
<file path=[Content_Types].xml><?xml version="1.0" encoding="utf-8"?>
<Types xmlns="http://schemas.openxmlformats.org/package/2006/content-types">
  <Default Extension="fntdata" ContentType="application/x-fontdata"/>
  <Default Extension="gif" ContentType="image/gi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changesInfos/changesInfo1.xml" ContentType="application/vnd.ms-powerpoint.changes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3" r:id="rId1"/>
    <p:sldMasterId id="2147483674" r:id="rId2"/>
  </p:sldMasterIdLst>
  <p:notesMasterIdLst>
    <p:notesMasterId r:id="rId61"/>
  </p:notesMasterIdLst>
  <p:sldIdLst>
    <p:sldId id="256" r:id="rId3"/>
    <p:sldId id="257" r:id="rId4"/>
    <p:sldId id="258" r:id="rId5"/>
    <p:sldId id="259" r:id="rId6"/>
    <p:sldId id="277" r:id="rId7"/>
    <p:sldId id="260" r:id="rId8"/>
    <p:sldId id="261" r:id="rId9"/>
    <p:sldId id="306" r:id="rId10"/>
    <p:sldId id="272" r:id="rId11"/>
    <p:sldId id="282" r:id="rId12"/>
    <p:sldId id="262" r:id="rId13"/>
    <p:sldId id="264" r:id="rId14"/>
    <p:sldId id="307" r:id="rId15"/>
    <p:sldId id="266" r:id="rId16"/>
    <p:sldId id="263" r:id="rId17"/>
    <p:sldId id="313" r:id="rId18"/>
    <p:sldId id="308" r:id="rId19"/>
    <p:sldId id="273" r:id="rId20"/>
    <p:sldId id="267" r:id="rId21"/>
    <p:sldId id="309" r:id="rId22"/>
    <p:sldId id="270" r:id="rId23"/>
    <p:sldId id="310" r:id="rId24"/>
    <p:sldId id="312" r:id="rId25"/>
    <p:sldId id="276" r:id="rId26"/>
    <p:sldId id="311" r:id="rId27"/>
    <p:sldId id="283" r:id="rId28"/>
    <p:sldId id="279" r:id="rId29"/>
    <p:sldId id="268" r:id="rId30"/>
    <p:sldId id="286" r:id="rId31"/>
    <p:sldId id="284" r:id="rId32"/>
    <p:sldId id="265" r:id="rId33"/>
    <p:sldId id="269" r:id="rId34"/>
    <p:sldId id="271" r:id="rId35"/>
    <p:sldId id="274" r:id="rId36"/>
    <p:sldId id="275" r:id="rId37"/>
    <p:sldId id="278" r:id="rId38"/>
    <p:sldId id="280" r:id="rId39"/>
    <p:sldId id="281" r:id="rId40"/>
    <p:sldId id="285" r:id="rId41"/>
    <p:sldId id="287" r:id="rId42"/>
    <p:sldId id="288" r:id="rId43"/>
    <p:sldId id="289" r:id="rId44"/>
    <p:sldId id="290" r:id="rId45"/>
    <p:sldId id="291" r:id="rId46"/>
    <p:sldId id="292" r:id="rId47"/>
    <p:sldId id="293" r:id="rId48"/>
    <p:sldId id="294" r:id="rId49"/>
    <p:sldId id="295" r:id="rId50"/>
    <p:sldId id="296" r:id="rId51"/>
    <p:sldId id="297" r:id="rId52"/>
    <p:sldId id="298" r:id="rId53"/>
    <p:sldId id="299" r:id="rId54"/>
    <p:sldId id="300" r:id="rId55"/>
    <p:sldId id="301" r:id="rId56"/>
    <p:sldId id="302" r:id="rId57"/>
    <p:sldId id="303" r:id="rId58"/>
    <p:sldId id="304" r:id="rId59"/>
    <p:sldId id="305" r:id="rId60"/>
  </p:sldIdLst>
  <p:sldSz cx="9144000" cy="5143500" type="screen16x9"/>
  <p:notesSz cx="6858000" cy="9144000"/>
  <p:embeddedFontLst>
    <p:embeddedFont>
      <p:font typeface="Amatic SC" panose="00000500000000000000" pitchFamily="2" charset="-79"/>
      <p:regular r:id="rId62"/>
      <p:bold r:id="rId63"/>
    </p:embeddedFont>
    <p:embeddedFont>
      <p:font typeface="Berkshire Swash" panose="020B0604020202020204" charset="0"/>
      <p:regular r:id="rId64"/>
    </p:embeddedFont>
    <p:embeddedFont>
      <p:font typeface="Calibri" panose="020F0502020204030204" pitchFamily="34" charset="0"/>
      <p:regular r:id="rId65"/>
      <p:bold r:id="rId66"/>
      <p:italic r:id="rId67"/>
      <p:boldItalic r:id="rId68"/>
    </p:embeddedFont>
    <p:embeddedFont>
      <p:font typeface="Georgia" panose="02040502050405020303" pitchFamily="18" charset="0"/>
      <p:regular r:id="rId69"/>
      <p:bold r:id="rId70"/>
      <p:italic r:id="rId71"/>
      <p:boldItalic r:id="rId72"/>
    </p:embeddedFont>
    <p:embeddedFont>
      <p:font typeface="Livvic" pitchFamily="2" charset="0"/>
      <p:regular r:id="rId73"/>
      <p:bold r:id="rId74"/>
      <p:italic r:id="rId75"/>
      <p:boldItalic r:id="rId76"/>
    </p:embeddedFont>
    <p:embeddedFont>
      <p:font typeface="Merriweather" panose="00000500000000000000" pitchFamily="2" charset="0"/>
      <p:regular r:id="rId77"/>
      <p:bold r:id="rId78"/>
      <p:italic r:id="rId79"/>
      <p:boldItalic r:id="rId80"/>
    </p:embeddedFont>
    <p:embeddedFont>
      <p:font typeface="Nunito Light" pitchFamily="2" charset="0"/>
      <p:regular r:id="rId81"/>
      <p:italic r:id="rId82"/>
    </p:embeddedFont>
    <p:embeddedFont>
      <p:font typeface="Proxima Nova" panose="020B0604020202020204" charset="0"/>
      <p:regular r:id="rId83"/>
      <p:bold r:id="rId84"/>
      <p:italic r:id="rId85"/>
      <p:boldItalic r:id="rId86"/>
    </p:embeddedFont>
    <p:embeddedFont>
      <p:font typeface="Proxima Nova Semibold" panose="020B0604020202020204" charset="0"/>
      <p:regular r:id="rId87"/>
      <p:bold r:id="rId88"/>
      <p:boldItalic r:id="rId89"/>
    </p:embeddedFont>
    <p:embeddedFont>
      <p:font typeface="Roboto" panose="02000000000000000000" pitchFamily="2" charset="0"/>
      <p:regular r:id="rId90"/>
      <p:bold r:id="rId91"/>
      <p:italic r:id="rId92"/>
      <p:boldItalic r:id="rId93"/>
    </p:embeddedFont>
    <p:embeddedFont>
      <p:font typeface="Roboto Medium" panose="02000000000000000000" pitchFamily="2" charset="0"/>
      <p:regular r:id="rId94"/>
      <p:bold r:id="rId95"/>
      <p:italic r:id="rId96"/>
      <p:boldItalic r:id="rId97"/>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ED71E9F0-2DE9-4EE2-96D0-31ED143750E6}">
  <a:tblStyle styleId="{ED71E9F0-2DE9-4EE2-96D0-31ED143750E6}"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8" d="100"/>
          <a:sy n="108" d="100"/>
        </p:scale>
        <p:origin x="730" y="77"/>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slide" Target="slides/slide40.xml"/><Relationship Id="rId47" Type="http://schemas.openxmlformats.org/officeDocument/2006/relationships/slide" Target="slides/slide45.xml"/><Relationship Id="rId50" Type="http://schemas.openxmlformats.org/officeDocument/2006/relationships/slide" Target="slides/slide48.xml"/><Relationship Id="rId55" Type="http://schemas.openxmlformats.org/officeDocument/2006/relationships/slide" Target="slides/slide53.xml"/><Relationship Id="rId63" Type="http://schemas.openxmlformats.org/officeDocument/2006/relationships/font" Target="fonts/font2.fntdata"/><Relationship Id="rId68" Type="http://schemas.openxmlformats.org/officeDocument/2006/relationships/font" Target="fonts/font7.fntdata"/><Relationship Id="rId76" Type="http://schemas.openxmlformats.org/officeDocument/2006/relationships/font" Target="fonts/font15.fntdata"/><Relationship Id="rId84" Type="http://schemas.openxmlformats.org/officeDocument/2006/relationships/font" Target="fonts/font23.fntdata"/><Relationship Id="rId89" Type="http://schemas.openxmlformats.org/officeDocument/2006/relationships/font" Target="fonts/font28.fntdata"/><Relationship Id="rId97" Type="http://schemas.openxmlformats.org/officeDocument/2006/relationships/font" Target="fonts/font36.fntdata"/><Relationship Id="rId7" Type="http://schemas.openxmlformats.org/officeDocument/2006/relationships/slide" Target="slides/slide5.xml"/><Relationship Id="rId71" Type="http://schemas.openxmlformats.org/officeDocument/2006/relationships/font" Target="fonts/font10.fntdata"/><Relationship Id="rId92" Type="http://schemas.openxmlformats.org/officeDocument/2006/relationships/font" Target="fonts/font31.fntdata"/><Relationship Id="rId2" Type="http://schemas.openxmlformats.org/officeDocument/2006/relationships/slideMaster" Target="slideMasters/slideMaster2.xml"/><Relationship Id="rId16" Type="http://schemas.openxmlformats.org/officeDocument/2006/relationships/slide" Target="slides/slide14.xml"/><Relationship Id="rId29" Type="http://schemas.openxmlformats.org/officeDocument/2006/relationships/slide" Target="slides/slide27.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slide" Target="slides/slide38.xml"/><Relationship Id="rId45" Type="http://schemas.openxmlformats.org/officeDocument/2006/relationships/slide" Target="slides/slide43.xml"/><Relationship Id="rId53" Type="http://schemas.openxmlformats.org/officeDocument/2006/relationships/slide" Target="slides/slide51.xml"/><Relationship Id="rId58" Type="http://schemas.openxmlformats.org/officeDocument/2006/relationships/slide" Target="slides/slide56.xml"/><Relationship Id="rId66" Type="http://schemas.openxmlformats.org/officeDocument/2006/relationships/font" Target="fonts/font5.fntdata"/><Relationship Id="rId74" Type="http://schemas.openxmlformats.org/officeDocument/2006/relationships/font" Target="fonts/font13.fntdata"/><Relationship Id="rId79" Type="http://schemas.openxmlformats.org/officeDocument/2006/relationships/font" Target="fonts/font18.fntdata"/><Relationship Id="rId87" Type="http://schemas.openxmlformats.org/officeDocument/2006/relationships/font" Target="fonts/font26.fntdata"/><Relationship Id="rId102" Type="http://schemas.microsoft.com/office/2016/11/relationships/changesInfo" Target="changesInfos/changesInfo1.xml"/><Relationship Id="rId5" Type="http://schemas.openxmlformats.org/officeDocument/2006/relationships/slide" Target="slides/slide3.xml"/><Relationship Id="rId61" Type="http://schemas.openxmlformats.org/officeDocument/2006/relationships/notesMaster" Target="notesMasters/notesMaster1.xml"/><Relationship Id="rId82" Type="http://schemas.openxmlformats.org/officeDocument/2006/relationships/font" Target="fonts/font21.fntdata"/><Relationship Id="rId90" Type="http://schemas.openxmlformats.org/officeDocument/2006/relationships/font" Target="fonts/font29.fntdata"/><Relationship Id="rId95" Type="http://schemas.openxmlformats.org/officeDocument/2006/relationships/font" Target="fonts/font34.fntdata"/><Relationship Id="rId19" Type="http://schemas.openxmlformats.org/officeDocument/2006/relationships/slide" Target="slides/slide1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slide" Target="slides/slide41.xml"/><Relationship Id="rId48" Type="http://schemas.openxmlformats.org/officeDocument/2006/relationships/slide" Target="slides/slide46.xml"/><Relationship Id="rId56" Type="http://schemas.openxmlformats.org/officeDocument/2006/relationships/slide" Target="slides/slide54.xml"/><Relationship Id="rId64" Type="http://schemas.openxmlformats.org/officeDocument/2006/relationships/font" Target="fonts/font3.fntdata"/><Relationship Id="rId69" Type="http://schemas.openxmlformats.org/officeDocument/2006/relationships/font" Target="fonts/font8.fntdata"/><Relationship Id="rId77" Type="http://schemas.openxmlformats.org/officeDocument/2006/relationships/font" Target="fonts/font16.fntdata"/><Relationship Id="rId100" Type="http://schemas.openxmlformats.org/officeDocument/2006/relationships/theme" Target="theme/theme1.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font" Target="fonts/font11.fntdata"/><Relationship Id="rId80" Type="http://schemas.openxmlformats.org/officeDocument/2006/relationships/font" Target="fonts/font19.fntdata"/><Relationship Id="rId85" Type="http://schemas.openxmlformats.org/officeDocument/2006/relationships/font" Target="fonts/font24.fntdata"/><Relationship Id="rId93" Type="http://schemas.openxmlformats.org/officeDocument/2006/relationships/font" Target="fonts/font32.fntdata"/><Relationship Id="rId98" Type="http://schemas.openxmlformats.org/officeDocument/2006/relationships/presProps" Target="presProps.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font" Target="fonts/font6.fntdata"/><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font" Target="fonts/font1.fntdata"/><Relationship Id="rId70" Type="http://schemas.openxmlformats.org/officeDocument/2006/relationships/font" Target="fonts/font9.fntdata"/><Relationship Id="rId75" Type="http://schemas.openxmlformats.org/officeDocument/2006/relationships/font" Target="fonts/font14.fntdata"/><Relationship Id="rId83" Type="http://schemas.openxmlformats.org/officeDocument/2006/relationships/font" Target="fonts/font22.fntdata"/><Relationship Id="rId88" Type="http://schemas.openxmlformats.org/officeDocument/2006/relationships/font" Target="fonts/font27.fntdata"/><Relationship Id="rId91" Type="http://schemas.openxmlformats.org/officeDocument/2006/relationships/font" Target="fonts/font30.fntdata"/><Relationship Id="rId96" Type="http://schemas.openxmlformats.org/officeDocument/2006/relationships/font" Target="fonts/font35.fntdata"/><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font" Target="fonts/font4.fntdata"/><Relationship Id="rId73" Type="http://schemas.openxmlformats.org/officeDocument/2006/relationships/font" Target="fonts/font12.fntdata"/><Relationship Id="rId78" Type="http://schemas.openxmlformats.org/officeDocument/2006/relationships/font" Target="fonts/font17.fntdata"/><Relationship Id="rId81" Type="http://schemas.openxmlformats.org/officeDocument/2006/relationships/font" Target="fonts/font20.fntdata"/><Relationship Id="rId86" Type="http://schemas.openxmlformats.org/officeDocument/2006/relationships/font" Target="fonts/font25.fntdata"/><Relationship Id="rId94" Type="http://schemas.openxmlformats.org/officeDocument/2006/relationships/font" Target="fonts/font33.fntdata"/><Relationship Id="rId99" Type="http://schemas.openxmlformats.org/officeDocument/2006/relationships/viewProps" Target="viewProps.xml"/><Relationship Id="rId101"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orliza Binti Ab Halim" userId="d1f2361d-e25b-4547-a0cc-f021b1d8e559" providerId="ADAL" clId="{390FD5DF-1C65-44F7-8C0D-C4CD38202DE6}"/>
    <pc:docChg chg="undo custSel addSld modSld sldOrd">
      <pc:chgData name="Norliza Binti Ab Halim" userId="d1f2361d-e25b-4547-a0cc-f021b1d8e559" providerId="ADAL" clId="{390FD5DF-1C65-44F7-8C0D-C4CD38202DE6}" dt="2022-07-19T13:05:42.974" v="6567" actId="20577"/>
      <pc:docMkLst>
        <pc:docMk/>
      </pc:docMkLst>
      <pc:sldChg chg="addSp modSp mod modNotesTx">
        <pc:chgData name="Norliza Binti Ab Halim" userId="d1f2361d-e25b-4547-a0cc-f021b1d8e559" providerId="ADAL" clId="{390FD5DF-1C65-44F7-8C0D-C4CD38202DE6}" dt="2022-07-19T12:18:49.593" v="5498" actId="20577"/>
        <pc:sldMkLst>
          <pc:docMk/>
          <pc:sldMk cId="0" sldId="258"/>
        </pc:sldMkLst>
        <pc:spChg chg="mod">
          <ac:chgData name="Norliza Binti Ab Halim" userId="d1f2361d-e25b-4547-a0cc-f021b1d8e559" providerId="ADAL" clId="{390FD5DF-1C65-44F7-8C0D-C4CD38202DE6}" dt="2022-07-18T05:32:43.443" v="2120"/>
          <ac:spMkLst>
            <pc:docMk/>
            <pc:sldMk cId="0" sldId="258"/>
            <ac:spMk id="158" creationId="{5BAF56D7-4293-DC48-849C-49C7CC7AD706}"/>
          </ac:spMkLst>
        </pc:spChg>
        <pc:spChg chg="mod">
          <ac:chgData name="Norliza Binti Ab Halim" userId="d1f2361d-e25b-4547-a0cc-f021b1d8e559" providerId="ADAL" clId="{390FD5DF-1C65-44F7-8C0D-C4CD38202DE6}" dt="2022-07-18T05:32:43.443" v="2120"/>
          <ac:spMkLst>
            <pc:docMk/>
            <pc:sldMk cId="0" sldId="258"/>
            <ac:spMk id="159" creationId="{D30C6D11-1987-99EA-D4A7-39E805695E48}"/>
          </ac:spMkLst>
        </pc:spChg>
        <pc:spChg chg="mod">
          <ac:chgData name="Norliza Binti Ab Halim" userId="d1f2361d-e25b-4547-a0cc-f021b1d8e559" providerId="ADAL" clId="{390FD5DF-1C65-44F7-8C0D-C4CD38202DE6}" dt="2022-07-18T05:32:43.443" v="2120"/>
          <ac:spMkLst>
            <pc:docMk/>
            <pc:sldMk cId="0" sldId="258"/>
            <ac:spMk id="160" creationId="{5A8311D6-BE13-87D2-5751-BBC4F46C8A20}"/>
          </ac:spMkLst>
        </pc:spChg>
        <pc:spChg chg="mod">
          <ac:chgData name="Norliza Binti Ab Halim" userId="d1f2361d-e25b-4547-a0cc-f021b1d8e559" providerId="ADAL" clId="{390FD5DF-1C65-44F7-8C0D-C4CD38202DE6}" dt="2022-07-18T05:32:43.443" v="2120"/>
          <ac:spMkLst>
            <pc:docMk/>
            <pc:sldMk cId="0" sldId="258"/>
            <ac:spMk id="161" creationId="{EB84AE0C-F801-706E-9715-75BF552A6DFC}"/>
          </ac:spMkLst>
        </pc:spChg>
        <pc:spChg chg="mod">
          <ac:chgData name="Norliza Binti Ab Halim" userId="d1f2361d-e25b-4547-a0cc-f021b1d8e559" providerId="ADAL" clId="{390FD5DF-1C65-44F7-8C0D-C4CD38202DE6}" dt="2022-07-18T05:32:43.443" v="2120"/>
          <ac:spMkLst>
            <pc:docMk/>
            <pc:sldMk cId="0" sldId="258"/>
            <ac:spMk id="162" creationId="{58A078D2-70F0-0A3C-297A-EA2D2AFC3B3A}"/>
          </ac:spMkLst>
        </pc:spChg>
        <pc:spChg chg="mod">
          <ac:chgData name="Norliza Binti Ab Halim" userId="d1f2361d-e25b-4547-a0cc-f021b1d8e559" providerId="ADAL" clId="{390FD5DF-1C65-44F7-8C0D-C4CD38202DE6}" dt="2022-07-18T05:32:43.443" v="2120"/>
          <ac:spMkLst>
            <pc:docMk/>
            <pc:sldMk cId="0" sldId="258"/>
            <ac:spMk id="163" creationId="{E8958F7F-EC45-DC6D-A6A5-04A3A4BEE9DB}"/>
          </ac:spMkLst>
        </pc:spChg>
        <pc:spChg chg="mod">
          <ac:chgData name="Norliza Binti Ab Halim" userId="d1f2361d-e25b-4547-a0cc-f021b1d8e559" providerId="ADAL" clId="{390FD5DF-1C65-44F7-8C0D-C4CD38202DE6}" dt="2022-07-18T05:32:43.443" v="2120"/>
          <ac:spMkLst>
            <pc:docMk/>
            <pc:sldMk cId="0" sldId="258"/>
            <ac:spMk id="164" creationId="{B8D46422-8547-7C23-315E-CF1BA700B743}"/>
          </ac:spMkLst>
        </pc:spChg>
        <pc:spChg chg="mod">
          <ac:chgData name="Norliza Binti Ab Halim" userId="d1f2361d-e25b-4547-a0cc-f021b1d8e559" providerId="ADAL" clId="{390FD5DF-1C65-44F7-8C0D-C4CD38202DE6}" dt="2022-07-18T05:32:43.443" v="2120"/>
          <ac:spMkLst>
            <pc:docMk/>
            <pc:sldMk cId="0" sldId="258"/>
            <ac:spMk id="165" creationId="{487A1CF6-1477-D089-5E10-4445E174B3D6}"/>
          </ac:spMkLst>
        </pc:spChg>
        <pc:spChg chg="mod">
          <ac:chgData name="Norliza Binti Ab Halim" userId="d1f2361d-e25b-4547-a0cc-f021b1d8e559" providerId="ADAL" clId="{390FD5DF-1C65-44F7-8C0D-C4CD38202DE6}" dt="2022-07-18T05:32:43.443" v="2120"/>
          <ac:spMkLst>
            <pc:docMk/>
            <pc:sldMk cId="0" sldId="258"/>
            <ac:spMk id="166" creationId="{DCAF595C-1D82-B665-574F-BF44ACF3CCBD}"/>
          </ac:spMkLst>
        </pc:spChg>
        <pc:spChg chg="mod">
          <ac:chgData name="Norliza Binti Ab Halim" userId="d1f2361d-e25b-4547-a0cc-f021b1d8e559" providerId="ADAL" clId="{390FD5DF-1C65-44F7-8C0D-C4CD38202DE6}" dt="2022-07-18T05:32:43.443" v="2120"/>
          <ac:spMkLst>
            <pc:docMk/>
            <pc:sldMk cId="0" sldId="258"/>
            <ac:spMk id="167" creationId="{30AF18A4-A7FD-6ACF-477B-88574239918D}"/>
          </ac:spMkLst>
        </pc:spChg>
        <pc:spChg chg="mod">
          <ac:chgData name="Norliza Binti Ab Halim" userId="d1f2361d-e25b-4547-a0cc-f021b1d8e559" providerId="ADAL" clId="{390FD5DF-1C65-44F7-8C0D-C4CD38202DE6}" dt="2022-07-18T05:32:43.443" v="2120"/>
          <ac:spMkLst>
            <pc:docMk/>
            <pc:sldMk cId="0" sldId="258"/>
            <ac:spMk id="168" creationId="{D7D6DC83-8E3D-BB27-1941-00610C34B7D2}"/>
          </ac:spMkLst>
        </pc:spChg>
        <pc:spChg chg="mod">
          <ac:chgData name="Norliza Binti Ab Halim" userId="d1f2361d-e25b-4547-a0cc-f021b1d8e559" providerId="ADAL" clId="{390FD5DF-1C65-44F7-8C0D-C4CD38202DE6}" dt="2022-07-18T05:33:07.832" v="2126" actId="1076"/>
          <ac:spMkLst>
            <pc:docMk/>
            <pc:sldMk cId="0" sldId="258"/>
            <ac:spMk id="460" creationId="{00000000-0000-0000-0000-000000000000}"/>
          </ac:spMkLst>
        </pc:spChg>
        <pc:spChg chg="mod">
          <ac:chgData name="Norliza Binti Ab Halim" userId="d1f2361d-e25b-4547-a0cc-f021b1d8e559" providerId="ADAL" clId="{390FD5DF-1C65-44F7-8C0D-C4CD38202DE6}" dt="2022-07-14T02:37:42.938" v="1" actId="1076"/>
          <ac:spMkLst>
            <pc:docMk/>
            <pc:sldMk cId="0" sldId="258"/>
            <ac:spMk id="470" creationId="{00000000-0000-0000-0000-000000000000}"/>
          </ac:spMkLst>
        </pc:spChg>
        <pc:spChg chg="mod">
          <ac:chgData name="Norliza Binti Ab Halim" userId="d1f2361d-e25b-4547-a0cc-f021b1d8e559" providerId="ADAL" clId="{390FD5DF-1C65-44F7-8C0D-C4CD38202DE6}" dt="2022-07-14T02:37:38.878" v="0" actId="1076"/>
          <ac:spMkLst>
            <pc:docMk/>
            <pc:sldMk cId="0" sldId="258"/>
            <ac:spMk id="471" creationId="{00000000-0000-0000-0000-000000000000}"/>
          </ac:spMkLst>
        </pc:spChg>
        <pc:spChg chg="mod">
          <ac:chgData name="Norliza Binti Ab Halim" userId="d1f2361d-e25b-4547-a0cc-f021b1d8e559" providerId="ADAL" clId="{390FD5DF-1C65-44F7-8C0D-C4CD38202DE6}" dt="2022-07-14T02:37:47.104" v="2" actId="1076"/>
          <ac:spMkLst>
            <pc:docMk/>
            <pc:sldMk cId="0" sldId="258"/>
            <ac:spMk id="472" creationId="{00000000-0000-0000-0000-000000000000}"/>
          </ac:spMkLst>
        </pc:spChg>
        <pc:grpChg chg="add mod">
          <ac:chgData name="Norliza Binti Ab Halim" userId="d1f2361d-e25b-4547-a0cc-f021b1d8e559" providerId="ADAL" clId="{390FD5DF-1C65-44F7-8C0D-C4CD38202DE6}" dt="2022-07-18T05:33:12.047" v="2127" actId="1076"/>
          <ac:grpSpMkLst>
            <pc:docMk/>
            <pc:sldMk cId="0" sldId="258"/>
            <ac:grpSpMk id="156" creationId="{BC64DB47-F382-2C85-2998-2F0AC53FBD92}"/>
          </ac:grpSpMkLst>
        </pc:grpChg>
        <pc:grpChg chg="mod">
          <ac:chgData name="Norliza Binti Ab Halim" userId="d1f2361d-e25b-4547-a0cc-f021b1d8e559" providerId="ADAL" clId="{390FD5DF-1C65-44F7-8C0D-C4CD38202DE6}" dt="2022-07-18T05:32:43.443" v="2120"/>
          <ac:grpSpMkLst>
            <pc:docMk/>
            <pc:sldMk cId="0" sldId="258"/>
            <ac:grpSpMk id="157" creationId="{5873961F-6B59-604A-61CE-26160D50DD87}"/>
          </ac:grpSpMkLst>
        </pc:grpChg>
      </pc:sldChg>
      <pc:sldChg chg="addSp delSp modSp mod">
        <pc:chgData name="Norliza Binti Ab Halim" userId="d1f2361d-e25b-4547-a0cc-f021b1d8e559" providerId="ADAL" clId="{390FD5DF-1C65-44F7-8C0D-C4CD38202DE6}" dt="2022-07-18T05:34:10.932" v="2133" actId="478"/>
        <pc:sldMkLst>
          <pc:docMk/>
          <pc:sldMk cId="0" sldId="259"/>
        </pc:sldMkLst>
        <pc:spChg chg="mod">
          <ac:chgData name="Norliza Binti Ab Halim" userId="d1f2361d-e25b-4547-a0cc-f021b1d8e559" providerId="ADAL" clId="{390FD5DF-1C65-44F7-8C0D-C4CD38202DE6}" dt="2022-07-18T05:33:50.537" v="2128"/>
          <ac:spMkLst>
            <pc:docMk/>
            <pc:sldMk cId="0" sldId="259"/>
            <ac:spMk id="14" creationId="{0127616E-6F90-B892-B890-BB8D27B51573}"/>
          </ac:spMkLst>
        </pc:spChg>
        <pc:spChg chg="mod">
          <ac:chgData name="Norliza Binti Ab Halim" userId="d1f2361d-e25b-4547-a0cc-f021b1d8e559" providerId="ADAL" clId="{390FD5DF-1C65-44F7-8C0D-C4CD38202DE6}" dt="2022-07-18T05:33:50.537" v="2128"/>
          <ac:spMkLst>
            <pc:docMk/>
            <pc:sldMk cId="0" sldId="259"/>
            <ac:spMk id="18" creationId="{887804B9-50EE-D24B-E339-CD7AF1366FB0}"/>
          </ac:spMkLst>
        </pc:spChg>
        <pc:spChg chg="mod">
          <ac:chgData name="Norliza Binti Ab Halim" userId="d1f2361d-e25b-4547-a0cc-f021b1d8e559" providerId="ADAL" clId="{390FD5DF-1C65-44F7-8C0D-C4CD38202DE6}" dt="2022-07-18T05:33:50.537" v="2128"/>
          <ac:spMkLst>
            <pc:docMk/>
            <pc:sldMk cId="0" sldId="259"/>
            <ac:spMk id="20" creationId="{A083340D-9520-5E39-E7E7-EB3BC77E284D}"/>
          </ac:spMkLst>
        </pc:spChg>
        <pc:spChg chg="mod">
          <ac:chgData name="Norliza Binti Ab Halim" userId="d1f2361d-e25b-4547-a0cc-f021b1d8e559" providerId="ADAL" clId="{390FD5DF-1C65-44F7-8C0D-C4CD38202DE6}" dt="2022-07-18T05:33:50.537" v="2128"/>
          <ac:spMkLst>
            <pc:docMk/>
            <pc:sldMk cId="0" sldId="259"/>
            <ac:spMk id="24" creationId="{0D59743E-C229-133D-6C2F-84D98CC72EB9}"/>
          </ac:spMkLst>
        </pc:spChg>
        <pc:spChg chg="mod">
          <ac:chgData name="Norliza Binti Ab Halim" userId="d1f2361d-e25b-4547-a0cc-f021b1d8e559" providerId="ADAL" clId="{390FD5DF-1C65-44F7-8C0D-C4CD38202DE6}" dt="2022-07-18T05:33:50.537" v="2128"/>
          <ac:spMkLst>
            <pc:docMk/>
            <pc:sldMk cId="0" sldId="259"/>
            <ac:spMk id="26" creationId="{0377B04D-7041-EA50-EED4-99DD9EE1CFF7}"/>
          </ac:spMkLst>
        </pc:spChg>
        <pc:spChg chg="mod">
          <ac:chgData name="Norliza Binti Ab Halim" userId="d1f2361d-e25b-4547-a0cc-f021b1d8e559" providerId="ADAL" clId="{390FD5DF-1C65-44F7-8C0D-C4CD38202DE6}" dt="2022-07-18T05:33:50.537" v="2128"/>
          <ac:spMkLst>
            <pc:docMk/>
            <pc:sldMk cId="0" sldId="259"/>
            <ac:spMk id="30" creationId="{4A09C4C7-2F11-13BA-4033-1817E5002022}"/>
          </ac:spMkLst>
        </pc:spChg>
        <pc:spChg chg="mod">
          <ac:chgData name="Norliza Binti Ab Halim" userId="d1f2361d-e25b-4547-a0cc-f021b1d8e559" providerId="ADAL" clId="{390FD5DF-1C65-44F7-8C0D-C4CD38202DE6}" dt="2022-07-18T05:33:50.537" v="2128"/>
          <ac:spMkLst>
            <pc:docMk/>
            <pc:sldMk cId="0" sldId="259"/>
            <ac:spMk id="32" creationId="{B7C78CF3-745B-163B-33B1-C151E32614EB}"/>
          </ac:spMkLst>
        </pc:spChg>
        <pc:grpChg chg="add del mod">
          <ac:chgData name="Norliza Binti Ab Halim" userId="d1f2361d-e25b-4547-a0cc-f021b1d8e559" providerId="ADAL" clId="{390FD5DF-1C65-44F7-8C0D-C4CD38202DE6}" dt="2022-07-18T05:34:10.932" v="2133" actId="478"/>
          <ac:grpSpMkLst>
            <pc:docMk/>
            <pc:sldMk cId="0" sldId="259"/>
            <ac:grpSpMk id="9" creationId="{7EB70557-66B3-E82E-18F0-66BBC020ACD9}"/>
          </ac:grpSpMkLst>
        </pc:grpChg>
        <pc:grpChg chg="mod">
          <ac:chgData name="Norliza Binti Ab Halim" userId="d1f2361d-e25b-4547-a0cc-f021b1d8e559" providerId="ADAL" clId="{390FD5DF-1C65-44F7-8C0D-C4CD38202DE6}" dt="2022-07-18T05:33:50.537" v="2128"/>
          <ac:grpSpMkLst>
            <pc:docMk/>
            <pc:sldMk cId="0" sldId="259"/>
            <ac:grpSpMk id="10" creationId="{27FBBF47-0E0B-40CE-48C5-6FA7EA93134E}"/>
          </ac:grpSpMkLst>
        </pc:grpChg>
        <pc:grpChg chg="mod">
          <ac:chgData name="Norliza Binti Ab Halim" userId="d1f2361d-e25b-4547-a0cc-f021b1d8e559" providerId="ADAL" clId="{390FD5DF-1C65-44F7-8C0D-C4CD38202DE6}" dt="2022-07-18T05:33:50.537" v="2128"/>
          <ac:grpSpMkLst>
            <pc:docMk/>
            <pc:sldMk cId="0" sldId="259"/>
            <ac:grpSpMk id="11" creationId="{3C93E597-F811-0A2E-0229-E29669612425}"/>
          </ac:grpSpMkLst>
        </pc:grpChg>
        <pc:grpChg chg="mod">
          <ac:chgData name="Norliza Binti Ab Halim" userId="d1f2361d-e25b-4547-a0cc-f021b1d8e559" providerId="ADAL" clId="{390FD5DF-1C65-44F7-8C0D-C4CD38202DE6}" dt="2022-07-18T05:33:50.537" v="2128"/>
          <ac:grpSpMkLst>
            <pc:docMk/>
            <pc:sldMk cId="0" sldId="259"/>
            <ac:grpSpMk id="12" creationId="{74225ACC-5D77-63EE-12A8-A0F3E2AB72C6}"/>
          </ac:grpSpMkLst>
        </pc:grpChg>
        <pc:grpChg chg="mod">
          <ac:chgData name="Norliza Binti Ab Halim" userId="d1f2361d-e25b-4547-a0cc-f021b1d8e559" providerId="ADAL" clId="{390FD5DF-1C65-44F7-8C0D-C4CD38202DE6}" dt="2022-07-18T05:33:50.537" v="2128"/>
          <ac:grpSpMkLst>
            <pc:docMk/>
            <pc:sldMk cId="0" sldId="259"/>
            <ac:grpSpMk id="13" creationId="{D7A7DBBF-C27C-03A2-EDEC-62235D78B319}"/>
          </ac:grpSpMkLst>
        </pc:grpChg>
        <pc:grpChg chg="mod">
          <ac:chgData name="Norliza Binti Ab Halim" userId="d1f2361d-e25b-4547-a0cc-f021b1d8e559" providerId="ADAL" clId="{390FD5DF-1C65-44F7-8C0D-C4CD38202DE6}" dt="2022-07-18T05:33:50.537" v="2128"/>
          <ac:grpSpMkLst>
            <pc:docMk/>
            <pc:sldMk cId="0" sldId="259"/>
            <ac:grpSpMk id="15" creationId="{D714469A-5343-EBF2-67E1-0DAB6F50FA2A}"/>
          </ac:grpSpMkLst>
        </pc:grpChg>
        <pc:grpChg chg="mod">
          <ac:chgData name="Norliza Binti Ab Halim" userId="d1f2361d-e25b-4547-a0cc-f021b1d8e559" providerId="ADAL" clId="{390FD5DF-1C65-44F7-8C0D-C4CD38202DE6}" dt="2022-07-18T05:33:50.537" v="2128"/>
          <ac:grpSpMkLst>
            <pc:docMk/>
            <pc:sldMk cId="0" sldId="259"/>
            <ac:grpSpMk id="16" creationId="{13FDAA50-B997-3283-CE73-B3F367693059}"/>
          </ac:grpSpMkLst>
        </pc:grpChg>
        <pc:grpChg chg="mod">
          <ac:chgData name="Norliza Binti Ab Halim" userId="d1f2361d-e25b-4547-a0cc-f021b1d8e559" providerId="ADAL" clId="{390FD5DF-1C65-44F7-8C0D-C4CD38202DE6}" dt="2022-07-18T05:33:50.537" v="2128"/>
          <ac:grpSpMkLst>
            <pc:docMk/>
            <pc:sldMk cId="0" sldId="259"/>
            <ac:grpSpMk id="21" creationId="{AC39A988-00BE-9614-8E4A-922067E69BEB}"/>
          </ac:grpSpMkLst>
        </pc:grpChg>
        <pc:grpChg chg="mod">
          <ac:chgData name="Norliza Binti Ab Halim" userId="d1f2361d-e25b-4547-a0cc-f021b1d8e559" providerId="ADAL" clId="{390FD5DF-1C65-44F7-8C0D-C4CD38202DE6}" dt="2022-07-18T05:33:50.537" v="2128"/>
          <ac:grpSpMkLst>
            <pc:docMk/>
            <pc:sldMk cId="0" sldId="259"/>
            <ac:grpSpMk id="22" creationId="{2A07FE4D-2AA6-B67B-3DA7-C30A1AE0E8CC}"/>
          </ac:grpSpMkLst>
        </pc:grpChg>
        <pc:grpChg chg="mod">
          <ac:chgData name="Norliza Binti Ab Halim" userId="d1f2361d-e25b-4547-a0cc-f021b1d8e559" providerId="ADAL" clId="{390FD5DF-1C65-44F7-8C0D-C4CD38202DE6}" dt="2022-07-18T05:33:50.537" v="2128"/>
          <ac:grpSpMkLst>
            <pc:docMk/>
            <pc:sldMk cId="0" sldId="259"/>
            <ac:grpSpMk id="27" creationId="{A2B8E3A9-58A3-338B-7ACE-3FB3F8A4B5D0}"/>
          </ac:grpSpMkLst>
        </pc:grpChg>
        <pc:grpChg chg="mod">
          <ac:chgData name="Norliza Binti Ab Halim" userId="d1f2361d-e25b-4547-a0cc-f021b1d8e559" providerId="ADAL" clId="{390FD5DF-1C65-44F7-8C0D-C4CD38202DE6}" dt="2022-07-18T05:33:50.537" v="2128"/>
          <ac:grpSpMkLst>
            <pc:docMk/>
            <pc:sldMk cId="0" sldId="259"/>
            <ac:grpSpMk id="28" creationId="{B473B7FC-0BB0-078A-EDEE-F6ECBDDD4C02}"/>
          </ac:grpSpMkLst>
        </pc:grpChg>
        <pc:cxnChg chg="mod">
          <ac:chgData name="Norliza Binti Ab Halim" userId="d1f2361d-e25b-4547-a0cc-f021b1d8e559" providerId="ADAL" clId="{390FD5DF-1C65-44F7-8C0D-C4CD38202DE6}" dt="2022-07-18T05:33:50.537" v="2128"/>
          <ac:cxnSpMkLst>
            <pc:docMk/>
            <pc:sldMk cId="0" sldId="259"/>
            <ac:cxnSpMk id="17" creationId="{AC6CEB17-6656-78B0-2ACA-50638FF9A242}"/>
          </ac:cxnSpMkLst>
        </pc:cxnChg>
        <pc:cxnChg chg="mod">
          <ac:chgData name="Norliza Binti Ab Halim" userId="d1f2361d-e25b-4547-a0cc-f021b1d8e559" providerId="ADAL" clId="{390FD5DF-1C65-44F7-8C0D-C4CD38202DE6}" dt="2022-07-18T05:33:50.537" v="2128"/>
          <ac:cxnSpMkLst>
            <pc:docMk/>
            <pc:sldMk cId="0" sldId="259"/>
            <ac:cxnSpMk id="19" creationId="{05208B8F-A31F-519E-A422-94A52E57BABF}"/>
          </ac:cxnSpMkLst>
        </pc:cxnChg>
        <pc:cxnChg chg="mod">
          <ac:chgData name="Norliza Binti Ab Halim" userId="d1f2361d-e25b-4547-a0cc-f021b1d8e559" providerId="ADAL" clId="{390FD5DF-1C65-44F7-8C0D-C4CD38202DE6}" dt="2022-07-18T05:33:50.537" v="2128"/>
          <ac:cxnSpMkLst>
            <pc:docMk/>
            <pc:sldMk cId="0" sldId="259"/>
            <ac:cxnSpMk id="23" creationId="{5069B6DF-B2E4-83BC-6E5E-40A6D862B55C}"/>
          </ac:cxnSpMkLst>
        </pc:cxnChg>
        <pc:cxnChg chg="mod">
          <ac:chgData name="Norliza Binti Ab Halim" userId="d1f2361d-e25b-4547-a0cc-f021b1d8e559" providerId="ADAL" clId="{390FD5DF-1C65-44F7-8C0D-C4CD38202DE6}" dt="2022-07-18T05:33:50.537" v="2128"/>
          <ac:cxnSpMkLst>
            <pc:docMk/>
            <pc:sldMk cId="0" sldId="259"/>
            <ac:cxnSpMk id="25" creationId="{D3D5B351-F6D6-9B0F-C5D3-265FCF75FDB3}"/>
          </ac:cxnSpMkLst>
        </pc:cxnChg>
        <pc:cxnChg chg="mod">
          <ac:chgData name="Norliza Binti Ab Halim" userId="d1f2361d-e25b-4547-a0cc-f021b1d8e559" providerId="ADAL" clId="{390FD5DF-1C65-44F7-8C0D-C4CD38202DE6}" dt="2022-07-18T05:33:50.537" v="2128"/>
          <ac:cxnSpMkLst>
            <pc:docMk/>
            <pc:sldMk cId="0" sldId="259"/>
            <ac:cxnSpMk id="29" creationId="{A56356D5-AFAB-1585-62F8-5258423233E2}"/>
          </ac:cxnSpMkLst>
        </pc:cxnChg>
        <pc:cxnChg chg="mod">
          <ac:chgData name="Norliza Binti Ab Halim" userId="d1f2361d-e25b-4547-a0cc-f021b1d8e559" providerId="ADAL" clId="{390FD5DF-1C65-44F7-8C0D-C4CD38202DE6}" dt="2022-07-18T05:33:50.537" v="2128"/>
          <ac:cxnSpMkLst>
            <pc:docMk/>
            <pc:sldMk cId="0" sldId="259"/>
            <ac:cxnSpMk id="31" creationId="{3EFCC82E-73CB-0D2B-3067-3B37DC7A6427}"/>
          </ac:cxnSpMkLst>
        </pc:cxnChg>
      </pc:sldChg>
      <pc:sldChg chg="addSp modSp mod ord modNotesTx">
        <pc:chgData name="Norliza Binti Ab Halim" userId="d1f2361d-e25b-4547-a0cc-f021b1d8e559" providerId="ADAL" clId="{390FD5DF-1C65-44F7-8C0D-C4CD38202DE6}" dt="2022-07-14T04:31:14.700" v="1132" actId="20577"/>
        <pc:sldMkLst>
          <pc:docMk/>
          <pc:sldMk cId="0" sldId="260"/>
        </pc:sldMkLst>
        <pc:spChg chg="add mod">
          <ac:chgData name="Norliza Binti Ab Halim" userId="d1f2361d-e25b-4547-a0cc-f021b1d8e559" providerId="ADAL" clId="{390FD5DF-1C65-44F7-8C0D-C4CD38202DE6}" dt="2022-07-14T03:28:57.227" v="86" actId="1076"/>
          <ac:spMkLst>
            <pc:docMk/>
            <pc:sldMk cId="0" sldId="260"/>
            <ac:spMk id="2" creationId="{8A53C0DA-D042-045F-AE45-7933FF03D42F}"/>
          </ac:spMkLst>
        </pc:spChg>
        <pc:spChg chg="mod">
          <ac:chgData name="Norliza Binti Ab Halim" userId="d1f2361d-e25b-4547-a0cc-f021b1d8e559" providerId="ADAL" clId="{390FD5DF-1C65-44F7-8C0D-C4CD38202DE6}" dt="2022-07-14T03:33:12.177" v="102" actId="20577"/>
          <ac:spMkLst>
            <pc:docMk/>
            <pc:sldMk cId="0" sldId="260"/>
            <ac:spMk id="4580" creationId="{00000000-0000-0000-0000-000000000000}"/>
          </ac:spMkLst>
        </pc:spChg>
        <pc:picChg chg="add mod">
          <ac:chgData name="Norliza Binti Ab Halim" userId="d1f2361d-e25b-4547-a0cc-f021b1d8e559" providerId="ADAL" clId="{390FD5DF-1C65-44F7-8C0D-C4CD38202DE6}" dt="2022-07-14T03:32:34.987" v="101" actId="1076"/>
          <ac:picMkLst>
            <pc:docMk/>
            <pc:sldMk cId="0" sldId="260"/>
            <ac:picMk id="4" creationId="{BE4F0F08-0347-363B-F700-9B66D55A814B}"/>
          </ac:picMkLst>
        </pc:picChg>
      </pc:sldChg>
      <pc:sldChg chg="ord">
        <pc:chgData name="Norliza Binti Ab Halim" userId="d1f2361d-e25b-4547-a0cc-f021b1d8e559" providerId="ADAL" clId="{390FD5DF-1C65-44F7-8C0D-C4CD38202DE6}" dt="2022-07-14T03:29:47.547" v="93"/>
        <pc:sldMkLst>
          <pc:docMk/>
          <pc:sldMk cId="0" sldId="261"/>
        </pc:sldMkLst>
      </pc:sldChg>
      <pc:sldChg chg="addSp modSp mod ord modNotes modNotesTx">
        <pc:chgData name="Norliza Binti Ab Halim" userId="d1f2361d-e25b-4547-a0cc-f021b1d8e559" providerId="ADAL" clId="{390FD5DF-1C65-44F7-8C0D-C4CD38202DE6}" dt="2022-07-14T04:33:51.256" v="1544" actId="20577"/>
        <pc:sldMkLst>
          <pc:docMk/>
          <pc:sldMk cId="0" sldId="262"/>
        </pc:sldMkLst>
        <pc:spChg chg="add mod">
          <ac:chgData name="Norliza Binti Ab Halim" userId="d1f2361d-e25b-4547-a0cc-f021b1d8e559" providerId="ADAL" clId="{390FD5DF-1C65-44F7-8C0D-C4CD38202DE6}" dt="2022-07-14T04:32:51.652" v="1335" actId="20577"/>
          <ac:spMkLst>
            <pc:docMk/>
            <pc:sldMk cId="0" sldId="262"/>
            <ac:spMk id="44" creationId="{A8DD3941-EF76-0734-E1B1-AC6CF8622B00}"/>
          </ac:spMkLst>
        </pc:spChg>
        <pc:spChg chg="mod">
          <ac:chgData name="Norliza Binti Ab Halim" userId="d1f2361d-e25b-4547-a0cc-f021b1d8e559" providerId="ADAL" clId="{390FD5DF-1C65-44F7-8C0D-C4CD38202DE6}" dt="2022-07-14T04:09:33.206" v="839" actId="1076"/>
          <ac:spMkLst>
            <pc:docMk/>
            <pc:sldMk cId="0" sldId="262"/>
            <ac:spMk id="8692" creationId="{00000000-0000-0000-0000-000000000000}"/>
          </ac:spMkLst>
        </pc:spChg>
        <pc:picChg chg="add mod">
          <ac:chgData name="Norliza Binti Ab Halim" userId="d1f2361d-e25b-4547-a0cc-f021b1d8e559" providerId="ADAL" clId="{390FD5DF-1C65-44F7-8C0D-C4CD38202DE6}" dt="2022-07-14T04:10:33.042" v="893" actId="1076"/>
          <ac:picMkLst>
            <pc:docMk/>
            <pc:sldMk cId="0" sldId="262"/>
            <ac:picMk id="3" creationId="{FAA140D9-D1A0-72D7-0573-CC95138C0440}"/>
          </ac:picMkLst>
        </pc:picChg>
      </pc:sldChg>
      <pc:sldChg chg="addSp delSp modSp mod ord modNotes">
        <pc:chgData name="Norliza Binti Ab Halim" userId="d1f2361d-e25b-4547-a0cc-f021b1d8e559" providerId="ADAL" clId="{390FD5DF-1C65-44F7-8C0D-C4CD38202DE6}" dt="2022-07-18T05:50:02.075" v="3010" actId="20577"/>
        <pc:sldMkLst>
          <pc:docMk/>
          <pc:sldMk cId="0" sldId="263"/>
        </pc:sldMkLst>
        <pc:spChg chg="add mod">
          <ac:chgData name="Norliza Binti Ab Halim" userId="d1f2361d-e25b-4547-a0cc-f021b1d8e559" providerId="ADAL" clId="{390FD5DF-1C65-44F7-8C0D-C4CD38202DE6}" dt="2022-07-18T05:46:05.442" v="2822" actId="2711"/>
          <ac:spMkLst>
            <pc:docMk/>
            <pc:sldMk cId="0" sldId="263"/>
            <ac:spMk id="3" creationId="{6643285D-1B26-817B-05B1-FAB25E0D8DEF}"/>
          </ac:spMkLst>
        </pc:spChg>
        <pc:spChg chg="mod">
          <ac:chgData name="Norliza Binti Ab Halim" userId="d1f2361d-e25b-4547-a0cc-f021b1d8e559" providerId="ADAL" clId="{390FD5DF-1C65-44F7-8C0D-C4CD38202DE6}" dt="2022-07-18T05:42:58.170" v="2665" actId="20577"/>
          <ac:spMkLst>
            <pc:docMk/>
            <pc:sldMk cId="0" sldId="263"/>
            <ac:spMk id="8922" creationId="{00000000-0000-0000-0000-000000000000}"/>
          </ac:spMkLst>
        </pc:spChg>
        <pc:spChg chg="mod">
          <ac:chgData name="Norliza Binti Ab Halim" userId="d1f2361d-e25b-4547-a0cc-f021b1d8e559" providerId="ADAL" clId="{390FD5DF-1C65-44F7-8C0D-C4CD38202DE6}" dt="2022-07-18T05:45:45.055" v="2819" actId="1076"/>
          <ac:spMkLst>
            <pc:docMk/>
            <pc:sldMk cId="0" sldId="263"/>
            <ac:spMk id="8923" creationId="{00000000-0000-0000-0000-000000000000}"/>
          </ac:spMkLst>
        </pc:spChg>
        <pc:spChg chg="mod">
          <ac:chgData name="Norliza Binti Ab Halim" userId="d1f2361d-e25b-4547-a0cc-f021b1d8e559" providerId="ADAL" clId="{390FD5DF-1C65-44F7-8C0D-C4CD38202DE6}" dt="2022-07-18T05:50:02.075" v="3010" actId="20577"/>
          <ac:spMkLst>
            <pc:docMk/>
            <pc:sldMk cId="0" sldId="263"/>
            <ac:spMk id="8924" creationId="{00000000-0000-0000-0000-000000000000}"/>
          </ac:spMkLst>
        </pc:spChg>
        <pc:spChg chg="del mod">
          <ac:chgData name="Norliza Binti Ab Halim" userId="d1f2361d-e25b-4547-a0cc-f021b1d8e559" providerId="ADAL" clId="{390FD5DF-1C65-44F7-8C0D-C4CD38202DE6}" dt="2022-07-18T05:44:50.117" v="2742" actId="478"/>
          <ac:spMkLst>
            <pc:docMk/>
            <pc:sldMk cId="0" sldId="263"/>
            <ac:spMk id="8925" creationId="{00000000-0000-0000-0000-000000000000}"/>
          </ac:spMkLst>
        </pc:spChg>
        <pc:spChg chg="mod">
          <ac:chgData name="Norliza Binti Ab Halim" userId="d1f2361d-e25b-4547-a0cc-f021b1d8e559" providerId="ADAL" clId="{390FD5DF-1C65-44F7-8C0D-C4CD38202DE6}" dt="2022-07-18T05:48:33.104" v="2931" actId="20577"/>
          <ac:spMkLst>
            <pc:docMk/>
            <pc:sldMk cId="0" sldId="263"/>
            <ac:spMk id="8926" creationId="{00000000-0000-0000-0000-000000000000}"/>
          </ac:spMkLst>
        </pc:spChg>
        <pc:spChg chg="mod">
          <ac:chgData name="Norliza Binti Ab Halim" userId="d1f2361d-e25b-4547-a0cc-f021b1d8e559" providerId="ADAL" clId="{390FD5DF-1C65-44F7-8C0D-C4CD38202DE6}" dt="2022-07-18T05:46:20.142" v="2823" actId="2711"/>
          <ac:spMkLst>
            <pc:docMk/>
            <pc:sldMk cId="0" sldId="263"/>
            <ac:spMk id="8927" creationId="{00000000-0000-0000-0000-000000000000}"/>
          </ac:spMkLst>
        </pc:spChg>
        <pc:spChg chg="mod">
          <ac:chgData name="Norliza Binti Ab Halim" userId="d1f2361d-e25b-4547-a0cc-f021b1d8e559" providerId="ADAL" clId="{390FD5DF-1C65-44F7-8C0D-C4CD38202DE6}" dt="2022-07-18T05:49:40.856" v="2998" actId="20577"/>
          <ac:spMkLst>
            <pc:docMk/>
            <pc:sldMk cId="0" sldId="263"/>
            <ac:spMk id="8928" creationId="{00000000-0000-0000-0000-000000000000}"/>
          </ac:spMkLst>
        </pc:spChg>
        <pc:spChg chg="mod">
          <ac:chgData name="Norliza Binti Ab Halim" userId="d1f2361d-e25b-4547-a0cc-f021b1d8e559" providerId="ADAL" clId="{390FD5DF-1C65-44F7-8C0D-C4CD38202DE6}" dt="2022-07-18T05:45:38.830" v="2817" actId="1076"/>
          <ac:spMkLst>
            <pc:docMk/>
            <pc:sldMk cId="0" sldId="263"/>
            <ac:spMk id="8933" creationId="{00000000-0000-0000-0000-000000000000}"/>
          </ac:spMkLst>
        </pc:spChg>
        <pc:spChg chg="mod">
          <ac:chgData name="Norliza Binti Ab Halim" userId="d1f2361d-e25b-4547-a0cc-f021b1d8e559" providerId="ADAL" clId="{390FD5DF-1C65-44F7-8C0D-C4CD38202DE6}" dt="2022-07-18T05:45:41.657" v="2818" actId="1076"/>
          <ac:spMkLst>
            <pc:docMk/>
            <pc:sldMk cId="0" sldId="263"/>
            <ac:spMk id="8934" creationId="{00000000-0000-0000-0000-000000000000}"/>
          </ac:spMkLst>
        </pc:spChg>
        <pc:grpChg chg="mod">
          <ac:chgData name="Norliza Binti Ab Halim" userId="d1f2361d-e25b-4547-a0cc-f021b1d8e559" providerId="ADAL" clId="{390FD5DF-1C65-44F7-8C0D-C4CD38202DE6}" dt="2022-07-18T05:45:37.078" v="2816" actId="1076"/>
          <ac:grpSpMkLst>
            <pc:docMk/>
            <pc:sldMk cId="0" sldId="263"/>
            <ac:grpSpMk id="8929" creationId="{00000000-0000-0000-0000-000000000000}"/>
          </ac:grpSpMkLst>
        </pc:grpChg>
      </pc:sldChg>
      <pc:sldChg chg="addSp modSp mod ord">
        <pc:chgData name="Norliza Binti Ab Halim" userId="d1f2361d-e25b-4547-a0cc-f021b1d8e559" providerId="ADAL" clId="{390FD5DF-1C65-44F7-8C0D-C4CD38202DE6}" dt="2022-07-14T04:52:21.637" v="2119" actId="1076"/>
        <pc:sldMkLst>
          <pc:docMk/>
          <pc:sldMk cId="0" sldId="264"/>
        </pc:sldMkLst>
        <pc:spChg chg="add mod">
          <ac:chgData name="Norliza Binti Ab Halim" userId="d1f2361d-e25b-4547-a0cc-f021b1d8e559" providerId="ADAL" clId="{390FD5DF-1C65-44F7-8C0D-C4CD38202DE6}" dt="2022-07-14T04:49:47.774" v="2102" actId="1076"/>
          <ac:spMkLst>
            <pc:docMk/>
            <pc:sldMk cId="0" sldId="264"/>
            <ac:spMk id="25" creationId="{A063A49A-0B97-928D-8468-DFFDF8A5B543}"/>
          </ac:spMkLst>
        </pc:spChg>
        <pc:spChg chg="add mod">
          <ac:chgData name="Norliza Binti Ab Halim" userId="d1f2361d-e25b-4547-a0cc-f021b1d8e559" providerId="ADAL" clId="{390FD5DF-1C65-44F7-8C0D-C4CD38202DE6}" dt="2022-07-14T04:50:14.466" v="2107" actId="1076"/>
          <ac:spMkLst>
            <pc:docMk/>
            <pc:sldMk cId="0" sldId="264"/>
            <ac:spMk id="26" creationId="{A653FD47-F4DF-84ED-3439-328316807D63}"/>
          </ac:spMkLst>
        </pc:spChg>
        <pc:spChg chg="mod">
          <ac:chgData name="Norliza Binti Ab Halim" userId="d1f2361d-e25b-4547-a0cc-f021b1d8e559" providerId="ADAL" clId="{390FD5DF-1C65-44F7-8C0D-C4CD38202DE6}" dt="2022-07-14T04:43:48.447" v="2024"/>
          <ac:spMkLst>
            <pc:docMk/>
            <pc:sldMk cId="0" sldId="264"/>
            <ac:spMk id="28" creationId="{51C99D22-9805-CF3C-2D73-44A568C3A3C5}"/>
          </ac:spMkLst>
        </pc:spChg>
        <pc:spChg chg="mod">
          <ac:chgData name="Norliza Binti Ab Halim" userId="d1f2361d-e25b-4547-a0cc-f021b1d8e559" providerId="ADAL" clId="{390FD5DF-1C65-44F7-8C0D-C4CD38202DE6}" dt="2022-07-14T04:43:48.447" v="2024"/>
          <ac:spMkLst>
            <pc:docMk/>
            <pc:sldMk cId="0" sldId="264"/>
            <ac:spMk id="29" creationId="{7219DE43-31B4-1195-3AB8-1CEA41DFB3E5}"/>
          </ac:spMkLst>
        </pc:spChg>
        <pc:spChg chg="add mod">
          <ac:chgData name="Norliza Binti Ab Halim" userId="d1f2361d-e25b-4547-a0cc-f021b1d8e559" providerId="ADAL" clId="{390FD5DF-1C65-44F7-8C0D-C4CD38202DE6}" dt="2022-07-14T04:50:14.466" v="2107" actId="1076"/>
          <ac:spMkLst>
            <pc:docMk/>
            <pc:sldMk cId="0" sldId="264"/>
            <ac:spMk id="30" creationId="{EFBA8536-85DE-D0E3-5728-5F7AA1BDEEA8}"/>
          </ac:spMkLst>
        </pc:spChg>
        <pc:spChg chg="add mod">
          <ac:chgData name="Norliza Binti Ab Halim" userId="d1f2361d-e25b-4547-a0cc-f021b1d8e559" providerId="ADAL" clId="{390FD5DF-1C65-44F7-8C0D-C4CD38202DE6}" dt="2022-07-14T04:50:14.466" v="2107" actId="1076"/>
          <ac:spMkLst>
            <pc:docMk/>
            <pc:sldMk cId="0" sldId="264"/>
            <ac:spMk id="31" creationId="{0BE8FBA1-966B-C894-0252-6A5763995614}"/>
          </ac:spMkLst>
        </pc:spChg>
        <pc:spChg chg="mod">
          <ac:chgData name="Norliza Binti Ab Halim" userId="d1f2361d-e25b-4547-a0cc-f021b1d8e559" providerId="ADAL" clId="{390FD5DF-1C65-44F7-8C0D-C4CD38202DE6}" dt="2022-07-14T04:43:53.894" v="2026"/>
          <ac:spMkLst>
            <pc:docMk/>
            <pc:sldMk cId="0" sldId="264"/>
            <ac:spMk id="33" creationId="{7EA44387-6B19-F8BC-A5E8-24B7C1F5321A}"/>
          </ac:spMkLst>
        </pc:spChg>
        <pc:spChg chg="mod">
          <ac:chgData name="Norliza Binti Ab Halim" userId="d1f2361d-e25b-4547-a0cc-f021b1d8e559" providerId="ADAL" clId="{390FD5DF-1C65-44F7-8C0D-C4CD38202DE6}" dt="2022-07-14T04:43:53.894" v="2026"/>
          <ac:spMkLst>
            <pc:docMk/>
            <pc:sldMk cId="0" sldId="264"/>
            <ac:spMk id="34" creationId="{9F7BACF7-35C9-EFFC-5646-82FA5BB24E35}"/>
          </ac:spMkLst>
        </pc:spChg>
        <pc:spChg chg="add mod">
          <ac:chgData name="Norliza Binti Ab Halim" userId="d1f2361d-e25b-4547-a0cc-f021b1d8e559" providerId="ADAL" clId="{390FD5DF-1C65-44F7-8C0D-C4CD38202DE6}" dt="2022-07-14T04:50:14.466" v="2107" actId="1076"/>
          <ac:spMkLst>
            <pc:docMk/>
            <pc:sldMk cId="0" sldId="264"/>
            <ac:spMk id="35" creationId="{360440CF-1E45-A585-0325-C3E3240F6DB4}"/>
          </ac:spMkLst>
        </pc:spChg>
        <pc:spChg chg="add mod">
          <ac:chgData name="Norliza Binti Ab Halim" userId="d1f2361d-e25b-4547-a0cc-f021b1d8e559" providerId="ADAL" clId="{390FD5DF-1C65-44F7-8C0D-C4CD38202DE6}" dt="2022-07-14T04:50:14.466" v="2107" actId="1076"/>
          <ac:spMkLst>
            <pc:docMk/>
            <pc:sldMk cId="0" sldId="264"/>
            <ac:spMk id="36" creationId="{4BD5586B-B0DF-5C97-3D6A-2C49DD6A5D74}"/>
          </ac:spMkLst>
        </pc:spChg>
        <pc:spChg chg="mod">
          <ac:chgData name="Norliza Binti Ab Halim" userId="d1f2361d-e25b-4547-a0cc-f021b1d8e559" providerId="ADAL" clId="{390FD5DF-1C65-44F7-8C0D-C4CD38202DE6}" dt="2022-07-14T04:43:58.522" v="2028"/>
          <ac:spMkLst>
            <pc:docMk/>
            <pc:sldMk cId="0" sldId="264"/>
            <ac:spMk id="38" creationId="{722CB67B-DFB2-7EFD-966C-4EF64B952F2E}"/>
          </ac:spMkLst>
        </pc:spChg>
        <pc:spChg chg="mod">
          <ac:chgData name="Norliza Binti Ab Halim" userId="d1f2361d-e25b-4547-a0cc-f021b1d8e559" providerId="ADAL" clId="{390FD5DF-1C65-44F7-8C0D-C4CD38202DE6}" dt="2022-07-14T04:43:58.522" v="2028"/>
          <ac:spMkLst>
            <pc:docMk/>
            <pc:sldMk cId="0" sldId="264"/>
            <ac:spMk id="39" creationId="{93671B1E-EED0-6305-2957-BA235D9894A9}"/>
          </ac:spMkLst>
        </pc:spChg>
        <pc:spChg chg="add mod">
          <ac:chgData name="Norliza Binti Ab Halim" userId="d1f2361d-e25b-4547-a0cc-f021b1d8e559" providerId="ADAL" clId="{390FD5DF-1C65-44F7-8C0D-C4CD38202DE6}" dt="2022-07-14T04:50:18.285" v="2108" actId="1076"/>
          <ac:spMkLst>
            <pc:docMk/>
            <pc:sldMk cId="0" sldId="264"/>
            <ac:spMk id="40" creationId="{0EF0A2A6-04CC-2773-248A-77D68AF1EC67}"/>
          </ac:spMkLst>
        </pc:spChg>
        <pc:spChg chg="add mod">
          <ac:chgData name="Norliza Binti Ab Halim" userId="d1f2361d-e25b-4547-a0cc-f021b1d8e559" providerId="ADAL" clId="{390FD5DF-1C65-44F7-8C0D-C4CD38202DE6}" dt="2022-07-14T04:50:39.551" v="2114" actId="1076"/>
          <ac:spMkLst>
            <pc:docMk/>
            <pc:sldMk cId="0" sldId="264"/>
            <ac:spMk id="41" creationId="{14502CB7-F9DE-8C26-5782-C7E0BF584121}"/>
          </ac:spMkLst>
        </pc:spChg>
        <pc:spChg chg="add mod">
          <ac:chgData name="Norliza Binti Ab Halim" userId="d1f2361d-e25b-4547-a0cc-f021b1d8e559" providerId="ADAL" clId="{390FD5DF-1C65-44F7-8C0D-C4CD38202DE6}" dt="2022-07-14T04:50:31.905" v="2112" actId="1076"/>
          <ac:spMkLst>
            <pc:docMk/>
            <pc:sldMk cId="0" sldId="264"/>
            <ac:spMk id="42" creationId="{155FE912-8650-5EBE-CDC3-7E819B935A63}"/>
          </ac:spMkLst>
        </pc:spChg>
        <pc:spChg chg="add mod">
          <ac:chgData name="Norliza Binti Ab Halim" userId="d1f2361d-e25b-4547-a0cc-f021b1d8e559" providerId="ADAL" clId="{390FD5DF-1C65-44F7-8C0D-C4CD38202DE6}" dt="2022-07-14T04:50:29.809" v="2111" actId="1076"/>
          <ac:spMkLst>
            <pc:docMk/>
            <pc:sldMk cId="0" sldId="264"/>
            <ac:spMk id="43" creationId="{F002F610-1272-BB8D-9A43-D7C43D0B893B}"/>
          </ac:spMkLst>
        </pc:spChg>
        <pc:spChg chg="add mod">
          <ac:chgData name="Norliza Binti Ab Halim" userId="d1f2361d-e25b-4547-a0cc-f021b1d8e559" providerId="ADAL" clId="{390FD5DF-1C65-44F7-8C0D-C4CD38202DE6}" dt="2022-07-14T04:50:25.803" v="2110" actId="1076"/>
          <ac:spMkLst>
            <pc:docMk/>
            <pc:sldMk cId="0" sldId="264"/>
            <ac:spMk id="44" creationId="{59561B3E-29A8-5348-8A93-EABD1E6CFCA0}"/>
          </ac:spMkLst>
        </pc:spChg>
        <pc:spChg chg="add mod">
          <ac:chgData name="Norliza Binti Ab Halim" userId="d1f2361d-e25b-4547-a0cc-f021b1d8e559" providerId="ADAL" clId="{390FD5DF-1C65-44F7-8C0D-C4CD38202DE6}" dt="2022-07-14T04:50:36.931" v="2113" actId="1076"/>
          <ac:spMkLst>
            <pc:docMk/>
            <pc:sldMk cId="0" sldId="264"/>
            <ac:spMk id="45" creationId="{E2B158D5-1744-7AC1-53E5-B2A430C6DAC6}"/>
          </ac:spMkLst>
        </pc:spChg>
        <pc:spChg chg="add mod">
          <ac:chgData name="Norliza Binti Ab Halim" userId="d1f2361d-e25b-4547-a0cc-f021b1d8e559" providerId="ADAL" clId="{390FD5DF-1C65-44F7-8C0D-C4CD38202DE6}" dt="2022-07-14T04:50:43.115" v="2115" actId="1076"/>
          <ac:spMkLst>
            <pc:docMk/>
            <pc:sldMk cId="0" sldId="264"/>
            <ac:spMk id="46" creationId="{C98A1117-6E6C-DF8B-C06D-0F3FE4B67111}"/>
          </ac:spMkLst>
        </pc:spChg>
        <pc:spChg chg="mod">
          <ac:chgData name="Norliza Binti Ab Halim" userId="d1f2361d-e25b-4547-a0cc-f021b1d8e559" providerId="ADAL" clId="{390FD5DF-1C65-44F7-8C0D-C4CD38202DE6}" dt="2022-07-14T04:45:07.725" v="2048" actId="20577"/>
          <ac:spMkLst>
            <pc:docMk/>
            <pc:sldMk cId="0" sldId="264"/>
            <ac:spMk id="9123" creationId="{00000000-0000-0000-0000-000000000000}"/>
          </ac:spMkLst>
        </pc:spChg>
        <pc:spChg chg="mod">
          <ac:chgData name="Norliza Binti Ab Halim" userId="d1f2361d-e25b-4547-a0cc-f021b1d8e559" providerId="ADAL" clId="{390FD5DF-1C65-44F7-8C0D-C4CD38202DE6}" dt="2022-07-14T04:49:44.133" v="2101" actId="1076"/>
          <ac:spMkLst>
            <pc:docMk/>
            <pc:sldMk cId="0" sldId="264"/>
            <ac:spMk id="9124" creationId="{00000000-0000-0000-0000-000000000000}"/>
          </ac:spMkLst>
        </pc:spChg>
        <pc:spChg chg="mod">
          <ac:chgData name="Norliza Binti Ab Halim" userId="d1f2361d-e25b-4547-a0cc-f021b1d8e559" providerId="ADAL" clId="{390FD5DF-1C65-44F7-8C0D-C4CD38202DE6}" dt="2022-07-14T04:38:47.926" v="1945" actId="1076"/>
          <ac:spMkLst>
            <pc:docMk/>
            <pc:sldMk cId="0" sldId="264"/>
            <ac:spMk id="9125" creationId="{00000000-0000-0000-0000-000000000000}"/>
          </ac:spMkLst>
        </pc:spChg>
        <pc:spChg chg="mod">
          <ac:chgData name="Norliza Binti Ab Halim" userId="d1f2361d-e25b-4547-a0cc-f021b1d8e559" providerId="ADAL" clId="{390FD5DF-1C65-44F7-8C0D-C4CD38202DE6}" dt="2022-07-14T04:42:21.010" v="2003" actId="1076"/>
          <ac:spMkLst>
            <pc:docMk/>
            <pc:sldMk cId="0" sldId="264"/>
            <ac:spMk id="9126" creationId="{00000000-0000-0000-0000-000000000000}"/>
          </ac:spMkLst>
        </pc:spChg>
        <pc:spChg chg="mod">
          <ac:chgData name="Norliza Binti Ab Halim" userId="d1f2361d-e25b-4547-a0cc-f021b1d8e559" providerId="ADAL" clId="{390FD5DF-1C65-44F7-8C0D-C4CD38202DE6}" dt="2022-07-14T04:42:35.330" v="2006" actId="14100"/>
          <ac:spMkLst>
            <pc:docMk/>
            <pc:sldMk cId="0" sldId="264"/>
            <ac:spMk id="9127" creationId="{00000000-0000-0000-0000-000000000000}"/>
          </ac:spMkLst>
        </pc:spChg>
        <pc:spChg chg="mod">
          <ac:chgData name="Norliza Binti Ab Halim" userId="d1f2361d-e25b-4547-a0cc-f021b1d8e559" providerId="ADAL" clId="{390FD5DF-1C65-44F7-8C0D-C4CD38202DE6}" dt="2022-07-14T04:41:34.994" v="1993" actId="14100"/>
          <ac:spMkLst>
            <pc:docMk/>
            <pc:sldMk cId="0" sldId="264"/>
            <ac:spMk id="9128" creationId="{00000000-0000-0000-0000-000000000000}"/>
          </ac:spMkLst>
        </pc:spChg>
        <pc:spChg chg="mod">
          <ac:chgData name="Norliza Binti Ab Halim" userId="d1f2361d-e25b-4547-a0cc-f021b1d8e559" providerId="ADAL" clId="{390FD5DF-1C65-44F7-8C0D-C4CD38202DE6}" dt="2022-07-14T04:51:06.053" v="2118" actId="1076"/>
          <ac:spMkLst>
            <pc:docMk/>
            <pc:sldMk cId="0" sldId="264"/>
            <ac:spMk id="9129" creationId="{00000000-0000-0000-0000-000000000000}"/>
          </ac:spMkLst>
        </pc:spChg>
        <pc:spChg chg="mod">
          <ac:chgData name="Norliza Binti Ab Halim" userId="d1f2361d-e25b-4547-a0cc-f021b1d8e559" providerId="ADAL" clId="{390FD5DF-1C65-44F7-8C0D-C4CD38202DE6}" dt="2022-07-14T04:49:39.983" v="2100" actId="1076"/>
          <ac:spMkLst>
            <pc:docMk/>
            <pc:sldMk cId="0" sldId="264"/>
            <ac:spMk id="9130" creationId="{00000000-0000-0000-0000-000000000000}"/>
          </ac:spMkLst>
        </pc:spChg>
        <pc:spChg chg="mod">
          <ac:chgData name="Norliza Binti Ab Halim" userId="d1f2361d-e25b-4547-a0cc-f021b1d8e559" providerId="ADAL" clId="{390FD5DF-1C65-44F7-8C0D-C4CD38202DE6}" dt="2022-07-14T04:52:21.637" v="2119" actId="1076"/>
          <ac:spMkLst>
            <pc:docMk/>
            <pc:sldMk cId="0" sldId="264"/>
            <ac:spMk id="9131" creationId="{00000000-0000-0000-0000-000000000000}"/>
          </ac:spMkLst>
        </pc:spChg>
        <pc:spChg chg="mod">
          <ac:chgData name="Norliza Binti Ab Halim" userId="d1f2361d-e25b-4547-a0cc-f021b1d8e559" providerId="ADAL" clId="{390FD5DF-1C65-44F7-8C0D-C4CD38202DE6}" dt="2022-07-14T04:51:04.105" v="2117" actId="1076"/>
          <ac:spMkLst>
            <pc:docMk/>
            <pc:sldMk cId="0" sldId="264"/>
            <ac:spMk id="9141" creationId="{00000000-0000-0000-0000-000000000000}"/>
          </ac:spMkLst>
        </pc:spChg>
        <pc:spChg chg="mod">
          <ac:chgData name="Norliza Binti Ab Halim" userId="d1f2361d-e25b-4547-a0cc-f021b1d8e559" providerId="ADAL" clId="{390FD5DF-1C65-44F7-8C0D-C4CD38202DE6}" dt="2022-07-14T04:49:39.983" v="2100" actId="1076"/>
          <ac:spMkLst>
            <pc:docMk/>
            <pc:sldMk cId="0" sldId="264"/>
            <ac:spMk id="9142" creationId="{00000000-0000-0000-0000-000000000000}"/>
          </ac:spMkLst>
        </pc:spChg>
        <pc:spChg chg="mod">
          <ac:chgData name="Norliza Binti Ab Halim" userId="d1f2361d-e25b-4547-a0cc-f021b1d8e559" providerId="ADAL" clId="{390FD5DF-1C65-44F7-8C0D-C4CD38202DE6}" dt="2022-07-14T04:49:58.141" v="2104" actId="1076"/>
          <ac:spMkLst>
            <pc:docMk/>
            <pc:sldMk cId="0" sldId="264"/>
            <ac:spMk id="9143" creationId="{00000000-0000-0000-0000-000000000000}"/>
          </ac:spMkLst>
        </pc:spChg>
        <pc:spChg chg="mod">
          <ac:chgData name="Norliza Binti Ab Halim" userId="d1f2361d-e25b-4547-a0cc-f021b1d8e559" providerId="ADAL" clId="{390FD5DF-1C65-44F7-8C0D-C4CD38202DE6}" dt="2022-07-14T04:49:58.141" v="2104" actId="1076"/>
          <ac:spMkLst>
            <pc:docMk/>
            <pc:sldMk cId="0" sldId="264"/>
            <ac:spMk id="9144" creationId="{00000000-0000-0000-0000-000000000000}"/>
          </ac:spMkLst>
        </pc:spChg>
        <pc:spChg chg="mod">
          <ac:chgData name="Norliza Binti Ab Halim" userId="d1f2361d-e25b-4547-a0cc-f021b1d8e559" providerId="ADAL" clId="{390FD5DF-1C65-44F7-8C0D-C4CD38202DE6}" dt="2022-07-14T04:50:05.389" v="2106" actId="1076"/>
          <ac:spMkLst>
            <pc:docMk/>
            <pc:sldMk cId="0" sldId="264"/>
            <ac:spMk id="9145" creationId="{00000000-0000-0000-0000-000000000000}"/>
          </ac:spMkLst>
        </pc:spChg>
        <pc:grpChg chg="add mod">
          <ac:chgData name="Norliza Binti Ab Halim" userId="d1f2361d-e25b-4547-a0cc-f021b1d8e559" providerId="ADAL" clId="{390FD5DF-1C65-44F7-8C0D-C4CD38202DE6}" dt="2022-07-14T04:50:14.466" v="2107" actId="1076"/>
          <ac:grpSpMkLst>
            <pc:docMk/>
            <pc:sldMk cId="0" sldId="264"/>
            <ac:grpSpMk id="27" creationId="{EDCBE132-CBFE-D267-BC62-F65B272A5219}"/>
          </ac:grpSpMkLst>
        </pc:grpChg>
        <pc:grpChg chg="add mod">
          <ac:chgData name="Norliza Binti Ab Halim" userId="d1f2361d-e25b-4547-a0cc-f021b1d8e559" providerId="ADAL" clId="{390FD5DF-1C65-44F7-8C0D-C4CD38202DE6}" dt="2022-07-14T04:50:14.466" v="2107" actId="1076"/>
          <ac:grpSpMkLst>
            <pc:docMk/>
            <pc:sldMk cId="0" sldId="264"/>
            <ac:grpSpMk id="32" creationId="{AD82BA89-833E-80E4-C7AA-94817A6D5789}"/>
          </ac:grpSpMkLst>
        </pc:grpChg>
        <pc:grpChg chg="add mod">
          <ac:chgData name="Norliza Binti Ab Halim" userId="d1f2361d-e25b-4547-a0cc-f021b1d8e559" providerId="ADAL" clId="{390FD5DF-1C65-44F7-8C0D-C4CD38202DE6}" dt="2022-07-14T04:50:14.466" v="2107" actId="1076"/>
          <ac:grpSpMkLst>
            <pc:docMk/>
            <pc:sldMk cId="0" sldId="264"/>
            <ac:grpSpMk id="37" creationId="{83E5FD4C-2134-75F3-237D-7BE826D8ADD7}"/>
          </ac:grpSpMkLst>
        </pc:grpChg>
        <pc:grpChg chg="mod">
          <ac:chgData name="Norliza Binti Ab Halim" userId="d1f2361d-e25b-4547-a0cc-f021b1d8e559" providerId="ADAL" clId="{390FD5DF-1C65-44F7-8C0D-C4CD38202DE6}" dt="2022-07-14T04:51:00.204" v="2116" actId="1076"/>
          <ac:grpSpMkLst>
            <pc:docMk/>
            <pc:sldMk cId="0" sldId="264"/>
            <ac:grpSpMk id="9132" creationId="{00000000-0000-0000-0000-000000000000}"/>
          </ac:grpSpMkLst>
        </pc:grpChg>
        <pc:grpChg chg="mod">
          <ac:chgData name="Norliza Binti Ab Halim" userId="d1f2361d-e25b-4547-a0cc-f021b1d8e559" providerId="ADAL" clId="{390FD5DF-1C65-44F7-8C0D-C4CD38202DE6}" dt="2022-07-14T04:49:39.983" v="2100" actId="1076"/>
          <ac:grpSpMkLst>
            <pc:docMk/>
            <pc:sldMk cId="0" sldId="264"/>
            <ac:grpSpMk id="9135" creationId="{00000000-0000-0000-0000-000000000000}"/>
          </ac:grpSpMkLst>
        </pc:grpChg>
        <pc:grpChg chg="mod">
          <ac:chgData name="Norliza Binti Ab Halim" userId="d1f2361d-e25b-4547-a0cc-f021b1d8e559" providerId="ADAL" clId="{390FD5DF-1C65-44F7-8C0D-C4CD38202DE6}" dt="2022-07-14T04:49:58.141" v="2104" actId="1076"/>
          <ac:grpSpMkLst>
            <pc:docMk/>
            <pc:sldMk cId="0" sldId="264"/>
            <ac:grpSpMk id="9138" creationId="{00000000-0000-0000-0000-000000000000}"/>
          </ac:grpSpMkLst>
        </pc:grpChg>
      </pc:sldChg>
      <pc:sldChg chg="modSp mod ord">
        <pc:chgData name="Norliza Binti Ab Halim" userId="d1f2361d-e25b-4547-a0cc-f021b1d8e559" providerId="ADAL" clId="{390FD5DF-1C65-44F7-8C0D-C4CD38202DE6}" dt="2022-07-18T05:41:47.352" v="2633" actId="113"/>
        <pc:sldMkLst>
          <pc:docMk/>
          <pc:sldMk cId="0" sldId="266"/>
        </pc:sldMkLst>
        <pc:spChg chg="mod">
          <ac:chgData name="Norliza Binti Ab Halim" userId="d1f2361d-e25b-4547-a0cc-f021b1d8e559" providerId="ADAL" clId="{390FD5DF-1C65-44F7-8C0D-C4CD38202DE6}" dt="2022-07-18T05:36:57.657" v="2149" actId="20577"/>
          <ac:spMkLst>
            <pc:docMk/>
            <pc:sldMk cId="0" sldId="266"/>
            <ac:spMk id="9251" creationId="{00000000-0000-0000-0000-000000000000}"/>
          </ac:spMkLst>
        </pc:spChg>
        <pc:spChg chg="mod">
          <ac:chgData name="Norliza Binti Ab Halim" userId="d1f2361d-e25b-4547-a0cc-f021b1d8e559" providerId="ADAL" clId="{390FD5DF-1C65-44F7-8C0D-C4CD38202DE6}" dt="2022-07-18T05:37:03.367" v="2166" actId="20577"/>
          <ac:spMkLst>
            <pc:docMk/>
            <pc:sldMk cId="0" sldId="266"/>
            <ac:spMk id="9252" creationId="{00000000-0000-0000-0000-000000000000}"/>
          </ac:spMkLst>
        </pc:spChg>
        <pc:spChg chg="mod">
          <ac:chgData name="Norliza Binti Ab Halim" userId="d1f2361d-e25b-4547-a0cc-f021b1d8e559" providerId="ADAL" clId="{390FD5DF-1C65-44F7-8C0D-C4CD38202DE6}" dt="2022-07-18T05:38:24.044" v="2373" actId="5793"/>
          <ac:spMkLst>
            <pc:docMk/>
            <pc:sldMk cId="0" sldId="266"/>
            <ac:spMk id="9253" creationId="{00000000-0000-0000-0000-000000000000}"/>
          </ac:spMkLst>
        </pc:spChg>
        <pc:spChg chg="mod">
          <ac:chgData name="Norliza Binti Ab Halim" userId="d1f2361d-e25b-4547-a0cc-f021b1d8e559" providerId="ADAL" clId="{390FD5DF-1C65-44F7-8C0D-C4CD38202DE6}" dt="2022-07-18T05:41:47.352" v="2633" actId="113"/>
          <ac:spMkLst>
            <pc:docMk/>
            <pc:sldMk cId="0" sldId="266"/>
            <ac:spMk id="9254" creationId="{00000000-0000-0000-0000-000000000000}"/>
          </ac:spMkLst>
        </pc:spChg>
        <pc:spChg chg="mod">
          <ac:chgData name="Norliza Binti Ab Halim" userId="d1f2361d-e25b-4547-a0cc-f021b1d8e559" providerId="ADAL" clId="{390FD5DF-1C65-44F7-8C0D-C4CD38202DE6}" dt="2022-07-18T05:38:11.635" v="2356" actId="14100"/>
          <ac:spMkLst>
            <pc:docMk/>
            <pc:sldMk cId="0" sldId="266"/>
            <ac:spMk id="9255" creationId="{00000000-0000-0000-0000-000000000000}"/>
          </ac:spMkLst>
        </pc:spChg>
        <pc:spChg chg="mod">
          <ac:chgData name="Norliza Binti Ab Halim" userId="d1f2361d-e25b-4547-a0cc-f021b1d8e559" providerId="ADAL" clId="{390FD5DF-1C65-44F7-8C0D-C4CD38202DE6}" dt="2022-07-18T05:38:57.689" v="2433" actId="14100"/>
          <ac:spMkLst>
            <pc:docMk/>
            <pc:sldMk cId="0" sldId="266"/>
            <ac:spMk id="9256" creationId="{00000000-0000-0000-0000-000000000000}"/>
          </ac:spMkLst>
        </pc:spChg>
      </pc:sldChg>
      <pc:sldChg chg="modSp mod ord">
        <pc:chgData name="Norliza Binti Ab Halim" userId="d1f2361d-e25b-4547-a0cc-f021b1d8e559" providerId="ADAL" clId="{390FD5DF-1C65-44F7-8C0D-C4CD38202DE6}" dt="2022-07-18T06:32:13.494" v="3849"/>
        <pc:sldMkLst>
          <pc:docMk/>
          <pc:sldMk cId="0" sldId="267"/>
        </pc:sldMkLst>
        <pc:spChg chg="mod">
          <ac:chgData name="Norliza Binti Ab Halim" userId="d1f2361d-e25b-4547-a0cc-f021b1d8e559" providerId="ADAL" clId="{390FD5DF-1C65-44F7-8C0D-C4CD38202DE6}" dt="2022-07-18T06:31:58.954" v="3847" actId="20577"/>
          <ac:spMkLst>
            <pc:docMk/>
            <pc:sldMk cId="0" sldId="267"/>
            <ac:spMk id="9872" creationId="{00000000-0000-0000-0000-000000000000}"/>
          </ac:spMkLst>
        </pc:spChg>
        <pc:spChg chg="mod">
          <ac:chgData name="Norliza Binti Ab Halim" userId="d1f2361d-e25b-4547-a0cc-f021b1d8e559" providerId="ADAL" clId="{390FD5DF-1C65-44F7-8C0D-C4CD38202DE6}" dt="2022-07-18T06:29:44.280" v="3715" actId="20577"/>
          <ac:spMkLst>
            <pc:docMk/>
            <pc:sldMk cId="0" sldId="267"/>
            <ac:spMk id="10053" creationId="{00000000-0000-0000-0000-000000000000}"/>
          </ac:spMkLst>
        </pc:spChg>
        <pc:spChg chg="mod">
          <ac:chgData name="Norliza Binti Ab Halim" userId="d1f2361d-e25b-4547-a0cc-f021b1d8e559" providerId="ADAL" clId="{390FD5DF-1C65-44F7-8C0D-C4CD38202DE6}" dt="2022-07-18T06:29:56.406" v="3751" actId="20577"/>
          <ac:spMkLst>
            <pc:docMk/>
            <pc:sldMk cId="0" sldId="267"/>
            <ac:spMk id="10054" creationId="{00000000-0000-0000-0000-000000000000}"/>
          </ac:spMkLst>
        </pc:spChg>
        <pc:spChg chg="mod">
          <ac:chgData name="Norliza Binti Ab Halim" userId="d1f2361d-e25b-4547-a0cc-f021b1d8e559" providerId="ADAL" clId="{390FD5DF-1C65-44F7-8C0D-C4CD38202DE6}" dt="2022-07-18T06:30:01.883" v="3760" actId="20577"/>
          <ac:spMkLst>
            <pc:docMk/>
            <pc:sldMk cId="0" sldId="267"/>
            <ac:spMk id="10055" creationId="{00000000-0000-0000-0000-000000000000}"/>
          </ac:spMkLst>
        </pc:spChg>
        <pc:spChg chg="mod">
          <ac:chgData name="Norliza Binti Ab Halim" userId="d1f2361d-e25b-4547-a0cc-f021b1d8e559" providerId="ADAL" clId="{390FD5DF-1C65-44F7-8C0D-C4CD38202DE6}" dt="2022-07-18T06:30:11.963" v="3775" actId="20577"/>
          <ac:spMkLst>
            <pc:docMk/>
            <pc:sldMk cId="0" sldId="267"/>
            <ac:spMk id="10057" creationId="{00000000-0000-0000-0000-000000000000}"/>
          </ac:spMkLst>
        </pc:spChg>
        <pc:spChg chg="mod">
          <ac:chgData name="Norliza Binti Ab Halim" userId="d1f2361d-e25b-4547-a0cc-f021b1d8e559" providerId="ADAL" clId="{390FD5DF-1C65-44F7-8C0D-C4CD38202DE6}" dt="2022-07-18T06:30:27.211" v="3785" actId="20577"/>
          <ac:spMkLst>
            <pc:docMk/>
            <pc:sldMk cId="0" sldId="267"/>
            <ac:spMk id="10061" creationId="{00000000-0000-0000-0000-000000000000}"/>
          </ac:spMkLst>
        </pc:spChg>
        <pc:spChg chg="mod">
          <ac:chgData name="Norliza Binti Ab Halim" userId="d1f2361d-e25b-4547-a0cc-f021b1d8e559" providerId="ADAL" clId="{390FD5DF-1C65-44F7-8C0D-C4CD38202DE6}" dt="2022-07-18T06:31:04.973" v="3795" actId="20577"/>
          <ac:spMkLst>
            <pc:docMk/>
            <pc:sldMk cId="0" sldId="267"/>
            <ac:spMk id="10062" creationId="{00000000-0000-0000-0000-000000000000}"/>
          </ac:spMkLst>
        </pc:spChg>
      </pc:sldChg>
      <pc:sldChg chg="modSp mod ord modNotes">
        <pc:chgData name="Norliza Binti Ab Halim" userId="d1f2361d-e25b-4547-a0cc-f021b1d8e559" providerId="ADAL" clId="{390FD5DF-1C65-44F7-8C0D-C4CD38202DE6}" dt="2022-07-19T13:03:31.561" v="6412" actId="20577"/>
        <pc:sldMkLst>
          <pc:docMk/>
          <pc:sldMk cId="0" sldId="268"/>
        </pc:sldMkLst>
        <pc:spChg chg="mod">
          <ac:chgData name="Norliza Binti Ab Halim" userId="d1f2361d-e25b-4547-a0cc-f021b1d8e559" providerId="ADAL" clId="{390FD5DF-1C65-44F7-8C0D-C4CD38202DE6}" dt="2022-07-19T13:03:14.500" v="6348" actId="20577"/>
          <ac:spMkLst>
            <pc:docMk/>
            <pc:sldMk cId="0" sldId="268"/>
            <ac:spMk id="10359" creationId="{00000000-0000-0000-0000-000000000000}"/>
          </ac:spMkLst>
        </pc:spChg>
        <pc:spChg chg="mod">
          <ac:chgData name="Norliza Binti Ab Halim" userId="d1f2361d-e25b-4547-a0cc-f021b1d8e559" providerId="ADAL" clId="{390FD5DF-1C65-44F7-8C0D-C4CD38202DE6}" dt="2022-07-19T13:03:31.561" v="6412" actId="20577"/>
          <ac:spMkLst>
            <pc:docMk/>
            <pc:sldMk cId="0" sldId="268"/>
            <ac:spMk id="10361" creationId="{00000000-0000-0000-0000-000000000000}"/>
          </ac:spMkLst>
        </pc:spChg>
      </pc:sldChg>
      <pc:sldChg chg="modSp mod ord">
        <pc:chgData name="Norliza Binti Ab Halim" userId="d1f2361d-e25b-4547-a0cc-f021b1d8e559" providerId="ADAL" clId="{390FD5DF-1C65-44F7-8C0D-C4CD38202DE6}" dt="2022-07-18T06:12:58.456" v="3540" actId="14100"/>
        <pc:sldMkLst>
          <pc:docMk/>
          <pc:sldMk cId="0" sldId="270"/>
        </pc:sldMkLst>
        <pc:spChg chg="mod">
          <ac:chgData name="Norliza Binti Ab Halim" userId="d1f2361d-e25b-4547-a0cc-f021b1d8e559" providerId="ADAL" clId="{390FD5DF-1C65-44F7-8C0D-C4CD38202DE6}" dt="2022-07-18T06:07:27.576" v="3312" actId="20577"/>
          <ac:spMkLst>
            <pc:docMk/>
            <pc:sldMk cId="0" sldId="270"/>
            <ac:spMk id="13109" creationId="{00000000-0000-0000-0000-000000000000}"/>
          </ac:spMkLst>
        </pc:spChg>
        <pc:graphicFrameChg chg="mod modGraphic">
          <ac:chgData name="Norliza Binti Ab Halim" userId="d1f2361d-e25b-4547-a0cc-f021b1d8e559" providerId="ADAL" clId="{390FD5DF-1C65-44F7-8C0D-C4CD38202DE6}" dt="2022-07-18T06:12:58.456" v="3540" actId="14100"/>
          <ac:graphicFrameMkLst>
            <pc:docMk/>
            <pc:sldMk cId="0" sldId="270"/>
            <ac:graphicFrameMk id="13110" creationId="{00000000-0000-0000-0000-000000000000}"/>
          </ac:graphicFrameMkLst>
        </pc:graphicFrameChg>
      </pc:sldChg>
      <pc:sldChg chg="modSp mod ord">
        <pc:chgData name="Norliza Binti Ab Halim" userId="d1f2361d-e25b-4547-a0cc-f021b1d8e559" providerId="ADAL" clId="{390FD5DF-1C65-44F7-8C0D-C4CD38202DE6}" dt="2022-07-14T04:06:57.799" v="770"/>
        <pc:sldMkLst>
          <pc:docMk/>
          <pc:sldMk cId="0" sldId="272"/>
        </pc:sldMkLst>
        <pc:spChg chg="mod">
          <ac:chgData name="Norliza Binti Ab Halim" userId="d1f2361d-e25b-4547-a0cc-f021b1d8e559" providerId="ADAL" clId="{390FD5DF-1C65-44F7-8C0D-C4CD38202DE6}" dt="2022-07-14T04:06:41.385" v="762" actId="20577"/>
          <ac:spMkLst>
            <pc:docMk/>
            <pc:sldMk cId="0" sldId="272"/>
            <ac:spMk id="13484" creationId="{00000000-0000-0000-0000-000000000000}"/>
          </ac:spMkLst>
        </pc:spChg>
      </pc:sldChg>
      <pc:sldChg chg="modSp mod ord">
        <pc:chgData name="Norliza Binti Ab Halim" userId="d1f2361d-e25b-4547-a0cc-f021b1d8e559" providerId="ADAL" clId="{390FD5DF-1C65-44F7-8C0D-C4CD38202DE6}" dt="2022-07-18T06:28:21.898" v="3673" actId="20577"/>
        <pc:sldMkLst>
          <pc:docMk/>
          <pc:sldMk cId="0" sldId="273"/>
        </pc:sldMkLst>
        <pc:spChg chg="mod">
          <ac:chgData name="Norliza Binti Ab Halim" userId="d1f2361d-e25b-4547-a0cc-f021b1d8e559" providerId="ADAL" clId="{390FD5DF-1C65-44F7-8C0D-C4CD38202DE6}" dt="2022-07-18T06:08:44.459" v="3356" actId="20577"/>
          <ac:spMkLst>
            <pc:docMk/>
            <pc:sldMk cId="0" sldId="273"/>
            <ac:spMk id="13491" creationId="{00000000-0000-0000-0000-000000000000}"/>
          </ac:spMkLst>
        </pc:spChg>
        <pc:spChg chg="mod">
          <ac:chgData name="Norliza Binti Ab Halim" userId="d1f2361d-e25b-4547-a0cc-f021b1d8e559" providerId="ADAL" clId="{390FD5DF-1C65-44F7-8C0D-C4CD38202DE6}" dt="2022-07-18T06:27:00.589" v="3562" actId="20577"/>
          <ac:spMkLst>
            <pc:docMk/>
            <pc:sldMk cId="0" sldId="273"/>
            <ac:spMk id="13492" creationId="{00000000-0000-0000-0000-000000000000}"/>
          </ac:spMkLst>
        </pc:spChg>
        <pc:spChg chg="mod">
          <ac:chgData name="Norliza Binti Ab Halim" userId="d1f2361d-e25b-4547-a0cc-f021b1d8e559" providerId="ADAL" clId="{390FD5DF-1C65-44F7-8C0D-C4CD38202DE6}" dt="2022-07-18T06:28:21.898" v="3673" actId="20577"/>
          <ac:spMkLst>
            <pc:docMk/>
            <pc:sldMk cId="0" sldId="273"/>
            <ac:spMk id="13493" creationId="{00000000-0000-0000-0000-000000000000}"/>
          </ac:spMkLst>
        </pc:spChg>
        <pc:spChg chg="mod">
          <ac:chgData name="Norliza Binti Ab Halim" userId="d1f2361d-e25b-4547-a0cc-f021b1d8e559" providerId="ADAL" clId="{390FD5DF-1C65-44F7-8C0D-C4CD38202DE6}" dt="2022-07-18T06:27:18.054" v="3570" actId="20577"/>
          <ac:spMkLst>
            <pc:docMk/>
            <pc:sldMk cId="0" sldId="273"/>
            <ac:spMk id="13680" creationId="{00000000-0000-0000-0000-000000000000}"/>
          </ac:spMkLst>
        </pc:spChg>
        <pc:spChg chg="mod">
          <ac:chgData name="Norliza Binti Ab Halim" userId="d1f2361d-e25b-4547-a0cc-f021b1d8e559" providerId="ADAL" clId="{390FD5DF-1C65-44F7-8C0D-C4CD38202DE6}" dt="2022-07-18T06:09:54.973" v="3528" actId="20577"/>
          <ac:spMkLst>
            <pc:docMk/>
            <pc:sldMk cId="0" sldId="273"/>
            <ac:spMk id="13681" creationId="{00000000-0000-0000-0000-000000000000}"/>
          </ac:spMkLst>
        </pc:spChg>
        <pc:spChg chg="mod">
          <ac:chgData name="Norliza Binti Ab Halim" userId="d1f2361d-e25b-4547-a0cc-f021b1d8e559" providerId="ADAL" clId="{390FD5DF-1C65-44F7-8C0D-C4CD38202DE6}" dt="2022-07-18T06:27:28.322" v="3582" actId="20577"/>
          <ac:spMkLst>
            <pc:docMk/>
            <pc:sldMk cId="0" sldId="273"/>
            <ac:spMk id="13683" creationId="{00000000-0000-0000-0000-000000000000}"/>
          </ac:spMkLst>
        </pc:spChg>
        <pc:spChg chg="mod">
          <ac:chgData name="Norliza Binti Ab Halim" userId="d1f2361d-e25b-4547-a0cc-f021b1d8e559" providerId="ADAL" clId="{390FD5DF-1C65-44F7-8C0D-C4CD38202DE6}" dt="2022-07-18T06:28:07.846" v="3655" actId="20577"/>
          <ac:spMkLst>
            <pc:docMk/>
            <pc:sldMk cId="0" sldId="273"/>
            <ac:spMk id="13684" creationId="{00000000-0000-0000-0000-000000000000}"/>
          </ac:spMkLst>
        </pc:spChg>
      </pc:sldChg>
      <pc:sldChg chg="addSp delSp modSp mod ord modNotesTx">
        <pc:chgData name="Norliza Binti Ab Halim" userId="d1f2361d-e25b-4547-a0cc-f021b1d8e559" providerId="ADAL" clId="{390FD5DF-1C65-44F7-8C0D-C4CD38202DE6}" dt="2022-07-19T12:11:08.212" v="5215" actId="20577"/>
        <pc:sldMkLst>
          <pc:docMk/>
          <pc:sldMk cId="0" sldId="276"/>
        </pc:sldMkLst>
        <pc:spChg chg="mod">
          <ac:chgData name="Norliza Binti Ab Halim" userId="d1f2361d-e25b-4547-a0cc-f021b1d8e559" providerId="ADAL" clId="{390FD5DF-1C65-44F7-8C0D-C4CD38202DE6}" dt="2022-07-19T12:00:52.794" v="4385" actId="5793"/>
          <ac:spMkLst>
            <pc:docMk/>
            <pc:sldMk cId="0" sldId="276"/>
            <ac:spMk id="14274" creationId="{00000000-0000-0000-0000-000000000000}"/>
          </ac:spMkLst>
        </pc:spChg>
        <pc:spChg chg="mod">
          <ac:chgData name="Norliza Binti Ab Halim" userId="d1f2361d-e25b-4547-a0cc-f021b1d8e559" providerId="ADAL" clId="{390FD5DF-1C65-44F7-8C0D-C4CD38202DE6}" dt="2022-07-19T12:01:11.429" v="4390" actId="20577"/>
          <ac:spMkLst>
            <pc:docMk/>
            <pc:sldMk cId="0" sldId="276"/>
            <ac:spMk id="14275" creationId="{00000000-0000-0000-0000-000000000000}"/>
          </ac:spMkLst>
        </pc:spChg>
        <pc:spChg chg="mod">
          <ac:chgData name="Norliza Binti Ab Halim" userId="d1f2361d-e25b-4547-a0cc-f021b1d8e559" providerId="ADAL" clId="{390FD5DF-1C65-44F7-8C0D-C4CD38202DE6}" dt="2022-07-19T12:02:36.370" v="4593" actId="20577"/>
          <ac:spMkLst>
            <pc:docMk/>
            <pc:sldMk cId="0" sldId="276"/>
            <ac:spMk id="14276" creationId="{00000000-0000-0000-0000-000000000000}"/>
          </ac:spMkLst>
        </pc:spChg>
        <pc:spChg chg="mod">
          <ac:chgData name="Norliza Binti Ab Halim" userId="d1f2361d-e25b-4547-a0cc-f021b1d8e559" providerId="ADAL" clId="{390FD5DF-1C65-44F7-8C0D-C4CD38202DE6}" dt="2022-07-19T12:03:44.943" v="4810" actId="1076"/>
          <ac:spMkLst>
            <pc:docMk/>
            <pc:sldMk cId="0" sldId="276"/>
            <ac:spMk id="14277" creationId="{00000000-0000-0000-0000-000000000000}"/>
          </ac:spMkLst>
        </pc:spChg>
        <pc:spChg chg="mod">
          <ac:chgData name="Norliza Binti Ab Halim" userId="d1f2361d-e25b-4547-a0cc-f021b1d8e559" providerId="ADAL" clId="{390FD5DF-1C65-44F7-8C0D-C4CD38202DE6}" dt="2022-07-19T12:03:48.677" v="4811" actId="1076"/>
          <ac:spMkLst>
            <pc:docMk/>
            <pc:sldMk cId="0" sldId="276"/>
            <ac:spMk id="14278" creationId="{00000000-0000-0000-0000-000000000000}"/>
          </ac:spMkLst>
        </pc:spChg>
        <pc:grpChg chg="del">
          <ac:chgData name="Norliza Binti Ab Halim" userId="d1f2361d-e25b-4547-a0cc-f021b1d8e559" providerId="ADAL" clId="{390FD5DF-1C65-44F7-8C0D-C4CD38202DE6}" dt="2022-07-19T11:59:01.529" v="4351" actId="478"/>
          <ac:grpSpMkLst>
            <pc:docMk/>
            <pc:sldMk cId="0" sldId="276"/>
            <ac:grpSpMk id="14160" creationId="{00000000-0000-0000-0000-000000000000}"/>
          </ac:grpSpMkLst>
        </pc:grpChg>
        <pc:grpChg chg="del">
          <ac:chgData name="Norliza Binti Ab Halim" userId="d1f2361d-e25b-4547-a0cc-f021b1d8e559" providerId="ADAL" clId="{390FD5DF-1C65-44F7-8C0D-C4CD38202DE6}" dt="2022-07-19T11:58:59.473" v="4350" actId="478"/>
          <ac:grpSpMkLst>
            <pc:docMk/>
            <pc:sldMk cId="0" sldId="276"/>
            <ac:grpSpMk id="14217" creationId="{00000000-0000-0000-0000-000000000000}"/>
          </ac:grpSpMkLst>
        </pc:grpChg>
        <pc:picChg chg="add mod modCrop">
          <ac:chgData name="Norliza Binti Ab Halim" userId="d1f2361d-e25b-4547-a0cc-f021b1d8e559" providerId="ADAL" clId="{390FD5DF-1C65-44F7-8C0D-C4CD38202DE6}" dt="2022-07-19T12:00:26.069" v="4364" actId="1076"/>
          <ac:picMkLst>
            <pc:docMk/>
            <pc:sldMk cId="0" sldId="276"/>
            <ac:picMk id="3" creationId="{3972F16D-3B34-AF32-E7F6-0C76AC1B3DF6}"/>
          </ac:picMkLst>
        </pc:picChg>
        <pc:picChg chg="add mod modCrop">
          <ac:chgData name="Norliza Binti Ab Halim" userId="d1f2361d-e25b-4547-a0cc-f021b1d8e559" providerId="ADAL" clId="{390FD5DF-1C65-44F7-8C0D-C4CD38202DE6}" dt="2022-07-19T12:00:20.344" v="4362" actId="1076"/>
          <ac:picMkLst>
            <pc:docMk/>
            <pc:sldMk cId="0" sldId="276"/>
            <ac:picMk id="5" creationId="{6735722F-281A-A3EE-B402-96D253F2A91B}"/>
          </ac:picMkLst>
        </pc:picChg>
        <pc:cxnChg chg="mod">
          <ac:chgData name="Norliza Binti Ab Halim" userId="d1f2361d-e25b-4547-a0cc-f021b1d8e559" providerId="ADAL" clId="{390FD5DF-1C65-44F7-8C0D-C4CD38202DE6}" dt="2022-07-19T12:00:23.965" v="4363" actId="1076"/>
          <ac:cxnSpMkLst>
            <pc:docMk/>
            <pc:sldMk cId="0" sldId="276"/>
            <ac:cxnSpMk id="14279" creationId="{00000000-0000-0000-0000-000000000000}"/>
          </ac:cxnSpMkLst>
        </pc:cxnChg>
        <pc:cxnChg chg="mod">
          <ac:chgData name="Norliza Binti Ab Halim" userId="d1f2361d-e25b-4547-a0cc-f021b1d8e559" providerId="ADAL" clId="{390FD5DF-1C65-44F7-8C0D-C4CD38202DE6}" dt="2022-07-19T11:59:43.213" v="4356" actId="1076"/>
          <ac:cxnSpMkLst>
            <pc:docMk/>
            <pc:sldMk cId="0" sldId="276"/>
            <ac:cxnSpMk id="14280" creationId="{00000000-0000-0000-0000-000000000000}"/>
          </ac:cxnSpMkLst>
        </pc:cxnChg>
      </pc:sldChg>
      <pc:sldChg chg="addSp delSp modSp mod ord">
        <pc:chgData name="Norliza Binti Ab Halim" userId="d1f2361d-e25b-4547-a0cc-f021b1d8e559" providerId="ADAL" clId="{390FD5DF-1C65-44F7-8C0D-C4CD38202DE6}" dt="2022-07-14T03:56:50.762" v="737"/>
        <pc:sldMkLst>
          <pc:docMk/>
          <pc:sldMk cId="0" sldId="277"/>
        </pc:sldMkLst>
        <pc:spChg chg="mod">
          <ac:chgData name="Norliza Binti Ab Halim" userId="d1f2361d-e25b-4547-a0cc-f021b1d8e559" providerId="ADAL" clId="{390FD5DF-1C65-44F7-8C0D-C4CD38202DE6}" dt="2022-07-14T03:47:20.901" v="360" actId="20577"/>
          <ac:spMkLst>
            <pc:docMk/>
            <pc:sldMk cId="0" sldId="277"/>
            <ac:spMk id="14289" creationId="{00000000-0000-0000-0000-000000000000}"/>
          </ac:spMkLst>
        </pc:spChg>
        <pc:spChg chg="mod">
          <ac:chgData name="Norliza Binti Ab Halim" userId="d1f2361d-e25b-4547-a0cc-f021b1d8e559" providerId="ADAL" clId="{390FD5DF-1C65-44F7-8C0D-C4CD38202DE6}" dt="2022-07-14T03:51:07.657" v="689" actId="113"/>
          <ac:spMkLst>
            <pc:docMk/>
            <pc:sldMk cId="0" sldId="277"/>
            <ac:spMk id="14290" creationId="{00000000-0000-0000-0000-000000000000}"/>
          </ac:spMkLst>
        </pc:spChg>
        <pc:picChg chg="add mod modCrop">
          <ac:chgData name="Norliza Binti Ab Halim" userId="d1f2361d-e25b-4547-a0cc-f021b1d8e559" providerId="ADAL" clId="{390FD5DF-1C65-44F7-8C0D-C4CD38202DE6}" dt="2022-07-14T03:56:02.558" v="733" actId="1076"/>
          <ac:picMkLst>
            <pc:docMk/>
            <pc:sldMk cId="0" sldId="277"/>
            <ac:picMk id="3" creationId="{76771CB8-322B-660E-1FBE-788BDAA4AC71}"/>
          </ac:picMkLst>
        </pc:picChg>
        <pc:picChg chg="add del">
          <ac:chgData name="Norliza Binti Ab Halim" userId="d1f2361d-e25b-4547-a0cc-f021b1d8e559" providerId="ADAL" clId="{390FD5DF-1C65-44F7-8C0D-C4CD38202DE6}" dt="2022-07-14T03:52:17.803" v="692" actId="478"/>
          <ac:picMkLst>
            <pc:docMk/>
            <pc:sldMk cId="0" sldId="277"/>
            <ac:picMk id="14291" creationId="{00000000-0000-0000-0000-000000000000}"/>
          </ac:picMkLst>
        </pc:picChg>
      </pc:sldChg>
      <pc:sldChg chg="addSp delSp modSp mod delAnim modAnim">
        <pc:chgData name="Norliza Binti Ab Halim" userId="d1f2361d-e25b-4547-a0cc-f021b1d8e559" providerId="ADAL" clId="{390FD5DF-1C65-44F7-8C0D-C4CD38202DE6}" dt="2022-07-18T06:47:50.688" v="3877" actId="478"/>
        <pc:sldMkLst>
          <pc:docMk/>
          <pc:sldMk cId="0" sldId="278"/>
        </pc:sldMkLst>
        <pc:spChg chg="add del mod">
          <ac:chgData name="Norliza Binti Ab Halim" userId="d1f2361d-e25b-4547-a0cc-f021b1d8e559" providerId="ADAL" clId="{390FD5DF-1C65-44F7-8C0D-C4CD38202DE6}" dt="2022-07-18T06:46:58.202" v="3869" actId="478"/>
          <ac:spMkLst>
            <pc:docMk/>
            <pc:sldMk cId="0" sldId="278"/>
            <ac:spMk id="2" creationId="{0D8BF205-3206-D0A8-9065-FE5AD97AD90B}"/>
          </ac:spMkLst>
        </pc:spChg>
        <pc:grpChg chg="mod">
          <ac:chgData name="Norliza Binti Ab Halim" userId="d1f2361d-e25b-4547-a0cc-f021b1d8e559" providerId="ADAL" clId="{390FD5DF-1C65-44F7-8C0D-C4CD38202DE6}" dt="2022-07-18T06:47:10.725" v="3871" actId="688"/>
          <ac:grpSpMkLst>
            <pc:docMk/>
            <pc:sldMk cId="0" sldId="278"/>
            <ac:grpSpMk id="14308" creationId="{00000000-0000-0000-0000-000000000000}"/>
          </ac:grpSpMkLst>
        </pc:grpChg>
        <pc:picChg chg="add del mod">
          <ac:chgData name="Norliza Binti Ab Halim" userId="d1f2361d-e25b-4547-a0cc-f021b1d8e559" providerId="ADAL" clId="{390FD5DF-1C65-44F7-8C0D-C4CD38202DE6}" dt="2022-07-18T06:47:50.688" v="3877" actId="478"/>
          <ac:picMkLst>
            <pc:docMk/>
            <pc:sldMk cId="0" sldId="278"/>
            <ac:picMk id="3" creationId="{B3080F97-7FA9-0E15-2809-28E9E8111AB1}"/>
          </ac:picMkLst>
        </pc:picChg>
      </pc:sldChg>
      <pc:sldChg chg="modSp mod ord modNotes modNotesTx">
        <pc:chgData name="Norliza Binti Ab Halim" userId="d1f2361d-e25b-4547-a0cc-f021b1d8e559" providerId="ADAL" clId="{390FD5DF-1C65-44F7-8C0D-C4CD38202DE6}" dt="2022-07-19T13:05:42.974" v="6567" actId="20577"/>
        <pc:sldMkLst>
          <pc:docMk/>
          <pc:sldMk cId="0" sldId="279"/>
        </pc:sldMkLst>
        <pc:spChg chg="mod">
          <ac:chgData name="Norliza Binti Ab Halim" userId="d1f2361d-e25b-4547-a0cc-f021b1d8e559" providerId="ADAL" clId="{390FD5DF-1C65-44F7-8C0D-C4CD38202DE6}" dt="2022-07-19T13:04:04.058" v="6428" actId="20577"/>
          <ac:spMkLst>
            <pc:docMk/>
            <pc:sldMk cId="0" sldId="279"/>
            <ac:spMk id="14363" creationId="{00000000-0000-0000-0000-000000000000}"/>
          </ac:spMkLst>
        </pc:spChg>
        <pc:spChg chg="mod">
          <ac:chgData name="Norliza Binti Ab Halim" userId="d1f2361d-e25b-4547-a0cc-f021b1d8e559" providerId="ADAL" clId="{390FD5DF-1C65-44F7-8C0D-C4CD38202DE6}" dt="2022-07-19T13:04:17.171" v="6434" actId="20577"/>
          <ac:spMkLst>
            <pc:docMk/>
            <pc:sldMk cId="0" sldId="279"/>
            <ac:spMk id="14364" creationId="{00000000-0000-0000-0000-000000000000}"/>
          </ac:spMkLst>
        </pc:spChg>
        <pc:spChg chg="mod">
          <ac:chgData name="Norliza Binti Ab Halim" userId="d1f2361d-e25b-4547-a0cc-f021b1d8e559" providerId="ADAL" clId="{390FD5DF-1C65-44F7-8C0D-C4CD38202DE6}" dt="2022-07-19T13:04:19.941" v="6440" actId="20577"/>
          <ac:spMkLst>
            <pc:docMk/>
            <pc:sldMk cId="0" sldId="279"/>
            <ac:spMk id="14366" creationId="{00000000-0000-0000-0000-000000000000}"/>
          </ac:spMkLst>
        </pc:spChg>
        <pc:spChg chg="mod">
          <ac:chgData name="Norliza Binti Ab Halim" userId="d1f2361d-e25b-4547-a0cc-f021b1d8e559" providerId="ADAL" clId="{390FD5DF-1C65-44F7-8C0D-C4CD38202DE6}" dt="2022-07-19T13:04:22.714" v="6446" actId="20577"/>
          <ac:spMkLst>
            <pc:docMk/>
            <pc:sldMk cId="0" sldId="279"/>
            <ac:spMk id="14368" creationId="{00000000-0000-0000-0000-000000000000}"/>
          </ac:spMkLst>
        </pc:spChg>
        <pc:spChg chg="mod">
          <ac:chgData name="Norliza Binti Ab Halim" userId="d1f2361d-e25b-4547-a0cc-f021b1d8e559" providerId="ADAL" clId="{390FD5DF-1C65-44F7-8C0D-C4CD38202DE6}" dt="2022-07-19T13:04:26.175" v="6452" actId="20577"/>
          <ac:spMkLst>
            <pc:docMk/>
            <pc:sldMk cId="0" sldId="279"/>
            <ac:spMk id="14370" creationId="{00000000-0000-0000-0000-000000000000}"/>
          </ac:spMkLst>
        </pc:spChg>
        <pc:spChg chg="mod">
          <ac:chgData name="Norliza Binti Ab Halim" userId="d1f2361d-e25b-4547-a0cc-f021b1d8e559" providerId="ADAL" clId="{390FD5DF-1C65-44F7-8C0D-C4CD38202DE6}" dt="2022-07-19T13:04:28.766" v="6458" actId="20577"/>
          <ac:spMkLst>
            <pc:docMk/>
            <pc:sldMk cId="0" sldId="279"/>
            <ac:spMk id="14372" creationId="{00000000-0000-0000-0000-000000000000}"/>
          </ac:spMkLst>
        </pc:spChg>
        <pc:spChg chg="mod">
          <ac:chgData name="Norliza Binti Ab Halim" userId="d1f2361d-e25b-4547-a0cc-f021b1d8e559" providerId="ADAL" clId="{390FD5DF-1C65-44F7-8C0D-C4CD38202DE6}" dt="2022-07-19T13:04:33.122" v="6466" actId="20577"/>
          <ac:spMkLst>
            <pc:docMk/>
            <pc:sldMk cId="0" sldId="279"/>
            <ac:spMk id="14374" creationId="{00000000-0000-0000-0000-000000000000}"/>
          </ac:spMkLst>
        </pc:spChg>
      </pc:sldChg>
      <pc:sldChg chg="addSp modSp mod ord modAnim modNotesTx">
        <pc:chgData name="Norliza Binti Ab Halim" userId="d1f2361d-e25b-4547-a0cc-f021b1d8e559" providerId="ADAL" clId="{390FD5DF-1C65-44F7-8C0D-C4CD38202DE6}" dt="2022-07-19T12:30:17.657" v="5688" actId="1076"/>
        <pc:sldMkLst>
          <pc:docMk/>
          <pc:sldMk cId="0" sldId="282"/>
        </pc:sldMkLst>
        <pc:spChg chg="mod">
          <ac:chgData name="Norliza Binti Ab Halim" userId="d1f2361d-e25b-4547-a0cc-f021b1d8e559" providerId="ADAL" clId="{390FD5DF-1C65-44F7-8C0D-C4CD38202DE6}" dt="2022-07-19T12:30:09.545" v="5686" actId="1076"/>
          <ac:spMkLst>
            <pc:docMk/>
            <pc:sldMk cId="0" sldId="282"/>
            <ac:spMk id="17074" creationId="{00000000-0000-0000-0000-000000000000}"/>
          </ac:spMkLst>
        </pc:spChg>
        <pc:spChg chg="mod">
          <ac:chgData name="Norliza Binti Ab Halim" userId="d1f2361d-e25b-4547-a0cc-f021b1d8e559" providerId="ADAL" clId="{390FD5DF-1C65-44F7-8C0D-C4CD38202DE6}" dt="2022-07-19T12:30:10.067" v="5687" actId="1076"/>
          <ac:spMkLst>
            <pc:docMk/>
            <pc:sldMk cId="0" sldId="282"/>
            <ac:spMk id="17075" creationId="{00000000-0000-0000-0000-000000000000}"/>
          </ac:spMkLst>
        </pc:spChg>
        <pc:spChg chg="mod">
          <ac:chgData name="Norliza Binti Ab Halim" userId="d1f2361d-e25b-4547-a0cc-f021b1d8e559" providerId="ADAL" clId="{390FD5DF-1C65-44F7-8C0D-C4CD38202DE6}" dt="2022-07-14T04:08:52.848" v="822" actId="1076"/>
          <ac:spMkLst>
            <pc:docMk/>
            <pc:sldMk cId="0" sldId="282"/>
            <ac:spMk id="17076" creationId="{00000000-0000-0000-0000-000000000000}"/>
          </ac:spMkLst>
        </pc:spChg>
        <pc:spChg chg="mod">
          <ac:chgData name="Norliza Binti Ab Halim" userId="d1f2361d-e25b-4547-a0cc-f021b1d8e559" providerId="ADAL" clId="{390FD5DF-1C65-44F7-8C0D-C4CD38202DE6}" dt="2022-07-19T12:28:03.628" v="5676" actId="20577"/>
          <ac:spMkLst>
            <pc:docMk/>
            <pc:sldMk cId="0" sldId="282"/>
            <ac:spMk id="17077" creationId="{00000000-0000-0000-0000-000000000000}"/>
          </ac:spMkLst>
        </pc:spChg>
        <pc:grpChg chg="mod">
          <ac:chgData name="Norliza Binti Ab Halim" userId="d1f2361d-e25b-4547-a0cc-f021b1d8e559" providerId="ADAL" clId="{390FD5DF-1C65-44F7-8C0D-C4CD38202DE6}" dt="2022-07-19T12:30:17.657" v="5688" actId="1076"/>
          <ac:grpSpMkLst>
            <pc:docMk/>
            <pc:sldMk cId="0" sldId="282"/>
            <ac:grpSpMk id="17071" creationId="{00000000-0000-0000-0000-000000000000}"/>
          </ac:grpSpMkLst>
        </pc:grpChg>
        <pc:grpChg chg="mod">
          <ac:chgData name="Norliza Binti Ab Halim" userId="d1f2361d-e25b-4547-a0cc-f021b1d8e559" providerId="ADAL" clId="{390FD5DF-1C65-44F7-8C0D-C4CD38202DE6}" dt="2022-07-19T12:29:30.941" v="5677" actId="14100"/>
          <ac:grpSpMkLst>
            <pc:docMk/>
            <pc:sldMk cId="0" sldId="282"/>
            <ac:grpSpMk id="17084" creationId="{00000000-0000-0000-0000-000000000000}"/>
          </ac:grpSpMkLst>
        </pc:grpChg>
        <pc:picChg chg="add mod">
          <ac:chgData name="Norliza Binti Ab Halim" userId="d1f2361d-e25b-4547-a0cc-f021b1d8e559" providerId="ADAL" clId="{390FD5DF-1C65-44F7-8C0D-C4CD38202DE6}" dt="2022-07-19T12:29:44.629" v="5681" actId="14100"/>
          <ac:picMkLst>
            <pc:docMk/>
            <pc:sldMk cId="0" sldId="282"/>
            <ac:picMk id="2" creationId="{CAE8B958-2A2D-1660-2B4B-A4237ED14766}"/>
          </ac:picMkLst>
        </pc:picChg>
      </pc:sldChg>
      <pc:sldChg chg="addSp modSp mod ord modNotesTx">
        <pc:chgData name="Norliza Binti Ab Halim" userId="d1f2361d-e25b-4547-a0cc-f021b1d8e559" providerId="ADAL" clId="{390FD5DF-1C65-44F7-8C0D-C4CD38202DE6}" dt="2022-07-19T12:10:52.578" v="5186" actId="20577"/>
        <pc:sldMkLst>
          <pc:docMk/>
          <pc:sldMk cId="0" sldId="283"/>
        </pc:sldMkLst>
        <pc:spChg chg="mod">
          <ac:chgData name="Norliza Binti Ab Halim" userId="d1f2361d-e25b-4547-a0cc-f021b1d8e559" providerId="ADAL" clId="{390FD5DF-1C65-44F7-8C0D-C4CD38202DE6}" dt="2022-07-18T06:50:50.671" v="3904"/>
          <ac:spMkLst>
            <pc:docMk/>
            <pc:sldMk cId="0" sldId="283"/>
            <ac:spMk id="86" creationId="{901E230B-0B9D-408C-B496-CF1D9A80515A}"/>
          </ac:spMkLst>
        </pc:spChg>
        <pc:spChg chg="mod">
          <ac:chgData name="Norliza Binti Ab Halim" userId="d1f2361d-e25b-4547-a0cc-f021b1d8e559" providerId="ADAL" clId="{390FD5DF-1C65-44F7-8C0D-C4CD38202DE6}" dt="2022-07-18T06:50:50.671" v="3904"/>
          <ac:spMkLst>
            <pc:docMk/>
            <pc:sldMk cId="0" sldId="283"/>
            <ac:spMk id="87" creationId="{4EA9E3CD-3D86-B929-C7F7-4A9F39BEB6AE}"/>
          </ac:spMkLst>
        </pc:spChg>
        <pc:spChg chg="mod">
          <ac:chgData name="Norliza Binti Ab Halim" userId="d1f2361d-e25b-4547-a0cc-f021b1d8e559" providerId="ADAL" clId="{390FD5DF-1C65-44F7-8C0D-C4CD38202DE6}" dt="2022-07-18T06:50:50.671" v="3904"/>
          <ac:spMkLst>
            <pc:docMk/>
            <pc:sldMk cId="0" sldId="283"/>
            <ac:spMk id="88" creationId="{47E26B13-2341-5FCD-3CE1-9D1B1BA9558F}"/>
          </ac:spMkLst>
        </pc:spChg>
        <pc:spChg chg="mod">
          <ac:chgData name="Norliza Binti Ab Halim" userId="d1f2361d-e25b-4547-a0cc-f021b1d8e559" providerId="ADAL" clId="{390FD5DF-1C65-44F7-8C0D-C4CD38202DE6}" dt="2022-07-18T06:51:18.972" v="3918"/>
          <ac:spMkLst>
            <pc:docMk/>
            <pc:sldMk cId="0" sldId="283"/>
            <ac:spMk id="90" creationId="{13CAD179-72E0-0A63-68D5-0B38AE980F1F}"/>
          </ac:spMkLst>
        </pc:spChg>
        <pc:spChg chg="mod">
          <ac:chgData name="Norliza Binti Ab Halim" userId="d1f2361d-e25b-4547-a0cc-f021b1d8e559" providerId="ADAL" clId="{390FD5DF-1C65-44F7-8C0D-C4CD38202DE6}" dt="2022-07-18T06:51:18.972" v="3918"/>
          <ac:spMkLst>
            <pc:docMk/>
            <pc:sldMk cId="0" sldId="283"/>
            <ac:spMk id="91" creationId="{A1923063-5E9F-A14D-AC94-FD1609F02219}"/>
          </ac:spMkLst>
        </pc:spChg>
        <pc:spChg chg="mod">
          <ac:chgData name="Norliza Binti Ab Halim" userId="d1f2361d-e25b-4547-a0cc-f021b1d8e559" providerId="ADAL" clId="{390FD5DF-1C65-44F7-8C0D-C4CD38202DE6}" dt="2022-07-18T06:51:18.972" v="3918"/>
          <ac:spMkLst>
            <pc:docMk/>
            <pc:sldMk cId="0" sldId="283"/>
            <ac:spMk id="92" creationId="{E5DD8380-0FDD-77AF-AF6C-A1A91F85C724}"/>
          </ac:spMkLst>
        </pc:spChg>
        <pc:spChg chg="mod">
          <ac:chgData name="Norliza Binti Ab Halim" userId="d1f2361d-e25b-4547-a0cc-f021b1d8e559" providerId="ADAL" clId="{390FD5DF-1C65-44F7-8C0D-C4CD38202DE6}" dt="2022-07-18T06:57:29.109" v="3986" actId="20577"/>
          <ac:spMkLst>
            <pc:docMk/>
            <pc:sldMk cId="0" sldId="283"/>
            <ac:spMk id="17131" creationId="{00000000-0000-0000-0000-000000000000}"/>
          </ac:spMkLst>
        </pc:spChg>
        <pc:spChg chg="mod">
          <ac:chgData name="Norliza Binti Ab Halim" userId="d1f2361d-e25b-4547-a0cc-f021b1d8e559" providerId="ADAL" clId="{390FD5DF-1C65-44F7-8C0D-C4CD38202DE6}" dt="2022-07-18T07:04:57.674" v="4145" actId="20577"/>
          <ac:spMkLst>
            <pc:docMk/>
            <pc:sldMk cId="0" sldId="283"/>
            <ac:spMk id="17132" creationId="{00000000-0000-0000-0000-000000000000}"/>
          </ac:spMkLst>
        </pc:spChg>
        <pc:grpChg chg="add mod">
          <ac:chgData name="Norliza Binti Ab Halim" userId="d1f2361d-e25b-4547-a0cc-f021b1d8e559" providerId="ADAL" clId="{390FD5DF-1C65-44F7-8C0D-C4CD38202DE6}" dt="2022-07-18T07:16:17.024" v="4215" actId="1076"/>
          <ac:grpSpMkLst>
            <pc:docMk/>
            <pc:sldMk cId="0" sldId="283"/>
            <ac:grpSpMk id="85" creationId="{E9B11EB3-2322-6306-98BA-90DCA1ED1829}"/>
          </ac:grpSpMkLst>
        </pc:grpChg>
        <pc:grpChg chg="add mod">
          <ac:chgData name="Norliza Binti Ab Halim" userId="d1f2361d-e25b-4547-a0cc-f021b1d8e559" providerId="ADAL" clId="{390FD5DF-1C65-44F7-8C0D-C4CD38202DE6}" dt="2022-07-18T07:05:00.173" v="4146" actId="1076"/>
          <ac:grpSpMkLst>
            <pc:docMk/>
            <pc:sldMk cId="0" sldId="283"/>
            <ac:grpSpMk id="89" creationId="{780BC4BC-ABA0-3077-884D-40008A7CE438}"/>
          </ac:grpSpMkLst>
        </pc:grpChg>
      </pc:sldChg>
      <pc:sldChg chg="modSp mod ord">
        <pc:chgData name="Norliza Binti Ab Halim" userId="d1f2361d-e25b-4547-a0cc-f021b1d8e559" providerId="ADAL" clId="{390FD5DF-1C65-44F7-8C0D-C4CD38202DE6}" dt="2022-07-19T13:04:57.168" v="6472"/>
        <pc:sldMkLst>
          <pc:docMk/>
          <pc:sldMk cId="0" sldId="284"/>
        </pc:sldMkLst>
        <pc:spChg chg="mod">
          <ac:chgData name="Norliza Binti Ab Halim" userId="d1f2361d-e25b-4547-a0cc-f021b1d8e559" providerId="ADAL" clId="{390FD5DF-1C65-44F7-8C0D-C4CD38202DE6}" dt="2022-07-19T13:02:29.370" v="6338" actId="20577"/>
          <ac:spMkLst>
            <pc:docMk/>
            <pc:sldMk cId="0" sldId="284"/>
            <ac:spMk id="17320" creationId="{00000000-0000-0000-0000-000000000000}"/>
          </ac:spMkLst>
        </pc:spChg>
      </pc:sldChg>
      <pc:sldChg chg="modSp mod ord">
        <pc:chgData name="Norliza Binti Ab Halim" userId="d1f2361d-e25b-4547-a0cc-f021b1d8e559" providerId="ADAL" clId="{390FD5DF-1C65-44F7-8C0D-C4CD38202DE6}" dt="2022-07-19T13:02:49.071" v="6344"/>
        <pc:sldMkLst>
          <pc:docMk/>
          <pc:sldMk cId="0" sldId="286"/>
        </pc:sldMkLst>
        <pc:spChg chg="mod">
          <ac:chgData name="Norliza Binti Ab Halim" userId="d1f2361d-e25b-4547-a0cc-f021b1d8e559" providerId="ADAL" clId="{390FD5DF-1C65-44F7-8C0D-C4CD38202DE6}" dt="2022-07-19T13:01:17.084" v="6254" actId="20577"/>
          <ac:spMkLst>
            <pc:docMk/>
            <pc:sldMk cId="0" sldId="286"/>
            <ac:spMk id="17828" creationId="{00000000-0000-0000-0000-000000000000}"/>
          </ac:spMkLst>
        </pc:spChg>
        <pc:spChg chg="mod">
          <ac:chgData name="Norliza Binti Ab Halim" userId="d1f2361d-e25b-4547-a0cc-f021b1d8e559" providerId="ADAL" clId="{390FD5DF-1C65-44F7-8C0D-C4CD38202DE6}" dt="2022-07-19T12:59:53.870" v="6156" actId="20577"/>
          <ac:spMkLst>
            <pc:docMk/>
            <pc:sldMk cId="0" sldId="286"/>
            <ac:spMk id="17829" creationId="{00000000-0000-0000-0000-000000000000}"/>
          </ac:spMkLst>
        </pc:spChg>
        <pc:spChg chg="mod">
          <ac:chgData name="Norliza Binti Ab Halim" userId="d1f2361d-e25b-4547-a0cc-f021b1d8e559" providerId="ADAL" clId="{390FD5DF-1C65-44F7-8C0D-C4CD38202DE6}" dt="2022-07-19T13:00:16.055" v="6168" actId="20577"/>
          <ac:spMkLst>
            <pc:docMk/>
            <pc:sldMk cId="0" sldId="286"/>
            <ac:spMk id="17830" creationId="{00000000-0000-0000-0000-000000000000}"/>
          </ac:spMkLst>
        </pc:spChg>
      </pc:sldChg>
      <pc:sldChg chg="ord">
        <pc:chgData name="Norliza Binti Ab Halim" userId="d1f2361d-e25b-4547-a0cc-f021b1d8e559" providerId="ADAL" clId="{390FD5DF-1C65-44F7-8C0D-C4CD38202DE6}" dt="2022-07-14T03:29:50.430" v="95"/>
        <pc:sldMkLst>
          <pc:docMk/>
          <pc:sldMk cId="1016383821" sldId="306"/>
        </pc:sldMkLst>
      </pc:sldChg>
      <pc:sldChg chg="ord">
        <pc:chgData name="Norliza Binti Ab Halim" userId="d1f2361d-e25b-4547-a0cc-f021b1d8e559" providerId="ADAL" clId="{390FD5DF-1C65-44F7-8C0D-C4CD38202DE6}" dt="2022-07-14T04:27:30.037" v="897"/>
        <pc:sldMkLst>
          <pc:docMk/>
          <pc:sldMk cId="671292828" sldId="307"/>
        </pc:sldMkLst>
      </pc:sldChg>
      <pc:sldChg chg="modSp add mod ord modNotesTx">
        <pc:chgData name="Norliza Binti Ab Halim" userId="d1f2361d-e25b-4547-a0cc-f021b1d8e559" providerId="ADAL" clId="{390FD5DF-1C65-44F7-8C0D-C4CD38202DE6}" dt="2022-07-19T12:10:36.093" v="5159" actId="20577"/>
        <pc:sldMkLst>
          <pc:docMk/>
          <pc:sldMk cId="4201625153" sldId="311"/>
        </pc:sldMkLst>
        <pc:spChg chg="mod">
          <ac:chgData name="Norliza Binti Ab Halim" userId="d1f2361d-e25b-4547-a0cc-f021b1d8e559" providerId="ADAL" clId="{390FD5DF-1C65-44F7-8C0D-C4CD38202DE6}" dt="2022-07-18T07:05:31.334" v="4176" actId="20577"/>
          <ac:spMkLst>
            <pc:docMk/>
            <pc:sldMk cId="4201625153" sldId="311"/>
            <ac:spMk id="17131" creationId="{00000000-0000-0000-0000-000000000000}"/>
          </ac:spMkLst>
        </pc:spChg>
        <pc:spChg chg="mod">
          <ac:chgData name="Norliza Binti Ab Halim" userId="d1f2361d-e25b-4547-a0cc-f021b1d8e559" providerId="ADAL" clId="{390FD5DF-1C65-44F7-8C0D-C4CD38202DE6}" dt="2022-07-18T07:22:17.299" v="4349" actId="2711"/>
          <ac:spMkLst>
            <pc:docMk/>
            <pc:sldMk cId="4201625153" sldId="311"/>
            <ac:spMk id="17132" creationId="{00000000-0000-0000-0000-000000000000}"/>
          </ac:spMkLst>
        </pc:spChg>
        <pc:grpChg chg="mod">
          <ac:chgData name="Norliza Binti Ab Halim" userId="d1f2361d-e25b-4547-a0cc-f021b1d8e559" providerId="ADAL" clId="{390FD5DF-1C65-44F7-8C0D-C4CD38202DE6}" dt="2022-07-18T07:05:12.341" v="4149" actId="1076"/>
          <ac:grpSpMkLst>
            <pc:docMk/>
            <pc:sldMk cId="4201625153" sldId="311"/>
            <ac:grpSpMk id="85" creationId="{E9B11EB3-2322-6306-98BA-90DCA1ED1829}"/>
          </ac:grpSpMkLst>
        </pc:grpChg>
        <pc:grpChg chg="mod">
          <ac:chgData name="Norliza Binti Ab Halim" userId="d1f2361d-e25b-4547-a0cc-f021b1d8e559" providerId="ADAL" clId="{390FD5DF-1C65-44F7-8C0D-C4CD38202DE6}" dt="2022-07-18T07:11:46.123" v="4183" actId="1076"/>
          <ac:grpSpMkLst>
            <pc:docMk/>
            <pc:sldMk cId="4201625153" sldId="311"/>
            <ac:grpSpMk id="89" creationId="{780BC4BC-ABA0-3077-884D-40008A7CE438}"/>
          </ac:grpSpMkLst>
        </pc:grpChg>
      </pc:sldChg>
      <pc:sldChg chg="delSp modSp add mod ord modNotesTx">
        <pc:chgData name="Norliza Binti Ab Halim" userId="d1f2361d-e25b-4547-a0cc-f021b1d8e559" providerId="ADAL" clId="{390FD5DF-1C65-44F7-8C0D-C4CD38202DE6}" dt="2022-07-19T12:58:38.209" v="6112" actId="20577"/>
        <pc:sldMkLst>
          <pc:docMk/>
          <pc:sldMk cId="1533097157" sldId="312"/>
        </pc:sldMkLst>
        <pc:spChg chg="mod">
          <ac:chgData name="Norliza Binti Ab Halim" userId="d1f2361d-e25b-4547-a0cc-f021b1d8e559" providerId="ADAL" clId="{390FD5DF-1C65-44F7-8C0D-C4CD38202DE6}" dt="2022-07-19T12:21:00.460" v="5594" actId="20577"/>
          <ac:spMkLst>
            <pc:docMk/>
            <pc:sldMk cId="1533097157" sldId="312"/>
            <ac:spMk id="44" creationId="{A8DD3941-EF76-0734-E1B1-AC6CF8622B00}"/>
          </ac:spMkLst>
        </pc:spChg>
        <pc:spChg chg="mod">
          <ac:chgData name="Norliza Binti Ab Halim" userId="d1f2361d-e25b-4547-a0cc-f021b1d8e559" providerId="ADAL" clId="{390FD5DF-1C65-44F7-8C0D-C4CD38202DE6}" dt="2022-07-19T12:19:43.578" v="5512" actId="20577"/>
          <ac:spMkLst>
            <pc:docMk/>
            <pc:sldMk cId="1533097157" sldId="312"/>
            <ac:spMk id="8692" creationId="{00000000-0000-0000-0000-000000000000}"/>
          </ac:spMkLst>
        </pc:spChg>
        <pc:picChg chg="del">
          <ac:chgData name="Norliza Binti Ab Halim" userId="d1f2361d-e25b-4547-a0cc-f021b1d8e559" providerId="ADAL" clId="{390FD5DF-1C65-44F7-8C0D-C4CD38202DE6}" dt="2022-07-19T12:19:45.639" v="5513" actId="478"/>
          <ac:picMkLst>
            <pc:docMk/>
            <pc:sldMk cId="1533097157" sldId="312"/>
            <ac:picMk id="3" creationId="{FAA140D9-D1A0-72D7-0573-CC95138C0440}"/>
          </ac:picMkLst>
        </pc:picChg>
      </pc:sldChg>
      <pc:sldChg chg="addSp delSp modSp add mod ord delAnim modAnim modNotesTx">
        <pc:chgData name="Norliza Binti Ab Halim" userId="d1f2361d-e25b-4547-a0cc-f021b1d8e559" providerId="ADAL" clId="{390FD5DF-1C65-44F7-8C0D-C4CD38202DE6}" dt="2022-07-19T12:57:19.687" v="6111" actId="20577"/>
        <pc:sldMkLst>
          <pc:docMk/>
          <pc:sldMk cId="3901322530" sldId="313"/>
        </pc:sldMkLst>
        <pc:spChg chg="mod">
          <ac:chgData name="Norliza Binti Ab Halim" userId="d1f2361d-e25b-4547-a0cc-f021b1d8e559" providerId="ADAL" clId="{390FD5DF-1C65-44F7-8C0D-C4CD38202DE6}" dt="2022-07-19T12:48:04.244" v="5779" actId="20577"/>
          <ac:spMkLst>
            <pc:docMk/>
            <pc:sldMk cId="3901322530" sldId="313"/>
            <ac:spMk id="17076" creationId="{00000000-0000-0000-0000-000000000000}"/>
          </ac:spMkLst>
        </pc:spChg>
        <pc:spChg chg="mod">
          <ac:chgData name="Norliza Binti Ab Halim" userId="d1f2361d-e25b-4547-a0cc-f021b1d8e559" providerId="ADAL" clId="{390FD5DF-1C65-44F7-8C0D-C4CD38202DE6}" dt="2022-07-19T12:48:48.375" v="5869" actId="20577"/>
          <ac:spMkLst>
            <pc:docMk/>
            <pc:sldMk cId="3901322530" sldId="313"/>
            <ac:spMk id="17077" creationId="{00000000-0000-0000-0000-000000000000}"/>
          </ac:spMkLst>
        </pc:spChg>
        <pc:picChg chg="del">
          <ac:chgData name="Norliza Binti Ab Halim" userId="d1f2361d-e25b-4547-a0cc-f021b1d8e559" providerId="ADAL" clId="{390FD5DF-1C65-44F7-8C0D-C4CD38202DE6}" dt="2022-07-19T12:46:57.239" v="5694" actId="478"/>
          <ac:picMkLst>
            <pc:docMk/>
            <pc:sldMk cId="3901322530" sldId="313"/>
            <ac:picMk id="2" creationId="{CAE8B958-2A2D-1660-2B4B-A4237ED14766}"/>
          </ac:picMkLst>
        </pc:picChg>
        <pc:picChg chg="add mod">
          <ac:chgData name="Norliza Binti Ab Halim" userId="d1f2361d-e25b-4547-a0cc-f021b1d8e559" providerId="ADAL" clId="{390FD5DF-1C65-44F7-8C0D-C4CD38202DE6}" dt="2022-07-19T12:47:24.755" v="5699" actId="14100"/>
          <ac:picMkLst>
            <pc:docMk/>
            <pc:sldMk cId="3901322530" sldId="313"/>
            <ac:picMk id="3" creationId="{7312CC52-24C1-3BB4-ED67-28F43F466F25}"/>
          </ac:picMkLst>
        </pc:picChg>
      </pc:sldChg>
    </pc:docChg>
  </pc:docChgLst>
</pc:chgInfo>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0"/>
        <p:cNvGrpSpPr/>
        <p:nvPr/>
      </p:nvGrpSpPr>
      <p:grpSpPr>
        <a:xfrm>
          <a:off x="0" y="0"/>
          <a:ext cx="0" cy="0"/>
          <a:chOff x="0" y="0"/>
          <a:chExt cx="0" cy="0"/>
        </a:xfrm>
      </p:grpSpPr>
      <p:sp>
        <p:nvSpPr>
          <p:cNvPr id="121" name="Google Shape;121;gb1723facdc_0_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 name="Google Shape;122;gb1723facdc_0_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67"/>
        <p:cNvGrpSpPr/>
        <p:nvPr/>
      </p:nvGrpSpPr>
      <p:grpSpPr>
        <a:xfrm>
          <a:off x="0" y="0"/>
          <a:ext cx="0" cy="0"/>
          <a:chOff x="0" y="0"/>
          <a:chExt cx="0" cy="0"/>
        </a:xfrm>
      </p:grpSpPr>
      <p:sp>
        <p:nvSpPr>
          <p:cNvPr id="17068" name="Google Shape;17068;gb1a8945be4_0_101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69" name="Google Shape;17069;gb1a8945be4_0_10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Video </a:t>
            </a:r>
            <a:r>
              <a:rPr lang="en-US" dirty="0" err="1"/>
              <a:t>adalah</a:t>
            </a:r>
            <a:r>
              <a:rPr lang="en-US" dirty="0"/>
              <a:t> </a:t>
            </a:r>
            <a:r>
              <a:rPr lang="en-US" dirty="0" err="1"/>
              <a:t>berkaitan</a:t>
            </a:r>
            <a:r>
              <a:rPr lang="en-US" dirty="0"/>
              <a:t> </a:t>
            </a:r>
            <a:r>
              <a:rPr lang="en-US" dirty="0" err="1"/>
              <a:t>sejarah</a:t>
            </a:r>
            <a:r>
              <a:rPr lang="en-US" dirty="0"/>
              <a:t> </a:t>
            </a:r>
            <a:r>
              <a:rPr lang="en-US" dirty="0" err="1"/>
              <a:t>perkembangan</a:t>
            </a:r>
            <a:r>
              <a:rPr lang="en-US" dirty="0"/>
              <a:t> </a:t>
            </a:r>
            <a:r>
              <a:rPr lang="en-US" dirty="0" err="1"/>
              <a:t>komunikasi</a:t>
            </a:r>
            <a:r>
              <a:rPr lang="en-US" dirty="0"/>
              <a:t> </a:t>
            </a:r>
            <a:r>
              <a:rPr lang="en-US" dirty="0" err="1"/>
              <a:t>dari</a:t>
            </a:r>
            <a:r>
              <a:rPr lang="en-US" dirty="0"/>
              <a:t> masa </a:t>
            </a:r>
            <a:r>
              <a:rPr lang="en-US" dirty="0" err="1"/>
              <a:t>ke</a:t>
            </a:r>
            <a:r>
              <a:rPr lang="en-US" dirty="0"/>
              <a:t> </a:t>
            </a:r>
            <a:r>
              <a:rPr lang="en-US" dirty="0" err="1"/>
              <a:t>semasa</a:t>
            </a:r>
            <a:r>
              <a:rPr lang="en-US" dirty="0"/>
              <a:t>. </a:t>
            </a:r>
            <a:r>
              <a:rPr lang="en-US" dirty="0" err="1"/>
              <a:t>Pautan</a:t>
            </a:r>
            <a:r>
              <a:rPr lang="en-US" dirty="0"/>
              <a:t> video </a:t>
            </a:r>
            <a:r>
              <a:rPr lang="en-US" dirty="0" err="1"/>
              <a:t>tersebut</a:t>
            </a:r>
            <a:r>
              <a:rPr lang="en-US" dirty="0"/>
              <a:t> </a:t>
            </a:r>
            <a:r>
              <a:rPr lang="en-US" dirty="0" err="1"/>
              <a:t>ialah</a:t>
            </a:r>
            <a:r>
              <a:rPr lang="en-US" dirty="0"/>
              <a:t> https://www.youtube.com/watch?v=7cmWyXnaZRs. </a:t>
            </a:r>
            <a:r>
              <a:rPr lang="en-US" dirty="0" err="1"/>
              <a:t>Sila</a:t>
            </a:r>
            <a:r>
              <a:rPr lang="en-US" dirty="0"/>
              <a:t> copy paste link </a:t>
            </a:r>
            <a:r>
              <a:rPr lang="en-US" dirty="0" err="1"/>
              <a:t>ini</a:t>
            </a:r>
            <a:r>
              <a:rPr lang="en-US" dirty="0"/>
              <a:t> </a:t>
            </a:r>
            <a:r>
              <a:rPr lang="en-US" dirty="0" err="1"/>
              <a:t>jika</a:t>
            </a:r>
            <a:r>
              <a:rPr lang="en-US" dirty="0"/>
              <a:t> video yang </a:t>
            </a:r>
            <a:r>
              <a:rPr lang="en-US" dirty="0" err="1"/>
              <a:t>diembed</a:t>
            </a:r>
            <a:r>
              <a:rPr lang="en-US" dirty="0"/>
              <a:t> dalam slides </a:t>
            </a:r>
            <a:r>
              <a:rPr lang="en-US" dirty="0" err="1"/>
              <a:t>tidak</a:t>
            </a:r>
            <a:r>
              <a:rPr lang="en-US" dirty="0"/>
              <a:t> </a:t>
            </a:r>
            <a:r>
              <a:rPr lang="en-US" dirty="0" err="1"/>
              <a:t>dapat</a:t>
            </a:r>
            <a:r>
              <a:rPr lang="en-US" dirty="0"/>
              <a:t> </a:t>
            </a:r>
            <a:r>
              <a:rPr lang="en-US" dirty="0" err="1"/>
              <a:t>dibuka</a:t>
            </a:r>
            <a:r>
              <a:rPr lang="en-US" dirty="0"/>
              <a:t>.</a:t>
            </a:r>
            <a:endParaRPr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8"/>
        <p:cNvGrpSpPr/>
        <p:nvPr/>
      </p:nvGrpSpPr>
      <p:grpSpPr>
        <a:xfrm>
          <a:off x="0" y="0"/>
          <a:ext cx="0" cy="0"/>
          <a:chOff x="0" y="0"/>
          <a:chExt cx="0" cy="0"/>
        </a:xfrm>
      </p:grpSpPr>
      <p:sp>
        <p:nvSpPr>
          <p:cNvPr id="8689" name="Google Shape;8689;gb24d6af707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0" name="Google Shape;8690;gb24d6af707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Soalan</a:t>
            </a:r>
            <a:r>
              <a:rPr lang="en-US" dirty="0"/>
              <a:t> </a:t>
            </a:r>
            <a:r>
              <a:rPr lang="en-US" dirty="0" err="1"/>
              <a:t>latih</a:t>
            </a:r>
            <a:r>
              <a:rPr lang="en-US" dirty="0"/>
              <a:t> </a:t>
            </a:r>
            <a:r>
              <a:rPr lang="en-US" dirty="0" err="1"/>
              <a:t>tubi</a:t>
            </a:r>
            <a:r>
              <a:rPr lang="en-US" dirty="0"/>
              <a:t> </a:t>
            </a:r>
            <a:r>
              <a:rPr lang="en-US" dirty="0" err="1"/>
              <a:t>ini</a:t>
            </a:r>
            <a:r>
              <a:rPr lang="en-US" dirty="0"/>
              <a:t> </a:t>
            </a:r>
            <a:r>
              <a:rPr lang="en-US" dirty="0" err="1"/>
              <a:t>meminta</a:t>
            </a:r>
            <a:r>
              <a:rPr lang="en-US" dirty="0"/>
              <a:t> </a:t>
            </a:r>
            <a:r>
              <a:rPr lang="en-US" dirty="0" err="1"/>
              <a:t>pelajar</a:t>
            </a:r>
            <a:r>
              <a:rPr lang="en-US" dirty="0"/>
              <a:t> </a:t>
            </a:r>
            <a:r>
              <a:rPr lang="en-US" dirty="0" err="1"/>
              <a:t>membuat</a:t>
            </a:r>
            <a:r>
              <a:rPr lang="en-US" dirty="0"/>
              <a:t> </a:t>
            </a:r>
            <a:r>
              <a:rPr lang="en-US" dirty="0" err="1"/>
              <a:t>padanan</a:t>
            </a:r>
            <a:r>
              <a:rPr lang="en-US" dirty="0"/>
              <a:t> (matching) </a:t>
            </a:r>
            <a:r>
              <a:rPr lang="en-US" dirty="0" err="1"/>
              <a:t>antara</a:t>
            </a:r>
            <a:r>
              <a:rPr lang="en-US" dirty="0"/>
              <a:t> </a:t>
            </a:r>
            <a:r>
              <a:rPr lang="en-US" dirty="0" err="1"/>
              <a:t>gambar</a:t>
            </a:r>
            <a:r>
              <a:rPr lang="en-US" dirty="0"/>
              <a:t> dan </a:t>
            </a:r>
            <a:r>
              <a:rPr lang="en-US" dirty="0" err="1"/>
              <a:t>penerangannya</a:t>
            </a:r>
            <a:r>
              <a:rPr lang="en-US" dirty="0"/>
              <a:t>. </a:t>
            </a:r>
            <a:r>
              <a:rPr lang="en-US" dirty="0" err="1"/>
              <a:t>Kesemua</a:t>
            </a:r>
            <a:r>
              <a:rPr lang="en-US" dirty="0"/>
              <a:t> 7 </a:t>
            </a:r>
            <a:r>
              <a:rPr lang="en-US" dirty="0" err="1"/>
              <a:t>gambar</a:t>
            </a:r>
            <a:r>
              <a:rPr lang="en-US" dirty="0"/>
              <a:t> </a:t>
            </a:r>
            <a:r>
              <a:rPr lang="en-US" dirty="0" err="1"/>
              <a:t>adalah</a:t>
            </a:r>
            <a:r>
              <a:rPr lang="en-US" dirty="0"/>
              <a:t> </a:t>
            </a:r>
            <a:r>
              <a:rPr lang="en-US" dirty="0" err="1"/>
              <a:t>berkaitan</a:t>
            </a:r>
            <a:r>
              <a:rPr lang="en-US" dirty="0"/>
              <a:t> </a:t>
            </a:r>
            <a:r>
              <a:rPr lang="en-US" dirty="0" err="1"/>
              <a:t>kemajuan</a:t>
            </a:r>
            <a:r>
              <a:rPr lang="en-US" dirty="0"/>
              <a:t> </a:t>
            </a:r>
            <a:r>
              <a:rPr lang="en-US" dirty="0" err="1"/>
              <a:t>teknologi</a:t>
            </a:r>
            <a:r>
              <a:rPr lang="en-US" dirty="0"/>
              <a:t> dalam </a:t>
            </a:r>
            <a:r>
              <a:rPr lang="en-US" dirty="0" err="1"/>
              <a:t>kehidupan</a:t>
            </a:r>
            <a:r>
              <a:rPr lang="en-US" dirty="0"/>
              <a:t> </a:t>
            </a:r>
            <a:r>
              <a:rPr lang="en-US" dirty="0" err="1"/>
              <a:t>manusia</a:t>
            </a:r>
            <a:r>
              <a:rPr lang="en-US" dirty="0"/>
              <a:t>.</a:t>
            </a:r>
            <a:endParaRPr dirty="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9"/>
        <p:cNvGrpSpPr/>
        <p:nvPr/>
      </p:nvGrpSpPr>
      <p:grpSpPr>
        <a:xfrm>
          <a:off x="0" y="0"/>
          <a:ext cx="0" cy="0"/>
          <a:chOff x="0" y="0"/>
          <a:chExt cx="0" cy="0"/>
        </a:xfrm>
      </p:grpSpPr>
      <p:sp>
        <p:nvSpPr>
          <p:cNvPr id="9120" name="Google Shape;9120;gb1a8945be4_0_20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21" name="Google Shape;9121;gb1a8945be4_0_20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b1723facdc_0_5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b1723facdc_0_5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4082361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246"/>
        <p:cNvGrpSpPr/>
        <p:nvPr/>
      </p:nvGrpSpPr>
      <p:grpSpPr>
        <a:xfrm>
          <a:off x="0" y="0"/>
          <a:ext cx="0" cy="0"/>
          <a:chOff x="0" y="0"/>
          <a:chExt cx="0" cy="0"/>
        </a:xfrm>
      </p:grpSpPr>
      <p:sp>
        <p:nvSpPr>
          <p:cNvPr id="9247" name="Google Shape;9247;gb1a8945be4_0_10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248" name="Google Shape;9248;gb1a8945be4_0_10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34"/>
        <p:cNvGrpSpPr/>
        <p:nvPr/>
      </p:nvGrpSpPr>
      <p:grpSpPr>
        <a:xfrm>
          <a:off x="0" y="0"/>
          <a:ext cx="0" cy="0"/>
          <a:chOff x="0" y="0"/>
          <a:chExt cx="0" cy="0"/>
        </a:xfrm>
      </p:grpSpPr>
      <p:sp>
        <p:nvSpPr>
          <p:cNvPr id="8735" name="Google Shape;8735;gb1a8945be4_0_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36" name="Google Shape;8736;gb1a8945be4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67"/>
        <p:cNvGrpSpPr/>
        <p:nvPr/>
      </p:nvGrpSpPr>
      <p:grpSpPr>
        <a:xfrm>
          <a:off x="0" y="0"/>
          <a:ext cx="0" cy="0"/>
          <a:chOff x="0" y="0"/>
          <a:chExt cx="0" cy="0"/>
        </a:xfrm>
      </p:grpSpPr>
      <p:sp>
        <p:nvSpPr>
          <p:cNvPr id="17068" name="Google Shape;17068;gb1a8945be4_0_101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69" name="Google Shape;17069;gb1a8945be4_0_101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Video </a:t>
            </a:r>
            <a:r>
              <a:rPr lang="en-US" dirty="0" err="1"/>
              <a:t>adalah</a:t>
            </a:r>
            <a:r>
              <a:rPr lang="en-US" dirty="0"/>
              <a:t> </a:t>
            </a:r>
            <a:r>
              <a:rPr lang="en-US" dirty="0" err="1"/>
              <a:t>berkaitan</a:t>
            </a:r>
            <a:r>
              <a:rPr lang="en-US" dirty="0"/>
              <a:t> </a:t>
            </a:r>
            <a:r>
              <a:rPr lang="en-US" dirty="0" err="1"/>
              <a:t>perkembangan</a:t>
            </a:r>
            <a:r>
              <a:rPr lang="en-US" dirty="0"/>
              <a:t> digital di Malaysia. </a:t>
            </a:r>
            <a:r>
              <a:rPr lang="en-US" dirty="0" err="1"/>
              <a:t>Pautan</a:t>
            </a:r>
            <a:r>
              <a:rPr lang="en-US" dirty="0"/>
              <a:t> video </a:t>
            </a:r>
            <a:r>
              <a:rPr lang="en-US" dirty="0" err="1"/>
              <a:t>tersebut</a:t>
            </a:r>
            <a:r>
              <a:rPr lang="en-US" dirty="0"/>
              <a:t> </a:t>
            </a:r>
            <a:r>
              <a:rPr lang="en-US" dirty="0" err="1"/>
              <a:t>ialah</a:t>
            </a:r>
            <a:r>
              <a:rPr lang="en-US" dirty="0"/>
              <a:t> https://www.youtube.com/watch?v=eou94NthZnI. </a:t>
            </a:r>
            <a:r>
              <a:rPr lang="en-US" dirty="0" err="1"/>
              <a:t>Sila</a:t>
            </a:r>
            <a:r>
              <a:rPr lang="en-US" dirty="0"/>
              <a:t> copy paste link </a:t>
            </a:r>
            <a:r>
              <a:rPr lang="en-US" dirty="0" err="1"/>
              <a:t>ini</a:t>
            </a:r>
            <a:r>
              <a:rPr lang="en-US" dirty="0"/>
              <a:t> </a:t>
            </a:r>
            <a:r>
              <a:rPr lang="en-US" dirty="0" err="1"/>
              <a:t>jika</a:t>
            </a:r>
            <a:r>
              <a:rPr lang="en-US" dirty="0"/>
              <a:t> video yang </a:t>
            </a:r>
            <a:r>
              <a:rPr lang="en-US" dirty="0" err="1"/>
              <a:t>diembed</a:t>
            </a:r>
            <a:r>
              <a:rPr lang="en-US" dirty="0"/>
              <a:t> dalam slides </a:t>
            </a:r>
            <a:r>
              <a:rPr lang="en-US" dirty="0" err="1"/>
              <a:t>tidak</a:t>
            </a:r>
            <a:r>
              <a:rPr lang="en-US" dirty="0"/>
              <a:t> </a:t>
            </a:r>
            <a:r>
              <a:rPr lang="en-US" dirty="0" err="1"/>
              <a:t>dapat</a:t>
            </a:r>
            <a:r>
              <a:rPr lang="en-US" dirty="0"/>
              <a:t> </a:t>
            </a:r>
            <a:r>
              <a:rPr lang="en-US" dirty="0" err="1"/>
              <a:t>dibuka</a:t>
            </a:r>
            <a:r>
              <a:rPr lang="en-US" dirty="0"/>
              <a:t>. </a:t>
            </a:r>
            <a:r>
              <a:rPr lang="en-US" dirty="0" err="1"/>
              <a:t>Sesi</a:t>
            </a:r>
            <a:r>
              <a:rPr lang="en-US" dirty="0"/>
              <a:t> </a:t>
            </a:r>
            <a:r>
              <a:rPr lang="en-US" dirty="0" err="1"/>
              <a:t>ini</a:t>
            </a:r>
            <a:r>
              <a:rPr lang="en-US" dirty="0"/>
              <a:t> </a:t>
            </a:r>
            <a:r>
              <a:rPr lang="en-US" dirty="0" err="1"/>
              <a:t>boleh</a:t>
            </a:r>
            <a:r>
              <a:rPr lang="en-US" dirty="0"/>
              <a:t> </a:t>
            </a:r>
            <a:r>
              <a:rPr lang="en-US" dirty="0" err="1"/>
              <a:t>disoal</a:t>
            </a:r>
            <a:r>
              <a:rPr lang="en-US" dirty="0"/>
              <a:t> </a:t>
            </a:r>
            <a:r>
              <a:rPr lang="en-US" dirty="0" err="1"/>
              <a:t>secara</a:t>
            </a:r>
            <a:r>
              <a:rPr lang="en-US" dirty="0"/>
              <a:t> </a:t>
            </a:r>
            <a:r>
              <a:rPr lang="en-US" dirty="0" err="1"/>
              <a:t>individu</a:t>
            </a:r>
            <a:r>
              <a:rPr lang="en-US" dirty="0"/>
              <a:t>. </a:t>
            </a:r>
            <a:r>
              <a:rPr lang="en-US" dirty="0" err="1"/>
              <a:t>Gunakan</a:t>
            </a:r>
            <a:r>
              <a:rPr lang="en-US" dirty="0"/>
              <a:t> </a:t>
            </a:r>
            <a:r>
              <a:rPr lang="en-US" dirty="0" err="1"/>
              <a:t>laman</a:t>
            </a:r>
            <a:r>
              <a:rPr lang="en-US" dirty="0"/>
              <a:t> web https://wheelofnames.com/ </a:t>
            </a:r>
            <a:r>
              <a:rPr lang="en-US" dirty="0" err="1"/>
              <a:t>untuk</a:t>
            </a:r>
            <a:r>
              <a:rPr lang="en-US" dirty="0"/>
              <a:t> </a:t>
            </a:r>
            <a:r>
              <a:rPr lang="en-US" dirty="0" err="1"/>
              <a:t>memilih</a:t>
            </a:r>
            <a:r>
              <a:rPr lang="en-US" dirty="0"/>
              <a:t> </a:t>
            </a:r>
            <a:r>
              <a:rPr lang="en-US" dirty="0" err="1"/>
              <a:t>nama</a:t>
            </a:r>
            <a:r>
              <a:rPr lang="en-US" dirty="0"/>
              <a:t> </a:t>
            </a:r>
            <a:r>
              <a:rPr lang="en-US" dirty="0" err="1"/>
              <a:t>pelajar</a:t>
            </a:r>
            <a:r>
              <a:rPr lang="en-US" dirty="0"/>
              <a:t> </a:t>
            </a:r>
            <a:r>
              <a:rPr lang="en-US" dirty="0" err="1"/>
              <a:t>secara</a:t>
            </a:r>
            <a:r>
              <a:rPr lang="en-US" dirty="0"/>
              <a:t> </a:t>
            </a:r>
            <a:r>
              <a:rPr lang="en-US" dirty="0" err="1"/>
              <a:t>rawak</a:t>
            </a:r>
            <a:r>
              <a:rPr lang="en-US" dirty="0"/>
              <a:t>.</a:t>
            </a:r>
            <a:endParaRPr dirty="0"/>
          </a:p>
        </p:txBody>
      </p:sp>
    </p:spTree>
    <p:extLst>
      <p:ext uri="{BB962C8B-B14F-4D97-AF65-F5344CB8AC3E}">
        <p14:creationId xmlns:p14="http://schemas.microsoft.com/office/powerpoint/2010/main" val="280914080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b1723facdc_0_5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b1723facdc_0_5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197233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5"/>
        <p:cNvGrpSpPr/>
        <p:nvPr/>
      </p:nvGrpSpPr>
      <p:grpSpPr>
        <a:xfrm>
          <a:off x="0" y="0"/>
          <a:ext cx="0" cy="0"/>
          <a:chOff x="0" y="0"/>
          <a:chExt cx="0" cy="0"/>
        </a:xfrm>
      </p:grpSpPr>
      <p:sp>
        <p:nvSpPr>
          <p:cNvPr id="13486" name="Google Shape;13486;gb1a8945be4_0_37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87" name="Google Shape;13487;gb1a8945be4_0_37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868"/>
        <p:cNvGrpSpPr/>
        <p:nvPr/>
      </p:nvGrpSpPr>
      <p:grpSpPr>
        <a:xfrm>
          <a:off x="0" y="0"/>
          <a:ext cx="0" cy="0"/>
          <a:chOff x="0" y="0"/>
          <a:chExt cx="0" cy="0"/>
        </a:xfrm>
      </p:grpSpPr>
      <p:sp>
        <p:nvSpPr>
          <p:cNvPr id="9869" name="Google Shape;9869;gb1a8945be4_0_205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870" name="Google Shape;9870;gb1a8945be4_0_205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2"/>
        <p:cNvGrpSpPr/>
        <p:nvPr/>
      </p:nvGrpSpPr>
      <p:grpSpPr>
        <a:xfrm>
          <a:off x="0" y="0"/>
          <a:ext cx="0" cy="0"/>
          <a:chOff x="0" y="0"/>
          <a:chExt cx="0" cy="0"/>
        </a:xfrm>
      </p:grpSpPr>
      <p:sp>
        <p:nvSpPr>
          <p:cNvPr id="313" name="Google Shape;313;gb1a8945be4_0_40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4" name="Google Shape;314;gb1a8945be4_0_40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b1723facdc_0_5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b1723facdc_0_5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84671730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105"/>
        <p:cNvGrpSpPr/>
        <p:nvPr/>
      </p:nvGrpSpPr>
      <p:grpSpPr>
        <a:xfrm>
          <a:off x="0" y="0"/>
          <a:ext cx="0" cy="0"/>
          <a:chOff x="0" y="0"/>
          <a:chExt cx="0" cy="0"/>
        </a:xfrm>
      </p:grpSpPr>
      <p:sp>
        <p:nvSpPr>
          <p:cNvPr id="13106" name="Google Shape;13106;gb1a8945be4_0_32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107" name="Google Shape;13107;gb1a8945be4_0_32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b1723facdc_0_5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b1723facdc_0_5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0194114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88"/>
        <p:cNvGrpSpPr/>
        <p:nvPr/>
      </p:nvGrpSpPr>
      <p:grpSpPr>
        <a:xfrm>
          <a:off x="0" y="0"/>
          <a:ext cx="0" cy="0"/>
          <a:chOff x="0" y="0"/>
          <a:chExt cx="0" cy="0"/>
        </a:xfrm>
      </p:grpSpPr>
      <p:sp>
        <p:nvSpPr>
          <p:cNvPr id="8689" name="Google Shape;8689;gb24d6af707_2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90" name="Google Shape;8690;gb24d6af707_2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Soalan</a:t>
            </a:r>
            <a:r>
              <a:rPr lang="en-US" dirty="0"/>
              <a:t> </a:t>
            </a:r>
            <a:r>
              <a:rPr lang="en-US" dirty="0" err="1"/>
              <a:t>latih</a:t>
            </a:r>
            <a:r>
              <a:rPr lang="en-US" dirty="0"/>
              <a:t> </a:t>
            </a:r>
            <a:r>
              <a:rPr lang="en-US" dirty="0" err="1"/>
              <a:t>tubi</a:t>
            </a:r>
            <a:r>
              <a:rPr lang="en-US" dirty="0"/>
              <a:t> di slides </a:t>
            </a:r>
            <a:r>
              <a:rPr lang="en-US" dirty="0" err="1"/>
              <a:t>seterusnya</a:t>
            </a:r>
            <a:r>
              <a:rPr lang="en-US" dirty="0"/>
              <a:t>. </a:t>
            </a:r>
            <a:endParaRPr dirty="0"/>
          </a:p>
        </p:txBody>
      </p:sp>
    </p:spTree>
    <p:extLst>
      <p:ext uri="{BB962C8B-B14F-4D97-AF65-F5344CB8AC3E}">
        <p14:creationId xmlns:p14="http://schemas.microsoft.com/office/powerpoint/2010/main" val="16573582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156"/>
        <p:cNvGrpSpPr/>
        <p:nvPr/>
      </p:nvGrpSpPr>
      <p:grpSpPr>
        <a:xfrm>
          <a:off x="0" y="0"/>
          <a:ext cx="0" cy="0"/>
          <a:chOff x="0" y="0"/>
          <a:chExt cx="0" cy="0"/>
        </a:xfrm>
      </p:grpSpPr>
      <p:sp>
        <p:nvSpPr>
          <p:cNvPr id="14157" name="Google Shape;14157;gb1a8945be4_0_699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158" name="Google Shape;14158;gb1a8945be4_0_699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Buat</a:t>
            </a:r>
            <a:r>
              <a:rPr lang="en-US" dirty="0"/>
              <a:t> </a:t>
            </a:r>
            <a:r>
              <a:rPr lang="en-US" dirty="0" err="1"/>
              <a:t>aktiviti</a:t>
            </a:r>
            <a:r>
              <a:rPr lang="en-US" dirty="0"/>
              <a:t> </a:t>
            </a:r>
            <a:r>
              <a:rPr lang="en-US" dirty="0" err="1"/>
              <a:t>perbincangan</a:t>
            </a:r>
            <a:r>
              <a:rPr lang="en-US" dirty="0"/>
              <a:t> dalam </a:t>
            </a:r>
            <a:r>
              <a:rPr lang="en-US" dirty="0" err="1"/>
              <a:t>kumpulan</a:t>
            </a:r>
            <a:r>
              <a:rPr lang="en-US" dirty="0"/>
              <a:t> </a:t>
            </a:r>
            <a:r>
              <a:rPr lang="en-US" dirty="0" err="1"/>
              <a:t>bagi</a:t>
            </a:r>
            <a:r>
              <a:rPr lang="en-US" dirty="0"/>
              <a:t> </a:t>
            </a:r>
            <a:r>
              <a:rPr lang="en-US" dirty="0" err="1"/>
              <a:t>melihat</a:t>
            </a:r>
            <a:r>
              <a:rPr lang="en-US" dirty="0"/>
              <a:t> </a:t>
            </a:r>
            <a:r>
              <a:rPr lang="en-US" dirty="0" err="1"/>
              <a:t>respon</a:t>
            </a:r>
            <a:r>
              <a:rPr lang="en-US" dirty="0"/>
              <a:t> dan idea-idea </a:t>
            </a:r>
            <a:r>
              <a:rPr lang="en-US" dirty="0" err="1"/>
              <a:t>pelajar</a:t>
            </a:r>
            <a:r>
              <a:rPr lang="en-US" dirty="0"/>
              <a:t> yang </a:t>
            </a:r>
            <a:r>
              <a:rPr lang="en-US" dirty="0" err="1"/>
              <a:t>pelbagai</a:t>
            </a:r>
            <a:r>
              <a:rPr lang="en-US" dirty="0"/>
              <a:t>. CLO 3:mempamerkan </a:t>
            </a:r>
            <a:r>
              <a:rPr lang="en-US" dirty="0" err="1"/>
              <a:t>sikap</a:t>
            </a:r>
            <a:r>
              <a:rPr lang="en-US" dirty="0"/>
              <a:t> yang </a:t>
            </a:r>
            <a:r>
              <a:rPr lang="en-US" dirty="0" err="1"/>
              <a:t>positif</a:t>
            </a:r>
            <a:r>
              <a:rPr lang="en-US" dirty="0"/>
              <a:t> </a:t>
            </a:r>
            <a:r>
              <a:rPr lang="en-US" dirty="0" err="1"/>
              <a:t>terhadap</a:t>
            </a:r>
            <a:r>
              <a:rPr lang="en-US" dirty="0"/>
              <a:t> </a:t>
            </a:r>
            <a:r>
              <a:rPr lang="en-US" dirty="0" err="1"/>
              <a:t>isu</a:t>
            </a:r>
            <a:r>
              <a:rPr lang="en-US" dirty="0"/>
              <a:t> dan </a:t>
            </a:r>
            <a:r>
              <a:rPr lang="en-US" dirty="0" err="1"/>
              <a:t>cabaran</a:t>
            </a:r>
            <a:endParaRPr lang="en-US" dirty="0"/>
          </a:p>
          <a:p>
            <a:pPr marL="0" lvl="0" indent="0" algn="l" rtl="0">
              <a:spcBef>
                <a:spcPts val="0"/>
              </a:spcBef>
              <a:spcAft>
                <a:spcPts val="0"/>
              </a:spcAft>
              <a:buNone/>
            </a:pPr>
            <a:r>
              <a:rPr lang="en-US" dirty="0" err="1"/>
              <a:t>kontemporari</a:t>
            </a:r>
            <a:r>
              <a:rPr lang="en-US" dirty="0"/>
              <a:t> </a:t>
            </a:r>
            <a:r>
              <a:rPr lang="en-US" dirty="0" err="1"/>
              <a:t>dari</a:t>
            </a:r>
            <a:r>
              <a:rPr lang="en-US" dirty="0"/>
              <a:t> </a:t>
            </a:r>
            <a:r>
              <a:rPr lang="en-US" dirty="0" err="1"/>
              <a:t>perspektif</a:t>
            </a:r>
            <a:r>
              <a:rPr lang="en-US" dirty="0"/>
              <a:t> </a:t>
            </a:r>
            <a:r>
              <a:rPr lang="en-US" dirty="0" err="1"/>
              <a:t>etika</a:t>
            </a:r>
            <a:r>
              <a:rPr lang="en-US" dirty="0"/>
              <a:t> dan </a:t>
            </a:r>
            <a:r>
              <a:rPr lang="en-US" dirty="0" err="1"/>
              <a:t>peradaban</a:t>
            </a:r>
            <a:r>
              <a:rPr lang="en-US" dirty="0"/>
              <a:t>. CLS4A: Kemahiran Personal.</a:t>
            </a:r>
          </a:p>
          <a:p>
            <a:pPr marL="0" lvl="0" indent="0" algn="l" rtl="0">
              <a:spcBef>
                <a:spcPts val="0"/>
              </a:spcBef>
              <a:spcAft>
                <a:spcPts val="0"/>
              </a:spcAft>
              <a:buNone/>
            </a:pPr>
            <a:r>
              <a:rPr lang="en-US" dirty="0" err="1"/>
              <a:t>Aktiviti</a:t>
            </a:r>
            <a:r>
              <a:rPr lang="en-US" dirty="0"/>
              <a:t> </a:t>
            </a:r>
            <a:r>
              <a:rPr lang="en-US" dirty="0" err="1"/>
              <a:t>boleh</a:t>
            </a:r>
            <a:r>
              <a:rPr lang="en-US" dirty="0"/>
              <a:t> </a:t>
            </a:r>
            <a:r>
              <a:rPr lang="en-US" dirty="0" err="1"/>
              <a:t>dibuat</a:t>
            </a:r>
            <a:r>
              <a:rPr lang="en-US" dirty="0"/>
              <a:t> </a:t>
            </a:r>
            <a:r>
              <a:rPr lang="en-US" dirty="0" err="1"/>
              <a:t>secara</a:t>
            </a:r>
            <a:r>
              <a:rPr lang="en-US" dirty="0"/>
              <a:t> online </a:t>
            </a:r>
            <a:r>
              <a:rPr lang="en-US" dirty="0" err="1"/>
              <a:t>melalui</a:t>
            </a:r>
            <a:r>
              <a:rPr lang="en-US" dirty="0"/>
              <a:t> </a:t>
            </a:r>
            <a:r>
              <a:rPr lang="en-US" dirty="0" err="1"/>
              <a:t>aplikasi</a:t>
            </a:r>
            <a:r>
              <a:rPr lang="en-US" dirty="0"/>
              <a:t> Google </a:t>
            </a:r>
            <a:r>
              <a:rPr lang="en-US" dirty="0" err="1"/>
              <a:t>Jamboard</a:t>
            </a:r>
            <a:r>
              <a:rPr lang="en-US" dirty="0"/>
              <a:t> </a:t>
            </a:r>
            <a:r>
              <a:rPr lang="en-US" dirty="0" err="1"/>
              <a:t>atau</a:t>
            </a:r>
            <a:r>
              <a:rPr lang="en-US" dirty="0"/>
              <a:t> </a:t>
            </a:r>
            <a:r>
              <a:rPr lang="en-US" dirty="0" err="1"/>
              <a:t>padlet</a:t>
            </a:r>
            <a:r>
              <a:rPr lang="en-US" dirty="0"/>
              <a:t> dan </a:t>
            </a:r>
            <a:r>
              <a:rPr lang="en-US" dirty="0" err="1"/>
              <a:t>seumpamanya</a:t>
            </a:r>
            <a:r>
              <a:rPr lang="en-US" dirty="0"/>
              <a:t>. Jika </a:t>
            </a:r>
            <a:r>
              <a:rPr lang="en-US" dirty="0" err="1"/>
              <a:t>aktiviti</a:t>
            </a:r>
            <a:r>
              <a:rPr lang="en-US" dirty="0"/>
              <a:t> </a:t>
            </a:r>
            <a:r>
              <a:rPr lang="en-US" dirty="0" err="1"/>
              <a:t>secara</a:t>
            </a:r>
            <a:r>
              <a:rPr lang="en-US" dirty="0"/>
              <a:t> </a:t>
            </a:r>
            <a:r>
              <a:rPr lang="en-US" dirty="0" err="1"/>
              <a:t>bersemuka</a:t>
            </a:r>
            <a:r>
              <a:rPr lang="en-US" dirty="0"/>
              <a:t>, </a:t>
            </a:r>
            <a:r>
              <a:rPr lang="en-US" dirty="0" err="1"/>
              <a:t>boleh</a:t>
            </a:r>
            <a:r>
              <a:rPr lang="en-US" dirty="0"/>
              <a:t> juga </a:t>
            </a:r>
            <a:r>
              <a:rPr lang="en-US" dirty="0" err="1"/>
              <a:t>dibuat</a:t>
            </a:r>
            <a:r>
              <a:rPr lang="en-US" dirty="0"/>
              <a:t> </a:t>
            </a:r>
            <a:r>
              <a:rPr lang="en-US" dirty="0" err="1"/>
              <a:t>menggunakan</a:t>
            </a:r>
            <a:r>
              <a:rPr lang="en-US" dirty="0"/>
              <a:t> </a:t>
            </a:r>
            <a:r>
              <a:rPr lang="en-US" dirty="0" err="1"/>
              <a:t>kertas</a:t>
            </a:r>
            <a:r>
              <a:rPr lang="en-US" dirty="0"/>
              <a:t> mahjong </a:t>
            </a:r>
            <a:r>
              <a:rPr lang="en-US" dirty="0" err="1"/>
              <a:t>dll</a:t>
            </a:r>
            <a:r>
              <a:rPr lang="en-US" dirty="0"/>
              <a:t>…</a:t>
            </a:r>
            <a:endParaRPr dirty="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87"/>
        <p:cNvGrpSpPr/>
        <p:nvPr/>
      </p:nvGrpSpPr>
      <p:grpSpPr>
        <a:xfrm>
          <a:off x="0" y="0"/>
          <a:ext cx="0" cy="0"/>
          <a:chOff x="0" y="0"/>
          <a:chExt cx="0" cy="0"/>
        </a:xfrm>
      </p:grpSpPr>
      <p:sp>
        <p:nvSpPr>
          <p:cNvPr id="17088" name="Google Shape;17088;gb1a8945be4_0_188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89" name="Google Shape;17089;gb1a8945be4_0_18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Tugasan</a:t>
            </a:r>
            <a:r>
              <a:rPr lang="en-US" dirty="0"/>
              <a:t> </a:t>
            </a:r>
            <a:r>
              <a:rPr lang="en-US" dirty="0" err="1"/>
              <a:t>boleh</a:t>
            </a:r>
            <a:r>
              <a:rPr lang="en-US" dirty="0"/>
              <a:t> </a:t>
            </a:r>
            <a:r>
              <a:rPr lang="en-US" dirty="0" err="1"/>
              <a:t>dibuat</a:t>
            </a:r>
            <a:r>
              <a:rPr lang="en-US" dirty="0"/>
              <a:t> </a:t>
            </a:r>
            <a:r>
              <a:rPr lang="en-US" dirty="0" err="1"/>
              <a:t>secara</a:t>
            </a:r>
            <a:r>
              <a:rPr lang="en-US" dirty="0"/>
              <a:t> </a:t>
            </a:r>
            <a:r>
              <a:rPr lang="en-US" dirty="0" err="1"/>
              <a:t>berkumpulan</a:t>
            </a:r>
            <a:r>
              <a:rPr lang="en-US" dirty="0"/>
              <a:t> dan </a:t>
            </a:r>
            <a:r>
              <a:rPr lang="en-US" dirty="0" err="1"/>
              <a:t>kemudian</a:t>
            </a:r>
            <a:r>
              <a:rPr lang="en-US" dirty="0"/>
              <a:t> </a:t>
            </a:r>
            <a:r>
              <a:rPr lang="en-US" dirty="0" err="1"/>
              <a:t>dibentangkan</a:t>
            </a:r>
            <a:r>
              <a:rPr lang="en-US" dirty="0"/>
              <a:t>. Antara </a:t>
            </a:r>
            <a:r>
              <a:rPr lang="en-US" dirty="0" err="1"/>
              <a:t>aplikasi</a:t>
            </a:r>
            <a:r>
              <a:rPr lang="en-US" dirty="0"/>
              <a:t> yang </a:t>
            </a:r>
            <a:r>
              <a:rPr lang="en-US" dirty="0" err="1"/>
              <a:t>boleh</a:t>
            </a:r>
            <a:r>
              <a:rPr lang="en-US" dirty="0"/>
              <a:t> </a:t>
            </a:r>
            <a:r>
              <a:rPr lang="en-US" dirty="0" err="1"/>
              <a:t>digunakan</a:t>
            </a:r>
            <a:r>
              <a:rPr lang="en-US" dirty="0"/>
              <a:t> </a:t>
            </a:r>
            <a:r>
              <a:rPr lang="en-US" dirty="0" err="1"/>
              <a:t>seperti</a:t>
            </a:r>
            <a:r>
              <a:rPr lang="en-US" dirty="0"/>
              <a:t> Google </a:t>
            </a:r>
            <a:r>
              <a:rPr lang="en-US" dirty="0" err="1"/>
              <a:t>Jamboard</a:t>
            </a:r>
            <a:r>
              <a:rPr lang="en-US" dirty="0"/>
              <a:t>. CLO 3: </a:t>
            </a:r>
            <a:r>
              <a:rPr lang="en-US" dirty="0" err="1"/>
              <a:t>mempamerkan</a:t>
            </a:r>
            <a:r>
              <a:rPr lang="en-US" dirty="0"/>
              <a:t> </a:t>
            </a:r>
            <a:r>
              <a:rPr lang="en-US" dirty="0" err="1"/>
              <a:t>sikap</a:t>
            </a:r>
            <a:r>
              <a:rPr lang="en-US" dirty="0"/>
              <a:t> yang </a:t>
            </a:r>
            <a:r>
              <a:rPr lang="en-US" dirty="0" err="1"/>
              <a:t>positif</a:t>
            </a:r>
            <a:r>
              <a:rPr lang="en-US" dirty="0"/>
              <a:t> </a:t>
            </a:r>
            <a:r>
              <a:rPr lang="en-US" dirty="0" err="1"/>
              <a:t>terhadap</a:t>
            </a:r>
            <a:r>
              <a:rPr lang="en-US" dirty="0"/>
              <a:t> </a:t>
            </a:r>
            <a:r>
              <a:rPr lang="en-US" dirty="0" err="1"/>
              <a:t>isu</a:t>
            </a:r>
            <a:r>
              <a:rPr lang="en-US" dirty="0"/>
              <a:t> dan </a:t>
            </a:r>
            <a:r>
              <a:rPr lang="en-US" dirty="0" err="1"/>
              <a:t>cabaran</a:t>
            </a:r>
            <a:r>
              <a:rPr lang="en-US" dirty="0"/>
              <a:t> </a:t>
            </a:r>
            <a:r>
              <a:rPr lang="en-US" dirty="0" err="1"/>
              <a:t>kontemporari</a:t>
            </a:r>
            <a:r>
              <a:rPr lang="en-US" dirty="0"/>
              <a:t> </a:t>
            </a:r>
            <a:r>
              <a:rPr lang="en-US" dirty="0" err="1"/>
              <a:t>dari</a:t>
            </a:r>
            <a:r>
              <a:rPr lang="en-US" dirty="0"/>
              <a:t> </a:t>
            </a:r>
            <a:r>
              <a:rPr lang="en-US" dirty="0" err="1"/>
              <a:t>perspektif</a:t>
            </a:r>
            <a:r>
              <a:rPr lang="en-US" dirty="0"/>
              <a:t> </a:t>
            </a:r>
            <a:r>
              <a:rPr lang="en-US" dirty="0" err="1"/>
              <a:t>etika</a:t>
            </a:r>
            <a:r>
              <a:rPr lang="en-US" dirty="0"/>
              <a:t> dan </a:t>
            </a:r>
            <a:r>
              <a:rPr lang="en-US" dirty="0" err="1"/>
              <a:t>peradaban</a:t>
            </a:r>
            <a:r>
              <a:rPr lang="en-US" dirty="0"/>
              <a:t>. CLS4A: Kemahiran Personal.</a:t>
            </a:r>
            <a:endParaRPr dirty="0"/>
          </a:p>
        </p:txBody>
      </p:sp>
    </p:spTree>
    <p:extLst>
      <p:ext uri="{BB962C8B-B14F-4D97-AF65-F5344CB8AC3E}">
        <p14:creationId xmlns:p14="http://schemas.microsoft.com/office/powerpoint/2010/main" val="305778524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87"/>
        <p:cNvGrpSpPr/>
        <p:nvPr/>
      </p:nvGrpSpPr>
      <p:grpSpPr>
        <a:xfrm>
          <a:off x="0" y="0"/>
          <a:ext cx="0" cy="0"/>
          <a:chOff x="0" y="0"/>
          <a:chExt cx="0" cy="0"/>
        </a:xfrm>
      </p:grpSpPr>
      <p:sp>
        <p:nvSpPr>
          <p:cNvPr id="17088" name="Google Shape;17088;gb1a8945be4_0_188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89" name="Google Shape;17089;gb1a8945be4_0_188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a:t>Tugasan</a:t>
            </a:r>
            <a:r>
              <a:rPr lang="en-US" dirty="0"/>
              <a:t> </a:t>
            </a:r>
            <a:r>
              <a:rPr lang="en-US" dirty="0" err="1"/>
              <a:t>boleh</a:t>
            </a:r>
            <a:r>
              <a:rPr lang="en-US" dirty="0"/>
              <a:t> </a:t>
            </a:r>
            <a:r>
              <a:rPr lang="en-US" dirty="0" err="1"/>
              <a:t>dibuat</a:t>
            </a:r>
            <a:r>
              <a:rPr lang="en-US" dirty="0"/>
              <a:t> </a:t>
            </a:r>
            <a:r>
              <a:rPr lang="en-US" dirty="0" err="1"/>
              <a:t>secara</a:t>
            </a:r>
            <a:r>
              <a:rPr lang="en-US" dirty="0"/>
              <a:t> </a:t>
            </a:r>
            <a:r>
              <a:rPr lang="en-US" dirty="0" err="1"/>
              <a:t>berkumpulan</a:t>
            </a:r>
            <a:r>
              <a:rPr lang="en-US" dirty="0"/>
              <a:t> dan </a:t>
            </a:r>
            <a:r>
              <a:rPr lang="en-US" dirty="0" err="1"/>
              <a:t>kemudian</a:t>
            </a:r>
            <a:r>
              <a:rPr lang="en-US" dirty="0"/>
              <a:t> </a:t>
            </a:r>
            <a:r>
              <a:rPr lang="en-US" dirty="0" err="1"/>
              <a:t>dibentangkan</a:t>
            </a:r>
            <a:r>
              <a:rPr lang="en-US" dirty="0"/>
              <a:t>. Antara </a:t>
            </a:r>
            <a:r>
              <a:rPr lang="en-US" dirty="0" err="1"/>
              <a:t>aplikasi</a:t>
            </a:r>
            <a:r>
              <a:rPr lang="en-US" dirty="0"/>
              <a:t> yang </a:t>
            </a:r>
            <a:r>
              <a:rPr lang="en-US" dirty="0" err="1"/>
              <a:t>boleh</a:t>
            </a:r>
            <a:r>
              <a:rPr lang="en-US" dirty="0"/>
              <a:t> </a:t>
            </a:r>
            <a:r>
              <a:rPr lang="en-US" dirty="0" err="1"/>
              <a:t>digunakan</a:t>
            </a:r>
            <a:r>
              <a:rPr lang="en-US" dirty="0"/>
              <a:t> </a:t>
            </a:r>
            <a:r>
              <a:rPr lang="en-US" dirty="0" err="1"/>
              <a:t>seperti</a:t>
            </a:r>
            <a:r>
              <a:rPr lang="en-US" dirty="0"/>
              <a:t> Google </a:t>
            </a:r>
            <a:r>
              <a:rPr lang="en-US" dirty="0" err="1"/>
              <a:t>Jamboard</a:t>
            </a:r>
            <a:r>
              <a:rPr lang="en-US" dirty="0"/>
              <a:t>. CLO 3:mempamerkan </a:t>
            </a:r>
            <a:r>
              <a:rPr lang="en-US" dirty="0" err="1"/>
              <a:t>sikap</a:t>
            </a:r>
            <a:r>
              <a:rPr lang="en-US" dirty="0"/>
              <a:t> yang </a:t>
            </a:r>
            <a:r>
              <a:rPr lang="en-US" dirty="0" err="1"/>
              <a:t>positif</a:t>
            </a:r>
            <a:r>
              <a:rPr lang="en-US" dirty="0"/>
              <a:t> </a:t>
            </a:r>
            <a:r>
              <a:rPr lang="en-US" dirty="0" err="1"/>
              <a:t>terhadap</a:t>
            </a:r>
            <a:r>
              <a:rPr lang="en-US" dirty="0"/>
              <a:t> </a:t>
            </a:r>
            <a:r>
              <a:rPr lang="en-US" dirty="0" err="1"/>
              <a:t>isu</a:t>
            </a:r>
            <a:r>
              <a:rPr lang="en-US" dirty="0"/>
              <a:t> dan </a:t>
            </a:r>
            <a:r>
              <a:rPr lang="en-US" dirty="0" err="1"/>
              <a:t>cabaran</a:t>
            </a:r>
            <a:r>
              <a:rPr lang="en-US" dirty="0"/>
              <a:t> </a:t>
            </a:r>
            <a:r>
              <a:rPr lang="en-US" dirty="0" err="1"/>
              <a:t>kontemporari</a:t>
            </a:r>
            <a:r>
              <a:rPr lang="en-US" dirty="0"/>
              <a:t> </a:t>
            </a:r>
            <a:r>
              <a:rPr lang="en-US" dirty="0" err="1"/>
              <a:t>dari</a:t>
            </a:r>
            <a:r>
              <a:rPr lang="en-US" dirty="0"/>
              <a:t> </a:t>
            </a:r>
            <a:r>
              <a:rPr lang="en-US" dirty="0" err="1"/>
              <a:t>perspektif</a:t>
            </a:r>
            <a:r>
              <a:rPr lang="en-US" dirty="0"/>
              <a:t> </a:t>
            </a:r>
            <a:r>
              <a:rPr lang="en-US" dirty="0" err="1"/>
              <a:t>etika</a:t>
            </a:r>
            <a:r>
              <a:rPr lang="en-US" dirty="0"/>
              <a:t> dan </a:t>
            </a:r>
            <a:r>
              <a:rPr lang="en-US" dirty="0" err="1"/>
              <a:t>peradaban</a:t>
            </a:r>
            <a:r>
              <a:rPr lang="en-US" dirty="0"/>
              <a:t>. CLS4A: Kemahiran Personal.</a:t>
            </a:r>
          </a:p>
          <a:p>
            <a:pPr marL="0" lvl="0" indent="0" algn="l" rtl="0">
              <a:spcBef>
                <a:spcPts val="0"/>
              </a:spcBef>
              <a:spcAft>
                <a:spcPts val="0"/>
              </a:spcAft>
              <a:buNone/>
            </a:pPr>
            <a:endParaRPr dirty="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319"/>
        <p:cNvGrpSpPr/>
        <p:nvPr/>
      </p:nvGrpSpPr>
      <p:grpSpPr>
        <a:xfrm>
          <a:off x="0" y="0"/>
          <a:ext cx="0" cy="0"/>
          <a:chOff x="0" y="0"/>
          <a:chExt cx="0" cy="0"/>
        </a:xfrm>
      </p:grpSpPr>
      <p:sp>
        <p:nvSpPr>
          <p:cNvPr id="14320" name="Google Shape;14320;gb1a8945be4_0_715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321" name="Google Shape;14321;gb1a8945be4_0_715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Pelajar</a:t>
            </a:r>
            <a:r>
              <a:rPr lang="en-US" dirty="0"/>
              <a:t> </a:t>
            </a:r>
            <a:r>
              <a:rPr lang="en-US" dirty="0" err="1"/>
              <a:t>membuat</a:t>
            </a:r>
            <a:r>
              <a:rPr lang="en-US" dirty="0"/>
              <a:t> </a:t>
            </a:r>
            <a:r>
              <a:rPr lang="en-US" dirty="0" err="1"/>
              <a:t>kesimpulan</a:t>
            </a:r>
            <a:r>
              <a:rPr lang="en-US" dirty="0"/>
              <a:t> </a:t>
            </a:r>
            <a:r>
              <a:rPr lang="en-US" dirty="0" err="1"/>
              <a:t>dari</a:t>
            </a:r>
            <a:r>
              <a:rPr lang="en-US" dirty="0"/>
              <a:t> </a:t>
            </a:r>
            <a:r>
              <a:rPr lang="en-US" dirty="0" err="1"/>
              <a:t>keseluruhan</a:t>
            </a:r>
            <a:r>
              <a:rPr lang="en-US" dirty="0"/>
              <a:t> </a:t>
            </a:r>
            <a:r>
              <a:rPr lang="en-US" dirty="0" err="1"/>
              <a:t>topik</a:t>
            </a:r>
            <a:r>
              <a:rPr lang="en-US" dirty="0"/>
              <a:t> </a:t>
            </a:r>
            <a:r>
              <a:rPr lang="en-US" dirty="0" err="1"/>
              <a:t>ini</a:t>
            </a:r>
            <a:r>
              <a:rPr lang="en-US" dirty="0"/>
              <a:t>. </a:t>
            </a:r>
            <a:r>
              <a:rPr lang="en-US" dirty="0" err="1"/>
              <a:t>Pensyarah</a:t>
            </a:r>
            <a:r>
              <a:rPr lang="en-US" dirty="0"/>
              <a:t> guide </a:t>
            </a:r>
            <a:r>
              <a:rPr lang="en-US" dirty="0" err="1"/>
              <a:t>pelajar</a:t>
            </a:r>
            <a:r>
              <a:rPr lang="en-US"/>
              <a:t>.</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69"/>
        <p:cNvGrpSpPr/>
        <p:nvPr/>
      </p:nvGrpSpPr>
      <p:grpSpPr>
        <a:xfrm>
          <a:off x="0" y="0"/>
          <a:ext cx="0" cy="0"/>
          <a:chOff x="0" y="0"/>
          <a:chExt cx="0" cy="0"/>
        </a:xfrm>
      </p:grpSpPr>
      <p:sp>
        <p:nvSpPr>
          <p:cNvPr id="10070" name="Google Shape;10070;gb1a8945be4_0_20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071" name="Google Shape;10071;gb1a8945be4_0_20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824"/>
        <p:cNvGrpSpPr/>
        <p:nvPr/>
      </p:nvGrpSpPr>
      <p:grpSpPr>
        <a:xfrm>
          <a:off x="0" y="0"/>
          <a:ext cx="0" cy="0"/>
          <a:chOff x="0" y="0"/>
          <a:chExt cx="0" cy="0"/>
        </a:xfrm>
      </p:grpSpPr>
      <p:sp>
        <p:nvSpPr>
          <p:cNvPr id="17825" name="Google Shape;17825;gb1a8945be4_0_6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826" name="Google Shape;17826;gb1a8945be4_0_6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8"/>
        <p:cNvGrpSpPr/>
        <p:nvPr/>
      </p:nvGrpSpPr>
      <p:grpSpPr>
        <a:xfrm>
          <a:off x="0" y="0"/>
          <a:ext cx="0" cy="0"/>
          <a:chOff x="0" y="0"/>
          <a:chExt cx="0" cy="0"/>
        </a:xfrm>
      </p:grpSpPr>
      <p:sp>
        <p:nvSpPr>
          <p:cNvPr id="319" name="Google Shape;319;gb1723facdc_0_3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20" name="Google Shape;320;gb1723facdc_0_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Cadangan </a:t>
            </a:r>
            <a:r>
              <a:rPr lang="en-US" dirty="0" err="1"/>
              <a:t>agihan</a:t>
            </a:r>
            <a:r>
              <a:rPr lang="en-US" dirty="0"/>
              <a:t> </a:t>
            </a:r>
            <a:r>
              <a:rPr lang="en-US" dirty="0" err="1"/>
              <a:t>bab</a:t>
            </a:r>
            <a:r>
              <a:rPr lang="en-US" dirty="0"/>
              <a:t> </a:t>
            </a:r>
            <a:r>
              <a:rPr lang="en-US" dirty="0" err="1"/>
              <a:t>ini</a:t>
            </a:r>
            <a:r>
              <a:rPr lang="en-US" dirty="0"/>
              <a:t>,  </a:t>
            </a:r>
            <a:r>
              <a:rPr lang="en-US" dirty="0" err="1"/>
              <a:t>topik</a:t>
            </a:r>
            <a:r>
              <a:rPr lang="en-US" dirty="0"/>
              <a:t> 01-03 </a:t>
            </a:r>
            <a:r>
              <a:rPr lang="en-US" dirty="0" err="1"/>
              <a:t>untuk</a:t>
            </a:r>
            <a:r>
              <a:rPr lang="en-US" dirty="0"/>
              <a:t> </a:t>
            </a:r>
            <a:r>
              <a:rPr lang="en-US" dirty="0" err="1"/>
              <a:t>Minggu</a:t>
            </a:r>
            <a:r>
              <a:rPr lang="en-US" dirty="0"/>
              <a:t> 8, dan </a:t>
            </a:r>
            <a:r>
              <a:rPr lang="en-US" dirty="0" err="1"/>
              <a:t>topik</a:t>
            </a:r>
            <a:r>
              <a:rPr lang="en-US" dirty="0"/>
              <a:t> 04-05 </a:t>
            </a:r>
            <a:r>
              <a:rPr lang="en-US" dirty="0" err="1"/>
              <a:t>untuk</a:t>
            </a:r>
            <a:r>
              <a:rPr lang="en-US" dirty="0"/>
              <a:t> </a:t>
            </a:r>
            <a:r>
              <a:rPr lang="en-US" dirty="0" err="1"/>
              <a:t>Minggu</a:t>
            </a:r>
            <a:r>
              <a:rPr lang="en-US" dirty="0"/>
              <a:t> 9. </a:t>
            </a:r>
            <a:r>
              <a:rPr lang="en-US" dirty="0" err="1"/>
              <a:t>Silibus</a:t>
            </a:r>
            <a:r>
              <a:rPr lang="en-US" dirty="0"/>
              <a:t> </a:t>
            </a:r>
            <a:r>
              <a:rPr lang="en-US" dirty="0" err="1"/>
              <a:t>menetapkan</a:t>
            </a:r>
            <a:r>
              <a:rPr lang="en-US" dirty="0"/>
              <a:t> </a:t>
            </a:r>
            <a:r>
              <a:rPr lang="en-US" dirty="0" err="1"/>
              <a:t>Kuliah</a:t>
            </a:r>
            <a:r>
              <a:rPr lang="en-US" dirty="0"/>
              <a:t> </a:t>
            </a:r>
            <a:r>
              <a:rPr lang="en-US" dirty="0" err="1"/>
              <a:t>sebanyak</a:t>
            </a:r>
            <a:r>
              <a:rPr lang="en-US" dirty="0"/>
              <a:t> 2 jam dan Tutorial </a:t>
            </a:r>
            <a:r>
              <a:rPr lang="en-US" dirty="0" err="1"/>
              <a:t>sebanyak</a:t>
            </a:r>
            <a:r>
              <a:rPr lang="en-US" dirty="0"/>
              <a:t> 4 jam. </a:t>
            </a:r>
            <a:r>
              <a:rPr lang="en-US" dirty="0" err="1"/>
              <a:t>Jumlah</a:t>
            </a:r>
            <a:r>
              <a:rPr lang="en-US" dirty="0"/>
              <a:t> 6 jam. Satu </a:t>
            </a:r>
            <a:r>
              <a:rPr lang="en-US" dirty="0" err="1"/>
              <a:t>minggu</a:t>
            </a:r>
            <a:r>
              <a:rPr lang="en-US" dirty="0"/>
              <a:t> 3 jam </a:t>
            </a:r>
            <a:r>
              <a:rPr lang="en-US" dirty="0" err="1"/>
              <a:t>pertemuan</a:t>
            </a:r>
            <a:r>
              <a:rPr lang="en-US" dirty="0"/>
              <a:t>. </a:t>
            </a:r>
            <a:r>
              <a:rPr lang="en-US" dirty="0" err="1"/>
              <a:t>Maka</a:t>
            </a:r>
            <a:r>
              <a:rPr lang="en-US" dirty="0"/>
              <a:t>, </a:t>
            </a:r>
            <a:r>
              <a:rPr lang="en-US" dirty="0" err="1"/>
              <a:t>bagi</a:t>
            </a:r>
            <a:r>
              <a:rPr lang="en-US" dirty="0"/>
              <a:t> </a:t>
            </a:r>
            <a:r>
              <a:rPr lang="en-US" dirty="0" err="1"/>
              <a:t>topik</a:t>
            </a:r>
            <a:r>
              <a:rPr lang="en-US" dirty="0"/>
              <a:t> </a:t>
            </a:r>
            <a:r>
              <a:rPr lang="en-US" dirty="0" err="1"/>
              <a:t>ini</a:t>
            </a:r>
            <a:r>
              <a:rPr lang="en-US" dirty="0"/>
              <a:t> </a:t>
            </a:r>
            <a:r>
              <a:rPr lang="en-US" dirty="0" err="1"/>
              <a:t>sebanyak</a:t>
            </a:r>
            <a:r>
              <a:rPr lang="en-US" dirty="0"/>
              <a:t> 2 </a:t>
            </a:r>
            <a:r>
              <a:rPr lang="en-US" dirty="0" err="1"/>
              <a:t>minggu</a:t>
            </a:r>
            <a:r>
              <a:rPr lang="en-US" dirty="0"/>
              <a:t> </a:t>
            </a:r>
            <a:r>
              <a:rPr lang="en-US" dirty="0" err="1"/>
              <a:t>diperuntukkan</a:t>
            </a:r>
            <a:r>
              <a:rPr lang="en-US" dirty="0"/>
              <a:t> </a:t>
            </a:r>
            <a:r>
              <a:rPr lang="en-US" dirty="0" err="1"/>
              <a:t>untuk</a:t>
            </a:r>
            <a:r>
              <a:rPr lang="en-US" dirty="0"/>
              <a:t> </a:t>
            </a:r>
            <a:r>
              <a:rPr lang="en-US" dirty="0" err="1"/>
              <a:t>dilaksanakan</a:t>
            </a:r>
            <a:r>
              <a:rPr lang="en-US" dirty="0"/>
              <a:t>.</a:t>
            </a:r>
            <a:endParaRPr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74"/>
        <p:cNvGrpSpPr/>
        <p:nvPr/>
      </p:nvGrpSpPr>
      <p:grpSpPr>
        <a:xfrm>
          <a:off x="0" y="0"/>
          <a:ext cx="0" cy="0"/>
          <a:chOff x="0" y="0"/>
          <a:chExt cx="0" cy="0"/>
        </a:xfrm>
      </p:grpSpPr>
      <p:sp>
        <p:nvSpPr>
          <p:cNvPr id="17175" name="Google Shape;17175;gb1a8945be4_0_102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76" name="Google Shape;17176;gb1a8945be4_0_102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46"/>
        <p:cNvGrpSpPr/>
        <p:nvPr/>
      </p:nvGrpSpPr>
      <p:grpSpPr>
        <a:xfrm>
          <a:off x="0" y="0"/>
          <a:ext cx="0" cy="0"/>
          <a:chOff x="0" y="0"/>
          <a:chExt cx="0" cy="0"/>
        </a:xfrm>
      </p:grpSpPr>
      <p:sp>
        <p:nvSpPr>
          <p:cNvPr id="9147" name="Google Shape;9147;gb1a8945be4_0_2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48" name="Google Shape;9148;gb1a8945be4_0_2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648"/>
        <p:cNvGrpSpPr/>
        <p:nvPr/>
      </p:nvGrpSpPr>
      <p:grpSpPr>
        <a:xfrm>
          <a:off x="0" y="0"/>
          <a:ext cx="0" cy="0"/>
          <a:chOff x="0" y="0"/>
          <a:chExt cx="0" cy="0"/>
        </a:xfrm>
      </p:grpSpPr>
      <p:sp>
        <p:nvSpPr>
          <p:cNvPr id="10649" name="Google Shape;10649;gb1a8945be4_0_294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650" name="Google Shape;10650;gb1a8945be4_0_29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289"/>
        <p:cNvGrpSpPr/>
        <p:nvPr/>
      </p:nvGrpSpPr>
      <p:grpSpPr>
        <a:xfrm>
          <a:off x="0" y="0"/>
          <a:ext cx="0" cy="0"/>
          <a:chOff x="0" y="0"/>
          <a:chExt cx="0" cy="0"/>
        </a:xfrm>
      </p:grpSpPr>
      <p:sp>
        <p:nvSpPr>
          <p:cNvPr id="13290" name="Google Shape;13290;gb1a8945be4_0_343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291" name="Google Shape;13291;gb1a8945be4_0_34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690"/>
        <p:cNvGrpSpPr/>
        <p:nvPr/>
      </p:nvGrpSpPr>
      <p:grpSpPr>
        <a:xfrm>
          <a:off x="0" y="0"/>
          <a:ext cx="0" cy="0"/>
          <a:chOff x="0" y="0"/>
          <a:chExt cx="0" cy="0"/>
        </a:xfrm>
      </p:grpSpPr>
      <p:sp>
        <p:nvSpPr>
          <p:cNvPr id="13691" name="Google Shape;13691;gb24d6af707_1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692" name="Google Shape;13692;gb24d6af707_1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92"/>
        <p:cNvGrpSpPr/>
        <p:nvPr/>
      </p:nvGrpSpPr>
      <p:grpSpPr>
        <a:xfrm>
          <a:off x="0" y="0"/>
          <a:ext cx="0" cy="0"/>
          <a:chOff x="0" y="0"/>
          <a:chExt cx="0" cy="0"/>
        </a:xfrm>
      </p:grpSpPr>
      <p:sp>
        <p:nvSpPr>
          <p:cNvPr id="14093" name="Google Shape;14093;gb1a8945be4_0_5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94" name="Google Shape;14094;gb1a8945be4_0_5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93"/>
        <p:cNvGrpSpPr/>
        <p:nvPr/>
      </p:nvGrpSpPr>
      <p:grpSpPr>
        <a:xfrm>
          <a:off x="0" y="0"/>
          <a:ext cx="0" cy="0"/>
          <a:chOff x="0" y="0"/>
          <a:chExt cx="0" cy="0"/>
        </a:xfrm>
      </p:grpSpPr>
      <p:sp>
        <p:nvSpPr>
          <p:cNvPr id="14294" name="Google Shape;14294;gb1a8945be4_0_53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5" name="Google Shape;14295;gb1a8945be4_0_53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557"/>
        <p:cNvGrpSpPr/>
        <p:nvPr/>
      </p:nvGrpSpPr>
      <p:grpSpPr>
        <a:xfrm>
          <a:off x="0" y="0"/>
          <a:ext cx="0" cy="0"/>
          <a:chOff x="0" y="0"/>
          <a:chExt cx="0" cy="0"/>
        </a:xfrm>
      </p:grpSpPr>
      <p:sp>
        <p:nvSpPr>
          <p:cNvPr id="14558" name="Google Shape;14558;gb1a8945be4_0_719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559" name="Google Shape;14559;gb1a8945be4_0_71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025"/>
        <p:cNvGrpSpPr/>
        <p:nvPr/>
      </p:nvGrpSpPr>
      <p:grpSpPr>
        <a:xfrm>
          <a:off x="0" y="0"/>
          <a:ext cx="0" cy="0"/>
          <a:chOff x="0" y="0"/>
          <a:chExt cx="0" cy="0"/>
        </a:xfrm>
      </p:grpSpPr>
      <p:sp>
        <p:nvSpPr>
          <p:cNvPr id="17026" name="Google Shape;17026;gb1a8945be4_0_721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027" name="Google Shape;17027;gb1a8945be4_0_72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594"/>
        <p:cNvGrpSpPr/>
        <p:nvPr/>
      </p:nvGrpSpPr>
      <p:grpSpPr>
        <a:xfrm>
          <a:off x="0" y="0"/>
          <a:ext cx="0" cy="0"/>
          <a:chOff x="0" y="0"/>
          <a:chExt cx="0" cy="0"/>
        </a:xfrm>
      </p:grpSpPr>
      <p:sp>
        <p:nvSpPr>
          <p:cNvPr id="17595" name="Google Shape;17595;gb1a8945be4_0_177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596" name="Google Shape;17596;gb1a8945be4_0_177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73"/>
        <p:cNvGrpSpPr/>
        <p:nvPr/>
      </p:nvGrpSpPr>
      <p:grpSpPr>
        <a:xfrm>
          <a:off x="0" y="0"/>
          <a:ext cx="0" cy="0"/>
          <a:chOff x="0" y="0"/>
          <a:chExt cx="0" cy="0"/>
        </a:xfrm>
      </p:grpSpPr>
      <p:sp>
        <p:nvSpPr>
          <p:cNvPr id="474" name="Google Shape;474;gb1723facdc_0_504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75" name="Google Shape;475;gb1723facdc_0_504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15"/>
        <p:cNvGrpSpPr/>
        <p:nvPr/>
      </p:nvGrpSpPr>
      <p:grpSpPr>
        <a:xfrm>
          <a:off x="0" y="0"/>
          <a:ext cx="0" cy="0"/>
          <a:chOff x="0" y="0"/>
          <a:chExt cx="0" cy="0"/>
        </a:xfrm>
      </p:grpSpPr>
      <p:sp>
        <p:nvSpPr>
          <p:cNvPr id="18016" name="Google Shape;18016;gb1723facdc_0_33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17" name="Google Shape;18017;gb1723facdc_0_33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06"/>
        <p:cNvGrpSpPr/>
        <p:nvPr/>
      </p:nvGrpSpPr>
      <p:grpSpPr>
        <a:xfrm>
          <a:off x="0" y="0"/>
          <a:ext cx="0" cy="0"/>
          <a:chOff x="0" y="0"/>
          <a:chExt cx="0" cy="0"/>
        </a:xfrm>
      </p:grpSpPr>
      <p:sp>
        <p:nvSpPr>
          <p:cNvPr id="18207" name="Google Shape;18207;SLIDES_API1653409000_1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08" name="Google Shape;18208;SLIDES_API165340900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13"/>
        <p:cNvGrpSpPr/>
        <p:nvPr/>
      </p:nvGrpSpPr>
      <p:grpSpPr>
        <a:xfrm>
          <a:off x="0" y="0"/>
          <a:ext cx="0" cy="0"/>
          <a:chOff x="0" y="0"/>
          <a:chExt cx="0" cy="0"/>
        </a:xfrm>
      </p:grpSpPr>
      <p:sp>
        <p:nvSpPr>
          <p:cNvPr id="18214" name="Google Shape;18214;SLIDES_API165340900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15" name="Google Shape;18215;SLIDES_API165340900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20"/>
        <p:cNvGrpSpPr/>
        <p:nvPr/>
      </p:nvGrpSpPr>
      <p:grpSpPr>
        <a:xfrm>
          <a:off x="0" y="0"/>
          <a:ext cx="0" cy="0"/>
          <a:chOff x="0" y="0"/>
          <a:chExt cx="0" cy="0"/>
        </a:xfrm>
      </p:grpSpPr>
      <p:sp>
        <p:nvSpPr>
          <p:cNvPr id="18221" name="Google Shape;18221;gb1a8945be4_2_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22" name="Google Shape;18222;gb1a8945be4_2_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39"/>
        <p:cNvGrpSpPr/>
        <p:nvPr/>
      </p:nvGrpSpPr>
      <p:grpSpPr>
        <a:xfrm>
          <a:off x="0" y="0"/>
          <a:ext cx="0" cy="0"/>
          <a:chOff x="0" y="0"/>
          <a:chExt cx="0" cy="0"/>
        </a:xfrm>
      </p:grpSpPr>
      <p:sp>
        <p:nvSpPr>
          <p:cNvPr id="18240" name="Google Shape;18240;gb24d6af707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41" name="Google Shape;18241;gb24d6af707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255"/>
        <p:cNvGrpSpPr/>
        <p:nvPr/>
      </p:nvGrpSpPr>
      <p:grpSpPr>
        <a:xfrm>
          <a:off x="0" y="0"/>
          <a:ext cx="0" cy="0"/>
          <a:chOff x="0" y="0"/>
          <a:chExt cx="0" cy="0"/>
        </a:xfrm>
      </p:grpSpPr>
      <p:sp>
        <p:nvSpPr>
          <p:cNvPr id="18256" name="Google Shape;18256;gb1a8945be4_2_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257" name="Google Shape;18257;gb1a8945be4_2_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592"/>
        <p:cNvGrpSpPr/>
        <p:nvPr/>
      </p:nvGrpSpPr>
      <p:grpSpPr>
        <a:xfrm>
          <a:off x="0" y="0"/>
          <a:ext cx="0" cy="0"/>
          <a:chOff x="0" y="0"/>
          <a:chExt cx="0" cy="0"/>
        </a:xfrm>
      </p:grpSpPr>
      <p:sp>
        <p:nvSpPr>
          <p:cNvPr id="18593" name="Google Shape;18593;gb1a8945be4_2_37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594" name="Google Shape;18594;gb1a8945be4_2_37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092"/>
        <p:cNvGrpSpPr/>
        <p:nvPr/>
      </p:nvGrpSpPr>
      <p:grpSpPr>
        <a:xfrm>
          <a:off x="0" y="0"/>
          <a:ext cx="0" cy="0"/>
          <a:chOff x="0" y="0"/>
          <a:chExt cx="0" cy="0"/>
        </a:xfrm>
      </p:grpSpPr>
      <p:sp>
        <p:nvSpPr>
          <p:cNvPr id="25093" name="Google Shape;25093;gb1a8945be4_2_687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094" name="Google Shape;25094;gb1a8945be4_2_68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519"/>
        <p:cNvGrpSpPr/>
        <p:nvPr/>
      </p:nvGrpSpPr>
      <p:grpSpPr>
        <a:xfrm>
          <a:off x="0" y="0"/>
          <a:ext cx="0" cy="0"/>
          <a:chOff x="0" y="0"/>
          <a:chExt cx="0" cy="0"/>
        </a:xfrm>
      </p:grpSpPr>
      <p:sp>
        <p:nvSpPr>
          <p:cNvPr id="25520" name="Google Shape;25520;gb1a8945be4_2_73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521" name="Google Shape;25521;gb1a8945be4_2_73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82"/>
        <p:cNvGrpSpPr/>
        <p:nvPr/>
      </p:nvGrpSpPr>
      <p:grpSpPr>
        <a:xfrm>
          <a:off x="0" y="0"/>
          <a:ext cx="0" cy="0"/>
          <a:chOff x="0" y="0"/>
          <a:chExt cx="0" cy="0"/>
        </a:xfrm>
      </p:grpSpPr>
      <p:sp>
        <p:nvSpPr>
          <p:cNvPr id="25683" name="Google Shape;25683;gb1a8945be4_2_7464: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84" name="Google Shape;25684;gb1a8945be4_2_746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81"/>
        <p:cNvGrpSpPr/>
        <p:nvPr/>
      </p:nvGrpSpPr>
      <p:grpSpPr>
        <a:xfrm>
          <a:off x="0" y="0"/>
          <a:ext cx="0" cy="0"/>
          <a:chOff x="0" y="0"/>
          <a:chExt cx="0" cy="0"/>
        </a:xfrm>
      </p:grpSpPr>
      <p:sp>
        <p:nvSpPr>
          <p:cNvPr id="14282" name="Google Shape;14282;gb1a8945be4_0_71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83" name="Google Shape;14283;gb1a8945be4_0_71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084"/>
        <p:cNvGrpSpPr/>
        <p:nvPr/>
      </p:nvGrpSpPr>
      <p:grpSpPr>
        <a:xfrm>
          <a:off x="0" y="0"/>
          <a:ext cx="0" cy="0"/>
          <a:chOff x="0" y="0"/>
          <a:chExt cx="0" cy="0"/>
        </a:xfrm>
      </p:grpSpPr>
      <p:sp>
        <p:nvSpPr>
          <p:cNvPr id="26085" name="Google Shape;26085;gb1a8945be4_2_78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086" name="Google Shape;26086;gb1a8945be4_2_78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455"/>
        <p:cNvGrpSpPr/>
        <p:nvPr/>
      </p:nvGrpSpPr>
      <p:grpSpPr>
        <a:xfrm>
          <a:off x="0" y="0"/>
          <a:ext cx="0" cy="0"/>
          <a:chOff x="0" y="0"/>
          <a:chExt cx="0" cy="0"/>
        </a:xfrm>
      </p:grpSpPr>
      <p:sp>
        <p:nvSpPr>
          <p:cNvPr id="26456" name="Google Shape;26456;gb1a8945be4_2_82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457" name="Google Shape;26457;gb1a8945be4_2_8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832"/>
        <p:cNvGrpSpPr/>
        <p:nvPr/>
      </p:nvGrpSpPr>
      <p:grpSpPr>
        <a:xfrm>
          <a:off x="0" y="0"/>
          <a:ext cx="0" cy="0"/>
          <a:chOff x="0" y="0"/>
          <a:chExt cx="0" cy="0"/>
        </a:xfrm>
      </p:grpSpPr>
      <p:sp>
        <p:nvSpPr>
          <p:cNvPr id="26833" name="Google Shape;26833;gb1a8945be4_2_861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834" name="Google Shape;26834;gb1a8945be4_2_861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263"/>
        <p:cNvGrpSpPr/>
        <p:nvPr/>
      </p:nvGrpSpPr>
      <p:grpSpPr>
        <a:xfrm>
          <a:off x="0" y="0"/>
          <a:ext cx="0" cy="0"/>
          <a:chOff x="0" y="0"/>
          <a:chExt cx="0" cy="0"/>
        </a:xfrm>
      </p:grpSpPr>
      <p:sp>
        <p:nvSpPr>
          <p:cNvPr id="27264" name="Google Shape;27264;gb1a8945be4_2_904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265" name="Google Shape;27265;gb1a8945be4_2_904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056"/>
        <p:cNvGrpSpPr/>
        <p:nvPr/>
      </p:nvGrpSpPr>
      <p:grpSpPr>
        <a:xfrm>
          <a:off x="0" y="0"/>
          <a:ext cx="0" cy="0"/>
          <a:chOff x="0" y="0"/>
          <a:chExt cx="0" cy="0"/>
        </a:xfrm>
      </p:grpSpPr>
      <p:sp>
        <p:nvSpPr>
          <p:cNvPr id="28057" name="Google Shape;28057;gb1a8945be4_2_983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058" name="Google Shape;28058;gb1a8945be4_2_983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797"/>
        <p:cNvGrpSpPr/>
        <p:nvPr/>
      </p:nvGrpSpPr>
      <p:grpSpPr>
        <a:xfrm>
          <a:off x="0" y="0"/>
          <a:ext cx="0" cy="0"/>
          <a:chOff x="0" y="0"/>
          <a:chExt cx="0" cy="0"/>
        </a:xfrm>
      </p:grpSpPr>
      <p:sp>
        <p:nvSpPr>
          <p:cNvPr id="28798" name="Google Shape;28798;gb1a8945be4_2_10573: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799" name="Google Shape;28799;gb1a8945be4_2_105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490"/>
        <p:cNvGrpSpPr/>
        <p:nvPr/>
      </p:nvGrpSpPr>
      <p:grpSpPr>
        <a:xfrm>
          <a:off x="0" y="0"/>
          <a:ext cx="0" cy="0"/>
          <a:chOff x="0" y="0"/>
          <a:chExt cx="0" cy="0"/>
        </a:xfrm>
      </p:grpSpPr>
      <p:sp>
        <p:nvSpPr>
          <p:cNvPr id="29491" name="Google Shape;29491;gb1a8945be4_2_1126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492" name="Google Shape;29492;gb1a8945be4_2_11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9792"/>
        <p:cNvGrpSpPr/>
        <p:nvPr/>
      </p:nvGrpSpPr>
      <p:grpSpPr>
        <a:xfrm>
          <a:off x="0" y="0"/>
          <a:ext cx="0" cy="0"/>
          <a:chOff x="0" y="0"/>
          <a:chExt cx="0" cy="0"/>
        </a:xfrm>
      </p:grpSpPr>
      <p:sp>
        <p:nvSpPr>
          <p:cNvPr id="29793" name="Google Shape;29793;gb1a8945be4_2_1156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9794" name="Google Shape;29794;gb1a8945be4_2_1156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0431"/>
        <p:cNvGrpSpPr/>
        <p:nvPr/>
      </p:nvGrpSpPr>
      <p:grpSpPr>
        <a:xfrm>
          <a:off x="0" y="0"/>
          <a:ext cx="0" cy="0"/>
          <a:chOff x="0" y="0"/>
          <a:chExt cx="0" cy="0"/>
        </a:xfrm>
      </p:grpSpPr>
      <p:sp>
        <p:nvSpPr>
          <p:cNvPr id="30432" name="Google Shape;30432;gb1a8945be4_2_121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0433" name="Google Shape;30433;gb1a8945be4_2_121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84"/>
        <p:cNvGrpSpPr/>
        <p:nvPr/>
      </p:nvGrpSpPr>
      <p:grpSpPr>
        <a:xfrm>
          <a:off x="0" y="0"/>
          <a:ext cx="0" cy="0"/>
          <a:chOff x="0" y="0"/>
          <a:chExt cx="0" cy="0"/>
        </a:xfrm>
      </p:grpSpPr>
      <p:sp>
        <p:nvSpPr>
          <p:cNvPr id="485" name="Google Shape;485;gb179643f6e_0_1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86" name="Google Shape;486;gb179643f6e_0_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a:t>* </a:t>
            </a:r>
            <a:r>
              <a:rPr lang="en-US" dirty="0" err="1"/>
              <a:t>Menggunakan</a:t>
            </a:r>
            <a:r>
              <a:rPr lang="en-US" dirty="0"/>
              <a:t> </a:t>
            </a:r>
            <a:r>
              <a:rPr lang="en-US" dirty="0" err="1"/>
              <a:t>aplikasi</a:t>
            </a:r>
            <a:r>
              <a:rPr lang="en-US" dirty="0"/>
              <a:t> wizer.me, </a:t>
            </a:r>
            <a:r>
              <a:rPr lang="en-US" dirty="0" err="1"/>
              <a:t>pensyarah</a:t>
            </a:r>
            <a:r>
              <a:rPr lang="en-US" dirty="0"/>
              <a:t> </a:t>
            </a:r>
            <a:r>
              <a:rPr lang="en-US" dirty="0" err="1"/>
              <a:t>boleh</a:t>
            </a:r>
            <a:r>
              <a:rPr lang="en-US" dirty="0"/>
              <a:t> </a:t>
            </a:r>
            <a:r>
              <a:rPr lang="en-US" dirty="0" err="1"/>
              <a:t>mencipta</a:t>
            </a:r>
            <a:r>
              <a:rPr lang="en-US" dirty="0"/>
              <a:t> </a:t>
            </a:r>
            <a:r>
              <a:rPr lang="en-US" dirty="0" err="1"/>
              <a:t>pelbagai</a:t>
            </a:r>
            <a:r>
              <a:rPr lang="en-US" dirty="0"/>
              <a:t> </a:t>
            </a:r>
            <a:r>
              <a:rPr lang="en-US" dirty="0" err="1"/>
              <a:t>bentuk</a:t>
            </a:r>
            <a:r>
              <a:rPr lang="en-US" dirty="0"/>
              <a:t> </a:t>
            </a:r>
            <a:r>
              <a:rPr lang="en-US" dirty="0" err="1"/>
              <a:t>soalan</a:t>
            </a:r>
            <a:r>
              <a:rPr lang="en-US" dirty="0"/>
              <a:t> </a:t>
            </a:r>
            <a:r>
              <a:rPr lang="en-US" dirty="0" err="1"/>
              <a:t>induksi</a:t>
            </a:r>
            <a:r>
              <a:rPr lang="en-US" dirty="0"/>
              <a:t> dan </a:t>
            </a:r>
            <a:r>
              <a:rPr lang="en-US" dirty="0" err="1"/>
              <a:t>dapat</a:t>
            </a:r>
            <a:r>
              <a:rPr lang="en-US" dirty="0"/>
              <a:t> </a:t>
            </a:r>
            <a:r>
              <a:rPr lang="en-US" dirty="0" err="1"/>
              <a:t>menguji</a:t>
            </a:r>
            <a:r>
              <a:rPr lang="en-US" dirty="0"/>
              <a:t> dan </a:t>
            </a:r>
            <a:r>
              <a:rPr lang="en-US" dirty="0" err="1"/>
              <a:t>melihat</a:t>
            </a:r>
            <a:r>
              <a:rPr lang="en-US" dirty="0"/>
              <a:t> </a:t>
            </a:r>
            <a:r>
              <a:rPr lang="en-US" dirty="0" err="1"/>
              <a:t>prestasi</a:t>
            </a:r>
            <a:r>
              <a:rPr lang="en-US" dirty="0"/>
              <a:t> </a:t>
            </a:r>
            <a:r>
              <a:rPr lang="en-US" dirty="0" err="1"/>
              <a:t>pelajar</a:t>
            </a:r>
            <a:r>
              <a:rPr lang="en-US" dirty="0"/>
              <a:t> di dalam </a:t>
            </a:r>
            <a:r>
              <a:rPr lang="en-US" dirty="0" err="1"/>
              <a:t>kelas</a:t>
            </a:r>
            <a:r>
              <a:rPr lang="en-US" dirty="0"/>
              <a:t>. Set </a:t>
            </a:r>
            <a:r>
              <a:rPr lang="en-US" dirty="0" err="1"/>
              <a:t>induksi</a:t>
            </a:r>
            <a:r>
              <a:rPr lang="en-US" dirty="0"/>
              <a:t> </a:t>
            </a:r>
            <a:r>
              <a:rPr lang="en-US" dirty="0" err="1"/>
              <a:t>ini</a:t>
            </a:r>
            <a:r>
              <a:rPr lang="en-US" dirty="0"/>
              <a:t> </a:t>
            </a:r>
            <a:r>
              <a:rPr lang="en-US" dirty="0" err="1"/>
              <a:t>meminta</a:t>
            </a:r>
            <a:r>
              <a:rPr lang="en-US" dirty="0"/>
              <a:t> </a:t>
            </a:r>
            <a:r>
              <a:rPr lang="en-US" dirty="0" err="1"/>
              <a:t>pelajar</a:t>
            </a:r>
            <a:r>
              <a:rPr lang="en-US" dirty="0"/>
              <a:t> </a:t>
            </a:r>
            <a:r>
              <a:rPr lang="en-US" dirty="0" err="1"/>
              <a:t>membuat</a:t>
            </a:r>
            <a:r>
              <a:rPr lang="en-US" dirty="0"/>
              <a:t> </a:t>
            </a:r>
            <a:r>
              <a:rPr lang="en-US" dirty="0" err="1"/>
              <a:t>carian</a:t>
            </a:r>
            <a:r>
              <a:rPr lang="en-US" dirty="0"/>
              <a:t> dalam </a:t>
            </a:r>
            <a:r>
              <a:rPr lang="en-US" dirty="0" err="1"/>
              <a:t>kotak</a:t>
            </a:r>
            <a:r>
              <a:rPr lang="en-US" dirty="0"/>
              <a:t> Word Search Puzzle </a:t>
            </a:r>
            <a:r>
              <a:rPr lang="en-US" dirty="0" err="1"/>
              <a:t>berkenaan</a:t>
            </a:r>
            <a:r>
              <a:rPr lang="en-US" dirty="0"/>
              <a:t> </a:t>
            </a:r>
            <a:r>
              <a:rPr lang="en-US" dirty="0" err="1"/>
              <a:t>beberapa</a:t>
            </a:r>
            <a:r>
              <a:rPr lang="en-US" dirty="0"/>
              <a:t> </a:t>
            </a:r>
            <a:r>
              <a:rPr lang="en-US" dirty="0" err="1"/>
              <a:t>peralatan</a:t>
            </a:r>
            <a:r>
              <a:rPr lang="en-US" dirty="0"/>
              <a:t> </a:t>
            </a:r>
            <a:r>
              <a:rPr lang="en-US" dirty="0" err="1"/>
              <a:t>teknologi</a:t>
            </a:r>
            <a:r>
              <a:rPr lang="en-US" dirty="0"/>
              <a:t> </a:t>
            </a:r>
            <a:r>
              <a:rPr lang="en-US" dirty="0" err="1"/>
              <a:t>berkaitan</a:t>
            </a:r>
            <a:r>
              <a:rPr lang="en-US" dirty="0"/>
              <a:t> </a:t>
            </a:r>
            <a:r>
              <a:rPr lang="en-US" dirty="0" err="1"/>
              <a:t>komunikasi</a:t>
            </a:r>
            <a:r>
              <a:rPr lang="en-US" dirty="0"/>
              <a:t>. </a:t>
            </a:r>
            <a:r>
              <a:rPr lang="en-US" dirty="0" err="1"/>
              <a:t>Ini</a:t>
            </a:r>
            <a:r>
              <a:rPr lang="en-US" dirty="0"/>
              <a:t> </a:t>
            </a:r>
            <a:r>
              <a:rPr lang="en-US" dirty="0" err="1"/>
              <a:t>bagi</a:t>
            </a:r>
            <a:r>
              <a:rPr lang="en-US" dirty="0"/>
              <a:t> </a:t>
            </a:r>
            <a:r>
              <a:rPr lang="en-US" dirty="0" err="1"/>
              <a:t>memulakan</a:t>
            </a:r>
            <a:r>
              <a:rPr lang="en-US" dirty="0"/>
              <a:t> </a:t>
            </a:r>
            <a:r>
              <a:rPr lang="en-US" dirty="0" err="1"/>
              <a:t>ransangan</a:t>
            </a:r>
            <a:r>
              <a:rPr lang="en-US" dirty="0"/>
              <a:t> </a:t>
            </a:r>
            <a:r>
              <a:rPr lang="en-US" dirty="0" err="1"/>
              <a:t>pengetahuan</a:t>
            </a:r>
            <a:r>
              <a:rPr lang="en-US" dirty="0"/>
              <a:t> </a:t>
            </a:r>
            <a:r>
              <a:rPr lang="en-US" dirty="0" err="1"/>
              <a:t>pelajar</a:t>
            </a:r>
            <a:r>
              <a:rPr lang="en-US" dirty="0"/>
              <a:t> </a:t>
            </a:r>
            <a:r>
              <a:rPr lang="en-US" dirty="0" err="1"/>
              <a:t>terhadap</a:t>
            </a:r>
            <a:r>
              <a:rPr lang="en-US" dirty="0"/>
              <a:t> </a:t>
            </a:r>
            <a:r>
              <a:rPr lang="en-US" dirty="0" err="1"/>
              <a:t>topik</a:t>
            </a:r>
            <a:r>
              <a:rPr lang="en-US" dirty="0"/>
              <a:t> yang </a:t>
            </a:r>
            <a:r>
              <a:rPr lang="en-US" dirty="0" err="1"/>
              <a:t>akan</a:t>
            </a:r>
            <a:r>
              <a:rPr lang="en-US" dirty="0"/>
              <a:t> </a:t>
            </a:r>
            <a:r>
              <a:rPr lang="en-US" dirty="0" err="1"/>
              <a:t>dibincangkan</a:t>
            </a:r>
            <a:r>
              <a:rPr lang="en-US" dirty="0"/>
              <a:t>.</a:t>
            </a:r>
            <a:endParaRPr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3"/>
        <p:cNvGrpSpPr/>
        <p:nvPr/>
      </p:nvGrpSpPr>
      <p:grpSpPr>
        <a:xfrm>
          <a:off x="0" y="0"/>
          <a:ext cx="0" cy="0"/>
          <a:chOff x="0" y="0"/>
          <a:chExt cx="0" cy="0"/>
        </a:xfrm>
      </p:grpSpPr>
      <p:sp>
        <p:nvSpPr>
          <p:cNvPr id="8674" name="Google Shape;8674;gb179643f6e_0_56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75" name="Google Shape;8675;gb179643f6e_0_56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673"/>
        <p:cNvGrpSpPr/>
        <p:nvPr/>
      </p:nvGrpSpPr>
      <p:grpSpPr>
        <a:xfrm>
          <a:off x="0" y="0"/>
          <a:ext cx="0" cy="0"/>
          <a:chOff x="0" y="0"/>
          <a:chExt cx="0" cy="0"/>
        </a:xfrm>
      </p:grpSpPr>
      <p:sp>
        <p:nvSpPr>
          <p:cNvPr id="8674" name="Google Shape;8674;gb179643f6e_0_56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75" name="Google Shape;8675;gb179643f6e_0_56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92261654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80"/>
        <p:cNvGrpSpPr/>
        <p:nvPr/>
      </p:nvGrpSpPr>
      <p:grpSpPr>
        <a:xfrm>
          <a:off x="0" y="0"/>
          <a:ext cx="0" cy="0"/>
          <a:chOff x="0" y="0"/>
          <a:chExt cx="0" cy="0"/>
        </a:xfrm>
      </p:grpSpPr>
      <p:sp>
        <p:nvSpPr>
          <p:cNvPr id="13481" name="Google Shape;13481;gb1a8945be4_0_37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482" name="Google Shape;13482;gb1a8945be4_0_37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xml"/><Relationship Id="rId4" Type="http://schemas.openxmlformats.org/officeDocument/2006/relationships/hyperlink" Target="https://www.freepik.com/" TargetMode="Externa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a:off x="2228250" y="1542475"/>
            <a:ext cx="4687500" cy="1536000"/>
          </a:xfrm>
          <a:prstGeom prst="rect">
            <a:avLst/>
          </a:prstGeom>
        </p:spPr>
        <p:txBody>
          <a:bodyPr spcFirstLastPara="1" wrap="square" lIns="91425" tIns="91425" rIns="91425" bIns="91425" anchor="b" anchorCtr="0">
            <a:noAutofit/>
          </a:bodyPr>
          <a:lstStyle>
            <a:lvl1pPr lvl="0" algn="ctr">
              <a:spcBef>
                <a:spcPts val="0"/>
              </a:spcBef>
              <a:spcAft>
                <a:spcPts val="0"/>
              </a:spcAft>
              <a:buSzPts val="5200"/>
              <a:buNone/>
              <a:defRPr sz="45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3176100" y="3164550"/>
            <a:ext cx="2791800" cy="6522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2800"/>
              <a:buNone/>
              <a:defRPr sz="16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4"/>
        <p:cNvGrpSpPr/>
        <p:nvPr/>
      </p:nvGrpSpPr>
      <p:grpSpPr>
        <a:xfrm>
          <a:off x="0" y="0"/>
          <a:ext cx="0" cy="0"/>
          <a:chOff x="0" y="0"/>
          <a:chExt cx="0" cy="0"/>
        </a:xfrm>
      </p:grpSpPr>
      <p:sp>
        <p:nvSpPr>
          <p:cNvPr id="35" name="Google Shape;35;p11"/>
          <p:cNvSpPr txBox="1">
            <a:spLocks noGrp="1"/>
          </p:cNvSpPr>
          <p:nvPr>
            <p:ph type="title" hasCustomPrompt="1"/>
          </p:nvPr>
        </p:nvSpPr>
        <p:spPr>
          <a:xfrm>
            <a:off x="713250" y="1255450"/>
            <a:ext cx="4557900" cy="1963500"/>
          </a:xfrm>
          <a:prstGeom prst="rect">
            <a:avLst/>
          </a:prstGeom>
        </p:spPr>
        <p:txBody>
          <a:bodyPr spcFirstLastPara="1" wrap="square" lIns="91425" tIns="91425" rIns="91425" bIns="91425" anchor="b" anchorCtr="0">
            <a:noAutofit/>
          </a:bodyPr>
          <a:lstStyle>
            <a:lvl1pPr lvl="0">
              <a:spcBef>
                <a:spcPts val="0"/>
              </a:spcBef>
              <a:spcAft>
                <a:spcPts val="0"/>
              </a:spcAft>
              <a:buSzPts val="12000"/>
              <a:buNone/>
              <a:defRPr sz="12000">
                <a:solidFill>
                  <a:schemeClr val="accen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36" name="Google Shape;36;p11"/>
          <p:cNvSpPr txBox="1">
            <a:spLocks noGrp="1"/>
          </p:cNvSpPr>
          <p:nvPr>
            <p:ph type="body" idx="1"/>
          </p:nvPr>
        </p:nvSpPr>
        <p:spPr>
          <a:xfrm>
            <a:off x="713250" y="3301550"/>
            <a:ext cx="4557900" cy="680100"/>
          </a:xfrm>
          <a:prstGeom prst="rect">
            <a:avLst/>
          </a:prstGeom>
        </p:spPr>
        <p:txBody>
          <a:bodyPr spcFirstLastPara="1" wrap="square" lIns="91425" tIns="91425" rIns="91425" bIns="91425" anchor="t" anchorCtr="0">
            <a:noAutofit/>
          </a:bodyPr>
          <a:lstStyle>
            <a:lvl1pPr marL="457200" lvl="0" indent="-342900">
              <a:spcBef>
                <a:spcPts val="0"/>
              </a:spcBef>
              <a:spcAft>
                <a:spcPts val="0"/>
              </a:spcAft>
              <a:buSzPts val="1800"/>
              <a:buChar char="●"/>
              <a:defRPr sz="1400"/>
            </a:lvl1pPr>
            <a:lvl2pPr marL="914400" lvl="1" indent="-317500" algn="ctr">
              <a:spcBef>
                <a:spcPts val="0"/>
              </a:spcBef>
              <a:spcAft>
                <a:spcPts val="0"/>
              </a:spcAft>
              <a:buSzPts val="1400"/>
              <a:buChar char="○"/>
              <a:defRPr/>
            </a:lvl2pPr>
            <a:lvl3pPr marL="1371600" lvl="2" indent="-317500" algn="ctr">
              <a:spcBef>
                <a:spcPts val="1600"/>
              </a:spcBef>
              <a:spcAft>
                <a:spcPts val="0"/>
              </a:spcAft>
              <a:buSzPts val="1400"/>
              <a:buChar char="■"/>
              <a:defRPr/>
            </a:lvl3pPr>
            <a:lvl4pPr marL="1828800" lvl="3" indent="-317500" algn="ctr">
              <a:spcBef>
                <a:spcPts val="1600"/>
              </a:spcBef>
              <a:spcAft>
                <a:spcPts val="0"/>
              </a:spcAft>
              <a:buSzPts val="1400"/>
              <a:buChar char="●"/>
              <a:defRPr/>
            </a:lvl4pPr>
            <a:lvl5pPr marL="2286000" lvl="4" indent="-317500" algn="ctr">
              <a:spcBef>
                <a:spcPts val="1600"/>
              </a:spcBef>
              <a:spcAft>
                <a:spcPts val="0"/>
              </a:spcAft>
              <a:buSzPts val="1400"/>
              <a:buChar char="○"/>
              <a:defRPr/>
            </a:lvl5pPr>
            <a:lvl6pPr marL="2743200" lvl="5" indent="-317500" algn="ctr">
              <a:spcBef>
                <a:spcPts val="1600"/>
              </a:spcBef>
              <a:spcAft>
                <a:spcPts val="0"/>
              </a:spcAft>
              <a:buSzPts val="1400"/>
              <a:buChar char="■"/>
              <a:defRPr/>
            </a:lvl6pPr>
            <a:lvl7pPr marL="3200400" lvl="6" indent="-317500" algn="ctr">
              <a:spcBef>
                <a:spcPts val="1600"/>
              </a:spcBef>
              <a:spcAft>
                <a:spcPts val="0"/>
              </a:spcAft>
              <a:buSzPts val="1400"/>
              <a:buChar char="●"/>
              <a:defRPr/>
            </a:lvl7pPr>
            <a:lvl8pPr marL="3657600" lvl="7" indent="-317500" algn="ctr">
              <a:spcBef>
                <a:spcPts val="1600"/>
              </a:spcBef>
              <a:spcAft>
                <a:spcPts val="0"/>
              </a:spcAft>
              <a:buSzPts val="1400"/>
              <a:buChar char="○"/>
              <a:defRPr/>
            </a:lvl8pPr>
            <a:lvl9pPr marL="4114800" lvl="8" indent="-317500" algn="ctr">
              <a:spcBef>
                <a:spcPts val="1600"/>
              </a:spcBef>
              <a:spcAft>
                <a:spcPts val="1600"/>
              </a:spcAft>
              <a:buSzPts val="1400"/>
              <a:buChar char="■"/>
              <a:defRPr/>
            </a:lvl9pPr>
          </a:lstStyle>
          <a:p>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37"/>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ackground">
  <p:cSld name="CUSTOM">
    <p:bg>
      <p:bgPr>
        <a:blipFill>
          <a:blip r:embed="rId2">
            <a:alphaModFix/>
          </a:blip>
          <a:stretch>
            <a:fillRect/>
          </a:stretch>
        </a:blipFill>
        <a:effectLst/>
      </p:bgPr>
    </p:bg>
    <p:spTree>
      <p:nvGrpSpPr>
        <p:cNvPr id="1" name="Shape 38"/>
        <p:cNvGrpSpPr/>
        <p:nvPr/>
      </p:nvGrpSpPr>
      <p:grpSpPr>
        <a:xfrm>
          <a:off x="0" y="0"/>
          <a:ext cx="0" cy="0"/>
          <a:chOff x="0" y="0"/>
          <a:chExt cx="0" cy="0"/>
        </a:xfrm>
      </p:grpSpPr>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able of contents">
  <p:cSld name="CUSTOM_1">
    <p:spTree>
      <p:nvGrpSpPr>
        <p:cNvPr id="1" name="Shape 39"/>
        <p:cNvGrpSpPr/>
        <p:nvPr/>
      </p:nvGrpSpPr>
      <p:grpSpPr>
        <a:xfrm>
          <a:off x="0" y="0"/>
          <a:ext cx="0" cy="0"/>
          <a:chOff x="0" y="0"/>
          <a:chExt cx="0" cy="0"/>
        </a:xfrm>
      </p:grpSpPr>
      <p:sp>
        <p:nvSpPr>
          <p:cNvPr id="40" name="Google Shape;40;p1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2800"/>
              <a:buFont typeface="Berkshire Swash"/>
              <a:buNone/>
              <a:defRPr sz="2800" b="1"/>
            </a:lvl1pPr>
            <a:lvl2pPr lvl="1">
              <a:spcBef>
                <a:spcPts val="0"/>
              </a:spcBef>
              <a:spcAft>
                <a:spcPts val="0"/>
              </a:spcAft>
              <a:buSzPts val="2800"/>
              <a:buNone/>
              <a:defRPr>
                <a:latin typeface="Livvic"/>
                <a:ea typeface="Livvic"/>
                <a:cs typeface="Livvic"/>
                <a:sym typeface="Livvic"/>
              </a:defRPr>
            </a:lvl2pPr>
            <a:lvl3pPr lvl="2">
              <a:spcBef>
                <a:spcPts val="0"/>
              </a:spcBef>
              <a:spcAft>
                <a:spcPts val="0"/>
              </a:spcAft>
              <a:buSzPts val="2800"/>
              <a:buNone/>
              <a:defRPr>
                <a:latin typeface="Livvic"/>
                <a:ea typeface="Livvic"/>
                <a:cs typeface="Livvic"/>
                <a:sym typeface="Livvic"/>
              </a:defRPr>
            </a:lvl3pPr>
            <a:lvl4pPr lvl="3">
              <a:spcBef>
                <a:spcPts val="0"/>
              </a:spcBef>
              <a:spcAft>
                <a:spcPts val="0"/>
              </a:spcAft>
              <a:buSzPts val="2800"/>
              <a:buNone/>
              <a:defRPr>
                <a:latin typeface="Livvic"/>
                <a:ea typeface="Livvic"/>
                <a:cs typeface="Livvic"/>
                <a:sym typeface="Livvic"/>
              </a:defRPr>
            </a:lvl4pPr>
            <a:lvl5pPr lvl="4">
              <a:spcBef>
                <a:spcPts val="0"/>
              </a:spcBef>
              <a:spcAft>
                <a:spcPts val="0"/>
              </a:spcAft>
              <a:buSzPts val="2800"/>
              <a:buNone/>
              <a:defRPr>
                <a:latin typeface="Livvic"/>
                <a:ea typeface="Livvic"/>
                <a:cs typeface="Livvic"/>
                <a:sym typeface="Livvic"/>
              </a:defRPr>
            </a:lvl5pPr>
            <a:lvl6pPr lvl="5">
              <a:spcBef>
                <a:spcPts val="0"/>
              </a:spcBef>
              <a:spcAft>
                <a:spcPts val="0"/>
              </a:spcAft>
              <a:buSzPts val="2800"/>
              <a:buNone/>
              <a:defRPr>
                <a:latin typeface="Livvic"/>
                <a:ea typeface="Livvic"/>
                <a:cs typeface="Livvic"/>
                <a:sym typeface="Livvic"/>
              </a:defRPr>
            </a:lvl6pPr>
            <a:lvl7pPr lvl="6">
              <a:spcBef>
                <a:spcPts val="0"/>
              </a:spcBef>
              <a:spcAft>
                <a:spcPts val="0"/>
              </a:spcAft>
              <a:buSzPts val="2800"/>
              <a:buNone/>
              <a:defRPr>
                <a:latin typeface="Livvic"/>
                <a:ea typeface="Livvic"/>
                <a:cs typeface="Livvic"/>
                <a:sym typeface="Livvic"/>
              </a:defRPr>
            </a:lvl7pPr>
            <a:lvl8pPr lvl="7">
              <a:spcBef>
                <a:spcPts val="0"/>
              </a:spcBef>
              <a:spcAft>
                <a:spcPts val="0"/>
              </a:spcAft>
              <a:buSzPts val="2800"/>
              <a:buNone/>
              <a:defRPr>
                <a:latin typeface="Livvic"/>
                <a:ea typeface="Livvic"/>
                <a:cs typeface="Livvic"/>
                <a:sym typeface="Livvic"/>
              </a:defRPr>
            </a:lvl8pPr>
            <a:lvl9pPr lvl="8">
              <a:spcBef>
                <a:spcPts val="0"/>
              </a:spcBef>
              <a:spcAft>
                <a:spcPts val="0"/>
              </a:spcAft>
              <a:buSzPts val="2800"/>
              <a:buNone/>
              <a:defRPr>
                <a:latin typeface="Livvic"/>
                <a:ea typeface="Livvic"/>
                <a:cs typeface="Livvic"/>
                <a:sym typeface="Livvic"/>
              </a:defRPr>
            </a:lvl9pPr>
          </a:lstStyle>
          <a:p>
            <a:endParaRPr/>
          </a:p>
        </p:txBody>
      </p:sp>
      <p:sp>
        <p:nvSpPr>
          <p:cNvPr id="41" name="Google Shape;41;p14"/>
          <p:cNvSpPr txBox="1">
            <a:spLocks noGrp="1"/>
          </p:cNvSpPr>
          <p:nvPr>
            <p:ph type="subTitle" idx="1"/>
          </p:nvPr>
        </p:nvSpPr>
        <p:spPr>
          <a:xfrm>
            <a:off x="713213" y="1709220"/>
            <a:ext cx="2196000" cy="459000"/>
          </a:xfrm>
          <a:prstGeom prst="rect">
            <a:avLst/>
          </a:prstGeom>
        </p:spPr>
        <p:txBody>
          <a:bodyPr spcFirstLastPara="1" wrap="square" lIns="91425" tIns="91425" rIns="91425" bIns="91425" anchor="t" anchorCtr="0">
            <a:noAutofit/>
          </a:bodyPr>
          <a:lstStyle>
            <a:lvl1pPr lvl="0">
              <a:spcBef>
                <a:spcPts val="0"/>
              </a:spcBef>
              <a:spcAft>
                <a:spcPts val="0"/>
              </a:spcAft>
              <a:buSzPts val="1800"/>
              <a:buFont typeface="Berkshire Swash"/>
              <a:buNone/>
              <a:defRPr b="1">
                <a:latin typeface="Merriweather"/>
                <a:ea typeface="Merriweather"/>
                <a:cs typeface="Merriweather"/>
                <a:sym typeface="Merriweather"/>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42" name="Google Shape;42;p14"/>
          <p:cNvSpPr txBox="1">
            <a:spLocks noGrp="1"/>
          </p:cNvSpPr>
          <p:nvPr>
            <p:ph type="title" idx="2" hasCustomPrompt="1"/>
          </p:nvPr>
        </p:nvSpPr>
        <p:spPr>
          <a:xfrm>
            <a:off x="713213" y="1294513"/>
            <a:ext cx="824100" cy="52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b="1">
                <a:solidFill>
                  <a:schemeClr val="accent2"/>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r>
              <a:t>xx%</a:t>
            </a:r>
          </a:p>
        </p:txBody>
      </p:sp>
      <p:sp>
        <p:nvSpPr>
          <p:cNvPr id="43" name="Google Shape;43;p14"/>
          <p:cNvSpPr txBox="1">
            <a:spLocks noGrp="1"/>
          </p:cNvSpPr>
          <p:nvPr>
            <p:ph type="subTitle" idx="3"/>
          </p:nvPr>
        </p:nvSpPr>
        <p:spPr>
          <a:xfrm>
            <a:off x="713213" y="2078613"/>
            <a:ext cx="2196000" cy="663300"/>
          </a:xfrm>
          <a:prstGeom prst="rect">
            <a:avLst/>
          </a:prstGeom>
        </p:spPr>
        <p:txBody>
          <a:bodyPr spcFirstLastPara="1" wrap="square" lIns="91425" tIns="91425" rIns="91425" bIns="91425" anchor="t" anchorCtr="0">
            <a:noAutofit/>
          </a:bodyPr>
          <a:lstStyle>
            <a:lvl1pPr lvl="0">
              <a:spcBef>
                <a:spcPts val="0"/>
              </a:spcBef>
              <a:spcAft>
                <a:spcPts val="0"/>
              </a:spcAft>
              <a:buSzPts val="1400"/>
              <a:buNone/>
              <a:defRPr sz="1400"/>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
        <p:nvSpPr>
          <p:cNvPr id="44" name="Google Shape;44;p14"/>
          <p:cNvSpPr txBox="1">
            <a:spLocks noGrp="1"/>
          </p:cNvSpPr>
          <p:nvPr>
            <p:ph type="subTitle" idx="4"/>
          </p:nvPr>
        </p:nvSpPr>
        <p:spPr>
          <a:xfrm>
            <a:off x="3030913" y="1709220"/>
            <a:ext cx="2196000" cy="4590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45" name="Google Shape;45;p14"/>
          <p:cNvSpPr txBox="1">
            <a:spLocks noGrp="1"/>
          </p:cNvSpPr>
          <p:nvPr>
            <p:ph type="title" idx="5" hasCustomPrompt="1"/>
          </p:nvPr>
        </p:nvSpPr>
        <p:spPr>
          <a:xfrm>
            <a:off x="3030913" y="1294513"/>
            <a:ext cx="824100" cy="52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b="1">
                <a:solidFill>
                  <a:schemeClr val="accent2"/>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r>
              <a:t>xx%</a:t>
            </a:r>
          </a:p>
        </p:txBody>
      </p:sp>
      <p:sp>
        <p:nvSpPr>
          <p:cNvPr id="46" name="Google Shape;46;p14"/>
          <p:cNvSpPr txBox="1">
            <a:spLocks noGrp="1"/>
          </p:cNvSpPr>
          <p:nvPr>
            <p:ph type="subTitle" idx="6"/>
          </p:nvPr>
        </p:nvSpPr>
        <p:spPr>
          <a:xfrm>
            <a:off x="3030913" y="2078613"/>
            <a:ext cx="2196000" cy="663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47" name="Google Shape;47;p14"/>
          <p:cNvSpPr txBox="1">
            <a:spLocks noGrp="1"/>
          </p:cNvSpPr>
          <p:nvPr>
            <p:ph type="subTitle" idx="7"/>
          </p:nvPr>
        </p:nvSpPr>
        <p:spPr>
          <a:xfrm>
            <a:off x="713213" y="3303710"/>
            <a:ext cx="2196000" cy="4590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48" name="Google Shape;48;p14"/>
          <p:cNvSpPr txBox="1">
            <a:spLocks noGrp="1"/>
          </p:cNvSpPr>
          <p:nvPr>
            <p:ph type="title" idx="8" hasCustomPrompt="1"/>
          </p:nvPr>
        </p:nvSpPr>
        <p:spPr>
          <a:xfrm>
            <a:off x="713213" y="2889000"/>
            <a:ext cx="824100" cy="52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b="1">
                <a:solidFill>
                  <a:schemeClr val="accent2"/>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r>
              <a:t>xx%</a:t>
            </a:r>
          </a:p>
        </p:txBody>
      </p:sp>
      <p:sp>
        <p:nvSpPr>
          <p:cNvPr id="49" name="Google Shape;49;p14"/>
          <p:cNvSpPr txBox="1">
            <a:spLocks noGrp="1"/>
          </p:cNvSpPr>
          <p:nvPr>
            <p:ph type="subTitle" idx="9"/>
          </p:nvPr>
        </p:nvSpPr>
        <p:spPr>
          <a:xfrm>
            <a:off x="713213" y="3673107"/>
            <a:ext cx="2196000" cy="663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50" name="Google Shape;50;p14"/>
          <p:cNvSpPr txBox="1">
            <a:spLocks noGrp="1"/>
          </p:cNvSpPr>
          <p:nvPr>
            <p:ph type="subTitle" idx="13"/>
          </p:nvPr>
        </p:nvSpPr>
        <p:spPr>
          <a:xfrm>
            <a:off x="3030913" y="3303710"/>
            <a:ext cx="2196000" cy="459000"/>
          </a:xfrm>
          <a:prstGeom prst="rect">
            <a:avLst/>
          </a:prstGeom>
        </p:spPr>
        <p:txBody>
          <a:bodyPr spcFirstLastPara="1" wrap="square" lIns="91425" tIns="91425" rIns="91425" bIns="91425" anchor="t" anchorCtr="0">
            <a:noAutofit/>
          </a:bodyPr>
          <a:lstStyle>
            <a:lvl1pPr lvl="0"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51" name="Google Shape;51;p14"/>
          <p:cNvSpPr txBox="1">
            <a:spLocks noGrp="1"/>
          </p:cNvSpPr>
          <p:nvPr>
            <p:ph type="title" idx="14" hasCustomPrompt="1"/>
          </p:nvPr>
        </p:nvSpPr>
        <p:spPr>
          <a:xfrm>
            <a:off x="3030913" y="2889000"/>
            <a:ext cx="824100" cy="523200"/>
          </a:xfrm>
          <a:prstGeom prst="rect">
            <a:avLst/>
          </a:prstGeom>
        </p:spPr>
        <p:txBody>
          <a:bodyPr spcFirstLastPara="1" wrap="square" lIns="91425" tIns="91425" rIns="91425" bIns="91425" anchor="b" anchorCtr="0">
            <a:noAutofit/>
          </a:bodyPr>
          <a:lstStyle>
            <a:lvl1pPr lvl="0" rtl="0">
              <a:spcBef>
                <a:spcPts val="0"/>
              </a:spcBef>
              <a:spcAft>
                <a:spcPts val="0"/>
              </a:spcAft>
              <a:buSzPts val="2400"/>
              <a:buNone/>
              <a:defRPr sz="2400" b="1">
                <a:solidFill>
                  <a:schemeClr val="accent2"/>
                </a:solidFill>
              </a:defRPr>
            </a:lvl1pPr>
            <a:lvl2pPr lvl="1" algn="ctr" rtl="0">
              <a:spcBef>
                <a:spcPts val="0"/>
              </a:spcBef>
              <a:spcAft>
                <a:spcPts val="0"/>
              </a:spcAft>
              <a:buSzPts val="2400"/>
              <a:buNone/>
              <a:defRPr sz="2400"/>
            </a:lvl2pPr>
            <a:lvl3pPr lvl="2" algn="ctr" rtl="0">
              <a:spcBef>
                <a:spcPts val="0"/>
              </a:spcBef>
              <a:spcAft>
                <a:spcPts val="0"/>
              </a:spcAft>
              <a:buSzPts val="2400"/>
              <a:buNone/>
              <a:defRPr sz="2400"/>
            </a:lvl3pPr>
            <a:lvl4pPr lvl="3" algn="ctr" rtl="0">
              <a:spcBef>
                <a:spcPts val="0"/>
              </a:spcBef>
              <a:spcAft>
                <a:spcPts val="0"/>
              </a:spcAft>
              <a:buSzPts val="2400"/>
              <a:buNone/>
              <a:defRPr sz="2400"/>
            </a:lvl4pPr>
            <a:lvl5pPr lvl="4" algn="ctr" rtl="0">
              <a:spcBef>
                <a:spcPts val="0"/>
              </a:spcBef>
              <a:spcAft>
                <a:spcPts val="0"/>
              </a:spcAft>
              <a:buSzPts val="2400"/>
              <a:buNone/>
              <a:defRPr sz="2400"/>
            </a:lvl5pPr>
            <a:lvl6pPr lvl="5" algn="ctr" rtl="0">
              <a:spcBef>
                <a:spcPts val="0"/>
              </a:spcBef>
              <a:spcAft>
                <a:spcPts val="0"/>
              </a:spcAft>
              <a:buSzPts val="2400"/>
              <a:buNone/>
              <a:defRPr sz="2400"/>
            </a:lvl6pPr>
            <a:lvl7pPr lvl="6" algn="ctr" rtl="0">
              <a:spcBef>
                <a:spcPts val="0"/>
              </a:spcBef>
              <a:spcAft>
                <a:spcPts val="0"/>
              </a:spcAft>
              <a:buSzPts val="2400"/>
              <a:buNone/>
              <a:defRPr sz="2400"/>
            </a:lvl7pPr>
            <a:lvl8pPr lvl="7" algn="ctr" rtl="0">
              <a:spcBef>
                <a:spcPts val="0"/>
              </a:spcBef>
              <a:spcAft>
                <a:spcPts val="0"/>
              </a:spcAft>
              <a:buSzPts val="2400"/>
              <a:buNone/>
              <a:defRPr sz="2400"/>
            </a:lvl8pPr>
            <a:lvl9pPr lvl="8" algn="ctr" rtl="0">
              <a:spcBef>
                <a:spcPts val="0"/>
              </a:spcBef>
              <a:spcAft>
                <a:spcPts val="0"/>
              </a:spcAft>
              <a:buSzPts val="2400"/>
              <a:buNone/>
              <a:defRPr sz="2400"/>
            </a:lvl9pPr>
          </a:lstStyle>
          <a:p>
            <a:r>
              <a:t>xx%</a:t>
            </a:r>
          </a:p>
        </p:txBody>
      </p:sp>
      <p:sp>
        <p:nvSpPr>
          <p:cNvPr id="52" name="Google Shape;52;p14"/>
          <p:cNvSpPr txBox="1">
            <a:spLocks noGrp="1"/>
          </p:cNvSpPr>
          <p:nvPr>
            <p:ph type="subTitle" idx="15"/>
          </p:nvPr>
        </p:nvSpPr>
        <p:spPr>
          <a:xfrm>
            <a:off x="3030913" y="3673107"/>
            <a:ext cx="2196000" cy="6633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Quote">
  <p:cSld name="CUSTOM_2">
    <p:spTree>
      <p:nvGrpSpPr>
        <p:cNvPr id="1" name="Shape 53"/>
        <p:cNvGrpSpPr/>
        <p:nvPr/>
      </p:nvGrpSpPr>
      <p:grpSpPr>
        <a:xfrm>
          <a:off x="0" y="0"/>
          <a:ext cx="0" cy="0"/>
          <a:chOff x="0" y="0"/>
          <a:chExt cx="0" cy="0"/>
        </a:xfrm>
      </p:grpSpPr>
      <p:sp>
        <p:nvSpPr>
          <p:cNvPr id="54" name="Google Shape;54;p15"/>
          <p:cNvSpPr txBox="1">
            <a:spLocks noGrp="1"/>
          </p:cNvSpPr>
          <p:nvPr>
            <p:ph type="title"/>
          </p:nvPr>
        </p:nvSpPr>
        <p:spPr>
          <a:xfrm>
            <a:off x="2340425" y="2699163"/>
            <a:ext cx="45660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2000"/>
            </a:lvl1pPr>
            <a:lvl2pPr lvl="1" algn="ctr" rtl="0">
              <a:spcBef>
                <a:spcPts val="0"/>
              </a:spcBef>
              <a:spcAft>
                <a:spcPts val="0"/>
              </a:spcAft>
              <a:buSzPts val="2800"/>
              <a:buNone/>
              <a:defRPr>
                <a:latin typeface="Arial"/>
                <a:ea typeface="Arial"/>
                <a:cs typeface="Arial"/>
                <a:sym typeface="Arial"/>
              </a:defRPr>
            </a:lvl2pPr>
            <a:lvl3pPr lvl="2" algn="ctr" rtl="0">
              <a:spcBef>
                <a:spcPts val="0"/>
              </a:spcBef>
              <a:spcAft>
                <a:spcPts val="0"/>
              </a:spcAft>
              <a:buSzPts val="2800"/>
              <a:buNone/>
              <a:defRPr>
                <a:latin typeface="Arial"/>
                <a:ea typeface="Arial"/>
                <a:cs typeface="Arial"/>
                <a:sym typeface="Arial"/>
              </a:defRPr>
            </a:lvl3pPr>
            <a:lvl4pPr lvl="3" algn="ctr" rtl="0">
              <a:spcBef>
                <a:spcPts val="0"/>
              </a:spcBef>
              <a:spcAft>
                <a:spcPts val="0"/>
              </a:spcAft>
              <a:buSzPts val="2800"/>
              <a:buNone/>
              <a:defRPr>
                <a:latin typeface="Arial"/>
                <a:ea typeface="Arial"/>
                <a:cs typeface="Arial"/>
                <a:sym typeface="Arial"/>
              </a:defRPr>
            </a:lvl4pPr>
            <a:lvl5pPr lvl="4" algn="ctr" rtl="0">
              <a:spcBef>
                <a:spcPts val="0"/>
              </a:spcBef>
              <a:spcAft>
                <a:spcPts val="0"/>
              </a:spcAft>
              <a:buSzPts val="2800"/>
              <a:buNone/>
              <a:defRPr>
                <a:latin typeface="Arial"/>
                <a:ea typeface="Arial"/>
                <a:cs typeface="Arial"/>
                <a:sym typeface="Arial"/>
              </a:defRPr>
            </a:lvl5pPr>
            <a:lvl6pPr lvl="5" algn="ctr" rtl="0">
              <a:spcBef>
                <a:spcPts val="0"/>
              </a:spcBef>
              <a:spcAft>
                <a:spcPts val="0"/>
              </a:spcAft>
              <a:buSzPts val="2800"/>
              <a:buNone/>
              <a:defRPr>
                <a:latin typeface="Arial"/>
                <a:ea typeface="Arial"/>
                <a:cs typeface="Arial"/>
                <a:sym typeface="Arial"/>
              </a:defRPr>
            </a:lvl6pPr>
            <a:lvl7pPr lvl="6" algn="ctr" rtl="0">
              <a:spcBef>
                <a:spcPts val="0"/>
              </a:spcBef>
              <a:spcAft>
                <a:spcPts val="0"/>
              </a:spcAft>
              <a:buSzPts val="2800"/>
              <a:buNone/>
              <a:defRPr>
                <a:latin typeface="Arial"/>
                <a:ea typeface="Arial"/>
                <a:cs typeface="Arial"/>
                <a:sym typeface="Arial"/>
              </a:defRPr>
            </a:lvl7pPr>
            <a:lvl8pPr lvl="7" algn="ctr" rtl="0">
              <a:spcBef>
                <a:spcPts val="0"/>
              </a:spcBef>
              <a:spcAft>
                <a:spcPts val="0"/>
              </a:spcAft>
              <a:buSzPts val="2800"/>
              <a:buNone/>
              <a:defRPr>
                <a:latin typeface="Arial"/>
                <a:ea typeface="Arial"/>
                <a:cs typeface="Arial"/>
                <a:sym typeface="Arial"/>
              </a:defRPr>
            </a:lvl8pPr>
            <a:lvl9pPr lvl="8" algn="ctr" rtl="0">
              <a:spcBef>
                <a:spcPts val="0"/>
              </a:spcBef>
              <a:spcAft>
                <a:spcPts val="0"/>
              </a:spcAft>
              <a:buSzPts val="2800"/>
              <a:buNone/>
              <a:defRPr>
                <a:latin typeface="Arial"/>
                <a:ea typeface="Arial"/>
                <a:cs typeface="Arial"/>
                <a:sym typeface="Arial"/>
              </a:defRPr>
            </a:lvl9pPr>
          </a:lstStyle>
          <a:p>
            <a:endParaRPr/>
          </a:p>
        </p:txBody>
      </p:sp>
      <p:sp>
        <p:nvSpPr>
          <p:cNvPr id="55" name="Google Shape;55;p15"/>
          <p:cNvSpPr txBox="1">
            <a:spLocks noGrp="1"/>
          </p:cNvSpPr>
          <p:nvPr>
            <p:ph type="subTitle" idx="1"/>
          </p:nvPr>
        </p:nvSpPr>
        <p:spPr>
          <a:xfrm>
            <a:off x="2340425" y="1643038"/>
            <a:ext cx="4566000" cy="11322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100"/>
              <a:buNone/>
              <a:defRPr sz="23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hree columns">
  <p:cSld name="CUSTOM_3">
    <p:spTree>
      <p:nvGrpSpPr>
        <p:cNvPr id="1" name="Shape 56"/>
        <p:cNvGrpSpPr/>
        <p:nvPr/>
      </p:nvGrpSpPr>
      <p:grpSpPr>
        <a:xfrm>
          <a:off x="0" y="0"/>
          <a:ext cx="0" cy="0"/>
          <a:chOff x="0" y="0"/>
          <a:chExt cx="0" cy="0"/>
        </a:xfrm>
      </p:grpSpPr>
      <p:sp>
        <p:nvSpPr>
          <p:cNvPr id="57" name="Google Shape;57;p1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58" name="Google Shape;58;p16"/>
          <p:cNvSpPr txBox="1">
            <a:spLocks noGrp="1"/>
          </p:cNvSpPr>
          <p:nvPr>
            <p:ph type="subTitle" idx="1"/>
          </p:nvPr>
        </p:nvSpPr>
        <p:spPr>
          <a:xfrm>
            <a:off x="699100" y="23499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59" name="Google Shape;59;p16"/>
          <p:cNvSpPr txBox="1">
            <a:spLocks noGrp="1"/>
          </p:cNvSpPr>
          <p:nvPr>
            <p:ph type="subTitle" idx="2"/>
          </p:nvPr>
        </p:nvSpPr>
        <p:spPr>
          <a:xfrm>
            <a:off x="699100" y="2739885"/>
            <a:ext cx="2533500" cy="663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0" name="Google Shape;60;p16"/>
          <p:cNvSpPr txBox="1">
            <a:spLocks noGrp="1"/>
          </p:cNvSpPr>
          <p:nvPr>
            <p:ph type="subTitle" idx="3"/>
          </p:nvPr>
        </p:nvSpPr>
        <p:spPr>
          <a:xfrm>
            <a:off x="3305250" y="23499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1" name="Google Shape;61;p16"/>
          <p:cNvSpPr txBox="1">
            <a:spLocks noGrp="1"/>
          </p:cNvSpPr>
          <p:nvPr>
            <p:ph type="subTitle" idx="4"/>
          </p:nvPr>
        </p:nvSpPr>
        <p:spPr>
          <a:xfrm>
            <a:off x="3305250" y="2739885"/>
            <a:ext cx="2533500" cy="663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2" name="Google Shape;62;p16"/>
          <p:cNvSpPr txBox="1">
            <a:spLocks noGrp="1"/>
          </p:cNvSpPr>
          <p:nvPr>
            <p:ph type="subTitle" idx="5"/>
          </p:nvPr>
        </p:nvSpPr>
        <p:spPr>
          <a:xfrm>
            <a:off x="5911400" y="23499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3" name="Google Shape;63;p16"/>
          <p:cNvSpPr txBox="1">
            <a:spLocks noGrp="1"/>
          </p:cNvSpPr>
          <p:nvPr>
            <p:ph type="subTitle" idx="6"/>
          </p:nvPr>
        </p:nvSpPr>
        <p:spPr>
          <a:xfrm>
            <a:off x="5911400" y="2739885"/>
            <a:ext cx="2533500" cy="663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four columns">
  <p:cSld name="CUSTOM_6">
    <p:spTree>
      <p:nvGrpSpPr>
        <p:cNvPr id="1" name="Shape 64"/>
        <p:cNvGrpSpPr/>
        <p:nvPr/>
      </p:nvGrpSpPr>
      <p:grpSpPr>
        <a:xfrm>
          <a:off x="0" y="0"/>
          <a:ext cx="0" cy="0"/>
          <a:chOff x="0" y="0"/>
          <a:chExt cx="0" cy="0"/>
        </a:xfrm>
      </p:grpSpPr>
      <p:sp>
        <p:nvSpPr>
          <p:cNvPr id="65" name="Google Shape;65;p1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Font typeface="Berkshire Swash"/>
              <a:buNone/>
              <a:defRPr sz="2800" b="1"/>
            </a:lvl1pPr>
            <a:lvl2pPr lvl="1" rtl="0">
              <a:spcBef>
                <a:spcPts val="0"/>
              </a:spcBef>
              <a:spcAft>
                <a:spcPts val="0"/>
              </a:spcAft>
              <a:buSzPts val="2800"/>
              <a:buNone/>
              <a:defRPr>
                <a:latin typeface="Livvic"/>
                <a:ea typeface="Livvic"/>
                <a:cs typeface="Livvic"/>
                <a:sym typeface="Livvic"/>
              </a:defRPr>
            </a:lvl2pPr>
            <a:lvl3pPr lvl="2" rtl="0">
              <a:spcBef>
                <a:spcPts val="0"/>
              </a:spcBef>
              <a:spcAft>
                <a:spcPts val="0"/>
              </a:spcAft>
              <a:buSzPts val="2800"/>
              <a:buNone/>
              <a:defRPr>
                <a:latin typeface="Livvic"/>
                <a:ea typeface="Livvic"/>
                <a:cs typeface="Livvic"/>
                <a:sym typeface="Livvic"/>
              </a:defRPr>
            </a:lvl3pPr>
            <a:lvl4pPr lvl="3" rtl="0">
              <a:spcBef>
                <a:spcPts val="0"/>
              </a:spcBef>
              <a:spcAft>
                <a:spcPts val="0"/>
              </a:spcAft>
              <a:buSzPts val="2800"/>
              <a:buNone/>
              <a:defRPr>
                <a:latin typeface="Livvic"/>
                <a:ea typeface="Livvic"/>
                <a:cs typeface="Livvic"/>
                <a:sym typeface="Livvic"/>
              </a:defRPr>
            </a:lvl4pPr>
            <a:lvl5pPr lvl="4" rtl="0">
              <a:spcBef>
                <a:spcPts val="0"/>
              </a:spcBef>
              <a:spcAft>
                <a:spcPts val="0"/>
              </a:spcAft>
              <a:buSzPts val="2800"/>
              <a:buNone/>
              <a:defRPr>
                <a:latin typeface="Livvic"/>
                <a:ea typeface="Livvic"/>
                <a:cs typeface="Livvic"/>
                <a:sym typeface="Livvic"/>
              </a:defRPr>
            </a:lvl5pPr>
            <a:lvl6pPr lvl="5" rtl="0">
              <a:spcBef>
                <a:spcPts val="0"/>
              </a:spcBef>
              <a:spcAft>
                <a:spcPts val="0"/>
              </a:spcAft>
              <a:buSzPts val="2800"/>
              <a:buNone/>
              <a:defRPr>
                <a:latin typeface="Livvic"/>
                <a:ea typeface="Livvic"/>
                <a:cs typeface="Livvic"/>
                <a:sym typeface="Livvic"/>
              </a:defRPr>
            </a:lvl6pPr>
            <a:lvl7pPr lvl="6" rtl="0">
              <a:spcBef>
                <a:spcPts val="0"/>
              </a:spcBef>
              <a:spcAft>
                <a:spcPts val="0"/>
              </a:spcAft>
              <a:buSzPts val="2800"/>
              <a:buNone/>
              <a:defRPr>
                <a:latin typeface="Livvic"/>
                <a:ea typeface="Livvic"/>
                <a:cs typeface="Livvic"/>
                <a:sym typeface="Livvic"/>
              </a:defRPr>
            </a:lvl7pPr>
            <a:lvl8pPr lvl="7" rtl="0">
              <a:spcBef>
                <a:spcPts val="0"/>
              </a:spcBef>
              <a:spcAft>
                <a:spcPts val="0"/>
              </a:spcAft>
              <a:buSzPts val="2800"/>
              <a:buNone/>
              <a:defRPr>
                <a:latin typeface="Livvic"/>
                <a:ea typeface="Livvic"/>
                <a:cs typeface="Livvic"/>
                <a:sym typeface="Livvic"/>
              </a:defRPr>
            </a:lvl8pPr>
            <a:lvl9pPr lvl="8" rtl="0">
              <a:spcBef>
                <a:spcPts val="0"/>
              </a:spcBef>
              <a:spcAft>
                <a:spcPts val="0"/>
              </a:spcAft>
              <a:buSzPts val="2800"/>
              <a:buNone/>
              <a:defRPr>
                <a:latin typeface="Livvic"/>
                <a:ea typeface="Livvic"/>
                <a:cs typeface="Livvic"/>
                <a:sym typeface="Livvic"/>
              </a:defRPr>
            </a:lvl9pPr>
          </a:lstStyle>
          <a:p>
            <a:endParaRPr/>
          </a:p>
        </p:txBody>
      </p:sp>
      <p:sp>
        <p:nvSpPr>
          <p:cNvPr id="66" name="Google Shape;66;p17"/>
          <p:cNvSpPr txBox="1">
            <a:spLocks noGrp="1"/>
          </p:cNvSpPr>
          <p:nvPr>
            <p:ph type="subTitle" idx="1"/>
          </p:nvPr>
        </p:nvSpPr>
        <p:spPr>
          <a:xfrm>
            <a:off x="2977428" y="1425000"/>
            <a:ext cx="2703900" cy="459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7" name="Google Shape;67;p17"/>
          <p:cNvSpPr txBox="1">
            <a:spLocks noGrp="1"/>
          </p:cNvSpPr>
          <p:nvPr>
            <p:ph type="subTitle" idx="2"/>
          </p:nvPr>
        </p:nvSpPr>
        <p:spPr>
          <a:xfrm>
            <a:off x="2977475" y="1814975"/>
            <a:ext cx="2703900" cy="834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8" name="Google Shape;68;p17"/>
          <p:cNvSpPr txBox="1">
            <a:spLocks noGrp="1"/>
          </p:cNvSpPr>
          <p:nvPr>
            <p:ph type="subTitle" idx="3"/>
          </p:nvPr>
        </p:nvSpPr>
        <p:spPr>
          <a:xfrm>
            <a:off x="5726828" y="1425000"/>
            <a:ext cx="2703900" cy="459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69" name="Google Shape;69;p17"/>
          <p:cNvSpPr txBox="1">
            <a:spLocks noGrp="1"/>
          </p:cNvSpPr>
          <p:nvPr>
            <p:ph type="subTitle" idx="4"/>
          </p:nvPr>
        </p:nvSpPr>
        <p:spPr>
          <a:xfrm>
            <a:off x="5726825" y="1814977"/>
            <a:ext cx="2703900" cy="834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0" name="Google Shape;70;p17"/>
          <p:cNvSpPr txBox="1">
            <a:spLocks noGrp="1"/>
          </p:cNvSpPr>
          <p:nvPr>
            <p:ph type="subTitle" idx="5"/>
          </p:nvPr>
        </p:nvSpPr>
        <p:spPr>
          <a:xfrm>
            <a:off x="2977428" y="2867075"/>
            <a:ext cx="2703900" cy="459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1" name="Google Shape;71;p17"/>
          <p:cNvSpPr txBox="1">
            <a:spLocks noGrp="1"/>
          </p:cNvSpPr>
          <p:nvPr>
            <p:ph type="subTitle" idx="6"/>
          </p:nvPr>
        </p:nvSpPr>
        <p:spPr>
          <a:xfrm>
            <a:off x="2977425" y="3257050"/>
            <a:ext cx="2703900" cy="834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2" name="Google Shape;72;p17"/>
          <p:cNvSpPr txBox="1">
            <a:spLocks noGrp="1"/>
          </p:cNvSpPr>
          <p:nvPr>
            <p:ph type="subTitle" idx="7"/>
          </p:nvPr>
        </p:nvSpPr>
        <p:spPr>
          <a:xfrm>
            <a:off x="5726828" y="2867083"/>
            <a:ext cx="2703900" cy="459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800"/>
              <a:buFont typeface="Berkshire Swash"/>
              <a:buNone/>
              <a:defRPr b="1">
                <a:latin typeface="Georgia"/>
                <a:ea typeface="Georgia"/>
                <a:cs typeface="Georgia"/>
                <a:sym typeface="Georgia"/>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3" name="Google Shape;73;p17"/>
          <p:cNvSpPr txBox="1">
            <a:spLocks noGrp="1"/>
          </p:cNvSpPr>
          <p:nvPr>
            <p:ph type="subTitle" idx="8"/>
          </p:nvPr>
        </p:nvSpPr>
        <p:spPr>
          <a:xfrm>
            <a:off x="5726825" y="3257056"/>
            <a:ext cx="2703900" cy="834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CUSTOM_4">
    <p:spTree>
      <p:nvGrpSpPr>
        <p:cNvPr id="1" name="Shape 74"/>
        <p:cNvGrpSpPr/>
        <p:nvPr/>
      </p:nvGrpSpPr>
      <p:grpSpPr>
        <a:xfrm>
          <a:off x="0" y="0"/>
          <a:ext cx="0" cy="0"/>
          <a:chOff x="0" y="0"/>
          <a:chExt cx="0" cy="0"/>
        </a:xfrm>
      </p:grpSpPr>
      <p:sp>
        <p:nvSpPr>
          <p:cNvPr id="75" name="Google Shape;75;p18"/>
          <p:cNvSpPr txBox="1">
            <a:spLocks noGrp="1"/>
          </p:cNvSpPr>
          <p:nvPr>
            <p:ph type="title"/>
          </p:nvPr>
        </p:nvSpPr>
        <p:spPr>
          <a:xfrm>
            <a:off x="713225" y="445025"/>
            <a:ext cx="76992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76" name="Google Shape;76;p18"/>
          <p:cNvSpPr txBox="1">
            <a:spLocks noGrp="1"/>
          </p:cNvSpPr>
          <p:nvPr>
            <p:ph type="subTitle" idx="1"/>
          </p:nvPr>
        </p:nvSpPr>
        <p:spPr>
          <a:xfrm>
            <a:off x="647838" y="1594625"/>
            <a:ext cx="1604400" cy="880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800"/>
              <a:buFont typeface="Merriweather"/>
              <a:buNone/>
              <a:defRPr sz="1800" b="1">
                <a:latin typeface="Merriweather"/>
                <a:ea typeface="Merriweather"/>
                <a:cs typeface="Merriweather"/>
                <a:sym typeface="Merriweather"/>
              </a:defRPr>
            </a:lvl1pPr>
            <a:lvl2pPr lvl="1" rtl="0">
              <a:spcBef>
                <a:spcPts val="0"/>
              </a:spcBef>
              <a:spcAft>
                <a:spcPts val="0"/>
              </a:spcAft>
              <a:buSzPts val="1400"/>
              <a:buFont typeface="Merriweather"/>
              <a:buNone/>
              <a:defRPr b="1">
                <a:latin typeface="Merriweather"/>
                <a:ea typeface="Merriweather"/>
                <a:cs typeface="Merriweather"/>
                <a:sym typeface="Merriweather"/>
              </a:defRPr>
            </a:lvl2pPr>
            <a:lvl3pPr lvl="2" rtl="0">
              <a:spcBef>
                <a:spcPts val="1600"/>
              </a:spcBef>
              <a:spcAft>
                <a:spcPts val="0"/>
              </a:spcAft>
              <a:buSzPts val="1400"/>
              <a:buFont typeface="Merriweather"/>
              <a:buNone/>
              <a:defRPr b="1">
                <a:latin typeface="Merriweather"/>
                <a:ea typeface="Merriweather"/>
                <a:cs typeface="Merriweather"/>
                <a:sym typeface="Merriweather"/>
              </a:defRPr>
            </a:lvl3pPr>
            <a:lvl4pPr lvl="3" rtl="0">
              <a:spcBef>
                <a:spcPts val="1600"/>
              </a:spcBef>
              <a:spcAft>
                <a:spcPts val="0"/>
              </a:spcAft>
              <a:buSzPts val="1400"/>
              <a:buFont typeface="Merriweather"/>
              <a:buNone/>
              <a:defRPr b="1">
                <a:latin typeface="Merriweather"/>
                <a:ea typeface="Merriweather"/>
                <a:cs typeface="Merriweather"/>
                <a:sym typeface="Merriweather"/>
              </a:defRPr>
            </a:lvl4pPr>
            <a:lvl5pPr lvl="4" rtl="0">
              <a:spcBef>
                <a:spcPts val="1600"/>
              </a:spcBef>
              <a:spcAft>
                <a:spcPts val="0"/>
              </a:spcAft>
              <a:buSzPts val="1400"/>
              <a:buFont typeface="Merriweather"/>
              <a:buNone/>
              <a:defRPr b="1">
                <a:latin typeface="Merriweather"/>
                <a:ea typeface="Merriweather"/>
                <a:cs typeface="Merriweather"/>
                <a:sym typeface="Merriweather"/>
              </a:defRPr>
            </a:lvl5pPr>
            <a:lvl6pPr lvl="5" rtl="0">
              <a:spcBef>
                <a:spcPts val="1600"/>
              </a:spcBef>
              <a:spcAft>
                <a:spcPts val="0"/>
              </a:spcAft>
              <a:buSzPts val="1400"/>
              <a:buFont typeface="Merriweather"/>
              <a:buNone/>
              <a:defRPr b="1">
                <a:latin typeface="Merriweather"/>
                <a:ea typeface="Merriweather"/>
                <a:cs typeface="Merriweather"/>
                <a:sym typeface="Merriweather"/>
              </a:defRPr>
            </a:lvl6pPr>
            <a:lvl7pPr lvl="6" rtl="0">
              <a:spcBef>
                <a:spcPts val="1600"/>
              </a:spcBef>
              <a:spcAft>
                <a:spcPts val="0"/>
              </a:spcAft>
              <a:buSzPts val="1400"/>
              <a:buFont typeface="Merriweather"/>
              <a:buNone/>
              <a:defRPr b="1">
                <a:latin typeface="Merriweather"/>
                <a:ea typeface="Merriweather"/>
                <a:cs typeface="Merriweather"/>
                <a:sym typeface="Merriweather"/>
              </a:defRPr>
            </a:lvl7pPr>
            <a:lvl8pPr lvl="7" rtl="0">
              <a:spcBef>
                <a:spcPts val="1600"/>
              </a:spcBef>
              <a:spcAft>
                <a:spcPts val="0"/>
              </a:spcAft>
              <a:buSzPts val="1400"/>
              <a:buFont typeface="Merriweather"/>
              <a:buNone/>
              <a:defRPr b="1">
                <a:latin typeface="Merriweather"/>
                <a:ea typeface="Merriweather"/>
                <a:cs typeface="Merriweather"/>
                <a:sym typeface="Merriweather"/>
              </a:defRPr>
            </a:lvl8pPr>
            <a:lvl9pPr lvl="8" rtl="0">
              <a:spcBef>
                <a:spcPts val="1600"/>
              </a:spcBef>
              <a:spcAft>
                <a:spcPts val="1600"/>
              </a:spcAft>
              <a:buSzPts val="1400"/>
              <a:buFont typeface="Merriweather"/>
              <a:buNone/>
              <a:defRPr b="1">
                <a:latin typeface="Merriweather"/>
                <a:ea typeface="Merriweather"/>
                <a:cs typeface="Merriweather"/>
                <a:sym typeface="Merriweather"/>
              </a:defRPr>
            </a:lvl9pPr>
          </a:lstStyle>
          <a:p>
            <a:endParaRPr/>
          </a:p>
        </p:txBody>
      </p:sp>
      <p:sp>
        <p:nvSpPr>
          <p:cNvPr id="77" name="Google Shape;77;p18"/>
          <p:cNvSpPr txBox="1">
            <a:spLocks noGrp="1"/>
          </p:cNvSpPr>
          <p:nvPr>
            <p:ph type="subTitle" idx="2"/>
          </p:nvPr>
        </p:nvSpPr>
        <p:spPr>
          <a:xfrm>
            <a:off x="7186288" y="3266625"/>
            <a:ext cx="1604400" cy="880200"/>
          </a:xfrm>
          <a:prstGeom prst="rect">
            <a:avLst/>
          </a:prstGeom>
        </p:spPr>
        <p:txBody>
          <a:bodyPr spcFirstLastPara="1" wrap="square" lIns="91425" tIns="91425" rIns="91425" bIns="91425" anchor="ctr" anchorCtr="0">
            <a:noAutofit/>
          </a:bodyPr>
          <a:lstStyle>
            <a:lvl1pPr lvl="0" rtl="0">
              <a:spcBef>
                <a:spcPts val="0"/>
              </a:spcBef>
              <a:spcAft>
                <a:spcPts val="0"/>
              </a:spcAft>
              <a:buSzPts val="1800"/>
              <a:buFont typeface="Merriweather"/>
              <a:buNone/>
              <a:defRPr sz="1800" b="1">
                <a:latin typeface="Merriweather"/>
                <a:ea typeface="Merriweather"/>
                <a:cs typeface="Merriweather"/>
                <a:sym typeface="Merriweather"/>
              </a:defRPr>
            </a:lvl1pPr>
            <a:lvl2pPr lvl="1" rtl="0">
              <a:spcBef>
                <a:spcPts val="0"/>
              </a:spcBef>
              <a:spcAft>
                <a:spcPts val="0"/>
              </a:spcAft>
              <a:buSzPts val="1400"/>
              <a:buFont typeface="Merriweather"/>
              <a:buNone/>
              <a:defRPr b="1">
                <a:latin typeface="Merriweather"/>
                <a:ea typeface="Merriweather"/>
                <a:cs typeface="Merriweather"/>
                <a:sym typeface="Merriweather"/>
              </a:defRPr>
            </a:lvl2pPr>
            <a:lvl3pPr lvl="2" rtl="0">
              <a:spcBef>
                <a:spcPts val="1600"/>
              </a:spcBef>
              <a:spcAft>
                <a:spcPts val="0"/>
              </a:spcAft>
              <a:buSzPts val="1400"/>
              <a:buFont typeface="Merriweather"/>
              <a:buNone/>
              <a:defRPr b="1">
                <a:latin typeface="Merriweather"/>
                <a:ea typeface="Merriweather"/>
                <a:cs typeface="Merriweather"/>
                <a:sym typeface="Merriweather"/>
              </a:defRPr>
            </a:lvl3pPr>
            <a:lvl4pPr lvl="3" rtl="0">
              <a:spcBef>
                <a:spcPts val="1600"/>
              </a:spcBef>
              <a:spcAft>
                <a:spcPts val="0"/>
              </a:spcAft>
              <a:buSzPts val="1400"/>
              <a:buFont typeface="Merriweather"/>
              <a:buNone/>
              <a:defRPr b="1">
                <a:latin typeface="Merriweather"/>
                <a:ea typeface="Merriweather"/>
                <a:cs typeface="Merriweather"/>
                <a:sym typeface="Merriweather"/>
              </a:defRPr>
            </a:lvl4pPr>
            <a:lvl5pPr lvl="4" rtl="0">
              <a:spcBef>
                <a:spcPts val="1600"/>
              </a:spcBef>
              <a:spcAft>
                <a:spcPts val="0"/>
              </a:spcAft>
              <a:buSzPts val="1400"/>
              <a:buFont typeface="Merriweather"/>
              <a:buNone/>
              <a:defRPr b="1">
                <a:latin typeface="Merriweather"/>
                <a:ea typeface="Merriweather"/>
                <a:cs typeface="Merriweather"/>
                <a:sym typeface="Merriweather"/>
              </a:defRPr>
            </a:lvl5pPr>
            <a:lvl6pPr lvl="5" rtl="0">
              <a:spcBef>
                <a:spcPts val="1600"/>
              </a:spcBef>
              <a:spcAft>
                <a:spcPts val="0"/>
              </a:spcAft>
              <a:buSzPts val="1400"/>
              <a:buFont typeface="Merriweather"/>
              <a:buNone/>
              <a:defRPr b="1">
                <a:latin typeface="Merriweather"/>
                <a:ea typeface="Merriweather"/>
                <a:cs typeface="Merriweather"/>
                <a:sym typeface="Merriweather"/>
              </a:defRPr>
            </a:lvl6pPr>
            <a:lvl7pPr lvl="6" rtl="0">
              <a:spcBef>
                <a:spcPts val="1600"/>
              </a:spcBef>
              <a:spcAft>
                <a:spcPts val="0"/>
              </a:spcAft>
              <a:buSzPts val="1400"/>
              <a:buFont typeface="Merriweather"/>
              <a:buNone/>
              <a:defRPr b="1">
                <a:latin typeface="Merriweather"/>
                <a:ea typeface="Merriweather"/>
                <a:cs typeface="Merriweather"/>
                <a:sym typeface="Merriweather"/>
              </a:defRPr>
            </a:lvl7pPr>
            <a:lvl8pPr lvl="7" rtl="0">
              <a:spcBef>
                <a:spcPts val="1600"/>
              </a:spcBef>
              <a:spcAft>
                <a:spcPts val="0"/>
              </a:spcAft>
              <a:buSzPts val="1400"/>
              <a:buFont typeface="Merriweather"/>
              <a:buNone/>
              <a:defRPr b="1">
                <a:latin typeface="Merriweather"/>
                <a:ea typeface="Merriweather"/>
                <a:cs typeface="Merriweather"/>
                <a:sym typeface="Merriweather"/>
              </a:defRPr>
            </a:lvl8pPr>
            <a:lvl9pPr lvl="8" rtl="0">
              <a:spcBef>
                <a:spcPts val="1600"/>
              </a:spcBef>
              <a:spcAft>
                <a:spcPts val="1600"/>
              </a:spcAft>
              <a:buSzPts val="1400"/>
              <a:buFont typeface="Merriweather"/>
              <a:buNone/>
              <a:defRPr b="1">
                <a:latin typeface="Merriweather"/>
                <a:ea typeface="Merriweather"/>
                <a:cs typeface="Merriweather"/>
                <a:sym typeface="Merriweather"/>
              </a:defRPr>
            </a:lvl9pPr>
          </a:lstStyle>
          <a:p>
            <a:endParaRPr/>
          </a:p>
        </p:txBody>
      </p:sp>
      <p:sp>
        <p:nvSpPr>
          <p:cNvPr id="78" name="Google Shape;78;p18"/>
          <p:cNvSpPr txBox="1">
            <a:spLocks noGrp="1"/>
          </p:cNvSpPr>
          <p:nvPr>
            <p:ph type="subTitle" idx="3"/>
          </p:nvPr>
        </p:nvSpPr>
        <p:spPr>
          <a:xfrm>
            <a:off x="2440463" y="1594625"/>
            <a:ext cx="4035900" cy="8802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79" name="Google Shape;79;p18"/>
          <p:cNvSpPr txBox="1">
            <a:spLocks noGrp="1"/>
          </p:cNvSpPr>
          <p:nvPr>
            <p:ph type="subTitle" idx="4"/>
          </p:nvPr>
        </p:nvSpPr>
        <p:spPr>
          <a:xfrm>
            <a:off x="2948588" y="3266625"/>
            <a:ext cx="4035900" cy="880200"/>
          </a:xfrm>
          <a:prstGeom prst="rect">
            <a:avLst/>
          </a:prstGeom>
        </p:spPr>
        <p:txBody>
          <a:bodyPr spcFirstLastPara="1" wrap="square" lIns="91425" tIns="91425" rIns="91425" bIns="91425" anchor="ctr" anchorCtr="0">
            <a:noAutofit/>
          </a:bodyPr>
          <a:lstStyle>
            <a:lvl1pPr lvl="0" algn="r"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Section header 1">
  <p:cSld name="CUSTOM_5">
    <p:spTree>
      <p:nvGrpSpPr>
        <p:cNvPr id="1" name="Shape 80"/>
        <p:cNvGrpSpPr/>
        <p:nvPr/>
      </p:nvGrpSpPr>
      <p:grpSpPr>
        <a:xfrm>
          <a:off x="0" y="0"/>
          <a:ext cx="0" cy="0"/>
          <a:chOff x="0" y="0"/>
          <a:chExt cx="0" cy="0"/>
        </a:xfrm>
      </p:grpSpPr>
      <p:sp>
        <p:nvSpPr>
          <p:cNvPr id="81" name="Google Shape;81;p19"/>
          <p:cNvSpPr txBox="1">
            <a:spLocks noGrp="1"/>
          </p:cNvSpPr>
          <p:nvPr>
            <p:ph type="title"/>
          </p:nvPr>
        </p:nvSpPr>
        <p:spPr>
          <a:xfrm>
            <a:off x="713225" y="2671646"/>
            <a:ext cx="3792900" cy="6258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4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82" name="Google Shape;82;p19"/>
          <p:cNvSpPr txBox="1">
            <a:spLocks noGrp="1"/>
          </p:cNvSpPr>
          <p:nvPr>
            <p:ph type="title" idx="2" hasCustomPrompt="1"/>
          </p:nvPr>
        </p:nvSpPr>
        <p:spPr>
          <a:xfrm>
            <a:off x="713225" y="1329725"/>
            <a:ext cx="3792900" cy="11730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lt2"/>
              </a:buClr>
              <a:buSzPts val="12000"/>
              <a:buNone/>
              <a:defRPr sz="12000">
                <a:solidFill>
                  <a:schemeClr val="accent2"/>
                </a:solidFill>
              </a:defRPr>
            </a:lvl1pPr>
            <a:lvl2pPr lvl="1" rtl="0">
              <a:spcBef>
                <a:spcPts val="0"/>
              </a:spcBef>
              <a:spcAft>
                <a:spcPts val="0"/>
              </a:spcAft>
              <a:buClr>
                <a:schemeClr val="lt2"/>
              </a:buClr>
              <a:buSzPts val="12000"/>
              <a:buNone/>
              <a:defRPr sz="12000">
                <a:solidFill>
                  <a:schemeClr val="lt2"/>
                </a:solidFill>
              </a:defRPr>
            </a:lvl2pPr>
            <a:lvl3pPr lvl="2" rtl="0">
              <a:spcBef>
                <a:spcPts val="0"/>
              </a:spcBef>
              <a:spcAft>
                <a:spcPts val="0"/>
              </a:spcAft>
              <a:buClr>
                <a:schemeClr val="lt2"/>
              </a:buClr>
              <a:buSzPts val="12000"/>
              <a:buNone/>
              <a:defRPr sz="12000">
                <a:solidFill>
                  <a:schemeClr val="lt2"/>
                </a:solidFill>
              </a:defRPr>
            </a:lvl3pPr>
            <a:lvl4pPr lvl="3" rtl="0">
              <a:spcBef>
                <a:spcPts val="0"/>
              </a:spcBef>
              <a:spcAft>
                <a:spcPts val="0"/>
              </a:spcAft>
              <a:buClr>
                <a:schemeClr val="lt2"/>
              </a:buClr>
              <a:buSzPts val="12000"/>
              <a:buNone/>
              <a:defRPr sz="12000">
                <a:solidFill>
                  <a:schemeClr val="lt2"/>
                </a:solidFill>
              </a:defRPr>
            </a:lvl4pPr>
            <a:lvl5pPr lvl="4" rtl="0">
              <a:spcBef>
                <a:spcPts val="0"/>
              </a:spcBef>
              <a:spcAft>
                <a:spcPts val="0"/>
              </a:spcAft>
              <a:buClr>
                <a:schemeClr val="lt2"/>
              </a:buClr>
              <a:buSzPts val="12000"/>
              <a:buNone/>
              <a:defRPr sz="12000">
                <a:solidFill>
                  <a:schemeClr val="lt2"/>
                </a:solidFill>
              </a:defRPr>
            </a:lvl5pPr>
            <a:lvl6pPr lvl="5" rtl="0">
              <a:spcBef>
                <a:spcPts val="0"/>
              </a:spcBef>
              <a:spcAft>
                <a:spcPts val="0"/>
              </a:spcAft>
              <a:buClr>
                <a:schemeClr val="lt2"/>
              </a:buClr>
              <a:buSzPts val="12000"/>
              <a:buNone/>
              <a:defRPr sz="12000">
                <a:solidFill>
                  <a:schemeClr val="lt2"/>
                </a:solidFill>
              </a:defRPr>
            </a:lvl6pPr>
            <a:lvl7pPr lvl="6" rtl="0">
              <a:spcBef>
                <a:spcPts val="0"/>
              </a:spcBef>
              <a:spcAft>
                <a:spcPts val="0"/>
              </a:spcAft>
              <a:buClr>
                <a:schemeClr val="lt2"/>
              </a:buClr>
              <a:buSzPts val="12000"/>
              <a:buNone/>
              <a:defRPr sz="12000">
                <a:solidFill>
                  <a:schemeClr val="lt2"/>
                </a:solidFill>
              </a:defRPr>
            </a:lvl7pPr>
            <a:lvl8pPr lvl="7" rtl="0">
              <a:spcBef>
                <a:spcPts val="0"/>
              </a:spcBef>
              <a:spcAft>
                <a:spcPts val="0"/>
              </a:spcAft>
              <a:buClr>
                <a:schemeClr val="lt2"/>
              </a:buClr>
              <a:buSzPts val="12000"/>
              <a:buNone/>
              <a:defRPr sz="12000">
                <a:solidFill>
                  <a:schemeClr val="lt2"/>
                </a:solidFill>
              </a:defRPr>
            </a:lvl8pPr>
            <a:lvl9pPr lvl="8" rtl="0">
              <a:spcBef>
                <a:spcPts val="0"/>
              </a:spcBef>
              <a:spcAft>
                <a:spcPts val="0"/>
              </a:spcAft>
              <a:buClr>
                <a:schemeClr val="lt2"/>
              </a:buClr>
              <a:buSzPts val="12000"/>
              <a:buNone/>
              <a:defRPr sz="12000">
                <a:solidFill>
                  <a:schemeClr val="lt2"/>
                </a:solidFill>
              </a:defRPr>
            </a:lvl9pPr>
          </a:lstStyle>
          <a:p>
            <a:r>
              <a:t>xx%</a:t>
            </a:r>
          </a:p>
        </p:txBody>
      </p:sp>
      <p:sp>
        <p:nvSpPr>
          <p:cNvPr id="83" name="Google Shape;83;p19"/>
          <p:cNvSpPr txBox="1">
            <a:spLocks noGrp="1"/>
          </p:cNvSpPr>
          <p:nvPr>
            <p:ph type="subTitle" idx="1"/>
          </p:nvPr>
        </p:nvSpPr>
        <p:spPr>
          <a:xfrm>
            <a:off x="713225" y="3297450"/>
            <a:ext cx="3792900" cy="516300"/>
          </a:xfrm>
          <a:prstGeom prst="rect">
            <a:avLst/>
          </a:prstGeom>
        </p:spPr>
        <p:txBody>
          <a:bodyPr spcFirstLastPara="1" wrap="square" lIns="91425" tIns="91425" rIns="91425" bIns="91425" anchor="ctr" anchorCtr="0">
            <a:noAutofit/>
          </a:bodyPr>
          <a:lstStyle>
            <a:lvl1pPr lvl="0" rtl="0">
              <a:spcBef>
                <a:spcPts val="0"/>
              </a:spcBef>
              <a:spcAft>
                <a:spcPts val="0"/>
              </a:spcAft>
              <a:buSzPts val="1400"/>
              <a:buNone/>
              <a:defRPr sz="1400">
                <a:solidFill>
                  <a:schemeClr val="accent4"/>
                </a:solidFill>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Numbers and text ">
  <p:cSld name="CUSTOM_7">
    <p:spTree>
      <p:nvGrpSpPr>
        <p:cNvPr id="1" name="Shape 84"/>
        <p:cNvGrpSpPr/>
        <p:nvPr/>
      </p:nvGrpSpPr>
      <p:grpSpPr>
        <a:xfrm>
          <a:off x="0" y="0"/>
          <a:ext cx="0" cy="0"/>
          <a:chOff x="0" y="0"/>
          <a:chExt cx="0" cy="0"/>
        </a:xfrm>
      </p:grpSpPr>
      <p:sp>
        <p:nvSpPr>
          <p:cNvPr id="85" name="Google Shape;85;p20"/>
          <p:cNvSpPr txBox="1">
            <a:spLocks noGrp="1"/>
          </p:cNvSpPr>
          <p:nvPr>
            <p:ph type="title" hasCustomPrompt="1"/>
          </p:nvPr>
        </p:nvSpPr>
        <p:spPr>
          <a:xfrm>
            <a:off x="5321425" y="878525"/>
            <a:ext cx="2799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1800"/>
              <a:buNone/>
              <a:defRPr sz="3900">
                <a:solidFill>
                  <a:schemeClr val="accent2"/>
                </a:solidFill>
              </a:defRPr>
            </a:lvl1pPr>
            <a:lvl2pPr lvl="1" algn="ctr" rtl="0">
              <a:spcBef>
                <a:spcPts val="0"/>
              </a:spcBef>
              <a:spcAft>
                <a:spcPts val="0"/>
              </a:spcAft>
              <a:buClr>
                <a:schemeClr val="accent2"/>
              </a:buClr>
              <a:buSzPts val="1800"/>
              <a:buNone/>
              <a:defRPr sz="1800">
                <a:solidFill>
                  <a:schemeClr val="accent2"/>
                </a:solidFill>
              </a:defRPr>
            </a:lvl2pPr>
            <a:lvl3pPr lvl="2" algn="ctr" rtl="0">
              <a:spcBef>
                <a:spcPts val="0"/>
              </a:spcBef>
              <a:spcAft>
                <a:spcPts val="0"/>
              </a:spcAft>
              <a:buClr>
                <a:schemeClr val="accent2"/>
              </a:buClr>
              <a:buSzPts val="1800"/>
              <a:buNone/>
              <a:defRPr sz="1800">
                <a:solidFill>
                  <a:schemeClr val="accent2"/>
                </a:solidFill>
              </a:defRPr>
            </a:lvl3pPr>
            <a:lvl4pPr lvl="3" algn="ctr" rtl="0">
              <a:spcBef>
                <a:spcPts val="0"/>
              </a:spcBef>
              <a:spcAft>
                <a:spcPts val="0"/>
              </a:spcAft>
              <a:buClr>
                <a:schemeClr val="accent2"/>
              </a:buClr>
              <a:buSzPts val="1800"/>
              <a:buNone/>
              <a:defRPr sz="1800">
                <a:solidFill>
                  <a:schemeClr val="accent2"/>
                </a:solidFill>
              </a:defRPr>
            </a:lvl4pPr>
            <a:lvl5pPr lvl="4" algn="ctr" rtl="0">
              <a:spcBef>
                <a:spcPts val="0"/>
              </a:spcBef>
              <a:spcAft>
                <a:spcPts val="0"/>
              </a:spcAft>
              <a:buClr>
                <a:schemeClr val="accent2"/>
              </a:buClr>
              <a:buSzPts val="1800"/>
              <a:buNone/>
              <a:defRPr sz="1800">
                <a:solidFill>
                  <a:schemeClr val="accent2"/>
                </a:solidFill>
              </a:defRPr>
            </a:lvl5pPr>
            <a:lvl6pPr lvl="5" algn="ctr" rtl="0">
              <a:spcBef>
                <a:spcPts val="0"/>
              </a:spcBef>
              <a:spcAft>
                <a:spcPts val="0"/>
              </a:spcAft>
              <a:buClr>
                <a:schemeClr val="accent2"/>
              </a:buClr>
              <a:buSzPts val="1800"/>
              <a:buNone/>
              <a:defRPr sz="1800">
                <a:solidFill>
                  <a:schemeClr val="accent2"/>
                </a:solidFill>
              </a:defRPr>
            </a:lvl6pPr>
            <a:lvl7pPr lvl="6" algn="ctr" rtl="0">
              <a:spcBef>
                <a:spcPts val="0"/>
              </a:spcBef>
              <a:spcAft>
                <a:spcPts val="0"/>
              </a:spcAft>
              <a:buClr>
                <a:schemeClr val="accent2"/>
              </a:buClr>
              <a:buSzPts val="1800"/>
              <a:buNone/>
              <a:defRPr sz="1800">
                <a:solidFill>
                  <a:schemeClr val="accent2"/>
                </a:solidFill>
              </a:defRPr>
            </a:lvl7pPr>
            <a:lvl8pPr lvl="7" algn="ctr" rtl="0">
              <a:spcBef>
                <a:spcPts val="0"/>
              </a:spcBef>
              <a:spcAft>
                <a:spcPts val="0"/>
              </a:spcAft>
              <a:buClr>
                <a:schemeClr val="accent2"/>
              </a:buClr>
              <a:buSzPts val="1800"/>
              <a:buNone/>
              <a:defRPr sz="1800">
                <a:solidFill>
                  <a:schemeClr val="accent2"/>
                </a:solidFill>
              </a:defRPr>
            </a:lvl8pPr>
            <a:lvl9pPr lvl="8" algn="ctr" rtl="0">
              <a:spcBef>
                <a:spcPts val="0"/>
              </a:spcBef>
              <a:spcAft>
                <a:spcPts val="0"/>
              </a:spcAft>
              <a:buClr>
                <a:schemeClr val="accent2"/>
              </a:buClr>
              <a:buSzPts val="1800"/>
              <a:buNone/>
              <a:defRPr sz="1800">
                <a:solidFill>
                  <a:schemeClr val="accent2"/>
                </a:solidFill>
              </a:defRPr>
            </a:lvl9pPr>
          </a:lstStyle>
          <a:p>
            <a:r>
              <a:t>xx%</a:t>
            </a:r>
          </a:p>
        </p:txBody>
      </p:sp>
      <p:sp>
        <p:nvSpPr>
          <p:cNvPr id="86" name="Google Shape;86;p20"/>
          <p:cNvSpPr txBox="1">
            <a:spLocks noGrp="1"/>
          </p:cNvSpPr>
          <p:nvPr>
            <p:ph type="title" idx="2" hasCustomPrompt="1"/>
          </p:nvPr>
        </p:nvSpPr>
        <p:spPr>
          <a:xfrm>
            <a:off x="5321425" y="3320938"/>
            <a:ext cx="2799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1800"/>
              <a:buNone/>
              <a:defRPr sz="3900">
                <a:solidFill>
                  <a:schemeClr val="accent2"/>
                </a:solidFill>
              </a:defRPr>
            </a:lvl1pPr>
            <a:lvl2pPr lvl="1" algn="ctr" rtl="0">
              <a:spcBef>
                <a:spcPts val="0"/>
              </a:spcBef>
              <a:spcAft>
                <a:spcPts val="0"/>
              </a:spcAft>
              <a:buClr>
                <a:schemeClr val="accent2"/>
              </a:buClr>
              <a:buSzPts val="1800"/>
              <a:buNone/>
              <a:defRPr sz="1800">
                <a:solidFill>
                  <a:schemeClr val="accent2"/>
                </a:solidFill>
              </a:defRPr>
            </a:lvl2pPr>
            <a:lvl3pPr lvl="2" algn="ctr" rtl="0">
              <a:spcBef>
                <a:spcPts val="0"/>
              </a:spcBef>
              <a:spcAft>
                <a:spcPts val="0"/>
              </a:spcAft>
              <a:buClr>
                <a:schemeClr val="accent2"/>
              </a:buClr>
              <a:buSzPts val="1800"/>
              <a:buNone/>
              <a:defRPr sz="1800">
                <a:solidFill>
                  <a:schemeClr val="accent2"/>
                </a:solidFill>
              </a:defRPr>
            </a:lvl3pPr>
            <a:lvl4pPr lvl="3" algn="ctr" rtl="0">
              <a:spcBef>
                <a:spcPts val="0"/>
              </a:spcBef>
              <a:spcAft>
                <a:spcPts val="0"/>
              </a:spcAft>
              <a:buClr>
                <a:schemeClr val="accent2"/>
              </a:buClr>
              <a:buSzPts val="1800"/>
              <a:buNone/>
              <a:defRPr sz="1800">
                <a:solidFill>
                  <a:schemeClr val="accent2"/>
                </a:solidFill>
              </a:defRPr>
            </a:lvl4pPr>
            <a:lvl5pPr lvl="4" algn="ctr" rtl="0">
              <a:spcBef>
                <a:spcPts val="0"/>
              </a:spcBef>
              <a:spcAft>
                <a:spcPts val="0"/>
              </a:spcAft>
              <a:buClr>
                <a:schemeClr val="accent2"/>
              </a:buClr>
              <a:buSzPts val="1800"/>
              <a:buNone/>
              <a:defRPr sz="1800">
                <a:solidFill>
                  <a:schemeClr val="accent2"/>
                </a:solidFill>
              </a:defRPr>
            </a:lvl5pPr>
            <a:lvl6pPr lvl="5" algn="ctr" rtl="0">
              <a:spcBef>
                <a:spcPts val="0"/>
              </a:spcBef>
              <a:spcAft>
                <a:spcPts val="0"/>
              </a:spcAft>
              <a:buClr>
                <a:schemeClr val="accent2"/>
              </a:buClr>
              <a:buSzPts val="1800"/>
              <a:buNone/>
              <a:defRPr sz="1800">
                <a:solidFill>
                  <a:schemeClr val="accent2"/>
                </a:solidFill>
              </a:defRPr>
            </a:lvl6pPr>
            <a:lvl7pPr lvl="6" algn="ctr" rtl="0">
              <a:spcBef>
                <a:spcPts val="0"/>
              </a:spcBef>
              <a:spcAft>
                <a:spcPts val="0"/>
              </a:spcAft>
              <a:buClr>
                <a:schemeClr val="accent2"/>
              </a:buClr>
              <a:buSzPts val="1800"/>
              <a:buNone/>
              <a:defRPr sz="1800">
                <a:solidFill>
                  <a:schemeClr val="accent2"/>
                </a:solidFill>
              </a:defRPr>
            </a:lvl7pPr>
            <a:lvl8pPr lvl="7" algn="ctr" rtl="0">
              <a:spcBef>
                <a:spcPts val="0"/>
              </a:spcBef>
              <a:spcAft>
                <a:spcPts val="0"/>
              </a:spcAft>
              <a:buClr>
                <a:schemeClr val="accent2"/>
              </a:buClr>
              <a:buSzPts val="1800"/>
              <a:buNone/>
              <a:defRPr sz="1800">
                <a:solidFill>
                  <a:schemeClr val="accent2"/>
                </a:solidFill>
              </a:defRPr>
            </a:lvl8pPr>
            <a:lvl9pPr lvl="8" algn="ctr" rtl="0">
              <a:spcBef>
                <a:spcPts val="0"/>
              </a:spcBef>
              <a:spcAft>
                <a:spcPts val="0"/>
              </a:spcAft>
              <a:buClr>
                <a:schemeClr val="accent2"/>
              </a:buClr>
              <a:buSzPts val="1800"/>
              <a:buNone/>
              <a:defRPr sz="1800">
                <a:solidFill>
                  <a:schemeClr val="accent2"/>
                </a:solidFill>
              </a:defRPr>
            </a:lvl9pPr>
          </a:lstStyle>
          <a:p>
            <a:r>
              <a:t>xx%</a:t>
            </a:r>
          </a:p>
        </p:txBody>
      </p:sp>
      <p:sp>
        <p:nvSpPr>
          <p:cNvPr id="87" name="Google Shape;87;p20"/>
          <p:cNvSpPr txBox="1">
            <a:spLocks noGrp="1"/>
          </p:cNvSpPr>
          <p:nvPr>
            <p:ph type="title" idx="3" hasCustomPrompt="1"/>
          </p:nvPr>
        </p:nvSpPr>
        <p:spPr>
          <a:xfrm>
            <a:off x="5321425" y="2095500"/>
            <a:ext cx="2799300" cy="4284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2"/>
              </a:buClr>
              <a:buSzPts val="1800"/>
              <a:buNone/>
              <a:defRPr sz="3900">
                <a:solidFill>
                  <a:schemeClr val="accent2"/>
                </a:solidFill>
              </a:defRPr>
            </a:lvl1pPr>
            <a:lvl2pPr lvl="1" algn="ctr" rtl="0">
              <a:spcBef>
                <a:spcPts val="0"/>
              </a:spcBef>
              <a:spcAft>
                <a:spcPts val="0"/>
              </a:spcAft>
              <a:buClr>
                <a:schemeClr val="accent2"/>
              </a:buClr>
              <a:buSzPts val="1800"/>
              <a:buNone/>
              <a:defRPr sz="1800">
                <a:solidFill>
                  <a:schemeClr val="accent2"/>
                </a:solidFill>
              </a:defRPr>
            </a:lvl2pPr>
            <a:lvl3pPr lvl="2" algn="ctr" rtl="0">
              <a:spcBef>
                <a:spcPts val="0"/>
              </a:spcBef>
              <a:spcAft>
                <a:spcPts val="0"/>
              </a:spcAft>
              <a:buClr>
                <a:schemeClr val="accent2"/>
              </a:buClr>
              <a:buSzPts val="1800"/>
              <a:buNone/>
              <a:defRPr sz="1800">
                <a:solidFill>
                  <a:schemeClr val="accent2"/>
                </a:solidFill>
              </a:defRPr>
            </a:lvl3pPr>
            <a:lvl4pPr lvl="3" algn="ctr" rtl="0">
              <a:spcBef>
                <a:spcPts val="0"/>
              </a:spcBef>
              <a:spcAft>
                <a:spcPts val="0"/>
              </a:spcAft>
              <a:buClr>
                <a:schemeClr val="accent2"/>
              </a:buClr>
              <a:buSzPts val="1800"/>
              <a:buNone/>
              <a:defRPr sz="1800">
                <a:solidFill>
                  <a:schemeClr val="accent2"/>
                </a:solidFill>
              </a:defRPr>
            </a:lvl4pPr>
            <a:lvl5pPr lvl="4" algn="ctr" rtl="0">
              <a:spcBef>
                <a:spcPts val="0"/>
              </a:spcBef>
              <a:spcAft>
                <a:spcPts val="0"/>
              </a:spcAft>
              <a:buClr>
                <a:schemeClr val="accent2"/>
              </a:buClr>
              <a:buSzPts val="1800"/>
              <a:buNone/>
              <a:defRPr sz="1800">
                <a:solidFill>
                  <a:schemeClr val="accent2"/>
                </a:solidFill>
              </a:defRPr>
            </a:lvl5pPr>
            <a:lvl6pPr lvl="5" algn="ctr" rtl="0">
              <a:spcBef>
                <a:spcPts val="0"/>
              </a:spcBef>
              <a:spcAft>
                <a:spcPts val="0"/>
              </a:spcAft>
              <a:buClr>
                <a:schemeClr val="accent2"/>
              </a:buClr>
              <a:buSzPts val="1800"/>
              <a:buNone/>
              <a:defRPr sz="1800">
                <a:solidFill>
                  <a:schemeClr val="accent2"/>
                </a:solidFill>
              </a:defRPr>
            </a:lvl6pPr>
            <a:lvl7pPr lvl="6" algn="ctr" rtl="0">
              <a:spcBef>
                <a:spcPts val="0"/>
              </a:spcBef>
              <a:spcAft>
                <a:spcPts val="0"/>
              </a:spcAft>
              <a:buClr>
                <a:schemeClr val="accent2"/>
              </a:buClr>
              <a:buSzPts val="1800"/>
              <a:buNone/>
              <a:defRPr sz="1800">
                <a:solidFill>
                  <a:schemeClr val="accent2"/>
                </a:solidFill>
              </a:defRPr>
            </a:lvl7pPr>
            <a:lvl8pPr lvl="7" algn="ctr" rtl="0">
              <a:spcBef>
                <a:spcPts val="0"/>
              </a:spcBef>
              <a:spcAft>
                <a:spcPts val="0"/>
              </a:spcAft>
              <a:buClr>
                <a:schemeClr val="accent2"/>
              </a:buClr>
              <a:buSzPts val="1800"/>
              <a:buNone/>
              <a:defRPr sz="1800">
                <a:solidFill>
                  <a:schemeClr val="accent2"/>
                </a:solidFill>
              </a:defRPr>
            </a:lvl8pPr>
            <a:lvl9pPr lvl="8" algn="ctr" rtl="0">
              <a:spcBef>
                <a:spcPts val="0"/>
              </a:spcBef>
              <a:spcAft>
                <a:spcPts val="0"/>
              </a:spcAft>
              <a:buClr>
                <a:schemeClr val="accent2"/>
              </a:buClr>
              <a:buSzPts val="1800"/>
              <a:buNone/>
              <a:defRPr sz="1800">
                <a:solidFill>
                  <a:schemeClr val="accent2"/>
                </a:solidFill>
              </a:defRPr>
            </a:lvl9pPr>
          </a:lstStyle>
          <a:p>
            <a:r>
              <a:t>xx%</a:t>
            </a:r>
          </a:p>
        </p:txBody>
      </p:sp>
      <p:sp>
        <p:nvSpPr>
          <p:cNvPr id="88" name="Google Shape;88;p20"/>
          <p:cNvSpPr txBox="1">
            <a:spLocks noGrp="1"/>
          </p:cNvSpPr>
          <p:nvPr>
            <p:ph type="subTitle" idx="1"/>
          </p:nvPr>
        </p:nvSpPr>
        <p:spPr>
          <a:xfrm>
            <a:off x="5321425" y="1367770"/>
            <a:ext cx="2799300" cy="678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solidFill>
                  <a:schemeClr val="accent4"/>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89" name="Google Shape;89;p20"/>
          <p:cNvSpPr txBox="1">
            <a:spLocks noGrp="1"/>
          </p:cNvSpPr>
          <p:nvPr>
            <p:ph type="subTitle" idx="4"/>
          </p:nvPr>
        </p:nvSpPr>
        <p:spPr>
          <a:xfrm>
            <a:off x="5321425" y="3792170"/>
            <a:ext cx="2799300" cy="678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90" name="Google Shape;90;p20"/>
          <p:cNvSpPr txBox="1">
            <a:spLocks noGrp="1"/>
          </p:cNvSpPr>
          <p:nvPr>
            <p:ph type="subTitle" idx="5"/>
          </p:nvPr>
        </p:nvSpPr>
        <p:spPr>
          <a:xfrm>
            <a:off x="5321425" y="2579970"/>
            <a:ext cx="2799300" cy="678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1"/>
        <p:cNvGrpSpPr/>
        <p:nvPr/>
      </p:nvGrpSpPr>
      <p:grpSpPr>
        <a:xfrm>
          <a:off x="0" y="0"/>
          <a:ext cx="0" cy="0"/>
          <a:chOff x="0" y="0"/>
          <a:chExt cx="0" cy="0"/>
        </a:xfrm>
      </p:grpSpPr>
      <p:sp>
        <p:nvSpPr>
          <p:cNvPr id="12" name="Google Shape;12;p3"/>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lvl1pPr lvl="0" algn="r">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3" name="Google Shape;13;p3"/>
          <p:cNvSpPr txBox="1">
            <a:spLocks noGrp="1"/>
          </p:cNvSpPr>
          <p:nvPr>
            <p:ph type="title" idx="2" hasCustomPrompt="1"/>
          </p:nvPr>
        </p:nvSpPr>
        <p:spPr>
          <a:xfrm>
            <a:off x="4572000" y="1329738"/>
            <a:ext cx="3792900" cy="1173000"/>
          </a:xfrm>
          <a:prstGeom prst="rect">
            <a:avLst/>
          </a:prstGeom>
        </p:spPr>
        <p:txBody>
          <a:bodyPr spcFirstLastPara="1" wrap="square" lIns="91425" tIns="91425" rIns="91425" bIns="91425" anchor="ctr" anchorCtr="0">
            <a:noAutofit/>
          </a:bodyPr>
          <a:lstStyle>
            <a:lvl1pPr lvl="0" algn="r" rtl="0">
              <a:spcBef>
                <a:spcPts val="0"/>
              </a:spcBef>
              <a:spcAft>
                <a:spcPts val="0"/>
              </a:spcAft>
              <a:buClr>
                <a:schemeClr val="lt2"/>
              </a:buClr>
              <a:buSzPts val="12000"/>
              <a:buNone/>
              <a:defRPr sz="12000">
                <a:solidFill>
                  <a:schemeClr val="accent2"/>
                </a:solidFill>
              </a:defRPr>
            </a:lvl1pPr>
            <a:lvl2pPr lvl="1" algn="ctr" rtl="0">
              <a:spcBef>
                <a:spcPts val="0"/>
              </a:spcBef>
              <a:spcAft>
                <a:spcPts val="0"/>
              </a:spcAft>
              <a:buClr>
                <a:schemeClr val="lt2"/>
              </a:buClr>
              <a:buSzPts val="12000"/>
              <a:buNone/>
              <a:defRPr sz="12000">
                <a:solidFill>
                  <a:schemeClr val="lt2"/>
                </a:solidFill>
              </a:defRPr>
            </a:lvl2pPr>
            <a:lvl3pPr lvl="2" algn="ctr" rtl="0">
              <a:spcBef>
                <a:spcPts val="0"/>
              </a:spcBef>
              <a:spcAft>
                <a:spcPts val="0"/>
              </a:spcAft>
              <a:buClr>
                <a:schemeClr val="lt2"/>
              </a:buClr>
              <a:buSzPts val="12000"/>
              <a:buNone/>
              <a:defRPr sz="12000">
                <a:solidFill>
                  <a:schemeClr val="lt2"/>
                </a:solidFill>
              </a:defRPr>
            </a:lvl3pPr>
            <a:lvl4pPr lvl="3" algn="ctr" rtl="0">
              <a:spcBef>
                <a:spcPts val="0"/>
              </a:spcBef>
              <a:spcAft>
                <a:spcPts val="0"/>
              </a:spcAft>
              <a:buClr>
                <a:schemeClr val="lt2"/>
              </a:buClr>
              <a:buSzPts val="12000"/>
              <a:buNone/>
              <a:defRPr sz="12000">
                <a:solidFill>
                  <a:schemeClr val="lt2"/>
                </a:solidFill>
              </a:defRPr>
            </a:lvl4pPr>
            <a:lvl5pPr lvl="4" algn="ctr" rtl="0">
              <a:spcBef>
                <a:spcPts val="0"/>
              </a:spcBef>
              <a:spcAft>
                <a:spcPts val="0"/>
              </a:spcAft>
              <a:buClr>
                <a:schemeClr val="lt2"/>
              </a:buClr>
              <a:buSzPts val="12000"/>
              <a:buNone/>
              <a:defRPr sz="12000">
                <a:solidFill>
                  <a:schemeClr val="lt2"/>
                </a:solidFill>
              </a:defRPr>
            </a:lvl5pPr>
            <a:lvl6pPr lvl="5" algn="ctr" rtl="0">
              <a:spcBef>
                <a:spcPts val="0"/>
              </a:spcBef>
              <a:spcAft>
                <a:spcPts val="0"/>
              </a:spcAft>
              <a:buClr>
                <a:schemeClr val="lt2"/>
              </a:buClr>
              <a:buSzPts val="12000"/>
              <a:buNone/>
              <a:defRPr sz="12000">
                <a:solidFill>
                  <a:schemeClr val="lt2"/>
                </a:solidFill>
              </a:defRPr>
            </a:lvl6pPr>
            <a:lvl7pPr lvl="6" algn="ctr" rtl="0">
              <a:spcBef>
                <a:spcPts val="0"/>
              </a:spcBef>
              <a:spcAft>
                <a:spcPts val="0"/>
              </a:spcAft>
              <a:buClr>
                <a:schemeClr val="lt2"/>
              </a:buClr>
              <a:buSzPts val="12000"/>
              <a:buNone/>
              <a:defRPr sz="12000">
                <a:solidFill>
                  <a:schemeClr val="lt2"/>
                </a:solidFill>
              </a:defRPr>
            </a:lvl7pPr>
            <a:lvl8pPr lvl="7" algn="ctr" rtl="0">
              <a:spcBef>
                <a:spcPts val="0"/>
              </a:spcBef>
              <a:spcAft>
                <a:spcPts val="0"/>
              </a:spcAft>
              <a:buClr>
                <a:schemeClr val="lt2"/>
              </a:buClr>
              <a:buSzPts val="12000"/>
              <a:buNone/>
              <a:defRPr sz="12000">
                <a:solidFill>
                  <a:schemeClr val="lt2"/>
                </a:solidFill>
              </a:defRPr>
            </a:lvl8pPr>
            <a:lvl9pPr lvl="8" algn="ctr" rtl="0">
              <a:spcBef>
                <a:spcPts val="0"/>
              </a:spcBef>
              <a:spcAft>
                <a:spcPts val="0"/>
              </a:spcAft>
              <a:buClr>
                <a:schemeClr val="lt2"/>
              </a:buClr>
              <a:buSzPts val="12000"/>
              <a:buNone/>
              <a:defRPr sz="12000">
                <a:solidFill>
                  <a:schemeClr val="lt2"/>
                </a:solidFill>
              </a:defRPr>
            </a:lvl9pPr>
          </a:lstStyle>
          <a:p>
            <a:r>
              <a:t>xx%</a:t>
            </a:r>
          </a:p>
        </p:txBody>
      </p:sp>
      <p:sp>
        <p:nvSpPr>
          <p:cNvPr id="14" name="Google Shape;14;p3"/>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lvl1pPr lvl="0" algn="r">
              <a:spcBef>
                <a:spcPts val="0"/>
              </a:spcBef>
              <a:spcAft>
                <a:spcPts val="0"/>
              </a:spcAft>
              <a:buSzPts val="1400"/>
              <a:buNone/>
              <a:defRPr sz="1400">
                <a:solidFill>
                  <a:schemeClr val="accent4"/>
                </a:solidFill>
              </a:defRPr>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ext">
  <p:cSld name="CUSTOM_10">
    <p:spTree>
      <p:nvGrpSpPr>
        <p:cNvPr id="1" name="Shape 91"/>
        <p:cNvGrpSpPr/>
        <p:nvPr/>
      </p:nvGrpSpPr>
      <p:grpSpPr>
        <a:xfrm>
          <a:off x="0" y="0"/>
          <a:ext cx="0" cy="0"/>
          <a:chOff x="0" y="0"/>
          <a:chExt cx="0" cy="0"/>
        </a:xfrm>
      </p:grpSpPr>
      <p:sp>
        <p:nvSpPr>
          <p:cNvPr id="92" name="Google Shape;92;p21"/>
          <p:cNvSpPr txBox="1">
            <a:spLocks noGrp="1"/>
          </p:cNvSpPr>
          <p:nvPr>
            <p:ph type="title"/>
          </p:nvPr>
        </p:nvSpPr>
        <p:spPr>
          <a:xfrm>
            <a:off x="713225" y="1733075"/>
            <a:ext cx="3154200" cy="611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2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3" name="Google Shape;93;p21"/>
          <p:cNvSpPr txBox="1">
            <a:spLocks noGrp="1"/>
          </p:cNvSpPr>
          <p:nvPr>
            <p:ph type="subTitle" idx="1"/>
          </p:nvPr>
        </p:nvSpPr>
        <p:spPr>
          <a:xfrm>
            <a:off x="713225" y="2344625"/>
            <a:ext cx="3154200" cy="1052100"/>
          </a:xfrm>
          <a:prstGeom prst="rect">
            <a:avLst/>
          </a:prstGeom>
        </p:spPr>
        <p:txBody>
          <a:bodyPr spcFirstLastPara="1" wrap="square" lIns="91425" tIns="91425" rIns="91425" bIns="91425" anchor="t" anchorCtr="0">
            <a:noAutofit/>
          </a:bodyPr>
          <a:lstStyle>
            <a:lvl1pPr lvl="0"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and list">
  <p:cSld name="CUSTOM_13">
    <p:spTree>
      <p:nvGrpSpPr>
        <p:cNvPr id="1" name="Shape 94"/>
        <p:cNvGrpSpPr/>
        <p:nvPr/>
      </p:nvGrpSpPr>
      <p:grpSpPr>
        <a:xfrm>
          <a:off x="0" y="0"/>
          <a:ext cx="0" cy="0"/>
          <a:chOff x="0" y="0"/>
          <a:chExt cx="0" cy="0"/>
        </a:xfrm>
      </p:grpSpPr>
      <p:sp>
        <p:nvSpPr>
          <p:cNvPr id="95" name="Google Shape;95;p22"/>
          <p:cNvSpPr txBox="1">
            <a:spLocks noGrp="1"/>
          </p:cNvSpPr>
          <p:nvPr>
            <p:ph type="title"/>
          </p:nvPr>
        </p:nvSpPr>
        <p:spPr>
          <a:xfrm>
            <a:off x="1094225" y="884575"/>
            <a:ext cx="4070100" cy="9414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2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6" name="Google Shape;96;p22"/>
          <p:cNvSpPr txBox="1">
            <a:spLocks noGrp="1"/>
          </p:cNvSpPr>
          <p:nvPr>
            <p:ph type="subTitle" idx="1"/>
          </p:nvPr>
        </p:nvSpPr>
        <p:spPr>
          <a:xfrm>
            <a:off x="1094225" y="1887425"/>
            <a:ext cx="4070100" cy="24696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2"/>
              </a:buClr>
              <a:buSzPts val="1400"/>
              <a:buFont typeface="Rubik"/>
              <a:buNone/>
              <a:defRPr sz="1400"/>
            </a:lvl1pPr>
            <a:lvl2pPr lvl="1" rtl="0">
              <a:spcBef>
                <a:spcPts val="1000"/>
              </a:spcBef>
              <a:spcAft>
                <a:spcPts val="0"/>
              </a:spcAft>
              <a:buClr>
                <a:srgbClr val="1B1B64"/>
              </a:buClr>
              <a:buSzPts val="1400"/>
              <a:buFont typeface="Rubik"/>
              <a:buNone/>
              <a:defRPr/>
            </a:lvl2pPr>
            <a:lvl3pPr lvl="2" rtl="0">
              <a:spcBef>
                <a:spcPts val="1600"/>
              </a:spcBef>
              <a:spcAft>
                <a:spcPts val="0"/>
              </a:spcAft>
              <a:buClr>
                <a:srgbClr val="1B1B64"/>
              </a:buClr>
              <a:buSzPts val="1400"/>
              <a:buFont typeface="Rubik"/>
              <a:buNone/>
              <a:defRPr/>
            </a:lvl3pPr>
            <a:lvl4pPr lvl="3" rtl="0">
              <a:spcBef>
                <a:spcPts val="1600"/>
              </a:spcBef>
              <a:spcAft>
                <a:spcPts val="0"/>
              </a:spcAft>
              <a:buClr>
                <a:srgbClr val="1B1B64"/>
              </a:buClr>
              <a:buSzPts val="1400"/>
              <a:buFont typeface="Rubik"/>
              <a:buNone/>
              <a:defRPr/>
            </a:lvl4pPr>
            <a:lvl5pPr lvl="4" rtl="0">
              <a:spcBef>
                <a:spcPts val="1600"/>
              </a:spcBef>
              <a:spcAft>
                <a:spcPts val="0"/>
              </a:spcAft>
              <a:buClr>
                <a:srgbClr val="1B1B64"/>
              </a:buClr>
              <a:buSzPts val="1400"/>
              <a:buFont typeface="Rubik"/>
              <a:buNone/>
              <a:defRPr/>
            </a:lvl5pPr>
            <a:lvl6pPr lvl="5" rtl="0">
              <a:spcBef>
                <a:spcPts val="1600"/>
              </a:spcBef>
              <a:spcAft>
                <a:spcPts val="0"/>
              </a:spcAft>
              <a:buClr>
                <a:srgbClr val="1B1B64"/>
              </a:buClr>
              <a:buSzPts val="1400"/>
              <a:buFont typeface="Rubik"/>
              <a:buNone/>
              <a:defRPr/>
            </a:lvl6pPr>
            <a:lvl7pPr lvl="6" rtl="0">
              <a:spcBef>
                <a:spcPts val="1600"/>
              </a:spcBef>
              <a:spcAft>
                <a:spcPts val="0"/>
              </a:spcAft>
              <a:buClr>
                <a:srgbClr val="1B1B64"/>
              </a:buClr>
              <a:buSzPts val="1400"/>
              <a:buFont typeface="Rubik"/>
              <a:buNone/>
              <a:defRPr/>
            </a:lvl7pPr>
            <a:lvl8pPr lvl="7" rtl="0">
              <a:spcBef>
                <a:spcPts val="1600"/>
              </a:spcBef>
              <a:spcAft>
                <a:spcPts val="0"/>
              </a:spcAft>
              <a:buClr>
                <a:srgbClr val="1B1B64"/>
              </a:buClr>
              <a:buSzPts val="1400"/>
              <a:buFont typeface="Rubik"/>
              <a:buNone/>
              <a:defRPr/>
            </a:lvl8pPr>
            <a:lvl9pPr lvl="8" rtl="0">
              <a:spcBef>
                <a:spcPts val="1600"/>
              </a:spcBef>
              <a:spcAft>
                <a:spcPts val="1600"/>
              </a:spcAft>
              <a:buClr>
                <a:srgbClr val="1B1B64"/>
              </a:buClr>
              <a:buSzPts val="1400"/>
              <a:buFont typeface="Rubik"/>
              <a:buNon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and six columns">
  <p:cSld name="CUSTOM_9">
    <p:spTree>
      <p:nvGrpSpPr>
        <p:cNvPr id="1" name="Shape 97"/>
        <p:cNvGrpSpPr/>
        <p:nvPr/>
      </p:nvGrpSpPr>
      <p:grpSpPr>
        <a:xfrm>
          <a:off x="0" y="0"/>
          <a:ext cx="0" cy="0"/>
          <a:chOff x="0" y="0"/>
          <a:chExt cx="0" cy="0"/>
        </a:xfrm>
      </p:grpSpPr>
      <p:sp>
        <p:nvSpPr>
          <p:cNvPr id="98" name="Google Shape;98;p23"/>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9" name="Google Shape;99;p23"/>
          <p:cNvSpPr txBox="1">
            <a:spLocks noGrp="1"/>
          </p:cNvSpPr>
          <p:nvPr>
            <p:ph type="subTitle" idx="1"/>
          </p:nvPr>
        </p:nvSpPr>
        <p:spPr>
          <a:xfrm>
            <a:off x="699100" y="15117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0" name="Google Shape;100;p23"/>
          <p:cNvSpPr txBox="1">
            <a:spLocks noGrp="1"/>
          </p:cNvSpPr>
          <p:nvPr>
            <p:ph type="subTitle" idx="2"/>
          </p:nvPr>
        </p:nvSpPr>
        <p:spPr>
          <a:xfrm>
            <a:off x="699100" y="190167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1" name="Google Shape;101;p23"/>
          <p:cNvSpPr txBox="1">
            <a:spLocks noGrp="1"/>
          </p:cNvSpPr>
          <p:nvPr>
            <p:ph type="subTitle" idx="3"/>
          </p:nvPr>
        </p:nvSpPr>
        <p:spPr>
          <a:xfrm>
            <a:off x="3305250" y="15117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2" name="Google Shape;102;p23"/>
          <p:cNvSpPr txBox="1">
            <a:spLocks noGrp="1"/>
          </p:cNvSpPr>
          <p:nvPr>
            <p:ph type="subTitle" idx="4"/>
          </p:nvPr>
        </p:nvSpPr>
        <p:spPr>
          <a:xfrm>
            <a:off x="3305250" y="190167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3" name="Google Shape;103;p23"/>
          <p:cNvSpPr txBox="1">
            <a:spLocks noGrp="1"/>
          </p:cNvSpPr>
          <p:nvPr>
            <p:ph type="subTitle" idx="5"/>
          </p:nvPr>
        </p:nvSpPr>
        <p:spPr>
          <a:xfrm>
            <a:off x="5911400" y="151171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4" name="Google Shape;104;p23"/>
          <p:cNvSpPr txBox="1">
            <a:spLocks noGrp="1"/>
          </p:cNvSpPr>
          <p:nvPr>
            <p:ph type="subTitle" idx="6"/>
          </p:nvPr>
        </p:nvSpPr>
        <p:spPr>
          <a:xfrm>
            <a:off x="5911400" y="190167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5" name="Google Shape;105;p23"/>
          <p:cNvSpPr txBox="1">
            <a:spLocks noGrp="1"/>
          </p:cNvSpPr>
          <p:nvPr>
            <p:ph type="subTitle" idx="7"/>
          </p:nvPr>
        </p:nvSpPr>
        <p:spPr>
          <a:xfrm>
            <a:off x="699075" y="295146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6" name="Google Shape;106;p23"/>
          <p:cNvSpPr txBox="1">
            <a:spLocks noGrp="1"/>
          </p:cNvSpPr>
          <p:nvPr>
            <p:ph type="subTitle" idx="8"/>
          </p:nvPr>
        </p:nvSpPr>
        <p:spPr>
          <a:xfrm>
            <a:off x="699075" y="334142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solidFill>
                  <a:schemeClr val="dk1"/>
                </a:solidFill>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7" name="Google Shape;107;p23"/>
          <p:cNvSpPr txBox="1">
            <a:spLocks noGrp="1"/>
          </p:cNvSpPr>
          <p:nvPr>
            <p:ph type="subTitle" idx="9"/>
          </p:nvPr>
        </p:nvSpPr>
        <p:spPr>
          <a:xfrm>
            <a:off x="3305225" y="295146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8" name="Google Shape;108;p23"/>
          <p:cNvSpPr txBox="1">
            <a:spLocks noGrp="1"/>
          </p:cNvSpPr>
          <p:nvPr>
            <p:ph type="subTitle" idx="13"/>
          </p:nvPr>
        </p:nvSpPr>
        <p:spPr>
          <a:xfrm>
            <a:off x="3305225" y="334142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09" name="Google Shape;109;p23"/>
          <p:cNvSpPr txBox="1">
            <a:spLocks noGrp="1"/>
          </p:cNvSpPr>
          <p:nvPr>
            <p:ph type="subTitle" idx="14"/>
          </p:nvPr>
        </p:nvSpPr>
        <p:spPr>
          <a:xfrm>
            <a:off x="5911375" y="2951463"/>
            <a:ext cx="2533500" cy="4590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Berkshire Swash"/>
              <a:buNone/>
              <a:defRPr b="1">
                <a:latin typeface="Merriweather"/>
                <a:ea typeface="Merriweather"/>
                <a:cs typeface="Merriweather"/>
                <a:sym typeface="Merriweather"/>
              </a:defRPr>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
        <p:nvSpPr>
          <p:cNvPr id="110" name="Google Shape;110;p23"/>
          <p:cNvSpPr txBox="1">
            <a:spLocks noGrp="1"/>
          </p:cNvSpPr>
          <p:nvPr>
            <p:ph type="subTitle" idx="15"/>
          </p:nvPr>
        </p:nvSpPr>
        <p:spPr>
          <a:xfrm>
            <a:off x="5911375" y="3341422"/>
            <a:ext cx="2533500" cy="8724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400"/>
              <a:buNone/>
              <a:defRPr sz="1400"/>
            </a:lvl1pPr>
            <a:lvl2pPr lvl="1" rtl="0">
              <a:spcBef>
                <a:spcPts val="160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only 1">
  <p:cSld name="CUSTOM_12">
    <p:spTree>
      <p:nvGrpSpPr>
        <p:cNvPr id="1" name="Shape 111"/>
        <p:cNvGrpSpPr/>
        <p:nvPr/>
      </p:nvGrpSpPr>
      <p:grpSpPr>
        <a:xfrm>
          <a:off x="0" y="0"/>
          <a:ext cx="0" cy="0"/>
          <a:chOff x="0" y="0"/>
          <a:chExt cx="0" cy="0"/>
        </a:xfrm>
      </p:grpSpPr>
      <p:sp>
        <p:nvSpPr>
          <p:cNvPr id="112" name="Google Shape;112;p2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hanks">
  <p:cSld name="CUSTOM_11">
    <p:spTree>
      <p:nvGrpSpPr>
        <p:cNvPr id="1" name="Shape 113"/>
        <p:cNvGrpSpPr/>
        <p:nvPr/>
      </p:nvGrpSpPr>
      <p:grpSpPr>
        <a:xfrm>
          <a:off x="0" y="0"/>
          <a:ext cx="0" cy="0"/>
          <a:chOff x="0" y="0"/>
          <a:chExt cx="0" cy="0"/>
        </a:xfrm>
      </p:grpSpPr>
      <p:sp>
        <p:nvSpPr>
          <p:cNvPr id="114" name="Google Shape;114;p25"/>
          <p:cNvSpPr txBox="1">
            <a:spLocks noGrp="1"/>
          </p:cNvSpPr>
          <p:nvPr>
            <p:ph type="title"/>
          </p:nvPr>
        </p:nvSpPr>
        <p:spPr>
          <a:xfrm>
            <a:off x="1312500" y="548650"/>
            <a:ext cx="6519000" cy="11796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sz="72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15" name="Google Shape;115;p25"/>
          <p:cNvSpPr txBox="1"/>
          <p:nvPr/>
        </p:nvSpPr>
        <p:spPr>
          <a:xfrm>
            <a:off x="2820650" y="3354900"/>
            <a:ext cx="3503100" cy="906600"/>
          </a:xfrm>
          <a:prstGeom prst="rect">
            <a:avLst/>
          </a:prstGeom>
          <a:noFill/>
          <a:ln>
            <a:noFill/>
          </a:ln>
        </p:spPr>
        <p:txBody>
          <a:bodyPr spcFirstLastPara="1" wrap="square" lIns="91425" tIns="91425" rIns="91425" bIns="91425" anchor="t" anchorCtr="0">
            <a:noAutofit/>
          </a:bodyPr>
          <a:lstStyle/>
          <a:p>
            <a:pPr marL="0" lvl="0" indent="0" algn="ctr" rtl="0">
              <a:lnSpc>
                <a:spcPct val="100000"/>
              </a:lnSpc>
              <a:spcBef>
                <a:spcPts val="0"/>
              </a:spcBef>
              <a:spcAft>
                <a:spcPts val="0"/>
              </a:spcAft>
              <a:buNone/>
            </a:pPr>
            <a:r>
              <a:rPr lang="en" sz="1200">
                <a:solidFill>
                  <a:schemeClr val="lt2"/>
                </a:solidFill>
                <a:latin typeface="Livvic"/>
                <a:ea typeface="Livvic"/>
                <a:cs typeface="Livvic"/>
                <a:sym typeface="Livvic"/>
              </a:rPr>
              <a:t>CREDITS:</a:t>
            </a:r>
            <a:endParaRPr sz="1200">
              <a:solidFill>
                <a:schemeClr val="lt2"/>
              </a:solidFill>
              <a:latin typeface="Livvic"/>
              <a:ea typeface="Livvic"/>
              <a:cs typeface="Livvic"/>
              <a:sym typeface="Livvic"/>
            </a:endParaRPr>
          </a:p>
          <a:p>
            <a:pPr marL="0" lvl="0" indent="0" algn="ctr" rtl="0">
              <a:lnSpc>
                <a:spcPct val="100000"/>
              </a:lnSpc>
              <a:spcBef>
                <a:spcPts val="0"/>
              </a:spcBef>
              <a:spcAft>
                <a:spcPts val="0"/>
              </a:spcAft>
              <a:buNone/>
            </a:pPr>
            <a:r>
              <a:rPr lang="en" sz="1200">
                <a:solidFill>
                  <a:schemeClr val="lt2"/>
                </a:solidFill>
                <a:latin typeface="Livvic"/>
                <a:ea typeface="Livvic"/>
                <a:cs typeface="Livvic"/>
                <a:sym typeface="Livvic"/>
              </a:rPr>
              <a:t>This presentation template was created by </a:t>
            </a:r>
            <a:r>
              <a:rPr lang="en" sz="1200">
                <a:solidFill>
                  <a:schemeClr val="lt2"/>
                </a:solidFill>
                <a:uFill>
                  <a:noFill/>
                </a:uFill>
                <a:latin typeface="Livvic"/>
                <a:ea typeface="Livvic"/>
                <a:cs typeface="Livvic"/>
                <a:sym typeface="Livvic"/>
                <a:hlinkClick r:id="rId2">
                  <a:extLst>
                    <a:ext uri="{A12FA001-AC4F-418D-AE19-62706E023703}">
                      <ahyp:hlinkClr xmlns:ahyp="http://schemas.microsoft.com/office/drawing/2018/hyperlinkcolor" val="tx"/>
                    </a:ext>
                  </a:extLst>
                </a:hlinkClick>
              </a:rPr>
              <a:t>Slidesgo</a:t>
            </a:r>
            <a:r>
              <a:rPr lang="en" sz="1200">
                <a:solidFill>
                  <a:schemeClr val="lt2"/>
                </a:solidFill>
                <a:latin typeface="Livvic"/>
                <a:ea typeface="Livvic"/>
                <a:cs typeface="Livvic"/>
                <a:sym typeface="Livvic"/>
              </a:rPr>
              <a:t>, including icons by </a:t>
            </a:r>
            <a:r>
              <a:rPr lang="en" sz="1200">
                <a:solidFill>
                  <a:schemeClr val="lt2"/>
                </a:solidFill>
                <a:uFill>
                  <a:noFill/>
                </a:uFill>
                <a:latin typeface="Livvic"/>
                <a:ea typeface="Livvic"/>
                <a:cs typeface="Livvic"/>
                <a:sym typeface="Livvic"/>
                <a:hlinkClick r:id="rId3">
                  <a:extLst>
                    <a:ext uri="{A12FA001-AC4F-418D-AE19-62706E023703}">
                      <ahyp:hlinkClr xmlns:ahyp="http://schemas.microsoft.com/office/drawing/2018/hyperlinkcolor" val="tx"/>
                    </a:ext>
                  </a:extLst>
                </a:hlinkClick>
              </a:rPr>
              <a:t>Flaticon</a:t>
            </a:r>
            <a:r>
              <a:rPr lang="en" sz="1200">
                <a:solidFill>
                  <a:schemeClr val="lt2"/>
                </a:solidFill>
                <a:latin typeface="Livvic"/>
                <a:ea typeface="Livvic"/>
                <a:cs typeface="Livvic"/>
                <a:sym typeface="Livvic"/>
              </a:rPr>
              <a:t>, infographics &amp; images by </a:t>
            </a:r>
            <a:r>
              <a:rPr lang="en" sz="1200">
                <a:solidFill>
                  <a:schemeClr val="lt2"/>
                </a:solidFill>
                <a:uFill>
                  <a:noFill/>
                </a:uFill>
                <a:latin typeface="Livvic"/>
                <a:ea typeface="Livvic"/>
                <a:cs typeface="Livvic"/>
                <a:sym typeface="Livvic"/>
                <a:hlinkClick r:id="rId4">
                  <a:extLst>
                    <a:ext uri="{A12FA001-AC4F-418D-AE19-62706E023703}">
                      <ahyp:hlinkClr xmlns:ahyp="http://schemas.microsoft.com/office/drawing/2018/hyperlinkcolor" val="tx"/>
                    </a:ext>
                  </a:extLst>
                </a:hlinkClick>
              </a:rPr>
              <a:t>Freepik</a:t>
            </a:r>
            <a:r>
              <a:rPr lang="en" sz="1200">
                <a:solidFill>
                  <a:schemeClr val="lt2"/>
                </a:solidFill>
                <a:latin typeface="Livvic"/>
                <a:ea typeface="Livvic"/>
                <a:cs typeface="Livvic"/>
                <a:sym typeface="Livvic"/>
              </a:rPr>
              <a:t> </a:t>
            </a:r>
            <a:endParaRPr sz="1200">
              <a:solidFill>
                <a:schemeClr val="lt2"/>
              </a:solidFill>
              <a:latin typeface="Livvic"/>
              <a:ea typeface="Livvic"/>
              <a:cs typeface="Livvic"/>
              <a:sym typeface="Livvic"/>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Blank slide" type="blank">
  <p:cSld name="BLANK">
    <p:spTree>
      <p:nvGrpSpPr>
        <p:cNvPr id="1" name="Shape 119"/>
        <p:cNvGrpSpPr/>
        <p:nvPr/>
      </p:nvGrpSpPr>
      <p:grpSpPr>
        <a:xfrm>
          <a:off x="0" y="0"/>
          <a:ext cx="0" cy="0"/>
          <a:chOff x="0" y="0"/>
          <a:chExt cx="0" cy="0"/>
        </a:xfrm>
      </p:grpSpPr>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
        <p:cNvGrpSpPr/>
        <p:nvPr/>
      </p:nvGrpSpPr>
      <p:grpSpPr>
        <a:xfrm>
          <a:off x="0" y="0"/>
          <a:ext cx="0" cy="0"/>
          <a:chOff x="0" y="0"/>
          <a:chExt cx="0" cy="0"/>
        </a:xfrm>
      </p:grpSpPr>
      <p:sp>
        <p:nvSpPr>
          <p:cNvPr id="16" name="Google Shape;16;p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17" name="Google Shape;17;p4"/>
          <p:cNvSpPr txBox="1">
            <a:spLocks noGrp="1"/>
          </p:cNvSpPr>
          <p:nvPr>
            <p:ph type="body" idx="1"/>
          </p:nvPr>
        </p:nvSpPr>
        <p:spPr>
          <a:xfrm>
            <a:off x="713225" y="1152475"/>
            <a:ext cx="7717500" cy="3416400"/>
          </a:xfrm>
          <a:prstGeom prst="rect">
            <a:avLst/>
          </a:prstGeom>
        </p:spPr>
        <p:txBody>
          <a:bodyPr spcFirstLastPara="1" wrap="square" lIns="91425" tIns="91425" rIns="91425" bIns="91425" anchor="t" anchorCtr="0">
            <a:noAutofit/>
          </a:bodyPr>
          <a:lstStyle>
            <a:lvl1pPr marL="457200" lvl="0" indent="-292100">
              <a:spcBef>
                <a:spcPts val="0"/>
              </a:spcBef>
              <a:spcAft>
                <a:spcPts val="0"/>
              </a:spcAft>
              <a:buClr>
                <a:schemeClr val="accent3"/>
              </a:buClr>
              <a:buSzPts val="1000"/>
              <a:buFont typeface="Roboto"/>
              <a:buAutoNum type="arabicPeriod"/>
              <a:defRPr sz="1200"/>
            </a:lvl1pPr>
            <a:lvl2pPr marL="914400" lvl="1" indent="-292100">
              <a:spcBef>
                <a:spcPts val="0"/>
              </a:spcBef>
              <a:spcAft>
                <a:spcPts val="0"/>
              </a:spcAft>
              <a:buClr>
                <a:srgbClr val="1A3F61"/>
              </a:buClr>
              <a:buSzPts val="1000"/>
              <a:buFont typeface="Muli"/>
              <a:buAutoNum type="alphaLcPeriod"/>
              <a:defRPr/>
            </a:lvl2pPr>
            <a:lvl3pPr marL="1371600" lvl="2" indent="-292100">
              <a:spcBef>
                <a:spcPts val="1600"/>
              </a:spcBef>
              <a:spcAft>
                <a:spcPts val="0"/>
              </a:spcAft>
              <a:buClr>
                <a:srgbClr val="1A3F61"/>
              </a:buClr>
              <a:buSzPts val="1000"/>
              <a:buFont typeface="Muli"/>
              <a:buAutoNum type="romanLcPeriod"/>
              <a:defRPr/>
            </a:lvl3pPr>
            <a:lvl4pPr marL="1828800" lvl="3" indent="-292100">
              <a:spcBef>
                <a:spcPts val="1600"/>
              </a:spcBef>
              <a:spcAft>
                <a:spcPts val="0"/>
              </a:spcAft>
              <a:buClr>
                <a:srgbClr val="1A3F61"/>
              </a:buClr>
              <a:buSzPts val="1000"/>
              <a:buFont typeface="Muli"/>
              <a:buAutoNum type="arabicPeriod"/>
              <a:defRPr/>
            </a:lvl4pPr>
            <a:lvl5pPr marL="2286000" lvl="4" indent="-292100">
              <a:spcBef>
                <a:spcPts val="1600"/>
              </a:spcBef>
              <a:spcAft>
                <a:spcPts val="0"/>
              </a:spcAft>
              <a:buClr>
                <a:srgbClr val="1A3F61"/>
              </a:buClr>
              <a:buSzPts val="1000"/>
              <a:buFont typeface="Muli"/>
              <a:buAutoNum type="alphaLcPeriod"/>
              <a:defRPr/>
            </a:lvl5pPr>
            <a:lvl6pPr marL="2743200" lvl="5" indent="-292100">
              <a:spcBef>
                <a:spcPts val="1600"/>
              </a:spcBef>
              <a:spcAft>
                <a:spcPts val="0"/>
              </a:spcAft>
              <a:buClr>
                <a:srgbClr val="1A3F61"/>
              </a:buClr>
              <a:buSzPts val="1000"/>
              <a:buFont typeface="Muli"/>
              <a:buAutoNum type="romanLcPeriod"/>
              <a:defRPr/>
            </a:lvl6pPr>
            <a:lvl7pPr marL="3200400" lvl="6" indent="-292100">
              <a:spcBef>
                <a:spcPts val="1600"/>
              </a:spcBef>
              <a:spcAft>
                <a:spcPts val="0"/>
              </a:spcAft>
              <a:buClr>
                <a:srgbClr val="1A3F61"/>
              </a:buClr>
              <a:buSzPts val="1000"/>
              <a:buFont typeface="Muli"/>
              <a:buAutoNum type="arabicPeriod"/>
              <a:defRPr/>
            </a:lvl7pPr>
            <a:lvl8pPr marL="3657600" lvl="7" indent="-292100">
              <a:spcBef>
                <a:spcPts val="1600"/>
              </a:spcBef>
              <a:spcAft>
                <a:spcPts val="0"/>
              </a:spcAft>
              <a:buClr>
                <a:srgbClr val="1A3F61"/>
              </a:buClr>
              <a:buSzPts val="1000"/>
              <a:buFont typeface="Muli"/>
              <a:buAutoNum type="alphaLcPeriod"/>
              <a:defRPr/>
            </a:lvl8pPr>
            <a:lvl9pPr marL="4114800" lvl="8" indent="-292100">
              <a:spcBef>
                <a:spcPts val="1600"/>
              </a:spcBef>
              <a:spcAft>
                <a:spcPts val="1600"/>
              </a:spcAft>
              <a:buClr>
                <a:srgbClr val="1A3F61"/>
              </a:buClr>
              <a:buSzPts val="1000"/>
              <a:buFont typeface="Muli"/>
              <a:buAutoNum type="romanLcPeriod"/>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8"/>
        <p:cNvGrpSpPr/>
        <p:nvPr/>
      </p:nvGrpSpPr>
      <p:grpSpPr>
        <a:xfrm>
          <a:off x="0" y="0"/>
          <a:ext cx="0" cy="0"/>
          <a:chOff x="0" y="0"/>
          <a:chExt cx="0" cy="0"/>
        </a:xfrm>
      </p:grpSpPr>
      <p:sp>
        <p:nvSpPr>
          <p:cNvPr id="19" name="Google Shape;19;p5"/>
          <p:cNvSpPr txBox="1">
            <a:spLocks noGrp="1"/>
          </p:cNvSpPr>
          <p:nvPr>
            <p:ph type="body" idx="1"/>
          </p:nvPr>
        </p:nvSpPr>
        <p:spPr>
          <a:xfrm>
            <a:off x="713225" y="1163275"/>
            <a:ext cx="3858900" cy="34362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rgbClr val="482400"/>
              </a:buClr>
              <a:buSzPts val="1400"/>
              <a:buFont typeface="Nunito Light"/>
              <a:buChar char="●"/>
              <a:defRPr sz="1400"/>
            </a:lvl1pPr>
            <a:lvl2pPr marL="914400" lvl="1" indent="-304800" rtl="0">
              <a:spcBef>
                <a:spcPts val="1600"/>
              </a:spcBef>
              <a:spcAft>
                <a:spcPts val="0"/>
              </a:spcAft>
              <a:buClr>
                <a:srgbClr val="482400"/>
              </a:buClr>
              <a:buSzPts val="1200"/>
              <a:buFont typeface="Nunito Light"/>
              <a:buChar char="○"/>
              <a:defRPr sz="1200"/>
            </a:lvl2pPr>
            <a:lvl3pPr marL="1371600" lvl="2" indent="-304800" rtl="0">
              <a:spcBef>
                <a:spcPts val="1600"/>
              </a:spcBef>
              <a:spcAft>
                <a:spcPts val="0"/>
              </a:spcAft>
              <a:buClr>
                <a:srgbClr val="482400"/>
              </a:buClr>
              <a:buSzPts val="1200"/>
              <a:buFont typeface="Nunito Light"/>
              <a:buChar char="■"/>
              <a:defRPr sz="1200"/>
            </a:lvl3pPr>
            <a:lvl4pPr marL="1828800" lvl="3" indent="-304800" rtl="0">
              <a:spcBef>
                <a:spcPts val="1600"/>
              </a:spcBef>
              <a:spcAft>
                <a:spcPts val="0"/>
              </a:spcAft>
              <a:buClr>
                <a:srgbClr val="482400"/>
              </a:buClr>
              <a:buSzPts val="1200"/>
              <a:buFont typeface="Nunito Light"/>
              <a:buChar char="●"/>
              <a:defRPr sz="1200"/>
            </a:lvl4pPr>
            <a:lvl5pPr marL="2286000" lvl="4" indent="-304800" rtl="0">
              <a:spcBef>
                <a:spcPts val="1600"/>
              </a:spcBef>
              <a:spcAft>
                <a:spcPts val="0"/>
              </a:spcAft>
              <a:buClr>
                <a:srgbClr val="482400"/>
              </a:buClr>
              <a:buSzPts val="1200"/>
              <a:buFont typeface="Nunito Light"/>
              <a:buChar char="○"/>
              <a:defRPr sz="1200"/>
            </a:lvl5pPr>
            <a:lvl6pPr marL="2743200" lvl="5" indent="-304800" rtl="0">
              <a:spcBef>
                <a:spcPts val="1600"/>
              </a:spcBef>
              <a:spcAft>
                <a:spcPts val="0"/>
              </a:spcAft>
              <a:buClr>
                <a:srgbClr val="482400"/>
              </a:buClr>
              <a:buSzPts val="1200"/>
              <a:buFont typeface="Nunito Light"/>
              <a:buChar char="■"/>
              <a:defRPr sz="1200"/>
            </a:lvl6pPr>
            <a:lvl7pPr marL="3200400" lvl="6" indent="-304800" rtl="0">
              <a:spcBef>
                <a:spcPts val="1600"/>
              </a:spcBef>
              <a:spcAft>
                <a:spcPts val="0"/>
              </a:spcAft>
              <a:buClr>
                <a:srgbClr val="482400"/>
              </a:buClr>
              <a:buSzPts val="1200"/>
              <a:buFont typeface="Nunito Light"/>
              <a:buChar char="●"/>
              <a:defRPr sz="1200"/>
            </a:lvl7pPr>
            <a:lvl8pPr marL="3657600" lvl="7" indent="-304800" rtl="0">
              <a:spcBef>
                <a:spcPts val="1600"/>
              </a:spcBef>
              <a:spcAft>
                <a:spcPts val="0"/>
              </a:spcAft>
              <a:buClr>
                <a:srgbClr val="482400"/>
              </a:buClr>
              <a:buSzPts val="1200"/>
              <a:buFont typeface="Nunito Light"/>
              <a:buChar char="○"/>
              <a:defRPr sz="1200"/>
            </a:lvl8pPr>
            <a:lvl9pPr marL="4114800" lvl="8" indent="-304800" rtl="0">
              <a:spcBef>
                <a:spcPts val="1600"/>
              </a:spcBef>
              <a:spcAft>
                <a:spcPts val="1600"/>
              </a:spcAft>
              <a:buClr>
                <a:srgbClr val="482400"/>
              </a:buClr>
              <a:buSzPts val="1200"/>
              <a:buFont typeface="Nunito Light"/>
              <a:buChar char="■"/>
              <a:defRPr sz="1200"/>
            </a:lvl9pPr>
          </a:lstStyle>
          <a:p>
            <a:endParaRPr/>
          </a:p>
        </p:txBody>
      </p:sp>
      <p:sp>
        <p:nvSpPr>
          <p:cNvPr id="20" name="Google Shape;20;p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atin typeface="Georgia"/>
                <a:ea typeface="Georgia"/>
                <a:cs typeface="Georgia"/>
                <a:sym typeface="Georgia"/>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1" name="Google Shape;21;p5"/>
          <p:cNvSpPr txBox="1">
            <a:spLocks noGrp="1"/>
          </p:cNvSpPr>
          <p:nvPr>
            <p:ph type="body" idx="2"/>
          </p:nvPr>
        </p:nvSpPr>
        <p:spPr>
          <a:xfrm>
            <a:off x="4572125" y="1163275"/>
            <a:ext cx="3858900" cy="3436200"/>
          </a:xfrm>
          <a:prstGeom prst="rect">
            <a:avLst/>
          </a:prstGeom>
        </p:spPr>
        <p:txBody>
          <a:bodyPr spcFirstLastPara="1" wrap="square" lIns="91425" tIns="91425" rIns="91425" bIns="91425" anchor="t" anchorCtr="0">
            <a:noAutofit/>
          </a:bodyPr>
          <a:lstStyle>
            <a:lvl1pPr marL="457200" lvl="0" indent="-317500" rtl="0">
              <a:spcBef>
                <a:spcPts val="0"/>
              </a:spcBef>
              <a:spcAft>
                <a:spcPts val="0"/>
              </a:spcAft>
              <a:buClr>
                <a:srgbClr val="482400"/>
              </a:buClr>
              <a:buSzPts val="1400"/>
              <a:buFont typeface="Nunito Light"/>
              <a:buChar char="●"/>
              <a:defRPr sz="1400"/>
            </a:lvl1pPr>
            <a:lvl2pPr marL="914400" lvl="1" indent="-304800" rtl="0">
              <a:spcBef>
                <a:spcPts val="1600"/>
              </a:spcBef>
              <a:spcAft>
                <a:spcPts val="0"/>
              </a:spcAft>
              <a:buClr>
                <a:srgbClr val="482400"/>
              </a:buClr>
              <a:buSzPts val="1200"/>
              <a:buFont typeface="Nunito Light"/>
              <a:buChar char="○"/>
              <a:defRPr sz="1200"/>
            </a:lvl2pPr>
            <a:lvl3pPr marL="1371600" lvl="2" indent="-304800" rtl="0">
              <a:spcBef>
                <a:spcPts val="1600"/>
              </a:spcBef>
              <a:spcAft>
                <a:spcPts val="0"/>
              </a:spcAft>
              <a:buClr>
                <a:srgbClr val="482400"/>
              </a:buClr>
              <a:buSzPts val="1200"/>
              <a:buFont typeface="Nunito Light"/>
              <a:buChar char="■"/>
              <a:defRPr sz="1200"/>
            </a:lvl3pPr>
            <a:lvl4pPr marL="1828800" lvl="3" indent="-304800" rtl="0">
              <a:spcBef>
                <a:spcPts val="1600"/>
              </a:spcBef>
              <a:spcAft>
                <a:spcPts val="0"/>
              </a:spcAft>
              <a:buClr>
                <a:srgbClr val="482400"/>
              </a:buClr>
              <a:buSzPts val="1200"/>
              <a:buFont typeface="Nunito Light"/>
              <a:buChar char="●"/>
              <a:defRPr sz="1200"/>
            </a:lvl4pPr>
            <a:lvl5pPr marL="2286000" lvl="4" indent="-304800" rtl="0">
              <a:spcBef>
                <a:spcPts val="1600"/>
              </a:spcBef>
              <a:spcAft>
                <a:spcPts val="0"/>
              </a:spcAft>
              <a:buClr>
                <a:srgbClr val="482400"/>
              </a:buClr>
              <a:buSzPts val="1200"/>
              <a:buFont typeface="Nunito Light"/>
              <a:buChar char="○"/>
              <a:defRPr sz="1200"/>
            </a:lvl5pPr>
            <a:lvl6pPr marL="2743200" lvl="5" indent="-304800" rtl="0">
              <a:spcBef>
                <a:spcPts val="1600"/>
              </a:spcBef>
              <a:spcAft>
                <a:spcPts val="0"/>
              </a:spcAft>
              <a:buClr>
                <a:srgbClr val="482400"/>
              </a:buClr>
              <a:buSzPts val="1200"/>
              <a:buFont typeface="Nunito Light"/>
              <a:buChar char="■"/>
              <a:defRPr sz="1200"/>
            </a:lvl6pPr>
            <a:lvl7pPr marL="3200400" lvl="6" indent="-304800" rtl="0">
              <a:spcBef>
                <a:spcPts val="1600"/>
              </a:spcBef>
              <a:spcAft>
                <a:spcPts val="0"/>
              </a:spcAft>
              <a:buClr>
                <a:srgbClr val="482400"/>
              </a:buClr>
              <a:buSzPts val="1200"/>
              <a:buFont typeface="Nunito Light"/>
              <a:buChar char="●"/>
              <a:defRPr sz="1200"/>
            </a:lvl7pPr>
            <a:lvl8pPr marL="3657600" lvl="7" indent="-304800" rtl="0">
              <a:spcBef>
                <a:spcPts val="1600"/>
              </a:spcBef>
              <a:spcAft>
                <a:spcPts val="0"/>
              </a:spcAft>
              <a:buClr>
                <a:srgbClr val="482400"/>
              </a:buClr>
              <a:buSzPts val="1200"/>
              <a:buFont typeface="Nunito Light"/>
              <a:buChar char="○"/>
              <a:defRPr sz="1200"/>
            </a:lvl8pPr>
            <a:lvl9pPr marL="4114800" lvl="8" indent="-304800" rtl="0">
              <a:spcBef>
                <a:spcPts val="1600"/>
              </a:spcBef>
              <a:spcAft>
                <a:spcPts val="1600"/>
              </a:spcAft>
              <a:buClr>
                <a:srgbClr val="482400"/>
              </a:buClr>
              <a:buSzPts val="1200"/>
              <a:buFont typeface="Nunito Light"/>
              <a:buChar char="■"/>
              <a:defRPr sz="1200"/>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2"/>
        <p:cNvGrpSpPr/>
        <p:nvPr/>
      </p:nvGrpSpPr>
      <p:grpSpPr>
        <a:xfrm>
          <a:off x="0" y="0"/>
          <a:ext cx="0" cy="0"/>
          <a:chOff x="0" y="0"/>
          <a:chExt cx="0" cy="0"/>
        </a:xfrm>
      </p:grpSpPr>
      <p:sp>
        <p:nvSpPr>
          <p:cNvPr id="23" name="Google Shape;23;p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4"/>
        <p:cNvGrpSpPr/>
        <p:nvPr/>
      </p:nvGrpSpPr>
      <p:grpSpPr>
        <a:xfrm>
          <a:off x="0" y="0"/>
          <a:ext cx="0" cy="0"/>
          <a:chOff x="0" y="0"/>
          <a:chExt cx="0" cy="0"/>
        </a:xfrm>
      </p:grpSpPr>
      <p:sp>
        <p:nvSpPr>
          <p:cNvPr id="25" name="Google Shape;25;p7"/>
          <p:cNvSpPr txBox="1">
            <a:spLocks noGrp="1"/>
          </p:cNvSpPr>
          <p:nvPr>
            <p:ph type="title"/>
          </p:nvPr>
        </p:nvSpPr>
        <p:spPr>
          <a:xfrm>
            <a:off x="3933675" y="1576975"/>
            <a:ext cx="4275900" cy="994800"/>
          </a:xfrm>
          <a:prstGeom prst="rect">
            <a:avLst/>
          </a:prstGeom>
        </p:spPr>
        <p:txBody>
          <a:bodyPr spcFirstLastPara="1" wrap="square" lIns="91425" tIns="91425" rIns="91425" bIns="91425" anchor="t" anchorCtr="0">
            <a:noAutofit/>
          </a:bodyPr>
          <a:lstStyle>
            <a:lvl1pPr lvl="0" algn="r" rtl="0">
              <a:spcBef>
                <a:spcPts val="0"/>
              </a:spcBef>
              <a:spcAft>
                <a:spcPts val="0"/>
              </a:spcAft>
              <a:buSzPts val="2800"/>
              <a:buNone/>
              <a:defRPr sz="2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6" name="Google Shape;26;p7"/>
          <p:cNvSpPr txBox="1">
            <a:spLocks noGrp="1"/>
          </p:cNvSpPr>
          <p:nvPr>
            <p:ph type="subTitle" idx="1"/>
          </p:nvPr>
        </p:nvSpPr>
        <p:spPr>
          <a:xfrm>
            <a:off x="3933675" y="2688675"/>
            <a:ext cx="4275900" cy="842400"/>
          </a:xfrm>
          <a:prstGeom prst="rect">
            <a:avLst/>
          </a:prstGeom>
        </p:spPr>
        <p:txBody>
          <a:bodyPr spcFirstLastPara="1" wrap="square" lIns="91425" tIns="91425" rIns="91425" bIns="91425" anchor="t" anchorCtr="0">
            <a:noAutofit/>
          </a:bodyPr>
          <a:lstStyle>
            <a:lvl1pPr lvl="0" algn="r" rtl="0">
              <a:spcBef>
                <a:spcPts val="0"/>
              </a:spcBef>
              <a:spcAft>
                <a:spcPts val="0"/>
              </a:spcAft>
              <a:buSzPts val="1400"/>
              <a:buNone/>
              <a:defRPr sz="1400"/>
            </a:lvl1pPr>
            <a:lvl2pPr lvl="1" rtl="0">
              <a:spcBef>
                <a:spcPts val="0"/>
              </a:spcBef>
              <a:spcAft>
                <a:spcPts val="0"/>
              </a:spcAft>
              <a:buSzPts val="1400"/>
              <a:buNone/>
              <a:defRPr/>
            </a:lvl2pPr>
            <a:lvl3pPr lvl="2" rtl="0">
              <a:spcBef>
                <a:spcPts val="1600"/>
              </a:spcBef>
              <a:spcAft>
                <a:spcPts val="0"/>
              </a:spcAft>
              <a:buSzPts val="1400"/>
              <a:buNone/>
              <a:defRPr/>
            </a:lvl3pPr>
            <a:lvl4pPr lvl="3" rtl="0">
              <a:spcBef>
                <a:spcPts val="1600"/>
              </a:spcBef>
              <a:spcAft>
                <a:spcPts val="0"/>
              </a:spcAft>
              <a:buSzPts val="1400"/>
              <a:buNone/>
              <a:defRPr/>
            </a:lvl4pPr>
            <a:lvl5pPr lvl="4" rtl="0">
              <a:spcBef>
                <a:spcPts val="1600"/>
              </a:spcBef>
              <a:spcAft>
                <a:spcPts val="0"/>
              </a:spcAft>
              <a:buSzPts val="1400"/>
              <a:buNone/>
              <a:defRPr/>
            </a:lvl5pPr>
            <a:lvl6pPr lvl="5" rtl="0">
              <a:spcBef>
                <a:spcPts val="1600"/>
              </a:spcBef>
              <a:spcAft>
                <a:spcPts val="0"/>
              </a:spcAft>
              <a:buSzPts val="1400"/>
              <a:buNone/>
              <a:defRPr/>
            </a:lvl6pPr>
            <a:lvl7pPr lvl="6" rtl="0">
              <a:spcBef>
                <a:spcPts val="1600"/>
              </a:spcBef>
              <a:spcAft>
                <a:spcPts val="0"/>
              </a:spcAft>
              <a:buSzPts val="1400"/>
              <a:buNone/>
              <a:defRPr/>
            </a:lvl7pPr>
            <a:lvl8pPr lvl="7" rtl="0">
              <a:spcBef>
                <a:spcPts val="1600"/>
              </a:spcBef>
              <a:spcAft>
                <a:spcPts val="0"/>
              </a:spcAft>
              <a:buSzPts val="1400"/>
              <a:buNone/>
              <a:defRPr/>
            </a:lvl8pPr>
            <a:lvl9pPr lvl="8" rtl="0">
              <a:spcBef>
                <a:spcPts val="1600"/>
              </a:spcBef>
              <a:spcAft>
                <a:spcPts val="1600"/>
              </a:spcAft>
              <a:buSzPts val="14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7"/>
        <p:cNvGrpSpPr/>
        <p:nvPr/>
      </p:nvGrpSpPr>
      <p:grpSpPr>
        <a:xfrm>
          <a:off x="0" y="0"/>
          <a:ext cx="0" cy="0"/>
          <a:chOff x="0" y="0"/>
          <a:chExt cx="0" cy="0"/>
        </a:xfrm>
      </p:grpSpPr>
      <p:sp>
        <p:nvSpPr>
          <p:cNvPr id="28" name="Google Shape;28;p8"/>
          <p:cNvSpPr txBox="1">
            <a:spLocks noGrp="1"/>
          </p:cNvSpPr>
          <p:nvPr>
            <p:ph type="title"/>
          </p:nvPr>
        </p:nvSpPr>
        <p:spPr>
          <a:xfrm>
            <a:off x="713225" y="654749"/>
            <a:ext cx="5011800" cy="4090800"/>
          </a:xfrm>
          <a:prstGeom prst="rect">
            <a:avLst/>
          </a:prstGeom>
        </p:spPr>
        <p:txBody>
          <a:bodyPr spcFirstLastPara="1" wrap="square" lIns="91425" tIns="91425" rIns="91425" bIns="91425" anchor="ctr" anchorCtr="0">
            <a:noAutofit/>
          </a:bodyPr>
          <a:lstStyle>
            <a:lvl1pPr lvl="0">
              <a:spcBef>
                <a:spcPts val="0"/>
              </a:spcBef>
              <a:spcAft>
                <a:spcPts val="0"/>
              </a:spcAft>
              <a:buSzPts val="4800"/>
              <a:buNone/>
              <a:defRPr sz="6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9"/>
        <p:cNvGrpSpPr/>
        <p:nvPr/>
      </p:nvGrpSpPr>
      <p:grpSpPr>
        <a:xfrm>
          <a:off x="0" y="0"/>
          <a:ext cx="0" cy="0"/>
          <a:chOff x="0" y="0"/>
          <a:chExt cx="0" cy="0"/>
        </a:xfrm>
      </p:grpSpPr>
      <p:sp>
        <p:nvSpPr>
          <p:cNvPr id="30" name="Google Shape;30;p9"/>
          <p:cNvSpPr txBox="1">
            <a:spLocks noGrp="1"/>
          </p:cNvSpPr>
          <p:nvPr>
            <p:ph type="body" idx="1"/>
          </p:nvPr>
        </p:nvSpPr>
        <p:spPr>
          <a:xfrm>
            <a:off x="1152375" y="2139400"/>
            <a:ext cx="4275900" cy="1283700"/>
          </a:xfrm>
          <a:prstGeom prst="rect">
            <a:avLst/>
          </a:prstGeom>
        </p:spPr>
        <p:txBody>
          <a:bodyPr spcFirstLastPara="1" wrap="square" lIns="91425" tIns="91425" rIns="91425" bIns="91425" anchor="t" anchorCtr="0">
            <a:noAutofit/>
          </a:bodyPr>
          <a:lstStyle>
            <a:lvl1pPr marL="457200" lvl="0" indent="-279400" rtl="0">
              <a:spcBef>
                <a:spcPts val="0"/>
              </a:spcBef>
              <a:spcAft>
                <a:spcPts val="0"/>
              </a:spcAft>
              <a:buClr>
                <a:srgbClr val="482400"/>
              </a:buClr>
              <a:buSzPts val="800"/>
              <a:buFont typeface="Nunito Light"/>
              <a:buChar char="●"/>
              <a:defRPr sz="1400"/>
            </a:lvl1pPr>
            <a:lvl2pPr marL="914400" lvl="1" indent="-304800" rtl="0">
              <a:spcBef>
                <a:spcPts val="1600"/>
              </a:spcBef>
              <a:spcAft>
                <a:spcPts val="0"/>
              </a:spcAft>
              <a:buClr>
                <a:srgbClr val="482400"/>
              </a:buClr>
              <a:buSzPts val="1200"/>
              <a:buFont typeface="Nunito Light"/>
              <a:buChar char="○"/>
              <a:defRPr sz="1200"/>
            </a:lvl2pPr>
            <a:lvl3pPr marL="1371600" lvl="2" indent="-304800" rtl="0">
              <a:spcBef>
                <a:spcPts val="1600"/>
              </a:spcBef>
              <a:spcAft>
                <a:spcPts val="0"/>
              </a:spcAft>
              <a:buClr>
                <a:srgbClr val="482400"/>
              </a:buClr>
              <a:buSzPts val="1200"/>
              <a:buFont typeface="Nunito Light"/>
              <a:buChar char="■"/>
              <a:defRPr sz="1200"/>
            </a:lvl3pPr>
            <a:lvl4pPr marL="1828800" lvl="3" indent="-304800" rtl="0">
              <a:spcBef>
                <a:spcPts val="1600"/>
              </a:spcBef>
              <a:spcAft>
                <a:spcPts val="0"/>
              </a:spcAft>
              <a:buClr>
                <a:srgbClr val="482400"/>
              </a:buClr>
              <a:buSzPts val="1200"/>
              <a:buFont typeface="Nunito Light"/>
              <a:buChar char="●"/>
              <a:defRPr sz="1200"/>
            </a:lvl4pPr>
            <a:lvl5pPr marL="2286000" lvl="4" indent="-304800" rtl="0">
              <a:spcBef>
                <a:spcPts val="1600"/>
              </a:spcBef>
              <a:spcAft>
                <a:spcPts val="0"/>
              </a:spcAft>
              <a:buClr>
                <a:srgbClr val="482400"/>
              </a:buClr>
              <a:buSzPts val="1200"/>
              <a:buFont typeface="Nunito Light"/>
              <a:buChar char="○"/>
              <a:defRPr sz="1200"/>
            </a:lvl5pPr>
            <a:lvl6pPr marL="2743200" lvl="5" indent="-304800" rtl="0">
              <a:spcBef>
                <a:spcPts val="1600"/>
              </a:spcBef>
              <a:spcAft>
                <a:spcPts val="0"/>
              </a:spcAft>
              <a:buClr>
                <a:srgbClr val="482400"/>
              </a:buClr>
              <a:buSzPts val="1200"/>
              <a:buFont typeface="Nunito Light"/>
              <a:buChar char="■"/>
              <a:defRPr sz="1200"/>
            </a:lvl6pPr>
            <a:lvl7pPr marL="3200400" lvl="6" indent="-304800" rtl="0">
              <a:spcBef>
                <a:spcPts val="1600"/>
              </a:spcBef>
              <a:spcAft>
                <a:spcPts val="0"/>
              </a:spcAft>
              <a:buClr>
                <a:srgbClr val="482400"/>
              </a:buClr>
              <a:buSzPts val="1200"/>
              <a:buFont typeface="Nunito Light"/>
              <a:buChar char="●"/>
              <a:defRPr sz="1200"/>
            </a:lvl7pPr>
            <a:lvl8pPr marL="3657600" lvl="7" indent="-304800" rtl="0">
              <a:spcBef>
                <a:spcPts val="1600"/>
              </a:spcBef>
              <a:spcAft>
                <a:spcPts val="0"/>
              </a:spcAft>
              <a:buClr>
                <a:srgbClr val="482400"/>
              </a:buClr>
              <a:buSzPts val="1200"/>
              <a:buFont typeface="Nunito Light"/>
              <a:buChar char="○"/>
              <a:defRPr sz="1200"/>
            </a:lvl8pPr>
            <a:lvl9pPr marL="4114800" lvl="8" indent="-304800" rtl="0">
              <a:spcBef>
                <a:spcPts val="1600"/>
              </a:spcBef>
              <a:spcAft>
                <a:spcPts val="1600"/>
              </a:spcAft>
              <a:buClr>
                <a:srgbClr val="482400"/>
              </a:buClr>
              <a:buSzPts val="1200"/>
              <a:buFont typeface="Nunito Light"/>
              <a:buChar char="■"/>
              <a:defRPr sz="1200"/>
            </a:lvl9pPr>
          </a:lstStyle>
          <a:p>
            <a:endParaRPr/>
          </a:p>
        </p:txBody>
      </p:sp>
      <p:sp>
        <p:nvSpPr>
          <p:cNvPr id="31" name="Google Shape;31;p9"/>
          <p:cNvSpPr txBox="1">
            <a:spLocks noGrp="1"/>
          </p:cNvSpPr>
          <p:nvPr>
            <p:ph type="title"/>
          </p:nvPr>
        </p:nvSpPr>
        <p:spPr>
          <a:xfrm>
            <a:off x="1152375" y="1566700"/>
            <a:ext cx="42759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28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2"/>
        <p:cNvGrpSpPr/>
        <p:nvPr/>
      </p:nvGrpSpPr>
      <p:grpSpPr>
        <a:xfrm>
          <a:off x="0" y="0"/>
          <a:ext cx="0" cy="0"/>
          <a:chOff x="0" y="0"/>
          <a:chExt cx="0" cy="0"/>
        </a:xfrm>
      </p:grpSpPr>
      <p:sp>
        <p:nvSpPr>
          <p:cNvPr id="33" name="Google Shape;33;p10"/>
          <p:cNvSpPr txBox="1">
            <a:spLocks noGrp="1"/>
          </p:cNvSpPr>
          <p:nvPr>
            <p:ph type="body" idx="1"/>
          </p:nvPr>
        </p:nvSpPr>
        <p:spPr>
          <a:xfrm>
            <a:off x="2317650" y="2084425"/>
            <a:ext cx="3792900" cy="1159800"/>
          </a:xfrm>
          <a:prstGeom prst="rect">
            <a:avLst/>
          </a:prstGeom>
        </p:spPr>
        <p:txBody>
          <a:bodyPr spcFirstLastPara="1" wrap="square" lIns="91425" tIns="91425" rIns="91425" bIns="91425" anchor="ctr" anchorCtr="0">
            <a:noAutofit/>
          </a:bodyPr>
          <a:lstStyle>
            <a:lvl1pPr marL="457200" lvl="0" indent="-228600" algn="ctr">
              <a:lnSpc>
                <a:spcPct val="100000"/>
              </a:lnSpc>
              <a:spcBef>
                <a:spcPts val="0"/>
              </a:spcBef>
              <a:spcAft>
                <a:spcPts val="0"/>
              </a:spcAft>
              <a:buSzPts val="1800"/>
              <a:buNone/>
              <a:defRPr sz="3000" b="1">
                <a:latin typeface="Merriweather"/>
                <a:ea typeface="Merriweather"/>
                <a:cs typeface="Merriweather"/>
                <a:sym typeface="Merriweather"/>
              </a:defRPr>
            </a:lvl1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1.jp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2.xml.rels><?xml version="1.0" encoding="UTF-8" standalone="yes"?>
<Relationships xmlns="http://schemas.openxmlformats.org/package/2006/relationships"><Relationship Id="rId2" Type="http://schemas.openxmlformats.org/officeDocument/2006/relationships/theme" Target="../theme/theme2.xml"/><Relationship Id="rId1" Type="http://schemas.openxmlformats.org/officeDocument/2006/relationships/slideLayout" Target="../slideLayouts/slideLayout2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blipFill>
          <a:blip r:embed="rId26">
            <a:alphaModFix/>
          </a:blip>
          <a:stretch>
            <a:fillRect/>
          </a:stretch>
        </a:blip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1pPr>
            <a:lvl2pPr lvl="1">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2pPr>
            <a:lvl3pPr lvl="2">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3pPr>
            <a:lvl4pPr lvl="3">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4pPr>
            <a:lvl5pPr lvl="4">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5pPr>
            <a:lvl6pPr lvl="5">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6pPr>
            <a:lvl7pPr lvl="6">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7pPr>
            <a:lvl8pPr lvl="7">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8pPr>
            <a:lvl9pPr lvl="8">
              <a:spcBef>
                <a:spcPts val="0"/>
              </a:spcBef>
              <a:spcAft>
                <a:spcPts val="0"/>
              </a:spcAft>
              <a:buClr>
                <a:schemeClr val="lt2"/>
              </a:buClr>
              <a:buSzPts val="2800"/>
              <a:buFont typeface="Merriweather"/>
              <a:buNone/>
              <a:defRPr sz="2800" b="1">
                <a:solidFill>
                  <a:schemeClr val="lt2"/>
                </a:solidFill>
                <a:latin typeface="Merriweather"/>
                <a:ea typeface="Merriweather"/>
                <a:cs typeface="Merriweather"/>
                <a:sym typeface="Merriweather"/>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lt2"/>
              </a:buClr>
              <a:buSzPts val="1800"/>
              <a:buFont typeface="Livvic"/>
              <a:buChar char="●"/>
              <a:defRPr sz="1800">
                <a:solidFill>
                  <a:schemeClr val="lt2"/>
                </a:solidFill>
                <a:latin typeface="Livvic"/>
                <a:ea typeface="Livvic"/>
                <a:cs typeface="Livvic"/>
                <a:sym typeface="Livvic"/>
              </a:defRPr>
            </a:lvl1pPr>
            <a:lvl2pPr marL="914400" lvl="1"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2pPr>
            <a:lvl3pPr marL="1371600" lvl="2"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3pPr>
            <a:lvl4pPr marL="1828800" lvl="3"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4pPr>
            <a:lvl5pPr marL="2286000" lvl="4"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5pPr>
            <a:lvl6pPr marL="2743200" lvl="5"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6pPr>
            <a:lvl7pPr marL="3200400" lvl="6"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7pPr>
            <a:lvl8pPr marL="3657600" lvl="7" indent="-317500">
              <a:lnSpc>
                <a:spcPct val="100000"/>
              </a:lnSpc>
              <a:spcBef>
                <a:spcPts val="1600"/>
              </a:spcBef>
              <a:spcAft>
                <a:spcPts val="0"/>
              </a:spcAft>
              <a:buClr>
                <a:schemeClr val="lt2"/>
              </a:buClr>
              <a:buSzPts val="1400"/>
              <a:buFont typeface="Livvic"/>
              <a:buChar char="○"/>
              <a:defRPr>
                <a:solidFill>
                  <a:schemeClr val="lt2"/>
                </a:solidFill>
                <a:latin typeface="Livvic"/>
                <a:ea typeface="Livvic"/>
                <a:cs typeface="Livvic"/>
                <a:sym typeface="Livvic"/>
              </a:defRPr>
            </a:lvl8pPr>
            <a:lvl9pPr marL="4114800" lvl="8" indent="-317500">
              <a:lnSpc>
                <a:spcPct val="100000"/>
              </a:lnSpc>
              <a:spcBef>
                <a:spcPts val="1600"/>
              </a:spcBef>
              <a:spcAft>
                <a:spcPts val="1600"/>
              </a:spcAft>
              <a:buClr>
                <a:schemeClr val="lt2"/>
              </a:buClr>
              <a:buSzPts val="1400"/>
              <a:buFont typeface="Livvic"/>
              <a:buChar char="■"/>
              <a:defRPr>
                <a:solidFill>
                  <a:schemeClr val="lt2"/>
                </a:solidFill>
                <a:latin typeface="Livvic"/>
                <a:ea typeface="Livvic"/>
                <a:cs typeface="Livvic"/>
                <a:sym typeface="Livvic"/>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solidFill>
          <a:srgbClr val="0E2A47"/>
        </a:solidFill>
        <a:effectLst/>
      </p:bgPr>
    </p:bg>
    <p:spTree>
      <p:nvGrpSpPr>
        <p:cNvPr id="1" name="Shape 116"/>
        <p:cNvGrpSpPr/>
        <p:nvPr/>
      </p:nvGrpSpPr>
      <p:grpSpPr>
        <a:xfrm>
          <a:off x="0" y="0"/>
          <a:ext cx="0" cy="0"/>
          <a:chOff x="0" y="0"/>
          <a:chExt cx="0" cy="0"/>
        </a:xfrm>
      </p:grpSpPr>
      <p:sp>
        <p:nvSpPr>
          <p:cNvPr id="117" name="Google Shape;117;p26"/>
          <p:cNvSpPr txBox="1">
            <a:spLocks noGrp="1"/>
          </p:cNvSpPr>
          <p:nvPr>
            <p:ph type="title"/>
          </p:nvPr>
        </p:nvSpPr>
        <p:spPr>
          <a:xfrm>
            <a:off x="1068100" y="933450"/>
            <a:ext cx="7047300" cy="4824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118" name="Google Shape;118;p26"/>
          <p:cNvSpPr txBox="1">
            <a:spLocks noGrp="1"/>
          </p:cNvSpPr>
          <p:nvPr>
            <p:ph type="body" idx="1"/>
          </p:nvPr>
        </p:nvSpPr>
        <p:spPr>
          <a:xfrm>
            <a:off x="1068100" y="1695450"/>
            <a:ext cx="7047300" cy="2502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cSld>
  <p:clrMap bg1="lt1" tx1="dk1" bg2="dk2" tx2="lt2" accent1="accent1" accent2="accent2" accent3="accent3" accent4="accent4" accent5="accent5" accent6="accent6" hlink="hlink" folHlink="folHlink"/>
  <p:sldLayoutIdLst>
    <p:sldLayoutId id="2147483672"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0.xml"/><Relationship Id="rId1" Type="http://schemas.openxmlformats.org/officeDocument/2006/relationships/video" Target="https://www.youtube.com/embed/7cmWyXnaZRs?feature=oembed" TargetMode="External"/><Relationship Id="rId4" Type="http://schemas.openxmlformats.org/officeDocument/2006/relationships/image" Target="../media/image5.jpeg"/></Relationships>
</file>

<file path=ppt/slides/_rels/slide1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5.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7.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5.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0.xml"/><Relationship Id="rId1" Type="http://schemas.openxmlformats.org/officeDocument/2006/relationships/video" Target="https://www.youtube.com/embed/eou94NthZnI?feature=oembed" TargetMode="External"/><Relationship Id="rId4" Type="http://schemas.openxmlformats.org/officeDocument/2006/relationships/image" Target="../media/image7.jpeg"/></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5.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5.xml"/></Relationships>
</file>

<file path=ppt/slides/_rels/slide2.xml.rels><?xml version="1.0" encoding="UTF-8" standalone="yes"?>
<Relationships xmlns="http://schemas.openxmlformats.org/package/2006/relationships"><Relationship Id="rId8" Type="http://schemas.openxmlformats.org/officeDocument/2006/relationships/slide" Target="slide40.xml"/><Relationship Id="rId13" Type="http://schemas.openxmlformats.org/officeDocument/2006/relationships/slide" Target="slide45.xml"/><Relationship Id="rId3" Type="http://schemas.openxmlformats.org/officeDocument/2006/relationships/hyperlink" Target="http://bit.ly/2Tynxth" TargetMode="External"/><Relationship Id="rId7" Type="http://schemas.openxmlformats.org/officeDocument/2006/relationships/slide" Target="slide30.xml"/><Relationship Id="rId12" Type="http://schemas.openxmlformats.org/officeDocument/2006/relationships/hyperlink" Target="https://storyset.com/?utm_source=slidesgo_template&amp;utm_medium=referral-link&amp;utm_campaign=slidesgo_contents_of_this_template&amp;utm_term=storyset&amp;utm_content=storyset" TargetMode="External"/><Relationship Id="rId2" Type="http://schemas.openxmlformats.org/officeDocument/2006/relationships/notesSlide" Target="../notesSlides/notesSlide2.xml"/><Relationship Id="rId1" Type="http://schemas.openxmlformats.org/officeDocument/2006/relationships/slideLayout" Target="../slideLayouts/slideLayout3.xml"/><Relationship Id="rId6" Type="http://schemas.openxmlformats.org/officeDocument/2006/relationships/slide" Target="slide29.xml"/><Relationship Id="rId11" Type="http://schemas.openxmlformats.org/officeDocument/2006/relationships/slide" Target="slide44.xml"/><Relationship Id="rId5" Type="http://schemas.openxmlformats.org/officeDocument/2006/relationships/hyperlink" Target="http://bit.ly/33VAFh3" TargetMode="External"/><Relationship Id="rId10" Type="http://schemas.openxmlformats.org/officeDocument/2006/relationships/slide" Target="slide43.xml"/><Relationship Id="rId4" Type="http://schemas.openxmlformats.org/officeDocument/2006/relationships/hyperlink" Target="http://bit.ly/30B07Gq" TargetMode="External"/><Relationship Id="rId9" Type="http://schemas.openxmlformats.org/officeDocument/2006/relationships/slide" Target="slide41.xml"/><Relationship Id="rId14" Type="http://schemas.openxmlformats.org/officeDocument/2006/relationships/slide" Target="slide5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5.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5.xml"/><Relationship Id="rId4" Type="http://schemas.openxmlformats.org/officeDocument/2006/relationships/image" Target="../media/image9.png"/></Relationships>
</file>

<file path=ppt/slides/_rels/slide25.xml.rels><?xml version="1.0" encoding="UTF-8" standalone="yes"?>
<Relationships xmlns="http://schemas.openxmlformats.org/package/2006/relationships"><Relationship Id="rId3" Type="http://schemas.openxmlformats.org/officeDocument/2006/relationships/hyperlink" Target="https://www.youtube.com/watch?v=gLoI9hAX9dw" TargetMode="External"/><Relationship Id="rId2" Type="http://schemas.openxmlformats.org/officeDocument/2006/relationships/notesSlide" Target="../notesSlides/notesSlide25.xml"/><Relationship Id="rId1" Type="http://schemas.openxmlformats.org/officeDocument/2006/relationships/slideLayout" Target="../slideLayouts/slideLayout21.xml"/><Relationship Id="rId4" Type="http://schemas.openxmlformats.org/officeDocument/2006/relationships/hyperlink" Target="https://www.youtube.com/watch?v=GLi7cNAJKA8" TargetMode="External"/></Relationships>
</file>

<file path=ppt/slides/_rels/slide26.xml.rels><?xml version="1.0" encoding="UTF-8" standalone="yes"?>
<Relationships xmlns="http://schemas.openxmlformats.org/package/2006/relationships"><Relationship Id="rId3" Type="http://schemas.openxmlformats.org/officeDocument/2006/relationships/hyperlink" Target="https://www.youtube.com/watch?v=iX8GxLP1FHo" TargetMode="External"/><Relationship Id="rId2" Type="http://schemas.openxmlformats.org/officeDocument/2006/relationships/notesSlide" Target="../notesSlides/notesSlide26.xml"/><Relationship Id="rId1" Type="http://schemas.openxmlformats.org/officeDocument/2006/relationships/slideLayout" Target="../slideLayouts/slideLayout21.xml"/><Relationship Id="rId4" Type="http://schemas.openxmlformats.org/officeDocument/2006/relationships/hyperlink" Target="https://www.youtube.com/watch?v=e2Tq2gvGt80" TargetMode="Externa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8.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ik.com/free-photo/passport-diary-with-antique-equipments-world-map_2518285.htm/?utm_source=slidesgo_template&amp;utm_medium=referral-link&amp;utm_campaign=sg_resources&amp;utm_content=freepik" TargetMode="External"/><Relationship Id="rId2" Type="http://schemas.openxmlformats.org/officeDocument/2006/relationships/notesSlide" Target="../notesSlides/notesSlide29.xml"/><Relationship Id="rId1" Type="http://schemas.openxmlformats.org/officeDocument/2006/relationships/slideLayout" Target="../slideLayouts/slideLayout4.xml"/><Relationship Id="rId5" Type="http://schemas.openxmlformats.org/officeDocument/2006/relationships/hyperlink" Target="https://www.freepik.com/free-photo/close-up-notepad-banknotes-globe-map_2518315.htm/?utm_source=slidesgo_template&amp;utm_medium=referral-link&amp;utm_campaign=sg_resources&amp;utm_content=freepik" TargetMode="External"/><Relationship Id="rId4" Type="http://schemas.openxmlformats.org/officeDocument/2006/relationships/hyperlink" Target="https://www.freepik.com/free-photo/close-up-vintage-old-globe_2524148.htm/?utm_source=slidesgo_template&amp;utm_medium=referral-link&amp;utm_campaign=sg_resources&amp;utm_content=freepik"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2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5.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3" Type="http://schemas.openxmlformats.org/officeDocument/2006/relationships/hyperlink" Target="https://docs.google.com/spreadsheets/d/197sR-2lbd-uMtuaPb348GBkWdR4aAjK_tjhCAFIVmew/copy" TargetMode="External"/><Relationship Id="rId2" Type="http://schemas.openxmlformats.org/officeDocument/2006/relationships/notesSlide" Target="../notesSlides/notesSlide33.xml"/><Relationship Id="rId1" Type="http://schemas.openxmlformats.org/officeDocument/2006/relationships/slideLayout" Target="../slideLayouts/slideLayout5.xml"/><Relationship Id="rId4" Type="http://schemas.openxmlformats.org/officeDocument/2006/relationships/image" Target="../media/image10.pn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0.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5.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5.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2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8" Type="http://schemas.openxmlformats.org/officeDocument/2006/relationships/hyperlink" Target="https://www.freepik.com/free-vector/hand-drawn-internet-things-background_1196637.htm#page=1&amp;query=computer%20sketch&amp;position=44/?utm_source=slidesgo_template&amp;utm_medium=referral-link&amp;utm_campaign=sg_resources&amp;utm_content=freepik" TargetMode="External"/><Relationship Id="rId13" Type="http://schemas.openxmlformats.org/officeDocument/2006/relationships/hyperlink" Target="https://www.freepik.com/free-photo/front-view-modern-man-reading-newspaper_10145263.htm#page=2&amp;query=newspaper&amp;position=37/?utm_source=slidesgo_template&amp;utm_medium=referral-link&amp;utm_campaign=sg_resources&amp;utm_content=freepik" TargetMode="External"/><Relationship Id="rId3" Type="http://schemas.openxmlformats.org/officeDocument/2006/relationships/hyperlink" Target="https://www.freepik.com/free-vector/vintage-background-book-clouds_1039780.htm#page=1&amp;query=writting+history&amp;position=16/?utm_source=slidesgo_template&amp;utm_medium=referral-link&amp;utm_campaign=sg_resources&amp;utm_content=freepik" TargetMode="External"/><Relationship Id="rId7" Type="http://schemas.openxmlformats.org/officeDocument/2006/relationships/hyperlink" Target="https://www.freepik.com/free-vector/torn-paper-collection-with-tape_10398755.htm#page=2&amp;query=paper&amp;position=45/?utm_source=slidesgo_template&amp;utm_medium=referral-link&amp;utm_campaign=sg_resources&amp;utm_content=freepik" TargetMode="External"/><Relationship Id="rId12" Type="http://schemas.openxmlformats.org/officeDocument/2006/relationships/hyperlink" Target="https://www.freepik.com/free-photo/traveler-s-empty-diary-historical-map_2518208.htm/?utm_source=slidesgo_template&amp;utm_medium=referral-link&amp;utm_campaign=sg_resources&amp;utm_content=freepik" TargetMode="External"/><Relationship Id="rId2" Type="http://schemas.openxmlformats.org/officeDocument/2006/relationships/notesSlide" Target="../notesSlides/notesSlide40.xml"/><Relationship Id="rId1" Type="http://schemas.openxmlformats.org/officeDocument/2006/relationships/slideLayout" Target="../slideLayouts/slideLayout4.xml"/><Relationship Id="rId6" Type="http://schemas.openxmlformats.org/officeDocument/2006/relationships/hyperlink" Target="https://www.freepik.com/free-vector/sketchy-egyptian-gods-elements_803978.htm#page=1&amp;query=sketch+egypt&amp;position=4" TargetMode="External"/><Relationship Id="rId11" Type="http://schemas.openxmlformats.org/officeDocument/2006/relationships/hyperlink" Target="https://www.flaticon.com/search?word=history/?utm_source=slidesgo_template&amp;utm_medium=referral-link&amp;utm_campaign=sg_resources&amp;utm_content=flaticon" TargetMode="External"/><Relationship Id="rId5" Type="http://schemas.openxmlformats.org/officeDocument/2006/relationships/hyperlink" Target="https://www.freepik.com/free-vector/vintage-banners-world-book-day_2009372.htm#page=1&amp;query=writting+history&amp;position=19/?utm_source=slidesgo_template&amp;utm_medium=referral-link&amp;utm_campaign=sg_resources&amp;utm_content=freepik" TargetMode="External"/><Relationship Id="rId10" Type="http://schemas.openxmlformats.org/officeDocument/2006/relationships/hyperlink" Target="https://www.freepik.com/free-vector/hand-drawn-vintage-world-map_1104624.htm#page=3&amp;query=map+hand+drawn&amp;position=38/?utm_source=slidesgo_template&amp;utm_medium=referral-link&amp;utm_campaign=sg_resources&amp;utm_content=freepik" TargetMode="External"/><Relationship Id="rId4" Type="http://schemas.openxmlformats.org/officeDocument/2006/relationships/hyperlink" Target="https://www.freepik.com/free-vector/world-book-day-banners-vintage-style_2009354.htm#page=1&amp;query=writing%20history&amp;position=13#position=13&amp;page=1&amp;query=writing%20history/?utm_source=slidesgo_template&amp;utm_medium=referral-link&amp;utm_campaign=sg_resources&amp;utm_content=freepik" TargetMode="External"/><Relationship Id="rId9" Type="http://schemas.openxmlformats.org/officeDocument/2006/relationships/hyperlink" Target="https://www.freepik.com/free-vector/retro-parchment-with-route-pirate-treasure_1122962.htm#page=1&amp;query=parchment&amp;position=40/?utm_source=slidesgo_template&amp;utm_medium=referral-link&amp;utm_campaign=sg_resources&amp;utm_content=freepik" TargetMode="External"/><Relationship Id="rId14" Type="http://schemas.openxmlformats.org/officeDocument/2006/relationships/hyperlink" Target="https://www.freepik.com/free-psd/become-change-butterfly-banner_10418721.htm#page=1&amp;query=banner%20vintage&amp;position=6/?utm_source=slidesgo_template&amp;utm_medium=referral-link&amp;utm_campaign=sg_resources&amp;utm_content=freepik" TargetMode="External"/></Relationships>
</file>

<file path=ppt/slides/_rels/slide41.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1.xml"/><Relationship Id="rId1" Type="http://schemas.openxmlformats.org/officeDocument/2006/relationships/slideLayout" Target="../slideLayouts/slideLayout25.xml"/><Relationship Id="rId6" Type="http://schemas.openxmlformats.org/officeDocument/2006/relationships/hyperlink" Target="http://bit.ly/30B07Gq" TargetMode="External"/><Relationship Id="rId5" Type="http://schemas.openxmlformats.org/officeDocument/2006/relationships/hyperlink" Target="http://bit.ly/33VAFh3" TargetMode="External"/><Relationship Id="rId4" Type="http://schemas.openxmlformats.org/officeDocument/2006/relationships/slide" Target="slide30.xml"/></Relationships>
</file>

<file path=ppt/slides/_rels/slide42.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42.xml"/><Relationship Id="rId1" Type="http://schemas.openxmlformats.org/officeDocument/2006/relationships/slideLayout" Target="../slideLayouts/slideLayout25.xml"/><Relationship Id="rId5" Type="http://schemas.openxmlformats.org/officeDocument/2006/relationships/hyperlink" Target="http://bit.ly/30B07Gq" TargetMode="External"/><Relationship Id="rId4" Type="http://schemas.openxmlformats.org/officeDocument/2006/relationships/hyperlink" Target="http://bit.ly/33VAFh3" TargetMode="External"/></Relationships>
</file>

<file path=ppt/slides/_rels/slide43.xml.rels><?xml version="1.0" encoding="UTF-8" standalone="yes"?>
<Relationships xmlns="http://schemas.openxmlformats.org/package/2006/relationships"><Relationship Id="rId3" Type="http://schemas.openxmlformats.org/officeDocument/2006/relationships/hyperlink" Target="https://fonts.google.com/specimen/Merriweather?query=merr" TargetMode="External"/><Relationship Id="rId2" Type="http://schemas.openxmlformats.org/officeDocument/2006/relationships/notesSlide" Target="../notesSlides/notesSlide43.xml"/><Relationship Id="rId1" Type="http://schemas.openxmlformats.org/officeDocument/2006/relationships/slideLayout" Target="../slideLayouts/slideLayout25.xml"/><Relationship Id="rId4" Type="http://schemas.openxmlformats.org/officeDocument/2006/relationships/hyperlink" Target="https://fonts.google.com/specimen/Livvic?query=Livv" TargetMode="External"/></Relationships>
</file>

<file path=ppt/slides/_rels/slide44.xml.rels><?xml version="1.0" encoding="UTF-8" standalone="yes"?>
<Relationships xmlns="http://schemas.openxmlformats.org/package/2006/relationships"><Relationship Id="rId8" Type="http://schemas.openxmlformats.org/officeDocument/2006/relationships/hyperlink" Target="https://storyset.com/rafiki?utm_source=slidesgo_template&amp;utm_medium=referral-link&amp;utm_campaign=slidesgo_final_slides&amp;utm_term=rafiki&amp;utm_content=storyset" TargetMode="External"/><Relationship Id="rId13" Type="http://schemas.openxmlformats.org/officeDocument/2006/relationships/hyperlink" Target="https://storyset.com/cuate?utm_source=slidesgo_template&amp;utm_medium=referral-link&amp;utm_campaign=slidesgo_final_slides&amp;utm_term=cuate&amp;utm_content=storyset" TargetMode="External"/><Relationship Id="rId3" Type="http://schemas.openxmlformats.org/officeDocument/2006/relationships/hyperlink" Target="https://storyset.com/how-it-works?utm_source=slidesgo_template&amp;utm_medium=referral-link&amp;utm_campaign=slidesgo_final_slides&amp;utm_term=how%20it%20works&amp;utm_content=storyset" TargetMode="External"/><Relationship Id="rId7" Type="http://schemas.openxmlformats.org/officeDocument/2006/relationships/hyperlink" Target="https://storyset.com/bro?utm_source=slidesgo_template&amp;utm_medium=referral-link&amp;utm_campaign=slidesgo_final_slides&amp;utm_term=bro&amp;utm_content=storyset" TargetMode="External"/><Relationship Id="rId12" Type="http://schemas.openxmlformats.org/officeDocument/2006/relationships/image" Target="../media/image15.gif"/><Relationship Id="rId2" Type="http://schemas.openxmlformats.org/officeDocument/2006/relationships/notesSlide" Target="../notesSlides/notesSlide44.xml"/><Relationship Id="rId1" Type="http://schemas.openxmlformats.org/officeDocument/2006/relationships/slideLayout" Target="../slideLayouts/slideLayout25.xml"/><Relationship Id="rId6" Type="http://schemas.openxmlformats.org/officeDocument/2006/relationships/hyperlink" Target="https://storyset.com/amico?utm_source=slidesgo_template&amp;utm_medium=referral-link&amp;utm_campaign=slidesgo_final_slides&amp;utm_term=amico&amp;utm_content=storyset" TargetMode="External"/><Relationship Id="rId11" Type="http://schemas.openxmlformats.org/officeDocument/2006/relationships/image" Target="../media/image14.gif"/><Relationship Id="rId5" Type="http://schemas.openxmlformats.org/officeDocument/2006/relationships/hyperlink" Target="https://storyset.com/pana?utm_source=slidesgo_template&amp;utm_medium=referral-link&amp;utm_campaign=slidesgo_final_slides&amp;utm_term=pana&amp;utm_content=storyset" TargetMode="External"/><Relationship Id="rId10" Type="http://schemas.openxmlformats.org/officeDocument/2006/relationships/image" Target="../media/image13.gif"/><Relationship Id="rId4" Type="http://schemas.openxmlformats.org/officeDocument/2006/relationships/image" Target="../media/image11.gif"/><Relationship Id="rId9" Type="http://schemas.openxmlformats.org/officeDocument/2006/relationships/image" Target="../media/image12.gif"/></Relationships>
</file>

<file path=ppt/slides/_rels/slide45.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45.xml"/><Relationship Id="rId1" Type="http://schemas.openxmlformats.org/officeDocument/2006/relationships/slideLayout" Target="../slideLayouts/slideLayout25.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25.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5.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5.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5.xml"/></Relationships>
</file>

<file path=ppt/slides/_rels/slide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5.xml"/></Relationships>
</file>

<file path=ppt/slides/_rels/slide51.xml.rels><?xml version="1.0" encoding="UTF-8" standalone="yes"?>
<Relationships xmlns="http://schemas.openxmlformats.org/package/2006/relationships"><Relationship Id="rId3" Type="http://schemas.openxmlformats.org/officeDocument/2006/relationships/hyperlink" Target="https://workspace.google.com/marketplace/app/icons_for_slides_docs/381578326502" TargetMode="External"/><Relationship Id="rId2" Type="http://schemas.openxmlformats.org/officeDocument/2006/relationships/notesSlide" Target="../notesSlides/notesSlide51.xml"/><Relationship Id="rId1" Type="http://schemas.openxmlformats.org/officeDocument/2006/relationships/slideLayout" Target="../slideLayouts/slideLayout2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25.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5.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2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5.xml"/></Relationships>
</file>

<file path=ppt/slides/_rels/slide58.xml.rels><?xml version="1.0" encoding="UTF-8" standalone="yes"?>
<Relationships xmlns="http://schemas.openxmlformats.org/package/2006/relationships"><Relationship Id="rId3" Type="http://schemas.openxmlformats.org/officeDocument/2006/relationships/hyperlink" Target="http://bit.ly/2PfT4lq" TargetMode="External"/><Relationship Id="rId2" Type="http://schemas.openxmlformats.org/officeDocument/2006/relationships/notesSlide" Target="../notesSlides/notesSlide58.xml"/><Relationship Id="rId1" Type="http://schemas.openxmlformats.org/officeDocument/2006/relationships/slideLayout" Target="../slideLayouts/slideLayout25.xml"/><Relationship Id="rId4" Type="http://schemas.openxmlformats.org/officeDocument/2006/relationships/image" Target="../media/image16.png"/></Relationships>
</file>

<file path=ppt/slides/_rels/slide6.xml.rels><?xml version="1.0" encoding="UTF-8" standalone="yes"?>
<Relationships xmlns="http://schemas.openxmlformats.org/package/2006/relationships"><Relationship Id="rId3" Type="http://schemas.openxmlformats.org/officeDocument/2006/relationships/hyperlink" Target="https://app.wizer.me/learn/GZO2MF" TargetMode="External"/><Relationship Id="rId2" Type="http://schemas.openxmlformats.org/officeDocument/2006/relationships/notesSlide" Target="../notesSlides/notesSlide6.xml"/><Relationship Id="rId1" Type="http://schemas.openxmlformats.org/officeDocument/2006/relationships/slideLayout" Target="../slideLayouts/slideLayout8.xml"/><Relationship Id="rId4" Type="http://schemas.openxmlformats.org/officeDocument/2006/relationships/image" Target="../media/image3.png"/></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4.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xml"/></Relationships>
</file>

<file path=ppt/slides/_rels/slide9.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9.xml"/><Relationship Id="rId1" Type="http://schemas.openxmlformats.org/officeDocument/2006/relationships/slideLayout" Target="../slideLayouts/slideLayout9.xml"/></Relationships>
</file>

<file path=ppt/slides/slide1.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23"/>
        <p:cNvGrpSpPr/>
        <p:nvPr/>
      </p:nvGrpSpPr>
      <p:grpSpPr>
        <a:xfrm>
          <a:off x="0" y="0"/>
          <a:ext cx="0" cy="0"/>
          <a:chOff x="0" y="0"/>
          <a:chExt cx="0" cy="0"/>
        </a:xfrm>
      </p:grpSpPr>
      <p:grpSp>
        <p:nvGrpSpPr>
          <p:cNvPr id="124" name="Google Shape;124;p28"/>
          <p:cNvGrpSpPr/>
          <p:nvPr/>
        </p:nvGrpSpPr>
        <p:grpSpPr>
          <a:xfrm rot="-1985458">
            <a:off x="-512319" y="-928453"/>
            <a:ext cx="3236603" cy="2992665"/>
            <a:chOff x="2483025" y="1774950"/>
            <a:chExt cx="1815750" cy="1678900"/>
          </a:xfrm>
        </p:grpSpPr>
        <p:sp>
          <p:nvSpPr>
            <p:cNvPr id="125" name="Google Shape;125;p28"/>
            <p:cNvSpPr/>
            <p:nvPr/>
          </p:nvSpPr>
          <p:spPr>
            <a:xfrm>
              <a:off x="2546425" y="1800350"/>
              <a:ext cx="1653525" cy="1653500"/>
            </a:xfrm>
            <a:custGeom>
              <a:avLst/>
              <a:gdLst/>
              <a:ahLst/>
              <a:cxnLst/>
              <a:rect l="l" t="t" r="r" b="b"/>
              <a:pathLst>
                <a:path w="66141" h="66140" extrusionOk="0">
                  <a:moveTo>
                    <a:pt x="33077" y="1144"/>
                  </a:moveTo>
                  <a:cubicBezTo>
                    <a:pt x="50674" y="1144"/>
                    <a:pt x="64997" y="15467"/>
                    <a:pt x="64997" y="33064"/>
                  </a:cubicBezTo>
                  <a:cubicBezTo>
                    <a:pt x="64997" y="50673"/>
                    <a:pt x="50674" y="64997"/>
                    <a:pt x="33077" y="64997"/>
                  </a:cubicBezTo>
                  <a:cubicBezTo>
                    <a:pt x="15467" y="64997"/>
                    <a:pt x="1144" y="50673"/>
                    <a:pt x="1144" y="33064"/>
                  </a:cubicBezTo>
                  <a:cubicBezTo>
                    <a:pt x="1144" y="15467"/>
                    <a:pt x="15467" y="1144"/>
                    <a:pt x="33077" y="1144"/>
                  </a:cubicBezTo>
                  <a:close/>
                  <a:moveTo>
                    <a:pt x="33077" y="1"/>
                  </a:moveTo>
                  <a:cubicBezTo>
                    <a:pt x="14836" y="1"/>
                    <a:pt x="1" y="14836"/>
                    <a:pt x="1" y="33064"/>
                  </a:cubicBezTo>
                  <a:cubicBezTo>
                    <a:pt x="1" y="51304"/>
                    <a:pt x="14836" y="66140"/>
                    <a:pt x="33077" y="66140"/>
                  </a:cubicBezTo>
                  <a:cubicBezTo>
                    <a:pt x="51317" y="66140"/>
                    <a:pt x="66140" y="51304"/>
                    <a:pt x="66140" y="33064"/>
                  </a:cubicBezTo>
                  <a:cubicBezTo>
                    <a:pt x="66140" y="14836"/>
                    <a:pt x="51305" y="1"/>
                    <a:pt x="330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8"/>
            <p:cNvSpPr/>
            <p:nvPr/>
          </p:nvSpPr>
          <p:spPr>
            <a:xfrm>
              <a:off x="3422725" y="3171350"/>
              <a:ext cx="425675" cy="206900"/>
            </a:xfrm>
            <a:custGeom>
              <a:avLst/>
              <a:gdLst/>
              <a:ahLst/>
              <a:cxnLst/>
              <a:rect l="l" t="t" r="r" b="b"/>
              <a:pathLst>
                <a:path w="17027" h="8276" extrusionOk="0">
                  <a:moveTo>
                    <a:pt x="17027" y="1"/>
                  </a:moveTo>
                  <a:cubicBezTo>
                    <a:pt x="17027" y="1"/>
                    <a:pt x="16848" y="215"/>
                    <a:pt x="16503" y="584"/>
                  </a:cubicBezTo>
                  <a:cubicBezTo>
                    <a:pt x="16193" y="953"/>
                    <a:pt x="15705" y="1477"/>
                    <a:pt x="15050" y="2060"/>
                  </a:cubicBezTo>
                  <a:cubicBezTo>
                    <a:pt x="13753" y="3251"/>
                    <a:pt x="11741" y="4620"/>
                    <a:pt x="9312" y="5668"/>
                  </a:cubicBezTo>
                  <a:cubicBezTo>
                    <a:pt x="6895" y="6740"/>
                    <a:pt x="4525" y="7359"/>
                    <a:pt x="2811" y="7728"/>
                  </a:cubicBezTo>
                  <a:cubicBezTo>
                    <a:pt x="1954" y="7918"/>
                    <a:pt x="1251" y="8049"/>
                    <a:pt x="763" y="8144"/>
                  </a:cubicBezTo>
                  <a:cubicBezTo>
                    <a:pt x="263" y="8228"/>
                    <a:pt x="1" y="8275"/>
                    <a:pt x="1" y="8275"/>
                  </a:cubicBezTo>
                  <a:cubicBezTo>
                    <a:pt x="1" y="8275"/>
                    <a:pt x="287" y="8264"/>
                    <a:pt x="775" y="8252"/>
                  </a:cubicBezTo>
                  <a:cubicBezTo>
                    <a:pt x="1275" y="8216"/>
                    <a:pt x="1989" y="8168"/>
                    <a:pt x="2870" y="8061"/>
                  </a:cubicBezTo>
                  <a:cubicBezTo>
                    <a:pt x="4633" y="7859"/>
                    <a:pt x="7085" y="7406"/>
                    <a:pt x="9597" y="6311"/>
                  </a:cubicBezTo>
                  <a:cubicBezTo>
                    <a:pt x="12133" y="5216"/>
                    <a:pt x="14110" y="3632"/>
                    <a:pt x="15301" y="2310"/>
                  </a:cubicBezTo>
                  <a:cubicBezTo>
                    <a:pt x="15908" y="1656"/>
                    <a:pt x="16336" y="1072"/>
                    <a:pt x="16610" y="655"/>
                  </a:cubicBezTo>
                  <a:cubicBezTo>
                    <a:pt x="16896" y="239"/>
                    <a:pt x="17027" y="1"/>
                    <a:pt x="170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8"/>
            <p:cNvSpPr/>
            <p:nvPr/>
          </p:nvSpPr>
          <p:spPr>
            <a:xfrm>
              <a:off x="3488525" y="3212725"/>
              <a:ext cx="233375" cy="116700"/>
            </a:xfrm>
            <a:custGeom>
              <a:avLst/>
              <a:gdLst/>
              <a:ahLst/>
              <a:cxnLst/>
              <a:rect l="l" t="t" r="r" b="b"/>
              <a:pathLst>
                <a:path w="9335" h="4668" extrusionOk="0">
                  <a:moveTo>
                    <a:pt x="9335" y="1"/>
                  </a:moveTo>
                  <a:cubicBezTo>
                    <a:pt x="9335" y="1"/>
                    <a:pt x="9216" y="84"/>
                    <a:pt x="9001" y="251"/>
                  </a:cubicBezTo>
                  <a:cubicBezTo>
                    <a:pt x="8799" y="417"/>
                    <a:pt x="8466" y="655"/>
                    <a:pt x="8085" y="917"/>
                  </a:cubicBezTo>
                  <a:cubicBezTo>
                    <a:pt x="7287" y="1477"/>
                    <a:pt x="6180" y="2168"/>
                    <a:pt x="4894" y="2810"/>
                  </a:cubicBezTo>
                  <a:cubicBezTo>
                    <a:pt x="3620" y="3453"/>
                    <a:pt x="2393" y="3930"/>
                    <a:pt x="1489" y="4227"/>
                  </a:cubicBezTo>
                  <a:cubicBezTo>
                    <a:pt x="1036" y="4370"/>
                    <a:pt x="667" y="4477"/>
                    <a:pt x="405" y="4549"/>
                  </a:cubicBezTo>
                  <a:cubicBezTo>
                    <a:pt x="143" y="4632"/>
                    <a:pt x="0" y="4668"/>
                    <a:pt x="0" y="4668"/>
                  </a:cubicBezTo>
                  <a:lnTo>
                    <a:pt x="417" y="4668"/>
                  </a:lnTo>
                  <a:cubicBezTo>
                    <a:pt x="691" y="4656"/>
                    <a:pt x="1072" y="4632"/>
                    <a:pt x="1560" y="4573"/>
                  </a:cubicBezTo>
                  <a:cubicBezTo>
                    <a:pt x="2524" y="4430"/>
                    <a:pt x="3858" y="4108"/>
                    <a:pt x="5203" y="3441"/>
                  </a:cubicBezTo>
                  <a:cubicBezTo>
                    <a:pt x="6561" y="2751"/>
                    <a:pt x="7620" y="1894"/>
                    <a:pt x="8299" y="1191"/>
                  </a:cubicBezTo>
                  <a:cubicBezTo>
                    <a:pt x="8644" y="834"/>
                    <a:pt x="8918" y="536"/>
                    <a:pt x="9073" y="322"/>
                  </a:cubicBezTo>
                  <a:cubicBezTo>
                    <a:pt x="9239" y="120"/>
                    <a:pt x="9335" y="1"/>
                    <a:pt x="93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8"/>
            <p:cNvSpPr/>
            <p:nvPr/>
          </p:nvSpPr>
          <p:spPr>
            <a:xfrm>
              <a:off x="3550725" y="3216000"/>
              <a:ext cx="75050" cy="50925"/>
            </a:xfrm>
            <a:custGeom>
              <a:avLst/>
              <a:gdLst/>
              <a:ahLst/>
              <a:cxnLst/>
              <a:rect l="l" t="t" r="r" b="b"/>
              <a:pathLst>
                <a:path w="3002" h="2037" extrusionOk="0">
                  <a:moveTo>
                    <a:pt x="3001" y="1"/>
                  </a:moveTo>
                  <a:cubicBezTo>
                    <a:pt x="3001" y="1"/>
                    <a:pt x="2132" y="167"/>
                    <a:pt x="1310" y="727"/>
                  </a:cubicBezTo>
                  <a:cubicBezTo>
                    <a:pt x="477" y="1298"/>
                    <a:pt x="1" y="2037"/>
                    <a:pt x="1" y="2037"/>
                  </a:cubicBezTo>
                  <a:cubicBezTo>
                    <a:pt x="1" y="2037"/>
                    <a:pt x="858" y="1870"/>
                    <a:pt x="1691" y="1310"/>
                  </a:cubicBezTo>
                  <a:cubicBezTo>
                    <a:pt x="2525" y="739"/>
                    <a:pt x="3001" y="1"/>
                    <a:pt x="30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8"/>
            <p:cNvSpPr/>
            <p:nvPr/>
          </p:nvSpPr>
          <p:spPr>
            <a:xfrm>
              <a:off x="3539125" y="3190600"/>
              <a:ext cx="61925" cy="30250"/>
            </a:xfrm>
            <a:custGeom>
              <a:avLst/>
              <a:gdLst/>
              <a:ahLst/>
              <a:cxnLst/>
              <a:rect l="l" t="t" r="r" b="b"/>
              <a:pathLst>
                <a:path w="2477" h="1210" extrusionOk="0">
                  <a:moveTo>
                    <a:pt x="2350" y="1"/>
                  </a:moveTo>
                  <a:cubicBezTo>
                    <a:pt x="2117" y="1"/>
                    <a:pt x="1597" y="34"/>
                    <a:pt x="1084" y="290"/>
                  </a:cubicBezTo>
                  <a:cubicBezTo>
                    <a:pt x="405" y="636"/>
                    <a:pt x="0" y="1207"/>
                    <a:pt x="0" y="1207"/>
                  </a:cubicBezTo>
                  <a:cubicBezTo>
                    <a:pt x="0" y="1207"/>
                    <a:pt x="37" y="1210"/>
                    <a:pt x="102" y="1210"/>
                  </a:cubicBezTo>
                  <a:cubicBezTo>
                    <a:pt x="320" y="1210"/>
                    <a:pt x="858" y="1181"/>
                    <a:pt x="1381" y="933"/>
                  </a:cubicBezTo>
                  <a:cubicBezTo>
                    <a:pt x="2072" y="588"/>
                    <a:pt x="2477" y="5"/>
                    <a:pt x="2477" y="5"/>
                  </a:cubicBezTo>
                  <a:cubicBezTo>
                    <a:pt x="2477" y="5"/>
                    <a:pt x="2431" y="1"/>
                    <a:pt x="23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8"/>
            <p:cNvSpPr/>
            <p:nvPr/>
          </p:nvSpPr>
          <p:spPr>
            <a:xfrm>
              <a:off x="2764025" y="1887850"/>
              <a:ext cx="393825" cy="307225"/>
            </a:xfrm>
            <a:custGeom>
              <a:avLst/>
              <a:gdLst/>
              <a:ahLst/>
              <a:cxnLst/>
              <a:rect l="l" t="t" r="r" b="b"/>
              <a:pathLst>
                <a:path w="15753" h="12289" extrusionOk="0">
                  <a:moveTo>
                    <a:pt x="15752" y="1"/>
                  </a:moveTo>
                  <a:lnTo>
                    <a:pt x="15752" y="1"/>
                  </a:lnTo>
                  <a:cubicBezTo>
                    <a:pt x="15752" y="1"/>
                    <a:pt x="15467" y="72"/>
                    <a:pt x="14967" y="191"/>
                  </a:cubicBezTo>
                  <a:cubicBezTo>
                    <a:pt x="14705" y="251"/>
                    <a:pt x="14395" y="334"/>
                    <a:pt x="14050" y="453"/>
                  </a:cubicBezTo>
                  <a:cubicBezTo>
                    <a:pt x="13693" y="572"/>
                    <a:pt x="13300" y="692"/>
                    <a:pt x="12859" y="870"/>
                  </a:cubicBezTo>
                  <a:cubicBezTo>
                    <a:pt x="12431" y="1037"/>
                    <a:pt x="11954" y="1215"/>
                    <a:pt x="11466" y="1454"/>
                  </a:cubicBezTo>
                  <a:cubicBezTo>
                    <a:pt x="10978" y="1668"/>
                    <a:pt x="10454" y="1942"/>
                    <a:pt x="9906" y="2227"/>
                  </a:cubicBezTo>
                  <a:cubicBezTo>
                    <a:pt x="8811" y="2823"/>
                    <a:pt x="7668" y="3549"/>
                    <a:pt x="6537" y="4430"/>
                  </a:cubicBezTo>
                  <a:cubicBezTo>
                    <a:pt x="5418" y="5311"/>
                    <a:pt x="4430" y="6252"/>
                    <a:pt x="3596" y="7157"/>
                  </a:cubicBezTo>
                  <a:cubicBezTo>
                    <a:pt x="3191" y="7621"/>
                    <a:pt x="2787" y="8061"/>
                    <a:pt x="2465" y="8490"/>
                  </a:cubicBezTo>
                  <a:cubicBezTo>
                    <a:pt x="2120" y="8907"/>
                    <a:pt x="1822" y="9324"/>
                    <a:pt x="1548" y="9716"/>
                  </a:cubicBezTo>
                  <a:cubicBezTo>
                    <a:pt x="1286" y="10097"/>
                    <a:pt x="1060" y="10455"/>
                    <a:pt x="870" y="10776"/>
                  </a:cubicBezTo>
                  <a:cubicBezTo>
                    <a:pt x="679" y="11086"/>
                    <a:pt x="512" y="11371"/>
                    <a:pt x="393" y="11586"/>
                  </a:cubicBezTo>
                  <a:cubicBezTo>
                    <a:pt x="143" y="12038"/>
                    <a:pt x="0" y="12288"/>
                    <a:pt x="0" y="12288"/>
                  </a:cubicBezTo>
                  <a:cubicBezTo>
                    <a:pt x="0" y="12288"/>
                    <a:pt x="167" y="12062"/>
                    <a:pt x="477" y="11645"/>
                  </a:cubicBezTo>
                  <a:cubicBezTo>
                    <a:pt x="631" y="11443"/>
                    <a:pt x="810" y="11193"/>
                    <a:pt x="1048" y="10907"/>
                  </a:cubicBezTo>
                  <a:cubicBezTo>
                    <a:pt x="1286" y="10621"/>
                    <a:pt x="1524" y="10276"/>
                    <a:pt x="1834" y="9943"/>
                  </a:cubicBezTo>
                  <a:cubicBezTo>
                    <a:pt x="2132" y="9585"/>
                    <a:pt x="2465" y="9193"/>
                    <a:pt x="2834" y="8812"/>
                  </a:cubicBezTo>
                  <a:cubicBezTo>
                    <a:pt x="3191" y="8407"/>
                    <a:pt x="3608" y="8002"/>
                    <a:pt x="4025" y="7573"/>
                  </a:cubicBezTo>
                  <a:cubicBezTo>
                    <a:pt x="4882" y="6728"/>
                    <a:pt x="5882" y="5847"/>
                    <a:pt x="6966" y="4978"/>
                  </a:cubicBezTo>
                  <a:cubicBezTo>
                    <a:pt x="8073" y="4132"/>
                    <a:pt x="9168" y="3394"/>
                    <a:pt x="10204" y="2751"/>
                  </a:cubicBezTo>
                  <a:cubicBezTo>
                    <a:pt x="10716" y="2442"/>
                    <a:pt x="11216" y="2144"/>
                    <a:pt x="11692" y="1882"/>
                  </a:cubicBezTo>
                  <a:cubicBezTo>
                    <a:pt x="12145" y="1632"/>
                    <a:pt x="12597" y="1406"/>
                    <a:pt x="13014" y="1204"/>
                  </a:cubicBezTo>
                  <a:cubicBezTo>
                    <a:pt x="13431" y="989"/>
                    <a:pt x="13812" y="834"/>
                    <a:pt x="14145" y="680"/>
                  </a:cubicBezTo>
                  <a:cubicBezTo>
                    <a:pt x="14467" y="513"/>
                    <a:pt x="14764" y="394"/>
                    <a:pt x="15002" y="311"/>
                  </a:cubicBezTo>
                  <a:cubicBezTo>
                    <a:pt x="15478" y="96"/>
                    <a:pt x="15752" y="1"/>
                    <a:pt x="157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8"/>
            <p:cNvSpPr/>
            <p:nvPr/>
          </p:nvSpPr>
          <p:spPr>
            <a:xfrm>
              <a:off x="2832175" y="1989650"/>
              <a:ext cx="202450" cy="180125"/>
            </a:xfrm>
            <a:custGeom>
              <a:avLst/>
              <a:gdLst/>
              <a:ahLst/>
              <a:cxnLst/>
              <a:rect l="l" t="t" r="r" b="b"/>
              <a:pathLst>
                <a:path w="8098" h="7205" extrusionOk="0">
                  <a:moveTo>
                    <a:pt x="8097" y="1"/>
                  </a:moveTo>
                  <a:cubicBezTo>
                    <a:pt x="8097" y="1"/>
                    <a:pt x="7966" y="60"/>
                    <a:pt x="7716" y="179"/>
                  </a:cubicBezTo>
                  <a:cubicBezTo>
                    <a:pt x="7454" y="299"/>
                    <a:pt x="7085" y="477"/>
                    <a:pt x="6657" y="715"/>
                  </a:cubicBezTo>
                  <a:cubicBezTo>
                    <a:pt x="5776" y="1192"/>
                    <a:pt x="4621" y="1942"/>
                    <a:pt x="3466" y="2954"/>
                  </a:cubicBezTo>
                  <a:cubicBezTo>
                    <a:pt x="2335" y="3966"/>
                    <a:pt x="1465" y="5037"/>
                    <a:pt x="882" y="5847"/>
                  </a:cubicBezTo>
                  <a:cubicBezTo>
                    <a:pt x="584" y="6252"/>
                    <a:pt x="370" y="6597"/>
                    <a:pt x="227" y="6835"/>
                  </a:cubicBezTo>
                  <a:cubicBezTo>
                    <a:pt x="72" y="7073"/>
                    <a:pt x="1" y="7204"/>
                    <a:pt x="1" y="7204"/>
                  </a:cubicBezTo>
                  <a:lnTo>
                    <a:pt x="1132" y="6073"/>
                  </a:lnTo>
                  <a:cubicBezTo>
                    <a:pt x="1835" y="5394"/>
                    <a:pt x="2811" y="4454"/>
                    <a:pt x="3930" y="3466"/>
                  </a:cubicBezTo>
                  <a:cubicBezTo>
                    <a:pt x="5049" y="2489"/>
                    <a:pt x="6073" y="1608"/>
                    <a:pt x="6847" y="1001"/>
                  </a:cubicBezTo>
                  <a:cubicBezTo>
                    <a:pt x="7621" y="394"/>
                    <a:pt x="8097" y="1"/>
                    <a:pt x="80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8"/>
            <p:cNvSpPr/>
            <p:nvPr/>
          </p:nvSpPr>
          <p:spPr>
            <a:xfrm>
              <a:off x="2904825" y="2081625"/>
              <a:ext cx="61325" cy="47950"/>
            </a:xfrm>
            <a:custGeom>
              <a:avLst/>
              <a:gdLst/>
              <a:ahLst/>
              <a:cxnLst/>
              <a:rect l="l" t="t" r="r" b="b"/>
              <a:pathLst>
                <a:path w="2453" h="1918" extrusionOk="0">
                  <a:moveTo>
                    <a:pt x="2453" y="1"/>
                  </a:moveTo>
                  <a:cubicBezTo>
                    <a:pt x="2453" y="1"/>
                    <a:pt x="1691" y="144"/>
                    <a:pt x="1012" y="680"/>
                  </a:cubicBezTo>
                  <a:cubicBezTo>
                    <a:pt x="322" y="1215"/>
                    <a:pt x="0" y="1918"/>
                    <a:pt x="0" y="1918"/>
                  </a:cubicBezTo>
                  <a:cubicBezTo>
                    <a:pt x="0" y="1918"/>
                    <a:pt x="762" y="1775"/>
                    <a:pt x="1441" y="1239"/>
                  </a:cubicBezTo>
                  <a:cubicBezTo>
                    <a:pt x="2131" y="703"/>
                    <a:pt x="2453" y="1"/>
                    <a:pt x="24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8"/>
            <p:cNvSpPr/>
            <p:nvPr/>
          </p:nvSpPr>
          <p:spPr>
            <a:xfrm>
              <a:off x="4110925" y="2429900"/>
              <a:ext cx="29200" cy="310775"/>
            </a:xfrm>
            <a:custGeom>
              <a:avLst/>
              <a:gdLst/>
              <a:ahLst/>
              <a:cxnLst/>
              <a:rect l="l" t="t" r="r" b="b"/>
              <a:pathLst>
                <a:path w="1168" h="12431" extrusionOk="0">
                  <a:moveTo>
                    <a:pt x="0" y="0"/>
                  </a:moveTo>
                  <a:cubicBezTo>
                    <a:pt x="0" y="0"/>
                    <a:pt x="24" y="179"/>
                    <a:pt x="48" y="488"/>
                  </a:cubicBezTo>
                  <a:cubicBezTo>
                    <a:pt x="95" y="798"/>
                    <a:pt x="143" y="1262"/>
                    <a:pt x="179" y="1834"/>
                  </a:cubicBezTo>
                  <a:cubicBezTo>
                    <a:pt x="286" y="2941"/>
                    <a:pt x="393" y="4489"/>
                    <a:pt x="417" y="6203"/>
                  </a:cubicBezTo>
                  <a:cubicBezTo>
                    <a:pt x="453" y="7918"/>
                    <a:pt x="405" y="9466"/>
                    <a:pt x="346" y="10597"/>
                  </a:cubicBezTo>
                  <a:cubicBezTo>
                    <a:pt x="322" y="11156"/>
                    <a:pt x="286" y="11621"/>
                    <a:pt x="262" y="11930"/>
                  </a:cubicBezTo>
                  <a:cubicBezTo>
                    <a:pt x="238" y="12252"/>
                    <a:pt x="226" y="12430"/>
                    <a:pt x="226" y="12430"/>
                  </a:cubicBezTo>
                  <a:cubicBezTo>
                    <a:pt x="226" y="12430"/>
                    <a:pt x="274" y="12252"/>
                    <a:pt x="393" y="11942"/>
                  </a:cubicBezTo>
                  <a:cubicBezTo>
                    <a:pt x="476" y="11644"/>
                    <a:pt x="596" y="11204"/>
                    <a:pt x="715" y="10632"/>
                  </a:cubicBezTo>
                  <a:cubicBezTo>
                    <a:pt x="953" y="9525"/>
                    <a:pt x="1167" y="7942"/>
                    <a:pt x="1131" y="6191"/>
                  </a:cubicBezTo>
                  <a:cubicBezTo>
                    <a:pt x="1096" y="4453"/>
                    <a:pt x="822" y="2870"/>
                    <a:pt x="536" y="1774"/>
                  </a:cubicBezTo>
                  <a:cubicBezTo>
                    <a:pt x="405" y="1215"/>
                    <a:pt x="274" y="774"/>
                    <a:pt x="167" y="476"/>
                  </a:cubicBezTo>
                  <a:cubicBezTo>
                    <a:pt x="60" y="167"/>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8"/>
            <p:cNvSpPr/>
            <p:nvPr/>
          </p:nvSpPr>
          <p:spPr>
            <a:xfrm>
              <a:off x="4076400" y="2491200"/>
              <a:ext cx="20250" cy="146775"/>
            </a:xfrm>
            <a:custGeom>
              <a:avLst/>
              <a:gdLst/>
              <a:ahLst/>
              <a:cxnLst/>
              <a:rect l="l" t="t" r="r" b="b"/>
              <a:pathLst>
                <a:path w="810" h="5871" extrusionOk="0">
                  <a:moveTo>
                    <a:pt x="107" y="1"/>
                  </a:moveTo>
                  <a:cubicBezTo>
                    <a:pt x="107" y="1"/>
                    <a:pt x="72" y="346"/>
                    <a:pt x="48" y="882"/>
                  </a:cubicBezTo>
                  <a:cubicBezTo>
                    <a:pt x="36" y="1418"/>
                    <a:pt x="0" y="2144"/>
                    <a:pt x="48" y="2942"/>
                  </a:cubicBezTo>
                  <a:cubicBezTo>
                    <a:pt x="72" y="3739"/>
                    <a:pt x="167" y="4466"/>
                    <a:pt x="238" y="5002"/>
                  </a:cubicBezTo>
                  <a:cubicBezTo>
                    <a:pt x="298" y="5537"/>
                    <a:pt x="369" y="5871"/>
                    <a:pt x="369" y="5871"/>
                  </a:cubicBezTo>
                  <a:cubicBezTo>
                    <a:pt x="369" y="5871"/>
                    <a:pt x="488" y="5549"/>
                    <a:pt x="607" y="5013"/>
                  </a:cubicBezTo>
                  <a:cubicBezTo>
                    <a:pt x="714" y="4478"/>
                    <a:pt x="810" y="3739"/>
                    <a:pt x="762" y="2918"/>
                  </a:cubicBezTo>
                  <a:cubicBezTo>
                    <a:pt x="714" y="2084"/>
                    <a:pt x="548" y="1358"/>
                    <a:pt x="405" y="834"/>
                  </a:cubicBezTo>
                  <a:cubicBezTo>
                    <a:pt x="238" y="310"/>
                    <a:pt x="107"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8"/>
            <p:cNvSpPr/>
            <p:nvPr/>
          </p:nvSpPr>
          <p:spPr>
            <a:xfrm>
              <a:off x="4038875" y="2531700"/>
              <a:ext cx="19975" cy="78900"/>
            </a:xfrm>
            <a:custGeom>
              <a:avLst/>
              <a:gdLst/>
              <a:ahLst/>
              <a:cxnLst/>
              <a:rect l="l" t="t" r="r" b="b"/>
              <a:pathLst>
                <a:path w="799" h="3156" extrusionOk="0">
                  <a:moveTo>
                    <a:pt x="144" y="0"/>
                  </a:moveTo>
                  <a:cubicBezTo>
                    <a:pt x="144" y="0"/>
                    <a:pt x="84" y="203"/>
                    <a:pt x="60" y="500"/>
                  </a:cubicBezTo>
                  <a:cubicBezTo>
                    <a:pt x="13" y="798"/>
                    <a:pt x="1" y="1179"/>
                    <a:pt x="49" y="1607"/>
                  </a:cubicBezTo>
                  <a:cubicBezTo>
                    <a:pt x="108" y="2048"/>
                    <a:pt x="203" y="2417"/>
                    <a:pt x="310" y="2703"/>
                  </a:cubicBezTo>
                  <a:cubicBezTo>
                    <a:pt x="418" y="2977"/>
                    <a:pt x="501" y="3155"/>
                    <a:pt x="501" y="3155"/>
                  </a:cubicBezTo>
                  <a:cubicBezTo>
                    <a:pt x="501" y="3155"/>
                    <a:pt x="596" y="2977"/>
                    <a:pt x="668" y="2679"/>
                  </a:cubicBezTo>
                  <a:cubicBezTo>
                    <a:pt x="739" y="2393"/>
                    <a:pt x="799" y="1977"/>
                    <a:pt x="763" y="1536"/>
                  </a:cubicBezTo>
                  <a:cubicBezTo>
                    <a:pt x="715" y="1084"/>
                    <a:pt x="549" y="703"/>
                    <a:pt x="418" y="429"/>
                  </a:cubicBezTo>
                  <a:cubicBezTo>
                    <a:pt x="263" y="155"/>
                    <a:pt x="144"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8"/>
            <p:cNvSpPr/>
            <p:nvPr/>
          </p:nvSpPr>
          <p:spPr>
            <a:xfrm>
              <a:off x="2709850" y="2941850"/>
              <a:ext cx="126525" cy="184275"/>
            </a:xfrm>
            <a:custGeom>
              <a:avLst/>
              <a:gdLst/>
              <a:ahLst/>
              <a:cxnLst/>
              <a:rect l="l" t="t" r="r" b="b"/>
              <a:pathLst>
                <a:path w="5061" h="7371" extrusionOk="0">
                  <a:moveTo>
                    <a:pt x="1" y="1"/>
                  </a:moveTo>
                  <a:cubicBezTo>
                    <a:pt x="1" y="1"/>
                    <a:pt x="12" y="132"/>
                    <a:pt x="60" y="358"/>
                  </a:cubicBezTo>
                  <a:cubicBezTo>
                    <a:pt x="108" y="584"/>
                    <a:pt x="179" y="906"/>
                    <a:pt x="298" y="1311"/>
                  </a:cubicBezTo>
                  <a:cubicBezTo>
                    <a:pt x="536" y="2108"/>
                    <a:pt x="965" y="3204"/>
                    <a:pt x="1691" y="4251"/>
                  </a:cubicBezTo>
                  <a:cubicBezTo>
                    <a:pt x="2417" y="5311"/>
                    <a:pt x="3287" y="6121"/>
                    <a:pt x="3941" y="6621"/>
                  </a:cubicBezTo>
                  <a:cubicBezTo>
                    <a:pt x="4263" y="6871"/>
                    <a:pt x="4549" y="7073"/>
                    <a:pt x="4751" y="7192"/>
                  </a:cubicBezTo>
                  <a:lnTo>
                    <a:pt x="5061" y="7371"/>
                  </a:lnTo>
                  <a:cubicBezTo>
                    <a:pt x="5061" y="7371"/>
                    <a:pt x="4989" y="7276"/>
                    <a:pt x="4823" y="7097"/>
                  </a:cubicBezTo>
                  <a:cubicBezTo>
                    <a:pt x="4656" y="6930"/>
                    <a:pt x="4453" y="6680"/>
                    <a:pt x="4180" y="6371"/>
                  </a:cubicBezTo>
                  <a:cubicBezTo>
                    <a:pt x="3644" y="5740"/>
                    <a:pt x="2977" y="4871"/>
                    <a:pt x="2275" y="3859"/>
                  </a:cubicBezTo>
                  <a:cubicBezTo>
                    <a:pt x="1596" y="2847"/>
                    <a:pt x="1013" y="1894"/>
                    <a:pt x="620" y="1180"/>
                  </a:cubicBezTo>
                  <a:cubicBezTo>
                    <a:pt x="417" y="822"/>
                    <a:pt x="262" y="525"/>
                    <a:pt x="167" y="310"/>
                  </a:cubicBezTo>
                  <a:cubicBezTo>
                    <a:pt x="60" y="120"/>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8"/>
            <p:cNvSpPr/>
            <p:nvPr/>
          </p:nvSpPr>
          <p:spPr>
            <a:xfrm>
              <a:off x="2758975" y="2976675"/>
              <a:ext cx="50900" cy="73850"/>
            </a:xfrm>
            <a:custGeom>
              <a:avLst/>
              <a:gdLst/>
              <a:ahLst/>
              <a:cxnLst/>
              <a:rect l="l" t="t" r="r" b="b"/>
              <a:pathLst>
                <a:path w="2036" h="2954" extrusionOk="0">
                  <a:moveTo>
                    <a:pt x="12" y="1"/>
                  </a:moveTo>
                  <a:cubicBezTo>
                    <a:pt x="12" y="1"/>
                    <a:pt x="0" y="227"/>
                    <a:pt x="60" y="572"/>
                  </a:cubicBezTo>
                  <a:cubicBezTo>
                    <a:pt x="119" y="906"/>
                    <a:pt x="262" y="1370"/>
                    <a:pt x="560" y="1799"/>
                  </a:cubicBezTo>
                  <a:cubicBezTo>
                    <a:pt x="857" y="2239"/>
                    <a:pt x="1238" y="2537"/>
                    <a:pt x="1536" y="2716"/>
                  </a:cubicBezTo>
                  <a:cubicBezTo>
                    <a:pt x="1834" y="2894"/>
                    <a:pt x="2036" y="2954"/>
                    <a:pt x="2036" y="2954"/>
                  </a:cubicBezTo>
                  <a:cubicBezTo>
                    <a:pt x="2036" y="2954"/>
                    <a:pt x="1929" y="2739"/>
                    <a:pt x="1786" y="2466"/>
                  </a:cubicBezTo>
                  <a:cubicBezTo>
                    <a:pt x="1619" y="2180"/>
                    <a:pt x="1417" y="1787"/>
                    <a:pt x="1143" y="1406"/>
                  </a:cubicBezTo>
                  <a:cubicBezTo>
                    <a:pt x="881" y="1013"/>
                    <a:pt x="595" y="680"/>
                    <a:pt x="381" y="418"/>
                  </a:cubicBezTo>
                  <a:cubicBezTo>
                    <a:pt x="167" y="168"/>
                    <a:pt x="12" y="1"/>
                    <a:pt x="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8"/>
            <p:cNvSpPr/>
            <p:nvPr/>
          </p:nvSpPr>
          <p:spPr>
            <a:xfrm>
              <a:off x="3598350" y="2251900"/>
              <a:ext cx="106000" cy="102425"/>
            </a:xfrm>
            <a:custGeom>
              <a:avLst/>
              <a:gdLst/>
              <a:ahLst/>
              <a:cxnLst/>
              <a:rect l="l" t="t" r="r" b="b"/>
              <a:pathLst>
                <a:path w="4240" h="4097" extrusionOk="0">
                  <a:moveTo>
                    <a:pt x="4239" y="0"/>
                  </a:moveTo>
                  <a:lnTo>
                    <a:pt x="4239" y="0"/>
                  </a:lnTo>
                  <a:cubicBezTo>
                    <a:pt x="4239" y="0"/>
                    <a:pt x="3953" y="203"/>
                    <a:pt x="3513" y="512"/>
                  </a:cubicBezTo>
                  <a:cubicBezTo>
                    <a:pt x="3287" y="679"/>
                    <a:pt x="3025" y="869"/>
                    <a:pt x="2727" y="1072"/>
                  </a:cubicBezTo>
                  <a:cubicBezTo>
                    <a:pt x="2572" y="1179"/>
                    <a:pt x="2430" y="1298"/>
                    <a:pt x="2263" y="1429"/>
                  </a:cubicBezTo>
                  <a:cubicBezTo>
                    <a:pt x="2096" y="1572"/>
                    <a:pt x="1965" y="1751"/>
                    <a:pt x="1858" y="1941"/>
                  </a:cubicBezTo>
                  <a:cubicBezTo>
                    <a:pt x="1751" y="2132"/>
                    <a:pt x="1679" y="2310"/>
                    <a:pt x="1560" y="2441"/>
                  </a:cubicBezTo>
                  <a:cubicBezTo>
                    <a:pt x="1453" y="2584"/>
                    <a:pt x="1310" y="2667"/>
                    <a:pt x="1144" y="2727"/>
                  </a:cubicBezTo>
                  <a:cubicBezTo>
                    <a:pt x="977" y="2798"/>
                    <a:pt x="798" y="2846"/>
                    <a:pt x="667" y="2977"/>
                  </a:cubicBezTo>
                  <a:cubicBezTo>
                    <a:pt x="513" y="3120"/>
                    <a:pt x="489" y="3298"/>
                    <a:pt x="477" y="3429"/>
                  </a:cubicBezTo>
                  <a:cubicBezTo>
                    <a:pt x="441" y="3679"/>
                    <a:pt x="310" y="3858"/>
                    <a:pt x="191" y="3965"/>
                  </a:cubicBezTo>
                  <a:cubicBezTo>
                    <a:pt x="84" y="4072"/>
                    <a:pt x="1" y="4096"/>
                    <a:pt x="1" y="4096"/>
                  </a:cubicBezTo>
                  <a:cubicBezTo>
                    <a:pt x="1" y="4096"/>
                    <a:pt x="84" y="4084"/>
                    <a:pt x="215" y="4013"/>
                  </a:cubicBezTo>
                  <a:cubicBezTo>
                    <a:pt x="358" y="3917"/>
                    <a:pt x="536" y="3739"/>
                    <a:pt x="596" y="3453"/>
                  </a:cubicBezTo>
                  <a:cubicBezTo>
                    <a:pt x="620" y="3310"/>
                    <a:pt x="667" y="3191"/>
                    <a:pt x="775" y="3096"/>
                  </a:cubicBezTo>
                  <a:cubicBezTo>
                    <a:pt x="882" y="3013"/>
                    <a:pt x="1037" y="2965"/>
                    <a:pt x="1215" y="2905"/>
                  </a:cubicBezTo>
                  <a:cubicBezTo>
                    <a:pt x="1382" y="2846"/>
                    <a:pt x="1608" y="2739"/>
                    <a:pt x="1739" y="2584"/>
                  </a:cubicBezTo>
                  <a:cubicBezTo>
                    <a:pt x="1894" y="2417"/>
                    <a:pt x="1977" y="2227"/>
                    <a:pt x="2084" y="2048"/>
                  </a:cubicBezTo>
                  <a:cubicBezTo>
                    <a:pt x="2263" y="1691"/>
                    <a:pt x="2572" y="1465"/>
                    <a:pt x="2858" y="1227"/>
                  </a:cubicBezTo>
                  <a:cubicBezTo>
                    <a:pt x="3120" y="989"/>
                    <a:pt x="3382" y="774"/>
                    <a:pt x="3584" y="596"/>
                  </a:cubicBezTo>
                  <a:cubicBezTo>
                    <a:pt x="3989" y="239"/>
                    <a:pt x="4239" y="0"/>
                    <a:pt x="42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8"/>
            <p:cNvSpPr/>
            <p:nvPr/>
          </p:nvSpPr>
          <p:spPr>
            <a:xfrm>
              <a:off x="3577525" y="2353400"/>
              <a:ext cx="13125" cy="11025"/>
            </a:xfrm>
            <a:custGeom>
              <a:avLst/>
              <a:gdLst/>
              <a:ahLst/>
              <a:cxnLst/>
              <a:rect l="l" t="t" r="r" b="b"/>
              <a:pathLst>
                <a:path w="525" h="441" extrusionOk="0">
                  <a:moveTo>
                    <a:pt x="405" y="0"/>
                  </a:moveTo>
                  <a:cubicBezTo>
                    <a:pt x="322" y="0"/>
                    <a:pt x="226" y="36"/>
                    <a:pt x="143" y="96"/>
                  </a:cubicBezTo>
                  <a:cubicBezTo>
                    <a:pt x="72" y="167"/>
                    <a:pt x="24" y="250"/>
                    <a:pt x="12" y="322"/>
                  </a:cubicBezTo>
                  <a:cubicBezTo>
                    <a:pt x="0" y="393"/>
                    <a:pt x="0" y="441"/>
                    <a:pt x="0" y="441"/>
                  </a:cubicBezTo>
                  <a:cubicBezTo>
                    <a:pt x="0" y="441"/>
                    <a:pt x="48" y="429"/>
                    <a:pt x="119" y="393"/>
                  </a:cubicBezTo>
                  <a:cubicBezTo>
                    <a:pt x="179" y="369"/>
                    <a:pt x="250" y="322"/>
                    <a:pt x="310" y="274"/>
                  </a:cubicBezTo>
                  <a:cubicBezTo>
                    <a:pt x="369" y="227"/>
                    <a:pt x="417" y="167"/>
                    <a:pt x="465" y="107"/>
                  </a:cubicBezTo>
                  <a:lnTo>
                    <a:pt x="524" y="24"/>
                  </a:lnTo>
                  <a:cubicBezTo>
                    <a:pt x="524" y="24"/>
                    <a:pt x="476"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8"/>
            <p:cNvSpPr/>
            <p:nvPr/>
          </p:nvSpPr>
          <p:spPr>
            <a:xfrm>
              <a:off x="3592700" y="2398650"/>
              <a:ext cx="19375" cy="25900"/>
            </a:xfrm>
            <a:custGeom>
              <a:avLst/>
              <a:gdLst/>
              <a:ahLst/>
              <a:cxnLst/>
              <a:rect l="l" t="t" r="r" b="b"/>
              <a:pathLst>
                <a:path w="775" h="1036" extrusionOk="0">
                  <a:moveTo>
                    <a:pt x="0" y="0"/>
                  </a:moveTo>
                  <a:cubicBezTo>
                    <a:pt x="0" y="0"/>
                    <a:pt x="12" y="83"/>
                    <a:pt x="96" y="191"/>
                  </a:cubicBezTo>
                  <a:cubicBezTo>
                    <a:pt x="167" y="310"/>
                    <a:pt x="298" y="429"/>
                    <a:pt x="417" y="536"/>
                  </a:cubicBezTo>
                  <a:cubicBezTo>
                    <a:pt x="524" y="643"/>
                    <a:pt x="608" y="762"/>
                    <a:pt x="631" y="857"/>
                  </a:cubicBezTo>
                  <a:cubicBezTo>
                    <a:pt x="654" y="958"/>
                    <a:pt x="613" y="1027"/>
                    <a:pt x="608" y="1035"/>
                  </a:cubicBezTo>
                  <a:lnTo>
                    <a:pt x="608" y="1035"/>
                  </a:lnTo>
                  <a:cubicBezTo>
                    <a:pt x="620" y="1031"/>
                    <a:pt x="706" y="1004"/>
                    <a:pt x="727" y="857"/>
                  </a:cubicBezTo>
                  <a:cubicBezTo>
                    <a:pt x="774" y="726"/>
                    <a:pt x="727" y="500"/>
                    <a:pt x="572" y="357"/>
                  </a:cubicBezTo>
                  <a:cubicBezTo>
                    <a:pt x="417" y="226"/>
                    <a:pt x="274" y="167"/>
                    <a:pt x="167" y="107"/>
                  </a:cubicBezTo>
                  <a:cubicBezTo>
                    <a:pt x="60" y="48"/>
                    <a:pt x="0" y="0"/>
                    <a:pt x="0" y="0"/>
                  </a:cubicBezTo>
                  <a:close/>
                  <a:moveTo>
                    <a:pt x="608" y="1035"/>
                  </a:moveTo>
                  <a:lnTo>
                    <a:pt x="608" y="1035"/>
                  </a:lnTo>
                  <a:cubicBezTo>
                    <a:pt x="607" y="1036"/>
                    <a:pt x="606" y="1036"/>
                    <a:pt x="608" y="1036"/>
                  </a:cubicBezTo>
                  <a:cubicBezTo>
                    <a:pt x="608" y="1036"/>
                    <a:pt x="608" y="1036"/>
                    <a:pt x="608" y="1035"/>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8"/>
            <p:cNvSpPr/>
            <p:nvPr/>
          </p:nvSpPr>
          <p:spPr>
            <a:xfrm>
              <a:off x="3617100" y="2548050"/>
              <a:ext cx="181000" cy="62325"/>
            </a:xfrm>
            <a:custGeom>
              <a:avLst/>
              <a:gdLst/>
              <a:ahLst/>
              <a:cxnLst/>
              <a:rect l="l" t="t" r="r" b="b"/>
              <a:pathLst>
                <a:path w="7240" h="2493" extrusionOk="0">
                  <a:moveTo>
                    <a:pt x="1" y="1"/>
                  </a:moveTo>
                  <a:cubicBezTo>
                    <a:pt x="1" y="1"/>
                    <a:pt x="334" y="335"/>
                    <a:pt x="834" y="846"/>
                  </a:cubicBezTo>
                  <a:cubicBezTo>
                    <a:pt x="1108" y="1108"/>
                    <a:pt x="1418" y="1406"/>
                    <a:pt x="1763" y="1739"/>
                  </a:cubicBezTo>
                  <a:cubicBezTo>
                    <a:pt x="1846" y="1823"/>
                    <a:pt x="1953" y="1918"/>
                    <a:pt x="2096" y="1977"/>
                  </a:cubicBezTo>
                  <a:cubicBezTo>
                    <a:pt x="2239" y="2037"/>
                    <a:pt x="2370" y="2037"/>
                    <a:pt x="2477" y="2073"/>
                  </a:cubicBezTo>
                  <a:cubicBezTo>
                    <a:pt x="2703" y="2132"/>
                    <a:pt x="2906" y="2299"/>
                    <a:pt x="3192" y="2418"/>
                  </a:cubicBezTo>
                  <a:cubicBezTo>
                    <a:pt x="3301" y="2468"/>
                    <a:pt x="3435" y="2492"/>
                    <a:pt x="3573" y="2492"/>
                  </a:cubicBezTo>
                  <a:cubicBezTo>
                    <a:pt x="3600" y="2492"/>
                    <a:pt x="3628" y="2491"/>
                    <a:pt x="3656" y="2489"/>
                  </a:cubicBezTo>
                  <a:cubicBezTo>
                    <a:pt x="3823" y="2477"/>
                    <a:pt x="3942" y="2406"/>
                    <a:pt x="4061" y="2358"/>
                  </a:cubicBezTo>
                  <a:cubicBezTo>
                    <a:pt x="4287" y="2263"/>
                    <a:pt x="4525" y="2239"/>
                    <a:pt x="4775" y="2227"/>
                  </a:cubicBezTo>
                  <a:cubicBezTo>
                    <a:pt x="4868" y="2223"/>
                    <a:pt x="4959" y="2221"/>
                    <a:pt x="5049" y="2221"/>
                  </a:cubicBezTo>
                  <a:cubicBezTo>
                    <a:pt x="5417" y="2221"/>
                    <a:pt x="5752" y="2254"/>
                    <a:pt x="6049" y="2263"/>
                  </a:cubicBezTo>
                  <a:cubicBezTo>
                    <a:pt x="6799" y="2299"/>
                    <a:pt x="7240" y="2311"/>
                    <a:pt x="7240" y="2311"/>
                  </a:cubicBezTo>
                  <a:cubicBezTo>
                    <a:pt x="7240" y="2311"/>
                    <a:pt x="6799" y="2251"/>
                    <a:pt x="6037" y="2156"/>
                  </a:cubicBezTo>
                  <a:cubicBezTo>
                    <a:pt x="5656" y="2120"/>
                    <a:pt x="5228" y="2037"/>
                    <a:pt x="4739" y="2037"/>
                  </a:cubicBezTo>
                  <a:cubicBezTo>
                    <a:pt x="4501" y="2037"/>
                    <a:pt x="4227" y="2073"/>
                    <a:pt x="3966" y="2156"/>
                  </a:cubicBezTo>
                  <a:cubicBezTo>
                    <a:pt x="3835" y="2204"/>
                    <a:pt x="3716" y="2263"/>
                    <a:pt x="3608" y="2275"/>
                  </a:cubicBezTo>
                  <a:cubicBezTo>
                    <a:pt x="3585" y="2280"/>
                    <a:pt x="3561" y="2283"/>
                    <a:pt x="3536" y="2283"/>
                  </a:cubicBezTo>
                  <a:cubicBezTo>
                    <a:pt x="3449" y="2283"/>
                    <a:pt x="3356" y="2253"/>
                    <a:pt x="3263" y="2216"/>
                  </a:cubicBezTo>
                  <a:cubicBezTo>
                    <a:pt x="3025" y="2132"/>
                    <a:pt x="2799" y="1954"/>
                    <a:pt x="2525" y="1882"/>
                  </a:cubicBezTo>
                  <a:cubicBezTo>
                    <a:pt x="2370" y="1835"/>
                    <a:pt x="2239" y="1846"/>
                    <a:pt x="2144" y="1799"/>
                  </a:cubicBezTo>
                  <a:cubicBezTo>
                    <a:pt x="2061" y="1763"/>
                    <a:pt x="1965" y="1680"/>
                    <a:pt x="1882" y="1608"/>
                  </a:cubicBezTo>
                  <a:cubicBezTo>
                    <a:pt x="1525" y="1287"/>
                    <a:pt x="1191" y="1001"/>
                    <a:pt x="918" y="763"/>
                  </a:cubicBezTo>
                  <a:cubicBezTo>
                    <a:pt x="346" y="299"/>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8"/>
            <p:cNvSpPr/>
            <p:nvPr/>
          </p:nvSpPr>
          <p:spPr>
            <a:xfrm>
              <a:off x="3842425" y="2585875"/>
              <a:ext cx="60150" cy="15200"/>
            </a:xfrm>
            <a:custGeom>
              <a:avLst/>
              <a:gdLst/>
              <a:ahLst/>
              <a:cxnLst/>
              <a:rect l="l" t="t" r="r" b="b"/>
              <a:pathLst>
                <a:path w="2406" h="608" extrusionOk="0">
                  <a:moveTo>
                    <a:pt x="1251" y="0"/>
                  </a:moveTo>
                  <a:cubicBezTo>
                    <a:pt x="858" y="0"/>
                    <a:pt x="560" y="179"/>
                    <a:pt x="358" y="238"/>
                  </a:cubicBezTo>
                  <a:cubicBezTo>
                    <a:pt x="144" y="310"/>
                    <a:pt x="1" y="310"/>
                    <a:pt x="1" y="310"/>
                  </a:cubicBezTo>
                  <a:cubicBezTo>
                    <a:pt x="1" y="310"/>
                    <a:pt x="92" y="340"/>
                    <a:pt x="251" y="340"/>
                  </a:cubicBezTo>
                  <a:cubicBezTo>
                    <a:pt x="290" y="340"/>
                    <a:pt x="334" y="338"/>
                    <a:pt x="382" y="333"/>
                  </a:cubicBezTo>
                  <a:cubicBezTo>
                    <a:pt x="620" y="322"/>
                    <a:pt x="901" y="214"/>
                    <a:pt x="1216" y="214"/>
                  </a:cubicBezTo>
                  <a:cubicBezTo>
                    <a:pt x="1231" y="214"/>
                    <a:pt x="1247" y="214"/>
                    <a:pt x="1263" y="214"/>
                  </a:cubicBezTo>
                  <a:cubicBezTo>
                    <a:pt x="1596" y="238"/>
                    <a:pt x="1870" y="322"/>
                    <a:pt x="2084" y="417"/>
                  </a:cubicBezTo>
                  <a:cubicBezTo>
                    <a:pt x="2287" y="512"/>
                    <a:pt x="2406" y="607"/>
                    <a:pt x="2406" y="607"/>
                  </a:cubicBezTo>
                  <a:cubicBezTo>
                    <a:pt x="2406" y="607"/>
                    <a:pt x="2334" y="488"/>
                    <a:pt x="2144" y="322"/>
                  </a:cubicBezTo>
                  <a:cubicBezTo>
                    <a:pt x="1953" y="155"/>
                    <a:pt x="1632" y="0"/>
                    <a:pt x="12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8"/>
            <p:cNvSpPr/>
            <p:nvPr/>
          </p:nvSpPr>
          <p:spPr>
            <a:xfrm>
              <a:off x="3942750" y="2738550"/>
              <a:ext cx="32175" cy="103625"/>
            </a:xfrm>
            <a:custGeom>
              <a:avLst/>
              <a:gdLst/>
              <a:ahLst/>
              <a:cxnLst/>
              <a:rect l="l" t="t" r="r" b="b"/>
              <a:pathLst>
                <a:path w="1287" h="4145" extrusionOk="0">
                  <a:moveTo>
                    <a:pt x="107" y="1"/>
                  </a:moveTo>
                  <a:lnTo>
                    <a:pt x="107" y="1"/>
                  </a:lnTo>
                  <a:cubicBezTo>
                    <a:pt x="107" y="1"/>
                    <a:pt x="60" y="49"/>
                    <a:pt x="36" y="168"/>
                  </a:cubicBezTo>
                  <a:cubicBezTo>
                    <a:pt x="0" y="287"/>
                    <a:pt x="36" y="477"/>
                    <a:pt x="167" y="656"/>
                  </a:cubicBezTo>
                  <a:cubicBezTo>
                    <a:pt x="286" y="846"/>
                    <a:pt x="512" y="989"/>
                    <a:pt x="703" y="1168"/>
                  </a:cubicBezTo>
                  <a:cubicBezTo>
                    <a:pt x="881" y="1346"/>
                    <a:pt x="1000" y="1596"/>
                    <a:pt x="1012" y="1894"/>
                  </a:cubicBezTo>
                  <a:cubicBezTo>
                    <a:pt x="1048" y="2489"/>
                    <a:pt x="881" y="3061"/>
                    <a:pt x="834" y="3466"/>
                  </a:cubicBezTo>
                  <a:cubicBezTo>
                    <a:pt x="774" y="3882"/>
                    <a:pt x="750" y="4144"/>
                    <a:pt x="750" y="4144"/>
                  </a:cubicBezTo>
                  <a:cubicBezTo>
                    <a:pt x="750" y="4144"/>
                    <a:pt x="834" y="3906"/>
                    <a:pt x="953" y="3501"/>
                  </a:cubicBezTo>
                  <a:cubicBezTo>
                    <a:pt x="1012" y="3311"/>
                    <a:pt x="1072" y="3073"/>
                    <a:pt x="1155" y="2799"/>
                  </a:cubicBezTo>
                  <a:cubicBezTo>
                    <a:pt x="1227" y="2513"/>
                    <a:pt x="1286" y="2216"/>
                    <a:pt x="1250" y="1882"/>
                  </a:cubicBezTo>
                  <a:cubicBezTo>
                    <a:pt x="1238" y="1549"/>
                    <a:pt x="1072" y="1203"/>
                    <a:pt x="834" y="1025"/>
                  </a:cubicBezTo>
                  <a:cubicBezTo>
                    <a:pt x="619" y="834"/>
                    <a:pt x="393" y="751"/>
                    <a:pt x="262" y="596"/>
                  </a:cubicBezTo>
                  <a:cubicBezTo>
                    <a:pt x="119" y="453"/>
                    <a:pt x="60" y="287"/>
                    <a:pt x="60" y="180"/>
                  </a:cubicBezTo>
                  <a:cubicBezTo>
                    <a:pt x="60" y="61"/>
                    <a:pt x="107"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8"/>
            <p:cNvSpPr/>
            <p:nvPr/>
          </p:nvSpPr>
          <p:spPr>
            <a:xfrm>
              <a:off x="3953150" y="2856125"/>
              <a:ext cx="24450" cy="94400"/>
            </a:xfrm>
            <a:custGeom>
              <a:avLst/>
              <a:gdLst/>
              <a:ahLst/>
              <a:cxnLst/>
              <a:rect l="l" t="t" r="r" b="b"/>
              <a:pathLst>
                <a:path w="978" h="3776" extrusionOk="0">
                  <a:moveTo>
                    <a:pt x="299" y="1"/>
                  </a:moveTo>
                  <a:cubicBezTo>
                    <a:pt x="299" y="1"/>
                    <a:pt x="298" y="1"/>
                    <a:pt x="296" y="2"/>
                  </a:cubicBezTo>
                  <a:lnTo>
                    <a:pt x="296" y="2"/>
                  </a:lnTo>
                  <a:cubicBezTo>
                    <a:pt x="301" y="1"/>
                    <a:pt x="302" y="1"/>
                    <a:pt x="299" y="1"/>
                  </a:cubicBezTo>
                  <a:close/>
                  <a:moveTo>
                    <a:pt x="296" y="2"/>
                  </a:moveTo>
                  <a:cubicBezTo>
                    <a:pt x="283" y="6"/>
                    <a:pt x="239" y="22"/>
                    <a:pt x="168" y="84"/>
                  </a:cubicBezTo>
                  <a:cubicBezTo>
                    <a:pt x="72" y="156"/>
                    <a:pt x="1" y="299"/>
                    <a:pt x="1" y="501"/>
                  </a:cubicBezTo>
                  <a:cubicBezTo>
                    <a:pt x="1" y="894"/>
                    <a:pt x="180" y="1370"/>
                    <a:pt x="394" y="1882"/>
                  </a:cubicBezTo>
                  <a:cubicBezTo>
                    <a:pt x="596" y="2382"/>
                    <a:pt x="799" y="2847"/>
                    <a:pt x="870" y="3192"/>
                  </a:cubicBezTo>
                  <a:cubicBezTo>
                    <a:pt x="894" y="3370"/>
                    <a:pt x="906" y="3501"/>
                    <a:pt x="930" y="3609"/>
                  </a:cubicBezTo>
                  <a:cubicBezTo>
                    <a:pt x="942" y="3716"/>
                    <a:pt x="942" y="3775"/>
                    <a:pt x="942" y="3775"/>
                  </a:cubicBezTo>
                  <a:lnTo>
                    <a:pt x="942" y="3597"/>
                  </a:lnTo>
                  <a:cubicBezTo>
                    <a:pt x="953" y="3489"/>
                    <a:pt x="977" y="3335"/>
                    <a:pt x="953" y="3156"/>
                  </a:cubicBezTo>
                  <a:cubicBezTo>
                    <a:pt x="942" y="2799"/>
                    <a:pt x="811" y="2299"/>
                    <a:pt x="584" y="1787"/>
                  </a:cubicBezTo>
                  <a:cubicBezTo>
                    <a:pt x="394" y="1287"/>
                    <a:pt x="156" y="822"/>
                    <a:pt x="108" y="501"/>
                  </a:cubicBezTo>
                  <a:cubicBezTo>
                    <a:pt x="96" y="334"/>
                    <a:pt x="120" y="180"/>
                    <a:pt x="180" y="108"/>
                  </a:cubicBezTo>
                  <a:cubicBezTo>
                    <a:pt x="232" y="45"/>
                    <a:pt x="285" y="9"/>
                    <a:pt x="296" y="2"/>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8"/>
            <p:cNvSpPr/>
            <p:nvPr/>
          </p:nvSpPr>
          <p:spPr>
            <a:xfrm>
              <a:off x="3961800" y="2979375"/>
              <a:ext cx="15800" cy="52400"/>
            </a:xfrm>
            <a:custGeom>
              <a:avLst/>
              <a:gdLst/>
              <a:ahLst/>
              <a:cxnLst/>
              <a:rect l="l" t="t" r="r" b="b"/>
              <a:pathLst>
                <a:path w="632" h="2096" extrusionOk="0">
                  <a:moveTo>
                    <a:pt x="631" y="0"/>
                  </a:moveTo>
                  <a:cubicBezTo>
                    <a:pt x="631" y="0"/>
                    <a:pt x="357" y="429"/>
                    <a:pt x="179" y="1024"/>
                  </a:cubicBezTo>
                  <a:cubicBezTo>
                    <a:pt x="95" y="1310"/>
                    <a:pt x="0" y="1607"/>
                    <a:pt x="60" y="1834"/>
                  </a:cubicBezTo>
                  <a:cubicBezTo>
                    <a:pt x="72" y="1941"/>
                    <a:pt x="155" y="2024"/>
                    <a:pt x="191" y="2060"/>
                  </a:cubicBezTo>
                  <a:cubicBezTo>
                    <a:pt x="250" y="2096"/>
                    <a:pt x="286" y="2096"/>
                    <a:pt x="286" y="2096"/>
                  </a:cubicBezTo>
                  <a:lnTo>
                    <a:pt x="226" y="2036"/>
                  </a:lnTo>
                  <a:cubicBezTo>
                    <a:pt x="191" y="2000"/>
                    <a:pt x="179" y="1917"/>
                    <a:pt x="179" y="1834"/>
                  </a:cubicBezTo>
                  <a:cubicBezTo>
                    <a:pt x="179" y="1643"/>
                    <a:pt x="310" y="1405"/>
                    <a:pt x="405" y="1107"/>
                  </a:cubicBezTo>
                  <a:cubicBezTo>
                    <a:pt x="584" y="524"/>
                    <a:pt x="631" y="0"/>
                    <a:pt x="6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8"/>
            <p:cNvSpPr/>
            <p:nvPr/>
          </p:nvSpPr>
          <p:spPr>
            <a:xfrm>
              <a:off x="3812375" y="2229200"/>
              <a:ext cx="46750" cy="9325"/>
            </a:xfrm>
            <a:custGeom>
              <a:avLst/>
              <a:gdLst/>
              <a:ahLst/>
              <a:cxnLst/>
              <a:rect l="l" t="t" r="r" b="b"/>
              <a:pathLst>
                <a:path w="1870" h="373" extrusionOk="0">
                  <a:moveTo>
                    <a:pt x="826" y="0"/>
                  </a:moveTo>
                  <a:cubicBezTo>
                    <a:pt x="601" y="0"/>
                    <a:pt x="411" y="25"/>
                    <a:pt x="262" y="75"/>
                  </a:cubicBezTo>
                  <a:cubicBezTo>
                    <a:pt x="96" y="122"/>
                    <a:pt x="0" y="182"/>
                    <a:pt x="0" y="182"/>
                  </a:cubicBezTo>
                  <a:cubicBezTo>
                    <a:pt x="0" y="182"/>
                    <a:pt x="429" y="182"/>
                    <a:pt x="929" y="242"/>
                  </a:cubicBezTo>
                  <a:cubicBezTo>
                    <a:pt x="1441" y="301"/>
                    <a:pt x="1870" y="373"/>
                    <a:pt x="1870" y="373"/>
                  </a:cubicBezTo>
                  <a:cubicBezTo>
                    <a:pt x="1870" y="373"/>
                    <a:pt x="1786" y="301"/>
                    <a:pt x="1631" y="218"/>
                  </a:cubicBezTo>
                  <a:cubicBezTo>
                    <a:pt x="1465" y="122"/>
                    <a:pt x="1250" y="39"/>
                    <a:pt x="965" y="3"/>
                  </a:cubicBezTo>
                  <a:cubicBezTo>
                    <a:pt x="917" y="1"/>
                    <a:pt x="871" y="0"/>
                    <a:pt x="8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8"/>
            <p:cNvSpPr/>
            <p:nvPr/>
          </p:nvSpPr>
          <p:spPr>
            <a:xfrm>
              <a:off x="3881125" y="2265300"/>
              <a:ext cx="18175" cy="7450"/>
            </a:xfrm>
            <a:custGeom>
              <a:avLst/>
              <a:gdLst/>
              <a:ahLst/>
              <a:cxnLst/>
              <a:rect l="l" t="t" r="r" b="b"/>
              <a:pathLst>
                <a:path w="727" h="298" extrusionOk="0">
                  <a:moveTo>
                    <a:pt x="188" y="1"/>
                  </a:moveTo>
                  <a:cubicBezTo>
                    <a:pt x="80" y="1"/>
                    <a:pt x="1" y="24"/>
                    <a:pt x="1" y="24"/>
                  </a:cubicBezTo>
                  <a:cubicBezTo>
                    <a:pt x="1" y="24"/>
                    <a:pt x="120" y="179"/>
                    <a:pt x="322" y="262"/>
                  </a:cubicBezTo>
                  <a:cubicBezTo>
                    <a:pt x="398" y="289"/>
                    <a:pt x="474" y="297"/>
                    <a:pt x="539" y="297"/>
                  </a:cubicBezTo>
                  <a:cubicBezTo>
                    <a:pt x="648" y="297"/>
                    <a:pt x="727" y="274"/>
                    <a:pt x="727" y="274"/>
                  </a:cubicBezTo>
                  <a:cubicBezTo>
                    <a:pt x="727" y="274"/>
                    <a:pt x="608" y="107"/>
                    <a:pt x="405" y="36"/>
                  </a:cubicBezTo>
                  <a:cubicBezTo>
                    <a:pt x="330" y="9"/>
                    <a:pt x="254" y="1"/>
                    <a:pt x="1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8"/>
            <p:cNvSpPr/>
            <p:nvPr/>
          </p:nvSpPr>
          <p:spPr>
            <a:xfrm>
              <a:off x="2925650" y="2532000"/>
              <a:ext cx="24425" cy="7450"/>
            </a:xfrm>
            <a:custGeom>
              <a:avLst/>
              <a:gdLst/>
              <a:ahLst/>
              <a:cxnLst/>
              <a:rect l="l" t="t" r="r" b="b"/>
              <a:pathLst>
                <a:path w="977" h="298" extrusionOk="0">
                  <a:moveTo>
                    <a:pt x="238" y="1"/>
                  </a:moveTo>
                  <a:cubicBezTo>
                    <a:pt x="98" y="1"/>
                    <a:pt x="1" y="24"/>
                    <a:pt x="1" y="24"/>
                  </a:cubicBezTo>
                  <a:cubicBezTo>
                    <a:pt x="1" y="24"/>
                    <a:pt x="191" y="191"/>
                    <a:pt x="465" y="262"/>
                  </a:cubicBezTo>
                  <a:cubicBezTo>
                    <a:pt x="563" y="289"/>
                    <a:pt x="660" y="297"/>
                    <a:pt x="742" y="297"/>
                  </a:cubicBezTo>
                  <a:cubicBezTo>
                    <a:pt x="879" y="297"/>
                    <a:pt x="977" y="274"/>
                    <a:pt x="977" y="274"/>
                  </a:cubicBezTo>
                  <a:cubicBezTo>
                    <a:pt x="977" y="274"/>
                    <a:pt x="786" y="107"/>
                    <a:pt x="524" y="36"/>
                  </a:cubicBezTo>
                  <a:cubicBezTo>
                    <a:pt x="422" y="9"/>
                    <a:pt x="322" y="1"/>
                    <a:pt x="2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8"/>
            <p:cNvSpPr/>
            <p:nvPr/>
          </p:nvSpPr>
          <p:spPr>
            <a:xfrm>
              <a:off x="2970600" y="2549150"/>
              <a:ext cx="138125" cy="62050"/>
            </a:xfrm>
            <a:custGeom>
              <a:avLst/>
              <a:gdLst/>
              <a:ahLst/>
              <a:cxnLst/>
              <a:rect l="l" t="t" r="r" b="b"/>
              <a:pathLst>
                <a:path w="5525" h="2482" extrusionOk="0">
                  <a:moveTo>
                    <a:pt x="1078" y="1"/>
                  </a:moveTo>
                  <a:cubicBezTo>
                    <a:pt x="1018" y="1"/>
                    <a:pt x="961" y="2"/>
                    <a:pt x="905" y="5"/>
                  </a:cubicBezTo>
                  <a:cubicBezTo>
                    <a:pt x="631" y="17"/>
                    <a:pt x="405" y="52"/>
                    <a:pt x="239" y="64"/>
                  </a:cubicBezTo>
                  <a:cubicBezTo>
                    <a:pt x="96" y="76"/>
                    <a:pt x="0" y="88"/>
                    <a:pt x="0" y="88"/>
                  </a:cubicBezTo>
                  <a:lnTo>
                    <a:pt x="239" y="88"/>
                  </a:lnTo>
                  <a:cubicBezTo>
                    <a:pt x="405" y="88"/>
                    <a:pt x="631" y="88"/>
                    <a:pt x="905" y="112"/>
                  </a:cubicBezTo>
                  <a:cubicBezTo>
                    <a:pt x="1191" y="136"/>
                    <a:pt x="1524" y="171"/>
                    <a:pt x="1858" y="290"/>
                  </a:cubicBezTo>
                  <a:cubicBezTo>
                    <a:pt x="2215" y="386"/>
                    <a:pt x="2560" y="588"/>
                    <a:pt x="2917" y="802"/>
                  </a:cubicBezTo>
                  <a:cubicBezTo>
                    <a:pt x="3608" y="1279"/>
                    <a:pt x="4215" y="1791"/>
                    <a:pt x="4703" y="2076"/>
                  </a:cubicBezTo>
                  <a:cubicBezTo>
                    <a:pt x="4941" y="2219"/>
                    <a:pt x="5156" y="2326"/>
                    <a:pt x="5299" y="2386"/>
                  </a:cubicBezTo>
                  <a:lnTo>
                    <a:pt x="5525" y="2481"/>
                  </a:lnTo>
                  <a:cubicBezTo>
                    <a:pt x="5525" y="2481"/>
                    <a:pt x="5453" y="2433"/>
                    <a:pt x="5299" y="2374"/>
                  </a:cubicBezTo>
                  <a:cubicBezTo>
                    <a:pt x="5168" y="2291"/>
                    <a:pt x="4977" y="2160"/>
                    <a:pt x="4751" y="1993"/>
                  </a:cubicBezTo>
                  <a:cubicBezTo>
                    <a:pt x="4299" y="1660"/>
                    <a:pt x="3751" y="1124"/>
                    <a:pt x="3025" y="624"/>
                  </a:cubicBezTo>
                  <a:cubicBezTo>
                    <a:pt x="2667" y="386"/>
                    <a:pt x="2274" y="195"/>
                    <a:pt x="1905" y="112"/>
                  </a:cubicBezTo>
                  <a:cubicBezTo>
                    <a:pt x="1608" y="25"/>
                    <a:pt x="1326" y="1"/>
                    <a:pt x="10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8"/>
            <p:cNvSpPr/>
            <p:nvPr/>
          </p:nvSpPr>
          <p:spPr>
            <a:xfrm>
              <a:off x="3293250" y="2759100"/>
              <a:ext cx="10150" cy="50625"/>
            </a:xfrm>
            <a:custGeom>
              <a:avLst/>
              <a:gdLst/>
              <a:ahLst/>
              <a:cxnLst/>
              <a:rect l="l" t="t" r="r" b="b"/>
              <a:pathLst>
                <a:path w="406" h="2025" extrusionOk="0">
                  <a:moveTo>
                    <a:pt x="406" y="0"/>
                  </a:moveTo>
                  <a:lnTo>
                    <a:pt x="406" y="0"/>
                  </a:lnTo>
                  <a:cubicBezTo>
                    <a:pt x="406" y="1"/>
                    <a:pt x="322" y="96"/>
                    <a:pt x="251" y="274"/>
                  </a:cubicBezTo>
                  <a:cubicBezTo>
                    <a:pt x="179" y="453"/>
                    <a:pt x="84" y="703"/>
                    <a:pt x="48" y="989"/>
                  </a:cubicBezTo>
                  <a:cubicBezTo>
                    <a:pt x="1" y="1286"/>
                    <a:pt x="25" y="1536"/>
                    <a:pt x="60" y="1727"/>
                  </a:cubicBezTo>
                  <a:cubicBezTo>
                    <a:pt x="84" y="1905"/>
                    <a:pt x="132" y="2025"/>
                    <a:pt x="132" y="2025"/>
                  </a:cubicBezTo>
                  <a:cubicBezTo>
                    <a:pt x="132" y="2025"/>
                    <a:pt x="191" y="1584"/>
                    <a:pt x="263" y="1013"/>
                  </a:cubicBezTo>
                  <a:cubicBezTo>
                    <a:pt x="346" y="465"/>
                    <a:pt x="406" y="1"/>
                    <a:pt x="4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8"/>
            <p:cNvSpPr/>
            <p:nvPr/>
          </p:nvSpPr>
          <p:spPr>
            <a:xfrm>
              <a:off x="3281950" y="2821900"/>
              <a:ext cx="14900" cy="58975"/>
            </a:xfrm>
            <a:custGeom>
              <a:avLst/>
              <a:gdLst/>
              <a:ahLst/>
              <a:cxnLst/>
              <a:rect l="l" t="t" r="r" b="b"/>
              <a:pathLst>
                <a:path w="596" h="2359" extrusionOk="0">
                  <a:moveTo>
                    <a:pt x="405" y="1"/>
                  </a:moveTo>
                  <a:cubicBezTo>
                    <a:pt x="405" y="1"/>
                    <a:pt x="322" y="120"/>
                    <a:pt x="274" y="358"/>
                  </a:cubicBezTo>
                  <a:cubicBezTo>
                    <a:pt x="238" y="477"/>
                    <a:pt x="238" y="620"/>
                    <a:pt x="262" y="775"/>
                  </a:cubicBezTo>
                  <a:cubicBezTo>
                    <a:pt x="274" y="929"/>
                    <a:pt x="358" y="1108"/>
                    <a:pt x="358" y="1227"/>
                  </a:cubicBezTo>
                  <a:cubicBezTo>
                    <a:pt x="381" y="1346"/>
                    <a:pt x="286" y="1477"/>
                    <a:pt x="238" y="1632"/>
                  </a:cubicBezTo>
                  <a:cubicBezTo>
                    <a:pt x="179" y="1763"/>
                    <a:pt x="143" y="1894"/>
                    <a:pt x="107" y="2001"/>
                  </a:cubicBezTo>
                  <a:cubicBezTo>
                    <a:pt x="36" y="2227"/>
                    <a:pt x="0" y="2358"/>
                    <a:pt x="0" y="2358"/>
                  </a:cubicBezTo>
                  <a:cubicBezTo>
                    <a:pt x="0" y="2358"/>
                    <a:pt x="96" y="2239"/>
                    <a:pt x="215" y="2060"/>
                  </a:cubicBezTo>
                  <a:cubicBezTo>
                    <a:pt x="274" y="1953"/>
                    <a:pt x="346" y="1846"/>
                    <a:pt x="417" y="1715"/>
                  </a:cubicBezTo>
                  <a:cubicBezTo>
                    <a:pt x="477" y="1584"/>
                    <a:pt x="596" y="1453"/>
                    <a:pt x="596" y="1215"/>
                  </a:cubicBezTo>
                  <a:cubicBezTo>
                    <a:pt x="572" y="989"/>
                    <a:pt x="477" y="870"/>
                    <a:pt x="453" y="739"/>
                  </a:cubicBezTo>
                  <a:cubicBezTo>
                    <a:pt x="417" y="596"/>
                    <a:pt x="393" y="465"/>
                    <a:pt x="393" y="358"/>
                  </a:cubicBezTo>
                  <a:cubicBezTo>
                    <a:pt x="369" y="156"/>
                    <a:pt x="405" y="1"/>
                    <a:pt x="4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8"/>
            <p:cNvSpPr/>
            <p:nvPr/>
          </p:nvSpPr>
          <p:spPr>
            <a:xfrm>
              <a:off x="3220925" y="2921025"/>
              <a:ext cx="33950" cy="29500"/>
            </a:xfrm>
            <a:custGeom>
              <a:avLst/>
              <a:gdLst/>
              <a:ahLst/>
              <a:cxnLst/>
              <a:rect l="l" t="t" r="r" b="b"/>
              <a:pathLst>
                <a:path w="1358" h="1180" extrusionOk="0">
                  <a:moveTo>
                    <a:pt x="1358" y="0"/>
                  </a:moveTo>
                  <a:lnTo>
                    <a:pt x="1358" y="0"/>
                  </a:lnTo>
                  <a:cubicBezTo>
                    <a:pt x="1358" y="1"/>
                    <a:pt x="953" y="131"/>
                    <a:pt x="572" y="465"/>
                  </a:cubicBezTo>
                  <a:cubicBezTo>
                    <a:pt x="179" y="786"/>
                    <a:pt x="1" y="1179"/>
                    <a:pt x="1" y="1179"/>
                  </a:cubicBezTo>
                  <a:cubicBezTo>
                    <a:pt x="1" y="1179"/>
                    <a:pt x="358" y="953"/>
                    <a:pt x="715" y="632"/>
                  </a:cubicBezTo>
                  <a:cubicBezTo>
                    <a:pt x="1096" y="310"/>
                    <a:pt x="1358" y="1"/>
                    <a:pt x="13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8"/>
            <p:cNvSpPr/>
            <p:nvPr/>
          </p:nvSpPr>
          <p:spPr>
            <a:xfrm>
              <a:off x="3182225" y="2972225"/>
              <a:ext cx="17600" cy="43175"/>
            </a:xfrm>
            <a:custGeom>
              <a:avLst/>
              <a:gdLst/>
              <a:ahLst/>
              <a:cxnLst/>
              <a:rect l="l" t="t" r="r" b="b"/>
              <a:pathLst>
                <a:path w="704" h="1727" extrusionOk="0">
                  <a:moveTo>
                    <a:pt x="703" y="0"/>
                  </a:moveTo>
                  <a:cubicBezTo>
                    <a:pt x="703" y="0"/>
                    <a:pt x="441" y="346"/>
                    <a:pt x="239" y="822"/>
                  </a:cubicBezTo>
                  <a:cubicBezTo>
                    <a:pt x="48" y="1298"/>
                    <a:pt x="1" y="1727"/>
                    <a:pt x="1" y="1727"/>
                  </a:cubicBezTo>
                  <a:cubicBezTo>
                    <a:pt x="1" y="1727"/>
                    <a:pt x="275" y="1393"/>
                    <a:pt x="465" y="917"/>
                  </a:cubicBezTo>
                  <a:cubicBezTo>
                    <a:pt x="656" y="429"/>
                    <a:pt x="703" y="0"/>
                    <a:pt x="7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8"/>
            <p:cNvSpPr/>
            <p:nvPr/>
          </p:nvSpPr>
          <p:spPr>
            <a:xfrm>
              <a:off x="3149500" y="3058250"/>
              <a:ext cx="11925" cy="38725"/>
            </a:xfrm>
            <a:custGeom>
              <a:avLst/>
              <a:gdLst/>
              <a:ahLst/>
              <a:cxnLst/>
              <a:rect l="l" t="t" r="r" b="b"/>
              <a:pathLst>
                <a:path w="477" h="1549" extrusionOk="0">
                  <a:moveTo>
                    <a:pt x="405" y="0"/>
                  </a:moveTo>
                  <a:cubicBezTo>
                    <a:pt x="405" y="0"/>
                    <a:pt x="262" y="346"/>
                    <a:pt x="143" y="762"/>
                  </a:cubicBezTo>
                  <a:cubicBezTo>
                    <a:pt x="36" y="1179"/>
                    <a:pt x="0" y="1548"/>
                    <a:pt x="0" y="1548"/>
                  </a:cubicBezTo>
                  <a:cubicBezTo>
                    <a:pt x="0" y="1548"/>
                    <a:pt x="262" y="1262"/>
                    <a:pt x="357" y="822"/>
                  </a:cubicBezTo>
                  <a:cubicBezTo>
                    <a:pt x="476" y="369"/>
                    <a:pt x="405"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8"/>
            <p:cNvSpPr/>
            <p:nvPr/>
          </p:nvSpPr>
          <p:spPr>
            <a:xfrm>
              <a:off x="2819975" y="2257550"/>
              <a:ext cx="77425" cy="50325"/>
            </a:xfrm>
            <a:custGeom>
              <a:avLst/>
              <a:gdLst/>
              <a:ahLst/>
              <a:cxnLst/>
              <a:rect l="l" t="t" r="r" b="b"/>
              <a:pathLst>
                <a:path w="3097" h="2013" extrusionOk="0">
                  <a:moveTo>
                    <a:pt x="1" y="1"/>
                  </a:moveTo>
                  <a:cubicBezTo>
                    <a:pt x="1" y="1"/>
                    <a:pt x="644" y="548"/>
                    <a:pt x="1489" y="1108"/>
                  </a:cubicBezTo>
                  <a:cubicBezTo>
                    <a:pt x="2334" y="1655"/>
                    <a:pt x="3096" y="2013"/>
                    <a:pt x="3096" y="2013"/>
                  </a:cubicBezTo>
                  <a:cubicBezTo>
                    <a:pt x="3096" y="2013"/>
                    <a:pt x="2465" y="1477"/>
                    <a:pt x="1608" y="905"/>
                  </a:cubicBezTo>
                  <a:cubicBezTo>
                    <a:pt x="763" y="35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8"/>
            <p:cNvSpPr/>
            <p:nvPr/>
          </p:nvSpPr>
          <p:spPr>
            <a:xfrm>
              <a:off x="2892025" y="2280175"/>
              <a:ext cx="9850" cy="16100"/>
            </a:xfrm>
            <a:custGeom>
              <a:avLst/>
              <a:gdLst/>
              <a:ahLst/>
              <a:cxnLst/>
              <a:rect l="l" t="t" r="r" b="b"/>
              <a:pathLst>
                <a:path w="394" h="644" extrusionOk="0">
                  <a:moveTo>
                    <a:pt x="36" y="0"/>
                  </a:moveTo>
                  <a:cubicBezTo>
                    <a:pt x="36" y="0"/>
                    <a:pt x="0" y="203"/>
                    <a:pt x="95" y="381"/>
                  </a:cubicBezTo>
                  <a:cubicBezTo>
                    <a:pt x="179" y="560"/>
                    <a:pt x="357" y="643"/>
                    <a:pt x="357" y="643"/>
                  </a:cubicBezTo>
                  <a:cubicBezTo>
                    <a:pt x="357" y="643"/>
                    <a:pt x="393" y="453"/>
                    <a:pt x="298" y="274"/>
                  </a:cubicBezTo>
                  <a:cubicBezTo>
                    <a:pt x="214" y="96"/>
                    <a:pt x="36"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8"/>
            <p:cNvSpPr/>
            <p:nvPr/>
          </p:nvSpPr>
          <p:spPr>
            <a:xfrm>
              <a:off x="2883675" y="2218850"/>
              <a:ext cx="9250" cy="42900"/>
            </a:xfrm>
            <a:custGeom>
              <a:avLst/>
              <a:gdLst/>
              <a:ahLst/>
              <a:cxnLst/>
              <a:rect l="l" t="t" r="r" b="b"/>
              <a:pathLst>
                <a:path w="370" h="1716" extrusionOk="0">
                  <a:moveTo>
                    <a:pt x="370" y="1"/>
                  </a:moveTo>
                  <a:cubicBezTo>
                    <a:pt x="370" y="1"/>
                    <a:pt x="298" y="72"/>
                    <a:pt x="239" y="215"/>
                  </a:cubicBezTo>
                  <a:cubicBezTo>
                    <a:pt x="144" y="358"/>
                    <a:pt x="60" y="572"/>
                    <a:pt x="25" y="822"/>
                  </a:cubicBezTo>
                  <a:cubicBezTo>
                    <a:pt x="1" y="1072"/>
                    <a:pt x="25" y="1298"/>
                    <a:pt x="72" y="1465"/>
                  </a:cubicBezTo>
                  <a:cubicBezTo>
                    <a:pt x="120" y="1620"/>
                    <a:pt x="156" y="1715"/>
                    <a:pt x="156" y="1715"/>
                  </a:cubicBezTo>
                  <a:cubicBezTo>
                    <a:pt x="156" y="1715"/>
                    <a:pt x="191" y="1310"/>
                    <a:pt x="251" y="846"/>
                  </a:cubicBezTo>
                  <a:cubicBezTo>
                    <a:pt x="298" y="406"/>
                    <a:pt x="370" y="1"/>
                    <a:pt x="3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8"/>
            <p:cNvSpPr/>
            <p:nvPr/>
          </p:nvSpPr>
          <p:spPr>
            <a:xfrm>
              <a:off x="3017025" y="1898575"/>
              <a:ext cx="325075" cy="144975"/>
            </a:xfrm>
            <a:custGeom>
              <a:avLst/>
              <a:gdLst/>
              <a:ahLst/>
              <a:cxnLst/>
              <a:rect l="l" t="t" r="r" b="b"/>
              <a:pathLst>
                <a:path w="13003" h="5799" extrusionOk="0">
                  <a:moveTo>
                    <a:pt x="13002" y="1"/>
                  </a:moveTo>
                  <a:lnTo>
                    <a:pt x="13002" y="1"/>
                  </a:lnTo>
                  <a:cubicBezTo>
                    <a:pt x="13002" y="1"/>
                    <a:pt x="12984" y="25"/>
                    <a:pt x="12965" y="86"/>
                  </a:cubicBezTo>
                  <a:lnTo>
                    <a:pt x="12965" y="86"/>
                  </a:lnTo>
                  <a:cubicBezTo>
                    <a:pt x="12988" y="29"/>
                    <a:pt x="13002" y="1"/>
                    <a:pt x="13002" y="1"/>
                  </a:cubicBezTo>
                  <a:close/>
                  <a:moveTo>
                    <a:pt x="12965" y="86"/>
                  </a:moveTo>
                  <a:lnTo>
                    <a:pt x="12965" y="86"/>
                  </a:lnTo>
                  <a:cubicBezTo>
                    <a:pt x="12959" y="102"/>
                    <a:pt x="12951" y="122"/>
                    <a:pt x="12943" y="143"/>
                  </a:cubicBezTo>
                  <a:cubicBezTo>
                    <a:pt x="12918" y="193"/>
                    <a:pt x="12890" y="253"/>
                    <a:pt x="12850" y="320"/>
                  </a:cubicBezTo>
                  <a:lnTo>
                    <a:pt x="12850" y="320"/>
                  </a:lnTo>
                  <a:cubicBezTo>
                    <a:pt x="12891" y="263"/>
                    <a:pt x="12920" y="214"/>
                    <a:pt x="12943" y="179"/>
                  </a:cubicBezTo>
                  <a:cubicBezTo>
                    <a:pt x="12950" y="141"/>
                    <a:pt x="12958" y="110"/>
                    <a:pt x="12965" y="86"/>
                  </a:cubicBezTo>
                  <a:close/>
                  <a:moveTo>
                    <a:pt x="12850" y="320"/>
                  </a:moveTo>
                  <a:lnTo>
                    <a:pt x="12850" y="320"/>
                  </a:lnTo>
                  <a:cubicBezTo>
                    <a:pt x="12808" y="379"/>
                    <a:pt x="12754" y="446"/>
                    <a:pt x="12681" y="513"/>
                  </a:cubicBezTo>
                  <a:cubicBezTo>
                    <a:pt x="12431" y="798"/>
                    <a:pt x="11931" y="1048"/>
                    <a:pt x="11276" y="1203"/>
                  </a:cubicBezTo>
                  <a:cubicBezTo>
                    <a:pt x="10943" y="1286"/>
                    <a:pt x="10574" y="1334"/>
                    <a:pt x="10181" y="1453"/>
                  </a:cubicBezTo>
                  <a:cubicBezTo>
                    <a:pt x="9800" y="1572"/>
                    <a:pt x="9371" y="1727"/>
                    <a:pt x="9014" y="2037"/>
                  </a:cubicBezTo>
                  <a:cubicBezTo>
                    <a:pt x="8835" y="2179"/>
                    <a:pt x="8669" y="2394"/>
                    <a:pt x="8573" y="2632"/>
                  </a:cubicBezTo>
                  <a:cubicBezTo>
                    <a:pt x="8478" y="2858"/>
                    <a:pt x="8442" y="3108"/>
                    <a:pt x="8335" y="3287"/>
                  </a:cubicBezTo>
                  <a:cubicBezTo>
                    <a:pt x="8240" y="3477"/>
                    <a:pt x="8026" y="3489"/>
                    <a:pt x="7764" y="3525"/>
                  </a:cubicBezTo>
                  <a:cubicBezTo>
                    <a:pt x="7621" y="3537"/>
                    <a:pt x="7478" y="3596"/>
                    <a:pt x="7359" y="3692"/>
                  </a:cubicBezTo>
                  <a:cubicBezTo>
                    <a:pt x="7252" y="3775"/>
                    <a:pt x="7168" y="3882"/>
                    <a:pt x="7073" y="3989"/>
                  </a:cubicBezTo>
                  <a:cubicBezTo>
                    <a:pt x="6775" y="4394"/>
                    <a:pt x="6359" y="4656"/>
                    <a:pt x="5918" y="4823"/>
                  </a:cubicBezTo>
                  <a:cubicBezTo>
                    <a:pt x="5466" y="5001"/>
                    <a:pt x="5001" y="5073"/>
                    <a:pt x="4561" y="5144"/>
                  </a:cubicBezTo>
                  <a:cubicBezTo>
                    <a:pt x="3668" y="5263"/>
                    <a:pt x="2858" y="5382"/>
                    <a:pt x="2192" y="5477"/>
                  </a:cubicBezTo>
                  <a:cubicBezTo>
                    <a:pt x="834" y="5680"/>
                    <a:pt x="1" y="5799"/>
                    <a:pt x="1" y="5799"/>
                  </a:cubicBezTo>
                  <a:cubicBezTo>
                    <a:pt x="1" y="5799"/>
                    <a:pt x="858" y="5727"/>
                    <a:pt x="2203" y="5597"/>
                  </a:cubicBezTo>
                  <a:cubicBezTo>
                    <a:pt x="2894" y="5513"/>
                    <a:pt x="3692" y="5442"/>
                    <a:pt x="4585" y="5335"/>
                  </a:cubicBezTo>
                  <a:cubicBezTo>
                    <a:pt x="5037" y="5275"/>
                    <a:pt x="5513" y="5204"/>
                    <a:pt x="5990" y="5025"/>
                  </a:cubicBezTo>
                  <a:cubicBezTo>
                    <a:pt x="6454" y="4858"/>
                    <a:pt x="6930" y="4561"/>
                    <a:pt x="7252" y="4132"/>
                  </a:cubicBezTo>
                  <a:cubicBezTo>
                    <a:pt x="7418" y="3930"/>
                    <a:pt x="7585" y="3775"/>
                    <a:pt x="7799" y="3751"/>
                  </a:cubicBezTo>
                  <a:cubicBezTo>
                    <a:pt x="7918" y="3715"/>
                    <a:pt x="8061" y="3715"/>
                    <a:pt x="8192" y="3668"/>
                  </a:cubicBezTo>
                  <a:cubicBezTo>
                    <a:pt x="8335" y="3632"/>
                    <a:pt x="8454" y="3513"/>
                    <a:pt x="8538" y="3394"/>
                  </a:cubicBezTo>
                  <a:cubicBezTo>
                    <a:pt x="8680" y="3132"/>
                    <a:pt x="8680" y="2894"/>
                    <a:pt x="8776" y="2691"/>
                  </a:cubicBezTo>
                  <a:cubicBezTo>
                    <a:pt x="8847" y="2501"/>
                    <a:pt x="8978" y="2322"/>
                    <a:pt x="9133" y="2168"/>
                  </a:cubicBezTo>
                  <a:cubicBezTo>
                    <a:pt x="9442" y="1870"/>
                    <a:pt x="9847" y="1715"/>
                    <a:pt x="10216" y="1584"/>
                  </a:cubicBezTo>
                  <a:cubicBezTo>
                    <a:pt x="10585" y="1453"/>
                    <a:pt x="10955" y="1394"/>
                    <a:pt x="11288" y="1286"/>
                  </a:cubicBezTo>
                  <a:cubicBezTo>
                    <a:pt x="11943" y="1096"/>
                    <a:pt x="12443" y="822"/>
                    <a:pt x="12705" y="524"/>
                  </a:cubicBezTo>
                  <a:cubicBezTo>
                    <a:pt x="12767" y="450"/>
                    <a:pt x="12814" y="382"/>
                    <a:pt x="12850" y="32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8"/>
            <p:cNvSpPr/>
            <p:nvPr/>
          </p:nvSpPr>
          <p:spPr>
            <a:xfrm>
              <a:off x="3341475" y="1874775"/>
              <a:ext cx="20275" cy="12225"/>
            </a:xfrm>
            <a:custGeom>
              <a:avLst/>
              <a:gdLst/>
              <a:ahLst/>
              <a:cxnLst/>
              <a:rect l="l" t="t" r="r" b="b"/>
              <a:pathLst>
                <a:path w="811" h="489" extrusionOk="0">
                  <a:moveTo>
                    <a:pt x="810" y="0"/>
                  </a:moveTo>
                  <a:cubicBezTo>
                    <a:pt x="810" y="0"/>
                    <a:pt x="560" y="0"/>
                    <a:pt x="346" y="143"/>
                  </a:cubicBezTo>
                  <a:cubicBezTo>
                    <a:pt x="120" y="286"/>
                    <a:pt x="1" y="488"/>
                    <a:pt x="1" y="488"/>
                  </a:cubicBezTo>
                  <a:cubicBezTo>
                    <a:pt x="1" y="488"/>
                    <a:pt x="239" y="476"/>
                    <a:pt x="465" y="345"/>
                  </a:cubicBezTo>
                  <a:cubicBezTo>
                    <a:pt x="691" y="203"/>
                    <a:pt x="810" y="0"/>
                    <a:pt x="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8"/>
            <p:cNvSpPr/>
            <p:nvPr/>
          </p:nvSpPr>
          <p:spPr>
            <a:xfrm>
              <a:off x="3360525" y="1852150"/>
              <a:ext cx="8975" cy="14300"/>
            </a:xfrm>
            <a:custGeom>
              <a:avLst/>
              <a:gdLst/>
              <a:ahLst/>
              <a:cxnLst/>
              <a:rect l="l" t="t" r="r" b="b"/>
              <a:pathLst>
                <a:path w="359" h="572" extrusionOk="0">
                  <a:moveTo>
                    <a:pt x="358" y="0"/>
                  </a:moveTo>
                  <a:cubicBezTo>
                    <a:pt x="358" y="0"/>
                    <a:pt x="358" y="0"/>
                    <a:pt x="358" y="0"/>
                  </a:cubicBezTo>
                  <a:lnTo>
                    <a:pt x="358" y="0"/>
                  </a:lnTo>
                  <a:cubicBezTo>
                    <a:pt x="358" y="0"/>
                    <a:pt x="358" y="0"/>
                    <a:pt x="358" y="0"/>
                  </a:cubicBezTo>
                  <a:close/>
                  <a:moveTo>
                    <a:pt x="358" y="0"/>
                  </a:moveTo>
                  <a:cubicBezTo>
                    <a:pt x="347" y="4"/>
                    <a:pt x="163" y="35"/>
                    <a:pt x="96" y="215"/>
                  </a:cubicBezTo>
                  <a:cubicBezTo>
                    <a:pt x="1" y="405"/>
                    <a:pt x="132" y="572"/>
                    <a:pt x="132" y="572"/>
                  </a:cubicBezTo>
                  <a:lnTo>
                    <a:pt x="191" y="488"/>
                  </a:lnTo>
                  <a:cubicBezTo>
                    <a:pt x="227" y="441"/>
                    <a:pt x="274" y="381"/>
                    <a:pt x="298" y="310"/>
                  </a:cubicBezTo>
                  <a:cubicBezTo>
                    <a:pt x="310" y="226"/>
                    <a:pt x="334" y="155"/>
                    <a:pt x="346" y="95"/>
                  </a:cubicBezTo>
                  <a:cubicBezTo>
                    <a:pt x="357" y="39"/>
                    <a:pt x="358" y="4"/>
                    <a:pt x="3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8"/>
            <p:cNvSpPr/>
            <p:nvPr/>
          </p:nvSpPr>
          <p:spPr>
            <a:xfrm>
              <a:off x="3643300" y="1914050"/>
              <a:ext cx="105100" cy="200950"/>
            </a:xfrm>
            <a:custGeom>
              <a:avLst/>
              <a:gdLst/>
              <a:ahLst/>
              <a:cxnLst/>
              <a:rect l="l" t="t" r="r" b="b"/>
              <a:pathLst>
                <a:path w="4204" h="8038" extrusionOk="0">
                  <a:moveTo>
                    <a:pt x="155" y="1"/>
                  </a:moveTo>
                  <a:lnTo>
                    <a:pt x="155" y="1"/>
                  </a:lnTo>
                  <a:cubicBezTo>
                    <a:pt x="155" y="1"/>
                    <a:pt x="142" y="21"/>
                    <a:pt x="125" y="61"/>
                  </a:cubicBezTo>
                  <a:lnTo>
                    <a:pt x="125" y="61"/>
                  </a:lnTo>
                  <a:lnTo>
                    <a:pt x="155" y="1"/>
                  </a:lnTo>
                  <a:close/>
                  <a:moveTo>
                    <a:pt x="125" y="61"/>
                  </a:moveTo>
                  <a:lnTo>
                    <a:pt x="108" y="96"/>
                  </a:lnTo>
                  <a:cubicBezTo>
                    <a:pt x="96" y="156"/>
                    <a:pt x="48" y="251"/>
                    <a:pt x="36" y="394"/>
                  </a:cubicBezTo>
                  <a:cubicBezTo>
                    <a:pt x="1" y="656"/>
                    <a:pt x="60" y="1120"/>
                    <a:pt x="477" y="1429"/>
                  </a:cubicBezTo>
                  <a:cubicBezTo>
                    <a:pt x="691" y="1584"/>
                    <a:pt x="965" y="1644"/>
                    <a:pt x="1251" y="1668"/>
                  </a:cubicBezTo>
                  <a:cubicBezTo>
                    <a:pt x="1536" y="1703"/>
                    <a:pt x="1822" y="1763"/>
                    <a:pt x="2096" y="1894"/>
                  </a:cubicBezTo>
                  <a:cubicBezTo>
                    <a:pt x="2382" y="2013"/>
                    <a:pt x="2668" y="2180"/>
                    <a:pt x="2977" y="2334"/>
                  </a:cubicBezTo>
                  <a:cubicBezTo>
                    <a:pt x="3132" y="2418"/>
                    <a:pt x="3275" y="2489"/>
                    <a:pt x="3441" y="2572"/>
                  </a:cubicBezTo>
                  <a:lnTo>
                    <a:pt x="3680" y="2692"/>
                  </a:lnTo>
                  <a:cubicBezTo>
                    <a:pt x="3751" y="2739"/>
                    <a:pt x="3858" y="2787"/>
                    <a:pt x="3870" y="2811"/>
                  </a:cubicBezTo>
                  <a:cubicBezTo>
                    <a:pt x="3918" y="2846"/>
                    <a:pt x="3846" y="3096"/>
                    <a:pt x="3846" y="3275"/>
                  </a:cubicBezTo>
                  <a:cubicBezTo>
                    <a:pt x="3822" y="3477"/>
                    <a:pt x="3846" y="3644"/>
                    <a:pt x="3870" y="3823"/>
                  </a:cubicBezTo>
                  <a:cubicBezTo>
                    <a:pt x="3918" y="4192"/>
                    <a:pt x="3989" y="4501"/>
                    <a:pt x="3989" y="4811"/>
                  </a:cubicBezTo>
                  <a:cubicBezTo>
                    <a:pt x="4001" y="5430"/>
                    <a:pt x="3882" y="6001"/>
                    <a:pt x="3822" y="6478"/>
                  </a:cubicBezTo>
                  <a:cubicBezTo>
                    <a:pt x="3751" y="6954"/>
                    <a:pt x="3727" y="7359"/>
                    <a:pt x="3739" y="7621"/>
                  </a:cubicBezTo>
                  <a:cubicBezTo>
                    <a:pt x="3751" y="7895"/>
                    <a:pt x="3787" y="8037"/>
                    <a:pt x="3787" y="8037"/>
                  </a:cubicBezTo>
                  <a:cubicBezTo>
                    <a:pt x="3787" y="8037"/>
                    <a:pt x="3763" y="7895"/>
                    <a:pt x="3787" y="7597"/>
                  </a:cubicBezTo>
                  <a:cubicBezTo>
                    <a:pt x="3799" y="7323"/>
                    <a:pt x="3846" y="6954"/>
                    <a:pt x="3941" y="6478"/>
                  </a:cubicBezTo>
                  <a:cubicBezTo>
                    <a:pt x="4037" y="6013"/>
                    <a:pt x="4180" y="5454"/>
                    <a:pt x="4180" y="4799"/>
                  </a:cubicBezTo>
                  <a:cubicBezTo>
                    <a:pt x="4203" y="4466"/>
                    <a:pt x="4144" y="4144"/>
                    <a:pt x="4096" y="3799"/>
                  </a:cubicBezTo>
                  <a:cubicBezTo>
                    <a:pt x="4084" y="3632"/>
                    <a:pt x="4061" y="3454"/>
                    <a:pt x="4061" y="3287"/>
                  </a:cubicBezTo>
                  <a:cubicBezTo>
                    <a:pt x="4061" y="3203"/>
                    <a:pt x="4084" y="3132"/>
                    <a:pt x="4096" y="3037"/>
                  </a:cubicBezTo>
                  <a:cubicBezTo>
                    <a:pt x="4108" y="2965"/>
                    <a:pt x="4156" y="2811"/>
                    <a:pt x="4049" y="2680"/>
                  </a:cubicBezTo>
                  <a:cubicBezTo>
                    <a:pt x="3941" y="2561"/>
                    <a:pt x="3858" y="2549"/>
                    <a:pt x="3787" y="2501"/>
                  </a:cubicBezTo>
                  <a:lnTo>
                    <a:pt x="3549" y="2382"/>
                  </a:lnTo>
                  <a:cubicBezTo>
                    <a:pt x="3382" y="2299"/>
                    <a:pt x="3215" y="2215"/>
                    <a:pt x="3072" y="2144"/>
                  </a:cubicBezTo>
                  <a:cubicBezTo>
                    <a:pt x="2751" y="2001"/>
                    <a:pt x="2453" y="1846"/>
                    <a:pt x="2156" y="1715"/>
                  </a:cubicBezTo>
                  <a:cubicBezTo>
                    <a:pt x="1548" y="1429"/>
                    <a:pt x="905" y="1608"/>
                    <a:pt x="536" y="1346"/>
                  </a:cubicBezTo>
                  <a:cubicBezTo>
                    <a:pt x="155" y="1084"/>
                    <a:pt x="48" y="656"/>
                    <a:pt x="60" y="406"/>
                  </a:cubicBezTo>
                  <a:cubicBezTo>
                    <a:pt x="60" y="275"/>
                    <a:pt x="96" y="179"/>
                    <a:pt x="108" y="108"/>
                  </a:cubicBezTo>
                  <a:cubicBezTo>
                    <a:pt x="114" y="90"/>
                    <a:pt x="120" y="74"/>
                    <a:pt x="125" y="6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8"/>
            <p:cNvSpPr/>
            <p:nvPr/>
          </p:nvSpPr>
          <p:spPr>
            <a:xfrm>
              <a:off x="3786175" y="2089575"/>
              <a:ext cx="178625" cy="76025"/>
            </a:xfrm>
            <a:custGeom>
              <a:avLst/>
              <a:gdLst/>
              <a:ahLst/>
              <a:cxnLst/>
              <a:rect l="l" t="t" r="r" b="b"/>
              <a:pathLst>
                <a:path w="7145" h="3041" extrusionOk="0">
                  <a:moveTo>
                    <a:pt x="1419" y="0"/>
                  </a:moveTo>
                  <a:cubicBezTo>
                    <a:pt x="1333" y="0"/>
                    <a:pt x="1241" y="16"/>
                    <a:pt x="1144" y="52"/>
                  </a:cubicBezTo>
                  <a:cubicBezTo>
                    <a:pt x="774" y="207"/>
                    <a:pt x="524" y="385"/>
                    <a:pt x="310" y="409"/>
                  </a:cubicBezTo>
                  <a:cubicBezTo>
                    <a:pt x="278" y="415"/>
                    <a:pt x="248" y="417"/>
                    <a:pt x="221" y="417"/>
                  </a:cubicBezTo>
                  <a:cubicBezTo>
                    <a:pt x="86" y="417"/>
                    <a:pt x="12" y="361"/>
                    <a:pt x="2" y="361"/>
                  </a:cubicBezTo>
                  <a:cubicBezTo>
                    <a:pt x="1" y="361"/>
                    <a:pt x="1" y="361"/>
                    <a:pt x="1" y="362"/>
                  </a:cubicBezTo>
                  <a:lnTo>
                    <a:pt x="1" y="362"/>
                  </a:lnTo>
                  <a:cubicBezTo>
                    <a:pt x="1" y="361"/>
                    <a:pt x="1" y="361"/>
                    <a:pt x="1" y="361"/>
                  </a:cubicBezTo>
                  <a:cubicBezTo>
                    <a:pt x="12" y="361"/>
                    <a:pt x="107" y="446"/>
                    <a:pt x="289" y="446"/>
                  </a:cubicBezTo>
                  <a:cubicBezTo>
                    <a:pt x="300" y="446"/>
                    <a:pt x="311" y="446"/>
                    <a:pt x="322" y="445"/>
                  </a:cubicBezTo>
                  <a:cubicBezTo>
                    <a:pt x="548" y="421"/>
                    <a:pt x="834" y="266"/>
                    <a:pt x="1191" y="159"/>
                  </a:cubicBezTo>
                  <a:cubicBezTo>
                    <a:pt x="1265" y="140"/>
                    <a:pt x="1340" y="126"/>
                    <a:pt x="1415" y="126"/>
                  </a:cubicBezTo>
                  <a:cubicBezTo>
                    <a:pt x="1523" y="126"/>
                    <a:pt x="1629" y="154"/>
                    <a:pt x="1727" y="231"/>
                  </a:cubicBezTo>
                  <a:cubicBezTo>
                    <a:pt x="1894" y="350"/>
                    <a:pt x="2048" y="540"/>
                    <a:pt x="2227" y="719"/>
                  </a:cubicBezTo>
                  <a:cubicBezTo>
                    <a:pt x="2406" y="897"/>
                    <a:pt x="2584" y="1100"/>
                    <a:pt x="2787" y="1290"/>
                  </a:cubicBezTo>
                  <a:cubicBezTo>
                    <a:pt x="2870" y="1374"/>
                    <a:pt x="2989" y="1516"/>
                    <a:pt x="3179" y="1540"/>
                  </a:cubicBezTo>
                  <a:cubicBezTo>
                    <a:pt x="3211" y="1542"/>
                    <a:pt x="3240" y="1543"/>
                    <a:pt x="3267" y="1543"/>
                  </a:cubicBezTo>
                  <a:cubicBezTo>
                    <a:pt x="3321" y="1543"/>
                    <a:pt x="3366" y="1540"/>
                    <a:pt x="3406" y="1540"/>
                  </a:cubicBezTo>
                  <a:cubicBezTo>
                    <a:pt x="3465" y="1540"/>
                    <a:pt x="3513" y="1546"/>
                    <a:pt x="3560" y="1576"/>
                  </a:cubicBezTo>
                  <a:cubicBezTo>
                    <a:pt x="3644" y="1636"/>
                    <a:pt x="3739" y="1755"/>
                    <a:pt x="3834" y="1850"/>
                  </a:cubicBezTo>
                  <a:cubicBezTo>
                    <a:pt x="3941" y="1969"/>
                    <a:pt x="4096" y="2052"/>
                    <a:pt x="4239" y="2088"/>
                  </a:cubicBezTo>
                  <a:cubicBezTo>
                    <a:pt x="4357" y="2121"/>
                    <a:pt x="4474" y="2134"/>
                    <a:pt x="4587" y="2134"/>
                  </a:cubicBezTo>
                  <a:cubicBezTo>
                    <a:pt x="4758" y="2134"/>
                    <a:pt x="4922" y="2105"/>
                    <a:pt x="5073" y="2076"/>
                  </a:cubicBezTo>
                  <a:cubicBezTo>
                    <a:pt x="5311" y="2028"/>
                    <a:pt x="5549" y="1957"/>
                    <a:pt x="5763" y="1945"/>
                  </a:cubicBezTo>
                  <a:cubicBezTo>
                    <a:pt x="5777" y="1942"/>
                    <a:pt x="5791" y="1941"/>
                    <a:pt x="5805" y="1941"/>
                  </a:cubicBezTo>
                  <a:cubicBezTo>
                    <a:pt x="5963" y="1941"/>
                    <a:pt x="6085" y="2121"/>
                    <a:pt x="6227" y="2231"/>
                  </a:cubicBezTo>
                  <a:cubicBezTo>
                    <a:pt x="6787" y="2731"/>
                    <a:pt x="7144" y="3040"/>
                    <a:pt x="7144" y="3040"/>
                  </a:cubicBezTo>
                  <a:cubicBezTo>
                    <a:pt x="7144" y="3040"/>
                    <a:pt x="6823" y="2707"/>
                    <a:pt x="6323" y="2195"/>
                  </a:cubicBezTo>
                  <a:cubicBezTo>
                    <a:pt x="6263" y="2124"/>
                    <a:pt x="6192" y="2052"/>
                    <a:pt x="6120" y="1969"/>
                  </a:cubicBezTo>
                  <a:cubicBezTo>
                    <a:pt x="6037" y="1886"/>
                    <a:pt x="5906" y="1826"/>
                    <a:pt x="5775" y="1826"/>
                  </a:cubicBezTo>
                  <a:cubicBezTo>
                    <a:pt x="5525" y="1826"/>
                    <a:pt x="5299" y="1886"/>
                    <a:pt x="5049" y="1909"/>
                  </a:cubicBezTo>
                  <a:cubicBezTo>
                    <a:pt x="4911" y="1928"/>
                    <a:pt x="4776" y="1944"/>
                    <a:pt x="4644" y="1944"/>
                  </a:cubicBezTo>
                  <a:cubicBezTo>
                    <a:pt x="4526" y="1944"/>
                    <a:pt x="4411" y="1931"/>
                    <a:pt x="4299" y="1897"/>
                  </a:cubicBezTo>
                  <a:cubicBezTo>
                    <a:pt x="4192" y="1874"/>
                    <a:pt x="4096" y="1814"/>
                    <a:pt x="4001" y="1719"/>
                  </a:cubicBezTo>
                  <a:cubicBezTo>
                    <a:pt x="3918" y="1636"/>
                    <a:pt x="3834" y="1493"/>
                    <a:pt x="3680" y="1397"/>
                  </a:cubicBezTo>
                  <a:cubicBezTo>
                    <a:pt x="3675" y="1397"/>
                    <a:pt x="3671" y="1397"/>
                    <a:pt x="3667" y="1397"/>
                  </a:cubicBezTo>
                  <a:cubicBezTo>
                    <a:pt x="2612" y="1397"/>
                    <a:pt x="2227" y="0"/>
                    <a:pt x="14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8"/>
            <p:cNvSpPr/>
            <p:nvPr/>
          </p:nvSpPr>
          <p:spPr>
            <a:xfrm>
              <a:off x="3989475" y="2177475"/>
              <a:ext cx="39200" cy="67600"/>
            </a:xfrm>
            <a:custGeom>
              <a:avLst/>
              <a:gdLst/>
              <a:ahLst/>
              <a:cxnLst/>
              <a:rect l="l" t="t" r="r" b="b"/>
              <a:pathLst>
                <a:path w="1568" h="2704" extrusionOk="0">
                  <a:moveTo>
                    <a:pt x="0" y="1"/>
                  </a:moveTo>
                  <a:cubicBezTo>
                    <a:pt x="1" y="1"/>
                    <a:pt x="346" y="632"/>
                    <a:pt x="893" y="1334"/>
                  </a:cubicBezTo>
                  <a:cubicBezTo>
                    <a:pt x="1155" y="1668"/>
                    <a:pt x="1382" y="1989"/>
                    <a:pt x="1441" y="2251"/>
                  </a:cubicBezTo>
                  <a:cubicBezTo>
                    <a:pt x="1465" y="2382"/>
                    <a:pt x="1465" y="2501"/>
                    <a:pt x="1453" y="2584"/>
                  </a:cubicBezTo>
                  <a:cubicBezTo>
                    <a:pt x="1445" y="2633"/>
                    <a:pt x="1437" y="2671"/>
                    <a:pt x="1432" y="2690"/>
                  </a:cubicBezTo>
                  <a:lnTo>
                    <a:pt x="1432" y="2690"/>
                  </a:lnTo>
                  <a:cubicBezTo>
                    <a:pt x="1459" y="2647"/>
                    <a:pt x="1568" y="2503"/>
                    <a:pt x="1548" y="2239"/>
                  </a:cubicBezTo>
                  <a:cubicBezTo>
                    <a:pt x="1548" y="1930"/>
                    <a:pt x="1346" y="1525"/>
                    <a:pt x="1072" y="1179"/>
                  </a:cubicBezTo>
                  <a:cubicBezTo>
                    <a:pt x="536" y="501"/>
                    <a:pt x="1" y="1"/>
                    <a:pt x="0" y="1"/>
                  </a:cubicBezTo>
                  <a:close/>
                  <a:moveTo>
                    <a:pt x="1432" y="2690"/>
                  </a:moveTo>
                  <a:cubicBezTo>
                    <a:pt x="1427" y="2699"/>
                    <a:pt x="1425" y="2703"/>
                    <a:pt x="1429" y="2703"/>
                  </a:cubicBezTo>
                  <a:cubicBezTo>
                    <a:pt x="1429" y="2703"/>
                    <a:pt x="1430" y="2699"/>
                    <a:pt x="1432" y="269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8"/>
            <p:cNvSpPr/>
            <p:nvPr/>
          </p:nvSpPr>
          <p:spPr>
            <a:xfrm>
              <a:off x="3973100" y="2259050"/>
              <a:ext cx="40500" cy="10550"/>
            </a:xfrm>
            <a:custGeom>
              <a:avLst/>
              <a:gdLst/>
              <a:ahLst/>
              <a:cxnLst/>
              <a:rect l="l" t="t" r="r" b="b"/>
              <a:pathLst>
                <a:path w="1620" h="422" extrusionOk="0">
                  <a:moveTo>
                    <a:pt x="1620" y="0"/>
                  </a:moveTo>
                  <a:cubicBezTo>
                    <a:pt x="1620" y="0"/>
                    <a:pt x="1227" y="71"/>
                    <a:pt x="798" y="167"/>
                  </a:cubicBezTo>
                  <a:cubicBezTo>
                    <a:pt x="370" y="274"/>
                    <a:pt x="1" y="357"/>
                    <a:pt x="1" y="357"/>
                  </a:cubicBezTo>
                  <a:cubicBezTo>
                    <a:pt x="1" y="357"/>
                    <a:pt x="84" y="393"/>
                    <a:pt x="239" y="405"/>
                  </a:cubicBezTo>
                  <a:cubicBezTo>
                    <a:pt x="303" y="416"/>
                    <a:pt x="384" y="421"/>
                    <a:pt x="475" y="421"/>
                  </a:cubicBezTo>
                  <a:cubicBezTo>
                    <a:pt x="587" y="421"/>
                    <a:pt x="715" y="413"/>
                    <a:pt x="846" y="393"/>
                  </a:cubicBezTo>
                  <a:cubicBezTo>
                    <a:pt x="1084" y="322"/>
                    <a:pt x="1275" y="238"/>
                    <a:pt x="1406" y="155"/>
                  </a:cubicBezTo>
                  <a:cubicBezTo>
                    <a:pt x="1548" y="71"/>
                    <a:pt x="1620" y="0"/>
                    <a:pt x="1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8"/>
            <p:cNvSpPr/>
            <p:nvPr/>
          </p:nvSpPr>
          <p:spPr>
            <a:xfrm>
              <a:off x="2862850" y="2550450"/>
              <a:ext cx="45275" cy="6275"/>
            </a:xfrm>
            <a:custGeom>
              <a:avLst/>
              <a:gdLst/>
              <a:ahLst/>
              <a:cxnLst/>
              <a:rect l="l" t="t" r="r" b="b"/>
              <a:pathLst>
                <a:path w="1811" h="251" extrusionOk="0">
                  <a:moveTo>
                    <a:pt x="1810" y="0"/>
                  </a:moveTo>
                  <a:cubicBezTo>
                    <a:pt x="1810" y="0"/>
                    <a:pt x="1381" y="12"/>
                    <a:pt x="905" y="12"/>
                  </a:cubicBezTo>
                  <a:cubicBezTo>
                    <a:pt x="417" y="12"/>
                    <a:pt x="0" y="0"/>
                    <a:pt x="0" y="0"/>
                  </a:cubicBezTo>
                  <a:lnTo>
                    <a:pt x="0" y="0"/>
                  </a:lnTo>
                  <a:cubicBezTo>
                    <a:pt x="0" y="0"/>
                    <a:pt x="84" y="60"/>
                    <a:pt x="250" y="131"/>
                  </a:cubicBezTo>
                  <a:cubicBezTo>
                    <a:pt x="417" y="191"/>
                    <a:pt x="631" y="250"/>
                    <a:pt x="905" y="250"/>
                  </a:cubicBezTo>
                  <a:cubicBezTo>
                    <a:pt x="1167" y="250"/>
                    <a:pt x="1393" y="179"/>
                    <a:pt x="1560" y="119"/>
                  </a:cubicBezTo>
                  <a:cubicBezTo>
                    <a:pt x="1727" y="60"/>
                    <a:pt x="1810" y="0"/>
                    <a:pt x="1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8"/>
            <p:cNvSpPr/>
            <p:nvPr/>
          </p:nvSpPr>
          <p:spPr>
            <a:xfrm>
              <a:off x="2828025" y="2538825"/>
              <a:ext cx="20250" cy="17800"/>
            </a:xfrm>
            <a:custGeom>
              <a:avLst/>
              <a:gdLst/>
              <a:ahLst/>
              <a:cxnLst/>
              <a:rect l="l" t="t" r="r" b="b"/>
              <a:pathLst>
                <a:path w="810" h="712" extrusionOk="0">
                  <a:moveTo>
                    <a:pt x="60" y="1"/>
                  </a:moveTo>
                  <a:cubicBezTo>
                    <a:pt x="60" y="1"/>
                    <a:pt x="24" y="60"/>
                    <a:pt x="0" y="168"/>
                  </a:cubicBezTo>
                  <a:cubicBezTo>
                    <a:pt x="0" y="287"/>
                    <a:pt x="48" y="465"/>
                    <a:pt x="203" y="584"/>
                  </a:cubicBezTo>
                  <a:cubicBezTo>
                    <a:pt x="313" y="677"/>
                    <a:pt x="446" y="712"/>
                    <a:pt x="555" y="712"/>
                  </a:cubicBezTo>
                  <a:cubicBezTo>
                    <a:pt x="587" y="712"/>
                    <a:pt x="616" y="709"/>
                    <a:pt x="643" y="703"/>
                  </a:cubicBezTo>
                  <a:cubicBezTo>
                    <a:pt x="762" y="668"/>
                    <a:pt x="810" y="608"/>
                    <a:pt x="810" y="608"/>
                  </a:cubicBezTo>
                  <a:cubicBezTo>
                    <a:pt x="810" y="608"/>
                    <a:pt x="738" y="608"/>
                    <a:pt x="643" y="584"/>
                  </a:cubicBezTo>
                  <a:cubicBezTo>
                    <a:pt x="536" y="549"/>
                    <a:pt x="453" y="489"/>
                    <a:pt x="346" y="406"/>
                  </a:cubicBezTo>
                  <a:cubicBezTo>
                    <a:pt x="238" y="334"/>
                    <a:pt x="167" y="239"/>
                    <a:pt x="119" y="156"/>
                  </a:cubicBezTo>
                  <a:cubicBezTo>
                    <a:pt x="84" y="72"/>
                    <a:pt x="60"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8"/>
            <p:cNvSpPr/>
            <p:nvPr/>
          </p:nvSpPr>
          <p:spPr>
            <a:xfrm>
              <a:off x="2681575" y="2253975"/>
              <a:ext cx="80975" cy="205400"/>
            </a:xfrm>
            <a:custGeom>
              <a:avLst/>
              <a:gdLst/>
              <a:ahLst/>
              <a:cxnLst/>
              <a:rect l="l" t="t" r="r" b="b"/>
              <a:pathLst>
                <a:path w="3239" h="8216" extrusionOk="0">
                  <a:moveTo>
                    <a:pt x="3239" y="1"/>
                  </a:moveTo>
                  <a:lnTo>
                    <a:pt x="3156" y="84"/>
                  </a:lnTo>
                  <a:lnTo>
                    <a:pt x="3156" y="84"/>
                  </a:lnTo>
                  <a:lnTo>
                    <a:pt x="3239" y="1"/>
                  </a:lnTo>
                  <a:close/>
                  <a:moveTo>
                    <a:pt x="3155" y="84"/>
                  </a:moveTo>
                  <a:lnTo>
                    <a:pt x="3155" y="84"/>
                  </a:lnTo>
                  <a:cubicBezTo>
                    <a:pt x="3151" y="88"/>
                    <a:pt x="3147" y="92"/>
                    <a:pt x="3143" y="96"/>
                  </a:cubicBezTo>
                  <a:lnTo>
                    <a:pt x="3143" y="96"/>
                  </a:lnTo>
                  <a:cubicBezTo>
                    <a:pt x="3143" y="96"/>
                    <a:pt x="3143" y="96"/>
                    <a:pt x="3144" y="96"/>
                  </a:cubicBezTo>
                  <a:lnTo>
                    <a:pt x="3155" y="84"/>
                  </a:lnTo>
                  <a:close/>
                  <a:moveTo>
                    <a:pt x="3143" y="96"/>
                  </a:moveTo>
                  <a:cubicBezTo>
                    <a:pt x="3060" y="144"/>
                    <a:pt x="2977" y="203"/>
                    <a:pt x="2846" y="274"/>
                  </a:cubicBezTo>
                  <a:cubicBezTo>
                    <a:pt x="2572" y="429"/>
                    <a:pt x="2144" y="513"/>
                    <a:pt x="1632" y="727"/>
                  </a:cubicBezTo>
                  <a:cubicBezTo>
                    <a:pt x="1393" y="846"/>
                    <a:pt x="1120" y="1001"/>
                    <a:pt x="941" y="1298"/>
                  </a:cubicBezTo>
                  <a:cubicBezTo>
                    <a:pt x="739" y="1620"/>
                    <a:pt x="786" y="1989"/>
                    <a:pt x="762" y="2334"/>
                  </a:cubicBezTo>
                  <a:cubicBezTo>
                    <a:pt x="762" y="2513"/>
                    <a:pt x="727" y="2668"/>
                    <a:pt x="643" y="2811"/>
                  </a:cubicBezTo>
                  <a:cubicBezTo>
                    <a:pt x="560" y="2941"/>
                    <a:pt x="405" y="3013"/>
                    <a:pt x="239" y="3144"/>
                  </a:cubicBezTo>
                  <a:cubicBezTo>
                    <a:pt x="143" y="3227"/>
                    <a:pt x="72" y="3322"/>
                    <a:pt x="48" y="3442"/>
                  </a:cubicBezTo>
                  <a:cubicBezTo>
                    <a:pt x="0" y="3561"/>
                    <a:pt x="48" y="3739"/>
                    <a:pt x="143" y="3834"/>
                  </a:cubicBezTo>
                  <a:cubicBezTo>
                    <a:pt x="250" y="3918"/>
                    <a:pt x="346" y="3965"/>
                    <a:pt x="381" y="4013"/>
                  </a:cubicBezTo>
                  <a:cubicBezTo>
                    <a:pt x="429" y="4061"/>
                    <a:pt x="441" y="4120"/>
                    <a:pt x="441" y="4215"/>
                  </a:cubicBezTo>
                  <a:cubicBezTo>
                    <a:pt x="441" y="4311"/>
                    <a:pt x="441" y="4430"/>
                    <a:pt x="477" y="4549"/>
                  </a:cubicBezTo>
                  <a:cubicBezTo>
                    <a:pt x="489" y="4668"/>
                    <a:pt x="560" y="4775"/>
                    <a:pt x="643" y="4858"/>
                  </a:cubicBezTo>
                  <a:cubicBezTo>
                    <a:pt x="798" y="5025"/>
                    <a:pt x="1012" y="5120"/>
                    <a:pt x="1203" y="5168"/>
                  </a:cubicBezTo>
                  <a:cubicBezTo>
                    <a:pt x="1620" y="5275"/>
                    <a:pt x="1989" y="5204"/>
                    <a:pt x="2334" y="5263"/>
                  </a:cubicBezTo>
                  <a:cubicBezTo>
                    <a:pt x="2501" y="5275"/>
                    <a:pt x="2667" y="5335"/>
                    <a:pt x="2786" y="5418"/>
                  </a:cubicBezTo>
                  <a:cubicBezTo>
                    <a:pt x="2906" y="5489"/>
                    <a:pt x="2882" y="5585"/>
                    <a:pt x="2798" y="5716"/>
                  </a:cubicBezTo>
                  <a:cubicBezTo>
                    <a:pt x="2703" y="5835"/>
                    <a:pt x="2584" y="5930"/>
                    <a:pt x="2525" y="6097"/>
                  </a:cubicBezTo>
                  <a:cubicBezTo>
                    <a:pt x="2465" y="6251"/>
                    <a:pt x="2465" y="6406"/>
                    <a:pt x="2489" y="6549"/>
                  </a:cubicBezTo>
                  <a:cubicBezTo>
                    <a:pt x="2513" y="6823"/>
                    <a:pt x="2632" y="7049"/>
                    <a:pt x="2727" y="7240"/>
                  </a:cubicBezTo>
                  <a:cubicBezTo>
                    <a:pt x="2810" y="7430"/>
                    <a:pt x="2882" y="7597"/>
                    <a:pt x="2929" y="7752"/>
                  </a:cubicBezTo>
                  <a:cubicBezTo>
                    <a:pt x="2977" y="7894"/>
                    <a:pt x="2977" y="8014"/>
                    <a:pt x="2977" y="8097"/>
                  </a:cubicBezTo>
                  <a:cubicBezTo>
                    <a:pt x="2977" y="8014"/>
                    <a:pt x="2977" y="7894"/>
                    <a:pt x="2941" y="7752"/>
                  </a:cubicBezTo>
                  <a:cubicBezTo>
                    <a:pt x="2917" y="7597"/>
                    <a:pt x="2858" y="7418"/>
                    <a:pt x="2763" y="7228"/>
                  </a:cubicBezTo>
                  <a:cubicBezTo>
                    <a:pt x="2691" y="7037"/>
                    <a:pt x="2584" y="6799"/>
                    <a:pt x="2572" y="6537"/>
                  </a:cubicBezTo>
                  <a:cubicBezTo>
                    <a:pt x="2572" y="6406"/>
                    <a:pt x="2572" y="6275"/>
                    <a:pt x="2632" y="6156"/>
                  </a:cubicBezTo>
                  <a:cubicBezTo>
                    <a:pt x="2679" y="6037"/>
                    <a:pt x="2798" y="5942"/>
                    <a:pt x="2906" y="5811"/>
                  </a:cubicBezTo>
                  <a:cubicBezTo>
                    <a:pt x="2965" y="5751"/>
                    <a:pt x="3025" y="5668"/>
                    <a:pt x="3025" y="5549"/>
                  </a:cubicBezTo>
                  <a:cubicBezTo>
                    <a:pt x="3025" y="5430"/>
                    <a:pt x="2929" y="5323"/>
                    <a:pt x="2858" y="5263"/>
                  </a:cubicBezTo>
                  <a:cubicBezTo>
                    <a:pt x="2703" y="5144"/>
                    <a:pt x="2513" y="5085"/>
                    <a:pt x="2334" y="5049"/>
                  </a:cubicBezTo>
                  <a:cubicBezTo>
                    <a:pt x="1965" y="4977"/>
                    <a:pt x="1572" y="5037"/>
                    <a:pt x="1239" y="4930"/>
                  </a:cubicBezTo>
                  <a:cubicBezTo>
                    <a:pt x="1060" y="4894"/>
                    <a:pt x="893" y="4799"/>
                    <a:pt x="774" y="4680"/>
                  </a:cubicBezTo>
                  <a:cubicBezTo>
                    <a:pt x="655" y="4561"/>
                    <a:pt x="643" y="4418"/>
                    <a:pt x="643" y="4192"/>
                  </a:cubicBezTo>
                  <a:cubicBezTo>
                    <a:pt x="643" y="4084"/>
                    <a:pt x="620" y="3942"/>
                    <a:pt x="524" y="3834"/>
                  </a:cubicBezTo>
                  <a:cubicBezTo>
                    <a:pt x="417" y="3727"/>
                    <a:pt x="310" y="3680"/>
                    <a:pt x="262" y="3644"/>
                  </a:cubicBezTo>
                  <a:cubicBezTo>
                    <a:pt x="179" y="3561"/>
                    <a:pt x="239" y="3406"/>
                    <a:pt x="358" y="3299"/>
                  </a:cubicBezTo>
                  <a:cubicBezTo>
                    <a:pt x="489" y="3192"/>
                    <a:pt x="703" y="3084"/>
                    <a:pt x="798" y="2894"/>
                  </a:cubicBezTo>
                  <a:cubicBezTo>
                    <a:pt x="917" y="2703"/>
                    <a:pt x="941" y="2489"/>
                    <a:pt x="953" y="2310"/>
                  </a:cubicBezTo>
                  <a:cubicBezTo>
                    <a:pt x="965" y="1965"/>
                    <a:pt x="917" y="1620"/>
                    <a:pt x="1072" y="1370"/>
                  </a:cubicBezTo>
                  <a:cubicBezTo>
                    <a:pt x="1215" y="1096"/>
                    <a:pt x="1453" y="929"/>
                    <a:pt x="1691" y="810"/>
                  </a:cubicBezTo>
                  <a:cubicBezTo>
                    <a:pt x="2167" y="572"/>
                    <a:pt x="2620" y="453"/>
                    <a:pt x="2870" y="298"/>
                  </a:cubicBezTo>
                  <a:cubicBezTo>
                    <a:pt x="2992" y="221"/>
                    <a:pt x="3083" y="153"/>
                    <a:pt x="3143" y="96"/>
                  </a:cubicBezTo>
                  <a:close/>
                  <a:moveTo>
                    <a:pt x="2977" y="8097"/>
                  </a:moveTo>
                  <a:cubicBezTo>
                    <a:pt x="2965" y="8168"/>
                    <a:pt x="2965" y="8216"/>
                    <a:pt x="2965" y="8216"/>
                  </a:cubicBezTo>
                  <a:cubicBezTo>
                    <a:pt x="2965" y="8216"/>
                    <a:pt x="2977" y="8168"/>
                    <a:pt x="2977" y="809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8"/>
            <p:cNvSpPr/>
            <p:nvPr/>
          </p:nvSpPr>
          <p:spPr>
            <a:xfrm>
              <a:off x="2775025" y="2251850"/>
              <a:ext cx="36350" cy="10200"/>
            </a:xfrm>
            <a:custGeom>
              <a:avLst/>
              <a:gdLst/>
              <a:ahLst/>
              <a:cxnLst/>
              <a:rect l="l" t="t" r="r" b="b"/>
              <a:pathLst>
                <a:path w="1454" h="408" extrusionOk="0">
                  <a:moveTo>
                    <a:pt x="448" y="1"/>
                  </a:moveTo>
                  <a:cubicBezTo>
                    <a:pt x="361" y="1"/>
                    <a:pt x="282" y="10"/>
                    <a:pt x="215" y="26"/>
                  </a:cubicBezTo>
                  <a:cubicBezTo>
                    <a:pt x="84" y="50"/>
                    <a:pt x="1" y="86"/>
                    <a:pt x="1" y="86"/>
                  </a:cubicBezTo>
                  <a:cubicBezTo>
                    <a:pt x="1" y="86"/>
                    <a:pt x="334" y="169"/>
                    <a:pt x="727" y="264"/>
                  </a:cubicBezTo>
                  <a:cubicBezTo>
                    <a:pt x="1108" y="348"/>
                    <a:pt x="1454" y="407"/>
                    <a:pt x="1454" y="407"/>
                  </a:cubicBezTo>
                  <a:cubicBezTo>
                    <a:pt x="1454" y="407"/>
                    <a:pt x="1394" y="336"/>
                    <a:pt x="1275" y="264"/>
                  </a:cubicBezTo>
                  <a:cubicBezTo>
                    <a:pt x="1156" y="181"/>
                    <a:pt x="977" y="86"/>
                    <a:pt x="775" y="38"/>
                  </a:cubicBezTo>
                  <a:cubicBezTo>
                    <a:pt x="660" y="12"/>
                    <a:pt x="549" y="1"/>
                    <a:pt x="4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8"/>
            <p:cNvSpPr/>
            <p:nvPr/>
          </p:nvSpPr>
          <p:spPr>
            <a:xfrm>
              <a:off x="2835450" y="2655825"/>
              <a:ext cx="167625" cy="327425"/>
            </a:xfrm>
            <a:custGeom>
              <a:avLst/>
              <a:gdLst/>
              <a:ahLst/>
              <a:cxnLst/>
              <a:rect l="l" t="t" r="r" b="b"/>
              <a:pathLst>
                <a:path w="6705" h="13097" extrusionOk="0">
                  <a:moveTo>
                    <a:pt x="692" y="0"/>
                  </a:moveTo>
                  <a:cubicBezTo>
                    <a:pt x="691" y="0"/>
                    <a:pt x="681" y="11"/>
                    <a:pt x="665" y="37"/>
                  </a:cubicBezTo>
                  <a:lnTo>
                    <a:pt x="665" y="37"/>
                  </a:lnTo>
                  <a:lnTo>
                    <a:pt x="692" y="0"/>
                  </a:lnTo>
                  <a:close/>
                  <a:moveTo>
                    <a:pt x="665" y="37"/>
                  </a:moveTo>
                  <a:lnTo>
                    <a:pt x="596" y="131"/>
                  </a:lnTo>
                  <a:cubicBezTo>
                    <a:pt x="537" y="214"/>
                    <a:pt x="465" y="357"/>
                    <a:pt x="382" y="536"/>
                  </a:cubicBezTo>
                  <a:cubicBezTo>
                    <a:pt x="215" y="905"/>
                    <a:pt x="37" y="1465"/>
                    <a:pt x="25" y="2179"/>
                  </a:cubicBezTo>
                  <a:cubicBezTo>
                    <a:pt x="1" y="2893"/>
                    <a:pt x="180" y="3774"/>
                    <a:pt x="739" y="4584"/>
                  </a:cubicBezTo>
                  <a:cubicBezTo>
                    <a:pt x="1287" y="5382"/>
                    <a:pt x="2204" y="5929"/>
                    <a:pt x="3073" y="6560"/>
                  </a:cubicBezTo>
                  <a:cubicBezTo>
                    <a:pt x="3501" y="6882"/>
                    <a:pt x="3906" y="7215"/>
                    <a:pt x="4192" y="7620"/>
                  </a:cubicBezTo>
                  <a:cubicBezTo>
                    <a:pt x="4335" y="7811"/>
                    <a:pt x="4430" y="8037"/>
                    <a:pt x="4454" y="8251"/>
                  </a:cubicBezTo>
                  <a:cubicBezTo>
                    <a:pt x="4502" y="8477"/>
                    <a:pt x="4490" y="8715"/>
                    <a:pt x="4502" y="8954"/>
                  </a:cubicBezTo>
                  <a:cubicBezTo>
                    <a:pt x="4502" y="9192"/>
                    <a:pt x="4525" y="9430"/>
                    <a:pt x="4621" y="9656"/>
                  </a:cubicBezTo>
                  <a:cubicBezTo>
                    <a:pt x="4704" y="9882"/>
                    <a:pt x="4835" y="10073"/>
                    <a:pt x="4990" y="10216"/>
                  </a:cubicBezTo>
                  <a:cubicBezTo>
                    <a:pt x="5287" y="10513"/>
                    <a:pt x="5597" y="10751"/>
                    <a:pt x="5823" y="11025"/>
                  </a:cubicBezTo>
                  <a:cubicBezTo>
                    <a:pt x="6276" y="11561"/>
                    <a:pt x="6478" y="12109"/>
                    <a:pt x="6585" y="12478"/>
                  </a:cubicBezTo>
                  <a:cubicBezTo>
                    <a:pt x="6692" y="12871"/>
                    <a:pt x="6692" y="13097"/>
                    <a:pt x="6692" y="13097"/>
                  </a:cubicBezTo>
                  <a:cubicBezTo>
                    <a:pt x="6692" y="13097"/>
                    <a:pt x="6704" y="12883"/>
                    <a:pt x="6645" y="12478"/>
                  </a:cubicBezTo>
                  <a:cubicBezTo>
                    <a:pt x="6573" y="12097"/>
                    <a:pt x="6395" y="11513"/>
                    <a:pt x="5942" y="10942"/>
                  </a:cubicBezTo>
                  <a:cubicBezTo>
                    <a:pt x="5716" y="10668"/>
                    <a:pt x="5406" y="10406"/>
                    <a:pt x="5144" y="10108"/>
                  </a:cubicBezTo>
                  <a:cubicBezTo>
                    <a:pt x="5002" y="9954"/>
                    <a:pt x="4883" y="9787"/>
                    <a:pt x="4811" y="9596"/>
                  </a:cubicBezTo>
                  <a:cubicBezTo>
                    <a:pt x="4740" y="9406"/>
                    <a:pt x="4728" y="9180"/>
                    <a:pt x="4728" y="8954"/>
                  </a:cubicBezTo>
                  <a:cubicBezTo>
                    <a:pt x="4728" y="8727"/>
                    <a:pt x="4728" y="8477"/>
                    <a:pt x="4692" y="8227"/>
                  </a:cubicBezTo>
                  <a:cubicBezTo>
                    <a:pt x="4644" y="7953"/>
                    <a:pt x="4549" y="7703"/>
                    <a:pt x="4394" y="7477"/>
                  </a:cubicBezTo>
                  <a:cubicBezTo>
                    <a:pt x="4097" y="7037"/>
                    <a:pt x="3668" y="6691"/>
                    <a:pt x="3239" y="6370"/>
                  </a:cubicBezTo>
                  <a:cubicBezTo>
                    <a:pt x="2346" y="5739"/>
                    <a:pt x="1454" y="5215"/>
                    <a:pt x="918" y="4465"/>
                  </a:cubicBezTo>
                  <a:cubicBezTo>
                    <a:pt x="382" y="3715"/>
                    <a:pt x="180" y="2881"/>
                    <a:pt x="156" y="2179"/>
                  </a:cubicBezTo>
                  <a:cubicBezTo>
                    <a:pt x="144" y="1465"/>
                    <a:pt x="275" y="917"/>
                    <a:pt x="418" y="548"/>
                  </a:cubicBezTo>
                  <a:cubicBezTo>
                    <a:pt x="501" y="357"/>
                    <a:pt x="561" y="214"/>
                    <a:pt x="620" y="131"/>
                  </a:cubicBezTo>
                  <a:cubicBezTo>
                    <a:pt x="636" y="88"/>
                    <a:pt x="652" y="57"/>
                    <a:pt x="665" y="3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8"/>
            <p:cNvSpPr/>
            <p:nvPr/>
          </p:nvSpPr>
          <p:spPr>
            <a:xfrm>
              <a:off x="2991725" y="2989475"/>
              <a:ext cx="34850" cy="190525"/>
            </a:xfrm>
            <a:custGeom>
              <a:avLst/>
              <a:gdLst/>
              <a:ahLst/>
              <a:cxnLst/>
              <a:rect l="l" t="t" r="r" b="b"/>
              <a:pathLst>
                <a:path w="1394" h="7621" extrusionOk="0">
                  <a:moveTo>
                    <a:pt x="25" y="1"/>
                  </a:moveTo>
                  <a:cubicBezTo>
                    <a:pt x="25" y="1"/>
                    <a:pt x="25" y="441"/>
                    <a:pt x="1" y="1156"/>
                  </a:cubicBezTo>
                  <a:lnTo>
                    <a:pt x="1" y="2430"/>
                  </a:lnTo>
                  <a:lnTo>
                    <a:pt x="1" y="2787"/>
                  </a:lnTo>
                  <a:cubicBezTo>
                    <a:pt x="25" y="2906"/>
                    <a:pt x="1" y="3049"/>
                    <a:pt x="84" y="3204"/>
                  </a:cubicBezTo>
                  <a:cubicBezTo>
                    <a:pt x="156" y="3358"/>
                    <a:pt x="322" y="3442"/>
                    <a:pt x="358" y="3501"/>
                  </a:cubicBezTo>
                  <a:cubicBezTo>
                    <a:pt x="417" y="3561"/>
                    <a:pt x="417" y="3680"/>
                    <a:pt x="406" y="3811"/>
                  </a:cubicBezTo>
                  <a:cubicBezTo>
                    <a:pt x="394" y="3930"/>
                    <a:pt x="382" y="4109"/>
                    <a:pt x="453" y="4251"/>
                  </a:cubicBezTo>
                  <a:cubicBezTo>
                    <a:pt x="525" y="4406"/>
                    <a:pt x="596" y="4490"/>
                    <a:pt x="644" y="4597"/>
                  </a:cubicBezTo>
                  <a:cubicBezTo>
                    <a:pt x="739" y="4787"/>
                    <a:pt x="703" y="5049"/>
                    <a:pt x="703" y="5287"/>
                  </a:cubicBezTo>
                  <a:cubicBezTo>
                    <a:pt x="703" y="5775"/>
                    <a:pt x="810" y="6204"/>
                    <a:pt x="929" y="6549"/>
                  </a:cubicBezTo>
                  <a:cubicBezTo>
                    <a:pt x="1048" y="6895"/>
                    <a:pt x="1168" y="7157"/>
                    <a:pt x="1251" y="7335"/>
                  </a:cubicBezTo>
                  <a:cubicBezTo>
                    <a:pt x="1346" y="7514"/>
                    <a:pt x="1394" y="7621"/>
                    <a:pt x="1394" y="7621"/>
                  </a:cubicBezTo>
                  <a:cubicBezTo>
                    <a:pt x="1394" y="7621"/>
                    <a:pt x="1358" y="7514"/>
                    <a:pt x="1275" y="7311"/>
                  </a:cubicBezTo>
                  <a:cubicBezTo>
                    <a:pt x="1215" y="7133"/>
                    <a:pt x="1120" y="6847"/>
                    <a:pt x="1037" y="6502"/>
                  </a:cubicBezTo>
                  <a:cubicBezTo>
                    <a:pt x="953" y="6156"/>
                    <a:pt x="870" y="5740"/>
                    <a:pt x="894" y="5287"/>
                  </a:cubicBezTo>
                  <a:cubicBezTo>
                    <a:pt x="918" y="5061"/>
                    <a:pt x="953" y="4787"/>
                    <a:pt x="858" y="4513"/>
                  </a:cubicBezTo>
                  <a:cubicBezTo>
                    <a:pt x="810" y="4370"/>
                    <a:pt x="715" y="4275"/>
                    <a:pt x="679" y="4168"/>
                  </a:cubicBezTo>
                  <a:cubicBezTo>
                    <a:pt x="632" y="4073"/>
                    <a:pt x="632" y="3954"/>
                    <a:pt x="644" y="3823"/>
                  </a:cubicBezTo>
                  <a:cubicBezTo>
                    <a:pt x="644" y="3704"/>
                    <a:pt x="679" y="3513"/>
                    <a:pt x="560" y="3358"/>
                  </a:cubicBezTo>
                  <a:cubicBezTo>
                    <a:pt x="417" y="3216"/>
                    <a:pt x="322" y="3180"/>
                    <a:pt x="286" y="3097"/>
                  </a:cubicBezTo>
                  <a:cubicBezTo>
                    <a:pt x="215" y="2930"/>
                    <a:pt x="239" y="2632"/>
                    <a:pt x="215" y="2406"/>
                  </a:cubicBezTo>
                  <a:cubicBezTo>
                    <a:pt x="179" y="1954"/>
                    <a:pt x="156" y="1513"/>
                    <a:pt x="120" y="1156"/>
                  </a:cubicBezTo>
                  <a:cubicBezTo>
                    <a:pt x="60" y="441"/>
                    <a:pt x="25"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8"/>
            <p:cNvSpPr/>
            <p:nvPr/>
          </p:nvSpPr>
          <p:spPr>
            <a:xfrm>
              <a:off x="3134600" y="2622475"/>
              <a:ext cx="119700" cy="101225"/>
            </a:xfrm>
            <a:custGeom>
              <a:avLst/>
              <a:gdLst/>
              <a:ahLst/>
              <a:cxnLst/>
              <a:rect l="l" t="t" r="r" b="b"/>
              <a:pathLst>
                <a:path w="4788" h="4049" extrusionOk="0">
                  <a:moveTo>
                    <a:pt x="1" y="1"/>
                  </a:moveTo>
                  <a:lnTo>
                    <a:pt x="1" y="1"/>
                  </a:lnTo>
                  <a:cubicBezTo>
                    <a:pt x="1" y="1"/>
                    <a:pt x="84" y="60"/>
                    <a:pt x="215" y="167"/>
                  </a:cubicBezTo>
                  <a:cubicBezTo>
                    <a:pt x="346" y="286"/>
                    <a:pt x="525" y="453"/>
                    <a:pt x="703" y="691"/>
                  </a:cubicBezTo>
                  <a:cubicBezTo>
                    <a:pt x="882" y="929"/>
                    <a:pt x="1060" y="1227"/>
                    <a:pt x="1179" y="1596"/>
                  </a:cubicBezTo>
                  <a:cubicBezTo>
                    <a:pt x="1239" y="1775"/>
                    <a:pt x="1287" y="1965"/>
                    <a:pt x="1334" y="2191"/>
                  </a:cubicBezTo>
                  <a:cubicBezTo>
                    <a:pt x="1370" y="2418"/>
                    <a:pt x="1429" y="2656"/>
                    <a:pt x="1608" y="2858"/>
                  </a:cubicBezTo>
                  <a:cubicBezTo>
                    <a:pt x="1787" y="3072"/>
                    <a:pt x="2025" y="3156"/>
                    <a:pt x="2239" y="3239"/>
                  </a:cubicBezTo>
                  <a:cubicBezTo>
                    <a:pt x="2442" y="3310"/>
                    <a:pt x="2644" y="3382"/>
                    <a:pt x="2834" y="3441"/>
                  </a:cubicBezTo>
                  <a:cubicBezTo>
                    <a:pt x="3204" y="3572"/>
                    <a:pt x="3561" y="3680"/>
                    <a:pt x="3846" y="3775"/>
                  </a:cubicBezTo>
                  <a:cubicBezTo>
                    <a:pt x="4430" y="3953"/>
                    <a:pt x="4787" y="4049"/>
                    <a:pt x="4787" y="4049"/>
                  </a:cubicBezTo>
                  <a:cubicBezTo>
                    <a:pt x="4787" y="4049"/>
                    <a:pt x="4442" y="3906"/>
                    <a:pt x="3870" y="3632"/>
                  </a:cubicBezTo>
                  <a:cubicBezTo>
                    <a:pt x="3596" y="3513"/>
                    <a:pt x="3263" y="3382"/>
                    <a:pt x="2894" y="3239"/>
                  </a:cubicBezTo>
                  <a:cubicBezTo>
                    <a:pt x="2715" y="3156"/>
                    <a:pt x="2525" y="3084"/>
                    <a:pt x="2311" y="3013"/>
                  </a:cubicBezTo>
                  <a:cubicBezTo>
                    <a:pt x="2120" y="2941"/>
                    <a:pt x="1930" y="2846"/>
                    <a:pt x="1787" y="2703"/>
                  </a:cubicBezTo>
                  <a:cubicBezTo>
                    <a:pt x="1525" y="2382"/>
                    <a:pt x="1525" y="1906"/>
                    <a:pt x="1358" y="1525"/>
                  </a:cubicBezTo>
                  <a:cubicBezTo>
                    <a:pt x="1215" y="1132"/>
                    <a:pt x="989" y="822"/>
                    <a:pt x="775" y="596"/>
                  </a:cubicBezTo>
                  <a:cubicBezTo>
                    <a:pt x="572" y="382"/>
                    <a:pt x="382" y="227"/>
                    <a:pt x="227" y="143"/>
                  </a:cubicBezTo>
                  <a:cubicBezTo>
                    <a:pt x="96" y="4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8"/>
            <p:cNvSpPr/>
            <p:nvPr/>
          </p:nvSpPr>
          <p:spPr>
            <a:xfrm>
              <a:off x="3231350" y="2851075"/>
              <a:ext cx="103300" cy="133075"/>
            </a:xfrm>
            <a:custGeom>
              <a:avLst/>
              <a:gdLst/>
              <a:ahLst/>
              <a:cxnLst/>
              <a:rect l="l" t="t" r="r" b="b"/>
              <a:pathLst>
                <a:path w="4132" h="5323" extrusionOk="0">
                  <a:moveTo>
                    <a:pt x="4132" y="1"/>
                  </a:moveTo>
                  <a:cubicBezTo>
                    <a:pt x="4132" y="1"/>
                    <a:pt x="4108" y="84"/>
                    <a:pt x="4084" y="286"/>
                  </a:cubicBezTo>
                  <a:cubicBezTo>
                    <a:pt x="4048" y="441"/>
                    <a:pt x="4001" y="715"/>
                    <a:pt x="3917" y="1013"/>
                  </a:cubicBezTo>
                  <a:cubicBezTo>
                    <a:pt x="3739" y="1620"/>
                    <a:pt x="3370" y="2429"/>
                    <a:pt x="2715" y="3120"/>
                  </a:cubicBezTo>
                  <a:cubicBezTo>
                    <a:pt x="2393" y="3477"/>
                    <a:pt x="2036" y="3763"/>
                    <a:pt x="1679" y="3989"/>
                  </a:cubicBezTo>
                  <a:cubicBezTo>
                    <a:pt x="1346" y="4215"/>
                    <a:pt x="1000" y="4394"/>
                    <a:pt x="727" y="4584"/>
                  </a:cubicBezTo>
                  <a:cubicBezTo>
                    <a:pt x="465" y="4775"/>
                    <a:pt x="286" y="4954"/>
                    <a:pt x="167" y="5108"/>
                  </a:cubicBezTo>
                  <a:cubicBezTo>
                    <a:pt x="48" y="5239"/>
                    <a:pt x="0" y="5323"/>
                    <a:pt x="0" y="5323"/>
                  </a:cubicBezTo>
                  <a:cubicBezTo>
                    <a:pt x="0" y="5323"/>
                    <a:pt x="48" y="5239"/>
                    <a:pt x="179" y="5120"/>
                  </a:cubicBezTo>
                  <a:cubicBezTo>
                    <a:pt x="310" y="4989"/>
                    <a:pt x="524" y="4834"/>
                    <a:pt x="798" y="4668"/>
                  </a:cubicBezTo>
                  <a:cubicBezTo>
                    <a:pt x="1060" y="4513"/>
                    <a:pt x="1417" y="4358"/>
                    <a:pt x="1786" y="4156"/>
                  </a:cubicBezTo>
                  <a:cubicBezTo>
                    <a:pt x="2167" y="3941"/>
                    <a:pt x="2548" y="3656"/>
                    <a:pt x="2893" y="3287"/>
                  </a:cubicBezTo>
                  <a:cubicBezTo>
                    <a:pt x="3572" y="2548"/>
                    <a:pt x="3917" y="1679"/>
                    <a:pt x="4036" y="1036"/>
                  </a:cubicBezTo>
                  <a:cubicBezTo>
                    <a:pt x="4108" y="727"/>
                    <a:pt x="4132" y="465"/>
                    <a:pt x="4132" y="286"/>
                  </a:cubicBezTo>
                  <a:lnTo>
                    <a:pt x="413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8"/>
            <p:cNvSpPr/>
            <p:nvPr/>
          </p:nvSpPr>
          <p:spPr>
            <a:xfrm>
              <a:off x="3301900" y="2895725"/>
              <a:ext cx="39600" cy="58650"/>
            </a:xfrm>
            <a:custGeom>
              <a:avLst/>
              <a:gdLst/>
              <a:ahLst/>
              <a:cxnLst/>
              <a:rect l="l" t="t" r="r" b="b"/>
              <a:pathLst>
                <a:path w="1584" h="2346" extrusionOk="0">
                  <a:moveTo>
                    <a:pt x="1584" y="0"/>
                  </a:moveTo>
                  <a:cubicBezTo>
                    <a:pt x="1584" y="1"/>
                    <a:pt x="1548" y="143"/>
                    <a:pt x="1405" y="405"/>
                  </a:cubicBezTo>
                  <a:cubicBezTo>
                    <a:pt x="1310" y="620"/>
                    <a:pt x="1143" y="941"/>
                    <a:pt x="917" y="1263"/>
                  </a:cubicBezTo>
                  <a:cubicBezTo>
                    <a:pt x="691" y="1596"/>
                    <a:pt x="476" y="1858"/>
                    <a:pt x="298" y="2048"/>
                  </a:cubicBezTo>
                  <a:cubicBezTo>
                    <a:pt x="119" y="2239"/>
                    <a:pt x="0" y="2346"/>
                    <a:pt x="0" y="2346"/>
                  </a:cubicBezTo>
                  <a:cubicBezTo>
                    <a:pt x="0" y="2346"/>
                    <a:pt x="143" y="2286"/>
                    <a:pt x="369" y="2144"/>
                  </a:cubicBezTo>
                  <a:cubicBezTo>
                    <a:pt x="595" y="1989"/>
                    <a:pt x="869" y="1739"/>
                    <a:pt x="1107" y="1393"/>
                  </a:cubicBezTo>
                  <a:cubicBezTo>
                    <a:pt x="1345" y="1060"/>
                    <a:pt x="1465" y="703"/>
                    <a:pt x="1524" y="429"/>
                  </a:cubicBezTo>
                  <a:cubicBezTo>
                    <a:pt x="1584" y="167"/>
                    <a:pt x="1584" y="1"/>
                    <a:pt x="15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8"/>
            <p:cNvSpPr/>
            <p:nvPr/>
          </p:nvSpPr>
          <p:spPr>
            <a:xfrm>
              <a:off x="3531375" y="2505800"/>
              <a:ext cx="61350" cy="90875"/>
            </a:xfrm>
            <a:custGeom>
              <a:avLst/>
              <a:gdLst/>
              <a:ahLst/>
              <a:cxnLst/>
              <a:rect l="l" t="t" r="r" b="b"/>
              <a:pathLst>
                <a:path w="2454" h="3635" extrusionOk="0">
                  <a:moveTo>
                    <a:pt x="798" y="0"/>
                  </a:moveTo>
                  <a:cubicBezTo>
                    <a:pt x="798" y="0"/>
                    <a:pt x="644" y="227"/>
                    <a:pt x="406" y="608"/>
                  </a:cubicBezTo>
                  <a:cubicBezTo>
                    <a:pt x="346" y="703"/>
                    <a:pt x="287" y="798"/>
                    <a:pt x="203" y="917"/>
                  </a:cubicBezTo>
                  <a:cubicBezTo>
                    <a:pt x="144" y="1024"/>
                    <a:pt x="60" y="1131"/>
                    <a:pt x="13" y="1322"/>
                  </a:cubicBezTo>
                  <a:cubicBezTo>
                    <a:pt x="1" y="1429"/>
                    <a:pt x="25" y="1548"/>
                    <a:pt x="84" y="1620"/>
                  </a:cubicBezTo>
                  <a:cubicBezTo>
                    <a:pt x="144" y="1691"/>
                    <a:pt x="227" y="1751"/>
                    <a:pt x="287" y="1798"/>
                  </a:cubicBezTo>
                  <a:cubicBezTo>
                    <a:pt x="406" y="1893"/>
                    <a:pt x="501" y="1989"/>
                    <a:pt x="608" y="2132"/>
                  </a:cubicBezTo>
                  <a:cubicBezTo>
                    <a:pt x="798" y="2393"/>
                    <a:pt x="953" y="2679"/>
                    <a:pt x="1132" y="2929"/>
                  </a:cubicBezTo>
                  <a:cubicBezTo>
                    <a:pt x="1310" y="3179"/>
                    <a:pt x="1513" y="3382"/>
                    <a:pt x="1727" y="3501"/>
                  </a:cubicBezTo>
                  <a:cubicBezTo>
                    <a:pt x="1900" y="3602"/>
                    <a:pt x="2072" y="3634"/>
                    <a:pt x="2200" y="3634"/>
                  </a:cubicBezTo>
                  <a:cubicBezTo>
                    <a:pt x="2223" y="3634"/>
                    <a:pt x="2244" y="3633"/>
                    <a:pt x="2263" y="3632"/>
                  </a:cubicBezTo>
                  <a:cubicBezTo>
                    <a:pt x="2394" y="3620"/>
                    <a:pt x="2453" y="3584"/>
                    <a:pt x="2453" y="3584"/>
                  </a:cubicBezTo>
                  <a:lnTo>
                    <a:pt x="2453" y="3584"/>
                  </a:lnTo>
                  <a:cubicBezTo>
                    <a:pt x="2453" y="3584"/>
                    <a:pt x="2427" y="3589"/>
                    <a:pt x="2371" y="3589"/>
                  </a:cubicBezTo>
                  <a:cubicBezTo>
                    <a:pt x="2342" y="3589"/>
                    <a:pt x="2307" y="3588"/>
                    <a:pt x="2263" y="3584"/>
                  </a:cubicBezTo>
                  <a:cubicBezTo>
                    <a:pt x="2144" y="3572"/>
                    <a:pt x="1977" y="3525"/>
                    <a:pt x="1799" y="3394"/>
                  </a:cubicBezTo>
                  <a:cubicBezTo>
                    <a:pt x="1620" y="3275"/>
                    <a:pt x="1453" y="3084"/>
                    <a:pt x="1310" y="2822"/>
                  </a:cubicBezTo>
                  <a:cubicBezTo>
                    <a:pt x="1156" y="2584"/>
                    <a:pt x="1025" y="2274"/>
                    <a:pt x="798" y="1989"/>
                  </a:cubicBezTo>
                  <a:cubicBezTo>
                    <a:pt x="703" y="1846"/>
                    <a:pt x="560" y="1715"/>
                    <a:pt x="417" y="1620"/>
                  </a:cubicBezTo>
                  <a:cubicBezTo>
                    <a:pt x="263" y="1536"/>
                    <a:pt x="191" y="1453"/>
                    <a:pt x="203" y="1358"/>
                  </a:cubicBezTo>
                  <a:cubicBezTo>
                    <a:pt x="227" y="1250"/>
                    <a:pt x="298" y="1119"/>
                    <a:pt x="358" y="1000"/>
                  </a:cubicBezTo>
                  <a:cubicBezTo>
                    <a:pt x="406" y="881"/>
                    <a:pt x="465" y="774"/>
                    <a:pt x="501" y="667"/>
                  </a:cubicBezTo>
                  <a:cubicBezTo>
                    <a:pt x="703" y="250"/>
                    <a:pt x="798" y="0"/>
                    <a:pt x="7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8"/>
            <p:cNvSpPr/>
            <p:nvPr/>
          </p:nvSpPr>
          <p:spPr>
            <a:xfrm>
              <a:off x="3501325" y="2521275"/>
              <a:ext cx="39000" cy="64900"/>
            </a:xfrm>
            <a:custGeom>
              <a:avLst/>
              <a:gdLst/>
              <a:ahLst/>
              <a:cxnLst/>
              <a:rect l="l" t="t" r="r" b="b"/>
              <a:pathLst>
                <a:path w="1560" h="2596" extrusionOk="0">
                  <a:moveTo>
                    <a:pt x="24" y="0"/>
                  </a:moveTo>
                  <a:cubicBezTo>
                    <a:pt x="24" y="1"/>
                    <a:pt x="0" y="179"/>
                    <a:pt x="36" y="465"/>
                  </a:cubicBezTo>
                  <a:cubicBezTo>
                    <a:pt x="72" y="751"/>
                    <a:pt x="203" y="1132"/>
                    <a:pt x="453" y="1489"/>
                  </a:cubicBezTo>
                  <a:cubicBezTo>
                    <a:pt x="715" y="1846"/>
                    <a:pt x="988" y="2132"/>
                    <a:pt x="1203" y="2310"/>
                  </a:cubicBezTo>
                  <a:cubicBezTo>
                    <a:pt x="1429" y="2489"/>
                    <a:pt x="1560" y="2596"/>
                    <a:pt x="1560" y="2596"/>
                  </a:cubicBezTo>
                  <a:cubicBezTo>
                    <a:pt x="1560" y="2596"/>
                    <a:pt x="1453" y="2465"/>
                    <a:pt x="1286" y="2227"/>
                  </a:cubicBezTo>
                  <a:cubicBezTo>
                    <a:pt x="1131" y="2001"/>
                    <a:pt x="905" y="1703"/>
                    <a:pt x="667" y="1358"/>
                  </a:cubicBezTo>
                  <a:cubicBezTo>
                    <a:pt x="429" y="1012"/>
                    <a:pt x="250" y="691"/>
                    <a:pt x="155" y="441"/>
                  </a:cubicBezTo>
                  <a:cubicBezTo>
                    <a:pt x="60" y="179"/>
                    <a:pt x="24" y="1"/>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8"/>
            <p:cNvSpPr/>
            <p:nvPr/>
          </p:nvSpPr>
          <p:spPr>
            <a:xfrm>
              <a:off x="2866425" y="2238200"/>
              <a:ext cx="101225" cy="116500"/>
            </a:xfrm>
            <a:custGeom>
              <a:avLst/>
              <a:gdLst/>
              <a:ahLst/>
              <a:cxnLst/>
              <a:rect l="l" t="t" r="r" b="b"/>
              <a:pathLst>
                <a:path w="4049" h="4660" extrusionOk="0">
                  <a:moveTo>
                    <a:pt x="3977" y="1"/>
                  </a:moveTo>
                  <a:cubicBezTo>
                    <a:pt x="3977" y="1"/>
                    <a:pt x="3941" y="417"/>
                    <a:pt x="3882" y="1084"/>
                  </a:cubicBezTo>
                  <a:cubicBezTo>
                    <a:pt x="3858" y="1429"/>
                    <a:pt x="3858" y="1846"/>
                    <a:pt x="3810" y="2263"/>
                  </a:cubicBezTo>
                  <a:cubicBezTo>
                    <a:pt x="3798" y="2346"/>
                    <a:pt x="3751" y="2394"/>
                    <a:pt x="3655" y="2429"/>
                  </a:cubicBezTo>
                  <a:cubicBezTo>
                    <a:pt x="3560" y="2453"/>
                    <a:pt x="3441" y="2453"/>
                    <a:pt x="3286" y="2549"/>
                  </a:cubicBezTo>
                  <a:cubicBezTo>
                    <a:pt x="3143" y="2632"/>
                    <a:pt x="3084" y="2799"/>
                    <a:pt x="3060" y="2930"/>
                  </a:cubicBezTo>
                  <a:cubicBezTo>
                    <a:pt x="3036" y="3084"/>
                    <a:pt x="3036" y="3203"/>
                    <a:pt x="3024" y="3322"/>
                  </a:cubicBezTo>
                  <a:cubicBezTo>
                    <a:pt x="2965" y="3799"/>
                    <a:pt x="2572" y="4144"/>
                    <a:pt x="2203" y="4323"/>
                  </a:cubicBezTo>
                  <a:cubicBezTo>
                    <a:pt x="1810" y="4513"/>
                    <a:pt x="1417" y="4525"/>
                    <a:pt x="1084" y="4525"/>
                  </a:cubicBezTo>
                  <a:cubicBezTo>
                    <a:pt x="762" y="4513"/>
                    <a:pt x="488" y="4477"/>
                    <a:pt x="298" y="4454"/>
                  </a:cubicBezTo>
                  <a:cubicBezTo>
                    <a:pt x="107" y="4418"/>
                    <a:pt x="0" y="4406"/>
                    <a:pt x="0" y="4406"/>
                  </a:cubicBezTo>
                  <a:lnTo>
                    <a:pt x="0" y="4406"/>
                  </a:lnTo>
                  <a:cubicBezTo>
                    <a:pt x="0" y="4406"/>
                    <a:pt x="107" y="4430"/>
                    <a:pt x="286" y="4477"/>
                  </a:cubicBezTo>
                  <a:cubicBezTo>
                    <a:pt x="465" y="4525"/>
                    <a:pt x="726" y="4585"/>
                    <a:pt x="1072" y="4632"/>
                  </a:cubicBezTo>
                  <a:cubicBezTo>
                    <a:pt x="1189" y="4648"/>
                    <a:pt x="1315" y="4659"/>
                    <a:pt x="1447" y="4659"/>
                  </a:cubicBezTo>
                  <a:cubicBezTo>
                    <a:pt x="1704" y="4659"/>
                    <a:pt x="1984" y="4619"/>
                    <a:pt x="2274" y="4501"/>
                  </a:cubicBezTo>
                  <a:cubicBezTo>
                    <a:pt x="2703" y="4323"/>
                    <a:pt x="3167" y="3930"/>
                    <a:pt x="3263" y="3346"/>
                  </a:cubicBezTo>
                  <a:cubicBezTo>
                    <a:pt x="3310" y="3072"/>
                    <a:pt x="3274" y="2810"/>
                    <a:pt x="3429" y="2727"/>
                  </a:cubicBezTo>
                  <a:cubicBezTo>
                    <a:pt x="3489" y="2680"/>
                    <a:pt x="3608" y="2668"/>
                    <a:pt x="3739" y="2620"/>
                  </a:cubicBezTo>
                  <a:cubicBezTo>
                    <a:pt x="3810" y="2608"/>
                    <a:pt x="3882" y="2560"/>
                    <a:pt x="3929" y="2501"/>
                  </a:cubicBezTo>
                  <a:cubicBezTo>
                    <a:pt x="3989" y="2441"/>
                    <a:pt x="4001" y="2370"/>
                    <a:pt x="4025" y="2310"/>
                  </a:cubicBezTo>
                  <a:cubicBezTo>
                    <a:pt x="4048" y="1834"/>
                    <a:pt x="4025" y="1441"/>
                    <a:pt x="4025" y="1108"/>
                  </a:cubicBezTo>
                  <a:cubicBezTo>
                    <a:pt x="3989" y="417"/>
                    <a:pt x="3977" y="1"/>
                    <a:pt x="39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8"/>
            <p:cNvSpPr/>
            <p:nvPr/>
          </p:nvSpPr>
          <p:spPr>
            <a:xfrm>
              <a:off x="2961975" y="2262900"/>
              <a:ext cx="25325" cy="52850"/>
            </a:xfrm>
            <a:custGeom>
              <a:avLst/>
              <a:gdLst/>
              <a:ahLst/>
              <a:cxnLst/>
              <a:rect l="l" t="t" r="r" b="b"/>
              <a:pathLst>
                <a:path w="1013" h="2114" extrusionOk="0">
                  <a:moveTo>
                    <a:pt x="1012" y="1"/>
                  </a:moveTo>
                  <a:cubicBezTo>
                    <a:pt x="1012" y="1"/>
                    <a:pt x="976" y="13"/>
                    <a:pt x="917" y="37"/>
                  </a:cubicBezTo>
                  <a:cubicBezTo>
                    <a:pt x="857" y="84"/>
                    <a:pt x="762" y="144"/>
                    <a:pt x="691" y="251"/>
                  </a:cubicBezTo>
                  <a:cubicBezTo>
                    <a:pt x="619" y="358"/>
                    <a:pt x="536" y="501"/>
                    <a:pt x="524" y="679"/>
                  </a:cubicBezTo>
                  <a:cubicBezTo>
                    <a:pt x="500" y="870"/>
                    <a:pt x="572" y="1060"/>
                    <a:pt x="619" y="1227"/>
                  </a:cubicBezTo>
                  <a:cubicBezTo>
                    <a:pt x="714" y="1537"/>
                    <a:pt x="536" y="1822"/>
                    <a:pt x="357" y="1953"/>
                  </a:cubicBezTo>
                  <a:cubicBezTo>
                    <a:pt x="262" y="2037"/>
                    <a:pt x="167" y="2061"/>
                    <a:pt x="107" y="2084"/>
                  </a:cubicBezTo>
                  <a:cubicBezTo>
                    <a:pt x="63" y="2093"/>
                    <a:pt x="26" y="2096"/>
                    <a:pt x="9" y="2096"/>
                  </a:cubicBezTo>
                  <a:lnTo>
                    <a:pt x="9" y="2096"/>
                  </a:lnTo>
                  <a:cubicBezTo>
                    <a:pt x="6" y="2095"/>
                    <a:pt x="4" y="2095"/>
                    <a:pt x="2" y="2095"/>
                  </a:cubicBezTo>
                  <a:cubicBezTo>
                    <a:pt x="1" y="2095"/>
                    <a:pt x="0" y="2095"/>
                    <a:pt x="0" y="2096"/>
                  </a:cubicBezTo>
                  <a:cubicBezTo>
                    <a:pt x="0" y="2096"/>
                    <a:pt x="3" y="2096"/>
                    <a:pt x="9" y="2096"/>
                  </a:cubicBezTo>
                  <a:lnTo>
                    <a:pt x="9" y="2096"/>
                  </a:lnTo>
                  <a:cubicBezTo>
                    <a:pt x="27" y="2100"/>
                    <a:pt x="73" y="2114"/>
                    <a:pt x="142" y="2114"/>
                  </a:cubicBezTo>
                  <a:cubicBezTo>
                    <a:pt x="211" y="2114"/>
                    <a:pt x="304" y="2100"/>
                    <a:pt x="417" y="2049"/>
                  </a:cubicBezTo>
                  <a:cubicBezTo>
                    <a:pt x="536" y="1989"/>
                    <a:pt x="691" y="1906"/>
                    <a:pt x="774" y="1739"/>
                  </a:cubicBezTo>
                  <a:cubicBezTo>
                    <a:pt x="881" y="1584"/>
                    <a:pt x="893" y="1346"/>
                    <a:pt x="834" y="1156"/>
                  </a:cubicBezTo>
                  <a:cubicBezTo>
                    <a:pt x="774" y="965"/>
                    <a:pt x="714" y="810"/>
                    <a:pt x="714" y="679"/>
                  </a:cubicBezTo>
                  <a:cubicBezTo>
                    <a:pt x="714" y="549"/>
                    <a:pt x="750" y="418"/>
                    <a:pt x="798" y="310"/>
                  </a:cubicBezTo>
                  <a:cubicBezTo>
                    <a:pt x="834" y="203"/>
                    <a:pt x="893" y="120"/>
                    <a:pt x="941" y="72"/>
                  </a:cubicBezTo>
                  <a:lnTo>
                    <a:pt x="101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8"/>
            <p:cNvSpPr/>
            <p:nvPr/>
          </p:nvSpPr>
          <p:spPr>
            <a:xfrm>
              <a:off x="3109000" y="1947700"/>
              <a:ext cx="270900" cy="134400"/>
            </a:xfrm>
            <a:custGeom>
              <a:avLst/>
              <a:gdLst/>
              <a:ahLst/>
              <a:cxnLst/>
              <a:rect l="l" t="t" r="r" b="b"/>
              <a:pathLst>
                <a:path w="10836" h="5376" extrusionOk="0">
                  <a:moveTo>
                    <a:pt x="10835" y="0"/>
                  </a:moveTo>
                  <a:lnTo>
                    <a:pt x="9407" y="1310"/>
                  </a:lnTo>
                  <a:cubicBezTo>
                    <a:pt x="9181" y="1512"/>
                    <a:pt x="8942" y="1727"/>
                    <a:pt x="8692" y="1965"/>
                  </a:cubicBezTo>
                  <a:cubicBezTo>
                    <a:pt x="8573" y="2060"/>
                    <a:pt x="8442" y="2203"/>
                    <a:pt x="8311" y="2322"/>
                  </a:cubicBezTo>
                  <a:cubicBezTo>
                    <a:pt x="8168" y="2441"/>
                    <a:pt x="8026" y="2560"/>
                    <a:pt x="7859" y="2584"/>
                  </a:cubicBezTo>
                  <a:cubicBezTo>
                    <a:pt x="7829" y="2590"/>
                    <a:pt x="7798" y="2592"/>
                    <a:pt x="7767" y="2592"/>
                  </a:cubicBezTo>
                  <a:cubicBezTo>
                    <a:pt x="7526" y="2592"/>
                    <a:pt x="7232" y="2447"/>
                    <a:pt x="6902" y="2447"/>
                  </a:cubicBezTo>
                  <a:cubicBezTo>
                    <a:pt x="6822" y="2447"/>
                    <a:pt x="6740" y="2456"/>
                    <a:pt x="6656" y="2477"/>
                  </a:cubicBezTo>
                  <a:cubicBezTo>
                    <a:pt x="6192" y="2572"/>
                    <a:pt x="5811" y="2881"/>
                    <a:pt x="5513" y="3227"/>
                  </a:cubicBezTo>
                  <a:cubicBezTo>
                    <a:pt x="5216" y="3584"/>
                    <a:pt x="4990" y="3965"/>
                    <a:pt x="4716" y="4286"/>
                  </a:cubicBezTo>
                  <a:cubicBezTo>
                    <a:pt x="4454" y="4608"/>
                    <a:pt x="4144" y="4846"/>
                    <a:pt x="3799" y="5001"/>
                  </a:cubicBezTo>
                  <a:cubicBezTo>
                    <a:pt x="3404" y="5168"/>
                    <a:pt x="3003" y="5226"/>
                    <a:pt x="2625" y="5226"/>
                  </a:cubicBezTo>
                  <a:cubicBezTo>
                    <a:pt x="2330" y="5226"/>
                    <a:pt x="2049" y="5191"/>
                    <a:pt x="1799" y="5144"/>
                  </a:cubicBezTo>
                  <a:cubicBezTo>
                    <a:pt x="1239" y="5025"/>
                    <a:pt x="787" y="4846"/>
                    <a:pt x="477" y="4751"/>
                  </a:cubicBezTo>
                  <a:cubicBezTo>
                    <a:pt x="168" y="4632"/>
                    <a:pt x="1" y="4572"/>
                    <a:pt x="1" y="4572"/>
                  </a:cubicBezTo>
                  <a:lnTo>
                    <a:pt x="1" y="4572"/>
                  </a:lnTo>
                  <a:cubicBezTo>
                    <a:pt x="1" y="4572"/>
                    <a:pt x="168" y="4644"/>
                    <a:pt x="465" y="4775"/>
                  </a:cubicBezTo>
                  <a:cubicBezTo>
                    <a:pt x="775" y="4905"/>
                    <a:pt x="1203" y="5108"/>
                    <a:pt x="1787" y="5251"/>
                  </a:cubicBezTo>
                  <a:cubicBezTo>
                    <a:pt x="2080" y="5318"/>
                    <a:pt x="2421" y="5376"/>
                    <a:pt x="2786" y="5376"/>
                  </a:cubicBezTo>
                  <a:cubicBezTo>
                    <a:pt x="3132" y="5376"/>
                    <a:pt x="3500" y="5324"/>
                    <a:pt x="3870" y="5179"/>
                  </a:cubicBezTo>
                  <a:cubicBezTo>
                    <a:pt x="4239" y="5048"/>
                    <a:pt x="4597" y="4775"/>
                    <a:pt x="4882" y="4429"/>
                  </a:cubicBezTo>
                  <a:cubicBezTo>
                    <a:pt x="5168" y="4108"/>
                    <a:pt x="5406" y="3715"/>
                    <a:pt x="5692" y="3393"/>
                  </a:cubicBezTo>
                  <a:cubicBezTo>
                    <a:pt x="5966" y="3060"/>
                    <a:pt x="6311" y="2798"/>
                    <a:pt x="6704" y="2703"/>
                  </a:cubicBezTo>
                  <a:cubicBezTo>
                    <a:pt x="6774" y="2689"/>
                    <a:pt x="6847" y="2682"/>
                    <a:pt x="6920" y="2682"/>
                  </a:cubicBezTo>
                  <a:cubicBezTo>
                    <a:pt x="7033" y="2682"/>
                    <a:pt x="7148" y="2698"/>
                    <a:pt x="7264" y="2727"/>
                  </a:cubicBezTo>
                  <a:cubicBezTo>
                    <a:pt x="7397" y="2752"/>
                    <a:pt x="7547" y="2782"/>
                    <a:pt x="7703" y="2782"/>
                  </a:cubicBezTo>
                  <a:cubicBezTo>
                    <a:pt x="7770" y="2782"/>
                    <a:pt x="7838" y="2777"/>
                    <a:pt x="7907" y="2762"/>
                  </a:cubicBezTo>
                  <a:cubicBezTo>
                    <a:pt x="8133" y="2703"/>
                    <a:pt x="8288" y="2572"/>
                    <a:pt x="8430" y="2441"/>
                  </a:cubicBezTo>
                  <a:lnTo>
                    <a:pt x="8811" y="2048"/>
                  </a:lnTo>
                  <a:lnTo>
                    <a:pt x="9502" y="1369"/>
                  </a:lnTo>
                  <a:cubicBezTo>
                    <a:pt x="10335" y="512"/>
                    <a:pt x="10835" y="0"/>
                    <a:pt x="108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8"/>
            <p:cNvSpPr/>
            <p:nvPr/>
          </p:nvSpPr>
          <p:spPr>
            <a:xfrm>
              <a:off x="3293850" y="1989950"/>
              <a:ext cx="95875" cy="39625"/>
            </a:xfrm>
            <a:custGeom>
              <a:avLst/>
              <a:gdLst/>
              <a:ahLst/>
              <a:cxnLst/>
              <a:rect l="l" t="t" r="r" b="b"/>
              <a:pathLst>
                <a:path w="3835" h="1585" extrusionOk="0">
                  <a:moveTo>
                    <a:pt x="3834" y="1"/>
                  </a:moveTo>
                  <a:cubicBezTo>
                    <a:pt x="3834" y="1"/>
                    <a:pt x="3775" y="1"/>
                    <a:pt x="3656" y="25"/>
                  </a:cubicBezTo>
                  <a:cubicBezTo>
                    <a:pt x="3549" y="25"/>
                    <a:pt x="3382" y="48"/>
                    <a:pt x="3191" y="108"/>
                  </a:cubicBezTo>
                  <a:cubicBezTo>
                    <a:pt x="3013" y="179"/>
                    <a:pt x="2787" y="287"/>
                    <a:pt x="2584" y="465"/>
                  </a:cubicBezTo>
                  <a:cubicBezTo>
                    <a:pt x="2477" y="560"/>
                    <a:pt x="2382" y="656"/>
                    <a:pt x="2298" y="775"/>
                  </a:cubicBezTo>
                  <a:cubicBezTo>
                    <a:pt x="2227" y="882"/>
                    <a:pt x="2144" y="989"/>
                    <a:pt x="2048" y="1037"/>
                  </a:cubicBezTo>
                  <a:cubicBezTo>
                    <a:pt x="1941" y="1072"/>
                    <a:pt x="1787" y="1108"/>
                    <a:pt x="1656" y="1132"/>
                  </a:cubicBezTo>
                  <a:cubicBezTo>
                    <a:pt x="1525" y="1168"/>
                    <a:pt x="1382" y="1191"/>
                    <a:pt x="1275" y="1227"/>
                  </a:cubicBezTo>
                  <a:cubicBezTo>
                    <a:pt x="1036" y="1287"/>
                    <a:pt x="810" y="1346"/>
                    <a:pt x="620" y="1406"/>
                  </a:cubicBezTo>
                  <a:cubicBezTo>
                    <a:pt x="227" y="1513"/>
                    <a:pt x="1" y="1584"/>
                    <a:pt x="1" y="1584"/>
                  </a:cubicBezTo>
                  <a:cubicBezTo>
                    <a:pt x="1" y="1584"/>
                    <a:pt x="239" y="1549"/>
                    <a:pt x="632" y="1513"/>
                  </a:cubicBezTo>
                  <a:cubicBezTo>
                    <a:pt x="810" y="1477"/>
                    <a:pt x="1048" y="1453"/>
                    <a:pt x="1298" y="1406"/>
                  </a:cubicBezTo>
                  <a:cubicBezTo>
                    <a:pt x="1429" y="1370"/>
                    <a:pt x="1572" y="1358"/>
                    <a:pt x="1703" y="1334"/>
                  </a:cubicBezTo>
                  <a:cubicBezTo>
                    <a:pt x="1834" y="1299"/>
                    <a:pt x="1989" y="1299"/>
                    <a:pt x="2144" y="1227"/>
                  </a:cubicBezTo>
                  <a:cubicBezTo>
                    <a:pt x="2322" y="1156"/>
                    <a:pt x="2418" y="989"/>
                    <a:pt x="2489" y="882"/>
                  </a:cubicBezTo>
                  <a:cubicBezTo>
                    <a:pt x="2560" y="763"/>
                    <a:pt x="2644" y="679"/>
                    <a:pt x="2727" y="584"/>
                  </a:cubicBezTo>
                  <a:cubicBezTo>
                    <a:pt x="2894" y="406"/>
                    <a:pt x="3084" y="287"/>
                    <a:pt x="3251" y="203"/>
                  </a:cubicBezTo>
                  <a:cubicBezTo>
                    <a:pt x="3418" y="108"/>
                    <a:pt x="3561" y="60"/>
                    <a:pt x="3668" y="37"/>
                  </a:cubicBezTo>
                  <a:cubicBezTo>
                    <a:pt x="3775" y="25"/>
                    <a:pt x="3834" y="1"/>
                    <a:pt x="38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8"/>
            <p:cNvSpPr/>
            <p:nvPr/>
          </p:nvSpPr>
          <p:spPr>
            <a:xfrm>
              <a:off x="3836475" y="1876850"/>
              <a:ext cx="347400" cy="375075"/>
            </a:xfrm>
            <a:custGeom>
              <a:avLst/>
              <a:gdLst/>
              <a:ahLst/>
              <a:cxnLst/>
              <a:rect l="l" t="t" r="r" b="b"/>
              <a:pathLst>
                <a:path w="13896" h="15003" extrusionOk="0">
                  <a:moveTo>
                    <a:pt x="1" y="0"/>
                  </a:moveTo>
                  <a:cubicBezTo>
                    <a:pt x="1" y="1"/>
                    <a:pt x="239" y="167"/>
                    <a:pt x="679" y="453"/>
                  </a:cubicBezTo>
                  <a:cubicBezTo>
                    <a:pt x="906" y="596"/>
                    <a:pt x="1191" y="762"/>
                    <a:pt x="1489" y="989"/>
                  </a:cubicBezTo>
                  <a:cubicBezTo>
                    <a:pt x="1787" y="1191"/>
                    <a:pt x="2144" y="1429"/>
                    <a:pt x="2513" y="1715"/>
                  </a:cubicBezTo>
                  <a:cubicBezTo>
                    <a:pt x="2906" y="2001"/>
                    <a:pt x="3299" y="2298"/>
                    <a:pt x="3739" y="2656"/>
                  </a:cubicBezTo>
                  <a:cubicBezTo>
                    <a:pt x="4168" y="2989"/>
                    <a:pt x="4596" y="3382"/>
                    <a:pt x="5073" y="3787"/>
                  </a:cubicBezTo>
                  <a:cubicBezTo>
                    <a:pt x="6001" y="4596"/>
                    <a:pt x="6978" y="5537"/>
                    <a:pt x="7942" y="6585"/>
                  </a:cubicBezTo>
                  <a:cubicBezTo>
                    <a:pt x="8918" y="7620"/>
                    <a:pt x="9776" y="8680"/>
                    <a:pt x="10526" y="9656"/>
                  </a:cubicBezTo>
                  <a:cubicBezTo>
                    <a:pt x="10895" y="10168"/>
                    <a:pt x="11252" y="10633"/>
                    <a:pt x="11550" y="11085"/>
                  </a:cubicBezTo>
                  <a:cubicBezTo>
                    <a:pt x="11859" y="11538"/>
                    <a:pt x="12121" y="11966"/>
                    <a:pt x="12383" y="12371"/>
                  </a:cubicBezTo>
                  <a:cubicBezTo>
                    <a:pt x="12633" y="12764"/>
                    <a:pt x="12848" y="13133"/>
                    <a:pt x="13038" y="13454"/>
                  </a:cubicBezTo>
                  <a:cubicBezTo>
                    <a:pt x="13229" y="13776"/>
                    <a:pt x="13395" y="14050"/>
                    <a:pt x="13514" y="14288"/>
                  </a:cubicBezTo>
                  <a:cubicBezTo>
                    <a:pt x="13764" y="14752"/>
                    <a:pt x="13895" y="15002"/>
                    <a:pt x="13895" y="15002"/>
                  </a:cubicBezTo>
                  <a:cubicBezTo>
                    <a:pt x="13895" y="15002"/>
                    <a:pt x="13800" y="14740"/>
                    <a:pt x="13633" y="14288"/>
                  </a:cubicBezTo>
                  <a:cubicBezTo>
                    <a:pt x="13538" y="14038"/>
                    <a:pt x="13419" y="13740"/>
                    <a:pt x="13252" y="13395"/>
                  </a:cubicBezTo>
                  <a:cubicBezTo>
                    <a:pt x="13098" y="13050"/>
                    <a:pt x="12931" y="12657"/>
                    <a:pt x="12705" y="12240"/>
                  </a:cubicBezTo>
                  <a:cubicBezTo>
                    <a:pt x="12478" y="11800"/>
                    <a:pt x="12240" y="11347"/>
                    <a:pt x="11966" y="10871"/>
                  </a:cubicBezTo>
                  <a:cubicBezTo>
                    <a:pt x="11693" y="10371"/>
                    <a:pt x="11371" y="9883"/>
                    <a:pt x="11026" y="9347"/>
                  </a:cubicBezTo>
                  <a:cubicBezTo>
                    <a:pt x="10311" y="8311"/>
                    <a:pt x="9466" y="7204"/>
                    <a:pt x="8478" y="6132"/>
                  </a:cubicBezTo>
                  <a:cubicBezTo>
                    <a:pt x="7490" y="5061"/>
                    <a:pt x="6454" y="4144"/>
                    <a:pt x="5478" y="3346"/>
                  </a:cubicBezTo>
                  <a:cubicBezTo>
                    <a:pt x="4966" y="2965"/>
                    <a:pt x="4489" y="2608"/>
                    <a:pt x="4037" y="2298"/>
                  </a:cubicBezTo>
                  <a:cubicBezTo>
                    <a:pt x="3573" y="1965"/>
                    <a:pt x="3120" y="1703"/>
                    <a:pt x="2727" y="1441"/>
                  </a:cubicBezTo>
                  <a:cubicBezTo>
                    <a:pt x="2322" y="1179"/>
                    <a:pt x="1929" y="989"/>
                    <a:pt x="1608" y="810"/>
                  </a:cubicBezTo>
                  <a:cubicBezTo>
                    <a:pt x="1275" y="608"/>
                    <a:pt x="977" y="477"/>
                    <a:pt x="739" y="358"/>
                  </a:cubicBezTo>
                  <a:cubicBezTo>
                    <a:pt x="263" y="120"/>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8"/>
            <p:cNvSpPr/>
            <p:nvPr/>
          </p:nvSpPr>
          <p:spPr>
            <a:xfrm>
              <a:off x="4055550" y="1968825"/>
              <a:ext cx="92000" cy="101525"/>
            </a:xfrm>
            <a:custGeom>
              <a:avLst/>
              <a:gdLst/>
              <a:ahLst/>
              <a:cxnLst/>
              <a:rect l="l" t="t" r="r" b="b"/>
              <a:pathLst>
                <a:path w="3680" h="4061" extrusionOk="0">
                  <a:moveTo>
                    <a:pt x="1" y="0"/>
                  </a:moveTo>
                  <a:cubicBezTo>
                    <a:pt x="1" y="1"/>
                    <a:pt x="167" y="286"/>
                    <a:pt x="465" y="679"/>
                  </a:cubicBezTo>
                  <a:cubicBezTo>
                    <a:pt x="751" y="1084"/>
                    <a:pt x="1167" y="1632"/>
                    <a:pt x="1668" y="2191"/>
                  </a:cubicBezTo>
                  <a:cubicBezTo>
                    <a:pt x="2168" y="2739"/>
                    <a:pt x="2680" y="3215"/>
                    <a:pt x="3049" y="3537"/>
                  </a:cubicBezTo>
                  <a:cubicBezTo>
                    <a:pt x="3430" y="3870"/>
                    <a:pt x="3680" y="4060"/>
                    <a:pt x="3680" y="4060"/>
                  </a:cubicBezTo>
                  <a:cubicBezTo>
                    <a:pt x="3680" y="4060"/>
                    <a:pt x="3573" y="3763"/>
                    <a:pt x="3323" y="3322"/>
                  </a:cubicBezTo>
                  <a:cubicBezTo>
                    <a:pt x="3084" y="2870"/>
                    <a:pt x="2715" y="2275"/>
                    <a:pt x="2191" y="1715"/>
                  </a:cubicBezTo>
                  <a:cubicBezTo>
                    <a:pt x="1668" y="1143"/>
                    <a:pt x="1120" y="715"/>
                    <a:pt x="703" y="429"/>
                  </a:cubicBezTo>
                  <a:cubicBezTo>
                    <a:pt x="286" y="143"/>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8"/>
            <p:cNvSpPr/>
            <p:nvPr/>
          </p:nvSpPr>
          <p:spPr>
            <a:xfrm>
              <a:off x="4118050" y="1960500"/>
              <a:ext cx="47075" cy="58950"/>
            </a:xfrm>
            <a:custGeom>
              <a:avLst/>
              <a:gdLst/>
              <a:ahLst/>
              <a:cxnLst/>
              <a:rect l="l" t="t" r="r" b="b"/>
              <a:pathLst>
                <a:path w="1883" h="2358" extrusionOk="0">
                  <a:moveTo>
                    <a:pt x="1" y="0"/>
                  </a:moveTo>
                  <a:cubicBezTo>
                    <a:pt x="1" y="0"/>
                    <a:pt x="49" y="203"/>
                    <a:pt x="168" y="453"/>
                  </a:cubicBezTo>
                  <a:cubicBezTo>
                    <a:pt x="287" y="703"/>
                    <a:pt x="465" y="1048"/>
                    <a:pt x="715" y="1357"/>
                  </a:cubicBezTo>
                  <a:cubicBezTo>
                    <a:pt x="965" y="1667"/>
                    <a:pt x="1263" y="1929"/>
                    <a:pt x="1489" y="2084"/>
                  </a:cubicBezTo>
                  <a:cubicBezTo>
                    <a:pt x="1715" y="2262"/>
                    <a:pt x="1882" y="2358"/>
                    <a:pt x="1882" y="2358"/>
                  </a:cubicBezTo>
                  <a:cubicBezTo>
                    <a:pt x="1882" y="2358"/>
                    <a:pt x="1858" y="2167"/>
                    <a:pt x="1775" y="1881"/>
                  </a:cubicBezTo>
                  <a:cubicBezTo>
                    <a:pt x="1680" y="1607"/>
                    <a:pt x="1537" y="1238"/>
                    <a:pt x="1263" y="917"/>
                  </a:cubicBezTo>
                  <a:cubicBezTo>
                    <a:pt x="1001" y="584"/>
                    <a:pt x="692" y="357"/>
                    <a:pt x="430" y="214"/>
                  </a:cubicBezTo>
                  <a:cubicBezTo>
                    <a:pt x="180"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8"/>
            <p:cNvSpPr/>
            <p:nvPr/>
          </p:nvSpPr>
          <p:spPr>
            <a:xfrm>
              <a:off x="2483025" y="1774950"/>
              <a:ext cx="1815750" cy="1529175"/>
            </a:xfrm>
            <a:custGeom>
              <a:avLst/>
              <a:gdLst/>
              <a:ahLst/>
              <a:cxnLst/>
              <a:rect l="l" t="t" r="r" b="b"/>
              <a:pathLst>
                <a:path w="72630" h="61167" extrusionOk="0">
                  <a:moveTo>
                    <a:pt x="62423" y="3596"/>
                  </a:moveTo>
                  <a:cubicBezTo>
                    <a:pt x="62491" y="3596"/>
                    <a:pt x="62561" y="3614"/>
                    <a:pt x="62616" y="3660"/>
                  </a:cubicBezTo>
                  <a:cubicBezTo>
                    <a:pt x="62687" y="3707"/>
                    <a:pt x="62735" y="3803"/>
                    <a:pt x="62759" y="3886"/>
                  </a:cubicBezTo>
                  <a:lnTo>
                    <a:pt x="64199" y="18090"/>
                  </a:lnTo>
                  <a:cubicBezTo>
                    <a:pt x="64199" y="18209"/>
                    <a:pt x="64247" y="18304"/>
                    <a:pt x="64283" y="18412"/>
                  </a:cubicBezTo>
                  <a:lnTo>
                    <a:pt x="71879" y="33652"/>
                  </a:lnTo>
                  <a:cubicBezTo>
                    <a:pt x="71939" y="33771"/>
                    <a:pt x="71915" y="33902"/>
                    <a:pt x="71831" y="34009"/>
                  </a:cubicBezTo>
                  <a:lnTo>
                    <a:pt x="68593" y="37819"/>
                  </a:lnTo>
                  <a:cubicBezTo>
                    <a:pt x="68545" y="37866"/>
                    <a:pt x="68498" y="37926"/>
                    <a:pt x="68474" y="37985"/>
                  </a:cubicBezTo>
                  <a:lnTo>
                    <a:pt x="63735" y="46820"/>
                  </a:lnTo>
                  <a:cubicBezTo>
                    <a:pt x="63723" y="46832"/>
                    <a:pt x="63723" y="46856"/>
                    <a:pt x="63711" y="46867"/>
                  </a:cubicBezTo>
                  <a:lnTo>
                    <a:pt x="59877" y="51999"/>
                  </a:lnTo>
                  <a:cubicBezTo>
                    <a:pt x="59818" y="52094"/>
                    <a:pt x="59735" y="52130"/>
                    <a:pt x="59627" y="52130"/>
                  </a:cubicBezTo>
                  <a:cubicBezTo>
                    <a:pt x="59508" y="52130"/>
                    <a:pt x="59425" y="52094"/>
                    <a:pt x="59366" y="52011"/>
                  </a:cubicBezTo>
                  <a:lnTo>
                    <a:pt x="58389" y="50856"/>
                  </a:lnTo>
                  <a:cubicBezTo>
                    <a:pt x="58318" y="50761"/>
                    <a:pt x="58294" y="50630"/>
                    <a:pt x="58330" y="50523"/>
                  </a:cubicBezTo>
                  <a:lnTo>
                    <a:pt x="59306" y="47879"/>
                  </a:lnTo>
                  <a:cubicBezTo>
                    <a:pt x="59377" y="47653"/>
                    <a:pt x="59377" y="47415"/>
                    <a:pt x="59282" y="47213"/>
                  </a:cubicBezTo>
                  <a:lnTo>
                    <a:pt x="57722" y="43188"/>
                  </a:lnTo>
                  <a:cubicBezTo>
                    <a:pt x="57699" y="43117"/>
                    <a:pt x="57699" y="43022"/>
                    <a:pt x="57722" y="42950"/>
                  </a:cubicBezTo>
                  <a:lnTo>
                    <a:pt x="58473" y="40902"/>
                  </a:lnTo>
                  <a:cubicBezTo>
                    <a:pt x="58544" y="40664"/>
                    <a:pt x="58532" y="40390"/>
                    <a:pt x="58425" y="40176"/>
                  </a:cubicBezTo>
                  <a:lnTo>
                    <a:pt x="57318" y="37902"/>
                  </a:lnTo>
                  <a:cubicBezTo>
                    <a:pt x="57306" y="37878"/>
                    <a:pt x="57294" y="37819"/>
                    <a:pt x="57294" y="37771"/>
                  </a:cubicBezTo>
                  <a:lnTo>
                    <a:pt x="57258" y="34366"/>
                  </a:lnTo>
                  <a:cubicBezTo>
                    <a:pt x="57258" y="34306"/>
                    <a:pt x="57258" y="34247"/>
                    <a:pt x="57246" y="34187"/>
                  </a:cubicBezTo>
                  <a:lnTo>
                    <a:pt x="57139" y="33699"/>
                  </a:lnTo>
                  <a:cubicBezTo>
                    <a:pt x="57080" y="33413"/>
                    <a:pt x="56889" y="33175"/>
                    <a:pt x="56627" y="33044"/>
                  </a:cubicBezTo>
                  <a:cubicBezTo>
                    <a:pt x="56484" y="32985"/>
                    <a:pt x="56353" y="32949"/>
                    <a:pt x="56222" y="32949"/>
                  </a:cubicBezTo>
                  <a:cubicBezTo>
                    <a:pt x="56067" y="32949"/>
                    <a:pt x="55925" y="32997"/>
                    <a:pt x="55817" y="33092"/>
                  </a:cubicBezTo>
                  <a:lnTo>
                    <a:pt x="55627" y="33187"/>
                  </a:lnTo>
                  <a:cubicBezTo>
                    <a:pt x="55579" y="33219"/>
                    <a:pt x="55521" y="33235"/>
                    <a:pt x="55466" y="33235"/>
                  </a:cubicBezTo>
                  <a:cubicBezTo>
                    <a:pt x="55439" y="33235"/>
                    <a:pt x="55413" y="33231"/>
                    <a:pt x="55389" y="33223"/>
                  </a:cubicBezTo>
                  <a:cubicBezTo>
                    <a:pt x="55195" y="33159"/>
                    <a:pt x="54932" y="33128"/>
                    <a:pt x="54605" y="33128"/>
                  </a:cubicBezTo>
                  <a:cubicBezTo>
                    <a:pt x="53825" y="33128"/>
                    <a:pt x="52677" y="33304"/>
                    <a:pt x="51210" y="33640"/>
                  </a:cubicBezTo>
                  <a:cubicBezTo>
                    <a:pt x="50840" y="33724"/>
                    <a:pt x="50469" y="33762"/>
                    <a:pt x="50101" y="33762"/>
                  </a:cubicBezTo>
                  <a:cubicBezTo>
                    <a:pt x="47301" y="33762"/>
                    <a:pt x="44650" y="31563"/>
                    <a:pt x="43840" y="30806"/>
                  </a:cubicBezTo>
                  <a:cubicBezTo>
                    <a:pt x="43745" y="30723"/>
                    <a:pt x="43721" y="30604"/>
                    <a:pt x="43745" y="30484"/>
                  </a:cubicBezTo>
                  <a:lnTo>
                    <a:pt x="44566" y="27258"/>
                  </a:lnTo>
                  <a:cubicBezTo>
                    <a:pt x="44626" y="27032"/>
                    <a:pt x="44602" y="26782"/>
                    <a:pt x="44483" y="26567"/>
                  </a:cubicBezTo>
                  <a:lnTo>
                    <a:pt x="42887" y="23698"/>
                  </a:lnTo>
                  <a:cubicBezTo>
                    <a:pt x="42816" y="23567"/>
                    <a:pt x="42828" y="23400"/>
                    <a:pt x="42947" y="23293"/>
                  </a:cubicBezTo>
                  <a:lnTo>
                    <a:pt x="46352" y="20186"/>
                  </a:lnTo>
                  <a:lnTo>
                    <a:pt x="49186" y="18066"/>
                  </a:lnTo>
                  <a:cubicBezTo>
                    <a:pt x="49221" y="18042"/>
                    <a:pt x="49281" y="18007"/>
                    <a:pt x="49340" y="18007"/>
                  </a:cubicBezTo>
                  <a:lnTo>
                    <a:pt x="55055" y="17495"/>
                  </a:lnTo>
                  <a:cubicBezTo>
                    <a:pt x="55073" y="17488"/>
                    <a:pt x="55090" y="17485"/>
                    <a:pt x="55108" y="17485"/>
                  </a:cubicBezTo>
                  <a:cubicBezTo>
                    <a:pt x="55150" y="17485"/>
                    <a:pt x="55192" y="17502"/>
                    <a:pt x="55234" y="17519"/>
                  </a:cubicBezTo>
                  <a:lnTo>
                    <a:pt x="57794" y="18828"/>
                  </a:lnTo>
                  <a:cubicBezTo>
                    <a:pt x="57935" y="18909"/>
                    <a:pt x="58093" y="18938"/>
                    <a:pt x="58246" y="18938"/>
                  </a:cubicBezTo>
                  <a:cubicBezTo>
                    <a:pt x="58274" y="18938"/>
                    <a:pt x="58302" y="18937"/>
                    <a:pt x="58330" y="18935"/>
                  </a:cubicBezTo>
                  <a:lnTo>
                    <a:pt x="59580" y="18804"/>
                  </a:lnTo>
                  <a:cubicBezTo>
                    <a:pt x="59901" y="18769"/>
                    <a:pt x="60163" y="18578"/>
                    <a:pt x="60318" y="18304"/>
                  </a:cubicBezTo>
                  <a:cubicBezTo>
                    <a:pt x="60449" y="18042"/>
                    <a:pt x="60461" y="17709"/>
                    <a:pt x="60318" y="17435"/>
                  </a:cubicBezTo>
                  <a:lnTo>
                    <a:pt x="60151" y="17114"/>
                  </a:lnTo>
                  <a:cubicBezTo>
                    <a:pt x="60056" y="16959"/>
                    <a:pt x="59937" y="16816"/>
                    <a:pt x="59782" y="16733"/>
                  </a:cubicBezTo>
                  <a:lnTo>
                    <a:pt x="58270" y="15864"/>
                  </a:lnTo>
                  <a:cubicBezTo>
                    <a:pt x="58246" y="15852"/>
                    <a:pt x="58211" y="15828"/>
                    <a:pt x="58199" y="15804"/>
                  </a:cubicBezTo>
                  <a:lnTo>
                    <a:pt x="57770" y="15375"/>
                  </a:lnTo>
                  <a:cubicBezTo>
                    <a:pt x="57585" y="15190"/>
                    <a:pt x="57343" y="15101"/>
                    <a:pt x="57098" y="15101"/>
                  </a:cubicBezTo>
                  <a:cubicBezTo>
                    <a:pt x="57044" y="15101"/>
                    <a:pt x="56990" y="15105"/>
                    <a:pt x="56937" y="15114"/>
                  </a:cubicBezTo>
                  <a:lnTo>
                    <a:pt x="55639" y="15316"/>
                  </a:lnTo>
                  <a:cubicBezTo>
                    <a:pt x="55621" y="15319"/>
                    <a:pt x="55605" y="15321"/>
                    <a:pt x="55589" y="15321"/>
                  </a:cubicBezTo>
                  <a:cubicBezTo>
                    <a:pt x="55550" y="15321"/>
                    <a:pt x="55514" y="15312"/>
                    <a:pt x="55472" y="15304"/>
                  </a:cubicBezTo>
                  <a:lnTo>
                    <a:pt x="54734" y="15030"/>
                  </a:lnTo>
                  <a:cubicBezTo>
                    <a:pt x="54651" y="15006"/>
                    <a:pt x="54591" y="14947"/>
                    <a:pt x="54555" y="14875"/>
                  </a:cubicBezTo>
                  <a:lnTo>
                    <a:pt x="54282" y="14352"/>
                  </a:lnTo>
                  <a:cubicBezTo>
                    <a:pt x="54114" y="14032"/>
                    <a:pt x="53786" y="13844"/>
                    <a:pt x="53444" y="13844"/>
                  </a:cubicBezTo>
                  <a:cubicBezTo>
                    <a:pt x="53301" y="13844"/>
                    <a:pt x="53156" y="13877"/>
                    <a:pt x="53019" y="13947"/>
                  </a:cubicBezTo>
                  <a:lnTo>
                    <a:pt x="52769" y="14078"/>
                  </a:lnTo>
                  <a:cubicBezTo>
                    <a:pt x="52722" y="14101"/>
                    <a:pt x="52671" y="14113"/>
                    <a:pt x="52622" y="14113"/>
                  </a:cubicBezTo>
                  <a:cubicBezTo>
                    <a:pt x="52573" y="14113"/>
                    <a:pt x="52525" y="14101"/>
                    <a:pt x="52484" y="14078"/>
                  </a:cubicBezTo>
                  <a:lnTo>
                    <a:pt x="51841" y="13780"/>
                  </a:lnTo>
                  <a:cubicBezTo>
                    <a:pt x="51718" y="13721"/>
                    <a:pt x="51580" y="13691"/>
                    <a:pt x="51441" y="13691"/>
                  </a:cubicBezTo>
                  <a:cubicBezTo>
                    <a:pt x="51271" y="13691"/>
                    <a:pt x="51098" y="13736"/>
                    <a:pt x="50948" y="13828"/>
                  </a:cubicBezTo>
                  <a:cubicBezTo>
                    <a:pt x="50686" y="13994"/>
                    <a:pt x="50519" y="14292"/>
                    <a:pt x="50507" y="14602"/>
                  </a:cubicBezTo>
                  <a:lnTo>
                    <a:pt x="50483" y="15054"/>
                  </a:lnTo>
                  <a:cubicBezTo>
                    <a:pt x="50472" y="15125"/>
                    <a:pt x="50460" y="15197"/>
                    <a:pt x="50400" y="15256"/>
                  </a:cubicBezTo>
                  <a:cubicBezTo>
                    <a:pt x="50091" y="15602"/>
                    <a:pt x="49269" y="16411"/>
                    <a:pt x="48328" y="16614"/>
                  </a:cubicBezTo>
                  <a:cubicBezTo>
                    <a:pt x="48285" y="16622"/>
                    <a:pt x="48241" y="16626"/>
                    <a:pt x="48198" y="16626"/>
                  </a:cubicBezTo>
                  <a:cubicBezTo>
                    <a:pt x="47494" y="16626"/>
                    <a:pt x="46738" y="15597"/>
                    <a:pt x="46435" y="15137"/>
                  </a:cubicBezTo>
                  <a:cubicBezTo>
                    <a:pt x="46376" y="15054"/>
                    <a:pt x="46364" y="14959"/>
                    <a:pt x="46400" y="14875"/>
                  </a:cubicBezTo>
                  <a:cubicBezTo>
                    <a:pt x="46412" y="14780"/>
                    <a:pt x="46471" y="14709"/>
                    <a:pt x="46566" y="14661"/>
                  </a:cubicBezTo>
                  <a:lnTo>
                    <a:pt x="48317" y="13744"/>
                  </a:lnTo>
                  <a:cubicBezTo>
                    <a:pt x="48495" y="13637"/>
                    <a:pt x="48638" y="13482"/>
                    <a:pt x="48733" y="13292"/>
                  </a:cubicBezTo>
                  <a:lnTo>
                    <a:pt x="49805" y="10923"/>
                  </a:lnTo>
                  <a:cubicBezTo>
                    <a:pt x="49852" y="10827"/>
                    <a:pt x="49864" y="10720"/>
                    <a:pt x="49876" y="10613"/>
                  </a:cubicBezTo>
                  <a:lnTo>
                    <a:pt x="49971" y="9649"/>
                  </a:lnTo>
                  <a:cubicBezTo>
                    <a:pt x="49995" y="9351"/>
                    <a:pt x="49876" y="9065"/>
                    <a:pt x="49674" y="8875"/>
                  </a:cubicBezTo>
                  <a:cubicBezTo>
                    <a:pt x="49496" y="8717"/>
                    <a:pt x="49278" y="8624"/>
                    <a:pt x="49039" y="8624"/>
                  </a:cubicBezTo>
                  <a:cubicBezTo>
                    <a:pt x="48989" y="8624"/>
                    <a:pt x="48939" y="8628"/>
                    <a:pt x="48888" y="8637"/>
                  </a:cubicBezTo>
                  <a:lnTo>
                    <a:pt x="48150" y="8756"/>
                  </a:lnTo>
                  <a:cubicBezTo>
                    <a:pt x="48130" y="8758"/>
                    <a:pt x="48111" y="8760"/>
                    <a:pt x="48092" y="8760"/>
                  </a:cubicBezTo>
                  <a:cubicBezTo>
                    <a:pt x="48032" y="8760"/>
                    <a:pt x="47975" y="8744"/>
                    <a:pt x="47912" y="8708"/>
                  </a:cubicBezTo>
                  <a:lnTo>
                    <a:pt x="47185" y="8232"/>
                  </a:lnTo>
                  <a:cubicBezTo>
                    <a:pt x="47029" y="8132"/>
                    <a:pt x="46851" y="8083"/>
                    <a:pt x="46674" y="8083"/>
                  </a:cubicBezTo>
                  <a:cubicBezTo>
                    <a:pt x="46556" y="8083"/>
                    <a:pt x="46438" y="8105"/>
                    <a:pt x="46328" y="8148"/>
                  </a:cubicBezTo>
                  <a:lnTo>
                    <a:pt x="46126" y="8220"/>
                  </a:lnTo>
                  <a:cubicBezTo>
                    <a:pt x="46089" y="8229"/>
                    <a:pt x="46050" y="8235"/>
                    <a:pt x="46011" y="8235"/>
                  </a:cubicBezTo>
                  <a:cubicBezTo>
                    <a:pt x="45949" y="8235"/>
                    <a:pt x="45886" y="8221"/>
                    <a:pt x="45828" y="8184"/>
                  </a:cubicBezTo>
                  <a:cubicBezTo>
                    <a:pt x="45745" y="8125"/>
                    <a:pt x="45685" y="8041"/>
                    <a:pt x="45673" y="7934"/>
                  </a:cubicBezTo>
                  <a:lnTo>
                    <a:pt x="45447" y="5839"/>
                  </a:lnTo>
                  <a:cubicBezTo>
                    <a:pt x="45435" y="5684"/>
                    <a:pt x="45507" y="5553"/>
                    <a:pt x="45638" y="5493"/>
                  </a:cubicBezTo>
                  <a:lnTo>
                    <a:pt x="49079" y="3957"/>
                  </a:lnTo>
                  <a:cubicBezTo>
                    <a:pt x="49120" y="3940"/>
                    <a:pt x="49168" y="3931"/>
                    <a:pt x="49215" y="3931"/>
                  </a:cubicBezTo>
                  <a:cubicBezTo>
                    <a:pt x="49263" y="3931"/>
                    <a:pt x="49311" y="3940"/>
                    <a:pt x="49352" y="3957"/>
                  </a:cubicBezTo>
                  <a:lnTo>
                    <a:pt x="51817" y="5124"/>
                  </a:lnTo>
                  <a:cubicBezTo>
                    <a:pt x="51948" y="5176"/>
                    <a:pt x="52078" y="5210"/>
                    <a:pt x="52214" y="5210"/>
                  </a:cubicBezTo>
                  <a:cubicBezTo>
                    <a:pt x="52263" y="5210"/>
                    <a:pt x="52314" y="5205"/>
                    <a:pt x="52365" y="5196"/>
                  </a:cubicBezTo>
                  <a:lnTo>
                    <a:pt x="62366" y="3600"/>
                  </a:lnTo>
                  <a:cubicBezTo>
                    <a:pt x="62385" y="3598"/>
                    <a:pt x="62404" y="3596"/>
                    <a:pt x="62423" y="3596"/>
                  </a:cubicBezTo>
                  <a:close/>
                  <a:moveTo>
                    <a:pt x="62475" y="2955"/>
                  </a:moveTo>
                  <a:cubicBezTo>
                    <a:pt x="62422" y="2955"/>
                    <a:pt x="62370" y="2959"/>
                    <a:pt x="62318" y="2969"/>
                  </a:cubicBezTo>
                  <a:lnTo>
                    <a:pt x="52317" y="4553"/>
                  </a:lnTo>
                  <a:cubicBezTo>
                    <a:pt x="52300" y="4560"/>
                    <a:pt x="52281" y="4563"/>
                    <a:pt x="52262" y="4563"/>
                  </a:cubicBezTo>
                  <a:cubicBezTo>
                    <a:pt x="52217" y="4563"/>
                    <a:pt x="52169" y="4546"/>
                    <a:pt x="52127" y="4529"/>
                  </a:cubicBezTo>
                  <a:lnTo>
                    <a:pt x="49674" y="3362"/>
                  </a:lnTo>
                  <a:cubicBezTo>
                    <a:pt x="49543" y="3303"/>
                    <a:pt x="49409" y="3273"/>
                    <a:pt x="49275" y="3273"/>
                  </a:cubicBezTo>
                  <a:cubicBezTo>
                    <a:pt x="49141" y="3273"/>
                    <a:pt x="49007" y="3303"/>
                    <a:pt x="48876" y="3362"/>
                  </a:cubicBezTo>
                  <a:lnTo>
                    <a:pt x="45411" y="4946"/>
                  </a:lnTo>
                  <a:cubicBezTo>
                    <a:pt x="45042" y="5124"/>
                    <a:pt x="44816" y="5505"/>
                    <a:pt x="44864" y="5910"/>
                  </a:cubicBezTo>
                  <a:lnTo>
                    <a:pt x="45090" y="8006"/>
                  </a:lnTo>
                  <a:cubicBezTo>
                    <a:pt x="45114" y="8291"/>
                    <a:pt x="45280" y="8565"/>
                    <a:pt x="45530" y="8708"/>
                  </a:cubicBezTo>
                  <a:cubicBezTo>
                    <a:pt x="45678" y="8799"/>
                    <a:pt x="45851" y="8845"/>
                    <a:pt x="46021" y="8845"/>
                  </a:cubicBezTo>
                  <a:cubicBezTo>
                    <a:pt x="46140" y="8845"/>
                    <a:pt x="46257" y="8823"/>
                    <a:pt x="46364" y="8779"/>
                  </a:cubicBezTo>
                  <a:lnTo>
                    <a:pt x="46554" y="8708"/>
                  </a:lnTo>
                  <a:cubicBezTo>
                    <a:pt x="46594" y="8690"/>
                    <a:pt x="46633" y="8683"/>
                    <a:pt x="46671" y="8683"/>
                  </a:cubicBezTo>
                  <a:cubicBezTo>
                    <a:pt x="46737" y="8683"/>
                    <a:pt x="46799" y="8706"/>
                    <a:pt x="46852" y="8744"/>
                  </a:cubicBezTo>
                  <a:lnTo>
                    <a:pt x="47590" y="9220"/>
                  </a:lnTo>
                  <a:cubicBezTo>
                    <a:pt x="47736" y="9311"/>
                    <a:pt x="47910" y="9367"/>
                    <a:pt x="48090" y="9367"/>
                  </a:cubicBezTo>
                  <a:cubicBezTo>
                    <a:pt x="48145" y="9367"/>
                    <a:pt x="48201" y="9362"/>
                    <a:pt x="48257" y="9351"/>
                  </a:cubicBezTo>
                  <a:lnTo>
                    <a:pt x="48983" y="9232"/>
                  </a:lnTo>
                  <a:cubicBezTo>
                    <a:pt x="49001" y="9230"/>
                    <a:pt x="49018" y="9229"/>
                    <a:pt x="49035" y="9229"/>
                  </a:cubicBezTo>
                  <a:cubicBezTo>
                    <a:pt x="49124" y="9229"/>
                    <a:pt x="49209" y="9255"/>
                    <a:pt x="49269" y="9315"/>
                  </a:cubicBezTo>
                  <a:cubicBezTo>
                    <a:pt x="49340" y="9375"/>
                    <a:pt x="49388" y="9482"/>
                    <a:pt x="49376" y="9589"/>
                  </a:cubicBezTo>
                  <a:lnTo>
                    <a:pt x="49281" y="10553"/>
                  </a:lnTo>
                  <a:cubicBezTo>
                    <a:pt x="49281" y="10589"/>
                    <a:pt x="49269" y="10625"/>
                    <a:pt x="49257" y="10661"/>
                  </a:cubicBezTo>
                  <a:lnTo>
                    <a:pt x="48186" y="13030"/>
                  </a:lnTo>
                  <a:cubicBezTo>
                    <a:pt x="48150" y="13089"/>
                    <a:pt x="48090" y="13149"/>
                    <a:pt x="48031" y="13173"/>
                  </a:cubicBezTo>
                  <a:lnTo>
                    <a:pt x="46281" y="14101"/>
                  </a:lnTo>
                  <a:cubicBezTo>
                    <a:pt x="46042" y="14221"/>
                    <a:pt x="45864" y="14435"/>
                    <a:pt x="45804" y="14697"/>
                  </a:cubicBezTo>
                  <a:cubicBezTo>
                    <a:pt x="45721" y="14947"/>
                    <a:pt x="45769" y="15209"/>
                    <a:pt x="45923" y="15435"/>
                  </a:cubicBezTo>
                  <a:cubicBezTo>
                    <a:pt x="46462" y="16276"/>
                    <a:pt x="47255" y="17205"/>
                    <a:pt x="48161" y="17205"/>
                  </a:cubicBezTo>
                  <a:cubicBezTo>
                    <a:pt x="48255" y="17205"/>
                    <a:pt x="48351" y="17195"/>
                    <a:pt x="48447" y="17173"/>
                  </a:cubicBezTo>
                  <a:cubicBezTo>
                    <a:pt x="49555" y="16935"/>
                    <a:pt x="50483" y="16018"/>
                    <a:pt x="50841" y="15625"/>
                  </a:cubicBezTo>
                  <a:cubicBezTo>
                    <a:pt x="50995" y="15471"/>
                    <a:pt x="51067" y="15256"/>
                    <a:pt x="51079" y="15030"/>
                  </a:cubicBezTo>
                  <a:lnTo>
                    <a:pt x="51103" y="14590"/>
                  </a:lnTo>
                  <a:cubicBezTo>
                    <a:pt x="51114" y="14482"/>
                    <a:pt x="51174" y="14375"/>
                    <a:pt x="51257" y="14316"/>
                  </a:cubicBezTo>
                  <a:cubicBezTo>
                    <a:pt x="51314" y="14284"/>
                    <a:pt x="51370" y="14270"/>
                    <a:pt x="51427" y="14270"/>
                  </a:cubicBezTo>
                  <a:cubicBezTo>
                    <a:pt x="51478" y="14270"/>
                    <a:pt x="51528" y="14281"/>
                    <a:pt x="51579" y="14304"/>
                  </a:cubicBezTo>
                  <a:lnTo>
                    <a:pt x="52210" y="14602"/>
                  </a:lnTo>
                  <a:cubicBezTo>
                    <a:pt x="52338" y="14660"/>
                    <a:pt x="52477" y="14689"/>
                    <a:pt x="52615" y="14689"/>
                  </a:cubicBezTo>
                  <a:cubicBezTo>
                    <a:pt x="52760" y="14689"/>
                    <a:pt x="52903" y="14657"/>
                    <a:pt x="53031" y="14590"/>
                  </a:cubicBezTo>
                  <a:lnTo>
                    <a:pt x="53281" y="14459"/>
                  </a:lnTo>
                  <a:cubicBezTo>
                    <a:pt x="53332" y="14433"/>
                    <a:pt x="53385" y="14421"/>
                    <a:pt x="53436" y="14421"/>
                  </a:cubicBezTo>
                  <a:cubicBezTo>
                    <a:pt x="53555" y="14421"/>
                    <a:pt x="53667" y="14485"/>
                    <a:pt x="53734" y="14602"/>
                  </a:cubicBezTo>
                  <a:lnTo>
                    <a:pt x="53996" y="15125"/>
                  </a:lnTo>
                  <a:cubicBezTo>
                    <a:pt x="54115" y="15352"/>
                    <a:pt x="54293" y="15506"/>
                    <a:pt x="54520" y="15590"/>
                  </a:cubicBezTo>
                  <a:lnTo>
                    <a:pt x="55270" y="15852"/>
                  </a:lnTo>
                  <a:cubicBezTo>
                    <a:pt x="55367" y="15892"/>
                    <a:pt x="55476" y="15911"/>
                    <a:pt x="55588" y="15911"/>
                  </a:cubicBezTo>
                  <a:cubicBezTo>
                    <a:pt x="55640" y="15911"/>
                    <a:pt x="55693" y="15907"/>
                    <a:pt x="55746" y="15899"/>
                  </a:cubicBezTo>
                  <a:lnTo>
                    <a:pt x="57032" y="15685"/>
                  </a:lnTo>
                  <a:cubicBezTo>
                    <a:pt x="57051" y="15681"/>
                    <a:pt x="57070" y="15679"/>
                    <a:pt x="57089" y="15679"/>
                  </a:cubicBezTo>
                  <a:cubicBezTo>
                    <a:pt x="57176" y="15679"/>
                    <a:pt x="57259" y="15721"/>
                    <a:pt x="57318" y="15780"/>
                  </a:cubicBezTo>
                  <a:lnTo>
                    <a:pt x="57746" y="16209"/>
                  </a:lnTo>
                  <a:cubicBezTo>
                    <a:pt x="57806" y="16280"/>
                    <a:pt x="57889" y="16328"/>
                    <a:pt x="57961" y="16376"/>
                  </a:cubicBezTo>
                  <a:lnTo>
                    <a:pt x="59461" y="17233"/>
                  </a:lnTo>
                  <a:cubicBezTo>
                    <a:pt x="59520" y="17269"/>
                    <a:pt x="59568" y="17316"/>
                    <a:pt x="59592" y="17376"/>
                  </a:cubicBezTo>
                  <a:lnTo>
                    <a:pt x="59758" y="17685"/>
                  </a:lnTo>
                  <a:cubicBezTo>
                    <a:pt x="59818" y="17792"/>
                    <a:pt x="59818" y="17888"/>
                    <a:pt x="59758" y="17995"/>
                  </a:cubicBezTo>
                  <a:cubicBezTo>
                    <a:pt x="59711" y="18102"/>
                    <a:pt x="59616" y="18162"/>
                    <a:pt x="59508" y="18173"/>
                  </a:cubicBezTo>
                  <a:lnTo>
                    <a:pt x="58258" y="18304"/>
                  </a:lnTo>
                  <a:cubicBezTo>
                    <a:pt x="58237" y="18311"/>
                    <a:pt x="58217" y="18314"/>
                    <a:pt x="58198" y="18314"/>
                  </a:cubicBezTo>
                  <a:cubicBezTo>
                    <a:pt x="58152" y="18314"/>
                    <a:pt x="58110" y="18297"/>
                    <a:pt x="58068" y="18281"/>
                  </a:cubicBezTo>
                  <a:lnTo>
                    <a:pt x="55508" y="16971"/>
                  </a:lnTo>
                  <a:cubicBezTo>
                    <a:pt x="55367" y="16890"/>
                    <a:pt x="55218" y="16861"/>
                    <a:pt x="55067" y="16861"/>
                  </a:cubicBezTo>
                  <a:cubicBezTo>
                    <a:pt x="55039" y="16861"/>
                    <a:pt x="55012" y="16862"/>
                    <a:pt x="54984" y="16864"/>
                  </a:cubicBezTo>
                  <a:lnTo>
                    <a:pt x="49269" y="17388"/>
                  </a:lnTo>
                  <a:cubicBezTo>
                    <a:pt x="49102" y="17400"/>
                    <a:pt x="48924" y="17459"/>
                    <a:pt x="48793" y="17566"/>
                  </a:cubicBezTo>
                  <a:lnTo>
                    <a:pt x="45959" y="19674"/>
                  </a:lnTo>
                  <a:cubicBezTo>
                    <a:pt x="45935" y="19697"/>
                    <a:pt x="45923" y="19721"/>
                    <a:pt x="45888" y="19733"/>
                  </a:cubicBezTo>
                  <a:lnTo>
                    <a:pt x="42494" y="22829"/>
                  </a:lnTo>
                  <a:cubicBezTo>
                    <a:pt x="42173" y="23115"/>
                    <a:pt x="42090" y="23591"/>
                    <a:pt x="42304" y="23984"/>
                  </a:cubicBezTo>
                  <a:lnTo>
                    <a:pt x="43899" y="26853"/>
                  </a:lnTo>
                  <a:cubicBezTo>
                    <a:pt x="43935" y="26924"/>
                    <a:pt x="43935" y="27020"/>
                    <a:pt x="43923" y="27091"/>
                  </a:cubicBezTo>
                  <a:lnTo>
                    <a:pt x="43102" y="30318"/>
                  </a:lnTo>
                  <a:cubicBezTo>
                    <a:pt x="43030" y="30663"/>
                    <a:pt x="43137" y="31008"/>
                    <a:pt x="43387" y="31246"/>
                  </a:cubicBezTo>
                  <a:cubicBezTo>
                    <a:pt x="44258" y="32033"/>
                    <a:pt x="47057" y="34361"/>
                    <a:pt x="50072" y="34361"/>
                  </a:cubicBezTo>
                  <a:cubicBezTo>
                    <a:pt x="50480" y="34361"/>
                    <a:pt x="50893" y="34318"/>
                    <a:pt x="51305" y="34223"/>
                  </a:cubicBezTo>
                  <a:cubicBezTo>
                    <a:pt x="53044" y="33822"/>
                    <a:pt x="54030" y="33724"/>
                    <a:pt x="54581" y="33724"/>
                  </a:cubicBezTo>
                  <a:cubicBezTo>
                    <a:pt x="54898" y="33724"/>
                    <a:pt x="55071" y="33756"/>
                    <a:pt x="55163" y="33782"/>
                  </a:cubicBezTo>
                  <a:cubicBezTo>
                    <a:pt x="55251" y="33813"/>
                    <a:pt x="55341" y="33828"/>
                    <a:pt x="55430" y="33828"/>
                  </a:cubicBezTo>
                  <a:cubicBezTo>
                    <a:pt x="55583" y="33828"/>
                    <a:pt x="55735" y="33786"/>
                    <a:pt x="55877" y="33711"/>
                  </a:cubicBezTo>
                  <a:lnTo>
                    <a:pt x="56067" y="33604"/>
                  </a:lnTo>
                  <a:cubicBezTo>
                    <a:pt x="56118" y="33572"/>
                    <a:pt x="56175" y="33558"/>
                    <a:pt x="56229" y="33558"/>
                  </a:cubicBezTo>
                  <a:cubicBezTo>
                    <a:pt x="56278" y="33558"/>
                    <a:pt x="56326" y="33569"/>
                    <a:pt x="56365" y="33592"/>
                  </a:cubicBezTo>
                  <a:cubicBezTo>
                    <a:pt x="56460" y="33640"/>
                    <a:pt x="56532" y="33723"/>
                    <a:pt x="56544" y="33830"/>
                  </a:cubicBezTo>
                  <a:lnTo>
                    <a:pt x="56651" y="34318"/>
                  </a:lnTo>
                  <a:lnTo>
                    <a:pt x="56651" y="34378"/>
                  </a:lnTo>
                  <a:lnTo>
                    <a:pt x="56687" y="37795"/>
                  </a:lnTo>
                  <a:cubicBezTo>
                    <a:pt x="56687" y="37926"/>
                    <a:pt x="56710" y="38069"/>
                    <a:pt x="56770" y="38188"/>
                  </a:cubicBezTo>
                  <a:lnTo>
                    <a:pt x="57877" y="40450"/>
                  </a:lnTo>
                  <a:cubicBezTo>
                    <a:pt x="57913" y="40533"/>
                    <a:pt x="57913" y="40617"/>
                    <a:pt x="57889" y="40712"/>
                  </a:cubicBezTo>
                  <a:lnTo>
                    <a:pt x="57139" y="42760"/>
                  </a:lnTo>
                  <a:cubicBezTo>
                    <a:pt x="57068" y="42986"/>
                    <a:pt x="57068" y="43224"/>
                    <a:pt x="57163" y="43427"/>
                  </a:cubicBezTo>
                  <a:lnTo>
                    <a:pt x="58723" y="47451"/>
                  </a:lnTo>
                  <a:cubicBezTo>
                    <a:pt x="58746" y="47522"/>
                    <a:pt x="58746" y="47618"/>
                    <a:pt x="58723" y="47689"/>
                  </a:cubicBezTo>
                  <a:lnTo>
                    <a:pt x="57758" y="50332"/>
                  </a:lnTo>
                  <a:cubicBezTo>
                    <a:pt x="57639" y="50654"/>
                    <a:pt x="57711" y="51011"/>
                    <a:pt x="57913" y="51261"/>
                  </a:cubicBezTo>
                  <a:lnTo>
                    <a:pt x="58889" y="52416"/>
                  </a:lnTo>
                  <a:cubicBezTo>
                    <a:pt x="59080" y="52642"/>
                    <a:pt x="59330" y="52761"/>
                    <a:pt x="59616" y="52761"/>
                  </a:cubicBezTo>
                  <a:cubicBezTo>
                    <a:pt x="59627" y="52761"/>
                    <a:pt x="59639" y="52761"/>
                    <a:pt x="59699" y="52737"/>
                  </a:cubicBezTo>
                  <a:cubicBezTo>
                    <a:pt x="59985" y="52737"/>
                    <a:pt x="60258" y="52594"/>
                    <a:pt x="60437" y="52356"/>
                  </a:cubicBezTo>
                  <a:lnTo>
                    <a:pt x="64259" y="47225"/>
                  </a:lnTo>
                  <a:cubicBezTo>
                    <a:pt x="64283" y="47177"/>
                    <a:pt x="64307" y="47153"/>
                    <a:pt x="64330" y="47106"/>
                  </a:cubicBezTo>
                  <a:lnTo>
                    <a:pt x="69069" y="38271"/>
                  </a:lnTo>
                  <a:cubicBezTo>
                    <a:pt x="69081" y="38247"/>
                    <a:pt x="69093" y="38223"/>
                    <a:pt x="69105" y="38212"/>
                  </a:cubicBezTo>
                  <a:lnTo>
                    <a:pt x="72355" y="34378"/>
                  </a:lnTo>
                  <a:cubicBezTo>
                    <a:pt x="72593" y="34104"/>
                    <a:pt x="72629" y="33699"/>
                    <a:pt x="72474" y="33354"/>
                  </a:cubicBezTo>
                  <a:lnTo>
                    <a:pt x="64878" y="18114"/>
                  </a:lnTo>
                  <a:cubicBezTo>
                    <a:pt x="64866" y="18066"/>
                    <a:pt x="64854" y="18042"/>
                    <a:pt x="64854" y="17995"/>
                  </a:cubicBezTo>
                  <a:lnTo>
                    <a:pt x="63402" y="3803"/>
                  </a:lnTo>
                  <a:cubicBezTo>
                    <a:pt x="63390" y="3541"/>
                    <a:pt x="63259" y="3303"/>
                    <a:pt x="63045" y="3148"/>
                  </a:cubicBezTo>
                  <a:cubicBezTo>
                    <a:pt x="62884" y="3025"/>
                    <a:pt x="62678" y="2955"/>
                    <a:pt x="62475" y="2955"/>
                  </a:cubicBezTo>
                  <a:close/>
                  <a:moveTo>
                    <a:pt x="27341" y="619"/>
                  </a:moveTo>
                  <a:cubicBezTo>
                    <a:pt x="27356" y="619"/>
                    <a:pt x="27370" y="621"/>
                    <a:pt x="27385" y="624"/>
                  </a:cubicBezTo>
                  <a:lnTo>
                    <a:pt x="36125" y="2029"/>
                  </a:lnTo>
                  <a:cubicBezTo>
                    <a:pt x="36220" y="2040"/>
                    <a:pt x="36303" y="2088"/>
                    <a:pt x="36351" y="2160"/>
                  </a:cubicBezTo>
                  <a:cubicBezTo>
                    <a:pt x="36398" y="2231"/>
                    <a:pt x="36410" y="2326"/>
                    <a:pt x="36398" y="2410"/>
                  </a:cubicBezTo>
                  <a:lnTo>
                    <a:pt x="35779" y="5136"/>
                  </a:lnTo>
                  <a:cubicBezTo>
                    <a:pt x="35767" y="5243"/>
                    <a:pt x="35696" y="5327"/>
                    <a:pt x="35589" y="5374"/>
                  </a:cubicBezTo>
                  <a:lnTo>
                    <a:pt x="33446" y="6231"/>
                  </a:lnTo>
                  <a:cubicBezTo>
                    <a:pt x="33374" y="6267"/>
                    <a:pt x="33303" y="6315"/>
                    <a:pt x="33243" y="6351"/>
                  </a:cubicBezTo>
                  <a:lnTo>
                    <a:pt x="31541" y="7625"/>
                  </a:lnTo>
                  <a:cubicBezTo>
                    <a:pt x="31493" y="7648"/>
                    <a:pt x="31457" y="7684"/>
                    <a:pt x="31422" y="7720"/>
                  </a:cubicBezTo>
                  <a:lnTo>
                    <a:pt x="29743" y="9470"/>
                  </a:lnTo>
                  <a:cubicBezTo>
                    <a:pt x="29695" y="9506"/>
                    <a:pt x="29636" y="9541"/>
                    <a:pt x="29576" y="9553"/>
                  </a:cubicBezTo>
                  <a:lnTo>
                    <a:pt x="20623" y="11446"/>
                  </a:lnTo>
                  <a:cubicBezTo>
                    <a:pt x="20361" y="11506"/>
                    <a:pt x="20158" y="11637"/>
                    <a:pt x="20027" y="11851"/>
                  </a:cubicBezTo>
                  <a:lnTo>
                    <a:pt x="17956" y="14911"/>
                  </a:lnTo>
                  <a:lnTo>
                    <a:pt x="16765" y="16638"/>
                  </a:lnTo>
                  <a:cubicBezTo>
                    <a:pt x="16598" y="16876"/>
                    <a:pt x="16551" y="17161"/>
                    <a:pt x="16634" y="17423"/>
                  </a:cubicBezTo>
                  <a:lnTo>
                    <a:pt x="17527" y="20721"/>
                  </a:lnTo>
                  <a:cubicBezTo>
                    <a:pt x="17551" y="20817"/>
                    <a:pt x="17527" y="20924"/>
                    <a:pt x="17467" y="21019"/>
                  </a:cubicBezTo>
                  <a:lnTo>
                    <a:pt x="16955" y="21638"/>
                  </a:lnTo>
                  <a:cubicBezTo>
                    <a:pt x="16899" y="21719"/>
                    <a:pt x="16803" y="21762"/>
                    <a:pt x="16707" y="21762"/>
                  </a:cubicBezTo>
                  <a:cubicBezTo>
                    <a:pt x="16662" y="21762"/>
                    <a:pt x="16616" y="21752"/>
                    <a:pt x="16574" y="21733"/>
                  </a:cubicBezTo>
                  <a:lnTo>
                    <a:pt x="15705" y="21340"/>
                  </a:lnTo>
                  <a:cubicBezTo>
                    <a:pt x="15681" y="21329"/>
                    <a:pt x="15646" y="21329"/>
                    <a:pt x="15622" y="21317"/>
                  </a:cubicBezTo>
                  <a:lnTo>
                    <a:pt x="12062" y="20102"/>
                  </a:lnTo>
                  <a:cubicBezTo>
                    <a:pt x="11968" y="20069"/>
                    <a:pt x="11866" y="20051"/>
                    <a:pt x="11763" y="20051"/>
                  </a:cubicBezTo>
                  <a:cubicBezTo>
                    <a:pt x="11644" y="20051"/>
                    <a:pt x="11522" y="20075"/>
                    <a:pt x="11407" y="20126"/>
                  </a:cubicBezTo>
                  <a:lnTo>
                    <a:pt x="9859" y="20745"/>
                  </a:lnTo>
                  <a:cubicBezTo>
                    <a:pt x="9574" y="20852"/>
                    <a:pt x="9359" y="21102"/>
                    <a:pt x="9300" y="21412"/>
                  </a:cubicBezTo>
                  <a:lnTo>
                    <a:pt x="9085" y="22400"/>
                  </a:lnTo>
                  <a:cubicBezTo>
                    <a:pt x="9014" y="22710"/>
                    <a:pt x="9121" y="23043"/>
                    <a:pt x="9335" y="23257"/>
                  </a:cubicBezTo>
                  <a:cubicBezTo>
                    <a:pt x="9517" y="23439"/>
                    <a:pt x="9769" y="23537"/>
                    <a:pt x="10022" y="23537"/>
                  </a:cubicBezTo>
                  <a:cubicBezTo>
                    <a:pt x="10083" y="23537"/>
                    <a:pt x="10144" y="23531"/>
                    <a:pt x="10205" y="23519"/>
                  </a:cubicBezTo>
                  <a:lnTo>
                    <a:pt x="11502" y="23245"/>
                  </a:lnTo>
                  <a:cubicBezTo>
                    <a:pt x="11530" y="23237"/>
                    <a:pt x="11557" y="23233"/>
                    <a:pt x="11584" y="23233"/>
                  </a:cubicBezTo>
                  <a:cubicBezTo>
                    <a:pt x="11709" y="23233"/>
                    <a:pt x="11822" y="23318"/>
                    <a:pt x="11871" y="23436"/>
                  </a:cubicBezTo>
                  <a:lnTo>
                    <a:pt x="12241" y="24377"/>
                  </a:lnTo>
                  <a:cubicBezTo>
                    <a:pt x="12276" y="24472"/>
                    <a:pt x="12276" y="24555"/>
                    <a:pt x="12229" y="24650"/>
                  </a:cubicBezTo>
                  <a:lnTo>
                    <a:pt x="11502" y="26091"/>
                  </a:lnTo>
                  <a:cubicBezTo>
                    <a:pt x="11395" y="26282"/>
                    <a:pt x="11360" y="26508"/>
                    <a:pt x="11407" y="26710"/>
                  </a:cubicBezTo>
                  <a:cubicBezTo>
                    <a:pt x="11407" y="26734"/>
                    <a:pt x="11419" y="26746"/>
                    <a:pt x="11419" y="26758"/>
                  </a:cubicBezTo>
                  <a:lnTo>
                    <a:pt x="12348" y="29270"/>
                  </a:lnTo>
                  <a:cubicBezTo>
                    <a:pt x="12419" y="29591"/>
                    <a:pt x="12645" y="29842"/>
                    <a:pt x="12943" y="29949"/>
                  </a:cubicBezTo>
                  <a:lnTo>
                    <a:pt x="13979" y="30627"/>
                  </a:lnTo>
                  <a:cubicBezTo>
                    <a:pt x="14003" y="30639"/>
                    <a:pt x="14027" y="30639"/>
                    <a:pt x="14062" y="30663"/>
                  </a:cubicBezTo>
                  <a:cubicBezTo>
                    <a:pt x="14148" y="30689"/>
                    <a:pt x="14221" y="30708"/>
                    <a:pt x="14300" y="30708"/>
                  </a:cubicBezTo>
                  <a:cubicBezTo>
                    <a:pt x="14331" y="30708"/>
                    <a:pt x="14362" y="30705"/>
                    <a:pt x="14396" y="30699"/>
                  </a:cubicBezTo>
                  <a:lnTo>
                    <a:pt x="15812" y="30604"/>
                  </a:lnTo>
                  <a:cubicBezTo>
                    <a:pt x="16027" y="30580"/>
                    <a:pt x="16229" y="30496"/>
                    <a:pt x="16384" y="30365"/>
                  </a:cubicBezTo>
                  <a:lnTo>
                    <a:pt x="17848" y="29044"/>
                  </a:lnTo>
                  <a:cubicBezTo>
                    <a:pt x="17896" y="29008"/>
                    <a:pt x="17944" y="28984"/>
                    <a:pt x="18003" y="28960"/>
                  </a:cubicBezTo>
                  <a:lnTo>
                    <a:pt x="18146" y="28937"/>
                  </a:lnTo>
                  <a:lnTo>
                    <a:pt x="18146" y="28937"/>
                  </a:lnTo>
                  <a:cubicBezTo>
                    <a:pt x="18134" y="28996"/>
                    <a:pt x="18134" y="29068"/>
                    <a:pt x="18134" y="29127"/>
                  </a:cubicBezTo>
                  <a:cubicBezTo>
                    <a:pt x="18134" y="29425"/>
                    <a:pt x="18289" y="29699"/>
                    <a:pt x="18527" y="29877"/>
                  </a:cubicBezTo>
                  <a:lnTo>
                    <a:pt x="18646" y="29961"/>
                  </a:lnTo>
                  <a:cubicBezTo>
                    <a:pt x="18789" y="30068"/>
                    <a:pt x="18968" y="30127"/>
                    <a:pt x="19146" y="30139"/>
                  </a:cubicBezTo>
                  <a:lnTo>
                    <a:pt x="21230" y="30223"/>
                  </a:lnTo>
                  <a:cubicBezTo>
                    <a:pt x="21301" y="30223"/>
                    <a:pt x="21385" y="30270"/>
                    <a:pt x="21444" y="30318"/>
                  </a:cubicBezTo>
                  <a:lnTo>
                    <a:pt x="22456" y="31223"/>
                  </a:lnTo>
                  <a:cubicBezTo>
                    <a:pt x="22551" y="31330"/>
                    <a:pt x="22706" y="31401"/>
                    <a:pt x="22849" y="31449"/>
                  </a:cubicBezTo>
                  <a:lnTo>
                    <a:pt x="27171" y="32509"/>
                  </a:lnTo>
                  <a:cubicBezTo>
                    <a:pt x="27278" y="32532"/>
                    <a:pt x="27350" y="32592"/>
                    <a:pt x="27397" y="32687"/>
                  </a:cubicBezTo>
                  <a:lnTo>
                    <a:pt x="28088" y="34116"/>
                  </a:lnTo>
                  <a:cubicBezTo>
                    <a:pt x="28124" y="34175"/>
                    <a:pt x="28147" y="34235"/>
                    <a:pt x="28195" y="34271"/>
                  </a:cubicBezTo>
                  <a:lnTo>
                    <a:pt x="29600" y="36080"/>
                  </a:lnTo>
                  <a:cubicBezTo>
                    <a:pt x="29695" y="36223"/>
                    <a:pt x="29850" y="36330"/>
                    <a:pt x="30029" y="36390"/>
                  </a:cubicBezTo>
                  <a:lnTo>
                    <a:pt x="34255" y="37842"/>
                  </a:lnTo>
                  <a:cubicBezTo>
                    <a:pt x="34386" y="37890"/>
                    <a:pt x="34458" y="38009"/>
                    <a:pt x="34481" y="38128"/>
                  </a:cubicBezTo>
                  <a:cubicBezTo>
                    <a:pt x="34565" y="39438"/>
                    <a:pt x="33708" y="40498"/>
                    <a:pt x="33327" y="40902"/>
                  </a:cubicBezTo>
                  <a:cubicBezTo>
                    <a:pt x="33184" y="41069"/>
                    <a:pt x="33088" y="41271"/>
                    <a:pt x="33077" y="41510"/>
                  </a:cubicBezTo>
                  <a:cubicBezTo>
                    <a:pt x="33005" y="43665"/>
                    <a:pt x="32338" y="45081"/>
                    <a:pt x="32136" y="45474"/>
                  </a:cubicBezTo>
                  <a:cubicBezTo>
                    <a:pt x="32112" y="45510"/>
                    <a:pt x="32064" y="45558"/>
                    <a:pt x="32017" y="45582"/>
                  </a:cubicBezTo>
                  <a:lnTo>
                    <a:pt x="29433" y="47189"/>
                  </a:lnTo>
                  <a:cubicBezTo>
                    <a:pt x="29255" y="47308"/>
                    <a:pt x="29124" y="47475"/>
                    <a:pt x="29040" y="47689"/>
                  </a:cubicBezTo>
                  <a:lnTo>
                    <a:pt x="27254" y="52785"/>
                  </a:lnTo>
                  <a:cubicBezTo>
                    <a:pt x="27231" y="52844"/>
                    <a:pt x="27195" y="52892"/>
                    <a:pt x="27159" y="52940"/>
                  </a:cubicBezTo>
                  <a:lnTo>
                    <a:pt x="24956" y="54797"/>
                  </a:lnTo>
                  <a:cubicBezTo>
                    <a:pt x="24778" y="54952"/>
                    <a:pt x="24659" y="55166"/>
                    <a:pt x="24623" y="55404"/>
                  </a:cubicBezTo>
                  <a:lnTo>
                    <a:pt x="24492" y="56619"/>
                  </a:lnTo>
                  <a:lnTo>
                    <a:pt x="24492" y="56702"/>
                  </a:lnTo>
                  <a:lnTo>
                    <a:pt x="24444" y="58119"/>
                  </a:lnTo>
                  <a:cubicBezTo>
                    <a:pt x="24444" y="58369"/>
                    <a:pt x="24540" y="58607"/>
                    <a:pt x="24695" y="58786"/>
                  </a:cubicBezTo>
                  <a:lnTo>
                    <a:pt x="25802" y="59976"/>
                  </a:lnTo>
                  <a:cubicBezTo>
                    <a:pt x="25885" y="60083"/>
                    <a:pt x="25909" y="60214"/>
                    <a:pt x="25861" y="60333"/>
                  </a:cubicBezTo>
                  <a:cubicBezTo>
                    <a:pt x="25813" y="60459"/>
                    <a:pt x="25695" y="60537"/>
                    <a:pt x="25563" y="60537"/>
                  </a:cubicBezTo>
                  <a:cubicBezTo>
                    <a:pt x="25532" y="60537"/>
                    <a:pt x="25500" y="60533"/>
                    <a:pt x="25468" y="60524"/>
                  </a:cubicBezTo>
                  <a:lnTo>
                    <a:pt x="24183" y="60190"/>
                  </a:lnTo>
                  <a:cubicBezTo>
                    <a:pt x="24099" y="60167"/>
                    <a:pt x="24040" y="60131"/>
                    <a:pt x="24004" y="60071"/>
                  </a:cubicBezTo>
                  <a:lnTo>
                    <a:pt x="20968" y="55916"/>
                  </a:lnTo>
                  <a:cubicBezTo>
                    <a:pt x="20253" y="55023"/>
                    <a:pt x="20158" y="53547"/>
                    <a:pt x="20146" y="52951"/>
                  </a:cubicBezTo>
                  <a:cubicBezTo>
                    <a:pt x="20146" y="52701"/>
                    <a:pt x="20039" y="52475"/>
                    <a:pt x="19861" y="52297"/>
                  </a:cubicBezTo>
                  <a:cubicBezTo>
                    <a:pt x="19337" y="51820"/>
                    <a:pt x="19265" y="50892"/>
                    <a:pt x="19265" y="50749"/>
                  </a:cubicBezTo>
                  <a:lnTo>
                    <a:pt x="19432" y="46856"/>
                  </a:lnTo>
                  <a:cubicBezTo>
                    <a:pt x="19444" y="46451"/>
                    <a:pt x="19194" y="46082"/>
                    <a:pt x="18801" y="45927"/>
                  </a:cubicBezTo>
                  <a:cubicBezTo>
                    <a:pt x="18360" y="45748"/>
                    <a:pt x="18194" y="45284"/>
                    <a:pt x="18194" y="45284"/>
                  </a:cubicBezTo>
                  <a:lnTo>
                    <a:pt x="17884" y="43772"/>
                  </a:lnTo>
                  <a:cubicBezTo>
                    <a:pt x="17825" y="43462"/>
                    <a:pt x="17610" y="43200"/>
                    <a:pt x="17313" y="43081"/>
                  </a:cubicBezTo>
                  <a:cubicBezTo>
                    <a:pt x="13907" y="41652"/>
                    <a:pt x="13157" y="38593"/>
                    <a:pt x="13038" y="37985"/>
                  </a:cubicBezTo>
                  <a:cubicBezTo>
                    <a:pt x="13026" y="37938"/>
                    <a:pt x="13026" y="37890"/>
                    <a:pt x="13038" y="37842"/>
                  </a:cubicBezTo>
                  <a:lnTo>
                    <a:pt x="13503" y="35699"/>
                  </a:lnTo>
                  <a:lnTo>
                    <a:pt x="14443" y="32866"/>
                  </a:lnTo>
                  <a:cubicBezTo>
                    <a:pt x="14562" y="32509"/>
                    <a:pt x="14455" y="32116"/>
                    <a:pt x="14193" y="31866"/>
                  </a:cubicBezTo>
                  <a:lnTo>
                    <a:pt x="12360" y="30199"/>
                  </a:lnTo>
                  <a:cubicBezTo>
                    <a:pt x="12324" y="30187"/>
                    <a:pt x="12312" y="30163"/>
                    <a:pt x="12300" y="30139"/>
                  </a:cubicBezTo>
                  <a:lnTo>
                    <a:pt x="11300" y="28579"/>
                  </a:lnTo>
                  <a:cubicBezTo>
                    <a:pt x="11288" y="28556"/>
                    <a:pt x="11288" y="28544"/>
                    <a:pt x="11276" y="28532"/>
                  </a:cubicBezTo>
                  <a:cubicBezTo>
                    <a:pt x="11169" y="28282"/>
                    <a:pt x="10776" y="27603"/>
                    <a:pt x="9276" y="26865"/>
                  </a:cubicBezTo>
                  <a:cubicBezTo>
                    <a:pt x="8157" y="26293"/>
                    <a:pt x="7550" y="25210"/>
                    <a:pt x="7299" y="24615"/>
                  </a:cubicBezTo>
                  <a:cubicBezTo>
                    <a:pt x="7144" y="24271"/>
                    <a:pt x="6814" y="24051"/>
                    <a:pt x="6442" y="24051"/>
                  </a:cubicBezTo>
                  <a:cubicBezTo>
                    <a:pt x="6415" y="24051"/>
                    <a:pt x="6387" y="24053"/>
                    <a:pt x="6359" y="24055"/>
                  </a:cubicBezTo>
                  <a:lnTo>
                    <a:pt x="3013" y="24317"/>
                  </a:lnTo>
                  <a:cubicBezTo>
                    <a:pt x="3004" y="24318"/>
                    <a:pt x="2994" y="24318"/>
                    <a:pt x="2985" y="24318"/>
                  </a:cubicBezTo>
                  <a:cubicBezTo>
                    <a:pt x="2862" y="24318"/>
                    <a:pt x="2735" y="24248"/>
                    <a:pt x="2680" y="24127"/>
                  </a:cubicBezTo>
                  <a:lnTo>
                    <a:pt x="715" y="19709"/>
                  </a:lnTo>
                  <a:cubicBezTo>
                    <a:pt x="680" y="19602"/>
                    <a:pt x="692" y="19471"/>
                    <a:pt x="751" y="19376"/>
                  </a:cubicBezTo>
                  <a:lnTo>
                    <a:pt x="7716" y="9196"/>
                  </a:lnTo>
                  <a:cubicBezTo>
                    <a:pt x="7740" y="9137"/>
                    <a:pt x="7788" y="9113"/>
                    <a:pt x="7847" y="9077"/>
                  </a:cubicBezTo>
                  <a:lnTo>
                    <a:pt x="27207" y="659"/>
                  </a:lnTo>
                  <a:cubicBezTo>
                    <a:pt x="27251" y="633"/>
                    <a:pt x="27296" y="619"/>
                    <a:pt x="27341" y="619"/>
                  </a:cubicBezTo>
                  <a:close/>
                  <a:moveTo>
                    <a:pt x="27315" y="0"/>
                  </a:moveTo>
                  <a:cubicBezTo>
                    <a:pt x="27193" y="0"/>
                    <a:pt x="27072" y="27"/>
                    <a:pt x="26957" y="76"/>
                  </a:cubicBezTo>
                  <a:lnTo>
                    <a:pt x="7597" y="8494"/>
                  </a:lnTo>
                  <a:cubicBezTo>
                    <a:pt x="7430" y="8553"/>
                    <a:pt x="7299" y="8672"/>
                    <a:pt x="7192" y="8827"/>
                  </a:cubicBezTo>
                  <a:lnTo>
                    <a:pt x="227" y="19007"/>
                  </a:lnTo>
                  <a:cubicBezTo>
                    <a:pt x="37" y="19269"/>
                    <a:pt x="1" y="19614"/>
                    <a:pt x="144" y="19912"/>
                  </a:cubicBezTo>
                  <a:lnTo>
                    <a:pt x="2108" y="24329"/>
                  </a:lnTo>
                  <a:cubicBezTo>
                    <a:pt x="2256" y="24669"/>
                    <a:pt x="2608" y="24890"/>
                    <a:pt x="2980" y="24890"/>
                  </a:cubicBezTo>
                  <a:cubicBezTo>
                    <a:pt x="2999" y="24890"/>
                    <a:pt x="3018" y="24890"/>
                    <a:pt x="3037" y="24889"/>
                  </a:cubicBezTo>
                  <a:lnTo>
                    <a:pt x="6395" y="24615"/>
                  </a:lnTo>
                  <a:cubicBezTo>
                    <a:pt x="6526" y="24615"/>
                    <a:pt x="6657" y="24686"/>
                    <a:pt x="6716" y="24829"/>
                  </a:cubicBezTo>
                  <a:cubicBezTo>
                    <a:pt x="7014" y="25496"/>
                    <a:pt x="7704" y="26734"/>
                    <a:pt x="8990" y="27365"/>
                  </a:cubicBezTo>
                  <a:cubicBezTo>
                    <a:pt x="10419" y="28079"/>
                    <a:pt x="10657" y="28651"/>
                    <a:pt x="10693" y="28710"/>
                  </a:cubicBezTo>
                  <a:cubicBezTo>
                    <a:pt x="10705" y="28770"/>
                    <a:pt x="10740" y="28818"/>
                    <a:pt x="10764" y="28877"/>
                  </a:cubicBezTo>
                  <a:lnTo>
                    <a:pt x="11764" y="30449"/>
                  </a:lnTo>
                  <a:cubicBezTo>
                    <a:pt x="11812" y="30520"/>
                    <a:pt x="11871" y="30580"/>
                    <a:pt x="11931" y="30639"/>
                  </a:cubicBezTo>
                  <a:lnTo>
                    <a:pt x="13741" y="32306"/>
                  </a:lnTo>
                  <a:cubicBezTo>
                    <a:pt x="13836" y="32401"/>
                    <a:pt x="13872" y="32532"/>
                    <a:pt x="13836" y="32651"/>
                  </a:cubicBezTo>
                  <a:lnTo>
                    <a:pt x="12884" y="35497"/>
                  </a:lnTo>
                  <a:cubicBezTo>
                    <a:pt x="12872" y="35533"/>
                    <a:pt x="12848" y="35557"/>
                    <a:pt x="12848" y="35592"/>
                  </a:cubicBezTo>
                  <a:lnTo>
                    <a:pt x="12383" y="37700"/>
                  </a:lnTo>
                  <a:cubicBezTo>
                    <a:pt x="12372" y="37819"/>
                    <a:pt x="12360" y="37950"/>
                    <a:pt x="12383" y="38069"/>
                  </a:cubicBezTo>
                  <a:cubicBezTo>
                    <a:pt x="12514" y="38724"/>
                    <a:pt x="13324" y="42093"/>
                    <a:pt x="17039" y="43641"/>
                  </a:cubicBezTo>
                  <a:cubicBezTo>
                    <a:pt x="17134" y="43688"/>
                    <a:pt x="17229" y="43772"/>
                    <a:pt x="17241" y="43879"/>
                  </a:cubicBezTo>
                  <a:lnTo>
                    <a:pt x="17575" y="45427"/>
                  </a:lnTo>
                  <a:cubicBezTo>
                    <a:pt x="17586" y="45451"/>
                    <a:pt x="17813" y="46201"/>
                    <a:pt x="18551" y="46475"/>
                  </a:cubicBezTo>
                  <a:cubicBezTo>
                    <a:pt x="18706" y="46546"/>
                    <a:pt x="18789" y="46665"/>
                    <a:pt x="18789" y="46808"/>
                  </a:cubicBezTo>
                  <a:lnTo>
                    <a:pt x="18622" y="50713"/>
                  </a:lnTo>
                  <a:lnTo>
                    <a:pt x="18622" y="50808"/>
                  </a:lnTo>
                  <a:cubicBezTo>
                    <a:pt x="18634" y="51023"/>
                    <a:pt x="18741" y="52106"/>
                    <a:pt x="19420" y="52737"/>
                  </a:cubicBezTo>
                  <a:cubicBezTo>
                    <a:pt x="19491" y="52797"/>
                    <a:pt x="19515" y="52868"/>
                    <a:pt x="19515" y="52951"/>
                  </a:cubicBezTo>
                  <a:cubicBezTo>
                    <a:pt x="19515" y="53606"/>
                    <a:pt x="19634" y="55261"/>
                    <a:pt x="20456" y="56285"/>
                  </a:cubicBezTo>
                  <a:lnTo>
                    <a:pt x="23492" y="60441"/>
                  </a:lnTo>
                  <a:cubicBezTo>
                    <a:pt x="23623" y="60619"/>
                    <a:pt x="23802" y="60738"/>
                    <a:pt x="24016" y="60798"/>
                  </a:cubicBezTo>
                  <a:lnTo>
                    <a:pt x="25314" y="61143"/>
                  </a:lnTo>
                  <a:cubicBezTo>
                    <a:pt x="25385" y="61155"/>
                    <a:pt x="25468" y="61167"/>
                    <a:pt x="25552" y="61167"/>
                  </a:cubicBezTo>
                  <a:cubicBezTo>
                    <a:pt x="25921" y="61167"/>
                    <a:pt x="26278" y="60952"/>
                    <a:pt x="26421" y="60595"/>
                  </a:cubicBezTo>
                  <a:cubicBezTo>
                    <a:pt x="26576" y="60250"/>
                    <a:pt x="26504" y="59845"/>
                    <a:pt x="26242" y="59583"/>
                  </a:cubicBezTo>
                  <a:lnTo>
                    <a:pt x="25147" y="58393"/>
                  </a:lnTo>
                  <a:cubicBezTo>
                    <a:pt x="25087" y="58309"/>
                    <a:pt x="25052" y="58238"/>
                    <a:pt x="25052" y="58155"/>
                  </a:cubicBezTo>
                  <a:lnTo>
                    <a:pt x="25099" y="56702"/>
                  </a:lnTo>
                  <a:lnTo>
                    <a:pt x="25230" y="55499"/>
                  </a:lnTo>
                  <a:cubicBezTo>
                    <a:pt x="25254" y="55428"/>
                    <a:pt x="25290" y="55357"/>
                    <a:pt x="25349" y="55297"/>
                  </a:cubicBezTo>
                  <a:lnTo>
                    <a:pt x="27588" y="53356"/>
                  </a:lnTo>
                  <a:cubicBezTo>
                    <a:pt x="27719" y="53249"/>
                    <a:pt x="27814" y="53118"/>
                    <a:pt x="27873" y="52951"/>
                  </a:cubicBezTo>
                  <a:lnTo>
                    <a:pt x="29636" y="47856"/>
                  </a:lnTo>
                  <a:cubicBezTo>
                    <a:pt x="29659" y="47772"/>
                    <a:pt x="29719" y="47713"/>
                    <a:pt x="29778" y="47677"/>
                  </a:cubicBezTo>
                  <a:lnTo>
                    <a:pt x="32362" y="46046"/>
                  </a:lnTo>
                  <a:cubicBezTo>
                    <a:pt x="32517" y="45963"/>
                    <a:pt x="32636" y="45843"/>
                    <a:pt x="32707" y="45689"/>
                  </a:cubicBezTo>
                  <a:cubicBezTo>
                    <a:pt x="32993" y="45177"/>
                    <a:pt x="33624" y="43700"/>
                    <a:pt x="33719" y="41486"/>
                  </a:cubicBezTo>
                  <a:cubicBezTo>
                    <a:pt x="33719" y="41391"/>
                    <a:pt x="33743" y="41319"/>
                    <a:pt x="33803" y="41260"/>
                  </a:cubicBezTo>
                  <a:cubicBezTo>
                    <a:pt x="34243" y="40795"/>
                    <a:pt x="35232" y="39581"/>
                    <a:pt x="35136" y="38033"/>
                  </a:cubicBezTo>
                  <a:cubicBezTo>
                    <a:pt x="35112" y="37652"/>
                    <a:pt x="34862" y="37331"/>
                    <a:pt x="34505" y="37211"/>
                  </a:cubicBezTo>
                  <a:lnTo>
                    <a:pt x="30279" y="35747"/>
                  </a:lnTo>
                  <a:cubicBezTo>
                    <a:pt x="30219" y="35735"/>
                    <a:pt x="30171" y="35687"/>
                    <a:pt x="30136" y="35652"/>
                  </a:cubicBezTo>
                  <a:lnTo>
                    <a:pt x="28731" y="33842"/>
                  </a:lnTo>
                  <a:cubicBezTo>
                    <a:pt x="28719" y="33830"/>
                    <a:pt x="28719" y="33806"/>
                    <a:pt x="28707" y="33782"/>
                  </a:cubicBezTo>
                  <a:lnTo>
                    <a:pt x="28004" y="32354"/>
                  </a:lnTo>
                  <a:cubicBezTo>
                    <a:pt x="27885" y="32104"/>
                    <a:pt x="27647" y="31925"/>
                    <a:pt x="27373" y="31854"/>
                  </a:cubicBezTo>
                  <a:lnTo>
                    <a:pt x="23063" y="30794"/>
                  </a:lnTo>
                  <a:cubicBezTo>
                    <a:pt x="23004" y="30782"/>
                    <a:pt x="22956" y="30746"/>
                    <a:pt x="22909" y="30723"/>
                  </a:cubicBezTo>
                  <a:lnTo>
                    <a:pt x="21897" y="29818"/>
                  </a:lnTo>
                  <a:cubicBezTo>
                    <a:pt x="21742" y="29675"/>
                    <a:pt x="21527" y="29591"/>
                    <a:pt x="21301" y="29580"/>
                  </a:cubicBezTo>
                  <a:lnTo>
                    <a:pt x="19206" y="29484"/>
                  </a:lnTo>
                  <a:cubicBezTo>
                    <a:pt x="19146" y="29484"/>
                    <a:pt x="19087" y="29472"/>
                    <a:pt x="19027" y="29425"/>
                  </a:cubicBezTo>
                  <a:lnTo>
                    <a:pt x="18908" y="29341"/>
                  </a:lnTo>
                  <a:cubicBezTo>
                    <a:pt x="18825" y="29282"/>
                    <a:pt x="18777" y="29187"/>
                    <a:pt x="18777" y="29080"/>
                  </a:cubicBezTo>
                  <a:cubicBezTo>
                    <a:pt x="18765" y="28984"/>
                    <a:pt x="18801" y="28877"/>
                    <a:pt x="18896" y="28818"/>
                  </a:cubicBezTo>
                  <a:lnTo>
                    <a:pt x="19063" y="28687"/>
                  </a:lnTo>
                  <a:cubicBezTo>
                    <a:pt x="19182" y="28591"/>
                    <a:pt x="19206" y="28448"/>
                    <a:pt x="19146" y="28306"/>
                  </a:cubicBezTo>
                  <a:cubicBezTo>
                    <a:pt x="19097" y="28207"/>
                    <a:pt x="18991" y="28142"/>
                    <a:pt x="18876" y="28142"/>
                  </a:cubicBezTo>
                  <a:cubicBezTo>
                    <a:pt x="18851" y="28142"/>
                    <a:pt x="18826" y="28145"/>
                    <a:pt x="18801" y="28151"/>
                  </a:cubicBezTo>
                  <a:lnTo>
                    <a:pt x="17896" y="28341"/>
                  </a:lnTo>
                  <a:cubicBezTo>
                    <a:pt x="17729" y="28389"/>
                    <a:pt x="17586" y="28460"/>
                    <a:pt x="17467" y="28568"/>
                  </a:cubicBezTo>
                  <a:lnTo>
                    <a:pt x="15991" y="29889"/>
                  </a:lnTo>
                  <a:cubicBezTo>
                    <a:pt x="15943" y="29949"/>
                    <a:pt x="15872" y="29972"/>
                    <a:pt x="15801" y="29972"/>
                  </a:cubicBezTo>
                  <a:lnTo>
                    <a:pt x="14384" y="30080"/>
                  </a:lnTo>
                  <a:lnTo>
                    <a:pt x="14300" y="30080"/>
                  </a:lnTo>
                  <a:lnTo>
                    <a:pt x="13265" y="29413"/>
                  </a:lnTo>
                  <a:cubicBezTo>
                    <a:pt x="13253" y="29401"/>
                    <a:pt x="13229" y="29401"/>
                    <a:pt x="13193" y="29377"/>
                  </a:cubicBezTo>
                  <a:cubicBezTo>
                    <a:pt x="13086" y="29341"/>
                    <a:pt x="13003" y="29246"/>
                    <a:pt x="12967" y="29127"/>
                  </a:cubicBezTo>
                  <a:cubicBezTo>
                    <a:pt x="12967" y="29115"/>
                    <a:pt x="12955" y="29103"/>
                    <a:pt x="12955" y="29080"/>
                  </a:cubicBezTo>
                  <a:lnTo>
                    <a:pt x="12038" y="26579"/>
                  </a:lnTo>
                  <a:cubicBezTo>
                    <a:pt x="12014" y="26520"/>
                    <a:pt x="12038" y="26448"/>
                    <a:pt x="12062" y="26389"/>
                  </a:cubicBezTo>
                  <a:lnTo>
                    <a:pt x="12788" y="24948"/>
                  </a:lnTo>
                  <a:cubicBezTo>
                    <a:pt x="12907" y="24710"/>
                    <a:pt x="12931" y="24424"/>
                    <a:pt x="12824" y="24174"/>
                  </a:cubicBezTo>
                  <a:lnTo>
                    <a:pt x="12455" y="23234"/>
                  </a:lnTo>
                  <a:cubicBezTo>
                    <a:pt x="12300" y="22862"/>
                    <a:pt x="11940" y="22634"/>
                    <a:pt x="11559" y="22634"/>
                  </a:cubicBezTo>
                  <a:cubicBezTo>
                    <a:pt x="11501" y="22634"/>
                    <a:pt x="11442" y="22639"/>
                    <a:pt x="11383" y="22650"/>
                  </a:cubicBezTo>
                  <a:lnTo>
                    <a:pt x="10086" y="22924"/>
                  </a:lnTo>
                  <a:cubicBezTo>
                    <a:pt x="10064" y="22929"/>
                    <a:pt x="10041" y="22931"/>
                    <a:pt x="10019" y="22931"/>
                  </a:cubicBezTo>
                  <a:cubicBezTo>
                    <a:pt x="9932" y="22931"/>
                    <a:pt x="9845" y="22895"/>
                    <a:pt x="9788" y="22829"/>
                  </a:cubicBezTo>
                  <a:cubicBezTo>
                    <a:pt x="9716" y="22757"/>
                    <a:pt x="9669" y="22638"/>
                    <a:pt x="9693" y="22531"/>
                  </a:cubicBezTo>
                  <a:lnTo>
                    <a:pt x="9907" y="21555"/>
                  </a:lnTo>
                  <a:cubicBezTo>
                    <a:pt x="9919" y="21448"/>
                    <a:pt x="9990" y="21364"/>
                    <a:pt x="10097" y="21317"/>
                  </a:cubicBezTo>
                  <a:lnTo>
                    <a:pt x="11645" y="20686"/>
                  </a:lnTo>
                  <a:cubicBezTo>
                    <a:pt x="11675" y="20674"/>
                    <a:pt x="11714" y="20668"/>
                    <a:pt x="11754" y="20668"/>
                  </a:cubicBezTo>
                  <a:cubicBezTo>
                    <a:pt x="11794" y="20668"/>
                    <a:pt x="11836" y="20674"/>
                    <a:pt x="11871" y="20686"/>
                  </a:cubicBezTo>
                  <a:lnTo>
                    <a:pt x="15455" y="21912"/>
                  </a:lnTo>
                  <a:lnTo>
                    <a:pt x="16324" y="22293"/>
                  </a:lnTo>
                  <a:cubicBezTo>
                    <a:pt x="16445" y="22349"/>
                    <a:pt x="16574" y="22376"/>
                    <a:pt x="16702" y="22376"/>
                  </a:cubicBezTo>
                  <a:cubicBezTo>
                    <a:pt x="16979" y="22376"/>
                    <a:pt x="17253" y="22251"/>
                    <a:pt x="17432" y="22031"/>
                  </a:cubicBezTo>
                  <a:lnTo>
                    <a:pt x="17944" y="21400"/>
                  </a:lnTo>
                  <a:cubicBezTo>
                    <a:pt x="18134" y="21162"/>
                    <a:pt x="18194" y="20852"/>
                    <a:pt x="18122" y="20555"/>
                  </a:cubicBezTo>
                  <a:lnTo>
                    <a:pt x="17229" y="17269"/>
                  </a:lnTo>
                  <a:cubicBezTo>
                    <a:pt x="17194" y="17173"/>
                    <a:pt x="17217" y="17078"/>
                    <a:pt x="17277" y="16995"/>
                  </a:cubicBezTo>
                  <a:lnTo>
                    <a:pt x="18468" y="15256"/>
                  </a:lnTo>
                  <a:lnTo>
                    <a:pt x="20527" y="12196"/>
                  </a:lnTo>
                  <a:cubicBezTo>
                    <a:pt x="20575" y="12113"/>
                    <a:pt x="20646" y="12077"/>
                    <a:pt x="20742" y="12054"/>
                  </a:cubicBezTo>
                  <a:lnTo>
                    <a:pt x="29695" y="10172"/>
                  </a:lnTo>
                  <a:cubicBezTo>
                    <a:pt x="29898" y="10125"/>
                    <a:pt x="30052" y="10030"/>
                    <a:pt x="30195" y="9899"/>
                  </a:cubicBezTo>
                  <a:lnTo>
                    <a:pt x="31838" y="8136"/>
                  </a:lnTo>
                  <a:cubicBezTo>
                    <a:pt x="31862" y="8136"/>
                    <a:pt x="31874" y="8125"/>
                    <a:pt x="31886" y="8113"/>
                  </a:cubicBezTo>
                  <a:lnTo>
                    <a:pt x="33588" y="6851"/>
                  </a:lnTo>
                  <a:cubicBezTo>
                    <a:pt x="33612" y="6827"/>
                    <a:pt x="33624" y="6815"/>
                    <a:pt x="33660" y="6803"/>
                  </a:cubicBezTo>
                  <a:lnTo>
                    <a:pt x="35803" y="5934"/>
                  </a:lnTo>
                  <a:cubicBezTo>
                    <a:pt x="36089" y="5815"/>
                    <a:pt x="36291" y="5565"/>
                    <a:pt x="36363" y="5267"/>
                  </a:cubicBezTo>
                  <a:lnTo>
                    <a:pt x="36982" y="2541"/>
                  </a:lnTo>
                  <a:cubicBezTo>
                    <a:pt x="37041" y="2291"/>
                    <a:pt x="36994" y="2029"/>
                    <a:pt x="36839" y="1814"/>
                  </a:cubicBezTo>
                  <a:cubicBezTo>
                    <a:pt x="36708" y="1612"/>
                    <a:pt x="36470" y="1457"/>
                    <a:pt x="36220" y="1409"/>
                  </a:cubicBezTo>
                  <a:lnTo>
                    <a:pt x="27481" y="16"/>
                  </a:lnTo>
                  <a:cubicBezTo>
                    <a:pt x="27425" y="5"/>
                    <a:pt x="27370" y="0"/>
                    <a:pt x="273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 name="Google Shape;184;p28"/>
          <p:cNvGrpSpPr/>
          <p:nvPr/>
        </p:nvGrpSpPr>
        <p:grpSpPr>
          <a:xfrm>
            <a:off x="6981011" y="1736299"/>
            <a:ext cx="3317106" cy="2634668"/>
            <a:chOff x="3275400" y="1702825"/>
            <a:chExt cx="1966625" cy="1562025"/>
          </a:xfrm>
        </p:grpSpPr>
        <p:sp>
          <p:nvSpPr>
            <p:cNvPr id="185" name="Google Shape;185;p28"/>
            <p:cNvSpPr/>
            <p:nvPr/>
          </p:nvSpPr>
          <p:spPr>
            <a:xfrm>
              <a:off x="3420000" y="1702825"/>
              <a:ext cx="1599675" cy="1562025"/>
            </a:xfrm>
            <a:custGeom>
              <a:avLst/>
              <a:gdLst/>
              <a:ahLst/>
              <a:cxnLst/>
              <a:rect l="l" t="t" r="r" b="b"/>
              <a:pathLst>
                <a:path w="63987" h="62481" extrusionOk="0">
                  <a:moveTo>
                    <a:pt x="24024" y="12626"/>
                  </a:moveTo>
                  <a:cubicBezTo>
                    <a:pt x="23911" y="12764"/>
                    <a:pt x="23798" y="12922"/>
                    <a:pt x="23684" y="13069"/>
                  </a:cubicBezTo>
                  <a:cubicBezTo>
                    <a:pt x="23684" y="13057"/>
                    <a:pt x="23696" y="13022"/>
                    <a:pt x="23708" y="12986"/>
                  </a:cubicBezTo>
                  <a:cubicBezTo>
                    <a:pt x="23810" y="12862"/>
                    <a:pt x="23922" y="12749"/>
                    <a:pt x="24024" y="12626"/>
                  </a:cubicBezTo>
                  <a:close/>
                  <a:moveTo>
                    <a:pt x="22077" y="21892"/>
                  </a:moveTo>
                  <a:lnTo>
                    <a:pt x="22077" y="21892"/>
                  </a:lnTo>
                  <a:cubicBezTo>
                    <a:pt x="21791" y="22416"/>
                    <a:pt x="21529" y="22952"/>
                    <a:pt x="21315" y="23487"/>
                  </a:cubicBezTo>
                  <a:cubicBezTo>
                    <a:pt x="21375" y="23094"/>
                    <a:pt x="21446" y="22713"/>
                    <a:pt x="21529" y="22309"/>
                  </a:cubicBezTo>
                  <a:cubicBezTo>
                    <a:pt x="21560" y="22357"/>
                    <a:pt x="21612" y="22388"/>
                    <a:pt x="21669" y="22388"/>
                  </a:cubicBezTo>
                  <a:cubicBezTo>
                    <a:pt x="21723" y="22388"/>
                    <a:pt x="21781" y="22360"/>
                    <a:pt x="21827" y="22297"/>
                  </a:cubicBezTo>
                  <a:cubicBezTo>
                    <a:pt x="21910" y="22166"/>
                    <a:pt x="21982" y="22023"/>
                    <a:pt x="22077" y="21892"/>
                  </a:cubicBezTo>
                  <a:close/>
                  <a:moveTo>
                    <a:pt x="20279" y="12522"/>
                  </a:moveTo>
                  <a:cubicBezTo>
                    <a:pt x="20708" y="13974"/>
                    <a:pt x="21148" y="15522"/>
                    <a:pt x="21779" y="16927"/>
                  </a:cubicBezTo>
                  <a:cubicBezTo>
                    <a:pt x="21267" y="19153"/>
                    <a:pt x="20851" y="21404"/>
                    <a:pt x="20529" y="23666"/>
                  </a:cubicBezTo>
                  <a:cubicBezTo>
                    <a:pt x="19946" y="21773"/>
                    <a:pt x="19231" y="19939"/>
                    <a:pt x="18731" y="18022"/>
                  </a:cubicBezTo>
                  <a:cubicBezTo>
                    <a:pt x="18731" y="18010"/>
                    <a:pt x="18731" y="18010"/>
                    <a:pt x="18708" y="18010"/>
                  </a:cubicBezTo>
                  <a:cubicBezTo>
                    <a:pt x="19089" y="16153"/>
                    <a:pt x="19624" y="14308"/>
                    <a:pt x="20279" y="12522"/>
                  </a:cubicBezTo>
                  <a:close/>
                  <a:moveTo>
                    <a:pt x="18588" y="18689"/>
                  </a:moveTo>
                  <a:cubicBezTo>
                    <a:pt x="19029" y="20558"/>
                    <a:pt x="19517" y="22440"/>
                    <a:pt x="20363" y="24154"/>
                  </a:cubicBezTo>
                  <a:cubicBezTo>
                    <a:pt x="20374" y="24202"/>
                    <a:pt x="20410" y="24214"/>
                    <a:pt x="20434" y="24225"/>
                  </a:cubicBezTo>
                  <a:cubicBezTo>
                    <a:pt x="20410" y="24452"/>
                    <a:pt x="20374" y="24690"/>
                    <a:pt x="20351" y="24916"/>
                  </a:cubicBezTo>
                  <a:cubicBezTo>
                    <a:pt x="19767" y="23475"/>
                    <a:pt x="19053" y="22070"/>
                    <a:pt x="18410" y="20677"/>
                  </a:cubicBezTo>
                  <a:cubicBezTo>
                    <a:pt x="18386" y="20618"/>
                    <a:pt x="18338" y="20582"/>
                    <a:pt x="18291" y="20582"/>
                  </a:cubicBezTo>
                  <a:cubicBezTo>
                    <a:pt x="18386" y="19939"/>
                    <a:pt x="18469" y="19320"/>
                    <a:pt x="18588" y="18689"/>
                  </a:cubicBezTo>
                  <a:close/>
                  <a:moveTo>
                    <a:pt x="19898" y="26357"/>
                  </a:moveTo>
                  <a:lnTo>
                    <a:pt x="19898" y="26357"/>
                  </a:lnTo>
                  <a:cubicBezTo>
                    <a:pt x="19958" y="26511"/>
                    <a:pt x="20041" y="26654"/>
                    <a:pt x="20124" y="26785"/>
                  </a:cubicBezTo>
                  <a:cubicBezTo>
                    <a:pt x="20112" y="26928"/>
                    <a:pt x="20101" y="27047"/>
                    <a:pt x="20077" y="27142"/>
                  </a:cubicBezTo>
                  <a:cubicBezTo>
                    <a:pt x="20017" y="26881"/>
                    <a:pt x="19958" y="26631"/>
                    <a:pt x="19898" y="26357"/>
                  </a:cubicBezTo>
                  <a:close/>
                  <a:moveTo>
                    <a:pt x="18231" y="21094"/>
                  </a:moveTo>
                  <a:cubicBezTo>
                    <a:pt x="18886" y="22606"/>
                    <a:pt x="19505" y="24166"/>
                    <a:pt x="20279" y="25630"/>
                  </a:cubicBezTo>
                  <a:cubicBezTo>
                    <a:pt x="20255" y="25773"/>
                    <a:pt x="20232" y="25928"/>
                    <a:pt x="20220" y="26071"/>
                  </a:cubicBezTo>
                  <a:cubicBezTo>
                    <a:pt x="20053" y="25714"/>
                    <a:pt x="19874" y="25357"/>
                    <a:pt x="19720" y="24999"/>
                  </a:cubicBezTo>
                  <a:cubicBezTo>
                    <a:pt x="19398" y="24261"/>
                    <a:pt x="19065" y="23499"/>
                    <a:pt x="18743" y="22761"/>
                  </a:cubicBezTo>
                  <a:cubicBezTo>
                    <a:pt x="18719" y="22708"/>
                    <a:pt x="18671" y="22686"/>
                    <a:pt x="18622" y="22686"/>
                  </a:cubicBezTo>
                  <a:cubicBezTo>
                    <a:pt x="18525" y="22686"/>
                    <a:pt x="18422" y="22770"/>
                    <a:pt x="18469" y="22880"/>
                  </a:cubicBezTo>
                  <a:cubicBezTo>
                    <a:pt x="18791" y="23630"/>
                    <a:pt x="19100" y="24380"/>
                    <a:pt x="19410" y="25142"/>
                  </a:cubicBezTo>
                  <a:cubicBezTo>
                    <a:pt x="19577" y="25916"/>
                    <a:pt x="19755" y="26690"/>
                    <a:pt x="19922" y="27464"/>
                  </a:cubicBezTo>
                  <a:cubicBezTo>
                    <a:pt x="19931" y="27518"/>
                    <a:pt x="19973" y="27544"/>
                    <a:pt x="20019" y="27544"/>
                  </a:cubicBezTo>
                  <a:cubicBezTo>
                    <a:pt x="20034" y="27544"/>
                    <a:pt x="20050" y="27541"/>
                    <a:pt x="20065" y="27535"/>
                  </a:cubicBezTo>
                  <a:lnTo>
                    <a:pt x="20065" y="27535"/>
                  </a:lnTo>
                  <a:cubicBezTo>
                    <a:pt x="19958" y="28547"/>
                    <a:pt x="19874" y="29559"/>
                    <a:pt x="19803" y="30571"/>
                  </a:cubicBezTo>
                  <a:cubicBezTo>
                    <a:pt x="19410" y="29559"/>
                    <a:pt x="18946" y="28595"/>
                    <a:pt x="18505" y="27595"/>
                  </a:cubicBezTo>
                  <a:cubicBezTo>
                    <a:pt x="18481" y="27535"/>
                    <a:pt x="18427" y="27510"/>
                    <a:pt x="18370" y="27510"/>
                  </a:cubicBezTo>
                  <a:cubicBezTo>
                    <a:pt x="18255" y="27510"/>
                    <a:pt x="18124" y="27607"/>
                    <a:pt x="18172" y="27726"/>
                  </a:cubicBezTo>
                  <a:cubicBezTo>
                    <a:pt x="18648" y="28857"/>
                    <a:pt x="19089" y="30000"/>
                    <a:pt x="19648" y="31095"/>
                  </a:cubicBezTo>
                  <a:cubicBezTo>
                    <a:pt x="19684" y="31131"/>
                    <a:pt x="19708" y="31167"/>
                    <a:pt x="19755" y="31167"/>
                  </a:cubicBezTo>
                  <a:cubicBezTo>
                    <a:pt x="19720" y="31512"/>
                    <a:pt x="19708" y="31845"/>
                    <a:pt x="19696" y="32203"/>
                  </a:cubicBezTo>
                  <a:cubicBezTo>
                    <a:pt x="19291" y="31155"/>
                    <a:pt x="18803" y="30107"/>
                    <a:pt x="18350" y="29071"/>
                  </a:cubicBezTo>
                  <a:cubicBezTo>
                    <a:pt x="18333" y="29027"/>
                    <a:pt x="18295" y="29003"/>
                    <a:pt x="18253" y="29003"/>
                  </a:cubicBezTo>
                  <a:cubicBezTo>
                    <a:pt x="18238" y="29003"/>
                    <a:pt x="18223" y="29006"/>
                    <a:pt x="18207" y="29012"/>
                  </a:cubicBezTo>
                  <a:cubicBezTo>
                    <a:pt x="17910" y="26357"/>
                    <a:pt x="17934" y="23714"/>
                    <a:pt x="18231" y="21094"/>
                  </a:cubicBezTo>
                  <a:close/>
                  <a:moveTo>
                    <a:pt x="18565" y="31572"/>
                  </a:moveTo>
                  <a:lnTo>
                    <a:pt x="18565" y="31572"/>
                  </a:lnTo>
                  <a:cubicBezTo>
                    <a:pt x="18684" y="31881"/>
                    <a:pt x="18803" y="32179"/>
                    <a:pt x="18922" y="32488"/>
                  </a:cubicBezTo>
                  <a:cubicBezTo>
                    <a:pt x="18862" y="32369"/>
                    <a:pt x="18815" y="32250"/>
                    <a:pt x="18755" y="32131"/>
                  </a:cubicBezTo>
                  <a:cubicBezTo>
                    <a:pt x="18743" y="32072"/>
                    <a:pt x="18696" y="32048"/>
                    <a:pt x="18648" y="32024"/>
                  </a:cubicBezTo>
                  <a:cubicBezTo>
                    <a:pt x="18624" y="31881"/>
                    <a:pt x="18588" y="31714"/>
                    <a:pt x="18565" y="31572"/>
                  </a:cubicBezTo>
                  <a:close/>
                  <a:moveTo>
                    <a:pt x="18279" y="29571"/>
                  </a:moveTo>
                  <a:lnTo>
                    <a:pt x="18279" y="29571"/>
                  </a:lnTo>
                  <a:cubicBezTo>
                    <a:pt x="18731" y="30679"/>
                    <a:pt x="19148" y="31786"/>
                    <a:pt x="19684" y="32857"/>
                  </a:cubicBezTo>
                  <a:cubicBezTo>
                    <a:pt x="19648" y="32917"/>
                    <a:pt x="19648" y="32977"/>
                    <a:pt x="19648" y="33060"/>
                  </a:cubicBezTo>
                  <a:cubicBezTo>
                    <a:pt x="19303" y="32286"/>
                    <a:pt x="18910" y="31512"/>
                    <a:pt x="18565" y="30750"/>
                  </a:cubicBezTo>
                  <a:cubicBezTo>
                    <a:pt x="18529" y="30691"/>
                    <a:pt x="18469" y="30679"/>
                    <a:pt x="18434" y="30679"/>
                  </a:cubicBezTo>
                  <a:cubicBezTo>
                    <a:pt x="18374" y="30298"/>
                    <a:pt x="18327" y="29929"/>
                    <a:pt x="18279" y="29571"/>
                  </a:cubicBezTo>
                  <a:close/>
                  <a:moveTo>
                    <a:pt x="27863" y="973"/>
                  </a:moveTo>
                  <a:lnTo>
                    <a:pt x="27863" y="973"/>
                  </a:lnTo>
                  <a:cubicBezTo>
                    <a:pt x="28995" y="4425"/>
                    <a:pt x="29292" y="7676"/>
                    <a:pt x="27792" y="11117"/>
                  </a:cubicBezTo>
                  <a:cubicBezTo>
                    <a:pt x="27756" y="11117"/>
                    <a:pt x="27744" y="11129"/>
                    <a:pt x="27732" y="11152"/>
                  </a:cubicBezTo>
                  <a:cubicBezTo>
                    <a:pt x="27387" y="11581"/>
                    <a:pt x="27078" y="11986"/>
                    <a:pt x="26744" y="12426"/>
                  </a:cubicBezTo>
                  <a:cubicBezTo>
                    <a:pt x="26638" y="12574"/>
                    <a:pt x="26786" y="12770"/>
                    <a:pt x="26946" y="12770"/>
                  </a:cubicBezTo>
                  <a:cubicBezTo>
                    <a:pt x="26966" y="12770"/>
                    <a:pt x="26986" y="12766"/>
                    <a:pt x="27006" y="12760"/>
                  </a:cubicBezTo>
                  <a:lnTo>
                    <a:pt x="27006" y="12760"/>
                  </a:lnTo>
                  <a:cubicBezTo>
                    <a:pt x="27256" y="13319"/>
                    <a:pt x="27090" y="13843"/>
                    <a:pt x="26506" y="14308"/>
                  </a:cubicBezTo>
                  <a:cubicBezTo>
                    <a:pt x="26408" y="14486"/>
                    <a:pt x="26577" y="14698"/>
                    <a:pt x="26748" y="14698"/>
                  </a:cubicBezTo>
                  <a:cubicBezTo>
                    <a:pt x="26806" y="14698"/>
                    <a:pt x="26863" y="14674"/>
                    <a:pt x="26911" y="14617"/>
                  </a:cubicBezTo>
                  <a:lnTo>
                    <a:pt x="26911" y="14617"/>
                  </a:lnTo>
                  <a:cubicBezTo>
                    <a:pt x="25292" y="16605"/>
                    <a:pt x="24482" y="19975"/>
                    <a:pt x="23792" y="22523"/>
                  </a:cubicBezTo>
                  <a:cubicBezTo>
                    <a:pt x="22994" y="25333"/>
                    <a:pt x="22279" y="28297"/>
                    <a:pt x="22148" y="31226"/>
                  </a:cubicBezTo>
                  <a:cubicBezTo>
                    <a:pt x="21887" y="31488"/>
                    <a:pt x="21732" y="31953"/>
                    <a:pt x="21660" y="32488"/>
                  </a:cubicBezTo>
                  <a:cubicBezTo>
                    <a:pt x="21077" y="33715"/>
                    <a:pt x="20422" y="34989"/>
                    <a:pt x="20041" y="36286"/>
                  </a:cubicBezTo>
                  <a:cubicBezTo>
                    <a:pt x="20053" y="35894"/>
                    <a:pt x="20077" y="35513"/>
                    <a:pt x="20101" y="35120"/>
                  </a:cubicBezTo>
                  <a:cubicBezTo>
                    <a:pt x="20874" y="33691"/>
                    <a:pt x="21482" y="32131"/>
                    <a:pt x="22148" y="30655"/>
                  </a:cubicBezTo>
                  <a:cubicBezTo>
                    <a:pt x="22213" y="30526"/>
                    <a:pt x="22103" y="30408"/>
                    <a:pt x="21995" y="30408"/>
                  </a:cubicBezTo>
                  <a:cubicBezTo>
                    <a:pt x="21944" y="30408"/>
                    <a:pt x="21893" y="30435"/>
                    <a:pt x="21863" y="30500"/>
                  </a:cubicBezTo>
                  <a:cubicBezTo>
                    <a:pt x="21315" y="31607"/>
                    <a:pt x="20708" y="32715"/>
                    <a:pt x="20172" y="33846"/>
                  </a:cubicBezTo>
                  <a:cubicBezTo>
                    <a:pt x="20398" y="30405"/>
                    <a:pt x="20755" y="27000"/>
                    <a:pt x="21291" y="23606"/>
                  </a:cubicBezTo>
                  <a:cubicBezTo>
                    <a:pt x="21298" y="23686"/>
                    <a:pt x="21385" y="23739"/>
                    <a:pt x="21470" y="23739"/>
                  </a:cubicBezTo>
                  <a:cubicBezTo>
                    <a:pt x="21525" y="23739"/>
                    <a:pt x="21580" y="23717"/>
                    <a:pt x="21613" y="23666"/>
                  </a:cubicBezTo>
                  <a:cubicBezTo>
                    <a:pt x="21698" y="23520"/>
                    <a:pt x="21784" y="23381"/>
                    <a:pt x="21865" y="23243"/>
                  </a:cubicBezTo>
                  <a:lnTo>
                    <a:pt x="21865" y="23243"/>
                  </a:lnTo>
                  <a:cubicBezTo>
                    <a:pt x="21670" y="23580"/>
                    <a:pt x="21478" y="23912"/>
                    <a:pt x="21303" y="24261"/>
                  </a:cubicBezTo>
                  <a:cubicBezTo>
                    <a:pt x="21267" y="24333"/>
                    <a:pt x="21333" y="24425"/>
                    <a:pt x="21403" y="24425"/>
                  </a:cubicBezTo>
                  <a:cubicBezTo>
                    <a:pt x="21426" y="24425"/>
                    <a:pt x="21449" y="24416"/>
                    <a:pt x="21470" y="24392"/>
                  </a:cubicBezTo>
                  <a:cubicBezTo>
                    <a:pt x="21982" y="23785"/>
                    <a:pt x="22327" y="23035"/>
                    <a:pt x="22660" y="22309"/>
                  </a:cubicBezTo>
                  <a:cubicBezTo>
                    <a:pt x="22691" y="22205"/>
                    <a:pt x="22624" y="22111"/>
                    <a:pt x="22543" y="22111"/>
                  </a:cubicBezTo>
                  <a:cubicBezTo>
                    <a:pt x="22531" y="22111"/>
                    <a:pt x="22518" y="22113"/>
                    <a:pt x="22506" y="22118"/>
                  </a:cubicBezTo>
                  <a:cubicBezTo>
                    <a:pt x="22982" y="21249"/>
                    <a:pt x="23446" y="20392"/>
                    <a:pt x="23970" y="19558"/>
                  </a:cubicBezTo>
                  <a:cubicBezTo>
                    <a:pt x="24061" y="19402"/>
                    <a:pt x="23923" y="19262"/>
                    <a:pt x="23787" y="19262"/>
                  </a:cubicBezTo>
                  <a:cubicBezTo>
                    <a:pt x="23726" y="19262"/>
                    <a:pt x="23665" y="19290"/>
                    <a:pt x="23625" y="19356"/>
                  </a:cubicBezTo>
                  <a:cubicBezTo>
                    <a:pt x="23411" y="19677"/>
                    <a:pt x="23220" y="19999"/>
                    <a:pt x="23018" y="20332"/>
                  </a:cubicBezTo>
                  <a:cubicBezTo>
                    <a:pt x="23637" y="19272"/>
                    <a:pt x="24232" y="18201"/>
                    <a:pt x="24863" y="17129"/>
                  </a:cubicBezTo>
                  <a:cubicBezTo>
                    <a:pt x="24945" y="16982"/>
                    <a:pt x="24812" y="16840"/>
                    <a:pt x="24683" y="16840"/>
                  </a:cubicBezTo>
                  <a:cubicBezTo>
                    <a:pt x="24624" y="16840"/>
                    <a:pt x="24567" y="16869"/>
                    <a:pt x="24530" y="16939"/>
                  </a:cubicBezTo>
                  <a:cubicBezTo>
                    <a:pt x="23530" y="18630"/>
                    <a:pt x="22506" y="20296"/>
                    <a:pt x="21565" y="22023"/>
                  </a:cubicBezTo>
                  <a:cubicBezTo>
                    <a:pt x="21648" y="21618"/>
                    <a:pt x="21720" y="21201"/>
                    <a:pt x="21791" y="20808"/>
                  </a:cubicBezTo>
                  <a:cubicBezTo>
                    <a:pt x="23041" y="18868"/>
                    <a:pt x="24280" y="16939"/>
                    <a:pt x="25530" y="14998"/>
                  </a:cubicBezTo>
                  <a:cubicBezTo>
                    <a:pt x="25630" y="14831"/>
                    <a:pt x="25478" y="14681"/>
                    <a:pt x="25329" y="14681"/>
                  </a:cubicBezTo>
                  <a:cubicBezTo>
                    <a:pt x="25266" y="14681"/>
                    <a:pt x="25203" y="14708"/>
                    <a:pt x="25161" y="14772"/>
                  </a:cubicBezTo>
                  <a:cubicBezTo>
                    <a:pt x="24113" y="16355"/>
                    <a:pt x="23089" y="17951"/>
                    <a:pt x="22041" y="19523"/>
                  </a:cubicBezTo>
                  <a:cubicBezTo>
                    <a:pt x="22101" y="19261"/>
                    <a:pt x="22148" y="18975"/>
                    <a:pt x="22208" y="18701"/>
                  </a:cubicBezTo>
                  <a:cubicBezTo>
                    <a:pt x="22375" y="17975"/>
                    <a:pt x="22541" y="17260"/>
                    <a:pt x="22732" y="16534"/>
                  </a:cubicBezTo>
                  <a:cubicBezTo>
                    <a:pt x="22756" y="16522"/>
                    <a:pt x="22791" y="16498"/>
                    <a:pt x="22815" y="16475"/>
                  </a:cubicBezTo>
                  <a:cubicBezTo>
                    <a:pt x="23934" y="15105"/>
                    <a:pt x="24839" y="13522"/>
                    <a:pt x="25935" y="12129"/>
                  </a:cubicBezTo>
                  <a:cubicBezTo>
                    <a:pt x="26034" y="11993"/>
                    <a:pt x="25921" y="11817"/>
                    <a:pt x="25794" y="11817"/>
                  </a:cubicBezTo>
                  <a:cubicBezTo>
                    <a:pt x="25753" y="11817"/>
                    <a:pt x="25710" y="11835"/>
                    <a:pt x="25673" y="11879"/>
                  </a:cubicBezTo>
                  <a:cubicBezTo>
                    <a:pt x="24815" y="12915"/>
                    <a:pt x="23863" y="13998"/>
                    <a:pt x="23101" y="15165"/>
                  </a:cubicBezTo>
                  <a:cubicBezTo>
                    <a:pt x="23172" y="14879"/>
                    <a:pt x="23256" y="14581"/>
                    <a:pt x="23339" y="14296"/>
                  </a:cubicBezTo>
                  <a:cubicBezTo>
                    <a:pt x="24530" y="12891"/>
                    <a:pt x="25530" y="11200"/>
                    <a:pt x="26613" y="9712"/>
                  </a:cubicBezTo>
                  <a:cubicBezTo>
                    <a:pt x="26656" y="9652"/>
                    <a:pt x="26601" y="9599"/>
                    <a:pt x="26541" y="9599"/>
                  </a:cubicBezTo>
                  <a:cubicBezTo>
                    <a:pt x="26517" y="9599"/>
                    <a:pt x="26491" y="9608"/>
                    <a:pt x="26470" y="9628"/>
                  </a:cubicBezTo>
                  <a:cubicBezTo>
                    <a:pt x="25881" y="10377"/>
                    <a:pt x="25259" y="11114"/>
                    <a:pt x="24656" y="11882"/>
                  </a:cubicBezTo>
                  <a:lnTo>
                    <a:pt x="24656" y="11882"/>
                  </a:lnTo>
                  <a:cubicBezTo>
                    <a:pt x="25575" y="10704"/>
                    <a:pt x="26452" y="9495"/>
                    <a:pt x="27340" y="8331"/>
                  </a:cubicBezTo>
                  <a:cubicBezTo>
                    <a:pt x="27430" y="8204"/>
                    <a:pt x="27329" y="8051"/>
                    <a:pt x="27223" y="8051"/>
                  </a:cubicBezTo>
                  <a:cubicBezTo>
                    <a:pt x="27189" y="8051"/>
                    <a:pt x="27154" y="8067"/>
                    <a:pt x="27125" y="8104"/>
                  </a:cubicBezTo>
                  <a:cubicBezTo>
                    <a:pt x="26125" y="9355"/>
                    <a:pt x="25065" y="10581"/>
                    <a:pt x="24065" y="11843"/>
                  </a:cubicBezTo>
                  <a:cubicBezTo>
                    <a:pt x="25208" y="8152"/>
                    <a:pt x="26554" y="4580"/>
                    <a:pt x="27863" y="973"/>
                  </a:cubicBezTo>
                  <a:close/>
                  <a:moveTo>
                    <a:pt x="21589" y="33262"/>
                  </a:moveTo>
                  <a:lnTo>
                    <a:pt x="21589" y="33262"/>
                  </a:lnTo>
                  <a:cubicBezTo>
                    <a:pt x="21541" y="34048"/>
                    <a:pt x="21553" y="34846"/>
                    <a:pt x="21434" y="35298"/>
                  </a:cubicBezTo>
                  <a:cubicBezTo>
                    <a:pt x="21148" y="36429"/>
                    <a:pt x="20196" y="37465"/>
                    <a:pt x="20232" y="38596"/>
                  </a:cubicBezTo>
                  <a:cubicBezTo>
                    <a:pt x="20136" y="38608"/>
                    <a:pt x="20041" y="38620"/>
                    <a:pt x="19946" y="38620"/>
                  </a:cubicBezTo>
                  <a:cubicBezTo>
                    <a:pt x="19958" y="38037"/>
                    <a:pt x="19993" y="37441"/>
                    <a:pt x="20017" y="36870"/>
                  </a:cubicBezTo>
                  <a:cubicBezTo>
                    <a:pt x="20028" y="36873"/>
                    <a:pt x="20039" y="36874"/>
                    <a:pt x="20051" y="36874"/>
                  </a:cubicBezTo>
                  <a:cubicBezTo>
                    <a:pt x="20090" y="36874"/>
                    <a:pt x="20132" y="36857"/>
                    <a:pt x="20160" y="36810"/>
                  </a:cubicBezTo>
                  <a:cubicBezTo>
                    <a:pt x="20172" y="36763"/>
                    <a:pt x="20196" y="36715"/>
                    <a:pt x="20220" y="36691"/>
                  </a:cubicBezTo>
                  <a:lnTo>
                    <a:pt x="20220" y="36691"/>
                  </a:lnTo>
                  <a:cubicBezTo>
                    <a:pt x="20184" y="36822"/>
                    <a:pt x="20160" y="36965"/>
                    <a:pt x="20136" y="37108"/>
                  </a:cubicBezTo>
                  <a:cubicBezTo>
                    <a:pt x="20129" y="37205"/>
                    <a:pt x="20224" y="37274"/>
                    <a:pt x="20317" y="37274"/>
                  </a:cubicBezTo>
                  <a:cubicBezTo>
                    <a:pt x="20372" y="37274"/>
                    <a:pt x="20427" y="37249"/>
                    <a:pt x="20458" y="37191"/>
                  </a:cubicBezTo>
                  <a:cubicBezTo>
                    <a:pt x="20613" y="36882"/>
                    <a:pt x="20672" y="36525"/>
                    <a:pt x="20779" y="36191"/>
                  </a:cubicBezTo>
                  <a:cubicBezTo>
                    <a:pt x="20910" y="35798"/>
                    <a:pt x="21077" y="35405"/>
                    <a:pt x="21244" y="35024"/>
                  </a:cubicBezTo>
                  <a:cubicBezTo>
                    <a:pt x="21293" y="34910"/>
                    <a:pt x="21201" y="34813"/>
                    <a:pt x="21113" y="34813"/>
                  </a:cubicBezTo>
                  <a:cubicBezTo>
                    <a:pt x="21072" y="34813"/>
                    <a:pt x="21032" y="34833"/>
                    <a:pt x="21005" y="34882"/>
                  </a:cubicBezTo>
                  <a:cubicBezTo>
                    <a:pt x="20994" y="34917"/>
                    <a:pt x="20958" y="34965"/>
                    <a:pt x="20946" y="34989"/>
                  </a:cubicBezTo>
                  <a:cubicBezTo>
                    <a:pt x="21172" y="34429"/>
                    <a:pt x="21363" y="33846"/>
                    <a:pt x="21589" y="33262"/>
                  </a:cubicBezTo>
                  <a:close/>
                  <a:moveTo>
                    <a:pt x="19005" y="33608"/>
                  </a:moveTo>
                  <a:cubicBezTo>
                    <a:pt x="19148" y="33881"/>
                    <a:pt x="19291" y="34155"/>
                    <a:pt x="19470" y="34393"/>
                  </a:cubicBezTo>
                  <a:cubicBezTo>
                    <a:pt x="19505" y="34441"/>
                    <a:pt x="19541" y="34453"/>
                    <a:pt x="19589" y="34453"/>
                  </a:cubicBezTo>
                  <a:cubicBezTo>
                    <a:pt x="19589" y="34691"/>
                    <a:pt x="19577" y="34929"/>
                    <a:pt x="19577" y="35167"/>
                  </a:cubicBezTo>
                  <a:cubicBezTo>
                    <a:pt x="19553" y="35215"/>
                    <a:pt x="19553" y="35263"/>
                    <a:pt x="19577" y="35286"/>
                  </a:cubicBezTo>
                  <a:cubicBezTo>
                    <a:pt x="19541" y="36417"/>
                    <a:pt x="19541" y="37549"/>
                    <a:pt x="19553" y="38668"/>
                  </a:cubicBezTo>
                  <a:cubicBezTo>
                    <a:pt x="19517" y="38668"/>
                    <a:pt x="19458" y="38680"/>
                    <a:pt x="19410" y="38680"/>
                  </a:cubicBezTo>
                  <a:cubicBezTo>
                    <a:pt x="19410" y="38680"/>
                    <a:pt x="19410" y="38668"/>
                    <a:pt x="19398" y="38632"/>
                  </a:cubicBezTo>
                  <a:cubicBezTo>
                    <a:pt x="18946" y="37441"/>
                    <a:pt x="18410" y="36310"/>
                    <a:pt x="17969" y="35143"/>
                  </a:cubicBezTo>
                  <a:lnTo>
                    <a:pt x="17969" y="35143"/>
                  </a:lnTo>
                  <a:cubicBezTo>
                    <a:pt x="18017" y="35198"/>
                    <a:pt x="18077" y="35221"/>
                    <a:pt x="18136" y="35221"/>
                  </a:cubicBezTo>
                  <a:cubicBezTo>
                    <a:pt x="18283" y="35221"/>
                    <a:pt x="18420" y="35075"/>
                    <a:pt x="18327" y="34905"/>
                  </a:cubicBezTo>
                  <a:cubicBezTo>
                    <a:pt x="17849" y="34068"/>
                    <a:pt x="17758" y="33910"/>
                    <a:pt x="18045" y="33910"/>
                  </a:cubicBezTo>
                  <a:cubicBezTo>
                    <a:pt x="18195" y="33910"/>
                    <a:pt x="18448" y="33953"/>
                    <a:pt x="18803" y="33965"/>
                  </a:cubicBezTo>
                  <a:cubicBezTo>
                    <a:pt x="18946" y="33965"/>
                    <a:pt x="19065" y="33810"/>
                    <a:pt x="19029" y="33667"/>
                  </a:cubicBezTo>
                  <a:cubicBezTo>
                    <a:pt x="19029" y="33643"/>
                    <a:pt x="19005" y="33619"/>
                    <a:pt x="19005" y="33608"/>
                  </a:cubicBezTo>
                  <a:close/>
                  <a:moveTo>
                    <a:pt x="53236" y="38513"/>
                  </a:moveTo>
                  <a:lnTo>
                    <a:pt x="53236" y="38513"/>
                  </a:lnTo>
                  <a:cubicBezTo>
                    <a:pt x="53224" y="38596"/>
                    <a:pt x="53212" y="38680"/>
                    <a:pt x="53200" y="38751"/>
                  </a:cubicBezTo>
                  <a:cubicBezTo>
                    <a:pt x="53164" y="38811"/>
                    <a:pt x="53152" y="38894"/>
                    <a:pt x="53140" y="38977"/>
                  </a:cubicBezTo>
                  <a:lnTo>
                    <a:pt x="53140" y="39013"/>
                  </a:lnTo>
                  <a:cubicBezTo>
                    <a:pt x="53117" y="39073"/>
                    <a:pt x="53105" y="39132"/>
                    <a:pt x="53081" y="39192"/>
                  </a:cubicBezTo>
                  <a:cubicBezTo>
                    <a:pt x="53057" y="39215"/>
                    <a:pt x="53081" y="39227"/>
                    <a:pt x="53057" y="39239"/>
                  </a:cubicBezTo>
                  <a:lnTo>
                    <a:pt x="53057" y="39263"/>
                  </a:lnTo>
                  <a:cubicBezTo>
                    <a:pt x="52998" y="39275"/>
                    <a:pt x="52926" y="39287"/>
                    <a:pt x="52867" y="39311"/>
                  </a:cubicBezTo>
                  <a:cubicBezTo>
                    <a:pt x="52828" y="39234"/>
                    <a:pt x="52760" y="39181"/>
                    <a:pt x="52673" y="39181"/>
                  </a:cubicBezTo>
                  <a:cubicBezTo>
                    <a:pt x="52651" y="39181"/>
                    <a:pt x="52628" y="39184"/>
                    <a:pt x="52605" y="39192"/>
                  </a:cubicBezTo>
                  <a:cubicBezTo>
                    <a:pt x="52557" y="39204"/>
                    <a:pt x="52521" y="39204"/>
                    <a:pt x="52486" y="39215"/>
                  </a:cubicBezTo>
                  <a:cubicBezTo>
                    <a:pt x="52509" y="39168"/>
                    <a:pt x="52497" y="39108"/>
                    <a:pt x="52450" y="39084"/>
                  </a:cubicBezTo>
                  <a:lnTo>
                    <a:pt x="52188" y="38953"/>
                  </a:lnTo>
                  <a:cubicBezTo>
                    <a:pt x="52171" y="38945"/>
                    <a:pt x="52155" y="38941"/>
                    <a:pt x="52140" y="38941"/>
                  </a:cubicBezTo>
                  <a:cubicBezTo>
                    <a:pt x="52046" y="38941"/>
                    <a:pt x="51989" y="39081"/>
                    <a:pt x="52081" y="39132"/>
                  </a:cubicBezTo>
                  <a:cubicBezTo>
                    <a:pt x="52164" y="39168"/>
                    <a:pt x="52247" y="39215"/>
                    <a:pt x="52331" y="39263"/>
                  </a:cubicBezTo>
                  <a:cubicBezTo>
                    <a:pt x="52212" y="39287"/>
                    <a:pt x="52105" y="39323"/>
                    <a:pt x="51986" y="39334"/>
                  </a:cubicBezTo>
                  <a:cubicBezTo>
                    <a:pt x="51914" y="39204"/>
                    <a:pt x="51795" y="39084"/>
                    <a:pt x="51676" y="38977"/>
                  </a:cubicBezTo>
                  <a:cubicBezTo>
                    <a:pt x="52200" y="38834"/>
                    <a:pt x="52724" y="38680"/>
                    <a:pt x="53236" y="38513"/>
                  </a:cubicBezTo>
                  <a:close/>
                  <a:moveTo>
                    <a:pt x="51176" y="39132"/>
                  </a:moveTo>
                  <a:lnTo>
                    <a:pt x="51188" y="39144"/>
                  </a:lnTo>
                  <a:cubicBezTo>
                    <a:pt x="51307" y="39227"/>
                    <a:pt x="51366" y="39346"/>
                    <a:pt x="51426" y="39454"/>
                  </a:cubicBezTo>
                  <a:cubicBezTo>
                    <a:pt x="51200" y="39513"/>
                    <a:pt x="50985" y="39573"/>
                    <a:pt x="50771" y="39632"/>
                  </a:cubicBezTo>
                  <a:cubicBezTo>
                    <a:pt x="50831" y="39513"/>
                    <a:pt x="50843" y="39370"/>
                    <a:pt x="50843" y="39215"/>
                  </a:cubicBezTo>
                  <a:cubicBezTo>
                    <a:pt x="50950" y="39192"/>
                    <a:pt x="51069" y="39156"/>
                    <a:pt x="51176" y="39132"/>
                  </a:cubicBezTo>
                  <a:close/>
                  <a:moveTo>
                    <a:pt x="49426" y="39585"/>
                  </a:moveTo>
                  <a:cubicBezTo>
                    <a:pt x="49485" y="39739"/>
                    <a:pt x="49580" y="39858"/>
                    <a:pt x="49688" y="39966"/>
                  </a:cubicBezTo>
                  <a:cubicBezTo>
                    <a:pt x="49592" y="39989"/>
                    <a:pt x="49485" y="40025"/>
                    <a:pt x="49402" y="40049"/>
                  </a:cubicBezTo>
                  <a:cubicBezTo>
                    <a:pt x="49426" y="39966"/>
                    <a:pt x="49438" y="39870"/>
                    <a:pt x="49414" y="39763"/>
                  </a:cubicBezTo>
                  <a:cubicBezTo>
                    <a:pt x="49402" y="39704"/>
                    <a:pt x="49342" y="39644"/>
                    <a:pt x="49283" y="39620"/>
                  </a:cubicBezTo>
                  <a:cubicBezTo>
                    <a:pt x="49307" y="39620"/>
                    <a:pt x="49366" y="39608"/>
                    <a:pt x="49426" y="39585"/>
                  </a:cubicBezTo>
                  <a:close/>
                  <a:moveTo>
                    <a:pt x="47271" y="40096"/>
                  </a:moveTo>
                  <a:cubicBezTo>
                    <a:pt x="47306" y="40156"/>
                    <a:pt x="47330" y="40239"/>
                    <a:pt x="47342" y="40335"/>
                  </a:cubicBezTo>
                  <a:cubicBezTo>
                    <a:pt x="47326" y="40326"/>
                    <a:pt x="47304" y="40312"/>
                    <a:pt x="47284" y="40312"/>
                  </a:cubicBezTo>
                  <a:cubicBezTo>
                    <a:pt x="47275" y="40312"/>
                    <a:pt x="47266" y="40315"/>
                    <a:pt x="47259" y="40323"/>
                  </a:cubicBezTo>
                  <a:cubicBezTo>
                    <a:pt x="47244" y="40324"/>
                    <a:pt x="47229" y="40324"/>
                    <a:pt x="47215" y="40324"/>
                  </a:cubicBezTo>
                  <a:cubicBezTo>
                    <a:pt x="47064" y="40324"/>
                    <a:pt x="46980" y="40266"/>
                    <a:pt x="46925" y="40168"/>
                  </a:cubicBezTo>
                  <a:cubicBezTo>
                    <a:pt x="47033" y="40144"/>
                    <a:pt x="47152" y="40108"/>
                    <a:pt x="47271" y="40096"/>
                  </a:cubicBezTo>
                  <a:close/>
                  <a:moveTo>
                    <a:pt x="48390" y="39846"/>
                  </a:moveTo>
                  <a:cubicBezTo>
                    <a:pt x="48426" y="40037"/>
                    <a:pt x="48521" y="40204"/>
                    <a:pt x="48699" y="40287"/>
                  </a:cubicBezTo>
                  <a:cubicBezTo>
                    <a:pt x="48616" y="40323"/>
                    <a:pt x="48509" y="40347"/>
                    <a:pt x="48414" y="40382"/>
                  </a:cubicBezTo>
                  <a:cubicBezTo>
                    <a:pt x="48402" y="40323"/>
                    <a:pt x="48366" y="40239"/>
                    <a:pt x="48330" y="40180"/>
                  </a:cubicBezTo>
                  <a:cubicBezTo>
                    <a:pt x="48287" y="40130"/>
                    <a:pt x="48228" y="40110"/>
                    <a:pt x="48166" y="40110"/>
                  </a:cubicBezTo>
                  <a:cubicBezTo>
                    <a:pt x="48108" y="40110"/>
                    <a:pt x="48048" y="40127"/>
                    <a:pt x="47997" y="40156"/>
                  </a:cubicBezTo>
                  <a:cubicBezTo>
                    <a:pt x="47985" y="40120"/>
                    <a:pt x="47985" y="40096"/>
                    <a:pt x="47973" y="40061"/>
                  </a:cubicBezTo>
                  <a:cubicBezTo>
                    <a:pt x="47949" y="40037"/>
                    <a:pt x="47937" y="39989"/>
                    <a:pt x="47925" y="39966"/>
                  </a:cubicBezTo>
                  <a:cubicBezTo>
                    <a:pt x="48080" y="39918"/>
                    <a:pt x="48235" y="39870"/>
                    <a:pt x="48390" y="39846"/>
                  </a:cubicBezTo>
                  <a:close/>
                  <a:moveTo>
                    <a:pt x="47449" y="40692"/>
                  </a:moveTo>
                  <a:cubicBezTo>
                    <a:pt x="47449" y="40692"/>
                    <a:pt x="47449" y="40704"/>
                    <a:pt x="47461" y="40704"/>
                  </a:cubicBezTo>
                  <a:cubicBezTo>
                    <a:pt x="47449" y="40704"/>
                    <a:pt x="47449" y="40704"/>
                    <a:pt x="47437" y="40716"/>
                  </a:cubicBezTo>
                  <a:cubicBezTo>
                    <a:pt x="47437" y="40704"/>
                    <a:pt x="47449" y="40704"/>
                    <a:pt x="47449" y="40692"/>
                  </a:cubicBezTo>
                  <a:close/>
                  <a:moveTo>
                    <a:pt x="46294" y="40299"/>
                  </a:moveTo>
                  <a:cubicBezTo>
                    <a:pt x="46354" y="40537"/>
                    <a:pt x="46473" y="40763"/>
                    <a:pt x="46687" y="40882"/>
                  </a:cubicBezTo>
                  <a:cubicBezTo>
                    <a:pt x="46735" y="40906"/>
                    <a:pt x="46782" y="40906"/>
                    <a:pt x="46830" y="40930"/>
                  </a:cubicBezTo>
                  <a:cubicBezTo>
                    <a:pt x="46675" y="40989"/>
                    <a:pt x="46532" y="41025"/>
                    <a:pt x="46366" y="41097"/>
                  </a:cubicBezTo>
                  <a:cubicBezTo>
                    <a:pt x="46330" y="40989"/>
                    <a:pt x="46271" y="40894"/>
                    <a:pt x="46151" y="40858"/>
                  </a:cubicBezTo>
                  <a:cubicBezTo>
                    <a:pt x="46140" y="40835"/>
                    <a:pt x="46140" y="40835"/>
                    <a:pt x="46140" y="40823"/>
                  </a:cubicBezTo>
                  <a:cubicBezTo>
                    <a:pt x="46092" y="40751"/>
                    <a:pt x="46068" y="40692"/>
                    <a:pt x="46032" y="40620"/>
                  </a:cubicBezTo>
                  <a:cubicBezTo>
                    <a:pt x="45997" y="40537"/>
                    <a:pt x="45961" y="40454"/>
                    <a:pt x="45937" y="40358"/>
                  </a:cubicBezTo>
                  <a:cubicBezTo>
                    <a:pt x="46044" y="40347"/>
                    <a:pt x="46175" y="40323"/>
                    <a:pt x="46294" y="40299"/>
                  </a:cubicBezTo>
                  <a:close/>
                  <a:moveTo>
                    <a:pt x="45294" y="40501"/>
                  </a:moveTo>
                  <a:cubicBezTo>
                    <a:pt x="45354" y="40775"/>
                    <a:pt x="45425" y="41168"/>
                    <a:pt x="45604" y="41359"/>
                  </a:cubicBezTo>
                  <a:cubicBezTo>
                    <a:pt x="45544" y="41394"/>
                    <a:pt x="45473" y="41406"/>
                    <a:pt x="45413" y="41430"/>
                  </a:cubicBezTo>
                  <a:cubicBezTo>
                    <a:pt x="45401" y="41406"/>
                    <a:pt x="45378" y="41359"/>
                    <a:pt x="45366" y="41335"/>
                  </a:cubicBezTo>
                  <a:cubicBezTo>
                    <a:pt x="45342" y="41287"/>
                    <a:pt x="45306" y="41251"/>
                    <a:pt x="45258" y="41228"/>
                  </a:cubicBezTo>
                  <a:cubicBezTo>
                    <a:pt x="45175" y="41013"/>
                    <a:pt x="45104" y="40799"/>
                    <a:pt x="45044" y="40573"/>
                  </a:cubicBezTo>
                  <a:cubicBezTo>
                    <a:pt x="45044" y="40573"/>
                    <a:pt x="45044" y="40561"/>
                    <a:pt x="45020" y="40561"/>
                  </a:cubicBezTo>
                  <a:cubicBezTo>
                    <a:pt x="45116" y="40525"/>
                    <a:pt x="45199" y="40513"/>
                    <a:pt x="45294" y="40501"/>
                  </a:cubicBezTo>
                  <a:close/>
                  <a:moveTo>
                    <a:pt x="34340" y="37739"/>
                  </a:moveTo>
                  <a:cubicBezTo>
                    <a:pt x="37386" y="38305"/>
                    <a:pt x="40571" y="38507"/>
                    <a:pt x="43764" y="38507"/>
                  </a:cubicBezTo>
                  <a:cubicBezTo>
                    <a:pt x="45613" y="38507"/>
                    <a:pt x="47465" y="38439"/>
                    <a:pt x="49295" y="38334"/>
                  </a:cubicBezTo>
                  <a:lnTo>
                    <a:pt x="49295" y="38334"/>
                  </a:lnTo>
                  <a:cubicBezTo>
                    <a:pt x="43568" y="39489"/>
                    <a:pt x="37865" y="40739"/>
                    <a:pt x="32078" y="41609"/>
                  </a:cubicBezTo>
                  <a:cubicBezTo>
                    <a:pt x="32043" y="41597"/>
                    <a:pt x="32007" y="41585"/>
                    <a:pt x="31959" y="41585"/>
                  </a:cubicBezTo>
                  <a:cubicBezTo>
                    <a:pt x="26328" y="41573"/>
                    <a:pt x="20672" y="41239"/>
                    <a:pt x="15017" y="41108"/>
                  </a:cubicBezTo>
                  <a:cubicBezTo>
                    <a:pt x="13877" y="41049"/>
                    <a:pt x="12723" y="40993"/>
                    <a:pt x="11576" y="40993"/>
                  </a:cubicBezTo>
                  <a:cubicBezTo>
                    <a:pt x="10902" y="40993"/>
                    <a:pt x="10229" y="41012"/>
                    <a:pt x="9564" y="41061"/>
                  </a:cubicBezTo>
                  <a:lnTo>
                    <a:pt x="9147" y="41061"/>
                  </a:lnTo>
                  <a:cubicBezTo>
                    <a:pt x="17553" y="40168"/>
                    <a:pt x="25935" y="38692"/>
                    <a:pt x="34340" y="37739"/>
                  </a:cubicBezTo>
                  <a:close/>
                  <a:moveTo>
                    <a:pt x="6135" y="41537"/>
                  </a:moveTo>
                  <a:cubicBezTo>
                    <a:pt x="6182" y="41537"/>
                    <a:pt x="6242" y="41549"/>
                    <a:pt x="6289" y="41549"/>
                  </a:cubicBezTo>
                  <a:cubicBezTo>
                    <a:pt x="6123" y="41597"/>
                    <a:pt x="5944" y="41644"/>
                    <a:pt x="5777" y="41704"/>
                  </a:cubicBezTo>
                  <a:cubicBezTo>
                    <a:pt x="5777" y="41704"/>
                    <a:pt x="5777" y="41692"/>
                    <a:pt x="5765" y="41656"/>
                  </a:cubicBezTo>
                  <a:cubicBezTo>
                    <a:pt x="5754" y="41632"/>
                    <a:pt x="5754" y="41597"/>
                    <a:pt x="5730" y="41573"/>
                  </a:cubicBezTo>
                  <a:cubicBezTo>
                    <a:pt x="5849" y="41573"/>
                    <a:pt x="5992" y="41573"/>
                    <a:pt x="6111" y="41549"/>
                  </a:cubicBezTo>
                  <a:cubicBezTo>
                    <a:pt x="6123" y="41549"/>
                    <a:pt x="6123" y="41537"/>
                    <a:pt x="6135" y="41537"/>
                  </a:cubicBezTo>
                  <a:close/>
                  <a:moveTo>
                    <a:pt x="44449" y="40644"/>
                  </a:moveTo>
                  <a:cubicBezTo>
                    <a:pt x="44473" y="41001"/>
                    <a:pt x="44544" y="41347"/>
                    <a:pt x="44675" y="41692"/>
                  </a:cubicBezTo>
                  <a:cubicBezTo>
                    <a:pt x="44616" y="41704"/>
                    <a:pt x="44580" y="41716"/>
                    <a:pt x="44520" y="41751"/>
                  </a:cubicBezTo>
                  <a:cubicBezTo>
                    <a:pt x="44449" y="41466"/>
                    <a:pt x="44163" y="41251"/>
                    <a:pt x="44068" y="40978"/>
                  </a:cubicBezTo>
                  <a:cubicBezTo>
                    <a:pt x="44032" y="40835"/>
                    <a:pt x="43937" y="40775"/>
                    <a:pt x="43830" y="40763"/>
                  </a:cubicBezTo>
                  <a:cubicBezTo>
                    <a:pt x="44044" y="40716"/>
                    <a:pt x="44246" y="40692"/>
                    <a:pt x="44449" y="40644"/>
                  </a:cubicBezTo>
                  <a:close/>
                  <a:moveTo>
                    <a:pt x="43663" y="40763"/>
                  </a:moveTo>
                  <a:cubicBezTo>
                    <a:pt x="43568" y="40835"/>
                    <a:pt x="43461" y="40954"/>
                    <a:pt x="43508" y="41120"/>
                  </a:cubicBezTo>
                  <a:cubicBezTo>
                    <a:pt x="43568" y="41370"/>
                    <a:pt x="43711" y="41751"/>
                    <a:pt x="43949" y="41942"/>
                  </a:cubicBezTo>
                  <a:cubicBezTo>
                    <a:pt x="43830" y="41978"/>
                    <a:pt x="43699" y="42013"/>
                    <a:pt x="43580" y="42061"/>
                  </a:cubicBezTo>
                  <a:cubicBezTo>
                    <a:pt x="43532" y="41894"/>
                    <a:pt x="43401" y="41799"/>
                    <a:pt x="43294" y="41656"/>
                  </a:cubicBezTo>
                  <a:cubicBezTo>
                    <a:pt x="43163" y="41478"/>
                    <a:pt x="43068" y="41251"/>
                    <a:pt x="43044" y="41025"/>
                  </a:cubicBezTo>
                  <a:cubicBezTo>
                    <a:pt x="43044" y="40978"/>
                    <a:pt x="43008" y="40930"/>
                    <a:pt x="42984" y="40882"/>
                  </a:cubicBezTo>
                  <a:cubicBezTo>
                    <a:pt x="43211" y="40835"/>
                    <a:pt x="43449" y="40811"/>
                    <a:pt x="43663" y="40763"/>
                  </a:cubicBezTo>
                  <a:close/>
                  <a:moveTo>
                    <a:pt x="42461" y="40989"/>
                  </a:moveTo>
                  <a:cubicBezTo>
                    <a:pt x="42461" y="41001"/>
                    <a:pt x="42449" y="41013"/>
                    <a:pt x="42461" y="41049"/>
                  </a:cubicBezTo>
                  <a:cubicBezTo>
                    <a:pt x="42472" y="41406"/>
                    <a:pt x="42627" y="41990"/>
                    <a:pt x="42937" y="42287"/>
                  </a:cubicBezTo>
                  <a:cubicBezTo>
                    <a:pt x="42782" y="42347"/>
                    <a:pt x="42615" y="42382"/>
                    <a:pt x="42449" y="42430"/>
                  </a:cubicBezTo>
                  <a:cubicBezTo>
                    <a:pt x="42389" y="42347"/>
                    <a:pt x="42318" y="42263"/>
                    <a:pt x="42258" y="42144"/>
                  </a:cubicBezTo>
                  <a:cubicBezTo>
                    <a:pt x="42091" y="41906"/>
                    <a:pt x="42020" y="41644"/>
                    <a:pt x="41960" y="41359"/>
                  </a:cubicBezTo>
                  <a:cubicBezTo>
                    <a:pt x="41934" y="41208"/>
                    <a:pt x="41806" y="41139"/>
                    <a:pt x="41674" y="41139"/>
                  </a:cubicBezTo>
                  <a:cubicBezTo>
                    <a:pt x="41503" y="41139"/>
                    <a:pt x="41326" y="41253"/>
                    <a:pt x="41353" y="41454"/>
                  </a:cubicBezTo>
                  <a:cubicBezTo>
                    <a:pt x="41389" y="41751"/>
                    <a:pt x="41508" y="42299"/>
                    <a:pt x="41746" y="42644"/>
                  </a:cubicBezTo>
                  <a:cubicBezTo>
                    <a:pt x="41568" y="42704"/>
                    <a:pt x="41389" y="42740"/>
                    <a:pt x="41210" y="42799"/>
                  </a:cubicBezTo>
                  <a:lnTo>
                    <a:pt x="41198" y="42799"/>
                  </a:lnTo>
                  <a:cubicBezTo>
                    <a:pt x="41175" y="42644"/>
                    <a:pt x="41079" y="42478"/>
                    <a:pt x="41008" y="42299"/>
                  </a:cubicBezTo>
                  <a:cubicBezTo>
                    <a:pt x="40877" y="41954"/>
                    <a:pt x="40722" y="41609"/>
                    <a:pt x="40591" y="41275"/>
                  </a:cubicBezTo>
                  <a:cubicBezTo>
                    <a:pt x="41210" y="41180"/>
                    <a:pt x="41841" y="41097"/>
                    <a:pt x="42461" y="40989"/>
                  </a:cubicBezTo>
                  <a:close/>
                  <a:moveTo>
                    <a:pt x="38293" y="42966"/>
                  </a:moveTo>
                  <a:lnTo>
                    <a:pt x="38293" y="42966"/>
                  </a:lnTo>
                  <a:cubicBezTo>
                    <a:pt x="38299" y="42972"/>
                    <a:pt x="38299" y="42975"/>
                    <a:pt x="38298" y="42975"/>
                  </a:cubicBezTo>
                  <a:cubicBezTo>
                    <a:pt x="38296" y="42975"/>
                    <a:pt x="38293" y="42972"/>
                    <a:pt x="38293" y="42966"/>
                  </a:cubicBezTo>
                  <a:close/>
                  <a:moveTo>
                    <a:pt x="39996" y="41347"/>
                  </a:moveTo>
                  <a:lnTo>
                    <a:pt x="39996" y="41394"/>
                  </a:lnTo>
                  <a:cubicBezTo>
                    <a:pt x="40127" y="41763"/>
                    <a:pt x="40258" y="42144"/>
                    <a:pt x="40401" y="42513"/>
                  </a:cubicBezTo>
                  <a:cubicBezTo>
                    <a:pt x="40436" y="42668"/>
                    <a:pt x="40484" y="42811"/>
                    <a:pt x="40556" y="42954"/>
                  </a:cubicBezTo>
                  <a:cubicBezTo>
                    <a:pt x="40341" y="43013"/>
                    <a:pt x="40127" y="43073"/>
                    <a:pt x="39901" y="43109"/>
                  </a:cubicBezTo>
                  <a:cubicBezTo>
                    <a:pt x="40020" y="42954"/>
                    <a:pt x="39913" y="42680"/>
                    <a:pt x="39794" y="42502"/>
                  </a:cubicBezTo>
                  <a:cubicBezTo>
                    <a:pt x="39567" y="42168"/>
                    <a:pt x="39413" y="41799"/>
                    <a:pt x="39305" y="41406"/>
                  </a:cubicBezTo>
                  <a:cubicBezTo>
                    <a:pt x="39532" y="41406"/>
                    <a:pt x="39758" y="41370"/>
                    <a:pt x="39996" y="41347"/>
                  </a:cubicBezTo>
                  <a:close/>
                  <a:moveTo>
                    <a:pt x="54164" y="42835"/>
                  </a:moveTo>
                  <a:lnTo>
                    <a:pt x="54164" y="42835"/>
                  </a:lnTo>
                  <a:cubicBezTo>
                    <a:pt x="54129" y="42918"/>
                    <a:pt x="54129" y="43013"/>
                    <a:pt x="54224" y="43061"/>
                  </a:cubicBezTo>
                  <a:lnTo>
                    <a:pt x="54355" y="43144"/>
                  </a:lnTo>
                  <a:lnTo>
                    <a:pt x="53950" y="42918"/>
                  </a:lnTo>
                  <a:cubicBezTo>
                    <a:pt x="54033" y="42894"/>
                    <a:pt x="54093" y="42859"/>
                    <a:pt x="54164" y="42835"/>
                  </a:cubicBezTo>
                  <a:close/>
                  <a:moveTo>
                    <a:pt x="38686" y="41513"/>
                  </a:moveTo>
                  <a:cubicBezTo>
                    <a:pt x="38722" y="41882"/>
                    <a:pt x="38829" y="42251"/>
                    <a:pt x="38984" y="42597"/>
                  </a:cubicBezTo>
                  <a:cubicBezTo>
                    <a:pt x="39091" y="42811"/>
                    <a:pt x="39234" y="43144"/>
                    <a:pt x="39472" y="43228"/>
                  </a:cubicBezTo>
                  <a:cubicBezTo>
                    <a:pt x="39186" y="43311"/>
                    <a:pt x="38901" y="43383"/>
                    <a:pt x="38627" y="43442"/>
                  </a:cubicBezTo>
                  <a:cubicBezTo>
                    <a:pt x="38651" y="43383"/>
                    <a:pt x="38686" y="43323"/>
                    <a:pt x="38686" y="43228"/>
                  </a:cubicBezTo>
                  <a:cubicBezTo>
                    <a:pt x="38686" y="43109"/>
                    <a:pt x="38603" y="43013"/>
                    <a:pt x="38520" y="42966"/>
                  </a:cubicBezTo>
                  <a:lnTo>
                    <a:pt x="38508" y="42954"/>
                  </a:lnTo>
                  <a:cubicBezTo>
                    <a:pt x="38460" y="42930"/>
                    <a:pt x="38436" y="42894"/>
                    <a:pt x="38436" y="42811"/>
                  </a:cubicBezTo>
                  <a:cubicBezTo>
                    <a:pt x="38341" y="42668"/>
                    <a:pt x="38281" y="42502"/>
                    <a:pt x="38210" y="42335"/>
                  </a:cubicBezTo>
                  <a:cubicBezTo>
                    <a:pt x="38091" y="42085"/>
                    <a:pt x="37972" y="41835"/>
                    <a:pt x="37841" y="41585"/>
                  </a:cubicBezTo>
                  <a:cubicBezTo>
                    <a:pt x="38115" y="41585"/>
                    <a:pt x="38400" y="41549"/>
                    <a:pt x="38686" y="41513"/>
                  </a:cubicBezTo>
                  <a:close/>
                  <a:moveTo>
                    <a:pt x="37150" y="41692"/>
                  </a:moveTo>
                  <a:cubicBezTo>
                    <a:pt x="37269" y="42013"/>
                    <a:pt x="37388" y="42323"/>
                    <a:pt x="37508" y="42656"/>
                  </a:cubicBezTo>
                  <a:cubicBezTo>
                    <a:pt x="37603" y="42906"/>
                    <a:pt x="37662" y="43252"/>
                    <a:pt x="37841" y="43454"/>
                  </a:cubicBezTo>
                  <a:cubicBezTo>
                    <a:pt x="37900" y="43514"/>
                    <a:pt x="37972" y="43561"/>
                    <a:pt x="38055" y="43597"/>
                  </a:cubicBezTo>
                  <a:cubicBezTo>
                    <a:pt x="37865" y="43633"/>
                    <a:pt x="37686" y="43680"/>
                    <a:pt x="37496" y="43728"/>
                  </a:cubicBezTo>
                  <a:cubicBezTo>
                    <a:pt x="37579" y="43514"/>
                    <a:pt x="37519" y="43275"/>
                    <a:pt x="37257" y="43240"/>
                  </a:cubicBezTo>
                  <a:cubicBezTo>
                    <a:pt x="37150" y="43025"/>
                    <a:pt x="37103" y="42716"/>
                    <a:pt x="37043" y="42537"/>
                  </a:cubicBezTo>
                  <a:cubicBezTo>
                    <a:pt x="36960" y="42263"/>
                    <a:pt x="36865" y="42001"/>
                    <a:pt x="36781" y="41716"/>
                  </a:cubicBezTo>
                  <a:cubicBezTo>
                    <a:pt x="36900" y="41716"/>
                    <a:pt x="37031" y="41704"/>
                    <a:pt x="37150" y="41692"/>
                  </a:cubicBezTo>
                  <a:close/>
                  <a:moveTo>
                    <a:pt x="54251" y="40194"/>
                  </a:moveTo>
                  <a:cubicBezTo>
                    <a:pt x="54540" y="40194"/>
                    <a:pt x="54758" y="40253"/>
                    <a:pt x="54867" y="40394"/>
                  </a:cubicBezTo>
                  <a:cubicBezTo>
                    <a:pt x="54819" y="40525"/>
                    <a:pt x="54795" y="40680"/>
                    <a:pt x="54783" y="40835"/>
                  </a:cubicBezTo>
                  <a:cubicBezTo>
                    <a:pt x="54760" y="41097"/>
                    <a:pt x="54700" y="41394"/>
                    <a:pt x="54783" y="41632"/>
                  </a:cubicBezTo>
                  <a:cubicBezTo>
                    <a:pt x="54795" y="41668"/>
                    <a:pt x="54831" y="41716"/>
                    <a:pt x="54879" y="41728"/>
                  </a:cubicBezTo>
                  <a:cubicBezTo>
                    <a:pt x="54879" y="41763"/>
                    <a:pt x="54867" y="41775"/>
                    <a:pt x="54867" y="41811"/>
                  </a:cubicBezTo>
                  <a:lnTo>
                    <a:pt x="54867" y="41835"/>
                  </a:lnTo>
                  <a:cubicBezTo>
                    <a:pt x="54831" y="41847"/>
                    <a:pt x="54819" y="41882"/>
                    <a:pt x="54819" y="41906"/>
                  </a:cubicBezTo>
                  <a:cubicBezTo>
                    <a:pt x="53629" y="42263"/>
                    <a:pt x="52462" y="42621"/>
                    <a:pt x="51307" y="43002"/>
                  </a:cubicBezTo>
                  <a:cubicBezTo>
                    <a:pt x="51319" y="42966"/>
                    <a:pt x="51331" y="42942"/>
                    <a:pt x="51319" y="42894"/>
                  </a:cubicBezTo>
                  <a:cubicBezTo>
                    <a:pt x="51295" y="42740"/>
                    <a:pt x="51259" y="42621"/>
                    <a:pt x="51212" y="42478"/>
                  </a:cubicBezTo>
                  <a:cubicBezTo>
                    <a:pt x="51183" y="42388"/>
                    <a:pt x="51110" y="42349"/>
                    <a:pt x="51037" y="42349"/>
                  </a:cubicBezTo>
                  <a:cubicBezTo>
                    <a:pt x="50925" y="42349"/>
                    <a:pt x="50811" y="42441"/>
                    <a:pt x="50854" y="42585"/>
                  </a:cubicBezTo>
                  <a:cubicBezTo>
                    <a:pt x="50902" y="42740"/>
                    <a:pt x="50962" y="42859"/>
                    <a:pt x="51033" y="43013"/>
                  </a:cubicBezTo>
                  <a:cubicBezTo>
                    <a:pt x="51045" y="43037"/>
                    <a:pt x="51069" y="43037"/>
                    <a:pt x="51093" y="43061"/>
                  </a:cubicBezTo>
                  <a:cubicBezTo>
                    <a:pt x="50164" y="43359"/>
                    <a:pt x="49223" y="43668"/>
                    <a:pt x="48283" y="43978"/>
                  </a:cubicBezTo>
                  <a:cubicBezTo>
                    <a:pt x="48199" y="43716"/>
                    <a:pt x="48045" y="43454"/>
                    <a:pt x="47937" y="43192"/>
                  </a:cubicBezTo>
                  <a:cubicBezTo>
                    <a:pt x="47830" y="42894"/>
                    <a:pt x="47747" y="42597"/>
                    <a:pt x="47675" y="42299"/>
                  </a:cubicBezTo>
                  <a:lnTo>
                    <a:pt x="49188" y="41811"/>
                  </a:lnTo>
                  <a:cubicBezTo>
                    <a:pt x="49584" y="41672"/>
                    <a:pt x="52808" y="40194"/>
                    <a:pt x="54251" y="40194"/>
                  </a:cubicBezTo>
                  <a:close/>
                  <a:moveTo>
                    <a:pt x="36031" y="41811"/>
                  </a:moveTo>
                  <a:cubicBezTo>
                    <a:pt x="36138" y="42216"/>
                    <a:pt x="36257" y="42621"/>
                    <a:pt x="36365" y="43037"/>
                  </a:cubicBezTo>
                  <a:cubicBezTo>
                    <a:pt x="36436" y="43323"/>
                    <a:pt x="36484" y="43740"/>
                    <a:pt x="36734" y="43930"/>
                  </a:cubicBezTo>
                  <a:cubicBezTo>
                    <a:pt x="36543" y="43978"/>
                    <a:pt x="36353" y="44037"/>
                    <a:pt x="36138" y="44085"/>
                  </a:cubicBezTo>
                  <a:cubicBezTo>
                    <a:pt x="36150" y="44061"/>
                    <a:pt x="36186" y="44049"/>
                    <a:pt x="36198" y="44026"/>
                  </a:cubicBezTo>
                  <a:cubicBezTo>
                    <a:pt x="36412" y="43728"/>
                    <a:pt x="36210" y="43406"/>
                    <a:pt x="36114" y="43097"/>
                  </a:cubicBezTo>
                  <a:lnTo>
                    <a:pt x="35757" y="42025"/>
                  </a:lnTo>
                  <a:cubicBezTo>
                    <a:pt x="35722" y="41942"/>
                    <a:pt x="35662" y="41882"/>
                    <a:pt x="35603" y="41835"/>
                  </a:cubicBezTo>
                  <a:cubicBezTo>
                    <a:pt x="35757" y="41835"/>
                    <a:pt x="35888" y="41823"/>
                    <a:pt x="36031" y="41811"/>
                  </a:cubicBezTo>
                  <a:close/>
                  <a:moveTo>
                    <a:pt x="35222" y="41882"/>
                  </a:moveTo>
                  <a:lnTo>
                    <a:pt x="35222" y="41882"/>
                  </a:lnTo>
                  <a:cubicBezTo>
                    <a:pt x="35126" y="41954"/>
                    <a:pt x="35079" y="42061"/>
                    <a:pt x="35114" y="42204"/>
                  </a:cubicBezTo>
                  <a:cubicBezTo>
                    <a:pt x="35198" y="42561"/>
                    <a:pt x="35305" y="42942"/>
                    <a:pt x="35400" y="43299"/>
                  </a:cubicBezTo>
                  <a:cubicBezTo>
                    <a:pt x="35472" y="43609"/>
                    <a:pt x="35483" y="43978"/>
                    <a:pt x="35817" y="44109"/>
                  </a:cubicBezTo>
                  <a:cubicBezTo>
                    <a:pt x="35841" y="44133"/>
                    <a:pt x="35876" y="44133"/>
                    <a:pt x="35900" y="44145"/>
                  </a:cubicBezTo>
                  <a:cubicBezTo>
                    <a:pt x="35769" y="44168"/>
                    <a:pt x="35626" y="44216"/>
                    <a:pt x="35495" y="44252"/>
                  </a:cubicBezTo>
                  <a:cubicBezTo>
                    <a:pt x="35579" y="43918"/>
                    <a:pt x="35352" y="43597"/>
                    <a:pt x="35222" y="43275"/>
                  </a:cubicBezTo>
                  <a:cubicBezTo>
                    <a:pt x="35031" y="42871"/>
                    <a:pt x="34876" y="42478"/>
                    <a:pt x="34698" y="42073"/>
                  </a:cubicBezTo>
                  <a:cubicBezTo>
                    <a:pt x="34662" y="42013"/>
                    <a:pt x="34626" y="41966"/>
                    <a:pt x="34579" y="41942"/>
                  </a:cubicBezTo>
                  <a:cubicBezTo>
                    <a:pt x="34781" y="41918"/>
                    <a:pt x="35007" y="41894"/>
                    <a:pt x="35222" y="41882"/>
                  </a:cubicBezTo>
                  <a:close/>
                  <a:moveTo>
                    <a:pt x="47342" y="42406"/>
                  </a:moveTo>
                  <a:cubicBezTo>
                    <a:pt x="47402" y="42728"/>
                    <a:pt x="47485" y="43061"/>
                    <a:pt x="47580" y="43371"/>
                  </a:cubicBezTo>
                  <a:cubicBezTo>
                    <a:pt x="47664" y="43609"/>
                    <a:pt x="47735" y="43895"/>
                    <a:pt x="47866" y="44109"/>
                  </a:cubicBezTo>
                  <a:cubicBezTo>
                    <a:pt x="47735" y="44168"/>
                    <a:pt x="47580" y="44228"/>
                    <a:pt x="47437" y="44276"/>
                  </a:cubicBezTo>
                  <a:cubicBezTo>
                    <a:pt x="47342" y="43692"/>
                    <a:pt x="47092" y="43097"/>
                    <a:pt x="46866" y="42549"/>
                  </a:cubicBezTo>
                  <a:cubicBezTo>
                    <a:pt x="47033" y="42502"/>
                    <a:pt x="47199" y="42466"/>
                    <a:pt x="47342" y="42406"/>
                  </a:cubicBezTo>
                  <a:close/>
                  <a:moveTo>
                    <a:pt x="54772" y="42597"/>
                  </a:moveTo>
                  <a:cubicBezTo>
                    <a:pt x="54724" y="42680"/>
                    <a:pt x="54724" y="42799"/>
                    <a:pt x="54843" y="42859"/>
                  </a:cubicBezTo>
                  <a:lnTo>
                    <a:pt x="55117" y="43002"/>
                  </a:lnTo>
                  <a:cubicBezTo>
                    <a:pt x="55145" y="43013"/>
                    <a:pt x="55175" y="43019"/>
                    <a:pt x="55205" y="43019"/>
                  </a:cubicBezTo>
                  <a:cubicBezTo>
                    <a:pt x="55266" y="43019"/>
                    <a:pt x="55327" y="42998"/>
                    <a:pt x="55367" y="42966"/>
                  </a:cubicBezTo>
                  <a:lnTo>
                    <a:pt x="55379" y="42978"/>
                  </a:lnTo>
                  <a:cubicBezTo>
                    <a:pt x="56153" y="43502"/>
                    <a:pt x="57224" y="43609"/>
                    <a:pt x="58141" y="43764"/>
                  </a:cubicBezTo>
                  <a:cubicBezTo>
                    <a:pt x="58439" y="43823"/>
                    <a:pt x="58748" y="43883"/>
                    <a:pt x="59070" y="43930"/>
                  </a:cubicBezTo>
                  <a:cubicBezTo>
                    <a:pt x="59010" y="44002"/>
                    <a:pt x="58998" y="44109"/>
                    <a:pt x="59046" y="44192"/>
                  </a:cubicBezTo>
                  <a:lnTo>
                    <a:pt x="59058" y="44204"/>
                  </a:lnTo>
                  <a:cubicBezTo>
                    <a:pt x="58986" y="44168"/>
                    <a:pt x="58879" y="44145"/>
                    <a:pt x="58879" y="44145"/>
                  </a:cubicBezTo>
                  <a:cubicBezTo>
                    <a:pt x="58849" y="44134"/>
                    <a:pt x="58820" y="44130"/>
                    <a:pt x="58794" y="44130"/>
                  </a:cubicBezTo>
                  <a:cubicBezTo>
                    <a:pt x="58631" y="44130"/>
                    <a:pt x="58541" y="44301"/>
                    <a:pt x="58582" y="44454"/>
                  </a:cubicBezTo>
                  <a:lnTo>
                    <a:pt x="58510" y="44454"/>
                  </a:lnTo>
                  <a:cubicBezTo>
                    <a:pt x="58474" y="44442"/>
                    <a:pt x="58451" y="44407"/>
                    <a:pt x="58415" y="44395"/>
                  </a:cubicBezTo>
                  <a:cubicBezTo>
                    <a:pt x="58343" y="44347"/>
                    <a:pt x="58272" y="44323"/>
                    <a:pt x="58177" y="44276"/>
                  </a:cubicBezTo>
                  <a:cubicBezTo>
                    <a:pt x="58034" y="44204"/>
                    <a:pt x="57867" y="44109"/>
                    <a:pt x="57724" y="44037"/>
                  </a:cubicBezTo>
                  <a:cubicBezTo>
                    <a:pt x="57708" y="44029"/>
                    <a:pt x="57691" y="44025"/>
                    <a:pt x="57676" y="44025"/>
                  </a:cubicBezTo>
                  <a:cubicBezTo>
                    <a:pt x="57580" y="44025"/>
                    <a:pt x="57515" y="44165"/>
                    <a:pt x="57617" y="44216"/>
                  </a:cubicBezTo>
                  <a:cubicBezTo>
                    <a:pt x="57748" y="44287"/>
                    <a:pt x="57879" y="44371"/>
                    <a:pt x="57998" y="44442"/>
                  </a:cubicBezTo>
                  <a:cubicBezTo>
                    <a:pt x="57879" y="44442"/>
                    <a:pt x="57748" y="44442"/>
                    <a:pt x="57629" y="44454"/>
                  </a:cubicBezTo>
                  <a:cubicBezTo>
                    <a:pt x="57224" y="44252"/>
                    <a:pt x="56796" y="44073"/>
                    <a:pt x="56379" y="43871"/>
                  </a:cubicBezTo>
                  <a:cubicBezTo>
                    <a:pt x="55688" y="43549"/>
                    <a:pt x="55034" y="43180"/>
                    <a:pt x="54379" y="42775"/>
                  </a:cubicBezTo>
                  <a:cubicBezTo>
                    <a:pt x="54367" y="42775"/>
                    <a:pt x="54367" y="42775"/>
                    <a:pt x="54355" y="42763"/>
                  </a:cubicBezTo>
                  <a:cubicBezTo>
                    <a:pt x="54486" y="42704"/>
                    <a:pt x="54617" y="42656"/>
                    <a:pt x="54772" y="42597"/>
                  </a:cubicBezTo>
                  <a:close/>
                  <a:moveTo>
                    <a:pt x="56610" y="44517"/>
                  </a:moveTo>
                  <a:cubicBezTo>
                    <a:pt x="56611" y="44517"/>
                    <a:pt x="56611" y="44520"/>
                    <a:pt x="56605" y="44526"/>
                  </a:cubicBezTo>
                  <a:cubicBezTo>
                    <a:pt x="56605" y="44520"/>
                    <a:pt x="56608" y="44517"/>
                    <a:pt x="56610" y="44517"/>
                  </a:cubicBezTo>
                  <a:close/>
                  <a:moveTo>
                    <a:pt x="34233" y="41990"/>
                  </a:moveTo>
                  <a:lnTo>
                    <a:pt x="34233" y="41990"/>
                  </a:lnTo>
                  <a:cubicBezTo>
                    <a:pt x="34114" y="42061"/>
                    <a:pt x="34043" y="42192"/>
                    <a:pt x="34090" y="42347"/>
                  </a:cubicBezTo>
                  <a:cubicBezTo>
                    <a:pt x="34221" y="42763"/>
                    <a:pt x="34364" y="43180"/>
                    <a:pt x="34507" y="43597"/>
                  </a:cubicBezTo>
                  <a:cubicBezTo>
                    <a:pt x="34602" y="43895"/>
                    <a:pt x="34662" y="44228"/>
                    <a:pt x="34888" y="44442"/>
                  </a:cubicBezTo>
                  <a:cubicBezTo>
                    <a:pt x="34769" y="44466"/>
                    <a:pt x="34650" y="44514"/>
                    <a:pt x="34531" y="44549"/>
                  </a:cubicBezTo>
                  <a:cubicBezTo>
                    <a:pt x="34519" y="44514"/>
                    <a:pt x="34519" y="44466"/>
                    <a:pt x="34483" y="44430"/>
                  </a:cubicBezTo>
                  <a:cubicBezTo>
                    <a:pt x="34448" y="44287"/>
                    <a:pt x="34412" y="44156"/>
                    <a:pt x="34364" y="44026"/>
                  </a:cubicBezTo>
                  <a:cubicBezTo>
                    <a:pt x="34305" y="43835"/>
                    <a:pt x="34245" y="43621"/>
                    <a:pt x="34209" y="43430"/>
                  </a:cubicBezTo>
                  <a:cubicBezTo>
                    <a:pt x="34067" y="42966"/>
                    <a:pt x="33936" y="42490"/>
                    <a:pt x="33805" y="42025"/>
                  </a:cubicBezTo>
                  <a:cubicBezTo>
                    <a:pt x="33948" y="42013"/>
                    <a:pt x="34090" y="42001"/>
                    <a:pt x="34233" y="41990"/>
                  </a:cubicBezTo>
                  <a:close/>
                  <a:moveTo>
                    <a:pt x="53605" y="43073"/>
                  </a:moveTo>
                  <a:cubicBezTo>
                    <a:pt x="53629" y="43109"/>
                    <a:pt x="53640" y="43144"/>
                    <a:pt x="53688" y="43180"/>
                  </a:cubicBezTo>
                  <a:cubicBezTo>
                    <a:pt x="54141" y="43490"/>
                    <a:pt x="54605" y="43799"/>
                    <a:pt x="55081" y="44097"/>
                  </a:cubicBezTo>
                  <a:cubicBezTo>
                    <a:pt x="55343" y="44264"/>
                    <a:pt x="55569" y="44442"/>
                    <a:pt x="55843" y="44585"/>
                  </a:cubicBezTo>
                  <a:cubicBezTo>
                    <a:pt x="55724" y="44609"/>
                    <a:pt x="55617" y="44621"/>
                    <a:pt x="55498" y="44633"/>
                  </a:cubicBezTo>
                  <a:cubicBezTo>
                    <a:pt x="55545" y="44561"/>
                    <a:pt x="55545" y="44442"/>
                    <a:pt x="55462" y="44383"/>
                  </a:cubicBezTo>
                  <a:cubicBezTo>
                    <a:pt x="54783" y="43918"/>
                    <a:pt x="54010" y="43561"/>
                    <a:pt x="53271" y="43204"/>
                  </a:cubicBezTo>
                  <a:cubicBezTo>
                    <a:pt x="53390" y="43156"/>
                    <a:pt x="53486" y="43109"/>
                    <a:pt x="53605" y="43073"/>
                  </a:cubicBezTo>
                  <a:close/>
                  <a:moveTo>
                    <a:pt x="52902" y="43359"/>
                  </a:moveTo>
                  <a:cubicBezTo>
                    <a:pt x="53676" y="43811"/>
                    <a:pt x="54450" y="44311"/>
                    <a:pt x="55284" y="44668"/>
                  </a:cubicBezTo>
                  <a:lnTo>
                    <a:pt x="54926" y="44704"/>
                  </a:lnTo>
                  <a:cubicBezTo>
                    <a:pt x="54236" y="44192"/>
                    <a:pt x="53402" y="43835"/>
                    <a:pt x="52605" y="43478"/>
                  </a:cubicBezTo>
                  <a:cubicBezTo>
                    <a:pt x="52700" y="43430"/>
                    <a:pt x="52795" y="43394"/>
                    <a:pt x="52902" y="43359"/>
                  </a:cubicBezTo>
                  <a:close/>
                  <a:moveTo>
                    <a:pt x="33162" y="42073"/>
                  </a:moveTo>
                  <a:lnTo>
                    <a:pt x="33162" y="42192"/>
                  </a:lnTo>
                  <a:lnTo>
                    <a:pt x="33650" y="44109"/>
                  </a:lnTo>
                  <a:cubicBezTo>
                    <a:pt x="33709" y="44323"/>
                    <a:pt x="33745" y="44561"/>
                    <a:pt x="33817" y="44764"/>
                  </a:cubicBezTo>
                  <a:cubicBezTo>
                    <a:pt x="33745" y="44799"/>
                    <a:pt x="33638" y="44823"/>
                    <a:pt x="33531" y="44859"/>
                  </a:cubicBezTo>
                  <a:cubicBezTo>
                    <a:pt x="33495" y="44490"/>
                    <a:pt x="33352" y="44109"/>
                    <a:pt x="33245" y="43752"/>
                  </a:cubicBezTo>
                  <a:cubicBezTo>
                    <a:pt x="33090" y="43240"/>
                    <a:pt x="32936" y="42704"/>
                    <a:pt x="32769" y="42180"/>
                  </a:cubicBezTo>
                  <a:cubicBezTo>
                    <a:pt x="32757" y="42144"/>
                    <a:pt x="32745" y="42132"/>
                    <a:pt x="32733" y="42109"/>
                  </a:cubicBezTo>
                  <a:cubicBezTo>
                    <a:pt x="32876" y="42085"/>
                    <a:pt x="33031" y="42073"/>
                    <a:pt x="33162" y="42073"/>
                  </a:cubicBezTo>
                  <a:close/>
                  <a:moveTo>
                    <a:pt x="52045" y="43692"/>
                  </a:moveTo>
                  <a:cubicBezTo>
                    <a:pt x="52712" y="44085"/>
                    <a:pt x="53402" y="44514"/>
                    <a:pt x="54117" y="44823"/>
                  </a:cubicBezTo>
                  <a:cubicBezTo>
                    <a:pt x="53950" y="44859"/>
                    <a:pt x="53807" y="44883"/>
                    <a:pt x="53640" y="44918"/>
                  </a:cubicBezTo>
                  <a:cubicBezTo>
                    <a:pt x="52926" y="44561"/>
                    <a:pt x="52188" y="44252"/>
                    <a:pt x="51450" y="43930"/>
                  </a:cubicBezTo>
                  <a:cubicBezTo>
                    <a:pt x="51640" y="43859"/>
                    <a:pt x="51855" y="43787"/>
                    <a:pt x="52045" y="43692"/>
                  </a:cubicBezTo>
                  <a:close/>
                  <a:moveTo>
                    <a:pt x="46521" y="42656"/>
                  </a:moveTo>
                  <a:cubicBezTo>
                    <a:pt x="46675" y="43240"/>
                    <a:pt x="46818" y="43871"/>
                    <a:pt x="47104" y="44395"/>
                  </a:cubicBezTo>
                  <a:cubicBezTo>
                    <a:pt x="46925" y="44454"/>
                    <a:pt x="46782" y="44502"/>
                    <a:pt x="46628" y="44561"/>
                  </a:cubicBezTo>
                  <a:cubicBezTo>
                    <a:pt x="46568" y="44371"/>
                    <a:pt x="46485" y="44168"/>
                    <a:pt x="46425" y="43990"/>
                  </a:cubicBezTo>
                  <a:cubicBezTo>
                    <a:pt x="46306" y="43633"/>
                    <a:pt x="46151" y="43311"/>
                    <a:pt x="46009" y="42966"/>
                  </a:cubicBezTo>
                  <a:cubicBezTo>
                    <a:pt x="45984" y="42909"/>
                    <a:pt x="45941" y="42886"/>
                    <a:pt x="45895" y="42886"/>
                  </a:cubicBezTo>
                  <a:cubicBezTo>
                    <a:pt x="45806" y="42886"/>
                    <a:pt x="45707" y="42975"/>
                    <a:pt x="45723" y="43085"/>
                  </a:cubicBezTo>
                  <a:cubicBezTo>
                    <a:pt x="45806" y="43490"/>
                    <a:pt x="45901" y="43871"/>
                    <a:pt x="46020" y="44264"/>
                  </a:cubicBezTo>
                  <a:cubicBezTo>
                    <a:pt x="46068" y="44407"/>
                    <a:pt x="46092" y="44573"/>
                    <a:pt x="46140" y="44728"/>
                  </a:cubicBezTo>
                  <a:cubicBezTo>
                    <a:pt x="45890" y="44811"/>
                    <a:pt x="45628" y="44907"/>
                    <a:pt x="45389" y="44978"/>
                  </a:cubicBezTo>
                  <a:cubicBezTo>
                    <a:pt x="45294" y="44347"/>
                    <a:pt x="45008" y="43692"/>
                    <a:pt x="44770" y="43156"/>
                  </a:cubicBezTo>
                  <a:cubicBezTo>
                    <a:pt x="45366" y="43002"/>
                    <a:pt x="45949" y="42823"/>
                    <a:pt x="46521" y="42656"/>
                  </a:cubicBezTo>
                  <a:close/>
                  <a:moveTo>
                    <a:pt x="32586" y="45187"/>
                  </a:moveTo>
                  <a:cubicBezTo>
                    <a:pt x="32589" y="45187"/>
                    <a:pt x="32594" y="45188"/>
                    <a:pt x="32602" y="45192"/>
                  </a:cubicBezTo>
                  <a:cubicBezTo>
                    <a:pt x="32586" y="45192"/>
                    <a:pt x="32581" y="45187"/>
                    <a:pt x="32586" y="45187"/>
                  </a:cubicBezTo>
                  <a:close/>
                  <a:moveTo>
                    <a:pt x="32257" y="42323"/>
                  </a:moveTo>
                  <a:lnTo>
                    <a:pt x="32257" y="42359"/>
                  </a:lnTo>
                  <a:cubicBezTo>
                    <a:pt x="32388" y="42894"/>
                    <a:pt x="32507" y="43430"/>
                    <a:pt x="32638" y="43966"/>
                  </a:cubicBezTo>
                  <a:cubicBezTo>
                    <a:pt x="32733" y="44335"/>
                    <a:pt x="32793" y="44752"/>
                    <a:pt x="32971" y="45097"/>
                  </a:cubicBezTo>
                  <a:cubicBezTo>
                    <a:pt x="32840" y="45109"/>
                    <a:pt x="32721" y="45157"/>
                    <a:pt x="32602" y="45192"/>
                  </a:cubicBezTo>
                  <a:cubicBezTo>
                    <a:pt x="32578" y="45180"/>
                    <a:pt x="32566" y="45169"/>
                    <a:pt x="32555" y="45169"/>
                  </a:cubicBezTo>
                  <a:cubicBezTo>
                    <a:pt x="32543" y="45157"/>
                    <a:pt x="32507" y="45157"/>
                    <a:pt x="32495" y="45157"/>
                  </a:cubicBezTo>
                  <a:cubicBezTo>
                    <a:pt x="32495" y="45109"/>
                    <a:pt x="32483" y="45061"/>
                    <a:pt x="32447" y="45002"/>
                  </a:cubicBezTo>
                  <a:lnTo>
                    <a:pt x="32400" y="44823"/>
                  </a:lnTo>
                  <a:cubicBezTo>
                    <a:pt x="32364" y="44597"/>
                    <a:pt x="32316" y="44395"/>
                    <a:pt x="32281" y="44168"/>
                  </a:cubicBezTo>
                  <a:cubicBezTo>
                    <a:pt x="32209" y="43728"/>
                    <a:pt x="32138" y="43264"/>
                    <a:pt x="32090" y="42799"/>
                  </a:cubicBezTo>
                  <a:cubicBezTo>
                    <a:pt x="32090" y="42740"/>
                    <a:pt x="32043" y="42716"/>
                    <a:pt x="32007" y="42692"/>
                  </a:cubicBezTo>
                  <a:cubicBezTo>
                    <a:pt x="32150" y="42621"/>
                    <a:pt x="32245" y="42478"/>
                    <a:pt x="32245" y="42323"/>
                  </a:cubicBezTo>
                  <a:close/>
                  <a:moveTo>
                    <a:pt x="1348" y="45109"/>
                  </a:moveTo>
                  <a:cubicBezTo>
                    <a:pt x="1360" y="45109"/>
                    <a:pt x="1384" y="45109"/>
                    <a:pt x="1408" y="45121"/>
                  </a:cubicBezTo>
                  <a:cubicBezTo>
                    <a:pt x="1324" y="45157"/>
                    <a:pt x="1265" y="45192"/>
                    <a:pt x="1193" y="45228"/>
                  </a:cubicBezTo>
                  <a:cubicBezTo>
                    <a:pt x="1205" y="45180"/>
                    <a:pt x="1241" y="45157"/>
                    <a:pt x="1313" y="45121"/>
                  </a:cubicBezTo>
                  <a:cubicBezTo>
                    <a:pt x="1324" y="45121"/>
                    <a:pt x="1324" y="45109"/>
                    <a:pt x="1348" y="45109"/>
                  </a:cubicBezTo>
                  <a:close/>
                  <a:moveTo>
                    <a:pt x="8313" y="41823"/>
                  </a:moveTo>
                  <a:cubicBezTo>
                    <a:pt x="13546" y="42364"/>
                    <a:pt x="18920" y="42432"/>
                    <a:pt x="24234" y="42432"/>
                  </a:cubicBezTo>
                  <a:cubicBezTo>
                    <a:pt x="24881" y="42432"/>
                    <a:pt x="25528" y="42431"/>
                    <a:pt x="26173" y="42430"/>
                  </a:cubicBezTo>
                  <a:cubicBezTo>
                    <a:pt x="27911" y="42549"/>
                    <a:pt x="29649" y="42656"/>
                    <a:pt x="31364" y="42716"/>
                  </a:cubicBezTo>
                  <a:cubicBezTo>
                    <a:pt x="31328" y="42990"/>
                    <a:pt x="31328" y="43264"/>
                    <a:pt x="31316" y="43549"/>
                  </a:cubicBezTo>
                  <a:cubicBezTo>
                    <a:pt x="31316" y="43787"/>
                    <a:pt x="31292" y="44026"/>
                    <a:pt x="31316" y="44264"/>
                  </a:cubicBezTo>
                  <a:lnTo>
                    <a:pt x="31316" y="44347"/>
                  </a:lnTo>
                  <a:cubicBezTo>
                    <a:pt x="31388" y="44633"/>
                    <a:pt x="31435" y="44930"/>
                    <a:pt x="31435" y="45228"/>
                  </a:cubicBezTo>
                  <a:lnTo>
                    <a:pt x="31435" y="45335"/>
                  </a:lnTo>
                  <a:cubicBezTo>
                    <a:pt x="31352" y="45228"/>
                    <a:pt x="31257" y="45204"/>
                    <a:pt x="31138" y="45169"/>
                  </a:cubicBezTo>
                  <a:cubicBezTo>
                    <a:pt x="31078" y="45109"/>
                    <a:pt x="30995" y="45061"/>
                    <a:pt x="30888" y="45061"/>
                  </a:cubicBezTo>
                  <a:cubicBezTo>
                    <a:pt x="22696" y="44430"/>
                    <a:pt x="14409" y="44145"/>
                    <a:pt x="6206" y="43668"/>
                  </a:cubicBezTo>
                  <a:cubicBezTo>
                    <a:pt x="6266" y="43633"/>
                    <a:pt x="6313" y="43597"/>
                    <a:pt x="6349" y="43537"/>
                  </a:cubicBezTo>
                  <a:cubicBezTo>
                    <a:pt x="6385" y="43394"/>
                    <a:pt x="6385" y="43264"/>
                    <a:pt x="6373" y="43133"/>
                  </a:cubicBezTo>
                  <a:cubicBezTo>
                    <a:pt x="6432" y="43073"/>
                    <a:pt x="6492" y="43013"/>
                    <a:pt x="6551" y="42942"/>
                  </a:cubicBezTo>
                  <a:cubicBezTo>
                    <a:pt x="6679" y="42804"/>
                    <a:pt x="6563" y="42618"/>
                    <a:pt x="6411" y="42618"/>
                  </a:cubicBezTo>
                  <a:cubicBezTo>
                    <a:pt x="6380" y="42618"/>
                    <a:pt x="6346" y="42626"/>
                    <a:pt x="6313" y="42644"/>
                  </a:cubicBezTo>
                  <a:cubicBezTo>
                    <a:pt x="6289" y="42656"/>
                    <a:pt x="6254" y="42668"/>
                    <a:pt x="6206" y="42680"/>
                  </a:cubicBezTo>
                  <a:cubicBezTo>
                    <a:pt x="6182" y="42609"/>
                    <a:pt x="6135" y="42537"/>
                    <a:pt x="6111" y="42466"/>
                  </a:cubicBezTo>
                  <a:cubicBezTo>
                    <a:pt x="6051" y="42323"/>
                    <a:pt x="6004" y="42204"/>
                    <a:pt x="5944" y="42073"/>
                  </a:cubicBezTo>
                  <a:cubicBezTo>
                    <a:pt x="6730" y="41966"/>
                    <a:pt x="7516" y="41882"/>
                    <a:pt x="8313" y="41823"/>
                  </a:cubicBezTo>
                  <a:close/>
                  <a:moveTo>
                    <a:pt x="32019" y="44407"/>
                  </a:moveTo>
                  <a:cubicBezTo>
                    <a:pt x="32043" y="44692"/>
                    <a:pt x="32054" y="45085"/>
                    <a:pt x="32209" y="45347"/>
                  </a:cubicBezTo>
                  <a:cubicBezTo>
                    <a:pt x="32126" y="45383"/>
                    <a:pt x="32043" y="45419"/>
                    <a:pt x="31959" y="45454"/>
                  </a:cubicBezTo>
                  <a:cubicBezTo>
                    <a:pt x="31983" y="45228"/>
                    <a:pt x="31947" y="44966"/>
                    <a:pt x="31900" y="44728"/>
                  </a:cubicBezTo>
                  <a:cubicBezTo>
                    <a:pt x="31959" y="44621"/>
                    <a:pt x="32007" y="44514"/>
                    <a:pt x="32019" y="44407"/>
                  </a:cubicBezTo>
                  <a:close/>
                  <a:moveTo>
                    <a:pt x="9706" y="46538"/>
                  </a:moveTo>
                  <a:lnTo>
                    <a:pt x="9706" y="46538"/>
                  </a:lnTo>
                  <a:cubicBezTo>
                    <a:pt x="11028" y="46585"/>
                    <a:pt x="12362" y="46645"/>
                    <a:pt x="13683" y="46716"/>
                  </a:cubicBezTo>
                  <a:cubicBezTo>
                    <a:pt x="14814" y="46776"/>
                    <a:pt x="15945" y="46883"/>
                    <a:pt x="17076" y="47014"/>
                  </a:cubicBezTo>
                  <a:cubicBezTo>
                    <a:pt x="16207" y="46954"/>
                    <a:pt x="15350" y="46907"/>
                    <a:pt x="14469" y="46895"/>
                  </a:cubicBezTo>
                  <a:cubicBezTo>
                    <a:pt x="12814" y="46847"/>
                    <a:pt x="11242" y="46728"/>
                    <a:pt x="9706" y="46538"/>
                  </a:cubicBezTo>
                  <a:close/>
                  <a:moveTo>
                    <a:pt x="6885" y="44133"/>
                  </a:moveTo>
                  <a:cubicBezTo>
                    <a:pt x="13087" y="45285"/>
                    <a:pt x="19709" y="46027"/>
                    <a:pt x="26127" y="46027"/>
                  </a:cubicBezTo>
                  <a:cubicBezTo>
                    <a:pt x="27730" y="46027"/>
                    <a:pt x="29320" y="45980"/>
                    <a:pt x="30888" y="45883"/>
                  </a:cubicBezTo>
                  <a:cubicBezTo>
                    <a:pt x="31054" y="45871"/>
                    <a:pt x="31150" y="45788"/>
                    <a:pt x="31209" y="45692"/>
                  </a:cubicBezTo>
                  <a:cubicBezTo>
                    <a:pt x="31245" y="45692"/>
                    <a:pt x="31257" y="45704"/>
                    <a:pt x="31292" y="45704"/>
                  </a:cubicBezTo>
                  <a:cubicBezTo>
                    <a:pt x="31376" y="45704"/>
                    <a:pt x="31435" y="45657"/>
                    <a:pt x="31471" y="45597"/>
                  </a:cubicBezTo>
                  <a:cubicBezTo>
                    <a:pt x="31471" y="45621"/>
                    <a:pt x="31471" y="45645"/>
                    <a:pt x="31483" y="45657"/>
                  </a:cubicBezTo>
                  <a:cubicBezTo>
                    <a:pt x="31412" y="45692"/>
                    <a:pt x="31352" y="45716"/>
                    <a:pt x="31269" y="45752"/>
                  </a:cubicBezTo>
                  <a:cubicBezTo>
                    <a:pt x="31076" y="45848"/>
                    <a:pt x="31181" y="46145"/>
                    <a:pt x="31368" y="46145"/>
                  </a:cubicBezTo>
                  <a:cubicBezTo>
                    <a:pt x="31390" y="46145"/>
                    <a:pt x="31412" y="46142"/>
                    <a:pt x="31435" y="46133"/>
                  </a:cubicBezTo>
                  <a:cubicBezTo>
                    <a:pt x="32816" y="45704"/>
                    <a:pt x="34257" y="45347"/>
                    <a:pt x="35722" y="45002"/>
                  </a:cubicBezTo>
                  <a:lnTo>
                    <a:pt x="35722" y="45002"/>
                  </a:lnTo>
                  <a:cubicBezTo>
                    <a:pt x="33686" y="45752"/>
                    <a:pt x="31673" y="46585"/>
                    <a:pt x="29721" y="47562"/>
                  </a:cubicBezTo>
                  <a:cubicBezTo>
                    <a:pt x="29733" y="47502"/>
                    <a:pt x="29768" y="47443"/>
                    <a:pt x="29780" y="47383"/>
                  </a:cubicBezTo>
                  <a:cubicBezTo>
                    <a:pt x="29836" y="47210"/>
                    <a:pt x="29682" y="47073"/>
                    <a:pt x="29530" y="47073"/>
                  </a:cubicBezTo>
                  <a:cubicBezTo>
                    <a:pt x="29453" y="47073"/>
                    <a:pt x="29376" y="47108"/>
                    <a:pt x="29328" y="47193"/>
                  </a:cubicBezTo>
                  <a:cubicBezTo>
                    <a:pt x="28875" y="47978"/>
                    <a:pt x="27852" y="48074"/>
                    <a:pt x="27066" y="48490"/>
                  </a:cubicBezTo>
                  <a:cubicBezTo>
                    <a:pt x="26994" y="48455"/>
                    <a:pt x="26947" y="48443"/>
                    <a:pt x="26887" y="48431"/>
                  </a:cubicBezTo>
                  <a:cubicBezTo>
                    <a:pt x="26863" y="48276"/>
                    <a:pt x="26768" y="48193"/>
                    <a:pt x="26649" y="48157"/>
                  </a:cubicBezTo>
                  <a:cubicBezTo>
                    <a:pt x="26613" y="48145"/>
                    <a:pt x="26589" y="48133"/>
                    <a:pt x="26554" y="48133"/>
                  </a:cubicBezTo>
                  <a:cubicBezTo>
                    <a:pt x="24708" y="47847"/>
                    <a:pt x="22851" y="47585"/>
                    <a:pt x="21005" y="47371"/>
                  </a:cubicBezTo>
                  <a:cubicBezTo>
                    <a:pt x="17103" y="46323"/>
                    <a:pt x="12897" y="46226"/>
                    <a:pt x="8788" y="46226"/>
                  </a:cubicBezTo>
                  <a:cubicBezTo>
                    <a:pt x="8371" y="46226"/>
                    <a:pt x="7954" y="46227"/>
                    <a:pt x="7539" y="46228"/>
                  </a:cubicBezTo>
                  <a:cubicBezTo>
                    <a:pt x="5992" y="45954"/>
                    <a:pt x="4444" y="45597"/>
                    <a:pt x="2872" y="45169"/>
                  </a:cubicBezTo>
                  <a:cubicBezTo>
                    <a:pt x="3218" y="45061"/>
                    <a:pt x="3575" y="44966"/>
                    <a:pt x="3932" y="44871"/>
                  </a:cubicBezTo>
                  <a:cubicBezTo>
                    <a:pt x="4861" y="44645"/>
                    <a:pt x="5849" y="44609"/>
                    <a:pt x="6730" y="44252"/>
                  </a:cubicBezTo>
                  <a:cubicBezTo>
                    <a:pt x="6789" y="44216"/>
                    <a:pt x="6849" y="44168"/>
                    <a:pt x="6885" y="44133"/>
                  </a:cubicBezTo>
                  <a:close/>
                  <a:moveTo>
                    <a:pt x="24292" y="48490"/>
                  </a:moveTo>
                  <a:lnTo>
                    <a:pt x="24292" y="48490"/>
                  </a:lnTo>
                  <a:cubicBezTo>
                    <a:pt x="24518" y="48526"/>
                    <a:pt x="24744" y="48574"/>
                    <a:pt x="24982" y="48609"/>
                  </a:cubicBezTo>
                  <a:cubicBezTo>
                    <a:pt x="24804" y="48609"/>
                    <a:pt x="24625" y="48574"/>
                    <a:pt x="24458" y="48562"/>
                  </a:cubicBezTo>
                  <a:cubicBezTo>
                    <a:pt x="24399" y="48526"/>
                    <a:pt x="24351" y="48514"/>
                    <a:pt x="24292" y="48490"/>
                  </a:cubicBezTo>
                  <a:close/>
                  <a:moveTo>
                    <a:pt x="2182" y="45359"/>
                  </a:moveTo>
                  <a:cubicBezTo>
                    <a:pt x="3277" y="45704"/>
                    <a:pt x="4372" y="45990"/>
                    <a:pt x="5480" y="46216"/>
                  </a:cubicBezTo>
                  <a:cubicBezTo>
                    <a:pt x="4825" y="46216"/>
                    <a:pt x="4182" y="46216"/>
                    <a:pt x="3551" y="46192"/>
                  </a:cubicBezTo>
                  <a:cubicBezTo>
                    <a:pt x="3491" y="46192"/>
                    <a:pt x="3491" y="46300"/>
                    <a:pt x="3551" y="46300"/>
                  </a:cubicBezTo>
                  <a:cubicBezTo>
                    <a:pt x="4527" y="46347"/>
                    <a:pt x="5527" y="46371"/>
                    <a:pt x="6504" y="46407"/>
                  </a:cubicBezTo>
                  <a:cubicBezTo>
                    <a:pt x="11719" y="47359"/>
                    <a:pt x="16981" y="47407"/>
                    <a:pt x="22268" y="48145"/>
                  </a:cubicBezTo>
                  <a:cubicBezTo>
                    <a:pt x="22660" y="48312"/>
                    <a:pt x="23375" y="48633"/>
                    <a:pt x="24042" y="49038"/>
                  </a:cubicBezTo>
                  <a:cubicBezTo>
                    <a:pt x="17100" y="47776"/>
                    <a:pt x="9992" y="48157"/>
                    <a:pt x="3098" y="46395"/>
                  </a:cubicBezTo>
                  <a:cubicBezTo>
                    <a:pt x="3051" y="46252"/>
                    <a:pt x="3015" y="46121"/>
                    <a:pt x="2967" y="46014"/>
                  </a:cubicBezTo>
                  <a:cubicBezTo>
                    <a:pt x="2908" y="45895"/>
                    <a:pt x="2789" y="45800"/>
                    <a:pt x="2658" y="45752"/>
                  </a:cubicBezTo>
                  <a:cubicBezTo>
                    <a:pt x="2617" y="45671"/>
                    <a:pt x="2542" y="45616"/>
                    <a:pt x="2448" y="45616"/>
                  </a:cubicBezTo>
                  <a:cubicBezTo>
                    <a:pt x="2431" y="45616"/>
                    <a:pt x="2414" y="45617"/>
                    <a:pt x="2396" y="45621"/>
                  </a:cubicBezTo>
                  <a:cubicBezTo>
                    <a:pt x="2216" y="45666"/>
                    <a:pt x="2015" y="45725"/>
                    <a:pt x="1825" y="45725"/>
                  </a:cubicBezTo>
                  <a:cubicBezTo>
                    <a:pt x="1764" y="45725"/>
                    <a:pt x="1704" y="45719"/>
                    <a:pt x="1646" y="45704"/>
                  </a:cubicBezTo>
                  <a:cubicBezTo>
                    <a:pt x="1598" y="45692"/>
                    <a:pt x="1539" y="45657"/>
                    <a:pt x="1467" y="45597"/>
                  </a:cubicBezTo>
                  <a:cubicBezTo>
                    <a:pt x="1705" y="45514"/>
                    <a:pt x="1944" y="45442"/>
                    <a:pt x="2182" y="45359"/>
                  </a:cubicBezTo>
                  <a:close/>
                  <a:moveTo>
                    <a:pt x="24601" y="49419"/>
                  </a:moveTo>
                  <a:cubicBezTo>
                    <a:pt x="24625" y="49443"/>
                    <a:pt x="24649" y="49455"/>
                    <a:pt x="24661" y="49467"/>
                  </a:cubicBezTo>
                  <a:cubicBezTo>
                    <a:pt x="24637" y="49467"/>
                    <a:pt x="24625" y="49467"/>
                    <a:pt x="24589" y="49455"/>
                  </a:cubicBezTo>
                  <a:cubicBezTo>
                    <a:pt x="24589" y="49443"/>
                    <a:pt x="24601" y="49443"/>
                    <a:pt x="24601" y="49419"/>
                  </a:cubicBezTo>
                  <a:close/>
                  <a:moveTo>
                    <a:pt x="27697" y="49729"/>
                  </a:moveTo>
                  <a:cubicBezTo>
                    <a:pt x="27697" y="49741"/>
                    <a:pt x="27709" y="49752"/>
                    <a:pt x="27709" y="49764"/>
                  </a:cubicBezTo>
                  <a:cubicBezTo>
                    <a:pt x="27697" y="49752"/>
                    <a:pt x="27685" y="49741"/>
                    <a:pt x="27673" y="49741"/>
                  </a:cubicBezTo>
                  <a:cubicBezTo>
                    <a:pt x="27673" y="49729"/>
                    <a:pt x="27685" y="49729"/>
                    <a:pt x="27697" y="49729"/>
                  </a:cubicBezTo>
                  <a:close/>
                  <a:moveTo>
                    <a:pt x="25542" y="49229"/>
                  </a:moveTo>
                  <a:cubicBezTo>
                    <a:pt x="25613" y="49229"/>
                    <a:pt x="25697" y="49252"/>
                    <a:pt x="25756" y="49252"/>
                  </a:cubicBezTo>
                  <a:cubicBezTo>
                    <a:pt x="26089" y="49467"/>
                    <a:pt x="26423" y="49681"/>
                    <a:pt x="26768" y="49907"/>
                  </a:cubicBezTo>
                  <a:cubicBezTo>
                    <a:pt x="26994" y="50062"/>
                    <a:pt x="27256" y="50229"/>
                    <a:pt x="27506" y="50360"/>
                  </a:cubicBezTo>
                  <a:cubicBezTo>
                    <a:pt x="27435" y="50336"/>
                    <a:pt x="27375" y="50324"/>
                    <a:pt x="27316" y="50288"/>
                  </a:cubicBezTo>
                  <a:cubicBezTo>
                    <a:pt x="26887" y="50110"/>
                    <a:pt x="26447" y="49919"/>
                    <a:pt x="26030" y="49693"/>
                  </a:cubicBezTo>
                  <a:cubicBezTo>
                    <a:pt x="25994" y="49681"/>
                    <a:pt x="25958" y="49657"/>
                    <a:pt x="25911" y="49657"/>
                  </a:cubicBezTo>
                  <a:cubicBezTo>
                    <a:pt x="25816" y="49502"/>
                    <a:pt x="25697" y="49360"/>
                    <a:pt x="25542" y="49229"/>
                  </a:cubicBezTo>
                  <a:close/>
                  <a:moveTo>
                    <a:pt x="4003" y="47931"/>
                  </a:moveTo>
                  <a:cubicBezTo>
                    <a:pt x="11028" y="48681"/>
                    <a:pt x="18041" y="49705"/>
                    <a:pt x="25077" y="50145"/>
                  </a:cubicBezTo>
                  <a:lnTo>
                    <a:pt x="25101" y="50145"/>
                  </a:lnTo>
                  <a:cubicBezTo>
                    <a:pt x="25077" y="50252"/>
                    <a:pt x="25006" y="50383"/>
                    <a:pt x="24935" y="50514"/>
                  </a:cubicBezTo>
                  <a:cubicBezTo>
                    <a:pt x="24899" y="50503"/>
                    <a:pt x="24863" y="50479"/>
                    <a:pt x="24815" y="50479"/>
                  </a:cubicBezTo>
                  <a:cubicBezTo>
                    <a:pt x="17838" y="50157"/>
                    <a:pt x="10897" y="49026"/>
                    <a:pt x="4003" y="47931"/>
                  </a:cubicBezTo>
                  <a:close/>
                  <a:moveTo>
                    <a:pt x="26137" y="50360"/>
                  </a:moveTo>
                  <a:cubicBezTo>
                    <a:pt x="26423" y="50538"/>
                    <a:pt x="26697" y="50705"/>
                    <a:pt x="26982" y="50848"/>
                  </a:cubicBezTo>
                  <a:cubicBezTo>
                    <a:pt x="27185" y="50955"/>
                    <a:pt x="27387" y="51074"/>
                    <a:pt x="27613" y="51134"/>
                  </a:cubicBezTo>
                  <a:lnTo>
                    <a:pt x="27602" y="51145"/>
                  </a:lnTo>
                  <a:cubicBezTo>
                    <a:pt x="27423" y="51062"/>
                    <a:pt x="27221" y="51003"/>
                    <a:pt x="27042" y="50907"/>
                  </a:cubicBezTo>
                  <a:cubicBezTo>
                    <a:pt x="26744" y="50776"/>
                    <a:pt x="26435" y="50645"/>
                    <a:pt x="26137" y="50514"/>
                  </a:cubicBezTo>
                  <a:lnTo>
                    <a:pt x="26137" y="50360"/>
                  </a:lnTo>
                  <a:close/>
                  <a:moveTo>
                    <a:pt x="3206" y="46812"/>
                  </a:moveTo>
                  <a:lnTo>
                    <a:pt x="3206" y="46812"/>
                  </a:lnTo>
                  <a:cubicBezTo>
                    <a:pt x="4420" y="47193"/>
                    <a:pt x="5694" y="47538"/>
                    <a:pt x="7004" y="47847"/>
                  </a:cubicBezTo>
                  <a:cubicBezTo>
                    <a:pt x="5896" y="47764"/>
                    <a:pt x="4801" y="47669"/>
                    <a:pt x="3706" y="47562"/>
                  </a:cubicBezTo>
                  <a:cubicBezTo>
                    <a:pt x="3702" y="47561"/>
                    <a:pt x="3698" y="47561"/>
                    <a:pt x="3694" y="47561"/>
                  </a:cubicBezTo>
                  <a:cubicBezTo>
                    <a:pt x="3480" y="47561"/>
                    <a:pt x="3483" y="47884"/>
                    <a:pt x="3706" y="47907"/>
                  </a:cubicBezTo>
                  <a:cubicBezTo>
                    <a:pt x="3753" y="47907"/>
                    <a:pt x="3813" y="47919"/>
                    <a:pt x="3860" y="47919"/>
                  </a:cubicBezTo>
                  <a:cubicBezTo>
                    <a:pt x="3753" y="47943"/>
                    <a:pt x="3729" y="48074"/>
                    <a:pt x="3825" y="48097"/>
                  </a:cubicBezTo>
                  <a:cubicBezTo>
                    <a:pt x="10647" y="49633"/>
                    <a:pt x="17529" y="50360"/>
                    <a:pt x="24470" y="51098"/>
                  </a:cubicBezTo>
                  <a:cubicBezTo>
                    <a:pt x="24434" y="51169"/>
                    <a:pt x="24470" y="51253"/>
                    <a:pt x="24530" y="51300"/>
                  </a:cubicBezTo>
                  <a:cubicBezTo>
                    <a:pt x="24601" y="51372"/>
                    <a:pt x="24673" y="51395"/>
                    <a:pt x="24756" y="51407"/>
                  </a:cubicBezTo>
                  <a:cubicBezTo>
                    <a:pt x="24601" y="51467"/>
                    <a:pt x="24458" y="51526"/>
                    <a:pt x="24268" y="51574"/>
                  </a:cubicBezTo>
                  <a:cubicBezTo>
                    <a:pt x="24220" y="51586"/>
                    <a:pt x="24184" y="51598"/>
                    <a:pt x="24161" y="51634"/>
                  </a:cubicBezTo>
                  <a:cubicBezTo>
                    <a:pt x="24101" y="51610"/>
                    <a:pt x="24042" y="51610"/>
                    <a:pt x="23982" y="51598"/>
                  </a:cubicBezTo>
                  <a:cubicBezTo>
                    <a:pt x="23934" y="51538"/>
                    <a:pt x="23863" y="51515"/>
                    <a:pt x="23768" y="51515"/>
                  </a:cubicBezTo>
                  <a:cubicBezTo>
                    <a:pt x="23661" y="51515"/>
                    <a:pt x="23589" y="51526"/>
                    <a:pt x="23506" y="51550"/>
                  </a:cubicBezTo>
                  <a:cubicBezTo>
                    <a:pt x="23113" y="51532"/>
                    <a:pt x="22714" y="51529"/>
                    <a:pt x="22333" y="51529"/>
                  </a:cubicBezTo>
                  <a:cubicBezTo>
                    <a:pt x="22142" y="51529"/>
                    <a:pt x="21956" y="51530"/>
                    <a:pt x="21778" y="51530"/>
                  </a:cubicBezTo>
                  <a:cubicBezTo>
                    <a:pt x="21599" y="51530"/>
                    <a:pt x="21428" y="51529"/>
                    <a:pt x="21267" y="51526"/>
                  </a:cubicBezTo>
                  <a:cubicBezTo>
                    <a:pt x="21089" y="51526"/>
                    <a:pt x="20970" y="51634"/>
                    <a:pt x="20910" y="51765"/>
                  </a:cubicBezTo>
                  <a:cubicBezTo>
                    <a:pt x="20660" y="51729"/>
                    <a:pt x="20398" y="51717"/>
                    <a:pt x="20136" y="51717"/>
                  </a:cubicBezTo>
                  <a:lnTo>
                    <a:pt x="20124" y="51717"/>
                  </a:lnTo>
                  <a:cubicBezTo>
                    <a:pt x="20089" y="51705"/>
                    <a:pt x="20053" y="51705"/>
                    <a:pt x="20017" y="51693"/>
                  </a:cubicBezTo>
                  <a:cubicBezTo>
                    <a:pt x="19874" y="51657"/>
                    <a:pt x="19720" y="51574"/>
                    <a:pt x="19577" y="51574"/>
                  </a:cubicBezTo>
                  <a:cubicBezTo>
                    <a:pt x="19543" y="51569"/>
                    <a:pt x="19510" y="51566"/>
                    <a:pt x="19477" y="51566"/>
                  </a:cubicBezTo>
                  <a:cubicBezTo>
                    <a:pt x="19368" y="51566"/>
                    <a:pt x="19261" y="51592"/>
                    <a:pt x="19160" y="51610"/>
                  </a:cubicBezTo>
                  <a:cubicBezTo>
                    <a:pt x="19124" y="51550"/>
                    <a:pt x="19077" y="51526"/>
                    <a:pt x="19005" y="51503"/>
                  </a:cubicBezTo>
                  <a:cubicBezTo>
                    <a:pt x="14528" y="50764"/>
                    <a:pt x="10076" y="50217"/>
                    <a:pt x="5646" y="49383"/>
                  </a:cubicBezTo>
                  <a:cubicBezTo>
                    <a:pt x="5623" y="49360"/>
                    <a:pt x="5611" y="49348"/>
                    <a:pt x="5587" y="49336"/>
                  </a:cubicBezTo>
                  <a:cubicBezTo>
                    <a:pt x="4753" y="48967"/>
                    <a:pt x="3706" y="48871"/>
                    <a:pt x="2777" y="48740"/>
                  </a:cubicBezTo>
                  <a:cubicBezTo>
                    <a:pt x="2265" y="48633"/>
                    <a:pt x="1777" y="48538"/>
                    <a:pt x="1289" y="48431"/>
                  </a:cubicBezTo>
                  <a:lnTo>
                    <a:pt x="1289" y="48324"/>
                  </a:lnTo>
                  <a:cubicBezTo>
                    <a:pt x="1289" y="48276"/>
                    <a:pt x="1265" y="48228"/>
                    <a:pt x="1253" y="48205"/>
                  </a:cubicBezTo>
                  <a:cubicBezTo>
                    <a:pt x="1324" y="48145"/>
                    <a:pt x="1432" y="48097"/>
                    <a:pt x="1515" y="48086"/>
                  </a:cubicBezTo>
                  <a:cubicBezTo>
                    <a:pt x="1545" y="48082"/>
                    <a:pt x="1576" y="48080"/>
                    <a:pt x="1608" y="48080"/>
                  </a:cubicBezTo>
                  <a:cubicBezTo>
                    <a:pt x="1774" y="48080"/>
                    <a:pt x="1954" y="48127"/>
                    <a:pt x="2134" y="48157"/>
                  </a:cubicBezTo>
                  <a:cubicBezTo>
                    <a:pt x="2301" y="48193"/>
                    <a:pt x="2456" y="48240"/>
                    <a:pt x="2622" y="48252"/>
                  </a:cubicBezTo>
                  <a:cubicBezTo>
                    <a:pt x="2668" y="48283"/>
                    <a:pt x="2721" y="48298"/>
                    <a:pt x="2773" y="48298"/>
                  </a:cubicBezTo>
                  <a:cubicBezTo>
                    <a:pt x="2843" y="48298"/>
                    <a:pt x="2913" y="48271"/>
                    <a:pt x="2967" y="48217"/>
                  </a:cubicBezTo>
                  <a:cubicBezTo>
                    <a:pt x="3003" y="48205"/>
                    <a:pt x="3075" y="48193"/>
                    <a:pt x="3110" y="48157"/>
                  </a:cubicBezTo>
                  <a:cubicBezTo>
                    <a:pt x="3229" y="48097"/>
                    <a:pt x="3218" y="47943"/>
                    <a:pt x="3134" y="47859"/>
                  </a:cubicBezTo>
                  <a:cubicBezTo>
                    <a:pt x="3229" y="47538"/>
                    <a:pt x="3241" y="47169"/>
                    <a:pt x="3206" y="46812"/>
                  </a:cubicBezTo>
                  <a:close/>
                  <a:moveTo>
                    <a:pt x="25899" y="51467"/>
                  </a:moveTo>
                  <a:cubicBezTo>
                    <a:pt x="26101" y="51598"/>
                    <a:pt x="26328" y="51729"/>
                    <a:pt x="26542" y="51872"/>
                  </a:cubicBezTo>
                  <a:cubicBezTo>
                    <a:pt x="26720" y="51967"/>
                    <a:pt x="26899" y="52110"/>
                    <a:pt x="27078" y="52181"/>
                  </a:cubicBezTo>
                  <a:cubicBezTo>
                    <a:pt x="27090" y="52205"/>
                    <a:pt x="27113" y="52241"/>
                    <a:pt x="27149" y="52253"/>
                  </a:cubicBezTo>
                  <a:cubicBezTo>
                    <a:pt x="27137" y="52253"/>
                    <a:pt x="27090" y="52288"/>
                    <a:pt x="27042" y="52288"/>
                  </a:cubicBezTo>
                  <a:cubicBezTo>
                    <a:pt x="27030" y="52288"/>
                    <a:pt x="27006" y="52300"/>
                    <a:pt x="26982" y="52300"/>
                  </a:cubicBezTo>
                  <a:cubicBezTo>
                    <a:pt x="26804" y="52134"/>
                    <a:pt x="26554" y="52027"/>
                    <a:pt x="26316" y="51943"/>
                  </a:cubicBezTo>
                  <a:cubicBezTo>
                    <a:pt x="26101" y="51848"/>
                    <a:pt x="25887" y="51776"/>
                    <a:pt x="25661" y="51705"/>
                  </a:cubicBezTo>
                  <a:cubicBezTo>
                    <a:pt x="25744" y="51634"/>
                    <a:pt x="25827" y="51550"/>
                    <a:pt x="25899" y="51467"/>
                  </a:cubicBezTo>
                  <a:close/>
                  <a:moveTo>
                    <a:pt x="4563" y="53551"/>
                  </a:moveTo>
                  <a:lnTo>
                    <a:pt x="4563" y="53551"/>
                  </a:lnTo>
                  <a:cubicBezTo>
                    <a:pt x="4515" y="53670"/>
                    <a:pt x="4468" y="53777"/>
                    <a:pt x="4408" y="53896"/>
                  </a:cubicBezTo>
                  <a:lnTo>
                    <a:pt x="4408" y="53908"/>
                  </a:lnTo>
                  <a:cubicBezTo>
                    <a:pt x="4396" y="53908"/>
                    <a:pt x="4372" y="53896"/>
                    <a:pt x="4372" y="53896"/>
                  </a:cubicBezTo>
                  <a:cubicBezTo>
                    <a:pt x="4396" y="53860"/>
                    <a:pt x="4408" y="53848"/>
                    <a:pt x="4420" y="53812"/>
                  </a:cubicBezTo>
                  <a:cubicBezTo>
                    <a:pt x="4480" y="53729"/>
                    <a:pt x="4515" y="53634"/>
                    <a:pt x="4563" y="53551"/>
                  </a:cubicBezTo>
                  <a:close/>
                  <a:moveTo>
                    <a:pt x="22779" y="52550"/>
                  </a:moveTo>
                  <a:cubicBezTo>
                    <a:pt x="22863" y="52562"/>
                    <a:pt x="22970" y="52562"/>
                    <a:pt x="23077" y="52562"/>
                  </a:cubicBezTo>
                  <a:cubicBezTo>
                    <a:pt x="23208" y="52848"/>
                    <a:pt x="23315" y="53122"/>
                    <a:pt x="23411" y="53384"/>
                  </a:cubicBezTo>
                  <a:cubicBezTo>
                    <a:pt x="23399" y="53396"/>
                    <a:pt x="23399" y="53420"/>
                    <a:pt x="23399" y="53443"/>
                  </a:cubicBezTo>
                  <a:cubicBezTo>
                    <a:pt x="23446" y="53622"/>
                    <a:pt x="23494" y="53812"/>
                    <a:pt x="23530" y="53991"/>
                  </a:cubicBezTo>
                  <a:cubicBezTo>
                    <a:pt x="23315" y="53479"/>
                    <a:pt x="23041" y="52967"/>
                    <a:pt x="22779" y="52550"/>
                  </a:cubicBezTo>
                  <a:close/>
                  <a:moveTo>
                    <a:pt x="19458" y="52122"/>
                  </a:moveTo>
                  <a:cubicBezTo>
                    <a:pt x="19470" y="52122"/>
                    <a:pt x="19470" y="52122"/>
                    <a:pt x="19481" y="52134"/>
                  </a:cubicBezTo>
                  <a:cubicBezTo>
                    <a:pt x="19624" y="52169"/>
                    <a:pt x="19755" y="52146"/>
                    <a:pt x="19874" y="52181"/>
                  </a:cubicBezTo>
                  <a:cubicBezTo>
                    <a:pt x="20077" y="52217"/>
                    <a:pt x="20279" y="52324"/>
                    <a:pt x="20482" y="52419"/>
                  </a:cubicBezTo>
                  <a:cubicBezTo>
                    <a:pt x="20470" y="52443"/>
                    <a:pt x="20470" y="52491"/>
                    <a:pt x="20482" y="52550"/>
                  </a:cubicBezTo>
                  <a:cubicBezTo>
                    <a:pt x="20672" y="53098"/>
                    <a:pt x="20851" y="53634"/>
                    <a:pt x="21017" y="54170"/>
                  </a:cubicBezTo>
                  <a:cubicBezTo>
                    <a:pt x="20973" y="54131"/>
                    <a:pt x="20928" y="54114"/>
                    <a:pt x="20887" y="54114"/>
                  </a:cubicBezTo>
                  <a:cubicBezTo>
                    <a:pt x="20829" y="54114"/>
                    <a:pt x="20781" y="54149"/>
                    <a:pt x="20767" y="54205"/>
                  </a:cubicBezTo>
                  <a:cubicBezTo>
                    <a:pt x="20577" y="53372"/>
                    <a:pt x="20160" y="52634"/>
                    <a:pt x="19458" y="52122"/>
                  </a:cubicBezTo>
                  <a:close/>
                  <a:moveTo>
                    <a:pt x="4932" y="54146"/>
                  </a:moveTo>
                  <a:cubicBezTo>
                    <a:pt x="5099" y="54253"/>
                    <a:pt x="5265" y="54336"/>
                    <a:pt x="5432" y="54443"/>
                  </a:cubicBezTo>
                  <a:cubicBezTo>
                    <a:pt x="5349" y="54396"/>
                    <a:pt x="5253" y="54372"/>
                    <a:pt x="5158" y="54324"/>
                  </a:cubicBezTo>
                  <a:cubicBezTo>
                    <a:pt x="5063" y="54277"/>
                    <a:pt x="4968" y="54229"/>
                    <a:pt x="4896" y="54170"/>
                  </a:cubicBezTo>
                  <a:cubicBezTo>
                    <a:pt x="4920" y="54170"/>
                    <a:pt x="4932" y="54158"/>
                    <a:pt x="4932" y="54146"/>
                  </a:cubicBezTo>
                  <a:close/>
                  <a:moveTo>
                    <a:pt x="21184" y="54967"/>
                  </a:moveTo>
                  <a:cubicBezTo>
                    <a:pt x="21255" y="55289"/>
                    <a:pt x="21315" y="55634"/>
                    <a:pt x="21363" y="55967"/>
                  </a:cubicBezTo>
                  <a:cubicBezTo>
                    <a:pt x="21327" y="55944"/>
                    <a:pt x="21255" y="55908"/>
                    <a:pt x="21172" y="55908"/>
                  </a:cubicBezTo>
                  <a:cubicBezTo>
                    <a:pt x="21089" y="55908"/>
                    <a:pt x="21017" y="55956"/>
                    <a:pt x="20970" y="56015"/>
                  </a:cubicBezTo>
                  <a:cubicBezTo>
                    <a:pt x="20934" y="56003"/>
                    <a:pt x="20898" y="56003"/>
                    <a:pt x="20851" y="55991"/>
                  </a:cubicBezTo>
                  <a:cubicBezTo>
                    <a:pt x="20874" y="55801"/>
                    <a:pt x="20874" y="55610"/>
                    <a:pt x="20874" y="55420"/>
                  </a:cubicBezTo>
                  <a:cubicBezTo>
                    <a:pt x="21029" y="55301"/>
                    <a:pt x="21136" y="55146"/>
                    <a:pt x="21184" y="54967"/>
                  </a:cubicBezTo>
                  <a:close/>
                  <a:moveTo>
                    <a:pt x="4682" y="50002"/>
                  </a:moveTo>
                  <a:cubicBezTo>
                    <a:pt x="5301" y="50133"/>
                    <a:pt x="5908" y="50229"/>
                    <a:pt x="6527" y="50241"/>
                  </a:cubicBezTo>
                  <a:cubicBezTo>
                    <a:pt x="6587" y="50241"/>
                    <a:pt x="6611" y="50217"/>
                    <a:pt x="6647" y="50169"/>
                  </a:cubicBezTo>
                  <a:cubicBezTo>
                    <a:pt x="9623" y="50907"/>
                    <a:pt x="12683" y="51526"/>
                    <a:pt x="15719" y="51824"/>
                  </a:cubicBezTo>
                  <a:cubicBezTo>
                    <a:pt x="15612" y="51896"/>
                    <a:pt x="15612" y="52062"/>
                    <a:pt x="15767" y="52110"/>
                  </a:cubicBezTo>
                  <a:cubicBezTo>
                    <a:pt x="16922" y="52527"/>
                    <a:pt x="17993" y="53122"/>
                    <a:pt x="19148" y="53539"/>
                  </a:cubicBezTo>
                  <a:cubicBezTo>
                    <a:pt x="19164" y="53545"/>
                    <a:pt x="19180" y="53548"/>
                    <a:pt x="19194" y="53548"/>
                  </a:cubicBezTo>
                  <a:cubicBezTo>
                    <a:pt x="19305" y="53548"/>
                    <a:pt x="19349" y="53364"/>
                    <a:pt x="19243" y="53300"/>
                  </a:cubicBezTo>
                  <a:cubicBezTo>
                    <a:pt x="18315" y="52622"/>
                    <a:pt x="17124" y="52229"/>
                    <a:pt x="16029" y="51848"/>
                  </a:cubicBezTo>
                  <a:lnTo>
                    <a:pt x="16029" y="51848"/>
                  </a:lnTo>
                  <a:cubicBezTo>
                    <a:pt x="16981" y="51943"/>
                    <a:pt x="17957" y="52003"/>
                    <a:pt x="18886" y="52015"/>
                  </a:cubicBezTo>
                  <a:cubicBezTo>
                    <a:pt x="18886" y="52062"/>
                    <a:pt x="18886" y="52110"/>
                    <a:pt x="18934" y="52134"/>
                  </a:cubicBezTo>
                  <a:cubicBezTo>
                    <a:pt x="19862" y="52896"/>
                    <a:pt x="20279" y="53979"/>
                    <a:pt x="20339" y="55158"/>
                  </a:cubicBezTo>
                  <a:cubicBezTo>
                    <a:pt x="17029" y="53860"/>
                    <a:pt x="13874" y="52300"/>
                    <a:pt x="10480" y="51205"/>
                  </a:cubicBezTo>
                  <a:cubicBezTo>
                    <a:pt x="10470" y="51202"/>
                    <a:pt x="10460" y="51201"/>
                    <a:pt x="10450" y="51201"/>
                  </a:cubicBezTo>
                  <a:cubicBezTo>
                    <a:pt x="10336" y="51201"/>
                    <a:pt x="10266" y="51376"/>
                    <a:pt x="10397" y="51431"/>
                  </a:cubicBezTo>
                  <a:cubicBezTo>
                    <a:pt x="13624" y="52955"/>
                    <a:pt x="17029" y="53979"/>
                    <a:pt x="20351" y="55277"/>
                  </a:cubicBezTo>
                  <a:lnTo>
                    <a:pt x="20351" y="55872"/>
                  </a:lnTo>
                  <a:cubicBezTo>
                    <a:pt x="20220" y="55896"/>
                    <a:pt x="20136" y="56027"/>
                    <a:pt x="20136" y="56146"/>
                  </a:cubicBezTo>
                  <a:cubicBezTo>
                    <a:pt x="20124" y="56146"/>
                    <a:pt x="20124" y="56134"/>
                    <a:pt x="20112" y="56134"/>
                  </a:cubicBezTo>
                  <a:cubicBezTo>
                    <a:pt x="15255" y="53789"/>
                    <a:pt x="9897" y="51943"/>
                    <a:pt x="4813" y="50181"/>
                  </a:cubicBezTo>
                  <a:lnTo>
                    <a:pt x="4765" y="50181"/>
                  </a:lnTo>
                  <a:lnTo>
                    <a:pt x="4682" y="50002"/>
                  </a:lnTo>
                  <a:close/>
                  <a:moveTo>
                    <a:pt x="21446" y="56598"/>
                  </a:moveTo>
                  <a:cubicBezTo>
                    <a:pt x="21446" y="56670"/>
                    <a:pt x="21470" y="56753"/>
                    <a:pt x="21470" y="56837"/>
                  </a:cubicBezTo>
                  <a:cubicBezTo>
                    <a:pt x="21482" y="57146"/>
                    <a:pt x="21482" y="57527"/>
                    <a:pt x="21482" y="57896"/>
                  </a:cubicBezTo>
                  <a:cubicBezTo>
                    <a:pt x="21305" y="57720"/>
                    <a:pt x="21008" y="57648"/>
                    <a:pt x="20743" y="57648"/>
                  </a:cubicBezTo>
                  <a:cubicBezTo>
                    <a:pt x="20686" y="57648"/>
                    <a:pt x="20630" y="57652"/>
                    <a:pt x="20577" y="57658"/>
                  </a:cubicBezTo>
                  <a:cubicBezTo>
                    <a:pt x="20601" y="57551"/>
                    <a:pt x="20636" y="57444"/>
                    <a:pt x="20648" y="57349"/>
                  </a:cubicBezTo>
                  <a:cubicBezTo>
                    <a:pt x="20814" y="57448"/>
                    <a:pt x="20986" y="57536"/>
                    <a:pt x="21139" y="57536"/>
                  </a:cubicBezTo>
                  <a:cubicBezTo>
                    <a:pt x="21206" y="57536"/>
                    <a:pt x="21269" y="57519"/>
                    <a:pt x="21327" y="57480"/>
                  </a:cubicBezTo>
                  <a:cubicBezTo>
                    <a:pt x="21422" y="57396"/>
                    <a:pt x="21470" y="57313"/>
                    <a:pt x="21446" y="57194"/>
                  </a:cubicBezTo>
                  <a:cubicBezTo>
                    <a:pt x="21434" y="57099"/>
                    <a:pt x="21363" y="57051"/>
                    <a:pt x="21267" y="57015"/>
                  </a:cubicBezTo>
                  <a:cubicBezTo>
                    <a:pt x="21244" y="57003"/>
                    <a:pt x="21196" y="56979"/>
                    <a:pt x="21148" y="56968"/>
                  </a:cubicBezTo>
                  <a:cubicBezTo>
                    <a:pt x="21077" y="56944"/>
                    <a:pt x="21005" y="56932"/>
                    <a:pt x="20934" y="56896"/>
                  </a:cubicBezTo>
                  <a:cubicBezTo>
                    <a:pt x="20874" y="56884"/>
                    <a:pt x="20815" y="56849"/>
                    <a:pt x="20767" y="56837"/>
                  </a:cubicBezTo>
                  <a:cubicBezTo>
                    <a:pt x="20779" y="56765"/>
                    <a:pt x="20791" y="56670"/>
                    <a:pt x="20803" y="56598"/>
                  </a:cubicBezTo>
                  <a:cubicBezTo>
                    <a:pt x="20928" y="56658"/>
                    <a:pt x="21064" y="56702"/>
                    <a:pt x="21187" y="56702"/>
                  </a:cubicBezTo>
                  <a:cubicBezTo>
                    <a:pt x="21286" y="56702"/>
                    <a:pt x="21377" y="56673"/>
                    <a:pt x="21446" y="56598"/>
                  </a:cubicBezTo>
                  <a:close/>
                  <a:moveTo>
                    <a:pt x="15653" y="58483"/>
                  </a:moveTo>
                  <a:cubicBezTo>
                    <a:pt x="15626" y="58483"/>
                    <a:pt x="15608" y="58541"/>
                    <a:pt x="15648" y="58551"/>
                  </a:cubicBezTo>
                  <a:cubicBezTo>
                    <a:pt x="15804" y="58622"/>
                    <a:pt x="15956" y="58696"/>
                    <a:pt x="16104" y="58775"/>
                  </a:cubicBezTo>
                  <a:lnTo>
                    <a:pt x="16104" y="58775"/>
                  </a:lnTo>
                  <a:cubicBezTo>
                    <a:pt x="15958" y="58685"/>
                    <a:pt x="15814" y="58591"/>
                    <a:pt x="15671" y="58492"/>
                  </a:cubicBezTo>
                  <a:cubicBezTo>
                    <a:pt x="15665" y="58485"/>
                    <a:pt x="15659" y="58483"/>
                    <a:pt x="15653" y="58483"/>
                  </a:cubicBezTo>
                  <a:close/>
                  <a:moveTo>
                    <a:pt x="20589" y="58087"/>
                  </a:moveTo>
                  <a:cubicBezTo>
                    <a:pt x="20770" y="58278"/>
                    <a:pt x="21037" y="58454"/>
                    <a:pt x="21270" y="58454"/>
                  </a:cubicBezTo>
                  <a:cubicBezTo>
                    <a:pt x="21327" y="58454"/>
                    <a:pt x="21383" y="58444"/>
                    <a:pt x="21434" y="58420"/>
                  </a:cubicBezTo>
                  <a:lnTo>
                    <a:pt x="21434" y="58420"/>
                  </a:lnTo>
                  <a:cubicBezTo>
                    <a:pt x="21434" y="58515"/>
                    <a:pt x="21422" y="58658"/>
                    <a:pt x="21410" y="58777"/>
                  </a:cubicBezTo>
                  <a:cubicBezTo>
                    <a:pt x="21184" y="58515"/>
                    <a:pt x="20672" y="58444"/>
                    <a:pt x="20351" y="58373"/>
                  </a:cubicBezTo>
                  <a:cubicBezTo>
                    <a:pt x="20363" y="58337"/>
                    <a:pt x="20363" y="58313"/>
                    <a:pt x="20374" y="58277"/>
                  </a:cubicBezTo>
                  <a:cubicBezTo>
                    <a:pt x="20493" y="58277"/>
                    <a:pt x="20577" y="58206"/>
                    <a:pt x="20589" y="58087"/>
                  </a:cubicBezTo>
                  <a:close/>
                  <a:moveTo>
                    <a:pt x="4884" y="50538"/>
                  </a:moveTo>
                  <a:lnTo>
                    <a:pt x="4884" y="50538"/>
                  </a:lnTo>
                  <a:cubicBezTo>
                    <a:pt x="9873" y="52527"/>
                    <a:pt x="14874" y="54741"/>
                    <a:pt x="19934" y="56515"/>
                  </a:cubicBezTo>
                  <a:cubicBezTo>
                    <a:pt x="19950" y="56519"/>
                    <a:pt x="19966" y="56521"/>
                    <a:pt x="19981" y="56521"/>
                  </a:cubicBezTo>
                  <a:cubicBezTo>
                    <a:pt x="20100" y="56521"/>
                    <a:pt x="20184" y="56406"/>
                    <a:pt x="20184" y="56301"/>
                  </a:cubicBezTo>
                  <a:cubicBezTo>
                    <a:pt x="20196" y="56313"/>
                    <a:pt x="20220" y="56337"/>
                    <a:pt x="20243" y="56348"/>
                  </a:cubicBezTo>
                  <a:cubicBezTo>
                    <a:pt x="20255" y="56348"/>
                    <a:pt x="20279" y="56360"/>
                    <a:pt x="20291" y="56360"/>
                  </a:cubicBezTo>
                  <a:cubicBezTo>
                    <a:pt x="20279" y="56491"/>
                    <a:pt x="20255" y="56634"/>
                    <a:pt x="20232" y="56777"/>
                  </a:cubicBezTo>
                  <a:cubicBezTo>
                    <a:pt x="20172" y="56837"/>
                    <a:pt x="20160" y="56932"/>
                    <a:pt x="20184" y="57015"/>
                  </a:cubicBezTo>
                  <a:cubicBezTo>
                    <a:pt x="20160" y="57182"/>
                    <a:pt x="20112" y="57360"/>
                    <a:pt x="20065" y="57527"/>
                  </a:cubicBezTo>
                  <a:cubicBezTo>
                    <a:pt x="18446" y="56527"/>
                    <a:pt x="16374" y="55956"/>
                    <a:pt x="14588" y="55420"/>
                  </a:cubicBezTo>
                  <a:cubicBezTo>
                    <a:pt x="14583" y="55419"/>
                    <a:pt x="14579" y="55418"/>
                    <a:pt x="14575" y="55418"/>
                  </a:cubicBezTo>
                  <a:cubicBezTo>
                    <a:pt x="14527" y="55418"/>
                    <a:pt x="14520" y="55482"/>
                    <a:pt x="14564" y="55515"/>
                  </a:cubicBezTo>
                  <a:cubicBezTo>
                    <a:pt x="16422" y="56217"/>
                    <a:pt x="18088" y="57289"/>
                    <a:pt x="19898" y="58075"/>
                  </a:cubicBezTo>
                  <a:cubicBezTo>
                    <a:pt x="19827" y="58313"/>
                    <a:pt x="19743" y="58551"/>
                    <a:pt x="19636" y="58789"/>
                  </a:cubicBezTo>
                  <a:cubicBezTo>
                    <a:pt x="14755" y="56777"/>
                    <a:pt x="9992" y="54515"/>
                    <a:pt x="5158" y="52419"/>
                  </a:cubicBezTo>
                  <a:lnTo>
                    <a:pt x="5158" y="52205"/>
                  </a:lnTo>
                  <a:cubicBezTo>
                    <a:pt x="5158" y="51955"/>
                    <a:pt x="5123" y="51705"/>
                    <a:pt x="5099" y="51455"/>
                  </a:cubicBezTo>
                  <a:lnTo>
                    <a:pt x="5099" y="51455"/>
                  </a:lnTo>
                  <a:cubicBezTo>
                    <a:pt x="7397" y="52550"/>
                    <a:pt x="9718" y="53610"/>
                    <a:pt x="12135" y="54467"/>
                  </a:cubicBezTo>
                  <a:cubicBezTo>
                    <a:pt x="12148" y="54472"/>
                    <a:pt x="12161" y="54475"/>
                    <a:pt x="12172" y="54475"/>
                  </a:cubicBezTo>
                  <a:cubicBezTo>
                    <a:pt x="12268" y="54475"/>
                    <a:pt x="12314" y="54318"/>
                    <a:pt x="12219" y="54265"/>
                  </a:cubicBezTo>
                  <a:cubicBezTo>
                    <a:pt x="9897" y="53039"/>
                    <a:pt x="7480" y="52027"/>
                    <a:pt x="5039" y="51062"/>
                  </a:cubicBezTo>
                  <a:cubicBezTo>
                    <a:pt x="5003" y="50884"/>
                    <a:pt x="4944" y="50705"/>
                    <a:pt x="4884" y="50538"/>
                  </a:cubicBezTo>
                  <a:close/>
                  <a:moveTo>
                    <a:pt x="16104" y="58775"/>
                  </a:moveTo>
                  <a:lnTo>
                    <a:pt x="16104" y="58775"/>
                  </a:lnTo>
                  <a:cubicBezTo>
                    <a:pt x="16288" y="58887"/>
                    <a:pt x="16477" y="58993"/>
                    <a:pt x="16671" y="59096"/>
                  </a:cubicBezTo>
                  <a:lnTo>
                    <a:pt x="16671" y="59096"/>
                  </a:lnTo>
                  <a:cubicBezTo>
                    <a:pt x="16486" y="58984"/>
                    <a:pt x="16298" y="58877"/>
                    <a:pt x="16104" y="58775"/>
                  </a:cubicBezTo>
                  <a:close/>
                  <a:moveTo>
                    <a:pt x="20220" y="58777"/>
                  </a:moveTo>
                  <a:cubicBezTo>
                    <a:pt x="20484" y="58950"/>
                    <a:pt x="20845" y="59245"/>
                    <a:pt x="21167" y="59245"/>
                  </a:cubicBezTo>
                  <a:cubicBezTo>
                    <a:pt x="21222" y="59245"/>
                    <a:pt x="21275" y="59237"/>
                    <a:pt x="21327" y="59218"/>
                  </a:cubicBezTo>
                  <a:lnTo>
                    <a:pt x="21327" y="59218"/>
                  </a:lnTo>
                  <a:cubicBezTo>
                    <a:pt x="21315" y="59313"/>
                    <a:pt x="21303" y="59396"/>
                    <a:pt x="21267" y="59480"/>
                  </a:cubicBezTo>
                  <a:cubicBezTo>
                    <a:pt x="21136" y="59396"/>
                    <a:pt x="20970" y="59337"/>
                    <a:pt x="20827" y="59277"/>
                  </a:cubicBezTo>
                  <a:cubicBezTo>
                    <a:pt x="20589" y="59182"/>
                    <a:pt x="20363" y="59087"/>
                    <a:pt x="20124" y="58992"/>
                  </a:cubicBezTo>
                  <a:lnTo>
                    <a:pt x="20220" y="58777"/>
                  </a:lnTo>
                  <a:close/>
                  <a:moveTo>
                    <a:pt x="11838" y="58194"/>
                  </a:moveTo>
                  <a:lnTo>
                    <a:pt x="11838" y="58194"/>
                  </a:lnTo>
                  <a:cubicBezTo>
                    <a:pt x="12159" y="58325"/>
                    <a:pt x="12504" y="58456"/>
                    <a:pt x="12838" y="58575"/>
                  </a:cubicBezTo>
                  <a:cubicBezTo>
                    <a:pt x="12873" y="58611"/>
                    <a:pt x="12921" y="58623"/>
                    <a:pt x="12969" y="58658"/>
                  </a:cubicBezTo>
                  <a:cubicBezTo>
                    <a:pt x="12933" y="58658"/>
                    <a:pt x="12921" y="58694"/>
                    <a:pt x="12969" y="58718"/>
                  </a:cubicBezTo>
                  <a:cubicBezTo>
                    <a:pt x="13159" y="58789"/>
                    <a:pt x="13338" y="58861"/>
                    <a:pt x="13516" y="58932"/>
                  </a:cubicBezTo>
                  <a:cubicBezTo>
                    <a:pt x="13979" y="59173"/>
                    <a:pt x="14426" y="59406"/>
                    <a:pt x="14877" y="59638"/>
                  </a:cubicBezTo>
                  <a:lnTo>
                    <a:pt x="14877" y="59638"/>
                  </a:lnTo>
                  <a:cubicBezTo>
                    <a:pt x="13858" y="59146"/>
                    <a:pt x="12859" y="58664"/>
                    <a:pt x="11838" y="58194"/>
                  </a:cubicBezTo>
                  <a:close/>
                  <a:moveTo>
                    <a:pt x="15166" y="59786"/>
                  </a:moveTo>
                  <a:cubicBezTo>
                    <a:pt x="15176" y="59791"/>
                    <a:pt x="15185" y="59796"/>
                    <a:pt x="15195" y="59801"/>
                  </a:cubicBezTo>
                  <a:cubicBezTo>
                    <a:pt x="15185" y="59796"/>
                    <a:pt x="15175" y="59791"/>
                    <a:pt x="15166" y="59786"/>
                  </a:cubicBezTo>
                  <a:close/>
                  <a:moveTo>
                    <a:pt x="7456" y="56229"/>
                  </a:moveTo>
                  <a:cubicBezTo>
                    <a:pt x="7837" y="56396"/>
                    <a:pt x="8194" y="56551"/>
                    <a:pt x="8563" y="56718"/>
                  </a:cubicBezTo>
                  <a:cubicBezTo>
                    <a:pt x="9290" y="57075"/>
                    <a:pt x="10016" y="57432"/>
                    <a:pt x="10766" y="57741"/>
                  </a:cubicBezTo>
                  <a:cubicBezTo>
                    <a:pt x="10659" y="57789"/>
                    <a:pt x="10611" y="57956"/>
                    <a:pt x="10730" y="58015"/>
                  </a:cubicBezTo>
                  <a:cubicBezTo>
                    <a:pt x="11981" y="58634"/>
                    <a:pt x="13243" y="59265"/>
                    <a:pt x="14493" y="59885"/>
                  </a:cubicBezTo>
                  <a:cubicBezTo>
                    <a:pt x="13088" y="59254"/>
                    <a:pt x="11766" y="58539"/>
                    <a:pt x="10838" y="58087"/>
                  </a:cubicBezTo>
                  <a:cubicBezTo>
                    <a:pt x="9683" y="57527"/>
                    <a:pt x="8563" y="56884"/>
                    <a:pt x="7456" y="56229"/>
                  </a:cubicBezTo>
                  <a:close/>
                  <a:moveTo>
                    <a:pt x="5158" y="52729"/>
                  </a:moveTo>
                  <a:cubicBezTo>
                    <a:pt x="9897" y="54932"/>
                    <a:pt x="14719" y="56944"/>
                    <a:pt x="19446" y="59218"/>
                  </a:cubicBezTo>
                  <a:cubicBezTo>
                    <a:pt x="19458" y="59254"/>
                    <a:pt x="19458" y="59254"/>
                    <a:pt x="19446" y="59254"/>
                  </a:cubicBezTo>
                  <a:cubicBezTo>
                    <a:pt x="19403" y="59235"/>
                    <a:pt x="19361" y="59226"/>
                    <a:pt x="19321" y="59226"/>
                  </a:cubicBezTo>
                  <a:cubicBezTo>
                    <a:pt x="19062" y="59226"/>
                    <a:pt x="18893" y="59582"/>
                    <a:pt x="19172" y="59706"/>
                  </a:cubicBezTo>
                  <a:cubicBezTo>
                    <a:pt x="19184" y="59706"/>
                    <a:pt x="19208" y="59730"/>
                    <a:pt x="19220" y="59730"/>
                  </a:cubicBezTo>
                  <a:cubicBezTo>
                    <a:pt x="19184" y="59766"/>
                    <a:pt x="19172" y="59813"/>
                    <a:pt x="19148" y="59861"/>
                  </a:cubicBezTo>
                  <a:lnTo>
                    <a:pt x="19124" y="59861"/>
                  </a:lnTo>
                  <a:cubicBezTo>
                    <a:pt x="19091" y="59842"/>
                    <a:pt x="19058" y="59834"/>
                    <a:pt x="19027" y="59834"/>
                  </a:cubicBezTo>
                  <a:cubicBezTo>
                    <a:pt x="18881" y="59834"/>
                    <a:pt x="18776" y="60019"/>
                    <a:pt x="18874" y="60147"/>
                  </a:cubicBezTo>
                  <a:cubicBezTo>
                    <a:pt x="18648" y="60039"/>
                    <a:pt x="18422" y="59932"/>
                    <a:pt x="18184" y="59825"/>
                  </a:cubicBezTo>
                  <a:cubicBezTo>
                    <a:pt x="18173" y="59794"/>
                    <a:pt x="18154" y="59763"/>
                    <a:pt x="18110" y="59763"/>
                  </a:cubicBezTo>
                  <a:cubicBezTo>
                    <a:pt x="18104" y="59763"/>
                    <a:pt x="18096" y="59764"/>
                    <a:pt x="18088" y="59766"/>
                  </a:cubicBezTo>
                  <a:lnTo>
                    <a:pt x="18041" y="59766"/>
                  </a:lnTo>
                  <a:cubicBezTo>
                    <a:pt x="17707" y="59623"/>
                    <a:pt x="17398" y="59456"/>
                    <a:pt x="17076" y="59313"/>
                  </a:cubicBezTo>
                  <a:cubicBezTo>
                    <a:pt x="16981" y="59265"/>
                    <a:pt x="16898" y="59206"/>
                    <a:pt x="16791" y="59158"/>
                  </a:cubicBezTo>
                  <a:cubicBezTo>
                    <a:pt x="16750" y="59138"/>
                    <a:pt x="16711" y="59117"/>
                    <a:pt x="16671" y="59096"/>
                  </a:cubicBezTo>
                  <a:lnTo>
                    <a:pt x="16671" y="59096"/>
                  </a:lnTo>
                  <a:cubicBezTo>
                    <a:pt x="16679" y="59101"/>
                    <a:pt x="16687" y="59106"/>
                    <a:pt x="16695" y="59111"/>
                  </a:cubicBezTo>
                  <a:cubicBezTo>
                    <a:pt x="15660" y="58623"/>
                    <a:pt x="14481" y="58325"/>
                    <a:pt x="13350" y="58099"/>
                  </a:cubicBezTo>
                  <a:cubicBezTo>
                    <a:pt x="12457" y="57694"/>
                    <a:pt x="11576" y="57313"/>
                    <a:pt x="10683" y="56908"/>
                  </a:cubicBezTo>
                  <a:cubicBezTo>
                    <a:pt x="8802" y="55896"/>
                    <a:pt x="6908" y="54908"/>
                    <a:pt x="4992" y="53955"/>
                  </a:cubicBezTo>
                  <a:cubicBezTo>
                    <a:pt x="5063" y="53753"/>
                    <a:pt x="5111" y="53515"/>
                    <a:pt x="5123" y="53277"/>
                  </a:cubicBezTo>
                  <a:cubicBezTo>
                    <a:pt x="6373" y="54277"/>
                    <a:pt x="7742" y="55086"/>
                    <a:pt x="9290" y="55539"/>
                  </a:cubicBezTo>
                  <a:cubicBezTo>
                    <a:pt x="9303" y="55544"/>
                    <a:pt x="9316" y="55546"/>
                    <a:pt x="9329" y="55546"/>
                  </a:cubicBezTo>
                  <a:cubicBezTo>
                    <a:pt x="9438" y="55546"/>
                    <a:pt x="9504" y="55375"/>
                    <a:pt x="9397" y="55301"/>
                  </a:cubicBezTo>
                  <a:cubicBezTo>
                    <a:pt x="7920" y="54610"/>
                    <a:pt x="6492" y="53860"/>
                    <a:pt x="5158" y="52955"/>
                  </a:cubicBezTo>
                  <a:lnTo>
                    <a:pt x="5158" y="52729"/>
                  </a:lnTo>
                  <a:close/>
                  <a:moveTo>
                    <a:pt x="15171" y="58908"/>
                  </a:moveTo>
                  <a:lnTo>
                    <a:pt x="15171" y="58908"/>
                  </a:lnTo>
                  <a:cubicBezTo>
                    <a:pt x="15850" y="59170"/>
                    <a:pt x="16541" y="59456"/>
                    <a:pt x="17243" y="59730"/>
                  </a:cubicBezTo>
                  <a:cubicBezTo>
                    <a:pt x="17264" y="59736"/>
                    <a:pt x="17284" y="59738"/>
                    <a:pt x="17301" y="59738"/>
                  </a:cubicBezTo>
                  <a:cubicBezTo>
                    <a:pt x="17395" y="59738"/>
                    <a:pt x="17445" y="59665"/>
                    <a:pt x="17445" y="59575"/>
                  </a:cubicBezTo>
                  <a:lnTo>
                    <a:pt x="17850" y="59837"/>
                  </a:lnTo>
                  <a:cubicBezTo>
                    <a:pt x="17838" y="59897"/>
                    <a:pt x="17862" y="59992"/>
                    <a:pt x="17957" y="59992"/>
                  </a:cubicBezTo>
                  <a:lnTo>
                    <a:pt x="18077" y="59992"/>
                  </a:lnTo>
                  <a:cubicBezTo>
                    <a:pt x="18291" y="60158"/>
                    <a:pt x="18529" y="60301"/>
                    <a:pt x="18755" y="60456"/>
                  </a:cubicBezTo>
                  <a:cubicBezTo>
                    <a:pt x="18755" y="60456"/>
                    <a:pt x="18755" y="60468"/>
                    <a:pt x="18743" y="60468"/>
                  </a:cubicBezTo>
                  <a:cubicBezTo>
                    <a:pt x="18731" y="60468"/>
                    <a:pt x="18708" y="60468"/>
                    <a:pt x="18696" y="60480"/>
                  </a:cubicBezTo>
                  <a:cubicBezTo>
                    <a:pt x="17517" y="59968"/>
                    <a:pt x="16350" y="59432"/>
                    <a:pt x="15171" y="58908"/>
                  </a:cubicBezTo>
                  <a:close/>
                  <a:moveTo>
                    <a:pt x="19958" y="59361"/>
                  </a:moveTo>
                  <a:cubicBezTo>
                    <a:pt x="20184" y="59480"/>
                    <a:pt x="20410" y="59623"/>
                    <a:pt x="20636" y="59742"/>
                  </a:cubicBezTo>
                  <a:cubicBezTo>
                    <a:pt x="20791" y="59825"/>
                    <a:pt x="20958" y="59932"/>
                    <a:pt x="21136" y="59956"/>
                  </a:cubicBezTo>
                  <a:cubicBezTo>
                    <a:pt x="21017" y="60278"/>
                    <a:pt x="20874" y="60563"/>
                    <a:pt x="20672" y="60813"/>
                  </a:cubicBezTo>
                  <a:cubicBezTo>
                    <a:pt x="20660" y="60778"/>
                    <a:pt x="20660" y="60754"/>
                    <a:pt x="20636" y="60718"/>
                  </a:cubicBezTo>
                  <a:cubicBezTo>
                    <a:pt x="20458" y="60516"/>
                    <a:pt x="20172" y="60408"/>
                    <a:pt x="19934" y="60289"/>
                  </a:cubicBezTo>
                  <a:cubicBezTo>
                    <a:pt x="19815" y="60230"/>
                    <a:pt x="19708" y="60170"/>
                    <a:pt x="19589" y="60111"/>
                  </a:cubicBezTo>
                  <a:cubicBezTo>
                    <a:pt x="19624" y="60063"/>
                    <a:pt x="19636" y="60004"/>
                    <a:pt x="19660" y="59968"/>
                  </a:cubicBezTo>
                  <a:cubicBezTo>
                    <a:pt x="19803" y="60027"/>
                    <a:pt x="19934" y="60099"/>
                    <a:pt x="20065" y="60158"/>
                  </a:cubicBezTo>
                  <a:cubicBezTo>
                    <a:pt x="20266" y="60254"/>
                    <a:pt x="20451" y="60373"/>
                    <a:pt x="20664" y="60373"/>
                  </a:cubicBezTo>
                  <a:cubicBezTo>
                    <a:pt x="20716" y="60373"/>
                    <a:pt x="20770" y="60365"/>
                    <a:pt x="20827" y="60349"/>
                  </a:cubicBezTo>
                  <a:cubicBezTo>
                    <a:pt x="20958" y="60313"/>
                    <a:pt x="21005" y="60170"/>
                    <a:pt x="20946" y="60051"/>
                  </a:cubicBezTo>
                  <a:cubicBezTo>
                    <a:pt x="20827" y="59801"/>
                    <a:pt x="20541" y="59742"/>
                    <a:pt x="20303" y="59623"/>
                  </a:cubicBezTo>
                  <a:cubicBezTo>
                    <a:pt x="20172" y="59563"/>
                    <a:pt x="20053" y="59504"/>
                    <a:pt x="19922" y="59456"/>
                  </a:cubicBezTo>
                  <a:lnTo>
                    <a:pt x="19958" y="59361"/>
                  </a:lnTo>
                  <a:close/>
                  <a:moveTo>
                    <a:pt x="44425" y="43216"/>
                  </a:moveTo>
                  <a:lnTo>
                    <a:pt x="44425" y="43252"/>
                  </a:lnTo>
                  <a:cubicBezTo>
                    <a:pt x="44592" y="43621"/>
                    <a:pt x="44735" y="44014"/>
                    <a:pt x="44842" y="44407"/>
                  </a:cubicBezTo>
                  <a:cubicBezTo>
                    <a:pt x="44901" y="44633"/>
                    <a:pt x="44949" y="44859"/>
                    <a:pt x="44997" y="45085"/>
                  </a:cubicBezTo>
                  <a:cubicBezTo>
                    <a:pt x="42341" y="46014"/>
                    <a:pt x="39710" y="47014"/>
                    <a:pt x="37091" y="48014"/>
                  </a:cubicBezTo>
                  <a:cubicBezTo>
                    <a:pt x="37055" y="47907"/>
                    <a:pt x="37031" y="47824"/>
                    <a:pt x="36996" y="47716"/>
                  </a:cubicBezTo>
                  <a:cubicBezTo>
                    <a:pt x="36982" y="47665"/>
                    <a:pt x="36938" y="47643"/>
                    <a:pt x="36895" y="47643"/>
                  </a:cubicBezTo>
                  <a:cubicBezTo>
                    <a:pt x="36826" y="47643"/>
                    <a:pt x="36757" y="47696"/>
                    <a:pt x="36793" y="47776"/>
                  </a:cubicBezTo>
                  <a:cubicBezTo>
                    <a:pt x="36841" y="47883"/>
                    <a:pt x="36865" y="47978"/>
                    <a:pt x="36912" y="48086"/>
                  </a:cubicBezTo>
                  <a:cubicBezTo>
                    <a:pt x="36781" y="48133"/>
                    <a:pt x="36662" y="48181"/>
                    <a:pt x="36543" y="48240"/>
                  </a:cubicBezTo>
                  <a:cubicBezTo>
                    <a:pt x="36484" y="48014"/>
                    <a:pt x="36376" y="47800"/>
                    <a:pt x="36305" y="47597"/>
                  </a:cubicBezTo>
                  <a:cubicBezTo>
                    <a:pt x="36290" y="47567"/>
                    <a:pt x="36258" y="47554"/>
                    <a:pt x="36228" y="47554"/>
                  </a:cubicBezTo>
                  <a:cubicBezTo>
                    <a:pt x="36187" y="47554"/>
                    <a:pt x="36148" y="47580"/>
                    <a:pt x="36162" y="47621"/>
                  </a:cubicBezTo>
                  <a:cubicBezTo>
                    <a:pt x="36257" y="47836"/>
                    <a:pt x="36329" y="48062"/>
                    <a:pt x="36436" y="48264"/>
                  </a:cubicBezTo>
                  <a:cubicBezTo>
                    <a:pt x="36329" y="48312"/>
                    <a:pt x="36210" y="48359"/>
                    <a:pt x="36103" y="48383"/>
                  </a:cubicBezTo>
                  <a:cubicBezTo>
                    <a:pt x="36103" y="48074"/>
                    <a:pt x="36019" y="47740"/>
                    <a:pt x="35972" y="47431"/>
                  </a:cubicBezTo>
                  <a:cubicBezTo>
                    <a:pt x="35961" y="47353"/>
                    <a:pt x="35895" y="47318"/>
                    <a:pt x="35826" y="47318"/>
                  </a:cubicBezTo>
                  <a:cubicBezTo>
                    <a:pt x="35736" y="47318"/>
                    <a:pt x="35642" y="47377"/>
                    <a:pt x="35662" y="47478"/>
                  </a:cubicBezTo>
                  <a:cubicBezTo>
                    <a:pt x="35710" y="47800"/>
                    <a:pt x="35710" y="48181"/>
                    <a:pt x="35793" y="48502"/>
                  </a:cubicBezTo>
                  <a:cubicBezTo>
                    <a:pt x="33340" y="49455"/>
                    <a:pt x="30888" y="50407"/>
                    <a:pt x="28447" y="51348"/>
                  </a:cubicBezTo>
                  <a:cubicBezTo>
                    <a:pt x="28252" y="51413"/>
                    <a:pt x="28313" y="51703"/>
                    <a:pt x="28477" y="51703"/>
                  </a:cubicBezTo>
                  <a:cubicBezTo>
                    <a:pt x="28494" y="51703"/>
                    <a:pt x="28511" y="51700"/>
                    <a:pt x="28530" y="51693"/>
                  </a:cubicBezTo>
                  <a:cubicBezTo>
                    <a:pt x="35984" y="49276"/>
                    <a:pt x="43592" y="46907"/>
                    <a:pt x="50950" y="44085"/>
                  </a:cubicBezTo>
                  <a:cubicBezTo>
                    <a:pt x="51605" y="44395"/>
                    <a:pt x="52236" y="44728"/>
                    <a:pt x="52890" y="45026"/>
                  </a:cubicBezTo>
                  <a:cubicBezTo>
                    <a:pt x="51271" y="45335"/>
                    <a:pt x="49676" y="45704"/>
                    <a:pt x="48152" y="46050"/>
                  </a:cubicBezTo>
                  <a:cubicBezTo>
                    <a:pt x="47952" y="46083"/>
                    <a:pt x="48021" y="46364"/>
                    <a:pt x="48195" y="46364"/>
                  </a:cubicBezTo>
                  <a:cubicBezTo>
                    <a:pt x="48208" y="46364"/>
                    <a:pt x="48221" y="46362"/>
                    <a:pt x="48235" y="46359"/>
                  </a:cubicBezTo>
                  <a:cubicBezTo>
                    <a:pt x="51855" y="45645"/>
                    <a:pt x="55545" y="45597"/>
                    <a:pt x="59141" y="44966"/>
                  </a:cubicBezTo>
                  <a:cubicBezTo>
                    <a:pt x="59308" y="44930"/>
                    <a:pt x="59367" y="44788"/>
                    <a:pt x="59344" y="44668"/>
                  </a:cubicBezTo>
                  <a:cubicBezTo>
                    <a:pt x="59367" y="44645"/>
                    <a:pt x="59403" y="44633"/>
                    <a:pt x="59415" y="44621"/>
                  </a:cubicBezTo>
                  <a:cubicBezTo>
                    <a:pt x="59439" y="44692"/>
                    <a:pt x="59522" y="44752"/>
                    <a:pt x="59617" y="44752"/>
                  </a:cubicBezTo>
                  <a:cubicBezTo>
                    <a:pt x="59665" y="44752"/>
                    <a:pt x="59713" y="44740"/>
                    <a:pt x="59736" y="44704"/>
                  </a:cubicBezTo>
                  <a:lnTo>
                    <a:pt x="59796" y="44704"/>
                  </a:lnTo>
                  <a:cubicBezTo>
                    <a:pt x="59844" y="44692"/>
                    <a:pt x="59891" y="44692"/>
                    <a:pt x="59915" y="44680"/>
                  </a:cubicBezTo>
                  <a:cubicBezTo>
                    <a:pt x="60082" y="44633"/>
                    <a:pt x="60082" y="44395"/>
                    <a:pt x="59915" y="44371"/>
                  </a:cubicBezTo>
                  <a:cubicBezTo>
                    <a:pt x="59879" y="44347"/>
                    <a:pt x="59832" y="44347"/>
                    <a:pt x="59796" y="44335"/>
                  </a:cubicBezTo>
                  <a:lnTo>
                    <a:pt x="59736" y="44335"/>
                  </a:lnTo>
                  <a:cubicBezTo>
                    <a:pt x="59713" y="44323"/>
                    <a:pt x="59665" y="44287"/>
                    <a:pt x="59617" y="44287"/>
                  </a:cubicBezTo>
                  <a:lnTo>
                    <a:pt x="59606" y="44287"/>
                  </a:lnTo>
                  <a:cubicBezTo>
                    <a:pt x="59617" y="44192"/>
                    <a:pt x="59606" y="44073"/>
                    <a:pt x="59546" y="43978"/>
                  </a:cubicBezTo>
                  <a:lnTo>
                    <a:pt x="59546" y="43978"/>
                  </a:lnTo>
                  <a:cubicBezTo>
                    <a:pt x="59719" y="44002"/>
                    <a:pt x="59876" y="44014"/>
                    <a:pt x="60024" y="44014"/>
                  </a:cubicBezTo>
                  <a:cubicBezTo>
                    <a:pt x="60171" y="44014"/>
                    <a:pt x="60308" y="44002"/>
                    <a:pt x="60439" y="43978"/>
                  </a:cubicBezTo>
                  <a:lnTo>
                    <a:pt x="60439" y="43978"/>
                  </a:lnTo>
                  <a:cubicBezTo>
                    <a:pt x="63499" y="47562"/>
                    <a:pt x="61689" y="52193"/>
                    <a:pt x="60403" y="56170"/>
                  </a:cubicBezTo>
                  <a:cubicBezTo>
                    <a:pt x="60308" y="56122"/>
                    <a:pt x="60201" y="56098"/>
                    <a:pt x="60070" y="56098"/>
                  </a:cubicBezTo>
                  <a:cubicBezTo>
                    <a:pt x="59725" y="56098"/>
                    <a:pt x="59510" y="56301"/>
                    <a:pt x="59427" y="56551"/>
                  </a:cubicBezTo>
                  <a:cubicBezTo>
                    <a:pt x="58355" y="56825"/>
                    <a:pt x="57272" y="57063"/>
                    <a:pt x="56200" y="57301"/>
                  </a:cubicBezTo>
                  <a:lnTo>
                    <a:pt x="56200" y="57194"/>
                  </a:lnTo>
                  <a:cubicBezTo>
                    <a:pt x="56200" y="57093"/>
                    <a:pt x="56117" y="57042"/>
                    <a:pt x="56034" y="57042"/>
                  </a:cubicBezTo>
                  <a:cubicBezTo>
                    <a:pt x="55950" y="57042"/>
                    <a:pt x="55867" y="57093"/>
                    <a:pt x="55867" y="57194"/>
                  </a:cubicBezTo>
                  <a:lnTo>
                    <a:pt x="55867" y="57325"/>
                  </a:lnTo>
                  <a:cubicBezTo>
                    <a:pt x="55867" y="57349"/>
                    <a:pt x="55867" y="57360"/>
                    <a:pt x="55891" y="57372"/>
                  </a:cubicBezTo>
                  <a:cubicBezTo>
                    <a:pt x="55593" y="57432"/>
                    <a:pt x="55295" y="57503"/>
                    <a:pt x="54998" y="57563"/>
                  </a:cubicBezTo>
                  <a:cubicBezTo>
                    <a:pt x="54998" y="57360"/>
                    <a:pt x="54974" y="57134"/>
                    <a:pt x="54974" y="56920"/>
                  </a:cubicBezTo>
                  <a:cubicBezTo>
                    <a:pt x="54974" y="56825"/>
                    <a:pt x="54900" y="56777"/>
                    <a:pt x="54825" y="56777"/>
                  </a:cubicBezTo>
                  <a:cubicBezTo>
                    <a:pt x="54751" y="56777"/>
                    <a:pt x="54676" y="56825"/>
                    <a:pt x="54676" y="56920"/>
                  </a:cubicBezTo>
                  <a:cubicBezTo>
                    <a:pt x="54676" y="57146"/>
                    <a:pt x="54664" y="57384"/>
                    <a:pt x="54664" y="57622"/>
                  </a:cubicBezTo>
                  <a:cubicBezTo>
                    <a:pt x="54569" y="57658"/>
                    <a:pt x="54450" y="57670"/>
                    <a:pt x="54343" y="57682"/>
                  </a:cubicBezTo>
                  <a:cubicBezTo>
                    <a:pt x="54426" y="57087"/>
                    <a:pt x="54248" y="56360"/>
                    <a:pt x="54129" y="55789"/>
                  </a:cubicBezTo>
                  <a:cubicBezTo>
                    <a:pt x="54110" y="55715"/>
                    <a:pt x="54060" y="55684"/>
                    <a:pt x="54006" y="55684"/>
                  </a:cubicBezTo>
                  <a:cubicBezTo>
                    <a:pt x="53921" y="55684"/>
                    <a:pt x="53828" y="55763"/>
                    <a:pt x="53843" y="55872"/>
                  </a:cubicBezTo>
                  <a:cubicBezTo>
                    <a:pt x="53902" y="56241"/>
                    <a:pt x="53950" y="56610"/>
                    <a:pt x="53962" y="56979"/>
                  </a:cubicBezTo>
                  <a:cubicBezTo>
                    <a:pt x="53986" y="57241"/>
                    <a:pt x="53950" y="57491"/>
                    <a:pt x="53986" y="57741"/>
                  </a:cubicBezTo>
                  <a:cubicBezTo>
                    <a:pt x="53664" y="57801"/>
                    <a:pt x="53343" y="57861"/>
                    <a:pt x="53033" y="57920"/>
                  </a:cubicBezTo>
                  <a:cubicBezTo>
                    <a:pt x="53093" y="57313"/>
                    <a:pt x="53045" y="56670"/>
                    <a:pt x="52986" y="56098"/>
                  </a:cubicBezTo>
                  <a:cubicBezTo>
                    <a:pt x="52980" y="56051"/>
                    <a:pt x="52947" y="56027"/>
                    <a:pt x="52916" y="56027"/>
                  </a:cubicBezTo>
                  <a:cubicBezTo>
                    <a:pt x="52884" y="56027"/>
                    <a:pt x="52855" y="56051"/>
                    <a:pt x="52855" y="56098"/>
                  </a:cubicBezTo>
                  <a:cubicBezTo>
                    <a:pt x="52878" y="56729"/>
                    <a:pt x="52807" y="57360"/>
                    <a:pt x="52748" y="57980"/>
                  </a:cubicBezTo>
                  <a:cubicBezTo>
                    <a:pt x="52557" y="58015"/>
                    <a:pt x="52355" y="58063"/>
                    <a:pt x="52152" y="58099"/>
                  </a:cubicBezTo>
                  <a:cubicBezTo>
                    <a:pt x="52557" y="54789"/>
                    <a:pt x="52200" y="51360"/>
                    <a:pt x="51462" y="48121"/>
                  </a:cubicBezTo>
                  <a:cubicBezTo>
                    <a:pt x="51447" y="48045"/>
                    <a:pt x="51395" y="48013"/>
                    <a:pt x="51340" y="48013"/>
                  </a:cubicBezTo>
                  <a:cubicBezTo>
                    <a:pt x="51256" y="48013"/>
                    <a:pt x="51166" y="48086"/>
                    <a:pt x="51188" y="48193"/>
                  </a:cubicBezTo>
                  <a:cubicBezTo>
                    <a:pt x="51843" y="51574"/>
                    <a:pt x="51878" y="54801"/>
                    <a:pt x="51735" y="58182"/>
                  </a:cubicBezTo>
                  <a:cubicBezTo>
                    <a:pt x="47866" y="58873"/>
                    <a:pt x="43985" y="59396"/>
                    <a:pt x="40020" y="59777"/>
                  </a:cubicBezTo>
                  <a:lnTo>
                    <a:pt x="40020" y="59468"/>
                  </a:lnTo>
                  <a:cubicBezTo>
                    <a:pt x="40020" y="59379"/>
                    <a:pt x="39948" y="59334"/>
                    <a:pt x="39877" y="59334"/>
                  </a:cubicBezTo>
                  <a:cubicBezTo>
                    <a:pt x="39805" y="59334"/>
                    <a:pt x="39734" y="59379"/>
                    <a:pt x="39734" y="59468"/>
                  </a:cubicBezTo>
                  <a:lnTo>
                    <a:pt x="39734" y="59813"/>
                  </a:lnTo>
                  <a:cubicBezTo>
                    <a:pt x="39555" y="59825"/>
                    <a:pt x="39401" y="59837"/>
                    <a:pt x="39222" y="59861"/>
                  </a:cubicBezTo>
                  <a:cubicBezTo>
                    <a:pt x="39115" y="59873"/>
                    <a:pt x="39020" y="59873"/>
                    <a:pt x="38924" y="59885"/>
                  </a:cubicBezTo>
                  <a:cubicBezTo>
                    <a:pt x="38889" y="59742"/>
                    <a:pt x="38865" y="59575"/>
                    <a:pt x="38829" y="59420"/>
                  </a:cubicBezTo>
                  <a:cubicBezTo>
                    <a:pt x="38819" y="59343"/>
                    <a:pt x="38752" y="59308"/>
                    <a:pt x="38683" y="59308"/>
                  </a:cubicBezTo>
                  <a:cubicBezTo>
                    <a:pt x="38593" y="59308"/>
                    <a:pt x="38499" y="59367"/>
                    <a:pt x="38520" y="59468"/>
                  </a:cubicBezTo>
                  <a:lnTo>
                    <a:pt x="38567" y="59920"/>
                  </a:lnTo>
                  <a:cubicBezTo>
                    <a:pt x="38293" y="59944"/>
                    <a:pt x="38031" y="59956"/>
                    <a:pt x="37758" y="59980"/>
                  </a:cubicBezTo>
                  <a:cubicBezTo>
                    <a:pt x="37746" y="59885"/>
                    <a:pt x="37710" y="59777"/>
                    <a:pt x="37698" y="59694"/>
                  </a:cubicBezTo>
                  <a:cubicBezTo>
                    <a:pt x="37689" y="59628"/>
                    <a:pt x="37645" y="59599"/>
                    <a:pt x="37598" y="59599"/>
                  </a:cubicBezTo>
                  <a:cubicBezTo>
                    <a:pt x="37526" y="59599"/>
                    <a:pt x="37446" y="59665"/>
                    <a:pt x="37460" y="59766"/>
                  </a:cubicBezTo>
                  <a:cubicBezTo>
                    <a:pt x="37472" y="59837"/>
                    <a:pt x="37472" y="59920"/>
                    <a:pt x="37496" y="60004"/>
                  </a:cubicBezTo>
                  <a:cubicBezTo>
                    <a:pt x="37341" y="60016"/>
                    <a:pt x="37198" y="60039"/>
                    <a:pt x="37043" y="60039"/>
                  </a:cubicBezTo>
                  <a:cubicBezTo>
                    <a:pt x="37019" y="59825"/>
                    <a:pt x="36972" y="59623"/>
                    <a:pt x="36924" y="59420"/>
                  </a:cubicBezTo>
                  <a:cubicBezTo>
                    <a:pt x="36914" y="59353"/>
                    <a:pt x="36856" y="59322"/>
                    <a:pt x="36795" y="59322"/>
                  </a:cubicBezTo>
                  <a:cubicBezTo>
                    <a:pt x="36716" y="59322"/>
                    <a:pt x="36632" y="59374"/>
                    <a:pt x="36638" y="59468"/>
                  </a:cubicBezTo>
                  <a:cubicBezTo>
                    <a:pt x="36674" y="59658"/>
                    <a:pt x="36674" y="59873"/>
                    <a:pt x="36698" y="60075"/>
                  </a:cubicBezTo>
                  <a:cubicBezTo>
                    <a:pt x="36555" y="60099"/>
                    <a:pt x="36424" y="60099"/>
                    <a:pt x="36269" y="60111"/>
                  </a:cubicBezTo>
                  <a:lnTo>
                    <a:pt x="36269" y="58670"/>
                  </a:lnTo>
                  <a:cubicBezTo>
                    <a:pt x="36269" y="58646"/>
                    <a:pt x="36251" y="58634"/>
                    <a:pt x="36234" y="58634"/>
                  </a:cubicBezTo>
                  <a:cubicBezTo>
                    <a:pt x="36216" y="58634"/>
                    <a:pt x="36198" y="58646"/>
                    <a:pt x="36198" y="58670"/>
                  </a:cubicBezTo>
                  <a:lnTo>
                    <a:pt x="36198" y="60111"/>
                  </a:lnTo>
                  <a:cubicBezTo>
                    <a:pt x="36031" y="60123"/>
                    <a:pt x="35864" y="60135"/>
                    <a:pt x="35710" y="60135"/>
                  </a:cubicBezTo>
                  <a:cubicBezTo>
                    <a:pt x="35626" y="57980"/>
                    <a:pt x="35555" y="55836"/>
                    <a:pt x="35591" y="53681"/>
                  </a:cubicBezTo>
                  <a:cubicBezTo>
                    <a:pt x="35591" y="53586"/>
                    <a:pt x="35516" y="53539"/>
                    <a:pt x="35442" y="53539"/>
                  </a:cubicBezTo>
                  <a:cubicBezTo>
                    <a:pt x="35367" y="53539"/>
                    <a:pt x="35293" y="53586"/>
                    <a:pt x="35293" y="53681"/>
                  </a:cubicBezTo>
                  <a:cubicBezTo>
                    <a:pt x="35210" y="55836"/>
                    <a:pt x="35174" y="58015"/>
                    <a:pt x="35245" y="60170"/>
                  </a:cubicBezTo>
                  <a:cubicBezTo>
                    <a:pt x="31626" y="60420"/>
                    <a:pt x="27971" y="60647"/>
                    <a:pt x="24363" y="61075"/>
                  </a:cubicBezTo>
                  <a:cubicBezTo>
                    <a:pt x="24375" y="61051"/>
                    <a:pt x="24399" y="61016"/>
                    <a:pt x="24411" y="61004"/>
                  </a:cubicBezTo>
                  <a:cubicBezTo>
                    <a:pt x="24470" y="60968"/>
                    <a:pt x="24530" y="60944"/>
                    <a:pt x="24577" y="60873"/>
                  </a:cubicBezTo>
                  <a:cubicBezTo>
                    <a:pt x="24792" y="60420"/>
                    <a:pt x="24946" y="59980"/>
                    <a:pt x="25006" y="59551"/>
                  </a:cubicBezTo>
                  <a:cubicBezTo>
                    <a:pt x="25423" y="57968"/>
                    <a:pt x="25530" y="56337"/>
                    <a:pt x="25268" y="54694"/>
                  </a:cubicBezTo>
                  <a:cubicBezTo>
                    <a:pt x="25196" y="54193"/>
                    <a:pt x="25089" y="53420"/>
                    <a:pt x="24827" y="52789"/>
                  </a:cubicBezTo>
                  <a:lnTo>
                    <a:pt x="24827" y="52789"/>
                  </a:lnTo>
                  <a:cubicBezTo>
                    <a:pt x="25490" y="52882"/>
                    <a:pt x="26144" y="52948"/>
                    <a:pt x="26788" y="52948"/>
                  </a:cubicBezTo>
                  <a:cubicBezTo>
                    <a:pt x="26885" y="52948"/>
                    <a:pt x="26981" y="52946"/>
                    <a:pt x="27078" y="52943"/>
                  </a:cubicBezTo>
                  <a:cubicBezTo>
                    <a:pt x="27101" y="52943"/>
                    <a:pt x="27113" y="52919"/>
                    <a:pt x="27137" y="52908"/>
                  </a:cubicBezTo>
                  <a:cubicBezTo>
                    <a:pt x="27613" y="52860"/>
                    <a:pt x="28042" y="52658"/>
                    <a:pt x="28233" y="52205"/>
                  </a:cubicBezTo>
                  <a:cubicBezTo>
                    <a:pt x="28294" y="52061"/>
                    <a:pt x="28205" y="51855"/>
                    <a:pt x="28049" y="51855"/>
                  </a:cubicBezTo>
                  <a:cubicBezTo>
                    <a:pt x="28025" y="51855"/>
                    <a:pt x="27998" y="51860"/>
                    <a:pt x="27971" y="51872"/>
                  </a:cubicBezTo>
                  <a:cubicBezTo>
                    <a:pt x="27887" y="51896"/>
                    <a:pt x="27816" y="51931"/>
                    <a:pt x="27756" y="51955"/>
                  </a:cubicBezTo>
                  <a:cubicBezTo>
                    <a:pt x="27804" y="51907"/>
                    <a:pt x="27852" y="51884"/>
                    <a:pt x="27875" y="51836"/>
                  </a:cubicBezTo>
                  <a:lnTo>
                    <a:pt x="27911" y="51836"/>
                  </a:lnTo>
                  <a:cubicBezTo>
                    <a:pt x="27916" y="51836"/>
                    <a:pt x="27921" y="51837"/>
                    <a:pt x="27926" y="51837"/>
                  </a:cubicBezTo>
                  <a:cubicBezTo>
                    <a:pt x="28071" y="51837"/>
                    <a:pt x="28148" y="51665"/>
                    <a:pt x="28102" y="51538"/>
                  </a:cubicBezTo>
                  <a:cubicBezTo>
                    <a:pt x="28364" y="51074"/>
                    <a:pt x="28459" y="50479"/>
                    <a:pt x="28340" y="49979"/>
                  </a:cubicBezTo>
                  <a:cubicBezTo>
                    <a:pt x="28233" y="49490"/>
                    <a:pt x="27947" y="49086"/>
                    <a:pt x="27578" y="48788"/>
                  </a:cubicBezTo>
                  <a:cubicBezTo>
                    <a:pt x="28268" y="48609"/>
                    <a:pt x="29006" y="48478"/>
                    <a:pt x="29435" y="47966"/>
                  </a:cubicBezTo>
                  <a:cubicBezTo>
                    <a:pt x="29459" y="47972"/>
                    <a:pt x="29483" y="47975"/>
                    <a:pt x="29507" y="47975"/>
                  </a:cubicBezTo>
                  <a:cubicBezTo>
                    <a:pt x="29530" y="47975"/>
                    <a:pt x="29554" y="47972"/>
                    <a:pt x="29578" y="47966"/>
                  </a:cubicBezTo>
                  <a:cubicBezTo>
                    <a:pt x="33948" y="46002"/>
                    <a:pt x="38543" y="44847"/>
                    <a:pt x="43163" y="43573"/>
                  </a:cubicBezTo>
                  <a:cubicBezTo>
                    <a:pt x="43580" y="43454"/>
                    <a:pt x="44008" y="43335"/>
                    <a:pt x="44425" y="43216"/>
                  </a:cubicBezTo>
                  <a:close/>
                  <a:moveTo>
                    <a:pt x="17838" y="60861"/>
                  </a:moveTo>
                  <a:cubicBezTo>
                    <a:pt x="17993" y="60932"/>
                    <a:pt x="18172" y="61004"/>
                    <a:pt x="18338" y="61075"/>
                  </a:cubicBezTo>
                  <a:cubicBezTo>
                    <a:pt x="18315" y="61111"/>
                    <a:pt x="18279" y="61159"/>
                    <a:pt x="18255" y="61182"/>
                  </a:cubicBezTo>
                  <a:lnTo>
                    <a:pt x="18065" y="61135"/>
                  </a:lnTo>
                  <a:cubicBezTo>
                    <a:pt x="17957" y="61099"/>
                    <a:pt x="17850" y="61051"/>
                    <a:pt x="17731" y="61004"/>
                  </a:cubicBezTo>
                  <a:cubicBezTo>
                    <a:pt x="17803" y="60992"/>
                    <a:pt x="17838" y="60920"/>
                    <a:pt x="17838" y="60861"/>
                  </a:cubicBezTo>
                  <a:close/>
                  <a:moveTo>
                    <a:pt x="24184" y="59277"/>
                  </a:moveTo>
                  <a:cubicBezTo>
                    <a:pt x="24232" y="59325"/>
                    <a:pt x="24292" y="59349"/>
                    <a:pt x="24351" y="59349"/>
                  </a:cubicBezTo>
                  <a:cubicBezTo>
                    <a:pt x="24244" y="59766"/>
                    <a:pt x="24125" y="60182"/>
                    <a:pt x="23982" y="60599"/>
                  </a:cubicBezTo>
                  <a:cubicBezTo>
                    <a:pt x="23934" y="60718"/>
                    <a:pt x="23982" y="60825"/>
                    <a:pt x="24053" y="60897"/>
                  </a:cubicBezTo>
                  <a:cubicBezTo>
                    <a:pt x="24030" y="60968"/>
                    <a:pt x="24006" y="61063"/>
                    <a:pt x="23982" y="61135"/>
                  </a:cubicBezTo>
                  <a:cubicBezTo>
                    <a:pt x="23792" y="61170"/>
                    <a:pt x="23613" y="61182"/>
                    <a:pt x="23411" y="61218"/>
                  </a:cubicBezTo>
                  <a:cubicBezTo>
                    <a:pt x="23744" y="60647"/>
                    <a:pt x="23994" y="59968"/>
                    <a:pt x="24184" y="59277"/>
                  </a:cubicBezTo>
                  <a:close/>
                  <a:moveTo>
                    <a:pt x="20017" y="60885"/>
                  </a:moveTo>
                  <a:cubicBezTo>
                    <a:pt x="20160" y="60956"/>
                    <a:pt x="20291" y="61028"/>
                    <a:pt x="20434" y="61063"/>
                  </a:cubicBezTo>
                  <a:lnTo>
                    <a:pt x="20458" y="61063"/>
                  </a:lnTo>
                  <a:cubicBezTo>
                    <a:pt x="20351" y="61159"/>
                    <a:pt x="20243" y="61242"/>
                    <a:pt x="20112" y="61313"/>
                  </a:cubicBezTo>
                  <a:cubicBezTo>
                    <a:pt x="20136" y="61230"/>
                    <a:pt x="20112" y="61123"/>
                    <a:pt x="19993" y="61075"/>
                  </a:cubicBezTo>
                  <a:cubicBezTo>
                    <a:pt x="19982" y="61063"/>
                    <a:pt x="19946" y="61063"/>
                    <a:pt x="19934" y="61051"/>
                  </a:cubicBezTo>
                  <a:cubicBezTo>
                    <a:pt x="19982" y="61004"/>
                    <a:pt x="20005" y="60944"/>
                    <a:pt x="20017" y="60885"/>
                  </a:cubicBezTo>
                  <a:close/>
                  <a:moveTo>
                    <a:pt x="21017" y="52300"/>
                  </a:moveTo>
                  <a:cubicBezTo>
                    <a:pt x="21053" y="52312"/>
                    <a:pt x="21077" y="52324"/>
                    <a:pt x="21125" y="52336"/>
                  </a:cubicBezTo>
                  <a:cubicBezTo>
                    <a:pt x="21529" y="52431"/>
                    <a:pt x="21910" y="52479"/>
                    <a:pt x="22315" y="52515"/>
                  </a:cubicBezTo>
                  <a:cubicBezTo>
                    <a:pt x="22315" y="52538"/>
                    <a:pt x="22327" y="52562"/>
                    <a:pt x="22327" y="52598"/>
                  </a:cubicBezTo>
                  <a:cubicBezTo>
                    <a:pt x="22684" y="53229"/>
                    <a:pt x="22970" y="53920"/>
                    <a:pt x="23196" y="54622"/>
                  </a:cubicBezTo>
                  <a:cubicBezTo>
                    <a:pt x="23351" y="55182"/>
                    <a:pt x="23387" y="55789"/>
                    <a:pt x="23625" y="56325"/>
                  </a:cubicBezTo>
                  <a:cubicBezTo>
                    <a:pt x="23637" y="56372"/>
                    <a:pt x="23684" y="56384"/>
                    <a:pt x="23732" y="56408"/>
                  </a:cubicBezTo>
                  <a:cubicBezTo>
                    <a:pt x="23744" y="56646"/>
                    <a:pt x="23756" y="56884"/>
                    <a:pt x="23744" y="57134"/>
                  </a:cubicBezTo>
                  <a:cubicBezTo>
                    <a:pt x="23637" y="57849"/>
                    <a:pt x="23434" y="58551"/>
                    <a:pt x="23172" y="59265"/>
                  </a:cubicBezTo>
                  <a:cubicBezTo>
                    <a:pt x="22875" y="59718"/>
                    <a:pt x="22494" y="60123"/>
                    <a:pt x="22041" y="60551"/>
                  </a:cubicBezTo>
                  <a:cubicBezTo>
                    <a:pt x="22017" y="60587"/>
                    <a:pt x="21982" y="60635"/>
                    <a:pt x="21982" y="60694"/>
                  </a:cubicBezTo>
                  <a:cubicBezTo>
                    <a:pt x="21744" y="60825"/>
                    <a:pt x="21506" y="60944"/>
                    <a:pt x="21327" y="61135"/>
                  </a:cubicBezTo>
                  <a:cubicBezTo>
                    <a:pt x="21255" y="61206"/>
                    <a:pt x="21244" y="61325"/>
                    <a:pt x="21255" y="61432"/>
                  </a:cubicBezTo>
                  <a:cubicBezTo>
                    <a:pt x="21196" y="61480"/>
                    <a:pt x="21136" y="61528"/>
                    <a:pt x="21077" y="61587"/>
                  </a:cubicBezTo>
                  <a:cubicBezTo>
                    <a:pt x="20958" y="61599"/>
                    <a:pt x="20839" y="61623"/>
                    <a:pt x="20720" y="61647"/>
                  </a:cubicBezTo>
                  <a:cubicBezTo>
                    <a:pt x="20827" y="61587"/>
                    <a:pt x="20886" y="61551"/>
                    <a:pt x="20946" y="61492"/>
                  </a:cubicBezTo>
                  <a:cubicBezTo>
                    <a:pt x="21005" y="61456"/>
                    <a:pt x="21005" y="61373"/>
                    <a:pt x="20970" y="61313"/>
                  </a:cubicBezTo>
                  <a:cubicBezTo>
                    <a:pt x="23339" y="59813"/>
                    <a:pt x="22089" y="54324"/>
                    <a:pt x="20874" y="52455"/>
                  </a:cubicBezTo>
                  <a:cubicBezTo>
                    <a:pt x="20946" y="52431"/>
                    <a:pt x="20994" y="52372"/>
                    <a:pt x="21017" y="52300"/>
                  </a:cubicBezTo>
                  <a:close/>
                  <a:moveTo>
                    <a:pt x="27875" y="0"/>
                  </a:moveTo>
                  <a:cubicBezTo>
                    <a:pt x="27799" y="0"/>
                    <a:pt x="27725" y="34"/>
                    <a:pt x="27685" y="115"/>
                  </a:cubicBezTo>
                  <a:cubicBezTo>
                    <a:pt x="25970" y="3509"/>
                    <a:pt x="24565" y="7140"/>
                    <a:pt x="23399" y="10891"/>
                  </a:cubicBezTo>
                  <a:cubicBezTo>
                    <a:pt x="23137" y="9974"/>
                    <a:pt x="22815" y="9081"/>
                    <a:pt x="22518" y="8164"/>
                  </a:cubicBezTo>
                  <a:cubicBezTo>
                    <a:pt x="22494" y="8094"/>
                    <a:pt x="22439" y="8065"/>
                    <a:pt x="22383" y="8065"/>
                  </a:cubicBezTo>
                  <a:cubicBezTo>
                    <a:pt x="22295" y="8065"/>
                    <a:pt x="22207" y="8138"/>
                    <a:pt x="22244" y="8247"/>
                  </a:cubicBezTo>
                  <a:cubicBezTo>
                    <a:pt x="22577" y="9224"/>
                    <a:pt x="22922" y="10224"/>
                    <a:pt x="23315" y="11188"/>
                  </a:cubicBezTo>
                  <a:cubicBezTo>
                    <a:pt x="23101" y="11891"/>
                    <a:pt x="22899" y="12593"/>
                    <a:pt x="22696" y="13284"/>
                  </a:cubicBezTo>
                  <a:cubicBezTo>
                    <a:pt x="22482" y="12295"/>
                    <a:pt x="22137" y="11295"/>
                    <a:pt x="21863" y="10331"/>
                  </a:cubicBezTo>
                  <a:cubicBezTo>
                    <a:pt x="21848" y="10268"/>
                    <a:pt x="21800" y="10240"/>
                    <a:pt x="21751" y="10240"/>
                  </a:cubicBezTo>
                  <a:cubicBezTo>
                    <a:pt x="21678" y="10240"/>
                    <a:pt x="21603" y="10299"/>
                    <a:pt x="21625" y="10390"/>
                  </a:cubicBezTo>
                  <a:cubicBezTo>
                    <a:pt x="21946" y="11486"/>
                    <a:pt x="22184" y="12641"/>
                    <a:pt x="22577" y="13712"/>
                  </a:cubicBezTo>
                  <a:cubicBezTo>
                    <a:pt x="22518" y="13950"/>
                    <a:pt x="22446" y="14177"/>
                    <a:pt x="22387" y="14427"/>
                  </a:cubicBezTo>
                  <a:cubicBezTo>
                    <a:pt x="22148" y="13534"/>
                    <a:pt x="21791" y="12665"/>
                    <a:pt x="21601" y="11760"/>
                  </a:cubicBezTo>
                  <a:cubicBezTo>
                    <a:pt x="21586" y="11697"/>
                    <a:pt x="21538" y="11669"/>
                    <a:pt x="21489" y="11669"/>
                  </a:cubicBezTo>
                  <a:cubicBezTo>
                    <a:pt x="21417" y="11669"/>
                    <a:pt x="21341" y="11727"/>
                    <a:pt x="21363" y="11819"/>
                  </a:cubicBezTo>
                  <a:cubicBezTo>
                    <a:pt x="21565" y="12819"/>
                    <a:pt x="21791" y="13950"/>
                    <a:pt x="22279" y="14855"/>
                  </a:cubicBezTo>
                  <a:cubicBezTo>
                    <a:pt x="22220" y="15058"/>
                    <a:pt x="22184" y="15272"/>
                    <a:pt x="22137" y="15474"/>
                  </a:cubicBezTo>
                  <a:cubicBezTo>
                    <a:pt x="21922" y="14522"/>
                    <a:pt x="21613" y="13569"/>
                    <a:pt x="21363" y="12629"/>
                  </a:cubicBezTo>
                  <a:cubicBezTo>
                    <a:pt x="21344" y="12569"/>
                    <a:pt x="21298" y="12543"/>
                    <a:pt x="21250" y="12543"/>
                  </a:cubicBezTo>
                  <a:cubicBezTo>
                    <a:pt x="21174" y="12543"/>
                    <a:pt x="21095" y="12610"/>
                    <a:pt x="21125" y="12712"/>
                  </a:cubicBezTo>
                  <a:cubicBezTo>
                    <a:pt x="21255" y="13343"/>
                    <a:pt x="21363" y="14022"/>
                    <a:pt x="21494" y="14677"/>
                  </a:cubicBezTo>
                  <a:cubicBezTo>
                    <a:pt x="21196" y="13879"/>
                    <a:pt x="20886" y="13105"/>
                    <a:pt x="20577" y="12367"/>
                  </a:cubicBezTo>
                  <a:cubicBezTo>
                    <a:pt x="20547" y="12286"/>
                    <a:pt x="20482" y="12257"/>
                    <a:pt x="20413" y="12257"/>
                  </a:cubicBezTo>
                  <a:cubicBezTo>
                    <a:pt x="20400" y="12257"/>
                    <a:pt x="20387" y="12258"/>
                    <a:pt x="20374" y="12260"/>
                  </a:cubicBezTo>
                  <a:cubicBezTo>
                    <a:pt x="21982" y="7950"/>
                    <a:pt x="24387" y="3902"/>
                    <a:pt x="27423" y="389"/>
                  </a:cubicBezTo>
                  <a:cubicBezTo>
                    <a:pt x="27478" y="315"/>
                    <a:pt x="27419" y="220"/>
                    <a:pt x="27345" y="220"/>
                  </a:cubicBezTo>
                  <a:cubicBezTo>
                    <a:pt x="27324" y="220"/>
                    <a:pt x="27301" y="228"/>
                    <a:pt x="27280" y="246"/>
                  </a:cubicBezTo>
                  <a:cubicBezTo>
                    <a:pt x="23101" y="4675"/>
                    <a:pt x="20184" y="9998"/>
                    <a:pt x="18636" y="15891"/>
                  </a:cubicBezTo>
                  <a:cubicBezTo>
                    <a:pt x="17898" y="18737"/>
                    <a:pt x="17493" y="21654"/>
                    <a:pt x="17434" y="24583"/>
                  </a:cubicBezTo>
                  <a:cubicBezTo>
                    <a:pt x="17398" y="26202"/>
                    <a:pt x="17445" y="27857"/>
                    <a:pt x="17672" y="29464"/>
                  </a:cubicBezTo>
                  <a:cubicBezTo>
                    <a:pt x="17748" y="30054"/>
                    <a:pt x="18575" y="33226"/>
                    <a:pt x="17712" y="33226"/>
                  </a:cubicBezTo>
                  <a:cubicBezTo>
                    <a:pt x="17634" y="33226"/>
                    <a:pt x="17541" y="33200"/>
                    <a:pt x="17434" y="33143"/>
                  </a:cubicBezTo>
                  <a:cubicBezTo>
                    <a:pt x="17397" y="33124"/>
                    <a:pt x="17356" y="33115"/>
                    <a:pt x="17315" y="33115"/>
                  </a:cubicBezTo>
                  <a:cubicBezTo>
                    <a:pt x="17157" y="33115"/>
                    <a:pt x="16998" y="33249"/>
                    <a:pt x="17064" y="33429"/>
                  </a:cubicBezTo>
                  <a:cubicBezTo>
                    <a:pt x="17362" y="34215"/>
                    <a:pt x="17326" y="34239"/>
                    <a:pt x="17517" y="34524"/>
                  </a:cubicBezTo>
                  <a:cubicBezTo>
                    <a:pt x="17612" y="34953"/>
                    <a:pt x="17719" y="35405"/>
                    <a:pt x="17815" y="35846"/>
                  </a:cubicBezTo>
                  <a:cubicBezTo>
                    <a:pt x="17815" y="35894"/>
                    <a:pt x="17815" y="35941"/>
                    <a:pt x="17850" y="35965"/>
                  </a:cubicBezTo>
                  <a:cubicBezTo>
                    <a:pt x="18100" y="36953"/>
                    <a:pt x="18434" y="37906"/>
                    <a:pt x="18886" y="38787"/>
                  </a:cubicBezTo>
                  <a:cubicBezTo>
                    <a:pt x="14409" y="39382"/>
                    <a:pt x="9956" y="40120"/>
                    <a:pt x="5634" y="41144"/>
                  </a:cubicBezTo>
                  <a:lnTo>
                    <a:pt x="5515" y="41144"/>
                  </a:lnTo>
                  <a:cubicBezTo>
                    <a:pt x="5450" y="41079"/>
                    <a:pt x="5362" y="41048"/>
                    <a:pt x="5276" y="41048"/>
                  </a:cubicBezTo>
                  <a:cubicBezTo>
                    <a:pt x="5098" y="41048"/>
                    <a:pt x="4931" y="41181"/>
                    <a:pt x="5003" y="41406"/>
                  </a:cubicBezTo>
                  <a:cubicBezTo>
                    <a:pt x="5158" y="41847"/>
                    <a:pt x="5301" y="42275"/>
                    <a:pt x="5456" y="42728"/>
                  </a:cubicBezTo>
                  <a:cubicBezTo>
                    <a:pt x="5468" y="42787"/>
                    <a:pt x="5480" y="42835"/>
                    <a:pt x="5492" y="42894"/>
                  </a:cubicBezTo>
                  <a:cubicBezTo>
                    <a:pt x="5492" y="43025"/>
                    <a:pt x="5515" y="43144"/>
                    <a:pt x="5575" y="43275"/>
                  </a:cubicBezTo>
                  <a:cubicBezTo>
                    <a:pt x="5587" y="43311"/>
                    <a:pt x="5634" y="43335"/>
                    <a:pt x="5670" y="43335"/>
                  </a:cubicBezTo>
                  <a:cubicBezTo>
                    <a:pt x="5754" y="43466"/>
                    <a:pt x="5837" y="43609"/>
                    <a:pt x="5992" y="43680"/>
                  </a:cubicBezTo>
                  <a:cubicBezTo>
                    <a:pt x="6004" y="43692"/>
                    <a:pt x="6027" y="43692"/>
                    <a:pt x="6051" y="43692"/>
                  </a:cubicBezTo>
                  <a:cubicBezTo>
                    <a:pt x="4658" y="43704"/>
                    <a:pt x="3170" y="44287"/>
                    <a:pt x="1884" y="44895"/>
                  </a:cubicBezTo>
                  <a:cubicBezTo>
                    <a:pt x="1563" y="44811"/>
                    <a:pt x="1265" y="44716"/>
                    <a:pt x="955" y="44633"/>
                  </a:cubicBezTo>
                  <a:cubicBezTo>
                    <a:pt x="934" y="44626"/>
                    <a:pt x="913" y="44623"/>
                    <a:pt x="894" y="44623"/>
                  </a:cubicBezTo>
                  <a:cubicBezTo>
                    <a:pt x="716" y="44623"/>
                    <a:pt x="667" y="44903"/>
                    <a:pt x="872" y="44978"/>
                  </a:cubicBezTo>
                  <a:cubicBezTo>
                    <a:pt x="932" y="44990"/>
                    <a:pt x="991" y="45014"/>
                    <a:pt x="1051" y="45038"/>
                  </a:cubicBezTo>
                  <a:cubicBezTo>
                    <a:pt x="848" y="45169"/>
                    <a:pt x="848" y="45550"/>
                    <a:pt x="991" y="45764"/>
                  </a:cubicBezTo>
                  <a:cubicBezTo>
                    <a:pt x="1171" y="46081"/>
                    <a:pt x="1510" y="46173"/>
                    <a:pt x="1842" y="46173"/>
                  </a:cubicBezTo>
                  <a:cubicBezTo>
                    <a:pt x="1884" y="46173"/>
                    <a:pt x="1926" y="46171"/>
                    <a:pt x="1967" y="46169"/>
                  </a:cubicBezTo>
                  <a:cubicBezTo>
                    <a:pt x="1967" y="46301"/>
                    <a:pt x="2026" y="46440"/>
                    <a:pt x="2154" y="46440"/>
                  </a:cubicBezTo>
                  <a:cubicBezTo>
                    <a:pt x="2198" y="46440"/>
                    <a:pt x="2251" y="46423"/>
                    <a:pt x="2313" y="46383"/>
                  </a:cubicBezTo>
                  <a:cubicBezTo>
                    <a:pt x="2336" y="46371"/>
                    <a:pt x="2372" y="46347"/>
                    <a:pt x="2420" y="46323"/>
                  </a:cubicBezTo>
                  <a:lnTo>
                    <a:pt x="2444" y="46300"/>
                  </a:lnTo>
                  <a:cubicBezTo>
                    <a:pt x="2456" y="46312"/>
                    <a:pt x="2456" y="46323"/>
                    <a:pt x="2491" y="46359"/>
                  </a:cubicBezTo>
                  <a:cubicBezTo>
                    <a:pt x="2515" y="46442"/>
                    <a:pt x="2539" y="46538"/>
                    <a:pt x="2551" y="46621"/>
                  </a:cubicBezTo>
                  <a:cubicBezTo>
                    <a:pt x="2575" y="46788"/>
                    <a:pt x="2598" y="46943"/>
                    <a:pt x="2575" y="47097"/>
                  </a:cubicBezTo>
                  <a:cubicBezTo>
                    <a:pt x="2575" y="47324"/>
                    <a:pt x="2539" y="47550"/>
                    <a:pt x="2503" y="47776"/>
                  </a:cubicBezTo>
                  <a:cubicBezTo>
                    <a:pt x="2479" y="47776"/>
                    <a:pt x="2456" y="47776"/>
                    <a:pt x="2432" y="47752"/>
                  </a:cubicBezTo>
                  <a:cubicBezTo>
                    <a:pt x="2253" y="47728"/>
                    <a:pt x="2086" y="47669"/>
                    <a:pt x="1908" y="47633"/>
                  </a:cubicBezTo>
                  <a:cubicBezTo>
                    <a:pt x="1790" y="47619"/>
                    <a:pt x="1670" y="47607"/>
                    <a:pt x="1550" y="47607"/>
                  </a:cubicBezTo>
                  <a:cubicBezTo>
                    <a:pt x="1368" y="47607"/>
                    <a:pt x="1187" y="47635"/>
                    <a:pt x="1015" y="47728"/>
                  </a:cubicBezTo>
                  <a:cubicBezTo>
                    <a:pt x="812" y="47847"/>
                    <a:pt x="658" y="48050"/>
                    <a:pt x="610" y="48288"/>
                  </a:cubicBezTo>
                  <a:cubicBezTo>
                    <a:pt x="527" y="48276"/>
                    <a:pt x="431" y="48252"/>
                    <a:pt x="348" y="48228"/>
                  </a:cubicBezTo>
                  <a:cubicBezTo>
                    <a:pt x="326" y="48223"/>
                    <a:pt x="305" y="48220"/>
                    <a:pt x="286" y="48220"/>
                  </a:cubicBezTo>
                  <a:cubicBezTo>
                    <a:pt x="61" y="48220"/>
                    <a:pt x="0" y="48568"/>
                    <a:pt x="241" y="48633"/>
                  </a:cubicBezTo>
                  <a:cubicBezTo>
                    <a:pt x="408" y="48681"/>
                    <a:pt x="551" y="48740"/>
                    <a:pt x="717" y="48800"/>
                  </a:cubicBezTo>
                  <a:cubicBezTo>
                    <a:pt x="753" y="48848"/>
                    <a:pt x="789" y="48883"/>
                    <a:pt x="836" y="48931"/>
                  </a:cubicBezTo>
                  <a:cubicBezTo>
                    <a:pt x="884" y="48967"/>
                    <a:pt x="937" y="48984"/>
                    <a:pt x="988" y="48984"/>
                  </a:cubicBezTo>
                  <a:cubicBezTo>
                    <a:pt x="1039" y="48984"/>
                    <a:pt x="1086" y="48967"/>
                    <a:pt x="1122" y="48931"/>
                  </a:cubicBezTo>
                  <a:cubicBezTo>
                    <a:pt x="2027" y="49240"/>
                    <a:pt x="2991" y="49586"/>
                    <a:pt x="3944" y="49860"/>
                  </a:cubicBezTo>
                  <a:cubicBezTo>
                    <a:pt x="3932" y="49883"/>
                    <a:pt x="3920" y="49931"/>
                    <a:pt x="3932" y="49979"/>
                  </a:cubicBezTo>
                  <a:cubicBezTo>
                    <a:pt x="4099" y="50586"/>
                    <a:pt x="4301" y="51169"/>
                    <a:pt x="4301" y="51800"/>
                  </a:cubicBezTo>
                  <a:cubicBezTo>
                    <a:pt x="4301" y="51919"/>
                    <a:pt x="4289" y="52062"/>
                    <a:pt x="4289" y="52181"/>
                  </a:cubicBezTo>
                  <a:cubicBezTo>
                    <a:pt x="4241" y="52217"/>
                    <a:pt x="4230" y="52277"/>
                    <a:pt x="4277" y="52336"/>
                  </a:cubicBezTo>
                  <a:cubicBezTo>
                    <a:pt x="4218" y="52789"/>
                    <a:pt x="4099" y="53217"/>
                    <a:pt x="3968" y="53646"/>
                  </a:cubicBezTo>
                  <a:lnTo>
                    <a:pt x="3968" y="53681"/>
                  </a:lnTo>
                  <a:cubicBezTo>
                    <a:pt x="3622" y="53467"/>
                    <a:pt x="3265" y="53277"/>
                    <a:pt x="2920" y="53050"/>
                  </a:cubicBezTo>
                  <a:cubicBezTo>
                    <a:pt x="2898" y="53038"/>
                    <a:pt x="2877" y="53032"/>
                    <a:pt x="2856" y="53032"/>
                  </a:cubicBezTo>
                  <a:cubicBezTo>
                    <a:pt x="2741" y="53032"/>
                    <a:pt x="2658" y="53206"/>
                    <a:pt x="2789" y="53277"/>
                  </a:cubicBezTo>
                  <a:cubicBezTo>
                    <a:pt x="2801" y="53289"/>
                    <a:pt x="2837" y="53312"/>
                    <a:pt x="2848" y="53324"/>
                  </a:cubicBezTo>
                  <a:cubicBezTo>
                    <a:pt x="2753" y="53336"/>
                    <a:pt x="2694" y="53467"/>
                    <a:pt x="2801" y="53527"/>
                  </a:cubicBezTo>
                  <a:cubicBezTo>
                    <a:pt x="2813" y="53551"/>
                    <a:pt x="2837" y="53551"/>
                    <a:pt x="2848" y="53562"/>
                  </a:cubicBezTo>
                  <a:cubicBezTo>
                    <a:pt x="2777" y="53586"/>
                    <a:pt x="2717" y="53693"/>
                    <a:pt x="2801" y="53765"/>
                  </a:cubicBezTo>
                  <a:cubicBezTo>
                    <a:pt x="6015" y="56479"/>
                    <a:pt x="10016" y="58408"/>
                    <a:pt x="13862" y="60051"/>
                  </a:cubicBezTo>
                  <a:cubicBezTo>
                    <a:pt x="15314" y="60674"/>
                    <a:pt x="17492" y="62044"/>
                    <a:pt x="19293" y="62044"/>
                  </a:cubicBezTo>
                  <a:cubicBezTo>
                    <a:pt x="19353" y="62044"/>
                    <a:pt x="19411" y="62043"/>
                    <a:pt x="19470" y="62040"/>
                  </a:cubicBezTo>
                  <a:cubicBezTo>
                    <a:pt x="19481" y="62075"/>
                    <a:pt x="19517" y="62099"/>
                    <a:pt x="19565" y="62099"/>
                  </a:cubicBezTo>
                  <a:lnTo>
                    <a:pt x="20541" y="62099"/>
                  </a:lnTo>
                  <a:cubicBezTo>
                    <a:pt x="20493" y="62282"/>
                    <a:pt x="20624" y="62481"/>
                    <a:pt x="20821" y="62481"/>
                  </a:cubicBezTo>
                  <a:cubicBezTo>
                    <a:pt x="20867" y="62481"/>
                    <a:pt x="20917" y="62470"/>
                    <a:pt x="20970" y="62444"/>
                  </a:cubicBezTo>
                  <a:cubicBezTo>
                    <a:pt x="21077" y="62397"/>
                    <a:pt x="21172" y="62337"/>
                    <a:pt x="21267" y="62278"/>
                  </a:cubicBezTo>
                  <a:cubicBezTo>
                    <a:pt x="22089" y="62206"/>
                    <a:pt x="22910" y="62123"/>
                    <a:pt x="23732" y="62040"/>
                  </a:cubicBezTo>
                  <a:cubicBezTo>
                    <a:pt x="23743" y="62050"/>
                    <a:pt x="23758" y="62056"/>
                    <a:pt x="23774" y="62056"/>
                  </a:cubicBezTo>
                  <a:cubicBezTo>
                    <a:pt x="23794" y="62056"/>
                    <a:pt x="23814" y="62047"/>
                    <a:pt x="23827" y="62028"/>
                  </a:cubicBezTo>
                  <a:cubicBezTo>
                    <a:pt x="23994" y="62016"/>
                    <a:pt x="24161" y="62004"/>
                    <a:pt x="24339" y="61980"/>
                  </a:cubicBezTo>
                  <a:cubicBezTo>
                    <a:pt x="26851" y="61849"/>
                    <a:pt x="29399" y="61611"/>
                    <a:pt x="31923" y="61349"/>
                  </a:cubicBezTo>
                  <a:cubicBezTo>
                    <a:pt x="38555" y="60789"/>
                    <a:pt x="45128" y="60230"/>
                    <a:pt x="51688" y="59146"/>
                  </a:cubicBezTo>
                  <a:lnTo>
                    <a:pt x="51688" y="59146"/>
                  </a:lnTo>
                  <a:cubicBezTo>
                    <a:pt x="51688" y="59218"/>
                    <a:pt x="51676" y="59301"/>
                    <a:pt x="51676" y="59385"/>
                  </a:cubicBezTo>
                  <a:cubicBezTo>
                    <a:pt x="51669" y="59472"/>
                    <a:pt x="51757" y="59525"/>
                    <a:pt x="51839" y="59525"/>
                  </a:cubicBezTo>
                  <a:cubicBezTo>
                    <a:pt x="51903" y="59525"/>
                    <a:pt x="51963" y="59493"/>
                    <a:pt x="51974" y="59420"/>
                  </a:cubicBezTo>
                  <a:cubicBezTo>
                    <a:pt x="51986" y="59301"/>
                    <a:pt x="52009" y="59206"/>
                    <a:pt x="52021" y="59087"/>
                  </a:cubicBezTo>
                  <a:cubicBezTo>
                    <a:pt x="54641" y="58634"/>
                    <a:pt x="57248" y="58111"/>
                    <a:pt x="59844" y="57480"/>
                  </a:cubicBezTo>
                  <a:cubicBezTo>
                    <a:pt x="59903" y="57491"/>
                    <a:pt x="59987" y="57503"/>
                    <a:pt x="60058" y="57503"/>
                  </a:cubicBezTo>
                  <a:cubicBezTo>
                    <a:pt x="60260" y="57503"/>
                    <a:pt x="60427" y="57432"/>
                    <a:pt x="60546" y="57301"/>
                  </a:cubicBezTo>
                  <a:cubicBezTo>
                    <a:pt x="60582" y="57277"/>
                    <a:pt x="60618" y="57277"/>
                    <a:pt x="60653" y="57265"/>
                  </a:cubicBezTo>
                  <a:cubicBezTo>
                    <a:pt x="60975" y="57194"/>
                    <a:pt x="60975" y="56825"/>
                    <a:pt x="60796" y="56646"/>
                  </a:cubicBezTo>
                  <a:cubicBezTo>
                    <a:pt x="62796" y="53062"/>
                    <a:pt x="63987" y="46550"/>
                    <a:pt x="60796" y="43549"/>
                  </a:cubicBezTo>
                  <a:cubicBezTo>
                    <a:pt x="60736" y="43493"/>
                    <a:pt x="60672" y="43469"/>
                    <a:pt x="60611" y="43469"/>
                  </a:cubicBezTo>
                  <a:cubicBezTo>
                    <a:pt x="60492" y="43469"/>
                    <a:pt x="60387" y="43562"/>
                    <a:pt x="60356" y="43680"/>
                  </a:cubicBezTo>
                  <a:cubicBezTo>
                    <a:pt x="59665" y="43371"/>
                    <a:pt x="58855" y="43264"/>
                    <a:pt x="58141" y="43085"/>
                  </a:cubicBezTo>
                  <a:cubicBezTo>
                    <a:pt x="57297" y="42862"/>
                    <a:pt x="56418" y="42489"/>
                    <a:pt x="55562" y="42489"/>
                  </a:cubicBezTo>
                  <a:cubicBezTo>
                    <a:pt x="55548" y="42489"/>
                    <a:pt x="55535" y="42489"/>
                    <a:pt x="55522" y="42490"/>
                  </a:cubicBezTo>
                  <a:cubicBezTo>
                    <a:pt x="55415" y="42490"/>
                    <a:pt x="55355" y="42537"/>
                    <a:pt x="55307" y="42609"/>
                  </a:cubicBezTo>
                  <a:cubicBezTo>
                    <a:pt x="55236" y="42561"/>
                    <a:pt x="55141" y="42537"/>
                    <a:pt x="55069" y="42490"/>
                  </a:cubicBezTo>
                  <a:lnTo>
                    <a:pt x="55057" y="42490"/>
                  </a:lnTo>
                  <a:cubicBezTo>
                    <a:pt x="55069" y="42478"/>
                    <a:pt x="55105" y="42478"/>
                    <a:pt x="55117" y="42466"/>
                  </a:cubicBezTo>
                  <a:cubicBezTo>
                    <a:pt x="55379" y="42347"/>
                    <a:pt x="55367" y="41978"/>
                    <a:pt x="55141" y="41894"/>
                  </a:cubicBezTo>
                  <a:cubicBezTo>
                    <a:pt x="55498" y="41466"/>
                    <a:pt x="55522" y="40894"/>
                    <a:pt x="55343" y="40347"/>
                  </a:cubicBezTo>
                  <a:cubicBezTo>
                    <a:pt x="55355" y="39787"/>
                    <a:pt x="55105" y="39454"/>
                    <a:pt x="54700" y="39287"/>
                  </a:cubicBezTo>
                  <a:cubicBezTo>
                    <a:pt x="54581" y="39168"/>
                    <a:pt x="54450" y="39049"/>
                    <a:pt x="54331" y="38977"/>
                  </a:cubicBezTo>
                  <a:cubicBezTo>
                    <a:pt x="54318" y="38970"/>
                    <a:pt x="54304" y="38966"/>
                    <a:pt x="54292" y="38966"/>
                  </a:cubicBezTo>
                  <a:cubicBezTo>
                    <a:pt x="54228" y="38966"/>
                    <a:pt x="54188" y="39056"/>
                    <a:pt x="54248" y="39096"/>
                  </a:cubicBezTo>
                  <a:cubicBezTo>
                    <a:pt x="54200" y="39084"/>
                    <a:pt x="54149" y="39078"/>
                    <a:pt x="54097" y="39078"/>
                  </a:cubicBezTo>
                  <a:cubicBezTo>
                    <a:pt x="54045" y="39078"/>
                    <a:pt x="53992" y="39084"/>
                    <a:pt x="53938" y="39096"/>
                  </a:cubicBezTo>
                  <a:cubicBezTo>
                    <a:pt x="53974" y="38775"/>
                    <a:pt x="53950" y="38453"/>
                    <a:pt x="53891" y="38132"/>
                  </a:cubicBezTo>
                  <a:cubicBezTo>
                    <a:pt x="53926" y="38037"/>
                    <a:pt x="53926" y="37918"/>
                    <a:pt x="53891" y="37834"/>
                  </a:cubicBezTo>
                  <a:cubicBezTo>
                    <a:pt x="53914" y="37727"/>
                    <a:pt x="53867" y="37632"/>
                    <a:pt x="53795" y="37584"/>
                  </a:cubicBezTo>
                  <a:cubicBezTo>
                    <a:pt x="53760" y="37537"/>
                    <a:pt x="53736" y="37501"/>
                    <a:pt x="53688" y="37477"/>
                  </a:cubicBezTo>
                  <a:cubicBezTo>
                    <a:pt x="53677" y="37256"/>
                    <a:pt x="53543" y="37045"/>
                    <a:pt x="53275" y="37045"/>
                  </a:cubicBezTo>
                  <a:cubicBezTo>
                    <a:pt x="53255" y="37045"/>
                    <a:pt x="53234" y="37046"/>
                    <a:pt x="53212" y="37048"/>
                  </a:cubicBezTo>
                  <a:cubicBezTo>
                    <a:pt x="50735" y="37194"/>
                    <a:pt x="48265" y="37227"/>
                    <a:pt x="45796" y="37227"/>
                  </a:cubicBezTo>
                  <a:cubicBezTo>
                    <a:pt x="43750" y="37227"/>
                    <a:pt x="41704" y="37204"/>
                    <a:pt x="39658" y="37204"/>
                  </a:cubicBezTo>
                  <a:cubicBezTo>
                    <a:pt x="38109" y="37204"/>
                    <a:pt x="36559" y="37217"/>
                    <a:pt x="35007" y="37263"/>
                  </a:cubicBezTo>
                  <a:cubicBezTo>
                    <a:pt x="35007" y="37096"/>
                    <a:pt x="34904" y="36951"/>
                    <a:pt x="34697" y="36951"/>
                  </a:cubicBezTo>
                  <a:cubicBezTo>
                    <a:pt x="34682" y="36951"/>
                    <a:pt x="34666" y="36952"/>
                    <a:pt x="34650" y="36953"/>
                  </a:cubicBezTo>
                  <a:cubicBezTo>
                    <a:pt x="30114" y="37453"/>
                    <a:pt x="25518" y="37918"/>
                    <a:pt x="20934" y="38501"/>
                  </a:cubicBezTo>
                  <a:cubicBezTo>
                    <a:pt x="21113" y="37441"/>
                    <a:pt x="21779" y="36477"/>
                    <a:pt x="21946" y="35405"/>
                  </a:cubicBezTo>
                  <a:cubicBezTo>
                    <a:pt x="22029" y="34858"/>
                    <a:pt x="22017" y="34286"/>
                    <a:pt x="22029" y="33739"/>
                  </a:cubicBezTo>
                  <a:cubicBezTo>
                    <a:pt x="22029" y="33369"/>
                    <a:pt x="22029" y="32988"/>
                    <a:pt x="22041" y="32643"/>
                  </a:cubicBezTo>
                  <a:cubicBezTo>
                    <a:pt x="22006" y="32536"/>
                    <a:pt x="21982" y="32429"/>
                    <a:pt x="21958" y="32322"/>
                  </a:cubicBezTo>
                  <a:cubicBezTo>
                    <a:pt x="21982" y="32262"/>
                    <a:pt x="22017" y="32191"/>
                    <a:pt x="22029" y="32131"/>
                  </a:cubicBezTo>
                  <a:cubicBezTo>
                    <a:pt x="22065" y="32060"/>
                    <a:pt x="21982" y="32012"/>
                    <a:pt x="21922" y="32012"/>
                  </a:cubicBezTo>
                  <a:cubicBezTo>
                    <a:pt x="21946" y="31834"/>
                    <a:pt x="22017" y="31703"/>
                    <a:pt x="22137" y="31595"/>
                  </a:cubicBezTo>
                  <a:lnTo>
                    <a:pt x="22137" y="31595"/>
                  </a:lnTo>
                  <a:cubicBezTo>
                    <a:pt x="22137" y="31667"/>
                    <a:pt x="22125" y="31738"/>
                    <a:pt x="22125" y="31798"/>
                  </a:cubicBezTo>
                  <a:cubicBezTo>
                    <a:pt x="22125" y="31926"/>
                    <a:pt x="22231" y="32000"/>
                    <a:pt x="22334" y="32000"/>
                  </a:cubicBezTo>
                  <a:cubicBezTo>
                    <a:pt x="22414" y="32000"/>
                    <a:pt x="22492" y="31956"/>
                    <a:pt x="22518" y="31857"/>
                  </a:cubicBezTo>
                  <a:lnTo>
                    <a:pt x="22613" y="31464"/>
                  </a:lnTo>
                  <a:lnTo>
                    <a:pt x="22613" y="31643"/>
                  </a:lnTo>
                  <a:cubicBezTo>
                    <a:pt x="22613" y="31673"/>
                    <a:pt x="22640" y="31688"/>
                    <a:pt x="22666" y="31688"/>
                  </a:cubicBezTo>
                  <a:cubicBezTo>
                    <a:pt x="22693" y="31688"/>
                    <a:pt x="22720" y="31673"/>
                    <a:pt x="22720" y="31643"/>
                  </a:cubicBezTo>
                  <a:lnTo>
                    <a:pt x="22720" y="31441"/>
                  </a:lnTo>
                  <a:cubicBezTo>
                    <a:pt x="22720" y="31409"/>
                    <a:pt x="22697" y="31394"/>
                    <a:pt x="22673" y="31394"/>
                  </a:cubicBezTo>
                  <a:cubicBezTo>
                    <a:pt x="22652" y="31394"/>
                    <a:pt x="22630" y="31406"/>
                    <a:pt x="22625" y="31429"/>
                  </a:cubicBezTo>
                  <a:cubicBezTo>
                    <a:pt x="23994" y="25416"/>
                    <a:pt x="24958" y="19689"/>
                    <a:pt x="27482" y="13938"/>
                  </a:cubicBezTo>
                  <a:cubicBezTo>
                    <a:pt x="27542" y="13796"/>
                    <a:pt x="27447" y="13629"/>
                    <a:pt x="27328" y="13569"/>
                  </a:cubicBezTo>
                  <a:cubicBezTo>
                    <a:pt x="27792" y="13403"/>
                    <a:pt x="28054" y="13022"/>
                    <a:pt x="28113" y="12379"/>
                  </a:cubicBezTo>
                  <a:cubicBezTo>
                    <a:pt x="28198" y="12232"/>
                    <a:pt x="28087" y="12047"/>
                    <a:pt x="27928" y="12047"/>
                  </a:cubicBezTo>
                  <a:cubicBezTo>
                    <a:pt x="27907" y="12047"/>
                    <a:pt x="27886" y="12050"/>
                    <a:pt x="27863" y="12057"/>
                  </a:cubicBezTo>
                  <a:cubicBezTo>
                    <a:pt x="27840" y="12058"/>
                    <a:pt x="27817" y="12059"/>
                    <a:pt x="27795" y="12059"/>
                  </a:cubicBezTo>
                  <a:cubicBezTo>
                    <a:pt x="27366" y="12059"/>
                    <a:pt x="27399" y="11833"/>
                    <a:pt x="27863" y="11402"/>
                  </a:cubicBezTo>
                  <a:cubicBezTo>
                    <a:pt x="27904" y="11433"/>
                    <a:pt x="27951" y="11450"/>
                    <a:pt x="27996" y="11450"/>
                  </a:cubicBezTo>
                  <a:cubicBezTo>
                    <a:pt x="28057" y="11450"/>
                    <a:pt x="28115" y="11418"/>
                    <a:pt x="28149" y="11343"/>
                  </a:cubicBezTo>
                  <a:cubicBezTo>
                    <a:pt x="29602" y="8021"/>
                    <a:pt x="29840" y="3937"/>
                    <a:pt x="27959" y="746"/>
                  </a:cubicBezTo>
                  <a:cubicBezTo>
                    <a:pt x="28018" y="592"/>
                    <a:pt x="28054" y="449"/>
                    <a:pt x="28113" y="294"/>
                  </a:cubicBezTo>
                  <a:cubicBezTo>
                    <a:pt x="28176" y="129"/>
                    <a:pt x="28021" y="0"/>
                    <a:pt x="278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8"/>
            <p:cNvSpPr/>
            <p:nvPr/>
          </p:nvSpPr>
          <p:spPr>
            <a:xfrm>
              <a:off x="3584700" y="2761450"/>
              <a:ext cx="577725" cy="51075"/>
            </a:xfrm>
            <a:custGeom>
              <a:avLst/>
              <a:gdLst/>
              <a:ahLst/>
              <a:cxnLst/>
              <a:rect l="l" t="t" r="r" b="b"/>
              <a:pathLst>
                <a:path w="23109" h="2043" extrusionOk="0">
                  <a:moveTo>
                    <a:pt x="179" y="0"/>
                  </a:moveTo>
                  <a:cubicBezTo>
                    <a:pt x="0" y="0"/>
                    <a:pt x="18" y="277"/>
                    <a:pt x="201" y="311"/>
                  </a:cubicBezTo>
                  <a:cubicBezTo>
                    <a:pt x="7047" y="1182"/>
                    <a:pt x="14209" y="2043"/>
                    <a:pt x="21149" y="2043"/>
                  </a:cubicBezTo>
                  <a:cubicBezTo>
                    <a:pt x="21704" y="2043"/>
                    <a:pt x="22259" y="2037"/>
                    <a:pt x="22811" y="2026"/>
                  </a:cubicBezTo>
                  <a:cubicBezTo>
                    <a:pt x="23109" y="2002"/>
                    <a:pt x="23085" y="1609"/>
                    <a:pt x="22811" y="1561"/>
                  </a:cubicBezTo>
                  <a:cubicBezTo>
                    <a:pt x="15370" y="633"/>
                    <a:pt x="7702" y="442"/>
                    <a:pt x="201" y="2"/>
                  </a:cubicBezTo>
                  <a:cubicBezTo>
                    <a:pt x="194" y="1"/>
                    <a:pt x="186"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8"/>
            <p:cNvSpPr/>
            <p:nvPr/>
          </p:nvSpPr>
          <p:spPr>
            <a:xfrm>
              <a:off x="4170400" y="2793300"/>
              <a:ext cx="22100" cy="12600"/>
            </a:xfrm>
            <a:custGeom>
              <a:avLst/>
              <a:gdLst/>
              <a:ahLst/>
              <a:cxnLst/>
              <a:rect l="l" t="t" r="r" b="b"/>
              <a:pathLst>
                <a:path w="884" h="504" extrusionOk="0">
                  <a:moveTo>
                    <a:pt x="295" y="0"/>
                  </a:moveTo>
                  <a:cubicBezTo>
                    <a:pt x="0" y="0"/>
                    <a:pt x="0" y="503"/>
                    <a:pt x="295" y="503"/>
                  </a:cubicBezTo>
                  <a:cubicBezTo>
                    <a:pt x="304" y="503"/>
                    <a:pt x="314" y="503"/>
                    <a:pt x="324" y="502"/>
                  </a:cubicBezTo>
                  <a:cubicBezTo>
                    <a:pt x="407" y="490"/>
                    <a:pt x="503" y="490"/>
                    <a:pt x="586" y="478"/>
                  </a:cubicBezTo>
                  <a:cubicBezTo>
                    <a:pt x="884" y="454"/>
                    <a:pt x="884" y="61"/>
                    <a:pt x="586" y="37"/>
                  </a:cubicBezTo>
                  <a:cubicBezTo>
                    <a:pt x="503" y="14"/>
                    <a:pt x="407" y="14"/>
                    <a:pt x="324" y="2"/>
                  </a:cubicBezTo>
                  <a:cubicBezTo>
                    <a:pt x="314" y="1"/>
                    <a:pt x="304" y="0"/>
                    <a:pt x="2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8"/>
            <p:cNvSpPr/>
            <p:nvPr/>
          </p:nvSpPr>
          <p:spPr>
            <a:xfrm>
              <a:off x="4802975" y="3135050"/>
              <a:ext cx="2400" cy="1800"/>
            </a:xfrm>
            <a:custGeom>
              <a:avLst/>
              <a:gdLst/>
              <a:ahLst/>
              <a:cxnLst/>
              <a:rect l="l" t="t" r="r" b="b"/>
              <a:pathLst>
                <a:path w="96" h="72" extrusionOk="0">
                  <a:moveTo>
                    <a:pt x="48" y="0"/>
                  </a:moveTo>
                  <a:cubicBezTo>
                    <a:pt x="0" y="12"/>
                    <a:pt x="0" y="71"/>
                    <a:pt x="48" y="71"/>
                  </a:cubicBezTo>
                  <a:cubicBezTo>
                    <a:pt x="96" y="71"/>
                    <a:pt x="96" y="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8"/>
            <p:cNvSpPr/>
            <p:nvPr/>
          </p:nvSpPr>
          <p:spPr>
            <a:xfrm>
              <a:off x="4680025" y="2817150"/>
              <a:ext cx="5700" cy="4775"/>
            </a:xfrm>
            <a:custGeom>
              <a:avLst/>
              <a:gdLst/>
              <a:ahLst/>
              <a:cxnLst/>
              <a:rect l="l" t="t" r="r" b="b"/>
              <a:pathLst>
                <a:path w="228" h="191" extrusionOk="0">
                  <a:moveTo>
                    <a:pt x="108" y="0"/>
                  </a:moveTo>
                  <a:cubicBezTo>
                    <a:pt x="1" y="12"/>
                    <a:pt x="1" y="191"/>
                    <a:pt x="108" y="191"/>
                  </a:cubicBezTo>
                  <a:cubicBezTo>
                    <a:pt x="227" y="191"/>
                    <a:pt x="227"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8"/>
            <p:cNvSpPr/>
            <p:nvPr/>
          </p:nvSpPr>
          <p:spPr>
            <a:xfrm>
              <a:off x="4280400" y="2872400"/>
              <a:ext cx="21825" cy="48850"/>
            </a:xfrm>
            <a:custGeom>
              <a:avLst/>
              <a:gdLst/>
              <a:ahLst/>
              <a:cxnLst/>
              <a:rect l="l" t="t" r="r" b="b"/>
              <a:pathLst>
                <a:path w="873" h="1954" extrusionOk="0">
                  <a:moveTo>
                    <a:pt x="225" y="0"/>
                  </a:moveTo>
                  <a:cubicBezTo>
                    <a:pt x="113" y="0"/>
                    <a:pt x="1" y="88"/>
                    <a:pt x="44" y="231"/>
                  </a:cubicBezTo>
                  <a:cubicBezTo>
                    <a:pt x="210" y="791"/>
                    <a:pt x="317" y="1374"/>
                    <a:pt x="591" y="1886"/>
                  </a:cubicBezTo>
                  <a:cubicBezTo>
                    <a:pt x="614" y="1932"/>
                    <a:pt x="663" y="1953"/>
                    <a:pt x="713" y="1953"/>
                  </a:cubicBezTo>
                  <a:cubicBezTo>
                    <a:pt x="791" y="1953"/>
                    <a:pt x="872" y="1902"/>
                    <a:pt x="865" y="1815"/>
                  </a:cubicBezTo>
                  <a:cubicBezTo>
                    <a:pt x="782" y="1231"/>
                    <a:pt x="579" y="683"/>
                    <a:pt x="401" y="124"/>
                  </a:cubicBezTo>
                  <a:cubicBezTo>
                    <a:pt x="372" y="39"/>
                    <a:pt x="299" y="0"/>
                    <a:pt x="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8"/>
            <p:cNvSpPr/>
            <p:nvPr/>
          </p:nvSpPr>
          <p:spPr>
            <a:xfrm>
              <a:off x="4710100" y="2747200"/>
              <a:ext cx="13425" cy="10425"/>
            </a:xfrm>
            <a:custGeom>
              <a:avLst/>
              <a:gdLst/>
              <a:ahLst/>
              <a:cxnLst/>
              <a:rect l="l" t="t" r="r" b="b"/>
              <a:pathLst>
                <a:path w="537" h="417" extrusionOk="0">
                  <a:moveTo>
                    <a:pt x="262" y="0"/>
                  </a:moveTo>
                  <a:cubicBezTo>
                    <a:pt x="1" y="0"/>
                    <a:pt x="1" y="417"/>
                    <a:pt x="262" y="417"/>
                  </a:cubicBezTo>
                  <a:cubicBezTo>
                    <a:pt x="536" y="417"/>
                    <a:pt x="536" y="0"/>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8"/>
            <p:cNvSpPr/>
            <p:nvPr/>
          </p:nvSpPr>
          <p:spPr>
            <a:xfrm>
              <a:off x="3963375" y="1930425"/>
              <a:ext cx="21775" cy="51650"/>
            </a:xfrm>
            <a:custGeom>
              <a:avLst/>
              <a:gdLst/>
              <a:ahLst/>
              <a:cxnLst/>
              <a:rect l="l" t="t" r="r" b="b"/>
              <a:pathLst>
                <a:path w="871" h="2066" extrusionOk="0">
                  <a:moveTo>
                    <a:pt x="203" y="1"/>
                  </a:moveTo>
                  <a:cubicBezTo>
                    <a:pt x="103" y="1"/>
                    <a:pt x="1" y="80"/>
                    <a:pt x="44" y="203"/>
                  </a:cubicBezTo>
                  <a:cubicBezTo>
                    <a:pt x="235" y="798"/>
                    <a:pt x="413" y="1394"/>
                    <a:pt x="628" y="1989"/>
                  </a:cubicBezTo>
                  <a:cubicBezTo>
                    <a:pt x="642" y="2042"/>
                    <a:pt x="688" y="2066"/>
                    <a:pt x="734" y="2066"/>
                  </a:cubicBezTo>
                  <a:cubicBezTo>
                    <a:pt x="802" y="2066"/>
                    <a:pt x="870" y="2014"/>
                    <a:pt x="842" y="1929"/>
                  </a:cubicBezTo>
                  <a:cubicBezTo>
                    <a:pt x="699" y="1310"/>
                    <a:pt x="521" y="715"/>
                    <a:pt x="354" y="108"/>
                  </a:cubicBezTo>
                  <a:cubicBezTo>
                    <a:pt x="331" y="33"/>
                    <a:pt x="267" y="1"/>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8"/>
            <p:cNvSpPr/>
            <p:nvPr/>
          </p:nvSpPr>
          <p:spPr>
            <a:xfrm>
              <a:off x="3990425" y="1905225"/>
              <a:ext cx="19450" cy="42700"/>
            </a:xfrm>
            <a:custGeom>
              <a:avLst/>
              <a:gdLst/>
              <a:ahLst/>
              <a:cxnLst/>
              <a:rect l="l" t="t" r="r" b="b"/>
              <a:pathLst>
                <a:path w="778" h="1708" extrusionOk="0">
                  <a:moveTo>
                    <a:pt x="102" y="1"/>
                  </a:moveTo>
                  <a:cubicBezTo>
                    <a:pt x="52" y="1"/>
                    <a:pt x="1" y="39"/>
                    <a:pt x="22" y="104"/>
                  </a:cubicBezTo>
                  <a:cubicBezTo>
                    <a:pt x="201" y="604"/>
                    <a:pt x="379" y="1116"/>
                    <a:pt x="558" y="1640"/>
                  </a:cubicBezTo>
                  <a:cubicBezTo>
                    <a:pt x="572" y="1687"/>
                    <a:pt x="612" y="1708"/>
                    <a:pt x="653" y="1708"/>
                  </a:cubicBezTo>
                  <a:cubicBezTo>
                    <a:pt x="715" y="1708"/>
                    <a:pt x="777" y="1659"/>
                    <a:pt x="748" y="1580"/>
                  </a:cubicBezTo>
                  <a:cubicBezTo>
                    <a:pt x="558" y="1068"/>
                    <a:pt x="379" y="568"/>
                    <a:pt x="177" y="56"/>
                  </a:cubicBezTo>
                  <a:cubicBezTo>
                    <a:pt x="167" y="18"/>
                    <a:pt x="135" y="1"/>
                    <a:pt x="1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8"/>
            <p:cNvSpPr/>
            <p:nvPr/>
          </p:nvSpPr>
          <p:spPr>
            <a:xfrm>
              <a:off x="3958525" y="2306950"/>
              <a:ext cx="5975" cy="5100"/>
            </a:xfrm>
            <a:custGeom>
              <a:avLst/>
              <a:gdLst/>
              <a:ahLst/>
              <a:cxnLst/>
              <a:rect l="l" t="t" r="r" b="b"/>
              <a:pathLst>
                <a:path w="239" h="204" extrusionOk="0">
                  <a:moveTo>
                    <a:pt x="119" y="1"/>
                  </a:moveTo>
                  <a:cubicBezTo>
                    <a:pt x="0" y="1"/>
                    <a:pt x="0" y="203"/>
                    <a:pt x="119" y="203"/>
                  </a:cubicBezTo>
                  <a:cubicBezTo>
                    <a:pt x="238" y="203"/>
                    <a:pt x="238" y="1"/>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8"/>
            <p:cNvSpPr/>
            <p:nvPr/>
          </p:nvSpPr>
          <p:spPr>
            <a:xfrm>
              <a:off x="4028125" y="1867250"/>
              <a:ext cx="87800" cy="113250"/>
            </a:xfrm>
            <a:custGeom>
              <a:avLst/>
              <a:gdLst/>
              <a:ahLst/>
              <a:cxnLst/>
              <a:rect l="l" t="t" r="r" b="b"/>
              <a:pathLst>
                <a:path w="3512" h="4530" extrusionOk="0">
                  <a:moveTo>
                    <a:pt x="3255" y="1"/>
                  </a:moveTo>
                  <a:cubicBezTo>
                    <a:pt x="3202" y="1"/>
                    <a:pt x="3148" y="23"/>
                    <a:pt x="3110" y="75"/>
                  </a:cubicBezTo>
                  <a:cubicBezTo>
                    <a:pt x="2074" y="1480"/>
                    <a:pt x="979" y="2849"/>
                    <a:pt x="62" y="4302"/>
                  </a:cubicBezTo>
                  <a:cubicBezTo>
                    <a:pt x="0" y="4416"/>
                    <a:pt x="100" y="4529"/>
                    <a:pt x="200" y="4529"/>
                  </a:cubicBezTo>
                  <a:cubicBezTo>
                    <a:pt x="236" y="4529"/>
                    <a:pt x="272" y="4515"/>
                    <a:pt x="300" y="4480"/>
                  </a:cubicBezTo>
                  <a:cubicBezTo>
                    <a:pt x="1407" y="3135"/>
                    <a:pt x="2395" y="1670"/>
                    <a:pt x="3419" y="253"/>
                  </a:cubicBezTo>
                  <a:cubicBezTo>
                    <a:pt x="3512" y="127"/>
                    <a:pt x="3384" y="1"/>
                    <a:pt x="32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8"/>
            <p:cNvSpPr/>
            <p:nvPr/>
          </p:nvSpPr>
          <p:spPr>
            <a:xfrm>
              <a:off x="3896000" y="2230750"/>
              <a:ext cx="2125" cy="1825"/>
            </a:xfrm>
            <a:custGeom>
              <a:avLst/>
              <a:gdLst/>
              <a:ahLst/>
              <a:cxnLst/>
              <a:rect l="l" t="t" r="r" b="b"/>
              <a:pathLst>
                <a:path w="85" h="73" extrusionOk="0">
                  <a:moveTo>
                    <a:pt x="49" y="1"/>
                  </a:moveTo>
                  <a:cubicBezTo>
                    <a:pt x="1" y="1"/>
                    <a:pt x="1" y="72"/>
                    <a:pt x="49" y="72"/>
                  </a:cubicBezTo>
                  <a:cubicBezTo>
                    <a:pt x="84" y="72"/>
                    <a:pt x="84" y="1"/>
                    <a:pt x="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8"/>
            <p:cNvSpPr/>
            <p:nvPr/>
          </p:nvSpPr>
          <p:spPr>
            <a:xfrm>
              <a:off x="3423025" y="3226125"/>
              <a:ext cx="436100" cy="19075"/>
            </a:xfrm>
            <a:custGeom>
              <a:avLst/>
              <a:gdLst/>
              <a:ahLst/>
              <a:cxnLst/>
              <a:rect l="l" t="t" r="r" b="b"/>
              <a:pathLst>
                <a:path w="17444" h="763" extrusionOk="0">
                  <a:moveTo>
                    <a:pt x="15634" y="0"/>
                  </a:moveTo>
                  <a:cubicBezTo>
                    <a:pt x="10419" y="60"/>
                    <a:pt x="5216" y="179"/>
                    <a:pt x="1" y="358"/>
                  </a:cubicBezTo>
                  <a:cubicBezTo>
                    <a:pt x="5823" y="548"/>
                    <a:pt x="11621" y="679"/>
                    <a:pt x="17444" y="762"/>
                  </a:cubicBezTo>
                  <a:cubicBezTo>
                    <a:pt x="16836" y="548"/>
                    <a:pt x="16205" y="286"/>
                    <a:pt x="15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8"/>
            <p:cNvSpPr/>
            <p:nvPr/>
          </p:nvSpPr>
          <p:spPr>
            <a:xfrm>
              <a:off x="4103175" y="3221950"/>
              <a:ext cx="1064150" cy="25625"/>
            </a:xfrm>
            <a:custGeom>
              <a:avLst/>
              <a:gdLst/>
              <a:ahLst/>
              <a:cxnLst/>
              <a:rect l="l" t="t" r="r" b="b"/>
              <a:pathLst>
                <a:path w="42566" h="1025" extrusionOk="0">
                  <a:moveTo>
                    <a:pt x="10943" y="1"/>
                  </a:moveTo>
                  <a:cubicBezTo>
                    <a:pt x="8847" y="191"/>
                    <a:pt x="6728" y="370"/>
                    <a:pt x="4620" y="548"/>
                  </a:cubicBezTo>
                  <a:cubicBezTo>
                    <a:pt x="3084" y="727"/>
                    <a:pt x="1537" y="882"/>
                    <a:pt x="1" y="1001"/>
                  </a:cubicBezTo>
                  <a:cubicBezTo>
                    <a:pt x="2561" y="1013"/>
                    <a:pt x="5120" y="1013"/>
                    <a:pt x="7680" y="1025"/>
                  </a:cubicBezTo>
                  <a:cubicBezTo>
                    <a:pt x="13502" y="1013"/>
                    <a:pt x="19301" y="1001"/>
                    <a:pt x="25123" y="906"/>
                  </a:cubicBezTo>
                  <a:cubicBezTo>
                    <a:pt x="30945" y="846"/>
                    <a:pt x="36743" y="715"/>
                    <a:pt x="42566" y="513"/>
                  </a:cubicBezTo>
                  <a:cubicBezTo>
                    <a:pt x="36743" y="310"/>
                    <a:pt x="30945" y="179"/>
                    <a:pt x="25123" y="108"/>
                  </a:cubicBezTo>
                  <a:cubicBezTo>
                    <a:pt x="20396" y="48"/>
                    <a:pt x="15657" y="13"/>
                    <a:pt x="109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8"/>
            <p:cNvSpPr/>
            <p:nvPr/>
          </p:nvSpPr>
          <p:spPr>
            <a:xfrm>
              <a:off x="4391300" y="3197250"/>
              <a:ext cx="786450" cy="23825"/>
            </a:xfrm>
            <a:custGeom>
              <a:avLst/>
              <a:gdLst/>
              <a:ahLst/>
              <a:cxnLst/>
              <a:rect l="l" t="t" r="r" b="b"/>
              <a:pathLst>
                <a:path w="31458" h="953" extrusionOk="0">
                  <a:moveTo>
                    <a:pt x="8478" y="0"/>
                  </a:moveTo>
                  <a:cubicBezTo>
                    <a:pt x="5668" y="381"/>
                    <a:pt x="2835" y="691"/>
                    <a:pt x="1" y="953"/>
                  </a:cubicBezTo>
                  <a:cubicBezTo>
                    <a:pt x="2918" y="941"/>
                    <a:pt x="5811" y="929"/>
                    <a:pt x="8716" y="893"/>
                  </a:cubicBezTo>
                  <a:cubicBezTo>
                    <a:pt x="10383" y="882"/>
                    <a:pt x="13443" y="858"/>
                    <a:pt x="15098" y="822"/>
                  </a:cubicBezTo>
                  <a:cubicBezTo>
                    <a:pt x="20551" y="751"/>
                    <a:pt x="26016" y="631"/>
                    <a:pt x="31457" y="453"/>
                  </a:cubicBezTo>
                  <a:cubicBezTo>
                    <a:pt x="26016" y="262"/>
                    <a:pt x="20551" y="143"/>
                    <a:pt x="15098" y="84"/>
                  </a:cubicBezTo>
                  <a:cubicBezTo>
                    <a:pt x="13431" y="48"/>
                    <a:pt x="10371" y="24"/>
                    <a:pt x="87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8"/>
            <p:cNvSpPr/>
            <p:nvPr/>
          </p:nvSpPr>
          <p:spPr>
            <a:xfrm>
              <a:off x="3401900" y="3199925"/>
              <a:ext cx="395025" cy="17875"/>
            </a:xfrm>
            <a:custGeom>
              <a:avLst/>
              <a:gdLst/>
              <a:ahLst/>
              <a:cxnLst/>
              <a:rect l="l" t="t" r="r" b="b"/>
              <a:pathLst>
                <a:path w="15801" h="715" extrusionOk="0">
                  <a:moveTo>
                    <a:pt x="14288" y="1"/>
                  </a:moveTo>
                  <a:cubicBezTo>
                    <a:pt x="9526" y="84"/>
                    <a:pt x="4763" y="179"/>
                    <a:pt x="1" y="346"/>
                  </a:cubicBezTo>
                  <a:cubicBezTo>
                    <a:pt x="5263" y="524"/>
                    <a:pt x="10538" y="644"/>
                    <a:pt x="15800" y="715"/>
                  </a:cubicBezTo>
                  <a:cubicBezTo>
                    <a:pt x="15372" y="513"/>
                    <a:pt x="14967" y="298"/>
                    <a:pt x="14598" y="155"/>
                  </a:cubicBezTo>
                  <a:cubicBezTo>
                    <a:pt x="14514" y="96"/>
                    <a:pt x="14407" y="48"/>
                    <a:pt x="14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8"/>
            <p:cNvSpPr/>
            <p:nvPr/>
          </p:nvSpPr>
          <p:spPr>
            <a:xfrm>
              <a:off x="3381075" y="3174325"/>
              <a:ext cx="356300" cy="16400"/>
            </a:xfrm>
            <a:custGeom>
              <a:avLst/>
              <a:gdLst/>
              <a:ahLst/>
              <a:cxnLst/>
              <a:rect l="l" t="t" r="r" b="b"/>
              <a:pathLst>
                <a:path w="14252" h="656" extrusionOk="0">
                  <a:moveTo>
                    <a:pt x="12823" y="1"/>
                  </a:moveTo>
                  <a:cubicBezTo>
                    <a:pt x="8537" y="72"/>
                    <a:pt x="4274" y="167"/>
                    <a:pt x="0" y="310"/>
                  </a:cubicBezTo>
                  <a:cubicBezTo>
                    <a:pt x="4751" y="477"/>
                    <a:pt x="9513" y="584"/>
                    <a:pt x="14252" y="656"/>
                  </a:cubicBezTo>
                  <a:cubicBezTo>
                    <a:pt x="13776" y="453"/>
                    <a:pt x="13299" y="227"/>
                    <a:pt x="128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8"/>
            <p:cNvSpPr/>
            <p:nvPr/>
          </p:nvSpPr>
          <p:spPr>
            <a:xfrm>
              <a:off x="4631825" y="3172250"/>
              <a:ext cx="556925" cy="20850"/>
            </a:xfrm>
            <a:custGeom>
              <a:avLst/>
              <a:gdLst/>
              <a:ahLst/>
              <a:cxnLst/>
              <a:rect l="l" t="t" r="r" b="b"/>
              <a:pathLst>
                <a:path w="22277" h="834" extrusionOk="0">
                  <a:moveTo>
                    <a:pt x="5132" y="0"/>
                  </a:moveTo>
                  <a:cubicBezTo>
                    <a:pt x="4620" y="84"/>
                    <a:pt x="4084" y="191"/>
                    <a:pt x="3560" y="274"/>
                  </a:cubicBezTo>
                  <a:cubicBezTo>
                    <a:pt x="3548" y="393"/>
                    <a:pt x="3524" y="512"/>
                    <a:pt x="3513" y="619"/>
                  </a:cubicBezTo>
                  <a:cubicBezTo>
                    <a:pt x="3502" y="691"/>
                    <a:pt x="3446" y="723"/>
                    <a:pt x="3385" y="723"/>
                  </a:cubicBezTo>
                  <a:cubicBezTo>
                    <a:pt x="3304" y="723"/>
                    <a:pt x="3215" y="667"/>
                    <a:pt x="3215" y="572"/>
                  </a:cubicBezTo>
                  <a:cubicBezTo>
                    <a:pt x="3215" y="500"/>
                    <a:pt x="3227" y="417"/>
                    <a:pt x="3227" y="334"/>
                  </a:cubicBezTo>
                  <a:lnTo>
                    <a:pt x="3227" y="334"/>
                  </a:lnTo>
                  <a:cubicBezTo>
                    <a:pt x="2155" y="512"/>
                    <a:pt x="1072" y="679"/>
                    <a:pt x="0" y="834"/>
                  </a:cubicBezTo>
                  <a:lnTo>
                    <a:pt x="48" y="834"/>
                  </a:lnTo>
                  <a:cubicBezTo>
                    <a:pt x="1429" y="810"/>
                    <a:pt x="5632" y="774"/>
                    <a:pt x="7013" y="739"/>
                  </a:cubicBezTo>
                  <a:cubicBezTo>
                    <a:pt x="12097" y="667"/>
                    <a:pt x="17193" y="560"/>
                    <a:pt x="22277" y="381"/>
                  </a:cubicBezTo>
                  <a:cubicBezTo>
                    <a:pt x="17193" y="203"/>
                    <a:pt x="12097" y="96"/>
                    <a:pt x="7013" y="24"/>
                  </a:cubicBezTo>
                  <a:cubicBezTo>
                    <a:pt x="6596" y="24"/>
                    <a:pt x="5906" y="12"/>
                    <a:pt x="5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8"/>
            <p:cNvSpPr/>
            <p:nvPr/>
          </p:nvSpPr>
          <p:spPr>
            <a:xfrm>
              <a:off x="3359925" y="3148725"/>
              <a:ext cx="318825" cy="14925"/>
            </a:xfrm>
            <a:custGeom>
              <a:avLst/>
              <a:gdLst/>
              <a:ahLst/>
              <a:cxnLst/>
              <a:rect l="l" t="t" r="r" b="b"/>
              <a:pathLst>
                <a:path w="12753" h="597" extrusionOk="0">
                  <a:moveTo>
                    <a:pt x="11562" y="1"/>
                  </a:moveTo>
                  <a:cubicBezTo>
                    <a:pt x="7704" y="60"/>
                    <a:pt x="3846" y="144"/>
                    <a:pt x="1" y="286"/>
                  </a:cubicBezTo>
                  <a:cubicBezTo>
                    <a:pt x="4251" y="429"/>
                    <a:pt x="8490" y="525"/>
                    <a:pt x="12752" y="596"/>
                  </a:cubicBezTo>
                  <a:cubicBezTo>
                    <a:pt x="12348" y="406"/>
                    <a:pt x="11967" y="203"/>
                    <a:pt x="115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8"/>
            <p:cNvSpPr/>
            <p:nvPr/>
          </p:nvSpPr>
          <p:spPr>
            <a:xfrm>
              <a:off x="4801475" y="3147550"/>
              <a:ext cx="398000" cy="16675"/>
            </a:xfrm>
            <a:custGeom>
              <a:avLst/>
              <a:gdLst/>
              <a:ahLst/>
              <a:cxnLst/>
              <a:rect l="l" t="t" r="r" b="b"/>
              <a:pathLst>
                <a:path w="15920" h="667" extrusionOk="0">
                  <a:moveTo>
                    <a:pt x="3144" y="0"/>
                  </a:moveTo>
                  <a:cubicBezTo>
                    <a:pt x="2096" y="238"/>
                    <a:pt x="1048" y="464"/>
                    <a:pt x="1" y="667"/>
                  </a:cubicBezTo>
                  <a:cubicBezTo>
                    <a:pt x="775" y="667"/>
                    <a:pt x="1418" y="667"/>
                    <a:pt x="1727" y="655"/>
                  </a:cubicBezTo>
                  <a:cubicBezTo>
                    <a:pt x="6466" y="584"/>
                    <a:pt x="11181" y="476"/>
                    <a:pt x="15919" y="310"/>
                  </a:cubicBezTo>
                  <a:cubicBezTo>
                    <a:pt x="11657" y="167"/>
                    <a:pt x="7395" y="72"/>
                    <a:pt x="3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8"/>
            <p:cNvSpPr/>
            <p:nvPr/>
          </p:nvSpPr>
          <p:spPr>
            <a:xfrm>
              <a:off x="3338500" y="3122525"/>
              <a:ext cx="286675" cy="14025"/>
            </a:xfrm>
            <a:custGeom>
              <a:avLst/>
              <a:gdLst/>
              <a:ahLst/>
              <a:cxnLst/>
              <a:rect l="l" t="t" r="r" b="b"/>
              <a:pathLst>
                <a:path w="11467" h="561" extrusionOk="0">
                  <a:moveTo>
                    <a:pt x="10502" y="1"/>
                  </a:moveTo>
                  <a:cubicBezTo>
                    <a:pt x="7013" y="84"/>
                    <a:pt x="3513" y="156"/>
                    <a:pt x="1" y="275"/>
                  </a:cubicBezTo>
                  <a:cubicBezTo>
                    <a:pt x="3834" y="406"/>
                    <a:pt x="7656" y="477"/>
                    <a:pt x="11466" y="561"/>
                  </a:cubicBezTo>
                  <a:cubicBezTo>
                    <a:pt x="11133" y="370"/>
                    <a:pt x="10823" y="203"/>
                    <a:pt x="105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8"/>
            <p:cNvSpPr/>
            <p:nvPr/>
          </p:nvSpPr>
          <p:spPr>
            <a:xfrm>
              <a:off x="4933050" y="3123125"/>
              <a:ext cx="276850" cy="13425"/>
            </a:xfrm>
            <a:custGeom>
              <a:avLst/>
              <a:gdLst/>
              <a:ahLst/>
              <a:cxnLst/>
              <a:rect l="l" t="t" r="r" b="b"/>
              <a:pathLst>
                <a:path w="11074" h="537" extrusionOk="0">
                  <a:moveTo>
                    <a:pt x="381" y="1"/>
                  </a:moveTo>
                  <a:lnTo>
                    <a:pt x="381" y="1"/>
                  </a:lnTo>
                  <a:cubicBezTo>
                    <a:pt x="453" y="156"/>
                    <a:pt x="393" y="394"/>
                    <a:pt x="143" y="453"/>
                  </a:cubicBezTo>
                  <a:cubicBezTo>
                    <a:pt x="107" y="477"/>
                    <a:pt x="72" y="477"/>
                    <a:pt x="36" y="489"/>
                  </a:cubicBezTo>
                  <a:lnTo>
                    <a:pt x="0" y="537"/>
                  </a:lnTo>
                  <a:cubicBezTo>
                    <a:pt x="3679" y="453"/>
                    <a:pt x="7382" y="382"/>
                    <a:pt x="11073" y="263"/>
                  </a:cubicBezTo>
                  <a:cubicBezTo>
                    <a:pt x="7513" y="144"/>
                    <a:pt x="3941" y="72"/>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8"/>
            <p:cNvSpPr/>
            <p:nvPr/>
          </p:nvSpPr>
          <p:spPr>
            <a:xfrm>
              <a:off x="3317675" y="3096650"/>
              <a:ext cx="261350" cy="12525"/>
            </a:xfrm>
            <a:custGeom>
              <a:avLst/>
              <a:gdLst/>
              <a:ahLst/>
              <a:cxnLst/>
              <a:rect l="l" t="t" r="r" b="b"/>
              <a:pathLst>
                <a:path w="10454" h="501" extrusionOk="0">
                  <a:moveTo>
                    <a:pt x="9644" y="0"/>
                  </a:moveTo>
                  <a:cubicBezTo>
                    <a:pt x="6429" y="72"/>
                    <a:pt x="3215" y="131"/>
                    <a:pt x="0" y="250"/>
                  </a:cubicBezTo>
                  <a:cubicBezTo>
                    <a:pt x="3489" y="369"/>
                    <a:pt x="6965" y="441"/>
                    <a:pt x="10454" y="500"/>
                  </a:cubicBezTo>
                  <a:cubicBezTo>
                    <a:pt x="10180" y="345"/>
                    <a:pt x="9918" y="179"/>
                    <a:pt x="9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8"/>
            <p:cNvSpPr/>
            <p:nvPr/>
          </p:nvSpPr>
          <p:spPr>
            <a:xfrm>
              <a:off x="4944950" y="3096350"/>
              <a:ext cx="275650" cy="13425"/>
            </a:xfrm>
            <a:custGeom>
              <a:avLst/>
              <a:gdLst/>
              <a:ahLst/>
              <a:cxnLst/>
              <a:rect l="l" t="t" r="r" b="b"/>
              <a:pathLst>
                <a:path w="11026" h="537" extrusionOk="0">
                  <a:moveTo>
                    <a:pt x="262" y="0"/>
                  </a:moveTo>
                  <a:cubicBezTo>
                    <a:pt x="179" y="191"/>
                    <a:pt x="84" y="369"/>
                    <a:pt x="1" y="536"/>
                  </a:cubicBezTo>
                  <a:cubicBezTo>
                    <a:pt x="3691" y="453"/>
                    <a:pt x="7359" y="381"/>
                    <a:pt x="11026" y="262"/>
                  </a:cubicBezTo>
                  <a:cubicBezTo>
                    <a:pt x="7442" y="143"/>
                    <a:pt x="3846" y="72"/>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8"/>
            <p:cNvSpPr/>
            <p:nvPr/>
          </p:nvSpPr>
          <p:spPr>
            <a:xfrm>
              <a:off x="4957450" y="3069850"/>
              <a:ext cx="273875" cy="13425"/>
            </a:xfrm>
            <a:custGeom>
              <a:avLst/>
              <a:gdLst/>
              <a:ahLst/>
              <a:cxnLst/>
              <a:rect l="l" t="t" r="r" b="b"/>
              <a:pathLst>
                <a:path w="10955" h="537" extrusionOk="0">
                  <a:moveTo>
                    <a:pt x="215" y="1"/>
                  </a:moveTo>
                  <a:cubicBezTo>
                    <a:pt x="132" y="179"/>
                    <a:pt x="72" y="370"/>
                    <a:pt x="1" y="536"/>
                  </a:cubicBezTo>
                  <a:lnTo>
                    <a:pt x="24" y="536"/>
                  </a:lnTo>
                  <a:cubicBezTo>
                    <a:pt x="3680" y="441"/>
                    <a:pt x="7311" y="382"/>
                    <a:pt x="10954" y="263"/>
                  </a:cubicBezTo>
                  <a:cubicBezTo>
                    <a:pt x="7371" y="143"/>
                    <a:pt x="3787" y="72"/>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8"/>
            <p:cNvSpPr/>
            <p:nvPr/>
          </p:nvSpPr>
          <p:spPr>
            <a:xfrm>
              <a:off x="3296525" y="3070450"/>
              <a:ext cx="241425" cy="11925"/>
            </a:xfrm>
            <a:custGeom>
              <a:avLst/>
              <a:gdLst/>
              <a:ahLst/>
              <a:cxnLst/>
              <a:rect l="l" t="t" r="r" b="b"/>
              <a:pathLst>
                <a:path w="9657" h="477" extrusionOk="0">
                  <a:moveTo>
                    <a:pt x="8990" y="0"/>
                  </a:moveTo>
                  <a:cubicBezTo>
                    <a:pt x="6001" y="84"/>
                    <a:pt x="2989" y="143"/>
                    <a:pt x="1" y="239"/>
                  </a:cubicBezTo>
                  <a:cubicBezTo>
                    <a:pt x="3215" y="358"/>
                    <a:pt x="6442" y="417"/>
                    <a:pt x="9657" y="477"/>
                  </a:cubicBezTo>
                  <a:cubicBezTo>
                    <a:pt x="9442" y="310"/>
                    <a:pt x="9216" y="167"/>
                    <a:pt x="89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8"/>
            <p:cNvSpPr/>
            <p:nvPr/>
          </p:nvSpPr>
          <p:spPr>
            <a:xfrm>
              <a:off x="3275400" y="3044550"/>
              <a:ext cx="226825" cy="11625"/>
            </a:xfrm>
            <a:custGeom>
              <a:avLst/>
              <a:gdLst/>
              <a:ahLst/>
              <a:cxnLst/>
              <a:rect l="l" t="t" r="r" b="b"/>
              <a:pathLst>
                <a:path w="9073" h="465" extrusionOk="0">
                  <a:moveTo>
                    <a:pt x="8573" y="1"/>
                  </a:moveTo>
                  <a:cubicBezTo>
                    <a:pt x="5715" y="72"/>
                    <a:pt x="2858" y="120"/>
                    <a:pt x="0" y="227"/>
                  </a:cubicBezTo>
                  <a:cubicBezTo>
                    <a:pt x="3013" y="322"/>
                    <a:pt x="6061" y="382"/>
                    <a:pt x="9073" y="465"/>
                  </a:cubicBezTo>
                  <a:cubicBezTo>
                    <a:pt x="8918" y="346"/>
                    <a:pt x="8751" y="227"/>
                    <a:pt x="8597" y="84"/>
                  </a:cubicBezTo>
                  <a:cubicBezTo>
                    <a:pt x="8585" y="60"/>
                    <a:pt x="8573" y="24"/>
                    <a:pt x="8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8"/>
            <p:cNvSpPr/>
            <p:nvPr/>
          </p:nvSpPr>
          <p:spPr>
            <a:xfrm>
              <a:off x="4967575" y="3043350"/>
              <a:ext cx="274450" cy="13425"/>
            </a:xfrm>
            <a:custGeom>
              <a:avLst/>
              <a:gdLst/>
              <a:ahLst/>
              <a:cxnLst/>
              <a:rect l="l" t="t" r="r" b="b"/>
              <a:pathLst>
                <a:path w="10978" h="537" extrusionOk="0">
                  <a:moveTo>
                    <a:pt x="167" y="1"/>
                  </a:moveTo>
                  <a:cubicBezTo>
                    <a:pt x="108" y="180"/>
                    <a:pt x="48" y="358"/>
                    <a:pt x="0" y="537"/>
                  </a:cubicBezTo>
                  <a:lnTo>
                    <a:pt x="1143" y="525"/>
                  </a:lnTo>
                  <a:cubicBezTo>
                    <a:pt x="4418" y="430"/>
                    <a:pt x="7692" y="394"/>
                    <a:pt x="10978" y="263"/>
                  </a:cubicBezTo>
                  <a:cubicBezTo>
                    <a:pt x="7704" y="156"/>
                    <a:pt x="4430" y="108"/>
                    <a:pt x="1143" y="13"/>
                  </a:cubicBezTo>
                  <a:lnTo>
                    <a:pt x="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8"/>
            <p:cNvSpPr/>
            <p:nvPr/>
          </p:nvSpPr>
          <p:spPr>
            <a:xfrm>
              <a:off x="3519175" y="3043650"/>
              <a:ext cx="625" cy="475"/>
            </a:xfrm>
            <a:custGeom>
              <a:avLst/>
              <a:gdLst/>
              <a:ahLst/>
              <a:cxnLst/>
              <a:rect l="l" t="t" r="r" b="b"/>
              <a:pathLst>
                <a:path w="25" h="19" extrusionOk="0">
                  <a:moveTo>
                    <a:pt x="1" y="1"/>
                  </a:moveTo>
                  <a:cubicBezTo>
                    <a:pt x="7" y="13"/>
                    <a:pt x="13" y="19"/>
                    <a:pt x="17" y="19"/>
                  </a:cubicBezTo>
                  <a:cubicBezTo>
                    <a:pt x="21" y="19"/>
                    <a:pt x="24" y="13"/>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 name="Google Shape;214;p28"/>
          <p:cNvSpPr txBox="1">
            <a:spLocks noGrp="1"/>
          </p:cNvSpPr>
          <p:nvPr>
            <p:ph type="ctrTitle"/>
          </p:nvPr>
        </p:nvSpPr>
        <p:spPr>
          <a:xfrm>
            <a:off x="1731684" y="1642899"/>
            <a:ext cx="5692170" cy="15360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800" dirty="0">
                <a:solidFill>
                  <a:schemeClr val="lt2"/>
                </a:solidFill>
              </a:rPr>
              <a:t>Topik 7 </a:t>
            </a:r>
            <a:br>
              <a:rPr lang="en" sz="1800" dirty="0">
                <a:solidFill>
                  <a:schemeClr val="lt2"/>
                </a:solidFill>
              </a:rPr>
            </a:br>
            <a:endParaRPr sz="1800" dirty="0">
              <a:solidFill>
                <a:schemeClr val="lt2"/>
              </a:solidFill>
            </a:endParaRPr>
          </a:p>
          <a:p>
            <a:pPr marL="0" lvl="0" indent="0" algn="ctr" rtl="0">
              <a:spcBef>
                <a:spcPts val="0"/>
              </a:spcBef>
              <a:spcAft>
                <a:spcPts val="0"/>
              </a:spcAft>
              <a:buNone/>
            </a:pPr>
            <a:r>
              <a:rPr lang="nn-NO" sz="2800" dirty="0">
                <a:solidFill>
                  <a:schemeClr val="lt2"/>
                </a:solidFill>
              </a:rPr>
              <a:t>Teknologi Maklumat Dan Komunikasi (TMK) Penggerak Kesepaduan</a:t>
            </a:r>
            <a:br>
              <a:rPr lang="nn-NO" sz="2800" dirty="0">
                <a:solidFill>
                  <a:schemeClr val="lt2"/>
                </a:solidFill>
              </a:rPr>
            </a:br>
            <a:r>
              <a:rPr lang="nn-NO" sz="2800" dirty="0">
                <a:solidFill>
                  <a:schemeClr val="lt2"/>
                </a:solidFill>
              </a:rPr>
              <a:t>Nasional Di Malaysia</a:t>
            </a:r>
            <a:endParaRPr sz="2800" dirty="0">
              <a:solidFill>
                <a:schemeClr val="lt2"/>
              </a:solidFill>
            </a:endParaRPr>
          </a:p>
        </p:txBody>
      </p:sp>
      <p:sp>
        <p:nvSpPr>
          <p:cNvPr id="215" name="Google Shape;215;p28"/>
          <p:cNvSpPr txBox="1">
            <a:spLocks noGrp="1"/>
          </p:cNvSpPr>
          <p:nvPr>
            <p:ph type="subTitle" idx="1"/>
          </p:nvPr>
        </p:nvSpPr>
        <p:spPr>
          <a:xfrm>
            <a:off x="2772090" y="3214324"/>
            <a:ext cx="3706075" cy="652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MPU21042</a:t>
            </a:r>
          </a:p>
          <a:p>
            <a:pPr marL="0" lvl="0" indent="0" algn="ctr" rtl="0">
              <a:spcBef>
                <a:spcPts val="0"/>
              </a:spcBef>
              <a:spcAft>
                <a:spcPts val="0"/>
              </a:spcAft>
              <a:buNone/>
            </a:pPr>
            <a:r>
              <a:rPr lang="en" dirty="0"/>
              <a:t>Penghayatan Etika dan Peradaban</a:t>
            </a:r>
          </a:p>
          <a:p>
            <a:pPr marL="0" lvl="0" indent="0" algn="ctr" rtl="0">
              <a:spcBef>
                <a:spcPts val="0"/>
              </a:spcBef>
              <a:spcAft>
                <a:spcPts val="0"/>
              </a:spcAft>
              <a:buNone/>
            </a:pPr>
            <a:endParaRPr lang="en" dirty="0"/>
          </a:p>
          <a:p>
            <a:pPr marL="0" lvl="0" indent="0" algn="ctr" rtl="0">
              <a:spcBef>
                <a:spcPts val="0"/>
              </a:spcBef>
              <a:spcAft>
                <a:spcPts val="0"/>
              </a:spcAft>
              <a:buNone/>
            </a:pPr>
            <a:r>
              <a:rPr lang="en" dirty="0"/>
              <a:t>Pengajian Diploma Kolej Komuniti</a:t>
            </a:r>
            <a:endParaRPr dirty="0"/>
          </a:p>
        </p:txBody>
      </p:sp>
      <p:grpSp>
        <p:nvGrpSpPr>
          <p:cNvPr id="216" name="Google Shape;216;p28"/>
          <p:cNvGrpSpPr/>
          <p:nvPr/>
        </p:nvGrpSpPr>
        <p:grpSpPr>
          <a:xfrm>
            <a:off x="3445900" y="4337824"/>
            <a:ext cx="2252199" cy="93989"/>
            <a:chOff x="3445893" y="4053330"/>
            <a:chExt cx="2252199" cy="93989"/>
          </a:xfrm>
        </p:grpSpPr>
        <p:sp>
          <p:nvSpPr>
            <p:cNvPr id="217" name="Google Shape;217;p28"/>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18" name="Google Shape;218;p28"/>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219" name="Google Shape;219;p28"/>
          <p:cNvGrpSpPr/>
          <p:nvPr/>
        </p:nvGrpSpPr>
        <p:grpSpPr>
          <a:xfrm>
            <a:off x="3422827" y="698053"/>
            <a:ext cx="2252199" cy="93989"/>
            <a:chOff x="3445893" y="996180"/>
            <a:chExt cx="2252199" cy="93989"/>
          </a:xfrm>
        </p:grpSpPr>
        <p:sp>
          <p:nvSpPr>
            <p:cNvPr id="220" name="Google Shape;220;p28"/>
            <p:cNvSpPr/>
            <p:nvPr/>
          </p:nvSpPr>
          <p:spPr>
            <a:xfrm rot="10800000" flipH="1">
              <a:off x="3445893" y="99618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221" name="Google Shape;221;p28"/>
            <p:cNvSpPr/>
            <p:nvPr/>
          </p:nvSpPr>
          <p:spPr>
            <a:xfrm rot="10800000" flipH="1">
              <a:off x="3445893" y="103160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222" name="Google Shape;222;p28"/>
          <p:cNvGrpSpPr/>
          <p:nvPr/>
        </p:nvGrpSpPr>
        <p:grpSpPr>
          <a:xfrm>
            <a:off x="6904811" y="1736299"/>
            <a:ext cx="3317106" cy="2634668"/>
            <a:chOff x="3275400" y="1702825"/>
            <a:chExt cx="1966625" cy="1562025"/>
          </a:xfrm>
        </p:grpSpPr>
        <p:sp>
          <p:nvSpPr>
            <p:cNvPr id="223" name="Google Shape;223;p28"/>
            <p:cNvSpPr/>
            <p:nvPr/>
          </p:nvSpPr>
          <p:spPr>
            <a:xfrm>
              <a:off x="3420000" y="1702825"/>
              <a:ext cx="1599675" cy="1562025"/>
            </a:xfrm>
            <a:custGeom>
              <a:avLst/>
              <a:gdLst/>
              <a:ahLst/>
              <a:cxnLst/>
              <a:rect l="l" t="t" r="r" b="b"/>
              <a:pathLst>
                <a:path w="63987" h="62481" extrusionOk="0">
                  <a:moveTo>
                    <a:pt x="24024" y="12626"/>
                  </a:moveTo>
                  <a:cubicBezTo>
                    <a:pt x="23911" y="12764"/>
                    <a:pt x="23798" y="12922"/>
                    <a:pt x="23684" y="13069"/>
                  </a:cubicBezTo>
                  <a:cubicBezTo>
                    <a:pt x="23684" y="13057"/>
                    <a:pt x="23696" y="13022"/>
                    <a:pt x="23708" y="12986"/>
                  </a:cubicBezTo>
                  <a:cubicBezTo>
                    <a:pt x="23810" y="12862"/>
                    <a:pt x="23922" y="12749"/>
                    <a:pt x="24024" y="12626"/>
                  </a:cubicBezTo>
                  <a:close/>
                  <a:moveTo>
                    <a:pt x="22077" y="21892"/>
                  </a:moveTo>
                  <a:lnTo>
                    <a:pt x="22077" y="21892"/>
                  </a:lnTo>
                  <a:cubicBezTo>
                    <a:pt x="21791" y="22416"/>
                    <a:pt x="21529" y="22952"/>
                    <a:pt x="21315" y="23487"/>
                  </a:cubicBezTo>
                  <a:cubicBezTo>
                    <a:pt x="21375" y="23094"/>
                    <a:pt x="21446" y="22713"/>
                    <a:pt x="21529" y="22309"/>
                  </a:cubicBezTo>
                  <a:cubicBezTo>
                    <a:pt x="21560" y="22357"/>
                    <a:pt x="21612" y="22388"/>
                    <a:pt x="21669" y="22388"/>
                  </a:cubicBezTo>
                  <a:cubicBezTo>
                    <a:pt x="21723" y="22388"/>
                    <a:pt x="21781" y="22360"/>
                    <a:pt x="21827" y="22297"/>
                  </a:cubicBezTo>
                  <a:cubicBezTo>
                    <a:pt x="21910" y="22166"/>
                    <a:pt x="21982" y="22023"/>
                    <a:pt x="22077" y="21892"/>
                  </a:cubicBezTo>
                  <a:close/>
                  <a:moveTo>
                    <a:pt x="20279" y="12522"/>
                  </a:moveTo>
                  <a:cubicBezTo>
                    <a:pt x="20708" y="13974"/>
                    <a:pt x="21148" y="15522"/>
                    <a:pt x="21779" y="16927"/>
                  </a:cubicBezTo>
                  <a:cubicBezTo>
                    <a:pt x="21267" y="19153"/>
                    <a:pt x="20851" y="21404"/>
                    <a:pt x="20529" y="23666"/>
                  </a:cubicBezTo>
                  <a:cubicBezTo>
                    <a:pt x="19946" y="21773"/>
                    <a:pt x="19231" y="19939"/>
                    <a:pt x="18731" y="18022"/>
                  </a:cubicBezTo>
                  <a:cubicBezTo>
                    <a:pt x="18731" y="18010"/>
                    <a:pt x="18731" y="18010"/>
                    <a:pt x="18708" y="18010"/>
                  </a:cubicBezTo>
                  <a:cubicBezTo>
                    <a:pt x="19089" y="16153"/>
                    <a:pt x="19624" y="14308"/>
                    <a:pt x="20279" y="12522"/>
                  </a:cubicBezTo>
                  <a:close/>
                  <a:moveTo>
                    <a:pt x="18588" y="18689"/>
                  </a:moveTo>
                  <a:cubicBezTo>
                    <a:pt x="19029" y="20558"/>
                    <a:pt x="19517" y="22440"/>
                    <a:pt x="20363" y="24154"/>
                  </a:cubicBezTo>
                  <a:cubicBezTo>
                    <a:pt x="20374" y="24202"/>
                    <a:pt x="20410" y="24214"/>
                    <a:pt x="20434" y="24225"/>
                  </a:cubicBezTo>
                  <a:cubicBezTo>
                    <a:pt x="20410" y="24452"/>
                    <a:pt x="20374" y="24690"/>
                    <a:pt x="20351" y="24916"/>
                  </a:cubicBezTo>
                  <a:cubicBezTo>
                    <a:pt x="19767" y="23475"/>
                    <a:pt x="19053" y="22070"/>
                    <a:pt x="18410" y="20677"/>
                  </a:cubicBezTo>
                  <a:cubicBezTo>
                    <a:pt x="18386" y="20618"/>
                    <a:pt x="18338" y="20582"/>
                    <a:pt x="18291" y="20582"/>
                  </a:cubicBezTo>
                  <a:cubicBezTo>
                    <a:pt x="18386" y="19939"/>
                    <a:pt x="18469" y="19320"/>
                    <a:pt x="18588" y="18689"/>
                  </a:cubicBezTo>
                  <a:close/>
                  <a:moveTo>
                    <a:pt x="19898" y="26357"/>
                  </a:moveTo>
                  <a:lnTo>
                    <a:pt x="19898" y="26357"/>
                  </a:lnTo>
                  <a:cubicBezTo>
                    <a:pt x="19958" y="26511"/>
                    <a:pt x="20041" y="26654"/>
                    <a:pt x="20124" y="26785"/>
                  </a:cubicBezTo>
                  <a:cubicBezTo>
                    <a:pt x="20112" y="26928"/>
                    <a:pt x="20101" y="27047"/>
                    <a:pt x="20077" y="27142"/>
                  </a:cubicBezTo>
                  <a:cubicBezTo>
                    <a:pt x="20017" y="26881"/>
                    <a:pt x="19958" y="26631"/>
                    <a:pt x="19898" y="26357"/>
                  </a:cubicBezTo>
                  <a:close/>
                  <a:moveTo>
                    <a:pt x="18231" y="21094"/>
                  </a:moveTo>
                  <a:cubicBezTo>
                    <a:pt x="18886" y="22606"/>
                    <a:pt x="19505" y="24166"/>
                    <a:pt x="20279" y="25630"/>
                  </a:cubicBezTo>
                  <a:cubicBezTo>
                    <a:pt x="20255" y="25773"/>
                    <a:pt x="20232" y="25928"/>
                    <a:pt x="20220" y="26071"/>
                  </a:cubicBezTo>
                  <a:cubicBezTo>
                    <a:pt x="20053" y="25714"/>
                    <a:pt x="19874" y="25357"/>
                    <a:pt x="19720" y="24999"/>
                  </a:cubicBezTo>
                  <a:cubicBezTo>
                    <a:pt x="19398" y="24261"/>
                    <a:pt x="19065" y="23499"/>
                    <a:pt x="18743" y="22761"/>
                  </a:cubicBezTo>
                  <a:cubicBezTo>
                    <a:pt x="18719" y="22708"/>
                    <a:pt x="18671" y="22686"/>
                    <a:pt x="18622" y="22686"/>
                  </a:cubicBezTo>
                  <a:cubicBezTo>
                    <a:pt x="18525" y="22686"/>
                    <a:pt x="18422" y="22770"/>
                    <a:pt x="18469" y="22880"/>
                  </a:cubicBezTo>
                  <a:cubicBezTo>
                    <a:pt x="18791" y="23630"/>
                    <a:pt x="19100" y="24380"/>
                    <a:pt x="19410" y="25142"/>
                  </a:cubicBezTo>
                  <a:cubicBezTo>
                    <a:pt x="19577" y="25916"/>
                    <a:pt x="19755" y="26690"/>
                    <a:pt x="19922" y="27464"/>
                  </a:cubicBezTo>
                  <a:cubicBezTo>
                    <a:pt x="19931" y="27518"/>
                    <a:pt x="19973" y="27544"/>
                    <a:pt x="20019" y="27544"/>
                  </a:cubicBezTo>
                  <a:cubicBezTo>
                    <a:pt x="20034" y="27544"/>
                    <a:pt x="20050" y="27541"/>
                    <a:pt x="20065" y="27535"/>
                  </a:cubicBezTo>
                  <a:lnTo>
                    <a:pt x="20065" y="27535"/>
                  </a:lnTo>
                  <a:cubicBezTo>
                    <a:pt x="19958" y="28547"/>
                    <a:pt x="19874" y="29559"/>
                    <a:pt x="19803" y="30571"/>
                  </a:cubicBezTo>
                  <a:cubicBezTo>
                    <a:pt x="19410" y="29559"/>
                    <a:pt x="18946" y="28595"/>
                    <a:pt x="18505" y="27595"/>
                  </a:cubicBezTo>
                  <a:cubicBezTo>
                    <a:pt x="18481" y="27535"/>
                    <a:pt x="18427" y="27510"/>
                    <a:pt x="18370" y="27510"/>
                  </a:cubicBezTo>
                  <a:cubicBezTo>
                    <a:pt x="18255" y="27510"/>
                    <a:pt x="18124" y="27607"/>
                    <a:pt x="18172" y="27726"/>
                  </a:cubicBezTo>
                  <a:cubicBezTo>
                    <a:pt x="18648" y="28857"/>
                    <a:pt x="19089" y="30000"/>
                    <a:pt x="19648" y="31095"/>
                  </a:cubicBezTo>
                  <a:cubicBezTo>
                    <a:pt x="19684" y="31131"/>
                    <a:pt x="19708" y="31167"/>
                    <a:pt x="19755" y="31167"/>
                  </a:cubicBezTo>
                  <a:cubicBezTo>
                    <a:pt x="19720" y="31512"/>
                    <a:pt x="19708" y="31845"/>
                    <a:pt x="19696" y="32203"/>
                  </a:cubicBezTo>
                  <a:cubicBezTo>
                    <a:pt x="19291" y="31155"/>
                    <a:pt x="18803" y="30107"/>
                    <a:pt x="18350" y="29071"/>
                  </a:cubicBezTo>
                  <a:cubicBezTo>
                    <a:pt x="18333" y="29027"/>
                    <a:pt x="18295" y="29003"/>
                    <a:pt x="18253" y="29003"/>
                  </a:cubicBezTo>
                  <a:cubicBezTo>
                    <a:pt x="18238" y="29003"/>
                    <a:pt x="18223" y="29006"/>
                    <a:pt x="18207" y="29012"/>
                  </a:cubicBezTo>
                  <a:cubicBezTo>
                    <a:pt x="17910" y="26357"/>
                    <a:pt x="17934" y="23714"/>
                    <a:pt x="18231" y="21094"/>
                  </a:cubicBezTo>
                  <a:close/>
                  <a:moveTo>
                    <a:pt x="18565" y="31572"/>
                  </a:moveTo>
                  <a:lnTo>
                    <a:pt x="18565" y="31572"/>
                  </a:lnTo>
                  <a:cubicBezTo>
                    <a:pt x="18684" y="31881"/>
                    <a:pt x="18803" y="32179"/>
                    <a:pt x="18922" y="32488"/>
                  </a:cubicBezTo>
                  <a:cubicBezTo>
                    <a:pt x="18862" y="32369"/>
                    <a:pt x="18815" y="32250"/>
                    <a:pt x="18755" y="32131"/>
                  </a:cubicBezTo>
                  <a:cubicBezTo>
                    <a:pt x="18743" y="32072"/>
                    <a:pt x="18696" y="32048"/>
                    <a:pt x="18648" y="32024"/>
                  </a:cubicBezTo>
                  <a:cubicBezTo>
                    <a:pt x="18624" y="31881"/>
                    <a:pt x="18588" y="31714"/>
                    <a:pt x="18565" y="31572"/>
                  </a:cubicBezTo>
                  <a:close/>
                  <a:moveTo>
                    <a:pt x="18279" y="29571"/>
                  </a:moveTo>
                  <a:lnTo>
                    <a:pt x="18279" y="29571"/>
                  </a:lnTo>
                  <a:cubicBezTo>
                    <a:pt x="18731" y="30679"/>
                    <a:pt x="19148" y="31786"/>
                    <a:pt x="19684" y="32857"/>
                  </a:cubicBezTo>
                  <a:cubicBezTo>
                    <a:pt x="19648" y="32917"/>
                    <a:pt x="19648" y="32977"/>
                    <a:pt x="19648" y="33060"/>
                  </a:cubicBezTo>
                  <a:cubicBezTo>
                    <a:pt x="19303" y="32286"/>
                    <a:pt x="18910" y="31512"/>
                    <a:pt x="18565" y="30750"/>
                  </a:cubicBezTo>
                  <a:cubicBezTo>
                    <a:pt x="18529" y="30691"/>
                    <a:pt x="18469" y="30679"/>
                    <a:pt x="18434" y="30679"/>
                  </a:cubicBezTo>
                  <a:cubicBezTo>
                    <a:pt x="18374" y="30298"/>
                    <a:pt x="18327" y="29929"/>
                    <a:pt x="18279" y="29571"/>
                  </a:cubicBezTo>
                  <a:close/>
                  <a:moveTo>
                    <a:pt x="27863" y="973"/>
                  </a:moveTo>
                  <a:lnTo>
                    <a:pt x="27863" y="973"/>
                  </a:lnTo>
                  <a:cubicBezTo>
                    <a:pt x="28995" y="4425"/>
                    <a:pt x="29292" y="7676"/>
                    <a:pt x="27792" y="11117"/>
                  </a:cubicBezTo>
                  <a:cubicBezTo>
                    <a:pt x="27756" y="11117"/>
                    <a:pt x="27744" y="11129"/>
                    <a:pt x="27732" y="11152"/>
                  </a:cubicBezTo>
                  <a:cubicBezTo>
                    <a:pt x="27387" y="11581"/>
                    <a:pt x="27078" y="11986"/>
                    <a:pt x="26744" y="12426"/>
                  </a:cubicBezTo>
                  <a:cubicBezTo>
                    <a:pt x="26638" y="12574"/>
                    <a:pt x="26786" y="12770"/>
                    <a:pt x="26946" y="12770"/>
                  </a:cubicBezTo>
                  <a:cubicBezTo>
                    <a:pt x="26966" y="12770"/>
                    <a:pt x="26986" y="12766"/>
                    <a:pt x="27006" y="12760"/>
                  </a:cubicBezTo>
                  <a:lnTo>
                    <a:pt x="27006" y="12760"/>
                  </a:lnTo>
                  <a:cubicBezTo>
                    <a:pt x="27256" y="13319"/>
                    <a:pt x="27090" y="13843"/>
                    <a:pt x="26506" y="14308"/>
                  </a:cubicBezTo>
                  <a:cubicBezTo>
                    <a:pt x="26408" y="14486"/>
                    <a:pt x="26577" y="14698"/>
                    <a:pt x="26748" y="14698"/>
                  </a:cubicBezTo>
                  <a:cubicBezTo>
                    <a:pt x="26806" y="14698"/>
                    <a:pt x="26863" y="14674"/>
                    <a:pt x="26911" y="14617"/>
                  </a:cubicBezTo>
                  <a:lnTo>
                    <a:pt x="26911" y="14617"/>
                  </a:lnTo>
                  <a:cubicBezTo>
                    <a:pt x="25292" y="16605"/>
                    <a:pt x="24482" y="19975"/>
                    <a:pt x="23792" y="22523"/>
                  </a:cubicBezTo>
                  <a:cubicBezTo>
                    <a:pt x="22994" y="25333"/>
                    <a:pt x="22279" y="28297"/>
                    <a:pt x="22148" y="31226"/>
                  </a:cubicBezTo>
                  <a:cubicBezTo>
                    <a:pt x="21887" y="31488"/>
                    <a:pt x="21732" y="31953"/>
                    <a:pt x="21660" y="32488"/>
                  </a:cubicBezTo>
                  <a:cubicBezTo>
                    <a:pt x="21077" y="33715"/>
                    <a:pt x="20422" y="34989"/>
                    <a:pt x="20041" y="36286"/>
                  </a:cubicBezTo>
                  <a:cubicBezTo>
                    <a:pt x="20053" y="35894"/>
                    <a:pt x="20077" y="35513"/>
                    <a:pt x="20101" y="35120"/>
                  </a:cubicBezTo>
                  <a:cubicBezTo>
                    <a:pt x="20874" y="33691"/>
                    <a:pt x="21482" y="32131"/>
                    <a:pt x="22148" y="30655"/>
                  </a:cubicBezTo>
                  <a:cubicBezTo>
                    <a:pt x="22213" y="30526"/>
                    <a:pt x="22103" y="30408"/>
                    <a:pt x="21995" y="30408"/>
                  </a:cubicBezTo>
                  <a:cubicBezTo>
                    <a:pt x="21944" y="30408"/>
                    <a:pt x="21893" y="30435"/>
                    <a:pt x="21863" y="30500"/>
                  </a:cubicBezTo>
                  <a:cubicBezTo>
                    <a:pt x="21315" y="31607"/>
                    <a:pt x="20708" y="32715"/>
                    <a:pt x="20172" y="33846"/>
                  </a:cubicBezTo>
                  <a:cubicBezTo>
                    <a:pt x="20398" y="30405"/>
                    <a:pt x="20755" y="27000"/>
                    <a:pt x="21291" y="23606"/>
                  </a:cubicBezTo>
                  <a:cubicBezTo>
                    <a:pt x="21298" y="23686"/>
                    <a:pt x="21385" y="23739"/>
                    <a:pt x="21470" y="23739"/>
                  </a:cubicBezTo>
                  <a:cubicBezTo>
                    <a:pt x="21525" y="23739"/>
                    <a:pt x="21580" y="23717"/>
                    <a:pt x="21613" y="23666"/>
                  </a:cubicBezTo>
                  <a:cubicBezTo>
                    <a:pt x="21698" y="23520"/>
                    <a:pt x="21784" y="23381"/>
                    <a:pt x="21865" y="23243"/>
                  </a:cubicBezTo>
                  <a:lnTo>
                    <a:pt x="21865" y="23243"/>
                  </a:lnTo>
                  <a:cubicBezTo>
                    <a:pt x="21670" y="23580"/>
                    <a:pt x="21478" y="23912"/>
                    <a:pt x="21303" y="24261"/>
                  </a:cubicBezTo>
                  <a:cubicBezTo>
                    <a:pt x="21267" y="24333"/>
                    <a:pt x="21333" y="24425"/>
                    <a:pt x="21403" y="24425"/>
                  </a:cubicBezTo>
                  <a:cubicBezTo>
                    <a:pt x="21426" y="24425"/>
                    <a:pt x="21449" y="24416"/>
                    <a:pt x="21470" y="24392"/>
                  </a:cubicBezTo>
                  <a:cubicBezTo>
                    <a:pt x="21982" y="23785"/>
                    <a:pt x="22327" y="23035"/>
                    <a:pt x="22660" y="22309"/>
                  </a:cubicBezTo>
                  <a:cubicBezTo>
                    <a:pt x="22691" y="22205"/>
                    <a:pt x="22624" y="22111"/>
                    <a:pt x="22543" y="22111"/>
                  </a:cubicBezTo>
                  <a:cubicBezTo>
                    <a:pt x="22531" y="22111"/>
                    <a:pt x="22518" y="22113"/>
                    <a:pt x="22506" y="22118"/>
                  </a:cubicBezTo>
                  <a:cubicBezTo>
                    <a:pt x="22982" y="21249"/>
                    <a:pt x="23446" y="20392"/>
                    <a:pt x="23970" y="19558"/>
                  </a:cubicBezTo>
                  <a:cubicBezTo>
                    <a:pt x="24061" y="19402"/>
                    <a:pt x="23923" y="19262"/>
                    <a:pt x="23787" y="19262"/>
                  </a:cubicBezTo>
                  <a:cubicBezTo>
                    <a:pt x="23726" y="19262"/>
                    <a:pt x="23665" y="19290"/>
                    <a:pt x="23625" y="19356"/>
                  </a:cubicBezTo>
                  <a:cubicBezTo>
                    <a:pt x="23411" y="19677"/>
                    <a:pt x="23220" y="19999"/>
                    <a:pt x="23018" y="20332"/>
                  </a:cubicBezTo>
                  <a:cubicBezTo>
                    <a:pt x="23637" y="19272"/>
                    <a:pt x="24232" y="18201"/>
                    <a:pt x="24863" y="17129"/>
                  </a:cubicBezTo>
                  <a:cubicBezTo>
                    <a:pt x="24945" y="16982"/>
                    <a:pt x="24812" y="16840"/>
                    <a:pt x="24683" y="16840"/>
                  </a:cubicBezTo>
                  <a:cubicBezTo>
                    <a:pt x="24624" y="16840"/>
                    <a:pt x="24567" y="16869"/>
                    <a:pt x="24530" y="16939"/>
                  </a:cubicBezTo>
                  <a:cubicBezTo>
                    <a:pt x="23530" y="18630"/>
                    <a:pt x="22506" y="20296"/>
                    <a:pt x="21565" y="22023"/>
                  </a:cubicBezTo>
                  <a:cubicBezTo>
                    <a:pt x="21648" y="21618"/>
                    <a:pt x="21720" y="21201"/>
                    <a:pt x="21791" y="20808"/>
                  </a:cubicBezTo>
                  <a:cubicBezTo>
                    <a:pt x="23041" y="18868"/>
                    <a:pt x="24280" y="16939"/>
                    <a:pt x="25530" y="14998"/>
                  </a:cubicBezTo>
                  <a:cubicBezTo>
                    <a:pt x="25630" y="14831"/>
                    <a:pt x="25478" y="14681"/>
                    <a:pt x="25329" y="14681"/>
                  </a:cubicBezTo>
                  <a:cubicBezTo>
                    <a:pt x="25266" y="14681"/>
                    <a:pt x="25203" y="14708"/>
                    <a:pt x="25161" y="14772"/>
                  </a:cubicBezTo>
                  <a:cubicBezTo>
                    <a:pt x="24113" y="16355"/>
                    <a:pt x="23089" y="17951"/>
                    <a:pt x="22041" y="19523"/>
                  </a:cubicBezTo>
                  <a:cubicBezTo>
                    <a:pt x="22101" y="19261"/>
                    <a:pt x="22148" y="18975"/>
                    <a:pt x="22208" y="18701"/>
                  </a:cubicBezTo>
                  <a:cubicBezTo>
                    <a:pt x="22375" y="17975"/>
                    <a:pt x="22541" y="17260"/>
                    <a:pt x="22732" y="16534"/>
                  </a:cubicBezTo>
                  <a:cubicBezTo>
                    <a:pt x="22756" y="16522"/>
                    <a:pt x="22791" y="16498"/>
                    <a:pt x="22815" y="16475"/>
                  </a:cubicBezTo>
                  <a:cubicBezTo>
                    <a:pt x="23934" y="15105"/>
                    <a:pt x="24839" y="13522"/>
                    <a:pt x="25935" y="12129"/>
                  </a:cubicBezTo>
                  <a:cubicBezTo>
                    <a:pt x="26034" y="11993"/>
                    <a:pt x="25921" y="11817"/>
                    <a:pt x="25794" y="11817"/>
                  </a:cubicBezTo>
                  <a:cubicBezTo>
                    <a:pt x="25753" y="11817"/>
                    <a:pt x="25710" y="11835"/>
                    <a:pt x="25673" y="11879"/>
                  </a:cubicBezTo>
                  <a:cubicBezTo>
                    <a:pt x="24815" y="12915"/>
                    <a:pt x="23863" y="13998"/>
                    <a:pt x="23101" y="15165"/>
                  </a:cubicBezTo>
                  <a:cubicBezTo>
                    <a:pt x="23172" y="14879"/>
                    <a:pt x="23256" y="14581"/>
                    <a:pt x="23339" y="14296"/>
                  </a:cubicBezTo>
                  <a:cubicBezTo>
                    <a:pt x="24530" y="12891"/>
                    <a:pt x="25530" y="11200"/>
                    <a:pt x="26613" y="9712"/>
                  </a:cubicBezTo>
                  <a:cubicBezTo>
                    <a:pt x="26656" y="9652"/>
                    <a:pt x="26601" y="9599"/>
                    <a:pt x="26541" y="9599"/>
                  </a:cubicBezTo>
                  <a:cubicBezTo>
                    <a:pt x="26517" y="9599"/>
                    <a:pt x="26491" y="9608"/>
                    <a:pt x="26470" y="9628"/>
                  </a:cubicBezTo>
                  <a:cubicBezTo>
                    <a:pt x="25881" y="10377"/>
                    <a:pt x="25259" y="11114"/>
                    <a:pt x="24656" y="11882"/>
                  </a:cubicBezTo>
                  <a:lnTo>
                    <a:pt x="24656" y="11882"/>
                  </a:lnTo>
                  <a:cubicBezTo>
                    <a:pt x="25575" y="10704"/>
                    <a:pt x="26452" y="9495"/>
                    <a:pt x="27340" y="8331"/>
                  </a:cubicBezTo>
                  <a:cubicBezTo>
                    <a:pt x="27430" y="8204"/>
                    <a:pt x="27329" y="8051"/>
                    <a:pt x="27223" y="8051"/>
                  </a:cubicBezTo>
                  <a:cubicBezTo>
                    <a:pt x="27189" y="8051"/>
                    <a:pt x="27154" y="8067"/>
                    <a:pt x="27125" y="8104"/>
                  </a:cubicBezTo>
                  <a:cubicBezTo>
                    <a:pt x="26125" y="9355"/>
                    <a:pt x="25065" y="10581"/>
                    <a:pt x="24065" y="11843"/>
                  </a:cubicBezTo>
                  <a:cubicBezTo>
                    <a:pt x="25208" y="8152"/>
                    <a:pt x="26554" y="4580"/>
                    <a:pt x="27863" y="973"/>
                  </a:cubicBezTo>
                  <a:close/>
                  <a:moveTo>
                    <a:pt x="21589" y="33262"/>
                  </a:moveTo>
                  <a:lnTo>
                    <a:pt x="21589" y="33262"/>
                  </a:lnTo>
                  <a:cubicBezTo>
                    <a:pt x="21541" y="34048"/>
                    <a:pt x="21553" y="34846"/>
                    <a:pt x="21434" y="35298"/>
                  </a:cubicBezTo>
                  <a:cubicBezTo>
                    <a:pt x="21148" y="36429"/>
                    <a:pt x="20196" y="37465"/>
                    <a:pt x="20232" y="38596"/>
                  </a:cubicBezTo>
                  <a:cubicBezTo>
                    <a:pt x="20136" y="38608"/>
                    <a:pt x="20041" y="38620"/>
                    <a:pt x="19946" y="38620"/>
                  </a:cubicBezTo>
                  <a:cubicBezTo>
                    <a:pt x="19958" y="38037"/>
                    <a:pt x="19993" y="37441"/>
                    <a:pt x="20017" y="36870"/>
                  </a:cubicBezTo>
                  <a:cubicBezTo>
                    <a:pt x="20028" y="36873"/>
                    <a:pt x="20039" y="36874"/>
                    <a:pt x="20051" y="36874"/>
                  </a:cubicBezTo>
                  <a:cubicBezTo>
                    <a:pt x="20090" y="36874"/>
                    <a:pt x="20132" y="36857"/>
                    <a:pt x="20160" y="36810"/>
                  </a:cubicBezTo>
                  <a:cubicBezTo>
                    <a:pt x="20172" y="36763"/>
                    <a:pt x="20196" y="36715"/>
                    <a:pt x="20220" y="36691"/>
                  </a:cubicBezTo>
                  <a:lnTo>
                    <a:pt x="20220" y="36691"/>
                  </a:lnTo>
                  <a:cubicBezTo>
                    <a:pt x="20184" y="36822"/>
                    <a:pt x="20160" y="36965"/>
                    <a:pt x="20136" y="37108"/>
                  </a:cubicBezTo>
                  <a:cubicBezTo>
                    <a:pt x="20129" y="37205"/>
                    <a:pt x="20224" y="37274"/>
                    <a:pt x="20317" y="37274"/>
                  </a:cubicBezTo>
                  <a:cubicBezTo>
                    <a:pt x="20372" y="37274"/>
                    <a:pt x="20427" y="37249"/>
                    <a:pt x="20458" y="37191"/>
                  </a:cubicBezTo>
                  <a:cubicBezTo>
                    <a:pt x="20613" y="36882"/>
                    <a:pt x="20672" y="36525"/>
                    <a:pt x="20779" y="36191"/>
                  </a:cubicBezTo>
                  <a:cubicBezTo>
                    <a:pt x="20910" y="35798"/>
                    <a:pt x="21077" y="35405"/>
                    <a:pt x="21244" y="35024"/>
                  </a:cubicBezTo>
                  <a:cubicBezTo>
                    <a:pt x="21293" y="34910"/>
                    <a:pt x="21201" y="34813"/>
                    <a:pt x="21113" y="34813"/>
                  </a:cubicBezTo>
                  <a:cubicBezTo>
                    <a:pt x="21072" y="34813"/>
                    <a:pt x="21032" y="34833"/>
                    <a:pt x="21005" y="34882"/>
                  </a:cubicBezTo>
                  <a:cubicBezTo>
                    <a:pt x="20994" y="34917"/>
                    <a:pt x="20958" y="34965"/>
                    <a:pt x="20946" y="34989"/>
                  </a:cubicBezTo>
                  <a:cubicBezTo>
                    <a:pt x="21172" y="34429"/>
                    <a:pt x="21363" y="33846"/>
                    <a:pt x="21589" y="33262"/>
                  </a:cubicBezTo>
                  <a:close/>
                  <a:moveTo>
                    <a:pt x="19005" y="33608"/>
                  </a:moveTo>
                  <a:cubicBezTo>
                    <a:pt x="19148" y="33881"/>
                    <a:pt x="19291" y="34155"/>
                    <a:pt x="19470" y="34393"/>
                  </a:cubicBezTo>
                  <a:cubicBezTo>
                    <a:pt x="19505" y="34441"/>
                    <a:pt x="19541" y="34453"/>
                    <a:pt x="19589" y="34453"/>
                  </a:cubicBezTo>
                  <a:cubicBezTo>
                    <a:pt x="19589" y="34691"/>
                    <a:pt x="19577" y="34929"/>
                    <a:pt x="19577" y="35167"/>
                  </a:cubicBezTo>
                  <a:cubicBezTo>
                    <a:pt x="19553" y="35215"/>
                    <a:pt x="19553" y="35263"/>
                    <a:pt x="19577" y="35286"/>
                  </a:cubicBezTo>
                  <a:cubicBezTo>
                    <a:pt x="19541" y="36417"/>
                    <a:pt x="19541" y="37549"/>
                    <a:pt x="19553" y="38668"/>
                  </a:cubicBezTo>
                  <a:cubicBezTo>
                    <a:pt x="19517" y="38668"/>
                    <a:pt x="19458" y="38680"/>
                    <a:pt x="19410" y="38680"/>
                  </a:cubicBezTo>
                  <a:cubicBezTo>
                    <a:pt x="19410" y="38680"/>
                    <a:pt x="19410" y="38668"/>
                    <a:pt x="19398" y="38632"/>
                  </a:cubicBezTo>
                  <a:cubicBezTo>
                    <a:pt x="18946" y="37441"/>
                    <a:pt x="18410" y="36310"/>
                    <a:pt x="17969" y="35143"/>
                  </a:cubicBezTo>
                  <a:lnTo>
                    <a:pt x="17969" y="35143"/>
                  </a:lnTo>
                  <a:cubicBezTo>
                    <a:pt x="18017" y="35198"/>
                    <a:pt x="18077" y="35221"/>
                    <a:pt x="18136" y="35221"/>
                  </a:cubicBezTo>
                  <a:cubicBezTo>
                    <a:pt x="18283" y="35221"/>
                    <a:pt x="18420" y="35075"/>
                    <a:pt x="18327" y="34905"/>
                  </a:cubicBezTo>
                  <a:cubicBezTo>
                    <a:pt x="17849" y="34068"/>
                    <a:pt x="17758" y="33910"/>
                    <a:pt x="18045" y="33910"/>
                  </a:cubicBezTo>
                  <a:cubicBezTo>
                    <a:pt x="18195" y="33910"/>
                    <a:pt x="18448" y="33953"/>
                    <a:pt x="18803" y="33965"/>
                  </a:cubicBezTo>
                  <a:cubicBezTo>
                    <a:pt x="18946" y="33965"/>
                    <a:pt x="19065" y="33810"/>
                    <a:pt x="19029" y="33667"/>
                  </a:cubicBezTo>
                  <a:cubicBezTo>
                    <a:pt x="19029" y="33643"/>
                    <a:pt x="19005" y="33619"/>
                    <a:pt x="19005" y="33608"/>
                  </a:cubicBezTo>
                  <a:close/>
                  <a:moveTo>
                    <a:pt x="53236" y="38513"/>
                  </a:moveTo>
                  <a:lnTo>
                    <a:pt x="53236" y="38513"/>
                  </a:lnTo>
                  <a:cubicBezTo>
                    <a:pt x="53224" y="38596"/>
                    <a:pt x="53212" y="38680"/>
                    <a:pt x="53200" y="38751"/>
                  </a:cubicBezTo>
                  <a:cubicBezTo>
                    <a:pt x="53164" y="38811"/>
                    <a:pt x="53152" y="38894"/>
                    <a:pt x="53140" y="38977"/>
                  </a:cubicBezTo>
                  <a:lnTo>
                    <a:pt x="53140" y="39013"/>
                  </a:lnTo>
                  <a:cubicBezTo>
                    <a:pt x="53117" y="39073"/>
                    <a:pt x="53105" y="39132"/>
                    <a:pt x="53081" y="39192"/>
                  </a:cubicBezTo>
                  <a:cubicBezTo>
                    <a:pt x="53057" y="39215"/>
                    <a:pt x="53081" y="39227"/>
                    <a:pt x="53057" y="39239"/>
                  </a:cubicBezTo>
                  <a:lnTo>
                    <a:pt x="53057" y="39263"/>
                  </a:lnTo>
                  <a:cubicBezTo>
                    <a:pt x="52998" y="39275"/>
                    <a:pt x="52926" y="39287"/>
                    <a:pt x="52867" y="39311"/>
                  </a:cubicBezTo>
                  <a:cubicBezTo>
                    <a:pt x="52828" y="39234"/>
                    <a:pt x="52760" y="39181"/>
                    <a:pt x="52673" y="39181"/>
                  </a:cubicBezTo>
                  <a:cubicBezTo>
                    <a:pt x="52651" y="39181"/>
                    <a:pt x="52628" y="39184"/>
                    <a:pt x="52605" y="39192"/>
                  </a:cubicBezTo>
                  <a:cubicBezTo>
                    <a:pt x="52557" y="39204"/>
                    <a:pt x="52521" y="39204"/>
                    <a:pt x="52486" y="39215"/>
                  </a:cubicBezTo>
                  <a:cubicBezTo>
                    <a:pt x="52509" y="39168"/>
                    <a:pt x="52497" y="39108"/>
                    <a:pt x="52450" y="39084"/>
                  </a:cubicBezTo>
                  <a:lnTo>
                    <a:pt x="52188" y="38953"/>
                  </a:lnTo>
                  <a:cubicBezTo>
                    <a:pt x="52171" y="38945"/>
                    <a:pt x="52155" y="38941"/>
                    <a:pt x="52140" y="38941"/>
                  </a:cubicBezTo>
                  <a:cubicBezTo>
                    <a:pt x="52046" y="38941"/>
                    <a:pt x="51989" y="39081"/>
                    <a:pt x="52081" y="39132"/>
                  </a:cubicBezTo>
                  <a:cubicBezTo>
                    <a:pt x="52164" y="39168"/>
                    <a:pt x="52247" y="39215"/>
                    <a:pt x="52331" y="39263"/>
                  </a:cubicBezTo>
                  <a:cubicBezTo>
                    <a:pt x="52212" y="39287"/>
                    <a:pt x="52105" y="39323"/>
                    <a:pt x="51986" y="39334"/>
                  </a:cubicBezTo>
                  <a:cubicBezTo>
                    <a:pt x="51914" y="39204"/>
                    <a:pt x="51795" y="39084"/>
                    <a:pt x="51676" y="38977"/>
                  </a:cubicBezTo>
                  <a:cubicBezTo>
                    <a:pt x="52200" y="38834"/>
                    <a:pt x="52724" y="38680"/>
                    <a:pt x="53236" y="38513"/>
                  </a:cubicBezTo>
                  <a:close/>
                  <a:moveTo>
                    <a:pt x="51176" y="39132"/>
                  </a:moveTo>
                  <a:lnTo>
                    <a:pt x="51188" y="39144"/>
                  </a:lnTo>
                  <a:cubicBezTo>
                    <a:pt x="51307" y="39227"/>
                    <a:pt x="51366" y="39346"/>
                    <a:pt x="51426" y="39454"/>
                  </a:cubicBezTo>
                  <a:cubicBezTo>
                    <a:pt x="51200" y="39513"/>
                    <a:pt x="50985" y="39573"/>
                    <a:pt x="50771" y="39632"/>
                  </a:cubicBezTo>
                  <a:cubicBezTo>
                    <a:pt x="50831" y="39513"/>
                    <a:pt x="50843" y="39370"/>
                    <a:pt x="50843" y="39215"/>
                  </a:cubicBezTo>
                  <a:cubicBezTo>
                    <a:pt x="50950" y="39192"/>
                    <a:pt x="51069" y="39156"/>
                    <a:pt x="51176" y="39132"/>
                  </a:cubicBezTo>
                  <a:close/>
                  <a:moveTo>
                    <a:pt x="49426" y="39585"/>
                  </a:moveTo>
                  <a:cubicBezTo>
                    <a:pt x="49485" y="39739"/>
                    <a:pt x="49580" y="39858"/>
                    <a:pt x="49688" y="39966"/>
                  </a:cubicBezTo>
                  <a:cubicBezTo>
                    <a:pt x="49592" y="39989"/>
                    <a:pt x="49485" y="40025"/>
                    <a:pt x="49402" y="40049"/>
                  </a:cubicBezTo>
                  <a:cubicBezTo>
                    <a:pt x="49426" y="39966"/>
                    <a:pt x="49438" y="39870"/>
                    <a:pt x="49414" y="39763"/>
                  </a:cubicBezTo>
                  <a:cubicBezTo>
                    <a:pt x="49402" y="39704"/>
                    <a:pt x="49342" y="39644"/>
                    <a:pt x="49283" y="39620"/>
                  </a:cubicBezTo>
                  <a:cubicBezTo>
                    <a:pt x="49307" y="39620"/>
                    <a:pt x="49366" y="39608"/>
                    <a:pt x="49426" y="39585"/>
                  </a:cubicBezTo>
                  <a:close/>
                  <a:moveTo>
                    <a:pt x="47271" y="40096"/>
                  </a:moveTo>
                  <a:cubicBezTo>
                    <a:pt x="47306" y="40156"/>
                    <a:pt x="47330" y="40239"/>
                    <a:pt x="47342" y="40335"/>
                  </a:cubicBezTo>
                  <a:cubicBezTo>
                    <a:pt x="47326" y="40326"/>
                    <a:pt x="47304" y="40312"/>
                    <a:pt x="47284" y="40312"/>
                  </a:cubicBezTo>
                  <a:cubicBezTo>
                    <a:pt x="47275" y="40312"/>
                    <a:pt x="47266" y="40315"/>
                    <a:pt x="47259" y="40323"/>
                  </a:cubicBezTo>
                  <a:cubicBezTo>
                    <a:pt x="47244" y="40324"/>
                    <a:pt x="47229" y="40324"/>
                    <a:pt x="47215" y="40324"/>
                  </a:cubicBezTo>
                  <a:cubicBezTo>
                    <a:pt x="47064" y="40324"/>
                    <a:pt x="46980" y="40266"/>
                    <a:pt x="46925" y="40168"/>
                  </a:cubicBezTo>
                  <a:cubicBezTo>
                    <a:pt x="47033" y="40144"/>
                    <a:pt x="47152" y="40108"/>
                    <a:pt x="47271" y="40096"/>
                  </a:cubicBezTo>
                  <a:close/>
                  <a:moveTo>
                    <a:pt x="48390" y="39846"/>
                  </a:moveTo>
                  <a:cubicBezTo>
                    <a:pt x="48426" y="40037"/>
                    <a:pt x="48521" y="40204"/>
                    <a:pt x="48699" y="40287"/>
                  </a:cubicBezTo>
                  <a:cubicBezTo>
                    <a:pt x="48616" y="40323"/>
                    <a:pt x="48509" y="40347"/>
                    <a:pt x="48414" y="40382"/>
                  </a:cubicBezTo>
                  <a:cubicBezTo>
                    <a:pt x="48402" y="40323"/>
                    <a:pt x="48366" y="40239"/>
                    <a:pt x="48330" y="40180"/>
                  </a:cubicBezTo>
                  <a:cubicBezTo>
                    <a:pt x="48287" y="40130"/>
                    <a:pt x="48228" y="40110"/>
                    <a:pt x="48166" y="40110"/>
                  </a:cubicBezTo>
                  <a:cubicBezTo>
                    <a:pt x="48108" y="40110"/>
                    <a:pt x="48048" y="40127"/>
                    <a:pt x="47997" y="40156"/>
                  </a:cubicBezTo>
                  <a:cubicBezTo>
                    <a:pt x="47985" y="40120"/>
                    <a:pt x="47985" y="40096"/>
                    <a:pt x="47973" y="40061"/>
                  </a:cubicBezTo>
                  <a:cubicBezTo>
                    <a:pt x="47949" y="40037"/>
                    <a:pt x="47937" y="39989"/>
                    <a:pt x="47925" y="39966"/>
                  </a:cubicBezTo>
                  <a:cubicBezTo>
                    <a:pt x="48080" y="39918"/>
                    <a:pt x="48235" y="39870"/>
                    <a:pt x="48390" y="39846"/>
                  </a:cubicBezTo>
                  <a:close/>
                  <a:moveTo>
                    <a:pt x="47449" y="40692"/>
                  </a:moveTo>
                  <a:cubicBezTo>
                    <a:pt x="47449" y="40692"/>
                    <a:pt x="47449" y="40704"/>
                    <a:pt x="47461" y="40704"/>
                  </a:cubicBezTo>
                  <a:cubicBezTo>
                    <a:pt x="47449" y="40704"/>
                    <a:pt x="47449" y="40704"/>
                    <a:pt x="47437" y="40716"/>
                  </a:cubicBezTo>
                  <a:cubicBezTo>
                    <a:pt x="47437" y="40704"/>
                    <a:pt x="47449" y="40704"/>
                    <a:pt x="47449" y="40692"/>
                  </a:cubicBezTo>
                  <a:close/>
                  <a:moveTo>
                    <a:pt x="46294" y="40299"/>
                  </a:moveTo>
                  <a:cubicBezTo>
                    <a:pt x="46354" y="40537"/>
                    <a:pt x="46473" y="40763"/>
                    <a:pt x="46687" y="40882"/>
                  </a:cubicBezTo>
                  <a:cubicBezTo>
                    <a:pt x="46735" y="40906"/>
                    <a:pt x="46782" y="40906"/>
                    <a:pt x="46830" y="40930"/>
                  </a:cubicBezTo>
                  <a:cubicBezTo>
                    <a:pt x="46675" y="40989"/>
                    <a:pt x="46532" y="41025"/>
                    <a:pt x="46366" y="41097"/>
                  </a:cubicBezTo>
                  <a:cubicBezTo>
                    <a:pt x="46330" y="40989"/>
                    <a:pt x="46271" y="40894"/>
                    <a:pt x="46151" y="40858"/>
                  </a:cubicBezTo>
                  <a:cubicBezTo>
                    <a:pt x="46140" y="40835"/>
                    <a:pt x="46140" y="40835"/>
                    <a:pt x="46140" y="40823"/>
                  </a:cubicBezTo>
                  <a:cubicBezTo>
                    <a:pt x="46092" y="40751"/>
                    <a:pt x="46068" y="40692"/>
                    <a:pt x="46032" y="40620"/>
                  </a:cubicBezTo>
                  <a:cubicBezTo>
                    <a:pt x="45997" y="40537"/>
                    <a:pt x="45961" y="40454"/>
                    <a:pt x="45937" y="40358"/>
                  </a:cubicBezTo>
                  <a:cubicBezTo>
                    <a:pt x="46044" y="40347"/>
                    <a:pt x="46175" y="40323"/>
                    <a:pt x="46294" y="40299"/>
                  </a:cubicBezTo>
                  <a:close/>
                  <a:moveTo>
                    <a:pt x="45294" y="40501"/>
                  </a:moveTo>
                  <a:cubicBezTo>
                    <a:pt x="45354" y="40775"/>
                    <a:pt x="45425" y="41168"/>
                    <a:pt x="45604" y="41359"/>
                  </a:cubicBezTo>
                  <a:cubicBezTo>
                    <a:pt x="45544" y="41394"/>
                    <a:pt x="45473" y="41406"/>
                    <a:pt x="45413" y="41430"/>
                  </a:cubicBezTo>
                  <a:cubicBezTo>
                    <a:pt x="45401" y="41406"/>
                    <a:pt x="45378" y="41359"/>
                    <a:pt x="45366" y="41335"/>
                  </a:cubicBezTo>
                  <a:cubicBezTo>
                    <a:pt x="45342" y="41287"/>
                    <a:pt x="45306" y="41251"/>
                    <a:pt x="45258" y="41228"/>
                  </a:cubicBezTo>
                  <a:cubicBezTo>
                    <a:pt x="45175" y="41013"/>
                    <a:pt x="45104" y="40799"/>
                    <a:pt x="45044" y="40573"/>
                  </a:cubicBezTo>
                  <a:cubicBezTo>
                    <a:pt x="45044" y="40573"/>
                    <a:pt x="45044" y="40561"/>
                    <a:pt x="45020" y="40561"/>
                  </a:cubicBezTo>
                  <a:cubicBezTo>
                    <a:pt x="45116" y="40525"/>
                    <a:pt x="45199" y="40513"/>
                    <a:pt x="45294" y="40501"/>
                  </a:cubicBezTo>
                  <a:close/>
                  <a:moveTo>
                    <a:pt x="34340" y="37739"/>
                  </a:moveTo>
                  <a:cubicBezTo>
                    <a:pt x="37386" y="38305"/>
                    <a:pt x="40571" y="38507"/>
                    <a:pt x="43764" y="38507"/>
                  </a:cubicBezTo>
                  <a:cubicBezTo>
                    <a:pt x="45613" y="38507"/>
                    <a:pt x="47465" y="38439"/>
                    <a:pt x="49295" y="38334"/>
                  </a:cubicBezTo>
                  <a:lnTo>
                    <a:pt x="49295" y="38334"/>
                  </a:lnTo>
                  <a:cubicBezTo>
                    <a:pt x="43568" y="39489"/>
                    <a:pt x="37865" y="40739"/>
                    <a:pt x="32078" y="41609"/>
                  </a:cubicBezTo>
                  <a:cubicBezTo>
                    <a:pt x="32043" y="41597"/>
                    <a:pt x="32007" y="41585"/>
                    <a:pt x="31959" y="41585"/>
                  </a:cubicBezTo>
                  <a:cubicBezTo>
                    <a:pt x="26328" y="41573"/>
                    <a:pt x="20672" y="41239"/>
                    <a:pt x="15017" y="41108"/>
                  </a:cubicBezTo>
                  <a:cubicBezTo>
                    <a:pt x="13877" y="41049"/>
                    <a:pt x="12723" y="40993"/>
                    <a:pt x="11576" y="40993"/>
                  </a:cubicBezTo>
                  <a:cubicBezTo>
                    <a:pt x="10902" y="40993"/>
                    <a:pt x="10229" y="41012"/>
                    <a:pt x="9564" y="41061"/>
                  </a:cubicBezTo>
                  <a:lnTo>
                    <a:pt x="9147" y="41061"/>
                  </a:lnTo>
                  <a:cubicBezTo>
                    <a:pt x="17553" y="40168"/>
                    <a:pt x="25935" y="38692"/>
                    <a:pt x="34340" y="37739"/>
                  </a:cubicBezTo>
                  <a:close/>
                  <a:moveTo>
                    <a:pt x="6135" y="41537"/>
                  </a:moveTo>
                  <a:cubicBezTo>
                    <a:pt x="6182" y="41537"/>
                    <a:pt x="6242" y="41549"/>
                    <a:pt x="6289" y="41549"/>
                  </a:cubicBezTo>
                  <a:cubicBezTo>
                    <a:pt x="6123" y="41597"/>
                    <a:pt x="5944" y="41644"/>
                    <a:pt x="5777" y="41704"/>
                  </a:cubicBezTo>
                  <a:cubicBezTo>
                    <a:pt x="5777" y="41704"/>
                    <a:pt x="5777" y="41692"/>
                    <a:pt x="5765" y="41656"/>
                  </a:cubicBezTo>
                  <a:cubicBezTo>
                    <a:pt x="5754" y="41632"/>
                    <a:pt x="5754" y="41597"/>
                    <a:pt x="5730" y="41573"/>
                  </a:cubicBezTo>
                  <a:cubicBezTo>
                    <a:pt x="5849" y="41573"/>
                    <a:pt x="5992" y="41573"/>
                    <a:pt x="6111" y="41549"/>
                  </a:cubicBezTo>
                  <a:cubicBezTo>
                    <a:pt x="6123" y="41549"/>
                    <a:pt x="6123" y="41537"/>
                    <a:pt x="6135" y="41537"/>
                  </a:cubicBezTo>
                  <a:close/>
                  <a:moveTo>
                    <a:pt x="44449" y="40644"/>
                  </a:moveTo>
                  <a:cubicBezTo>
                    <a:pt x="44473" y="41001"/>
                    <a:pt x="44544" y="41347"/>
                    <a:pt x="44675" y="41692"/>
                  </a:cubicBezTo>
                  <a:cubicBezTo>
                    <a:pt x="44616" y="41704"/>
                    <a:pt x="44580" y="41716"/>
                    <a:pt x="44520" y="41751"/>
                  </a:cubicBezTo>
                  <a:cubicBezTo>
                    <a:pt x="44449" y="41466"/>
                    <a:pt x="44163" y="41251"/>
                    <a:pt x="44068" y="40978"/>
                  </a:cubicBezTo>
                  <a:cubicBezTo>
                    <a:pt x="44032" y="40835"/>
                    <a:pt x="43937" y="40775"/>
                    <a:pt x="43830" y="40763"/>
                  </a:cubicBezTo>
                  <a:cubicBezTo>
                    <a:pt x="44044" y="40716"/>
                    <a:pt x="44246" y="40692"/>
                    <a:pt x="44449" y="40644"/>
                  </a:cubicBezTo>
                  <a:close/>
                  <a:moveTo>
                    <a:pt x="43663" y="40763"/>
                  </a:moveTo>
                  <a:cubicBezTo>
                    <a:pt x="43568" y="40835"/>
                    <a:pt x="43461" y="40954"/>
                    <a:pt x="43508" y="41120"/>
                  </a:cubicBezTo>
                  <a:cubicBezTo>
                    <a:pt x="43568" y="41370"/>
                    <a:pt x="43711" y="41751"/>
                    <a:pt x="43949" y="41942"/>
                  </a:cubicBezTo>
                  <a:cubicBezTo>
                    <a:pt x="43830" y="41978"/>
                    <a:pt x="43699" y="42013"/>
                    <a:pt x="43580" y="42061"/>
                  </a:cubicBezTo>
                  <a:cubicBezTo>
                    <a:pt x="43532" y="41894"/>
                    <a:pt x="43401" y="41799"/>
                    <a:pt x="43294" y="41656"/>
                  </a:cubicBezTo>
                  <a:cubicBezTo>
                    <a:pt x="43163" y="41478"/>
                    <a:pt x="43068" y="41251"/>
                    <a:pt x="43044" y="41025"/>
                  </a:cubicBezTo>
                  <a:cubicBezTo>
                    <a:pt x="43044" y="40978"/>
                    <a:pt x="43008" y="40930"/>
                    <a:pt x="42984" y="40882"/>
                  </a:cubicBezTo>
                  <a:cubicBezTo>
                    <a:pt x="43211" y="40835"/>
                    <a:pt x="43449" y="40811"/>
                    <a:pt x="43663" y="40763"/>
                  </a:cubicBezTo>
                  <a:close/>
                  <a:moveTo>
                    <a:pt x="42461" y="40989"/>
                  </a:moveTo>
                  <a:cubicBezTo>
                    <a:pt x="42461" y="41001"/>
                    <a:pt x="42449" y="41013"/>
                    <a:pt x="42461" y="41049"/>
                  </a:cubicBezTo>
                  <a:cubicBezTo>
                    <a:pt x="42472" y="41406"/>
                    <a:pt x="42627" y="41990"/>
                    <a:pt x="42937" y="42287"/>
                  </a:cubicBezTo>
                  <a:cubicBezTo>
                    <a:pt x="42782" y="42347"/>
                    <a:pt x="42615" y="42382"/>
                    <a:pt x="42449" y="42430"/>
                  </a:cubicBezTo>
                  <a:cubicBezTo>
                    <a:pt x="42389" y="42347"/>
                    <a:pt x="42318" y="42263"/>
                    <a:pt x="42258" y="42144"/>
                  </a:cubicBezTo>
                  <a:cubicBezTo>
                    <a:pt x="42091" y="41906"/>
                    <a:pt x="42020" y="41644"/>
                    <a:pt x="41960" y="41359"/>
                  </a:cubicBezTo>
                  <a:cubicBezTo>
                    <a:pt x="41934" y="41208"/>
                    <a:pt x="41806" y="41139"/>
                    <a:pt x="41674" y="41139"/>
                  </a:cubicBezTo>
                  <a:cubicBezTo>
                    <a:pt x="41503" y="41139"/>
                    <a:pt x="41326" y="41253"/>
                    <a:pt x="41353" y="41454"/>
                  </a:cubicBezTo>
                  <a:cubicBezTo>
                    <a:pt x="41389" y="41751"/>
                    <a:pt x="41508" y="42299"/>
                    <a:pt x="41746" y="42644"/>
                  </a:cubicBezTo>
                  <a:cubicBezTo>
                    <a:pt x="41568" y="42704"/>
                    <a:pt x="41389" y="42740"/>
                    <a:pt x="41210" y="42799"/>
                  </a:cubicBezTo>
                  <a:lnTo>
                    <a:pt x="41198" y="42799"/>
                  </a:lnTo>
                  <a:cubicBezTo>
                    <a:pt x="41175" y="42644"/>
                    <a:pt x="41079" y="42478"/>
                    <a:pt x="41008" y="42299"/>
                  </a:cubicBezTo>
                  <a:cubicBezTo>
                    <a:pt x="40877" y="41954"/>
                    <a:pt x="40722" y="41609"/>
                    <a:pt x="40591" y="41275"/>
                  </a:cubicBezTo>
                  <a:cubicBezTo>
                    <a:pt x="41210" y="41180"/>
                    <a:pt x="41841" y="41097"/>
                    <a:pt x="42461" y="40989"/>
                  </a:cubicBezTo>
                  <a:close/>
                  <a:moveTo>
                    <a:pt x="38293" y="42966"/>
                  </a:moveTo>
                  <a:lnTo>
                    <a:pt x="38293" y="42966"/>
                  </a:lnTo>
                  <a:cubicBezTo>
                    <a:pt x="38299" y="42972"/>
                    <a:pt x="38299" y="42975"/>
                    <a:pt x="38298" y="42975"/>
                  </a:cubicBezTo>
                  <a:cubicBezTo>
                    <a:pt x="38296" y="42975"/>
                    <a:pt x="38293" y="42972"/>
                    <a:pt x="38293" y="42966"/>
                  </a:cubicBezTo>
                  <a:close/>
                  <a:moveTo>
                    <a:pt x="39996" y="41347"/>
                  </a:moveTo>
                  <a:lnTo>
                    <a:pt x="39996" y="41394"/>
                  </a:lnTo>
                  <a:cubicBezTo>
                    <a:pt x="40127" y="41763"/>
                    <a:pt x="40258" y="42144"/>
                    <a:pt x="40401" y="42513"/>
                  </a:cubicBezTo>
                  <a:cubicBezTo>
                    <a:pt x="40436" y="42668"/>
                    <a:pt x="40484" y="42811"/>
                    <a:pt x="40556" y="42954"/>
                  </a:cubicBezTo>
                  <a:cubicBezTo>
                    <a:pt x="40341" y="43013"/>
                    <a:pt x="40127" y="43073"/>
                    <a:pt x="39901" y="43109"/>
                  </a:cubicBezTo>
                  <a:cubicBezTo>
                    <a:pt x="40020" y="42954"/>
                    <a:pt x="39913" y="42680"/>
                    <a:pt x="39794" y="42502"/>
                  </a:cubicBezTo>
                  <a:cubicBezTo>
                    <a:pt x="39567" y="42168"/>
                    <a:pt x="39413" y="41799"/>
                    <a:pt x="39305" y="41406"/>
                  </a:cubicBezTo>
                  <a:cubicBezTo>
                    <a:pt x="39532" y="41406"/>
                    <a:pt x="39758" y="41370"/>
                    <a:pt x="39996" y="41347"/>
                  </a:cubicBezTo>
                  <a:close/>
                  <a:moveTo>
                    <a:pt x="54164" y="42835"/>
                  </a:moveTo>
                  <a:lnTo>
                    <a:pt x="54164" y="42835"/>
                  </a:lnTo>
                  <a:cubicBezTo>
                    <a:pt x="54129" y="42918"/>
                    <a:pt x="54129" y="43013"/>
                    <a:pt x="54224" y="43061"/>
                  </a:cubicBezTo>
                  <a:lnTo>
                    <a:pt x="54355" y="43144"/>
                  </a:lnTo>
                  <a:lnTo>
                    <a:pt x="53950" y="42918"/>
                  </a:lnTo>
                  <a:cubicBezTo>
                    <a:pt x="54033" y="42894"/>
                    <a:pt x="54093" y="42859"/>
                    <a:pt x="54164" y="42835"/>
                  </a:cubicBezTo>
                  <a:close/>
                  <a:moveTo>
                    <a:pt x="38686" y="41513"/>
                  </a:moveTo>
                  <a:cubicBezTo>
                    <a:pt x="38722" y="41882"/>
                    <a:pt x="38829" y="42251"/>
                    <a:pt x="38984" y="42597"/>
                  </a:cubicBezTo>
                  <a:cubicBezTo>
                    <a:pt x="39091" y="42811"/>
                    <a:pt x="39234" y="43144"/>
                    <a:pt x="39472" y="43228"/>
                  </a:cubicBezTo>
                  <a:cubicBezTo>
                    <a:pt x="39186" y="43311"/>
                    <a:pt x="38901" y="43383"/>
                    <a:pt x="38627" y="43442"/>
                  </a:cubicBezTo>
                  <a:cubicBezTo>
                    <a:pt x="38651" y="43383"/>
                    <a:pt x="38686" y="43323"/>
                    <a:pt x="38686" y="43228"/>
                  </a:cubicBezTo>
                  <a:cubicBezTo>
                    <a:pt x="38686" y="43109"/>
                    <a:pt x="38603" y="43013"/>
                    <a:pt x="38520" y="42966"/>
                  </a:cubicBezTo>
                  <a:lnTo>
                    <a:pt x="38508" y="42954"/>
                  </a:lnTo>
                  <a:cubicBezTo>
                    <a:pt x="38460" y="42930"/>
                    <a:pt x="38436" y="42894"/>
                    <a:pt x="38436" y="42811"/>
                  </a:cubicBezTo>
                  <a:cubicBezTo>
                    <a:pt x="38341" y="42668"/>
                    <a:pt x="38281" y="42502"/>
                    <a:pt x="38210" y="42335"/>
                  </a:cubicBezTo>
                  <a:cubicBezTo>
                    <a:pt x="38091" y="42085"/>
                    <a:pt x="37972" y="41835"/>
                    <a:pt x="37841" y="41585"/>
                  </a:cubicBezTo>
                  <a:cubicBezTo>
                    <a:pt x="38115" y="41585"/>
                    <a:pt x="38400" y="41549"/>
                    <a:pt x="38686" y="41513"/>
                  </a:cubicBezTo>
                  <a:close/>
                  <a:moveTo>
                    <a:pt x="37150" y="41692"/>
                  </a:moveTo>
                  <a:cubicBezTo>
                    <a:pt x="37269" y="42013"/>
                    <a:pt x="37388" y="42323"/>
                    <a:pt x="37508" y="42656"/>
                  </a:cubicBezTo>
                  <a:cubicBezTo>
                    <a:pt x="37603" y="42906"/>
                    <a:pt x="37662" y="43252"/>
                    <a:pt x="37841" y="43454"/>
                  </a:cubicBezTo>
                  <a:cubicBezTo>
                    <a:pt x="37900" y="43514"/>
                    <a:pt x="37972" y="43561"/>
                    <a:pt x="38055" y="43597"/>
                  </a:cubicBezTo>
                  <a:cubicBezTo>
                    <a:pt x="37865" y="43633"/>
                    <a:pt x="37686" y="43680"/>
                    <a:pt x="37496" y="43728"/>
                  </a:cubicBezTo>
                  <a:cubicBezTo>
                    <a:pt x="37579" y="43514"/>
                    <a:pt x="37519" y="43275"/>
                    <a:pt x="37257" y="43240"/>
                  </a:cubicBezTo>
                  <a:cubicBezTo>
                    <a:pt x="37150" y="43025"/>
                    <a:pt x="37103" y="42716"/>
                    <a:pt x="37043" y="42537"/>
                  </a:cubicBezTo>
                  <a:cubicBezTo>
                    <a:pt x="36960" y="42263"/>
                    <a:pt x="36865" y="42001"/>
                    <a:pt x="36781" y="41716"/>
                  </a:cubicBezTo>
                  <a:cubicBezTo>
                    <a:pt x="36900" y="41716"/>
                    <a:pt x="37031" y="41704"/>
                    <a:pt x="37150" y="41692"/>
                  </a:cubicBezTo>
                  <a:close/>
                  <a:moveTo>
                    <a:pt x="54251" y="40194"/>
                  </a:moveTo>
                  <a:cubicBezTo>
                    <a:pt x="54540" y="40194"/>
                    <a:pt x="54758" y="40253"/>
                    <a:pt x="54867" y="40394"/>
                  </a:cubicBezTo>
                  <a:cubicBezTo>
                    <a:pt x="54819" y="40525"/>
                    <a:pt x="54795" y="40680"/>
                    <a:pt x="54783" y="40835"/>
                  </a:cubicBezTo>
                  <a:cubicBezTo>
                    <a:pt x="54760" y="41097"/>
                    <a:pt x="54700" y="41394"/>
                    <a:pt x="54783" y="41632"/>
                  </a:cubicBezTo>
                  <a:cubicBezTo>
                    <a:pt x="54795" y="41668"/>
                    <a:pt x="54831" y="41716"/>
                    <a:pt x="54879" y="41728"/>
                  </a:cubicBezTo>
                  <a:cubicBezTo>
                    <a:pt x="54879" y="41763"/>
                    <a:pt x="54867" y="41775"/>
                    <a:pt x="54867" y="41811"/>
                  </a:cubicBezTo>
                  <a:lnTo>
                    <a:pt x="54867" y="41835"/>
                  </a:lnTo>
                  <a:cubicBezTo>
                    <a:pt x="54831" y="41847"/>
                    <a:pt x="54819" y="41882"/>
                    <a:pt x="54819" y="41906"/>
                  </a:cubicBezTo>
                  <a:cubicBezTo>
                    <a:pt x="53629" y="42263"/>
                    <a:pt x="52462" y="42621"/>
                    <a:pt x="51307" y="43002"/>
                  </a:cubicBezTo>
                  <a:cubicBezTo>
                    <a:pt x="51319" y="42966"/>
                    <a:pt x="51331" y="42942"/>
                    <a:pt x="51319" y="42894"/>
                  </a:cubicBezTo>
                  <a:cubicBezTo>
                    <a:pt x="51295" y="42740"/>
                    <a:pt x="51259" y="42621"/>
                    <a:pt x="51212" y="42478"/>
                  </a:cubicBezTo>
                  <a:cubicBezTo>
                    <a:pt x="51183" y="42388"/>
                    <a:pt x="51110" y="42349"/>
                    <a:pt x="51037" y="42349"/>
                  </a:cubicBezTo>
                  <a:cubicBezTo>
                    <a:pt x="50925" y="42349"/>
                    <a:pt x="50811" y="42441"/>
                    <a:pt x="50854" y="42585"/>
                  </a:cubicBezTo>
                  <a:cubicBezTo>
                    <a:pt x="50902" y="42740"/>
                    <a:pt x="50962" y="42859"/>
                    <a:pt x="51033" y="43013"/>
                  </a:cubicBezTo>
                  <a:cubicBezTo>
                    <a:pt x="51045" y="43037"/>
                    <a:pt x="51069" y="43037"/>
                    <a:pt x="51093" y="43061"/>
                  </a:cubicBezTo>
                  <a:cubicBezTo>
                    <a:pt x="50164" y="43359"/>
                    <a:pt x="49223" y="43668"/>
                    <a:pt x="48283" y="43978"/>
                  </a:cubicBezTo>
                  <a:cubicBezTo>
                    <a:pt x="48199" y="43716"/>
                    <a:pt x="48045" y="43454"/>
                    <a:pt x="47937" y="43192"/>
                  </a:cubicBezTo>
                  <a:cubicBezTo>
                    <a:pt x="47830" y="42894"/>
                    <a:pt x="47747" y="42597"/>
                    <a:pt x="47675" y="42299"/>
                  </a:cubicBezTo>
                  <a:lnTo>
                    <a:pt x="49188" y="41811"/>
                  </a:lnTo>
                  <a:cubicBezTo>
                    <a:pt x="49584" y="41672"/>
                    <a:pt x="52808" y="40194"/>
                    <a:pt x="54251" y="40194"/>
                  </a:cubicBezTo>
                  <a:close/>
                  <a:moveTo>
                    <a:pt x="36031" y="41811"/>
                  </a:moveTo>
                  <a:cubicBezTo>
                    <a:pt x="36138" y="42216"/>
                    <a:pt x="36257" y="42621"/>
                    <a:pt x="36365" y="43037"/>
                  </a:cubicBezTo>
                  <a:cubicBezTo>
                    <a:pt x="36436" y="43323"/>
                    <a:pt x="36484" y="43740"/>
                    <a:pt x="36734" y="43930"/>
                  </a:cubicBezTo>
                  <a:cubicBezTo>
                    <a:pt x="36543" y="43978"/>
                    <a:pt x="36353" y="44037"/>
                    <a:pt x="36138" y="44085"/>
                  </a:cubicBezTo>
                  <a:cubicBezTo>
                    <a:pt x="36150" y="44061"/>
                    <a:pt x="36186" y="44049"/>
                    <a:pt x="36198" y="44026"/>
                  </a:cubicBezTo>
                  <a:cubicBezTo>
                    <a:pt x="36412" y="43728"/>
                    <a:pt x="36210" y="43406"/>
                    <a:pt x="36114" y="43097"/>
                  </a:cubicBezTo>
                  <a:lnTo>
                    <a:pt x="35757" y="42025"/>
                  </a:lnTo>
                  <a:cubicBezTo>
                    <a:pt x="35722" y="41942"/>
                    <a:pt x="35662" y="41882"/>
                    <a:pt x="35603" y="41835"/>
                  </a:cubicBezTo>
                  <a:cubicBezTo>
                    <a:pt x="35757" y="41835"/>
                    <a:pt x="35888" y="41823"/>
                    <a:pt x="36031" y="41811"/>
                  </a:cubicBezTo>
                  <a:close/>
                  <a:moveTo>
                    <a:pt x="35222" y="41882"/>
                  </a:moveTo>
                  <a:lnTo>
                    <a:pt x="35222" y="41882"/>
                  </a:lnTo>
                  <a:cubicBezTo>
                    <a:pt x="35126" y="41954"/>
                    <a:pt x="35079" y="42061"/>
                    <a:pt x="35114" y="42204"/>
                  </a:cubicBezTo>
                  <a:cubicBezTo>
                    <a:pt x="35198" y="42561"/>
                    <a:pt x="35305" y="42942"/>
                    <a:pt x="35400" y="43299"/>
                  </a:cubicBezTo>
                  <a:cubicBezTo>
                    <a:pt x="35472" y="43609"/>
                    <a:pt x="35483" y="43978"/>
                    <a:pt x="35817" y="44109"/>
                  </a:cubicBezTo>
                  <a:cubicBezTo>
                    <a:pt x="35841" y="44133"/>
                    <a:pt x="35876" y="44133"/>
                    <a:pt x="35900" y="44145"/>
                  </a:cubicBezTo>
                  <a:cubicBezTo>
                    <a:pt x="35769" y="44168"/>
                    <a:pt x="35626" y="44216"/>
                    <a:pt x="35495" y="44252"/>
                  </a:cubicBezTo>
                  <a:cubicBezTo>
                    <a:pt x="35579" y="43918"/>
                    <a:pt x="35352" y="43597"/>
                    <a:pt x="35222" y="43275"/>
                  </a:cubicBezTo>
                  <a:cubicBezTo>
                    <a:pt x="35031" y="42871"/>
                    <a:pt x="34876" y="42478"/>
                    <a:pt x="34698" y="42073"/>
                  </a:cubicBezTo>
                  <a:cubicBezTo>
                    <a:pt x="34662" y="42013"/>
                    <a:pt x="34626" y="41966"/>
                    <a:pt x="34579" y="41942"/>
                  </a:cubicBezTo>
                  <a:cubicBezTo>
                    <a:pt x="34781" y="41918"/>
                    <a:pt x="35007" y="41894"/>
                    <a:pt x="35222" y="41882"/>
                  </a:cubicBezTo>
                  <a:close/>
                  <a:moveTo>
                    <a:pt x="47342" y="42406"/>
                  </a:moveTo>
                  <a:cubicBezTo>
                    <a:pt x="47402" y="42728"/>
                    <a:pt x="47485" y="43061"/>
                    <a:pt x="47580" y="43371"/>
                  </a:cubicBezTo>
                  <a:cubicBezTo>
                    <a:pt x="47664" y="43609"/>
                    <a:pt x="47735" y="43895"/>
                    <a:pt x="47866" y="44109"/>
                  </a:cubicBezTo>
                  <a:cubicBezTo>
                    <a:pt x="47735" y="44168"/>
                    <a:pt x="47580" y="44228"/>
                    <a:pt x="47437" y="44276"/>
                  </a:cubicBezTo>
                  <a:cubicBezTo>
                    <a:pt x="47342" y="43692"/>
                    <a:pt x="47092" y="43097"/>
                    <a:pt x="46866" y="42549"/>
                  </a:cubicBezTo>
                  <a:cubicBezTo>
                    <a:pt x="47033" y="42502"/>
                    <a:pt x="47199" y="42466"/>
                    <a:pt x="47342" y="42406"/>
                  </a:cubicBezTo>
                  <a:close/>
                  <a:moveTo>
                    <a:pt x="54772" y="42597"/>
                  </a:moveTo>
                  <a:cubicBezTo>
                    <a:pt x="54724" y="42680"/>
                    <a:pt x="54724" y="42799"/>
                    <a:pt x="54843" y="42859"/>
                  </a:cubicBezTo>
                  <a:lnTo>
                    <a:pt x="55117" y="43002"/>
                  </a:lnTo>
                  <a:cubicBezTo>
                    <a:pt x="55145" y="43013"/>
                    <a:pt x="55175" y="43019"/>
                    <a:pt x="55205" y="43019"/>
                  </a:cubicBezTo>
                  <a:cubicBezTo>
                    <a:pt x="55266" y="43019"/>
                    <a:pt x="55327" y="42998"/>
                    <a:pt x="55367" y="42966"/>
                  </a:cubicBezTo>
                  <a:lnTo>
                    <a:pt x="55379" y="42978"/>
                  </a:lnTo>
                  <a:cubicBezTo>
                    <a:pt x="56153" y="43502"/>
                    <a:pt x="57224" y="43609"/>
                    <a:pt x="58141" y="43764"/>
                  </a:cubicBezTo>
                  <a:cubicBezTo>
                    <a:pt x="58439" y="43823"/>
                    <a:pt x="58748" y="43883"/>
                    <a:pt x="59070" y="43930"/>
                  </a:cubicBezTo>
                  <a:cubicBezTo>
                    <a:pt x="59010" y="44002"/>
                    <a:pt x="58998" y="44109"/>
                    <a:pt x="59046" y="44192"/>
                  </a:cubicBezTo>
                  <a:lnTo>
                    <a:pt x="59058" y="44204"/>
                  </a:lnTo>
                  <a:cubicBezTo>
                    <a:pt x="58986" y="44168"/>
                    <a:pt x="58879" y="44145"/>
                    <a:pt x="58879" y="44145"/>
                  </a:cubicBezTo>
                  <a:cubicBezTo>
                    <a:pt x="58849" y="44134"/>
                    <a:pt x="58820" y="44130"/>
                    <a:pt x="58794" y="44130"/>
                  </a:cubicBezTo>
                  <a:cubicBezTo>
                    <a:pt x="58631" y="44130"/>
                    <a:pt x="58541" y="44301"/>
                    <a:pt x="58582" y="44454"/>
                  </a:cubicBezTo>
                  <a:lnTo>
                    <a:pt x="58510" y="44454"/>
                  </a:lnTo>
                  <a:cubicBezTo>
                    <a:pt x="58474" y="44442"/>
                    <a:pt x="58451" y="44407"/>
                    <a:pt x="58415" y="44395"/>
                  </a:cubicBezTo>
                  <a:cubicBezTo>
                    <a:pt x="58343" y="44347"/>
                    <a:pt x="58272" y="44323"/>
                    <a:pt x="58177" y="44276"/>
                  </a:cubicBezTo>
                  <a:cubicBezTo>
                    <a:pt x="58034" y="44204"/>
                    <a:pt x="57867" y="44109"/>
                    <a:pt x="57724" y="44037"/>
                  </a:cubicBezTo>
                  <a:cubicBezTo>
                    <a:pt x="57708" y="44029"/>
                    <a:pt x="57691" y="44025"/>
                    <a:pt x="57676" y="44025"/>
                  </a:cubicBezTo>
                  <a:cubicBezTo>
                    <a:pt x="57580" y="44025"/>
                    <a:pt x="57515" y="44165"/>
                    <a:pt x="57617" y="44216"/>
                  </a:cubicBezTo>
                  <a:cubicBezTo>
                    <a:pt x="57748" y="44287"/>
                    <a:pt x="57879" y="44371"/>
                    <a:pt x="57998" y="44442"/>
                  </a:cubicBezTo>
                  <a:cubicBezTo>
                    <a:pt x="57879" y="44442"/>
                    <a:pt x="57748" y="44442"/>
                    <a:pt x="57629" y="44454"/>
                  </a:cubicBezTo>
                  <a:cubicBezTo>
                    <a:pt x="57224" y="44252"/>
                    <a:pt x="56796" y="44073"/>
                    <a:pt x="56379" y="43871"/>
                  </a:cubicBezTo>
                  <a:cubicBezTo>
                    <a:pt x="55688" y="43549"/>
                    <a:pt x="55034" y="43180"/>
                    <a:pt x="54379" y="42775"/>
                  </a:cubicBezTo>
                  <a:cubicBezTo>
                    <a:pt x="54367" y="42775"/>
                    <a:pt x="54367" y="42775"/>
                    <a:pt x="54355" y="42763"/>
                  </a:cubicBezTo>
                  <a:cubicBezTo>
                    <a:pt x="54486" y="42704"/>
                    <a:pt x="54617" y="42656"/>
                    <a:pt x="54772" y="42597"/>
                  </a:cubicBezTo>
                  <a:close/>
                  <a:moveTo>
                    <a:pt x="56610" y="44517"/>
                  </a:moveTo>
                  <a:cubicBezTo>
                    <a:pt x="56611" y="44517"/>
                    <a:pt x="56611" y="44520"/>
                    <a:pt x="56605" y="44526"/>
                  </a:cubicBezTo>
                  <a:cubicBezTo>
                    <a:pt x="56605" y="44520"/>
                    <a:pt x="56608" y="44517"/>
                    <a:pt x="56610" y="44517"/>
                  </a:cubicBezTo>
                  <a:close/>
                  <a:moveTo>
                    <a:pt x="34233" y="41990"/>
                  </a:moveTo>
                  <a:lnTo>
                    <a:pt x="34233" y="41990"/>
                  </a:lnTo>
                  <a:cubicBezTo>
                    <a:pt x="34114" y="42061"/>
                    <a:pt x="34043" y="42192"/>
                    <a:pt x="34090" y="42347"/>
                  </a:cubicBezTo>
                  <a:cubicBezTo>
                    <a:pt x="34221" y="42763"/>
                    <a:pt x="34364" y="43180"/>
                    <a:pt x="34507" y="43597"/>
                  </a:cubicBezTo>
                  <a:cubicBezTo>
                    <a:pt x="34602" y="43895"/>
                    <a:pt x="34662" y="44228"/>
                    <a:pt x="34888" y="44442"/>
                  </a:cubicBezTo>
                  <a:cubicBezTo>
                    <a:pt x="34769" y="44466"/>
                    <a:pt x="34650" y="44514"/>
                    <a:pt x="34531" y="44549"/>
                  </a:cubicBezTo>
                  <a:cubicBezTo>
                    <a:pt x="34519" y="44514"/>
                    <a:pt x="34519" y="44466"/>
                    <a:pt x="34483" y="44430"/>
                  </a:cubicBezTo>
                  <a:cubicBezTo>
                    <a:pt x="34448" y="44287"/>
                    <a:pt x="34412" y="44156"/>
                    <a:pt x="34364" y="44026"/>
                  </a:cubicBezTo>
                  <a:cubicBezTo>
                    <a:pt x="34305" y="43835"/>
                    <a:pt x="34245" y="43621"/>
                    <a:pt x="34209" y="43430"/>
                  </a:cubicBezTo>
                  <a:cubicBezTo>
                    <a:pt x="34067" y="42966"/>
                    <a:pt x="33936" y="42490"/>
                    <a:pt x="33805" y="42025"/>
                  </a:cubicBezTo>
                  <a:cubicBezTo>
                    <a:pt x="33948" y="42013"/>
                    <a:pt x="34090" y="42001"/>
                    <a:pt x="34233" y="41990"/>
                  </a:cubicBezTo>
                  <a:close/>
                  <a:moveTo>
                    <a:pt x="53605" y="43073"/>
                  </a:moveTo>
                  <a:cubicBezTo>
                    <a:pt x="53629" y="43109"/>
                    <a:pt x="53640" y="43144"/>
                    <a:pt x="53688" y="43180"/>
                  </a:cubicBezTo>
                  <a:cubicBezTo>
                    <a:pt x="54141" y="43490"/>
                    <a:pt x="54605" y="43799"/>
                    <a:pt x="55081" y="44097"/>
                  </a:cubicBezTo>
                  <a:cubicBezTo>
                    <a:pt x="55343" y="44264"/>
                    <a:pt x="55569" y="44442"/>
                    <a:pt x="55843" y="44585"/>
                  </a:cubicBezTo>
                  <a:cubicBezTo>
                    <a:pt x="55724" y="44609"/>
                    <a:pt x="55617" y="44621"/>
                    <a:pt x="55498" y="44633"/>
                  </a:cubicBezTo>
                  <a:cubicBezTo>
                    <a:pt x="55545" y="44561"/>
                    <a:pt x="55545" y="44442"/>
                    <a:pt x="55462" y="44383"/>
                  </a:cubicBezTo>
                  <a:cubicBezTo>
                    <a:pt x="54783" y="43918"/>
                    <a:pt x="54010" y="43561"/>
                    <a:pt x="53271" y="43204"/>
                  </a:cubicBezTo>
                  <a:cubicBezTo>
                    <a:pt x="53390" y="43156"/>
                    <a:pt x="53486" y="43109"/>
                    <a:pt x="53605" y="43073"/>
                  </a:cubicBezTo>
                  <a:close/>
                  <a:moveTo>
                    <a:pt x="52902" y="43359"/>
                  </a:moveTo>
                  <a:cubicBezTo>
                    <a:pt x="53676" y="43811"/>
                    <a:pt x="54450" y="44311"/>
                    <a:pt x="55284" y="44668"/>
                  </a:cubicBezTo>
                  <a:lnTo>
                    <a:pt x="54926" y="44704"/>
                  </a:lnTo>
                  <a:cubicBezTo>
                    <a:pt x="54236" y="44192"/>
                    <a:pt x="53402" y="43835"/>
                    <a:pt x="52605" y="43478"/>
                  </a:cubicBezTo>
                  <a:cubicBezTo>
                    <a:pt x="52700" y="43430"/>
                    <a:pt x="52795" y="43394"/>
                    <a:pt x="52902" y="43359"/>
                  </a:cubicBezTo>
                  <a:close/>
                  <a:moveTo>
                    <a:pt x="33162" y="42073"/>
                  </a:moveTo>
                  <a:lnTo>
                    <a:pt x="33162" y="42192"/>
                  </a:lnTo>
                  <a:lnTo>
                    <a:pt x="33650" y="44109"/>
                  </a:lnTo>
                  <a:cubicBezTo>
                    <a:pt x="33709" y="44323"/>
                    <a:pt x="33745" y="44561"/>
                    <a:pt x="33817" y="44764"/>
                  </a:cubicBezTo>
                  <a:cubicBezTo>
                    <a:pt x="33745" y="44799"/>
                    <a:pt x="33638" y="44823"/>
                    <a:pt x="33531" y="44859"/>
                  </a:cubicBezTo>
                  <a:cubicBezTo>
                    <a:pt x="33495" y="44490"/>
                    <a:pt x="33352" y="44109"/>
                    <a:pt x="33245" y="43752"/>
                  </a:cubicBezTo>
                  <a:cubicBezTo>
                    <a:pt x="33090" y="43240"/>
                    <a:pt x="32936" y="42704"/>
                    <a:pt x="32769" y="42180"/>
                  </a:cubicBezTo>
                  <a:cubicBezTo>
                    <a:pt x="32757" y="42144"/>
                    <a:pt x="32745" y="42132"/>
                    <a:pt x="32733" y="42109"/>
                  </a:cubicBezTo>
                  <a:cubicBezTo>
                    <a:pt x="32876" y="42085"/>
                    <a:pt x="33031" y="42073"/>
                    <a:pt x="33162" y="42073"/>
                  </a:cubicBezTo>
                  <a:close/>
                  <a:moveTo>
                    <a:pt x="52045" y="43692"/>
                  </a:moveTo>
                  <a:cubicBezTo>
                    <a:pt x="52712" y="44085"/>
                    <a:pt x="53402" y="44514"/>
                    <a:pt x="54117" y="44823"/>
                  </a:cubicBezTo>
                  <a:cubicBezTo>
                    <a:pt x="53950" y="44859"/>
                    <a:pt x="53807" y="44883"/>
                    <a:pt x="53640" y="44918"/>
                  </a:cubicBezTo>
                  <a:cubicBezTo>
                    <a:pt x="52926" y="44561"/>
                    <a:pt x="52188" y="44252"/>
                    <a:pt x="51450" y="43930"/>
                  </a:cubicBezTo>
                  <a:cubicBezTo>
                    <a:pt x="51640" y="43859"/>
                    <a:pt x="51855" y="43787"/>
                    <a:pt x="52045" y="43692"/>
                  </a:cubicBezTo>
                  <a:close/>
                  <a:moveTo>
                    <a:pt x="46521" y="42656"/>
                  </a:moveTo>
                  <a:cubicBezTo>
                    <a:pt x="46675" y="43240"/>
                    <a:pt x="46818" y="43871"/>
                    <a:pt x="47104" y="44395"/>
                  </a:cubicBezTo>
                  <a:cubicBezTo>
                    <a:pt x="46925" y="44454"/>
                    <a:pt x="46782" y="44502"/>
                    <a:pt x="46628" y="44561"/>
                  </a:cubicBezTo>
                  <a:cubicBezTo>
                    <a:pt x="46568" y="44371"/>
                    <a:pt x="46485" y="44168"/>
                    <a:pt x="46425" y="43990"/>
                  </a:cubicBezTo>
                  <a:cubicBezTo>
                    <a:pt x="46306" y="43633"/>
                    <a:pt x="46151" y="43311"/>
                    <a:pt x="46009" y="42966"/>
                  </a:cubicBezTo>
                  <a:cubicBezTo>
                    <a:pt x="45984" y="42909"/>
                    <a:pt x="45941" y="42886"/>
                    <a:pt x="45895" y="42886"/>
                  </a:cubicBezTo>
                  <a:cubicBezTo>
                    <a:pt x="45806" y="42886"/>
                    <a:pt x="45707" y="42975"/>
                    <a:pt x="45723" y="43085"/>
                  </a:cubicBezTo>
                  <a:cubicBezTo>
                    <a:pt x="45806" y="43490"/>
                    <a:pt x="45901" y="43871"/>
                    <a:pt x="46020" y="44264"/>
                  </a:cubicBezTo>
                  <a:cubicBezTo>
                    <a:pt x="46068" y="44407"/>
                    <a:pt x="46092" y="44573"/>
                    <a:pt x="46140" y="44728"/>
                  </a:cubicBezTo>
                  <a:cubicBezTo>
                    <a:pt x="45890" y="44811"/>
                    <a:pt x="45628" y="44907"/>
                    <a:pt x="45389" y="44978"/>
                  </a:cubicBezTo>
                  <a:cubicBezTo>
                    <a:pt x="45294" y="44347"/>
                    <a:pt x="45008" y="43692"/>
                    <a:pt x="44770" y="43156"/>
                  </a:cubicBezTo>
                  <a:cubicBezTo>
                    <a:pt x="45366" y="43002"/>
                    <a:pt x="45949" y="42823"/>
                    <a:pt x="46521" y="42656"/>
                  </a:cubicBezTo>
                  <a:close/>
                  <a:moveTo>
                    <a:pt x="32586" y="45187"/>
                  </a:moveTo>
                  <a:cubicBezTo>
                    <a:pt x="32589" y="45187"/>
                    <a:pt x="32594" y="45188"/>
                    <a:pt x="32602" y="45192"/>
                  </a:cubicBezTo>
                  <a:cubicBezTo>
                    <a:pt x="32586" y="45192"/>
                    <a:pt x="32581" y="45187"/>
                    <a:pt x="32586" y="45187"/>
                  </a:cubicBezTo>
                  <a:close/>
                  <a:moveTo>
                    <a:pt x="32257" y="42323"/>
                  </a:moveTo>
                  <a:lnTo>
                    <a:pt x="32257" y="42359"/>
                  </a:lnTo>
                  <a:cubicBezTo>
                    <a:pt x="32388" y="42894"/>
                    <a:pt x="32507" y="43430"/>
                    <a:pt x="32638" y="43966"/>
                  </a:cubicBezTo>
                  <a:cubicBezTo>
                    <a:pt x="32733" y="44335"/>
                    <a:pt x="32793" y="44752"/>
                    <a:pt x="32971" y="45097"/>
                  </a:cubicBezTo>
                  <a:cubicBezTo>
                    <a:pt x="32840" y="45109"/>
                    <a:pt x="32721" y="45157"/>
                    <a:pt x="32602" y="45192"/>
                  </a:cubicBezTo>
                  <a:cubicBezTo>
                    <a:pt x="32578" y="45180"/>
                    <a:pt x="32566" y="45169"/>
                    <a:pt x="32555" y="45169"/>
                  </a:cubicBezTo>
                  <a:cubicBezTo>
                    <a:pt x="32543" y="45157"/>
                    <a:pt x="32507" y="45157"/>
                    <a:pt x="32495" y="45157"/>
                  </a:cubicBezTo>
                  <a:cubicBezTo>
                    <a:pt x="32495" y="45109"/>
                    <a:pt x="32483" y="45061"/>
                    <a:pt x="32447" y="45002"/>
                  </a:cubicBezTo>
                  <a:lnTo>
                    <a:pt x="32400" y="44823"/>
                  </a:lnTo>
                  <a:cubicBezTo>
                    <a:pt x="32364" y="44597"/>
                    <a:pt x="32316" y="44395"/>
                    <a:pt x="32281" y="44168"/>
                  </a:cubicBezTo>
                  <a:cubicBezTo>
                    <a:pt x="32209" y="43728"/>
                    <a:pt x="32138" y="43264"/>
                    <a:pt x="32090" y="42799"/>
                  </a:cubicBezTo>
                  <a:cubicBezTo>
                    <a:pt x="32090" y="42740"/>
                    <a:pt x="32043" y="42716"/>
                    <a:pt x="32007" y="42692"/>
                  </a:cubicBezTo>
                  <a:cubicBezTo>
                    <a:pt x="32150" y="42621"/>
                    <a:pt x="32245" y="42478"/>
                    <a:pt x="32245" y="42323"/>
                  </a:cubicBezTo>
                  <a:close/>
                  <a:moveTo>
                    <a:pt x="1348" y="45109"/>
                  </a:moveTo>
                  <a:cubicBezTo>
                    <a:pt x="1360" y="45109"/>
                    <a:pt x="1384" y="45109"/>
                    <a:pt x="1408" y="45121"/>
                  </a:cubicBezTo>
                  <a:cubicBezTo>
                    <a:pt x="1324" y="45157"/>
                    <a:pt x="1265" y="45192"/>
                    <a:pt x="1193" y="45228"/>
                  </a:cubicBezTo>
                  <a:cubicBezTo>
                    <a:pt x="1205" y="45180"/>
                    <a:pt x="1241" y="45157"/>
                    <a:pt x="1313" y="45121"/>
                  </a:cubicBezTo>
                  <a:cubicBezTo>
                    <a:pt x="1324" y="45121"/>
                    <a:pt x="1324" y="45109"/>
                    <a:pt x="1348" y="45109"/>
                  </a:cubicBezTo>
                  <a:close/>
                  <a:moveTo>
                    <a:pt x="8313" y="41823"/>
                  </a:moveTo>
                  <a:cubicBezTo>
                    <a:pt x="13546" y="42364"/>
                    <a:pt x="18920" y="42432"/>
                    <a:pt x="24234" y="42432"/>
                  </a:cubicBezTo>
                  <a:cubicBezTo>
                    <a:pt x="24881" y="42432"/>
                    <a:pt x="25528" y="42431"/>
                    <a:pt x="26173" y="42430"/>
                  </a:cubicBezTo>
                  <a:cubicBezTo>
                    <a:pt x="27911" y="42549"/>
                    <a:pt x="29649" y="42656"/>
                    <a:pt x="31364" y="42716"/>
                  </a:cubicBezTo>
                  <a:cubicBezTo>
                    <a:pt x="31328" y="42990"/>
                    <a:pt x="31328" y="43264"/>
                    <a:pt x="31316" y="43549"/>
                  </a:cubicBezTo>
                  <a:cubicBezTo>
                    <a:pt x="31316" y="43787"/>
                    <a:pt x="31292" y="44026"/>
                    <a:pt x="31316" y="44264"/>
                  </a:cubicBezTo>
                  <a:lnTo>
                    <a:pt x="31316" y="44347"/>
                  </a:lnTo>
                  <a:cubicBezTo>
                    <a:pt x="31388" y="44633"/>
                    <a:pt x="31435" y="44930"/>
                    <a:pt x="31435" y="45228"/>
                  </a:cubicBezTo>
                  <a:lnTo>
                    <a:pt x="31435" y="45335"/>
                  </a:lnTo>
                  <a:cubicBezTo>
                    <a:pt x="31352" y="45228"/>
                    <a:pt x="31257" y="45204"/>
                    <a:pt x="31138" y="45169"/>
                  </a:cubicBezTo>
                  <a:cubicBezTo>
                    <a:pt x="31078" y="45109"/>
                    <a:pt x="30995" y="45061"/>
                    <a:pt x="30888" y="45061"/>
                  </a:cubicBezTo>
                  <a:cubicBezTo>
                    <a:pt x="22696" y="44430"/>
                    <a:pt x="14409" y="44145"/>
                    <a:pt x="6206" y="43668"/>
                  </a:cubicBezTo>
                  <a:cubicBezTo>
                    <a:pt x="6266" y="43633"/>
                    <a:pt x="6313" y="43597"/>
                    <a:pt x="6349" y="43537"/>
                  </a:cubicBezTo>
                  <a:cubicBezTo>
                    <a:pt x="6385" y="43394"/>
                    <a:pt x="6385" y="43264"/>
                    <a:pt x="6373" y="43133"/>
                  </a:cubicBezTo>
                  <a:cubicBezTo>
                    <a:pt x="6432" y="43073"/>
                    <a:pt x="6492" y="43013"/>
                    <a:pt x="6551" y="42942"/>
                  </a:cubicBezTo>
                  <a:cubicBezTo>
                    <a:pt x="6679" y="42804"/>
                    <a:pt x="6563" y="42618"/>
                    <a:pt x="6411" y="42618"/>
                  </a:cubicBezTo>
                  <a:cubicBezTo>
                    <a:pt x="6380" y="42618"/>
                    <a:pt x="6346" y="42626"/>
                    <a:pt x="6313" y="42644"/>
                  </a:cubicBezTo>
                  <a:cubicBezTo>
                    <a:pt x="6289" y="42656"/>
                    <a:pt x="6254" y="42668"/>
                    <a:pt x="6206" y="42680"/>
                  </a:cubicBezTo>
                  <a:cubicBezTo>
                    <a:pt x="6182" y="42609"/>
                    <a:pt x="6135" y="42537"/>
                    <a:pt x="6111" y="42466"/>
                  </a:cubicBezTo>
                  <a:cubicBezTo>
                    <a:pt x="6051" y="42323"/>
                    <a:pt x="6004" y="42204"/>
                    <a:pt x="5944" y="42073"/>
                  </a:cubicBezTo>
                  <a:cubicBezTo>
                    <a:pt x="6730" y="41966"/>
                    <a:pt x="7516" y="41882"/>
                    <a:pt x="8313" y="41823"/>
                  </a:cubicBezTo>
                  <a:close/>
                  <a:moveTo>
                    <a:pt x="32019" y="44407"/>
                  </a:moveTo>
                  <a:cubicBezTo>
                    <a:pt x="32043" y="44692"/>
                    <a:pt x="32054" y="45085"/>
                    <a:pt x="32209" y="45347"/>
                  </a:cubicBezTo>
                  <a:cubicBezTo>
                    <a:pt x="32126" y="45383"/>
                    <a:pt x="32043" y="45419"/>
                    <a:pt x="31959" y="45454"/>
                  </a:cubicBezTo>
                  <a:cubicBezTo>
                    <a:pt x="31983" y="45228"/>
                    <a:pt x="31947" y="44966"/>
                    <a:pt x="31900" y="44728"/>
                  </a:cubicBezTo>
                  <a:cubicBezTo>
                    <a:pt x="31959" y="44621"/>
                    <a:pt x="32007" y="44514"/>
                    <a:pt x="32019" y="44407"/>
                  </a:cubicBezTo>
                  <a:close/>
                  <a:moveTo>
                    <a:pt x="9706" y="46538"/>
                  </a:moveTo>
                  <a:lnTo>
                    <a:pt x="9706" y="46538"/>
                  </a:lnTo>
                  <a:cubicBezTo>
                    <a:pt x="11028" y="46585"/>
                    <a:pt x="12362" y="46645"/>
                    <a:pt x="13683" y="46716"/>
                  </a:cubicBezTo>
                  <a:cubicBezTo>
                    <a:pt x="14814" y="46776"/>
                    <a:pt x="15945" y="46883"/>
                    <a:pt x="17076" y="47014"/>
                  </a:cubicBezTo>
                  <a:cubicBezTo>
                    <a:pt x="16207" y="46954"/>
                    <a:pt x="15350" y="46907"/>
                    <a:pt x="14469" y="46895"/>
                  </a:cubicBezTo>
                  <a:cubicBezTo>
                    <a:pt x="12814" y="46847"/>
                    <a:pt x="11242" y="46728"/>
                    <a:pt x="9706" y="46538"/>
                  </a:cubicBezTo>
                  <a:close/>
                  <a:moveTo>
                    <a:pt x="6885" y="44133"/>
                  </a:moveTo>
                  <a:cubicBezTo>
                    <a:pt x="13087" y="45285"/>
                    <a:pt x="19709" y="46027"/>
                    <a:pt x="26127" y="46027"/>
                  </a:cubicBezTo>
                  <a:cubicBezTo>
                    <a:pt x="27730" y="46027"/>
                    <a:pt x="29320" y="45980"/>
                    <a:pt x="30888" y="45883"/>
                  </a:cubicBezTo>
                  <a:cubicBezTo>
                    <a:pt x="31054" y="45871"/>
                    <a:pt x="31150" y="45788"/>
                    <a:pt x="31209" y="45692"/>
                  </a:cubicBezTo>
                  <a:cubicBezTo>
                    <a:pt x="31245" y="45692"/>
                    <a:pt x="31257" y="45704"/>
                    <a:pt x="31292" y="45704"/>
                  </a:cubicBezTo>
                  <a:cubicBezTo>
                    <a:pt x="31376" y="45704"/>
                    <a:pt x="31435" y="45657"/>
                    <a:pt x="31471" y="45597"/>
                  </a:cubicBezTo>
                  <a:cubicBezTo>
                    <a:pt x="31471" y="45621"/>
                    <a:pt x="31471" y="45645"/>
                    <a:pt x="31483" y="45657"/>
                  </a:cubicBezTo>
                  <a:cubicBezTo>
                    <a:pt x="31412" y="45692"/>
                    <a:pt x="31352" y="45716"/>
                    <a:pt x="31269" y="45752"/>
                  </a:cubicBezTo>
                  <a:cubicBezTo>
                    <a:pt x="31076" y="45848"/>
                    <a:pt x="31181" y="46145"/>
                    <a:pt x="31368" y="46145"/>
                  </a:cubicBezTo>
                  <a:cubicBezTo>
                    <a:pt x="31390" y="46145"/>
                    <a:pt x="31412" y="46142"/>
                    <a:pt x="31435" y="46133"/>
                  </a:cubicBezTo>
                  <a:cubicBezTo>
                    <a:pt x="32816" y="45704"/>
                    <a:pt x="34257" y="45347"/>
                    <a:pt x="35722" y="45002"/>
                  </a:cubicBezTo>
                  <a:lnTo>
                    <a:pt x="35722" y="45002"/>
                  </a:lnTo>
                  <a:cubicBezTo>
                    <a:pt x="33686" y="45752"/>
                    <a:pt x="31673" y="46585"/>
                    <a:pt x="29721" y="47562"/>
                  </a:cubicBezTo>
                  <a:cubicBezTo>
                    <a:pt x="29733" y="47502"/>
                    <a:pt x="29768" y="47443"/>
                    <a:pt x="29780" y="47383"/>
                  </a:cubicBezTo>
                  <a:cubicBezTo>
                    <a:pt x="29836" y="47210"/>
                    <a:pt x="29682" y="47073"/>
                    <a:pt x="29530" y="47073"/>
                  </a:cubicBezTo>
                  <a:cubicBezTo>
                    <a:pt x="29453" y="47073"/>
                    <a:pt x="29376" y="47108"/>
                    <a:pt x="29328" y="47193"/>
                  </a:cubicBezTo>
                  <a:cubicBezTo>
                    <a:pt x="28875" y="47978"/>
                    <a:pt x="27852" y="48074"/>
                    <a:pt x="27066" y="48490"/>
                  </a:cubicBezTo>
                  <a:cubicBezTo>
                    <a:pt x="26994" y="48455"/>
                    <a:pt x="26947" y="48443"/>
                    <a:pt x="26887" y="48431"/>
                  </a:cubicBezTo>
                  <a:cubicBezTo>
                    <a:pt x="26863" y="48276"/>
                    <a:pt x="26768" y="48193"/>
                    <a:pt x="26649" y="48157"/>
                  </a:cubicBezTo>
                  <a:cubicBezTo>
                    <a:pt x="26613" y="48145"/>
                    <a:pt x="26589" y="48133"/>
                    <a:pt x="26554" y="48133"/>
                  </a:cubicBezTo>
                  <a:cubicBezTo>
                    <a:pt x="24708" y="47847"/>
                    <a:pt x="22851" y="47585"/>
                    <a:pt x="21005" y="47371"/>
                  </a:cubicBezTo>
                  <a:cubicBezTo>
                    <a:pt x="17103" y="46323"/>
                    <a:pt x="12897" y="46226"/>
                    <a:pt x="8788" y="46226"/>
                  </a:cubicBezTo>
                  <a:cubicBezTo>
                    <a:pt x="8371" y="46226"/>
                    <a:pt x="7954" y="46227"/>
                    <a:pt x="7539" y="46228"/>
                  </a:cubicBezTo>
                  <a:cubicBezTo>
                    <a:pt x="5992" y="45954"/>
                    <a:pt x="4444" y="45597"/>
                    <a:pt x="2872" y="45169"/>
                  </a:cubicBezTo>
                  <a:cubicBezTo>
                    <a:pt x="3218" y="45061"/>
                    <a:pt x="3575" y="44966"/>
                    <a:pt x="3932" y="44871"/>
                  </a:cubicBezTo>
                  <a:cubicBezTo>
                    <a:pt x="4861" y="44645"/>
                    <a:pt x="5849" y="44609"/>
                    <a:pt x="6730" y="44252"/>
                  </a:cubicBezTo>
                  <a:cubicBezTo>
                    <a:pt x="6789" y="44216"/>
                    <a:pt x="6849" y="44168"/>
                    <a:pt x="6885" y="44133"/>
                  </a:cubicBezTo>
                  <a:close/>
                  <a:moveTo>
                    <a:pt x="24292" y="48490"/>
                  </a:moveTo>
                  <a:lnTo>
                    <a:pt x="24292" y="48490"/>
                  </a:lnTo>
                  <a:cubicBezTo>
                    <a:pt x="24518" y="48526"/>
                    <a:pt x="24744" y="48574"/>
                    <a:pt x="24982" y="48609"/>
                  </a:cubicBezTo>
                  <a:cubicBezTo>
                    <a:pt x="24804" y="48609"/>
                    <a:pt x="24625" y="48574"/>
                    <a:pt x="24458" y="48562"/>
                  </a:cubicBezTo>
                  <a:cubicBezTo>
                    <a:pt x="24399" y="48526"/>
                    <a:pt x="24351" y="48514"/>
                    <a:pt x="24292" y="48490"/>
                  </a:cubicBezTo>
                  <a:close/>
                  <a:moveTo>
                    <a:pt x="2182" y="45359"/>
                  </a:moveTo>
                  <a:cubicBezTo>
                    <a:pt x="3277" y="45704"/>
                    <a:pt x="4372" y="45990"/>
                    <a:pt x="5480" y="46216"/>
                  </a:cubicBezTo>
                  <a:cubicBezTo>
                    <a:pt x="4825" y="46216"/>
                    <a:pt x="4182" y="46216"/>
                    <a:pt x="3551" y="46192"/>
                  </a:cubicBezTo>
                  <a:cubicBezTo>
                    <a:pt x="3491" y="46192"/>
                    <a:pt x="3491" y="46300"/>
                    <a:pt x="3551" y="46300"/>
                  </a:cubicBezTo>
                  <a:cubicBezTo>
                    <a:pt x="4527" y="46347"/>
                    <a:pt x="5527" y="46371"/>
                    <a:pt x="6504" y="46407"/>
                  </a:cubicBezTo>
                  <a:cubicBezTo>
                    <a:pt x="11719" y="47359"/>
                    <a:pt x="16981" y="47407"/>
                    <a:pt x="22268" y="48145"/>
                  </a:cubicBezTo>
                  <a:cubicBezTo>
                    <a:pt x="22660" y="48312"/>
                    <a:pt x="23375" y="48633"/>
                    <a:pt x="24042" y="49038"/>
                  </a:cubicBezTo>
                  <a:cubicBezTo>
                    <a:pt x="17100" y="47776"/>
                    <a:pt x="9992" y="48157"/>
                    <a:pt x="3098" y="46395"/>
                  </a:cubicBezTo>
                  <a:cubicBezTo>
                    <a:pt x="3051" y="46252"/>
                    <a:pt x="3015" y="46121"/>
                    <a:pt x="2967" y="46014"/>
                  </a:cubicBezTo>
                  <a:cubicBezTo>
                    <a:pt x="2908" y="45895"/>
                    <a:pt x="2789" y="45800"/>
                    <a:pt x="2658" y="45752"/>
                  </a:cubicBezTo>
                  <a:cubicBezTo>
                    <a:pt x="2617" y="45671"/>
                    <a:pt x="2542" y="45616"/>
                    <a:pt x="2448" y="45616"/>
                  </a:cubicBezTo>
                  <a:cubicBezTo>
                    <a:pt x="2431" y="45616"/>
                    <a:pt x="2414" y="45617"/>
                    <a:pt x="2396" y="45621"/>
                  </a:cubicBezTo>
                  <a:cubicBezTo>
                    <a:pt x="2216" y="45666"/>
                    <a:pt x="2015" y="45725"/>
                    <a:pt x="1825" y="45725"/>
                  </a:cubicBezTo>
                  <a:cubicBezTo>
                    <a:pt x="1764" y="45725"/>
                    <a:pt x="1704" y="45719"/>
                    <a:pt x="1646" y="45704"/>
                  </a:cubicBezTo>
                  <a:cubicBezTo>
                    <a:pt x="1598" y="45692"/>
                    <a:pt x="1539" y="45657"/>
                    <a:pt x="1467" y="45597"/>
                  </a:cubicBezTo>
                  <a:cubicBezTo>
                    <a:pt x="1705" y="45514"/>
                    <a:pt x="1944" y="45442"/>
                    <a:pt x="2182" y="45359"/>
                  </a:cubicBezTo>
                  <a:close/>
                  <a:moveTo>
                    <a:pt x="24601" y="49419"/>
                  </a:moveTo>
                  <a:cubicBezTo>
                    <a:pt x="24625" y="49443"/>
                    <a:pt x="24649" y="49455"/>
                    <a:pt x="24661" y="49467"/>
                  </a:cubicBezTo>
                  <a:cubicBezTo>
                    <a:pt x="24637" y="49467"/>
                    <a:pt x="24625" y="49467"/>
                    <a:pt x="24589" y="49455"/>
                  </a:cubicBezTo>
                  <a:cubicBezTo>
                    <a:pt x="24589" y="49443"/>
                    <a:pt x="24601" y="49443"/>
                    <a:pt x="24601" y="49419"/>
                  </a:cubicBezTo>
                  <a:close/>
                  <a:moveTo>
                    <a:pt x="27697" y="49729"/>
                  </a:moveTo>
                  <a:cubicBezTo>
                    <a:pt x="27697" y="49741"/>
                    <a:pt x="27709" y="49752"/>
                    <a:pt x="27709" y="49764"/>
                  </a:cubicBezTo>
                  <a:cubicBezTo>
                    <a:pt x="27697" y="49752"/>
                    <a:pt x="27685" y="49741"/>
                    <a:pt x="27673" y="49741"/>
                  </a:cubicBezTo>
                  <a:cubicBezTo>
                    <a:pt x="27673" y="49729"/>
                    <a:pt x="27685" y="49729"/>
                    <a:pt x="27697" y="49729"/>
                  </a:cubicBezTo>
                  <a:close/>
                  <a:moveTo>
                    <a:pt x="25542" y="49229"/>
                  </a:moveTo>
                  <a:cubicBezTo>
                    <a:pt x="25613" y="49229"/>
                    <a:pt x="25697" y="49252"/>
                    <a:pt x="25756" y="49252"/>
                  </a:cubicBezTo>
                  <a:cubicBezTo>
                    <a:pt x="26089" y="49467"/>
                    <a:pt x="26423" y="49681"/>
                    <a:pt x="26768" y="49907"/>
                  </a:cubicBezTo>
                  <a:cubicBezTo>
                    <a:pt x="26994" y="50062"/>
                    <a:pt x="27256" y="50229"/>
                    <a:pt x="27506" y="50360"/>
                  </a:cubicBezTo>
                  <a:cubicBezTo>
                    <a:pt x="27435" y="50336"/>
                    <a:pt x="27375" y="50324"/>
                    <a:pt x="27316" y="50288"/>
                  </a:cubicBezTo>
                  <a:cubicBezTo>
                    <a:pt x="26887" y="50110"/>
                    <a:pt x="26447" y="49919"/>
                    <a:pt x="26030" y="49693"/>
                  </a:cubicBezTo>
                  <a:cubicBezTo>
                    <a:pt x="25994" y="49681"/>
                    <a:pt x="25958" y="49657"/>
                    <a:pt x="25911" y="49657"/>
                  </a:cubicBezTo>
                  <a:cubicBezTo>
                    <a:pt x="25816" y="49502"/>
                    <a:pt x="25697" y="49360"/>
                    <a:pt x="25542" y="49229"/>
                  </a:cubicBezTo>
                  <a:close/>
                  <a:moveTo>
                    <a:pt x="4003" y="47931"/>
                  </a:moveTo>
                  <a:cubicBezTo>
                    <a:pt x="11028" y="48681"/>
                    <a:pt x="18041" y="49705"/>
                    <a:pt x="25077" y="50145"/>
                  </a:cubicBezTo>
                  <a:lnTo>
                    <a:pt x="25101" y="50145"/>
                  </a:lnTo>
                  <a:cubicBezTo>
                    <a:pt x="25077" y="50252"/>
                    <a:pt x="25006" y="50383"/>
                    <a:pt x="24935" y="50514"/>
                  </a:cubicBezTo>
                  <a:cubicBezTo>
                    <a:pt x="24899" y="50503"/>
                    <a:pt x="24863" y="50479"/>
                    <a:pt x="24815" y="50479"/>
                  </a:cubicBezTo>
                  <a:cubicBezTo>
                    <a:pt x="17838" y="50157"/>
                    <a:pt x="10897" y="49026"/>
                    <a:pt x="4003" y="47931"/>
                  </a:cubicBezTo>
                  <a:close/>
                  <a:moveTo>
                    <a:pt x="26137" y="50360"/>
                  </a:moveTo>
                  <a:cubicBezTo>
                    <a:pt x="26423" y="50538"/>
                    <a:pt x="26697" y="50705"/>
                    <a:pt x="26982" y="50848"/>
                  </a:cubicBezTo>
                  <a:cubicBezTo>
                    <a:pt x="27185" y="50955"/>
                    <a:pt x="27387" y="51074"/>
                    <a:pt x="27613" y="51134"/>
                  </a:cubicBezTo>
                  <a:lnTo>
                    <a:pt x="27602" y="51145"/>
                  </a:lnTo>
                  <a:cubicBezTo>
                    <a:pt x="27423" y="51062"/>
                    <a:pt x="27221" y="51003"/>
                    <a:pt x="27042" y="50907"/>
                  </a:cubicBezTo>
                  <a:cubicBezTo>
                    <a:pt x="26744" y="50776"/>
                    <a:pt x="26435" y="50645"/>
                    <a:pt x="26137" y="50514"/>
                  </a:cubicBezTo>
                  <a:lnTo>
                    <a:pt x="26137" y="50360"/>
                  </a:lnTo>
                  <a:close/>
                  <a:moveTo>
                    <a:pt x="3206" y="46812"/>
                  </a:moveTo>
                  <a:lnTo>
                    <a:pt x="3206" y="46812"/>
                  </a:lnTo>
                  <a:cubicBezTo>
                    <a:pt x="4420" y="47193"/>
                    <a:pt x="5694" y="47538"/>
                    <a:pt x="7004" y="47847"/>
                  </a:cubicBezTo>
                  <a:cubicBezTo>
                    <a:pt x="5896" y="47764"/>
                    <a:pt x="4801" y="47669"/>
                    <a:pt x="3706" y="47562"/>
                  </a:cubicBezTo>
                  <a:cubicBezTo>
                    <a:pt x="3702" y="47561"/>
                    <a:pt x="3698" y="47561"/>
                    <a:pt x="3694" y="47561"/>
                  </a:cubicBezTo>
                  <a:cubicBezTo>
                    <a:pt x="3480" y="47561"/>
                    <a:pt x="3483" y="47884"/>
                    <a:pt x="3706" y="47907"/>
                  </a:cubicBezTo>
                  <a:cubicBezTo>
                    <a:pt x="3753" y="47907"/>
                    <a:pt x="3813" y="47919"/>
                    <a:pt x="3860" y="47919"/>
                  </a:cubicBezTo>
                  <a:cubicBezTo>
                    <a:pt x="3753" y="47943"/>
                    <a:pt x="3729" y="48074"/>
                    <a:pt x="3825" y="48097"/>
                  </a:cubicBezTo>
                  <a:cubicBezTo>
                    <a:pt x="10647" y="49633"/>
                    <a:pt x="17529" y="50360"/>
                    <a:pt x="24470" y="51098"/>
                  </a:cubicBezTo>
                  <a:cubicBezTo>
                    <a:pt x="24434" y="51169"/>
                    <a:pt x="24470" y="51253"/>
                    <a:pt x="24530" y="51300"/>
                  </a:cubicBezTo>
                  <a:cubicBezTo>
                    <a:pt x="24601" y="51372"/>
                    <a:pt x="24673" y="51395"/>
                    <a:pt x="24756" y="51407"/>
                  </a:cubicBezTo>
                  <a:cubicBezTo>
                    <a:pt x="24601" y="51467"/>
                    <a:pt x="24458" y="51526"/>
                    <a:pt x="24268" y="51574"/>
                  </a:cubicBezTo>
                  <a:cubicBezTo>
                    <a:pt x="24220" y="51586"/>
                    <a:pt x="24184" y="51598"/>
                    <a:pt x="24161" y="51634"/>
                  </a:cubicBezTo>
                  <a:cubicBezTo>
                    <a:pt x="24101" y="51610"/>
                    <a:pt x="24042" y="51610"/>
                    <a:pt x="23982" y="51598"/>
                  </a:cubicBezTo>
                  <a:cubicBezTo>
                    <a:pt x="23934" y="51538"/>
                    <a:pt x="23863" y="51515"/>
                    <a:pt x="23768" y="51515"/>
                  </a:cubicBezTo>
                  <a:cubicBezTo>
                    <a:pt x="23661" y="51515"/>
                    <a:pt x="23589" y="51526"/>
                    <a:pt x="23506" y="51550"/>
                  </a:cubicBezTo>
                  <a:cubicBezTo>
                    <a:pt x="23113" y="51532"/>
                    <a:pt x="22714" y="51529"/>
                    <a:pt x="22333" y="51529"/>
                  </a:cubicBezTo>
                  <a:cubicBezTo>
                    <a:pt x="22142" y="51529"/>
                    <a:pt x="21956" y="51530"/>
                    <a:pt x="21778" y="51530"/>
                  </a:cubicBezTo>
                  <a:cubicBezTo>
                    <a:pt x="21599" y="51530"/>
                    <a:pt x="21428" y="51529"/>
                    <a:pt x="21267" y="51526"/>
                  </a:cubicBezTo>
                  <a:cubicBezTo>
                    <a:pt x="21089" y="51526"/>
                    <a:pt x="20970" y="51634"/>
                    <a:pt x="20910" y="51765"/>
                  </a:cubicBezTo>
                  <a:cubicBezTo>
                    <a:pt x="20660" y="51729"/>
                    <a:pt x="20398" y="51717"/>
                    <a:pt x="20136" y="51717"/>
                  </a:cubicBezTo>
                  <a:lnTo>
                    <a:pt x="20124" y="51717"/>
                  </a:lnTo>
                  <a:cubicBezTo>
                    <a:pt x="20089" y="51705"/>
                    <a:pt x="20053" y="51705"/>
                    <a:pt x="20017" y="51693"/>
                  </a:cubicBezTo>
                  <a:cubicBezTo>
                    <a:pt x="19874" y="51657"/>
                    <a:pt x="19720" y="51574"/>
                    <a:pt x="19577" y="51574"/>
                  </a:cubicBezTo>
                  <a:cubicBezTo>
                    <a:pt x="19543" y="51569"/>
                    <a:pt x="19510" y="51566"/>
                    <a:pt x="19477" y="51566"/>
                  </a:cubicBezTo>
                  <a:cubicBezTo>
                    <a:pt x="19368" y="51566"/>
                    <a:pt x="19261" y="51592"/>
                    <a:pt x="19160" y="51610"/>
                  </a:cubicBezTo>
                  <a:cubicBezTo>
                    <a:pt x="19124" y="51550"/>
                    <a:pt x="19077" y="51526"/>
                    <a:pt x="19005" y="51503"/>
                  </a:cubicBezTo>
                  <a:cubicBezTo>
                    <a:pt x="14528" y="50764"/>
                    <a:pt x="10076" y="50217"/>
                    <a:pt x="5646" y="49383"/>
                  </a:cubicBezTo>
                  <a:cubicBezTo>
                    <a:pt x="5623" y="49360"/>
                    <a:pt x="5611" y="49348"/>
                    <a:pt x="5587" y="49336"/>
                  </a:cubicBezTo>
                  <a:cubicBezTo>
                    <a:pt x="4753" y="48967"/>
                    <a:pt x="3706" y="48871"/>
                    <a:pt x="2777" y="48740"/>
                  </a:cubicBezTo>
                  <a:cubicBezTo>
                    <a:pt x="2265" y="48633"/>
                    <a:pt x="1777" y="48538"/>
                    <a:pt x="1289" y="48431"/>
                  </a:cubicBezTo>
                  <a:lnTo>
                    <a:pt x="1289" y="48324"/>
                  </a:lnTo>
                  <a:cubicBezTo>
                    <a:pt x="1289" y="48276"/>
                    <a:pt x="1265" y="48228"/>
                    <a:pt x="1253" y="48205"/>
                  </a:cubicBezTo>
                  <a:cubicBezTo>
                    <a:pt x="1324" y="48145"/>
                    <a:pt x="1432" y="48097"/>
                    <a:pt x="1515" y="48086"/>
                  </a:cubicBezTo>
                  <a:cubicBezTo>
                    <a:pt x="1545" y="48082"/>
                    <a:pt x="1576" y="48080"/>
                    <a:pt x="1608" y="48080"/>
                  </a:cubicBezTo>
                  <a:cubicBezTo>
                    <a:pt x="1774" y="48080"/>
                    <a:pt x="1954" y="48127"/>
                    <a:pt x="2134" y="48157"/>
                  </a:cubicBezTo>
                  <a:cubicBezTo>
                    <a:pt x="2301" y="48193"/>
                    <a:pt x="2456" y="48240"/>
                    <a:pt x="2622" y="48252"/>
                  </a:cubicBezTo>
                  <a:cubicBezTo>
                    <a:pt x="2668" y="48283"/>
                    <a:pt x="2721" y="48298"/>
                    <a:pt x="2773" y="48298"/>
                  </a:cubicBezTo>
                  <a:cubicBezTo>
                    <a:pt x="2843" y="48298"/>
                    <a:pt x="2913" y="48271"/>
                    <a:pt x="2967" y="48217"/>
                  </a:cubicBezTo>
                  <a:cubicBezTo>
                    <a:pt x="3003" y="48205"/>
                    <a:pt x="3075" y="48193"/>
                    <a:pt x="3110" y="48157"/>
                  </a:cubicBezTo>
                  <a:cubicBezTo>
                    <a:pt x="3229" y="48097"/>
                    <a:pt x="3218" y="47943"/>
                    <a:pt x="3134" y="47859"/>
                  </a:cubicBezTo>
                  <a:cubicBezTo>
                    <a:pt x="3229" y="47538"/>
                    <a:pt x="3241" y="47169"/>
                    <a:pt x="3206" y="46812"/>
                  </a:cubicBezTo>
                  <a:close/>
                  <a:moveTo>
                    <a:pt x="25899" y="51467"/>
                  </a:moveTo>
                  <a:cubicBezTo>
                    <a:pt x="26101" y="51598"/>
                    <a:pt x="26328" y="51729"/>
                    <a:pt x="26542" y="51872"/>
                  </a:cubicBezTo>
                  <a:cubicBezTo>
                    <a:pt x="26720" y="51967"/>
                    <a:pt x="26899" y="52110"/>
                    <a:pt x="27078" y="52181"/>
                  </a:cubicBezTo>
                  <a:cubicBezTo>
                    <a:pt x="27090" y="52205"/>
                    <a:pt x="27113" y="52241"/>
                    <a:pt x="27149" y="52253"/>
                  </a:cubicBezTo>
                  <a:cubicBezTo>
                    <a:pt x="27137" y="52253"/>
                    <a:pt x="27090" y="52288"/>
                    <a:pt x="27042" y="52288"/>
                  </a:cubicBezTo>
                  <a:cubicBezTo>
                    <a:pt x="27030" y="52288"/>
                    <a:pt x="27006" y="52300"/>
                    <a:pt x="26982" y="52300"/>
                  </a:cubicBezTo>
                  <a:cubicBezTo>
                    <a:pt x="26804" y="52134"/>
                    <a:pt x="26554" y="52027"/>
                    <a:pt x="26316" y="51943"/>
                  </a:cubicBezTo>
                  <a:cubicBezTo>
                    <a:pt x="26101" y="51848"/>
                    <a:pt x="25887" y="51776"/>
                    <a:pt x="25661" y="51705"/>
                  </a:cubicBezTo>
                  <a:cubicBezTo>
                    <a:pt x="25744" y="51634"/>
                    <a:pt x="25827" y="51550"/>
                    <a:pt x="25899" y="51467"/>
                  </a:cubicBezTo>
                  <a:close/>
                  <a:moveTo>
                    <a:pt x="4563" y="53551"/>
                  </a:moveTo>
                  <a:lnTo>
                    <a:pt x="4563" y="53551"/>
                  </a:lnTo>
                  <a:cubicBezTo>
                    <a:pt x="4515" y="53670"/>
                    <a:pt x="4468" y="53777"/>
                    <a:pt x="4408" y="53896"/>
                  </a:cubicBezTo>
                  <a:lnTo>
                    <a:pt x="4408" y="53908"/>
                  </a:lnTo>
                  <a:cubicBezTo>
                    <a:pt x="4396" y="53908"/>
                    <a:pt x="4372" y="53896"/>
                    <a:pt x="4372" y="53896"/>
                  </a:cubicBezTo>
                  <a:cubicBezTo>
                    <a:pt x="4396" y="53860"/>
                    <a:pt x="4408" y="53848"/>
                    <a:pt x="4420" y="53812"/>
                  </a:cubicBezTo>
                  <a:cubicBezTo>
                    <a:pt x="4480" y="53729"/>
                    <a:pt x="4515" y="53634"/>
                    <a:pt x="4563" y="53551"/>
                  </a:cubicBezTo>
                  <a:close/>
                  <a:moveTo>
                    <a:pt x="22779" y="52550"/>
                  </a:moveTo>
                  <a:cubicBezTo>
                    <a:pt x="22863" y="52562"/>
                    <a:pt x="22970" y="52562"/>
                    <a:pt x="23077" y="52562"/>
                  </a:cubicBezTo>
                  <a:cubicBezTo>
                    <a:pt x="23208" y="52848"/>
                    <a:pt x="23315" y="53122"/>
                    <a:pt x="23411" y="53384"/>
                  </a:cubicBezTo>
                  <a:cubicBezTo>
                    <a:pt x="23399" y="53396"/>
                    <a:pt x="23399" y="53420"/>
                    <a:pt x="23399" y="53443"/>
                  </a:cubicBezTo>
                  <a:cubicBezTo>
                    <a:pt x="23446" y="53622"/>
                    <a:pt x="23494" y="53812"/>
                    <a:pt x="23530" y="53991"/>
                  </a:cubicBezTo>
                  <a:cubicBezTo>
                    <a:pt x="23315" y="53479"/>
                    <a:pt x="23041" y="52967"/>
                    <a:pt x="22779" y="52550"/>
                  </a:cubicBezTo>
                  <a:close/>
                  <a:moveTo>
                    <a:pt x="19458" y="52122"/>
                  </a:moveTo>
                  <a:cubicBezTo>
                    <a:pt x="19470" y="52122"/>
                    <a:pt x="19470" y="52122"/>
                    <a:pt x="19481" y="52134"/>
                  </a:cubicBezTo>
                  <a:cubicBezTo>
                    <a:pt x="19624" y="52169"/>
                    <a:pt x="19755" y="52146"/>
                    <a:pt x="19874" y="52181"/>
                  </a:cubicBezTo>
                  <a:cubicBezTo>
                    <a:pt x="20077" y="52217"/>
                    <a:pt x="20279" y="52324"/>
                    <a:pt x="20482" y="52419"/>
                  </a:cubicBezTo>
                  <a:cubicBezTo>
                    <a:pt x="20470" y="52443"/>
                    <a:pt x="20470" y="52491"/>
                    <a:pt x="20482" y="52550"/>
                  </a:cubicBezTo>
                  <a:cubicBezTo>
                    <a:pt x="20672" y="53098"/>
                    <a:pt x="20851" y="53634"/>
                    <a:pt x="21017" y="54170"/>
                  </a:cubicBezTo>
                  <a:cubicBezTo>
                    <a:pt x="20973" y="54131"/>
                    <a:pt x="20928" y="54114"/>
                    <a:pt x="20887" y="54114"/>
                  </a:cubicBezTo>
                  <a:cubicBezTo>
                    <a:pt x="20829" y="54114"/>
                    <a:pt x="20781" y="54149"/>
                    <a:pt x="20767" y="54205"/>
                  </a:cubicBezTo>
                  <a:cubicBezTo>
                    <a:pt x="20577" y="53372"/>
                    <a:pt x="20160" y="52634"/>
                    <a:pt x="19458" y="52122"/>
                  </a:cubicBezTo>
                  <a:close/>
                  <a:moveTo>
                    <a:pt x="4932" y="54146"/>
                  </a:moveTo>
                  <a:cubicBezTo>
                    <a:pt x="5099" y="54253"/>
                    <a:pt x="5265" y="54336"/>
                    <a:pt x="5432" y="54443"/>
                  </a:cubicBezTo>
                  <a:cubicBezTo>
                    <a:pt x="5349" y="54396"/>
                    <a:pt x="5253" y="54372"/>
                    <a:pt x="5158" y="54324"/>
                  </a:cubicBezTo>
                  <a:cubicBezTo>
                    <a:pt x="5063" y="54277"/>
                    <a:pt x="4968" y="54229"/>
                    <a:pt x="4896" y="54170"/>
                  </a:cubicBezTo>
                  <a:cubicBezTo>
                    <a:pt x="4920" y="54170"/>
                    <a:pt x="4932" y="54158"/>
                    <a:pt x="4932" y="54146"/>
                  </a:cubicBezTo>
                  <a:close/>
                  <a:moveTo>
                    <a:pt x="21184" y="54967"/>
                  </a:moveTo>
                  <a:cubicBezTo>
                    <a:pt x="21255" y="55289"/>
                    <a:pt x="21315" y="55634"/>
                    <a:pt x="21363" y="55967"/>
                  </a:cubicBezTo>
                  <a:cubicBezTo>
                    <a:pt x="21327" y="55944"/>
                    <a:pt x="21255" y="55908"/>
                    <a:pt x="21172" y="55908"/>
                  </a:cubicBezTo>
                  <a:cubicBezTo>
                    <a:pt x="21089" y="55908"/>
                    <a:pt x="21017" y="55956"/>
                    <a:pt x="20970" y="56015"/>
                  </a:cubicBezTo>
                  <a:cubicBezTo>
                    <a:pt x="20934" y="56003"/>
                    <a:pt x="20898" y="56003"/>
                    <a:pt x="20851" y="55991"/>
                  </a:cubicBezTo>
                  <a:cubicBezTo>
                    <a:pt x="20874" y="55801"/>
                    <a:pt x="20874" y="55610"/>
                    <a:pt x="20874" y="55420"/>
                  </a:cubicBezTo>
                  <a:cubicBezTo>
                    <a:pt x="21029" y="55301"/>
                    <a:pt x="21136" y="55146"/>
                    <a:pt x="21184" y="54967"/>
                  </a:cubicBezTo>
                  <a:close/>
                  <a:moveTo>
                    <a:pt x="4682" y="50002"/>
                  </a:moveTo>
                  <a:cubicBezTo>
                    <a:pt x="5301" y="50133"/>
                    <a:pt x="5908" y="50229"/>
                    <a:pt x="6527" y="50241"/>
                  </a:cubicBezTo>
                  <a:cubicBezTo>
                    <a:pt x="6587" y="50241"/>
                    <a:pt x="6611" y="50217"/>
                    <a:pt x="6647" y="50169"/>
                  </a:cubicBezTo>
                  <a:cubicBezTo>
                    <a:pt x="9623" y="50907"/>
                    <a:pt x="12683" y="51526"/>
                    <a:pt x="15719" y="51824"/>
                  </a:cubicBezTo>
                  <a:cubicBezTo>
                    <a:pt x="15612" y="51896"/>
                    <a:pt x="15612" y="52062"/>
                    <a:pt x="15767" y="52110"/>
                  </a:cubicBezTo>
                  <a:cubicBezTo>
                    <a:pt x="16922" y="52527"/>
                    <a:pt x="17993" y="53122"/>
                    <a:pt x="19148" y="53539"/>
                  </a:cubicBezTo>
                  <a:cubicBezTo>
                    <a:pt x="19164" y="53545"/>
                    <a:pt x="19180" y="53548"/>
                    <a:pt x="19194" y="53548"/>
                  </a:cubicBezTo>
                  <a:cubicBezTo>
                    <a:pt x="19305" y="53548"/>
                    <a:pt x="19349" y="53364"/>
                    <a:pt x="19243" y="53300"/>
                  </a:cubicBezTo>
                  <a:cubicBezTo>
                    <a:pt x="18315" y="52622"/>
                    <a:pt x="17124" y="52229"/>
                    <a:pt x="16029" y="51848"/>
                  </a:cubicBezTo>
                  <a:lnTo>
                    <a:pt x="16029" y="51848"/>
                  </a:lnTo>
                  <a:cubicBezTo>
                    <a:pt x="16981" y="51943"/>
                    <a:pt x="17957" y="52003"/>
                    <a:pt x="18886" y="52015"/>
                  </a:cubicBezTo>
                  <a:cubicBezTo>
                    <a:pt x="18886" y="52062"/>
                    <a:pt x="18886" y="52110"/>
                    <a:pt x="18934" y="52134"/>
                  </a:cubicBezTo>
                  <a:cubicBezTo>
                    <a:pt x="19862" y="52896"/>
                    <a:pt x="20279" y="53979"/>
                    <a:pt x="20339" y="55158"/>
                  </a:cubicBezTo>
                  <a:cubicBezTo>
                    <a:pt x="17029" y="53860"/>
                    <a:pt x="13874" y="52300"/>
                    <a:pt x="10480" y="51205"/>
                  </a:cubicBezTo>
                  <a:cubicBezTo>
                    <a:pt x="10470" y="51202"/>
                    <a:pt x="10460" y="51201"/>
                    <a:pt x="10450" y="51201"/>
                  </a:cubicBezTo>
                  <a:cubicBezTo>
                    <a:pt x="10336" y="51201"/>
                    <a:pt x="10266" y="51376"/>
                    <a:pt x="10397" y="51431"/>
                  </a:cubicBezTo>
                  <a:cubicBezTo>
                    <a:pt x="13624" y="52955"/>
                    <a:pt x="17029" y="53979"/>
                    <a:pt x="20351" y="55277"/>
                  </a:cubicBezTo>
                  <a:lnTo>
                    <a:pt x="20351" y="55872"/>
                  </a:lnTo>
                  <a:cubicBezTo>
                    <a:pt x="20220" y="55896"/>
                    <a:pt x="20136" y="56027"/>
                    <a:pt x="20136" y="56146"/>
                  </a:cubicBezTo>
                  <a:cubicBezTo>
                    <a:pt x="20124" y="56146"/>
                    <a:pt x="20124" y="56134"/>
                    <a:pt x="20112" y="56134"/>
                  </a:cubicBezTo>
                  <a:cubicBezTo>
                    <a:pt x="15255" y="53789"/>
                    <a:pt x="9897" y="51943"/>
                    <a:pt x="4813" y="50181"/>
                  </a:cubicBezTo>
                  <a:lnTo>
                    <a:pt x="4765" y="50181"/>
                  </a:lnTo>
                  <a:lnTo>
                    <a:pt x="4682" y="50002"/>
                  </a:lnTo>
                  <a:close/>
                  <a:moveTo>
                    <a:pt x="21446" y="56598"/>
                  </a:moveTo>
                  <a:cubicBezTo>
                    <a:pt x="21446" y="56670"/>
                    <a:pt x="21470" y="56753"/>
                    <a:pt x="21470" y="56837"/>
                  </a:cubicBezTo>
                  <a:cubicBezTo>
                    <a:pt x="21482" y="57146"/>
                    <a:pt x="21482" y="57527"/>
                    <a:pt x="21482" y="57896"/>
                  </a:cubicBezTo>
                  <a:cubicBezTo>
                    <a:pt x="21305" y="57720"/>
                    <a:pt x="21008" y="57648"/>
                    <a:pt x="20743" y="57648"/>
                  </a:cubicBezTo>
                  <a:cubicBezTo>
                    <a:pt x="20686" y="57648"/>
                    <a:pt x="20630" y="57652"/>
                    <a:pt x="20577" y="57658"/>
                  </a:cubicBezTo>
                  <a:cubicBezTo>
                    <a:pt x="20601" y="57551"/>
                    <a:pt x="20636" y="57444"/>
                    <a:pt x="20648" y="57349"/>
                  </a:cubicBezTo>
                  <a:cubicBezTo>
                    <a:pt x="20814" y="57448"/>
                    <a:pt x="20986" y="57536"/>
                    <a:pt x="21139" y="57536"/>
                  </a:cubicBezTo>
                  <a:cubicBezTo>
                    <a:pt x="21206" y="57536"/>
                    <a:pt x="21269" y="57519"/>
                    <a:pt x="21327" y="57480"/>
                  </a:cubicBezTo>
                  <a:cubicBezTo>
                    <a:pt x="21422" y="57396"/>
                    <a:pt x="21470" y="57313"/>
                    <a:pt x="21446" y="57194"/>
                  </a:cubicBezTo>
                  <a:cubicBezTo>
                    <a:pt x="21434" y="57099"/>
                    <a:pt x="21363" y="57051"/>
                    <a:pt x="21267" y="57015"/>
                  </a:cubicBezTo>
                  <a:cubicBezTo>
                    <a:pt x="21244" y="57003"/>
                    <a:pt x="21196" y="56979"/>
                    <a:pt x="21148" y="56968"/>
                  </a:cubicBezTo>
                  <a:cubicBezTo>
                    <a:pt x="21077" y="56944"/>
                    <a:pt x="21005" y="56932"/>
                    <a:pt x="20934" y="56896"/>
                  </a:cubicBezTo>
                  <a:cubicBezTo>
                    <a:pt x="20874" y="56884"/>
                    <a:pt x="20815" y="56849"/>
                    <a:pt x="20767" y="56837"/>
                  </a:cubicBezTo>
                  <a:cubicBezTo>
                    <a:pt x="20779" y="56765"/>
                    <a:pt x="20791" y="56670"/>
                    <a:pt x="20803" y="56598"/>
                  </a:cubicBezTo>
                  <a:cubicBezTo>
                    <a:pt x="20928" y="56658"/>
                    <a:pt x="21064" y="56702"/>
                    <a:pt x="21187" y="56702"/>
                  </a:cubicBezTo>
                  <a:cubicBezTo>
                    <a:pt x="21286" y="56702"/>
                    <a:pt x="21377" y="56673"/>
                    <a:pt x="21446" y="56598"/>
                  </a:cubicBezTo>
                  <a:close/>
                  <a:moveTo>
                    <a:pt x="15653" y="58483"/>
                  </a:moveTo>
                  <a:cubicBezTo>
                    <a:pt x="15626" y="58483"/>
                    <a:pt x="15608" y="58541"/>
                    <a:pt x="15648" y="58551"/>
                  </a:cubicBezTo>
                  <a:cubicBezTo>
                    <a:pt x="15804" y="58622"/>
                    <a:pt x="15956" y="58696"/>
                    <a:pt x="16104" y="58775"/>
                  </a:cubicBezTo>
                  <a:lnTo>
                    <a:pt x="16104" y="58775"/>
                  </a:lnTo>
                  <a:cubicBezTo>
                    <a:pt x="15958" y="58685"/>
                    <a:pt x="15814" y="58591"/>
                    <a:pt x="15671" y="58492"/>
                  </a:cubicBezTo>
                  <a:cubicBezTo>
                    <a:pt x="15665" y="58485"/>
                    <a:pt x="15659" y="58483"/>
                    <a:pt x="15653" y="58483"/>
                  </a:cubicBezTo>
                  <a:close/>
                  <a:moveTo>
                    <a:pt x="20589" y="58087"/>
                  </a:moveTo>
                  <a:cubicBezTo>
                    <a:pt x="20770" y="58278"/>
                    <a:pt x="21037" y="58454"/>
                    <a:pt x="21270" y="58454"/>
                  </a:cubicBezTo>
                  <a:cubicBezTo>
                    <a:pt x="21327" y="58454"/>
                    <a:pt x="21383" y="58444"/>
                    <a:pt x="21434" y="58420"/>
                  </a:cubicBezTo>
                  <a:lnTo>
                    <a:pt x="21434" y="58420"/>
                  </a:lnTo>
                  <a:cubicBezTo>
                    <a:pt x="21434" y="58515"/>
                    <a:pt x="21422" y="58658"/>
                    <a:pt x="21410" y="58777"/>
                  </a:cubicBezTo>
                  <a:cubicBezTo>
                    <a:pt x="21184" y="58515"/>
                    <a:pt x="20672" y="58444"/>
                    <a:pt x="20351" y="58373"/>
                  </a:cubicBezTo>
                  <a:cubicBezTo>
                    <a:pt x="20363" y="58337"/>
                    <a:pt x="20363" y="58313"/>
                    <a:pt x="20374" y="58277"/>
                  </a:cubicBezTo>
                  <a:cubicBezTo>
                    <a:pt x="20493" y="58277"/>
                    <a:pt x="20577" y="58206"/>
                    <a:pt x="20589" y="58087"/>
                  </a:cubicBezTo>
                  <a:close/>
                  <a:moveTo>
                    <a:pt x="4884" y="50538"/>
                  </a:moveTo>
                  <a:lnTo>
                    <a:pt x="4884" y="50538"/>
                  </a:lnTo>
                  <a:cubicBezTo>
                    <a:pt x="9873" y="52527"/>
                    <a:pt x="14874" y="54741"/>
                    <a:pt x="19934" y="56515"/>
                  </a:cubicBezTo>
                  <a:cubicBezTo>
                    <a:pt x="19950" y="56519"/>
                    <a:pt x="19966" y="56521"/>
                    <a:pt x="19981" y="56521"/>
                  </a:cubicBezTo>
                  <a:cubicBezTo>
                    <a:pt x="20100" y="56521"/>
                    <a:pt x="20184" y="56406"/>
                    <a:pt x="20184" y="56301"/>
                  </a:cubicBezTo>
                  <a:cubicBezTo>
                    <a:pt x="20196" y="56313"/>
                    <a:pt x="20220" y="56337"/>
                    <a:pt x="20243" y="56348"/>
                  </a:cubicBezTo>
                  <a:cubicBezTo>
                    <a:pt x="20255" y="56348"/>
                    <a:pt x="20279" y="56360"/>
                    <a:pt x="20291" y="56360"/>
                  </a:cubicBezTo>
                  <a:cubicBezTo>
                    <a:pt x="20279" y="56491"/>
                    <a:pt x="20255" y="56634"/>
                    <a:pt x="20232" y="56777"/>
                  </a:cubicBezTo>
                  <a:cubicBezTo>
                    <a:pt x="20172" y="56837"/>
                    <a:pt x="20160" y="56932"/>
                    <a:pt x="20184" y="57015"/>
                  </a:cubicBezTo>
                  <a:cubicBezTo>
                    <a:pt x="20160" y="57182"/>
                    <a:pt x="20112" y="57360"/>
                    <a:pt x="20065" y="57527"/>
                  </a:cubicBezTo>
                  <a:cubicBezTo>
                    <a:pt x="18446" y="56527"/>
                    <a:pt x="16374" y="55956"/>
                    <a:pt x="14588" y="55420"/>
                  </a:cubicBezTo>
                  <a:cubicBezTo>
                    <a:pt x="14583" y="55419"/>
                    <a:pt x="14579" y="55418"/>
                    <a:pt x="14575" y="55418"/>
                  </a:cubicBezTo>
                  <a:cubicBezTo>
                    <a:pt x="14527" y="55418"/>
                    <a:pt x="14520" y="55482"/>
                    <a:pt x="14564" y="55515"/>
                  </a:cubicBezTo>
                  <a:cubicBezTo>
                    <a:pt x="16422" y="56217"/>
                    <a:pt x="18088" y="57289"/>
                    <a:pt x="19898" y="58075"/>
                  </a:cubicBezTo>
                  <a:cubicBezTo>
                    <a:pt x="19827" y="58313"/>
                    <a:pt x="19743" y="58551"/>
                    <a:pt x="19636" y="58789"/>
                  </a:cubicBezTo>
                  <a:cubicBezTo>
                    <a:pt x="14755" y="56777"/>
                    <a:pt x="9992" y="54515"/>
                    <a:pt x="5158" y="52419"/>
                  </a:cubicBezTo>
                  <a:lnTo>
                    <a:pt x="5158" y="52205"/>
                  </a:lnTo>
                  <a:cubicBezTo>
                    <a:pt x="5158" y="51955"/>
                    <a:pt x="5123" y="51705"/>
                    <a:pt x="5099" y="51455"/>
                  </a:cubicBezTo>
                  <a:lnTo>
                    <a:pt x="5099" y="51455"/>
                  </a:lnTo>
                  <a:cubicBezTo>
                    <a:pt x="7397" y="52550"/>
                    <a:pt x="9718" y="53610"/>
                    <a:pt x="12135" y="54467"/>
                  </a:cubicBezTo>
                  <a:cubicBezTo>
                    <a:pt x="12148" y="54472"/>
                    <a:pt x="12161" y="54475"/>
                    <a:pt x="12172" y="54475"/>
                  </a:cubicBezTo>
                  <a:cubicBezTo>
                    <a:pt x="12268" y="54475"/>
                    <a:pt x="12314" y="54318"/>
                    <a:pt x="12219" y="54265"/>
                  </a:cubicBezTo>
                  <a:cubicBezTo>
                    <a:pt x="9897" y="53039"/>
                    <a:pt x="7480" y="52027"/>
                    <a:pt x="5039" y="51062"/>
                  </a:cubicBezTo>
                  <a:cubicBezTo>
                    <a:pt x="5003" y="50884"/>
                    <a:pt x="4944" y="50705"/>
                    <a:pt x="4884" y="50538"/>
                  </a:cubicBezTo>
                  <a:close/>
                  <a:moveTo>
                    <a:pt x="16104" y="58775"/>
                  </a:moveTo>
                  <a:lnTo>
                    <a:pt x="16104" y="58775"/>
                  </a:lnTo>
                  <a:cubicBezTo>
                    <a:pt x="16288" y="58887"/>
                    <a:pt x="16477" y="58993"/>
                    <a:pt x="16671" y="59096"/>
                  </a:cubicBezTo>
                  <a:lnTo>
                    <a:pt x="16671" y="59096"/>
                  </a:lnTo>
                  <a:cubicBezTo>
                    <a:pt x="16486" y="58984"/>
                    <a:pt x="16298" y="58877"/>
                    <a:pt x="16104" y="58775"/>
                  </a:cubicBezTo>
                  <a:close/>
                  <a:moveTo>
                    <a:pt x="20220" y="58777"/>
                  </a:moveTo>
                  <a:cubicBezTo>
                    <a:pt x="20484" y="58950"/>
                    <a:pt x="20845" y="59245"/>
                    <a:pt x="21167" y="59245"/>
                  </a:cubicBezTo>
                  <a:cubicBezTo>
                    <a:pt x="21222" y="59245"/>
                    <a:pt x="21275" y="59237"/>
                    <a:pt x="21327" y="59218"/>
                  </a:cubicBezTo>
                  <a:lnTo>
                    <a:pt x="21327" y="59218"/>
                  </a:lnTo>
                  <a:cubicBezTo>
                    <a:pt x="21315" y="59313"/>
                    <a:pt x="21303" y="59396"/>
                    <a:pt x="21267" y="59480"/>
                  </a:cubicBezTo>
                  <a:cubicBezTo>
                    <a:pt x="21136" y="59396"/>
                    <a:pt x="20970" y="59337"/>
                    <a:pt x="20827" y="59277"/>
                  </a:cubicBezTo>
                  <a:cubicBezTo>
                    <a:pt x="20589" y="59182"/>
                    <a:pt x="20363" y="59087"/>
                    <a:pt x="20124" y="58992"/>
                  </a:cubicBezTo>
                  <a:lnTo>
                    <a:pt x="20220" y="58777"/>
                  </a:lnTo>
                  <a:close/>
                  <a:moveTo>
                    <a:pt x="11838" y="58194"/>
                  </a:moveTo>
                  <a:lnTo>
                    <a:pt x="11838" y="58194"/>
                  </a:lnTo>
                  <a:cubicBezTo>
                    <a:pt x="12159" y="58325"/>
                    <a:pt x="12504" y="58456"/>
                    <a:pt x="12838" y="58575"/>
                  </a:cubicBezTo>
                  <a:cubicBezTo>
                    <a:pt x="12873" y="58611"/>
                    <a:pt x="12921" y="58623"/>
                    <a:pt x="12969" y="58658"/>
                  </a:cubicBezTo>
                  <a:cubicBezTo>
                    <a:pt x="12933" y="58658"/>
                    <a:pt x="12921" y="58694"/>
                    <a:pt x="12969" y="58718"/>
                  </a:cubicBezTo>
                  <a:cubicBezTo>
                    <a:pt x="13159" y="58789"/>
                    <a:pt x="13338" y="58861"/>
                    <a:pt x="13516" y="58932"/>
                  </a:cubicBezTo>
                  <a:cubicBezTo>
                    <a:pt x="13979" y="59173"/>
                    <a:pt x="14426" y="59406"/>
                    <a:pt x="14877" y="59638"/>
                  </a:cubicBezTo>
                  <a:lnTo>
                    <a:pt x="14877" y="59638"/>
                  </a:lnTo>
                  <a:cubicBezTo>
                    <a:pt x="13858" y="59146"/>
                    <a:pt x="12859" y="58664"/>
                    <a:pt x="11838" y="58194"/>
                  </a:cubicBezTo>
                  <a:close/>
                  <a:moveTo>
                    <a:pt x="15166" y="59786"/>
                  </a:moveTo>
                  <a:cubicBezTo>
                    <a:pt x="15176" y="59791"/>
                    <a:pt x="15185" y="59796"/>
                    <a:pt x="15195" y="59801"/>
                  </a:cubicBezTo>
                  <a:cubicBezTo>
                    <a:pt x="15185" y="59796"/>
                    <a:pt x="15175" y="59791"/>
                    <a:pt x="15166" y="59786"/>
                  </a:cubicBezTo>
                  <a:close/>
                  <a:moveTo>
                    <a:pt x="7456" y="56229"/>
                  </a:moveTo>
                  <a:cubicBezTo>
                    <a:pt x="7837" y="56396"/>
                    <a:pt x="8194" y="56551"/>
                    <a:pt x="8563" y="56718"/>
                  </a:cubicBezTo>
                  <a:cubicBezTo>
                    <a:pt x="9290" y="57075"/>
                    <a:pt x="10016" y="57432"/>
                    <a:pt x="10766" y="57741"/>
                  </a:cubicBezTo>
                  <a:cubicBezTo>
                    <a:pt x="10659" y="57789"/>
                    <a:pt x="10611" y="57956"/>
                    <a:pt x="10730" y="58015"/>
                  </a:cubicBezTo>
                  <a:cubicBezTo>
                    <a:pt x="11981" y="58634"/>
                    <a:pt x="13243" y="59265"/>
                    <a:pt x="14493" y="59885"/>
                  </a:cubicBezTo>
                  <a:cubicBezTo>
                    <a:pt x="13088" y="59254"/>
                    <a:pt x="11766" y="58539"/>
                    <a:pt x="10838" y="58087"/>
                  </a:cubicBezTo>
                  <a:cubicBezTo>
                    <a:pt x="9683" y="57527"/>
                    <a:pt x="8563" y="56884"/>
                    <a:pt x="7456" y="56229"/>
                  </a:cubicBezTo>
                  <a:close/>
                  <a:moveTo>
                    <a:pt x="5158" y="52729"/>
                  </a:moveTo>
                  <a:cubicBezTo>
                    <a:pt x="9897" y="54932"/>
                    <a:pt x="14719" y="56944"/>
                    <a:pt x="19446" y="59218"/>
                  </a:cubicBezTo>
                  <a:cubicBezTo>
                    <a:pt x="19458" y="59254"/>
                    <a:pt x="19458" y="59254"/>
                    <a:pt x="19446" y="59254"/>
                  </a:cubicBezTo>
                  <a:cubicBezTo>
                    <a:pt x="19403" y="59235"/>
                    <a:pt x="19361" y="59226"/>
                    <a:pt x="19321" y="59226"/>
                  </a:cubicBezTo>
                  <a:cubicBezTo>
                    <a:pt x="19062" y="59226"/>
                    <a:pt x="18893" y="59582"/>
                    <a:pt x="19172" y="59706"/>
                  </a:cubicBezTo>
                  <a:cubicBezTo>
                    <a:pt x="19184" y="59706"/>
                    <a:pt x="19208" y="59730"/>
                    <a:pt x="19220" y="59730"/>
                  </a:cubicBezTo>
                  <a:cubicBezTo>
                    <a:pt x="19184" y="59766"/>
                    <a:pt x="19172" y="59813"/>
                    <a:pt x="19148" y="59861"/>
                  </a:cubicBezTo>
                  <a:lnTo>
                    <a:pt x="19124" y="59861"/>
                  </a:lnTo>
                  <a:cubicBezTo>
                    <a:pt x="19091" y="59842"/>
                    <a:pt x="19058" y="59834"/>
                    <a:pt x="19027" y="59834"/>
                  </a:cubicBezTo>
                  <a:cubicBezTo>
                    <a:pt x="18881" y="59834"/>
                    <a:pt x="18776" y="60019"/>
                    <a:pt x="18874" y="60147"/>
                  </a:cubicBezTo>
                  <a:cubicBezTo>
                    <a:pt x="18648" y="60039"/>
                    <a:pt x="18422" y="59932"/>
                    <a:pt x="18184" y="59825"/>
                  </a:cubicBezTo>
                  <a:cubicBezTo>
                    <a:pt x="18173" y="59794"/>
                    <a:pt x="18154" y="59763"/>
                    <a:pt x="18110" y="59763"/>
                  </a:cubicBezTo>
                  <a:cubicBezTo>
                    <a:pt x="18104" y="59763"/>
                    <a:pt x="18096" y="59764"/>
                    <a:pt x="18088" y="59766"/>
                  </a:cubicBezTo>
                  <a:lnTo>
                    <a:pt x="18041" y="59766"/>
                  </a:lnTo>
                  <a:cubicBezTo>
                    <a:pt x="17707" y="59623"/>
                    <a:pt x="17398" y="59456"/>
                    <a:pt x="17076" y="59313"/>
                  </a:cubicBezTo>
                  <a:cubicBezTo>
                    <a:pt x="16981" y="59265"/>
                    <a:pt x="16898" y="59206"/>
                    <a:pt x="16791" y="59158"/>
                  </a:cubicBezTo>
                  <a:cubicBezTo>
                    <a:pt x="16750" y="59138"/>
                    <a:pt x="16711" y="59117"/>
                    <a:pt x="16671" y="59096"/>
                  </a:cubicBezTo>
                  <a:lnTo>
                    <a:pt x="16671" y="59096"/>
                  </a:lnTo>
                  <a:cubicBezTo>
                    <a:pt x="16679" y="59101"/>
                    <a:pt x="16687" y="59106"/>
                    <a:pt x="16695" y="59111"/>
                  </a:cubicBezTo>
                  <a:cubicBezTo>
                    <a:pt x="15660" y="58623"/>
                    <a:pt x="14481" y="58325"/>
                    <a:pt x="13350" y="58099"/>
                  </a:cubicBezTo>
                  <a:cubicBezTo>
                    <a:pt x="12457" y="57694"/>
                    <a:pt x="11576" y="57313"/>
                    <a:pt x="10683" y="56908"/>
                  </a:cubicBezTo>
                  <a:cubicBezTo>
                    <a:pt x="8802" y="55896"/>
                    <a:pt x="6908" y="54908"/>
                    <a:pt x="4992" y="53955"/>
                  </a:cubicBezTo>
                  <a:cubicBezTo>
                    <a:pt x="5063" y="53753"/>
                    <a:pt x="5111" y="53515"/>
                    <a:pt x="5123" y="53277"/>
                  </a:cubicBezTo>
                  <a:cubicBezTo>
                    <a:pt x="6373" y="54277"/>
                    <a:pt x="7742" y="55086"/>
                    <a:pt x="9290" y="55539"/>
                  </a:cubicBezTo>
                  <a:cubicBezTo>
                    <a:pt x="9303" y="55544"/>
                    <a:pt x="9316" y="55546"/>
                    <a:pt x="9329" y="55546"/>
                  </a:cubicBezTo>
                  <a:cubicBezTo>
                    <a:pt x="9438" y="55546"/>
                    <a:pt x="9504" y="55375"/>
                    <a:pt x="9397" y="55301"/>
                  </a:cubicBezTo>
                  <a:cubicBezTo>
                    <a:pt x="7920" y="54610"/>
                    <a:pt x="6492" y="53860"/>
                    <a:pt x="5158" y="52955"/>
                  </a:cubicBezTo>
                  <a:lnTo>
                    <a:pt x="5158" y="52729"/>
                  </a:lnTo>
                  <a:close/>
                  <a:moveTo>
                    <a:pt x="15171" y="58908"/>
                  </a:moveTo>
                  <a:lnTo>
                    <a:pt x="15171" y="58908"/>
                  </a:lnTo>
                  <a:cubicBezTo>
                    <a:pt x="15850" y="59170"/>
                    <a:pt x="16541" y="59456"/>
                    <a:pt x="17243" y="59730"/>
                  </a:cubicBezTo>
                  <a:cubicBezTo>
                    <a:pt x="17264" y="59736"/>
                    <a:pt x="17284" y="59738"/>
                    <a:pt x="17301" y="59738"/>
                  </a:cubicBezTo>
                  <a:cubicBezTo>
                    <a:pt x="17395" y="59738"/>
                    <a:pt x="17445" y="59665"/>
                    <a:pt x="17445" y="59575"/>
                  </a:cubicBezTo>
                  <a:lnTo>
                    <a:pt x="17850" y="59837"/>
                  </a:lnTo>
                  <a:cubicBezTo>
                    <a:pt x="17838" y="59897"/>
                    <a:pt x="17862" y="59992"/>
                    <a:pt x="17957" y="59992"/>
                  </a:cubicBezTo>
                  <a:lnTo>
                    <a:pt x="18077" y="59992"/>
                  </a:lnTo>
                  <a:cubicBezTo>
                    <a:pt x="18291" y="60158"/>
                    <a:pt x="18529" y="60301"/>
                    <a:pt x="18755" y="60456"/>
                  </a:cubicBezTo>
                  <a:cubicBezTo>
                    <a:pt x="18755" y="60456"/>
                    <a:pt x="18755" y="60468"/>
                    <a:pt x="18743" y="60468"/>
                  </a:cubicBezTo>
                  <a:cubicBezTo>
                    <a:pt x="18731" y="60468"/>
                    <a:pt x="18708" y="60468"/>
                    <a:pt x="18696" y="60480"/>
                  </a:cubicBezTo>
                  <a:cubicBezTo>
                    <a:pt x="17517" y="59968"/>
                    <a:pt x="16350" y="59432"/>
                    <a:pt x="15171" y="58908"/>
                  </a:cubicBezTo>
                  <a:close/>
                  <a:moveTo>
                    <a:pt x="19958" y="59361"/>
                  </a:moveTo>
                  <a:cubicBezTo>
                    <a:pt x="20184" y="59480"/>
                    <a:pt x="20410" y="59623"/>
                    <a:pt x="20636" y="59742"/>
                  </a:cubicBezTo>
                  <a:cubicBezTo>
                    <a:pt x="20791" y="59825"/>
                    <a:pt x="20958" y="59932"/>
                    <a:pt x="21136" y="59956"/>
                  </a:cubicBezTo>
                  <a:cubicBezTo>
                    <a:pt x="21017" y="60278"/>
                    <a:pt x="20874" y="60563"/>
                    <a:pt x="20672" y="60813"/>
                  </a:cubicBezTo>
                  <a:cubicBezTo>
                    <a:pt x="20660" y="60778"/>
                    <a:pt x="20660" y="60754"/>
                    <a:pt x="20636" y="60718"/>
                  </a:cubicBezTo>
                  <a:cubicBezTo>
                    <a:pt x="20458" y="60516"/>
                    <a:pt x="20172" y="60408"/>
                    <a:pt x="19934" y="60289"/>
                  </a:cubicBezTo>
                  <a:cubicBezTo>
                    <a:pt x="19815" y="60230"/>
                    <a:pt x="19708" y="60170"/>
                    <a:pt x="19589" y="60111"/>
                  </a:cubicBezTo>
                  <a:cubicBezTo>
                    <a:pt x="19624" y="60063"/>
                    <a:pt x="19636" y="60004"/>
                    <a:pt x="19660" y="59968"/>
                  </a:cubicBezTo>
                  <a:cubicBezTo>
                    <a:pt x="19803" y="60027"/>
                    <a:pt x="19934" y="60099"/>
                    <a:pt x="20065" y="60158"/>
                  </a:cubicBezTo>
                  <a:cubicBezTo>
                    <a:pt x="20266" y="60254"/>
                    <a:pt x="20451" y="60373"/>
                    <a:pt x="20664" y="60373"/>
                  </a:cubicBezTo>
                  <a:cubicBezTo>
                    <a:pt x="20716" y="60373"/>
                    <a:pt x="20770" y="60365"/>
                    <a:pt x="20827" y="60349"/>
                  </a:cubicBezTo>
                  <a:cubicBezTo>
                    <a:pt x="20958" y="60313"/>
                    <a:pt x="21005" y="60170"/>
                    <a:pt x="20946" y="60051"/>
                  </a:cubicBezTo>
                  <a:cubicBezTo>
                    <a:pt x="20827" y="59801"/>
                    <a:pt x="20541" y="59742"/>
                    <a:pt x="20303" y="59623"/>
                  </a:cubicBezTo>
                  <a:cubicBezTo>
                    <a:pt x="20172" y="59563"/>
                    <a:pt x="20053" y="59504"/>
                    <a:pt x="19922" y="59456"/>
                  </a:cubicBezTo>
                  <a:lnTo>
                    <a:pt x="19958" y="59361"/>
                  </a:lnTo>
                  <a:close/>
                  <a:moveTo>
                    <a:pt x="44425" y="43216"/>
                  </a:moveTo>
                  <a:lnTo>
                    <a:pt x="44425" y="43252"/>
                  </a:lnTo>
                  <a:cubicBezTo>
                    <a:pt x="44592" y="43621"/>
                    <a:pt x="44735" y="44014"/>
                    <a:pt x="44842" y="44407"/>
                  </a:cubicBezTo>
                  <a:cubicBezTo>
                    <a:pt x="44901" y="44633"/>
                    <a:pt x="44949" y="44859"/>
                    <a:pt x="44997" y="45085"/>
                  </a:cubicBezTo>
                  <a:cubicBezTo>
                    <a:pt x="42341" y="46014"/>
                    <a:pt x="39710" y="47014"/>
                    <a:pt x="37091" y="48014"/>
                  </a:cubicBezTo>
                  <a:cubicBezTo>
                    <a:pt x="37055" y="47907"/>
                    <a:pt x="37031" y="47824"/>
                    <a:pt x="36996" y="47716"/>
                  </a:cubicBezTo>
                  <a:cubicBezTo>
                    <a:pt x="36982" y="47665"/>
                    <a:pt x="36938" y="47643"/>
                    <a:pt x="36895" y="47643"/>
                  </a:cubicBezTo>
                  <a:cubicBezTo>
                    <a:pt x="36826" y="47643"/>
                    <a:pt x="36757" y="47696"/>
                    <a:pt x="36793" y="47776"/>
                  </a:cubicBezTo>
                  <a:cubicBezTo>
                    <a:pt x="36841" y="47883"/>
                    <a:pt x="36865" y="47978"/>
                    <a:pt x="36912" y="48086"/>
                  </a:cubicBezTo>
                  <a:cubicBezTo>
                    <a:pt x="36781" y="48133"/>
                    <a:pt x="36662" y="48181"/>
                    <a:pt x="36543" y="48240"/>
                  </a:cubicBezTo>
                  <a:cubicBezTo>
                    <a:pt x="36484" y="48014"/>
                    <a:pt x="36376" y="47800"/>
                    <a:pt x="36305" y="47597"/>
                  </a:cubicBezTo>
                  <a:cubicBezTo>
                    <a:pt x="36290" y="47567"/>
                    <a:pt x="36258" y="47554"/>
                    <a:pt x="36228" y="47554"/>
                  </a:cubicBezTo>
                  <a:cubicBezTo>
                    <a:pt x="36187" y="47554"/>
                    <a:pt x="36148" y="47580"/>
                    <a:pt x="36162" y="47621"/>
                  </a:cubicBezTo>
                  <a:cubicBezTo>
                    <a:pt x="36257" y="47836"/>
                    <a:pt x="36329" y="48062"/>
                    <a:pt x="36436" y="48264"/>
                  </a:cubicBezTo>
                  <a:cubicBezTo>
                    <a:pt x="36329" y="48312"/>
                    <a:pt x="36210" y="48359"/>
                    <a:pt x="36103" y="48383"/>
                  </a:cubicBezTo>
                  <a:cubicBezTo>
                    <a:pt x="36103" y="48074"/>
                    <a:pt x="36019" y="47740"/>
                    <a:pt x="35972" y="47431"/>
                  </a:cubicBezTo>
                  <a:cubicBezTo>
                    <a:pt x="35961" y="47353"/>
                    <a:pt x="35895" y="47318"/>
                    <a:pt x="35826" y="47318"/>
                  </a:cubicBezTo>
                  <a:cubicBezTo>
                    <a:pt x="35736" y="47318"/>
                    <a:pt x="35642" y="47377"/>
                    <a:pt x="35662" y="47478"/>
                  </a:cubicBezTo>
                  <a:cubicBezTo>
                    <a:pt x="35710" y="47800"/>
                    <a:pt x="35710" y="48181"/>
                    <a:pt x="35793" y="48502"/>
                  </a:cubicBezTo>
                  <a:cubicBezTo>
                    <a:pt x="33340" y="49455"/>
                    <a:pt x="30888" y="50407"/>
                    <a:pt x="28447" y="51348"/>
                  </a:cubicBezTo>
                  <a:cubicBezTo>
                    <a:pt x="28252" y="51413"/>
                    <a:pt x="28313" y="51703"/>
                    <a:pt x="28477" y="51703"/>
                  </a:cubicBezTo>
                  <a:cubicBezTo>
                    <a:pt x="28494" y="51703"/>
                    <a:pt x="28511" y="51700"/>
                    <a:pt x="28530" y="51693"/>
                  </a:cubicBezTo>
                  <a:cubicBezTo>
                    <a:pt x="35984" y="49276"/>
                    <a:pt x="43592" y="46907"/>
                    <a:pt x="50950" y="44085"/>
                  </a:cubicBezTo>
                  <a:cubicBezTo>
                    <a:pt x="51605" y="44395"/>
                    <a:pt x="52236" y="44728"/>
                    <a:pt x="52890" y="45026"/>
                  </a:cubicBezTo>
                  <a:cubicBezTo>
                    <a:pt x="51271" y="45335"/>
                    <a:pt x="49676" y="45704"/>
                    <a:pt x="48152" y="46050"/>
                  </a:cubicBezTo>
                  <a:cubicBezTo>
                    <a:pt x="47952" y="46083"/>
                    <a:pt x="48021" y="46364"/>
                    <a:pt x="48195" y="46364"/>
                  </a:cubicBezTo>
                  <a:cubicBezTo>
                    <a:pt x="48208" y="46364"/>
                    <a:pt x="48221" y="46362"/>
                    <a:pt x="48235" y="46359"/>
                  </a:cubicBezTo>
                  <a:cubicBezTo>
                    <a:pt x="51855" y="45645"/>
                    <a:pt x="55545" y="45597"/>
                    <a:pt x="59141" y="44966"/>
                  </a:cubicBezTo>
                  <a:cubicBezTo>
                    <a:pt x="59308" y="44930"/>
                    <a:pt x="59367" y="44788"/>
                    <a:pt x="59344" y="44668"/>
                  </a:cubicBezTo>
                  <a:cubicBezTo>
                    <a:pt x="59367" y="44645"/>
                    <a:pt x="59403" y="44633"/>
                    <a:pt x="59415" y="44621"/>
                  </a:cubicBezTo>
                  <a:cubicBezTo>
                    <a:pt x="59439" y="44692"/>
                    <a:pt x="59522" y="44752"/>
                    <a:pt x="59617" y="44752"/>
                  </a:cubicBezTo>
                  <a:cubicBezTo>
                    <a:pt x="59665" y="44752"/>
                    <a:pt x="59713" y="44740"/>
                    <a:pt x="59736" y="44704"/>
                  </a:cubicBezTo>
                  <a:lnTo>
                    <a:pt x="59796" y="44704"/>
                  </a:lnTo>
                  <a:cubicBezTo>
                    <a:pt x="59844" y="44692"/>
                    <a:pt x="59891" y="44692"/>
                    <a:pt x="59915" y="44680"/>
                  </a:cubicBezTo>
                  <a:cubicBezTo>
                    <a:pt x="60082" y="44633"/>
                    <a:pt x="60082" y="44395"/>
                    <a:pt x="59915" y="44371"/>
                  </a:cubicBezTo>
                  <a:cubicBezTo>
                    <a:pt x="59879" y="44347"/>
                    <a:pt x="59832" y="44347"/>
                    <a:pt x="59796" y="44335"/>
                  </a:cubicBezTo>
                  <a:lnTo>
                    <a:pt x="59736" y="44335"/>
                  </a:lnTo>
                  <a:cubicBezTo>
                    <a:pt x="59713" y="44323"/>
                    <a:pt x="59665" y="44287"/>
                    <a:pt x="59617" y="44287"/>
                  </a:cubicBezTo>
                  <a:lnTo>
                    <a:pt x="59606" y="44287"/>
                  </a:lnTo>
                  <a:cubicBezTo>
                    <a:pt x="59617" y="44192"/>
                    <a:pt x="59606" y="44073"/>
                    <a:pt x="59546" y="43978"/>
                  </a:cubicBezTo>
                  <a:lnTo>
                    <a:pt x="59546" y="43978"/>
                  </a:lnTo>
                  <a:cubicBezTo>
                    <a:pt x="59719" y="44002"/>
                    <a:pt x="59876" y="44014"/>
                    <a:pt x="60024" y="44014"/>
                  </a:cubicBezTo>
                  <a:cubicBezTo>
                    <a:pt x="60171" y="44014"/>
                    <a:pt x="60308" y="44002"/>
                    <a:pt x="60439" y="43978"/>
                  </a:cubicBezTo>
                  <a:lnTo>
                    <a:pt x="60439" y="43978"/>
                  </a:lnTo>
                  <a:cubicBezTo>
                    <a:pt x="63499" y="47562"/>
                    <a:pt x="61689" y="52193"/>
                    <a:pt x="60403" y="56170"/>
                  </a:cubicBezTo>
                  <a:cubicBezTo>
                    <a:pt x="60308" y="56122"/>
                    <a:pt x="60201" y="56098"/>
                    <a:pt x="60070" y="56098"/>
                  </a:cubicBezTo>
                  <a:cubicBezTo>
                    <a:pt x="59725" y="56098"/>
                    <a:pt x="59510" y="56301"/>
                    <a:pt x="59427" y="56551"/>
                  </a:cubicBezTo>
                  <a:cubicBezTo>
                    <a:pt x="58355" y="56825"/>
                    <a:pt x="57272" y="57063"/>
                    <a:pt x="56200" y="57301"/>
                  </a:cubicBezTo>
                  <a:lnTo>
                    <a:pt x="56200" y="57194"/>
                  </a:lnTo>
                  <a:cubicBezTo>
                    <a:pt x="56200" y="57093"/>
                    <a:pt x="56117" y="57042"/>
                    <a:pt x="56034" y="57042"/>
                  </a:cubicBezTo>
                  <a:cubicBezTo>
                    <a:pt x="55950" y="57042"/>
                    <a:pt x="55867" y="57093"/>
                    <a:pt x="55867" y="57194"/>
                  </a:cubicBezTo>
                  <a:lnTo>
                    <a:pt x="55867" y="57325"/>
                  </a:lnTo>
                  <a:cubicBezTo>
                    <a:pt x="55867" y="57349"/>
                    <a:pt x="55867" y="57360"/>
                    <a:pt x="55891" y="57372"/>
                  </a:cubicBezTo>
                  <a:cubicBezTo>
                    <a:pt x="55593" y="57432"/>
                    <a:pt x="55295" y="57503"/>
                    <a:pt x="54998" y="57563"/>
                  </a:cubicBezTo>
                  <a:cubicBezTo>
                    <a:pt x="54998" y="57360"/>
                    <a:pt x="54974" y="57134"/>
                    <a:pt x="54974" y="56920"/>
                  </a:cubicBezTo>
                  <a:cubicBezTo>
                    <a:pt x="54974" y="56825"/>
                    <a:pt x="54900" y="56777"/>
                    <a:pt x="54825" y="56777"/>
                  </a:cubicBezTo>
                  <a:cubicBezTo>
                    <a:pt x="54751" y="56777"/>
                    <a:pt x="54676" y="56825"/>
                    <a:pt x="54676" y="56920"/>
                  </a:cubicBezTo>
                  <a:cubicBezTo>
                    <a:pt x="54676" y="57146"/>
                    <a:pt x="54664" y="57384"/>
                    <a:pt x="54664" y="57622"/>
                  </a:cubicBezTo>
                  <a:cubicBezTo>
                    <a:pt x="54569" y="57658"/>
                    <a:pt x="54450" y="57670"/>
                    <a:pt x="54343" y="57682"/>
                  </a:cubicBezTo>
                  <a:cubicBezTo>
                    <a:pt x="54426" y="57087"/>
                    <a:pt x="54248" y="56360"/>
                    <a:pt x="54129" y="55789"/>
                  </a:cubicBezTo>
                  <a:cubicBezTo>
                    <a:pt x="54110" y="55715"/>
                    <a:pt x="54060" y="55684"/>
                    <a:pt x="54006" y="55684"/>
                  </a:cubicBezTo>
                  <a:cubicBezTo>
                    <a:pt x="53921" y="55684"/>
                    <a:pt x="53828" y="55763"/>
                    <a:pt x="53843" y="55872"/>
                  </a:cubicBezTo>
                  <a:cubicBezTo>
                    <a:pt x="53902" y="56241"/>
                    <a:pt x="53950" y="56610"/>
                    <a:pt x="53962" y="56979"/>
                  </a:cubicBezTo>
                  <a:cubicBezTo>
                    <a:pt x="53986" y="57241"/>
                    <a:pt x="53950" y="57491"/>
                    <a:pt x="53986" y="57741"/>
                  </a:cubicBezTo>
                  <a:cubicBezTo>
                    <a:pt x="53664" y="57801"/>
                    <a:pt x="53343" y="57861"/>
                    <a:pt x="53033" y="57920"/>
                  </a:cubicBezTo>
                  <a:cubicBezTo>
                    <a:pt x="53093" y="57313"/>
                    <a:pt x="53045" y="56670"/>
                    <a:pt x="52986" y="56098"/>
                  </a:cubicBezTo>
                  <a:cubicBezTo>
                    <a:pt x="52980" y="56051"/>
                    <a:pt x="52947" y="56027"/>
                    <a:pt x="52916" y="56027"/>
                  </a:cubicBezTo>
                  <a:cubicBezTo>
                    <a:pt x="52884" y="56027"/>
                    <a:pt x="52855" y="56051"/>
                    <a:pt x="52855" y="56098"/>
                  </a:cubicBezTo>
                  <a:cubicBezTo>
                    <a:pt x="52878" y="56729"/>
                    <a:pt x="52807" y="57360"/>
                    <a:pt x="52748" y="57980"/>
                  </a:cubicBezTo>
                  <a:cubicBezTo>
                    <a:pt x="52557" y="58015"/>
                    <a:pt x="52355" y="58063"/>
                    <a:pt x="52152" y="58099"/>
                  </a:cubicBezTo>
                  <a:cubicBezTo>
                    <a:pt x="52557" y="54789"/>
                    <a:pt x="52200" y="51360"/>
                    <a:pt x="51462" y="48121"/>
                  </a:cubicBezTo>
                  <a:cubicBezTo>
                    <a:pt x="51447" y="48045"/>
                    <a:pt x="51395" y="48013"/>
                    <a:pt x="51340" y="48013"/>
                  </a:cubicBezTo>
                  <a:cubicBezTo>
                    <a:pt x="51256" y="48013"/>
                    <a:pt x="51166" y="48086"/>
                    <a:pt x="51188" y="48193"/>
                  </a:cubicBezTo>
                  <a:cubicBezTo>
                    <a:pt x="51843" y="51574"/>
                    <a:pt x="51878" y="54801"/>
                    <a:pt x="51735" y="58182"/>
                  </a:cubicBezTo>
                  <a:cubicBezTo>
                    <a:pt x="47866" y="58873"/>
                    <a:pt x="43985" y="59396"/>
                    <a:pt x="40020" y="59777"/>
                  </a:cubicBezTo>
                  <a:lnTo>
                    <a:pt x="40020" y="59468"/>
                  </a:lnTo>
                  <a:cubicBezTo>
                    <a:pt x="40020" y="59379"/>
                    <a:pt x="39948" y="59334"/>
                    <a:pt x="39877" y="59334"/>
                  </a:cubicBezTo>
                  <a:cubicBezTo>
                    <a:pt x="39805" y="59334"/>
                    <a:pt x="39734" y="59379"/>
                    <a:pt x="39734" y="59468"/>
                  </a:cubicBezTo>
                  <a:lnTo>
                    <a:pt x="39734" y="59813"/>
                  </a:lnTo>
                  <a:cubicBezTo>
                    <a:pt x="39555" y="59825"/>
                    <a:pt x="39401" y="59837"/>
                    <a:pt x="39222" y="59861"/>
                  </a:cubicBezTo>
                  <a:cubicBezTo>
                    <a:pt x="39115" y="59873"/>
                    <a:pt x="39020" y="59873"/>
                    <a:pt x="38924" y="59885"/>
                  </a:cubicBezTo>
                  <a:cubicBezTo>
                    <a:pt x="38889" y="59742"/>
                    <a:pt x="38865" y="59575"/>
                    <a:pt x="38829" y="59420"/>
                  </a:cubicBezTo>
                  <a:cubicBezTo>
                    <a:pt x="38819" y="59343"/>
                    <a:pt x="38752" y="59308"/>
                    <a:pt x="38683" y="59308"/>
                  </a:cubicBezTo>
                  <a:cubicBezTo>
                    <a:pt x="38593" y="59308"/>
                    <a:pt x="38499" y="59367"/>
                    <a:pt x="38520" y="59468"/>
                  </a:cubicBezTo>
                  <a:lnTo>
                    <a:pt x="38567" y="59920"/>
                  </a:lnTo>
                  <a:cubicBezTo>
                    <a:pt x="38293" y="59944"/>
                    <a:pt x="38031" y="59956"/>
                    <a:pt x="37758" y="59980"/>
                  </a:cubicBezTo>
                  <a:cubicBezTo>
                    <a:pt x="37746" y="59885"/>
                    <a:pt x="37710" y="59777"/>
                    <a:pt x="37698" y="59694"/>
                  </a:cubicBezTo>
                  <a:cubicBezTo>
                    <a:pt x="37689" y="59628"/>
                    <a:pt x="37645" y="59599"/>
                    <a:pt x="37598" y="59599"/>
                  </a:cubicBezTo>
                  <a:cubicBezTo>
                    <a:pt x="37526" y="59599"/>
                    <a:pt x="37446" y="59665"/>
                    <a:pt x="37460" y="59766"/>
                  </a:cubicBezTo>
                  <a:cubicBezTo>
                    <a:pt x="37472" y="59837"/>
                    <a:pt x="37472" y="59920"/>
                    <a:pt x="37496" y="60004"/>
                  </a:cubicBezTo>
                  <a:cubicBezTo>
                    <a:pt x="37341" y="60016"/>
                    <a:pt x="37198" y="60039"/>
                    <a:pt x="37043" y="60039"/>
                  </a:cubicBezTo>
                  <a:cubicBezTo>
                    <a:pt x="37019" y="59825"/>
                    <a:pt x="36972" y="59623"/>
                    <a:pt x="36924" y="59420"/>
                  </a:cubicBezTo>
                  <a:cubicBezTo>
                    <a:pt x="36914" y="59353"/>
                    <a:pt x="36856" y="59322"/>
                    <a:pt x="36795" y="59322"/>
                  </a:cubicBezTo>
                  <a:cubicBezTo>
                    <a:pt x="36716" y="59322"/>
                    <a:pt x="36632" y="59374"/>
                    <a:pt x="36638" y="59468"/>
                  </a:cubicBezTo>
                  <a:cubicBezTo>
                    <a:pt x="36674" y="59658"/>
                    <a:pt x="36674" y="59873"/>
                    <a:pt x="36698" y="60075"/>
                  </a:cubicBezTo>
                  <a:cubicBezTo>
                    <a:pt x="36555" y="60099"/>
                    <a:pt x="36424" y="60099"/>
                    <a:pt x="36269" y="60111"/>
                  </a:cubicBezTo>
                  <a:lnTo>
                    <a:pt x="36269" y="58670"/>
                  </a:lnTo>
                  <a:cubicBezTo>
                    <a:pt x="36269" y="58646"/>
                    <a:pt x="36251" y="58634"/>
                    <a:pt x="36234" y="58634"/>
                  </a:cubicBezTo>
                  <a:cubicBezTo>
                    <a:pt x="36216" y="58634"/>
                    <a:pt x="36198" y="58646"/>
                    <a:pt x="36198" y="58670"/>
                  </a:cubicBezTo>
                  <a:lnTo>
                    <a:pt x="36198" y="60111"/>
                  </a:lnTo>
                  <a:cubicBezTo>
                    <a:pt x="36031" y="60123"/>
                    <a:pt x="35864" y="60135"/>
                    <a:pt x="35710" y="60135"/>
                  </a:cubicBezTo>
                  <a:cubicBezTo>
                    <a:pt x="35626" y="57980"/>
                    <a:pt x="35555" y="55836"/>
                    <a:pt x="35591" y="53681"/>
                  </a:cubicBezTo>
                  <a:cubicBezTo>
                    <a:pt x="35591" y="53586"/>
                    <a:pt x="35516" y="53539"/>
                    <a:pt x="35442" y="53539"/>
                  </a:cubicBezTo>
                  <a:cubicBezTo>
                    <a:pt x="35367" y="53539"/>
                    <a:pt x="35293" y="53586"/>
                    <a:pt x="35293" y="53681"/>
                  </a:cubicBezTo>
                  <a:cubicBezTo>
                    <a:pt x="35210" y="55836"/>
                    <a:pt x="35174" y="58015"/>
                    <a:pt x="35245" y="60170"/>
                  </a:cubicBezTo>
                  <a:cubicBezTo>
                    <a:pt x="31626" y="60420"/>
                    <a:pt x="27971" y="60647"/>
                    <a:pt x="24363" y="61075"/>
                  </a:cubicBezTo>
                  <a:cubicBezTo>
                    <a:pt x="24375" y="61051"/>
                    <a:pt x="24399" y="61016"/>
                    <a:pt x="24411" y="61004"/>
                  </a:cubicBezTo>
                  <a:cubicBezTo>
                    <a:pt x="24470" y="60968"/>
                    <a:pt x="24530" y="60944"/>
                    <a:pt x="24577" y="60873"/>
                  </a:cubicBezTo>
                  <a:cubicBezTo>
                    <a:pt x="24792" y="60420"/>
                    <a:pt x="24946" y="59980"/>
                    <a:pt x="25006" y="59551"/>
                  </a:cubicBezTo>
                  <a:cubicBezTo>
                    <a:pt x="25423" y="57968"/>
                    <a:pt x="25530" y="56337"/>
                    <a:pt x="25268" y="54694"/>
                  </a:cubicBezTo>
                  <a:cubicBezTo>
                    <a:pt x="25196" y="54193"/>
                    <a:pt x="25089" y="53420"/>
                    <a:pt x="24827" y="52789"/>
                  </a:cubicBezTo>
                  <a:lnTo>
                    <a:pt x="24827" y="52789"/>
                  </a:lnTo>
                  <a:cubicBezTo>
                    <a:pt x="25490" y="52882"/>
                    <a:pt x="26144" y="52948"/>
                    <a:pt x="26788" y="52948"/>
                  </a:cubicBezTo>
                  <a:cubicBezTo>
                    <a:pt x="26885" y="52948"/>
                    <a:pt x="26981" y="52946"/>
                    <a:pt x="27078" y="52943"/>
                  </a:cubicBezTo>
                  <a:cubicBezTo>
                    <a:pt x="27101" y="52943"/>
                    <a:pt x="27113" y="52919"/>
                    <a:pt x="27137" y="52908"/>
                  </a:cubicBezTo>
                  <a:cubicBezTo>
                    <a:pt x="27613" y="52860"/>
                    <a:pt x="28042" y="52658"/>
                    <a:pt x="28233" y="52205"/>
                  </a:cubicBezTo>
                  <a:cubicBezTo>
                    <a:pt x="28294" y="52061"/>
                    <a:pt x="28205" y="51855"/>
                    <a:pt x="28049" y="51855"/>
                  </a:cubicBezTo>
                  <a:cubicBezTo>
                    <a:pt x="28025" y="51855"/>
                    <a:pt x="27998" y="51860"/>
                    <a:pt x="27971" y="51872"/>
                  </a:cubicBezTo>
                  <a:cubicBezTo>
                    <a:pt x="27887" y="51896"/>
                    <a:pt x="27816" y="51931"/>
                    <a:pt x="27756" y="51955"/>
                  </a:cubicBezTo>
                  <a:cubicBezTo>
                    <a:pt x="27804" y="51907"/>
                    <a:pt x="27852" y="51884"/>
                    <a:pt x="27875" y="51836"/>
                  </a:cubicBezTo>
                  <a:lnTo>
                    <a:pt x="27911" y="51836"/>
                  </a:lnTo>
                  <a:cubicBezTo>
                    <a:pt x="27916" y="51836"/>
                    <a:pt x="27921" y="51837"/>
                    <a:pt x="27926" y="51837"/>
                  </a:cubicBezTo>
                  <a:cubicBezTo>
                    <a:pt x="28071" y="51837"/>
                    <a:pt x="28148" y="51665"/>
                    <a:pt x="28102" y="51538"/>
                  </a:cubicBezTo>
                  <a:cubicBezTo>
                    <a:pt x="28364" y="51074"/>
                    <a:pt x="28459" y="50479"/>
                    <a:pt x="28340" y="49979"/>
                  </a:cubicBezTo>
                  <a:cubicBezTo>
                    <a:pt x="28233" y="49490"/>
                    <a:pt x="27947" y="49086"/>
                    <a:pt x="27578" y="48788"/>
                  </a:cubicBezTo>
                  <a:cubicBezTo>
                    <a:pt x="28268" y="48609"/>
                    <a:pt x="29006" y="48478"/>
                    <a:pt x="29435" y="47966"/>
                  </a:cubicBezTo>
                  <a:cubicBezTo>
                    <a:pt x="29459" y="47972"/>
                    <a:pt x="29483" y="47975"/>
                    <a:pt x="29507" y="47975"/>
                  </a:cubicBezTo>
                  <a:cubicBezTo>
                    <a:pt x="29530" y="47975"/>
                    <a:pt x="29554" y="47972"/>
                    <a:pt x="29578" y="47966"/>
                  </a:cubicBezTo>
                  <a:cubicBezTo>
                    <a:pt x="33948" y="46002"/>
                    <a:pt x="38543" y="44847"/>
                    <a:pt x="43163" y="43573"/>
                  </a:cubicBezTo>
                  <a:cubicBezTo>
                    <a:pt x="43580" y="43454"/>
                    <a:pt x="44008" y="43335"/>
                    <a:pt x="44425" y="43216"/>
                  </a:cubicBezTo>
                  <a:close/>
                  <a:moveTo>
                    <a:pt x="17838" y="60861"/>
                  </a:moveTo>
                  <a:cubicBezTo>
                    <a:pt x="17993" y="60932"/>
                    <a:pt x="18172" y="61004"/>
                    <a:pt x="18338" y="61075"/>
                  </a:cubicBezTo>
                  <a:cubicBezTo>
                    <a:pt x="18315" y="61111"/>
                    <a:pt x="18279" y="61159"/>
                    <a:pt x="18255" y="61182"/>
                  </a:cubicBezTo>
                  <a:lnTo>
                    <a:pt x="18065" y="61135"/>
                  </a:lnTo>
                  <a:cubicBezTo>
                    <a:pt x="17957" y="61099"/>
                    <a:pt x="17850" y="61051"/>
                    <a:pt x="17731" y="61004"/>
                  </a:cubicBezTo>
                  <a:cubicBezTo>
                    <a:pt x="17803" y="60992"/>
                    <a:pt x="17838" y="60920"/>
                    <a:pt x="17838" y="60861"/>
                  </a:cubicBezTo>
                  <a:close/>
                  <a:moveTo>
                    <a:pt x="24184" y="59277"/>
                  </a:moveTo>
                  <a:cubicBezTo>
                    <a:pt x="24232" y="59325"/>
                    <a:pt x="24292" y="59349"/>
                    <a:pt x="24351" y="59349"/>
                  </a:cubicBezTo>
                  <a:cubicBezTo>
                    <a:pt x="24244" y="59766"/>
                    <a:pt x="24125" y="60182"/>
                    <a:pt x="23982" y="60599"/>
                  </a:cubicBezTo>
                  <a:cubicBezTo>
                    <a:pt x="23934" y="60718"/>
                    <a:pt x="23982" y="60825"/>
                    <a:pt x="24053" y="60897"/>
                  </a:cubicBezTo>
                  <a:cubicBezTo>
                    <a:pt x="24030" y="60968"/>
                    <a:pt x="24006" y="61063"/>
                    <a:pt x="23982" y="61135"/>
                  </a:cubicBezTo>
                  <a:cubicBezTo>
                    <a:pt x="23792" y="61170"/>
                    <a:pt x="23613" y="61182"/>
                    <a:pt x="23411" y="61218"/>
                  </a:cubicBezTo>
                  <a:cubicBezTo>
                    <a:pt x="23744" y="60647"/>
                    <a:pt x="23994" y="59968"/>
                    <a:pt x="24184" y="59277"/>
                  </a:cubicBezTo>
                  <a:close/>
                  <a:moveTo>
                    <a:pt x="20017" y="60885"/>
                  </a:moveTo>
                  <a:cubicBezTo>
                    <a:pt x="20160" y="60956"/>
                    <a:pt x="20291" y="61028"/>
                    <a:pt x="20434" y="61063"/>
                  </a:cubicBezTo>
                  <a:lnTo>
                    <a:pt x="20458" y="61063"/>
                  </a:lnTo>
                  <a:cubicBezTo>
                    <a:pt x="20351" y="61159"/>
                    <a:pt x="20243" y="61242"/>
                    <a:pt x="20112" y="61313"/>
                  </a:cubicBezTo>
                  <a:cubicBezTo>
                    <a:pt x="20136" y="61230"/>
                    <a:pt x="20112" y="61123"/>
                    <a:pt x="19993" y="61075"/>
                  </a:cubicBezTo>
                  <a:cubicBezTo>
                    <a:pt x="19982" y="61063"/>
                    <a:pt x="19946" y="61063"/>
                    <a:pt x="19934" y="61051"/>
                  </a:cubicBezTo>
                  <a:cubicBezTo>
                    <a:pt x="19982" y="61004"/>
                    <a:pt x="20005" y="60944"/>
                    <a:pt x="20017" y="60885"/>
                  </a:cubicBezTo>
                  <a:close/>
                  <a:moveTo>
                    <a:pt x="21017" y="52300"/>
                  </a:moveTo>
                  <a:cubicBezTo>
                    <a:pt x="21053" y="52312"/>
                    <a:pt x="21077" y="52324"/>
                    <a:pt x="21125" y="52336"/>
                  </a:cubicBezTo>
                  <a:cubicBezTo>
                    <a:pt x="21529" y="52431"/>
                    <a:pt x="21910" y="52479"/>
                    <a:pt x="22315" y="52515"/>
                  </a:cubicBezTo>
                  <a:cubicBezTo>
                    <a:pt x="22315" y="52538"/>
                    <a:pt x="22327" y="52562"/>
                    <a:pt x="22327" y="52598"/>
                  </a:cubicBezTo>
                  <a:cubicBezTo>
                    <a:pt x="22684" y="53229"/>
                    <a:pt x="22970" y="53920"/>
                    <a:pt x="23196" y="54622"/>
                  </a:cubicBezTo>
                  <a:cubicBezTo>
                    <a:pt x="23351" y="55182"/>
                    <a:pt x="23387" y="55789"/>
                    <a:pt x="23625" y="56325"/>
                  </a:cubicBezTo>
                  <a:cubicBezTo>
                    <a:pt x="23637" y="56372"/>
                    <a:pt x="23684" y="56384"/>
                    <a:pt x="23732" y="56408"/>
                  </a:cubicBezTo>
                  <a:cubicBezTo>
                    <a:pt x="23744" y="56646"/>
                    <a:pt x="23756" y="56884"/>
                    <a:pt x="23744" y="57134"/>
                  </a:cubicBezTo>
                  <a:cubicBezTo>
                    <a:pt x="23637" y="57849"/>
                    <a:pt x="23434" y="58551"/>
                    <a:pt x="23172" y="59265"/>
                  </a:cubicBezTo>
                  <a:cubicBezTo>
                    <a:pt x="22875" y="59718"/>
                    <a:pt x="22494" y="60123"/>
                    <a:pt x="22041" y="60551"/>
                  </a:cubicBezTo>
                  <a:cubicBezTo>
                    <a:pt x="22017" y="60587"/>
                    <a:pt x="21982" y="60635"/>
                    <a:pt x="21982" y="60694"/>
                  </a:cubicBezTo>
                  <a:cubicBezTo>
                    <a:pt x="21744" y="60825"/>
                    <a:pt x="21506" y="60944"/>
                    <a:pt x="21327" y="61135"/>
                  </a:cubicBezTo>
                  <a:cubicBezTo>
                    <a:pt x="21255" y="61206"/>
                    <a:pt x="21244" y="61325"/>
                    <a:pt x="21255" y="61432"/>
                  </a:cubicBezTo>
                  <a:cubicBezTo>
                    <a:pt x="21196" y="61480"/>
                    <a:pt x="21136" y="61528"/>
                    <a:pt x="21077" y="61587"/>
                  </a:cubicBezTo>
                  <a:cubicBezTo>
                    <a:pt x="20958" y="61599"/>
                    <a:pt x="20839" y="61623"/>
                    <a:pt x="20720" y="61647"/>
                  </a:cubicBezTo>
                  <a:cubicBezTo>
                    <a:pt x="20827" y="61587"/>
                    <a:pt x="20886" y="61551"/>
                    <a:pt x="20946" y="61492"/>
                  </a:cubicBezTo>
                  <a:cubicBezTo>
                    <a:pt x="21005" y="61456"/>
                    <a:pt x="21005" y="61373"/>
                    <a:pt x="20970" y="61313"/>
                  </a:cubicBezTo>
                  <a:cubicBezTo>
                    <a:pt x="23339" y="59813"/>
                    <a:pt x="22089" y="54324"/>
                    <a:pt x="20874" y="52455"/>
                  </a:cubicBezTo>
                  <a:cubicBezTo>
                    <a:pt x="20946" y="52431"/>
                    <a:pt x="20994" y="52372"/>
                    <a:pt x="21017" y="52300"/>
                  </a:cubicBezTo>
                  <a:close/>
                  <a:moveTo>
                    <a:pt x="27875" y="0"/>
                  </a:moveTo>
                  <a:cubicBezTo>
                    <a:pt x="27799" y="0"/>
                    <a:pt x="27725" y="34"/>
                    <a:pt x="27685" y="115"/>
                  </a:cubicBezTo>
                  <a:cubicBezTo>
                    <a:pt x="25970" y="3509"/>
                    <a:pt x="24565" y="7140"/>
                    <a:pt x="23399" y="10891"/>
                  </a:cubicBezTo>
                  <a:cubicBezTo>
                    <a:pt x="23137" y="9974"/>
                    <a:pt x="22815" y="9081"/>
                    <a:pt x="22518" y="8164"/>
                  </a:cubicBezTo>
                  <a:cubicBezTo>
                    <a:pt x="22494" y="8094"/>
                    <a:pt x="22439" y="8065"/>
                    <a:pt x="22383" y="8065"/>
                  </a:cubicBezTo>
                  <a:cubicBezTo>
                    <a:pt x="22295" y="8065"/>
                    <a:pt x="22207" y="8138"/>
                    <a:pt x="22244" y="8247"/>
                  </a:cubicBezTo>
                  <a:cubicBezTo>
                    <a:pt x="22577" y="9224"/>
                    <a:pt x="22922" y="10224"/>
                    <a:pt x="23315" y="11188"/>
                  </a:cubicBezTo>
                  <a:cubicBezTo>
                    <a:pt x="23101" y="11891"/>
                    <a:pt x="22899" y="12593"/>
                    <a:pt x="22696" y="13284"/>
                  </a:cubicBezTo>
                  <a:cubicBezTo>
                    <a:pt x="22482" y="12295"/>
                    <a:pt x="22137" y="11295"/>
                    <a:pt x="21863" y="10331"/>
                  </a:cubicBezTo>
                  <a:cubicBezTo>
                    <a:pt x="21848" y="10268"/>
                    <a:pt x="21800" y="10240"/>
                    <a:pt x="21751" y="10240"/>
                  </a:cubicBezTo>
                  <a:cubicBezTo>
                    <a:pt x="21678" y="10240"/>
                    <a:pt x="21603" y="10299"/>
                    <a:pt x="21625" y="10390"/>
                  </a:cubicBezTo>
                  <a:cubicBezTo>
                    <a:pt x="21946" y="11486"/>
                    <a:pt x="22184" y="12641"/>
                    <a:pt x="22577" y="13712"/>
                  </a:cubicBezTo>
                  <a:cubicBezTo>
                    <a:pt x="22518" y="13950"/>
                    <a:pt x="22446" y="14177"/>
                    <a:pt x="22387" y="14427"/>
                  </a:cubicBezTo>
                  <a:cubicBezTo>
                    <a:pt x="22148" y="13534"/>
                    <a:pt x="21791" y="12665"/>
                    <a:pt x="21601" y="11760"/>
                  </a:cubicBezTo>
                  <a:cubicBezTo>
                    <a:pt x="21586" y="11697"/>
                    <a:pt x="21538" y="11669"/>
                    <a:pt x="21489" y="11669"/>
                  </a:cubicBezTo>
                  <a:cubicBezTo>
                    <a:pt x="21417" y="11669"/>
                    <a:pt x="21341" y="11727"/>
                    <a:pt x="21363" y="11819"/>
                  </a:cubicBezTo>
                  <a:cubicBezTo>
                    <a:pt x="21565" y="12819"/>
                    <a:pt x="21791" y="13950"/>
                    <a:pt x="22279" y="14855"/>
                  </a:cubicBezTo>
                  <a:cubicBezTo>
                    <a:pt x="22220" y="15058"/>
                    <a:pt x="22184" y="15272"/>
                    <a:pt x="22137" y="15474"/>
                  </a:cubicBezTo>
                  <a:cubicBezTo>
                    <a:pt x="21922" y="14522"/>
                    <a:pt x="21613" y="13569"/>
                    <a:pt x="21363" y="12629"/>
                  </a:cubicBezTo>
                  <a:cubicBezTo>
                    <a:pt x="21344" y="12569"/>
                    <a:pt x="21298" y="12543"/>
                    <a:pt x="21250" y="12543"/>
                  </a:cubicBezTo>
                  <a:cubicBezTo>
                    <a:pt x="21174" y="12543"/>
                    <a:pt x="21095" y="12610"/>
                    <a:pt x="21125" y="12712"/>
                  </a:cubicBezTo>
                  <a:cubicBezTo>
                    <a:pt x="21255" y="13343"/>
                    <a:pt x="21363" y="14022"/>
                    <a:pt x="21494" y="14677"/>
                  </a:cubicBezTo>
                  <a:cubicBezTo>
                    <a:pt x="21196" y="13879"/>
                    <a:pt x="20886" y="13105"/>
                    <a:pt x="20577" y="12367"/>
                  </a:cubicBezTo>
                  <a:cubicBezTo>
                    <a:pt x="20547" y="12286"/>
                    <a:pt x="20482" y="12257"/>
                    <a:pt x="20413" y="12257"/>
                  </a:cubicBezTo>
                  <a:cubicBezTo>
                    <a:pt x="20400" y="12257"/>
                    <a:pt x="20387" y="12258"/>
                    <a:pt x="20374" y="12260"/>
                  </a:cubicBezTo>
                  <a:cubicBezTo>
                    <a:pt x="21982" y="7950"/>
                    <a:pt x="24387" y="3902"/>
                    <a:pt x="27423" y="389"/>
                  </a:cubicBezTo>
                  <a:cubicBezTo>
                    <a:pt x="27478" y="315"/>
                    <a:pt x="27419" y="220"/>
                    <a:pt x="27345" y="220"/>
                  </a:cubicBezTo>
                  <a:cubicBezTo>
                    <a:pt x="27324" y="220"/>
                    <a:pt x="27301" y="228"/>
                    <a:pt x="27280" y="246"/>
                  </a:cubicBezTo>
                  <a:cubicBezTo>
                    <a:pt x="23101" y="4675"/>
                    <a:pt x="20184" y="9998"/>
                    <a:pt x="18636" y="15891"/>
                  </a:cubicBezTo>
                  <a:cubicBezTo>
                    <a:pt x="17898" y="18737"/>
                    <a:pt x="17493" y="21654"/>
                    <a:pt x="17434" y="24583"/>
                  </a:cubicBezTo>
                  <a:cubicBezTo>
                    <a:pt x="17398" y="26202"/>
                    <a:pt x="17445" y="27857"/>
                    <a:pt x="17672" y="29464"/>
                  </a:cubicBezTo>
                  <a:cubicBezTo>
                    <a:pt x="17748" y="30054"/>
                    <a:pt x="18575" y="33226"/>
                    <a:pt x="17712" y="33226"/>
                  </a:cubicBezTo>
                  <a:cubicBezTo>
                    <a:pt x="17634" y="33226"/>
                    <a:pt x="17541" y="33200"/>
                    <a:pt x="17434" y="33143"/>
                  </a:cubicBezTo>
                  <a:cubicBezTo>
                    <a:pt x="17397" y="33124"/>
                    <a:pt x="17356" y="33115"/>
                    <a:pt x="17315" y="33115"/>
                  </a:cubicBezTo>
                  <a:cubicBezTo>
                    <a:pt x="17157" y="33115"/>
                    <a:pt x="16998" y="33249"/>
                    <a:pt x="17064" y="33429"/>
                  </a:cubicBezTo>
                  <a:cubicBezTo>
                    <a:pt x="17362" y="34215"/>
                    <a:pt x="17326" y="34239"/>
                    <a:pt x="17517" y="34524"/>
                  </a:cubicBezTo>
                  <a:cubicBezTo>
                    <a:pt x="17612" y="34953"/>
                    <a:pt x="17719" y="35405"/>
                    <a:pt x="17815" y="35846"/>
                  </a:cubicBezTo>
                  <a:cubicBezTo>
                    <a:pt x="17815" y="35894"/>
                    <a:pt x="17815" y="35941"/>
                    <a:pt x="17850" y="35965"/>
                  </a:cubicBezTo>
                  <a:cubicBezTo>
                    <a:pt x="18100" y="36953"/>
                    <a:pt x="18434" y="37906"/>
                    <a:pt x="18886" y="38787"/>
                  </a:cubicBezTo>
                  <a:cubicBezTo>
                    <a:pt x="14409" y="39382"/>
                    <a:pt x="9956" y="40120"/>
                    <a:pt x="5634" y="41144"/>
                  </a:cubicBezTo>
                  <a:lnTo>
                    <a:pt x="5515" y="41144"/>
                  </a:lnTo>
                  <a:cubicBezTo>
                    <a:pt x="5450" y="41079"/>
                    <a:pt x="5362" y="41048"/>
                    <a:pt x="5276" y="41048"/>
                  </a:cubicBezTo>
                  <a:cubicBezTo>
                    <a:pt x="5098" y="41048"/>
                    <a:pt x="4931" y="41181"/>
                    <a:pt x="5003" y="41406"/>
                  </a:cubicBezTo>
                  <a:cubicBezTo>
                    <a:pt x="5158" y="41847"/>
                    <a:pt x="5301" y="42275"/>
                    <a:pt x="5456" y="42728"/>
                  </a:cubicBezTo>
                  <a:cubicBezTo>
                    <a:pt x="5468" y="42787"/>
                    <a:pt x="5480" y="42835"/>
                    <a:pt x="5492" y="42894"/>
                  </a:cubicBezTo>
                  <a:cubicBezTo>
                    <a:pt x="5492" y="43025"/>
                    <a:pt x="5515" y="43144"/>
                    <a:pt x="5575" y="43275"/>
                  </a:cubicBezTo>
                  <a:cubicBezTo>
                    <a:pt x="5587" y="43311"/>
                    <a:pt x="5634" y="43335"/>
                    <a:pt x="5670" y="43335"/>
                  </a:cubicBezTo>
                  <a:cubicBezTo>
                    <a:pt x="5754" y="43466"/>
                    <a:pt x="5837" y="43609"/>
                    <a:pt x="5992" y="43680"/>
                  </a:cubicBezTo>
                  <a:cubicBezTo>
                    <a:pt x="6004" y="43692"/>
                    <a:pt x="6027" y="43692"/>
                    <a:pt x="6051" y="43692"/>
                  </a:cubicBezTo>
                  <a:cubicBezTo>
                    <a:pt x="4658" y="43704"/>
                    <a:pt x="3170" y="44287"/>
                    <a:pt x="1884" y="44895"/>
                  </a:cubicBezTo>
                  <a:cubicBezTo>
                    <a:pt x="1563" y="44811"/>
                    <a:pt x="1265" y="44716"/>
                    <a:pt x="955" y="44633"/>
                  </a:cubicBezTo>
                  <a:cubicBezTo>
                    <a:pt x="934" y="44626"/>
                    <a:pt x="913" y="44623"/>
                    <a:pt x="894" y="44623"/>
                  </a:cubicBezTo>
                  <a:cubicBezTo>
                    <a:pt x="716" y="44623"/>
                    <a:pt x="667" y="44903"/>
                    <a:pt x="872" y="44978"/>
                  </a:cubicBezTo>
                  <a:cubicBezTo>
                    <a:pt x="932" y="44990"/>
                    <a:pt x="991" y="45014"/>
                    <a:pt x="1051" y="45038"/>
                  </a:cubicBezTo>
                  <a:cubicBezTo>
                    <a:pt x="848" y="45169"/>
                    <a:pt x="848" y="45550"/>
                    <a:pt x="991" y="45764"/>
                  </a:cubicBezTo>
                  <a:cubicBezTo>
                    <a:pt x="1171" y="46081"/>
                    <a:pt x="1510" y="46173"/>
                    <a:pt x="1842" y="46173"/>
                  </a:cubicBezTo>
                  <a:cubicBezTo>
                    <a:pt x="1884" y="46173"/>
                    <a:pt x="1926" y="46171"/>
                    <a:pt x="1967" y="46169"/>
                  </a:cubicBezTo>
                  <a:cubicBezTo>
                    <a:pt x="1967" y="46301"/>
                    <a:pt x="2026" y="46440"/>
                    <a:pt x="2154" y="46440"/>
                  </a:cubicBezTo>
                  <a:cubicBezTo>
                    <a:pt x="2198" y="46440"/>
                    <a:pt x="2251" y="46423"/>
                    <a:pt x="2313" y="46383"/>
                  </a:cubicBezTo>
                  <a:cubicBezTo>
                    <a:pt x="2336" y="46371"/>
                    <a:pt x="2372" y="46347"/>
                    <a:pt x="2420" y="46323"/>
                  </a:cubicBezTo>
                  <a:lnTo>
                    <a:pt x="2444" y="46300"/>
                  </a:lnTo>
                  <a:cubicBezTo>
                    <a:pt x="2456" y="46312"/>
                    <a:pt x="2456" y="46323"/>
                    <a:pt x="2491" y="46359"/>
                  </a:cubicBezTo>
                  <a:cubicBezTo>
                    <a:pt x="2515" y="46442"/>
                    <a:pt x="2539" y="46538"/>
                    <a:pt x="2551" y="46621"/>
                  </a:cubicBezTo>
                  <a:cubicBezTo>
                    <a:pt x="2575" y="46788"/>
                    <a:pt x="2598" y="46943"/>
                    <a:pt x="2575" y="47097"/>
                  </a:cubicBezTo>
                  <a:cubicBezTo>
                    <a:pt x="2575" y="47324"/>
                    <a:pt x="2539" y="47550"/>
                    <a:pt x="2503" y="47776"/>
                  </a:cubicBezTo>
                  <a:cubicBezTo>
                    <a:pt x="2479" y="47776"/>
                    <a:pt x="2456" y="47776"/>
                    <a:pt x="2432" y="47752"/>
                  </a:cubicBezTo>
                  <a:cubicBezTo>
                    <a:pt x="2253" y="47728"/>
                    <a:pt x="2086" y="47669"/>
                    <a:pt x="1908" y="47633"/>
                  </a:cubicBezTo>
                  <a:cubicBezTo>
                    <a:pt x="1790" y="47619"/>
                    <a:pt x="1670" y="47607"/>
                    <a:pt x="1550" y="47607"/>
                  </a:cubicBezTo>
                  <a:cubicBezTo>
                    <a:pt x="1368" y="47607"/>
                    <a:pt x="1187" y="47635"/>
                    <a:pt x="1015" y="47728"/>
                  </a:cubicBezTo>
                  <a:cubicBezTo>
                    <a:pt x="812" y="47847"/>
                    <a:pt x="658" y="48050"/>
                    <a:pt x="610" y="48288"/>
                  </a:cubicBezTo>
                  <a:cubicBezTo>
                    <a:pt x="527" y="48276"/>
                    <a:pt x="431" y="48252"/>
                    <a:pt x="348" y="48228"/>
                  </a:cubicBezTo>
                  <a:cubicBezTo>
                    <a:pt x="326" y="48223"/>
                    <a:pt x="305" y="48220"/>
                    <a:pt x="286" y="48220"/>
                  </a:cubicBezTo>
                  <a:cubicBezTo>
                    <a:pt x="61" y="48220"/>
                    <a:pt x="0" y="48568"/>
                    <a:pt x="241" y="48633"/>
                  </a:cubicBezTo>
                  <a:cubicBezTo>
                    <a:pt x="408" y="48681"/>
                    <a:pt x="551" y="48740"/>
                    <a:pt x="717" y="48800"/>
                  </a:cubicBezTo>
                  <a:cubicBezTo>
                    <a:pt x="753" y="48848"/>
                    <a:pt x="789" y="48883"/>
                    <a:pt x="836" y="48931"/>
                  </a:cubicBezTo>
                  <a:cubicBezTo>
                    <a:pt x="884" y="48967"/>
                    <a:pt x="937" y="48984"/>
                    <a:pt x="988" y="48984"/>
                  </a:cubicBezTo>
                  <a:cubicBezTo>
                    <a:pt x="1039" y="48984"/>
                    <a:pt x="1086" y="48967"/>
                    <a:pt x="1122" y="48931"/>
                  </a:cubicBezTo>
                  <a:cubicBezTo>
                    <a:pt x="2027" y="49240"/>
                    <a:pt x="2991" y="49586"/>
                    <a:pt x="3944" y="49860"/>
                  </a:cubicBezTo>
                  <a:cubicBezTo>
                    <a:pt x="3932" y="49883"/>
                    <a:pt x="3920" y="49931"/>
                    <a:pt x="3932" y="49979"/>
                  </a:cubicBezTo>
                  <a:cubicBezTo>
                    <a:pt x="4099" y="50586"/>
                    <a:pt x="4301" y="51169"/>
                    <a:pt x="4301" y="51800"/>
                  </a:cubicBezTo>
                  <a:cubicBezTo>
                    <a:pt x="4301" y="51919"/>
                    <a:pt x="4289" y="52062"/>
                    <a:pt x="4289" y="52181"/>
                  </a:cubicBezTo>
                  <a:cubicBezTo>
                    <a:pt x="4241" y="52217"/>
                    <a:pt x="4230" y="52277"/>
                    <a:pt x="4277" y="52336"/>
                  </a:cubicBezTo>
                  <a:cubicBezTo>
                    <a:pt x="4218" y="52789"/>
                    <a:pt x="4099" y="53217"/>
                    <a:pt x="3968" y="53646"/>
                  </a:cubicBezTo>
                  <a:lnTo>
                    <a:pt x="3968" y="53681"/>
                  </a:lnTo>
                  <a:cubicBezTo>
                    <a:pt x="3622" y="53467"/>
                    <a:pt x="3265" y="53277"/>
                    <a:pt x="2920" y="53050"/>
                  </a:cubicBezTo>
                  <a:cubicBezTo>
                    <a:pt x="2898" y="53038"/>
                    <a:pt x="2877" y="53032"/>
                    <a:pt x="2856" y="53032"/>
                  </a:cubicBezTo>
                  <a:cubicBezTo>
                    <a:pt x="2741" y="53032"/>
                    <a:pt x="2658" y="53206"/>
                    <a:pt x="2789" y="53277"/>
                  </a:cubicBezTo>
                  <a:cubicBezTo>
                    <a:pt x="2801" y="53289"/>
                    <a:pt x="2837" y="53312"/>
                    <a:pt x="2848" y="53324"/>
                  </a:cubicBezTo>
                  <a:cubicBezTo>
                    <a:pt x="2753" y="53336"/>
                    <a:pt x="2694" y="53467"/>
                    <a:pt x="2801" y="53527"/>
                  </a:cubicBezTo>
                  <a:cubicBezTo>
                    <a:pt x="2813" y="53551"/>
                    <a:pt x="2837" y="53551"/>
                    <a:pt x="2848" y="53562"/>
                  </a:cubicBezTo>
                  <a:cubicBezTo>
                    <a:pt x="2777" y="53586"/>
                    <a:pt x="2717" y="53693"/>
                    <a:pt x="2801" y="53765"/>
                  </a:cubicBezTo>
                  <a:cubicBezTo>
                    <a:pt x="6015" y="56479"/>
                    <a:pt x="10016" y="58408"/>
                    <a:pt x="13862" y="60051"/>
                  </a:cubicBezTo>
                  <a:cubicBezTo>
                    <a:pt x="15314" y="60674"/>
                    <a:pt x="17492" y="62044"/>
                    <a:pt x="19293" y="62044"/>
                  </a:cubicBezTo>
                  <a:cubicBezTo>
                    <a:pt x="19353" y="62044"/>
                    <a:pt x="19411" y="62043"/>
                    <a:pt x="19470" y="62040"/>
                  </a:cubicBezTo>
                  <a:cubicBezTo>
                    <a:pt x="19481" y="62075"/>
                    <a:pt x="19517" y="62099"/>
                    <a:pt x="19565" y="62099"/>
                  </a:cubicBezTo>
                  <a:lnTo>
                    <a:pt x="20541" y="62099"/>
                  </a:lnTo>
                  <a:cubicBezTo>
                    <a:pt x="20493" y="62282"/>
                    <a:pt x="20624" y="62481"/>
                    <a:pt x="20821" y="62481"/>
                  </a:cubicBezTo>
                  <a:cubicBezTo>
                    <a:pt x="20867" y="62481"/>
                    <a:pt x="20917" y="62470"/>
                    <a:pt x="20970" y="62444"/>
                  </a:cubicBezTo>
                  <a:cubicBezTo>
                    <a:pt x="21077" y="62397"/>
                    <a:pt x="21172" y="62337"/>
                    <a:pt x="21267" y="62278"/>
                  </a:cubicBezTo>
                  <a:cubicBezTo>
                    <a:pt x="22089" y="62206"/>
                    <a:pt x="22910" y="62123"/>
                    <a:pt x="23732" y="62040"/>
                  </a:cubicBezTo>
                  <a:cubicBezTo>
                    <a:pt x="23743" y="62050"/>
                    <a:pt x="23758" y="62056"/>
                    <a:pt x="23774" y="62056"/>
                  </a:cubicBezTo>
                  <a:cubicBezTo>
                    <a:pt x="23794" y="62056"/>
                    <a:pt x="23814" y="62047"/>
                    <a:pt x="23827" y="62028"/>
                  </a:cubicBezTo>
                  <a:cubicBezTo>
                    <a:pt x="23994" y="62016"/>
                    <a:pt x="24161" y="62004"/>
                    <a:pt x="24339" y="61980"/>
                  </a:cubicBezTo>
                  <a:cubicBezTo>
                    <a:pt x="26851" y="61849"/>
                    <a:pt x="29399" y="61611"/>
                    <a:pt x="31923" y="61349"/>
                  </a:cubicBezTo>
                  <a:cubicBezTo>
                    <a:pt x="38555" y="60789"/>
                    <a:pt x="45128" y="60230"/>
                    <a:pt x="51688" y="59146"/>
                  </a:cubicBezTo>
                  <a:lnTo>
                    <a:pt x="51688" y="59146"/>
                  </a:lnTo>
                  <a:cubicBezTo>
                    <a:pt x="51688" y="59218"/>
                    <a:pt x="51676" y="59301"/>
                    <a:pt x="51676" y="59385"/>
                  </a:cubicBezTo>
                  <a:cubicBezTo>
                    <a:pt x="51669" y="59472"/>
                    <a:pt x="51757" y="59525"/>
                    <a:pt x="51839" y="59525"/>
                  </a:cubicBezTo>
                  <a:cubicBezTo>
                    <a:pt x="51903" y="59525"/>
                    <a:pt x="51963" y="59493"/>
                    <a:pt x="51974" y="59420"/>
                  </a:cubicBezTo>
                  <a:cubicBezTo>
                    <a:pt x="51986" y="59301"/>
                    <a:pt x="52009" y="59206"/>
                    <a:pt x="52021" y="59087"/>
                  </a:cubicBezTo>
                  <a:cubicBezTo>
                    <a:pt x="54641" y="58634"/>
                    <a:pt x="57248" y="58111"/>
                    <a:pt x="59844" y="57480"/>
                  </a:cubicBezTo>
                  <a:cubicBezTo>
                    <a:pt x="59903" y="57491"/>
                    <a:pt x="59987" y="57503"/>
                    <a:pt x="60058" y="57503"/>
                  </a:cubicBezTo>
                  <a:cubicBezTo>
                    <a:pt x="60260" y="57503"/>
                    <a:pt x="60427" y="57432"/>
                    <a:pt x="60546" y="57301"/>
                  </a:cubicBezTo>
                  <a:cubicBezTo>
                    <a:pt x="60582" y="57277"/>
                    <a:pt x="60618" y="57277"/>
                    <a:pt x="60653" y="57265"/>
                  </a:cubicBezTo>
                  <a:cubicBezTo>
                    <a:pt x="60975" y="57194"/>
                    <a:pt x="60975" y="56825"/>
                    <a:pt x="60796" y="56646"/>
                  </a:cubicBezTo>
                  <a:cubicBezTo>
                    <a:pt x="62796" y="53062"/>
                    <a:pt x="63987" y="46550"/>
                    <a:pt x="60796" y="43549"/>
                  </a:cubicBezTo>
                  <a:cubicBezTo>
                    <a:pt x="60736" y="43493"/>
                    <a:pt x="60672" y="43469"/>
                    <a:pt x="60611" y="43469"/>
                  </a:cubicBezTo>
                  <a:cubicBezTo>
                    <a:pt x="60492" y="43469"/>
                    <a:pt x="60387" y="43562"/>
                    <a:pt x="60356" y="43680"/>
                  </a:cubicBezTo>
                  <a:cubicBezTo>
                    <a:pt x="59665" y="43371"/>
                    <a:pt x="58855" y="43264"/>
                    <a:pt x="58141" y="43085"/>
                  </a:cubicBezTo>
                  <a:cubicBezTo>
                    <a:pt x="57297" y="42862"/>
                    <a:pt x="56418" y="42489"/>
                    <a:pt x="55562" y="42489"/>
                  </a:cubicBezTo>
                  <a:cubicBezTo>
                    <a:pt x="55548" y="42489"/>
                    <a:pt x="55535" y="42489"/>
                    <a:pt x="55522" y="42490"/>
                  </a:cubicBezTo>
                  <a:cubicBezTo>
                    <a:pt x="55415" y="42490"/>
                    <a:pt x="55355" y="42537"/>
                    <a:pt x="55307" y="42609"/>
                  </a:cubicBezTo>
                  <a:cubicBezTo>
                    <a:pt x="55236" y="42561"/>
                    <a:pt x="55141" y="42537"/>
                    <a:pt x="55069" y="42490"/>
                  </a:cubicBezTo>
                  <a:lnTo>
                    <a:pt x="55057" y="42490"/>
                  </a:lnTo>
                  <a:cubicBezTo>
                    <a:pt x="55069" y="42478"/>
                    <a:pt x="55105" y="42478"/>
                    <a:pt x="55117" y="42466"/>
                  </a:cubicBezTo>
                  <a:cubicBezTo>
                    <a:pt x="55379" y="42347"/>
                    <a:pt x="55367" y="41978"/>
                    <a:pt x="55141" y="41894"/>
                  </a:cubicBezTo>
                  <a:cubicBezTo>
                    <a:pt x="55498" y="41466"/>
                    <a:pt x="55522" y="40894"/>
                    <a:pt x="55343" y="40347"/>
                  </a:cubicBezTo>
                  <a:cubicBezTo>
                    <a:pt x="55355" y="39787"/>
                    <a:pt x="55105" y="39454"/>
                    <a:pt x="54700" y="39287"/>
                  </a:cubicBezTo>
                  <a:cubicBezTo>
                    <a:pt x="54581" y="39168"/>
                    <a:pt x="54450" y="39049"/>
                    <a:pt x="54331" y="38977"/>
                  </a:cubicBezTo>
                  <a:cubicBezTo>
                    <a:pt x="54318" y="38970"/>
                    <a:pt x="54304" y="38966"/>
                    <a:pt x="54292" y="38966"/>
                  </a:cubicBezTo>
                  <a:cubicBezTo>
                    <a:pt x="54228" y="38966"/>
                    <a:pt x="54188" y="39056"/>
                    <a:pt x="54248" y="39096"/>
                  </a:cubicBezTo>
                  <a:cubicBezTo>
                    <a:pt x="54200" y="39084"/>
                    <a:pt x="54149" y="39078"/>
                    <a:pt x="54097" y="39078"/>
                  </a:cubicBezTo>
                  <a:cubicBezTo>
                    <a:pt x="54045" y="39078"/>
                    <a:pt x="53992" y="39084"/>
                    <a:pt x="53938" y="39096"/>
                  </a:cubicBezTo>
                  <a:cubicBezTo>
                    <a:pt x="53974" y="38775"/>
                    <a:pt x="53950" y="38453"/>
                    <a:pt x="53891" y="38132"/>
                  </a:cubicBezTo>
                  <a:cubicBezTo>
                    <a:pt x="53926" y="38037"/>
                    <a:pt x="53926" y="37918"/>
                    <a:pt x="53891" y="37834"/>
                  </a:cubicBezTo>
                  <a:cubicBezTo>
                    <a:pt x="53914" y="37727"/>
                    <a:pt x="53867" y="37632"/>
                    <a:pt x="53795" y="37584"/>
                  </a:cubicBezTo>
                  <a:cubicBezTo>
                    <a:pt x="53760" y="37537"/>
                    <a:pt x="53736" y="37501"/>
                    <a:pt x="53688" y="37477"/>
                  </a:cubicBezTo>
                  <a:cubicBezTo>
                    <a:pt x="53677" y="37256"/>
                    <a:pt x="53543" y="37045"/>
                    <a:pt x="53275" y="37045"/>
                  </a:cubicBezTo>
                  <a:cubicBezTo>
                    <a:pt x="53255" y="37045"/>
                    <a:pt x="53234" y="37046"/>
                    <a:pt x="53212" y="37048"/>
                  </a:cubicBezTo>
                  <a:cubicBezTo>
                    <a:pt x="50735" y="37194"/>
                    <a:pt x="48265" y="37227"/>
                    <a:pt x="45796" y="37227"/>
                  </a:cubicBezTo>
                  <a:cubicBezTo>
                    <a:pt x="43750" y="37227"/>
                    <a:pt x="41704" y="37204"/>
                    <a:pt x="39658" y="37204"/>
                  </a:cubicBezTo>
                  <a:cubicBezTo>
                    <a:pt x="38109" y="37204"/>
                    <a:pt x="36559" y="37217"/>
                    <a:pt x="35007" y="37263"/>
                  </a:cubicBezTo>
                  <a:cubicBezTo>
                    <a:pt x="35007" y="37096"/>
                    <a:pt x="34904" y="36951"/>
                    <a:pt x="34697" y="36951"/>
                  </a:cubicBezTo>
                  <a:cubicBezTo>
                    <a:pt x="34682" y="36951"/>
                    <a:pt x="34666" y="36952"/>
                    <a:pt x="34650" y="36953"/>
                  </a:cubicBezTo>
                  <a:cubicBezTo>
                    <a:pt x="30114" y="37453"/>
                    <a:pt x="25518" y="37918"/>
                    <a:pt x="20934" y="38501"/>
                  </a:cubicBezTo>
                  <a:cubicBezTo>
                    <a:pt x="21113" y="37441"/>
                    <a:pt x="21779" y="36477"/>
                    <a:pt x="21946" y="35405"/>
                  </a:cubicBezTo>
                  <a:cubicBezTo>
                    <a:pt x="22029" y="34858"/>
                    <a:pt x="22017" y="34286"/>
                    <a:pt x="22029" y="33739"/>
                  </a:cubicBezTo>
                  <a:cubicBezTo>
                    <a:pt x="22029" y="33369"/>
                    <a:pt x="22029" y="32988"/>
                    <a:pt x="22041" y="32643"/>
                  </a:cubicBezTo>
                  <a:cubicBezTo>
                    <a:pt x="22006" y="32536"/>
                    <a:pt x="21982" y="32429"/>
                    <a:pt x="21958" y="32322"/>
                  </a:cubicBezTo>
                  <a:cubicBezTo>
                    <a:pt x="21982" y="32262"/>
                    <a:pt x="22017" y="32191"/>
                    <a:pt x="22029" y="32131"/>
                  </a:cubicBezTo>
                  <a:cubicBezTo>
                    <a:pt x="22065" y="32060"/>
                    <a:pt x="21982" y="32012"/>
                    <a:pt x="21922" y="32012"/>
                  </a:cubicBezTo>
                  <a:cubicBezTo>
                    <a:pt x="21946" y="31834"/>
                    <a:pt x="22017" y="31703"/>
                    <a:pt x="22137" y="31595"/>
                  </a:cubicBezTo>
                  <a:lnTo>
                    <a:pt x="22137" y="31595"/>
                  </a:lnTo>
                  <a:cubicBezTo>
                    <a:pt x="22137" y="31667"/>
                    <a:pt x="22125" y="31738"/>
                    <a:pt x="22125" y="31798"/>
                  </a:cubicBezTo>
                  <a:cubicBezTo>
                    <a:pt x="22125" y="31926"/>
                    <a:pt x="22231" y="32000"/>
                    <a:pt x="22334" y="32000"/>
                  </a:cubicBezTo>
                  <a:cubicBezTo>
                    <a:pt x="22414" y="32000"/>
                    <a:pt x="22492" y="31956"/>
                    <a:pt x="22518" y="31857"/>
                  </a:cubicBezTo>
                  <a:lnTo>
                    <a:pt x="22613" y="31464"/>
                  </a:lnTo>
                  <a:lnTo>
                    <a:pt x="22613" y="31643"/>
                  </a:lnTo>
                  <a:cubicBezTo>
                    <a:pt x="22613" y="31673"/>
                    <a:pt x="22640" y="31688"/>
                    <a:pt x="22666" y="31688"/>
                  </a:cubicBezTo>
                  <a:cubicBezTo>
                    <a:pt x="22693" y="31688"/>
                    <a:pt x="22720" y="31673"/>
                    <a:pt x="22720" y="31643"/>
                  </a:cubicBezTo>
                  <a:lnTo>
                    <a:pt x="22720" y="31441"/>
                  </a:lnTo>
                  <a:cubicBezTo>
                    <a:pt x="22720" y="31409"/>
                    <a:pt x="22697" y="31394"/>
                    <a:pt x="22673" y="31394"/>
                  </a:cubicBezTo>
                  <a:cubicBezTo>
                    <a:pt x="22652" y="31394"/>
                    <a:pt x="22630" y="31406"/>
                    <a:pt x="22625" y="31429"/>
                  </a:cubicBezTo>
                  <a:cubicBezTo>
                    <a:pt x="23994" y="25416"/>
                    <a:pt x="24958" y="19689"/>
                    <a:pt x="27482" y="13938"/>
                  </a:cubicBezTo>
                  <a:cubicBezTo>
                    <a:pt x="27542" y="13796"/>
                    <a:pt x="27447" y="13629"/>
                    <a:pt x="27328" y="13569"/>
                  </a:cubicBezTo>
                  <a:cubicBezTo>
                    <a:pt x="27792" y="13403"/>
                    <a:pt x="28054" y="13022"/>
                    <a:pt x="28113" y="12379"/>
                  </a:cubicBezTo>
                  <a:cubicBezTo>
                    <a:pt x="28198" y="12232"/>
                    <a:pt x="28087" y="12047"/>
                    <a:pt x="27928" y="12047"/>
                  </a:cubicBezTo>
                  <a:cubicBezTo>
                    <a:pt x="27907" y="12047"/>
                    <a:pt x="27886" y="12050"/>
                    <a:pt x="27863" y="12057"/>
                  </a:cubicBezTo>
                  <a:cubicBezTo>
                    <a:pt x="27840" y="12058"/>
                    <a:pt x="27817" y="12059"/>
                    <a:pt x="27795" y="12059"/>
                  </a:cubicBezTo>
                  <a:cubicBezTo>
                    <a:pt x="27366" y="12059"/>
                    <a:pt x="27399" y="11833"/>
                    <a:pt x="27863" y="11402"/>
                  </a:cubicBezTo>
                  <a:cubicBezTo>
                    <a:pt x="27904" y="11433"/>
                    <a:pt x="27951" y="11450"/>
                    <a:pt x="27996" y="11450"/>
                  </a:cubicBezTo>
                  <a:cubicBezTo>
                    <a:pt x="28057" y="11450"/>
                    <a:pt x="28115" y="11418"/>
                    <a:pt x="28149" y="11343"/>
                  </a:cubicBezTo>
                  <a:cubicBezTo>
                    <a:pt x="29602" y="8021"/>
                    <a:pt x="29840" y="3937"/>
                    <a:pt x="27959" y="746"/>
                  </a:cubicBezTo>
                  <a:cubicBezTo>
                    <a:pt x="28018" y="592"/>
                    <a:pt x="28054" y="449"/>
                    <a:pt x="28113" y="294"/>
                  </a:cubicBezTo>
                  <a:cubicBezTo>
                    <a:pt x="28176" y="129"/>
                    <a:pt x="28021" y="0"/>
                    <a:pt x="278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8"/>
            <p:cNvSpPr/>
            <p:nvPr/>
          </p:nvSpPr>
          <p:spPr>
            <a:xfrm>
              <a:off x="3584700" y="2761450"/>
              <a:ext cx="577725" cy="51075"/>
            </a:xfrm>
            <a:custGeom>
              <a:avLst/>
              <a:gdLst/>
              <a:ahLst/>
              <a:cxnLst/>
              <a:rect l="l" t="t" r="r" b="b"/>
              <a:pathLst>
                <a:path w="23109" h="2043" extrusionOk="0">
                  <a:moveTo>
                    <a:pt x="179" y="0"/>
                  </a:moveTo>
                  <a:cubicBezTo>
                    <a:pt x="0" y="0"/>
                    <a:pt x="18" y="277"/>
                    <a:pt x="201" y="311"/>
                  </a:cubicBezTo>
                  <a:cubicBezTo>
                    <a:pt x="7047" y="1182"/>
                    <a:pt x="14209" y="2043"/>
                    <a:pt x="21149" y="2043"/>
                  </a:cubicBezTo>
                  <a:cubicBezTo>
                    <a:pt x="21704" y="2043"/>
                    <a:pt x="22259" y="2037"/>
                    <a:pt x="22811" y="2026"/>
                  </a:cubicBezTo>
                  <a:cubicBezTo>
                    <a:pt x="23109" y="2002"/>
                    <a:pt x="23085" y="1609"/>
                    <a:pt x="22811" y="1561"/>
                  </a:cubicBezTo>
                  <a:cubicBezTo>
                    <a:pt x="15370" y="633"/>
                    <a:pt x="7702" y="442"/>
                    <a:pt x="201" y="2"/>
                  </a:cubicBezTo>
                  <a:cubicBezTo>
                    <a:pt x="194" y="1"/>
                    <a:pt x="1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8"/>
            <p:cNvSpPr/>
            <p:nvPr/>
          </p:nvSpPr>
          <p:spPr>
            <a:xfrm>
              <a:off x="4170400" y="2793300"/>
              <a:ext cx="22100" cy="12600"/>
            </a:xfrm>
            <a:custGeom>
              <a:avLst/>
              <a:gdLst/>
              <a:ahLst/>
              <a:cxnLst/>
              <a:rect l="l" t="t" r="r" b="b"/>
              <a:pathLst>
                <a:path w="884" h="504" extrusionOk="0">
                  <a:moveTo>
                    <a:pt x="295" y="0"/>
                  </a:moveTo>
                  <a:cubicBezTo>
                    <a:pt x="0" y="0"/>
                    <a:pt x="0" y="503"/>
                    <a:pt x="295" y="503"/>
                  </a:cubicBezTo>
                  <a:cubicBezTo>
                    <a:pt x="304" y="503"/>
                    <a:pt x="314" y="503"/>
                    <a:pt x="324" y="502"/>
                  </a:cubicBezTo>
                  <a:cubicBezTo>
                    <a:pt x="407" y="490"/>
                    <a:pt x="503" y="490"/>
                    <a:pt x="586" y="478"/>
                  </a:cubicBezTo>
                  <a:cubicBezTo>
                    <a:pt x="884" y="454"/>
                    <a:pt x="884" y="61"/>
                    <a:pt x="586" y="37"/>
                  </a:cubicBezTo>
                  <a:cubicBezTo>
                    <a:pt x="503" y="14"/>
                    <a:pt x="407" y="14"/>
                    <a:pt x="324" y="2"/>
                  </a:cubicBezTo>
                  <a:cubicBezTo>
                    <a:pt x="314" y="1"/>
                    <a:pt x="304"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8"/>
            <p:cNvSpPr/>
            <p:nvPr/>
          </p:nvSpPr>
          <p:spPr>
            <a:xfrm>
              <a:off x="4802975" y="3135050"/>
              <a:ext cx="2400" cy="1800"/>
            </a:xfrm>
            <a:custGeom>
              <a:avLst/>
              <a:gdLst/>
              <a:ahLst/>
              <a:cxnLst/>
              <a:rect l="l" t="t" r="r" b="b"/>
              <a:pathLst>
                <a:path w="96" h="72" extrusionOk="0">
                  <a:moveTo>
                    <a:pt x="48" y="0"/>
                  </a:moveTo>
                  <a:cubicBezTo>
                    <a:pt x="0" y="12"/>
                    <a:pt x="0" y="71"/>
                    <a:pt x="48" y="71"/>
                  </a:cubicBezTo>
                  <a:cubicBezTo>
                    <a:pt x="96" y="71"/>
                    <a:pt x="96"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8"/>
            <p:cNvSpPr/>
            <p:nvPr/>
          </p:nvSpPr>
          <p:spPr>
            <a:xfrm>
              <a:off x="4680025" y="2817150"/>
              <a:ext cx="5700" cy="4775"/>
            </a:xfrm>
            <a:custGeom>
              <a:avLst/>
              <a:gdLst/>
              <a:ahLst/>
              <a:cxnLst/>
              <a:rect l="l" t="t" r="r" b="b"/>
              <a:pathLst>
                <a:path w="228" h="191" extrusionOk="0">
                  <a:moveTo>
                    <a:pt x="108" y="0"/>
                  </a:moveTo>
                  <a:cubicBezTo>
                    <a:pt x="1" y="12"/>
                    <a:pt x="1" y="191"/>
                    <a:pt x="108" y="191"/>
                  </a:cubicBezTo>
                  <a:cubicBezTo>
                    <a:pt x="227" y="191"/>
                    <a:pt x="227"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8"/>
            <p:cNvSpPr/>
            <p:nvPr/>
          </p:nvSpPr>
          <p:spPr>
            <a:xfrm>
              <a:off x="4280400" y="2872400"/>
              <a:ext cx="21825" cy="48850"/>
            </a:xfrm>
            <a:custGeom>
              <a:avLst/>
              <a:gdLst/>
              <a:ahLst/>
              <a:cxnLst/>
              <a:rect l="l" t="t" r="r" b="b"/>
              <a:pathLst>
                <a:path w="873" h="1954" extrusionOk="0">
                  <a:moveTo>
                    <a:pt x="225" y="0"/>
                  </a:moveTo>
                  <a:cubicBezTo>
                    <a:pt x="113" y="0"/>
                    <a:pt x="1" y="88"/>
                    <a:pt x="44" y="231"/>
                  </a:cubicBezTo>
                  <a:cubicBezTo>
                    <a:pt x="210" y="791"/>
                    <a:pt x="317" y="1374"/>
                    <a:pt x="591" y="1886"/>
                  </a:cubicBezTo>
                  <a:cubicBezTo>
                    <a:pt x="614" y="1932"/>
                    <a:pt x="663" y="1953"/>
                    <a:pt x="713" y="1953"/>
                  </a:cubicBezTo>
                  <a:cubicBezTo>
                    <a:pt x="791" y="1953"/>
                    <a:pt x="872" y="1902"/>
                    <a:pt x="865" y="1815"/>
                  </a:cubicBezTo>
                  <a:cubicBezTo>
                    <a:pt x="782" y="1231"/>
                    <a:pt x="579" y="683"/>
                    <a:pt x="401" y="124"/>
                  </a:cubicBezTo>
                  <a:cubicBezTo>
                    <a:pt x="372" y="39"/>
                    <a:pt x="299"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8"/>
            <p:cNvSpPr/>
            <p:nvPr/>
          </p:nvSpPr>
          <p:spPr>
            <a:xfrm>
              <a:off x="4710100" y="2747200"/>
              <a:ext cx="13425" cy="10425"/>
            </a:xfrm>
            <a:custGeom>
              <a:avLst/>
              <a:gdLst/>
              <a:ahLst/>
              <a:cxnLst/>
              <a:rect l="l" t="t" r="r" b="b"/>
              <a:pathLst>
                <a:path w="537" h="417" extrusionOk="0">
                  <a:moveTo>
                    <a:pt x="262" y="0"/>
                  </a:moveTo>
                  <a:cubicBezTo>
                    <a:pt x="1" y="0"/>
                    <a:pt x="1" y="417"/>
                    <a:pt x="262" y="417"/>
                  </a:cubicBezTo>
                  <a:cubicBezTo>
                    <a:pt x="536" y="417"/>
                    <a:pt x="536" y="0"/>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8"/>
            <p:cNvSpPr/>
            <p:nvPr/>
          </p:nvSpPr>
          <p:spPr>
            <a:xfrm>
              <a:off x="3963375" y="1930425"/>
              <a:ext cx="21775" cy="51650"/>
            </a:xfrm>
            <a:custGeom>
              <a:avLst/>
              <a:gdLst/>
              <a:ahLst/>
              <a:cxnLst/>
              <a:rect l="l" t="t" r="r" b="b"/>
              <a:pathLst>
                <a:path w="871" h="2066" extrusionOk="0">
                  <a:moveTo>
                    <a:pt x="203" y="1"/>
                  </a:moveTo>
                  <a:cubicBezTo>
                    <a:pt x="103" y="1"/>
                    <a:pt x="1" y="80"/>
                    <a:pt x="44" y="203"/>
                  </a:cubicBezTo>
                  <a:cubicBezTo>
                    <a:pt x="235" y="798"/>
                    <a:pt x="413" y="1394"/>
                    <a:pt x="628" y="1989"/>
                  </a:cubicBezTo>
                  <a:cubicBezTo>
                    <a:pt x="642" y="2042"/>
                    <a:pt x="688" y="2066"/>
                    <a:pt x="734" y="2066"/>
                  </a:cubicBezTo>
                  <a:cubicBezTo>
                    <a:pt x="802" y="2066"/>
                    <a:pt x="870" y="2014"/>
                    <a:pt x="842" y="1929"/>
                  </a:cubicBezTo>
                  <a:cubicBezTo>
                    <a:pt x="699" y="1310"/>
                    <a:pt x="521" y="715"/>
                    <a:pt x="354" y="108"/>
                  </a:cubicBezTo>
                  <a:cubicBezTo>
                    <a:pt x="331" y="33"/>
                    <a:pt x="267"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8"/>
            <p:cNvSpPr/>
            <p:nvPr/>
          </p:nvSpPr>
          <p:spPr>
            <a:xfrm>
              <a:off x="3990425" y="1905225"/>
              <a:ext cx="19450" cy="42700"/>
            </a:xfrm>
            <a:custGeom>
              <a:avLst/>
              <a:gdLst/>
              <a:ahLst/>
              <a:cxnLst/>
              <a:rect l="l" t="t" r="r" b="b"/>
              <a:pathLst>
                <a:path w="778" h="1708" extrusionOk="0">
                  <a:moveTo>
                    <a:pt x="102" y="1"/>
                  </a:moveTo>
                  <a:cubicBezTo>
                    <a:pt x="52" y="1"/>
                    <a:pt x="1" y="39"/>
                    <a:pt x="22" y="104"/>
                  </a:cubicBezTo>
                  <a:cubicBezTo>
                    <a:pt x="201" y="604"/>
                    <a:pt x="379" y="1116"/>
                    <a:pt x="558" y="1640"/>
                  </a:cubicBezTo>
                  <a:cubicBezTo>
                    <a:pt x="572" y="1687"/>
                    <a:pt x="612" y="1708"/>
                    <a:pt x="653" y="1708"/>
                  </a:cubicBezTo>
                  <a:cubicBezTo>
                    <a:pt x="715" y="1708"/>
                    <a:pt x="777" y="1659"/>
                    <a:pt x="748" y="1580"/>
                  </a:cubicBezTo>
                  <a:cubicBezTo>
                    <a:pt x="558" y="1068"/>
                    <a:pt x="379" y="568"/>
                    <a:pt x="177" y="56"/>
                  </a:cubicBezTo>
                  <a:cubicBezTo>
                    <a:pt x="167" y="18"/>
                    <a:pt x="135"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8"/>
            <p:cNvSpPr/>
            <p:nvPr/>
          </p:nvSpPr>
          <p:spPr>
            <a:xfrm>
              <a:off x="3958525" y="2306950"/>
              <a:ext cx="5975" cy="5100"/>
            </a:xfrm>
            <a:custGeom>
              <a:avLst/>
              <a:gdLst/>
              <a:ahLst/>
              <a:cxnLst/>
              <a:rect l="l" t="t" r="r" b="b"/>
              <a:pathLst>
                <a:path w="239" h="204" extrusionOk="0">
                  <a:moveTo>
                    <a:pt x="119" y="1"/>
                  </a:moveTo>
                  <a:cubicBezTo>
                    <a:pt x="0" y="1"/>
                    <a:pt x="0" y="203"/>
                    <a:pt x="119" y="203"/>
                  </a:cubicBezTo>
                  <a:cubicBezTo>
                    <a:pt x="238" y="203"/>
                    <a:pt x="238"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8"/>
            <p:cNvSpPr/>
            <p:nvPr/>
          </p:nvSpPr>
          <p:spPr>
            <a:xfrm>
              <a:off x="4028125" y="1867250"/>
              <a:ext cx="87800" cy="113250"/>
            </a:xfrm>
            <a:custGeom>
              <a:avLst/>
              <a:gdLst/>
              <a:ahLst/>
              <a:cxnLst/>
              <a:rect l="l" t="t" r="r" b="b"/>
              <a:pathLst>
                <a:path w="3512" h="4530" extrusionOk="0">
                  <a:moveTo>
                    <a:pt x="3255" y="1"/>
                  </a:moveTo>
                  <a:cubicBezTo>
                    <a:pt x="3202" y="1"/>
                    <a:pt x="3148" y="23"/>
                    <a:pt x="3110" y="75"/>
                  </a:cubicBezTo>
                  <a:cubicBezTo>
                    <a:pt x="2074" y="1480"/>
                    <a:pt x="979" y="2849"/>
                    <a:pt x="62" y="4302"/>
                  </a:cubicBezTo>
                  <a:cubicBezTo>
                    <a:pt x="0" y="4416"/>
                    <a:pt x="100" y="4529"/>
                    <a:pt x="200" y="4529"/>
                  </a:cubicBezTo>
                  <a:cubicBezTo>
                    <a:pt x="236" y="4529"/>
                    <a:pt x="272" y="4515"/>
                    <a:pt x="300" y="4480"/>
                  </a:cubicBezTo>
                  <a:cubicBezTo>
                    <a:pt x="1407" y="3135"/>
                    <a:pt x="2395" y="1670"/>
                    <a:pt x="3419" y="253"/>
                  </a:cubicBezTo>
                  <a:cubicBezTo>
                    <a:pt x="3512" y="127"/>
                    <a:pt x="3384" y="1"/>
                    <a:pt x="3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8"/>
            <p:cNvSpPr/>
            <p:nvPr/>
          </p:nvSpPr>
          <p:spPr>
            <a:xfrm>
              <a:off x="3896000" y="2230750"/>
              <a:ext cx="2125" cy="1825"/>
            </a:xfrm>
            <a:custGeom>
              <a:avLst/>
              <a:gdLst/>
              <a:ahLst/>
              <a:cxnLst/>
              <a:rect l="l" t="t" r="r" b="b"/>
              <a:pathLst>
                <a:path w="85" h="73" extrusionOk="0">
                  <a:moveTo>
                    <a:pt x="49" y="1"/>
                  </a:moveTo>
                  <a:cubicBezTo>
                    <a:pt x="1" y="1"/>
                    <a:pt x="1" y="72"/>
                    <a:pt x="49" y="72"/>
                  </a:cubicBezTo>
                  <a:cubicBezTo>
                    <a:pt x="84" y="72"/>
                    <a:pt x="84"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8"/>
            <p:cNvSpPr/>
            <p:nvPr/>
          </p:nvSpPr>
          <p:spPr>
            <a:xfrm>
              <a:off x="3423025" y="3226125"/>
              <a:ext cx="436100" cy="19075"/>
            </a:xfrm>
            <a:custGeom>
              <a:avLst/>
              <a:gdLst/>
              <a:ahLst/>
              <a:cxnLst/>
              <a:rect l="l" t="t" r="r" b="b"/>
              <a:pathLst>
                <a:path w="17444" h="763" extrusionOk="0">
                  <a:moveTo>
                    <a:pt x="15634" y="0"/>
                  </a:moveTo>
                  <a:cubicBezTo>
                    <a:pt x="10419" y="60"/>
                    <a:pt x="5216" y="179"/>
                    <a:pt x="1" y="358"/>
                  </a:cubicBezTo>
                  <a:cubicBezTo>
                    <a:pt x="5823" y="548"/>
                    <a:pt x="11621" y="679"/>
                    <a:pt x="17444" y="762"/>
                  </a:cubicBezTo>
                  <a:cubicBezTo>
                    <a:pt x="16836" y="548"/>
                    <a:pt x="16205" y="286"/>
                    <a:pt x="156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8"/>
            <p:cNvSpPr/>
            <p:nvPr/>
          </p:nvSpPr>
          <p:spPr>
            <a:xfrm>
              <a:off x="4103175" y="3221950"/>
              <a:ext cx="1064150" cy="25625"/>
            </a:xfrm>
            <a:custGeom>
              <a:avLst/>
              <a:gdLst/>
              <a:ahLst/>
              <a:cxnLst/>
              <a:rect l="l" t="t" r="r" b="b"/>
              <a:pathLst>
                <a:path w="42566" h="1025" extrusionOk="0">
                  <a:moveTo>
                    <a:pt x="10943" y="1"/>
                  </a:moveTo>
                  <a:cubicBezTo>
                    <a:pt x="8847" y="191"/>
                    <a:pt x="6728" y="370"/>
                    <a:pt x="4620" y="548"/>
                  </a:cubicBezTo>
                  <a:cubicBezTo>
                    <a:pt x="3084" y="727"/>
                    <a:pt x="1537" y="882"/>
                    <a:pt x="1" y="1001"/>
                  </a:cubicBezTo>
                  <a:cubicBezTo>
                    <a:pt x="2561" y="1013"/>
                    <a:pt x="5120" y="1013"/>
                    <a:pt x="7680" y="1025"/>
                  </a:cubicBezTo>
                  <a:cubicBezTo>
                    <a:pt x="13502" y="1013"/>
                    <a:pt x="19301" y="1001"/>
                    <a:pt x="25123" y="906"/>
                  </a:cubicBezTo>
                  <a:cubicBezTo>
                    <a:pt x="30945" y="846"/>
                    <a:pt x="36743" y="715"/>
                    <a:pt x="42566" y="513"/>
                  </a:cubicBezTo>
                  <a:cubicBezTo>
                    <a:pt x="36743" y="310"/>
                    <a:pt x="30945" y="179"/>
                    <a:pt x="25123" y="108"/>
                  </a:cubicBezTo>
                  <a:cubicBezTo>
                    <a:pt x="20396" y="48"/>
                    <a:pt x="15657" y="13"/>
                    <a:pt x="109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8"/>
            <p:cNvSpPr/>
            <p:nvPr/>
          </p:nvSpPr>
          <p:spPr>
            <a:xfrm>
              <a:off x="4391300" y="3197250"/>
              <a:ext cx="786450" cy="23825"/>
            </a:xfrm>
            <a:custGeom>
              <a:avLst/>
              <a:gdLst/>
              <a:ahLst/>
              <a:cxnLst/>
              <a:rect l="l" t="t" r="r" b="b"/>
              <a:pathLst>
                <a:path w="31458" h="953" extrusionOk="0">
                  <a:moveTo>
                    <a:pt x="8478" y="0"/>
                  </a:moveTo>
                  <a:cubicBezTo>
                    <a:pt x="5668" y="381"/>
                    <a:pt x="2835" y="691"/>
                    <a:pt x="1" y="953"/>
                  </a:cubicBezTo>
                  <a:cubicBezTo>
                    <a:pt x="2918" y="941"/>
                    <a:pt x="5811" y="929"/>
                    <a:pt x="8716" y="893"/>
                  </a:cubicBezTo>
                  <a:cubicBezTo>
                    <a:pt x="10383" y="882"/>
                    <a:pt x="13443" y="858"/>
                    <a:pt x="15098" y="822"/>
                  </a:cubicBezTo>
                  <a:cubicBezTo>
                    <a:pt x="20551" y="751"/>
                    <a:pt x="26016" y="631"/>
                    <a:pt x="31457" y="453"/>
                  </a:cubicBezTo>
                  <a:cubicBezTo>
                    <a:pt x="26016" y="262"/>
                    <a:pt x="20551" y="143"/>
                    <a:pt x="15098" y="84"/>
                  </a:cubicBezTo>
                  <a:cubicBezTo>
                    <a:pt x="13431" y="48"/>
                    <a:pt x="10371" y="24"/>
                    <a:pt x="87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8"/>
            <p:cNvSpPr/>
            <p:nvPr/>
          </p:nvSpPr>
          <p:spPr>
            <a:xfrm>
              <a:off x="3401900" y="3199925"/>
              <a:ext cx="395025" cy="17875"/>
            </a:xfrm>
            <a:custGeom>
              <a:avLst/>
              <a:gdLst/>
              <a:ahLst/>
              <a:cxnLst/>
              <a:rect l="l" t="t" r="r" b="b"/>
              <a:pathLst>
                <a:path w="15801" h="715" extrusionOk="0">
                  <a:moveTo>
                    <a:pt x="14288" y="1"/>
                  </a:moveTo>
                  <a:cubicBezTo>
                    <a:pt x="9526" y="84"/>
                    <a:pt x="4763" y="179"/>
                    <a:pt x="1" y="346"/>
                  </a:cubicBezTo>
                  <a:cubicBezTo>
                    <a:pt x="5263" y="524"/>
                    <a:pt x="10538" y="644"/>
                    <a:pt x="15800" y="715"/>
                  </a:cubicBezTo>
                  <a:cubicBezTo>
                    <a:pt x="15372" y="513"/>
                    <a:pt x="14967" y="298"/>
                    <a:pt x="14598" y="155"/>
                  </a:cubicBezTo>
                  <a:cubicBezTo>
                    <a:pt x="14514" y="96"/>
                    <a:pt x="14407" y="48"/>
                    <a:pt x="14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8"/>
            <p:cNvSpPr/>
            <p:nvPr/>
          </p:nvSpPr>
          <p:spPr>
            <a:xfrm>
              <a:off x="3381075" y="3174325"/>
              <a:ext cx="356300" cy="16400"/>
            </a:xfrm>
            <a:custGeom>
              <a:avLst/>
              <a:gdLst/>
              <a:ahLst/>
              <a:cxnLst/>
              <a:rect l="l" t="t" r="r" b="b"/>
              <a:pathLst>
                <a:path w="14252" h="656" extrusionOk="0">
                  <a:moveTo>
                    <a:pt x="12823" y="1"/>
                  </a:moveTo>
                  <a:cubicBezTo>
                    <a:pt x="8537" y="72"/>
                    <a:pt x="4274" y="167"/>
                    <a:pt x="0" y="310"/>
                  </a:cubicBezTo>
                  <a:cubicBezTo>
                    <a:pt x="4751" y="477"/>
                    <a:pt x="9513" y="584"/>
                    <a:pt x="14252" y="656"/>
                  </a:cubicBezTo>
                  <a:cubicBezTo>
                    <a:pt x="13776" y="453"/>
                    <a:pt x="13299" y="227"/>
                    <a:pt x="128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8"/>
            <p:cNvSpPr/>
            <p:nvPr/>
          </p:nvSpPr>
          <p:spPr>
            <a:xfrm>
              <a:off x="4631825" y="3172250"/>
              <a:ext cx="556925" cy="20850"/>
            </a:xfrm>
            <a:custGeom>
              <a:avLst/>
              <a:gdLst/>
              <a:ahLst/>
              <a:cxnLst/>
              <a:rect l="l" t="t" r="r" b="b"/>
              <a:pathLst>
                <a:path w="22277" h="834" extrusionOk="0">
                  <a:moveTo>
                    <a:pt x="5132" y="0"/>
                  </a:moveTo>
                  <a:cubicBezTo>
                    <a:pt x="4620" y="84"/>
                    <a:pt x="4084" y="191"/>
                    <a:pt x="3560" y="274"/>
                  </a:cubicBezTo>
                  <a:cubicBezTo>
                    <a:pt x="3548" y="393"/>
                    <a:pt x="3524" y="512"/>
                    <a:pt x="3513" y="619"/>
                  </a:cubicBezTo>
                  <a:cubicBezTo>
                    <a:pt x="3502" y="691"/>
                    <a:pt x="3446" y="723"/>
                    <a:pt x="3385" y="723"/>
                  </a:cubicBezTo>
                  <a:cubicBezTo>
                    <a:pt x="3304" y="723"/>
                    <a:pt x="3215" y="667"/>
                    <a:pt x="3215" y="572"/>
                  </a:cubicBezTo>
                  <a:cubicBezTo>
                    <a:pt x="3215" y="500"/>
                    <a:pt x="3227" y="417"/>
                    <a:pt x="3227" y="334"/>
                  </a:cubicBezTo>
                  <a:lnTo>
                    <a:pt x="3227" y="334"/>
                  </a:lnTo>
                  <a:cubicBezTo>
                    <a:pt x="2155" y="512"/>
                    <a:pt x="1072" y="679"/>
                    <a:pt x="0" y="834"/>
                  </a:cubicBezTo>
                  <a:lnTo>
                    <a:pt x="48" y="834"/>
                  </a:lnTo>
                  <a:cubicBezTo>
                    <a:pt x="1429" y="810"/>
                    <a:pt x="5632" y="774"/>
                    <a:pt x="7013" y="739"/>
                  </a:cubicBezTo>
                  <a:cubicBezTo>
                    <a:pt x="12097" y="667"/>
                    <a:pt x="17193" y="560"/>
                    <a:pt x="22277" y="381"/>
                  </a:cubicBezTo>
                  <a:cubicBezTo>
                    <a:pt x="17193" y="203"/>
                    <a:pt x="12097" y="96"/>
                    <a:pt x="7013" y="24"/>
                  </a:cubicBezTo>
                  <a:cubicBezTo>
                    <a:pt x="6596" y="24"/>
                    <a:pt x="5906" y="12"/>
                    <a:pt x="5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8"/>
            <p:cNvSpPr/>
            <p:nvPr/>
          </p:nvSpPr>
          <p:spPr>
            <a:xfrm>
              <a:off x="3359925" y="3148725"/>
              <a:ext cx="318825" cy="14925"/>
            </a:xfrm>
            <a:custGeom>
              <a:avLst/>
              <a:gdLst/>
              <a:ahLst/>
              <a:cxnLst/>
              <a:rect l="l" t="t" r="r" b="b"/>
              <a:pathLst>
                <a:path w="12753" h="597" extrusionOk="0">
                  <a:moveTo>
                    <a:pt x="11562" y="1"/>
                  </a:moveTo>
                  <a:cubicBezTo>
                    <a:pt x="7704" y="60"/>
                    <a:pt x="3846" y="144"/>
                    <a:pt x="1" y="286"/>
                  </a:cubicBezTo>
                  <a:cubicBezTo>
                    <a:pt x="4251" y="429"/>
                    <a:pt x="8490" y="525"/>
                    <a:pt x="12752" y="596"/>
                  </a:cubicBezTo>
                  <a:cubicBezTo>
                    <a:pt x="12348" y="406"/>
                    <a:pt x="11967" y="203"/>
                    <a:pt x="115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8"/>
            <p:cNvSpPr/>
            <p:nvPr/>
          </p:nvSpPr>
          <p:spPr>
            <a:xfrm>
              <a:off x="4801475" y="3147550"/>
              <a:ext cx="398000" cy="16675"/>
            </a:xfrm>
            <a:custGeom>
              <a:avLst/>
              <a:gdLst/>
              <a:ahLst/>
              <a:cxnLst/>
              <a:rect l="l" t="t" r="r" b="b"/>
              <a:pathLst>
                <a:path w="15920" h="667" extrusionOk="0">
                  <a:moveTo>
                    <a:pt x="3144" y="0"/>
                  </a:moveTo>
                  <a:cubicBezTo>
                    <a:pt x="2096" y="238"/>
                    <a:pt x="1048" y="464"/>
                    <a:pt x="1" y="667"/>
                  </a:cubicBezTo>
                  <a:cubicBezTo>
                    <a:pt x="775" y="667"/>
                    <a:pt x="1418" y="667"/>
                    <a:pt x="1727" y="655"/>
                  </a:cubicBezTo>
                  <a:cubicBezTo>
                    <a:pt x="6466" y="584"/>
                    <a:pt x="11181" y="476"/>
                    <a:pt x="15919" y="310"/>
                  </a:cubicBezTo>
                  <a:cubicBezTo>
                    <a:pt x="11657" y="167"/>
                    <a:pt x="7395" y="72"/>
                    <a:pt x="3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8"/>
            <p:cNvSpPr/>
            <p:nvPr/>
          </p:nvSpPr>
          <p:spPr>
            <a:xfrm>
              <a:off x="3338500" y="3122525"/>
              <a:ext cx="286675" cy="14025"/>
            </a:xfrm>
            <a:custGeom>
              <a:avLst/>
              <a:gdLst/>
              <a:ahLst/>
              <a:cxnLst/>
              <a:rect l="l" t="t" r="r" b="b"/>
              <a:pathLst>
                <a:path w="11467" h="561" extrusionOk="0">
                  <a:moveTo>
                    <a:pt x="10502" y="1"/>
                  </a:moveTo>
                  <a:cubicBezTo>
                    <a:pt x="7013" y="84"/>
                    <a:pt x="3513" y="156"/>
                    <a:pt x="1" y="275"/>
                  </a:cubicBezTo>
                  <a:cubicBezTo>
                    <a:pt x="3834" y="406"/>
                    <a:pt x="7656" y="477"/>
                    <a:pt x="11466" y="561"/>
                  </a:cubicBezTo>
                  <a:cubicBezTo>
                    <a:pt x="11133" y="370"/>
                    <a:pt x="10823" y="203"/>
                    <a:pt x="10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8"/>
            <p:cNvSpPr/>
            <p:nvPr/>
          </p:nvSpPr>
          <p:spPr>
            <a:xfrm>
              <a:off x="4933050" y="3123125"/>
              <a:ext cx="276850" cy="13425"/>
            </a:xfrm>
            <a:custGeom>
              <a:avLst/>
              <a:gdLst/>
              <a:ahLst/>
              <a:cxnLst/>
              <a:rect l="l" t="t" r="r" b="b"/>
              <a:pathLst>
                <a:path w="11074" h="537" extrusionOk="0">
                  <a:moveTo>
                    <a:pt x="381" y="1"/>
                  </a:moveTo>
                  <a:lnTo>
                    <a:pt x="381" y="1"/>
                  </a:lnTo>
                  <a:cubicBezTo>
                    <a:pt x="453" y="156"/>
                    <a:pt x="393" y="394"/>
                    <a:pt x="143" y="453"/>
                  </a:cubicBezTo>
                  <a:cubicBezTo>
                    <a:pt x="107" y="477"/>
                    <a:pt x="72" y="477"/>
                    <a:pt x="36" y="489"/>
                  </a:cubicBezTo>
                  <a:lnTo>
                    <a:pt x="0" y="537"/>
                  </a:lnTo>
                  <a:cubicBezTo>
                    <a:pt x="3679" y="453"/>
                    <a:pt x="7382" y="382"/>
                    <a:pt x="11073" y="263"/>
                  </a:cubicBezTo>
                  <a:cubicBezTo>
                    <a:pt x="7513" y="144"/>
                    <a:pt x="3941" y="72"/>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8"/>
            <p:cNvSpPr/>
            <p:nvPr/>
          </p:nvSpPr>
          <p:spPr>
            <a:xfrm>
              <a:off x="3317675" y="3096650"/>
              <a:ext cx="261350" cy="12525"/>
            </a:xfrm>
            <a:custGeom>
              <a:avLst/>
              <a:gdLst/>
              <a:ahLst/>
              <a:cxnLst/>
              <a:rect l="l" t="t" r="r" b="b"/>
              <a:pathLst>
                <a:path w="10454" h="501" extrusionOk="0">
                  <a:moveTo>
                    <a:pt x="9644" y="0"/>
                  </a:moveTo>
                  <a:cubicBezTo>
                    <a:pt x="6429" y="72"/>
                    <a:pt x="3215" y="131"/>
                    <a:pt x="0" y="250"/>
                  </a:cubicBezTo>
                  <a:cubicBezTo>
                    <a:pt x="3489" y="369"/>
                    <a:pt x="6965" y="441"/>
                    <a:pt x="10454" y="500"/>
                  </a:cubicBezTo>
                  <a:cubicBezTo>
                    <a:pt x="10180" y="345"/>
                    <a:pt x="9918" y="179"/>
                    <a:pt x="9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8"/>
            <p:cNvSpPr/>
            <p:nvPr/>
          </p:nvSpPr>
          <p:spPr>
            <a:xfrm>
              <a:off x="4944950" y="3096350"/>
              <a:ext cx="275650" cy="13425"/>
            </a:xfrm>
            <a:custGeom>
              <a:avLst/>
              <a:gdLst/>
              <a:ahLst/>
              <a:cxnLst/>
              <a:rect l="l" t="t" r="r" b="b"/>
              <a:pathLst>
                <a:path w="11026" h="537" extrusionOk="0">
                  <a:moveTo>
                    <a:pt x="262" y="0"/>
                  </a:moveTo>
                  <a:cubicBezTo>
                    <a:pt x="179" y="191"/>
                    <a:pt x="84" y="369"/>
                    <a:pt x="1" y="536"/>
                  </a:cubicBezTo>
                  <a:cubicBezTo>
                    <a:pt x="3691" y="453"/>
                    <a:pt x="7359" y="381"/>
                    <a:pt x="11026" y="262"/>
                  </a:cubicBezTo>
                  <a:cubicBezTo>
                    <a:pt x="7442" y="143"/>
                    <a:pt x="3846" y="72"/>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8"/>
            <p:cNvSpPr/>
            <p:nvPr/>
          </p:nvSpPr>
          <p:spPr>
            <a:xfrm>
              <a:off x="4957450" y="3069850"/>
              <a:ext cx="273875" cy="13425"/>
            </a:xfrm>
            <a:custGeom>
              <a:avLst/>
              <a:gdLst/>
              <a:ahLst/>
              <a:cxnLst/>
              <a:rect l="l" t="t" r="r" b="b"/>
              <a:pathLst>
                <a:path w="10955" h="537" extrusionOk="0">
                  <a:moveTo>
                    <a:pt x="215" y="1"/>
                  </a:moveTo>
                  <a:cubicBezTo>
                    <a:pt x="132" y="179"/>
                    <a:pt x="72" y="370"/>
                    <a:pt x="1" y="536"/>
                  </a:cubicBezTo>
                  <a:lnTo>
                    <a:pt x="24" y="536"/>
                  </a:lnTo>
                  <a:cubicBezTo>
                    <a:pt x="3680" y="441"/>
                    <a:pt x="7311" y="382"/>
                    <a:pt x="10954" y="263"/>
                  </a:cubicBezTo>
                  <a:cubicBezTo>
                    <a:pt x="7371" y="143"/>
                    <a:pt x="3787" y="72"/>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8"/>
            <p:cNvSpPr/>
            <p:nvPr/>
          </p:nvSpPr>
          <p:spPr>
            <a:xfrm>
              <a:off x="3296525" y="3070450"/>
              <a:ext cx="241425" cy="11925"/>
            </a:xfrm>
            <a:custGeom>
              <a:avLst/>
              <a:gdLst/>
              <a:ahLst/>
              <a:cxnLst/>
              <a:rect l="l" t="t" r="r" b="b"/>
              <a:pathLst>
                <a:path w="9657" h="477" extrusionOk="0">
                  <a:moveTo>
                    <a:pt x="8990" y="0"/>
                  </a:moveTo>
                  <a:cubicBezTo>
                    <a:pt x="6001" y="84"/>
                    <a:pt x="2989" y="143"/>
                    <a:pt x="1" y="239"/>
                  </a:cubicBezTo>
                  <a:cubicBezTo>
                    <a:pt x="3215" y="358"/>
                    <a:pt x="6442" y="417"/>
                    <a:pt x="9657" y="477"/>
                  </a:cubicBezTo>
                  <a:cubicBezTo>
                    <a:pt x="9442" y="310"/>
                    <a:pt x="9216" y="167"/>
                    <a:pt x="89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8"/>
            <p:cNvSpPr/>
            <p:nvPr/>
          </p:nvSpPr>
          <p:spPr>
            <a:xfrm>
              <a:off x="3275400" y="3044550"/>
              <a:ext cx="226825" cy="11625"/>
            </a:xfrm>
            <a:custGeom>
              <a:avLst/>
              <a:gdLst/>
              <a:ahLst/>
              <a:cxnLst/>
              <a:rect l="l" t="t" r="r" b="b"/>
              <a:pathLst>
                <a:path w="9073" h="465" extrusionOk="0">
                  <a:moveTo>
                    <a:pt x="8573" y="1"/>
                  </a:moveTo>
                  <a:cubicBezTo>
                    <a:pt x="5715" y="72"/>
                    <a:pt x="2858" y="120"/>
                    <a:pt x="0" y="227"/>
                  </a:cubicBezTo>
                  <a:cubicBezTo>
                    <a:pt x="3013" y="322"/>
                    <a:pt x="6061" y="382"/>
                    <a:pt x="9073" y="465"/>
                  </a:cubicBezTo>
                  <a:cubicBezTo>
                    <a:pt x="8918" y="346"/>
                    <a:pt x="8751" y="227"/>
                    <a:pt x="8597" y="84"/>
                  </a:cubicBezTo>
                  <a:cubicBezTo>
                    <a:pt x="8585" y="60"/>
                    <a:pt x="8573" y="24"/>
                    <a:pt x="8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8"/>
            <p:cNvSpPr/>
            <p:nvPr/>
          </p:nvSpPr>
          <p:spPr>
            <a:xfrm>
              <a:off x="4967575" y="3043350"/>
              <a:ext cx="274450" cy="13425"/>
            </a:xfrm>
            <a:custGeom>
              <a:avLst/>
              <a:gdLst/>
              <a:ahLst/>
              <a:cxnLst/>
              <a:rect l="l" t="t" r="r" b="b"/>
              <a:pathLst>
                <a:path w="10978" h="537" extrusionOk="0">
                  <a:moveTo>
                    <a:pt x="167" y="1"/>
                  </a:moveTo>
                  <a:cubicBezTo>
                    <a:pt x="108" y="180"/>
                    <a:pt x="48" y="358"/>
                    <a:pt x="0" y="537"/>
                  </a:cubicBezTo>
                  <a:lnTo>
                    <a:pt x="1143" y="525"/>
                  </a:lnTo>
                  <a:cubicBezTo>
                    <a:pt x="4418" y="430"/>
                    <a:pt x="7692" y="394"/>
                    <a:pt x="10978" y="263"/>
                  </a:cubicBezTo>
                  <a:cubicBezTo>
                    <a:pt x="7704" y="156"/>
                    <a:pt x="4430" y="108"/>
                    <a:pt x="1143" y="13"/>
                  </a:cubicBezTo>
                  <a:lnTo>
                    <a:pt x="1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8"/>
            <p:cNvSpPr/>
            <p:nvPr/>
          </p:nvSpPr>
          <p:spPr>
            <a:xfrm>
              <a:off x="3519175" y="3043650"/>
              <a:ext cx="625" cy="475"/>
            </a:xfrm>
            <a:custGeom>
              <a:avLst/>
              <a:gdLst/>
              <a:ahLst/>
              <a:cxnLst/>
              <a:rect l="l" t="t" r="r" b="b"/>
              <a:pathLst>
                <a:path w="25" h="19" extrusionOk="0">
                  <a:moveTo>
                    <a:pt x="1" y="1"/>
                  </a:moveTo>
                  <a:cubicBezTo>
                    <a:pt x="7" y="13"/>
                    <a:pt x="13" y="19"/>
                    <a:pt x="17" y="19"/>
                  </a:cubicBezTo>
                  <a:cubicBezTo>
                    <a:pt x="21" y="19"/>
                    <a:pt x="24" y="13"/>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 name="Google Shape;252;p28"/>
          <p:cNvGrpSpPr/>
          <p:nvPr/>
        </p:nvGrpSpPr>
        <p:grpSpPr>
          <a:xfrm rot="-1985458">
            <a:off x="-512319" y="-1004653"/>
            <a:ext cx="3236603" cy="2992665"/>
            <a:chOff x="2483025" y="1774950"/>
            <a:chExt cx="1815750" cy="1678900"/>
          </a:xfrm>
        </p:grpSpPr>
        <p:sp>
          <p:nvSpPr>
            <p:cNvPr id="253" name="Google Shape;253;p28"/>
            <p:cNvSpPr/>
            <p:nvPr/>
          </p:nvSpPr>
          <p:spPr>
            <a:xfrm>
              <a:off x="2546425" y="1800350"/>
              <a:ext cx="1653525" cy="1653500"/>
            </a:xfrm>
            <a:custGeom>
              <a:avLst/>
              <a:gdLst/>
              <a:ahLst/>
              <a:cxnLst/>
              <a:rect l="l" t="t" r="r" b="b"/>
              <a:pathLst>
                <a:path w="66141" h="66140" extrusionOk="0">
                  <a:moveTo>
                    <a:pt x="33077" y="1144"/>
                  </a:moveTo>
                  <a:cubicBezTo>
                    <a:pt x="50674" y="1144"/>
                    <a:pt x="64997" y="15467"/>
                    <a:pt x="64997" y="33064"/>
                  </a:cubicBezTo>
                  <a:cubicBezTo>
                    <a:pt x="64997" y="50673"/>
                    <a:pt x="50674" y="64997"/>
                    <a:pt x="33077" y="64997"/>
                  </a:cubicBezTo>
                  <a:cubicBezTo>
                    <a:pt x="15467" y="64997"/>
                    <a:pt x="1144" y="50673"/>
                    <a:pt x="1144" y="33064"/>
                  </a:cubicBezTo>
                  <a:cubicBezTo>
                    <a:pt x="1144" y="15467"/>
                    <a:pt x="15467" y="1144"/>
                    <a:pt x="33077" y="1144"/>
                  </a:cubicBezTo>
                  <a:close/>
                  <a:moveTo>
                    <a:pt x="33077" y="1"/>
                  </a:moveTo>
                  <a:cubicBezTo>
                    <a:pt x="14836" y="1"/>
                    <a:pt x="1" y="14836"/>
                    <a:pt x="1" y="33064"/>
                  </a:cubicBezTo>
                  <a:cubicBezTo>
                    <a:pt x="1" y="51304"/>
                    <a:pt x="14836" y="66140"/>
                    <a:pt x="33077" y="66140"/>
                  </a:cubicBezTo>
                  <a:cubicBezTo>
                    <a:pt x="51317" y="66140"/>
                    <a:pt x="66140" y="51304"/>
                    <a:pt x="66140" y="33064"/>
                  </a:cubicBezTo>
                  <a:cubicBezTo>
                    <a:pt x="66140" y="14836"/>
                    <a:pt x="51305" y="1"/>
                    <a:pt x="3307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8"/>
            <p:cNvSpPr/>
            <p:nvPr/>
          </p:nvSpPr>
          <p:spPr>
            <a:xfrm>
              <a:off x="3422725" y="3171350"/>
              <a:ext cx="425675" cy="206900"/>
            </a:xfrm>
            <a:custGeom>
              <a:avLst/>
              <a:gdLst/>
              <a:ahLst/>
              <a:cxnLst/>
              <a:rect l="l" t="t" r="r" b="b"/>
              <a:pathLst>
                <a:path w="17027" h="8276" extrusionOk="0">
                  <a:moveTo>
                    <a:pt x="17027" y="1"/>
                  </a:moveTo>
                  <a:cubicBezTo>
                    <a:pt x="17027" y="1"/>
                    <a:pt x="16848" y="215"/>
                    <a:pt x="16503" y="584"/>
                  </a:cubicBezTo>
                  <a:cubicBezTo>
                    <a:pt x="16193" y="953"/>
                    <a:pt x="15705" y="1477"/>
                    <a:pt x="15050" y="2060"/>
                  </a:cubicBezTo>
                  <a:cubicBezTo>
                    <a:pt x="13753" y="3251"/>
                    <a:pt x="11741" y="4620"/>
                    <a:pt x="9312" y="5668"/>
                  </a:cubicBezTo>
                  <a:cubicBezTo>
                    <a:pt x="6895" y="6740"/>
                    <a:pt x="4525" y="7359"/>
                    <a:pt x="2811" y="7728"/>
                  </a:cubicBezTo>
                  <a:cubicBezTo>
                    <a:pt x="1954" y="7918"/>
                    <a:pt x="1251" y="8049"/>
                    <a:pt x="763" y="8144"/>
                  </a:cubicBezTo>
                  <a:cubicBezTo>
                    <a:pt x="263" y="8228"/>
                    <a:pt x="1" y="8275"/>
                    <a:pt x="1" y="8275"/>
                  </a:cubicBezTo>
                  <a:cubicBezTo>
                    <a:pt x="1" y="8275"/>
                    <a:pt x="287" y="8264"/>
                    <a:pt x="775" y="8252"/>
                  </a:cubicBezTo>
                  <a:cubicBezTo>
                    <a:pt x="1275" y="8216"/>
                    <a:pt x="1989" y="8168"/>
                    <a:pt x="2870" y="8061"/>
                  </a:cubicBezTo>
                  <a:cubicBezTo>
                    <a:pt x="4633" y="7859"/>
                    <a:pt x="7085" y="7406"/>
                    <a:pt x="9597" y="6311"/>
                  </a:cubicBezTo>
                  <a:cubicBezTo>
                    <a:pt x="12133" y="5216"/>
                    <a:pt x="14110" y="3632"/>
                    <a:pt x="15301" y="2310"/>
                  </a:cubicBezTo>
                  <a:cubicBezTo>
                    <a:pt x="15908" y="1656"/>
                    <a:pt x="16336" y="1072"/>
                    <a:pt x="16610" y="655"/>
                  </a:cubicBezTo>
                  <a:cubicBezTo>
                    <a:pt x="16896" y="239"/>
                    <a:pt x="17027" y="1"/>
                    <a:pt x="1702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8"/>
            <p:cNvSpPr/>
            <p:nvPr/>
          </p:nvSpPr>
          <p:spPr>
            <a:xfrm>
              <a:off x="3488525" y="3212725"/>
              <a:ext cx="233375" cy="116700"/>
            </a:xfrm>
            <a:custGeom>
              <a:avLst/>
              <a:gdLst/>
              <a:ahLst/>
              <a:cxnLst/>
              <a:rect l="l" t="t" r="r" b="b"/>
              <a:pathLst>
                <a:path w="9335" h="4668" extrusionOk="0">
                  <a:moveTo>
                    <a:pt x="9335" y="1"/>
                  </a:moveTo>
                  <a:cubicBezTo>
                    <a:pt x="9335" y="1"/>
                    <a:pt x="9216" y="84"/>
                    <a:pt x="9001" y="251"/>
                  </a:cubicBezTo>
                  <a:cubicBezTo>
                    <a:pt x="8799" y="417"/>
                    <a:pt x="8466" y="655"/>
                    <a:pt x="8085" y="917"/>
                  </a:cubicBezTo>
                  <a:cubicBezTo>
                    <a:pt x="7287" y="1477"/>
                    <a:pt x="6180" y="2168"/>
                    <a:pt x="4894" y="2810"/>
                  </a:cubicBezTo>
                  <a:cubicBezTo>
                    <a:pt x="3620" y="3453"/>
                    <a:pt x="2393" y="3930"/>
                    <a:pt x="1489" y="4227"/>
                  </a:cubicBezTo>
                  <a:cubicBezTo>
                    <a:pt x="1036" y="4370"/>
                    <a:pt x="667" y="4477"/>
                    <a:pt x="405" y="4549"/>
                  </a:cubicBezTo>
                  <a:cubicBezTo>
                    <a:pt x="143" y="4632"/>
                    <a:pt x="0" y="4668"/>
                    <a:pt x="0" y="4668"/>
                  </a:cubicBezTo>
                  <a:lnTo>
                    <a:pt x="417" y="4668"/>
                  </a:lnTo>
                  <a:cubicBezTo>
                    <a:pt x="691" y="4656"/>
                    <a:pt x="1072" y="4632"/>
                    <a:pt x="1560" y="4573"/>
                  </a:cubicBezTo>
                  <a:cubicBezTo>
                    <a:pt x="2524" y="4430"/>
                    <a:pt x="3858" y="4108"/>
                    <a:pt x="5203" y="3441"/>
                  </a:cubicBezTo>
                  <a:cubicBezTo>
                    <a:pt x="6561" y="2751"/>
                    <a:pt x="7620" y="1894"/>
                    <a:pt x="8299" y="1191"/>
                  </a:cubicBezTo>
                  <a:cubicBezTo>
                    <a:pt x="8644" y="834"/>
                    <a:pt x="8918" y="536"/>
                    <a:pt x="9073" y="322"/>
                  </a:cubicBezTo>
                  <a:cubicBezTo>
                    <a:pt x="9239" y="120"/>
                    <a:pt x="9335" y="1"/>
                    <a:pt x="933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8"/>
            <p:cNvSpPr/>
            <p:nvPr/>
          </p:nvSpPr>
          <p:spPr>
            <a:xfrm>
              <a:off x="3550725" y="3216000"/>
              <a:ext cx="75050" cy="50925"/>
            </a:xfrm>
            <a:custGeom>
              <a:avLst/>
              <a:gdLst/>
              <a:ahLst/>
              <a:cxnLst/>
              <a:rect l="l" t="t" r="r" b="b"/>
              <a:pathLst>
                <a:path w="3002" h="2037" extrusionOk="0">
                  <a:moveTo>
                    <a:pt x="3001" y="1"/>
                  </a:moveTo>
                  <a:cubicBezTo>
                    <a:pt x="3001" y="1"/>
                    <a:pt x="2132" y="167"/>
                    <a:pt x="1310" y="727"/>
                  </a:cubicBezTo>
                  <a:cubicBezTo>
                    <a:pt x="477" y="1298"/>
                    <a:pt x="1" y="2037"/>
                    <a:pt x="1" y="2037"/>
                  </a:cubicBezTo>
                  <a:cubicBezTo>
                    <a:pt x="1" y="2037"/>
                    <a:pt x="858" y="1870"/>
                    <a:pt x="1691" y="1310"/>
                  </a:cubicBezTo>
                  <a:cubicBezTo>
                    <a:pt x="2525" y="739"/>
                    <a:pt x="3001" y="1"/>
                    <a:pt x="300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8"/>
            <p:cNvSpPr/>
            <p:nvPr/>
          </p:nvSpPr>
          <p:spPr>
            <a:xfrm>
              <a:off x="3539125" y="3190600"/>
              <a:ext cx="61925" cy="30250"/>
            </a:xfrm>
            <a:custGeom>
              <a:avLst/>
              <a:gdLst/>
              <a:ahLst/>
              <a:cxnLst/>
              <a:rect l="l" t="t" r="r" b="b"/>
              <a:pathLst>
                <a:path w="2477" h="1210" extrusionOk="0">
                  <a:moveTo>
                    <a:pt x="2350" y="1"/>
                  </a:moveTo>
                  <a:cubicBezTo>
                    <a:pt x="2117" y="1"/>
                    <a:pt x="1597" y="34"/>
                    <a:pt x="1084" y="290"/>
                  </a:cubicBezTo>
                  <a:cubicBezTo>
                    <a:pt x="405" y="636"/>
                    <a:pt x="0" y="1207"/>
                    <a:pt x="0" y="1207"/>
                  </a:cubicBezTo>
                  <a:cubicBezTo>
                    <a:pt x="0" y="1207"/>
                    <a:pt x="37" y="1210"/>
                    <a:pt x="102" y="1210"/>
                  </a:cubicBezTo>
                  <a:cubicBezTo>
                    <a:pt x="320" y="1210"/>
                    <a:pt x="858" y="1181"/>
                    <a:pt x="1381" y="933"/>
                  </a:cubicBezTo>
                  <a:cubicBezTo>
                    <a:pt x="2072" y="588"/>
                    <a:pt x="2477" y="5"/>
                    <a:pt x="2477" y="5"/>
                  </a:cubicBezTo>
                  <a:cubicBezTo>
                    <a:pt x="2477" y="5"/>
                    <a:pt x="2431" y="1"/>
                    <a:pt x="235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8"/>
            <p:cNvSpPr/>
            <p:nvPr/>
          </p:nvSpPr>
          <p:spPr>
            <a:xfrm>
              <a:off x="2764025" y="1887850"/>
              <a:ext cx="393825" cy="307225"/>
            </a:xfrm>
            <a:custGeom>
              <a:avLst/>
              <a:gdLst/>
              <a:ahLst/>
              <a:cxnLst/>
              <a:rect l="l" t="t" r="r" b="b"/>
              <a:pathLst>
                <a:path w="15753" h="12289" extrusionOk="0">
                  <a:moveTo>
                    <a:pt x="15752" y="1"/>
                  </a:moveTo>
                  <a:lnTo>
                    <a:pt x="15752" y="1"/>
                  </a:lnTo>
                  <a:cubicBezTo>
                    <a:pt x="15752" y="1"/>
                    <a:pt x="15467" y="72"/>
                    <a:pt x="14967" y="191"/>
                  </a:cubicBezTo>
                  <a:cubicBezTo>
                    <a:pt x="14705" y="251"/>
                    <a:pt x="14395" y="334"/>
                    <a:pt x="14050" y="453"/>
                  </a:cubicBezTo>
                  <a:cubicBezTo>
                    <a:pt x="13693" y="572"/>
                    <a:pt x="13300" y="692"/>
                    <a:pt x="12859" y="870"/>
                  </a:cubicBezTo>
                  <a:cubicBezTo>
                    <a:pt x="12431" y="1037"/>
                    <a:pt x="11954" y="1215"/>
                    <a:pt x="11466" y="1454"/>
                  </a:cubicBezTo>
                  <a:cubicBezTo>
                    <a:pt x="10978" y="1668"/>
                    <a:pt x="10454" y="1942"/>
                    <a:pt x="9906" y="2227"/>
                  </a:cubicBezTo>
                  <a:cubicBezTo>
                    <a:pt x="8811" y="2823"/>
                    <a:pt x="7668" y="3549"/>
                    <a:pt x="6537" y="4430"/>
                  </a:cubicBezTo>
                  <a:cubicBezTo>
                    <a:pt x="5418" y="5311"/>
                    <a:pt x="4430" y="6252"/>
                    <a:pt x="3596" y="7157"/>
                  </a:cubicBezTo>
                  <a:cubicBezTo>
                    <a:pt x="3191" y="7621"/>
                    <a:pt x="2787" y="8061"/>
                    <a:pt x="2465" y="8490"/>
                  </a:cubicBezTo>
                  <a:cubicBezTo>
                    <a:pt x="2120" y="8907"/>
                    <a:pt x="1822" y="9324"/>
                    <a:pt x="1548" y="9716"/>
                  </a:cubicBezTo>
                  <a:cubicBezTo>
                    <a:pt x="1286" y="10097"/>
                    <a:pt x="1060" y="10455"/>
                    <a:pt x="870" y="10776"/>
                  </a:cubicBezTo>
                  <a:cubicBezTo>
                    <a:pt x="679" y="11086"/>
                    <a:pt x="512" y="11371"/>
                    <a:pt x="393" y="11586"/>
                  </a:cubicBezTo>
                  <a:cubicBezTo>
                    <a:pt x="143" y="12038"/>
                    <a:pt x="0" y="12288"/>
                    <a:pt x="0" y="12288"/>
                  </a:cubicBezTo>
                  <a:cubicBezTo>
                    <a:pt x="0" y="12288"/>
                    <a:pt x="167" y="12062"/>
                    <a:pt x="477" y="11645"/>
                  </a:cubicBezTo>
                  <a:cubicBezTo>
                    <a:pt x="631" y="11443"/>
                    <a:pt x="810" y="11193"/>
                    <a:pt x="1048" y="10907"/>
                  </a:cubicBezTo>
                  <a:cubicBezTo>
                    <a:pt x="1286" y="10621"/>
                    <a:pt x="1524" y="10276"/>
                    <a:pt x="1834" y="9943"/>
                  </a:cubicBezTo>
                  <a:cubicBezTo>
                    <a:pt x="2132" y="9585"/>
                    <a:pt x="2465" y="9193"/>
                    <a:pt x="2834" y="8812"/>
                  </a:cubicBezTo>
                  <a:cubicBezTo>
                    <a:pt x="3191" y="8407"/>
                    <a:pt x="3608" y="8002"/>
                    <a:pt x="4025" y="7573"/>
                  </a:cubicBezTo>
                  <a:cubicBezTo>
                    <a:pt x="4882" y="6728"/>
                    <a:pt x="5882" y="5847"/>
                    <a:pt x="6966" y="4978"/>
                  </a:cubicBezTo>
                  <a:cubicBezTo>
                    <a:pt x="8073" y="4132"/>
                    <a:pt x="9168" y="3394"/>
                    <a:pt x="10204" y="2751"/>
                  </a:cubicBezTo>
                  <a:cubicBezTo>
                    <a:pt x="10716" y="2442"/>
                    <a:pt x="11216" y="2144"/>
                    <a:pt x="11692" y="1882"/>
                  </a:cubicBezTo>
                  <a:cubicBezTo>
                    <a:pt x="12145" y="1632"/>
                    <a:pt x="12597" y="1406"/>
                    <a:pt x="13014" y="1204"/>
                  </a:cubicBezTo>
                  <a:cubicBezTo>
                    <a:pt x="13431" y="989"/>
                    <a:pt x="13812" y="834"/>
                    <a:pt x="14145" y="680"/>
                  </a:cubicBezTo>
                  <a:cubicBezTo>
                    <a:pt x="14467" y="513"/>
                    <a:pt x="14764" y="394"/>
                    <a:pt x="15002" y="311"/>
                  </a:cubicBezTo>
                  <a:cubicBezTo>
                    <a:pt x="15478" y="96"/>
                    <a:pt x="15752" y="1"/>
                    <a:pt x="1575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8"/>
            <p:cNvSpPr/>
            <p:nvPr/>
          </p:nvSpPr>
          <p:spPr>
            <a:xfrm>
              <a:off x="2832175" y="1989650"/>
              <a:ext cx="202450" cy="180125"/>
            </a:xfrm>
            <a:custGeom>
              <a:avLst/>
              <a:gdLst/>
              <a:ahLst/>
              <a:cxnLst/>
              <a:rect l="l" t="t" r="r" b="b"/>
              <a:pathLst>
                <a:path w="8098" h="7205" extrusionOk="0">
                  <a:moveTo>
                    <a:pt x="8097" y="1"/>
                  </a:moveTo>
                  <a:cubicBezTo>
                    <a:pt x="8097" y="1"/>
                    <a:pt x="7966" y="60"/>
                    <a:pt x="7716" y="179"/>
                  </a:cubicBezTo>
                  <a:cubicBezTo>
                    <a:pt x="7454" y="299"/>
                    <a:pt x="7085" y="477"/>
                    <a:pt x="6657" y="715"/>
                  </a:cubicBezTo>
                  <a:cubicBezTo>
                    <a:pt x="5776" y="1192"/>
                    <a:pt x="4621" y="1942"/>
                    <a:pt x="3466" y="2954"/>
                  </a:cubicBezTo>
                  <a:cubicBezTo>
                    <a:pt x="2335" y="3966"/>
                    <a:pt x="1465" y="5037"/>
                    <a:pt x="882" y="5847"/>
                  </a:cubicBezTo>
                  <a:cubicBezTo>
                    <a:pt x="584" y="6252"/>
                    <a:pt x="370" y="6597"/>
                    <a:pt x="227" y="6835"/>
                  </a:cubicBezTo>
                  <a:cubicBezTo>
                    <a:pt x="72" y="7073"/>
                    <a:pt x="1" y="7204"/>
                    <a:pt x="1" y="7204"/>
                  </a:cubicBezTo>
                  <a:lnTo>
                    <a:pt x="1132" y="6073"/>
                  </a:lnTo>
                  <a:cubicBezTo>
                    <a:pt x="1835" y="5394"/>
                    <a:pt x="2811" y="4454"/>
                    <a:pt x="3930" y="3466"/>
                  </a:cubicBezTo>
                  <a:cubicBezTo>
                    <a:pt x="5049" y="2489"/>
                    <a:pt x="6073" y="1608"/>
                    <a:pt x="6847" y="1001"/>
                  </a:cubicBezTo>
                  <a:cubicBezTo>
                    <a:pt x="7621" y="394"/>
                    <a:pt x="8097" y="1"/>
                    <a:pt x="809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8"/>
            <p:cNvSpPr/>
            <p:nvPr/>
          </p:nvSpPr>
          <p:spPr>
            <a:xfrm>
              <a:off x="2904825" y="2081625"/>
              <a:ext cx="61325" cy="47950"/>
            </a:xfrm>
            <a:custGeom>
              <a:avLst/>
              <a:gdLst/>
              <a:ahLst/>
              <a:cxnLst/>
              <a:rect l="l" t="t" r="r" b="b"/>
              <a:pathLst>
                <a:path w="2453" h="1918" extrusionOk="0">
                  <a:moveTo>
                    <a:pt x="2453" y="1"/>
                  </a:moveTo>
                  <a:cubicBezTo>
                    <a:pt x="2453" y="1"/>
                    <a:pt x="1691" y="144"/>
                    <a:pt x="1012" y="680"/>
                  </a:cubicBezTo>
                  <a:cubicBezTo>
                    <a:pt x="322" y="1215"/>
                    <a:pt x="0" y="1918"/>
                    <a:pt x="0" y="1918"/>
                  </a:cubicBezTo>
                  <a:cubicBezTo>
                    <a:pt x="0" y="1918"/>
                    <a:pt x="762" y="1775"/>
                    <a:pt x="1441" y="1239"/>
                  </a:cubicBezTo>
                  <a:cubicBezTo>
                    <a:pt x="2131" y="703"/>
                    <a:pt x="2453" y="1"/>
                    <a:pt x="2453"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8"/>
            <p:cNvSpPr/>
            <p:nvPr/>
          </p:nvSpPr>
          <p:spPr>
            <a:xfrm>
              <a:off x="4110925" y="2429900"/>
              <a:ext cx="29200" cy="310775"/>
            </a:xfrm>
            <a:custGeom>
              <a:avLst/>
              <a:gdLst/>
              <a:ahLst/>
              <a:cxnLst/>
              <a:rect l="l" t="t" r="r" b="b"/>
              <a:pathLst>
                <a:path w="1168" h="12431" extrusionOk="0">
                  <a:moveTo>
                    <a:pt x="0" y="0"/>
                  </a:moveTo>
                  <a:cubicBezTo>
                    <a:pt x="0" y="0"/>
                    <a:pt x="24" y="179"/>
                    <a:pt x="48" y="488"/>
                  </a:cubicBezTo>
                  <a:cubicBezTo>
                    <a:pt x="95" y="798"/>
                    <a:pt x="143" y="1262"/>
                    <a:pt x="179" y="1834"/>
                  </a:cubicBezTo>
                  <a:cubicBezTo>
                    <a:pt x="286" y="2941"/>
                    <a:pt x="393" y="4489"/>
                    <a:pt x="417" y="6203"/>
                  </a:cubicBezTo>
                  <a:cubicBezTo>
                    <a:pt x="453" y="7918"/>
                    <a:pt x="405" y="9466"/>
                    <a:pt x="346" y="10597"/>
                  </a:cubicBezTo>
                  <a:cubicBezTo>
                    <a:pt x="322" y="11156"/>
                    <a:pt x="286" y="11621"/>
                    <a:pt x="262" y="11930"/>
                  </a:cubicBezTo>
                  <a:cubicBezTo>
                    <a:pt x="238" y="12252"/>
                    <a:pt x="226" y="12430"/>
                    <a:pt x="226" y="12430"/>
                  </a:cubicBezTo>
                  <a:cubicBezTo>
                    <a:pt x="226" y="12430"/>
                    <a:pt x="274" y="12252"/>
                    <a:pt x="393" y="11942"/>
                  </a:cubicBezTo>
                  <a:cubicBezTo>
                    <a:pt x="476" y="11644"/>
                    <a:pt x="596" y="11204"/>
                    <a:pt x="715" y="10632"/>
                  </a:cubicBezTo>
                  <a:cubicBezTo>
                    <a:pt x="953" y="9525"/>
                    <a:pt x="1167" y="7942"/>
                    <a:pt x="1131" y="6191"/>
                  </a:cubicBezTo>
                  <a:cubicBezTo>
                    <a:pt x="1096" y="4453"/>
                    <a:pt x="822" y="2870"/>
                    <a:pt x="536" y="1774"/>
                  </a:cubicBezTo>
                  <a:cubicBezTo>
                    <a:pt x="405" y="1215"/>
                    <a:pt x="274" y="774"/>
                    <a:pt x="167" y="476"/>
                  </a:cubicBezTo>
                  <a:cubicBezTo>
                    <a:pt x="60" y="167"/>
                    <a:pt x="0" y="0"/>
                    <a:pt x="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8"/>
            <p:cNvSpPr/>
            <p:nvPr/>
          </p:nvSpPr>
          <p:spPr>
            <a:xfrm>
              <a:off x="4076400" y="2491200"/>
              <a:ext cx="20250" cy="146775"/>
            </a:xfrm>
            <a:custGeom>
              <a:avLst/>
              <a:gdLst/>
              <a:ahLst/>
              <a:cxnLst/>
              <a:rect l="l" t="t" r="r" b="b"/>
              <a:pathLst>
                <a:path w="810" h="5871" extrusionOk="0">
                  <a:moveTo>
                    <a:pt x="107" y="1"/>
                  </a:moveTo>
                  <a:cubicBezTo>
                    <a:pt x="107" y="1"/>
                    <a:pt x="72" y="346"/>
                    <a:pt x="48" y="882"/>
                  </a:cubicBezTo>
                  <a:cubicBezTo>
                    <a:pt x="36" y="1418"/>
                    <a:pt x="0" y="2144"/>
                    <a:pt x="48" y="2942"/>
                  </a:cubicBezTo>
                  <a:cubicBezTo>
                    <a:pt x="72" y="3739"/>
                    <a:pt x="167" y="4466"/>
                    <a:pt x="238" y="5002"/>
                  </a:cubicBezTo>
                  <a:cubicBezTo>
                    <a:pt x="298" y="5537"/>
                    <a:pt x="369" y="5871"/>
                    <a:pt x="369" y="5871"/>
                  </a:cubicBezTo>
                  <a:cubicBezTo>
                    <a:pt x="369" y="5871"/>
                    <a:pt x="488" y="5549"/>
                    <a:pt x="607" y="5013"/>
                  </a:cubicBezTo>
                  <a:cubicBezTo>
                    <a:pt x="714" y="4478"/>
                    <a:pt x="810" y="3739"/>
                    <a:pt x="762" y="2918"/>
                  </a:cubicBezTo>
                  <a:cubicBezTo>
                    <a:pt x="714" y="2084"/>
                    <a:pt x="548" y="1358"/>
                    <a:pt x="405" y="834"/>
                  </a:cubicBezTo>
                  <a:cubicBezTo>
                    <a:pt x="238" y="310"/>
                    <a:pt x="107" y="1"/>
                    <a:pt x="10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8"/>
            <p:cNvSpPr/>
            <p:nvPr/>
          </p:nvSpPr>
          <p:spPr>
            <a:xfrm>
              <a:off x="4038875" y="2531700"/>
              <a:ext cx="19975" cy="78900"/>
            </a:xfrm>
            <a:custGeom>
              <a:avLst/>
              <a:gdLst/>
              <a:ahLst/>
              <a:cxnLst/>
              <a:rect l="l" t="t" r="r" b="b"/>
              <a:pathLst>
                <a:path w="799" h="3156" extrusionOk="0">
                  <a:moveTo>
                    <a:pt x="144" y="0"/>
                  </a:moveTo>
                  <a:cubicBezTo>
                    <a:pt x="144" y="0"/>
                    <a:pt x="84" y="203"/>
                    <a:pt x="60" y="500"/>
                  </a:cubicBezTo>
                  <a:cubicBezTo>
                    <a:pt x="13" y="798"/>
                    <a:pt x="1" y="1179"/>
                    <a:pt x="49" y="1607"/>
                  </a:cubicBezTo>
                  <a:cubicBezTo>
                    <a:pt x="108" y="2048"/>
                    <a:pt x="203" y="2417"/>
                    <a:pt x="310" y="2703"/>
                  </a:cubicBezTo>
                  <a:cubicBezTo>
                    <a:pt x="418" y="2977"/>
                    <a:pt x="501" y="3155"/>
                    <a:pt x="501" y="3155"/>
                  </a:cubicBezTo>
                  <a:cubicBezTo>
                    <a:pt x="501" y="3155"/>
                    <a:pt x="596" y="2977"/>
                    <a:pt x="668" y="2679"/>
                  </a:cubicBezTo>
                  <a:cubicBezTo>
                    <a:pt x="739" y="2393"/>
                    <a:pt x="799" y="1977"/>
                    <a:pt x="763" y="1536"/>
                  </a:cubicBezTo>
                  <a:cubicBezTo>
                    <a:pt x="715" y="1084"/>
                    <a:pt x="549" y="703"/>
                    <a:pt x="418" y="429"/>
                  </a:cubicBezTo>
                  <a:cubicBezTo>
                    <a:pt x="263" y="155"/>
                    <a:pt x="144" y="0"/>
                    <a:pt x="14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8"/>
            <p:cNvSpPr/>
            <p:nvPr/>
          </p:nvSpPr>
          <p:spPr>
            <a:xfrm>
              <a:off x="2709850" y="2941850"/>
              <a:ext cx="126525" cy="184275"/>
            </a:xfrm>
            <a:custGeom>
              <a:avLst/>
              <a:gdLst/>
              <a:ahLst/>
              <a:cxnLst/>
              <a:rect l="l" t="t" r="r" b="b"/>
              <a:pathLst>
                <a:path w="5061" h="7371" extrusionOk="0">
                  <a:moveTo>
                    <a:pt x="1" y="1"/>
                  </a:moveTo>
                  <a:cubicBezTo>
                    <a:pt x="1" y="1"/>
                    <a:pt x="12" y="132"/>
                    <a:pt x="60" y="358"/>
                  </a:cubicBezTo>
                  <a:cubicBezTo>
                    <a:pt x="108" y="584"/>
                    <a:pt x="179" y="906"/>
                    <a:pt x="298" y="1311"/>
                  </a:cubicBezTo>
                  <a:cubicBezTo>
                    <a:pt x="536" y="2108"/>
                    <a:pt x="965" y="3204"/>
                    <a:pt x="1691" y="4251"/>
                  </a:cubicBezTo>
                  <a:cubicBezTo>
                    <a:pt x="2417" y="5311"/>
                    <a:pt x="3287" y="6121"/>
                    <a:pt x="3941" y="6621"/>
                  </a:cubicBezTo>
                  <a:cubicBezTo>
                    <a:pt x="4263" y="6871"/>
                    <a:pt x="4549" y="7073"/>
                    <a:pt x="4751" y="7192"/>
                  </a:cubicBezTo>
                  <a:lnTo>
                    <a:pt x="5061" y="7371"/>
                  </a:lnTo>
                  <a:cubicBezTo>
                    <a:pt x="5061" y="7371"/>
                    <a:pt x="4989" y="7276"/>
                    <a:pt x="4823" y="7097"/>
                  </a:cubicBezTo>
                  <a:cubicBezTo>
                    <a:pt x="4656" y="6930"/>
                    <a:pt x="4453" y="6680"/>
                    <a:pt x="4180" y="6371"/>
                  </a:cubicBezTo>
                  <a:cubicBezTo>
                    <a:pt x="3644" y="5740"/>
                    <a:pt x="2977" y="4871"/>
                    <a:pt x="2275" y="3859"/>
                  </a:cubicBezTo>
                  <a:cubicBezTo>
                    <a:pt x="1596" y="2847"/>
                    <a:pt x="1013" y="1894"/>
                    <a:pt x="620" y="1180"/>
                  </a:cubicBezTo>
                  <a:cubicBezTo>
                    <a:pt x="417" y="822"/>
                    <a:pt x="262" y="525"/>
                    <a:pt x="167" y="310"/>
                  </a:cubicBezTo>
                  <a:cubicBezTo>
                    <a:pt x="60" y="120"/>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8"/>
            <p:cNvSpPr/>
            <p:nvPr/>
          </p:nvSpPr>
          <p:spPr>
            <a:xfrm>
              <a:off x="2758975" y="2976675"/>
              <a:ext cx="50900" cy="73850"/>
            </a:xfrm>
            <a:custGeom>
              <a:avLst/>
              <a:gdLst/>
              <a:ahLst/>
              <a:cxnLst/>
              <a:rect l="l" t="t" r="r" b="b"/>
              <a:pathLst>
                <a:path w="2036" h="2954" extrusionOk="0">
                  <a:moveTo>
                    <a:pt x="12" y="1"/>
                  </a:moveTo>
                  <a:cubicBezTo>
                    <a:pt x="12" y="1"/>
                    <a:pt x="0" y="227"/>
                    <a:pt x="60" y="572"/>
                  </a:cubicBezTo>
                  <a:cubicBezTo>
                    <a:pt x="119" y="906"/>
                    <a:pt x="262" y="1370"/>
                    <a:pt x="560" y="1799"/>
                  </a:cubicBezTo>
                  <a:cubicBezTo>
                    <a:pt x="857" y="2239"/>
                    <a:pt x="1238" y="2537"/>
                    <a:pt x="1536" y="2716"/>
                  </a:cubicBezTo>
                  <a:cubicBezTo>
                    <a:pt x="1834" y="2894"/>
                    <a:pt x="2036" y="2954"/>
                    <a:pt x="2036" y="2954"/>
                  </a:cubicBezTo>
                  <a:cubicBezTo>
                    <a:pt x="2036" y="2954"/>
                    <a:pt x="1929" y="2739"/>
                    <a:pt x="1786" y="2466"/>
                  </a:cubicBezTo>
                  <a:cubicBezTo>
                    <a:pt x="1619" y="2180"/>
                    <a:pt x="1417" y="1787"/>
                    <a:pt x="1143" y="1406"/>
                  </a:cubicBezTo>
                  <a:cubicBezTo>
                    <a:pt x="881" y="1013"/>
                    <a:pt x="595" y="680"/>
                    <a:pt x="381" y="418"/>
                  </a:cubicBezTo>
                  <a:cubicBezTo>
                    <a:pt x="167" y="168"/>
                    <a:pt x="12" y="1"/>
                    <a:pt x="1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8"/>
            <p:cNvSpPr/>
            <p:nvPr/>
          </p:nvSpPr>
          <p:spPr>
            <a:xfrm>
              <a:off x="3598350" y="2251900"/>
              <a:ext cx="106000" cy="102425"/>
            </a:xfrm>
            <a:custGeom>
              <a:avLst/>
              <a:gdLst/>
              <a:ahLst/>
              <a:cxnLst/>
              <a:rect l="l" t="t" r="r" b="b"/>
              <a:pathLst>
                <a:path w="4240" h="4097" extrusionOk="0">
                  <a:moveTo>
                    <a:pt x="4239" y="0"/>
                  </a:moveTo>
                  <a:lnTo>
                    <a:pt x="4239" y="0"/>
                  </a:lnTo>
                  <a:cubicBezTo>
                    <a:pt x="4239" y="0"/>
                    <a:pt x="3953" y="203"/>
                    <a:pt x="3513" y="512"/>
                  </a:cubicBezTo>
                  <a:cubicBezTo>
                    <a:pt x="3287" y="679"/>
                    <a:pt x="3025" y="869"/>
                    <a:pt x="2727" y="1072"/>
                  </a:cubicBezTo>
                  <a:cubicBezTo>
                    <a:pt x="2572" y="1179"/>
                    <a:pt x="2430" y="1298"/>
                    <a:pt x="2263" y="1429"/>
                  </a:cubicBezTo>
                  <a:cubicBezTo>
                    <a:pt x="2096" y="1572"/>
                    <a:pt x="1965" y="1751"/>
                    <a:pt x="1858" y="1941"/>
                  </a:cubicBezTo>
                  <a:cubicBezTo>
                    <a:pt x="1751" y="2132"/>
                    <a:pt x="1679" y="2310"/>
                    <a:pt x="1560" y="2441"/>
                  </a:cubicBezTo>
                  <a:cubicBezTo>
                    <a:pt x="1453" y="2584"/>
                    <a:pt x="1310" y="2667"/>
                    <a:pt x="1144" y="2727"/>
                  </a:cubicBezTo>
                  <a:cubicBezTo>
                    <a:pt x="977" y="2798"/>
                    <a:pt x="798" y="2846"/>
                    <a:pt x="667" y="2977"/>
                  </a:cubicBezTo>
                  <a:cubicBezTo>
                    <a:pt x="513" y="3120"/>
                    <a:pt x="489" y="3298"/>
                    <a:pt x="477" y="3429"/>
                  </a:cubicBezTo>
                  <a:cubicBezTo>
                    <a:pt x="441" y="3679"/>
                    <a:pt x="310" y="3858"/>
                    <a:pt x="191" y="3965"/>
                  </a:cubicBezTo>
                  <a:cubicBezTo>
                    <a:pt x="84" y="4072"/>
                    <a:pt x="1" y="4096"/>
                    <a:pt x="1" y="4096"/>
                  </a:cubicBezTo>
                  <a:cubicBezTo>
                    <a:pt x="1" y="4096"/>
                    <a:pt x="84" y="4084"/>
                    <a:pt x="215" y="4013"/>
                  </a:cubicBezTo>
                  <a:cubicBezTo>
                    <a:pt x="358" y="3917"/>
                    <a:pt x="536" y="3739"/>
                    <a:pt x="596" y="3453"/>
                  </a:cubicBezTo>
                  <a:cubicBezTo>
                    <a:pt x="620" y="3310"/>
                    <a:pt x="667" y="3191"/>
                    <a:pt x="775" y="3096"/>
                  </a:cubicBezTo>
                  <a:cubicBezTo>
                    <a:pt x="882" y="3013"/>
                    <a:pt x="1037" y="2965"/>
                    <a:pt x="1215" y="2905"/>
                  </a:cubicBezTo>
                  <a:cubicBezTo>
                    <a:pt x="1382" y="2846"/>
                    <a:pt x="1608" y="2739"/>
                    <a:pt x="1739" y="2584"/>
                  </a:cubicBezTo>
                  <a:cubicBezTo>
                    <a:pt x="1894" y="2417"/>
                    <a:pt x="1977" y="2227"/>
                    <a:pt x="2084" y="2048"/>
                  </a:cubicBezTo>
                  <a:cubicBezTo>
                    <a:pt x="2263" y="1691"/>
                    <a:pt x="2572" y="1465"/>
                    <a:pt x="2858" y="1227"/>
                  </a:cubicBezTo>
                  <a:cubicBezTo>
                    <a:pt x="3120" y="989"/>
                    <a:pt x="3382" y="774"/>
                    <a:pt x="3584" y="596"/>
                  </a:cubicBezTo>
                  <a:cubicBezTo>
                    <a:pt x="3989" y="239"/>
                    <a:pt x="4239" y="0"/>
                    <a:pt x="423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8"/>
            <p:cNvSpPr/>
            <p:nvPr/>
          </p:nvSpPr>
          <p:spPr>
            <a:xfrm>
              <a:off x="3577525" y="2353400"/>
              <a:ext cx="13125" cy="11025"/>
            </a:xfrm>
            <a:custGeom>
              <a:avLst/>
              <a:gdLst/>
              <a:ahLst/>
              <a:cxnLst/>
              <a:rect l="l" t="t" r="r" b="b"/>
              <a:pathLst>
                <a:path w="525" h="441" extrusionOk="0">
                  <a:moveTo>
                    <a:pt x="405" y="0"/>
                  </a:moveTo>
                  <a:cubicBezTo>
                    <a:pt x="322" y="0"/>
                    <a:pt x="226" y="36"/>
                    <a:pt x="143" y="96"/>
                  </a:cubicBezTo>
                  <a:cubicBezTo>
                    <a:pt x="72" y="167"/>
                    <a:pt x="24" y="250"/>
                    <a:pt x="12" y="322"/>
                  </a:cubicBezTo>
                  <a:cubicBezTo>
                    <a:pt x="0" y="393"/>
                    <a:pt x="0" y="441"/>
                    <a:pt x="0" y="441"/>
                  </a:cubicBezTo>
                  <a:cubicBezTo>
                    <a:pt x="0" y="441"/>
                    <a:pt x="48" y="429"/>
                    <a:pt x="119" y="393"/>
                  </a:cubicBezTo>
                  <a:cubicBezTo>
                    <a:pt x="179" y="369"/>
                    <a:pt x="250" y="322"/>
                    <a:pt x="310" y="274"/>
                  </a:cubicBezTo>
                  <a:cubicBezTo>
                    <a:pt x="369" y="227"/>
                    <a:pt x="417" y="167"/>
                    <a:pt x="465" y="107"/>
                  </a:cubicBezTo>
                  <a:lnTo>
                    <a:pt x="524" y="24"/>
                  </a:lnTo>
                  <a:cubicBezTo>
                    <a:pt x="524" y="24"/>
                    <a:pt x="476" y="0"/>
                    <a:pt x="40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8"/>
            <p:cNvSpPr/>
            <p:nvPr/>
          </p:nvSpPr>
          <p:spPr>
            <a:xfrm>
              <a:off x="3592700" y="2398650"/>
              <a:ext cx="19375" cy="25900"/>
            </a:xfrm>
            <a:custGeom>
              <a:avLst/>
              <a:gdLst/>
              <a:ahLst/>
              <a:cxnLst/>
              <a:rect l="l" t="t" r="r" b="b"/>
              <a:pathLst>
                <a:path w="775" h="1036" extrusionOk="0">
                  <a:moveTo>
                    <a:pt x="0" y="0"/>
                  </a:moveTo>
                  <a:cubicBezTo>
                    <a:pt x="0" y="0"/>
                    <a:pt x="12" y="83"/>
                    <a:pt x="96" y="191"/>
                  </a:cubicBezTo>
                  <a:cubicBezTo>
                    <a:pt x="167" y="310"/>
                    <a:pt x="298" y="429"/>
                    <a:pt x="417" y="536"/>
                  </a:cubicBezTo>
                  <a:cubicBezTo>
                    <a:pt x="524" y="643"/>
                    <a:pt x="608" y="762"/>
                    <a:pt x="631" y="857"/>
                  </a:cubicBezTo>
                  <a:cubicBezTo>
                    <a:pt x="654" y="958"/>
                    <a:pt x="613" y="1027"/>
                    <a:pt x="608" y="1035"/>
                  </a:cubicBezTo>
                  <a:lnTo>
                    <a:pt x="608" y="1035"/>
                  </a:lnTo>
                  <a:cubicBezTo>
                    <a:pt x="620" y="1031"/>
                    <a:pt x="706" y="1004"/>
                    <a:pt x="727" y="857"/>
                  </a:cubicBezTo>
                  <a:cubicBezTo>
                    <a:pt x="774" y="726"/>
                    <a:pt x="727" y="500"/>
                    <a:pt x="572" y="357"/>
                  </a:cubicBezTo>
                  <a:cubicBezTo>
                    <a:pt x="417" y="226"/>
                    <a:pt x="274" y="167"/>
                    <a:pt x="167" y="107"/>
                  </a:cubicBezTo>
                  <a:cubicBezTo>
                    <a:pt x="60" y="48"/>
                    <a:pt x="0" y="0"/>
                    <a:pt x="0" y="0"/>
                  </a:cubicBezTo>
                  <a:close/>
                  <a:moveTo>
                    <a:pt x="608" y="1035"/>
                  </a:moveTo>
                  <a:lnTo>
                    <a:pt x="608" y="1035"/>
                  </a:lnTo>
                  <a:cubicBezTo>
                    <a:pt x="607" y="1036"/>
                    <a:pt x="606" y="1036"/>
                    <a:pt x="608" y="1036"/>
                  </a:cubicBezTo>
                  <a:cubicBezTo>
                    <a:pt x="608" y="1036"/>
                    <a:pt x="608" y="1036"/>
                    <a:pt x="608" y="1035"/>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8"/>
            <p:cNvSpPr/>
            <p:nvPr/>
          </p:nvSpPr>
          <p:spPr>
            <a:xfrm>
              <a:off x="3617100" y="2548050"/>
              <a:ext cx="181000" cy="62325"/>
            </a:xfrm>
            <a:custGeom>
              <a:avLst/>
              <a:gdLst/>
              <a:ahLst/>
              <a:cxnLst/>
              <a:rect l="l" t="t" r="r" b="b"/>
              <a:pathLst>
                <a:path w="7240" h="2493" extrusionOk="0">
                  <a:moveTo>
                    <a:pt x="1" y="1"/>
                  </a:moveTo>
                  <a:cubicBezTo>
                    <a:pt x="1" y="1"/>
                    <a:pt x="334" y="335"/>
                    <a:pt x="834" y="846"/>
                  </a:cubicBezTo>
                  <a:cubicBezTo>
                    <a:pt x="1108" y="1108"/>
                    <a:pt x="1418" y="1406"/>
                    <a:pt x="1763" y="1739"/>
                  </a:cubicBezTo>
                  <a:cubicBezTo>
                    <a:pt x="1846" y="1823"/>
                    <a:pt x="1953" y="1918"/>
                    <a:pt x="2096" y="1977"/>
                  </a:cubicBezTo>
                  <a:cubicBezTo>
                    <a:pt x="2239" y="2037"/>
                    <a:pt x="2370" y="2037"/>
                    <a:pt x="2477" y="2073"/>
                  </a:cubicBezTo>
                  <a:cubicBezTo>
                    <a:pt x="2703" y="2132"/>
                    <a:pt x="2906" y="2299"/>
                    <a:pt x="3192" y="2418"/>
                  </a:cubicBezTo>
                  <a:cubicBezTo>
                    <a:pt x="3301" y="2468"/>
                    <a:pt x="3435" y="2492"/>
                    <a:pt x="3573" y="2492"/>
                  </a:cubicBezTo>
                  <a:cubicBezTo>
                    <a:pt x="3600" y="2492"/>
                    <a:pt x="3628" y="2491"/>
                    <a:pt x="3656" y="2489"/>
                  </a:cubicBezTo>
                  <a:cubicBezTo>
                    <a:pt x="3823" y="2477"/>
                    <a:pt x="3942" y="2406"/>
                    <a:pt x="4061" y="2358"/>
                  </a:cubicBezTo>
                  <a:cubicBezTo>
                    <a:pt x="4287" y="2263"/>
                    <a:pt x="4525" y="2239"/>
                    <a:pt x="4775" y="2227"/>
                  </a:cubicBezTo>
                  <a:cubicBezTo>
                    <a:pt x="4868" y="2223"/>
                    <a:pt x="4959" y="2221"/>
                    <a:pt x="5049" y="2221"/>
                  </a:cubicBezTo>
                  <a:cubicBezTo>
                    <a:pt x="5417" y="2221"/>
                    <a:pt x="5752" y="2254"/>
                    <a:pt x="6049" y="2263"/>
                  </a:cubicBezTo>
                  <a:cubicBezTo>
                    <a:pt x="6799" y="2299"/>
                    <a:pt x="7240" y="2311"/>
                    <a:pt x="7240" y="2311"/>
                  </a:cubicBezTo>
                  <a:cubicBezTo>
                    <a:pt x="7240" y="2311"/>
                    <a:pt x="6799" y="2251"/>
                    <a:pt x="6037" y="2156"/>
                  </a:cubicBezTo>
                  <a:cubicBezTo>
                    <a:pt x="5656" y="2120"/>
                    <a:pt x="5228" y="2037"/>
                    <a:pt x="4739" y="2037"/>
                  </a:cubicBezTo>
                  <a:cubicBezTo>
                    <a:pt x="4501" y="2037"/>
                    <a:pt x="4227" y="2073"/>
                    <a:pt x="3966" y="2156"/>
                  </a:cubicBezTo>
                  <a:cubicBezTo>
                    <a:pt x="3835" y="2204"/>
                    <a:pt x="3716" y="2263"/>
                    <a:pt x="3608" y="2275"/>
                  </a:cubicBezTo>
                  <a:cubicBezTo>
                    <a:pt x="3585" y="2280"/>
                    <a:pt x="3561" y="2283"/>
                    <a:pt x="3536" y="2283"/>
                  </a:cubicBezTo>
                  <a:cubicBezTo>
                    <a:pt x="3449" y="2283"/>
                    <a:pt x="3356" y="2253"/>
                    <a:pt x="3263" y="2216"/>
                  </a:cubicBezTo>
                  <a:cubicBezTo>
                    <a:pt x="3025" y="2132"/>
                    <a:pt x="2799" y="1954"/>
                    <a:pt x="2525" y="1882"/>
                  </a:cubicBezTo>
                  <a:cubicBezTo>
                    <a:pt x="2370" y="1835"/>
                    <a:pt x="2239" y="1846"/>
                    <a:pt x="2144" y="1799"/>
                  </a:cubicBezTo>
                  <a:cubicBezTo>
                    <a:pt x="2061" y="1763"/>
                    <a:pt x="1965" y="1680"/>
                    <a:pt x="1882" y="1608"/>
                  </a:cubicBezTo>
                  <a:cubicBezTo>
                    <a:pt x="1525" y="1287"/>
                    <a:pt x="1191" y="1001"/>
                    <a:pt x="918" y="763"/>
                  </a:cubicBezTo>
                  <a:cubicBezTo>
                    <a:pt x="346" y="299"/>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8"/>
            <p:cNvSpPr/>
            <p:nvPr/>
          </p:nvSpPr>
          <p:spPr>
            <a:xfrm>
              <a:off x="3842425" y="2585875"/>
              <a:ext cx="60150" cy="15200"/>
            </a:xfrm>
            <a:custGeom>
              <a:avLst/>
              <a:gdLst/>
              <a:ahLst/>
              <a:cxnLst/>
              <a:rect l="l" t="t" r="r" b="b"/>
              <a:pathLst>
                <a:path w="2406" h="608" extrusionOk="0">
                  <a:moveTo>
                    <a:pt x="1251" y="0"/>
                  </a:moveTo>
                  <a:cubicBezTo>
                    <a:pt x="858" y="0"/>
                    <a:pt x="560" y="179"/>
                    <a:pt x="358" y="238"/>
                  </a:cubicBezTo>
                  <a:cubicBezTo>
                    <a:pt x="144" y="310"/>
                    <a:pt x="1" y="310"/>
                    <a:pt x="1" y="310"/>
                  </a:cubicBezTo>
                  <a:cubicBezTo>
                    <a:pt x="1" y="310"/>
                    <a:pt x="92" y="340"/>
                    <a:pt x="251" y="340"/>
                  </a:cubicBezTo>
                  <a:cubicBezTo>
                    <a:pt x="290" y="340"/>
                    <a:pt x="334" y="338"/>
                    <a:pt x="382" y="333"/>
                  </a:cubicBezTo>
                  <a:cubicBezTo>
                    <a:pt x="620" y="322"/>
                    <a:pt x="901" y="214"/>
                    <a:pt x="1216" y="214"/>
                  </a:cubicBezTo>
                  <a:cubicBezTo>
                    <a:pt x="1231" y="214"/>
                    <a:pt x="1247" y="214"/>
                    <a:pt x="1263" y="214"/>
                  </a:cubicBezTo>
                  <a:cubicBezTo>
                    <a:pt x="1596" y="238"/>
                    <a:pt x="1870" y="322"/>
                    <a:pt x="2084" y="417"/>
                  </a:cubicBezTo>
                  <a:cubicBezTo>
                    <a:pt x="2287" y="512"/>
                    <a:pt x="2406" y="607"/>
                    <a:pt x="2406" y="607"/>
                  </a:cubicBezTo>
                  <a:cubicBezTo>
                    <a:pt x="2406" y="607"/>
                    <a:pt x="2334" y="488"/>
                    <a:pt x="2144" y="322"/>
                  </a:cubicBezTo>
                  <a:cubicBezTo>
                    <a:pt x="1953" y="155"/>
                    <a:pt x="1632" y="0"/>
                    <a:pt x="125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8"/>
            <p:cNvSpPr/>
            <p:nvPr/>
          </p:nvSpPr>
          <p:spPr>
            <a:xfrm>
              <a:off x="3942750" y="2738550"/>
              <a:ext cx="32175" cy="103625"/>
            </a:xfrm>
            <a:custGeom>
              <a:avLst/>
              <a:gdLst/>
              <a:ahLst/>
              <a:cxnLst/>
              <a:rect l="l" t="t" r="r" b="b"/>
              <a:pathLst>
                <a:path w="1287" h="4145" extrusionOk="0">
                  <a:moveTo>
                    <a:pt x="107" y="1"/>
                  </a:moveTo>
                  <a:lnTo>
                    <a:pt x="107" y="1"/>
                  </a:lnTo>
                  <a:cubicBezTo>
                    <a:pt x="107" y="1"/>
                    <a:pt x="60" y="49"/>
                    <a:pt x="36" y="168"/>
                  </a:cubicBezTo>
                  <a:cubicBezTo>
                    <a:pt x="0" y="287"/>
                    <a:pt x="36" y="477"/>
                    <a:pt x="167" y="656"/>
                  </a:cubicBezTo>
                  <a:cubicBezTo>
                    <a:pt x="286" y="846"/>
                    <a:pt x="512" y="989"/>
                    <a:pt x="703" y="1168"/>
                  </a:cubicBezTo>
                  <a:cubicBezTo>
                    <a:pt x="881" y="1346"/>
                    <a:pt x="1000" y="1596"/>
                    <a:pt x="1012" y="1894"/>
                  </a:cubicBezTo>
                  <a:cubicBezTo>
                    <a:pt x="1048" y="2489"/>
                    <a:pt x="881" y="3061"/>
                    <a:pt x="834" y="3466"/>
                  </a:cubicBezTo>
                  <a:cubicBezTo>
                    <a:pt x="774" y="3882"/>
                    <a:pt x="750" y="4144"/>
                    <a:pt x="750" y="4144"/>
                  </a:cubicBezTo>
                  <a:cubicBezTo>
                    <a:pt x="750" y="4144"/>
                    <a:pt x="834" y="3906"/>
                    <a:pt x="953" y="3501"/>
                  </a:cubicBezTo>
                  <a:cubicBezTo>
                    <a:pt x="1012" y="3311"/>
                    <a:pt x="1072" y="3073"/>
                    <a:pt x="1155" y="2799"/>
                  </a:cubicBezTo>
                  <a:cubicBezTo>
                    <a:pt x="1227" y="2513"/>
                    <a:pt x="1286" y="2216"/>
                    <a:pt x="1250" y="1882"/>
                  </a:cubicBezTo>
                  <a:cubicBezTo>
                    <a:pt x="1238" y="1549"/>
                    <a:pt x="1072" y="1203"/>
                    <a:pt x="834" y="1025"/>
                  </a:cubicBezTo>
                  <a:cubicBezTo>
                    <a:pt x="619" y="834"/>
                    <a:pt x="393" y="751"/>
                    <a:pt x="262" y="596"/>
                  </a:cubicBezTo>
                  <a:cubicBezTo>
                    <a:pt x="119" y="453"/>
                    <a:pt x="60" y="287"/>
                    <a:pt x="60" y="180"/>
                  </a:cubicBezTo>
                  <a:cubicBezTo>
                    <a:pt x="60" y="61"/>
                    <a:pt x="107" y="1"/>
                    <a:pt x="10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8"/>
            <p:cNvSpPr/>
            <p:nvPr/>
          </p:nvSpPr>
          <p:spPr>
            <a:xfrm>
              <a:off x="3953150" y="2856125"/>
              <a:ext cx="24450" cy="94400"/>
            </a:xfrm>
            <a:custGeom>
              <a:avLst/>
              <a:gdLst/>
              <a:ahLst/>
              <a:cxnLst/>
              <a:rect l="l" t="t" r="r" b="b"/>
              <a:pathLst>
                <a:path w="978" h="3776" extrusionOk="0">
                  <a:moveTo>
                    <a:pt x="299" y="1"/>
                  </a:moveTo>
                  <a:cubicBezTo>
                    <a:pt x="299" y="1"/>
                    <a:pt x="298" y="1"/>
                    <a:pt x="296" y="2"/>
                  </a:cubicBezTo>
                  <a:lnTo>
                    <a:pt x="296" y="2"/>
                  </a:lnTo>
                  <a:cubicBezTo>
                    <a:pt x="301" y="1"/>
                    <a:pt x="302" y="1"/>
                    <a:pt x="299" y="1"/>
                  </a:cubicBezTo>
                  <a:close/>
                  <a:moveTo>
                    <a:pt x="296" y="2"/>
                  </a:moveTo>
                  <a:cubicBezTo>
                    <a:pt x="283" y="6"/>
                    <a:pt x="239" y="22"/>
                    <a:pt x="168" y="84"/>
                  </a:cubicBezTo>
                  <a:cubicBezTo>
                    <a:pt x="72" y="156"/>
                    <a:pt x="1" y="299"/>
                    <a:pt x="1" y="501"/>
                  </a:cubicBezTo>
                  <a:cubicBezTo>
                    <a:pt x="1" y="894"/>
                    <a:pt x="180" y="1370"/>
                    <a:pt x="394" y="1882"/>
                  </a:cubicBezTo>
                  <a:cubicBezTo>
                    <a:pt x="596" y="2382"/>
                    <a:pt x="799" y="2847"/>
                    <a:pt x="870" y="3192"/>
                  </a:cubicBezTo>
                  <a:cubicBezTo>
                    <a:pt x="894" y="3370"/>
                    <a:pt x="906" y="3501"/>
                    <a:pt x="930" y="3609"/>
                  </a:cubicBezTo>
                  <a:cubicBezTo>
                    <a:pt x="942" y="3716"/>
                    <a:pt x="942" y="3775"/>
                    <a:pt x="942" y="3775"/>
                  </a:cubicBezTo>
                  <a:lnTo>
                    <a:pt x="942" y="3597"/>
                  </a:lnTo>
                  <a:cubicBezTo>
                    <a:pt x="953" y="3489"/>
                    <a:pt x="977" y="3335"/>
                    <a:pt x="953" y="3156"/>
                  </a:cubicBezTo>
                  <a:cubicBezTo>
                    <a:pt x="942" y="2799"/>
                    <a:pt x="811" y="2299"/>
                    <a:pt x="584" y="1787"/>
                  </a:cubicBezTo>
                  <a:cubicBezTo>
                    <a:pt x="394" y="1287"/>
                    <a:pt x="156" y="822"/>
                    <a:pt x="108" y="501"/>
                  </a:cubicBezTo>
                  <a:cubicBezTo>
                    <a:pt x="96" y="334"/>
                    <a:pt x="120" y="180"/>
                    <a:pt x="180" y="108"/>
                  </a:cubicBezTo>
                  <a:cubicBezTo>
                    <a:pt x="232" y="45"/>
                    <a:pt x="285" y="9"/>
                    <a:pt x="296" y="2"/>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8"/>
            <p:cNvSpPr/>
            <p:nvPr/>
          </p:nvSpPr>
          <p:spPr>
            <a:xfrm>
              <a:off x="3961800" y="2979375"/>
              <a:ext cx="15800" cy="52400"/>
            </a:xfrm>
            <a:custGeom>
              <a:avLst/>
              <a:gdLst/>
              <a:ahLst/>
              <a:cxnLst/>
              <a:rect l="l" t="t" r="r" b="b"/>
              <a:pathLst>
                <a:path w="632" h="2096" extrusionOk="0">
                  <a:moveTo>
                    <a:pt x="631" y="0"/>
                  </a:moveTo>
                  <a:cubicBezTo>
                    <a:pt x="631" y="0"/>
                    <a:pt x="357" y="429"/>
                    <a:pt x="179" y="1024"/>
                  </a:cubicBezTo>
                  <a:cubicBezTo>
                    <a:pt x="95" y="1310"/>
                    <a:pt x="0" y="1607"/>
                    <a:pt x="60" y="1834"/>
                  </a:cubicBezTo>
                  <a:cubicBezTo>
                    <a:pt x="72" y="1941"/>
                    <a:pt x="155" y="2024"/>
                    <a:pt x="191" y="2060"/>
                  </a:cubicBezTo>
                  <a:cubicBezTo>
                    <a:pt x="250" y="2096"/>
                    <a:pt x="286" y="2096"/>
                    <a:pt x="286" y="2096"/>
                  </a:cubicBezTo>
                  <a:lnTo>
                    <a:pt x="226" y="2036"/>
                  </a:lnTo>
                  <a:cubicBezTo>
                    <a:pt x="191" y="2000"/>
                    <a:pt x="179" y="1917"/>
                    <a:pt x="179" y="1834"/>
                  </a:cubicBezTo>
                  <a:cubicBezTo>
                    <a:pt x="179" y="1643"/>
                    <a:pt x="310" y="1405"/>
                    <a:pt x="405" y="1107"/>
                  </a:cubicBezTo>
                  <a:cubicBezTo>
                    <a:pt x="584" y="524"/>
                    <a:pt x="631" y="0"/>
                    <a:pt x="63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8"/>
            <p:cNvSpPr/>
            <p:nvPr/>
          </p:nvSpPr>
          <p:spPr>
            <a:xfrm>
              <a:off x="3812375" y="2229200"/>
              <a:ext cx="46750" cy="9325"/>
            </a:xfrm>
            <a:custGeom>
              <a:avLst/>
              <a:gdLst/>
              <a:ahLst/>
              <a:cxnLst/>
              <a:rect l="l" t="t" r="r" b="b"/>
              <a:pathLst>
                <a:path w="1870" h="373" extrusionOk="0">
                  <a:moveTo>
                    <a:pt x="826" y="0"/>
                  </a:moveTo>
                  <a:cubicBezTo>
                    <a:pt x="601" y="0"/>
                    <a:pt x="411" y="25"/>
                    <a:pt x="262" y="75"/>
                  </a:cubicBezTo>
                  <a:cubicBezTo>
                    <a:pt x="96" y="122"/>
                    <a:pt x="0" y="182"/>
                    <a:pt x="0" y="182"/>
                  </a:cubicBezTo>
                  <a:cubicBezTo>
                    <a:pt x="0" y="182"/>
                    <a:pt x="429" y="182"/>
                    <a:pt x="929" y="242"/>
                  </a:cubicBezTo>
                  <a:cubicBezTo>
                    <a:pt x="1441" y="301"/>
                    <a:pt x="1870" y="373"/>
                    <a:pt x="1870" y="373"/>
                  </a:cubicBezTo>
                  <a:cubicBezTo>
                    <a:pt x="1870" y="373"/>
                    <a:pt x="1786" y="301"/>
                    <a:pt x="1631" y="218"/>
                  </a:cubicBezTo>
                  <a:cubicBezTo>
                    <a:pt x="1465" y="122"/>
                    <a:pt x="1250" y="39"/>
                    <a:pt x="965" y="3"/>
                  </a:cubicBezTo>
                  <a:cubicBezTo>
                    <a:pt x="917" y="1"/>
                    <a:pt x="871" y="0"/>
                    <a:pt x="82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8"/>
            <p:cNvSpPr/>
            <p:nvPr/>
          </p:nvSpPr>
          <p:spPr>
            <a:xfrm>
              <a:off x="3881125" y="2265300"/>
              <a:ext cx="18175" cy="7450"/>
            </a:xfrm>
            <a:custGeom>
              <a:avLst/>
              <a:gdLst/>
              <a:ahLst/>
              <a:cxnLst/>
              <a:rect l="l" t="t" r="r" b="b"/>
              <a:pathLst>
                <a:path w="727" h="298" extrusionOk="0">
                  <a:moveTo>
                    <a:pt x="188" y="1"/>
                  </a:moveTo>
                  <a:cubicBezTo>
                    <a:pt x="80" y="1"/>
                    <a:pt x="1" y="24"/>
                    <a:pt x="1" y="24"/>
                  </a:cubicBezTo>
                  <a:cubicBezTo>
                    <a:pt x="1" y="24"/>
                    <a:pt x="120" y="179"/>
                    <a:pt x="322" y="262"/>
                  </a:cubicBezTo>
                  <a:cubicBezTo>
                    <a:pt x="398" y="289"/>
                    <a:pt x="474" y="297"/>
                    <a:pt x="539" y="297"/>
                  </a:cubicBezTo>
                  <a:cubicBezTo>
                    <a:pt x="648" y="297"/>
                    <a:pt x="727" y="274"/>
                    <a:pt x="727" y="274"/>
                  </a:cubicBezTo>
                  <a:cubicBezTo>
                    <a:pt x="727" y="274"/>
                    <a:pt x="608" y="107"/>
                    <a:pt x="405" y="36"/>
                  </a:cubicBezTo>
                  <a:cubicBezTo>
                    <a:pt x="330" y="9"/>
                    <a:pt x="254" y="1"/>
                    <a:pt x="18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8"/>
            <p:cNvSpPr/>
            <p:nvPr/>
          </p:nvSpPr>
          <p:spPr>
            <a:xfrm>
              <a:off x="2925650" y="2532000"/>
              <a:ext cx="24425" cy="7450"/>
            </a:xfrm>
            <a:custGeom>
              <a:avLst/>
              <a:gdLst/>
              <a:ahLst/>
              <a:cxnLst/>
              <a:rect l="l" t="t" r="r" b="b"/>
              <a:pathLst>
                <a:path w="977" h="298" extrusionOk="0">
                  <a:moveTo>
                    <a:pt x="238" y="1"/>
                  </a:moveTo>
                  <a:cubicBezTo>
                    <a:pt x="98" y="1"/>
                    <a:pt x="1" y="24"/>
                    <a:pt x="1" y="24"/>
                  </a:cubicBezTo>
                  <a:cubicBezTo>
                    <a:pt x="1" y="24"/>
                    <a:pt x="191" y="191"/>
                    <a:pt x="465" y="262"/>
                  </a:cubicBezTo>
                  <a:cubicBezTo>
                    <a:pt x="563" y="289"/>
                    <a:pt x="660" y="297"/>
                    <a:pt x="742" y="297"/>
                  </a:cubicBezTo>
                  <a:cubicBezTo>
                    <a:pt x="879" y="297"/>
                    <a:pt x="977" y="274"/>
                    <a:pt x="977" y="274"/>
                  </a:cubicBezTo>
                  <a:cubicBezTo>
                    <a:pt x="977" y="274"/>
                    <a:pt x="786" y="107"/>
                    <a:pt x="524" y="36"/>
                  </a:cubicBezTo>
                  <a:cubicBezTo>
                    <a:pt x="422" y="9"/>
                    <a:pt x="322" y="1"/>
                    <a:pt x="23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8"/>
            <p:cNvSpPr/>
            <p:nvPr/>
          </p:nvSpPr>
          <p:spPr>
            <a:xfrm>
              <a:off x="2970600" y="2549150"/>
              <a:ext cx="138125" cy="62050"/>
            </a:xfrm>
            <a:custGeom>
              <a:avLst/>
              <a:gdLst/>
              <a:ahLst/>
              <a:cxnLst/>
              <a:rect l="l" t="t" r="r" b="b"/>
              <a:pathLst>
                <a:path w="5525" h="2482" extrusionOk="0">
                  <a:moveTo>
                    <a:pt x="1078" y="1"/>
                  </a:moveTo>
                  <a:cubicBezTo>
                    <a:pt x="1018" y="1"/>
                    <a:pt x="961" y="2"/>
                    <a:pt x="905" y="5"/>
                  </a:cubicBezTo>
                  <a:cubicBezTo>
                    <a:pt x="631" y="17"/>
                    <a:pt x="405" y="52"/>
                    <a:pt x="239" y="64"/>
                  </a:cubicBezTo>
                  <a:cubicBezTo>
                    <a:pt x="96" y="76"/>
                    <a:pt x="0" y="88"/>
                    <a:pt x="0" y="88"/>
                  </a:cubicBezTo>
                  <a:lnTo>
                    <a:pt x="239" y="88"/>
                  </a:lnTo>
                  <a:cubicBezTo>
                    <a:pt x="405" y="88"/>
                    <a:pt x="631" y="88"/>
                    <a:pt x="905" y="112"/>
                  </a:cubicBezTo>
                  <a:cubicBezTo>
                    <a:pt x="1191" y="136"/>
                    <a:pt x="1524" y="171"/>
                    <a:pt x="1858" y="290"/>
                  </a:cubicBezTo>
                  <a:cubicBezTo>
                    <a:pt x="2215" y="386"/>
                    <a:pt x="2560" y="588"/>
                    <a:pt x="2917" y="802"/>
                  </a:cubicBezTo>
                  <a:cubicBezTo>
                    <a:pt x="3608" y="1279"/>
                    <a:pt x="4215" y="1791"/>
                    <a:pt x="4703" y="2076"/>
                  </a:cubicBezTo>
                  <a:cubicBezTo>
                    <a:pt x="4941" y="2219"/>
                    <a:pt x="5156" y="2326"/>
                    <a:pt x="5299" y="2386"/>
                  </a:cubicBezTo>
                  <a:lnTo>
                    <a:pt x="5525" y="2481"/>
                  </a:lnTo>
                  <a:cubicBezTo>
                    <a:pt x="5525" y="2481"/>
                    <a:pt x="5453" y="2433"/>
                    <a:pt x="5299" y="2374"/>
                  </a:cubicBezTo>
                  <a:cubicBezTo>
                    <a:pt x="5168" y="2291"/>
                    <a:pt x="4977" y="2160"/>
                    <a:pt x="4751" y="1993"/>
                  </a:cubicBezTo>
                  <a:cubicBezTo>
                    <a:pt x="4299" y="1660"/>
                    <a:pt x="3751" y="1124"/>
                    <a:pt x="3025" y="624"/>
                  </a:cubicBezTo>
                  <a:cubicBezTo>
                    <a:pt x="2667" y="386"/>
                    <a:pt x="2274" y="195"/>
                    <a:pt x="1905" y="112"/>
                  </a:cubicBezTo>
                  <a:cubicBezTo>
                    <a:pt x="1608" y="25"/>
                    <a:pt x="1326" y="1"/>
                    <a:pt x="107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8"/>
            <p:cNvSpPr/>
            <p:nvPr/>
          </p:nvSpPr>
          <p:spPr>
            <a:xfrm>
              <a:off x="3293250" y="2759100"/>
              <a:ext cx="10150" cy="50625"/>
            </a:xfrm>
            <a:custGeom>
              <a:avLst/>
              <a:gdLst/>
              <a:ahLst/>
              <a:cxnLst/>
              <a:rect l="l" t="t" r="r" b="b"/>
              <a:pathLst>
                <a:path w="406" h="2025" extrusionOk="0">
                  <a:moveTo>
                    <a:pt x="406" y="0"/>
                  </a:moveTo>
                  <a:lnTo>
                    <a:pt x="406" y="0"/>
                  </a:lnTo>
                  <a:cubicBezTo>
                    <a:pt x="406" y="1"/>
                    <a:pt x="322" y="96"/>
                    <a:pt x="251" y="274"/>
                  </a:cubicBezTo>
                  <a:cubicBezTo>
                    <a:pt x="179" y="453"/>
                    <a:pt x="84" y="703"/>
                    <a:pt x="48" y="989"/>
                  </a:cubicBezTo>
                  <a:cubicBezTo>
                    <a:pt x="1" y="1286"/>
                    <a:pt x="25" y="1536"/>
                    <a:pt x="60" y="1727"/>
                  </a:cubicBezTo>
                  <a:cubicBezTo>
                    <a:pt x="84" y="1905"/>
                    <a:pt x="132" y="2025"/>
                    <a:pt x="132" y="2025"/>
                  </a:cubicBezTo>
                  <a:cubicBezTo>
                    <a:pt x="132" y="2025"/>
                    <a:pt x="191" y="1584"/>
                    <a:pt x="263" y="1013"/>
                  </a:cubicBezTo>
                  <a:cubicBezTo>
                    <a:pt x="346" y="465"/>
                    <a:pt x="406" y="1"/>
                    <a:pt x="40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8"/>
            <p:cNvSpPr/>
            <p:nvPr/>
          </p:nvSpPr>
          <p:spPr>
            <a:xfrm>
              <a:off x="3281950" y="2821900"/>
              <a:ext cx="14900" cy="58975"/>
            </a:xfrm>
            <a:custGeom>
              <a:avLst/>
              <a:gdLst/>
              <a:ahLst/>
              <a:cxnLst/>
              <a:rect l="l" t="t" r="r" b="b"/>
              <a:pathLst>
                <a:path w="596" h="2359" extrusionOk="0">
                  <a:moveTo>
                    <a:pt x="405" y="1"/>
                  </a:moveTo>
                  <a:cubicBezTo>
                    <a:pt x="405" y="1"/>
                    <a:pt x="322" y="120"/>
                    <a:pt x="274" y="358"/>
                  </a:cubicBezTo>
                  <a:cubicBezTo>
                    <a:pt x="238" y="477"/>
                    <a:pt x="238" y="620"/>
                    <a:pt x="262" y="775"/>
                  </a:cubicBezTo>
                  <a:cubicBezTo>
                    <a:pt x="274" y="929"/>
                    <a:pt x="358" y="1108"/>
                    <a:pt x="358" y="1227"/>
                  </a:cubicBezTo>
                  <a:cubicBezTo>
                    <a:pt x="381" y="1346"/>
                    <a:pt x="286" y="1477"/>
                    <a:pt x="238" y="1632"/>
                  </a:cubicBezTo>
                  <a:cubicBezTo>
                    <a:pt x="179" y="1763"/>
                    <a:pt x="143" y="1894"/>
                    <a:pt x="107" y="2001"/>
                  </a:cubicBezTo>
                  <a:cubicBezTo>
                    <a:pt x="36" y="2227"/>
                    <a:pt x="0" y="2358"/>
                    <a:pt x="0" y="2358"/>
                  </a:cubicBezTo>
                  <a:cubicBezTo>
                    <a:pt x="0" y="2358"/>
                    <a:pt x="96" y="2239"/>
                    <a:pt x="215" y="2060"/>
                  </a:cubicBezTo>
                  <a:cubicBezTo>
                    <a:pt x="274" y="1953"/>
                    <a:pt x="346" y="1846"/>
                    <a:pt x="417" y="1715"/>
                  </a:cubicBezTo>
                  <a:cubicBezTo>
                    <a:pt x="477" y="1584"/>
                    <a:pt x="596" y="1453"/>
                    <a:pt x="596" y="1215"/>
                  </a:cubicBezTo>
                  <a:cubicBezTo>
                    <a:pt x="572" y="989"/>
                    <a:pt x="477" y="870"/>
                    <a:pt x="453" y="739"/>
                  </a:cubicBezTo>
                  <a:cubicBezTo>
                    <a:pt x="417" y="596"/>
                    <a:pt x="393" y="465"/>
                    <a:pt x="393" y="358"/>
                  </a:cubicBezTo>
                  <a:cubicBezTo>
                    <a:pt x="369" y="156"/>
                    <a:pt x="405" y="1"/>
                    <a:pt x="40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8"/>
            <p:cNvSpPr/>
            <p:nvPr/>
          </p:nvSpPr>
          <p:spPr>
            <a:xfrm>
              <a:off x="3220925" y="2921025"/>
              <a:ext cx="33950" cy="29500"/>
            </a:xfrm>
            <a:custGeom>
              <a:avLst/>
              <a:gdLst/>
              <a:ahLst/>
              <a:cxnLst/>
              <a:rect l="l" t="t" r="r" b="b"/>
              <a:pathLst>
                <a:path w="1358" h="1180" extrusionOk="0">
                  <a:moveTo>
                    <a:pt x="1358" y="0"/>
                  </a:moveTo>
                  <a:lnTo>
                    <a:pt x="1358" y="0"/>
                  </a:lnTo>
                  <a:cubicBezTo>
                    <a:pt x="1358" y="1"/>
                    <a:pt x="953" y="131"/>
                    <a:pt x="572" y="465"/>
                  </a:cubicBezTo>
                  <a:cubicBezTo>
                    <a:pt x="179" y="786"/>
                    <a:pt x="1" y="1179"/>
                    <a:pt x="1" y="1179"/>
                  </a:cubicBezTo>
                  <a:cubicBezTo>
                    <a:pt x="1" y="1179"/>
                    <a:pt x="358" y="953"/>
                    <a:pt x="715" y="632"/>
                  </a:cubicBezTo>
                  <a:cubicBezTo>
                    <a:pt x="1096" y="310"/>
                    <a:pt x="1358" y="1"/>
                    <a:pt x="135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8"/>
            <p:cNvSpPr/>
            <p:nvPr/>
          </p:nvSpPr>
          <p:spPr>
            <a:xfrm>
              <a:off x="3182225" y="2972225"/>
              <a:ext cx="17600" cy="43175"/>
            </a:xfrm>
            <a:custGeom>
              <a:avLst/>
              <a:gdLst/>
              <a:ahLst/>
              <a:cxnLst/>
              <a:rect l="l" t="t" r="r" b="b"/>
              <a:pathLst>
                <a:path w="704" h="1727" extrusionOk="0">
                  <a:moveTo>
                    <a:pt x="703" y="0"/>
                  </a:moveTo>
                  <a:cubicBezTo>
                    <a:pt x="703" y="0"/>
                    <a:pt x="441" y="346"/>
                    <a:pt x="239" y="822"/>
                  </a:cubicBezTo>
                  <a:cubicBezTo>
                    <a:pt x="48" y="1298"/>
                    <a:pt x="1" y="1727"/>
                    <a:pt x="1" y="1727"/>
                  </a:cubicBezTo>
                  <a:cubicBezTo>
                    <a:pt x="1" y="1727"/>
                    <a:pt x="275" y="1393"/>
                    <a:pt x="465" y="917"/>
                  </a:cubicBezTo>
                  <a:cubicBezTo>
                    <a:pt x="656" y="429"/>
                    <a:pt x="703" y="0"/>
                    <a:pt x="703"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8"/>
            <p:cNvSpPr/>
            <p:nvPr/>
          </p:nvSpPr>
          <p:spPr>
            <a:xfrm>
              <a:off x="3149500" y="3058250"/>
              <a:ext cx="11925" cy="38725"/>
            </a:xfrm>
            <a:custGeom>
              <a:avLst/>
              <a:gdLst/>
              <a:ahLst/>
              <a:cxnLst/>
              <a:rect l="l" t="t" r="r" b="b"/>
              <a:pathLst>
                <a:path w="477" h="1549" extrusionOk="0">
                  <a:moveTo>
                    <a:pt x="405" y="0"/>
                  </a:moveTo>
                  <a:cubicBezTo>
                    <a:pt x="405" y="0"/>
                    <a:pt x="262" y="346"/>
                    <a:pt x="143" y="762"/>
                  </a:cubicBezTo>
                  <a:cubicBezTo>
                    <a:pt x="36" y="1179"/>
                    <a:pt x="0" y="1548"/>
                    <a:pt x="0" y="1548"/>
                  </a:cubicBezTo>
                  <a:cubicBezTo>
                    <a:pt x="0" y="1548"/>
                    <a:pt x="262" y="1262"/>
                    <a:pt x="357" y="822"/>
                  </a:cubicBezTo>
                  <a:cubicBezTo>
                    <a:pt x="476" y="369"/>
                    <a:pt x="405" y="0"/>
                    <a:pt x="40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8"/>
            <p:cNvSpPr/>
            <p:nvPr/>
          </p:nvSpPr>
          <p:spPr>
            <a:xfrm>
              <a:off x="2819975" y="2257550"/>
              <a:ext cx="77425" cy="50325"/>
            </a:xfrm>
            <a:custGeom>
              <a:avLst/>
              <a:gdLst/>
              <a:ahLst/>
              <a:cxnLst/>
              <a:rect l="l" t="t" r="r" b="b"/>
              <a:pathLst>
                <a:path w="3097" h="2013" extrusionOk="0">
                  <a:moveTo>
                    <a:pt x="1" y="1"/>
                  </a:moveTo>
                  <a:cubicBezTo>
                    <a:pt x="1" y="1"/>
                    <a:pt x="644" y="548"/>
                    <a:pt x="1489" y="1108"/>
                  </a:cubicBezTo>
                  <a:cubicBezTo>
                    <a:pt x="2334" y="1655"/>
                    <a:pt x="3096" y="2013"/>
                    <a:pt x="3096" y="2013"/>
                  </a:cubicBezTo>
                  <a:cubicBezTo>
                    <a:pt x="3096" y="2013"/>
                    <a:pt x="2465" y="1477"/>
                    <a:pt x="1608" y="905"/>
                  </a:cubicBezTo>
                  <a:cubicBezTo>
                    <a:pt x="763" y="358"/>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8"/>
            <p:cNvSpPr/>
            <p:nvPr/>
          </p:nvSpPr>
          <p:spPr>
            <a:xfrm>
              <a:off x="2892025" y="2280175"/>
              <a:ext cx="9850" cy="16100"/>
            </a:xfrm>
            <a:custGeom>
              <a:avLst/>
              <a:gdLst/>
              <a:ahLst/>
              <a:cxnLst/>
              <a:rect l="l" t="t" r="r" b="b"/>
              <a:pathLst>
                <a:path w="394" h="644" extrusionOk="0">
                  <a:moveTo>
                    <a:pt x="36" y="0"/>
                  </a:moveTo>
                  <a:cubicBezTo>
                    <a:pt x="36" y="0"/>
                    <a:pt x="0" y="203"/>
                    <a:pt x="95" y="381"/>
                  </a:cubicBezTo>
                  <a:cubicBezTo>
                    <a:pt x="179" y="560"/>
                    <a:pt x="357" y="643"/>
                    <a:pt x="357" y="643"/>
                  </a:cubicBezTo>
                  <a:cubicBezTo>
                    <a:pt x="357" y="643"/>
                    <a:pt x="393" y="453"/>
                    <a:pt x="298" y="274"/>
                  </a:cubicBezTo>
                  <a:cubicBezTo>
                    <a:pt x="214" y="96"/>
                    <a:pt x="36" y="0"/>
                    <a:pt x="3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8"/>
            <p:cNvSpPr/>
            <p:nvPr/>
          </p:nvSpPr>
          <p:spPr>
            <a:xfrm>
              <a:off x="2883675" y="2218850"/>
              <a:ext cx="9250" cy="42900"/>
            </a:xfrm>
            <a:custGeom>
              <a:avLst/>
              <a:gdLst/>
              <a:ahLst/>
              <a:cxnLst/>
              <a:rect l="l" t="t" r="r" b="b"/>
              <a:pathLst>
                <a:path w="370" h="1716" extrusionOk="0">
                  <a:moveTo>
                    <a:pt x="370" y="1"/>
                  </a:moveTo>
                  <a:cubicBezTo>
                    <a:pt x="370" y="1"/>
                    <a:pt x="298" y="72"/>
                    <a:pt x="239" y="215"/>
                  </a:cubicBezTo>
                  <a:cubicBezTo>
                    <a:pt x="144" y="358"/>
                    <a:pt x="60" y="572"/>
                    <a:pt x="25" y="822"/>
                  </a:cubicBezTo>
                  <a:cubicBezTo>
                    <a:pt x="1" y="1072"/>
                    <a:pt x="25" y="1298"/>
                    <a:pt x="72" y="1465"/>
                  </a:cubicBezTo>
                  <a:cubicBezTo>
                    <a:pt x="120" y="1620"/>
                    <a:pt x="156" y="1715"/>
                    <a:pt x="156" y="1715"/>
                  </a:cubicBezTo>
                  <a:cubicBezTo>
                    <a:pt x="156" y="1715"/>
                    <a:pt x="191" y="1310"/>
                    <a:pt x="251" y="846"/>
                  </a:cubicBezTo>
                  <a:cubicBezTo>
                    <a:pt x="298" y="406"/>
                    <a:pt x="370" y="1"/>
                    <a:pt x="37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8"/>
            <p:cNvSpPr/>
            <p:nvPr/>
          </p:nvSpPr>
          <p:spPr>
            <a:xfrm>
              <a:off x="3017025" y="1898575"/>
              <a:ext cx="325075" cy="144975"/>
            </a:xfrm>
            <a:custGeom>
              <a:avLst/>
              <a:gdLst/>
              <a:ahLst/>
              <a:cxnLst/>
              <a:rect l="l" t="t" r="r" b="b"/>
              <a:pathLst>
                <a:path w="13003" h="5799" extrusionOk="0">
                  <a:moveTo>
                    <a:pt x="13002" y="1"/>
                  </a:moveTo>
                  <a:lnTo>
                    <a:pt x="13002" y="1"/>
                  </a:lnTo>
                  <a:cubicBezTo>
                    <a:pt x="13002" y="1"/>
                    <a:pt x="12984" y="25"/>
                    <a:pt x="12965" y="86"/>
                  </a:cubicBezTo>
                  <a:lnTo>
                    <a:pt x="12965" y="86"/>
                  </a:lnTo>
                  <a:cubicBezTo>
                    <a:pt x="12988" y="29"/>
                    <a:pt x="13002" y="1"/>
                    <a:pt x="13002" y="1"/>
                  </a:cubicBezTo>
                  <a:close/>
                  <a:moveTo>
                    <a:pt x="12965" y="86"/>
                  </a:moveTo>
                  <a:lnTo>
                    <a:pt x="12965" y="86"/>
                  </a:lnTo>
                  <a:cubicBezTo>
                    <a:pt x="12959" y="102"/>
                    <a:pt x="12951" y="122"/>
                    <a:pt x="12943" y="143"/>
                  </a:cubicBezTo>
                  <a:cubicBezTo>
                    <a:pt x="12918" y="193"/>
                    <a:pt x="12890" y="253"/>
                    <a:pt x="12850" y="320"/>
                  </a:cubicBezTo>
                  <a:lnTo>
                    <a:pt x="12850" y="320"/>
                  </a:lnTo>
                  <a:cubicBezTo>
                    <a:pt x="12891" y="263"/>
                    <a:pt x="12920" y="214"/>
                    <a:pt x="12943" y="179"/>
                  </a:cubicBezTo>
                  <a:cubicBezTo>
                    <a:pt x="12950" y="141"/>
                    <a:pt x="12958" y="110"/>
                    <a:pt x="12965" y="86"/>
                  </a:cubicBezTo>
                  <a:close/>
                  <a:moveTo>
                    <a:pt x="12850" y="320"/>
                  </a:moveTo>
                  <a:lnTo>
                    <a:pt x="12850" y="320"/>
                  </a:lnTo>
                  <a:cubicBezTo>
                    <a:pt x="12808" y="379"/>
                    <a:pt x="12754" y="446"/>
                    <a:pt x="12681" y="513"/>
                  </a:cubicBezTo>
                  <a:cubicBezTo>
                    <a:pt x="12431" y="798"/>
                    <a:pt x="11931" y="1048"/>
                    <a:pt x="11276" y="1203"/>
                  </a:cubicBezTo>
                  <a:cubicBezTo>
                    <a:pt x="10943" y="1286"/>
                    <a:pt x="10574" y="1334"/>
                    <a:pt x="10181" y="1453"/>
                  </a:cubicBezTo>
                  <a:cubicBezTo>
                    <a:pt x="9800" y="1572"/>
                    <a:pt x="9371" y="1727"/>
                    <a:pt x="9014" y="2037"/>
                  </a:cubicBezTo>
                  <a:cubicBezTo>
                    <a:pt x="8835" y="2179"/>
                    <a:pt x="8669" y="2394"/>
                    <a:pt x="8573" y="2632"/>
                  </a:cubicBezTo>
                  <a:cubicBezTo>
                    <a:pt x="8478" y="2858"/>
                    <a:pt x="8442" y="3108"/>
                    <a:pt x="8335" y="3287"/>
                  </a:cubicBezTo>
                  <a:cubicBezTo>
                    <a:pt x="8240" y="3477"/>
                    <a:pt x="8026" y="3489"/>
                    <a:pt x="7764" y="3525"/>
                  </a:cubicBezTo>
                  <a:cubicBezTo>
                    <a:pt x="7621" y="3537"/>
                    <a:pt x="7478" y="3596"/>
                    <a:pt x="7359" y="3692"/>
                  </a:cubicBezTo>
                  <a:cubicBezTo>
                    <a:pt x="7252" y="3775"/>
                    <a:pt x="7168" y="3882"/>
                    <a:pt x="7073" y="3989"/>
                  </a:cubicBezTo>
                  <a:cubicBezTo>
                    <a:pt x="6775" y="4394"/>
                    <a:pt x="6359" y="4656"/>
                    <a:pt x="5918" y="4823"/>
                  </a:cubicBezTo>
                  <a:cubicBezTo>
                    <a:pt x="5466" y="5001"/>
                    <a:pt x="5001" y="5073"/>
                    <a:pt x="4561" y="5144"/>
                  </a:cubicBezTo>
                  <a:cubicBezTo>
                    <a:pt x="3668" y="5263"/>
                    <a:pt x="2858" y="5382"/>
                    <a:pt x="2192" y="5477"/>
                  </a:cubicBezTo>
                  <a:cubicBezTo>
                    <a:pt x="834" y="5680"/>
                    <a:pt x="1" y="5799"/>
                    <a:pt x="1" y="5799"/>
                  </a:cubicBezTo>
                  <a:cubicBezTo>
                    <a:pt x="1" y="5799"/>
                    <a:pt x="858" y="5727"/>
                    <a:pt x="2203" y="5597"/>
                  </a:cubicBezTo>
                  <a:cubicBezTo>
                    <a:pt x="2894" y="5513"/>
                    <a:pt x="3692" y="5442"/>
                    <a:pt x="4585" y="5335"/>
                  </a:cubicBezTo>
                  <a:cubicBezTo>
                    <a:pt x="5037" y="5275"/>
                    <a:pt x="5513" y="5204"/>
                    <a:pt x="5990" y="5025"/>
                  </a:cubicBezTo>
                  <a:cubicBezTo>
                    <a:pt x="6454" y="4858"/>
                    <a:pt x="6930" y="4561"/>
                    <a:pt x="7252" y="4132"/>
                  </a:cubicBezTo>
                  <a:cubicBezTo>
                    <a:pt x="7418" y="3930"/>
                    <a:pt x="7585" y="3775"/>
                    <a:pt x="7799" y="3751"/>
                  </a:cubicBezTo>
                  <a:cubicBezTo>
                    <a:pt x="7918" y="3715"/>
                    <a:pt x="8061" y="3715"/>
                    <a:pt x="8192" y="3668"/>
                  </a:cubicBezTo>
                  <a:cubicBezTo>
                    <a:pt x="8335" y="3632"/>
                    <a:pt x="8454" y="3513"/>
                    <a:pt x="8538" y="3394"/>
                  </a:cubicBezTo>
                  <a:cubicBezTo>
                    <a:pt x="8680" y="3132"/>
                    <a:pt x="8680" y="2894"/>
                    <a:pt x="8776" y="2691"/>
                  </a:cubicBezTo>
                  <a:cubicBezTo>
                    <a:pt x="8847" y="2501"/>
                    <a:pt x="8978" y="2322"/>
                    <a:pt x="9133" y="2168"/>
                  </a:cubicBezTo>
                  <a:cubicBezTo>
                    <a:pt x="9442" y="1870"/>
                    <a:pt x="9847" y="1715"/>
                    <a:pt x="10216" y="1584"/>
                  </a:cubicBezTo>
                  <a:cubicBezTo>
                    <a:pt x="10585" y="1453"/>
                    <a:pt x="10955" y="1394"/>
                    <a:pt x="11288" y="1286"/>
                  </a:cubicBezTo>
                  <a:cubicBezTo>
                    <a:pt x="11943" y="1096"/>
                    <a:pt x="12443" y="822"/>
                    <a:pt x="12705" y="524"/>
                  </a:cubicBezTo>
                  <a:cubicBezTo>
                    <a:pt x="12767" y="450"/>
                    <a:pt x="12814" y="382"/>
                    <a:pt x="12850" y="32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8"/>
            <p:cNvSpPr/>
            <p:nvPr/>
          </p:nvSpPr>
          <p:spPr>
            <a:xfrm>
              <a:off x="3341475" y="1874775"/>
              <a:ext cx="20275" cy="12225"/>
            </a:xfrm>
            <a:custGeom>
              <a:avLst/>
              <a:gdLst/>
              <a:ahLst/>
              <a:cxnLst/>
              <a:rect l="l" t="t" r="r" b="b"/>
              <a:pathLst>
                <a:path w="811" h="489" extrusionOk="0">
                  <a:moveTo>
                    <a:pt x="810" y="0"/>
                  </a:moveTo>
                  <a:cubicBezTo>
                    <a:pt x="810" y="0"/>
                    <a:pt x="560" y="0"/>
                    <a:pt x="346" y="143"/>
                  </a:cubicBezTo>
                  <a:cubicBezTo>
                    <a:pt x="120" y="286"/>
                    <a:pt x="1" y="488"/>
                    <a:pt x="1" y="488"/>
                  </a:cubicBezTo>
                  <a:cubicBezTo>
                    <a:pt x="1" y="488"/>
                    <a:pt x="239" y="476"/>
                    <a:pt x="465" y="345"/>
                  </a:cubicBezTo>
                  <a:cubicBezTo>
                    <a:pt x="691" y="203"/>
                    <a:pt x="810" y="0"/>
                    <a:pt x="81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8"/>
            <p:cNvSpPr/>
            <p:nvPr/>
          </p:nvSpPr>
          <p:spPr>
            <a:xfrm>
              <a:off x="3360525" y="1852150"/>
              <a:ext cx="8975" cy="14300"/>
            </a:xfrm>
            <a:custGeom>
              <a:avLst/>
              <a:gdLst/>
              <a:ahLst/>
              <a:cxnLst/>
              <a:rect l="l" t="t" r="r" b="b"/>
              <a:pathLst>
                <a:path w="359" h="572" extrusionOk="0">
                  <a:moveTo>
                    <a:pt x="358" y="0"/>
                  </a:moveTo>
                  <a:cubicBezTo>
                    <a:pt x="358" y="0"/>
                    <a:pt x="358" y="0"/>
                    <a:pt x="358" y="0"/>
                  </a:cubicBezTo>
                  <a:lnTo>
                    <a:pt x="358" y="0"/>
                  </a:lnTo>
                  <a:cubicBezTo>
                    <a:pt x="358" y="0"/>
                    <a:pt x="358" y="0"/>
                    <a:pt x="358" y="0"/>
                  </a:cubicBezTo>
                  <a:close/>
                  <a:moveTo>
                    <a:pt x="358" y="0"/>
                  </a:moveTo>
                  <a:cubicBezTo>
                    <a:pt x="347" y="4"/>
                    <a:pt x="163" y="35"/>
                    <a:pt x="96" y="215"/>
                  </a:cubicBezTo>
                  <a:cubicBezTo>
                    <a:pt x="1" y="405"/>
                    <a:pt x="132" y="572"/>
                    <a:pt x="132" y="572"/>
                  </a:cubicBezTo>
                  <a:lnTo>
                    <a:pt x="191" y="488"/>
                  </a:lnTo>
                  <a:cubicBezTo>
                    <a:pt x="227" y="441"/>
                    <a:pt x="274" y="381"/>
                    <a:pt x="298" y="310"/>
                  </a:cubicBezTo>
                  <a:cubicBezTo>
                    <a:pt x="310" y="226"/>
                    <a:pt x="334" y="155"/>
                    <a:pt x="346" y="95"/>
                  </a:cubicBezTo>
                  <a:cubicBezTo>
                    <a:pt x="357" y="39"/>
                    <a:pt x="358" y="4"/>
                    <a:pt x="35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8"/>
            <p:cNvSpPr/>
            <p:nvPr/>
          </p:nvSpPr>
          <p:spPr>
            <a:xfrm>
              <a:off x="3643300" y="1914050"/>
              <a:ext cx="105100" cy="200950"/>
            </a:xfrm>
            <a:custGeom>
              <a:avLst/>
              <a:gdLst/>
              <a:ahLst/>
              <a:cxnLst/>
              <a:rect l="l" t="t" r="r" b="b"/>
              <a:pathLst>
                <a:path w="4204" h="8038" extrusionOk="0">
                  <a:moveTo>
                    <a:pt x="155" y="1"/>
                  </a:moveTo>
                  <a:lnTo>
                    <a:pt x="155" y="1"/>
                  </a:lnTo>
                  <a:cubicBezTo>
                    <a:pt x="155" y="1"/>
                    <a:pt x="142" y="21"/>
                    <a:pt x="125" y="61"/>
                  </a:cubicBezTo>
                  <a:lnTo>
                    <a:pt x="125" y="61"/>
                  </a:lnTo>
                  <a:lnTo>
                    <a:pt x="155" y="1"/>
                  </a:lnTo>
                  <a:close/>
                  <a:moveTo>
                    <a:pt x="125" y="61"/>
                  </a:moveTo>
                  <a:lnTo>
                    <a:pt x="108" y="96"/>
                  </a:lnTo>
                  <a:cubicBezTo>
                    <a:pt x="96" y="156"/>
                    <a:pt x="48" y="251"/>
                    <a:pt x="36" y="394"/>
                  </a:cubicBezTo>
                  <a:cubicBezTo>
                    <a:pt x="1" y="656"/>
                    <a:pt x="60" y="1120"/>
                    <a:pt x="477" y="1429"/>
                  </a:cubicBezTo>
                  <a:cubicBezTo>
                    <a:pt x="691" y="1584"/>
                    <a:pt x="965" y="1644"/>
                    <a:pt x="1251" y="1668"/>
                  </a:cubicBezTo>
                  <a:cubicBezTo>
                    <a:pt x="1536" y="1703"/>
                    <a:pt x="1822" y="1763"/>
                    <a:pt x="2096" y="1894"/>
                  </a:cubicBezTo>
                  <a:cubicBezTo>
                    <a:pt x="2382" y="2013"/>
                    <a:pt x="2668" y="2180"/>
                    <a:pt x="2977" y="2334"/>
                  </a:cubicBezTo>
                  <a:cubicBezTo>
                    <a:pt x="3132" y="2418"/>
                    <a:pt x="3275" y="2489"/>
                    <a:pt x="3441" y="2572"/>
                  </a:cubicBezTo>
                  <a:lnTo>
                    <a:pt x="3680" y="2692"/>
                  </a:lnTo>
                  <a:cubicBezTo>
                    <a:pt x="3751" y="2739"/>
                    <a:pt x="3858" y="2787"/>
                    <a:pt x="3870" y="2811"/>
                  </a:cubicBezTo>
                  <a:cubicBezTo>
                    <a:pt x="3918" y="2846"/>
                    <a:pt x="3846" y="3096"/>
                    <a:pt x="3846" y="3275"/>
                  </a:cubicBezTo>
                  <a:cubicBezTo>
                    <a:pt x="3822" y="3477"/>
                    <a:pt x="3846" y="3644"/>
                    <a:pt x="3870" y="3823"/>
                  </a:cubicBezTo>
                  <a:cubicBezTo>
                    <a:pt x="3918" y="4192"/>
                    <a:pt x="3989" y="4501"/>
                    <a:pt x="3989" y="4811"/>
                  </a:cubicBezTo>
                  <a:cubicBezTo>
                    <a:pt x="4001" y="5430"/>
                    <a:pt x="3882" y="6001"/>
                    <a:pt x="3822" y="6478"/>
                  </a:cubicBezTo>
                  <a:cubicBezTo>
                    <a:pt x="3751" y="6954"/>
                    <a:pt x="3727" y="7359"/>
                    <a:pt x="3739" y="7621"/>
                  </a:cubicBezTo>
                  <a:cubicBezTo>
                    <a:pt x="3751" y="7895"/>
                    <a:pt x="3787" y="8037"/>
                    <a:pt x="3787" y="8037"/>
                  </a:cubicBezTo>
                  <a:cubicBezTo>
                    <a:pt x="3787" y="8037"/>
                    <a:pt x="3763" y="7895"/>
                    <a:pt x="3787" y="7597"/>
                  </a:cubicBezTo>
                  <a:cubicBezTo>
                    <a:pt x="3799" y="7323"/>
                    <a:pt x="3846" y="6954"/>
                    <a:pt x="3941" y="6478"/>
                  </a:cubicBezTo>
                  <a:cubicBezTo>
                    <a:pt x="4037" y="6013"/>
                    <a:pt x="4180" y="5454"/>
                    <a:pt x="4180" y="4799"/>
                  </a:cubicBezTo>
                  <a:cubicBezTo>
                    <a:pt x="4203" y="4466"/>
                    <a:pt x="4144" y="4144"/>
                    <a:pt x="4096" y="3799"/>
                  </a:cubicBezTo>
                  <a:cubicBezTo>
                    <a:pt x="4084" y="3632"/>
                    <a:pt x="4061" y="3454"/>
                    <a:pt x="4061" y="3287"/>
                  </a:cubicBezTo>
                  <a:cubicBezTo>
                    <a:pt x="4061" y="3203"/>
                    <a:pt x="4084" y="3132"/>
                    <a:pt x="4096" y="3037"/>
                  </a:cubicBezTo>
                  <a:cubicBezTo>
                    <a:pt x="4108" y="2965"/>
                    <a:pt x="4156" y="2811"/>
                    <a:pt x="4049" y="2680"/>
                  </a:cubicBezTo>
                  <a:cubicBezTo>
                    <a:pt x="3941" y="2561"/>
                    <a:pt x="3858" y="2549"/>
                    <a:pt x="3787" y="2501"/>
                  </a:cubicBezTo>
                  <a:lnTo>
                    <a:pt x="3549" y="2382"/>
                  </a:lnTo>
                  <a:cubicBezTo>
                    <a:pt x="3382" y="2299"/>
                    <a:pt x="3215" y="2215"/>
                    <a:pt x="3072" y="2144"/>
                  </a:cubicBezTo>
                  <a:cubicBezTo>
                    <a:pt x="2751" y="2001"/>
                    <a:pt x="2453" y="1846"/>
                    <a:pt x="2156" y="1715"/>
                  </a:cubicBezTo>
                  <a:cubicBezTo>
                    <a:pt x="1548" y="1429"/>
                    <a:pt x="905" y="1608"/>
                    <a:pt x="536" y="1346"/>
                  </a:cubicBezTo>
                  <a:cubicBezTo>
                    <a:pt x="155" y="1084"/>
                    <a:pt x="48" y="656"/>
                    <a:pt x="60" y="406"/>
                  </a:cubicBezTo>
                  <a:cubicBezTo>
                    <a:pt x="60" y="275"/>
                    <a:pt x="96" y="179"/>
                    <a:pt x="108" y="108"/>
                  </a:cubicBezTo>
                  <a:cubicBezTo>
                    <a:pt x="114" y="90"/>
                    <a:pt x="120" y="74"/>
                    <a:pt x="125" y="6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8"/>
            <p:cNvSpPr/>
            <p:nvPr/>
          </p:nvSpPr>
          <p:spPr>
            <a:xfrm>
              <a:off x="3786175" y="2089575"/>
              <a:ext cx="178625" cy="76025"/>
            </a:xfrm>
            <a:custGeom>
              <a:avLst/>
              <a:gdLst/>
              <a:ahLst/>
              <a:cxnLst/>
              <a:rect l="l" t="t" r="r" b="b"/>
              <a:pathLst>
                <a:path w="7145" h="3041" extrusionOk="0">
                  <a:moveTo>
                    <a:pt x="1419" y="0"/>
                  </a:moveTo>
                  <a:cubicBezTo>
                    <a:pt x="1333" y="0"/>
                    <a:pt x="1241" y="16"/>
                    <a:pt x="1144" y="52"/>
                  </a:cubicBezTo>
                  <a:cubicBezTo>
                    <a:pt x="774" y="207"/>
                    <a:pt x="524" y="385"/>
                    <a:pt x="310" y="409"/>
                  </a:cubicBezTo>
                  <a:cubicBezTo>
                    <a:pt x="278" y="415"/>
                    <a:pt x="248" y="417"/>
                    <a:pt x="221" y="417"/>
                  </a:cubicBezTo>
                  <a:cubicBezTo>
                    <a:pt x="86" y="417"/>
                    <a:pt x="12" y="361"/>
                    <a:pt x="2" y="361"/>
                  </a:cubicBezTo>
                  <a:cubicBezTo>
                    <a:pt x="1" y="361"/>
                    <a:pt x="1" y="361"/>
                    <a:pt x="1" y="362"/>
                  </a:cubicBezTo>
                  <a:lnTo>
                    <a:pt x="1" y="362"/>
                  </a:lnTo>
                  <a:cubicBezTo>
                    <a:pt x="1" y="361"/>
                    <a:pt x="1" y="361"/>
                    <a:pt x="1" y="361"/>
                  </a:cubicBezTo>
                  <a:cubicBezTo>
                    <a:pt x="12" y="361"/>
                    <a:pt x="107" y="446"/>
                    <a:pt x="289" y="446"/>
                  </a:cubicBezTo>
                  <a:cubicBezTo>
                    <a:pt x="300" y="446"/>
                    <a:pt x="311" y="446"/>
                    <a:pt x="322" y="445"/>
                  </a:cubicBezTo>
                  <a:cubicBezTo>
                    <a:pt x="548" y="421"/>
                    <a:pt x="834" y="266"/>
                    <a:pt x="1191" y="159"/>
                  </a:cubicBezTo>
                  <a:cubicBezTo>
                    <a:pt x="1265" y="140"/>
                    <a:pt x="1340" y="126"/>
                    <a:pt x="1415" y="126"/>
                  </a:cubicBezTo>
                  <a:cubicBezTo>
                    <a:pt x="1523" y="126"/>
                    <a:pt x="1629" y="154"/>
                    <a:pt x="1727" y="231"/>
                  </a:cubicBezTo>
                  <a:cubicBezTo>
                    <a:pt x="1894" y="350"/>
                    <a:pt x="2048" y="540"/>
                    <a:pt x="2227" y="719"/>
                  </a:cubicBezTo>
                  <a:cubicBezTo>
                    <a:pt x="2406" y="897"/>
                    <a:pt x="2584" y="1100"/>
                    <a:pt x="2787" y="1290"/>
                  </a:cubicBezTo>
                  <a:cubicBezTo>
                    <a:pt x="2870" y="1374"/>
                    <a:pt x="2989" y="1516"/>
                    <a:pt x="3179" y="1540"/>
                  </a:cubicBezTo>
                  <a:cubicBezTo>
                    <a:pt x="3211" y="1542"/>
                    <a:pt x="3240" y="1543"/>
                    <a:pt x="3267" y="1543"/>
                  </a:cubicBezTo>
                  <a:cubicBezTo>
                    <a:pt x="3321" y="1543"/>
                    <a:pt x="3366" y="1540"/>
                    <a:pt x="3406" y="1540"/>
                  </a:cubicBezTo>
                  <a:cubicBezTo>
                    <a:pt x="3465" y="1540"/>
                    <a:pt x="3513" y="1546"/>
                    <a:pt x="3560" y="1576"/>
                  </a:cubicBezTo>
                  <a:cubicBezTo>
                    <a:pt x="3644" y="1636"/>
                    <a:pt x="3739" y="1755"/>
                    <a:pt x="3834" y="1850"/>
                  </a:cubicBezTo>
                  <a:cubicBezTo>
                    <a:pt x="3941" y="1969"/>
                    <a:pt x="4096" y="2052"/>
                    <a:pt x="4239" y="2088"/>
                  </a:cubicBezTo>
                  <a:cubicBezTo>
                    <a:pt x="4357" y="2121"/>
                    <a:pt x="4474" y="2134"/>
                    <a:pt x="4587" y="2134"/>
                  </a:cubicBezTo>
                  <a:cubicBezTo>
                    <a:pt x="4758" y="2134"/>
                    <a:pt x="4922" y="2105"/>
                    <a:pt x="5073" y="2076"/>
                  </a:cubicBezTo>
                  <a:cubicBezTo>
                    <a:pt x="5311" y="2028"/>
                    <a:pt x="5549" y="1957"/>
                    <a:pt x="5763" y="1945"/>
                  </a:cubicBezTo>
                  <a:cubicBezTo>
                    <a:pt x="5777" y="1942"/>
                    <a:pt x="5791" y="1941"/>
                    <a:pt x="5805" y="1941"/>
                  </a:cubicBezTo>
                  <a:cubicBezTo>
                    <a:pt x="5963" y="1941"/>
                    <a:pt x="6085" y="2121"/>
                    <a:pt x="6227" y="2231"/>
                  </a:cubicBezTo>
                  <a:cubicBezTo>
                    <a:pt x="6787" y="2731"/>
                    <a:pt x="7144" y="3040"/>
                    <a:pt x="7144" y="3040"/>
                  </a:cubicBezTo>
                  <a:cubicBezTo>
                    <a:pt x="7144" y="3040"/>
                    <a:pt x="6823" y="2707"/>
                    <a:pt x="6323" y="2195"/>
                  </a:cubicBezTo>
                  <a:cubicBezTo>
                    <a:pt x="6263" y="2124"/>
                    <a:pt x="6192" y="2052"/>
                    <a:pt x="6120" y="1969"/>
                  </a:cubicBezTo>
                  <a:cubicBezTo>
                    <a:pt x="6037" y="1886"/>
                    <a:pt x="5906" y="1826"/>
                    <a:pt x="5775" y="1826"/>
                  </a:cubicBezTo>
                  <a:cubicBezTo>
                    <a:pt x="5525" y="1826"/>
                    <a:pt x="5299" y="1886"/>
                    <a:pt x="5049" y="1909"/>
                  </a:cubicBezTo>
                  <a:cubicBezTo>
                    <a:pt x="4911" y="1928"/>
                    <a:pt x="4776" y="1944"/>
                    <a:pt x="4644" y="1944"/>
                  </a:cubicBezTo>
                  <a:cubicBezTo>
                    <a:pt x="4526" y="1944"/>
                    <a:pt x="4411" y="1931"/>
                    <a:pt x="4299" y="1897"/>
                  </a:cubicBezTo>
                  <a:cubicBezTo>
                    <a:pt x="4192" y="1874"/>
                    <a:pt x="4096" y="1814"/>
                    <a:pt x="4001" y="1719"/>
                  </a:cubicBezTo>
                  <a:cubicBezTo>
                    <a:pt x="3918" y="1636"/>
                    <a:pt x="3834" y="1493"/>
                    <a:pt x="3680" y="1397"/>
                  </a:cubicBezTo>
                  <a:cubicBezTo>
                    <a:pt x="3675" y="1397"/>
                    <a:pt x="3671" y="1397"/>
                    <a:pt x="3667" y="1397"/>
                  </a:cubicBezTo>
                  <a:cubicBezTo>
                    <a:pt x="2612" y="1397"/>
                    <a:pt x="2227" y="0"/>
                    <a:pt x="14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8"/>
            <p:cNvSpPr/>
            <p:nvPr/>
          </p:nvSpPr>
          <p:spPr>
            <a:xfrm>
              <a:off x="3989475" y="2177475"/>
              <a:ext cx="39200" cy="67600"/>
            </a:xfrm>
            <a:custGeom>
              <a:avLst/>
              <a:gdLst/>
              <a:ahLst/>
              <a:cxnLst/>
              <a:rect l="l" t="t" r="r" b="b"/>
              <a:pathLst>
                <a:path w="1568" h="2704" extrusionOk="0">
                  <a:moveTo>
                    <a:pt x="0" y="1"/>
                  </a:moveTo>
                  <a:cubicBezTo>
                    <a:pt x="1" y="1"/>
                    <a:pt x="346" y="632"/>
                    <a:pt x="893" y="1334"/>
                  </a:cubicBezTo>
                  <a:cubicBezTo>
                    <a:pt x="1155" y="1668"/>
                    <a:pt x="1382" y="1989"/>
                    <a:pt x="1441" y="2251"/>
                  </a:cubicBezTo>
                  <a:cubicBezTo>
                    <a:pt x="1465" y="2382"/>
                    <a:pt x="1465" y="2501"/>
                    <a:pt x="1453" y="2584"/>
                  </a:cubicBezTo>
                  <a:cubicBezTo>
                    <a:pt x="1445" y="2633"/>
                    <a:pt x="1437" y="2671"/>
                    <a:pt x="1432" y="2690"/>
                  </a:cubicBezTo>
                  <a:lnTo>
                    <a:pt x="1432" y="2690"/>
                  </a:lnTo>
                  <a:cubicBezTo>
                    <a:pt x="1459" y="2647"/>
                    <a:pt x="1568" y="2503"/>
                    <a:pt x="1548" y="2239"/>
                  </a:cubicBezTo>
                  <a:cubicBezTo>
                    <a:pt x="1548" y="1930"/>
                    <a:pt x="1346" y="1525"/>
                    <a:pt x="1072" y="1179"/>
                  </a:cubicBezTo>
                  <a:cubicBezTo>
                    <a:pt x="536" y="501"/>
                    <a:pt x="1" y="1"/>
                    <a:pt x="0" y="1"/>
                  </a:cubicBezTo>
                  <a:close/>
                  <a:moveTo>
                    <a:pt x="1432" y="2690"/>
                  </a:moveTo>
                  <a:cubicBezTo>
                    <a:pt x="1427" y="2699"/>
                    <a:pt x="1425" y="2703"/>
                    <a:pt x="1429" y="2703"/>
                  </a:cubicBezTo>
                  <a:cubicBezTo>
                    <a:pt x="1429" y="2703"/>
                    <a:pt x="1430" y="2699"/>
                    <a:pt x="1432" y="269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8"/>
            <p:cNvSpPr/>
            <p:nvPr/>
          </p:nvSpPr>
          <p:spPr>
            <a:xfrm>
              <a:off x="3973100" y="2259050"/>
              <a:ext cx="40500" cy="10550"/>
            </a:xfrm>
            <a:custGeom>
              <a:avLst/>
              <a:gdLst/>
              <a:ahLst/>
              <a:cxnLst/>
              <a:rect l="l" t="t" r="r" b="b"/>
              <a:pathLst>
                <a:path w="1620" h="422" extrusionOk="0">
                  <a:moveTo>
                    <a:pt x="1620" y="0"/>
                  </a:moveTo>
                  <a:cubicBezTo>
                    <a:pt x="1620" y="0"/>
                    <a:pt x="1227" y="71"/>
                    <a:pt x="798" y="167"/>
                  </a:cubicBezTo>
                  <a:cubicBezTo>
                    <a:pt x="370" y="274"/>
                    <a:pt x="1" y="357"/>
                    <a:pt x="1" y="357"/>
                  </a:cubicBezTo>
                  <a:cubicBezTo>
                    <a:pt x="1" y="357"/>
                    <a:pt x="84" y="393"/>
                    <a:pt x="239" y="405"/>
                  </a:cubicBezTo>
                  <a:cubicBezTo>
                    <a:pt x="303" y="416"/>
                    <a:pt x="384" y="421"/>
                    <a:pt x="475" y="421"/>
                  </a:cubicBezTo>
                  <a:cubicBezTo>
                    <a:pt x="587" y="421"/>
                    <a:pt x="715" y="413"/>
                    <a:pt x="846" y="393"/>
                  </a:cubicBezTo>
                  <a:cubicBezTo>
                    <a:pt x="1084" y="322"/>
                    <a:pt x="1275" y="238"/>
                    <a:pt x="1406" y="155"/>
                  </a:cubicBezTo>
                  <a:cubicBezTo>
                    <a:pt x="1548" y="71"/>
                    <a:pt x="1620" y="0"/>
                    <a:pt x="162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8"/>
            <p:cNvSpPr/>
            <p:nvPr/>
          </p:nvSpPr>
          <p:spPr>
            <a:xfrm>
              <a:off x="2862850" y="2550450"/>
              <a:ext cx="45275" cy="6275"/>
            </a:xfrm>
            <a:custGeom>
              <a:avLst/>
              <a:gdLst/>
              <a:ahLst/>
              <a:cxnLst/>
              <a:rect l="l" t="t" r="r" b="b"/>
              <a:pathLst>
                <a:path w="1811" h="251" extrusionOk="0">
                  <a:moveTo>
                    <a:pt x="1810" y="0"/>
                  </a:moveTo>
                  <a:cubicBezTo>
                    <a:pt x="1810" y="0"/>
                    <a:pt x="1381" y="12"/>
                    <a:pt x="905" y="12"/>
                  </a:cubicBezTo>
                  <a:cubicBezTo>
                    <a:pt x="417" y="12"/>
                    <a:pt x="0" y="0"/>
                    <a:pt x="0" y="0"/>
                  </a:cubicBezTo>
                  <a:lnTo>
                    <a:pt x="0" y="0"/>
                  </a:lnTo>
                  <a:cubicBezTo>
                    <a:pt x="0" y="0"/>
                    <a:pt x="84" y="60"/>
                    <a:pt x="250" y="131"/>
                  </a:cubicBezTo>
                  <a:cubicBezTo>
                    <a:pt x="417" y="191"/>
                    <a:pt x="631" y="250"/>
                    <a:pt x="905" y="250"/>
                  </a:cubicBezTo>
                  <a:cubicBezTo>
                    <a:pt x="1167" y="250"/>
                    <a:pt x="1393" y="179"/>
                    <a:pt x="1560" y="119"/>
                  </a:cubicBezTo>
                  <a:cubicBezTo>
                    <a:pt x="1727" y="60"/>
                    <a:pt x="1810" y="0"/>
                    <a:pt x="181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8"/>
            <p:cNvSpPr/>
            <p:nvPr/>
          </p:nvSpPr>
          <p:spPr>
            <a:xfrm>
              <a:off x="2828025" y="2538825"/>
              <a:ext cx="20250" cy="17800"/>
            </a:xfrm>
            <a:custGeom>
              <a:avLst/>
              <a:gdLst/>
              <a:ahLst/>
              <a:cxnLst/>
              <a:rect l="l" t="t" r="r" b="b"/>
              <a:pathLst>
                <a:path w="810" h="712" extrusionOk="0">
                  <a:moveTo>
                    <a:pt x="60" y="1"/>
                  </a:moveTo>
                  <a:cubicBezTo>
                    <a:pt x="60" y="1"/>
                    <a:pt x="24" y="60"/>
                    <a:pt x="0" y="168"/>
                  </a:cubicBezTo>
                  <a:cubicBezTo>
                    <a:pt x="0" y="287"/>
                    <a:pt x="48" y="465"/>
                    <a:pt x="203" y="584"/>
                  </a:cubicBezTo>
                  <a:cubicBezTo>
                    <a:pt x="313" y="677"/>
                    <a:pt x="446" y="712"/>
                    <a:pt x="555" y="712"/>
                  </a:cubicBezTo>
                  <a:cubicBezTo>
                    <a:pt x="587" y="712"/>
                    <a:pt x="616" y="709"/>
                    <a:pt x="643" y="703"/>
                  </a:cubicBezTo>
                  <a:cubicBezTo>
                    <a:pt x="762" y="668"/>
                    <a:pt x="810" y="608"/>
                    <a:pt x="810" y="608"/>
                  </a:cubicBezTo>
                  <a:cubicBezTo>
                    <a:pt x="810" y="608"/>
                    <a:pt x="738" y="608"/>
                    <a:pt x="643" y="584"/>
                  </a:cubicBezTo>
                  <a:cubicBezTo>
                    <a:pt x="536" y="549"/>
                    <a:pt x="453" y="489"/>
                    <a:pt x="346" y="406"/>
                  </a:cubicBezTo>
                  <a:cubicBezTo>
                    <a:pt x="238" y="334"/>
                    <a:pt x="167" y="239"/>
                    <a:pt x="119" y="156"/>
                  </a:cubicBezTo>
                  <a:cubicBezTo>
                    <a:pt x="84" y="72"/>
                    <a:pt x="60" y="1"/>
                    <a:pt x="60" y="1"/>
                  </a:cubicBezTo>
                  <a:close/>
                </a:path>
              </a:pathLst>
            </a:custGeom>
            <a:solidFill>
              <a:schemeClr val="lt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8"/>
            <p:cNvSpPr/>
            <p:nvPr/>
          </p:nvSpPr>
          <p:spPr>
            <a:xfrm>
              <a:off x="2681575" y="2253975"/>
              <a:ext cx="80975" cy="205400"/>
            </a:xfrm>
            <a:custGeom>
              <a:avLst/>
              <a:gdLst/>
              <a:ahLst/>
              <a:cxnLst/>
              <a:rect l="l" t="t" r="r" b="b"/>
              <a:pathLst>
                <a:path w="3239" h="8216" extrusionOk="0">
                  <a:moveTo>
                    <a:pt x="3239" y="1"/>
                  </a:moveTo>
                  <a:lnTo>
                    <a:pt x="3156" y="84"/>
                  </a:lnTo>
                  <a:lnTo>
                    <a:pt x="3156" y="84"/>
                  </a:lnTo>
                  <a:lnTo>
                    <a:pt x="3239" y="1"/>
                  </a:lnTo>
                  <a:close/>
                  <a:moveTo>
                    <a:pt x="3155" y="84"/>
                  </a:moveTo>
                  <a:lnTo>
                    <a:pt x="3155" y="84"/>
                  </a:lnTo>
                  <a:cubicBezTo>
                    <a:pt x="3151" y="88"/>
                    <a:pt x="3147" y="92"/>
                    <a:pt x="3143" y="96"/>
                  </a:cubicBezTo>
                  <a:lnTo>
                    <a:pt x="3143" y="96"/>
                  </a:lnTo>
                  <a:cubicBezTo>
                    <a:pt x="3143" y="96"/>
                    <a:pt x="3143" y="96"/>
                    <a:pt x="3144" y="96"/>
                  </a:cubicBezTo>
                  <a:lnTo>
                    <a:pt x="3155" y="84"/>
                  </a:lnTo>
                  <a:close/>
                  <a:moveTo>
                    <a:pt x="3143" y="96"/>
                  </a:moveTo>
                  <a:cubicBezTo>
                    <a:pt x="3060" y="144"/>
                    <a:pt x="2977" y="203"/>
                    <a:pt x="2846" y="274"/>
                  </a:cubicBezTo>
                  <a:cubicBezTo>
                    <a:pt x="2572" y="429"/>
                    <a:pt x="2144" y="513"/>
                    <a:pt x="1632" y="727"/>
                  </a:cubicBezTo>
                  <a:cubicBezTo>
                    <a:pt x="1393" y="846"/>
                    <a:pt x="1120" y="1001"/>
                    <a:pt x="941" y="1298"/>
                  </a:cubicBezTo>
                  <a:cubicBezTo>
                    <a:pt x="739" y="1620"/>
                    <a:pt x="786" y="1989"/>
                    <a:pt x="762" y="2334"/>
                  </a:cubicBezTo>
                  <a:cubicBezTo>
                    <a:pt x="762" y="2513"/>
                    <a:pt x="727" y="2668"/>
                    <a:pt x="643" y="2811"/>
                  </a:cubicBezTo>
                  <a:cubicBezTo>
                    <a:pt x="560" y="2941"/>
                    <a:pt x="405" y="3013"/>
                    <a:pt x="239" y="3144"/>
                  </a:cubicBezTo>
                  <a:cubicBezTo>
                    <a:pt x="143" y="3227"/>
                    <a:pt x="72" y="3322"/>
                    <a:pt x="48" y="3442"/>
                  </a:cubicBezTo>
                  <a:cubicBezTo>
                    <a:pt x="0" y="3561"/>
                    <a:pt x="48" y="3739"/>
                    <a:pt x="143" y="3834"/>
                  </a:cubicBezTo>
                  <a:cubicBezTo>
                    <a:pt x="250" y="3918"/>
                    <a:pt x="346" y="3965"/>
                    <a:pt x="381" y="4013"/>
                  </a:cubicBezTo>
                  <a:cubicBezTo>
                    <a:pt x="429" y="4061"/>
                    <a:pt x="441" y="4120"/>
                    <a:pt x="441" y="4215"/>
                  </a:cubicBezTo>
                  <a:cubicBezTo>
                    <a:pt x="441" y="4311"/>
                    <a:pt x="441" y="4430"/>
                    <a:pt x="477" y="4549"/>
                  </a:cubicBezTo>
                  <a:cubicBezTo>
                    <a:pt x="489" y="4668"/>
                    <a:pt x="560" y="4775"/>
                    <a:pt x="643" y="4858"/>
                  </a:cubicBezTo>
                  <a:cubicBezTo>
                    <a:pt x="798" y="5025"/>
                    <a:pt x="1012" y="5120"/>
                    <a:pt x="1203" y="5168"/>
                  </a:cubicBezTo>
                  <a:cubicBezTo>
                    <a:pt x="1620" y="5275"/>
                    <a:pt x="1989" y="5204"/>
                    <a:pt x="2334" y="5263"/>
                  </a:cubicBezTo>
                  <a:cubicBezTo>
                    <a:pt x="2501" y="5275"/>
                    <a:pt x="2667" y="5335"/>
                    <a:pt x="2786" y="5418"/>
                  </a:cubicBezTo>
                  <a:cubicBezTo>
                    <a:pt x="2906" y="5489"/>
                    <a:pt x="2882" y="5585"/>
                    <a:pt x="2798" y="5716"/>
                  </a:cubicBezTo>
                  <a:cubicBezTo>
                    <a:pt x="2703" y="5835"/>
                    <a:pt x="2584" y="5930"/>
                    <a:pt x="2525" y="6097"/>
                  </a:cubicBezTo>
                  <a:cubicBezTo>
                    <a:pt x="2465" y="6251"/>
                    <a:pt x="2465" y="6406"/>
                    <a:pt x="2489" y="6549"/>
                  </a:cubicBezTo>
                  <a:cubicBezTo>
                    <a:pt x="2513" y="6823"/>
                    <a:pt x="2632" y="7049"/>
                    <a:pt x="2727" y="7240"/>
                  </a:cubicBezTo>
                  <a:cubicBezTo>
                    <a:pt x="2810" y="7430"/>
                    <a:pt x="2882" y="7597"/>
                    <a:pt x="2929" y="7752"/>
                  </a:cubicBezTo>
                  <a:cubicBezTo>
                    <a:pt x="2977" y="7894"/>
                    <a:pt x="2977" y="8014"/>
                    <a:pt x="2977" y="8097"/>
                  </a:cubicBezTo>
                  <a:cubicBezTo>
                    <a:pt x="2977" y="8014"/>
                    <a:pt x="2977" y="7894"/>
                    <a:pt x="2941" y="7752"/>
                  </a:cubicBezTo>
                  <a:cubicBezTo>
                    <a:pt x="2917" y="7597"/>
                    <a:pt x="2858" y="7418"/>
                    <a:pt x="2763" y="7228"/>
                  </a:cubicBezTo>
                  <a:cubicBezTo>
                    <a:pt x="2691" y="7037"/>
                    <a:pt x="2584" y="6799"/>
                    <a:pt x="2572" y="6537"/>
                  </a:cubicBezTo>
                  <a:cubicBezTo>
                    <a:pt x="2572" y="6406"/>
                    <a:pt x="2572" y="6275"/>
                    <a:pt x="2632" y="6156"/>
                  </a:cubicBezTo>
                  <a:cubicBezTo>
                    <a:pt x="2679" y="6037"/>
                    <a:pt x="2798" y="5942"/>
                    <a:pt x="2906" y="5811"/>
                  </a:cubicBezTo>
                  <a:cubicBezTo>
                    <a:pt x="2965" y="5751"/>
                    <a:pt x="3025" y="5668"/>
                    <a:pt x="3025" y="5549"/>
                  </a:cubicBezTo>
                  <a:cubicBezTo>
                    <a:pt x="3025" y="5430"/>
                    <a:pt x="2929" y="5323"/>
                    <a:pt x="2858" y="5263"/>
                  </a:cubicBezTo>
                  <a:cubicBezTo>
                    <a:pt x="2703" y="5144"/>
                    <a:pt x="2513" y="5085"/>
                    <a:pt x="2334" y="5049"/>
                  </a:cubicBezTo>
                  <a:cubicBezTo>
                    <a:pt x="1965" y="4977"/>
                    <a:pt x="1572" y="5037"/>
                    <a:pt x="1239" y="4930"/>
                  </a:cubicBezTo>
                  <a:cubicBezTo>
                    <a:pt x="1060" y="4894"/>
                    <a:pt x="893" y="4799"/>
                    <a:pt x="774" y="4680"/>
                  </a:cubicBezTo>
                  <a:cubicBezTo>
                    <a:pt x="655" y="4561"/>
                    <a:pt x="643" y="4418"/>
                    <a:pt x="643" y="4192"/>
                  </a:cubicBezTo>
                  <a:cubicBezTo>
                    <a:pt x="643" y="4084"/>
                    <a:pt x="620" y="3942"/>
                    <a:pt x="524" y="3834"/>
                  </a:cubicBezTo>
                  <a:cubicBezTo>
                    <a:pt x="417" y="3727"/>
                    <a:pt x="310" y="3680"/>
                    <a:pt x="262" y="3644"/>
                  </a:cubicBezTo>
                  <a:cubicBezTo>
                    <a:pt x="179" y="3561"/>
                    <a:pt x="239" y="3406"/>
                    <a:pt x="358" y="3299"/>
                  </a:cubicBezTo>
                  <a:cubicBezTo>
                    <a:pt x="489" y="3192"/>
                    <a:pt x="703" y="3084"/>
                    <a:pt x="798" y="2894"/>
                  </a:cubicBezTo>
                  <a:cubicBezTo>
                    <a:pt x="917" y="2703"/>
                    <a:pt x="941" y="2489"/>
                    <a:pt x="953" y="2310"/>
                  </a:cubicBezTo>
                  <a:cubicBezTo>
                    <a:pt x="965" y="1965"/>
                    <a:pt x="917" y="1620"/>
                    <a:pt x="1072" y="1370"/>
                  </a:cubicBezTo>
                  <a:cubicBezTo>
                    <a:pt x="1215" y="1096"/>
                    <a:pt x="1453" y="929"/>
                    <a:pt x="1691" y="810"/>
                  </a:cubicBezTo>
                  <a:cubicBezTo>
                    <a:pt x="2167" y="572"/>
                    <a:pt x="2620" y="453"/>
                    <a:pt x="2870" y="298"/>
                  </a:cubicBezTo>
                  <a:cubicBezTo>
                    <a:pt x="2992" y="221"/>
                    <a:pt x="3083" y="153"/>
                    <a:pt x="3143" y="96"/>
                  </a:cubicBezTo>
                  <a:close/>
                  <a:moveTo>
                    <a:pt x="2977" y="8097"/>
                  </a:moveTo>
                  <a:cubicBezTo>
                    <a:pt x="2965" y="8168"/>
                    <a:pt x="2965" y="8216"/>
                    <a:pt x="2965" y="8216"/>
                  </a:cubicBezTo>
                  <a:cubicBezTo>
                    <a:pt x="2965" y="8216"/>
                    <a:pt x="2977" y="8168"/>
                    <a:pt x="2977" y="8097"/>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8"/>
            <p:cNvSpPr/>
            <p:nvPr/>
          </p:nvSpPr>
          <p:spPr>
            <a:xfrm>
              <a:off x="2775025" y="2251850"/>
              <a:ext cx="36350" cy="10200"/>
            </a:xfrm>
            <a:custGeom>
              <a:avLst/>
              <a:gdLst/>
              <a:ahLst/>
              <a:cxnLst/>
              <a:rect l="l" t="t" r="r" b="b"/>
              <a:pathLst>
                <a:path w="1454" h="408" extrusionOk="0">
                  <a:moveTo>
                    <a:pt x="448" y="1"/>
                  </a:moveTo>
                  <a:cubicBezTo>
                    <a:pt x="361" y="1"/>
                    <a:pt x="282" y="10"/>
                    <a:pt x="215" y="26"/>
                  </a:cubicBezTo>
                  <a:cubicBezTo>
                    <a:pt x="84" y="50"/>
                    <a:pt x="1" y="86"/>
                    <a:pt x="1" y="86"/>
                  </a:cubicBezTo>
                  <a:cubicBezTo>
                    <a:pt x="1" y="86"/>
                    <a:pt x="334" y="169"/>
                    <a:pt x="727" y="264"/>
                  </a:cubicBezTo>
                  <a:cubicBezTo>
                    <a:pt x="1108" y="348"/>
                    <a:pt x="1454" y="407"/>
                    <a:pt x="1454" y="407"/>
                  </a:cubicBezTo>
                  <a:cubicBezTo>
                    <a:pt x="1454" y="407"/>
                    <a:pt x="1394" y="336"/>
                    <a:pt x="1275" y="264"/>
                  </a:cubicBezTo>
                  <a:cubicBezTo>
                    <a:pt x="1156" y="181"/>
                    <a:pt x="977" y="86"/>
                    <a:pt x="775" y="38"/>
                  </a:cubicBezTo>
                  <a:cubicBezTo>
                    <a:pt x="660" y="12"/>
                    <a:pt x="549" y="1"/>
                    <a:pt x="44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8"/>
            <p:cNvSpPr/>
            <p:nvPr/>
          </p:nvSpPr>
          <p:spPr>
            <a:xfrm>
              <a:off x="2835450" y="2655825"/>
              <a:ext cx="167625" cy="327425"/>
            </a:xfrm>
            <a:custGeom>
              <a:avLst/>
              <a:gdLst/>
              <a:ahLst/>
              <a:cxnLst/>
              <a:rect l="l" t="t" r="r" b="b"/>
              <a:pathLst>
                <a:path w="6705" h="13097" extrusionOk="0">
                  <a:moveTo>
                    <a:pt x="692" y="0"/>
                  </a:moveTo>
                  <a:cubicBezTo>
                    <a:pt x="691" y="0"/>
                    <a:pt x="681" y="11"/>
                    <a:pt x="665" y="37"/>
                  </a:cubicBezTo>
                  <a:lnTo>
                    <a:pt x="665" y="37"/>
                  </a:lnTo>
                  <a:lnTo>
                    <a:pt x="692" y="0"/>
                  </a:lnTo>
                  <a:close/>
                  <a:moveTo>
                    <a:pt x="665" y="37"/>
                  </a:moveTo>
                  <a:lnTo>
                    <a:pt x="596" y="131"/>
                  </a:lnTo>
                  <a:cubicBezTo>
                    <a:pt x="537" y="214"/>
                    <a:pt x="465" y="357"/>
                    <a:pt x="382" y="536"/>
                  </a:cubicBezTo>
                  <a:cubicBezTo>
                    <a:pt x="215" y="905"/>
                    <a:pt x="37" y="1465"/>
                    <a:pt x="25" y="2179"/>
                  </a:cubicBezTo>
                  <a:cubicBezTo>
                    <a:pt x="1" y="2893"/>
                    <a:pt x="180" y="3774"/>
                    <a:pt x="739" y="4584"/>
                  </a:cubicBezTo>
                  <a:cubicBezTo>
                    <a:pt x="1287" y="5382"/>
                    <a:pt x="2204" y="5929"/>
                    <a:pt x="3073" y="6560"/>
                  </a:cubicBezTo>
                  <a:cubicBezTo>
                    <a:pt x="3501" y="6882"/>
                    <a:pt x="3906" y="7215"/>
                    <a:pt x="4192" y="7620"/>
                  </a:cubicBezTo>
                  <a:cubicBezTo>
                    <a:pt x="4335" y="7811"/>
                    <a:pt x="4430" y="8037"/>
                    <a:pt x="4454" y="8251"/>
                  </a:cubicBezTo>
                  <a:cubicBezTo>
                    <a:pt x="4502" y="8477"/>
                    <a:pt x="4490" y="8715"/>
                    <a:pt x="4502" y="8954"/>
                  </a:cubicBezTo>
                  <a:cubicBezTo>
                    <a:pt x="4502" y="9192"/>
                    <a:pt x="4525" y="9430"/>
                    <a:pt x="4621" y="9656"/>
                  </a:cubicBezTo>
                  <a:cubicBezTo>
                    <a:pt x="4704" y="9882"/>
                    <a:pt x="4835" y="10073"/>
                    <a:pt x="4990" y="10216"/>
                  </a:cubicBezTo>
                  <a:cubicBezTo>
                    <a:pt x="5287" y="10513"/>
                    <a:pt x="5597" y="10751"/>
                    <a:pt x="5823" y="11025"/>
                  </a:cubicBezTo>
                  <a:cubicBezTo>
                    <a:pt x="6276" y="11561"/>
                    <a:pt x="6478" y="12109"/>
                    <a:pt x="6585" y="12478"/>
                  </a:cubicBezTo>
                  <a:cubicBezTo>
                    <a:pt x="6692" y="12871"/>
                    <a:pt x="6692" y="13097"/>
                    <a:pt x="6692" y="13097"/>
                  </a:cubicBezTo>
                  <a:cubicBezTo>
                    <a:pt x="6692" y="13097"/>
                    <a:pt x="6704" y="12883"/>
                    <a:pt x="6645" y="12478"/>
                  </a:cubicBezTo>
                  <a:cubicBezTo>
                    <a:pt x="6573" y="12097"/>
                    <a:pt x="6395" y="11513"/>
                    <a:pt x="5942" y="10942"/>
                  </a:cubicBezTo>
                  <a:cubicBezTo>
                    <a:pt x="5716" y="10668"/>
                    <a:pt x="5406" y="10406"/>
                    <a:pt x="5144" y="10108"/>
                  </a:cubicBezTo>
                  <a:cubicBezTo>
                    <a:pt x="5002" y="9954"/>
                    <a:pt x="4883" y="9787"/>
                    <a:pt x="4811" y="9596"/>
                  </a:cubicBezTo>
                  <a:cubicBezTo>
                    <a:pt x="4740" y="9406"/>
                    <a:pt x="4728" y="9180"/>
                    <a:pt x="4728" y="8954"/>
                  </a:cubicBezTo>
                  <a:cubicBezTo>
                    <a:pt x="4728" y="8727"/>
                    <a:pt x="4728" y="8477"/>
                    <a:pt x="4692" y="8227"/>
                  </a:cubicBezTo>
                  <a:cubicBezTo>
                    <a:pt x="4644" y="7953"/>
                    <a:pt x="4549" y="7703"/>
                    <a:pt x="4394" y="7477"/>
                  </a:cubicBezTo>
                  <a:cubicBezTo>
                    <a:pt x="4097" y="7037"/>
                    <a:pt x="3668" y="6691"/>
                    <a:pt x="3239" y="6370"/>
                  </a:cubicBezTo>
                  <a:cubicBezTo>
                    <a:pt x="2346" y="5739"/>
                    <a:pt x="1454" y="5215"/>
                    <a:pt x="918" y="4465"/>
                  </a:cubicBezTo>
                  <a:cubicBezTo>
                    <a:pt x="382" y="3715"/>
                    <a:pt x="180" y="2881"/>
                    <a:pt x="156" y="2179"/>
                  </a:cubicBezTo>
                  <a:cubicBezTo>
                    <a:pt x="144" y="1465"/>
                    <a:pt x="275" y="917"/>
                    <a:pt x="418" y="548"/>
                  </a:cubicBezTo>
                  <a:cubicBezTo>
                    <a:pt x="501" y="357"/>
                    <a:pt x="561" y="214"/>
                    <a:pt x="620" y="131"/>
                  </a:cubicBezTo>
                  <a:cubicBezTo>
                    <a:pt x="636" y="88"/>
                    <a:pt x="652" y="57"/>
                    <a:pt x="665" y="37"/>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8"/>
            <p:cNvSpPr/>
            <p:nvPr/>
          </p:nvSpPr>
          <p:spPr>
            <a:xfrm>
              <a:off x="2991725" y="2989475"/>
              <a:ext cx="34850" cy="190525"/>
            </a:xfrm>
            <a:custGeom>
              <a:avLst/>
              <a:gdLst/>
              <a:ahLst/>
              <a:cxnLst/>
              <a:rect l="l" t="t" r="r" b="b"/>
              <a:pathLst>
                <a:path w="1394" h="7621" extrusionOk="0">
                  <a:moveTo>
                    <a:pt x="25" y="1"/>
                  </a:moveTo>
                  <a:cubicBezTo>
                    <a:pt x="25" y="1"/>
                    <a:pt x="25" y="441"/>
                    <a:pt x="1" y="1156"/>
                  </a:cubicBezTo>
                  <a:lnTo>
                    <a:pt x="1" y="2430"/>
                  </a:lnTo>
                  <a:lnTo>
                    <a:pt x="1" y="2787"/>
                  </a:lnTo>
                  <a:cubicBezTo>
                    <a:pt x="25" y="2906"/>
                    <a:pt x="1" y="3049"/>
                    <a:pt x="84" y="3204"/>
                  </a:cubicBezTo>
                  <a:cubicBezTo>
                    <a:pt x="156" y="3358"/>
                    <a:pt x="322" y="3442"/>
                    <a:pt x="358" y="3501"/>
                  </a:cubicBezTo>
                  <a:cubicBezTo>
                    <a:pt x="417" y="3561"/>
                    <a:pt x="417" y="3680"/>
                    <a:pt x="406" y="3811"/>
                  </a:cubicBezTo>
                  <a:cubicBezTo>
                    <a:pt x="394" y="3930"/>
                    <a:pt x="382" y="4109"/>
                    <a:pt x="453" y="4251"/>
                  </a:cubicBezTo>
                  <a:cubicBezTo>
                    <a:pt x="525" y="4406"/>
                    <a:pt x="596" y="4490"/>
                    <a:pt x="644" y="4597"/>
                  </a:cubicBezTo>
                  <a:cubicBezTo>
                    <a:pt x="739" y="4787"/>
                    <a:pt x="703" y="5049"/>
                    <a:pt x="703" y="5287"/>
                  </a:cubicBezTo>
                  <a:cubicBezTo>
                    <a:pt x="703" y="5775"/>
                    <a:pt x="810" y="6204"/>
                    <a:pt x="929" y="6549"/>
                  </a:cubicBezTo>
                  <a:cubicBezTo>
                    <a:pt x="1048" y="6895"/>
                    <a:pt x="1168" y="7157"/>
                    <a:pt x="1251" y="7335"/>
                  </a:cubicBezTo>
                  <a:cubicBezTo>
                    <a:pt x="1346" y="7514"/>
                    <a:pt x="1394" y="7621"/>
                    <a:pt x="1394" y="7621"/>
                  </a:cubicBezTo>
                  <a:cubicBezTo>
                    <a:pt x="1394" y="7621"/>
                    <a:pt x="1358" y="7514"/>
                    <a:pt x="1275" y="7311"/>
                  </a:cubicBezTo>
                  <a:cubicBezTo>
                    <a:pt x="1215" y="7133"/>
                    <a:pt x="1120" y="6847"/>
                    <a:pt x="1037" y="6502"/>
                  </a:cubicBezTo>
                  <a:cubicBezTo>
                    <a:pt x="953" y="6156"/>
                    <a:pt x="870" y="5740"/>
                    <a:pt x="894" y="5287"/>
                  </a:cubicBezTo>
                  <a:cubicBezTo>
                    <a:pt x="918" y="5061"/>
                    <a:pt x="953" y="4787"/>
                    <a:pt x="858" y="4513"/>
                  </a:cubicBezTo>
                  <a:cubicBezTo>
                    <a:pt x="810" y="4370"/>
                    <a:pt x="715" y="4275"/>
                    <a:pt x="679" y="4168"/>
                  </a:cubicBezTo>
                  <a:cubicBezTo>
                    <a:pt x="632" y="4073"/>
                    <a:pt x="632" y="3954"/>
                    <a:pt x="644" y="3823"/>
                  </a:cubicBezTo>
                  <a:cubicBezTo>
                    <a:pt x="644" y="3704"/>
                    <a:pt x="679" y="3513"/>
                    <a:pt x="560" y="3358"/>
                  </a:cubicBezTo>
                  <a:cubicBezTo>
                    <a:pt x="417" y="3216"/>
                    <a:pt x="322" y="3180"/>
                    <a:pt x="286" y="3097"/>
                  </a:cubicBezTo>
                  <a:cubicBezTo>
                    <a:pt x="215" y="2930"/>
                    <a:pt x="239" y="2632"/>
                    <a:pt x="215" y="2406"/>
                  </a:cubicBezTo>
                  <a:cubicBezTo>
                    <a:pt x="179" y="1954"/>
                    <a:pt x="156" y="1513"/>
                    <a:pt x="120" y="1156"/>
                  </a:cubicBezTo>
                  <a:cubicBezTo>
                    <a:pt x="60" y="441"/>
                    <a:pt x="25" y="1"/>
                    <a:pt x="2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8"/>
            <p:cNvSpPr/>
            <p:nvPr/>
          </p:nvSpPr>
          <p:spPr>
            <a:xfrm>
              <a:off x="3134600" y="2622475"/>
              <a:ext cx="119700" cy="101225"/>
            </a:xfrm>
            <a:custGeom>
              <a:avLst/>
              <a:gdLst/>
              <a:ahLst/>
              <a:cxnLst/>
              <a:rect l="l" t="t" r="r" b="b"/>
              <a:pathLst>
                <a:path w="4788" h="4049" extrusionOk="0">
                  <a:moveTo>
                    <a:pt x="1" y="1"/>
                  </a:moveTo>
                  <a:lnTo>
                    <a:pt x="1" y="1"/>
                  </a:lnTo>
                  <a:cubicBezTo>
                    <a:pt x="1" y="1"/>
                    <a:pt x="84" y="60"/>
                    <a:pt x="215" y="167"/>
                  </a:cubicBezTo>
                  <a:cubicBezTo>
                    <a:pt x="346" y="286"/>
                    <a:pt x="525" y="453"/>
                    <a:pt x="703" y="691"/>
                  </a:cubicBezTo>
                  <a:cubicBezTo>
                    <a:pt x="882" y="929"/>
                    <a:pt x="1060" y="1227"/>
                    <a:pt x="1179" y="1596"/>
                  </a:cubicBezTo>
                  <a:cubicBezTo>
                    <a:pt x="1239" y="1775"/>
                    <a:pt x="1287" y="1965"/>
                    <a:pt x="1334" y="2191"/>
                  </a:cubicBezTo>
                  <a:cubicBezTo>
                    <a:pt x="1370" y="2418"/>
                    <a:pt x="1429" y="2656"/>
                    <a:pt x="1608" y="2858"/>
                  </a:cubicBezTo>
                  <a:cubicBezTo>
                    <a:pt x="1787" y="3072"/>
                    <a:pt x="2025" y="3156"/>
                    <a:pt x="2239" y="3239"/>
                  </a:cubicBezTo>
                  <a:cubicBezTo>
                    <a:pt x="2442" y="3310"/>
                    <a:pt x="2644" y="3382"/>
                    <a:pt x="2834" y="3441"/>
                  </a:cubicBezTo>
                  <a:cubicBezTo>
                    <a:pt x="3204" y="3572"/>
                    <a:pt x="3561" y="3680"/>
                    <a:pt x="3846" y="3775"/>
                  </a:cubicBezTo>
                  <a:cubicBezTo>
                    <a:pt x="4430" y="3953"/>
                    <a:pt x="4787" y="4049"/>
                    <a:pt x="4787" y="4049"/>
                  </a:cubicBezTo>
                  <a:cubicBezTo>
                    <a:pt x="4787" y="4049"/>
                    <a:pt x="4442" y="3906"/>
                    <a:pt x="3870" y="3632"/>
                  </a:cubicBezTo>
                  <a:cubicBezTo>
                    <a:pt x="3596" y="3513"/>
                    <a:pt x="3263" y="3382"/>
                    <a:pt x="2894" y="3239"/>
                  </a:cubicBezTo>
                  <a:cubicBezTo>
                    <a:pt x="2715" y="3156"/>
                    <a:pt x="2525" y="3084"/>
                    <a:pt x="2311" y="3013"/>
                  </a:cubicBezTo>
                  <a:cubicBezTo>
                    <a:pt x="2120" y="2941"/>
                    <a:pt x="1930" y="2846"/>
                    <a:pt x="1787" y="2703"/>
                  </a:cubicBezTo>
                  <a:cubicBezTo>
                    <a:pt x="1525" y="2382"/>
                    <a:pt x="1525" y="1906"/>
                    <a:pt x="1358" y="1525"/>
                  </a:cubicBezTo>
                  <a:cubicBezTo>
                    <a:pt x="1215" y="1132"/>
                    <a:pt x="989" y="822"/>
                    <a:pt x="775" y="596"/>
                  </a:cubicBezTo>
                  <a:cubicBezTo>
                    <a:pt x="572" y="382"/>
                    <a:pt x="382" y="227"/>
                    <a:pt x="227" y="143"/>
                  </a:cubicBezTo>
                  <a:cubicBezTo>
                    <a:pt x="96" y="48"/>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8"/>
            <p:cNvSpPr/>
            <p:nvPr/>
          </p:nvSpPr>
          <p:spPr>
            <a:xfrm>
              <a:off x="3231350" y="2851075"/>
              <a:ext cx="103300" cy="133075"/>
            </a:xfrm>
            <a:custGeom>
              <a:avLst/>
              <a:gdLst/>
              <a:ahLst/>
              <a:cxnLst/>
              <a:rect l="l" t="t" r="r" b="b"/>
              <a:pathLst>
                <a:path w="4132" h="5323" extrusionOk="0">
                  <a:moveTo>
                    <a:pt x="4132" y="1"/>
                  </a:moveTo>
                  <a:cubicBezTo>
                    <a:pt x="4132" y="1"/>
                    <a:pt x="4108" y="84"/>
                    <a:pt x="4084" y="286"/>
                  </a:cubicBezTo>
                  <a:cubicBezTo>
                    <a:pt x="4048" y="441"/>
                    <a:pt x="4001" y="715"/>
                    <a:pt x="3917" y="1013"/>
                  </a:cubicBezTo>
                  <a:cubicBezTo>
                    <a:pt x="3739" y="1620"/>
                    <a:pt x="3370" y="2429"/>
                    <a:pt x="2715" y="3120"/>
                  </a:cubicBezTo>
                  <a:cubicBezTo>
                    <a:pt x="2393" y="3477"/>
                    <a:pt x="2036" y="3763"/>
                    <a:pt x="1679" y="3989"/>
                  </a:cubicBezTo>
                  <a:cubicBezTo>
                    <a:pt x="1346" y="4215"/>
                    <a:pt x="1000" y="4394"/>
                    <a:pt x="727" y="4584"/>
                  </a:cubicBezTo>
                  <a:cubicBezTo>
                    <a:pt x="465" y="4775"/>
                    <a:pt x="286" y="4954"/>
                    <a:pt x="167" y="5108"/>
                  </a:cubicBezTo>
                  <a:cubicBezTo>
                    <a:pt x="48" y="5239"/>
                    <a:pt x="0" y="5323"/>
                    <a:pt x="0" y="5323"/>
                  </a:cubicBezTo>
                  <a:cubicBezTo>
                    <a:pt x="0" y="5323"/>
                    <a:pt x="48" y="5239"/>
                    <a:pt x="179" y="5120"/>
                  </a:cubicBezTo>
                  <a:cubicBezTo>
                    <a:pt x="310" y="4989"/>
                    <a:pt x="524" y="4834"/>
                    <a:pt x="798" y="4668"/>
                  </a:cubicBezTo>
                  <a:cubicBezTo>
                    <a:pt x="1060" y="4513"/>
                    <a:pt x="1417" y="4358"/>
                    <a:pt x="1786" y="4156"/>
                  </a:cubicBezTo>
                  <a:cubicBezTo>
                    <a:pt x="2167" y="3941"/>
                    <a:pt x="2548" y="3656"/>
                    <a:pt x="2893" y="3287"/>
                  </a:cubicBezTo>
                  <a:cubicBezTo>
                    <a:pt x="3572" y="2548"/>
                    <a:pt x="3917" y="1679"/>
                    <a:pt x="4036" y="1036"/>
                  </a:cubicBezTo>
                  <a:cubicBezTo>
                    <a:pt x="4108" y="727"/>
                    <a:pt x="4132" y="465"/>
                    <a:pt x="4132" y="286"/>
                  </a:cubicBezTo>
                  <a:lnTo>
                    <a:pt x="4132"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8"/>
            <p:cNvSpPr/>
            <p:nvPr/>
          </p:nvSpPr>
          <p:spPr>
            <a:xfrm>
              <a:off x="3301900" y="2895725"/>
              <a:ext cx="39600" cy="58650"/>
            </a:xfrm>
            <a:custGeom>
              <a:avLst/>
              <a:gdLst/>
              <a:ahLst/>
              <a:cxnLst/>
              <a:rect l="l" t="t" r="r" b="b"/>
              <a:pathLst>
                <a:path w="1584" h="2346" extrusionOk="0">
                  <a:moveTo>
                    <a:pt x="1584" y="0"/>
                  </a:moveTo>
                  <a:cubicBezTo>
                    <a:pt x="1584" y="1"/>
                    <a:pt x="1548" y="143"/>
                    <a:pt x="1405" y="405"/>
                  </a:cubicBezTo>
                  <a:cubicBezTo>
                    <a:pt x="1310" y="620"/>
                    <a:pt x="1143" y="941"/>
                    <a:pt x="917" y="1263"/>
                  </a:cubicBezTo>
                  <a:cubicBezTo>
                    <a:pt x="691" y="1596"/>
                    <a:pt x="476" y="1858"/>
                    <a:pt x="298" y="2048"/>
                  </a:cubicBezTo>
                  <a:cubicBezTo>
                    <a:pt x="119" y="2239"/>
                    <a:pt x="0" y="2346"/>
                    <a:pt x="0" y="2346"/>
                  </a:cubicBezTo>
                  <a:cubicBezTo>
                    <a:pt x="0" y="2346"/>
                    <a:pt x="143" y="2286"/>
                    <a:pt x="369" y="2144"/>
                  </a:cubicBezTo>
                  <a:cubicBezTo>
                    <a:pt x="595" y="1989"/>
                    <a:pt x="869" y="1739"/>
                    <a:pt x="1107" y="1393"/>
                  </a:cubicBezTo>
                  <a:cubicBezTo>
                    <a:pt x="1345" y="1060"/>
                    <a:pt x="1465" y="703"/>
                    <a:pt x="1524" y="429"/>
                  </a:cubicBezTo>
                  <a:cubicBezTo>
                    <a:pt x="1584" y="167"/>
                    <a:pt x="1584" y="1"/>
                    <a:pt x="158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8"/>
            <p:cNvSpPr/>
            <p:nvPr/>
          </p:nvSpPr>
          <p:spPr>
            <a:xfrm>
              <a:off x="3531375" y="2505800"/>
              <a:ext cx="61350" cy="90875"/>
            </a:xfrm>
            <a:custGeom>
              <a:avLst/>
              <a:gdLst/>
              <a:ahLst/>
              <a:cxnLst/>
              <a:rect l="l" t="t" r="r" b="b"/>
              <a:pathLst>
                <a:path w="2454" h="3635" extrusionOk="0">
                  <a:moveTo>
                    <a:pt x="798" y="0"/>
                  </a:moveTo>
                  <a:cubicBezTo>
                    <a:pt x="798" y="0"/>
                    <a:pt x="644" y="227"/>
                    <a:pt x="406" y="608"/>
                  </a:cubicBezTo>
                  <a:cubicBezTo>
                    <a:pt x="346" y="703"/>
                    <a:pt x="287" y="798"/>
                    <a:pt x="203" y="917"/>
                  </a:cubicBezTo>
                  <a:cubicBezTo>
                    <a:pt x="144" y="1024"/>
                    <a:pt x="60" y="1131"/>
                    <a:pt x="13" y="1322"/>
                  </a:cubicBezTo>
                  <a:cubicBezTo>
                    <a:pt x="1" y="1429"/>
                    <a:pt x="25" y="1548"/>
                    <a:pt x="84" y="1620"/>
                  </a:cubicBezTo>
                  <a:cubicBezTo>
                    <a:pt x="144" y="1691"/>
                    <a:pt x="227" y="1751"/>
                    <a:pt x="287" y="1798"/>
                  </a:cubicBezTo>
                  <a:cubicBezTo>
                    <a:pt x="406" y="1893"/>
                    <a:pt x="501" y="1989"/>
                    <a:pt x="608" y="2132"/>
                  </a:cubicBezTo>
                  <a:cubicBezTo>
                    <a:pt x="798" y="2393"/>
                    <a:pt x="953" y="2679"/>
                    <a:pt x="1132" y="2929"/>
                  </a:cubicBezTo>
                  <a:cubicBezTo>
                    <a:pt x="1310" y="3179"/>
                    <a:pt x="1513" y="3382"/>
                    <a:pt x="1727" y="3501"/>
                  </a:cubicBezTo>
                  <a:cubicBezTo>
                    <a:pt x="1900" y="3602"/>
                    <a:pt x="2072" y="3634"/>
                    <a:pt x="2200" y="3634"/>
                  </a:cubicBezTo>
                  <a:cubicBezTo>
                    <a:pt x="2223" y="3634"/>
                    <a:pt x="2244" y="3633"/>
                    <a:pt x="2263" y="3632"/>
                  </a:cubicBezTo>
                  <a:cubicBezTo>
                    <a:pt x="2394" y="3620"/>
                    <a:pt x="2453" y="3584"/>
                    <a:pt x="2453" y="3584"/>
                  </a:cubicBezTo>
                  <a:lnTo>
                    <a:pt x="2453" y="3584"/>
                  </a:lnTo>
                  <a:cubicBezTo>
                    <a:pt x="2453" y="3584"/>
                    <a:pt x="2427" y="3589"/>
                    <a:pt x="2371" y="3589"/>
                  </a:cubicBezTo>
                  <a:cubicBezTo>
                    <a:pt x="2342" y="3589"/>
                    <a:pt x="2307" y="3588"/>
                    <a:pt x="2263" y="3584"/>
                  </a:cubicBezTo>
                  <a:cubicBezTo>
                    <a:pt x="2144" y="3572"/>
                    <a:pt x="1977" y="3525"/>
                    <a:pt x="1799" y="3394"/>
                  </a:cubicBezTo>
                  <a:cubicBezTo>
                    <a:pt x="1620" y="3275"/>
                    <a:pt x="1453" y="3084"/>
                    <a:pt x="1310" y="2822"/>
                  </a:cubicBezTo>
                  <a:cubicBezTo>
                    <a:pt x="1156" y="2584"/>
                    <a:pt x="1025" y="2274"/>
                    <a:pt x="798" y="1989"/>
                  </a:cubicBezTo>
                  <a:cubicBezTo>
                    <a:pt x="703" y="1846"/>
                    <a:pt x="560" y="1715"/>
                    <a:pt x="417" y="1620"/>
                  </a:cubicBezTo>
                  <a:cubicBezTo>
                    <a:pt x="263" y="1536"/>
                    <a:pt x="191" y="1453"/>
                    <a:pt x="203" y="1358"/>
                  </a:cubicBezTo>
                  <a:cubicBezTo>
                    <a:pt x="227" y="1250"/>
                    <a:pt x="298" y="1119"/>
                    <a:pt x="358" y="1000"/>
                  </a:cubicBezTo>
                  <a:cubicBezTo>
                    <a:pt x="406" y="881"/>
                    <a:pt x="465" y="774"/>
                    <a:pt x="501" y="667"/>
                  </a:cubicBezTo>
                  <a:cubicBezTo>
                    <a:pt x="703" y="250"/>
                    <a:pt x="798" y="0"/>
                    <a:pt x="79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8"/>
            <p:cNvSpPr/>
            <p:nvPr/>
          </p:nvSpPr>
          <p:spPr>
            <a:xfrm>
              <a:off x="3501325" y="2521275"/>
              <a:ext cx="39000" cy="64900"/>
            </a:xfrm>
            <a:custGeom>
              <a:avLst/>
              <a:gdLst/>
              <a:ahLst/>
              <a:cxnLst/>
              <a:rect l="l" t="t" r="r" b="b"/>
              <a:pathLst>
                <a:path w="1560" h="2596" extrusionOk="0">
                  <a:moveTo>
                    <a:pt x="24" y="0"/>
                  </a:moveTo>
                  <a:cubicBezTo>
                    <a:pt x="24" y="1"/>
                    <a:pt x="0" y="179"/>
                    <a:pt x="36" y="465"/>
                  </a:cubicBezTo>
                  <a:cubicBezTo>
                    <a:pt x="72" y="751"/>
                    <a:pt x="203" y="1132"/>
                    <a:pt x="453" y="1489"/>
                  </a:cubicBezTo>
                  <a:cubicBezTo>
                    <a:pt x="715" y="1846"/>
                    <a:pt x="988" y="2132"/>
                    <a:pt x="1203" y="2310"/>
                  </a:cubicBezTo>
                  <a:cubicBezTo>
                    <a:pt x="1429" y="2489"/>
                    <a:pt x="1560" y="2596"/>
                    <a:pt x="1560" y="2596"/>
                  </a:cubicBezTo>
                  <a:cubicBezTo>
                    <a:pt x="1560" y="2596"/>
                    <a:pt x="1453" y="2465"/>
                    <a:pt x="1286" y="2227"/>
                  </a:cubicBezTo>
                  <a:cubicBezTo>
                    <a:pt x="1131" y="2001"/>
                    <a:pt x="905" y="1703"/>
                    <a:pt x="667" y="1358"/>
                  </a:cubicBezTo>
                  <a:cubicBezTo>
                    <a:pt x="429" y="1012"/>
                    <a:pt x="250" y="691"/>
                    <a:pt x="155" y="441"/>
                  </a:cubicBezTo>
                  <a:cubicBezTo>
                    <a:pt x="60" y="179"/>
                    <a:pt x="24" y="1"/>
                    <a:pt x="2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8"/>
            <p:cNvSpPr/>
            <p:nvPr/>
          </p:nvSpPr>
          <p:spPr>
            <a:xfrm>
              <a:off x="2866425" y="2238200"/>
              <a:ext cx="101225" cy="116500"/>
            </a:xfrm>
            <a:custGeom>
              <a:avLst/>
              <a:gdLst/>
              <a:ahLst/>
              <a:cxnLst/>
              <a:rect l="l" t="t" r="r" b="b"/>
              <a:pathLst>
                <a:path w="4049" h="4660" extrusionOk="0">
                  <a:moveTo>
                    <a:pt x="3977" y="1"/>
                  </a:moveTo>
                  <a:cubicBezTo>
                    <a:pt x="3977" y="1"/>
                    <a:pt x="3941" y="417"/>
                    <a:pt x="3882" y="1084"/>
                  </a:cubicBezTo>
                  <a:cubicBezTo>
                    <a:pt x="3858" y="1429"/>
                    <a:pt x="3858" y="1846"/>
                    <a:pt x="3810" y="2263"/>
                  </a:cubicBezTo>
                  <a:cubicBezTo>
                    <a:pt x="3798" y="2346"/>
                    <a:pt x="3751" y="2394"/>
                    <a:pt x="3655" y="2429"/>
                  </a:cubicBezTo>
                  <a:cubicBezTo>
                    <a:pt x="3560" y="2453"/>
                    <a:pt x="3441" y="2453"/>
                    <a:pt x="3286" y="2549"/>
                  </a:cubicBezTo>
                  <a:cubicBezTo>
                    <a:pt x="3143" y="2632"/>
                    <a:pt x="3084" y="2799"/>
                    <a:pt x="3060" y="2930"/>
                  </a:cubicBezTo>
                  <a:cubicBezTo>
                    <a:pt x="3036" y="3084"/>
                    <a:pt x="3036" y="3203"/>
                    <a:pt x="3024" y="3322"/>
                  </a:cubicBezTo>
                  <a:cubicBezTo>
                    <a:pt x="2965" y="3799"/>
                    <a:pt x="2572" y="4144"/>
                    <a:pt x="2203" y="4323"/>
                  </a:cubicBezTo>
                  <a:cubicBezTo>
                    <a:pt x="1810" y="4513"/>
                    <a:pt x="1417" y="4525"/>
                    <a:pt x="1084" y="4525"/>
                  </a:cubicBezTo>
                  <a:cubicBezTo>
                    <a:pt x="762" y="4513"/>
                    <a:pt x="488" y="4477"/>
                    <a:pt x="298" y="4454"/>
                  </a:cubicBezTo>
                  <a:cubicBezTo>
                    <a:pt x="107" y="4418"/>
                    <a:pt x="0" y="4406"/>
                    <a:pt x="0" y="4406"/>
                  </a:cubicBezTo>
                  <a:lnTo>
                    <a:pt x="0" y="4406"/>
                  </a:lnTo>
                  <a:cubicBezTo>
                    <a:pt x="0" y="4406"/>
                    <a:pt x="107" y="4430"/>
                    <a:pt x="286" y="4477"/>
                  </a:cubicBezTo>
                  <a:cubicBezTo>
                    <a:pt x="465" y="4525"/>
                    <a:pt x="726" y="4585"/>
                    <a:pt x="1072" y="4632"/>
                  </a:cubicBezTo>
                  <a:cubicBezTo>
                    <a:pt x="1189" y="4648"/>
                    <a:pt x="1315" y="4659"/>
                    <a:pt x="1447" y="4659"/>
                  </a:cubicBezTo>
                  <a:cubicBezTo>
                    <a:pt x="1704" y="4659"/>
                    <a:pt x="1984" y="4619"/>
                    <a:pt x="2274" y="4501"/>
                  </a:cubicBezTo>
                  <a:cubicBezTo>
                    <a:pt x="2703" y="4323"/>
                    <a:pt x="3167" y="3930"/>
                    <a:pt x="3263" y="3346"/>
                  </a:cubicBezTo>
                  <a:cubicBezTo>
                    <a:pt x="3310" y="3072"/>
                    <a:pt x="3274" y="2810"/>
                    <a:pt x="3429" y="2727"/>
                  </a:cubicBezTo>
                  <a:cubicBezTo>
                    <a:pt x="3489" y="2680"/>
                    <a:pt x="3608" y="2668"/>
                    <a:pt x="3739" y="2620"/>
                  </a:cubicBezTo>
                  <a:cubicBezTo>
                    <a:pt x="3810" y="2608"/>
                    <a:pt x="3882" y="2560"/>
                    <a:pt x="3929" y="2501"/>
                  </a:cubicBezTo>
                  <a:cubicBezTo>
                    <a:pt x="3989" y="2441"/>
                    <a:pt x="4001" y="2370"/>
                    <a:pt x="4025" y="2310"/>
                  </a:cubicBezTo>
                  <a:cubicBezTo>
                    <a:pt x="4048" y="1834"/>
                    <a:pt x="4025" y="1441"/>
                    <a:pt x="4025" y="1108"/>
                  </a:cubicBezTo>
                  <a:cubicBezTo>
                    <a:pt x="3989" y="417"/>
                    <a:pt x="3977" y="1"/>
                    <a:pt x="397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8"/>
            <p:cNvSpPr/>
            <p:nvPr/>
          </p:nvSpPr>
          <p:spPr>
            <a:xfrm>
              <a:off x="2961975" y="2262900"/>
              <a:ext cx="25325" cy="52850"/>
            </a:xfrm>
            <a:custGeom>
              <a:avLst/>
              <a:gdLst/>
              <a:ahLst/>
              <a:cxnLst/>
              <a:rect l="l" t="t" r="r" b="b"/>
              <a:pathLst>
                <a:path w="1013" h="2114" extrusionOk="0">
                  <a:moveTo>
                    <a:pt x="1012" y="1"/>
                  </a:moveTo>
                  <a:cubicBezTo>
                    <a:pt x="1012" y="1"/>
                    <a:pt x="976" y="13"/>
                    <a:pt x="917" y="37"/>
                  </a:cubicBezTo>
                  <a:cubicBezTo>
                    <a:pt x="857" y="84"/>
                    <a:pt x="762" y="144"/>
                    <a:pt x="691" y="251"/>
                  </a:cubicBezTo>
                  <a:cubicBezTo>
                    <a:pt x="619" y="358"/>
                    <a:pt x="536" y="501"/>
                    <a:pt x="524" y="679"/>
                  </a:cubicBezTo>
                  <a:cubicBezTo>
                    <a:pt x="500" y="870"/>
                    <a:pt x="572" y="1060"/>
                    <a:pt x="619" y="1227"/>
                  </a:cubicBezTo>
                  <a:cubicBezTo>
                    <a:pt x="714" y="1537"/>
                    <a:pt x="536" y="1822"/>
                    <a:pt x="357" y="1953"/>
                  </a:cubicBezTo>
                  <a:cubicBezTo>
                    <a:pt x="262" y="2037"/>
                    <a:pt x="167" y="2061"/>
                    <a:pt x="107" y="2084"/>
                  </a:cubicBezTo>
                  <a:cubicBezTo>
                    <a:pt x="63" y="2093"/>
                    <a:pt x="26" y="2096"/>
                    <a:pt x="9" y="2096"/>
                  </a:cubicBezTo>
                  <a:lnTo>
                    <a:pt x="9" y="2096"/>
                  </a:lnTo>
                  <a:cubicBezTo>
                    <a:pt x="6" y="2095"/>
                    <a:pt x="4" y="2095"/>
                    <a:pt x="2" y="2095"/>
                  </a:cubicBezTo>
                  <a:cubicBezTo>
                    <a:pt x="1" y="2095"/>
                    <a:pt x="0" y="2095"/>
                    <a:pt x="0" y="2096"/>
                  </a:cubicBezTo>
                  <a:cubicBezTo>
                    <a:pt x="0" y="2096"/>
                    <a:pt x="3" y="2096"/>
                    <a:pt x="9" y="2096"/>
                  </a:cubicBezTo>
                  <a:lnTo>
                    <a:pt x="9" y="2096"/>
                  </a:lnTo>
                  <a:cubicBezTo>
                    <a:pt x="27" y="2100"/>
                    <a:pt x="73" y="2114"/>
                    <a:pt x="142" y="2114"/>
                  </a:cubicBezTo>
                  <a:cubicBezTo>
                    <a:pt x="211" y="2114"/>
                    <a:pt x="304" y="2100"/>
                    <a:pt x="417" y="2049"/>
                  </a:cubicBezTo>
                  <a:cubicBezTo>
                    <a:pt x="536" y="1989"/>
                    <a:pt x="691" y="1906"/>
                    <a:pt x="774" y="1739"/>
                  </a:cubicBezTo>
                  <a:cubicBezTo>
                    <a:pt x="881" y="1584"/>
                    <a:pt x="893" y="1346"/>
                    <a:pt x="834" y="1156"/>
                  </a:cubicBezTo>
                  <a:cubicBezTo>
                    <a:pt x="774" y="965"/>
                    <a:pt x="714" y="810"/>
                    <a:pt x="714" y="679"/>
                  </a:cubicBezTo>
                  <a:cubicBezTo>
                    <a:pt x="714" y="549"/>
                    <a:pt x="750" y="418"/>
                    <a:pt x="798" y="310"/>
                  </a:cubicBezTo>
                  <a:cubicBezTo>
                    <a:pt x="834" y="203"/>
                    <a:pt x="893" y="120"/>
                    <a:pt x="941" y="72"/>
                  </a:cubicBezTo>
                  <a:lnTo>
                    <a:pt x="1012"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8"/>
            <p:cNvSpPr/>
            <p:nvPr/>
          </p:nvSpPr>
          <p:spPr>
            <a:xfrm>
              <a:off x="3109000" y="1947700"/>
              <a:ext cx="270900" cy="134400"/>
            </a:xfrm>
            <a:custGeom>
              <a:avLst/>
              <a:gdLst/>
              <a:ahLst/>
              <a:cxnLst/>
              <a:rect l="l" t="t" r="r" b="b"/>
              <a:pathLst>
                <a:path w="10836" h="5376" extrusionOk="0">
                  <a:moveTo>
                    <a:pt x="10835" y="0"/>
                  </a:moveTo>
                  <a:lnTo>
                    <a:pt x="9407" y="1310"/>
                  </a:lnTo>
                  <a:cubicBezTo>
                    <a:pt x="9181" y="1512"/>
                    <a:pt x="8942" y="1727"/>
                    <a:pt x="8692" y="1965"/>
                  </a:cubicBezTo>
                  <a:cubicBezTo>
                    <a:pt x="8573" y="2060"/>
                    <a:pt x="8442" y="2203"/>
                    <a:pt x="8311" y="2322"/>
                  </a:cubicBezTo>
                  <a:cubicBezTo>
                    <a:pt x="8168" y="2441"/>
                    <a:pt x="8026" y="2560"/>
                    <a:pt x="7859" y="2584"/>
                  </a:cubicBezTo>
                  <a:cubicBezTo>
                    <a:pt x="7829" y="2590"/>
                    <a:pt x="7798" y="2592"/>
                    <a:pt x="7767" y="2592"/>
                  </a:cubicBezTo>
                  <a:cubicBezTo>
                    <a:pt x="7526" y="2592"/>
                    <a:pt x="7232" y="2447"/>
                    <a:pt x="6902" y="2447"/>
                  </a:cubicBezTo>
                  <a:cubicBezTo>
                    <a:pt x="6822" y="2447"/>
                    <a:pt x="6740" y="2456"/>
                    <a:pt x="6656" y="2477"/>
                  </a:cubicBezTo>
                  <a:cubicBezTo>
                    <a:pt x="6192" y="2572"/>
                    <a:pt x="5811" y="2881"/>
                    <a:pt x="5513" y="3227"/>
                  </a:cubicBezTo>
                  <a:cubicBezTo>
                    <a:pt x="5216" y="3584"/>
                    <a:pt x="4990" y="3965"/>
                    <a:pt x="4716" y="4286"/>
                  </a:cubicBezTo>
                  <a:cubicBezTo>
                    <a:pt x="4454" y="4608"/>
                    <a:pt x="4144" y="4846"/>
                    <a:pt x="3799" y="5001"/>
                  </a:cubicBezTo>
                  <a:cubicBezTo>
                    <a:pt x="3404" y="5168"/>
                    <a:pt x="3003" y="5226"/>
                    <a:pt x="2625" y="5226"/>
                  </a:cubicBezTo>
                  <a:cubicBezTo>
                    <a:pt x="2330" y="5226"/>
                    <a:pt x="2049" y="5191"/>
                    <a:pt x="1799" y="5144"/>
                  </a:cubicBezTo>
                  <a:cubicBezTo>
                    <a:pt x="1239" y="5025"/>
                    <a:pt x="787" y="4846"/>
                    <a:pt x="477" y="4751"/>
                  </a:cubicBezTo>
                  <a:cubicBezTo>
                    <a:pt x="168" y="4632"/>
                    <a:pt x="1" y="4572"/>
                    <a:pt x="1" y="4572"/>
                  </a:cubicBezTo>
                  <a:lnTo>
                    <a:pt x="1" y="4572"/>
                  </a:lnTo>
                  <a:cubicBezTo>
                    <a:pt x="1" y="4572"/>
                    <a:pt x="168" y="4644"/>
                    <a:pt x="465" y="4775"/>
                  </a:cubicBezTo>
                  <a:cubicBezTo>
                    <a:pt x="775" y="4905"/>
                    <a:pt x="1203" y="5108"/>
                    <a:pt x="1787" y="5251"/>
                  </a:cubicBezTo>
                  <a:cubicBezTo>
                    <a:pt x="2080" y="5318"/>
                    <a:pt x="2421" y="5376"/>
                    <a:pt x="2786" y="5376"/>
                  </a:cubicBezTo>
                  <a:cubicBezTo>
                    <a:pt x="3132" y="5376"/>
                    <a:pt x="3500" y="5324"/>
                    <a:pt x="3870" y="5179"/>
                  </a:cubicBezTo>
                  <a:cubicBezTo>
                    <a:pt x="4239" y="5048"/>
                    <a:pt x="4597" y="4775"/>
                    <a:pt x="4882" y="4429"/>
                  </a:cubicBezTo>
                  <a:cubicBezTo>
                    <a:pt x="5168" y="4108"/>
                    <a:pt x="5406" y="3715"/>
                    <a:pt x="5692" y="3393"/>
                  </a:cubicBezTo>
                  <a:cubicBezTo>
                    <a:pt x="5966" y="3060"/>
                    <a:pt x="6311" y="2798"/>
                    <a:pt x="6704" y="2703"/>
                  </a:cubicBezTo>
                  <a:cubicBezTo>
                    <a:pt x="6774" y="2689"/>
                    <a:pt x="6847" y="2682"/>
                    <a:pt x="6920" y="2682"/>
                  </a:cubicBezTo>
                  <a:cubicBezTo>
                    <a:pt x="7033" y="2682"/>
                    <a:pt x="7148" y="2698"/>
                    <a:pt x="7264" y="2727"/>
                  </a:cubicBezTo>
                  <a:cubicBezTo>
                    <a:pt x="7397" y="2752"/>
                    <a:pt x="7547" y="2782"/>
                    <a:pt x="7703" y="2782"/>
                  </a:cubicBezTo>
                  <a:cubicBezTo>
                    <a:pt x="7770" y="2782"/>
                    <a:pt x="7838" y="2777"/>
                    <a:pt x="7907" y="2762"/>
                  </a:cubicBezTo>
                  <a:cubicBezTo>
                    <a:pt x="8133" y="2703"/>
                    <a:pt x="8288" y="2572"/>
                    <a:pt x="8430" y="2441"/>
                  </a:cubicBezTo>
                  <a:lnTo>
                    <a:pt x="8811" y="2048"/>
                  </a:lnTo>
                  <a:lnTo>
                    <a:pt x="9502" y="1369"/>
                  </a:lnTo>
                  <a:cubicBezTo>
                    <a:pt x="10335" y="512"/>
                    <a:pt x="10835" y="0"/>
                    <a:pt x="1083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8"/>
            <p:cNvSpPr/>
            <p:nvPr/>
          </p:nvSpPr>
          <p:spPr>
            <a:xfrm>
              <a:off x="3293850" y="1989950"/>
              <a:ext cx="95875" cy="39625"/>
            </a:xfrm>
            <a:custGeom>
              <a:avLst/>
              <a:gdLst/>
              <a:ahLst/>
              <a:cxnLst/>
              <a:rect l="l" t="t" r="r" b="b"/>
              <a:pathLst>
                <a:path w="3835" h="1585" extrusionOk="0">
                  <a:moveTo>
                    <a:pt x="3834" y="1"/>
                  </a:moveTo>
                  <a:cubicBezTo>
                    <a:pt x="3834" y="1"/>
                    <a:pt x="3775" y="1"/>
                    <a:pt x="3656" y="25"/>
                  </a:cubicBezTo>
                  <a:cubicBezTo>
                    <a:pt x="3549" y="25"/>
                    <a:pt x="3382" y="48"/>
                    <a:pt x="3191" y="108"/>
                  </a:cubicBezTo>
                  <a:cubicBezTo>
                    <a:pt x="3013" y="179"/>
                    <a:pt x="2787" y="287"/>
                    <a:pt x="2584" y="465"/>
                  </a:cubicBezTo>
                  <a:cubicBezTo>
                    <a:pt x="2477" y="560"/>
                    <a:pt x="2382" y="656"/>
                    <a:pt x="2298" y="775"/>
                  </a:cubicBezTo>
                  <a:cubicBezTo>
                    <a:pt x="2227" y="882"/>
                    <a:pt x="2144" y="989"/>
                    <a:pt x="2048" y="1037"/>
                  </a:cubicBezTo>
                  <a:cubicBezTo>
                    <a:pt x="1941" y="1072"/>
                    <a:pt x="1787" y="1108"/>
                    <a:pt x="1656" y="1132"/>
                  </a:cubicBezTo>
                  <a:cubicBezTo>
                    <a:pt x="1525" y="1168"/>
                    <a:pt x="1382" y="1191"/>
                    <a:pt x="1275" y="1227"/>
                  </a:cubicBezTo>
                  <a:cubicBezTo>
                    <a:pt x="1036" y="1287"/>
                    <a:pt x="810" y="1346"/>
                    <a:pt x="620" y="1406"/>
                  </a:cubicBezTo>
                  <a:cubicBezTo>
                    <a:pt x="227" y="1513"/>
                    <a:pt x="1" y="1584"/>
                    <a:pt x="1" y="1584"/>
                  </a:cubicBezTo>
                  <a:cubicBezTo>
                    <a:pt x="1" y="1584"/>
                    <a:pt x="239" y="1549"/>
                    <a:pt x="632" y="1513"/>
                  </a:cubicBezTo>
                  <a:cubicBezTo>
                    <a:pt x="810" y="1477"/>
                    <a:pt x="1048" y="1453"/>
                    <a:pt x="1298" y="1406"/>
                  </a:cubicBezTo>
                  <a:cubicBezTo>
                    <a:pt x="1429" y="1370"/>
                    <a:pt x="1572" y="1358"/>
                    <a:pt x="1703" y="1334"/>
                  </a:cubicBezTo>
                  <a:cubicBezTo>
                    <a:pt x="1834" y="1299"/>
                    <a:pt x="1989" y="1299"/>
                    <a:pt x="2144" y="1227"/>
                  </a:cubicBezTo>
                  <a:cubicBezTo>
                    <a:pt x="2322" y="1156"/>
                    <a:pt x="2418" y="989"/>
                    <a:pt x="2489" y="882"/>
                  </a:cubicBezTo>
                  <a:cubicBezTo>
                    <a:pt x="2560" y="763"/>
                    <a:pt x="2644" y="679"/>
                    <a:pt x="2727" y="584"/>
                  </a:cubicBezTo>
                  <a:cubicBezTo>
                    <a:pt x="2894" y="406"/>
                    <a:pt x="3084" y="287"/>
                    <a:pt x="3251" y="203"/>
                  </a:cubicBezTo>
                  <a:cubicBezTo>
                    <a:pt x="3418" y="108"/>
                    <a:pt x="3561" y="60"/>
                    <a:pt x="3668" y="37"/>
                  </a:cubicBezTo>
                  <a:cubicBezTo>
                    <a:pt x="3775" y="25"/>
                    <a:pt x="3834" y="1"/>
                    <a:pt x="38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8"/>
            <p:cNvSpPr/>
            <p:nvPr/>
          </p:nvSpPr>
          <p:spPr>
            <a:xfrm>
              <a:off x="3836475" y="1876850"/>
              <a:ext cx="347400" cy="375075"/>
            </a:xfrm>
            <a:custGeom>
              <a:avLst/>
              <a:gdLst/>
              <a:ahLst/>
              <a:cxnLst/>
              <a:rect l="l" t="t" r="r" b="b"/>
              <a:pathLst>
                <a:path w="13896" h="15003" extrusionOk="0">
                  <a:moveTo>
                    <a:pt x="1" y="0"/>
                  </a:moveTo>
                  <a:cubicBezTo>
                    <a:pt x="1" y="1"/>
                    <a:pt x="239" y="167"/>
                    <a:pt x="679" y="453"/>
                  </a:cubicBezTo>
                  <a:cubicBezTo>
                    <a:pt x="906" y="596"/>
                    <a:pt x="1191" y="762"/>
                    <a:pt x="1489" y="989"/>
                  </a:cubicBezTo>
                  <a:cubicBezTo>
                    <a:pt x="1787" y="1191"/>
                    <a:pt x="2144" y="1429"/>
                    <a:pt x="2513" y="1715"/>
                  </a:cubicBezTo>
                  <a:cubicBezTo>
                    <a:pt x="2906" y="2001"/>
                    <a:pt x="3299" y="2298"/>
                    <a:pt x="3739" y="2656"/>
                  </a:cubicBezTo>
                  <a:cubicBezTo>
                    <a:pt x="4168" y="2989"/>
                    <a:pt x="4596" y="3382"/>
                    <a:pt x="5073" y="3787"/>
                  </a:cubicBezTo>
                  <a:cubicBezTo>
                    <a:pt x="6001" y="4596"/>
                    <a:pt x="6978" y="5537"/>
                    <a:pt x="7942" y="6585"/>
                  </a:cubicBezTo>
                  <a:cubicBezTo>
                    <a:pt x="8918" y="7620"/>
                    <a:pt x="9776" y="8680"/>
                    <a:pt x="10526" y="9656"/>
                  </a:cubicBezTo>
                  <a:cubicBezTo>
                    <a:pt x="10895" y="10168"/>
                    <a:pt x="11252" y="10633"/>
                    <a:pt x="11550" y="11085"/>
                  </a:cubicBezTo>
                  <a:cubicBezTo>
                    <a:pt x="11859" y="11538"/>
                    <a:pt x="12121" y="11966"/>
                    <a:pt x="12383" y="12371"/>
                  </a:cubicBezTo>
                  <a:cubicBezTo>
                    <a:pt x="12633" y="12764"/>
                    <a:pt x="12848" y="13133"/>
                    <a:pt x="13038" y="13454"/>
                  </a:cubicBezTo>
                  <a:cubicBezTo>
                    <a:pt x="13229" y="13776"/>
                    <a:pt x="13395" y="14050"/>
                    <a:pt x="13514" y="14288"/>
                  </a:cubicBezTo>
                  <a:cubicBezTo>
                    <a:pt x="13764" y="14752"/>
                    <a:pt x="13895" y="15002"/>
                    <a:pt x="13895" y="15002"/>
                  </a:cubicBezTo>
                  <a:cubicBezTo>
                    <a:pt x="13895" y="15002"/>
                    <a:pt x="13800" y="14740"/>
                    <a:pt x="13633" y="14288"/>
                  </a:cubicBezTo>
                  <a:cubicBezTo>
                    <a:pt x="13538" y="14038"/>
                    <a:pt x="13419" y="13740"/>
                    <a:pt x="13252" y="13395"/>
                  </a:cubicBezTo>
                  <a:cubicBezTo>
                    <a:pt x="13098" y="13050"/>
                    <a:pt x="12931" y="12657"/>
                    <a:pt x="12705" y="12240"/>
                  </a:cubicBezTo>
                  <a:cubicBezTo>
                    <a:pt x="12478" y="11800"/>
                    <a:pt x="12240" y="11347"/>
                    <a:pt x="11966" y="10871"/>
                  </a:cubicBezTo>
                  <a:cubicBezTo>
                    <a:pt x="11693" y="10371"/>
                    <a:pt x="11371" y="9883"/>
                    <a:pt x="11026" y="9347"/>
                  </a:cubicBezTo>
                  <a:cubicBezTo>
                    <a:pt x="10311" y="8311"/>
                    <a:pt x="9466" y="7204"/>
                    <a:pt x="8478" y="6132"/>
                  </a:cubicBezTo>
                  <a:cubicBezTo>
                    <a:pt x="7490" y="5061"/>
                    <a:pt x="6454" y="4144"/>
                    <a:pt x="5478" y="3346"/>
                  </a:cubicBezTo>
                  <a:cubicBezTo>
                    <a:pt x="4966" y="2965"/>
                    <a:pt x="4489" y="2608"/>
                    <a:pt x="4037" y="2298"/>
                  </a:cubicBezTo>
                  <a:cubicBezTo>
                    <a:pt x="3573" y="1965"/>
                    <a:pt x="3120" y="1703"/>
                    <a:pt x="2727" y="1441"/>
                  </a:cubicBezTo>
                  <a:cubicBezTo>
                    <a:pt x="2322" y="1179"/>
                    <a:pt x="1929" y="989"/>
                    <a:pt x="1608" y="810"/>
                  </a:cubicBezTo>
                  <a:cubicBezTo>
                    <a:pt x="1275" y="608"/>
                    <a:pt x="977" y="477"/>
                    <a:pt x="739" y="358"/>
                  </a:cubicBezTo>
                  <a:cubicBezTo>
                    <a:pt x="263" y="120"/>
                    <a:pt x="1" y="1"/>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8"/>
            <p:cNvSpPr/>
            <p:nvPr/>
          </p:nvSpPr>
          <p:spPr>
            <a:xfrm>
              <a:off x="4055550" y="1968825"/>
              <a:ext cx="92000" cy="101525"/>
            </a:xfrm>
            <a:custGeom>
              <a:avLst/>
              <a:gdLst/>
              <a:ahLst/>
              <a:cxnLst/>
              <a:rect l="l" t="t" r="r" b="b"/>
              <a:pathLst>
                <a:path w="3680" h="4061" extrusionOk="0">
                  <a:moveTo>
                    <a:pt x="1" y="0"/>
                  </a:moveTo>
                  <a:cubicBezTo>
                    <a:pt x="1" y="1"/>
                    <a:pt x="167" y="286"/>
                    <a:pt x="465" y="679"/>
                  </a:cubicBezTo>
                  <a:cubicBezTo>
                    <a:pt x="751" y="1084"/>
                    <a:pt x="1167" y="1632"/>
                    <a:pt x="1668" y="2191"/>
                  </a:cubicBezTo>
                  <a:cubicBezTo>
                    <a:pt x="2168" y="2739"/>
                    <a:pt x="2680" y="3215"/>
                    <a:pt x="3049" y="3537"/>
                  </a:cubicBezTo>
                  <a:cubicBezTo>
                    <a:pt x="3430" y="3870"/>
                    <a:pt x="3680" y="4060"/>
                    <a:pt x="3680" y="4060"/>
                  </a:cubicBezTo>
                  <a:cubicBezTo>
                    <a:pt x="3680" y="4060"/>
                    <a:pt x="3573" y="3763"/>
                    <a:pt x="3323" y="3322"/>
                  </a:cubicBezTo>
                  <a:cubicBezTo>
                    <a:pt x="3084" y="2870"/>
                    <a:pt x="2715" y="2275"/>
                    <a:pt x="2191" y="1715"/>
                  </a:cubicBezTo>
                  <a:cubicBezTo>
                    <a:pt x="1668" y="1143"/>
                    <a:pt x="1120" y="715"/>
                    <a:pt x="703" y="429"/>
                  </a:cubicBezTo>
                  <a:cubicBezTo>
                    <a:pt x="286" y="143"/>
                    <a:pt x="1" y="1"/>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8"/>
            <p:cNvSpPr/>
            <p:nvPr/>
          </p:nvSpPr>
          <p:spPr>
            <a:xfrm>
              <a:off x="4118050" y="1960500"/>
              <a:ext cx="47075" cy="58950"/>
            </a:xfrm>
            <a:custGeom>
              <a:avLst/>
              <a:gdLst/>
              <a:ahLst/>
              <a:cxnLst/>
              <a:rect l="l" t="t" r="r" b="b"/>
              <a:pathLst>
                <a:path w="1883" h="2358" extrusionOk="0">
                  <a:moveTo>
                    <a:pt x="1" y="0"/>
                  </a:moveTo>
                  <a:cubicBezTo>
                    <a:pt x="1" y="0"/>
                    <a:pt x="49" y="203"/>
                    <a:pt x="168" y="453"/>
                  </a:cubicBezTo>
                  <a:cubicBezTo>
                    <a:pt x="287" y="703"/>
                    <a:pt x="465" y="1048"/>
                    <a:pt x="715" y="1357"/>
                  </a:cubicBezTo>
                  <a:cubicBezTo>
                    <a:pt x="965" y="1667"/>
                    <a:pt x="1263" y="1929"/>
                    <a:pt x="1489" y="2084"/>
                  </a:cubicBezTo>
                  <a:cubicBezTo>
                    <a:pt x="1715" y="2262"/>
                    <a:pt x="1882" y="2358"/>
                    <a:pt x="1882" y="2358"/>
                  </a:cubicBezTo>
                  <a:cubicBezTo>
                    <a:pt x="1882" y="2358"/>
                    <a:pt x="1858" y="2167"/>
                    <a:pt x="1775" y="1881"/>
                  </a:cubicBezTo>
                  <a:cubicBezTo>
                    <a:pt x="1680" y="1607"/>
                    <a:pt x="1537" y="1238"/>
                    <a:pt x="1263" y="917"/>
                  </a:cubicBezTo>
                  <a:cubicBezTo>
                    <a:pt x="1001" y="584"/>
                    <a:pt x="692" y="357"/>
                    <a:pt x="430" y="214"/>
                  </a:cubicBezTo>
                  <a:cubicBezTo>
                    <a:pt x="180" y="60"/>
                    <a:pt x="1" y="0"/>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8"/>
            <p:cNvSpPr/>
            <p:nvPr/>
          </p:nvSpPr>
          <p:spPr>
            <a:xfrm>
              <a:off x="2483025" y="1774950"/>
              <a:ext cx="1815750" cy="1529175"/>
            </a:xfrm>
            <a:custGeom>
              <a:avLst/>
              <a:gdLst/>
              <a:ahLst/>
              <a:cxnLst/>
              <a:rect l="l" t="t" r="r" b="b"/>
              <a:pathLst>
                <a:path w="72630" h="61167" extrusionOk="0">
                  <a:moveTo>
                    <a:pt x="62423" y="3596"/>
                  </a:moveTo>
                  <a:cubicBezTo>
                    <a:pt x="62491" y="3596"/>
                    <a:pt x="62561" y="3614"/>
                    <a:pt x="62616" y="3660"/>
                  </a:cubicBezTo>
                  <a:cubicBezTo>
                    <a:pt x="62687" y="3707"/>
                    <a:pt x="62735" y="3803"/>
                    <a:pt x="62759" y="3886"/>
                  </a:cubicBezTo>
                  <a:lnTo>
                    <a:pt x="64199" y="18090"/>
                  </a:lnTo>
                  <a:cubicBezTo>
                    <a:pt x="64199" y="18209"/>
                    <a:pt x="64247" y="18304"/>
                    <a:pt x="64283" y="18412"/>
                  </a:cubicBezTo>
                  <a:lnTo>
                    <a:pt x="71879" y="33652"/>
                  </a:lnTo>
                  <a:cubicBezTo>
                    <a:pt x="71939" y="33771"/>
                    <a:pt x="71915" y="33902"/>
                    <a:pt x="71831" y="34009"/>
                  </a:cubicBezTo>
                  <a:lnTo>
                    <a:pt x="68593" y="37819"/>
                  </a:lnTo>
                  <a:cubicBezTo>
                    <a:pt x="68545" y="37866"/>
                    <a:pt x="68498" y="37926"/>
                    <a:pt x="68474" y="37985"/>
                  </a:cubicBezTo>
                  <a:lnTo>
                    <a:pt x="63735" y="46820"/>
                  </a:lnTo>
                  <a:cubicBezTo>
                    <a:pt x="63723" y="46832"/>
                    <a:pt x="63723" y="46856"/>
                    <a:pt x="63711" y="46867"/>
                  </a:cubicBezTo>
                  <a:lnTo>
                    <a:pt x="59877" y="51999"/>
                  </a:lnTo>
                  <a:cubicBezTo>
                    <a:pt x="59818" y="52094"/>
                    <a:pt x="59735" y="52130"/>
                    <a:pt x="59627" y="52130"/>
                  </a:cubicBezTo>
                  <a:cubicBezTo>
                    <a:pt x="59508" y="52130"/>
                    <a:pt x="59425" y="52094"/>
                    <a:pt x="59366" y="52011"/>
                  </a:cubicBezTo>
                  <a:lnTo>
                    <a:pt x="58389" y="50856"/>
                  </a:lnTo>
                  <a:cubicBezTo>
                    <a:pt x="58318" y="50761"/>
                    <a:pt x="58294" y="50630"/>
                    <a:pt x="58330" y="50523"/>
                  </a:cubicBezTo>
                  <a:lnTo>
                    <a:pt x="59306" y="47879"/>
                  </a:lnTo>
                  <a:cubicBezTo>
                    <a:pt x="59377" y="47653"/>
                    <a:pt x="59377" y="47415"/>
                    <a:pt x="59282" y="47213"/>
                  </a:cubicBezTo>
                  <a:lnTo>
                    <a:pt x="57722" y="43188"/>
                  </a:lnTo>
                  <a:cubicBezTo>
                    <a:pt x="57699" y="43117"/>
                    <a:pt x="57699" y="43022"/>
                    <a:pt x="57722" y="42950"/>
                  </a:cubicBezTo>
                  <a:lnTo>
                    <a:pt x="58473" y="40902"/>
                  </a:lnTo>
                  <a:cubicBezTo>
                    <a:pt x="58544" y="40664"/>
                    <a:pt x="58532" y="40390"/>
                    <a:pt x="58425" y="40176"/>
                  </a:cubicBezTo>
                  <a:lnTo>
                    <a:pt x="57318" y="37902"/>
                  </a:lnTo>
                  <a:cubicBezTo>
                    <a:pt x="57306" y="37878"/>
                    <a:pt x="57294" y="37819"/>
                    <a:pt x="57294" y="37771"/>
                  </a:cubicBezTo>
                  <a:lnTo>
                    <a:pt x="57258" y="34366"/>
                  </a:lnTo>
                  <a:cubicBezTo>
                    <a:pt x="57258" y="34306"/>
                    <a:pt x="57258" y="34247"/>
                    <a:pt x="57246" y="34187"/>
                  </a:cubicBezTo>
                  <a:lnTo>
                    <a:pt x="57139" y="33699"/>
                  </a:lnTo>
                  <a:cubicBezTo>
                    <a:pt x="57080" y="33413"/>
                    <a:pt x="56889" y="33175"/>
                    <a:pt x="56627" y="33044"/>
                  </a:cubicBezTo>
                  <a:cubicBezTo>
                    <a:pt x="56484" y="32985"/>
                    <a:pt x="56353" y="32949"/>
                    <a:pt x="56222" y="32949"/>
                  </a:cubicBezTo>
                  <a:cubicBezTo>
                    <a:pt x="56067" y="32949"/>
                    <a:pt x="55925" y="32997"/>
                    <a:pt x="55817" y="33092"/>
                  </a:cubicBezTo>
                  <a:lnTo>
                    <a:pt x="55627" y="33187"/>
                  </a:lnTo>
                  <a:cubicBezTo>
                    <a:pt x="55579" y="33219"/>
                    <a:pt x="55521" y="33235"/>
                    <a:pt x="55466" y="33235"/>
                  </a:cubicBezTo>
                  <a:cubicBezTo>
                    <a:pt x="55439" y="33235"/>
                    <a:pt x="55413" y="33231"/>
                    <a:pt x="55389" y="33223"/>
                  </a:cubicBezTo>
                  <a:cubicBezTo>
                    <a:pt x="55195" y="33159"/>
                    <a:pt x="54932" y="33128"/>
                    <a:pt x="54605" y="33128"/>
                  </a:cubicBezTo>
                  <a:cubicBezTo>
                    <a:pt x="53825" y="33128"/>
                    <a:pt x="52677" y="33304"/>
                    <a:pt x="51210" y="33640"/>
                  </a:cubicBezTo>
                  <a:cubicBezTo>
                    <a:pt x="50840" y="33724"/>
                    <a:pt x="50469" y="33762"/>
                    <a:pt x="50101" y="33762"/>
                  </a:cubicBezTo>
                  <a:cubicBezTo>
                    <a:pt x="47301" y="33762"/>
                    <a:pt x="44650" y="31563"/>
                    <a:pt x="43840" y="30806"/>
                  </a:cubicBezTo>
                  <a:cubicBezTo>
                    <a:pt x="43745" y="30723"/>
                    <a:pt x="43721" y="30604"/>
                    <a:pt x="43745" y="30484"/>
                  </a:cubicBezTo>
                  <a:lnTo>
                    <a:pt x="44566" y="27258"/>
                  </a:lnTo>
                  <a:cubicBezTo>
                    <a:pt x="44626" y="27032"/>
                    <a:pt x="44602" y="26782"/>
                    <a:pt x="44483" y="26567"/>
                  </a:cubicBezTo>
                  <a:lnTo>
                    <a:pt x="42887" y="23698"/>
                  </a:lnTo>
                  <a:cubicBezTo>
                    <a:pt x="42816" y="23567"/>
                    <a:pt x="42828" y="23400"/>
                    <a:pt x="42947" y="23293"/>
                  </a:cubicBezTo>
                  <a:lnTo>
                    <a:pt x="46352" y="20186"/>
                  </a:lnTo>
                  <a:lnTo>
                    <a:pt x="49186" y="18066"/>
                  </a:lnTo>
                  <a:cubicBezTo>
                    <a:pt x="49221" y="18042"/>
                    <a:pt x="49281" y="18007"/>
                    <a:pt x="49340" y="18007"/>
                  </a:cubicBezTo>
                  <a:lnTo>
                    <a:pt x="55055" y="17495"/>
                  </a:lnTo>
                  <a:cubicBezTo>
                    <a:pt x="55073" y="17488"/>
                    <a:pt x="55090" y="17485"/>
                    <a:pt x="55108" y="17485"/>
                  </a:cubicBezTo>
                  <a:cubicBezTo>
                    <a:pt x="55150" y="17485"/>
                    <a:pt x="55192" y="17502"/>
                    <a:pt x="55234" y="17519"/>
                  </a:cubicBezTo>
                  <a:lnTo>
                    <a:pt x="57794" y="18828"/>
                  </a:lnTo>
                  <a:cubicBezTo>
                    <a:pt x="57935" y="18909"/>
                    <a:pt x="58093" y="18938"/>
                    <a:pt x="58246" y="18938"/>
                  </a:cubicBezTo>
                  <a:cubicBezTo>
                    <a:pt x="58274" y="18938"/>
                    <a:pt x="58302" y="18937"/>
                    <a:pt x="58330" y="18935"/>
                  </a:cubicBezTo>
                  <a:lnTo>
                    <a:pt x="59580" y="18804"/>
                  </a:lnTo>
                  <a:cubicBezTo>
                    <a:pt x="59901" y="18769"/>
                    <a:pt x="60163" y="18578"/>
                    <a:pt x="60318" y="18304"/>
                  </a:cubicBezTo>
                  <a:cubicBezTo>
                    <a:pt x="60449" y="18042"/>
                    <a:pt x="60461" y="17709"/>
                    <a:pt x="60318" y="17435"/>
                  </a:cubicBezTo>
                  <a:lnTo>
                    <a:pt x="60151" y="17114"/>
                  </a:lnTo>
                  <a:cubicBezTo>
                    <a:pt x="60056" y="16959"/>
                    <a:pt x="59937" y="16816"/>
                    <a:pt x="59782" y="16733"/>
                  </a:cubicBezTo>
                  <a:lnTo>
                    <a:pt x="58270" y="15864"/>
                  </a:lnTo>
                  <a:cubicBezTo>
                    <a:pt x="58246" y="15852"/>
                    <a:pt x="58211" y="15828"/>
                    <a:pt x="58199" y="15804"/>
                  </a:cubicBezTo>
                  <a:lnTo>
                    <a:pt x="57770" y="15375"/>
                  </a:lnTo>
                  <a:cubicBezTo>
                    <a:pt x="57585" y="15190"/>
                    <a:pt x="57343" y="15101"/>
                    <a:pt x="57098" y="15101"/>
                  </a:cubicBezTo>
                  <a:cubicBezTo>
                    <a:pt x="57044" y="15101"/>
                    <a:pt x="56990" y="15105"/>
                    <a:pt x="56937" y="15114"/>
                  </a:cubicBezTo>
                  <a:lnTo>
                    <a:pt x="55639" y="15316"/>
                  </a:lnTo>
                  <a:cubicBezTo>
                    <a:pt x="55621" y="15319"/>
                    <a:pt x="55605" y="15321"/>
                    <a:pt x="55589" y="15321"/>
                  </a:cubicBezTo>
                  <a:cubicBezTo>
                    <a:pt x="55550" y="15321"/>
                    <a:pt x="55514" y="15312"/>
                    <a:pt x="55472" y="15304"/>
                  </a:cubicBezTo>
                  <a:lnTo>
                    <a:pt x="54734" y="15030"/>
                  </a:lnTo>
                  <a:cubicBezTo>
                    <a:pt x="54651" y="15006"/>
                    <a:pt x="54591" y="14947"/>
                    <a:pt x="54555" y="14875"/>
                  </a:cubicBezTo>
                  <a:lnTo>
                    <a:pt x="54282" y="14352"/>
                  </a:lnTo>
                  <a:cubicBezTo>
                    <a:pt x="54114" y="14032"/>
                    <a:pt x="53786" y="13844"/>
                    <a:pt x="53444" y="13844"/>
                  </a:cubicBezTo>
                  <a:cubicBezTo>
                    <a:pt x="53301" y="13844"/>
                    <a:pt x="53156" y="13877"/>
                    <a:pt x="53019" y="13947"/>
                  </a:cubicBezTo>
                  <a:lnTo>
                    <a:pt x="52769" y="14078"/>
                  </a:lnTo>
                  <a:cubicBezTo>
                    <a:pt x="52722" y="14101"/>
                    <a:pt x="52671" y="14113"/>
                    <a:pt x="52622" y="14113"/>
                  </a:cubicBezTo>
                  <a:cubicBezTo>
                    <a:pt x="52573" y="14113"/>
                    <a:pt x="52525" y="14101"/>
                    <a:pt x="52484" y="14078"/>
                  </a:cubicBezTo>
                  <a:lnTo>
                    <a:pt x="51841" y="13780"/>
                  </a:lnTo>
                  <a:cubicBezTo>
                    <a:pt x="51718" y="13721"/>
                    <a:pt x="51580" y="13691"/>
                    <a:pt x="51441" y="13691"/>
                  </a:cubicBezTo>
                  <a:cubicBezTo>
                    <a:pt x="51271" y="13691"/>
                    <a:pt x="51098" y="13736"/>
                    <a:pt x="50948" y="13828"/>
                  </a:cubicBezTo>
                  <a:cubicBezTo>
                    <a:pt x="50686" y="13994"/>
                    <a:pt x="50519" y="14292"/>
                    <a:pt x="50507" y="14602"/>
                  </a:cubicBezTo>
                  <a:lnTo>
                    <a:pt x="50483" y="15054"/>
                  </a:lnTo>
                  <a:cubicBezTo>
                    <a:pt x="50472" y="15125"/>
                    <a:pt x="50460" y="15197"/>
                    <a:pt x="50400" y="15256"/>
                  </a:cubicBezTo>
                  <a:cubicBezTo>
                    <a:pt x="50091" y="15602"/>
                    <a:pt x="49269" y="16411"/>
                    <a:pt x="48328" y="16614"/>
                  </a:cubicBezTo>
                  <a:cubicBezTo>
                    <a:pt x="48285" y="16622"/>
                    <a:pt x="48241" y="16626"/>
                    <a:pt x="48198" y="16626"/>
                  </a:cubicBezTo>
                  <a:cubicBezTo>
                    <a:pt x="47494" y="16626"/>
                    <a:pt x="46738" y="15597"/>
                    <a:pt x="46435" y="15137"/>
                  </a:cubicBezTo>
                  <a:cubicBezTo>
                    <a:pt x="46376" y="15054"/>
                    <a:pt x="46364" y="14959"/>
                    <a:pt x="46400" y="14875"/>
                  </a:cubicBezTo>
                  <a:cubicBezTo>
                    <a:pt x="46412" y="14780"/>
                    <a:pt x="46471" y="14709"/>
                    <a:pt x="46566" y="14661"/>
                  </a:cubicBezTo>
                  <a:lnTo>
                    <a:pt x="48317" y="13744"/>
                  </a:lnTo>
                  <a:cubicBezTo>
                    <a:pt x="48495" y="13637"/>
                    <a:pt x="48638" y="13482"/>
                    <a:pt x="48733" y="13292"/>
                  </a:cubicBezTo>
                  <a:lnTo>
                    <a:pt x="49805" y="10923"/>
                  </a:lnTo>
                  <a:cubicBezTo>
                    <a:pt x="49852" y="10827"/>
                    <a:pt x="49864" y="10720"/>
                    <a:pt x="49876" y="10613"/>
                  </a:cubicBezTo>
                  <a:lnTo>
                    <a:pt x="49971" y="9649"/>
                  </a:lnTo>
                  <a:cubicBezTo>
                    <a:pt x="49995" y="9351"/>
                    <a:pt x="49876" y="9065"/>
                    <a:pt x="49674" y="8875"/>
                  </a:cubicBezTo>
                  <a:cubicBezTo>
                    <a:pt x="49496" y="8717"/>
                    <a:pt x="49278" y="8624"/>
                    <a:pt x="49039" y="8624"/>
                  </a:cubicBezTo>
                  <a:cubicBezTo>
                    <a:pt x="48989" y="8624"/>
                    <a:pt x="48939" y="8628"/>
                    <a:pt x="48888" y="8637"/>
                  </a:cubicBezTo>
                  <a:lnTo>
                    <a:pt x="48150" y="8756"/>
                  </a:lnTo>
                  <a:cubicBezTo>
                    <a:pt x="48130" y="8758"/>
                    <a:pt x="48111" y="8760"/>
                    <a:pt x="48092" y="8760"/>
                  </a:cubicBezTo>
                  <a:cubicBezTo>
                    <a:pt x="48032" y="8760"/>
                    <a:pt x="47975" y="8744"/>
                    <a:pt x="47912" y="8708"/>
                  </a:cubicBezTo>
                  <a:lnTo>
                    <a:pt x="47185" y="8232"/>
                  </a:lnTo>
                  <a:cubicBezTo>
                    <a:pt x="47029" y="8132"/>
                    <a:pt x="46851" y="8083"/>
                    <a:pt x="46674" y="8083"/>
                  </a:cubicBezTo>
                  <a:cubicBezTo>
                    <a:pt x="46556" y="8083"/>
                    <a:pt x="46438" y="8105"/>
                    <a:pt x="46328" y="8148"/>
                  </a:cubicBezTo>
                  <a:lnTo>
                    <a:pt x="46126" y="8220"/>
                  </a:lnTo>
                  <a:cubicBezTo>
                    <a:pt x="46089" y="8229"/>
                    <a:pt x="46050" y="8235"/>
                    <a:pt x="46011" y="8235"/>
                  </a:cubicBezTo>
                  <a:cubicBezTo>
                    <a:pt x="45949" y="8235"/>
                    <a:pt x="45886" y="8221"/>
                    <a:pt x="45828" y="8184"/>
                  </a:cubicBezTo>
                  <a:cubicBezTo>
                    <a:pt x="45745" y="8125"/>
                    <a:pt x="45685" y="8041"/>
                    <a:pt x="45673" y="7934"/>
                  </a:cubicBezTo>
                  <a:lnTo>
                    <a:pt x="45447" y="5839"/>
                  </a:lnTo>
                  <a:cubicBezTo>
                    <a:pt x="45435" y="5684"/>
                    <a:pt x="45507" y="5553"/>
                    <a:pt x="45638" y="5493"/>
                  </a:cubicBezTo>
                  <a:lnTo>
                    <a:pt x="49079" y="3957"/>
                  </a:lnTo>
                  <a:cubicBezTo>
                    <a:pt x="49120" y="3940"/>
                    <a:pt x="49168" y="3931"/>
                    <a:pt x="49215" y="3931"/>
                  </a:cubicBezTo>
                  <a:cubicBezTo>
                    <a:pt x="49263" y="3931"/>
                    <a:pt x="49311" y="3940"/>
                    <a:pt x="49352" y="3957"/>
                  </a:cubicBezTo>
                  <a:lnTo>
                    <a:pt x="51817" y="5124"/>
                  </a:lnTo>
                  <a:cubicBezTo>
                    <a:pt x="51948" y="5176"/>
                    <a:pt x="52078" y="5210"/>
                    <a:pt x="52214" y="5210"/>
                  </a:cubicBezTo>
                  <a:cubicBezTo>
                    <a:pt x="52263" y="5210"/>
                    <a:pt x="52314" y="5205"/>
                    <a:pt x="52365" y="5196"/>
                  </a:cubicBezTo>
                  <a:lnTo>
                    <a:pt x="62366" y="3600"/>
                  </a:lnTo>
                  <a:cubicBezTo>
                    <a:pt x="62385" y="3598"/>
                    <a:pt x="62404" y="3596"/>
                    <a:pt x="62423" y="3596"/>
                  </a:cubicBezTo>
                  <a:close/>
                  <a:moveTo>
                    <a:pt x="62475" y="2955"/>
                  </a:moveTo>
                  <a:cubicBezTo>
                    <a:pt x="62422" y="2955"/>
                    <a:pt x="62370" y="2959"/>
                    <a:pt x="62318" y="2969"/>
                  </a:cubicBezTo>
                  <a:lnTo>
                    <a:pt x="52317" y="4553"/>
                  </a:lnTo>
                  <a:cubicBezTo>
                    <a:pt x="52300" y="4560"/>
                    <a:pt x="52281" y="4563"/>
                    <a:pt x="52262" y="4563"/>
                  </a:cubicBezTo>
                  <a:cubicBezTo>
                    <a:pt x="52217" y="4563"/>
                    <a:pt x="52169" y="4546"/>
                    <a:pt x="52127" y="4529"/>
                  </a:cubicBezTo>
                  <a:lnTo>
                    <a:pt x="49674" y="3362"/>
                  </a:lnTo>
                  <a:cubicBezTo>
                    <a:pt x="49543" y="3303"/>
                    <a:pt x="49409" y="3273"/>
                    <a:pt x="49275" y="3273"/>
                  </a:cubicBezTo>
                  <a:cubicBezTo>
                    <a:pt x="49141" y="3273"/>
                    <a:pt x="49007" y="3303"/>
                    <a:pt x="48876" y="3362"/>
                  </a:cubicBezTo>
                  <a:lnTo>
                    <a:pt x="45411" y="4946"/>
                  </a:lnTo>
                  <a:cubicBezTo>
                    <a:pt x="45042" y="5124"/>
                    <a:pt x="44816" y="5505"/>
                    <a:pt x="44864" y="5910"/>
                  </a:cubicBezTo>
                  <a:lnTo>
                    <a:pt x="45090" y="8006"/>
                  </a:lnTo>
                  <a:cubicBezTo>
                    <a:pt x="45114" y="8291"/>
                    <a:pt x="45280" y="8565"/>
                    <a:pt x="45530" y="8708"/>
                  </a:cubicBezTo>
                  <a:cubicBezTo>
                    <a:pt x="45678" y="8799"/>
                    <a:pt x="45851" y="8845"/>
                    <a:pt x="46021" y="8845"/>
                  </a:cubicBezTo>
                  <a:cubicBezTo>
                    <a:pt x="46140" y="8845"/>
                    <a:pt x="46257" y="8823"/>
                    <a:pt x="46364" y="8779"/>
                  </a:cubicBezTo>
                  <a:lnTo>
                    <a:pt x="46554" y="8708"/>
                  </a:lnTo>
                  <a:cubicBezTo>
                    <a:pt x="46594" y="8690"/>
                    <a:pt x="46633" y="8683"/>
                    <a:pt x="46671" y="8683"/>
                  </a:cubicBezTo>
                  <a:cubicBezTo>
                    <a:pt x="46737" y="8683"/>
                    <a:pt x="46799" y="8706"/>
                    <a:pt x="46852" y="8744"/>
                  </a:cubicBezTo>
                  <a:lnTo>
                    <a:pt x="47590" y="9220"/>
                  </a:lnTo>
                  <a:cubicBezTo>
                    <a:pt x="47736" y="9311"/>
                    <a:pt x="47910" y="9367"/>
                    <a:pt x="48090" y="9367"/>
                  </a:cubicBezTo>
                  <a:cubicBezTo>
                    <a:pt x="48145" y="9367"/>
                    <a:pt x="48201" y="9362"/>
                    <a:pt x="48257" y="9351"/>
                  </a:cubicBezTo>
                  <a:lnTo>
                    <a:pt x="48983" y="9232"/>
                  </a:lnTo>
                  <a:cubicBezTo>
                    <a:pt x="49001" y="9230"/>
                    <a:pt x="49018" y="9229"/>
                    <a:pt x="49035" y="9229"/>
                  </a:cubicBezTo>
                  <a:cubicBezTo>
                    <a:pt x="49124" y="9229"/>
                    <a:pt x="49209" y="9255"/>
                    <a:pt x="49269" y="9315"/>
                  </a:cubicBezTo>
                  <a:cubicBezTo>
                    <a:pt x="49340" y="9375"/>
                    <a:pt x="49388" y="9482"/>
                    <a:pt x="49376" y="9589"/>
                  </a:cubicBezTo>
                  <a:lnTo>
                    <a:pt x="49281" y="10553"/>
                  </a:lnTo>
                  <a:cubicBezTo>
                    <a:pt x="49281" y="10589"/>
                    <a:pt x="49269" y="10625"/>
                    <a:pt x="49257" y="10661"/>
                  </a:cubicBezTo>
                  <a:lnTo>
                    <a:pt x="48186" y="13030"/>
                  </a:lnTo>
                  <a:cubicBezTo>
                    <a:pt x="48150" y="13089"/>
                    <a:pt x="48090" y="13149"/>
                    <a:pt x="48031" y="13173"/>
                  </a:cubicBezTo>
                  <a:lnTo>
                    <a:pt x="46281" y="14101"/>
                  </a:lnTo>
                  <a:cubicBezTo>
                    <a:pt x="46042" y="14221"/>
                    <a:pt x="45864" y="14435"/>
                    <a:pt x="45804" y="14697"/>
                  </a:cubicBezTo>
                  <a:cubicBezTo>
                    <a:pt x="45721" y="14947"/>
                    <a:pt x="45769" y="15209"/>
                    <a:pt x="45923" y="15435"/>
                  </a:cubicBezTo>
                  <a:cubicBezTo>
                    <a:pt x="46462" y="16276"/>
                    <a:pt x="47255" y="17205"/>
                    <a:pt x="48161" y="17205"/>
                  </a:cubicBezTo>
                  <a:cubicBezTo>
                    <a:pt x="48255" y="17205"/>
                    <a:pt x="48351" y="17195"/>
                    <a:pt x="48447" y="17173"/>
                  </a:cubicBezTo>
                  <a:cubicBezTo>
                    <a:pt x="49555" y="16935"/>
                    <a:pt x="50483" y="16018"/>
                    <a:pt x="50841" y="15625"/>
                  </a:cubicBezTo>
                  <a:cubicBezTo>
                    <a:pt x="50995" y="15471"/>
                    <a:pt x="51067" y="15256"/>
                    <a:pt x="51079" y="15030"/>
                  </a:cubicBezTo>
                  <a:lnTo>
                    <a:pt x="51103" y="14590"/>
                  </a:lnTo>
                  <a:cubicBezTo>
                    <a:pt x="51114" y="14482"/>
                    <a:pt x="51174" y="14375"/>
                    <a:pt x="51257" y="14316"/>
                  </a:cubicBezTo>
                  <a:cubicBezTo>
                    <a:pt x="51314" y="14284"/>
                    <a:pt x="51370" y="14270"/>
                    <a:pt x="51427" y="14270"/>
                  </a:cubicBezTo>
                  <a:cubicBezTo>
                    <a:pt x="51478" y="14270"/>
                    <a:pt x="51528" y="14281"/>
                    <a:pt x="51579" y="14304"/>
                  </a:cubicBezTo>
                  <a:lnTo>
                    <a:pt x="52210" y="14602"/>
                  </a:lnTo>
                  <a:cubicBezTo>
                    <a:pt x="52338" y="14660"/>
                    <a:pt x="52477" y="14689"/>
                    <a:pt x="52615" y="14689"/>
                  </a:cubicBezTo>
                  <a:cubicBezTo>
                    <a:pt x="52760" y="14689"/>
                    <a:pt x="52903" y="14657"/>
                    <a:pt x="53031" y="14590"/>
                  </a:cubicBezTo>
                  <a:lnTo>
                    <a:pt x="53281" y="14459"/>
                  </a:lnTo>
                  <a:cubicBezTo>
                    <a:pt x="53332" y="14433"/>
                    <a:pt x="53385" y="14421"/>
                    <a:pt x="53436" y="14421"/>
                  </a:cubicBezTo>
                  <a:cubicBezTo>
                    <a:pt x="53555" y="14421"/>
                    <a:pt x="53667" y="14485"/>
                    <a:pt x="53734" y="14602"/>
                  </a:cubicBezTo>
                  <a:lnTo>
                    <a:pt x="53996" y="15125"/>
                  </a:lnTo>
                  <a:cubicBezTo>
                    <a:pt x="54115" y="15352"/>
                    <a:pt x="54293" y="15506"/>
                    <a:pt x="54520" y="15590"/>
                  </a:cubicBezTo>
                  <a:lnTo>
                    <a:pt x="55270" y="15852"/>
                  </a:lnTo>
                  <a:cubicBezTo>
                    <a:pt x="55367" y="15892"/>
                    <a:pt x="55476" y="15911"/>
                    <a:pt x="55588" y="15911"/>
                  </a:cubicBezTo>
                  <a:cubicBezTo>
                    <a:pt x="55640" y="15911"/>
                    <a:pt x="55693" y="15907"/>
                    <a:pt x="55746" y="15899"/>
                  </a:cubicBezTo>
                  <a:lnTo>
                    <a:pt x="57032" y="15685"/>
                  </a:lnTo>
                  <a:cubicBezTo>
                    <a:pt x="57051" y="15681"/>
                    <a:pt x="57070" y="15679"/>
                    <a:pt x="57089" y="15679"/>
                  </a:cubicBezTo>
                  <a:cubicBezTo>
                    <a:pt x="57176" y="15679"/>
                    <a:pt x="57259" y="15721"/>
                    <a:pt x="57318" y="15780"/>
                  </a:cubicBezTo>
                  <a:lnTo>
                    <a:pt x="57746" y="16209"/>
                  </a:lnTo>
                  <a:cubicBezTo>
                    <a:pt x="57806" y="16280"/>
                    <a:pt x="57889" y="16328"/>
                    <a:pt x="57961" y="16376"/>
                  </a:cubicBezTo>
                  <a:lnTo>
                    <a:pt x="59461" y="17233"/>
                  </a:lnTo>
                  <a:cubicBezTo>
                    <a:pt x="59520" y="17269"/>
                    <a:pt x="59568" y="17316"/>
                    <a:pt x="59592" y="17376"/>
                  </a:cubicBezTo>
                  <a:lnTo>
                    <a:pt x="59758" y="17685"/>
                  </a:lnTo>
                  <a:cubicBezTo>
                    <a:pt x="59818" y="17792"/>
                    <a:pt x="59818" y="17888"/>
                    <a:pt x="59758" y="17995"/>
                  </a:cubicBezTo>
                  <a:cubicBezTo>
                    <a:pt x="59711" y="18102"/>
                    <a:pt x="59616" y="18162"/>
                    <a:pt x="59508" y="18173"/>
                  </a:cubicBezTo>
                  <a:lnTo>
                    <a:pt x="58258" y="18304"/>
                  </a:lnTo>
                  <a:cubicBezTo>
                    <a:pt x="58237" y="18311"/>
                    <a:pt x="58217" y="18314"/>
                    <a:pt x="58198" y="18314"/>
                  </a:cubicBezTo>
                  <a:cubicBezTo>
                    <a:pt x="58152" y="18314"/>
                    <a:pt x="58110" y="18297"/>
                    <a:pt x="58068" y="18281"/>
                  </a:cubicBezTo>
                  <a:lnTo>
                    <a:pt x="55508" y="16971"/>
                  </a:lnTo>
                  <a:cubicBezTo>
                    <a:pt x="55367" y="16890"/>
                    <a:pt x="55218" y="16861"/>
                    <a:pt x="55067" y="16861"/>
                  </a:cubicBezTo>
                  <a:cubicBezTo>
                    <a:pt x="55039" y="16861"/>
                    <a:pt x="55012" y="16862"/>
                    <a:pt x="54984" y="16864"/>
                  </a:cubicBezTo>
                  <a:lnTo>
                    <a:pt x="49269" y="17388"/>
                  </a:lnTo>
                  <a:cubicBezTo>
                    <a:pt x="49102" y="17400"/>
                    <a:pt x="48924" y="17459"/>
                    <a:pt x="48793" y="17566"/>
                  </a:cubicBezTo>
                  <a:lnTo>
                    <a:pt x="45959" y="19674"/>
                  </a:lnTo>
                  <a:cubicBezTo>
                    <a:pt x="45935" y="19697"/>
                    <a:pt x="45923" y="19721"/>
                    <a:pt x="45888" y="19733"/>
                  </a:cubicBezTo>
                  <a:lnTo>
                    <a:pt x="42494" y="22829"/>
                  </a:lnTo>
                  <a:cubicBezTo>
                    <a:pt x="42173" y="23115"/>
                    <a:pt x="42090" y="23591"/>
                    <a:pt x="42304" y="23984"/>
                  </a:cubicBezTo>
                  <a:lnTo>
                    <a:pt x="43899" y="26853"/>
                  </a:lnTo>
                  <a:cubicBezTo>
                    <a:pt x="43935" y="26924"/>
                    <a:pt x="43935" y="27020"/>
                    <a:pt x="43923" y="27091"/>
                  </a:cubicBezTo>
                  <a:lnTo>
                    <a:pt x="43102" y="30318"/>
                  </a:lnTo>
                  <a:cubicBezTo>
                    <a:pt x="43030" y="30663"/>
                    <a:pt x="43137" y="31008"/>
                    <a:pt x="43387" y="31246"/>
                  </a:cubicBezTo>
                  <a:cubicBezTo>
                    <a:pt x="44258" y="32033"/>
                    <a:pt x="47057" y="34361"/>
                    <a:pt x="50072" y="34361"/>
                  </a:cubicBezTo>
                  <a:cubicBezTo>
                    <a:pt x="50480" y="34361"/>
                    <a:pt x="50893" y="34318"/>
                    <a:pt x="51305" y="34223"/>
                  </a:cubicBezTo>
                  <a:cubicBezTo>
                    <a:pt x="53044" y="33822"/>
                    <a:pt x="54030" y="33724"/>
                    <a:pt x="54581" y="33724"/>
                  </a:cubicBezTo>
                  <a:cubicBezTo>
                    <a:pt x="54898" y="33724"/>
                    <a:pt x="55071" y="33756"/>
                    <a:pt x="55163" y="33782"/>
                  </a:cubicBezTo>
                  <a:cubicBezTo>
                    <a:pt x="55251" y="33813"/>
                    <a:pt x="55341" y="33828"/>
                    <a:pt x="55430" y="33828"/>
                  </a:cubicBezTo>
                  <a:cubicBezTo>
                    <a:pt x="55583" y="33828"/>
                    <a:pt x="55735" y="33786"/>
                    <a:pt x="55877" y="33711"/>
                  </a:cubicBezTo>
                  <a:lnTo>
                    <a:pt x="56067" y="33604"/>
                  </a:lnTo>
                  <a:cubicBezTo>
                    <a:pt x="56118" y="33572"/>
                    <a:pt x="56175" y="33558"/>
                    <a:pt x="56229" y="33558"/>
                  </a:cubicBezTo>
                  <a:cubicBezTo>
                    <a:pt x="56278" y="33558"/>
                    <a:pt x="56326" y="33569"/>
                    <a:pt x="56365" y="33592"/>
                  </a:cubicBezTo>
                  <a:cubicBezTo>
                    <a:pt x="56460" y="33640"/>
                    <a:pt x="56532" y="33723"/>
                    <a:pt x="56544" y="33830"/>
                  </a:cubicBezTo>
                  <a:lnTo>
                    <a:pt x="56651" y="34318"/>
                  </a:lnTo>
                  <a:lnTo>
                    <a:pt x="56651" y="34378"/>
                  </a:lnTo>
                  <a:lnTo>
                    <a:pt x="56687" y="37795"/>
                  </a:lnTo>
                  <a:cubicBezTo>
                    <a:pt x="56687" y="37926"/>
                    <a:pt x="56710" y="38069"/>
                    <a:pt x="56770" y="38188"/>
                  </a:cubicBezTo>
                  <a:lnTo>
                    <a:pt x="57877" y="40450"/>
                  </a:lnTo>
                  <a:cubicBezTo>
                    <a:pt x="57913" y="40533"/>
                    <a:pt x="57913" y="40617"/>
                    <a:pt x="57889" y="40712"/>
                  </a:cubicBezTo>
                  <a:lnTo>
                    <a:pt x="57139" y="42760"/>
                  </a:lnTo>
                  <a:cubicBezTo>
                    <a:pt x="57068" y="42986"/>
                    <a:pt x="57068" y="43224"/>
                    <a:pt x="57163" y="43427"/>
                  </a:cubicBezTo>
                  <a:lnTo>
                    <a:pt x="58723" y="47451"/>
                  </a:lnTo>
                  <a:cubicBezTo>
                    <a:pt x="58746" y="47522"/>
                    <a:pt x="58746" y="47618"/>
                    <a:pt x="58723" y="47689"/>
                  </a:cubicBezTo>
                  <a:lnTo>
                    <a:pt x="57758" y="50332"/>
                  </a:lnTo>
                  <a:cubicBezTo>
                    <a:pt x="57639" y="50654"/>
                    <a:pt x="57711" y="51011"/>
                    <a:pt x="57913" y="51261"/>
                  </a:cubicBezTo>
                  <a:lnTo>
                    <a:pt x="58889" y="52416"/>
                  </a:lnTo>
                  <a:cubicBezTo>
                    <a:pt x="59080" y="52642"/>
                    <a:pt x="59330" y="52761"/>
                    <a:pt x="59616" y="52761"/>
                  </a:cubicBezTo>
                  <a:cubicBezTo>
                    <a:pt x="59627" y="52761"/>
                    <a:pt x="59639" y="52761"/>
                    <a:pt x="59699" y="52737"/>
                  </a:cubicBezTo>
                  <a:cubicBezTo>
                    <a:pt x="59985" y="52737"/>
                    <a:pt x="60258" y="52594"/>
                    <a:pt x="60437" y="52356"/>
                  </a:cubicBezTo>
                  <a:lnTo>
                    <a:pt x="64259" y="47225"/>
                  </a:lnTo>
                  <a:cubicBezTo>
                    <a:pt x="64283" y="47177"/>
                    <a:pt x="64307" y="47153"/>
                    <a:pt x="64330" y="47106"/>
                  </a:cubicBezTo>
                  <a:lnTo>
                    <a:pt x="69069" y="38271"/>
                  </a:lnTo>
                  <a:cubicBezTo>
                    <a:pt x="69081" y="38247"/>
                    <a:pt x="69093" y="38223"/>
                    <a:pt x="69105" y="38212"/>
                  </a:cubicBezTo>
                  <a:lnTo>
                    <a:pt x="72355" y="34378"/>
                  </a:lnTo>
                  <a:cubicBezTo>
                    <a:pt x="72593" y="34104"/>
                    <a:pt x="72629" y="33699"/>
                    <a:pt x="72474" y="33354"/>
                  </a:cubicBezTo>
                  <a:lnTo>
                    <a:pt x="64878" y="18114"/>
                  </a:lnTo>
                  <a:cubicBezTo>
                    <a:pt x="64866" y="18066"/>
                    <a:pt x="64854" y="18042"/>
                    <a:pt x="64854" y="17995"/>
                  </a:cubicBezTo>
                  <a:lnTo>
                    <a:pt x="63402" y="3803"/>
                  </a:lnTo>
                  <a:cubicBezTo>
                    <a:pt x="63390" y="3541"/>
                    <a:pt x="63259" y="3303"/>
                    <a:pt x="63045" y="3148"/>
                  </a:cubicBezTo>
                  <a:cubicBezTo>
                    <a:pt x="62884" y="3025"/>
                    <a:pt x="62678" y="2955"/>
                    <a:pt x="62475" y="2955"/>
                  </a:cubicBezTo>
                  <a:close/>
                  <a:moveTo>
                    <a:pt x="27341" y="619"/>
                  </a:moveTo>
                  <a:cubicBezTo>
                    <a:pt x="27356" y="619"/>
                    <a:pt x="27370" y="621"/>
                    <a:pt x="27385" y="624"/>
                  </a:cubicBezTo>
                  <a:lnTo>
                    <a:pt x="36125" y="2029"/>
                  </a:lnTo>
                  <a:cubicBezTo>
                    <a:pt x="36220" y="2040"/>
                    <a:pt x="36303" y="2088"/>
                    <a:pt x="36351" y="2160"/>
                  </a:cubicBezTo>
                  <a:cubicBezTo>
                    <a:pt x="36398" y="2231"/>
                    <a:pt x="36410" y="2326"/>
                    <a:pt x="36398" y="2410"/>
                  </a:cubicBezTo>
                  <a:lnTo>
                    <a:pt x="35779" y="5136"/>
                  </a:lnTo>
                  <a:cubicBezTo>
                    <a:pt x="35767" y="5243"/>
                    <a:pt x="35696" y="5327"/>
                    <a:pt x="35589" y="5374"/>
                  </a:cubicBezTo>
                  <a:lnTo>
                    <a:pt x="33446" y="6231"/>
                  </a:lnTo>
                  <a:cubicBezTo>
                    <a:pt x="33374" y="6267"/>
                    <a:pt x="33303" y="6315"/>
                    <a:pt x="33243" y="6351"/>
                  </a:cubicBezTo>
                  <a:lnTo>
                    <a:pt x="31541" y="7625"/>
                  </a:lnTo>
                  <a:cubicBezTo>
                    <a:pt x="31493" y="7648"/>
                    <a:pt x="31457" y="7684"/>
                    <a:pt x="31422" y="7720"/>
                  </a:cubicBezTo>
                  <a:lnTo>
                    <a:pt x="29743" y="9470"/>
                  </a:lnTo>
                  <a:cubicBezTo>
                    <a:pt x="29695" y="9506"/>
                    <a:pt x="29636" y="9541"/>
                    <a:pt x="29576" y="9553"/>
                  </a:cubicBezTo>
                  <a:lnTo>
                    <a:pt x="20623" y="11446"/>
                  </a:lnTo>
                  <a:cubicBezTo>
                    <a:pt x="20361" y="11506"/>
                    <a:pt x="20158" y="11637"/>
                    <a:pt x="20027" y="11851"/>
                  </a:cubicBezTo>
                  <a:lnTo>
                    <a:pt x="17956" y="14911"/>
                  </a:lnTo>
                  <a:lnTo>
                    <a:pt x="16765" y="16638"/>
                  </a:lnTo>
                  <a:cubicBezTo>
                    <a:pt x="16598" y="16876"/>
                    <a:pt x="16551" y="17161"/>
                    <a:pt x="16634" y="17423"/>
                  </a:cubicBezTo>
                  <a:lnTo>
                    <a:pt x="17527" y="20721"/>
                  </a:lnTo>
                  <a:cubicBezTo>
                    <a:pt x="17551" y="20817"/>
                    <a:pt x="17527" y="20924"/>
                    <a:pt x="17467" y="21019"/>
                  </a:cubicBezTo>
                  <a:lnTo>
                    <a:pt x="16955" y="21638"/>
                  </a:lnTo>
                  <a:cubicBezTo>
                    <a:pt x="16899" y="21719"/>
                    <a:pt x="16803" y="21762"/>
                    <a:pt x="16707" y="21762"/>
                  </a:cubicBezTo>
                  <a:cubicBezTo>
                    <a:pt x="16662" y="21762"/>
                    <a:pt x="16616" y="21752"/>
                    <a:pt x="16574" y="21733"/>
                  </a:cubicBezTo>
                  <a:lnTo>
                    <a:pt x="15705" y="21340"/>
                  </a:lnTo>
                  <a:cubicBezTo>
                    <a:pt x="15681" y="21329"/>
                    <a:pt x="15646" y="21329"/>
                    <a:pt x="15622" y="21317"/>
                  </a:cubicBezTo>
                  <a:lnTo>
                    <a:pt x="12062" y="20102"/>
                  </a:lnTo>
                  <a:cubicBezTo>
                    <a:pt x="11968" y="20069"/>
                    <a:pt x="11866" y="20051"/>
                    <a:pt x="11763" y="20051"/>
                  </a:cubicBezTo>
                  <a:cubicBezTo>
                    <a:pt x="11644" y="20051"/>
                    <a:pt x="11522" y="20075"/>
                    <a:pt x="11407" y="20126"/>
                  </a:cubicBezTo>
                  <a:lnTo>
                    <a:pt x="9859" y="20745"/>
                  </a:lnTo>
                  <a:cubicBezTo>
                    <a:pt x="9574" y="20852"/>
                    <a:pt x="9359" y="21102"/>
                    <a:pt x="9300" y="21412"/>
                  </a:cubicBezTo>
                  <a:lnTo>
                    <a:pt x="9085" y="22400"/>
                  </a:lnTo>
                  <a:cubicBezTo>
                    <a:pt x="9014" y="22710"/>
                    <a:pt x="9121" y="23043"/>
                    <a:pt x="9335" y="23257"/>
                  </a:cubicBezTo>
                  <a:cubicBezTo>
                    <a:pt x="9517" y="23439"/>
                    <a:pt x="9769" y="23537"/>
                    <a:pt x="10022" y="23537"/>
                  </a:cubicBezTo>
                  <a:cubicBezTo>
                    <a:pt x="10083" y="23537"/>
                    <a:pt x="10144" y="23531"/>
                    <a:pt x="10205" y="23519"/>
                  </a:cubicBezTo>
                  <a:lnTo>
                    <a:pt x="11502" y="23245"/>
                  </a:lnTo>
                  <a:cubicBezTo>
                    <a:pt x="11530" y="23237"/>
                    <a:pt x="11557" y="23233"/>
                    <a:pt x="11584" y="23233"/>
                  </a:cubicBezTo>
                  <a:cubicBezTo>
                    <a:pt x="11709" y="23233"/>
                    <a:pt x="11822" y="23318"/>
                    <a:pt x="11871" y="23436"/>
                  </a:cubicBezTo>
                  <a:lnTo>
                    <a:pt x="12241" y="24377"/>
                  </a:lnTo>
                  <a:cubicBezTo>
                    <a:pt x="12276" y="24472"/>
                    <a:pt x="12276" y="24555"/>
                    <a:pt x="12229" y="24650"/>
                  </a:cubicBezTo>
                  <a:lnTo>
                    <a:pt x="11502" y="26091"/>
                  </a:lnTo>
                  <a:cubicBezTo>
                    <a:pt x="11395" y="26282"/>
                    <a:pt x="11360" y="26508"/>
                    <a:pt x="11407" y="26710"/>
                  </a:cubicBezTo>
                  <a:cubicBezTo>
                    <a:pt x="11407" y="26734"/>
                    <a:pt x="11419" y="26746"/>
                    <a:pt x="11419" y="26758"/>
                  </a:cubicBezTo>
                  <a:lnTo>
                    <a:pt x="12348" y="29270"/>
                  </a:lnTo>
                  <a:cubicBezTo>
                    <a:pt x="12419" y="29591"/>
                    <a:pt x="12645" y="29842"/>
                    <a:pt x="12943" y="29949"/>
                  </a:cubicBezTo>
                  <a:lnTo>
                    <a:pt x="13979" y="30627"/>
                  </a:lnTo>
                  <a:cubicBezTo>
                    <a:pt x="14003" y="30639"/>
                    <a:pt x="14027" y="30639"/>
                    <a:pt x="14062" y="30663"/>
                  </a:cubicBezTo>
                  <a:cubicBezTo>
                    <a:pt x="14148" y="30689"/>
                    <a:pt x="14221" y="30708"/>
                    <a:pt x="14300" y="30708"/>
                  </a:cubicBezTo>
                  <a:cubicBezTo>
                    <a:pt x="14331" y="30708"/>
                    <a:pt x="14362" y="30705"/>
                    <a:pt x="14396" y="30699"/>
                  </a:cubicBezTo>
                  <a:lnTo>
                    <a:pt x="15812" y="30604"/>
                  </a:lnTo>
                  <a:cubicBezTo>
                    <a:pt x="16027" y="30580"/>
                    <a:pt x="16229" y="30496"/>
                    <a:pt x="16384" y="30365"/>
                  </a:cubicBezTo>
                  <a:lnTo>
                    <a:pt x="17848" y="29044"/>
                  </a:lnTo>
                  <a:cubicBezTo>
                    <a:pt x="17896" y="29008"/>
                    <a:pt x="17944" y="28984"/>
                    <a:pt x="18003" y="28960"/>
                  </a:cubicBezTo>
                  <a:lnTo>
                    <a:pt x="18146" y="28937"/>
                  </a:lnTo>
                  <a:lnTo>
                    <a:pt x="18146" y="28937"/>
                  </a:lnTo>
                  <a:cubicBezTo>
                    <a:pt x="18134" y="28996"/>
                    <a:pt x="18134" y="29068"/>
                    <a:pt x="18134" y="29127"/>
                  </a:cubicBezTo>
                  <a:cubicBezTo>
                    <a:pt x="18134" y="29425"/>
                    <a:pt x="18289" y="29699"/>
                    <a:pt x="18527" y="29877"/>
                  </a:cubicBezTo>
                  <a:lnTo>
                    <a:pt x="18646" y="29961"/>
                  </a:lnTo>
                  <a:cubicBezTo>
                    <a:pt x="18789" y="30068"/>
                    <a:pt x="18968" y="30127"/>
                    <a:pt x="19146" y="30139"/>
                  </a:cubicBezTo>
                  <a:lnTo>
                    <a:pt x="21230" y="30223"/>
                  </a:lnTo>
                  <a:cubicBezTo>
                    <a:pt x="21301" y="30223"/>
                    <a:pt x="21385" y="30270"/>
                    <a:pt x="21444" y="30318"/>
                  </a:cubicBezTo>
                  <a:lnTo>
                    <a:pt x="22456" y="31223"/>
                  </a:lnTo>
                  <a:cubicBezTo>
                    <a:pt x="22551" y="31330"/>
                    <a:pt x="22706" y="31401"/>
                    <a:pt x="22849" y="31449"/>
                  </a:cubicBezTo>
                  <a:lnTo>
                    <a:pt x="27171" y="32509"/>
                  </a:lnTo>
                  <a:cubicBezTo>
                    <a:pt x="27278" y="32532"/>
                    <a:pt x="27350" y="32592"/>
                    <a:pt x="27397" y="32687"/>
                  </a:cubicBezTo>
                  <a:lnTo>
                    <a:pt x="28088" y="34116"/>
                  </a:lnTo>
                  <a:cubicBezTo>
                    <a:pt x="28124" y="34175"/>
                    <a:pt x="28147" y="34235"/>
                    <a:pt x="28195" y="34271"/>
                  </a:cubicBezTo>
                  <a:lnTo>
                    <a:pt x="29600" y="36080"/>
                  </a:lnTo>
                  <a:cubicBezTo>
                    <a:pt x="29695" y="36223"/>
                    <a:pt x="29850" y="36330"/>
                    <a:pt x="30029" y="36390"/>
                  </a:cubicBezTo>
                  <a:lnTo>
                    <a:pt x="34255" y="37842"/>
                  </a:lnTo>
                  <a:cubicBezTo>
                    <a:pt x="34386" y="37890"/>
                    <a:pt x="34458" y="38009"/>
                    <a:pt x="34481" y="38128"/>
                  </a:cubicBezTo>
                  <a:cubicBezTo>
                    <a:pt x="34565" y="39438"/>
                    <a:pt x="33708" y="40498"/>
                    <a:pt x="33327" y="40902"/>
                  </a:cubicBezTo>
                  <a:cubicBezTo>
                    <a:pt x="33184" y="41069"/>
                    <a:pt x="33088" y="41271"/>
                    <a:pt x="33077" y="41510"/>
                  </a:cubicBezTo>
                  <a:cubicBezTo>
                    <a:pt x="33005" y="43665"/>
                    <a:pt x="32338" y="45081"/>
                    <a:pt x="32136" y="45474"/>
                  </a:cubicBezTo>
                  <a:cubicBezTo>
                    <a:pt x="32112" y="45510"/>
                    <a:pt x="32064" y="45558"/>
                    <a:pt x="32017" y="45582"/>
                  </a:cubicBezTo>
                  <a:lnTo>
                    <a:pt x="29433" y="47189"/>
                  </a:lnTo>
                  <a:cubicBezTo>
                    <a:pt x="29255" y="47308"/>
                    <a:pt x="29124" y="47475"/>
                    <a:pt x="29040" y="47689"/>
                  </a:cubicBezTo>
                  <a:lnTo>
                    <a:pt x="27254" y="52785"/>
                  </a:lnTo>
                  <a:cubicBezTo>
                    <a:pt x="27231" y="52844"/>
                    <a:pt x="27195" y="52892"/>
                    <a:pt x="27159" y="52940"/>
                  </a:cubicBezTo>
                  <a:lnTo>
                    <a:pt x="24956" y="54797"/>
                  </a:lnTo>
                  <a:cubicBezTo>
                    <a:pt x="24778" y="54952"/>
                    <a:pt x="24659" y="55166"/>
                    <a:pt x="24623" y="55404"/>
                  </a:cubicBezTo>
                  <a:lnTo>
                    <a:pt x="24492" y="56619"/>
                  </a:lnTo>
                  <a:lnTo>
                    <a:pt x="24492" y="56702"/>
                  </a:lnTo>
                  <a:lnTo>
                    <a:pt x="24444" y="58119"/>
                  </a:lnTo>
                  <a:cubicBezTo>
                    <a:pt x="24444" y="58369"/>
                    <a:pt x="24540" y="58607"/>
                    <a:pt x="24695" y="58786"/>
                  </a:cubicBezTo>
                  <a:lnTo>
                    <a:pt x="25802" y="59976"/>
                  </a:lnTo>
                  <a:cubicBezTo>
                    <a:pt x="25885" y="60083"/>
                    <a:pt x="25909" y="60214"/>
                    <a:pt x="25861" y="60333"/>
                  </a:cubicBezTo>
                  <a:cubicBezTo>
                    <a:pt x="25813" y="60459"/>
                    <a:pt x="25695" y="60537"/>
                    <a:pt x="25563" y="60537"/>
                  </a:cubicBezTo>
                  <a:cubicBezTo>
                    <a:pt x="25532" y="60537"/>
                    <a:pt x="25500" y="60533"/>
                    <a:pt x="25468" y="60524"/>
                  </a:cubicBezTo>
                  <a:lnTo>
                    <a:pt x="24183" y="60190"/>
                  </a:lnTo>
                  <a:cubicBezTo>
                    <a:pt x="24099" y="60167"/>
                    <a:pt x="24040" y="60131"/>
                    <a:pt x="24004" y="60071"/>
                  </a:cubicBezTo>
                  <a:lnTo>
                    <a:pt x="20968" y="55916"/>
                  </a:lnTo>
                  <a:cubicBezTo>
                    <a:pt x="20253" y="55023"/>
                    <a:pt x="20158" y="53547"/>
                    <a:pt x="20146" y="52951"/>
                  </a:cubicBezTo>
                  <a:cubicBezTo>
                    <a:pt x="20146" y="52701"/>
                    <a:pt x="20039" y="52475"/>
                    <a:pt x="19861" y="52297"/>
                  </a:cubicBezTo>
                  <a:cubicBezTo>
                    <a:pt x="19337" y="51820"/>
                    <a:pt x="19265" y="50892"/>
                    <a:pt x="19265" y="50749"/>
                  </a:cubicBezTo>
                  <a:lnTo>
                    <a:pt x="19432" y="46856"/>
                  </a:lnTo>
                  <a:cubicBezTo>
                    <a:pt x="19444" y="46451"/>
                    <a:pt x="19194" y="46082"/>
                    <a:pt x="18801" y="45927"/>
                  </a:cubicBezTo>
                  <a:cubicBezTo>
                    <a:pt x="18360" y="45748"/>
                    <a:pt x="18194" y="45284"/>
                    <a:pt x="18194" y="45284"/>
                  </a:cubicBezTo>
                  <a:lnTo>
                    <a:pt x="17884" y="43772"/>
                  </a:lnTo>
                  <a:cubicBezTo>
                    <a:pt x="17825" y="43462"/>
                    <a:pt x="17610" y="43200"/>
                    <a:pt x="17313" y="43081"/>
                  </a:cubicBezTo>
                  <a:cubicBezTo>
                    <a:pt x="13907" y="41652"/>
                    <a:pt x="13157" y="38593"/>
                    <a:pt x="13038" y="37985"/>
                  </a:cubicBezTo>
                  <a:cubicBezTo>
                    <a:pt x="13026" y="37938"/>
                    <a:pt x="13026" y="37890"/>
                    <a:pt x="13038" y="37842"/>
                  </a:cubicBezTo>
                  <a:lnTo>
                    <a:pt x="13503" y="35699"/>
                  </a:lnTo>
                  <a:lnTo>
                    <a:pt x="14443" y="32866"/>
                  </a:lnTo>
                  <a:cubicBezTo>
                    <a:pt x="14562" y="32509"/>
                    <a:pt x="14455" y="32116"/>
                    <a:pt x="14193" y="31866"/>
                  </a:cubicBezTo>
                  <a:lnTo>
                    <a:pt x="12360" y="30199"/>
                  </a:lnTo>
                  <a:cubicBezTo>
                    <a:pt x="12324" y="30187"/>
                    <a:pt x="12312" y="30163"/>
                    <a:pt x="12300" y="30139"/>
                  </a:cubicBezTo>
                  <a:lnTo>
                    <a:pt x="11300" y="28579"/>
                  </a:lnTo>
                  <a:cubicBezTo>
                    <a:pt x="11288" y="28556"/>
                    <a:pt x="11288" y="28544"/>
                    <a:pt x="11276" y="28532"/>
                  </a:cubicBezTo>
                  <a:cubicBezTo>
                    <a:pt x="11169" y="28282"/>
                    <a:pt x="10776" y="27603"/>
                    <a:pt x="9276" y="26865"/>
                  </a:cubicBezTo>
                  <a:cubicBezTo>
                    <a:pt x="8157" y="26293"/>
                    <a:pt x="7550" y="25210"/>
                    <a:pt x="7299" y="24615"/>
                  </a:cubicBezTo>
                  <a:cubicBezTo>
                    <a:pt x="7144" y="24271"/>
                    <a:pt x="6814" y="24051"/>
                    <a:pt x="6442" y="24051"/>
                  </a:cubicBezTo>
                  <a:cubicBezTo>
                    <a:pt x="6415" y="24051"/>
                    <a:pt x="6387" y="24053"/>
                    <a:pt x="6359" y="24055"/>
                  </a:cubicBezTo>
                  <a:lnTo>
                    <a:pt x="3013" y="24317"/>
                  </a:lnTo>
                  <a:cubicBezTo>
                    <a:pt x="3004" y="24318"/>
                    <a:pt x="2994" y="24318"/>
                    <a:pt x="2985" y="24318"/>
                  </a:cubicBezTo>
                  <a:cubicBezTo>
                    <a:pt x="2862" y="24318"/>
                    <a:pt x="2735" y="24248"/>
                    <a:pt x="2680" y="24127"/>
                  </a:cubicBezTo>
                  <a:lnTo>
                    <a:pt x="715" y="19709"/>
                  </a:lnTo>
                  <a:cubicBezTo>
                    <a:pt x="680" y="19602"/>
                    <a:pt x="692" y="19471"/>
                    <a:pt x="751" y="19376"/>
                  </a:cubicBezTo>
                  <a:lnTo>
                    <a:pt x="7716" y="9196"/>
                  </a:lnTo>
                  <a:cubicBezTo>
                    <a:pt x="7740" y="9137"/>
                    <a:pt x="7788" y="9113"/>
                    <a:pt x="7847" y="9077"/>
                  </a:cubicBezTo>
                  <a:lnTo>
                    <a:pt x="27207" y="659"/>
                  </a:lnTo>
                  <a:cubicBezTo>
                    <a:pt x="27251" y="633"/>
                    <a:pt x="27296" y="619"/>
                    <a:pt x="27341" y="619"/>
                  </a:cubicBezTo>
                  <a:close/>
                  <a:moveTo>
                    <a:pt x="27315" y="0"/>
                  </a:moveTo>
                  <a:cubicBezTo>
                    <a:pt x="27193" y="0"/>
                    <a:pt x="27072" y="27"/>
                    <a:pt x="26957" y="76"/>
                  </a:cubicBezTo>
                  <a:lnTo>
                    <a:pt x="7597" y="8494"/>
                  </a:lnTo>
                  <a:cubicBezTo>
                    <a:pt x="7430" y="8553"/>
                    <a:pt x="7299" y="8672"/>
                    <a:pt x="7192" y="8827"/>
                  </a:cubicBezTo>
                  <a:lnTo>
                    <a:pt x="227" y="19007"/>
                  </a:lnTo>
                  <a:cubicBezTo>
                    <a:pt x="37" y="19269"/>
                    <a:pt x="1" y="19614"/>
                    <a:pt x="144" y="19912"/>
                  </a:cubicBezTo>
                  <a:lnTo>
                    <a:pt x="2108" y="24329"/>
                  </a:lnTo>
                  <a:cubicBezTo>
                    <a:pt x="2256" y="24669"/>
                    <a:pt x="2608" y="24890"/>
                    <a:pt x="2980" y="24890"/>
                  </a:cubicBezTo>
                  <a:cubicBezTo>
                    <a:pt x="2999" y="24890"/>
                    <a:pt x="3018" y="24890"/>
                    <a:pt x="3037" y="24889"/>
                  </a:cubicBezTo>
                  <a:lnTo>
                    <a:pt x="6395" y="24615"/>
                  </a:lnTo>
                  <a:cubicBezTo>
                    <a:pt x="6526" y="24615"/>
                    <a:pt x="6657" y="24686"/>
                    <a:pt x="6716" y="24829"/>
                  </a:cubicBezTo>
                  <a:cubicBezTo>
                    <a:pt x="7014" y="25496"/>
                    <a:pt x="7704" y="26734"/>
                    <a:pt x="8990" y="27365"/>
                  </a:cubicBezTo>
                  <a:cubicBezTo>
                    <a:pt x="10419" y="28079"/>
                    <a:pt x="10657" y="28651"/>
                    <a:pt x="10693" y="28710"/>
                  </a:cubicBezTo>
                  <a:cubicBezTo>
                    <a:pt x="10705" y="28770"/>
                    <a:pt x="10740" y="28818"/>
                    <a:pt x="10764" y="28877"/>
                  </a:cubicBezTo>
                  <a:lnTo>
                    <a:pt x="11764" y="30449"/>
                  </a:lnTo>
                  <a:cubicBezTo>
                    <a:pt x="11812" y="30520"/>
                    <a:pt x="11871" y="30580"/>
                    <a:pt x="11931" y="30639"/>
                  </a:cubicBezTo>
                  <a:lnTo>
                    <a:pt x="13741" y="32306"/>
                  </a:lnTo>
                  <a:cubicBezTo>
                    <a:pt x="13836" y="32401"/>
                    <a:pt x="13872" y="32532"/>
                    <a:pt x="13836" y="32651"/>
                  </a:cubicBezTo>
                  <a:lnTo>
                    <a:pt x="12884" y="35497"/>
                  </a:lnTo>
                  <a:cubicBezTo>
                    <a:pt x="12872" y="35533"/>
                    <a:pt x="12848" y="35557"/>
                    <a:pt x="12848" y="35592"/>
                  </a:cubicBezTo>
                  <a:lnTo>
                    <a:pt x="12383" y="37700"/>
                  </a:lnTo>
                  <a:cubicBezTo>
                    <a:pt x="12372" y="37819"/>
                    <a:pt x="12360" y="37950"/>
                    <a:pt x="12383" y="38069"/>
                  </a:cubicBezTo>
                  <a:cubicBezTo>
                    <a:pt x="12514" y="38724"/>
                    <a:pt x="13324" y="42093"/>
                    <a:pt x="17039" y="43641"/>
                  </a:cubicBezTo>
                  <a:cubicBezTo>
                    <a:pt x="17134" y="43688"/>
                    <a:pt x="17229" y="43772"/>
                    <a:pt x="17241" y="43879"/>
                  </a:cubicBezTo>
                  <a:lnTo>
                    <a:pt x="17575" y="45427"/>
                  </a:lnTo>
                  <a:cubicBezTo>
                    <a:pt x="17586" y="45451"/>
                    <a:pt x="17813" y="46201"/>
                    <a:pt x="18551" y="46475"/>
                  </a:cubicBezTo>
                  <a:cubicBezTo>
                    <a:pt x="18706" y="46546"/>
                    <a:pt x="18789" y="46665"/>
                    <a:pt x="18789" y="46808"/>
                  </a:cubicBezTo>
                  <a:lnTo>
                    <a:pt x="18622" y="50713"/>
                  </a:lnTo>
                  <a:lnTo>
                    <a:pt x="18622" y="50808"/>
                  </a:lnTo>
                  <a:cubicBezTo>
                    <a:pt x="18634" y="51023"/>
                    <a:pt x="18741" y="52106"/>
                    <a:pt x="19420" y="52737"/>
                  </a:cubicBezTo>
                  <a:cubicBezTo>
                    <a:pt x="19491" y="52797"/>
                    <a:pt x="19515" y="52868"/>
                    <a:pt x="19515" y="52951"/>
                  </a:cubicBezTo>
                  <a:cubicBezTo>
                    <a:pt x="19515" y="53606"/>
                    <a:pt x="19634" y="55261"/>
                    <a:pt x="20456" y="56285"/>
                  </a:cubicBezTo>
                  <a:lnTo>
                    <a:pt x="23492" y="60441"/>
                  </a:lnTo>
                  <a:cubicBezTo>
                    <a:pt x="23623" y="60619"/>
                    <a:pt x="23802" y="60738"/>
                    <a:pt x="24016" y="60798"/>
                  </a:cubicBezTo>
                  <a:lnTo>
                    <a:pt x="25314" y="61143"/>
                  </a:lnTo>
                  <a:cubicBezTo>
                    <a:pt x="25385" y="61155"/>
                    <a:pt x="25468" y="61167"/>
                    <a:pt x="25552" y="61167"/>
                  </a:cubicBezTo>
                  <a:cubicBezTo>
                    <a:pt x="25921" y="61167"/>
                    <a:pt x="26278" y="60952"/>
                    <a:pt x="26421" y="60595"/>
                  </a:cubicBezTo>
                  <a:cubicBezTo>
                    <a:pt x="26576" y="60250"/>
                    <a:pt x="26504" y="59845"/>
                    <a:pt x="26242" y="59583"/>
                  </a:cubicBezTo>
                  <a:lnTo>
                    <a:pt x="25147" y="58393"/>
                  </a:lnTo>
                  <a:cubicBezTo>
                    <a:pt x="25087" y="58309"/>
                    <a:pt x="25052" y="58238"/>
                    <a:pt x="25052" y="58155"/>
                  </a:cubicBezTo>
                  <a:lnTo>
                    <a:pt x="25099" y="56702"/>
                  </a:lnTo>
                  <a:lnTo>
                    <a:pt x="25230" y="55499"/>
                  </a:lnTo>
                  <a:cubicBezTo>
                    <a:pt x="25254" y="55428"/>
                    <a:pt x="25290" y="55357"/>
                    <a:pt x="25349" y="55297"/>
                  </a:cubicBezTo>
                  <a:lnTo>
                    <a:pt x="27588" y="53356"/>
                  </a:lnTo>
                  <a:cubicBezTo>
                    <a:pt x="27719" y="53249"/>
                    <a:pt x="27814" y="53118"/>
                    <a:pt x="27873" y="52951"/>
                  </a:cubicBezTo>
                  <a:lnTo>
                    <a:pt x="29636" y="47856"/>
                  </a:lnTo>
                  <a:cubicBezTo>
                    <a:pt x="29659" y="47772"/>
                    <a:pt x="29719" y="47713"/>
                    <a:pt x="29778" y="47677"/>
                  </a:cubicBezTo>
                  <a:lnTo>
                    <a:pt x="32362" y="46046"/>
                  </a:lnTo>
                  <a:cubicBezTo>
                    <a:pt x="32517" y="45963"/>
                    <a:pt x="32636" y="45843"/>
                    <a:pt x="32707" y="45689"/>
                  </a:cubicBezTo>
                  <a:cubicBezTo>
                    <a:pt x="32993" y="45177"/>
                    <a:pt x="33624" y="43700"/>
                    <a:pt x="33719" y="41486"/>
                  </a:cubicBezTo>
                  <a:cubicBezTo>
                    <a:pt x="33719" y="41391"/>
                    <a:pt x="33743" y="41319"/>
                    <a:pt x="33803" y="41260"/>
                  </a:cubicBezTo>
                  <a:cubicBezTo>
                    <a:pt x="34243" y="40795"/>
                    <a:pt x="35232" y="39581"/>
                    <a:pt x="35136" y="38033"/>
                  </a:cubicBezTo>
                  <a:cubicBezTo>
                    <a:pt x="35112" y="37652"/>
                    <a:pt x="34862" y="37331"/>
                    <a:pt x="34505" y="37211"/>
                  </a:cubicBezTo>
                  <a:lnTo>
                    <a:pt x="30279" y="35747"/>
                  </a:lnTo>
                  <a:cubicBezTo>
                    <a:pt x="30219" y="35735"/>
                    <a:pt x="30171" y="35687"/>
                    <a:pt x="30136" y="35652"/>
                  </a:cubicBezTo>
                  <a:lnTo>
                    <a:pt x="28731" y="33842"/>
                  </a:lnTo>
                  <a:cubicBezTo>
                    <a:pt x="28719" y="33830"/>
                    <a:pt x="28719" y="33806"/>
                    <a:pt x="28707" y="33782"/>
                  </a:cubicBezTo>
                  <a:lnTo>
                    <a:pt x="28004" y="32354"/>
                  </a:lnTo>
                  <a:cubicBezTo>
                    <a:pt x="27885" y="32104"/>
                    <a:pt x="27647" y="31925"/>
                    <a:pt x="27373" y="31854"/>
                  </a:cubicBezTo>
                  <a:lnTo>
                    <a:pt x="23063" y="30794"/>
                  </a:lnTo>
                  <a:cubicBezTo>
                    <a:pt x="23004" y="30782"/>
                    <a:pt x="22956" y="30746"/>
                    <a:pt x="22909" y="30723"/>
                  </a:cubicBezTo>
                  <a:lnTo>
                    <a:pt x="21897" y="29818"/>
                  </a:lnTo>
                  <a:cubicBezTo>
                    <a:pt x="21742" y="29675"/>
                    <a:pt x="21527" y="29591"/>
                    <a:pt x="21301" y="29580"/>
                  </a:cubicBezTo>
                  <a:lnTo>
                    <a:pt x="19206" y="29484"/>
                  </a:lnTo>
                  <a:cubicBezTo>
                    <a:pt x="19146" y="29484"/>
                    <a:pt x="19087" y="29472"/>
                    <a:pt x="19027" y="29425"/>
                  </a:cubicBezTo>
                  <a:lnTo>
                    <a:pt x="18908" y="29341"/>
                  </a:lnTo>
                  <a:cubicBezTo>
                    <a:pt x="18825" y="29282"/>
                    <a:pt x="18777" y="29187"/>
                    <a:pt x="18777" y="29080"/>
                  </a:cubicBezTo>
                  <a:cubicBezTo>
                    <a:pt x="18765" y="28984"/>
                    <a:pt x="18801" y="28877"/>
                    <a:pt x="18896" y="28818"/>
                  </a:cubicBezTo>
                  <a:lnTo>
                    <a:pt x="19063" y="28687"/>
                  </a:lnTo>
                  <a:cubicBezTo>
                    <a:pt x="19182" y="28591"/>
                    <a:pt x="19206" y="28448"/>
                    <a:pt x="19146" y="28306"/>
                  </a:cubicBezTo>
                  <a:cubicBezTo>
                    <a:pt x="19097" y="28207"/>
                    <a:pt x="18991" y="28142"/>
                    <a:pt x="18876" y="28142"/>
                  </a:cubicBezTo>
                  <a:cubicBezTo>
                    <a:pt x="18851" y="28142"/>
                    <a:pt x="18826" y="28145"/>
                    <a:pt x="18801" y="28151"/>
                  </a:cubicBezTo>
                  <a:lnTo>
                    <a:pt x="17896" y="28341"/>
                  </a:lnTo>
                  <a:cubicBezTo>
                    <a:pt x="17729" y="28389"/>
                    <a:pt x="17586" y="28460"/>
                    <a:pt x="17467" y="28568"/>
                  </a:cubicBezTo>
                  <a:lnTo>
                    <a:pt x="15991" y="29889"/>
                  </a:lnTo>
                  <a:cubicBezTo>
                    <a:pt x="15943" y="29949"/>
                    <a:pt x="15872" y="29972"/>
                    <a:pt x="15801" y="29972"/>
                  </a:cubicBezTo>
                  <a:lnTo>
                    <a:pt x="14384" y="30080"/>
                  </a:lnTo>
                  <a:lnTo>
                    <a:pt x="14300" y="30080"/>
                  </a:lnTo>
                  <a:lnTo>
                    <a:pt x="13265" y="29413"/>
                  </a:lnTo>
                  <a:cubicBezTo>
                    <a:pt x="13253" y="29401"/>
                    <a:pt x="13229" y="29401"/>
                    <a:pt x="13193" y="29377"/>
                  </a:cubicBezTo>
                  <a:cubicBezTo>
                    <a:pt x="13086" y="29341"/>
                    <a:pt x="13003" y="29246"/>
                    <a:pt x="12967" y="29127"/>
                  </a:cubicBezTo>
                  <a:cubicBezTo>
                    <a:pt x="12967" y="29115"/>
                    <a:pt x="12955" y="29103"/>
                    <a:pt x="12955" y="29080"/>
                  </a:cubicBezTo>
                  <a:lnTo>
                    <a:pt x="12038" y="26579"/>
                  </a:lnTo>
                  <a:cubicBezTo>
                    <a:pt x="12014" y="26520"/>
                    <a:pt x="12038" y="26448"/>
                    <a:pt x="12062" y="26389"/>
                  </a:cubicBezTo>
                  <a:lnTo>
                    <a:pt x="12788" y="24948"/>
                  </a:lnTo>
                  <a:cubicBezTo>
                    <a:pt x="12907" y="24710"/>
                    <a:pt x="12931" y="24424"/>
                    <a:pt x="12824" y="24174"/>
                  </a:cubicBezTo>
                  <a:lnTo>
                    <a:pt x="12455" y="23234"/>
                  </a:lnTo>
                  <a:cubicBezTo>
                    <a:pt x="12300" y="22862"/>
                    <a:pt x="11940" y="22634"/>
                    <a:pt x="11559" y="22634"/>
                  </a:cubicBezTo>
                  <a:cubicBezTo>
                    <a:pt x="11501" y="22634"/>
                    <a:pt x="11442" y="22639"/>
                    <a:pt x="11383" y="22650"/>
                  </a:cubicBezTo>
                  <a:lnTo>
                    <a:pt x="10086" y="22924"/>
                  </a:lnTo>
                  <a:cubicBezTo>
                    <a:pt x="10064" y="22929"/>
                    <a:pt x="10041" y="22931"/>
                    <a:pt x="10019" y="22931"/>
                  </a:cubicBezTo>
                  <a:cubicBezTo>
                    <a:pt x="9932" y="22931"/>
                    <a:pt x="9845" y="22895"/>
                    <a:pt x="9788" y="22829"/>
                  </a:cubicBezTo>
                  <a:cubicBezTo>
                    <a:pt x="9716" y="22757"/>
                    <a:pt x="9669" y="22638"/>
                    <a:pt x="9693" y="22531"/>
                  </a:cubicBezTo>
                  <a:lnTo>
                    <a:pt x="9907" y="21555"/>
                  </a:lnTo>
                  <a:cubicBezTo>
                    <a:pt x="9919" y="21448"/>
                    <a:pt x="9990" y="21364"/>
                    <a:pt x="10097" y="21317"/>
                  </a:cubicBezTo>
                  <a:lnTo>
                    <a:pt x="11645" y="20686"/>
                  </a:lnTo>
                  <a:cubicBezTo>
                    <a:pt x="11675" y="20674"/>
                    <a:pt x="11714" y="20668"/>
                    <a:pt x="11754" y="20668"/>
                  </a:cubicBezTo>
                  <a:cubicBezTo>
                    <a:pt x="11794" y="20668"/>
                    <a:pt x="11836" y="20674"/>
                    <a:pt x="11871" y="20686"/>
                  </a:cubicBezTo>
                  <a:lnTo>
                    <a:pt x="15455" y="21912"/>
                  </a:lnTo>
                  <a:lnTo>
                    <a:pt x="16324" y="22293"/>
                  </a:lnTo>
                  <a:cubicBezTo>
                    <a:pt x="16445" y="22349"/>
                    <a:pt x="16574" y="22376"/>
                    <a:pt x="16702" y="22376"/>
                  </a:cubicBezTo>
                  <a:cubicBezTo>
                    <a:pt x="16979" y="22376"/>
                    <a:pt x="17253" y="22251"/>
                    <a:pt x="17432" y="22031"/>
                  </a:cubicBezTo>
                  <a:lnTo>
                    <a:pt x="17944" y="21400"/>
                  </a:lnTo>
                  <a:cubicBezTo>
                    <a:pt x="18134" y="21162"/>
                    <a:pt x="18194" y="20852"/>
                    <a:pt x="18122" y="20555"/>
                  </a:cubicBezTo>
                  <a:lnTo>
                    <a:pt x="17229" y="17269"/>
                  </a:lnTo>
                  <a:cubicBezTo>
                    <a:pt x="17194" y="17173"/>
                    <a:pt x="17217" y="17078"/>
                    <a:pt x="17277" y="16995"/>
                  </a:cubicBezTo>
                  <a:lnTo>
                    <a:pt x="18468" y="15256"/>
                  </a:lnTo>
                  <a:lnTo>
                    <a:pt x="20527" y="12196"/>
                  </a:lnTo>
                  <a:cubicBezTo>
                    <a:pt x="20575" y="12113"/>
                    <a:pt x="20646" y="12077"/>
                    <a:pt x="20742" y="12054"/>
                  </a:cubicBezTo>
                  <a:lnTo>
                    <a:pt x="29695" y="10172"/>
                  </a:lnTo>
                  <a:cubicBezTo>
                    <a:pt x="29898" y="10125"/>
                    <a:pt x="30052" y="10030"/>
                    <a:pt x="30195" y="9899"/>
                  </a:cubicBezTo>
                  <a:lnTo>
                    <a:pt x="31838" y="8136"/>
                  </a:lnTo>
                  <a:cubicBezTo>
                    <a:pt x="31862" y="8136"/>
                    <a:pt x="31874" y="8125"/>
                    <a:pt x="31886" y="8113"/>
                  </a:cubicBezTo>
                  <a:lnTo>
                    <a:pt x="33588" y="6851"/>
                  </a:lnTo>
                  <a:cubicBezTo>
                    <a:pt x="33612" y="6827"/>
                    <a:pt x="33624" y="6815"/>
                    <a:pt x="33660" y="6803"/>
                  </a:cubicBezTo>
                  <a:lnTo>
                    <a:pt x="35803" y="5934"/>
                  </a:lnTo>
                  <a:cubicBezTo>
                    <a:pt x="36089" y="5815"/>
                    <a:pt x="36291" y="5565"/>
                    <a:pt x="36363" y="5267"/>
                  </a:cubicBezTo>
                  <a:lnTo>
                    <a:pt x="36982" y="2541"/>
                  </a:lnTo>
                  <a:cubicBezTo>
                    <a:pt x="37041" y="2291"/>
                    <a:pt x="36994" y="2029"/>
                    <a:pt x="36839" y="1814"/>
                  </a:cubicBezTo>
                  <a:cubicBezTo>
                    <a:pt x="36708" y="1612"/>
                    <a:pt x="36470" y="1457"/>
                    <a:pt x="36220" y="1409"/>
                  </a:cubicBezTo>
                  <a:lnTo>
                    <a:pt x="27481" y="16"/>
                  </a:lnTo>
                  <a:cubicBezTo>
                    <a:pt x="27425" y="5"/>
                    <a:pt x="27370" y="0"/>
                    <a:pt x="2731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17070"/>
        <p:cNvGrpSpPr/>
        <p:nvPr/>
      </p:nvGrpSpPr>
      <p:grpSpPr>
        <a:xfrm>
          <a:off x="0" y="0"/>
          <a:ext cx="0" cy="0"/>
          <a:chOff x="0" y="0"/>
          <a:chExt cx="0" cy="0"/>
        </a:xfrm>
      </p:grpSpPr>
      <p:grpSp>
        <p:nvGrpSpPr>
          <p:cNvPr id="17071" name="Google Shape;17071;p54"/>
          <p:cNvGrpSpPr/>
          <p:nvPr/>
        </p:nvGrpSpPr>
        <p:grpSpPr>
          <a:xfrm>
            <a:off x="2980835" y="3071897"/>
            <a:ext cx="1244096" cy="1648958"/>
            <a:chOff x="4352000" y="2808651"/>
            <a:chExt cx="779900" cy="1033700"/>
          </a:xfrm>
        </p:grpSpPr>
        <p:sp>
          <p:nvSpPr>
            <p:cNvPr id="17072" name="Google Shape;17072;p54"/>
            <p:cNvSpPr/>
            <p:nvPr/>
          </p:nvSpPr>
          <p:spPr>
            <a:xfrm>
              <a:off x="4763750" y="3683275"/>
              <a:ext cx="74200" cy="85025"/>
            </a:xfrm>
            <a:custGeom>
              <a:avLst/>
              <a:gdLst/>
              <a:ahLst/>
              <a:cxnLst/>
              <a:rect l="l" t="t" r="r" b="b"/>
              <a:pathLst>
                <a:path w="2968" h="3401" extrusionOk="0">
                  <a:moveTo>
                    <a:pt x="2043" y="1"/>
                  </a:moveTo>
                  <a:cubicBezTo>
                    <a:pt x="914" y="1"/>
                    <a:pt x="0" y="2345"/>
                    <a:pt x="973" y="3309"/>
                  </a:cubicBezTo>
                  <a:cubicBezTo>
                    <a:pt x="1036" y="3371"/>
                    <a:pt x="1127" y="3400"/>
                    <a:pt x="1220" y="3400"/>
                  </a:cubicBezTo>
                  <a:cubicBezTo>
                    <a:pt x="1377" y="3400"/>
                    <a:pt x="1540" y="3319"/>
                    <a:pt x="1593" y="3178"/>
                  </a:cubicBezTo>
                  <a:cubicBezTo>
                    <a:pt x="1765" y="2661"/>
                    <a:pt x="1727" y="849"/>
                    <a:pt x="2568" y="849"/>
                  </a:cubicBezTo>
                  <a:cubicBezTo>
                    <a:pt x="2599" y="849"/>
                    <a:pt x="2631" y="851"/>
                    <a:pt x="2664" y="856"/>
                  </a:cubicBezTo>
                  <a:cubicBezTo>
                    <a:pt x="2676" y="858"/>
                    <a:pt x="2688" y="859"/>
                    <a:pt x="2699" y="859"/>
                  </a:cubicBezTo>
                  <a:cubicBezTo>
                    <a:pt x="2888" y="859"/>
                    <a:pt x="2967" y="586"/>
                    <a:pt x="2855" y="439"/>
                  </a:cubicBezTo>
                  <a:cubicBezTo>
                    <a:pt x="2587" y="131"/>
                    <a:pt x="2309" y="1"/>
                    <a:pt x="2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54"/>
            <p:cNvSpPr/>
            <p:nvPr/>
          </p:nvSpPr>
          <p:spPr>
            <a:xfrm>
              <a:off x="4756875" y="3674675"/>
              <a:ext cx="121425" cy="104550"/>
            </a:xfrm>
            <a:custGeom>
              <a:avLst/>
              <a:gdLst/>
              <a:ahLst/>
              <a:cxnLst/>
              <a:rect l="l" t="t" r="r" b="b"/>
              <a:pathLst>
                <a:path w="4857" h="4182" extrusionOk="0">
                  <a:moveTo>
                    <a:pt x="2515" y="746"/>
                  </a:moveTo>
                  <a:cubicBezTo>
                    <a:pt x="2882" y="746"/>
                    <a:pt x="3236" y="868"/>
                    <a:pt x="3499" y="1176"/>
                  </a:cubicBezTo>
                  <a:cubicBezTo>
                    <a:pt x="4130" y="1915"/>
                    <a:pt x="3915" y="3212"/>
                    <a:pt x="2951" y="3534"/>
                  </a:cubicBezTo>
                  <a:cubicBezTo>
                    <a:pt x="2775" y="3594"/>
                    <a:pt x="2597" y="3623"/>
                    <a:pt x="2424" y="3623"/>
                  </a:cubicBezTo>
                  <a:cubicBezTo>
                    <a:pt x="1742" y="3623"/>
                    <a:pt x="1126" y="3181"/>
                    <a:pt x="927" y="2498"/>
                  </a:cubicBezTo>
                  <a:cubicBezTo>
                    <a:pt x="760" y="1950"/>
                    <a:pt x="856" y="1426"/>
                    <a:pt x="1368" y="1093"/>
                  </a:cubicBezTo>
                  <a:cubicBezTo>
                    <a:pt x="1702" y="889"/>
                    <a:pt x="2117" y="746"/>
                    <a:pt x="2515" y="746"/>
                  </a:cubicBezTo>
                  <a:close/>
                  <a:moveTo>
                    <a:pt x="2319" y="0"/>
                  </a:moveTo>
                  <a:cubicBezTo>
                    <a:pt x="2248" y="0"/>
                    <a:pt x="2176" y="3"/>
                    <a:pt x="2106" y="10"/>
                  </a:cubicBezTo>
                  <a:cubicBezTo>
                    <a:pt x="1308" y="105"/>
                    <a:pt x="713" y="593"/>
                    <a:pt x="463" y="1355"/>
                  </a:cubicBezTo>
                  <a:cubicBezTo>
                    <a:pt x="0" y="2801"/>
                    <a:pt x="1180" y="4182"/>
                    <a:pt x="2550" y="4182"/>
                  </a:cubicBezTo>
                  <a:cubicBezTo>
                    <a:pt x="2839" y="4182"/>
                    <a:pt x="3135" y="4121"/>
                    <a:pt x="3427" y="3986"/>
                  </a:cubicBezTo>
                  <a:cubicBezTo>
                    <a:pt x="4677" y="3415"/>
                    <a:pt x="4856" y="1712"/>
                    <a:pt x="4011" y="712"/>
                  </a:cubicBezTo>
                  <a:cubicBezTo>
                    <a:pt x="3605" y="232"/>
                    <a:pt x="2941" y="0"/>
                    <a:pt x="2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54"/>
            <p:cNvSpPr/>
            <p:nvPr/>
          </p:nvSpPr>
          <p:spPr>
            <a:xfrm>
              <a:off x="4352000" y="2808651"/>
              <a:ext cx="779900" cy="1033700"/>
            </a:xfrm>
            <a:custGeom>
              <a:avLst/>
              <a:gdLst/>
              <a:ahLst/>
              <a:cxnLst/>
              <a:rect l="l" t="t" r="r" b="b"/>
              <a:pathLst>
                <a:path w="31196" h="41348" extrusionOk="0">
                  <a:moveTo>
                    <a:pt x="20669" y="1312"/>
                  </a:moveTo>
                  <a:cubicBezTo>
                    <a:pt x="23339" y="1312"/>
                    <a:pt x="23929" y="3827"/>
                    <a:pt x="24671" y="6028"/>
                  </a:cubicBezTo>
                  <a:cubicBezTo>
                    <a:pt x="26337" y="11017"/>
                    <a:pt x="27445" y="16136"/>
                    <a:pt x="28302" y="21316"/>
                  </a:cubicBezTo>
                  <a:cubicBezTo>
                    <a:pt x="28707" y="23828"/>
                    <a:pt x="29088" y="26352"/>
                    <a:pt x="29445" y="28876"/>
                  </a:cubicBezTo>
                  <a:cubicBezTo>
                    <a:pt x="29647" y="30364"/>
                    <a:pt x="29993" y="31912"/>
                    <a:pt x="29993" y="33412"/>
                  </a:cubicBezTo>
                  <a:cubicBezTo>
                    <a:pt x="29993" y="35305"/>
                    <a:pt x="28612" y="37020"/>
                    <a:pt x="26933" y="37758"/>
                  </a:cubicBezTo>
                  <a:cubicBezTo>
                    <a:pt x="26480" y="37972"/>
                    <a:pt x="26004" y="38091"/>
                    <a:pt x="25528" y="38175"/>
                  </a:cubicBezTo>
                  <a:cubicBezTo>
                    <a:pt x="25040" y="38270"/>
                    <a:pt x="24552" y="38341"/>
                    <a:pt x="24051" y="38413"/>
                  </a:cubicBezTo>
                  <a:cubicBezTo>
                    <a:pt x="23099" y="38556"/>
                    <a:pt x="22146" y="38651"/>
                    <a:pt x="21218" y="38830"/>
                  </a:cubicBezTo>
                  <a:cubicBezTo>
                    <a:pt x="18658" y="39330"/>
                    <a:pt x="16039" y="39830"/>
                    <a:pt x="13431" y="40044"/>
                  </a:cubicBezTo>
                  <a:cubicBezTo>
                    <a:pt x="13020" y="40077"/>
                    <a:pt x="12584" y="40107"/>
                    <a:pt x="12148" y="40107"/>
                  </a:cubicBezTo>
                  <a:cubicBezTo>
                    <a:pt x="11637" y="40107"/>
                    <a:pt x="11126" y="40065"/>
                    <a:pt x="10657" y="39937"/>
                  </a:cubicBezTo>
                  <a:cubicBezTo>
                    <a:pt x="7502" y="39056"/>
                    <a:pt x="7133" y="35043"/>
                    <a:pt x="6406" y="32257"/>
                  </a:cubicBezTo>
                  <a:cubicBezTo>
                    <a:pt x="5263" y="27781"/>
                    <a:pt x="4132" y="23268"/>
                    <a:pt x="3311" y="18708"/>
                  </a:cubicBezTo>
                  <a:cubicBezTo>
                    <a:pt x="2882" y="16351"/>
                    <a:pt x="2525" y="13969"/>
                    <a:pt x="2299" y="11564"/>
                  </a:cubicBezTo>
                  <a:cubicBezTo>
                    <a:pt x="2108" y="9552"/>
                    <a:pt x="1156" y="5635"/>
                    <a:pt x="3323" y="4552"/>
                  </a:cubicBezTo>
                  <a:cubicBezTo>
                    <a:pt x="4990" y="3754"/>
                    <a:pt x="7383" y="3635"/>
                    <a:pt x="9192" y="3290"/>
                  </a:cubicBezTo>
                  <a:cubicBezTo>
                    <a:pt x="12002" y="2754"/>
                    <a:pt x="14824" y="2230"/>
                    <a:pt x="17658" y="1777"/>
                  </a:cubicBezTo>
                  <a:cubicBezTo>
                    <a:pt x="18610" y="1611"/>
                    <a:pt x="19610" y="1337"/>
                    <a:pt x="20575" y="1313"/>
                  </a:cubicBezTo>
                  <a:cubicBezTo>
                    <a:pt x="20606" y="1312"/>
                    <a:pt x="20638" y="1312"/>
                    <a:pt x="20669" y="1312"/>
                  </a:cubicBezTo>
                  <a:close/>
                  <a:moveTo>
                    <a:pt x="21571" y="1"/>
                  </a:moveTo>
                  <a:cubicBezTo>
                    <a:pt x="21518" y="1"/>
                    <a:pt x="21463" y="2"/>
                    <a:pt x="21408" y="3"/>
                  </a:cubicBezTo>
                  <a:cubicBezTo>
                    <a:pt x="18789" y="99"/>
                    <a:pt x="16074" y="777"/>
                    <a:pt x="13503" y="1242"/>
                  </a:cubicBezTo>
                  <a:cubicBezTo>
                    <a:pt x="10288" y="1801"/>
                    <a:pt x="7026" y="2313"/>
                    <a:pt x="3870" y="3111"/>
                  </a:cubicBezTo>
                  <a:cubicBezTo>
                    <a:pt x="1" y="4099"/>
                    <a:pt x="644" y="7195"/>
                    <a:pt x="941" y="10659"/>
                  </a:cubicBezTo>
                  <a:cubicBezTo>
                    <a:pt x="1418" y="16386"/>
                    <a:pt x="2549" y="22066"/>
                    <a:pt x="3930" y="27638"/>
                  </a:cubicBezTo>
                  <a:cubicBezTo>
                    <a:pt x="4609" y="30340"/>
                    <a:pt x="5323" y="33031"/>
                    <a:pt x="6049" y="35710"/>
                  </a:cubicBezTo>
                  <a:cubicBezTo>
                    <a:pt x="6549" y="37544"/>
                    <a:pt x="7133" y="39758"/>
                    <a:pt x="8978" y="40711"/>
                  </a:cubicBezTo>
                  <a:cubicBezTo>
                    <a:pt x="9898" y="41181"/>
                    <a:pt x="10994" y="41348"/>
                    <a:pt x="12145" y="41348"/>
                  </a:cubicBezTo>
                  <a:cubicBezTo>
                    <a:pt x="14197" y="41348"/>
                    <a:pt x="16421" y="40819"/>
                    <a:pt x="18122" y="40544"/>
                  </a:cubicBezTo>
                  <a:cubicBezTo>
                    <a:pt x="20075" y="40223"/>
                    <a:pt x="22075" y="40056"/>
                    <a:pt x="23992" y="39532"/>
                  </a:cubicBezTo>
                  <a:cubicBezTo>
                    <a:pt x="24980" y="39270"/>
                    <a:pt x="26480" y="39056"/>
                    <a:pt x="27385" y="38615"/>
                  </a:cubicBezTo>
                  <a:cubicBezTo>
                    <a:pt x="28278" y="38151"/>
                    <a:pt x="28754" y="37818"/>
                    <a:pt x="29528" y="37044"/>
                  </a:cubicBezTo>
                  <a:cubicBezTo>
                    <a:pt x="30100" y="36484"/>
                    <a:pt x="30469" y="35722"/>
                    <a:pt x="30648" y="34948"/>
                  </a:cubicBezTo>
                  <a:cubicBezTo>
                    <a:pt x="31195" y="32579"/>
                    <a:pt x="30409" y="29721"/>
                    <a:pt x="30100" y="27376"/>
                  </a:cubicBezTo>
                  <a:cubicBezTo>
                    <a:pt x="29350" y="21661"/>
                    <a:pt x="28433" y="15946"/>
                    <a:pt x="27076" y="10338"/>
                  </a:cubicBezTo>
                  <a:cubicBezTo>
                    <a:pt x="26421" y="7611"/>
                    <a:pt x="25766" y="4444"/>
                    <a:pt x="24456" y="1944"/>
                  </a:cubicBezTo>
                  <a:cubicBezTo>
                    <a:pt x="23756" y="624"/>
                    <a:pt x="23011" y="1"/>
                    <a:pt x="215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54"/>
            <p:cNvSpPr/>
            <p:nvPr/>
          </p:nvSpPr>
          <p:spPr>
            <a:xfrm>
              <a:off x="4421075" y="2897950"/>
              <a:ext cx="625675" cy="789300"/>
            </a:xfrm>
            <a:custGeom>
              <a:avLst/>
              <a:gdLst/>
              <a:ahLst/>
              <a:cxnLst/>
              <a:rect l="l" t="t" r="r" b="b"/>
              <a:pathLst>
                <a:path w="25027" h="31572" extrusionOk="0">
                  <a:moveTo>
                    <a:pt x="17114" y="1097"/>
                  </a:moveTo>
                  <a:cubicBezTo>
                    <a:pt x="19304" y="1097"/>
                    <a:pt x="19786" y="3165"/>
                    <a:pt x="20384" y="4980"/>
                  </a:cubicBezTo>
                  <a:cubicBezTo>
                    <a:pt x="21753" y="9100"/>
                    <a:pt x="22670" y="13338"/>
                    <a:pt x="23396" y="17625"/>
                  </a:cubicBezTo>
                  <a:cubicBezTo>
                    <a:pt x="23598" y="18887"/>
                    <a:pt x="23729" y="20161"/>
                    <a:pt x="23896" y="21423"/>
                  </a:cubicBezTo>
                  <a:cubicBezTo>
                    <a:pt x="24027" y="22601"/>
                    <a:pt x="24253" y="23768"/>
                    <a:pt x="24253" y="24947"/>
                  </a:cubicBezTo>
                  <a:cubicBezTo>
                    <a:pt x="24253" y="26507"/>
                    <a:pt x="23098" y="27935"/>
                    <a:pt x="21693" y="28566"/>
                  </a:cubicBezTo>
                  <a:cubicBezTo>
                    <a:pt x="21324" y="28733"/>
                    <a:pt x="20919" y="28828"/>
                    <a:pt x="20515" y="28912"/>
                  </a:cubicBezTo>
                  <a:cubicBezTo>
                    <a:pt x="20122" y="28983"/>
                    <a:pt x="19693" y="29054"/>
                    <a:pt x="19276" y="29114"/>
                  </a:cubicBezTo>
                  <a:cubicBezTo>
                    <a:pt x="18490" y="29233"/>
                    <a:pt x="17693" y="29316"/>
                    <a:pt x="16919" y="29471"/>
                  </a:cubicBezTo>
                  <a:cubicBezTo>
                    <a:pt x="14776" y="29888"/>
                    <a:pt x="12597" y="30317"/>
                    <a:pt x="10442" y="30495"/>
                  </a:cubicBezTo>
                  <a:cubicBezTo>
                    <a:pt x="10082" y="30524"/>
                    <a:pt x="9693" y="30553"/>
                    <a:pt x="9307" y="30553"/>
                  </a:cubicBezTo>
                  <a:cubicBezTo>
                    <a:pt x="8901" y="30553"/>
                    <a:pt x="8498" y="30521"/>
                    <a:pt x="8132" y="30424"/>
                  </a:cubicBezTo>
                  <a:cubicBezTo>
                    <a:pt x="5739" y="29769"/>
                    <a:pt x="5275" y="26959"/>
                    <a:pt x="4774" y="24709"/>
                  </a:cubicBezTo>
                  <a:lnTo>
                    <a:pt x="4786" y="24709"/>
                  </a:lnTo>
                  <a:cubicBezTo>
                    <a:pt x="4012" y="21661"/>
                    <a:pt x="3286" y="18577"/>
                    <a:pt x="2715" y="15481"/>
                  </a:cubicBezTo>
                  <a:cubicBezTo>
                    <a:pt x="2358" y="13529"/>
                    <a:pt x="2060" y="11552"/>
                    <a:pt x="1881" y="9576"/>
                  </a:cubicBezTo>
                  <a:cubicBezTo>
                    <a:pt x="1715" y="7921"/>
                    <a:pt x="929" y="4659"/>
                    <a:pt x="2727" y="3778"/>
                  </a:cubicBezTo>
                  <a:cubicBezTo>
                    <a:pt x="4120" y="3111"/>
                    <a:pt x="6096" y="3027"/>
                    <a:pt x="7584" y="2742"/>
                  </a:cubicBezTo>
                  <a:cubicBezTo>
                    <a:pt x="9918" y="2289"/>
                    <a:pt x="12240" y="1861"/>
                    <a:pt x="14597" y="1480"/>
                  </a:cubicBezTo>
                  <a:cubicBezTo>
                    <a:pt x="15383" y="1337"/>
                    <a:pt x="16216" y="1122"/>
                    <a:pt x="17002" y="1099"/>
                  </a:cubicBezTo>
                  <a:cubicBezTo>
                    <a:pt x="17040" y="1097"/>
                    <a:pt x="17077" y="1097"/>
                    <a:pt x="17114" y="1097"/>
                  </a:cubicBezTo>
                  <a:close/>
                  <a:moveTo>
                    <a:pt x="17855" y="0"/>
                  </a:moveTo>
                  <a:cubicBezTo>
                    <a:pt x="17802" y="0"/>
                    <a:pt x="17748" y="1"/>
                    <a:pt x="17693" y="3"/>
                  </a:cubicBezTo>
                  <a:cubicBezTo>
                    <a:pt x="15514" y="75"/>
                    <a:pt x="13287" y="646"/>
                    <a:pt x="11156" y="1027"/>
                  </a:cubicBezTo>
                  <a:cubicBezTo>
                    <a:pt x="8513" y="1492"/>
                    <a:pt x="5810" y="1920"/>
                    <a:pt x="3191" y="2575"/>
                  </a:cubicBezTo>
                  <a:cubicBezTo>
                    <a:pt x="0" y="3385"/>
                    <a:pt x="536" y="5944"/>
                    <a:pt x="774" y="8814"/>
                  </a:cubicBezTo>
                  <a:cubicBezTo>
                    <a:pt x="1167" y="13564"/>
                    <a:pt x="2107" y="18256"/>
                    <a:pt x="3239" y="22863"/>
                  </a:cubicBezTo>
                  <a:cubicBezTo>
                    <a:pt x="3370" y="23423"/>
                    <a:pt x="3524" y="23982"/>
                    <a:pt x="3667" y="24530"/>
                  </a:cubicBezTo>
                  <a:cubicBezTo>
                    <a:pt x="3882" y="25340"/>
                    <a:pt x="4084" y="26126"/>
                    <a:pt x="4310" y="26923"/>
                  </a:cubicBezTo>
                  <a:cubicBezTo>
                    <a:pt x="4727" y="28447"/>
                    <a:pt x="5203" y="30281"/>
                    <a:pt x="6739" y="31055"/>
                  </a:cubicBezTo>
                  <a:cubicBezTo>
                    <a:pt x="7497" y="31436"/>
                    <a:pt x="8399" y="31571"/>
                    <a:pt x="9346" y="31571"/>
                  </a:cubicBezTo>
                  <a:cubicBezTo>
                    <a:pt x="11063" y="31571"/>
                    <a:pt x="12928" y="31126"/>
                    <a:pt x="14347" y="30888"/>
                  </a:cubicBezTo>
                  <a:cubicBezTo>
                    <a:pt x="15978" y="30602"/>
                    <a:pt x="17633" y="30471"/>
                    <a:pt x="19241" y="30019"/>
                  </a:cubicBezTo>
                  <a:cubicBezTo>
                    <a:pt x="20062" y="29805"/>
                    <a:pt x="21312" y="29626"/>
                    <a:pt x="22062" y="29245"/>
                  </a:cubicBezTo>
                  <a:cubicBezTo>
                    <a:pt x="22812" y="28876"/>
                    <a:pt x="23217" y="28590"/>
                    <a:pt x="23848" y="27935"/>
                  </a:cubicBezTo>
                  <a:cubicBezTo>
                    <a:pt x="24313" y="27459"/>
                    <a:pt x="24622" y="26840"/>
                    <a:pt x="24789" y="26197"/>
                  </a:cubicBezTo>
                  <a:cubicBezTo>
                    <a:pt x="25027" y="25221"/>
                    <a:pt x="24944" y="24221"/>
                    <a:pt x="24848" y="23220"/>
                  </a:cubicBezTo>
                  <a:cubicBezTo>
                    <a:pt x="24717" y="21827"/>
                    <a:pt x="24563" y="20422"/>
                    <a:pt x="24360" y="19041"/>
                  </a:cubicBezTo>
                  <a:cubicBezTo>
                    <a:pt x="24325" y="18887"/>
                    <a:pt x="24360" y="18589"/>
                    <a:pt x="24265" y="18458"/>
                  </a:cubicBezTo>
                  <a:cubicBezTo>
                    <a:pt x="24158" y="17791"/>
                    <a:pt x="24086" y="17136"/>
                    <a:pt x="23967" y="16470"/>
                  </a:cubicBezTo>
                  <a:cubicBezTo>
                    <a:pt x="23694" y="14755"/>
                    <a:pt x="23372" y="13041"/>
                    <a:pt x="23015" y="11350"/>
                  </a:cubicBezTo>
                  <a:cubicBezTo>
                    <a:pt x="22824" y="10397"/>
                    <a:pt x="22598" y="9445"/>
                    <a:pt x="22384" y="8504"/>
                  </a:cubicBezTo>
                  <a:cubicBezTo>
                    <a:pt x="21824" y="6254"/>
                    <a:pt x="21288" y="3623"/>
                    <a:pt x="20205" y="1563"/>
                  </a:cubicBezTo>
                  <a:cubicBezTo>
                    <a:pt x="19647" y="504"/>
                    <a:pt x="19023" y="0"/>
                    <a:pt x="17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7076" name="Google Shape;17076;p54"/>
          <p:cNvSpPr txBox="1">
            <a:spLocks noGrp="1"/>
          </p:cNvSpPr>
          <p:nvPr>
            <p:ph type="title"/>
          </p:nvPr>
        </p:nvSpPr>
        <p:spPr>
          <a:xfrm>
            <a:off x="723661" y="1507800"/>
            <a:ext cx="3154200" cy="61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Sejarah Komunikasi</a:t>
            </a:r>
            <a:endParaRPr dirty="0"/>
          </a:p>
        </p:txBody>
      </p:sp>
      <p:sp>
        <p:nvSpPr>
          <p:cNvPr id="17077" name="Google Shape;17077;p54"/>
          <p:cNvSpPr txBox="1">
            <a:spLocks noGrp="1"/>
          </p:cNvSpPr>
          <p:nvPr>
            <p:ph type="subTitle" idx="1"/>
          </p:nvPr>
        </p:nvSpPr>
        <p:spPr>
          <a:xfrm>
            <a:off x="723661" y="2536593"/>
            <a:ext cx="3154200" cy="105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Senaraikan</a:t>
            </a:r>
            <a:r>
              <a:rPr lang="en-US" dirty="0"/>
              <a:t> </a:t>
            </a:r>
            <a:r>
              <a:rPr lang="en-US" dirty="0" err="1"/>
              <a:t>apakah</a:t>
            </a:r>
            <a:r>
              <a:rPr lang="en-US" dirty="0"/>
              <a:t> </a:t>
            </a:r>
            <a:r>
              <a:rPr lang="en-US" dirty="0" err="1"/>
              <a:t>peralatan</a:t>
            </a:r>
            <a:r>
              <a:rPr lang="en-US" dirty="0"/>
              <a:t> </a:t>
            </a:r>
            <a:r>
              <a:rPr lang="en-US" dirty="0" err="1"/>
              <a:t>komunikasi</a:t>
            </a:r>
            <a:r>
              <a:rPr lang="en-US" dirty="0"/>
              <a:t> yang </a:t>
            </a:r>
            <a:r>
              <a:rPr lang="en-US" dirty="0" err="1"/>
              <a:t>terdapat</a:t>
            </a:r>
            <a:r>
              <a:rPr lang="en-US" dirty="0"/>
              <a:t> dalam video di </a:t>
            </a:r>
            <a:r>
              <a:rPr lang="en-US" dirty="0" err="1"/>
              <a:t>sebelah</a:t>
            </a:r>
            <a:r>
              <a:rPr lang="en-US" dirty="0"/>
              <a:t>?</a:t>
            </a:r>
            <a:endParaRPr dirty="0"/>
          </a:p>
        </p:txBody>
      </p:sp>
      <p:grpSp>
        <p:nvGrpSpPr>
          <p:cNvPr id="17078" name="Google Shape;17078;p54"/>
          <p:cNvGrpSpPr/>
          <p:nvPr/>
        </p:nvGrpSpPr>
        <p:grpSpPr>
          <a:xfrm>
            <a:off x="702693" y="3606405"/>
            <a:ext cx="2252199" cy="93989"/>
            <a:chOff x="3445893" y="4053330"/>
            <a:chExt cx="2252199" cy="93989"/>
          </a:xfrm>
        </p:grpSpPr>
        <p:sp>
          <p:nvSpPr>
            <p:cNvPr id="17079" name="Google Shape;17079;p54"/>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7080" name="Google Shape;17080;p54"/>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7081" name="Google Shape;17081;p54"/>
          <p:cNvGrpSpPr/>
          <p:nvPr/>
        </p:nvGrpSpPr>
        <p:grpSpPr>
          <a:xfrm rot="10800000" flipH="1">
            <a:off x="702693" y="1439930"/>
            <a:ext cx="2252199" cy="93989"/>
            <a:chOff x="3445893" y="4053330"/>
            <a:chExt cx="2252199" cy="93989"/>
          </a:xfrm>
        </p:grpSpPr>
        <p:sp>
          <p:nvSpPr>
            <p:cNvPr id="17082" name="Google Shape;17082;p54"/>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7083" name="Google Shape;17083;p54"/>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7084" name="Google Shape;17084;p54"/>
          <p:cNvGrpSpPr/>
          <p:nvPr/>
        </p:nvGrpSpPr>
        <p:grpSpPr>
          <a:xfrm>
            <a:off x="4572000" y="1305334"/>
            <a:ext cx="3873905" cy="3415521"/>
            <a:chOff x="6744575" y="2445600"/>
            <a:chExt cx="1772550" cy="1464575"/>
          </a:xfrm>
        </p:grpSpPr>
        <p:sp>
          <p:nvSpPr>
            <p:cNvPr id="17085" name="Google Shape;17085;p54"/>
            <p:cNvSpPr/>
            <p:nvPr/>
          </p:nvSpPr>
          <p:spPr>
            <a:xfrm>
              <a:off x="6888050" y="2574575"/>
              <a:ext cx="1485925" cy="848125"/>
            </a:xfrm>
            <a:custGeom>
              <a:avLst/>
              <a:gdLst/>
              <a:ahLst/>
              <a:cxnLst/>
              <a:rect l="l" t="t" r="r" b="b"/>
              <a:pathLst>
                <a:path w="59437" h="33925" extrusionOk="0">
                  <a:moveTo>
                    <a:pt x="1310" y="1151"/>
                  </a:moveTo>
                  <a:lnTo>
                    <a:pt x="1310" y="1151"/>
                  </a:lnTo>
                  <a:cubicBezTo>
                    <a:pt x="3464" y="1286"/>
                    <a:pt x="5632" y="1323"/>
                    <a:pt x="7802" y="1323"/>
                  </a:cubicBezTo>
                  <a:cubicBezTo>
                    <a:pt x="10407" y="1323"/>
                    <a:pt x="13013" y="1270"/>
                    <a:pt x="15597" y="1270"/>
                  </a:cubicBezTo>
                  <a:lnTo>
                    <a:pt x="44410" y="1270"/>
                  </a:lnTo>
                  <a:cubicBezTo>
                    <a:pt x="47252" y="1270"/>
                    <a:pt x="50192" y="1431"/>
                    <a:pt x="53104" y="1431"/>
                  </a:cubicBezTo>
                  <a:cubicBezTo>
                    <a:pt x="54816" y="1431"/>
                    <a:pt x="56519" y="1375"/>
                    <a:pt x="58186" y="1199"/>
                  </a:cubicBezTo>
                  <a:lnTo>
                    <a:pt x="58186" y="1199"/>
                  </a:lnTo>
                  <a:cubicBezTo>
                    <a:pt x="57710" y="3485"/>
                    <a:pt x="57888" y="5902"/>
                    <a:pt x="57888" y="8235"/>
                  </a:cubicBezTo>
                  <a:lnTo>
                    <a:pt x="57888" y="16534"/>
                  </a:lnTo>
                  <a:cubicBezTo>
                    <a:pt x="57888" y="19141"/>
                    <a:pt x="57888" y="21749"/>
                    <a:pt x="57900" y="24356"/>
                  </a:cubicBezTo>
                  <a:cubicBezTo>
                    <a:pt x="57912" y="27107"/>
                    <a:pt x="57626" y="30071"/>
                    <a:pt x="58126" y="32810"/>
                  </a:cubicBezTo>
                  <a:cubicBezTo>
                    <a:pt x="55972" y="32674"/>
                    <a:pt x="53804" y="32638"/>
                    <a:pt x="51634" y="32638"/>
                  </a:cubicBezTo>
                  <a:cubicBezTo>
                    <a:pt x="49030" y="32638"/>
                    <a:pt x="46424" y="32691"/>
                    <a:pt x="43839" y="32691"/>
                  </a:cubicBezTo>
                  <a:lnTo>
                    <a:pt x="15026" y="32691"/>
                  </a:lnTo>
                  <a:cubicBezTo>
                    <a:pt x="12185" y="32691"/>
                    <a:pt x="9244" y="32530"/>
                    <a:pt x="6333" y="32530"/>
                  </a:cubicBezTo>
                  <a:cubicBezTo>
                    <a:pt x="4620" y="32530"/>
                    <a:pt x="2917" y="32586"/>
                    <a:pt x="1250" y="32762"/>
                  </a:cubicBezTo>
                  <a:cubicBezTo>
                    <a:pt x="1715" y="30452"/>
                    <a:pt x="1536" y="28047"/>
                    <a:pt x="1548" y="25726"/>
                  </a:cubicBezTo>
                  <a:lnTo>
                    <a:pt x="1548" y="17415"/>
                  </a:lnTo>
                  <a:cubicBezTo>
                    <a:pt x="1548" y="14819"/>
                    <a:pt x="1548" y="12212"/>
                    <a:pt x="1536" y="9605"/>
                  </a:cubicBezTo>
                  <a:cubicBezTo>
                    <a:pt x="1524" y="6854"/>
                    <a:pt x="1810" y="3890"/>
                    <a:pt x="1310" y="1151"/>
                  </a:cubicBezTo>
                  <a:close/>
                  <a:moveTo>
                    <a:pt x="11950" y="0"/>
                  </a:moveTo>
                  <a:cubicBezTo>
                    <a:pt x="8239" y="0"/>
                    <a:pt x="4537" y="78"/>
                    <a:pt x="869" y="330"/>
                  </a:cubicBezTo>
                  <a:cubicBezTo>
                    <a:pt x="583" y="342"/>
                    <a:pt x="453" y="639"/>
                    <a:pt x="512" y="865"/>
                  </a:cubicBezTo>
                  <a:cubicBezTo>
                    <a:pt x="48" y="3282"/>
                    <a:pt x="250" y="5818"/>
                    <a:pt x="238" y="8259"/>
                  </a:cubicBezTo>
                  <a:cubicBezTo>
                    <a:pt x="226" y="11176"/>
                    <a:pt x="226" y="14117"/>
                    <a:pt x="226" y="17034"/>
                  </a:cubicBezTo>
                  <a:lnTo>
                    <a:pt x="226" y="25285"/>
                  </a:lnTo>
                  <a:cubicBezTo>
                    <a:pt x="226" y="27833"/>
                    <a:pt x="0" y="30512"/>
                    <a:pt x="572" y="33024"/>
                  </a:cubicBezTo>
                  <a:cubicBezTo>
                    <a:pt x="488" y="33274"/>
                    <a:pt x="667" y="33596"/>
                    <a:pt x="1000" y="33643"/>
                  </a:cubicBezTo>
                  <a:cubicBezTo>
                    <a:pt x="2678" y="33842"/>
                    <a:pt x="4401" y="33905"/>
                    <a:pt x="6137" y="33905"/>
                  </a:cubicBezTo>
                  <a:cubicBezTo>
                    <a:pt x="9069" y="33905"/>
                    <a:pt x="12038" y="33727"/>
                    <a:pt x="14895" y="33727"/>
                  </a:cubicBezTo>
                  <a:lnTo>
                    <a:pt x="29694" y="33727"/>
                  </a:lnTo>
                  <a:cubicBezTo>
                    <a:pt x="35585" y="33727"/>
                    <a:pt x="41548" y="33925"/>
                    <a:pt x="47486" y="33925"/>
                  </a:cubicBezTo>
                  <a:cubicBezTo>
                    <a:pt x="51197" y="33925"/>
                    <a:pt x="54899" y="33847"/>
                    <a:pt x="58567" y="33596"/>
                  </a:cubicBezTo>
                  <a:cubicBezTo>
                    <a:pt x="58865" y="33584"/>
                    <a:pt x="58984" y="33286"/>
                    <a:pt x="58924" y="33060"/>
                  </a:cubicBezTo>
                  <a:cubicBezTo>
                    <a:pt x="59388" y="30643"/>
                    <a:pt x="59174" y="28107"/>
                    <a:pt x="59198" y="25666"/>
                  </a:cubicBezTo>
                  <a:cubicBezTo>
                    <a:pt x="59210" y="22749"/>
                    <a:pt x="59210" y="19808"/>
                    <a:pt x="59210" y="16891"/>
                  </a:cubicBezTo>
                  <a:lnTo>
                    <a:pt x="59210" y="8640"/>
                  </a:lnTo>
                  <a:cubicBezTo>
                    <a:pt x="59210" y="6080"/>
                    <a:pt x="59436" y="3401"/>
                    <a:pt x="58865" y="901"/>
                  </a:cubicBezTo>
                  <a:cubicBezTo>
                    <a:pt x="58936" y="663"/>
                    <a:pt x="58757" y="330"/>
                    <a:pt x="58436" y="294"/>
                  </a:cubicBezTo>
                  <a:cubicBezTo>
                    <a:pt x="56735" y="87"/>
                    <a:pt x="54987" y="23"/>
                    <a:pt x="53226" y="23"/>
                  </a:cubicBezTo>
                  <a:cubicBezTo>
                    <a:pt x="50317" y="23"/>
                    <a:pt x="47370" y="199"/>
                    <a:pt x="44529" y="199"/>
                  </a:cubicBezTo>
                  <a:lnTo>
                    <a:pt x="29742" y="199"/>
                  </a:lnTo>
                  <a:cubicBezTo>
                    <a:pt x="23851" y="199"/>
                    <a:pt x="17888" y="0"/>
                    <a:pt x="1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54"/>
            <p:cNvSpPr/>
            <p:nvPr/>
          </p:nvSpPr>
          <p:spPr>
            <a:xfrm>
              <a:off x="6744575" y="2445600"/>
              <a:ext cx="1772550" cy="1464575"/>
            </a:xfrm>
            <a:custGeom>
              <a:avLst/>
              <a:gdLst/>
              <a:ahLst/>
              <a:cxnLst/>
              <a:rect l="l" t="t" r="r" b="b"/>
              <a:pathLst>
                <a:path w="70902" h="58583" extrusionOk="0">
                  <a:moveTo>
                    <a:pt x="1560" y="1440"/>
                  </a:moveTo>
                  <a:lnTo>
                    <a:pt x="1560" y="1440"/>
                  </a:lnTo>
                  <a:cubicBezTo>
                    <a:pt x="4117" y="1618"/>
                    <a:pt x="6688" y="1667"/>
                    <a:pt x="9260" y="1667"/>
                  </a:cubicBezTo>
                  <a:cubicBezTo>
                    <a:pt x="12379" y="1667"/>
                    <a:pt x="15499" y="1595"/>
                    <a:pt x="18598" y="1595"/>
                  </a:cubicBezTo>
                  <a:lnTo>
                    <a:pt x="36148" y="1595"/>
                  </a:lnTo>
                  <a:cubicBezTo>
                    <a:pt x="41755" y="1595"/>
                    <a:pt x="47375" y="1595"/>
                    <a:pt x="52983" y="1607"/>
                  </a:cubicBezTo>
                  <a:cubicBezTo>
                    <a:pt x="56386" y="1607"/>
                    <a:pt x="59924" y="1822"/>
                    <a:pt x="63422" y="1822"/>
                  </a:cubicBezTo>
                  <a:cubicBezTo>
                    <a:pt x="65443" y="1822"/>
                    <a:pt x="67452" y="1751"/>
                    <a:pt x="69414" y="1524"/>
                  </a:cubicBezTo>
                  <a:lnTo>
                    <a:pt x="69414" y="1524"/>
                  </a:lnTo>
                  <a:cubicBezTo>
                    <a:pt x="68866" y="4536"/>
                    <a:pt x="69068" y="7691"/>
                    <a:pt x="69068" y="10727"/>
                  </a:cubicBezTo>
                  <a:lnTo>
                    <a:pt x="69068" y="21586"/>
                  </a:lnTo>
                  <a:cubicBezTo>
                    <a:pt x="69068" y="24991"/>
                    <a:pt x="69068" y="28384"/>
                    <a:pt x="69080" y="31789"/>
                  </a:cubicBezTo>
                  <a:cubicBezTo>
                    <a:pt x="69092" y="35397"/>
                    <a:pt x="68771" y="39267"/>
                    <a:pt x="69354" y="42838"/>
                  </a:cubicBezTo>
                  <a:cubicBezTo>
                    <a:pt x="66798" y="42661"/>
                    <a:pt x="64226" y="42612"/>
                    <a:pt x="61654" y="42612"/>
                  </a:cubicBezTo>
                  <a:cubicBezTo>
                    <a:pt x="58536" y="42612"/>
                    <a:pt x="55415" y="42684"/>
                    <a:pt x="52316" y="42684"/>
                  </a:cubicBezTo>
                  <a:lnTo>
                    <a:pt x="34767" y="42684"/>
                  </a:lnTo>
                  <a:cubicBezTo>
                    <a:pt x="29147" y="42684"/>
                    <a:pt x="23539" y="42684"/>
                    <a:pt x="17931" y="42672"/>
                  </a:cubicBezTo>
                  <a:cubicBezTo>
                    <a:pt x="14528" y="42672"/>
                    <a:pt x="10990" y="42457"/>
                    <a:pt x="7492" y="42457"/>
                  </a:cubicBezTo>
                  <a:cubicBezTo>
                    <a:pt x="5471" y="42457"/>
                    <a:pt x="3462" y="42528"/>
                    <a:pt x="1500" y="42755"/>
                  </a:cubicBezTo>
                  <a:cubicBezTo>
                    <a:pt x="2048" y="39755"/>
                    <a:pt x="1846" y="36588"/>
                    <a:pt x="1846" y="33552"/>
                  </a:cubicBezTo>
                  <a:lnTo>
                    <a:pt x="1846" y="22693"/>
                  </a:lnTo>
                  <a:cubicBezTo>
                    <a:pt x="1846" y="19288"/>
                    <a:pt x="1846" y="15895"/>
                    <a:pt x="1822" y="12489"/>
                  </a:cubicBezTo>
                  <a:cubicBezTo>
                    <a:pt x="1810" y="8882"/>
                    <a:pt x="2143" y="5012"/>
                    <a:pt x="1560" y="1440"/>
                  </a:cubicBezTo>
                  <a:close/>
                  <a:moveTo>
                    <a:pt x="35433" y="44053"/>
                  </a:moveTo>
                  <a:cubicBezTo>
                    <a:pt x="37505" y="44053"/>
                    <a:pt x="39577" y="44065"/>
                    <a:pt x="41660" y="44112"/>
                  </a:cubicBezTo>
                  <a:cubicBezTo>
                    <a:pt x="41505" y="45232"/>
                    <a:pt x="41505" y="46363"/>
                    <a:pt x="41505" y="47494"/>
                  </a:cubicBezTo>
                  <a:cubicBezTo>
                    <a:pt x="41494" y="48875"/>
                    <a:pt x="41446" y="51494"/>
                    <a:pt x="41696" y="51768"/>
                  </a:cubicBezTo>
                  <a:cubicBezTo>
                    <a:pt x="43053" y="53256"/>
                    <a:pt x="49352" y="54340"/>
                    <a:pt x="51923" y="56888"/>
                  </a:cubicBezTo>
                  <a:cubicBezTo>
                    <a:pt x="51456" y="57039"/>
                    <a:pt x="50944" y="57086"/>
                    <a:pt x="50425" y="57086"/>
                  </a:cubicBezTo>
                  <a:cubicBezTo>
                    <a:pt x="49675" y="57086"/>
                    <a:pt x="48908" y="56987"/>
                    <a:pt x="48232" y="56959"/>
                  </a:cubicBezTo>
                  <a:cubicBezTo>
                    <a:pt x="47609" y="56933"/>
                    <a:pt x="46982" y="56928"/>
                    <a:pt x="46355" y="56928"/>
                  </a:cubicBezTo>
                  <a:cubicBezTo>
                    <a:pt x="45886" y="56928"/>
                    <a:pt x="45416" y="56931"/>
                    <a:pt x="44945" y="56931"/>
                  </a:cubicBezTo>
                  <a:cubicBezTo>
                    <a:pt x="44604" y="56931"/>
                    <a:pt x="44263" y="56929"/>
                    <a:pt x="43922" y="56923"/>
                  </a:cubicBezTo>
                  <a:cubicBezTo>
                    <a:pt x="41017" y="56923"/>
                    <a:pt x="38124" y="56745"/>
                    <a:pt x="35219" y="56721"/>
                  </a:cubicBezTo>
                  <a:cubicBezTo>
                    <a:pt x="35014" y="56718"/>
                    <a:pt x="34809" y="56717"/>
                    <a:pt x="34603" y="56717"/>
                  </a:cubicBezTo>
                  <a:cubicBezTo>
                    <a:pt x="31999" y="56717"/>
                    <a:pt x="29393" y="56912"/>
                    <a:pt x="26777" y="56923"/>
                  </a:cubicBezTo>
                  <a:cubicBezTo>
                    <a:pt x="26132" y="56923"/>
                    <a:pt x="25489" y="56919"/>
                    <a:pt x="24848" y="56919"/>
                  </a:cubicBezTo>
                  <a:cubicBezTo>
                    <a:pt x="24047" y="56919"/>
                    <a:pt x="23249" y="56926"/>
                    <a:pt x="22455" y="56959"/>
                  </a:cubicBezTo>
                  <a:cubicBezTo>
                    <a:pt x="21770" y="56987"/>
                    <a:pt x="21000" y="57091"/>
                    <a:pt x="20249" y="57091"/>
                  </a:cubicBezTo>
                  <a:cubicBezTo>
                    <a:pt x="19735" y="57091"/>
                    <a:pt x="19229" y="57043"/>
                    <a:pt x="18765" y="56888"/>
                  </a:cubicBezTo>
                  <a:cubicBezTo>
                    <a:pt x="21336" y="54340"/>
                    <a:pt x="27635" y="53233"/>
                    <a:pt x="29004" y="51744"/>
                  </a:cubicBezTo>
                  <a:cubicBezTo>
                    <a:pt x="29242" y="51482"/>
                    <a:pt x="29194" y="48863"/>
                    <a:pt x="29194" y="47482"/>
                  </a:cubicBezTo>
                  <a:cubicBezTo>
                    <a:pt x="29182" y="46327"/>
                    <a:pt x="29194" y="45184"/>
                    <a:pt x="29040" y="44053"/>
                  </a:cubicBezTo>
                  <a:close/>
                  <a:moveTo>
                    <a:pt x="14354" y="0"/>
                  </a:moveTo>
                  <a:cubicBezTo>
                    <a:pt x="9886" y="0"/>
                    <a:pt x="5428" y="100"/>
                    <a:pt x="1012" y="428"/>
                  </a:cubicBezTo>
                  <a:cubicBezTo>
                    <a:pt x="667" y="464"/>
                    <a:pt x="500" y="845"/>
                    <a:pt x="572" y="1131"/>
                  </a:cubicBezTo>
                  <a:cubicBezTo>
                    <a:pt x="24" y="4286"/>
                    <a:pt x="262" y="7608"/>
                    <a:pt x="262" y="10811"/>
                  </a:cubicBezTo>
                  <a:cubicBezTo>
                    <a:pt x="250" y="14621"/>
                    <a:pt x="250" y="18443"/>
                    <a:pt x="250" y="22253"/>
                  </a:cubicBezTo>
                  <a:lnTo>
                    <a:pt x="250" y="33040"/>
                  </a:lnTo>
                  <a:cubicBezTo>
                    <a:pt x="250" y="36373"/>
                    <a:pt x="0" y="39874"/>
                    <a:pt x="667" y="43148"/>
                  </a:cubicBezTo>
                  <a:cubicBezTo>
                    <a:pt x="572" y="43458"/>
                    <a:pt x="798" y="43886"/>
                    <a:pt x="1191" y="43946"/>
                  </a:cubicBezTo>
                  <a:cubicBezTo>
                    <a:pt x="3209" y="44210"/>
                    <a:pt x="5286" y="44292"/>
                    <a:pt x="7379" y="44292"/>
                  </a:cubicBezTo>
                  <a:cubicBezTo>
                    <a:pt x="10858" y="44292"/>
                    <a:pt x="14383" y="44065"/>
                    <a:pt x="17764" y="44065"/>
                  </a:cubicBezTo>
                  <a:lnTo>
                    <a:pt x="28290" y="44065"/>
                  </a:lnTo>
                  <a:cubicBezTo>
                    <a:pt x="28123" y="45220"/>
                    <a:pt x="28135" y="46375"/>
                    <a:pt x="28123" y="47541"/>
                  </a:cubicBezTo>
                  <a:cubicBezTo>
                    <a:pt x="28111" y="48792"/>
                    <a:pt x="27920" y="50161"/>
                    <a:pt x="28194" y="51375"/>
                  </a:cubicBezTo>
                  <a:cubicBezTo>
                    <a:pt x="24480" y="52733"/>
                    <a:pt x="19669" y="53494"/>
                    <a:pt x="17110" y="56745"/>
                  </a:cubicBezTo>
                  <a:cubicBezTo>
                    <a:pt x="16883" y="57031"/>
                    <a:pt x="17002" y="57495"/>
                    <a:pt x="17288" y="57685"/>
                  </a:cubicBezTo>
                  <a:cubicBezTo>
                    <a:pt x="18319" y="58388"/>
                    <a:pt x="19706" y="58573"/>
                    <a:pt x="21147" y="58573"/>
                  </a:cubicBezTo>
                  <a:cubicBezTo>
                    <a:pt x="22764" y="58573"/>
                    <a:pt x="24450" y="58340"/>
                    <a:pt x="25784" y="58340"/>
                  </a:cubicBezTo>
                  <a:cubicBezTo>
                    <a:pt x="25802" y="58340"/>
                    <a:pt x="25819" y="58340"/>
                    <a:pt x="25837" y="58340"/>
                  </a:cubicBezTo>
                  <a:cubicBezTo>
                    <a:pt x="29052" y="58340"/>
                    <a:pt x="32266" y="58221"/>
                    <a:pt x="35481" y="58174"/>
                  </a:cubicBezTo>
                  <a:cubicBezTo>
                    <a:pt x="35793" y="58169"/>
                    <a:pt x="36105" y="58167"/>
                    <a:pt x="36417" y="58167"/>
                  </a:cubicBezTo>
                  <a:cubicBezTo>
                    <a:pt x="39224" y="58167"/>
                    <a:pt x="42032" y="58340"/>
                    <a:pt x="44839" y="58340"/>
                  </a:cubicBezTo>
                  <a:cubicBezTo>
                    <a:pt x="46174" y="58340"/>
                    <a:pt x="47882" y="58582"/>
                    <a:pt x="49520" y="58582"/>
                  </a:cubicBezTo>
                  <a:cubicBezTo>
                    <a:pt x="50965" y="58582"/>
                    <a:pt x="52356" y="58394"/>
                    <a:pt x="53388" y="57685"/>
                  </a:cubicBezTo>
                  <a:cubicBezTo>
                    <a:pt x="53662" y="57495"/>
                    <a:pt x="53781" y="57031"/>
                    <a:pt x="53566" y="56745"/>
                  </a:cubicBezTo>
                  <a:cubicBezTo>
                    <a:pt x="51007" y="53494"/>
                    <a:pt x="46185" y="52744"/>
                    <a:pt x="42470" y="51375"/>
                  </a:cubicBezTo>
                  <a:cubicBezTo>
                    <a:pt x="42756" y="50149"/>
                    <a:pt x="42565" y="48792"/>
                    <a:pt x="42553" y="47541"/>
                  </a:cubicBezTo>
                  <a:cubicBezTo>
                    <a:pt x="42529" y="46386"/>
                    <a:pt x="42553" y="45255"/>
                    <a:pt x="42398" y="44124"/>
                  </a:cubicBezTo>
                  <a:lnTo>
                    <a:pt x="42398" y="44124"/>
                  </a:lnTo>
                  <a:cubicBezTo>
                    <a:pt x="47078" y="44203"/>
                    <a:pt x="51776" y="44316"/>
                    <a:pt x="56463" y="44316"/>
                  </a:cubicBezTo>
                  <a:cubicBezTo>
                    <a:pt x="60958" y="44316"/>
                    <a:pt x="65442" y="44212"/>
                    <a:pt x="69890" y="43874"/>
                  </a:cubicBezTo>
                  <a:cubicBezTo>
                    <a:pt x="70235" y="43839"/>
                    <a:pt x="70390" y="43458"/>
                    <a:pt x="70319" y="43172"/>
                  </a:cubicBezTo>
                  <a:cubicBezTo>
                    <a:pt x="70866" y="40017"/>
                    <a:pt x="70628" y="36707"/>
                    <a:pt x="70628" y="33504"/>
                  </a:cubicBezTo>
                  <a:cubicBezTo>
                    <a:pt x="70652" y="29694"/>
                    <a:pt x="70652" y="25872"/>
                    <a:pt x="70652" y="22062"/>
                  </a:cubicBezTo>
                  <a:lnTo>
                    <a:pt x="70652" y="11263"/>
                  </a:lnTo>
                  <a:cubicBezTo>
                    <a:pt x="70652" y="7929"/>
                    <a:pt x="70902" y="4441"/>
                    <a:pt x="70235" y="1167"/>
                  </a:cubicBezTo>
                  <a:cubicBezTo>
                    <a:pt x="70319" y="845"/>
                    <a:pt x="70092" y="417"/>
                    <a:pt x="69711" y="357"/>
                  </a:cubicBezTo>
                  <a:cubicBezTo>
                    <a:pt x="67693" y="93"/>
                    <a:pt x="65615" y="11"/>
                    <a:pt x="63519" y="11"/>
                  </a:cubicBezTo>
                  <a:cubicBezTo>
                    <a:pt x="60037" y="11"/>
                    <a:pt x="56507" y="238"/>
                    <a:pt x="53126" y="238"/>
                  </a:cubicBezTo>
                  <a:cubicBezTo>
                    <a:pt x="47232" y="238"/>
                    <a:pt x="41363" y="238"/>
                    <a:pt x="35457" y="250"/>
                  </a:cubicBezTo>
                  <a:cubicBezTo>
                    <a:pt x="28476" y="250"/>
                    <a:pt x="21402" y="0"/>
                    <a:pt x="143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 name="Online Media 1" title="Sejarah Perkembangan Komunikasi Dari Masa Ke Masa">
            <a:hlinkClick r:id="" action="ppaction://media"/>
            <a:extLst>
              <a:ext uri="{FF2B5EF4-FFF2-40B4-BE49-F238E27FC236}">
                <a16:creationId xmlns:a16="http://schemas.microsoft.com/office/drawing/2014/main" id="{CAE8B958-2A2D-1660-2B4B-A4237ED14766}"/>
              </a:ext>
            </a:extLst>
          </p:cNvPr>
          <p:cNvPicPr>
            <a:picLocks noRot="1" noChangeAspect="1"/>
          </p:cNvPicPr>
          <p:nvPr>
            <a:videoFile r:link="rId1"/>
          </p:nvPr>
        </p:nvPicPr>
        <p:blipFill>
          <a:blip r:embed="rId4"/>
          <a:stretch>
            <a:fillRect/>
          </a:stretch>
        </p:blipFill>
        <p:spPr>
          <a:xfrm>
            <a:off x="4920153" y="1635088"/>
            <a:ext cx="3132238" cy="1919958"/>
          </a:xfrm>
          <a:prstGeom prst="rect">
            <a:avLst/>
          </a:prstGeom>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691"/>
        <p:cNvGrpSpPr/>
        <p:nvPr/>
      </p:nvGrpSpPr>
      <p:grpSpPr>
        <a:xfrm>
          <a:off x="0" y="0"/>
          <a:ext cx="0" cy="0"/>
          <a:chOff x="0" y="0"/>
          <a:chExt cx="0" cy="0"/>
        </a:xfrm>
      </p:grpSpPr>
      <p:sp>
        <p:nvSpPr>
          <p:cNvPr id="8692" name="Google Shape;8692;p34"/>
          <p:cNvSpPr txBox="1">
            <a:spLocks noGrp="1"/>
          </p:cNvSpPr>
          <p:nvPr>
            <p:ph type="title"/>
          </p:nvPr>
        </p:nvSpPr>
        <p:spPr>
          <a:xfrm>
            <a:off x="722071" y="295988"/>
            <a:ext cx="5011800" cy="245969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Latih Tubi 1</a:t>
            </a:r>
            <a:endParaRPr dirty="0"/>
          </a:p>
        </p:txBody>
      </p:sp>
      <p:grpSp>
        <p:nvGrpSpPr>
          <p:cNvPr id="8693" name="Google Shape;8693;p34"/>
          <p:cNvGrpSpPr/>
          <p:nvPr/>
        </p:nvGrpSpPr>
        <p:grpSpPr>
          <a:xfrm>
            <a:off x="5401611" y="989388"/>
            <a:ext cx="2319576" cy="2514864"/>
            <a:chOff x="3779925" y="1751900"/>
            <a:chExt cx="1395150" cy="1512700"/>
          </a:xfrm>
        </p:grpSpPr>
        <p:sp>
          <p:nvSpPr>
            <p:cNvPr id="8694" name="Google Shape;8694;p34"/>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34"/>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34"/>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34"/>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34"/>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34"/>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34"/>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34"/>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34"/>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34"/>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34"/>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34"/>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34"/>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34"/>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34"/>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34"/>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34"/>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34"/>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34"/>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34"/>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34"/>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34"/>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34"/>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34"/>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34"/>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34"/>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34"/>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34"/>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34"/>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34"/>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34"/>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34"/>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34"/>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34"/>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34"/>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34"/>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34"/>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34"/>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34"/>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3" name="Google Shape;8733;p34"/>
          <p:cNvSpPr/>
          <p:nvPr/>
        </p:nvSpPr>
        <p:spPr>
          <a:xfrm>
            <a:off x="713233" y="4130599"/>
            <a:ext cx="7717533"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7077;p54">
            <a:extLst>
              <a:ext uri="{FF2B5EF4-FFF2-40B4-BE49-F238E27FC236}">
                <a16:creationId xmlns:a16="http://schemas.microsoft.com/office/drawing/2014/main" id="{A8DD3941-EF76-0734-E1B1-AC6CF8622B00}"/>
              </a:ext>
            </a:extLst>
          </p:cNvPr>
          <p:cNvSpPr txBox="1">
            <a:spLocks/>
          </p:cNvSpPr>
          <p:nvPr/>
        </p:nvSpPr>
        <p:spPr>
          <a:xfrm>
            <a:off x="997094" y="2221896"/>
            <a:ext cx="3154200" cy="1052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err="1">
                <a:latin typeface="Livvic" pitchFamily="2" charset="0"/>
              </a:rPr>
              <a:t>Imbas</a:t>
            </a:r>
            <a:r>
              <a:rPr lang="en-US" dirty="0">
                <a:latin typeface="Livvic" pitchFamily="2" charset="0"/>
              </a:rPr>
              <a:t> </a:t>
            </a:r>
            <a:r>
              <a:rPr lang="en-US" dirty="0" err="1">
                <a:latin typeface="Livvic" pitchFamily="2" charset="0"/>
              </a:rPr>
              <a:t>kod</a:t>
            </a:r>
            <a:r>
              <a:rPr lang="en-US" dirty="0">
                <a:latin typeface="Livvic" pitchFamily="2" charset="0"/>
              </a:rPr>
              <a:t> </a:t>
            </a:r>
            <a:r>
              <a:rPr lang="en-US" dirty="0" err="1">
                <a:latin typeface="Livvic" pitchFamily="2" charset="0"/>
              </a:rPr>
              <a:t>berikut</a:t>
            </a:r>
            <a:r>
              <a:rPr lang="en-US" dirty="0">
                <a:latin typeface="Livvic" pitchFamily="2" charset="0"/>
              </a:rPr>
              <a:t> dan </a:t>
            </a:r>
            <a:r>
              <a:rPr lang="en-US" dirty="0" err="1">
                <a:latin typeface="Livvic" pitchFamily="2" charset="0"/>
              </a:rPr>
              <a:t>jawab</a:t>
            </a:r>
            <a:r>
              <a:rPr lang="en-US" dirty="0">
                <a:latin typeface="Livvic" pitchFamily="2" charset="0"/>
              </a:rPr>
              <a:t> </a:t>
            </a:r>
            <a:r>
              <a:rPr lang="en-US" dirty="0" err="1">
                <a:latin typeface="Livvic" pitchFamily="2" charset="0"/>
              </a:rPr>
              <a:t>soalan</a:t>
            </a:r>
            <a:r>
              <a:rPr lang="en-US" dirty="0">
                <a:latin typeface="Livvic" pitchFamily="2" charset="0"/>
              </a:rPr>
              <a:t> </a:t>
            </a:r>
            <a:r>
              <a:rPr lang="en-US" dirty="0" err="1">
                <a:latin typeface="Livvic" pitchFamily="2" charset="0"/>
              </a:rPr>
              <a:t>diberikan</a:t>
            </a:r>
            <a:r>
              <a:rPr lang="en-US" dirty="0">
                <a:latin typeface="Livvic" pitchFamily="2" charset="0"/>
              </a:rPr>
              <a:t>:*</a:t>
            </a:r>
          </a:p>
        </p:txBody>
      </p:sp>
      <p:pic>
        <p:nvPicPr>
          <p:cNvPr id="3" name="Picture 2">
            <a:extLst>
              <a:ext uri="{FF2B5EF4-FFF2-40B4-BE49-F238E27FC236}">
                <a16:creationId xmlns:a16="http://schemas.microsoft.com/office/drawing/2014/main" id="{FAA140D9-D1A0-72D7-0573-CC95138C0440}"/>
              </a:ext>
            </a:extLst>
          </p:cNvPr>
          <p:cNvPicPr>
            <a:picLocks noChangeAspect="1"/>
          </p:cNvPicPr>
          <p:nvPr/>
        </p:nvPicPr>
        <p:blipFill>
          <a:blip r:embed="rId3"/>
          <a:stretch>
            <a:fillRect/>
          </a:stretch>
        </p:blipFill>
        <p:spPr>
          <a:xfrm>
            <a:off x="1832739" y="2828587"/>
            <a:ext cx="1229102" cy="1229102"/>
          </a:xfrm>
          <a:prstGeom prst="rect">
            <a:avLst/>
          </a:prstGeom>
        </p:spPr>
      </p:pic>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9122"/>
        <p:cNvGrpSpPr/>
        <p:nvPr/>
      </p:nvGrpSpPr>
      <p:grpSpPr>
        <a:xfrm>
          <a:off x="0" y="0"/>
          <a:ext cx="0" cy="0"/>
          <a:chOff x="0" y="0"/>
          <a:chExt cx="0" cy="0"/>
        </a:xfrm>
      </p:grpSpPr>
      <p:sp>
        <p:nvSpPr>
          <p:cNvPr id="9123" name="Google Shape;9123;p3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Garis Masa ICT di Malaysia*</a:t>
            </a:r>
            <a:endParaRPr dirty="0"/>
          </a:p>
        </p:txBody>
      </p:sp>
      <p:sp>
        <p:nvSpPr>
          <p:cNvPr id="9124" name="Google Shape;9124;p36"/>
          <p:cNvSpPr txBox="1"/>
          <p:nvPr/>
        </p:nvSpPr>
        <p:spPr>
          <a:xfrm>
            <a:off x="1274942" y="2577437"/>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sz="1200" b="1" dirty="0">
                <a:solidFill>
                  <a:schemeClr val="lt2"/>
                </a:solidFill>
                <a:latin typeface="Merriweather"/>
                <a:ea typeface="Merriweather"/>
                <a:cs typeface="Merriweather"/>
                <a:sym typeface="Merriweather"/>
              </a:rPr>
              <a:t>RangKom</a:t>
            </a:r>
            <a:endParaRPr sz="1200" b="1" dirty="0">
              <a:solidFill>
                <a:schemeClr val="lt2"/>
              </a:solidFill>
              <a:latin typeface="Merriweather"/>
              <a:ea typeface="Merriweather"/>
              <a:cs typeface="Merriweather"/>
              <a:sym typeface="Merriweather"/>
            </a:endParaRPr>
          </a:p>
        </p:txBody>
      </p:sp>
      <p:sp>
        <p:nvSpPr>
          <p:cNvPr id="9125" name="Google Shape;9125;p36"/>
          <p:cNvSpPr txBox="1"/>
          <p:nvPr/>
        </p:nvSpPr>
        <p:spPr>
          <a:xfrm>
            <a:off x="1637518" y="4826080"/>
            <a:ext cx="5755593" cy="403789"/>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sz="1000" dirty="0">
                <a:solidFill>
                  <a:schemeClr val="dk1"/>
                </a:solidFill>
                <a:latin typeface="Livvic"/>
                <a:ea typeface="Livvic"/>
                <a:cs typeface="Livvic"/>
                <a:sym typeface="Livvic"/>
              </a:rPr>
              <a:t>*Sumber: https:www.majalahsains.com/sejarah-internet-malaysia/</a:t>
            </a:r>
            <a:endParaRPr sz="1000" dirty="0">
              <a:solidFill>
                <a:srgbClr val="000000"/>
              </a:solidFill>
              <a:latin typeface="Livvic"/>
              <a:ea typeface="Livvic"/>
              <a:cs typeface="Livvic"/>
              <a:sym typeface="Livvic"/>
            </a:endParaRPr>
          </a:p>
        </p:txBody>
      </p:sp>
      <p:sp>
        <p:nvSpPr>
          <p:cNvPr id="9126" name="Google Shape;9126;p36"/>
          <p:cNvSpPr txBox="1"/>
          <p:nvPr/>
        </p:nvSpPr>
        <p:spPr>
          <a:xfrm>
            <a:off x="-197028" y="2576227"/>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US" sz="1200" b="1" dirty="0" err="1">
                <a:solidFill>
                  <a:schemeClr val="lt2"/>
                </a:solidFill>
                <a:latin typeface="Merriweather"/>
                <a:ea typeface="Merriweather"/>
                <a:cs typeface="Merriweather"/>
                <a:sym typeface="Merriweather"/>
              </a:rPr>
              <a:t>Pengenalan</a:t>
            </a:r>
            <a:r>
              <a:rPr lang="en-US" sz="1200" b="1" dirty="0">
                <a:solidFill>
                  <a:schemeClr val="lt2"/>
                </a:solidFill>
                <a:latin typeface="Merriweather"/>
                <a:ea typeface="Merriweather"/>
                <a:cs typeface="Merriweather"/>
                <a:sym typeface="Merriweather"/>
              </a:rPr>
              <a:t> Internet</a:t>
            </a:r>
            <a:endParaRPr sz="1200" b="1" dirty="0">
              <a:solidFill>
                <a:schemeClr val="lt2"/>
              </a:solidFill>
              <a:latin typeface="Merriweather"/>
              <a:ea typeface="Merriweather"/>
              <a:cs typeface="Merriweather"/>
              <a:sym typeface="Merriweather"/>
            </a:endParaRPr>
          </a:p>
        </p:txBody>
      </p:sp>
      <p:sp>
        <p:nvSpPr>
          <p:cNvPr id="9127" name="Google Shape;9127;p36"/>
          <p:cNvSpPr txBox="1"/>
          <p:nvPr/>
        </p:nvSpPr>
        <p:spPr>
          <a:xfrm>
            <a:off x="12708" y="2867638"/>
            <a:ext cx="2048440"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000" dirty="0">
                <a:solidFill>
                  <a:schemeClr val="dk1"/>
                </a:solidFill>
                <a:latin typeface="Livvic"/>
                <a:ea typeface="Livvic"/>
                <a:cs typeface="Livvic"/>
                <a:sym typeface="Livvic"/>
              </a:rPr>
              <a:t>Dr Mohamed Awang Lah </a:t>
            </a:r>
            <a:r>
              <a:rPr lang="en-US" sz="1000" dirty="0" err="1">
                <a:solidFill>
                  <a:schemeClr val="dk1"/>
                </a:solidFill>
                <a:latin typeface="Livvic"/>
                <a:ea typeface="Livvic"/>
                <a:cs typeface="Livvic"/>
                <a:sym typeface="Livvic"/>
              </a:rPr>
              <a:t>memulakan</a:t>
            </a:r>
            <a:r>
              <a:rPr lang="en-US" sz="1000" dirty="0">
                <a:solidFill>
                  <a:schemeClr val="dk1"/>
                </a:solidFill>
                <a:latin typeface="Livvic"/>
                <a:ea typeface="Livvic"/>
                <a:cs typeface="Livvic"/>
                <a:sym typeface="Livvic"/>
              </a:rPr>
              <a:t> idea </a:t>
            </a:r>
            <a:r>
              <a:rPr lang="en-US" sz="1000" dirty="0" err="1">
                <a:solidFill>
                  <a:schemeClr val="dk1"/>
                </a:solidFill>
                <a:latin typeface="Livvic"/>
                <a:ea typeface="Livvic"/>
                <a:cs typeface="Livvic"/>
                <a:sym typeface="Livvic"/>
              </a:rPr>
              <a:t>untuk</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menghubungkan</a:t>
            </a:r>
            <a:r>
              <a:rPr lang="en-US" sz="1000" dirty="0">
                <a:solidFill>
                  <a:schemeClr val="dk1"/>
                </a:solidFill>
                <a:latin typeface="Livvic"/>
                <a:ea typeface="Livvic"/>
                <a:cs typeface="Livvic"/>
                <a:sym typeface="Livvic"/>
              </a:rPr>
              <a:t> Malaysia </a:t>
            </a:r>
            <a:r>
              <a:rPr lang="en-US" sz="1000" dirty="0" err="1">
                <a:solidFill>
                  <a:schemeClr val="dk1"/>
                </a:solidFill>
                <a:latin typeface="Livvic"/>
                <a:ea typeface="Livvic"/>
                <a:cs typeface="Livvic"/>
                <a:sym typeface="Livvic"/>
              </a:rPr>
              <a:t>dengan</a:t>
            </a:r>
            <a:r>
              <a:rPr lang="en-US" sz="1000" dirty="0">
                <a:solidFill>
                  <a:schemeClr val="dk1"/>
                </a:solidFill>
                <a:latin typeface="Livvic"/>
                <a:ea typeface="Livvic"/>
                <a:cs typeface="Livvic"/>
                <a:sym typeface="Livvic"/>
              </a:rPr>
              <a:t> dunia </a:t>
            </a:r>
            <a:r>
              <a:rPr lang="en-US" sz="1000" dirty="0" err="1">
                <a:solidFill>
                  <a:schemeClr val="dk1"/>
                </a:solidFill>
                <a:latin typeface="Livvic"/>
                <a:ea typeface="Livvic"/>
                <a:cs typeface="Livvic"/>
                <a:sym typeface="Livvic"/>
              </a:rPr>
              <a:t>menggunakan</a:t>
            </a:r>
            <a:r>
              <a:rPr lang="en-US" sz="1000" dirty="0">
                <a:solidFill>
                  <a:schemeClr val="dk1"/>
                </a:solidFill>
                <a:latin typeface="Livvic"/>
                <a:ea typeface="Livvic"/>
                <a:cs typeface="Livvic"/>
                <a:sym typeface="Livvic"/>
              </a:rPr>
              <a:t> internet di </a:t>
            </a:r>
            <a:r>
              <a:rPr lang="en-US" sz="1000" dirty="0" err="1">
                <a:solidFill>
                  <a:schemeClr val="dk1"/>
                </a:solidFill>
                <a:latin typeface="Livvic"/>
                <a:ea typeface="Livvic"/>
                <a:cs typeface="Livvic"/>
                <a:sym typeface="Livvic"/>
              </a:rPr>
              <a:t>Makmal</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Universiti</a:t>
            </a:r>
            <a:r>
              <a:rPr lang="en-US" sz="1000" dirty="0">
                <a:solidFill>
                  <a:schemeClr val="dk1"/>
                </a:solidFill>
                <a:latin typeface="Livvic"/>
                <a:ea typeface="Livvic"/>
                <a:cs typeface="Livvic"/>
                <a:sym typeface="Livvic"/>
              </a:rPr>
              <a:t> Malaya</a:t>
            </a:r>
            <a:endParaRPr sz="1000" dirty="0">
              <a:solidFill>
                <a:srgbClr val="000000"/>
              </a:solidFill>
              <a:latin typeface="Livvic"/>
              <a:ea typeface="Livvic"/>
              <a:cs typeface="Livvic"/>
              <a:sym typeface="Livvic"/>
            </a:endParaRPr>
          </a:p>
        </p:txBody>
      </p:sp>
      <p:sp>
        <p:nvSpPr>
          <p:cNvPr id="9128" name="Google Shape;9128;p36"/>
          <p:cNvSpPr/>
          <p:nvPr/>
        </p:nvSpPr>
        <p:spPr>
          <a:xfrm>
            <a:off x="12708" y="2378551"/>
            <a:ext cx="8846479" cy="45719"/>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36"/>
          <p:cNvSpPr/>
          <p:nvPr/>
        </p:nvSpPr>
        <p:spPr>
          <a:xfrm>
            <a:off x="1029218" y="2165862"/>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36"/>
          <p:cNvSpPr/>
          <p:nvPr/>
        </p:nvSpPr>
        <p:spPr>
          <a:xfrm>
            <a:off x="2558937" y="2133538"/>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36"/>
          <p:cNvSpPr/>
          <p:nvPr/>
        </p:nvSpPr>
        <p:spPr>
          <a:xfrm>
            <a:off x="3766096" y="2151327"/>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32" name="Google Shape;9132;p36"/>
          <p:cNvGrpSpPr/>
          <p:nvPr/>
        </p:nvGrpSpPr>
        <p:grpSpPr>
          <a:xfrm>
            <a:off x="670277" y="1488128"/>
            <a:ext cx="724264" cy="705611"/>
            <a:chOff x="2581550" y="1973000"/>
            <a:chExt cx="926050" cy="902200"/>
          </a:xfrm>
        </p:grpSpPr>
        <p:sp>
          <p:nvSpPr>
            <p:cNvPr id="9133" name="Google Shape;9133;p36"/>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36"/>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5" name="Google Shape;9135;p36"/>
          <p:cNvGrpSpPr/>
          <p:nvPr/>
        </p:nvGrpSpPr>
        <p:grpSpPr>
          <a:xfrm>
            <a:off x="2190467" y="1524011"/>
            <a:ext cx="724264" cy="705611"/>
            <a:chOff x="2581550" y="1973000"/>
            <a:chExt cx="926050" cy="902200"/>
          </a:xfrm>
        </p:grpSpPr>
        <p:sp>
          <p:nvSpPr>
            <p:cNvPr id="9136" name="Google Shape;9136;p36"/>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36"/>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38" name="Google Shape;9138;p36"/>
          <p:cNvGrpSpPr/>
          <p:nvPr/>
        </p:nvGrpSpPr>
        <p:grpSpPr>
          <a:xfrm>
            <a:off x="3425494" y="1519773"/>
            <a:ext cx="724264" cy="705611"/>
            <a:chOff x="2581550" y="1973000"/>
            <a:chExt cx="926050" cy="902200"/>
          </a:xfrm>
        </p:grpSpPr>
        <p:sp>
          <p:nvSpPr>
            <p:cNvPr id="9139" name="Google Shape;9139;p36"/>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36"/>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41" name="Google Shape;9141;p36"/>
          <p:cNvSpPr txBox="1">
            <a:spLocks noGrp="1"/>
          </p:cNvSpPr>
          <p:nvPr>
            <p:ph type="title" idx="4294967295"/>
          </p:nvPr>
        </p:nvSpPr>
        <p:spPr>
          <a:xfrm>
            <a:off x="612337" y="1616948"/>
            <a:ext cx="869335"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a:solidFill>
                  <a:schemeClr val="dk2"/>
                </a:solidFill>
              </a:rPr>
              <a:t>1983</a:t>
            </a:r>
            <a:endParaRPr sz="1600" dirty="0">
              <a:solidFill>
                <a:schemeClr val="dk2"/>
              </a:solidFill>
            </a:endParaRPr>
          </a:p>
        </p:txBody>
      </p:sp>
      <p:sp>
        <p:nvSpPr>
          <p:cNvPr id="9142" name="Google Shape;9142;p36"/>
          <p:cNvSpPr txBox="1">
            <a:spLocks noGrp="1"/>
          </p:cNvSpPr>
          <p:nvPr>
            <p:ph type="title" idx="4294967295"/>
          </p:nvPr>
        </p:nvSpPr>
        <p:spPr>
          <a:xfrm>
            <a:off x="2071477" y="1642013"/>
            <a:ext cx="962243"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a:solidFill>
                  <a:schemeClr val="dk2"/>
                </a:solidFill>
              </a:rPr>
              <a:t>1989</a:t>
            </a:r>
            <a:endParaRPr sz="1600" dirty="0">
              <a:solidFill>
                <a:schemeClr val="dk2"/>
              </a:solidFill>
            </a:endParaRPr>
          </a:p>
        </p:txBody>
      </p:sp>
      <p:sp>
        <p:nvSpPr>
          <p:cNvPr id="9143" name="Google Shape;9143;p36"/>
          <p:cNvSpPr txBox="1">
            <a:spLocks noGrp="1"/>
          </p:cNvSpPr>
          <p:nvPr>
            <p:ph type="title" idx="4294967295"/>
          </p:nvPr>
        </p:nvSpPr>
        <p:spPr>
          <a:xfrm>
            <a:off x="3333468" y="1609441"/>
            <a:ext cx="948074"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dirty="0">
                <a:solidFill>
                  <a:schemeClr val="dk2"/>
                </a:solidFill>
              </a:rPr>
              <a:t>1991</a:t>
            </a:r>
            <a:endParaRPr sz="1600" dirty="0">
              <a:solidFill>
                <a:schemeClr val="dk2"/>
              </a:solidFill>
            </a:endParaRPr>
          </a:p>
        </p:txBody>
      </p:sp>
      <p:sp>
        <p:nvSpPr>
          <p:cNvPr id="9144" name="Google Shape;9144;p36"/>
          <p:cNvSpPr txBox="1"/>
          <p:nvPr/>
        </p:nvSpPr>
        <p:spPr>
          <a:xfrm>
            <a:off x="2443388" y="2584845"/>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200" b="1" dirty="0">
                <a:solidFill>
                  <a:schemeClr val="lt2"/>
                </a:solidFill>
                <a:latin typeface="Merriweather"/>
                <a:ea typeface="Merriweather"/>
                <a:cs typeface="Merriweather"/>
                <a:sym typeface="Merriweather"/>
              </a:rPr>
              <a:t>JARING</a:t>
            </a:r>
            <a:endParaRPr sz="1200" b="1" dirty="0">
              <a:solidFill>
                <a:schemeClr val="lt2"/>
              </a:solidFill>
              <a:latin typeface="Merriweather"/>
              <a:ea typeface="Merriweather"/>
              <a:cs typeface="Merriweather"/>
              <a:sym typeface="Merriweather"/>
            </a:endParaRPr>
          </a:p>
        </p:txBody>
      </p:sp>
      <p:sp>
        <p:nvSpPr>
          <p:cNvPr id="9145" name="Google Shape;9145;p36"/>
          <p:cNvSpPr txBox="1"/>
          <p:nvPr/>
        </p:nvSpPr>
        <p:spPr>
          <a:xfrm>
            <a:off x="3198301" y="2892761"/>
            <a:ext cx="1315681"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000" dirty="0">
                <a:solidFill>
                  <a:schemeClr val="dk1"/>
                </a:solidFill>
                <a:latin typeface="Livvic"/>
                <a:ea typeface="Livvic"/>
                <a:cs typeface="Livvic"/>
                <a:sym typeface="Livvic"/>
              </a:rPr>
              <a:t>Pelancaran Joint Advanced Integrated Networking.</a:t>
            </a:r>
            <a:endParaRPr sz="1000" dirty="0">
              <a:solidFill>
                <a:schemeClr val="dk1"/>
              </a:solidFill>
              <a:latin typeface="Livvic"/>
              <a:ea typeface="Livvic"/>
              <a:cs typeface="Livvic"/>
              <a:sym typeface="Livvic"/>
            </a:endParaRPr>
          </a:p>
        </p:txBody>
      </p:sp>
      <p:sp>
        <p:nvSpPr>
          <p:cNvPr id="25" name="Google Shape;9125;p36">
            <a:extLst>
              <a:ext uri="{FF2B5EF4-FFF2-40B4-BE49-F238E27FC236}">
                <a16:creationId xmlns:a16="http://schemas.microsoft.com/office/drawing/2014/main" id="{A063A49A-0B97-928D-8468-DFFDF8A5B543}"/>
              </a:ext>
            </a:extLst>
          </p:cNvPr>
          <p:cNvSpPr txBox="1"/>
          <p:nvPr/>
        </p:nvSpPr>
        <p:spPr>
          <a:xfrm>
            <a:off x="1898860" y="2926804"/>
            <a:ext cx="1501653" cy="100966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Clr>
                <a:schemeClr val="dk1"/>
              </a:buClr>
              <a:buSzPts val="1100"/>
              <a:buFont typeface="Arial"/>
              <a:buNone/>
            </a:pPr>
            <a:r>
              <a:rPr lang="en" sz="1000" dirty="0">
                <a:solidFill>
                  <a:schemeClr val="dk1"/>
                </a:solidFill>
                <a:latin typeface="Livvic"/>
                <a:ea typeface="Livvic"/>
                <a:cs typeface="Livvic"/>
                <a:sym typeface="Livvic"/>
              </a:rPr>
              <a:t>Rangkaian Komputer Malaysia dilancarkan. Terhad kepada pengguna Universiti.</a:t>
            </a:r>
            <a:endParaRPr sz="1000" dirty="0">
              <a:solidFill>
                <a:srgbClr val="000000"/>
              </a:solidFill>
              <a:latin typeface="Livvic"/>
              <a:ea typeface="Livvic"/>
              <a:cs typeface="Livvic"/>
              <a:sym typeface="Livvic"/>
            </a:endParaRPr>
          </a:p>
        </p:txBody>
      </p:sp>
      <p:sp>
        <p:nvSpPr>
          <p:cNvPr id="26" name="Google Shape;9131;p36">
            <a:extLst>
              <a:ext uri="{FF2B5EF4-FFF2-40B4-BE49-F238E27FC236}">
                <a16:creationId xmlns:a16="http://schemas.microsoft.com/office/drawing/2014/main" id="{A653FD47-F4DF-84ED-3439-328316807D63}"/>
              </a:ext>
            </a:extLst>
          </p:cNvPr>
          <p:cNvSpPr/>
          <p:nvPr/>
        </p:nvSpPr>
        <p:spPr>
          <a:xfrm>
            <a:off x="5105481" y="2129300"/>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 name="Google Shape;9138;p36">
            <a:extLst>
              <a:ext uri="{FF2B5EF4-FFF2-40B4-BE49-F238E27FC236}">
                <a16:creationId xmlns:a16="http://schemas.microsoft.com/office/drawing/2014/main" id="{EDCBE132-CBFE-D267-BC62-F65B272A5219}"/>
              </a:ext>
            </a:extLst>
          </p:cNvPr>
          <p:cNvGrpSpPr/>
          <p:nvPr/>
        </p:nvGrpSpPr>
        <p:grpSpPr>
          <a:xfrm>
            <a:off x="4759961" y="1519773"/>
            <a:ext cx="724264" cy="705611"/>
            <a:chOff x="2581550" y="1973000"/>
            <a:chExt cx="926050" cy="902200"/>
          </a:xfrm>
        </p:grpSpPr>
        <p:sp>
          <p:nvSpPr>
            <p:cNvPr id="28" name="Google Shape;9139;p36">
              <a:extLst>
                <a:ext uri="{FF2B5EF4-FFF2-40B4-BE49-F238E27FC236}">
                  <a16:creationId xmlns:a16="http://schemas.microsoft.com/office/drawing/2014/main" id="{51C99D22-9805-CF3C-2D73-44A568C3A3C5}"/>
                </a:ext>
              </a:extLst>
            </p:cNvPr>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9140;p36">
              <a:extLst>
                <a:ext uri="{FF2B5EF4-FFF2-40B4-BE49-F238E27FC236}">
                  <a16:creationId xmlns:a16="http://schemas.microsoft.com/office/drawing/2014/main" id="{7219DE43-31B4-1195-3AB8-1CEA41DFB3E5}"/>
                </a:ext>
              </a:extLst>
            </p:cNvPr>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 name="Google Shape;9143;p36">
            <a:extLst>
              <a:ext uri="{FF2B5EF4-FFF2-40B4-BE49-F238E27FC236}">
                <a16:creationId xmlns:a16="http://schemas.microsoft.com/office/drawing/2014/main" id="{EFBA8536-85DE-D0E3-5728-5F7AA1BDEEA8}"/>
              </a:ext>
            </a:extLst>
          </p:cNvPr>
          <p:cNvSpPr txBox="1">
            <a:spLocks/>
          </p:cNvSpPr>
          <p:nvPr/>
        </p:nvSpPr>
        <p:spPr>
          <a:xfrm>
            <a:off x="4667935" y="1609441"/>
            <a:ext cx="948074" cy="523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1pPr>
            <a:lvl2pPr marR="0" lvl="1"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2pPr>
            <a:lvl3pPr marR="0" lvl="2"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3pPr>
            <a:lvl4pPr marR="0" lvl="3"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4pPr>
            <a:lvl5pPr marR="0" lvl="4"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5pPr>
            <a:lvl6pPr marR="0" lvl="5"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6pPr>
            <a:lvl7pPr marR="0" lvl="6"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7pPr>
            <a:lvl8pPr marR="0" lvl="7"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8pPr>
            <a:lvl9pPr marR="0" lvl="8"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9pPr>
          </a:lstStyle>
          <a:p>
            <a:pPr algn="ctr"/>
            <a:r>
              <a:rPr lang="en" sz="1600" dirty="0">
                <a:solidFill>
                  <a:schemeClr val="dk2"/>
                </a:solidFill>
              </a:rPr>
              <a:t>1999</a:t>
            </a:r>
          </a:p>
        </p:txBody>
      </p:sp>
      <p:sp>
        <p:nvSpPr>
          <p:cNvPr id="31" name="Google Shape;9131;p36">
            <a:extLst>
              <a:ext uri="{FF2B5EF4-FFF2-40B4-BE49-F238E27FC236}">
                <a16:creationId xmlns:a16="http://schemas.microsoft.com/office/drawing/2014/main" id="{0BE8FBA1-966B-C894-0252-6A5763995614}"/>
              </a:ext>
            </a:extLst>
          </p:cNvPr>
          <p:cNvSpPr/>
          <p:nvPr/>
        </p:nvSpPr>
        <p:spPr>
          <a:xfrm>
            <a:off x="6551380" y="2092692"/>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 name="Google Shape;9138;p36">
            <a:extLst>
              <a:ext uri="{FF2B5EF4-FFF2-40B4-BE49-F238E27FC236}">
                <a16:creationId xmlns:a16="http://schemas.microsoft.com/office/drawing/2014/main" id="{AD82BA89-833E-80E4-C7AA-94817A6D5789}"/>
              </a:ext>
            </a:extLst>
          </p:cNvPr>
          <p:cNvGrpSpPr/>
          <p:nvPr/>
        </p:nvGrpSpPr>
        <p:grpSpPr>
          <a:xfrm>
            <a:off x="6205860" y="1483165"/>
            <a:ext cx="724264" cy="705611"/>
            <a:chOff x="2581550" y="1973000"/>
            <a:chExt cx="926050" cy="902200"/>
          </a:xfrm>
        </p:grpSpPr>
        <p:sp>
          <p:nvSpPr>
            <p:cNvPr id="33" name="Google Shape;9139;p36">
              <a:extLst>
                <a:ext uri="{FF2B5EF4-FFF2-40B4-BE49-F238E27FC236}">
                  <a16:creationId xmlns:a16="http://schemas.microsoft.com/office/drawing/2014/main" id="{7EA44387-6B19-F8BC-A5E8-24B7C1F5321A}"/>
                </a:ext>
              </a:extLst>
            </p:cNvPr>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9140;p36">
              <a:extLst>
                <a:ext uri="{FF2B5EF4-FFF2-40B4-BE49-F238E27FC236}">
                  <a16:creationId xmlns:a16="http://schemas.microsoft.com/office/drawing/2014/main" id="{9F7BACF7-35C9-EFFC-5646-82FA5BB24E35}"/>
                </a:ext>
              </a:extLst>
            </p:cNvPr>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 name="Google Shape;9143;p36">
            <a:extLst>
              <a:ext uri="{FF2B5EF4-FFF2-40B4-BE49-F238E27FC236}">
                <a16:creationId xmlns:a16="http://schemas.microsoft.com/office/drawing/2014/main" id="{360440CF-1E45-A585-0325-C3E3240F6DB4}"/>
              </a:ext>
            </a:extLst>
          </p:cNvPr>
          <p:cNvSpPr txBox="1">
            <a:spLocks/>
          </p:cNvSpPr>
          <p:nvPr/>
        </p:nvSpPr>
        <p:spPr>
          <a:xfrm>
            <a:off x="6113834" y="1572833"/>
            <a:ext cx="948074" cy="523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1pPr>
            <a:lvl2pPr marR="0" lvl="1"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2pPr>
            <a:lvl3pPr marR="0" lvl="2"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3pPr>
            <a:lvl4pPr marR="0" lvl="3"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4pPr>
            <a:lvl5pPr marR="0" lvl="4"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5pPr>
            <a:lvl6pPr marR="0" lvl="5"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6pPr>
            <a:lvl7pPr marR="0" lvl="6"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7pPr>
            <a:lvl8pPr marR="0" lvl="7"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8pPr>
            <a:lvl9pPr marR="0" lvl="8"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9pPr>
          </a:lstStyle>
          <a:p>
            <a:pPr algn="ctr"/>
            <a:r>
              <a:rPr lang="en" sz="1600" dirty="0">
                <a:solidFill>
                  <a:schemeClr val="dk2"/>
                </a:solidFill>
              </a:rPr>
              <a:t>1999</a:t>
            </a:r>
          </a:p>
        </p:txBody>
      </p:sp>
      <p:sp>
        <p:nvSpPr>
          <p:cNvPr id="36" name="Google Shape;9131;p36">
            <a:extLst>
              <a:ext uri="{FF2B5EF4-FFF2-40B4-BE49-F238E27FC236}">
                <a16:creationId xmlns:a16="http://schemas.microsoft.com/office/drawing/2014/main" id="{4BD5586B-B0DF-5C97-3D6A-2C49DD6A5D74}"/>
              </a:ext>
            </a:extLst>
          </p:cNvPr>
          <p:cNvSpPr/>
          <p:nvPr/>
        </p:nvSpPr>
        <p:spPr>
          <a:xfrm>
            <a:off x="7963288" y="2096033"/>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 name="Google Shape;9138;p36">
            <a:extLst>
              <a:ext uri="{FF2B5EF4-FFF2-40B4-BE49-F238E27FC236}">
                <a16:creationId xmlns:a16="http://schemas.microsoft.com/office/drawing/2014/main" id="{83E5FD4C-2134-75F3-237D-7BE826D8ADD7}"/>
              </a:ext>
            </a:extLst>
          </p:cNvPr>
          <p:cNvGrpSpPr/>
          <p:nvPr/>
        </p:nvGrpSpPr>
        <p:grpSpPr>
          <a:xfrm>
            <a:off x="7617768" y="1486506"/>
            <a:ext cx="724264" cy="705611"/>
            <a:chOff x="2581550" y="1973000"/>
            <a:chExt cx="926050" cy="902200"/>
          </a:xfrm>
        </p:grpSpPr>
        <p:sp>
          <p:nvSpPr>
            <p:cNvPr id="38" name="Google Shape;9139;p36">
              <a:extLst>
                <a:ext uri="{FF2B5EF4-FFF2-40B4-BE49-F238E27FC236}">
                  <a16:creationId xmlns:a16="http://schemas.microsoft.com/office/drawing/2014/main" id="{722CB67B-DFB2-7EFD-966C-4EF64B952F2E}"/>
                </a:ext>
              </a:extLst>
            </p:cNvPr>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9140;p36">
              <a:extLst>
                <a:ext uri="{FF2B5EF4-FFF2-40B4-BE49-F238E27FC236}">
                  <a16:creationId xmlns:a16="http://schemas.microsoft.com/office/drawing/2014/main" id="{93671B1E-EED0-6305-2957-BA235D9894A9}"/>
                </a:ext>
              </a:extLst>
            </p:cNvPr>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 name="Google Shape;9143;p36">
            <a:extLst>
              <a:ext uri="{FF2B5EF4-FFF2-40B4-BE49-F238E27FC236}">
                <a16:creationId xmlns:a16="http://schemas.microsoft.com/office/drawing/2014/main" id="{0EF0A2A6-04CC-2773-248A-77D68AF1EC67}"/>
              </a:ext>
            </a:extLst>
          </p:cNvPr>
          <p:cNvSpPr txBox="1">
            <a:spLocks/>
          </p:cNvSpPr>
          <p:nvPr/>
        </p:nvSpPr>
        <p:spPr>
          <a:xfrm>
            <a:off x="7512270" y="1615216"/>
            <a:ext cx="948074" cy="5232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1pPr>
            <a:lvl2pPr marR="0" lvl="1"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2pPr>
            <a:lvl3pPr marR="0" lvl="2"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3pPr>
            <a:lvl4pPr marR="0" lvl="3"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4pPr>
            <a:lvl5pPr marR="0" lvl="4"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5pPr>
            <a:lvl6pPr marR="0" lvl="5"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6pPr>
            <a:lvl7pPr marR="0" lvl="6"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7pPr>
            <a:lvl8pPr marR="0" lvl="7"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8pPr>
            <a:lvl9pPr marR="0" lvl="8" algn="l" rtl="0">
              <a:lnSpc>
                <a:spcPct val="100000"/>
              </a:lnSpc>
              <a:spcBef>
                <a:spcPts val="0"/>
              </a:spcBef>
              <a:spcAft>
                <a:spcPts val="0"/>
              </a:spcAft>
              <a:buClr>
                <a:schemeClr val="lt2"/>
              </a:buClr>
              <a:buSzPts val="2800"/>
              <a:buFont typeface="Merriweather"/>
              <a:buNone/>
              <a:defRPr sz="2800" b="1" i="0" u="none" strike="noStrike" cap="none">
                <a:solidFill>
                  <a:schemeClr val="lt2"/>
                </a:solidFill>
                <a:latin typeface="Merriweather"/>
                <a:ea typeface="Merriweather"/>
                <a:cs typeface="Merriweather"/>
                <a:sym typeface="Merriweather"/>
              </a:defRPr>
            </a:lvl9pPr>
          </a:lstStyle>
          <a:p>
            <a:pPr algn="ctr"/>
            <a:r>
              <a:rPr lang="en" sz="1600" dirty="0">
                <a:solidFill>
                  <a:schemeClr val="dk2"/>
                </a:solidFill>
              </a:rPr>
              <a:t>2000</a:t>
            </a:r>
          </a:p>
        </p:txBody>
      </p:sp>
      <p:sp>
        <p:nvSpPr>
          <p:cNvPr id="41" name="Google Shape;9144;p36">
            <a:extLst>
              <a:ext uri="{FF2B5EF4-FFF2-40B4-BE49-F238E27FC236}">
                <a16:creationId xmlns:a16="http://schemas.microsoft.com/office/drawing/2014/main" id="{14502CB7-F9DE-8C26-5782-C7E0BF584121}"/>
              </a:ext>
            </a:extLst>
          </p:cNvPr>
          <p:cNvSpPr txBox="1"/>
          <p:nvPr/>
        </p:nvSpPr>
        <p:spPr>
          <a:xfrm>
            <a:off x="6740037" y="2545952"/>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200" b="1" dirty="0">
                <a:solidFill>
                  <a:schemeClr val="lt2"/>
                </a:solidFill>
                <a:latin typeface="Merriweather"/>
                <a:ea typeface="Merriweather"/>
                <a:cs typeface="Merriweather"/>
                <a:sym typeface="Merriweather"/>
              </a:rPr>
              <a:t>ISP Lain</a:t>
            </a:r>
            <a:endParaRPr sz="1200" b="1" dirty="0">
              <a:solidFill>
                <a:schemeClr val="lt2"/>
              </a:solidFill>
              <a:latin typeface="Merriweather"/>
              <a:ea typeface="Merriweather"/>
              <a:cs typeface="Merriweather"/>
              <a:sym typeface="Merriweather"/>
            </a:endParaRPr>
          </a:p>
        </p:txBody>
      </p:sp>
      <p:sp>
        <p:nvSpPr>
          <p:cNvPr id="42" name="Google Shape;9144;p36">
            <a:extLst>
              <a:ext uri="{FF2B5EF4-FFF2-40B4-BE49-F238E27FC236}">
                <a16:creationId xmlns:a16="http://schemas.microsoft.com/office/drawing/2014/main" id="{155FE912-8650-5EBE-CDC3-7E819B935A63}"/>
              </a:ext>
            </a:extLst>
          </p:cNvPr>
          <p:cNvSpPr txBox="1"/>
          <p:nvPr/>
        </p:nvSpPr>
        <p:spPr>
          <a:xfrm>
            <a:off x="5296483" y="2513501"/>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200" b="1" dirty="0">
                <a:solidFill>
                  <a:schemeClr val="lt2"/>
                </a:solidFill>
                <a:latin typeface="Merriweather"/>
                <a:ea typeface="Merriweather"/>
                <a:cs typeface="Merriweather"/>
                <a:sym typeface="Merriweather"/>
              </a:rPr>
              <a:t>TM Net</a:t>
            </a:r>
            <a:endParaRPr sz="1200" b="1" dirty="0">
              <a:solidFill>
                <a:schemeClr val="lt2"/>
              </a:solidFill>
              <a:latin typeface="Merriweather"/>
              <a:ea typeface="Merriweather"/>
              <a:cs typeface="Merriweather"/>
              <a:sym typeface="Merriweather"/>
            </a:endParaRPr>
          </a:p>
        </p:txBody>
      </p:sp>
      <p:sp>
        <p:nvSpPr>
          <p:cNvPr id="43" name="Google Shape;9144;p36">
            <a:extLst>
              <a:ext uri="{FF2B5EF4-FFF2-40B4-BE49-F238E27FC236}">
                <a16:creationId xmlns:a16="http://schemas.microsoft.com/office/drawing/2014/main" id="{F002F610-1272-BB8D-9A43-D7C43D0B893B}"/>
              </a:ext>
            </a:extLst>
          </p:cNvPr>
          <p:cNvSpPr txBox="1"/>
          <p:nvPr/>
        </p:nvSpPr>
        <p:spPr>
          <a:xfrm>
            <a:off x="3867919" y="2592253"/>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US" sz="1200" b="1" dirty="0">
                <a:solidFill>
                  <a:schemeClr val="lt2"/>
                </a:solidFill>
                <a:latin typeface="Merriweather"/>
                <a:ea typeface="Merriweather"/>
                <a:cs typeface="Merriweather"/>
                <a:sym typeface="Merriweather"/>
              </a:rPr>
              <a:t>JARING A-Bone</a:t>
            </a:r>
            <a:endParaRPr sz="1200" b="1" dirty="0">
              <a:solidFill>
                <a:schemeClr val="lt2"/>
              </a:solidFill>
              <a:latin typeface="Merriweather"/>
              <a:ea typeface="Merriweather"/>
              <a:cs typeface="Merriweather"/>
              <a:sym typeface="Merriweather"/>
            </a:endParaRPr>
          </a:p>
        </p:txBody>
      </p:sp>
      <p:sp>
        <p:nvSpPr>
          <p:cNvPr id="44" name="Google Shape;9145;p36">
            <a:extLst>
              <a:ext uri="{FF2B5EF4-FFF2-40B4-BE49-F238E27FC236}">
                <a16:creationId xmlns:a16="http://schemas.microsoft.com/office/drawing/2014/main" id="{59561B3E-29A8-5348-8A93-EABD1E6CFCA0}"/>
              </a:ext>
            </a:extLst>
          </p:cNvPr>
          <p:cNvSpPr txBox="1"/>
          <p:nvPr/>
        </p:nvSpPr>
        <p:spPr>
          <a:xfrm>
            <a:off x="4397537" y="2861255"/>
            <a:ext cx="1522081"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US" sz="1000" dirty="0" err="1">
                <a:solidFill>
                  <a:schemeClr val="dk1"/>
                </a:solidFill>
                <a:latin typeface="Livvic"/>
                <a:ea typeface="Livvic"/>
                <a:cs typeface="Livvic"/>
                <a:sym typeface="Livvic"/>
              </a:rPr>
              <a:t>Perjanjian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persefahaman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dengan</a:t>
            </a:r>
            <a:r>
              <a:rPr lang="en-US" sz="1000" dirty="0">
                <a:solidFill>
                  <a:schemeClr val="dk1"/>
                </a:solidFill>
                <a:latin typeface="Livvic"/>
                <a:ea typeface="Livvic"/>
                <a:cs typeface="Livvic"/>
                <a:sym typeface="Livvic"/>
              </a:rPr>
              <a:t> Asia Internet Holding (AIH) </a:t>
            </a:r>
            <a:r>
              <a:rPr lang="en-US" sz="1000" dirty="0" err="1">
                <a:solidFill>
                  <a:schemeClr val="dk1"/>
                </a:solidFill>
                <a:latin typeface="Livvic"/>
                <a:ea typeface="Livvic"/>
                <a:cs typeface="Livvic"/>
                <a:sym typeface="Livvic"/>
              </a:rPr>
              <a:t>dari</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Jepun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bagi</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mempertingkatkan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perkhidmatan</a:t>
            </a:r>
            <a:r>
              <a:rPr lang="en-US" sz="1000" dirty="0">
                <a:solidFill>
                  <a:schemeClr val="dk1"/>
                </a:solidFill>
                <a:latin typeface="Livvic"/>
                <a:ea typeface="Livvic"/>
                <a:cs typeface="Livvic"/>
                <a:sym typeface="Livvic"/>
              </a:rPr>
              <a:t> Internet </a:t>
            </a:r>
            <a:r>
              <a:rPr lang="en-US" sz="1000" dirty="0" err="1">
                <a:solidFill>
                  <a:schemeClr val="dk1"/>
                </a:solidFill>
                <a:latin typeface="Livvic"/>
                <a:ea typeface="Livvic"/>
                <a:cs typeface="Livvic"/>
                <a:sym typeface="Livvic"/>
              </a:rPr>
              <a:t>untuk</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pengguna</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tempatan</a:t>
            </a:r>
            <a:r>
              <a:rPr lang="en-US" sz="1000" dirty="0">
                <a:solidFill>
                  <a:schemeClr val="dk1"/>
                </a:solidFill>
                <a:latin typeface="Livvic"/>
                <a:ea typeface="Livvic"/>
                <a:cs typeface="Livvic"/>
                <a:sym typeface="Livvic"/>
              </a:rPr>
              <a:t> dan Asia </a:t>
            </a:r>
            <a:r>
              <a:rPr lang="en-US" sz="1000" dirty="0" err="1">
                <a:solidFill>
                  <a:schemeClr val="dk1"/>
                </a:solidFill>
                <a:latin typeface="Livvic"/>
                <a:ea typeface="Livvic"/>
                <a:cs typeface="Livvic"/>
                <a:sym typeface="Livvic"/>
              </a:rPr>
              <a:t>Pasifik</a:t>
            </a:r>
            <a:r>
              <a:rPr lang="en" sz="1000" dirty="0">
                <a:solidFill>
                  <a:schemeClr val="dk1"/>
                </a:solidFill>
                <a:latin typeface="Livvic"/>
                <a:ea typeface="Livvic"/>
                <a:cs typeface="Livvic"/>
                <a:sym typeface="Livvic"/>
              </a:rPr>
              <a:t>.</a:t>
            </a:r>
            <a:endParaRPr sz="1000" dirty="0">
              <a:solidFill>
                <a:schemeClr val="dk1"/>
              </a:solidFill>
              <a:latin typeface="Livvic"/>
              <a:ea typeface="Livvic"/>
              <a:cs typeface="Livvic"/>
              <a:sym typeface="Livvic"/>
            </a:endParaRPr>
          </a:p>
        </p:txBody>
      </p:sp>
      <p:sp>
        <p:nvSpPr>
          <p:cNvPr id="45" name="Google Shape;9145;p36">
            <a:extLst>
              <a:ext uri="{FF2B5EF4-FFF2-40B4-BE49-F238E27FC236}">
                <a16:creationId xmlns:a16="http://schemas.microsoft.com/office/drawing/2014/main" id="{E2B158D5-1744-7AC1-53E5-B2A430C6DAC6}"/>
              </a:ext>
            </a:extLst>
          </p:cNvPr>
          <p:cNvSpPr txBox="1"/>
          <p:nvPr/>
        </p:nvSpPr>
        <p:spPr>
          <a:xfrm>
            <a:off x="5928552" y="2834795"/>
            <a:ext cx="1422409"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US" sz="1000" dirty="0">
                <a:solidFill>
                  <a:schemeClr val="dk1"/>
                </a:solidFill>
                <a:latin typeface="Livvic"/>
                <a:ea typeface="Livvic"/>
                <a:cs typeface="Livvic"/>
                <a:sym typeface="Livvic"/>
              </a:rPr>
              <a:t>Telekom Malaysia </a:t>
            </a:r>
            <a:r>
              <a:rPr lang="en-US" sz="1000" dirty="0" err="1">
                <a:solidFill>
                  <a:schemeClr val="dk1"/>
                </a:solidFill>
                <a:latin typeface="Livvic"/>
                <a:ea typeface="Livvic"/>
                <a:cs typeface="Livvic"/>
                <a:sym typeface="Livvic"/>
              </a:rPr>
              <a:t>Berhad</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telah</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memulakan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perkhidmatan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TMNet</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sebagai</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Pembekal</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Perkhidmatan</a:t>
            </a:r>
            <a:r>
              <a:rPr lang="en-US" sz="1000" dirty="0">
                <a:solidFill>
                  <a:schemeClr val="dk1"/>
                </a:solidFill>
                <a:latin typeface="Livvic"/>
                <a:ea typeface="Livvic"/>
                <a:cs typeface="Livvic"/>
                <a:sym typeface="Livvic"/>
              </a:rPr>
              <a:t> Internet (ISP) </a:t>
            </a:r>
            <a:r>
              <a:rPr lang="en-US" sz="1000" dirty="0" err="1">
                <a:solidFill>
                  <a:schemeClr val="dk1"/>
                </a:solidFill>
                <a:latin typeface="Livvic"/>
                <a:ea typeface="Livvic"/>
                <a:cs typeface="Livvic"/>
                <a:sym typeface="Livvic"/>
              </a:rPr>
              <a:t>kedua</a:t>
            </a:r>
            <a:r>
              <a:rPr lang="en-US" sz="1000" dirty="0">
                <a:solidFill>
                  <a:schemeClr val="dk1"/>
                </a:solidFill>
                <a:latin typeface="Livvic"/>
                <a:ea typeface="Livvic"/>
                <a:cs typeface="Livvic"/>
                <a:sym typeface="Livvic"/>
              </a:rPr>
              <a:t> Malaysia</a:t>
            </a:r>
            <a:endParaRPr sz="1000" dirty="0">
              <a:solidFill>
                <a:schemeClr val="dk1"/>
              </a:solidFill>
              <a:latin typeface="Livvic"/>
              <a:ea typeface="Livvic"/>
              <a:cs typeface="Livvic"/>
              <a:sym typeface="Livvic"/>
            </a:endParaRPr>
          </a:p>
        </p:txBody>
      </p:sp>
      <p:sp>
        <p:nvSpPr>
          <p:cNvPr id="46" name="Google Shape;9145;p36">
            <a:extLst>
              <a:ext uri="{FF2B5EF4-FFF2-40B4-BE49-F238E27FC236}">
                <a16:creationId xmlns:a16="http://schemas.microsoft.com/office/drawing/2014/main" id="{C98A1117-6E6C-DF8B-C06D-0F3FE4B67111}"/>
              </a:ext>
            </a:extLst>
          </p:cNvPr>
          <p:cNvSpPr txBox="1"/>
          <p:nvPr/>
        </p:nvSpPr>
        <p:spPr>
          <a:xfrm>
            <a:off x="7308674" y="2802361"/>
            <a:ext cx="1522081"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US" sz="1000" dirty="0">
                <a:solidFill>
                  <a:schemeClr val="dk1"/>
                </a:solidFill>
                <a:latin typeface="Livvic"/>
                <a:ea typeface="Livvic"/>
                <a:cs typeface="Livvic"/>
                <a:sym typeface="Livvic"/>
              </a:rPr>
              <a:t>Syarikat-</a:t>
            </a:r>
            <a:r>
              <a:rPr lang="en-US" sz="1000" dirty="0" err="1">
                <a:solidFill>
                  <a:schemeClr val="dk1"/>
                </a:solidFill>
                <a:latin typeface="Livvic"/>
                <a:ea typeface="Livvic"/>
                <a:cs typeface="Livvic"/>
                <a:sym typeface="Livvic"/>
              </a:rPr>
              <a:t>syarikat</a:t>
            </a:r>
            <a:r>
              <a:rPr lang="en-US" sz="1000" dirty="0">
                <a:solidFill>
                  <a:schemeClr val="dk1"/>
                </a:solidFill>
                <a:latin typeface="Livvic"/>
                <a:ea typeface="Livvic"/>
                <a:cs typeface="Livvic"/>
                <a:sym typeface="Livvic"/>
              </a:rPr>
              <a:t> lain yang </a:t>
            </a:r>
            <a:r>
              <a:rPr lang="en-US" sz="1000" dirty="0" err="1">
                <a:solidFill>
                  <a:schemeClr val="dk1"/>
                </a:solidFill>
                <a:latin typeface="Livvic"/>
                <a:ea typeface="Livvic"/>
                <a:cs typeface="Livvic"/>
                <a:sym typeface="Livvic"/>
              </a:rPr>
              <a:t>turut</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menyediakan</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perkhidmatan</a:t>
            </a:r>
            <a:r>
              <a:rPr lang="en-US" sz="1000" dirty="0">
                <a:solidFill>
                  <a:schemeClr val="dk1"/>
                </a:solidFill>
                <a:latin typeface="Livvic"/>
                <a:ea typeface="Livvic"/>
                <a:cs typeface="Livvic"/>
                <a:sym typeface="Livvic"/>
              </a:rPr>
              <a:t> ISP di Malaysia </a:t>
            </a:r>
            <a:r>
              <a:rPr lang="en-US" sz="1000" dirty="0" err="1">
                <a:solidFill>
                  <a:schemeClr val="dk1"/>
                </a:solidFill>
                <a:latin typeface="Livvic"/>
                <a:ea typeface="Livvic"/>
                <a:cs typeface="Livvic"/>
                <a:sym typeface="Livvic"/>
              </a:rPr>
              <a:t>ialah</a:t>
            </a:r>
            <a:r>
              <a:rPr lang="en-US" sz="1000" dirty="0">
                <a:solidFill>
                  <a:schemeClr val="dk1"/>
                </a:solidFill>
                <a:latin typeface="Livvic"/>
                <a:ea typeface="Livvic"/>
                <a:cs typeface="Livvic"/>
                <a:sym typeface="Livvic"/>
              </a:rPr>
              <a:t> Maxis Communications </a:t>
            </a:r>
            <a:r>
              <a:rPr lang="en-US" sz="1000" dirty="0" err="1">
                <a:solidFill>
                  <a:schemeClr val="dk1"/>
                </a:solidFill>
                <a:latin typeface="Livvic"/>
                <a:ea typeface="Livvic"/>
                <a:cs typeface="Livvic"/>
                <a:sym typeface="Livvic"/>
              </a:rPr>
              <a:t>Berhad</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DiGi</a:t>
            </a:r>
            <a:r>
              <a:rPr lang="en-US" sz="1000" dirty="0">
                <a:solidFill>
                  <a:schemeClr val="dk1"/>
                </a:solidFill>
                <a:latin typeface="Livvic"/>
                <a:ea typeface="Livvic"/>
                <a:cs typeface="Livvic"/>
                <a:sym typeface="Livvic"/>
              </a:rPr>
              <a:t> Telecommunications </a:t>
            </a:r>
            <a:r>
              <a:rPr lang="en-US" sz="1000" dirty="0" err="1">
                <a:solidFill>
                  <a:schemeClr val="dk1"/>
                </a:solidFill>
                <a:latin typeface="Livvic"/>
                <a:ea typeface="Livvic"/>
                <a:cs typeface="Livvic"/>
                <a:sym typeface="Livvic"/>
              </a:rPr>
              <a:t>Sdn</a:t>
            </a:r>
            <a:r>
              <a:rPr lang="en-US" sz="1000" dirty="0">
                <a:solidFill>
                  <a:schemeClr val="dk1"/>
                </a:solidFill>
                <a:latin typeface="Livvic"/>
                <a:ea typeface="Livvic"/>
                <a:cs typeface="Livvic"/>
                <a:sym typeface="Livvic"/>
              </a:rPr>
              <a:t> Bhd. dan Time </a:t>
            </a:r>
            <a:r>
              <a:rPr lang="en-US" sz="1000" dirty="0" err="1">
                <a:solidFill>
                  <a:schemeClr val="dk1"/>
                </a:solidFill>
                <a:latin typeface="Livvic"/>
                <a:ea typeface="Livvic"/>
                <a:cs typeface="Livvic"/>
                <a:sym typeface="Livvic"/>
              </a:rPr>
              <a:t>dotCom</a:t>
            </a:r>
            <a:r>
              <a:rPr lang="en-US" sz="1000" dirty="0">
                <a:solidFill>
                  <a:schemeClr val="dk1"/>
                </a:solidFill>
                <a:latin typeface="Livvic"/>
                <a:ea typeface="Livvic"/>
                <a:cs typeface="Livvic"/>
                <a:sym typeface="Livvic"/>
              </a:rPr>
              <a:t> </a:t>
            </a:r>
            <a:r>
              <a:rPr lang="en-US" sz="1000" dirty="0" err="1">
                <a:solidFill>
                  <a:schemeClr val="dk1"/>
                </a:solidFill>
                <a:latin typeface="Livvic"/>
                <a:ea typeface="Livvic"/>
                <a:cs typeface="Livvic"/>
                <a:sym typeface="Livvic"/>
              </a:rPr>
              <a:t>Berhad</a:t>
            </a:r>
            <a:endParaRPr sz="1000" dirty="0">
              <a:solidFill>
                <a:schemeClr val="dk1"/>
              </a:solidFill>
              <a:latin typeface="Livvic"/>
              <a:ea typeface="Livvic"/>
              <a:cs typeface="Livvic"/>
              <a:sym typeface="Livvic"/>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1"/>
          <p:cNvSpPr/>
          <p:nvPr/>
        </p:nvSpPr>
        <p:spPr>
          <a:xfrm rot="537707">
            <a:off x="590537" y="16125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1"/>
          <p:cNvSpPr/>
          <p:nvPr/>
        </p:nvSpPr>
        <p:spPr>
          <a:xfrm rot="1143741">
            <a:off x="3632648" y="455850"/>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1"/>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Hubungan</a:t>
            </a:r>
            <a:endParaRPr dirty="0"/>
          </a:p>
        </p:txBody>
      </p:sp>
      <p:sp>
        <p:nvSpPr>
          <p:cNvPr id="480" name="Google Shape;480;p31"/>
          <p:cNvSpPr txBox="1">
            <a:spLocks noGrp="1"/>
          </p:cNvSpPr>
          <p:nvPr>
            <p:ph type="title" idx="2"/>
          </p:nvPr>
        </p:nvSpPr>
        <p:spPr>
          <a:xfrm>
            <a:off x="4572000" y="1329738"/>
            <a:ext cx="3792900" cy="1173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02</a:t>
            </a:r>
            <a:endParaRPr dirty="0"/>
          </a:p>
        </p:txBody>
      </p:sp>
      <p:sp>
        <p:nvSpPr>
          <p:cNvPr id="481" name="Google Shape;481;p31"/>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err="1">
                <a:solidFill>
                  <a:schemeClr val="dk1"/>
                </a:solidFill>
              </a:rPr>
              <a:t>Manusia</a:t>
            </a:r>
            <a:r>
              <a:rPr lang="en-US" dirty="0">
                <a:solidFill>
                  <a:schemeClr val="dk1"/>
                </a:solidFill>
              </a:rPr>
              <a:t> dan </a:t>
            </a:r>
            <a:r>
              <a:rPr lang="en-US" dirty="0" err="1">
                <a:solidFill>
                  <a:schemeClr val="dk1"/>
                </a:solidFill>
              </a:rPr>
              <a:t>teknologi</a:t>
            </a:r>
            <a:endParaRPr dirty="0"/>
          </a:p>
        </p:txBody>
      </p:sp>
      <p:sp>
        <p:nvSpPr>
          <p:cNvPr id="482" name="Google Shape;482;p31"/>
          <p:cNvSpPr/>
          <p:nvPr/>
        </p:nvSpPr>
        <p:spPr>
          <a:xfrm rot="537707">
            <a:off x="590537" y="15374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1"/>
          <p:cNvSpPr/>
          <p:nvPr/>
        </p:nvSpPr>
        <p:spPr>
          <a:xfrm rot="1143741">
            <a:off x="3632648" y="380813"/>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67129282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249"/>
        <p:cNvGrpSpPr/>
        <p:nvPr/>
      </p:nvGrpSpPr>
      <p:grpSpPr>
        <a:xfrm>
          <a:off x="0" y="0"/>
          <a:ext cx="0" cy="0"/>
          <a:chOff x="0" y="0"/>
          <a:chExt cx="0" cy="0"/>
        </a:xfrm>
      </p:grpSpPr>
      <p:sp>
        <p:nvSpPr>
          <p:cNvPr id="9250" name="Google Shape;9250;p38"/>
          <p:cNvSpPr txBox="1">
            <a:spLocks noGrp="1"/>
          </p:cNvSpPr>
          <p:nvPr>
            <p:ph type="title"/>
          </p:nvPr>
        </p:nvSpPr>
        <p:spPr>
          <a:xfrm>
            <a:off x="713225" y="445025"/>
            <a:ext cx="76992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Hubungan Teknologi dan Manusia</a:t>
            </a:r>
            <a:endParaRPr dirty="0"/>
          </a:p>
        </p:txBody>
      </p:sp>
      <p:sp>
        <p:nvSpPr>
          <p:cNvPr id="9251" name="Google Shape;9251;p38"/>
          <p:cNvSpPr txBox="1">
            <a:spLocks noGrp="1"/>
          </p:cNvSpPr>
          <p:nvPr>
            <p:ph type="subTitle" idx="1"/>
          </p:nvPr>
        </p:nvSpPr>
        <p:spPr>
          <a:xfrm>
            <a:off x="647838" y="1594625"/>
            <a:ext cx="1604400" cy="8802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ICT sebagai Alat</a:t>
            </a:r>
            <a:endParaRPr dirty="0"/>
          </a:p>
        </p:txBody>
      </p:sp>
      <p:sp>
        <p:nvSpPr>
          <p:cNvPr id="9252" name="Google Shape;9252;p38"/>
          <p:cNvSpPr txBox="1">
            <a:spLocks noGrp="1"/>
          </p:cNvSpPr>
          <p:nvPr>
            <p:ph type="subTitle" idx="2"/>
          </p:nvPr>
        </p:nvSpPr>
        <p:spPr>
          <a:xfrm>
            <a:off x="7186288" y="3266625"/>
            <a:ext cx="1604400" cy="88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ICT sebagai beban</a:t>
            </a:r>
            <a:endParaRPr dirty="0"/>
          </a:p>
        </p:txBody>
      </p:sp>
      <p:sp>
        <p:nvSpPr>
          <p:cNvPr id="9253" name="Google Shape;9253;p38"/>
          <p:cNvSpPr txBox="1">
            <a:spLocks noGrp="1"/>
          </p:cNvSpPr>
          <p:nvPr>
            <p:ph type="subTitle" idx="3"/>
          </p:nvPr>
        </p:nvSpPr>
        <p:spPr>
          <a:xfrm>
            <a:off x="2440462" y="1594625"/>
            <a:ext cx="4451295" cy="88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Y</a:t>
            </a:r>
            <a:r>
              <a:rPr lang="en" dirty="0"/>
              <a:t>ang mempercepatkan banyak urusan…</a:t>
            </a:r>
          </a:p>
          <a:p>
            <a:pPr marL="0" lvl="0" indent="0" algn="l" rtl="0">
              <a:spcBef>
                <a:spcPts val="0"/>
              </a:spcBef>
              <a:spcAft>
                <a:spcPts val="0"/>
              </a:spcAft>
              <a:buNone/>
            </a:pPr>
            <a:r>
              <a:rPr lang="en-US" dirty="0"/>
              <a:t>Y</a:t>
            </a:r>
            <a:r>
              <a:rPr lang="en" dirty="0"/>
              <a:t>ang memudahkan dan meringankan tugas…</a:t>
            </a:r>
          </a:p>
          <a:p>
            <a:pPr marL="0" lvl="0" indent="0" algn="l" rtl="0">
              <a:spcBef>
                <a:spcPts val="0"/>
              </a:spcBef>
              <a:spcAft>
                <a:spcPts val="0"/>
              </a:spcAft>
              <a:buNone/>
            </a:pPr>
            <a:r>
              <a:rPr lang="en-US" dirty="0"/>
              <a:t>Y</a:t>
            </a:r>
            <a:r>
              <a:rPr lang="en" dirty="0"/>
              <a:t>ang membantu komunikasi lebih efisien…</a:t>
            </a:r>
          </a:p>
          <a:p>
            <a:pPr marL="0" lvl="0" indent="0" algn="l" rtl="0">
              <a:spcBef>
                <a:spcPts val="0"/>
              </a:spcBef>
              <a:spcAft>
                <a:spcPts val="0"/>
              </a:spcAft>
              <a:buNone/>
            </a:pPr>
            <a:r>
              <a:rPr lang="en-US" dirty="0"/>
              <a:t>Y</a:t>
            </a:r>
            <a:r>
              <a:rPr lang="en" dirty="0"/>
              <a:t>ang menghubungkan sesiapa sahaja dimana jua…</a:t>
            </a:r>
            <a:endParaRPr dirty="0"/>
          </a:p>
        </p:txBody>
      </p:sp>
      <p:sp>
        <p:nvSpPr>
          <p:cNvPr id="9254" name="Google Shape;9254;p38"/>
          <p:cNvSpPr txBox="1">
            <a:spLocks noGrp="1"/>
          </p:cNvSpPr>
          <p:nvPr>
            <p:ph type="subTitle" idx="4"/>
          </p:nvPr>
        </p:nvSpPr>
        <p:spPr>
          <a:xfrm>
            <a:off x="2355924" y="3272995"/>
            <a:ext cx="5067103" cy="88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b="1" dirty="0"/>
              <a:t>K</a:t>
            </a:r>
            <a:r>
              <a:rPr lang="en" b="1" dirty="0"/>
              <a:t>erja</a:t>
            </a:r>
            <a:r>
              <a:rPr lang="en" dirty="0"/>
              <a:t> kepada orang yang tidak menguasai teknologi</a:t>
            </a:r>
          </a:p>
          <a:p>
            <a:pPr marL="0" lvl="0" indent="0" algn="l" rtl="0">
              <a:spcBef>
                <a:spcPts val="0"/>
              </a:spcBef>
              <a:spcAft>
                <a:spcPts val="0"/>
              </a:spcAft>
              <a:buNone/>
            </a:pPr>
            <a:r>
              <a:rPr lang="en-US" b="1" dirty="0"/>
              <a:t>H</a:t>
            </a:r>
            <a:r>
              <a:rPr lang="en" b="1" dirty="0"/>
              <a:t>idup </a:t>
            </a:r>
            <a:r>
              <a:rPr lang="en" dirty="0"/>
              <a:t>kerana tuntutan kerja 24 jam, 7 hari seminggu</a:t>
            </a:r>
          </a:p>
          <a:p>
            <a:pPr marL="0" lvl="0" indent="0" algn="l" rtl="0">
              <a:spcBef>
                <a:spcPts val="0"/>
              </a:spcBef>
              <a:spcAft>
                <a:spcPts val="0"/>
              </a:spcAft>
              <a:buNone/>
            </a:pPr>
            <a:r>
              <a:rPr lang="en-US" b="1" dirty="0"/>
              <a:t>S</a:t>
            </a:r>
            <a:r>
              <a:rPr lang="en" b="1" dirty="0"/>
              <a:t>eharian </a:t>
            </a:r>
            <a:r>
              <a:rPr lang="en" dirty="0"/>
              <a:t>kerana dikejar pemiutang (kad kredit, rumah, kereta)</a:t>
            </a:r>
          </a:p>
          <a:p>
            <a:pPr marL="0" lvl="0" indent="0" algn="l" rtl="0">
              <a:spcBef>
                <a:spcPts val="0"/>
              </a:spcBef>
              <a:spcAft>
                <a:spcPts val="0"/>
              </a:spcAft>
              <a:buNone/>
            </a:pPr>
            <a:r>
              <a:rPr lang="en-US" b="1" dirty="0"/>
              <a:t>H</a:t>
            </a:r>
            <a:r>
              <a:rPr lang="en" b="1" dirty="0"/>
              <a:t>idup </a:t>
            </a:r>
            <a:r>
              <a:rPr lang="en" dirty="0"/>
              <a:t>baharu (siber buli, hate speech, mangsa scam)</a:t>
            </a:r>
            <a:endParaRPr dirty="0"/>
          </a:p>
        </p:txBody>
      </p:sp>
      <p:sp>
        <p:nvSpPr>
          <p:cNvPr id="9255" name="Google Shape;9255;p38"/>
          <p:cNvSpPr/>
          <p:nvPr/>
        </p:nvSpPr>
        <p:spPr>
          <a:xfrm>
            <a:off x="2377500" y="1553275"/>
            <a:ext cx="4606988" cy="1024481"/>
          </a:xfrm>
          <a:custGeom>
            <a:avLst/>
            <a:gdLst/>
            <a:ahLst/>
            <a:cxnLst/>
            <a:rect l="l" t="t" r="r" b="b"/>
            <a:pathLst>
              <a:path w="34280" h="12281" extrusionOk="0">
                <a:moveTo>
                  <a:pt x="31358" y="1"/>
                </a:moveTo>
                <a:lnTo>
                  <a:pt x="28289" y="9"/>
                </a:lnTo>
                <a:lnTo>
                  <a:pt x="26680" y="9"/>
                </a:lnTo>
                <a:lnTo>
                  <a:pt x="24994" y="13"/>
                </a:lnTo>
                <a:cubicBezTo>
                  <a:pt x="23874" y="21"/>
                  <a:pt x="22758" y="30"/>
                  <a:pt x="21654" y="30"/>
                </a:cubicBezTo>
                <a:lnTo>
                  <a:pt x="18154" y="13"/>
                </a:lnTo>
                <a:cubicBezTo>
                  <a:pt x="17752" y="13"/>
                  <a:pt x="17331" y="11"/>
                  <a:pt x="16905" y="11"/>
                </a:cubicBezTo>
                <a:cubicBezTo>
                  <a:pt x="16692" y="11"/>
                  <a:pt x="16477" y="12"/>
                  <a:pt x="16262" y="13"/>
                </a:cubicBezTo>
                <a:lnTo>
                  <a:pt x="14403" y="30"/>
                </a:lnTo>
                <a:cubicBezTo>
                  <a:pt x="13800" y="38"/>
                  <a:pt x="13209" y="46"/>
                  <a:pt x="12635" y="46"/>
                </a:cubicBezTo>
                <a:lnTo>
                  <a:pt x="10817" y="46"/>
                </a:lnTo>
                <a:lnTo>
                  <a:pt x="7079" y="34"/>
                </a:lnTo>
                <a:lnTo>
                  <a:pt x="325" y="5"/>
                </a:lnTo>
                <a:lnTo>
                  <a:pt x="83" y="5"/>
                </a:lnTo>
                <a:lnTo>
                  <a:pt x="66" y="3070"/>
                </a:lnTo>
                <a:cubicBezTo>
                  <a:pt x="58" y="4137"/>
                  <a:pt x="50" y="5216"/>
                  <a:pt x="38" y="6316"/>
                </a:cubicBezTo>
                <a:cubicBezTo>
                  <a:pt x="25" y="8376"/>
                  <a:pt x="13" y="10226"/>
                  <a:pt x="1" y="12146"/>
                </a:cubicBezTo>
                <a:lnTo>
                  <a:pt x="666" y="12151"/>
                </a:lnTo>
                <a:cubicBezTo>
                  <a:pt x="1761" y="12151"/>
                  <a:pt x="2762" y="12142"/>
                  <a:pt x="3686" y="12142"/>
                </a:cubicBezTo>
                <a:cubicBezTo>
                  <a:pt x="3992" y="12142"/>
                  <a:pt x="4289" y="12141"/>
                  <a:pt x="4577" y="12141"/>
                </a:cubicBezTo>
                <a:cubicBezTo>
                  <a:pt x="4721" y="12141"/>
                  <a:pt x="4863" y="12141"/>
                  <a:pt x="5003" y="12142"/>
                </a:cubicBezTo>
                <a:lnTo>
                  <a:pt x="6381" y="12151"/>
                </a:lnTo>
                <a:lnTo>
                  <a:pt x="9016" y="12163"/>
                </a:lnTo>
                <a:cubicBezTo>
                  <a:pt x="9910" y="12167"/>
                  <a:pt x="10575" y="12175"/>
                  <a:pt x="11326" y="12188"/>
                </a:cubicBezTo>
                <a:lnTo>
                  <a:pt x="13566" y="12220"/>
                </a:lnTo>
                <a:cubicBezTo>
                  <a:pt x="14305" y="12233"/>
                  <a:pt x="15105" y="12237"/>
                  <a:pt x="15798" y="12237"/>
                </a:cubicBezTo>
                <a:lnTo>
                  <a:pt x="19003" y="12216"/>
                </a:lnTo>
                <a:cubicBezTo>
                  <a:pt x="19144" y="12215"/>
                  <a:pt x="19278" y="12215"/>
                  <a:pt x="19407" y="12215"/>
                </a:cubicBezTo>
                <a:cubicBezTo>
                  <a:pt x="19979" y="12215"/>
                  <a:pt x="20434" y="12222"/>
                  <a:pt x="20796" y="12229"/>
                </a:cubicBezTo>
                <a:cubicBezTo>
                  <a:pt x="21695" y="12241"/>
                  <a:pt x="22643" y="12261"/>
                  <a:pt x="23632" y="12270"/>
                </a:cubicBezTo>
                <a:lnTo>
                  <a:pt x="24378" y="12274"/>
                </a:lnTo>
                <a:lnTo>
                  <a:pt x="25043" y="12274"/>
                </a:lnTo>
                <a:lnTo>
                  <a:pt x="26290" y="12278"/>
                </a:lnTo>
                <a:cubicBezTo>
                  <a:pt x="26962" y="12279"/>
                  <a:pt x="27599" y="12280"/>
                  <a:pt x="28198" y="12280"/>
                </a:cubicBezTo>
                <a:cubicBezTo>
                  <a:pt x="29047" y="12280"/>
                  <a:pt x="29820" y="12279"/>
                  <a:pt x="30513" y="12274"/>
                </a:cubicBezTo>
                <a:cubicBezTo>
                  <a:pt x="31694" y="12265"/>
                  <a:pt x="32630" y="12257"/>
                  <a:pt x="33274" y="12241"/>
                </a:cubicBezTo>
                <a:cubicBezTo>
                  <a:pt x="33914" y="12224"/>
                  <a:pt x="34263" y="12208"/>
                  <a:pt x="34271" y="12192"/>
                </a:cubicBezTo>
                <a:cubicBezTo>
                  <a:pt x="34279" y="12171"/>
                  <a:pt x="33939" y="12151"/>
                  <a:pt x="33311" y="12130"/>
                </a:cubicBezTo>
                <a:cubicBezTo>
                  <a:pt x="32683" y="12110"/>
                  <a:pt x="31760" y="12089"/>
                  <a:pt x="30595" y="12073"/>
                </a:cubicBezTo>
                <a:lnTo>
                  <a:pt x="26409" y="12015"/>
                </a:lnTo>
                <a:lnTo>
                  <a:pt x="25166" y="12003"/>
                </a:lnTo>
                <a:lnTo>
                  <a:pt x="24530" y="11999"/>
                </a:lnTo>
                <a:lnTo>
                  <a:pt x="23952" y="11991"/>
                </a:lnTo>
                <a:lnTo>
                  <a:pt x="21219" y="11945"/>
                </a:lnTo>
                <a:cubicBezTo>
                  <a:pt x="20739" y="11937"/>
                  <a:pt x="19943" y="11929"/>
                  <a:pt x="18921" y="11929"/>
                </a:cubicBezTo>
                <a:cubicBezTo>
                  <a:pt x="17924" y="11933"/>
                  <a:pt x="16795" y="11954"/>
                  <a:pt x="15655" y="11958"/>
                </a:cubicBezTo>
                <a:cubicBezTo>
                  <a:pt x="15489" y="11959"/>
                  <a:pt x="15319" y="11960"/>
                  <a:pt x="15143" y="11960"/>
                </a:cubicBezTo>
                <a:cubicBezTo>
                  <a:pt x="14170" y="11960"/>
                  <a:pt x="13035" y="11942"/>
                  <a:pt x="11638" y="11921"/>
                </a:cubicBezTo>
                <a:lnTo>
                  <a:pt x="10337" y="11909"/>
                </a:lnTo>
                <a:lnTo>
                  <a:pt x="9044" y="11904"/>
                </a:lnTo>
                <a:lnTo>
                  <a:pt x="6377" y="11896"/>
                </a:lnTo>
                <a:lnTo>
                  <a:pt x="4962" y="11892"/>
                </a:lnTo>
                <a:cubicBezTo>
                  <a:pt x="4441" y="11892"/>
                  <a:pt x="3932" y="11896"/>
                  <a:pt x="3431" y="11896"/>
                </a:cubicBezTo>
                <a:cubicBezTo>
                  <a:pt x="2430" y="11904"/>
                  <a:pt x="1462" y="11917"/>
                  <a:pt x="530" y="11917"/>
                </a:cubicBezTo>
                <a:lnTo>
                  <a:pt x="231" y="11917"/>
                </a:lnTo>
                <a:lnTo>
                  <a:pt x="251" y="6254"/>
                </a:lnTo>
                <a:cubicBezTo>
                  <a:pt x="259" y="5191"/>
                  <a:pt x="263" y="4088"/>
                  <a:pt x="268" y="2947"/>
                </a:cubicBezTo>
                <a:lnTo>
                  <a:pt x="272" y="194"/>
                </a:lnTo>
                <a:lnTo>
                  <a:pt x="514" y="194"/>
                </a:lnTo>
                <a:lnTo>
                  <a:pt x="7292" y="198"/>
                </a:lnTo>
                <a:lnTo>
                  <a:pt x="12926" y="198"/>
                </a:lnTo>
                <a:lnTo>
                  <a:pt x="14801" y="181"/>
                </a:lnTo>
                <a:cubicBezTo>
                  <a:pt x="15404" y="173"/>
                  <a:pt x="15991" y="169"/>
                  <a:pt x="16562" y="165"/>
                </a:cubicBezTo>
                <a:cubicBezTo>
                  <a:pt x="17116" y="165"/>
                  <a:pt x="17702" y="169"/>
                  <a:pt x="18285" y="169"/>
                </a:cubicBezTo>
                <a:cubicBezTo>
                  <a:pt x="19446" y="177"/>
                  <a:pt x="20624" y="190"/>
                  <a:pt x="21814" y="194"/>
                </a:cubicBezTo>
                <a:cubicBezTo>
                  <a:pt x="22051" y="194"/>
                  <a:pt x="22286" y="195"/>
                  <a:pt x="22520" y="195"/>
                </a:cubicBezTo>
                <a:cubicBezTo>
                  <a:pt x="23455" y="195"/>
                  <a:pt x="24362" y="190"/>
                  <a:pt x="25232" y="190"/>
                </a:cubicBezTo>
                <a:lnTo>
                  <a:pt x="26828" y="190"/>
                </a:lnTo>
                <a:lnTo>
                  <a:pt x="28416" y="194"/>
                </a:lnTo>
                <a:lnTo>
                  <a:pt x="31456" y="198"/>
                </a:lnTo>
                <a:lnTo>
                  <a:pt x="32852" y="206"/>
                </a:lnTo>
                <a:lnTo>
                  <a:pt x="33537" y="210"/>
                </a:lnTo>
                <a:lnTo>
                  <a:pt x="33877" y="214"/>
                </a:lnTo>
                <a:lnTo>
                  <a:pt x="34062" y="214"/>
                </a:lnTo>
                <a:cubicBezTo>
                  <a:pt x="34058" y="255"/>
                  <a:pt x="34058" y="296"/>
                  <a:pt x="34058" y="337"/>
                </a:cubicBezTo>
                <a:cubicBezTo>
                  <a:pt x="34058" y="448"/>
                  <a:pt x="34058" y="559"/>
                  <a:pt x="34058" y="666"/>
                </a:cubicBezTo>
                <a:cubicBezTo>
                  <a:pt x="34054" y="887"/>
                  <a:pt x="34054" y="1109"/>
                  <a:pt x="34054" y="1326"/>
                </a:cubicBezTo>
                <a:cubicBezTo>
                  <a:pt x="34050" y="1765"/>
                  <a:pt x="34050" y="2200"/>
                  <a:pt x="34050" y="2627"/>
                </a:cubicBezTo>
                <a:cubicBezTo>
                  <a:pt x="34050" y="3493"/>
                  <a:pt x="34058" y="4285"/>
                  <a:pt x="34062" y="5015"/>
                </a:cubicBezTo>
                <a:cubicBezTo>
                  <a:pt x="34066" y="5741"/>
                  <a:pt x="34070" y="6402"/>
                  <a:pt x="34074" y="7005"/>
                </a:cubicBezTo>
                <a:cubicBezTo>
                  <a:pt x="34078" y="7621"/>
                  <a:pt x="34078" y="8216"/>
                  <a:pt x="34083" y="8737"/>
                </a:cubicBezTo>
                <a:cubicBezTo>
                  <a:pt x="34091" y="9787"/>
                  <a:pt x="34099" y="10612"/>
                  <a:pt x="34115" y="11178"/>
                </a:cubicBezTo>
                <a:cubicBezTo>
                  <a:pt x="34132" y="11744"/>
                  <a:pt x="34148" y="12048"/>
                  <a:pt x="34177" y="12056"/>
                </a:cubicBezTo>
                <a:cubicBezTo>
                  <a:pt x="34177" y="12056"/>
                  <a:pt x="34178" y="12057"/>
                  <a:pt x="34178" y="12057"/>
                </a:cubicBezTo>
                <a:cubicBezTo>
                  <a:pt x="34202" y="12057"/>
                  <a:pt x="34218" y="11766"/>
                  <a:pt x="34230" y="11215"/>
                </a:cubicBezTo>
                <a:cubicBezTo>
                  <a:pt x="34247" y="10653"/>
                  <a:pt x="34255" y="9828"/>
                  <a:pt x="34263" y="8770"/>
                </a:cubicBezTo>
                <a:cubicBezTo>
                  <a:pt x="34267" y="8232"/>
                  <a:pt x="34267" y="7666"/>
                  <a:pt x="34271" y="7001"/>
                </a:cubicBezTo>
                <a:cubicBezTo>
                  <a:pt x="34275" y="6320"/>
                  <a:pt x="34271" y="5602"/>
                  <a:pt x="34267" y="4855"/>
                </a:cubicBezTo>
                <a:cubicBezTo>
                  <a:pt x="34263" y="4112"/>
                  <a:pt x="34259" y="3345"/>
                  <a:pt x="34255" y="2561"/>
                </a:cubicBezTo>
                <a:cubicBezTo>
                  <a:pt x="34255" y="1790"/>
                  <a:pt x="34259" y="949"/>
                  <a:pt x="34263" y="38"/>
                </a:cubicBezTo>
                <a:lnTo>
                  <a:pt x="34263" y="13"/>
                </a:lnTo>
                <a:cubicBezTo>
                  <a:pt x="33377" y="5"/>
                  <a:pt x="32359" y="1"/>
                  <a:pt x="31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38"/>
          <p:cNvSpPr/>
          <p:nvPr/>
        </p:nvSpPr>
        <p:spPr>
          <a:xfrm>
            <a:off x="2377500" y="3205050"/>
            <a:ext cx="4732949" cy="1024481"/>
          </a:xfrm>
          <a:custGeom>
            <a:avLst/>
            <a:gdLst/>
            <a:ahLst/>
            <a:cxnLst/>
            <a:rect l="l" t="t" r="r" b="b"/>
            <a:pathLst>
              <a:path w="34280" h="12281" extrusionOk="0">
                <a:moveTo>
                  <a:pt x="31358" y="1"/>
                </a:moveTo>
                <a:lnTo>
                  <a:pt x="28289" y="9"/>
                </a:lnTo>
                <a:lnTo>
                  <a:pt x="26680" y="9"/>
                </a:lnTo>
                <a:lnTo>
                  <a:pt x="24994" y="13"/>
                </a:lnTo>
                <a:cubicBezTo>
                  <a:pt x="23874" y="21"/>
                  <a:pt x="22758" y="30"/>
                  <a:pt x="21654" y="30"/>
                </a:cubicBezTo>
                <a:lnTo>
                  <a:pt x="18154" y="13"/>
                </a:lnTo>
                <a:cubicBezTo>
                  <a:pt x="17752" y="13"/>
                  <a:pt x="17331" y="11"/>
                  <a:pt x="16905" y="11"/>
                </a:cubicBezTo>
                <a:cubicBezTo>
                  <a:pt x="16692" y="11"/>
                  <a:pt x="16477" y="12"/>
                  <a:pt x="16262" y="13"/>
                </a:cubicBezTo>
                <a:lnTo>
                  <a:pt x="14403" y="30"/>
                </a:lnTo>
                <a:cubicBezTo>
                  <a:pt x="13800" y="38"/>
                  <a:pt x="13209" y="46"/>
                  <a:pt x="12635" y="46"/>
                </a:cubicBezTo>
                <a:lnTo>
                  <a:pt x="10817" y="46"/>
                </a:lnTo>
                <a:lnTo>
                  <a:pt x="7079" y="34"/>
                </a:lnTo>
                <a:lnTo>
                  <a:pt x="325" y="5"/>
                </a:lnTo>
                <a:lnTo>
                  <a:pt x="83" y="5"/>
                </a:lnTo>
                <a:lnTo>
                  <a:pt x="66" y="3070"/>
                </a:lnTo>
                <a:cubicBezTo>
                  <a:pt x="58" y="4137"/>
                  <a:pt x="50" y="5216"/>
                  <a:pt x="38" y="6316"/>
                </a:cubicBezTo>
                <a:cubicBezTo>
                  <a:pt x="25" y="8376"/>
                  <a:pt x="13" y="10226"/>
                  <a:pt x="1" y="12146"/>
                </a:cubicBezTo>
                <a:lnTo>
                  <a:pt x="666" y="12151"/>
                </a:lnTo>
                <a:cubicBezTo>
                  <a:pt x="1761" y="12151"/>
                  <a:pt x="2762" y="12142"/>
                  <a:pt x="3686" y="12142"/>
                </a:cubicBezTo>
                <a:cubicBezTo>
                  <a:pt x="3992" y="12142"/>
                  <a:pt x="4289" y="12141"/>
                  <a:pt x="4577" y="12141"/>
                </a:cubicBezTo>
                <a:cubicBezTo>
                  <a:pt x="4721" y="12141"/>
                  <a:pt x="4863" y="12141"/>
                  <a:pt x="5003" y="12142"/>
                </a:cubicBezTo>
                <a:lnTo>
                  <a:pt x="6381" y="12151"/>
                </a:lnTo>
                <a:lnTo>
                  <a:pt x="9016" y="12163"/>
                </a:lnTo>
                <a:cubicBezTo>
                  <a:pt x="9910" y="12167"/>
                  <a:pt x="10575" y="12175"/>
                  <a:pt x="11326" y="12188"/>
                </a:cubicBezTo>
                <a:lnTo>
                  <a:pt x="13566" y="12220"/>
                </a:lnTo>
                <a:cubicBezTo>
                  <a:pt x="14305" y="12233"/>
                  <a:pt x="15105" y="12237"/>
                  <a:pt x="15798" y="12237"/>
                </a:cubicBezTo>
                <a:lnTo>
                  <a:pt x="19003" y="12216"/>
                </a:lnTo>
                <a:cubicBezTo>
                  <a:pt x="19144" y="12215"/>
                  <a:pt x="19278" y="12215"/>
                  <a:pt x="19407" y="12215"/>
                </a:cubicBezTo>
                <a:cubicBezTo>
                  <a:pt x="19979" y="12215"/>
                  <a:pt x="20434" y="12222"/>
                  <a:pt x="20796" y="12229"/>
                </a:cubicBezTo>
                <a:cubicBezTo>
                  <a:pt x="21695" y="12241"/>
                  <a:pt x="22643" y="12261"/>
                  <a:pt x="23632" y="12270"/>
                </a:cubicBezTo>
                <a:lnTo>
                  <a:pt x="24378" y="12274"/>
                </a:lnTo>
                <a:lnTo>
                  <a:pt x="25043" y="12274"/>
                </a:lnTo>
                <a:lnTo>
                  <a:pt x="26290" y="12278"/>
                </a:lnTo>
                <a:cubicBezTo>
                  <a:pt x="26962" y="12279"/>
                  <a:pt x="27599" y="12280"/>
                  <a:pt x="28198" y="12280"/>
                </a:cubicBezTo>
                <a:cubicBezTo>
                  <a:pt x="29047" y="12280"/>
                  <a:pt x="29820" y="12279"/>
                  <a:pt x="30513" y="12274"/>
                </a:cubicBezTo>
                <a:cubicBezTo>
                  <a:pt x="31694" y="12265"/>
                  <a:pt x="32630" y="12257"/>
                  <a:pt x="33274" y="12241"/>
                </a:cubicBezTo>
                <a:cubicBezTo>
                  <a:pt x="33914" y="12224"/>
                  <a:pt x="34263" y="12208"/>
                  <a:pt x="34271" y="12192"/>
                </a:cubicBezTo>
                <a:cubicBezTo>
                  <a:pt x="34279" y="12171"/>
                  <a:pt x="33939" y="12151"/>
                  <a:pt x="33311" y="12130"/>
                </a:cubicBezTo>
                <a:cubicBezTo>
                  <a:pt x="32683" y="12110"/>
                  <a:pt x="31760" y="12089"/>
                  <a:pt x="30595" y="12073"/>
                </a:cubicBezTo>
                <a:lnTo>
                  <a:pt x="26409" y="12015"/>
                </a:lnTo>
                <a:lnTo>
                  <a:pt x="25166" y="12003"/>
                </a:lnTo>
                <a:lnTo>
                  <a:pt x="24530" y="11999"/>
                </a:lnTo>
                <a:lnTo>
                  <a:pt x="23952" y="11991"/>
                </a:lnTo>
                <a:lnTo>
                  <a:pt x="21219" y="11945"/>
                </a:lnTo>
                <a:cubicBezTo>
                  <a:pt x="20739" y="11937"/>
                  <a:pt x="19943" y="11929"/>
                  <a:pt x="18921" y="11929"/>
                </a:cubicBezTo>
                <a:cubicBezTo>
                  <a:pt x="17924" y="11933"/>
                  <a:pt x="16795" y="11954"/>
                  <a:pt x="15655" y="11958"/>
                </a:cubicBezTo>
                <a:cubicBezTo>
                  <a:pt x="15489" y="11959"/>
                  <a:pt x="15319" y="11960"/>
                  <a:pt x="15143" y="11960"/>
                </a:cubicBezTo>
                <a:cubicBezTo>
                  <a:pt x="14170" y="11960"/>
                  <a:pt x="13035" y="11942"/>
                  <a:pt x="11638" y="11921"/>
                </a:cubicBezTo>
                <a:lnTo>
                  <a:pt x="10337" y="11909"/>
                </a:lnTo>
                <a:lnTo>
                  <a:pt x="9044" y="11904"/>
                </a:lnTo>
                <a:lnTo>
                  <a:pt x="6377" y="11896"/>
                </a:lnTo>
                <a:lnTo>
                  <a:pt x="4962" y="11892"/>
                </a:lnTo>
                <a:cubicBezTo>
                  <a:pt x="4441" y="11892"/>
                  <a:pt x="3932" y="11896"/>
                  <a:pt x="3431" y="11896"/>
                </a:cubicBezTo>
                <a:cubicBezTo>
                  <a:pt x="2430" y="11904"/>
                  <a:pt x="1462" y="11917"/>
                  <a:pt x="530" y="11917"/>
                </a:cubicBezTo>
                <a:lnTo>
                  <a:pt x="231" y="11917"/>
                </a:lnTo>
                <a:lnTo>
                  <a:pt x="251" y="6254"/>
                </a:lnTo>
                <a:cubicBezTo>
                  <a:pt x="259" y="5191"/>
                  <a:pt x="263" y="4088"/>
                  <a:pt x="268" y="2947"/>
                </a:cubicBezTo>
                <a:lnTo>
                  <a:pt x="272" y="194"/>
                </a:lnTo>
                <a:lnTo>
                  <a:pt x="514" y="194"/>
                </a:lnTo>
                <a:lnTo>
                  <a:pt x="7292" y="198"/>
                </a:lnTo>
                <a:lnTo>
                  <a:pt x="12926" y="198"/>
                </a:lnTo>
                <a:lnTo>
                  <a:pt x="14801" y="181"/>
                </a:lnTo>
                <a:cubicBezTo>
                  <a:pt x="15404" y="173"/>
                  <a:pt x="15991" y="169"/>
                  <a:pt x="16562" y="165"/>
                </a:cubicBezTo>
                <a:cubicBezTo>
                  <a:pt x="17116" y="165"/>
                  <a:pt x="17702" y="169"/>
                  <a:pt x="18285" y="169"/>
                </a:cubicBezTo>
                <a:cubicBezTo>
                  <a:pt x="19446" y="177"/>
                  <a:pt x="20624" y="190"/>
                  <a:pt x="21814" y="194"/>
                </a:cubicBezTo>
                <a:cubicBezTo>
                  <a:pt x="22051" y="194"/>
                  <a:pt x="22286" y="195"/>
                  <a:pt x="22520" y="195"/>
                </a:cubicBezTo>
                <a:cubicBezTo>
                  <a:pt x="23455" y="195"/>
                  <a:pt x="24362" y="190"/>
                  <a:pt x="25232" y="190"/>
                </a:cubicBezTo>
                <a:lnTo>
                  <a:pt x="26828" y="190"/>
                </a:lnTo>
                <a:lnTo>
                  <a:pt x="28416" y="194"/>
                </a:lnTo>
                <a:lnTo>
                  <a:pt x="31456" y="198"/>
                </a:lnTo>
                <a:lnTo>
                  <a:pt x="32852" y="206"/>
                </a:lnTo>
                <a:lnTo>
                  <a:pt x="33537" y="210"/>
                </a:lnTo>
                <a:lnTo>
                  <a:pt x="33877" y="214"/>
                </a:lnTo>
                <a:lnTo>
                  <a:pt x="34062" y="214"/>
                </a:lnTo>
                <a:cubicBezTo>
                  <a:pt x="34058" y="255"/>
                  <a:pt x="34058" y="296"/>
                  <a:pt x="34058" y="337"/>
                </a:cubicBezTo>
                <a:cubicBezTo>
                  <a:pt x="34058" y="448"/>
                  <a:pt x="34058" y="559"/>
                  <a:pt x="34058" y="666"/>
                </a:cubicBezTo>
                <a:cubicBezTo>
                  <a:pt x="34054" y="887"/>
                  <a:pt x="34054" y="1109"/>
                  <a:pt x="34054" y="1326"/>
                </a:cubicBezTo>
                <a:cubicBezTo>
                  <a:pt x="34050" y="1765"/>
                  <a:pt x="34050" y="2200"/>
                  <a:pt x="34050" y="2627"/>
                </a:cubicBezTo>
                <a:cubicBezTo>
                  <a:pt x="34050" y="3493"/>
                  <a:pt x="34058" y="4285"/>
                  <a:pt x="34062" y="5015"/>
                </a:cubicBezTo>
                <a:cubicBezTo>
                  <a:pt x="34066" y="5741"/>
                  <a:pt x="34070" y="6402"/>
                  <a:pt x="34074" y="7005"/>
                </a:cubicBezTo>
                <a:cubicBezTo>
                  <a:pt x="34078" y="7621"/>
                  <a:pt x="34078" y="8216"/>
                  <a:pt x="34083" y="8737"/>
                </a:cubicBezTo>
                <a:cubicBezTo>
                  <a:pt x="34091" y="9787"/>
                  <a:pt x="34099" y="10612"/>
                  <a:pt x="34115" y="11178"/>
                </a:cubicBezTo>
                <a:cubicBezTo>
                  <a:pt x="34132" y="11744"/>
                  <a:pt x="34148" y="12048"/>
                  <a:pt x="34177" y="12056"/>
                </a:cubicBezTo>
                <a:cubicBezTo>
                  <a:pt x="34177" y="12056"/>
                  <a:pt x="34178" y="12057"/>
                  <a:pt x="34178" y="12057"/>
                </a:cubicBezTo>
                <a:cubicBezTo>
                  <a:pt x="34202" y="12057"/>
                  <a:pt x="34218" y="11766"/>
                  <a:pt x="34230" y="11215"/>
                </a:cubicBezTo>
                <a:cubicBezTo>
                  <a:pt x="34247" y="10653"/>
                  <a:pt x="34255" y="9828"/>
                  <a:pt x="34263" y="8770"/>
                </a:cubicBezTo>
                <a:cubicBezTo>
                  <a:pt x="34267" y="8232"/>
                  <a:pt x="34267" y="7666"/>
                  <a:pt x="34271" y="7001"/>
                </a:cubicBezTo>
                <a:cubicBezTo>
                  <a:pt x="34275" y="6320"/>
                  <a:pt x="34271" y="5602"/>
                  <a:pt x="34267" y="4855"/>
                </a:cubicBezTo>
                <a:cubicBezTo>
                  <a:pt x="34263" y="4112"/>
                  <a:pt x="34259" y="3345"/>
                  <a:pt x="34255" y="2561"/>
                </a:cubicBezTo>
                <a:cubicBezTo>
                  <a:pt x="34255" y="1790"/>
                  <a:pt x="34259" y="949"/>
                  <a:pt x="34263" y="38"/>
                </a:cubicBezTo>
                <a:lnTo>
                  <a:pt x="34263" y="13"/>
                </a:lnTo>
                <a:cubicBezTo>
                  <a:pt x="33377" y="5"/>
                  <a:pt x="32359" y="1"/>
                  <a:pt x="3135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38"/>
          <p:cNvSpPr/>
          <p:nvPr/>
        </p:nvSpPr>
        <p:spPr>
          <a:xfrm rot="-5400000">
            <a:off x="2306994" y="1994148"/>
            <a:ext cx="33225" cy="142728"/>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38"/>
          <p:cNvSpPr/>
          <p:nvPr/>
        </p:nvSpPr>
        <p:spPr>
          <a:xfrm rot="5400000" flipH="1">
            <a:off x="7144619" y="3672573"/>
            <a:ext cx="33225" cy="142728"/>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259" name="Google Shape;9259;p38"/>
          <p:cNvGrpSpPr/>
          <p:nvPr/>
        </p:nvGrpSpPr>
        <p:grpSpPr>
          <a:xfrm>
            <a:off x="3598293" y="2844405"/>
            <a:ext cx="2252199" cy="93989"/>
            <a:chOff x="3445893" y="4053330"/>
            <a:chExt cx="2252199" cy="93989"/>
          </a:xfrm>
        </p:grpSpPr>
        <p:sp>
          <p:nvSpPr>
            <p:cNvPr id="9260" name="Google Shape;9260;p38"/>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9261" name="Google Shape;9261;p38"/>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9262" name="Google Shape;9262;p38"/>
          <p:cNvGrpSpPr/>
          <p:nvPr/>
        </p:nvGrpSpPr>
        <p:grpSpPr>
          <a:xfrm rot="2700000" flipH="1">
            <a:off x="292457" y="2493179"/>
            <a:ext cx="1097742" cy="4163486"/>
            <a:chOff x="4591050" y="1653000"/>
            <a:chExt cx="560975" cy="2127650"/>
          </a:xfrm>
        </p:grpSpPr>
        <p:sp>
          <p:nvSpPr>
            <p:cNvPr id="9263" name="Google Shape;9263;p38"/>
            <p:cNvSpPr/>
            <p:nvPr/>
          </p:nvSpPr>
          <p:spPr>
            <a:xfrm>
              <a:off x="4638450" y="1715375"/>
              <a:ext cx="334200" cy="2037750"/>
            </a:xfrm>
            <a:custGeom>
              <a:avLst/>
              <a:gdLst/>
              <a:ahLst/>
              <a:cxnLst/>
              <a:rect l="l" t="t" r="r" b="b"/>
              <a:pathLst>
                <a:path w="13368" h="81510" extrusionOk="0">
                  <a:moveTo>
                    <a:pt x="8782" y="0"/>
                  </a:moveTo>
                  <a:cubicBezTo>
                    <a:pt x="8719" y="0"/>
                    <a:pt x="8661" y="48"/>
                    <a:pt x="8689" y="125"/>
                  </a:cubicBezTo>
                  <a:cubicBezTo>
                    <a:pt x="10653" y="7162"/>
                    <a:pt x="12106" y="14318"/>
                    <a:pt x="12618" y="21616"/>
                  </a:cubicBezTo>
                  <a:cubicBezTo>
                    <a:pt x="13034" y="27676"/>
                    <a:pt x="12761" y="33808"/>
                    <a:pt x="12118" y="39833"/>
                  </a:cubicBezTo>
                  <a:cubicBezTo>
                    <a:pt x="10558" y="54430"/>
                    <a:pt x="5391" y="67896"/>
                    <a:pt x="9" y="81445"/>
                  </a:cubicBezTo>
                  <a:cubicBezTo>
                    <a:pt x="1" y="81485"/>
                    <a:pt x="37" y="81509"/>
                    <a:pt x="64" y="81509"/>
                  </a:cubicBezTo>
                  <a:cubicBezTo>
                    <a:pt x="77" y="81509"/>
                    <a:pt x="89" y="81504"/>
                    <a:pt x="92" y="81492"/>
                  </a:cubicBezTo>
                  <a:cubicBezTo>
                    <a:pt x="2997" y="74623"/>
                    <a:pt x="5831" y="67717"/>
                    <a:pt x="8117" y="60621"/>
                  </a:cubicBezTo>
                  <a:cubicBezTo>
                    <a:pt x="10248" y="54013"/>
                    <a:pt x="11665" y="47226"/>
                    <a:pt x="12439" y="40333"/>
                  </a:cubicBezTo>
                  <a:cubicBezTo>
                    <a:pt x="13130" y="34141"/>
                    <a:pt x="13368" y="27843"/>
                    <a:pt x="12951" y="21628"/>
                  </a:cubicBezTo>
                  <a:cubicBezTo>
                    <a:pt x="12475" y="14306"/>
                    <a:pt x="10903" y="7114"/>
                    <a:pt x="8891" y="78"/>
                  </a:cubicBezTo>
                  <a:cubicBezTo>
                    <a:pt x="8871" y="24"/>
                    <a:pt x="8826" y="0"/>
                    <a:pt x="878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38"/>
            <p:cNvSpPr/>
            <p:nvPr/>
          </p:nvSpPr>
          <p:spPr>
            <a:xfrm>
              <a:off x="4591050" y="1717300"/>
              <a:ext cx="352425" cy="2060575"/>
            </a:xfrm>
            <a:custGeom>
              <a:avLst/>
              <a:gdLst/>
              <a:ahLst/>
              <a:cxnLst/>
              <a:rect l="l" t="t" r="r" b="b"/>
              <a:pathLst>
                <a:path w="14097" h="82423" extrusionOk="0">
                  <a:moveTo>
                    <a:pt x="10978" y="1"/>
                  </a:moveTo>
                  <a:cubicBezTo>
                    <a:pt x="10978" y="1"/>
                    <a:pt x="10954" y="1"/>
                    <a:pt x="10954" y="13"/>
                  </a:cubicBezTo>
                  <a:cubicBezTo>
                    <a:pt x="12299" y="6478"/>
                    <a:pt x="13585" y="12990"/>
                    <a:pt x="13776" y="19598"/>
                  </a:cubicBezTo>
                  <a:cubicBezTo>
                    <a:pt x="13954" y="25397"/>
                    <a:pt x="13918" y="31350"/>
                    <a:pt x="13359" y="37124"/>
                  </a:cubicBezTo>
                  <a:cubicBezTo>
                    <a:pt x="11978" y="51626"/>
                    <a:pt x="7263" y="65949"/>
                    <a:pt x="1417" y="79249"/>
                  </a:cubicBezTo>
                  <a:cubicBezTo>
                    <a:pt x="1000" y="80201"/>
                    <a:pt x="524" y="81118"/>
                    <a:pt x="83" y="82070"/>
                  </a:cubicBezTo>
                  <a:cubicBezTo>
                    <a:pt x="1" y="82252"/>
                    <a:pt x="159" y="82422"/>
                    <a:pt x="311" y="82422"/>
                  </a:cubicBezTo>
                  <a:cubicBezTo>
                    <a:pt x="378" y="82422"/>
                    <a:pt x="444" y="82389"/>
                    <a:pt x="488" y="82308"/>
                  </a:cubicBezTo>
                  <a:cubicBezTo>
                    <a:pt x="2560" y="78891"/>
                    <a:pt x="3834" y="74903"/>
                    <a:pt x="5310" y="71212"/>
                  </a:cubicBezTo>
                  <a:cubicBezTo>
                    <a:pt x="6275" y="68795"/>
                    <a:pt x="7108" y="66306"/>
                    <a:pt x="7918" y="63818"/>
                  </a:cubicBezTo>
                  <a:cubicBezTo>
                    <a:pt x="10227" y="56686"/>
                    <a:pt x="12049" y="49412"/>
                    <a:pt x="13145" y="41982"/>
                  </a:cubicBezTo>
                  <a:cubicBezTo>
                    <a:pt x="14097" y="35434"/>
                    <a:pt x="14037" y="28826"/>
                    <a:pt x="14049" y="22218"/>
                  </a:cubicBezTo>
                  <a:cubicBezTo>
                    <a:pt x="14061" y="16800"/>
                    <a:pt x="13383" y="11478"/>
                    <a:pt x="12371" y="6156"/>
                  </a:cubicBezTo>
                  <a:cubicBezTo>
                    <a:pt x="11966" y="4096"/>
                    <a:pt x="11478" y="2037"/>
                    <a:pt x="1097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38"/>
            <p:cNvSpPr/>
            <p:nvPr/>
          </p:nvSpPr>
          <p:spPr>
            <a:xfrm>
              <a:off x="4598475" y="3752225"/>
              <a:ext cx="50925" cy="28425"/>
            </a:xfrm>
            <a:custGeom>
              <a:avLst/>
              <a:gdLst/>
              <a:ahLst/>
              <a:cxnLst/>
              <a:rect l="l" t="t" r="r" b="b"/>
              <a:pathLst>
                <a:path w="2037" h="1137" extrusionOk="0">
                  <a:moveTo>
                    <a:pt x="1883" y="0"/>
                  </a:moveTo>
                  <a:cubicBezTo>
                    <a:pt x="1871" y="0"/>
                    <a:pt x="1859" y="2"/>
                    <a:pt x="1846" y="7"/>
                  </a:cubicBezTo>
                  <a:cubicBezTo>
                    <a:pt x="1727" y="54"/>
                    <a:pt x="1632" y="149"/>
                    <a:pt x="1548" y="221"/>
                  </a:cubicBezTo>
                  <a:cubicBezTo>
                    <a:pt x="1394" y="352"/>
                    <a:pt x="1203" y="459"/>
                    <a:pt x="1013" y="542"/>
                  </a:cubicBezTo>
                  <a:cubicBezTo>
                    <a:pt x="858" y="626"/>
                    <a:pt x="715" y="650"/>
                    <a:pt x="560" y="697"/>
                  </a:cubicBezTo>
                  <a:cubicBezTo>
                    <a:pt x="538" y="704"/>
                    <a:pt x="506" y="710"/>
                    <a:pt x="471" y="710"/>
                  </a:cubicBezTo>
                  <a:cubicBezTo>
                    <a:pt x="394" y="710"/>
                    <a:pt x="307" y="684"/>
                    <a:pt x="298" y="602"/>
                  </a:cubicBezTo>
                  <a:cubicBezTo>
                    <a:pt x="298" y="530"/>
                    <a:pt x="346" y="411"/>
                    <a:pt x="370" y="340"/>
                  </a:cubicBezTo>
                  <a:cubicBezTo>
                    <a:pt x="405" y="305"/>
                    <a:pt x="375" y="263"/>
                    <a:pt x="333" y="263"/>
                  </a:cubicBezTo>
                  <a:cubicBezTo>
                    <a:pt x="318" y="263"/>
                    <a:pt x="302" y="268"/>
                    <a:pt x="286" y="280"/>
                  </a:cubicBezTo>
                  <a:cubicBezTo>
                    <a:pt x="84" y="399"/>
                    <a:pt x="1" y="542"/>
                    <a:pt x="48" y="769"/>
                  </a:cubicBezTo>
                  <a:cubicBezTo>
                    <a:pt x="72" y="1007"/>
                    <a:pt x="382" y="1090"/>
                    <a:pt x="584" y="1126"/>
                  </a:cubicBezTo>
                  <a:cubicBezTo>
                    <a:pt x="625" y="1133"/>
                    <a:pt x="666" y="1137"/>
                    <a:pt x="708" y="1137"/>
                  </a:cubicBezTo>
                  <a:cubicBezTo>
                    <a:pt x="992" y="1137"/>
                    <a:pt x="1283" y="971"/>
                    <a:pt x="1501" y="804"/>
                  </a:cubicBezTo>
                  <a:cubicBezTo>
                    <a:pt x="1715" y="638"/>
                    <a:pt x="2037" y="399"/>
                    <a:pt x="1989" y="102"/>
                  </a:cubicBezTo>
                  <a:cubicBezTo>
                    <a:pt x="1979" y="43"/>
                    <a:pt x="1937" y="0"/>
                    <a:pt x="188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38"/>
            <p:cNvSpPr/>
            <p:nvPr/>
          </p:nvSpPr>
          <p:spPr>
            <a:xfrm>
              <a:off x="4688375" y="3192650"/>
              <a:ext cx="48250" cy="121375"/>
            </a:xfrm>
            <a:custGeom>
              <a:avLst/>
              <a:gdLst/>
              <a:ahLst/>
              <a:cxnLst/>
              <a:rect l="l" t="t" r="r" b="b"/>
              <a:pathLst>
                <a:path w="1930" h="4855" extrusionOk="0">
                  <a:moveTo>
                    <a:pt x="84" y="0"/>
                  </a:moveTo>
                  <a:cubicBezTo>
                    <a:pt x="44" y="0"/>
                    <a:pt x="1" y="45"/>
                    <a:pt x="36" y="89"/>
                  </a:cubicBezTo>
                  <a:cubicBezTo>
                    <a:pt x="1000" y="1542"/>
                    <a:pt x="1727" y="3006"/>
                    <a:pt x="1786" y="4792"/>
                  </a:cubicBezTo>
                  <a:cubicBezTo>
                    <a:pt x="1798" y="4834"/>
                    <a:pt x="1834" y="4855"/>
                    <a:pt x="1867" y="4855"/>
                  </a:cubicBezTo>
                  <a:cubicBezTo>
                    <a:pt x="1899" y="4855"/>
                    <a:pt x="1929" y="4834"/>
                    <a:pt x="1929" y="4792"/>
                  </a:cubicBezTo>
                  <a:cubicBezTo>
                    <a:pt x="1893" y="3030"/>
                    <a:pt x="1262" y="1351"/>
                    <a:pt x="119" y="18"/>
                  </a:cubicBezTo>
                  <a:cubicBezTo>
                    <a:pt x="110" y="6"/>
                    <a:pt x="97" y="0"/>
                    <a:pt x="8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38"/>
            <p:cNvSpPr/>
            <p:nvPr/>
          </p:nvSpPr>
          <p:spPr>
            <a:xfrm>
              <a:off x="4651950" y="3122550"/>
              <a:ext cx="100150" cy="354600"/>
            </a:xfrm>
            <a:custGeom>
              <a:avLst/>
              <a:gdLst/>
              <a:ahLst/>
              <a:cxnLst/>
              <a:rect l="l" t="t" r="r" b="b"/>
              <a:pathLst>
                <a:path w="4006" h="14184" extrusionOk="0">
                  <a:moveTo>
                    <a:pt x="79" y="1"/>
                  </a:moveTo>
                  <a:cubicBezTo>
                    <a:pt x="38" y="1"/>
                    <a:pt x="1" y="43"/>
                    <a:pt x="29" y="71"/>
                  </a:cubicBezTo>
                  <a:cubicBezTo>
                    <a:pt x="1624" y="2512"/>
                    <a:pt x="2684" y="4858"/>
                    <a:pt x="3053" y="7763"/>
                  </a:cubicBezTo>
                  <a:cubicBezTo>
                    <a:pt x="3267" y="9430"/>
                    <a:pt x="3827" y="12847"/>
                    <a:pt x="2267" y="14026"/>
                  </a:cubicBezTo>
                  <a:cubicBezTo>
                    <a:pt x="2179" y="14084"/>
                    <a:pt x="2212" y="14184"/>
                    <a:pt x="2279" y="14184"/>
                  </a:cubicBezTo>
                  <a:cubicBezTo>
                    <a:pt x="2294" y="14184"/>
                    <a:pt x="2310" y="14179"/>
                    <a:pt x="2327" y="14168"/>
                  </a:cubicBezTo>
                  <a:cubicBezTo>
                    <a:pt x="4005" y="13180"/>
                    <a:pt x="3577" y="9977"/>
                    <a:pt x="3446" y="8382"/>
                  </a:cubicBezTo>
                  <a:cubicBezTo>
                    <a:pt x="3160" y="5346"/>
                    <a:pt x="2315" y="2250"/>
                    <a:pt x="112" y="12"/>
                  </a:cubicBezTo>
                  <a:cubicBezTo>
                    <a:pt x="102" y="4"/>
                    <a:pt x="90" y="1"/>
                    <a:pt x="7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38"/>
            <p:cNvSpPr/>
            <p:nvPr/>
          </p:nvSpPr>
          <p:spPr>
            <a:xfrm>
              <a:off x="4665675" y="3143900"/>
              <a:ext cx="96825" cy="302650"/>
            </a:xfrm>
            <a:custGeom>
              <a:avLst/>
              <a:gdLst/>
              <a:ahLst/>
              <a:cxnLst/>
              <a:rect l="l" t="t" r="r" b="b"/>
              <a:pathLst>
                <a:path w="3873" h="12106" extrusionOk="0">
                  <a:moveTo>
                    <a:pt x="115" y="0"/>
                  </a:moveTo>
                  <a:cubicBezTo>
                    <a:pt x="59" y="0"/>
                    <a:pt x="1" y="64"/>
                    <a:pt x="27" y="134"/>
                  </a:cubicBezTo>
                  <a:cubicBezTo>
                    <a:pt x="1908" y="3635"/>
                    <a:pt x="3706" y="8040"/>
                    <a:pt x="2587" y="12052"/>
                  </a:cubicBezTo>
                  <a:cubicBezTo>
                    <a:pt x="2579" y="12084"/>
                    <a:pt x="2603" y="12105"/>
                    <a:pt x="2627" y="12105"/>
                  </a:cubicBezTo>
                  <a:cubicBezTo>
                    <a:pt x="2639" y="12105"/>
                    <a:pt x="2651" y="12100"/>
                    <a:pt x="2659" y="12088"/>
                  </a:cubicBezTo>
                  <a:cubicBezTo>
                    <a:pt x="3873" y="8314"/>
                    <a:pt x="2623" y="3099"/>
                    <a:pt x="170" y="27"/>
                  </a:cubicBezTo>
                  <a:cubicBezTo>
                    <a:pt x="155" y="8"/>
                    <a:pt x="135" y="0"/>
                    <a:pt x="11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38"/>
            <p:cNvSpPr/>
            <p:nvPr/>
          </p:nvSpPr>
          <p:spPr>
            <a:xfrm>
              <a:off x="4648525" y="3101725"/>
              <a:ext cx="105050" cy="222350"/>
            </a:xfrm>
            <a:custGeom>
              <a:avLst/>
              <a:gdLst/>
              <a:ahLst/>
              <a:cxnLst/>
              <a:rect l="l" t="t" r="r" b="b"/>
              <a:pathLst>
                <a:path w="4202" h="8894" extrusionOk="0">
                  <a:moveTo>
                    <a:pt x="199" y="1"/>
                  </a:moveTo>
                  <a:cubicBezTo>
                    <a:pt x="104" y="1"/>
                    <a:pt x="0" y="98"/>
                    <a:pt x="35" y="202"/>
                  </a:cubicBezTo>
                  <a:cubicBezTo>
                    <a:pt x="511" y="1488"/>
                    <a:pt x="1416" y="2655"/>
                    <a:pt x="2154" y="3833"/>
                  </a:cubicBezTo>
                  <a:cubicBezTo>
                    <a:pt x="3118" y="5405"/>
                    <a:pt x="3785" y="7072"/>
                    <a:pt x="4166" y="8894"/>
                  </a:cubicBezTo>
                  <a:cubicBezTo>
                    <a:pt x="4190" y="8894"/>
                    <a:pt x="4202" y="8894"/>
                    <a:pt x="4202" y="8870"/>
                  </a:cubicBezTo>
                  <a:cubicBezTo>
                    <a:pt x="3749" y="5774"/>
                    <a:pt x="2333" y="2440"/>
                    <a:pt x="297" y="47"/>
                  </a:cubicBezTo>
                  <a:cubicBezTo>
                    <a:pt x="270" y="15"/>
                    <a:pt x="235" y="1"/>
                    <a:pt x="19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38"/>
            <p:cNvSpPr/>
            <p:nvPr/>
          </p:nvSpPr>
          <p:spPr>
            <a:xfrm>
              <a:off x="4640450" y="2929425"/>
              <a:ext cx="159575" cy="443550"/>
            </a:xfrm>
            <a:custGeom>
              <a:avLst/>
              <a:gdLst/>
              <a:ahLst/>
              <a:cxnLst/>
              <a:rect l="l" t="t" r="r" b="b"/>
              <a:pathLst>
                <a:path w="6383" h="17742" extrusionOk="0">
                  <a:moveTo>
                    <a:pt x="83" y="1"/>
                  </a:moveTo>
                  <a:cubicBezTo>
                    <a:pt x="40" y="1"/>
                    <a:pt x="0" y="30"/>
                    <a:pt x="0" y="93"/>
                  </a:cubicBezTo>
                  <a:cubicBezTo>
                    <a:pt x="12" y="2903"/>
                    <a:pt x="560" y="6058"/>
                    <a:pt x="1989" y="8523"/>
                  </a:cubicBezTo>
                  <a:cubicBezTo>
                    <a:pt x="3501" y="11106"/>
                    <a:pt x="6382" y="14547"/>
                    <a:pt x="4632" y="17667"/>
                  </a:cubicBezTo>
                  <a:cubicBezTo>
                    <a:pt x="4600" y="17707"/>
                    <a:pt x="4627" y="17742"/>
                    <a:pt x="4663" y="17742"/>
                  </a:cubicBezTo>
                  <a:cubicBezTo>
                    <a:pt x="4681" y="17742"/>
                    <a:pt x="4700" y="17734"/>
                    <a:pt x="4715" y="17714"/>
                  </a:cubicBezTo>
                  <a:cubicBezTo>
                    <a:pt x="6311" y="15405"/>
                    <a:pt x="4858" y="12357"/>
                    <a:pt x="3620" y="10225"/>
                  </a:cubicBezTo>
                  <a:cubicBezTo>
                    <a:pt x="2679" y="8618"/>
                    <a:pt x="1667" y="7225"/>
                    <a:pt x="1179" y="5403"/>
                  </a:cubicBezTo>
                  <a:cubicBezTo>
                    <a:pt x="703" y="3653"/>
                    <a:pt x="774" y="1772"/>
                    <a:pt x="179" y="69"/>
                  </a:cubicBezTo>
                  <a:cubicBezTo>
                    <a:pt x="162" y="24"/>
                    <a:pt x="121" y="1"/>
                    <a:pt x="8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38"/>
            <p:cNvSpPr/>
            <p:nvPr/>
          </p:nvSpPr>
          <p:spPr>
            <a:xfrm>
              <a:off x="4665750" y="2897500"/>
              <a:ext cx="113425" cy="332750"/>
            </a:xfrm>
            <a:custGeom>
              <a:avLst/>
              <a:gdLst/>
              <a:ahLst/>
              <a:cxnLst/>
              <a:rect l="l" t="t" r="r" b="b"/>
              <a:pathLst>
                <a:path w="4537" h="13310" extrusionOk="0">
                  <a:moveTo>
                    <a:pt x="108" y="1"/>
                  </a:moveTo>
                  <a:cubicBezTo>
                    <a:pt x="84" y="1"/>
                    <a:pt x="60" y="13"/>
                    <a:pt x="60" y="37"/>
                  </a:cubicBezTo>
                  <a:cubicBezTo>
                    <a:pt x="0" y="4537"/>
                    <a:pt x="1072" y="9895"/>
                    <a:pt x="4322" y="13276"/>
                  </a:cubicBezTo>
                  <a:cubicBezTo>
                    <a:pt x="4343" y="13300"/>
                    <a:pt x="4367" y="13309"/>
                    <a:pt x="4391" y="13309"/>
                  </a:cubicBezTo>
                  <a:cubicBezTo>
                    <a:pt x="4464" y="13309"/>
                    <a:pt x="4537" y="13217"/>
                    <a:pt x="4501" y="13145"/>
                  </a:cubicBezTo>
                  <a:cubicBezTo>
                    <a:pt x="3275" y="11181"/>
                    <a:pt x="2132" y="9395"/>
                    <a:pt x="1370" y="7192"/>
                  </a:cubicBezTo>
                  <a:cubicBezTo>
                    <a:pt x="584" y="4894"/>
                    <a:pt x="239" y="2442"/>
                    <a:pt x="155" y="37"/>
                  </a:cubicBezTo>
                  <a:cubicBezTo>
                    <a:pt x="155" y="13"/>
                    <a:pt x="131" y="1"/>
                    <a:pt x="10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38"/>
            <p:cNvSpPr/>
            <p:nvPr/>
          </p:nvSpPr>
          <p:spPr>
            <a:xfrm>
              <a:off x="4782725" y="3223525"/>
              <a:ext cx="625" cy="11775"/>
            </a:xfrm>
            <a:custGeom>
              <a:avLst/>
              <a:gdLst/>
              <a:ahLst/>
              <a:cxnLst/>
              <a:rect l="l" t="t" r="r" b="b"/>
              <a:pathLst>
                <a:path w="25" h="471" extrusionOk="0">
                  <a:moveTo>
                    <a:pt x="13" y="0"/>
                  </a:moveTo>
                  <a:cubicBezTo>
                    <a:pt x="7" y="0"/>
                    <a:pt x="1" y="3"/>
                    <a:pt x="1" y="9"/>
                  </a:cubicBezTo>
                  <a:lnTo>
                    <a:pt x="1" y="462"/>
                  </a:lnTo>
                  <a:cubicBezTo>
                    <a:pt x="1" y="468"/>
                    <a:pt x="7" y="470"/>
                    <a:pt x="13" y="470"/>
                  </a:cubicBezTo>
                  <a:cubicBezTo>
                    <a:pt x="18" y="470"/>
                    <a:pt x="24" y="468"/>
                    <a:pt x="24" y="462"/>
                  </a:cubicBezTo>
                  <a:lnTo>
                    <a:pt x="24" y="9"/>
                  </a:lnTo>
                  <a:cubicBezTo>
                    <a:pt x="24" y="3"/>
                    <a:pt x="18" y="0"/>
                    <a:pt x="1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38"/>
            <p:cNvSpPr/>
            <p:nvPr/>
          </p:nvSpPr>
          <p:spPr>
            <a:xfrm>
              <a:off x="4669850" y="2929700"/>
              <a:ext cx="150400" cy="336225"/>
            </a:xfrm>
            <a:custGeom>
              <a:avLst/>
              <a:gdLst/>
              <a:ahLst/>
              <a:cxnLst/>
              <a:rect l="l" t="t" r="r" b="b"/>
              <a:pathLst>
                <a:path w="6016" h="13449" extrusionOk="0">
                  <a:moveTo>
                    <a:pt x="96" y="1"/>
                  </a:moveTo>
                  <a:cubicBezTo>
                    <a:pt x="46" y="1"/>
                    <a:pt x="0" y="56"/>
                    <a:pt x="27" y="118"/>
                  </a:cubicBezTo>
                  <a:cubicBezTo>
                    <a:pt x="1253" y="2225"/>
                    <a:pt x="2408" y="4356"/>
                    <a:pt x="3361" y="6619"/>
                  </a:cubicBezTo>
                  <a:cubicBezTo>
                    <a:pt x="4230" y="8690"/>
                    <a:pt x="5230" y="11107"/>
                    <a:pt x="4635" y="13369"/>
                  </a:cubicBezTo>
                  <a:cubicBezTo>
                    <a:pt x="4609" y="13412"/>
                    <a:pt x="4638" y="13448"/>
                    <a:pt x="4674" y="13448"/>
                  </a:cubicBezTo>
                  <a:cubicBezTo>
                    <a:pt x="4689" y="13448"/>
                    <a:pt x="4704" y="13443"/>
                    <a:pt x="4718" y="13429"/>
                  </a:cubicBezTo>
                  <a:cubicBezTo>
                    <a:pt x="6016" y="12024"/>
                    <a:pt x="4528" y="8595"/>
                    <a:pt x="3992" y="7178"/>
                  </a:cubicBezTo>
                  <a:cubicBezTo>
                    <a:pt x="3063" y="4761"/>
                    <a:pt x="1920" y="1963"/>
                    <a:pt x="146" y="23"/>
                  </a:cubicBezTo>
                  <a:cubicBezTo>
                    <a:pt x="131" y="7"/>
                    <a:pt x="113" y="1"/>
                    <a:pt x="9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38"/>
            <p:cNvSpPr/>
            <p:nvPr/>
          </p:nvSpPr>
          <p:spPr>
            <a:xfrm>
              <a:off x="4690250" y="2928275"/>
              <a:ext cx="132100" cy="267925"/>
            </a:xfrm>
            <a:custGeom>
              <a:avLst/>
              <a:gdLst/>
              <a:ahLst/>
              <a:cxnLst/>
              <a:rect l="l" t="t" r="r" b="b"/>
              <a:pathLst>
                <a:path w="5284" h="10717" extrusionOk="0">
                  <a:moveTo>
                    <a:pt x="170" y="1"/>
                  </a:moveTo>
                  <a:cubicBezTo>
                    <a:pt x="90" y="1"/>
                    <a:pt x="1" y="109"/>
                    <a:pt x="68" y="187"/>
                  </a:cubicBezTo>
                  <a:cubicBezTo>
                    <a:pt x="2378" y="3282"/>
                    <a:pt x="5093" y="6497"/>
                    <a:pt x="4962" y="10617"/>
                  </a:cubicBezTo>
                  <a:cubicBezTo>
                    <a:pt x="4956" y="10684"/>
                    <a:pt x="4999" y="10716"/>
                    <a:pt x="5045" y="10716"/>
                  </a:cubicBezTo>
                  <a:cubicBezTo>
                    <a:pt x="5089" y="10716"/>
                    <a:pt x="5134" y="10687"/>
                    <a:pt x="5140" y="10628"/>
                  </a:cubicBezTo>
                  <a:cubicBezTo>
                    <a:pt x="5283" y="8628"/>
                    <a:pt x="4688" y="6688"/>
                    <a:pt x="3831" y="4890"/>
                  </a:cubicBezTo>
                  <a:cubicBezTo>
                    <a:pt x="3009" y="3163"/>
                    <a:pt x="1818" y="1151"/>
                    <a:pt x="223" y="20"/>
                  </a:cubicBezTo>
                  <a:cubicBezTo>
                    <a:pt x="207" y="7"/>
                    <a:pt x="189" y="1"/>
                    <a:pt x="1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38"/>
            <p:cNvSpPr/>
            <p:nvPr/>
          </p:nvSpPr>
          <p:spPr>
            <a:xfrm>
              <a:off x="4674975" y="2968025"/>
              <a:ext cx="100925" cy="277850"/>
            </a:xfrm>
            <a:custGeom>
              <a:avLst/>
              <a:gdLst/>
              <a:ahLst/>
              <a:cxnLst/>
              <a:rect l="l" t="t" r="r" b="b"/>
              <a:pathLst>
                <a:path w="4037" h="11114" extrusionOk="0">
                  <a:moveTo>
                    <a:pt x="34" y="0"/>
                  </a:moveTo>
                  <a:cubicBezTo>
                    <a:pt x="18" y="0"/>
                    <a:pt x="1" y="12"/>
                    <a:pt x="1" y="37"/>
                  </a:cubicBezTo>
                  <a:cubicBezTo>
                    <a:pt x="227" y="1883"/>
                    <a:pt x="691" y="3645"/>
                    <a:pt x="1370" y="5371"/>
                  </a:cubicBezTo>
                  <a:cubicBezTo>
                    <a:pt x="2072" y="7157"/>
                    <a:pt x="3775" y="9027"/>
                    <a:pt x="3739" y="10979"/>
                  </a:cubicBezTo>
                  <a:cubicBezTo>
                    <a:pt x="3739" y="11069"/>
                    <a:pt x="3808" y="11113"/>
                    <a:pt x="3878" y="11113"/>
                  </a:cubicBezTo>
                  <a:cubicBezTo>
                    <a:pt x="3947" y="11113"/>
                    <a:pt x="4019" y="11069"/>
                    <a:pt x="4025" y="10979"/>
                  </a:cubicBezTo>
                  <a:cubicBezTo>
                    <a:pt x="4037" y="9360"/>
                    <a:pt x="2894" y="8015"/>
                    <a:pt x="2227" y="6622"/>
                  </a:cubicBezTo>
                  <a:cubicBezTo>
                    <a:pt x="1191" y="4490"/>
                    <a:pt x="417" y="2359"/>
                    <a:pt x="60" y="25"/>
                  </a:cubicBezTo>
                  <a:cubicBezTo>
                    <a:pt x="60" y="9"/>
                    <a:pt x="47" y="0"/>
                    <a:pt x="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38"/>
            <p:cNvSpPr/>
            <p:nvPr/>
          </p:nvSpPr>
          <p:spPr>
            <a:xfrm>
              <a:off x="4699375" y="2974000"/>
              <a:ext cx="65825" cy="217025"/>
            </a:xfrm>
            <a:custGeom>
              <a:avLst/>
              <a:gdLst/>
              <a:ahLst/>
              <a:cxnLst/>
              <a:rect l="l" t="t" r="r" b="b"/>
              <a:pathLst>
                <a:path w="2633" h="8681" extrusionOk="0">
                  <a:moveTo>
                    <a:pt x="403" y="1"/>
                  </a:moveTo>
                  <a:cubicBezTo>
                    <a:pt x="355" y="1"/>
                    <a:pt x="305" y="35"/>
                    <a:pt x="299" y="96"/>
                  </a:cubicBezTo>
                  <a:cubicBezTo>
                    <a:pt x="1" y="2942"/>
                    <a:pt x="1203" y="6252"/>
                    <a:pt x="2596" y="8680"/>
                  </a:cubicBezTo>
                  <a:cubicBezTo>
                    <a:pt x="2596" y="8680"/>
                    <a:pt x="2632" y="8669"/>
                    <a:pt x="2632" y="8657"/>
                  </a:cubicBezTo>
                  <a:cubicBezTo>
                    <a:pt x="2084" y="7299"/>
                    <a:pt x="1644" y="5906"/>
                    <a:pt x="1322" y="4489"/>
                  </a:cubicBezTo>
                  <a:cubicBezTo>
                    <a:pt x="977" y="3025"/>
                    <a:pt x="953" y="1477"/>
                    <a:pt x="489" y="60"/>
                  </a:cubicBezTo>
                  <a:cubicBezTo>
                    <a:pt x="474" y="20"/>
                    <a:pt x="439" y="1"/>
                    <a:pt x="40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38"/>
            <p:cNvSpPr/>
            <p:nvPr/>
          </p:nvSpPr>
          <p:spPr>
            <a:xfrm>
              <a:off x="4698775" y="2862575"/>
              <a:ext cx="155725" cy="360175"/>
            </a:xfrm>
            <a:custGeom>
              <a:avLst/>
              <a:gdLst/>
              <a:ahLst/>
              <a:cxnLst/>
              <a:rect l="l" t="t" r="r" b="b"/>
              <a:pathLst>
                <a:path w="6229" h="14407" extrusionOk="0">
                  <a:moveTo>
                    <a:pt x="123" y="0"/>
                  </a:moveTo>
                  <a:cubicBezTo>
                    <a:pt x="61" y="0"/>
                    <a:pt x="1" y="84"/>
                    <a:pt x="37" y="148"/>
                  </a:cubicBezTo>
                  <a:cubicBezTo>
                    <a:pt x="2144" y="4720"/>
                    <a:pt x="6014" y="8946"/>
                    <a:pt x="5776" y="14304"/>
                  </a:cubicBezTo>
                  <a:cubicBezTo>
                    <a:pt x="5770" y="14374"/>
                    <a:pt x="5818" y="14407"/>
                    <a:pt x="5870" y="14407"/>
                  </a:cubicBezTo>
                  <a:cubicBezTo>
                    <a:pt x="5925" y="14407"/>
                    <a:pt x="5984" y="14371"/>
                    <a:pt x="5990" y="14304"/>
                  </a:cubicBezTo>
                  <a:cubicBezTo>
                    <a:pt x="6228" y="11792"/>
                    <a:pt x="5466" y="9435"/>
                    <a:pt x="4466" y="7161"/>
                  </a:cubicBezTo>
                  <a:cubicBezTo>
                    <a:pt x="3382" y="4672"/>
                    <a:pt x="1942" y="2100"/>
                    <a:pt x="180" y="29"/>
                  </a:cubicBezTo>
                  <a:cubicBezTo>
                    <a:pt x="163" y="9"/>
                    <a:pt x="143" y="0"/>
                    <a:pt x="12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38"/>
            <p:cNvSpPr/>
            <p:nvPr/>
          </p:nvSpPr>
          <p:spPr>
            <a:xfrm>
              <a:off x="4663850" y="2795550"/>
              <a:ext cx="173375" cy="327350"/>
            </a:xfrm>
            <a:custGeom>
              <a:avLst/>
              <a:gdLst/>
              <a:ahLst/>
              <a:cxnLst/>
              <a:rect l="l" t="t" r="r" b="b"/>
              <a:pathLst>
                <a:path w="6935" h="13094" extrusionOk="0">
                  <a:moveTo>
                    <a:pt x="171" y="1"/>
                  </a:moveTo>
                  <a:cubicBezTo>
                    <a:pt x="65" y="1"/>
                    <a:pt x="0" y="121"/>
                    <a:pt x="88" y="209"/>
                  </a:cubicBezTo>
                  <a:cubicBezTo>
                    <a:pt x="1743" y="2043"/>
                    <a:pt x="3458" y="3567"/>
                    <a:pt x="4708" y="5746"/>
                  </a:cubicBezTo>
                  <a:cubicBezTo>
                    <a:pt x="5970" y="7960"/>
                    <a:pt x="6649" y="10437"/>
                    <a:pt x="6732" y="12985"/>
                  </a:cubicBezTo>
                  <a:cubicBezTo>
                    <a:pt x="6732" y="13058"/>
                    <a:pt x="6785" y="13093"/>
                    <a:pt x="6837" y="13093"/>
                  </a:cubicBezTo>
                  <a:cubicBezTo>
                    <a:pt x="6886" y="13093"/>
                    <a:pt x="6934" y="13061"/>
                    <a:pt x="6934" y="12997"/>
                  </a:cubicBezTo>
                  <a:cubicBezTo>
                    <a:pt x="6934" y="8282"/>
                    <a:pt x="4565" y="2424"/>
                    <a:pt x="243" y="19"/>
                  </a:cubicBezTo>
                  <a:cubicBezTo>
                    <a:pt x="218" y="6"/>
                    <a:pt x="193" y="1"/>
                    <a:pt x="17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38"/>
            <p:cNvSpPr/>
            <p:nvPr/>
          </p:nvSpPr>
          <p:spPr>
            <a:xfrm>
              <a:off x="4673725" y="2752575"/>
              <a:ext cx="162775" cy="236000"/>
            </a:xfrm>
            <a:custGeom>
              <a:avLst/>
              <a:gdLst/>
              <a:ahLst/>
              <a:cxnLst/>
              <a:rect l="l" t="t" r="r" b="b"/>
              <a:pathLst>
                <a:path w="6511" h="9440" extrusionOk="0">
                  <a:moveTo>
                    <a:pt x="89" y="1"/>
                  </a:moveTo>
                  <a:cubicBezTo>
                    <a:pt x="45" y="1"/>
                    <a:pt x="1" y="51"/>
                    <a:pt x="27" y="95"/>
                  </a:cubicBezTo>
                  <a:cubicBezTo>
                    <a:pt x="813" y="1524"/>
                    <a:pt x="2122" y="2678"/>
                    <a:pt x="3241" y="3845"/>
                  </a:cubicBezTo>
                  <a:cubicBezTo>
                    <a:pt x="4754" y="5476"/>
                    <a:pt x="5920" y="7179"/>
                    <a:pt x="6373" y="9382"/>
                  </a:cubicBezTo>
                  <a:cubicBezTo>
                    <a:pt x="6388" y="9423"/>
                    <a:pt x="6417" y="9439"/>
                    <a:pt x="6444" y="9439"/>
                  </a:cubicBezTo>
                  <a:cubicBezTo>
                    <a:pt x="6479" y="9439"/>
                    <a:pt x="6511" y="9410"/>
                    <a:pt x="6504" y="9370"/>
                  </a:cubicBezTo>
                  <a:cubicBezTo>
                    <a:pt x="5813" y="5560"/>
                    <a:pt x="2741" y="2655"/>
                    <a:pt x="134" y="23"/>
                  </a:cubicBezTo>
                  <a:cubicBezTo>
                    <a:pt x="121" y="8"/>
                    <a:pt x="105" y="1"/>
                    <a:pt x="8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38"/>
            <p:cNvSpPr/>
            <p:nvPr/>
          </p:nvSpPr>
          <p:spPr>
            <a:xfrm>
              <a:off x="4846275" y="3012500"/>
              <a:ext cx="12975" cy="70100"/>
            </a:xfrm>
            <a:custGeom>
              <a:avLst/>
              <a:gdLst/>
              <a:ahLst/>
              <a:cxnLst/>
              <a:rect l="l" t="t" r="r" b="b"/>
              <a:pathLst>
                <a:path w="519" h="2804" extrusionOk="0">
                  <a:moveTo>
                    <a:pt x="85" y="0"/>
                  </a:moveTo>
                  <a:cubicBezTo>
                    <a:pt x="44" y="0"/>
                    <a:pt x="0" y="28"/>
                    <a:pt x="7" y="80"/>
                  </a:cubicBezTo>
                  <a:cubicBezTo>
                    <a:pt x="54" y="949"/>
                    <a:pt x="30" y="1890"/>
                    <a:pt x="221" y="2759"/>
                  </a:cubicBezTo>
                  <a:cubicBezTo>
                    <a:pt x="227" y="2789"/>
                    <a:pt x="254" y="2804"/>
                    <a:pt x="280" y="2804"/>
                  </a:cubicBezTo>
                  <a:cubicBezTo>
                    <a:pt x="307" y="2804"/>
                    <a:pt x="334" y="2789"/>
                    <a:pt x="340" y="2759"/>
                  </a:cubicBezTo>
                  <a:cubicBezTo>
                    <a:pt x="519" y="1878"/>
                    <a:pt x="292" y="925"/>
                    <a:pt x="149" y="56"/>
                  </a:cubicBezTo>
                  <a:cubicBezTo>
                    <a:pt x="149" y="19"/>
                    <a:pt x="118" y="0"/>
                    <a:pt x="8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38"/>
            <p:cNvSpPr/>
            <p:nvPr/>
          </p:nvSpPr>
          <p:spPr>
            <a:xfrm>
              <a:off x="4759725" y="2758500"/>
              <a:ext cx="112325" cy="276050"/>
            </a:xfrm>
            <a:custGeom>
              <a:avLst/>
              <a:gdLst/>
              <a:ahLst/>
              <a:cxnLst/>
              <a:rect l="l" t="t" r="r" b="b"/>
              <a:pathLst>
                <a:path w="4493" h="11042" extrusionOk="0">
                  <a:moveTo>
                    <a:pt x="91" y="1"/>
                  </a:moveTo>
                  <a:cubicBezTo>
                    <a:pt x="42" y="1"/>
                    <a:pt x="0" y="80"/>
                    <a:pt x="40" y="120"/>
                  </a:cubicBezTo>
                  <a:cubicBezTo>
                    <a:pt x="1599" y="1703"/>
                    <a:pt x="2195" y="3656"/>
                    <a:pt x="2742" y="5751"/>
                  </a:cubicBezTo>
                  <a:cubicBezTo>
                    <a:pt x="3219" y="7514"/>
                    <a:pt x="3838" y="9216"/>
                    <a:pt x="4195" y="11002"/>
                  </a:cubicBezTo>
                  <a:cubicBezTo>
                    <a:pt x="4209" y="11030"/>
                    <a:pt x="4227" y="11041"/>
                    <a:pt x="4242" y="11041"/>
                  </a:cubicBezTo>
                  <a:cubicBezTo>
                    <a:pt x="4252" y="11041"/>
                    <a:pt x="4261" y="11036"/>
                    <a:pt x="4266" y="11026"/>
                  </a:cubicBezTo>
                  <a:cubicBezTo>
                    <a:pt x="4493" y="10264"/>
                    <a:pt x="4112" y="9299"/>
                    <a:pt x="3921" y="8573"/>
                  </a:cubicBezTo>
                  <a:cubicBezTo>
                    <a:pt x="3635" y="7466"/>
                    <a:pt x="3326" y="6371"/>
                    <a:pt x="3028" y="5263"/>
                  </a:cubicBezTo>
                  <a:cubicBezTo>
                    <a:pt x="2528" y="3406"/>
                    <a:pt x="1790" y="1144"/>
                    <a:pt x="123" y="13"/>
                  </a:cubicBezTo>
                  <a:cubicBezTo>
                    <a:pt x="112" y="4"/>
                    <a:pt x="102" y="1"/>
                    <a:pt x="9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38"/>
            <p:cNvSpPr/>
            <p:nvPr/>
          </p:nvSpPr>
          <p:spPr>
            <a:xfrm>
              <a:off x="4692825" y="2625375"/>
              <a:ext cx="167925" cy="355225"/>
            </a:xfrm>
            <a:custGeom>
              <a:avLst/>
              <a:gdLst/>
              <a:ahLst/>
              <a:cxnLst/>
              <a:rect l="l" t="t" r="r" b="b"/>
              <a:pathLst>
                <a:path w="6717" h="14209" extrusionOk="0">
                  <a:moveTo>
                    <a:pt x="593" y="1"/>
                  </a:moveTo>
                  <a:cubicBezTo>
                    <a:pt x="555" y="1"/>
                    <a:pt x="519" y="21"/>
                    <a:pt x="513" y="63"/>
                  </a:cubicBezTo>
                  <a:cubicBezTo>
                    <a:pt x="1" y="2123"/>
                    <a:pt x="656" y="4587"/>
                    <a:pt x="1763" y="6350"/>
                  </a:cubicBezTo>
                  <a:cubicBezTo>
                    <a:pt x="3275" y="8790"/>
                    <a:pt x="6692" y="10886"/>
                    <a:pt x="6002" y="14172"/>
                  </a:cubicBezTo>
                  <a:cubicBezTo>
                    <a:pt x="5994" y="14195"/>
                    <a:pt x="6016" y="14208"/>
                    <a:pt x="6033" y="14208"/>
                  </a:cubicBezTo>
                  <a:cubicBezTo>
                    <a:pt x="6042" y="14208"/>
                    <a:pt x="6049" y="14204"/>
                    <a:pt x="6049" y="14196"/>
                  </a:cubicBezTo>
                  <a:cubicBezTo>
                    <a:pt x="6716" y="11946"/>
                    <a:pt x="5264" y="9921"/>
                    <a:pt x="3906" y="8255"/>
                  </a:cubicBezTo>
                  <a:cubicBezTo>
                    <a:pt x="2906" y="7016"/>
                    <a:pt x="1882" y="5945"/>
                    <a:pt x="1334" y="4433"/>
                  </a:cubicBezTo>
                  <a:cubicBezTo>
                    <a:pt x="811" y="3016"/>
                    <a:pt x="1049" y="1492"/>
                    <a:pt x="692" y="63"/>
                  </a:cubicBezTo>
                  <a:cubicBezTo>
                    <a:pt x="674" y="21"/>
                    <a:pt x="632" y="1"/>
                    <a:pt x="59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38"/>
            <p:cNvSpPr/>
            <p:nvPr/>
          </p:nvSpPr>
          <p:spPr>
            <a:xfrm>
              <a:off x="4777700" y="2759725"/>
              <a:ext cx="115475" cy="196775"/>
            </a:xfrm>
            <a:custGeom>
              <a:avLst/>
              <a:gdLst/>
              <a:ahLst/>
              <a:cxnLst/>
              <a:rect l="l" t="t" r="r" b="b"/>
              <a:pathLst>
                <a:path w="4619" h="7871" extrusionOk="0">
                  <a:moveTo>
                    <a:pt x="149" y="1"/>
                  </a:moveTo>
                  <a:cubicBezTo>
                    <a:pt x="60" y="1"/>
                    <a:pt x="1" y="127"/>
                    <a:pt x="59" y="214"/>
                  </a:cubicBezTo>
                  <a:cubicBezTo>
                    <a:pt x="904" y="1238"/>
                    <a:pt x="1726" y="2261"/>
                    <a:pt x="2428" y="3393"/>
                  </a:cubicBezTo>
                  <a:cubicBezTo>
                    <a:pt x="3131" y="4512"/>
                    <a:pt x="4452" y="6429"/>
                    <a:pt x="3928" y="7798"/>
                  </a:cubicBezTo>
                  <a:cubicBezTo>
                    <a:pt x="3928" y="7844"/>
                    <a:pt x="3968" y="7870"/>
                    <a:pt x="4003" y="7870"/>
                  </a:cubicBezTo>
                  <a:cubicBezTo>
                    <a:pt x="4022" y="7870"/>
                    <a:pt x="4039" y="7862"/>
                    <a:pt x="4047" y="7846"/>
                  </a:cubicBezTo>
                  <a:cubicBezTo>
                    <a:pt x="4619" y="6643"/>
                    <a:pt x="3857" y="5190"/>
                    <a:pt x="3321" y="4107"/>
                  </a:cubicBezTo>
                  <a:cubicBezTo>
                    <a:pt x="2642" y="2726"/>
                    <a:pt x="1547" y="892"/>
                    <a:pt x="214" y="23"/>
                  </a:cubicBezTo>
                  <a:cubicBezTo>
                    <a:pt x="191" y="7"/>
                    <a:pt x="169" y="1"/>
                    <a:pt x="14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38"/>
            <p:cNvSpPr/>
            <p:nvPr/>
          </p:nvSpPr>
          <p:spPr>
            <a:xfrm>
              <a:off x="4731225" y="2579650"/>
              <a:ext cx="105025" cy="264225"/>
            </a:xfrm>
            <a:custGeom>
              <a:avLst/>
              <a:gdLst/>
              <a:ahLst/>
              <a:cxnLst/>
              <a:rect l="l" t="t" r="r" b="b"/>
              <a:pathLst>
                <a:path w="4201" h="10569" extrusionOk="0">
                  <a:moveTo>
                    <a:pt x="559" y="0"/>
                  </a:moveTo>
                  <a:cubicBezTo>
                    <a:pt x="498" y="0"/>
                    <a:pt x="436" y="33"/>
                    <a:pt x="429" y="94"/>
                  </a:cubicBezTo>
                  <a:cubicBezTo>
                    <a:pt x="84" y="1856"/>
                    <a:pt x="1" y="3833"/>
                    <a:pt x="680" y="5512"/>
                  </a:cubicBezTo>
                  <a:cubicBezTo>
                    <a:pt x="1442" y="7369"/>
                    <a:pt x="3120" y="8726"/>
                    <a:pt x="4037" y="10524"/>
                  </a:cubicBezTo>
                  <a:cubicBezTo>
                    <a:pt x="4045" y="10555"/>
                    <a:pt x="4067" y="10569"/>
                    <a:pt x="4091" y="10569"/>
                  </a:cubicBezTo>
                  <a:cubicBezTo>
                    <a:pt x="4141" y="10569"/>
                    <a:pt x="4200" y="10513"/>
                    <a:pt x="4168" y="10441"/>
                  </a:cubicBezTo>
                  <a:cubicBezTo>
                    <a:pt x="3418" y="8893"/>
                    <a:pt x="2251" y="7643"/>
                    <a:pt x="1358" y="6202"/>
                  </a:cubicBezTo>
                  <a:cubicBezTo>
                    <a:pt x="60" y="4131"/>
                    <a:pt x="977" y="2249"/>
                    <a:pt x="680" y="94"/>
                  </a:cubicBezTo>
                  <a:cubicBezTo>
                    <a:pt x="674" y="30"/>
                    <a:pt x="617" y="0"/>
                    <a:pt x="55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38"/>
            <p:cNvSpPr/>
            <p:nvPr/>
          </p:nvSpPr>
          <p:spPr>
            <a:xfrm>
              <a:off x="4758025" y="2711025"/>
              <a:ext cx="145575" cy="166750"/>
            </a:xfrm>
            <a:custGeom>
              <a:avLst/>
              <a:gdLst/>
              <a:ahLst/>
              <a:cxnLst/>
              <a:rect l="l" t="t" r="r" b="b"/>
              <a:pathLst>
                <a:path w="5823" h="6670" extrusionOk="0">
                  <a:moveTo>
                    <a:pt x="343" y="0"/>
                  </a:moveTo>
                  <a:cubicBezTo>
                    <a:pt x="294" y="0"/>
                    <a:pt x="246" y="32"/>
                    <a:pt x="239" y="78"/>
                  </a:cubicBezTo>
                  <a:cubicBezTo>
                    <a:pt x="0" y="1066"/>
                    <a:pt x="1405" y="2031"/>
                    <a:pt x="2060" y="2531"/>
                  </a:cubicBezTo>
                  <a:cubicBezTo>
                    <a:pt x="3453" y="3614"/>
                    <a:pt x="5453" y="4602"/>
                    <a:pt x="5513" y="6626"/>
                  </a:cubicBezTo>
                  <a:cubicBezTo>
                    <a:pt x="5519" y="6655"/>
                    <a:pt x="5549" y="6670"/>
                    <a:pt x="5579" y="6670"/>
                  </a:cubicBezTo>
                  <a:cubicBezTo>
                    <a:pt x="5611" y="6670"/>
                    <a:pt x="5644" y="6652"/>
                    <a:pt x="5644" y="6615"/>
                  </a:cubicBezTo>
                  <a:cubicBezTo>
                    <a:pt x="5823" y="5150"/>
                    <a:pt x="4953" y="4186"/>
                    <a:pt x="3906" y="3305"/>
                  </a:cubicBezTo>
                  <a:cubicBezTo>
                    <a:pt x="3263" y="2769"/>
                    <a:pt x="2560" y="2340"/>
                    <a:pt x="1917" y="1816"/>
                  </a:cubicBezTo>
                  <a:cubicBezTo>
                    <a:pt x="1286" y="1292"/>
                    <a:pt x="989" y="566"/>
                    <a:pt x="417" y="30"/>
                  </a:cubicBezTo>
                  <a:cubicBezTo>
                    <a:pt x="396" y="10"/>
                    <a:pt x="369" y="0"/>
                    <a:pt x="34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38"/>
            <p:cNvSpPr/>
            <p:nvPr/>
          </p:nvSpPr>
          <p:spPr>
            <a:xfrm>
              <a:off x="4770825" y="2598275"/>
              <a:ext cx="119875" cy="199500"/>
            </a:xfrm>
            <a:custGeom>
              <a:avLst/>
              <a:gdLst/>
              <a:ahLst/>
              <a:cxnLst/>
              <a:rect l="l" t="t" r="r" b="b"/>
              <a:pathLst>
                <a:path w="4795" h="7980" extrusionOk="0">
                  <a:moveTo>
                    <a:pt x="570" y="1"/>
                  </a:moveTo>
                  <a:cubicBezTo>
                    <a:pt x="478" y="1"/>
                    <a:pt x="376" y="68"/>
                    <a:pt x="369" y="171"/>
                  </a:cubicBezTo>
                  <a:cubicBezTo>
                    <a:pt x="0" y="3409"/>
                    <a:pt x="2632" y="5945"/>
                    <a:pt x="4775" y="7969"/>
                  </a:cubicBezTo>
                  <a:cubicBezTo>
                    <a:pt x="4778" y="7977"/>
                    <a:pt x="4782" y="7980"/>
                    <a:pt x="4785" y="7980"/>
                  </a:cubicBezTo>
                  <a:cubicBezTo>
                    <a:pt x="4792" y="7980"/>
                    <a:pt x="4795" y="7966"/>
                    <a:pt x="4787" y="7957"/>
                  </a:cubicBezTo>
                  <a:cubicBezTo>
                    <a:pt x="3751" y="6850"/>
                    <a:pt x="2703" y="5731"/>
                    <a:pt x="1905" y="4445"/>
                  </a:cubicBezTo>
                  <a:cubicBezTo>
                    <a:pt x="1048" y="3076"/>
                    <a:pt x="965" y="1671"/>
                    <a:pt x="715" y="123"/>
                  </a:cubicBezTo>
                  <a:cubicBezTo>
                    <a:pt x="700" y="37"/>
                    <a:pt x="637" y="1"/>
                    <a:pt x="57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38"/>
            <p:cNvSpPr/>
            <p:nvPr/>
          </p:nvSpPr>
          <p:spPr>
            <a:xfrm>
              <a:off x="4810175" y="2636750"/>
              <a:ext cx="93325" cy="131750"/>
            </a:xfrm>
            <a:custGeom>
              <a:avLst/>
              <a:gdLst/>
              <a:ahLst/>
              <a:cxnLst/>
              <a:rect l="l" t="t" r="r" b="b"/>
              <a:pathLst>
                <a:path w="3733" h="5270" extrusionOk="0">
                  <a:moveTo>
                    <a:pt x="151" y="0"/>
                  </a:moveTo>
                  <a:cubicBezTo>
                    <a:pt x="72" y="0"/>
                    <a:pt x="0" y="77"/>
                    <a:pt x="46" y="168"/>
                  </a:cubicBezTo>
                  <a:cubicBezTo>
                    <a:pt x="1141" y="1918"/>
                    <a:pt x="2582" y="3454"/>
                    <a:pt x="3653" y="5252"/>
                  </a:cubicBezTo>
                  <a:cubicBezTo>
                    <a:pt x="3666" y="5264"/>
                    <a:pt x="3680" y="5269"/>
                    <a:pt x="3692" y="5269"/>
                  </a:cubicBezTo>
                  <a:cubicBezTo>
                    <a:pt x="3715" y="5269"/>
                    <a:pt x="3732" y="5251"/>
                    <a:pt x="3725" y="5228"/>
                  </a:cubicBezTo>
                  <a:cubicBezTo>
                    <a:pt x="2927" y="3394"/>
                    <a:pt x="1843" y="1275"/>
                    <a:pt x="224" y="25"/>
                  </a:cubicBezTo>
                  <a:cubicBezTo>
                    <a:pt x="201" y="8"/>
                    <a:pt x="176" y="0"/>
                    <a:pt x="15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38"/>
            <p:cNvSpPr/>
            <p:nvPr/>
          </p:nvSpPr>
          <p:spPr>
            <a:xfrm>
              <a:off x="4798500" y="2575600"/>
              <a:ext cx="104200" cy="152050"/>
            </a:xfrm>
            <a:custGeom>
              <a:avLst/>
              <a:gdLst/>
              <a:ahLst/>
              <a:cxnLst/>
              <a:rect l="l" t="t" r="r" b="b"/>
              <a:pathLst>
                <a:path w="4168" h="6082" extrusionOk="0">
                  <a:moveTo>
                    <a:pt x="121" y="1"/>
                  </a:moveTo>
                  <a:cubicBezTo>
                    <a:pt x="59" y="1"/>
                    <a:pt x="1" y="83"/>
                    <a:pt x="48" y="149"/>
                  </a:cubicBezTo>
                  <a:cubicBezTo>
                    <a:pt x="1227" y="2042"/>
                    <a:pt x="3727" y="3638"/>
                    <a:pt x="3906" y="6019"/>
                  </a:cubicBezTo>
                  <a:cubicBezTo>
                    <a:pt x="3906" y="6061"/>
                    <a:pt x="3939" y="6081"/>
                    <a:pt x="3971" y="6081"/>
                  </a:cubicBezTo>
                  <a:cubicBezTo>
                    <a:pt x="4004" y="6081"/>
                    <a:pt x="4037" y="6061"/>
                    <a:pt x="4037" y="6019"/>
                  </a:cubicBezTo>
                  <a:cubicBezTo>
                    <a:pt x="4168" y="3781"/>
                    <a:pt x="1834" y="1256"/>
                    <a:pt x="167" y="18"/>
                  </a:cubicBezTo>
                  <a:cubicBezTo>
                    <a:pt x="153" y="6"/>
                    <a:pt x="137" y="1"/>
                    <a:pt x="12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38"/>
            <p:cNvSpPr/>
            <p:nvPr/>
          </p:nvSpPr>
          <p:spPr>
            <a:xfrm>
              <a:off x="4720250" y="2527700"/>
              <a:ext cx="177400" cy="200625"/>
            </a:xfrm>
            <a:custGeom>
              <a:avLst/>
              <a:gdLst/>
              <a:ahLst/>
              <a:cxnLst/>
              <a:rect l="l" t="t" r="r" b="b"/>
              <a:pathLst>
                <a:path w="7096" h="8025" extrusionOk="0">
                  <a:moveTo>
                    <a:pt x="209" y="1"/>
                  </a:moveTo>
                  <a:cubicBezTo>
                    <a:pt x="68" y="1"/>
                    <a:pt x="0" y="169"/>
                    <a:pt x="142" y="267"/>
                  </a:cubicBezTo>
                  <a:cubicBezTo>
                    <a:pt x="2690" y="2065"/>
                    <a:pt x="6619" y="4434"/>
                    <a:pt x="6929" y="7935"/>
                  </a:cubicBezTo>
                  <a:cubicBezTo>
                    <a:pt x="6923" y="7994"/>
                    <a:pt x="6964" y="8024"/>
                    <a:pt x="7008" y="8024"/>
                  </a:cubicBezTo>
                  <a:cubicBezTo>
                    <a:pt x="7051" y="8024"/>
                    <a:pt x="7095" y="7994"/>
                    <a:pt x="7095" y="7935"/>
                  </a:cubicBezTo>
                  <a:cubicBezTo>
                    <a:pt x="7084" y="6149"/>
                    <a:pt x="5976" y="4625"/>
                    <a:pt x="4845" y="3339"/>
                  </a:cubicBezTo>
                  <a:cubicBezTo>
                    <a:pt x="3750" y="2101"/>
                    <a:pt x="1928" y="339"/>
                    <a:pt x="249" y="5"/>
                  </a:cubicBezTo>
                  <a:cubicBezTo>
                    <a:pt x="235" y="2"/>
                    <a:pt x="222" y="1"/>
                    <a:pt x="20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38"/>
            <p:cNvSpPr/>
            <p:nvPr/>
          </p:nvSpPr>
          <p:spPr>
            <a:xfrm>
              <a:off x="4753825" y="2473750"/>
              <a:ext cx="151375" cy="185175"/>
            </a:xfrm>
            <a:custGeom>
              <a:avLst/>
              <a:gdLst/>
              <a:ahLst/>
              <a:cxnLst/>
              <a:rect l="l" t="t" r="r" b="b"/>
              <a:pathLst>
                <a:path w="6055" h="7407" extrusionOk="0">
                  <a:moveTo>
                    <a:pt x="154" y="0"/>
                  </a:moveTo>
                  <a:cubicBezTo>
                    <a:pt x="78" y="0"/>
                    <a:pt x="0" y="82"/>
                    <a:pt x="26" y="175"/>
                  </a:cubicBezTo>
                  <a:cubicBezTo>
                    <a:pt x="883" y="3021"/>
                    <a:pt x="3788" y="5473"/>
                    <a:pt x="5907" y="7402"/>
                  </a:cubicBezTo>
                  <a:cubicBezTo>
                    <a:pt x="5916" y="7405"/>
                    <a:pt x="5925" y="7406"/>
                    <a:pt x="5933" y="7406"/>
                  </a:cubicBezTo>
                  <a:cubicBezTo>
                    <a:pt x="5997" y="7406"/>
                    <a:pt x="6055" y="7335"/>
                    <a:pt x="6002" y="7283"/>
                  </a:cubicBezTo>
                  <a:cubicBezTo>
                    <a:pt x="4919" y="6152"/>
                    <a:pt x="3907" y="4973"/>
                    <a:pt x="2919" y="3747"/>
                  </a:cubicBezTo>
                  <a:cubicBezTo>
                    <a:pt x="1954" y="2556"/>
                    <a:pt x="1240" y="1175"/>
                    <a:pt x="240" y="44"/>
                  </a:cubicBezTo>
                  <a:cubicBezTo>
                    <a:pt x="216" y="13"/>
                    <a:pt x="185" y="0"/>
                    <a:pt x="15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38"/>
            <p:cNvSpPr/>
            <p:nvPr/>
          </p:nvSpPr>
          <p:spPr>
            <a:xfrm>
              <a:off x="4829100" y="2534825"/>
              <a:ext cx="95250" cy="148600"/>
            </a:xfrm>
            <a:custGeom>
              <a:avLst/>
              <a:gdLst/>
              <a:ahLst/>
              <a:cxnLst/>
              <a:rect l="l" t="t" r="r" b="b"/>
              <a:pathLst>
                <a:path w="3810" h="5944" extrusionOk="0">
                  <a:moveTo>
                    <a:pt x="81" y="1"/>
                  </a:moveTo>
                  <a:cubicBezTo>
                    <a:pt x="40" y="1"/>
                    <a:pt x="0" y="45"/>
                    <a:pt x="27" y="89"/>
                  </a:cubicBezTo>
                  <a:cubicBezTo>
                    <a:pt x="1396" y="1983"/>
                    <a:pt x="2634" y="3804"/>
                    <a:pt x="3658" y="5912"/>
                  </a:cubicBezTo>
                  <a:cubicBezTo>
                    <a:pt x="3673" y="5934"/>
                    <a:pt x="3695" y="5944"/>
                    <a:pt x="3716" y="5944"/>
                  </a:cubicBezTo>
                  <a:cubicBezTo>
                    <a:pt x="3762" y="5944"/>
                    <a:pt x="3809" y="5901"/>
                    <a:pt x="3801" y="5852"/>
                  </a:cubicBezTo>
                  <a:cubicBezTo>
                    <a:pt x="3242" y="3709"/>
                    <a:pt x="1682" y="1542"/>
                    <a:pt x="122" y="18"/>
                  </a:cubicBezTo>
                  <a:cubicBezTo>
                    <a:pt x="110" y="6"/>
                    <a:pt x="95" y="1"/>
                    <a:pt x="8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38"/>
            <p:cNvSpPr/>
            <p:nvPr/>
          </p:nvSpPr>
          <p:spPr>
            <a:xfrm>
              <a:off x="4781100" y="2482425"/>
              <a:ext cx="144400" cy="167000"/>
            </a:xfrm>
            <a:custGeom>
              <a:avLst/>
              <a:gdLst/>
              <a:ahLst/>
              <a:cxnLst/>
              <a:rect l="l" t="t" r="r" b="b"/>
              <a:pathLst>
                <a:path w="5776" h="6680" extrusionOk="0">
                  <a:moveTo>
                    <a:pt x="124" y="1"/>
                  </a:moveTo>
                  <a:cubicBezTo>
                    <a:pt x="54" y="1"/>
                    <a:pt x="0" y="81"/>
                    <a:pt x="54" y="161"/>
                  </a:cubicBezTo>
                  <a:cubicBezTo>
                    <a:pt x="1804" y="2412"/>
                    <a:pt x="3852" y="4376"/>
                    <a:pt x="5566" y="6650"/>
                  </a:cubicBezTo>
                  <a:cubicBezTo>
                    <a:pt x="5586" y="6670"/>
                    <a:pt x="5613" y="6679"/>
                    <a:pt x="5639" y="6679"/>
                  </a:cubicBezTo>
                  <a:cubicBezTo>
                    <a:pt x="5707" y="6679"/>
                    <a:pt x="5776" y="6620"/>
                    <a:pt x="5733" y="6543"/>
                  </a:cubicBezTo>
                  <a:cubicBezTo>
                    <a:pt x="4423" y="4138"/>
                    <a:pt x="2352" y="1709"/>
                    <a:pt x="197" y="30"/>
                  </a:cubicBezTo>
                  <a:cubicBezTo>
                    <a:pt x="173" y="10"/>
                    <a:pt x="147" y="1"/>
                    <a:pt x="12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38"/>
            <p:cNvSpPr/>
            <p:nvPr/>
          </p:nvSpPr>
          <p:spPr>
            <a:xfrm>
              <a:off x="4749500" y="2413925"/>
              <a:ext cx="154200" cy="182075"/>
            </a:xfrm>
            <a:custGeom>
              <a:avLst/>
              <a:gdLst/>
              <a:ahLst/>
              <a:cxnLst/>
              <a:rect l="l" t="t" r="r" b="b"/>
              <a:pathLst>
                <a:path w="6168" h="7283" extrusionOk="0">
                  <a:moveTo>
                    <a:pt x="196" y="0"/>
                  </a:moveTo>
                  <a:cubicBezTo>
                    <a:pt x="90" y="0"/>
                    <a:pt x="0" y="137"/>
                    <a:pt x="91" y="246"/>
                  </a:cubicBezTo>
                  <a:cubicBezTo>
                    <a:pt x="2080" y="2604"/>
                    <a:pt x="4199" y="4806"/>
                    <a:pt x="6068" y="7259"/>
                  </a:cubicBezTo>
                  <a:cubicBezTo>
                    <a:pt x="6085" y="7276"/>
                    <a:pt x="6103" y="7282"/>
                    <a:pt x="6118" y="7282"/>
                  </a:cubicBezTo>
                  <a:cubicBezTo>
                    <a:pt x="6147" y="7282"/>
                    <a:pt x="6167" y="7259"/>
                    <a:pt x="6152" y="7235"/>
                  </a:cubicBezTo>
                  <a:cubicBezTo>
                    <a:pt x="4401" y="4711"/>
                    <a:pt x="2532" y="2151"/>
                    <a:pt x="294" y="44"/>
                  </a:cubicBezTo>
                  <a:cubicBezTo>
                    <a:pt x="263" y="13"/>
                    <a:pt x="229" y="0"/>
                    <a:pt x="19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38"/>
            <p:cNvSpPr/>
            <p:nvPr/>
          </p:nvSpPr>
          <p:spPr>
            <a:xfrm>
              <a:off x="4740275" y="2385200"/>
              <a:ext cx="178800" cy="211450"/>
            </a:xfrm>
            <a:custGeom>
              <a:avLst/>
              <a:gdLst/>
              <a:ahLst/>
              <a:cxnLst/>
              <a:rect l="l" t="t" r="r" b="b"/>
              <a:pathLst>
                <a:path w="7152" h="8458" extrusionOk="0">
                  <a:moveTo>
                    <a:pt x="187" y="1"/>
                  </a:moveTo>
                  <a:cubicBezTo>
                    <a:pt x="81" y="1"/>
                    <a:pt x="1" y="126"/>
                    <a:pt x="91" y="217"/>
                  </a:cubicBezTo>
                  <a:cubicBezTo>
                    <a:pt x="1199" y="1455"/>
                    <a:pt x="2651" y="2419"/>
                    <a:pt x="3842" y="3598"/>
                  </a:cubicBezTo>
                  <a:cubicBezTo>
                    <a:pt x="5092" y="4848"/>
                    <a:pt x="6818" y="6551"/>
                    <a:pt x="7021" y="8408"/>
                  </a:cubicBezTo>
                  <a:cubicBezTo>
                    <a:pt x="7027" y="8439"/>
                    <a:pt x="7059" y="8457"/>
                    <a:pt x="7089" y="8457"/>
                  </a:cubicBezTo>
                  <a:cubicBezTo>
                    <a:pt x="7115" y="8457"/>
                    <a:pt x="7140" y="8442"/>
                    <a:pt x="7140" y="8408"/>
                  </a:cubicBezTo>
                  <a:cubicBezTo>
                    <a:pt x="7152" y="6741"/>
                    <a:pt x="5985" y="5324"/>
                    <a:pt x="4973" y="4122"/>
                  </a:cubicBezTo>
                  <a:cubicBezTo>
                    <a:pt x="3747" y="2681"/>
                    <a:pt x="2020" y="800"/>
                    <a:pt x="246" y="14"/>
                  </a:cubicBezTo>
                  <a:cubicBezTo>
                    <a:pt x="226" y="5"/>
                    <a:pt x="206" y="1"/>
                    <a:pt x="18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38"/>
            <p:cNvSpPr/>
            <p:nvPr/>
          </p:nvSpPr>
          <p:spPr>
            <a:xfrm>
              <a:off x="4748050" y="2353125"/>
              <a:ext cx="175800" cy="191525"/>
            </a:xfrm>
            <a:custGeom>
              <a:avLst/>
              <a:gdLst/>
              <a:ahLst/>
              <a:cxnLst/>
              <a:rect l="l" t="t" r="r" b="b"/>
              <a:pathLst>
                <a:path w="7032" h="7661" extrusionOk="0">
                  <a:moveTo>
                    <a:pt x="155" y="1"/>
                  </a:moveTo>
                  <a:cubicBezTo>
                    <a:pt x="64" y="1"/>
                    <a:pt x="1" y="127"/>
                    <a:pt x="78" y="214"/>
                  </a:cubicBezTo>
                  <a:cubicBezTo>
                    <a:pt x="2483" y="2643"/>
                    <a:pt x="5198" y="4619"/>
                    <a:pt x="6924" y="7643"/>
                  </a:cubicBezTo>
                  <a:cubicBezTo>
                    <a:pt x="6932" y="7655"/>
                    <a:pt x="6948" y="7660"/>
                    <a:pt x="6964" y="7660"/>
                  </a:cubicBezTo>
                  <a:cubicBezTo>
                    <a:pt x="6997" y="7660"/>
                    <a:pt x="7031" y="7639"/>
                    <a:pt x="7007" y="7607"/>
                  </a:cubicBezTo>
                  <a:cubicBezTo>
                    <a:pt x="5686" y="4488"/>
                    <a:pt x="3055" y="1845"/>
                    <a:pt x="221" y="23"/>
                  </a:cubicBezTo>
                  <a:cubicBezTo>
                    <a:pt x="198" y="7"/>
                    <a:pt x="176" y="1"/>
                    <a:pt x="15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38"/>
            <p:cNvSpPr/>
            <p:nvPr/>
          </p:nvSpPr>
          <p:spPr>
            <a:xfrm>
              <a:off x="4752225" y="2309725"/>
              <a:ext cx="168275" cy="184700"/>
            </a:xfrm>
            <a:custGeom>
              <a:avLst/>
              <a:gdLst/>
              <a:ahLst/>
              <a:cxnLst/>
              <a:rect l="l" t="t" r="r" b="b"/>
              <a:pathLst>
                <a:path w="6731" h="7388" extrusionOk="0">
                  <a:moveTo>
                    <a:pt x="105" y="1"/>
                  </a:moveTo>
                  <a:cubicBezTo>
                    <a:pt x="53" y="1"/>
                    <a:pt x="1" y="67"/>
                    <a:pt x="18" y="128"/>
                  </a:cubicBezTo>
                  <a:cubicBezTo>
                    <a:pt x="1506" y="3021"/>
                    <a:pt x="4400" y="4974"/>
                    <a:pt x="6531" y="7367"/>
                  </a:cubicBezTo>
                  <a:cubicBezTo>
                    <a:pt x="6547" y="7381"/>
                    <a:pt x="6566" y="7388"/>
                    <a:pt x="6585" y="7388"/>
                  </a:cubicBezTo>
                  <a:cubicBezTo>
                    <a:pt x="6658" y="7388"/>
                    <a:pt x="6731" y="7288"/>
                    <a:pt x="6674" y="7212"/>
                  </a:cubicBezTo>
                  <a:cubicBezTo>
                    <a:pt x="4602" y="4712"/>
                    <a:pt x="2209" y="2545"/>
                    <a:pt x="161" y="33"/>
                  </a:cubicBezTo>
                  <a:cubicBezTo>
                    <a:pt x="145" y="10"/>
                    <a:pt x="125" y="1"/>
                    <a:pt x="10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38"/>
            <p:cNvSpPr/>
            <p:nvPr/>
          </p:nvSpPr>
          <p:spPr>
            <a:xfrm>
              <a:off x="4716175" y="2270575"/>
              <a:ext cx="202300" cy="224725"/>
            </a:xfrm>
            <a:custGeom>
              <a:avLst/>
              <a:gdLst/>
              <a:ahLst/>
              <a:cxnLst/>
              <a:rect l="l" t="t" r="r" b="b"/>
              <a:pathLst>
                <a:path w="8092" h="8989" extrusionOk="0">
                  <a:moveTo>
                    <a:pt x="260" y="1"/>
                  </a:moveTo>
                  <a:cubicBezTo>
                    <a:pt x="125" y="1"/>
                    <a:pt x="1" y="170"/>
                    <a:pt x="139" y="289"/>
                  </a:cubicBezTo>
                  <a:cubicBezTo>
                    <a:pt x="3032" y="2861"/>
                    <a:pt x="7616" y="4552"/>
                    <a:pt x="7997" y="8933"/>
                  </a:cubicBezTo>
                  <a:cubicBezTo>
                    <a:pt x="7997" y="8970"/>
                    <a:pt x="8023" y="8988"/>
                    <a:pt x="8048" y="8988"/>
                  </a:cubicBezTo>
                  <a:cubicBezTo>
                    <a:pt x="8070" y="8988"/>
                    <a:pt x="8092" y="8973"/>
                    <a:pt x="8092" y="8945"/>
                  </a:cubicBezTo>
                  <a:cubicBezTo>
                    <a:pt x="7997" y="4409"/>
                    <a:pt x="3282" y="2670"/>
                    <a:pt x="377" y="51"/>
                  </a:cubicBezTo>
                  <a:cubicBezTo>
                    <a:pt x="341" y="16"/>
                    <a:pt x="300" y="1"/>
                    <a:pt x="26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38"/>
            <p:cNvSpPr/>
            <p:nvPr/>
          </p:nvSpPr>
          <p:spPr>
            <a:xfrm>
              <a:off x="4728075" y="2181425"/>
              <a:ext cx="85325" cy="132750"/>
            </a:xfrm>
            <a:custGeom>
              <a:avLst/>
              <a:gdLst/>
              <a:ahLst/>
              <a:cxnLst/>
              <a:rect l="l" t="t" r="r" b="b"/>
              <a:pathLst>
                <a:path w="3413" h="5310" extrusionOk="0">
                  <a:moveTo>
                    <a:pt x="84" y="1"/>
                  </a:moveTo>
                  <a:cubicBezTo>
                    <a:pt x="44" y="1"/>
                    <a:pt x="0" y="36"/>
                    <a:pt x="8" y="81"/>
                  </a:cubicBezTo>
                  <a:cubicBezTo>
                    <a:pt x="79" y="1152"/>
                    <a:pt x="758" y="2045"/>
                    <a:pt x="1317" y="2926"/>
                  </a:cubicBezTo>
                  <a:cubicBezTo>
                    <a:pt x="1544" y="3284"/>
                    <a:pt x="3175" y="4808"/>
                    <a:pt x="2949" y="5165"/>
                  </a:cubicBezTo>
                  <a:cubicBezTo>
                    <a:pt x="2892" y="5245"/>
                    <a:pt x="2956" y="5309"/>
                    <a:pt x="3025" y="5309"/>
                  </a:cubicBezTo>
                  <a:cubicBezTo>
                    <a:pt x="3058" y="5309"/>
                    <a:pt x="3092" y="5295"/>
                    <a:pt x="3115" y="5260"/>
                  </a:cubicBezTo>
                  <a:cubicBezTo>
                    <a:pt x="3413" y="4843"/>
                    <a:pt x="2496" y="3927"/>
                    <a:pt x="2282" y="3641"/>
                  </a:cubicBezTo>
                  <a:cubicBezTo>
                    <a:pt x="1425" y="2510"/>
                    <a:pt x="722" y="1355"/>
                    <a:pt x="139" y="45"/>
                  </a:cubicBezTo>
                  <a:cubicBezTo>
                    <a:pt x="130" y="14"/>
                    <a:pt x="107" y="1"/>
                    <a:pt x="8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38"/>
            <p:cNvSpPr/>
            <p:nvPr/>
          </p:nvSpPr>
          <p:spPr>
            <a:xfrm>
              <a:off x="4827975" y="2339100"/>
              <a:ext cx="121475" cy="151275"/>
            </a:xfrm>
            <a:custGeom>
              <a:avLst/>
              <a:gdLst/>
              <a:ahLst/>
              <a:cxnLst/>
              <a:rect l="l" t="t" r="r" b="b"/>
              <a:pathLst>
                <a:path w="4859" h="6051" extrusionOk="0">
                  <a:moveTo>
                    <a:pt x="120" y="1"/>
                  </a:moveTo>
                  <a:cubicBezTo>
                    <a:pt x="48" y="1"/>
                    <a:pt x="1" y="85"/>
                    <a:pt x="60" y="144"/>
                  </a:cubicBezTo>
                  <a:cubicBezTo>
                    <a:pt x="881" y="1013"/>
                    <a:pt x="1739" y="1811"/>
                    <a:pt x="2501" y="2727"/>
                  </a:cubicBezTo>
                  <a:cubicBezTo>
                    <a:pt x="3394" y="3775"/>
                    <a:pt x="3846" y="4882"/>
                    <a:pt x="4525" y="6025"/>
                  </a:cubicBezTo>
                  <a:cubicBezTo>
                    <a:pt x="4530" y="6042"/>
                    <a:pt x="4544" y="6051"/>
                    <a:pt x="4557" y="6051"/>
                  </a:cubicBezTo>
                  <a:cubicBezTo>
                    <a:pt x="4573" y="6051"/>
                    <a:pt x="4590" y="6039"/>
                    <a:pt x="4596" y="6013"/>
                  </a:cubicBezTo>
                  <a:cubicBezTo>
                    <a:pt x="4858" y="4954"/>
                    <a:pt x="3882" y="3763"/>
                    <a:pt x="3322" y="2977"/>
                  </a:cubicBezTo>
                  <a:cubicBezTo>
                    <a:pt x="2489" y="1834"/>
                    <a:pt x="1405" y="727"/>
                    <a:pt x="167" y="13"/>
                  </a:cubicBezTo>
                  <a:cubicBezTo>
                    <a:pt x="151" y="5"/>
                    <a:pt x="135" y="1"/>
                    <a:pt x="12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38"/>
            <p:cNvSpPr/>
            <p:nvPr/>
          </p:nvSpPr>
          <p:spPr>
            <a:xfrm>
              <a:off x="4792750" y="2294325"/>
              <a:ext cx="176925" cy="198800"/>
            </a:xfrm>
            <a:custGeom>
              <a:avLst/>
              <a:gdLst/>
              <a:ahLst/>
              <a:cxnLst/>
              <a:rect l="l" t="t" r="r" b="b"/>
              <a:pathLst>
                <a:path w="7077" h="7952" extrusionOk="0">
                  <a:moveTo>
                    <a:pt x="138" y="0"/>
                  </a:moveTo>
                  <a:cubicBezTo>
                    <a:pt x="50" y="0"/>
                    <a:pt x="0" y="121"/>
                    <a:pt x="64" y="184"/>
                  </a:cubicBezTo>
                  <a:cubicBezTo>
                    <a:pt x="850" y="946"/>
                    <a:pt x="6434" y="7209"/>
                    <a:pt x="4934" y="7852"/>
                  </a:cubicBezTo>
                  <a:cubicBezTo>
                    <a:pt x="4881" y="7873"/>
                    <a:pt x="4922" y="7951"/>
                    <a:pt x="4974" y="7951"/>
                  </a:cubicBezTo>
                  <a:cubicBezTo>
                    <a:pt x="4980" y="7951"/>
                    <a:pt x="4987" y="7950"/>
                    <a:pt x="4993" y="7947"/>
                  </a:cubicBezTo>
                  <a:cubicBezTo>
                    <a:pt x="7077" y="7519"/>
                    <a:pt x="1564" y="435"/>
                    <a:pt x="171" y="6"/>
                  </a:cubicBezTo>
                  <a:cubicBezTo>
                    <a:pt x="160" y="2"/>
                    <a:pt x="148" y="0"/>
                    <a:pt x="13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38"/>
            <p:cNvSpPr/>
            <p:nvPr/>
          </p:nvSpPr>
          <p:spPr>
            <a:xfrm>
              <a:off x="4784600" y="2243825"/>
              <a:ext cx="147275" cy="190875"/>
            </a:xfrm>
            <a:custGeom>
              <a:avLst/>
              <a:gdLst/>
              <a:ahLst/>
              <a:cxnLst/>
              <a:rect l="l" t="t" r="r" b="b"/>
              <a:pathLst>
                <a:path w="5891" h="7635" extrusionOk="0">
                  <a:moveTo>
                    <a:pt x="93" y="1"/>
                  </a:moveTo>
                  <a:cubicBezTo>
                    <a:pt x="39" y="1"/>
                    <a:pt x="0" y="76"/>
                    <a:pt x="45" y="109"/>
                  </a:cubicBezTo>
                  <a:cubicBezTo>
                    <a:pt x="1116" y="954"/>
                    <a:pt x="2152" y="1847"/>
                    <a:pt x="3093" y="2859"/>
                  </a:cubicBezTo>
                  <a:cubicBezTo>
                    <a:pt x="4176" y="4014"/>
                    <a:pt x="5712" y="5824"/>
                    <a:pt x="5426" y="7527"/>
                  </a:cubicBezTo>
                  <a:cubicBezTo>
                    <a:pt x="5419" y="7592"/>
                    <a:pt x="5469" y="7635"/>
                    <a:pt x="5517" y="7635"/>
                  </a:cubicBezTo>
                  <a:cubicBezTo>
                    <a:pt x="5548" y="7635"/>
                    <a:pt x="5579" y="7616"/>
                    <a:pt x="5593" y="7574"/>
                  </a:cubicBezTo>
                  <a:cubicBezTo>
                    <a:pt x="5891" y="6098"/>
                    <a:pt x="4962" y="4574"/>
                    <a:pt x="4093" y="3455"/>
                  </a:cubicBezTo>
                  <a:cubicBezTo>
                    <a:pt x="3045" y="2145"/>
                    <a:pt x="1735" y="597"/>
                    <a:pt x="104" y="2"/>
                  </a:cubicBezTo>
                  <a:cubicBezTo>
                    <a:pt x="100" y="1"/>
                    <a:pt x="96" y="1"/>
                    <a:pt x="9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38"/>
            <p:cNvSpPr/>
            <p:nvPr/>
          </p:nvSpPr>
          <p:spPr>
            <a:xfrm>
              <a:off x="4841150" y="2252775"/>
              <a:ext cx="89725" cy="158600"/>
            </a:xfrm>
            <a:custGeom>
              <a:avLst/>
              <a:gdLst/>
              <a:ahLst/>
              <a:cxnLst/>
              <a:rect l="l" t="t" r="r" b="b"/>
              <a:pathLst>
                <a:path w="3589" h="6344" extrusionOk="0">
                  <a:moveTo>
                    <a:pt x="107" y="1"/>
                  </a:moveTo>
                  <a:cubicBezTo>
                    <a:pt x="54" y="1"/>
                    <a:pt x="1" y="51"/>
                    <a:pt x="9" y="120"/>
                  </a:cubicBezTo>
                  <a:cubicBezTo>
                    <a:pt x="307" y="1144"/>
                    <a:pt x="1057" y="2037"/>
                    <a:pt x="1628" y="2918"/>
                  </a:cubicBezTo>
                  <a:cubicBezTo>
                    <a:pt x="2343" y="4002"/>
                    <a:pt x="3057" y="5085"/>
                    <a:pt x="3510" y="6311"/>
                  </a:cubicBezTo>
                  <a:cubicBezTo>
                    <a:pt x="3514" y="6334"/>
                    <a:pt x="3528" y="6343"/>
                    <a:pt x="3542" y="6343"/>
                  </a:cubicBezTo>
                  <a:cubicBezTo>
                    <a:pt x="3564" y="6343"/>
                    <a:pt x="3588" y="6321"/>
                    <a:pt x="3581" y="6299"/>
                  </a:cubicBezTo>
                  <a:cubicBezTo>
                    <a:pt x="3355" y="5109"/>
                    <a:pt x="2843" y="4097"/>
                    <a:pt x="2224" y="3049"/>
                  </a:cubicBezTo>
                  <a:cubicBezTo>
                    <a:pt x="1628" y="2037"/>
                    <a:pt x="962" y="894"/>
                    <a:pt x="164" y="25"/>
                  </a:cubicBezTo>
                  <a:cubicBezTo>
                    <a:pt x="147" y="8"/>
                    <a:pt x="127" y="1"/>
                    <a:pt x="10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38"/>
            <p:cNvSpPr/>
            <p:nvPr/>
          </p:nvSpPr>
          <p:spPr>
            <a:xfrm>
              <a:off x="4900800" y="2295500"/>
              <a:ext cx="43575" cy="86475"/>
            </a:xfrm>
            <a:custGeom>
              <a:avLst/>
              <a:gdLst/>
              <a:ahLst/>
              <a:cxnLst/>
              <a:rect l="l" t="t" r="r" b="b"/>
              <a:pathLst>
                <a:path w="1743" h="3459" extrusionOk="0">
                  <a:moveTo>
                    <a:pt x="80" y="0"/>
                  </a:moveTo>
                  <a:cubicBezTo>
                    <a:pt x="41" y="0"/>
                    <a:pt x="1" y="32"/>
                    <a:pt x="16" y="78"/>
                  </a:cubicBezTo>
                  <a:cubicBezTo>
                    <a:pt x="195" y="602"/>
                    <a:pt x="516" y="1090"/>
                    <a:pt x="778" y="1566"/>
                  </a:cubicBezTo>
                  <a:cubicBezTo>
                    <a:pt x="1016" y="1995"/>
                    <a:pt x="1671" y="2888"/>
                    <a:pt x="1505" y="3400"/>
                  </a:cubicBezTo>
                  <a:cubicBezTo>
                    <a:pt x="1498" y="3435"/>
                    <a:pt x="1520" y="3458"/>
                    <a:pt x="1547" y="3458"/>
                  </a:cubicBezTo>
                  <a:cubicBezTo>
                    <a:pt x="1565" y="3458"/>
                    <a:pt x="1585" y="3448"/>
                    <a:pt x="1600" y="3424"/>
                  </a:cubicBezTo>
                  <a:cubicBezTo>
                    <a:pt x="1743" y="3019"/>
                    <a:pt x="1374" y="2412"/>
                    <a:pt x="1207" y="2054"/>
                  </a:cubicBezTo>
                  <a:cubicBezTo>
                    <a:pt x="897" y="1376"/>
                    <a:pt x="552" y="661"/>
                    <a:pt x="135" y="30"/>
                  </a:cubicBezTo>
                  <a:cubicBezTo>
                    <a:pt x="123" y="9"/>
                    <a:pt x="102" y="0"/>
                    <a:pt x="8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38"/>
            <p:cNvSpPr/>
            <p:nvPr/>
          </p:nvSpPr>
          <p:spPr>
            <a:xfrm>
              <a:off x="4728875" y="2153850"/>
              <a:ext cx="210750" cy="236000"/>
            </a:xfrm>
            <a:custGeom>
              <a:avLst/>
              <a:gdLst/>
              <a:ahLst/>
              <a:cxnLst/>
              <a:rect l="l" t="t" r="r" b="b"/>
              <a:pathLst>
                <a:path w="8430" h="9440" extrusionOk="0">
                  <a:moveTo>
                    <a:pt x="152" y="0"/>
                  </a:moveTo>
                  <a:cubicBezTo>
                    <a:pt x="79" y="0"/>
                    <a:pt x="1" y="62"/>
                    <a:pt x="35" y="148"/>
                  </a:cubicBezTo>
                  <a:cubicBezTo>
                    <a:pt x="583" y="1767"/>
                    <a:pt x="2762" y="2827"/>
                    <a:pt x="4095" y="3672"/>
                  </a:cubicBezTo>
                  <a:cubicBezTo>
                    <a:pt x="6274" y="5041"/>
                    <a:pt x="8132" y="6589"/>
                    <a:pt x="8060" y="9387"/>
                  </a:cubicBezTo>
                  <a:cubicBezTo>
                    <a:pt x="8060" y="9422"/>
                    <a:pt x="8090" y="9439"/>
                    <a:pt x="8123" y="9439"/>
                  </a:cubicBezTo>
                  <a:cubicBezTo>
                    <a:pt x="8159" y="9439"/>
                    <a:pt x="8197" y="9419"/>
                    <a:pt x="8203" y="9375"/>
                  </a:cubicBezTo>
                  <a:cubicBezTo>
                    <a:pt x="8429" y="7220"/>
                    <a:pt x="7548" y="5613"/>
                    <a:pt x="5810" y="4327"/>
                  </a:cubicBezTo>
                  <a:cubicBezTo>
                    <a:pt x="4917" y="3660"/>
                    <a:pt x="3941" y="3125"/>
                    <a:pt x="3000" y="2529"/>
                  </a:cubicBezTo>
                  <a:cubicBezTo>
                    <a:pt x="1881" y="1815"/>
                    <a:pt x="1155" y="934"/>
                    <a:pt x="226" y="29"/>
                  </a:cubicBezTo>
                  <a:cubicBezTo>
                    <a:pt x="206" y="9"/>
                    <a:pt x="179" y="0"/>
                    <a:pt x="15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38"/>
            <p:cNvSpPr/>
            <p:nvPr/>
          </p:nvSpPr>
          <p:spPr>
            <a:xfrm>
              <a:off x="4827875" y="2210675"/>
              <a:ext cx="118875" cy="134300"/>
            </a:xfrm>
            <a:custGeom>
              <a:avLst/>
              <a:gdLst/>
              <a:ahLst/>
              <a:cxnLst/>
              <a:rect l="l" t="t" r="r" b="b"/>
              <a:pathLst>
                <a:path w="4755" h="5372" extrusionOk="0">
                  <a:moveTo>
                    <a:pt x="117" y="1"/>
                  </a:moveTo>
                  <a:cubicBezTo>
                    <a:pt x="32" y="1"/>
                    <a:pt x="1" y="133"/>
                    <a:pt x="76" y="197"/>
                  </a:cubicBezTo>
                  <a:cubicBezTo>
                    <a:pt x="897" y="816"/>
                    <a:pt x="1671" y="1459"/>
                    <a:pt x="2398" y="2173"/>
                  </a:cubicBezTo>
                  <a:cubicBezTo>
                    <a:pt x="3112" y="2876"/>
                    <a:pt x="4410" y="4197"/>
                    <a:pt x="4231" y="5316"/>
                  </a:cubicBezTo>
                  <a:cubicBezTo>
                    <a:pt x="4224" y="5346"/>
                    <a:pt x="4249" y="5371"/>
                    <a:pt x="4272" y="5371"/>
                  </a:cubicBezTo>
                  <a:cubicBezTo>
                    <a:pt x="4285" y="5371"/>
                    <a:pt x="4298" y="5362"/>
                    <a:pt x="4303" y="5340"/>
                  </a:cubicBezTo>
                  <a:cubicBezTo>
                    <a:pt x="4755" y="4376"/>
                    <a:pt x="3969" y="3316"/>
                    <a:pt x="3386" y="2590"/>
                  </a:cubicBezTo>
                  <a:cubicBezTo>
                    <a:pt x="2612" y="1625"/>
                    <a:pt x="1409" y="328"/>
                    <a:pt x="147" y="6"/>
                  </a:cubicBezTo>
                  <a:cubicBezTo>
                    <a:pt x="136" y="3"/>
                    <a:pt x="126" y="1"/>
                    <a:pt x="11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38"/>
            <p:cNvSpPr/>
            <p:nvPr/>
          </p:nvSpPr>
          <p:spPr>
            <a:xfrm>
              <a:off x="4727650" y="2082425"/>
              <a:ext cx="210600" cy="200825"/>
            </a:xfrm>
            <a:custGeom>
              <a:avLst/>
              <a:gdLst/>
              <a:ahLst/>
              <a:cxnLst/>
              <a:rect l="l" t="t" r="r" b="b"/>
              <a:pathLst>
                <a:path w="8424" h="8033" extrusionOk="0">
                  <a:moveTo>
                    <a:pt x="490" y="1"/>
                  </a:moveTo>
                  <a:cubicBezTo>
                    <a:pt x="433" y="1"/>
                    <a:pt x="377" y="40"/>
                    <a:pt x="370" y="112"/>
                  </a:cubicBezTo>
                  <a:cubicBezTo>
                    <a:pt x="1" y="4255"/>
                    <a:pt x="6335" y="5398"/>
                    <a:pt x="8347" y="8018"/>
                  </a:cubicBezTo>
                  <a:cubicBezTo>
                    <a:pt x="8354" y="8028"/>
                    <a:pt x="8364" y="8032"/>
                    <a:pt x="8373" y="8032"/>
                  </a:cubicBezTo>
                  <a:cubicBezTo>
                    <a:pt x="8398" y="8032"/>
                    <a:pt x="8424" y="8004"/>
                    <a:pt x="8407" y="7970"/>
                  </a:cubicBezTo>
                  <a:cubicBezTo>
                    <a:pt x="7454" y="6565"/>
                    <a:pt x="6085" y="5696"/>
                    <a:pt x="4644" y="4850"/>
                  </a:cubicBezTo>
                  <a:cubicBezTo>
                    <a:pt x="3751" y="4327"/>
                    <a:pt x="2870" y="3791"/>
                    <a:pt x="2108" y="3088"/>
                  </a:cubicBezTo>
                  <a:cubicBezTo>
                    <a:pt x="1204" y="2243"/>
                    <a:pt x="977" y="1207"/>
                    <a:pt x="608" y="88"/>
                  </a:cubicBezTo>
                  <a:cubicBezTo>
                    <a:pt x="587" y="28"/>
                    <a:pt x="538" y="1"/>
                    <a:pt x="49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38"/>
            <p:cNvSpPr/>
            <p:nvPr/>
          </p:nvSpPr>
          <p:spPr>
            <a:xfrm>
              <a:off x="4828275" y="2183375"/>
              <a:ext cx="123850" cy="101250"/>
            </a:xfrm>
            <a:custGeom>
              <a:avLst/>
              <a:gdLst/>
              <a:ahLst/>
              <a:cxnLst/>
              <a:rect l="l" t="t" r="r" b="b"/>
              <a:pathLst>
                <a:path w="4954" h="4050" extrusionOk="0">
                  <a:moveTo>
                    <a:pt x="430" y="1"/>
                  </a:moveTo>
                  <a:cubicBezTo>
                    <a:pt x="320" y="1"/>
                    <a:pt x="209" y="9"/>
                    <a:pt x="96" y="27"/>
                  </a:cubicBezTo>
                  <a:cubicBezTo>
                    <a:pt x="24" y="39"/>
                    <a:pt x="0" y="146"/>
                    <a:pt x="84" y="181"/>
                  </a:cubicBezTo>
                  <a:cubicBezTo>
                    <a:pt x="572" y="443"/>
                    <a:pt x="1072" y="598"/>
                    <a:pt x="1548" y="896"/>
                  </a:cubicBezTo>
                  <a:cubicBezTo>
                    <a:pt x="2084" y="1229"/>
                    <a:pt x="2536" y="1670"/>
                    <a:pt x="2953" y="2134"/>
                  </a:cubicBezTo>
                  <a:cubicBezTo>
                    <a:pt x="3560" y="2777"/>
                    <a:pt x="4096" y="3503"/>
                    <a:pt x="4810" y="4039"/>
                  </a:cubicBezTo>
                  <a:cubicBezTo>
                    <a:pt x="4822" y="4047"/>
                    <a:pt x="4833" y="4050"/>
                    <a:pt x="4845" y="4050"/>
                  </a:cubicBezTo>
                  <a:cubicBezTo>
                    <a:pt x="4904" y="4050"/>
                    <a:pt x="4954" y="3956"/>
                    <a:pt x="4894" y="3896"/>
                  </a:cubicBezTo>
                  <a:cubicBezTo>
                    <a:pt x="3709" y="2723"/>
                    <a:pt x="2397" y="1"/>
                    <a:pt x="43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38"/>
            <p:cNvSpPr/>
            <p:nvPr/>
          </p:nvSpPr>
          <p:spPr>
            <a:xfrm>
              <a:off x="4766800" y="2105050"/>
              <a:ext cx="162700" cy="139925"/>
            </a:xfrm>
            <a:custGeom>
              <a:avLst/>
              <a:gdLst/>
              <a:ahLst/>
              <a:cxnLst/>
              <a:rect l="l" t="t" r="r" b="b"/>
              <a:pathLst>
                <a:path w="6508" h="5597" extrusionOk="0">
                  <a:moveTo>
                    <a:pt x="95" y="1"/>
                  </a:moveTo>
                  <a:cubicBezTo>
                    <a:pt x="46" y="1"/>
                    <a:pt x="0" y="54"/>
                    <a:pt x="19" y="100"/>
                  </a:cubicBezTo>
                  <a:cubicBezTo>
                    <a:pt x="423" y="1148"/>
                    <a:pt x="1912" y="1850"/>
                    <a:pt x="2793" y="2398"/>
                  </a:cubicBezTo>
                  <a:cubicBezTo>
                    <a:pt x="3948" y="3124"/>
                    <a:pt x="6019" y="4029"/>
                    <a:pt x="6317" y="5517"/>
                  </a:cubicBezTo>
                  <a:cubicBezTo>
                    <a:pt x="6333" y="5572"/>
                    <a:pt x="6375" y="5597"/>
                    <a:pt x="6415" y="5597"/>
                  </a:cubicBezTo>
                  <a:cubicBezTo>
                    <a:pt x="6462" y="5597"/>
                    <a:pt x="6507" y="5563"/>
                    <a:pt x="6507" y="5505"/>
                  </a:cubicBezTo>
                  <a:cubicBezTo>
                    <a:pt x="6436" y="4291"/>
                    <a:pt x="5245" y="3517"/>
                    <a:pt x="4329" y="2886"/>
                  </a:cubicBezTo>
                  <a:cubicBezTo>
                    <a:pt x="2936" y="1921"/>
                    <a:pt x="1531" y="981"/>
                    <a:pt x="138" y="16"/>
                  </a:cubicBezTo>
                  <a:cubicBezTo>
                    <a:pt x="124" y="6"/>
                    <a:pt x="109" y="1"/>
                    <a:pt x="9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38"/>
            <p:cNvSpPr/>
            <p:nvPr/>
          </p:nvSpPr>
          <p:spPr>
            <a:xfrm>
              <a:off x="4772900" y="1952825"/>
              <a:ext cx="162850" cy="281500"/>
            </a:xfrm>
            <a:custGeom>
              <a:avLst/>
              <a:gdLst/>
              <a:ahLst/>
              <a:cxnLst/>
              <a:rect l="l" t="t" r="r" b="b"/>
              <a:pathLst>
                <a:path w="6514" h="11260" extrusionOk="0">
                  <a:moveTo>
                    <a:pt x="263" y="1"/>
                  </a:moveTo>
                  <a:cubicBezTo>
                    <a:pt x="224" y="1"/>
                    <a:pt x="185" y="27"/>
                    <a:pt x="179" y="81"/>
                  </a:cubicBezTo>
                  <a:cubicBezTo>
                    <a:pt x="1" y="2164"/>
                    <a:pt x="394" y="4165"/>
                    <a:pt x="1715" y="5820"/>
                  </a:cubicBezTo>
                  <a:cubicBezTo>
                    <a:pt x="3144" y="7594"/>
                    <a:pt x="6132" y="8713"/>
                    <a:pt x="6418" y="11225"/>
                  </a:cubicBezTo>
                  <a:cubicBezTo>
                    <a:pt x="6418" y="11248"/>
                    <a:pt x="6439" y="11259"/>
                    <a:pt x="6462" y="11259"/>
                  </a:cubicBezTo>
                  <a:cubicBezTo>
                    <a:pt x="6487" y="11259"/>
                    <a:pt x="6513" y="11245"/>
                    <a:pt x="6513" y="11213"/>
                  </a:cubicBezTo>
                  <a:cubicBezTo>
                    <a:pt x="6442" y="9511"/>
                    <a:pt x="4989" y="8332"/>
                    <a:pt x="3811" y="7296"/>
                  </a:cubicBezTo>
                  <a:cubicBezTo>
                    <a:pt x="2942" y="6522"/>
                    <a:pt x="2072" y="5820"/>
                    <a:pt x="1429" y="4843"/>
                  </a:cubicBezTo>
                  <a:cubicBezTo>
                    <a:pt x="501" y="3450"/>
                    <a:pt x="501" y="1652"/>
                    <a:pt x="346" y="81"/>
                  </a:cubicBezTo>
                  <a:cubicBezTo>
                    <a:pt x="340" y="27"/>
                    <a:pt x="301" y="1"/>
                    <a:pt x="26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38"/>
            <p:cNvSpPr/>
            <p:nvPr/>
          </p:nvSpPr>
          <p:spPr>
            <a:xfrm>
              <a:off x="4825225" y="2116850"/>
              <a:ext cx="117500" cy="128475"/>
            </a:xfrm>
            <a:custGeom>
              <a:avLst/>
              <a:gdLst/>
              <a:ahLst/>
              <a:cxnLst/>
              <a:rect l="l" t="t" r="r" b="b"/>
              <a:pathLst>
                <a:path w="4700" h="5139" extrusionOk="0">
                  <a:moveTo>
                    <a:pt x="132" y="0"/>
                  </a:moveTo>
                  <a:cubicBezTo>
                    <a:pt x="47" y="0"/>
                    <a:pt x="0" y="135"/>
                    <a:pt x="63" y="187"/>
                  </a:cubicBezTo>
                  <a:cubicBezTo>
                    <a:pt x="849" y="902"/>
                    <a:pt x="1694" y="1533"/>
                    <a:pt x="2420" y="2319"/>
                  </a:cubicBezTo>
                  <a:cubicBezTo>
                    <a:pt x="3111" y="3061"/>
                    <a:pt x="3658" y="3883"/>
                    <a:pt x="4226" y="4708"/>
                  </a:cubicBezTo>
                  <a:lnTo>
                    <a:pt x="4226" y="4708"/>
                  </a:lnTo>
                  <a:cubicBezTo>
                    <a:pt x="4208" y="4728"/>
                    <a:pt x="4203" y="4757"/>
                    <a:pt x="4230" y="4783"/>
                  </a:cubicBezTo>
                  <a:cubicBezTo>
                    <a:pt x="4321" y="4886"/>
                    <a:pt x="4401" y="4999"/>
                    <a:pt x="4491" y="5092"/>
                  </a:cubicBezTo>
                  <a:lnTo>
                    <a:pt x="4491" y="5092"/>
                  </a:lnTo>
                  <a:cubicBezTo>
                    <a:pt x="4492" y="5092"/>
                    <a:pt x="4492" y="5093"/>
                    <a:pt x="4492" y="5093"/>
                  </a:cubicBezTo>
                  <a:cubicBezTo>
                    <a:pt x="4492" y="5093"/>
                    <a:pt x="4492" y="5093"/>
                    <a:pt x="4492" y="5093"/>
                  </a:cubicBezTo>
                  <a:lnTo>
                    <a:pt x="4492" y="5093"/>
                  </a:lnTo>
                  <a:cubicBezTo>
                    <a:pt x="4496" y="5097"/>
                    <a:pt x="4500" y="5101"/>
                    <a:pt x="4504" y="5105"/>
                  </a:cubicBezTo>
                  <a:cubicBezTo>
                    <a:pt x="4521" y="5129"/>
                    <a:pt x="4545" y="5139"/>
                    <a:pt x="4570" y="5139"/>
                  </a:cubicBezTo>
                  <a:cubicBezTo>
                    <a:pt x="4632" y="5139"/>
                    <a:pt x="4699" y="5077"/>
                    <a:pt x="4682" y="5009"/>
                  </a:cubicBezTo>
                  <a:cubicBezTo>
                    <a:pt x="4051" y="3009"/>
                    <a:pt x="2111" y="795"/>
                    <a:pt x="170" y="9"/>
                  </a:cubicBezTo>
                  <a:cubicBezTo>
                    <a:pt x="157" y="3"/>
                    <a:pt x="144" y="0"/>
                    <a:pt x="1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38"/>
            <p:cNvSpPr/>
            <p:nvPr/>
          </p:nvSpPr>
          <p:spPr>
            <a:xfrm>
              <a:off x="4813100" y="2050300"/>
              <a:ext cx="135450" cy="164050"/>
            </a:xfrm>
            <a:custGeom>
              <a:avLst/>
              <a:gdLst/>
              <a:ahLst/>
              <a:cxnLst/>
              <a:rect l="l" t="t" r="r" b="b"/>
              <a:pathLst>
                <a:path w="5418" h="6562" extrusionOk="0">
                  <a:moveTo>
                    <a:pt x="133" y="1"/>
                  </a:moveTo>
                  <a:cubicBezTo>
                    <a:pt x="47" y="1"/>
                    <a:pt x="1" y="106"/>
                    <a:pt x="60" y="194"/>
                  </a:cubicBezTo>
                  <a:cubicBezTo>
                    <a:pt x="1715" y="2171"/>
                    <a:pt x="4953" y="3695"/>
                    <a:pt x="5310" y="6516"/>
                  </a:cubicBezTo>
                  <a:cubicBezTo>
                    <a:pt x="5310" y="6546"/>
                    <a:pt x="5334" y="6561"/>
                    <a:pt x="5358" y="6561"/>
                  </a:cubicBezTo>
                  <a:cubicBezTo>
                    <a:pt x="5382" y="6561"/>
                    <a:pt x="5406" y="6546"/>
                    <a:pt x="5406" y="6516"/>
                  </a:cubicBezTo>
                  <a:cubicBezTo>
                    <a:pt x="5417" y="5195"/>
                    <a:pt x="4739" y="4159"/>
                    <a:pt x="3905" y="3171"/>
                  </a:cubicBezTo>
                  <a:cubicBezTo>
                    <a:pt x="2917" y="2016"/>
                    <a:pt x="1596" y="671"/>
                    <a:pt x="191" y="16"/>
                  </a:cubicBezTo>
                  <a:cubicBezTo>
                    <a:pt x="170" y="5"/>
                    <a:pt x="150"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38"/>
            <p:cNvSpPr/>
            <p:nvPr/>
          </p:nvSpPr>
          <p:spPr>
            <a:xfrm>
              <a:off x="4821550" y="2001675"/>
              <a:ext cx="124325" cy="146525"/>
            </a:xfrm>
            <a:custGeom>
              <a:avLst/>
              <a:gdLst/>
              <a:ahLst/>
              <a:cxnLst/>
              <a:rect l="l" t="t" r="r" b="b"/>
              <a:pathLst>
                <a:path w="4973" h="5861" extrusionOk="0">
                  <a:moveTo>
                    <a:pt x="95" y="0"/>
                  </a:moveTo>
                  <a:cubicBezTo>
                    <a:pt x="39" y="0"/>
                    <a:pt x="1" y="77"/>
                    <a:pt x="31" y="127"/>
                  </a:cubicBezTo>
                  <a:cubicBezTo>
                    <a:pt x="1555" y="2068"/>
                    <a:pt x="4258" y="3223"/>
                    <a:pt x="4853" y="5818"/>
                  </a:cubicBezTo>
                  <a:cubicBezTo>
                    <a:pt x="4858" y="5847"/>
                    <a:pt x="4879" y="5861"/>
                    <a:pt x="4901" y="5861"/>
                  </a:cubicBezTo>
                  <a:cubicBezTo>
                    <a:pt x="4934" y="5861"/>
                    <a:pt x="4972" y="5832"/>
                    <a:pt x="4972" y="5783"/>
                  </a:cubicBezTo>
                  <a:cubicBezTo>
                    <a:pt x="4639" y="3389"/>
                    <a:pt x="2031" y="1258"/>
                    <a:pt x="126" y="8"/>
                  </a:cubicBezTo>
                  <a:cubicBezTo>
                    <a:pt x="116" y="3"/>
                    <a:pt x="105" y="0"/>
                    <a:pt x="9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38"/>
            <p:cNvSpPr/>
            <p:nvPr/>
          </p:nvSpPr>
          <p:spPr>
            <a:xfrm>
              <a:off x="4842925" y="1987150"/>
              <a:ext cx="96025" cy="106800"/>
            </a:xfrm>
            <a:custGeom>
              <a:avLst/>
              <a:gdLst/>
              <a:ahLst/>
              <a:cxnLst/>
              <a:rect l="l" t="t" r="r" b="b"/>
              <a:pathLst>
                <a:path w="3841" h="4272" extrusionOk="0">
                  <a:moveTo>
                    <a:pt x="112" y="0"/>
                  </a:moveTo>
                  <a:cubicBezTo>
                    <a:pt x="56" y="0"/>
                    <a:pt x="1" y="47"/>
                    <a:pt x="45" y="101"/>
                  </a:cubicBezTo>
                  <a:cubicBezTo>
                    <a:pt x="1129" y="1601"/>
                    <a:pt x="2748" y="2589"/>
                    <a:pt x="3701" y="4244"/>
                  </a:cubicBezTo>
                  <a:cubicBezTo>
                    <a:pt x="3716" y="4263"/>
                    <a:pt x="3737" y="4271"/>
                    <a:pt x="3757" y="4271"/>
                  </a:cubicBezTo>
                  <a:cubicBezTo>
                    <a:pt x="3801" y="4271"/>
                    <a:pt x="3840" y="4234"/>
                    <a:pt x="3808" y="4185"/>
                  </a:cubicBezTo>
                  <a:cubicBezTo>
                    <a:pt x="2962" y="2589"/>
                    <a:pt x="1546" y="1149"/>
                    <a:pt x="164" y="18"/>
                  </a:cubicBezTo>
                  <a:cubicBezTo>
                    <a:pt x="150" y="6"/>
                    <a:pt x="131" y="0"/>
                    <a:pt x="11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38"/>
            <p:cNvSpPr/>
            <p:nvPr/>
          </p:nvSpPr>
          <p:spPr>
            <a:xfrm>
              <a:off x="4820225" y="1925100"/>
              <a:ext cx="111125" cy="146800"/>
            </a:xfrm>
            <a:custGeom>
              <a:avLst/>
              <a:gdLst/>
              <a:ahLst/>
              <a:cxnLst/>
              <a:rect l="l" t="t" r="r" b="b"/>
              <a:pathLst>
                <a:path w="4445" h="5872" extrusionOk="0">
                  <a:moveTo>
                    <a:pt x="135" y="0"/>
                  </a:moveTo>
                  <a:cubicBezTo>
                    <a:pt x="58" y="0"/>
                    <a:pt x="0" y="94"/>
                    <a:pt x="60" y="154"/>
                  </a:cubicBezTo>
                  <a:cubicBezTo>
                    <a:pt x="1787" y="1857"/>
                    <a:pt x="3680" y="3357"/>
                    <a:pt x="4299" y="5833"/>
                  </a:cubicBezTo>
                  <a:cubicBezTo>
                    <a:pt x="4308" y="5860"/>
                    <a:pt x="4331" y="5872"/>
                    <a:pt x="4356" y="5872"/>
                  </a:cubicBezTo>
                  <a:cubicBezTo>
                    <a:pt x="4399" y="5872"/>
                    <a:pt x="4445" y="5838"/>
                    <a:pt x="4430" y="5786"/>
                  </a:cubicBezTo>
                  <a:cubicBezTo>
                    <a:pt x="4025" y="3535"/>
                    <a:pt x="2287" y="976"/>
                    <a:pt x="179" y="11"/>
                  </a:cubicBezTo>
                  <a:cubicBezTo>
                    <a:pt x="164" y="4"/>
                    <a:pt x="149" y="0"/>
                    <a:pt x="13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38"/>
            <p:cNvSpPr/>
            <p:nvPr/>
          </p:nvSpPr>
          <p:spPr>
            <a:xfrm>
              <a:off x="4765575" y="1856950"/>
              <a:ext cx="158425" cy="157875"/>
            </a:xfrm>
            <a:custGeom>
              <a:avLst/>
              <a:gdLst/>
              <a:ahLst/>
              <a:cxnLst/>
              <a:rect l="l" t="t" r="r" b="b"/>
              <a:pathLst>
                <a:path w="6337" h="6315" extrusionOk="0">
                  <a:moveTo>
                    <a:pt x="65" y="1"/>
                  </a:moveTo>
                  <a:cubicBezTo>
                    <a:pt x="33" y="1"/>
                    <a:pt x="1" y="27"/>
                    <a:pt x="8" y="70"/>
                  </a:cubicBezTo>
                  <a:cubicBezTo>
                    <a:pt x="568" y="3011"/>
                    <a:pt x="4509" y="4202"/>
                    <a:pt x="6247" y="6309"/>
                  </a:cubicBezTo>
                  <a:cubicBezTo>
                    <a:pt x="6252" y="6313"/>
                    <a:pt x="6259" y="6314"/>
                    <a:pt x="6265" y="6314"/>
                  </a:cubicBezTo>
                  <a:cubicBezTo>
                    <a:pt x="6299" y="6314"/>
                    <a:pt x="6336" y="6266"/>
                    <a:pt x="6306" y="6226"/>
                  </a:cubicBezTo>
                  <a:cubicBezTo>
                    <a:pt x="4437" y="3892"/>
                    <a:pt x="1306" y="2951"/>
                    <a:pt x="115" y="34"/>
                  </a:cubicBezTo>
                  <a:cubicBezTo>
                    <a:pt x="106" y="11"/>
                    <a:pt x="86" y="1"/>
                    <a:pt x="6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38"/>
            <p:cNvSpPr/>
            <p:nvPr/>
          </p:nvSpPr>
          <p:spPr>
            <a:xfrm>
              <a:off x="4811500" y="1868525"/>
              <a:ext cx="117650" cy="121650"/>
            </a:xfrm>
            <a:custGeom>
              <a:avLst/>
              <a:gdLst/>
              <a:ahLst/>
              <a:cxnLst/>
              <a:rect l="l" t="t" r="r" b="b"/>
              <a:pathLst>
                <a:path w="4706" h="4866" extrusionOk="0">
                  <a:moveTo>
                    <a:pt x="91" y="1"/>
                  </a:moveTo>
                  <a:cubicBezTo>
                    <a:pt x="47" y="1"/>
                    <a:pt x="1" y="40"/>
                    <a:pt x="16" y="95"/>
                  </a:cubicBezTo>
                  <a:cubicBezTo>
                    <a:pt x="528" y="2167"/>
                    <a:pt x="3005" y="3631"/>
                    <a:pt x="4588" y="4846"/>
                  </a:cubicBezTo>
                  <a:cubicBezTo>
                    <a:pt x="4602" y="4860"/>
                    <a:pt x="4619" y="4865"/>
                    <a:pt x="4634" y="4865"/>
                  </a:cubicBezTo>
                  <a:cubicBezTo>
                    <a:pt x="4673" y="4865"/>
                    <a:pt x="4706" y="4829"/>
                    <a:pt x="4672" y="4786"/>
                  </a:cubicBezTo>
                  <a:cubicBezTo>
                    <a:pt x="4065" y="3953"/>
                    <a:pt x="3267" y="3346"/>
                    <a:pt x="2493" y="2679"/>
                  </a:cubicBezTo>
                  <a:cubicBezTo>
                    <a:pt x="1564" y="1869"/>
                    <a:pt x="862" y="1024"/>
                    <a:pt x="147" y="36"/>
                  </a:cubicBezTo>
                  <a:cubicBezTo>
                    <a:pt x="135" y="11"/>
                    <a:pt x="113" y="1"/>
                    <a:pt x="9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38"/>
            <p:cNvSpPr/>
            <p:nvPr/>
          </p:nvSpPr>
          <p:spPr>
            <a:xfrm>
              <a:off x="4816650" y="1809675"/>
              <a:ext cx="113400" cy="161800"/>
            </a:xfrm>
            <a:custGeom>
              <a:avLst/>
              <a:gdLst/>
              <a:ahLst/>
              <a:cxnLst/>
              <a:rect l="l" t="t" r="r" b="b"/>
              <a:pathLst>
                <a:path w="4536" h="6472" extrusionOk="0">
                  <a:moveTo>
                    <a:pt x="98" y="0"/>
                  </a:moveTo>
                  <a:cubicBezTo>
                    <a:pt x="62" y="0"/>
                    <a:pt x="25" y="35"/>
                    <a:pt x="25" y="80"/>
                  </a:cubicBezTo>
                  <a:cubicBezTo>
                    <a:pt x="1" y="2711"/>
                    <a:pt x="3037" y="4473"/>
                    <a:pt x="4347" y="6438"/>
                  </a:cubicBezTo>
                  <a:cubicBezTo>
                    <a:pt x="4367" y="6462"/>
                    <a:pt x="4392" y="6472"/>
                    <a:pt x="4417" y="6472"/>
                  </a:cubicBezTo>
                  <a:cubicBezTo>
                    <a:pt x="4478" y="6472"/>
                    <a:pt x="4536" y="6407"/>
                    <a:pt x="4502" y="6331"/>
                  </a:cubicBezTo>
                  <a:cubicBezTo>
                    <a:pt x="3942" y="5295"/>
                    <a:pt x="3168" y="4414"/>
                    <a:pt x="2382" y="3533"/>
                  </a:cubicBezTo>
                  <a:cubicBezTo>
                    <a:pt x="1430" y="2449"/>
                    <a:pt x="799" y="1318"/>
                    <a:pt x="156" y="44"/>
                  </a:cubicBezTo>
                  <a:cubicBezTo>
                    <a:pt x="142" y="13"/>
                    <a:pt x="120" y="0"/>
                    <a:pt x="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38"/>
            <p:cNvSpPr/>
            <p:nvPr/>
          </p:nvSpPr>
          <p:spPr>
            <a:xfrm>
              <a:off x="4814675" y="1793075"/>
              <a:ext cx="111200" cy="164825"/>
            </a:xfrm>
            <a:custGeom>
              <a:avLst/>
              <a:gdLst/>
              <a:ahLst/>
              <a:cxnLst/>
              <a:rect l="l" t="t" r="r" b="b"/>
              <a:pathLst>
                <a:path w="4448" h="6593" extrusionOk="0">
                  <a:moveTo>
                    <a:pt x="71" y="1"/>
                  </a:moveTo>
                  <a:cubicBezTo>
                    <a:pt x="36" y="1"/>
                    <a:pt x="0" y="25"/>
                    <a:pt x="9" y="65"/>
                  </a:cubicBezTo>
                  <a:cubicBezTo>
                    <a:pt x="663" y="2494"/>
                    <a:pt x="2759" y="4709"/>
                    <a:pt x="4390" y="6590"/>
                  </a:cubicBezTo>
                  <a:cubicBezTo>
                    <a:pt x="4392" y="6592"/>
                    <a:pt x="4394" y="6592"/>
                    <a:pt x="4397" y="6592"/>
                  </a:cubicBezTo>
                  <a:cubicBezTo>
                    <a:pt x="4414" y="6592"/>
                    <a:pt x="4448" y="6563"/>
                    <a:pt x="4438" y="6542"/>
                  </a:cubicBezTo>
                  <a:cubicBezTo>
                    <a:pt x="3723" y="5554"/>
                    <a:pt x="2985" y="4578"/>
                    <a:pt x="2306" y="3578"/>
                  </a:cubicBezTo>
                  <a:cubicBezTo>
                    <a:pt x="1521" y="2435"/>
                    <a:pt x="937" y="1137"/>
                    <a:pt x="116" y="18"/>
                  </a:cubicBezTo>
                  <a:cubicBezTo>
                    <a:pt x="104" y="6"/>
                    <a:pt x="88" y="1"/>
                    <a:pt x="7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38"/>
            <p:cNvSpPr/>
            <p:nvPr/>
          </p:nvSpPr>
          <p:spPr>
            <a:xfrm>
              <a:off x="4803850" y="1718575"/>
              <a:ext cx="112625" cy="204875"/>
            </a:xfrm>
            <a:custGeom>
              <a:avLst/>
              <a:gdLst/>
              <a:ahLst/>
              <a:cxnLst/>
              <a:rect l="l" t="t" r="r" b="b"/>
              <a:pathLst>
                <a:path w="4505" h="8195" extrusionOk="0">
                  <a:moveTo>
                    <a:pt x="592" y="0"/>
                  </a:moveTo>
                  <a:cubicBezTo>
                    <a:pt x="564" y="0"/>
                    <a:pt x="537" y="15"/>
                    <a:pt x="537" y="45"/>
                  </a:cubicBezTo>
                  <a:cubicBezTo>
                    <a:pt x="1" y="3117"/>
                    <a:pt x="2608" y="5998"/>
                    <a:pt x="4406" y="8177"/>
                  </a:cubicBezTo>
                  <a:cubicBezTo>
                    <a:pt x="4419" y="8189"/>
                    <a:pt x="4432" y="8194"/>
                    <a:pt x="4444" y="8194"/>
                  </a:cubicBezTo>
                  <a:cubicBezTo>
                    <a:pt x="4478" y="8194"/>
                    <a:pt x="4504" y="8153"/>
                    <a:pt x="4478" y="8117"/>
                  </a:cubicBezTo>
                  <a:cubicBezTo>
                    <a:pt x="3704" y="6986"/>
                    <a:pt x="2906" y="5867"/>
                    <a:pt x="2192" y="4712"/>
                  </a:cubicBezTo>
                  <a:cubicBezTo>
                    <a:pt x="1275" y="3224"/>
                    <a:pt x="953" y="1724"/>
                    <a:pt x="656" y="45"/>
                  </a:cubicBezTo>
                  <a:cubicBezTo>
                    <a:pt x="650" y="15"/>
                    <a:pt x="620" y="0"/>
                    <a:pt x="59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38"/>
            <p:cNvSpPr/>
            <p:nvPr/>
          </p:nvSpPr>
          <p:spPr>
            <a:xfrm>
              <a:off x="4832150" y="1723400"/>
              <a:ext cx="82050" cy="168375"/>
            </a:xfrm>
            <a:custGeom>
              <a:avLst/>
              <a:gdLst/>
              <a:ahLst/>
              <a:cxnLst/>
              <a:rect l="l" t="t" r="r" b="b"/>
              <a:pathLst>
                <a:path w="3282" h="6735" extrusionOk="0">
                  <a:moveTo>
                    <a:pt x="655" y="1"/>
                  </a:moveTo>
                  <a:cubicBezTo>
                    <a:pt x="622" y="1"/>
                    <a:pt x="589" y="19"/>
                    <a:pt x="583" y="54"/>
                  </a:cubicBezTo>
                  <a:cubicBezTo>
                    <a:pt x="0" y="2376"/>
                    <a:pt x="2500" y="4626"/>
                    <a:pt x="3155" y="6686"/>
                  </a:cubicBezTo>
                  <a:cubicBezTo>
                    <a:pt x="3165" y="6720"/>
                    <a:pt x="3189" y="6734"/>
                    <a:pt x="3212" y="6734"/>
                  </a:cubicBezTo>
                  <a:cubicBezTo>
                    <a:pt x="3247" y="6734"/>
                    <a:pt x="3281" y="6705"/>
                    <a:pt x="3274" y="6662"/>
                  </a:cubicBezTo>
                  <a:cubicBezTo>
                    <a:pt x="3048" y="5650"/>
                    <a:pt x="2643" y="4769"/>
                    <a:pt x="2155" y="3864"/>
                  </a:cubicBezTo>
                  <a:cubicBezTo>
                    <a:pt x="1488" y="2614"/>
                    <a:pt x="1084" y="1412"/>
                    <a:pt x="726" y="54"/>
                  </a:cubicBezTo>
                  <a:cubicBezTo>
                    <a:pt x="720" y="19"/>
                    <a:pt x="688" y="1"/>
                    <a:pt x="65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38"/>
            <p:cNvSpPr/>
            <p:nvPr/>
          </p:nvSpPr>
          <p:spPr>
            <a:xfrm>
              <a:off x="4846050" y="1688850"/>
              <a:ext cx="50000" cy="152750"/>
            </a:xfrm>
            <a:custGeom>
              <a:avLst/>
              <a:gdLst/>
              <a:ahLst/>
              <a:cxnLst/>
              <a:rect l="l" t="t" r="r" b="b"/>
              <a:pathLst>
                <a:path w="2000" h="6110" extrusionOk="0">
                  <a:moveTo>
                    <a:pt x="89" y="0"/>
                  </a:moveTo>
                  <a:cubicBezTo>
                    <a:pt x="44" y="0"/>
                    <a:pt x="0" y="42"/>
                    <a:pt x="16" y="103"/>
                  </a:cubicBezTo>
                  <a:cubicBezTo>
                    <a:pt x="504" y="2139"/>
                    <a:pt x="1421" y="4068"/>
                    <a:pt x="1944" y="6092"/>
                  </a:cubicBezTo>
                  <a:cubicBezTo>
                    <a:pt x="1944" y="6105"/>
                    <a:pt x="1952" y="6110"/>
                    <a:pt x="1962" y="6110"/>
                  </a:cubicBezTo>
                  <a:cubicBezTo>
                    <a:pt x="1978" y="6110"/>
                    <a:pt x="2000" y="6095"/>
                    <a:pt x="1992" y="6080"/>
                  </a:cubicBezTo>
                  <a:cubicBezTo>
                    <a:pt x="1659" y="4068"/>
                    <a:pt x="1230" y="1794"/>
                    <a:pt x="158" y="43"/>
                  </a:cubicBezTo>
                  <a:cubicBezTo>
                    <a:pt x="141" y="13"/>
                    <a:pt x="115" y="0"/>
                    <a:pt x="8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38"/>
            <p:cNvSpPr/>
            <p:nvPr/>
          </p:nvSpPr>
          <p:spPr>
            <a:xfrm>
              <a:off x="4865275" y="1690375"/>
              <a:ext cx="33850" cy="119300"/>
            </a:xfrm>
            <a:custGeom>
              <a:avLst/>
              <a:gdLst/>
              <a:ahLst/>
              <a:cxnLst/>
              <a:rect l="l" t="t" r="r" b="b"/>
              <a:pathLst>
                <a:path w="1354" h="4772" extrusionOk="0">
                  <a:moveTo>
                    <a:pt x="108" y="1"/>
                  </a:moveTo>
                  <a:cubicBezTo>
                    <a:pt x="54" y="1"/>
                    <a:pt x="1" y="55"/>
                    <a:pt x="9" y="125"/>
                  </a:cubicBezTo>
                  <a:cubicBezTo>
                    <a:pt x="271" y="1709"/>
                    <a:pt x="1128" y="3102"/>
                    <a:pt x="1259" y="4745"/>
                  </a:cubicBezTo>
                  <a:cubicBezTo>
                    <a:pt x="1259" y="4763"/>
                    <a:pt x="1274" y="4772"/>
                    <a:pt x="1288" y="4772"/>
                  </a:cubicBezTo>
                  <a:cubicBezTo>
                    <a:pt x="1303" y="4772"/>
                    <a:pt x="1318" y="4763"/>
                    <a:pt x="1318" y="4745"/>
                  </a:cubicBezTo>
                  <a:cubicBezTo>
                    <a:pt x="1354" y="3161"/>
                    <a:pt x="949" y="1447"/>
                    <a:pt x="187" y="54"/>
                  </a:cubicBezTo>
                  <a:cubicBezTo>
                    <a:pt x="166" y="16"/>
                    <a:pt x="137" y="1"/>
                    <a:pt x="10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38"/>
            <p:cNvSpPr/>
            <p:nvPr/>
          </p:nvSpPr>
          <p:spPr>
            <a:xfrm>
              <a:off x="4875900" y="1686200"/>
              <a:ext cx="9250" cy="54600"/>
            </a:xfrm>
            <a:custGeom>
              <a:avLst/>
              <a:gdLst/>
              <a:ahLst/>
              <a:cxnLst/>
              <a:rect l="l" t="t" r="r" b="b"/>
              <a:pathLst>
                <a:path w="370" h="2184" extrusionOk="0">
                  <a:moveTo>
                    <a:pt x="174" y="1"/>
                  </a:moveTo>
                  <a:cubicBezTo>
                    <a:pt x="143" y="1"/>
                    <a:pt x="113" y="18"/>
                    <a:pt x="107" y="54"/>
                  </a:cubicBezTo>
                  <a:cubicBezTo>
                    <a:pt x="0" y="328"/>
                    <a:pt x="60" y="626"/>
                    <a:pt x="96" y="899"/>
                  </a:cubicBezTo>
                  <a:cubicBezTo>
                    <a:pt x="155" y="1316"/>
                    <a:pt x="215" y="1721"/>
                    <a:pt x="238" y="2138"/>
                  </a:cubicBezTo>
                  <a:cubicBezTo>
                    <a:pt x="238" y="2169"/>
                    <a:pt x="258" y="2184"/>
                    <a:pt x="277" y="2184"/>
                  </a:cubicBezTo>
                  <a:cubicBezTo>
                    <a:pt x="294" y="2184"/>
                    <a:pt x="310" y="2172"/>
                    <a:pt x="310" y="2150"/>
                  </a:cubicBezTo>
                  <a:cubicBezTo>
                    <a:pt x="334" y="1780"/>
                    <a:pt x="334" y="1411"/>
                    <a:pt x="334" y="1042"/>
                  </a:cubicBezTo>
                  <a:cubicBezTo>
                    <a:pt x="334" y="721"/>
                    <a:pt x="369" y="352"/>
                    <a:pt x="250" y="54"/>
                  </a:cubicBezTo>
                  <a:cubicBezTo>
                    <a:pt x="238" y="18"/>
                    <a:pt x="206" y="1"/>
                    <a:pt x="17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38"/>
            <p:cNvSpPr/>
            <p:nvPr/>
          </p:nvSpPr>
          <p:spPr>
            <a:xfrm>
              <a:off x="4868750" y="1653000"/>
              <a:ext cx="21100" cy="95950"/>
            </a:xfrm>
            <a:custGeom>
              <a:avLst/>
              <a:gdLst/>
              <a:ahLst/>
              <a:cxnLst/>
              <a:rect l="l" t="t" r="r" b="b"/>
              <a:pathLst>
                <a:path w="844" h="3838" extrusionOk="0">
                  <a:moveTo>
                    <a:pt x="181" y="1"/>
                  </a:moveTo>
                  <a:cubicBezTo>
                    <a:pt x="126" y="1"/>
                    <a:pt x="72" y="47"/>
                    <a:pt x="72" y="120"/>
                  </a:cubicBezTo>
                  <a:cubicBezTo>
                    <a:pt x="1" y="644"/>
                    <a:pt x="155" y="1203"/>
                    <a:pt x="251" y="1727"/>
                  </a:cubicBezTo>
                  <a:cubicBezTo>
                    <a:pt x="346" y="2430"/>
                    <a:pt x="489" y="3108"/>
                    <a:pt x="703" y="3775"/>
                  </a:cubicBezTo>
                  <a:cubicBezTo>
                    <a:pt x="713" y="3819"/>
                    <a:pt x="741" y="3837"/>
                    <a:pt x="768" y="3837"/>
                  </a:cubicBezTo>
                  <a:cubicBezTo>
                    <a:pt x="806" y="3837"/>
                    <a:pt x="843" y="3801"/>
                    <a:pt x="822" y="3751"/>
                  </a:cubicBezTo>
                  <a:cubicBezTo>
                    <a:pt x="643" y="3061"/>
                    <a:pt x="596" y="2382"/>
                    <a:pt x="584" y="1680"/>
                  </a:cubicBezTo>
                  <a:cubicBezTo>
                    <a:pt x="572" y="1156"/>
                    <a:pt x="560" y="525"/>
                    <a:pt x="274" y="60"/>
                  </a:cubicBezTo>
                  <a:cubicBezTo>
                    <a:pt x="251" y="19"/>
                    <a:pt x="216" y="1"/>
                    <a:pt x="18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38"/>
            <p:cNvSpPr/>
            <p:nvPr/>
          </p:nvSpPr>
          <p:spPr>
            <a:xfrm>
              <a:off x="4803050" y="3195825"/>
              <a:ext cx="128600" cy="101925"/>
            </a:xfrm>
            <a:custGeom>
              <a:avLst/>
              <a:gdLst/>
              <a:ahLst/>
              <a:cxnLst/>
              <a:rect l="l" t="t" r="r" b="b"/>
              <a:pathLst>
                <a:path w="5144" h="4077" extrusionOk="0">
                  <a:moveTo>
                    <a:pt x="5073" y="0"/>
                  </a:moveTo>
                  <a:cubicBezTo>
                    <a:pt x="5064" y="0"/>
                    <a:pt x="5055" y="3"/>
                    <a:pt x="5046" y="10"/>
                  </a:cubicBezTo>
                  <a:cubicBezTo>
                    <a:pt x="3295" y="1141"/>
                    <a:pt x="1331" y="2236"/>
                    <a:pt x="57" y="3939"/>
                  </a:cubicBezTo>
                  <a:cubicBezTo>
                    <a:pt x="1" y="4004"/>
                    <a:pt x="69" y="4077"/>
                    <a:pt x="147" y="4077"/>
                  </a:cubicBezTo>
                  <a:cubicBezTo>
                    <a:pt x="168" y="4077"/>
                    <a:pt x="191" y="4071"/>
                    <a:pt x="212" y="4058"/>
                  </a:cubicBezTo>
                  <a:cubicBezTo>
                    <a:pt x="1759" y="2629"/>
                    <a:pt x="3498" y="1439"/>
                    <a:pt x="5105" y="81"/>
                  </a:cubicBezTo>
                  <a:cubicBezTo>
                    <a:pt x="5144" y="52"/>
                    <a:pt x="5112" y="0"/>
                    <a:pt x="507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38"/>
            <p:cNvSpPr/>
            <p:nvPr/>
          </p:nvSpPr>
          <p:spPr>
            <a:xfrm>
              <a:off x="4801750" y="3080875"/>
              <a:ext cx="246300" cy="215900"/>
            </a:xfrm>
            <a:custGeom>
              <a:avLst/>
              <a:gdLst/>
              <a:ahLst/>
              <a:cxnLst/>
              <a:rect l="l" t="t" r="r" b="b"/>
              <a:pathLst>
                <a:path w="9852" h="8636" extrusionOk="0">
                  <a:moveTo>
                    <a:pt x="9743" y="0"/>
                  </a:moveTo>
                  <a:cubicBezTo>
                    <a:pt x="9715" y="0"/>
                    <a:pt x="9686" y="14"/>
                    <a:pt x="9670" y="48"/>
                  </a:cubicBezTo>
                  <a:cubicBezTo>
                    <a:pt x="7669" y="4310"/>
                    <a:pt x="3133" y="5358"/>
                    <a:pt x="37" y="8537"/>
                  </a:cubicBezTo>
                  <a:cubicBezTo>
                    <a:pt x="1" y="8583"/>
                    <a:pt x="42" y="8636"/>
                    <a:pt x="90" y="8636"/>
                  </a:cubicBezTo>
                  <a:cubicBezTo>
                    <a:pt x="104" y="8636"/>
                    <a:pt x="119" y="8631"/>
                    <a:pt x="133" y="8620"/>
                  </a:cubicBezTo>
                  <a:cubicBezTo>
                    <a:pt x="3359" y="5715"/>
                    <a:pt x="8610" y="4858"/>
                    <a:pt x="9836" y="119"/>
                  </a:cubicBezTo>
                  <a:cubicBezTo>
                    <a:pt x="9852" y="50"/>
                    <a:pt x="9797" y="0"/>
                    <a:pt x="974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38"/>
            <p:cNvSpPr/>
            <p:nvPr/>
          </p:nvSpPr>
          <p:spPr>
            <a:xfrm>
              <a:off x="4842850" y="3069175"/>
              <a:ext cx="173525" cy="172350"/>
            </a:xfrm>
            <a:custGeom>
              <a:avLst/>
              <a:gdLst/>
              <a:ahLst/>
              <a:cxnLst/>
              <a:rect l="l" t="t" r="r" b="b"/>
              <a:pathLst>
                <a:path w="6941" h="6894" extrusionOk="0">
                  <a:moveTo>
                    <a:pt x="6811" y="0"/>
                  </a:moveTo>
                  <a:cubicBezTo>
                    <a:pt x="6791" y="0"/>
                    <a:pt x="6770" y="5"/>
                    <a:pt x="6752" y="16"/>
                  </a:cubicBezTo>
                  <a:cubicBezTo>
                    <a:pt x="4525" y="1944"/>
                    <a:pt x="358" y="3552"/>
                    <a:pt x="1" y="6874"/>
                  </a:cubicBezTo>
                  <a:cubicBezTo>
                    <a:pt x="1" y="6888"/>
                    <a:pt x="13" y="6893"/>
                    <a:pt x="23" y="6893"/>
                  </a:cubicBezTo>
                  <a:cubicBezTo>
                    <a:pt x="30" y="6893"/>
                    <a:pt x="36" y="6891"/>
                    <a:pt x="36" y="6886"/>
                  </a:cubicBezTo>
                  <a:cubicBezTo>
                    <a:pt x="858" y="3492"/>
                    <a:pt x="5156" y="2826"/>
                    <a:pt x="6894" y="111"/>
                  </a:cubicBezTo>
                  <a:cubicBezTo>
                    <a:pt x="6941" y="56"/>
                    <a:pt x="6879" y="0"/>
                    <a:pt x="681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38"/>
            <p:cNvSpPr/>
            <p:nvPr/>
          </p:nvSpPr>
          <p:spPr>
            <a:xfrm>
              <a:off x="4844125" y="2994650"/>
              <a:ext cx="228325" cy="203100"/>
            </a:xfrm>
            <a:custGeom>
              <a:avLst/>
              <a:gdLst/>
              <a:ahLst/>
              <a:cxnLst/>
              <a:rect l="l" t="t" r="r" b="b"/>
              <a:pathLst>
                <a:path w="9133" h="8124" extrusionOk="0">
                  <a:moveTo>
                    <a:pt x="9032" y="0"/>
                  </a:moveTo>
                  <a:cubicBezTo>
                    <a:pt x="9002" y="0"/>
                    <a:pt x="8972" y="11"/>
                    <a:pt x="8951" y="32"/>
                  </a:cubicBezTo>
                  <a:cubicBezTo>
                    <a:pt x="7629" y="1878"/>
                    <a:pt x="6117" y="3199"/>
                    <a:pt x="4248" y="4497"/>
                  </a:cubicBezTo>
                  <a:cubicBezTo>
                    <a:pt x="2748" y="5533"/>
                    <a:pt x="1117" y="6545"/>
                    <a:pt x="9" y="8033"/>
                  </a:cubicBezTo>
                  <a:cubicBezTo>
                    <a:pt x="1" y="8085"/>
                    <a:pt x="35" y="8124"/>
                    <a:pt x="64" y="8124"/>
                  </a:cubicBezTo>
                  <a:cubicBezTo>
                    <a:pt x="76" y="8124"/>
                    <a:pt x="86" y="8118"/>
                    <a:pt x="93" y="8104"/>
                  </a:cubicBezTo>
                  <a:cubicBezTo>
                    <a:pt x="1748" y="6592"/>
                    <a:pt x="3605" y="5390"/>
                    <a:pt x="5427" y="4092"/>
                  </a:cubicBezTo>
                  <a:cubicBezTo>
                    <a:pt x="6867" y="3068"/>
                    <a:pt x="8510" y="1830"/>
                    <a:pt x="9118" y="103"/>
                  </a:cubicBezTo>
                  <a:cubicBezTo>
                    <a:pt x="9133" y="35"/>
                    <a:pt x="9084" y="0"/>
                    <a:pt x="90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38"/>
            <p:cNvSpPr/>
            <p:nvPr/>
          </p:nvSpPr>
          <p:spPr>
            <a:xfrm>
              <a:off x="4838100" y="3057325"/>
              <a:ext cx="144900" cy="142350"/>
            </a:xfrm>
            <a:custGeom>
              <a:avLst/>
              <a:gdLst/>
              <a:ahLst/>
              <a:cxnLst/>
              <a:rect l="l" t="t" r="r" b="b"/>
              <a:pathLst>
                <a:path w="5796" h="5694" extrusionOk="0">
                  <a:moveTo>
                    <a:pt x="5738" y="0"/>
                  </a:moveTo>
                  <a:cubicBezTo>
                    <a:pt x="5734" y="0"/>
                    <a:pt x="5731" y="1"/>
                    <a:pt x="5727" y="2"/>
                  </a:cubicBezTo>
                  <a:cubicBezTo>
                    <a:pt x="4394" y="406"/>
                    <a:pt x="3179" y="1299"/>
                    <a:pt x="2143" y="2192"/>
                  </a:cubicBezTo>
                  <a:cubicBezTo>
                    <a:pt x="1143" y="3061"/>
                    <a:pt x="12" y="4264"/>
                    <a:pt x="0" y="5657"/>
                  </a:cubicBezTo>
                  <a:cubicBezTo>
                    <a:pt x="0" y="5680"/>
                    <a:pt x="10" y="5693"/>
                    <a:pt x="20" y="5693"/>
                  </a:cubicBezTo>
                  <a:cubicBezTo>
                    <a:pt x="26" y="5693"/>
                    <a:pt x="32" y="5689"/>
                    <a:pt x="36" y="5681"/>
                  </a:cubicBezTo>
                  <a:cubicBezTo>
                    <a:pt x="715" y="3038"/>
                    <a:pt x="3405" y="1156"/>
                    <a:pt x="5763" y="85"/>
                  </a:cubicBezTo>
                  <a:cubicBezTo>
                    <a:pt x="5796" y="63"/>
                    <a:pt x="5778" y="0"/>
                    <a:pt x="573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38"/>
            <p:cNvSpPr/>
            <p:nvPr/>
          </p:nvSpPr>
          <p:spPr>
            <a:xfrm>
              <a:off x="4866550" y="3005725"/>
              <a:ext cx="187800" cy="152750"/>
            </a:xfrm>
            <a:custGeom>
              <a:avLst/>
              <a:gdLst/>
              <a:ahLst/>
              <a:cxnLst/>
              <a:rect l="l" t="t" r="r" b="b"/>
              <a:pathLst>
                <a:path w="7512" h="6110" extrusionOk="0">
                  <a:moveTo>
                    <a:pt x="7448" y="0"/>
                  </a:moveTo>
                  <a:cubicBezTo>
                    <a:pt x="7438" y="0"/>
                    <a:pt x="7429" y="5"/>
                    <a:pt x="7423" y="18"/>
                  </a:cubicBezTo>
                  <a:cubicBezTo>
                    <a:pt x="5411" y="2613"/>
                    <a:pt x="1684" y="3161"/>
                    <a:pt x="17" y="6042"/>
                  </a:cubicBezTo>
                  <a:cubicBezTo>
                    <a:pt x="0" y="6076"/>
                    <a:pt x="31" y="6110"/>
                    <a:pt x="59" y="6110"/>
                  </a:cubicBezTo>
                  <a:cubicBezTo>
                    <a:pt x="71" y="6110"/>
                    <a:pt x="82" y="6104"/>
                    <a:pt x="89" y="6090"/>
                  </a:cubicBezTo>
                  <a:cubicBezTo>
                    <a:pt x="1970" y="3399"/>
                    <a:pt x="5958" y="2982"/>
                    <a:pt x="7494" y="77"/>
                  </a:cubicBezTo>
                  <a:cubicBezTo>
                    <a:pt x="7512" y="42"/>
                    <a:pt x="7477" y="0"/>
                    <a:pt x="744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38"/>
            <p:cNvSpPr/>
            <p:nvPr/>
          </p:nvSpPr>
          <p:spPr>
            <a:xfrm>
              <a:off x="4924850" y="2911925"/>
              <a:ext cx="163775" cy="202675"/>
            </a:xfrm>
            <a:custGeom>
              <a:avLst/>
              <a:gdLst/>
              <a:ahLst/>
              <a:cxnLst/>
              <a:rect l="l" t="t" r="r" b="b"/>
              <a:pathLst>
                <a:path w="6551" h="8107" extrusionOk="0">
                  <a:moveTo>
                    <a:pt x="6487" y="1"/>
                  </a:moveTo>
                  <a:cubicBezTo>
                    <a:pt x="6468" y="1"/>
                    <a:pt x="6449" y="10"/>
                    <a:pt x="6436" y="31"/>
                  </a:cubicBezTo>
                  <a:cubicBezTo>
                    <a:pt x="5281" y="2901"/>
                    <a:pt x="3091" y="6770"/>
                    <a:pt x="66" y="7961"/>
                  </a:cubicBezTo>
                  <a:cubicBezTo>
                    <a:pt x="1" y="7993"/>
                    <a:pt x="25" y="8106"/>
                    <a:pt x="94" y="8106"/>
                  </a:cubicBezTo>
                  <a:cubicBezTo>
                    <a:pt x="101" y="8106"/>
                    <a:pt x="107" y="8105"/>
                    <a:pt x="114" y="8104"/>
                  </a:cubicBezTo>
                  <a:cubicBezTo>
                    <a:pt x="1698" y="7520"/>
                    <a:pt x="2912" y="6151"/>
                    <a:pt x="3924" y="4865"/>
                  </a:cubicBezTo>
                  <a:cubicBezTo>
                    <a:pt x="5007" y="3520"/>
                    <a:pt x="6258" y="1817"/>
                    <a:pt x="6543" y="67"/>
                  </a:cubicBezTo>
                  <a:cubicBezTo>
                    <a:pt x="6551" y="29"/>
                    <a:pt x="6520" y="1"/>
                    <a:pt x="648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38"/>
            <p:cNvSpPr/>
            <p:nvPr/>
          </p:nvSpPr>
          <p:spPr>
            <a:xfrm>
              <a:off x="4846300" y="3024300"/>
              <a:ext cx="150675" cy="122100"/>
            </a:xfrm>
            <a:custGeom>
              <a:avLst/>
              <a:gdLst/>
              <a:ahLst/>
              <a:cxnLst/>
              <a:rect l="l" t="t" r="r" b="b"/>
              <a:pathLst>
                <a:path w="6027" h="4884" extrusionOk="0">
                  <a:moveTo>
                    <a:pt x="5877" y="0"/>
                  </a:moveTo>
                  <a:cubicBezTo>
                    <a:pt x="5873" y="0"/>
                    <a:pt x="5868" y="0"/>
                    <a:pt x="5863" y="1"/>
                  </a:cubicBezTo>
                  <a:cubicBezTo>
                    <a:pt x="3506" y="513"/>
                    <a:pt x="1220" y="2799"/>
                    <a:pt x="17" y="4799"/>
                  </a:cubicBezTo>
                  <a:cubicBezTo>
                    <a:pt x="1" y="4841"/>
                    <a:pt x="43" y="4883"/>
                    <a:pt x="87" y="4883"/>
                  </a:cubicBezTo>
                  <a:cubicBezTo>
                    <a:pt x="105" y="4883"/>
                    <a:pt x="123" y="4876"/>
                    <a:pt x="137" y="4859"/>
                  </a:cubicBezTo>
                  <a:cubicBezTo>
                    <a:pt x="803" y="3847"/>
                    <a:pt x="1637" y="3013"/>
                    <a:pt x="2554" y="2216"/>
                  </a:cubicBezTo>
                  <a:cubicBezTo>
                    <a:pt x="3601" y="1346"/>
                    <a:pt x="4780" y="834"/>
                    <a:pt x="5935" y="168"/>
                  </a:cubicBezTo>
                  <a:cubicBezTo>
                    <a:pt x="6026" y="122"/>
                    <a:pt x="5975" y="0"/>
                    <a:pt x="587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38"/>
            <p:cNvSpPr/>
            <p:nvPr/>
          </p:nvSpPr>
          <p:spPr>
            <a:xfrm>
              <a:off x="4844475" y="2982850"/>
              <a:ext cx="153925" cy="165650"/>
            </a:xfrm>
            <a:custGeom>
              <a:avLst/>
              <a:gdLst/>
              <a:ahLst/>
              <a:cxnLst/>
              <a:rect l="l" t="t" r="r" b="b"/>
              <a:pathLst>
                <a:path w="6157" h="6626" extrusionOk="0">
                  <a:moveTo>
                    <a:pt x="6058" y="0"/>
                  </a:moveTo>
                  <a:cubicBezTo>
                    <a:pt x="6049" y="0"/>
                    <a:pt x="6041" y="1"/>
                    <a:pt x="6032" y="4"/>
                  </a:cubicBezTo>
                  <a:cubicBezTo>
                    <a:pt x="4639" y="599"/>
                    <a:pt x="3377" y="1849"/>
                    <a:pt x="2317" y="2909"/>
                  </a:cubicBezTo>
                  <a:cubicBezTo>
                    <a:pt x="1305" y="3921"/>
                    <a:pt x="352" y="5147"/>
                    <a:pt x="7" y="6552"/>
                  </a:cubicBezTo>
                  <a:cubicBezTo>
                    <a:pt x="0" y="6601"/>
                    <a:pt x="26" y="6625"/>
                    <a:pt x="53" y="6625"/>
                  </a:cubicBezTo>
                  <a:cubicBezTo>
                    <a:pt x="72" y="6625"/>
                    <a:pt x="92" y="6613"/>
                    <a:pt x="102" y="6588"/>
                  </a:cubicBezTo>
                  <a:cubicBezTo>
                    <a:pt x="876" y="3659"/>
                    <a:pt x="3805" y="1790"/>
                    <a:pt x="6103" y="111"/>
                  </a:cubicBezTo>
                  <a:cubicBezTo>
                    <a:pt x="6156" y="79"/>
                    <a:pt x="6124" y="0"/>
                    <a:pt x="605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38"/>
            <p:cNvSpPr/>
            <p:nvPr/>
          </p:nvSpPr>
          <p:spPr>
            <a:xfrm>
              <a:off x="4881225" y="2942125"/>
              <a:ext cx="141050" cy="137475"/>
            </a:xfrm>
            <a:custGeom>
              <a:avLst/>
              <a:gdLst/>
              <a:ahLst/>
              <a:cxnLst/>
              <a:rect l="l" t="t" r="r" b="b"/>
              <a:pathLst>
                <a:path w="5642" h="5499" extrusionOk="0">
                  <a:moveTo>
                    <a:pt x="5594" y="0"/>
                  </a:moveTo>
                  <a:cubicBezTo>
                    <a:pt x="5591" y="0"/>
                    <a:pt x="5588" y="1"/>
                    <a:pt x="5586" y="2"/>
                  </a:cubicBezTo>
                  <a:cubicBezTo>
                    <a:pt x="2978" y="454"/>
                    <a:pt x="1311" y="3407"/>
                    <a:pt x="25" y="5431"/>
                  </a:cubicBezTo>
                  <a:cubicBezTo>
                    <a:pt x="0" y="5465"/>
                    <a:pt x="34" y="5498"/>
                    <a:pt x="65" y="5498"/>
                  </a:cubicBezTo>
                  <a:cubicBezTo>
                    <a:pt x="78" y="5498"/>
                    <a:pt x="90" y="5493"/>
                    <a:pt x="97" y="5479"/>
                  </a:cubicBezTo>
                  <a:cubicBezTo>
                    <a:pt x="1573" y="3264"/>
                    <a:pt x="3014" y="1073"/>
                    <a:pt x="5598" y="73"/>
                  </a:cubicBezTo>
                  <a:cubicBezTo>
                    <a:pt x="5642" y="62"/>
                    <a:pt x="5625" y="0"/>
                    <a:pt x="559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38"/>
            <p:cNvSpPr/>
            <p:nvPr/>
          </p:nvSpPr>
          <p:spPr>
            <a:xfrm>
              <a:off x="4881375" y="2940175"/>
              <a:ext cx="191900" cy="129450"/>
            </a:xfrm>
            <a:custGeom>
              <a:avLst/>
              <a:gdLst/>
              <a:ahLst/>
              <a:cxnLst/>
              <a:rect l="l" t="t" r="r" b="b"/>
              <a:pathLst>
                <a:path w="7676" h="5178" extrusionOk="0">
                  <a:moveTo>
                    <a:pt x="7556" y="0"/>
                  </a:moveTo>
                  <a:cubicBezTo>
                    <a:pt x="7537" y="0"/>
                    <a:pt x="7516" y="6"/>
                    <a:pt x="7497" y="20"/>
                  </a:cubicBezTo>
                  <a:cubicBezTo>
                    <a:pt x="6365" y="1056"/>
                    <a:pt x="5199" y="1806"/>
                    <a:pt x="3818" y="2497"/>
                  </a:cubicBezTo>
                  <a:cubicBezTo>
                    <a:pt x="2436" y="3175"/>
                    <a:pt x="1401" y="4366"/>
                    <a:pt x="55" y="5069"/>
                  </a:cubicBezTo>
                  <a:cubicBezTo>
                    <a:pt x="1" y="5123"/>
                    <a:pt x="16" y="5177"/>
                    <a:pt x="55" y="5177"/>
                  </a:cubicBezTo>
                  <a:cubicBezTo>
                    <a:pt x="59" y="5177"/>
                    <a:pt x="63" y="5177"/>
                    <a:pt x="67" y="5176"/>
                  </a:cubicBezTo>
                  <a:cubicBezTo>
                    <a:pt x="1651" y="4604"/>
                    <a:pt x="2901" y="3437"/>
                    <a:pt x="4401" y="2699"/>
                  </a:cubicBezTo>
                  <a:cubicBezTo>
                    <a:pt x="5615" y="2092"/>
                    <a:pt x="7020" y="1437"/>
                    <a:pt x="7639" y="139"/>
                  </a:cubicBezTo>
                  <a:cubicBezTo>
                    <a:pt x="7676" y="66"/>
                    <a:pt x="7621" y="0"/>
                    <a:pt x="755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38"/>
            <p:cNvSpPr/>
            <p:nvPr/>
          </p:nvSpPr>
          <p:spPr>
            <a:xfrm>
              <a:off x="4924825" y="2863925"/>
              <a:ext cx="160825" cy="186625"/>
            </a:xfrm>
            <a:custGeom>
              <a:avLst/>
              <a:gdLst/>
              <a:ahLst/>
              <a:cxnLst/>
              <a:rect l="l" t="t" r="r" b="b"/>
              <a:pathLst>
                <a:path w="6433" h="7465" extrusionOk="0">
                  <a:moveTo>
                    <a:pt x="6307" y="0"/>
                  </a:moveTo>
                  <a:cubicBezTo>
                    <a:pt x="6270" y="0"/>
                    <a:pt x="6236" y="15"/>
                    <a:pt x="6223" y="46"/>
                  </a:cubicBezTo>
                  <a:cubicBezTo>
                    <a:pt x="4818" y="2939"/>
                    <a:pt x="3389" y="6178"/>
                    <a:pt x="91" y="7345"/>
                  </a:cubicBezTo>
                  <a:cubicBezTo>
                    <a:pt x="0" y="7356"/>
                    <a:pt x="29" y="7465"/>
                    <a:pt x="103" y="7465"/>
                  </a:cubicBezTo>
                  <a:cubicBezTo>
                    <a:pt x="107" y="7465"/>
                    <a:pt x="111" y="7464"/>
                    <a:pt x="115" y="7464"/>
                  </a:cubicBezTo>
                  <a:cubicBezTo>
                    <a:pt x="3080" y="6809"/>
                    <a:pt x="6128" y="3118"/>
                    <a:pt x="6425" y="106"/>
                  </a:cubicBezTo>
                  <a:cubicBezTo>
                    <a:pt x="6433" y="39"/>
                    <a:pt x="6367" y="0"/>
                    <a:pt x="630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38"/>
            <p:cNvSpPr/>
            <p:nvPr/>
          </p:nvSpPr>
          <p:spPr>
            <a:xfrm>
              <a:off x="4880000" y="2860575"/>
              <a:ext cx="160125" cy="158625"/>
            </a:xfrm>
            <a:custGeom>
              <a:avLst/>
              <a:gdLst/>
              <a:ahLst/>
              <a:cxnLst/>
              <a:rect l="l" t="t" r="r" b="b"/>
              <a:pathLst>
                <a:path w="6405" h="6345" extrusionOk="0">
                  <a:moveTo>
                    <a:pt x="6197" y="1"/>
                  </a:moveTo>
                  <a:cubicBezTo>
                    <a:pt x="6192" y="1"/>
                    <a:pt x="6187" y="1"/>
                    <a:pt x="6182" y="2"/>
                  </a:cubicBezTo>
                  <a:cubicBezTo>
                    <a:pt x="4718" y="263"/>
                    <a:pt x="3408" y="1418"/>
                    <a:pt x="2372" y="2383"/>
                  </a:cubicBezTo>
                  <a:cubicBezTo>
                    <a:pt x="1206" y="3442"/>
                    <a:pt x="455" y="4728"/>
                    <a:pt x="15" y="6217"/>
                  </a:cubicBezTo>
                  <a:cubicBezTo>
                    <a:pt x="1" y="6296"/>
                    <a:pt x="60" y="6344"/>
                    <a:pt x="114" y="6344"/>
                  </a:cubicBezTo>
                  <a:cubicBezTo>
                    <a:pt x="150" y="6344"/>
                    <a:pt x="184" y="6323"/>
                    <a:pt x="193" y="6276"/>
                  </a:cubicBezTo>
                  <a:cubicBezTo>
                    <a:pt x="1182" y="3454"/>
                    <a:pt x="4027" y="1859"/>
                    <a:pt x="6289" y="240"/>
                  </a:cubicBezTo>
                  <a:cubicBezTo>
                    <a:pt x="6404" y="159"/>
                    <a:pt x="6331" y="1"/>
                    <a:pt x="619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38"/>
            <p:cNvSpPr/>
            <p:nvPr/>
          </p:nvSpPr>
          <p:spPr>
            <a:xfrm>
              <a:off x="4890100" y="2863950"/>
              <a:ext cx="181350" cy="162175"/>
            </a:xfrm>
            <a:custGeom>
              <a:avLst/>
              <a:gdLst/>
              <a:ahLst/>
              <a:cxnLst/>
              <a:rect l="l" t="t" r="r" b="b"/>
              <a:pathLst>
                <a:path w="7254" h="6487" extrusionOk="0">
                  <a:moveTo>
                    <a:pt x="7121" y="1"/>
                  </a:moveTo>
                  <a:cubicBezTo>
                    <a:pt x="7107" y="1"/>
                    <a:pt x="7092" y="4"/>
                    <a:pt x="7076" y="9"/>
                  </a:cubicBezTo>
                  <a:cubicBezTo>
                    <a:pt x="5647" y="450"/>
                    <a:pt x="4492" y="1569"/>
                    <a:pt x="3504" y="2641"/>
                  </a:cubicBezTo>
                  <a:cubicBezTo>
                    <a:pt x="2337" y="3879"/>
                    <a:pt x="1218" y="5141"/>
                    <a:pt x="40" y="6355"/>
                  </a:cubicBezTo>
                  <a:cubicBezTo>
                    <a:pt x="0" y="6405"/>
                    <a:pt x="42" y="6486"/>
                    <a:pt x="105" y="6486"/>
                  </a:cubicBezTo>
                  <a:cubicBezTo>
                    <a:pt x="118" y="6486"/>
                    <a:pt x="132" y="6483"/>
                    <a:pt x="147" y="6474"/>
                  </a:cubicBezTo>
                  <a:cubicBezTo>
                    <a:pt x="1444" y="5855"/>
                    <a:pt x="2421" y="4665"/>
                    <a:pt x="3349" y="3593"/>
                  </a:cubicBezTo>
                  <a:cubicBezTo>
                    <a:pt x="4504" y="2248"/>
                    <a:pt x="5695" y="1200"/>
                    <a:pt x="7159" y="200"/>
                  </a:cubicBezTo>
                  <a:cubicBezTo>
                    <a:pt x="7254" y="137"/>
                    <a:pt x="7219" y="1"/>
                    <a:pt x="712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38"/>
            <p:cNvSpPr/>
            <p:nvPr/>
          </p:nvSpPr>
          <p:spPr>
            <a:xfrm>
              <a:off x="4894450" y="2799900"/>
              <a:ext cx="184400" cy="148625"/>
            </a:xfrm>
            <a:custGeom>
              <a:avLst/>
              <a:gdLst/>
              <a:ahLst/>
              <a:cxnLst/>
              <a:rect l="l" t="t" r="r" b="b"/>
              <a:pathLst>
                <a:path w="7376" h="5945" extrusionOk="0">
                  <a:moveTo>
                    <a:pt x="7222" y="1"/>
                  </a:moveTo>
                  <a:cubicBezTo>
                    <a:pt x="7207" y="1"/>
                    <a:pt x="7191" y="4"/>
                    <a:pt x="7176" y="12"/>
                  </a:cubicBezTo>
                  <a:cubicBezTo>
                    <a:pt x="4426" y="1274"/>
                    <a:pt x="1544" y="3226"/>
                    <a:pt x="8" y="5905"/>
                  </a:cubicBezTo>
                  <a:cubicBezTo>
                    <a:pt x="0" y="5922"/>
                    <a:pt x="15" y="5944"/>
                    <a:pt x="33" y="5944"/>
                  </a:cubicBezTo>
                  <a:cubicBezTo>
                    <a:pt x="40" y="5944"/>
                    <a:pt x="49" y="5940"/>
                    <a:pt x="56" y="5929"/>
                  </a:cubicBezTo>
                  <a:cubicBezTo>
                    <a:pt x="985" y="4441"/>
                    <a:pt x="2211" y="3393"/>
                    <a:pt x="3687" y="2464"/>
                  </a:cubicBezTo>
                  <a:cubicBezTo>
                    <a:pt x="4878" y="1702"/>
                    <a:pt x="6223" y="1107"/>
                    <a:pt x="7295" y="154"/>
                  </a:cubicBezTo>
                  <a:cubicBezTo>
                    <a:pt x="7375" y="94"/>
                    <a:pt x="7304" y="1"/>
                    <a:pt x="722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38"/>
            <p:cNvSpPr/>
            <p:nvPr/>
          </p:nvSpPr>
          <p:spPr>
            <a:xfrm>
              <a:off x="4935650" y="2696875"/>
              <a:ext cx="198900" cy="194275"/>
            </a:xfrm>
            <a:custGeom>
              <a:avLst/>
              <a:gdLst/>
              <a:ahLst/>
              <a:cxnLst/>
              <a:rect l="l" t="t" r="r" b="b"/>
              <a:pathLst>
                <a:path w="7956" h="7771" extrusionOk="0">
                  <a:moveTo>
                    <a:pt x="7850" y="0"/>
                  </a:moveTo>
                  <a:cubicBezTo>
                    <a:pt x="7819" y="0"/>
                    <a:pt x="7788" y="15"/>
                    <a:pt x="7766" y="49"/>
                  </a:cubicBezTo>
                  <a:cubicBezTo>
                    <a:pt x="5695" y="3156"/>
                    <a:pt x="2670" y="5026"/>
                    <a:pt x="75" y="7609"/>
                  </a:cubicBezTo>
                  <a:cubicBezTo>
                    <a:pt x="1" y="7665"/>
                    <a:pt x="78" y="7770"/>
                    <a:pt x="160" y="7770"/>
                  </a:cubicBezTo>
                  <a:cubicBezTo>
                    <a:pt x="184" y="7770"/>
                    <a:pt x="208" y="7761"/>
                    <a:pt x="230" y="7740"/>
                  </a:cubicBezTo>
                  <a:cubicBezTo>
                    <a:pt x="2801" y="5299"/>
                    <a:pt x="6528" y="3537"/>
                    <a:pt x="7933" y="108"/>
                  </a:cubicBezTo>
                  <a:cubicBezTo>
                    <a:pt x="7956" y="47"/>
                    <a:pt x="7905" y="0"/>
                    <a:pt x="785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38"/>
            <p:cNvSpPr/>
            <p:nvPr/>
          </p:nvSpPr>
          <p:spPr>
            <a:xfrm>
              <a:off x="5018950" y="2646550"/>
              <a:ext cx="133075" cy="182300"/>
            </a:xfrm>
            <a:custGeom>
              <a:avLst/>
              <a:gdLst/>
              <a:ahLst/>
              <a:cxnLst/>
              <a:rect l="l" t="t" r="r" b="b"/>
              <a:pathLst>
                <a:path w="5323" h="7292" extrusionOk="0">
                  <a:moveTo>
                    <a:pt x="5200" y="0"/>
                  </a:moveTo>
                  <a:cubicBezTo>
                    <a:pt x="5160" y="0"/>
                    <a:pt x="5120" y="16"/>
                    <a:pt x="5101" y="50"/>
                  </a:cubicBezTo>
                  <a:cubicBezTo>
                    <a:pt x="4395" y="1174"/>
                    <a:pt x="2475" y="7098"/>
                    <a:pt x="559" y="7098"/>
                  </a:cubicBezTo>
                  <a:cubicBezTo>
                    <a:pt x="406" y="7098"/>
                    <a:pt x="253" y="7060"/>
                    <a:pt x="100" y="6979"/>
                  </a:cubicBezTo>
                  <a:cubicBezTo>
                    <a:pt x="93" y="6975"/>
                    <a:pt x="85" y="6974"/>
                    <a:pt x="77" y="6974"/>
                  </a:cubicBezTo>
                  <a:cubicBezTo>
                    <a:pt x="37" y="6974"/>
                    <a:pt x="1" y="7020"/>
                    <a:pt x="41" y="7050"/>
                  </a:cubicBezTo>
                  <a:cubicBezTo>
                    <a:pt x="250" y="7216"/>
                    <a:pt x="470" y="7292"/>
                    <a:pt x="697" y="7292"/>
                  </a:cubicBezTo>
                  <a:cubicBezTo>
                    <a:pt x="2695" y="7292"/>
                    <a:pt x="5187" y="1414"/>
                    <a:pt x="5315" y="109"/>
                  </a:cubicBezTo>
                  <a:cubicBezTo>
                    <a:pt x="5323" y="37"/>
                    <a:pt x="5261" y="0"/>
                    <a:pt x="520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38"/>
            <p:cNvSpPr/>
            <p:nvPr/>
          </p:nvSpPr>
          <p:spPr>
            <a:xfrm>
              <a:off x="4917750" y="2731425"/>
              <a:ext cx="159725" cy="166175"/>
            </a:xfrm>
            <a:custGeom>
              <a:avLst/>
              <a:gdLst/>
              <a:ahLst/>
              <a:cxnLst/>
              <a:rect l="l" t="t" r="r" b="b"/>
              <a:pathLst>
                <a:path w="6389" h="6647" extrusionOk="0">
                  <a:moveTo>
                    <a:pt x="6286" y="0"/>
                  </a:moveTo>
                  <a:cubicBezTo>
                    <a:pt x="6273" y="0"/>
                    <a:pt x="6258" y="4"/>
                    <a:pt x="6244" y="12"/>
                  </a:cubicBezTo>
                  <a:cubicBezTo>
                    <a:pt x="3839" y="1572"/>
                    <a:pt x="1124" y="3858"/>
                    <a:pt x="17" y="6549"/>
                  </a:cubicBezTo>
                  <a:cubicBezTo>
                    <a:pt x="1" y="6606"/>
                    <a:pt x="47" y="6647"/>
                    <a:pt x="84" y="6647"/>
                  </a:cubicBezTo>
                  <a:cubicBezTo>
                    <a:pt x="101" y="6647"/>
                    <a:pt x="117" y="6639"/>
                    <a:pt x="124" y="6620"/>
                  </a:cubicBezTo>
                  <a:cubicBezTo>
                    <a:pt x="1505" y="3715"/>
                    <a:pt x="4279" y="2393"/>
                    <a:pt x="6339" y="131"/>
                  </a:cubicBezTo>
                  <a:cubicBezTo>
                    <a:pt x="6388" y="82"/>
                    <a:pt x="6348" y="0"/>
                    <a:pt x="628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38"/>
            <p:cNvSpPr/>
            <p:nvPr/>
          </p:nvSpPr>
          <p:spPr>
            <a:xfrm>
              <a:off x="4935475" y="2672350"/>
              <a:ext cx="163825" cy="184625"/>
            </a:xfrm>
            <a:custGeom>
              <a:avLst/>
              <a:gdLst/>
              <a:ahLst/>
              <a:cxnLst/>
              <a:rect l="l" t="t" r="r" b="b"/>
              <a:pathLst>
                <a:path w="6553" h="7385" extrusionOk="0">
                  <a:moveTo>
                    <a:pt x="6465" y="0"/>
                  </a:moveTo>
                  <a:cubicBezTo>
                    <a:pt x="6447" y="0"/>
                    <a:pt x="6430" y="9"/>
                    <a:pt x="6416" y="30"/>
                  </a:cubicBezTo>
                  <a:cubicBezTo>
                    <a:pt x="4773" y="2887"/>
                    <a:pt x="1868" y="4494"/>
                    <a:pt x="58" y="7209"/>
                  </a:cubicBezTo>
                  <a:cubicBezTo>
                    <a:pt x="0" y="7300"/>
                    <a:pt x="80" y="7385"/>
                    <a:pt x="166" y="7385"/>
                  </a:cubicBezTo>
                  <a:cubicBezTo>
                    <a:pt x="204" y="7385"/>
                    <a:pt x="243" y="7368"/>
                    <a:pt x="272" y="7328"/>
                  </a:cubicBezTo>
                  <a:cubicBezTo>
                    <a:pt x="2094" y="4673"/>
                    <a:pt x="5213" y="3125"/>
                    <a:pt x="6535" y="113"/>
                  </a:cubicBezTo>
                  <a:cubicBezTo>
                    <a:pt x="6552" y="54"/>
                    <a:pt x="6509" y="0"/>
                    <a:pt x="646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38"/>
            <p:cNvSpPr/>
            <p:nvPr/>
          </p:nvSpPr>
          <p:spPr>
            <a:xfrm>
              <a:off x="4984250" y="2574700"/>
              <a:ext cx="146750" cy="226700"/>
            </a:xfrm>
            <a:custGeom>
              <a:avLst/>
              <a:gdLst/>
              <a:ahLst/>
              <a:cxnLst/>
              <a:rect l="l" t="t" r="r" b="b"/>
              <a:pathLst>
                <a:path w="5870" h="9068" extrusionOk="0">
                  <a:moveTo>
                    <a:pt x="5507" y="1"/>
                  </a:moveTo>
                  <a:cubicBezTo>
                    <a:pt x="5453" y="1"/>
                    <a:pt x="5397" y="32"/>
                    <a:pt x="5370" y="102"/>
                  </a:cubicBezTo>
                  <a:cubicBezTo>
                    <a:pt x="4822" y="1578"/>
                    <a:pt x="4536" y="3126"/>
                    <a:pt x="3941" y="4590"/>
                  </a:cubicBezTo>
                  <a:cubicBezTo>
                    <a:pt x="3354" y="6064"/>
                    <a:pt x="2177" y="8839"/>
                    <a:pt x="271" y="8839"/>
                  </a:cubicBezTo>
                  <a:cubicBezTo>
                    <a:pt x="205" y="8839"/>
                    <a:pt x="139" y="8836"/>
                    <a:pt x="72" y="8829"/>
                  </a:cubicBezTo>
                  <a:cubicBezTo>
                    <a:pt x="0" y="8829"/>
                    <a:pt x="0" y="8960"/>
                    <a:pt x="60" y="8972"/>
                  </a:cubicBezTo>
                  <a:cubicBezTo>
                    <a:pt x="262" y="9037"/>
                    <a:pt x="458" y="9067"/>
                    <a:pt x="647" y="9067"/>
                  </a:cubicBezTo>
                  <a:cubicBezTo>
                    <a:pt x="2074" y="9067"/>
                    <a:pt x="3093" y="7350"/>
                    <a:pt x="3703" y="6245"/>
                  </a:cubicBezTo>
                  <a:cubicBezTo>
                    <a:pt x="4596" y="4626"/>
                    <a:pt x="5870" y="2031"/>
                    <a:pt x="5644" y="126"/>
                  </a:cubicBezTo>
                  <a:cubicBezTo>
                    <a:pt x="5637" y="47"/>
                    <a:pt x="5573" y="1"/>
                    <a:pt x="550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38"/>
            <p:cNvSpPr/>
            <p:nvPr/>
          </p:nvSpPr>
          <p:spPr>
            <a:xfrm>
              <a:off x="4916675" y="2676575"/>
              <a:ext cx="159500" cy="210175"/>
            </a:xfrm>
            <a:custGeom>
              <a:avLst/>
              <a:gdLst/>
              <a:ahLst/>
              <a:cxnLst/>
              <a:rect l="l" t="t" r="r" b="b"/>
              <a:pathLst>
                <a:path w="6380" h="8407" extrusionOk="0">
                  <a:moveTo>
                    <a:pt x="6223" y="0"/>
                  </a:moveTo>
                  <a:cubicBezTo>
                    <a:pt x="6205" y="0"/>
                    <a:pt x="6186" y="5"/>
                    <a:pt x="6168" y="15"/>
                  </a:cubicBezTo>
                  <a:cubicBezTo>
                    <a:pt x="2810" y="1789"/>
                    <a:pt x="1274" y="5040"/>
                    <a:pt x="0" y="8397"/>
                  </a:cubicBezTo>
                  <a:cubicBezTo>
                    <a:pt x="0" y="8403"/>
                    <a:pt x="6" y="8406"/>
                    <a:pt x="14" y="8406"/>
                  </a:cubicBezTo>
                  <a:cubicBezTo>
                    <a:pt x="21" y="8406"/>
                    <a:pt x="30" y="8403"/>
                    <a:pt x="36" y="8397"/>
                  </a:cubicBezTo>
                  <a:cubicBezTo>
                    <a:pt x="929" y="7147"/>
                    <a:pt x="1322" y="5623"/>
                    <a:pt x="2155" y="4349"/>
                  </a:cubicBezTo>
                  <a:cubicBezTo>
                    <a:pt x="3251" y="2647"/>
                    <a:pt x="4953" y="1623"/>
                    <a:pt x="6311" y="194"/>
                  </a:cubicBezTo>
                  <a:cubicBezTo>
                    <a:pt x="6380" y="105"/>
                    <a:pt x="6310" y="0"/>
                    <a:pt x="622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38"/>
            <p:cNvSpPr/>
            <p:nvPr/>
          </p:nvSpPr>
          <p:spPr>
            <a:xfrm>
              <a:off x="4921725" y="2605475"/>
              <a:ext cx="178825" cy="225625"/>
            </a:xfrm>
            <a:custGeom>
              <a:avLst/>
              <a:gdLst/>
              <a:ahLst/>
              <a:cxnLst/>
              <a:rect l="l" t="t" r="r" b="b"/>
              <a:pathLst>
                <a:path w="7153" h="9025" extrusionOk="0">
                  <a:moveTo>
                    <a:pt x="7018" y="1"/>
                  </a:moveTo>
                  <a:cubicBezTo>
                    <a:pt x="7012" y="1"/>
                    <a:pt x="7007" y="1"/>
                    <a:pt x="7002" y="2"/>
                  </a:cubicBezTo>
                  <a:cubicBezTo>
                    <a:pt x="6323" y="109"/>
                    <a:pt x="5740" y="823"/>
                    <a:pt x="5299" y="1276"/>
                  </a:cubicBezTo>
                  <a:cubicBezTo>
                    <a:pt x="4418" y="2205"/>
                    <a:pt x="3620" y="3205"/>
                    <a:pt x="2858" y="4229"/>
                  </a:cubicBezTo>
                  <a:cubicBezTo>
                    <a:pt x="2156" y="5181"/>
                    <a:pt x="1" y="7693"/>
                    <a:pt x="834" y="9003"/>
                  </a:cubicBezTo>
                  <a:cubicBezTo>
                    <a:pt x="853" y="9018"/>
                    <a:pt x="875" y="9025"/>
                    <a:pt x="896" y="9025"/>
                  </a:cubicBezTo>
                  <a:cubicBezTo>
                    <a:pt x="942" y="9025"/>
                    <a:pt x="982" y="8992"/>
                    <a:pt x="965" y="8943"/>
                  </a:cubicBezTo>
                  <a:cubicBezTo>
                    <a:pt x="608" y="7550"/>
                    <a:pt x="2727" y="5193"/>
                    <a:pt x="3489" y="4193"/>
                  </a:cubicBezTo>
                  <a:cubicBezTo>
                    <a:pt x="4573" y="2752"/>
                    <a:pt x="6073" y="1574"/>
                    <a:pt x="7097" y="133"/>
                  </a:cubicBezTo>
                  <a:cubicBezTo>
                    <a:pt x="7152" y="67"/>
                    <a:pt x="7085" y="1"/>
                    <a:pt x="701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38"/>
            <p:cNvSpPr/>
            <p:nvPr/>
          </p:nvSpPr>
          <p:spPr>
            <a:xfrm>
              <a:off x="4946700" y="2523675"/>
              <a:ext cx="193200" cy="214125"/>
            </a:xfrm>
            <a:custGeom>
              <a:avLst/>
              <a:gdLst/>
              <a:ahLst/>
              <a:cxnLst/>
              <a:rect l="l" t="t" r="r" b="b"/>
              <a:pathLst>
                <a:path w="7728" h="8565" extrusionOk="0">
                  <a:moveTo>
                    <a:pt x="7589" y="0"/>
                  </a:moveTo>
                  <a:cubicBezTo>
                    <a:pt x="7568" y="0"/>
                    <a:pt x="7546" y="7"/>
                    <a:pt x="7527" y="23"/>
                  </a:cubicBezTo>
                  <a:cubicBezTo>
                    <a:pt x="5074" y="2833"/>
                    <a:pt x="1990" y="5238"/>
                    <a:pt x="26" y="8441"/>
                  </a:cubicBezTo>
                  <a:cubicBezTo>
                    <a:pt x="1" y="8500"/>
                    <a:pt x="58" y="8564"/>
                    <a:pt x="115" y="8564"/>
                  </a:cubicBezTo>
                  <a:cubicBezTo>
                    <a:pt x="139" y="8564"/>
                    <a:pt x="163" y="8553"/>
                    <a:pt x="181" y="8525"/>
                  </a:cubicBezTo>
                  <a:cubicBezTo>
                    <a:pt x="2312" y="5417"/>
                    <a:pt x="5717" y="3357"/>
                    <a:pt x="7682" y="143"/>
                  </a:cubicBezTo>
                  <a:cubicBezTo>
                    <a:pt x="7727" y="78"/>
                    <a:pt x="7660" y="0"/>
                    <a:pt x="758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38"/>
            <p:cNvSpPr/>
            <p:nvPr/>
          </p:nvSpPr>
          <p:spPr>
            <a:xfrm>
              <a:off x="4952225" y="2480675"/>
              <a:ext cx="149425" cy="204650"/>
            </a:xfrm>
            <a:custGeom>
              <a:avLst/>
              <a:gdLst/>
              <a:ahLst/>
              <a:cxnLst/>
              <a:rect l="l" t="t" r="r" b="b"/>
              <a:pathLst>
                <a:path w="5977" h="8186" extrusionOk="0">
                  <a:moveTo>
                    <a:pt x="5898" y="0"/>
                  </a:moveTo>
                  <a:cubicBezTo>
                    <a:pt x="5882" y="0"/>
                    <a:pt x="5869" y="6"/>
                    <a:pt x="5865" y="17"/>
                  </a:cubicBezTo>
                  <a:cubicBezTo>
                    <a:pt x="4270" y="2982"/>
                    <a:pt x="2031" y="5423"/>
                    <a:pt x="43" y="8101"/>
                  </a:cubicBezTo>
                  <a:cubicBezTo>
                    <a:pt x="1" y="8144"/>
                    <a:pt x="42" y="8186"/>
                    <a:pt x="87" y="8186"/>
                  </a:cubicBezTo>
                  <a:cubicBezTo>
                    <a:pt x="105" y="8186"/>
                    <a:pt x="124" y="8178"/>
                    <a:pt x="138" y="8161"/>
                  </a:cubicBezTo>
                  <a:cubicBezTo>
                    <a:pt x="2150" y="5542"/>
                    <a:pt x="4674" y="3160"/>
                    <a:pt x="5960" y="65"/>
                  </a:cubicBezTo>
                  <a:cubicBezTo>
                    <a:pt x="5976" y="24"/>
                    <a:pt x="5932" y="0"/>
                    <a:pt x="58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38"/>
            <p:cNvSpPr/>
            <p:nvPr/>
          </p:nvSpPr>
          <p:spPr>
            <a:xfrm>
              <a:off x="4943850" y="2444525"/>
              <a:ext cx="164775" cy="212850"/>
            </a:xfrm>
            <a:custGeom>
              <a:avLst/>
              <a:gdLst/>
              <a:ahLst/>
              <a:cxnLst/>
              <a:rect l="l" t="t" r="r" b="b"/>
              <a:pathLst>
                <a:path w="6591" h="8514" extrusionOk="0">
                  <a:moveTo>
                    <a:pt x="6426" y="0"/>
                  </a:moveTo>
                  <a:cubicBezTo>
                    <a:pt x="6410" y="0"/>
                    <a:pt x="6394" y="4"/>
                    <a:pt x="6379" y="11"/>
                  </a:cubicBezTo>
                  <a:cubicBezTo>
                    <a:pt x="4783" y="856"/>
                    <a:pt x="3783" y="2558"/>
                    <a:pt x="2926" y="4071"/>
                  </a:cubicBezTo>
                  <a:cubicBezTo>
                    <a:pt x="2140" y="5452"/>
                    <a:pt x="1545" y="7761"/>
                    <a:pt x="21" y="8464"/>
                  </a:cubicBezTo>
                  <a:cubicBezTo>
                    <a:pt x="0" y="8485"/>
                    <a:pt x="6" y="8514"/>
                    <a:pt x="16" y="8514"/>
                  </a:cubicBezTo>
                  <a:cubicBezTo>
                    <a:pt x="17" y="8514"/>
                    <a:pt x="19" y="8513"/>
                    <a:pt x="21" y="8512"/>
                  </a:cubicBezTo>
                  <a:cubicBezTo>
                    <a:pt x="1330" y="8178"/>
                    <a:pt x="2033" y="6511"/>
                    <a:pt x="2604" y="5440"/>
                  </a:cubicBezTo>
                  <a:cubicBezTo>
                    <a:pt x="3628" y="3451"/>
                    <a:pt x="4938" y="1761"/>
                    <a:pt x="6510" y="189"/>
                  </a:cubicBezTo>
                  <a:cubicBezTo>
                    <a:pt x="6591" y="108"/>
                    <a:pt x="6516" y="0"/>
                    <a:pt x="642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38"/>
            <p:cNvSpPr/>
            <p:nvPr/>
          </p:nvSpPr>
          <p:spPr>
            <a:xfrm>
              <a:off x="4946000" y="2485275"/>
              <a:ext cx="111300" cy="177050"/>
            </a:xfrm>
            <a:custGeom>
              <a:avLst/>
              <a:gdLst/>
              <a:ahLst/>
              <a:cxnLst/>
              <a:rect l="l" t="t" r="r" b="b"/>
              <a:pathLst>
                <a:path w="4452" h="7082" extrusionOk="0">
                  <a:moveTo>
                    <a:pt x="4361" y="1"/>
                  </a:moveTo>
                  <a:cubicBezTo>
                    <a:pt x="4350" y="1"/>
                    <a:pt x="4338" y="4"/>
                    <a:pt x="4328" y="12"/>
                  </a:cubicBezTo>
                  <a:cubicBezTo>
                    <a:pt x="2471" y="2060"/>
                    <a:pt x="1161" y="4560"/>
                    <a:pt x="18" y="7036"/>
                  </a:cubicBezTo>
                  <a:cubicBezTo>
                    <a:pt x="1" y="7062"/>
                    <a:pt x="21" y="7082"/>
                    <a:pt x="38" y="7082"/>
                  </a:cubicBezTo>
                  <a:cubicBezTo>
                    <a:pt x="44" y="7082"/>
                    <a:pt x="50" y="7079"/>
                    <a:pt x="54" y="7072"/>
                  </a:cubicBezTo>
                  <a:cubicBezTo>
                    <a:pt x="1399" y="4631"/>
                    <a:pt x="2816" y="2333"/>
                    <a:pt x="4423" y="95"/>
                  </a:cubicBezTo>
                  <a:cubicBezTo>
                    <a:pt x="4452" y="48"/>
                    <a:pt x="4405" y="1"/>
                    <a:pt x="436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38"/>
            <p:cNvSpPr/>
            <p:nvPr/>
          </p:nvSpPr>
          <p:spPr>
            <a:xfrm>
              <a:off x="4958650" y="2389025"/>
              <a:ext cx="140225" cy="236300"/>
            </a:xfrm>
            <a:custGeom>
              <a:avLst/>
              <a:gdLst/>
              <a:ahLst/>
              <a:cxnLst/>
              <a:rect l="l" t="t" r="r" b="b"/>
              <a:pathLst>
                <a:path w="5609" h="9452" extrusionOk="0">
                  <a:moveTo>
                    <a:pt x="5540" y="1"/>
                  </a:moveTo>
                  <a:cubicBezTo>
                    <a:pt x="5517" y="1"/>
                    <a:pt x="5494" y="13"/>
                    <a:pt x="5489" y="40"/>
                  </a:cubicBezTo>
                  <a:cubicBezTo>
                    <a:pt x="4989" y="2004"/>
                    <a:pt x="3334" y="3159"/>
                    <a:pt x="2155" y="4707"/>
                  </a:cubicBezTo>
                  <a:cubicBezTo>
                    <a:pt x="1215" y="5933"/>
                    <a:pt x="72" y="7838"/>
                    <a:pt x="0" y="9434"/>
                  </a:cubicBezTo>
                  <a:cubicBezTo>
                    <a:pt x="0" y="9446"/>
                    <a:pt x="12" y="9452"/>
                    <a:pt x="24" y="9452"/>
                  </a:cubicBezTo>
                  <a:cubicBezTo>
                    <a:pt x="36" y="9452"/>
                    <a:pt x="48" y="9446"/>
                    <a:pt x="48" y="9434"/>
                  </a:cubicBezTo>
                  <a:cubicBezTo>
                    <a:pt x="822" y="7493"/>
                    <a:pt x="1727" y="5576"/>
                    <a:pt x="3155" y="4028"/>
                  </a:cubicBezTo>
                  <a:cubicBezTo>
                    <a:pt x="4215" y="2885"/>
                    <a:pt x="5608" y="1754"/>
                    <a:pt x="5596" y="52"/>
                  </a:cubicBezTo>
                  <a:cubicBezTo>
                    <a:pt x="5596" y="19"/>
                    <a:pt x="5567" y="1"/>
                    <a:pt x="554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38"/>
            <p:cNvSpPr/>
            <p:nvPr/>
          </p:nvSpPr>
          <p:spPr>
            <a:xfrm>
              <a:off x="4956625" y="2320175"/>
              <a:ext cx="164450" cy="259925"/>
            </a:xfrm>
            <a:custGeom>
              <a:avLst/>
              <a:gdLst/>
              <a:ahLst/>
              <a:cxnLst/>
              <a:rect l="l" t="t" r="r" b="b"/>
              <a:pathLst>
                <a:path w="6578" h="10397" extrusionOk="0">
                  <a:moveTo>
                    <a:pt x="6514" y="1"/>
                  </a:moveTo>
                  <a:cubicBezTo>
                    <a:pt x="6495" y="1"/>
                    <a:pt x="6476" y="10"/>
                    <a:pt x="6463" y="32"/>
                  </a:cubicBezTo>
                  <a:cubicBezTo>
                    <a:pt x="5522" y="1556"/>
                    <a:pt x="4165" y="2734"/>
                    <a:pt x="3058" y="4115"/>
                  </a:cubicBezTo>
                  <a:cubicBezTo>
                    <a:pt x="1629" y="5877"/>
                    <a:pt x="915" y="8211"/>
                    <a:pt x="34" y="10271"/>
                  </a:cubicBezTo>
                  <a:cubicBezTo>
                    <a:pt x="1" y="10336"/>
                    <a:pt x="58" y="10396"/>
                    <a:pt x="109" y="10396"/>
                  </a:cubicBezTo>
                  <a:cubicBezTo>
                    <a:pt x="132" y="10396"/>
                    <a:pt x="153" y="10384"/>
                    <a:pt x="165" y="10354"/>
                  </a:cubicBezTo>
                  <a:cubicBezTo>
                    <a:pt x="1212" y="8104"/>
                    <a:pt x="2070" y="5663"/>
                    <a:pt x="3725" y="3782"/>
                  </a:cubicBezTo>
                  <a:cubicBezTo>
                    <a:pt x="4713" y="2663"/>
                    <a:pt x="6165" y="1579"/>
                    <a:pt x="6570" y="67"/>
                  </a:cubicBezTo>
                  <a:cubicBezTo>
                    <a:pt x="6578" y="29"/>
                    <a:pt x="6547" y="1"/>
                    <a:pt x="651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38"/>
            <p:cNvSpPr/>
            <p:nvPr/>
          </p:nvSpPr>
          <p:spPr>
            <a:xfrm>
              <a:off x="4956850" y="2283250"/>
              <a:ext cx="151825" cy="256600"/>
            </a:xfrm>
            <a:custGeom>
              <a:avLst/>
              <a:gdLst/>
              <a:ahLst/>
              <a:cxnLst/>
              <a:rect l="l" t="t" r="r" b="b"/>
              <a:pathLst>
                <a:path w="6073" h="10264" extrusionOk="0">
                  <a:moveTo>
                    <a:pt x="6019" y="1"/>
                  </a:moveTo>
                  <a:cubicBezTo>
                    <a:pt x="5993" y="1"/>
                    <a:pt x="5965" y="16"/>
                    <a:pt x="5954" y="44"/>
                  </a:cubicBezTo>
                  <a:cubicBezTo>
                    <a:pt x="5061" y="2223"/>
                    <a:pt x="3573" y="3806"/>
                    <a:pt x="2096" y="5580"/>
                  </a:cubicBezTo>
                  <a:cubicBezTo>
                    <a:pt x="977" y="6926"/>
                    <a:pt x="1" y="8414"/>
                    <a:pt x="37" y="10212"/>
                  </a:cubicBezTo>
                  <a:cubicBezTo>
                    <a:pt x="37" y="10245"/>
                    <a:pt x="65" y="10263"/>
                    <a:pt x="93" y="10263"/>
                  </a:cubicBezTo>
                  <a:cubicBezTo>
                    <a:pt x="116" y="10263"/>
                    <a:pt x="138" y="10251"/>
                    <a:pt x="144" y="10224"/>
                  </a:cubicBezTo>
                  <a:cubicBezTo>
                    <a:pt x="596" y="7878"/>
                    <a:pt x="2049" y="6164"/>
                    <a:pt x="3573" y="4390"/>
                  </a:cubicBezTo>
                  <a:cubicBezTo>
                    <a:pt x="4644" y="3140"/>
                    <a:pt x="5894" y="1759"/>
                    <a:pt x="6073" y="56"/>
                  </a:cubicBezTo>
                  <a:cubicBezTo>
                    <a:pt x="6073" y="19"/>
                    <a:pt x="6047" y="1"/>
                    <a:pt x="601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38"/>
            <p:cNvSpPr/>
            <p:nvPr/>
          </p:nvSpPr>
          <p:spPr>
            <a:xfrm>
              <a:off x="4953650" y="2142200"/>
              <a:ext cx="177950" cy="324850"/>
            </a:xfrm>
            <a:custGeom>
              <a:avLst/>
              <a:gdLst/>
              <a:ahLst/>
              <a:cxnLst/>
              <a:rect l="l" t="t" r="r" b="b"/>
              <a:pathLst>
                <a:path w="7118" h="12994" extrusionOk="0">
                  <a:moveTo>
                    <a:pt x="6514" y="1"/>
                  </a:moveTo>
                  <a:cubicBezTo>
                    <a:pt x="6483" y="1"/>
                    <a:pt x="6456" y="20"/>
                    <a:pt x="6451" y="66"/>
                  </a:cubicBezTo>
                  <a:cubicBezTo>
                    <a:pt x="6082" y="2543"/>
                    <a:pt x="5344" y="4603"/>
                    <a:pt x="3975" y="6710"/>
                  </a:cubicBezTo>
                  <a:cubicBezTo>
                    <a:pt x="2653" y="8770"/>
                    <a:pt x="1141" y="10651"/>
                    <a:pt x="34" y="12866"/>
                  </a:cubicBezTo>
                  <a:cubicBezTo>
                    <a:pt x="0" y="12924"/>
                    <a:pt x="66" y="12994"/>
                    <a:pt x="129" y="12994"/>
                  </a:cubicBezTo>
                  <a:cubicBezTo>
                    <a:pt x="156" y="12994"/>
                    <a:pt x="182" y="12981"/>
                    <a:pt x="200" y="12949"/>
                  </a:cubicBezTo>
                  <a:cubicBezTo>
                    <a:pt x="2510" y="9008"/>
                    <a:pt x="7118" y="5103"/>
                    <a:pt x="6618" y="90"/>
                  </a:cubicBezTo>
                  <a:cubicBezTo>
                    <a:pt x="6604" y="36"/>
                    <a:pt x="6555" y="1"/>
                    <a:pt x="651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38"/>
            <p:cNvSpPr/>
            <p:nvPr/>
          </p:nvSpPr>
          <p:spPr>
            <a:xfrm>
              <a:off x="4960725" y="2198525"/>
              <a:ext cx="134275" cy="256925"/>
            </a:xfrm>
            <a:custGeom>
              <a:avLst/>
              <a:gdLst/>
              <a:ahLst/>
              <a:cxnLst/>
              <a:rect l="l" t="t" r="r" b="b"/>
              <a:pathLst>
                <a:path w="5371" h="10277" extrusionOk="0">
                  <a:moveTo>
                    <a:pt x="5252" y="0"/>
                  </a:moveTo>
                  <a:cubicBezTo>
                    <a:pt x="5223" y="0"/>
                    <a:pt x="5196" y="12"/>
                    <a:pt x="5180" y="40"/>
                  </a:cubicBezTo>
                  <a:cubicBezTo>
                    <a:pt x="3299" y="3171"/>
                    <a:pt x="441" y="6505"/>
                    <a:pt x="1" y="10232"/>
                  </a:cubicBezTo>
                  <a:cubicBezTo>
                    <a:pt x="1" y="10260"/>
                    <a:pt x="22" y="10276"/>
                    <a:pt x="40" y="10276"/>
                  </a:cubicBezTo>
                  <a:cubicBezTo>
                    <a:pt x="51" y="10276"/>
                    <a:pt x="60" y="10269"/>
                    <a:pt x="60" y="10255"/>
                  </a:cubicBezTo>
                  <a:cubicBezTo>
                    <a:pt x="917" y="6350"/>
                    <a:pt x="4037" y="3766"/>
                    <a:pt x="5346" y="111"/>
                  </a:cubicBezTo>
                  <a:cubicBezTo>
                    <a:pt x="5370" y="48"/>
                    <a:pt x="5309" y="0"/>
                    <a:pt x="525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38"/>
            <p:cNvSpPr/>
            <p:nvPr/>
          </p:nvSpPr>
          <p:spPr>
            <a:xfrm>
              <a:off x="4965025" y="2131750"/>
              <a:ext cx="140575" cy="250275"/>
            </a:xfrm>
            <a:custGeom>
              <a:avLst/>
              <a:gdLst/>
              <a:ahLst/>
              <a:cxnLst/>
              <a:rect l="l" t="t" r="r" b="b"/>
              <a:pathLst>
                <a:path w="5623" h="10011" extrusionOk="0">
                  <a:moveTo>
                    <a:pt x="5492" y="0"/>
                  </a:moveTo>
                  <a:cubicBezTo>
                    <a:pt x="5466" y="0"/>
                    <a:pt x="5438" y="10"/>
                    <a:pt x="5413" y="32"/>
                  </a:cubicBezTo>
                  <a:cubicBezTo>
                    <a:pt x="2781" y="2639"/>
                    <a:pt x="1257" y="6533"/>
                    <a:pt x="7" y="9938"/>
                  </a:cubicBezTo>
                  <a:cubicBezTo>
                    <a:pt x="0" y="9986"/>
                    <a:pt x="30" y="10011"/>
                    <a:pt x="60" y="10011"/>
                  </a:cubicBezTo>
                  <a:cubicBezTo>
                    <a:pt x="82" y="10011"/>
                    <a:pt x="104" y="9998"/>
                    <a:pt x="114" y="9974"/>
                  </a:cubicBezTo>
                  <a:cubicBezTo>
                    <a:pt x="841" y="8235"/>
                    <a:pt x="1662" y="6557"/>
                    <a:pt x="2555" y="4902"/>
                  </a:cubicBezTo>
                  <a:cubicBezTo>
                    <a:pt x="3448" y="3235"/>
                    <a:pt x="4615" y="1770"/>
                    <a:pt x="5579" y="151"/>
                  </a:cubicBezTo>
                  <a:cubicBezTo>
                    <a:pt x="5623" y="72"/>
                    <a:pt x="5564" y="0"/>
                    <a:pt x="549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38"/>
            <p:cNvSpPr/>
            <p:nvPr/>
          </p:nvSpPr>
          <p:spPr>
            <a:xfrm>
              <a:off x="4947650" y="2075050"/>
              <a:ext cx="140400" cy="279825"/>
            </a:xfrm>
            <a:custGeom>
              <a:avLst/>
              <a:gdLst/>
              <a:ahLst/>
              <a:cxnLst/>
              <a:rect l="l" t="t" r="r" b="b"/>
              <a:pathLst>
                <a:path w="5616" h="11193" extrusionOk="0">
                  <a:moveTo>
                    <a:pt x="5484" y="0"/>
                  </a:moveTo>
                  <a:cubicBezTo>
                    <a:pt x="5454" y="0"/>
                    <a:pt x="5424" y="15"/>
                    <a:pt x="5405" y="50"/>
                  </a:cubicBezTo>
                  <a:cubicBezTo>
                    <a:pt x="4476" y="1669"/>
                    <a:pt x="4095" y="3657"/>
                    <a:pt x="3441" y="5396"/>
                  </a:cubicBezTo>
                  <a:cubicBezTo>
                    <a:pt x="2691" y="7443"/>
                    <a:pt x="1702" y="9622"/>
                    <a:pt x="47" y="11111"/>
                  </a:cubicBezTo>
                  <a:cubicBezTo>
                    <a:pt x="0" y="11148"/>
                    <a:pt x="27" y="11193"/>
                    <a:pt x="64" y="11193"/>
                  </a:cubicBezTo>
                  <a:cubicBezTo>
                    <a:pt x="74" y="11193"/>
                    <a:pt x="85" y="11190"/>
                    <a:pt x="95" y="11182"/>
                  </a:cubicBezTo>
                  <a:cubicBezTo>
                    <a:pt x="1809" y="10051"/>
                    <a:pt x="2750" y="8170"/>
                    <a:pt x="3524" y="6336"/>
                  </a:cubicBezTo>
                  <a:cubicBezTo>
                    <a:pt x="4357" y="4383"/>
                    <a:pt x="5215" y="2228"/>
                    <a:pt x="5608" y="145"/>
                  </a:cubicBezTo>
                  <a:cubicBezTo>
                    <a:pt x="5616" y="64"/>
                    <a:pt x="5547" y="0"/>
                    <a:pt x="548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38"/>
            <p:cNvSpPr/>
            <p:nvPr/>
          </p:nvSpPr>
          <p:spPr>
            <a:xfrm>
              <a:off x="4965500" y="2023650"/>
              <a:ext cx="96450" cy="276775"/>
            </a:xfrm>
            <a:custGeom>
              <a:avLst/>
              <a:gdLst/>
              <a:ahLst/>
              <a:cxnLst/>
              <a:rect l="l" t="t" r="r" b="b"/>
              <a:pathLst>
                <a:path w="3858" h="11071" extrusionOk="0">
                  <a:moveTo>
                    <a:pt x="3693" y="1"/>
                  </a:moveTo>
                  <a:cubicBezTo>
                    <a:pt x="3661" y="1"/>
                    <a:pt x="3630" y="18"/>
                    <a:pt x="3620" y="58"/>
                  </a:cubicBezTo>
                  <a:cubicBezTo>
                    <a:pt x="3322" y="1891"/>
                    <a:pt x="2953" y="3677"/>
                    <a:pt x="2369" y="5439"/>
                  </a:cubicBezTo>
                  <a:cubicBezTo>
                    <a:pt x="1738" y="7368"/>
                    <a:pt x="786" y="9154"/>
                    <a:pt x="24" y="11023"/>
                  </a:cubicBezTo>
                  <a:cubicBezTo>
                    <a:pt x="0" y="11055"/>
                    <a:pt x="19" y="11071"/>
                    <a:pt x="44" y="11071"/>
                  </a:cubicBezTo>
                  <a:cubicBezTo>
                    <a:pt x="57" y="11071"/>
                    <a:pt x="72" y="11067"/>
                    <a:pt x="83" y="11059"/>
                  </a:cubicBezTo>
                  <a:cubicBezTo>
                    <a:pt x="2227" y="8094"/>
                    <a:pt x="3858" y="3761"/>
                    <a:pt x="3786" y="82"/>
                  </a:cubicBezTo>
                  <a:cubicBezTo>
                    <a:pt x="3786" y="33"/>
                    <a:pt x="3738" y="1"/>
                    <a:pt x="369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38"/>
            <p:cNvSpPr/>
            <p:nvPr/>
          </p:nvSpPr>
          <p:spPr>
            <a:xfrm>
              <a:off x="4947875" y="1953800"/>
              <a:ext cx="113775" cy="301675"/>
            </a:xfrm>
            <a:custGeom>
              <a:avLst/>
              <a:gdLst/>
              <a:ahLst/>
              <a:cxnLst/>
              <a:rect l="l" t="t" r="r" b="b"/>
              <a:pathLst>
                <a:path w="4551" h="12067" extrusionOk="0">
                  <a:moveTo>
                    <a:pt x="3999" y="0"/>
                  </a:moveTo>
                  <a:cubicBezTo>
                    <a:pt x="3947" y="0"/>
                    <a:pt x="3896" y="30"/>
                    <a:pt x="3884" y="90"/>
                  </a:cubicBezTo>
                  <a:cubicBezTo>
                    <a:pt x="3408" y="1983"/>
                    <a:pt x="3408" y="3983"/>
                    <a:pt x="2860" y="5888"/>
                  </a:cubicBezTo>
                  <a:cubicBezTo>
                    <a:pt x="2241" y="8055"/>
                    <a:pt x="1229" y="9995"/>
                    <a:pt x="62" y="11900"/>
                  </a:cubicBezTo>
                  <a:cubicBezTo>
                    <a:pt x="0" y="11980"/>
                    <a:pt x="76" y="12066"/>
                    <a:pt x="159" y="12066"/>
                  </a:cubicBezTo>
                  <a:cubicBezTo>
                    <a:pt x="187" y="12066"/>
                    <a:pt x="216" y="12056"/>
                    <a:pt x="241" y="12031"/>
                  </a:cubicBezTo>
                  <a:cubicBezTo>
                    <a:pt x="1741" y="10543"/>
                    <a:pt x="2562" y="8412"/>
                    <a:pt x="3193" y="6436"/>
                  </a:cubicBezTo>
                  <a:cubicBezTo>
                    <a:pt x="3789" y="4590"/>
                    <a:pt x="4551" y="2030"/>
                    <a:pt x="4122" y="90"/>
                  </a:cubicBezTo>
                  <a:cubicBezTo>
                    <a:pt x="4104" y="30"/>
                    <a:pt x="4051" y="0"/>
                    <a:pt x="399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38"/>
            <p:cNvSpPr/>
            <p:nvPr/>
          </p:nvSpPr>
          <p:spPr>
            <a:xfrm>
              <a:off x="4939400" y="1964225"/>
              <a:ext cx="88925" cy="241275"/>
            </a:xfrm>
            <a:custGeom>
              <a:avLst/>
              <a:gdLst/>
              <a:ahLst/>
              <a:cxnLst/>
              <a:rect l="l" t="t" r="r" b="b"/>
              <a:pathLst>
                <a:path w="3557" h="9651" extrusionOk="0">
                  <a:moveTo>
                    <a:pt x="3437" y="1"/>
                  </a:moveTo>
                  <a:cubicBezTo>
                    <a:pt x="3403" y="1"/>
                    <a:pt x="3369" y="21"/>
                    <a:pt x="3354" y="65"/>
                  </a:cubicBezTo>
                  <a:cubicBezTo>
                    <a:pt x="2949" y="1625"/>
                    <a:pt x="2509" y="3161"/>
                    <a:pt x="1925" y="4685"/>
                  </a:cubicBezTo>
                  <a:cubicBezTo>
                    <a:pt x="1306" y="6316"/>
                    <a:pt x="437" y="7840"/>
                    <a:pt x="8" y="9531"/>
                  </a:cubicBezTo>
                  <a:cubicBezTo>
                    <a:pt x="0" y="9600"/>
                    <a:pt x="53" y="9650"/>
                    <a:pt x="104" y="9650"/>
                  </a:cubicBezTo>
                  <a:cubicBezTo>
                    <a:pt x="131" y="9650"/>
                    <a:pt x="158" y="9636"/>
                    <a:pt x="175" y="9602"/>
                  </a:cubicBezTo>
                  <a:cubicBezTo>
                    <a:pt x="1901" y="6852"/>
                    <a:pt x="3556" y="3399"/>
                    <a:pt x="3532" y="101"/>
                  </a:cubicBezTo>
                  <a:cubicBezTo>
                    <a:pt x="3532" y="39"/>
                    <a:pt x="3484" y="1"/>
                    <a:pt x="343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38"/>
            <p:cNvSpPr/>
            <p:nvPr/>
          </p:nvSpPr>
          <p:spPr>
            <a:xfrm>
              <a:off x="4953100" y="1924625"/>
              <a:ext cx="59750" cy="220175"/>
            </a:xfrm>
            <a:custGeom>
              <a:avLst/>
              <a:gdLst/>
              <a:ahLst/>
              <a:cxnLst/>
              <a:rect l="l" t="t" r="r" b="b"/>
              <a:pathLst>
                <a:path w="2390" h="8807" extrusionOk="0">
                  <a:moveTo>
                    <a:pt x="2029" y="0"/>
                  </a:moveTo>
                  <a:cubicBezTo>
                    <a:pt x="1975" y="0"/>
                    <a:pt x="1919" y="30"/>
                    <a:pt x="1901" y="90"/>
                  </a:cubicBezTo>
                  <a:cubicBezTo>
                    <a:pt x="1603" y="1423"/>
                    <a:pt x="1544" y="2816"/>
                    <a:pt x="1258" y="4162"/>
                  </a:cubicBezTo>
                  <a:cubicBezTo>
                    <a:pt x="949" y="5698"/>
                    <a:pt x="389" y="7138"/>
                    <a:pt x="8" y="8662"/>
                  </a:cubicBezTo>
                  <a:cubicBezTo>
                    <a:pt x="0" y="8747"/>
                    <a:pt x="72" y="8806"/>
                    <a:pt x="142" y="8806"/>
                  </a:cubicBezTo>
                  <a:cubicBezTo>
                    <a:pt x="182" y="8806"/>
                    <a:pt x="221" y="8788"/>
                    <a:pt x="246" y="8746"/>
                  </a:cubicBezTo>
                  <a:cubicBezTo>
                    <a:pt x="1103" y="7436"/>
                    <a:pt x="1484" y="5817"/>
                    <a:pt x="1818" y="4316"/>
                  </a:cubicBezTo>
                  <a:cubicBezTo>
                    <a:pt x="2115" y="2959"/>
                    <a:pt x="2389" y="1459"/>
                    <a:pt x="2139" y="90"/>
                  </a:cubicBezTo>
                  <a:cubicBezTo>
                    <a:pt x="2133" y="30"/>
                    <a:pt x="2083" y="0"/>
                    <a:pt x="202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38"/>
            <p:cNvSpPr/>
            <p:nvPr/>
          </p:nvSpPr>
          <p:spPr>
            <a:xfrm>
              <a:off x="4957750" y="1892175"/>
              <a:ext cx="57475" cy="208950"/>
            </a:xfrm>
            <a:custGeom>
              <a:avLst/>
              <a:gdLst/>
              <a:ahLst/>
              <a:cxnLst/>
              <a:rect l="l" t="t" r="r" b="b"/>
              <a:pathLst>
                <a:path w="2299" h="8358" extrusionOk="0">
                  <a:moveTo>
                    <a:pt x="1541" y="1"/>
                  </a:moveTo>
                  <a:cubicBezTo>
                    <a:pt x="1489" y="1"/>
                    <a:pt x="1435" y="30"/>
                    <a:pt x="1417" y="90"/>
                  </a:cubicBezTo>
                  <a:cubicBezTo>
                    <a:pt x="1132" y="1435"/>
                    <a:pt x="1167" y="2828"/>
                    <a:pt x="941" y="4186"/>
                  </a:cubicBezTo>
                  <a:cubicBezTo>
                    <a:pt x="703" y="5567"/>
                    <a:pt x="298" y="6924"/>
                    <a:pt x="1" y="8293"/>
                  </a:cubicBezTo>
                  <a:cubicBezTo>
                    <a:pt x="1" y="8334"/>
                    <a:pt x="39" y="8358"/>
                    <a:pt x="71" y="8358"/>
                  </a:cubicBezTo>
                  <a:cubicBezTo>
                    <a:pt x="86" y="8358"/>
                    <a:pt x="100" y="8352"/>
                    <a:pt x="108" y="8341"/>
                  </a:cubicBezTo>
                  <a:cubicBezTo>
                    <a:pt x="1334" y="6114"/>
                    <a:pt x="2298" y="2626"/>
                    <a:pt x="1655" y="90"/>
                  </a:cubicBezTo>
                  <a:cubicBezTo>
                    <a:pt x="1644" y="30"/>
                    <a:pt x="1593" y="1"/>
                    <a:pt x="154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38"/>
            <p:cNvSpPr/>
            <p:nvPr/>
          </p:nvSpPr>
          <p:spPr>
            <a:xfrm>
              <a:off x="4948475" y="1873800"/>
              <a:ext cx="31325" cy="189450"/>
            </a:xfrm>
            <a:custGeom>
              <a:avLst/>
              <a:gdLst/>
              <a:ahLst/>
              <a:cxnLst/>
              <a:rect l="l" t="t" r="r" b="b"/>
              <a:pathLst>
                <a:path w="1253" h="7578" extrusionOk="0">
                  <a:moveTo>
                    <a:pt x="909" y="0"/>
                  </a:moveTo>
                  <a:cubicBezTo>
                    <a:pt x="878" y="0"/>
                    <a:pt x="848" y="21"/>
                    <a:pt x="848" y="63"/>
                  </a:cubicBezTo>
                  <a:cubicBezTo>
                    <a:pt x="550" y="2539"/>
                    <a:pt x="526" y="4980"/>
                    <a:pt x="14" y="7433"/>
                  </a:cubicBezTo>
                  <a:cubicBezTo>
                    <a:pt x="0" y="7524"/>
                    <a:pt x="73" y="7578"/>
                    <a:pt x="140" y="7578"/>
                  </a:cubicBezTo>
                  <a:cubicBezTo>
                    <a:pt x="187" y="7578"/>
                    <a:pt x="231" y="7551"/>
                    <a:pt x="241" y="7492"/>
                  </a:cubicBezTo>
                  <a:cubicBezTo>
                    <a:pt x="848" y="5087"/>
                    <a:pt x="1253" y="2551"/>
                    <a:pt x="979" y="63"/>
                  </a:cubicBezTo>
                  <a:cubicBezTo>
                    <a:pt x="973" y="21"/>
                    <a:pt x="940" y="0"/>
                    <a:pt x="90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38"/>
            <p:cNvSpPr/>
            <p:nvPr/>
          </p:nvSpPr>
          <p:spPr>
            <a:xfrm>
              <a:off x="4935250" y="1871625"/>
              <a:ext cx="37600" cy="163200"/>
            </a:xfrm>
            <a:custGeom>
              <a:avLst/>
              <a:gdLst/>
              <a:ahLst/>
              <a:cxnLst/>
              <a:rect l="l" t="t" r="r" b="b"/>
              <a:pathLst>
                <a:path w="1504" h="6528" extrusionOk="0">
                  <a:moveTo>
                    <a:pt x="1442" y="0"/>
                  </a:moveTo>
                  <a:cubicBezTo>
                    <a:pt x="1426" y="0"/>
                    <a:pt x="1409" y="9"/>
                    <a:pt x="1401" y="31"/>
                  </a:cubicBezTo>
                  <a:cubicBezTo>
                    <a:pt x="781" y="2138"/>
                    <a:pt x="543" y="4317"/>
                    <a:pt x="8" y="6436"/>
                  </a:cubicBezTo>
                  <a:cubicBezTo>
                    <a:pt x="0" y="6489"/>
                    <a:pt x="45" y="6528"/>
                    <a:pt x="82" y="6528"/>
                  </a:cubicBezTo>
                  <a:cubicBezTo>
                    <a:pt x="103" y="6528"/>
                    <a:pt x="122" y="6515"/>
                    <a:pt x="127" y="6484"/>
                  </a:cubicBezTo>
                  <a:cubicBezTo>
                    <a:pt x="758" y="4377"/>
                    <a:pt x="1162" y="2222"/>
                    <a:pt x="1496" y="67"/>
                  </a:cubicBezTo>
                  <a:cubicBezTo>
                    <a:pt x="1503" y="29"/>
                    <a:pt x="1472" y="0"/>
                    <a:pt x="144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38"/>
            <p:cNvSpPr/>
            <p:nvPr/>
          </p:nvSpPr>
          <p:spPr>
            <a:xfrm>
              <a:off x="4934225" y="1777900"/>
              <a:ext cx="39325" cy="188800"/>
            </a:xfrm>
            <a:custGeom>
              <a:avLst/>
              <a:gdLst/>
              <a:ahLst/>
              <a:cxnLst/>
              <a:rect l="l" t="t" r="r" b="b"/>
              <a:pathLst>
                <a:path w="1573" h="7552" extrusionOk="0">
                  <a:moveTo>
                    <a:pt x="1501" y="0"/>
                  </a:moveTo>
                  <a:cubicBezTo>
                    <a:pt x="1473" y="0"/>
                    <a:pt x="1447" y="16"/>
                    <a:pt x="1442" y="53"/>
                  </a:cubicBezTo>
                  <a:cubicBezTo>
                    <a:pt x="930" y="2506"/>
                    <a:pt x="572" y="4994"/>
                    <a:pt x="25" y="7435"/>
                  </a:cubicBezTo>
                  <a:cubicBezTo>
                    <a:pt x="1" y="7499"/>
                    <a:pt x="62" y="7551"/>
                    <a:pt x="123" y="7551"/>
                  </a:cubicBezTo>
                  <a:cubicBezTo>
                    <a:pt x="153" y="7551"/>
                    <a:pt x="183" y="7538"/>
                    <a:pt x="203" y="7507"/>
                  </a:cubicBezTo>
                  <a:cubicBezTo>
                    <a:pt x="1334" y="5221"/>
                    <a:pt x="1501" y="2565"/>
                    <a:pt x="1573" y="65"/>
                  </a:cubicBezTo>
                  <a:cubicBezTo>
                    <a:pt x="1573" y="25"/>
                    <a:pt x="1536" y="0"/>
                    <a:pt x="150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38"/>
            <p:cNvSpPr/>
            <p:nvPr/>
          </p:nvSpPr>
          <p:spPr>
            <a:xfrm>
              <a:off x="4931775" y="1740400"/>
              <a:ext cx="40000" cy="191675"/>
            </a:xfrm>
            <a:custGeom>
              <a:avLst/>
              <a:gdLst/>
              <a:ahLst/>
              <a:cxnLst/>
              <a:rect l="l" t="t" r="r" b="b"/>
              <a:pathLst>
                <a:path w="1600" h="7667" extrusionOk="0">
                  <a:moveTo>
                    <a:pt x="322" y="1"/>
                  </a:moveTo>
                  <a:cubicBezTo>
                    <a:pt x="271" y="1"/>
                    <a:pt x="214" y="46"/>
                    <a:pt x="230" y="101"/>
                  </a:cubicBezTo>
                  <a:cubicBezTo>
                    <a:pt x="682" y="2696"/>
                    <a:pt x="528" y="4970"/>
                    <a:pt x="16" y="7542"/>
                  </a:cubicBezTo>
                  <a:cubicBezTo>
                    <a:pt x="1" y="7616"/>
                    <a:pt x="68" y="7666"/>
                    <a:pt x="127" y="7666"/>
                  </a:cubicBezTo>
                  <a:cubicBezTo>
                    <a:pt x="164" y="7666"/>
                    <a:pt x="197" y="7647"/>
                    <a:pt x="206" y="7602"/>
                  </a:cubicBezTo>
                  <a:cubicBezTo>
                    <a:pt x="766" y="5375"/>
                    <a:pt x="1599" y="2184"/>
                    <a:pt x="385" y="41"/>
                  </a:cubicBezTo>
                  <a:cubicBezTo>
                    <a:pt x="373" y="13"/>
                    <a:pt x="348" y="1"/>
                    <a:pt x="32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38"/>
            <p:cNvSpPr/>
            <p:nvPr/>
          </p:nvSpPr>
          <p:spPr>
            <a:xfrm>
              <a:off x="4907750" y="1723125"/>
              <a:ext cx="38125" cy="184850"/>
            </a:xfrm>
            <a:custGeom>
              <a:avLst/>
              <a:gdLst/>
              <a:ahLst/>
              <a:cxnLst/>
              <a:rect l="l" t="t" r="r" b="b"/>
              <a:pathLst>
                <a:path w="1525" h="7394" extrusionOk="0">
                  <a:moveTo>
                    <a:pt x="396" y="1"/>
                  </a:moveTo>
                  <a:cubicBezTo>
                    <a:pt x="354" y="1"/>
                    <a:pt x="310" y="39"/>
                    <a:pt x="310" y="101"/>
                  </a:cubicBezTo>
                  <a:cubicBezTo>
                    <a:pt x="0" y="2518"/>
                    <a:pt x="1203" y="4828"/>
                    <a:pt x="381" y="7257"/>
                  </a:cubicBezTo>
                  <a:cubicBezTo>
                    <a:pt x="339" y="7342"/>
                    <a:pt x="406" y="7393"/>
                    <a:pt x="480" y="7393"/>
                  </a:cubicBezTo>
                  <a:cubicBezTo>
                    <a:pt x="530" y="7393"/>
                    <a:pt x="583" y="7369"/>
                    <a:pt x="607" y="7316"/>
                  </a:cubicBezTo>
                  <a:cubicBezTo>
                    <a:pt x="1524" y="5066"/>
                    <a:pt x="1060" y="2339"/>
                    <a:pt x="465" y="65"/>
                  </a:cubicBezTo>
                  <a:cubicBezTo>
                    <a:pt x="455" y="20"/>
                    <a:pt x="426" y="1"/>
                    <a:pt x="39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38"/>
            <p:cNvSpPr/>
            <p:nvPr/>
          </p:nvSpPr>
          <p:spPr>
            <a:xfrm>
              <a:off x="4883325" y="1713725"/>
              <a:ext cx="35450" cy="130275"/>
            </a:xfrm>
            <a:custGeom>
              <a:avLst/>
              <a:gdLst/>
              <a:ahLst/>
              <a:cxnLst/>
              <a:rect l="l" t="t" r="r" b="b"/>
              <a:pathLst>
                <a:path w="1418" h="5211" extrusionOk="0">
                  <a:moveTo>
                    <a:pt x="87" y="0"/>
                  </a:moveTo>
                  <a:cubicBezTo>
                    <a:pt x="49" y="0"/>
                    <a:pt x="1" y="36"/>
                    <a:pt x="1" y="72"/>
                  </a:cubicBezTo>
                  <a:cubicBezTo>
                    <a:pt x="96" y="775"/>
                    <a:pt x="525" y="1453"/>
                    <a:pt x="680" y="2168"/>
                  </a:cubicBezTo>
                  <a:cubicBezTo>
                    <a:pt x="882" y="3120"/>
                    <a:pt x="989" y="4120"/>
                    <a:pt x="1049" y="5097"/>
                  </a:cubicBezTo>
                  <a:cubicBezTo>
                    <a:pt x="1049" y="5166"/>
                    <a:pt x="1117" y="5211"/>
                    <a:pt x="1181" y="5211"/>
                  </a:cubicBezTo>
                  <a:cubicBezTo>
                    <a:pt x="1228" y="5211"/>
                    <a:pt x="1272" y="5187"/>
                    <a:pt x="1287" y="5132"/>
                  </a:cubicBezTo>
                  <a:cubicBezTo>
                    <a:pt x="1418" y="4192"/>
                    <a:pt x="1311" y="3275"/>
                    <a:pt x="1108" y="2346"/>
                  </a:cubicBezTo>
                  <a:cubicBezTo>
                    <a:pt x="953" y="1692"/>
                    <a:pt x="751" y="394"/>
                    <a:pt x="120" y="13"/>
                  </a:cubicBezTo>
                  <a:cubicBezTo>
                    <a:pt x="111" y="4"/>
                    <a:pt x="100" y="0"/>
                    <a:pt x="8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38"/>
            <p:cNvSpPr/>
            <p:nvPr/>
          </p:nvSpPr>
          <p:spPr>
            <a:xfrm>
              <a:off x="4877375" y="1720175"/>
              <a:ext cx="23250" cy="68075"/>
            </a:xfrm>
            <a:custGeom>
              <a:avLst/>
              <a:gdLst/>
              <a:ahLst/>
              <a:cxnLst/>
              <a:rect l="l" t="t" r="r" b="b"/>
              <a:pathLst>
                <a:path w="930" h="2723" extrusionOk="0">
                  <a:moveTo>
                    <a:pt x="124" y="1"/>
                  </a:moveTo>
                  <a:cubicBezTo>
                    <a:pt x="64" y="1"/>
                    <a:pt x="1" y="48"/>
                    <a:pt x="1" y="112"/>
                  </a:cubicBezTo>
                  <a:cubicBezTo>
                    <a:pt x="1" y="481"/>
                    <a:pt x="215" y="838"/>
                    <a:pt x="358" y="1183"/>
                  </a:cubicBezTo>
                  <a:cubicBezTo>
                    <a:pt x="560" y="1672"/>
                    <a:pt x="751" y="2148"/>
                    <a:pt x="751" y="2672"/>
                  </a:cubicBezTo>
                  <a:cubicBezTo>
                    <a:pt x="751" y="2704"/>
                    <a:pt x="780" y="2723"/>
                    <a:pt x="810" y="2723"/>
                  </a:cubicBezTo>
                  <a:cubicBezTo>
                    <a:pt x="834" y="2723"/>
                    <a:pt x="859" y="2710"/>
                    <a:pt x="870" y="2684"/>
                  </a:cubicBezTo>
                  <a:cubicBezTo>
                    <a:pt x="930" y="2255"/>
                    <a:pt x="894" y="1850"/>
                    <a:pt x="799" y="1434"/>
                  </a:cubicBezTo>
                  <a:cubicBezTo>
                    <a:pt x="679" y="993"/>
                    <a:pt x="501" y="398"/>
                    <a:pt x="203" y="40"/>
                  </a:cubicBezTo>
                  <a:cubicBezTo>
                    <a:pt x="183" y="13"/>
                    <a:pt x="154" y="1"/>
                    <a:pt x="12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38"/>
            <p:cNvSpPr/>
            <p:nvPr/>
          </p:nvSpPr>
          <p:spPr>
            <a:xfrm>
              <a:off x="4822025" y="3134675"/>
              <a:ext cx="169850" cy="130100"/>
            </a:xfrm>
            <a:custGeom>
              <a:avLst/>
              <a:gdLst/>
              <a:ahLst/>
              <a:cxnLst/>
              <a:rect l="l" t="t" r="r" b="b"/>
              <a:pathLst>
                <a:path w="6794" h="5204" extrusionOk="0">
                  <a:moveTo>
                    <a:pt x="6655" y="1"/>
                  </a:moveTo>
                  <a:cubicBezTo>
                    <a:pt x="6647" y="1"/>
                    <a:pt x="6640" y="2"/>
                    <a:pt x="6632" y="3"/>
                  </a:cubicBezTo>
                  <a:cubicBezTo>
                    <a:pt x="5239" y="444"/>
                    <a:pt x="4025" y="1289"/>
                    <a:pt x="2882" y="2194"/>
                  </a:cubicBezTo>
                  <a:cubicBezTo>
                    <a:pt x="2203" y="2753"/>
                    <a:pt x="1596" y="3373"/>
                    <a:pt x="1012" y="4016"/>
                  </a:cubicBezTo>
                  <a:cubicBezTo>
                    <a:pt x="891" y="4146"/>
                    <a:pt x="283" y="5002"/>
                    <a:pt x="229" y="5002"/>
                  </a:cubicBezTo>
                  <a:cubicBezTo>
                    <a:pt x="208" y="5002"/>
                    <a:pt x="265" y="4883"/>
                    <a:pt x="453" y="4563"/>
                  </a:cubicBezTo>
                  <a:cubicBezTo>
                    <a:pt x="453" y="4555"/>
                    <a:pt x="435" y="4546"/>
                    <a:pt x="424" y="4546"/>
                  </a:cubicBezTo>
                  <a:cubicBezTo>
                    <a:pt x="420" y="4546"/>
                    <a:pt x="417" y="4548"/>
                    <a:pt x="417" y="4551"/>
                  </a:cubicBezTo>
                  <a:cubicBezTo>
                    <a:pt x="346" y="4694"/>
                    <a:pt x="0" y="5051"/>
                    <a:pt x="250" y="5182"/>
                  </a:cubicBezTo>
                  <a:cubicBezTo>
                    <a:pt x="270" y="5197"/>
                    <a:pt x="294" y="5204"/>
                    <a:pt x="318" y="5204"/>
                  </a:cubicBezTo>
                  <a:cubicBezTo>
                    <a:pt x="351" y="5204"/>
                    <a:pt x="384" y="5191"/>
                    <a:pt x="405" y="5170"/>
                  </a:cubicBezTo>
                  <a:cubicBezTo>
                    <a:pt x="1405" y="4194"/>
                    <a:pt x="2298" y="3182"/>
                    <a:pt x="3429" y="2313"/>
                  </a:cubicBezTo>
                  <a:cubicBezTo>
                    <a:pt x="4465" y="1527"/>
                    <a:pt x="5656" y="979"/>
                    <a:pt x="6715" y="206"/>
                  </a:cubicBezTo>
                  <a:cubicBezTo>
                    <a:pt x="6793" y="150"/>
                    <a:pt x="6757" y="1"/>
                    <a:pt x="665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38"/>
            <p:cNvSpPr/>
            <p:nvPr/>
          </p:nvSpPr>
          <p:spPr>
            <a:xfrm>
              <a:off x="4820725" y="3145775"/>
              <a:ext cx="125800" cy="111150"/>
            </a:xfrm>
            <a:custGeom>
              <a:avLst/>
              <a:gdLst/>
              <a:ahLst/>
              <a:cxnLst/>
              <a:rect l="l" t="t" r="r" b="b"/>
              <a:pathLst>
                <a:path w="5032" h="4446" extrusionOk="0">
                  <a:moveTo>
                    <a:pt x="4918" y="1"/>
                  </a:moveTo>
                  <a:cubicBezTo>
                    <a:pt x="4904" y="1"/>
                    <a:pt x="4890" y="4"/>
                    <a:pt x="4874" y="12"/>
                  </a:cubicBezTo>
                  <a:cubicBezTo>
                    <a:pt x="3112" y="1262"/>
                    <a:pt x="1469" y="2571"/>
                    <a:pt x="64" y="4226"/>
                  </a:cubicBezTo>
                  <a:cubicBezTo>
                    <a:pt x="1" y="4326"/>
                    <a:pt x="75" y="4446"/>
                    <a:pt x="161" y="4446"/>
                  </a:cubicBezTo>
                  <a:cubicBezTo>
                    <a:pt x="188" y="4446"/>
                    <a:pt x="217" y="4434"/>
                    <a:pt x="243" y="4405"/>
                  </a:cubicBezTo>
                  <a:cubicBezTo>
                    <a:pt x="1707" y="2857"/>
                    <a:pt x="3493" y="1667"/>
                    <a:pt x="4981" y="143"/>
                  </a:cubicBezTo>
                  <a:cubicBezTo>
                    <a:pt x="5031" y="93"/>
                    <a:pt x="4989" y="1"/>
                    <a:pt x="491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38"/>
            <p:cNvSpPr/>
            <p:nvPr/>
          </p:nvSpPr>
          <p:spPr>
            <a:xfrm>
              <a:off x="4765175" y="3218250"/>
              <a:ext cx="181325" cy="238150"/>
            </a:xfrm>
            <a:custGeom>
              <a:avLst/>
              <a:gdLst/>
              <a:ahLst/>
              <a:cxnLst/>
              <a:rect l="l" t="t" r="r" b="b"/>
              <a:pathLst>
                <a:path w="7253" h="9526" extrusionOk="0">
                  <a:moveTo>
                    <a:pt x="7069" y="1"/>
                  </a:moveTo>
                  <a:cubicBezTo>
                    <a:pt x="7058" y="1"/>
                    <a:pt x="7048" y="2"/>
                    <a:pt x="7037" y="6"/>
                  </a:cubicBezTo>
                  <a:cubicBezTo>
                    <a:pt x="5239" y="482"/>
                    <a:pt x="3572" y="2363"/>
                    <a:pt x="2500" y="3780"/>
                  </a:cubicBezTo>
                  <a:cubicBezTo>
                    <a:pt x="1274" y="5387"/>
                    <a:pt x="0" y="7388"/>
                    <a:pt x="48" y="9483"/>
                  </a:cubicBezTo>
                  <a:cubicBezTo>
                    <a:pt x="48" y="9510"/>
                    <a:pt x="67" y="9525"/>
                    <a:pt x="83" y="9525"/>
                  </a:cubicBezTo>
                  <a:cubicBezTo>
                    <a:pt x="96" y="9525"/>
                    <a:pt x="107" y="9516"/>
                    <a:pt x="107" y="9495"/>
                  </a:cubicBezTo>
                  <a:cubicBezTo>
                    <a:pt x="417" y="7388"/>
                    <a:pt x="1417" y="5614"/>
                    <a:pt x="2739" y="3971"/>
                  </a:cubicBezTo>
                  <a:cubicBezTo>
                    <a:pt x="4001" y="2411"/>
                    <a:pt x="5596" y="1435"/>
                    <a:pt x="7156" y="208"/>
                  </a:cubicBezTo>
                  <a:cubicBezTo>
                    <a:pt x="7252" y="133"/>
                    <a:pt x="7166" y="1"/>
                    <a:pt x="706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38"/>
            <p:cNvSpPr/>
            <p:nvPr/>
          </p:nvSpPr>
          <p:spPr>
            <a:xfrm>
              <a:off x="4780775" y="3263025"/>
              <a:ext cx="150200" cy="128100"/>
            </a:xfrm>
            <a:custGeom>
              <a:avLst/>
              <a:gdLst/>
              <a:ahLst/>
              <a:cxnLst/>
              <a:rect l="l" t="t" r="r" b="b"/>
              <a:pathLst>
                <a:path w="6008" h="5124" extrusionOk="0">
                  <a:moveTo>
                    <a:pt x="5853" y="1"/>
                  </a:moveTo>
                  <a:cubicBezTo>
                    <a:pt x="3246" y="144"/>
                    <a:pt x="1424" y="3108"/>
                    <a:pt x="43" y="4978"/>
                  </a:cubicBezTo>
                  <a:cubicBezTo>
                    <a:pt x="1" y="5054"/>
                    <a:pt x="73" y="5124"/>
                    <a:pt x="143" y="5124"/>
                  </a:cubicBezTo>
                  <a:cubicBezTo>
                    <a:pt x="172" y="5124"/>
                    <a:pt x="201" y="5112"/>
                    <a:pt x="222" y="5085"/>
                  </a:cubicBezTo>
                  <a:cubicBezTo>
                    <a:pt x="972" y="4108"/>
                    <a:pt x="1710" y="3156"/>
                    <a:pt x="2579" y="2287"/>
                  </a:cubicBezTo>
                  <a:cubicBezTo>
                    <a:pt x="3555" y="1322"/>
                    <a:pt x="4686" y="810"/>
                    <a:pt x="5913" y="203"/>
                  </a:cubicBezTo>
                  <a:cubicBezTo>
                    <a:pt x="6008" y="156"/>
                    <a:pt x="5948" y="1"/>
                    <a:pt x="585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38"/>
            <p:cNvSpPr/>
            <p:nvPr/>
          </p:nvSpPr>
          <p:spPr>
            <a:xfrm>
              <a:off x="4784025" y="3350150"/>
              <a:ext cx="112725" cy="55200"/>
            </a:xfrm>
            <a:custGeom>
              <a:avLst/>
              <a:gdLst/>
              <a:ahLst/>
              <a:cxnLst/>
              <a:rect l="l" t="t" r="r" b="b"/>
              <a:pathLst>
                <a:path w="4509" h="2208" extrusionOk="0">
                  <a:moveTo>
                    <a:pt x="3613" y="0"/>
                  </a:moveTo>
                  <a:cubicBezTo>
                    <a:pt x="2279" y="0"/>
                    <a:pt x="889" y="1266"/>
                    <a:pt x="68" y="2088"/>
                  </a:cubicBezTo>
                  <a:cubicBezTo>
                    <a:pt x="0" y="2136"/>
                    <a:pt x="58" y="2208"/>
                    <a:pt x="114" y="2208"/>
                  </a:cubicBezTo>
                  <a:cubicBezTo>
                    <a:pt x="127" y="2208"/>
                    <a:pt x="140" y="2204"/>
                    <a:pt x="151" y="2195"/>
                  </a:cubicBezTo>
                  <a:cubicBezTo>
                    <a:pt x="746" y="1719"/>
                    <a:pt x="1377" y="1302"/>
                    <a:pt x="2056" y="957"/>
                  </a:cubicBezTo>
                  <a:cubicBezTo>
                    <a:pt x="2818" y="576"/>
                    <a:pt x="3509" y="481"/>
                    <a:pt x="4354" y="385"/>
                  </a:cubicBezTo>
                  <a:cubicBezTo>
                    <a:pt x="4437" y="361"/>
                    <a:pt x="4509" y="230"/>
                    <a:pt x="4413" y="171"/>
                  </a:cubicBezTo>
                  <a:cubicBezTo>
                    <a:pt x="4152" y="52"/>
                    <a:pt x="3884" y="0"/>
                    <a:pt x="361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38"/>
            <p:cNvSpPr/>
            <p:nvPr/>
          </p:nvSpPr>
          <p:spPr>
            <a:xfrm>
              <a:off x="4779225" y="3414550"/>
              <a:ext cx="66925" cy="38475"/>
            </a:xfrm>
            <a:custGeom>
              <a:avLst/>
              <a:gdLst/>
              <a:ahLst/>
              <a:cxnLst/>
              <a:rect l="l" t="t" r="r" b="b"/>
              <a:pathLst>
                <a:path w="2677" h="1539" extrusionOk="0">
                  <a:moveTo>
                    <a:pt x="1136" y="1"/>
                  </a:moveTo>
                  <a:cubicBezTo>
                    <a:pt x="706" y="1"/>
                    <a:pt x="350" y="227"/>
                    <a:pt x="45" y="619"/>
                  </a:cubicBezTo>
                  <a:cubicBezTo>
                    <a:pt x="0" y="664"/>
                    <a:pt x="51" y="723"/>
                    <a:pt x="104" y="723"/>
                  </a:cubicBezTo>
                  <a:cubicBezTo>
                    <a:pt x="121" y="723"/>
                    <a:pt x="138" y="717"/>
                    <a:pt x="153" y="702"/>
                  </a:cubicBezTo>
                  <a:cubicBezTo>
                    <a:pt x="403" y="455"/>
                    <a:pt x="656" y="356"/>
                    <a:pt x="903" y="356"/>
                  </a:cubicBezTo>
                  <a:cubicBezTo>
                    <a:pt x="1524" y="356"/>
                    <a:pt x="2103" y="989"/>
                    <a:pt x="2486" y="1500"/>
                  </a:cubicBezTo>
                  <a:cubicBezTo>
                    <a:pt x="2508" y="1527"/>
                    <a:pt x="2537" y="1538"/>
                    <a:pt x="2565" y="1538"/>
                  </a:cubicBezTo>
                  <a:cubicBezTo>
                    <a:pt x="2612" y="1538"/>
                    <a:pt x="2657" y="1505"/>
                    <a:pt x="2665" y="1453"/>
                  </a:cubicBezTo>
                  <a:cubicBezTo>
                    <a:pt x="2677" y="822"/>
                    <a:pt x="2224" y="310"/>
                    <a:pt x="1641" y="95"/>
                  </a:cubicBezTo>
                  <a:cubicBezTo>
                    <a:pt x="1462" y="31"/>
                    <a:pt x="1294" y="1"/>
                    <a:pt x="113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38"/>
            <p:cNvSpPr/>
            <p:nvPr/>
          </p:nvSpPr>
          <p:spPr>
            <a:xfrm>
              <a:off x="4777950" y="3446325"/>
              <a:ext cx="40525" cy="38375"/>
            </a:xfrm>
            <a:custGeom>
              <a:avLst/>
              <a:gdLst/>
              <a:ahLst/>
              <a:cxnLst/>
              <a:rect l="l" t="t" r="r" b="b"/>
              <a:pathLst>
                <a:path w="1621" h="1535" extrusionOk="0">
                  <a:moveTo>
                    <a:pt x="257" y="0"/>
                  </a:moveTo>
                  <a:cubicBezTo>
                    <a:pt x="76" y="0"/>
                    <a:pt x="0" y="302"/>
                    <a:pt x="204" y="324"/>
                  </a:cubicBezTo>
                  <a:cubicBezTo>
                    <a:pt x="454" y="372"/>
                    <a:pt x="692" y="479"/>
                    <a:pt x="846" y="705"/>
                  </a:cubicBezTo>
                  <a:cubicBezTo>
                    <a:pt x="977" y="908"/>
                    <a:pt x="977" y="1217"/>
                    <a:pt x="1049" y="1479"/>
                  </a:cubicBezTo>
                  <a:cubicBezTo>
                    <a:pt x="1055" y="1517"/>
                    <a:pt x="1084" y="1535"/>
                    <a:pt x="1117" y="1535"/>
                  </a:cubicBezTo>
                  <a:cubicBezTo>
                    <a:pt x="1147" y="1535"/>
                    <a:pt x="1181" y="1520"/>
                    <a:pt x="1204" y="1491"/>
                  </a:cubicBezTo>
                  <a:cubicBezTo>
                    <a:pt x="1620" y="801"/>
                    <a:pt x="966" y="110"/>
                    <a:pt x="287" y="3"/>
                  </a:cubicBezTo>
                  <a:cubicBezTo>
                    <a:pt x="277" y="1"/>
                    <a:pt x="267" y="0"/>
                    <a:pt x="25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38"/>
            <p:cNvSpPr/>
            <p:nvPr/>
          </p:nvSpPr>
          <p:spPr>
            <a:xfrm>
              <a:off x="4766825" y="3464675"/>
              <a:ext cx="30800" cy="30550"/>
            </a:xfrm>
            <a:custGeom>
              <a:avLst/>
              <a:gdLst/>
              <a:ahLst/>
              <a:cxnLst/>
              <a:rect l="l" t="t" r="r" b="b"/>
              <a:pathLst>
                <a:path w="1232" h="1222" extrusionOk="0">
                  <a:moveTo>
                    <a:pt x="293" y="1"/>
                  </a:moveTo>
                  <a:cubicBezTo>
                    <a:pt x="119" y="1"/>
                    <a:pt x="0" y="275"/>
                    <a:pt x="196" y="412"/>
                  </a:cubicBezTo>
                  <a:cubicBezTo>
                    <a:pt x="339" y="507"/>
                    <a:pt x="434" y="626"/>
                    <a:pt x="506" y="769"/>
                  </a:cubicBezTo>
                  <a:cubicBezTo>
                    <a:pt x="553" y="841"/>
                    <a:pt x="577" y="936"/>
                    <a:pt x="589" y="1007"/>
                  </a:cubicBezTo>
                  <a:cubicBezTo>
                    <a:pt x="601" y="1079"/>
                    <a:pt x="660" y="1138"/>
                    <a:pt x="720" y="1186"/>
                  </a:cubicBezTo>
                  <a:cubicBezTo>
                    <a:pt x="744" y="1210"/>
                    <a:pt x="774" y="1222"/>
                    <a:pt x="802" y="1222"/>
                  </a:cubicBezTo>
                  <a:cubicBezTo>
                    <a:pt x="830" y="1222"/>
                    <a:pt x="857" y="1210"/>
                    <a:pt x="875" y="1186"/>
                  </a:cubicBezTo>
                  <a:cubicBezTo>
                    <a:pt x="1232" y="829"/>
                    <a:pt x="708" y="245"/>
                    <a:pt x="410" y="43"/>
                  </a:cubicBezTo>
                  <a:cubicBezTo>
                    <a:pt x="370" y="13"/>
                    <a:pt x="330" y="1"/>
                    <a:pt x="29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38"/>
            <p:cNvSpPr/>
            <p:nvPr/>
          </p:nvSpPr>
          <p:spPr>
            <a:xfrm>
              <a:off x="4690125" y="3372075"/>
              <a:ext cx="37550" cy="110550"/>
            </a:xfrm>
            <a:custGeom>
              <a:avLst/>
              <a:gdLst/>
              <a:ahLst/>
              <a:cxnLst/>
              <a:rect l="l" t="t" r="r" b="b"/>
              <a:pathLst>
                <a:path w="1502" h="4422" extrusionOk="0">
                  <a:moveTo>
                    <a:pt x="131" y="0"/>
                  </a:moveTo>
                  <a:cubicBezTo>
                    <a:pt x="62" y="0"/>
                    <a:pt x="1" y="66"/>
                    <a:pt x="38" y="139"/>
                  </a:cubicBezTo>
                  <a:cubicBezTo>
                    <a:pt x="800" y="1520"/>
                    <a:pt x="1240" y="2735"/>
                    <a:pt x="1216" y="4342"/>
                  </a:cubicBezTo>
                  <a:cubicBezTo>
                    <a:pt x="1205" y="4394"/>
                    <a:pt x="1244" y="4421"/>
                    <a:pt x="1288" y="4421"/>
                  </a:cubicBezTo>
                  <a:cubicBezTo>
                    <a:pt x="1336" y="4421"/>
                    <a:pt x="1389" y="4391"/>
                    <a:pt x="1395" y="4330"/>
                  </a:cubicBezTo>
                  <a:cubicBezTo>
                    <a:pt x="1502" y="2925"/>
                    <a:pt x="1395" y="973"/>
                    <a:pt x="192" y="20"/>
                  </a:cubicBezTo>
                  <a:cubicBezTo>
                    <a:pt x="173" y="6"/>
                    <a:pt x="151" y="0"/>
                    <a:pt x="13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38"/>
            <p:cNvSpPr/>
            <p:nvPr/>
          </p:nvSpPr>
          <p:spPr>
            <a:xfrm>
              <a:off x="4671700" y="3437750"/>
              <a:ext cx="44375" cy="47725"/>
            </a:xfrm>
            <a:custGeom>
              <a:avLst/>
              <a:gdLst/>
              <a:ahLst/>
              <a:cxnLst/>
              <a:rect l="l" t="t" r="r" b="b"/>
              <a:pathLst>
                <a:path w="1775" h="1909" extrusionOk="0">
                  <a:moveTo>
                    <a:pt x="167" y="1"/>
                  </a:moveTo>
                  <a:cubicBezTo>
                    <a:pt x="48" y="1"/>
                    <a:pt x="1" y="167"/>
                    <a:pt x="108" y="215"/>
                  </a:cubicBezTo>
                  <a:cubicBezTo>
                    <a:pt x="655" y="525"/>
                    <a:pt x="1263" y="894"/>
                    <a:pt x="1025" y="1620"/>
                  </a:cubicBezTo>
                  <a:cubicBezTo>
                    <a:pt x="973" y="1796"/>
                    <a:pt x="1115" y="1908"/>
                    <a:pt x="1255" y="1908"/>
                  </a:cubicBezTo>
                  <a:cubicBezTo>
                    <a:pt x="1342" y="1908"/>
                    <a:pt x="1428" y="1864"/>
                    <a:pt x="1465" y="1763"/>
                  </a:cubicBezTo>
                  <a:cubicBezTo>
                    <a:pt x="1775" y="870"/>
                    <a:pt x="1084" y="13"/>
                    <a:pt x="16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38"/>
            <p:cNvSpPr/>
            <p:nvPr/>
          </p:nvSpPr>
          <p:spPr>
            <a:xfrm>
              <a:off x="4681825" y="3477050"/>
              <a:ext cx="31525" cy="25150"/>
            </a:xfrm>
            <a:custGeom>
              <a:avLst/>
              <a:gdLst/>
              <a:ahLst/>
              <a:cxnLst/>
              <a:rect l="l" t="t" r="r" b="b"/>
              <a:pathLst>
                <a:path w="1261" h="1006" extrusionOk="0">
                  <a:moveTo>
                    <a:pt x="658" y="1"/>
                  </a:moveTo>
                  <a:cubicBezTo>
                    <a:pt x="483" y="1"/>
                    <a:pt x="314" y="48"/>
                    <a:pt x="191" y="191"/>
                  </a:cubicBezTo>
                  <a:cubicBezTo>
                    <a:pt x="0" y="405"/>
                    <a:pt x="60" y="822"/>
                    <a:pt x="310" y="989"/>
                  </a:cubicBezTo>
                  <a:cubicBezTo>
                    <a:pt x="325" y="1001"/>
                    <a:pt x="340" y="1006"/>
                    <a:pt x="355" y="1006"/>
                  </a:cubicBezTo>
                  <a:cubicBezTo>
                    <a:pt x="397" y="1006"/>
                    <a:pt x="432" y="961"/>
                    <a:pt x="441" y="917"/>
                  </a:cubicBezTo>
                  <a:cubicBezTo>
                    <a:pt x="453" y="798"/>
                    <a:pt x="429" y="691"/>
                    <a:pt x="405" y="572"/>
                  </a:cubicBezTo>
                  <a:cubicBezTo>
                    <a:pt x="381" y="512"/>
                    <a:pt x="405" y="441"/>
                    <a:pt x="429" y="393"/>
                  </a:cubicBezTo>
                  <a:cubicBezTo>
                    <a:pt x="478" y="330"/>
                    <a:pt x="556" y="308"/>
                    <a:pt x="643" y="308"/>
                  </a:cubicBezTo>
                  <a:cubicBezTo>
                    <a:pt x="768" y="308"/>
                    <a:pt x="909" y="353"/>
                    <a:pt x="1001" y="381"/>
                  </a:cubicBezTo>
                  <a:cubicBezTo>
                    <a:pt x="1015" y="385"/>
                    <a:pt x="1028" y="386"/>
                    <a:pt x="1041" y="386"/>
                  </a:cubicBezTo>
                  <a:cubicBezTo>
                    <a:pt x="1202" y="386"/>
                    <a:pt x="1260" y="127"/>
                    <a:pt x="1084" y="72"/>
                  </a:cubicBezTo>
                  <a:cubicBezTo>
                    <a:pt x="954" y="34"/>
                    <a:pt x="804" y="1"/>
                    <a:pt x="65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38"/>
            <p:cNvSpPr/>
            <p:nvPr/>
          </p:nvSpPr>
          <p:spPr>
            <a:xfrm>
              <a:off x="4676475" y="3482425"/>
              <a:ext cx="42875" cy="34125"/>
            </a:xfrm>
            <a:custGeom>
              <a:avLst/>
              <a:gdLst/>
              <a:ahLst/>
              <a:cxnLst/>
              <a:rect l="l" t="t" r="r" b="b"/>
              <a:pathLst>
                <a:path w="1715" h="1365" extrusionOk="0">
                  <a:moveTo>
                    <a:pt x="1091" y="1"/>
                  </a:moveTo>
                  <a:cubicBezTo>
                    <a:pt x="980" y="1"/>
                    <a:pt x="867" y="21"/>
                    <a:pt x="762" y="59"/>
                  </a:cubicBezTo>
                  <a:cubicBezTo>
                    <a:pt x="274" y="250"/>
                    <a:pt x="0" y="1047"/>
                    <a:pt x="524" y="1357"/>
                  </a:cubicBezTo>
                  <a:cubicBezTo>
                    <a:pt x="534" y="1362"/>
                    <a:pt x="545" y="1365"/>
                    <a:pt x="556" y="1365"/>
                  </a:cubicBezTo>
                  <a:cubicBezTo>
                    <a:pt x="595" y="1365"/>
                    <a:pt x="631" y="1335"/>
                    <a:pt x="631" y="1297"/>
                  </a:cubicBezTo>
                  <a:cubicBezTo>
                    <a:pt x="631" y="1071"/>
                    <a:pt x="512" y="881"/>
                    <a:pt x="536" y="654"/>
                  </a:cubicBezTo>
                  <a:cubicBezTo>
                    <a:pt x="572" y="488"/>
                    <a:pt x="679" y="357"/>
                    <a:pt x="822" y="285"/>
                  </a:cubicBezTo>
                  <a:cubicBezTo>
                    <a:pt x="918" y="227"/>
                    <a:pt x="1032" y="196"/>
                    <a:pt x="1143" y="196"/>
                  </a:cubicBezTo>
                  <a:cubicBezTo>
                    <a:pt x="1346" y="196"/>
                    <a:pt x="1537" y="300"/>
                    <a:pt x="1584" y="524"/>
                  </a:cubicBezTo>
                  <a:cubicBezTo>
                    <a:pt x="1589" y="550"/>
                    <a:pt x="1616" y="563"/>
                    <a:pt x="1644" y="563"/>
                  </a:cubicBezTo>
                  <a:cubicBezTo>
                    <a:pt x="1679" y="563"/>
                    <a:pt x="1715" y="544"/>
                    <a:pt x="1715" y="512"/>
                  </a:cubicBezTo>
                  <a:cubicBezTo>
                    <a:pt x="1680" y="154"/>
                    <a:pt x="1395" y="1"/>
                    <a:pt x="109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38"/>
            <p:cNvSpPr/>
            <p:nvPr/>
          </p:nvSpPr>
          <p:spPr>
            <a:xfrm>
              <a:off x="4695825" y="3483325"/>
              <a:ext cx="17575" cy="14075"/>
            </a:xfrm>
            <a:custGeom>
              <a:avLst/>
              <a:gdLst/>
              <a:ahLst/>
              <a:cxnLst/>
              <a:rect l="l" t="t" r="r" b="b"/>
              <a:pathLst>
                <a:path w="703" h="563" extrusionOk="0">
                  <a:moveTo>
                    <a:pt x="534" y="0"/>
                  </a:moveTo>
                  <a:cubicBezTo>
                    <a:pt x="450" y="0"/>
                    <a:pt x="381" y="92"/>
                    <a:pt x="321" y="142"/>
                  </a:cubicBezTo>
                  <a:cubicBezTo>
                    <a:pt x="325" y="153"/>
                    <a:pt x="330" y="163"/>
                    <a:pt x="335" y="171"/>
                  </a:cubicBezTo>
                  <a:lnTo>
                    <a:pt x="335" y="171"/>
                  </a:lnTo>
                  <a:cubicBezTo>
                    <a:pt x="322" y="180"/>
                    <a:pt x="309" y="190"/>
                    <a:pt x="298" y="202"/>
                  </a:cubicBezTo>
                  <a:cubicBezTo>
                    <a:pt x="214" y="261"/>
                    <a:pt x="0" y="392"/>
                    <a:pt x="107" y="535"/>
                  </a:cubicBezTo>
                  <a:cubicBezTo>
                    <a:pt x="123" y="554"/>
                    <a:pt x="142" y="562"/>
                    <a:pt x="162" y="562"/>
                  </a:cubicBezTo>
                  <a:cubicBezTo>
                    <a:pt x="178" y="562"/>
                    <a:pt x="196" y="557"/>
                    <a:pt x="211" y="547"/>
                  </a:cubicBezTo>
                  <a:lnTo>
                    <a:pt x="211" y="547"/>
                  </a:lnTo>
                  <a:cubicBezTo>
                    <a:pt x="212" y="547"/>
                    <a:pt x="213" y="547"/>
                    <a:pt x="214" y="547"/>
                  </a:cubicBezTo>
                  <a:cubicBezTo>
                    <a:pt x="226" y="547"/>
                    <a:pt x="238" y="547"/>
                    <a:pt x="262" y="535"/>
                  </a:cubicBezTo>
                  <a:cubicBezTo>
                    <a:pt x="298" y="511"/>
                    <a:pt x="357" y="476"/>
                    <a:pt x="393" y="440"/>
                  </a:cubicBezTo>
                  <a:cubicBezTo>
                    <a:pt x="464" y="380"/>
                    <a:pt x="560" y="321"/>
                    <a:pt x="619" y="261"/>
                  </a:cubicBezTo>
                  <a:cubicBezTo>
                    <a:pt x="702" y="190"/>
                    <a:pt x="702" y="59"/>
                    <a:pt x="583" y="11"/>
                  </a:cubicBezTo>
                  <a:cubicBezTo>
                    <a:pt x="566" y="4"/>
                    <a:pt x="550" y="0"/>
                    <a:pt x="5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38"/>
            <p:cNvSpPr/>
            <p:nvPr/>
          </p:nvSpPr>
          <p:spPr>
            <a:xfrm>
              <a:off x="4693575" y="3429275"/>
              <a:ext cx="38875" cy="60325"/>
            </a:xfrm>
            <a:custGeom>
              <a:avLst/>
              <a:gdLst/>
              <a:ahLst/>
              <a:cxnLst/>
              <a:rect l="l" t="t" r="r" b="b"/>
              <a:pathLst>
                <a:path w="1555" h="2413" extrusionOk="0">
                  <a:moveTo>
                    <a:pt x="75" y="1"/>
                  </a:moveTo>
                  <a:cubicBezTo>
                    <a:pt x="36" y="1"/>
                    <a:pt x="1" y="45"/>
                    <a:pt x="19" y="90"/>
                  </a:cubicBezTo>
                  <a:cubicBezTo>
                    <a:pt x="364" y="768"/>
                    <a:pt x="1554" y="1637"/>
                    <a:pt x="423" y="2257"/>
                  </a:cubicBezTo>
                  <a:cubicBezTo>
                    <a:pt x="363" y="2297"/>
                    <a:pt x="404" y="2413"/>
                    <a:pt x="469" y="2413"/>
                  </a:cubicBezTo>
                  <a:cubicBezTo>
                    <a:pt x="481" y="2413"/>
                    <a:pt x="494" y="2409"/>
                    <a:pt x="507" y="2399"/>
                  </a:cubicBezTo>
                  <a:cubicBezTo>
                    <a:pt x="912" y="2173"/>
                    <a:pt x="1150" y="1876"/>
                    <a:pt x="1043" y="1399"/>
                  </a:cubicBezTo>
                  <a:cubicBezTo>
                    <a:pt x="947" y="911"/>
                    <a:pt x="459" y="352"/>
                    <a:pt x="114" y="18"/>
                  </a:cubicBezTo>
                  <a:cubicBezTo>
                    <a:pt x="102" y="6"/>
                    <a:pt x="88" y="1"/>
                    <a:pt x="7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38"/>
            <p:cNvSpPr/>
            <p:nvPr/>
          </p:nvSpPr>
          <p:spPr>
            <a:xfrm>
              <a:off x="4690075" y="3349550"/>
              <a:ext cx="39700" cy="101550"/>
            </a:xfrm>
            <a:custGeom>
              <a:avLst/>
              <a:gdLst/>
              <a:ahLst/>
              <a:cxnLst/>
              <a:rect l="l" t="t" r="r" b="b"/>
              <a:pathLst>
                <a:path w="1588" h="4062" extrusionOk="0">
                  <a:moveTo>
                    <a:pt x="123" y="0"/>
                  </a:moveTo>
                  <a:cubicBezTo>
                    <a:pt x="56" y="0"/>
                    <a:pt x="1" y="89"/>
                    <a:pt x="40" y="147"/>
                  </a:cubicBezTo>
                  <a:cubicBezTo>
                    <a:pt x="349" y="707"/>
                    <a:pt x="706" y="1243"/>
                    <a:pt x="921" y="1838"/>
                  </a:cubicBezTo>
                  <a:cubicBezTo>
                    <a:pt x="1159" y="2505"/>
                    <a:pt x="1242" y="3231"/>
                    <a:pt x="1278" y="3945"/>
                  </a:cubicBezTo>
                  <a:cubicBezTo>
                    <a:pt x="1284" y="4023"/>
                    <a:pt x="1343" y="4061"/>
                    <a:pt x="1403" y="4061"/>
                  </a:cubicBezTo>
                  <a:cubicBezTo>
                    <a:pt x="1462" y="4061"/>
                    <a:pt x="1522" y="4023"/>
                    <a:pt x="1528" y="3945"/>
                  </a:cubicBezTo>
                  <a:cubicBezTo>
                    <a:pt x="1587" y="2457"/>
                    <a:pt x="1456" y="969"/>
                    <a:pt x="170" y="16"/>
                  </a:cubicBezTo>
                  <a:cubicBezTo>
                    <a:pt x="155" y="5"/>
                    <a:pt x="138" y="0"/>
                    <a:pt x="12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38"/>
            <p:cNvSpPr/>
            <p:nvPr/>
          </p:nvSpPr>
          <p:spPr>
            <a:xfrm>
              <a:off x="4684675" y="3277475"/>
              <a:ext cx="58500" cy="167550"/>
            </a:xfrm>
            <a:custGeom>
              <a:avLst/>
              <a:gdLst/>
              <a:ahLst/>
              <a:cxnLst/>
              <a:rect l="l" t="t" r="r" b="b"/>
              <a:pathLst>
                <a:path w="2340" h="6702" extrusionOk="0">
                  <a:moveTo>
                    <a:pt x="130" y="1"/>
                  </a:moveTo>
                  <a:cubicBezTo>
                    <a:pt x="49" y="1"/>
                    <a:pt x="1" y="87"/>
                    <a:pt x="29" y="173"/>
                  </a:cubicBezTo>
                  <a:cubicBezTo>
                    <a:pt x="482" y="1173"/>
                    <a:pt x="1041" y="2018"/>
                    <a:pt x="1315" y="3114"/>
                  </a:cubicBezTo>
                  <a:cubicBezTo>
                    <a:pt x="1601" y="4221"/>
                    <a:pt x="1672" y="5495"/>
                    <a:pt x="1339" y="6602"/>
                  </a:cubicBezTo>
                  <a:cubicBezTo>
                    <a:pt x="1331" y="6657"/>
                    <a:pt x="1380" y="6702"/>
                    <a:pt x="1425" y="6702"/>
                  </a:cubicBezTo>
                  <a:cubicBezTo>
                    <a:pt x="1448" y="6702"/>
                    <a:pt x="1470" y="6690"/>
                    <a:pt x="1482" y="6662"/>
                  </a:cubicBezTo>
                  <a:cubicBezTo>
                    <a:pt x="2339" y="4912"/>
                    <a:pt x="2137" y="1090"/>
                    <a:pt x="196" y="18"/>
                  </a:cubicBezTo>
                  <a:cubicBezTo>
                    <a:pt x="172" y="6"/>
                    <a:pt x="150" y="1"/>
                    <a:pt x="13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38"/>
            <p:cNvSpPr/>
            <p:nvPr/>
          </p:nvSpPr>
          <p:spPr>
            <a:xfrm>
              <a:off x="4767550" y="3299625"/>
              <a:ext cx="157475" cy="127350"/>
            </a:xfrm>
            <a:custGeom>
              <a:avLst/>
              <a:gdLst/>
              <a:ahLst/>
              <a:cxnLst/>
              <a:rect l="l" t="t" r="r" b="b"/>
              <a:pathLst>
                <a:path w="6299" h="5094" extrusionOk="0">
                  <a:moveTo>
                    <a:pt x="5778" y="1"/>
                  </a:moveTo>
                  <a:cubicBezTo>
                    <a:pt x="5332" y="1"/>
                    <a:pt x="4847" y="258"/>
                    <a:pt x="4489" y="418"/>
                  </a:cubicBezTo>
                  <a:cubicBezTo>
                    <a:pt x="3620" y="799"/>
                    <a:pt x="2822" y="1299"/>
                    <a:pt x="2072" y="1870"/>
                  </a:cubicBezTo>
                  <a:cubicBezTo>
                    <a:pt x="1120" y="2597"/>
                    <a:pt x="0" y="3740"/>
                    <a:pt x="417" y="5049"/>
                  </a:cubicBezTo>
                  <a:cubicBezTo>
                    <a:pt x="427" y="5080"/>
                    <a:pt x="449" y="5093"/>
                    <a:pt x="469" y="5093"/>
                  </a:cubicBezTo>
                  <a:cubicBezTo>
                    <a:pt x="495" y="5093"/>
                    <a:pt x="519" y="5071"/>
                    <a:pt x="512" y="5038"/>
                  </a:cubicBezTo>
                  <a:cubicBezTo>
                    <a:pt x="227" y="3502"/>
                    <a:pt x="2048" y="2323"/>
                    <a:pt x="3156" y="1656"/>
                  </a:cubicBezTo>
                  <a:cubicBezTo>
                    <a:pt x="3775" y="1299"/>
                    <a:pt x="4441" y="1001"/>
                    <a:pt x="5108" y="763"/>
                  </a:cubicBezTo>
                  <a:cubicBezTo>
                    <a:pt x="5465" y="632"/>
                    <a:pt x="5882" y="573"/>
                    <a:pt x="6192" y="335"/>
                  </a:cubicBezTo>
                  <a:cubicBezTo>
                    <a:pt x="6299" y="263"/>
                    <a:pt x="6227" y="108"/>
                    <a:pt x="6120" y="61"/>
                  </a:cubicBezTo>
                  <a:cubicBezTo>
                    <a:pt x="6011" y="19"/>
                    <a:pt x="5896" y="1"/>
                    <a:pt x="577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38"/>
            <p:cNvSpPr/>
            <p:nvPr/>
          </p:nvSpPr>
          <p:spPr>
            <a:xfrm>
              <a:off x="4760125" y="3397700"/>
              <a:ext cx="101800" cy="28175"/>
            </a:xfrm>
            <a:custGeom>
              <a:avLst/>
              <a:gdLst/>
              <a:ahLst/>
              <a:cxnLst/>
              <a:rect l="l" t="t" r="r" b="b"/>
              <a:pathLst>
                <a:path w="4072" h="1127" extrusionOk="0">
                  <a:moveTo>
                    <a:pt x="2441" y="0"/>
                  </a:moveTo>
                  <a:cubicBezTo>
                    <a:pt x="1555" y="0"/>
                    <a:pt x="600" y="300"/>
                    <a:pt x="119" y="781"/>
                  </a:cubicBezTo>
                  <a:cubicBezTo>
                    <a:pt x="0" y="936"/>
                    <a:pt x="126" y="1126"/>
                    <a:pt x="272" y="1126"/>
                  </a:cubicBezTo>
                  <a:cubicBezTo>
                    <a:pt x="317" y="1126"/>
                    <a:pt x="363" y="1109"/>
                    <a:pt x="405" y="1067"/>
                  </a:cubicBezTo>
                  <a:cubicBezTo>
                    <a:pt x="855" y="622"/>
                    <a:pt x="1400" y="504"/>
                    <a:pt x="1970" y="504"/>
                  </a:cubicBezTo>
                  <a:cubicBezTo>
                    <a:pt x="2606" y="504"/>
                    <a:pt x="3274" y="650"/>
                    <a:pt x="3879" y="650"/>
                  </a:cubicBezTo>
                  <a:cubicBezTo>
                    <a:pt x="3892" y="650"/>
                    <a:pt x="3904" y="650"/>
                    <a:pt x="3917" y="650"/>
                  </a:cubicBezTo>
                  <a:cubicBezTo>
                    <a:pt x="4012" y="650"/>
                    <a:pt x="4072" y="531"/>
                    <a:pt x="3988" y="460"/>
                  </a:cubicBezTo>
                  <a:cubicBezTo>
                    <a:pt x="3621" y="141"/>
                    <a:pt x="3047" y="0"/>
                    <a:pt x="244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38"/>
            <p:cNvSpPr/>
            <p:nvPr/>
          </p:nvSpPr>
          <p:spPr>
            <a:xfrm>
              <a:off x="4781925" y="3432850"/>
              <a:ext cx="34475" cy="32050"/>
            </a:xfrm>
            <a:custGeom>
              <a:avLst/>
              <a:gdLst/>
              <a:ahLst/>
              <a:cxnLst/>
              <a:rect l="l" t="t" r="r" b="b"/>
              <a:pathLst>
                <a:path w="1379" h="1282" extrusionOk="0">
                  <a:moveTo>
                    <a:pt x="191" y="0"/>
                  </a:moveTo>
                  <a:cubicBezTo>
                    <a:pt x="46" y="0"/>
                    <a:pt x="0" y="212"/>
                    <a:pt x="164" y="244"/>
                  </a:cubicBezTo>
                  <a:cubicBezTo>
                    <a:pt x="723" y="351"/>
                    <a:pt x="997" y="721"/>
                    <a:pt x="1199" y="1221"/>
                  </a:cubicBezTo>
                  <a:cubicBezTo>
                    <a:pt x="1217" y="1261"/>
                    <a:pt x="1256" y="1282"/>
                    <a:pt x="1292" y="1282"/>
                  </a:cubicBezTo>
                  <a:cubicBezTo>
                    <a:pt x="1331" y="1282"/>
                    <a:pt x="1366" y="1258"/>
                    <a:pt x="1366" y="1209"/>
                  </a:cubicBezTo>
                  <a:cubicBezTo>
                    <a:pt x="1378" y="554"/>
                    <a:pt x="842" y="113"/>
                    <a:pt x="235" y="6"/>
                  </a:cubicBezTo>
                  <a:cubicBezTo>
                    <a:pt x="220" y="2"/>
                    <a:pt x="205" y="0"/>
                    <a:pt x="19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38"/>
            <p:cNvSpPr/>
            <p:nvPr/>
          </p:nvSpPr>
          <p:spPr>
            <a:xfrm>
              <a:off x="4772125" y="3454525"/>
              <a:ext cx="18375" cy="25750"/>
            </a:xfrm>
            <a:custGeom>
              <a:avLst/>
              <a:gdLst/>
              <a:ahLst/>
              <a:cxnLst/>
              <a:rect l="l" t="t" r="r" b="b"/>
              <a:pathLst>
                <a:path w="735" h="1030" extrusionOk="0">
                  <a:moveTo>
                    <a:pt x="190" y="0"/>
                  </a:moveTo>
                  <a:cubicBezTo>
                    <a:pt x="90" y="0"/>
                    <a:pt x="0" y="135"/>
                    <a:pt x="91" y="235"/>
                  </a:cubicBezTo>
                  <a:cubicBezTo>
                    <a:pt x="198" y="342"/>
                    <a:pt x="258" y="473"/>
                    <a:pt x="306" y="616"/>
                  </a:cubicBezTo>
                  <a:cubicBezTo>
                    <a:pt x="341" y="747"/>
                    <a:pt x="329" y="866"/>
                    <a:pt x="401" y="985"/>
                  </a:cubicBezTo>
                  <a:cubicBezTo>
                    <a:pt x="419" y="1014"/>
                    <a:pt x="454" y="1029"/>
                    <a:pt x="489" y="1029"/>
                  </a:cubicBezTo>
                  <a:cubicBezTo>
                    <a:pt x="523" y="1029"/>
                    <a:pt x="556" y="1014"/>
                    <a:pt x="568" y="985"/>
                  </a:cubicBezTo>
                  <a:cubicBezTo>
                    <a:pt x="734" y="687"/>
                    <a:pt x="496" y="270"/>
                    <a:pt x="282" y="44"/>
                  </a:cubicBezTo>
                  <a:cubicBezTo>
                    <a:pt x="254" y="13"/>
                    <a:pt x="221" y="0"/>
                    <a:pt x="19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38"/>
            <p:cNvSpPr/>
            <p:nvPr/>
          </p:nvSpPr>
          <p:spPr>
            <a:xfrm>
              <a:off x="4733900" y="3288600"/>
              <a:ext cx="33375" cy="124250"/>
            </a:xfrm>
            <a:custGeom>
              <a:avLst/>
              <a:gdLst/>
              <a:ahLst/>
              <a:cxnLst/>
              <a:rect l="l" t="t" r="r" b="b"/>
              <a:pathLst>
                <a:path w="1335" h="4970" extrusionOk="0">
                  <a:moveTo>
                    <a:pt x="139" y="1"/>
                  </a:moveTo>
                  <a:cubicBezTo>
                    <a:pt x="87" y="1"/>
                    <a:pt x="39" y="44"/>
                    <a:pt x="61" y="109"/>
                  </a:cubicBezTo>
                  <a:cubicBezTo>
                    <a:pt x="358" y="1538"/>
                    <a:pt x="954" y="3395"/>
                    <a:pt x="84" y="4728"/>
                  </a:cubicBezTo>
                  <a:cubicBezTo>
                    <a:pt x="0" y="4846"/>
                    <a:pt x="124" y="4969"/>
                    <a:pt x="245" y="4969"/>
                  </a:cubicBezTo>
                  <a:cubicBezTo>
                    <a:pt x="296" y="4969"/>
                    <a:pt x="347" y="4948"/>
                    <a:pt x="382" y="4895"/>
                  </a:cubicBezTo>
                  <a:cubicBezTo>
                    <a:pt x="1335" y="3478"/>
                    <a:pt x="823" y="1502"/>
                    <a:pt x="227" y="61"/>
                  </a:cubicBezTo>
                  <a:cubicBezTo>
                    <a:pt x="208" y="19"/>
                    <a:pt x="173" y="1"/>
                    <a:pt x="13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38"/>
            <p:cNvSpPr/>
            <p:nvPr/>
          </p:nvSpPr>
          <p:spPr>
            <a:xfrm>
              <a:off x="4720250" y="3192000"/>
              <a:ext cx="50600" cy="209975"/>
            </a:xfrm>
            <a:custGeom>
              <a:avLst/>
              <a:gdLst/>
              <a:ahLst/>
              <a:cxnLst/>
              <a:rect l="l" t="t" r="r" b="b"/>
              <a:pathLst>
                <a:path w="2024" h="8399" extrusionOk="0">
                  <a:moveTo>
                    <a:pt x="102" y="1"/>
                  </a:moveTo>
                  <a:cubicBezTo>
                    <a:pt x="51" y="1"/>
                    <a:pt x="0" y="42"/>
                    <a:pt x="23" y="103"/>
                  </a:cubicBezTo>
                  <a:cubicBezTo>
                    <a:pt x="916" y="2746"/>
                    <a:pt x="1892" y="5556"/>
                    <a:pt x="964" y="8342"/>
                  </a:cubicBezTo>
                  <a:cubicBezTo>
                    <a:pt x="941" y="8380"/>
                    <a:pt x="966" y="8398"/>
                    <a:pt x="990" y="8398"/>
                  </a:cubicBezTo>
                  <a:cubicBezTo>
                    <a:pt x="1004" y="8398"/>
                    <a:pt x="1019" y="8392"/>
                    <a:pt x="1023" y="8378"/>
                  </a:cubicBezTo>
                  <a:cubicBezTo>
                    <a:pt x="2023" y="5854"/>
                    <a:pt x="1619" y="2330"/>
                    <a:pt x="178" y="44"/>
                  </a:cubicBezTo>
                  <a:cubicBezTo>
                    <a:pt x="161" y="14"/>
                    <a:pt x="131" y="1"/>
                    <a:pt x="10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38"/>
            <p:cNvSpPr/>
            <p:nvPr/>
          </p:nvSpPr>
          <p:spPr>
            <a:xfrm>
              <a:off x="4752375" y="3154975"/>
              <a:ext cx="42575" cy="194000"/>
            </a:xfrm>
            <a:custGeom>
              <a:avLst/>
              <a:gdLst/>
              <a:ahLst/>
              <a:cxnLst/>
              <a:rect l="l" t="t" r="r" b="b"/>
              <a:pathLst>
                <a:path w="1703" h="7760" extrusionOk="0">
                  <a:moveTo>
                    <a:pt x="111" y="1"/>
                  </a:moveTo>
                  <a:cubicBezTo>
                    <a:pt x="58" y="1"/>
                    <a:pt x="1" y="50"/>
                    <a:pt x="24" y="120"/>
                  </a:cubicBezTo>
                  <a:cubicBezTo>
                    <a:pt x="655" y="2596"/>
                    <a:pt x="1453" y="5120"/>
                    <a:pt x="715" y="7668"/>
                  </a:cubicBezTo>
                  <a:cubicBezTo>
                    <a:pt x="692" y="7721"/>
                    <a:pt x="741" y="7760"/>
                    <a:pt x="792" y="7760"/>
                  </a:cubicBezTo>
                  <a:cubicBezTo>
                    <a:pt x="822" y="7760"/>
                    <a:pt x="852" y="7747"/>
                    <a:pt x="869" y="7716"/>
                  </a:cubicBezTo>
                  <a:cubicBezTo>
                    <a:pt x="1703" y="5335"/>
                    <a:pt x="1250" y="2299"/>
                    <a:pt x="179" y="48"/>
                  </a:cubicBezTo>
                  <a:cubicBezTo>
                    <a:pt x="166" y="15"/>
                    <a:pt x="139" y="1"/>
                    <a:pt x="11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38"/>
            <p:cNvSpPr/>
            <p:nvPr/>
          </p:nvSpPr>
          <p:spPr>
            <a:xfrm>
              <a:off x="4742950" y="3113425"/>
              <a:ext cx="60925" cy="181900"/>
            </a:xfrm>
            <a:custGeom>
              <a:avLst/>
              <a:gdLst/>
              <a:ahLst/>
              <a:cxnLst/>
              <a:rect l="l" t="t" r="r" b="b"/>
              <a:pathLst>
                <a:path w="2437" h="7276" extrusionOk="0">
                  <a:moveTo>
                    <a:pt x="94" y="1"/>
                  </a:moveTo>
                  <a:cubicBezTo>
                    <a:pt x="52" y="1"/>
                    <a:pt x="0" y="55"/>
                    <a:pt x="8" y="103"/>
                  </a:cubicBezTo>
                  <a:cubicBezTo>
                    <a:pt x="425" y="2020"/>
                    <a:pt x="2223" y="5330"/>
                    <a:pt x="889" y="7128"/>
                  </a:cubicBezTo>
                  <a:cubicBezTo>
                    <a:pt x="835" y="7191"/>
                    <a:pt x="904" y="7275"/>
                    <a:pt x="972" y="7275"/>
                  </a:cubicBezTo>
                  <a:cubicBezTo>
                    <a:pt x="994" y="7275"/>
                    <a:pt x="1015" y="7267"/>
                    <a:pt x="1032" y="7247"/>
                  </a:cubicBezTo>
                  <a:cubicBezTo>
                    <a:pt x="2437" y="5461"/>
                    <a:pt x="901" y="1829"/>
                    <a:pt x="139" y="44"/>
                  </a:cubicBezTo>
                  <a:cubicBezTo>
                    <a:pt x="131" y="13"/>
                    <a:pt x="114" y="1"/>
                    <a:pt x="9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38"/>
            <p:cNvSpPr/>
            <p:nvPr/>
          </p:nvSpPr>
          <p:spPr>
            <a:xfrm>
              <a:off x="4755175" y="3101200"/>
              <a:ext cx="37400" cy="132450"/>
            </a:xfrm>
            <a:custGeom>
              <a:avLst/>
              <a:gdLst/>
              <a:ahLst/>
              <a:cxnLst/>
              <a:rect l="l" t="t" r="r" b="b"/>
              <a:pathLst>
                <a:path w="1496" h="5298" extrusionOk="0">
                  <a:moveTo>
                    <a:pt x="87" y="0"/>
                  </a:moveTo>
                  <a:cubicBezTo>
                    <a:pt x="43" y="0"/>
                    <a:pt x="0" y="36"/>
                    <a:pt x="7" y="92"/>
                  </a:cubicBezTo>
                  <a:cubicBezTo>
                    <a:pt x="412" y="1842"/>
                    <a:pt x="1293" y="3366"/>
                    <a:pt x="1257" y="5200"/>
                  </a:cubicBezTo>
                  <a:cubicBezTo>
                    <a:pt x="1251" y="5265"/>
                    <a:pt x="1302" y="5298"/>
                    <a:pt x="1356" y="5298"/>
                  </a:cubicBezTo>
                  <a:cubicBezTo>
                    <a:pt x="1409" y="5298"/>
                    <a:pt x="1466" y="5265"/>
                    <a:pt x="1472" y="5200"/>
                  </a:cubicBezTo>
                  <a:cubicBezTo>
                    <a:pt x="1496" y="3414"/>
                    <a:pt x="781" y="1687"/>
                    <a:pt x="162" y="56"/>
                  </a:cubicBezTo>
                  <a:cubicBezTo>
                    <a:pt x="147" y="17"/>
                    <a:pt x="117" y="0"/>
                    <a:pt x="8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38"/>
            <p:cNvSpPr/>
            <p:nvPr/>
          </p:nvSpPr>
          <p:spPr>
            <a:xfrm>
              <a:off x="4766475" y="3127000"/>
              <a:ext cx="26100" cy="91175"/>
            </a:xfrm>
            <a:custGeom>
              <a:avLst/>
              <a:gdLst/>
              <a:ahLst/>
              <a:cxnLst/>
              <a:rect l="l" t="t" r="r" b="b"/>
              <a:pathLst>
                <a:path w="1044" h="3647" extrusionOk="0">
                  <a:moveTo>
                    <a:pt x="124" y="0"/>
                  </a:moveTo>
                  <a:cubicBezTo>
                    <a:pt x="65" y="0"/>
                    <a:pt x="0" y="47"/>
                    <a:pt x="8" y="120"/>
                  </a:cubicBezTo>
                  <a:cubicBezTo>
                    <a:pt x="127" y="1251"/>
                    <a:pt x="710" y="2251"/>
                    <a:pt x="448" y="3430"/>
                  </a:cubicBezTo>
                  <a:cubicBezTo>
                    <a:pt x="413" y="3563"/>
                    <a:pt x="519" y="3647"/>
                    <a:pt x="621" y="3647"/>
                  </a:cubicBezTo>
                  <a:cubicBezTo>
                    <a:pt x="692" y="3647"/>
                    <a:pt x="762" y="3606"/>
                    <a:pt x="782" y="3513"/>
                  </a:cubicBezTo>
                  <a:cubicBezTo>
                    <a:pt x="1044" y="2382"/>
                    <a:pt x="710" y="1096"/>
                    <a:pt x="210" y="60"/>
                  </a:cubicBezTo>
                  <a:cubicBezTo>
                    <a:pt x="196" y="19"/>
                    <a:pt x="161" y="0"/>
                    <a:pt x="12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38"/>
            <p:cNvSpPr/>
            <p:nvPr/>
          </p:nvSpPr>
          <p:spPr>
            <a:xfrm>
              <a:off x="4767500" y="3086325"/>
              <a:ext cx="24175" cy="137525"/>
            </a:xfrm>
            <a:custGeom>
              <a:avLst/>
              <a:gdLst/>
              <a:ahLst/>
              <a:cxnLst/>
              <a:rect l="l" t="t" r="r" b="b"/>
              <a:pathLst>
                <a:path w="967" h="5501" extrusionOk="0">
                  <a:moveTo>
                    <a:pt x="90" y="1"/>
                  </a:moveTo>
                  <a:cubicBezTo>
                    <a:pt x="46" y="1"/>
                    <a:pt x="0" y="39"/>
                    <a:pt x="14" y="104"/>
                  </a:cubicBezTo>
                  <a:cubicBezTo>
                    <a:pt x="276" y="1866"/>
                    <a:pt x="729" y="3592"/>
                    <a:pt x="681" y="5402"/>
                  </a:cubicBezTo>
                  <a:cubicBezTo>
                    <a:pt x="675" y="5467"/>
                    <a:pt x="720" y="5500"/>
                    <a:pt x="767" y="5500"/>
                  </a:cubicBezTo>
                  <a:cubicBezTo>
                    <a:pt x="815" y="5500"/>
                    <a:pt x="866" y="5467"/>
                    <a:pt x="872" y="5402"/>
                  </a:cubicBezTo>
                  <a:cubicBezTo>
                    <a:pt x="967" y="3592"/>
                    <a:pt x="693" y="1770"/>
                    <a:pt x="157" y="56"/>
                  </a:cubicBezTo>
                  <a:cubicBezTo>
                    <a:pt x="148" y="18"/>
                    <a:pt x="119" y="1"/>
                    <a:pt x="9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38"/>
            <p:cNvSpPr/>
            <p:nvPr/>
          </p:nvSpPr>
          <p:spPr>
            <a:xfrm>
              <a:off x="4789050" y="3081125"/>
              <a:ext cx="21975" cy="169775"/>
            </a:xfrm>
            <a:custGeom>
              <a:avLst/>
              <a:gdLst/>
              <a:ahLst/>
              <a:cxnLst/>
              <a:rect l="l" t="t" r="r" b="b"/>
              <a:pathLst>
                <a:path w="879" h="6791" extrusionOk="0">
                  <a:moveTo>
                    <a:pt x="214" y="0"/>
                  </a:moveTo>
                  <a:cubicBezTo>
                    <a:pt x="165" y="0"/>
                    <a:pt x="117" y="33"/>
                    <a:pt x="117" y="97"/>
                  </a:cubicBezTo>
                  <a:cubicBezTo>
                    <a:pt x="69" y="2288"/>
                    <a:pt x="545" y="4514"/>
                    <a:pt x="21" y="6681"/>
                  </a:cubicBezTo>
                  <a:cubicBezTo>
                    <a:pt x="1" y="6750"/>
                    <a:pt x="51" y="6791"/>
                    <a:pt x="104" y="6791"/>
                  </a:cubicBezTo>
                  <a:cubicBezTo>
                    <a:pt x="144" y="6791"/>
                    <a:pt x="185" y="6768"/>
                    <a:pt x="200" y="6717"/>
                  </a:cubicBezTo>
                  <a:cubicBezTo>
                    <a:pt x="879" y="4610"/>
                    <a:pt x="783" y="2217"/>
                    <a:pt x="307" y="73"/>
                  </a:cubicBezTo>
                  <a:cubicBezTo>
                    <a:pt x="296" y="24"/>
                    <a:pt x="255" y="0"/>
                    <a:pt x="21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38"/>
            <p:cNvSpPr/>
            <p:nvPr/>
          </p:nvSpPr>
          <p:spPr>
            <a:xfrm>
              <a:off x="4788900" y="3105925"/>
              <a:ext cx="20650" cy="132425"/>
            </a:xfrm>
            <a:custGeom>
              <a:avLst/>
              <a:gdLst/>
              <a:ahLst/>
              <a:cxnLst/>
              <a:rect l="l" t="t" r="r" b="b"/>
              <a:pathLst>
                <a:path w="826" h="5297" extrusionOk="0">
                  <a:moveTo>
                    <a:pt x="306" y="1"/>
                  </a:moveTo>
                  <a:cubicBezTo>
                    <a:pt x="267" y="1"/>
                    <a:pt x="230" y="25"/>
                    <a:pt x="230" y="70"/>
                  </a:cubicBezTo>
                  <a:cubicBezTo>
                    <a:pt x="373" y="1796"/>
                    <a:pt x="480" y="3487"/>
                    <a:pt x="16" y="5177"/>
                  </a:cubicBezTo>
                  <a:cubicBezTo>
                    <a:pt x="1" y="5251"/>
                    <a:pt x="63" y="5297"/>
                    <a:pt x="118" y="5297"/>
                  </a:cubicBezTo>
                  <a:cubicBezTo>
                    <a:pt x="153" y="5297"/>
                    <a:pt x="185" y="5278"/>
                    <a:pt x="194" y="5237"/>
                  </a:cubicBezTo>
                  <a:cubicBezTo>
                    <a:pt x="706" y="3570"/>
                    <a:pt x="825" y="1760"/>
                    <a:pt x="385" y="58"/>
                  </a:cubicBezTo>
                  <a:cubicBezTo>
                    <a:pt x="374" y="19"/>
                    <a:pt x="339" y="1"/>
                    <a:pt x="30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38"/>
            <p:cNvSpPr/>
            <p:nvPr/>
          </p:nvSpPr>
          <p:spPr>
            <a:xfrm>
              <a:off x="4782575" y="3046950"/>
              <a:ext cx="57325" cy="189725"/>
            </a:xfrm>
            <a:custGeom>
              <a:avLst/>
              <a:gdLst/>
              <a:ahLst/>
              <a:cxnLst/>
              <a:rect l="l" t="t" r="r" b="b"/>
              <a:pathLst>
                <a:path w="2293" h="7589" extrusionOk="0">
                  <a:moveTo>
                    <a:pt x="761" y="1"/>
                  </a:moveTo>
                  <a:cubicBezTo>
                    <a:pt x="722" y="1"/>
                    <a:pt x="685" y="25"/>
                    <a:pt x="685" y="71"/>
                  </a:cubicBezTo>
                  <a:cubicBezTo>
                    <a:pt x="804" y="2155"/>
                    <a:pt x="1959" y="5810"/>
                    <a:pt x="90" y="7394"/>
                  </a:cubicBezTo>
                  <a:cubicBezTo>
                    <a:pt x="0" y="7453"/>
                    <a:pt x="86" y="7589"/>
                    <a:pt x="172" y="7589"/>
                  </a:cubicBezTo>
                  <a:cubicBezTo>
                    <a:pt x="189" y="7589"/>
                    <a:pt x="206" y="7584"/>
                    <a:pt x="221" y="7572"/>
                  </a:cubicBezTo>
                  <a:cubicBezTo>
                    <a:pt x="2293" y="6048"/>
                    <a:pt x="1435" y="2119"/>
                    <a:pt x="840" y="47"/>
                  </a:cubicBezTo>
                  <a:cubicBezTo>
                    <a:pt x="824" y="16"/>
                    <a:pt x="792" y="1"/>
                    <a:pt x="76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38"/>
            <p:cNvSpPr/>
            <p:nvPr/>
          </p:nvSpPr>
          <p:spPr>
            <a:xfrm>
              <a:off x="4803325" y="3036650"/>
              <a:ext cx="40450" cy="179600"/>
            </a:xfrm>
            <a:custGeom>
              <a:avLst/>
              <a:gdLst/>
              <a:ahLst/>
              <a:cxnLst/>
              <a:rect l="l" t="t" r="r" b="b"/>
              <a:pathLst>
                <a:path w="1618" h="7184" extrusionOk="0">
                  <a:moveTo>
                    <a:pt x="218" y="1"/>
                  </a:moveTo>
                  <a:cubicBezTo>
                    <a:pt x="159" y="1"/>
                    <a:pt x="106" y="48"/>
                    <a:pt x="129" y="126"/>
                  </a:cubicBezTo>
                  <a:cubicBezTo>
                    <a:pt x="784" y="2305"/>
                    <a:pt x="796" y="4900"/>
                    <a:pt x="22" y="7067"/>
                  </a:cubicBezTo>
                  <a:cubicBezTo>
                    <a:pt x="1" y="7138"/>
                    <a:pt x="56" y="7184"/>
                    <a:pt x="113" y="7184"/>
                  </a:cubicBezTo>
                  <a:cubicBezTo>
                    <a:pt x="153" y="7184"/>
                    <a:pt x="193" y="7163"/>
                    <a:pt x="212" y="7115"/>
                  </a:cubicBezTo>
                  <a:cubicBezTo>
                    <a:pt x="986" y="5210"/>
                    <a:pt x="1617" y="1852"/>
                    <a:pt x="308" y="43"/>
                  </a:cubicBezTo>
                  <a:cubicBezTo>
                    <a:pt x="283" y="14"/>
                    <a:pt x="250" y="1"/>
                    <a:pt x="21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38"/>
            <p:cNvSpPr/>
            <p:nvPr/>
          </p:nvSpPr>
          <p:spPr>
            <a:xfrm>
              <a:off x="4787300" y="2985200"/>
              <a:ext cx="45450" cy="188750"/>
            </a:xfrm>
            <a:custGeom>
              <a:avLst/>
              <a:gdLst/>
              <a:ahLst/>
              <a:cxnLst/>
              <a:rect l="l" t="t" r="r" b="b"/>
              <a:pathLst>
                <a:path w="1818" h="7550" extrusionOk="0">
                  <a:moveTo>
                    <a:pt x="91" y="1"/>
                  </a:moveTo>
                  <a:cubicBezTo>
                    <a:pt x="50" y="1"/>
                    <a:pt x="0" y="45"/>
                    <a:pt x="8" y="100"/>
                  </a:cubicBezTo>
                  <a:cubicBezTo>
                    <a:pt x="853" y="2494"/>
                    <a:pt x="1568" y="4911"/>
                    <a:pt x="889" y="7447"/>
                  </a:cubicBezTo>
                  <a:cubicBezTo>
                    <a:pt x="868" y="7511"/>
                    <a:pt x="915" y="7549"/>
                    <a:pt x="964" y="7549"/>
                  </a:cubicBezTo>
                  <a:cubicBezTo>
                    <a:pt x="996" y="7549"/>
                    <a:pt x="1030" y="7532"/>
                    <a:pt x="1044" y="7494"/>
                  </a:cubicBezTo>
                  <a:cubicBezTo>
                    <a:pt x="1818" y="5018"/>
                    <a:pt x="1342" y="2315"/>
                    <a:pt x="139" y="41"/>
                  </a:cubicBezTo>
                  <a:cubicBezTo>
                    <a:pt x="131" y="13"/>
                    <a:pt x="112" y="1"/>
                    <a:pt x="9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38"/>
            <p:cNvSpPr/>
            <p:nvPr/>
          </p:nvSpPr>
          <p:spPr>
            <a:xfrm>
              <a:off x="4769950" y="2987750"/>
              <a:ext cx="62500" cy="163750"/>
            </a:xfrm>
            <a:custGeom>
              <a:avLst/>
              <a:gdLst/>
              <a:ahLst/>
              <a:cxnLst/>
              <a:rect l="l" t="t" r="r" b="b"/>
              <a:pathLst>
                <a:path w="2500" h="6550" extrusionOk="0">
                  <a:moveTo>
                    <a:pt x="93" y="0"/>
                  </a:moveTo>
                  <a:cubicBezTo>
                    <a:pt x="50" y="0"/>
                    <a:pt x="0" y="56"/>
                    <a:pt x="35" y="118"/>
                  </a:cubicBezTo>
                  <a:cubicBezTo>
                    <a:pt x="1238" y="2118"/>
                    <a:pt x="2274" y="4082"/>
                    <a:pt x="2298" y="6487"/>
                  </a:cubicBezTo>
                  <a:cubicBezTo>
                    <a:pt x="2286" y="6529"/>
                    <a:pt x="2315" y="6550"/>
                    <a:pt x="2348" y="6550"/>
                  </a:cubicBezTo>
                  <a:cubicBezTo>
                    <a:pt x="2381" y="6550"/>
                    <a:pt x="2417" y="6529"/>
                    <a:pt x="2417" y="6487"/>
                  </a:cubicBezTo>
                  <a:cubicBezTo>
                    <a:pt x="2500" y="4082"/>
                    <a:pt x="1678" y="1832"/>
                    <a:pt x="131" y="22"/>
                  </a:cubicBezTo>
                  <a:cubicBezTo>
                    <a:pt x="121" y="7"/>
                    <a:pt x="108" y="0"/>
                    <a:pt x="9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38"/>
            <p:cNvSpPr/>
            <p:nvPr/>
          </p:nvSpPr>
          <p:spPr>
            <a:xfrm>
              <a:off x="4712800" y="2946025"/>
              <a:ext cx="98525" cy="235000"/>
            </a:xfrm>
            <a:custGeom>
              <a:avLst/>
              <a:gdLst/>
              <a:ahLst/>
              <a:cxnLst/>
              <a:rect l="l" t="t" r="r" b="b"/>
              <a:pathLst>
                <a:path w="3941" h="9400" extrusionOk="0">
                  <a:moveTo>
                    <a:pt x="86" y="1"/>
                  </a:moveTo>
                  <a:cubicBezTo>
                    <a:pt x="22" y="1"/>
                    <a:pt x="0" y="82"/>
                    <a:pt x="59" y="132"/>
                  </a:cubicBezTo>
                  <a:cubicBezTo>
                    <a:pt x="2833" y="2215"/>
                    <a:pt x="3691" y="6025"/>
                    <a:pt x="3691" y="9335"/>
                  </a:cubicBezTo>
                  <a:cubicBezTo>
                    <a:pt x="3691" y="9378"/>
                    <a:pt x="3723" y="9399"/>
                    <a:pt x="3754" y="9399"/>
                  </a:cubicBezTo>
                  <a:cubicBezTo>
                    <a:pt x="3782" y="9399"/>
                    <a:pt x="3810" y="9381"/>
                    <a:pt x="3810" y="9347"/>
                  </a:cubicBezTo>
                  <a:cubicBezTo>
                    <a:pt x="3941" y="6228"/>
                    <a:pt x="3345" y="1525"/>
                    <a:pt x="131" y="13"/>
                  </a:cubicBezTo>
                  <a:cubicBezTo>
                    <a:pt x="114" y="4"/>
                    <a:pt x="99" y="1"/>
                    <a:pt x="8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38"/>
            <p:cNvSpPr/>
            <p:nvPr/>
          </p:nvSpPr>
          <p:spPr>
            <a:xfrm>
              <a:off x="4715450" y="2938375"/>
              <a:ext cx="92900" cy="190975"/>
            </a:xfrm>
            <a:custGeom>
              <a:avLst/>
              <a:gdLst/>
              <a:ahLst/>
              <a:cxnLst/>
              <a:rect l="l" t="t" r="r" b="b"/>
              <a:pathLst>
                <a:path w="3716" h="7639" extrusionOk="0">
                  <a:moveTo>
                    <a:pt x="93" y="1"/>
                  </a:moveTo>
                  <a:cubicBezTo>
                    <a:pt x="40" y="1"/>
                    <a:pt x="0" y="64"/>
                    <a:pt x="37" y="128"/>
                  </a:cubicBezTo>
                  <a:cubicBezTo>
                    <a:pt x="1763" y="2307"/>
                    <a:pt x="3120" y="4807"/>
                    <a:pt x="3561" y="7581"/>
                  </a:cubicBezTo>
                  <a:cubicBezTo>
                    <a:pt x="3572" y="7620"/>
                    <a:pt x="3606" y="7638"/>
                    <a:pt x="3639" y="7638"/>
                  </a:cubicBezTo>
                  <a:cubicBezTo>
                    <a:pt x="3678" y="7638"/>
                    <a:pt x="3716" y="7614"/>
                    <a:pt x="3716" y="7569"/>
                  </a:cubicBezTo>
                  <a:cubicBezTo>
                    <a:pt x="3418" y="4831"/>
                    <a:pt x="2263" y="1866"/>
                    <a:pt x="144" y="21"/>
                  </a:cubicBezTo>
                  <a:cubicBezTo>
                    <a:pt x="127" y="7"/>
                    <a:pt x="109" y="1"/>
                    <a:pt x="9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38"/>
            <p:cNvSpPr/>
            <p:nvPr/>
          </p:nvSpPr>
          <p:spPr>
            <a:xfrm>
              <a:off x="4770225" y="2987900"/>
              <a:ext cx="57875" cy="121675"/>
            </a:xfrm>
            <a:custGeom>
              <a:avLst/>
              <a:gdLst/>
              <a:ahLst/>
              <a:cxnLst/>
              <a:rect l="l" t="t" r="r" b="b"/>
              <a:pathLst>
                <a:path w="2315" h="4867" extrusionOk="0">
                  <a:moveTo>
                    <a:pt x="78" y="1"/>
                  </a:moveTo>
                  <a:cubicBezTo>
                    <a:pt x="41" y="1"/>
                    <a:pt x="0" y="36"/>
                    <a:pt x="24" y="76"/>
                  </a:cubicBezTo>
                  <a:cubicBezTo>
                    <a:pt x="584" y="1731"/>
                    <a:pt x="1465" y="3243"/>
                    <a:pt x="2179" y="4826"/>
                  </a:cubicBezTo>
                  <a:cubicBezTo>
                    <a:pt x="2188" y="4855"/>
                    <a:pt x="2207" y="4867"/>
                    <a:pt x="2227" y="4867"/>
                  </a:cubicBezTo>
                  <a:cubicBezTo>
                    <a:pt x="2268" y="4867"/>
                    <a:pt x="2314" y="4822"/>
                    <a:pt x="2298" y="4767"/>
                  </a:cubicBezTo>
                  <a:cubicBezTo>
                    <a:pt x="1596" y="3171"/>
                    <a:pt x="810" y="1624"/>
                    <a:pt x="120" y="28"/>
                  </a:cubicBezTo>
                  <a:cubicBezTo>
                    <a:pt x="112" y="9"/>
                    <a:pt x="95" y="1"/>
                    <a:pt x="7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38"/>
            <p:cNvSpPr/>
            <p:nvPr/>
          </p:nvSpPr>
          <p:spPr>
            <a:xfrm>
              <a:off x="4802500" y="2988625"/>
              <a:ext cx="34425" cy="124225"/>
            </a:xfrm>
            <a:custGeom>
              <a:avLst/>
              <a:gdLst/>
              <a:ahLst/>
              <a:cxnLst/>
              <a:rect l="l" t="t" r="r" b="b"/>
              <a:pathLst>
                <a:path w="1377" h="4969" extrusionOk="0">
                  <a:moveTo>
                    <a:pt x="55" y="0"/>
                  </a:moveTo>
                  <a:cubicBezTo>
                    <a:pt x="27" y="0"/>
                    <a:pt x="0" y="23"/>
                    <a:pt x="7" y="59"/>
                  </a:cubicBezTo>
                  <a:cubicBezTo>
                    <a:pt x="472" y="1666"/>
                    <a:pt x="1186" y="3178"/>
                    <a:pt x="1138" y="4881"/>
                  </a:cubicBezTo>
                  <a:cubicBezTo>
                    <a:pt x="1138" y="4939"/>
                    <a:pt x="1184" y="4969"/>
                    <a:pt x="1230" y="4969"/>
                  </a:cubicBezTo>
                  <a:cubicBezTo>
                    <a:pt x="1279" y="4969"/>
                    <a:pt x="1329" y="4936"/>
                    <a:pt x="1329" y="4869"/>
                  </a:cubicBezTo>
                  <a:cubicBezTo>
                    <a:pt x="1377" y="3154"/>
                    <a:pt x="722" y="1583"/>
                    <a:pt x="103" y="35"/>
                  </a:cubicBezTo>
                  <a:cubicBezTo>
                    <a:pt x="93" y="11"/>
                    <a:pt x="74" y="0"/>
                    <a:pt x="5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38"/>
            <p:cNvSpPr/>
            <p:nvPr/>
          </p:nvSpPr>
          <p:spPr>
            <a:xfrm>
              <a:off x="4821850" y="2985175"/>
              <a:ext cx="14475" cy="99325"/>
            </a:xfrm>
            <a:custGeom>
              <a:avLst/>
              <a:gdLst/>
              <a:ahLst/>
              <a:cxnLst/>
              <a:rect l="l" t="t" r="r" b="b"/>
              <a:pathLst>
                <a:path w="579" h="3973" extrusionOk="0">
                  <a:moveTo>
                    <a:pt x="78" y="1"/>
                  </a:moveTo>
                  <a:cubicBezTo>
                    <a:pt x="40" y="1"/>
                    <a:pt x="0" y="35"/>
                    <a:pt x="7" y="78"/>
                  </a:cubicBezTo>
                  <a:cubicBezTo>
                    <a:pt x="257" y="1352"/>
                    <a:pt x="222" y="2638"/>
                    <a:pt x="424" y="3923"/>
                  </a:cubicBezTo>
                  <a:cubicBezTo>
                    <a:pt x="424" y="3957"/>
                    <a:pt x="448" y="3973"/>
                    <a:pt x="473" y="3973"/>
                  </a:cubicBezTo>
                  <a:cubicBezTo>
                    <a:pt x="499" y="3973"/>
                    <a:pt x="525" y="3954"/>
                    <a:pt x="519" y="3923"/>
                  </a:cubicBezTo>
                  <a:cubicBezTo>
                    <a:pt x="376" y="2626"/>
                    <a:pt x="579" y="1316"/>
                    <a:pt x="138" y="54"/>
                  </a:cubicBezTo>
                  <a:cubicBezTo>
                    <a:pt x="129" y="16"/>
                    <a:pt x="104" y="1"/>
                    <a:pt x="7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38"/>
            <p:cNvSpPr/>
            <p:nvPr/>
          </p:nvSpPr>
          <p:spPr>
            <a:xfrm>
              <a:off x="4813400" y="2930425"/>
              <a:ext cx="70250" cy="148725"/>
            </a:xfrm>
            <a:custGeom>
              <a:avLst/>
              <a:gdLst/>
              <a:ahLst/>
              <a:cxnLst/>
              <a:rect l="l" t="t" r="r" b="b"/>
              <a:pathLst>
                <a:path w="2810" h="5949" extrusionOk="0">
                  <a:moveTo>
                    <a:pt x="112" y="0"/>
                  </a:moveTo>
                  <a:cubicBezTo>
                    <a:pt x="53" y="0"/>
                    <a:pt x="1" y="55"/>
                    <a:pt x="24" y="125"/>
                  </a:cubicBezTo>
                  <a:cubicBezTo>
                    <a:pt x="286" y="1256"/>
                    <a:pt x="2405" y="4923"/>
                    <a:pt x="941" y="5709"/>
                  </a:cubicBezTo>
                  <a:cubicBezTo>
                    <a:pt x="817" y="5770"/>
                    <a:pt x="899" y="5949"/>
                    <a:pt x="1008" y="5949"/>
                  </a:cubicBezTo>
                  <a:cubicBezTo>
                    <a:pt x="1025" y="5949"/>
                    <a:pt x="1042" y="5944"/>
                    <a:pt x="1060" y="5935"/>
                  </a:cubicBezTo>
                  <a:cubicBezTo>
                    <a:pt x="2810" y="5066"/>
                    <a:pt x="845" y="1148"/>
                    <a:pt x="202" y="53"/>
                  </a:cubicBezTo>
                  <a:cubicBezTo>
                    <a:pt x="177" y="16"/>
                    <a:pt x="144" y="0"/>
                    <a:pt x="11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38"/>
            <p:cNvSpPr/>
            <p:nvPr/>
          </p:nvSpPr>
          <p:spPr>
            <a:xfrm>
              <a:off x="4825700" y="2952875"/>
              <a:ext cx="35625" cy="80825"/>
            </a:xfrm>
            <a:custGeom>
              <a:avLst/>
              <a:gdLst/>
              <a:ahLst/>
              <a:cxnLst/>
              <a:rect l="l" t="t" r="r" b="b"/>
              <a:pathLst>
                <a:path w="1425" h="3233" extrusionOk="0">
                  <a:moveTo>
                    <a:pt x="114" y="0"/>
                  </a:moveTo>
                  <a:cubicBezTo>
                    <a:pt x="55" y="0"/>
                    <a:pt x="1" y="50"/>
                    <a:pt x="32" y="120"/>
                  </a:cubicBezTo>
                  <a:cubicBezTo>
                    <a:pt x="330" y="1036"/>
                    <a:pt x="1092" y="1965"/>
                    <a:pt x="639" y="2965"/>
                  </a:cubicBezTo>
                  <a:cubicBezTo>
                    <a:pt x="564" y="3115"/>
                    <a:pt x="679" y="3233"/>
                    <a:pt x="800" y="3233"/>
                  </a:cubicBezTo>
                  <a:cubicBezTo>
                    <a:pt x="871" y="3233"/>
                    <a:pt x="945" y="3193"/>
                    <a:pt x="984" y="3096"/>
                  </a:cubicBezTo>
                  <a:cubicBezTo>
                    <a:pt x="1425" y="2025"/>
                    <a:pt x="746" y="941"/>
                    <a:pt x="199" y="48"/>
                  </a:cubicBezTo>
                  <a:cubicBezTo>
                    <a:pt x="178" y="15"/>
                    <a:pt x="145" y="0"/>
                    <a:pt x="11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38"/>
            <p:cNvSpPr/>
            <p:nvPr/>
          </p:nvSpPr>
          <p:spPr>
            <a:xfrm>
              <a:off x="4788450" y="2950375"/>
              <a:ext cx="94025" cy="169025"/>
            </a:xfrm>
            <a:custGeom>
              <a:avLst/>
              <a:gdLst/>
              <a:ahLst/>
              <a:cxnLst/>
              <a:rect l="l" t="t" r="r" b="b"/>
              <a:pathLst>
                <a:path w="3761" h="6761" extrusionOk="0">
                  <a:moveTo>
                    <a:pt x="140" y="1"/>
                  </a:moveTo>
                  <a:cubicBezTo>
                    <a:pt x="72" y="1"/>
                    <a:pt x="0" y="85"/>
                    <a:pt x="45" y="148"/>
                  </a:cubicBezTo>
                  <a:cubicBezTo>
                    <a:pt x="938" y="1767"/>
                    <a:pt x="3082" y="4649"/>
                    <a:pt x="1974" y="6530"/>
                  </a:cubicBezTo>
                  <a:cubicBezTo>
                    <a:pt x="1904" y="6636"/>
                    <a:pt x="2009" y="6761"/>
                    <a:pt x="2113" y="6761"/>
                  </a:cubicBezTo>
                  <a:cubicBezTo>
                    <a:pt x="2149" y="6761"/>
                    <a:pt x="2185" y="6746"/>
                    <a:pt x="2212" y="6708"/>
                  </a:cubicBezTo>
                  <a:cubicBezTo>
                    <a:pt x="3760" y="4768"/>
                    <a:pt x="1462" y="1529"/>
                    <a:pt x="200" y="29"/>
                  </a:cubicBezTo>
                  <a:cubicBezTo>
                    <a:pt x="183" y="9"/>
                    <a:pt x="162" y="1"/>
                    <a:pt x="14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38"/>
            <p:cNvSpPr/>
            <p:nvPr/>
          </p:nvSpPr>
          <p:spPr>
            <a:xfrm>
              <a:off x="4777700" y="2892650"/>
              <a:ext cx="97925" cy="174500"/>
            </a:xfrm>
            <a:custGeom>
              <a:avLst/>
              <a:gdLst/>
              <a:ahLst/>
              <a:cxnLst/>
              <a:rect l="l" t="t" r="r" b="b"/>
              <a:pathLst>
                <a:path w="3917" h="6980" extrusionOk="0">
                  <a:moveTo>
                    <a:pt x="172" y="0"/>
                  </a:moveTo>
                  <a:cubicBezTo>
                    <a:pt x="77" y="0"/>
                    <a:pt x="0" y="98"/>
                    <a:pt x="59" y="195"/>
                  </a:cubicBezTo>
                  <a:cubicBezTo>
                    <a:pt x="1249" y="2112"/>
                    <a:pt x="3916" y="4219"/>
                    <a:pt x="2904" y="6791"/>
                  </a:cubicBezTo>
                  <a:cubicBezTo>
                    <a:pt x="2857" y="6901"/>
                    <a:pt x="2950" y="6980"/>
                    <a:pt x="3036" y="6980"/>
                  </a:cubicBezTo>
                  <a:cubicBezTo>
                    <a:pt x="3080" y="6980"/>
                    <a:pt x="3122" y="6959"/>
                    <a:pt x="3142" y="6910"/>
                  </a:cubicBezTo>
                  <a:cubicBezTo>
                    <a:pt x="3654" y="5779"/>
                    <a:pt x="3369" y="4529"/>
                    <a:pt x="2857" y="3445"/>
                  </a:cubicBezTo>
                  <a:cubicBezTo>
                    <a:pt x="2321" y="2290"/>
                    <a:pt x="1452" y="612"/>
                    <a:pt x="237" y="16"/>
                  </a:cubicBezTo>
                  <a:cubicBezTo>
                    <a:pt x="216" y="5"/>
                    <a:pt x="193" y="0"/>
                    <a:pt x="17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38"/>
            <p:cNvSpPr/>
            <p:nvPr/>
          </p:nvSpPr>
          <p:spPr>
            <a:xfrm>
              <a:off x="4770475" y="2880325"/>
              <a:ext cx="106050" cy="146625"/>
            </a:xfrm>
            <a:custGeom>
              <a:avLst/>
              <a:gdLst/>
              <a:ahLst/>
              <a:cxnLst/>
              <a:rect l="l" t="t" r="r" b="b"/>
              <a:pathLst>
                <a:path w="4242" h="5865" extrusionOk="0">
                  <a:moveTo>
                    <a:pt x="151" y="1"/>
                  </a:moveTo>
                  <a:cubicBezTo>
                    <a:pt x="56" y="1"/>
                    <a:pt x="1" y="138"/>
                    <a:pt x="74" y="212"/>
                  </a:cubicBezTo>
                  <a:cubicBezTo>
                    <a:pt x="693" y="938"/>
                    <a:pt x="1443" y="1581"/>
                    <a:pt x="2062" y="2307"/>
                  </a:cubicBezTo>
                  <a:cubicBezTo>
                    <a:pt x="2729" y="3081"/>
                    <a:pt x="3955" y="4593"/>
                    <a:pt x="3408" y="5677"/>
                  </a:cubicBezTo>
                  <a:cubicBezTo>
                    <a:pt x="3350" y="5776"/>
                    <a:pt x="3436" y="5864"/>
                    <a:pt x="3518" y="5864"/>
                  </a:cubicBezTo>
                  <a:cubicBezTo>
                    <a:pt x="3554" y="5864"/>
                    <a:pt x="3588" y="5847"/>
                    <a:pt x="3610" y="5808"/>
                  </a:cubicBezTo>
                  <a:cubicBezTo>
                    <a:pt x="4241" y="4796"/>
                    <a:pt x="3491" y="3533"/>
                    <a:pt x="2931" y="2664"/>
                  </a:cubicBezTo>
                  <a:cubicBezTo>
                    <a:pt x="2277" y="1688"/>
                    <a:pt x="1336" y="438"/>
                    <a:pt x="193" y="9"/>
                  </a:cubicBezTo>
                  <a:cubicBezTo>
                    <a:pt x="179" y="3"/>
                    <a:pt x="165" y="1"/>
                    <a:pt x="15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38"/>
            <p:cNvSpPr/>
            <p:nvPr/>
          </p:nvSpPr>
          <p:spPr>
            <a:xfrm>
              <a:off x="4785500" y="2844025"/>
              <a:ext cx="91900" cy="151875"/>
            </a:xfrm>
            <a:custGeom>
              <a:avLst/>
              <a:gdLst/>
              <a:ahLst/>
              <a:cxnLst/>
              <a:rect l="l" t="t" r="r" b="b"/>
              <a:pathLst>
                <a:path w="3676" h="6075" extrusionOk="0">
                  <a:moveTo>
                    <a:pt x="148" y="1"/>
                  </a:moveTo>
                  <a:cubicBezTo>
                    <a:pt x="73" y="1"/>
                    <a:pt x="1" y="76"/>
                    <a:pt x="44" y="163"/>
                  </a:cubicBezTo>
                  <a:cubicBezTo>
                    <a:pt x="1223" y="2080"/>
                    <a:pt x="3295" y="3581"/>
                    <a:pt x="3331" y="6021"/>
                  </a:cubicBezTo>
                  <a:cubicBezTo>
                    <a:pt x="3331" y="6057"/>
                    <a:pt x="3363" y="6075"/>
                    <a:pt x="3398" y="6075"/>
                  </a:cubicBezTo>
                  <a:cubicBezTo>
                    <a:pt x="3432" y="6075"/>
                    <a:pt x="3467" y="6057"/>
                    <a:pt x="3473" y="6021"/>
                  </a:cubicBezTo>
                  <a:cubicBezTo>
                    <a:pt x="3676" y="3735"/>
                    <a:pt x="1926" y="1414"/>
                    <a:pt x="223" y="32"/>
                  </a:cubicBezTo>
                  <a:cubicBezTo>
                    <a:pt x="201" y="11"/>
                    <a:pt x="174" y="1"/>
                    <a:pt x="14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38"/>
            <p:cNvSpPr/>
            <p:nvPr/>
          </p:nvSpPr>
          <p:spPr>
            <a:xfrm>
              <a:off x="4791750" y="2817700"/>
              <a:ext cx="78975" cy="146925"/>
            </a:xfrm>
            <a:custGeom>
              <a:avLst/>
              <a:gdLst/>
              <a:ahLst/>
              <a:cxnLst/>
              <a:rect l="l" t="t" r="r" b="b"/>
              <a:pathLst>
                <a:path w="3159" h="5877" extrusionOk="0">
                  <a:moveTo>
                    <a:pt x="93" y="0"/>
                  </a:moveTo>
                  <a:cubicBezTo>
                    <a:pt x="48" y="0"/>
                    <a:pt x="1" y="49"/>
                    <a:pt x="9" y="97"/>
                  </a:cubicBezTo>
                  <a:cubicBezTo>
                    <a:pt x="390" y="2228"/>
                    <a:pt x="1759" y="4098"/>
                    <a:pt x="2973" y="5848"/>
                  </a:cubicBezTo>
                  <a:cubicBezTo>
                    <a:pt x="2994" y="5868"/>
                    <a:pt x="3019" y="5877"/>
                    <a:pt x="3043" y="5877"/>
                  </a:cubicBezTo>
                  <a:cubicBezTo>
                    <a:pt x="3104" y="5877"/>
                    <a:pt x="3159" y="5821"/>
                    <a:pt x="3116" y="5753"/>
                  </a:cubicBezTo>
                  <a:cubicBezTo>
                    <a:pt x="1961" y="3907"/>
                    <a:pt x="1033" y="2038"/>
                    <a:pt x="152" y="38"/>
                  </a:cubicBezTo>
                  <a:cubicBezTo>
                    <a:pt x="136" y="11"/>
                    <a:pt x="115" y="0"/>
                    <a:pt x="9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38"/>
            <p:cNvSpPr/>
            <p:nvPr/>
          </p:nvSpPr>
          <p:spPr>
            <a:xfrm>
              <a:off x="4828075" y="2833800"/>
              <a:ext cx="35050" cy="128475"/>
            </a:xfrm>
            <a:custGeom>
              <a:avLst/>
              <a:gdLst/>
              <a:ahLst/>
              <a:cxnLst/>
              <a:rect l="l" t="t" r="r" b="b"/>
              <a:pathLst>
                <a:path w="1402" h="5139" extrusionOk="0">
                  <a:moveTo>
                    <a:pt x="127" y="1"/>
                  </a:moveTo>
                  <a:cubicBezTo>
                    <a:pt x="65" y="1"/>
                    <a:pt x="1" y="47"/>
                    <a:pt x="8" y="120"/>
                  </a:cubicBezTo>
                  <a:cubicBezTo>
                    <a:pt x="163" y="1823"/>
                    <a:pt x="1116" y="3323"/>
                    <a:pt x="1211" y="5049"/>
                  </a:cubicBezTo>
                  <a:cubicBezTo>
                    <a:pt x="1217" y="5109"/>
                    <a:pt x="1264" y="5138"/>
                    <a:pt x="1311" y="5138"/>
                  </a:cubicBezTo>
                  <a:cubicBezTo>
                    <a:pt x="1357" y="5138"/>
                    <a:pt x="1401" y="5109"/>
                    <a:pt x="1401" y="5049"/>
                  </a:cubicBezTo>
                  <a:cubicBezTo>
                    <a:pt x="1401" y="3394"/>
                    <a:pt x="901" y="1573"/>
                    <a:pt x="223" y="60"/>
                  </a:cubicBezTo>
                  <a:cubicBezTo>
                    <a:pt x="204" y="19"/>
                    <a:pt x="166" y="1"/>
                    <a:pt x="12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38"/>
            <p:cNvSpPr/>
            <p:nvPr/>
          </p:nvSpPr>
          <p:spPr>
            <a:xfrm>
              <a:off x="4853075" y="2863875"/>
              <a:ext cx="17775" cy="98575"/>
            </a:xfrm>
            <a:custGeom>
              <a:avLst/>
              <a:gdLst/>
              <a:ahLst/>
              <a:cxnLst/>
              <a:rect l="l" t="t" r="r" b="b"/>
              <a:pathLst>
                <a:path w="711" h="3943" extrusionOk="0">
                  <a:moveTo>
                    <a:pt x="110" y="0"/>
                  </a:moveTo>
                  <a:cubicBezTo>
                    <a:pt x="58" y="0"/>
                    <a:pt x="0" y="59"/>
                    <a:pt x="8" y="108"/>
                  </a:cubicBezTo>
                  <a:cubicBezTo>
                    <a:pt x="187" y="1358"/>
                    <a:pt x="175" y="2572"/>
                    <a:pt x="187" y="3834"/>
                  </a:cubicBezTo>
                  <a:cubicBezTo>
                    <a:pt x="193" y="3907"/>
                    <a:pt x="249" y="3943"/>
                    <a:pt x="302" y="3943"/>
                  </a:cubicBezTo>
                  <a:cubicBezTo>
                    <a:pt x="353" y="3943"/>
                    <a:pt x="401" y="3910"/>
                    <a:pt x="401" y="3846"/>
                  </a:cubicBezTo>
                  <a:cubicBezTo>
                    <a:pt x="437" y="2608"/>
                    <a:pt x="711" y="1227"/>
                    <a:pt x="175" y="48"/>
                  </a:cubicBezTo>
                  <a:cubicBezTo>
                    <a:pt x="160" y="13"/>
                    <a:pt x="136" y="0"/>
                    <a:pt x="11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38"/>
            <p:cNvSpPr/>
            <p:nvPr/>
          </p:nvSpPr>
          <p:spPr>
            <a:xfrm>
              <a:off x="4857150" y="2865500"/>
              <a:ext cx="30675" cy="109900"/>
            </a:xfrm>
            <a:custGeom>
              <a:avLst/>
              <a:gdLst/>
              <a:ahLst/>
              <a:cxnLst/>
              <a:rect l="l" t="t" r="r" b="b"/>
              <a:pathLst>
                <a:path w="1227" h="4396" extrusionOk="0">
                  <a:moveTo>
                    <a:pt x="133" y="1"/>
                  </a:moveTo>
                  <a:cubicBezTo>
                    <a:pt x="67" y="1"/>
                    <a:pt x="0" y="46"/>
                    <a:pt x="0" y="138"/>
                  </a:cubicBezTo>
                  <a:cubicBezTo>
                    <a:pt x="119" y="1459"/>
                    <a:pt x="893" y="2924"/>
                    <a:pt x="215" y="4210"/>
                  </a:cubicBezTo>
                  <a:cubicBezTo>
                    <a:pt x="167" y="4314"/>
                    <a:pt x="247" y="4396"/>
                    <a:pt x="331" y="4396"/>
                  </a:cubicBezTo>
                  <a:cubicBezTo>
                    <a:pt x="372" y="4396"/>
                    <a:pt x="413" y="4376"/>
                    <a:pt x="441" y="4329"/>
                  </a:cubicBezTo>
                  <a:cubicBezTo>
                    <a:pt x="1227" y="3198"/>
                    <a:pt x="929" y="1198"/>
                    <a:pt x="250" y="66"/>
                  </a:cubicBezTo>
                  <a:cubicBezTo>
                    <a:pt x="226" y="23"/>
                    <a:pt x="180"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38"/>
            <p:cNvSpPr/>
            <p:nvPr/>
          </p:nvSpPr>
          <p:spPr>
            <a:xfrm>
              <a:off x="4752025" y="2760725"/>
              <a:ext cx="160800" cy="205925"/>
            </a:xfrm>
            <a:custGeom>
              <a:avLst/>
              <a:gdLst/>
              <a:ahLst/>
              <a:cxnLst/>
              <a:rect l="l" t="t" r="r" b="b"/>
              <a:pathLst>
                <a:path w="6432" h="8237" extrusionOk="0">
                  <a:moveTo>
                    <a:pt x="122" y="0"/>
                  </a:moveTo>
                  <a:cubicBezTo>
                    <a:pt x="46" y="0"/>
                    <a:pt x="1" y="98"/>
                    <a:pt x="74" y="150"/>
                  </a:cubicBezTo>
                  <a:cubicBezTo>
                    <a:pt x="2276" y="1733"/>
                    <a:pt x="6074" y="4865"/>
                    <a:pt x="4598" y="7972"/>
                  </a:cubicBezTo>
                  <a:cubicBezTo>
                    <a:pt x="4533" y="8118"/>
                    <a:pt x="4651" y="8237"/>
                    <a:pt x="4759" y="8237"/>
                  </a:cubicBezTo>
                  <a:cubicBezTo>
                    <a:pt x="4809" y="8237"/>
                    <a:pt x="4857" y="8211"/>
                    <a:pt x="4884" y="8151"/>
                  </a:cubicBezTo>
                  <a:cubicBezTo>
                    <a:pt x="6432" y="4972"/>
                    <a:pt x="2812" y="1257"/>
                    <a:pt x="157" y="7"/>
                  </a:cubicBezTo>
                  <a:cubicBezTo>
                    <a:pt x="145" y="2"/>
                    <a:pt x="133" y="0"/>
                    <a:pt x="12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38"/>
            <p:cNvSpPr/>
            <p:nvPr/>
          </p:nvSpPr>
          <p:spPr>
            <a:xfrm>
              <a:off x="4753925" y="2753300"/>
              <a:ext cx="121850" cy="184775"/>
            </a:xfrm>
            <a:custGeom>
              <a:avLst/>
              <a:gdLst/>
              <a:ahLst/>
              <a:cxnLst/>
              <a:rect l="l" t="t" r="r" b="b"/>
              <a:pathLst>
                <a:path w="4874" h="7391" extrusionOk="0">
                  <a:moveTo>
                    <a:pt x="132" y="0"/>
                  </a:moveTo>
                  <a:cubicBezTo>
                    <a:pt x="63" y="0"/>
                    <a:pt x="1" y="78"/>
                    <a:pt x="45" y="149"/>
                  </a:cubicBezTo>
                  <a:cubicBezTo>
                    <a:pt x="1593" y="2471"/>
                    <a:pt x="4189" y="4423"/>
                    <a:pt x="4665" y="7317"/>
                  </a:cubicBezTo>
                  <a:cubicBezTo>
                    <a:pt x="4670" y="7366"/>
                    <a:pt x="4716" y="7390"/>
                    <a:pt x="4763" y="7390"/>
                  </a:cubicBezTo>
                  <a:cubicBezTo>
                    <a:pt x="4818" y="7390"/>
                    <a:pt x="4874" y="7357"/>
                    <a:pt x="4867" y="7293"/>
                  </a:cubicBezTo>
                  <a:cubicBezTo>
                    <a:pt x="4617" y="4352"/>
                    <a:pt x="2165" y="2007"/>
                    <a:pt x="200" y="30"/>
                  </a:cubicBezTo>
                  <a:cubicBezTo>
                    <a:pt x="179" y="9"/>
                    <a:pt x="155" y="0"/>
                    <a:pt x="13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38"/>
            <p:cNvSpPr/>
            <p:nvPr/>
          </p:nvSpPr>
          <p:spPr>
            <a:xfrm>
              <a:off x="4746200" y="2821500"/>
              <a:ext cx="88250" cy="140975"/>
            </a:xfrm>
            <a:custGeom>
              <a:avLst/>
              <a:gdLst/>
              <a:ahLst/>
              <a:cxnLst/>
              <a:rect l="l" t="t" r="r" b="b"/>
              <a:pathLst>
                <a:path w="3530" h="5639" extrusionOk="0">
                  <a:moveTo>
                    <a:pt x="143" y="1"/>
                  </a:moveTo>
                  <a:cubicBezTo>
                    <a:pt x="67" y="1"/>
                    <a:pt x="1" y="93"/>
                    <a:pt x="45" y="171"/>
                  </a:cubicBezTo>
                  <a:cubicBezTo>
                    <a:pt x="973" y="2065"/>
                    <a:pt x="2343" y="3696"/>
                    <a:pt x="3319" y="5589"/>
                  </a:cubicBezTo>
                  <a:cubicBezTo>
                    <a:pt x="3335" y="5624"/>
                    <a:pt x="3364" y="5639"/>
                    <a:pt x="3396" y="5639"/>
                  </a:cubicBezTo>
                  <a:cubicBezTo>
                    <a:pt x="3460" y="5639"/>
                    <a:pt x="3530" y="5577"/>
                    <a:pt x="3498" y="5505"/>
                  </a:cubicBezTo>
                  <a:cubicBezTo>
                    <a:pt x="2688" y="3577"/>
                    <a:pt x="1616" y="1612"/>
                    <a:pt x="223" y="41"/>
                  </a:cubicBezTo>
                  <a:cubicBezTo>
                    <a:pt x="198" y="12"/>
                    <a:pt x="170" y="1"/>
                    <a:pt x="14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38"/>
            <p:cNvSpPr/>
            <p:nvPr/>
          </p:nvSpPr>
          <p:spPr>
            <a:xfrm>
              <a:off x="4763975" y="2876300"/>
              <a:ext cx="62600" cy="133200"/>
            </a:xfrm>
            <a:custGeom>
              <a:avLst/>
              <a:gdLst/>
              <a:ahLst/>
              <a:cxnLst/>
              <a:rect l="l" t="t" r="r" b="b"/>
              <a:pathLst>
                <a:path w="2504" h="5328" extrusionOk="0">
                  <a:moveTo>
                    <a:pt x="115" y="0"/>
                  </a:moveTo>
                  <a:cubicBezTo>
                    <a:pt x="57" y="0"/>
                    <a:pt x="0" y="51"/>
                    <a:pt x="24" y="123"/>
                  </a:cubicBezTo>
                  <a:cubicBezTo>
                    <a:pt x="655" y="1909"/>
                    <a:pt x="1894" y="3361"/>
                    <a:pt x="2298" y="5254"/>
                  </a:cubicBezTo>
                  <a:cubicBezTo>
                    <a:pt x="2308" y="5305"/>
                    <a:pt x="2343" y="5328"/>
                    <a:pt x="2380" y="5328"/>
                  </a:cubicBezTo>
                  <a:cubicBezTo>
                    <a:pt x="2439" y="5328"/>
                    <a:pt x="2503" y="5274"/>
                    <a:pt x="2489" y="5195"/>
                  </a:cubicBezTo>
                  <a:cubicBezTo>
                    <a:pt x="2156" y="3373"/>
                    <a:pt x="1191" y="1587"/>
                    <a:pt x="191" y="39"/>
                  </a:cubicBezTo>
                  <a:cubicBezTo>
                    <a:pt x="172" y="12"/>
                    <a:pt x="143" y="0"/>
                    <a:pt x="11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38"/>
            <p:cNvSpPr/>
            <p:nvPr/>
          </p:nvSpPr>
          <p:spPr>
            <a:xfrm>
              <a:off x="4728725" y="2863500"/>
              <a:ext cx="97475" cy="139925"/>
            </a:xfrm>
            <a:custGeom>
              <a:avLst/>
              <a:gdLst/>
              <a:ahLst/>
              <a:cxnLst/>
              <a:rect l="l" t="t" r="r" b="b"/>
              <a:pathLst>
                <a:path w="3899" h="5597" extrusionOk="0">
                  <a:moveTo>
                    <a:pt x="168" y="1"/>
                  </a:moveTo>
                  <a:cubicBezTo>
                    <a:pt x="65" y="1"/>
                    <a:pt x="0" y="118"/>
                    <a:pt x="77" y="206"/>
                  </a:cubicBezTo>
                  <a:cubicBezTo>
                    <a:pt x="1506" y="1635"/>
                    <a:pt x="3506" y="3206"/>
                    <a:pt x="3542" y="5445"/>
                  </a:cubicBezTo>
                  <a:cubicBezTo>
                    <a:pt x="3542" y="5546"/>
                    <a:pt x="3619" y="5597"/>
                    <a:pt x="3698" y="5597"/>
                  </a:cubicBezTo>
                  <a:cubicBezTo>
                    <a:pt x="3777" y="5597"/>
                    <a:pt x="3857" y="5546"/>
                    <a:pt x="3863" y="5445"/>
                  </a:cubicBezTo>
                  <a:cubicBezTo>
                    <a:pt x="3899" y="4314"/>
                    <a:pt x="3316" y="3242"/>
                    <a:pt x="2708" y="2349"/>
                  </a:cubicBezTo>
                  <a:cubicBezTo>
                    <a:pt x="2125" y="1492"/>
                    <a:pt x="1232" y="289"/>
                    <a:pt x="196" y="4"/>
                  </a:cubicBezTo>
                  <a:cubicBezTo>
                    <a:pt x="186" y="2"/>
                    <a:pt x="177" y="1"/>
                    <a:pt x="16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38"/>
            <p:cNvSpPr/>
            <p:nvPr/>
          </p:nvSpPr>
          <p:spPr>
            <a:xfrm>
              <a:off x="4742275" y="2810250"/>
              <a:ext cx="78400" cy="168825"/>
            </a:xfrm>
            <a:custGeom>
              <a:avLst/>
              <a:gdLst/>
              <a:ahLst/>
              <a:cxnLst/>
              <a:rect l="l" t="t" r="r" b="b"/>
              <a:pathLst>
                <a:path w="3136" h="6753" extrusionOk="0">
                  <a:moveTo>
                    <a:pt x="99" y="0"/>
                  </a:moveTo>
                  <a:cubicBezTo>
                    <a:pt x="50" y="0"/>
                    <a:pt x="0" y="37"/>
                    <a:pt x="23" y="98"/>
                  </a:cubicBezTo>
                  <a:cubicBezTo>
                    <a:pt x="869" y="2372"/>
                    <a:pt x="1952" y="4527"/>
                    <a:pt x="3000" y="6717"/>
                  </a:cubicBezTo>
                  <a:cubicBezTo>
                    <a:pt x="3014" y="6742"/>
                    <a:pt x="3032" y="6752"/>
                    <a:pt x="3050" y="6752"/>
                  </a:cubicBezTo>
                  <a:cubicBezTo>
                    <a:pt x="3094" y="6752"/>
                    <a:pt x="3136" y="6696"/>
                    <a:pt x="3119" y="6646"/>
                  </a:cubicBezTo>
                  <a:cubicBezTo>
                    <a:pt x="2166" y="4431"/>
                    <a:pt x="1261" y="2193"/>
                    <a:pt x="166" y="38"/>
                  </a:cubicBezTo>
                  <a:cubicBezTo>
                    <a:pt x="153" y="12"/>
                    <a:pt x="126" y="0"/>
                    <a:pt x="9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38"/>
            <p:cNvSpPr/>
            <p:nvPr/>
          </p:nvSpPr>
          <p:spPr>
            <a:xfrm>
              <a:off x="4783225" y="2740100"/>
              <a:ext cx="68650" cy="183650"/>
            </a:xfrm>
            <a:custGeom>
              <a:avLst/>
              <a:gdLst/>
              <a:ahLst/>
              <a:cxnLst/>
              <a:rect l="l" t="t" r="r" b="b"/>
              <a:pathLst>
                <a:path w="2746" h="7346" extrusionOk="0">
                  <a:moveTo>
                    <a:pt x="145" y="1"/>
                  </a:moveTo>
                  <a:cubicBezTo>
                    <a:pt x="74" y="1"/>
                    <a:pt x="1" y="67"/>
                    <a:pt x="16" y="153"/>
                  </a:cubicBezTo>
                  <a:cubicBezTo>
                    <a:pt x="707" y="2558"/>
                    <a:pt x="1826" y="4821"/>
                    <a:pt x="2481" y="7249"/>
                  </a:cubicBezTo>
                  <a:cubicBezTo>
                    <a:pt x="2495" y="7317"/>
                    <a:pt x="2543" y="7345"/>
                    <a:pt x="2592" y="7345"/>
                  </a:cubicBezTo>
                  <a:cubicBezTo>
                    <a:pt x="2666" y="7345"/>
                    <a:pt x="2745" y="7282"/>
                    <a:pt x="2731" y="7190"/>
                  </a:cubicBezTo>
                  <a:cubicBezTo>
                    <a:pt x="2183" y="4797"/>
                    <a:pt x="1505" y="2201"/>
                    <a:pt x="243" y="58"/>
                  </a:cubicBezTo>
                  <a:cubicBezTo>
                    <a:pt x="218" y="18"/>
                    <a:pt x="182" y="1"/>
                    <a:pt x="14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38"/>
            <p:cNvSpPr/>
            <p:nvPr/>
          </p:nvSpPr>
          <p:spPr>
            <a:xfrm>
              <a:off x="4824575" y="2766625"/>
              <a:ext cx="52225" cy="153675"/>
            </a:xfrm>
            <a:custGeom>
              <a:avLst/>
              <a:gdLst/>
              <a:ahLst/>
              <a:cxnLst/>
              <a:rect l="l" t="t" r="r" b="b"/>
              <a:pathLst>
                <a:path w="2089" h="6147" extrusionOk="0">
                  <a:moveTo>
                    <a:pt x="169" y="0"/>
                  </a:moveTo>
                  <a:cubicBezTo>
                    <a:pt x="77" y="0"/>
                    <a:pt x="0" y="106"/>
                    <a:pt x="53" y="211"/>
                  </a:cubicBezTo>
                  <a:cubicBezTo>
                    <a:pt x="494" y="1140"/>
                    <a:pt x="1017" y="2009"/>
                    <a:pt x="1339" y="3009"/>
                  </a:cubicBezTo>
                  <a:cubicBezTo>
                    <a:pt x="1660" y="3986"/>
                    <a:pt x="1803" y="5033"/>
                    <a:pt x="1863" y="6057"/>
                  </a:cubicBezTo>
                  <a:cubicBezTo>
                    <a:pt x="1857" y="6117"/>
                    <a:pt x="1896" y="6147"/>
                    <a:pt x="1937" y="6147"/>
                  </a:cubicBezTo>
                  <a:cubicBezTo>
                    <a:pt x="1979" y="6147"/>
                    <a:pt x="2024" y="6117"/>
                    <a:pt x="2029" y="6057"/>
                  </a:cubicBezTo>
                  <a:cubicBezTo>
                    <a:pt x="2089" y="4045"/>
                    <a:pt x="1815" y="1497"/>
                    <a:pt x="267" y="45"/>
                  </a:cubicBezTo>
                  <a:cubicBezTo>
                    <a:pt x="236" y="14"/>
                    <a:pt x="202" y="0"/>
                    <a:pt x="16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38"/>
            <p:cNvSpPr/>
            <p:nvPr/>
          </p:nvSpPr>
          <p:spPr>
            <a:xfrm>
              <a:off x="4839200" y="2782100"/>
              <a:ext cx="49525" cy="123850"/>
            </a:xfrm>
            <a:custGeom>
              <a:avLst/>
              <a:gdLst/>
              <a:ahLst/>
              <a:cxnLst/>
              <a:rect l="l" t="t" r="r" b="b"/>
              <a:pathLst>
                <a:path w="1981" h="4954" extrusionOk="0">
                  <a:moveTo>
                    <a:pt x="170" y="0"/>
                  </a:moveTo>
                  <a:cubicBezTo>
                    <a:pt x="81" y="0"/>
                    <a:pt x="0" y="97"/>
                    <a:pt x="63" y="188"/>
                  </a:cubicBezTo>
                  <a:cubicBezTo>
                    <a:pt x="1016" y="1617"/>
                    <a:pt x="1647" y="3105"/>
                    <a:pt x="1635" y="4855"/>
                  </a:cubicBezTo>
                  <a:cubicBezTo>
                    <a:pt x="1635" y="4920"/>
                    <a:pt x="1689" y="4953"/>
                    <a:pt x="1744" y="4953"/>
                  </a:cubicBezTo>
                  <a:cubicBezTo>
                    <a:pt x="1799" y="4953"/>
                    <a:pt x="1855" y="4920"/>
                    <a:pt x="1861" y="4855"/>
                  </a:cubicBezTo>
                  <a:cubicBezTo>
                    <a:pt x="1980" y="3141"/>
                    <a:pt x="1587" y="1224"/>
                    <a:pt x="254" y="33"/>
                  </a:cubicBezTo>
                  <a:cubicBezTo>
                    <a:pt x="228" y="10"/>
                    <a:pt x="199" y="0"/>
                    <a:pt x="17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38"/>
            <p:cNvSpPr/>
            <p:nvPr/>
          </p:nvSpPr>
          <p:spPr>
            <a:xfrm>
              <a:off x="4768025" y="2725050"/>
              <a:ext cx="124850" cy="137775"/>
            </a:xfrm>
            <a:custGeom>
              <a:avLst/>
              <a:gdLst/>
              <a:ahLst/>
              <a:cxnLst/>
              <a:rect l="l" t="t" r="r" b="b"/>
              <a:pathLst>
                <a:path w="4994" h="5511" extrusionOk="0">
                  <a:moveTo>
                    <a:pt x="160" y="0"/>
                  </a:moveTo>
                  <a:cubicBezTo>
                    <a:pt x="53" y="0"/>
                    <a:pt x="0" y="145"/>
                    <a:pt x="65" y="231"/>
                  </a:cubicBezTo>
                  <a:cubicBezTo>
                    <a:pt x="732" y="993"/>
                    <a:pt x="1660" y="1541"/>
                    <a:pt x="2398" y="2220"/>
                  </a:cubicBezTo>
                  <a:cubicBezTo>
                    <a:pt x="3125" y="2875"/>
                    <a:pt x="4708" y="4196"/>
                    <a:pt x="4244" y="5315"/>
                  </a:cubicBezTo>
                  <a:cubicBezTo>
                    <a:pt x="4203" y="5421"/>
                    <a:pt x="4318" y="5510"/>
                    <a:pt x="4418" y="5510"/>
                  </a:cubicBezTo>
                  <a:cubicBezTo>
                    <a:pt x="4464" y="5510"/>
                    <a:pt x="4507" y="5491"/>
                    <a:pt x="4530" y="5446"/>
                  </a:cubicBezTo>
                  <a:cubicBezTo>
                    <a:pt x="4994" y="4410"/>
                    <a:pt x="4065" y="3315"/>
                    <a:pt x="3446" y="2601"/>
                  </a:cubicBezTo>
                  <a:cubicBezTo>
                    <a:pt x="2613" y="1648"/>
                    <a:pt x="1422" y="458"/>
                    <a:pt x="196" y="5"/>
                  </a:cubicBezTo>
                  <a:cubicBezTo>
                    <a:pt x="183" y="2"/>
                    <a:pt x="172" y="0"/>
                    <a:pt x="16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38"/>
            <p:cNvSpPr/>
            <p:nvPr/>
          </p:nvSpPr>
          <p:spPr>
            <a:xfrm>
              <a:off x="4771350" y="2679300"/>
              <a:ext cx="126100" cy="181700"/>
            </a:xfrm>
            <a:custGeom>
              <a:avLst/>
              <a:gdLst/>
              <a:ahLst/>
              <a:cxnLst/>
              <a:rect l="l" t="t" r="r" b="b"/>
              <a:pathLst>
                <a:path w="5044" h="7268" extrusionOk="0">
                  <a:moveTo>
                    <a:pt x="124" y="0"/>
                  </a:moveTo>
                  <a:cubicBezTo>
                    <a:pt x="61" y="0"/>
                    <a:pt x="0" y="73"/>
                    <a:pt x="27" y="145"/>
                  </a:cubicBezTo>
                  <a:cubicBezTo>
                    <a:pt x="1384" y="2526"/>
                    <a:pt x="4123" y="4335"/>
                    <a:pt x="4682" y="7133"/>
                  </a:cubicBezTo>
                  <a:cubicBezTo>
                    <a:pt x="4697" y="7226"/>
                    <a:pt x="4764" y="7267"/>
                    <a:pt x="4834" y="7267"/>
                  </a:cubicBezTo>
                  <a:cubicBezTo>
                    <a:pt x="4935" y="7267"/>
                    <a:pt x="5044" y="7183"/>
                    <a:pt x="5016" y="7050"/>
                  </a:cubicBezTo>
                  <a:cubicBezTo>
                    <a:pt x="4528" y="4335"/>
                    <a:pt x="1908" y="2014"/>
                    <a:pt x="182" y="25"/>
                  </a:cubicBezTo>
                  <a:cubicBezTo>
                    <a:pt x="164" y="8"/>
                    <a:pt x="144" y="0"/>
                    <a:pt x="12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38"/>
            <p:cNvSpPr/>
            <p:nvPr/>
          </p:nvSpPr>
          <p:spPr>
            <a:xfrm>
              <a:off x="4839750" y="2747625"/>
              <a:ext cx="50325" cy="111150"/>
            </a:xfrm>
            <a:custGeom>
              <a:avLst/>
              <a:gdLst/>
              <a:ahLst/>
              <a:cxnLst/>
              <a:rect l="l" t="t" r="r" b="b"/>
              <a:pathLst>
                <a:path w="2013" h="4446" extrusionOk="0">
                  <a:moveTo>
                    <a:pt x="142" y="1"/>
                  </a:moveTo>
                  <a:cubicBezTo>
                    <a:pt x="70" y="1"/>
                    <a:pt x="0" y="84"/>
                    <a:pt x="18" y="162"/>
                  </a:cubicBezTo>
                  <a:cubicBezTo>
                    <a:pt x="375" y="1662"/>
                    <a:pt x="1601" y="2805"/>
                    <a:pt x="1827" y="4389"/>
                  </a:cubicBezTo>
                  <a:cubicBezTo>
                    <a:pt x="1837" y="4429"/>
                    <a:pt x="1872" y="4445"/>
                    <a:pt x="1909" y="4445"/>
                  </a:cubicBezTo>
                  <a:cubicBezTo>
                    <a:pt x="1960" y="4445"/>
                    <a:pt x="2013" y="4413"/>
                    <a:pt x="2006" y="4365"/>
                  </a:cubicBezTo>
                  <a:cubicBezTo>
                    <a:pt x="1887" y="2876"/>
                    <a:pt x="1125" y="1210"/>
                    <a:pt x="220" y="43"/>
                  </a:cubicBezTo>
                  <a:cubicBezTo>
                    <a:pt x="197" y="13"/>
                    <a:pt x="169" y="1"/>
                    <a:pt x="14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38"/>
            <p:cNvSpPr/>
            <p:nvPr/>
          </p:nvSpPr>
          <p:spPr>
            <a:xfrm>
              <a:off x="4853675" y="2731450"/>
              <a:ext cx="31950" cy="83100"/>
            </a:xfrm>
            <a:custGeom>
              <a:avLst/>
              <a:gdLst/>
              <a:ahLst/>
              <a:cxnLst/>
              <a:rect l="l" t="t" r="r" b="b"/>
              <a:pathLst>
                <a:path w="1278" h="3324" extrusionOk="0">
                  <a:moveTo>
                    <a:pt x="89" y="0"/>
                  </a:moveTo>
                  <a:cubicBezTo>
                    <a:pt x="44" y="0"/>
                    <a:pt x="0" y="40"/>
                    <a:pt x="8" y="94"/>
                  </a:cubicBezTo>
                  <a:cubicBezTo>
                    <a:pt x="246" y="1178"/>
                    <a:pt x="830" y="2166"/>
                    <a:pt x="1068" y="3250"/>
                  </a:cubicBezTo>
                  <a:cubicBezTo>
                    <a:pt x="1082" y="3302"/>
                    <a:pt x="1119" y="3324"/>
                    <a:pt x="1157" y="3324"/>
                  </a:cubicBezTo>
                  <a:cubicBezTo>
                    <a:pt x="1216" y="3324"/>
                    <a:pt x="1277" y="3274"/>
                    <a:pt x="1270" y="3202"/>
                  </a:cubicBezTo>
                  <a:cubicBezTo>
                    <a:pt x="1068" y="2119"/>
                    <a:pt x="735" y="976"/>
                    <a:pt x="151" y="35"/>
                  </a:cubicBezTo>
                  <a:cubicBezTo>
                    <a:pt x="135" y="11"/>
                    <a:pt x="112" y="0"/>
                    <a:pt x="8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38"/>
            <p:cNvSpPr/>
            <p:nvPr/>
          </p:nvSpPr>
          <p:spPr>
            <a:xfrm>
              <a:off x="4855075" y="2703075"/>
              <a:ext cx="46750" cy="100400"/>
            </a:xfrm>
            <a:custGeom>
              <a:avLst/>
              <a:gdLst/>
              <a:ahLst/>
              <a:cxnLst/>
              <a:rect l="l" t="t" r="r" b="b"/>
              <a:pathLst>
                <a:path w="1870" h="4016" extrusionOk="0">
                  <a:moveTo>
                    <a:pt x="133" y="1"/>
                  </a:moveTo>
                  <a:cubicBezTo>
                    <a:pt x="64" y="1"/>
                    <a:pt x="0" y="96"/>
                    <a:pt x="36" y="158"/>
                  </a:cubicBezTo>
                  <a:cubicBezTo>
                    <a:pt x="595" y="1349"/>
                    <a:pt x="1452" y="2492"/>
                    <a:pt x="1452" y="3849"/>
                  </a:cubicBezTo>
                  <a:cubicBezTo>
                    <a:pt x="1446" y="3962"/>
                    <a:pt x="1518" y="4016"/>
                    <a:pt x="1594" y="4016"/>
                  </a:cubicBezTo>
                  <a:cubicBezTo>
                    <a:pt x="1670" y="4016"/>
                    <a:pt x="1750" y="3962"/>
                    <a:pt x="1762" y="3861"/>
                  </a:cubicBezTo>
                  <a:cubicBezTo>
                    <a:pt x="1869" y="2420"/>
                    <a:pt x="1095" y="1110"/>
                    <a:pt x="202" y="39"/>
                  </a:cubicBezTo>
                  <a:cubicBezTo>
                    <a:pt x="181" y="12"/>
                    <a:pt x="157"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38"/>
            <p:cNvSpPr/>
            <p:nvPr/>
          </p:nvSpPr>
          <p:spPr>
            <a:xfrm>
              <a:off x="4858425" y="2699475"/>
              <a:ext cx="45375" cy="101500"/>
            </a:xfrm>
            <a:custGeom>
              <a:avLst/>
              <a:gdLst/>
              <a:ahLst/>
              <a:cxnLst/>
              <a:rect l="l" t="t" r="r" b="b"/>
              <a:pathLst>
                <a:path w="1815" h="4060" extrusionOk="0">
                  <a:moveTo>
                    <a:pt x="89" y="0"/>
                  </a:moveTo>
                  <a:cubicBezTo>
                    <a:pt x="43" y="0"/>
                    <a:pt x="1" y="48"/>
                    <a:pt x="33" y="111"/>
                  </a:cubicBezTo>
                  <a:cubicBezTo>
                    <a:pt x="628" y="1421"/>
                    <a:pt x="1354" y="2624"/>
                    <a:pt x="1735" y="4029"/>
                  </a:cubicBezTo>
                  <a:cubicBezTo>
                    <a:pt x="1740" y="4051"/>
                    <a:pt x="1752" y="4060"/>
                    <a:pt x="1766" y="4060"/>
                  </a:cubicBezTo>
                  <a:cubicBezTo>
                    <a:pt x="1789" y="4060"/>
                    <a:pt x="1814" y="4035"/>
                    <a:pt x="1807" y="4005"/>
                  </a:cubicBezTo>
                  <a:cubicBezTo>
                    <a:pt x="1497" y="2636"/>
                    <a:pt x="973" y="1183"/>
                    <a:pt x="152" y="40"/>
                  </a:cubicBezTo>
                  <a:cubicBezTo>
                    <a:pt x="136" y="12"/>
                    <a:pt x="112" y="0"/>
                    <a:pt x="8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38"/>
            <p:cNvSpPr/>
            <p:nvPr/>
          </p:nvSpPr>
          <p:spPr>
            <a:xfrm>
              <a:off x="4889300" y="2739625"/>
              <a:ext cx="23825" cy="117325"/>
            </a:xfrm>
            <a:custGeom>
              <a:avLst/>
              <a:gdLst/>
              <a:ahLst/>
              <a:cxnLst/>
              <a:rect l="l" t="t" r="r" b="b"/>
              <a:pathLst>
                <a:path w="953" h="4693" extrusionOk="0">
                  <a:moveTo>
                    <a:pt x="150" y="0"/>
                  </a:moveTo>
                  <a:cubicBezTo>
                    <a:pt x="77" y="0"/>
                    <a:pt x="0" y="51"/>
                    <a:pt x="0" y="125"/>
                  </a:cubicBezTo>
                  <a:cubicBezTo>
                    <a:pt x="119" y="1625"/>
                    <a:pt x="619" y="3030"/>
                    <a:pt x="417" y="4566"/>
                  </a:cubicBezTo>
                  <a:cubicBezTo>
                    <a:pt x="403" y="4646"/>
                    <a:pt x="469" y="4692"/>
                    <a:pt x="533" y="4692"/>
                  </a:cubicBezTo>
                  <a:cubicBezTo>
                    <a:pt x="583" y="4692"/>
                    <a:pt x="633" y="4664"/>
                    <a:pt x="643" y="4601"/>
                  </a:cubicBezTo>
                  <a:cubicBezTo>
                    <a:pt x="953" y="3137"/>
                    <a:pt x="893" y="1446"/>
                    <a:pt x="262" y="65"/>
                  </a:cubicBezTo>
                  <a:cubicBezTo>
                    <a:pt x="239" y="20"/>
                    <a:pt x="196" y="0"/>
                    <a:pt x="15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38"/>
            <p:cNvSpPr/>
            <p:nvPr/>
          </p:nvSpPr>
          <p:spPr>
            <a:xfrm>
              <a:off x="4877500" y="2700875"/>
              <a:ext cx="34150" cy="131625"/>
            </a:xfrm>
            <a:custGeom>
              <a:avLst/>
              <a:gdLst/>
              <a:ahLst/>
              <a:cxnLst/>
              <a:rect l="l" t="t" r="r" b="b"/>
              <a:pathLst>
                <a:path w="1366" h="5265" extrusionOk="0">
                  <a:moveTo>
                    <a:pt x="128" y="0"/>
                  </a:moveTo>
                  <a:cubicBezTo>
                    <a:pt x="64" y="0"/>
                    <a:pt x="1" y="55"/>
                    <a:pt x="32" y="139"/>
                  </a:cubicBezTo>
                  <a:cubicBezTo>
                    <a:pt x="579" y="1806"/>
                    <a:pt x="1008" y="3377"/>
                    <a:pt x="1091" y="5139"/>
                  </a:cubicBezTo>
                  <a:cubicBezTo>
                    <a:pt x="1079" y="5223"/>
                    <a:pt x="1139" y="5264"/>
                    <a:pt x="1203" y="5264"/>
                  </a:cubicBezTo>
                  <a:cubicBezTo>
                    <a:pt x="1267" y="5264"/>
                    <a:pt x="1335" y="5223"/>
                    <a:pt x="1341" y="5139"/>
                  </a:cubicBezTo>
                  <a:cubicBezTo>
                    <a:pt x="1365" y="3401"/>
                    <a:pt x="1175" y="1556"/>
                    <a:pt x="222" y="55"/>
                  </a:cubicBezTo>
                  <a:cubicBezTo>
                    <a:pt x="201" y="17"/>
                    <a:pt x="164" y="0"/>
                    <a:pt x="12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38"/>
            <p:cNvSpPr/>
            <p:nvPr/>
          </p:nvSpPr>
          <p:spPr>
            <a:xfrm>
              <a:off x="4842500" y="2654550"/>
              <a:ext cx="80150" cy="134575"/>
            </a:xfrm>
            <a:custGeom>
              <a:avLst/>
              <a:gdLst/>
              <a:ahLst/>
              <a:cxnLst/>
              <a:rect l="l" t="t" r="r" b="b"/>
              <a:pathLst>
                <a:path w="3206" h="5383" extrusionOk="0">
                  <a:moveTo>
                    <a:pt x="134" y="1"/>
                  </a:moveTo>
                  <a:cubicBezTo>
                    <a:pt x="56" y="1"/>
                    <a:pt x="0" y="96"/>
                    <a:pt x="74" y="170"/>
                  </a:cubicBezTo>
                  <a:cubicBezTo>
                    <a:pt x="1265" y="1623"/>
                    <a:pt x="2825" y="3218"/>
                    <a:pt x="2741" y="5230"/>
                  </a:cubicBezTo>
                  <a:cubicBezTo>
                    <a:pt x="2735" y="5331"/>
                    <a:pt x="2813" y="5382"/>
                    <a:pt x="2893" y="5382"/>
                  </a:cubicBezTo>
                  <a:cubicBezTo>
                    <a:pt x="2973" y="5382"/>
                    <a:pt x="3057" y="5331"/>
                    <a:pt x="3063" y="5230"/>
                  </a:cubicBezTo>
                  <a:cubicBezTo>
                    <a:pt x="3206" y="3147"/>
                    <a:pt x="1729" y="1301"/>
                    <a:pt x="205" y="27"/>
                  </a:cubicBezTo>
                  <a:cubicBezTo>
                    <a:pt x="181" y="9"/>
                    <a:pt x="157" y="1"/>
                    <a:pt x="13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38"/>
            <p:cNvSpPr/>
            <p:nvPr/>
          </p:nvSpPr>
          <p:spPr>
            <a:xfrm>
              <a:off x="4774925" y="2601025"/>
              <a:ext cx="131950" cy="217475"/>
            </a:xfrm>
            <a:custGeom>
              <a:avLst/>
              <a:gdLst/>
              <a:ahLst/>
              <a:cxnLst/>
              <a:rect l="l" t="t" r="r" b="b"/>
              <a:pathLst>
                <a:path w="5278" h="8699" extrusionOk="0">
                  <a:moveTo>
                    <a:pt x="77" y="0"/>
                  </a:moveTo>
                  <a:cubicBezTo>
                    <a:pt x="32" y="0"/>
                    <a:pt x="0" y="70"/>
                    <a:pt x="39" y="108"/>
                  </a:cubicBezTo>
                  <a:cubicBezTo>
                    <a:pt x="2361" y="2383"/>
                    <a:pt x="5075" y="5180"/>
                    <a:pt x="5147" y="8645"/>
                  </a:cubicBezTo>
                  <a:cubicBezTo>
                    <a:pt x="5147" y="8681"/>
                    <a:pt x="5176" y="8699"/>
                    <a:pt x="5206" y="8699"/>
                  </a:cubicBezTo>
                  <a:cubicBezTo>
                    <a:pt x="5236" y="8699"/>
                    <a:pt x="5266" y="8681"/>
                    <a:pt x="5266" y="8645"/>
                  </a:cubicBezTo>
                  <a:cubicBezTo>
                    <a:pt x="5278" y="5240"/>
                    <a:pt x="2765" y="1954"/>
                    <a:pt x="110" y="13"/>
                  </a:cubicBezTo>
                  <a:cubicBezTo>
                    <a:pt x="99" y="4"/>
                    <a:pt x="87" y="0"/>
                    <a:pt x="7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38"/>
            <p:cNvSpPr/>
            <p:nvPr/>
          </p:nvSpPr>
          <p:spPr>
            <a:xfrm>
              <a:off x="4773025" y="2582925"/>
              <a:ext cx="138025" cy="207600"/>
            </a:xfrm>
            <a:custGeom>
              <a:avLst/>
              <a:gdLst/>
              <a:ahLst/>
              <a:cxnLst/>
              <a:rect l="l" t="t" r="r" b="b"/>
              <a:pathLst>
                <a:path w="5521" h="8304" extrusionOk="0">
                  <a:moveTo>
                    <a:pt x="160" y="0"/>
                  </a:moveTo>
                  <a:cubicBezTo>
                    <a:pt x="71" y="0"/>
                    <a:pt x="1" y="97"/>
                    <a:pt x="91" y="178"/>
                  </a:cubicBezTo>
                  <a:cubicBezTo>
                    <a:pt x="2329" y="2202"/>
                    <a:pt x="5163" y="5119"/>
                    <a:pt x="5461" y="8286"/>
                  </a:cubicBezTo>
                  <a:cubicBezTo>
                    <a:pt x="5461" y="8298"/>
                    <a:pt x="5473" y="8304"/>
                    <a:pt x="5485" y="8304"/>
                  </a:cubicBezTo>
                  <a:cubicBezTo>
                    <a:pt x="5496" y="8304"/>
                    <a:pt x="5508" y="8298"/>
                    <a:pt x="5508" y="8286"/>
                  </a:cubicBezTo>
                  <a:cubicBezTo>
                    <a:pt x="5520" y="6571"/>
                    <a:pt x="4687" y="5012"/>
                    <a:pt x="3782" y="3607"/>
                  </a:cubicBezTo>
                  <a:cubicBezTo>
                    <a:pt x="2901" y="2237"/>
                    <a:pt x="1722" y="713"/>
                    <a:pt x="210" y="11"/>
                  </a:cubicBezTo>
                  <a:cubicBezTo>
                    <a:pt x="193" y="3"/>
                    <a:pt x="176" y="0"/>
                    <a:pt x="16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38"/>
            <p:cNvSpPr/>
            <p:nvPr/>
          </p:nvSpPr>
          <p:spPr>
            <a:xfrm>
              <a:off x="4857800" y="2634875"/>
              <a:ext cx="59075" cy="112350"/>
            </a:xfrm>
            <a:custGeom>
              <a:avLst/>
              <a:gdLst/>
              <a:ahLst/>
              <a:cxnLst/>
              <a:rect l="l" t="t" r="r" b="b"/>
              <a:pathLst>
                <a:path w="2363" h="4494" extrusionOk="0">
                  <a:moveTo>
                    <a:pt x="130" y="0"/>
                  </a:moveTo>
                  <a:cubicBezTo>
                    <a:pt x="65" y="0"/>
                    <a:pt x="0" y="84"/>
                    <a:pt x="46" y="147"/>
                  </a:cubicBezTo>
                  <a:cubicBezTo>
                    <a:pt x="784" y="1588"/>
                    <a:pt x="1713" y="2886"/>
                    <a:pt x="2236" y="4446"/>
                  </a:cubicBezTo>
                  <a:cubicBezTo>
                    <a:pt x="2241" y="4480"/>
                    <a:pt x="2264" y="4494"/>
                    <a:pt x="2288" y="4494"/>
                  </a:cubicBezTo>
                  <a:cubicBezTo>
                    <a:pt x="2324" y="4494"/>
                    <a:pt x="2362" y="4464"/>
                    <a:pt x="2355" y="4422"/>
                  </a:cubicBezTo>
                  <a:cubicBezTo>
                    <a:pt x="2022" y="2826"/>
                    <a:pt x="1308" y="1231"/>
                    <a:pt x="189" y="28"/>
                  </a:cubicBezTo>
                  <a:cubicBezTo>
                    <a:pt x="171" y="8"/>
                    <a:pt x="151" y="0"/>
                    <a:pt x="13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38"/>
            <p:cNvSpPr/>
            <p:nvPr/>
          </p:nvSpPr>
          <p:spPr>
            <a:xfrm>
              <a:off x="4810450" y="2573750"/>
              <a:ext cx="106550" cy="163500"/>
            </a:xfrm>
            <a:custGeom>
              <a:avLst/>
              <a:gdLst/>
              <a:ahLst/>
              <a:cxnLst/>
              <a:rect l="l" t="t" r="r" b="b"/>
              <a:pathLst>
                <a:path w="4262" h="6540" extrusionOk="0">
                  <a:moveTo>
                    <a:pt x="138" y="1"/>
                  </a:moveTo>
                  <a:cubicBezTo>
                    <a:pt x="67" y="1"/>
                    <a:pt x="1" y="67"/>
                    <a:pt x="47" y="140"/>
                  </a:cubicBezTo>
                  <a:cubicBezTo>
                    <a:pt x="1428" y="1973"/>
                    <a:pt x="3857" y="3902"/>
                    <a:pt x="3809" y="6402"/>
                  </a:cubicBezTo>
                  <a:cubicBezTo>
                    <a:pt x="3809" y="6495"/>
                    <a:pt x="3882" y="6540"/>
                    <a:pt x="3959" y="6540"/>
                  </a:cubicBezTo>
                  <a:cubicBezTo>
                    <a:pt x="4042" y="6540"/>
                    <a:pt x="4130" y="6489"/>
                    <a:pt x="4142" y="6391"/>
                  </a:cubicBezTo>
                  <a:cubicBezTo>
                    <a:pt x="4261" y="3878"/>
                    <a:pt x="1952" y="1533"/>
                    <a:pt x="201" y="21"/>
                  </a:cubicBezTo>
                  <a:cubicBezTo>
                    <a:pt x="182" y="7"/>
                    <a:pt x="160" y="1"/>
                    <a:pt x="13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38"/>
            <p:cNvSpPr/>
            <p:nvPr/>
          </p:nvSpPr>
          <p:spPr>
            <a:xfrm>
              <a:off x="4743850" y="2498950"/>
              <a:ext cx="237725" cy="217075"/>
            </a:xfrm>
            <a:custGeom>
              <a:avLst/>
              <a:gdLst/>
              <a:ahLst/>
              <a:cxnLst/>
              <a:rect l="l" t="t" r="r" b="b"/>
              <a:pathLst>
                <a:path w="9509" h="8683" extrusionOk="0">
                  <a:moveTo>
                    <a:pt x="124" y="0"/>
                  </a:moveTo>
                  <a:cubicBezTo>
                    <a:pt x="48" y="0"/>
                    <a:pt x="1" y="112"/>
                    <a:pt x="67" y="179"/>
                  </a:cubicBezTo>
                  <a:cubicBezTo>
                    <a:pt x="1056" y="1298"/>
                    <a:pt x="8497" y="6870"/>
                    <a:pt x="6699" y="8335"/>
                  </a:cubicBezTo>
                  <a:cubicBezTo>
                    <a:pt x="6530" y="8476"/>
                    <a:pt x="6672" y="8683"/>
                    <a:pt x="6844" y="8683"/>
                  </a:cubicBezTo>
                  <a:cubicBezTo>
                    <a:pt x="6891" y="8683"/>
                    <a:pt x="6939" y="8668"/>
                    <a:pt x="6985" y="8632"/>
                  </a:cubicBezTo>
                  <a:cubicBezTo>
                    <a:pt x="9509" y="6668"/>
                    <a:pt x="1556" y="989"/>
                    <a:pt x="186" y="24"/>
                  </a:cubicBezTo>
                  <a:cubicBezTo>
                    <a:pt x="165" y="7"/>
                    <a:pt x="144" y="0"/>
                    <a:pt x="12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38"/>
            <p:cNvSpPr/>
            <p:nvPr/>
          </p:nvSpPr>
          <p:spPr>
            <a:xfrm>
              <a:off x="4832475" y="2553450"/>
              <a:ext cx="99750" cy="135375"/>
            </a:xfrm>
            <a:custGeom>
              <a:avLst/>
              <a:gdLst/>
              <a:ahLst/>
              <a:cxnLst/>
              <a:rect l="l" t="t" r="r" b="b"/>
              <a:pathLst>
                <a:path w="3990" h="5415" extrusionOk="0">
                  <a:moveTo>
                    <a:pt x="140" y="0"/>
                  </a:moveTo>
                  <a:cubicBezTo>
                    <a:pt x="57" y="0"/>
                    <a:pt x="0" y="96"/>
                    <a:pt x="70" y="166"/>
                  </a:cubicBezTo>
                  <a:cubicBezTo>
                    <a:pt x="1571" y="1678"/>
                    <a:pt x="3202" y="3214"/>
                    <a:pt x="3797" y="5345"/>
                  </a:cubicBezTo>
                  <a:cubicBezTo>
                    <a:pt x="3807" y="5393"/>
                    <a:pt x="3842" y="5414"/>
                    <a:pt x="3878" y="5414"/>
                  </a:cubicBezTo>
                  <a:cubicBezTo>
                    <a:pt x="3932" y="5414"/>
                    <a:pt x="3990" y="5369"/>
                    <a:pt x="3976" y="5298"/>
                  </a:cubicBezTo>
                  <a:cubicBezTo>
                    <a:pt x="3535" y="3381"/>
                    <a:pt x="2035" y="880"/>
                    <a:pt x="189" y="11"/>
                  </a:cubicBezTo>
                  <a:cubicBezTo>
                    <a:pt x="173" y="4"/>
                    <a:pt x="156" y="0"/>
                    <a:pt x="14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38"/>
            <p:cNvSpPr/>
            <p:nvPr/>
          </p:nvSpPr>
          <p:spPr>
            <a:xfrm>
              <a:off x="4865250" y="2556150"/>
              <a:ext cx="45500" cy="79300"/>
            </a:xfrm>
            <a:custGeom>
              <a:avLst/>
              <a:gdLst/>
              <a:ahLst/>
              <a:cxnLst/>
              <a:rect l="l" t="t" r="r" b="b"/>
              <a:pathLst>
                <a:path w="1820" h="3172" extrusionOk="0">
                  <a:moveTo>
                    <a:pt x="116" y="0"/>
                  </a:moveTo>
                  <a:cubicBezTo>
                    <a:pt x="56" y="0"/>
                    <a:pt x="1" y="58"/>
                    <a:pt x="45" y="129"/>
                  </a:cubicBezTo>
                  <a:cubicBezTo>
                    <a:pt x="641" y="1046"/>
                    <a:pt x="1486" y="1880"/>
                    <a:pt x="1557" y="3046"/>
                  </a:cubicBezTo>
                  <a:cubicBezTo>
                    <a:pt x="1569" y="3130"/>
                    <a:pt x="1635" y="3171"/>
                    <a:pt x="1697" y="3171"/>
                  </a:cubicBezTo>
                  <a:cubicBezTo>
                    <a:pt x="1760" y="3171"/>
                    <a:pt x="1819" y="3130"/>
                    <a:pt x="1819" y="3046"/>
                  </a:cubicBezTo>
                  <a:cubicBezTo>
                    <a:pt x="1784" y="1856"/>
                    <a:pt x="1034" y="772"/>
                    <a:pt x="176" y="22"/>
                  </a:cubicBezTo>
                  <a:cubicBezTo>
                    <a:pt x="158" y="7"/>
                    <a:pt x="137" y="0"/>
                    <a:pt x="11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38"/>
            <p:cNvSpPr/>
            <p:nvPr/>
          </p:nvSpPr>
          <p:spPr>
            <a:xfrm>
              <a:off x="4822425" y="2466425"/>
              <a:ext cx="98450" cy="153275"/>
            </a:xfrm>
            <a:custGeom>
              <a:avLst/>
              <a:gdLst/>
              <a:ahLst/>
              <a:cxnLst/>
              <a:rect l="l" t="t" r="r" b="b"/>
              <a:pathLst>
                <a:path w="3938" h="6131" extrusionOk="0">
                  <a:moveTo>
                    <a:pt x="146" y="0"/>
                  </a:moveTo>
                  <a:cubicBezTo>
                    <a:pt x="64" y="0"/>
                    <a:pt x="1" y="130"/>
                    <a:pt x="68" y="206"/>
                  </a:cubicBezTo>
                  <a:cubicBezTo>
                    <a:pt x="1520" y="1885"/>
                    <a:pt x="3449" y="3552"/>
                    <a:pt x="3413" y="5933"/>
                  </a:cubicBezTo>
                  <a:cubicBezTo>
                    <a:pt x="3401" y="6068"/>
                    <a:pt x="3491" y="6131"/>
                    <a:pt x="3587" y="6131"/>
                  </a:cubicBezTo>
                  <a:cubicBezTo>
                    <a:pt x="3685" y="6131"/>
                    <a:pt x="3788" y="6065"/>
                    <a:pt x="3794" y="5945"/>
                  </a:cubicBezTo>
                  <a:cubicBezTo>
                    <a:pt x="3937" y="3421"/>
                    <a:pt x="2080" y="1456"/>
                    <a:pt x="210" y="27"/>
                  </a:cubicBezTo>
                  <a:cubicBezTo>
                    <a:pt x="189" y="8"/>
                    <a:pt x="167" y="0"/>
                    <a:pt x="14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38"/>
            <p:cNvSpPr/>
            <p:nvPr/>
          </p:nvSpPr>
          <p:spPr>
            <a:xfrm>
              <a:off x="4792800" y="2400825"/>
              <a:ext cx="162900" cy="190900"/>
            </a:xfrm>
            <a:custGeom>
              <a:avLst/>
              <a:gdLst/>
              <a:ahLst/>
              <a:cxnLst/>
              <a:rect l="l" t="t" r="r" b="b"/>
              <a:pathLst>
                <a:path w="6516" h="7636" extrusionOk="0">
                  <a:moveTo>
                    <a:pt x="141" y="1"/>
                  </a:moveTo>
                  <a:cubicBezTo>
                    <a:pt x="61" y="1"/>
                    <a:pt x="1" y="102"/>
                    <a:pt x="74" y="175"/>
                  </a:cubicBezTo>
                  <a:cubicBezTo>
                    <a:pt x="919" y="1187"/>
                    <a:pt x="1872" y="2128"/>
                    <a:pt x="2765" y="3092"/>
                  </a:cubicBezTo>
                  <a:cubicBezTo>
                    <a:pt x="3289" y="3664"/>
                    <a:pt x="6289" y="6509"/>
                    <a:pt x="5563" y="7402"/>
                  </a:cubicBezTo>
                  <a:cubicBezTo>
                    <a:pt x="5480" y="7494"/>
                    <a:pt x="5574" y="7635"/>
                    <a:pt x="5676" y="7635"/>
                  </a:cubicBezTo>
                  <a:cubicBezTo>
                    <a:pt x="5707" y="7635"/>
                    <a:pt x="5738" y="7623"/>
                    <a:pt x="5765" y="7593"/>
                  </a:cubicBezTo>
                  <a:cubicBezTo>
                    <a:pt x="6515" y="6747"/>
                    <a:pt x="4955" y="5033"/>
                    <a:pt x="4479" y="4437"/>
                  </a:cubicBezTo>
                  <a:cubicBezTo>
                    <a:pt x="3205" y="2842"/>
                    <a:pt x="1776" y="1342"/>
                    <a:pt x="217" y="32"/>
                  </a:cubicBezTo>
                  <a:cubicBezTo>
                    <a:pt x="192" y="10"/>
                    <a:pt x="166" y="1"/>
                    <a:pt x="14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38"/>
            <p:cNvSpPr/>
            <p:nvPr/>
          </p:nvSpPr>
          <p:spPr>
            <a:xfrm>
              <a:off x="4742450" y="2356975"/>
              <a:ext cx="199500" cy="228050"/>
            </a:xfrm>
            <a:custGeom>
              <a:avLst/>
              <a:gdLst/>
              <a:ahLst/>
              <a:cxnLst/>
              <a:rect l="l" t="t" r="r" b="b"/>
              <a:pathLst>
                <a:path w="7980" h="9122" extrusionOk="0">
                  <a:moveTo>
                    <a:pt x="103" y="0"/>
                  </a:moveTo>
                  <a:cubicBezTo>
                    <a:pt x="51" y="0"/>
                    <a:pt x="1" y="80"/>
                    <a:pt x="40" y="119"/>
                  </a:cubicBezTo>
                  <a:cubicBezTo>
                    <a:pt x="1469" y="1596"/>
                    <a:pt x="3052" y="2929"/>
                    <a:pt x="4433" y="4453"/>
                  </a:cubicBezTo>
                  <a:cubicBezTo>
                    <a:pt x="5636" y="5775"/>
                    <a:pt x="7362" y="7275"/>
                    <a:pt x="7803" y="9061"/>
                  </a:cubicBezTo>
                  <a:cubicBezTo>
                    <a:pt x="7812" y="9103"/>
                    <a:pt x="7844" y="9121"/>
                    <a:pt x="7876" y="9121"/>
                  </a:cubicBezTo>
                  <a:cubicBezTo>
                    <a:pt x="7927" y="9121"/>
                    <a:pt x="7979" y="9078"/>
                    <a:pt x="7958" y="9013"/>
                  </a:cubicBezTo>
                  <a:cubicBezTo>
                    <a:pt x="7660" y="7334"/>
                    <a:pt x="6338" y="6060"/>
                    <a:pt x="5267" y="4810"/>
                  </a:cubicBezTo>
                  <a:cubicBezTo>
                    <a:pt x="3719" y="3001"/>
                    <a:pt x="2040" y="1441"/>
                    <a:pt x="135" y="12"/>
                  </a:cubicBezTo>
                  <a:cubicBezTo>
                    <a:pt x="125" y="4"/>
                    <a:pt x="114" y="0"/>
                    <a:pt x="10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38"/>
            <p:cNvSpPr/>
            <p:nvPr/>
          </p:nvSpPr>
          <p:spPr>
            <a:xfrm>
              <a:off x="4782650" y="2394725"/>
              <a:ext cx="141075" cy="174050"/>
            </a:xfrm>
            <a:custGeom>
              <a:avLst/>
              <a:gdLst/>
              <a:ahLst/>
              <a:cxnLst/>
              <a:rect l="l" t="t" r="r" b="b"/>
              <a:pathLst>
                <a:path w="5643" h="6962" extrusionOk="0">
                  <a:moveTo>
                    <a:pt x="173" y="0"/>
                  </a:moveTo>
                  <a:cubicBezTo>
                    <a:pt x="77" y="0"/>
                    <a:pt x="0" y="140"/>
                    <a:pt x="87" y="217"/>
                  </a:cubicBezTo>
                  <a:cubicBezTo>
                    <a:pt x="2063" y="2312"/>
                    <a:pt x="4230" y="4193"/>
                    <a:pt x="5397" y="6896"/>
                  </a:cubicBezTo>
                  <a:cubicBezTo>
                    <a:pt x="5410" y="6942"/>
                    <a:pt x="5446" y="6962"/>
                    <a:pt x="5486" y="6962"/>
                  </a:cubicBezTo>
                  <a:cubicBezTo>
                    <a:pt x="5559" y="6962"/>
                    <a:pt x="5642" y="6897"/>
                    <a:pt x="5611" y="6813"/>
                  </a:cubicBezTo>
                  <a:cubicBezTo>
                    <a:pt x="4564" y="4134"/>
                    <a:pt x="2575" y="1693"/>
                    <a:pt x="242" y="26"/>
                  </a:cubicBezTo>
                  <a:cubicBezTo>
                    <a:pt x="219" y="8"/>
                    <a:pt x="195" y="0"/>
                    <a:pt x="17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38"/>
            <p:cNvSpPr/>
            <p:nvPr/>
          </p:nvSpPr>
          <p:spPr>
            <a:xfrm>
              <a:off x="4815525" y="2390900"/>
              <a:ext cx="109375" cy="145075"/>
            </a:xfrm>
            <a:custGeom>
              <a:avLst/>
              <a:gdLst/>
              <a:ahLst/>
              <a:cxnLst/>
              <a:rect l="l" t="t" r="r" b="b"/>
              <a:pathLst>
                <a:path w="4375" h="5803" extrusionOk="0">
                  <a:moveTo>
                    <a:pt x="122" y="1"/>
                  </a:moveTo>
                  <a:cubicBezTo>
                    <a:pt x="54" y="1"/>
                    <a:pt x="1" y="84"/>
                    <a:pt x="70" y="143"/>
                  </a:cubicBezTo>
                  <a:cubicBezTo>
                    <a:pt x="1641" y="1822"/>
                    <a:pt x="3796" y="3287"/>
                    <a:pt x="4177" y="5727"/>
                  </a:cubicBezTo>
                  <a:cubicBezTo>
                    <a:pt x="4183" y="5780"/>
                    <a:pt x="4224" y="5803"/>
                    <a:pt x="4266" y="5803"/>
                  </a:cubicBezTo>
                  <a:cubicBezTo>
                    <a:pt x="4319" y="5803"/>
                    <a:pt x="4375" y="5768"/>
                    <a:pt x="4368" y="5715"/>
                  </a:cubicBezTo>
                  <a:cubicBezTo>
                    <a:pt x="4106" y="3418"/>
                    <a:pt x="2177" y="1084"/>
                    <a:pt x="165" y="12"/>
                  </a:cubicBezTo>
                  <a:cubicBezTo>
                    <a:pt x="151" y="4"/>
                    <a:pt x="136" y="1"/>
                    <a:pt x="12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38"/>
            <p:cNvSpPr/>
            <p:nvPr/>
          </p:nvSpPr>
          <p:spPr>
            <a:xfrm>
              <a:off x="4877175" y="2432500"/>
              <a:ext cx="58275" cy="92025"/>
            </a:xfrm>
            <a:custGeom>
              <a:avLst/>
              <a:gdLst/>
              <a:ahLst/>
              <a:cxnLst/>
              <a:rect l="l" t="t" r="r" b="b"/>
              <a:pathLst>
                <a:path w="2331" h="3681" extrusionOk="0">
                  <a:moveTo>
                    <a:pt x="134" y="1"/>
                  </a:moveTo>
                  <a:cubicBezTo>
                    <a:pt x="61" y="1"/>
                    <a:pt x="0" y="67"/>
                    <a:pt x="45" y="146"/>
                  </a:cubicBezTo>
                  <a:cubicBezTo>
                    <a:pt x="354" y="682"/>
                    <a:pt x="759" y="1146"/>
                    <a:pt x="1116" y="1670"/>
                  </a:cubicBezTo>
                  <a:cubicBezTo>
                    <a:pt x="1378" y="2051"/>
                    <a:pt x="2116" y="2992"/>
                    <a:pt x="1795" y="3480"/>
                  </a:cubicBezTo>
                  <a:cubicBezTo>
                    <a:pt x="1730" y="3586"/>
                    <a:pt x="1809" y="3680"/>
                    <a:pt x="1900" y="3680"/>
                  </a:cubicBezTo>
                  <a:cubicBezTo>
                    <a:pt x="1942" y="3680"/>
                    <a:pt x="1987" y="3660"/>
                    <a:pt x="2021" y="3611"/>
                  </a:cubicBezTo>
                  <a:cubicBezTo>
                    <a:pt x="2331" y="3159"/>
                    <a:pt x="1950" y="2480"/>
                    <a:pt x="1723" y="2063"/>
                  </a:cubicBezTo>
                  <a:cubicBezTo>
                    <a:pt x="1342" y="1337"/>
                    <a:pt x="830" y="563"/>
                    <a:pt x="211" y="27"/>
                  </a:cubicBezTo>
                  <a:cubicBezTo>
                    <a:pt x="187" y="9"/>
                    <a:pt x="159" y="1"/>
                    <a:pt x="13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38"/>
            <p:cNvSpPr/>
            <p:nvPr/>
          </p:nvSpPr>
          <p:spPr>
            <a:xfrm>
              <a:off x="4895950" y="2571825"/>
              <a:ext cx="32050" cy="69550"/>
            </a:xfrm>
            <a:custGeom>
              <a:avLst/>
              <a:gdLst/>
              <a:ahLst/>
              <a:cxnLst/>
              <a:rect l="l" t="t" r="r" b="b"/>
              <a:pathLst>
                <a:path w="1282" h="2782" extrusionOk="0">
                  <a:moveTo>
                    <a:pt x="146" y="1"/>
                  </a:moveTo>
                  <a:cubicBezTo>
                    <a:pt x="74" y="1"/>
                    <a:pt x="1" y="71"/>
                    <a:pt x="20" y="157"/>
                  </a:cubicBezTo>
                  <a:cubicBezTo>
                    <a:pt x="127" y="526"/>
                    <a:pt x="329" y="836"/>
                    <a:pt x="508" y="1181"/>
                  </a:cubicBezTo>
                  <a:cubicBezTo>
                    <a:pt x="734" y="1622"/>
                    <a:pt x="865" y="2134"/>
                    <a:pt x="889" y="2622"/>
                  </a:cubicBezTo>
                  <a:cubicBezTo>
                    <a:pt x="889" y="2731"/>
                    <a:pt x="956" y="2781"/>
                    <a:pt x="1024" y="2781"/>
                  </a:cubicBezTo>
                  <a:cubicBezTo>
                    <a:pt x="1090" y="2781"/>
                    <a:pt x="1157" y="2734"/>
                    <a:pt x="1163" y="2646"/>
                  </a:cubicBezTo>
                  <a:cubicBezTo>
                    <a:pt x="1282" y="1765"/>
                    <a:pt x="1008" y="526"/>
                    <a:pt x="198" y="14"/>
                  </a:cubicBezTo>
                  <a:cubicBezTo>
                    <a:pt x="182" y="5"/>
                    <a:pt x="164" y="1"/>
                    <a:pt x="14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38"/>
            <p:cNvSpPr/>
            <p:nvPr/>
          </p:nvSpPr>
          <p:spPr>
            <a:xfrm>
              <a:off x="4899825" y="2560700"/>
              <a:ext cx="29075" cy="60850"/>
            </a:xfrm>
            <a:custGeom>
              <a:avLst/>
              <a:gdLst/>
              <a:ahLst/>
              <a:cxnLst/>
              <a:rect l="l" t="t" r="r" b="b"/>
              <a:pathLst>
                <a:path w="1163" h="2434" extrusionOk="0">
                  <a:moveTo>
                    <a:pt x="143" y="1"/>
                  </a:moveTo>
                  <a:cubicBezTo>
                    <a:pt x="64" y="1"/>
                    <a:pt x="1" y="80"/>
                    <a:pt x="20" y="174"/>
                  </a:cubicBezTo>
                  <a:cubicBezTo>
                    <a:pt x="55" y="483"/>
                    <a:pt x="329" y="745"/>
                    <a:pt x="472" y="1031"/>
                  </a:cubicBezTo>
                  <a:cubicBezTo>
                    <a:pt x="686" y="1388"/>
                    <a:pt x="817" y="1817"/>
                    <a:pt x="734" y="2233"/>
                  </a:cubicBezTo>
                  <a:cubicBezTo>
                    <a:pt x="684" y="2355"/>
                    <a:pt x="779" y="2433"/>
                    <a:pt x="879" y="2433"/>
                  </a:cubicBezTo>
                  <a:cubicBezTo>
                    <a:pt x="946" y="2433"/>
                    <a:pt x="1015" y="2398"/>
                    <a:pt x="1044" y="2317"/>
                  </a:cubicBezTo>
                  <a:cubicBezTo>
                    <a:pt x="1163" y="1912"/>
                    <a:pt x="1091" y="1507"/>
                    <a:pt x="948" y="1126"/>
                  </a:cubicBezTo>
                  <a:cubicBezTo>
                    <a:pt x="817" y="745"/>
                    <a:pt x="591" y="197"/>
                    <a:pt x="210" y="19"/>
                  </a:cubicBezTo>
                  <a:cubicBezTo>
                    <a:pt x="187" y="6"/>
                    <a:pt x="165" y="1"/>
                    <a:pt x="14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38"/>
            <p:cNvSpPr/>
            <p:nvPr/>
          </p:nvSpPr>
          <p:spPr>
            <a:xfrm>
              <a:off x="4897625" y="2543375"/>
              <a:ext cx="26800" cy="65200"/>
            </a:xfrm>
            <a:custGeom>
              <a:avLst/>
              <a:gdLst/>
              <a:ahLst/>
              <a:cxnLst/>
              <a:rect l="l" t="t" r="r" b="b"/>
              <a:pathLst>
                <a:path w="1072" h="2608" extrusionOk="0">
                  <a:moveTo>
                    <a:pt x="141" y="1"/>
                  </a:moveTo>
                  <a:cubicBezTo>
                    <a:pt x="70" y="1"/>
                    <a:pt x="0" y="48"/>
                    <a:pt x="0" y="140"/>
                  </a:cubicBezTo>
                  <a:cubicBezTo>
                    <a:pt x="24" y="438"/>
                    <a:pt x="179" y="700"/>
                    <a:pt x="298" y="986"/>
                  </a:cubicBezTo>
                  <a:cubicBezTo>
                    <a:pt x="524" y="1450"/>
                    <a:pt x="679" y="1914"/>
                    <a:pt x="715" y="2438"/>
                  </a:cubicBezTo>
                  <a:cubicBezTo>
                    <a:pt x="721" y="2551"/>
                    <a:pt x="807" y="2608"/>
                    <a:pt x="892" y="2608"/>
                  </a:cubicBezTo>
                  <a:cubicBezTo>
                    <a:pt x="977" y="2608"/>
                    <a:pt x="1060" y="2551"/>
                    <a:pt x="1060" y="2438"/>
                  </a:cubicBezTo>
                  <a:cubicBezTo>
                    <a:pt x="1072" y="1700"/>
                    <a:pt x="882" y="533"/>
                    <a:pt x="250" y="45"/>
                  </a:cubicBezTo>
                  <a:cubicBezTo>
                    <a:pt x="221" y="15"/>
                    <a:pt x="180" y="1"/>
                    <a:pt x="14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38"/>
            <p:cNvSpPr/>
            <p:nvPr/>
          </p:nvSpPr>
          <p:spPr>
            <a:xfrm>
              <a:off x="4899275" y="2533100"/>
              <a:ext cx="30975" cy="70675"/>
            </a:xfrm>
            <a:custGeom>
              <a:avLst/>
              <a:gdLst/>
              <a:ahLst/>
              <a:cxnLst/>
              <a:rect l="l" t="t" r="r" b="b"/>
              <a:pathLst>
                <a:path w="1239" h="2827" extrusionOk="0">
                  <a:moveTo>
                    <a:pt x="149" y="1"/>
                  </a:moveTo>
                  <a:cubicBezTo>
                    <a:pt x="69" y="1"/>
                    <a:pt x="1" y="76"/>
                    <a:pt x="18" y="170"/>
                  </a:cubicBezTo>
                  <a:cubicBezTo>
                    <a:pt x="101" y="539"/>
                    <a:pt x="304" y="861"/>
                    <a:pt x="470" y="1194"/>
                  </a:cubicBezTo>
                  <a:cubicBezTo>
                    <a:pt x="696" y="1659"/>
                    <a:pt x="827" y="2147"/>
                    <a:pt x="839" y="2659"/>
                  </a:cubicBezTo>
                  <a:cubicBezTo>
                    <a:pt x="851" y="2770"/>
                    <a:pt x="950" y="2827"/>
                    <a:pt x="1045" y="2827"/>
                  </a:cubicBezTo>
                  <a:cubicBezTo>
                    <a:pt x="1144" y="2827"/>
                    <a:pt x="1238" y="2767"/>
                    <a:pt x="1232" y="2647"/>
                  </a:cubicBezTo>
                  <a:cubicBezTo>
                    <a:pt x="1208" y="1790"/>
                    <a:pt x="911" y="599"/>
                    <a:pt x="244" y="39"/>
                  </a:cubicBezTo>
                  <a:cubicBezTo>
                    <a:pt x="214" y="12"/>
                    <a:pt x="181" y="1"/>
                    <a:pt x="14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38"/>
            <p:cNvSpPr/>
            <p:nvPr/>
          </p:nvSpPr>
          <p:spPr>
            <a:xfrm>
              <a:off x="4901850" y="2531425"/>
              <a:ext cx="24075" cy="55100"/>
            </a:xfrm>
            <a:custGeom>
              <a:avLst/>
              <a:gdLst/>
              <a:ahLst/>
              <a:cxnLst/>
              <a:rect l="l" t="t" r="r" b="b"/>
              <a:pathLst>
                <a:path w="963" h="2204" extrusionOk="0">
                  <a:moveTo>
                    <a:pt x="134" y="0"/>
                  </a:moveTo>
                  <a:cubicBezTo>
                    <a:pt x="74" y="0"/>
                    <a:pt x="1" y="50"/>
                    <a:pt x="10" y="106"/>
                  </a:cubicBezTo>
                  <a:cubicBezTo>
                    <a:pt x="34" y="368"/>
                    <a:pt x="153" y="583"/>
                    <a:pt x="272" y="821"/>
                  </a:cubicBezTo>
                  <a:cubicBezTo>
                    <a:pt x="474" y="1190"/>
                    <a:pt x="593" y="1607"/>
                    <a:pt x="605" y="2023"/>
                  </a:cubicBezTo>
                  <a:cubicBezTo>
                    <a:pt x="617" y="2144"/>
                    <a:pt x="709" y="2203"/>
                    <a:pt x="796" y="2203"/>
                  </a:cubicBezTo>
                  <a:cubicBezTo>
                    <a:pt x="881" y="2203"/>
                    <a:pt x="963" y="2147"/>
                    <a:pt x="963" y="2035"/>
                  </a:cubicBezTo>
                  <a:cubicBezTo>
                    <a:pt x="963" y="1368"/>
                    <a:pt x="772" y="416"/>
                    <a:pt x="177" y="11"/>
                  </a:cubicBezTo>
                  <a:cubicBezTo>
                    <a:pt x="164" y="4"/>
                    <a:pt x="150" y="0"/>
                    <a:pt x="1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38"/>
            <p:cNvSpPr/>
            <p:nvPr/>
          </p:nvSpPr>
          <p:spPr>
            <a:xfrm>
              <a:off x="4904825" y="2527150"/>
              <a:ext cx="30025" cy="57400"/>
            </a:xfrm>
            <a:custGeom>
              <a:avLst/>
              <a:gdLst/>
              <a:ahLst/>
              <a:cxnLst/>
              <a:rect l="l" t="t" r="r" b="b"/>
              <a:pathLst>
                <a:path w="1201" h="2296" extrusionOk="0">
                  <a:moveTo>
                    <a:pt x="158" y="0"/>
                  </a:moveTo>
                  <a:cubicBezTo>
                    <a:pt x="66" y="0"/>
                    <a:pt x="0" y="95"/>
                    <a:pt x="22" y="170"/>
                  </a:cubicBezTo>
                  <a:cubicBezTo>
                    <a:pt x="117" y="468"/>
                    <a:pt x="355" y="718"/>
                    <a:pt x="498" y="992"/>
                  </a:cubicBezTo>
                  <a:cubicBezTo>
                    <a:pt x="713" y="1337"/>
                    <a:pt x="844" y="1730"/>
                    <a:pt x="867" y="2135"/>
                  </a:cubicBezTo>
                  <a:cubicBezTo>
                    <a:pt x="885" y="2242"/>
                    <a:pt x="969" y="2295"/>
                    <a:pt x="1047" y="2295"/>
                  </a:cubicBezTo>
                  <a:cubicBezTo>
                    <a:pt x="1126" y="2295"/>
                    <a:pt x="1201" y="2242"/>
                    <a:pt x="1201" y="2135"/>
                  </a:cubicBezTo>
                  <a:cubicBezTo>
                    <a:pt x="1201" y="1492"/>
                    <a:pt x="891" y="242"/>
                    <a:pt x="189" y="4"/>
                  </a:cubicBezTo>
                  <a:cubicBezTo>
                    <a:pt x="178" y="1"/>
                    <a:pt x="168" y="0"/>
                    <a:pt x="15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38"/>
            <p:cNvSpPr/>
            <p:nvPr/>
          </p:nvSpPr>
          <p:spPr>
            <a:xfrm>
              <a:off x="4905900" y="2530200"/>
              <a:ext cx="21950" cy="45350"/>
            </a:xfrm>
            <a:custGeom>
              <a:avLst/>
              <a:gdLst/>
              <a:ahLst/>
              <a:cxnLst/>
              <a:rect l="l" t="t" r="r" b="b"/>
              <a:pathLst>
                <a:path w="878" h="1814" extrusionOk="0">
                  <a:moveTo>
                    <a:pt x="110" y="0"/>
                  </a:moveTo>
                  <a:cubicBezTo>
                    <a:pt x="55" y="0"/>
                    <a:pt x="1" y="48"/>
                    <a:pt x="27" y="108"/>
                  </a:cubicBezTo>
                  <a:cubicBezTo>
                    <a:pt x="193" y="632"/>
                    <a:pt x="515" y="1072"/>
                    <a:pt x="527" y="1644"/>
                  </a:cubicBezTo>
                  <a:cubicBezTo>
                    <a:pt x="539" y="1757"/>
                    <a:pt x="628" y="1813"/>
                    <a:pt x="713" y="1813"/>
                  </a:cubicBezTo>
                  <a:cubicBezTo>
                    <a:pt x="798" y="1813"/>
                    <a:pt x="878" y="1757"/>
                    <a:pt x="872" y="1644"/>
                  </a:cubicBezTo>
                  <a:cubicBezTo>
                    <a:pt x="860" y="1060"/>
                    <a:pt x="622" y="405"/>
                    <a:pt x="170" y="24"/>
                  </a:cubicBezTo>
                  <a:cubicBezTo>
                    <a:pt x="153" y="8"/>
                    <a:pt x="131" y="0"/>
                    <a:pt x="11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38"/>
            <p:cNvSpPr/>
            <p:nvPr/>
          </p:nvSpPr>
          <p:spPr>
            <a:xfrm>
              <a:off x="4907925" y="2576500"/>
              <a:ext cx="23650" cy="61625"/>
            </a:xfrm>
            <a:custGeom>
              <a:avLst/>
              <a:gdLst/>
              <a:ahLst/>
              <a:cxnLst/>
              <a:rect l="l" t="t" r="r" b="b"/>
              <a:pathLst>
                <a:path w="946" h="2465" extrusionOk="0">
                  <a:moveTo>
                    <a:pt x="110" y="0"/>
                  </a:moveTo>
                  <a:cubicBezTo>
                    <a:pt x="56" y="0"/>
                    <a:pt x="0" y="54"/>
                    <a:pt x="17" y="113"/>
                  </a:cubicBezTo>
                  <a:cubicBezTo>
                    <a:pt x="243" y="863"/>
                    <a:pt x="589" y="1518"/>
                    <a:pt x="600" y="2304"/>
                  </a:cubicBezTo>
                  <a:cubicBezTo>
                    <a:pt x="606" y="2411"/>
                    <a:pt x="693" y="2465"/>
                    <a:pt x="778" y="2465"/>
                  </a:cubicBezTo>
                  <a:cubicBezTo>
                    <a:pt x="862" y="2465"/>
                    <a:pt x="946" y="2411"/>
                    <a:pt x="946" y="2304"/>
                  </a:cubicBezTo>
                  <a:cubicBezTo>
                    <a:pt x="922" y="1506"/>
                    <a:pt x="684" y="637"/>
                    <a:pt x="172" y="30"/>
                  </a:cubicBezTo>
                  <a:cubicBezTo>
                    <a:pt x="155" y="9"/>
                    <a:pt x="133" y="0"/>
                    <a:pt x="11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38"/>
            <p:cNvSpPr/>
            <p:nvPr/>
          </p:nvSpPr>
          <p:spPr>
            <a:xfrm>
              <a:off x="4898250" y="2576400"/>
              <a:ext cx="33775" cy="71175"/>
            </a:xfrm>
            <a:custGeom>
              <a:avLst/>
              <a:gdLst/>
              <a:ahLst/>
              <a:cxnLst/>
              <a:rect l="l" t="t" r="r" b="b"/>
              <a:pathLst>
                <a:path w="1351" h="2847" extrusionOk="0">
                  <a:moveTo>
                    <a:pt x="114" y="0"/>
                  </a:moveTo>
                  <a:cubicBezTo>
                    <a:pt x="54" y="0"/>
                    <a:pt x="1" y="42"/>
                    <a:pt x="23" y="117"/>
                  </a:cubicBezTo>
                  <a:cubicBezTo>
                    <a:pt x="214" y="1034"/>
                    <a:pt x="857" y="1748"/>
                    <a:pt x="976" y="2677"/>
                  </a:cubicBezTo>
                  <a:cubicBezTo>
                    <a:pt x="993" y="2790"/>
                    <a:pt x="1089" y="2847"/>
                    <a:pt x="1178" y="2847"/>
                  </a:cubicBezTo>
                  <a:cubicBezTo>
                    <a:pt x="1267" y="2847"/>
                    <a:pt x="1351" y="2790"/>
                    <a:pt x="1345" y="2677"/>
                  </a:cubicBezTo>
                  <a:cubicBezTo>
                    <a:pt x="1238" y="1748"/>
                    <a:pt x="797" y="772"/>
                    <a:pt x="214" y="46"/>
                  </a:cubicBezTo>
                  <a:cubicBezTo>
                    <a:pt x="187" y="15"/>
                    <a:pt x="149" y="0"/>
                    <a:pt x="11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38"/>
            <p:cNvSpPr/>
            <p:nvPr/>
          </p:nvSpPr>
          <p:spPr>
            <a:xfrm>
              <a:off x="4894525" y="2590875"/>
              <a:ext cx="31400" cy="67600"/>
            </a:xfrm>
            <a:custGeom>
              <a:avLst/>
              <a:gdLst/>
              <a:ahLst/>
              <a:cxnLst/>
              <a:rect l="l" t="t" r="r" b="b"/>
              <a:pathLst>
                <a:path w="1256" h="2704" extrusionOk="0">
                  <a:moveTo>
                    <a:pt x="122" y="0"/>
                  </a:moveTo>
                  <a:cubicBezTo>
                    <a:pt x="58" y="0"/>
                    <a:pt x="1" y="59"/>
                    <a:pt x="17" y="157"/>
                  </a:cubicBezTo>
                  <a:cubicBezTo>
                    <a:pt x="244" y="1003"/>
                    <a:pt x="863" y="1657"/>
                    <a:pt x="922" y="2562"/>
                  </a:cubicBezTo>
                  <a:cubicBezTo>
                    <a:pt x="922" y="2656"/>
                    <a:pt x="1003" y="2704"/>
                    <a:pt x="1085" y="2704"/>
                  </a:cubicBezTo>
                  <a:cubicBezTo>
                    <a:pt x="1170" y="2704"/>
                    <a:pt x="1256" y="2653"/>
                    <a:pt x="1256" y="2550"/>
                  </a:cubicBezTo>
                  <a:cubicBezTo>
                    <a:pt x="1256" y="1681"/>
                    <a:pt x="898" y="586"/>
                    <a:pt x="208" y="38"/>
                  </a:cubicBezTo>
                  <a:cubicBezTo>
                    <a:pt x="182" y="12"/>
                    <a:pt x="151" y="0"/>
                    <a:pt x="12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38"/>
            <p:cNvSpPr/>
            <p:nvPr/>
          </p:nvSpPr>
          <p:spPr>
            <a:xfrm>
              <a:off x="4882650" y="2589625"/>
              <a:ext cx="43625" cy="78175"/>
            </a:xfrm>
            <a:custGeom>
              <a:avLst/>
              <a:gdLst/>
              <a:ahLst/>
              <a:cxnLst/>
              <a:rect l="l" t="t" r="r" b="b"/>
              <a:pathLst>
                <a:path w="1745" h="3127" extrusionOk="0">
                  <a:moveTo>
                    <a:pt x="164" y="1"/>
                  </a:moveTo>
                  <a:cubicBezTo>
                    <a:pt x="78" y="1"/>
                    <a:pt x="1" y="92"/>
                    <a:pt x="28" y="183"/>
                  </a:cubicBezTo>
                  <a:cubicBezTo>
                    <a:pt x="421" y="1172"/>
                    <a:pt x="1159" y="1946"/>
                    <a:pt x="1421" y="3005"/>
                  </a:cubicBezTo>
                  <a:cubicBezTo>
                    <a:pt x="1430" y="3090"/>
                    <a:pt x="1484" y="3126"/>
                    <a:pt x="1544" y="3126"/>
                  </a:cubicBezTo>
                  <a:cubicBezTo>
                    <a:pt x="1637" y="3126"/>
                    <a:pt x="1745" y="3040"/>
                    <a:pt x="1731" y="2910"/>
                  </a:cubicBezTo>
                  <a:cubicBezTo>
                    <a:pt x="1576" y="1934"/>
                    <a:pt x="1076" y="624"/>
                    <a:pt x="242" y="29"/>
                  </a:cubicBezTo>
                  <a:cubicBezTo>
                    <a:pt x="217" y="9"/>
                    <a:pt x="190" y="1"/>
                    <a:pt x="16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38"/>
            <p:cNvSpPr/>
            <p:nvPr/>
          </p:nvSpPr>
          <p:spPr>
            <a:xfrm>
              <a:off x="4883425" y="2652050"/>
              <a:ext cx="37750" cy="81100"/>
            </a:xfrm>
            <a:custGeom>
              <a:avLst/>
              <a:gdLst/>
              <a:ahLst/>
              <a:cxnLst/>
              <a:rect l="l" t="t" r="r" b="b"/>
              <a:pathLst>
                <a:path w="1510" h="3244" extrusionOk="0">
                  <a:moveTo>
                    <a:pt x="127" y="0"/>
                  </a:moveTo>
                  <a:cubicBezTo>
                    <a:pt x="60" y="0"/>
                    <a:pt x="1" y="72"/>
                    <a:pt x="45" y="151"/>
                  </a:cubicBezTo>
                  <a:cubicBezTo>
                    <a:pt x="580" y="1104"/>
                    <a:pt x="1128" y="2020"/>
                    <a:pt x="1271" y="3128"/>
                  </a:cubicBezTo>
                  <a:cubicBezTo>
                    <a:pt x="1271" y="3205"/>
                    <a:pt x="1333" y="3244"/>
                    <a:pt x="1393" y="3244"/>
                  </a:cubicBezTo>
                  <a:cubicBezTo>
                    <a:pt x="1452" y="3244"/>
                    <a:pt x="1509" y="3205"/>
                    <a:pt x="1497" y="3128"/>
                  </a:cubicBezTo>
                  <a:cubicBezTo>
                    <a:pt x="1414" y="2032"/>
                    <a:pt x="985" y="806"/>
                    <a:pt x="199" y="32"/>
                  </a:cubicBezTo>
                  <a:cubicBezTo>
                    <a:pt x="177" y="10"/>
                    <a:pt x="152" y="0"/>
                    <a:pt x="12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38"/>
            <p:cNvSpPr/>
            <p:nvPr/>
          </p:nvSpPr>
          <p:spPr>
            <a:xfrm>
              <a:off x="4874425" y="2658150"/>
              <a:ext cx="45350" cy="90175"/>
            </a:xfrm>
            <a:custGeom>
              <a:avLst/>
              <a:gdLst/>
              <a:ahLst/>
              <a:cxnLst/>
              <a:rect l="l" t="t" r="r" b="b"/>
              <a:pathLst>
                <a:path w="1814" h="3607" extrusionOk="0">
                  <a:moveTo>
                    <a:pt x="107" y="0"/>
                  </a:moveTo>
                  <a:cubicBezTo>
                    <a:pt x="55" y="0"/>
                    <a:pt x="1" y="37"/>
                    <a:pt x="24" y="98"/>
                  </a:cubicBezTo>
                  <a:cubicBezTo>
                    <a:pt x="452" y="1276"/>
                    <a:pt x="1250" y="2264"/>
                    <a:pt x="1524" y="3503"/>
                  </a:cubicBezTo>
                  <a:cubicBezTo>
                    <a:pt x="1548" y="3576"/>
                    <a:pt x="1604" y="3607"/>
                    <a:pt x="1659" y="3607"/>
                  </a:cubicBezTo>
                  <a:cubicBezTo>
                    <a:pt x="1738" y="3607"/>
                    <a:pt x="1814" y="3542"/>
                    <a:pt x="1786" y="3443"/>
                  </a:cubicBezTo>
                  <a:cubicBezTo>
                    <a:pt x="1524" y="2229"/>
                    <a:pt x="833" y="1098"/>
                    <a:pt x="178" y="38"/>
                  </a:cubicBezTo>
                  <a:cubicBezTo>
                    <a:pt x="165" y="12"/>
                    <a:pt x="137" y="0"/>
                    <a:pt x="10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38"/>
            <p:cNvSpPr/>
            <p:nvPr/>
          </p:nvSpPr>
          <p:spPr>
            <a:xfrm>
              <a:off x="4878700" y="2681950"/>
              <a:ext cx="33225" cy="110375"/>
            </a:xfrm>
            <a:custGeom>
              <a:avLst/>
              <a:gdLst/>
              <a:ahLst/>
              <a:cxnLst/>
              <a:rect l="l" t="t" r="r" b="b"/>
              <a:pathLst>
                <a:path w="1329" h="4415" extrusionOk="0">
                  <a:moveTo>
                    <a:pt x="87" y="0"/>
                  </a:moveTo>
                  <a:cubicBezTo>
                    <a:pt x="43" y="0"/>
                    <a:pt x="0" y="35"/>
                    <a:pt x="7" y="98"/>
                  </a:cubicBezTo>
                  <a:cubicBezTo>
                    <a:pt x="293" y="1527"/>
                    <a:pt x="960" y="2825"/>
                    <a:pt x="1067" y="4289"/>
                  </a:cubicBezTo>
                  <a:cubicBezTo>
                    <a:pt x="1079" y="4372"/>
                    <a:pt x="1147" y="4414"/>
                    <a:pt x="1210" y="4414"/>
                  </a:cubicBezTo>
                  <a:cubicBezTo>
                    <a:pt x="1272" y="4414"/>
                    <a:pt x="1329" y="4372"/>
                    <a:pt x="1317" y="4289"/>
                  </a:cubicBezTo>
                  <a:cubicBezTo>
                    <a:pt x="1198" y="2836"/>
                    <a:pt x="686" y="1408"/>
                    <a:pt x="162" y="50"/>
                  </a:cubicBezTo>
                  <a:cubicBezTo>
                    <a:pt x="148" y="16"/>
                    <a:pt x="117" y="0"/>
                    <a:pt x="8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38"/>
            <p:cNvSpPr/>
            <p:nvPr/>
          </p:nvSpPr>
          <p:spPr>
            <a:xfrm>
              <a:off x="4869975" y="2623650"/>
              <a:ext cx="47625" cy="120525"/>
            </a:xfrm>
            <a:custGeom>
              <a:avLst/>
              <a:gdLst/>
              <a:ahLst/>
              <a:cxnLst/>
              <a:rect l="l" t="t" r="r" b="b"/>
              <a:pathLst>
                <a:path w="1905" h="4821" extrusionOk="0">
                  <a:moveTo>
                    <a:pt x="152" y="0"/>
                  </a:moveTo>
                  <a:cubicBezTo>
                    <a:pt x="79" y="0"/>
                    <a:pt x="0" y="78"/>
                    <a:pt x="35" y="156"/>
                  </a:cubicBezTo>
                  <a:cubicBezTo>
                    <a:pt x="642" y="1620"/>
                    <a:pt x="1523" y="2966"/>
                    <a:pt x="1511" y="4633"/>
                  </a:cubicBezTo>
                  <a:cubicBezTo>
                    <a:pt x="1499" y="4758"/>
                    <a:pt x="1595" y="4820"/>
                    <a:pt x="1693" y="4820"/>
                  </a:cubicBezTo>
                  <a:cubicBezTo>
                    <a:pt x="1791" y="4820"/>
                    <a:pt x="1892" y="4758"/>
                    <a:pt x="1892" y="4633"/>
                  </a:cubicBezTo>
                  <a:cubicBezTo>
                    <a:pt x="1904" y="3037"/>
                    <a:pt x="1190" y="1287"/>
                    <a:pt x="225" y="37"/>
                  </a:cubicBezTo>
                  <a:cubicBezTo>
                    <a:pt x="206" y="11"/>
                    <a:pt x="179" y="0"/>
                    <a:pt x="15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38"/>
            <p:cNvSpPr/>
            <p:nvPr/>
          </p:nvSpPr>
          <p:spPr>
            <a:xfrm>
              <a:off x="4811050" y="2511750"/>
              <a:ext cx="100900" cy="186325"/>
            </a:xfrm>
            <a:custGeom>
              <a:avLst/>
              <a:gdLst/>
              <a:ahLst/>
              <a:cxnLst/>
              <a:rect l="l" t="t" r="r" b="b"/>
              <a:pathLst>
                <a:path w="4036" h="7453" extrusionOk="0">
                  <a:moveTo>
                    <a:pt x="144" y="1"/>
                  </a:moveTo>
                  <a:cubicBezTo>
                    <a:pt x="75" y="1"/>
                    <a:pt x="1" y="79"/>
                    <a:pt x="46" y="143"/>
                  </a:cubicBezTo>
                  <a:cubicBezTo>
                    <a:pt x="1582" y="2275"/>
                    <a:pt x="3463" y="4668"/>
                    <a:pt x="3785" y="7347"/>
                  </a:cubicBezTo>
                  <a:cubicBezTo>
                    <a:pt x="3791" y="7417"/>
                    <a:pt x="3854" y="7452"/>
                    <a:pt x="3914" y="7452"/>
                  </a:cubicBezTo>
                  <a:cubicBezTo>
                    <a:pt x="3976" y="7452"/>
                    <a:pt x="4035" y="7414"/>
                    <a:pt x="4023" y="7335"/>
                  </a:cubicBezTo>
                  <a:cubicBezTo>
                    <a:pt x="3797" y="4632"/>
                    <a:pt x="2201" y="1846"/>
                    <a:pt x="201" y="24"/>
                  </a:cubicBezTo>
                  <a:cubicBezTo>
                    <a:pt x="185" y="8"/>
                    <a:pt x="164" y="1"/>
                    <a:pt x="14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38"/>
            <p:cNvSpPr/>
            <p:nvPr/>
          </p:nvSpPr>
          <p:spPr>
            <a:xfrm>
              <a:off x="4747550" y="2438175"/>
              <a:ext cx="156050" cy="227850"/>
            </a:xfrm>
            <a:custGeom>
              <a:avLst/>
              <a:gdLst/>
              <a:ahLst/>
              <a:cxnLst/>
              <a:rect l="l" t="t" r="r" b="b"/>
              <a:pathLst>
                <a:path w="6242" h="9114" extrusionOk="0">
                  <a:moveTo>
                    <a:pt x="80" y="0"/>
                  </a:moveTo>
                  <a:cubicBezTo>
                    <a:pt x="30" y="0"/>
                    <a:pt x="1" y="63"/>
                    <a:pt x="38" y="110"/>
                  </a:cubicBezTo>
                  <a:cubicBezTo>
                    <a:pt x="2479" y="2812"/>
                    <a:pt x="5908" y="5110"/>
                    <a:pt x="6206" y="9087"/>
                  </a:cubicBezTo>
                  <a:cubicBezTo>
                    <a:pt x="6206" y="9105"/>
                    <a:pt x="6215" y="9114"/>
                    <a:pt x="6224" y="9114"/>
                  </a:cubicBezTo>
                  <a:cubicBezTo>
                    <a:pt x="6233" y="9114"/>
                    <a:pt x="6242" y="9105"/>
                    <a:pt x="6242" y="9087"/>
                  </a:cubicBezTo>
                  <a:cubicBezTo>
                    <a:pt x="6206" y="5503"/>
                    <a:pt x="3110" y="1717"/>
                    <a:pt x="122" y="14"/>
                  </a:cubicBezTo>
                  <a:cubicBezTo>
                    <a:pt x="107" y="5"/>
                    <a:pt x="93" y="0"/>
                    <a:pt x="8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38"/>
            <p:cNvSpPr/>
            <p:nvPr/>
          </p:nvSpPr>
          <p:spPr>
            <a:xfrm>
              <a:off x="4881350" y="2411675"/>
              <a:ext cx="46600" cy="85775"/>
            </a:xfrm>
            <a:custGeom>
              <a:avLst/>
              <a:gdLst/>
              <a:ahLst/>
              <a:cxnLst/>
              <a:rect l="l" t="t" r="r" b="b"/>
              <a:pathLst>
                <a:path w="1864" h="3431" extrusionOk="0">
                  <a:moveTo>
                    <a:pt x="129" y="0"/>
                  </a:moveTo>
                  <a:cubicBezTo>
                    <a:pt x="61" y="0"/>
                    <a:pt x="0" y="66"/>
                    <a:pt x="44" y="146"/>
                  </a:cubicBezTo>
                  <a:cubicBezTo>
                    <a:pt x="294" y="646"/>
                    <a:pt x="651" y="1086"/>
                    <a:pt x="913" y="1586"/>
                  </a:cubicBezTo>
                  <a:cubicBezTo>
                    <a:pt x="1199" y="2134"/>
                    <a:pt x="1390" y="2718"/>
                    <a:pt x="1533" y="3313"/>
                  </a:cubicBezTo>
                  <a:cubicBezTo>
                    <a:pt x="1547" y="3395"/>
                    <a:pt x="1607" y="3430"/>
                    <a:pt x="1670" y="3430"/>
                  </a:cubicBezTo>
                  <a:cubicBezTo>
                    <a:pt x="1763" y="3430"/>
                    <a:pt x="1863" y="3355"/>
                    <a:pt x="1842" y="3241"/>
                  </a:cubicBezTo>
                  <a:cubicBezTo>
                    <a:pt x="1604" y="2170"/>
                    <a:pt x="1092" y="741"/>
                    <a:pt x="199" y="27"/>
                  </a:cubicBezTo>
                  <a:cubicBezTo>
                    <a:pt x="177" y="8"/>
                    <a:pt x="153" y="0"/>
                    <a:pt x="12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38"/>
            <p:cNvSpPr/>
            <p:nvPr/>
          </p:nvSpPr>
          <p:spPr>
            <a:xfrm>
              <a:off x="4857750" y="2363725"/>
              <a:ext cx="76800" cy="111950"/>
            </a:xfrm>
            <a:custGeom>
              <a:avLst/>
              <a:gdLst/>
              <a:ahLst/>
              <a:cxnLst/>
              <a:rect l="l" t="t" r="r" b="b"/>
              <a:pathLst>
                <a:path w="3072" h="4478" extrusionOk="0">
                  <a:moveTo>
                    <a:pt x="125" y="1"/>
                  </a:moveTo>
                  <a:cubicBezTo>
                    <a:pt x="47" y="1"/>
                    <a:pt x="1" y="100"/>
                    <a:pt x="60" y="159"/>
                  </a:cubicBezTo>
                  <a:cubicBezTo>
                    <a:pt x="1048" y="1302"/>
                    <a:pt x="2655" y="2588"/>
                    <a:pt x="2417" y="4266"/>
                  </a:cubicBezTo>
                  <a:cubicBezTo>
                    <a:pt x="2388" y="4396"/>
                    <a:pt x="2489" y="4477"/>
                    <a:pt x="2585" y="4477"/>
                  </a:cubicBezTo>
                  <a:cubicBezTo>
                    <a:pt x="2647" y="4477"/>
                    <a:pt x="2708" y="4442"/>
                    <a:pt x="2727" y="4362"/>
                  </a:cubicBezTo>
                  <a:cubicBezTo>
                    <a:pt x="3072" y="2528"/>
                    <a:pt x="1584" y="933"/>
                    <a:pt x="179" y="16"/>
                  </a:cubicBezTo>
                  <a:cubicBezTo>
                    <a:pt x="160" y="5"/>
                    <a:pt x="141" y="1"/>
                    <a:pt x="12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38"/>
            <p:cNvSpPr/>
            <p:nvPr/>
          </p:nvSpPr>
          <p:spPr>
            <a:xfrm>
              <a:off x="4857150" y="2328325"/>
              <a:ext cx="78825" cy="98125"/>
            </a:xfrm>
            <a:custGeom>
              <a:avLst/>
              <a:gdLst/>
              <a:ahLst/>
              <a:cxnLst/>
              <a:rect l="l" t="t" r="r" b="b"/>
              <a:pathLst>
                <a:path w="3153" h="3925" extrusionOk="0">
                  <a:moveTo>
                    <a:pt x="123" y="0"/>
                  </a:moveTo>
                  <a:cubicBezTo>
                    <a:pt x="55" y="0"/>
                    <a:pt x="1" y="99"/>
                    <a:pt x="60" y="158"/>
                  </a:cubicBezTo>
                  <a:cubicBezTo>
                    <a:pt x="1143" y="1277"/>
                    <a:pt x="2548" y="2206"/>
                    <a:pt x="2882" y="3825"/>
                  </a:cubicBezTo>
                  <a:cubicBezTo>
                    <a:pt x="2906" y="3894"/>
                    <a:pt x="2959" y="3924"/>
                    <a:pt x="3011" y="3924"/>
                  </a:cubicBezTo>
                  <a:cubicBezTo>
                    <a:pt x="3083" y="3924"/>
                    <a:pt x="3152" y="3863"/>
                    <a:pt x="3132" y="3766"/>
                  </a:cubicBezTo>
                  <a:cubicBezTo>
                    <a:pt x="2846" y="2206"/>
                    <a:pt x="1488" y="837"/>
                    <a:pt x="167" y="15"/>
                  </a:cubicBezTo>
                  <a:cubicBezTo>
                    <a:pt x="152" y="5"/>
                    <a:pt x="137" y="0"/>
                    <a:pt x="12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38"/>
            <p:cNvSpPr/>
            <p:nvPr/>
          </p:nvSpPr>
          <p:spPr>
            <a:xfrm>
              <a:off x="4837150" y="2285775"/>
              <a:ext cx="99550" cy="113425"/>
            </a:xfrm>
            <a:custGeom>
              <a:avLst/>
              <a:gdLst/>
              <a:ahLst/>
              <a:cxnLst/>
              <a:rect l="l" t="t" r="r" b="b"/>
              <a:pathLst>
                <a:path w="3982" h="4537" extrusionOk="0">
                  <a:moveTo>
                    <a:pt x="128" y="0"/>
                  </a:moveTo>
                  <a:cubicBezTo>
                    <a:pt x="59" y="0"/>
                    <a:pt x="0" y="110"/>
                    <a:pt x="50" y="169"/>
                  </a:cubicBezTo>
                  <a:cubicBezTo>
                    <a:pt x="1253" y="1443"/>
                    <a:pt x="3301" y="2610"/>
                    <a:pt x="3670" y="4420"/>
                  </a:cubicBezTo>
                  <a:cubicBezTo>
                    <a:pt x="3694" y="4502"/>
                    <a:pt x="3751" y="4537"/>
                    <a:pt x="3809" y="4537"/>
                  </a:cubicBezTo>
                  <a:cubicBezTo>
                    <a:pt x="3895" y="4537"/>
                    <a:pt x="3981" y="4462"/>
                    <a:pt x="3967" y="4348"/>
                  </a:cubicBezTo>
                  <a:cubicBezTo>
                    <a:pt x="3634" y="2479"/>
                    <a:pt x="1646" y="1015"/>
                    <a:pt x="169" y="15"/>
                  </a:cubicBezTo>
                  <a:cubicBezTo>
                    <a:pt x="155" y="5"/>
                    <a:pt x="141" y="0"/>
                    <a:pt x="12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38"/>
            <p:cNvSpPr/>
            <p:nvPr/>
          </p:nvSpPr>
          <p:spPr>
            <a:xfrm>
              <a:off x="4852050" y="2282475"/>
              <a:ext cx="89100" cy="104500"/>
            </a:xfrm>
            <a:custGeom>
              <a:avLst/>
              <a:gdLst/>
              <a:ahLst/>
              <a:cxnLst/>
              <a:rect l="l" t="t" r="r" b="b"/>
              <a:pathLst>
                <a:path w="3564" h="4180" extrusionOk="0">
                  <a:moveTo>
                    <a:pt x="124" y="1"/>
                  </a:moveTo>
                  <a:cubicBezTo>
                    <a:pt x="56" y="1"/>
                    <a:pt x="0" y="102"/>
                    <a:pt x="49" y="170"/>
                  </a:cubicBezTo>
                  <a:cubicBezTo>
                    <a:pt x="1192" y="1492"/>
                    <a:pt x="2597" y="2516"/>
                    <a:pt x="3359" y="4135"/>
                  </a:cubicBezTo>
                  <a:cubicBezTo>
                    <a:pt x="3377" y="4167"/>
                    <a:pt x="3403" y="4180"/>
                    <a:pt x="3430" y="4180"/>
                  </a:cubicBezTo>
                  <a:cubicBezTo>
                    <a:pt x="3494" y="4180"/>
                    <a:pt x="3563" y="4107"/>
                    <a:pt x="3538" y="4040"/>
                  </a:cubicBezTo>
                  <a:cubicBezTo>
                    <a:pt x="2859" y="2504"/>
                    <a:pt x="1550" y="944"/>
                    <a:pt x="168" y="16"/>
                  </a:cubicBezTo>
                  <a:cubicBezTo>
                    <a:pt x="154" y="5"/>
                    <a:pt x="139" y="1"/>
                    <a:pt x="12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38"/>
            <p:cNvSpPr/>
            <p:nvPr/>
          </p:nvSpPr>
          <p:spPr>
            <a:xfrm>
              <a:off x="4837475" y="2255150"/>
              <a:ext cx="84875" cy="100200"/>
            </a:xfrm>
            <a:custGeom>
              <a:avLst/>
              <a:gdLst/>
              <a:ahLst/>
              <a:cxnLst/>
              <a:rect l="l" t="t" r="r" b="b"/>
              <a:pathLst>
                <a:path w="3395" h="4008" extrusionOk="0">
                  <a:moveTo>
                    <a:pt x="111" y="0"/>
                  </a:moveTo>
                  <a:cubicBezTo>
                    <a:pt x="47" y="0"/>
                    <a:pt x="1" y="76"/>
                    <a:pt x="49" y="144"/>
                  </a:cubicBezTo>
                  <a:cubicBezTo>
                    <a:pt x="1002" y="1347"/>
                    <a:pt x="2847" y="2168"/>
                    <a:pt x="3061" y="3847"/>
                  </a:cubicBezTo>
                  <a:cubicBezTo>
                    <a:pt x="3067" y="3954"/>
                    <a:pt x="3154" y="4008"/>
                    <a:pt x="3235" y="4008"/>
                  </a:cubicBezTo>
                  <a:cubicBezTo>
                    <a:pt x="3317" y="4008"/>
                    <a:pt x="3395" y="3954"/>
                    <a:pt x="3383" y="3847"/>
                  </a:cubicBezTo>
                  <a:cubicBezTo>
                    <a:pt x="3240" y="2192"/>
                    <a:pt x="1525" y="751"/>
                    <a:pt x="156" y="13"/>
                  </a:cubicBezTo>
                  <a:cubicBezTo>
                    <a:pt x="141" y="4"/>
                    <a:pt x="125" y="0"/>
                    <a:pt x="11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38"/>
            <p:cNvSpPr/>
            <p:nvPr/>
          </p:nvSpPr>
          <p:spPr>
            <a:xfrm>
              <a:off x="4859175" y="2247225"/>
              <a:ext cx="80175" cy="93175"/>
            </a:xfrm>
            <a:custGeom>
              <a:avLst/>
              <a:gdLst/>
              <a:ahLst/>
              <a:cxnLst/>
              <a:rect l="l" t="t" r="r" b="b"/>
              <a:pathLst>
                <a:path w="3207" h="3727" extrusionOk="0">
                  <a:moveTo>
                    <a:pt x="151" y="0"/>
                  </a:moveTo>
                  <a:cubicBezTo>
                    <a:pt x="76" y="0"/>
                    <a:pt x="0" y="73"/>
                    <a:pt x="50" y="163"/>
                  </a:cubicBezTo>
                  <a:cubicBezTo>
                    <a:pt x="407" y="664"/>
                    <a:pt x="955" y="1056"/>
                    <a:pt x="1396" y="1485"/>
                  </a:cubicBezTo>
                  <a:cubicBezTo>
                    <a:pt x="2027" y="2092"/>
                    <a:pt x="2610" y="2783"/>
                    <a:pt x="2872" y="3628"/>
                  </a:cubicBezTo>
                  <a:cubicBezTo>
                    <a:pt x="2895" y="3696"/>
                    <a:pt x="2952" y="3726"/>
                    <a:pt x="3010" y="3726"/>
                  </a:cubicBezTo>
                  <a:cubicBezTo>
                    <a:pt x="3106" y="3726"/>
                    <a:pt x="3206" y="3646"/>
                    <a:pt x="3170" y="3521"/>
                  </a:cubicBezTo>
                  <a:cubicBezTo>
                    <a:pt x="2967" y="2830"/>
                    <a:pt x="2562" y="2259"/>
                    <a:pt x="2098" y="1711"/>
                  </a:cubicBezTo>
                  <a:cubicBezTo>
                    <a:pt x="1574" y="1104"/>
                    <a:pt x="919" y="366"/>
                    <a:pt x="193" y="9"/>
                  </a:cubicBezTo>
                  <a:cubicBezTo>
                    <a:pt x="180" y="3"/>
                    <a:pt x="165" y="0"/>
                    <a:pt x="15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38"/>
            <p:cNvSpPr/>
            <p:nvPr/>
          </p:nvSpPr>
          <p:spPr>
            <a:xfrm>
              <a:off x="4861200" y="2227025"/>
              <a:ext cx="84675" cy="93800"/>
            </a:xfrm>
            <a:custGeom>
              <a:avLst/>
              <a:gdLst/>
              <a:ahLst/>
              <a:cxnLst/>
              <a:rect l="l" t="t" r="r" b="b"/>
              <a:pathLst>
                <a:path w="3387" h="3752" extrusionOk="0">
                  <a:moveTo>
                    <a:pt x="117" y="1"/>
                  </a:moveTo>
                  <a:cubicBezTo>
                    <a:pt x="48" y="1"/>
                    <a:pt x="1" y="98"/>
                    <a:pt x="53" y="150"/>
                  </a:cubicBezTo>
                  <a:cubicBezTo>
                    <a:pt x="624" y="579"/>
                    <a:pt x="1172" y="1055"/>
                    <a:pt x="1696" y="1531"/>
                  </a:cubicBezTo>
                  <a:cubicBezTo>
                    <a:pt x="2231" y="2031"/>
                    <a:pt x="2958" y="2769"/>
                    <a:pt x="2874" y="3555"/>
                  </a:cubicBezTo>
                  <a:cubicBezTo>
                    <a:pt x="2862" y="3686"/>
                    <a:pt x="2958" y="3752"/>
                    <a:pt x="3059" y="3752"/>
                  </a:cubicBezTo>
                  <a:cubicBezTo>
                    <a:pt x="3160" y="3752"/>
                    <a:pt x="3267" y="3686"/>
                    <a:pt x="3279" y="3555"/>
                  </a:cubicBezTo>
                  <a:cubicBezTo>
                    <a:pt x="3386" y="2757"/>
                    <a:pt x="2779" y="2043"/>
                    <a:pt x="2255" y="1495"/>
                  </a:cubicBezTo>
                  <a:cubicBezTo>
                    <a:pt x="1660" y="852"/>
                    <a:pt x="957" y="305"/>
                    <a:pt x="148" y="7"/>
                  </a:cubicBezTo>
                  <a:cubicBezTo>
                    <a:pt x="137" y="3"/>
                    <a:pt x="127" y="1"/>
                    <a:pt x="11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38"/>
            <p:cNvSpPr/>
            <p:nvPr/>
          </p:nvSpPr>
          <p:spPr>
            <a:xfrm>
              <a:off x="4829400" y="2178175"/>
              <a:ext cx="116800" cy="107400"/>
            </a:xfrm>
            <a:custGeom>
              <a:avLst/>
              <a:gdLst/>
              <a:ahLst/>
              <a:cxnLst/>
              <a:rect l="l" t="t" r="r" b="b"/>
              <a:pathLst>
                <a:path w="4672" h="4296" extrusionOk="0">
                  <a:moveTo>
                    <a:pt x="124" y="0"/>
                  </a:moveTo>
                  <a:cubicBezTo>
                    <a:pt x="20" y="0"/>
                    <a:pt x="1" y="146"/>
                    <a:pt x="74" y="199"/>
                  </a:cubicBezTo>
                  <a:cubicBezTo>
                    <a:pt x="1622" y="1366"/>
                    <a:pt x="3527" y="2199"/>
                    <a:pt x="4230" y="4140"/>
                  </a:cubicBezTo>
                  <a:cubicBezTo>
                    <a:pt x="4269" y="4249"/>
                    <a:pt x="4358" y="4296"/>
                    <a:pt x="4443" y="4296"/>
                  </a:cubicBezTo>
                  <a:cubicBezTo>
                    <a:pt x="4561" y="4296"/>
                    <a:pt x="4671" y="4203"/>
                    <a:pt x="4623" y="4057"/>
                  </a:cubicBezTo>
                  <a:cubicBezTo>
                    <a:pt x="3944" y="2140"/>
                    <a:pt x="2015" y="687"/>
                    <a:pt x="170" y="8"/>
                  </a:cubicBezTo>
                  <a:cubicBezTo>
                    <a:pt x="153" y="3"/>
                    <a:pt x="138" y="0"/>
                    <a:pt x="12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38"/>
            <p:cNvSpPr/>
            <p:nvPr/>
          </p:nvSpPr>
          <p:spPr>
            <a:xfrm>
              <a:off x="4769000" y="2176650"/>
              <a:ext cx="157925" cy="153150"/>
            </a:xfrm>
            <a:custGeom>
              <a:avLst/>
              <a:gdLst/>
              <a:ahLst/>
              <a:cxnLst/>
              <a:rect l="l" t="t" r="r" b="b"/>
              <a:pathLst>
                <a:path w="6317" h="6126" extrusionOk="0">
                  <a:moveTo>
                    <a:pt x="106" y="1"/>
                  </a:moveTo>
                  <a:cubicBezTo>
                    <a:pt x="27" y="1"/>
                    <a:pt x="1" y="125"/>
                    <a:pt x="73" y="177"/>
                  </a:cubicBezTo>
                  <a:cubicBezTo>
                    <a:pt x="2228" y="1843"/>
                    <a:pt x="5014" y="3367"/>
                    <a:pt x="6062" y="6034"/>
                  </a:cubicBezTo>
                  <a:cubicBezTo>
                    <a:pt x="6087" y="6098"/>
                    <a:pt x="6138" y="6126"/>
                    <a:pt x="6186" y="6126"/>
                  </a:cubicBezTo>
                  <a:cubicBezTo>
                    <a:pt x="6254" y="6126"/>
                    <a:pt x="6316" y="6071"/>
                    <a:pt x="6288" y="5987"/>
                  </a:cubicBezTo>
                  <a:cubicBezTo>
                    <a:pt x="5455" y="3308"/>
                    <a:pt x="2657" y="1070"/>
                    <a:pt x="145" y="10"/>
                  </a:cubicBezTo>
                  <a:cubicBezTo>
                    <a:pt x="131" y="4"/>
                    <a:pt x="118" y="1"/>
                    <a:pt x="10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38"/>
            <p:cNvSpPr/>
            <p:nvPr/>
          </p:nvSpPr>
          <p:spPr>
            <a:xfrm>
              <a:off x="4771400" y="2202625"/>
              <a:ext cx="139100" cy="116525"/>
            </a:xfrm>
            <a:custGeom>
              <a:avLst/>
              <a:gdLst/>
              <a:ahLst/>
              <a:cxnLst/>
              <a:rect l="l" t="t" r="r" b="b"/>
              <a:pathLst>
                <a:path w="5564" h="4661" extrusionOk="0">
                  <a:moveTo>
                    <a:pt x="190" y="1"/>
                  </a:moveTo>
                  <a:cubicBezTo>
                    <a:pt x="93" y="1"/>
                    <a:pt x="0" y="112"/>
                    <a:pt x="85" y="185"/>
                  </a:cubicBezTo>
                  <a:cubicBezTo>
                    <a:pt x="1847" y="1709"/>
                    <a:pt x="3775" y="2888"/>
                    <a:pt x="5347" y="4626"/>
                  </a:cubicBezTo>
                  <a:cubicBezTo>
                    <a:pt x="5366" y="4651"/>
                    <a:pt x="5389" y="4661"/>
                    <a:pt x="5411" y="4661"/>
                  </a:cubicBezTo>
                  <a:cubicBezTo>
                    <a:pt x="5488" y="4661"/>
                    <a:pt x="5564" y="4543"/>
                    <a:pt x="5490" y="4460"/>
                  </a:cubicBezTo>
                  <a:cubicBezTo>
                    <a:pt x="4085" y="2721"/>
                    <a:pt x="2263" y="1007"/>
                    <a:pt x="227" y="7"/>
                  </a:cubicBezTo>
                  <a:cubicBezTo>
                    <a:pt x="215" y="3"/>
                    <a:pt x="202" y="1"/>
                    <a:pt x="19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38"/>
            <p:cNvSpPr/>
            <p:nvPr/>
          </p:nvSpPr>
          <p:spPr>
            <a:xfrm>
              <a:off x="4814900" y="2264025"/>
              <a:ext cx="99000" cy="100850"/>
            </a:xfrm>
            <a:custGeom>
              <a:avLst/>
              <a:gdLst/>
              <a:ahLst/>
              <a:cxnLst/>
              <a:rect l="l" t="t" r="r" b="b"/>
              <a:pathLst>
                <a:path w="3960" h="4034" extrusionOk="0">
                  <a:moveTo>
                    <a:pt x="124" y="0"/>
                  </a:moveTo>
                  <a:cubicBezTo>
                    <a:pt x="46" y="0"/>
                    <a:pt x="0" y="99"/>
                    <a:pt x="59" y="158"/>
                  </a:cubicBezTo>
                  <a:cubicBezTo>
                    <a:pt x="1285" y="1468"/>
                    <a:pt x="2893" y="2349"/>
                    <a:pt x="3738" y="3980"/>
                  </a:cubicBezTo>
                  <a:cubicBezTo>
                    <a:pt x="3755" y="4017"/>
                    <a:pt x="3789" y="4033"/>
                    <a:pt x="3824" y="4033"/>
                  </a:cubicBezTo>
                  <a:cubicBezTo>
                    <a:pt x="3890" y="4033"/>
                    <a:pt x="3960" y="3978"/>
                    <a:pt x="3929" y="3909"/>
                  </a:cubicBezTo>
                  <a:cubicBezTo>
                    <a:pt x="3250" y="2254"/>
                    <a:pt x="1750" y="861"/>
                    <a:pt x="178" y="15"/>
                  </a:cubicBezTo>
                  <a:cubicBezTo>
                    <a:pt x="159" y="5"/>
                    <a:pt x="141" y="0"/>
                    <a:pt x="12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38"/>
            <p:cNvSpPr/>
            <p:nvPr/>
          </p:nvSpPr>
          <p:spPr>
            <a:xfrm>
              <a:off x="4824925" y="2310625"/>
              <a:ext cx="89025" cy="83625"/>
            </a:xfrm>
            <a:custGeom>
              <a:avLst/>
              <a:gdLst/>
              <a:ahLst/>
              <a:cxnLst/>
              <a:rect l="l" t="t" r="r" b="b"/>
              <a:pathLst>
                <a:path w="3561" h="3345" extrusionOk="0">
                  <a:moveTo>
                    <a:pt x="106" y="1"/>
                  </a:moveTo>
                  <a:cubicBezTo>
                    <a:pt x="53" y="1"/>
                    <a:pt x="0" y="75"/>
                    <a:pt x="51" y="116"/>
                  </a:cubicBezTo>
                  <a:cubicBezTo>
                    <a:pt x="1182" y="1045"/>
                    <a:pt x="2504" y="1926"/>
                    <a:pt x="3206" y="3247"/>
                  </a:cubicBezTo>
                  <a:cubicBezTo>
                    <a:pt x="3241" y="3317"/>
                    <a:pt x="3293" y="3345"/>
                    <a:pt x="3345" y="3345"/>
                  </a:cubicBezTo>
                  <a:cubicBezTo>
                    <a:pt x="3453" y="3345"/>
                    <a:pt x="3560" y="3221"/>
                    <a:pt x="3504" y="3092"/>
                  </a:cubicBezTo>
                  <a:cubicBezTo>
                    <a:pt x="2789" y="1747"/>
                    <a:pt x="1456" y="711"/>
                    <a:pt x="134" y="9"/>
                  </a:cubicBezTo>
                  <a:cubicBezTo>
                    <a:pt x="125" y="3"/>
                    <a:pt x="116" y="1"/>
                    <a:pt x="10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38"/>
            <p:cNvSpPr/>
            <p:nvPr/>
          </p:nvSpPr>
          <p:spPr>
            <a:xfrm>
              <a:off x="4823075" y="2332450"/>
              <a:ext cx="87725" cy="95900"/>
            </a:xfrm>
            <a:custGeom>
              <a:avLst/>
              <a:gdLst/>
              <a:ahLst/>
              <a:cxnLst/>
              <a:rect l="l" t="t" r="r" b="b"/>
              <a:pathLst>
                <a:path w="3509" h="3836" extrusionOk="0">
                  <a:moveTo>
                    <a:pt x="97" y="1"/>
                  </a:moveTo>
                  <a:cubicBezTo>
                    <a:pt x="42" y="1"/>
                    <a:pt x="1" y="90"/>
                    <a:pt x="30" y="148"/>
                  </a:cubicBezTo>
                  <a:cubicBezTo>
                    <a:pt x="1101" y="1350"/>
                    <a:pt x="2399" y="2374"/>
                    <a:pt x="3232" y="3779"/>
                  </a:cubicBezTo>
                  <a:cubicBezTo>
                    <a:pt x="3258" y="3819"/>
                    <a:pt x="3295" y="3836"/>
                    <a:pt x="3333" y="3836"/>
                  </a:cubicBezTo>
                  <a:cubicBezTo>
                    <a:pt x="3420" y="3836"/>
                    <a:pt x="3508" y="3748"/>
                    <a:pt x="3459" y="3648"/>
                  </a:cubicBezTo>
                  <a:cubicBezTo>
                    <a:pt x="2649" y="2196"/>
                    <a:pt x="1447" y="1005"/>
                    <a:pt x="137" y="17"/>
                  </a:cubicBezTo>
                  <a:cubicBezTo>
                    <a:pt x="123" y="6"/>
                    <a:pt x="110" y="1"/>
                    <a:pt x="9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38"/>
            <p:cNvSpPr/>
            <p:nvPr/>
          </p:nvSpPr>
          <p:spPr>
            <a:xfrm>
              <a:off x="4747075" y="2226550"/>
              <a:ext cx="169000" cy="163900"/>
            </a:xfrm>
            <a:custGeom>
              <a:avLst/>
              <a:gdLst/>
              <a:ahLst/>
              <a:cxnLst/>
              <a:rect l="l" t="t" r="r" b="b"/>
              <a:pathLst>
                <a:path w="6760" h="6556" extrusionOk="0">
                  <a:moveTo>
                    <a:pt x="27" y="1"/>
                  </a:moveTo>
                  <a:cubicBezTo>
                    <a:pt x="8" y="1"/>
                    <a:pt x="0" y="51"/>
                    <a:pt x="22" y="62"/>
                  </a:cubicBezTo>
                  <a:cubicBezTo>
                    <a:pt x="2629" y="1360"/>
                    <a:pt x="5260" y="3693"/>
                    <a:pt x="6380" y="6444"/>
                  </a:cubicBezTo>
                  <a:cubicBezTo>
                    <a:pt x="6407" y="6522"/>
                    <a:pt x="6476" y="6556"/>
                    <a:pt x="6545" y="6556"/>
                  </a:cubicBezTo>
                  <a:cubicBezTo>
                    <a:pt x="6653" y="6556"/>
                    <a:pt x="6759" y="6472"/>
                    <a:pt x="6701" y="6348"/>
                  </a:cubicBezTo>
                  <a:cubicBezTo>
                    <a:pt x="5618" y="3562"/>
                    <a:pt x="2974" y="812"/>
                    <a:pt x="34" y="2"/>
                  </a:cubicBezTo>
                  <a:cubicBezTo>
                    <a:pt x="31" y="1"/>
                    <a:pt x="29" y="1"/>
                    <a:pt x="2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38"/>
            <p:cNvSpPr/>
            <p:nvPr/>
          </p:nvSpPr>
          <p:spPr>
            <a:xfrm>
              <a:off x="4821150" y="2257000"/>
              <a:ext cx="100125" cy="135850"/>
            </a:xfrm>
            <a:custGeom>
              <a:avLst/>
              <a:gdLst/>
              <a:ahLst/>
              <a:cxnLst/>
              <a:rect l="l" t="t" r="r" b="b"/>
              <a:pathLst>
                <a:path w="4005" h="5434" extrusionOk="0">
                  <a:moveTo>
                    <a:pt x="96" y="0"/>
                  </a:moveTo>
                  <a:cubicBezTo>
                    <a:pt x="49" y="0"/>
                    <a:pt x="0" y="50"/>
                    <a:pt x="35" y="94"/>
                  </a:cubicBezTo>
                  <a:cubicBezTo>
                    <a:pt x="1309" y="1808"/>
                    <a:pt x="3024" y="3297"/>
                    <a:pt x="3762" y="5356"/>
                  </a:cubicBezTo>
                  <a:cubicBezTo>
                    <a:pt x="3786" y="5410"/>
                    <a:pt x="3834" y="5433"/>
                    <a:pt x="3878" y="5433"/>
                  </a:cubicBezTo>
                  <a:cubicBezTo>
                    <a:pt x="3944" y="5433"/>
                    <a:pt x="4005" y="5382"/>
                    <a:pt x="3976" y="5297"/>
                  </a:cubicBezTo>
                  <a:cubicBezTo>
                    <a:pt x="3286" y="3178"/>
                    <a:pt x="1595" y="1630"/>
                    <a:pt x="142" y="23"/>
                  </a:cubicBezTo>
                  <a:cubicBezTo>
                    <a:pt x="130" y="7"/>
                    <a:pt x="113" y="0"/>
                    <a:pt x="9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38"/>
            <p:cNvSpPr/>
            <p:nvPr/>
          </p:nvSpPr>
          <p:spPr>
            <a:xfrm>
              <a:off x="4806925" y="2239050"/>
              <a:ext cx="112850" cy="124525"/>
            </a:xfrm>
            <a:custGeom>
              <a:avLst/>
              <a:gdLst/>
              <a:ahLst/>
              <a:cxnLst/>
              <a:rect l="l" t="t" r="r" b="b"/>
              <a:pathLst>
                <a:path w="4514" h="4981" extrusionOk="0">
                  <a:moveTo>
                    <a:pt x="166" y="0"/>
                  </a:moveTo>
                  <a:cubicBezTo>
                    <a:pt x="71" y="0"/>
                    <a:pt x="1" y="113"/>
                    <a:pt x="80" y="193"/>
                  </a:cubicBezTo>
                  <a:cubicBezTo>
                    <a:pt x="1569" y="1741"/>
                    <a:pt x="3212" y="3003"/>
                    <a:pt x="4283" y="4908"/>
                  </a:cubicBezTo>
                  <a:cubicBezTo>
                    <a:pt x="4303" y="4959"/>
                    <a:pt x="4337" y="4980"/>
                    <a:pt x="4371" y="4980"/>
                  </a:cubicBezTo>
                  <a:cubicBezTo>
                    <a:pt x="4441" y="4980"/>
                    <a:pt x="4514" y="4892"/>
                    <a:pt x="4474" y="4789"/>
                  </a:cubicBezTo>
                  <a:cubicBezTo>
                    <a:pt x="3569" y="2943"/>
                    <a:pt x="2033" y="1038"/>
                    <a:pt x="223" y="14"/>
                  </a:cubicBezTo>
                  <a:cubicBezTo>
                    <a:pt x="204" y="4"/>
                    <a:pt x="184" y="0"/>
                    <a:pt x="1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38"/>
            <p:cNvSpPr/>
            <p:nvPr/>
          </p:nvSpPr>
          <p:spPr>
            <a:xfrm>
              <a:off x="4817600" y="2316600"/>
              <a:ext cx="100825" cy="119100"/>
            </a:xfrm>
            <a:custGeom>
              <a:avLst/>
              <a:gdLst/>
              <a:ahLst/>
              <a:cxnLst/>
              <a:rect l="l" t="t" r="r" b="b"/>
              <a:pathLst>
                <a:path w="4033" h="4764" extrusionOk="0">
                  <a:moveTo>
                    <a:pt x="168" y="0"/>
                  </a:moveTo>
                  <a:cubicBezTo>
                    <a:pt x="83" y="0"/>
                    <a:pt x="0" y="109"/>
                    <a:pt x="58" y="186"/>
                  </a:cubicBezTo>
                  <a:cubicBezTo>
                    <a:pt x="1225" y="1758"/>
                    <a:pt x="2689" y="3032"/>
                    <a:pt x="3749" y="4699"/>
                  </a:cubicBezTo>
                  <a:cubicBezTo>
                    <a:pt x="3776" y="4744"/>
                    <a:pt x="3817" y="4763"/>
                    <a:pt x="3858" y="4763"/>
                  </a:cubicBezTo>
                  <a:cubicBezTo>
                    <a:pt x="3945" y="4763"/>
                    <a:pt x="4032" y="4677"/>
                    <a:pt x="3975" y="4580"/>
                  </a:cubicBezTo>
                  <a:cubicBezTo>
                    <a:pt x="3023" y="2937"/>
                    <a:pt x="1749" y="1163"/>
                    <a:pt x="225" y="20"/>
                  </a:cubicBezTo>
                  <a:cubicBezTo>
                    <a:pt x="207" y="6"/>
                    <a:pt x="187" y="0"/>
                    <a:pt x="16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38"/>
            <p:cNvSpPr/>
            <p:nvPr/>
          </p:nvSpPr>
          <p:spPr>
            <a:xfrm>
              <a:off x="4834000" y="2364325"/>
              <a:ext cx="84000" cy="115700"/>
            </a:xfrm>
            <a:custGeom>
              <a:avLst/>
              <a:gdLst/>
              <a:ahLst/>
              <a:cxnLst/>
              <a:rect l="l" t="t" r="r" b="b"/>
              <a:pathLst>
                <a:path w="3360" h="4628" extrusionOk="0">
                  <a:moveTo>
                    <a:pt x="189" y="1"/>
                  </a:moveTo>
                  <a:cubicBezTo>
                    <a:pt x="94" y="1"/>
                    <a:pt x="0" y="106"/>
                    <a:pt x="69" y="194"/>
                  </a:cubicBezTo>
                  <a:cubicBezTo>
                    <a:pt x="1129" y="1659"/>
                    <a:pt x="2510" y="2742"/>
                    <a:pt x="3093" y="4528"/>
                  </a:cubicBezTo>
                  <a:cubicBezTo>
                    <a:pt x="3113" y="4597"/>
                    <a:pt x="3165" y="4627"/>
                    <a:pt x="3216" y="4627"/>
                  </a:cubicBezTo>
                  <a:cubicBezTo>
                    <a:pt x="3289" y="4627"/>
                    <a:pt x="3359" y="4566"/>
                    <a:pt x="3331" y="4469"/>
                  </a:cubicBezTo>
                  <a:cubicBezTo>
                    <a:pt x="2855" y="2873"/>
                    <a:pt x="1736" y="861"/>
                    <a:pt x="248" y="16"/>
                  </a:cubicBezTo>
                  <a:cubicBezTo>
                    <a:pt x="229" y="5"/>
                    <a:pt x="209" y="1"/>
                    <a:pt x="18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38"/>
            <p:cNvSpPr/>
            <p:nvPr/>
          </p:nvSpPr>
          <p:spPr>
            <a:xfrm>
              <a:off x="4753425" y="2289625"/>
              <a:ext cx="166550" cy="207125"/>
            </a:xfrm>
            <a:custGeom>
              <a:avLst/>
              <a:gdLst/>
              <a:ahLst/>
              <a:cxnLst/>
              <a:rect l="l" t="t" r="r" b="b"/>
              <a:pathLst>
                <a:path w="6662" h="8285" extrusionOk="0">
                  <a:moveTo>
                    <a:pt x="148" y="1"/>
                  </a:moveTo>
                  <a:cubicBezTo>
                    <a:pt x="65" y="1"/>
                    <a:pt x="0" y="99"/>
                    <a:pt x="65" y="182"/>
                  </a:cubicBezTo>
                  <a:cubicBezTo>
                    <a:pt x="2208" y="2813"/>
                    <a:pt x="5197" y="4885"/>
                    <a:pt x="6376" y="8195"/>
                  </a:cubicBezTo>
                  <a:cubicBezTo>
                    <a:pt x="6400" y="8257"/>
                    <a:pt x="6454" y="8285"/>
                    <a:pt x="6507" y="8285"/>
                  </a:cubicBezTo>
                  <a:cubicBezTo>
                    <a:pt x="6586" y="8285"/>
                    <a:pt x="6661" y="8223"/>
                    <a:pt x="6626" y="8123"/>
                  </a:cubicBezTo>
                  <a:cubicBezTo>
                    <a:pt x="5673" y="4778"/>
                    <a:pt x="2851" y="2147"/>
                    <a:pt x="220" y="27"/>
                  </a:cubicBezTo>
                  <a:cubicBezTo>
                    <a:pt x="196" y="9"/>
                    <a:pt x="171" y="1"/>
                    <a:pt x="14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38"/>
            <p:cNvSpPr/>
            <p:nvPr/>
          </p:nvSpPr>
          <p:spPr>
            <a:xfrm>
              <a:off x="4832525" y="2185475"/>
              <a:ext cx="84450" cy="95450"/>
            </a:xfrm>
            <a:custGeom>
              <a:avLst/>
              <a:gdLst/>
              <a:ahLst/>
              <a:cxnLst/>
              <a:rect l="l" t="t" r="r" b="b"/>
              <a:pathLst>
                <a:path w="3378" h="3818" extrusionOk="0">
                  <a:moveTo>
                    <a:pt x="166" y="0"/>
                  </a:moveTo>
                  <a:cubicBezTo>
                    <a:pt x="71" y="0"/>
                    <a:pt x="1" y="113"/>
                    <a:pt x="80" y="193"/>
                  </a:cubicBezTo>
                  <a:cubicBezTo>
                    <a:pt x="1211" y="1229"/>
                    <a:pt x="2497" y="2205"/>
                    <a:pt x="3045" y="3705"/>
                  </a:cubicBezTo>
                  <a:cubicBezTo>
                    <a:pt x="3079" y="3783"/>
                    <a:pt x="3145" y="3817"/>
                    <a:pt x="3207" y="3817"/>
                  </a:cubicBezTo>
                  <a:cubicBezTo>
                    <a:pt x="3297" y="3817"/>
                    <a:pt x="3378" y="3746"/>
                    <a:pt x="3343" y="3634"/>
                  </a:cubicBezTo>
                  <a:cubicBezTo>
                    <a:pt x="2854" y="2110"/>
                    <a:pt x="1640" y="740"/>
                    <a:pt x="223" y="14"/>
                  </a:cubicBezTo>
                  <a:cubicBezTo>
                    <a:pt x="204" y="4"/>
                    <a:pt x="184" y="0"/>
                    <a:pt x="1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38"/>
            <p:cNvSpPr/>
            <p:nvPr/>
          </p:nvSpPr>
          <p:spPr>
            <a:xfrm>
              <a:off x="4852075" y="2151300"/>
              <a:ext cx="107500" cy="111150"/>
            </a:xfrm>
            <a:custGeom>
              <a:avLst/>
              <a:gdLst/>
              <a:ahLst/>
              <a:cxnLst/>
              <a:rect l="l" t="t" r="r" b="b"/>
              <a:pathLst>
                <a:path w="4300" h="4446" extrusionOk="0">
                  <a:moveTo>
                    <a:pt x="135" y="1"/>
                  </a:moveTo>
                  <a:cubicBezTo>
                    <a:pt x="58" y="1"/>
                    <a:pt x="0" y="95"/>
                    <a:pt x="60" y="155"/>
                  </a:cubicBezTo>
                  <a:cubicBezTo>
                    <a:pt x="1418" y="1572"/>
                    <a:pt x="3311" y="2357"/>
                    <a:pt x="3989" y="4346"/>
                  </a:cubicBezTo>
                  <a:cubicBezTo>
                    <a:pt x="4008" y="4415"/>
                    <a:pt x="4062" y="4445"/>
                    <a:pt x="4119" y="4445"/>
                  </a:cubicBezTo>
                  <a:cubicBezTo>
                    <a:pt x="4207" y="4445"/>
                    <a:pt x="4300" y="4372"/>
                    <a:pt x="4263" y="4262"/>
                  </a:cubicBezTo>
                  <a:cubicBezTo>
                    <a:pt x="3966" y="3393"/>
                    <a:pt x="3394" y="2679"/>
                    <a:pt x="2763" y="2024"/>
                  </a:cubicBezTo>
                  <a:cubicBezTo>
                    <a:pt x="2025" y="1286"/>
                    <a:pt x="1120" y="476"/>
                    <a:pt x="179" y="12"/>
                  </a:cubicBezTo>
                  <a:cubicBezTo>
                    <a:pt x="164" y="4"/>
                    <a:pt x="149" y="1"/>
                    <a:pt x="13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38"/>
            <p:cNvSpPr/>
            <p:nvPr/>
          </p:nvSpPr>
          <p:spPr>
            <a:xfrm>
              <a:off x="4858425" y="2128625"/>
              <a:ext cx="84025" cy="97300"/>
            </a:xfrm>
            <a:custGeom>
              <a:avLst/>
              <a:gdLst/>
              <a:ahLst/>
              <a:cxnLst/>
              <a:rect l="l" t="t" r="r" b="b"/>
              <a:pathLst>
                <a:path w="3361" h="3892" extrusionOk="0">
                  <a:moveTo>
                    <a:pt x="166" y="0"/>
                  </a:moveTo>
                  <a:cubicBezTo>
                    <a:pt x="71" y="0"/>
                    <a:pt x="0" y="115"/>
                    <a:pt x="80" y="205"/>
                  </a:cubicBezTo>
                  <a:cubicBezTo>
                    <a:pt x="1045" y="1300"/>
                    <a:pt x="2902" y="2098"/>
                    <a:pt x="3045" y="3741"/>
                  </a:cubicBezTo>
                  <a:cubicBezTo>
                    <a:pt x="3051" y="3840"/>
                    <a:pt x="3129" y="3891"/>
                    <a:pt x="3205" y="3891"/>
                  </a:cubicBezTo>
                  <a:cubicBezTo>
                    <a:pt x="3284" y="3891"/>
                    <a:pt x="3360" y="3837"/>
                    <a:pt x="3354" y="3729"/>
                  </a:cubicBezTo>
                  <a:cubicBezTo>
                    <a:pt x="3307" y="2098"/>
                    <a:pt x="1557" y="681"/>
                    <a:pt x="223" y="14"/>
                  </a:cubicBezTo>
                  <a:cubicBezTo>
                    <a:pt x="204" y="4"/>
                    <a:pt x="184" y="0"/>
                    <a:pt x="1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38"/>
            <p:cNvSpPr/>
            <p:nvPr/>
          </p:nvSpPr>
          <p:spPr>
            <a:xfrm>
              <a:off x="4841725" y="2072500"/>
              <a:ext cx="101750" cy="111700"/>
            </a:xfrm>
            <a:custGeom>
              <a:avLst/>
              <a:gdLst/>
              <a:ahLst/>
              <a:cxnLst/>
              <a:rect l="l" t="t" r="r" b="b"/>
              <a:pathLst>
                <a:path w="4070" h="4468" extrusionOk="0">
                  <a:moveTo>
                    <a:pt x="101" y="0"/>
                  </a:moveTo>
                  <a:cubicBezTo>
                    <a:pt x="45" y="0"/>
                    <a:pt x="0" y="64"/>
                    <a:pt x="46" y="128"/>
                  </a:cubicBezTo>
                  <a:cubicBezTo>
                    <a:pt x="1105" y="1390"/>
                    <a:pt x="3487" y="2485"/>
                    <a:pt x="3665" y="4295"/>
                  </a:cubicBezTo>
                  <a:cubicBezTo>
                    <a:pt x="3677" y="4408"/>
                    <a:pt x="3781" y="4468"/>
                    <a:pt x="3880" y="4468"/>
                  </a:cubicBezTo>
                  <a:cubicBezTo>
                    <a:pt x="3978" y="4468"/>
                    <a:pt x="4070" y="4408"/>
                    <a:pt x="4058" y="4283"/>
                  </a:cubicBezTo>
                  <a:cubicBezTo>
                    <a:pt x="3856" y="2330"/>
                    <a:pt x="1534" y="1092"/>
                    <a:pt x="153" y="21"/>
                  </a:cubicBezTo>
                  <a:cubicBezTo>
                    <a:pt x="136" y="7"/>
                    <a:pt x="118" y="0"/>
                    <a:pt x="10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38"/>
            <p:cNvSpPr/>
            <p:nvPr/>
          </p:nvSpPr>
          <p:spPr>
            <a:xfrm>
              <a:off x="4879750" y="2056575"/>
              <a:ext cx="55475" cy="80600"/>
            </a:xfrm>
            <a:custGeom>
              <a:avLst/>
              <a:gdLst/>
              <a:ahLst/>
              <a:cxnLst/>
              <a:rect l="l" t="t" r="r" b="b"/>
              <a:pathLst>
                <a:path w="2219" h="3224" extrusionOk="0">
                  <a:moveTo>
                    <a:pt x="129" y="1"/>
                  </a:moveTo>
                  <a:cubicBezTo>
                    <a:pt x="49" y="1"/>
                    <a:pt x="1" y="112"/>
                    <a:pt x="61" y="181"/>
                  </a:cubicBezTo>
                  <a:cubicBezTo>
                    <a:pt x="823" y="1122"/>
                    <a:pt x="1680" y="1848"/>
                    <a:pt x="1906" y="3110"/>
                  </a:cubicBezTo>
                  <a:cubicBezTo>
                    <a:pt x="1911" y="3190"/>
                    <a:pt x="1961" y="3223"/>
                    <a:pt x="2019" y="3223"/>
                  </a:cubicBezTo>
                  <a:cubicBezTo>
                    <a:pt x="2110" y="3223"/>
                    <a:pt x="2218" y="3143"/>
                    <a:pt x="2204" y="3027"/>
                  </a:cubicBezTo>
                  <a:cubicBezTo>
                    <a:pt x="2025" y="1836"/>
                    <a:pt x="1216" y="634"/>
                    <a:pt x="180" y="15"/>
                  </a:cubicBezTo>
                  <a:cubicBezTo>
                    <a:pt x="162" y="5"/>
                    <a:pt x="145" y="1"/>
                    <a:pt x="12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38"/>
            <p:cNvSpPr/>
            <p:nvPr/>
          </p:nvSpPr>
          <p:spPr>
            <a:xfrm>
              <a:off x="4850250" y="1990175"/>
              <a:ext cx="82225" cy="107550"/>
            </a:xfrm>
            <a:custGeom>
              <a:avLst/>
              <a:gdLst/>
              <a:ahLst/>
              <a:cxnLst/>
              <a:rect l="l" t="t" r="r" b="b"/>
              <a:pathLst>
                <a:path w="3289" h="4302" extrusionOk="0">
                  <a:moveTo>
                    <a:pt x="120" y="1"/>
                  </a:moveTo>
                  <a:cubicBezTo>
                    <a:pt x="49" y="1"/>
                    <a:pt x="1" y="100"/>
                    <a:pt x="50" y="158"/>
                  </a:cubicBezTo>
                  <a:cubicBezTo>
                    <a:pt x="1050" y="1230"/>
                    <a:pt x="2848" y="2480"/>
                    <a:pt x="2860" y="4088"/>
                  </a:cubicBezTo>
                  <a:cubicBezTo>
                    <a:pt x="2860" y="4230"/>
                    <a:pt x="2967" y="4302"/>
                    <a:pt x="3074" y="4302"/>
                  </a:cubicBezTo>
                  <a:cubicBezTo>
                    <a:pt x="3181" y="4302"/>
                    <a:pt x="3288" y="4230"/>
                    <a:pt x="3288" y="4088"/>
                  </a:cubicBezTo>
                  <a:cubicBezTo>
                    <a:pt x="3288" y="2397"/>
                    <a:pt x="1526" y="790"/>
                    <a:pt x="169" y="16"/>
                  </a:cubicBezTo>
                  <a:cubicBezTo>
                    <a:pt x="152" y="5"/>
                    <a:pt x="136" y="1"/>
                    <a:pt x="12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38"/>
            <p:cNvSpPr/>
            <p:nvPr/>
          </p:nvSpPr>
          <p:spPr>
            <a:xfrm>
              <a:off x="4863900" y="1962875"/>
              <a:ext cx="50475" cy="60875"/>
            </a:xfrm>
            <a:custGeom>
              <a:avLst/>
              <a:gdLst/>
              <a:ahLst/>
              <a:cxnLst/>
              <a:rect l="l" t="t" r="r" b="b"/>
              <a:pathLst>
                <a:path w="2019" h="2435" extrusionOk="0">
                  <a:moveTo>
                    <a:pt x="91" y="0"/>
                  </a:moveTo>
                  <a:cubicBezTo>
                    <a:pt x="42" y="0"/>
                    <a:pt x="0" y="80"/>
                    <a:pt x="40" y="119"/>
                  </a:cubicBezTo>
                  <a:cubicBezTo>
                    <a:pt x="659" y="774"/>
                    <a:pt x="1540" y="1381"/>
                    <a:pt x="1730" y="2322"/>
                  </a:cubicBezTo>
                  <a:cubicBezTo>
                    <a:pt x="1745" y="2401"/>
                    <a:pt x="1799" y="2435"/>
                    <a:pt x="1855" y="2435"/>
                  </a:cubicBezTo>
                  <a:cubicBezTo>
                    <a:pt x="1934" y="2435"/>
                    <a:pt x="2018" y="2367"/>
                    <a:pt x="2004" y="2263"/>
                  </a:cubicBezTo>
                  <a:cubicBezTo>
                    <a:pt x="1790" y="1262"/>
                    <a:pt x="897" y="596"/>
                    <a:pt x="123" y="12"/>
                  </a:cubicBezTo>
                  <a:cubicBezTo>
                    <a:pt x="113" y="4"/>
                    <a:pt x="102" y="0"/>
                    <a:pt x="9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38"/>
            <p:cNvSpPr/>
            <p:nvPr/>
          </p:nvSpPr>
          <p:spPr>
            <a:xfrm>
              <a:off x="4711075" y="2709300"/>
              <a:ext cx="137750" cy="216225"/>
            </a:xfrm>
            <a:custGeom>
              <a:avLst/>
              <a:gdLst/>
              <a:ahLst/>
              <a:cxnLst/>
              <a:rect l="l" t="t" r="r" b="b"/>
              <a:pathLst>
                <a:path w="5510" h="8649" extrusionOk="0">
                  <a:moveTo>
                    <a:pt x="133" y="1"/>
                  </a:moveTo>
                  <a:cubicBezTo>
                    <a:pt x="52" y="1"/>
                    <a:pt x="0" y="100"/>
                    <a:pt x="69" y="159"/>
                  </a:cubicBezTo>
                  <a:cubicBezTo>
                    <a:pt x="1271" y="1564"/>
                    <a:pt x="2093" y="3100"/>
                    <a:pt x="2998" y="4671"/>
                  </a:cubicBezTo>
                  <a:cubicBezTo>
                    <a:pt x="3664" y="5814"/>
                    <a:pt x="5022" y="7041"/>
                    <a:pt x="4962" y="8446"/>
                  </a:cubicBezTo>
                  <a:cubicBezTo>
                    <a:pt x="4962" y="8583"/>
                    <a:pt x="5057" y="8648"/>
                    <a:pt x="5157" y="8648"/>
                  </a:cubicBezTo>
                  <a:cubicBezTo>
                    <a:pt x="5257" y="8648"/>
                    <a:pt x="5361" y="8583"/>
                    <a:pt x="5379" y="8458"/>
                  </a:cubicBezTo>
                  <a:cubicBezTo>
                    <a:pt x="5510" y="7017"/>
                    <a:pt x="4367" y="5755"/>
                    <a:pt x="3617" y="4624"/>
                  </a:cubicBezTo>
                  <a:cubicBezTo>
                    <a:pt x="2581" y="3016"/>
                    <a:pt x="1878" y="1064"/>
                    <a:pt x="188" y="16"/>
                  </a:cubicBezTo>
                  <a:cubicBezTo>
                    <a:pt x="169" y="6"/>
                    <a:pt x="150"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38"/>
            <p:cNvSpPr/>
            <p:nvPr/>
          </p:nvSpPr>
          <p:spPr>
            <a:xfrm>
              <a:off x="4744350" y="2711100"/>
              <a:ext cx="59700" cy="126875"/>
            </a:xfrm>
            <a:custGeom>
              <a:avLst/>
              <a:gdLst/>
              <a:ahLst/>
              <a:cxnLst/>
              <a:rect l="l" t="t" r="r" b="b"/>
              <a:pathLst>
                <a:path w="2388" h="5075" extrusionOk="0">
                  <a:moveTo>
                    <a:pt x="120" y="1"/>
                  </a:moveTo>
                  <a:cubicBezTo>
                    <a:pt x="59" y="1"/>
                    <a:pt x="1" y="47"/>
                    <a:pt x="24" y="123"/>
                  </a:cubicBezTo>
                  <a:cubicBezTo>
                    <a:pt x="619" y="1837"/>
                    <a:pt x="1738" y="3325"/>
                    <a:pt x="2321" y="5052"/>
                  </a:cubicBezTo>
                  <a:cubicBezTo>
                    <a:pt x="2332" y="5068"/>
                    <a:pt x="2348" y="5074"/>
                    <a:pt x="2361" y="5074"/>
                  </a:cubicBezTo>
                  <a:cubicBezTo>
                    <a:pt x="2376" y="5074"/>
                    <a:pt x="2388" y="5065"/>
                    <a:pt x="2381" y="5052"/>
                  </a:cubicBezTo>
                  <a:cubicBezTo>
                    <a:pt x="2107" y="3266"/>
                    <a:pt x="1309" y="1504"/>
                    <a:pt x="214" y="51"/>
                  </a:cubicBezTo>
                  <a:cubicBezTo>
                    <a:pt x="192" y="16"/>
                    <a:pt x="156" y="1"/>
                    <a:pt x="12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38"/>
            <p:cNvSpPr/>
            <p:nvPr/>
          </p:nvSpPr>
          <p:spPr>
            <a:xfrm>
              <a:off x="4740700" y="2664275"/>
              <a:ext cx="32525" cy="117250"/>
            </a:xfrm>
            <a:custGeom>
              <a:avLst/>
              <a:gdLst/>
              <a:ahLst/>
              <a:cxnLst/>
              <a:rect l="l" t="t" r="r" b="b"/>
              <a:pathLst>
                <a:path w="1301" h="4690" extrusionOk="0">
                  <a:moveTo>
                    <a:pt x="139" y="0"/>
                  </a:moveTo>
                  <a:cubicBezTo>
                    <a:pt x="70" y="0"/>
                    <a:pt x="0" y="42"/>
                    <a:pt x="15" y="114"/>
                  </a:cubicBezTo>
                  <a:cubicBezTo>
                    <a:pt x="193" y="1662"/>
                    <a:pt x="991" y="3079"/>
                    <a:pt x="1182" y="4627"/>
                  </a:cubicBezTo>
                  <a:cubicBezTo>
                    <a:pt x="1194" y="4665"/>
                    <a:pt x="1228" y="4690"/>
                    <a:pt x="1256" y="4690"/>
                  </a:cubicBezTo>
                  <a:cubicBezTo>
                    <a:pt x="1280" y="4690"/>
                    <a:pt x="1301" y="4671"/>
                    <a:pt x="1301" y="4627"/>
                  </a:cubicBezTo>
                  <a:cubicBezTo>
                    <a:pt x="1277" y="3127"/>
                    <a:pt x="979" y="1388"/>
                    <a:pt x="253" y="55"/>
                  </a:cubicBezTo>
                  <a:cubicBezTo>
                    <a:pt x="230" y="18"/>
                    <a:pt x="184" y="0"/>
                    <a:pt x="13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38"/>
            <p:cNvSpPr/>
            <p:nvPr/>
          </p:nvSpPr>
          <p:spPr>
            <a:xfrm>
              <a:off x="4798625" y="2748525"/>
              <a:ext cx="51400" cy="118350"/>
            </a:xfrm>
            <a:custGeom>
              <a:avLst/>
              <a:gdLst/>
              <a:ahLst/>
              <a:cxnLst/>
              <a:rect l="l" t="t" r="r" b="b"/>
              <a:pathLst>
                <a:path w="2056" h="4734" extrusionOk="0">
                  <a:moveTo>
                    <a:pt x="108" y="0"/>
                  </a:moveTo>
                  <a:cubicBezTo>
                    <a:pt x="50" y="0"/>
                    <a:pt x="1" y="44"/>
                    <a:pt x="31" y="114"/>
                  </a:cubicBezTo>
                  <a:cubicBezTo>
                    <a:pt x="639" y="1578"/>
                    <a:pt x="1746" y="2924"/>
                    <a:pt x="1746" y="4591"/>
                  </a:cubicBezTo>
                  <a:cubicBezTo>
                    <a:pt x="1746" y="4686"/>
                    <a:pt x="1820" y="4734"/>
                    <a:pt x="1895" y="4734"/>
                  </a:cubicBezTo>
                  <a:cubicBezTo>
                    <a:pt x="1969" y="4734"/>
                    <a:pt x="2044" y="4686"/>
                    <a:pt x="2044" y="4591"/>
                  </a:cubicBezTo>
                  <a:cubicBezTo>
                    <a:pt x="2055" y="2995"/>
                    <a:pt x="1115" y="1281"/>
                    <a:pt x="198" y="42"/>
                  </a:cubicBezTo>
                  <a:cubicBezTo>
                    <a:pt x="173" y="13"/>
                    <a:pt x="139" y="0"/>
                    <a:pt x="10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38"/>
            <p:cNvSpPr/>
            <p:nvPr/>
          </p:nvSpPr>
          <p:spPr>
            <a:xfrm>
              <a:off x="4789800" y="2656075"/>
              <a:ext cx="80525" cy="187075"/>
            </a:xfrm>
            <a:custGeom>
              <a:avLst/>
              <a:gdLst/>
              <a:ahLst/>
              <a:cxnLst/>
              <a:rect l="l" t="t" r="r" b="b"/>
              <a:pathLst>
                <a:path w="3221" h="7483" extrusionOk="0">
                  <a:moveTo>
                    <a:pt x="98" y="0"/>
                  </a:moveTo>
                  <a:cubicBezTo>
                    <a:pt x="47" y="0"/>
                    <a:pt x="0" y="67"/>
                    <a:pt x="27" y="121"/>
                  </a:cubicBezTo>
                  <a:cubicBezTo>
                    <a:pt x="1265" y="2490"/>
                    <a:pt x="2599" y="4753"/>
                    <a:pt x="3051" y="7431"/>
                  </a:cubicBezTo>
                  <a:cubicBezTo>
                    <a:pt x="3056" y="7466"/>
                    <a:pt x="3088" y="7482"/>
                    <a:pt x="3122" y="7482"/>
                  </a:cubicBezTo>
                  <a:cubicBezTo>
                    <a:pt x="3169" y="7482"/>
                    <a:pt x="3220" y="7451"/>
                    <a:pt x="3206" y="7396"/>
                  </a:cubicBezTo>
                  <a:cubicBezTo>
                    <a:pt x="2885" y="4788"/>
                    <a:pt x="1825" y="2074"/>
                    <a:pt x="146" y="26"/>
                  </a:cubicBezTo>
                  <a:cubicBezTo>
                    <a:pt x="131" y="8"/>
                    <a:pt x="114" y="0"/>
                    <a:pt x="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38"/>
            <p:cNvSpPr/>
            <p:nvPr/>
          </p:nvSpPr>
          <p:spPr>
            <a:xfrm>
              <a:off x="4810100" y="2704525"/>
              <a:ext cx="73400" cy="126175"/>
            </a:xfrm>
            <a:custGeom>
              <a:avLst/>
              <a:gdLst/>
              <a:ahLst/>
              <a:cxnLst/>
              <a:rect l="l" t="t" r="r" b="b"/>
              <a:pathLst>
                <a:path w="2936" h="5047" extrusionOk="0">
                  <a:moveTo>
                    <a:pt x="92" y="0"/>
                  </a:moveTo>
                  <a:cubicBezTo>
                    <a:pt x="38" y="0"/>
                    <a:pt x="0" y="87"/>
                    <a:pt x="49" y="136"/>
                  </a:cubicBezTo>
                  <a:cubicBezTo>
                    <a:pt x="1263" y="1457"/>
                    <a:pt x="2561" y="3088"/>
                    <a:pt x="2739" y="4958"/>
                  </a:cubicBezTo>
                  <a:cubicBezTo>
                    <a:pt x="2745" y="5017"/>
                    <a:pt x="2796" y="5047"/>
                    <a:pt x="2844" y="5047"/>
                  </a:cubicBezTo>
                  <a:cubicBezTo>
                    <a:pt x="2891" y="5047"/>
                    <a:pt x="2936" y="5017"/>
                    <a:pt x="2930" y="4958"/>
                  </a:cubicBezTo>
                  <a:cubicBezTo>
                    <a:pt x="2799" y="3112"/>
                    <a:pt x="1596" y="1124"/>
                    <a:pt x="132" y="17"/>
                  </a:cubicBezTo>
                  <a:cubicBezTo>
                    <a:pt x="118" y="5"/>
                    <a:pt x="105" y="0"/>
                    <a:pt x="9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38"/>
            <p:cNvSpPr/>
            <p:nvPr/>
          </p:nvSpPr>
          <p:spPr>
            <a:xfrm>
              <a:off x="4690175" y="2883575"/>
              <a:ext cx="113425" cy="225600"/>
            </a:xfrm>
            <a:custGeom>
              <a:avLst/>
              <a:gdLst/>
              <a:ahLst/>
              <a:cxnLst/>
              <a:rect l="l" t="t" r="r" b="b"/>
              <a:pathLst>
                <a:path w="4537" h="9024" extrusionOk="0">
                  <a:moveTo>
                    <a:pt x="93" y="0"/>
                  </a:moveTo>
                  <a:cubicBezTo>
                    <a:pt x="44" y="0"/>
                    <a:pt x="0" y="55"/>
                    <a:pt x="36" y="117"/>
                  </a:cubicBezTo>
                  <a:cubicBezTo>
                    <a:pt x="1905" y="2713"/>
                    <a:pt x="3953" y="5570"/>
                    <a:pt x="4238" y="8880"/>
                  </a:cubicBezTo>
                  <a:cubicBezTo>
                    <a:pt x="4244" y="8976"/>
                    <a:pt x="4319" y="9023"/>
                    <a:pt x="4392" y="9023"/>
                  </a:cubicBezTo>
                  <a:cubicBezTo>
                    <a:pt x="4465" y="9023"/>
                    <a:pt x="4536" y="8976"/>
                    <a:pt x="4536" y="8880"/>
                  </a:cubicBezTo>
                  <a:cubicBezTo>
                    <a:pt x="4441" y="5380"/>
                    <a:pt x="2488" y="2475"/>
                    <a:pt x="143" y="22"/>
                  </a:cubicBezTo>
                  <a:cubicBezTo>
                    <a:pt x="127" y="7"/>
                    <a:pt x="110" y="0"/>
                    <a:pt x="93"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38"/>
            <p:cNvSpPr/>
            <p:nvPr/>
          </p:nvSpPr>
          <p:spPr>
            <a:xfrm>
              <a:off x="4744850" y="3102575"/>
              <a:ext cx="34325" cy="119125"/>
            </a:xfrm>
            <a:custGeom>
              <a:avLst/>
              <a:gdLst/>
              <a:ahLst/>
              <a:cxnLst/>
              <a:rect l="l" t="t" r="r" b="b"/>
              <a:pathLst>
                <a:path w="1373" h="4765" extrusionOk="0">
                  <a:moveTo>
                    <a:pt x="130" y="0"/>
                  </a:moveTo>
                  <a:cubicBezTo>
                    <a:pt x="64" y="0"/>
                    <a:pt x="0" y="60"/>
                    <a:pt x="15" y="144"/>
                  </a:cubicBezTo>
                  <a:cubicBezTo>
                    <a:pt x="408" y="1692"/>
                    <a:pt x="1016" y="3121"/>
                    <a:pt x="1242" y="4716"/>
                  </a:cubicBezTo>
                  <a:cubicBezTo>
                    <a:pt x="1242" y="4749"/>
                    <a:pt x="1269" y="4764"/>
                    <a:pt x="1299" y="4764"/>
                  </a:cubicBezTo>
                  <a:cubicBezTo>
                    <a:pt x="1334" y="4764"/>
                    <a:pt x="1373" y="4743"/>
                    <a:pt x="1373" y="4704"/>
                  </a:cubicBezTo>
                  <a:cubicBezTo>
                    <a:pt x="1278" y="3145"/>
                    <a:pt x="1016" y="1430"/>
                    <a:pt x="230" y="61"/>
                  </a:cubicBezTo>
                  <a:cubicBezTo>
                    <a:pt x="204" y="18"/>
                    <a:pt x="167" y="0"/>
                    <a:pt x="13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38"/>
            <p:cNvSpPr/>
            <p:nvPr/>
          </p:nvSpPr>
          <p:spPr>
            <a:xfrm>
              <a:off x="4764150" y="3218150"/>
              <a:ext cx="14725" cy="73675"/>
            </a:xfrm>
            <a:custGeom>
              <a:avLst/>
              <a:gdLst/>
              <a:ahLst/>
              <a:cxnLst/>
              <a:rect l="l" t="t" r="r" b="b"/>
              <a:pathLst>
                <a:path w="589" h="2947" extrusionOk="0">
                  <a:moveTo>
                    <a:pt x="375" y="1"/>
                  </a:moveTo>
                  <a:cubicBezTo>
                    <a:pt x="336" y="1"/>
                    <a:pt x="297" y="28"/>
                    <a:pt x="291" y="81"/>
                  </a:cubicBezTo>
                  <a:cubicBezTo>
                    <a:pt x="208" y="986"/>
                    <a:pt x="303" y="1891"/>
                    <a:pt x="29" y="2772"/>
                  </a:cubicBezTo>
                  <a:cubicBezTo>
                    <a:pt x="1" y="2879"/>
                    <a:pt x="83" y="2947"/>
                    <a:pt x="163" y="2947"/>
                  </a:cubicBezTo>
                  <a:cubicBezTo>
                    <a:pt x="218" y="2947"/>
                    <a:pt x="272" y="2916"/>
                    <a:pt x="291" y="2843"/>
                  </a:cubicBezTo>
                  <a:cubicBezTo>
                    <a:pt x="589" y="1951"/>
                    <a:pt x="565" y="998"/>
                    <a:pt x="458" y="81"/>
                  </a:cubicBezTo>
                  <a:cubicBezTo>
                    <a:pt x="452" y="28"/>
                    <a:pt x="413" y="1"/>
                    <a:pt x="37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38"/>
            <p:cNvSpPr/>
            <p:nvPr/>
          </p:nvSpPr>
          <p:spPr>
            <a:xfrm>
              <a:off x="4760500" y="3223750"/>
              <a:ext cx="37125" cy="79400"/>
            </a:xfrm>
            <a:custGeom>
              <a:avLst/>
              <a:gdLst/>
              <a:ahLst/>
              <a:cxnLst/>
              <a:rect l="l" t="t" r="r" b="b"/>
              <a:pathLst>
                <a:path w="1485" h="3176" extrusionOk="0">
                  <a:moveTo>
                    <a:pt x="966" y="0"/>
                  </a:moveTo>
                  <a:cubicBezTo>
                    <a:pt x="905" y="0"/>
                    <a:pt x="848" y="36"/>
                    <a:pt x="830" y="107"/>
                  </a:cubicBezTo>
                  <a:cubicBezTo>
                    <a:pt x="485" y="1012"/>
                    <a:pt x="652" y="1965"/>
                    <a:pt x="116" y="2846"/>
                  </a:cubicBezTo>
                  <a:cubicBezTo>
                    <a:pt x="0" y="3019"/>
                    <a:pt x="148" y="3175"/>
                    <a:pt x="309" y="3175"/>
                  </a:cubicBezTo>
                  <a:cubicBezTo>
                    <a:pt x="380" y="3175"/>
                    <a:pt x="454" y="3145"/>
                    <a:pt x="509" y="3072"/>
                  </a:cubicBezTo>
                  <a:cubicBezTo>
                    <a:pt x="1104" y="2286"/>
                    <a:pt x="1485" y="1072"/>
                    <a:pt x="1128" y="107"/>
                  </a:cubicBezTo>
                  <a:cubicBezTo>
                    <a:pt x="1092" y="36"/>
                    <a:pt x="1027" y="0"/>
                    <a:pt x="96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38"/>
            <p:cNvSpPr/>
            <p:nvPr/>
          </p:nvSpPr>
          <p:spPr>
            <a:xfrm>
              <a:off x="4770975" y="3213025"/>
              <a:ext cx="31125" cy="88500"/>
            </a:xfrm>
            <a:custGeom>
              <a:avLst/>
              <a:gdLst/>
              <a:ahLst/>
              <a:cxnLst/>
              <a:rect l="l" t="t" r="r" b="b"/>
              <a:pathLst>
                <a:path w="1245" h="3540" extrusionOk="0">
                  <a:moveTo>
                    <a:pt x="776" y="0"/>
                  </a:moveTo>
                  <a:cubicBezTo>
                    <a:pt x="721" y="0"/>
                    <a:pt x="667" y="36"/>
                    <a:pt x="649" y="108"/>
                  </a:cubicBezTo>
                  <a:cubicBezTo>
                    <a:pt x="328" y="1155"/>
                    <a:pt x="566" y="2275"/>
                    <a:pt x="66" y="3322"/>
                  </a:cubicBezTo>
                  <a:cubicBezTo>
                    <a:pt x="1" y="3437"/>
                    <a:pt x="92" y="3540"/>
                    <a:pt x="190" y="3540"/>
                  </a:cubicBezTo>
                  <a:cubicBezTo>
                    <a:pt x="235" y="3540"/>
                    <a:pt x="282" y="3518"/>
                    <a:pt x="316" y="3465"/>
                  </a:cubicBezTo>
                  <a:cubicBezTo>
                    <a:pt x="923" y="2548"/>
                    <a:pt x="1245" y="1179"/>
                    <a:pt x="911" y="108"/>
                  </a:cubicBezTo>
                  <a:cubicBezTo>
                    <a:pt x="887" y="36"/>
                    <a:pt x="831" y="0"/>
                    <a:pt x="77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38"/>
            <p:cNvSpPr/>
            <p:nvPr/>
          </p:nvSpPr>
          <p:spPr>
            <a:xfrm>
              <a:off x="4770650" y="3160050"/>
              <a:ext cx="46925" cy="150675"/>
            </a:xfrm>
            <a:custGeom>
              <a:avLst/>
              <a:gdLst/>
              <a:ahLst/>
              <a:cxnLst/>
              <a:rect l="l" t="t" r="r" b="b"/>
              <a:pathLst>
                <a:path w="1877" h="6027" extrusionOk="0">
                  <a:moveTo>
                    <a:pt x="1517" y="0"/>
                  </a:moveTo>
                  <a:cubicBezTo>
                    <a:pt x="1472" y="0"/>
                    <a:pt x="1428" y="26"/>
                    <a:pt x="1412" y="84"/>
                  </a:cubicBezTo>
                  <a:cubicBezTo>
                    <a:pt x="1031" y="2036"/>
                    <a:pt x="1031" y="3989"/>
                    <a:pt x="67" y="5810"/>
                  </a:cubicBezTo>
                  <a:cubicBezTo>
                    <a:pt x="0" y="5927"/>
                    <a:pt x="103" y="6026"/>
                    <a:pt x="207" y="6026"/>
                  </a:cubicBezTo>
                  <a:cubicBezTo>
                    <a:pt x="252" y="6026"/>
                    <a:pt x="297" y="6008"/>
                    <a:pt x="329" y="5965"/>
                  </a:cubicBezTo>
                  <a:cubicBezTo>
                    <a:pt x="1508" y="4251"/>
                    <a:pt x="1877" y="2167"/>
                    <a:pt x="1639" y="107"/>
                  </a:cubicBezTo>
                  <a:cubicBezTo>
                    <a:pt x="1632" y="41"/>
                    <a:pt x="1573" y="0"/>
                    <a:pt x="151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38"/>
            <p:cNvSpPr/>
            <p:nvPr/>
          </p:nvSpPr>
          <p:spPr>
            <a:xfrm>
              <a:off x="4787975" y="3136300"/>
              <a:ext cx="39425" cy="135600"/>
            </a:xfrm>
            <a:custGeom>
              <a:avLst/>
              <a:gdLst/>
              <a:ahLst/>
              <a:cxnLst/>
              <a:rect l="l" t="t" r="r" b="b"/>
              <a:pathLst>
                <a:path w="1577" h="5424" extrusionOk="0">
                  <a:moveTo>
                    <a:pt x="1148" y="1"/>
                  </a:moveTo>
                  <a:cubicBezTo>
                    <a:pt x="1103" y="1"/>
                    <a:pt x="1059" y="27"/>
                    <a:pt x="1053" y="81"/>
                  </a:cubicBezTo>
                  <a:cubicBezTo>
                    <a:pt x="696" y="1831"/>
                    <a:pt x="743" y="3653"/>
                    <a:pt x="41" y="5332"/>
                  </a:cubicBezTo>
                  <a:cubicBezTo>
                    <a:pt x="0" y="5380"/>
                    <a:pt x="53" y="5423"/>
                    <a:pt x="107" y="5423"/>
                  </a:cubicBezTo>
                  <a:cubicBezTo>
                    <a:pt x="132" y="5423"/>
                    <a:pt x="156" y="5414"/>
                    <a:pt x="172" y="5391"/>
                  </a:cubicBezTo>
                  <a:cubicBezTo>
                    <a:pt x="1005" y="3820"/>
                    <a:pt x="1577" y="1867"/>
                    <a:pt x="1243" y="81"/>
                  </a:cubicBezTo>
                  <a:cubicBezTo>
                    <a:pt x="1237" y="27"/>
                    <a:pt x="1193" y="1"/>
                    <a:pt x="114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38"/>
            <p:cNvSpPr/>
            <p:nvPr/>
          </p:nvSpPr>
          <p:spPr>
            <a:xfrm>
              <a:off x="4792450" y="3097600"/>
              <a:ext cx="29600" cy="132500"/>
            </a:xfrm>
            <a:custGeom>
              <a:avLst/>
              <a:gdLst/>
              <a:ahLst/>
              <a:cxnLst/>
              <a:rect l="l" t="t" r="r" b="b"/>
              <a:pathLst>
                <a:path w="1184" h="5300" extrusionOk="0">
                  <a:moveTo>
                    <a:pt x="659" y="1"/>
                  </a:moveTo>
                  <a:cubicBezTo>
                    <a:pt x="615" y="1"/>
                    <a:pt x="570" y="28"/>
                    <a:pt x="564" y="81"/>
                  </a:cubicBezTo>
                  <a:cubicBezTo>
                    <a:pt x="290" y="1772"/>
                    <a:pt x="719" y="3546"/>
                    <a:pt x="40" y="5177"/>
                  </a:cubicBezTo>
                  <a:cubicBezTo>
                    <a:pt x="0" y="5249"/>
                    <a:pt x="73" y="5300"/>
                    <a:pt x="144" y="5300"/>
                  </a:cubicBezTo>
                  <a:cubicBezTo>
                    <a:pt x="178" y="5300"/>
                    <a:pt x="211" y="5288"/>
                    <a:pt x="231" y="5260"/>
                  </a:cubicBezTo>
                  <a:cubicBezTo>
                    <a:pt x="1183" y="3736"/>
                    <a:pt x="1052" y="1760"/>
                    <a:pt x="755" y="81"/>
                  </a:cubicBezTo>
                  <a:cubicBezTo>
                    <a:pt x="749" y="28"/>
                    <a:pt x="704" y="1"/>
                    <a:pt x="65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38"/>
            <p:cNvSpPr/>
            <p:nvPr/>
          </p:nvSpPr>
          <p:spPr>
            <a:xfrm>
              <a:off x="4803575" y="3055150"/>
              <a:ext cx="20250" cy="139550"/>
            </a:xfrm>
            <a:custGeom>
              <a:avLst/>
              <a:gdLst/>
              <a:ahLst/>
              <a:cxnLst/>
              <a:rect l="l" t="t" r="r" b="b"/>
              <a:pathLst>
                <a:path w="810" h="5582" extrusionOk="0">
                  <a:moveTo>
                    <a:pt x="215" y="0"/>
                  </a:moveTo>
                  <a:cubicBezTo>
                    <a:pt x="167" y="0"/>
                    <a:pt x="119" y="38"/>
                    <a:pt x="119" y="100"/>
                  </a:cubicBezTo>
                  <a:cubicBezTo>
                    <a:pt x="0" y="1886"/>
                    <a:pt x="95" y="3696"/>
                    <a:pt x="36" y="5494"/>
                  </a:cubicBezTo>
                  <a:cubicBezTo>
                    <a:pt x="36" y="5552"/>
                    <a:pt x="78" y="5582"/>
                    <a:pt x="123" y="5582"/>
                  </a:cubicBezTo>
                  <a:cubicBezTo>
                    <a:pt x="170" y="5582"/>
                    <a:pt x="220" y="5549"/>
                    <a:pt x="226" y="5482"/>
                  </a:cubicBezTo>
                  <a:cubicBezTo>
                    <a:pt x="464" y="3708"/>
                    <a:pt x="810" y="1803"/>
                    <a:pt x="298" y="65"/>
                  </a:cubicBezTo>
                  <a:cubicBezTo>
                    <a:pt x="283" y="20"/>
                    <a:pt x="249" y="0"/>
                    <a:pt x="21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38"/>
            <p:cNvSpPr/>
            <p:nvPr/>
          </p:nvSpPr>
          <p:spPr>
            <a:xfrm>
              <a:off x="4802500" y="3047050"/>
              <a:ext cx="41050" cy="143700"/>
            </a:xfrm>
            <a:custGeom>
              <a:avLst/>
              <a:gdLst/>
              <a:ahLst/>
              <a:cxnLst/>
              <a:rect l="l" t="t" r="r" b="b"/>
              <a:pathLst>
                <a:path w="1642" h="5748" extrusionOk="0">
                  <a:moveTo>
                    <a:pt x="1571" y="1"/>
                  </a:moveTo>
                  <a:cubicBezTo>
                    <a:pt x="1552" y="1"/>
                    <a:pt x="1536" y="10"/>
                    <a:pt x="1531" y="32"/>
                  </a:cubicBezTo>
                  <a:cubicBezTo>
                    <a:pt x="1019" y="1913"/>
                    <a:pt x="650" y="3818"/>
                    <a:pt x="7" y="5639"/>
                  </a:cubicBezTo>
                  <a:cubicBezTo>
                    <a:pt x="0" y="5704"/>
                    <a:pt x="59" y="5747"/>
                    <a:pt x="111" y="5747"/>
                  </a:cubicBezTo>
                  <a:cubicBezTo>
                    <a:pt x="145" y="5747"/>
                    <a:pt x="177" y="5729"/>
                    <a:pt x="186" y="5687"/>
                  </a:cubicBezTo>
                  <a:cubicBezTo>
                    <a:pt x="865" y="3877"/>
                    <a:pt x="1365" y="1984"/>
                    <a:pt x="1627" y="67"/>
                  </a:cubicBezTo>
                  <a:cubicBezTo>
                    <a:pt x="1642" y="29"/>
                    <a:pt x="1604" y="1"/>
                    <a:pt x="157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38"/>
            <p:cNvSpPr/>
            <p:nvPr/>
          </p:nvSpPr>
          <p:spPr>
            <a:xfrm>
              <a:off x="4828100" y="2979300"/>
              <a:ext cx="28475" cy="148975"/>
            </a:xfrm>
            <a:custGeom>
              <a:avLst/>
              <a:gdLst/>
              <a:ahLst/>
              <a:cxnLst/>
              <a:rect l="l" t="t" r="r" b="b"/>
              <a:pathLst>
                <a:path w="1139" h="5959" extrusionOk="0">
                  <a:moveTo>
                    <a:pt x="781" y="0"/>
                  </a:moveTo>
                  <a:cubicBezTo>
                    <a:pt x="737" y="0"/>
                    <a:pt x="692" y="21"/>
                    <a:pt x="686" y="63"/>
                  </a:cubicBezTo>
                  <a:cubicBezTo>
                    <a:pt x="388" y="1980"/>
                    <a:pt x="329" y="3920"/>
                    <a:pt x="7" y="5825"/>
                  </a:cubicBezTo>
                  <a:cubicBezTo>
                    <a:pt x="0" y="5905"/>
                    <a:pt x="68" y="5958"/>
                    <a:pt x="130" y="5958"/>
                  </a:cubicBezTo>
                  <a:cubicBezTo>
                    <a:pt x="170" y="5958"/>
                    <a:pt x="208" y="5936"/>
                    <a:pt x="222" y="5885"/>
                  </a:cubicBezTo>
                  <a:cubicBezTo>
                    <a:pt x="757" y="3992"/>
                    <a:pt x="1138" y="2027"/>
                    <a:pt x="876" y="63"/>
                  </a:cubicBezTo>
                  <a:cubicBezTo>
                    <a:pt x="870" y="21"/>
                    <a:pt x="826" y="0"/>
                    <a:pt x="78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38"/>
            <p:cNvSpPr/>
            <p:nvPr/>
          </p:nvSpPr>
          <p:spPr>
            <a:xfrm>
              <a:off x="4827375" y="2942900"/>
              <a:ext cx="28875" cy="172525"/>
            </a:xfrm>
            <a:custGeom>
              <a:avLst/>
              <a:gdLst/>
              <a:ahLst/>
              <a:cxnLst/>
              <a:rect l="l" t="t" r="r" b="b"/>
              <a:pathLst>
                <a:path w="1155" h="6901" extrusionOk="0">
                  <a:moveTo>
                    <a:pt x="721" y="1"/>
                  </a:moveTo>
                  <a:cubicBezTo>
                    <a:pt x="681" y="1"/>
                    <a:pt x="643" y="22"/>
                    <a:pt x="620" y="78"/>
                  </a:cubicBezTo>
                  <a:cubicBezTo>
                    <a:pt x="251" y="935"/>
                    <a:pt x="382" y="2114"/>
                    <a:pt x="322" y="3019"/>
                  </a:cubicBezTo>
                  <a:cubicBezTo>
                    <a:pt x="310" y="3305"/>
                    <a:pt x="274" y="6662"/>
                    <a:pt x="120" y="6698"/>
                  </a:cubicBezTo>
                  <a:cubicBezTo>
                    <a:pt x="1" y="6734"/>
                    <a:pt x="36" y="6888"/>
                    <a:pt x="143" y="6900"/>
                  </a:cubicBezTo>
                  <a:cubicBezTo>
                    <a:pt x="146" y="6900"/>
                    <a:pt x="148" y="6900"/>
                    <a:pt x="150" y="6900"/>
                  </a:cubicBezTo>
                  <a:cubicBezTo>
                    <a:pt x="931" y="6900"/>
                    <a:pt x="1155" y="814"/>
                    <a:pt x="870" y="102"/>
                  </a:cubicBezTo>
                  <a:cubicBezTo>
                    <a:pt x="848" y="51"/>
                    <a:pt x="783" y="1"/>
                    <a:pt x="721"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38"/>
            <p:cNvSpPr/>
            <p:nvPr/>
          </p:nvSpPr>
          <p:spPr>
            <a:xfrm>
              <a:off x="4819650" y="3052375"/>
              <a:ext cx="4475" cy="20025"/>
            </a:xfrm>
            <a:custGeom>
              <a:avLst/>
              <a:gdLst/>
              <a:ahLst/>
              <a:cxnLst/>
              <a:rect l="l" t="t" r="r" b="b"/>
              <a:pathLst>
                <a:path w="179" h="801" extrusionOk="0">
                  <a:moveTo>
                    <a:pt x="95" y="0"/>
                  </a:moveTo>
                  <a:cubicBezTo>
                    <a:pt x="71" y="0"/>
                    <a:pt x="48" y="15"/>
                    <a:pt x="48" y="45"/>
                  </a:cubicBezTo>
                  <a:cubicBezTo>
                    <a:pt x="24" y="271"/>
                    <a:pt x="24" y="485"/>
                    <a:pt x="12" y="712"/>
                  </a:cubicBezTo>
                  <a:cubicBezTo>
                    <a:pt x="0" y="771"/>
                    <a:pt x="42" y="801"/>
                    <a:pt x="86" y="801"/>
                  </a:cubicBezTo>
                  <a:cubicBezTo>
                    <a:pt x="131" y="801"/>
                    <a:pt x="179" y="771"/>
                    <a:pt x="179" y="712"/>
                  </a:cubicBezTo>
                  <a:cubicBezTo>
                    <a:pt x="167" y="485"/>
                    <a:pt x="167" y="271"/>
                    <a:pt x="143" y="45"/>
                  </a:cubicBezTo>
                  <a:cubicBezTo>
                    <a:pt x="143" y="15"/>
                    <a:pt x="119" y="0"/>
                    <a:pt x="9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38"/>
            <p:cNvSpPr/>
            <p:nvPr/>
          </p:nvSpPr>
          <p:spPr>
            <a:xfrm>
              <a:off x="4737850" y="3042325"/>
              <a:ext cx="75825" cy="133950"/>
            </a:xfrm>
            <a:custGeom>
              <a:avLst/>
              <a:gdLst/>
              <a:ahLst/>
              <a:cxnLst/>
              <a:rect l="l" t="t" r="r" b="b"/>
              <a:pathLst>
                <a:path w="3033" h="5358" extrusionOk="0">
                  <a:moveTo>
                    <a:pt x="108" y="0"/>
                  </a:moveTo>
                  <a:cubicBezTo>
                    <a:pt x="53" y="0"/>
                    <a:pt x="1" y="63"/>
                    <a:pt x="34" y="137"/>
                  </a:cubicBezTo>
                  <a:cubicBezTo>
                    <a:pt x="843" y="1947"/>
                    <a:pt x="2343" y="3316"/>
                    <a:pt x="2820" y="5293"/>
                  </a:cubicBezTo>
                  <a:cubicBezTo>
                    <a:pt x="2829" y="5338"/>
                    <a:pt x="2864" y="5357"/>
                    <a:pt x="2902" y="5357"/>
                  </a:cubicBezTo>
                  <a:cubicBezTo>
                    <a:pt x="2963" y="5357"/>
                    <a:pt x="3032" y="5307"/>
                    <a:pt x="3010" y="5233"/>
                  </a:cubicBezTo>
                  <a:cubicBezTo>
                    <a:pt x="2605" y="3280"/>
                    <a:pt x="1343" y="1625"/>
                    <a:pt x="176" y="42"/>
                  </a:cubicBezTo>
                  <a:cubicBezTo>
                    <a:pt x="158" y="13"/>
                    <a:pt x="133" y="0"/>
                    <a:pt x="10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38"/>
            <p:cNvSpPr/>
            <p:nvPr/>
          </p:nvSpPr>
          <p:spPr>
            <a:xfrm>
              <a:off x="4725200" y="3000275"/>
              <a:ext cx="81675" cy="225475"/>
            </a:xfrm>
            <a:custGeom>
              <a:avLst/>
              <a:gdLst/>
              <a:ahLst/>
              <a:cxnLst/>
              <a:rect l="l" t="t" r="r" b="b"/>
              <a:pathLst>
                <a:path w="3267" h="9019" extrusionOk="0">
                  <a:moveTo>
                    <a:pt x="88" y="1"/>
                  </a:moveTo>
                  <a:cubicBezTo>
                    <a:pt x="43" y="1"/>
                    <a:pt x="1" y="32"/>
                    <a:pt x="16" y="93"/>
                  </a:cubicBezTo>
                  <a:cubicBezTo>
                    <a:pt x="1099" y="2962"/>
                    <a:pt x="2933" y="5713"/>
                    <a:pt x="2456" y="8915"/>
                  </a:cubicBezTo>
                  <a:cubicBezTo>
                    <a:pt x="2449" y="8980"/>
                    <a:pt x="2502" y="9018"/>
                    <a:pt x="2548" y="9018"/>
                  </a:cubicBezTo>
                  <a:cubicBezTo>
                    <a:pt x="2579" y="9018"/>
                    <a:pt x="2606" y="9001"/>
                    <a:pt x="2611" y="8963"/>
                  </a:cubicBezTo>
                  <a:cubicBezTo>
                    <a:pt x="3266" y="5772"/>
                    <a:pt x="1956" y="2617"/>
                    <a:pt x="159" y="33"/>
                  </a:cubicBezTo>
                  <a:cubicBezTo>
                    <a:pt x="141" y="11"/>
                    <a:pt x="114" y="1"/>
                    <a:pt x="8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38"/>
            <p:cNvSpPr/>
            <p:nvPr/>
          </p:nvSpPr>
          <p:spPr>
            <a:xfrm>
              <a:off x="4738300" y="3205275"/>
              <a:ext cx="40275" cy="117975"/>
            </a:xfrm>
            <a:custGeom>
              <a:avLst/>
              <a:gdLst/>
              <a:ahLst/>
              <a:cxnLst/>
              <a:rect l="l" t="t" r="r" b="b"/>
              <a:pathLst>
                <a:path w="1611" h="4719" extrusionOk="0">
                  <a:moveTo>
                    <a:pt x="98" y="0"/>
                  </a:moveTo>
                  <a:cubicBezTo>
                    <a:pt x="49" y="0"/>
                    <a:pt x="0" y="47"/>
                    <a:pt x="16" y="108"/>
                  </a:cubicBezTo>
                  <a:cubicBezTo>
                    <a:pt x="468" y="1489"/>
                    <a:pt x="1373" y="3049"/>
                    <a:pt x="1075" y="4549"/>
                  </a:cubicBezTo>
                  <a:cubicBezTo>
                    <a:pt x="1053" y="4652"/>
                    <a:pt x="1144" y="4718"/>
                    <a:pt x="1222" y="4718"/>
                  </a:cubicBezTo>
                  <a:cubicBezTo>
                    <a:pt x="1272" y="4718"/>
                    <a:pt x="1316" y="4692"/>
                    <a:pt x="1325" y="4632"/>
                  </a:cubicBezTo>
                  <a:cubicBezTo>
                    <a:pt x="1611" y="3120"/>
                    <a:pt x="825" y="1370"/>
                    <a:pt x="170" y="49"/>
                  </a:cubicBezTo>
                  <a:cubicBezTo>
                    <a:pt x="153" y="15"/>
                    <a:pt x="126" y="0"/>
                    <a:pt x="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38"/>
            <p:cNvSpPr/>
            <p:nvPr/>
          </p:nvSpPr>
          <p:spPr>
            <a:xfrm>
              <a:off x="4744625" y="3252775"/>
              <a:ext cx="16400" cy="93475"/>
            </a:xfrm>
            <a:custGeom>
              <a:avLst/>
              <a:gdLst/>
              <a:ahLst/>
              <a:cxnLst/>
              <a:rect l="l" t="t" r="r" b="b"/>
              <a:pathLst>
                <a:path w="656" h="3739" extrusionOk="0">
                  <a:moveTo>
                    <a:pt x="123" y="1"/>
                  </a:moveTo>
                  <a:cubicBezTo>
                    <a:pt x="70" y="1"/>
                    <a:pt x="19" y="37"/>
                    <a:pt x="13" y="113"/>
                  </a:cubicBezTo>
                  <a:cubicBezTo>
                    <a:pt x="1" y="1280"/>
                    <a:pt x="346" y="2471"/>
                    <a:pt x="405" y="3649"/>
                  </a:cubicBezTo>
                  <a:cubicBezTo>
                    <a:pt x="405" y="3709"/>
                    <a:pt x="453" y="3739"/>
                    <a:pt x="501" y="3739"/>
                  </a:cubicBezTo>
                  <a:cubicBezTo>
                    <a:pt x="548" y="3739"/>
                    <a:pt x="596" y="3709"/>
                    <a:pt x="596" y="3649"/>
                  </a:cubicBezTo>
                  <a:cubicBezTo>
                    <a:pt x="632" y="2506"/>
                    <a:pt x="655" y="1149"/>
                    <a:pt x="239" y="77"/>
                  </a:cubicBezTo>
                  <a:cubicBezTo>
                    <a:pt x="217" y="28"/>
                    <a:pt x="169" y="1"/>
                    <a:pt x="12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38"/>
            <p:cNvSpPr/>
            <p:nvPr/>
          </p:nvSpPr>
          <p:spPr>
            <a:xfrm>
              <a:off x="4743450" y="3272150"/>
              <a:ext cx="21750" cy="94400"/>
            </a:xfrm>
            <a:custGeom>
              <a:avLst/>
              <a:gdLst/>
              <a:ahLst/>
              <a:cxnLst/>
              <a:rect l="l" t="t" r="r" b="b"/>
              <a:pathLst>
                <a:path w="870" h="3776" extrusionOk="0">
                  <a:moveTo>
                    <a:pt x="175" y="0"/>
                  </a:moveTo>
                  <a:cubicBezTo>
                    <a:pt x="105" y="0"/>
                    <a:pt x="36" y="54"/>
                    <a:pt x="36" y="136"/>
                  </a:cubicBezTo>
                  <a:cubicBezTo>
                    <a:pt x="0" y="1291"/>
                    <a:pt x="417" y="2386"/>
                    <a:pt x="226" y="3577"/>
                  </a:cubicBezTo>
                  <a:cubicBezTo>
                    <a:pt x="219" y="3691"/>
                    <a:pt x="324" y="3776"/>
                    <a:pt x="416" y="3776"/>
                  </a:cubicBezTo>
                  <a:cubicBezTo>
                    <a:pt x="477" y="3776"/>
                    <a:pt x="533" y="3738"/>
                    <a:pt x="548" y="3648"/>
                  </a:cubicBezTo>
                  <a:cubicBezTo>
                    <a:pt x="786" y="2553"/>
                    <a:pt x="869" y="1064"/>
                    <a:pt x="286" y="64"/>
                  </a:cubicBezTo>
                  <a:cubicBezTo>
                    <a:pt x="259" y="20"/>
                    <a:pt x="217" y="0"/>
                    <a:pt x="17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38"/>
            <p:cNvSpPr/>
            <p:nvPr/>
          </p:nvSpPr>
          <p:spPr>
            <a:xfrm>
              <a:off x="4742800" y="3270500"/>
              <a:ext cx="27450" cy="114875"/>
            </a:xfrm>
            <a:custGeom>
              <a:avLst/>
              <a:gdLst/>
              <a:ahLst/>
              <a:cxnLst/>
              <a:rect l="l" t="t" r="r" b="b"/>
              <a:pathLst>
                <a:path w="1098" h="4595" extrusionOk="0">
                  <a:moveTo>
                    <a:pt x="565" y="1"/>
                  </a:moveTo>
                  <a:cubicBezTo>
                    <a:pt x="512" y="1"/>
                    <a:pt x="460" y="31"/>
                    <a:pt x="443" y="95"/>
                  </a:cubicBezTo>
                  <a:cubicBezTo>
                    <a:pt x="50" y="1511"/>
                    <a:pt x="681" y="3059"/>
                    <a:pt x="50" y="4440"/>
                  </a:cubicBezTo>
                  <a:cubicBezTo>
                    <a:pt x="0" y="4523"/>
                    <a:pt x="65" y="4594"/>
                    <a:pt x="138" y="4594"/>
                  </a:cubicBezTo>
                  <a:cubicBezTo>
                    <a:pt x="170" y="4594"/>
                    <a:pt x="203" y="4580"/>
                    <a:pt x="228" y="4548"/>
                  </a:cubicBezTo>
                  <a:cubicBezTo>
                    <a:pt x="1002" y="3405"/>
                    <a:pt x="1098" y="1392"/>
                    <a:pt x="705" y="95"/>
                  </a:cubicBezTo>
                  <a:cubicBezTo>
                    <a:pt x="680" y="34"/>
                    <a:pt x="622" y="1"/>
                    <a:pt x="56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38"/>
            <p:cNvSpPr/>
            <p:nvPr/>
          </p:nvSpPr>
          <p:spPr>
            <a:xfrm>
              <a:off x="4748200" y="3262950"/>
              <a:ext cx="25025" cy="104250"/>
            </a:xfrm>
            <a:custGeom>
              <a:avLst/>
              <a:gdLst/>
              <a:ahLst/>
              <a:cxnLst/>
              <a:rect l="l" t="t" r="r" b="b"/>
              <a:pathLst>
                <a:path w="1001" h="4170" extrusionOk="0">
                  <a:moveTo>
                    <a:pt x="505" y="1"/>
                  </a:moveTo>
                  <a:cubicBezTo>
                    <a:pt x="444" y="1"/>
                    <a:pt x="382" y="34"/>
                    <a:pt x="358" y="99"/>
                  </a:cubicBezTo>
                  <a:cubicBezTo>
                    <a:pt x="1" y="1349"/>
                    <a:pt x="393" y="2754"/>
                    <a:pt x="96" y="4028"/>
                  </a:cubicBezTo>
                  <a:cubicBezTo>
                    <a:pt x="74" y="4114"/>
                    <a:pt x="143" y="4169"/>
                    <a:pt x="211" y="4169"/>
                  </a:cubicBezTo>
                  <a:cubicBezTo>
                    <a:pt x="257" y="4169"/>
                    <a:pt x="303" y="4145"/>
                    <a:pt x="322" y="4088"/>
                  </a:cubicBezTo>
                  <a:cubicBezTo>
                    <a:pt x="727" y="2897"/>
                    <a:pt x="1001" y="1337"/>
                    <a:pt x="643" y="99"/>
                  </a:cubicBezTo>
                  <a:cubicBezTo>
                    <a:pt x="626" y="34"/>
                    <a:pt x="566" y="1"/>
                    <a:pt x="50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38"/>
            <p:cNvSpPr/>
            <p:nvPr/>
          </p:nvSpPr>
          <p:spPr>
            <a:xfrm>
              <a:off x="4751875" y="3256525"/>
              <a:ext cx="29400" cy="116375"/>
            </a:xfrm>
            <a:custGeom>
              <a:avLst/>
              <a:gdLst/>
              <a:ahLst/>
              <a:cxnLst/>
              <a:rect l="l" t="t" r="r" b="b"/>
              <a:pathLst>
                <a:path w="1176" h="4655" extrusionOk="0">
                  <a:moveTo>
                    <a:pt x="357" y="0"/>
                  </a:moveTo>
                  <a:cubicBezTo>
                    <a:pt x="301" y="0"/>
                    <a:pt x="239" y="39"/>
                    <a:pt x="246" y="106"/>
                  </a:cubicBezTo>
                  <a:cubicBezTo>
                    <a:pt x="365" y="1582"/>
                    <a:pt x="282" y="3059"/>
                    <a:pt x="8" y="4511"/>
                  </a:cubicBezTo>
                  <a:cubicBezTo>
                    <a:pt x="1" y="4592"/>
                    <a:pt x="79" y="4655"/>
                    <a:pt x="149" y="4655"/>
                  </a:cubicBezTo>
                  <a:cubicBezTo>
                    <a:pt x="193" y="4655"/>
                    <a:pt x="233" y="4630"/>
                    <a:pt x="246" y="4571"/>
                  </a:cubicBezTo>
                  <a:cubicBezTo>
                    <a:pt x="604" y="3071"/>
                    <a:pt x="1175" y="1523"/>
                    <a:pt x="437" y="46"/>
                  </a:cubicBezTo>
                  <a:cubicBezTo>
                    <a:pt x="423" y="15"/>
                    <a:pt x="391" y="0"/>
                    <a:pt x="35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38"/>
            <p:cNvSpPr/>
            <p:nvPr/>
          </p:nvSpPr>
          <p:spPr>
            <a:xfrm>
              <a:off x="4754100" y="3188275"/>
              <a:ext cx="46500" cy="163250"/>
            </a:xfrm>
            <a:custGeom>
              <a:avLst/>
              <a:gdLst/>
              <a:ahLst/>
              <a:cxnLst/>
              <a:rect l="l" t="t" r="r" b="b"/>
              <a:pathLst>
                <a:path w="1860" h="6530" extrusionOk="0">
                  <a:moveTo>
                    <a:pt x="334" y="0"/>
                  </a:moveTo>
                  <a:cubicBezTo>
                    <a:pt x="281" y="0"/>
                    <a:pt x="229" y="33"/>
                    <a:pt x="229" y="98"/>
                  </a:cubicBezTo>
                  <a:cubicBezTo>
                    <a:pt x="324" y="2062"/>
                    <a:pt x="1348" y="4670"/>
                    <a:pt x="38" y="6420"/>
                  </a:cubicBezTo>
                  <a:cubicBezTo>
                    <a:pt x="1" y="6467"/>
                    <a:pt x="68" y="6529"/>
                    <a:pt x="127" y="6529"/>
                  </a:cubicBezTo>
                  <a:cubicBezTo>
                    <a:pt x="142" y="6529"/>
                    <a:pt x="157" y="6525"/>
                    <a:pt x="169" y="6515"/>
                  </a:cubicBezTo>
                  <a:cubicBezTo>
                    <a:pt x="1860" y="5027"/>
                    <a:pt x="1050" y="1895"/>
                    <a:pt x="443" y="74"/>
                  </a:cubicBezTo>
                  <a:cubicBezTo>
                    <a:pt x="427" y="24"/>
                    <a:pt x="380" y="0"/>
                    <a:pt x="3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38"/>
            <p:cNvSpPr/>
            <p:nvPr/>
          </p:nvSpPr>
          <p:spPr>
            <a:xfrm>
              <a:off x="4704300" y="3043675"/>
              <a:ext cx="74275" cy="227050"/>
            </a:xfrm>
            <a:custGeom>
              <a:avLst/>
              <a:gdLst/>
              <a:ahLst/>
              <a:cxnLst/>
              <a:rect l="l" t="t" r="r" b="b"/>
              <a:pathLst>
                <a:path w="2971" h="9082" extrusionOk="0">
                  <a:moveTo>
                    <a:pt x="113" y="1"/>
                  </a:moveTo>
                  <a:cubicBezTo>
                    <a:pt x="55" y="1"/>
                    <a:pt x="1" y="84"/>
                    <a:pt x="18" y="155"/>
                  </a:cubicBezTo>
                  <a:cubicBezTo>
                    <a:pt x="1304" y="2953"/>
                    <a:pt x="2638" y="5810"/>
                    <a:pt x="2280" y="8977"/>
                  </a:cubicBezTo>
                  <a:cubicBezTo>
                    <a:pt x="2280" y="9044"/>
                    <a:pt x="2349" y="9081"/>
                    <a:pt x="2411" y="9081"/>
                  </a:cubicBezTo>
                  <a:cubicBezTo>
                    <a:pt x="2458" y="9081"/>
                    <a:pt x="2501" y="9059"/>
                    <a:pt x="2507" y="9013"/>
                  </a:cubicBezTo>
                  <a:cubicBezTo>
                    <a:pt x="2971" y="6120"/>
                    <a:pt x="2102" y="2298"/>
                    <a:pt x="173" y="36"/>
                  </a:cubicBezTo>
                  <a:cubicBezTo>
                    <a:pt x="154" y="11"/>
                    <a:pt x="133" y="1"/>
                    <a:pt x="11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38"/>
            <p:cNvSpPr/>
            <p:nvPr/>
          </p:nvSpPr>
          <p:spPr>
            <a:xfrm>
              <a:off x="4734425" y="3079625"/>
              <a:ext cx="45950" cy="155450"/>
            </a:xfrm>
            <a:custGeom>
              <a:avLst/>
              <a:gdLst/>
              <a:ahLst/>
              <a:cxnLst/>
              <a:rect l="l" t="t" r="r" b="b"/>
              <a:pathLst>
                <a:path w="1838" h="6218" extrusionOk="0">
                  <a:moveTo>
                    <a:pt x="89" y="1"/>
                  </a:moveTo>
                  <a:cubicBezTo>
                    <a:pt x="43" y="1"/>
                    <a:pt x="1" y="37"/>
                    <a:pt x="16" y="98"/>
                  </a:cubicBezTo>
                  <a:cubicBezTo>
                    <a:pt x="659" y="2122"/>
                    <a:pt x="1623" y="3967"/>
                    <a:pt x="1623" y="6146"/>
                  </a:cubicBezTo>
                  <a:cubicBezTo>
                    <a:pt x="1629" y="6194"/>
                    <a:pt x="1674" y="6218"/>
                    <a:pt x="1717" y="6218"/>
                  </a:cubicBezTo>
                  <a:cubicBezTo>
                    <a:pt x="1760" y="6218"/>
                    <a:pt x="1802" y="6194"/>
                    <a:pt x="1802" y="6146"/>
                  </a:cubicBezTo>
                  <a:cubicBezTo>
                    <a:pt x="1837" y="4039"/>
                    <a:pt x="1123" y="1884"/>
                    <a:pt x="159" y="38"/>
                  </a:cubicBezTo>
                  <a:cubicBezTo>
                    <a:pt x="141" y="12"/>
                    <a:pt x="115" y="1"/>
                    <a:pt x="8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38"/>
            <p:cNvSpPr/>
            <p:nvPr/>
          </p:nvSpPr>
          <p:spPr>
            <a:xfrm>
              <a:off x="4722550" y="3041900"/>
              <a:ext cx="56025" cy="158650"/>
            </a:xfrm>
            <a:custGeom>
              <a:avLst/>
              <a:gdLst/>
              <a:ahLst/>
              <a:cxnLst/>
              <a:rect l="l" t="t" r="r" b="b"/>
              <a:pathLst>
                <a:path w="2241" h="6346" extrusionOk="0">
                  <a:moveTo>
                    <a:pt x="136" y="1"/>
                  </a:moveTo>
                  <a:cubicBezTo>
                    <a:pt x="72" y="1"/>
                    <a:pt x="1" y="63"/>
                    <a:pt x="26" y="130"/>
                  </a:cubicBezTo>
                  <a:cubicBezTo>
                    <a:pt x="812" y="2059"/>
                    <a:pt x="1943" y="4059"/>
                    <a:pt x="1574" y="6226"/>
                  </a:cubicBezTo>
                  <a:cubicBezTo>
                    <a:pt x="1560" y="6296"/>
                    <a:pt x="1624" y="6346"/>
                    <a:pt x="1684" y="6346"/>
                  </a:cubicBezTo>
                  <a:cubicBezTo>
                    <a:pt x="1726" y="6346"/>
                    <a:pt x="1767" y="6321"/>
                    <a:pt x="1777" y="6262"/>
                  </a:cubicBezTo>
                  <a:cubicBezTo>
                    <a:pt x="2241" y="4274"/>
                    <a:pt x="1550" y="1559"/>
                    <a:pt x="205" y="35"/>
                  </a:cubicBezTo>
                  <a:cubicBezTo>
                    <a:pt x="188" y="11"/>
                    <a:pt x="163" y="1"/>
                    <a:pt x="136"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38"/>
            <p:cNvSpPr/>
            <p:nvPr/>
          </p:nvSpPr>
          <p:spPr>
            <a:xfrm>
              <a:off x="4844375" y="2866850"/>
              <a:ext cx="37200" cy="156175"/>
            </a:xfrm>
            <a:custGeom>
              <a:avLst/>
              <a:gdLst/>
              <a:ahLst/>
              <a:cxnLst/>
              <a:rect l="l" t="t" r="r" b="b"/>
              <a:pathLst>
                <a:path w="1488" h="6247" extrusionOk="0">
                  <a:moveTo>
                    <a:pt x="934" y="1"/>
                  </a:moveTo>
                  <a:cubicBezTo>
                    <a:pt x="868" y="1"/>
                    <a:pt x="803" y="36"/>
                    <a:pt x="785" y="108"/>
                  </a:cubicBezTo>
                  <a:cubicBezTo>
                    <a:pt x="345" y="1894"/>
                    <a:pt x="1488" y="4584"/>
                    <a:pt x="59" y="6061"/>
                  </a:cubicBezTo>
                  <a:cubicBezTo>
                    <a:pt x="1" y="6138"/>
                    <a:pt x="53" y="6247"/>
                    <a:pt x="125" y="6247"/>
                  </a:cubicBezTo>
                  <a:cubicBezTo>
                    <a:pt x="142" y="6247"/>
                    <a:pt x="160" y="6241"/>
                    <a:pt x="178" y="6228"/>
                  </a:cubicBezTo>
                  <a:cubicBezTo>
                    <a:pt x="999" y="5680"/>
                    <a:pt x="1130" y="4668"/>
                    <a:pt x="1237" y="3739"/>
                  </a:cubicBezTo>
                  <a:cubicBezTo>
                    <a:pt x="1368" y="2620"/>
                    <a:pt x="1380" y="1191"/>
                    <a:pt x="1083" y="108"/>
                  </a:cubicBezTo>
                  <a:cubicBezTo>
                    <a:pt x="1065" y="36"/>
                    <a:pt x="999" y="1"/>
                    <a:pt x="93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38"/>
            <p:cNvSpPr/>
            <p:nvPr/>
          </p:nvSpPr>
          <p:spPr>
            <a:xfrm>
              <a:off x="4857500" y="2755075"/>
              <a:ext cx="50875" cy="253450"/>
            </a:xfrm>
            <a:custGeom>
              <a:avLst/>
              <a:gdLst/>
              <a:ahLst/>
              <a:cxnLst/>
              <a:rect l="l" t="t" r="r" b="b"/>
              <a:pathLst>
                <a:path w="2035" h="10138" extrusionOk="0">
                  <a:moveTo>
                    <a:pt x="1677" y="1"/>
                  </a:moveTo>
                  <a:cubicBezTo>
                    <a:pt x="1620" y="1"/>
                    <a:pt x="1564" y="31"/>
                    <a:pt x="1558" y="90"/>
                  </a:cubicBezTo>
                  <a:cubicBezTo>
                    <a:pt x="1201" y="1757"/>
                    <a:pt x="951" y="3471"/>
                    <a:pt x="653" y="5150"/>
                  </a:cubicBezTo>
                  <a:cubicBezTo>
                    <a:pt x="355" y="6758"/>
                    <a:pt x="367" y="8413"/>
                    <a:pt x="22" y="9996"/>
                  </a:cubicBezTo>
                  <a:cubicBezTo>
                    <a:pt x="0" y="10082"/>
                    <a:pt x="65" y="10137"/>
                    <a:pt x="130" y="10137"/>
                  </a:cubicBezTo>
                  <a:cubicBezTo>
                    <a:pt x="173" y="10137"/>
                    <a:pt x="217" y="10113"/>
                    <a:pt x="236" y="10056"/>
                  </a:cubicBezTo>
                  <a:cubicBezTo>
                    <a:pt x="903" y="8353"/>
                    <a:pt x="1010" y="6579"/>
                    <a:pt x="1320" y="4793"/>
                  </a:cubicBezTo>
                  <a:cubicBezTo>
                    <a:pt x="1605" y="3245"/>
                    <a:pt x="2034" y="1650"/>
                    <a:pt x="1796" y="90"/>
                  </a:cubicBezTo>
                  <a:cubicBezTo>
                    <a:pt x="1790" y="31"/>
                    <a:pt x="1733" y="1"/>
                    <a:pt x="167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38"/>
            <p:cNvSpPr/>
            <p:nvPr/>
          </p:nvSpPr>
          <p:spPr>
            <a:xfrm>
              <a:off x="4861400" y="2685450"/>
              <a:ext cx="52325" cy="294850"/>
            </a:xfrm>
            <a:custGeom>
              <a:avLst/>
              <a:gdLst/>
              <a:ahLst/>
              <a:cxnLst/>
              <a:rect l="l" t="t" r="r" b="b"/>
              <a:pathLst>
                <a:path w="2093" h="11794" extrusionOk="0">
                  <a:moveTo>
                    <a:pt x="1894" y="1"/>
                  </a:moveTo>
                  <a:cubicBezTo>
                    <a:pt x="1856" y="1"/>
                    <a:pt x="1817" y="22"/>
                    <a:pt x="1807" y="65"/>
                  </a:cubicBezTo>
                  <a:cubicBezTo>
                    <a:pt x="1271" y="1851"/>
                    <a:pt x="1283" y="3804"/>
                    <a:pt x="1104" y="5649"/>
                  </a:cubicBezTo>
                  <a:cubicBezTo>
                    <a:pt x="985" y="6923"/>
                    <a:pt x="866" y="8185"/>
                    <a:pt x="676" y="9435"/>
                  </a:cubicBezTo>
                  <a:cubicBezTo>
                    <a:pt x="592" y="9876"/>
                    <a:pt x="556" y="11352"/>
                    <a:pt x="80" y="11602"/>
                  </a:cubicBezTo>
                  <a:cubicBezTo>
                    <a:pt x="0" y="11671"/>
                    <a:pt x="30" y="11794"/>
                    <a:pt x="116" y="11794"/>
                  </a:cubicBezTo>
                  <a:cubicBezTo>
                    <a:pt x="120" y="11794"/>
                    <a:pt x="124" y="11793"/>
                    <a:pt x="128" y="11793"/>
                  </a:cubicBezTo>
                  <a:cubicBezTo>
                    <a:pt x="1283" y="11638"/>
                    <a:pt x="1402" y="8078"/>
                    <a:pt x="1509" y="7304"/>
                  </a:cubicBezTo>
                  <a:cubicBezTo>
                    <a:pt x="1830" y="4947"/>
                    <a:pt x="2092" y="2482"/>
                    <a:pt x="1985" y="89"/>
                  </a:cubicBezTo>
                  <a:cubicBezTo>
                    <a:pt x="1985" y="31"/>
                    <a:pt x="1939" y="1"/>
                    <a:pt x="189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38"/>
            <p:cNvSpPr/>
            <p:nvPr/>
          </p:nvSpPr>
          <p:spPr>
            <a:xfrm>
              <a:off x="4876700" y="2632000"/>
              <a:ext cx="52500" cy="297400"/>
            </a:xfrm>
            <a:custGeom>
              <a:avLst/>
              <a:gdLst/>
              <a:ahLst/>
              <a:cxnLst/>
              <a:rect l="l" t="t" r="r" b="b"/>
              <a:pathLst>
                <a:path w="2100" h="11896" extrusionOk="0">
                  <a:moveTo>
                    <a:pt x="1565" y="1"/>
                  </a:moveTo>
                  <a:cubicBezTo>
                    <a:pt x="1525" y="1"/>
                    <a:pt x="1486" y="24"/>
                    <a:pt x="1480" y="72"/>
                  </a:cubicBezTo>
                  <a:cubicBezTo>
                    <a:pt x="1040" y="2179"/>
                    <a:pt x="1064" y="4442"/>
                    <a:pt x="909" y="6608"/>
                  </a:cubicBezTo>
                  <a:cubicBezTo>
                    <a:pt x="790" y="8252"/>
                    <a:pt x="1087" y="10311"/>
                    <a:pt x="64" y="11728"/>
                  </a:cubicBezTo>
                  <a:cubicBezTo>
                    <a:pt x="0" y="11791"/>
                    <a:pt x="95" y="11896"/>
                    <a:pt x="180" y="11896"/>
                  </a:cubicBezTo>
                  <a:cubicBezTo>
                    <a:pt x="207" y="11896"/>
                    <a:pt x="234" y="11885"/>
                    <a:pt x="254" y="11859"/>
                  </a:cubicBezTo>
                  <a:cubicBezTo>
                    <a:pt x="1278" y="10669"/>
                    <a:pt x="1361" y="9073"/>
                    <a:pt x="1445" y="7573"/>
                  </a:cubicBezTo>
                  <a:cubicBezTo>
                    <a:pt x="1599" y="5144"/>
                    <a:pt x="2100" y="2477"/>
                    <a:pt x="1659" y="72"/>
                  </a:cubicBezTo>
                  <a:cubicBezTo>
                    <a:pt x="1647" y="24"/>
                    <a:pt x="1605" y="1"/>
                    <a:pt x="156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38"/>
            <p:cNvSpPr/>
            <p:nvPr/>
          </p:nvSpPr>
          <p:spPr>
            <a:xfrm>
              <a:off x="4882150" y="2568425"/>
              <a:ext cx="35150" cy="216125"/>
            </a:xfrm>
            <a:custGeom>
              <a:avLst/>
              <a:gdLst/>
              <a:ahLst/>
              <a:cxnLst/>
              <a:rect l="l" t="t" r="r" b="b"/>
              <a:pathLst>
                <a:path w="1406" h="8645" extrusionOk="0">
                  <a:moveTo>
                    <a:pt x="332" y="1"/>
                  </a:moveTo>
                  <a:cubicBezTo>
                    <a:pt x="275" y="1"/>
                    <a:pt x="215" y="46"/>
                    <a:pt x="215" y="115"/>
                  </a:cubicBezTo>
                  <a:cubicBezTo>
                    <a:pt x="0" y="2925"/>
                    <a:pt x="1024" y="5723"/>
                    <a:pt x="143" y="8509"/>
                  </a:cubicBezTo>
                  <a:cubicBezTo>
                    <a:pt x="115" y="8594"/>
                    <a:pt x="179" y="8645"/>
                    <a:pt x="244" y="8645"/>
                  </a:cubicBezTo>
                  <a:cubicBezTo>
                    <a:pt x="287" y="8645"/>
                    <a:pt x="331" y="8621"/>
                    <a:pt x="346" y="8568"/>
                  </a:cubicBezTo>
                  <a:cubicBezTo>
                    <a:pt x="1405" y="5984"/>
                    <a:pt x="1000" y="2734"/>
                    <a:pt x="429" y="79"/>
                  </a:cubicBezTo>
                  <a:cubicBezTo>
                    <a:pt x="414" y="24"/>
                    <a:pt x="374" y="1"/>
                    <a:pt x="33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38"/>
            <p:cNvSpPr/>
            <p:nvPr/>
          </p:nvSpPr>
          <p:spPr>
            <a:xfrm>
              <a:off x="4899525" y="2465150"/>
              <a:ext cx="33550" cy="201625"/>
            </a:xfrm>
            <a:custGeom>
              <a:avLst/>
              <a:gdLst/>
              <a:ahLst/>
              <a:cxnLst/>
              <a:rect l="l" t="t" r="r" b="b"/>
              <a:pathLst>
                <a:path w="1342" h="8065" extrusionOk="0">
                  <a:moveTo>
                    <a:pt x="349" y="1"/>
                  </a:moveTo>
                  <a:cubicBezTo>
                    <a:pt x="295" y="1"/>
                    <a:pt x="246" y="34"/>
                    <a:pt x="246" y="102"/>
                  </a:cubicBezTo>
                  <a:cubicBezTo>
                    <a:pt x="448" y="2745"/>
                    <a:pt x="544" y="5305"/>
                    <a:pt x="8" y="7901"/>
                  </a:cubicBezTo>
                  <a:cubicBezTo>
                    <a:pt x="1" y="8003"/>
                    <a:pt x="87" y="8065"/>
                    <a:pt x="160" y="8065"/>
                  </a:cubicBezTo>
                  <a:cubicBezTo>
                    <a:pt x="207" y="8065"/>
                    <a:pt x="249" y="8040"/>
                    <a:pt x="258" y="7984"/>
                  </a:cubicBezTo>
                  <a:cubicBezTo>
                    <a:pt x="841" y="5520"/>
                    <a:pt x="1341" y="2519"/>
                    <a:pt x="472" y="78"/>
                  </a:cubicBezTo>
                  <a:cubicBezTo>
                    <a:pt x="450" y="28"/>
                    <a:pt x="397" y="1"/>
                    <a:pt x="34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38"/>
            <p:cNvSpPr/>
            <p:nvPr/>
          </p:nvSpPr>
          <p:spPr>
            <a:xfrm>
              <a:off x="4923725" y="2385875"/>
              <a:ext cx="29275" cy="207275"/>
            </a:xfrm>
            <a:custGeom>
              <a:avLst/>
              <a:gdLst/>
              <a:ahLst/>
              <a:cxnLst/>
              <a:rect l="l" t="t" r="r" b="b"/>
              <a:pathLst>
                <a:path w="1171" h="8291" extrusionOk="0">
                  <a:moveTo>
                    <a:pt x="206" y="0"/>
                  </a:moveTo>
                  <a:cubicBezTo>
                    <a:pt x="151" y="0"/>
                    <a:pt x="99" y="36"/>
                    <a:pt x="99" y="106"/>
                  </a:cubicBezTo>
                  <a:cubicBezTo>
                    <a:pt x="171" y="2833"/>
                    <a:pt x="909" y="5535"/>
                    <a:pt x="16" y="8238"/>
                  </a:cubicBezTo>
                  <a:cubicBezTo>
                    <a:pt x="0" y="8262"/>
                    <a:pt x="36" y="8290"/>
                    <a:pt x="69" y="8290"/>
                  </a:cubicBezTo>
                  <a:cubicBezTo>
                    <a:pt x="87" y="8290"/>
                    <a:pt x="103" y="8282"/>
                    <a:pt x="111" y="8262"/>
                  </a:cubicBezTo>
                  <a:cubicBezTo>
                    <a:pt x="1171" y="5797"/>
                    <a:pt x="1171" y="2618"/>
                    <a:pt x="326" y="82"/>
                  </a:cubicBezTo>
                  <a:cubicBezTo>
                    <a:pt x="304" y="27"/>
                    <a:pt x="253" y="0"/>
                    <a:pt x="20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38"/>
            <p:cNvSpPr/>
            <p:nvPr/>
          </p:nvSpPr>
          <p:spPr>
            <a:xfrm>
              <a:off x="4914600" y="2472750"/>
              <a:ext cx="19350" cy="104725"/>
            </a:xfrm>
            <a:custGeom>
              <a:avLst/>
              <a:gdLst/>
              <a:ahLst/>
              <a:cxnLst/>
              <a:rect l="l" t="t" r="r" b="b"/>
              <a:pathLst>
                <a:path w="774" h="4189" extrusionOk="0">
                  <a:moveTo>
                    <a:pt x="347" y="1"/>
                  </a:moveTo>
                  <a:cubicBezTo>
                    <a:pt x="307" y="1"/>
                    <a:pt x="268" y="25"/>
                    <a:pt x="262" y="72"/>
                  </a:cubicBezTo>
                  <a:cubicBezTo>
                    <a:pt x="0" y="1394"/>
                    <a:pt x="298" y="2751"/>
                    <a:pt x="167" y="4085"/>
                  </a:cubicBezTo>
                  <a:cubicBezTo>
                    <a:pt x="167" y="4152"/>
                    <a:pt x="224" y="4189"/>
                    <a:pt x="280" y="4189"/>
                  </a:cubicBezTo>
                  <a:cubicBezTo>
                    <a:pt x="323" y="4189"/>
                    <a:pt x="366" y="4167"/>
                    <a:pt x="381" y="4120"/>
                  </a:cubicBezTo>
                  <a:cubicBezTo>
                    <a:pt x="774" y="2834"/>
                    <a:pt x="714" y="1382"/>
                    <a:pt x="441" y="72"/>
                  </a:cubicBezTo>
                  <a:cubicBezTo>
                    <a:pt x="429" y="25"/>
                    <a:pt x="387" y="1"/>
                    <a:pt x="34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38"/>
            <p:cNvSpPr/>
            <p:nvPr/>
          </p:nvSpPr>
          <p:spPr>
            <a:xfrm>
              <a:off x="4915475" y="2367850"/>
              <a:ext cx="23850" cy="191975"/>
            </a:xfrm>
            <a:custGeom>
              <a:avLst/>
              <a:gdLst/>
              <a:ahLst/>
              <a:cxnLst/>
              <a:rect l="l" t="t" r="r" b="b"/>
              <a:pathLst>
                <a:path w="954" h="7679" extrusionOk="0">
                  <a:moveTo>
                    <a:pt x="331" y="0"/>
                  </a:moveTo>
                  <a:cubicBezTo>
                    <a:pt x="291" y="0"/>
                    <a:pt x="251" y="25"/>
                    <a:pt x="251" y="65"/>
                  </a:cubicBezTo>
                  <a:cubicBezTo>
                    <a:pt x="191" y="2566"/>
                    <a:pt x="1" y="5113"/>
                    <a:pt x="37" y="7614"/>
                  </a:cubicBezTo>
                  <a:cubicBezTo>
                    <a:pt x="43" y="7654"/>
                    <a:pt x="72" y="7679"/>
                    <a:pt x="102" y="7679"/>
                  </a:cubicBezTo>
                  <a:cubicBezTo>
                    <a:pt x="126" y="7679"/>
                    <a:pt x="152" y="7663"/>
                    <a:pt x="168" y="7626"/>
                  </a:cubicBezTo>
                  <a:cubicBezTo>
                    <a:pt x="763" y="5244"/>
                    <a:pt x="953" y="2446"/>
                    <a:pt x="406" y="53"/>
                  </a:cubicBezTo>
                  <a:cubicBezTo>
                    <a:pt x="395" y="16"/>
                    <a:pt x="363" y="0"/>
                    <a:pt x="331"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38"/>
            <p:cNvSpPr/>
            <p:nvPr/>
          </p:nvSpPr>
          <p:spPr>
            <a:xfrm>
              <a:off x="4910125" y="2293275"/>
              <a:ext cx="20575" cy="285075"/>
            </a:xfrm>
            <a:custGeom>
              <a:avLst/>
              <a:gdLst/>
              <a:ahLst/>
              <a:cxnLst/>
              <a:rect l="l" t="t" r="r" b="b"/>
              <a:pathLst>
                <a:path w="823" h="11403" extrusionOk="0">
                  <a:moveTo>
                    <a:pt x="399" y="0"/>
                  </a:moveTo>
                  <a:cubicBezTo>
                    <a:pt x="355" y="0"/>
                    <a:pt x="310" y="24"/>
                    <a:pt x="298" y="72"/>
                  </a:cubicBezTo>
                  <a:cubicBezTo>
                    <a:pt x="1" y="1739"/>
                    <a:pt x="155" y="3489"/>
                    <a:pt x="143" y="5168"/>
                  </a:cubicBezTo>
                  <a:cubicBezTo>
                    <a:pt x="120" y="7215"/>
                    <a:pt x="36" y="9299"/>
                    <a:pt x="203" y="11347"/>
                  </a:cubicBezTo>
                  <a:cubicBezTo>
                    <a:pt x="189" y="11381"/>
                    <a:pt x="218" y="11403"/>
                    <a:pt x="247" y="11403"/>
                  </a:cubicBezTo>
                  <a:cubicBezTo>
                    <a:pt x="270" y="11403"/>
                    <a:pt x="293" y="11390"/>
                    <a:pt x="298" y="11359"/>
                  </a:cubicBezTo>
                  <a:cubicBezTo>
                    <a:pt x="596" y="9501"/>
                    <a:pt x="620" y="7596"/>
                    <a:pt x="632" y="5715"/>
                  </a:cubicBezTo>
                  <a:cubicBezTo>
                    <a:pt x="643" y="3858"/>
                    <a:pt x="822" y="1905"/>
                    <a:pt x="501" y="72"/>
                  </a:cubicBezTo>
                  <a:cubicBezTo>
                    <a:pt x="489" y="24"/>
                    <a:pt x="444" y="0"/>
                    <a:pt x="39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38"/>
            <p:cNvSpPr/>
            <p:nvPr/>
          </p:nvSpPr>
          <p:spPr>
            <a:xfrm>
              <a:off x="4924700" y="2281125"/>
              <a:ext cx="21775" cy="147725"/>
            </a:xfrm>
            <a:custGeom>
              <a:avLst/>
              <a:gdLst/>
              <a:ahLst/>
              <a:cxnLst/>
              <a:rect l="l" t="t" r="r" b="b"/>
              <a:pathLst>
                <a:path w="871" h="5909" extrusionOk="0">
                  <a:moveTo>
                    <a:pt x="248" y="1"/>
                  </a:moveTo>
                  <a:cubicBezTo>
                    <a:pt x="210" y="1"/>
                    <a:pt x="174" y="18"/>
                    <a:pt x="168" y="58"/>
                  </a:cubicBezTo>
                  <a:cubicBezTo>
                    <a:pt x="1" y="915"/>
                    <a:pt x="287" y="1891"/>
                    <a:pt x="370" y="2760"/>
                  </a:cubicBezTo>
                  <a:cubicBezTo>
                    <a:pt x="477" y="3772"/>
                    <a:pt x="513" y="4832"/>
                    <a:pt x="406" y="5844"/>
                  </a:cubicBezTo>
                  <a:cubicBezTo>
                    <a:pt x="399" y="5884"/>
                    <a:pt x="437" y="5909"/>
                    <a:pt x="473" y="5909"/>
                  </a:cubicBezTo>
                  <a:cubicBezTo>
                    <a:pt x="503" y="5909"/>
                    <a:pt x="531" y="5893"/>
                    <a:pt x="537" y="5856"/>
                  </a:cubicBezTo>
                  <a:cubicBezTo>
                    <a:pt x="811" y="4820"/>
                    <a:pt x="870" y="3832"/>
                    <a:pt x="822" y="2760"/>
                  </a:cubicBezTo>
                  <a:cubicBezTo>
                    <a:pt x="775" y="1903"/>
                    <a:pt x="763" y="796"/>
                    <a:pt x="334" y="34"/>
                  </a:cubicBezTo>
                  <a:cubicBezTo>
                    <a:pt x="313" y="12"/>
                    <a:pt x="279" y="1"/>
                    <a:pt x="24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38"/>
            <p:cNvSpPr/>
            <p:nvPr/>
          </p:nvSpPr>
          <p:spPr>
            <a:xfrm>
              <a:off x="4785250" y="2153300"/>
              <a:ext cx="123075" cy="91175"/>
            </a:xfrm>
            <a:custGeom>
              <a:avLst/>
              <a:gdLst/>
              <a:ahLst/>
              <a:cxnLst/>
              <a:rect l="l" t="t" r="r" b="b"/>
              <a:pathLst>
                <a:path w="4923" h="3647" extrusionOk="0">
                  <a:moveTo>
                    <a:pt x="115" y="0"/>
                  </a:moveTo>
                  <a:cubicBezTo>
                    <a:pt x="35" y="0"/>
                    <a:pt x="1" y="114"/>
                    <a:pt x="66" y="158"/>
                  </a:cubicBezTo>
                  <a:cubicBezTo>
                    <a:pt x="1781" y="1182"/>
                    <a:pt x="3424" y="2135"/>
                    <a:pt x="4793" y="3623"/>
                  </a:cubicBezTo>
                  <a:cubicBezTo>
                    <a:pt x="4801" y="3639"/>
                    <a:pt x="4814" y="3646"/>
                    <a:pt x="4827" y="3646"/>
                  </a:cubicBezTo>
                  <a:cubicBezTo>
                    <a:pt x="4870" y="3646"/>
                    <a:pt x="4922" y="3571"/>
                    <a:pt x="4876" y="3516"/>
                  </a:cubicBezTo>
                  <a:cubicBezTo>
                    <a:pt x="3626" y="2004"/>
                    <a:pt x="2019" y="611"/>
                    <a:pt x="138" y="3"/>
                  </a:cubicBezTo>
                  <a:cubicBezTo>
                    <a:pt x="130" y="1"/>
                    <a:pt x="122" y="0"/>
                    <a:pt x="115"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38"/>
            <p:cNvSpPr/>
            <p:nvPr/>
          </p:nvSpPr>
          <p:spPr>
            <a:xfrm>
              <a:off x="4764625" y="2124425"/>
              <a:ext cx="152450" cy="131675"/>
            </a:xfrm>
            <a:custGeom>
              <a:avLst/>
              <a:gdLst/>
              <a:ahLst/>
              <a:cxnLst/>
              <a:rect l="l" t="t" r="r" b="b"/>
              <a:pathLst>
                <a:path w="6098" h="5267" extrusionOk="0">
                  <a:moveTo>
                    <a:pt x="142" y="0"/>
                  </a:moveTo>
                  <a:cubicBezTo>
                    <a:pt x="54" y="0"/>
                    <a:pt x="1" y="105"/>
                    <a:pt x="70" y="194"/>
                  </a:cubicBezTo>
                  <a:cubicBezTo>
                    <a:pt x="1772" y="2158"/>
                    <a:pt x="4797" y="2635"/>
                    <a:pt x="5916" y="5218"/>
                  </a:cubicBezTo>
                  <a:cubicBezTo>
                    <a:pt x="5928" y="5252"/>
                    <a:pt x="5955" y="5266"/>
                    <a:pt x="5984" y="5266"/>
                  </a:cubicBezTo>
                  <a:cubicBezTo>
                    <a:pt x="6038" y="5266"/>
                    <a:pt x="6098" y="5217"/>
                    <a:pt x="6082" y="5147"/>
                  </a:cubicBezTo>
                  <a:cubicBezTo>
                    <a:pt x="5261" y="2694"/>
                    <a:pt x="2356" y="1135"/>
                    <a:pt x="201" y="15"/>
                  </a:cubicBezTo>
                  <a:cubicBezTo>
                    <a:pt x="180" y="5"/>
                    <a:pt x="160" y="0"/>
                    <a:pt x="142"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38"/>
            <p:cNvSpPr/>
            <p:nvPr/>
          </p:nvSpPr>
          <p:spPr>
            <a:xfrm>
              <a:off x="4837800" y="2114175"/>
              <a:ext cx="92375" cy="83800"/>
            </a:xfrm>
            <a:custGeom>
              <a:avLst/>
              <a:gdLst/>
              <a:ahLst/>
              <a:cxnLst/>
              <a:rect l="l" t="t" r="r" b="b"/>
              <a:pathLst>
                <a:path w="3695" h="3352" extrusionOk="0">
                  <a:moveTo>
                    <a:pt x="133" y="1"/>
                  </a:moveTo>
                  <a:cubicBezTo>
                    <a:pt x="68" y="1"/>
                    <a:pt x="1" y="79"/>
                    <a:pt x="72" y="140"/>
                  </a:cubicBezTo>
                  <a:cubicBezTo>
                    <a:pt x="1239" y="1164"/>
                    <a:pt x="2489" y="1973"/>
                    <a:pt x="3382" y="3295"/>
                  </a:cubicBezTo>
                  <a:cubicBezTo>
                    <a:pt x="3414" y="3334"/>
                    <a:pt x="3459" y="3351"/>
                    <a:pt x="3502" y="3351"/>
                  </a:cubicBezTo>
                  <a:cubicBezTo>
                    <a:pt x="3602" y="3351"/>
                    <a:pt x="3694" y="3263"/>
                    <a:pt x="3620" y="3164"/>
                  </a:cubicBezTo>
                  <a:cubicBezTo>
                    <a:pt x="2810" y="1902"/>
                    <a:pt x="1560" y="652"/>
                    <a:pt x="167" y="9"/>
                  </a:cubicBezTo>
                  <a:cubicBezTo>
                    <a:pt x="156" y="3"/>
                    <a:pt x="145"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38"/>
            <p:cNvSpPr/>
            <p:nvPr/>
          </p:nvSpPr>
          <p:spPr>
            <a:xfrm>
              <a:off x="4804600" y="2077400"/>
              <a:ext cx="137300" cy="113700"/>
            </a:xfrm>
            <a:custGeom>
              <a:avLst/>
              <a:gdLst/>
              <a:ahLst/>
              <a:cxnLst/>
              <a:rect l="l" t="t" r="r" b="b"/>
              <a:pathLst>
                <a:path w="5492" h="4548" extrusionOk="0">
                  <a:moveTo>
                    <a:pt x="106" y="0"/>
                  </a:moveTo>
                  <a:cubicBezTo>
                    <a:pt x="35" y="0"/>
                    <a:pt x="1" y="114"/>
                    <a:pt x="66" y="158"/>
                  </a:cubicBezTo>
                  <a:cubicBezTo>
                    <a:pt x="900" y="730"/>
                    <a:pt x="1793" y="1206"/>
                    <a:pt x="2662" y="1765"/>
                  </a:cubicBezTo>
                  <a:cubicBezTo>
                    <a:pt x="3602" y="2361"/>
                    <a:pt x="4936" y="3206"/>
                    <a:pt x="5103" y="4409"/>
                  </a:cubicBezTo>
                  <a:cubicBezTo>
                    <a:pt x="5124" y="4504"/>
                    <a:pt x="5206" y="4547"/>
                    <a:pt x="5288" y="4547"/>
                  </a:cubicBezTo>
                  <a:cubicBezTo>
                    <a:pt x="5390" y="4547"/>
                    <a:pt x="5491" y="4480"/>
                    <a:pt x="5472" y="4361"/>
                  </a:cubicBezTo>
                  <a:cubicBezTo>
                    <a:pt x="5341" y="3349"/>
                    <a:pt x="4507" y="2611"/>
                    <a:pt x="3733" y="2027"/>
                  </a:cubicBezTo>
                  <a:cubicBezTo>
                    <a:pt x="2614" y="1194"/>
                    <a:pt x="1424" y="527"/>
                    <a:pt x="126" y="3"/>
                  </a:cubicBezTo>
                  <a:cubicBezTo>
                    <a:pt x="119" y="1"/>
                    <a:pt x="112" y="0"/>
                    <a:pt x="10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38"/>
            <p:cNvSpPr/>
            <p:nvPr/>
          </p:nvSpPr>
          <p:spPr>
            <a:xfrm>
              <a:off x="4823650" y="2054175"/>
              <a:ext cx="115725" cy="117350"/>
            </a:xfrm>
            <a:custGeom>
              <a:avLst/>
              <a:gdLst/>
              <a:ahLst/>
              <a:cxnLst/>
              <a:rect l="l" t="t" r="r" b="b"/>
              <a:pathLst>
                <a:path w="4629" h="4694" extrusionOk="0">
                  <a:moveTo>
                    <a:pt x="148" y="1"/>
                  </a:moveTo>
                  <a:cubicBezTo>
                    <a:pt x="56" y="1"/>
                    <a:pt x="1" y="117"/>
                    <a:pt x="66" y="182"/>
                  </a:cubicBezTo>
                  <a:cubicBezTo>
                    <a:pt x="721" y="861"/>
                    <a:pt x="1590" y="1325"/>
                    <a:pt x="2305" y="1932"/>
                  </a:cubicBezTo>
                  <a:cubicBezTo>
                    <a:pt x="3162" y="2671"/>
                    <a:pt x="4079" y="3516"/>
                    <a:pt x="4460" y="4623"/>
                  </a:cubicBezTo>
                  <a:cubicBezTo>
                    <a:pt x="4470" y="4673"/>
                    <a:pt x="4503" y="4694"/>
                    <a:pt x="4536" y="4694"/>
                  </a:cubicBezTo>
                  <a:cubicBezTo>
                    <a:pt x="4582" y="4694"/>
                    <a:pt x="4628" y="4655"/>
                    <a:pt x="4614" y="4599"/>
                  </a:cubicBezTo>
                  <a:cubicBezTo>
                    <a:pt x="4329" y="3587"/>
                    <a:pt x="3638" y="2778"/>
                    <a:pt x="2948" y="2040"/>
                  </a:cubicBezTo>
                  <a:cubicBezTo>
                    <a:pt x="2233" y="1289"/>
                    <a:pt x="1174" y="349"/>
                    <a:pt x="173" y="4"/>
                  </a:cubicBezTo>
                  <a:cubicBezTo>
                    <a:pt x="165" y="2"/>
                    <a:pt x="156" y="1"/>
                    <a:pt x="148"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38"/>
            <p:cNvSpPr/>
            <p:nvPr/>
          </p:nvSpPr>
          <p:spPr>
            <a:xfrm>
              <a:off x="4835400" y="2043475"/>
              <a:ext cx="104950" cy="103600"/>
            </a:xfrm>
            <a:custGeom>
              <a:avLst/>
              <a:gdLst/>
              <a:ahLst/>
              <a:cxnLst/>
              <a:rect l="l" t="t" r="r" b="b"/>
              <a:pathLst>
                <a:path w="4198" h="4144" extrusionOk="0">
                  <a:moveTo>
                    <a:pt x="137" y="1"/>
                  </a:moveTo>
                  <a:cubicBezTo>
                    <a:pt x="66" y="1"/>
                    <a:pt x="1" y="110"/>
                    <a:pt x="61" y="170"/>
                  </a:cubicBezTo>
                  <a:cubicBezTo>
                    <a:pt x="1406" y="1455"/>
                    <a:pt x="3120" y="2360"/>
                    <a:pt x="3978" y="4087"/>
                  </a:cubicBezTo>
                  <a:cubicBezTo>
                    <a:pt x="3996" y="4127"/>
                    <a:pt x="4026" y="4144"/>
                    <a:pt x="4057" y="4144"/>
                  </a:cubicBezTo>
                  <a:cubicBezTo>
                    <a:pt x="4125" y="4144"/>
                    <a:pt x="4197" y="4062"/>
                    <a:pt x="4156" y="3980"/>
                  </a:cubicBezTo>
                  <a:cubicBezTo>
                    <a:pt x="3406" y="2289"/>
                    <a:pt x="1739" y="908"/>
                    <a:pt x="180" y="15"/>
                  </a:cubicBezTo>
                  <a:cubicBezTo>
                    <a:pt x="166" y="5"/>
                    <a:pt x="151" y="1"/>
                    <a:pt x="137"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38"/>
            <p:cNvSpPr/>
            <p:nvPr/>
          </p:nvSpPr>
          <p:spPr>
            <a:xfrm>
              <a:off x="4860725" y="2043825"/>
              <a:ext cx="83525" cy="81050"/>
            </a:xfrm>
            <a:custGeom>
              <a:avLst/>
              <a:gdLst/>
              <a:ahLst/>
              <a:cxnLst/>
              <a:rect l="l" t="t" r="r" b="b"/>
              <a:pathLst>
                <a:path w="3341" h="3242" extrusionOk="0">
                  <a:moveTo>
                    <a:pt x="119" y="1"/>
                  </a:moveTo>
                  <a:cubicBezTo>
                    <a:pt x="47" y="1"/>
                    <a:pt x="0" y="85"/>
                    <a:pt x="60" y="144"/>
                  </a:cubicBezTo>
                  <a:cubicBezTo>
                    <a:pt x="1107" y="1144"/>
                    <a:pt x="2250" y="1942"/>
                    <a:pt x="3036" y="3180"/>
                  </a:cubicBezTo>
                  <a:cubicBezTo>
                    <a:pt x="3069" y="3223"/>
                    <a:pt x="3113" y="3242"/>
                    <a:pt x="3155" y="3242"/>
                  </a:cubicBezTo>
                  <a:cubicBezTo>
                    <a:pt x="3252" y="3242"/>
                    <a:pt x="3340" y="3148"/>
                    <a:pt x="3274" y="3049"/>
                  </a:cubicBezTo>
                  <a:cubicBezTo>
                    <a:pt x="2548" y="1834"/>
                    <a:pt x="1429" y="632"/>
                    <a:pt x="167" y="13"/>
                  </a:cubicBezTo>
                  <a:cubicBezTo>
                    <a:pt x="150" y="5"/>
                    <a:pt x="134" y="1"/>
                    <a:pt x="119"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38"/>
            <p:cNvSpPr/>
            <p:nvPr/>
          </p:nvSpPr>
          <p:spPr>
            <a:xfrm>
              <a:off x="4863925" y="2024000"/>
              <a:ext cx="63200" cy="70275"/>
            </a:xfrm>
            <a:custGeom>
              <a:avLst/>
              <a:gdLst/>
              <a:ahLst/>
              <a:cxnLst/>
              <a:rect l="l" t="t" r="r" b="b"/>
              <a:pathLst>
                <a:path w="2528" h="2811" extrusionOk="0">
                  <a:moveTo>
                    <a:pt x="109" y="0"/>
                  </a:moveTo>
                  <a:cubicBezTo>
                    <a:pt x="44" y="0"/>
                    <a:pt x="0" y="77"/>
                    <a:pt x="51" y="127"/>
                  </a:cubicBezTo>
                  <a:cubicBezTo>
                    <a:pt x="872" y="925"/>
                    <a:pt x="1837" y="1556"/>
                    <a:pt x="2230" y="2711"/>
                  </a:cubicBezTo>
                  <a:cubicBezTo>
                    <a:pt x="2248" y="2780"/>
                    <a:pt x="2301" y="2810"/>
                    <a:pt x="2355" y="2810"/>
                  </a:cubicBezTo>
                  <a:cubicBezTo>
                    <a:pt x="2440" y="2810"/>
                    <a:pt x="2528" y="2737"/>
                    <a:pt x="2491" y="2627"/>
                  </a:cubicBezTo>
                  <a:cubicBezTo>
                    <a:pt x="2122" y="1484"/>
                    <a:pt x="1170" y="603"/>
                    <a:pt x="146" y="8"/>
                  </a:cubicBezTo>
                  <a:cubicBezTo>
                    <a:pt x="133" y="3"/>
                    <a:pt x="121" y="0"/>
                    <a:pt x="10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38"/>
            <p:cNvSpPr/>
            <p:nvPr/>
          </p:nvSpPr>
          <p:spPr>
            <a:xfrm>
              <a:off x="4838025" y="1978775"/>
              <a:ext cx="87450" cy="79950"/>
            </a:xfrm>
            <a:custGeom>
              <a:avLst/>
              <a:gdLst/>
              <a:ahLst/>
              <a:cxnLst/>
              <a:rect l="l" t="t" r="r" b="b"/>
              <a:pathLst>
                <a:path w="3498" h="3198" extrusionOk="0">
                  <a:moveTo>
                    <a:pt x="115" y="1"/>
                  </a:moveTo>
                  <a:cubicBezTo>
                    <a:pt x="47" y="1"/>
                    <a:pt x="0" y="98"/>
                    <a:pt x="63" y="150"/>
                  </a:cubicBezTo>
                  <a:cubicBezTo>
                    <a:pt x="1087" y="1079"/>
                    <a:pt x="2634" y="1638"/>
                    <a:pt x="3099" y="3055"/>
                  </a:cubicBezTo>
                  <a:cubicBezTo>
                    <a:pt x="3128" y="3154"/>
                    <a:pt x="3207" y="3198"/>
                    <a:pt x="3284" y="3198"/>
                  </a:cubicBezTo>
                  <a:cubicBezTo>
                    <a:pt x="3393" y="3198"/>
                    <a:pt x="3498" y="3111"/>
                    <a:pt x="3456" y="2972"/>
                  </a:cubicBezTo>
                  <a:cubicBezTo>
                    <a:pt x="3015" y="1603"/>
                    <a:pt x="1444" y="484"/>
                    <a:pt x="146" y="7"/>
                  </a:cubicBezTo>
                  <a:cubicBezTo>
                    <a:pt x="136" y="3"/>
                    <a:pt x="125" y="1"/>
                    <a:pt x="115"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38"/>
            <p:cNvSpPr/>
            <p:nvPr/>
          </p:nvSpPr>
          <p:spPr>
            <a:xfrm>
              <a:off x="4814900" y="1939025"/>
              <a:ext cx="102700" cy="83475"/>
            </a:xfrm>
            <a:custGeom>
              <a:avLst/>
              <a:gdLst/>
              <a:ahLst/>
              <a:cxnLst/>
              <a:rect l="l" t="t" r="r" b="b"/>
              <a:pathLst>
                <a:path w="4108" h="3339" extrusionOk="0">
                  <a:moveTo>
                    <a:pt x="160" y="0"/>
                  </a:moveTo>
                  <a:cubicBezTo>
                    <a:pt x="66" y="0"/>
                    <a:pt x="1" y="122"/>
                    <a:pt x="71" y="192"/>
                  </a:cubicBezTo>
                  <a:cubicBezTo>
                    <a:pt x="1154" y="1371"/>
                    <a:pt x="2869" y="1824"/>
                    <a:pt x="3714" y="3252"/>
                  </a:cubicBezTo>
                  <a:cubicBezTo>
                    <a:pt x="3750" y="3313"/>
                    <a:pt x="3803" y="3338"/>
                    <a:pt x="3856" y="3338"/>
                  </a:cubicBezTo>
                  <a:cubicBezTo>
                    <a:pt x="3980" y="3338"/>
                    <a:pt x="4107" y="3200"/>
                    <a:pt x="4024" y="3050"/>
                  </a:cubicBezTo>
                  <a:cubicBezTo>
                    <a:pt x="3274" y="1585"/>
                    <a:pt x="1595" y="752"/>
                    <a:pt x="214" y="14"/>
                  </a:cubicBezTo>
                  <a:cubicBezTo>
                    <a:pt x="195" y="5"/>
                    <a:pt x="177" y="0"/>
                    <a:pt x="16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38"/>
            <p:cNvSpPr/>
            <p:nvPr/>
          </p:nvSpPr>
          <p:spPr>
            <a:xfrm>
              <a:off x="4833475" y="1883325"/>
              <a:ext cx="102600" cy="115975"/>
            </a:xfrm>
            <a:custGeom>
              <a:avLst/>
              <a:gdLst/>
              <a:ahLst/>
              <a:cxnLst/>
              <a:rect l="l" t="t" r="r" b="b"/>
              <a:pathLst>
                <a:path w="4104" h="4639" extrusionOk="0">
                  <a:moveTo>
                    <a:pt x="98" y="0"/>
                  </a:moveTo>
                  <a:cubicBezTo>
                    <a:pt x="48" y="0"/>
                    <a:pt x="1" y="64"/>
                    <a:pt x="19" y="134"/>
                  </a:cubicBezTo>
                  <a:cubicBezTo>
                    <a:pt x="864" y="1920"/>
                    <a:pt x="2555" y="3337"/>
                    <a:pt x="3995" y="4623"/>
                  </a:cubicBezTo>
                  <a:cubicBezTo>
                    <a:pt x="4006" y="4634"/>
                    <a:pt x="4019" y="4639"/>
                    <a:pt x="4030" y="4639"/>
                  </a:cubicBezTo>
                  <a:cubicBezTo>
                    <a:pt x="4070" y="4639"/>
                    <a:pt x="4103" y="4588"/>
                    <a:pt x="4067" y="4552"/>
                  </a:cubicBezTo>
                  <a:cubicBezTo>
                    <a:pt x="2614" y="3135"/>
                    <a:pt x="1400" y="1623"/>
                    <a:pt x="149" y="27"/>
                  </a:cubicBezTo>
                  <a:cubicBezTo>
                    <a:pt x="134" y="8"/>
                    <a:pt x="116" y="0"/>
                    <a:pt x="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38"/>
            <p:cNvSpPr/>
            <p:nvPr/>
          </p:nvSpPr>
          <p:spPr>
            <a:xfrm>
              <a:off x="4798350" y="1964500"/>
              <a:ext cx="95950" cy="101950"/>
            </a:xfrm>
            <a:custGeom>
              <a:avLst/>
              <a:gdLst/>
              <a:ahLst/>
              <a:cxnLst/>
              <a:rect l="l" t="t" r="r" b="b"/>
              <a:pathLst>
                <a:path w="3838" h="4078" extrusionOk="0">
                  <a:moveTo>
                    <a:pt x="144" y="1"/>
                  </a:moveTo>
                  <a:cubicBezTo>
                    <a:pt x="67" y="1"/>
                    <a:pt x="1" y="78"/>
                    <a:pt x="54" y="150"/>
                  </a:cubicBezTo>
                  <a:cubicBezTo>
                    <a:pt x="1066" y="1555"/>
                    <a:pt x="2543" y="2543"/>
                    <a:pt x="3495" y="3995"/>
                  </a:cubicBezTo>
                  <a:cubicBezTo>
                    <a:pt x="3534" y="4053"/>
                    <a:pt x="3588" y="4077"/>
                    <a:pt x="3638" y="4077"/>
                  </a:cubicBezTo>
                  <a:cubicBezTo>
                    <a:pt x="3744" y="4077"/>
                    <a:pt x="3838" y="3973"/>
                    <a:pt x="3757" y="3852"/>
                  </a:cubicBezTo>
                  <a:cubicBezTo>
                    <a:pt x="2852" y="2376"/>
                    <a:pt x="1531" y="1138"/>
                    <a:pt x="221" y="31"/>
                  </a:cubicBezTo>
                  <a:cubicBezTo>
                    <a:pt x="197" y="10"/>
                    <a:pt x="170" y="1"/>
                    <a:pt x="14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38"/>
            <p:cNvSpPr/>
            <p:nvPr/>
          </p:nvSpPr>
          <p:spPr>
            <a:xfrm>
              <a:off x="4812675" y="1978275"/>
              <a:ext cx="51025" cy="78125"/>
            </a:xfrm>
            <a:custGeom>
              <a:avLst/>
              <a:gdLst/>
              <a:ahLst/>
              <a:cxnLst/>
              <a:rect l="l" t="t" r="r" b="b"/>
              <a:pathLst>
                <a:path w="2041" h="3125" extrusionOk="0">
                  <a:moveTo>
                    <a:pt x="134" y="0"/>
                  </a:moveTo>
                  <a:cubicBezTo>
                    <a:pt x="68" y="0"/>
                    <a:pt x="0" y="73"/>
                    <a:pt x="17" y="158"/>
                  </a:cubicBezTo>
                  <a:cubicBezTo>
                    <a:pt x="327" y="1218"/>
                    <a:pt x="1184" y="2254"/>
                    <a:pt x="1863" y="3111"/>
                  </a:cubicBezTo>
                  <a:cubicBezTo>
                    <a:pt x="1877" y="3121"/>
                    <a:pt x="1894" y="3125"/>
                    <a:pt x="1910" y="3125"/>
                  </a:cubicBezTo>
                  <a:cubicBezTo>
                    <a:pt x="1975" y="3125"/>
                    <a:pt x="2041" y="3061"/>
                    <a:pt x="1994" y="3004"/>
                  </a:cubicBezTo>
                  <a:cubicBezTo>
                    <a:pt x="1684" y="2528"/>
                    <a:pt x="1386" y="2051"/>
                    <a:pt x="1124" y="1539"/>
                  </a:cubicBezTo>
                  <a:cubicBezTo>
                    <a:pt x="839" y="1039"/>
                    <a:pt x="600" y="468"/>
                    <a:pt x="208" y="39"/>
                  </a:cubicBezTo>
                  <a:cubicBezTo>
                    <a:pt x="187" y="12"/>
                    <a:pt x="161" y="0"/>
                    <a:pt x="1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38"/>
            <p:cNvSpPr/>
            <p:nvPr/>
          </p:nvSpPr>
          <p:spPr>
            <a:xfrm>
              <a:off x="4818525" y="2040775"/>
              <a:ext cx="66800" cy="93025"/>
            </a:xfrm>
            <a:custGeom>
              <a:avLst/>
              <a:gdLst/>
              <a:ahLst/>
              <a:cxnLst/>
              <a:rect l="l" t="t" r="r" b="b"/>
              <a:pathLst>
                <a:path w="2672" h="3721" extrusionOk="0">
                  <a:moveTo>
                    <a:pt x="130" y="1"/>
                  </a:moveTo>
                  <a:cubicBezTo>
                    <a:pt x="61" y="1"/>
                    <a:pt x="1" y="67"/>
                    <a:pt x="45" y="147"/>
                  </a:cubicBezTo>
                  <a:cubicBezTo>
                    <a:pt x="712" y="1385"/>
                    <a:pt x="1652" y="2456"/>
                    <a:pt x="2367" y="3659"/>
                  </a:cubicBezTo>
                  <a:cubicBezTo>
                    <a:pt x="2395" y="3702"/>
                    <a:pt x="2437" y="3720"/>
                    <a:pt x="2478" y="3720"/>
                  </a:cubicBezTo>
                  <a:cubicBezTo>
                    <a:pt x="2575" y="3720"/>
                    <a:pt x="2672" y="3621"/>
                    <a:pt x="2605" y="3504"/>
                  </a:cubicBezTo>
                  <a:cubicBezTo>
                    <a:pt x="1974" y="2278"/>
                    <a:pt x="1236" y="956"/>
                    <a:pt x="200" y="28"/>
                  </a:cubicBezTo>
                  <a:cubicBezTo>
                    <a:pt x="178" y="9"/>
                    <a:pt x="153" y="1"/>
                    <a:pt x="13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38"/>
            <p:cNvSpPr/>
            <p:nvPr/>
          </p:nvSpPr>
          <p:spPr>
            <a:xfrm>
              <a:off x="4823525" y="2057525"/>
              <a:ext cx="39775" cy="51375"/>
            </a:xfrm>
            <a:custGeom>
              <a:avLst/>
              <a:gdLst/>
              <a:ahLst/>
              <a:cxnLst/>
              <a:rect l="l" t="t" r="r" b="b"/>
              <a:pathLst>
                <a:path w="1591" h="2055" extrusionOk="0">
                  <a:moveTo>
                    <a:pt x="163" y="1"/>
                  </a:moveTo>
                  <a:cubicBezTo>
                    <a:pt x="80" y="1"/>
                    <a:pt x="0" y="86"/>
                    <a:pt x="59" y="155"/>
                  </a:cubicBezTo>
                  <a:cubicBezTo>
                    <a:pt x="274" y="441"/>
                    <a:pt x="524" y="679"/>
                    <a:pt x="714" y="953"/>
                  </a:cubicBezTo>
                  <a:cubicBezTo>
                    <a:pt x="940" y="1251"/>
                    <a:pt x="1107" y="1584"/>
                    <a:pt x="1226" y="1941"/>
                  </a:cubicBezTo>
                  <a:cubicBezTo>
                    <a:pt x="1254" y="2021"/>
                    <a:pt x="1321" y="2054"/>
                    <a:pt x="1387" y="2054"/>
                  </a:cubicBezTo>
                  <a:cubicBezTo>
                    <a:pt x="1489" y="2054"/>
                    <a:pt x="1591" y="1974"/>
                    <a:pt x="1548" y="1858"/>
                  </a:cubicBezTo>
                  <a:cubicBezTo>
                    <a:pt x="1309" y="1167"/>
                    <a:pt x="881" y="334"/>
                    <a:pt x="214" y="12"/>
                  </a:cubicBezTo>
                  <a:cubicBezTo>
                    <a:pt x="198" y="4"/>
                    <a:pt x="181" y="1"/>
                    <a:pt x="16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38"/>
            <p:cNvSpPr/>
            <p:nvPr/>
          </p:nvSpPr>
          <p:spPr>
            <a:xfrm>
              <a:off x="4939700" y="2684725"/>
              <a:ext cx="115400" cy="165900"/>
            </a:xfrm>
            <a:custGeom>
              <a:avLst/>
              <a:gdLst/>
              <a:ahLst/>
              <a:cxnLst/>
              <a:rect l="l" t="t" r="r" b="b"/>
              <a:pathLst>
                <a:path w="4616" h="6636" extrusionOk="0">
                  <a:moveTo>
                    <a:pt x="4459" y="0"/>
                  </a:moveTo>
                  <a:cubicBezTo>
                    <a:pt x="4433" y="0"/>
                    <a:pt x="4405" y="10"/>
                    <a:pt x="4378" y="35"/>
                  </a:cubicBezTo>
                  <a:cubicBezTo>
                    <a:pt x="2497" y="1702"/>
                    <a:pt x="484" y="3988"/>
                    <a:pt x="8" y="6535"/>
                  </a:cubicBezTo>
                  <a:cubicBezTo>
                    <a:pt x="0" y="6590"/>
                    <a:pt x="50" y="6635"/>
                    <a:pt x="98" y="6635"/>
                  </a:cubicBezTo>
                  <a:cubicBezTo>
                    <a:pt x="122" y="6635"/>
                    <a:pt x="147" y="6623"/>
                    <a:pt x="163" y="6595"/>
                  </a:cubicBezTo>
                  <a:cubicBezTo>
                    <a:pt x="1401" y="4214"/>
                    <a:pt x="2687" y="2178"/>
                    <a:pt x="4533" y="213"/>
                  </a:cubicBezTo>
                  <a:cubicBezTo>
                    <a:pt x="4616" y="121"/>
                    <a:pt x="4549" y="0"/>
                    <a:pt x="445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38"/>
            <p:cNvSpPr/>
            <p:nvPr/>
          </p:nvSpPr>
          <p:spPr>
            <a:xfrm>
              <a:off x="4931050" y="2703450"/>
              <a:ext cx="55350" cy="66500"/>
            </a:xfrm>
            <a:custGeom>
              <a:avLst/>
              <a:gdLst/>
              <a:ahLst/>
              <a:cxnLst/>
              <a:rect l="l" t="t" r="r" b="b"/>
              <a:pathLst>
                <a:path w="2214" h="2660" extrusionOk="0">
                  <a:moveTo>
                    <a:pt x="2050" y="1"/>
                  </a:moveTo>
                  <a:cubicBezTo>
                    <a:pt x="2024" y="1"/>
                    <a:pt x="1998" y="8"/>
                    <a:pt x="1973" y="24"/>
                  </a:cubicBezTo>
                  <a:cubicBezTo>
                    <a:pt x="1545" y="393"/>
                    <a:pt x="1152" y="810"/>
                    <a:pt x="759" y="1250"/>
                  </a:cubicBezTo>
                  <a:cubicBezTo>
                    <a:pt x="414" y="1619"/>
                    <a:pt x="80" y="2048"/>
                    <a:pt x="9" y="2548"/>
                  </a:cubicBezTo>
                  <a:cubicBezTo>
                    <a:pt x="1" y="2620"/>
                    <a:pt x="58" y="2660"/>
                    <a:pt x="121" y="2660"/>
                  </a:cubicBezTo>
                  <a:cubicBezTo>
                    <a:pt x="152" y="2660"/>
                    <a:pt x="184" y="2651"/>
                    <a:pt x="211" y="2631"/>
                  </a:cubicBezTo>
                  <a:cubicBezTo>
                    <a:pt x="568" y="2274"/>
                    <a:pt x="830" y="1810"/>
                    <a:pt x="1140" y="1417"/>
                  </a:cubicBezTo>
                  <a:cubicBezTo>
                    <a:pt x="1485" y="1000"/>
                    <a:pt x="1854" y="631"/>
                    <a:pt x="2140" y="167"/>
                  </a:cubicBezTo>
                  <a:cubicBezTo>
                    <a:pt x="2214" y="84"/>
                    <a:pt x="2138" y="1"/>
                    <a:pt x="2050"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38"/>
            <p:cNvSpPr/>
            <p:nvPr/>
          </p:nvSpPr>
          <p:spPr>
            <a:xfrm>
              <a:off x="4936725" y="2703025"/>
              <a:ext cx="36100" cy="104125"/>
            </a:xfrm>
            <a:custGeom>
              <a:avLst/>
              <a:gdLst/>
              <a:ahLst/>
              <a:cxnLst/>
              <a:rect l="l" t="t" r="r" b="b"/>
              <a:pathLst>
                <a:path w="1444" h="4165" extrusionOk="0">
                  <a:moveTo>
                    <a:pt x="1394" y="1"/>
                  </a:moveTo>
                  <a:cubicBezTo>
                    <a:pt x="1371" y="1"/>
                    <a:pt x="1347" y="13"/>
                    <a:pt x="1342" y="41"/>
                  </a:cubicBezTo>
                  <a:cubicBezTo>
                    <a:pt x="1115" y="1458"/>
                    <a:pt x="413" y="2732"/>
                    <a:pt x="8" y="4101"/>
                  </a:cubicBezTo>
                  <a:cubicBezTo>
                    <a:pt x="0" y="4133"/>
                    <a:pt x="29" y="4164"/>
                    <a:pt x="60" y="4164"/>
                  </a:cubicBezTo>
                  <a:cubicBezTo>
                    <a:pt x="76" y="4164"/>
                    <a:pt x="91" y="4156"/>
                    <a:pt x="103" y="4137"/>
                  </a:cubicBezTo>
                  <a:cubicBezTo>
                    <a:pt x="663" y="2827"/>
                    <a:pt x="1258" y="1470"/>
                    <a:pt x="1437" y="41"/>
                  </a:cubicBezTo>
                  <a:cubicBezTo>
                    <a:pt x="1443" y="16"/>
                    <a:pt x="1420" y="1"/>
                    <a:pt x="139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38"/>
            <p:cNvSpPr/>
            <p:nvPr/>
          </p:nvSpPr>
          <p:spPr>
            <a:xfrm>
              <a:off x="4885725" y="2890100"/>
              <a:ext cx="87100" cy="175975"/>
            </a:xfrm>
            <a:custGeom>
              <a:avLst/>
              <a:gdLst/>
              <a:ahLst/>
              <a:cxnLst/>
              <a:rect l="l" t="t" r="r" b="b"/>
              <a:pathLst>
                <a:path w="3484" h="7039" extrusionOk="0">
                  <a:moveTo>
                    <a:pt x="3434" y="0"/>
                  </a:moveTo>
                  <a:cubicBezTo>
                    <a:pt x="3425" y="0"/>
                    <a:pt x="3416" y="3"/>
                    <a:pt x="3405" y="11"/>
                  </a:cubicBezTo>
                  <a:cubicBezTo>
                    <a:pt x="1572" y="1726"/>
                    <a:pt x="0" y="4452"/>
                    <a:pt x="357" y="7012"/>
                  </a:cubicBezTo>
                  <a:cubicBezTo>
                    <a:pt x="362" y="7031"/>
                    <a:pt x="376" y="7039"/>
                    <a:pt x="392" y="7039"/>
                  </a:cubicBezTo>
                  <a:cubicBezTo>
                    <a:pt x="415" y="7039"/>
                    <a:pt x="441" y="7022"/>
                    <a:pt x="441" y="7000"/>
                  </a:cubicBezTo>
                  <a:cubicBezTo>
                    <a:pt x="703" y="4405"/>
                    <a:pt x="1893" y="2083"/>
                    <a:pt x="3465" y="71"/>
                  </a:cubicBezTo>
                  <a:cubicBezTo>
                    <a:pt x="3484" y="43"/>
                    <a:pt x="3466" y="0"/>
                    <a:pt x="3434"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38"/>
            <p:cNvSpPr/>
            <p:nvPr/>
          </p:nvSpPr>
          <p:spPr>
            <a:xfrm>
              <a:off x="4908350" y="2920850"/>
              <a:ext cx="48300" cy="62275"/>
            </a:xfrm>
            <a:custGeom>
              <a:avLst/>
              <a:gdLst/>
              <a:ahLst/>
              <a:cxnLst/>
              <a:rect l="l" t="t" r="r" b="b"/>
              <a:pathLst>
                <a:path w="1932" h="2491" extrusionOk="0">
                  <a:moveTo>
                    <a:pt x="1779" y="0"/>
                  </a:moveTo>
                  <a:cubicBezTo>
                    <a:pt x="1759" y="0"/>
                    <a:pt x="1737" y="6"/>
                    <a:pt x="1715" y="19"/>
                  </a:cubicBezTo>
                  <a:cubicBezTo>
                    <a:pt x="953" y="579"/>
                    <a:pt x="429" y="1448"/>
                    <a:pt x="36" y="2282"/>
                  </a:cubicBezTo>
                  <a:cubicBezTo>
                    <a:pt x="0" y="2380"/>
                    <a:pt x="84" y="2491"/>
                    <a:pt x="169" y="2491"/>
                  </a:cubicBezTo>
                  <a:cubicBezTo>
                    <a:pt x="198" y="2491"/>
                    <a:pt x="226" y="2478"/>
                    <a:pt x="250" y="2448"/>
                  </a:cubicBezTo>
                  <a:cubicBezTo>
                    <a:pt x="881" y="1793"/>
                    <a:pt x="1536" y="1031"/>
                    <a:pt x="1893" y="198"/>
                  </a:cubicBezTo>
                  <a:cubicBezTo>
                    <a:pt x="1932" y="111"/>
                    <a:pt x="1868" y="0"/>
                    <a:pt x="1779"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38"/>
            <p:cNvSpPr/>
            <p:nvPr/>
          </p:nvSpPr>
          <p:spPr>
            <a:xfrm>
              <a:off x="4897925" y="3009225"/>
              <a:ext cx="52150" cy="54425"/>
            </a:xfrm>
            <a:custGeom>
              <a:avLst/>
              <a:gdLst/>
              <a:ahLst/>
              <a:cxnLst/>
              <a:rect l="l" t="t" r="r" b="b"/>
              <a:pathLst>
                <a:path w="2086" h="2177" extrusionOk="0">
                  <a:moveTo>
                    <a:pt x="1988" y="0"/>
                  </a:moveTo>
                  <a:cubicBezTo>
                    <a:pt x="1977" y="0"/>
                    <a:pt x="1965" y="3"/>
                    <a:pt x="1953" y="9"/>
                  </a:cubicBezTo>
                  <a:cubicBezTo>
                    <a:pt x="1429" y="294"/>
                    <a:pt x="1048" y="783"/>
                    <a:pt x="691" y="1247"/>
                  </a:cubicBezTo>
                  <a:cubicBezTo>
                    <a:pt x="631" y="1330"/>
                    <a:pt x="0" y="2045"/>
                    <a:pt x="191" y="2164"/>
                  </a:cubicBezTo>
                  <a:cubicBezTo>
                    <a:pt x="200" y="2173"/>
                    <a:pt x="208" y="2177"/>
                    <a:pt x="216" y="2177"/>
                  </a:cubicBezTo>
                  <a:cubicBezTo>
                    <a:pt x="236" y="2177"/>
                    <a:pt x="247" y="2146"/>
                    <a:pt x="238" y="2128"/>
                  </a:cubicBezTo>
                  <a:lnTo>
                    <a:pt x="238" y="2128"/>
                  </a:lnTo>
                  <a:cubicBezTo>
                    <a:pt x="239" y="2129"/>
                    <a:pt x="240" y="2129"/>
                    <a:pt x="242" y="2129"/>
                  </a:cubicBezTo>
                  <a:cubicBezTo>
                    <a:pt x="304" y="2129"/>
                    <a:pt x="967" y="1364"/>
                    <a:pt x="1048" y="1295"/>
                  </a:cubicBezTo>
                  <a:cubicBezTo>
                    <a:pt x="1370" y="925"/>
                    <a:pt x="1655" y="461"/>
                    <a:pt x="2036" y="116"/>
                  </a:cubicBezTo>
                  <a:cubicBezTo>
                    <a:pt x="2086" y="66"/>
                    <a:pt x="2045" y="0"/>
                    <a:pt x="198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38"/>
            <p:cNvSpPr/>
            <p:nvPr/>
          </p:nvSpPr>
          <p:spPr>
            <a:xfrm>
              <a:off x="4866150" y="3052275"/>
              <a:ext cx="54325" cy="37100"/>
            </a:xfrm>
            <a:custGeom>
              <a:avLst/>
              <a:gdLst/>
              <a:ahLst/>
              <a:cxnLst/>
              <a:rect l="l" t="t" r="r" b="b"/>
              <a:pathLst>
                <a:path w="2173" h="1484" extrusionOk="0">
                  <a:moveTo>
                    <a:pt x="2056" y="0"/>
                  </a:moveTo>
                  <a:cubicBezTo>
                    <a:pt x="2053" y="0"/>
                    <a:pt x="2049" y="1"/>
                    <a:pt x="2045" y="1"/>
                  </a:cubicBezTo>
                  <a:cubicBezTo>
                    <a:pt x="1224" y="156"/>
                    <a:pt x="593" y="585"/>
                    <a:pt x="81" y="1239"/>
                  </a:cubicBezTo>
                  <a:cubicBezTo>
                    <a:pt x="0" y="1338"/>
                    <a:pt x="129" y="1484"/>
                    <a:pt x="238" y="1484"/>
                  </a:cubicBezTo>
                  <a:cubicBezTo>
                    <a:pt x="274" y="1484"/>
                    <a:pt x="307" y="1468"/>
                    <a:pt x="331" y="1430"/>
                  </a:cubicBezTo>
                  <a:cubicBezTo>
                    <a:pt x="795" y="846"/>
                    <a:pt x="1438" y="430"/>
                    <a:pt x="2105" y="120"/>
                  </a:cubicBezTo>
                  <a:cubicBezTo>
                    <a:pt x="2172" y="98"/>
                    <a:pt x="2123" y="0"/>
                    <a:pt x="2056"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38"/>
            <p:cNvSpPr/>
            <p:nvPr/>
          </p:nvSpPr>
          <p:spPr>
            <a:xfrm>
              <a:off x="4842300" y="3099975"/>
              <a:ext cx="66975" cy="62775"/>
            </a:xfrm>
            <a:custGeom>
              <a:avLst/>
              <a:gdLst/>
              <a:ahLst/>
              <a:cxnLst/>
              <a:rect l="l" t="t" r="r" b="b"/>
              <a:pathLst>
                <a:path w="2679" h="2511" extrusionOk="0">
                  <a:moveTo>
                    <a:pt x="2564" y="1"/>
                  </a:moveTo>
                  <a:cubicBezTo>
                    <a:pt x="2550" y="1"/>
                    <a:pt x="2536" y="3"/>
                    <a:pt x="2523" y="10"/>
                  </a:cubicBezTo>
                  <a:cubicBezTo>
                    <a:pt x="1654" y="689"/>
                    <a:pt x="856" y="1463"/>
                    <a:pt x="94" y="2248"/>
                  </a:cubicBezTo>
                  <a:cubicBezTo>
                    <a:pt x="0" y="2361"/>
                    <a:pt x="99" y="2511"/>
                    <a:pt x="220" y="2511"/>
                  </a:cubicBezTo>
                  <a:cubicBezTo>
                    <a:pt x="253" y="2511"/>
                    <a:pt x="288" y="2500"/>
                    <a:pt x="320" y="2475"/>
                  </a:cubicBezTo>
                  <a:cubicBezTo>
                    <a:pt x="1166" y="1784"/>
                    <a:pt x="1880" y="927"/>
                    <a:pt x="2630" y="117"/>
                  </a:cubicBezTo>
                  <a:cubicBezTo>
                    <a:pt x="2679" y="59"/>
                    <a:pt x="2624" y="1"/>
                    <a:pt x="2564"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38"/>
            <p:cNvSpPr/>
            <p:nvPr/>
          </p:nvSpPr>
          <p:spPr>
            <a:xfrm>
              <a:off x="4849725" y="3140975"/>
              <a:ext cx="39300" cy="38950"/>
            </a:xfrm>
            <a:custGeom>
              <a:avLst/>
              <a:gdLst/>
              <a:ahLst/>
              <a:cxnLst/>
              <a:rect l="l" t="t" r="r" b="b"/>
              <a:pathLst>
                <a:path w="1572" h="1558" extrusionOk="0">
                  <a:moveTo>
                    <a:pt x="1480" y="0"/>
                  </a:moveTo>
                  <a:cubicBezTo>
                    <a:pt x="1467" y="0"/>
                    <a:pt x="1454" y="4"/>
                    <a:pt x="1440" y="13"/>
                  </a:cubicBezTo>
                  <a:cubicBezTo>
                    <a:pt x="857" y="323"/>
                    <a:pt x="428" y="882"/>
                    <a:pt x="59" y="1418"/>
                  </a:cubicBezTo>
                  <a:cubicBezTo>
                    <a:pt x="0" y="1485"/>
                    <a:pt x="71" y="1558"/>
                    <a:pt x="148" y="1558"/>
                  </a:cubicBezTo>
                  <a:cubicBezTo>
                    <a:pt x="180" y="1558"/>
                    <a:pt x="213" y="1545"/>
                    <a:pt x="238" y="1513"/>
                  </a:cubicBezTo>
                  <a:cubicBezTo>
                    <a:pt x="619" y="989"/>
                    <a:pt x="1059" y="561"/>
                    <a:pt x="1524" y="120"/>
                  </a:cubicBezTo>
                  <a:cubicBezTo>
                    <a:pt x="1572" y="72"/>
                    <a:pt x="1534" y="0"/>
                    <a:pt x="148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38"/>
            <p:cNvSpPr/>
            <p:nvPr/>
          </p:nvSpPr>
          <p:spPr>
            <a:xfrm>
              <a:off x="4824400" y="3188425"/>
              <a:ext cx="64700" cy="72625"/>
            </a:xfrm>
            <a:custGeom>
              <a:avLst/>
              <a:gdLst/>
              <a:ahLst/>
              <a:cxnLst/>
              <a:rect l="l" t="t" r="r" b="b"/>
              <a:pathLst>
                <a:path w="2588" h="2905" extrusionOk="0">
                  <a:moveTo>
                    <a:pt x="2477" y="0"/>
                  </a:moveTo>
                  <a:cubicBezTo>
                    <a:pt x="2466" y="0"/>
                    <a:pt x="2454" y="3"/>
                    <a:pt x="2441" y="8"/>
                  </a:cubicBezTo>
                  <a:cubicBezTo>
                    <a:pt x="1334" y="508"/>
                    <a:pt x="477" y="1687"/>
                    <a:pt x="24" y="2782"/>
                  </a:cubicBezTo>
                  <a:cubicBezTo>
                    <a:pt x="0" y="2854"/>
                    <a:pt x="62" y="2905"/>
                    <a:pt x="120" y="2905"/>
                  </a:cubicBezTo>
                  <a:cubicBezTo>
                    <a:pt x="148" y="2905"/>
                    <a:pt x="175" y="2893"/>
                    <a:pt x="191" y="2866"/>
                  </a:cubicBezTo>
                  <a:cubicBezTo>
                    <a:pt x="774" y="1746"/>
                    <a:pt x="1786" y="1092"/>
                    <a:pt x="2537" y="139"/>
                  </a:cubicBezTo>
                  <a:cubicBezTo>
                    <a:pt x="2587" y="78"/>
                    <a:pt x="2543" y="0"/>
                    <a:pt x="2477"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38"/>
            <p:cNvSpPr/>
            <p:nvPr/>
          </p:nvSpPr>
          <p:spPr>
            <a:xfrm>
              <a:off x="4818025" y="3212725"/>
              <a:ext cx="88000" cy="95250"/>
            </a:xfrm>
            <a:custGeom>
              <a:avLst/>
              <a:gdLst/>
              <a:ahLst/>
              <a:cxnLst/>
              <a:rect l="l" t="t" r="r" b="b"/>
              <a:pathLst>
                <a:path w="3520" h="3810" extrusionOk="0">
                  <a:moveTo>
                    <a:pt x="3412" y="1"/>
                  </a:moveTo>
                  <a:cubicBezTo>
                    <a:pt x="3400" y="1"/>
                    <a:pt x="3387" y="4"/>
                    <a:pt x="3375" y="12"/>
                  </a:cubicBezTo>
                  <a:cubicBezTo>
                    <a:pt x="1958" y="870"/>
                    <a:pt x="970" y="2287"/>
                    <a:pt x="53" y="3644"/>
                  </a:cubicBezTo>
                  <a:cubicBezTo>
                    <a:pt x="0" y="3723"/>
                    <a:pt x="78" y="3810"/>
                    <a:pt x="156" y="3810"/>
                  </a:cubicBezTo>
                  <a:cubicBezTo>
                    <a:pt x="183" y="3810"/>
                    <a:pt x="210" y="3799"/>
                    <a:pt x="232" y="3775"/>
                  </a:cubicBezTo>
                  <a:cubicBezTo>
                    <a:pt x="1387" y="2632"/>
                    <a:pt x="2399" y="1358"/>
                    <a:pt x="3470" y="132"/>
                  </a:cubicBezTo>
                  <a:cubicBezTo>
                    <a:pt x="3519" y="82"/>
                    <a:pt x="3471" y="1"/>
                    <a:pt x="3412"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38"/>
            <p:cNvSpPr/>
            <p:nvPr/>
          </p:nvSpPr>
          <p:spPr>
            <a:xfrm>
              <a:off x="4817250" y="3234600"/>
              <a:ext cx="96850" cy="77950"/>
            </a:xfrm>
            <a:custGeom>
              <a:avLst/>
              <a:gdLst/>
              <a:ahLst/>
              <a:cxnLst/>
              <a:rect l="l" t="t" r="r" b="b"/>
              <a:pathLst>
                <a:path w="3874" h="3118" extrusionOk="0">
                  <a:moveTo>
                    <a:pt x="3750" y="0"/>
                  </a:moveTo>
                  <a:cubicBezTo>
                    <a:pt x="3739" y="0"/>
                    <a:pt x="3728" y="2"/>
                    <a:pt x="3716" y="7"/>
                  </a:cubicBezTo>
                  <a:cubicBezTo>
                    <a:pt x="2858" y="245"/>
                    <a:pt x="2108" y="840"/>
                    <a:pt x="1430" y="1388"/>
                  </a:cubicBezTo>
                  <a:cubicBezTo>
                    <a:pt x="1072" y="1674"/>
                    <a:pt x="1" y="2507"/>
                    <a:pt x="203" y="3067"/>
                  </a:cubicBezTo>
                  <a:cubicBezTo>
                    <a:pt x="203" y="3096"/>
                    <a:pt x="227" y="3117"/>
                    <a:pt x="256" y="3117"/>
                  </a:cubicBezTo>
                  <a:cubicBezTo>
                    <a:pt x="262" y="3117"/>
                    <a:pt x="268" y="3116"/>
                    <a:pt x="275" y="3114"/>
                  </a:cubicBezTo>
                  <a:cubicBezTo>
                    <a:pt x="513" y="3055"/>
                    <a:pt x="668" y="2781"/>
                    <a:pt x="834" y="2602"/>
                  </a:cubicBezTo>
                  <a:cubicBezTo>
                    <a:pt x="1120" y="2293"/>
                    <a:pt x="1453" y="2007"/>
                    <a:pt x="1787" y="1733"/>
                  </a:cubicBezTo>
                  <a:cubicBezTo>
                    <a:pt x="2430" y="1162"/>
                    <a:pt x="3180" y="733"/>
                    <a:pt x="3811" y="150"/>
                  </a:cubicBezTo>
                  <a:cubicBezTo>
                    <a:pt x="3873" y="98"/>
                    <a:pt x="3827" y="0"/>
                    <a:pt x="375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38"/>
            <p:cNvSpPr/>
            <p:nvPr/>
          </p:nvSpPr>
          <p:spPr>
            <a:xfrm>
              <a:off x="4749825" y="2641125"/>
              <a:ext cx="125675" cy="185625"/>
            </a:xfrm>
            <a:custGeom>
              <a:avLst/>
              <a:gdLst/>
              <a:ahLst/>
              <a:cxnLst/>
              <a:rect l="l" t="t" r="r" b="b"/>
              <a:pathLst>
                <a:path w="5027" h="7425" extrusionOk="0">
                  <a:moveTo>
                    <a:pt x="198" y="0"/>
                  </a:moveTo>
                  <a:cubicBezTo>
                    <a:pt x="79" y="0"/>
                    <a:pt x="0" y="143"/>
                    <a:pt x="90" y="243"/>
                  </a:cubicBezTo>
                  <a:cubicBezTo>
                    <a:pt x="2043" y="2350"/>
                    <a:pt x="4329" y="4362"/>
                    <a:pt x="4841" y="7351"/>
                  </a:cubicBezTo>
                  <a:cubicBezTo>
                    <a:pt x="4846" y="7402"/>
                    <a:pt x="4881" y="7424"/>
                    <a:pt x="4919" y="7424"/>
                  </a:cubicBezTo>
                  <a:cubicBezTo>
                    <a:pt x="4970" y="7424"/>
                    <a:pt x="5026" y="7383"/>
                    <a:pt x="5019" y="7315"/>
                  </a:cubicBezTo>
                  <a:cubicBezTo>
                    <a:pt x="4650" y="4577"/>
                    <a:pt x="2722" y="1386"/>
                    <a:pt x="269" y="17"/>
                  </a:cubicBezTo>
                  <a:cubicBezTo>
                    <a:pt x="244" y="5"/>
                    <a:pt x="220" y="0"/>
                    <a:pt x="198"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38"/>
            <p:cNvSpPr/>
            <p:nvPr/>
          </p:nvSpPr>
          <p:spPr>
            <a:xfrm>
              <a:off x="4783700" y="2647775"/>
              <a:ext cx="103225" cy="154625"/>
            </a:xfrm>
            <a:custGeom>
              <a:avLst/>
              <a:gdLst/>
              <a:ahLst/>
              <a:cxnLst/>
              <a:rect l="l" t="t" r="r" b="b"/>
              <a:pathLst>
                <a:path w="4129" h="6185" extrusionOk="0">
                  <a:moveTo>
                    <a:pt x="200" y="0"/>
                  </a:moveTo>
                  <a:cubicBezTo>
                    <a:pt x="76" y="0"/>
                    <a:pt x="1" y="182"/>
                    <a:pt x="105" y="263"/>
                  </a:cubicBezTo>
                  <a:cubicBezTo>
                    <a:pt x="1724" y="1584"/>
                    <a:pt x="3950" y="3739"/>
                    <a:pt x="3653" y="6061"/>
                  </a:cubicBezTo>
                  <a:cubicBezTo>
                    <a:pt x="3653" y="6142"/>
                    <a:pt x="3718" y="6185"/>
                    <a:pt x="3776" y="6185"/>
                  </a:cubicBezTo>
                  <a:cubicBezTo>
                    <a:pt x="3821" y="6185"/>
                    <a:pt x="3862" y="6160"/>
                    <a:pt x="3867" y="6108"/>
                  </a:cubicBezTo>
                  <a:cubicBezTo>
                    <a:pt x="4129" y="4811"/>
                    <a:pt x="3545" y="3501"/>
                    <a:pt x="2902" y="2418"/>
                  </a:cubicBezTo>
                  <a:cubicBezTo>
                    <a:pt x="2355" y="1477"/>
                    <a:pt x="1402" y="120"/>
                    <a:pt x="212" y="1"/>
                  </a:cubicBezTo>
                  <a:cubicBezTo>
                    <a:pt x="208" y="0"/>
                    <a:pt x="204" y="0"/>
                    <a:pt x="200" y="0"/>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38"/>
            <p:cNvSpPr/>
            <p:nvPr/>
          </p:nvSpPr>
          <p:spPr>
            <a:xfrm>
              <a:off x="4741675" y="2592925"/>
              <a:ext cx="123825" cy="162300"/>
            </a:xfrm>
            <a:custGeom>
              <a:avLst/>
              <a:gdLst/>
              <a:ahLst/>
              <a:cxnLst/>
              <a:rect l="l" t="t" r="r" b="b"/>
              <a:pathLst>
                <a:path w="4953" h="6492" extrusionOk="0">
                  <a:moveTo>
                    <a:pt x="133" y="1"/>
                  </a:moveTo>
                  <a:cubicBezTo>
                    <a:pt x="63" y="1"/>
                    <a:pt x="0" y="100"/>
                    <a:pt x="59" y="159"/>
                  </a:cubicBezTo>
                  <a:cubicBezTo>
                    <a:pt x="1893" y="2123"/>
                    <a:pt x="4286" y="3552"/>
                    <a:pt x="4774" y="6421"/>
                  </a:cubicBezTo>
                  <a:cubicBezTo>
                    <a:pt x="4779" y="6470"/>
                    <a:pt x="4817" y="6492"/>
                    <a:pt x="4856" y="6492"/>
                  </a:cubicBezTo>
                  <a:cubicBezTo>
                    <a:pt x="4903" y="6492"/>
                    <a:pt x="4953" y="6461"/>
                    <a:pt x="4953" y="6409"/>
                  </a:cubicBezTo>
                  <a:cubicBezTo>
                    <a:pt x="4643" y="3564"/>
                    <a:pt x="2452" y="1516"/>
                    <a:pt x="178" y="16"/>
                  </a:cubicBezTo>
                  <a:cubicBezTo>
                    <a:pt x="163" y="5"/>
                    <a:pt x="148" y="1"/>
                    <a:pt x="133" y="1"/>
                  </a:cubicBezTo>
                  <a:close/>
                </a:path>
              </a:pathLst>
            </a:custGeom>
            <a:no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65" name="Google Shape;9565;p38"/>
          <p:cNvGrpSpPr/>
          <p:nvPr/>
        </p:nvGrpSpPr>
        <p:grpSpPr>
          <a:xfrm rot="2700000" flipH="1">
            <a:off x="444857" y="2340779"/>
            <a:ext cx="1097742" cy="4163486"/>
            <a:chOff x="4591050" y="1653000"/>
            <a:chExt cx="560975" cy="2127650"/>
          </a:xfrm>
        </p:grpSpPr>
        <p:sp>
          <p:nvSpPr>
            <p:cNvPr id="9566" name="Google Shape;9566;p38"/>
            <p:cNvSpPr/>
            <p:nvPr/>
          </p:nvSpPr>
          <p:spPr>
            <a:xfrm>
              <a:off x="4638450" y="1715375"/>
              <a:ext cx="334200" cy="2037750"/>
            </a:xfrm>
            <a:custGeom>
              <a:avLst/>
              <a:gdLst/>
              <a:ahLst/>
              <a:cxnLst/>
              <a:rect l="l" t="t" r="r" b="b"/>
              <a:pathLst>
                <a:path w="13368" h="81510" extrusionOk="0">
                  <a:moveTo>
                    <a:pt x="8782" y="0"/>
                  </a:moveTo>
                  <a:cubicBezTo>
                    <a:pt x="8719" y="0"/>
                    <a:pt x="8661" y="48"/>
                    <a:pt x="8689" y="125"/>
                  </a:cubicBezTo>
                  <a:cubicBezTo>
                    <a:pt x="10653" y="7162"/>
                    <a:pt x="12106" y="14318"/>
                    <a:pt x="12618" y="21616"/>
                  </a:cubicBezTo>
                  <a:cubicBezTo>
                    <a:pt x="13034" y="27676"/>
                    <a:pt x="12761" y="33808"/>
                    <a:pt x="12118" y="39833"/>
                  </a:cubicBezTo>
                  <a:cubicBezTo>
                    <a:pt x="10558" y="54430"/>
                    <a:pt x="5391" y="67896"/>
                    <a:pt x="9" y="81445"/>
                  </a:cubicBezTo>
                  <a:cubicBezTo>
                    <a:pt x="1" y="81485"/>
                    <a:pt x="37" y="81509"/>
                    <a:pt x="64" y="81509"/>
                  </a:cubicBezTo>
                  <a:cubicBezTo>
                    <a:pt x="77" y="81509"/>
                    <a:pt x="89" y="81504"/>
                    <a:pt x="92" y="81492"/>
                  </a:cubicBezTo>
                  <a:cubicBezTo>
                    <a:pt x="2997" y="74623"/>
                    <a:pt x="5831" y="67717"/>
                    <a:pt x="8117" y="60621"/>
                  </a:cubicBezTo>
                  <a:cubicBezTo>
                    <a:pt x="10248" y="54013"/>
                    <a:pt x="11665" y="47226"/>
                    <a:pt x="12439" y="40333"/>
                  </a:cubicBezTo>
                  <a:cubicBezTo>
                    <a:pt x="13130" y="34141"/>
                    <a:pt x="13368" y="27843"/>
                    <a:pt x="12951" y="21628"/>
                  </a:cubicBezTo>
                  <a:cubicBezTo>
                    <a:pt x="12475" y="14306"/>
                    <a:pt x="10903" y="7114"/>
                    <a:pt x="8891" y="78"/>
                  </a:cubicBezTo>
                  <a:cubicBezTo>
                    <a:pt x="8871" y="24"/>
                    <a:pt x="8826" y="0"/>
                    <a:pt x="878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38"/>
            <p:cNvSpPr/>
            <p:nvPr/>
          </p:nvSpPr>
          <p:spPr>
            <a:xfrm>
              <a:off x="4591050" y="1717300"/>
              <a:ext cx="352425" cy="2060575"/>
            </a:xfrm>
            <a:custGeom>
              <a:avLst/>
              <a:gdLst/>
              <a:ahLst/>
              <a:cxnLst/>
              <a:rect l="l" t="t" r="r" b="b"/>
              <a:pathLst>
                <a:path w="14097" h="82423" extrusionOk="0">
                  <a:moveTo>
                    <a:pt x="10978" y="1"/>
                  </a:moveTo>
                  <a:cubicBezTo>
                    <a:pt x="10978" y="1"/>
                    <a:pt x="10954" y="1"/>
                    <a:pt x="10954" y="13"/>
                  </a:cubicBezTo>
                  <a:cubicBezTo>
                    <a:pt x="12299" y="6478"/>
                    <a:pt x="13585" y="12990"/>
                    <a:pt x="13776" y="19598"/>
                  </a:cubicBezTo>
                  <a:cubicBezTo>
                    <a:pt x="13954" y="25397"/>
                    <a:pt x="13918" y="31350"/>
                    <a:pt x="13359" y="37124"/>
                  </a:cubicBezTo>
                  <a:cubicBezTo>
                    <a:pt x="11978" y="51626"/>
                    <a:pt x="7263" y="65949"/>
                    <a:pt x="1417" y="79249"/>
                  </a:cubicBezTo>
                  <a:cubicBezTo>
                    <a:pt x="1000" y="80201"/>
                    <a:pt x="524" y="81118"/>
                    <a:pt x="83" y="82070"/>
                  </a:cubicBezTo>
                  <a:cubicBezTo>
                    <a:pt x="1" y="82252"/>
                    <a:pt x="159" y="82422"/>
                    <a:pt x="311" y="82422"/>
                  </a:cubicBezTo>
                  <a:cubicBezTo>
                    <a:pt x="378" y="82422"/>
                    <a:pt x="444" y="82389"/>
                    <a:pt x="488" y="82308"/>
                  </a:cubicBezTo>
                  <a:cubicBezTo>
                    <a:pt x="2560" y="78891"/>
                    <a:pt x="3834" y="74903"/>
                    <a:pt x="5310" y="71212"/>
                  </a:cubicBezTo>
                  <a:cubicBezTo>
                    <a:pt x="6275" y="68795"/>
                    <a:pt x="7108" y="66306"/>
                    <a:pt x="7918" y="63818"/>
                  </a:cubicBezTo>
                  <a:cubicBezTo>
                    <a:pt x="10227" y="56686"/>
                    <a:pt x="12049" y="49412"/>
                    <a:pt x="13145" y="41982"/>
                  </a:cubicBezTo>
                  <a:cubicBezTo>
                    <a:pt x="14097" y="35434"/>
                    <a:pt x="14037" y="28826"/>
                    <a:pt x="14049" y="22218"/>
                  </a:cubicBezTo>
                  <a:cubicBezTo>
                    <a:pt x="14061" y="16800"/>
                    <a:pt x="13383" y="11478"/>
                    <a:pt x="12371" y="6156"/>
                  </a:cubicBezTo>
                  <a:cubicBezTo>
                    <a:pt x="11966" y="4096"/>
                    <a:pt x="11478" y="2037"/>
                    <a:pt x="1097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38"/>
            <p:cNvSpPr/>
            <p:nvPr/>
          </p:nvSpPr>
          <p:spPr>
            <a:xfrm>
              <a:off x="4598475" y="3752225"/>
              <a:ext cx="50925" cy="28425"/>
            </a:xfrm>
            <a:custGeom>
              <a:avLst/>
              <a:gdLst/>
              <a:ahLst/>
              <a:cxnLst/>
              <a:rect l="l" t="t" r="r" b="b"/>
              <a:pathLst>
                <a:path w="2037" h="1137" extrusionOk="0">
                  <a:moveTo>
                    <a:pt x="1883" y="0"/>
                  </a:moveTo>
                  <a:cubicBezTo>
                    <a:pt x="1871" y="0"/>
                    <a:pt x="1859" y="2"/>
                    <a:pt x="1846" y="7"/>
                  </a:cubicBezTo>
                  <a:cubicBezTo>
                    <a:pt x="1727" y="54"/>
                    <a:pt x="1632" y="149"/>
                    <a:pt x="1548" y="221"/>
                  </a:cubicBezTo>
                  <a:cubicBezTo>
                    <a:pt x="1394" y="352"/>
                    <a:pt x="1203" y="459"/>
                    <a:pt x="1013" y="542"/>
                  </a:cubicBezTo>
                  <a:cubicBezTo>
                    <a:pt x="858" y="626"/>
                    <a:pt x="715" y="650"/>
                    <a:pt x="560" y="697"/>
                  </a:cubicBezTo>
                  <a:cubicBezTo>
                    <a:pt x="538" y="704"/>
                    <a:pt x="506" y="710"/>
                    <a:pt x="471" y="710"/>
                  </a:cubicBezTo>
                  <a:cubicBezTo>
                    <a:pt x="394" y="710"/>
                    <a:pt x="307" y="684"/>
                    <a:pt x="298" y="602"/>
                  </a:cubicBezTo>
                  <a:cubicBezTo>
                    <a:pt x="298" y="530"/>
                    <a:pt x="346" y="411"/>
                    <a:pt x="370" y="340"/>
                  </a:cubicBezTo>
                  <a:cubicBezTo>
                    <a:pt x="405" y="305"/>
                    <a:pt x="375" y="263"/>
                    <a:pt x="333" y="263"/>
                  </a:cubicBezTo>
                  <a:cubicBezTo>
                    <a:pt x="318" y="263"/>
                    <a:pt x="302" y="268"/>
                    <a:pt x="286" y="280"/>
                  </a:cubicBezTo>
                  <a:cubicBezTo>
                    <a:pt x="84" y="399"/>
                    <a:pt x="1" y="542"/>
                    <a:pt x="48" y="769"/>
                  </a:cubicBezTo>
                  <a:cubicBezTo>
                    <a:pt x="72" y="1007"/>
                    <a:pt x="382" y="1090"/>
                    <a:pt x="584" y="1126"/>
                  </a:cubicBezTo>
                  <a:cubicBezTo>
                    <a:pt x="625" y="1133"/>
                    <a:pt x="666" y="1137"/>
                    <a:pt x="708" y="1137"/>
                  </a:cubicBezTo>
                  <a:cubicBezTo>
                    <a:pt x="992" y="1137"/>
                    <a:pt x="1283" y="971"/>
                    <a:pt x="1501" y="804"/>
                  </a:cubicBezTo>
                  <a:cubicBezTo>
                    <a:pt x="1715" y="638"/>
                    <a:pt x="2037" y="399"/>
                    <a:pt x="1989" y="102"/>
                  </a:cubicBezTo>
                  <a:cubicBezTo>
                    <a:pt x="1979" y="43"/>
                    <a:pt x="1937" y="0"/>
                    <a:pt x="188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38"/>
            <p:cNvSpPr/>
            <p:nvPr/>
          </p:nvSpPr>
          <p:spPr>
            <a:xfrm>
              <a:off x="4688375" y="3192650"/>
              <a:ext cx="48250" cy="121375"/>
            </a:xfrm>
            <a:custGeom>
              <a:avLst/>
              <a:gdLst/>
              <a:ahLst/>
              <a:cxnLst/>
              <a:rect l="l" t="t" r="r" b="b"/>
              <a:pathLst>
                <a:path w="1930" h="4855" extrusionOk="0">
                  <a:moveTo>
                    <a:pt x="84" y="0"/>
                  </a:moveTo>
                  <a:cubicBezTo>
                    <a:pt x="44" y="0"/>
                    <a:pt x="1" y="45"/>
                    <a:pt x="36" y="89"/>
                  </a:cubicBezTo>
                  <a:cubicBezTo>
                    <a:pt x="1000" y="1542"/>
                    <a:pt x="1727" y="3006"/>
                    <a:pt x="1786" y="4792"/>
                  </a:cubicBezTo>
                  <a:cubicBezTo>
                    <a:pt x="1798" y="4834"/>
                    <a:pt x="1834" y="4855"/>
                    <a:pt x="1867" y="4855"/>
                  </a:cubicBezTo>
                  <a:cubicBezTo>
                    <a:pt x="1899" y="4855"/>
                    <a:pt x="1929" y="4834"/>
                    <a:pt x="1929" y="4792"/>
                  </a:cubicBezTo>
                  <a:cubicBezTo>
                    <a:pt x="1893" y="3030"/>
                    <a:pt x="1262" y="1351"/>
                    <a:pt x="119" y="18"/>
                  </a:cubicBezTo>
                  <a:cubicBezTo>
                    <a:pt x="110" y="6"/>
                    <a:pt x="97" y="0"/>
                    <a:pt x="8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38"/>
            <p:cNvSpPr/>
            <p:nvPr/>
          </p:nvSpPr>
          <p:spPr>
            <a:xfrm>
              <a:off x="4651950" y="3122550"/>
              <a:ext cx="100150" cy="354600"/>
            </a:xfrm>
            <a:custGeom>
              <a:avLst/>
              <a:gdLst/>
              <a:ahLst/>
              <a:cxnLst/>
              <a:rect l="l" t="t" r="r" b="b"/>
              <a:pathLst>
                <a:path w="4006" h="14184" extrusionOk="0">
                  <a:moveTo>
                    <a:pt x="79" y="1"/>
                  </a:moveTo>
                  <a:cubicBezTo>
                    <a:pt x="38" y="1"/>
                    <a:pt x="1" y="43"/>
                    <a:pt x="29" y="71"/>
                  </a:cubicBezTo>
                  <a:cubicBezTo>
                    <a:pt x="1624" y="2512"/>
                    <a:pt x="2684" y="4858"/>
                    <a:pt x="3053" y="7763"/>
                  </a:cubicBezTo>
                  <a:cubicBezTo>
                    <a:pt x="3267" y="9430"/>
                    <a:pt x="3827" y="12847"/>
                    <a:pt x="2267" y="14026"/>
                  </a:cubicBezTo>
                  <a:cubicBezTo>
                    <a:pt x="2179" y="14084"/>
                    <a:pt x="2212" y="14184"/>
                    <a:pt x="2279" y="14184"/>
                  </a:cubicBezTo>
                  <a:cubicBezTo>
                    <a:pt x="2294" y="14184"/>
                    <a:pt x="2310" y="14179"/>
                    <a:pt x="2327" y="14168"/>
                  </a:cubicBezTo>
                  <a:cubicBezTo>
                    <a:pt x="4005" y="13180"/>
                    <a:pt x="3577" y="9977"/>
                    <a:pt x="3446" y="8382"/>
                  </a:cubicBezTo>
                  <a:cubicBezTo>
                    <a:pt x="3160" y="5346"/>
                    <a:pt x="2315" y="2250"/>
                    <a:pt x="112" y="12"/>
                  </a:cubicBezTo>
                  <a:cubicBezTo>
                    <a:pt x="102" y="4"/>
                    <a:pt x="90" y="1"/>
                    <a:pt x="7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38"/>
            <p:cNvSpPr/>
            <p:nvPr/>
          </p:nvSpPr>
          <p:spPr>
            <a:xfrm>
              <a:off x="4665675" y="3143900"/>
              <a:ext cx="96825" cy="302650"/>
            </a:xfrm>
            <a:custGeom>
              <a:avLst/>
              <a:gdLst/>
              <a:ahLst/>
              <a:cxnLst/>
              <a:rect l="l" t="t" r="r" b="b"/>
              <a:pathLst>
                <a:path w="3873" h="12106" extrusionOk="0">
                  <a:moveTo>
                    <a:pt x="115" y="0"/>
                  </a:moveTo>
                  <a:cubicBezTo>
                    <a:pt x="59" y="0"/>
                    <a:pt x="1" y="64"/>
                    <a:pt x="27" y="134"/>
                  </a:cubicBezTo>
                  <a:cubicBezTo>
                    <a:pt x="1908" y="3635"/>
                    <a:pt x="3706" y="8040"/>
                    <a:pt x="2587" y="12052"/>
                  </a:cubicBezTo>
                  <a:cubicBezTo>
                    <a:pt x="2579" y="12084"/>
                    <a:pt x="2603" y="12105"/>
                    <a:pt x="2627" y="12105"/>
                  </a:cubicBezTo>
                  <a:cubicBezTo>
                    <a:pt x="2639" y="12105"/>
                    <a:pt x="2651" y="12100"/>
                    <a:pt x="2659" y="12088"/>
                  </a:cubicBezTo>
                  <a:cubicBezTo>
                    <a:pt x="3873" y="8314"/>
                    <a:pt x="2623" y="3099"/>
                    <a:pt x="170" y="27"/>
                  </a:cubicBezTo>
                  <a:cubicBezTo>
                    <a:pt x="155" y="8"/>
                    <a:pt x="135" y="0"/>
                    <a:pt x="11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38"/>
            <p:cNvSpPr/>
            <p:nvPr/>
          </p:nvSpPr>
          <p:spPr>
            <a:xfrm>
              <a:off x="4648525" y="3101725"/>
              <a:ext cx="105050" cy="222350"/>
            </a:xfrm>
            <a:custGeom>
              <a:avLst/>
              <a:gdLst/>
              <a:ahLst/>
              <a:cxnLst/>
              <a:rect l="l" t="t" r="r" b="b"/>
              <a:pathLst>
                <a:path w="4202" h="8894" extrusionOk="0">
                  <a:moveTo>
                    <a:pt x="199" y="1"/>
                  </a:moveTo>
                  <a:cubicBezTo>
                    <a:pt x="104" y="1"/>
                    <a:pt x="0" y="98"/>
                    <a:pt x="35" y="202"/>
                  </a:cubicBezTo>
                  <a:cubicBezTo>
                    <a:pt x="511" y="1488"/>
                    <a:pt x="1416" y="2655"/>
                    <a:pt x="2154" y="3833"/>
                  </a:cubicBezTo>
                  <a:cubicBezTo>
                    <a:pt x="3118" y="5405"/>
                    <a:pt x="3785" y="7072"/>
                    <a:pt x="4166" y="8894"/>
                  </a:cubicBezTo>
                  <a:cubicBezTo>
                    <a:pt x="4190" y="8894"/>
                    <a:pt x="4202" y="8894"/>
                    <a:pt x="4202" y="8870"/>
                  </a:cubicBezTo>
                  <a:cubicBezTo>
                    <a:pt x="3749" y="5774"/>
                    <a:pt x="2333" y="2440"/>
                    <a:pt x="297" y="47"/>
                  </a:cubicBezTo>
                  <a:cubicBezTo>
                    <a:pt x="270" y="15"/>
                    <a:pt x="235" y="1"/>
                    <a:pt x="19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38"/>
            <p:cNvSpPr/>
            <p:nvPr/>
          </p:nvSpPr>
          <p:spPr>
            <a:xfrm>
              <a:off x="4640450" y="2929425"/>
              <a:ext cx="159575" cy="443550"/>
            </a:xfrm>
            <a:custGeom>
              <a:avLst/>
              <a:gdLst/>
              <a:ahLst/>
              <a:cxnLst/>
              <a:rect l="l" t="t" r="r" b="b"/>
              <a:pathLst>
                <a:path w="6383" h="17742" extrusionOk="0">
                  <a:moveTo>
                    <a:pt x="83" y="1"/>
                  </a:moveTo>
                  <a:cubicBezTo>
                    <a:pt x="40" y="1"/>
                    <a:pt x="0" y="30"/>
                    <a:pt x="0" y="93"/>
                  </a:cubicBezTo>
                  <a:cubicBezTo>
                    <a:pt x="12" y="2903"/>
                    <a:pt x="560" y="6058"/>
                    <a:pt x="1989" y="8523"/>
                  </a:cubicBezTo>
                  <a:cubicBezTo>
                    <a:pt x="3501" y="11106"/>
                    <a:pt x="6382" y="14547"/>
                    <a:pt x="4632" y="17667"/>
                  </a:cubicBezTo>
                  <a:cubicBezTo>
                    <a:pt x="4600" y="17707"/>
                    <a:pt x="4627" y="17742"/>
                    <a:pt x="4663" y="17742"/>
                  </a:cubicBezTo>
                  <a:cubicBezTo>
                    <a:pt x="4681" y="17742"/>
                    <a:pt x="4700" y="17734"/>
                    <a:pt x="4715" y="17714"/>
                  </a:cubicBezTo>
                  <a:cubicBezTo>
                    <a:pt x="6311" y="15405"/>
                    <a:pt x="4858" y="12357"/>
                    <a:pt x="3620" y="10225"/>
                  </a:cubicBezTo>
                  <a:cubicBezTo>
                    <a:pt x="2679" y="8618"/>
                    <a:pt x="1667" y="7225"/>
                    <a:pt x="1179" y="5403"/>
                  </a:cubicBezTo>
                  <a:cubicBezTo>
                    <a:pt x="703" y="3653"/>
                    <a:pt x="774" y="1772"/>
                    <a:pt x="179" y="69"/>
                  </a:cubicBezTo>
                  <a:cubicBezTo>
                    <a:pt x="162" y="24"/>
                    <a:pt x="121" y="1"/>
                    <a:pt x="8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38"/>
            <p:cNvSpPr/>
            <p:nvPr/>
          </p:nvSpPr>
          <p:spPr>
            <a:xfrm>
              <a:off x="4665750" y="2897500"/>
              <a:ext cx="113425" cy="332750"/>
            </a:xfrm>
            <a:custGeom>
              <a:avLst/>
              <a:gdLst/>
              <a:ahLst/>
              <a:cxnLst/>
              <a:rect l="l" t="t" r="r" b="b"/>
              <a:pathLst>
                <a:path w="4537" h="13310" extrusionOk="0">
                  <a:moveTo>
                    <a:pt x="108" y="1"/>
                  </a:moveTo>
                  <a:cubicBezTo>
                    <a:pt x="84" y="1"/>
                    <a:pt x="60" y="13"/>
                    <a:pt x="60" y="37"/>
                  </a:cubicBezTo>
                  <a:cubicBezTo>
                    <a:pt x="0" y="4537"/>
                    <a:pt x="1072" y="9895"/>
                    <a:pt x="4322" y="13276"/>
                  </a:cubicBezTo>
                  <a:cubicBezTo>
                    <a:pt x="4343" y="13300"/>
                    <a:pt x="4367" y="13309"/>
                    <a:pt x="4391" y="13309"/>
                  </a:cubicBezTo>
                  <a:cubicBezTo>
                    <a:pt x="4464" y="13309"/>
                    <a:pt x="4537" y="13217"/>
                    <a:pt x="4501" y="13145"/>
                  </a:cubicBezTo>
                  <a:cubicBezTo>
                    <a:pt x="3275" y="11181"/>
                    <a:pt x="2132" y="9395"/>
                    <a:pt x="1370" y="7192"/>
                  </a:cubicBezTo>
                  <a:cubicBezTo>
                    <a:pt x="584" y="4894"/>
                    <a:pt x="239" y="2442"/>
                    <a:pt x="155" y="37"/>
                  </a:cubicBezTo>
                  <a:cubicBezTo>
                    <a:pt x="155" y="13"/>
                    <a:pt x="131" y="1"/>
                    <a:pt x="10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38"/>
            <p:cNvSpPr/>
            <p:nvPr/>
          </p:nvSpPr>
          <p:spPr>
            <a:xfrm>
              <a:off x="4782725" y="3223525"/>
              <a:ext cx="625" cy="11775"/>
            </a:xfrm>
            <a:custGeom>
              <a:avLst/>
              <a:gdLst/>
              <a:ahLst/>
              <a:cxnLst/>
              <a:rect l="l" t="t" r="r" b="b"/>
              <a:pathLst>
                <a:path w="25" h="471" extrusionOk="0">
                  <a:moveTo>
                    <a:pt x="13" y="0"/>
                  </a:moveTo>
                  <a:cubicBezTo>
                    <a:pt x="7" y="0"/>
                    <a:pt x="1" y="3"/>
                    <a:pt x="1" y="9"/>
                  </a:cubicBezTo>
                  <a:lnTo>
                    <a:pt x="1" y="462"/>
                  </a:lnTo>
                  <a:cubicBezTo>
                    <a:pt x="1" y="468"/>
                    <a:pt x="7" y="470"/>
                    <a:pt x="13" y="470"/>
                  </a:cubicBezTo>
                  <a:cubicBezTo>
                    <a:pt x="18" y="470"/>
                    <a:pt x="24" y="468"/>
                    <a:pt x="24" y="462"/>
                  </a:cubicBezTo>
                  <a:lnTo>
                    <a:pt x="24" y="9"/>
                  </a:lnTo>
                  <a:cubicBezTo>
                    <a:pt x="24" y="3"/>
                    <a:pt x="18" y="0"/>
                    <a:pt x="1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38"/>
            <p:cNvSpPr/>
            <p:nvPr/>
          </p:nvSpPr>
          <p:spPr>
            <a:xfrm>
              <a:off x="4669850" y="2929700"/>
              <a:ext cx="150400" cy="336225"/>
            </a:xfrm>
            <a:custGeom>
              <a:avLst/>
              <a:gdLst/>
              <a:ahLst/>
              <a:cxnLst/>
              <a:rect l="l" t="t" r="r" b="b"/>
              <a:pathLst>
                <a:path w="6016" h="13449" extrusionOk="0">
                  <a:moveTo>
                    <a:pt x="96" y="1"/>
                  </a:moveTo>
                  <a:cubicBezTo>
                    <a:pt x="46" y="1"/>
                    <a:pt x="0" y="56"/>
                    <a:pt x="27" y="118"/>
                  </a:cubicBezTo>
                  <a:cubicBezTo>
                    <a:pt x="1253" y="2225"/>
                    <a:pt x="2408" y="4356"/>
                    <a:pt x="3361" y="6619"/>
                  </a:cubicBezTo>
                  <a:cubicBezTo>
                    <a:pt x="4230" y="8690"/>
                    <a:pt x="5230" y="11107"/>
                    <a:pt x="4635" y="13369"/>
                  </a:cubicBezTo>
                  <a:cubicBezTo>
                    <a:pt x="4609" y="13412"/>
                    <a:pt x="4638" y="13448"/>
                    <a:pt x="4674" y="13448"/>
                  </a:cubicBezTo>
                  <a:cubicBezTo>
                    <a:pt x="4689" y="13448"/>
                    <a:pt x="4704" y="13443"/>
                    <a:pt x="4718" y="13429"/>
                  </a:cubicBezTo>
                  <a:cubicBezTo>
                    <a:pt x="6016" y="12024"/>
                    <a:pt x="4528" y="8595"/>
                    <a:pt x="3992" y="7178"/>
                  </a:cubicBezTo>
                  <a:cubicBezTo>
                    <a:pt x="3063" y="4761"/>
                    <a:pt x="1920" y="1963"/>
                    <a:pt x="146" y="23"/>
                  </a:cubicBezTo>
                  <a:cubicBezTo>
                    <a:pt x="131" y="7"/>
                    <a:pt x="113" y="1"/>
                    <a:pt x="9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38"/>
            <p:cNvSpPr/>
            <p:nvPr/>
          </p:nvSpPr>
          <p:spPr>
            <a:xfrm>
              <a:off x="4690250" y="2928275"/>
              <a:ext cx="132100" cy="267925"/>
            </a:xfrm>
            <a:custGeom>
              <a:avLst/>
              <a:gdLst/>
              <a:ahLst/>
              <a:cxnLst/>
              <a:rect l="l" t="t" r="r" b="b"/>
              <a:pathLst>
                <a:path w="5284" h="10717" extrusionOk="0">
                  <a:moveTo>
                    <a:pt x="170" y="1"/>
                  </a:moveTo>
                  <a:cubicBezTo>
                    <a:pt x="90" y="1"/>
                    <a:pt x="1" y="109"/>
                    <a:pt x="68" y="187"/>
                  </a:cubicBezTo>
                  <a:cubicBezTo>
                    <a:pt x="2378" y="3282"/>
                    <a:pt x="5093" y="6497"/>
                    <a:pt x="4962" y="10617"/>
                  </a:cubicBezTo>
                  <a:cubicBezTo>
                    <a:pt x="4956" y="10684"/>
                    <a:pt x="4999" y="10716"/>
                    <a:pt x="5045" y="10716"/>
                  </a:cubicBezTo>
                  <a:cubicBezTo>
                    <a:pt x="5089" y="10716"/>
                    <a:pt x="5134" y="10687"/>
                    <a:pt x="5140" y="10628"/>
                  </a:cubicBezTo>
                  <a:cubicBezTo>
                    <a:pt x="5283" y="8628"/>
                    <a:pt x="4688" y="6688"/>
                    <a:pt x="3831" y="4890"/>
                  </a:cubicBezTo>
                  <a:cubicBezTo>
                    <a:pt x="3009" y="3163"/>
                    <a:pt x="1818" y="1151"/>
                    <a:pt x="223" y="20"/>
                  </a:cubicBezTo>
                  <a:cubicBezTo>
                    <a:pt x="207" y="7"/>
                    <a:pt x="189" y="1"/>
                    <a:pt x="17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38"/>
            <p:cNvSpPr/>
            <p:nvPr/>
          </p:nvSpPr>
          <p:spPr>
            <a:xfrm>
              <a:off x="4674975" y="2968025"/>
              <a:ext cx="100925" cy="277850"/>
            </a:xfrm>
            <a:custGeom>
              <a:avLst/>
              <a:gdLst/>
              <a:ahLst/>
              <a:cxnLst/>
              <a:rect l="l" t="t" r="r" b="b"/>
              <a:pathLst>
                <a:path w="4037" h="11114" extrusionOk="0">
                  <a:moveTo>
                    <a:pt x="34" y="0"/>
                  </a:moveTo>
                  <a:cubicBezTo>
                    <a:pt x="18" y="0"/>
                    <a:pt x="1" y="12"/>
                    <a:pt x="1" y="37"/>
                  </a:cubicBezTo>
                  <a:cubicBezTo>
                    <a:pt x="227" y="1883"/>
                    <a:pt x="691" y="3645"/>
                    <a:pt x="1370" y="5371"/>
                  </a:cubicBezTo>
                  <a:cubicBezTo>
                    <a:pt x="2072" y="7157"/>
                    <a:pt x="3775" y="9027"/>
                    <a:pt x="3739" y="10979"/>
                  </a:cubicBezTo>
                  <a:cubicBezTo>
                    <a:pt x="3739" y="11069"/>
                    <a:pt x="3808" y="11113"/>
                    <a:pt x="3878" y="11113"/>
                  </a:cubicBezTo>
                  <a:cubicBezTo>
                    <a:pt x="3947" y="11113"/>
                    <a:pt x="4019" y="11069"/>
                    <a:pt x="4025" y="10979"/>
                  </a:cubicBezTo>
                  <a:cubicBezTo>
                    <a:pt x="4037" y="9360"/>
                    <a:pt x="2894" y="8015"/>
                    <a:pt x="2227" y="6622"/>
                  </a:cubicBezTo>
                  <a:cubicBezTo>
                    <a:pt x="1191" y="4490"/>
                    <a:pt x="417" y="2359"/>
                    <a:pt x="60" y="25"/>
                  </a:cubicBezTo>
                  <a:cubicBezTo>
                    <a:pt x="60" y="9"/>
                    <a:pt x="47" y="0"/>
                    <a:pt x="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38"/>
            <p:cNvSpPr/>
            <p:nvPr/>
          </p:nvSpPr>
          <p:spPr>
            <a:xfrm>
              <a:off x="4699375" y="2974000"/>
              <a:ext cx="65825" cy="217025"/>
            </a:xfrm>
            <a:custGeom>
              <a:avLst/>
              <a:gdLst/>
              <a:ahLst/>
              <a:cxnLst/>
              <a:rect l="l" t="t" r="r" b="b"/>
              <a:pathLst>
                <a:path w="2633" h="8681" extrusionOk="0">
                  <a:moveTo>
                    <a:pt x="403" y="1"/>
                  </a:moveTo>
                  <a:cubicBezTo>
                    <a:pt x="355" y="1"/>
                    <a:pt x="305" y="35"/>
                    <a:pt x="299" y="96"/>
                  </a:cubicBezTo>
                  <a:cubicBezTo>
                    <a:pt x="1" y="2942"/>
                    <a:pt x="1203" y="6252"/>
                    <a:pt x="2596" y="8680"/>
                  </a:cubicBezTo>
                  <a:cubicBezTo>
                    <a:pt x="2596" y="8680"/>
                    <a:pt x="2632" y="8669"/>
                    <a:pt x="2632" y="8657"/>
                  </a:cubicBezTo>
                  <a:cubicBezTo>
                    <a:pt x="2084" y="7299"/>
                    <a:pt x="1644" y="5906"/>
                    <a:pt x="1322" y="4489"/>
                  </a:cubicBezTo>
                  <a:cubicBezTo>
                    <a:pt x="977" y="3025"/>
                    <a:pt x="953" y="1477"/>
                    <a:pt x="489" y="60"/>
                  </a:cubicBezTo>
                  <a:cubicBezTo>
                    <a:pt x="474" y="20"/>
                    <a:pt x="439" y="1"/>
                    <a:pt x="40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38"/>
            <p:cNvSpPr/>
            <p:nvPr/>
          </p:nvSpPr>
          <p:spPr>
            <a:xfrm>
              <a:off x="4698775" y="2862575"/>
              <a:ext cx="155725" cy="360175"/>
            </a:xfrm>
            <a:custGeom>
              <a:avLst/>
              <a:gdLst/>
              <a:ahLst/>
              <a:cxnLst/>
              <a:rect l="l" t="t" r="r" b="b"/>
              <a:pathLst>
                <a:path w="6229" h="14407" extrusionOk="0">
                  <a:moveTo>
                    <a:pt x="123" y="0"/>
                  </a:moveTo>
                  <a:cubicBezTo>
                    <a:pt x="61" y="0"/>
                    <a:pt x="1" y="84"/>
                    <a:pt x="37" y="148"/>
                  </a:cubicBezTo>
                  <a:cubicBezTo>
                    <a:pt x="2144" y="4720"/>
                    <a:pt x="6014" y="8946"/>
                    <a:pt x="5776" y="14304"/>
                  </a:cubicBezTo>
                  <a:cubicBezTo>
                    <a:pt x="5770" y="14374"/>
                    <a:pt x="5818" y="14407"/>
                    <a:pt x="5870" y="14407"/>
                  </a:cubicBezTo>
                  <a:cubicBezTo>
                    <a:pt x="5925" y="14407"/>
                    <a:pt x="5984" y="14371"/>
                    <a:pt x="5990" y="14304"/>
                  </a:cubicBezTo>
                  <a:cubicBezTo>
                    <a:pt x="6228" y="11792"/>
                    <a:pt x="5466" y="9435"/>
                    <a:pt x="4466" y="7161"/>
                  </a:cubicBezTo>
                  <a:cubicBezTo>
                    <a:pt x="3382" y="4672"/>
                    <a:pt x="1942" y="2100"/>
                    <a:pt x="180" y="29"/>
                  </a:cubicBezTo>
                  <a:cubicBezTo>
                    <a:pt x="163" y="9"/>
                    <a:pt x="143" y="0"/>
                    <a:pt x="12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38"/>
            <p:cNvSpPr/>
            <p:nvPr/>
          </p:nvSpPr>
          <p:spPr>
            <a:xfrm>
              <a:off x="4663850" y="2795550"/>
              <a:ext cx="173375" cy="327350"/>
            </a:xfrm>
            <a:custGeom>
              <a:avLst/>
              <a:gdLst/>
              <a:ahLst/>
              <a:cxnLst/>
              <a:rect l="l" t="t" r="r" b="b"/>
              <a:pathLst>
                <a:path w="6935" h="13094" extrusionOk="0">
                  <a:moveTo>
                    <a:pt x="171" y="1"/>
                  </a:moveTo>
                  <a:cubicBezTo>
                    <a:pt x="65" y="1"/>
                    <a:pt x="0" y="121"/>
                    <a:pt x="88" y="209"/>
                  </a:cubicBezTo>
                  <a:cubicBezTo>
                    <a:pt x="1743" y="2043"/>
                    <a:pt x="3458" y="3567"/>
                    <a:pt x="4708" y="5746"/>
                  </a:cubicBezTo>
                  <a:cubicBezTo>
                    <a:pt x="5970" y="7960"/>
                    <a:pt x="6649" y="10437"/>
                    <a:pt x="6732" y="12985"/>
                  </a:cubicBezTo>
                  <a:cubicBezTo>
                    <a:pt x="6732" y="13058"/>
                    <a:pt x="6785" y="13093"/>
                    <a:pt x="6837" y="13093"/>
                  </a:cubicBezTo>
                  <a:cubicBezTo>
                    <a:pt x="6886" y="13093"/>
                    <a:pt x="6934" y="13061"/>
                    <a:pt x="6934" y="12997"/>
                  </a:cubicBezTo>
                  <a:cubicBezTo>
                    <a:pt x="6934" y="8282"/>
                    <a:pt x="4565" y="2424"/>
                    <a:pt x="243" y="19"/>
                  </a:cubicBezTo>
                  <a:cubicBezTo>
                    <a:pt x="218" y="6"/>
                    <a:pt x="193" y="1"/>
                    <a:pt x="17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38"/>
            <p:cNvSpPr/>
            <p:nvPr/>
          </p:nvSpPr>
          <p:spPr>
            <a:xfrm>
              <a:off x="4673725" y="2752575"/>
              <a:ext cx="162775" cy="236000"/>
            </a:xfrm>
            <a:custGeom>
              <a:avLst/>
              <a:gdLst/>
              <a:ahLst/>
              <a:cxnLst/>
              <a:rect l="l" t="t" r="r" b="b"/>
              <a:pathLst>
                <a:path w="6511" h="9440" extrusionOk="0">
                  <a:moveTo>
                    <a:pt x="89" y="1"/>
                  </a:moveTo>
                  <a:cubicBezTo>
                    <a:pt x="45" y="1"/>
                    <a:pt x="1" y="51"/>
                    <a:pt x="27" y="95"/>
                  </a:cubicBezTo>
                  <a:cubicBezTo>
                    <a:pt x="813" y="1524"/>
                    <a:pt x="2122" y="2678"/>
                    <a:pt x="3241" y="3845"/>
                  </a:cubicBezTo>
                  <a:cubicBezTo>
                    <a:pt x="4754" y="5476"/>
                    <a:pt x="5920" y="7179"/>
                    <a:pt x="6373" y="9382"/>
                  </a:cubicBezTo>
                  <a:cubicBezTo>
                    <a:pt x="6388" y="9423"/>
                    <a:pt x="6417" y="9439"/>
                    <a:pt x="6444" y="9439"/>
                  </a:cubicBezTo>
                  <a:cubicBezTo>
                    <a:pt x="6479" y="9439"/>
                    <a:pt x="6511" y="9410"/>
                    <a:pt x="6504" y="9370"/>
                  </a:cubicBezTo>
                  <a:cubicBezTo>
                    <a:pt x="5813" y="5560"/>
                    <a:pt x="2741" y="2655"/>
                    <a:pt x="134" y="23"/>
                  </a:cubicBezTo>
                  <a:cubicBezTo>
                    <a:pt x="121" y="8"/>
                    <a:pt x="105" y="1"/>
                    <a:pt x="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38"/>
            <p:cNvSpPr/>
            <p:nvPr/>
          </p:nvSpPr>
          <p:spPr>
            <a:xfrm>
              <a:off x="4846275" y="3012500"/>
              <a:ext cx="12975" cy="70100"/>
            </a:xfrm>
            <a:custGeom>
              <a:avLst/>
              <a:gdLst/>
              <a:ahLst/>
              <a:cxnLst/>
              <a:rect l="l" t="t" r="r" b="b"/>
              <a:pathLst>
                <a:path w="519" h="2804" extrusionOk="0">
                  <a:moveTo>
                    <a:pt x="85" y="0"/>
                  </a:moveTo>
                  <a:cubicBezTo>
                    <a:pt x="44" y="0"/>
                    <a:pt x="0" y="28"/>
                    <a:pt x="7" y="80"/>
                  </a:cubicBezTo>
                  <a:cubicBezTo>
                    <a:pt x="54" y="949"/>
                    <a:pt x="30" y="1890"/>
                    <a:pt x="221" y="2759"/>
                  </a:cubicBezTo>
                  <a:cubicBezTo>
                    <a:pt x="227" y="2789"/>
                    <a:pt x="254" y="2804"/>
                    <a:pt x="280" y="2804"/>
                  </a:cubicBezTo>
                  <a:cubicBezTo>
                    <a:pt x="307" y="2804"/>
                    <a:pt x="334" y="2789"/>
                    <a:pt x="340" y="2759"/>
                  </a:cubicBezTo>
                  <a:cubicBezTo>
                    <a:pt x="519" y="1878"/>
                    <a:pt x="292" y="925"/>
                    <a:pt x="149" y="56"/>
                  </a:cubicBezTo>
                  <a:cubicBezTo>
                    <a:pt x="149" y="19"/>
                    <a:pt x="118" y="0"/>
                    <a:pt x="8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38"/>
            <p:cNvSpPr/>
            <p:nvPr/>
          </p:nvSpPr>
          <p:spPr>
            <a:xfrm>
              <a:off x="4759725" y="2758500"/>
              <a:ext cx="112325" cy="276050"/>
            </a:xfrm>
            <a:custGeom>
              <a:avLst/>
              <a:gdLst/>
              <a:ahLst/>
              <a:cxnLst/>
              <a:rect l="l" t="t" r="r" b="b"/>
              <a:pathLst>
                <a:path w="4493" h="11042" extrusionOk="0">
                  <a:moveTo>
                    <a:pt x="91" y="1"/>
                  </a:moveTo>
                  <a:cubicBezTo>
                    <a:pt x="42" y="1"/>
                    <a:pt x="0" y="80"/>
                    <a:pt x="40" y="120"/>
                  </a:cubicBezTo>
                  <a:cubicBezTo>
                    <a:pt x="1599" y="1703"/>
                    <a:pt x="2195" y="3656"/>
                    <a:pt x="2742" y="5751"/>
                  </a:cubicBezTo>
                  <a:cubicBezTo>
                    <a:pt x="3219" y="7514"/>
                    <a:pt x="3838" y="9216"/>
                    <a:pt x="4195" y="11002"/>
                  </a:cubicBezTo>
                  <a:cubicBezTo>
                    <a:pt x="4209" y="11030"/>
                    <a:pt x="4227" y="11041"/>
                    <a:pt x="4242" y="11041"/>
                  </a:cubicBezTo>
                  <a:cubicBezTo>
                    <a:pt x="4252" y="11041"/>
                    <a:pt x="4261" y="11036"/>
                    <a:pt x="4266" y="11026"/>
                  </a:cubicBezTo>
                  <a:cubicBezTo>
                    <a:pt x="4493" y="10264"/>
                    <a:pt x="4112" y="9299"/>
                    <a:pt x="3921" y="8573"/>
                  </a:cubicBezTo>
                  <a:cubicBezTo>
                    <a:pt x="3635" y="7466"/>
                    <a:pt x="3326" y="6371"/>
                    <a:pt x="3028" y="5263"/>
                  </a:cubicBezTo>
                  <a:cubicBezTo>
                    <a:pt x="2528" y="3406"/>
                    <a:pt x="1790" y="1144"/>
                    <a:pt x="123" y="13"/>
                  </a:cubicBezTo>
                  <a:cubicBezTo>
                    <a:pt x="112" y="4"/>
                    <a:pt x="102" y="1"/>
                    <a:pt x="9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38"/>
            <p:cNvSpPr/>
            <p:nvPr/>
          </p:nvSpPr>
          <p:spPr>
            <a:xfrm>
              <a:off x="4692825" y="2625375"/>
              <a:ext cx="167925" cy="355225"/>
            </a:xfrm>
            <a:custGeom>
              <a:avLst/>
              <a:gdLst/>
              <a:ahLst/>
              <a:cxnLst/>
              <a:rect l="l" t="t" r="r" b="b"/>
              <a:pathLst>
                <a:path w="6717" h="14209" extrusionOk="0">
                  <a:moveTo>
                    <a:pt x="593" y="1"/>
                  </a:moveTo>
                  <a:cubicBezTo>
                    <a:pt x="555" y="1"/>
                    <a:pt x="519" y="21"/>
                    <a:pt x="513" y="63"/>
                  </a:cubicBezTo>
                  <a:cubicBezTo>
                    <a:pt x="1" y="2123"/>
                    <a:pt x="656" y="4587"/>
                    <a:pt x="1763" y="6350"/>
                  </a:cubicBezTo>
                  <a:cubicBezTo>
                    <a:pt x="3275" y="8790"/>
                    <a:pt x="6692" y="10886"/>
                    <a:pt x="6002" y="14172"/>
                  </a:cubicBezTo>
                  <a:cubicBezTo>
                    <a:pt x="5994" y="14195"/>
                    <a:pt x="6016" y="14208"/>
                    <a:pt x="6033" y="14208"/>
                  </a:cubicBezTo>
                  <a:cubicBezTo>
                    <a:pt x="6042" y="14208"/>
                    <a:pt x="6049" y="14204"/>
                    <a:pt x="6049" y="14196"/>
                  </a:cubicBezTo>
                  <a:cubicBezTo>
                    <a:pt x="6716" y="11946"/>
                    <a:pt x="5264" y="9921"/>
                    <a:pt x="3906" y="8255"/>
                  </a:cubicBezTo>
                  <a:cubicBezTo>
                    <a:pt x="2906" y="7016"/>
                    <a:pt x="1882" y="5945"/>
                    <a:pt x="1334" y="4433"/>
                  </a:cubicBezTo>
                  <a:cubicBezTo>
                    <a:pt x="811" y="3016"/>
                    <a:pt x="1049" y="1492"/>
                    <a:pt x="692" y="63"/>
                  </a:cubicBezTo>
                  <a:cubicBezTo>
                    <a:pt x="674" y="21"/>
                    <a:pt x="632" y="1"/>
                    <a:pt x="59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38"/>
            <p:cNvSpPr/>
            <p:nvPr/>
          </p:nvSpPr>
          <p:spPr>
            <a:xfrm>
              <a:off x="4777700" y="2759725"/>
              <a:ext cx="115475" cy="196775"/>
            </a:xfrm>
            <a:custGeom>
              <a:avLst/>
              <a:gdLst/>
              <a:ahLst/>
              <a:cxnLst/>
              <a:rect l="l" t="t" r="r" b="b"/>
              <a:pathLst>
                <a:path w="4619" h="7871" extrusionOk="0">
                  <a:moveTo>
                    <a:pt x="149" y="1"/>
                  </a:moveTo>
                  <a:cubicBezTo>
                    <a:pt x="60" y="1"/>
                    <a:pt x="1" y="127"/>
                    <a:pt x="59" y="214"/>
                  </a:cubicBezTo>
                  <a:cubicBezTo>
                    <a:pt x="904" y="1238"/>
                    <a:pt x="1726" y="2261"/>
                    <a:pt x="2428" y="3393"/>
                  </a:cubicBezTo>
                  <a:cubicBezTo>
                    <a:pt x="3131" y="4512"/>
                    <a:pt x="4452" y="6429"/>
                    <a:pt x="3928" y="7798"/>
                  </a:cubicBezTo>
                  <a:cubicBezTo>
                    <a:pt x="3928" y="7844"/>
                    <a:pt x="3968" y="7870"/>
                    <a:pt x="4003" y="7870"/>
                  </a:cubicBezTo>
                  <a:cubicBezTo>
                    <a:pt x="4022" y="7870"/>
                    <a:pt x="4039" y="7862"/>
                    <a:pt x="4047" y="7846"/>
                  </a:cubicBezTo>
                  <a:cubicBezTo>
                    <a:pt x="4619" y="6643"/>
                    <a:pt x="3857" y="5190"/>
                    <a:pt x="3321" y="4107"/>
                  </a:cubicBezTo>
                  <a:cubicBezTo>
                    <a:pt x="2642" y="2726"/>
                    <a:pt x="1547" y="892"/>
                    <a:pt x="214" y="23"/>
                  </a:cubicBezTo>
                  <a:cubicBezTo>
                    <a:pt x="191" y="7"/>
                    <a:pt x="169" y="1"/>
                    <a:pt x="14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38"/>
            <p:cNvSpPr/>
            <p:nvPr/>
          </p:nvSpPr>
          <p:spPr>
            <a:xfrm>
              <a:off x="4731225" y="2579650"/>
              <a:ext cx="105025" cy="264225"/>
            </a:xfrm>
            <a:custGeom>
              <a:avLst/>
              <a:gdLst/>
              <a:ahLst/>
              <a:cxnLst/>
              <a:rect l="l" t="t" r="r" b="b"/>
              <a:pathLst>
                <a:path w="4201" h="10569" extrusionOk="0">
                  <a:moveTo>
                    <a:pt x="559" y="0"/>
                  </a:moveTo>
                  <a:cubicBezTo>
                    <a:pt x="498" y="0"/>
                    <a:pt x="436" y="33"/>
                    <a:pt x="429" y="94"/>
                  </a:cubicBezTo>
                  <a:cubicBezTo>
                    <a:pt x="84" y="1856"/>
                    <a:pt x="1" y="3833"/>
                    <a:pt x="680" y="5512"/>
                  </a:cubicBezTo>
                  <a:cubicBezTo>
                    <a:pt x="1442" y="7369"/>
                    <a:pt x="3120" y="8726"/>
                    <a:pt x="4037" y="10524"/>
                  </a:cubicBezTo>
                  <a:cubicBezTo>
                    <a:pt x="4045" y="10555"/>
                    <a:pt x="4067" y="10569"/>
                    <a:pt x="4091" y="10569"/>
                  </a:cubicBezTo>
                  <a:cubicBezTo>
                    <a:pt x="4141" y="10569"/>
                    <a:pt x="4200" y="10513"/>
                    <a:pt x="4168" y="10441"/>
                  </a:cubicBezTo>
                  <a:cubicBezTo>
                    <a:pt x="3418" y="8893"/>
                    <a:pt x="2251" y="7643"/>
                    <a:pt x="1358" y="6202"/>
                  </a:cubicBezTo>
                  <a:cubicBezTo>
                    <a:pt x="60" y="4131"/>
                    <a:pt x="977" y="2249"/>
                    <a:pt x="680" y="94"/>
                  </a:cubicBezTo>
                  <a:cubicBezTo>
                    <a:pt x="674" y="30"/>
                    <a:pt x="617" y="0"/>
                    <a:pt x="55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38"/>
            <p:cNvSpPr/>
            <p:nvPr/>
          </p:nvSpPr>
          <p:spPr>
            <a:xfrm>
              <a:off x="4758025" y="2711025"/>
              <a:ext cx="145575" cy="166750"/>
            </a:xfrm>
            <a:custGeom>
              <a:avLst/>
              <a:gdLst/>
              <a:ahLst/>
              <a:cxnLst/>
              <a:rect l="l" t="t" r="r" b="b"/>
              <a:pathLst>
                <a:path w="5823" h="6670" extrusionOk="0">
                  <a:moveTo>
                    <a:pt x="343" y="0"/>
                  </a:moveTo>
                  <a:cubicBezTo>
                    <a:pt x="294" y="0"/>
                    <a:pt x="246" y="32"/>
                    <a:pt x="239" y="78"/>
                  </a:cubicBezTo>
                  <a:cubicBezTo>
                    <a:pt x="0" y="1066"/>
                    <a:pt x="1405" y="2031"/>
                    <a:pt x="2060" y="2531"/>
                  </a:cubicBezTo>
                  <a:cubicBezTo>
                    <a:pt x="3453" y="3614"/>
                    <a:pt x="5453" y="4602"/>
                    <a:pt x="5513" y="6626"/>
                  </a:cubicBezTo>
                  <a:cubicBezTo>
                    <a:pt x="5519" y="6655"/>
                    <a:pt x="5549" y="6670"/>
                    <a:pt x="5579" y="6670"/>
                  </a:cubicBezTo>
                  <a:cubicBezTo>
                    <a:pt x="5611" y="6670"/>
                    <a:pt x="5644" y="6652"/>
                    <a:pt x="5644" y="6615"/>
                  </a:cubicBezTo>
                  <a:cubicBezTo>
                    <a:pt x="5823" y="5150"/>
                    <a:pt x="4953" y="4186"/>
                    <a:pt x="3906" y="3305"/>
                  </a:cubicBezTo>
                  <a:cubicBezTo>
                    <a:pt x="3263" y="2769"/>
                    <a:pt x="2560" y="2340"/>
                    <a:pt x="1917" y="1816"/>
                  </a:cubicBezTo>
                  <a:cubicBezTo>
                    <a:pt x="1286" y="1292"/>
                    <a:pt x="989" y="566"/>
                    <a:pt x="417" y="30"/>
                  </a:cubicBezTo>
                  <a:cubicBezTo>
                    <a:pt x="396" y="10"/>
                    <a:pt x="369" y="0"/>
                    <a:pt x="34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38"/>
            <p:cNvSpPr/>
            <p:nvPr/>
          </p:nvSpPr>
          <p:spPr>
            <a:xfrm>
              <a:off x="4770825" y="2598275"/>
              <a:ext cx="119875" cy="199500"/>
            </a:xfrm>
            <a:custGeom>
              <a:avLst/>
              <a:gdLst/>
              <a:ahLst/>
              <a:cxnLst/>
              <a:rect l="l" t="t" r="r" b="b"/>
              <a:pathLst>
                <a:path w="4795" h="7980" extrusionOk="0">
                  <a:moveTo>
                    <a:pt x="570" y="1"/>
                  </a:moveTo>
                  <a:cubicBezTo>
                    <a:pt x="478" y="1"/>
                    <a:pt x="376" y="68"/>
                    <a:pt x="369" y="171"/>
                  </a:cubicBezTo>
                  <a:cubicBezTo>
                    <a:pt x="0" y="3409"/>
                    <a:pt x="2632" y="5945"/>
                    <a:pt x="4775" y="7969"/>
                  </a:cubicBezTo>
                  <a:cubicBezTo>
                    <a:pt x="4778" y="7977"/>
                    <a:pt x="4782" y="7980"/>
                    <a:pt x="4785" y="7980"/>
                  </a:cubicBezTo>
                  <a:cubicBezTo>
                    <a:pt x="4792" y="7980"/>
                    <a:pt x="4795" y="7966"/>
                    <a:pt x="4787" y="7957"/>
                  </a:cubicBezTo>
                  <a:cubicBezTo>
                    <a:pt x="3751" y="6850"/>
                    <a:pt x="2703" y="5731"/>
                    <a:pt x="1905" y="4445"/>
                  </a:cubicBezTo>
                  <a:cubicBezTo>
                    <a:pt x="1048" y="3076"/>
                    <a:pt x="965" y="1671"/>
                    <a:pt x="715" y="123"/>
                  </a:cubicBezTo>
                  <a:cubicBezTo>
                    <a:pt x="700" y="37"/>
                    <a:pt x="637" y="1"/>
                    <a:pt x="57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38"/>
            <p:cNvSpPr/>
            <p:nvPr/>
          </p:nvSpPr>
          <p:spPr>
            <a:xfrm>
              <a:off x="4810175" y="2636750"/>
              <a:ext cx="93325" cy="131750"/>
            </a:xfrm>
            <a:custGeom>
              <a:avLst/>
              <a:gdLst/>
              <a:ahLst/>
              <a:cxnLst/>
              <a:rect l="l" t="t" r="r" b="b"/>
              <a:pathLst>
                <a:path w="3733" h="5270" extrusionOk="0">
                  <a:moveTo>
                    <a:pt x="151" y="0"/>
                  </a:moveTo>
                  <a:cubicBezTo>
                    <a:pt x="72" y="0"/>
                    <a:pt x="0" y="77"/>
                    <a:pt x="46" y="168"/>
                  </a:cubicBezTo>
                  <a:cubicBezTo>
                    <a:pt x="1141" y="1918"/>
                    <a:pt x="2582" y="3454"/>
                    <a:pt x="3653" y="5252"/>
                  </a:cubicBezTo>
                  <a:cubicBezTo>
                    <a:pt x="3666" y="5264"/>
                    <a:pt x="3680" y="5269"/>
                    <a:pt x="3692" y="5269"/>
                  </a:cubicBezTo>
                  <a:cubicBezTo>
                    <a:pt x="3715" y="5269"/>
                    <a:pt x="3732" y="5251"/>
                    <a:pt x="3725" y="5228"/>
                  </a:cubicBezTo>
                  <a:cubicBezTo>
                    <a:pt x="2927" y="3394"/>
                    <a:pt x="1843" y="1275"/>
                    <a:pt x="224" y="25"/>
                  </a:cubicBezTo>
                  <a:cubicBezTo>
                    <a:pt x="201" y="8"/>
                    <a:pt x="176" y="0"/>
                    <a:pt x="15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38"/>
            <p:cNvSpPr/>
            <p:nvPr/>
          </p:nvSpPr>
          <p:spPr>
            <a:xfrm>
              <a:off x="4798500" y="2575600"/>
              <a:ext cx="104200" cy="152050"/>
            </a:xfrm>
            <a:custGeom>
              <a:avLst/>
              <a:gdLst/>
              <a:ahLst/>
              <a:cxnLst/>
              <a:rect l="l" t="t" r="r" b="b"/>
              <a:pathLst>
                <a:path w="4168" h="6082" extrusionOk="0">
                  <a:moveTo>
                    <a:pt x="121" y="1"/>
                  </a:moveTo>
                  <a:cubicBezTo>
                    <a:pt x="59" y="1"/>
                    <a:pt x="1" y="83"/>
                    <a:pt x="48" y="149"/>
                  </a:cubicBezTo>
                  <a:cubicBezTo>
                    <a:pt x="1227" y="2042"/>
                    <a:pt x="3727" y="3638"/>
                    <a:pt x="3906" y="6019"/>
                  </a:cubicBezTo>
                  <a:cubicBezTo>
                    <a:pt x="3906" y="6061"/>
                    <a:pt x="3939" y="6081"/>
                    <a:pt x="3971" y="6081"/>
                  </a:cubicBezTo>
                  <a:cubicBezTo>
                    <a:pt x="4004" y="6081"/>
                    <a:pt x="4037" y="6061"/>
                    <a:pt x="4037" y="6019"/>
                  </a:cubicBezTo>
                  <a:cubicBezTo>
                    <a:pt x="4168" y="3781"/>
                    <a:pt x="1834" y="1256"/>
                    <a:pt x="167" y="18"/>
                  </a:cubicBezTo>
                  <a:cubicBezTo>
                    <a:pt x="153" y="6"/>
                    <a:pt x="137" y="1"/>
                    <a:pt x="12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38"/>
            <p:cNvSpPr/>
            <p:nvPr/>
          </p:nvSpPr>
          <p:spPr>
            <a:xfrm>
              <a:off x="4720250" y="2527700"/>
              <a:ext cx="177400" cy="200625"/>
            </a:xfrm>
            <a:custGeom>
              <a:avLst/>
              <a:gdLst/>
              <a:ahLst/>
              <a:cxnLst/>
              <a:rect l="l" t="t" r="r" b="b"/>
              <a:pathLst>
                <a:path w="7096" h="8025" extrusionOk="0">
                  <a:moveTo>
                    <a:pt x="209" y="1"/>
                  </a:moveTo>
                  <a:cubicBezTo>
                    <a:pt x="68" y="1"/>
                    <a:pt x="0" y="169"/>
                    <a:pt x="142" y="267"/>
                  </a:cubicBezTo>
                  <a:cubicBezTo>
                    <a:pt x="2690" y="2065"/>
                    <a:pt x="6619" y="4434"/>
                    <a:pt x="6929" y="7935"/>
                  </a:cubicBezTo>
                  <a:cubicBezTo>
                    <a:pt x="6923" y="7994"/>
                    <a:pt x="6964" y="8024"/>
                    <a:pt x="7008" y="8024"/>
                  </a:cubicBezTo>
                  <a:cubicBezTo>
                    <a:pt x="7051" y="8024"/>
                    <a:pt x="7095" y="7994"/>
                    <a:pt x="7095" y="7935"/>
                  </a:cubicBezTo>
                  <a:cubicBezTo>
                    <a:pt x="7084" y="6149"/>
                    <a:pt x="5976" y="4625"/>
                    <a:pt x="4845" y="3339"/>
                  </a:cubicBezTo>
                  <a:cubicBezTo>
                    <a:pt x="3750" y="2101"/>
                    <a:pt x="1928" y="339"/>
                    <a:pt x="249" y="5"/>
                  </a:cubicBezTo>
                  <a:cubicBezTo>
                    <a:pt x="235" y="2"/>
                    <a:pt x="222" y="1"/>
                    <a:pt x="20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38"/>
            <p:cNvSpPr/>
            <p:nvPr/>
          </p:nvSpPr>
          <p:spPr>
            <a:xfrm>
              <a:off x="4753825" y="2473750"/>
              <a:ext cx="151375" cy="185175"/>
            </a:xfrm>
            <a:custGeom>
              <a:avLst/>
              <a:gdLst/>
              <a:ahLst/>
              <a:cxnLst/>
              <a:rect l="l" t="t" r="r" b="b"/>
              <a:pathLst>
                <a:path w="6055" h="7407" extrusionOk="0">
                  <a:moveTo>
                    <a:pt x="154" y="0"/>
                  </a:moveTo>
                  <a:cubicBezTo>
                    <a:pt x="78" y="0"/>
                    <a:pt x="0" y="82"/>
                    <a:pt x="26" y="175"/>
                  </a:cubicBezTo>
                  <a:cubicBezTo>
                    <a:pt x="883" y="3021"/>
                    <a:pt x="3788" y="5473"/>
                    <a:pt x="5907" y="7402"/>
                  </a:cubicBezTo>
                  <a:cubicBezTo>
                    <a:pt x="5916" y="7405"/>
                    <a:pt x="5925" y="7406"/>
                    <a:pt x="5933" y="7406"/>
                  </a:cubicBezTo>
                  <a:cubicBezTo>
                    <a:pt x="5997" y="7406"/>
                    <a:pt x="6055" y="7335"/>
                    <a:pt x="6002" y="7283"/>
                  </a:cubicBezTo>
                  <a:cubicBezTo>
                    <a:pt x="4919" y="6152"/>
                    <a:pt x="3907" y="4973"/>
                    <a:pt x="2919" y="3747"/>
                  </a:cubicBezTo>
                  <a:cubicBezTo>
                    <a:pt x="1954" y="2556"/>
                    <a:pt x="1240" y="1175"/>
                    <a:pt x="240" y="44"/>
                  </a:cubicBezTo>
                  <a:cubicBezTo>
                    <a:pt x="216" y="13"/>
                    <a:pt x="185" y="0"/>
                    <a:pt x="15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38"/>
            <p:cNvSpPr/>
            <p:nvPr/>
          </p:nvSpPr>
          <p:spPr>
            <a:xfrm>
              <a:off x="4829100" y="2534825"/>
              <a:ext cx="95250" cy="148600"/>
            </a:xfrm>
            <a:custGeom>
              <a:avLst/>
              <a:gdLst/>
              <a:ahLst/>
              <a:cxnLst/>
              <a:rect l="l" t="t" r="r" b="b"/>
              <a:pathLst>
                <a:path w="3810" h="5944" extrusionOk="0">
                  <a:moveTo>
                    <a:pt x="81" y="1"/>
                  </a:moveTo>
                  <a:cubicBezTo>
                    <a:pt x="40" y="1"/>
                    <a:pt x="0" y="45"/>
                    <a:pt x="27" y="89"/>
                  </a:cubicBezTo>
                  <a:cubicBezTo>
                    <a:pt x="1396" y="1983"/>
                    <a:pt x="2634" y="3804"/>
                    <a:pt x="3658" y="5912"/>
                  </a:cubicBezTo>
                  <a:cubicBezTo>
                    <a:pt x="3673" y="5934"/>
                    <a:pt x="3695" y="5944"/>
                    <a:pt x="3716" y="5944"/>
                  </a:cubicBezTo>
                  <a:cubicBezTo>
                    <a:pt x="3762" y="5944"/>
                    <a:pt x="3809" y="5901"/>
                    <a:pt x="3801" y="5852"/>
                  </a:cubicBezTo>
                  <a:cubicBezTo>
                    <a:pt x="3242" y="3709"/>
                    <a:pt x="1682" y="1542"/>
                    <a:pt x="122" y="18"/>
                  </a:cubicBezTo>
                  <a:cubicBezTo>
                    <a:pt x="110" y="6"/>
                    <a:pt x="95" y="1"/>
                    <a:pt x="8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38"/>
            <p:cNvSpPr/>
            <p:nvPr/>
          </p:nvSpPr>
          <p:spPr>
            <a:xfrm>
              <a:off x="4781100" y="2482425"/>
              <a:ext cx="144400" cy="167000"/>
            </a:xfrm>
            <a:custGeom>
              <a:avLst/>
              <a:gdLst/>
              <a:ahLst/>
              <a:cxnLst/>
              <a:rect l="l" t="t" r="r" b="b"/>
              <a:pathLst>
                <a:path w="5776" h="6680" extrusionOk="0">
                  <a:moveTo>
                    <a:pt x="124" y="1"/>
                  </a:moveTo>
                  <a:cubicBezTo>
                    <a:pt x="54" y="1"/>
                    <a:pt x="0" y="81"/>
                    <a:pt x="54" y="161"/>
                  </a:cubicBezTo>
                  <a:cubicBezTo>
                    <a:pt x="1804" y="2412"/>
                    <a:pt x="3852" y="4376"/>
                    <a:pt x="5566" y="6650"/>
                  </a:cubicBezTo>
                  <a:cubicBezTo>
                    <a:pt x="5586" y="6670"/>
                    <a:pt x="5613" y="6679"/>
                    <a:pt x="5639" y="6679"/>
                  </a:cubicBezTo>
                  <a:cubicBezTo>
                    <a:pt x="5707" y="6679"/>
                    <a:pt x="5776" y="6620"/>
                    <a:pt x="5733" y="6543"/>
                  </a:cubicBezTo>
                  <a:cubicBezTo>
                    <a:pt x="4423" y="4138"/>
                    <a:pt x="2352" y="1709"/>
                    <a:pt x="197" y="30"/>
                  </a:cubicBezTo>
                  <a:cubicBezTo>
                    <a:pt x="173" y="10"/>
                    <a:pt x="147" y="1"/>
                    <a:pt x="12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38"/>
            <p:cNvSpPr/>
            <p:nvPr/>
          </p:nvSpPr>
          <p:spPr>
            <a:xfrm>
              <a:off x="4749500" y="2413925"/>
              <a:ext cx="154200" cy="182075"/>
            </a:xfrm>
            <a:custGeom>
              <a:avLst/>
              <a:gdLst/>
              <a:ahLst/>
              <a:cxnLst/>
              <a:rect l="l" t="t" r="r" b="b"/>
              <a:pathLst>
                <a:path w="6168" h="7283" extrusionOk="0">
                  <a:moveTo>
                    <a:pt x="196" y="0"/>
                  </a:moveTo>
                  <a:cubicBezTo>
                    <a:pt x="90" y="0"/>
                    <a:pt x="0" y="137"/>
                    <a:pt x="91" y="246"/>
                  </a:cubicBezTo>
                  <a:cubicBezTo>
                    <a:pt x="2080" y="2604"/>
                    <a:pt x="4199" y="4806"/>
                    <a:pt x="6068" y="7259"/>
                  </a:cubicBezTo>
                  <a:cubicBezTo>
                    <a:pt x="6085" y="7276"/>
                    <a:pt x="6103" y="7282"/>
                    <a:pt x="6118" y="7282"/>
                  </a:cubicBezTo>
                  <a:cubicBezTo>
                    <a:pt x="6147" y="7282"/>
                    <a:pt x="6167" y="7259"/>
                    <a:pt x="6152" y="7235"/>
                  </a:cubicBezTo>
                  <a:cubicBezTo>
                    <a:pt x="4401" y="4711"/>
                    <a:pt x="2532" y="2151"/>
                    <a:pt x="294" y="44"/>
                  </a:cubicBezTo>
                  <a:cubicBezTo>
                    <a:pt x="263" y="13"/>
                    <a:pt x="229" y="0"/>
                    <a:pt x="19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38"/>
            <p:cNvSpPr/>
            <p:nvPr/>
          </p:nvSpPr>
          <p:spPr>
            <a:xfrm>
              <a:off x="4740275" y="2385200"/>
              <a:ext cx="178800" cy="211450"/>
            </a:xfrm>
            <a:custGeom>
              <a:avLst/>
              <a:gdLst/>
              <a:ahLst/>
              <a:cxnLst/>
              <a:rect l="l" t="t" r="r" b="b"/>
              <a:pathLst>
                <a:path w="7152" h="8458" extrusionOk="0">
                  <a:moveTo>
                    <a:pt x="187" y="1"/>
                  </a:moveTo>
                  <a:cubicBezTo>
                    <a:pt x="81" y="1"/>
                    <a:pt x="1" y="126"/>
                    <a:pt x="91" y="217"/>
                  </a:cubicBezTo>
                  <a:cubicBezTo>
                    <a:pt x="1199" y="1455"/>
                    <a:pt x="2651" y="2419"/>
                    <a:pt x="3842" y="3598"/>
                  </a:cubicBezTo>
                  <a:cubicBezTo>
                    <a:pt x="5092" y="4848"/>
                    <a:pt x="6818" y="6551"/>
                    <a:pt x="7021" y="8408"/>
                  </a:cubicBezTo>
                  <a:cubicBezTo>
                    <a:pt x="7027" y="8439"/>
                    <a:pt x="7059" y="8457"/>
                    <a:pt x="7089" y="8457"/>
                  </a:cubicBezTo>
                  <a:cubicBezTo>
                    <a:pt x="7115" y="8457"/>
                    <a:pt x="7140" y="8442"/>
                    <a:pt x="7140" y="8408"/>
                  </a:cubicBezTo>
                  <a:cubicBezTo>
                    <a:pt x="7152" y="6741"/>
                    <a:pt x="5985" y="5324"/>
                    <a:pt x="4973" y="4122"/>
                  </a:cubicBezTo>
                  <a:cubicBezTo>
                    <a:pt x="3747" y="2681"/>
                    <a:pt x="2020" y="800"/>
                    <a:pt x="246" y="14"/>
                  </a:cubicBezTo>
                  <a:cubicBezTo>
                    <a:pt x="226" y="5"/>
                    <a:pt x="206" y="1"/>
                    <a:pt x="18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38"/>
            <p:cNvSpPr/>
            <p:nvPr/>
          </p:nvSpPr>
          <p:spPr>
            <a:xfrm>
              <a:off x="4748050" y="2353125"/>
              <a:ext cx="175800" cy="191525"/>
            </a:xfrm>
            <a:custGeom>
              <a:avLst/>
              <a:gdLst/>
              <a:ahLst/>
              <a:cxnLst/>
              <a:rect l="l" t="t" r="r" b="b"/>
              <a:pathLst>
                <a:path w="7032" h="7661" extrusionOk="0">
                  <a:moveTo>
                    <a:pt x="155" y="1"/>
                  </a:moveTo>
                  <a:cubicBezTo>
                    <a:pt x="64" y="1"/>
                    <a:pt x="1" y="127"/>
                    <a:pt x="78" y="214"/>
                  </a:cubicBezTo>
                  <a:cubicBezTo>
                    <a:pt x="2483" y="2643"/>
                    <a:pt x="5198" y="4619"/>
                    <a:pt x="6924" y="7643"/>
                  </a:cubicBezTo>
                  <a:cubicBezTo>
                    <a:pt x="6932" y="7655"/>
                    <a:pt x="6948" y="7660"/>
                    <a:pt x="6964" y="7660"/>
                  </a:cubicBezTo>
                  <a:cubicBezTo>
                    <a:pt x="6997" y="7660"/>
                    <a:pt x="7031" y="7639"/>
                    <a:pt x="7007" y="7607"/>
                  </a:cubicBezTo>
                  <a:cubicBezTo>
                    <a:pt x="5686" y="4488"/>
                    <a:pt x="3055" y="1845"/>
                    <a:pt x="221" y="23"/>
                  </a:cubicBezTo>
                  <a:cubicBezTo>
                    <a:pt x="198" y="7"/>
                    <a:pt x="176" y="1"/>
                    <a:pt x="15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38"/>
            <p:cNvSpPr/>
            <p:nvPr/>
          </p:nvSpPr>
          <p:spPr>
            <a:xfrm>
              <a:off x="4752225" y="2309725"/>
              <a:ext cx="168275" cy="184700"/>
            </a:xfrm>
            <a:custGeom>
              <a:avLst/>
              <a:gdLst/>
              <a:ahLst/>
              <a:cxnLst/>
              <a:rect l="l" t="t" r="r" b="b"/>
              <a:pathLst>
                <a:path w="6731" h="7388" extrusionOk="0">
                  <a:moveTo>
                    <a:pt x="105" y="1"/>
                  </a:moveTo>
                  <a:cubicBezTo>
                    <a:pt x="53" y="1"/>
                    <a:pt x="1" y="67"/>
                    <a:pt x="18" y="128"/>
                  </a:cubicBezTo>
                  <a:cubicBezTo>
                    <a:pt x="1506" y="3021"/>
                    <a:pt x="4400" y="4974"/>
                    <a:pt x="6531" y="7367"/>
                  </a:cubicBezTo>
                  <a:cubicBezTo>
                    <a:pt x="6547" y="7381"/>
                    <a:pt x="6566" y="7388"/>
                    <a:pt x="6585" y="7388"/>
                  </a:cubicBezTo>
                  <a:cubicBezTo>
                    <a:pt x="6658" y="7388"/>
                    <a:pt x="6731" y="7288"/>
                    <a:pt x="6674" y="7212"/>
                  </a:cubicBezTo>
                  <a:cubicBezTo>
                    <a:pt x="4602" y="4712"/>
                    <a:pt x="2209" y="2545"/>
                    <a:pt x="161" y="33"/>
                  </a:cubicBezTo>
                  <a:cubicBezTo>
                    <a:pt x="145" y="10"/>
                    <a:pt x="125" y="1"/>
                    <a:pt x="10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38"/>
            <p:cNvSpPr/>
            <p:nvPr/>
          </p:nvSpPr>
          <p:spPr>
            <a:xfrm>
              <a:off x="4716175" y="2270575"/>
              <a:ext cx="202300" cy="224725"/>
            </a:xfrm>
            <a:custGeom>
              <a:avLst/>
              <a:gdLst/>
              <a:ahLst/>
              <a:cxnLst/>
              <a:rect l="l" t="t" r="r" b="b"/>
              <a:pathLst>
                <a:path w="8092" h="8989" extrusionOk="0">
                  <a:moveTo>
                    <a:pt x="260" y="1"/>
                  </a:moveTo>
                  <a:cubicBezTo>
                    <a:pt x="125" y="1"/>
                    <a:pt x="1" y="170"/>
                    <a:pt x="139" y="289"/>
                  </a:cubicBezTo>
                  <a:cubicBezTo>
                    <a:pt x="3032" y="2861"/>
                    <a:pt x="7616" y="4552"/>
                    <a:pt x="7997" y="8933"/>
                  </a:cubicBezTo>
                  <a:cubicBezTo>
                    <a:pt x="7997" y="8970"/>
                    <a:pt x="8023" y="8988"/>
                    <a:pt x="8048" y="8988"/>
                  </a:cubicBezTo>
                  <a:cubicBezTo>
                    <a:pt x="8070" y="8988"/>
                    <a:pt x="8092" y="8973"/>
                    <a:pt x="8092" y="8945"/>
                  </a:cubicBezTo>
                  <a:cubicBezTo>
                    <a:pt x="7997" y="4409"/>
                    <a:pt x="3282" y="2670"/>
                    <a:pt x="377" y="51"/>
                  </a:cubicBezTo>
                  <a:cubicBezTo>
                    <a:pt x="341" y="16"/>
                    <a:pt x="300" y="1"/>
                    <a:pt x="26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38"/>
            <p:cNvSpPr/>
            <p:nvPr/>
          </p:nvSpPr>
          <p:spPr>
            <a:xfrm>
              <a:off x="4728075" y="2181425"/>
              <a:ext cx="85325" cy="132750"/>
            </a:xfrm>
            <a:custGeom>
              <a:avLst/>
              <a:gdLst/>
              <a:ahLst/>
              <a:cxnLst/>
              <a:rect l="l" t="t" r="r" b="b"/>
              <a:pathLst>
                <a:path w="3413" h="5310" extrusionOk="0">
                  <a:moveTo>
                    <a:pt x="84" y="1"/>
                  </a:moveTo>
                  <a:cubicBezTo>
                    <a:pt x="44" y="1"/>
                    <a:pt x="0" y="36"/>
                    <a:pt x="8" y="81"/>
                  </a:cubicBezTo>
                  <a:cubicBezTo>
                    <a:pt x="79" y="1152"/>
                    <a:pt x="758" y="2045"/>
                    <a:pt x="1317" y="2926"/>
                  </a:cubicBezTo>
                  <a:cubicBezTo>
                    <a:pt x="1544" y="3284"/>
                    <a:pt x="3175" y="4808"/>
                    <a:pt x="2949" y="5165"/>
                  </a:cubicBezTo>
                  <a:cubicBezTo>
                    <a:pt x="2892" y="5245"/>
                    <a:pt x="2956" y="5309"/>
                    <a:pt x="3025" y="5309"/>
                  </a:cubicBezTo>
                  <a:cubicBezTo>
                    <a:pt x="3058" y="5309"/>
                    <a:pt x="3092" y="5295"/>
                    <a:pt x="3115" y="5260"/>
                  </a:cubicBezTo>
                  <a:cubicBezTo>
                    <a:pt x="3413" y="4843"/>
                    <a:pt x="2496" y="3927"/>
                    <a:pt x="2282" y="3641"/>
                  </a:cubicBezTo>
                  <a:cubicBezTo>
                    <a:pt x="1425" y="2510"/>
                    <a:pt x="722" y="1355"/>
                    <a:pt x="139" y="45"/>
                  </a:cubicBezTo>
                  <a:cubicBezTo>
                    <a:pt x="130" y="14"/>
                    <a:pt x="107" y="1"/>
                    <a:pt x="8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38"/>
            <p:cNvSpPr/>
            <p:nvPr/>
          </p:nvSpPr>
          <p:spPr>
            <a:xfrm>
              <a:off x="4827975" y="2339100"/>
              <a:ext cx="121475" cy="151275"/>
            </a:xfrm>
            <a:custGeom>
              <a:avLst/>
              <a:gdLst/>
              <a:ahLst/>
              <a:cxnLst/>
              <a:rect l="l" t="t" r="r" b="b"/>
              <a:pathLst>
                <a:path w="4859" h="6051" extrusionOk="0">
                  <a:moveTo>
                    <a:pt x="120" y="1"/>
                  </a:moveTo>
                  <a:cubicBezTo>
                    <a:pt x="48" y="1"/>
                    <a:pt x="1" y="85"/>
                    <a:pt x="60" y="144"/>
                  </a:cubicBezTo>
                  <a:cubicBezTo>
                    <a:pt x="881" y="1013"/>
                    <a:pt x="1739" y="1811"/>
                    <a:pt x="2501" y="2727"/>
                  </a:cubicBezTo>
                  <a:cubicBezTo>
                    <a:pt x="3394" y="3775"/>
                    <a:pt x="3846" y="4882"/>
                    <a:pt x="4525" y="6025"/>
                  </a:cubicBezTo>
                  <a:cubicBezTo>
                    <a:pt x="4530" y="6042"/>
                    <a:pt x="4544" y="6051"/>
                    <a:pt x="4557" y="6051"/>
                  </a:cubicBezTo>
                  <a:cubicBezTo>
                    <a:pt x="4573" y="6051"/>
                    <a:pt x="4590" y="6039"/>
                    <a:pt x="4596" y="6013"/>
                  </a:cubicBezTo>
                  <a:cubicBezTo>
                    <a:pt x="4858" y="4954"/>
                    <a:pt x="3882" y="3763"/>
                    <a:pt x="3322" y="2977"/>
                  </a:cubicBezTo>
                  <a:cubicBezTo>
                    <a:pt x="2489" y="1834"/>
                    <a:pt x="1405" y="727"/>
                    <a:pt x="167" y="13"/>
                  </a:cubicBezTo>
                  <a:cubicBezTo>
                    <a:pt x="151" y="5"/>
                    <a:pt x="135" y="1"/>
                    <a:pt x="12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38"/>
            <p:cNvSpPr/>
            <p:nvPr/>
          </p:nvSpPr>
          <p:spPr>
            <a:xfrm>
              <a:off x="4792750" y="2294325"/>
              <a:ext cx="176925" cy="198800"/>
            </a:xfrm>
            <a:custGeom>
              <a:avLst/>
              <a:gdLst/>
              <a:ahLst/>
              <a:cxnLst/>
              <a:rect l="l" t="t" r="r" b="b"/>
              <a:pathLst>
                <a:path w="7077" h="7952" extrusionOk="0">
                  <a:moveTo>
                    <a:pt x="138" y="0"/>
                  </a:moveTo>
                  <a:cubicBezTo>
                    <a:pt x="50" y="0"/>
                    <a:pt x="0" y="121"/>
                    <a:pt x="64" y="184"/>
                  </a:cubicBezTo>
                  <a:cubicBezTo>
                    <a:pt x="850" y="946"/>
                    <a:pt x="6434" y="7209"/>
                    <a:pt x="4934" y="7852"/>
                  </a:cubicBezTo>
                  <a:cubicBezTo>
                    <a:pt x="4881" y="7873"/>
                    <a:pt x="4922" y="7951"/>
                    <a:pt x="4974" y="7951"/>
                  </a:cubicBezTo>
                  <a:cubicBezTo>
                    <a:pt x="4980" y="7951"/>
                    <a:pt x="4987" y="7950"/>
                    <a:pt x="4993" y="7947"/>
                  </a:cubicBezTo>
                  <a:cubicBezTo>
                    <a:pt x="7077" y="7519"/>
                    <a:pt x="1564" y="435"/>
                    <a:pt x="171" y="6"/>
                  </a:cubicBezTo>
                  <a:cubicBezTo>
                    <a:pt x="160" y="2"/>
                    <a:pt x="148" y="0"/>
                    <a:pt x="13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38"/>
            <p:cNvSpPr/>
            <p:nvPr/>
          </p:nvSpPr>
          <p:spPr>
            <a:xfrm>
              <a:off x="4784600" y="2243825"/>
              <a:ext cx="147275" cy="190875"/>
            </a:xfrm>
            <a:custGeom>
              <a:avLst/>
              <a:gdLst/>
              <a:ahLst/>
              <a:cxnLst/>
              <a:rect l="l" t="t" r="r" b="b"/>
              <a:pathLst>
                <a:path w="5891" h="7635" extrusionOk="0">
                  <a:moveTo>
                    <a:pt x="93" y="1"/>
                  </a:moveTo>
                  <a:cubicBezTo>
                    <a:pt x="39" y="1"/>
                    <a:pt x="0" y="76"/>
                    <a:pt x="45" y="109"/>
                  </a:cubicBezTo>
                  <a:cubicBezTo>
                    <a:pt x="1116" y="954"/>
                    <a:pt x="2152" y="1847"/>
                    <a:pt x="3093" y="2859"/>
                  </a:cubicBezTo>
                  <a:cubicBezTo>
                    <a:pt x="4176" y="4014"/>
                    <a:pt x="5712" y="5824"/>
                    <a:pt x="5426" y="7527"/>
                  </a:cubicBezTo>
                  <a:cubicBezTo>
                    <a:pt x="5419" y="7592"/>
                    <a:pt x="5469" y="7635"/>
                    <a:pt x="5517" y="7635"/>
                  </a:cubicBezTo>
                  <a:cubicBezTo>
                    <a:pt x="5548" y="7635"/>
                    <a:pt x="5579" y="7616"/>
                    <a:pt x="5593" y="7574"/>
                  </a:cubicBezTo>
                  <a:cubicBezTo>
                    <a:pt x="5891" y="6098"/>
                    <a:pt x="4962" y="4574"/>
                    <a:pt x="4093" y="3455"/>
                  </a:cubicBezTo>
                  <a:cubicBezTo>
                    <a:pt x="3045" y="2145"/>
                    <a:pt x="1735" y="597"/>
                    <a:pt x="104" y="2"/>
                  </a:cubicBezTo>
                  <a:cubicBezTo>
                    <a:pt x="100" y="1"/>
                    <a:pt x="96" y="1"/>
                    <a:pt x="9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38"/>
            <p:cNvSpPr/>
            <p:nvPr/>
          </p:nvSpPr>
          <p:spPr>
            <a:xfrm>
              <a:off x="4841150" y="2252775"/>
              <a:ext cx="89725" cy="158600"/>
            </a:xfrm>
            <a:custGeom>
              <a:avLst/>
              <a:gdLst/>
              <a:ahLst/>
              <a:cxnLst/>
              <a:rect l="l" t="t" r="r" b="b"/>
              <a:pathLst>
                <a:path w="3589" h="6344" extrusionOk="0">
                  <a:moveTo>
                    <a:pt x="107" y="1"/>
                  </a:moveTo>
                  <a:cubicBezTo>
                    <a:pt x="54" y="1"/>
                    <a:pt x="1" y="51"/>
                    <a:pt x="9" y="120"/>
                  </a:cubicBezTo>
                  <a:cubicBezTo>
                    <a:pt x="307" y="1144"/>
                    <a:pt x="1057" y="2037"/>
                    <a:pt x="1628" y="2918"/>
                  </a:cubicBezTo>
                  <a:cubicBezTo>
                    <a:pt x="2343" y="4002"/>
                    <a:pt x="3057" y="5085"/>
                    <a:pt x="3510" y="6311"/>
                  </a:cubicBezTo>
                  <a:cubicBezTo>
                    <a:pt x="3514" y="6334"/>
                    <a:pt x="3528" y="6343"/>
                    <a:pt x="3542" y="6343"/>
                  </a:cubicBezTo>
                  <a:cubicBezTo>
                    <a:pt x="3564" y="6343"/>
                    <a:pt x="3588" y="6321"/>
                    <a:pt x="3581" y="6299"/>
                  </a:cubicBezTo>
                  <a:cubicBezTo>
                    <a:pt x="3355" y="5109"/>
                    <a:pt x="2843" y="4097"/>
                    <a:pt x="2224" y="3049"/>
                  </a:cubicBezTo>
                  <a:cubicBezTo>
                    <a:pt x="1628" y="2037"/>
                    <a:pt x="962" y="894"/>
                    <a:pt x="164" y="25"/>
                  </a:cubicBezTo>
                  <a:cubicBezTo>
                    <a:pt x="147" y="8"/>
                    <a:pt x="127" y="1"/>
                    <a:pt x="10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38"/>
            <p:cNvSpPr/>
            <p:nvPr/>
          </p:nvSpPr>
          <p:spPr>
            <a:xfrm>
              <a:off x="4900800" y="2295500"/>
              <a:ext cx="43575" cy="86475"/>
            </a:xfrm>
            <a:custGeom>
              <a:avLst/>
              <a:gdLst/>
              <a:ahLst/>
              <a:cxnLst/>
              <a:rect l="l" t="t" r="r" b="b"/>
              <a:pathLst>
                <a:path w="1743" h="3459" extrusionOk="0">
                  <a:moveTo>
                    <a:pt x="80" y="0"/>
                  </a:moveTo>
                  <a:cubicBezTo>
                    <a:pt x="41" y="0"/>
                    <a:pt x="1" y="32"/>
                    <a:pt x="16" y="78"/>
                  </a:cubicBezTo>
                  <a:cubicBezTo>
                    <a:pt x="195" y="602"/>
                    <a:pt x="516" y="1090"/>
                    <a:pt x="778" y="1566"/>
                  </a:cubicBezTo>
                  <a:cubicBezTo>
                    <a:pt x="1016" y="1995"/>
                    <a:pt x="1671" y="2888"/>
                    <a:pt x="1505" y="3400"/>
                  </a:cubicBezTo>
                  <a:cubicBezTo>
                    <a:pt x="1498" y="3435"/>
                    <a:pt x="1520" y="3458"/>
                    <a:pt x="1547" y="3458"/>
                  </a:cubicBezTo>
                  <a:cubicBezTo>
                    <a:pt x="1565" y="3458"/>
                    <a:pt x="1585" y="3448"/>
                    <a:pt x="1600" y="3424"/>
                  </a:cubicBezTo>
                  <a:cubicBezTo>
                    <a:pt x="1743" y="3019"/>
                    <a:pt x="1374" y="2412"/>
                    <a:pt x="1207" y="2054"/>
                  </a:cubicBezTo>
                  <a:cubicBezTo>
                    <a:pt x="897" y="1376"/>
                    <a:pt x="552" y="661"/>
                    <a:pt x="135" y="30"/>
                  </a:cubicBezTo>
                  <a:cubicBezTo>
                    <a:pt x="123" y="9"/>
                    <a:pt x="102" y="0"/>
                    <a:pt x="8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38"/>
            <p:cNvSpPr/>
            <p:nvPr/>
          </p:nvSpPr>
          <p:spPr>
            <a:xfrm>
              <a:off x="4728875" y="2153850"/>
              <a:ext cx="210750" cy="236000"/>
            </a:xfrm>
            <a:custGeom>
              <a:avLst/>
              <a:gdLst/>
              <a:ahLst/>
              <a:cxnLst/>
              <a:rect l="l" t="t" r="r" b="b"/>
              <a:pathLst>
                <a:path w="8430" h="9440" extrusionOk="0">
                  <a:moveTo>
                    <a:pt x="152" y="0"/>
                  </a:moveTo>
                  <a:cubicBezTo>
                    <a:pt x="79" y="0"/>
                    <a:pt x="1" y="62"/>
                    <a:pt x="35" y="148"/>
                  </a:cubicBezTo>
                  <a:cubicBezTo>
                    <a:pt x="583" y="1767"/>
                    <a:pt x="2762" y="2827"/>
                    <a:pt x="4095" y="3672"/>
                  </a:cubicBezTo>
                  <a:cubicBezTo>
                    <a:pt x="6274" y="5041"/>
                    <a:pt x="8132" y="6589"/>
                    <a:pt x="8060" y="9387"/>
                  </a:cubicBezTo>
                  <a:cubicBezTo>
                    <a:pt x="8060" y="9422"/>
                    <a:pt x="8090" y="9439"/>
                    <a:pt x="8123" y="9439"/>
                  </a:cubicBezTo>
                  <a:cubicBezTo>
                    <a:pt x="8159" y="9439"/>
                    <a:pt x="8197" y="9419"/>
                    <a:pt x="8203" y="9375"/>
                  </a:cubicBezTo>
                  <a:cubicBezTo>
                    <a:pt x="8429" y="7220"/>
                    <a:pt x="7548" y="5613"/>
                    <a:pt x="5810" y="4327"/>
                  </a:cubicBezTo>
                  <a:cubicBezTo>
                    <a:pt x="4917" y="3660"/>
                    <a:pt x="3941" y="3125"/>
                    <a:pt x="3000" y="2529"/>
                  </a:cubicBezTo>
                  <a:cubicBezTo>
                    <a:pt x="1881" y="1815"/>
                    <a:pt x="1155" y="934"/>
                    <a:pt x="226" y="29"/>
                  </a:cubicBezTo>
                  <a:cubicBezTo>
                    <a:pt x="206" y="9"/>
                    <a:pt x="179" y="0"/>
                    <a:pt x="15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38"/>
            <p:cNvSpPr/>
            <p:nvPr/>
          </p:nvSpPr>
          <p:spPr>
            <a:xfrm>
              <a:off x="4827875" y="2210675"/>
              <a:ext cx="118875" cy="134300"/>
            </a:xfrm>
            <a:custGeom>
              <a:avLst/>
              <a:gdLst/>
              <a:ahLst/>
              <a:cxnLst/>
              <a:rect l="l" t="t" r="r" b="b"/>
              <a:pathLst>
                <a:path w="4755" h="5372" extrusionOk="0">
                  <a:moveTo>
                    <a:pt x="117" y="1"/>
                  </a:moveTo>
                  <a:cubicBezTo>
                    <a:pt x="32" y="1"/>
                    <a:pt x="1" y="133"/>
                    <a:pt x="76" y="197"/>
                  </a:cubicBezTo>
                  <a:cubicBezTo>
                    <a:pt x="897" y="816"/>
                    <a:pt x="1671" y="1459"/>
                    <a:pt x="2398" y="2173"/>
                  </a:cubicBezTo>
                  <a:cubicBezTo>
                    <a:pt x="3112" y="2876"/>
                    <a:pt x="4410" y="4197"/>
                    <a:pt x="4231" y="5316"/>
                  </a:cubicBezTo>
                  <a:cubicBezTo>
                    <a:pt x="4224" y="5346"/>
                    <a:pt x="4249" y="5371"/>
                    <a:pt x="4272" y="5371"/>
                  </a:cubicBezTo>
                  <a:cubicBezTo>
                    <a:pt x="4285" y="5371"/>
                    <a:pt x="4298" y="5362"/>
                    <a:pt x="4303" y="5340"/>
                  </a:cubicBezTo>
                  <a:cubicBezTo>
                    <a:pt x="4755" y="4376"/>
                    <a:pt x="3969" y="3316"/>
                    <a:pt x="3386" y="2590"/>
                  </a:cubicBezTo>
                  <a:cubicBezTo>
                    <a:pt x="2612" y="1625"/>
                    <a:pt x="1409" y="328"/>
                    <a:pt x="147" y="6"/>
                  </a:cubicBezTo>
                  <a:cubicBezTo>
                    <a:pt x="136" y="3"/>
                    <a:pt x="126" y="1"/>
                    <a:pt x="11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38"/>
            <p:cNvSpPr/>
            <p:nvPr/>
          </p:nvSpPr>
          <p:spPr>
            <a:xfrm>
              <a:off x="4727650" y="2082425"/>
              <a:ext cx="210600" cy="200825"/>
            </a:xfrm>
            <a:custGeom>
              <a:avLst/>
              <a:gdLst/>
              <a:ahLst/>
              <a:cxnLst/>
              <a:rect l="l" t="t" r="r" b="b"/>
              <a:pathLst>
                <a:path w="8424" h="8033" extrusionOk="0">
                  <a:moveTo>
                    <a:pt x="490" y="1"/>
                  </a:moveTo>
                  <a:cubicBezTo>
                    <a:pt x="433" y="1"/>
                    <a:pt x="377" y="40"/>
                    <a:pt x="370" y="112"/>
                  </a:cubicBezTo>
                  <a:cubicBezTo>
                    <a:pt x="1" y="4255"/>
                    <a:pt x="6335" y="5398"/>
                    <a:pt x="8347" y="8018"/>
                  </a:cubicBezTo>
                  <a:cubicBezTo>
                    <a:pt x="8354" y="8028"/>
                    <a:pt x="8364" y="8032"/>
                    <a:pt x="8373" y="8032"/>
                  </a:cubicBezTo>
                  <a:cubicBezTo>
                    <a:pt x="8398" y="8032"/>
                    <a:pt x="8424" y="8004"/>
                    <a:pt x="8407" y="7970"/>
                  </a:cubicBezTo>
                  <a:cubicBezTo>
                    <a:pt x="7454" y="6565"/>
                    <a:pt x="6085" y="5696"/>
                    <a:pt x="4644" y="4850"/>
                  </a:cubicBezTo>
                  <a:cubicBezTo>
                    <a:pt x="3751" y="4327"/>
                    <a:pt x="2870" y="3791"/>
                    <a:pt x="2108" y="3088"/>
                  </a:cubicBezTo>
                  <a:cubicBezTo>
                    <a:pt x="1204" y="2243"/>
                    <a:pt x="977" y="1207"/>
                    <a:pt x="608" y="88"/>
                  </a:cubicBezTo>
                  <a:cubicBezTo>
                    <a:pt x="587" y="28"/>
                    <a:pt x="538" y="1"/>
                    <a:pt x="49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38"/>
            <p:cNvSpPr/>
            <p:nvPr/>
          </p:nvSpPr>
          <p:spPr>
            <a:xfrm>
              <a:off x="4828275" y="2183375"/>
              <a:ext cx="123850" cy="101250"/>
            </a:xfrm>
            <a:custGeom>
              <a:avLst/>
              <a:gdLst/>
              <a:ahLst/>
              <a:cxnLst/>
              <a:rect l="l" t="t" r="r" b="b"/>
              <a:pathLst>
                <a:path w="4954" h="4050" extrusionOk="0">
                  <a:moveTo>
                    <a:pt x="430" y="1"/>
                  </a:moveTo>
                  <a:cubicBezTo>
                    <a:pt x="320" y="1"/>
                    <a:pt x="209" y="9"/>
                    <a:pt x="96" y="27"/>
                  </a:cubicBezTo>
                  <a:cubicBezTo>
                    <a:pt x="24" y="39"/>
                    <a:pt x="0" y="146"/>
                    <a:pt x="84" y="181"/>
                  </a:cubicBezTo>
                  <a:cubicBezTo>
                    <a:pt x="572" y="443"/>
                    <a:pt x="1072" y="598"/>
                    <a:pt x="1548" y="896"/>
                  </a:cubicBezTo>
                  <a:cubicBezTo>
                    <a:pt x="2084" y="1229"/>
                    <a:pt x="2536" y="1670"/>
                    <a:pt x="2953" y="2134"/>
                  </a:cubicBezTo>
                  <a:cubicBezTo>
                    <a:pt x="3560" y="2777"/>
                    <a:pt x="4096" y="3503"/>
                    <a:pt x="4810" y="4039"/>
                  </a:cubicBezTo>
                  <a:cubicBezTo>
                    <a:pt x="4822" y="4047"/>
                    <a:pt x="4833" y="4050"/>
                    <a:pt x="4845" y="4050"/>
                  </a:cubicBezTo>
                  <a:cubicBezTo>
                    <a:pt x="4904" y="4050"/>
                    <a:pt x="4954" y="3956"/>
                    <a:pt x="4894" y="3896"/>
                  </a:cubicBezTo>
                  <a:cubicBezTo>
                    <a:pt x="3709" y="2723"/>
                    <a:pt x="2397" y="1"/>
                    <a:pt x="43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38"/>
            <p:cNvSpPr/>
            <p:nvPr/>
          </p:nvSpPr>
          <p:spPr>
            <a:xfrm>
              <a:off x="4766800" y="2105050"/>
              <a:ext cx="162700" cy="139925"/>
            </a:xfrm>
            <a:custGeom>
              <a:avLst/>
              <a:gdLst/>
              <a:ahLst/>
              <a:cxnLst/>
              <a:rect l="l" t="t" r="r" b="b"/>
              <a:pathLst>
                <a:path w="6508" h="5597" extrusionOk="0">
                  <a:moveTo>
                    <a:pt x="95" y="1"/>
                  </a:moveTo>
                  <a:cubicBezTo>
                    <a:pt x="46" y="1"/>
                    <a:pt x="0" y="54"/>
                    <a:pt x="19" y="100"/>
                  </a:cubicBezTo>
                  <a:cubicBezTo>
                    <a:pt x="423" y="1148"/>
                    <a:pt x="1912" y="1850"/>
                    <a:pt x="2793" y="2398"/>
                  </a:cubicBezTo>
                  <a:cubicBezTo>
                    <a:pt x="3948" y="3124"/>
                    <a:pt x="6019" y="4029"/>
                    <a:pt x="6317" y="5517"/>
                  </a:cubicBezTo>
                  <a:cubicBezTo>
                    <a:pt x="6333" y="5572"/>
                    <a:pt x="6375" y="5597"/>
                    <a:pt x="6415" y="5597"/>
                  </a:cubicBezTo>
                  <a:cubicBezTo>
                    <a:pt x="6462" y="5597"/>
                    <a:pt x="6507" y="5563"/>
                    <a:pt x="6507" y="5505"/>
                  </a:cubicBezTo>
                  <a:cubicBezTo>
                    <a:pt x="6436" y="4291"/>
                    <a:pt x="5245" y="3517"/>
                    <a:pt x="4329" y="2886"/>
                  </a:cubicBezTo>
                  <a:cubicBezTo>
                    <a:pt x="2936" y="1921"/>
                    <a:pt x="1531" y="981"/>
                    <a:pt x="138" y="16"/>
                  </a:cubicBezTo>
                  <a:cubicBezTo>
                    <a:pt x="124" y="6"/>
                    <a:pt x="109" y="1"/>
                    <a:pt x="9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38"/>
            <p:cNvSpPr/>
            <p:nvPr/>
          </p:nvSpPr>
          <p:spPr>
            <a:xfrm>
              <a:off x="4772900" y="1952825"/>
              <a:ext cx="162850" cy="281500"/>
            </a:xfrm>
            <a:custGeom>
              <a:avLst/>
              <a:gdLst/>
              <a:ahLst/>
              <a:cxnLst/>
              <a:rect l="l" t="t" r="r" b="b"/>
              <a:pathLst>
                <a:path w="6514" h="11260" extrusionOk="0">
                  <a:moveTo>
                    <a:pt x="263" y="1"/>
                  </a:moveTo>
                  <a:cubicBezTo>
                    <a:pt x="224" y="1"/>
                    <a:pt x="185" y="27"/>
                    <a:pt x="179" y="81"/>
                  </a:cubicBezTo>
                  <a:cubicBezTo>
                    <a:pt x="1" y="2164"/>
                    <a:pt x="394" y="4165"/>
                    <a:pt x="1715" y="5820"/>
                  </a:cubicBezTo>
                  <a:cubicBezTo>
                    <a:pt x="3144" y="7594"/>
                    <a:pt x="6132" y="8713"/>
                    <a:pt x="6418" y="11225"/>
                  </a:cubicBezTo>
                  <a:cubicBezTo>
                    <a:pt x="6418" y="11248"/>
                    <a:pt x="6439" y="11259"/>
                    <a:pt x="6462" y="11259"/>
                  </a:cubicBezTo>
                  <a:cubicBezTo>
                    <a:pt x="6487" y="11259"/>
                    <a:pt x="6513" y="11245"/>
                    <a:pt x="6513" y="11213"/>
                  </a:cubicBezTo>
                  <a:cubicBezTo>
                    <a:pt x="6442" y="9511"/>
                    <a:pt x="4989" y="8332"/>
                    <a:pt x="3811" y="7296"/>
                  </a:cubicBezTo>
                  <a:cubicBezTo>
                    <a:pt x="2942" y="6522"/>
                    <a:pt x="2072" y="5820"/>
                    <a:pt x="1429" y="4843"/>
                  </a:cubicBezTo>
                  <a:cubicBezTo>
                    <a:pt x="501" y="3450"/>
                    <a:pt x="501" y="1652"/>
                    <a:pt x="346" y="81"/>
                  </a:cubicBezTo>
                  <a:cubicBezTo>
                    <a:pt x="340" y="27"/>
                    <a:pt x="301" y="1"/>
                    <a:pt x="26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38"/>
            <p:cNvSpPr/>
            <p:nvPr/>
          </p:nvSpPr>
          <p:spPr>
            <a:xfrm>
              <a:off x="4825225" y="2116850"/>
              <a:ext cx="117500" cy="128475"/>
            </a:xfrm>
            <a:custGeom>
              <a:avLst/>
              <a:gdLst/>
              <a:ahLst/>
              <a:cxnLst/>
              <a:rect l="l" t="t" r="r" b="b"/>
              <a:pathLst>
                <a:path w="4700" h="5139" extrusionOk="0">
                  <a:moveTo>
                    <a:pt x="132" y="0"/>
                  </a:moveTo>
                  <a:cubicBezTo>
                    <a:pt x="47" y="0"/>
                    <a:pt x="0" y="135"/>
                    <a:pt x="63" y="187"/>
                  </a:cubicBezTo>
                  <a:cubicBezTo>
                    <a:pt x="849" y="902"/>
                    <a:pt x="1694" y="1533"/>
                    <a:pt x="2420" y="2319"/>
                  </a:cubicBezTo>
                  <a:cubicBezTo>
                    <a:pt x="3111" y="3061"/>
                    <a:pt x="3658" y="3883"/>
                    <a:pt x="4226" y="4708"/>
                  </a:cubicBezTo>
                  <a:lnTo>
                    <a:pt x="4226" y="4708"/>
                  </a:lnTo>
                  <a:cubicBezTo>
                    <a:pt x="4208" y="4728"/>
                    <a:pt x="4203" y="4757"/>
                    <a:pt x="4230" y="4783"/>
                  </a:cubicBezTo>
                  <a:cubicBezTo>
                    <a:pt x="4321" y="4886"/>
                    <a:pt x="4401" y="4999"/>
                    <a:pt x="4491" y="5092"/>
                  </a:cubicBezTo>
                  <a:lnTo>
                    <a:pt x="4491" y="5092"/>
                  </a:lnTo>
                  <a:cubicBezTo>
                    <a:pt x="4492" y="5092"/>
                    <a:pt x="4492" y="5093"/>
                    <a:pt x="4492" y="5093"/>
                  </a:cubicBezTo>
                  <a:cubicBezTo>
                    <a:pt x="4492" y="5093"/>
                    <a:pt x="4492" y="5093"/>
                    <a:pt x="4492" y="5093"/>
                  </a:cubicBezTo>
                  <a:lnTo>
                    <a:pt x="4492" y="5093"/>
                  </a:lnTo>
                  <a:cubicBezTo>
                    <a:pt x="4496" y="5097"/>
                    <a:pt x="4500" y="5101"/>
                    <a:pt x="4504" y="5105"/>
                  </a:cubicBezTo>
                  <a:cubicBezTo>
                    <a:pt x="4521" y="5129"/>
                    <a:pt x="4545" y="5139"/>
                    <a:pt x="4570" y="5139"/>
                  </a:cubicBezTo>
                  <a:cubicBezTo>
                    <a:pt x="4632" y="5139"/>
                    <a:pt x="4699" y="5077"/>
                    <a:pt x="4682" y="5009"/>
                  </a:cubicBezTo>
                  <a:cubicBezTo>
                    <a:pt x="4051" y="3009"/>
                    <a:pt x="2111" y="795"/>
                    <a:pt x="170" y="9"/>
                  </a:cubicBezTo>
                  <a:cubicBezTo>
                    <a:pt x="157" y="3"/>
                    <a:pt x="144" y="0"/>
                    <a:pt x="13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38"/>
            <p:cNvSpPr/>
            <p:nvPr/>
          </p:nvSpPr>
          <p:spPr>
            <a:xfrm>
              <a:off x="4813100" y="2050300"/>
              <a:ext cx="135450" cy="164050"/>
            </a:xfrm>
            <a:custGeom>
              <a:avLst/>
              <a:gdLst/>
              <a:ahLst/>
              <a:cxnLst/>
              <a:rect l="l" t="t" r="r" b="b"/>
              <a:pathLst>
                <a:path w="5418" h="6562" extrusionOk="0">
                  <a:moveTo>
                    <a:pt x="133" y="1"/>
                  </a:moveTo>
                  <a:cubicBezTo>
                    <a:pt x="47" y="1"/>
                    <a:pt x="1" y="106"/>
                    <a:pt x="60" y="194"/>
                  </a:cubicBezTo>
                  <a:cubicBezTo>
                    <a:pt x="1715" y="2171"/>
                    <a:pt x="4953" y="3695"/>
                    <a:pt x="5310" y="6516"/>
                  </a:cubicBezTo>
                  <a:cubicBezTo>
                    <a:pt x="5310" y="6546"/>
                    <a:pt x="5334" y="6561"/>
                    <a:pt x="5358" y="6561"/>
                  </a:cubicBezTo>
                  <a:cubicBezTo>
                    <a:pt x="5382" y="6561"/>
                    <a:pt x="5406" y="6546"/>
                    <a:pt x="5406" y="6516"/>
                  </a:cubicBezTo>
                  <a:cubicBezTo>
                    <a:pt x="5417" y="5195"/>
                    <a:pt x="4739" y="4159"/>
                    <a:pt x="3905" y="3171"/>
                  </a:cubicBezTo>
                  <a:cubicBezTo>
                    <a:pt x="2917" y="2016"/>
                    <a:pt x="1596" y="671"/>
                    <a:pt x="191" y="16"/>
                  </a:cubicBezTo>
                  <a:cubicBezTo>
                    <a:pt x="170" y="5"/>
                    <a:pt x="150"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38"/>
            <p:cNvSpPr/>
            <p:nvPr/>
          </p:nvSpPr>
          <p:spPr>
            <a:xfrm>
              <a:off x="4821550" y="2001675"/>
              <a:ext cx="124325" cy="146525"/>
            </a:xfrm>
            <a:custGeom>
              <a:avLst/>
              <a:gdLst/>
              <a:ahLst/>
              <a:cxnLst/>
              <a:rect l="l" t="t" r="r" b="b"/>
              <a:pathLst>
                <a:path w="4973" h="5861" extrusionOk="0">
                  <a:moveTo>
                    <a:pt x="95" y="0"/>
                  </a:moveTo>
                  <a:cubicBezTo>
                    <a:pt x="39" y="0"/>
                    <a:pt x="1" y="77"/>
                    <a:pt x="31" y="127"/>
                  </a:cubicBezTo>
                  <a:cubicBezTo>
                    <a:pt x="1555" y="2068"/>
                    <a:pt x="4258" y="3223"/>
                    <a:pt x="4853" y="5818"/>
                  </a:cubicBezTo>
                  <a:cubicBezTo>
                    <a:pt x="4858" y="5847"/>
                    <a:pt x="4879" y="5861"/>
                    <a:pt x="4901" y="5861"/>
                  </a:cubicBezTo>
                  <a:cubicBezTo>
                    <a:pt x="4934" y="5861"/>
                    <a:pt x="4972" y="5832"/>
                    <a:pt x="4972" y="5783"/>
                  </a:cubicBezTo>
                  <a:cubicBezTo>
                    <a:pt x="4639" y="3389"/>
                    <a:pt x="2031" y="1258"/>
                    <a:pt x="126" y="8"/>
                  </a:cubicBezTo>
                  <a:cubicBezTo>
                    <a:pt x="116" y="3"/>
                    <a:pt x="105" y="0"/>
                    <a:pt x="9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38"/>
            <p:cNvSpPr/>
            <p:nvPr/>
          </p:nvSpPr>
          <p:spPr>
            <a:xfrm>
              <a:off x="4842925" y="1987150"/>
              <a:ext cx="96025" cy="106800"/>
            </a:xfrm>
            <a:custGeom>
              <a:avLst/>
              <a:gdLst/>
              <a:ahLst/>
              <a:cxnLst/>
              <a:rect l="l" t="t" r="r" b="b"/>
              <a:pathLst>
                <a:path w="3841" h="4272" extrusionOk="0">
                  <a:moveTo>
                    <a:pt x="112" y="0"/>
                  </a:moveTo>
                  <a:cubicBezTo>
                    <a:pt x="56" y="0"/>
                    <a:pt x="1" y="47"/>
                    <a:pt x="45" y="101"/>
                  </a:cubicBezTo>
                  <a:cubicBezTo>
                    <a:pt x="1129" y="1601"/>
                    <a:pt x="2748" y="2589"/>
                    <a:pt x="3701" y="4244"/>
                  </a:cubicBezTo>
                  <a:cubicBezTo>
                    <a:pt x="3716" y="4263"/>
                    <a:pt x="3737" y="4271"/>
                    <a:pt x="3757" y="4271"/>
                  </a:cubicBezTo>
                  <a:cubicBezTo>
                    <a:pt x="3801" y="4271"/>
                    <a:pt x="3840" y="4234"/>
                    <a:pt x="3808" y="4185"/>
                  </a:cubicBezTo>
                  <a:cubicBezTo>
                    <a:pt x="2962" y="2589"/>
                    <a:pt x="1546" y="1149"/>
                    <a:pt x="164" y="18"/>
                  </a:cubicBezTo>
                  <a:cubicBezTo>
                    <a:pt x="150" y="6"/>
                    <a:pt x="131" y="0"/>
                    <a:pt x="11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38"/>
            <p:cNvSpPr/>
            <p:nvPr/>
          </p:nvSpPr>
          <p:spPr>
            <a:xfrm>
              <a:off x="4820225" y="1925100"/>
              <a:ext cx="111125" cy="146800"/>
            </a:xfrm>
            <a:custGeom>
              <a:avLst/>
              <a:gdLst/>
              <a:ahLst/>
              <a:cxnLst/>
              <a:rect l="l" t="t" r="r" b="b"/>
              <a:pathLst>
                <a:path w="4445" h="5872" extrusionOk="0">
                  <a:moveTo>
                    <a:pt x="135" y="0"/>
                  </a:moveTo>
                  <a:cubicBezTo>
                    <a:pt x="58" y="0"/>
                    <a:pt x="0" y="94"/>
                    <a:pt x="60" y="154"/>
                  </a:cubicBezTo>
                  <a:cubicBezTo>
                    <a:pt x="1787" y="1857"/>
                    <a:pt x="3680" y="3357"/>
                    <a:pt x="4299" y="5833"/>
                  </a:cubicBezTo>
                  <a:cubicBezTo>
                    <a:pt x="4308" y="5860"/>
                    <a:pt x="4331" y="5872"/>
                    <a:pt x="4356" y="5872"/>
                  </a:cubicBezTo>
                  <a:cubicBezTo>
                    <a:pt x="4399" y="5872"/>
                    <a:pt x="4445" y="5838"/>
                    <a:pt x="4430" y="5786"/>
                  </a:cubicBezTo>
                  <a:cubicBezTo>
                    <a:pt x="4025" y="3535"/>
                    <a:pt x="2287" y="976"/>
                    <a:pt x="179" y="11"/>
                  </a:cubicBezTo>
                  <a:cubicBezTo>
                    <a:pt x="164" y="4"/>
                    <a:pt x="149" y="0"/>
                    <a:pt x="13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38"/>
            <p:cNvSpPr/>
            <p:nvPr/>
          </p:nvSpPr>
          <p:spPr>
            <a:xfrm>
              <a:off x="4765575" y="1856950"/>
              <a:ext cx="158425" cy="157875"/>
            </a:xfrm>
            <a:custGeom>
              <a:avLst/>
              <a:gdLst/>
              <a:ahLst/>
              <a:cxnLst/>
              <a:rect l="l" t="t" r="r" b="b"/>
              <a:pathLst>
                <a:path w="6337" h="6315" extrusionOk="0">
                  <a:moveTo>
                    <a:pt x="65" y="1"/>
                  </a:moveTo>
                  <a:cubicBezTo>
                    <a:pt x="33" y="1"/>
                    <a:pt x="1" y="27"/>
                    <a:pt x="8" y="70"/>
                  </a:cubicBezTo>
                  <a:cubicBezTo>
                    <a:pt x="568" y="3011"/>
                    <a:pt x="4509" y="4202"/>
                    <a:pt x="6247" y="6309"/>
                  </a:cubicBezTo>
                  <a:cubicBezTo>
                    <a:pt x="6252" y="6313"/>
                    <a:pt x="6259" y="6314"/>
                    <a:pt x="6265" y="6314"/>
                  </a:cubicBezTo>
                  <a:cubicBezTo>
                    <a:pt x="6299" y="6314"/>
                    <a:pt x="6336" y="6266"/>
                    <a:pt x="6306" y="6226"/>
                  </a:cubicBezTo>
                  <a:cubicBezTo>
                    <a:pt x="4437" y="3892"/>
                    <a:pt x="1306" y="2951"/>
                    <a:pt x="115" y="34"/>
                  </a:cubicBezTo>
                  <a:cubicBezTo>
                    <a:pt x="106" y="11"/>
                    <a:pt x="86" y="1"/>
                    <a:pt x="6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38"/>
            <p:cNvSpPr/>
            <p:nvPr/>
          </p:nvSpPr>
          <p:spPr>
            <a:xfrm>
              <a:off x="4811500" y="1868525"/>
              <a:ext cx="117650" cy="121650"/>
            </a:xfrm>
            <a:custGeom>
              <a:avLst/>
              <a:gdLst/>
              <a:ahLst/>
              <a:cxnLst/>
              <a:rect l="l" t="t" r="r" b="b"/>
              <a:pathLst>
                <a:path w="4706" h="4866" extrusionOk="0">
                  <a:moveTo>
                    <a:pt x="91" y="1"/>
                  </a:moveTo>
                  <a:cubicBezTo>
                    <a:pt x="47" y="1"/>
                    <a:pt x="1" y="40"/>
                    <a:pt x="16" y="95"/>
                  </a:cubicBezTo>
                  <a:cubicBezTo>
                    <a:pt x="528" y="2167"/>
                    <a:pt x="3005" y="3631"/>
                    <a:pt x="4588" y="4846"/>
                  </a:cubicBezTo>
                  <a:cubicBezTo>
                    <a:pt x="4602" y="4860"/>
                    <a:pt x="4619" y="4865"/>
                    <a:pt x="4634" y="4865"/>
                  </a:cubicBezTo>
                  <a:cubicBezTo>
                    <a:pt x="4673" y="4865"/>
                    <a:pt x="4706" y="4829"/>
                    <a:pt x="4672" y="4786"/>
                  </a:cubicBezTo>
                  <a:cubicBezTo>
                    <a:pt x="4065" y="3953"/>
                    <a:pt x="3267" y="3346"/>
                    <a:pt x="2493" y="2679"/>
                  </a:cubicBezTo>
                  <a:cubicBezTo>
                    <a:pt x="1564" y="1869"/>
                    <a:pt x="862" y="1024"/>
                    <a:pt x="147" y="36"/>
                  </a:cubicBezTo>
                  <a:cubicBezTo>
                    <a:pt x="135" y="11"/>
                    <a:pt x="113" y="1"/>
                    <a:pt x="9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38"/>
            <p:cNvSpPr/>
            <p:nvPr/>
          </p:nvSpPr>
          <p:spPr>
            <a:xfrm>
              <a:off x="4816650" y="1809675"/>
              <a:ext cx="113400" cy="161800"/>
            </a:xfrm>
            <a:custGeom>
              <a:avLst/>
              <a:gdLst/>
              <a:ahLst/>
              <a:cxnLst/>
              <a:rect l="l" t="t" r="r" b="b"/>
              <a:pathLst>
                <a:path w="4536" h="6472" extrusionOk="0">
                  <a:moveTo>
                    <a:pt x="98" y="0"/>
                  </a:moveTo>
                  <a:cubicBezTo>
                    <a:pt x="62" y="0"/>
                    <a:pt x="25" y="35"/>
                    <a:pt x="25" y="80"/>
                  </a:cubicBezTo>
                  <a:cubicBezTo>
                    <a:pt x="1" y="2711"/>
                    <a:pt x="3037" y="4473"/>
                    <a:pt x="4347" y="6438"/>
                  </a:cubicBezTo>
                  <a:cubicBezTo>
                    <a:pt x="4367" y="6462"/>
                    <a:pt x="4392" y="6472"/>
                    <a:pt x="4417" y="6472"/>
                  </a:cubicBezTo>
                  <a:cubicBezTo>
                    <a:pt x="4478" y="6472"/>
                    <a:pt x="4536" y="6407"/>
                    <a:pt x="4502" y="6331"/>
                  </a:cubicBezTo>
                  <a:cubicBezTo>
                    <a:pt x="3942" y="5295"/>
                    <a:pt x="3168" y="4414"/>
                    <a:pt x="2382" y="3533"/>
                  </a:cubicBezTo>
                  <a:cubicBezTo>
                    <a:pt x="1430" y="2449"/>
                    <a:pt x="799" y="1318"/>
                    <a:pt x="156" y="44"/>
                  </a:cubicBezTo>
                  <a:cubicBezTo>
                    <a:pt x="142" y="13"/>
                    <a:pt x="120" y="0"/>
                    <a:pt x="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38"/>
            <p:cNvSpPr/>
            <p:nvPr/>
          </p:nvSpPr>
          <p:spPr>
            <a:xfrm>
              <a:off x="4814675" y="1793075"/>
              <a:ext cx="111200" cy="164825"/>
            </a:xfrm>
            <a:custGeom>
              <a:avLst/>
              <a:gdLst/>
              <a:ahLst/>
              <a:cxnLst/>
              <a:rect l="l" t="t" r="r" b="b"/>
              <a:pathLst>
                <a:path w="4448" h="6593" extrusionOk="0">
                  <a:moveTo>
                    <a:pt x="71" y="1"/>
                  </a:moveTo>
                  <a:cubicBezTo>
                    <a:pt x="36" y="1"/>
                    <a:pt x="0" y="25"/>
                    <a:pt x="9" y="65"/>
                  </a:cubicBezTo>
                  <a:cubicBezTo>
                    <a:pt x="663" y="2494"/>
                    <a:pt x="2759" y="4709"/>
                    <a:pt x="4390" y="6590"/>
                  </a:cubicBezTo>
                  <a:cubicBezTo>
                    <a:pt x="4392" y="6592"/>
                    <a:pt x="4394" y="6592"/>
                    <a:pt x="4397" y="6592"/>
                  </a:cubicBezTo>
                  <a:cubicBezTo>
                    <a:pt x="4414" y="6592"/>
                    <a:pt x="4448" y="6563"/>
                    <a:pt x="4438" y="6542"/>
                  </a:cubicBezTo>
                  <a:cubicBezTo>
                    <a:pt x="3723" y="5554"/>
                    <a:pt x="2985" y="4578"/>
                    <a:pt x="2306" y="3578"/>
                  </a:cubicBezTo>
                  <a:cubicBezTo>
                    <a:pt x="1521" y="2435"/>
                    <a:pt x="937" y="1137"/>
                    <a:pt x="116" y="18"/>
                  </a:cubicBezTo>
                  <a:cubicBezTo>
                    <a:pt x="104" y="6"/>
                    <a:pt x="88" y="1"/>
                    <a:pt x="7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38"/>
            <p:cNvSpPr/>
            <p:nvPr/>
          </p:nvSpPr>
          <p:spPr>
            <a:xfrm>
              <a:off x="4803850" y="1718575"/>
              <a:ext cx="112625" cy="204875"/>
            </a:xfrm>
            <a:custGeom>
              <a:avLst/>
              <a:gdLst/>
              <a:ahLst/>
              <a:cxnLst/>
              <a:rect l="l" t="t" r="r" b="b"/>
              <a:pathLst>
                <a:path w="4505" h="8195" extrusionOk="0">
                  <a:moveTo>
                    <a:pt x="592" y="0"/>
                  </a:moveTo>
                  <a:cubicBezTo>
                    <a:pt x="564" y="0"/>
                    <a:pt x="537" y="15"/>
                    <a:pt x="537" y="45"/>
                  </a:cubicBezTo>
                  <a:cubicBezTo>
                    <a:pt x="1" y="3117"/>
                    <a:pt x="2608" y="5998"/>
                    <a:pt x="4406" y="8177"/>
                  </a:cubicBezTo>
                  <a:cubicBezTo>
                    <a:pt x="4419" y="8189"/>
                    <a:pt x="4432" y="8194"/>
                    <a:pt x="4444" y="8194"/>
                  </a:cubicBezTo>
                  <a:cubicBezTo>
                    <a:pt x="4478" y="8194"/>
                    <a:pt x="4504" y="8153"/>
                    <a:pt x="4478" y="8117"/>
                  </a:cubicBezTo>
                  <a:cubicBezTo>
                    <a:pt x="3704" y="6986"/>
                    <a:pt x="2906" y="5867"/>
                    <a:pt x="2192" y="4712"/>
                  </a:cubicBezTo>
                  <a:cubicBezTo>
                    <a:pt x="1275" y="3224"/>
                    <a:pt x="953" y="1724"/>
                    <a:pt x="656" y="45"/>
                  </a:cubicBezTo>
                  <a:cubicBezTo>
                    <a:pt x="650" y="15"/>
                    <a:pt x="620" y="0"/>
                    <a:pt x="59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38"/>
            <p:cNvSpPr/>
            <p:nvPr/>
          </p:nvSpPr>
          <p:spPr>
            <a:xfrm>
              <a:off x="4832150" y="1723400"/>
              <a:ext cx="82050" cy="168375"/>
            </a:xfrm>
            <a:custGeom>
              <a:avLst/>
              <a:gdLst/>
              <a:ahLst/>
              <a:cxnLst/>
              <a:rect l="l" t="t" r="r" b="b"/>
              <a:pathLst>
                <a:path w="3282" h="6735" extrusionOk="0">
                  <a:moveTo>
                    <a:pt x="655" y="1"/>
                  </a:moveTo>
                  <a:cubicBezTo>
                    <a:pt x="622" y="1"/>
                    <a:pt x="589" y="19"/>
                    <a:pt x="583" y="54"/>
                  </a:cubicBezTo>
                  <a:cubicBezTo>
                    <a:pt x="0" y="2376"/>
                    <a:pt x="2500" y="4626"/>
                    <a:pt x="3155" y="6686"/>
                  </a:cubicBezTo>
                  <a:cubicBezTo>
                    <a:pt x="3165" y="6720"/>
                    <a:pt x="3189" y="6734"/>
                    <a:pt x="3212" y="6734"/>
                  </a:cubicBezTo>
                  <a:cubicBezTo>
                    <a:pt x="3247" y="6734"/>
                    <a:pt x="3281" y="6705"/>
                    <a:pt x="3274" y="6662"/>
                  </a:cubicBezTo>
                  <a:cubicBezTo>
                    <a:pt x="3048" y="5650"/>
                    <a:pt x="2643" y="4769"/>
                    <a:pt x="2155" y="3864"/>
                  </a:cubicBezTo>
                  <a:cubicBezTo>
                    <a:pt x="1488" y="2614"/>
                    <a:pt x="1084" y="1412"/>
                    <a:pt x="726" y="54"/>
                  </a:cubicBezTo>
                  <a:cubicBezTo>
                    <a:pt x="720" y="19"/>
                    <a:pt x="688" y="1"/>
                    <a:pt x="65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38"/>
            <p:cNvSpPr/>
            <p:nvPr/>
          </p:nvSpPr>
          <p:spPr>
            <a:xfrm>
              <a:off x="4846050" y="1688850"/>
              <a:ext cx="50000" cy="152750"/>
            </a:xfrm>
            <a:custGeom>
              <a:avLst/>
              <a:gdLst/>
              <a:ahLst/>
              <a:cxnLst/>
              <a:rect l="l" t="t" r="r" b="b"/>
              <a:pathLst>
                <a:path w="2000" h="6110" extrusionOk="0">
                  <a:moveTo>
                    <a:pt x="89" y="0"/>
                  </a:moveTo>
                  <a:cubicBezTo>
                    <a:pt x="44" y="0"/>
                    <a:pt x="0" y="42"/>
                    <a:pt x="16" y="103"/>
                  </a:cubicBezTo>
                  <a:cubicBezTo>
                    <a:pt x="504" y="2139"/>
                    <a:pt x="1421" y="4068"/>
                    <a:pt x="1944" y="6092"/>
                  </a:cubicBezTo>
                  <a:cubicBezTo>
                    <a:pt x="1944" y="6105"/>
                    <a:pt x="1952" y="6110"/>
                    <a:pt x="1962" y="6110"/>
                  </a:cubicBezTo>
                  <a:cubicBezTo>
                    <a:pt x="1978" y="6110"/>
                    <a:pt x="2000" y="6095"/>
                    <a:pt x="1992" y="6080"/>
                  </a:cubicBezTo>
                  <a:cubicBezTo>
                    <a:pt x="1659" y="4068"/>
                    <a:pt x="1230" y="1794"/>
                    <a:pt x="158" y="43"/>
                  </a:cubicBezTo>
                  <a:cubicBezTo>
                    <a:pt x="141" y="13"/>
                    <a:pt x="115" y="0"/>
                    <a:pt x="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38"/>
            <p:cNvSpPr/>
            <p:nvPr/>
          </p:nvSpPr>
          <p:spPr>
            <a:xfrm>
              <a:off x="4865275" y="1690375"/>
              <a:ext cx="33850" cy="119300"/>
            </a:xfrm>
            <a:custGeom>
              <a:avLst/>
              <a:gdLst/>
              <a:ahLst/>
              <a:cxnLst/>
              <a:rect l="l" t="t" r="r" b="b"/>
              <a:pathLst>
                <a:path w="1354" h="4772" extrusionOk="0">
                  <a:moveTo>
                    <a:pt x="108" y="1"/>
                  </a:moveTo>
                  <a:cubicBezTo>
                    <a:pt x="54" y="1"/>
                    <a:pt x="1" y="55"/>
                    <a:pt x="9" y="125"/>
                  </a:cubicBezTo>
                  <a:cubicBezTo>
                    <a:pt x="271" y="1709"/>
                    <a:pt x="1128" y="3102"/>
                    <a:pt x="1259" y="4745"/>
                  </a:cubicBezTo>
                  <a:cubicBezTo>
                    <a:pt x="1259" y="4763"/>
                    <a:pt x="1274" y="4772"/>
                    <a:pt x="1288" y="4772"/>
                  </a:cubicBezTo>
                  <a:cubicBezTo>
                    <a:pt x="1303" y="4772"/>
                    <a:pt x="1318" y="4763"/>
                    <a:pt x="1318" y="4745"/>
                  </a:cubicBezTo>
                  <a:cubicBezTo>
                    <a:pt x="1354" y="3161"/>
                    <a:pt x="949" y="1447"/>
                    <a:pt x="187" y="54"/>
                  </a:cubicBezTo>
                  <a:cubicBezTo>
                    <a:pt x="166" y="16"/>
                    <a:pt x="137" y="1"/>
                    <a:pt x="10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38"/>
            <p:cNvSpPr/>
            <p:nvPr/>
          </p:nvSpPr>
          <p:spPr>
            <a:xfrm>
              <a:off x="4875900" y="1686200"/>
              <a:ext cx="9250" cy="54600"/>
            </a:xfrm>
            <a:custGeom>
              <a:avLst/>
              <a:gdLst/>
              <a:ahLst/>
              <a:cxnLst/>
              <a:rect l="l" t="t" r="r" b="b"/>
              <a:pathLst>
                <a:path w="370" h="2184" extrusionOk="0">
                  <a:moveTo>
                    <a:pt x="174" y="1"/>
                  </a:moveTo>
                  <a:cubicBezTo>
                    <a:pt x="143" y="1"/>
                    <a:pt x="113" y="18"/>
                    <a:pt x="107" y="54"/>
                  </a:cubicBezTo>
                  <a:cubicBezTo>
                    <a:pt x="0" y="328"/>
                    <a:pt x="60" y="626"/>
                    <a:pt x="96" y="899"/>
                  </a:cubicBezTo>
                  <a:cubicBezTo>
                    <a:pt x="155" y="1316"/>
                    <a:pt x="215" y="1721"/>
                    <a:pt x="238" y="2138"/>
                  </a:cubicBezTo>
                  <a:cubicBezTo>
                    <a:pt x="238" y="2169"/>
                    <a:pt x="258" y="2184"/>
                    <a:pt x="277" y="2184"/>
                  </a:cubicBezTo>
                  <a:cubicBezTo>
                    <a:pt x="294" y="2184"/>
                    <a:pt x="310" y="2172"/>
                    <a:pt x="310" y="2150"/>
                  </a:cubicBezTo>
                  <a:cubicBezTo>
                    <a:pt x="334" y="1780"/>
                    <a:pt x="334" y="1411"/>
                    <a:pt x="334" y="1042"/>
                  </a:cubicBezTo>
                  <a:cubicBezTo>
                    <a:pt x="334" y="721"/>
                    <a:pt x="369" y="352"/>
                    <a:pt x="250" y="54"/>
                  </a:cubicBezTo>
                  <a:cubicBezTo>
                    <a:pt x="238" y="18"/>
                    <a:pt x="206" y="1"/>
                    <a:pt x="17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38"/>
            <p:cNvSpPr/>
            <p:nvPr/>
          </p:nvSpPr>
          <p:spPr>
            <a:xfrm>
              <a:off x="4868750" y="1653000"/>
              <a:ext cx="21100" cy="95950"/>
            </a:xfrm>
            <a:custGeom>
              <a:avLst/>
              <a:gdLst/>
              <a:ahLst/>
              <a:cxnLst/>
              <a:rect l="l" t="t" r="r" b="b"/>
              <a:pathLst>
                <a:path w="844" h="3838" extrusionOk="0">
                  <a:moveTo>
                    <a:pt x="181" y="1"/>
                  </a:moveTo>
                  <a:cubicBezTo>
                    <a:pt x="126" y="1"/>
                    <a:pt x="72" y="47"/>
                    <a:pt x="72" y="120"/>
                  </a:cubicBezTo>
                  <a:cubicBezTo>
                    <a:pt x="1" y="644"/>
                    <a:pt x="155" y="1203"/>
                    <a:pt x="251" y="1727"/>
                  </a:cubicBezTo>
                  <a:cubicBezTo>
                    <a:pt x="346" y="2430"/>
                    <a:pt x="489" y="3108"/>
                    <a:pt x="703" y="3775"/>
                  </a:cubicBezTo>
                  <a:cubicBezTo>
                    <a:pt x="713" y="3819"/>
                    <a:pt x="741" y="3837"/>
                    <a:pt x="768" y="3837"/>
                  </a:cubicBezTo>
                  <a:cubicBezTo>
                    <a:pt x="806" y="3837"/>
                    <a:pt x="843" y="3801"/>
                    <a:pt x="822" y="3751"/>
                  </a:cubicBezTo>
                  <a:cubicBezTo>
                    <a:pt x="643" y="3061"/>
                    <a:pt x="596" y="2382"/>
                    <a:pt x="584" y="1680"/>
                  </a:cubicBezTo>
                  <a:cubicBezTo>
                    <a:pt x="572" y="1156"/>
                    <a:pt x="560" y="525"/>
                    <a:pt x="274" y="60"/>
                  </a:cubicBezTo>
                  <a:cubicBezTo>
                    <a:pt x="251" y="19"/>
                    <a:pt x="216" y="1"/>
                    <a:pt x="18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38"/>
            <p:cNvSpPr/>
            <p:nvPr/>
          </p:nvSpPr>
          <p:spPr>
            <a:xfrm>
              <a:off x="4803050" y="3195825"/>
              <a:ext cx="128600" cy="101925"/>
            </a:xfrm>
            <a:custGeom>
              <a:avLst/>
              <a:gdLst/>
              <a:ahLst/>
              <a:cxnLst/>
              <a:rect l="l" t="t" r="r" b="b"/>
              <a:pathLst>
                <a:path w="5144" h="4077" extrusionOk="0">
                  <a:moveTo>
                    <a:pt x="5073" y="0"/>
                  </a:moveTo>
                  <a:cubicBezTo>
                    <a:pt x="5064" y="0"/>
                    <a:pt x="5055" y="3"/>
                    <a:pt x="5046" y="10"/>
                  </a:cubicBezTo>
                  <a:cubicBezTo>
                    <a:pt x="3295" y="1141"/>
                    <a:pt x="1331" y="2236"/>
                    <a:pt x="57" y="3939"/>
                  </a:cubicBezTo>
                  <a:cubicBezTo>
                    <a:pt x="1" y="4004"/>
                    <a:pt x="69" y="4077"/>
                    <a:pt x="147" y="4077"/>
                  </a:cubicBezTo>
                  <a:cubicBezTo>
                    <a:pt x="168" y="4077"/>
                    <a:pt x="191" y="4071"/>
                    <a:pt x="212" y="4058"/>
                  </a:cubicBezTo>
                  <a:cubicBezTo>
                    <a:pt x="1759" y="2629"/>
                    <a:pt x="3498" y="1439"/>
                    <a:pt x="5105" y="81"/>
                  </a:cubicBezTo>
                  <a:cubicBezTo>
                    <a:pt x="5144" y="52"/>
                    <a:pt x="5112" y="0"/>
                    <a:pt x="507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38"/>
            <p:cNvSpPr/>
            <p:nvPr/>
          </p:nvSpPr>
          <p:spPr>
            <a:xfrm>
              <a:off x="4801750" y="3080875"/>
              <a:ext cx="246300" cy="215900"/>
            </a:xfrm>
            <a:custGeom>
              <a:avLst/>
              <a:gdLst/>
              <a:ahLst/>
              <a:cxnLst/>
              <a:rect l="l" t="t" r="r" b="b"/>
              <a:pathLst>
                <a:path w="9852" h="8636" extrusionOk="0">
                  <a:moveTo>
                    <a:pt x="9743" y="0"/>
                  </a:moveTo>
                  <a:cubicBezTo>
                    <a:pt x="9715" y="0"/>
                    <a:pt x="9686" y="14"/>
                    <a:pt x="9670" y="48"/>
                  </a:cubicBezTo>
                  <a:cubicBezTo>
                    <a:pt x="7669" y="4310"/>
                    <a:pt x="3133" y="5358"/>
                    <a:pt x="37" y="8537"/>
                  </a:cubicBezTo>
                  <a:cubicBezTo>
                    <a:pt x="1" y="8583"/>
                    <a:pt x="42" y="8636"/>
                    <a:pt x="90" y="8636"/>
                  </a:cubicBezTo>
                  <a:cubicBezTo>
                    <a:pt x="104" y="8636"/>
                    <a:pt x="119" y="8631"/>
                    <a:pt x="133" y="8620"/>
                  </a:cubicBezTo>
                  <a:cubicBezTo>
                    <a:pt x="3359" y="5715"/>
                    <a:pt x="8610" y="4858"/>
                    <a:pt x="9836" y="119"/>
                  </a:cubicBezTo>
                  <a:cubicBezTo>
                    <a:pt x="9852" y="50"/>
                    <a:pt x="9797" y="0"/>
                    <a:pt x="974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38"/>
            <p:cNvSpPr/>
            <p:nvPr/>
          </p:nvSpPr>
          <p:spPr>
            <a:xfrm>
              <a:off x="4842850" y="3069175"/>
              <a:ext cx="173525" cy="172350"/>
            </a:xfrm>
            <a:custGeom>
              <a:avLst/>
              <a:gdLst/>
              <a:ahLst/>
              <a:cxnLst/>
              <a:rect l="l" t="t" r="r" b="b"/>
              <a:pathLst>
                <a:path w="6941" h="6894" extrusionOk="0">
                  <a:moveTo>
                    <a:pt x="6811" y="0"/>
                  </a:moveTo>
                  <a:cubicBezTo>
                    <a:pt x="6791" y="0"/>
                    <a:pt x="6770" y="5"/>
                    <a:pt x="6752" y="16"/>
                  </a:cubicBezTo>
                  <a:cubicBezTo>
                    <a:pt x="4525" y="1944"/>
                    <a:pt x="358" y="3552"/>
                    <a:pt x="1" y="6874"/>
                  </a:cubicBezTo>
                  <a:cubicBezTo>
                    <a:pt x="1" y="6888"/>
                    <a:pt x="13" y="6893"/>
                    <a:pt x="23" y="6893"/>
                  </a:cubicBezTo>
                  <a:cubicBezTo>
                    <a:pt x="30" y="6893"/>
                    <a:pt x="36" y="6891"/>
                    <a:pt x="36" y="6886"/>
                  </a:cubicBezTo>
                  <a:cubicBezTo>
                    <a:pt x="858" y="3492"/>
                    <a:pt x="5156" y="2826"/>
                    <a:pt x="6894" y="111"/>
                  </a:cubicBezTo>
                  <a:cubicBezTo>
                    <a:pt x="6941" y="56"/>
                    <a:pt x="6879" y="0"/>
                    <a:pt x="681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38"/>
            <p:cNvSpPr/>
            <p:nvPr/>
          </p:nvSpPr>
          <p:spPr>
            <a:xfrm>
              <a:off x="4844125" y="2994650"/>
              <a:ext cx="228325" cy="203100"/>
            </a:xfrm>
            <a:custGeom>
              <a:avLst/>
              <a:gdLst/>
              <a:ahLst/>
              <a:cxnLst/>
              <a:rect l="l" t="t" r="r" b="b"/>
              <a:pathLst>
                <a:path w="9133" h="8124" extrusionOk="0">
                  <a:moveTo>
                    <a:pt x="9032" y="0"/>
                  </a:moveTo>
                  <a:cubicBezTo>
                    <a:pt x="9002" y="0"/>
                    <a:pt x="8972" y="11"/>
                    <a:pt x="8951" y="32"/>
                  </a:cubicBezTo>
                  <a:cubicBezTo>
                    <a:pt x="7629" y="1878"/>
                    <a:pt x="6117" y="3199"/>
                    <a:pt x="4248" y="4497"/>
                  </a:cubicBezTo>
                  <a:cubicBezTo>
                    <a:pt x="2748" y="5533"/>
                    <a:pt x="1117" y="6545"/>
                    <a:pt x="9" y="8033"/>
                  </a:cubicBezTo>
                  <a:cubicBezTo>
                    <a:pt x="1" y="8085"/>
                    <a:pt x="35" y="8124"/>
                    <a:pt x="64" y="8124"/>
                  </a:cubicBezTo>
                  <a:cubicBezTo>
                    <a:pt x="76" y="8124"/>
                    <a:pt x="86" y="8118"/>
                    <a:pt x="93" y="8104"/>
                  </a:cubicBezTo>
                  <a:cubicBezTo>
                    <a:pt x="1748" y="6592"/>
                    <a:pt x="3605" y="5390"/>
                    <a:pt x="5427" y="4092"/>
                  </a:cubicBezTo>
                  <a:cubicBezTo>
                    <a:pt x="6867" y="3068"/>
                    <a:pt x="8510" y="1830"/>
                    <a:pt x="9118" y="103"/>
                  </a:cubicBezTo>
                  <a:cubicBezTo>
                    <a:pt x="9133" y="35"/>
                    <a:pt x="9084" y="0"/>
                    <a:pt x="903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38"/>
            <p:cNvSpPr/>
            <p:nvPr/>
          </p:nvSpPr>
          <p:spPr>
            <a:xfrm>
              <a:off x="4838100" y="3057325"/>
              <a:ext cx="144900" cy="142350"/>
            </a:xfrm>
            <a:custGeom>
              <a:avLst/>
              <a:gdLst/>
              <a:ahLst/>
              <a:cxnLst/>
              <a:rect l="l" t="t" r="r" b="b"/>
              <a:pathLst>
                <a:path w="5796" h="5694" extrusionOk="0">
                  <a:moveTo>
                    <a:pt x="5738" y="0"/>
                  </a:moveTo>
                  <a:cubicBezTo>
                    <a:pt x="5734" y="0"/>
                    <a:pt x="5731" y="1"/>
                    <a:pt x="5727" y="2"/>
                  </a:cubicBezTo>
                  <a:cubicBezTo>
                    <a:pt x="4394" y="406"/>
                    <a:pt x="3179" y="1299"/>
                    <a:pt x="2143" y="2192"/>
                  </a:cubicBezTo>
                  <a:cubicBezTo>
                    <a:pt x="1143" y="3061"/>
                    <a:pt x="12" y="4264"/>
                    <a:pt x="0" y="5657"/>
                  </a:cubicBezTo>
                  <a:cubicBezTo>
                    <a:pt x="0" y="5680"/>
                    <a:pt x="10" y="5693"/>
                    <a:pt x="20" y="5693"/>
                  </a:cubicBezTo>
                  <a:cubicBezTo>
                    <a:pt x="26" y="5693"/>
                    <a:pt x="32" y="5689"/>
                    <a:pt x="36" y="5681"/>
                  </a:cubicBezTo>
                  <a:cubicBezTo>
                    <a:pt x="715" y="3038"/>
                    <a:pt x="3405" y="1156"/>
                    <a:pt x="5763" y="85"/>
                  </a:cubicBezTo>
                  <a:cubicBezTo>
                    <a:pt x="5796" y="63"/>
                    <a:pt x="5778" y="0"/>
                    <a:pt x="573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38"/>
            <p:cNvSpPr/>
            <p:nvPr/>
          </p:nvSpPr>
          <p:spPr>
            <a:xfrm>
              <a:off x="4866550" y="3005725"/>
              <a:ext cx="187800" cy="152750"/>
            </a:xfrm>
            <a:custGeom>
              <a:avLst/>
              <a:gdLst/>
              <a:ahLst/>
              <a:cxnLst/>
              <a:rect l="l" t="t" r="r" b="b"/>
              <a:pathLst>
                <a:path w="7512" h="6110" extrusionOk="0">
                  <a:moveTo>
                    <a:pt x="7448" y="0"/>
                  </a:moveTo>
                  <a:cubicBezTo>
                    <a:pt x="7438" y="0"/>
                    <a:pt x="7429" y="5"/>
                    <a:pt x="7423" y="18"/>
                  </a:cubicBezTo>
                  <a:cubicBezTo>
                    <a:pt x="5411" y="2613"/>
                    <a:pt x="1684" y="3161"/>
                    <a:pt x="17" y="6042"/>
                  </a:cubicBezTo>
                  <a:cubicBezTo>
                    <a:pt x="0" y="6076"/>
                    <a:pt x="31" y="6110"/>
                    <a:pt x="59" y="6110"/>
                  </a:cubicBezTo>
                  <a:cubicBezTo>
                    <a:pt x="71" y="6110"/>
                    <a:pt x="82" y="6104"/>
                    <a:pt x="89" y="6090"/>
                  </a:cubicBezTo>
                  <a:cubicBezTo>
                    <a:pt x="1970" y="3399"/>
                    <a:pt x="5958" y="2982"/>
                    <a:pt x="7494" y="77"/>
                  </a:cubicBezTo>
                  <a:cubicBezTo>
                    <a:pt x="7512" y="42"/>
                    <a:pt x="7477" y="0"/>
                    <a:pt x="744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38"/>
            <p:cNvSpPr/>
            <p:nvPr/>
          </p:nvSpPr>
          <p:spPr>
            <a:xfrm>
              <a:off x="4924850" y="2911925"/>
              <a:ext cx="163775" cy="202675"/>
            </a:xfrm>
            <a:custGeom>
              <a:avLst/>
              <a:gdLst/>
              <a:ahLst/>
              <a:cxnLst/>
              <a:rect l="l" t="t" r="r" b="b"/>
              <a:pathLst>
                <a:path w="6551" h="8107" extrusionOk="0">
                  <a:moveTo>
                    <a:pt x="6487" y="1"/>
                  </a:moveTo>
                  <a:cubicBezTo>
                    <a:pt x="6468" y="1"/>
                    <a:pt x="6449" y="10"/>
                    <a:pt x="6436" y="31"/>
                  </a:cubicBezTo>
                  <a:cubicBezTo>
                    <a:pt x="5281" y="2901"/>
                    <a:pt x="3091" y="6770"/>
                    <a:pt x="66" y="7961"/>
                  </a:cubicBezTo>
                  <a:cubicBezTo>
                    <a:pt x="1" y="7993"/>
                    <a:pt x="25" y="8106"/>
                    <a:pt x="94" y="8106"/>
                  </a:cubicBezTo>
                  <a:cubicBezTo>
                    <a:pt x="101" y="8106"/>
                    <a:pt x="107" y="8105"/>
                    <a:pt x="114" y="8104"/>
                  </a:cubicBezTo>
                  <a:cubicBezTo>
                    <a:pt x="1698" y="7520"/>
                    <a:pt x="2912" y="6151"/>
                    <a:pt x="3924" y="4865"/>
                  </a:cubicBezTo>
                  <a:cubicBezTo>
                    <a:pt x="5007" y="3520"/>
                    <a:pt x="6258" y="1817"/>
                    <a:pt x="6543" y="67"/>
                  </a:cubicBezTo>
                  <a:cubicBezTo>
                    <a:pt x="6551" y="29"/>
                    <a:pt x="6520" y="1"/>
                    <a:pt x="648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38"/>
            <p:cNvSpPr/>
            <p:nvPr/>
          </p:nvSpPr>
          <p:spPr>
            <a:xfrm>
              <a:off x="4846300" y="3024300"/>
              <a:ext cx="150675" cy="122100"/>
            </a:xfrm>
            <a:custGeom>
              <a:avLst/>
              <a:gdLst/>
              <a:ahLst/>
              <a:cxnLst/>
              <a:rect l="l" t="t" r="r" b="b"/>
              <a:pathLst>
                <a:path w="6027" h="4884" extrusionOk="0">
                  <a:moveTo>
                    <a:pt x="5877" y="0"/>
                  </a:moveTo>
                  <a:cubicBezTo>
                    <a:pt x="5873" y="0"/>
                    <a:pt x="5868" y="0"/>
                    <a:pt x="5863" y="1"/>
                  </a:cubicBezTo>
                  <a:cubicBezTo>
                    <a:pt x="3506" y="513"/>
                    <a:pt x="1220" y="2799"/>
                    <a:pt x="17" y="4799"/>
                  </a:cubicBezTo>
                  <a:cubicBezTo>
                    <a:pt x="1" y="4841"/>
                    <a:pt x="43" y="4883"/>
                    <a:pt x="87" y="4883"/>
                  </a:cubicBezTo>
                  <a:cubicBezTo>
                    <a:pt x="105" y="4883"/>
                    <a:pt x="123" y="4876"/>
                    <a:pt x="137" y="4859"/>
                  </a:cubicBezTo>
                  <a:cubicBezTo>
                    <a:pt x="803" y="3847"/>
                    <a:pt x="1637" y="3013"/>
                    <a:pt x="2554" y="2216"/>
                  </a:cubicBezTo>
                  <a:cubicBezTo>
                    <a:pt x="3601" y="1346"/>
                    <a:pt x="4780" y="834"/>
                    <a:pt x="5935" y="168"/>
                  </a:cubicBezTo>
                  <a:cubicBezTo>
                    <a:pt x="6026" y="122"/>
                    <a:pt x="5975" y="0"/>
                    <a:pt x="587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38"/>
            <p:cNvSpPr/>
            <p:nvPr/>
          </p:nvSpPr>
          <p:spPr>
            <a:xfrm>
              <a:off x="4844475" y="2982850"/>
              <a:ext cx="153925" cy="165650"/>
            </a:xfrm>
            <a:custGeom>
              <a:avLst/>
              <a:gdLst/>
              <a:ahLst/>
              <a:cxnLst/>
              <a:rect l="l" t="t" r="r" b="b"/>
              <a:pathLst>
                <a:path w="6157" h="6626" extrusionOk="0">
                  <a:moveTo>
                    <a:pt x="6058" y="0"/>
                  </a:moveTo>
                  <a:cubicBezTo>
                    <a:pt x="6049" y="0"/>
                    <a:pt x="6041" y="1"/>
                    <a:pt x="6032" y="4"/>
                  </a:cubicBezTo>
                  <a:cubicBezTo>
                    <a:pt x="4639" y="599"/>
                    <a:pt x="3377" y="1849"/>
                    <a:pt x="2317" y="2909"/>
                  </a:cubicBezTo>
                  <a:cubicBezTo>
                    <a:pt x="1305" y="3921"/>
                    <a:pt x="352" y="5147"/>
                    <a:pt x="7" y="6552"/>
                  </a:cubicBezTo>
                  <a:cubicBezTo>
                    <a:pt x="0" y="6601"/>
                    <a:pt x="26" y="6625"/>
                    <a:pt x="53" y="6625"/>
                  </a:cubicBezTo>
                  <a:cubicBezTo>
                    <a:pt x="72" y="6625"/>
                    <a:pt x="92" y="6613"/>
                    <a:pt x="102" y="6588"/>
                  </a:cubicBezTo>
                  <a:cubicBezTo>
                    <a:pt x="876" y="3659"/>
                    <a:pt x="3805" y="1790"/>
                    <a:pt x="6103" y="111"/>
                  </a:cubicBezTo>
                  <a:cubicBezTo>
                    <a:pt x="6156" y="79"/>
                    <a:pt x="6124" y="0"/>
                    <a:pt x="605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38"/>
            <p:cNvSpPr/>
            <p:nvPr/>
          </p:nvSpPr>
          <p:spPr>
            <a:xfrm>
              <a:off x="4881225" y="2942125"/>
              <a:ext cx="141050" cy="137475"/>
            </a:xfrm>
            <a:custGeom>
              <a:avLst/>
              <a:gdLst/>
              <a:ahLst/>
              <a:cxnLst/>
              <a:rect l="l" t="t" r="r" b="b"/>
              <a:pathLst>
                <a:path w="5642" h="5499" extrusionOk="0">
                  <a:moveTo>
                    <a:pt x="5594" y="0"/>
                  </a:moveTo>
                  <a:cubicBezTo>
                    <a:pt x="5591" y="0"/>
                    <a:pt x="5588" y="1"/>
                    <a:pt x="5586" y="2"/>
                  </a:cubicBezTo>
                  <a:cubicBezTo>
                    <a:pt x="2978" y="454"/>
                    <a:pt x="1311" y="3407"/>
                    <a:pt x="25" y="5431"/>
                  </a:cubicBezTo>
                  <a:cubicBezTo>
                    <a:pt x="0" y="5465"/>
                    <a:pt x="34" y="5498"/>
                    <a:pt x="65" y="5498"/>
                  </a:cubicBezTo>
                  <a:cubicBezTo>
                    <a:pt x="78" y="5498"/>
                    <a:pt x="90" y="5493"/>
                    <a:pt x="97" y="5479"/>
                  </a:cubicBezTo>
                  <a:cubicBezTo>
                    <a:pt x="1573" y="3264"/>
                    <a:pt x="3014" y="1073"/>
                    <a:pt x="5598" y="73"/>
                  </a:cubicBezTo>
                  <a:cubicBezTo>
                    <a:pt x="5642" y="62"/>
                    <a:pt x="5625" y="0"/>
                    <a:pt x="559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38"/>
            <p:cNvSpPr/>
            <p:nvPr/>
          </p:nvSpPr>
          <p:spPr>
            <a:xfrm>
              <a:off x="4881375" y="2940175"/>
              <a:ext cx="191900" cy="129450"/>
            </a:xfrm>
            <a:custGeom>
              <a:avLst/>
              <a:gdLst/>
              <a:ahLst/>
              <a:cxnLst/>
              <a:rect l="l" t="t" r="r" b="b"/>
              <a:pathLst>
                <a:path w="7676" h="5178" extrusionOk="0">
                  <a:moveTo>
                    <a:pt x="7556" y="0"/>
                  </a:moveTo>
                  <a:cubicBezTo>
                    <a:pt x="7537" y="0"/>
                    <a:pt x="7516" y="6"/>
                    <a:pt x="7497" y="20"/>
                  </a:cubicBezTo>
                  <a:cubicBezTo>
                    <a:pt x="6365" y="1056"/>
                    <a:pt x="5199" y="1806"/>
                    <a:pt x="3818" y="2497"/>
                  </a:cubicBezTo>
                  <a:cubicBezTo>
                    <a:pt x="2436" y="3175"/>
                    <a:pt x="1401" y="4366"/>
                    <a:pt x="55" y="5069"/>
                  </a:cubicBezTo>
                  <a:cubicBezTo>
                    <a:pt x="1" y="5123"/>
                    <a:pt x="16" y="5177"/>
                    <a:pt x="55" y="5177"/>
                  </a:cubicBezTo>
                  <a:cubicBezTo>
                    <a:pt x="59" y="5177"/>
                    <a:pt x="63" y="5177"/>
                    <a:pt x="67" y="5176"/>
                  </a:cubicBezTo>
                  <a:cubicBezTo>
                    <a:pt x="1651" y="4604"/>
                    <a:pt x="2901" y="3437"/>
                    <a:pt x="4401" y="2699"/>
                  </a:cubicBezTo>
                  <a:cubicBezTo>
                    <a:pt x="5615" y="2092"/>
                    <a:pt x="7020" y="1437"/>
                    <a:pt x="7639" y="139"/>
                  </a:cubicBezTo>
                  <a:cubicBezTo>
                    <a:pt x="7676" y="66"/>
                    <a:pt x="7621" y="0"/>
                    <a:pt x="755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38"/>
            <p:cNvSpPr/>
            <p:nvPr/>
          </p:nvSpPr>
          <p:spPr>
            <a:xfrm>
              <a:off x="4924825" y="2863925"/>
              <a:ext cx="160825" cy="186625"/>
            </a:xfrm>
            <a:custGeom>
              <a:avLst/>
              <a:gdLst/>
              <a:ahLst/>
              <a:cxnLst/>
              <a:rect l="l" t="t" r="r" b="b"/>
              <a:pathLst>
                <a:path w="6433" h="7465" extrusionOk="0">
                  <a:moveTo>
                    <a:pt x="6307" y="0"/>
                  </a:moveTo>
                  <a:cubicBezTo>
                    <a:pt x="6270" y="0"/>
                    <a:pt x="6236" y="15"/>
                    <a:pt x="6223" y="46"/>
                  </a:cubicBezTo>
                  <a:cubicBezTo>
                    <a:pt x="4818" y="2939"/>
                    <a:pt x="3389" y="6178"/>
                    <a:pt x="91" y="7345"/>
                  </a:cubicBezTo>
                  <a:cubicBezTo>
                    <a:pt x="0" y="7356"/>
                    <a:pt x="29" y="7465"/>
                    <a:pt x="103" y="7465"/>
                  </a:cubicBezTo>
                  <a:cubicBezTo>
                    <a:pt x="107" y="7465"/>
                    <a:pt x="111" y="7464"/>
                    <a:pt x="115" y="7464"/>
                  </a:cubicBezTo>
                  <a:cubicBezTo>
                    <a:pt x="3080" y="6809"/>
                    <a:pt x="6128" y="3118"/>
                    <a:pt x="6425" y="106"/>
                  </a:cubicBezTo>
                  <a:cubicBezTo>
                    <a:pt x="6433" y="39"/>
                    <a:pt x="6367" y="0"/>
                    <a:pt x="630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38"/>
            <p:cNvSpPr/>
            <p:nvPr/>
          </p:nvSpPr>
          <p:spPr>
            <a:xfrm>
              <a:off x="4880000" y="2860575"/>
              <a:ext cx="160125" cy="158625"/>
            </a:xfrm>
            <a:custGeom>
              <a:avLst/>
              <a:gdLst/>
              <a:ahLst/>
              <a:cxnLst/>
              <a:rect l="l" t="t" r="r" b="b"/>
              <a:pathLst>
                <a:path w="6405" h="6345" extrusionOk="0">
                  <a:moveTo>
                    <a:pt x="6197" y="1"/>
                  </a:moveTo>
                  <a:cubicBezTo>
                    <a:pt x="6192" y="1"/>
                    <a:pt x="6187" y="1"/>
                    <a:pt x="6182" y="2"/>
                  </a:cubicBezTo>
                  <a:cubicBezTo>
                    <a:pt x="4718" y="263"/>
                    <a:pt x="3408" y="1418"/>
                    <a:pt x="2372" y="2383"/>
                  </a:cubicBezTo>
                  <a:cubicBezTo>
                    <a:pt x="1206" y="3442"/>
                    <a:pt x="455" y="4728"/>
                    <a:pt x="15" y="6217"/>
                  </a:cubicBezTo>
                  <a:cubicBezTo>
                    <a:pt x="1" y="6296"/>
                    <a:pt x="60" y="6344"/>
                    <a:pt x="114" y="6344"/>
                  </a:cubicBezTo>
                  <a:cubicBezTo>
                    <a:pt x="150" y="6344"/>
                    <a:pt x="184" y="6323"/>
                    <a:pt x="193" y="6276"/>
                  </a:cubicBezTo>
                  <a:cubicBezTo>
                    <a:pt x="1182" y="3454"/>
                    <a:pt x="4027" y="1859"/>
                    <a:pt x="6289" y="240"/>
                  </a:cubicBezTo>
                  <a:cubicBezTo>
                    <a:pt x="6404" y="159"/>
                    <a:pt x="6331" y="1"/>
                    <a:pt x="619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38"/>
            <p:cNvSpPr/>
            <p:nvPr/>
          </p:nvSpPr>
          <p:spPr>
            <a:xfrm>
              <a:off x="4890100" y="2863950"/>
              <a:ext cx="181350" cy="162175"/>
            </a:xfrm>
            <a:custGeom>
              <a:avLst/>
              <a:gdLst/>
              <a:ahLst/>
              <a:cxnLst/>
              <a:rect l="l" t="t" r="r" b="b"/>
              <a:pathLst>
                <a:path w="7254" h="6487" extrusionOk="0">
                  <a:moveTo>
                    <a:pt x="7121" y="1"/>
                  </a:moveTo>
                  <a:cubicBezTo>
                    <a:pt x="7107" y="1"/>
                    <a:pt x="7092" y="4"/>
                    <a:pt x="7076" y="9"/>
                  </a:cubicBezTo>
                  <a:cubicBezTo>
                    <a:pt x="5647" y="450"/>
                    <a:pt x="4492" y="1569"/>
                    <a:pt x="3504" y="2641"/>
                  </a:cubicBezTo>
                  <a:cubicBezTo>
                    <a:pt x="2337" y="3879"/>
                    <a:pt x="1218" y="5141"/>
                    <a:pt x="40" y="6355"/>
                  </a:cubicBezTo>
                  <a:cubicBezTo>
                    <a:pt x="0" y="6405"/>
                    <a:pt x="42" y="6486"/>
                    <a:pt x="105" y="6486"/>
                  </a:cubicBezTo>
                  <a:cubicBezTo>
                    <a:pt x="118" y="6486"/>
                    <a:pt x="132" y="6483"/>
                    <a:pt x="147" y="6474"/>
                  </a:cubicBezTo>
                  <a:cubicBezTo>
                    <a:pt x="1444" y="5855"/>
                    <a:pt x="2421" y="4665"/>
                    <a:pt x="3349" y="3593"/>
                  </a:cubicBezTo>
                  <a:cubicBezTo>
                    <a:pt x="4504" y="2248"/>
                    <a:pt x="5695" y="1200"/>
                    <a:pt x="7159" y="200"/>
                  </a:cubicBezTo>
                  <a:cubicBezTo>
                    <a:pt x="7254" y="137"/>
                    <a:pt x="7219" y="1"/>
                    <a:pt x="712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38"/>
            <p:cNvSpPr/>
            <p:nvPr/>
          </p:nvSpPr>
          <p:spPr>
            <a:xfrm>
              <a:off x="4894450" y="2799900"/>
              <a:ext cx="184400" cy="148625"/>
            </a:xfrm>
            <a:custGeom>
              <a:avLst/>
              <a:gdLst/>
              <a:ahLst/>
              <a:cxnLst/>
              <a:rect l="l" t="t" r="r" b="b"/>
              <a:pathLst>
                <a:path w="7376" h="5945" extrusionOk="0">
                  <a:moveTo>
                    <a:pt x="7222" y="1"/>
                  </a:moveTo>
                  <a:cubicBezTo>
                    <a:pt x="7207" y="1"/>
                    <a:pt x="7191" y="4"/>
                    <a:pt x="7176" y="12"/>
                  </a:cubicBezTo>
                  <a:cubicBezTo>
                    <a:pt x="4426" y="1274"/>
                    <a:pt x="1544" y="3226"/>
                    <a:pt x="8" y="5905"/>
                  </a:cubicBezTo>
                  <a:cubicBezTo>
                    <a:pt x="0" y="5922"/>
                    <a:pt x="15" y="5944"/>
                    <a:pt x="33" y="5944"/>
                  </a:cubicBezTo>
                  <a:cubicBezTo>
                    <a:pt x="40" y="5944"/>
                    <a:pt x="49" y="5940"/>
                    <a:pt x="56" y="5929"/>
                  </a:cubicBezTo>
                  <a:cubicBezTo>
                    <a:pt x="985" y="4441"/>
                    <a:pt x="2211" y="3393"/>
                    <a:pt x="3687" y="2464"/>
                  </a:cubicBezTo>
                  <a:cubicBezTo>
                    <a:pt x="4878" y="1702"/>
                    <a:pt x="6223" y="1107"/>
                    <a:pt x="7295" y="154"/>
                  </a:cubicBezTo>
                  <a:cubicBezTo>
                    <a:pt x="7375" y="94"/>
                    <a:pt x="7304" y="1"/>
                    <a:pt x="722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38"/>
            <p:cNvSpPr/>
            <p:nvPr/>
          </p:nvSpPr>
          <p:spPr>
            <a:xfrm>
              <a:off x="4935650" y="2696875"/>
              <a:ext cx="198900" cy="194275"/>
            </a:xfrm>
            <a:custGeom>
              <a:avLst/>
              <a:gdLst/>
              <a:ahLst/>
              <a:cxnLst/>
              <a:rect l="l" t="t" r="r" b="b"/>
              <a:pathLst>
                <a:path w="7956" h="7771" extrusionOk="0">
                  <a:moveTo>
                    <a:pt x="7850" y="0"/>
                  </a:moveTo>
                  <a:cubicBezTo>
                    <a:pt x="7819" y="0"/>
                    <a:pt x="7788" y="15"/>
                    <a:pt x="7766" y="49"/>
                  </a:cubicBezTo>
                  <a:cubicBezTo>
                    <a:pt x="5695" y="3156"/>
                    <a:pt x="2670" y="5026"/>
                    <a:pt x="75" y="7609"/>
                  </a:cubicBezTo>
                  <a:cubicBezTo>
                    <a:pt x="1" y="7665"/>
                    <a:pt x="78" y="7770"/>
                    <a:pt x="160" y="7770"/>
                  </a:cubicBezTo>
                  <a:cubicBezTo>
                    <a:pt x="184" y="7770"/>
                    <a:pt x="208" y="7761"/>
                    <a:pt x="230" y="7740"/>
                  </a:cubicBezTo>
                  <a:cubicBezTo>
                    <a:pt x="2801" y="5299"/>
                    <a:pt x="6528" y="3537"/>
                    <a:pt x="7933" y="108"/>
                  </a:cubicBezTo>
                  <a:cubicBezTo>
                    <a:pt x="7956" y="47"/>
                    <a:pt x="7905" y="0"/>
                    <a:pt x="785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38"/>
            <p:cNvSpPr/>
            <p:nvPr/>
          </p:nvSpPr>
          <p:spPr>
            <a:xfrm>
              <a:off x="5018950" y="2646550"/>
              <a:ext cx="133075" cy="182300"/>
            </a:xfrm>
            <a:custGeom>
              <a:avLst/>
              <a:gdLst/>
              <a:ahLst/>
              <a:cxnLst/>
              <a:rect l="l" t="t" r="r" b="b"/>
              <a:pathLst>
                <a:path w="5323" h="7292" extrusionOk="0">
                  <a:moveTo>
                    <a:pt x="5200" y="0"/>
                  </a:moveTo>
                  <a:cubicBezTo>
                    <a:pt x="5160" y="0"/>
                    <a:pt x="5120" y="16"/>
                    <a:pt x="5101" y="50"/>
                  </a:cubicBezTo>
                  <a:cubicBezTo>
                    <a:pt x="4395" y="1174"/>
                    <a:pt x="2475" y="7098"/>
                    <a:pt x="559" y="7098"/>
                  </a:cubicBezTo>
                  <a:cubicBezTo>
                    <a:pt x="406" y="7098"/>
                    <a:pt x="253" y="7060"/>
                    <a:pt x="100" y="6979"/>
                  </a:cubicBezTo>
                  <a:cubicBezTo>
                    <a:pt x="93" y="6975"/>
                    <a:pt x="85" y="6974"/>
                    <a:pt x="77" y="6974"/>
                  </a:cubicBezTo>
                  <a:cubicBezTo>
                    <a:pt x="37" y="6974"/>
                    <a:pt x="1" y="7020"/>
                    <a:pt x="41" y="7050"/>
                  </a:cubicBezTo>
                  <a:cubicBezTo>
                    <a:pt x="250" y="7216"/>
                    <a:pt x="470" y="7292"/>
                    <a:pt x="697" y="7292"/>
                  </a:cubicBezTo>
                  <a:cubicBezTo>
                    <a:pt x="2695" y="7292"/>
                    <a:pt x="5187" y="1414"/>
                    <a:pt x="5315" y="109"/>
                  </a:cubicBezTo>
                  <a:cubicBezTo>
                    <a:pt x="5323" y="37"/>
                    <a:pt x="5261" y="0"/>
                    <a:pt x="520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38"/>
            <p:cNvSpPr/>
            <p:nvPr/>
          </p:nvSpPr>
          <p:spPr>
            <a:xfrm>
              <a:off x="4917750" y="2731425"/>
              <a:ext cx="159725" cy="166175"/>
            </a:xfrm>
            <a:custGeom>
              <a:avLst/>
              <a:gdLst/>
              <a:ahLst/>
              <a:cxnLst/>
              <a:rect l="l" t="t" r="r" b="b"/>
              <a:pathLst>
                <a:path w="6389" h="6647" extrusionOk="0">
                  <a:moveTo>
                    <a:pt x="6286" y="0"/>
                  </a:moveTo>
                  <a:cubicBezTo>
                    <a:pt x="6273" y="0"/>
                    <a:pt x="6258" y="4"/>
                    <a:pt x="6244" y="12"/>
                  </a:cubicBezTo>
                  <a:cubicBezTo>
                    <a:pt x="3839" y="1572"/>
                    <a:pt x="1124" y="3858"/>
                    <a:pt x="17" y="6549"/>
                  </a:cubicBezTo>
                  <a:cubicBezTo>
                    <a:pt x="1" y="6606"/>
                    <a:pt x="47" y="6647"/>
                    <a:pt x="84" y="6647"/>
                  </a:cubicBezTo>
                  <a:cubicBezTo>
                    <a:pt x="101" y="6647"/>
                    <a:pt x="117" y="6639"/>
                    <a:pt x="124" y="6620"/>
                  </a:cubicBezTo>
                  <a:cubicBezTo>
                    <a:pt x="1505" y="3715"/>
                    <a:pt x="4279" y="2393"/>
                    <a:pt x="6339" y="131"/>
                  </a:cubicBezTo>
                  <a:cubicBezTo>
                    <a:pt x="6388" y="82"/>
                    <a:pt x="6348" y="0"/>
                    <a:pt x="628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38"/>
            <p:cNvSpPr/>
            <p:nvPr/>
          </p:nvSpPr>
          <p:spPr>
            <a:xfrm>
              <a:off x="4935475" y="2672350"/>
              <a:ext cx="163825" cy="184625"/>
            </a:xfrm>
            <a:custGeom>
              <a:avLst/>
              <a:gdLst/>
              <a:ahLst/>
              <a:cxnLst/>
              <a:rect l="l" t="t" r="r" b="b"/>
              <a:pathLst>
                <a:path w="6553" h="7385" extrusionOk="0">
                  <a:moveTo>
                    <a:pt x="6465" y="0"/>
                  </a:moveTo>
                  <a:cubicBezTo>
                    <a:pt x="6447" y="0"/>
                    <a:pt x="6430" y="9"/>
                    <a:pt x="6416" y="30"/>
                  </a:cubicBezTo>
                  <a:cubicBezTo>
                    <a:pt x="4773" y="2887"/>
                    <a:pt x="1868" y="4494"/>
                    <a:pt x="58" y="7209"/>
                  </a:cubicBezTo>
                  <a:cubicBezTo>
                    <a:pt x="0" y="7300"/>
                    <a:pt x="80" y="7385"/>
                    <a:pt x="166" y="7385"/>
                  </a:cubicBezTo>
                  <a:cubicBezTo>
                    <a:pt x="204" y="7385"/>
                    <a:pt x="243" y="7368"/>
                    <a:pt x="272" y="7328"/>
                  </a:cubicBezTo>
                  <a:cubicBezTo>
                    <a:pt x="2094" y="4673"/>
                    <a:pt x="5213" y="3125"/>
                    <a:pt x="6535" y="113"/>
                  </a:cubicBezTo>
                  <a:cubicBezTo>
                    <a:pt x="6552" y="54"/>
                    <a:pt x="6509" y="0"/>
                    <a:pt x="646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38"/>
            <p:cNvSpPr/>
            <p:nvPr/>
          </p:nvSpPr>
          <p:spPr>
            <a:xfrm>
              <a:off x="4984250" y="2574700"/>
              <a:ext cx="146750" cy="226700"/>
            </a:xfrm>
            <a:custGeom>
              <a:avLst/>
              <a:gdLst/>
              <a:ahLst/>
              <a:cxnLst/>
              <a:rect l="l" t="t" r="r" b="b"/>
              <a:pathLst>
                <a:path w="5870" h="9068" extrusionOk="0">
                  <a:moveTo>
                    <a:pt x="5507" y="1"/>
                  </a:moveTo>
                  <a:cubicBezTo>
                    <a:pt x="5453" y="1"/>
                    <a:pt x="5397" y="32"/>
                    <a:pt x="5370" y="102"/>
                  </a:cubicBezTo>
                  <a:cubicBezTo>
                    <a:pt x="4822" y="1578"/>
                    <a:pt x="4536" y="3126"/>
                    <a:pt x="3941" y="4590"/>
                  </a:cubicBezTo>
                  <a:cubicBezTo>
                    <a:pt x="3354" y="6064"/>
                    <a:pt x="2177" y="8839"/>
                    <a:pt x="271" y="8839"/>
                  </a:cubicBezTo>
                  <a:cubicBezTo>
                    <a:pt x="205" y="8839"/>
                    <a:pt x="139" y="8836"/>
                    <a:pt x="72" y="8829"/>
                  </a:cubicBezTo>
                  <a:cubicBezTo>
                    <a:pt x="0" y="8829"/>
                    <a:pt x="0" y="8960"/>
                    <a:pt x="60" y="8972"/>
                  </a:cubicBezTo>
                  <a:cubicBezTo>
                    <a:pt x="262" y="9037"/>
                    <a:pt x="458" y="9067"/>
                    <a:pt x="647" y="9067"/>
                  </a:cubicBezTo>
                  <a:cubicBezTo>
                    <a:pt x="2074" y="9067"/>
                    <a:pt x="3093" y="7350"/>
                    <a:pt x="3703" y="6245"/>
                  </a:cubicBezTo>
                  <a:cubicBezTo>
                    <a:pt x="4596" y="4626"/>
                    <a:pt x="5870" y="2031"/>
                    <a:pt x="5644" y="126"/>
                  </a:cubicBezTo>
                  <a:cubicBezTo>
                    <a:pt x="5637" y="47"/>
                    <a:pt x="5573" y="1"/>
                    <a:pt x="550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38"/>
            <p:cNvSpPr/>
            <p:nvPr/>
          </p:nvSpPr>
          <p:spPr>
            <a:xfrm>
              <a:off x="4916675" y="2676575"/>
              <a:ext cx="159500" cy="210175"/>
            </a:xfrm>
            <a:custGeom>
              <a:avLst/>
              <a:gdLst/>
              <a:ahLst/>
              <a:cxnLst/>
              <a:rect l="l" t="t" r="r" b="b"/>
              <a:pathLst>
                <a:path w="6380" h="8407" extrusionOk="0">
                  <a:moveTo>
                    <a:pt x="6223" y="0"/>
                  </a:moveTo>
                  <a:cubicBezTo>
                    <a:pt x="6205" y="0"/>
                    <a:pt x="6186" y="5"/>
                    <a:pt x="6168" y="15"/>
                  </a:cubicBezTo>
                  <a:cubicBezTo>
                    <a:pt x="2810" y="1789"/>
                    <a:pt x="1274" y="5040"/>
                    <a:pt x="0" y="8397"/>
                  </a:cubicBezTo>
                  <a:cubicBezTo>
                    <a:pt x="0" y="8403"/>
                    <a:pt x="6" y="8406"/>
                    <a:pt x="14" y="8406"/>
                  </a:cubicBezTo>
                  <a:cubicBezTo>
                    <a:pt x="21" y="8406"/>
                    <a:pt x="30" y="8403"/>
                    <a:pt x="36" y="8397"/>
                  </a:cubicBezTo>
                  <a:cubicBezTo>
                    <a:pt x="929" y="7147"/>
                    <a:pt x="1322" y="5623"/>
                    <a:pt x="2155" y="4349"/>
                  </a:cubicBezTo>
                  <a:cubicBezTo>
                    <a:pt x="3251" y="2647"/>
                    <a:pt x="4953" y="1623"/>
                    <a:pt x="6311" y="194"/>
                  </a:cubicBezTo>
                  <a:cubicBezTo>
                    <a:pt x="6380" y="105"/>
                    <a:pt x="6310" y="0"/>
                    <a:pt x="622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38"/>
            <p:cNvSpPr/>
            <p:nvPr/>
          </p:nvSpPr>
          <p:spPr>
            <a:xfrm>
              <a:off x="4921725" y="2605475"/>
              <a:ext cx="178825" cy="225625"/>
            </a:xfrm>
            <a:custGeom>
              <a:avLst/>
              <a:gdLst/>
              <a:ahLst/>
              <a:cxnLst/>
              <a:rect l="l" t="t" r="r" b="b"/>
              <a:pathLst>
                <a:path w="7153" h="9025" extrusionOk="0">
                  <a:moveTo>
                    <a:pt x="7018" y="1"/>
                  </a:moveTo>
                  <a:cubicBezTo>
                    <a:pt x="7012" y="1"/>
                    <a:pt x="7007" y="1"/>
                    <a:pt x="7002" y="2"/>
                  </a:cubicBezTo>
                  <a:cubicBezTo>
                    <a:pt x="6323" y="109"/>
                    <a:pt x="5740" y="823"/>
                    <a:pt x="5299" y="1276"/>
                  </a:cubicBezTo>
                  <a:cubicBezTo>
                    <a:pt x="4418" y="2205"/>
                    <a:pt x="3620" y="3205"/>
                    <a:pt x="2858" y="4229"/>
                  </a:cubicBezTo>
                  <a:cubicBezTo>
                    <a:pt x="2156" y="5181"/>
                    <a:pt x="1" y="7693"/>
                    <a:pt x="834" y="9003"/>
                  </a:cubicBezTo>
                  <a:cubicBezTo>
                    <a:pt x="853" y="9018"/>
                    <a:pt x="875" y="9025"/>
                    <a:pt x="896" y="9025"/>
                  </a:cubicBezTo>
                  <a:cubicBezTo>
                    <a:pt x="942" y="9025"/>
                    <a:pt x="982" y="8992"/>
                    <a:pt x="965" y="8943"/>
                  </a:cubicBezTo>
                  <a:cubicBezTo>
                    <a:pt x="608" y="7550"/>
                    <a:pt x="2727" y="5193"/>
                    <a:pt x="3489" y="4193"/>
                  </a:cubicBezTo>
                  <a:cubicBezTo>
                    <a:pt x="4573" y="2752"/>
                    <a:pt x="6073" y="1574"/>
                    <a:pt x="7097" y="133"/>
                  </a:cubicBezTo>
                  <a:cubicBezTo>
                    <a:pt x="7152" y="67"/>
                    <a:pt x="7085" y="1"/>
                    <a:pt x="701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38"/>
            <p:cNvSpPr/>
            <p:nvPr/>
          </p:nvSpPr>
          <p:spPr>
            <a:xfrm>
              <a:off x="4946700" y="2523675"/>
              <a:ext cx="193200" cy="214125"/>
            </a:xfrm>
            <a:custGeom>
              <a:avLst/>
              <a:gdLst/>
              <a:ahLst/>
              <a:cxnLst/>
              <a:rect l="l" t="t" r="r" b="b"/>
              <a:pathLst>
                <a:path w="7728" h="8565" extrusionOk="0">
                  <a:moveTo>
                    <a:pt x="7589" y="0"/>
                  </a:moveTo>
                  <a:cubicBezTo>
                    <a:pt x="7568" y="0"/>
                    <a:pt x="7546" y="7"/>
                    <a:pt x="7527" y="23"/>
                  </a:cubicBezTo>
                  <a:cubicBezTo>
                    <a:pt x="5074" y="2833"/>
                    <a:pt x="1990" y="5238"/>
                    <a:pt x="26" y="8441"/>
                  </a:cubicBezTo>
                  <a:cubicBezTo>
                    <a:pt x="1" y="8500"/>
                    <a:pt x="58" y="8564"/>
                    <a:pt x="115" y="8564"/>
                  </a:cubicBezTo>
                  <a:cubicBezTo>
                    <a:pt x="139" y="8564"/>
                    <a:pt x="163" y="8553"/>
                    <a:pt x="181" y="8525"/>
                  </a:cubicBezTo>
                  <a:cubicBezTo>
                    <a:pt x="2312" y="5417"/>
                    <a:pt x="5717" y="3357"/>
                    <a:pt x="7682" y="143"/>
                  </a:cubicBezTo>
                  <a:cubicBezTo>
                    <a:pt x="7727" y="78"/>
                    <a:pt x="7660" y="0"/>
                    <a:pt x="75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38"/>
            <p:cNvSpPr/>
            <p:nvPr/>
          </p:nvSpPr>
          <p:spPr>
            <a:xfrm>
              <a:off x="4952225" y="2480675"/>
              <a:ext cx="149425" cy="204650"/>
            </a:xfrm>
            <a:custGeom>
              <a:avLst/>
              <a:gdLst/>
              <a:ahLst/>
              <a:cxnLst/>
              <a:rect l="l" t="t" r="r" b="b"/>
              <a:pathLst>
                <a:path w="5977" h="8186" extrusionOk="0">
                  <a:moveTo>
                    <a:pt x="5898" y="0"/>
                  </a:moveTo>
                  <a:cubicBezTo>
                    <a:pt x="5882" y="0"/>
                    <a:pt x="5869" y="6"/>
                    <a:pt x="5865" y="17"/>
                  </a:cubicBezTo>
                  <a:cubicBezTo>
                    <a:pt x="4270" y="2982"/>
                    <a:pt x="2031" y="5423"/>
                    <a:pt x="43" y="8101"/>
                  </a:cubicBezTo>
                  <a:cubicBezTo>
                    <a:pt x="1" y="8144"/>
                    <a:pt x="42" y="8186"/>
                    <a:pt x="87" y="8186"/>
                  </a:cubicBezTo>
                  <a:cubicBezTo>
                    <a:pt x="105" y="8186"/>
                    <a:pt x="124" y="8178"/>
                    <a:pt x="138" y="8161"/>
                  </a:cubicBezTo>
                  <a:cubicBezTo>
                    <a:pt x="2150" y="5542"/>
                    <a:pt x="4674" y="3160"/>
                    <a:pt x="5960" y="65"/>
                  </a:cubicBezTo>
                  <a:cubicBezTo>
                    <a:pt x="5976" y="24"/>
                    <a:pt x="5932" y="0"/>
                    <a:pt x="58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38"/>
            <p:cNvSpPr/>
            <p:nvPr/>
          </p:nvSpPr>
          <p:spPr>
            <a:xfrm>
              <a:off x="4943850" y="2444525"/>
              <a:ext cx="164775" cy="212850"/>
            </a:xfrm>
            <a:custGeom>
              <a:avLst/>
              <a:gdLst/>
              <a:ahLst/>
              <a:cxnLst/>
              <a:rect l="l" t="t" r="r" b="b"/>
              <a:pathLst>
                <a:path w="6591" h="8514" extrusionOk="0">
                  <a:moveTo>
                    <a:pt x="6426" y="0"/>
                  </a:moveTo>
                  <a:cubicBezTo>
                    <a:pt x="6410" y="0"/>
                    <a:pt x="6394" y="4"/>
                    <a:pt x="6379" y="11"/>
                  </a:cubicBezTo>
                  <a:cubicBezTo>
                    <a:pt x="4783" y="856"/>
                    <a:pt x="3783" y="2558"/>
                    <a:pt x="2926" y="4071"/>
                  </a:cubicBezTo>
                  <a:cubicBezTo>
                    <a:pt x="2140" y="5452"/>
                    <a:pt x="1545" y="7761"/>
                    <a:pt x="21" y="8464"/>
                  </a:cubicBezTo>
                  <a:cubicBezTo>
                    <a:pt x="0" y="8485"/>
                    <a:pt x="6" y="8514"/>
                    <a:pt x="16" y="8514"/>
                  </a:cubicBezTo>
                  <a:cubicBezTo>
                    <a:pt x="17" y="8514"/>
                    <a:pt x="19" y="8513"/>
                    <a:pt x="21" y="8512"/>
                  </a:cubicBezTo>
                  <a:cubicBezTo>
                    <a:pt x="1330" y="8178"/>
                    <a:pt x="2033" y="6511"/>
                    <a:pt x="2604" y="5440"/>
                  </a:cubicBezTo>
                  <a:cubicBezTo>
                    <a:pt x="3628" y="3451"/>
                    <a:pt x="4938" y="1761"/>
                    <a:pt x="6510" y="189"/>
                  </a:cubicBezTo>
                  <a:cubicBezTo>
                    <a:pt x="6591" y="108"/>
                    <a:pt x="6516" y="0"/>
                    <a:pt x="642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38"/>
            <p:cNvSpPr/>
            <p:nvPr/>
          </p:nvSpPr>
          <p:spPr>
            <a:xfrm>
              <a:off x="4946000" y="2485275"/>
              <a:ext cx="111300" cy="177050"/>
            </a:xfrm>
            <a:custGeom>
              <a:avLst/>
              <a:gdLst/>
              <a:ahLst/>
              <a:cxnLst/>
              <a:rect l="l" t="t" r="r" b="b"/>
              <a:pathLst>
                <a:path w="4452" h="7082" extrusionOk="0">
                  <a:moveTo>
                    <a:pt x="4361" y="1"/>
                  </a:moveTo>
                  <a:cubicBezTo>
                    <a:pt x="4350" y="1"/>
                    <a:pt x="4338" y="4"/>
                    <a:pt x="4328" y="12"/>
                  </a:cubicBezTo>
                  <a:cubicBezTo>
                    <a:pt x="2471" y="2060"/>
                    <a:pt x="1161" y="4560"/>
                    <a:pt x="18" y="7036"/>
                  </a:cubicBezTo>
                  <a:cubicBezTo>
                    <a:pt x="1" y="7062"/>
                    <a:pt x="21" y="7082"/>
                    <a:pt x="38" y="7082"/>
                  </a:cubicBezTo>
                  <a:cubicBezTo>
                    <a:pt x="44" y="7082"/>
                    <a:pt x="50" y="7079"/>
                    <a:pt x="54" y="7072"/>
                  </a:cubicBezTo>
                  <a:cubicBezTo>
                    <a:pt x="1399" y="4631"/>
                    <a:pt x="2816" y="2333"/>
                    <a:pt x="4423" y="95"/>
                  </a:cubicBezTo>
                  <a:cubicBezTo>
                    <a:pt x="4452" y="48"/>
                    <a:pt x="4405" y="1"/>
                    <a:pt x="43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38"/>
            <p:cNvSpPr/>
            <p:nvPr/>
          </p:nvSpPr>
          <p:spPr>
            <a:xfrm>
              <a:off x="4958650" y="2389025"/>
              <a:ext cx="140225" cy="236300"/>
            </a:xfrm>
            <a:custGeom>
              <a:avLst/>
              <a:gdLst/>
              <a:ahLst/>
              <a:cxnLst/>
              <a:rect l="l" t="t" r="r" b="b"/>
              <a:pathLst>
                <a:path w="5609" h="9452" extrusionOk="0">
                  <a:moveTo>
                    <a:pt x="5540" y="1"/>
                  </a:moveTo>
                  <a:cubicBezTo>
                    <a:pt x="5517" y="1"/>
                    <a:pt x="5494" y="13"/>
                    <a:pt x="5489" y="40"/>
                  </a:cubicBezTo>
                  <a:cubicBezTo>
                    <a:pt x="4989" y="2004"/>
                    <a:pt x="3334" y="3159"/>
                    <a:pt x="2155" y="4707"/>
                  </a:cubicBezTo>
                  <a:cubicBezTo>
                    <a:pt x="1215" y="5933"/>
                    <a:pt x="72" y="7838"/>
                    <a:pt x="0" y="9434"/>
                  </a:cubicBezTo>
                  <a:cubicBezTo>
                    <a:pt x="0" y="9446"/>
                    <a:pt x="12" y="9452"/>
                    <a:pt x="24" y="9452"/>
                  </a:cubicBezTo>
                  <a:cubicBezTo>
                    <a:pt x="36" y="9452"/>
                    <a:pt x="48" y="9446"/>
                    <a:pt x="48" y="9434"/>
                  </a:cubicBezTo>
                  <a:cubicBezTo>
                    <a:pt x="822" y="7493"/>
                    <a:pt x="1727" y="5576"/>
                    <a:pt x="3155" y="4028"/>
                  </a:cubicBezTo>
                  <a:cubicBezTo>
                    <a:pt x="4215" y="2885"/>
                    <a:pt x="5608" y="1754"/>
                    <a:pt x="5596" y="52"/>
                  </a:cubicBezTo>
                  <a:cubicBezTo>
                    <a:pt x="5596" y="19"/>
                    <a:pt x="5567" y="1"/>
                    <a:pt x="554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38"/>
            <p:cNvSpPr/>
            <p:nvPr/>
          </p:nvSpPr>
          <p:spPr>
            <a:xfrm>
              <a:off x="4956625" y="2320175"/>
              <a:ext cx="164450" cy="259925"/>
            </a:xfrm>
            <a:custGeom>
              <a:avLst/>
              <a:gdLst/>
              <a:ahLst/>
              <a:cxnLst/>
              <a:rect l="l" t="t" r="r" b="b"/>
              <a:pathLst>
                <a:path w="6578" h="10397" extrusionOk="0">
                  <a:moveTo>
                    <a:pt x="6514" y="1"/>
                  </a:moveTo>
                  <a:cubicBezTo>
                    <a:pt x="6495" y="1"/>
                    <a:pt x="6476" y="10"/>
                    <a:pt x="6463" y="32"/>
                  </a:cubicBezTo>
                  <a:cubicBezTo>
                    <a:pt x="5522" y="1556"/>
                    <a:pt x="4165" y="2734"/>
                    <a:pt x="3058" y="4115"/>
                  </a:cubicBezTo>
                  <a:cubicBezTo>
                    <a:pt x="1629" y="5877"/>
                    <a:pt x="915" y="8211"/>
                    <a:pt x="34" y="10271"/>
                  </a:cubicBezTo>
                  <a:cubicBezTo>
                    <a:pt x="1" y="10336"/>
                    <a:pt x="58" y="10396"/>
                    <a:pt x="109" y="10396"/>
                  </a:cubicBezTo>
                  <a:cubicBezTo>
                    <a:pt x="132" y="10396"/>
                    <a:pt x="153" y="10384"/>
                    <a:pt x="165" y="10354"/>
                  </a:cubicBezTo>
                  <a:cubicBezTo>
                    <a:pt x="1212" y="8104"/>
                    <a:pt x="2070" y="5663"/>
                    <a:pt x="3725" y="3782"/>
                  </a:cubicBezTo>
                  <a:cubicBezTo>
                    <a:pt x="4713" y="2663"/>
                    <a:pt x="6165" y="1579"/>
                    <a:pt x="6570" y="67"/>
                  </a:cubicBezTo>
                  <a:cubicBezTo>
                    <a:pt x="6578" y="29"/>
                    <a:pt x="6547" y="1"/>
                    <a:pt x="651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38"/>
            <p:cNvSpPr/>
            <p:nvPr/>
          </p:nvSpPr>
          <p:spPr>
            <a:xfrm>
              <a:off x="4956850" y="2283250"/>
              <a:ext cx="151825" cy="256600"/>
            </a:xfrm>
            <a:custGeom>
              <a:avLst/>
              <a:gdLst/>
              <a:ahLst/>
              <a:cxnLst/>
              <a:rect l="l" t="t" r="r" b="b"/>
              <a:pathLst>
                <a:path w="6073" h="10264" extrusionOk="0">
                  <a:moveTo>
                    <a:pt x="6019" y="1"/>
                  </a:moveTo>
                  <a:cubicBezTo>
                    <a:pt x="5993" y="1"/>
                    <a:pt x="5965" y="16"/>
                    <a:pt x="5954" y="44"/>
                  </a:cubicBezTo>
                  <a:cubicBezTo>
                    <a:pt x="5061" y="2223"/>
                    <a:pt x="3573" y="3806"/>
                    <a:pt x="2096" y="5580"/>
                  </a:cubicBezTo>
                  <a:cubicBezTo>
                    <a:pt x="977" y="6926"/>
                    <a:pt x="1" y="8414"/>
                    <a:pt x="37" y="10212"/>
                  </a:cubicBezTo>
                  <a:cubicBezTo>
                    <a:pt x="37" y="10245"/>
                    <a:pt x="65" y="10263"/>
                    <a:pt x="93" y="10263"/>
                  </a:cubicBezTo>
                  <a:cubicBezTo>
                    <a:pt x="116" y="10263"/>
                    <a:pt x="138" y="10251"/>
                    <a:pt x="144" y="10224"/>
                  </a:cubicBezTo>
                  <a:cubicBezTo>
                    <a:pt x="596" y="7878"/>
                    <a:pt x="2049" y="6164"/>
                    <a:pt x="3573" y="4390"/>
                  </a:cubicBezTo>
                  <a:cubicBezTo>
                    <a:pt x="4644" y="3140"/>
                    <a:pt x="5894" y="1759"/>
                    <a:pt x="6073" y="56"/>
                  </a:cubicBezTo>
                  <a:cubicBezTo>
                    <a:pt x="6073" y="19"/>
                    <a:pt x="6047" y="1"/>
                    <a:pt x="601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38"/>
            <p:cNvSpPr/>
            <p:nvPr/>
          </p:nvSpPr>
          <p:spPr>
            <a:xfrm>
              <a:off x="4953650" y="2142200"/>
              <a:ext cx="177950" cy="324850"/>
            </a:xfrm>
            <a:custGeom>
              <a:avLst/>
              <a:gdLst/>
              <a:ahLst/>
              <a:cxnLst/>
              <a:rect l="l" t="t" r="r" b="b"/>
              <a:pathLst>
                <a:path w="7118" h="12994" extrusionOk="0">
                  <a:moveTo>
                    <a:pt x="6514" y="1"/>
                  </a:moveTo>
                  <a:cubicBezTo>
                    <a:pt x="6483" y="1"/>
                    <a:pt x="6456" y="20"/>
                    <a:pt x="6451" y="66"/>
                  </a:cubicBezTo>
                  <a:cubicBezTo>
                    <a:pt x="6082" y="2543"/>
                    <a:pt x="5344" y="4603"/>
                    <a:pt x="3975" y="6710"/>
                  </a:cubicBezTo>
                  <a:cubicBezTo>
                    <a:pt x="2653" y="8770"/>
                    <a:pt x="1141" y="10651"/>
                    <a:pt x="34" y="12866"/>
                  </a:cubicBezTo>
                  <a:cubicBezTo>
                    <a:pt x="0" y="12924"/>
                    <a:pt x="66" y="12994"/>
                    <a:pt x="129" y="12994"/>
                  </a:cubicBezTo>
                  <a:cubicBezTo>
                    <a:pt x="156" y="12994"/>
                    <a:pt x="182" y="12981"/>
                    <a:pt x="200" y="12949"/>
                  </a:cubicBezTo>
                  <a:cubicBezTo>
                    <a:pt x="2510" y="9008"/>
                    <a:pt x="7118" y="5103"/>
                    <a:pt x="6618" y="90"/>
                  </a:cubicBezTo>
                  <a:cubicBezTo>
                    <a:pt x="6604" y="36"/>
                    <a:pt x="6555" y="1"/>
                    <a:pt x="651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38"/>
            <p:cNvSpPr/>
            <p:nvPr/>
          </p:nvSpPr>
          <p:spPr>
            <a:xfrm>
              <a:off x="4960725" y="2198525"/>
              <a:ext cx="134275" cy="256925"/>
            </a:xfrm>
            <a:custGeom>
              <a:avLst/>
              <a:gdLst/>
              <a:ahLst/>
              <a:cxnLst/>
              <a:rect l="l" t="t" r="r" b="b"/>
              <a:pathLst>
                <a:path w="5371" h="10277" extrusionOk="0">
                  <a:moveTo>
                    <a:pt x="5252" y="0"/>
                  </a:moveTo>
                  <a:cubicBezTo>
                    <a:pt x="5223" y="0"/>
                    <a:pt x="5196" y="12"/>
                    <a:pt x="5180" y="40"/>
                  </a:cubicBezTo>
                  <a:cubicBezTo>
                    <a:pt x="3299" y="3171"/>
                    <a:pt x="441" y="6505"/>
                    <a:pt x="1" y="10232"/>
                  </a:cubicBezTo>
                  <a:cubicBezTo>
                    <a:pt x="1" y="10260"/>
                    <a:pt x="22" y="10276"/>
                    <a:pt x="40" y="10276"/>
                  </a:cubicBezTo>
                  <a:cubicBezTo>
                    <a:pt x="51" y="10276"/>
                    <a:pt x="60" y="10269"/>
                    <a:pt x="60" y="10255"/>
                  </a:cubicBezTo>
                  <a:cubicBezTo>
                    <a:pt x="917" y="6350"/>
                    <a:pt x="4037" y="3766"/>
                    <a:pt x="5346" y="111"/>
                  </a:cubicBezTo>
                  <a:cubicBezTo>
                    <a:pt x="5370" y="48"/>
                    <a:pt x="5309" y="0"/>
                    <a:pt x="525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38"/>
            <p:cNvSpPr/>
            <p:nvPr/>
          </p:nvSpPr>
          <p:spPr>
            <a:xfrm>
              <a:off x="4965025" y="2131750"/>
              <a:ext cx="140575" cy="250275"/>
            </a:xfrm>
            <a:custGeom>
              <a:avLst/>
              <a:gdLst/>
              <a:ahLst/>
              <a:cxnLst/>
              <a:rect l="l" t="t" r="r" b="b"/>
              <a:pathLst>
                <a:path w="5623" h="10011" extrusionOk="0">
                  <a:moveTo>
                    <a:pt x="5492" y="0"/>
                  </a:moveTo>
                  <a:cubicBezTo>
                    <a:pt x="5466" y="0"/>
                    <a:pt x="5438" y="10"/>
                    <a:pt x="5413" y="32"/>
                  </a:cubicBezTo>
                  <a:cubicBezTo>
                    <a:pt x="2781" y="2639"/>
                    <a:pt x="1257" y="6533"/>
                    <a:pt x="7" y="9938"/>
                  </a:cubicBezTo>
                  <a:cubicBezTo>
                    <a:pt x="0" y="9986"/>
                    <a:pt x="30" y="10011"/>
                    <a:pt x="60" y="10011"/>
                  </a:cubicBezTo>
                  <a:cubicBezTo>
                    <a:pt x="82" y="10011"/>
                    <a:pt x="104" y="9998"/>
                    <a:pt x="114" y="9974"/>
                  </a:cubicBezTo>
                  <a:cubicBezTo>
                    <a:pt x="841" y="8235"/>
                    <a:pt x="1662" y="6557"/>
                    <a:pt x="2555" y="4902"/>
                  </a:cubicBezTo>
                  <a:cubicBezTo>
                    <a:pt x="3448" y="3235"/>
                    <a:pt x="4615" y="1770"/>
                    <a:pt x="5579" y="151"/>
                  </a:cubicBezTo>
                  <a:cubicBezTo>
                    <a:pt x="5623" y="72"/>
                    <a:pt x="5564" y="0"/>
                    <a:pt x="549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38"/>
            <p:cNvSpPr/>
            <p:nvPr/>
          </p:nvSpPr>
          <p:spPr>
            <a:xfrm>
              <a:off x="4947650" y="2075050"/>
              <a:ext cx="140400" cy="279825"/>
            </a:xfrm>
            <a:custGeom>
              <a:avLst/>
              <a:gdLst/>
              <a:ahLst/>
              <a:cxnLst/>
              <a:rect l="l" t="t" r="r" b="b"/>
              <a:pathLst>
                <a:path w="5616" h="11193" extrusionOk="0">
                  <a:moveTo>
                    <a:pt x="5484" y="0"/>
                  </a:moveTo>
                  <a:cubicBezTo>
                    <a:pt x="5454" y="0"/>
                    <a:pt x="5424" y="15"/>
                    <a:pt x="5405" y="50"/>
                  </a:cubicBezTo>
                  <a:cubicBezTo>
                    <a:pt x="4476" y="1669"/>
                    <a:pt x="4095" y="3657"/>
                    <a:pt x="3441" y="5396"/>
                  </a:cubicBezTo>
                  <a:cubicBezTo>
                    <a:pt x="2691" y="7443"/>
                    <a:pt x="1702" y="9622"/>
                    <a:pt x="47" y="11111"/>
                  </a:cubicBezTo>
                  <a:cubicBezTo>
                    <a:pt x="0" y="11148"/>
                    <a:pt x="27" y="11193"/>
                    <a:pt x="64" y="11193"/>
                  </a:cubicBezTo>
                  <a:cubicBezTo>
                    <a:pt x="74" y="11193"/>
                    <a:pt x="85" y="11190"/>
                    <a:pt x="95" y="11182"/>
                  </a:cubicBezTo>
                  <a:cubicBezTo>
                    <a:pt x="1809" y="10051"/>
                    <a:pt x="2750" y="8170"/>
                    <a:pt x="3524" y="6336"/>
                  </a:cubicBezTo>
                  <a:cubicBezTo>
                    <a:pt x="4357" y="4383"/>
                    <a:pt x="5215" y="2228"/>
                    <a:pt x="5608" y="145"/>
                  </a:cubicBezTo>
                  <a:cubicBezTo>
                    <a:pt x="5616" y="64"/>
                    <a:pt x="5547" y="0"/>
                    <a:pt x="548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38"/>
            <p:cNvSpPr/>
            <p:nvPr/>
          </p:nvSpPr>
          <p:spPr>
            <a:xfrm>
              <a:off x="4965500" y="2023650"/>
              <a:ext cx="96450" cy="276775"/>
            </a:xfrm>
            <a:custGeom>
              <a:avLst/>
              <a:gdLst/>
              <a:ahLst/>
              <a:cxnLst/>
              <a:rect l="l" t="t" r="r" b="b"/>
              <a:pathLst>
                <a:path w="3858" h="11071" extrusionOk="0">
                  <a:moveTo>
                    <a:pt x="3693" y="1"/>
                  </a:moveTo>
                  <a:cubicBezTo>
                    <a:pt x="3661" y="1"/>
                    <a:pt x="3630" y="18"/>
                    <a:pt x="3620" y="58"/>
                  </a:cubicBezTo>
                  <a:cubicBezTo>
                    <a:pt x="3322" y="1891"/>
                    <a:pt x="2953" y="3677"/>
                    <a:pt x="2369" y="5439"/>
                  </a:cubicBezTo>
                  <a:cubicBezTo>
                    <a:pt x="1738" y="7368"/>
                    <a:pt x="786" y="9154"/>
                    <a:pt x="24" y="11023"/>
                  </a:cubicBezTo>
                  <a:cubicBezTo>
                    <a:pt x="0" y="11055"/>
                    <a:pt x="19" y="11071"/>
                    <a:pt x="44" y="11071"/>
                  </a:cubicBezTo>
                  <a:cubicBezTo>
                    <a:pt x="57" y="11071"/>
                    <a:pt x="72" y="11067"/>
                    <a:pt x="83" y="11059"/>
                  </a:cubicBezTo>
                  <a:cubicBezTo>
                    <a:pt x="2227" y="8094"/>
                    <a:pt x="3858" y="3761"/>
                    <a:pt x="3786" y="82"/>
                  </a:cubicBezTo>
                  <a:cubicBezTo>
                    <a:pt x="3786" y="33"/>
                    <a:pt x="3738" y="1"/>
                    <a:pt x="369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38"/>
            <p:cNvSpPr/>
            <p:nvPr/>
          </p:nvSpPr>
          <p:spPr>
            <a:xfrm>
              <a:off x="4947875" y="1953800"/>
              <a:ext cx="113775" cy="301675"/>
            </a:xfrm>
            <a:custGeom>
              <a:avLst/>
              <a:gdLst/>
              <a:ahLst/>
              <a:cxnLst/>
              <a:rect l="l" t="t" r="r" b="b"/>
              <a:pathLst>
                <a:path w="4551" h="12067" extrusionOk="0">
                  <a:moveTo>
                    <a:pt x="3999" y="0"/>
                  </a:moveTo>
                  <a:cubicBezTo>
                    <a:pt x="3947" y="0"/>
                    <a:pt x="3896" y="30"/>
                    <a:pt x="3884" y="90"/>
                  </a:cubicBezTo>
                  <a:cubicBezTo>
                    <a:pt x="3408" y="1983"/>
                    <a:pt x="3408" y="3983"/>
                    <a:pt x="2860" y="5888"/>
                  </a:cubicBezTo>
                  <a:cubicBezTo>
                    <a:pt x="2241" y="8055"/>
                    <a:pt x="1229" y="9995"/>
                    <a:pt x="62" y="11900"/>
                  </a:cubicBezTo>
                  <a:cubicBezTo>
                    <a:pt x="0" y="11980"/>
                    <a:pt x="76" y="12066"/>
                    <a:pt x="159" y="12066"/>
                  </a:cubicBezTo>
                  <a:cubicBezTo>
                    <a:pt x="187" y="12066"/>
                    <a:pt x="216" y="12056"/>
                    <a:pt x="241" y="12031"/>
                  </a:cubicBezTo>
                  <a:cubicBezTo>
                    <a:pt x="1741" y="10543"/>
                    <a:pt x="2562" y="8412"/>
                    <a:pt x="3193" y="6436"/>
                  </a:cubicBezTo>
                  <a:cubicBezTo>
                    <a:pt x="3789" y="4590"/>
                    <a:pt x="4551" y="2030"/>
                    <a:pt x="4122" y="90"/>
                  </a:cubicBezTo>
                  <a:cubicBezTo>
                    <a:pt x="4104" y="30"/>
                    <a:pt x="4051" y="0"/>
                    <a:pt x="399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38"/>
            <p:cNvSpPr/>
            <p:nvPr/>
          </p:nvSpPr>
          <p:spPr>
            <a:xfrm>
              <a:off x="4939400" y="1964225"/>
              <a:ext cx="88925" cy="241275"/>
            </a:xfrm>
            <a:custGeom>
              <a:avLst/>
              <a:gdLst/>
              <a:ahLst/>
              <a:cxnLst/>
              <a:rect l="l" t="t" r="r" b="b"/>
              <a:pathLst>
                <a:path w="3557" h="9651" extrusionOk="0">
                  <a:moveTo>
                    <a:pt x="3437" y="1"/>
                  </a:moveTo>
                  <a:cubicBezTo>
                    <a:pt x="3403" y="1"/>
                    <a:pt x="3369" y="21"/>
                    <a:pt x="3354" y="65"/>
                  </a:cubicBezTo>
                  <a:cubicBezTo>
                    <a:pt x="2949" y="1625"/>
                    <a:pt x="2509" y="3161"/>
                    <a:pt x="1925" y="4685"/>
                  </a:cubicBezTo>
                  <a:cubicBezTo>
                    <a:pt x="1306" y="6316"/>
                    <a:pt x="437" y="7840"/>
                    <a:pt x="8" y="9531"/>
                  </a:cubicBezTo>
                  <a:cubicBezTo>
                    <a:pt x="0" y="9600"/>
                    <a:pt x="53" y="9650"/>
                    <a:pt x="104" y="9650"/>
                  </a:cubicBezTo>
                  <a:cubicBezTo>
                    <a:pt x="131" y="9650"/>
                    <a:pt x="158" y="9636"/>
                    <a:pt x="175" y="9602"/>
                  </a:cubicBezTo>
                  <a:cubicBezTo>
                    <a:pt x="1901" y="6852"/>
                    <a:pt x="3556" y="3399"/>
                    <a:pt x="3532" y="101"/>
                  </a:cubicBezTo>
                  <a:cubicBezTo>
                    <a:pt x="3532" y="39"/>
                    <a:pt x="3484" y="1"/>
                    <a:pt x="343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38"/>
            <p:cNvSpPr/>
            <p:nvPr/>
          </p:nvSpPr>
          <p:spPr>
            <a:xfrm>
              <a:off x="4953100" y="1924625"/>
              <a:ext cx="59750" cy="220175"/>
            </a:xfrm>
            <a:custGeom>
              <a:avLst/>
              <a:gdLst/>
              <a:ahLst/>
              <a:cxnLst/>
              <a:rect l="l" t="t" r="r" b="b"/>
              <a:pathLst>
                <a:path w="2390" h="8807" extrusionOk="0">
                  <a:moveTo>
                    <a:pt x="2029" y="0"/>
                  </a:moveTo>
                  <a:cubicBezTo>
                    <a:pt x="1975" y="0"/>
                    <a:pt x="1919" y="30"/>
                    <a:pt x="1901" y="90"/>
                  </a:cubicBezTo>
                  <a:cubicBezTo>
                    <a:pt x="1603" y="1423"/>
                    <a:pt x="1544" y="2816"/>
                    <a:pt x="1258" y="4162"/>
                  </a:cubicBezTo>
                  <a:cubicBezTo>
                    <a:pt x="949" y="5698"/>
                    <a:pt x="389" y="7138"/>
                    <a:pt x="8" y="8662"/>
                  </a:cubicBezTo>
                  <a:cubicBezTo>
                    <a:pt x="0" y="8747"/>
                    <a:pt x="72" y="8806"/>
                    <a:pt x="142" y="8806"/>
                  </a:cubicBezTo>
                  <a:cubicBezTo>
                    <a:pt x="182" y="8806"/>
                    <a:pt x="221" y="8788"/>
                    <a:pt x="246" y="8746"/>
                  </a:cubicBezTo>
                  <a:cubicBezTo>
                    <a:pt x="1103" y="7436"/>
                    <a:pt x="1484" y="5817"/>
                    <a:pt x="1818" y="4316"/>
                  </a:cubicBezTo>
                  <a:cubicBezTo>
                    <a:pt x="2115" y="2959"/>
                    <a:pt x="2389" y="1459"/>
                    <a:pt x="2139" y="90"/>
                  </a:cubicBezTo>
                  <a:cubicBezTo>
                    <a:pt x="2133" y="30"/>
                    <a:pt x="2083" y="0"/>
                    <a:pt x="202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38"/>
            <p:cNvSpPr/>
            <p:nvPr/>
          </p:nvSpPr>
          <p:spPr>
            <a:xfrm>
              <a:off x="4957750" y="1892175"/>
              <a:ext cx="57475" cy="208950"/>
            </a:xfrm>
            <a:custGeom>
              <a:avLst/>
              <a:gdLst/>
              <a:ahLst/>
              <a:cxnLst/>
              <a:rect l="l" t="t" r="r" b="b"/>
              <a:pathLst>
                <a:path w="2299" h="8358" extrusionOk="0">
                  <a:moveTo>
                    <a:pt x="1541" y="1"/>
                  </a:moveTo>
                  <a:cubicBezTo>
                    <a:pt x="1489" y="1"/>
                    <a:pt x="1435" y="30"/>
                    <a:pt x="1417" y="90"/>
                  </a:cubicBezTo>
                  <a:cubicBezTo>
                    <a:pt x="1132" y="1435"/>
                    <a:pt x="1167" y="2828"/>
                    <a:pt x="941" y="4186"/>
                  </a:cubicBezTo>
                  <a:cubicBezTo>
                    <a:pt x="703" y="5567"/>
                    <a:pt x="298" y="6924"/>
                    <a:pt x="1" y="8293"/>
                  </a:cubicBezTo>
                  <a:cubicBezTo>
                    <a:pt x="1" y="8334"/>
                    <a:pt x="39" y="8358"/>
                    <a:pt x="71" y="8358"/>
                  </a:cubicBezTo>
                  <a:cubicBezTo>
                    <a:pt x="86" y="8358"/>
                    <a:pt x="100" y="8352"/>
                    <a:pt x="108" y="8341"/>
                  </a:cubicBezTo>
                  <a:cubicBezTo>
                    <a:pt x="1334" y="6114"/>
                    <a:pt x="2298" y="2626"/>
                    <a:pt x="1655" y="90"/>
                  </a:cubicBezTo>
                  <a:cubicBezTo>
                    <a:pt x="1644" y="30"/>
                    <a:pt x="1593" y="1"/>
                    <a:pt x="154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38"/>
            <p:cNvSpPr/>
            <p:nvPr/>
          </p:nvSpPr>
          <p:spPr>
            <a:xfrm>
              <a:off x="4948475" y="1873800"/>
              <a:ext cx="31325" cy="189450"/>
            </a:xfrm>
            <a:custGeom>
              <a:avLst/>
              <a:gdLst/>
              <a:ahLst/>
              <a:cxnLst/>
              <a:rect l="l" t="t" r="r" b="b"/>
              <a:pathLst>
                <a:path w="1253" h="7578" extrusionOk="0">
                  <a:moveTo>
                    <a:pt x="909" y="0"/>
                  </a:moveTo>
                  <a:cubicBezTo>
                    <a:pt x="878" y="0"/>
                    <a:pt x="848" y="21"/>
                    <a:pt x="848" y="63"/>
                  </a:cubicBezTo>
                  <a:cubicBezTo>
                    <a:pt x="550" y="2539"/>
                    <a:pt x="526" y="4980"/>
                    <a:pt x="14" y="7433"/>
                  </a:cubicBezTo>
                  <a:cubicBezTo>
                    <a:pt x="0" y="7524"/>
                    <a:pt x="73" y="7578"/>
                    <a:pt x="140" y="7578"/>
                  </a:cubicBezTo>
                  <a:cubicBezTo>
                    <a:pt x="187" y="7578"/>
                    <a:pt x="231" y="7551"/>
                    <a:pt x="241" y="7492"/>
                  </a:cubicBezTo>
                  <a:cubicBezTo>
                    <a:pt x="848" y="5087"/>
                    <a:pt x="1253" y="2551"/>
                    <a:pt x="979" y="63"/>
                  </a:cubicBezTo>
                  <a:cubicBezTo>
                    <a:pt x="973" y="21"/>
                    <a:pt x="940" y="0"/>
                    <a:pt x="90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38"/>
            <p:cNvSpPr/>
            <p:nvPr/>
          </p:nvSpPr>
          <p:spPr>
            <a:xfrm>
              <a:off x="4935250" y="1871625"/>
              <a:ext cx="37600" cy="163200"/>
            </a:xfrm>
            <a:custGeom>
              <a:avLst/>
              <a:gdLst/>
              <a:ahLst/>
              <a:cxnLst/>
              <a:rect l="l" t="t" r="r" b="b"/>
              <a:pathLst>
                <a:path w="1504" h="6528" extrusionOk="0">
                  <a:moveTo>
                    <a:pt x="1442" y="0"/>
                  </a:moveTo>
                  <a:cubicBezTo>
                    <a:pt x="1426" y="0"/>
                    <a:pt x="1409" y="9"/>
                    <a:pt x="1401" y="31"/>
                  </a:cubicBezTo>
                  <a:cubicBezTo>
                    <a:pt x="781" y="2138"/>
                    <a:pt x="543" y="4317"/>
                    <a:pt x="8" y="6436"/>
                  </a:cubicBezTo>
                  <a:cubicBezTo>
                    <a:pt x="0" y="6489"/>
                    <a:pt x="45" y="6528"/>
                    <a:pt x="82" y="6528"/>
                  </a:cubicBezTo>
                  <a:cubicBezTo>
                    <a:pt x="103" y="6528"/>
                    <a:pt x="122" y="6515"/>
                    <a:pt x="127" y="6484"/>
                  </a:cubicBezTo>
                  <a:cubicBezTo>
                    <a:pt x="758" y="4377"/>
                    <a:pt x="1162" y="2222"/>
                    <a:pt x="1496" y="67"/>
                  </a:cubicBezTo>
                  <a:cubicBezTo>
                    <a:pt x="1503" y="29"/>
                    <a:pt x="1472" y="0"/>
                    <a:pt x="144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38"/>
            <p:cNvSpPr/>
            <p:nvPr/>
          </p:nvSpPr>
          <p:spPr>
            <a:xfrm>
              <a:off x="4934225" y="1777900"/>
              <a:ext cx="39325" cy="188800"/>
            </a:xfrm>
            <a:custGeom>
              <a:avLst/>
              <a:gdLst/>
              <a:ahLst/>
              <a:cxnLst/>
              <a:rect l="l" t="t" r="r" b="b"/>
              <a:pathLst>
                <a:path w="1573" h="7552" extrusionOk="0">
                  <a:moveTo>
                    <a:pt x="1501" y="0"/>
                  </a:moveTo>
                  <a:cubicBezTo>
                    <a:pt x="1473" y="0"/>
                    <a:pt x="1447" y="16"/>
                    <a:pt x="1442" y="53"/>
                  </a:cubicBezTo>
                  <a:cubicBezTo>
                    <a:pt x="930" y="2506"/>
                    <a:pt x="572" y="4994"/>
                    <a:pt x="25" y="7435"/>
                  </a:cubicBezTo>
                  <a:cubicBezTo>
                    <a:pt x="1" y="7499"/>
                    <a:pt x="62" y="7551"/>
                    <a:pt x="123" y="7551"/>
                  </a:cubicBezTo>
                  <a:cubicBezTo>
                    <a:pt x="153" y="7551"/>
                    <a:pt x="183" y="7538"/>
                    <a:pt x="203" y="7507"/>
                  </a:cubicBezTo>
                  <a:cubicBezTo>
                    <a:pt x="1334" y="5221"/>
                    <a:pt x="1501" y="2565"/>
                    <a:pt x="1573" y="65"/>
                  </a:cubicBezTo>
                  <a:cubicBezTo>
                    <a:pt x="1573" y="25"/>
                    <a:pt x="1536" y="0"/>
                    <a:pt x="150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38"/>
            <p:cNvSpPr/>
            <p:nvPr/>
          </p:nvSpPr>
          <p:spPr>
            <a:xfrm>
              <a:off x="4931775" y="1740400"/>
              <a:ext cx="40000" cy="191675"/>
            </a:xfrm>
            <a:custGeom>
              <a:avLst/>
              <a:gdLst/>
              <a:ahLst/>
              <a:cxnLst/>
              <a:rect l="l" t="t" r="r" b="b"/>
              <a:pathLst>
                <a:path w="1600" h="7667" extrusionOk="0">
                  <a:moveTo>
                    <a:pt x="322" y="1"/>
                  </a:moveTo>
                  <a:cubicBezTo>
                    <a:pt x="271" y="1"/>
                    <a:pt x="214" y="46"/>
                    <a:pt x="230" y="101"/>
                  </a:cubicBezTo>
                  <a:cubicBezTo>
                    <a:pt x="682" y="2696"/>
                    <a:pt x="528" y="4970"/>
                    <a:pt x="16" y="7542"/>
                  </a:cubicBezTo>
                  <a:cubicBezTo>
                    <a:pt x="1" y="7616"/>
                    <a:pt x="68" y="7666"/>
                    <a:pt x="127" y="7666"/>
                  </a:cubicBezTo>
                  <a:cubicBezTo>
                    <a:pt x="164" y="7666"/>
                    <a:pt x="197" y="7647"/>
                    <a:pt x="206" y="7602"/>
                  </a:cubicBezTo>
                  <a:cubicBezTo>
                    <a:pt x="766" y="5375"/>
                    <a:pt x="1599" y="2184"/>
                    <a:pt x="385" y="41"/>
                  </a:cubicBezTo>
                  <a:cubicBezTo>
                    <a:pt x="373" y="13"/>
                    <a:pt x="348" y="1"/>
                    <a:pt x="32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38"/>
            <p:cNvSpPr/>
            <p:nvPr/>
          </p:nvSpPr>
          <p:spPr>
            <a:xfrm>
              <a:off x="4907750" y="1723125"/>
              <a:ext cx="38125" cy="184850"/>
            </a:xfrm>
            <a:custGeom>
              <a:avLst/>
              <a:gdLst/>
              <a:ahLst/>
              <a:cxnLst/>
              <a:rect l="l" t="t" r="r" b="b"/>
              <a:pathLst>
                <a:path w="1525" h="7394" extrusionOk="0">
                  <a:moveTo>
                    <a:pt x="396" y="1"/>
                  </a:moveTo>
                  <a:cubicBezTo>
                    <a:pt x="354" y="1"/>
                    <a:pt x="310" y="39"/>
                    <a:pt x="310" y="101"/>
                  </a:cubicBezTo>
                  <a:cubicBezTo>
                    <a:pt x="0" y="2518"/>
                    <a:pt x="1203" y="4828"/>
                    <a:pt x="381" y="7257"/>
                  </a:cubicBezTo>
                  <a:cubicBezTo>
                    <a:pt x="339" y="7342"/>
                    <a:pt x="406" y="7393"/>
                    <a:pt x="480" y="7393"/>
                  </a:cubicBezTo>
                  <a:cubicBezTo>
                    <a:pt x="530" y="7393"/>
                    <a:pt x="583" y="7369"/>
                    <a:pt x="607" y="7316"/>
                  </a:cubicBezTo>
                  <a:cubicBezTo>
                    <a:pt x="1524" y="5066"/>
                    <a:pt x="1060" y="2339"/>
                    <a:pt x="465" y="65"/>
                  </a:cubicBezTo>
                  <a:cubicBezTo>
                    <a:pt x="455" y="20"/>
                    <a:pt x="426" y="1"/>
                    <a:pt x="39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38"/>
            <p:cNvSpPr/>
            <p:nvPr/>
          </p:nvSpPr>
          <p:spPr>
            <a:xfrm>
              <a:off x="4883325" y="1713725"/>
              <a:ext cx="35450" cy="130275"/>
            </a:xfrm>
            <a:custGeom>
              <a:avLst/>
              <a:gdLst/>
              <a:ahLst/>
              <a:cxnLst/>
              <a:rect l="l" t="t" r="r" b="b"/>
              <a:pathLst>
                <a:path w="1418" h="5211" extrusionOk="0">
                  <a:moveTo>
                    <a:pt x="87" y="0"/>
                  </a:moveTo>
                  <a:cubicBezTo>
                    <a:pt x="49" y="0"/>
                    <a:pt x="1" y="36"/>
                    <a:pt x="1" y="72"/>
                  </a:cubicBezTo>
                  <a:cubicBezTo>
                    <a:pt x="96" y="775"/>
                    <a:pt x="525" y="1453"/>
                    <a:pt x="680" y="2168"/>
                  </a:cubicBezTo>
                  <a:cubicBezTo>
                    <a:pt x="882" y="3120"/>
                    <a:pt x="989" y="4120"/>
                    <a:pt x="1049" y="5097"/>
                  </a:cubicBezTo>
                  <a:cubicBezTo>
                    <a:pt x="1049" y="5166"/>
                    <a:pt x="1117" y="5211"/>
                    <a:pt x="1181" y="5211"/>
                  </a:cubicBezTo>
                  <a:cubicBezTo>
                    <a:pt x="1228" y="5211"/>
                    <a:pt x="1272" y="5187"/>
                    <a:pt x="1287" y="5132"/>
                  </a:cubicBezTo>
                  <a:cubicBezTo>
                    <a:pt x="1418" y="4192"/>
                    <a:pt x="1311" y="3275"/>
                    <a:pt x="1108" y="2346"/>
                  </a:cubicBezTo>
                  <a:cubicBezTo>
                    <a:pt x="953" y="1692"/>
                    <a:pt x="751" y="394"/>
                    <a:pt x="120" y="13"/>
                  </a:cubicBezTo>
                  <a:cubicBezTo>
                    <a:pt x="111" y="4"/>
                    <a:pt x="100" y="0"/>
                    <a:pt x="8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38"/>
            <p:cNvSpPr/>
            <p:nvPr/>
          </p:nvSpPr>
          <p:spPr>
            <a:xfrm>
              <a:off x="4877375" y="1720175"/>
              <a:ext cx="23250" cy="68075"/>
            </a:xfrm>
            <a:custGeom>
              <a:avLst/>
              <a:gdLst/>
              <a:ahLst/>
              <a:cxnLst/>
              <a:rect l="l" t="t" r="r" b="b"/>
              <a:pathLst>
                <a:path w="930" h="2723" extrusionOk="0">
                  <a:moveTo>
                    <a:pt x="124" y="1"/>
                  </a:moveTo>
                  <a:cubicBezTo>
                    <a:pt x="64" y="1"/>
                    <a:pt x="1" y="48"/>
                    <a:pt x="1" y="112"/>
                  </a:cubicBezTo>
                  <a:cubicBezTo>
                    <a:pt x="1" y="481"/>
                    <a:pt x="215" y="838"/>
                    <a:pt x="358" y="1183"/>
                  </a:cubicBezTo>
                  <a:cubicBezTo>
                    <a:pt x="560" y="1672"/>
                    <a:pt x="751" y="2148"/>
                    <a:pt x="751" y="2672"/>
                  </a:cubicBezTo>
                  <a:cubicBezTo>
                    <a:pt x="751" y="2704"/>
                    <a:pt x="780" y="2723"/>
                    <a:pt x="810" y="2723"/>
                  </a:cubicBezTo>
                  <a:cubicBezTo>
                    <a:pt x="834" y="2723"/>
                    <a:pt x="859" y="2710"/>
                    <a:pt x="870" y="2684"/>
                  </a:cubicBezTo>
                  <a:cubicBezTo>
                    <a:pt x="930" y="2255"/>
                    <a:pt x="894" y="1850"/>
                    <a:pt x="799" y="1434"/>
                  </a:cubicBezTo>
                  <a:cubicBezTo>
                    <a:pt x="679" y="993"/>
                    <a:pt x="501" y="398"/>
                    <a:pt x="203" y="40"/>
                  </a:cubicBezTo>
                  <a:cubicBezTo>
                    <a:pt x="183" y="13"/>
                    <a:pt x="154" y="1"/>
                    <a:pt x="12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38"/>
            <p:cNvSpPr/>
            <p:nvPr/>
          </p:nvSpPr>
          <p:spPr>
            <a:xfrm>
              <a:off x="4822025" y="3134675"/>
              <a:ext cx="169850" cy="130100"/>
            </a:xfrm>
            <a:custGeom>
              <a:avLst/>
              <a:gdLst/>
              <a:ahLst/>
              <a:cxnLst/>
              <a:rect l="l" t="t" r="r" b="b"/>
              <a:pathLst>
                <a:path w="6794" h="5204" extrusionOk="0">
                  <a:moveTo>
                    <a:pt x="6655" y="1"/>
                  </a:moveTo>
                  <a:cubicBezTo>
                    <a:pt x="6647" y="1"/>
                    <a:pt x="6640" y="2"/>
                    <a:pt x="6632" y="3"/>
                  </a:cubicBezTo>
                  <a:cubicBezTo>
                    <a:pt x="5239" y="444"/>
                    <a:pt x="4025" y="1289"/>
                    <a:pt x="2882" y="2194"/>
                  </a:cubicBezTo>
                  <a:cubicBezTo>
                    <a:pt x="2203" y="2753"/>
                    <a:pt x="1596" y="3373"/>
                    <a:pt x="1012" y="4016"/>
                  </a:cubicBezTo>
                  <a:cubicBezTo>
                    <a:pt x="891" y="4146"/>
                    <a:pt x="283" y="5002"/>
                    <a:pt x="229" y="5002"/>
                  </a:cubicBezTo>
                  <a:cubicBezTo>
                    <a:pt x="208" y="5002"/>
                    <a:pt x="265" y="4883"/>
                    <a:pt x="453" y="4563"/>
                  </a:cubicBezTo>
                  <a:cubicBezTo>
                    <a:pt x="453" y="4555"/>
                    <a:pt x="435" y="4546"/>
                    <a:pt x="424" y="4546"/>
                  </a:cubicBezTo>
                  <a:cubicBezTo>
                    <a:pt x="420" y="4546"/>
                    <a:pt x="417" y="4548"/>
                    <a:pt x="417" y="4551"/>
                  </a:cubicBezTo>
                  <a:cubicBezTo>
                    <a:pt x="346" y="4694"/>
                    <a:pt x="0" y="5051"/>
                    <a:pt x="250" y="5182"/>
                  </a:cubicBezTo>
                  <a:cubicBezTo>
                    <a:pt x="270" y="5197"/>
                    <a:pt x="294" y="5204"/>
                    <a:pt x="318" y="5204"/>
                  </a:cubicBezTo>
                  <a:cubicBezTo>
                    <a:pt x="351" y="5204"/>
                    <a:pt x="384" y="5191"/>
                    <a:pt x="405" y="5170"/>
                  </a:cubicBezTo>
                  <a:cubicBezTo>
                    <a:pt x="1405" y="4194"/>
                    <a:pt x="2298" y="3182"/>
                    <a:pt x="3429" y="2313"/>
                  </a:cubicBezTo>
                  <a:cubicBezTo>
                    <a:pt x="4465" y="1527"/>
                    <a:pt x="5656" y="979"/>
                    <a:pt x="6715" y="206"/>
                  </a:cubicBezTo>
                  <a:cubicBezTo>
                    <a:pt x="6793" y="150"/>
                    <a:pt x="6757" y="1"/>
                    <a:pt x="665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38"/>
            <p:cNvSpPr/>
            <p:nvPr/>
          </p:nvSpPr>
          <p:spPr>
            <a:xfrm>
              <a:off x="4820725" y="3145775"/>
              <a:ext cx="125800" cy="111150"/>
            </a:xfrm>
            <a:custGeom>
              <a:avLst/>
              <a:gdLst/>
              <a:ahLst/>
              <a:cxnLst/>
              <a:rect l="l" t="t" r="r" b="b"/>
              <a:pathLst>
                <a:path w="5032" h="4446" extrusionOk="0">
                  <a:moveTo>
                    <a:pt x="4918" y="1"/>
                  </a:moveTo>
                  <a:cubicBezTo>
                    <a:pt x="4904" y="1"/>
                    <a:pt x="4890" y="4"/>
                    <a:pt x="4874" y="12"/>
                  </a:cubicBezTo>
                  <a:cubicBezTo>
                    <a:pt x="3112" y="1262"/>
                    <a:pt x="1469" y="2571"/>
                    <a:pt x="64" y="4226"/>
                  </a:cubicBezTo>
                  <a:cubicBezTo>
                    <a:pt x="1" y="4326"/>
                    <a:pt x="75" y="4446"/>
                    <a:pt x="161" y="4446"/>
                  </a:cubicBezTo>
                  <a:cubicBezTo>
                    <a:pt x="188" y="4446"/>
                    <a:pt x="217" y="4434"/>
                    <a:pt x="243" y="4405"/>
                  </a:cubicBezTo>
                  <a:cubicBezTo>
                    <a:pt x="1707" y="2857"/>
                    <a:pt x="3493" y="1667"/>
                    <a:pt x="4981" y="143"/>
                  </a:cubicBezTo>
                  <a:cubicBezTo>
                    <a:pt x="5031" y="93"/>
                    <a:pt x="4989" y="1"/>
                    <a:pt x="491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38"/>
            <p:cNvSpPr/>
            <p:nvPr/>
          </p:nvSpPr>
          <p:spPr>
            <a:xfrm>
              <a:off x="4765175" y="3218250"/>
              <a:ext cx="181325" cy="238150"/>
            </a:xfrm>
            <a:custGeom>
              <a:avLst/>
              <a:gdLst/>
              <a:ahLst/>
              <a:cxnLst/>
              <a:rect l="l" t="t" r="r" b="b"/>
              <a:pathLst>
                <a:path w="7253" h="9526" extrusionOk="0">
                  <a:moveTo>
                    <a:pt x="7069" y="1"/>
                  </a:moveTo>
                  <a:cubicBezTo>
                    <a:pt x="7058" y="1"/>
                    <a:pt x="7048" y="2"/>
                    <a:pt x="7037" y="6"/>
                  </a:cubicBezTo>
                  <a:cubicBezTo>
                    <a:pt x="5239" y="482"/>
                    <a:pt x="3572" y="2363"/>
                    <a:pt x="2500" y="3780"/>
                  </a:cubicBezTo>
                  <a:cubicBezTo>
                    <a:pt x="1274" y="5387"/>
                    <a:pt x="0" y="7388"/>
                    <a:pt x="48" y="9483"/>
                  </a:cubicBezTo>
                  <a:cubicBezTo>
                    <a:pt x="48" y="9510"/>
                    <a:pt x="67" y="9525"/>
                    <a:pt x="83" y="9525"/>
                  </a:cubicBezTo>
                  <a:cubicBezTo>
                    <a:pt x="96" y="9525"/>
                    <a:pt x="107" y="9516"/>
                    <a:pt x="107" y="9495"/>
                  </a:cubicBezTo>
                  <a:cubicBezTo>
                    <a:pt x="417" y="7388"/>
                    <a:pt x="1417" y="5614"/>
                    <a:pt x="2739" y="3971"/>
                  </a:cubicBezTo>
                  <a:cubicBezTo>
                    <a:pt x="4001" y="2411"/>
                    <a:pt x="5596" y="1435"/>
                    <a:pt x="7156" y="208"/>
                  </a:cubicBezTo>
                  <a:cubicBezTo>
                    <a:pt x="7252" y="133"/>
                    <a:pt x="7166" y="1"/>
                    <a:pt x="706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38"/>
            <p:cNvSpPr/>
            <p:nvPr/>
          </p:nvSpPr>
          <p:spPr>
            <a:xfrm>
              <a:off x="4780775" y="3263025"/>
              <a:ext cx="150200" cy="128100"/>
            </a:xfrm>
            <a:custGeom>
              <a:avLst/>
              <a:gdLst/>
              <a:ahLst/>
              <a:cxnLst/>
              <a:rect l="l" t="t" r="r" b="b"/>
              <a:pathLst>
                <a:path w="6008" h="5124" extrusionOk="0">
                  <a:moveTo>
                    <a:pt x="5853" y="1"/>
                  </a:moveTo>
                  <a:cubicBezTo>
                    <a:pt x="3246" y="144"/>
                    <a:pt x="1424" y="3108"/>
                    <a:pt x="43" y="4978"/>
                  </a:cubicBezTo>
                  <a:cubicBezTo>
                    <a:pt x="1" y="5054"/>
                    <a:pt x="73" y="5124"/>
                    <a:pt x="143" y="5124"/>
                  </a:cubicBezTo>
                  <a:cubicBezTo>
                    <a:pt x="172" y="5124"/>
                    <a:pt x="201" y="5112"/>
                    <a:pt x="222" y="5085"/>
                  </a:cubicBezTo>
                  <a:cubicBezTo>
                    <a:pt x="972" y="4108"/>
                    <a:pt x="1710" y="3156"/>
                    <a:pt x="2579" y="2287"/>
                  </a:cubicBezTo>
                  <a:cubicBezTo>
                    <a:pt x="3555" y="1322"/>
                    <a:pt x="4686" y="810"/>
                    <a:pt x="5913" y="203"/>
                  </a:cubicBezTo>
                  <a:cubicBezTo>
                    <a:pt x="6008" y="156"/>
                    <a:pt x="5948" y="1"/>
                    <a:pt x="585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38"/>
            <p:cNvSpPr/>
            <p:nvPr/>
          </p:nvSpPr>
          <p:spPr>
            <a:xfrm>
              <a:off x="4784025" y="3350150"/>
              <a:ext cx="112725" cy="55200"/>
            </a:xfrm>
            <a:custGeom>
              <a:avLst/>
              <a:gdLst/>
              <a:ahLst/>
              <a:cxnLst/>
              <a:rect l="l" t="t" r="r" b="b"/>
              <a:pathLst>
                <a:path w="4509" h="2208" extrusionOk="0">
                  <a:moveTo>
                    <a:pt x="3613" y="0"/>
                  </a:moveTo>
                  <a:cubicBezTo>
                    <a:pt x="2279" y="0"/>
                    <a:pt x="889" y="1266"/>
                    <a:pt x="68" y="2088"/>
                  </a:cubicBezTo>
                  <a:cubicBezTo>
                    <a:pt x="0" y="2136"/>
                    <a:pt x="58" y="2208"/>
                    <a:pt x="114" y="2208"/>
                  </a:cubicBezTo>
                  <a:cubicBezTo>
                    <a:pt x="127" y="2208"/>
                    <a:pt x="140" y="2204"/>
                    <a:pt x="151" y="2195"/>
                  </a:cubicBezTo>
                  <a:cubicBezTo>
                    <a:pt x="746" y="1719"/>
                    <a:pt x="1377" y="1302"/>
                    <a:pt x="2056" y="957"/>
                  </a:cubicBezTo>
                  <a:cubicBezTo>
                    <a:pt x="2818" y="576"/>
                    <a:pt x="3509" y="481"/>
                    <a:pt x="4354" y="385"/>
                  </a:cubicBezTo>
                  <a:cubicBezTo>
                    <a:pt x="4437" y="361"/>
                    <a:pt x="4509" y="230"/>
                    <a:pt x="4413" y="171"/>
                  </a:cubicBezTo>
                  <a:cubicBezTo>
                    <a:pt x="4152" y="52"/>
                    <a:pt x="3884" y="0"/>
                    <a:pt x="361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38"/>
            <p:cNvSpPr/>
            <p:nvPr/>
          </p:nvSpPr>
          <p:spPr>
            <a:xfrm>
              <a:off x="4779225" y="3414550"/>
              <a:ext cx="66925" cy="38475"/>
            </a:xfrm>
            <a:custGeom>
              <a:avLst/>
              <a:gdLst/>
              <a:ahLst/>
              <a:cxnLst/>
              <a:rect l="l" t="t" r="r" b="b"/>
              <a:pathLst>
                <a:path w="2677" h="1539" extrusionOk="0">
                  <a:moveTo>
                    <a:pt x="1136" y="1"/>
                  </a:moveTo>
                  <a:cubicBezTo>
                    <a:pt x="706" y="1"/>
                    <a:pt x="350" y="227"/>
                    <a:pt x="45" y="619"/>
                  </a:cubicBezTo>
                  <a:cubicBezTo>
                    <a:pt x="0" y="664"/>
                    <a:pt x="51" y="723"/>
                    <a:pt x="104" y="723"/>
                  </a:cubicBezTo>
                  <a:cubicBezTo>
                    <a:pt x="121" y="723"/>
                    <a:pt x="138" y="717"/>
                    <a:pt x="153" y="702"/>
                  </a:cubicBezTo>
                  <a:cubicBezTo>
                    <a:pt x="403" y="455"/>
                    <a:pt x="656" y="356"/>
                    <a:pt x="903" y="356"/>
                  </a:cubicBezTo>
                  <a:cubicBezTo>
                    <a:pt x="1524" y="356"/>
                    <a:pt x="2103" y="989"/>
                    <a:pt x="2486" y="1500"/>
                  </a:cubicBezTo>
                  <a:cubicBezTo>
                    <a:pt x="2508" y="1527"/>
                    <a:pt x="2537" y="1538"/>
                    <a:pt x="2565" y="1538"/>
                  </a:cubicBezTo>
                  <a:cubicBezTo>
                    <a:pt x="2612" y="1538"/>
                    <a:pt x="2657" y="1505"/>
                    <a:pt x="2665" y="1453"/>
                  </a:cubicBezTo>
                  <a:cubicBezTo>
                    <a:pt x="2677" y="822"/>
                    <a:pt x="2224" y="310"/>
                    <a:pt x="1641" y="95"/>
                  </a:cubicBezTo>
                  <a:cubicBezTo>
                    <a:pt x="1462" y="31"/>
                    <a:pt x="1294" y="1"/>
                    <a:pt x="113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38"/>
            <p:cNvSpPr/>
            <p:nvPr/>
          </p:nvSpPr>
          <p:spPr>
            <a:xfrm>
              <a:off x="4777950" y="3446325"/>
              <a:ext cx="40525" cy="38375"/>
            </a:xfrm>
            <a:custGeom>
              <a:avLst/>
              <a:gdLst/>
              <a:ahLst/>
              <a:cxnLst/>
              <a:rect l="l" t="t" r="r" b="b"/>
              <a:pathLst>
                <a:path w="1621" h="1535" extrusionOk="0">
                  <a:moveTo>
                    <a:pt x="257" y="0"/>
                  </a:moveTo>
                  <a:cubicBezTo>
                    <a:pt x="76" y="0"/>
                    <a:pt x="0" y="302"/>
                    <a:pt x="204" y="324"/>
                  </a:cubicBezTo>
                  <a:cubicBezTo>
                    <a:pt x="454" y="372"/>
                    <a:pt x="692" y="479"/>
                    <a:pt x="846" y="705"/>
                  </a:cubicBezTo>
                  <a:cubicBezTo>
                    <a:pt x="977" y="908"/>
                    <a:pt x="977" y="1217"/>
                    <a:pt x="1049" y="1479"/>
                  </a:cubicBezTo>
                  <a:cubicBezTo>
                    <a:pt x="1055" y="1517"/>
                    <a:pt x="1084" y="1535"/>
                    <a:pt x="1117" y="1535"/>
                  </a:cubicBezTo>
                  <a:cubicBezTo>
                    <a:pt x="1147" y="1535"/>
                    <a:pt x="1181" y="1520"/>
                    <a:pt x="1204" y="1491"/>
                  </a:cubicBezTo>
                  <a:cubicBezTo>
                    <a:pt x="1620" y="801"/>
                    <a:pt x="966" y="110"/>
                    <a:pt x="287" y="3"/>
                  </a:cubicBezTo>
                  <a:cubicBezTo>
                    <a:pt x="277" y="1"/>
                    <a:pt x="267" y="0"/>
                    <a:pt x="25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38"/>
            <p:cNvSpPr/>
            <p:nvPr/>
          </p:nvSpPr>
          <p:spPr>
            <a:xfrm>
              <a:off x="4766825" y="3464675"/>
              <a:ext cx="30800" cy="30550"/>
            </a:xfrm>
            <a:custGeom>
              <a:avLst/>
              <a:gdLst/>
              <a:ahLst/>
              <a:cxnLst/>
              <a:rect l="l" t="t" r="r" b="b"/>
              <a:pathLst>
                <a:path w="1232" h="1222" extrusionOk="0">
                  <a:moveTo>
                    <a:pt x="293" y="1"/>
                  </a:moveTo>
                  <a:cubicBezTo>
                    <a:pt x="119" y="1"/>
                    <a:pt x="0" y="275"/>
                    <a:pt x="196" y="412"/>
                  </a:cubicBezTo>
                  <a:cubicBezTo>
                    <a:pt x="339" y="507"/>
                    <a:pt x="434" y="626"/>
                    <a:pt x="506" y="769"/>
                  </a:cubicBezTo>
                  <a:cubicBezTo>
                    <a:pt x="553" y="841"/>
                    <a:pt x="577" y="936"/>
                    <a:pt x="589" y="1007"/>
                  </a:cubicBezTo>
                  <a:cubicBezTo>
                    <a:pt x="601" y="1079"/>
                    <a:pt x="660" y="1138"/>
                    <a:pt x="720" y="1186"/>
                  </a:cubicBezTo>
                  <a:cubicBezTo>
                    <a:pt x="744" y="1210"/>
                    <a:pt x="774" y="1222"/>
                    <a:pt x="802" y="1222"/>
                  </a:cubicBezTo>
                  <a:cubicBezTo>
                    <a:pt x="830" y="1222"/>
                    <a:pt x="857" y="1210"/>
                    <a:pt x="875" y="1186"/>
                  </a:cubicBezTo>
                  <a:cubicBezTo>
                    <a:pt x="1232" y="829"/>
                    <a:pt x="708" y="245"/>
                    <a:pt x="410" y="43"/>
                  </a:cubicBezTo>
                  <a:cubicBezTo>
                    <a:pt x="370" y="13"/>
                    <a:pt x="330" y="1"/>
                    <a:pt x="29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38"/>
            <p:cNvSpPr/>
            <p:nvPr/>
          </p:nvSpPr>
          <p:spPr>
            <a:xfrm>
              <a:off x="4690125" y="3372075"/>
              <a:ext cx="37550" cy="110550"/>
            </a:xfrm>
            <a:custGeom>
              <a:avLst/>
              <a:gdLst/>
              <a:ahLst/>
              <a:cxnLst/>
              <a:rect l="l" t="t" r="r" b="b"/>
              <a:pathLst>
                <a:path w="1502" h="4422" extrusionOk="0">
                  <a:moveTo>
                    <a:pt x="131" y="0"/>
                  </a:moveTo>
                  <a:cubicBezTo>
                    <a:pt x="62" y="0"/>
                    <a:pt x="1" y="66"/>
                    <a:pt x="38" y="139"/>
                  </a:cubicBezTo>
                  <a:cubicBezTo>
                    <a:pt x="800" y="1520"/>
                    <a:pt x="1240" y="2735"/>
                    <a:pt x="1216" y="4342"/>
                  </a:cubicBezTo>
                  <a:cubicBezTo>
                    <a:pt x="1205" y="4394"/>
                    <a:pt x="1244" y="4421"/>
                    <a:pt x="1288" y="4421"/>
                  </a:cubicBezTo>
                  <a:cubicBezTo>
                    <a:pt x="1336" y="4421"/>
                    <a:pt x="1389" y="4391"/>
                    <a:pt x="1395" y="4330"/>
                  </a:cubicBezTo>
                  <a:cubicBezTo>
                    <a:pt x="1502" y="2925"/>
                    <a:pt x="1395" y="973"/>
                    <a:pt x="192" y="20"/>
                  </a:cubicBezTo>
                  <a:cubicBezTo>
                    <a:pt x="173" y="6"/>
                    <a:pt x="151" y="0"/>
                    <a:pt x="13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38"/>
            <p:cNvSpPr/>
            <p:nvPr/>
          </p:nvSpPr>
          <p:spPr>
            <a:xfrm>
              <a:off x="4671700" y="3437750"/>
              <a:ext cx="44375" cy="47725"/>
            </a:xfrm>
            <a:custGeom>
              <a:avLst/>
              <a:gdLst/>
              <a:ahLst/>
              <a:cxnLst/>
              <a:rect l="l" t="t" r="r" b="b"/>
              <a:pathLst>
                <a:path w="1775" h="1909" extrusionOk="0">
                  <a:moveTo>
                    <a:pt x="167" y="1"/>
                  </a:moveTo>
                  <a:cubicBezTo>
                    <a:pt x="48" y="1"/>
                    <a:pt x="1" y="167"/>
                    <a:pt x="108" y="215"/>
                  </a:cubicBezTo>
                  <a:cubicBezTo>
                    <a:pt x="655" y="525"/>
                    <a:pt x="1263" y="894"/>
                    <a:pt x="1025" y="1620"/>
                  </a:cubicBezTo>
                  <a:cubicBezTo>
                    <a:pt x="973" y="1796"/>
                    <a:pt x="1115" y="1908"/>
                    <a:pt x="1255" y="1908"/>
                  </a:cubicBezTo>
                  <a:cubicBezTo>
                    <a:pt x="1342" y="1908"/>
                    <a:pt x="1428" y="1864"/>
                    <a:pt x="1465" y="1763"/>
                  </a:cubicBezTo>
                  <a:cubicBezTo>
                    <a:pt x="1775" y="870"/>
                    <a:pt x="1084" y="13"/>
                    <a:pt x="16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38"/>
            <p:cNvSpPr/>
            <p:nvPr/>
          </p:nvSpPr>
          <p:spPr>
            <a:xfrm>
              <a:off x="4681825" y="3477050"/>
              <a:ext cx="31525" cy="25150"/>
            </a:xfrm>
            <a:custGeom>
              <a:avLst/>
              <a:gdLst/>
              <a:ahLst/>
              <a:cxnLst/>
              <a:rect l="l" t="t" r="r" b="b"/>
              <a:pathLst>
                <a:path w="1261" h="1006" extrusionOk="0">
                  <a:moveTo>
                    <a:pt x="658" y="1"/>
                  </a:moveTo>
                  <a:cubicBezTo>
                    <a:pt x="483" y="1"/>
                    <a:pt x="314" y="48"/>
                    <a:pt x="191" y="191"/>
                  </a:cubicBezTo>
                  <a:cubicBezTo>
                    <a:pt x="0" y="405"/>
                    <a:pt x="60" y="822"/>
                    <a:pt x="310" y="989"/>
                  </a:cubicBezTo>
                  <a:cubicBezTo>
                    <a:pt x="325" y="1001"/>
                    <a:pt x="340" y="1006"/>
                    <a:pt x="355" y="1006"/>
                  </a:cubicBezTo>
                  <a:cubicBezTo>
                    <a:pt x="397" y="1006"/>
                    <a:pt x="432" y="961"/>
                    <a:pt x="441" y="917"/>
                  </a:cubicBezTo>
                  <a:cubicBezTo>
                    <a:pt x="453" y="798"/>
                    <a:pt x="429" y="691"/>
                    <a:pt x="405" y="572"/>
                  </a:cubicBezTo>
                  <a:cubicBezTo>
                    <a:pt x="381" y="512"/>
                    <a:pt x="405" y="441"/>
                    <a:pt x="429" y="393"/>
                  </a:cubicBezTo>
                  <a:cubicBezTo>
                    <a:pt x="478" y="330"/>
                    <a:pt x="556" y="308"/>
                    <a:pt x="643" y="308"/>
                  </a:cubicBezTo>
                  <a:cubicBezTo>
                    <a:pt x="768" y="308"/>
                    <a:pt x="909" y="353"/>
                    <a:pt x="1001" y="381"/>
                  </a:cubicBezTo>
                  <a:cubicBezTo>
                    <a:pt x="1015" y="385"/>
                    <a:pt x="1028" y="386"/>
                    <a:pt x="1041" y="386"/>
                  </a:cubicBezTo>
                  <a:cubicBezTo>
                    <a:pt x="1202" y="386"/>
                    <a:pt x="1260" y="127"/>
                    <a:pt x="1084" y="72"/>
                  </a:cubicBezTo>
                  <a:cubicBezTo>
                    <a:pt x="954" y="34"/>
                    <a:pt x="804" y="1"/>
                    <a:pt x="65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38"/>
            <p:cNvSpPr/>
            <p:nvPr/>
          </p:nvSpPr>
          <p:spPr>
            <a:xfrm>
              <a:off x="4676475" y="3482425"/>
              <a:ext cx="42875" cy="34125"/>
            </a:xfrm>
            <a:custGeom>
              <a:avLst/>
              <a:gdLst/>
              <a:ahLst/>
              <a:cxnLst/>
              <a:rect l="l" t="t" r="r" b="b"/>
              <a:pathLst>
                <a:path w="1715" h="1365" extrusionOk="0">
                  <a:moveTo>
                    <a:pt x="1091" y="1"/>
                  </a:moveTo>
                  <a:cubicBezTo>
                    <a:pt x="980" y="1"/>
                    <a:pt x="867" y="21"/>
                    <a:pt x="762" y="59"/>
                  </a:cubicBezTo>
                  <a:cubicBezTo>
                    <a:pt x="274" y="250"/>
                    <a:pt x="0" y="1047"/>
                    <a:pt x="524" y="1357"/>
                  </a:cubicBezTo>
                  <a:cubicBezTo>
                    <a:pt x="534" y="1362"/>
                    <a:pt x="545" y="1365"/>
                    <a:pt x="556" y="1365"/>
                  </a:cubicBezTo>
                  <a:cubicBezTo>
                    <a:pt x="595" y="1365"/>
                    <a:pt x="631" y="1335"/>
                    <a:pt x="631" y="1297"/>
                  </a:cubicBezTo>
                  <a:cubicBezTo>
                    <a:pt x="631" y="1071"/>
                    <a:pt x="512" y="881"/>
                    <a:pt x="536" y="654"/>
                  </a:cubicBezTo>
                  <a:cubicBezTo>
                    <a:pt x="572" y="488"/>
                    <a:pt x="679" y="357"/>
                    <a:pt x="822" y="285"/>
                  </a:cubicBezTo>
                  <a:cubicBezTo>
                    <a:pt x="918" y="227"/>
                    <a:pt x="1032" y="196"/>
                    <a:pt x="1143" y="196"/>
                  </a:cubicBezTo>
                  <a:cubicBezTo>
                    <a:pt x="1346" y="196"/>
                    <a:pt x="1537" y="300"/>
                    <a:pt x="1584" y="524"/>
                  </a:cubicBezTo>
                  <a:cubicBezTo>
                    <a:pt x="1589" y="550"/>
                    <a:pt x="1616" y="563"/>
                    <a:pt x="1644" y="563"/>
                  </a:cubicBezTo>
                  <a:cubicBezTo>
                    <a:pt x="1679" y="563"/>
                    <a:pt x="1715" y="544"/>
                    <a:pt x="1715" y="512"/>
                  </a:cubicBezTo>
                  <a:cubicBezTo>
                    <a:pt x="1680" y="154"/>
                    <a:pt x="1395" y="1"/>
                    <a:pt x="109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38"/>
            <p:cNvSpPr/>
            <p:nvPr/>
          </p:nvSpPr>
          <p:spPr>
            <a:xfrm>
              <a:off x="4695825" y="3483325"/>
              <a:ext cx="17575" cy="14075"/>
            </a:xfrm>
            <a:custGeom>
              <a:avLst/>
              <a:gdLst/>
              <a:ahLst/>
              <a:cxnLst/>
              <a:rect l="l" t="t" r="r" b="b"/>
              <a:pathLst>
                <a:path w="703" h="563" extrusionOk="0">
                  <a:moveTo>
                    <a:pt x="534" y="0"/>
                  </a:moveTo>
                  <a:cubicBezTo>
                    <a:pt x="450" y="0"/>
                    <a:pt x="381" y="92"/>
                    <a:pt x="321" y="142"/>
                  </a:cubicBezTo>
                  <a:cubicBezTo>
                    <a:pt x="325" y="153"/>
                    <a:pt x="330" y="163"/>
                    <a:pt x="335" y="171"/>
                  </a:cubicBezTo>
                  <a:lnTo>
                    <a:pt x="335" y="171"/>
                  </a:lnTo>
                  <a:cubicBezTo>
                    <a:pt x="322" y="180"/>
                    <a:pt x="309" y="190"/>
                    <a:pt x="298" y="202"/>
                  </a:cubicBezTo>
                  <a:cubicBezTo>
                    <a:pt x="214" y="261"/>
                    <a:pt x="0" y="392"/>
                    <a:pt x="107" y="535"/>
                  </a:cubicBezTo>
                  <a:cubicBezTo>
                    <a:pt x="123" y="554"/>
                    <a:pt x="142" y="562"/>
                    <a:pt x="162" y="562"/>
                  </a:cubicBezTo>
                  <a:cubicBezTo>
                    <a:pt x="178" y="562"/>
                    <a:pt x="196" y="557"/>
                    <a:pt x="211" y="547"/>
                  </a:cubicBezTo>
                  <a:lnTo>
                    <a:pt x="211" y="547"/>
                  </a:lnTo>
                  <a:cubicBezTo>
                    <a:pt x="212" y="547"/>
                    <a:pt x="213" y="547"/>
                    <a:pt x="214" y="547"/>
                  </a:cubicBezTo>
                  <a:cubicBezTo>
                    <a:pt x="226" y="547"/>
                    <a:pt x="238" y="547"/>
                    <a:pt x="262" y="535"/>
                  </a:cubicBezTo>
                  <a:cubicBezTo>
                    <a:pt x="298" y="511"/>
                    <a:pt x="357" y="476"/>
                    <a:pt x="393" y="440"/>
                  </a:cubicBezTo>
                  <a:cubicBezTo>
                    <a:pt x="464" y="380"/>
                    <a:pt x="560" y="321"/>
                    <a:pt x="619" y="261"/>
                  </a:cubicBezTo>
                  <a:cubicBezTo>
                    <a:pt x="702" y="190"/>
                    <a:pt x="702" y="59"/>
                    <a:pt x="583" y="11"/>
                  </a:cubicBezTo>
                  <a:cubicBezTo>
                    <a:pt x="566" y="4"/>
                    <a:pt x="550" y="0"/>
                    <a:pt x="5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38"/>
            <p:cNvSpPr/>
            <p:nvPr/>
          </p:nvSpPr>
          <p:spPr>
            <a:xfrm>
              <a:off x="4693575" y="3429275"/>
              <a:ext cx="38875" cy="60325"/>
            </a:xfrm>
            <a:custGeom>
              <a:avLst/>
              <a:gdLst/>
              <a:ahLst/>
              <a:cxnLst/>
              <a:rect l="l" t="t" r="r" b="b"/>
              <a:pathLst>
                <a:path w="1555" h="2413" extrusionOk="0">
                  <a:moveTo>
                    <a:pt x="75" y="1"/>
                  </a:moveTo>
                  <a:cubicBezTo>
                    <a:pt x="36" y="1"/>
                    <a:pt x="1" y="45"/>
                    <a:pt x="19" y="90"/>
                  </a:cubicBezTo>
                  <a:cubicBezTo>
                    <a:pt x="364" y="768"/>
                    <a:pt x="1554" y="1637"/>
                    <a:pt x="423" y="2257"/>
                  </a:cubicBezTo>
                  <a:cubicBezTo>
                    <a:pt x="363" y="2297"/>
                    <a:pt x="404" y="2413"/>
                    <a:pt x="469" y="2413"/>
                  </a:cubicBezTo>
                  <a:cubicBezTo>
                    <a:pt x="481" y="2413"/>
                    <a:pt x="494" y="2409"/>
                    <a:pt x="507" y="2399"/>
                  </a:cubicBezTo>
                  <a:cubicBezTo>
                    <a:pt x="912" y="2173"/>
                    <a:pt x="1150" y="1876"/>
                    <a:pt x="1043" y="1399"/>
                  </a:cubicBezTo>
                  <a:cubicBezTo>
                    <a:pt x="947" y="911"/>
                    <a:pt x="459" y="352"/>
                    <a:pt x="114" y="18"/>
                  </a:cubicBezTo>
                  <a:cubicBezTo>
                    <a:pt x="102" y="6"/>
                    <a:pt x="88" y="1"/>
                    <a:pt x="7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38"/>
            <p:cNvSpPr/>
            <p:nvPr/>
          </p:nvSpPr>
          <p:spPr>
            <a:xfrm>
              <a:off x="4690075" y="3349550"/>
              <a:ext cx="39700" cy="101550"/>
            </a:xfrm>
            <a:custGeom>
              <a:avLst/>
              <a:gdLst/>
              <a:ahLst/>
              <a:cxnLst/>
              <a:rect l="l" t="t" r="r" b="b"/>
              <a:pathLst>
                <a:path w="1588" h="4062" extrusionOk="0">
                  <a:moveTo>
                    <a:pt x="123" y="0"/>
                  </a:moveTo>
                  <a:cubicBezTo>
                    <a:pt x="56" y="0"/>
                    <a:pt x="1" y="89"/>
                    <a:pt x="40" y="147"/>
                  </a:cubicBezTo>
                  <a:cubicBezTo>
                    <a:pt x="349" y="707"/>
                    <a:pt x="706" y="1243"/>
                    <a:pt x="921" y="1838"/>
                  </a:cubicBezTo>
                  <a:cubicBezTo>
                    <a:pt x="1159" y="2505"/>
                    <a:pt x="1242" y="3231"/>
                    <a:pt x="1278" y="3945"/>
                  </a:cubicBezTo>
                  <a:cubicBezTo>
                    <a:pt x="1284" y="4023"/>
                    <a:pt x="1343" y="4061"/>
                    <a:pt x="1403" y="4061"/>
                  </a:cubicBezTo>
                  <a:cubicBezTo>
                    <a:pt x="1462" y="4061"/>
                    <a:pt x="1522" y="4023"/>
                    <a:pt x="1528" y="3945"/>
                  </a:cubicBezTo>
                  <a:cubicBezTo>
                    <a:pt x="1587" y="2457"/>
                    <a:pt x="1456" y="969"/>
                    <a:pt x="170" y="16"/>
                  </a:cubicBezTo>
                  <a:cubicBezTo>
                    <a:pt x="155" y="5"/>
                    <a:pt x="138" y="0"/>
                    <a:pt x="12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38"/>
            <p:cNvSpPr/>
            <p:nvPr/>
          </p:nvSpPr>
          <p:spPr>
            <a:xfrm>
              <a:off x="4684675" y="3277475"/>
              <a:ext cx="58500" cy="167550"/>
            </a:xfrm>
            <a:custGeom>
              <a:avLst/>
              <a:gdLst/>
              <a:ahLst/>
              <a:cxnLst/>
              <a:rect l="l" t="t" r="r" b="b"/>
              <a:pathLst>
                <a:path w="2340" h="6702" extrusionOk="0">
                  <a:moveTo>
                    <a:pt x="130" y="1"/>
                  </a:moveTo>
                  <a:cubicBezTo>
                    <a:pt x="49" y="1"/>
                    <a:pt x="1" y="87"/>
                    <a:pt x="29" y="173"/>
                  </a:cubicBezTo>
                  <a:cubicBezTo>
                    <a:pt x="482" y="1173"/>
                    <a:pt x="1041" y="2018"/>
                    <a:pt x="1315" y="3114"/>
                  </a:cubicBezTo>
                  <a:cubicBezTo>
                    <a:pt x="1601" y="4221"/>
                    <a:pt x="1672" y="5495"/>
                    <a:pt x="1339" y="6602"/>
                  </a:cubicBezTo>
                  <a:cubicBezTo>
                    <a:pt x="1331" y="6657"/>
                    <a:pt x="1380" y="6702"/>
                    <a:pt x="1425" y="6702"/>
                  </a:cubicBezTo>
                  <a:cubicBezTo>
                    <a:pt x="1448" y="6702"/>
                    <a:pt x="1470" y="6690"/>
                    <a:pt x="1482" y="6662"/>
                  </a:cubicBezTo>
                  <a:cubicBezTo>
                    <a:pt x="2339" y="4912"/>
                    <a:pt x="2137" y="1090"/>
                    <a:pt x="196" y="18"/>
                  </a:cubicBezTo>
                  <a:cubicBezTo>
                    <a:pt x="172" y="6"/>
                    <a:pt x="150" y="1"/>
                    <a:pt x="13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38"/>
            <p:cNvSpPr/>
            <p:nvPr/>
          </p:nvSpPr>
          <p:spPr>
            <a:xfrm>
              <a:off x="4767550" y="3299625"/>
              <a:ext cx="157475" cy="127350"/>
            </a:xfrm>
            <a:custGeom>
              <a:avLst/>
              <a:gdLst/>
              <a:ahLst/>
              <a:cxnLst/>
              <a:rect l="l" t="t" r="r" b="b"/>
              <a:pathLst>
                <a:path w="6299" h="5094" extrusionOk="0">
                  <a:moveTo>
                    <a:pt x="5778" y="1"/>
                  </a:moveTo>
                  <a:cubicBezTo>
                    <a:pt x="5332" y="1"/>
                    <a:pt x="4847" y="258"/>
                    <a:pt x="4489" y="418"/>
                  </a:cubicBezTo>
                  <a:cubicBezTo>
                    <a:pt x="3620" y="799"/>
                    <a:pt x="2822" y="1299"/>
                    <a:pt x="2072" y="1870"/>
                  </a:cubicBezTo>
                  <a:cubicBezTo>
                    <a:pt x="1120" y="2597"/>
                    <a:pt x="0" y="3740"/>
                    <a:pt x="417" y="5049"/>
                  </a:cubicBezTo>
                  <a:cubicBezTo>
                    <a:pt x="427" y="5080"/>
                    <a:pt x="449" y="5093"/>
                    <a:pt x="469" y="5093"/>
                  </a:cubicBezTo>
                  <a:cubicBezTo>
                    <a:pt x="495" y="5093"/>
                    <a:pt x="519" y="5071"/>
                    <a:pt x="512" y="5038"/>
                  </a:cubicBezTo>
                  <a:cubicBezTo>
                    <a:pt x="227" y="3502"/>
                    <a:pt x="2048" y="2323"/>
                    <a:pt x="3156" y="1656"/>
                  </a:cubicBezTo>
                  <a:cubicBezTo>
                    <a:pt x="3775" y="1299"/>
                    <a:pt x="4441" y="1001"/>
                    <a:pt x="5108" y="763"/>
                  </a:cubicBezTo>
                  <a:cubicBezTo>
                    <a:pt x="5465" y="632"/>
                    <a:pt x="5882" y="573"/>
                    <a:pt x="6192" y="335"/>
                  </a:cubicBezTo>
                  <a:cubicBezTo>
                    <a:pt x="6299" y="263"/>
                    <a:pt x="6227" y="108"/>
                    <a:pt x="6120" y="61"/>
                  </a:cubicBezTo>
                  <a:cubicBezTo>
                    <a:pt x="6011" y="19"/>
                    <a:pt x="5896" y="1"/>
                    <a:pt x="577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38"/>
            <p:cNvSpPr/>
            <p:nvPr/>
          </p:nvSpPr>
          <p:spPr>
            <a:xfrm>
              <a:off x="4760125" y="3397700"/>
              <a:ext cx="101800" cy="28175"/>
            </a:xfrm>
            <a:custGeom>
              <a:avLst/>
              <a:gdLst/>
              <a:ahLst/>
              <a:cxnLst/>
              <a:rect l="l" t="t" r="r" b="b"/>
              <a:pathLst>
                <a:path w="4072" h="1127" extrusionOk="0">
                  <a:moveTo>
                    <a:pt x="2441" y="0"/>
                  </a:moveTo>
                  <a:cubicBezTo>
                    <a:pt x="1555" y="0"/>
                    <a:pt x="600" y="300"/>
                    <a:pt x="119" y="781"/>
                  </a:cubicBezTo>
                  <a:cubicBezTo>
                    <a:pt x="0" y="936"/>
                    <a:pt x="126" y="1126"/>
                    <a:pt x="272" y="1126"/>
                  </a:cubicBezTo>
                  <a:cubicBezTo>
                    <a:pt x="317" y="1126"/>
                    <a:pt x="363" y="1109"/>
                    <a:pt x="405" y="1067"/>
                  </a:cubicBezTo>
                  <a:cubicBezTo>
                    <a:pt x="855" y="622"/>
                    <a:pt x="1400" y="504"/>
                    <a:pt x="1970" y="504"/>
                  </a:cubicBezTo>
                  <a:cubicBezTo>
                    <a:pt x="2606" y="504"/>
                    <a:pt x="3274" y="650"/>
                    <a:pt x="3879" y="650"/>
                  </a:cubicBezTo>
                  <a:cubicBezTo>
                    <a:pt x="3892" y="650"/>
                    <a:pt x="3904" y="650"/>
                    <a:pt x="3917" y="650"/>
                  </a:cubicBezTo>
                  <a:cubicBezTo>
                    <a:pt x="4012" y="650"/>
                    <a:pt x="4072" y="531"/>
                    <a:pt x="3988" y="460"/>
                  </a:cubicBezTo>
                  <a:cubicBezTo>
                    <a:pt x="3621" y="141"/>
                    <a:pt x="3047" y="0"/>
                    <a:pt x="244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38"/>
            <p:cNvSpPr/>
            <p:nvPr/>
          </p:nvSpPr>
          <p:spPr>
            <a:xfrm>
              <a:off x="4781925" y="3432850"/>
              <a:ext cx="34475" cy="32050"/>
            </a:xfrm>
            <a:custGeom>
              <a:avLst/>
              <a:gdLst/>
              <a:ahLst/>
              <a:cxnLst/>
              <a:rect l="l" t="t" r="r" b="b"/>
              <a:pathLst>
                <a:path w="1379" h="1282" extrusionOk="0">
                  <a:moveTo>
                    <a:pt x="191" y="0"/>
                  </a:moveTo>
                  <a:cubicBezTo>
                    <a:pt x="46" y="0"/>
                    <a:pt x="0" y="212"/>
                    <a:pt x="164" y="244"/>
                  </a:cubicBezTo>
                  <a:cubicBezTo>
                    <a:pt x="723" y="351"/>
                    <a:pt x="997" y="721"/>
                    <a:pt x="1199" y="1221"/>
                  </a:cubicBezTo>
                  <a:cubicBezTo>
                    <a:pt x="1217" y="1261"/>
                    <a:pt x="1256" y="1282"/>
                    <a:pt x="1292" y="1282"/>
                  </a:cubicBezTo>
                  <a:cubicBezTo>
                    <a:pt x="1331" y="1282"/>
                    <a:pt x="1366" y="1258"/>
                    <a:pt x="1366" y="1209"/>
                  </a:cubicBezTo>
                  <a:cubicBezTo>
                    <a:pt x="1378" y="554"/>
                    <a:pt x="842" y="113"/>
                    <a:pt x="235" y="6"/>
                  </a:cubicBezTo>
                  <a:cubicBezTo>
                    <a:pt x="220" y="2"/>
                    <a:pt x="205" y="0"/>
                    <a:pt x="19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38"/>
            <p:cNvSpPr/>
            <p:nvPr/>
          </p:nvSpPr>
          <p:spPr>
            <a:xfrm>
              <a:off x="4772125" y="3454525"/>
              <a:ext cx="18375" cy="25750"/>
            </a:xfrm>
            <a:custGeom>
              <a:avLst/>
              <a:gdLst/>
              <a:ahLst/>
              <a:cxnLst/>
              <a:rect l="l" t="t" r="r" b="b"/>
              <a:pathLst>
                <a:path w="735" h="1030" extrusionOk="0">
                  <a:moveTo>
                    <a:pt x="190" y="0"/>
                  </a:moveTo>
                  <a:cubicBezTo>
                    <a:pt x="90" y="0"/>
                    <a:pt x="0" y="135"/>
                    <a:pt x="91" y="235"/>
                  </a:cubicBezTo>
                  <a:cubicBezTo>
                    <a:pt x="198" y="342"/>
                    <a:pt x="258" y="473"/>
                    <a:pt x="306" y="616"/>
                  </a:cubicBezTo>
                  <a:cubicBezTo>
                    <a:pt x="341" y="747"/>
                    <a:pt x="329" y="866"/>
                    <a:pt x="401" y="985"/>
                  </a:cubicBezTo>
                  <a:cubicBezTo>
                    <a:pt x="419" y="1014"/>
                    <a:pt x="454" y="1029"/>
                    <a:pt x="489" y="1029"/>
                  </a:cubicBezTo>
                  <a:cubicBezTo>
                    <a:pt x="523" y="1029"/>
                    <a:pt x="556" y="1014"/>
                    <a:pt x="568" y="985"/>
                  </a:cubicBezTo>
                  <a:cubicBezTo>
                    <a:pt x="734" y="687"/>
                    <a:pt x="496" y="270"/>
                    <a:pt x="282" y="44"/>
                  </a:cubicBezTo>
                  <a:cubicBezTo>
                    <a:pt x="254" y="13"/>
                    <a:pt x="221" y="0"/>
                    <a:pt x="19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38"/>
            <p:cNvSpPr/>
            <p:nvPr/>
          </p:nvSpPr>
          <p:spPr>
            <a:xfrm>
              <a:off x="4733900" y="3288600"/>
              <a:ext cx="33375" cy="124250"/>
            </a:xfrm>
            <a:custGeom>
              <a:avLst/>
              <a:gdLst/>
              <a:ahLst/>
              <a:cxnLst/>
              <a:rect l="l" t="t" r="r" b="b"/>
              <a:pathLst>
                <a:path w="1335" h="4970" extrusionOk="0">
                  <a:moveTo>
                    <a:pt x="139" y="1"/>
                  </a:moveTo>
                  <a:cubicBezTo>
                    <a:pt x="87" y="1"/>
                    <a:pt x="39" y="44"/>
                    <a:pt x="61" y="109"/>
                  </a:cubicBezTo>
                  <a:cubicBezTo>
                    <a:pt x="358" y="1538"/>
                    <a:pt x="954" y="3395"/>
                    <a:pt x="84" y="4728"/>
                  </a:cubicBezTo>
                  <a:cubicBezTo>
                    <a:pt x="0" y="4846"/>
                    <a:pt x="124" y="4969"/>
                    <a:pt x="245" y="4969"/>
                  </a:cubicBezTo>
                  <a:cubicBezTo>
                    <a:pt x="296" y="4969"/>
                    <a:pt x="347" y="4948"/>
                    <a:pt x="382" y="4895"/>
                  </a:cubicBezTo>
                  <a:cubicBezTo>
                    <a:pt x="1335" y="3478"/>
                    <a:pt x="823" y="1502"/>
                    <a:pt x="227" y="61"/>
                  </a:cubicBezTo>
                  <a:cubicBezTo>
                    <a:pt x="208" y="19"/>
                    <a:pt x="173" y="1"/>
                    <a:pt x="13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38"/>
            <p:cNvSpPr/>
            <p:nvPr/>
          </p:nvSpPr>
          <p:spPr>
            <a:xfrm>
              <a:off x="4720250" y="3192000"/>
              <a:ext cx="50600" cy="209975"/>
            </a:xfrm>
            <a:custGeom>
              <a:avLst/>
              <a:gdLst/>
              <a:ahLst/>
              <a:cxnLst/>
              <a:rect l="l" t="t" r="r" b="b"/>
              <a:pathLst>
                <a:path w="2024" h="8399" extrusionOk="0">
                  <a:moveTo>
                    <a:pt x="102" y="1"/>
                  </a:moveTo>
                  <a:cubicBezTo>
                    <a:pt x="51" y="1"/>
                    <a:pt x="0" y="42"/>
                    <a:pt x="23" y="103"/>
                  </a:cubicBezTo>
                  <a:cubicBezTo>
                    <a:pt x="916" y="2746"/>
                    <a:pt x="1892" y="5556"/>
                    <a:pt x="964" y="8342"/>
                  </a:cubicBezTo>
                  <a:cubicBezTo>
                    <a:pt x="941" y="8380"/>
                    <a:pt x="966" y="8398"/>
                    <a:pt x="990" y="8398"/>
                  </a:cubicBezTo>
                  <a:cubicBezTo>
                    <a:pt x="1004" y="8398"/>
                    <a:pt x="1019" y="8392"/>
                    <a:pt x="1023" y="8378"/>
                  </a:cubicBezTo>
                  <a:cubicBezTo>
                    <a:pt x="2023" y="5854"/>
                    <a:pt x="1619" y="2330"/>
                    <a:pt x="178" y="44"/>
                  </a:cubicBezTo>
                  <a:cubicBezTo>
                    <a:pt x="161" y="14"/>
                    <a:pt x="131" y="1"/>
                    <a:pt x="10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38"/>
            <p:cNvSpPr/>
            <p:nvPr/>
          </p:nvSpPr>
          <p:spPr>
            <a:xfrm>
              <a:off x="4752375" y="3154975"/>
              <a:ext cx="42575" cy="194000"/>
            </a:xfrm>
            <a:custGeom>
              <a:avLst/>
              <a:gdLst/>
              <a:ahLst/>
              <a:cxnLst/>
              <a:rect l="l" t="t" r="r" b="b"/>
              <a:pathLst>
                <a:path w="1703" h="7760" extrusionOk="0">
                  <a:moveTo>
                    <a:pt x="111" y="1"/>
                  </a:moveTo>
                  <a:cubicBezTo>
                    <a:pt x="58" y="1"/>
                    <a:pt x="1" y="50"/>
                    <a:pt x="24" y="120"/>
                  </a:cubicBezTo>
                  <a:cubicBezTo>
                    <a:pt x="655" y="2596"/>
                    <a:pt x="1453" y="5120"/>
                    <a:pt x="715" y="7668"/>
                  </a:cubicBezTo>
                  <a:cubicBezTo>
                    <a:pt x="692" y="7721"/>
                    <a:pt x="741" y="7760"/>
                    <a:pt x="792" y="7760"/>
                  </a:cubicBezTo>
                  <a:cubicBezTo>
                    <a:pt x="822" y="7760"/>
                    <a:pt x="852" y="7747"/>
                    <a:pt x="869" y="7716"/>
                  </a:cubicBezTo>
                  <a:cubicBezTo>
                    <a:pt x="1703" y="5335"/>
                    <a:pt x="1250" y="2299"/>
                    <a:pt x="179" y="48"/>
                  </a:cubicBezTo>
                  <a:cubicBezTo>
                    <a:pt x="166" y="15"/>
                    <a:pt x="139" y="1"/>
                    <a:pt x="11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38"/>
            <p:cNvSpPr/>
            <p:nvPr/>
          </p:nvSpPr>
          <p:spPr>
            <a:xfrm>
              <a:off x="4742950" y="3113425"/>
              <a:ext cx="60925" cy="181900"/>
            </a:xfrm>
            <a:custGeom>
              <a:avLst/>
              <a:gdLst/>
              <a:ahLst/>
              <a:cxnLst/>
              <a:rect l="l" t="t" r="r" b="b"/>
              <a:pathLst>
                <a:path w="2437" h="7276" extrusionOk="0">
                  <a:moveTo>
                    <a:pt x="94" y="1"/>
                  </a:moveTo>
                  <a:cubicBezTo>
                    <a:pt x="52" y="1"/>
                    <a:pt x="0" y="55"/>
                    <a:pt x="8" y="103"/>
                  </a:cubicBezTo>
                  <a:cubicBezTo>
                    <a:pt x="425" y="2020"/>
                    <a:pt x="2223" y="5330"/>
                    <a:pt x="889" y="7128"/>
                  </a:cubicBezTo>
                  <a:cubicBezTo>
                    <a:pt x="835" y="7191"/>
                    <a:pt x="904" y="7275"/>
                    <a:pt x="972" y="7275"/>
                  </a:cubicBezTo>
                  <a:cubicBezTo>
                    <a:pt x="994" y="7275"/>
                    <a:pt x="1015" y="7267"/>
                    <a:pt x="1032" y="7247"/>
                  </a:cubicBezTo>
                  <a:cubicBezTo>
                    <a:pt x="2437" y="5461"/>
                    <a:pt x="901" y="1829"/>
                    <a:pt x="139" y="44"/>
                  </a:cubicBezTo>
                  <a:cubicBezTo>
                    <a:pt x="131" y="13"/>
                    <a:pt x="114" y="1"/>
                    <a:pt x="9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38"/>
            <p:cNvSpPr/>
            <p:nvPr/>
          </p:nvSpPr>
          <p:spPr>
            <a:xfrm>
              <a:off x="4755175" y="3101200"/>
              <a:ext cx="37400" cy="132450"/>
            </a:xfrm>
            <a:custGeom>
              <a:avLst/>
              <a:gdLst/>
              <a:ahLst/>
              <a:cxnLst/>
              <a:rect l="l" t="t" r="r" b="b"/>
              <a:pathLst>
                <a:path w="1496" h="5298" extrusionOk="0">
                  <a:moveTo>
                    <a:pt x="87" y="0"/>
                  </a:moveTo>
                  <a:cubicBezTo>
                    <a:pt x="43" y="0"/>
                    <a:pt x="0" y="36"/>
                    <a:pt x="7" y="92"/>
                  </a:cubicBezTo>
                  <a:cubicBezTo>
                    <a:pt x="412" y="1842"/>
                    <a:pt x="1293" y="3366"/>
                    <a:pt x="1257" y="5200"/>
                  </a:cubicBezTo>
                  <a:cubicBezTo>
                    <a:pt x="1251" y="5265"/>
                    <a:pt x="1302" y="5298"/>
                    <a:pt x="1356" y="5298"/>
                  </a:cubicBezTo>
                  <a:cubicBezTo>
                    <a:pt x="1409" y="5298"/>
                    <a:pt x="1466" y="5265"/>
                    <a:pt x="1472" y="5200"/>
                  </a:cubicBezTo>
                  <a:cubicBezTo>
                    <a:pt x="1496" y="3414"/>
                    <a:pt x="781" y="1687"/>
                    <a:pt x="162" y="56"/>
                  </a:cubicBezTo>
                  <a:cubicBezTo>
                    <a:pt x="147" y="17"/>
                    <a:pt x="117" y="0"/>
                    <a:pt x="8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38"/>
            <p:cNvSpPr/>
            <p:nvPr/>
          </p:nvSpPr>
          <p:spPr>
            <a:xfrm>
              <a:off x="4766475" y="3127000"/>
              <a:ext cx="26100" cy="91175"/>
            </a:xfrm>
            <a:custGeom>
              <a:avLst/>
              <a:gdLst/>
              <a:ahLst/>
              <a:cxnLst/>
              <a:rect l="l" t="t" r="r" b="b"/>
              <a:pathLst>
                <a:path w="1044" h="3647" extrusionOk="0">
                  <a:moveTo>
                    <a:pt x="124" y="0"/>
                  </a:moveTo>
                  <a:cubicBezTo>
                    <a:pt x="65" y="0"/>
                    <a:pt x="0" y="47"/>
                    <a:pt x="8" y="120"/>
                  </a:cubicBezTo>
                  <a:cubicBezTo>
                    <a:pt x="127" y="1251"/>
                    <a:pt x="710" y="2251"/>
                    <a:pt x="448" y="3430"/>
                  </a:cubicBezTo>
                  <a:cubicBezTo>
                    <a:pt x="413" y="3563"/>
                    <a:pt x="519" y="3647"/>
                    <a:pt x="621" y="3647"/>
                  </a:cubicBezTo>
                  <a:cubicBezTo>
                    <a:pt x="692" y="3647"/>
                    <a:pt x="762" y="3606"/>
                    <a:pt x="782" y="3513"/>
                  </a:cubicBezTo>
                  <a:cubicBezTo>
                    <a:pt x="1044" y="2382"/>
                    <a:pt x="710" y="1096"/>
                    <a:pt x="210" y="60"/>
                  </a:cubicBezTo>
                  <a:cubicBezTo>
                    <a:pt x="196" y="19"/>
                    <a:pt x="161" y="0"/>
                    <a:pt x="12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38"/>
            <p:cNvSpPr/>
            <p:nvPr/>
          </p:nvSpPr>
          <p:spPr>
            <a:xfrm>
              <a:off x="4767500" y="3086325"/>
              <a:ext cx="24175" cy="137525"/>
            </a:xfrm>
            <a:custGeom>
              <a:avLst/>
              <a:gdLst/>
              <a:ahLst/>
              <a:cxnLst/>
              <a:rect l="l" t="t" r="r" b="b"/>
              <a:pathLst>
                <a:path w="967" h="5501" extrusionOk="0">
                  <a:moveTo>
                    <a:pt x="90" y="1"/>
                  </a:moveTo>
                  <a:cubicBezTo>
                    <a:pt x="46" y="1"/>
                    <a:pt x="0" y="39"/>
                    <a:pt x="14" y="104"/>
                  </a:cubicBezTo>
                  <a:cubicBezTo>
                    <a:pt x="276" y="1866"/>
                    <a:pt x="729" y="3592"/>
                    <a:pt x="681" y="5402"/>
                  </a:cubicBezTo>
                  <a:cubicBezTo>
                    <a:pt x="675" y="5467"/>
                    <a:pt x="720" y="5500"/>
                    <a:pt x="767" y="5500"/>
                  </a:cubicBezTo>
                  <a:cubicBezTo>
                    <a:pt x="815" y="5500"/>
                    <a:pt x="866" y="5467"/>
                    <a:pt x="872" y="5402"/>
                  </a:cubicBezTo>
                  <a:cubicBezTo>
                    <a:pt x="967" y="3592"/>
                    <a:pt x="693" y="1770"/>
                    <a:pt x="157" y="56"/>
                  </a:cubicBezTo>
                  <a:cubicBezTo>
                    <a:pt x="148" y="18"/>
                    <a:pt x="119" y="1"/>
                    <a:pt x="9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38"/>
            <p:cNvSpPr/>
            <p:nvPr/>
          </p:nvSpPr>
          <p:spPr>
            <a:xfrm>
              <a:off x="4789050" y="3081125"/>
              <a:ext cx="21975" cy="169775"/>
            </a:xfrm>
            <a:custGeom>
              <a:avLst/>
              <a:gdLst/>
              <a:ahLst/>
              <a:cxnLst/>
              <a:rect l="l" t="t" r="r" b="b"/>
              <a:pathLst>
                <a:path w="879" h="6791" extrusionOk="0">
                  <a:moveTo>
                    <a:pt x="214" y="0"/>
                  </a:moveTo>
                  <a:cubicBezTo>
                    <a:pt x="165" y="0"/>
                    <a:pt x="117" y="33"/>
                    <a:pt x="117" y="97"/>
                  </a:cubicBezTo>
                  <a:cubicBezTo>
                    <a:pt x="69" y="2288"/>
                    <a:pt x="545" y="4514"/>
                    <a:pt x="21" y="6681"/>
                  </a:cubicBezTo>
                  <a:cubicBezTo>
                    <a:pt x="1" y="6750"/>
                    <a:pt x="51" y="6791"/>
                    <a:pt x="104" y="6791"/>
                  </a:cubicBezTo>
                  <a:cubicBezTo>
                    <a:pt x="144" y="6791"/>
                    <a:pt x="185" y="6768"/>
                    <a:pt x="200" y="6717"/>
                  </a:cubicBezTo>
                  <a:cubicBezTo>
                    <a:pt x="879" y="4610"/>
                    <a:pt x="783" y="2217"/>
                    <a:pt x="307" y="73"/>
                  </a:cubicBezTo>
                  <a:cubicBezTo>
                    <a:pt x="296" y="24"/>
                    <a:pt x="255" y="0"/>
                    <a:pt x="21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38"/>
            <p:cNvSpPr/>
            <p:nvPr/>
          </p:nvSpPr>
          <p:spPr>
            <a:xfrm>
              <a:off x="4788900" y="3105925"/>
              <a:ext cx="20650" cy="132425"/>
            </a:xfrm>
            <a:custGeom>
              <a:avLst/>
              <a:gdLst/>
              <a:ahLst/>
              <a:cxnLst/>
              <a:rect l="l" t="t" r="r" b="b"/>
              <a:pathLst>
                <a:path w="826" h="5297" extrusionOk="0">
                  <a:moveTo>
                    <a:pt x="306" y="1"/>
                  </a:moveTo>
                  <a:cubicBezTo>
                    <a:pt x="267" y="1"/>
                    <a:pt x="230" y="25"/>
                    <a:pt x="230" y="70"/>
                  </a:cubicBezTo>
                  <a:cubicBezTo>
                    <a:pt x="373" y="1796"/>
                    <a:pt x="480" y="3487"/>
                    <a:pt x="16" y="5177"/>
                  </a:cubicBezTo>
                  <a:cubicBezTo>
                    <a:pt x="1" y="5251"/>
                    <a:pt x="63" y="5297"/>
                    <a:pt x="118" y="5297"/>
                  </a:cubicBezTo>
                  <a:cubicBezTo>
                    <a:pt x="153" y="5297"/>
                    <a:pt x="185" y="5278"/>
                    <a:pt x="194" y="5237"/>
                  </a:cubicBezTo>
                  <a:cubicBezTo>
                    <a:pt x="706" y="3570"/>
                    <a:pt x="825" y="1760"/>
                    <a:pt x="385" y="58"/>
                  </a:cubicBezTo>
                  <a:cubicBezTo>
                    <a:pt x="374" y="19"/>
                    <a:pt x="339" y="1"/>
                    <a:pt x="30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38"/>
            <p:cNvSpPr/>
            <p:nvPr/>
          </p:nvSpPr>
          <p:spPr>
            <a:xfrm>
              <a:off x="4782575" y="3046950"/>
              <a:ext cx="57325" cy="189725"/>
            </a:xfrm>
            <a:custGeom>
              <a:avLst/>
              <a:gdLst/>
              <a:ahLst/>
              <a:cxnLst/>
              <a:rect l="l" t="t" r="r" b="b"/>
              <a:pathLst>
                <a:path w="2293" h="7589" extrusionOk="0">
                  <a:moveTo>
                    <a:pt x="761" y="1"/>
                  </a:moveTo>
                  <a:cubicBezTo>
                    <a:pt x="722" y="1"/>
                    <a:pt x="685" y="25"/>
                    <a:pt x="685" y="71"/>
                  </a:cubicBezTo>
                  <a:cubicBezTo>
                    <a:pt x="804" y="2155"/>
                    <a:pt x="1959" y="5810"/>
                    <a:pt x="90" y="7394"/>
                  </a:cubicBezTo>
                  <a:cubicBezTo>
                    <a:pt x="0" y="7453"/>
                    <a:pt x="86" y="7589"/>
                    <a:pt x="172" y="7589"/>
                  </a:cubicBezTo>
                  <a:cubicBezTo>
                    <a:pt x="189" y="7589"/>
                    <a:pt x="206" y="7584"/>
                    <a:pt x="221" y="7572"/>
                  </a:cubicBezTo>
                  <a:cubicBezTo>
                    <a:pt x="2293" y="6048"/>
                    <a:pt x="1435" y="2119"/>
                    <a:pt x="840" y="47"/>
                  </a:cubicBezTo>
                  <a:cubicBezTo>
                    <a:pt x="824" y="16"/>
                    <a:pt x="792" y="1"/>
                    <a:pt x="76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38"/>
            <p:cNvSpPr/>
            <p:nvPr/>
          </p:nvSpPr>
          <p:spPr>
            <a:xfrm>
              <a:off x="4803325" y="3036650"/>
              <a:ext cx="40450" cy="179600"/>
            </a:xfrm>
            <a:custGeom>
              <a:avLst/>
              <a:gdLst/>
              <a:ahLst/>
              <a:cxnLst/>
              <a:rect l="l" t="t" r="r" b="b"/>
              <a:pathLst>
                <a:path w="1618" h="7184" extrusionOk="0">
                  <a:moveTo>
                    <a:pt x="218" y="1"/>
                  </a:moveTo>
                  <a:cubicBezTo>
                    <a:pt x="159" y="1"/>
                    <a:pt x="106" y="48"/>
                    <a:pt x="129" y="126"/>
                  </a:cubicBezTo>
                  <a:cubicBezTo>
                    <a:pt x="784" y="2305"/>
                    <a:pt x="796" y="4900"/>
                    <a:pt x="22" y="7067"/>
                  </a:cubicBezTo>
                  <a:cubicBezTo>
                    <a:pt x="1" y="7138"/>
                    <a:pt x="56" y="7184"/>
                    <a:pt x="113" y="7184"/>
                  </a:cubicBezTo>
                  <a:cubicBezTo>
                    <a:pt x="153" y="7184"/>
                    <a:pt x="193" y="7163"/>
                    <a:pt x="212" y="7115"/>
                  </a:cubicBezTo>
                  <a:cubicBezTo>
                    <a:pt x="986" y="5210"/>
                    <a:pt x="1617" y="1852"/>
                    <a:pt x="308" y="43"/>
                  </a:cubicBezTo>
                  <a:cubicBezTo>
                    <a:pt x="283" y="14"/>
                    <a:pt x="250" y="1"/>
                    <a:pt x="21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38"/>
            <p:cNvSpPr/>
            <p:nvPr/>
          </p:nvSpPr>
          <p:spPr>
            <a:xfrm>
              <a:off x="4787300" y="2985200"/>
              <a:ext cx="45450" cy="188750"/>
            </a:xfrm>
            <a:custGeom>
              <a:avLst/>
              <a:gdLst/>
              <a:ahLst/>
              <a:cxnLst/>
              <a:rect l="l" t="t" r="r" b="b"/>
              <a:pathLst>
                <a:path w="1818" h="7550" extrusionOk="0">
                  <a:moveTo>
                    <a:pt x="91" y="1"/>
                  </a:moveTo>
                  <a:cubicBezTo>
                    <a:pt x="50" y="1"/>
                    <a:pt x="0" y="45"/>
                    <a:pt x="8" y="100"/>
                  </a:cubicBezTo>
                  <a:cubicBezTo>
                    <a:pt x="853" y="2494"/>
                    <a:pt x="1568" y="4911"/>
                    <a:pt x="889" y="7447"/>
                  </a:cubicBezTo>
                  <a:cubicBezTo>
                    <a:pt x="868" y="7511"/>
                    <a:pt x="915" y="7549"/>
                    <a:pt x="964" y="7549"/>
                  </a:cubicBezTo>
                  <a:cubicBezTo>
                    <a:pt x="996" y="7549"/>
                    <a:pt x="1030" y="7532"/>
                    <a:pt x="1044" y="7494"/>
                  </a:cubicBezTo>
                  <a:cubicBezTo>
                    <a:pt x="1818" y="5018"/>
                    <a:pt x="1342" y="2315"/>
                    <a:pt x="139" y="41"/>
                  </a:cubicBezTo>
                  <a:cubicBezTo>
                    <a:pt x="131" y="13"/>
                    <a:pt x="112" y="1"/>
                    <a:pt x="9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38"/>
            <p:cNvSpPr/>
            <p:nvPr/>
          </p:nvSpPr>
          <p:spPr>
            <a:xfrm>
              <a:off x="4769950" y="2987750"/>
              <a:ext cx="62500" cy="163750"/>
            </a:xfrm>
            <a:custGeom>
              <a:avLst/>
              <a:gdLst/>
              <a:ahLst/>
              <a:cxnLst/>
              <a:rect l="l" t="t" r="r" b="b"/>
              <a:pathLst>
                <a:path w="2500" h="6550" extrusionOk="0">
                  <a:moveTo>
                    <a:pt x="93" y="0"/>
                  </a:moveTo>
                  <a:cubicBezTo>
                    <a:pt x="50" y="0"/>
                    <a:pt x="0" y="56"/>
                    <a:pt x="35" y="118"/>
                  </a:cubicBezTo>
                  <a:cubicBezTo>
                    <a:pt x="1238" y="2118"/>
                    <a:pt x="2274" y="4082"/>
                    <a:pt x="2298" y="6487"/>
                  </a:cubicBezTo>
                  <a:cubicBezTo>
                    <a:pt x="2286" y="6529"/>
                    <a:pt x="2315" y="6550"/>
                    <a:pt x="2348" y="6550"/>
                  </a:cubicBezTo>
                  <a:cubicBezTo>
                    <a:pt x="2381" y="6550"/>
                    <a:pt x="2417" y="6529"/>
                    <a:pt x="2417" y="6487"/>
                  </a:cubicBezTo>
                  <a:cubicBezTo>
                    <a:pt x="2500" y="4082"/>
                    <a:pt x="1678" y="1832"/>
                    <a:pt x="131" y="22"/>
                  </a:cubicBezTo>
                  <a:cubicBezTo>
                    <a:pt x="121" y="7"/>
                    <a:pt x="108" y="0"/>
                    <a:pt x="9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38"/>
            <p:cNvSpPr/>
            <p:nvPr/>
          </p:nvSpPr>
          <p:spPr>
            <a:xfrm>
              <a:off x="4712800" y="2946025"/>
              <a:ext cx="98525" cy="235000"/>
            </a:xfrm>
            <a:custGeom>
              <a:avLst/>
              <a:gdLst/>
              <a:ahLst/>
              <a:cxnLst/>
              <a:rect l="l" t="t" r="r" b="b"/>
              <a:pathLst>
                <a:path w="3941" h="9400" extrusionOk="0">
                  <a:moveTo>
                    <a:pt x="86" y="1"/>
                  </a:moveTo>
                  <a:cubicBezTo>
                    <a:pt x="22" y="1"/>
                    <a:pt x="0" y="82"/>
                    <a:pt x="59" y="132"/>
                  </a:cubicBezTo>
                  <a:cubicBezTo>
                    <a:pt x="2833" y="2215"/>
                    <a:pt x="3691" y="6025"/>
                    <a:pt x="3691" y="9335"/>
                  </a:cubicBezTo>
                  <a:cubicBezTo>
                    <a:pt x="3691" y="9378"/>
                    <a:pt x="3723" y="9399"/>
                    <a:pt x="3754" y="9399"/>
                  </a:cubicBezTo>
                  <a:cubicBezTo>
                    <a:pt x="3782" y="9399"/>
                    <a:pt x="3810" y="9381"/>
                    <a:pt x="3810" y="9347"/>
                  </a:cubicBezTo>
                  <a:cubicBezTo>
                    <a:pt x="3941" y="6228"/>
                    <a:pt x="3345" y="1525"/>
                    <a:pt x="131" y="13"/>
                  </a:cubicBezTo>
                  <a:cubicBezTo>
                    <a:pt x="114" y="4"/>
                    <a:pt x="99" y="1"/>
                    <a:pt x="8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38"/>
            <p:cNvSpPr/>
            <p:nvPr/>
          </p:nvSpPr>
          <p:spPr>
            <a:xfrm>
              <a:off x="4715450" y="2938375"/>
              <a:ext cx="92900" cy="190975"/>
            </a:xfrm>
            <a:custGeom>
              <a:avLst/>
              <a:gdLst/>
              <a:ahLst/>
              <a:cxnLst/>
              <a:rect l="l" t="t" r="r" b="b"/>
              <a:pathLst>
                <a:path w="3716" h="7639" extrusionOk="0">
                  <a:moveTo>
                    <a:pt x="93" y="1"/>
                  </a:moveTo>
                  <a:cubicBezTo>
                    <a:pt x="40" y="1"/>
                    <a:pt x="0" y="64"/>
                    <a:pt x="37" y="128"/>
                  </a:cubicBezTo>
                  <a:cubicBezTo>
                    <a:pt x="1763" y="2307"/>
                    <a:pt x="3120" y="4807"/>
                    <a:pt x="3561" y="7581"/>
                  </a:cubicBezTo>
                  <a:cubicBezTo>
                    <a:pt x="3572" y="7620"/>
                    <a:pt x="3606" y="7638"/>
                    <a:pt x="3639" y="7638"/>
                  </a:cubicBezTo>
                  <a:cubicBezTo>
                    <a:pt x="3678" y="7638"/>
                    <a:pt x="3716" y="7614"/>
                    <a:pt x="3716" y="7569"/>
                  </a:cubicBezTo>
                  <a:cubicBezTo>
                    <a:pt x="3418" y="4831"/>
                    <a:pt x="2263" y="1866"/>
                    <a:pt x="144" y="21"/>
                  </a:cubicBezTo>
                  <a:cubicBezTo>
                    <a:pt x="127" y="7"/>
                    <a:pt x="109" y="1"/>
                    <a:pt x="9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38"/>
            <p:cNvSpPr/>
            <p:nvPr/>
          </p:nvSpPr>
          <p:spPr>
            <a:xfrm>
              <a:off x="4770225" y="2987900"/>
              <a:ext cx="57875" cy="121675"/>
            </a:xfrm>
            <a:custGeom>
              <a:avLst/>
              <a:gdLst/>
              <a:ahLst/>
              <a:cxnLst/>
              <a:rect l="l" t="t" r="r" b="b"/>
              <a:pathLst>
                <a:path w="2315" h="4867" extrusionOk="0">
                  <a:moveTo>
                    <a:pt x="78" y="1"/>
                  </a:moveTo>
                  <a:cubicBezTo>
                    <a:pt x="41" y="1"/>
                    <a:pt x="0" y="36"/>
                    <a:pt x="24" y="76"/>
                  </a:cubicBezTo>
                  <a:cubicBezTo>
                    <a:pt x="584" y="1731"/>
                    <a:pt x="1465" y="3243"/>
                    <a:pt x="2179" y="4826"/>
                  </a:cubicBezTo>
                  <a:cubicBezTo>
                    <a:pt x="2188" y="4855"/>
                    <a:pt x="2207" y="4867"/>
                    <a:pt x="2227" y="4867"/>
                  </a:cubicBezTo>
                  <a:cubicBezTo>
                    <a:pt x="2268" y="4867"/>
                    <a:pt x="2314" y="4822"/>
                    <a:pt x="2298" y="4767"/>
                  </a:cubicBezTo>
                  <a:cubicBezTo>
                    <a:pt x="1596" y="3171"/>
                    <a:pt x="810" y="1624"/>
                    <a:pt x="120" y="28"/>
                  </a:cubicBezTo>
                  <a:cubicBezTo>
                    <a:pt x="112" y="9"/>
                    <a:pt x="95" y="1"/>
                    <a:pt x="7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38"/>
            <p:cNvSpPr/>
            <p:nvPr/>
          </p:nvSpPr>
          <p:spPr>
            <a:xfrm>
              <a:off x="4802500" y="2988625"/>
              <a:ext cx="34425" cy="124225"/>
            </a:xfrm>
            <a:custGeom>
              <a:avLst/>
              <a:gdLst/>
              <a:ahLst/>
              <a:cxnLst/>
              <a:rect l="l" t="t" r="r" b="b"/>
              <a:pathLst>
                <a:path w="1377" h="4969" extrusionOk="0">
                  <a:moveTo>
                    <a:pt x="55" y="0"/>
                  </a:moveTo>
                  <a:cubicBezTo>
                    <a:pt x="27" y="0"/>
                    <a:pt x="0" y="23"/>
                    <a:pt x="7" y="59"/>
                  </a:cubicBezTo>
                  <a:cubicBezTo>
                    <a:pt x="472" y="1666"/>
                    <a:pt x="1186" y="3178"/>
                    <a:pt x="1138" y="4881"/>
                  </a:cubicBezTo>
                  <a:cubicBezTo>
                    <a:pt x="1138" y="4939"/>
                    <a:pt x="1184" y="4969"/>
                    <a:pt x="1230" y="4969"/>
                  </a:cubicBezTo>
                  <a:cubicBezTo>
                    <a:pt x="1279" y="4969"/>
                    <a:pt x="1329" y="4936"/>
                    <a:pt x="1329" y="4869"/>
                  </a:cubicBezTo>
                  <a:cubicBezTo>
                    <a:pt x="1377" y="3154"/>
                    <a:pt x="722" y="1583"/>
                    <a:pt x="103" y="35"/>
                  </a:cubicBezTo>
                  <a:cubicBezTo>
                    <a:pt x="93" y="11"/>
                    <a:pt x="74" y="0"/>
                    <a:pt x="5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0" name="Google Shape;9710;p38"/>
            <p:cNvSpPr/>
            <p:nvPr/>
          </p:nvSpPr>
          <p:spPr>
            <a:xfrm>
              <a:off x="4821850" y="2985175"/>
              <a:ext cx="14475" cy="99325"/>
            </a:xfrm>
            <a:custGeom>
              <a:avLst/>
              <a:gdLst/>
              <a:ahLst/>
              <a:cxnLst/>
              <a:rect l="l" t="t" r="r" b="b"/>
              <a:pathLst>
                <a:path w="579" h="3973" extrusionOk="0">
                  <a:moveTo>
                    <a:pt x="78" y="1"/>
                  </a:moveTo>
                  <a:cubicBezTo>
                    <a:pt x="40" y="1"/>
                    <a:pt x="0" y="35"/>
                    <a:pt x="7" y="78"/>
                  </a:cubicBezTo>
                  <a:cubicBezTo>
                    <a:pt x="257" y="1352"/>
                    <a:pt x="222" y="2638"/>
                    <a:pt x="424" y="3923"/>
                  </a:cubicBezTo>
                  <a:cubicBezTo>
                    <a:pt x="424" y="3957"/>
                    <a:pt x="448" y="3973"/>
                    <a:pt x="473" y="3973"/>
                  </a:cubicBezTo>
                  <a:cubicBezTo>
                    <a:pt x="499" y="3973"/>
                    <a:pt x="525" y="3954"/>
                    <a:pt x="519" y="3923"/>
                  </a:cubicBezTo>
                  <a:cubicBezTo>
                    <a:pt x="376" y="2626"/>
                    <a:pt x="579" y="1316"/>
                    <a:pt x="138" y="54"/>
                  </a:cubicBezTo>
                  <a:cubicBezTo>
                    <a:pt x="129" y="16"/>
                    <a:pt x="104" y="1"/>
                    <a:pt x="7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1" name="Google Shape;9711;p38"/>
            <p:cNvSpPr/>
            <p:nvPr/>
          </p:nvSpPr>
          <p:spPr>
            <a:xfrm>
              <a:off x="4813400" y="2930425"/>
              <a:ext cx="70250" cy="148725"/>
            </a:xfrm>
            <a:custGeom>
              <a:avLst/>
              <a:gdLst/>
              <a:ahLst/>
              <a:cxnLst/>
              <a:rect l="l" t="t" r="r" b="b"/>
              <a:pathLst>
                <a:path w="2810" h="5949" extrusionOk="0">
                  <a:moveTo>
                    <a:pt x="112" y="0"/>
                  </a:moveTo>
                  <a:cubicBezTo>
                    <a:pt x="53" y="0"/>
                    <a:pt x="1" y="55"/>
                    <a:pt x="24" y="125"/>
                  </a:cubicBezTo>
                  <a:cubicBezTo>
                    <a:pt x="286" y="1256"/>
                    <a:pt x="2405" y="4923"/>
                    <a:pt x="941" y="5709"/>
                  </a:cubicBezTo>
                  <a:cubicBezTo>
                    <a:pt x="817" y="5770"/>
                    <a:pt x="899" y="5949"/>
                    <a:pt x="1008" y="5949"/>
                  </a:cubicBezTo>
                  <a:cubicBezTo>
                    <a:pt x="1025" y="5949"/>
                    <a:pt x="1042" y="5944"/>
                    <a:pt x="1060" y="5935"/>
                  </a:cubicBezTo>
                  <a:cubicBezTo>
                    <a:pt x="2810" y="5066"/>
                    <a:pt x="845" y="1148"/>
                    <a:pt x="202" y="53"/>
                  </a:cubicBezTo>
                  <a:cubicBezTo>
                    <a:pt x="177" y="16"/>
                    <a:pt x="144" y="0"/>
                    <a:pt x="11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38"/>
            <p:cNvSpPr/>
            <p:nvPr/>
          </p:nvSpPr>
          <p:spPr>
            <a:xfrm>
              <a:off x="4825700" y="2952875"/>
              <a:ext cx="35625" cy="80825"/>
            </a:xfrm>
            <a:custGeom>
              <a:avLst/>
              <a:gdLst/>
              <a:ahLst/>
              <a:cxnLst/>
              <a:rect l="l" t="t" r="r" b="b"/>
              <a:pathLst>
                <a:path w="1425" h="3233" extrusionOk="0">
                  <a:moveTo>
                    <a:pt x="114" y="0"/>
                  </a:moveTo>
                  <a:cubicBezTo>
                    <a:pt x="55" y="0"/>
                    <a:pt x="1" y="50"/>
                    <a:pt x="32" y="120"/>
                  </a:cubicBezTo>
                  <a:cubicBezTo>
                    <a:pt x="330" y="1036"/>
                    <a:pt x="1092" y="1965"/>
                    <a:pt x="639" y="2965"/>
                  </a:cubicBezTo>
                  <a:cubicBezTo>
                    <a:pt x="564" y="3115"/>
                    <a:pt x="679" y="3233"/>
                    <a:pt x="800" y="3233"/>
                  </a:cubicBezTo>
                  <a:cubicBezTo>
                    <a:pt x="871" y="3233"/>
                    <a:pt x="945" y="3193"/>
                    <a:pt x="984" y="3096"/>
                  </a:cubicBezTo>
                  <a:cubicBezTo>
                    <a:pt x="1425" y="2025"/>
                    <a:pt x="746" y="941"/>
                    <a:pt x="199" y="48"/>
                  </a:cubicBezTo>
                  <a:cubicBezTo>
                    <a:pt x="178" y="15"/>
                    <a:pt x="145" y="0"/>
                    <a:pt x="11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38"/>
            <p:cNvSpPr/>
            <p:nvPr/>
          </p:nvSpPr>
          <p:spPr>
            <a:xfrm>
              <a:off x="4788450" y="2950375"/>
              <a:ext cx="94025" cy="169025"/>
            </a:xfrm>
            <a:custGeom>
              <a:avLst/>
              <a:gdLst/>
              <a:ahLst/>
              <a:cxnLst/>
              <a:rect l="l" t="t" r="r" b="b"/>
              <a:pathLst>
                <a:path w="3761" h="6761" extrusionOk="0">
                  <a:moveTo>
                    <a:pt x="140" y="1"/>
                  </a:moveTo>
                  <a:cubicBezTo>
                    <a:pt x="72" y="1"/>
                    <a:pt x="0" y="85"/>
                    <a:pt x="45" y="148"/>
                  </a:cubicBezTo>
                  <a:cubicBezTo>
                    <a:pt x="938" y="1767"/>
                    <a:pt x="3082" y="4649"/>
                    <a:pt x="1974" y="6530"/>
                  </a:cubicBezTo>
                  <a:cubicBezTo>
                    <a:pt x="1904" y="6636"/>
                    <a:pt x="2009" y="6761"/>
                    <a:pt x="2113" y="6761"/>
                  </a:cubicBezTo>
                  <a:cubicBezTo>
                    <a:pt x="2149" y="6761"/>
                    <a:pt x="2185" y="6746"/>
                    <a:pt x="2212" y="6708"/>
                  </a:cubicBezTo>
                  <a:cubicBezTo>
                    <a:pt x="3760" y="4768"/>
                    <a:pt x="1462" y="1529"/>
                    <a:pt x="200" y="29"/>
                  </a:cubicBezTo>
                  <a:cubicBezTo>
                    <a:pt x="183" y="9"/>
                    <a:pt x="162" y="1"/>
                    <a:pt x="14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38"/>
            <p:cNvSpPr/>
            <p:nvPr/>
          </p:nvSpPr>
          <p:spPr>
            <a:xfrm>
              <a:off x="4777700" y="2892650"/>
              <a:ext cx="97925" cy="174500"/>
            </a:xfrm>
            <a:custGeom>
              <a:avLst/>
              <a:gdLst/>
              <a:ahLst/>
              <a:cxnLst/>
              <a:rect l="l" t="t" r="r" b="b"/>
              <a:pathLst>
                <a:path w="3917" h="6980" extrusionOk="0">
                  <a:moveTo>
                    <a:pt x="172" y="0"/>
                  </a:moveTo>
                  <a:cubicBezTo>
                    <a:pt x="77" y="0"/>
                    <a:pt x="0" y="98"/>
                    <a:pt x="59" y="195"/>
                  </a:cubicBezTo>
                  <a:cubicBezTo>
                    <a:pt x="1249" y="2112"/>
                    <a:pt x="3916" y="4219"/>
                    <a:pt x="2904" y="6791"/>
                  </a:cubicBezTo>
                  <a:cubicBezTo>
                    <a:pt x="2857" y="6901"/>
                    <a:pt x="2950" y="6980"/>
                    <a:pt x="3036" y="6980"/>
                  </a:cubicBezTo>
                  <a:cubicBezTo>
                    <a:pt x="3080" y="6980"/>
                    <a:pt x="3122" y="6959"/>
                    <a:pt x="3142" y="6910"/>
                  </a:cubicBezTo>
                  <a:cubicBezTo>
                    <a:pt x="3654" y="5779"/>
                    <a:pt x="3369" y="4529"/>
                    <a:pt x="2857" y="3445"/>
                  </a:cubicBezTo>
                  <a:cubicBezTo>
                    <a:pt x="2321" y="2290"/>
                    <a:pt x="1452" y="612"/>
                    <a:pt x="237" y="16"/>
                  </a:cubicBezTo>
                  <a:cubicBezTo>
                    <a:pt x="216" y="5"/>
                    <a:pt x="193" y="0"/>
                    <a:pt x="17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38"/>
            <p:cNvSpPr/>
            <p:nvPr/>
          </p:nvSpPr>
          <p:spPr>
            <a:xfrm>
              <a:off x="4770475" y="2880325"/>
              <a:ext cx="106050" cy="146625"/>
            </a:xfrm>
            <a:custGeom>
              <a:avLst/>
              <a:gdLst/>
              <a:ahLst/>
              <a:cxnLst/>
              <a:rect l="l" t="t" r="r" b="b"/>
              <a:pathLst>
                <a:path w="4242" h="5865" extrusionOk="0">
                  <a:moveTo>
                    <a:pt x="151" y="1"/>
                  </a:moveTo>
                  <a:cubicBezTo>
                    <a:pt x="56" y="1"/>
                    <a:pt x="1" y="138"/>
                    <a:pt x="74" y="212"/>
                  </a:cubicBezTo>
                  <a:cubicBezTo>
                    <a:pt x="693" y="938"/>
                    <a:pt x="1443" y="1581"/>
                    <a:pt x="2062" y="2307"/>
                  </a:cubicBezTo>
                  <a:cubicBezTo>
                    <a:pt x="2729" y="3081"/>
                    <a:pt x="3955" y="4593"/>
                    <a:pt x="3408" y="5677"/>
                  </a:cubicBezTo>
                  <a:cubicBezTo>
                    <a:pt x="3350" y="5776"/>
                    <a:pt x="3436" y="5864"/>
                    <a:pt x="3518" y="5864"/>
                  </a:cubicBezTo>
                  <a:cubicBezTo>
                    <a:pt x="3554" y="5864"/>
                    <a:pt x="3588" y="5847"/>
                    <a:pt x="3610" y="5808"/>
                  </a:cubicBezTo>
                  <a:cubicBezTo>
                    <a:pt x="4241" y="4796"/>
                    <a:pt x="3491" y="3533"/>
                    <a:pt x="2931" y="2664"/>
                  </a:cubicBezTo>
                  <a:cubicBezTo>
                    <a:pt x="2277" y="1688"/>
                    <a:pt x="1336" y="438"/>
                    <a:pt x="193" y="9"/>
                  </a:cubicBezTo>
                  <a:cubicBezTo>
                    <a:pt x="179" y="3"/>
                    <a:pt x="165" y="1"/>
                    <a:pt x="15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38"/>
            <p:cNvSpPr/>
            <p:nvPr/>
          </p:nvSpPr>
          <p:spPr>
            <a:xfrm>
              <a:off x="4785500" y="2844025"/>
              <a:ext cx="91900" cy="151875"/>
            </a:xfrm>
            <a:custGeom>
              <a:avLst/>
              <a:gdLst/>
              <a:ahLst/>
              <a:cxnLst/>
              <a:rect l="l" t="t" r="r" b="b"/>
              <a:pathLst>
                <a:path w="3676" h="6075" extrusionOk="0">
                  <a:moveTo>
                    <a:pt x="148" y="1"/>
                  </a:moveTo>
                  <a:cubicBezTo>
                    <a:pt x="73" y="1"/>
                    <a:pt x="1" y="76"/>
                    <a:pt x="44" y="163"/>
                  </a:cubicBezTo>
                  <a:cubicBezTo>
                    <a:pt x="1223" y="2080"/>
                    <a:pt x="3295" y="3581"/>
                    <a:pt x="3331" y="6021"/>
                  </a:cubicBezTo>
                  <a:cubicBezTo>
                    <a:pt x="3331" y="6057"/>
                    <a:pt x="3363" y="6075"/>
                    <a:pt x="3398" y="6075"/>
                  </a:cubicBezTo>
                  <a:cubicBezTo>
                    <a:pt x="3432" y="6075"/>
                    <a:pt x="3467" y="6057"/>
                    <a:pt x="3473" y="6021"/>
                  </a:cubicBezTo>
                  <a:cubicBezTo>
                    <a:pt x="3676" y="3735"/>
                    <a:pt x="1926" y="1414"/>
                    <a:pt x="223" y="32"/>
                  </a:cubicBezTo>
                  <a:cubicBezTo>
                    <a:pt x="201" y="11"/>
                    <a:pt x="174" y="1"/>
                    <a:pt x="14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38"/>
            <p:cNvSpPr/>
            <p:nvPr/>
          </p:nvSpPr>
          <p:spPr>
            <a:xfrm>
              <a:off x="4791750" y="2817700"/>
              <a:ext cx="78975" cy="146925"/>
            </a:xfrm>
            <a:custGeom>
              <a:avLst/>
              <a:gdLst/>
              <a:ahLst/>
              <a:cxnLst/>
              <a:rect l="l" t="t" r="r" b="b"/>
              <a:pathLst>
                <a:path w="3159" h="5877" extrusionOk="0">
                  <a:moveTo>
                    <a:pt x="93" y="0"/>
                  </a:moveTo>
                  <a:cubicBezTo>
                    <a:pt x="48" y="0"/>
                    <a:pt x="1" y="49"/>
                    <a:pt x="9" y="97"/>
                  </a:cubicBezTo>
                  <a:cubicBezTo>
                    <a:pt x="390" y="2228"/>
                    <a:pt x="1759" y="4098"/>
                    <a:pt x="2973" y="5848"/>
                  </a:cubicBezTo>
                  <a:cubicBezTo>
                    <a:pt x="2994" y="5868"/>
                    <a:pt x="3019" y="5877"/>
                    <a:pt x="3043" y="5877"/>
                  </a:cubicBezTo>
                  <a:cubicBezTo>
                    <a:pt x="3104" y="5877"/>
                    <a:pt x="3159" y="5821"/>
                    <a:pt x="3116" y="5753"/>
                  </a:cubicBezTo>
                  <a:cubicBezTo>
                    <a:pt x="1961" y="3907"/>
                    <a:pt x="1033" y="2038"/>
                    <a:pt x="152" y="38"/>
                  </a:cubicBezTo>
                  <a:cubicBezTo>
                    <a:pt x="136" y="11"/>
                    <a:pt x="115" y="0"/>
                    <a:pt x="9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38"/>
            <p:cNvSpPr/>
            <p:nvPr/>
          </p:nvSpPr>
          <p:spPr>
            <a:xfrm>
              <a:off x="4828075" y="2833800"/>
              <a:ext cx="35050" cy="128475"/>
            </a:xfrm>
            <a:custGeom>
              <a:avLst/>
              <a:gdLst/>
              <a:ahLst/>
              <a:cxnLst/>
              <a:rect l="l" t="t" r="r" b="b"/>
              <a:pathLst>
                <a:path w="1402" h="5139" extrusionOk="0">
                  <a:moveTo>
                    <a:pt x="127" y="1"/>
                  </a:moveTo>
                  <a:cubicBezTo>
                    <a:pt x="65" y="1"/>
                    <a:pt x="1" y="47"/>
                    <a:pt x="8" y="120"/>
                  </a:cubicBezTo>
                  <a:cubicBezTo>
                    <a:pt x="163" y="1823"/>
                    <a:pt x="1116" y="3323"/>
                    <a:pt x="1211" y="5049"/>
                  </a:cubicBezTo>
                  <a:cubicBezTo>
                    <a:pt x="1217" y="5109"/>
                    <a:pt x="1264" y="5138"/>
                    <a:pt x="1311" y="5138"/>
                  </a:cubicBezTo>
                  <a:cubicBezTo>
                    <a:pt x="1357" y="5138"/>
                    <a:pt x="1401" y="5109"/>
                    <a:pt x="1401" y="5049"/>
                  </a:cubicBezTo>
                  <a:cubicBezTo>
                    <a:pt x="1401" y="3394"/>
                    <a:pt x="901" y="1573"/>
                    <a:pt x="223" y="60"/>
                  </a:cubicBezTo>
                  <a:cubicBezTo>
                    <a:pt x="204" y="19"/>
                    <a:pt x="166" y="1"/>
                    <a:pt x="12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38"/>
            <p:cNvSpPr/>
            <p:nvPr/>
          </p:nvSpPr>
          <p:spPr>
            <a:xfrm>
              <a:off x="4853075" y="2863875"/>
              <a:ext cx="17775" cy="98575"/>
            </a:xfrm>
            <a:custGeom>
              <a:avLst/>
              <a:gdLst/>
              <a:ahLst/>
              <a:cxnLst/>
              <a:rect l="l" t="t" r="r" b="b"/>
              <a:pathLst>
                <a:path w="711" h="3943" extrusionOk="0">
                  <a:moveTo>
                    <a:pt x="110" y="0"/>
                  </a:moveTo>
                  <a:cubicBezTo>
                    <a:pt x="58" y="0"/>
                    <a:pt x="0" y="59"/>
                    <a:pt x="8" y="108"/>
                  </a:cubicBezTo>
                  <a:cubicBezTo>
                    <a:pt x="187" y="1358"/>
                    <a:pt x="175" y="2572"/>
                    <a:pt x="187" y="3834"/>
                  </a:cubicBezTo>
                  <a:cubicBezTo>
                    <a:pt x="193" y="3907"/>
                    <a:pt x="249" y="3943"/>
                    <a:pt x="302" y="3943"/>
                  </a:cubicBezTo>
                  <a:cubicBezTo>
                    <a:pt x="353" y="3943"/>
                    <a:pt x="401" y="3910"/>
                    <a:pt x="401" y="3846"/>
                  </a:cubicBezTo>
                  <a:cubicBezTo>
                    <a:pt x="437" y="2608"/>
                    <a:pt x="711" y="1227"/>
                    <a:pt x="175" y="48"/>
                  </a:cubicBezTo>
                  <a:cubicBezTo>
                    <a:pt x="160" y="13"/>
                    <a:pt x="136" y="0"/>
                    <a:pt x="11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38"/>
            <p:cNvSpPr/>
            <p:nvPr/>
          </p:nvSpPr>
          <p:spPr>
            <a:xfrm>
              <a:off x="4857150" y="2865500"/>
              <a:ext cx="30675" cy="109900"/>
            </a:xfrm>
            <a:custGeom>
              <a:avLst/>
              <a:gdLst/>
              <a:ahLst/>
              <a:cxnLst/>
              <a:rect l="l" t="t" r="r" b="b"/>
              <a:pathLst>
                <a:path w="1227" h="4396" extrusionOk="0">
                  <a:moveTo>
                    <a:pt x="133" y="1"/>
                  </a:moveTo>
                  <a:cubicBezTo>
                    <a:pt x="67" y="1"/>
                    <a:pt x="0" y="46"/>
                    <a:pt x="0" y="138"/>
                  </a:cubicBezTo>
                  <a:cubicBezTo>
                    <a:pt x="119" y="1459"/>
                    <a:pt x="893" y="2924"/>
                    <a:pt x="215" y="4210"/>
                  </a:cubicBezTo>
                  <a:cubicBezTo>
                    <a:pt x="167" y="4314"/>
                    <a:pt x="247" y="4396"/>
                    <a:pt x="331" y="4396"/>
                  </a:cubicBezTo>
                  <a:cubicBezTo>
                    <a:pt x="372" y="4396"/>
                    <a:pt x="413" y="4376"/>
                    <a:pt x="441" y="4329"/>
                  </a:cubicBezTo>
                  <a:cubicBezTo>
                    <a:pt x="1227" y="3198"/>
                    <a:pt x="929" y="1198"/>
                    <a:pt x="250" y="66"/>
                  </a:cubicBezTo>
                  <a:cubicBezTo>
                    <a:pt x="226" y="23"/>
                    <a:pt x="180"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38"/>
            <p:cNvSpPr/>
            <p:nvPr/>
          </p:nvSpPr>
          <p:spPr>
            <a:xfrm>
              <a:off x="4752025" y="2760725"/>
              <a:ext cx="160800" cy="205925"/>
            </a:xfrm>
            <a:custGeom>
              <a:avLst/>
              <a:gdLst/>
              <a:ahLst/>
              <a:cxnLst/>
              <a:rect l="l" t="t" r="r" b="b"/>
              <a:pathLst>
                <a:path w="6432" h="8237" extrusionOk="0">
                  <a:moveTo>
                    <a:pt x="122" y="0"/>
                  </a:moveTo>
                  <a:cubicBezTo>
                    <a:pt x="46" y="0"/>
                    <a:pt x="1" y="98"/>
                    <a:pt x="74" y="150"/>
                  </a:cubicBezTo>
                  <a:cubicBezTo>
                    <a:pt x="2276" y="1733"/>
                    <a:pt x="6074" y="4865"/>
                    <a:pt x="4598" y="7972"/>
                  </a:cubicBezTo>
                  <a:cubicBezTo>
                    <a:pt x="4533" y="8118"/>
                    <a:pt x="4651" y="8237"/>
                    <a:pt x="4759" y="8237"/>
                  </a:cubicBezTo>
                  <a:cubicBezTo>
                    <a:pt x="4809" y="8237"/>
                    <a:pt x="4857" y="8211"/>
                    <a:pt x="4884" y="8151"/>
                  </a:cubicBezTo>
                  <a:cubicBezTo>
                    <a:pt x="6432" y="4972"/>
                    <a:pt x="2812" y="1257"/>
                    <a:pt x="157" y="7"/>
                  </a:cubicBezTo>
                  <a:cubicBezTo>
                    <a:pt x="145" y="2"/>
                    <a:pt x="133" y="0"/>
                    <a:pt x="12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38"/>
            <p:cNvSpPr/>
            <p:nvPr/>
          </p:nvSpPr>
          <p:spPr>
            <a:xfrm>
              <a:off x="4753925" y="2753300"/>
              <a:ext cx="121850" cy="184775"/>
            </a:xfrm>
            <a:custGeom>
              <a:avLst/>
              <a:gdLst/>
              <a:ahLst/>
              <a:cxnLst/>
              <a:rect l="l" t="t" r="r" b="b"/>
              <a:pathLst>
                <a:path w="4874" h="7391" extrusionOk="0">
                  <a:moveTo>
                    <a:pt x="132" y="0"/>
                  </a:moveTo>
                  <a:cubicBezTo>
                    <a:pt x="63" y="0"/>
                    <a:pt x="1" y="78"/>
                    <a:pt x="45" y="149"/>
                  </a:cubicBezTo>
                  <a:cubicBezTo>
                    <a:pt x="1593" y="2471"/>
                    <a:pt x="4189" y="4423"/>
                    <a:pt x="4665" y="7317"/>
                  </a:cubicBezTo>
                  <a:cubicBezTo>
                    <a:pt x="4670" y="7366"/>
                    <a:pt x="4716" y="7390"/>
                    <a:pt x="4763" y="7390"/>
                  </a:cubicBezTo>
                  <a:cubicBezTo>
                    <a:pt x="4818" y="7390"/>
                    <a:pt x="4874" y="7357"/>
                    <a:pt x="4867" y="7293"/>
                  </a:cubicBezTo>
                  <a:cubicBezTo>
                    <a:pt x="4617" y="4352"/>
                    <a:pt x="2165" y="2007"/>
                    <a:pt x="200" y="30"/>
                  </a:cubicBezTo>
                  <a:cubicBezTo>
                    <a:pt x="179" y="9"/>
                    <a:pt x="155" y="0"/>
                    <a:pt x="13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38"/>
            <p:cNvSpPr/>
            <p:nvPr/>
          </p:nvSpPr>
          <p:spPr>
            <a:xfrm>
              <a:off x="4746200" y="2821500"/>
              <a:ext cx="88250" cy="140975"/>
            </a:xfrm>
            <a:custGeom>
              <a:avLst/>
              <a:gdLst/>
              <a:ahLst/>
              <a:cxnLst/>
              <a:rect l="l" t="t" r="r" b="b"/>
              <a:pathLst>
                <a:path w="3530" h="5639" extrusionOk="0">
                  <a:moveTo>
                    <a:pt x="143" y="1"/>
                  </a:moveTo>
                  <a:cubicBezTo>
                    <a:pt x="67" y="1"/>
                    <a:pt x="1" y="93"/>
                    <a:pt x="45" y="171"/>
                  </a:cubicBezTo>
                  <a:cubicBezTo>
                    <a:pt x="973" y="2065"/>
                    <a:pt x="2343" y="3696"/>
                    <a:pt x="3319" y="5589"/>
                  </a:cubicBezTo>
                  <a:cubicBezTo>
                    <a:pt x="3335" y="5624"/>
                    <a:pt x="3364" y="5639"/>
                    <a:pt x="3396" y="5639"/>
                  </a:cubicBezTo>
                  <a:cubicBezTo>
                    <a:pt x="3460" y="5639"/>
                    <a:pt x="3530" y="5577"/>
                    <a:pt x="3498" y="5505"/>
                  </a:cubicBezTo>
                  <a:cubicBezTo>
                    <a:pt x="2688" y="3577"/>
                    <a:pt x="1616" y="1612"/>
                    <a:pt x="223" y="41"/>
                  </a:cubicBezTo>
                  <a:cubicBezTo>
                    <a:pt x="198" y="12"/>
                    <a:pt x="170" y="1"/>
                    <a:pt x="14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38"/>
            <p:cNvSpPr/>
            <p:nvPr/>
          </p:nvSpPr>
          <p:spPr>
            <a:xfrm>
              <a:off x="4763975" y="2876300"/>
              <a:ext cx="62600" cy="133200"/>
            </a:xfrm>
            <a:custGeom>
              <a:avLst/>
              <a:gdLst/>
              <a:ahLst/>
              <a:cxnLst/>
              <a:rect l="l" t="t" r="r" b="b"/>
              <a:pathLst>
                <a:path w="2504" h="5328" extrusionOk="0">
                  <a:moveTo>
                    <a:pt x="115" y="0"/>
                  </a:moveTo>
                  <a:cubicBezTo>
                    <a:pt x="57" y="0"/>
                    <a:pt x="0" y="51"/>
                    <a:pt x="24" y="123"/>
                  </a:cubicBezTo>
                  <a:cubicBezTo>
                    <a:pt x="655" y="1909"/>
                    <a:pt x="1894" y="3361"/>
                    <a:pt x="2298" y="5254"/>
                  </a:cubicBezTo>
                  <a:cubicBezTo>
                    <a:pt x="2308" y="5305"/>
                    <a:pt x="2343" y="5328"/>
                    <a:pt x="2380" y="5328"/>
                  </a:cubicBezTo>
                  <a:cubicBezTo>
                    <a:pt x="2439" y="5328"/>
                    <a:pt x="2503" y="5274"/>
                    <a:pt x="2489" y="5195"/>
                  </a:cubicBezTo>
                  <a:cubicBezTo>
                    <a:pt x="2156" y="3373"/>
                    <a:pt x="1191" y="1587"/>
                    <a:pt x="191" y="39"/>
                  </a:cubicBezTo>
                  <a:cubicBezTo>
                    <a:pt x="172" y="12"/>
                    <a:pt x="143" y="0"/>
                    <a:pt x="11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38"/>
            <p:cNvSpPr/>
            <p:nvPr/>
          </p:nvSpPr>
          <p:spPr>
            <a:xfrm>
              <a:off x="4728725" y="2863500"/>
              <a:ext cx="97475" cy="139925"/>
            </a:xfrm>
            <a:custGeom>
              <a:avLst/>
              <a:gdLst/>
              <a:ahLst/>
              <a:cxnLst/>
              <a:rect l="l" t="t" r="r" b="b"/>
              <a:pathLst>
                <a:path w="3899" h="5597" extrusionOk="0">
                  <a:moveTo>
                    <a:pt x="168" y="1"/>
                  </a:moveTo>
                  <a:cubicBezTo>
                    <a:pt x="65" y="1"/>
                    <a:pt x="0" y="118"/>
                    <a:pt x="77" y="206"/>
                  </a:cubicBezTo>
                  <a:cubicBezTo>
                    <a:pt x="1506" y="1635"/>
                    <a:pt x="3506" y="3206"/>
                    <a:pt x="3542" y="5445"/>
                  </a:cubicBezTo>
                  <a:cubicBezTo>
                    <a:pt x="3542" y="5546"/>
                    <a:pt x="3619" y="5597"/>
                    <a:pt x="3698" y="5597"/>
                  </a:cubicBezTo>
                  <a:cubicBezTo>
                    <a:pt x="3777" y="5597"/>
                    <a:pt x="3857" y="5546"/>
                    <a:pt x="3863" y="5445"/>
                  </a:cubicBezTo>
                  <a:cubicBezTo>
                    <a:pt x="3899" y="4314"/>
                    <a:pt x="3316" y="3242"/>
                    <a:pt x="2708" y="2349"/>
                  </a:cubicBezTo>
                  <a:cubicBezTo>
                    <a:pt x="2125" y="1492"/>
                    <a:pt x="1232" y="289"/>
                    <a:pt x="196" y="4"/>
                  </a:cubicBezTo>
                  <a:cubicBezTo>
                    <a:pt x="186" y="2"/>
                    <a:pt x="177" y="1"/>
                    <a:pt x="16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38"/>
            <p:cNvSpPr/>
            <p:nvPr/>
          </p:nvSpPr>
          <p:spPr>
            <a:xfrm>
              <a:off x="4742275" y="2810250"/>
              <a:ext cx="78400" cy="168825"/>
            </a:xfrm>
            <a:custGeom>
              <a:avLst/>
              <a:gdLst/>
              <a:ahLst/>
              <a:cxnLst/>
              <a:rect l="l" t="t" r="r" b="b"/>
              <a:pathLst>
                <a:path w="3136" h="6753" extrusionOk="0">
                  <a:moveTo>
                    <a:pt x="99" y="0"/>
                  </a:moveTo>
                  <a:cubicBezTo>
                    <a:pt x="50" y="0"/>
                    <a:pt x="0" y="37"/>
                    <a:pt x="23" y="98"/>
                  </a:cubicBezTo>
                  <a:cubicBezTo>
                    <a:pt x="869" y="2372"/>
                    <a:pt x="1952" y="4527"/>
                    <a:pt x="3000" y="6717"/>
                  </a:cubicBezTo>
                  <a:cubicBezTo>
                    <a:pt x="3014" y="6742"/>
                    <a:pt x="3032" y="6752"/>
                    <a:pt x="3050" y="6752"/>
                  </a:cubicBezTo>
                  <a:cubicBezTo>
                    <a:pt x="3094" y="6752"/>
                    <a:pt x="3136" y="6696"/>
                    <a:pt x="3119" y="6646"/>
                  </a:cubicBezTo>
                  <a:cubicBezTo>
                    <a:pt x="2166" y="4431"/>
                    <a:pt x="1261" y="2193"/>
                    <a:pt x="166" y="38"/>
                  </a:cubicBezTo>
                  <a:cubicBezTo>
                    <a:pt x="153" y="12"/>
                    <a:pt x="126" y="0"/>
                    <a:pt x="9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38"/>
            <p:cNvSpPr/>
            <p:nvPr/>
          </p:nvSpPr>
          <p:spPr>
            <a:xfrm>
              <a:off x="4783225" y="2740100"/>
              <a:ext cx="68650" cy="183650"/>
            </a:xfrm>
            <a:custGeom>
              <a:avLst/>
              <a:gdLst/>
              <a:ahLst/>
              <a:cxnLst/>
              <a:rect l="l" t="t" r="r" b="b"/>
              <a:pathLst>
                <a:path w="2746" h="7346" extrusionOk="0">
                  <a:moveTo>
                    <a:pt x="145" y="1"/>
                  </a:moveTo>
                  <a:cubicBezTo>
                    <a:pt x="74" y="1"/>
                    <a:pt x="1" y="67"/>
                    <a:pt x="16" y="153"/>
                  </a:cubicBezTo>
                  <a:cubicBezTo>
                    <a:pt x="707" y="2558"/>
                    <a:pt x="1826" y="4821"/>
                    <a:pt x="2481" y="7249"/>
                  </a:cubicBezTo>
                  <a:cubicBezTo>
                    <a:pt x="2495" y="7317"/>
                    <a:pt x="2543" y="7345"/>
                    <a:pt x="2592" y="7345"/>
                  </a:cubicBezTo>
                  <a:cubicBezTo>
                    <a:pt x="2666" y="7345"/>
                    <a:pt x="2745" y="7282"/>
                    <a:pt x="2731" y="7190"/>
                  </a:cubicBezTo>
                  <a:cubicBezTo>
                    <a:pt x="2183" y="4797"/>
                    <a:pt x="1505" y="2201"/>
                    <a:pt x="243" y="58"/>
                  </a:cubicBezTo>
                  <a:cubicBezTo>
                    <a:pt x="218" y="18"/>
                    <a:pt x="182" y="1"/>
                    <a:pt x="14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38"/>
            <p:cNvSpPr/>
            <p:nvPr/>
          </p:nvSpPr>
          <p:spPr>
            <a:xfrm>
              <a:off x="4824575" y="2766625"/>
              <a:ext cx="52225" cy="153675"/>
            </a:xfrm>
            <a:custGeom>
              <a:avLst/>
              <a:gdLst/>
              <a:ahLst/>
              <a:cxnLst/>
              <a:rect l="l" t="t" r="r" b="b"/>
              <a:pathLst>
                <a:path w="2089" h="6147" extrusionOk="0">
                  <a:moveTo>
                    <a:pt x="169" y="0"/>
                  </a:moveTo>
                  <a:cubicBezTo>
                    <a:pt x="77" y="0"/>
                    <a:pt x="0" y="106"/>
                    <a:pt x="53" y="211"/>
                  </a:cubicBezTo>
                  <a:cubicBezTo>
                    <a:pt x="494" y="1140"/>
                    <a:pt x="1017" y="2009"/>
                    <a:pt x="1339" y="3009"/>
                  </a:cubicBezTo>
                  <a:cubicBezTo>
                    <a:pt x="1660" y="3986"/>
                    <a:pt x="1803" y="5033"/>
                    <a:pt x="1863" y="6057"/>
                  </a:cubicBezTo>
                  <a:cubicBezTo>
                    <a:pt x="1857" y="6117"/>
                    <a:pt x="1896" y="6147"/>
                    <a:pt x="1937" y="6147"/>
                  </a:cubicBezTo>
                  <a:cubicBezTo>
                    <a:pt x="1979" y="6147"/>
                    <a:pt x="2024" y="6117"/>
                    <a:pt x="2029" y="6057"/>
                  </a:cubicBezTo>
                  <a:cubicBezTo>
                    <a:pt x="2089" y="4045"/>
                    <a:pt x="1815" y="1497"/>
                    <a:pt x="267" y="45"/>
                  </a:cubicBezTo>
                  <a:cubicBezTo>
                    <a:pt x="236" y="14"/>
                    <a:pt x="202" y="0"/>
                    <a:pt x="16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38"/>
            <p:cNvSpPr/>
            <p:nvPr/>
          </p:nvSpPr>
          <p:spPr>
            <a:xfrm>
              <a:off x="4839200" y="2782100"/>
              <a:ext cx="49525" cy="123850"/>
            </a:xfrm>
            <a:custGeom>
              <a:avLst/>
              <a:gdLst/>
              <a:ahLst/>
              <a:cxnLst/>
              <a:rect l="l" t="t" r="r" b="b"/>
              <a:pathLst>
                <a:path w="1981" h="4954" extrusionOk="0">
                  <a:moveTo>
                    <a:pt x="170" y="0"/>
                  </a:moveTo>
                  <a:cubicBezTo>
                    <a:pt x="81" y="0"/>
                    <a:pt x="0" y="97"/>
                    <a:pt x="63" y="188"/>
                  </a:cubicBezTo>
                  <a:cubicBezTo>
                    <a:pt x="1016" y="1617"/>
                    <a:pt x="1647" y="3105"/>
                    <a:pt x="1635" y="4855"/>
                  </a:cubicBezTo>
                  <a:cubicBezTo>
                    <a:pt x="1635" y="4920"/>
                    <a:pt x="1689" y="4953"/>
                    <a:pt x="1744" y="4953"/>
                  </a:cubicBezTo>
                  <a:cubicBezTo>
                    <a:pt x="1799" y="4953"/>
                    <a:pt x="1855" y="4920"/>
                    <a:pt x="1861" y="4855"/>
                  </a:cubicBezTo>
                  <a:cubicBezTo>
                    <a:pt x="1980" y="3141"/>
                    <a:pt x="1587" y="1224"/>
                    <a:pt x="254" y="33"/>
                  </a:cubicBezTo>
                  <a:cubicBezTo>
                    <a:pt x="228" y="10"/>
                    <a:pt x="199" y="0"/>
                    <a:pt x="17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38"/>
            <p:cNvSpPr/>
            <p:nvPr/>
          </p:nvSpPr>
          <p:spPr>
            <a:xfrm>
              <a:off x="4768025" y="2725050"/>
              <a:ext cx="124850" cy="137775"/>
            </a:xfrm>
            <a:custGeom>
              <a:avLst/>
              <a:gdLst/>
              <a:ahLst/>
              <a:cxnLst/>
              <a:rect l="l" t="t" r="r" b="b"/>
              <a:pathLst>
                <a:path w="4994" h="5511" extrusionOk="0">
                  <a:moveTo>
                    <a:pt x="160" y="0"/>
                  </a:moveTo>
                  <a:cubicBezTo>
                    <a:pt x="53" y="0"/>
                    <a:pt x="0" y="145"/>
                    <a:pt x="65" y="231"/>
                  </a:cubicBezTo>
                  <a:cubicBezTo>
                    <a:pt x="732" y="993"/>
                    <a:pt x="1660" y="1541"/>
                    <a:pt x="2398" y="2220"/>
                  </a:cubicBezTo>
                  <a:cubicBezTo>
                    <a:pt x="3125" y="2875"/>
                    <a:pt x="4708" y="4196"/>
                    <a:pt x="4244" y="5315"/>
                  </a:cubicBezTo>
                  <a:cubicBezTo>
                    <a:pt x="4203" y="5421"/>
                    <a:pt x="4318" y="5510"/>
                    <a:pt x="4418" y="5510"/>
                  </a:cubicBezTo>
                  <a:cubicBezTo>
                    <a:pt x="4464" y="5510"/>
                    <a:pt x="4507" y="5491"/>
                    <a:pt x="4530" y="5446"/>
                  </a:cubicBezTo>
                  <a:cubicBezTo>
                    <a:pt x="4994" y="4410"/>
                    <a:pt x="4065" y="3315"/>
                    <a:pt x="3446" y="2601"/>
                  </a:cubicBezTo>
                  <a:cubicBezTo>
                    <a:pt x="2613" y="1648"/>
                    <a:pt x="1422" y="458"/>
                    <a:pt x="196" y="5"/>
                  </a:cubicBezTo>
                  <a:cubicBezTo>
                    <a:pt x="183" y="2"/>
                    <a:pt x="172" y="0"/>
                    <a:pt x="16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38"/>
            <p:cNvSpPr/>
            <p:nvPr/>
          </p:nvSpPr>
          <p:spPr>
            <a:xfrm>
              <a:off x="4771350" y="2679300"/>
              <a:ext cx="126100" cy="181700"/>
            </a:xfrm>
            <a:custGeom>
              <a:avLst/>
              <a:gdLst/>
              <a:ahLst/>
              <a:cxnLst/>
              <a:rect l="l" t="t" r="r" b="b"/>
              <a:pathLst>
                <a:path w="5044" h="7268" extrusionOk="0">
                  <a:moveTo>
                    <a:pt x="124" y="0"/>
                  </a:moveTo>
                  <a:cubicBezTo>
                    <a:pt x="61" y="0"/>
                    <a:pt x="0" y="73"/>
                    <a:pt x="27" y="145"/>
                  </a:cubicBezTo>
                  <a:cubicBezTo>
                    <a:pt x="1384" y="2526"/>
                    <a:pt x="4123" y="4335"/>
                    <a:pt x="4682" y="7133"/>
                  </a:cubicBezTo>
                  <a:cubicBezTo>
                    <a:pt x="4697" y="7226"/>
                    <a:pt x="4764" y="7267"/>
                    <a:pt x="4834" y="7267"/>
                  </a:cubicBezTo>
                  <a:cubicBezTo>
                    <a:pt x="4935" y="7267"/>
                    <a:pt x="5044" y="7183"/>
                    <a:pt x="5016" y="7050"/>
                  </a:cubicBezTo>
                  <a:cubicBezTo>
                    <a:pt x="4528" y="4335"/>
                    <a:pt x="1908" y="2014"/>
                    <a:pt x="182" y="25"/>
                  </a:cubicBezTo>
                  <a:cubicBezTo>
                    <a:pt x="164" y="8"/>
                    <a:pt x="144" y="0"/>
                    <a:pt x="12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38"/>
            <p:cNvSpPr/>
            <p:nvPr/>
          </p:nvSpPr>
          <p:spPr>
            <a:xfrm>
              <a:off x="4839750" y="2747625"/>
              <a:ext cx="50325" cy="111150"/>
            </a:xfrm>
            <a:custGeom>
              <a:avLst/>
              <a:gdLst/>
              <a:ahLst/>
              <a:cxnLst/>
              <a:rect l="l" t="t" r="r" b="b"/>
              <a:pathLst>
                <a:path w="2013" h="4446" extrusionOk="0">
                  <a:moveTo>
                    <a:pt x="142" y="1"/>
                  </a:moveTo>
                  <a:cubicBezTo>
                    <a:pt x="70" y="1"/>
                    <a:pt x="0" y="84"/>
                    <a:pt x="18" y="162"/>
                  </a:cubicBezTo>
                  <a:cubicBezTo>
                    <a:pt x="375" y="1662"/>
                    <a:pt x="1601" y="2805"/>
                    <a:pt x="1827" y="4389"/>
                  </a:cubicBezTo>
                  <a:cubicBezTo>
                    <a:pt x="1837" y="4429"/>
                    <a:pt x="1872" y="4445"/>
                    <a:pt x="1909" y="4445"/>
                  </a:cubicBezTo>
                  <a:cubicBezTo>
                    <a:pt x="1960" y="4445"/>
                    <a:pt x="2013" y="4413"/>
                    <a:pt x="2006" y="4365"/>
                  </a:cubicBezTo>
                  <a:cubicBezTo>
                    <a:pt x="1887" y="2876"/>
                    <a:pt x="1125" y="1210"/>
                    <a:pt x="220" y="43"/>
                  </a:cubicBezTo>
                  <a:cubicBezTo>
                    <a:pt x="197" y="13"/>
                    <a:pt x="169" y="1"/>
                    <a:pt x="14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38"/>
            <p:cNvSpPr/>
            <p:nvPr/>
          </p:nvSpPr>
          <p:spPr>
            <a:xfrm>
              <a:off x="4853675" y="2731450"/>
              <a:ext cx="31950" cy="83100"/>
            </a:xfrm>
            <a:custGeom>
              <a:avLst/>
              <a:gdLst/>
              <a:ahLst/>
              <a:cxnLst/>
              <a:rect l="l" t="t" r="r" b="b"/>
              <a:pathLst>
                <a:path w="1278" h="3324" extrusionOk="0">
                  <a:moveTo>
                    <a:pt x="89" y="0"/>
                  </a:moveTo>
                  <a:cubicBezTo>
                    <a:pt x="44" y="0"/>
                    <a:pt x="0" y="40"/>
                    <a:pt x="8" y="94"/>
                  </a:cubicBezTo>
                  <a:cubicBezTo>
                    <a:pt x="246" y="1178"/>
                    <a:pt x="830" y="2166"/>
                    <a:pt x="1068" y="3250"/>
                  </a:cubicBezTo>
                  <a:cubicBezTo>
                    <a:pt x="1082" y="3302"/>
                    <a:pt x="1119" y="3324"/>
                    <a:pt x="1157" y="3324"/>
                  </a:cubicBezTo>
                  <a:cubicBezTo>
                    <a:pt x="1216" y="3324"/>
                    <a:pt x="1277" y="3274"/>
                    <a:pt x="1270" y="3202"/>
                  </a:cubicBezTo>
                  <a:cubicBezTo>
                    <a:pt x="1068" y="2119"/>
                    <a:pt x="735" y="976"/>
                    <a:pt x="151" y="35"/>
                  </a:cubicBezTo>
                  <a:cubicBezTo>
                    <a:pt x="135" y="11"/>
                    <a:pt x="112" y="0"/>
                    <a:pt x="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38"/>
            <p:cNvSpPr/>
            <p:nvPr/>
          </p:nvSpPr>
          <p:spPr>
            <a:xfrm>
              <a:off x="4855075" y="2703075"/>
              <a:ext cx="46750" cy="100400"/>
            </a:xfrm>
            <a:custGeom>
              <a:avLst/>
              <a:gdLst/>
              <a:ahLst/>
              <a:cxnLst/>
              <a:rect l="l" t="t" r="r" b="b"/>
              <a:pathLst>
                <a:path w="1870" h="4016" extrusionOk="0">
                  <a:moveTo>
                    <a:pt x="133" y="1"/>
                  </a:moveTo>
                  <a:cubicBezTo>
                    <a:pt x="64" y="1"/>
                    <a:pt x="0" y="96"/>
                    <a:pt x="36" y="158"/>
                  </a:cubicBezTo>
                  <a:cubicBezTo>
                    <a:pt x="595" y="1349"/>
                    <a:pt x="1452" y="2492"/>
                    <a:pt x="1452" y="3849"/>
                  </a:cubicBezTo>
                  <a:cubicBezTo>
                    <a:pt x="1446" y="3962"/>
                    <a:pt x="1518" y="4016"/>
                    <a:pt x="1594" y="4016"/>
                  </a:cubicBezTo>
                  <a:cubicBezTo>
                    <a:pt x="1670" y="4016"/>
                    <a:pt x="1750" y="3962"/>
                    <a:pt x="1762" y="3861"/>
                  </a:cubicBezTo>
                  <a:cubicBezTo>
                    <a:pt x="1869" y="2420"/>
                    <a:pt x="1095" y="1110"/>
                    <a:pt x="202" y="39"/>
                  </a:cubicBezTo>
                  <a:cubicBezTo>
                    <a:pt x="181" y="12"/>
                    <a:pt x="157"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38"/>
            <p:cNvSpPr/>
            <p:nvPr/>
          </p:nvSpPr>
          <p:spPr>
            <a:xfrm>
              <a:off x="4858425" y="2699475"/>
              <a:ext cx="45375" cy="101500"/>
            </a:xfrm>
            <a:custGeom>
              <a:avLst/>
              <a:gdLst/>
              <a:ahLst/>
              <a:cxnLst/>
              <a:rect l="l" t="t" r="r" b="b"/>
              <a:pathLst>
                <a:path w="1815" h="4060" extrusionOk="0">
                  <a:moveTo>
                    <a:pt x="89" y="0"/>
                  </a:moveTo>
                  <a:cubicBezTo>
                    <a:pt x="43" y="0"/>
                    <a:pt x="1" y="48"/>
                    <a:pt x="33" y="111"/>
                  </a:cubicBezTo>
                  <a:cubicBezTo>
                    <a:pt x="628" y="1421"/>
                    <a:pt x="1354" y="2624"/>
                    <a:pt x="1735" y="4029"/>
                  </a:cubicBezTo>
                  <a:cubicBezTo>
                    <a:pt x="1740" y="4051"/>
                    <a:pt x="1752" y="4060"/>
                    <a:pt x="1766" y="4060"/>
                  </a:cubicBezTo>
                  <a:cubicBezTo>
                    <a:pt x="1789" y="4060"/>
                    <a:pt x="1814" y="4035"/>
                    <a:pt x="1807" y="4005"/>
                  </a:cubicBezTo>
                  <a:cubicBezTo>
                    <a:pt x="1497" y="2636"/>
                    <a:pt x="973" y="1183"/>
                    <a:pt x="152" y="40"/>
                  </a:cubicBezTo>
                  <a:cubicBezTo>
                    <a:pt x="136" y="12"/>
                    <a:pt x="112" y="0"/>
                    <a:pt x="8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38"/>
            <p:cNvSpPr/>
            <p:nvPr/>
          </p:nvSpPr>
          <p:spPr>
            <a:xfrm>
              <a:off x="4889300" y="2739625"/>
              <a:ext cx="23825" cy="117325"/>
            </a:xfrm>
            <a:custGeom>
              <a:avLst/>
              <a:gdLst/>
              <a:ahLst/>
              <a:cxnLst/>
              <a:rect l="l" t="t" r="r" b="b"/>
              <a:pathLst>
                <a:path w="953" h="4693" extrusionOk="0">
                  <a:moveTo>
                    <a:pt x="150" y="0"/>
                  </a:moveTo>
                  <a:cubicBezTo>
                    <a:pt x="77" y="0"/>
                    <a:pt x="0" y="51"/>
                    <a:pt x="0" y="125"/>
                  </a:cubicBezTo>
                  <a:cubicBezTo>
                    <a:pt x="119" y="1625"/>
                    <a:pt x="619" y="3030"/>
                    <a:pt x="417" y="4566"/>
                  </a:cubicBezTo>
                  <a:cubicBezTo>
                    <a:pt x="403" y="4646"/>
                    <a:pt x="469" y="4692"/>
                    <a:pt x="533" y="4692"/>
                  </a:cubicBezTo>
                  <a:cubicBezTo>
                    <a:pt x="583" y="4692"/>
                    <a:pt x="633" y="4664"/>
                    <a:pt x="643" y="4601"/>
                  </a:cubicBezTo>
                  <a:cubicBezTo>
                    <a:pt x="953" y="3137"/>
                    <a:pt x="893" y="1446"/>
                    <a:pt x="262" y="65"/>
                  </a:cubicBezTo>
                  <a:cubicBezTo>
                    <a:pt x="239" y="20"/>
                    <a:pt x="196" y="0"/>
                    <a:pt x="15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38"/>
            <p:cNvSpPr/>
            <p:nvPr/>
          </p:nvSpPr>
          <p:spPr>
            <a:xfrm>
              <a:off x="4877500" y="2700875"/>
              <a:ext cx="34150" cy="131625"/>
            </a:xfrm>
            <a:custGeom>
              <a:avLst/>
              <a:gdLst/>
              <a:ahLst/>
              <a:cxnLst/>
              <a:rect l="l" t="t" r="r" b="b"/>
              <a:pathLst>
                <a:path w="1366" h="5265" extrusionOk="0">
                  <a:moveTo>
                    <a:pt x="128" y="0"/>
                  </a:moveTo>
                  <a:cubicBezTo>
                    <a:pt x="64" y="0"/>
                    <a:pt x="1" y="55"/>
                    <a:pt x="32" y="139"/>
                  </a:cubicBezTo>
                  <a:cubicBezTo>
                    <a:pt x="579" y="1806"/>
                    <a:pt x="1008" y="3377"/>
                    <a:pt x="1091" y="5139"/>
                  </a:cubicBezTo>
                  <a:cubicBezTo>
                    <a:pt x="1079" y="5223"/>
                    <a:pt x="1139" y="5264"/>
                    <a:pt x="1203" y="5264"/>
                  </a:cubicBezTo>
                  <a:cubicBezTo>
                    <a:pt x="1267" y="5264"/>
                    <a:pt x="1335" y="5223"/>
                    <a:pt x="1341" y="5139"/>
                  </a:cubicBezTo>
                  <a:cubicBezTo>
                    <a:pt x="1365" y="3401"/>
                    <a:pt x="1175" y="1556"/>
                    <a:pt x="222" y="55"/>
                  </a:cubicBezTo>
                  <a:cubicBezTo>
                    <a:pt x="201" y="17"/>
                    <a:pt x="164" y="0"/>
                    <a:pt x="12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38"/>
            <p:cNvSpPr/>
            <p:nvPr/>
          </p:nvSpPr>
          <p:spPr>
            <a:xfrm>
              <a:off x="4842500" y="2654550"/>
              <a:ext cx="80150" cy="134575"/>
            </a:xfrm>
            <a:custGeom>
              <a:avLst/>
              <a:gdLst/>
              <a:ahLst/>
              <a:cxnLst/>
              <a:rect l="l" t="t" r="r" b="b"/>
              <a:pathLst>
                <a:path w="3206" h="5383" extrusionOk="0">
                  <a:moveTo>
                    <a:pt x="134" y="1"/>
                  </a:moveTo>
                  <a:cubicBezTo>
                    <a:pt x="56" y="1"/>
                    <a:pt x="0" y="96"/>
                    <a:pt x="74" y="170"/>
                  </a:cubicBezTo>
                  <a:cubicBezTo>
                    <a:pt x="1265" y="1623"/>
                    <a:pt x="2825" y="3218"/>
                    <a:pt x="2741" y="5230"/>
                  </a:cubicBezTo>
                  <a:cubicBezTo>
                    <a:pt x="2735" y="5331"/>
                    <a:pt x="2813" y="5382"/>
                    <a:pt x="2893" y="5382"/>
                  </a:cubicBezTo>
                  <a:cubicBezTo>
                    <a:pt x="2973" y="5382"/>
                    <a:pt x="3057" y="5331"/>
                    <a:pt x="3063" y="5230"/>
                  </a:cubicBezTo>
                  <a:cubicBezTo>
                    <a:pt x="3206" y="3147"/>
                    <a:pt x="1729" y="1301"/>
                    <a:pt x="205" y="27"/>
                  </a:cubicBezTo>
                  <a:cubicBezTo>
                    <a:pt x="181" y="9"/>
                    <a:pt x="157" y="1"/>
                    <a:pt x="13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38"/>
            <p:cNvSpPr/>
            <p:nvPr/>
          </p:nvSpPr>
          <p:spPr>
            <a:xfrm>
              <a:off x="4774925" y="2601025"/>
              <a:ext cx="131950" cy="217475"/>
            </a:xfrm>
            <a:custGeom>
              <a:avLst/>
              <a:gdLst/>
              <a:ahLst/>
              <a:cxnLst/>
              <a:rect l="l" t="t" r="r" b="b"/>
              <a:pathLst>
                <a:path w="5278" h="8699" extrusionOk="0">
                  <a:moveTo>
                    <a:pt x="77" y="0"/>
                  </a:moveTo>
                  <a:cubicBezTo>
                    <a:pt x="32" y="0"/>
                    <a:pt x="0" y="70"/>
                    <a:pt x="39" y="108"/>
                  </a:cubicBezTo>
                  <a:cubicBezTo>
                    <a:pt x="2361" y="2383"/>
                    <a:pt x="5075" y="5180"/>
                    <a:pt x="5147" y="8645"/>
                  </a:cubicBezTo>
                  <a:cubicBezTo>
                    <a:pt x="5147" y="8681"/>
                    <a:pt x="5176" y="8699"/>
                    <a:pt x="5206" y="8699"/>
                  </a:cubicBezTo>
                  <a:cubicBezTo>
                    <a:pt x="5236" y="8699"/>
                    <a:pt x="5266" y="8681"/>
                    <a:pt x="5266" y="8645"/>
                  </a:cubicBezTo>
                  <a:cubicBezTo>
                    <a:pt x="5278" y="5240"/>
                    <a:pt x="2765" y="1954"/>
                    <a:pt x="110" y="13"/>
                  </a:cubicBezTo>
                  <a:cubicBezTo>
                    <a:pt x="99" y="4"/>
                    <a:pt x="87" y="0"/>
                    <a:pt x="7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38"/>
            <p:cNvSpPr/>
            <p:nvPr/>
          </p:nvSpPr>
          <p:spPr>
            <a:xfrm>
              <a:off x="4773025" y="2582925"/>
              <a:ext cx="138025" cy="207600"/>
            </a:xfrm>
            <a:custGeom>
              <a:avLst/>
              <a:gdLst/>
              <a:ahLst/>
              <a:cxnLst/>
              <a:rect l="l" t="t" r="r" b="b"/>
              <a:pathLst>
                <a:path w="5521" h="8304" extrusionOk="0">
                  <a:moveTo>
                    <a:pt x="160" y="0"/>
                  </a:moveTo>
                  <a:cubicBezTo>
                    <a:pt x="71" y="0"/>
                    <a:pt x="1" y="97"/>
                    <a:pt x="91" y="178"/>
                  </a:cubicBezTo>
                  <a:cubicBezTo>
                    <a:pt x="2329" y="2202"/>
                    <a:pt x="5163" y="5119"/>
                    <a:pt x="5461" y="8286"/>
                  </a:cubicBezTo>
                  <a:cubicBezTo>
                    <a:pt x="5461" y="8298"/>
                    <a:pt x="5473" y="8304"/>
                    <a:pt x="5485" y="8304"/>
                  </a:cubicBezTo>
                  <a:cubicBezTo>
                    <a:pt x="5496" y="8304"/>
                    <a:pt x="5508" y="8298"/>
                    <a:pt x="5508" y="8286"/>
                  </a:cubicBezTo>
                  <a:cubicBezTo>
                    <a:pt x="5520" y="6571"/>
                    <a:pt x="4687" y="5012"/>
                    <a:pt x="3782" y="3607"/>
                  </a:cubicBezTo>
                  <a:cubicBezTo>
                    <a:pt x="2901" y="2237"/>
                    <a:pt x="1722" y="713"/>
                    <a:pt x="210" y="11"/>
                  </a:cubicBezTo>
                  <a:cubicBezTo>
                    <a:pt x="193" y="3"/>
                    <a:pt x="176" y="0"/>
                    <a:pt x="16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38"/>
            <p:cNvSpPr/>
            <p:nvPr/>
          </p:nvSpPr>
          <p:spPr>
            <a:xfrm>
              <a:off x="4857800" y="2634875"/>
              <a:ext cx="59075" cy="112350"/>
            </a:xfrm>
            <a:custGeom>
              <a:avLst/>
              <a:gdLst/>
              <a:ahLst/>
              <a:cxnLst/>
              <a:rect l="l" t="t" r="r" b="b"/>
              <a:pathLst>
                <a:path w="2363" h="4494" extrusionOk="0">
                  <a:moveTo>
                    <a:pt x="130" y="0"/>
                  </a:moveTo>
                  <a:cubicBezTo>
                    <a:pt x="65" y="0"/>
                    <a:pt x="0" y="84"/>
                    <a:pt x="46" y="147"/>
                  </a:cubicBezTo>
                  <a:cubicBezTo>
                    <a:pt x="784" y="1588"/>
                    <a:pt x="1713" y="2886"/>
                    <a:pt x="2236" y="4446"/>
                  </a:cubicBezTo>
                  <a:cubicBezTo>
                    <a:pt x="2241" y="4480"/>
                    <a:pt x="2264" y="4494"/>
                    <a:pt x="2288" y="4494"/>
                  </a:cubicBezTo>
                  <a:cubicBezTo>
                    <a:pt x="2324" y="4494"/>
                    <a:pt x="2362" y="4464"/>
                    <a:pt x="2355" y="4422"/>
                  </a:cubicBezTo>
                  <a:cubicBezTo>
                    <a:pt x="2022" y="2826"/>
                    <a:pt x="1308" y="1231"/>
                    <a:pt x="189" y="28"/>
                  </a:cubicBezTo>
                  <a:cubicBezTo>
                    <a:pt x="171" y="8"/>
                    <a:pt x="151" y="0"/>
                    <a:pt x="13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38"/>
            <p:cNvSpPr/>
            <p:nvPr/>
          </p:nvSpPr>
          <p:spPr>
            <a:xfrm>
              <a:off x="4810450" y="2573750"/>
              <a:ext cx="106550" cy="163500"/>
            </a:xfrm>
            <a:custGeom>
              <a:avLst/>
              <a:gdLst/>
              <a:ahLst/>
              <a:cxnLst/>
              <a:rect l="l" t="t" r="r" b="b"/>
              <a:pathLst>
                <a:path w="4262" h="6540" extrusionOk="0">
                  <a:moveTo>
                    <a:pt x="138" y="1"/>
                  </a:moveTo>
                  <a:cubicBezTo>
                    <a:pt x="67" y="1"/>
                    <a:pt x="1" y="67"/>
                    <a:pt x="47" y="140"/>
                  </a:cubicBezTo>
                  <a:cubicBezTo>
                    <a:pt x="1428" y="1973"/>
                    <a:pt x="3857" y="3902"/>
                    <a:pt x="3809" y="6402"/>
                  </a:cubicBezTo>
                  <a:cubicBezTo>
                    <a:pt x="3809" y="6495"/>
                    <a:pt x="3882" y="6540"/>
                    <a:pt x="3959" y="6540"/>
                  </a:cubicBezTo>
                  <a:cubicBezTo>
                    <a:pt x="4042" y="6540"/>
                    <a:pt x="4130" y="6489"/>
                    <a:pt x="4142" y="6391"/>
                  </a:cubicBezTo>
                  <a:cubicBezTo>
                    <a:pt x="4261" y="3878"/>
                    <a:pt x="1952" y="1533"/>
                    <a:pt x="201" y="21"/>
                  </a:cubicBezTo>
                  <a:cubicBezTo>
                    <a:pt x="182" y="7"/>
                    <a:pt x="160" y="1"/>
                    <a:pt x="13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38"/>
            <p:cNvSpPr/>
            <p:nvPr/>
          </p:nvSpPr>
          <p:spPr>
            <a:xfrm>
              <a:off x="4743850" y="2498950"/>
              <a:ext cx="237725" cy="217075"/>
            </a:xfrm>
            <a:custGeom>
              <a:avLst/>
              <a:gdLst/>
              <a:ahLst/>
              <a:cxnLst/>
              <a:rect l="l" t="t" r="r" b="b"/>
              <a:pathLst>
                <a:path w="9509" h="8683" extrusionOk="0">
                  <a:moveTo>
                    <a:pt x="124" y="0"/>
                  </a:moveTo>
                  <a:cubicBezTo>
                    <a:pt x="48" y="0"/>
                    <a:pt x="1" y="112"/>
                    <a:pt x="67" y="179"/>
                  </a:cubicBezTo>
                  <a:cubicBezTo>
                    <a:pt x="1056" y="1298"/>
                    <a:pt x="8497" y="6870"/>
                    <a:pt x="6699" y="8335"/>
                  </a:cubicBezTo>
                  <a:cubicBezTo>
                    <a:pt x="6530" y="8476"/>
                    <a:pt x="6672" y="8683"/>
                    <a:pt x="6844" y="8683"/>
                  </a:cubicBezTo>
                  <a:cubicBezTo>
                    <a:pt x="6891" y="8683"/>
                    <a:pt x="6939" y="8668"/>
                    <a:pt x="6985" y="8632"/>
                  </a:cubicBezTo>
                  <a:cubicBezTo>
                    <a:pt x="9509" y="6668"/>
                    <a:pt x="1556" y="989"/>
                    <a:pt x="186" y="24"/>
                  </a:cubicBezTo>
                  <a:cubicBezTo>
                    <a:pt x="165" y="7"/>
                    <a:pt x="144" y="0"/>
                    <a:pt x="12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38"/>
            <p:cNvSpPr/>
            <p:nvPr/>
          </p:nvSpPr>
          <p:spPr>
            <a:xfrm>
              <a:off x="4832475" y="2553450"/>
              <a:ext cx="99750" cy="135375"/>
            </a:xfrm>
            <a:custGeom>
              <a:avLst/>
              <a:gdLst/>
              <a:ahLst/>
              <a:cxnLst/>
              <a:rect l="l" t="t" r="r" b="b"/>
              <a:pathLst>
                <a:path w="3990" h="5415" extrusionOk="0">
                  <a:moveTo>
                    <a:pt x="140" y="0"/>
                  </a:moveTo>
                  <a:cubicBezTo>
                    <a:pt x="57" y="0"/>
                    <a:pt x="0" y="96"/>
                    <a:pt x="70" y="166"/>
                  </a:cubicBezTo>
                  <a:cubicBezTo>
                    <a:pt x="1571" y="1678"/>
                    <a:pt x="3202" y="3214"/>
                    <a:pt x="3797" y="5345"/>
                  </a:cubicBezTo>
                  <a:cubicBezTo>
                    <a:pt x="3807" y="5393"/>
                    <a:pt x="3842" y="5414"/>
                    <a:pt x="3878" y="5414"/>
                  </a:cubicBezTo>
                  <a:cubicBezTo>
                    <a:pt x="3932" y="5414"/>
                    <a:pt x="3990" y="5369"/>
                    <a:pt x="3976" y="5298"/>
                  </a:cubicBezTo>
                  <a:cubicBezTo>
                    <a:pt x="3535" y="3381"/>
                    <a:pt x="2035" y="880"/>
                    <a:pt x="189" y="11"/>
                  </a:cubicBezTo>
                  <a:cubicBezTo>
                    <a:pt x="173" y="4"/>
                    <a:pt x="156" y="0"/>
                    <a:pt x="14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38"/>
            <p:cNvSpPr/>
            <p:nvPr/>
          </p:nvSpPr>
          <p:spPr>
            <a:xfrm>
              <a:off x="4865250" y="2556150"/>
              <a:ext cx="45500" cy="79300"/>
            </a:xfrm>
            <a:custGeom>
              <a:avLst/>
              <a:gdLst/>
              <a:ahLst/>
              <a:cxnLst/>
              <a:rect l="l" t="t" r="r" b="b"/>
              <a:pathLst>
                <a:path w="1820" h="3172" extrusionOk="0">
                  <a:moveTo>
                    <a:pt x="116" y="0"/>
                  </a:moveTo>
                  <a:cubicBezTo>
                    <a:pt x="56" y="0"/>
                    <a:pt x="1" y="58"/>
                    <a:pt x="45" y="129"/>
                  </a:cubicBezTo>
                  <a:cubicBezTo>
                    <a:pt x="641" y="1046"/>
                    <a:pt x="1486" y="1880"/>
                    <a:pt x="1557" y="3046"/>
                  </a:cubicBezTo>
                  <a:cubicBezTo>
                    <a:pt x="1569" y="3130"/>
                    <a:pt x="1635" y="3171"/>
                    <a:pt x="1697" y="3171"/>
                  </a:cubicBezTo>
                  <a:cubicBezTo>
                    <a:pt x="1760" y="3171"/>
                    <a:pt x="1819" y="3130"/>
                    <a:pt x="1819" y="3046"/>
                  </a:cubicBezTo>
                  <a:cubicBezTo>
                    <a:pt x="1784" y="1856"/>
                    <a:pt x="1034" y="772"/>
                    <a:pt x="176" y="22"/>
                  </a:cubicBezTo>
                  <a:cubicBezTo>
                    <a:pt x="158" y="7"/>
                    <a:pt x="137" y="0"/>
                    <a:pt x="11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38"/>
            <p:cNvSpPr/>
            <p:nvPr/>
          </p:nvSpPr>
          <p:spPr>
            <a:xfrm>
              <a:off x="4822425" y="2466425"/>
              <a:ext cx="98450" cy="153275"/>
            </a:xfrm>
            <a:custGeom>
              <a:avLst/>
              <a:gdLst/>
              <a:ahLst/>
              <a:cxnLst/>
              <a:rect l="l" t="t" r="r" b="b"/>
              <a:pathLst>
                <a:path w="3938" h="6131" extrusionOk="0">
                  <a:moveTo>
                    <a:pt x="146" y="0"/>
                  </a:moveTo>
                  <a:cubicBezTo>
                    <a:pt x="64" y="0"/>
                    <a:pt x="1" y="130"/>
                    <a:pt x="68" y="206"/>
                  </a:cubicBezTo>
                  <a:cubicBezTo>
                    <a:pt x="1520" y="1885"/>
                    <a:pt x="3449" y="3552"/>
                    <a:pt x="3413" y="5933"/>
                  </a:cubicBezTo>
                  <a:cubicBezTo>
                    <a:pt x="3401" y="6068"/>
                    <a:pt x="3491" y="6131"/>
                    <a:pt x="3587" y="6131"/>
                  </a:cubicBezTo>
                  <a:cubicBezTo>
                    <a:pt x="3685" y="6131"/>
                    <a:pt x="3788" y="6065"/>
                    <a:pt x="3794" y="5945"/>
                  </a:cubicBezTo>
                  <a:cubicBezTo>
                    <a:pt x="3937" y="3421"/>
                    <a:pt x="2080" y="1456"/>
                    <a:pt x="210" y="27"/>
                  </a:cubicBezTo>
                  <a:cubicBezTo>
                    <a:pt x="189" y="8"/>
                    <a:pt x="167" y="0"/>
                    <a:pt x="14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38"/>
            <p:cNvSpPr/>
            <p:nvPr/>
          </p:nvSpPr>
          <p:spPr>
            <a:xfrm>
              <a:off x="4792800" y="2400825"/>
              <a:ext cx="162900" cy="190900"/>
            </a:xfrm>
            <a:custGeom>
              <a:avLst/>
              <a:gdLst/>
              <a:ahLst/>
              <a:cxnLst/>
              <a:rect l="l" t="t" r="r" b="b"/>
              <a:pathLst>
                <a:path w="6516" h="7636" extrusionOk="0">
                  <a:moveTo>
                    <a:pt x="141" y="1"/>
                  </a:moveTo>
                  <a:cubicBezTo>
                    <a:pt x="61" y="1"/>
                    <a:pt x="1" y="102"/>
                    <a:pt x="74" y="175"/>
                  </a:cubicBezTo>
                  <a:cubicBezTo>
                    <a:pt x="919" y="1187"/>
                    <a:pt x="1872" y="2128"/>
                    <a:pt x="2765" y="3092"/>
                  </a:cubicBezTo>
                  <a:cubicBezTo>
                    <a:pt x="3289" y="3664"/>
                    <a:pt x="6289" y="6509"/>
                    <a:pt x="5563" y="7402"/>
                  </a:cubicBezTo>
                  <a:cubicBezTo>
                    <a:pt x="5480" y="7494"/>
                    <a:pt x="5574" y="7635"/>
                    <a:pt x="5676" y="7635"/>
                  </a:cubicBezTo>
                  <a:cubicBezTo>
                    <a:pt x="5707" y="7635"/>
                    <a:pt x="5738" y="7623"/>
                    <a:pt x="5765" y="7593"/>
                  </a:cubicBezTo>
                  <a:cubicBezTo>
                    <a:pt x="6515" y="6747"/>
                    <a:pt x="4955" y="5033"/>
                    <a:pt x="4479" y="4437"/>
                  </a:cubicBezTo>
                  <a:cubicBezTo>
                    <a:pt x="3205" y="2842"/>
                    <a:pt x="1776" y="1342"/>
                    <a:pt x="217" y="32"/>
                  </a:cubicBezTo>
                  <a:cubicBezTo>
                    <a:pt x="192" y="10"/>
                    <a:pt x="166" y="1"/>
                    <a:pt x="14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38"/>
            <p:cNvSpPr/>
            <p:nvPr/>
          </p:nvSpPr>
          <p:spPr>
            <a:xfrm>
              <a:off x="4742450" y="2356975"/>
              <a:ext cx="199500" cy="228050"/>
            </a:xfrm>
            <a:custGeom>
              <a:avLst/>
              <a:gdLst/>
              <a:ahLst/>
              <a:cxnLst/>
              <a:rect l="l" t="t" r="r" b="b"/>
              <a:pathLst>
                <a:path w="7980" h="9122" extrusionOk="0">
                  <a:moveTo>
                    <a:pt x="103" y="0"/>
                  </a:moveTo>
                  <a:cubicBezTo>
                    <a:pt x="51" y="0"/>
                    <a:pt x="1" y="80"/>
                    <a:pt x="40" y="119"/>
                  </a:cubicBezTo>
                  <a:cubicBezTo>
                    <a:pt x="1469" y="1596"/>
                    <a:pt x="3052" y="2929"/>
                    <a:pt x="4433" y="4453"/>
                  </a:cubicBezTo>
                  <a:cubicBezTo>
                    <a:pt x="5636" y="5775"/>
                    <a:pt x="7362" y="7275"/>
                    <a:pt x="7803" y="9061"/>
                  </a:cubicBezTo>
                  <a:cubicBezTo>
                    <a:pt x="7812" y="9103"/>
                    <a:pt x="7844" y="9121"/>
                    <a:pt x="7876" y="9121"/>
                  </a:cubicBezTo>
                  <a:cubicBezTo>
                    <a:pt x="7927" y="9121"/>
                    <a:pt x="7979" y="9078"/>
                    <a:pt x="7958" y="9013"/>
                  </a:cubicBezTo>
                  <a:cubicBezTo>
                    <a:pt x="7660" y="7334"/>
                    <a:pt x="6338" y="6060"/>
                    <a:pt x="5267" y="4810"/>
                  </a:cubicBezTo>
                  <a:cubicBezTo>
                    <a:pt x="3719" y="3001"/>
                    <a:pt x="2040" y="1441"/>
                    <a:pt x="135" y="12"/>
                  </a:cubicBezTo>
                  <a:cubicBezTo>
                    <a:pt x="125" y="4"/>
                    <a:pt x="114" y="0"/>
                    <a:pt x="10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38"/>
            <p:cNvSpPr/>
            <p:nvPr/>
          </p:nvSpPr>
          <p:spPr>
            <a:xfrm>
              <a:off x="4782650" y="2394725"/>
              <a:ext cx="141075" cy="174050"/>
            </a:xfrm>
            <a:custGeom>
              <a:avLst/>
              <a:gdLst/>
              <a:ahLst/>
              <a:cxnLst/>
              <a:rect l="l" t="t" r="r" b="b"/>
              <a:pathLst>
                <a:path w="5643" h="6962" extrusionOk="0">
                  <a:moveTo>
                    <a:pt x="173" y="0"/>
                  </a:moveTo>
                  <a:cubicBezTo>
                    <a:pt x="77" y="0"/>
                    <a:pt x="0" y="140"/>
                    <a:pt x="87" y="217"/>
                  </a:cubicBezTo>
                  <a:cubicBezTo>
                    <a:pt x="2063" y="2312"/>
                    <a:pt x="4230" y="4193"/>
                    <a:pt x="5397" y="6896"/>
                  </a:cubicBezTo>
                  <a:cubicBezTo>
                    <a:pt x="5410" y="6942"/>
                    <a:pt x="5446" y="6962"/>
                    <a:pt x="5486" y="6962"/>
                  </a:cubicBezTo>
                  <a:cubicBezTo>
                    <a:pt x="5559" y="6962"/>
                    <a:pt x="5642" y="6897"/>
                    <a:pt x="5611" y="6813"/>
                  </a:cubicBezTo>
                  <a:cubicBezTo>
                    <a:pt x="4564" y="4134"/>
                    <a:pt x="2575" y="1693"/>
                    <a:pt x="242" y="26"/>
                  </a:cubicBezTo>
                  <a:cubicBezTo>
                    <a:pt x="219" y="8"/>
                    <a:pt x="195" y="0"/>
                    <a:pt x="17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38"/>
            <p:cNvSpPr/>
            <p:nvPr/>
          </p:nvSpPr>
          <p:spPr>
            <a:xfrm>
              <a:off x="4815525" y="2390900"/>
              <a:ext cx="109375" cy="145075"/>
            </a:xfrm>
            <a:custGeom>
              <a:avLst/>
              <a:gdLst/>
              <a:ahLst/>
              <a:cxnLst/>
              <a:rect l="l" t="t" r="r" b="b"/>
              <a:pathLst>
                <a:path w="4375" h="5803" extrusionOk="0">
                  <a:moveTo>
                    <a:pt x="122" y="1"/>
                  </a:moveTo>
                  <a:cubicBezTo>
                    <a:pt x="54" y="1"/>
                    <a:pt x="1" y="84"/>
                    <a:pt x="70" y="143"/>
                  </a:cubicBezTo>
                  <a:cubicBezTo>
                    <a:pt x="1641" y="1822"/>
                    <a:pt x="3796" y="3287"/>
                    <a:pt x="4177" y="5727"/>
                  </a:cubicBezTo>
                  <a:cubicBezTo>
                    <a:pt x="4183" y="5780"/>
                    <a:pt x="4224" y="5803"/>
                    <a:pt x="4266" y="5803"/>
                  </a:cubicBezTo>
                  <a:cubicBezTo>
                    <a:pt x="4319" y="5803"/>
                    <a:pt x="4375" y="5768"/>
                    <a:pt x="4368" y="5715"/>
                  </a:cubicBezTo>
                  <a:cubicBezTo>
                    <a:pt x="4106" y="3418"/>
                    <a:pt x="2177" y="1084"/>
                    <a:pt x="165" y="12"/>
                  </a:cubicBezTo>
                  <a:cubicBezTo>
                    <a:pt x="151" y="4"/>
                    <a:pt x="136" y="1"/>
                    <a:pt x="12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38"/>
            <p:cNvSpPr/>
            <p:nvPr/>
          </p:nvSpPr>
          <p:spPr>
            <a:xfrm>
              <a:off x="4877175" y="2432500"/>
              <a:ext cx="58275" cy="92025"/>
            </a:xfrm>
            <a:custGeom>
              <a:avLst/>
              <a:gdLst/>
              <a:ahLst/>
              <a:cxnLst/>
              <a:rect l="l" t="t" r="r" b="b"/>
              <a:pathLst>
                <a:path w="2331" h="3681" extrusionOk="0">
                  <a:moveTo>
                    <a:pt x="134" y="1"/>
                  </a:moveTo>
                  <a:cubicBezTo>
                    <a:pt x="61" y="1"/>
                    <a:pt x="0" y="67"/>
                    <a:pt x="45" y="146"/>
                  </a:cubicBezTo>
                  <a:cubicBezTo>
                    <a:pt x="354" y="682"/>
                    <a:pt x="759" y="1146"/>
                    <a:pt x="1116" y="1670"/>
                  </a:cubicBezTo>
                  <a:cubicBezTo>
                    <a:pt x="1378" y="2051"/>
                    <a:pt x="2116" y="2992"/>
                    <a:pt x="1795" y="3480"/>
                  </a:cubicBezTo>
                  <a:cubicBezTo>
                    <a:pt x="1730" y="3586"/>
                    <a:pt x="1809" y="3680"/>
                    <a:pt x="1900" y="3680"/>
                  </a:cubicBezTo>
                  <a:cubicBezTo>
                    <a:pt x="1942" y="3680"/>
                    <a:pt x="1987" y="3660"/>
                    <a:pt x="2021" y="3611"/>
                  </a:cubicBezTo>
                  <a:cubicBezTo>
                    <a:pt x="2331" y="3159"/>
                    <a:pt x="1950" y="2480"/>
                    <a:pt x="1723" y="2063"/>
                  </a:cubicBezTo>
                  <a:cubicBezTo>
                    <a:pt x="1342" y="1337"/>
                    <a:pt x="830" y="563"/>
                    <a:pt x="211" y="27"/>
                  </a:cubicBezTo>
                  <a:cubicBezTo>
                    <a:pt x="187" y="9"/>
                    <a:pt x="159" y="1"/>
                    <a:pt x="13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38"/>
            <p:cNvSpPr/>
            <p:nvPr/>
          </p:nvSpPr>
          <p:spPr>
            <a:xfrm>
              <a:off x="4895950" y="2571825"/>
              <a:ext cx="32050" cy="69550"/>
            </a:xfrm>
            <a:custGeom>
              <a:avLst/>
              <a:gdLst/>
              <a:ahLst/>
              <a:cxnLst/>
              <a:rect l="l" t="t" r="r" b="b"/>
              <a:pathLst>
                <a:path w="1282" h="2782" extrusionOk="0">
                  <a:moveTo>
                    <a:pt x="146" y="1"/>
                  </a:moveTo>
                  <a:cubicBezTo>
                    <a:pt x="74" y="1"/>
                    <a:pt x="1" y="71"/>
                    <a:pt x="20" y="157"/>
                  </a:cubicBezTo>
                  <a:cubicBezTo>
                    <a:pt x="127" y="526"/>
                    <a:pt x="329" y="836"/>
                    <a:pt x="508" y="1181"/>
                  </a:cubicBezTo>
                  <a:cubicBezTo>
                    <a:pt x="734" y="1622"/>
                    <a:pt x="865" y="2134"/>
                    <a:pt x="889" y="2622"/>
                  </a:cubicBezTo>
                  <a:cubicBezTo>
                    <a:pt x="889" y="2731"/>
                    <a:pt x="956" y="2781"/>
                    <a:pt x="1024" y="2781"/>
                  </a:cubicBezTo>
                  <a:cubicBezTo>
                    <a:pt x="1090" y="2781"/>
                    <a:pt x="1157" y="2734"/>
                    <a:pt x="1163" y="2646"/>
                  </a:cubicBezTo>
                  <a:cubicBezTo>
                    <a:pt x="1282" y="1765"/>
                    <a:pt x="1008" y="526"/>
                    <a:pt x="198" y="14"/>
                  </a:cubicBezTo>
                  <a:cubicBezTo>
                    <a:pt x="182" y="5"/>
                    <a:pt x="164" y="1"/>
                    <a:pt x="14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38"/>
            <p:cNvSpPr/>
            <p:nvPr/>
          </p:nvSpPr>
          <p:spPr>
            <a:xfrm>
              <a:off x="4899825" y="2560700"/>
              <a:ext cx="29075" cy="60850"/>
            </a:xfrm>
            <a:custGeom>
              <a:avLst/>
              <a:gdLst/>
              <a:ahLst/>
              <a:cxnLst/>
              <a:rect l="l" t="t" r="r" b="b"/>
              <a:pathLst>
                <a:path w="1163" h="2434" extrusionOk="0">
                  <a:moveTo>
                    <a:pt x="143" y="1"/>
                  </a:moveTo>
                  <a:cubicBezTo>
                    <a:pt x="64" y="1"/>
                    <a:pt x="1" y="80"/>
                    <a:pt x="20" y="174"/>
                  </a:cubicBezTo>
                  <a:cubicBezTo>
                    <a:pt x="55" y="483"/>
                    <a:pt x="329" y="745"/>
                    <a:pt x="472" y="1031"/>
                  </a:cubicBezTo>
                  <a:cubicBezTo>
                    <a:pt x="686" y="1388"/>
                    <a:pt x="817" y="1817"/>
                    <a:pt x="734" y="2233"/>
                  </a:cubicBezTo>
                  <a:cubicBezTo>
                    <a:pt x="684" y="2355"/>
                    <a:pt x="779" y="2433"/>
                    <a:pt x="879" y="2433"/>
                  </a:cubicBezTo>
                  <a:cubicBezTo>
                    <a:pt x="946" y="2433"/>
                    <a:pt x="1015" y="2398"/>
                    <a:pt x="1044" y="2317"/>
                  </a:cubicBezTo>
                  <a:cubicBezTo>
                    <a:pt x="1163" y="1912"/>
                    <a:pt x="1091" y="1507"/>
                    <a:pt x="948" y="1126"/>
                  </a:cubicBezTo>
                  <a:cubicBezTo>
                    <a:pt x="817" y="745"/>
                    <a:pt x="591" y="197"/>
                    <a:pt x="210" y="19"/>
                  </a:cubicBezTo>
                  <a:cubicBezTo>
                    <a:pt x="187" y="6"/>
                    <a:pt x="165" y="1"/>
                    <a:pt x="14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38"/>
            <p:cNvSpPr/>
            <p:nvPr/>
          </p:nvSpPr>
          <p:spPr>
            <a:xfrm>
              <a:off x="4897625" y="2543375"/>
              <a:ext cx="26800" cy="65200"/>
            </a:xfrm>
            <a:custGeom>
              <a:avLst/>
              <a:gdLst/>
              <a:ahLst/>
              <a:cxnLst/>
              <a:rect l="l" t="t" r="r" b="b"/>
              <a:pathLst>
                <a:path w="1072" h="2608" extrusionOk="0">
                  <a:moveTo>
                    <a:pt x="141" y="1"/>
                  </a:moveTo>
                  <a:cubicBezTo>
                    <a:pt x="70" y="1"/>
                    <a:pt x="0" y="48"/>
                    <a:pt x="0" y="140"/>
                  </a:cubicBezTo>
                  <a:cubicBezTo>
                    <a:pt x="24" y="438"/>
                    <a:pt x="179" y="700"/>
                    <a:pt x="298" y="986"/>
                  </a:cubicBezTo>
                  <a:cubicBezTo>
                    <a:pt x="524" y="1450"/>
                    <a:pt x="679" y="1914"/>
                    <a:pt x="715" y="2438"/>
                  </a:cubicBezTo>
                  <a:cubicBezTo>
                    <a:pt x="721" y="2551"/>
                    <a:pt x="807" y="2608"/>
                    <a:pt x="892" y="2608"/>
                  </a:cubicBezTo>
                  <a:cubicBezTo>
                    <a:pt x="977" y="2608"/>
                    <a:pt x="1060" y="2551"/>
                    <a:pt x="1060" y="2438"/>
                  </a:cubicBezTo>
                  <a:cubicBezTo>
                    <a:pt x="1072" y="1700"/>
                    <a:pt x="882" y="533"/>
                    <a:pt x="250" y="45"/>
                  </a:cubicBezTo>
                  <a:cubicBezTo>
                    <a:pt x="221" y="15"/>
                    <a:pt x="180" y="1"/>
                    <a:pt x="14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38"/>
            <p:cNvSpPr/>
            <p:nvPr/>
          </p:nvSpPr>
          <p:spPr>
            <a:xfrm>
              <a:off x="4899275" y="2533100"/>
              <a:ext cx="30975" cy="70675"/>
            </a:xfrm>
            <a:custGeom>
              <a:avLst/>
              <a:gdLst/>
              <a:ahLst/>
              <a:cxnLst/>
              <a:rect l="l" t="t" r="r" b="b"/>
              <a:pathLst>
                <a:path w="1239" h="2827" extrusionOk="0">
                  <a:moveTo>
                    <a:pt x="149" y="1"/>
                  </a:moveTo>
                  <a:cubicBezTo>
                    <a:pt x="69" y="1"/>
                    <a:pt x="1" y="76"/>
                    <a:pt x="18" y="170"/>
                  </a:cubicBezTo>
                  <a:cubicBezTo>
                    <a:pt x="101" y="539"/>
                    <a:pt x="304" y="861"/>
                    <a:pt x="470" y="1194"/>
                  </a:cubicBezTo>
                  <a:cubicBezTo>
                    <a:pt x="696" y="1659"/>
                    <a:pt x="827" y="2147"/>
                    <a:pt x="839" y="2659"/>
                  </a:cubicBezTo>
                  <a:cubicBezTo>
                    <a:pt x="851" y="2770"/>
                    <a:pt x="950" y="2827"/>
                    <a:pt x="1045" y="2827"/>
                  </a:cubicBezTo>
                  <a:cubicBezTo>
                    <a:pt x="1144" y="2827"/>
                    <a:pt x="1238" y="2767"/>
                    <a:pt x="1232" y="2647"/>
                  </a:cubicBezTo>
                  <a:cubicBezTo>
                    <a:pt x="1208" y="1790"/>
                    <a:pt x="911" y="599"/>
                    <a:pt x="244" y="39"/>
                  </a:cubicBezTo>
                  <a:cubicBezTo>
                    <a:pt x="214" y="12"/>
                    <a:pt x="181" y="1"/>
                    <a:pt x="14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38"/>
            <p:cNvSpPr/>
            <p:nvPr/>
          </p:nvSpPr>
          <p:spPr>
            <a:xfrm>
              <a:off x="4901850" y="2531425"/>
              <a:ext cx="24075" cy="55100"/>
            </a:xfrm>
            <a:custGeom>
              <a:avLst/>
              <a:gdLst/>
              <a:ahLst/>
              <a:cxnLst/>
              <a:rect l="l" t="t" r="r" b="b"/>
              <a:pathLst>
                <a:path w="963" h="2204" extrusionOk="0">
                  <a:moveTo>
                    <a:pt x="134" y="0"/>
                  </a:moveTo>
                  <a:cubicBezTo>
                    <a:pt x="74" y="0"/>
                    <a:pt x="1" y="50"/>
                    <a:pt x="10" y="106"/>
                  </a:cubicBezTo>
                  <a:cubicBezTo>
                    <a:pt x="34" y="368"/>
                    <a:pt x="153" y="583"/>
                    <a:pt x="272" y="821"/>
                  </a:cubicBezTo>
                  <a:cubicBezTo>
                    <a:pt x="474" y="1190"/>
                    <a:pt x="593" y="1607"/>
                    <a:pt x="605" y="2023"/>
                  </a:cubicBezTo>
                  <a:cubicBezTo>
                    <a:pt x="617" y="2144"/>
                    <a:pt x="709" y="2203"/>
                    <a:pt x="796" y="2203"/>
                  </a:cubicBezTo>
                  <a:cubicBezTo>
                    <a:pt x="881" y="2203"/>
                    <a:pt x="963" y="2147"/>
                    <a:pt x="963" y="2035"/>
                  </a:cubicBezTo>
                  <a:cubicBezTo>
                    <a:pt x="963" y="1368"/>
                    <a:pt x="772" y="416"/>
                    <a:pt x="177" y="11"/>
                  </a:cubicBezTo>
                  <a:cubicBezTo>
                    <a:pt x="164" y="4"/>
                    <a:pt x="150" y="0"/>
                    <a:pt x="1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38"/>
            <p:cNvSpPr/>
            <p:nvPr/>
          </p:nvSpPr>
          <p:spPr>
            <a:xfrm>
              <a:off x="4904825" y="2527150"/>
              <a:ext cx="30025" cy="57400"/>
            </a:xfrm>
            <a:custGeom>
              <a:avLst/>
              <a:gdLst/>
              <a:ahLst/>
              <a:cxnLst/>
              <a:rect l="l" t="t" r="r" b="b"/>
              <a:pathLst>
                <a:path w="1201" h="2296" extrusionOk="0">
                  <a:moveTo>
                    <a:pt x="158" y="0"/>
                  </a:moveTo>
                  <a:cubicBezTo>
                    <a:pt x="66" y="0"/>
                    <a:pt x="0" y="95"/>
                    <a:pt x="22" y="170"/>
                  </a:cubicBezTo>
                  <a:cubicBezTo>
                    <a:pt x="117" y="468"/>
                    <a:pt x="355" y="718"/>
                    <a:pt x="498" y="992"/>
                  </a:cubicBezTo>
                  <a:cubicBezTo>
                    <a:pt x="713" y="1337"/>
                    <a:pt x="844" y="1730"/>
                    <a:pt x="867" y="2135"/>
                  </a:cubicBezTo>
                  <a:cubicBezTo>
                    <a:pt x="885" y="2242"/>
                    <a:pt x="969" y="2295"/>
                    <a:pt x="1047" y="2295"/>
                  </a:cubicBezTo>
                  <a:cubicBezTo>
                    <a:pt x="1126" y="2295"/>
                    <a:pt x="1201" y="2242"/>
                    <a:pt x="1201" y="2135"/>
                  </a:cubicBezTo>
                  <a:cubicBezTo>
                    <a:pt x="1201" y="1492"/>
                    <a:pt x="891" y="242"/>
                    <a:pt x="189" y="4"/>
                  </a:cubicBezTo>
                  <a:cubicBezTo>
                    <a:pt x="178" y="1"/>
                    <a:pt x="168" y="0"/>
                    <a:pt x="15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38"/>
            <p:cNvSpPr/>
            <p:nvPr/>
          </p:nvSpPr>
          <p:spPr>
            <a:xfrm>
              <a:off x="4905900" y="2530200"/>
              <a:ext cx="21950" cy="45350"/>
            </a:xfrm>
            <a:custGeom>
              <a:avLst/>
              <a:gdLst/>
              <a:ahLst/>
              <a:cxnLst/>
              <a:rect l="l" t="t" r="r" b="b"/>
              <a:pathLst>
                <a:path w="878" h="1814" extrusionOk="0">
                  <a:moveTo>
                    <a:pt x="110" y="0"/>
                  </a:moveTo>
                  <a:cubicBezTo>
                    <a:pt x="55" y="0"/>
                    <a:pt x="1" y="48"/>
                    <a:pt x="27" y="108"/>
                  </a:cubicBezTo>
                  <a:cubicBezTo>
                    <a:pt x="193" y="632"/>
                    <a:pt x="515" y="1072"/>
                    <a:pt x="527" y="1644"/>
                  </a:cubicBezTo>
                  <a:cubicBezTo>
                    <a:pt x="539" y="1757"/>
                    <a:pt x="628" y="1813"/>
                    <a:pt x="713" y="1813"/>
                  </a:cubicBezTo>
                  <a:cubicBezTo>
                    <a:pt x="798" y="1813"/>
                    <a:pt x="878" y="1757"/>
                    <a:pt x="872" y="1644"/>
                  </a:cubicBezTo>
                  <a:cubicBezTo>
                    <a:pt x="860" y="1060"/>
                    <a:pt x="622" y="405"/>
                    <a:pt x="170" y="24"/>
                  </a:cubicBezTo>
                  <a:cubicBezTo>
                    <a:pt x="153" y="8"/>
                    <a:pt x="131" y="0"/>
                    <a:pt x="11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38"/>
            <p:cNvSpPr/>
            <p:nvPr/>
          </p:nvSpPr>
          <p:spPr>
            <a:xfrm>
              <a:off x="4907925" y="2576500"/>
              <a:ext cx="23650" cy="61625"/>
            </a:xfrm>
            <a:custGeom>
              <a:avLst/>
              <a:gdLst/>
              <a:ahLst/>
              <a:cxnLst/>
              <a:rect l="l" t="t" r="r" b="b"/>
              <a:pathLst>
                <a:path w="946" h="2465" extrusionOk="0">
                  <a:moveTo>
                    <a:pt x="110" y="0"/>
                  </a:moveTo>
                  <a:cubicBezTo>
                    <a:pt x="56" y="0"/>
                    <a:pt x="0" y="54"/>
                    <a:pt x="17" y="113"/>
                  </a:cubicBezTo>
                  <a:cubicBezTo>
                    <a:pt x="243" y="863"/>
                    <a:pt x="589" y="1518"/>
                    <a:pt x="600" y="2304"/>
                  </a:cubicBezTo>
                  <a:cubicBezTo>
                    <a:pt x="606" y="2411"/>
                    <a:pt x="693" y="2465"/>
                    <a:pt x="778" y="2465"/>
                  </a:cubicBezTo>
                  <a:cubicBezTo>
                    <a:pt x="862" y="2465"/>
                    <a:pt x="946" y="2411"/>
                    <a:pt x="946" y="2304"/>
                  </a:cubicBezTo>
                  <a:cubicBezTo>
                    <a:pt x="922" y="1506"/>
                    <a:pt x="684" y="637"/>
                    <a:pt x="172" y="30"/>
                  </a:cubicBezTo>
                  <a:cubicBezTo>
                    <a:pt x="155" y="9"/>
                    <a:pt x="133" y="0"/>
                    <a:pt x="11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38"/>
            <p:cNvSpPr/>
            <p:nvPr/>
          </p:nvSpPr>
          <p:spPr>
            <a:xfrm>
              <a:off x="4898250" y="2576400"/>
              <a:ext cx="33775" cy="71175"/>
            </a:xfrm>
            <a:custGeom>
              <a:avLst/>
              <a:gdLst/>
              <a:ahLst/>
              <a:cxnLst/>
              <a:rect l="l" t="t" r="r" b="b"/>
              <a:pathLst>
                <a:path w="1351" h="2847" extrusionOk="0">
                  <a:moveTo>
                    <a:pt x="114" y="0"/>
                  </a:moveTo>
                  <a:cubicBezTo>
                    <a:pt x="54" y="0"/>
                    <a:pt x="1" y="42"/>
                    <a:pt x="23" y="117"/>
                  </a:cubicBezTo>
                  <a:cubicBezTo>
                    <a:pt x="214" y="1034"/>
                    <a:pt x="857" y="1748"/>
                    <a:pt x="976" y="2677"/>
                  </a:cubicBezTo>
                  <a:cubicBezTo>
                    <a:pt x="993" y="2790"/>
                    <a:pt x="1089" y="2847"/>
                    <a:pt x="1178" y="2847"/>
                  </a:cubicBezTo>
                  <a:cubicBezTo>
                    <a:pt x="1267" y="2847"/>
                    <a:pt x="1351" y="2790"/>
                    <a:pt x="1345" y="2677"/>
                  </a:cubicBezTo>
                  <a:cubicBezTo>
                    <a:pt x="1238" y="1748"/>
                    <a:pt x="797" y="772"/>
                    <a:pt x="214" y="46"/>
                  </a:cubicBezTo>
                  <a:cubicBezTo>
                    <a:pt x="187" y="15"/>
                    <a:pt x="149" y="0"/>
                    <a:pt x="11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38"/>
            <p:cNvSpPr/>
            <p:nvPr/>
          </p:nvSpPr>
          <p:spPr>
            <a:xfrm>
              <a:off x="4894525" y="2590875"/>
              <a:ext cx="31400" cy="67600"/>
            </a:xfrm>
            <a:custGeom>
              <a:avLst/>
              <a:gdLst/>
              <a:ahLst/>
              <a:cxnLst/>
              <a:rect l="l" t="t" r="r" b="b"/>
              <a:pathLst>
                <a:path w="1256" h="2704" extrusionOk="0">
                  <a:moveTo>
                    <a:pt x="122" y="0"/>
                  </a:moveTo>
                  <a:cubicBezTo>
                    <a:pt x="58" y="0"/>
                    <a:pt x="1" y="59"/>
                    <a:pt x="17" y="157"/>
                  </a:cubicBezTo>
                  <a:cubicBezTo>
                    <a:pt x="244" y="1003"/>
                    <a:pt x="863" y="1657"/>
                    <a:pt x="922" y="2562"/>
                  </a:cubicBezTo>
                  <a:cubicBezTo>
                    <a:pt x="922" y="2656"/>
                    <a:pt x="1003" y="2704"/>
                    <a:pt x="1085" y="2704"/>
                  </a:cubicBezTo>
                  <a:cubicBezTo>
                    <a:pt x="1170" y="2704"/>
                    <a:pt x="1256" y="2653"/>
                    <a:pt x="1256" y="2550"/>
                  </a:cubicBezTo>
                  <a:cubicBezTo>
                    <a:pt x="1256" y="1681"/>
                    <a:pt x="898" y="586"/>
                    <a:pt x="208" y="38"/>
                  </a:cubicBezTo>
                  <a:cubicBezTo>
                    <a:pt x="182" y="12"/>
                    <a:pt x="151" y="0"/>
                    <a:pt x="12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38"/>
            <p:cNvSpPr/>
            <p:nvPr/>
          </p:nvSpPr>
          <p:spPr>
            <a:xfrm>
              <a:off x="4882650" y="2589625"/>
              <a:ext cx="43625" cy="78175"/>
            </a:xfrm>
            <a:custGeom>
              <a:avLst/>
              <a:gdLst/>
              <a:ahLst/>
              <a:cxnLst/>
              <a:rect l="l" t="t" r="r" b="b"/>
              <a:pathLst>
                <a:path w="1745" h="3127" extrusionOk="0">
                  <a:moveTo>
                    <a:pt x="164" y="1"/>
                  </a:moveTo>
                  <a:cubicBezTo>
                    <a:pt x="78" y="1"/>
                    <a:pt x="1" y="92"/>
                    <a:pt x="28" y="183"/>
                  </a:cubicBezTo>
                  <a:cubicBezTo>
                    <a:pt x="421" y="1172"/>
                    <a:pt x="1159" y="1946"/>
                    <a:pt x="1421" y="3005"/>
                  </a:cubicBezTo>
                  <a:cubicBezTo>
                    <a:pt x="1430" y="3090"/>
                    <a:pt x="1484" y="3126"/>
                    <a:pt x="1544" y="3126"/>
                  </a:cubicBezTo>
                  <a:cubicBezTo>
                    <a:pt x="1637" y="3126"/>
                    <a:pt x="1745" y="3040"/>
                    <a:pt x="1731" y="2910"/>
                  </a:cubicBezTo>
                  <a:cubicBezTo>
                    <a:pt x="1576" y="1934"/>
                    <a:pt x="1076" y="624"/>
                    <a:pt x="242" y="29"/>
                  </a:cubicBezTo>
                  <a:cubicBezTo>
                    <a:pt x="217" y="9"/>
                    <a:pt x="190" y="1"/>
                    <a:pt x="16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38"/>
            <p:cNvSpPr/>
            <p:nvPr/>
          </p:nvSpPr>
          <p:spPr>
            <a:xfrm>
              <a:off x="4883425" y="2652050"/>
              <a:ext cx="37750" cy="81100"/>
            </a:xfrm>
            <a:custGeom>
              <a:avLst/>
              <a:gdLst/>
              <a:ahLst/>
              <a:cxnLst/>
              <a:rect l="l" t="t" r="r" b="b"/>
              <a:pathLst>
                <a:path w="1510" h="3244" extrusionOk="0">
                  <a:moveTo>
                    <a:pt x="127" y="0"/>
                  </a:moveTo>
                  <a:cubicBezTo>
                    <a:pt x="60" y="0"/>
                    <a:pt x="1" y="72"/>
                    <a:pt x="45" y="151"/>
                  </a:cubicBezTo>
                  <a:cubicBezTo>
                    <a:pt x="580" y="1104"/>
                    <a:pt x="1128" y="2020"/>
                    <a:pt x="1271" y="3128"/>
                  </a:cubicBezTo>
                  <a:cubicBezTo>
                    <a:pt x="1271" y="3205"/>
                    <a:pt x="1333" y="3244"/>
                    <a:pt x="1393" y="3244"/>
                  </a:cubicBezTo>
                  <a:cubicBezTo>
                    <a:pt x="1452" y="3244"/>
                    <a:pt x="1509" y="3205"/>
                    <a:pt x="1497" y="3128"/>
                  </a:cubicBezTo>
                  <a:cubicBezTo>
                    <a:pt x="1414" y="2032"/>
                    <a:pt x="985" y="806"/>
                    <a:pt x="199" y="32"/>
                  </a:cubicBezTo>
                  <a:cubicBezTo>
                    <a:pt x="177" y="10"/>
                    <a:pt x="152" y="0"/>
                    <a:pt x="12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38"/>
            <p:cNvSpPr/>
            <p:nvPr/>
          </p:nvSpPr>
          <p:spPr>
            <a:xfrm>
              <a:off x="4874425" y="2658150"/>
              <a:ext cx="45350" cy="90175"/>
            </a:xfrm>
            <a:custGeom>
              <a:avLst/>
              <a:gdLst/>
              <a:ahLst/>
              <a:cxnLst/>
              <a:rect l="l" t="t" r="r" b="b"/>
              <a:pathLst>
                <a:path w="1814" h="3607" extrusionOk="0">
                  <a:moveTo>
                    <a:pt x="107" y="0"/>
                  </a:moveTo>
                  <a:cubicBezTo>
                    <a:pt x="55" y="0"/>
                    <a:pt x="1" y="37"/>
                    <a:pt x="24" y="98"/>
                  </a:cubicBezTo>
                  <a:cubicBezTo>
                    <a:pt x="452" y="1276"/>
                    <a:pt x="1250" y="2264"/>
                    <a:pt x="1524" y="3503"/>
                  </a:cubicBezTo>
                  <a:cubicBezTo>
                    <a:pt x="1548" y="3576"/>
                    <a:pt x="1604" y="3607"/>
                    <a:pt x="1659" y="3607"/>
                  </a:cubicBezTo>
                  <a:cubicBezTo>
                    <a:pt x="1738" y="3607"/>
                    <a:pt x="1814" y="3542"/>
                    <a:pt x="1786" y="3443"/>
                  </a:cubicBezTo>
                  <a:cubicBezTo>
                    <a:pt x="1524" y="2229"/>
                    <a:pt x="833" y="1098"/>
                    <a:pt x="178" y="38"/>
                  </a:cubicBezTo>
                  <a:cubicBezTo>
                    <a:pt x="165" y="12"/>
                    <a:pt x="137" y="0"/>
                    <a:pt x="10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38"/>
            <p:cNvSpPr/>
            <p:nvPr/>
          </p:nvSpPr>
          <p:spPr>
            <a:xfrm>
              <a:off x="4878700" y="2681950"/>
              <a:ext cx="33225" cy="110375"/>
            </a:xfrm>
            <a:custGeom>
              <a:avLst/>
              <a:gdLst/>
              <a:ahLst/>
              <a:cxnLst/>
              <a:rect l="l" t="t" r="r" b="b"/>
              <a:pathLst>
                <a:path w="1329" h="4415" extrusionOk="0">
                  <a:moveTo>
                    <a:pt x="87" y="0"/>
                  </a:moveTo>
                  <a:cubicBezTo>
                    <a:pt x="43" y="0"/>
                    <a:pt x="0" y="35"/>
                    <a:pt x="7" y="98"/>
                  </a:cubicBezTo>
                  <a:cubicBezTo>
                    <a:pt x="293" y="1527"/>
                    <a:pt x="960" y="2825"/>
                    <a:pt x="1067" y="4289"/>
                  </a:cubicBezTo>
                  <a:cubicBezTo>
                    <a:pt x="1079" y="4372"/>
                    <a:pt x="1147" y="4414"/>
                    <a:pt x="1210" y="4414"/>
                  </a:cubicBezTo>
                  <a:cubicBezTo>
                    <a:pt x="1272" y="4414"/>
                    <a:pt x="1329" y="4372"/>
                    <a:pt x="1317" y="4289"/>
                  </a:cubicBezTo>
                  <a:cubicBezTo>
                    <a:pt x="1198" y="2836"/>
                    <a:pt x="686" y="1408"/>
                    <a:pt x="162" y="50"/>
                  </a:cubicBezTo>
                  <a:cubicBezTo>
                    <a:pt x="148" y="16"/>
                    <a:pt x="117" y="0"/>
                    <a:pt x="8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38"/>
            <p:cNvSpPr/>
            <p:nvPr/>
          </p:nvSpPr>
          <p:spPr>
            <a:xfrm>
              <a:off x="4869975" y="2623650"/>
              <a:ext cx="47625" cy="120525"/>
            </a:xfrm>
            <a:custGeom>
              <a:avLst/>
              <a:gdLst/>
              <a:ahLst/>
              <a:cxnLst/>
              <a:rect l="l" t="t" r="r" b="b"/>
              <a:pathLst>
                <a:path w="1905" h="4821" extrusionOk="0">
                  <a:moveTo>
                    <a:pt x="152" y="0"/>
                  </a:moveTo>
                  <a:cubicBezTo>
                    <a:pt x="79" y="0"/>
                    <a:pt x="0" y="78"/>
                    <a:pt x="35" y="156"/>
                  </a:cubicBezTo>
                  <a:cubicBezTo>
                    <a:pt x="642" y="1620"/>
                    <a:pt x="1523" y="2966"/>
                    <a:pt x="1511" y="4633"/>
                  </a:cubicBezTo>
                  <a:cubicBezTo>
                    <a:pt x="1499" y="4758"/>
                    <a:pt x="1595" y="4820"/>
                    <a:pt x="1693" y="4820"/>
                  </a:cubicBezTo>
                  <a:cubicBezTo>
                    <a:pt x="1791" y="4820"/>
                    <a:pt x="1892" y="4758"/>
                    <a:pt x="1892" y="4633"/>
                  </a:cubicBezTo>
                  <a:cubicBezTo>
                    <a:pt x="1904" y="3037"/>
                    <a:pt x="1190" y="1287"/>
                    <a:pt x="225" y="37"/>
                  </a:cubicBezTo>
                  <a:cubicBezTo>
                    <a:pt x="206" y="11"/>
                    <a:pt x="179" y="0"/>
                    <a:pt x="15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38"/>
            <p:cNvSpPr/>
            <p:nvPr/>
          </p:nvSpPr>
          <p:spPr>
            <a:xfrm>
              <a:off x="4811050" y="2511750"/>
              <a:ext cx="100900" cy="186325"/>
            </a:xfrm>
            <a:custGeom>
              <a:avLst/>
              <a:gdLst/>
              <a:ahLst/>
              <a:cxnLst/>
              <a:rect l="l" t="t" r="r" b="b"/>
              <a:pathLst>
                <a:path w="4036" h="7453" extrusionOk="0">
                  <a:moveTo>
                    <a:pt x="144" y="1"/>
                  </a:moveTo>
                  <a:cubicBezTo>
                    <a:pt x="75" y="1"/>
                    <a:pt x="1" y="79"/>
                    <a:pt x="46" y="143"/>
                  </a:cubicBezTo>
                  <a:cubicBezTo>
                    <a:pt x="1582" y="2275"/>
                    <a:pt x="3463" y="4668"/>
                    <a:pt x="3785" y="7347"/>
                  </a:cubicBezTo>
                  <a:cubicBezTo>
                    <a:pt x="3791" y="7417"/>
                    <a:pt x="3854" y="7452"/>
                    <a:pt x="3914" y="7452"/>
                  </a:cubicBezTo>
                  <a:cubicBezTo>
                    <a:pt x="3976" y="7452"/>
                    <a:pt x="4035" y="7414"/>
                    <a:pt x="4023" y="7335"/>
                  </a:cubicBezTo>
                  <a:cubicBezTo>
                    <a:pt x="3797" y="4632"/>
                    <a:pt x="2201" y="1846"/>
                    <a:pt x="201" y="24"/>
                  </a:cubicBezTo>
                  <a:cubicBezTo>
                    <a:pt x="185" y="8"/>
                    <a:pt x="164" y="1"/>
                    <a:pt x="14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38"/>
            <p:cNvSpPr/>
            <p:nvPr/>
          </p:nvSpPr>
          <p:spPr>
            <a:xfrm>
              <a:off x="4747550" y="2438175"/>
              <a:ext cx="156050" cy="227850"/>
            </a:xfrm>
            <a:custGeom>
              <a:avLst/>
              <a:gdLst/>
              <a:ahLst/>
              <a:cxnLst/>
              <a:rect l="l" t="t" r="r" b="b"/>
              <a:pathLst>
                <a:path w="6242" h="9114" extrusionOk="0">
                  <a:moveTo>
                    <a:pt x="80" y="0"/>
                  </a:moveTo>
                  <a:cubicBezTo>
                    <a:pt x="30" y="0"/>
                    <a:pt x="1" y="63"/>
                    <a:pt x="38" y="110"/>
                  </a:cubicBezTo>
                  <a:cubicBezTo>
                    <a:pt x="2479" y="2812"/>
                    <a:pt x="5908" y="5110"/>
                    <a:pt x="6206" y="9087"/>
                  </a:cubicBezTo>
                  <a:cubicBezTo>
                    <a:pt x="6206" y="9105"/>
                    <a:pt x="6215" y="9114"/>
                    <a:pt x="6224" y="9114"/>
                  </a:cubicBezTo>
                  <a:cubicBezTo>
                    <a:pt x="6233" y="9114"/>
                    <a:pt x="6242" y="9105"/>
                    <a:pt x="6242" y="9087"/>
                  </a:cubicBezTo>
                  <a:cubicBezTo>
                    <a:pt x="6206" y="5503"/>
                    <a:pt x="3110" y="1717"/>
                    <a:pt x="122" y="14"/>
                  </a:cubicBezTo>
                  <a:cubicBezTo>
                    <a:pt x="107" y="5"/>
                    <a:pt x="93" y="0"/>
                    <a:pt x="8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38"/>
            <p:cNvSpPr/>
            <p:nvPr/>
          </p:nvSpPr>
          <p:spPr>
            <a:xfrm>
              <a:off x="4881350" y="2411675"/>
              <a:ext cx="46600" cy="85775"/>
            </a:xfrm>
            <a:custGeom>
              <a:avLst/>
              <a:gdLst/>
              <a:ahLst/>
              <a:cxnLst/>
              <a:rect l="l" t="t" r="r" b="b"/>
              <a:pathLst>
                <a:path w="1864" h="3431" extrusionOk="0">
                  <a:moveTo>
                    <a:pt x="129" y="0"/>
                  </a:moveTo>
                  <a:cubicBezTo>
                    <a:pt x="61" y="0"/>
                    <a:pt x="0" y="66"/>
                    <a:pt x="44" y="146"/>
                  </a:cubicBezTo>
                  <a:cubicBezTo>
                    <a:pt x="294" y="646"/>
                    <a:pt x="651" y="1086"/>
                    <a:pt x="913" y="1586"/>
                  </a:cubicBezTo>
                  <a:cubicBezTo>
                    <a:pt x="1199" y="2134"/>
                    <a:pt x="1390" y="2718"/>
                    <a:pt x="1533" y="3313"/>
                  </a:cubicBezTo>
                  <a:cubicBezTo>
                    <a:pt x="1547" y="3395"/>
                    <a:pt x="1607" y="3430"/>
                    <a:pt x="1670" y="3430"/>
                  </a:cubicBezTo>
                  <a:cubicBezTo>
                    <a:pt x="1763" y="3430"/>
                    <a:pt x="1863" y="3355"/>
                    <a:pt x="1842" y="3241"/>
                  </a:cubicBezTo>
                  <a:cubicBezTo>
                    <a:pt x="1604" y="2170"/>
                    <a:pt x="1092" y="741"/>
                    <a:pt x="199" y="27"/>
                  </a:cubicBezTo>
                  <a:cubicBezTo>
                    <a:pt x="177" y="8"/>
                    <a:pt x="153" y="0"/>
                    <a:pt x="12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38"/>
            <p:cNvSpPr/>
            <p:nvPr/>
          </p:nvSpPr>
          <p:spPr>
            <a:xfrm>
              <a:off x="4857750" y="2363725"/>
              <a:ext cx="76800" cy="111950"/>
            </a:xfrm>
            <a:custGeom>
              <a:avLst/>
              <a:gdLst/>
              <a:ahLst/>
              <a:cxnLst/>
              <a:rect l="l" t="t" r="r" b="b"/>
              <a:pathLst>
                <a:path w="3072" h="4478" extrusionOk="0">
                  <a:moveTo>
                    <a:pt x="125" y="1"/>
                  </a:moveTo>
                  <a:cubicBezTo>
                    <a:pt x="47" y="1"/>
                    <a:pt x="1" y="100"/>
                    <a:pt x="60" y="159"/>
                  </a:cubicBezTo>
                  <a:cubicBezTo>
                    <a:pt x="1048" y="1302"/>
                    <a:pt x="2655" y="2588"/>
                    <a:pt x="2417" y="4266"/>
                  </a:cubicBezTo>
                  <a:cubicBezTo>
                    <a:pt x="2388" y="4396"/>
                    <a:pt x="2489" y="4477"/>
                    <a:pt x="2585" y="4477"/>
                  </a:cubicBezTo>
                  <a:cubicBezTo>
                    <a:pt x="2647" y="4477"/>
                    <a:pt x="2708" y="4442"/>
                    <a:pt x="2727" y="4362"/>
                  </a:cubicBezTo>
                  <a:cubicBezTo>
                    <a:pt x="3072" y="2528"/>
                    <a:pt x="1584" y="933"/>
                    <a:pt x="179" y="16"/>
                  </a:cubicBezTo>
                  <a:cubicBezTo>
                    <a:pt x="160" y="5"/>
                    <a:pt x="141" y="1"/>
                    <a:pt x="12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38"/>
            <p:cNvSpPr/>
            <p:nvPr/>
          </p:nvSpPr>
          <p:spPr>
            <a:xfrm>
              <a:off x="4857150" y="2328325"/>
              <a:ext cx="78825" cy="98125"/>
            </a:xfrm>
            <a:custGeom>
              <a:avLst/>
              <a:gdLst/>
              <a:ahLst/>
              <a:cxnLst/>
              <a:rect l="l" t="t" r="r" b="b"/>
              <a:pathLst>
                <a:path w="3153" h="3925" extrusionOk="0">
                  <a:moveTo>
                    <a:pt x="123" y="0"/>
                  </a:moveTo>
                  <a:cubicBezTo>
                    <a:pt x="55" y="0"/>
                    <a:pt x="1" y="99"/>
                    <a:pt x="60" y="158"/>
                  </a:cubicBezTo>
                  <a:cubicBezTo>
                    <a:pt x="1143" y="1277"/>
                    <a:pt x="2548" y="2206"/>
                    <a:pt x="2882" y="3825"/>
                  </a:cubicBezTo>
                  <a:cubicBezTo>
                    <a:pt x="2906" y="3894"/>
                    <a:pt x="2959" y="3924"/>
                    <a:pt x="3011" y="3924"/>
                  </a:cubicBezTo>
                  <a:cubicBezTo>
                    <a:pt x="3083" y="3924"/>
                    <a:pt x="3152" y="3863"/>
                    <a:pt x="3132" y="3766"/>
                  </a:cubicBezTo>
                  <a:cubicBezTo>
                    <a:pt x="2846" y="2206"/>
                    <a:pt x="1488" y="837"/>
                    <a:pt x="167" y="15"/>
                  </a:cubicBezTo>
                  <a:cubicBezTo>
                    <a:pt x="152" y="5"/>
                    <a:pt x="137" y="0"/>
                    <a:pt x="12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38"/>
            <p:cNvSpPr/>
            <p:nvPr/>
          </p:nvSpPr>
          <p:spPr>
            <a:xfrm>
              <a:off x="4837150" y="2285775"/>
              <a:ext cx="99550" cy="113425"/>
            </a:xfrm>
            <a:custGeom>
              <a:avLst/>
              <a:gdLst/>
              <a:ahLst/>
              <a:cxnLst/>
              <a:rect l="l" t="t" r="r" b="b"/>
              <a:pathLst>
                <a:path w="3982" h="4537" extrusionOk="0">
                  <a:moveTo>
                    <a:pt x="128" y="0"/>
                  </a:moveTo>
                  <a:cubicBezTo>
                    <a:pt x="59" y="0"/>
                    <a:pt x="0" y="110"/>
                    <a:pt x="50" y="169"/>
                  </a:cubicBezTo>
                  <a:cubicBezTo>
                    <a:pt x="1253" y="1443"/>
                    <a:pt x="3301" y="2610"/>
                    <a:pt x="3670" y="4420"/>
                  </a:cubicBezTo>
                  <a:cubicBezTo>
                    <a:pt x="3694" y="4502"/>
                    <a:pt x="3751" y="4537"/>
                    <a:pt x="3809" y="4537"/>
                  </a:cubicBezTo>
                  <a:cubicBezTo>
                    <a:pt x="3895" y="4537"/>
                    <a:pt x="3981" y="4462"/>
                    <a:pt x="3967" y="4348"/>
                  </a:cubicBezTo>
                  <a:cubicBezTo>
                    <a:pt x="3634" y="2479"/>
                    <a:pt x="1646" y="1015"/>
                    <a:pt x="169" y="15"/>
                  </a:cubicBezTo>
                  <a:cubicBezTo>
                    <a:pt x="155" y="5"/>
                    <a:pt x="141" y="0"/>
                    <a:pt x="12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38"/>
            <p:cNvSpPr/>
            <p:nvPr/>
          </p:nvSpPr>
          <p:spPr>
            <a:xfrm>
              <a:off x="4852050" y="2282475"/>
              <a:ext cx="89100" cy="104500"/>
            </a:xfrm>
            <a:custGeom>
              <a:avLst/>
              <a:gdLst/>
              <a:ahLst/>
              <a:cxnLst/>
              <a:rect l="l" t="t" r="r" b="b"/>
              <a:pathLst>
                <a:path w="3564" h="4180" extrusionOk="0">
                  <a:moveTo>
                    <a:pt x="124" y="1"/>
                  </a:moveTo>
                  <a:cubicBezTo>
                    <a:pt x="56" y="1"/>
                    <a:pt x="0" y="102"/>
                    <a:pt x="49" y="170"/>
                  </a:cubicBezTo>
                  <a:cubicBezTo>
                    <a:pt x="1192" y="1492"/>
                    <a:pt x="2597" y="2516"/>
                    <a:pt x="3359" y="4135"/>
                  </a:cubicBezTo>
                  <a:cubicBezTo>
                    <a:pt x="3377" y="4167"/>
                    <a:pt x="3403" y="4180"/>
                    <a:pt x="3430" y="4180"/>
                  </a:cubicBezTo>
                  <a:cubicBezTo>
                    <a:pt x="3494" y="4180"/>
                    <a:pt x="3563" y="4107"/>
                    <a:pt x="3538" y="4040"/>
                  </a:cubicBezTo>
                  <a:cubicBezTo>
                    <a:pt x="2859" y="2504"/>
                    <a:pt x="1550" y="944"/>
                    <a:pt x="168" y="16"/>
                  </a:cubicBezTo>
                  <a:cubicBezTo>
                    <a:pt x="154" y="5"/>
                    <a:pt x="139" y="1"/>
                    <a:pt x="12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38"/>
            <p:cNvSpPr/>
            <p:nvPr/>
          </p:nvSpPr>
          <p:spPr>
            <a:xfrm>
              <a:off x="4837475" y="2255150"/>
              <a:ext cx="84875" cy="100200"/>
            </a:xfrm>
            <a:custGeom>
              <a:avLst/>
              <a:gdLst/>
              <a:ahLst/>
              <a:cxnLst/>
              <a:rect l="l" t="t" r="r" b="b"/>
              <a:pathLst>
                <a:path w="3395" h="4008" extrusionOk="0">
                  <a:moveTo>
                    <a:pt x="111" y="0"/>
                  </a:moveTo>
                  <a:cubicBezTo>
                    <a:pt x="47" y="0"/>
                    <a:pt x="1" y="76"/>
                    <a:pt x="49" y="144"/>
                  </a:cubicBezTo>
                  <a:cubicBezTo>
                    <a:pt x="1002" y="1347"/>
                    <a:pt x="2847" y="2168"/>
                    <a:pt x="3061" y="3847"/>
                  </a:cubicBezTo>
                  <a:cubicBezTo>
                    <a:pt x="3067" y="3954"/>
                    <a:pt x="3154" y="4008"/>
                    <a:pt x="3235" y="4008"/>
                  </a:cubicBezTo>
                  <a:cubicBezTo>
                    <a:pt x="3317" y="4008"/>
                    <a:pt x="3395" y="3954"/>
                    <a:pt x="3383" y="3847"/>
                  </a:cubicBezTo>
                  <a:cubicBezTo>
                    <a:pt x="3240" y="2192"/>
                    <a:pt x="1525" y="751"/>
                    <a:pt x="156" y="13"/>
                  </a:cubicBezTo>
                  <a:cubicBezTo>
                    <a:pt x="141" y="4"/>
                    <a:pt x="125" y="0"/>
                    <a:pt x="11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38"/>
            <p:cNvSpPr/>
            <p:nvPr/>
          </p:nvSpPr>
          <p:spPr>
            <a:xfrm>
              <a:off x="4859175" y="2247225"/>
              <a:ext cx="80175" cy="93175"/>
            </a:xfrm>
            <a:custGeom>
              <a:avLst/>
              <a:gdLst/>
              <a:ahLst/>
              <a:cxnLst/>
              <a:rect l="l" t="t" r="r" b="b"/>
              <a:pathLst>
                <a:path w="3207" h="3727" extrusionOk="0">
                  <a:moveTo>
                    <a:pt x="151" y="0"/>
                  </a:moveTo>
                  <a:cubicBezTo>
                    <a:pt x="76" y="0"/>
                    <a:pt x="0" y="73"/>
                    <a:pt x="50" y="163"/>
                  </a:cubicBezTo>
                  <a:cubicBezTo>
                    <a:pt x="407" y="664"/>
                    <a:pt x="955" y="1056"/>
                    <a:pt x="1396" y="1485"/>
                  </a:cubicBezTo>
                  <a:cubicBezTo>
                    <a:pt x="2027" y="2092"/>
                    <a:pt x="2610" y="2783"/>
                    <a:pt x="2872" y="3628"/>
                  </a:cubicBezTo>
                  <a:cubicBezTo>
                    <a:pt x="2895" y="3696"/>
                    <a:pt x="2952" y="3726"/>
                    <a:pt x="3010" y="3726"/>
                  </a:cubicBezTo>
                  <a:cubicBezTo>
                    <a:pt x="3106" y="3726"/>
                    <a:pt x="3206" y="3646"/>
                    <a:pt x="3170" y="3521"/>
                  </a:cubicBezTo>
                  <a:cubicBezTo>
                    <a:pt x="2967" y="2830"/>
                    <a:pt x="2562" y="2259"/>
                    <a:pt x="2098" y="1711"/>
                  </a:cubicBezTo>
                  <a:cubicBezTo>
                    <a:pt x="1574" y="1104"/>
                    <a:pt x="919" y="366"/>
                    <a:pt x="193" y="9"/>
                  </a:cubicBezTo>
                  <a:cubicBezTo>
                    <a:pt x="180" y="3"/>
                    <a:pt x="165" y="0"/>
                    <a:pt x="15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38"/>
            <p:cNvSpPr/>
            <p:nvPr/>
          </p:nvSpPr>
          <p:spPr>
            <a:xfrm>
              <a:off x="4861200" y="2227025"/>
              <a:ext cx="84675" cy="93800"/>
            </a:xfrm>
            <a:custGeom>
              <a:avLst/>
              <a:gdLst/>
              <a:ahLst/>
              <a:cxnLst/>
              <a:rect l="l" t="t" r="r" b="b"/>
              <a:pathLst>
                <a:path w="3387" h="3752" extrusionOk="0">
                  <a:moveTo>
                    <a:pt x="117" y="1"/>
                  </a:moveTo>
                  <a:cubicBezTo>
                    <a:pt x="48" y="1"/>
                    <a:pt x="1" y="98"/>
                    <a:pt x="53" y="150"/>
                  </a:cubicBezTo>
                  <a:cubicBezTo>
                    <a:pt x="624" y="579"/>
                    <a:pt x="1172" y="1055"/>
                    <a:pt x="1696" y="1531"/>
                  </a:cubicBezTo>
                  <a:cubicBezTo>
                    <a:pt x="2231" y="2031"/>
                    <a:pt x="2958" y="2769"/>
                    <a:pt x="2874" y="3555"/>
                  </a:cubicBezTo>
                  <a:cubicBezTo>
                    <a:pt x="2862" y="3686"/>
                    <a:pt x="2958" y="3752"/>
                    <a:pt x="3059" y="3752"/>
                  </a:cubicBezTo>
                  <a:cubicBezTo>
                    <a:pt x="3160" y="3752"/>
                    <a:pt x="3267" y="3686"/>
                    <a:pt x="3279" y="3555"/>
                  </a:cubicBezTo>
                  <a:cubicBezTo>
                    <a:pt x="3386" y="2757"/>
                    <a:pt x="2779" y="2043"/>
                    <a:pt x="2255" y="1495"/>
                  </a:cubicBezTo>
                  <a:cubicBezTo>
                    <a:pt x="1660" y="852"/>
                    <a:pt x="957" y="305"/>
                    <a:pt x="148" y="7"/>
                  </a:cubicBezTo>
                  <a:cubicBezTo>
                    <a:pt x="137" y="3"/>
                    <a:pt x="127" y="1"/>
                    <a:pt x="11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38"/>
            <p:cNvSpPr/>
            <p:nvPr/>
          </p:nvSpPr>
          <p:spPr>
            <a:xfrm>
              <a:off x="4829400" y="2178175"/>
              <a:ext cx="116800" cy="107400"/>
            </a:xfrm>
            <a:custGeom>
              <a:avLst/>
              <a:gdLst/>
              <a:ahLst/>
              <a:cxnLst/>
              <a:rect l="l" t="t" r="r" b="b"/>
              <a:pathLst>
                <a:path w="4672" h="4296" extrusionOk="0">
                  <a:moveTo>
                    <a:pt x="124" y="0"/>
                  </a:moveTo>
                  <a:cubicBezTo>
                    <a:pt x="20" y="0"/>
                    <a:pt x="1" y="146"/>
                    <a:pt x="74" y="199"/>
                  </a:cubicBezTo>
                  <a:cubicBezTo>
                    <a:pt x="1622" y="1366"/>
                    <a:pt x="3527" y="2199"/>
                    <a:pt x="4230" y="4140"/>
                  </a:cubicBezTo>
                  <a:cubicBezTo>
                    <a:pt x="4269" y="4249"/>
                    <a:pt x="4358" y="4296"/>
                    <a:pt x="4443" y="4296"/>
                  </a:cubicBezTo>
                  <a:cubicBezTo>
                    <a:pt x="4561" y="4296"/>
                    <a:pt x="4671" y="4203"/>
                    <a:pt x="4623" y="4057"/>
                  </a:cubicBezTo>
                  <a:cubicBezTo>
                    <a:pt x="3944" y="2140"/>
                    <a:pt x="2015" y="687"/>
                    <a:pt x="170" y="8"/>
                  </a:cubicBezTo>
                  <a:cubicBezTo>
                    <a:pt x="153" y="3"/>
                    <a:pt x="138" y="0"/>
                    <a:pt x="12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38"/>
            <p:cNvSpPr/>
            <p:nvPr/>
          </p:nvSpPr>
          <p:spPr>
            <a:xfrm>
              <a:off x="4769000" y="2176650"/>
              <a:ext cx="157925" cy="153150"/>
            </a:xfrm>
            <a:custGeom>
              <a:avLst/>
              <a:gdLst/>
              <a:ahLst/>
              <a:cxnLst/>
              <a:rect l="l" t="t" r="r" b="b"/>
              <a:pathLst>
                <a:path w="6317" h="6126" extrusionOk="0">
                  <a:moveTo>
                    <a:pt x="106" y="1"/>
                  </a:moveTo>
                  <a:cubicBezTo>
                    <a:pt x="27" y="1"/>
                    <a:pt x="1" y="125"/>
                    <a:pt x="73" y="177"/>
                  </a:cubicBezTo>
                  <a:cubicBezTo>
                    <a:pt x="2228" y="1843"/>
                    <a:pt x="5014" y="3367"/>
                    <a:pt x="6062" y="6034"/>
                  </a:cubicBezTo>
                  <a:cubicBezTo>
                    <a:pt x="6087" y="6098"/>
                    <a:pt x="6138" y="6126"/>
                    <a:pt x="6186" y="6126"/>
                  </a:cubicBezTo>
                  <a:cubicBezTo>
                    <a:pt x="6254" y="6126"/>
                    <a:pt x="6316" y="6071"/>
                    <a:pt x="6288" y="5987"/>
                  </a:cubicBezTo>
                  <a:cubicBezTo>
                    <a:pt x="5455" y="3308"/>
                    <a:pt x="2657" y="1070"/>
                    <a:pt x="145" y="10"/>
                  </a:cubicBezTo>
                  <a:cubicBezTo>
                    <a:pt x="131" y="4"/>
                    <a:pt x="118" y="1"/>
                    <a:pt x="10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38"/>
            <p:cNvSpPr/>
            <p:nvPr/>
          </p:nvSpPr>
          <p:spPr>
            <a:xfrm>
              <a:off x="4771400" y="2202625"/>
              <a:ext cx="139100" cy="116525"/>
            </a:xfrm>
            <a:custGeom>
              <a:avLst/>
              <a:gdLst/>
              <a:ahLst/>
              <a:cxnLst/>
              <a:rect l="l" t="t" r="r" b="b"/>
              <a:pathLst>
                <a:path w="5564" h="4661" extrusionOk="0">
                  <a:moveTo>
                    <a:pt x="190" y="1"/>
                  </a:moveTo>
                  <a:cubicBezTo>
                    <a:pt x="93" y="1"/>
                    <a:pt x="0" y="112"/>
                    <a:pt x="85" y="185"/>
                  </a:cubicBezTo>
                  <a:cubicBezTo>
                    <a:pt x="1847" y="1709"/>
                    <a:pt x="3775" y="2888"/>
                    <a:pt x="5347" y="4626"/>
                  </a:cubicBezTo>
                  <a:cubicBezTo>
                    <a:pt x="5366" y="4651"/>
                    <a:pt x="5389" y="4661"/>
                    <a:pt x="5411" y="4661"/>
                  </a:cubicBezTo>
                  <a:cubicBezTo>
                    <a:pt x="5488" y="4661"/>
                    <a:pt x="5564" y="4543"/>
                    <a:pt x="5490" y="4460"/>
                  </a:cubicBezTo>
                  <a:cubicBezTo>
                    <a:pt x="4085" y="2721"/>
                    <a:pt x="2263" y="1007"/>
                    <a:pt x="227" y="7"/>
                  </a:cubicBezTo>
                  <a:cubicBezTo>
                    <a:pt x="215" y="3"/>
                    <a:pt x="202" y="1"/>
                    <a:pt x="19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38"/>
            <p:cNvSpPr/>
            <p:nvPr/>
          </p:nvSpPr>
          <p:spPr>
            <a:xfrm>
              <a:off x="4814900" y="2264025"/>
              <a:ext cx="99000" cy="100850"/>
            </a:xfrm>
            <a:custGeom>
              <a:avLst/>
              <a:gdLst/>
              <a:ahLst/>
              <a:cxnLst/>
              <a:rect l="l" t="t" r="r" b="b"/>
              <a:pathLst>
                <a:path w="3960" h="4034" extrusionOk="0">
                  <a:moveTo>
                    <a:pt x="124" y="0"/>
                  </a:moveTo>
                  <a:cubicBezTo>
                    <a:pt x="46" y="0"/>
                    <a:pt x="0" y="99"/>
                    <a:pt x="59" y="158"/>
                  </a:cubicBezTo>
                  <a:cubicBezTo>
                    <a:pt x="1285" y="1468"/>
                    <a:pt x="2893" y="2349"/>
                    <a:pt x="3738" y="3980"/>
                  </a:cubicBezTo>
                  <a:cubicBezTo>
                    <a:pt x="3755" y="4017"/>
                    <a:pt x="3789" y="4033"/>
                    <a:pt x="3824" y="4033"/>
                  </a:cubicBezTo>
                  <a:cubicBezTo>
                    <a:pt x="3890" y="4033"/>
                    <a:pt x="3960" y="3978"/>
                    <a:pt x="3929" y="3909"/>
                  </a:cubicBezTo>
                  <a:cubicBezTo>
                    <a:pt x="3250" y="2254"/>
                    <a:pt x="1750" y="861"/>
                    <a:pt x="178" y="15"/>
                  </a:cubicBezTo>
                  <a:cubicBezTo>
                    <a:pt x="159" y="5"/>
                    <a:pt x="141" y="0"/>
                    <a:pt x="12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38"/>
            <p:cNvSpPr/>
            <p:nvPr/>
          </p:nvSpPr>
          <p:spPr>
            <a:xfrm>
              <a:off x="4824925" y="2310625"/>
              <a:ext cx="89025" cy="83625"/>
            </a:xfrm>
            <a:custGeom>
              <a:avLst/>
              <a:gdLst/>
              <a:ahLst/>
              <a:cxnLst/>
              <a:rect l="l" t="t" r="r" b="b"/>
              <a:pathLst>
                <a:path w="3561" h="3345" extrusionOk="0">
                  <a:moveTo>
                    <a:pt x="106" y="1"/>
                  </a:moveTo>
                  <a:cubicBezTo>
                    <a:pt x="53" y="1"/>
                    <a:pt x="0" y="75"/>
                    <a:pt x="51" y="116"/>
                  </a:cubicBezTo>
                  <a:cubicBezTo>
                    <a:pt x="1182" y="1045"/>
                    <a:pt x="2504" y="1926"/>
                    <a:pt x="3206" y="3247"/>
                  </a:cubicBezTo>
                  <a:cubicBezTo>
                    <a:pt x="3241" y="3317"/>
                    <a:pt x="3293" y="3345"/>
                    <a:pt x="3345" y="3345"/>
                  </a:cubicBezTo>
                  <a:cubicBezTo>
                    <a:pt x="3453" y="3345"/>
                    <a:pt x="3560" y="3221"/>
                    <a:pt x="3504" y="3092"/>
                  </a:cubicBezTo>
                  <a:cubicBezTo>
                    <a:pt x="2789" y="1747"/>
                    <a:pt x="1456" y="711"/>
                    <a:pt x="134" y="9"/>
                  </a:cubicBezTo>
                  <a:cubicBezTo>
                    <a:pt x="125" y="3"/>
                    <a:pt x="116" y="1"/>
                    <a:pt x="10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38"/>
            <p:cNvSpPr/>
            <p:nvPr/>
          </p:nvSpPr>
          <p:spPr>
            <a:xfrm>
              <a:off x="4823075" y="2332450"/>
              <a:ext cx="87725" cy="95900"/>
            </a:xfrm>
            <a:custGeom>
              <a:avLst/>
              <a:gdLst/>
              <a:ahLst/>
              <a:cxnLst/>
              <a:rect l="l" t="t" r="r" b="b"/>
              <a:pathLst>
                <a:path w="3509" h="3836" extrusionOk="0">
                  <a:moveTo>
                    <a:pt x="97" y="1"/>
                  </a:moveTo>
                  <a:cubicBezTo>
                    <a:pt x="42" y="1"/>
                    <a:pt x="1" y="90"/>
                    <a:pt x="30" y="148"/>
                  </a:cubicBezTo>
                  <a:cubicBezTo>
                    <a:pt x="1101" y="1350"/>
                    <a:pt x="2399" y="2374"/>
                    <a:pt x="3232" y="3779"/>
                  </a:cubicBezTo>
                  <a:cubicBezTo>
                    <a:pt x="3258" y="3819"/>
                    <a:pt x="3295" y="3836"/>
                    <a:pt x="3333" y="3836"/>
                  </a:cubicBezTo>
                  <a:cubicBezTo>
                    <a:pt x="3420" y="3836"/>
                    <a:pt x="3508" y="3748"/>
                    <a:pt x="3459" y="3648"/>
                  </a:cubicBezTo>
                  <a:cubicBezTo>
                    <a:pt x="2649" y="2196"/>
                    <a:pt x="1447" y="1005"/>
                    <a:pt x="137" y="17"/>
                  </a:cubicBezTo>
                  <a:cubicBezTo>
                    <a:pt x="123" y="6"/>
                    <a:pt x="110" y="1"/>
                    <a:pt x="9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38"/>
            <p:cNvSpPr/>
            <p:nvPr/>
          </p:nvSpPr>
          <p:spPr>
            <a:xfrm>
              <a:off x="4747075" y="2226550"/>
              <a:ext cx="169000" cy="163900"/>
            </a:xfrm>
            <a:custGeom>
              <a:avLst/>
              <a:gdLst/>
              <a:ahLst/>
              <a:cxnLst/>
              <a:rect l="l" t="t" r="r" b="b"/>
              <a:pathLst>
                <a:path w="6760" h="6556" extrusionOk="0">
                  <a:moveTo>
                    <a:pt x="27" y="1"/>
                  </a:moveTo>
                  <a:cubicBezTo>
                    <a:pt x="8" y="1"/>
                    <a:pt x="0" y="51"/>
                    <a:pt x="22" y="62"/>
                  </a:cubicBezTo>
                  <a:cubicBezTo>
                    <a:pt x="2629" y="1360"/>
                    <a:pt x="5260" y="3693"/>
                    <a:pt x="6380" y="6444"/>
                  </a:cubicBezTo>
                  <a:cubicBezTo>
                    <a:pt x="6407" y="6522"/>
                    <a:pt x="6476" y="6556"/>
                    <a:pt x="6545" y="6556"/>
                  </a:cubicBezTo>
                  <a:cubicBezTo>
                    <a:pt x="6653" y="6556"/>
                    <a:pt x="6759" y="6472"/>
                    <a:pt x="6701" y="6348"/>
                  </a:cubicBezTo>
                  <a:cubicBezTo>
                    <a:pt x="5618" y="3562"/>
                    <a:pt x="2974" y="812"/>
                    <a:pt x="34" y="2"/>
                  </a:cubicBezTo>
                  <a:cubicBezTo>
                    <a:pt x="31" y="1"/>
                    <a:pt x="29" y="1"/>
                    <a:pt x="2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38"/>
            <p:cNvSpPr/>
            <p:nvPr/>
          </p:nvSpPr>
          <p:spPr>
            <a:xfrm>
              <a:off x="4821150" y="2257000"/>
              <a:ext cx="100125" cy="135850"/>
            </a:xfrm>
            <a:custGeom>
              <a:avLst/>
              <a:gdLst/>
              <a:ahLst/>
              <a:cxnLst/>
              <a:rect l="l" t="t" r="r" b="b"/>
              <a:pathLst>
                <a:path w="4005" h="5434" extrusionOk="0">
                  <a:moveTo>
                    <a:pt x="96" y="0"/>
                  </a:moveTo>
                  <a:cubicBezTo>
                    <a:pt x="49" y="0"/>
                    <a:pt x="0" y="50"/>
                    <a:pt x="35" y="94"/>
                  </a:cubicBezTo>
                  <a:cubicBezTo>
                    <a:pt x="1309" y="1808"/>
                    <a:pt x="3024" y="3297"/>
                    <a:pt x="3762" y="5356"/>
                  </a:cubicBezTo>
                  <a:cubicBezTo>
                    <a:pt x="3786" y="5410"/>
                    <a:pt x="3834" y="5433"/>
                    <a:pt x="3878" y="5433"/>
                  </a:cubicBezTo>
                  <a:cubicBezTo>
                    <a:pt x="3944" y="5433"/>
                    <a:pt x="4005" y="5382"/>
                    <a:pt x="3976" y="5297"/>
                  </a:cubicBezTo>
                  <a:cubicBezTo>
                    <a:pt x="3286" y="3178"/>
                    <a:pt x="1595" y="1630"/>
                    <a:pt x="142" y="23"/>
                  </a:cubicBezTo>
                  <a:cubicBezTo>
                    <a:pt x="130" y="7"/>
                    <a:pt x="113" y="0"/>
                    <a:pt x="9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38"/>
            <p:cNvSpPr/>
            <p:nvPr/>
          </p:nvSpPr>
          <p:spPr>
            <a:xfrm>
              <a:off x="4806925" y="2239050"/>
              <a:ext cx="112850" cy="124525"/>
            </a:xfrm>
            <a:custGeom>
              <a:avLst/>
              <a:gdLst/>
              <a:ahLst/>
              <a:cxnLst/>
              <a:rect l="l" t="t" r="r" b="b"/>
              <a:pathLst>
                <a:path w="4514" h="4981" extrusionOk="0">
                  <a:moveTo>
                    <a:pt x="166" y="0"/>
                  </a:moveTo>
                  <a:cubicBezTo>
                    <a:pt x="71" y="0"/>
                    <a:pt x="1" y="113"/>
                    <a:pt x="80" y="193"/>
                  </a:cubicBezTo>
                  <a:cubicBezTo>
                    <a:pt x="1569" y="1741"/>
                    <a:pt x="3212" y="3003"/>
                    <a:pt x="4283" y="4908"/>
                  </a:cubicBezTo>
                  <a:cubicBezTo>
                    <a:pt x="4303" y="4959"/>
                    <a:pt x="4337" y="4980"/>
                    <a:pt x="4371" y="4980"/>
                  </a:cubicBezTo>
                  <a:cubicBezTo>
                    <a:pt x="4441" y="4980"/>
                    <a:pt x="4514" y="4892"/>
                    <a:pt x="4474" y="4789"/>
                  </a:cubicBezTo>
                  <a:cubicBezTo>
                    <a:pt x="3569" y="2943"/>
                    <a:pt x="2033" y="1038"/>
                    <a:pt x="223" y="14"/>
                  </a:cubicBezTo>
                  <a:cubicBezTo>
                    <a:pt x="204" y="4"/>
                    <a:pt x="184" y="0"/>
                    <a:pt x="16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38"/>
            <p:cNvSpPr/>
            <p:nvPr/>
          </p:nvSpPr>
          <p:spPr>
            <a:xfrm>
              <a:off x="4817600" y="2316600"/>
              <a:ext cx="100825" cy="119100"/>
            </a:xfrm>
            <a:custGeom>
              <a:avLst/>
              <a:gdLst/>
              <a:ahLst/>
              <a:cxnLst/>
              <a:rect l="l" t="t" r="r" b="b"/>
              <a:pathLst>
                <a:path w="4033" h="4764" extrusionOk="0">
                  <a:moveTo>
                    <a:pt x="168" y="0"/>
                  </a:moveTo>
                  <a:cubicBezTo>
                    <a:pt x="83" y="0"/>
                    <a:pt x="0" y="109"/>
                    <a:pt x="58" y="186"/>
                  </a:cubicBezTo>
                  <a:cubicBezTo>
                    <a:pt x="1225" y="1758"/>
                    <a:pt x="2689" y="3032"/>
                    <a:pt x="3749" y="4699"/>
                  </a:cubicBezTo>
                  <a:cubicBezTo>
                    <a:pt x="3776" y="4744"/>
                    <a:pt x="3817" y="4763"/>
                    <a:pt x="3858" y="4763"/>
                  </a:cubicBezTo>
                  <a:cubicBezTo>
                    <a:pt x="3945" y="4763"/>
                    <a:pt x="4032" y="4677"/>
                    <a:pt x="3975" y="4580"/>
                  </a:cubicBezTo>
                  <a:cubicBezTo>
                    <a:pt x="3023" y="2937"/>
                    <a:pt x="1749" y="1163"/>
                    <a:pt x="225" y="20"/>
                  </a:cubicBezTo>
                  <a:cubicBezTo>
                    <a:pt x="207" y="6"/>
                    <a:pt x="187" y="0"/>
                    <a:pt x="16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38"/>
            <p:cNvSpPr/>
            <p:nvPr/>
          </p:nvSpPr>
          <p:spPr>
            <a:xfrm>
              <a:off x="4834000" y="2364325"/>
              <a:ext cx="84000" cy="115700"/>
            </a:xfrm>
            <a:custGeom>
              <a:avLst/>
              <a:gdLst/>
              <a:ahLst/>
              <a:cxnLst/>
              <a:rect l="l" t="t" r="r" b="b"/>
              <a:pathLst>
                <a:path w="3360" h="4628" extrusionOk="0">
                  <a:moveTo>
                    <a:pt x="189" y="1"/>
                  </a:moveTo>
                  <a:cubicBezTo>
                    <a:pt x="94" y="1"/>
                    <a:pt x="0" y="106"/>
                    <a:pt x="69" y="194"/>
                  </a:cubicBezTo>
                  <a:cubicBezTo>
                    <a:pt x="1129" y="1659"/>
                    <a:pt x="2510" y="2742"/>
                    <a:pt x="3093" y="4528"/>
                  </a:cubicBezTo>
                  <a:cubicBezTo>
                    <a:pt x="3113" y="4597"/>
                    <a:pt x="3165" y="4627"/>
                    <a:pt x="3216" y="4627"/>
                  </a:cubicBezTo>
                  <a:cubicBezTo>
                    <a:pt x="3289" y="4627"/>
                    <a:pt x="3359" y="4566"/>
                    <a:pt x="3331" y="4469"/>
                  </a:cubicBezTo>
                  <a:cubicBezTo>
                    <a:pt x="2855" y="2873"/>
                    <a:pt x="1736" y="861"/>
                    <a:pt x="248" y="16"/>
                  </a:cubicBezTo>
                  <a:cubicBezTo>
                    <a:pt x="229" y="5"/>
                    <a:pt x="209" y="1"/>
                    <a:pt x="1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38"/>
            <p:cNvSpPr/>
            <p:nvPr/>
          </p:nvSpPr>
          <p:spPr>
            <a:xfrm>
              <a:off x="4753425" y="2289625"/>
              <a:ext cx="166550" cy="207125"/>
            </a:xfrm>
            <a:custGeom>
              <a:avLst/>
              <a:gdLst/>
              <a:ahLst/>
              <a:cxnLst/>
              <a:rect l="l" t="t" r="r" b="b"/>
              <a:pathLst>
                <a:path w="6662" h="8285" extrusionOk="0">
                  <a:moveTo>
                    <a:pt x="148" y="1"/>
                  </a:moveTo>
                  <a:cubicBezTo>
                    <a:pt x="65" y="1"/>
                    <a:pt x="0" y="99"/>
                    <a:pt x="65" y="182"/>
                  </a:cubicBezTo>
                  <a:cubicBezTo>
                    <a:pt x="2208" y="2813"/>
                    <a:pt x="5197" y="4885"/>
                    <a:pt x="6376" y="8195"/>
                  </a:cubicBezTo>
                  <a:cubicBezTo>
                    <a:pt x="6400" y="8257"/>
                    <a:pt x="6454" y="8285"/>
                    <a:pt x="6507" y="8285"/>
                  </a:cubicBezTo>
                  <a:cubicBezTo>
                    <a:pt x="6586" y="8285"/>
                    <a:pt x="6661" y="8223"/>
                    <a:pt x="6626" y="8123"/>
                  </a:cubicBezTo>
                  <a:cubicBezTo>
                    <a:pt x="5673" y="4778"/>
                    <a:pt x="2851" y="2147"/>
                    <a:pt x="220" y="27"/>
                  </a:cubicBezTo>
                  <a:cubicBezTo>
                    <a:pt x="196" y="9"/>
                    <a:pt x="171" y="1"/>
                    <a:pt x="14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38"/>
            <p:cNvSpPr/>
            <p:nvPr/>
          </p:nvSpPr>
          <p:spPr>
            <a:xfrm>
              <a:off x="4832525" y="2185475"/>
              <a:ext cx="84450" cy="95450"/>
            </a:xfrm>
            <a:custGeom>
              <a:avLst/>
              <a:gdLst/>
              <a:ahLst/>
              <a:cxnLst/>
              <a:rect l="l" t="t" r="r" b="b"/>
              <a:pathLst>
                <a:path w="3378" h="3818" extrusionOk="0">
                  <a:moveTo>
                    <a:pt x="166" y="0"/>
                  </a:moveTo>
                  <a:cubicBezTo>
                    <a:pt x="71" y="0"/>
                    <a:pt x="1" y="113"/>
                    <a:pt x="80" y="193"/>
                  </a:cubicBezTo>
                  <a:cubicBezTo>
                    <a:pt x="1211" y="1229"/>
                    <a:pt x="2497" y="2205"/>
                    <a:pt x="3045" y="3705"/>
                  </a:cubicBezTo>
                  <a:cubicBezTo>
                    <a:pt x="3079" y="3783"/>
                    <a:pt x="3145" y="3817"/>
                    <a:pt x="3207" y="3817"/>
                  </a:cubicBezTo>
                  <a:cubicBezTo>
                    <a:pt x="3297" y="3817"/>
                    <a:pt x="3378" y="3746"/>
                    <a:pt x="3343" y="3634"/>
                  </a:cubicBezTo>
                  <a:cubicBezTo>
                    <a:pt x="2854" y="2110"/>
                    <a:pt x="1640" y="740"/>
                    <a:pt x="223" y="14"/>
                  </a:cubicBezTo>
                  <a:cubicBezTo>
                    <a:pt x="204" y="4"/>
                    <a:pt x="184" y="0"/>
                    <a:pt x="16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38"/>
            <p:cNvSpPr/>
            <p:nvPr/>
          </p:nvSpPr>
          <p:spPr>
            <a:xfrm>
              <a:off x="4852075" y="2151300"/>
              <a:ext cx="107500" cy="111150"/>
            </a:xfrm>
            <a:custGeom>
              <a:avLst/>
              <a:gdLst/>
              <a:ahLst/>
              <a:cxnLst/>
              <a:rect l="l" t="t" r="r" b="b"/>
              <a:pathLst>
                <a:path w="4300" h="4446" extrusionOk="0">
                  <a:moveTo>
                    <a:pt x="135" y="1"/>
                  </a:moveTo>
                  <a:cubicBezTo>
                    <a:pt x="58" y="1"/>
                    <a:pt x="0" y="95"/>
                    <a:pt x="60" y="155"/>
                  </a:cubicBezTo>
                  <a:cubicBezTo>
                    <a:pt x="1418" y="1572"/>
                    <a:pt x="3311" y="2357"/>
                    <a:pt x="3989" y="4346"/>
                  </a:cubicBezTo>
                  <a:cubicBezTo>
                    <a:pt x="4008" y="4415"/>
                    <a:pt x="4062" y="4445"/>
                    <a:pt x="4119" y="4445"/>
                  </a:cubicBezTo>
                  <a:cubicBezTo>
                    <a:pt x="4207" y="4445"/>
                    <a:pt x="4300" y="4372"/>
                    <a:pt x="4263" y="4262"/>
                  </a:cubicBezTo>
                  <a:cubicBezTo>
                    <a:pt x="3966" y="3393"/>
                    <a:pt x="3394" y="2679"/>
                    <a:pt x="2763" y="2024"/>
                  </a:cubicBezTo>
                  <a:cubicBezTo>
                    <a:pt x="2025" y="1286"/>
                    <a:pt x="1120" y="476"/>
                    <a:pt x="179" y="12"/>
                  </a:cubicBezTo>
                  <a:cubicBezTo>
                    <a:pt x="164" y="4"/>
                    <a:pt x="149" y="1"/>
                    <a:pt x="13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38"/>
            <p:cNvSpPr/>
            <p:nvPr/>
          </p:nvSpPr>
          <p:spPr>
            <a:xfrm>
              <a:off x="4858425" y="2128625"/>
              <a:ext cx="84025" cy="97300"/>
            </a:xfrm>
            <a:custGeom>
              <a:avLst/>
              <a:gdLst/>
              <a:ahLst/>
              <a:cxnLst/>
              <a:rect l="l" t="t" r="r" b="b"/>
              <a:pathLst>
                <a:path w="3361" h="3892" extrusionOk="0">
                  <a:moveTo>
                    <a:pt x="166" y="0"/>
                  </a:moveTo>
                  <a:cubicBezTo>
                    <a:pt x="71" y="0"/>
                    <a:pt x="0" y="115"/>
                    <a:pt x="80" y="205"/>
                  </a:cubicBezTo>
                  <a:cubicBezTo>
                    <a:pt x="1045" y="1300"/>
                    <a:pt x="2902" y="2098"/>
                    <a:pt x="3045" y="3741"/>
                  </a:cubicBezTo>
                  <a:cubicBezTo>
                    <a:pt x="3051" y="3840"/>
                    <a:pt x="3129" y="3891"/>
                    <a:pt x="3205" y="3891"/>
                  </a:cubicBezTo>
                  <a:cubicBezTo>
                    <a:pt x="3284" y="3891"/>
                    <a:pt x="3360" y="3837"/>
                    <a:pt x="3354" y="3729"/>
                  </a:cubicBezTo>
                  <a:cubicBezTo>
                    <a:pt x="3307" y="2098"/>
                    <a:pt x="1557" y="681"/>
                    <a:pt x="223" y="14"/>
                  </a:cubicBezTo>
                  <a:cubicBezTo>
                    <a:pt x="204" y="4"/>
                    <a:pt x="184" y="0"/>
                    <a:pt x="16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38"/>
            <p:cNvSpPr/>
            <p:nvPr/>
          </p:nvSpPr>
          <p:spPr>
            <a:xfrm>
              <a:off x="4841725" y="2072500"/>
              <a:ext cx="101750" cy="111700"/>
            </a:xfrm>
            <a:custGeom>
              <a:avLst/>
              <a:gdLst/>
              <a:ahLst/>
              <a:cxnLst/>
              <a:rect l="l" t="t" r="r" b="b"/>
              <a:pathLst>
                <a:path w="4070" h="4468" extrusionOk="0">
                  <a:moveTo>
                    <a:pt x="101" y="0"/>
                  </a:moveTo>
                  <a:cubicBezTo>
                    <a:pt x="45" y="0"/>
                    <a:pt x="0" y="64"/>
                    <a:pt x="46" y="128"/>
                  </a:cubicBezTo>
                  <a:cubicBezTo>
                    <a:pt x="1105" y="1390"/>
                    <a:pt x="3487" y="2485"/>
                    <a:pt x="3665" y="4295"/>
                  </a:cubicBezTo>
                  <a:cubicBezTo>
                    <a:pt x="3677" y="4408"/>
                    <a:pt x="3781" y="4468"/>
                    <a:pt x="3880" y="4468"/>
                  </a:cubicBezTo>
                  <a:cubicBezTo>
                    <a:pt x="3978" y="4468"/>
                    <a:pt x="4070" y="4408"/>
                    <a:pt x="4058" y="4283"/>
                  </a:cubicBezTo>
                  <a:cubicBezTo>
                    <a:pt x="3856" y="2330"/>
                    <a:pt x="1534" y="1092"/>
                    <a:pt x="153" y="21"/>
                  </a:cubicBezTo>
                  <a:cubicBezTo>
                    <a:pt x="136" y="7"/>
                    <a:pt x="118" y="0"/>
                    <a:pt x="10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38"/>
            <p:cNvSpPr/>
            <p:nvPr/>
          </p:nvSpPr>
          <p:spPr>
            <a:xfrm>
              <a:off x="4879750" y="2056575"/>
              <a:ext cx="55475" cy="80600"/>
            </a:xfrm>
            <a:custGeom>
              <a:avLst/>
              <a:gdLst/>
              <a:ahLst/>
              <a:cxnLst/>
              <a:rect l="l" t="t" r="r" b="b"/>
              <a:pathLst>
                <a:path w="2219" h="3224" extrusionOk="0">
                  <a:moveTo>
                    <a:pt x="129" y="1"/>
                  </a:moveTo>
                  <a:cubicBezTo>
                    <a:pt x="49" y="1"/>
                    <a:pt x="1" y="112"/>
                    <a:pt x="61" y="181"/>
                  </a:cubicBezTo>
                  <a:cubicBezTo>
                    <a:pt x="823" y="1122"/>
                    <a:pt x="1680" y="1848"/>
                    <a:pt x="1906" y="3110"/>
                  </a:cubicBezTo>
                  <a:cubicBezTo>
                    <a:pt x="1911" y="3190"/>
                    <a:pt x="1961" y="3223"/>
                    <a:pt x="2019" y="3223"/>
                  </a:cubicBezTo>
                  <a:cubicBezTo>
                    <a:pt x="2110" y="3223"/>
                    <a:pt x="2218" y="3143"/>
                    <a:pt x="2204" y="3027"/>
                  </a:cubicBezTo>
                  <a:cubicBezTo>
                    <a:pt x="2025" y="1836"/>
                    <a:pt x="1216" y="634"/>
                    <a:pt x="180" y="15"/>
                  </a:cubicBezTo>
                  <a:cubicBezTo>
                    <a:pt x="162" y="5"/>
                    <a:pt x="145" y="1"/>
                    <a:pt x="12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38"/>
            <p:cNvSpPr/>
            <p:nvPr/>
          </p:nvSpPr>
          <p:spPr>
            <a:xfrm>
              <a:off x="4850250" y="1990175"/>
              <a:ext cx="82225" cy="107550"/>
            </a:xfrm>
            <a:custGeom>
              <a:avLst/>
              <a:gdLst/>
              <a:ahLst/>
              <a:cxnLst/>
              <a:rect l="l" t="t" r="r" b="b"/>
              <a:pathLst>
                <a:path w="3289" h="4302" extrusionOk="0">
                  <a:moveTo>
                    <a:pt x="120" y="1"/>
                  </a:moveTo>
                  <a:cubicBezTo>
                    <a:pt x="49" y="1"/>
                    <a:pt x="1" y="100"/>
                    <a:pt x="50" y="158"/>
                  </a:cubicBezTo>
                  <a:cubicBezTo>
                    <a:pt x="1050" y="1230"/>
                    <a:pt x="2848" y="2480"/>
                    <a:pt x="2860" y="4088"/>
                  </a:cubicBezTo>
                  <a:cubicBezTo>
                    <a:pt x="2860" y="4230"/>
                    <a:pt x="2967" y="4302"/>
                    <a:pt x="3074" y="4302"/>
                  </a:cubicBezTo>
                  <a:cubicBezTo>
                    <a:pt x="3181" y="4302"/>
                    <a:pt x="3288" y="4230"/>
                    <a:pt x="3288" y="4088"/>
                  </a:cubicBezTo>
                  <a:cubicBezTo>
                    <a:pt x="3288" y="2397"/>
                    <a:pt x="1526" y="790"/>
                    <a:pt x="169" y="16"/>
                  </a:cubicBezTo>
                  <a:cubicBezTo>
                    <a:pt x="152" y="5"/>
                    <a:pt x="136" y="1"/>
                    <a:pt x="12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38"/>
            <p:cNvSpPr/>
            <p:nvPr/>
          </p:nvSpPr>
          <p:spPr>
            <a:xfrm>
              <a:off x="4863900" y="1962875"/>
              <a:ext cx="50475" cy="60875"/>
            </a:xfrm>
            <a:custGeom>
              <a:avLst/>
              <a:gdLst/>
              <a:ahLst/>
              <a:cxnLst/>
              <a:rect l="l" t="t" r="r" b="b"/>
              <a:pathLst>
                <a:path w="2019" h="2435" extrusionOk="0">
                  <a:moveTo>
                    <a:pt x="91" y="0"/>
                  </a:moveTo>
                  <a:cubicBezTo>
                    <a:pt x="42" y="0"/>
                    <a:pt x="0" y="80"/>
                    <a:pt x="40" y="119"/>
                  </a:cubicBezTo>
                  <a:cubicBezTo>
                    <a:pt x="659" y="774"/>
                    <a:pt x="1540" y="1381"/>
                    <a:pt x="1730" y="2322"/>
                  </a:cubicBezTo>
                  <a:cubicBezTo>
                    <a:pt x="1745" y="2401"/>
                    <a:pt x="1799" y="2435"/>
                    <a:pt x="1855" y="2435"/>
                  </a:cubicBezTo>
                  <a:cubicBezTo>
                    <a:pt x="1934" y="2435"/>
                    <a:pt x="2018" y="2367"/>
                    <a:pt x="2004" y="2263"/>
                  </a:cubicBezTo>
                  <a:cubicBezTo>
                    <a:pt x="1790" y="1262"/>
                    <a:pt x="897" y="596"/>
                    <a:pt x="123" y="12"/>
                  </a:cubicBezTo>
                  <a:cubicBezTo>
                    <a:pt x="113" y="4"/>
                    <a:pt x="102" y="0"/>
                    <a:pt x="9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38"/>
            <p:cNvSpPr/>
            <p:nvPr/>
          </p:nvSpPr>
          <p:spPr>
            <a:xfrm>
              <a:off x="4711075" y="2709300"/>
              <a:ext cx="137750" cy="216225"/>
            </a:xfrm>
            <a:custGeom>
              <a:avLst/>
              <a:gdLst/>
              <a:ahLst/>
              <a:cxnLst/>
              <a:rect l="l" t="t" r="r" b="b"/>
              <a:pathLst>
                <a:path w="5510" h="8649" extrusionOk="0">
                  <a:moveTo>
                    <a:pt x="133" y="1"/>
                  </a:moveTo>
                  <a:cubicBezTo>
                    <a:pt x="52" y="1"/>
                    <a:pt x="0" y="100"/>
                    <a:pt x="69" y="159"/>
                  </a:cubicBezTo>
                  <a:cubicBezTo>
                    <a:pt x="1271" y="1564"/>
                    <a:pt x="2093" y="3100"/>
                    <a:pt x="2998" y="4671"/>
                  </a:cubicBezTo>
                  <a:cubicBezTo>
                    <a:pt x="3664" y="5814"/>
                    <a:pt x="5022" y="7041"/>
                    <a:pt x="4962" y="8446"/>
                  </a:cubicBezTo>
                  <a:cubicBezTo>
                    <a:pt x="4962" y="8583"/>
                    <a:pt x="5057" y="8648"/>
                    <a:pt x="5157" y="8648"/>
                  </a:cubicBezTo>
                  <a:cubicBezTo>
                    <a:pt x="5257" y="8648"/>
                    <a:pt x="5361" y="8583"/>
                    <a:pt x="5379" y="8458"/>
                  </a:cubicBezTo>
                  <a:cubicBezTo>
                    <a:pt x="5510" y="7017"/>
                    <a:pt x="4367" y="5755"/>
                    <a:pt x="3617" y="4624"/>
                  </a:cubicBezTo>
                  <a:cubicBezTo>
                    <a:pt x="2581" y="3016"/>
                    <a:pt x="1878" y="1064"/>
                    <a:pt x="188" y="16"/>
                  </a:cubicBezTo>
                  <a:cubicBezTo>
                    <a:pt x="169" y="6"/>
                    <a:pt x="150"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38"/>
            <p:cNvSpPr/>
            <p:nvPr/>
          </p:nvSpPr>
          <p:spPr>
            <a:xfrm>
              <a:off x="4744350" y="2711100"/>
              <a:ext cx="59700" cy="126875"/>
            </a:xfrm>
            <a:custGeom>
              <a:avLst/>
              <a:gdLst/>
              <a:ahLst/>
              <a:cxnLst/>
              <a:rect l="l" t="t" r="r" b="b"/>
              <a:pathLst>
                <a:path w="2388" h="5075" extrusionOk="0">
                  <a:moveTo>
                    <a:pt x="120" y="1"/>
                  </a:moveTo>
                  <a:cubicBezTo>
                    <a:pt x="59" y="1"/>
                    <a:pt x="1" y="47"/>
                    <a:pt x="24" y="123"/>
                  </a:cubicBezTo>
                  <a:cubicBezTo>
                    <a:pt x="619" y="1837"/>
                    <a:pt x="1738" y="3325"/>
                    <a:pt x="2321" y="5052"/>
                  </a:cubicBezTo>
                  <a:cubicBezTo>
                    <a:pt x="2332" y="5068"/>
                    <a:pt x="2348" y="5074"/>
                    <a:pt x="2361" y="5074"/>
                  </a:cubicBezTo>
                  <a:cubicBezTo>
                    <a:pt x="2376" y="5074"/>
                    <a:pt x="2388" y="5065"/>
                    <a:pt x="2381" y="5052"/>
                  </a:cubicBezTo>
                  <a:cubicBezTo>
                    <a:pt x="2107" y="3266"/>
                    <a:pt x="1309" y="1504"/>
                    <a:pt x="214" y="51"/>
                  </a:cubicBezTo>
                  <a:cubicBezTo>
                    <a:pt x="192" y="16"/>
                    <a:pt x="156" y="1"/>
                    <a:pt x="12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38"/>
            <p:cNvSpPr/>
            <p:nvPr/>
          </p:nvSpPr>
          <p:spPr>
            <a:xfrm>
              <a:off x="4740700" y="2664275"/>
              <a:ext cx="32525" cy="117250"/>
            </a:xfrm>
            <a:custGeom>
              <a:avLst/>
              <a:gdLst/>
              <a:ahLst/>
              <a:cxnLst/>
              <a:rect l="l" t="t" r="r" b="b"/>
              <a:pathLst>
                <a:path w="1301" h="4690" extrusionOk="0">
                  <a:moveTo>
                    <a:pt x="139" y="0"/>
                  </a:moveTo>
                  <a:cubicBezTo>
                    <a:pt x="70" y="0"/>
                    <a:pt x="0" y="42"/>
                    <a:pt x="15" y="114"/>
                  </a:cubicBezTo>
                  <a:cubicBezTo>
                    <a:pt x="193" y="1662"/>
                    <a:pt x="991" y="3079"/>
                    <a:pt x="1182" y="4627"/>
                  </a:cubicBezTo>
                  <a:cubicBezTo>
                    <a:pt x="1194" y="4665"/>
                    <a:pt x="1228" y="4690"/>
                    <a:pt x="1256" y="4690"/>
                  </a:cubicBezTo>
                  <a:cubicBezTo>
                    <a:pt x="1280" y="4690"/>
                    <a:pt x="1301" y="4671"/>
                    <a:pt x="1301" y="4627"/>
                  </a:cubicBezTo>
                  <a:cubicBezTo>
                    <a:pt x="1277" y="3127"/>
                    <a:pt x="979" y="1388"/>
                    <a:pt x="253" y="55"/>
                  </a:cubicBezTo>
                  <a:cubicBezTo>
                    <a:pt x="230" y="18"/>
                    <a:pt x="184" y="0"/>
                    <a:pt x="13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38"/>
            <p:cNvSpPr/>
            <p:nvPr/>
          </p:nvSpPr>
          <p:spPr>
            <a:xfrm>
              <a:off x="4798625" y="2748525"/>
              <a:ext cx="51400" cy="118350"/>
            </a:xfrm>
            <a:custGeom>
              <a:avLst/>
              <a:gdLst/>
              <a:ahLst/>
              <a:cxnLst/>
              <a:rect l="l" t="t" r="r" b="b"/>
              <a:pathLst>
                <a:path w="2056" h="4734" extrusionOk="0">
                  <a:moveTo>
                    <a:pt x="108" y="0"/>
                  </a:moveTo>
                  <a:cubicBezTo>
                    <a:pt x="50" y="0"/>
                    <a:pt x="1" y="44"/>
                    <a:pt x="31" y="114"/>
                  </a:cubicBezTo>
                  <a:cubicBezTo>
                    <a:pt x="639" y="1578"/>
                    <a:pt x="1746" y="2924"/>
                    <a:pt x="1746" y="4591"/>
                  </a:cubicBezTo>
                  <a:cubicBezTo>
                    <a:pt x="1746" y="4686"/>
                    <a:pt x="1820" y="4734"/>
                    <a:pt x="1895" y="4734"/>
                  </a:cubicBezTo>
                  <a:cubicBezTo>
                    <a:pt x="1969" y="4734"/>
                    <a:pt x="2044" y="4686"/>
                    <a:pt x="2044" y="4591"/>
                  </a:cubicBezTo>
                  <a:cubicBezTo>
                    <a:pt x="2055" y="2995"/>
                    <a:pt x="1115" y="1281"/>
                    <a:pt x="198" y="42"/>
                  </a:cubicBezTo>
                  <a:cubicBezTo>
                    <a:pt x="173" y="13"/>
                    <a:pt x="139" y="0"/>
                    <a:pt x="10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38"/>
            <p:cNvSpPr/>
            <p:nvPr/>
          </p:nvSpPr>
          <p:spPr>
            <a:xfrm>
              <a:off x="4789800" y="2656075"/>
              <a:ext cx="80525" cy="187075"/>
            </a:xfrm>
            <a:custGeom>
              <a:avLst/>
              <a:gdLst/>
              <a:ahLst/>
              <a:cxnLst/>
              <a:rect l="l" t="t" r="r" b="b"/>
              <a:pathLst>
                <a:path w="3221" h="7483" extrusionOk="0">
                  <a:moveTo>
                    <a:pt x="98" y="0"/>
                  </a:moveTo>
                  <a:cubicBezTo>
                    <a:pt x="47" y="0"/>
                    <a:pt x="0" y="67"/>
                    <a:pt x="27" y="121"/>
                  </a:cubicBezTo>
                  <a:cubicBezTo>
                    <a:pt x="1265" y="2490"/>
                    <a:pt x="2599" y="4753"/>
                    <a:pt x="3051" y="7431"/>
                  </a:cubicBezTo>
                  <a:cubicBezTo>
                    <a:pt x="3056" y="7466"/>
                    <a:pt x="3088" y="7482"/>
                    <a:pt x="3122" y="7482"/>
                  </a:cubicBezTo>
                  <a:cubicBezTo>
                    <a:pt x="3169" y="7482"/>
                    <a:pt x="3220" y="7451"/>
                    <a:pt x="3206" y="7396"/>
                  </a:cubicBezTo>
                  <a:cubicBezTo>
                    <a:pt x="2885" y="4788"/>
                    <a:pt x="1825" y="2074"/>
                    <a:pt x="146" y="26"/>
                  </a:cubicBezTo>
                  <a:cubicBezTo>
                    <a:pt x="131" y="8"/>
                    <a:pt x="114" y="0"/>
                    <a:pt x="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38"/>
            <p:cNvSpPr/>
            <p:nvPr/>
          </p:nvSpPr>
          <p:spPr>
            <a:xfrm>
              <a:off x="4810100" y="2704525"/>
              <a:ext cx="73400" cy="126175"/>
            </a:xfrm>
            <a:custGeom>
              <a:avLst/>
              <a:gdLst/>
              <a:ahLst/>
              <a:cxnLst/>
              <a:rect l="l" t="t" r="r" b="b"/>
              <a:pathLst>
                <a:path w="2936" h="5047" extrusionOk="0">
                  <a:moveTo>
                    <a:pt x="92" y="0"/>
                  </a:moveTo>
                  <a:cubicBezTo>
                    <a:pt x="38" y="0"/>
                    <a:pt x="0" y="87"/>
                    <a:pt x="49" y="136"/>
                  </a:cubicBezTo>
                  <a:cubicBezTo>
                    <a:pt x="1263" y="1457"/>
                    <a:pt x="2561" y="3088"/>
                    <a:pt x="2739" y="4958"/>
                  </a:cubicBezTo>
                  <a:cubicBezTo>
                    <a:pt x="2745" y="5017"/>
                    <a:pt x="2796" y="5047"/>
                    <a:pt x="2844" y="5047"/>
                  </a:cubicBezTo>
                  <a:cubicBezTo>
                    <a:pt x="2891" y="5047"/>
                    <a:pt x="2936" y="5017"/>
                    <a:pt x="2930" y="4958"/>
                  </a:cubicBezTo>
                  <a:cubicBezTo>
                    <a:pt x="2799" y="3112"/>
                    <a:pt x="1596" y="1124"/>
                    <a:pt x="132" y="17"/>
                  </a:cubicBezTo>
                  <a:cubicBezTo>
                    <a:pt x="118" y="5"/>
                    <a:pt x="105" y="0"/>
                    <a:pt x="9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38"/>
            <p:cNvSpPr/>
            <p:nvPr/>
          </p:nvSpPr>
          <p:spPr>
            <a:xfrm>
              <a:off x="4690175" y="2883575"/>
              <a:ext cx="113425" cy="225600"/>
            </a:xfrm>
            <a:custGeom>
              <a:avLst/>
              <a:gdLst/>
              <a:ahLst/>
              <a:cxnLst/>
              <a:rect l="l" t="t" r="r" b="b"/>
              <a:pathLst>
                <a:path w="4537" h="9024" extrusionOk="0">
                  <a:moveTo>
                    <a:pt x="93" y="0"/>
                  </a:moveTo>
                  <a:cubicBezTo>
                    <a:pt x="44" y="0"/>
                    <a:pt x="0" y="55"/>
                    <a:pt x="36" y="117"/>
                  </a:cubicBezTo>
                  <a:cubicBezTo>
                    <a:pt x="1905" y="2713"/>
                    <a:pt x="3953" y="5570"/>
                    <a:pt x="4238" y="8880"/>
                  </a:cubicBezTo>
                  <a:cubicBezTo>
                    <a:pt x="4244" y="8976"/>
                    <a:pt x="4319" y="9023"/>
                    <a:pt x="4392" y="9023"/>
                  </a:cubicBezTo>
                  <a:cubicBezTo>
                    <a:pt x="4465" y="9023"/>
                    <a:pt x="4536" y="8976"/>
                    <a:pt x="4536" y="8880"/>
                  </a:cubicBezTo>
                  <a:cubicBezTo>
                    <a:pt x="4441" y="5380"/>
                    <a:pt x="2488" y="2475"/>
                    <a:pt x="143" y="22"/>
                  </a:cubicBezTo>
                  <a:cubicBezTo>
                    <a:pt x="127" y="7"/>
                    <a:pt x="110" y="0"/>
                    <a:pt x="93"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38"/>
            <p:cNvSpPr/>
            <p:nvPr/>
          </p:nvSpPr>
          <p:spPr>
            <a:xfrm>
              <a:off x="4744850" y="3102575"/>
              <a:ext cx="34325" cy="119125"/>
            </a:xfrm>
            <a:custGeom>
              <a:avLst/>
              <a:gdLst/>
              <a:ahLst/>
              <a:cxnLst/>
              <a:rect l="l" t="t" r="r" b="b"/>
              <a:pathLst>
                <a:path w="1373" h="4765" extrusionOk="0">
                  <a:moveTo>
                    <a:pt x="130" y="0"/>
                  </a:moveTo>
                  <a:cubicBezTo>
                    <a:pt x="64" y="0"/>
                    <a:pt x="0" y="60"/>
                    <a:pt x="15" y="144"/>
                  </a:cubicBezTo>
                  <a:cubicBezTo>
                    <a:pt x="408" y="1692"/>
                    <a:pt x="1016" y="3121"/>
                    <a:pt x="1242" y="4716"/>
                  </a:cubicBezTo>
                  <a:cubicBezTo>
                    <a:pt x="1242" y="4749"/>
                    <a:pt x="1269" y="4764"/>
                    <a:pt x="1299" y="4764"/>
                  </a:cubicBezTo>
                  <a:cubicBezTo>
                    <a:pt x="1334" y="4764"/>
                    <a:pt x="1373" y="4743"/>
                    <a:pt x="1373" y="4704"/>
                  </a:cubicBezTo>
                  <a:cubicBezTo>
                    <a:pt x="1278" y="3145"/>
                    <a:pt x="1016" y="1430"/>
                    <a:pt x="230" y="61"/>
                  </a:cubicBezTo>
                  <a:cubicBezTo>
                    <a:pt x="204" y="18"/>
                    <a:pt x="167" y="0"/>
                    <a:pt x="13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38"/>
            <p:cNvSpPr/>
            <p:nvPr/>
          </p:nvSpPr>
          <p:spPr>
            <a:xfrm>
              <a:off x="4764150" y="3218150"/>
              <a:ext cx="14725" cy="73675"/>
            </a:xfrm>
            <a:custGeom>
              <a:avLst/>
              <a:gdLst/>
              <a:ahLst/>
              <a:cxnLst/>
              <a:rect l="l" t="t" r="r" b="b"/>
              <a:pathLst>
                <a:path w="589" h="2947" extrusionOk="0">
                  <a:moveTo>
                    <a:pt x="375" y="1"/>
                  </a:moveTo>
                  <a:cubicBezTo>
                    <a:pt x="336" y="1"/>
                    <a:pt x="297" y="28"/>
                    <a:pt x="291" y="81"/>
                  </a:cubicBezTo>
                  <a:cubicBezTo>
                    <a:pt x="208" y="986"/>
                    <a:pt x="303" y="1891"/>
                    <a:pt x="29" y="2772"/>
                  </a:cubicBezTo>
                  <a:cubicBezTo>
                    <a:pt x="1" y="2879"/>
                    <a:pt x="83" y="2947"/>
                    <a:pt x="163" y="2947"/>
                  </a:cubicBezTo>
                  <a:cubicBezTo>
                    <a:pt x="218" y="2947"/>
                    <a:pt x="272" y="2916"/>
                    <a:pt x="291" y="2843"/>
                  </a:cubicBezTo>
                  <a:cubicBezTo>
                    <a:pt x="589" y="1951"/>
                    <a:pt x="565" y="998"/>
                    <a:pt x="458" y="81"/>
                  </a:cubicBezTo>
                  <a:cubicBezTo>
                    <a:pt x="452" y="28"/>
                    <a:pt x="413" y="1"/>
                    <a:pt x="37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38"/>
            <p:cNvSpPr/>
            <p:nvPr/>
          </p:nvSpPr>
          <p:spPr>
            <a:xfrm>
              <a:off x="4760500" y="3223750"/>
              <a:ext cx="37125" cy="79400"/>
            </a:xfrm>
            <a:custGeom>
              <a:avLst/>
              <a:gdLst/>
              <a:ahLst/>
              <a:cxnLst/>
              <a:rect l="l" t="t" r="r" b="b"/>
              <a:pathLst>
                <a:path w="1485" h="3176" extrusionOk="0">
                  <a:moveTo>
                    <a:pt x="966" y="0"/>
                  </a:moveTo>
                  <a:cubicBezTo>
                    <a:pt x="905" y="0"/>
                    <a:pt x="848" y="36"/>
                    <a:pt x="830" y="107"/>
                  </a:cubicBezTo>
                  <a:cubicBezTo>
                    <a:pt x="485" y="1012"/>
                    <a:pt x="652" y="1965"/>
                    <a:pt x="116" y="2846"/>
                  </a:cubicBezTo>
                  <a:cubicBezTo>
                    <a:pt x="0" y="3019"/>
                    <a:pt x="148" y="3175"/>
                    <a:pt x="309" y="3175"/>
                  </a:cubicBezTo>
                  <a:cubicBezTo>
                    <a:pt x="380" y="3175"/>
                    <a:pt x="454" y="3145"/>
                    <a:pt x="509" y="3072"/>
                  </a:cubicBezTo>
                  <a:cubicBezTo>
                    <a:pt x="1104" y="2286"/>
                    <a:pt x="1485" y="1072"/>
                    <a:pt x="1128" y="107"/>
                  </a:cubicBezTo>
                  <a:cubicBezTo>
                    <a:pt x="1092" y="36"/>
                    <a:pt x="1027" y="0"/>
                    <a:pt x="96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38"/>
            <p:cNvSpPr/>
            <p:nvPr/>
          </p:nvSpPr>
          <p:spPr>
            <a:xfrm>
              <a:off x="4770975" y="3213025"/>
              <a:ext cx="31125" cy="88500"/>
            </a:xfrm>
            <a:custGeom>
              <a:avLst/>
              <a:gdLst/>
              <a:ahLst/>
              <a:cxnLst/>
              <a:rect l="l" t="t" r="r" b="b"/>
              <a:pathLst>
                <a:path w="1245" h="3540" extrusionOk="0">
                  <a:moveTo>
                    <a:pt x="776" y="0"/>
                  </a:moveTo>
                  <a:cubicBezTo>
                    <a:pt x="721" y="0"/>
                    <a:pt x="667" y="36"/>
                    <a:pt x="649" y="108"/>
                  </a:cubicBezTo>
                  <a:cubicBezTo>
                    <a:pt x="328" y="1155"/>
                    <a:pt x="566" y="2275"/>
                    <a:pt x="66" y="3322"/>
                  </a:cubicBezTo>
                  <a:cubicBezTo>
                    <a:pt x="1" y="3437"/>
                    <a:pt x="92" y="3540"/>
                    <a:pt x="190" y="3540"/>
                  </a:cubicBezTo>
                  <a:cubicBezTo>
                    <a:pt x="235" y="3540"/>
                    <a:pt x="282" y="3518"/>
                    <a:pt x="316" y="3465"/>
                  </a:cubicBezTo>
                  <a:cubicBezTo>
                    <a:pt x="923" y="2548"/>
                    <a:pt x="1245" y="1179"/>
                    <a:pt x="911" y="108"/>
                  </a:cubicBezTo>
                  <a:cubicBezTo>
                    <a:pt x="887" y="36"/>
                    <a:pt x="831" y="0"/>
                    <a:pt x="77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38"/>
            <p:cNvSpPr/>
            <p:nvPr/>
          </p:nvSpPr>
          <p:spPr>
            <a:xfrm>
              <a:off x="4770650" y="3160050"/>
              <a:ext cx="46925" cy="150675"/>
            </a:xfrm>
            <a:custGeom>
              <a:avLst/>
              <a:gdLst/>
              <a:ahLst/>
              <a:cxnLst/>
              <a:rect l="l" t="t" r="r" b="b"/>
              <a:pathLst>
                <a:path w="1877" h="6027" extrusionOk="0">
                  <a:moveTo>
                    <a:pt x="1517" y="0"/>
                  </a:moveTo>
                  <a:cubicBezTo>
                    <a:pt x="1472" y="0"/>
                    <a:pt x="1428" y="26"/>
                    <a:pt x="1412" y="84"/>
                  </a:cubicBezTo>
                  <a:cubicBezTo>
                    <a:pt x="1031" y="2036"/>
                    <a:pt x="1031" y="3989"/>
                    <a:pt x="67" y="5810"/>
                  </a:cubicBezTo>
                  <a:cubicBezTo>
                    <a:pt x="0" y="5927"/>
                    <a:pt x="103" y="6026"/>
                    <a:pt x="207" y="6026"/>
                  </a:cubicBezTo>
                  <a:cubicBezTo>
                    <a:pt x="252" y="6026"/>
                    <a:pt x="297" y="6008"/>
                    <a:pt x="329" y="5965"/>
                  </a:cubicBezTo>
                  <a:cubicBezTo>
                    <a:pt x="1508" y="4251"/>
                    <a:pt x="1877" y="2167"/>
                    <a:pt x="1639" y="107"/>
                  </a:cubicBezTo>
                  <a:cubicBezTo>
                    <a:pt x="1632" y="41"/>
                    <a:pt x="1573" y="0"/>
                    <a:pt x="151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38"/>
            <p:cNvSpPr/>
            <p:nvPr/>
          </p:nvSpPr>
          <p:spPr>
            <a:xfrm>
              <a:off x="4787975" y="3136300"/>
              <a:ext cx="39425" cy="135600"/>
            </a:xfrm>
            <a:custGeom>
              <a:avLst/>
              <a:gdLst/>
              <a:ahLst/>
              <a:cxnLst/>
              <a:rect l="l" t="t" r="r" b="b"/>
              <a:pathLst>
                <a:path w="1577" h="5424" extrusionOk="0">
                  <a:moveTo>
                    <a:pt x="1148" y="1"/>
                  </a:moveTo>
                  <a:cubicBezTo>
                    <a:pt x="1103" y="1"/>
                    <a:pt x="1059" y="27"/>
                    <a:pt x="1053" y="81"/>
                  </a:cubicBezTo>
                  <a:cubicBezTo>
                    <a:pt x="696" y="1831"/>
                    <a:pt x="743" y="3653"/>
                    <a:pt x="41" y="5332"/>
                  </a:cubicBezTo>
                  <a:cubicBezTo>
                    <a:pt x="0" y="5380"/>
                    <a:pt x="53" y="5423"/>
                    <a:pt x="107" y="5423"/>
                  </a:cubicBezTo>
                  <a:cubicBezTo>
                    <a:pt x="132" y="5423"/>
                    <a:pt x="156" y="5414"/>
                    <a:pt x="172" y="5391"/>
                  </a:cubicBezTo>
                  <a:cubicBezTo>
                    <a:pt x="1005" y="3820"/>
                    <a:pt x="1577" y="1867"/>
                    <a:pt x="1243" y="81"/>
                  </a:cubicBezTo>
                  <a:cubicBezTo>
                    <a:pt x="1237" y="27"/>
                    <a:pt x="1193" y="1"/>
                    <a:pt x="114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38"/>
            <p:cNvSpPr/>
            <p:nvPr/>
          </p:nvSpPr>
          <p:spPr>
            <a:xfrm>
              <a:off x="4792450" y="3097600"/>
              <a:ext cx="29600" cy="132500"/>
            </a:xfrm>
            <a:custGeom>
              <a:avLst/>
              <a:gdLst/>
              <a:ahLst/>
              <a:cxnLst/>
              <a:rect l="l" t="t" r="r" b="b"/>
              <a:pathLst>
                <a:path w="1184" h="5300" extrusionOk="0">
                  <a:moveTo>
                    <a:pt x="659" y="1"/>
                  </a:moveTo>
                  <a:cubicBezTo>
                    <a:pt x="615" y="1"/>
                    <a:pt x="570" y="28"/>
                    <a:pt x="564" y="81"/>
                  </a:cubicBezTo>
                  <a:cubicBezTo>
                    <a:pt x="290" y="1772"/>
                    <a:pt x="719" y="3546"/>
                    <a:pt x="40" y="5177"/>
                  </a:cubicBezTo>
                  <a:cubicBezTo>
                    <a:pt x="0" y="5249"/>
                    <a:pt x="73" y="5300"/>
                    <a:pt x="144" y="5300"/>
                  </a:cubicBezTo>
                  <a:cubicBezTo>
                    <a:pt x="178" y="5300"/>
                    <a:pt x="211" y="5288"/>
                    <a:pt x="231" y="5260"/>
                  </a:cubicBezTo>
                  <a:cubicBezTo>
                    <a:pt x="1183" y="3736"/>
                    <a:pt x="1052" y="1760"/>
                    <a:pt x="755" y="81"/>
                  </a:cubicBezTo>
                  <a:cubicBezTo>
                    <a:pt x="749" y="28"/>
                    <a:pt x="704" y="1"/>
                    <a:pt x="65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38"/>
            <p:cNvSpPr/>
            <p:nvPr/>
          </p:nvSpPr>
          <p:spPr>
            <a:xfrm>
              <a:off x="4803575" y="3055150"/>
              <a:ext cx="20250" cy="139550"/>
            </a:xfrm>
            <a:custGeom>
              <a:avLst/>
              <a:gdLst/>
              <a:ahLst/>
              <a:cxnLst/>
              <a:rect l="l" t="t" r="r" b="b"/>
              <a:pathLst>
                <a:path w="810" h="5582" extrusionOk="0">
                  <a:moveTo>
                    <a:pt x="215" y="0"/>
                  </a:moveTo>
                  <a:cubicBezTo>
                    <a:pt x="167" y="0"/>
                    <a:pt x="119" y="38"/>
                    <a:pt x="119" y="100"/>
                  </a:cubicBezTo>
                  <a:cubicBezTo>
                    <a:pt x="0" y="1886"/>
                    <a:pt x="95" y="3696"/>
                    <a:pt x="36" y="5494"/>
                  </a:cubicBezTo>
                  <a:cubicBezTo>
                    <a:pt x="36" y="5552"/>
                    <a:pt x="78" y="5582"/>
                    <a:pt x="123" y="5582"/>
                  </a:cubicBezTo>
                  <a:cubicBezTo>
                    <a:pt x="170" y="5582"/>
                    <a:pt x="220" y="5549"/>
                    <a:pt x="226" y="5482"/>
                  </a:cubicBezTo>
                  <a:cubicBezTo>
                    <a:pt x="464" y="3708"/>
                    <a:pt x="810" y="1803"/>
                    <a:pt x="298" y="65"/>
                  </a:cubicBezTo>
                  <a:cubicBezTo>
                    <a:pt x="283" y="20"/>
                    <a:pt x="249" y="0"/>
                    <a:pt x="21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38"/>
            <p:cNvSpPr/>
            <p:nvPr/>
          </p:nvSpPr>
          <p:spPr>
            <a:xfrm>
              <a:off x="4802500" y="3047050"/>
              <a:ext cx="41050" cy="143700"/>
            </a:xfrm>
            <a:custGeom>
              <a:avLst/>
              <a:gdLst/>
              <a:ahLst/>
              <a:cxnLst/>
              <a:rect l="l" t="t" r="r" b="b"/>
              <a:pathLst>
                <a:path w="1642" h="5748" extrusionOk="0">
                  <a:moveTo>
                    <a:pt x="1571" y="1"/>
                  </a:moveTo>
                  <a:cubicBezTo>
                    <a:pt x="1552" y="1"/>
                    <a:pt x="1536" y="10"/>
                    <a:pt x="1531" y="32"/>
                  </a:cubicBezTo>
                  <a:cubicBezTo>
                    <a:pt x="1019" y="1913"/>
                    <a:pt x="650" y="3818"/>
                    <a:pt x="7" y="5639"/>
                  </a:cubicBezTo>
                  <a:cubicBezTo>
                    <a:pt x="0" y="5704"/>
                    <a:pt x="59" y="5747"/>
                    <a:pt x="111" y="5747"/>
                  </a:cubicBezTo>
                  <a:cubicBezTo>
                    <a:pt x="145" y="5747"/>
                    <a:pt x="177" y="5729"/>
                    <a:pt x="186" y="5687"/>
                  </a:cubicBezTo>
                  <a:cubicBezTo>
                    <a:pt x="865" y="3877"/>
                    <a:pt x="1365" y="1984"/>
                    <a:pt x="1627" y="67"/>
                  </a:cubicBezTo>
                  <a:cubicBezTo>
                    <a:pt x="1642" y="29"/>
                    <a:pt x="1604" y="1"/>
                    <a:pt x="157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38"/>
            <p:cNvSpPr/>
            <p:nvPr/>
          </p:nvSpPr>
          <p:spPr>
            <a:xfrm>
              <a:off x="4828100" y="2979300"/>
              <a:ext cx="28475" cy="148975"/>
            </a:xfrm>
            <a:custGeom>
              <a:avLst/>
              <a:gdLst/>
              <a:ahLst/>
              <a:cxnLst/>
              <a:rect l="l" t="t" r="r" b="b"/>
              <a:pathLst>
                <a:path w="1139" h="5959" extrusionOk="0">
                  <a:moveTo>
                    <a:pt x="781" y="0"/>
                  </a:moveTo>
                  <a:cubicBezTo>
                    <a:pt x="737" y="0"/>
                    <a:pt x="692" y="21"/>
                    <a:pt x="686" y="63"/>
                  </a:cubicBezTo>
                  <a:cubicBezTo>
                    <a:pt x="388" y="1980"/>
                    <a:pt x="329" y="3920"/>
                    <a:pt x="7" y="5825"/>
                  </a:cubicBezTo>
                  <a:cubicBezTo>
                    <a:pt x="0" y="5905"/>
                    <a:pt x="68" y="5958"/>
                    <a:pt x="130" y="5958"/>
                  </a:cubicBezTo>
                  <a:cubicBezTo>
                    <a:pt x="170" y="5958"/>
                    <a:pt x="208" y="5936"/>
                    <a:pt x="222" y="5885"/>
                  </a:cubicBezTo>
                  <a:cubicBezTo>
                    <a:pt x="757" y="3992"/>
                    <a:pt x="1138" y="2027"/>
                    <a:pt x="876" y="63"/>
                  </a:cubicBezTo>
                  <a:cubicBezTo>
                    <a:pt x="870" y="21"/>
                    <a:pt x="826" y="0"/>
                    <a:pt x="78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38"/>
            <p:cNvSpPr/>
            <p:nvPr/>
          </p:nvSpPr>
          <p:spPr>
            <a:xfrm>
              <a:off x="4827375" y="2942900"/>
              <a:ext cx="28875" cy="172525"/>
            </a:xfrm>
            <a:custGeom>
              <a:avLst/>
              <a:gdLst/>
              <a:ahLst/>
              <a:cxnLst/>
              <a:rect l="l" t="t" r="r" b="b"/>
              <a:pathLst>
                <a:path w="1155" h="6901" extrusionOk="0">
                  <a:moveTo>
                    <a:pt x="721" y="1"/>
                  </a:moveTo>
                  <a:cubicBezTo>
                    <a:pt x="681" y="1"/>
                    <a:pt x="643" y="22"/>
                    <a:pt x="620" y="78"/>
                  </a:cubicBezTo>
                  <a:cubicBezTo>
                    <a:pt x="251" y="935"/>
                    <a:pt x="382" y="2114"/>
                    <a:pt x="322" y="3019"/>
                  </a:cubicBezTo>
                  <a:cubicBezTo>
                    <a:pt x="310" y="3305"/>
                    <a:pt x="274" y="6662"/>
                    <a:pt x="120" y="6698"/>
                  </a:cubicBezTo>
                  <a:cubicBezTo>
                    <a:pt x="1" y="6734"/>
                    <a:pt x="36" y="6888"/>
                    <a:pt x="143" y="6900"/>
                  </a:cubicBezTo>
                  <a:cubicBezTo>
                    <a:pt x="146" y="6900"/>
                    <a:pt x="148" y="6900"/>
                    <a:pt x="150" y="6900"/>
                  </a:cubicBezTo>
                  <a:cubicBezTo>
                    <a:pt x="931" y="6900"/>
                    <a:pt x="1155" y="814"/>
                    <a:pt x="870" y="102"/>
                  </a:cubicBezTo>
                  <a:cubicBezTo>
                    <a:pt x="848" y="51"/>
                    <a:pt x="783" y="1"/>
                    <a:pt x="721"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38"/>
            <p:cNvSpPr/>
            <p:nvPr/>
          </p:nvSpPr>
          <p:spPr>
            <a:xfrm>
              <a:off x="4819650" y="3052375"/>
              <a:ext cx="4475" cy="20025"/>
            </a:xfrm>
            <a:custGeom>
              <a:avLst/>
              <a:gdLst/>
              <a:ahLst/>
              <a:cxnLst/>
              <a:rect l="l" t="t" r="r" b="b"/>
              <a:pathLst>
                <a:path w="179" h="801" extrusionOk="0">
                  <a:moveTo>
                    <a:pt x="95" y="0"/>
                  </a:moveTo>
                  <a:cubicBezTo>
                    <a:pt x="71" y="0"/>
                    <a:pt x="48" y="15"/>
                    <a:pt x="48" y="45"/>
                  </a:cubicBezTo>
                  <a:cubicBezTo>
                    <a:pt x="24" y="271"/>
                    <a:pt x="24" y="485"/>
                    <a:pt x="12" y="712"/>
                  </a:cubicBezTo>
                  <a:cubicBezTo>
                    <a:pt x="0" y="771"/>
                    <a:pt x="42" y="801"/>
                    <a:pt x="86" y="801"/>
                  </a:cubicBezTo>
                  <a:cubicBezTo>
                    <a:pt x="131" y="801"/>
                    <a:pt x="179" y="771"/>
                    <a:pt x="179" y="712"/>
                  </a:cubicBezTo>
                  <a:cubicBezTo>
                    <a:pt x="167" y="485"/>
                    <a:pt x="167" y="271"/>
                    <a:pt x="143" y="45"/>
                  </a:cubicBezTo>
                  <a:cubicBezTo>
                    <a:pt x="143" y="15"/>
                    <a:pt x="119" y="0"/>
                    <a:pt x="9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38"/>
            <p:cNvSpPr/>
            <p:nvPr/>
          </p:nvSpPr>
          <p:spPr>
            <a:xfrm>
              <a:off x="4737850" y="3042325"/>
              <a:ext cx="75825" cy="133950"/>
            </a:xfrm>
            <a:custGeom>
              <a:avLst/>
              <a:gdLst/>
              <a:ahLst/>
              <a:cxnLst/>
              <a:rect l="l" t="t" r="r" b="b"/>
              <a:pathLst>
                <a:path w="3033" h="5358" extrusionOk="0">
                  <a:moveTo>
                    <a:pt x="108" y="0"/>
                  </a:moveTo>
                  <a:cubicBezTo>
                    <a:pt x="53" y="0"/>
                    <a:pt x="1" y="63"/>
                    <a:pt x="34" y="137"/>
                  </a:cubicBezTo>
                  <a:cubicBezTo>
                    <a:pt x="843" y="1947"/>
                    <a:pt x="2343" y="3316"/>
                    <a:pt x="2820" y="5293"/>
                  </a:cubicBezTo>
                  <a:cubicBezTo>
                    <a:pt x="2829" y="5338"/>
                    <a:pt x="2864" y="5357"/>
                    <a:pt x="2902" y="5357"/>
                  </a:cubicBezTo>
                  <a:cubicBezTo>
                    <a:pt x="2963" y="5357"/>
                    <a:pt x="3032" y="5307"/>
                    <a:pt x="3010" y="5233"/>
                  </a:cubicBezTo>
                  <a:cubicBezTo>
                    <a:pt x="2605" y="3280"/>
                    <a:pt x="1343" y="1625"/>
                    <a:pt x="176" y="42"/>
                  </a:cubicBezTo>
                  <a:cubicBezTo>
                    <a:pt x="158" y="13"/>
                    <a:pt x="133" y="0"/>
                    <a:pt x="10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38"/>
            <p:cNvSpPr/>
            <p:nvPr/>
          </p:nvSpPr>
          <p:spPr>
            <a:xfrm>
              <a:off x="4725200" y="3000275"/>
              <a:ext cx="81675" cy="225475"/>
            </a:xfrm>
            <a:custGeom>
              <a:avLst/>
              <a:gdLst/>
              <a:ahLst/>
              <a:cxnLst/>
              <a:rect l="l" t="t" r="r" b="b"/>
              <a:pathLst>
                <a:path w="3267" h="9019" extrusionOk="0">
                  <a:moveTo>
                    <a:pt x="88" y="1"/>
                  </a:moveTo>
                  <a:cubicBezTo>
                    <a:pt x="43" y="1"/>
                    <a:pt x="1" y="32"/>
                    <a:pt x="16" y="93"/>
                  </a:cubicBezTo>
                  <a:cubicBezTo>
                    <a:pt x="1099" y="2962"/>
                    <a:pt x="2933" y="5713"/>
                    <a:pt x="2456" y="8915"/>
                  </a:cubicBezTo>
                  <a:cubicBezTo>
                    <a:pt x="2449" y="8980"/>
                    <a:pt x="2502" y="9018"/>
                    <a:pt x="2548" y="9018"/>
                  </a:cubicBezTo>
                  <a:cubicBezTo>
                    <a:pt x="2579" y="9018"/>
                    <a:pt x="2606" y="9001"/>
                    <a:pt x="2611" y="8963"/>
                  </a:cubicBezTo>
                  <a:cubicBezTo>
                    <a:pt x="3266" y="5772"/>
                    <a:pt x="1956" y="2617"/>
                    <a:pt x="159" y="33"/>
                  </a:cubicBezTo>
                  <a:cubicBezTo>
                    <a:pt x="141" y="11"/>
                    <a:pt x="114" y="1"/>
                    <a:pt x="8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38"/>
            <p:cNvSpPr/>
            <p:nvPr/>
          </p:nvSpPr>
          <p:spPr>
            <a:xfrm>
              <a:off x="4738300" y="3205275"/>
              <a:ext cx="40275" cy="117975"/>
            </a:xfrm>
            <a:custGeom>
              <a:avLst/>
              <a:gdLst/>
              <a:ahLst/>
              <a:cxnLst/>
              <a:rect l="l" t="t" r="r" b="b"/>
              <a:pathLst>
                <a:path w="1611" h="4719" extrusionOk="0">
                  <a:moveTo>
                    <a:pt x="98" y="0"/>
                  </a:moveTo>
                  <a:cubicBezTo>
                    <a:pt x="49" y="0"/>
                    <a:pt x="0" y="47"/>
                    <a:pt x="16" y="108"/>
                  </a:cubicBezTo>
                  <a:cubicBezTo>
                    <a:pt x="468" y="1489"/>
                    <a:pt x="1373" y="3049"/>
                    <a:pt x="1075" y="4549"/>
                  </a:cubicBezTo>
                  <a:cubicBezTo>
                    <a:pt x="1053" y="4652"/>
                    <a:pt x="1144" y="4718"/>
                    <a:pt x="1222" y="4718"/>
                  </a:cubicBezTo>
                  <a:cubicBezTo>
                    <a:pt x="1272" y="4718"/>
                    <a:pt x="1316" y="4692"/>
                    <a:pt x="1325" y="4632"/>
                  </a:cubicBezTo>
                  <a:cubicBezTo>
                    <a:pt x="1611" y="3120"/>
                    <a:pt x="825" y="1370"/>
                    <a:pt x="170" y="49"/>
                  </a:cubicBezTo>
                  <a:cubicBezTo>
                    <a:pt x="153" y="15"/>
                    <a:pt x="126" y="0"/>
                    <a:pt x="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38"/>
            <p:cNvSpPr/>
            <p:nvPr/>
          </p:nvSpPr>
          <p:spPr>
            <a:xfrm>
              <a:off x="4744625" y="3252775"/>
              <a:ext cx="16400" cy="93475"/>
            </a:xfrm>
            <a:custGeom>
              <a:avLst/>
              <a:gdLst/>
              <a:ahLst/>
              <a:cxnLst/>
              <a:rect l="l" t="t" r="r" b="b"/>
              <a:pathLst>
                <a:path w="656" h="3739" extrusionOk="0">
                  <a:moveTo>
                    <a:pt x="123" y="1"/>
                  </a:moveTo>
                  <a:cubicBezTo>
                    <a:pt x="70" y="1"/>
                    <a:pt x="19" y="37"/>
                    <a:pt x="13" y="113"/>
                  </a:cubicBezTo>
                  <a:cubicBezTo>
                    <a:pt x="1" y="1280"/>
                    <a:pt x="346" y="2471"/>
                    <a:pt x="405" y="3649"/>
                  </a:cubicBezTo>
                  <a:cubicBezTo>
                    <a:pt x="405" y="3709"/>
                    <a:pt x="453" y="3739"/>
                    <a:pt x="501" y="3739"/>
                  </a:cubicBezTo>
                  <a:cubicBezTo>
                    <a:pt x="548" y="3739"/>
                    <a:pt x="596" y="3709"/>
                    <a:pt x="596" y="3649"/>
                  </a:cubicBezTo>
                  <a:cubicBezTo>
                    <a:pt x="632" y="2506"/>
                    <a:pt x="655" y="1149"/>
                    <a:pt x="239" y="77"/>
                  </a:cubicBezTo>
                  <a:cubicBezTo>
                    <a:pt x="217" y="28"/>
                    <a:pt x="169" y="1"/>
                    <a:pt x="12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38"/>
            <p:cNvSpPr/>
            <p:nvPr/>
          </p:nvSpPr>
          <p:spPr>
            <a:xfrm>
              <a:off x="4743450" y="3272150"/>
              <a:ext cx="21750" cy="94400"/>
            </a:xfrm>
            <a:custGeom>
              <a:avLst/>
              <a:gdLst/>
              <a:ahLst/>
              <a:cxnLst/>
              <a:rect l="l" t="t" r="r" b="b"/>
              <a:pathLst>
                <a:path w="870" h="3776" extrusionOk="0">
                  <a:moveTo>
                    <a:pt x="175" y="0"/>
                  </a:moveTo>
                  <a:cubicBezTo>
                    <a:pt x="105" y="0"/>
                    <a:pt x="36" y="54"/>
                    <a:pt x="36" y="136"/>
                  </a:cubicBezTo>
                  <a:cubicBezTo>
                    <a:pt x="0" y="1291"/>
                    <a:pt x="417" y="2386"/>
                    <a:pt x="226" y="3577"/>
                  </a:cubicBezTo>
                  <a:cubicBezTo>
                    <a:pt x="219" y="3691"/>
                    <a:pt x="324" y="3776"/>
                    <a:pt x="416" y="3776"/>
                  </a:cubicBezTo>
                  <a:cubicBezTo>
                    <a:pt x="477" y="3776"/>
                    <a:pt x="533" y="3738"/>
                    <a:pt x="548" y="3648"/>
                  </a:cubicBezTo>
                  <a:cubicBezTo>
                    <a:pt x="786" y="2553"/>
                    <a:pt x="869" y="1064"/>
                    <a:pt x="286" y="64"/>
                  </a:cubicBezTo>
                  <a:cubicBezTo>
                    <a:pt x="259" y="20"/>
                    <a:pt x="217" y="0"/>
                    <a:pt x="17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38"/>
            <p:cNvSpPr/>
            <p:nvPr/>
          </p:nvSpPr>
          <p:spPr>
            <a:xfrm>
              <a:off x="4742800" y="3270500"/>
              <a:ext cx="27450" cy="114875"/>
            </a:xfrm>
            <a:custGeom>
              <a:avLst/>
              <a:gdLst/>
              <a:ahLst/>
              <a:cxnLst/>
              <a:rect l="l" t="t" r="r" b="b"/>
              <a:pathLst>
                <a:path w="1098" h="4595" extrusionOk="0">
                  <a:moveTo>
                    <a:pt x="565" y="1"/>
                  </a:moveTo>
                  <a:cubicBezTo>
                    <a:pt x="512" y="1"/>
                    <a:pt x="460" y="31"/>
                    <a:pt x="443" y="95"/>
                  </a:cubicBezTo>
                  <a:cubicBezTo>
                    <a:pt x="50" y="1511"/>
                    <a:pt x="681" y="3059"/>
                    <a:pt x="50" y="4440"/>
                  </a:cubicBezTo>
                  <a:cubicBezTo>
                    <a:pt x="0" y="4523"/>
                    <a:pt x="65" y="4594"/>
                    <a:pt x="138" y="4594"/>
                  </a:cubicBezTo>
                  <a:cubicBezTo>
                    <a:pt x="170" y="4594"/>
                    <a:pt x="203" y="4580"/>
                    <a:pt x="228" y="4548"/>
                  </a:cubicBezTo>
                  <a:cubicBezTo>
                    <a:pt x="1002" y="3405"/>
                    <a:pt x="1098" y="1392"/>
                    <a:pt x="705" y="95"/>
                  </a:cubicBezTo>
                  <a:cubicBezTo>
                    <a:pt x="680" y="34"/>
                    <a:pt x="622" y="1"/>
                    <a:pt x="56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38"/>
            <p:cNvSpPr/>
            <p:nvPr/>
          </p:nvSpPr>
          <p:spPr>
            <a:xfrm>
              <a:off x="4748200" y="3262950"/>
              <a:ext cx="25025" cy="104250"/>
            </a:xfrm>
            <a:custGeom>
              <a:avLst/>
              <a:gdLst/>
              <a:ahLst/>
              <a:cxnLst/>
              <a:rect l="l" t="t" r="r" b="b"/>
              <a:pathLst>
                <a:path w="1001" h="4170" extrusionOk="0">
                  <a:moveTo>
                    <a:pt x="505" y="1"/>
                  </a:moveTo>
                  <a:cubicBezTo>
                    <a:pt x="444" y="1"/>
                    <a:pt x="382" y="34"/>
                    <a:pt x="358" y="99"/>
                  </a:cubicBezTo>
                  <a:cubicBezTo>
                    <a:pt x="1" y="1349"/>
                    <a:pt x="393" y="2754"/>
                    <a:pt x="96" y="4028"/>
                  </a:cubicBezTo>
                  <a:cubicBezTo>
                    <a:pt x="74" y="4114"/>
                    <a:pt x="143" y="4169"/>
                    <a:pt x="211" y="4169"/>
                  </a:cubicBezTo>
                  <a:cubicBezTo>
                    <a:pt x="257" y="4169"/>
                    <a:pt x="303" y="4145"/>
                    <a:pt x="322" y="4088"/>
                  </a:cubicBezTo>
                  <a:cubicBezTo>
                    <a:pt x="727" y="2897"/>
                    <a:pt x="1001" y="1337"/>
                    <a:pt x="643" y="99"/>
                  </a:cubicBezTo>
                  <a:cubicBezTo>
                    <a:pt x="626" y="34"/>
                    <a:pt x="566" y="1"/>
                    <a:pt x="50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38"/>
            <p:cNvSpPr/>
            <p:nvPr/>
          </p:nvSpPr>
          <p:spPr>
            <a:xfrm>
              <a:off x="4751875" y="3256525"/>
              <a:ext cx="29400" cy="116375"/>
            </a:xfrm>
            <a:custGeom>
              <a:avLst/>
              <a:gdLst/>
              <a:ahLst/>
              <a:cxnLst/>
              <a:rect l="l" t="t" r="r" b="b"/>
              <a:pathLst>
                <a:path w="1176" h="4655" extrusionOk="0">
                  <a:moveTo>
                    <a:pt x="357" y="0"/>
                  </a:moveTo>
                  <a:cubicBezTo>
                    <a:pt x="301" y="0"/>
                    <a:pt x="239" y="39"/>
                    <a:pt x="246" y="106"/>
                  </a:cubicBezTo>
                  <a:cubicBezTo>
                    <a:pt x="365" y="1582"/>
                    <a:pt x="282" y="3059"/>
                    <a:pt x="8" y="4511"/>
                  </a:cubicBezTo>
                  <a:cubicBezTo>
                    <a:pt x="1" y="4592"/>
                    <a:pt x="79" y="4655"/>
                    <a:pt x="149" y="4655"/>
                  </a:cubicBezTo>
                  <a:cubicBezTo>
                    <a:pt x="193" y="4655"/>
                    <a:pt x="233" y="4630"/>
                    <a:pt x="246" y="4571"/>
                  </a:cubicBezTo>
                  <a:cubicBezTo>
                    <a:pt x="604" y="3071"/>
                    <a:pt x="1175" y="1523"/>
                    <a:pt x="437" y="46"/>
                  </a:cubicBezTo>
                  <a:cubicBezTo>
                    <a:pt x="423" y="15"/>
                    <a:pt x="391" y="0"/>
                    <a:pt x="35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38"/>
            <p:cNvSpPr/>
            <p:nvPr/>
          </p:nvSpPr>
          <p:spPr>
            <a:xfrm>
              <a:off x="4754100" y="3188275"/>
              <a:ext cx="46500" cy="163250"/>
            </a:xfrm>
            <a:custGeom>
              <a:avLst/>
              <a:gdLst/>
              <a:ahLst/>
              <a:cxnLst/>
              <a:rect l="l" t="t" r="r" b="b"/>
              <a:pathLst>
                <a:path w="1860" h="6530" extrusionOk="0">
                  <a:moveTo>
                    <a:pt x="334" y="0"/>
                  </a:moveTo>
                  <a:cubicBezTo>
                    <a:pt x="281" y="0"/>
                    <a:pt x="229" y="33"/>
                    <a:pt x="229" y="98"/>
                  </a:cubicBezTo>
                  <a:cubicBezTo>
                    <a:pt x="324" y="2062"/>
                    <a:pt x="1348" y="4670"/>
                    <a:pt x="38" y="6420"/>
                  </a:cubicBezTo>
                  <a:cubicBezTo>
                    <a:pt x="1" y="6467"/>
                    <a:pt x="68" y="6529"/>
                    <a:pt x="127" y="6529"/>
                  </a:cubicBezTo>
                  <a:cubicBezTo>
                    <a:pt x="142" y="6529"/>
                    <a:pt x="157" y="6525"/>
                    <a:pt x="169" y="6515"/>
                  </a:cubicBezTo>
                  <a:cubicBezTo>
                    <a:pt x="1860" y="5027"/>
                    <a:pt x="1050" y="1895"/>
                    <a:pt x="443" y="74"/>
                  </a:cubicBezTo>
                  <a:cubicBezTo>
                    <a:pt x="427" y="24"/>
                    <a:pt x="380" y="0"/>
                    <a:pt x="3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38"/>
            <p:cNvSpPr/>
            <p:nvPr/>
          </p:nvSpPr>
          <p:spPr>
            <a:xfrm>
              <a:off x="4704300" y="3043675"/>
              <a:ext cx="74275" cy="227050"/>
            </a:xfrm>
            <a:custGeom>
              <a:avLst/>
              <a:gdLst/>
              <a:ahLst/>
              <a:cxnLst/>
              <a:rect l="l" t="t" r="r" b="b"/>
              <a:pathLst>
                <a:path w="2971" h="9082" extrusionOk="0">
                  <a:moveTo>
                    <a:pt x="113" y="1"/>
                  </a:moveTo>
                  <a:cubicBezTo>
                    <a:pt x="55" y="1"/>
                    <a:pt x="1" y="84"/>
                    <a:pt x="18" y="155"/>
                  </a:cubicBezTo>
                  <a:cubicBezTo>
                    <a:pt x="1304" y="2953"/>
                    <a:pt x="2638" y="5810"/>
                    <a:pt x="2280" y="8977"/>
                  </a:cubicBezTo>
                  <a:cubicBezTo>
                    <a:pt x="2280" y="9044"/>
                    <a:pt x="2349" y="9081"/>
                    <a:pt x="2411" y="9081"/>
                  </a:cubicBezTo>
                  <a:cubicBezTo>
                    <a:pt x="2458" y="9081"/>
                    <a:pt x="2501" y="9059"/>
                    <a:pt x="2507" y="9013"/>
                  </a:cubicBezTo>
                  <a:cubicBezTo>
                    <a:pt x="2971" y="6120"/>
                    <a:pt x="2102" y="2298"/>
                    <a:pt x="173" y="36"/>
                  </a:cubicBezTo>
                  <a:cubicBezTo>
                    <a:pt x="154" y="11"/>
                    <a:pt x="133" y="1"/>
                    <a:pt x="11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38"/>
            <p:cNvSpPr/>
            <p:nvPr/>
          </p:nvSpPr>
          <p:spPr>
            <a:xfrm>
              <a:off x="4734425" y="3079625"/>
              <a:ext cx="45950" cy="155450"/>
            </a:xfrm>
            <a:custGeom>
              <a:avLst/>
              <a:gdLst/>
              <a:ahLst/>
              <a:cxnLst/>
              <a:rect l="l" t="t" r="r" b="b"/>
              <a:pathLst>
                <a:path w="1838" h="6218" extrusionOk="0">
                  <a:moveTo>
                    <a:pt x="89" y="1"/>
                  </a:moveTo>
                  <a:cubicBezTo>
                    <a:pt x="43" y="1"/>
                    <a:pt x="1" y="37"/>
                    <a:pt x="16" y="98"/>
                  </a:cubicBezTo>
                  <a:cubicBezTo>
                    <a:pt x="659" y="2122"/>
                    <a:pt x="1623" y="3967"/>
                    <a:pt x="1623" y="6146"/>
                  </a:cubicBezTo>
                  <a:cubicBezTo>
                    <a:pt x="1629" y="6194"/>
                    <a:pt x="1674" y="6218"/>
                    <a:pt x="1717" y="6218"/>
                  </a:cubicBezTo>
                  <a:cubicBezTo>
                    <a:pt x="1760" y="6218"/>
                    <a:pt x="1802" y="6194"/>
                    <a:pt x="1802" y="6146"/>
                  </a:cubicBezTo>
                  <a:cubicBezTo>
                    <a:pt x="1837" y="4039"/>
                    <a:pt x="1123" y="1884"/>
                    <a:pt x="159" y="38"/>
                  </a:cubicBezTo>
                  <a:cubicBezTo>
                    <a:pt x="141" y="12"/>
                    <a:pt x="115" y="1"/>
                    <a:pt x="8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38"/>
            <p:cNvSpPr/>
            <p:nvPr/>
          </p:nvSpPr>
          <p:spPr>
            <a:xfrm>
              <a:off x="4722550" y="3041900"/>
              <a:ext cx="56025" cy="158650"/>
            </a:xfrm>
            <a:custGeom>
              <a:avLst/>
              <a:gdLst/>
              <a:ahLst/>
              <a:cxnLst/>
              <a:rect l="l" t="t" r="r" b="b"/>
              <a:pathLst>
                <a:path w="2241" h="6346" extrusionOk="0">
                  <a:moveTo>
                    <a:pt x="136" y="1"/>
                  </a:moveTo>
                  <a:cubicBezTo>
                    <a:pt x="72" y="1"/>
                    <a:pt x="1" y="63"/>
                    <a:pt x="26" y="130"/>
                  </a:cubicBezTo>
                  <a:cubicBezTo>
                    <a:pt x="812" y="2059"/>
                    <a:pt x="1943" y="4059"/>
                    <a:pt x="1574" y="6226"/>
                  </a:cubicBezTo>
                  <a:cubicBezTo>
                    <a:pt x="1560" y="6296"/>
                    <a:pt x="1624" y="6346"/>
                    <a:pt x="1684" y="6346"/>
                  </a:cubicBezTo>
                  <a:cubicBezTo>
                    <a:pt x="1726" y="6346"/>
                    <a:pt x="1767" y="6321"/>
                    <a:pt x="1777" y="6262"/>
                  </a:cubicBezTo>
                  <a:cubicBezTo>
                    <a:pt x="2241" y="4274"/>
                    <a:pt x="1550" y="1559"/>
                    <a:pt x="205" y="35"/>
                  </a:cubicBezTo>
                  <a:cubicBezTo>
                    <a:pt x="188" y="11"/>
                    <a:pt x="163" y="1"/>
                    <a:pt x="136"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38"/>
            <p:cNvSpPr/>
            <p:nvPr/>
          </p:nvSpPr>
          <p:spPr>
            <a:xfrm>
              <a:off x="4844375" y="2866850"/>
              <a:ext cx="37200" cy="156175"/>
            </a:xfrm>
            <a:custGeom>
              <a:avLst/>
              <a:gdLst/>
              <a:ahLst/>
              <a:cxnLst/>
              <a:rect l="l" t="t" r="r" b="b"/>
              <a:pathLst>
                <a:path w="1488" h="6247" extrusionOk="0">
                  <a:moveTo>
                    <a:pt x="934" y="1"/>
                  </a:moveTo>
                  <a:cubicBezTo>
                    <a:pt x="868" y="1"/>
                    <a:pt x="803" y="36"/>
                    <a:pt x="785" y="108"/>
                  </a:cubicBezTo>
                  <a:cubicBezTo>
                    <a:pt x="345" y="1894"/>
                    <a:pt x="1488" y="4584"/>
                    <a:pt x="59" y="6061"/>
                  </a:cubicBezTo>
                  <a:cubicBezTo>
                    <a:pt x="1" y="6138"/>
                    <a:pt x="53" y="6247"/>
                    <a:pt x="125" y="6247"/>
                  </a:cubicBezTo>
                  <a:cubicBezTo>
                    <a:pt x="142" y="6247"/>
                    <a:pt x="160" y="6241"/>
                    <a:pt x="178" y="6228"/>
                  </a:cubicBezTo>
                  <a:cubicBezTo>
                    <a:pt x="999" y="5680"/>
                    <a:pt x="1130" y="4668"/>
                    <a:pt x="1237" y="3739"/>
                  </a:cubicBezTo>
                  <a:cubicBezTo>
                    <a:pt x="1368" y="2620"/>
                    <a:pt x="1380" y="1191"/>
                    <a:pt x="1083" y="108"/>
                  </a:cubicBezTo>
                  <a:cubicBezTo>
                    <a:pt x="1065" y="36"/>
                    <a:pt x="999" y="1"/>
                    <a:pt x="93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38"/>
            <p:cNvSpPr/>
            <p:nvPr/>
          </p:nvSpPr>
          <p:spPr>
            <a:xfrm>
              <a:off x="4857500" y="2755075"/>
              <a:ext cx="50875" cy="253450"/>
            </a:xfrm>
            <a:custGeom>
              <a:avLst/>
              <a:gdLst/>
              <a:ahLst/>
              <a:cxnLst/>
              <a:rect l="l" t="t" r="r" b="b"/>
              <a:pathLst>
                <a:path w="2035" h="10138" extrusionOk="0">
                  <a:moveTo>
                    <a:pt x="1677" y="1"/>
                  </a:moveTo>
                  <a:cubicBezTo>
                    <a:pt x="1620" y="1"/>
                    <a:pt x="1564" y="31"/>
                    <a:pt x="1558" y="90"/>
                  </a:cubicBezTo>
                  <a:cubicBezTo>
                    <a:pt x="1201" y="1757"/>
                    <a:pt x="951" y="3471"/>
                    <a:pt x="653" y="5150"/>
                  </a:cubicBezTo>
                  <a:cubicBezTo>
                    <a:pt x="355" y="6758"/>
                    <a:pt x="367" y="8413"/>
                    <a:pt x="22" y="9996"/>
                  </a:cubicBezTo>
                  <a:cubicBezTo>
                    <a:pt x="0" y="10082"/>
                    <a:pt x="65" y="10137"/>
                    <a:pt x="130" y="10137"/>
                  </a:cubicBezTo>
                  <a:cubicBezTo>
                    <a:pt x="173" y="10137"/>
                    <a:pt x="217" y="10113"/>
                    <a:pt x="236" y="10056"/>
                  </a:cubicBezTo>
                  <a:cubicBezTo>
                    <a:pt x="903" y="8353"/>
                    <a:pt x="1010" y="6579"/>
                    <a:pt x="1320" y="4793"/>
                  </a:cubicBezTo>
                  <a:cubicBezTo>
                    <a:pt x="1605" y="3245"/>
                    <a:pt x="2034" y="1650"/>
                    <a:pt x="1796" y="90"/>
                  </a:cubicBezTo>
                  <a:cubicBezTo>
                    <a:pt x="1790" y="31"/>
                    <a:pt x="1733" y="1"/>
                    <a:pt x="167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38"/>
            <p:cNvSpPr/>
            <p:nvPr/>
          </p:nvSpPr>
          <p:spPr>
            <a:xfrm>
              <a:off x="4861400" y="2685450"/>
              <a:ext cx="52325" cy="294850"/>
            </a:xfrm>
            <a:custGeom>
              <a:avLst/>
              <a:gdLst/>
              <a:ahLst/>
              <a:cxnLst/>
              <a:rect l="l" t="t" r="r" b="b"/>
              <a:pathLst>
                <a:path w="2093" h="11794" extrusionOk="0">
                  <a:moveTo>
                    <a:pt x="1894" y="1"/>
                  </a:moveTo>
                  <a:cubicBezTo>
                    <a:pt x="1856" y="1"/>
                    <a:pt x="1817" y="22"/>
                    <a:pt x="1807" y="65"/>
                  </a:cubicBezTo>
                  <a:cubicBezTo>
                    <a:pt x="1271" y="1851"/>
                    <a:pt x="1283" y="3804"/>
                    <a:pt x="1104" y="5649"/>
                  </a:cubicBezTo>
                  <a:cubicBezTo>
                    <a:pt x="985" y="6923"/>
                    <a:pt x="866" y="8185"/>
                    <a:pt x="676" y="9435"/>
                  </a:cubicBezTo>
                  <a:cubicBezTo>
                    <a:pt x="592" y="9876"/>
                    <a:pt x="556" y="11352"/>
                    <a:pt x="80" y="11602"/>
                  </a:cubicBezTo>
                  <a:cubicBezTo>
                    <a:pt x="0" y="11671"/>
                    <a:pt x="30" y="11794"/>
                    <a:pt x="116" y="11794"/>
                  </a:cubicBezTo>
                  <a:cubicBezTo>
                    <a:pt x="120" y="11794"/>
                    <a:pt x="124" y="11793"/>
                    <a:pt x="128" y="11793"/>
                  </a:cubicBezTo>
                  <a:cubicBezTo>
                    <a:pt x="1283" y="11638"/>
                    <a:pt x="1402" y="8078"/>
                    <a:pt x="1509" y="7304"/>
                  </a:cubicBezTo>
                  <a:cubicBezTo>
                    <a:pt x="1830" y="4947"/>
                    <a:pt x="2092" y="2482"/>
                    <a:pt x="1985" y="89"/>
                  </a:cubicBezTo>
                  <a:cubicBezTo>
                    <a:pt x="1985" y="31"/>
                    <a:pt x="1939" y="1"/>
                    <a:pt x="189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38"/>
            <p:cNvSpPr/>
            <p:nvPr/>
          </p:nvSpPr>
          <p:spPr>
            <a:xfrm>
              <a:off x="4876700" y="2632000"/>
              <a:ext cx="52500" cy="297400"/>
            </a:xfrm>
            <a:custGeom>
              <a:avLst/>
              <a:gdLst/>
              <a:ahLst/>
              <a:cxnLst/>
              <a:rect l="l" t="t" r="r" b="b"/>
              <a:pathLst>
                <a:path w="2100" h="11896" extrusionOk="0">
                  <a:moveTo>
                    <a:pt x="1565" y="1"/>
                  </a:moveTo>
                  <a:cubicBezTo>
                    <a:pt x="1525" y="1"/>
                    <a:pt x="1486" y="24"/>
                    <a:pt x="1480" y="72"/>
                  </a:cubicBezTo>
                  <a:cubicBezTo>
                    <a:pt x="1040" y="2179"/>
                    <a:pt x="1064" y="4442"/>
                    <a:pt x="909" y="6608"/>
                  </a:cubicBezTo>
                  <a:cubicBezTo>
                    <a:pt x="790" y="8252"/>
                    <a:pt x="1087" y="10311"/>
                    <a:pt x="64" y="11728"/>
                  </a:cubicBezTo>
                  <a:cubicBezTo>
                    <a:pt x="0" y="11791"/>
                    <a:pt x="95" y="11896"/>
                    <a:pt x="180" y="11896"/>
                  </a:cubicBezTo>
                  <a:cubicBezTo>
                    <a:pt x="207" y="11896"/>
                    <a:pt x="234" y="11885"/>
                    <a:pt x="254" y="11859"/>
                  </a:cubicBezTo>
                  <a:cubicBezTo>
                    <a:pt x="1278" y="10669"/>
                    <a:pt x="1361" y="9073"/>
                    <a:pt x="1445" y="7573"/>
                  </a:cubicBezTo>
                  <a:cubicBezTo>
                    <a:pt x="1599" y="5144"/>
                    <a:pt x="2100" y="2477"/>
                    <a:pt x="1659" y="72"/>
                  </a:cubicBezTo>
                  <a:cubicBezTo>
                    <a:pt x="1647" y="24"/>
                    <a:pt x="1605" y="1"/>
                    <a:pt x="156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38"/>
            <p:cNvSpPr/>
            <p:nvPr/>
          </p:nvSpPr>
          <p:spPr>
            <a:xfrm>
              <a:off x="4882150" y="2568425"/>
              <a:ext cx="35150" cy="216125"/>
            </a:xfrm>
            <a:custGeom>
              <a:avLst/>
              <a:gdLst/>
              <a:ahLst/>
              <a:cxnLst/>
              <a:rect l="l" t="t" r="r" b="b"/>
              <a:pathLst>
                <a:path w="1406" h="8645" extrusionOk="0">
                  <a:moveTo>
                    <a:pt x="332" y="1"/>
                  </a:moveTo>
                  <a:cubicBezTo>
                    <a:pt x="275" y="1"/>
                    <a:pt x="215" y="46"/>
                    <a:pt x="215" y="115"/>
                  </a:cubicBezTo>
                  <a:cubicBezTo>
                    <a:pt x="0" y="2925"/>
                    <a:pt x="1024" y="5723"/>
                    <a:pt x="143" y="8509"/>
                  </a:cubicBezTo>
                  <a:cubicBezTo>
                    <a:pt x="115" y="8594"/>
                    <a:pt x="179" y="8645"/>
                    <a:pt x="244" y="8645"/>
                  </a:cubicBezTo>
                  <a:cubicBezTo>
                    <a:pt x="287" y="8645"/>
                    <a:pt x="331" y="8621"/>
                    <a:pt x="346" y="8568"/>
                  </a:cubicBezTo>
                  <a:cubicBezTo>
                    <a:pt x="1405" y="5984"/>
                    <a:pt x="1000" y="2734"/>
                    <a:pt x="429" y="79"/>
                  </a:cubicBezTo>
                  <a:cubicBezTo>
                    <a:pt x="414" y="24"/>
                    <a:pt x="374" y="1"/>
                    <a:pt x="33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38"/>
            <p:cNvSpPr/>
            <p:nvPr/>
          </p:nvSpPr>
          <p:spPr>
            <a:xfrm>
              <a:off x="4899525" y="2465150"/>
              <a:ext cx="33550" cy="201625"/>
            </a:xfrm>
            <a:custGeom>
              <a:avLst/>
              <a:gdLst/>
              <a:ahLst/>
              <a:cxnLst/>
              <a:rect l="l" t="t" r="r" b="b"/>
              <a:pathLst>
                <a:path w="1342" h="8065" extrusionOk="0">
                  <a:moveTo>
                    <a:pt x="349" y="1"/>
                  </a:moveTo>
                  <a:cubicBezTo>
                    <a:pt x="295" y="1"/>
                    <a:pt x="246" y="34"/>
                    <a:pt x="246" y="102"/>
                  </a:cubicBezTo>
                  <a:cubicBezTo>
                    <a:pt x="448" y="2745"/>
                    <a:pt x="544" y="5305"/>
                    <a:pt x="8" y="7901"/>
                  </a:cubicBezTo>
                  <a:cubicBezTo>
                    <a:pt x="1" y="8003"/>
                    <a:pt x="87" y="8065"/>
                    <a:pt x="160" y="8065"/>
                  </a:cubicBezTo>
                  <a:cubicBezTo>
                    <a:pt x="207" y="8065"/>
                    <a:pt x="249" y="8040"/>
                    <a:pt x="258" y="7984"/>
                  </a:cubicBezTo>
                  <a:cubicBezTo>
                    <a:pt x="841" y="5520"/>
                    <a:pt x="1341" y="2519"/>
                    <a:pt x="472" y="78"/>
                  </a:cubicBezTo>
                  <a:cubicBezTo>
                    <a:pt x="450" y="28"/>
                    <a:pt x="397" y="1"/>
                    <a:pt x="34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38"/>
            <p:cNvSpPr/>
            <p:nvPr/>
          </p:nvSpPr>
          <p:spPr>
            <a:xfrm>
              <a:off x="4923725" y="2385875"/>
              <a:ext cx="29275" cy="207275"/>
            </a:xfrm>
            <a:custGeom>
              <a:avLst/>
              <a:gdLst/>
              <a:ahLst/>
              <a:cxnLst/>
              <a:rect l="l" t="t" r="r" b="b"/>
              <a:pathLst>
                <a:path w="1171" h="8291" extrusionOk="0">
                  <a:moveTo>
                    <a:pt x="206" y="0"/>
                  </a:moveTo>
                  <a:cubicBezTo>
                    <a:pt x="151" y="0"/>
                    <a:pt x="99" y="36"/>
                    <a:pt x="99" y="106"/>
                  </a:cubicBezTo>
                  <a:cubicBezTo>
                    <a:pt x="171" y="2833"/>
                    <a:pt x="909" y="5535"/>
                    <a:pt x="16" y="8238"/>
                  </a:cubicBezTo>
                  <a:cubicBezTo>
                    <a:pt x="0" y="8262"/>
                    <a:pt x="36" y="8290"/>
                    <a:pt x="69" y="8290"/>
                  </a:cubicBezTo>
                  <a:cubicBezTo>
                    <a:pt x="87" y="8290"/>
                    <a:pt x="103" y="8282"/>
                    <a:pt x="111" y="8262"/>
                  </a:cubicBezTo>
                  <a:cubicBezTo>
                    <a:pt x="1171" y="5797"/>
                    <a:pt x="1171" y="2618"/>
                    <a:pt x="326" y="82"/>
                  </a:cubicBezTo>
                  <a:cubicBezTo>
                    <a:pt x="304" y="27"/>
                    <a:pt x="253" y="0"/>
                    <a:pt x="20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38"/>
            <p:cNvSpPr/>
            <p:nvPr/>
          </p:nvSpPr>
          <p:spPr>
            <a:xfrm>
              <a:off x="4914600" y="2472750"/>
              <a:ext cx="19350" cy="104725"/>
            </a:xfrm>
            <a:custGeom>
              <a:avLst/>
              <a:gdLst/>
              <a:ahLst/>
              <a:cxnLst/>
              <a:rect l="l" t="t" r="r" b="b"/>
              <a:pathLst>
                <a:path w="774" h="4189" extrusionOk="0">
                  <a:moveTo>
                    <a:pt x="347" y="1"/>
                  </a:moveTo>
                  <a:cubicBezTo>
                    <a:pt x="307" y="1"/>
                    <a:pt x="268" y="25"/>
                    <a:pt x="262" y="72"/>
                  </a:cubicBezTo>
                  <a:cubicBezTo>
                    <a:pt x="0" y="1394"/>
                    <a:pt x="298" y="2751"/>
                    <a:pt x="167" y="4085"/>
                  </a:cubicBezTo>
                  <a:cubicBezTo>
                    <a:pt x="167" y="4152"/>
                    <a:pt x="224" y="4189"/>
                    <a:pt x="280" y="4189"/>
                  </a:cubicBezTo>
                  <a:cubicBezTo>
                    <a:pt x="323" y="4189"/>
                    <a:pt x="366" y="4167"/>
                    <a:pt x="381" y="4120"/>
                  </a:cubicBezTo>
                  <a:cubicBezTo>
                    <a:pt x="774" y="2834"/>
                    <a:pt x="714" y="1382"/>
                    <a:pt x="441" y="72"/>
                  </a:cubicBezTo>
                  <a:cubicBezTo>
                    <a:pt x="429" y="25"/>
                    <a:pt x="387" y="1"/>
                    <a:pt x="34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38"/>
            <p:cNvSpPr/>
            <p:nvPr/>
          </p:nvSpPr>
          <p:spPr>
            <a:xfrm>
              <a:off x="4915475" y="2367850"/>
              <a:ext cx="23850" cy="191975"/>
            </a:xfrm>
            <a:custGeom>
              <a:avLst/>
              <a:gdLst/>
              <a:ahLst/>
              <a:cxnLst/>
              <a:rect l="l" t="t" r="r" b="b"/>
              <a:pathLst>
                <a:path w="954" h="7679" extrusionOk="0">
                  <a:moveTo>
                    <a:pt x="331" y="0"/>
                  </a:moveTo>
                  <a:cubicBezTo>
                    <a:pt x="291" y="0"/>
                    <a:pt x="251" y="25"/>
                    <a:pt x="251" y="65"/>
                  </a:cubicBezTo>
                  <a:cubicBezTo>
                    <a:pt x="191" y="2566"/>
                    <a:pt x="1" y="5113"/>
                    <a:pt x="37" y="7614"/>
                  </a:cubicBezTo>
                  <a:cubicBezTo>
                    <a:pt x="43" y="7654"/>
                    <a:pt x="72" y="7679"/>
                    <a:pt x="102" y="7679"/>
                  </a:cubicBezTo>
                  <a:cubicBezTo>
                    <a:pt x="126" y="7679"/>
                    <a:pt x="152" y="7663"/>
                    <a:pt x="168" y="7626"/>
                  </a:cubicBezTo>
                  <a:cubicBezTo>
                    <a:pt x="763" y="5244"/>
                    <a:pt x="953" y="2446"/>
                    <a:pt x="406" y="53"/>
                  </a:cubicBezTo>
                  <a:cubicBezTo>
                    <a:pt x="395" y="16"/>
                    <a:pt x="363" y="0"/>
                    <a:pt x="331"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38"/>
            <p:cNvSpPr/>
            <p:nvPr/>
          </p:nvSpPr>
          <p:spPr>
            <a:xfrm>
              <a:off x="4910125" y="2293275"/>
              <a:ext cx="20575" cy="285075"/>
            </a:xfrm>
            <a:custGeom>
              <a:avLst/>
              <a:gdLst/>
              <a:ahLst/>
              <a:cxnLst/>
              <a:rect l="l" t="t" r="r" b="b"/>
              <a:pathLst>
                <a:path w="823" h="11403" extrusionOk="0">
                  <a:moveTo>
                    <a:pt x="399" y="0"/>
                  </a:moveTo>
                  <a:cubicBezTo>
                    <a:pt x="355" y="0"/>
                    <a:pt x="310" y="24"/>
                    <a:pt x="298" y="72"/>
                  </a:cubicBezTo>
                  <a:cubicBezTo>
                    <a:pt x="1" y="1739"/>
                    <a:pt x="155" y="3489"/>
                    <a:pt x="143" y="5168"/>
                  </a:cubicBezTo>
                  <a:cubicBezTo>
                    <a:pt x="120" y="7215"/>
                    <a:pt x="36" y="9299"/>
                    <a:pt x="203" y="11347"/>
                  </a:cubicBezTo>
                  <a:cubicBezTo>
                    <a:pt x="189" y="11381"/>
                    <a:pt x="218" y="11403"/>
                    <a:pt x="247" y="11403"/>
                  </a:cubicBezTo>
                  <a:cubicBezTo>
                    <a:pt x="270" y="11403"/>
                    <a:pt x="293" y="11390"/>
                    <a:pt x="298" y="11359"/>
                  </a:cubicBezTo>
                  <a:cubicBezTo>
                    <a:pt x="596" y="9501"/>
                    <a:pt x="620" y="7596"/>
                    <a:pt x="632" y="5715"/>
                  </a:cubicBezTo>
                  <a:cubicBezTo>
                    <a:pt x="643" y="3858"/>
                    <a:pt x="822" y="1905"/>
                    <a:pt x="501" y="72"/>
                  </a:cubicBezTo>
                  <a:cubicBezTo>
                    <a:pt x="489" y="24"/>
                    <a:pt x="444" y="0"/>
                    <a:pt x="39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38"/>
            <p:cNvSpPr/>
            <p:nvPr/>
          </p:nvSpPr>
          <p:spPr>
            <a:xfrm>
              <a:off x="4924700" y="2281125"/>
              <a:ext cx="21775" cy="147725"/>
            </a:xfrm>
            <a:custGeom>
              <a:avLst/>
              <a:gdLst/>
              <a:ahLst/>
              <a:cxnLst/>
              <a:rect l="l" t="t" r="r" b="b"/>
              <a:pathLst>
                <a:path w="871" h="5909" extrusionOk="0">
                  <a:moveTo>
                    <a:pt x="248" y="1"/>
                  </a:moveTo>
                  <a:cubicBezTo>
                    <a:pt x="210" y="1"/>
                    <a:pt x="174" y="18"/>
                    <a:pt x="168" y="58"/>
                  </a:cubicBezTo>
                  <a:cubicBezTo>
                    <a:pt x="1" y="915"/>
                    <a:pt x="287" y="1891"/>
                    <a:pt x="370" y="2760"/>
                  </a:cubicBezTo>
                  <a:cubicBezTo>
                    <a:pt x="477" y="3772"/>
                    <a:pt x="513" y="4832"/>
                    <a:pt x="406" y="5844"/>
                  </a:cubicBezTo>
                  <a:cubicBezTo>
                    <a:pt x="399" y="5884"/>
                    <a:pt x="437" y="5909"/>
                    <a:pt x="473" y="5909"/>
                  </a:cubicBezTo>
                  <a:cubicBezTo>
                    <a:pt x="503" y="5909"/>
                    <a:pt x="531" y="5893"/>
                    <a:pt x="537" y="5856"/>
                  </a:cubicBezTo>
                  <a:cubicBezTo>
                    <a:pt x="811" y="4820"/>
                    <a:pt x="870" y="3832"/>
                    <a:pt x="822" y="2760"/>
                  </a:cubicBezTo>
                  <a:cubicBezTo>
                    <a:pt x="775" y="1903"/>
                    <a:pt x="763" y="796"/>
                    <a:pt x="334" y="34"/>
                  </a:cubicBezTo>
                  <a:cubicBezTo>
                    <a:pt x="313" y="12"/>
                    <a:pt x="279" y="1"/>
                    <a:pt x="24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38"/>
            <p:cNvSpPr/>
            <p:nvPr/>
          </p:nvSpPr>
          <p:spPr>
            <a:xfrm>
              <a:off x="4785250" y="2153300"/>
              <a:ext cx="123075" cy="91175"/>
            </a:xfrm>
            <a:custGeom>
              <a:avLst/>
              <a:gdLst/>
              <a:ahLst/>
              <a:cxnLst/>
              <a:rect l="l" t="t" r="r" b="b"/>
              <a:pathLst>
                <a:path w="4923" h="3647" extrusionOk="0">
                  <a:moveTo>
                    <a:pt x="115" y="0"/>
                  </a:moveTo>
                  <a:cubicBezTo>
                    <a:pt x="35" y="0"/>
                    <a:pt x="1" y="114"/>
                    <a:pt x="66" y="158"/>
                  </a:cubicBezTo>
                  <a:cubicBezTo>
                    <a:pt x="1781" y="1182"/>
                    <a:pt x="3424" y="2135"/>
                    <a:pt x="4793" y="3623"/>
                  </a:cubicBezTo>
                  <a:cubicBezTo>
                    <a:pt x="4801" y="3639"/>
                    <a:pt x="4814" y="3646"/>
                    <a:pt x="4827" y="3646"/>
                  </a:cubicBezTo>
                  <a:cubicBezTo>
                    <a:pt x="4870" y="3646"/>
                    <a:pt x="4922" y="3571"/>
                    <a:pt x="4876" y="3516"/>
                  </a:cubicBezTo>
                  <a:cubicBezTo>
                    <a:pt x="3626" y="2004"/>
                    <a:pt x="2019" y="611"/>
                    <a:pt x="138" y="3"/>
                  </a:cubicBezTo>
                  <a:cubicBezTo>
                    <a:pt x="130" y="1"/>
                    <a:pt x="122" y="0"/>
                    <a:pt x="115"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38"/>
            <p:cNvSpPr/>
            <p:nvPr/>
          </p:nvSpPr>
          <p:spPr>
            <a:xfrm>
              <a:off x="4764625" y="2124425"/>
              <a:ext cx="152450" cy="131675"/>
            </a:xfrm>
            <a:custGeom>
              <a:avLst/>
              <a:gdLst/>
              <a:ahLst/>
              <a:cxnLst/>
              <a:rect l="l" t="t" r="r" b="b"/>
              <a:pathLst>
                <a:path w="6098" h="5267" extrusionOk="0">
                  <a:moveTo>
                    <a:pt x="142" y="0"/>
                  </a:moveTo>
                  <a:cubicBezTo>
                    <a:pt x="54" y="0"/>
                    <a:pt x="1" y="105"/>
                    <a:pt x="70" y="194"/>
                  </a:cubicBezTo>
                  <a:cubicBezTo>
                    <a:pt x="1772" y="2158"/>
                    <a:pt x="4797" y="2635"/>
                    <a:pt x="5916" y="5218"/>
                  </a:cubicBezTo>
                  <a:cubicBezTo>
                    <a:pt x="5928" y="5252"/>
                    <a:pt x="5955" y="5266"/>
                    <a:pt x="5984" y="5266"/>
                  </a:cubicBezTo>
                  <a:cubicBezTo>
                    <a:pt x="6038" y="5266"/>
                    <a:pt x="6098" y="5217"/>
                    <a:pt x="6082" y="5147"/>
                  </a:cubicBezTo>
                  <a:cubicBezTo>
                    <a:pt x="5261" y="2694"/>
                    <a:pt x="2356" y="1135"/>
                    <a:pt x="201" y="15"/>
                  </a:cubicBezTo>
                  <a:cubicBezTo>
                    <a:pt x="180" y="5"/>
                    <a:pt x="160" y="0"/>
                    <a:pt x="142"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38"/>
            <p:cNvSpPr/>
            <p:nvPr/>
          </p:nvSpPr>
          <p:spPr>
            <a:xfrm>
              <a:off x="4837800" y="2114175"/>
              <a:ext cx="92375" cy="83800"/>
            </a:xfrm>
            <a:custGeom>
              <a:avLst/>
              <a:gdLst/>
              <a:ahLst/>
              <a:cxnLst/>
              <a:rect l="l" t="t" r="r" b="b"/>
              <a:pathLst>
                <a:path w="3695" h="3352" extrusionOk="0">
                  <a:moveTo>
                    <a:pt x="133" y="1"/>
                  </a:moveTo>
                  <a:cubicBezTo>
                    <a:pt x="68" y="1"/>
                    <a:pt x="1" y="79"/>
                    <a:pt x="72" y="140"/>
                  </a:cubicBezTo>
                  <a:cubicBezTo>
                    <a:pt x="1239" y="1164"/>
                    <a:pt x="2489" y="1973"/>
                    <a:pt x="3382" y="3295"/>
                  </a:cubicBezTo>
                  <a:cubicBezTo>
                    <a:pt x="3414" y="3334"/>
                    <a:pt x="3459" y="3351"/>
                    <a:pt x="3502" y="3351"/>
                  </a:cubicBezTo>
                  <a:cubicBezTo>
                    <a:pt x="3602" y="3351"/>
                    <a:pt x="3694" y="3263"/>
                    <a:pt x="3620" y="3164"/>
                  </a:cubicBezTo>
                  <a:cubicBezTo>
                    <a:pt x="2810" y="1902"/>
                    <a:pt x="1560" y="652"/>
                    <a:pt x="167" y="9"/>
                  </a:cubicBezTo>
                  <a:cubicBezTo>
                    <a:pt x="156" y="3"/>
                    <a:pt x="145"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38"/>
            <p:cNvSpPr/>
            <p:nvPr/>
          </p:nvSpPr>
          <p:spPr>
            <a:xfrm>
              <a:off x="4804600" y="2077400"/>
              <a:ext cx="137300" cy="113700"/>
            </a:xfrm>
            <a:custGeom>
              <a:avLst/>
              <a:gdLst/>
              <a:ahLst/>
              <a:cxnLst/>
              <a:rect l="l" t="t" r="r" b="b"/>
              <a:pathLst>
                <a:path w="5492" h="4548" extrusionOk="0">
                  <a:moveTo>
                    <a:pt x="106" y="0"/>
                  </a:moveTo>
                  <a:cubicBezTo>
                    <a:pt x="35" y="0"/>
                    <a:pt x="1" y="114"/>
                    <a:pt x="66" y="158"/>
                  </a:cubicBezTo>
                  <a:cubicBezTo>
                    <a:pt x="900" y="730"/>
                    <a:pt x="1793" y="1206"/>
                    <a:pt x="2662" y="1765"/>
                  </a:cubicBezTo>
                  <a:cubicBezTo>
                    <a:pt x="3602" y="2361"/>
                    <a:pt x="4936" y="3206"/>
                    <a:pt x="5103" y="4409"/>
                  </a:cubicBezTo>
                  <a:cubicBezTo>
                    <a:pt x="5124" y="4504"/>
                    <a:pt x="5206" y="4547"/>
                    <a:pt x="5288" y="4547"/>
                  </a:cubicBezTo>
                  <a:cubicBezTo>
                    <a:pt x="5390" y="4547"/>
                    <a:pt x="5491" y="4480"/>
                    <a:pt x="5472" y="4361"/>
                  </a:cubicBezTo>
                  <a:cubicBezTo>
                    <a:pt x="5341" y="3349"/>
                    <a:pt x="4507" y="2611"/>
                    <a:pt x="3733" y="2027"/>
                  </a:cubicBezTo>
                  <a:cubicBezTo>
                    <a:pt x="2614" y="1194"/>
                    <a:pt x="1424" y="527"/>
                    <a:pt x="126" y="3"/>
                  </a:cubicBezTo>
                  <a:cubicBezTo>
                    <a:pt x="119" y="1"/>
                    <a:pt x="112" y="0"/>
                    <a:pt x="10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38"/>
            <p:cNvSpPr/>
            <p:nvPr/>
          </p:nvSpPr>
          <p:spPr>
            <a:xfrm>
              <a:off x="4823650" y="2054175"/>
              <a:ext cx="115725" cy="117350"/>
            </a:xfrm>
            <a:custGeom>
              <a:avLst/>
              <a:gdLst/>
              <a:ahLst/>
              <a:cxnLst/>
              <a:rect l="l" t="t" r="r" b="b"/>
              <a:pathLst>
                <a:path w="4629" h="4694" extrusionOk="0">
                  <a:moveTo>
                    <a:pt x="148" y="1"/>
                  </a:moveTo>
                  <a:cubicBezTo>
                    <a:pt x="56" y="1"/>
                    <a:pt x="1" y="117"/>
                    <a:pt x="66" y="182"/>
                  </a:cubicBezTo>
                  <a:cubicBezTo>
                    <a:pt x="721" y="861"/>
                    <a:pt x="1590" y="1325"/>
                    <a:pt x="2305" y="1932"/>
                  </a:cubicBezTo>
                  <a:cubicBezTo>
                    <a:pt x="3162" y="2671"/>
                    <a:pt x="4079" y="3516"/>
                    <a:pt x="4460" y="4623"/>
                  </a:cubicBezTo>
                  <a:cubicBezTo>
                    <a:pt x="4470" y="4673"/>
                    <a:pt x="4503" y="4694"/>
                    <a:pt x="4536" y="4694"/>
                  </a:cubicBezTo>
                  <a:cubicBezTo>
                    <a:pt x="4582" y="4694"/>
                    <a:pt x="4628" y="4655"/>
                    <a:pt x="4614" y="4599"/>
                  </a:cubicBezTo>
                  <a:cubicBezTo>
                    <a:pt x="4329" y="3587"/>
                    <a:pt x="3638" y="2778"/>
                    <a:pt x="2948" y="2040"/>
                  </a:cubicBezTo>
                  <a:cubicBezTo>
                    <a:pt x="2233" y="1289"/>
                    <a:pt x="1174" y="349"/>
                    <a:pt x="173" y="4"/>
                  </a:cubicBezTo>
                  <a:cubicBezTo>
                    <a:pt x="165" y="2"/>
                    <a:pt x="156" y="1"/>
                    <a:pt x="148"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38"/>
            <p:cNvSpPr/>
            <p:nvPr/>
          </p:nvSpPr>
          <p:spPr>
            <a:xfrm>
              <a:off x="4835400" y="2043475"/>
              <a:ext cx="104950" cy="103600"/>
            </a:xfrm>
            <a:custGeom>
              <a:avLst/>
              <a:gdLst/>
              <a:ahLst/>
              <a:cxnLst/>
              <a:rect l="l" t="t" r="r" b="b"/>
              <a:pathLst>
                <a:path w="4198" h="4144" extrusionOk="0">
                  <a:moveTo>
                    <a:pt x="137" y="1"/>
                  </a:moveTo>
                  <a:cubicBezTo>
                    <a:pt x="66" y="1"/>
                    <a:pt x="1" y="110"/>
                    <a:pt x="61" y="170"/>
                  </a:cubicBezTo>
                  <a:cubicBezTo>
                    <a:pt x="1406" y="1455"/>
                    <a:pt x="3120" y="2360"/>
                    <a:pt x="3978" y="4087"/>
                  </a:cubicBezTo>
                  <a:cubicBezTo>
                    <a:pt x="3996" y="4127"/>
                    <a:pt x="4026" y="4144"/>
                    <a:pt x="4057" y="4144"/>
                  </a:cubicBezTo>
                  <a:cubicBezTo>
                    <a:pt x="4125" y="4144"/>
                    <a:pt x="4197" y="4062"/>
                    <a:pt x="4156" y="3980"/>
                  </a:cubicBezTo>
                  <a:cubicBezTo>
                    <a:pt x="3406" y="2289"/>
                    <a:pt x="1739" y="908"/>
                    <a:pt x="180" y="15"/>
                  </a:cubicBezTo>
                  <a:cubicBezTo>
                    <a:pt x="166" y="5"/>
                    <a:pt x="151" y="1"/>
                    <a:pt x="137"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38"/>
            <p:cNvSpPr/>
            <p:nvPr/>
          </p:nvSpPr>
          <p:spPr>
            <a:xfrm>
              <a:off x="4860725" y="2043825"/>
              <a:ext cx="83525" cy="81050"/>
            </a:xfrm>
            <a:custGeom>
              <a:avLst/>
              <a:gdLst/>
              <a:ahLst/>
              <a:cxnLst/>
              <a:rect l="l" t="t" r="r" b="b"/>
              <a:pathLst>
                <a:path w="3341" h="3242" extrusionOk="0">
                  <a:moveTo>
                    <a:pt x="119" y="1"/>
                  </a:moveTo>
                  <a:cubicBezTo>
                    <a:pt x="47" y="1"/>
                    <a:pt x="0" y="85"/>
                    <a:pt x="60" y="144"/>
                  </a:cubicBezTo>
                  <a:cubicBezTo>
                    <a:pt x="1107" y="1144"/>
                    <a:pt x="2250" y="1942"/>
                    <a:pt x="3036" y="3180"/>
                  </a:cubicBezTo>
                  <a:cubicBezTo>
                    <a:pt x="3069" y="3223"/>
                    <a:pt x="3113" y="3242"/>
                    <a:pt x="3155" y="3242"/>
                  </a:cubicBezTo>
                  <a:cubicBezTo>
                    <a:pt x="3252" y="3242"/>
                    <a:pt x="3340" y="3148"/>
                    <a:pt x="3274" y="3049"/>
                  </a:cubicBezTo>
                  <a:cubicBezTo>
                    <a:pt x="2548" y="1834"/>
                    <a:pt x="1429" y="632"/>
                    <a:pt x="167" y="13"/>
                  </a:cubicBezTo>
                  <a:cubicBezTo>
                    <a:pt x="150" y="5"/>
                    <a:pt x="134" y="1"/>
                    <a:pt x="119"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38"/>
            <p:cNvSpPr/>
            <p:nvPr/>
          </p:nvSpPr>
          <p:spPr>
            <a:xfrm>
              <a:off x="4863925" y="2024000"/>
              <a:ext cx="63200" cy="70275"/>
            </a:xfrm>
            <a:custGeom>
              <a:avLst/>
              <a:gdLst/>
              <a:ahLst/>
              <a:cxnLst/>
              <a:rect l="l" t="t" r="r" b="b"/>
              <a:pathLst>
                <a:path w="2528" h="2811" extrusionOk="0">
                  <a:moveTo>
                    <a:pt x="109" y="0"/>
                  </a:moveTo>
                  <a:cubicBezTo>
                    <a:pt x="44" y="0"/>
                    <a:pt x="0" y="77"/>
                    <a:pt x="51" y="127"/>
                  </a:cubicBezTo>
                  <a:cubicBezTo>
                    <a:pt x="872" y="925"/>
                    <a:pt x="1837" y="1556"/>
                    <a:pt x="2230" y="2711"/>
                  </a:cubicBezTo>
                  <a:cubicBezTo>
                    <a:pt x="2248" y="2780"/>
                    <a:pt x="2301" y="2810"/>
                    <a:pt x="2355" y="2810"/>
                  </a:cubicBezTo>
                  <a:cubicBezTo>
                    <a:pt x="2440" y="2810"/>
                    <a:pt x="2528" y="2737"/>
                    <a:pt x="2491" y="2627"/>
                  </a:cubicBezTo>
                  <a:cubicBezTo>
                    <a:pt x="2122" y="1484"/>
                    <a:pt x="1170" y="603"/>
                    <a:pt x="146" y="8"/>
                  </a:cubicBezTo>
                  <a:cubicBezTo>
                    <a:pt x="133" y="3"/>
                    <a:pt x="121" y="0"/>
                    <a:pt x="10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38"/>
            <p:cNvSpPr/>
            <p:nvPr/>
          </p:nvSpPr>
          <p:spPr>
            <a:xfrm>
              <a:off x="4838025" y="1978775"/>
              <a:ext cx="87450" cy="79950"/>
            </a:xfrm>
            <a:custGeom>
              <a:avLst/>
              <a:gdLst/>
              <a:ahLst/>
              <a:cxnLst/>
              <a:rect l="l" t="t" r="r" b="b"/>
              <a:pathLst>
                <a:path w="3498" h="3198" extrusionOk="0">
                  <a:moveTo>
                    <a:pt x="115" y="1"/>
                  </a:moveTo>
                  <a:cubicBezTo>
                    <a:pt x="47" y="1"/>
                    <a:pt x="0" y="98"/>
                    <a:pt x="63" y="150"/>
                  </a:cubicBezTo>
                  <a:cubicBezTo>
                    <a:pt x="1087" y="1079"/>
                    <a:pt x="2634" y="1638"/>
                    <a:pt x="3099" y="3055"/>
                  </a:cubicBezTo>
                  <a:cubicBezTo>
                    <a:pt x="3128" y="3154"/>
                    <a:pt x="3207" y="3198"/>
                    <a:pt x="3284" y="3198"/>
                  </a:cubicBezTo>
                  <a:cubicBezTo>
                    <a:pt x="3393" y="3198"/>
                    <a:pt x="3498" y="3111"/>
                    <a:pt x="3456" y="2972"/>
                  </a:cubicBezTo>
                  <a:cubicBezTo>
                    <a:pt x="3015" y="1603"/>
                    <a:pt x="1444" y="484"/>
                    <a:pt x="146" y="7"/>
                  </a:cubicBezTo>
                  <a:cubicBezTo>
                    <a:pt x="136" y="3"/>
                    <a:pt x="125" y="1"/>
                    <a:pt x="115"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38"/>
            <p:cNvSpPr/>
            <p:nvPr/>
          </p:nvSpPr>
          <p:spPr>
            <a:xfrm>
              <a:off x="4814900" y="1939025"/>
              <a:ext cx="102700" cy="83475"/>
            </a:xfrm>
            <a:custGeom>
              <a:avLst/>
              <a:gdLst/>
              <a:ahLst/>
              <a:cxnLst/>
              <a:rect l="l" t="t" r="r" b="b"/>
              <a:pathLst>
                <a:path w="4108" h="3339" extrusionOk="0">
                  <a:moveTo>
                    <a:pt x="160" y="0"/>
                  </a:moveTo>
                  <a:cubicBezTo>
                    <a:pt x="66" y="0"/>
                    <a:pt x="1" y="122"/>
                    <a:pt x="71" y="192"/>
                  </a:cubicBezTo>
                  <a:cubicBezTo>
                    <a:pt x="1154" y="1371"/>
                    <a:pt x="2869" y="1824"/>
                    <a:pt x="3714" y="3252"/>
                  </a:cubicBezTo>
                  <a:cubicBezTo>
                    <a:pt x="3750" y="3313"/>
                    <a:pt x="3803" y="3338"/>
                    <a:pt x="3856" y="3338"/>
                  </a:cubicBezTo>
                  <a:cubicBezTo>
                    <a:pt x="3980" y="3338"/>
                    <a:pt x="4107" y="3200"/>
                    <a:pt x="4024" y="3050"/>
                  </a:cubicBezTo>
                  <a:cubicBezTo>
                    <a:pt x="3274" y="1585"/>
                    <a:pt x="1595" y="752"/>
                    <a:pt x="214" y="14"/>
                  </a:cubicBezTo>
                  <a:cubicBezTo>
                    <a:pt x="195" y="5"/>
                    <a:pt x="177" y="0"/>
                    <a:pt x="16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38"/>
            <p:cNvSpPr/>
            <p:nvPr/>
          </p:nvSpPr>
          <p:spPr>
            <a:xfrm>
              <a:off x="4833475" y="1883325"/>
              <a:ext cx="102600" cy="115975"/>
            </a:xfrm>
            <a:custGeom>
              <a:avLst/>
              <a:gdLst/>
              <a:ahLst/>
              <a:cxnLst/>
              <a:rect l="l" t="t" r="r" b="b"/>
              <a:pathLst>
                <a:path w="4104" h="4639" extrusionOk="0">
                  <a:moveTo>
                    <a:pt x="98" y="0"/>
                  </a:moveTo>
                  <a:cubicBezTo>
                    <a:pt x="48" y="0"/>
                    <a:pt x="1" y="64"/>
                    <a:pt x="19" y="134"/>
                  </a:cubicBezTo>
                  <a:cubicBezTo>
                    <a:pt x="864" y="1920"/>
                    <a:pt x="2555" y="3337"/>
                    <a:pt x="3995" y="4623"/>
                  </a:cubicBezTo>
                  <a:cubicBezTo>
                    <a:pt x="4006" y="4634"/>
                    <a:pt x="4019" y="4639"/>
                    <a:pt x="4030" y="4639"/>
                  </a:cubicBezTo>
                  <a:cubicBezTo>
                    <a:pt x="4070" y="4639"/>
                    <a:pt x="4103" y="4588"/>
                    <a:pt x="4067" y="4552"/>
                  </a:cubicBezTo>
                  <a:cubicBezTo>
                    <a:pt x="2614" y="3135"/>
                    <a:pt x="1400" y="1623"/>
                    <a:pt x="149" y="27"/>
                  </a:cubicBezTo>
                  <a:cubicBezTo>
                    <a:pt x="134" y="8"/>
                    <a:pt x="116" y="0"/>
                    <a:pt x="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38"/>
            <p:cNvSpPr/>
            <p:nvPr/>
          </p:nvSpPr>
          <p:spPr>
            <a:xfrm>
              <a:off x="4798350" y="1964500"/>
              <a:ext cx="95950" cy="101950"/>
            </a:xfrm>
            <a:custGeom>
              <a:avLst/>
              <a:gdLst/>
              <a:ahLst/>
              <a:cxnLst/>
              <a:rect l="l" t="t" r="r" b="b"/>
              <a:pathLst>
                <a:path w="3838" h="4078" extrusionOk="0">
                  <a:moveTo>
                    <a:pt x="144" y="1"/>
                  </a:moveTo>
                  <a:cubicBezTo>
                    <a:pt x="67" y="1"/>
                    <a:pt x="1" y="78"/>
                    <a:pt x="54" y="150"/>
                  </a:cubicBezTo>
                  <a:cubicBezTo>
                    <a:pt x="1066" y="1555"/>
                    <a:pt x="2543" y="2543"/>
                    <a:pt x="3495" y="3995"/>
                  </a:cubicBezTo>
                  <a:cubicBezTo>
                    <a:pt x="3534" y="4053"/>
                    <a:pt x="3588" y="4077"/>
                    <a:pt x="3638" y="4077"/>
                  </a:cubicBezTo>
                  <a:cubicBezTo>
                    <a:pt x="3744" y="4077"/>
                    <a:pt x="3838" y="3973"/>
                    <a:pt x="3757" y="3852"/>
                  </a:cubicBezTo>
                  <a:cubicBezTo>
                    <a:pt x="2852" y="2376"/>
                    <a:pt x="1531" y="1138"/>
                    <a:pt x="221" y="31"/>
                  </a:cubicBezTo>
                  <a:cubicBezTo>
                    <a:pt x="197" y="10"/>
                    <a:pt x="170" y="1"/>
                    <a:pt x="14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38"/>
            <p:cNvSpPr/>
            <p:nvPr/>
          </p:nvSpPr>
          <p:spPr>
            <a:xfrm>
              <a:off x="4812675" y="1978275"/>
              <a:ext cx="51025" cy="78125"/>
            </a:xfrm>
            <a:custGeom>
              <a:avLst/>
              <a:gdLst/>
              <a:ahLst/>
              <a:cxnLst/>
              <a:rect l="l" t="t" r="r" b="b"/>
              <a:pathLst>
                <a:path w="2041" h="3125" extrusionOk="0">
                  <a:moveTo>
                    <a:pt x="134" y="0"/>
                  </a:moveTo>
                  <a:cubicBezTo>
                    <a:pt x="68" y="0"/>
                    <a:pt x="0" y="73"/>
                    <a:pt x="17" y="158"/>
                  </a:cubicBezTo>
                  <a:cubicBezTo>
                    <a:pt x="327" y="1218"/>
                    <a:pt x="1184" y="2254"/>
                    <a:pt x="1863" y="3111"/>
                  </a:cubicBezTo>
                  <a:cubicBezTo>
                    <a:pt x="1877" y="3121"/>
                    <a:pt x="1894" y="3125"/>
                    <a:pt x="1910" y="3125"/>
                  </a:cubicBezTo>
                  <a:cubicBezTo>
                    <a:pt x="1975" y="3125"/>
                    <a:pt x="2041" y="3061"/>
                    <a:pt x="1994" y="3004"/>
                  </a:cubicBezTo>
                  <a:cubicBezTo>
                    <a:pt x="1684" y="2528"/>
                    <a:pt x="1386" y="2051"/>
                    <a:pt x="1124" y="1539"/>
                  </a:cubicBezTo>
                  <a:cubicBezTo>
                    <a:pt x="839" y="1039"/>
                    <a:pt x="600" y="468"/>
                    <a:pt x="208" y="39"/>
                  </a:cubicBezTo>
                  <a:cubicBezTo>
                    <a:pt x="187" y="12"/>
                    <a:pt x="161" y="0"/>
                    <a:pt x="1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38"/>
            <p:cNvSpPr/>
            <p:nvPr/>
          </p:nvSpPr>
          <p:spPr>
            <a:xfrm>
              <a:off x="4818525" y="2040775"/>
              <a:ext cx="66800" cy="93025"/>
            </a:xfrm>
            <a:custGeom>
              <a:avLst/>
              <a:gdLst/>
              <a:ahLst/>
              <a:cxnLst/>
              <a:rect l="l" t="t" r="r" b="b"/>
              <a:pathLst>
                <a:path w="2672" h="3721" extrusionOk="0">
                  <a:moveTo>
                    <a:pt x="130" y="1"/>
                  </a:moveTo>
                  <a:cubicBezTo>
                    <a:pt x="61" y="1"/>
                    <a:pt x="1" y="67"/>
                    <a:pt x="45" y="147"/>
                  </a:cubicBezTo>
                  <a:cubicBezTo>
                    <a:pt x="712" y="1385"/>
                    <a:pt x="1652" y="2456"/>
                    <a:pt x="2367" y="3659"/>
                  </a:cubicBezTo>
                  <a:cubicBezTo>
                    <a:pt x="2395" y="3702"/>
                    <a:pt x="2437" y="3720"/>
                    <a:pt x="2478" y="3720"/>
                  </a:cubicBezTo>
                  <a:cubicBezTo>
                    <a:pt x="2575" y="3720"/>
                    <a:pt x="2672" y="3621"/>
                    <a:pt x="2605" y="3504"/>
                  </a:cubicBezTo>
                  <a:cubicBezTo>
                    <a:pt x="1974" y="2278"/>
                    <a:pt x="1236" y="956"/>
                    <a:pt x="200" y="28"/>
                  </a:cubicBezTo>
                  <a:cubicBezTo>
                    <a:pt x="178" y="9"/>
                    <a:pt x="153" y="1"/>
                    <a:pt x="13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38"/>
            <p:cNvSpPr/>
            <p:nvPr/>
          </p:nvSpPr>
          <p:spPr>
            <a:xfrm>
              <a:off x="4823525" y="2057525"/>
              <a:ext cx="39775" cy="51375"/>
            </a:xfrm>
            <a:custGeom>
              <a:avLst/>
              <a:gdLst/>
              <a:ahLst/>
              <a:cxnLst/>
              <a:rect l="l" t="t" r="r" b="b"/>
              <a:pathLst>
                <a:path w="1591" h="2055" extrusionOk="0">
                  <a:moveTo>
                    <a:pt x="163" y="1"/>
                  </a:moveTo>
                  <a:cubicBezTo>
                    <a:pt x="80" y="1"/>
                    <a:pt x="0" y="86"/>
                    <a:pt x="59" y="155"/>
                  </a:cubicBezTo>
                  <a:cubicBezTo>
                    <a:pt x="274" y="441"/>
                    <a:pt x="524" y="679"/>
                    <a:pt x="714" y="953"/>
                  </a:cubicBezTo>
                  <a:cubicBezTo>
                    <a:pt x="940" y="1251"/>
                    <a:pt x="1107" y="1584"/>
                    <a:pt x="1226" y="1941"/>
                  </a:cubicBezTo>
                  <a:cubicBezTo>
                    <a:pt x="1254" y="2021"/>
                    <a:pt x="1321" y="2054"/>
                    <a:pt x="1387" y="2054"/>
                  </a:cubicBezTo>
                  <a:cubicBezTo>
                    <a:pt x="1489" y="2054"/>
                    <a:pt x="1591" y="1974"/>
                    <a:pt x="1548" y="1858"/>
                  </a:cubicBezTo>
                  <a:cubicBezTo>
                    <a:pt x="1309" y="1167"/>
                    <a:pt x="881" y="334"/>
                    <a:pt x="214" y="12"/>
                  </a:cubicBezTo>
                  <a:cubicBezTo>
                    <a:pt x="198" y="4"/>
                    <a:pt x="181" y="1"/>
                    <a:pt x="16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38"/>
            <p:cNvSpPr/>
            <p:nvPr/>
          </p:nvSpPr>
          <p:spPr>
            <a:xfrm>
              <a:off x="4939700" y="2684725"/>
              <a:ext cx="115400" cy="165900"/>
            </a:xfrm>
            <a:custGeom>
              <a:avLst/>
              <a:gdLst/>
              <a:ahLst/>
              <a:cxnLst/>
              <a:rect l="l" t="t" r="r" b="b"/>
              <a:pathLst>
                <a:path w="4616" h="6636" extrusionOk="0">
                  <a:moveTo>
                    <a:pt x="4459" y="0"/>
                  </a:moveTo>
                  <a:cubicBezTo>
                    <a:pt x="4433" y="0"/>
                    <a:pt x="4405" y="10"/>
                    <a:pt x="4378" y="35"/>
                  </a:cubicBezTo>
                  <a:cubicBezTo>
                    <a:pt x="2497" y="1702"/>
                    <a:pt x="484" y="3988"/>
                    <a:pt x="8" y="6535"/>
                  </a:cubicBezTo>
                  <a:cubicBezTo>
                    <a:pt x="0" y="6590"/>
                    <a:pt x="50" y="6635"/>
                    <a:pt x="98" y="6635"/>
                  </a:cubicBezTo>
                  <a:cubicBezTo>
                    <a:pt x="122" y="6635"/>
                    <a:pt x="147" y="6623"/>
                    <a:pt x="163" y="6595"/>
                  </a:cubicBezTo>
                  <a:cubicBezTo>
                    <a:pt x="1401" y="4214"/>
                    <a:pt x="2687" y="2178"/>
                    <a:pt x="4533" y="213"/>
                  </a:cubicBezTo>
                  <a:cubicBezTo>
                    <a:pt x="4616" y="121"/>
                    <a:pt x="4549" y="0"/>
                    <a:pt x="445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38"/>
            <p:cNvSpPr/>
            <p:nvPr/>
          </p:nvSpPr>
          <p:spPr>
            <a:xfrm>
              <a:off x="4931050" y="2703450"/>
              <a:ext cx="55350" cy="66500"/>
            </a:xfrm>
            <a:custGeom>
              <a:avLst/>
              <a:gdLst/>
              <a:ahLst/>
              <a:cxnLst/>
              <a:rect l="l" t="t" r="r" b="b"/>
              <a:pathLst>
                <a:path w="2214" h="2660" extrusionOk="0">
                  <a:moveTo>
                    <a:pt x="2050" y="1"/>
                  </a:moveTo>
                  <a:cubicBezTo>
                    <a:pt x="2024" y="1"/>
                    <a:pt x="1998" y="8"/>
                    <a:pt x="1973" y="24"/>
                  </a:cubicBezTo>
                  <a:cubicBezTo>
                    <a:pt x="1545" y="393"/>
                    <a:pt x="1152" y="810"/>
                    <a:pt x="759" y="1250"/>
                  </a:cubicBezTo>
                  <a:cubicBezTo>
                    <a:pt x="414" y="1619"/>
                    <a:pt x="80" y="2048"/>
                    <a:pt x="9" y="2548"/>
                  </a:cubicBezTo>
                  <a:cubicBezTo>
                    <a:pt x="1" y="2620"/>
                    <a:pt x="58" y="2660"/>
                    <a:pt x="121" y="2660"/>
                  </a:cubicBezTo>
                  <a:cubicBezTo>
                    <a:pt x="152" y="2660"/>
                    <a:pt x="184" y="2651"/>
                    <a:pt x="211" y="2631"/>
                  </a:cubicBezTo>
                  <a:cubicBezTo>
                    <a:pt x="568" y="2274"/>
                    <a:pt x="830" y="1810"/>
                    <a:pt x="1140" y="1417"/>
                  </a:cubicBezTo>
                  <a:cubicBezTo>
                    <a:pt x="1485" y="1000"/>
                    <a:pt x="1854" y="631"/>
                    <a:pt x="2140" y="167"/>
                  </a:cubicBezTo>
                  <a:cubicBezTo>
                    <a:pt x="2214" y="84"/>
                    <a:pt x="2138" y="1"/>
                    <a:pt x="2050"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38"/>
            <p:cNvSpPr/>
            <p:nvPr/>
          </p:nvSpPr>
          <p:spPr>
            <a:xfrm>
              <a:off x="4936725" y="2703025"/>
              <a:ext cx="36100" cy="104125"/>
            </a:xfrm>
            <a:custGeom>
              <a:avLst/>
              <a:gdLst/>
              <a:ahLst/>
              <a:cxnLst/>
              <a:rect l="l" t="t" r="r" b="b"/>
              <a:pathLst>
                <a:path w="1444" h="4165" extrusionOk="0">
                  <a:moveTo>
                    <a:pt x="1394" y="1"/>
                  </a:moveTo>
                  <a:cubicBezTo>
                    <a:pt x="1371" y="1"/>
                    <a:pt x="1347" y="13"/>
                    <a:pt x="1342" y="41"/>
                  </a:cubicBezTo>
                  <a:cubicBezTo>
                    <a:pt x="1115" y="1458"/>
                    <a:pt x="413" y="2732"/>
                    <a:pt x="8" y="4101"/>
                  </a:cubicBezTo>
                  <a:cubicBezTo>
                    <a:pt x="0" y="4133"/>
                    <a:pt x="29" y="4164"/>
                    <a:pt x="60" y="4164"/>
                  </a:cubicBezTo>
                  <a:cubicBezTo>
                    <a:pt x="76" y="4164"/>
                    <a:pt x="91" y="4156"/>
                    <a:pt x="103" y="4137"/>
                  </a:cubicBezTo>
                  <a:cubicBezTo>
                    <a:pt x="663" y="2827"/>
                    <a:pt x="1258" y="1470"/>
                    <a:pt x="1437" y="41"/>
                  </a:cubicBezTo>
                  <a:cubicBezTo>
                    <a:pt x="1443" y="16"/>
                    <a:pt x="1420" y="1"/>
                    <a:pt x="139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38"/>
            <p:cNvSpPr/>
            <p:nvPr/>
          </p:nvSpPr>
          <p:spPr>
            <a:xfrm>
              <a:off x="4885725" y="2890100"/>
              <a:ext cx="87100" cy="175975"/>
            </a:xfrm>
            <a:custGeom>
              <a:avLst/>
              <a:gdLst/>
              <a:ahLst/>
              <a:cxnLst/>
              <a:rect l="l" t="t" r="r" b="b"/>
              <a:pathLst>
                <a:path w="3484" h="7039" extrusionOk="0">
                  <a:moveTo>
                    <a:pt x="3434" y="0"/>
                  </a:moveTo>
                  <a:cubicBezTo>
                    <a:pt x="3425" y="0"/>
                    <a:pt x="3416" y="3"/>
                    <a:pt x="3405" y="11"/>
                  </a:cubicBezTo>
                  <a:cubicBezTo>
                    <a:pt x="1572" y="1726"/>
                    <a:pt x="0" y="4452"/>
                    <a:pt x="357" y="7012"/>
                  </a:cubicBezTo>
                  <a:cubicBezTo>
                    <a:pt x="362" y="7031"/>
                    <a:pt x="376" y="7039"/>
                    <a:pt x="392" y="7039"/>
                  </a:cubicBezTo>
                  <a:cubicBezTo>
                    <a:pt x="415" y="7039"/>
                    <a:pt x="441" y="7022"/>
                    <a:pt x="441" y="7000"/>
                  </a:cubicBezTo>
                  <a:cubicBezTo>
                    <a:pt x="703" y="4405"/>
                    <a:pt x="1893" y="2083"/>
                    <a:pt x="3465" y="71"/>
                  </a:cubicBezTo>
                  <a:cubicBezTo>
                    <a:pt x="3484" y="43"/>
                    <a:pt x="3466" y="0"/>
                    <a:pt x="3434"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38"/>
            <p:cNvSpPr/>
            <p:nvPr/>
          </p:nvSpPr>
          <p:spPr>
            <a:xfrm>
              <a:off x="4908350" y="2920850"/>
              <a:ext cx="48300" cy="62275"/>
            </a:xfrm>
            <a:custGeom>
              <a:avLst/>
              <a:gdLst/>
              <a:ahLst/>
              <a:cxnLst/>
              <a:rect l="l" t="t" r="r" b="b"/>
              <a:pathLst>
                <a:path w="1932" h="2491" extrusionOk="0">
                  <a:moveTo>
                    <a:pt x="1779" y="0"/>
                  </a:moveTo>
                  <a:cubicBezTo>
                    <a:pt x="1759" y="0"/>
                    <a:pt x="1737" y="6"/>
                    <a:pt x="1715" y="19"/>
                  </a:cubicBezTo>
                  <a:cubicBezTo>
                    <a:pt x="953" y="579"/>
                    <a:pt x="429" y="1448"/>
                    <a:pt x="36" y="2282"/>
                  </a:cubicBezTo>
                  <a:cubicBezTo>
                    <a:pt x="0" y="2380"/>
                    <a:pt x="84" y="2491"/>
                    <a:pt x="169" y="2491"/>
                  </a:cubicBezTo>
                  <a:cubicBezTo>
                    <a:pt x="198" y="2491"/>
                    <a:pt x="226" y="2478"/>
                    <a:pt x="250" y="2448"/>
                  </a:cubicBezTo>
                  <a:cubicBezTo>
                    <a:pt x="881" y="1793"/>
                    <a:pt x="1536" y="1031"/>
                    <a:pt x="1893" y="198"/>
                  </a:cubicBezTo>
                  <a:cubicBezTo>
                    <a:pt x="1932" y="111"/>
                    <a:pt x="1868" y="0"/>
                    <a:pt x="1779"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38"/>
            <p:cNvSpPr/>
            <p:nvPr/>
          </p:nvSpPr>
          <p:spPr>
            <a:xfrm>
              <a:off x="4897925" y="3009225"/>
              <a:ext cx="52150" cy="54425"/>
            </a:xfrm>
            <a:custGeom>
              <a:avLst/>
              <a:gdLst/>
              <a:ahLst/>
              <a:cxnLst/>
              <a:rect l="l" t="t" r="r" b="b"/>
              <a:pathLst>
                <a:path w="2086" h="2177" extrusionOk="0">
                  <a:moveTo>
                    <a:pt x="1988" y="0"/>
                  </a:moveTo>
                  <a:cubicBezTo>
                    <a:pt x="1977" y="0"/>
                    <a:pt x="1965" y="3"/>
                    <a:pt x="1953" y="9"/>
                  </a:cubicBezTo>
                  <a:cubicBezTo>
                    <a:pt x="1429" y="294"/>
                    <a:pt x="1048" y="783"/>
                    <a:pt x="691" y="1247"/>
                  </a:cubicBezTo>
                  <a:cubicBezTo>
                    <a:pt x="631" y="1330"/>
                    <a:pt x="0" y="2045"/>
                    <a:pt x="191" y="2164"/>
                  </a:cubicBezTo>
                  <a:cubicBezTo>
                    <a:pt x="200" y="2173"/>
                    <a:pt x="208" y="2177"/>
                    <a:pt x="216" y="2177"/>
                  </a:cubicBezTo>
                  <a:cubicBezTo>
                    <a:pt x="236" y="2177"/>
                    <a:pt x="247" y="2146"/>
                    <a:pt x="238" y="2128"/>
                  </a:cubicBezTo>
                  <a:lnTo>
                    <a:pt x="238" y="2128"/>
                  </a:lnTo>
                  <a:cubicBezTo>
                    <a:pt x="239" y="2129"/>
                    <a:pt x="240" y="2129"/>
                    <a:pt x="242" y="2129"/>
                  </a:cubicBezTo>
                  <a:cubicBezTo>
                    <a:pt x="304" y="2129"/>
                    <a:pt x="967" y="1364"/>
                    <a:pt x="1048" y="1295"/>
                  </a:cubicBezTo>
                  <a:cubicBezTo>
                    <a:pt x="1370" y="925"/>
                    <a:pt x="1655" y="461"/>
                    <a:pt x="2036" y="116"/>
                  </a:cubicBezTo>
                  <a:cubicBezTo>
                    <a:pt x="2086" y="66"/>
                    <a:pt x="2045" y="0"/>
                    <a:pt x="198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38"/>
            <p:cNvSpPr/>
            <p:nvPr/>
          </p:nvSpPr>
          <p:spPr>
            <a:xfrm>
              <a:off x="4866150" y="3052275"/>
              <a:ext cx="54325" cy="37100"/>
            </a:xfrm>
            <a:custGeom>
              <a:avLst/>
              <a:gdLst/>
              <a:ahLst/>
              <a:cxnLst/>
              <a:rect l="l" t="t" r="r" b="b"/>
              <a:pathLst>
                <a:path w="2173" h="1484" extrusionOk="0">
                  <a:moveTo>
                    <a:pt x="2056" y="0"/>
                  </a:moveTo>
                  <a:cubicBezTo>
                    <a:pt x="2053" y="0"/>
                    <a:pt x="2049" y="1"/>
                    <a:pt x="2045" y="1"/>
                  </a:cubicBezTo>
                  <a:cubicBezTo>
                    <a:pt x="1224" y="156"/>
                    <a:pt x="593" y="585"/>
                    <a:pt x="81" y="1239"/>
                  </a:cubicBezTo>
                  <a:cubicBezTo>
                    <a:pt x="0" y="1338"/>
                    <a:pt x="129" y="1484"/>
                    <a:pt x="238" y="1484"/>
                  </a:cubicBezTo>
                  <a:cubicBezTo>
                    <a:pt x="274" y="1484"/>
                    <a:pt x="307" y="1468"/>
                    <a:pt x="331" y="1430"/>
                  </a:cubicBezTo>
                  <a:cubicBezTo>
                    <a:pt x="795" y="846"/>
                    <a:pt x="1438" y="430"/>
                    <a:pt x="2105" y="120"/>
                  </a:cubicBezTo>
                  <a:cubicBezTo>
                    <a:pt x="2172" y="98"/>
                    <a:pt x="2123" y="0"/>
                    <a:pt x="2056"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38"/>
            <p:cNvSpPr/>
            <p:nvPr/>
          </p:nvSpPr>
          <p:spPr>
            <a:xfrm>
              <a:off x="4842300" y="3099975"/>
              <a:ext cx="66975" cy="62775"/>
            </a:xfrm>
            <a:custGeom>
              <a:avLst/>
              <a:gdLst/>
              <a:ahLst/>
              <a:cxnLst/>
              <a:rect l="l" t="t" r="r" b="b"/>
              <a:pathLst>
                <a:path w="2679" h="2511" extrusionOk="0">
                  <a:moveTo>
                    <a:pt x="2564" y="1"/>
                  </a:moveTo>
                  <a:cubicBezTo>
                    <a:pt x="2550" y="1"/>
                    <a:pt x="2536" y="3"/>
                    <a:pt x="2523" y="10"/>
                  </a:cubicBezTo>
                  <a:cubicBezTo>
                    <a:pt x="1654" y="689"/>
                    <a:pt x="856" y="1463"/>
                    <a:pt x="94" y="2248"/>
                  </a:cubicBezTo>
                  <a:cubicBezTo>
                    <a:pt x="0" y="2361"/>
                    <a:pt x="99" y="2511"/>
                    <a:pt x="220" y="2511"/>
                  </a:cubicBezTo>
                  <a:cubicBezTo>
                    <a:pt x="253" y="2511"/>
                    <a:pt x="288" y="2500"/>
                    <a:pt x="320" y="2475"/>
                  </a:cubicBezTo>
                  <a:cubicBezTo>
                    <a:pt x="1166" y="1784"/>
                    <a:pt x="1880" y="927"/>
                    <a:pt x="2630" y="117"/>
                  </a:cubicBezTo>
                  <a:cubicBezTo>
                    <a:pt x="2679" y="59"/>
                    <a:pt x="2624" y="1"/>
                    <a:pt x="2564"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38"/>
            <p:cNvSpPr/>
            <p:nvPr/>
          </p:nvSpPr>
          <p:spPr>
            <a:xfrm>
              <a:off x="4849725" y="3140975"/>
              <a:ext cx="39300" cy="38950"/>
            </a:xfrm>
            <a:custGeom>
              <a:avLst/>
              <a:gdLst/>
              <a:ahLst/>
              <a:cxnLst/>
              <a:rect l="l" t="t" r="r" b="b"/>
              <a:pathLst>
                <a:path w="1572" h="1558" extrusionOk="0">
                  <a:moveTo>
                    <a:pt x="1480" y="0"/>
                  </a:moveTo>
                  <a:cubicBezTo>
                    <a:pt x="1467" y="0"/>
                    <a:pt x="1454" y="4"/>
                    <a:pt x="1440" y="13"/>
                  </a:cubicBezTo>
                  <a:cubicBezTo>
                    <a:pt x="857" y="323"/>
                    <a:pt x="428" y="882"/>
                    <a:pt x="59" y="1418"/>
                  </a:cubicBezTo>
                  <a:cubicBezTo>
                    <a:pt x="0" y="1485"/>
                    <a:pt x="71" y="1558"/>
                    <a:pt x="148" y="1558"/>
                  </a:cubicBezTo>
                  <a:cubicBezTo>
                    <a:pt x="180" y="1558"/>
                    <a:pt x="213" y="1545"/>
                    <a:pt x="238" y="1513"/>
                  </a:cubicBezTo>
                  <a:cubicBezTo>
                    <a:pt x="619" y="989"/>
                    <a:pt x="1059" y="561"/>
                    <a:pt x="1524" y="120"/>
                  </a:cubicBezTo>
                  <a:cubicBezTo>
                    <a:pt x="1572" y="72"/>
                    <a:pt x="1534" y="0"/>
                    <a:pt x="148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38"/>
            <p:cNvSpPr/>
            <p:nvPr/>
          </p:nvSpPr>
          <p:spPr>
            <a:xfrm>
              <a:off x="4824400" y="3188425"/>
              <a:ext cx="64700" cy="72625"/>
            </a:xfrm>
            <a:custGeom>
              <a:avLst/>
              <a:gdLst/>
              <a:ahLst/>
              <a:cxnLst/>
              <a:rect l="l" t="t" r="r" b="b"/>
              <a:pathLst>
                <a:path w="2588" h="2905" extrusionOk="0">
                  <a:moveTo>
                    <a:pt x="2477" y="0"/>
                  </a:moveTo>
                  <a:cubicBezTo>
                    <a:pt x="2466" y="0"/>
                    <a:pt x="2454" y="3"/>
                    <a:pt x="2441" y="8"/>
                  </a:cubicBezTo>
                  <a:cubicBezTo>
                    <a:pt x="1334" y="508"/>
                    <a:pt x="477" y="1687"/>
                    <a:pt x="24" y="2782"/>
                  </a:cubicBezTo>
                  <a:cubicBezTo>
                    <a:pt x="0" y="2854"/>
                    <a:pt x="62" y="2905"/>
                    <a:pt x="120" y="2905"/>
                  </a:cubicBezTo>
                  <a:cubicBezTo>
                    <a:pt x="148" y="2905"/>
                    <a:pt x="175" y="2893"/>
                    <a:pt x="191" y="2866"/>
                  </a:cubicBezTo>
                  <a:cubicBezTo>
                    <a:pt x="774" y="1746"/>
                    <a:pt x="1786" y="1092"/>
                    <a:pt x="2537" y="139"/>
                  </a:cubicBezTo>
                  <a:cubicBezTo>
                    <a:pt x="2587" y="78"/>
                    <a:pt x="2543" y="0"/>
                    <a:pt x="2477"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38"/>
            <p:cNvSpPr/>
            <p:nvPr/>
          </p:nvSpPr>
          <p:spPr>
            <a:xfrm>
              <a:off x="4818025" y="3212725"/>
              <a:ext cx="88000" cy="95250"/>
            </a:xfrm>
            <a:custGeom>
              <a:avLst/>
              <a:gdLst/>
              <a:ahLst/>
              <a:cxnLst/>
              <a:rect l="l" t="t" r="r" b="b"/>
              <a:pathLst>
                <a:path w="3520" h="3810" extrusionOk="0">
                  <a:moveTo>
                    <a:pt x="3412" y="1"/>
                  </a:moveTo>
                  <a:cubicBezTo>
                    <a:pt x="3400" y="1"/>
                    <a:pt x="3387" y="4"/>
                    <a:pt x="3375" y="12"/>
                  </a:cubicBezTo>
                  <a:cubicBezTo>
                    <a:pt x="1958" y="870"/>
                    <a:pt x="970" y="2287"/>
                    <a:pt x="53" y="3644"/>
                  </a:cubicBezTo>
                  <a:cubicBezTo>
                    <a:pt x="0" y="3723"/>
                    <a:pt x="78" y="3810"/>
                    <a:pt x="156" y="3810"/>
                  </a:cubicBezTo>
                  <a:cubicBezTo>
                    <a:pt x="183" y="3810"/>
                    <a:pt x="210" y="3799"/>
                    <a:pt x="232" y="3775"/>
                  </a:cubicBezTo>
                  <a:cubicBezTo>
                    <a:pt x="1387" y="2632"/>
                    <a:pt x="2399" y="1358"/>
                    <a:pt x="3470" y="132"/>
                  </a:cubicBezTo>
                  <a:cubicBezTo>
                    <a:pt x="3519" y="82"/>
                    <a:pt x="3471" y="1"/>
                    <a:pt x="3412"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38"/>
            <p:cNvSpPr/>
            <p:nvPr/>
          </p:nvSpPr>
          <p:spPr>
            <a:xfrm>
              <a:off x="4817250" y="3234600"/>
              <a:ext cx="96850" cy="77950"/>
            </a:xfrm>
            <a:custGeom>
              <a:avLst/>
              <a:gdLst/>
              <a:ahLst/>
              <a:cxnLst/>
              <a:rect l="l" t="t" r="r" b="b"/>
              <a:pathLst>
                <a:path w="3874" h="3118" extrusionOk="0">
                  <a:moveTo>
                    <a:pt x="3750" y="0"/>
                  </a:moveTo>
                  <a:cubicBezTo>
                    <a:pt x="3739" y="0"/>
                    <a:pt x="3728" y="2"/>
                    <a:pt x="3716" y="7"/>
                  </a:cubicBezTo>
                  <a:cubicBezTo>
                    <a:pt x="2858" y="245"/>
                    <a:pt x="2108" y="840"/>
                    <a:pt x="1430" y="1388"/>
                  </a:cubicBezTo>
                  <a:cubicBezTo>
                    <a:pt x="1072" y="1674"/>
                    <a:pt x="1" y="2507"/>
                    <a:pt x="203" y="3067"/>
                  </a:cubicBezTo>
                  <a:cubicBezTo>
                    <a:pt x="203" y="3096"/>
                    <a:pt x="227" y="3117"/>
                    <a:pt x="256" y="3117"/>
                  </a:cubicBezTo>
                  <a:cubicBezTo>
                    <a:pt x="262" y="3117"/>
                    <a:pt x="268" y="3116"/>
                    <a:pt x="275" y="3114"/>
                  </a:cubicBezTo>
                  <a:cubicBezTo>
                    <a:pt x="513" y="3055"/>
                    <a:pt x="668" y="2781"/>
                    <a:pt x="834" y="2602"/>
                  </a:cubicBezTo>
                  <a:cubicBezTo>
                    <a:pt x="1120" y="2293"/>
                    <a:pt x="1453" y="2007"/>
                    <a:pt x="1787" y="1733"/>
                  </a:cubicBezTo>
                  <a:cubicBezTo>
                    <a:pt x="2430" y="1162"/>
                    <a:pt x="3180" y="733"/>
                    <a:pt x="3811" y="150"/>
                  </a:cubicBezTo>
                  <a:cubicBezTo>
                    <a:pt x="3873" y="98"/>
                    <a:pt x="3827" y="0"/>
                    <a:pt x="375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38"/>
            <p:cNvSpPr/>
            <p:nvPr/>
          </p:nvSpPr>
          <p:spPr>
            <a:xfrm>
              <a:off x="4749825" y="2641125"/>
              <a:ext cx="125675" cy="185625"/>
            </a:xfrm>
            <a:custGeom>
              <a:avLst/>
              <a:gdLst/>
              <a:ahLst/>
              <a:cxnLst/>
              <a:rect l="l" t="t" r="r" b="b"/>
              <a:pathLst>
                <a:path w="5027" h="7425" extrusionOk="0">
                  <a:moveTo>
                    <a:pt x="198" y="0"/>
                  </a:moveTo>
                  <a:cubicBezTo>
                    <a:pt x="79" y="0"/>
                    <a:pt x="0" y="143"/>
                    <a:pt x="90" y="243"/>
                  </a:cubicBezTo>
                  <a:cubicBezTo>
                    <a:pt x="2043" y="2350"/>
                    <a:pt x="4329" y="4362"/>
                    <a:pt x="4841" y="7351"/>
                  </a:cubicBezTo>
                  <a:cubicBezTo>
                    <a:pt x="4846" y="7402"/>
                    <a:pt x="4881" y="7424"/>
                    <a:pt x="4919" y="7424"/>
                  </a:cubicBezTo>
                  <a:cubicBezTo>
                    <a:pt x="4970" y="7424"/>
                    <a:pt x="5026" y="7383"/>
                    <a:pt x="5019" y="7315"/>
                  </a:cubicBezTo>
                  <a:cubicBezTo>
                    <a:pt x="4650" y="4577"/>
                    <a:pt x="2722" y="1386"/>
                    <a:pt x="269" y="17"/>
                  </a:cubicBezTo>
                  <a:cubicBezTo>
                    <a:pt x="244" y="5"/>
                    <a:pt x="220" y="0"/>
                    <a:pt x="198"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38"/>
            <p:cNvSpPr/>
            <p:nvPr/>
          </p:nvSpPr>
          <p:spPr>
            <a:xfrm>
              <a:off x="4783700" y="2647775"/>
              <a:ext cx="103225" cy="154625"/>
            </a:xfrm>
            <a:custGeom>
              <a:avLst/>
              <a:gdLst/>
              <a:ahLst/>
              <a:cxnLst/>
              <a:rect l="l" t="t" r="r" b="b"/>
              <a:pathLst>
                <a:path w="4129" h="6185" extrusionOk="0">
                  <a:moveTo>
                    <a:pt x="200" y="0"/>
                  </a:moveTo>
                  <a:cubicBezTo>
                    <a:pt x="76" y="0"/>
                    <a:pt x="1" y="182"/>
                    <a:pt x="105" y="263"/>
                  </a:cubicBezTo>
                  <a:cubicBezTo>
                    <a:pt x="1724" y="1584"/>
                    <a:pt x="3950" y="3739"/>
                    <a:pt x="3653" y="6061"/>
                  </a:cubicBezTo>
                  <a:cubicBezTo>
                    <a:pt x="3653" y="6142"/>
                    <a:pt x="3718" y="6185"/>
                    <a:pt x="3776" y="6185"/>
                  </a:cubicBezTo>
                  <a:cubicBezTo>
                    <a:pt x="3821" y="6185"/>
                    <a:pt x="3862" y="6160"/>
                    <a:pt x="3867" y="6108"/>
                  </a:cubicBezTo>
                  <a:cubicBezTo>
                    <a:pt x="4129" y="4811"/>
                    <a:pt x="3545" y="3501"/>
                    <a:pt x="2902" y="2418"/>
                  </a:cubicBezTo>
                  <a:cubicBezTo>
                    <a:pt x="2355" y="1477"/>
                    <a:pt x="1402" y="120"/>
                    <a:pt x="212" y="1"/>
                  </a:cubicBezTo>
                  <a:cubicBezTo>
                    <a:pt x="208" y="0"/>
                    <a:pt x="204" y="0"/>
                    <a:pt x="200" y="0"/>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38"/>
            <p:cNvSpPr/>
            <p:nvPr/>
          </p:nvSpPr>
          <p:spPr>
            <a:xfrm>
              <a:off x="4741675" y="2592925"/>
              <a:ext cx="123825" cy="162300"/>
            </a:xfrm>
            <a:custGeom>
              <a:avLst/>
              <a:gdLst/>
              <a:ahLst/>
              <a:cxnLst/>
              <a:rect l="l" t="t" r="r" b="b"/>
              <a:pathLst>
                <a:path w="4953" h="6492" extrusionOk="0">
                  <a:moveTo>
                    <a:pt x="133" y="1"/>
                  </a:moveTo>
                  <a:cubicBezTo>
                    <a:pt x="63" y="1"/>
                    <a:pt x="0" y="100"/>
                    <a:pt x="59" y="159"/>
                  </a:cubicBezTo>
                  <a:cubicBezTo>
                    <a:pt x="1893" y="2123"/>
                    <a:pt x="4286" y="3552"/>
                    <a:pt x="4774" y="6421"/>
                  </a:cubicBezTo>
                  <a:cubicBezTo>
                    <a:pt x="4779" y="6470"/>
                    <a:pt x="4817" y="6492"/>
                    <a:pt x="4856" y="6492"/>
                  </a:cubicBezTo>
                  <a:cubicBezTo>
                    <a:pt x="4903" y="6492"/>
                    <a:pt x="4953" y="6461"/>
                    <a:pt x="4953" y="6409"/>
                  </a:cubicBezTo>
                  <a:cubicBezTo>
                    <a:pt x="4643" y="3564"/>
                    <a:pt x="2452" y="1516"/>
                    <a:pt x="178" y="16"/>
                  </a:cubicBezTo>
                  <a:cubicBezTo>
                    <a:pt x="163" y="5"/>
                    <a:pt x="148" y="1"/>
                    <a:pt x="133" y="1"/>
                  </a:cubicBezTo>
                  <a:close/>
                </a:path>
              </a:pathLst>
            </a:custGeom>
            <a:no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8737"/>
        <p:cNvGrpSpPr/>
        <p:nvPr/>
      </p:nvGrpSpPr>
      <p:grpSpPr>
        <a:xfrm>
          <a:off x="0" y="0"/>
          <a:ext cx="0" cy="0"/>
          <a:chOff x="0" y="0"/>
          <a:chExt cx="0" cy="0"/>
        </a:xfrm>
      </p:grpSpPr>
      <p:grpSp>
        <p:nvGrpSpPr>
          <p:cNvPr id="8738" name="Google Shape;8738;p35"/>
          <p:cNvGrpSpPr/>
          <p:nvPr/>
        </p:nvGrpSpPr>
        <p:grpSpPr>
          <a:xfrm>
            <a:off x="2206623" y="3989950"/>
            <a:ext cx="5035502" cy="1842426"/>
            <a:chOff x="2048150" y="1951500"/>
            <a:chExt cx="3702575" cy="1354725"/>
          </a:xfrm>
        </p:grpSpPr>
        <p:sp>
          <p:nvSpPr>
            <p:cNvPr id="8739" name="Google Shape;8739;p35"/>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35"/>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35"/>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35"/>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35"/>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35"/>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35"/>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35"/>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35"/>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35"/>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35"/>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35"/>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35"/>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35"/>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35"/>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35"/>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35"/>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35"/>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35"/>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35"/>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35"/>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35"/>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35"/>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35"/>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35"/>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35"/>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35"/>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35"/>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35"/>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35"/>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35"/>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35"/>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35"/>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35"/>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35"/>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35"/>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35"/>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35"/>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35"/>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35"/>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35"/>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35"/>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35"/>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35"/>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35"/>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35"/>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35"/>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35"/>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35"/>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35"/>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35"/>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35"/>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35"/>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35"/>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35"/>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35"/>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35"/>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35"/>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35"/>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35"/>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35"/>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35"/>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35"/>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35"/>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35"/>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35"/>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35"/>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35"/>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35"/>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35"/>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35"/>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35"/>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35"/>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35"/>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35"/>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35"/>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35"/>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35"/>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35"/>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35"/>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35"/>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35"/>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35"/>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35"/>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35"/>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35"/>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35"/>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35"/>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35"/>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35"/>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35"/>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35"/>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35"/>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35"/>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35"/>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35"/>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35"/>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35"/>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35"/>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35"/>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35"/>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35"/>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35"/>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35"/>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35"/>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35"/>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35"/>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35"/>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35"/>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35"/>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35"/>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35"/>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35"/>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35"/>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35"/>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35"/>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35"/>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35"/>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35"/>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35"/>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35"/>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35"/>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35"/>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35"/>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35"/>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35"/>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35"/>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35"/>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35"/>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35"/>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35"/>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35"/>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35"/>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35"/>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35"/>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35"/>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35"/>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35"/>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35"/>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35"/>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35"/>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35"/>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35"/>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35"/>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35"/>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35"/>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35"/>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35"/>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35"/>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35"/>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35"/>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35"/>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35"/>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35"/>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35"/>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35"/>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35"/>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35"/>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35"/>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35"/>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35"/>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35"/>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35"/>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35"/>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35"/>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35"/>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35"/>
            <p:cNvSpPr/>
            <p:nvPr/>
          </p:nvSpPr>
          <p:spPr>
            <a:xfrm>
              <a:off x="2535425" y="2872200"/>
              <a:ext cx="25" cy="25"/>
            </a:xfrm>
            <a:custGeom>
              <a:avLst/>
              <a:gdLst/>
              <a:ahLst/>
              <a:cxnLst/>
              <a:rect l="l" t="t" r="r" b="b"/>
              <a:pathLst>
                <a:path w="1" h="1" fill="none" extrusionOk="0">
                  <a:moveTo>
                    <a:pt x="0" y="1"/>
                  </a:moveTo>
                  <a:close/>
                </a:path>
              </a:pathLst>
            </a:custGeom>
            <a:solidFill>
              <a:schemeClr val="lt1"/>
            </a:solid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35"/>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35"/>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35"/>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35"/>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35"/>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35"/>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35"/>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35"/>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35"/>
            <p:cNvSpPr/>
            <p:nvPr/>
          </p:nvSpPr>
          <p:spPr>
            <a:xfrm>
              <a:off x="2711350" y="2577225"/>
              <a:ext cx="25" cy="25"/>
            </a:xfrm>
            <a:custGeom>
              <a:avLst/>
              <a:gdLst/>
              <a:ahLst/>
              <a:cxnLst/>
              <a:rect l="l" t="t" r="r" b="b"/>
              <a:pathLst>
                <a:path w="1" h="1" fill="none" extrusionOk="0">
                  <a:moveTo>
                    <a:pt x="0" y="1"/>
                  </a:moveTo>
                  <a:close/>
                </a:path>
              </a:pathLst>
            </a:custGeom>
            <a:solidFill>
              <a:schemeClr val="lt1"/>
            </a:solid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35"/>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35"/>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35"/>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35"/>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35"/>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35"/>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35"/>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22" name="Google Shape;8922;p3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ICT sebahagian dari hidup kita</a:t>
            </a:r>
            <a:endParaRPr dirty="0"/>
          </a:p>
        </p:txBody>
      </p:sp>
      <p:sp>
        <p:nvSpPr>
          <p:cNvPr id="8923" name="Google Shape;8923;p35"/>
          <p:cNvSpPr txBox="1">
            <a:spLocks noGrp="1"/>
          </p:cNvSpPr>
          <p:nvPr>
            <p:ph type="subTitle" idx="1"/>
          </p:nvPr>
        </p:nvSpPr>
        <p:spPr>
          <a:xfrm>
            <a:off x="620416" y="1931916"/>
            <a:ext cx="2915689" cy="45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dirty="0"/>
              <a:t>Pengurusan </a:t>
            </a:r>
          </a:p>
          <a:p>
            <a:pPr marL="0" lvl="0" indent="0" algn="ctr" rtl="0">
              <a:spcBef>
                <a:spcPts val="0"/>
              </a:spcBef>
              <a:spcAft>
                <a:spcPts val="0"/>
              </a:spcAft>
              <a:buClr>
                <a:schemeClr val="dk1"/>
              </a:buClr>
              <a:buSzPts val="1100"/>
              <a:buFont typeface="Arial"/>
              <a:buNone/>
            </a:pPr>
            <a:r>
              <a:rPr lang="en" dirty="0"/>
              <a:t>Pekerjaan</a:t>
            </a:r>
            <a:endParaRPr dirty="0"/>
          </a:p>
        </p:txBody>
      </p:sp>
      <p:sp>
        <p:nvSpPr>
          <p:cNvPr id="8924" name="Google Shape;8924;p35"/>
          <p:cNvSpPr txBox="1">
            <a:spLocks noGrp="1"/>
          </p:cNvSpPr>
          <p:nvPr>
            <p:ph type="subTitle" idx="2"/>
          </p:nvPr>
        </p:nvSpPr>
        <p:spPr>
          <a:xfrm>
            <a:off x="705903" y="2670460"/>
            <a:ext cx="2533500" cy="1335946"/>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kern="100" dirty="0"/>
              <a:t>Hebahan info online</a:t>
            </a:r>
          </a:p>
          <a:p>
            <a:pPr marL="0" lvl="0" indent="0" algn="ctr" rtl="0">
              <a:spcBef>
                <a:spcPts val="0"/>
              </a:spcBef>
              <a:spcAft>
                <a:spcPts val="1600"/>
              </a:spcAft>
              <a:buNone/>
            </a:pPr>
            <a:r>
              <a:rPr lang="en" kern="100" dirty="0"/>
              <a:t>Permohonan online</a:t>
            </a:r>
          </a:p>
          <a:p>
            <a:pPr marL="0" lvl="0" indent="0" algn="ctr" rtl="0">
              <a:spcBef>
                <a:spcPts val="0"/>
              </a:spcBef>
              <a:spcAft>
                <a:spcPts val="1600"/>
              </a:spcAft>
              <a:buNone/>
            </a:pPr>
            <a:r>
              <a:rPr lang="en" kern="100" dirty="0"/>
              <a:t>Semakan online</a:t>
            </a:r>
            <a:endParaRPr kern="100" dirty="0"/>
          </a:p>
        </p:txBody>
      </p:sp>
      <p:sp>
        <p:nvSpPr>
          <p:cNvPr id="8926" name="Google Shape;8926;p35"/>
          <p:cNvSpPr txBox="1">
            <a:spLocks noGrp="1"/>
          </p:cNvSpPr>
          <p:nvPr>
            <p:ph type="subTitle" idx="4"/>
          </p:nvPr>
        </p:nvSpPr>
        <p:spPr>
          <a:xfrm>
            <a:off x="3489901" y="2703687"/>
            <a:ext cx="2533500" cy="663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dirty="0"/>
              <a:t>Bil online</a:t>
            </a:r>
          </a:p>
          <a:p>
            <a:pPr marL="0" lvl="0" indent="0" algn="ctr" rtl="0">
              <a:spcBef>
                <a:spcPts val="0"/>
              </a:spcBef>
              <a:spcAft>
                <a:spcPts val="1600"/>
              </a:spcAft>
              <a:buNone/>
            </a:pPr>
            <a:r>
              <a:rPr lang="en" dirty="0"/>
              <a:t>Pembayaran online</a:t>
            </a:r>
          </a:p>
          <a:p>
            <a:pPr marL="0" lvl="0" indent="0" algn="ctr" rtl="0">
              <a:spcBef>
                <a:spcPts val="0"/>
              </a:spcBef>
              <a:spcAft>
                <a:spcPts val="1600"/>
              </a:spcAft>
              <a:buNone/>
            </a:pPr>
            <a:r>
              <a:rPr lang="en" dirty="0"/>
              <a:t>P</a:t>
            </a:r>
            <a:r>
              <a:rPr lang="en-US" dirty="0"/>
              <a:t>e</a:t>
            </a:r>
            <a:r>
              <a:rPr lang="en" dirty="0"/>
              <a:t>mbiayaan online</a:t>
            </a:r>
            <a:endParaRPr dirty="0"/>
          </a:p>
        </p:txBody>
      </p:sp>
      <p:sp>
        <p:nvSpPr>
          <p:cNvPr id="8927" name="Google Shape;8927;p35"/>
          <p:cNvSpPr txBox="1">
            <a:spLocks noGrp="1"/>
          </p:cNvSpPr>
          <p:nvPr>
            <p:ph type="subTitle" idx="5"/>
          </p:nvPr>
        </p:nvSpPr>
        <p:spPr>
          <a:xfrm>
            <a:off x="5975375" y="2009540"/>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err="1">
                <a:latin typeface="Merriweather" panose="00000500000000000000" pitchFamily="2" charset="0"/>
              </a:rPr>
              <a:t>Pengurusan</a:t>
            </a:r>
            <a:r>
              <a:rPr lang="en-US" dirty="0">
                <a:latin typeface="Merriweather" panose="00000500000000000000" pitchFamily="2" charset="0"/>
              </a:rPr>
              <a:t> </a:t>
            </a:r>
            <a:r>
              <a:rPr lang="en-US" dirty="0" err="1">
                <a:latin typeface="Merriweather" panose="00000500000000000000" pitchFamily="2" charset="0"/>
              </a:rPr>
              <a:t>Harian</a:t>
            </a:r>
            <a:endParaRPr lang="en-US" dirty="0">
              <a:latin typeface="Merriweather" panose="00000500000000000000" pitchFamily="2" charset="0"/>
            </a:endParaRPr>
          </a:p>
        </p:txBody>
      </p:sp>
      <p:sp>
        <p:nvSpPr>
          <p:cNvPr id="8928" name="Google Shape;8928;p35"/>
          <p:cNvSpPr txBox="1">
            <a:spLocks noGrp="1"/>
          </p:cNvSpPr>
          <p:nvPr>
            <p:ph type="subTitle" idx="6"/>
          </p:nvPr>
        </p:nvSpPr>
        <p:spPr>
          <a:xfrm>
            <a:off x="5991744" y="2662445"/>
            <a:ext cx="2533500" cy="6633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a:t>P</a:t>
            </a:r>
            <a:r>
              <a:rPr lang="en" dirty="0"/>
              <a:t>embelajaran online</a:t>
            </a:r>
          </a:p>
          <a:p>
            <a:pPr marL="0" lvl="0" indent="0" algn="ctr" rtl="0">
              <a:spcBef>
                <a:spcPts val="0"/>
              </a:spcBef>
              <a:spcAft>
                <a:spcPts val="1600"/>
              </a:spcAft>
              <a:buNone/>
            </a:pPr>
            <a:r>
              <a:rPr lang="en-US" dirty="0" err="1"/>
              <a:t>Hiburan</a:t>
            </a:r>
            <a:r>
              <a:rPr lang="en-US" dirty="0"/>
              <a:t> </a:t>
            </a:r>
            <a:r>
              <a:rPr lang="en" dirty="0"/>
              <a:t>online</a:t>
            </a:r>
          </a:p>
          <a:p>
            <a:pPr marL="0" lvl="0" indent="0" algn="ctr" rtl="0">
              <a:spcBef>
                <a:spcPts val="0"/>
              </a:spcBef>
              <a:spcAft>
                <a:spcPts val="1600"/>
              </a:spcAft>
              <a:buNone/>
            </a:pPr>
            <a:r>
              <a:rPr lang="en" dirty="0"/>
              <a:t>Berniaga online</a:t>
            </a:r>
            <a:endParaRPr dirty="0"/>
          </a:p>
        </p:txBody>
      </p:sp>
      <p:grpSp>
        <p:nvGrpSpPr>
          <p:cNvPr id="8929" name="Google Shape;8929;p35"/>
          <p:cNvGrpSpPr/>
          <p:nvPr/>
        </p:nvGrpSpPr>
        <p:grpSpPr>
          <a:xfrm>
            <a:off x="1723912" y="1377504"/>
            <a:ext cx="524326" cy="457019"/>
            <a:chOff x="1132700" y="548825"/>
            <a:chExt cx="5280225" cy="4597775"/>
          </a:xfrm>
        </p:grpSpPr>
        <p:sp>
          <p:nvSpPr>
            <p:cNvPr id="8930" name="Google Shape;8930;p35"/>
            <p:cNvSpPr/>
            <p:nvPr/>
          </p:nvSpPr>
          <p:spPr>
            <a:xfrm>
              <a:off x="2447300" y="1380625"/>
              <a:ext cx="1209400" cy="152525"/>
            </a:xfrm>
            <a:custGeom>
              <a:avLst/>
              <a:gdLst/>
              <a:ahLst/>
              <a:cxnLst/>
              <a:rect l="l" t="t" r="r" b="b"/>
              <a:pathLst>
                <a:path w="48376" h="6101" extrusionOk="0">
                  <a:moveTo>
                    <a:pt x="3066" y="0"/>
                  </a:moveTo>
                  <a:cubicBezTo>
                    <a:pt x="1370" y="0"/>
                    <a:pt x="0" y="1370"/>
                    <a:pt x="0" y="3067"/>
                  </a:cubicBezTo>
                  <a:cubicBezTo>
                    <a:pt x="0" y="4730"/>
                    <a:pt x="1370" y="6100"/>
                    <a:pt x="3066" y="6100"/>
                  </a:cubicBezTo>
                  <a:lnTo>
                    <a:pt x="45309" y="6100"/>
                  </a:lnTo>
                  <a:cubicBezTo>
                    <a:pt x="47005" y="6100"/>
                    <a:pt x="48375" y="4730"/>
                    <a:pt x="48375" y="3067"/>
                  </a:cubicBezTo>
                  <a:cubicBezTo>
                    <a:pt x="48375" y="1370"/>
                    <a:pt x="47005" y="0"/>
                    <a:pt x="45309"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35"/>
            <p:cNvSpPr/>
            <p:nvPr/>
          </p:nvSpPr>
          <p:spPr>
            <a:xfrm>
              <a:off x="4374300" y="3952700"/>
              <a:ext cx="718500" cy="152525"/>
            </a:xfrm>
            <a:custGeom>
              <a:avLst/>
              <a:gdLst/>
              <a:ahLst/>
              <a:cxnLst/>
              <a:rect l="l" t="t" r="r" b="b"/>
              <a:pathLst>
                <a:path w="28740" h="6101" extrusionOk="0">
                  <a:moveTo>
                    <a:pt x="3067" y="0"/>
                  </a:moveTo>
                  <a:cubicBezTo>
                    <a:pt x="1371" y="0"/>
                    <a:pt x="1" y="1371"/>
                    <a:pt x="1" y="3034"/>
                  </a:cubicBezTo>
                  <a:cubicBezTo>
                    <a:pt x="1" y="4730"/>
                    <a:pt x="1371" y="6100"/>
                    <a:pt x="3067" y="6100"/>
                  </a:cubicBezTo>
                  <a:lnTo>
                    <a:pt x="25673" y="6100"/>
                  </a:lnTo>
                  <a:cubicBezTo>
                    <a:pt x="27369" y="6100"/>
                    <a:pt x="28739" y="4730"/>
                    <a:pt x="28739" y="3034"/>
                  </a:cubicBezTo>
                  <a:cubicBezTo>
                    <a:pt x="28739" y="1371"/>
                    <a:pt x="27369" y="0"/>
                    <a:pt x="2567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35"/>
            <p:cNvSpPr/>
            <p:nvPr/>
          </p:nvSpPr>
          <p:spPr>
            <a:xfrm>
              <a:off x="1132700" y="548825"/>
              <a:ext cx="5280225" cy="4597775"/>
            </a:xfrm>
            <a:custGeom>
              <a:avLst/>
              <a:gdLst/>
              <a:ahLst/>
              <a:cxnLst/>
              <a:rect l="l" t="t" r="r" b="b"/>
              <a:pathLst>
                <a:path w="211209" h="183911" extrusionOk="0">
                  <a:moveTo>
                    <a:pt x="19997" y="6100"/>
                  </a:moveTo>
                  <a:lnTo>
                    <a:pt x="22019" y="6328"/>
                  </a:lnTo>
                  <a:cubicBezTo>
                    <a:pt x="22052" y="6328"/>
                    <a:pt x="22052" y="6361"/>
                    <a:pt x="22085" y="6361"/>
                  </a:cubicBezTo>
                  <a:cubicBezTo>
                    <a:pt x="26130" y="7405"/>
                    <a:pt x="29294" y="12265"/>
                    <a:pt x="31512" y="20812"/>
                  </a:cubicBezTo>
                  <a:cubicBezTo>
                    <a:pt x="31675" y="21464"/>
                    <a:pt x="31838" y="22084"/>
                    <a:pt x="31968" y="22704"/>
                  </a:cubicBezTo>
                  <a:lnTo>
                    <a:pt x="8743" y="22704"/>
                  </a:lnTo>
                  <a:cubicBezTo>
                    <a:pt x="8580" y="21725"/>
                    <a:pt x="8450" y="20485"/>
                    <a:pt x="8417" y="19115"/>
                  </a:cubicBezTo>
                  <a:cubicBezTo>
                    <a:pt x="8384" y="16343"/>
                    <a:pt x="8743" y="12461"/>
                    <a:pt x="10831" y="9754"/>
                  </a:cubicBezTo>
                  <a:cubicBezTo>
                    <a:pt x="12723" y="7340"/>
                    <a:pt x="15724" y="6133"/>
                    <a:pt x="19997" y="6100"/>
                  </a:cubicBezTo>
                  <a:close/>
                  <a:moveTo>
                    <a:pt x="200548" y="161208"/>
                  </a:moveTo>
                  <a:cubicBezTo>
                    <a:pt x="201005" y="164437"/>
                    <a:pt x="201331" y="170406"/>
                    <a:pt x="198460" y="174158"/>
                  </a:cubicBezTo>
                  <a:cubicBezTo>
                    <a:pt x="196568" y="176604"/>
                    <a:pt x="193502" y="177811"/>
                    <a:pt x="189098" y="177811"/>
                  </a:cubicBezTo>
                  <a:lnTo>
                    <a:pt x="69905" y="177811"/>
                  </a:lnTo>
                  <a:cubicBezTo>
                    <a:pt x="73820" y="172624"/>
                    <a:pt x="73787" y="165513"/>
                    <a:pt x="73265" y="161208"/>
                  </a:cubicBezTo>
                  <a:close/>
                  <a:moveTo>
                    <a:pt x="20160" y="0"/>
                  </a:moveTo>
                  <a:cubicBezTo>
                    <a:pt x="13864" y="0"/>
                    <a:pt x="9069" y="2023"/>
                    <a:pt x="6003" y="6035"/>
                  </a:cubicBezTo>
                  <a:cubicBezTo>
                    <a:pt x="1" y="13798"/>
                    <a:pt x="3100" y="26031"/>
                    <a:pt x="3263" y="26553"/>
                  </a:cubicBezTo>
                  <a:cubicBezTo>
                    <a:pt x="3589" y="27890"/>
                    <a:pt x="4829" y="28836"/>
                    <a:pt x="6199" y="28836"/>
                  </a:cubicBezTo>
                  <a:lnTo>
                    <a:pt x="33110" y="28836"/>
                  </a:lnTo>
                  <a:cubicBezTo>
                    <a:pt x="35850" y="46223"/>
                    <a:pt x="35720" y="70981"/>
                    <a:pt x="35589" y="93750"/>
                  </a:cubicBezTo>
                  <a:cubicBezTo>
                    <a:pt x="35524" y="105330"/>
                    <a:pt x="35459" y="117269"/>
                    <a:pt x="35720" y="128196"/>
                  </a:cubicBezTo>
                  <a:cubicBezTo>
                    <a:pt x="35784" y="129840"/>
                    <a:pt x="37154" y="131165"/>
                    <a:pt x="38823" y="131165"/>
                  </a:cubicBezTo>
                  <a:cubicBezTo>
                    <a:pt x="38843" y="131165"/>
                    <a:pt x="38864" y="131165"/>
                    <a:pt x="38884" y="131165"/>
                  </a:cubicBezTo>
                  <a:cubicBezTo>
                    <a:pt x="40547" y="131132"/>
                    <a:pt x="41885" y="129729"/>
                    <a:pt x="41852" y="128033"/>
                  </a:cubicBezTo>
                  <a:cubicBezTo>
                    <a:pt x="41559" y="117236"/>
                    <a:pt x="41657" y="105330"/>
                    <a:pt x="41722" y="93782"/>
                  </a:cubicBezTo>
                  <a:cubicBezTo>
                    <a:pt x="41852" y="66512"/>
                    <a:pt x="42015" y="40253"/>
                    <a:pt x="38199" y="22508"/>
                  </a:cubicBezTo>
                  <a:cubicBezTo>
                    <a:pt x="37840" y="20812"/>
                    <a:pt x="37416" y="19148"/>
                    <a:pt x="36927" y="17484"/>
                  </a:cubicBezTo>
                  <a:cubicBezTo>
                    <a:pt x="35589" y="12852"/>
                    <a:pt x="33860" y="9003"/>
                    <a:pt x="31675" y="6100"/>
                  </a:cubicBezTo>
                  <a:lnTo>
                    <a:pt x="153641" y="6100"/>
                  </a:lnTo>
                  <a:cubicBezTo>
                    <a:pt x="159186" y="6100"/>
                    <a:pt x="163100" y="11874"/>
                    <a:pt x="165645" y="23650"/>
                  </a:cubicBezTo>
                  <a:cubicBezTo>
                    <a:pt x="162350" y="25998"/>
                    <a:pt x="159121" y="28510"/>
                    <a:pt x="155989" y="31217"/>
                  </a:cubicBezTo>
                  <a:cubicBezTo>
                    <a:pt x="149041" y="37219"/>
                    <a:pt x="142582" y="44102"/>
                    <a:pt x="137037" y="51540"/>
                  </a:cubicBezTo>
                  <a:lnTo>
                    <a:pt x="55650" y="51540"/>
                  </a:lnTo>
                  <a:cubicBezTo>
                    <a:pt x="53954" y="51540"/>
                    <a:pt x="52584" y="52910"/>
                    <a:pt x="52584" y="54606"/>
                  </a:cubicBezTo>
                  <a:cubicBezTo>
                    <a:pt x="52584" y="56302"/>
                    <a:pt x="53954" y="57672"/>
                    <a:pt x="55650" y="57672"/>
                  </a:cubicBezTo>
                  <a:lnTo>
                    <a:pt x="132764" y="57672"/>
                  </a:lnTo>
                  <a:cubicBezTo>
                    <a:pt x="130513" y="61130"/>
                    <a:pt x="128491" y="64653"/>
                    <a:pt x="126729" y="68176"/>
                  </a:cubicBezTo>
                  <a:lnTo>
                    <a:pt x="55650" y="68176"/>
                  </a:lnTo>
                  <a:cubicBezTo>
                    <a:pt x="53954" y="68176"/>
                    <a:pt x="52584" y="69546"/>
                    <a:pt x="52584" y="71242"/>
                  </a:cubicBezTo>
                  <a:cubicBezTo>
                    <a:pt x="52584" y="72938"/>
                    <a:pt x="53954" y="74308"/>
                    <a:pt x="55650" y="74308"/>
                  </a:cubicBezTo>
                  <a:lnTo>
                    <a:pt x="123891" y="74308"/>
                  </a:lnTo>
                  <a:cubicBezTo>
                    <a:pt x="122423" y="77831"/>
                    <a:pt x="121216" y="81321"/>
                    <a:pt x="120270" y="84812"/>
                  </a:cubicBezTo>
                  <a:lnTo>
                    <a:pt x="55650" y="84812"/>
                  </a:lnTo>
                  <a:cubicBezTo>
                    <a:pt x="53954" y="84812"/>
                    <a:pt x="52584" y="86182"/>
                    <a:pt x="52584" y="87878"/>
                  </a:cubicBezTo>
                  <a:cubicBezTo>
                    <a:pt x="52584" y="89542"/>
                    <a:pt x="53954" y="90912"/>
                    <a:pt x="55650" y="90912"/>
                  </a:cubicBezTo>
                  <a:lnTo>
                    <a:pt x="118900" y="90912"/>
                  </a:lnTo>
                  <a:cubicBezTo>
                    <a:pt x="118639" y="92380"/>
                    <a:pt x="118444" y="93815"/>
                    <a:pt x="118313" y="95250"/>
                  </a:cubicBezTo>
                  <a:lnTo>
                    <a:pt x="108853" y="104710"/>
                  </a:lnTo>
                  <a:cubicBezTo>
                    <a:pt x="107679" y="105884"/>
                    <a:pt x="107679" y="107841"/>
                    <a:pt x="108853" y="109016"/>
                  </a:cubicBezTo>
                  <a:cubicBezTo>
                    <a:pt x="109445" y="109607"/>
                    <a:pt x="110234" y="109909"/>
                    <a:pt x="111027" y="109909"/>
                  </a:cubicBezTo>
                  <a:cubicBezTo>
                    <a:pt x="111808" y="109909"/>
                    <a:pt x="112593" y="109615"/>
                    <a:pt x="113192" y="109016"/>
                  </a:cubicBezTo>
                  <a:lnTo>
                    <a:pt x="122619" y="99589"/>
                  </a:lnTo>
                  <a:cubicBezTo>
                    <a:pt x="128295" y="99001"/>
                    <a:pt x="133873" y="97599"/>
                    <a:pt x="139223" y="95707"/>
                  </a:cubicBezTo>
                  <a:cubicBezTo>
                    <a:pt x="144735" y="93717"/>
                    <a:pt x="150052" y="91205"/>
                    <a:pt x="155141" y="88270"/>
                  </a:cubicBezTo>
                  <a:cubicBezTo>
                    <a:pt x="160001" y="85432"/>
                    <a:pt x="164666" y="82235"/>
                    <a:pt x="169102" y="78745"/>
                  </a:cubicBezTo>
                  <a:lnTo>
                    <a:pt x="169102" y="78745"/>
                  </a:lnTo>
                  <a:cubicBezTo>
                    <a:pt x="169102" y="83735"/>
                    <a:pt x="169070" y="88791"/>
                    <a:pt x="169037" y="93750"/>
                  </a:cubicBezTo>
                  <a:cubicBezTo>
                    <a:pt x="168939" y="115735"/>
                    <a:pt x="168809" y="138406"/>
                    <a:pt x="171060" y="155075"/>
                  </a:cubicBezTo>
                  <a:lnTo>
                    <a:pt x="69612" y="155075"/>
                  </a:lnTo>
                  <a:cubicBezTo>
                    <a:pt x="67687" y="155075"/>
                    <a:pt x="66219" y="156934"/>
                    <a:pt x="66643" y="158826"/>
                  </a:cubicBezTo>
                  <a:cubicBezTo>
                    <a:pt x="66643" y="158859"/>
                    <a:pt x="66643" y="158859"/>
                    <a:pt x="66643" y="158892"/>
                  </a:cubicBezTo>
                  <a:cubicBezTo>
                    <a:pt x="66643" y="158924"/>
                    <a:pt x="66676" y="158924"/>
                    <a:pt x="66676" y="158957"/>
                  </a:cubicBezTo>
                  <a:cubicBezTo>
                    <a:pt x="66839" y="159674"/>
                    <a:pt x="68894" y="168743"/>
                    <a:pt x="65143" y="173929"/>
                  </a:cubicBezTo>
                  <a:cubicBezTo>
                    <a:pt x="65110" y="173962"/>
                    <a:pt x="65110" y="173962"/>
                    <a:pt x="65110" y="173995"/>
                  </a:cubicBezTo>
                  <a:cubicBezTo>
                    <a:pt x="62925" y="176930"/>
                    <a:pt x="59076" y="177811"/>
                    <a:pt x="55618" y="177811"/>
                  </a:cubicBezTo>
                  <a:cubicBezTo>
                    <a:pt x="48181" y="177746"/>
                    <a:pt x="43842" y="165448"/>
                    <a:pt x="42342" y="140168"/>
                  </a:cubicBezTo>
                  <a:cubicBezTo>
                    <a:pt x="42247" y="138533"/>
                    <a:pt x="40911" y="137292"/>
                    <a:pt x="39295" y="137292"/>
                  </a:cubicBezTo>
                  <a:cubicBezTo>
                    <a:pt x="39235" y="137292"/>
                    <a:pt x="39174" y="137294"/>
                    <a:pt x="39112" y="137297"/>
                  </a:cubicBezTo>
                  <a:cubicBezTo>
                    <a:pt x="37416" y="137395"/>
                    <a:pt x="36144" y="138830"/>
                    <a:pt x="36242" y="140527"/>
                  </a:cubicBezTo>
                  <a:cubicBezTo>
                    <a:pt x="37449" y="160718"/>
                    <a:pt x="40711" y="183911"/>
                    <a:pt x="55650" y="183911"/>
                  </a:cubicBezTo>
                  <a:lnTo>
                    <a:pt x="189098" y="183911"/>
                  </a:lnTo>
                  <a:cubicBezTo>
                    <a:pt x="195427" y="183911"/>
                    <a:pt x="200189" y="181889"/>
                    <a:pt x="203288" y="177876"/>
                  </a:cubicBezTo>
                  <a:cubicBezTo>
                    <a:pt x="209290" y="170113"/>
                    <a:pt x="206159" y="157880"/>
                    <a:pt x="206028" y="157358"/>
                  </a:cubicBezTo>
                  <a:cubicBezTo>
                    <a:pt x="205669" y="156021"/>
                    <a:pt x="204462" y="155075"/>
                    <a:pt x="203060" y="155075"/>
                  </a:cubicBezTo>
                  <a:lnTo>
                    <a:pt x="177225" y="155075"/>
                  </a:lnTo>
                  <a:cubicBezTo>
                    <a:pt x="174909" y="138798"/>
                    <a:pt x="175039" y="115931"/>
                    <a:pt x="175170" y="93782"/>
                  </a:cubicBezTo>
                  <a:cubicBezTo>
                    <a:pt x="175202" y="87128"/>
                    <a:pt x="175235" y="80245"/>
                    <a:pt x="175202" y="73591"/>
                  </a:cubicBezTo>
                  <a:cubicBezTo>
                    <a:pt x="176931" y="72057"/>
                    <a:pt x="178595" y="70459"/>
                    <a:pt x="180226" y="68828"/>
                  </a:cubicBezTo>
                  <a:cubicBezTo>
                    <a:pt x="185314" y="63739"/>
                    <a:pt x="189946" y="58259"/>
                    <a:pt x="193991" y="52551"/>
                  </a:cubicBezTo>
                  <a:cubicBezTo>
                    <a:pt x="194970" y="51181"/>
                    <a:pt x="194644" y="49289"/>
                    <a:pt x="193274" y="48310"/>
                  </a:cubicBezTo>
                  <a:cubicBezTo>
                    <a:pt x="192726" y="47928"/>
                    <a:pt x="192104" y="47745"/>
                    <a:pt x="191491" y="47745"/>
                  </a:cubicBezTo>
                  <a:cubicBezTo>
                    <a:pt x="190534" y="47745"/>
                    <a:pt x="189597" y="48192"/>
                    <a:pt x="189000" y="49028"/>
                  </a:cubicBezTo>
                  <a:cubicBezTo>
                    <a:pt x="185151" y="54443"/>
                    <a:pt x="180748" y="59662"/>
                    <a:pt x="175887" y="64522"/>
                  </a:cubicBezTo>
                  <a:cubicBezTo>
                    <a:pt x="172071" y="68339"/>
                    <a:pt x="167993" y="71927"/>
                    <a:pt x="163687" y="75222"/>
                  </a:cubicBezTo>
                  <a:cubicBezTo>
                    <a:pt x="153151" y="83213"/>
                    <a:pt x="141897" y="88987"/>
                    <a:pt x="131165" y="91792"/>
                  </a:cubicBezTo>
                  <a:cubicBezTo>
                    <a:pt x="130839" y="91890"/>
                    <a:pt x="130480" y="91988"/>
                    <a:pt x="130154" y="92053"/>
                  </a:cubicBezTo>
                  <a:lnTo>
                    <a:pt x="184499" y="37709"/>
                  </a:lnTo>
                  <a:cubicBezTo>
                    <a:pt x="185673" y="36534"/>
                    <a:pt x="185673" y="34577"/>
                    <a:pt x="184499" y="33403"/>
                  </a:cubicBezTo>
                  <a:cubicBezTo>
                    <a:pt x="183895" y="32799"/>
                    <a:pt x="183113" y="32498"/>
                    <a:pt x="182330" y="32498"/>
                  </a:cubicBezTo>
                  <a:cubicBezTo>
                    <a:pt x="181547" y="32498"/>
                    <a:pt x="180764" y="32799"/>
                    <a:pt x="180161" y="33403"/>
                  </a:cubicBezTo>
                  <a:lnTo>
                    <a:pt x="125816" y="87748"/>
                  </a:lnTo>
                  <a:cubicBezTo>
                    <a:pt x="125914" y="87421"/>
                    <a:pt x="125979" y="87095"/>
                    <a:pt x="126044" y="86802"/>
                  </a:cubicBezTo>
                  <a:cubicBezTo>
                    <a:pt x="129176" y="74830"/>
                    <a:pt x="135178" y="63935"/>
                    <a:pt x="142680" y="54214"/>
                  </a:cubicBezTo>
                  <a:cubicBezTo>
                    <a:pt x="142713" y="54182"/>
                    <a:pt x="142713" y="54149"/>
                    <a:pt x="142746" y="54117"/>
                  </a:cubicBezTo>
                  <a:cubicBezTo>
                    <a:pt x="149726" y="44983"/>
                    <a:pt x="158044" y="36828"/>
                    <a:pt x="167308" y="30010"/>
                  </a:cubicBezTo>
                  <a:cubicBezTo>
                    <a:pt x="179508" y="21073"/>
                    <a:pt x="192556" y="15168"/>
                    <a:pt x="204528" y="13342"/>
                  </a:cubicBezTo>
                  <a:lnTo>
                    <a:pt x="204528" y="13342"/>
                  </a:lnTo>
                  <a:cubicBezTo>
                    <a:pt x="203288" y="21497"/>
                    <a:pt x="200124" y="30271"/>
                    <a:pt x="195296" y="39014"/>
                  </a:cubicBezTo>
                  <a:cubicBezTo>
                    <a:pt x="194481" y="40481"/>
                    <a:pt x="195035" y="42341"/>
                    <a:pt x="196503" y="43156"/>
                  </a:cubicBezTo>
                  <a:cubicBezTo>
                    <a:pt x="196971" y="43416"/>
                    <a:pt x="197478" y="43540"/>
                    <a:pt x="197978" y="43540"/>
                  </a:cubicBezTo>
                  <a:cubicBezTo>
                    <a:pt x="199049" y="43540"/>
                    <a:pt x="200090" y="42972"/>
                    <a:pt x="200646" y="41949"/>
                  </a:cubicBezTo>
                  <a:cubicBezTo>
                    <a:pt x="206648" y="31120"/>
                    <a:pt x="210269" y="20094"/>
                    <a:pt x="211084" y="10112"/>
                  </a:cubicBezTo>
                  <a:cubicBezTo>
                    <a:pt x="211208" y="8341"/>
                    <a:pt x="209763" y="6806"/>
                    <a:pt x="208047" y="6806"/>
                  </a:cubicBezTo>
                  <a:cubicBezTo>
                    <a:pt x="207962" y="6806"/>
                    <a:pt x="207876" y="6810"/>
                    <a:pt x="207790" y="6818"/>
                  </a:cubicBezTo>
                  <a:cubicBezTo>
                    <a:pt x="196112" y="7764"/>
                    <a:pt x="183325" y="12494"/>
                    <a:pt x="171092" y="20094"/>
                  </a:cubicBezTo>
                  <a:cubicBezTo>
                    <a:pt x="169787" y="14712"/>
                    <a:pt x="168091" y="10504"/>
                    <a:pt x="166036" y="7340"/>
                  </a:cubicBezTo>
                  <a:cubicBezTo>
                    <a:pt x="162839" y="2479"/>
                    <a:pt x="158664" y="0"/>
                    <a:pt x="153641"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33" name="Google Shape;8933;p35"/>
          <p:cNvSpPr/>
          <p:nvPr/>
        </p:nvSpPr>
        <p:spPr>
          <a:xfrm>
            <a:off x="4445120" y="1325248"/>
            <a:ext cx="310754" cy="457202"/>
          </a:xfrm>
          <a:custGeom>
            <a:avLst/>
            <a:gdLst/>
            <a:ahLst/>
            <a:cxnLst/>
            <a:rect l="l" t="t" r="r" b="b"/>
            <a:pathLst>
              <a:path w="141897" h="208768" extrusionOk="0">
                <a:moveTo>
                  <a:pt x="70949" y="34414"/>
                </a:moveTo>
                <a:cubicBezTo>
                  <a:pt x="83409" y="34414"/>
                  <a:pt x="93913" y="42863"/>
                  <a:pt x="97044" y="54345"/>
                </a:cubicBezTo>
                <a:cubicBezTo>
                  <a:pt x="95745" y="54674"/>
                  <a:pt x="94461" y="54822"/>
                  <a:pt x="93242" y="54822"/>
                </a:cubicBezTo>
                <a:cubicBezTo>
                  <a:pt x="90360" y="54822"/>
                  <a:pt x="87845" y="53994"/>
                  <a:pt x="86378" y="52779"/>
                </a:cubicBezTo>
                <a:cubicBezTo>
                  <a:pt x="85628" y="52192"/>
                  <a:pt x="85106" y="51442"/>
                  <a:pt x="84518" y="50626"/>
                </a:cubicBezTo>
                <a:cubicBezTo>
                  <a:pt x="83409" y="49060"/>
                  <a:pt x="81974" y="47070"/>
                  <a:pt x="79006" y="46483"/>
                </a:cubicBezTo>
                <a:cubicBezTo>
                  <a:pt x="78502" y="46389"/>
                  <a:pt x="78018" y="46348"/>
                  <a:pt x="77556" y="46348"/>
                </a:cubicBezTo>
                <a:cubicBezTo>
                  <a:pt x="75295" y="46348"/>
                  <a:pt x="73537" y="47339"/>
                  <a:pt x="72319" y="48016"/>
                </a:cubicBezTo>
                <a:cubicBezTo>
                  <a:pt x="71992" y="48212"/>
                  <a:pt x="71503" y="48473"/>
                  <a:pt x="71210" y="48604"/>
                </a:cubicBezTo>
                <a:cubicBezTo>
                  <a:pt x="70590" y="47658"/>
                  <a:pt x="70068" y="44363"/>
                  <a:pt x="69709" y="42145"/>
                </a:cubicBezTo>
                <a:cubicBezTo>
                  <a:pt x="69318" y="39633"/>
                  <a:pt x="68861" y="36991"/>
                  <a:pt x="68339" y="34544"/>
                </a:cubicBezTo>
                <a:cubicBezTo>
                  <a:pt x="69187" y="34447"/>
                  <a:pt x="70068" y="34414"/>
                  <a:pt x="70949" y="34414"/>
                </a:cubicBezTo>
                <a:close/>
                <a:moveTo>
                  <a:pt x="47462" y="48082"/>
                </a:moveTo>
                <a:cubicBezTo>
                  <a:pt x="48898" y="49386"/>
                  <a:pt x="49974" y="50887"/>
                  <a:pt x="50431" y="52388"/>
                </a:cubicBezTo>
                <a:cubicBezTo>
                  <a:pt x="50789" y="53529"/>
                  <a:pt x="50692" y="54475"/>
                  <a:pt x="50594" y="56041"/>
                </a:cubicBezTo>
                <a:cubicBezTo>
                  <a:pt x="50431" y="58063"/>
                  <a:pt x="50202" y="60836"/>
                  <a:pt x="51018" y="65109"/>
                </a:cubicBezTo>
                <a:cubicBezTo>
                  <a:pt x="51507" y="67654"/>
                  <a:pt x="52029" y="69056"/>
                  <a:pt x="52420" y="70067"/>
                </a:cubicBezTo>
                <a:cubicBezTo>
                  <a:pt x="52747" y="70981"/>
                  <a:pt x="52812" y="71144"/>
                  <a:pt x="52779" y="71764"/>
                </a:cubicBezTo>
                <a:cubicBezTo>
                  <a:pt x="52616" y="73721"/>
                  <a:pt x="51344" y="76037"/>
                  <a:pt x="49485" y="77896"/>
                </a:cubicBezTo>
                <a:cubicBezTo>
                  <a:pt x="45994" y="73329"/>
                  <a:pt x="43907" y="67654"/>
                  <a:pt x="43907" y="61456"/>
                </a:cubicBezTo>
                <a:cubicBezTo>
                  <a:pt x="43907" y="56595"/>
                  <a:pt x="45211" y="52029"/>
                  <a:pt x="47462" y="48082"/>
                </a:cubicBezTo>
                <a:close/>
                <a:moveTo>
                  <a:pt x="62370" y="35817"/>
                </a:moveTo>
                <a:cubicBezTo>
                  <a:pt x="62859" y="38165"/>
                  <a:pt x="63283" y="40677"/>
                  <a:pt x="63674" y="43091"/>
                </a:cubicBezTo>
                <a:cubicBezTo>
                  <a:pt x="64522" y="48506"/>
                  <a:pt x="65240" y="53203"/>
                  <a:pt x="69350" y="54508"/>
                </a:cubicBezTo>
                <a:cubicBezTo>
                  <a:pt x="69952" y="54706"/>
                  <a:pt x="70527" y="54788"/>
                  <a:pt x="71073" y="54788"/>
                </a:cubicBezTo>
                <a:cubicBezTo>
                  <a:pt x="72778" y="54788"/>
                  <a:pt x="74208" y="53984"/>
                  <a:pt x="75320" y="53366"/>
                </a:cubicBezTo>
                <a:cubicBezTo>
                  <a:pt x="76368" y="52759"/>
                  <a:pt x="76974" y="52455"/>
                  <a:pt x="77530" y="52455"/>
                </a:cubicBezTo>
                <a:cubicBezTo>
                  <a:pt x="77631" y="52455"/>
                  <a:pt x="77731" y="52465"/>
                  <a:pt x="77831" y="52485"/>
                </a:cubicBezTo>
                <a:cubicBezTo>
                  <a:pt x="78321" y="52583"/>
                  <a:pt x="78582" y="52844"/>
                  <a:pt x="79560" y="54182"/>
                </a:cubicBezTo>
                <a:cubicBezTo>
                  <a:pt x="80245" y="55160"/>
                  <a:pt x="81126" y="56400"/>
                  <a:pt x="82496" y="57509"/>
                </a:cubicBezTo>
                <a:cubicBezTo>
                  <a:pt x="85236" y="59760"/>
                  <a:pt x="89118" y="60934"/>
                  <a:pt x="93195" y="60934"/>
                </a:cubicBezTo>
                <a:cubicBezTo>
                  <a:pt x="94761" y="60934"/>
                  <a:pt x="96392" y="60771"/>
                  <a:pt x="97958" y="60412"/>
                </a:cubicBezTo>
                <a:lnTo>
                  <a:pt x="97958" y="60412"/>
                </a:lnTo>
                <a:cubicBezTo>
                  <a:pt x="98186" y="66316"/>
                  <a:pt x="96457" y="72057"/>
                  <a:pt x="93326" y="76657"/>
                </a:cubicBezTo>
                <a:cubicBezTo>
                  <a:pt x="91597" y="74699"/>
                  <a:pt x="89803" y="73068"/>
                  <a:pt x="88629" y="71992"/>
                </a:cubicBezTo>
                <a:cubicBezTo>
                  <a:pt x="86060" y="69640"/>
                  <a:pt x="81182" y="65203"/>
                  <a:pt x="76542" y="65203"/>
                </a:cubicBezTo>
                <a:cubicBezTo>
                  <a:pt x="75584" y="65203"/>
                  <a:pt x="74636" y="65392"/>
                  <a:pt x="73721" y="65827"/>
                </a:cubicBezTo>
                <a:cubicBezTo>
                  <a:pt x="70720" y="67262"/>
                  <a:pt x="70264" y="70198"/>
                  <a:pt x="69872" y="72775"/>
                </a:cubicBezTo>
                <a:cubicBezTo>
                  <a:pt x="69611" y="74406"/>
                  <a:pt x="69350" y="76265"/>
                  <a:pt x="68437" y="78288"/>
                </a:cubicBezTo>
                <a:cubicBezTo>
                  <a:pt x="66741" y="82202"/>
                  <a:pt x="63707" y="84551"/>
                  <a:pt x="60510" y="86410"/>
                </a:cubicBezTo>
                <a:cubicBezTo>
                  <a:pt x="58031" y="85366"/>
                  <a:pt x="55748" y="83996"/>
                  <a:pt x="53725" y="82300"/>
                </a:cubicBezTo>
                <a:cubicBezTo>
                  <a:pt x="56694" y="79397"/>
                  <a:pt x="58618" y="75678"/>
                  <a:pt x="58879" y="72188"/>
                </a:cubicBezTo>
                <a:cubicBezTo>
                  <a:pt x="59010" y="70263"/>
                  <a:pt x="58553" y="69089"/>
                  <a:pt x="58129" y="67947"/>
                </a:cubicBezTo>
                <a:cubicBezTo>
                  <a:pt x="57803" y="67066"/>
                  <a:pt x="57411" y="65990"/>
                  <a:pt x="57020" y="63968"/>
                </a:cubicBezTo>
                <a:cubicBezTo>
                  <a:pt x="56367" y="60510"/>
                  <a:pt x="56531" y="58390"/>
                  <a:pt x="56661" y="56530"/>
                </a:cubicBezTo>
                <a:cubicBezTo>
                  <a:pt x="56824" y="54704"/>
                  <a:pt x="56955" y="52844"/>
                  <a:pt x="56270" y="50561"/>
                </a:cubicBezTo>
                <a:cubicBezTo>
                  <a:pt x="55422" y="47853"/>
                  <a:pt x="53595" y="45276"/>
                  <a:pt x="51083" y="43123"/>
                </a:cubicBezTo>
                <a:cubicBezTo>
                  <a:pt x="54149" y="39829"/>
                  <a:pt x="57998" y="37285"/>
                  <a:pt x="62370" y="35817"/>
                </a:cubicBezTo>
                <a:close/>
                <a:moveTo>
                  <a:pt x="76659" y="71313"/>
                </a:moveTo>
                <a:cubicBezTo>
                  <a:pt x="77356" y="71313"/>
                  <a:pt x="79431" y="71863"/>
                  <a:pt x="84518" y="76526"/>
                </a:cubicBezTo>
                <a:cubicBezTo>
                  <a:pt x="85693" y="77603"/>
                  <a:pt x="87650" y="79364"/>
                  <a:pt x="89281" y="81321"/>
                </a:cubicBezTo>
                <a:cubicBezTo>
                  <a:pt x="84486" y="85790"/>
                  <a:pt x="78027" y="88530"/>
                  <a:pt x="70949" y="88530"/>
                </a:cubicBezTo>
                <a:cubicBezTo>
                  <a:pt x="70068" y="88530"/>
                  <a:pt x="69187" y="88465"/>
                  <a:pt x="68339" y="88400"/>
                </a:cubicBezTo>
                <a:cubicBezTo>
                  <a:pt x="70459" y="86541"/>
                  <a:pt x="72580" y="84061"/>
                  <a:pt x="74047" y="80734"/>
                </a:cubicBezTo>
                <a:cubicBezTo>
                  <a:pt x="75254" y="77994"/>
                  <a:pt x="75646" y="75515"/>
                  <a:pt x="75907" y="73688"/>
                </a:cubicBezTo>
                <a:cubicBezTo>
                  <a:pt x="76037" y="72840"/>
                  <a:pt x="76233" y="71731"/>
                  <a:pt x="76429" y="71340"/>
                </a:cubicBezTo>
                <a:cubicBezTo>
                  <a:pt x="76477" y="71327"/>
                  <a:pt x="76551" y="71313"/>
                  <a:pt x="76659" y="71313"/>
                </a:cubicBezTo>
                <a:close/>
                <a:moveTo>
                  <a:pt x="70949" y="28314"/>
                </a:moveTo>
                <a:cubicBezTo>
                  <a:pt x="53073" y="28314"/>
                  <a:pt x="37774" y="43678"/>
                  <a:pt x="37774" y="61456"/>
                </a:cubicBezTo>
                <a:cubicBezTo>
                  <a:pt x="37774" y="79560"/>
                  <a:pt x="53171" y="94630"/>
                  <a:pt x="70949" y="94630"/>
                </a:cubicBezTo>
                <a:cubicBezTo>
                  <a:pt x="89053" y="94630"/>
                  <a:pt x="104123" y="79625"/>
                  <a:pt x="104123" y="61456"/>
                </a:cubicBezTo>
                <a:cubicBezTo>
                  <a:pt x="104123" y="43417"/>
                  <a:pt x="89444" y="28314"/>
                  <a:pt x="70949" y="28314"/>
                </a:cubicBezTo>
                <a:close/>
                <a:moveTo>
                  <a:pt x="135797" y="6133"/>
                </a:moveTo>
                <a:lnTo>
                  <a:pt x="135797" y="15494"/>
                </a:lnTo>
                <a:lnTo>
                  <a:pt x="47006" y="15494"/>
                </a:lnTo>
                <a:cubicBezTo>
                  <a:pt x="45309" y="15494"/>
                  <a:pt x="43939" y="16864"/>
                  <a:pt x="43939" y="18561"/>
                </a:cubicBezTo>
                <a:cubicBezTo>
                  <a:pt x="43939" y="20257"/>
                  <a:pt x="45309" y="21627"/>
                  <a:pt x="47006" y="21627"/>
                </a:cubicBezTo>
                <a:lnTo>
                  <a:pt x="123303" y="21627"/>
                </a:lnTo>
                <a:lnTo>
                  <a:pt x="123303" y="48962"/>
                </a:lnTo>
                <a:cubicBezTo>
                  <a:pt x="123303" y="77831"/>
                  <a:pt x="99817" y="101317"/>
                  <a:pt x="70949" y="101317"/>
                </a:cubicBezTo>
                <a:cubicBezTo>
                  <a:pt x="42080" y="101317"/>
                  <a:pt x="18594" y="77831"/>
                  <a:pt x="18594" y="48962"/>
                </a:cubicBezTo>
                <a:lnTo>
                  <a:pt x="18594" y="21627"/>
                </a:lnTo>
                <a:lnTo>
                  <a:pt x="32685" y="21627"/>
                </a:lnTo>
                <a:cubicBezTo>
                  <a:pt x="34382" y="21627"/>
                  <a:pt x="35752" y="20257"/>
                  <a:pt x="35752" y="18561"/>
                </a:cubicBezTo>
                <a:cubicBezTo>
                  <a:pt x="35752" y="16864"/>
                  <a:pt x="34382" y="15494"/>
                  <a:pt x="32685" y="15494"/>
                </a:cubicBezTo>
                <a:lnTo>
                  <a:pt x="6133" y="15494"/>
                </a:lnTo>
                <a:lnTo>
                  <a:pt x="6133" y="6133"/>
                </a:lnTo>
                <a:close/>
                <a:moveTo>
                  <a:pt x="90941" y="118480"/>
                </a:moveTo>
                <a:cubicBezTo>
                  <a:pt x="89841" y="118480"/>
                  <a:pt x="88780" y="119066"/>
                  <a:pt x="88237" y="120106"/>
                </a:cubicBezTo>
                <a:cubicBezTo>
                  <a:pt x="87454" y="121607"/>
                  <a:pt x="88041" y="123466"/>
                  <a:pt x="89542" y="124249"/>
                </a:cubicBezTo>
                <a:cubicBezTo>
                  <a:pt x="96262" y="127772"/>
                  <a:pt x="101872" y="133154"/>
                  <a:pt x="105689" y="139744"/>
                </a:cubicBezTo>
                <a:cubicBezTo>
                  <a:pt x="106255" y="140724"/>
                  <a:pt x="107288" y="141254"/>
                  <a:pt x="108339" y="141254"/>
                </a:cubicBezTo>
                <a:cubicBezTo>
                  <a:pt x="108861" y="141254"/>
                  <a:pt x="109388" y="141123"/>
                  <a:pt x="109864" y="140853"/>
                </a:cubicBezTo>
                <a:cubicBezTo>
                  <a:pt x="111332" y="140004"/>
                  <a:pt x="111821" y="138113"/>
                  <a:pt x="110973" y="136677"/>
                </a:cubicBezTo>
                <a:cubicBezTo>
                  <a:pt x="106569" y="129077"/>
                  <a:pt x="100143" y="122912"/>
                  <a:pt x="92380" y="118834"/>
                </a:cubicBezTo>
                <a:cubicBezTo>
                  <a:pt x="91920" y="118594"/>
                  <a:pt x="91427" y="118480"/>
                  <a:pt x="90941" y="118480"/>
                </a:cubicBezTo>
                <a:close/>
                <a:moveTo>
                  <a:pt x="70949" y="129240"/>
                </a:moveTo>
                <a:cubicBezTo>
                  <a:pt x="69252" y="129240"/>
                  <a:pt x="67882" y="130610"/>
                  <a:pt x="67882" y="132306"/>
                </a:cubicBezTo>
                <a:lnTo>
                  <a:pt x="67882" y="139841"/>
                </a:lnTo>
                <a:cubicBezTo>
                  <a:pt x="67882" y="141505"/>
                  <a:pt x="69252" y="142875"/>
                  <a:pt x="70949" y="142875"/>
                </a:cubicBezTo>
                <a:cubicBezTo>
                  <a:pt x="72645" y="142875"/>
                  <a:pt x="74015" y="141505"/>
                  <a:pt x="74015" y="139841"/>
                </a:cubicBezTo>
                <a:lnTo>
                  <a:pt x="74015" y="132306"/>
                </a:lnTo>
                <a:cubicBezTo>
                  <a:pt x="74015" y="130610"/>
                  <a:pt x="72645" y="129240"/>
                  <a:pt x="70949" y="129240"/>
                </a:cubicBezTo>
                <a:close/>
                <a:moveTo>
                  <a:pt x="63609" y="167829"/>
                </a:moveTo>
                <a:cubicBezTo>
                  <a:pt x="61913" y="167829"/>
                  <a:pt x="60575" y="169199"/>
                  <a:pt x="60575" y="170895"/>
                </a:cubicBezTo>
                <a:cubicBezTo>
                  <a:pt x="60575" y="172592"/>
                  <a:pt x="61913" y="173962"/>
                  <a:pt x="63609" y="173962"/>
                </a:cubicBezTo>
                <a:cubicBezTo>
                  <a:pt x="65305" y="173962"/>
                  <a:pt x="66675" y="172592"/>
                  <a:pt x="66675" y="170895"/>
                </a:cubicBezTo>
                <a:cubicBezTo>
                  <a:pt x="66675" y="169199"/>
                  <a:pt x="65305" y="167829"/>
                  <a:pt x="63609" y="167829"/>
                </a:cubicBezTo>
                <a:close/>
                <a:moveTo>
                  <a:pt x="52127" y="176702"/>
                </a:moveTo>
                <a:cubicBezTo>
                  <a:pt x="50431" y="176702"/>
                  <a:pt x="49061" y="178072"/>
                  <a:pt x="49061" y="179735"/>
                </a:cubicBezTo>
                <a:cubicBezTo>
                  <a:pt x="49061" y="181432"/>
                  <a:pt x="50431" y="182802"/>
                  <a:pt x="52127" y="182802"/>
                </a:cubicBezTo>
                <a:cubicBezTo>
                  <a:pt x="53823" y="182802"/>
                  <a:pt x="55193" y="181432"/>
                  <a:pt x="55193" y="179735"/>
                </a:cubicBezTo>
                <a:cubicBezTo>
                  <a:pt x="55193" y="178072"/>
                  <a:pt x="53823" y="176702"/>
                  <a:pt x="52127" y="176702"/>
                </a:cubicBezTo>
                <a:close/>
                <a:moveTo>
                  <a:pt x="74015" y="107548"/>
                </a:moveTo>
                <a:cubicBezTo>
                  <a:pt x="101448" y="109113"/>
                  <a:pt x="123303" y="131947"/>
                  <a:pt x="123303" y="159805"/>
                </a:cubicBezTo>
                <a:lnTo>
                  <a:pt x="123303" y="184465"/>
                </a:lnTo>
                <a:lnTo>
                  <a:pt x="106472" y="173081"/>
                </a:lnTo>
                <a:cubicBezTo>
                  <a:pt x="105943" y="172725"/>
                  <a:pt x="105345" y="172553"/>
                  <a:pt x="104755" y="172553"/>
                </a:cubicBezTo>
                <a:cubicBezTo>
                  <a:pt x="103778" y="172553"/>
                  <a:pt x="102821" y="173022"/>
                  <a:pt x="102231" y="173896"/>
                </a:cubicBezTo>
                <a:cubicBezTo>
                  <a:pt x="101285" y="175299"/>
                  <a:pt x="101644" y="177191"/>
                  <a:pt x="103047" y="178137"/>
                </a:cubicBezTo>
                <a:lnTo>
                  <a:pt x="116388" y="187173"/>
                </a:lnTo>
                <a:lnTo>
                  <a:pt x="25509" y="187173"/>
                </a:lnTo>
                <a:lnTo>
                  <a:pt x="65795" y="159903"/>
                </a:lnTo>
                <a:cubicBezTo>
                  <a:pt x="67360" y="158842"/>
                  <a:pt x="69154" y="158312"/>
                  <a:pt x="70949" y="158312"/>
                </a:cubicBezTo>
                <a:cubicBezTo>
                  <a:pt x="72743" y="158312"/>
                  <a:pt x="74537" y="158842"/>
                  <a:pt x="76103" y="159903"/>
                </a:cubicBezTo>
                <a:lnTo>
                  <a:pt x="93000" y="171352"/>
                </a:lnTo>
                <a:cubicBezTo>
                  <a:pt x="93528" y="171708"/>
                  <a:pt x="94126" y="171880"/>
                  <a:pt x="94716" y="171880"/>
                </a:cubicBezTo>
                <a:cubicBezTo>
                  <a:pt x="95693" y="171880"/>
                  <a:pt x="96651" y="171411"/>
                  <a:pt x="97240" y="170537"/>
                </a:cubicBezTo>
                <a:cubicBezTo>
                  <a:pt x="98186" y="169134"/>
                  <a:pt x="97827" y="167242"/>
                  <a:pt x="96425" y="166296"/>
                </a:cubicBezTo>
                <a:lnTo>
                  <a:pt x="79528" y="154846"/>
                </a:lnTo>
                <a:cubicBezTo>
                  <a:pt x="76918" y="153085"/>
                  <a:pt x="73933" y="152204"/>
                  <a:pt x="70949" y="152204"/>
                </a:cubicBezTo>
                <a:cubicBezTo>
                  <a:pt x="67964" y="152204"/>
                  <a:pt x="64979" y="153085"/>
                  <a:pt x="62370" y="154846"/>
                </a:cubicBezTo>
                <a:lnTo>
                  <a:pt x="18594" y="184465"/>
                </a:lnTo>
                <a:lnTo>
                  <a:pt x="18594" y="159805"/>
                </a:lnTo>
                <a:cubicBezTo>
                  <a:pt x="18594" y="131947"/>
                  <a:pt x="40449" y="109113"/>
                  <a:pt x="67882" y="107548"/>
                </a:cubicBezTo>
                <a:lnTo>
                  <a:pt x="67882" y="120857"/>
                </a:lnTo>
                <a:cubicBezTo>
                  <a:pt x="67882" y="122553"/>
                  <a:pt x="69252" y="123923"/>
                  <a:pt x="70949" y="123923"/>
                </a:cubicBezTo>
                <a:cubicBezTo>
                  <a:pt x="72645" y="123923"/>
                  <a:pt x="74015" y="122553"/>
                  <a:pt x="74015" y="120857"/>
                </a:cubicBezTo>
                <a:lnTo>
                  <a:pt x="74015" y="107548"/>
                </a:lnTo>
                <a:close/>
                <a:moveTo>
                  <a:pt x="135797" y="193273"/>
                </a:moveTo>
                <a:lnTo>
                  <a:pt x="135797" y="202667"/>
                </a:lnTo>
                <a:lnTo>
                  <a:pt x="6133" y="202667"/>
                </a:lnTo>
                <a:lnTo>
                  <a:pt x="6133" y="193273"/>
                </a:lnTo>
                <a:close/>
                <a:moveTo>
                  <a:pt x="5905" y="0"/>
                </a:moveTo>
                <a:cubicBezTo>
                  <a:pt x="2643" y="0"/>
                  <a:pt x="0" y="2642"/>
                  <a:pt x="0" y="5904"/>
                </a:cubicBezTo>
                <a:lnTo>
                  <a:pt x="0" y="15690"/>
                </a:lnTo>
                <a:cubicBezTo>
                  <a:pt x="0" y="18952"/>
                  <a:pt x="2643" y="21627"/>
                  <a:pt x="5905" y="21627"/>
                </a:cubicBezTo>
                <a:lnTo>
                  <a:pt x="12494" y="21627"/>
                </a:lnTo>
                <a:lnTo>
                  <a:pt x="12494" y="48962"/>
                </a:lnTo>
                <a:cubicBezTo>
                  <a:pt x="12494" y="74699"/>
                  <a:pt x="29163" y="96587"/>
                  <a:pt x="52290" y="104384"/>
                </a:cubicBezTo>
                <a:cubicBezTo>
                  <a:pt x="29163" y="112180"/>
                  <a:pt x="12494" y="134068"/>
                  <a:pt x="12494" y="159805"/>
                </a:cubicBezTo>
                <a:lnTo>
                  <a:pt x="12494" y="187173"/>
                </a:lnTo>
                <a:lnTo>
                  <a:pt x="5905" y="187173"/>
                </a:lnTo>
                <a:cubicBezTo>
                  <a:pt x="2643" y="187173"/>
                  <a:pt x="0" y="189815"/>
                  <a:pt x="0" y="193077"/>
                </a:cubicBezTo>
                <a:lnTo>
                  <a:pt x="0" y="202863"/>
                </a:lnTo>
                <a:cubicBezTo>
                  <a:pt x="0" y="206125"/>
                  <a:pt x="2643" y="208767"/>
                  <a:pt x="5905" y="208767"/>
                </a:cubicBezTo>
                <a:lnTo>
                  <a:pt x="135993" y="208767"/>
                </a:lnTo>
                <a:cubicBezTo>
                  <a:pt x="139255" y="208767"/>
                  <a:pt x="141897" y="206125"/>
                  <a:pt x="141897" y="202863"/>
                </a:cubicBezTo>
                <a:lnTo>
                  <a:pt x="141897" y="193077"/>
                </a:lnTo>
                <a:cubicBezTo>
                  <a:pt x="141897" y="189815"/>
                  <a:pt x="139255" y="187173"/>
                  <a:pt x="135993" y="187173"/>
                </a:cubicBezTo>
                <a:lnTo>
                  <a:pt x="129403" y="187173"/>
                </a:lnTo>
                <a:lnTo>
                  <a:pt x="129403" y="159805"/>
                </a:lnTo>
                <a:cubicBezTo>
                  <a:pt x="129403" y="134068"/>
                  <a:pt x="112735" y="112180"/>
                  <a:pt x="89607" y="104384"/>
                </a:cubicBezTo>
                <a:cubicBezTo>
                  <a:pt x="112735" y="96587"/>
                  <a:pt x="129403" y="74699"/>
                  <a:pt x="129403" y="48962"/>
                </a:cubicBezTo>
                <a:lnTo>
                  <a:pt x="129403" y="21627"/>
                </a:lnTo>
                <a:lnTo>
                  <a:pt x="135993" y="21627"/>
                </a:lnTo>
                <a:cubicBezTo>
                  <a:pt x="139255" y="21627"/>
                  <a:pt x="141897" y="18952"/>
                  <a:pt x="141897" y="15690"/>
                </a:cubicBezTo>
                <a:lnTo>
                  <a:pt x="141897" y="5904"/>
                </a:lnTo>
                <a:cubicBezTo>
                  <a:pt x="141897" y="2642"/>
                  <a:pt x="139255" y="0"/>
                  <a:pt x="13599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35"/>
          <p:cNvSpPr/>
          <p:nvPr/>
        </p:nvSpPr>
        <p:spPr>
          <a:xfrm>
            <a:off x="6881861" y="1306251"/>
            <a:ext cx="564783" cy="457197"/>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35" name="Google Shape;8935;p35"/>
          <p:cNvGrpSpPr/>
          <p:nvPr/>
        </p:nvGrpSpPr>
        <p:grpSpPr>
          <a:xfrm>
            <a:off x="2054223" y="3989950"/>
            <a:ext cx="5035502" cy="1842426"/>
            <a:chOff x="2048150" y="1951500"/>
            <a:chExt cx="3702575" cy="1354725"/>
          </a:xfrm>
        </p:grpSpPr>
        <p:sp>
          <p:nvSpPr>
            <p:cNvPr id="8936" name="Google Shape;8936;p35"/>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35"/>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35"/>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35"/>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35"/>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35"/>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35"/>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35"/>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35"/>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35"/>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35"/>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35"/>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35"/>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35"/>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35"/>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35"/>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35"/>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35"/>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35"/>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35"/>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35"/>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35"/>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35"/>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35"/>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35"/>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35"/>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35"/>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35"/>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35"/>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35"/>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35"/>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35"/>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35"/>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35"/>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35"/>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35"/>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35"/>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35"/>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35"/>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35"/>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35"/>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35"/>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35"/>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35"/>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35"/>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35"/>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35"/>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35"/>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35"/>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35"/>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35"/>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35"/>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35"/>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35"/>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35"/>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35"/>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35"/>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35"/>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35"/>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35"/>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35"/>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35"/>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35"/>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35"/>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35"/>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35"/>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35"/>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35"/>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35"/>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35"/>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35"/>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35"/>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35"/>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35"/>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35"/>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35"/>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35"/>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35"/>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35"/>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35"/>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35"/>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35"/>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35"/>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35"/>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35"/>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35"/>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35"/>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35"/>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35"/>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35"/>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35"/>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35"/>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35"/>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35"/>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35"/>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35"/>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35"/>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35"/>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35"/>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35"/>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35"/>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35"/>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35"/>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35"/>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35"/>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35"/>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35"/>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35"/>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35"/>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35"/>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35"/>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35"/>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35"/>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35"/>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35"/>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35"/>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35"/>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35"/>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35"/>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35"/>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35"/>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35"/>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35"/>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35"/>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35"/>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35"/>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35"/>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35"/>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35"/>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35"/>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35"/>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35"/>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35"/>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35"/>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35"/>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35"/>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35"/>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35"/>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35"/>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35"/>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35"/>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35"/>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35"/>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35"/>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35"/>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35"/>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35"/>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35"/>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35"/>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35"/>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35"/>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35"/>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35"/>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35"/>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35"/>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35"/>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35"/>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35"/>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35"/>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35"/>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35"/>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35"/>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35"/>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35"/>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35"/>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35"/>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35"/>
            <p:cNvSpPr/>
            <p:nvPr/>
          </p:nvSpPr>
          <p:spPr>
            <a:xfrm>
              <a:off x="2535425" y="2872200"/>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35"/>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35"/>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35"/>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35"/>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35"/>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35"/>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35"/>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35"/>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35"/>
            <p:cNvSpPr/>
            <p:nvPr/>
          </p:nvSpPr>
          <p:spPr>
            <a:xfrm>
              <a:off x="2711350" y="2577225"/>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35"/>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35"/>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35"/>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35"/>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35"/>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35"/>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35"/>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 name="Subtitle 2">
            <a:extLst>
              <a:ext uri="{FF2B5EF4-FFF2-40B4-BE49-F238E27FC236}">
                <a16:creationId xmlns:a16="http://schemas.microsoft.com/office/drawing/2014/main" id="{6643285D-1B26-817B-05B1-FAB25E0D8DEF}"/>
              </a:ext>
            </a:extLst>
          </p:cNvPr>
          <p:cNvSpPr>
            <a:spLocks noGrp="1"/>
          </p:cNvSpPr>
          <p:nvPr>
            <p:ph type="subTitle" idx="3"/>
          </p:nvPr>
        </p:nvSpPr>
        <p:spPr>
          <a:xfrm>
            <a:off x="3332657" y="1976544"/>
            <a:ext cx="2533500" cy="459000"/>
          </a:xfrm>
        </p:spPr>
        <p:txBody>
          <a:bodyPr/>
          <a:lstStyle/>
          <a:p>
            <a:r>
              <a:rPr lang="en-US" dirty="0" err="1">
                <a:latin typeface="Merriweather" panose="00000500000000000000" pitchFamily="2" charset="0"/>
              </a:rPr>
              <a:t>Pengurusan</a:t>
            </a:r>
            <a:r>
              <a:rPr lang="en-US" dirty="0">
                <a:latin typeface="Merriweather" panose="00000500000000000000" pitchFamily="2" charset="0"/>
              </a:rPr>
              <a:t> </a:t>
            </a:r>
          </a:p>
          <a:p>
            <a:r>
              <a:rPr lang="en-US" dirty="0" err="1">
                <a:latin typeface="Merriweather" panose="00000500000000000000" pitchFamily="2" charset="0"/>
              </a:rPr>
              <a:t>Kewangan</a:t>
            </a:r>
            <a:endParaRPr lang="en-US" dirty="0">
              <a:latin typeface="Merriweather" panose="00000500000000000000" pitchFamily="2" charset="0"/>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7070"/>
        <p:cNvGrpSpPr/>
        <p:nvPr/>
      </p:nvGrpSpPr>
      <p:grpSpPr>
        <a:xfrm>
          <a:off x="0" y="0"/>
          <a:ext cx="0" cy="0"/>
          <a:chOff x="0" y="0"/>
          <a:chExt cx="0" cy="0"/>
        </a:xfrm>
      </p:grpSpPr>
      <p:grpSp>
        <p:nvGrpSpPr>
          <p:cNvPr id="17071" name="Google Shape;17071;p54"/>
          <p:cNvGrpSpPr/>
          <p:nvPr/>
        </p:nvGrpSpPr>
        <p:grpSpPr>
          <a:xfrm>
            <a:off x="2980835" y="3071897"/>
            <a:ext cx="1244096" cy="1648958"/>
            <a:chOff x="4352000" y="2808651"/>
            <a:chExt cx="779900" cy="1033700"/>
          </a:xfrm>
        </p:grpSpPr>
        <p:sp>
          <p:nvSpPr>
            <p:cNvPr id="17072" name="Google Shape;17072;p54"/>
            <p:cNvSpPr/>
            <p:nvPr/>
          </p:nvSpPr>
          <p:spPr>
            <a:xfrm>
              <a:off x="4763750" y="3683275"/>
              <a:ext cx="74200" cy="85025"/>
            </a:xfrm>
            <a:custGeom>
              <a:avLst/>
              <a:gdLst/>
              <a:ahLst/>
              <a:cxnLst/>
              <a:rect l="l" t="t" r="r" b="b"/>
              <a:pathLst>
                <a:path w="2968" h="3401" extrusionOk="0">
                  <a:moveTo>
                    <a:pt x="2043" y="1"/>
                  </a:moveTo>
                  <a:cubicBezTo>
                    <a:pt x="914" y="1"/>
                    <a:pt x="0" y="2345"/>
                    <a:pt x="973" y="3309"/>
                  </a:cubicBezTo>
                  <a:cubicBezTo>
                    <a:pt x="1036" y="3371"/>
                    <a:pt x="1127" y="3400"/>
                    <a:pt x="1220" y="3400"/>
                  </a:cubicBezTo>
                  <a:cubicBezTo>
                    <a:pt x="1377" y="3400"/>
                    <a:pt x="1540" y="3319"/>
                    <a:pt x="1593" y="3178"/>
                  </a:cubicBezTo>
                  <a:cubicBezTo>
                    <a:pt x="1765" y="2661"/>
                    <a:pt x="1727" y="849"/>
                    <a:pt x="2568" y="849"/>
                  </a:cubicBezTo>
                  <a:cubicBezTo>
                    <a:pt x="2599" y="849"/>
                    <a:pt x="2631" y="851"/>
                    <a:pt x="2664" y="856"/>
                  </a:cubicBezTo>
                  <a:cubicBezTo>
                    <a:pt x="2676" y="858"/>
                    <a:pt x="2688" y="859"/>
                    <a:pt x="2699" y="859"/>
                  </a:cubicBezTo>
                  <a:cubicBezTo>
                    <a:pt x="2888" y="859"/>
                    <a:pt x="2967" y="586"/>
                    <a:pt x="2855" y="439"/>
                  </a:cubicBezTo>
                  <a:cubicBezTo>
                    <a:pt x="2587" y="131"/>
                    <a:pt x="2309" y="1"/>
                    <a:pt x="20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54"/>
            <p:cNvSpPr/>
            <p:nvPr/>
          </p:nvSpPr>
          <p:spPr>
            <a:xfrm>
              <a:off x="4756875" y="3674675"/>
              <a:ext cx="121425" cy="104550"/>
            </a:xfrm>
            <a:custGeom>
              <a:avLst/>
              <a:gdLst/>
              <a:ahLst/>
              <a:cxnLst/>
              <a:rect l="l" t="t" r="r" b="b"/>
              <a:pathLst>
                <a:path w="4857" h="4182" extrusionOk="0">
                  <a:moveTo>
                    <a:pt x="2515" y="746"/>
                  </a:moveTo>
                  <a:cubicBezTo>
                    <a:pt x="2882" y="746"/>
                    <a:pt x="3236" y="868"/>
                    <a:pt x="3499" y="1176"/>
                  </a:cubicBezTo>
                  <a:cubicBezTo>
                    <a:pt x="4130" y="1915"/>
                    <a:pt x="3915" y="3212"/>
                    <a:pt x="2951" y="3534"/>
                  </a:cubicBezTo>
                  <a:cubicBezTo>
                    <a:pt x="2775" y="3594"/>
                    <a:pt x="2597" y="3623"/>
                    <a:pt x="2424" y="3623"/>
                  </a:cubicBezTo>
                  <a:cubicBezTo>
                    <a:pt x="1742" y="3623"/>
                    <a:pt x="1126" y="3181"/>
                    <a:pt x="927" y="2498"/>
                  </a:cubicBezTo>
                  <a:cubicBezTo>
                    <a:pt x="760" y="1950"/>
                    <a:pt x="856" y="1426"/>
                    <a:pt x="1368" y="1093"/>
                  </a:cubicBezTo>
                  <a:cubicBezTo>
                    <a:pt x="1702" y="889"/>
                    <a:pt x="2117" y="746"/>
                    <a:pt x="2515" y="746"/>
                  </a:cubicBezTo>
                  <a:close/>
                  <a:moveTo>
                    <a:pt x="2319" y="0"/>
                  </a:moveTo>
                  <a:cubicBezTo>
                    <a:pt x="2248" y="0"/>
                    <a:pt x="2176" y="3"/>
                    <a:pt x="2106" y="10"/>
                  </a:cubicBezTo>
                  <a:cubicBezTo>
                    <a:pt x="1308" y="105"/>
                    <a:pt x="713" y="593"/>
                    <a:pt x="463" y="1355"/>
                  </a:cubicBezTo>
                  <a:cubicBezTo>
                    <a:pt x="0" y="2801"/>
                    <a:pt x="1180" y="4182"/>
                    <a:pt x="2550" y="4182"/>
                  </a:cubicBezTo>
                  <a:cubicBezTo>
                    <a:pt x="2839" y="4182"/>
                    <a:pt x="3135" y="4121"/>
                    <a:pt x="3427" y="3986"/>
                  </a:cubicBezTo>
                  <a:cubicBezTo>
                    <a:pt x="4677" y="3415"/>
                    <a:pt x="4856" y="1712"/>
                    <a:pt x="4011" y="712"/>
                  </a:cubicBezTo>
                  <a:cubicBezTo>
                    <a:pt x="3605" y="232"/>
                    <a:pt x="2941" y="0"/>
                    <a:pt x="23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54"/>
            <p:cNvSpPr/>
            <p:nvPr/>
          </p:nvSpPr>
          <p:spPr>
            <a:xfrm>
              <a:off x="4352000" y="2808651"/>
              <a:ext cx="779900" cy="1033700"/>
            </a:xfrm>
            <a:custGeom>
              <a:avLst/>
              <a:gdLst/>
              <a:ahLst/>
              <a:cxnLst/>
              <a:rect l="l" t="t" r="r" b="b"/>
              <a:pathLst>
                <a:path w="31196" h="41348" extrusionOk="0">
                  <a:moveTo>
                    <a:pt x="20669" y="1312"/>
                  </a:moveTo>
                  <a:cubicBezTo>
                    <a:pt x="23339" y="1312"/>
                    <a:pt x="23929" y="3827"/>
                    <a:pt x="24671" y="6028"/>
                  </a:cubicBezTo>
                  <a:cubicBezTo>
                    <a:pt x="26337" y="11017"/>
                    <a:pt x="27445" y="16136"/>
                    <a:pt x="28302" y="21316"/>
                  </a:cubicBezTo>
                  <a:cubicBezTo>
                    <a:pt x="28707" y="23828"/>
                    <a:pt x="29088" y="26352"/>
                    <a:pt x="29445" y="28876"/>
                  </a:cubicBezTo>
                  <a:cubicBezTo>
                    <a:pt x="29647" y="30364"/>
                    <a:pt x="29993" y="31912"/>
                    <a:pt x="29993" y="33412"/>
                  </a:cubicBezTo>
                  <a:cubicBezTo>
                    <a:pt x="29993" y="35305"/>
                    <a:pt x="28612" y="37020"/>
                    <a:pt x="26933" y="37758"/>
                  </a:cubicBezTo>
                  <a:cubicBezTo>
                    <a:pt x="26480" y="37972"/>
                    <a:pt x="26004" y="38091"/>
                    <a:pt x="25528" y="38175"/>
                  </a:cubicBezTo>
                  <a:cubicBezTo>
                    <a:pt x="25040" y="38270"/>
                    <a:pt x="24552" y="38341"/>
                    <a:pt x="24051" y="38413"/>
                  </a:cubicBezTo>
                  <a:cubicBezTo>
                    <a:pt x="23099" y="38556"/>
                    <a:pt x="22146" y="38651"/>
                    <a:pt x="21218" y="38830"/>
                  </a:cubicBezTo>
                  <a:cubicBezTo>
                    <a:pt x="18658" y="39330"/>
                    <a:pt x="16039" y="39830"/>
                    <a:pt x="13431" y="40044"/>
                  </a:cubicBezTo>
                  <a:cubicBezTo>
                    <a:pt x="13020" y="40077"/>
                    <a:pt x="12584" y="40107"/>
                    <a:pt x="12148" y="40107"/>
                  </a:cubicBezTo>
                  <a:cubicBezTo>
                    <a:pt x="11637" y="40107"/>
                    <a:pt x="11126" y="40065"/>
                    <a:pt x="10657" y="39937"/>
                  </a:cubicBezTo>
                  <a:cubicBezTo>
                    <a:pt x="7502" y="39056"/>
                    <a:pt x="7133" y="35043"/>
                    <a:pt x="6406" y="32257"/>
                  </a:cubicBezTo>
                  <a:cubicBezTo>
                    <a:pt x="5263" y="27781"/>
                    <a:pt x="4132" y="23268"/>
                    <a:pt x="3311" y="18708"/>
                  </a:cubicBezTo>
                  <a:cubicBezTo>
                    <a:pt x="2882" y="16351"/>
                    <a:pt x="2525" y="13969"/>
                    <a:pt x="2299" y="11564"/>
                  </a:cubicBezTo>
                  <a:cubicBezTo>
                    <a:pt x="2108" y="9552"/>
                    <a:pt x="1156" y="5635"/>
                    <a:pt x="3323" y="4552"/>
                  </a:cubicBezTo>
                  <a:cubicBezTo>
                    <a:pt x="4990" y="3754"/>
                    <a:pt x="7383" y="3635"/>
                    <a:pt x="9192" y="3290"/>
                  </a:cubicBezTo>
                  <a:cubicBezTo>
                    <a:pt x="12002" y="2754"/>
                    <a:pt x="14824" y="2230"/>
                    <a:pt x="17658" y="1777"/>
                  </a:cubicBezTo>
                  <a:cubicBezTo>
                    <a:pt x="18610" y="1611"/>
                    <a:pt x="19610" y="1337"/>
                    <a:pt x="20575" y="1313"/>
                  </a:cubicBezTo>
                  <a:cubicBezTo>
                    <a:pt x="20606" y="1312"/>
                    <a:pt x="20638" y="1312"/>
                    <a:pt x="20669" y="1312"/>
                  </a:cubicBezTo>
                  <a:close/>
                  <a:moveTo>
                    <a:pt x="21571" y="1"/>
                  </a:moveTo>
                  <a:cubicBezTo>
                    <a:pt x="21518" y="1"/>
                    <a:pt x="21463" y="2"/>
                    <a:pt x="21408" y="3"/>
                  </a:cubicBezTo>
                  <a:cubicBezTo>
                    <a:pt x="18789" y="99"/>
                    <a:pt x="16074" y="777"/>
                    <a:pt x="13503" y="1242"/>
                  </a:cubicBezTo>
                  <a:cubicBezTo>
                    <a:pt x="10288" y="1801"/>
                    <a:pt x="7026" y="2313"/>
                    <a:pt x="3870" y="3111"/>
                  </a:cubicBezTo>
                  <a:cubicBezTo>
                    <a:pt x="1" y="4099"/>
                    <a:pt x="644" y="7195"/>
                    <a:pt x="941" y="10659"/>
                  </a:cubicBezTo>
                  <a:cubicBezTo>
                    <a:pt x="1418" y="16386"/>
                    <a:pt x="2549" y="22066"/>
                    <a:pt x="3930" y="27638"/>
                  </a:cubicBezTo>
                  <a:cubicBezTo>
                    <a:pt x="4609" y="30340"/>
                    <a:pt x="5323" y="33031"/>
                    <a:pt x="6049" y="35710"/>
                  </a:cubicBezTo>
                  <a:cubicBezTo>
                    <a:pt x="6549" y="37544"/>
                    <a:pt x="7133" y="39758"/>
                    <a:pt x="8978" y="40711"/>
                  </a:cubicBezTo>
                  <a:cubicBezTo>
                    <a:pt x="9898" y="41181"/>
                    <a:pt x="10994" y="41348"/>
                    <a:pt x="12145" y="41348"/>
                  </a:cubicBezTo>
                  <a:cubicBezTo>
                    <a:pt x="14197" y="41348"/>
                    <a:pt x="16421" y="40819"/>
                    <a:pt x="18122" y="40544"/>
                  </a:cubicBezTo>
                  <a:cubicBezTo>
                    <a:pt x="20075" y="40223"/>
                    <a:pt x="22075" y="40056"/>
                    <a:pt x="23992" y="39532"/>
                  </a:cubicBezTo>
                  <a:cubicBezTo>
                    <a:pt x="24980" y="39270"/>
                    <a:pt x="26480" y="39056"/>
                    <a:pt x="27385" y="38615"/>
                  </a:cubicBezTo>
                  <a:cubicBezTo>
                    <a:pt x="28278" y="38151"/>
                    <a:pt x="28754" y="37818"/>
                    <a:pt x="29528" y="37044"/>
                  </a:cubicBezTo>
                  <a:cubicBezTo>
                    <a:pt x="30100" y="36484"/>
                    <a:pt x="30469" y="35722"/>
                    <a:pt x="30648" y="34948"/>
                  </a:cubicBezTo>
                  <a:cubicBezTo>
                    <a:pt x="31195" y="32579"/>
                    <a:pt x="30409" y="29721"/>
                    <a:pt x="30100" y="27376"/>
                  </a:cubicBezTo>
                  <a:cubicBezTo>
                    <a:pt x="29350" y="21661"/>
                    <a:pt x="28433" y="15946"/>
                    <a:pt x="27076" y="10338"/>
                  </a:cubicBezTo>
                  <a:cubicBezTo>
                    <a:pt x="26421" y="7611"/>
                    <a:pt x="25766" y="4444"/>
                    <a:pt x="24456" y="1944"/>
                  </a:cubicBezTo>
                  <a:cubicBezTo>
                    <a:pt x="23756" y="624"/>
                    <a:pt x="23011" y="1"/>
                    <a:pt x="215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54"/>
            <p:cNvSpPr/>
            <p:nvPr/>
          </p:nvSpPr>
          <p:spPr>
            <a:xfrm>
              <a:off x="4421075" y="2897950"/>
              <a:ext cx="625675" cy="789300"/>
            </a:xfrm>
            <a:custGeom>
              <a:avLst/>
              <a:gdLst/>
              <a:ahLst/>
              <a:cxnLst/>
              <a:rect l="l" t="t" r="r" b="b"/>
              <a:pathLst>
                <a:path w="25027" h="31572" extrusionOk="0">
                  <a:moveTo>
                    <a:pt x="17114" y="1097"/>
                  </a:moveTo>
                  <a:cubicBezTo>
                    <a:pt x="19304" y="1097"/>
                    <a:pt x="19786" y="3165"/>
                    <a:pt x="20384" y="4980"/>
                  </a:cubicBezTo>
                  <a:cubicBezTo>
                    <a:pt x="21753" y="9100"/>
                    <a:pt x="22670" y="13338"/>
                    <a:pt x="23396" y="17625"/>
                  </a:cubicBezTo>
                  <a:cubicBezTo>
                    <a:pt x="23598" y="18887"/>
                    <a:pt x="23729" y="20161"/>
                    <a:pt x="23896" y="21423"/>
                  </a:cubicBezTo>
                  <a:cubicBezTo>
                    <a:pt x="24027" y="22601"/>
                    <a:pt x="24253" y="23768"/>
                    <a:pt x="24253" y="24947"/>
                  </a:cubicBezTo>
                  <a:cubicBezTo>
                    <a:pt x="24253" y="26507"/>
                    <a:pt x="23098" y="27935"/>
                    <a:pt x="21693" y="28566"/>
                  </a:cubicBezTo>
                  <a:cubicBezTo>
                    <a:pt x="21324" y="28733"/>
                    <a:pt x="20919" y="28828"/>
                    <a:pt x="20515" y="28912"/>
                  </a:cubicBezTo>
                  <a:cubicBezTo>
                    <a:pt x="20122" y="28983"/>
                    <a:pt x="19693" y="29054"/>
                    <a:pt x="19276" y="29114"/>
                  </a:cubicBezTo>
                  <a:cubicBezTo>
                    <a:pt x="18490" y="29233"/>
                    <a:pt x="17693" y="29316"/>
                    <a:pt x="16919" y="29471"/>
                  </a:cubicBezTo>
                  <a:cubicBezTo>
                    <a:pt x="14776" y="29888"/>
                    <a:pt x="12597" y="30317"/>
                    <a:pt x="10442" y="30495"/>
                  </a:cubicBezTo>
                  <a:cubicBezTo>
                    <a:pt x="10082" y="30524"/>
                    <a:pt x="9693" y="30553"/>
                    <a:pt x="9307" y="30553"/>
                  </a:cubicBezTo>
                  <a:cubicBezTo>
                    <a:pt x="8901" y="30553"/>
                    <a:pt x="8498" y="30521"/>
                    <a:pt x="8132" y="30424"/>
                  </a:cubicBezTo>
                  <a:cubicBezTo>
                    <a:pt x="5739" y="29769"/>
                    <a:pt x="5275" y="26959"/>
                    <a:pt x="4774" y="24709"/>
                  </a:cubicBezTo>
                  <a:lnTo>
                    <a:pt x="4786" y="24709"/>
                  </a:lnTo>
                  <a:cubicBezTo>
                    <a:pt x="4012" y="21661"/>
                    <a:pt x="3286" y="18577"/>
                    <a:pt x="2715" y="15481"/>
                  </a:cubicBezTo>
                  <a:cubicBezTo>
                    <a:pt x="2358" y="13529"/>
                    <a:pt x="2060" y="11552"/>
                    <a:pt x="1881" y="9576"/>
                  </a:cubicBezTo>
                  <a:cubicBezTo>
                    <a:pt x="1715" y="7921"/>
                    <a:pt x="929" y="4659"/>
                    <a:pt x="2727" y="3778"/>
                  </a:cubicBezTo>
                  <a:cubicBezTo>
                    <a:pt x="4120" y="3111"/>
                    <a:pt x="6096" y="3027"/>
                    <a:pt x="7584" y="2742"/>
                  </a:cubicBezTo>
                  <a:cubicBezTo>
                    <a:pt x="9918" y="2289"/>
                    <a:pt x="12240" y="1861"/>
                    <a:pt x="14597" y="1480"/>
                  </a:cubicBezTo>
                  <a:cubicBezTo>
                    <a:pt x="15383" y="1337"/>
                    <a:pt x="16216" y="1122"/>
                    <a:pt x="17002" y="1099"/>
                  </a:cubicBezTo>
                  <a:cubicBezTo>
                    <a:pt x="17040" y="1097"/>
                    <a:pt x="17077" y="1097"/>
                    <a:pt x="17114" y="1097"/>
                  </a:cubicBezTo>
                  <a:close/>
                  <a:moveTo>
                    <a:pt x="17855" y="0"/>
                  </a:moveTo>
                  <a:cubicBezTo>
                    <a:pt x="17802" y="0"/>
                    <a:pt x="17748" y="1"/>
                    <a:pt x="17693" y="3"/>
                  </a:cubicBezTo>
                  <a:cubicBezTo>
                    <a:pt x="15514" y="75"/>
                    <a:pt x="13287" y="646"/>
                    <a:pt x="11156" y="1027"/>
                  </a:cubicBezTo>
                  <a:cubicBezTo>
                    <a:pt x="8513" y="1492"/>
                    <a:pt x="5810" y="1920"/>
                    <a:pt x="3191" y="2575"/>
                  </a:cubicBezTo>
                  <a:cubicBezTo>
                    <a:pt x="0" y="3385"/>
                    <a:pt x="536" y="5944"/>
                    <a:pt x="774" y="8814"/>
                  </a:cubicBezTo>
                  <a:cubicBezTo>
                    <a:pt x="1167" y="13564"/>
                    <a:pt x="2107" y="18256"/>
                    <a:pt x="3239" y="22863"/>
                  </a:cubicBezTo>
                  <a:cubicBezTo>
                    <a:pt x="3370" y="23423"/>
                    <a:pt x="3524" y="23982"/>
                    <a:pt x="3667" y="24530"/>
                  </a:cubicBezTo>
                  <a:cubicBezTo>
                    <a:pt x="3882" y="25340"/>
                    <a:pt x="4084" y="26126"/>
                    <a:pt x="4310" y="26923"/>
                  </a:cubicBezTo>
                  <a:cubicBezTo>
                    <a:pt x="4727" y="28447"/>
                    <a:pt x="5203" y="30281"/>
                    <a:pt x="6739" y="31055"/>
                  </a:cubicBezTo>
                  <a:cubicBezTo>
                    <a:pt x="7497" y="31436"/>
                    <a:pt x="8399" y="31571"/>
                    <a:pt x="9346" y="31571"/>
                  </a:cubicBezTo>
                  <a:cubicBezTo>
                    <a:pt x="11063" y="31571"/>
                    <a:pt x="12928" y="31126"/>
                    <a:pt x="14347" y="30888"/>
                  </a:cubicBezTo>
                  <a:cubicBezTo>
                    <a:pt x="15978" y="30602"/>
                    <a:pt x="17633" y="30471"/>
                    <a:pt x="19241" y="30019"/>
                  </a:cubicBezTo>
                  <a:cubicBezTo>
                    <a:pt x="20062" y="29805"/>
                    <a:pt x="21312" y="29626"/>
                    <a:pt x="22062" y="29245"/>
                  </a:cubicBezTo>
                  <a:cubicBezTo>
                    <a:pt x="22812" y="28876"/>
                    <a:pt x="23217" y="28590"/>
                    <a:pt x="23848" y="27935"/>
                  </a:cubicBezTo>
                  <a:cubicBezTo>
                    <a:pt x="24313" y="27459"/>
                    <a:pt x="24622" y="26840"/>
                    <a:pt x="24789" y="26197"/>
                  </a:cubicBezTo>
                  <a:cubicBezTo>
                    <a:pt x="25027" y="25221"/>
                    <a:pt x="24944" y="24221"/>
                    <a:pt x="24848" y="23220"/>
                  </a:cubicBezTo>
                  <a:cubicBezTo>
                    <a:pt x="24717" y="21827"/>
                    <a:pt x="24563" y="20422"/>
                    <a:pt x="24360" y="19041"/>
                  </a:cubicBezTo>
                  <a:cubicBezTo>
                    <a:pt x="24325" y="18887"/>
                    <a:pt x="24360" y="18589"/>
                    <a:pt x="24265" y="18458"/>
                  </a:cubicBezTo>
                  <a:cubicBezTo>
                    <a:pt x="24158" y="17791"/>
                    <a:pt x="24086" y="17136"/>
                    <a:pt x="23967" y="16470"/>
                  </a:cubicBezTo>
                  <a:cubicBezTo>
                    <a:pt x="23694" y="14755"/>
                    <a:pt x="23372" y="13041"/>
                    <a:pt x="23015" y="11350"/>
                  </a:cubicBezTo>
                  <a:cubicBezTo>
                    <a:pt x="22824" y="10397"/>
                    <a:pt x="22598" y="9445"/>
                    <a:pt x="22384" y="8504"/>
                  </a:cubicBezTo>
                  <a:cubicBezTo>
                    <a:pt x="21824" y="6254"/>
                    <a:pt x="21288" y="3623"/>
                    <a:pt x="20205" y="1563"/>
                  </a:cubicBezTo>
                  <a:cubicBezTo>
                    <a:pt x="19647" y="504"/>
                    <a:pt x="19023" y="0"/>
                    <a:pt x="17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
        <p:nvSpPr>
          <p:cNvPr id="17076" name="Google Shape;17076;p54"/>
          <p:cNvSpPr txBox="1">
            <a:spLocks noGrp="1"/>
          </p:cNvSpPr>
          <p:nvPr>
            <p:ph type="title"/>
          </p:nvPr>
        </p:nvSpPr>
        <p:spPr>
          <a:xfrm>
            <a:off x="723661" y="1507800"/>
            <a:ext cx="3154200" cy="61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Digital </a:t>
            </a:r>
            <a:br>
              <a:rPr lang="en" dirty="0"/>
            </a:br>
            <a:r>
              <a:rPr lang="en" dirty="0"/>
              <a:t>Malaysia</a:t>
            </a:r>
            <a:endParaRPr dirty="0"/>
          </a:p>
        </p:txBody>
      </p:sp>
      <p:sp>
        <p:nvSpPr>
          <p:cNvPr id="17077" name="Google Shape;17077;p54"/>
          <p:cNvSpPr txBox="1">
            <a:spLocks noGrp="1"/>
          </p:cNvSpPr>
          <p:nvPr>
            <p:ph type="subTitle" idx="1"/>
          </p:nvPr>
        </p:nvSpPr>
        <p:spPr>
          <a:xfrm>
            <a:off x="723661" y="2536593"/>
            <a:ext cx="3154200" cy="1052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dirty="0" err="1"/>
              <a:t>Nyatakan</a:t>
            </a:r>
            <a:r>
              <a:rPr lang="en-US" dirty="0"/>
              <a:t> </a:t>
            </a:r>
            <a:r>
              <a:rPr lang="en-US" dirty="0" err="1"/>
              <a:t>contoh</a:t>
            </a:r>
            <a:r>
              <a:rPr lang="en-US" dirty="0"/>
              <a:t> </a:t>
            </a:r>
            <a:r>
              <a:rPr lang="en-US" dirty="0" err="1"/>
              <a:t>rangkaian</a:t>
            </a:r>
            <a:r>
              <a:rPr lang="en-US" dirty="0"/>
              <a:t> </a:t>
            </a:r>
            <a:r>
              <a:rPr lang="en-US" dirty="0" err="1"/>
              <a:t>teknologi</a:t>
            </a:r>
            <a:r>
              <a:rPr lang="en-US" dirty="0"/>
              <a:t> digital yang </a:t>
            </a:r>
            <a:r>
              <a:rPr lang="en-US" dirty="0" err="1"/>
              <a:t>terdapat</a:t>
            </a:r>
            <a:r>
              <a:rPr lang="en-US" dirty="0"/>
              <a:t> dalam </a:t>
            </a:r>
            <a:r>
              <a:rPr lang="en-US" dirty="0" err="1"/>
              <a:t>paparan</a:t>
            </a:r>
            <a:r>
              <a:rPr lang="en-US" dirty="0"/>
              <a:t> video </a:t>
            </a:r>
          </a:p>
          <a:p>
            <a:pPr marL="0" lvl="0" indent="0" algn="l" rtl="0">
              <a:spcBef>
                <a:spcPts val="0"/>
              </a:spcBef>
              <a:spcAft>
                <a:spcPts val="0"/>
              </a:spcAft>
              <a:buNone/>
            </a:pPr>
            <a:r>
              <a:rPr lang="en-US" dirty="0"/>
              <a:t>di </a:t>
            </a:r>
            <a:r>
              <a:rPr lang="en-US" dirty="0" err="1"/>
              <a:t>sebelah</a:t>
            </a:r>
            <a:r>
              <a:rPr lang="en-US" dirty="0"/>
              <a:t>?</a:t>
            </a:r>
            <a:endParaRPr dirty="0"/>
          </a:p>
        </p:txBody>
      </p:sp>
      <p:grpSp>
        <p:nvGrpSpPr>
          <p:cNvPr id="17078" name="Google Shape;17078;p54"/>
          <p:cNvGrpSpPr/>
          <p:nvPr/>
        </p:nvGrpSpPr>
        <p:grpSpPr>
          <a:xfrm>
            <a:off x="702693" y="3606405"/>
            <a:ext cx="2252199" cy="93989"/>
            <a:chOff x="3445893" y="4053330"/>
            <a:chExt cx="2252199" cy="93989"/>
          </a:xfrm>
        </p:grpSpPr>
        <p:sp>
          <p:nvSpPr>
            <p:cNvPr id="17079" name="Google Shape;17079;p54"/>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7080" name="Google Shape;17080;p54"/>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7081" name="Google Shape;17081;p54"/>
          <p:cNvGrpSpPr/>
          <p:nvPr/>
        </p:nvGrpSpPr>
        <p:grpSpPr>
          <a:xfrm rot="10800000" flipH="1">
            <a:off x="702693" y="1439930"/>
            <a:ext cx="2252199" cy="93989"/>
            <a:chOff x="3445893" y="4053330"/>
            <a:chExt cx="2252199" cy="93989"/>
          </a:xfrm>
        </p:grpSpPr>
        <p:sp>
          <p:nvSpPr>
            <p:cNvPr id="17082" name="Google Shape;17082;p54"/>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7083" name="Google Shape;17083;p54"/>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7084" name="Google Shape;17084;p54"/>
          <p:cNvGrpSpPr/>
          <p:nvPr/>
        </p:nvGrpSpPr>
        <p:grpSpPr>
          <a:xfrm>
            <a:off x="4572000" y="1305334"/>
            <a:ext cx="3873905" cy="3415521"/>
            <a:chOff x="6744575" y="2445600"/>
            <a:chExt cx="1772550" cy="1464575"/>
          </a:xfrm>
        </p:grpSpPr>
        <p:sp>
          <p:nvSpPr>
            <p:cNvPr id="17085" name="Google Shape;17085;p54"/>
            <p:cNvSpPr/>
            <p:nvPr/>
          </p:nvSpPr>
          <p:spPr>
            <a:xfrm>
              <a:off x="6888050" y="2574575"/>
              <a:ext cx="1485925" cy="848125"/>
            </a:xfrm>
            <a:custGeom>
              <a:avLst/>
              <a:gdLst/>
              <a:ahLst/>
              <a:cxnLst/>
              <a:rect l="l" t="t" r="r" b="b"/>
              <a:pathLst>
                <a:path w="59437" h="33925" extrusionOk="0">
                  <a:moveTo>
                    <a:pt x="1310" y="1151"/>
                  </a:moveTo>
                  <a:lnTo>
                    <a:pt x="1310" y="1151"/>
                  </a:lnTo>
                  <a:cubicBezTo>
                    <a:pt x="3464" y="1286"/>
                    <a:pt x="5632" y="1323"/>
                    <a:pt x="7802" y="1323"/>
                  </a:cubicBezTo>
                  <a:cubicBezTo>
                    <a:pt x="10407" y="1323"/>
                    <a:pt x="13013" y="1270"/>
                    <a:pt x="15597" y="1270"/>
                  </a:cubicBezTo>
                  <a:lnTo>
                    <a:pt x="44410" y="1270"/>
                  </a:lnTo>
                  <a:cubicBezTo>
                    <a:pt x="47252" y="1270"/>
                    <a:pt x="50192" y="1431"/>
                    <a:pt x="53104" y="1431"/>
                  </a:cubicBezTo>
                  <a:cubicBezTo>
                    <a:pt x="54816" y="1431"/>
                    <a:pt x="56519" y="1375"/>
                    <a:pt x="58186" y="1199"/>
                  </a:cubicBezTo>
                  <a:lnTo>
                    <a:pt x="58186" y="1199"/>
                  </a:lnTo>
                  <a:cubicBezTo>
                    <a:pt x="57710" y="3485"/>
                    <a:pt x="57888" y="5902"/>
                    <a:pt x="57888" y="8235"/>
                  </a:cubicBezTo>
                  <a:lnTo>
                    <a:pt x="57888" y="16534"/>
                  </a:lnTo>
                  <a:cubicBezTo>
                    <a:pt x="57888" y="19141"/>
                    <a:pt x="57888" y="21749"/>
                    <a:pt x="57900" y="24356"/>
                  </a:cubicBezTo>
                  <a:cubicBezTo>
                    <a:pt x="57912" y="27107"/>
                    <a:pt x="57626" y="30071"/>
                    <a:pt x="58126" y="32810"/>
                  </a:cubicBezTo>
                  <a:cubicBezTo>
                    <a:pt x="55972" y="32674"/>
                    <a:pt x="53804" y="32638"/>
                    <a:pt x="51634" y="32638"/>
                  </a:cubicBezTo>
                  <a:cubicBezTo>
                    <a:pt x="49030" y="32638"/>
                    <a:pt x="46424" y="32691"/>
                    <a:pt x="43839" y="32691"/>
                  </a:cubicBezTo>
                  <a:lnTo>
                    <a:pt x="15026" y="32691"/>
                  </a:lnTo>
                  <a:cubicBezTo>
                    <a:pt x="12185" y="32691"/>
                    <a:pt x="9244" y="32530"/>
                    <a:pt x="6333" y="32530"/>
                  </a:cubicBezTo>
                  <a:cubicBezTo>
                    <a:pt x="4620" y="32530"/>
                    <a:pt x="2917" y="32586"/>
                    <a:pt x="1250" y="32762"/>
                  </a:cubicBezTo>
                  <a:cubicBezTo>
                    <a:pt x="1715" y="30452"/>
                    <a:pt x="1536" y="28047"/>
                    <a:pt x="1548" y="25726"/>
                  </a:cubicBezTo>
                  <a:lnTo>
                    <a:pt x="1548" y="17415"/>
                  </a:lnTo>
                  <a:cubicBezTo>
                    <a:pt x="1548" y="14819"/>
                    <a:pt x="1548" y="12212"/>
                    <a:pt x="1536" y="9605"/>
                  </a:cubicBezTo>
                  <a:cubicBezTo>
                    <a:pt x="1524" y="6854"/>
                    <a:pt x="1810" y="3890"/>
                    <a:pt x="1310" y="1151"/>
                  </a:cubicBezTo>
                  <a:close/>
                  <a:moveTo>
                    <a:pt x="11950" y="0"/>
                  </a:moveTo>
                  <a:cubicBezTo>
                    <a:pt x="8239" y="0"/>
                    <a:pt x="4537" y="78"/>
                    <a:pt x="869" y="330"/>
                  </a:cubicBezTo>
                  <a:cubicBezTo>
                    <a:pt x="583" y="342"/>
                    <a:pt x="453" y="639"/>
                    <a:pt x="512" y="865"/>
                  </a:cubicBezTo>
                  <a:cubicBezTo>
                    <a:pt x="48" y="3282"/>
                    <a:pt x="250" y="5818"/>
                    <a:pt x="238" y="8259"/>
                  </a:cubicBezTo>
                  <a:cubicBezTo>
                    <a:pt x="226" y="11176"/>
                    <a:pt x="226" y="14117"/>
                    <a:pt x="226" y="17034"/>
                  </a:cubicBezTo>
                  <a:lnTo>
                    <a:pt x="226" y="25285"/>
                  </a:lnTo>
                  <a:cubicBezTo>
                    <a:pt x="226" y="27833"/>
                    <a:pt x="0" y="30512"/>
                    <a:pt x="572" y="33024"/>
                  </a:cubicBezTo>
                  <a:cubicBezTo>
                    <a:pt x="488" y="33274"/>
                    <a:pt x="667" y="33596"/>
                    <a:pt x="1000" y="33643"/>
                  </a:cubicBezTo>
                  <a:cubicBezTo>
                    <a:pt x="2678" y="33842"/>
                    <a:pt x="4401" y="33905"/>
                    <a:pt x="6137" y="33905"/>
                  </a:cubicBezTo>
                  <a:cubicBezTo>
                    <a:pt x="9069" y="33905"/>
                    <a:pt x="12038" y="33727"/>
                    <a:pt x="14895" y="33727"/>
                  </a:cubicBezTo>
                  <a:lnTo>
                    <a:pt x="29694" y="33727"/>
                  </a:lnTo>
                  <a:cubicBezTo>
                    <a:pt x="35585" y="33727"/>
                    <a:pt x="41548" y="33925"/>
                    <a:pt x="47486" y="33925"/>
                  </a:cubicBezTo>
                  <a:cubicBezTo>
                    <a:pt x="51197" y="33925"/>
                    <a:pt x="54899" y="33847"/>
                    <a:pt x="58567" y="33596"/>
                  </a:cubicBezTo>
                  <a:cubicBezTo>
                    <a:pt x="58865" y="33584"/>
                    <a:pt x="58984" y="33286"/>
                    <a:pt x="58924" y="33060"/>
                  </a:cubicBezTo>
                  <a:cubicBezTo>
                    <a:pt x="59388" y="30643"/>
                    <a:pt x="59174" y="28107"/>
                    <a:pt x="59198" y="25666"/>
                  </a:cubicBezTo>
                  <a:cubicBezTo>
                    <a:pt x="59210" y="22749"/>
                    <a:pt x="59210" y="19808"/>
                    <a:pt x="59210" y="16891"/>
                  </a:cubicBezTo>
                  <a:lnTo>
                    <a:pt x="59210" y="8640"/>
                  </a:lnTo>
                  <a:cubicBezTo>
                    <a:pt x="59210" y="6080"/>
                    <a:pt x="59436" y="3401"/>
                    <a:pt x="58865" y="901"/>
                  </a:cubicBezTo>
                  <a:cubicBezTo>
                    <a:pt x="58936" y="663"/>
                    <a:pt x="58757" y="330"/>
                    <a:pt x="58436" y="294"/>
                  </a:cubicBezTo>
                  <a:cubicBezTo>
                    <a:pt x="56735" y="87"/>
                    <a:pt x="54987" y="23"/>
                    <a:pt x="53226" y="23"/>
                  </a:cubicBezTo>
                  <a:cubicBezTo>
                    <a:pt x="50317" y="23"/>
                    <a:pt x="47370" y="199"/>
                    <a:pt x="44529" y="199"/>
                  </a:cubicBezTo>
                  <a:lnTo>
                    <a:pt x="29742" y="199"/>
                  </a:lnTo>
                  <a:cubicBezTo>
                    <a:pt x="23851" y="199"/>
                    <a:pt x="17888" y="0"/>
                    <a:pt x="11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54"/>
            <p:cNvSpPr/>
            <p:nvPr/>
          </p:nvSpPr>
          <p:spPr>
            <a:xfrm>
              <a:off x="6744575" y="2445600"/>
              <a:ext cx="1772550" cy="1464575"/>
            </a:xfrm>
            <a:custGeom>
              <a:avLst/>
              <a:gdLst/>
              <a:ahLst/>
              <a:cxnLst/>
              <a:rect l="l" t="t" r="r" b="b"/>
              <a:pathLst>
                <a:path w="70902" h="58583" extrusionOk="0">
                  <a:moveTo>
                    <a:pt x="1560" y="1440"/>
                  </a:moveTo>
                  <a:lnTo>
                    <a:pt x="1560" y="1440"/>
                  </a:lnTo>
                  <a:cubicBezTo>
                    <a:pt x="4117" y="1618"/>
                    <a:pt x="6688" y="1667"/>
                    <a:pt x="9260" y="1667"/>
                  </a:cubicBezTo>
                  <a:cubicBezTo>
                    <a:pt x="12379" y="1667"/>
                    <a:pt x="15499" y="1595"/>
                    <a:pt x="18598" y="1595"/>
                  </a:cubicBezTo>
                  <a:lnTo>
                    <a:pt x="36148" y="1595"/>
                  </a:lnTo>
                  <a:cubicBezTo>
                    <a:pt x="41755" y="1595"/>
                    <a:pt x="47375" y="1595"/>
                    <a:pt x="52983" y="1607"/>
                  </a:cubicBezTo>
                  <a:cubicBezTo>
                    <a:pt x="56386" y="1607"/>
                    <a:pt x="59924" y="1822"/>
                    <a:pt x="63422" y="1822"/>
                  </a:cubicBezTo>
                  <a:cubicBezTo>
                    <a:pt x="65443" y="1822"/>
                    <a:pt x="67452" y="1751"/>
                    <a:pt x="69414" y="1524"/>
                  </a:cubicBezTo>
                  <a:lnTo>
                    <a:pt x="69414" y="1524"/>
                  </a:lnTo>
                  <a:cubicBezTo>
                    <a:pt x="68866" y="4536"/>
                    <a:pt x="69068" y="7691"/>
                    <a:pt x="69068" y="10727"/>
                  </a:cubicBezTo>
                  <a:lnTo>
                    <a:pt x="69068" y="21586"/>
                  </a:lnTo>
                  <a:cubicBezTo>
                    <a:pt x="69068" y="24991"/>
                    <a:pt x="69068" y="28384"/>
                    <a:pt x="69080" y="31789"/>
                  </a:cubicBezTo>
                  <a:cubicBezTo>
                    <a:pt x="69092" y="35397"/>
                    <a:pt x="68771" y="39267"/>
                    <a:pt x="69354" y="42838"/>
                  </a:cubicBezTo>
                  <a:cubicBezTo>
                    <a:pt x="66798" y="42661"/>
                    <a:pt x="64226" y="42612"/>
                    <a:pt x="61654" y="42612"/>
                  </a:cubicBezTo>
                  <a:cubicBezTo>
                    <a:pt x="58536" y="42612"/>
                    <a:pt x="55415" y="42684"/>
                    <a:pt x="52316" y="42684"/>
                  </a:cubicBezTo>
                  <a:lnTo>
                    <a:pt x="34767" y="42684"/>
                  </a:lnTo>
                  <a:cubicBezTo>
                    <a:pt x="29147" y="42684"/>
                    <a:pt x="23539" y="42684"/>
                    <a:pt x="17931" y="42672"/>
                  </a:cubicBezTo>
                  <a:cubicBezTo>
                    <a:pt x="14528" y="42672"/>
                    <a:pt x="10990" y="42457"/>
                    <a:pt x="7492" y="42457"/>
                  </a:cubicBezTo>
                  <a:cubicBezTo>
                    <a:pt x="5471" y="42457"/>
                    <a:pt x="3462" y="42528"/>
                    <a:pt x="1500" y="42755"/>
                  </a:cubicBezTo>
                  <a:cubicBezTo>
                    <a:pt x="2048" y="39755"/>
                    <a:pt x="1846" y="36588"/>
                    <a:pt x="1846" y="33552"/>
                  </a:cubicBezTo>
                  <a:lnTo>
                    <a:pt x="1846" y="22693"/>
                  </a:lnTo>
                  <a:cubicBezTo>
                    <a:pt x="1846" y="19288"/>
                    <a:pt x="1846" y="15895"/>
                    <a:pt x="1822" y="12489"/>
                  </a:cubicBezTo>
                  <a:cubicBezTo>
                    <a:pt x="1810" y="8882"/>
                    <a:pt x="2143" y="5012"/>
                    <a:pt x="1560" y="1440"/>
                  </a:cubicBezTo>
                  <a:close/>
                  <a:moveTo>
                    <a:pt x="35433" y="44053"/>
                  </a:moveTo>
                  <a:cubicBezTo>
                    <a:pt x="37505" y="44053"/>
                    <a:pt x="39577" y="44065"/>
                    <a:pt x="41660" y="44112"/>
                  </a:cubicBezTo>
                  <a:cubicBezTo>
                    <a:pt x="41505" y="45232"/>
                    <a:pt x="41505" y="46363"/>
                    <a:pt x="41505" y="47494"/>
                  </a:cubicBezTo>
                  <a:cubicBezTo>
                    <a:pt x="41494" y="48875"/>
                    <a:pt x="41446" y="51494"/>
                    <a:pt x="41696" y="51768"/>
                  </a:cubicBezTo>
                  <a:cubicBezTo>
                    <a:pt x="43053" y="53256"/>
                    <a:pt x="49352" y="54340"/>
                    <a:pt x="51923" y="56888"/>
                  </a:cubicBezTo>
                  <a:cubicBezTo>
                    <a:pt x="51456" y="57039"/>
                    <a:pt x="50944" y="57086"/>
                    <a:pt x="50425" y="57086"/>
                  </a:cubicBezTo>
                  <a:cubicBezTo>
                    <a:pt x="49675" y="57086"/>
                    <a:pt x="48908" y="56987"/>
                    <a:pt x="48232" y="56959"/>
                  </a:cubicBezTo>
                  <a:cubicBezTo>
                    <a:pt x="47609" y="56933"/>
                    <a:pt x="46982" y="56928"/>
                    <a:pt x="46355" y="56928"/>
                  </a:cubicBezTo>
                  <a:cubicBezTo>
                    <a:pt x="45886" y="56928"/>
                    <a:pt x="45416" y="56931"/>
                    <a:pt x="44945" y="56931"/>
                  </a:cubicBezTo>
                  <a:cubicBezTo>
                    <a:pt x="44604" y="56931"/>
                    <a:pt x="44263" y="56929"/>
                    <a:pt x="43922" y="56923"/>
                  </a:cubicBezTo>
                  <a:cubicBezTo>
                    <a:pt x="41017" y="56923"/>
                    <a:pt x="38124" y="56745"/>
                    <a:pt x="35219" y="56721"/>
                  </a:cubicBezTo>
                  <a:cubicBezTo>
                    <a:pt x="35014" y="56718"/>
                    <a:pt x="34809" y="56717"/>
                    <a:pt x="34603" y="56717"/>
                  </a:cubicBezTo>
                  <a:cubicBezTo>
                    <a:pt x="31999" y="56717"/>
                    <a:pt x="29393" y="56912"/>
                    <a:pt x="26777" y="56923"/>
                  </a:cubicBezTo>
                  <a:cubicBezTo>
                    <a:pt x="26132" y="56923"/>
                    <a:pt x="25489" y="56919"/>
                    <a:pt x="24848" y="56919"/>
                  </a:cubicBezTo>
                  <a:cubicBezTo>
                    <a:pt x="24047" y="56919"/>
                    <a:pt x="23249" y="56926"/>
                    <a:pt x="22455" y="56959"/>
                  </a:cubicBezTo>
                  <a:cubicBezTo>
                    <a:pt x="21770" y="56987"/>
                    <a:pt x="21000" y="57091"/>
                    <a:pt x="20249" y="57091"/>
                  </a:cubicBezTo>
                  <a:cubicBezTo>
                    <a:pt x="19735" y="57091"/>
                    <a:pt x="19229" y="57043"/>
                    <a:pt x="18765" y="56888"/>
                  </a:cubicBezTo>
                  <a:cubicBezTo>
                    <a:pt x="21336" y="54340"/>
                    <a:pt x="27635" y="53233"/>
                    <a:pt x="29004" y="51744"/>
                  </a:cubicBezTo>
                  <a:cubicBezTo>
                    <a:pt x="29242" y="51482"/>
                    <a:pt x="29194" y="48863"/>
                    <a:pt x="29194" y="47482"/>
                  </a:cubicBezTo>
                  <a:cubicBezTo>
                    <a:pt x="29182" y="46327"/>
                    <a:pt x="29194" y="45184"/>
                    <a:pt x="29040" y="44053"/>
                  </a:cubicBezTo>
                  <a:close/>
                  <a:moveTo>
                    <a:pt x="14354" y="0"/>
                  </a:moveTo>
                  <a:cubicBezTo>
                    <a:pt x="9886" y="0"/>
                    <a:pt x="5428" y="100"/>
                    <a:pt x="1012" y="428"/>
                  </a:cubicBezTo>
                  <a:cubicBezTo>
                    <a:pt x="667" y="464"/>
                    <a:pt x="500" y="845"/>
                    <a:pt x="572" y="1131"/>
                  </a:cubicBezTo>
                  <a:cubicBezTo>
                    <a:pt x="24" y="4286"/>
                    <a:pt x="262" y="7608"/>
                    <a:pt x="262" y="10811"/>
                  </a:cubicBezTo>
                  <a:cubicBezTo>
                    <a:pt x="250" y="14621"/>
                    <a:pt x="250" y="18443"/>
                    <a:pt x="250" y="22253"/>
                  </a:cubicBezTo>
                  <a:lnTo>
                    <a:pt x="250" y="33040"/>
                  </a:lnTo>
                  <a:cubicBezTo>
                    <a:pt x="250" y="36373"/>
                    <a:pt x="0" y="39874"/>
                    <a:pt x="667" y="43148"/>
                  </a:cubicBezTo>
                  <a:cubicBezTo>
                    <a:pt x="572" y="43458"/>
                    <a:pt x="798" y="43886"/>
                    <a:pt x="1191" y="43946"/>
                  </a:cubicBezTo>
                  <a:cubicBezTo>
                    <a:pt x="3209" y="44210"/>
                    <a:pt x="5286" y="44292"/>
                    <a:pt x="7379" y="44292"/>
                  </a:cubicBezTo>
                  <a:cubicBezTo>
                    <a:pt x="10858" y="44292"/>
                    <a:pt x="14383" y="44065"/>
                    <a:pt x="17764" y="44065"/>
                  </a:cubicBezTo>
                  <a:lnTo>
                    <a:pt x="28290" y="44065"/>
                  </a:lnTo>
                  <a:cubicBezTo>
                    <a:pt x="28123" y="45220"/>
                    <a:pt x="28135" y="46375"/>
                    <a:pt x="28123" y="47541"/>
                  </a:cubicBezTo>
                  <a:cubicBezTo>
                    <a:pt x="28111" y="48792"/>
                    <a:pt x="27920" y="50161"/>
                    <a:pt x="28194" y="51375"/>
                  </a:cubicBezTo>
                  <a:cubicBezTo>
                    <a:pt x="24480" y="52733"/>
                    <a:pt x="19669" y="53494"/>
                    <a:pt x="17110" y="56745"/>
                  </a:cubicBezTo>
                  <a:cubicBezTo>
                    <a:pt x="16883" y="57031"/>
                    <a:pt x="17002" y="57495"/>
                    <a:pt x="17288" y="57685"/>
                  </a:cubicBezTo>
                  <a:cubicBezTo>
                    <a:pt x="18319" y="58388"/>
                    <a:pt x="19706" y="58573"/>
                    <a:pt x="21147" y="58573"/>
                  </a:cubicBezTo>
                  <a:cubicBezTo>
                    <a:pt x="22764" y="58573"/>
                    <a:pt x="24450" y="58340"/>
                    <a:pt x="25784" y="58340"/>
                  </a:cubicBezTo>
                  <a:cubicBezTo>
                    <a:pt x="25802" y="58340"/>
                    <a:pt x="25819" y="58340"/>
                    <a:pt x="25837" y="58340"/>
                  </a:cubicBezTo>
                  <a:cubicBezTo>
                    <a:pt x="29052" y="58340"/>
                    <a:pt x="32266" y="58221"/>
                    <a:pt x="35481" y="58174"/>
                  </a:cubicBezTo>
                  <a:cubicBezTo>
                    <a:pt x="35793" y="58169"/>
                    <a:pt x="36105" y="58167"/>
                    <a:pt x="36417" y="58167"/>
                  </a:cubicBezTo>
                  <a:cubicBezTo>
                    <a:pt x="39224" y="58167"/>
                    <a:pt x="42032" y="58340"/>
                    <a:pt x="44839" y="58340"/>
                  </a:cubicBezTo>
                  <a:cubicBezTo>
                    <a:pt x="46174" y="58340"/>
                    <a:pt x="47882" y="58582"/>
                    <a:pt x="49520" y="58582"/>
                  </a:cubicBezTo>
                  <a:cubicBezTo>
                    <a:pt x="50965" y="58582"/>
                    <a:pt x="52356" y="58394"/>
                    <a:pt x="53388" y="57685"/>
                  </a:cubicBezTo>
                  <a:cubicBezTo>
                    <a:pt x="53662" y="57495"/>
                    <a:pt x="53781" y="57031"/>
                    <a:pt x="53566" y="56745"/>
                  </a:cubicBezTo>
                  <a:cubicBezTo>
                    <a:pt x="51007" y="53494"/>
                    <a:pt x="46185" y="52744"/>
                    <a:pt x="42470" y="51375"/>
                  </a:cubicBezTo>
                  <a:cubicBezTo>
                    <a:pt x="42756" y="50149"/>
                    <a:pt x="42565" y="48792"/>
                    <a:pt x="42553" y="47541"/>
                  </a:cubicBezTo>
                  <a:cubicBezTo>
                    <a:pt x="42529" y="46386"/>
                    <a:pt x="42553" y="45255"/>
                    <a:pt x="42398" y="44124"/>
                  </a:cubicBezTo>
                  <a:lnTo>
                    <a:pt x="42398" y="44124"/>
                  </a:lnTo>
                  <a:cubicBezTo>
                    <a:pt x="47078" y="44203"/>
                    <a:pt x="51776" y="44316"/>
                    <a:pt x="56463" y="44316"/>
                  </a:cubicBezTo>
                  <a:cubicBezTo>
                    <a:pt x="60958" y="44316"/>
                    <a:pt x="65442" y="44212"/>
                    <a:pt x="69890" y="43874"/>
                  </a:cubicBezTo>
                  <a:cubicBezTo>
                    <a:pt x="70235" y="43839"/>
                    <a:pt x="70390" y="43458"/>
                    <a:pt x="70319" y="43172"/>
                  </a:cubicBezTo>
                  <a:cubicBezTo>
                    <a:pt x="70866" y="40017"/>
                    <a:pt x="70628" y="36707"/>
                    <a:pt x="70628" y="33504"/>
                  </a:cubicBezTo>
                  <a:cubicBezTo>
                    <a:pt x="70652" y="29694"/>
                    <a:pt x="70652" y="25872"/>
                    <a:pt x="70652" y="22062"/>
                  </a:cubicBezTo>
                  <a:lnTo>
                    <a:pt x="70652" y="11263"/>
                  </a:lnTo>
                  <a:cubicBezTo>
                    <a:pt x="70652" y="7929"/>
                    <a:pt x="70902" y="4441"/>
                    <a:pt x="70235" y="1167"/>
                  </a:cubicBezTo>
                  <a:cubicBezTo>
                    <a:pt x="70319" y="845"/>
                    <a:pt x="70092" y="417"/>
                    <a:pt x="69711" y="357"/>
                  </a:cubicBezTo>
                  <a:cubicBezTo>
                    <a:pt x="67693" y="93"/>
                    <a:pt x="65615" y="11"/>
                    <a:pt x="63519" y="11"/>
                  </a:cubicBezTo>
                  <a:cubicBezTo>
                    <a:pt x="60037" y="11"/>
                    <a:pt x="56507" y="238"/>
                    <a:pt x="53126" y="238"/>
                  </a:cubicBezTo>
                  <a:cubicBezTo>
                    <a:pt x="47232" y="238"/>
                    <a:pt x="41363" y="238"/>
                    <a:pt x="35457" y="250"/>
                  </a:cubicBezTo>
                  <a:cubicBezTo>
                    <a:pt x="28476" y="250"/>
                    <a:pt x="21402" y="0"/>
                    <a:pt x="143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Online Media 2" title="Digital Malaysia | #ProgressForAll">
            <a:hlinkClick r:id="" action="ppaction://media"/>
            <a:extLst>
              <a:ext uri="{FF2B5EF4-FFF2-40B4-BE49-F238E27FC236}">
                <a16:creationId xmlns:a16="http://schemas.microsoft.com/office/drawing/2014/main" id="{7312CC52-24C1-3BB4-ED67-28F43F466F25}"/>
              </a:ext>
            </a:extLst>
          </p:cNvPr>
          <p:cNvPicPr>
            <a:picLocks noRot="1" noChangeAspect="1"/>
          </p:cNvPicPr>
          <p:nvPr>
            <a:videoFile r:link="rId1"/>
          </p:nvPr>
        </p:nvPicPr>
        <p:blipFill>
          <a:blip r:embed="rId4"/>
          <a:stretch>
            <a:fillRect/>
          </a:stretch>
        </p:blipFill>
        <p:spPr>
          <a:xfrm>
            <a:off x="4940487" y="1650410"/>
            <a:ext cx="3136930" cy="1837069"/>
          </a:xfrm>
          <a:prstGeom prst="rect">
            <a:avLst/>
          </a:prstGeom>
        </p:spPr>
      </p:pic>
    </p:spTree>
    <p:extLst>
      <p:ext uri="{BB962C8B-B14F-4D97-AF65-F5344CB8AC3E}">
        <p14:creationId xmlns:p14="http://schemas.microsoft.com/office/powerpoint/2010/main" val="39013225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3"/>
                </p:tgtEl>
              </p:cMediaNode>
            </p:video>
            <p:seq concurrent="1" nextAc="seek">
              <p:cTn id="8" restart="whenNotActive" fill="hold" evtFilter="cancelBubble" nodeType="interactiveSeq">
                <p:stCondLst>
                  <p:cond evt="onClick" delay="0">
                    <p:tgtEl>
                      <p:spTgt spid="3"/>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3"/>
                                        </p:tgtEl>
                                      </p:cBhvr>
                                    </p:cmd>
                                  </p:childTnLst>
                                </p:cTn>
                              </p:par>
                            </p:childTnLst>
                          </p:cTn>
                        </p:par>
                      </p:childTnLst>
                    </p:cTn>
                  </p:par>
                </p:childTnLst>
              </p:cTn>
              <p:nextCondLst>
                <p:cond evt="onClick" delay="0">
                  <p:tgtEl>
                    <p:spTgt spid="3"/>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1"/>
          <p:cNvSpPr/>
          <p:nvPr/>
        </p:nvSpPr>
        <p:spPr>
          <a:xfrm rot="537707">
            <a:off x="590537" y="16125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1"/>
          <p:cNvSpPr/>
          <p:nvPr/>
        </p:nvSpPr>
        <p:spPr>
          <a:xfrm rot="1143741">
            <a:off x="3632648" y="455850"/>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1"/>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TMK</a:t>
            </a:r>
            <a:endParaRPr dirty="0"/>
          </a:p>
        </p:txBody>
      </p:sp>
      <p:sp>
        <p:nvSpPr>
          <p:cNvPr id="480" name="Google Shape;480;p31"/>
          <p:cNvSpPr txBox="1">
            <a:spLocks noGrp="1"/>
          </p:cNvSpPr>
          <p:nvPr>
            <p:ph type="title" idx="2"/>
          </p:nvPr>
        </p:nvSpPr>
        <p:spPr>
          <a:xfrm>
            <a:off x="4572000" y="1329738"/>
            <a:ext cx="3792900" cy="1173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03</a:t>
            </a:r>
            <a:endParaRPr dirty="0"/>
          </a:p>
        </p:txBody>
      </p:sp>
      <p:sp>
        <p:nvSpPr>
          <p:cNvPr id="481" name="Google Shape;481;p31"/>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err="1">
                <a:solidFill>
                  <a:schemeClr val="dk1"/>
                </a:solidFill>
              </a:rPr>
              <a:t>Platfom</a:t>
            </a:r>
            <a:r>
              <a:rPr lang="en-US" dirty="0">
                <a:solidFill>
                  <a:schemeClr val="dk1"/>
                </a:solidFill>
              </a:rPr>
              <a:t> </a:t>
            </a:r>
            <a:r>
              <a:rPr lang="en-US" dirty="0" err="1">
                <a:solidFill>
                  <a:schemeClr val="dk1"/>
                </a:solidFill>
              </a:rPr>
              <a:t>pengukuhan</a:t>
            </a:r>
            <a:r>
              <a:rPr lang="en-US" dirty="0">
                <a:solidFill>
                  <a:schemeClr val="dk1"/>
                </a:solidFill>
              </a:rPr>
              <a:t> </a:t>
            </a:r>
            <a:r>
              <a:rPr lang="en-US" dirty="0" err="1">
                <a:solidFill>
                  <a:schemeClr val="dk1"/>
                </a:solidFill>
              </a:rPr>
              <a:t>kesepaduan</a:t>
            </a:r>
            <a:r>
              <a:rPr lang="en-US" dirty="0">
                <a:solidFill>
                  <a:schemeClr val="dk1"/>
                </a:solidFill>
              </a:rPr>
              <a:t> </a:t>
            </a:r>
            <a:r>
              <a:rPr lang="en-US" dirty="0" err="1">
                <a:solidFill>
                  <a:schemeClr val="dk1"/>
                </a:solidFill>
              </a:rPr>
              <a:t>nasional</a:t>
            </a:r>
            <a:endParaRPr dirty="0"/>
          </a:p>
        </p:txBody>
      </p:sp>
      <p:sp>
        <p:nvSpPr>
          <p:cNvPr id="482" name="Google Shape;482;p31"/>
          <p:cNvSpPr/>
          <p:nvPr/>
        </p:nvSpPr>
        <p:spPr>
          <a:xfrm rot="537707">
            <a:off x="590537" y="15374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1"/>
          <p:cNvSpPr/>
          <p:nvPr/>
        </p:nvSpPr>
        <p:spPr>
          <a:xfrm rot="1143741">
            <a:off x="3632648" y="380813"/>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82317912"/>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3488"/>
        <p:cNvGrpSpPr/>
        <p:nvPr/>
      </p:nvGrpSpPr>
      <p:grpSpPr>
        <a:xfrm>
          <a:off x="0" y="0"/>
          <a:ext cx="0" cy="0"/>
          <a:chOff x="0" y="0"/>
          <a:chExt cx="0" cy="0"/>
        </a:xfrm>
      </p:grpSpPr>
      <p:sp>
        <p:nvSpPr>
          <p:cNvPr id="13489" name="Google Shape;13489;p45"/>
          <p:cNvSpPr/>
          <p:nvPr/>
        </p:nvSpPr>
        <p:spPr>
          <a:xfrm>
            <a:off x="2658848" y="2502927"/>
            <a:ext cx="104484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45"/>
          <p:cNvSpPr/>
          <p:nvPr/>
        </p:nvSpPr>
        <p:spPr>
          <a:xfrm>
            <a:off x="5330748" y="2045727"/>
            <a:ext cx="104484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4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ICT sebagai ejen kesepaduan sosial</a:t>
            </a:r>
            <a:endParaRPr dirty="0"/>
          </a:p>
        </p:txBody>
      </p:sp>
      <p:sp>
        <p:nvSpPr>
          <p:cNvPr id="13492" name="Google Shape;13492;p45"/>
          <p:cNvSpPr txBox="1">
            <a:spLocks noGrp="1"/>
          </p:cNvSpPr>
          <p:nvPr>
            <p:ph type="subTitle" idx="4294967295"/>
          </p:nvPr>
        </p:nvSpPr>
        <p:spPr>
          <a:xfrm>
            <a:off x="713225" y="2217450"/>
            <a:ext cx="26073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dirty="0">
                <a:latin typeface="Merriweather"/>
                <a:ea typeface="Merriweather"/>
                <a:cs typeface="Merriweather"/>
                <a:sym typeface="Merriweather"/>
              </a:rPr>
              <a:t>Institusi pendidikan</a:t>
            </a:r>
            <a:endParaRPr b="1" dirty="0">
              <a:latin typeface="Merriweather"/>
              <a:ea typeface="Merriweather"/>
              <a:cs typeface="Merriweather"/>
              <a:sym typeface="Merriweather"/>
            </a:endParaRPr>
          </a:p>
        </p:txBody>
      </p:sp>
      <p:sp>
        <p:nvSpPr>
          <p:cNvPr id="13493" name="Google Shape;13493;p45"/>
          <p:cNvSpPr txBox="1">
            <a:spLocks noGrp="1"/>
          </p:cNvSpPr>
          <p:nvPr>
            <p:ph type="subTitle" idx="4294967295"/>
          </p:nvPr>
        </p:nvSpPr>
        <p:spPr>
          <a:xfrm>
            <a:off x="713275" y="2607425"/>
            <a:ext cx="2607300" cy="104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1400" dirty="0" err="1"/>
              <a:t>Mendidik</a:t>
            </a:r>
            <a:r>
              <a:rPr lang="en-US" sz="1400" dirty="0"/>
              <a:t> </a:t>
            </a:r>
            <a:r>
              <a:rPr lang="en-US" sz="1400" dirty="0" err="1"/>
              <a:t>berkaitan</a:t>
            </a:r>
            <a:r>
              <a:rPr lang="en-US" sz="1400" dirty="0"/>
              <a:t> </a:t>
            </a:r>
            <a:r>
              <a:rPr lang="en-US" sz="1400" dirty="0" err="1"/>
              <a:t>kelebihan</a:t>
            </a:r>
            <a:r>
              <a:rPr lang="en-US" sz="1400" dirty="0"/>
              <a:t> dan </a:t>
            </a:r>
            <a:r>
              <a:rPr lang="en-US" sz="1400" dirty="0" err="1"/>
              <a:t>kekurangan</a:t>
            </a:r>
            <a:r>
              <a:rPr lang="en-US" sz="1400" dirty="0"/>
              <a:t> ICT agar </a:t>
            </a:r>
            <a:r>
              <a:rPr lang="en-US" sz="1400" dirty="0" err="1"/>
              <a:t>dapat</a:t>
            </a:r>
            <a:r>
              <a:rPr lang="en-US" sz="1400" dirty="0"/>
              <a:t> </a:t>
            </a:r>
            <a:r>
              <a:rPr lang="en-US" sz="1400" dirty="0" err="1"/>
              <a:t>memupuk</a:t>
            </a:r>
            <a:r>
              <a:rPr lang="en-US" sz="1400" dirty="0"/>
              <a:t> </a:t>
            </a:r>
            <a:r>
              <a:rPr lang="en-US" sz="1400" dirty="0" err="1"/>
              <a:t>budaya</a:t>
            </a:r>
            <a:r>
              <a:rPr lang="en-US" sz="1400" dirty="0"/>
              <a:t> </a:t>
            </a:r>
            <a:r>
              <a:rPr lang="en-US" sz="1400" dirty="0" err="1"/>
              <a:t>etika</a:t>
            </a:r>
            <a:r>
              <a:rPr lang="en-US" sz="1400" dirty="0"/>
              <a:t> </a:t>
            </a:r>
            <a:r>
              <a:rPr lang="en-US" sz="1400" dirty="0" err="1"/>
              <a:t>sedari</a:t>
            </a:r>
            <a:r>
              <a:rPr lang="en-US" sz="1400" dirty="0"/>
              <a:t> </a:t>
            </a:r>
            <a:r>
              <a:rPr lang="en-US" sz="1400" dirty="0" err="1"/>
              <a:t>awal</a:t>
            </a:r>
            <a:r>
              <a:rPr lang="en-US" sz="1400" dirty="0"/>
              <a:t> </a:t>
            </a:r>
            <a:r>
              <a:rPr lang="en-US" sz="1400" dirty="0" err="1"/>
              <a:t>usia</a:t>
            </a:r>
            <a:r>
              <a:rPr lang="en-US" sz="1400" dirty="0"/>
              <a:t>.</a:t>
            </a:r>
            <a:endParaRPr sz="1400" dirty="0"/>
          </a:p>
        </p:txBody>
      </p:sp>
      <p:grpSp>
        <p:nvGrpSpPr>
          <p:cNvPr id="13494" name="Google Shape;13494;p45"/>
          <p:cNvGrpSpPr/>
          <p:nvPr/>
        </p:nvGrpSpPr>
        <p:grpSpPr>
          <a:xfrm>
            <a:off x="3598008" y="1721862"/>
            <a:ext cx="1953156" cy="2305407"/>
            <a:chOff x="3054825" y="1577400"/>
            <a:chExt cx="1757700" cy="2074700"/>
          </a:xfrm>
        </p:grpSpPr>
        <p:sp>
          <p:nvSpPr>
            <p:cNvPr id="13495" name="Google Shape;13495;p45"/>
            <p:cNvSpPr/>
            <p:nvPr/>
          </p:nvSpPr>
          <p:spPr>
            <a:xfrm>
              <a:off x="3054825" y="1577400"/>
              <a:ext cx="1757700" cy="2074700"/>
            </a:xfrm>
            <a:custGeom>
              <a:avLst/>
              <a:gdLst/>
              <a:ahLst/>
              <a:cxnLst/>
              <a:rect l="l" t="t" r="r" b="b"/>
              <a:pathLst>
                <a:path w="70308" h="82988" extrusionOk="0">
                  <a:moveTo>
                    <a:pt x="1" y="1"/>
                  </a:moveTo>
                  <a:lnTo>
                    <a:pt x="1" y="82987"/>
                  </a:lnTo>
                  <a:lnTo>
                    <a:pt x="70307" y="82987"/>
                  </a:lnTo>
                  <a:lnTo>
                    <a:pt x="70307" y="15848"/>
                  </a:lnTo>
                  <a:lnTo>
                    <a:pt x="65450" y="13324"/>
                  </a:lnTo>
                  <a:lnTo>
                    <a:pt x="64640" y="14622"/>
                  </a:lnTo>
                  <a:lnTo>
                    <a:pt x="64378" y="15050"/>
                  </a:lnTo>
                  <a:lnTo>
                    <a:pt x="62402" y="18217"/>
                  </a:lnTo>
                  <a:lnTo>
                    <a:pt x="62997" y="13205"/>
                  </a:lnTo>
                  <a:lnTo>
                    <a:pt x="63009" y="13133"/>
                  </a:lnTo>
                  <a:cubicBezTo>
                    <a:pt x="63009" y="13133"/>
                    <a:pt x="62842" y="12931"/>
                    <a:pt x="62544" y="12609"/>
                  </a:cubicBezTo>
                  <a:cubicBezTo>
                    <a:pt x="62318" y="12359"/>
                    <a:pt x="62044" y="12026"/>
                    <a:pt x="61699" y="11645"/>
                  </a:cubicBezTo>
                  <a:cubicBezTo>
                    <a:pt x="61687" y="11621"/>
                    <a:pt x="61687" y="11609"/>
                    <a:pt x="61663" y="11609"/>
                  </a:cubicBezTo>
                  <a:cubicBezTo>
                    <a:pt x="60377" y="10157"/>
                    <a:pt x="58449" y="8014"/>
                    <a:pt x="57353" y="6835"/>
                  </a:cubicBezTo>
                  <a:lnTo>
                    <a:pt x="57306" y="6787"/>
                  </a:lnTo>
                  <a:cubicBezTo>
                    <a:pt x="57139" y="6597"/>
                    <a:pt x="56984" y="6430"/>
                    <a:pt x="56865" y="6311"/>
                  </a:cubicBezTo>
                  <a:lnTo>
                    <a:pt x="56841" y="6299"/>
                  </a:lnTo>
                  <a:cubicBezTo>
                    <a:pt x="56651" y="6085"/>
                    <a:pt x="56532" y="5990"/>
                    <a:pt x="56508" y="5990"/>
                  </a:cubicBezTo>
                  <a:cubicBezTo>
                    <a:pt x="56460" y="5990"/>
                    <a:pt x="56282" y="6085"/>
                    <a:pt x="56008" y="6240"/>
                  </a:cubicBezTo>
                  <a:cubicBezTo>
                    <a:pt x="55020" y="6823"/>
                    <a:pt x="52781" y="8228"/>
                    <a:pt x="52055" y="8692"/>
                  </a:cubicBezTo>
                  <a:cubicBezTo>
                    <a:pt x="51912" y="8788"/>
                    <a:pt x="51817" y="8847"/>
                    <a:pt x="51817" y="8847"/>
                  </a:cubicBezTo>
                  <a:lnTo>
                    <a:pt x="51388" y="8549"/>
                  </a:lnTo>
                  <a:lnTo>
                    <a:pt x="44316" y="3585"/>
                  </a:lnTo>
                  <a:lnTo>
                    <a:pt x="44149" y="3465"/>
                  </a:lnTo>
                  <a:lnTo>
                    <a:pt x="43423" y="2965"/>
                  </a:lnTo>
                  <a:lnTo>
                    <a:pt x="42423" y="2263"/>
                  </a:lnTo>
                  <a:lnTo>
                    <a:pt x="39803" y="429"/>
                  </a:lnTo>
                  <a:lnTo>
                    <a:pt x="39196" y="1"/>
                  </a:lnTo>
                  <a:close/>
                </a:path>
              </a:pathLst>
            </a:custGeom>
            <a:solidFill>
              <a:schemeClr val="accent1"/>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45"/>
            <p:cNvSpPr/>
            <p:nvPr/>
          </p:nvSpPr>
          <p:spPr>
            <a:xfrm>
              <a:off x="3921600" y="1577400"/>
              <a:ext cx="473600" cy="290250"/>
            </a:xfrm>
            <a:custGeom>
              <a:avLst/>
              <a:gdLst/>
              <a:ahLst/>
              <a:cxnLst/>
              <a:rect l="l" t="t" r="r" b="b"/>
              <a:pathLst>
                <a:path w="18944" h="11610" extrusionOk="0">
                  <a:moveTo>
                    <a:pt x="1" y="1"/>
                  </a:moveTo>
                  <a:lnTo>
                    <a:pt x="239" y="108"/>
                  </a:lnTo>
                  <a:lnTo>
                    <a:pt x="751" y="120"/>
                  </a:lnTo>
                  <a:lnTo>
                    <a:pt x="1061" y="560"/>
                  </a:lnTo>
                  <a:lnTo>
                    <a:pt x="1465" y="834"/>
                  </a:lnTo>
                  <a:lnTo>
                    <a:pt x="1977" y="739"/>
                  </a:lnTo>
                  <a:lnTo>
                    <a:pt x="2263" y="1215"/>
                  </a:lnTo>
                  <a:lnTo>
                    <a:pt x="2692" y="1334"/>
                  </a:lnTo>
                  <a:lnTo>
                    <a:pt x="3096" y="1560"/>
                  </a:lnTo>
                  <a:lnTo>
                    <a:pt x="3573" y="1668"/>
                  </a:lnTo>
                  <a:lnTo>
                    <a:pt x="3799" y="2203"/>
                  </a:lnTo>
                  <a:lnTo>
                    <a:pt x="4275" y="2346"/>
                  </a:lnTo>
                  <a:lnTo>
                    <a:pt x="4620" y="2703"/>
                  </a:lnTo>
                  <a:lnTo>
                    <a:pt x="5097" y="2870"/>
                  </a:lnTo>
                  <a:lnTo>
                    <a:pt x="5513" y="3144"/>
                  </a:lnTo>
                  <a:lnTo>
                    <a:pt x="5811" y="3144"/>
                  </a:lnTo>
                  <a:lnTo>
                    <a:pt x="5883" y="3168"/>
                  </a:lnTo>
                  <a:lnTo>
                    <a:pt x="6180" y="3561"/>
                  </a:lnTo>
                  <a:lnTo>
                    <a:pt x="6609" y="3870"/>
                  </a:lnTo>
                  <a:lnTo>
                    <a:pt x="7145" y="3977"/>
                  </a:lnTo>
                  <a:lnTo>
                    <a:pt x="7597" y="4061"/>
                  </a:lnTo>
                  <a:lnTo>
                    <a:pt x="7978" y="4299"/>
                  </a:lnTo>
                  <a:lnTo>
                    <a:pt x="8383" y="4513"/>
                  </a:lnTo>
                  <a:lnTo>
                    <a:pt x="8704" y="4870"/>
                  </a:lnTo>
                  <a:lnTo>
                    <a:pt x="9121" y="5049"/>
                  </a:lnTo>
                  <a:lnTo>
                    <a:pt x="10288" y="5061"/>
                  </a:lnTo>
                  <a:lnTo>
                    <a:pt x="10776" y="5168"/>
                  </a:lnTo>
                  <a:lnTo>
                    <a:pt x="10847" y="5966"/>
                  </a:lnTo>
                  <a:lnTo>
                    <a:pt x="10740" y="6156"/>
                  </a:lnTo>
                  <a:lnTo>
                    <a:pt x="11252" y="6323"/>
                  </a:lnTo>
                  <a:lnTo>
                    <a:pt x="11621" y="6740"/>
                  </a:lnTo>
                  <a:lnTo>
                    <a:pt x="12133" y="6656"/>
                  </a:lnTo>
                  <a:lnTo>
                    <a:pt x="12562" y="6799"/>
                  </a:lnTo>
                  <a:lnTo>
                    <a:pt x="12895" y="7145"/>
                  </a:lnTo>
                  <a:lnTo>
                    <a:pt x="13264" y="7371"/>
                  </a:lnTo>
                  <a:lnTo>
                    <a:pt x="13776" y="7633"/>
                  </a:lnTo>
                  <a:lnTo>
                    <a:pt x="14074" y="8168"/>
                  </a:lnTo>
                  <a:lnTo>
                    <a:pt x="14562" y="8371"/>
                  </a:lnTo>
                  <a:lnTo>
                    <a:pt x="15050" y="8514"/>
                  </a:lnTo>
                  <a:lnTo>
                    <a:pt x="15527" y="8704"/>
                  </a:lnTo>
                  <a:lnTo>
                    <a:pt x="15931" y="9050"/>
                  </a:lnTo>
                  <a:lnTo>
                    <a:pt x="16372" y="9442"/>
                  </a:lnTo>
                  <a:lnTo>
                    <a:pt x="16801" y="10395"/>
                  </a:lnTo>
                  <a:cubicBezTo>
                    <a:pt x="16943" y="10431"/>
                    <a:pt x="17074" y="10478"/>
                    <a:pt x="17205" y="10538"/>
                  </a:cubicBezTo>
                  <a:cubicBezTo>
                    <a:pt x="17836" y="10812"/>
                    <a:pt x="18444" y="11145"/>
                    <a:pt x="18944" y="11609"/>
                  </a:cubicBezTo>
                  <a:lnTo>
                    <a:pt x="18444" y="10073"/>
                  </a:lnTo>
                  <a:lnTo>
                    <a:pt x="17920" y="9776"/>
                  </a:lnTo>
                  <a:lnTo>
                    <a:pt x="18634" y="8538"/>
                  </a:lnTo>
                  <a:lnTo>
                    <a:pt x="18634" y="8538"/>
                  </a:lnTo>
                  <a:lnTo>
                    <a:pt x="17729" y="9180"/>
                  </a:lnTo>
                  <a:lnTo>
                    <a:pt x="17396" y="8704"/>
                  </a:lnTo>
                  <a:lnTo>
                    <a:pt x="17158" y="8359"/>
                  </a:lnTo>
                  <a:lnTo>
                    <a:pt x="16789" y="8097"/>
                  </a:lnTo>
                  <a:lnTo>
                    <a:pt x="16562" y="7859"/>
                  </a:lnTo>
                  <a:lnTo>
                    <a:pt x="16479" y="7752"/>
                  </a:lnTo>
                  <a:lnTo>
                    <a:pt x="16050" y="7609"/>
                  </a:lnTo>
                  <a:lnTo>
                    <a:pt x="15729" y="7145"/>
                  </a:lnTo>
                  <a:lnTo>
                    <a:pt x="15181" y="7192"/>
                  </a:lnTo>
                  <a:lnTo>
                    <a:pt x="14872" y="6835"/>
                  </a:lnTo>
                  <a:lnTo>
                    <a:pt x="14836" y="6335"/>
                  </a:lnTo>
                  <a:lnTo>
                    <a:pt x="14348" y="6180"/>
                  </a:lnTo>
                  <a:lnTo>
                    <a:pt x="13884" y="5871"/>
                  </a:lnTo>
                  <a:lnTo>
                    <a:pt x="13491" y="5418"/>
                  </a:lnTo>
                  <a:lnTo>
                    <a:pt x="13050" y="5228"/>
                  </a:lnTo>
                  <a:lnTo>
                    <a:pt x="13503" y="3894"/>
                  </a:lnTo>
                  <a:lnTo>
                    <a:pt x="12872" y="3977"/>
                  </a:lnTo>
                  <a:lnTo>
                    <a:pt x="12491" y="3656"/>
                  </a:lnTo>
                  <a:lnTo>
                    <a:pt x="11621" y="4097"/>
                  </a:lnTo>
                  <a:lnTo>
                    <a:pt x="11288" y="3823"/>
                  </a:lnTo>
                  <a:lnTo>
                    <a:pt x="12062" y="2644"/>
                  </a:lnTo>
                  <a:lnTo>
                    <a:pt x="10990" y="3537"/>
                  </a:lnTo>
                  <a:lnTo>
                    <a:pt x="11264" y="2942"/>
                  </a:lnTo>
                  <a:lnTo>
                    <a:pt x="9693" y="3596"/>
                  </a:lnTo>
                  <a:lnTo>
                    <a:pt x="9419" y="3716"/>
                  </a:lnTo>
                  <a:lnTo>
                    <a:pt x="9526" y="3489"/>
                  </a:lnTo>
                  <a:lnTo>
                    <a:pt x="9800" y="2906"/>
                  </a:lnTo>
                  <a:lnTo>
                    <a:pt x="8800" y="2977"/>
                  </a:lnTo>
                  <a:lnTo>
                    <a:pt x="8288" y="3001"/>
                  </a:lnTo>
                  <a:lnTo>
                    <a:pt x="8038" y="2525"/>
                  </a:lnTo>
                  <a:lnTo>
                    <a:pt x="7740" y="2263"/>
                  </a:lnTo>
                  <a:lnTo>
                    <a:pt x="7799" y="2275"/>
                  </a:lnTo>
                  <a:lnTo>
                    <a:pt x="8026" y="2334"/>
                  </a:lnTo>
                  <a:lnTo>
                    <a:pt x="7692" y="2025"/>
                  </a:lnTo>
                  <a:lnTo>
                    <a:pt x="7633" y="1668"/>
                  </a:lnTo>
                  <a:lnTo>
                    <a:pt x="7121" y="1156"/>
                  </a:lnTo>
                  <a:lnTo>
                    <a:pt x="6406" y="727"/>
                  </a:lnTo>
                  <a:lnTo>
                    <a:pt x="5180" y="429"/>
                  </a:lnTo>
                  <a:lnTo>
                    <a:pt x="5132" y="418"/>
                  </a:lnTo>
                  <a:lnTo>
                    <a:pt x="4513" y="1"/>
                  </a:ln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45"/>
            <p:cNvSpPr/>
            <p:nvPr/>
          </p:nvSpPr>
          <p:spPr>
            <a:xfrm>
              <a:off x="4419600" y="1900375"/>
              <a:ext cx="63125" cy="78000"/>
            </a:xfrm>
            <a:custGeom>
              <a:avLst/>
              <a:gdLst/>
              <a:ahLst/>
              <a:cxnLst/>
              <a:rect l="l" t="t" r="r" b="b"/>
              <a:pathLst>
                <a:path w="2525" h="3120" extrusionOk="0">
                  <a:moveTo>
                    <a:pt x="0" y="0"/>
                  </a:moveTo>
                  <a:lnTo>
                    <a:pt x="0" y="0"/>
                  </a:lnTo>
                  <a:cubicBezTo>
                    <a:pt x="71" y="179"/>
                    <a:pt x="131" y="345"/>
                    <a:pt x="179" y="524"/>
                  </a:cubicBezTo>
                  <a:cubicBezTo>
                    <a:pt x="917" y="917"/>
                    <a:pt x="1393" y="1619"/>
                    <a:pt x="1560" y="2441"/>
                  </a:cubicBezTo>
                  <a:cubicBezTo>
                    <a:pt x="1584" y="2512"/>
                    <a:pt x="1619" y="2608"/>
                    <a:pt x="1631" y="2691"/>
                  </a:cubicBezTo>
                  <a:lnTo>
                    <a:pt x="1762" y="2810"/>
                  </a:lnTo>
                  <a:lnTo>
                    <a:pt x="1881" y="2917"/>
                  </a:lnTo>
                  <a:cubicBezTo>
                    <a:pt x="2000" y="2989"/>
                    <a:pt x="2143" y="3060"/>
                    <a:pt x="2262" y="3119"/>
                  </a:cubicBezTo>
                  <a:cubicBezTo>
                    <a:pt x="2322" y="2858"/>
                    <a:pt x="2405" y="2608"/>
                    <a:pt x="2524" y="2369"/>
                  </a:cubicBezTo>
                  <a:lnTo>
                    <a:pt x="2477" y="2107"/>
                  </a:lnTo>
                  <a:lnTo>
                    <a:pt x="1036" y="1048"/>
                  </a:lnTo>
                  <a:lnTo>
                    <a:pt x="0" y="0"/>
                  </a:ln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45"/>
            <p:cNvSpPr/>
            <p:nvPr/>
          </p:nvSpPr>
          <p:spPr>
            <a:xfrm>
              <a:off x="4452325" y="1725350"/>
              <a:ext cx="228025" cy="235750"/>
            </a:xfrm>
            <a:custGeom>
              <a:avLst/>
              <a:gdLst/>
              <a:ahLst/>
              <a:cxnLst/>
              <a:rect l="l" t="t" r="r" b="b"/>
              <a:pathLst>
                <a:path w="9121" h="9430" extrusionOk="0">
                  <a:moveTo>
                    <a:pt x="560" y="0"/>
                  </a:moveTo>
                  <a:lnTo>
                    <a:pt x="1" y="214"/>
                  </a:lnTo>
                  <a:lnTo>
                    <a:pt x="96" y="286"/>
                  </a:lnTo>
                  <a:lnTo>
                    <a:pt x="179" y="334"/>
                  </a:lnTo>
                  <a:lnTo>
                    <a:pt x="429" y="524"/>
                  </a:lnTo>
                  <a:lnTo>
                    <a:pt x="739" y="846"/>
                  </a:lnTo>
                  <a:lnTo>
                    <a:pt x="1013" y="1096"/>
                  </a:lnTo>
                  <a:lnTo>
                    <a:pt x="1048" y="1143"/>
                  </a:lnTo>
                  <a:lnTo>
                    <a:pt x="1370" y="1524"/>
                  </a:lnTo>
                  <a:lnTo>
                    <a:pt x="1679" y="1810"/>
                  </a:lnTo>
                  <a:lnTo>
                    <a:pt x="2453" y="2262"/>
                  </a:lnTo>
                  <a:lnTo>
                    <a:pt x="2811" y="2536"/>
                  </a:lnTo>
                  <a:lnTo>
                    <a:pt x="3049" y="3132"/>
                  </a:lnTo>
                  <a:lnTo>
                    <a:pt x="3037" y="3239"/>
                  </a:lnTo>
                  <a:lnTo>
                    <a:pt x="3406" y="3548"/>
                  </a:lnTo>
                  <a:lnTo>
                    <a:pt x="3751" y="3977"/>
                  </a:lnTo>
                  <a:lnTo>
                    <a:pt x="4061" y="4108"/>
                  </a:lnTo>
                  <a:lnTo>
                    <a:pt x="4382" y="4382"/>
                  </a:lnTo>
                  <a:lnTo>
                    <a:pt x="4680" y="4751"/>
                  </a:lnTo>
                  <a:lnTo>
                    <a:pt x="4978" y="5072"/>
                  </a:lnTo>
                  <a:lnTo>
                    <a:pt x="5311" y="5382"/>
                  </a:lnTo>
                  <a:lnTo>
                    <a:pt x="5632" y="5870"/>
                  </a:lnTo>
                  <a:lnTo>
                    <a:pt x="5990" y="6180"/>
                  </a:lnTo>
                  <a:lnTo>
                    <a:pt x="6347" y="6477"/>
                  </a:lnTo>
                  <a:lnTo>
                    <a:pt x="6680" y="6775"/>
                  </a:lnTo>
                  <a:lnTo>
                    <a:pt x="6704" y="6811"/>
                  </a:lnTo>
                  <a:lnTo>
                    <a:pt x="7049" y="7192"/>
                  </a:lnTo>
                  <a:lnTo>
                    <a:pt x="7144" y="7299"/>
                  </a:lnTo>
                  <a:lnTo>
                    <a:pt x="7442" y="7632"/>
                  </a:lnTo>
                  <a:lnTo>
                    <a:pt x="8002" y="8549"/>
                  </a:lnTo>
                  <a:lnTo>
                    <a:pt x="8526" y="9144"/>
                  </a:lnTo>
                  <a:lnTo>
                    <a:pt x="8764" y="9430"/>
                  </a:lnTo>
                  <a:cubicBezTo>
                    <a:pt x="9002" y="9097"/>
                    <a:pt x="8478" y="9311"/>
                    <a:pt x="9061" y="9073"/>
                  </a:cubicBezTo>
                  <a:cubicBezTo>
                    <a:pt x="9085" y="9073"/>
                    <a:pt x="9109" y="9049"/>
                    <a:pt x="9121" y="9049"/>
                  </a:cubicBezTo>
                  <a:lnTo>
                    <a:pt x="9002" y="8847"/>
                  </a:lnTo>
                  <a:lnTo>
                    <a:pt x="8835" y="8692"/>
                  </a:lnTo>
                  <a:lnTo>
                    <a:pt x="8585" y="8442"/>
                  </a:lnTo>
                  <a:lnTo>
                    <a:pt x="8752" y="7846"/>
                  </a:lnTo>
                  <a:lnTo>
                    <a:pt x="8299" y="7954"/>
                  </a:lnTo>
                  <a:lnTo>
                    <a:pt x="7740" y="7168"/>
                  </a:lnTo>
                  <a:lnTo>
                    <a:pt x="7418" y="6834"/>
                  </a:lnTo>
                  <a:lnTo>
                    <a:pt x="7121" y="6465"/>
                  </a:lnTo>
                  <a:lnTo>
                    <a:pt x="6799" y="6191"/>
                  </a:lnTo>
                  <a:lnTo>
                    <a:pt x="6466" y="5751"/>
                  </a:lnTo>
                  <a:lnTo>
                    <a:pt x="6109" y="5572"/>
                  </a:lnTo>
                  <a:lnTo>
                    <a:pt x="5811" y="5203"/>
                  </a:lnTo>
                  <a:lnTo>
                    <a:pt x="5680" y="4846"/>
                  </a:lnTo>
                  <a:lnTo>
                    <a:pt x="5323" y="4548"/>
                  </a:lnTo>
                  <a:lnTo>
                    <a:pt x="4942" y="4144"/>
                  </a:lnTo>
                  <a:lnTo>
                    <a:pt x="4561" y="3679"/>
                  </a:lnTo>
                  <a:lnTo>
                    <a:pt x="4227" y="3382"/>
                  </a:lnTo>
                  <a:lnTo>
                    <a:pt x="4204" y="2620"/>
                  </a:lnTo>
                  <a:lnTo>
                    <a:pt x="3811" y="2429"/>
                  </a:lnTo>
                  <a:lnTo>
                    <a:pt x="3465" y="2060"/>
                  </a:lnTo>
                  <a:lnTo>
                    <a:pt x="3001" y="2024"/>
                  </a:lnTo>
                  <a:lnTo>
                    <a:pt x="2715" y="1715"/>
                  </a:lnTo>
                  <a:lnTo>
                    <a:pt x="2953" y="1179"/>
                  </a:lnTo>
                  <a:lnTo>
                    <a:pt x="2953" y="1179"/>
                  </a:lnTo>
                  <a:lnTo>
                    <a:pt x="2465" y="1405"/>
                  </a:lnTo>
                  <a:lnTo>
                    <a:pt x="2513" y="1107"/>
                  </a:lnTo>
                  <a:lnTo>
                    <a:pt x="1525" y="941"/>
                  </a:lnTo>
                  <a:lnTo>
                    <a:pt x="1489" y="941"/>
                  </a:lnTo>
                  <a:lnTo>
                    <a:pt x="1489" y="917"/>
                  </a:lnTo>
                  <a:lnTo>
                    <a:pt x="1489" y="893"/>
                  </a:lnTo>
                  <a:lnTo>
                    <a:pt x="1525" y="500"/>
                  </a:lnTo>
                  <a:lnTo>
                    <a:pt x="572" y="0"/>
                  </a:ln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45"/>
            <p:cNvSpPr/>
            <p:nvPr/>
          </p:nvSpPr>
          <p:spPr>
            <a:xfrm>
              <a:off x="4327325" y="1725350"/>
              <a:ext cx="161650" cy="96150"/>
            </a:xfrm>
            <a:custGeom>
              <a:avLst/>
              <a:gdLst/>
              <a:ahLst/>
              <a:cxnLst/>
              <a:rect l="l" t="t" r="r" b="b"/>
              <a:pathLst>
                <a:path w="6466" h="3846" extrusionOk="0">
                  <a:moveTo>
                    <a:pt x="5560" y="0"/>
                  </a:moveTo>
                  <a:lnTo>
                    <a:pt x="5001" y="214"/>
                  </a:lnTo>
                  <a:lnTo>
                    <a:pt x="369" y="1941"/>
                  </a:lnTo>
                  <a:lnTo>
                    <a:pt x="0" y="2072"/>
                  </a:lnTo>
                  <a:lnTo>
                    <a:pt x="536" y="2620"/>
                  </a:lnTo>
                  <a:lnTo>
                    <a:pt x="1726" y="3846"/>
                  </a:lnTo>
                  <a:lnTo>
                    <a:pt x="2441" y="3072"/>
                  </a:lnTo>
                  <a:lnTo>
                    <a:pt x="2465" y="2548"/>
                  </a:lnTo>
                  <a:lnTo>
                    <a:pt x="2703" y="2500"/>
                  </a:lnTo>
                  <a:cubicBezTo>
                    <a:pt x="2941" y="2465"/>
                    <a:pt x="3179" y="2227"/>
                    <a:pt x="3179" y="2227"/>
                  </a:cubicBezTo>
                  <a:lnTo>
                    <a:pt x="3822" y="2227"/>
                  </a:lnTo>
                  <a:cubicBezTo>
                    <a:pt x="4096" y="2227"/>
                    <a:pt x="3905" y="2381"/>
                    <a:pt x="3870" y="2417"/>
                  </a:cubicBezTo>
                  <a:cubicBezTo>
                    <a:pt x="3882" y="2405"/>
                    <a:pt x="3965" y="2358"/>
                    <a:pt x="4298" y="2179"/>
                  </a:cubicBezTo>
                  <a:lnTo>
                    <a:pt x="4822" y="1869"/>
                  </a:lnTo>
                  <a:lnTo>
                    <a:pt x="5215" y="2024"/>
                  </a:lnTo>
                  <a:cubicBezTo>
                    <a:pt x="5215" y="2024"/>
                    <a:pt x="4941" y="1346"/>
                    <a:pt x="5298" y="1274"/>
                  </a:cubicBezTo>
                  <a:cubicBezTo>
                    <a:pt x="5477" y="1227"/>
                    <a:pt x="5739" y="1155"/>
                    <a:pt x="5965" y="1096"/>
                  </a:cubicBezTo>
                  <a:cubicBezTo>
                    <a:pt x="6191" y="1012"/>
                    <a:pt x="6382" y="953"/>
                    <a:pt x="6429" y="929"/>
                  </a:cubicBezTo>
                  <a:lnTo>
                    <a:pt x="6429" y="905"/>
                  </a:lnTo>
                  <a:cubicBezTo>
                    <a:pt x="6429" y="881"/>
                    <a:pt x="6429" y="881"/>
                    <a:pt x="6465" y="881"/>
                  </a:cubicBezTo>
                  <a:cubicBezTo>
                    <a:pt x="6418" y="774"/>
                    <a:pt x="6215" y="584"/>
                    <a:pt x="6025" y="405"/>
                  </a:cubicBezTo>
                  <a:lnTo>
                    <a:pt x="6001" y="393"/>
                  </a:lnTo>
                  <a:cubicBezTo>
                    <a:pt x="5870" y="274"/>
                    <a:pt x="5751" y="155"/>
                    <a:pt x="5667" y="84"/>
                  </a:cubicBezTo>
                  <a:cubicBezTo>
                    <a:pt x="5620" y="48"/>
                    <a:pt x="5584" y="24"/>
                    <a:pt x="5572" y="0"/>
                  </a:cubicBez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45"/>
            <p:cNvSpPr/>
            <p:nvPr/>
          </p:nvSpPr>
          <p:spPr>
            <a:xfrm>
              <a:off x="4752075" y="1932500"/>
              <a:ext cx="25" cy="25"/>
            </a:xfrm>
            <a:custGeom>
              <a:avLst/>
              <a:gdLst/>
              <a:ahLst/>
              <a:cxnLst/>
              <a:rect l="l" t="t" r="r" b="b"/>
              <a:pathLst>
                <a:path w="1" h="1" extrusionOk="0">
                  <a:moveTo>
                    <a:pt x="0" y="1"/>
                  </a:moveTo>
                  <a:lnTo>
                    <a:pt x="0" y="1"/>
                  </a:lnTo>
                  <a:lnTo>
                    <a:pt x="0" y="1"/>
                  </a:ln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45"/>
            <p:cNvSpPr/>
            <p:nvPr/>
          </p:nvSpPr>
          <p:spPr>
            <a:xfrm>
              <a:off x="4556500" y="1810475"/>
              <a:ext cx="256025" cy="240850"/>
            </a:xfrm>
            <a:custGeom>
              <a:avLst/>
              <a:gdLst/>
              <a:ahLst/>
              <a:cxnLst/>
              <a:rect l="l" t="t" r="r" b="b"/>
              <a:pathLst>
                <a:path w="10241" h="9634" extrusionOk="0">
                  <a:moveTo>
                    <a:pt x="1" y="0"/>
                  </a:moveTo>
                  <a:cubicBezTo>
                    <a:pt x="84" y="143"/>
                    <a:pt x="1394" y="2477"/>
                    <a:pt x="2525" y="3108"/>
                  </a:cubicBezTo>
                  <a:lnTo>
                    <a:pt x="2477" y="3382"/>
                  </a:lnTo>
                  <a:lnTo>
                    <a:pt x="2049" y="6227"/>
                  </a:lnTo>
                  <a:lnTo>
                    <a:pt x="2501" y="6156"/>
                  </a:lnTo>
                  <a:lnTo>
                    <a:pt x="2501" y="6156"/>
                  </a:lnTo>
                  <a:lnTo>
                    <a:pt x="1811" y="6799"/>
                  </a:lnTo>
                  <a:lnTo>
                    <a:pt x="1739" y="7561"/>
                  </a:lnTo>
                  <a:cubicBezTo>
                    <a:pt x="1739" y="7561"/>
                    <a:pt x="1882" y="7680"/>
                    <a:pt x="2049" y="8037"/>
                  </a:cubicBezTo>
                  <a:cubicBezTo>
                    <a:pt x="2115" y="8173"/>
                    <a:pt x="2165" y="8195"/>
                    <a:pt x="2199" y="8195"/>
                  </a:cubicBezTo>
                  <a:cubicBezTo>
                    <a:pt x="2214" y="8195"/>
                    <a:pt x="2225" y="8190"/>
                    <a:pt x="2233" y="8190"/>
                  </a:cubicBezTo>
                  <a:cubicBezTo>
                    <a:pt x="2250" y="8190"/>
                    <a:pt x="2246" y="8215"/>
                    <a:pt x="2215" y="8382"/>
                  </a:cubicBezTo>
                  <a:cubicBezTo>
                    <a:pt x="2191" y="8521"/>
                    <a:pt x="2193" y="8551"/>
                    <a:pt x="2200" y="8551"/>
                  </a:cubicBezTo>
                  <a:cubicBezTo>
                    <a:pt x="2205" y="8551"/>
                    <a:pt x="2213" y="8535"/>
                    <a:pt x="2215" y="8535"/>
                  </a:cubicBezTo>
                  <a:lnTo>
                    <a:pt x="2215" y="8535"/>
                  </a:lnTo>
                  <a:cubicBezTo>
                    <a:pt x="2219" y="8535"/>
                    <a:pt x="2207" y="8576"/>
                    <a:pt x="2144" y="8787"/>
                  </a:cubicBezTo>
                  <a:cubicBezTo>
                    <a:pt x="1977" y="9311"/>
                    <a:pt x="1620" y="9121"/>
                    <a:pt x="1977" y="9311"/>
                  </a:cubicBezTo>
                  <a:cubicBezTo>
                    <a:pt x="1977" y="9311"/>
                    <a:pt x="2062" y="9634"/>
                    <a:pt x="2203" y="9634"/>
                  </a:cubicBezTo>
                  <a:cubicBezTo>
                    <a:pt x="2274" y="9634"/>
                    <a:pt x="2358" y="9553"/>
                    <a:pt x="2454" y="9311"/>
                  </a:cubicBezTo>
                  <a:cubicBezTo>
                    <a:pt x="2454" y="9304"/>
                    <a:pt x="2457" y="9301"/>
                    <a:pt x="2461" y="9296"/>
                  </a:cubicBezTo>
                  <a:lnTo>
                    <a:pt x="2461" y="9296"/>
                  </a:lnTo>
                  <a:cubicBezTo>
                    <a:pt x="2456" y="9320"/>
                    <a:pt x="2454" y="9336"/>
                    <a:pt x="2460" y="9336"/>
                  </a:cubicBezTo>
                  <a:cubicBezTo>
                    <a:pt x="2472" y="9336"/>
                    <a:pt x="2515" y="9262"/>
                    <a:pt x="2620" y="9037"/>
                  </a:cubicBezTo>
                  <a:cubicBezTo>
                    <a:pt x="3013" y="8192"/>
                    <a:pt x="2454" y="8811"/>
                    <a:pt x="3013" y="8192"/>
                  </a:cubicBezTo>
                  <a:cubicBezTo>
                    <a:pt x="3456" y="7730"/>
                    <a:pt x="3312" y="7555"/>
                    <a:pt x="3414" y="7555"/>
                  </a:cubicBezTo>
                  <a:cubicBezTo>
                    <a:pt x="3444" y="7555"/>
                    <a:pt x="3494" y="7570"/>
                    <a:pt x="3585" y="7597"/>
                  </a:cubicBezTo>
                  <a:cubicBezTo>
                    <a:pt x="3871" y="7681"/>
                    <a:pt x="3794" y="7765"/>
                    <a:pt x="3838" y="7765"/>
                  </a:cubicBezTo>
                  <a:cubicBezTo>
                    <a:pt x="3856" y="7765"/>
                    <a:pt x="3895" y="7750"/>
                    <a:pt x="3989" y="7716"/>
                  </a:cubicBezTo>
                  <a:cubicBezTo>
                    <a:pt x="4016" y="7706"/>
                    <a:pt x="4039" y="7701"/>
                    <a:pt x="4060" y="7701"/>
                  </a:cubicBezTo>
                  <a:cubicBezTo>
                    <a:pt x="4201" y="7701"/>
                    <a:pt x="4204" y="7908"/>
                    <a:pt x="4224" y="7908"/>
                  </a:cubicBezTo>
                  <a:cubicBezTo>
                    <a:pt x="4236" y="7908"/>
                    <a:pt x="4254" y="7834"/>
                    <a:pt x="4311" y="7597"/>
                  </a:cubicBezTo>
                  <a:cubicBezTo>
                    <a:pt x="4352" y="7416"/>
                    <a:pt x="4380" y="7360"/>
                    <a:pt x="4400" y="7360"/>
                  </a:cubicBezTo>
                  <a:cubicBezTo>
                    <a:pt x="4432" y="7360"/>
                    <a:pt x="4443" y="7508"/>
                    <a:pt x="4458" y="7508"/>
                  </a:cubicBezTo>
                  <a:cubicBezTo>
                    <a:pt x="4468" y="7508"/>
                    <a:pt x="4480" y="7436"/>
                    <a:pt x="4501" y="7192"/>
                  </a:cubicBezTo>
                  <a:cubicBezTo>
                    <a:pt x="4585" y="6394"/>
                    <a:pt x="4347" y="6358"/>
                    <a:pt x="4585" y="6037"/>
                  </a:cubicBezTo>
                  <a:cubicBezTo>
                    <a:pt x="4823" y="5703"/>
                    <a:pt x="4299" y="5906"/>
                    <a:pt x="4823" y="5703"/>
                  </a:cubicBezTo>
                  <a:cubicBezTo>
                    <a:pt x="4847" y="5703"/>
                    <a:pt x="4859" y="5692"/>
                    <a:pt x="4882" y="5692"/>
                  </a:cubicBezTo>
                  <a:lnTo>
                    <a:pt x="5335" y="5513"/>
                  </a:lnTo>
                  <a:lnTo>
                    <a:pt x="5740" y="5442"/>
                  </a:lnTo>
                  <a:lnTo>
                    <a:pt x="6192" y="5680"/>
                  </a:lnTo>
                  <a:lnTo>
                    <a:pt x="7395" y="5680"/>
                  </a:lnTo>
                  <a:cubicBezTo>
                    <a:pt x="7395" y="5680"/>
                    <a:pt x="7168" y="5502"/>
                    <a:pt x="7269" y="5502"/>
                  </a:cubicBezTo>
                  <a:cubicBezTo>
                    <a:pt x="7325" y="5502"/>
                    <a:pt x="7482" y="5557"/>
                    <a:pt x="7835" y="5727"/>
                  </a:cubicBezTo>
                  <a:cubicBezTo>
                    <a:pt x="8847" y="6204"/>
                    <a:pt x="8288" y="5846"/>
                    <a:pt x="8847" y="6204"/>
                  </a:cubicBezTo>
                  <a:cubicBezTo>
                    <a:pt x="9013" y="6308"/>
                    <a:pt x="9050" y="6336"/>
                    <a:pt x="9041" y="6336"/>
                  </a:cubicBezTo>
                  <a:cubicBezTo>
                    <a:pt x="9030" y="6336"/>
                    <a:pt x="8955" y="6299"/>
                    <a:pt x="8942" y="6299"/>
                  </a:cubicBezTo>
                  <a:lnTo>
                    <a:pt x="8942" y="6299"/>
                  </a:lnTo>
                  <a:cubicBezTo>
                    <a:pt x="8954" y="6323"/>
                    <a:pt x="9026" y="6346"/>
                    <a:pt x="9252" y="6465"/>
                  </a:cubicBezTo>
                  <a:cubicBezTo>
                    <a:pt x="9568" y="6633"/>
                    <a:pt x="9732" y="6682"/>
                    <a:pt x="9817" y="6682"/>
                  </a:cubicBezTo>
                  <a:cubicBezTo>
                    <a:pt x="9936" y="6682"/>
                    <a:pt x="9895" y="6585"/>
                    <a:pt x="9895" y="6585"/>
                  </a:cubicBezTo>
                  <a:lnTo>
                    <a:pt x="10240" y="6477"/>
                  </a:lnTo>
                  <a:lnTo>
                    <a:pt x="9657" y="5811"/>
                  </a:lnTo>
                  <a:lnTo>
                    <a:pt x="9204" y="5620"/>
                  </a:lnTo>
                  <a:lnTo>
                    <a:pt x="9204" y="5620"/>
                  </a:lnTo>
                  <a:cubicBezTo>
                    <a:pt x="9204" y="5620"/>
                    <a:pt x="9210" y="5639"/>
                    <a:pt x="9179" y="5639"/>
                  </a:cubicBezTo>
                  <a:cubicBezTo>
                    <a:pt x="9132" y="5639"/>
                    <a:pt x="9002" y="5596"/>
                    <a:pt x="8645" y="5382"/>
                  </a:cubicBezTo>
                  <a:cubicBezTo>
                    <a:pt x="8404" y="5240"/>
                    <a:pt x="8339" y="5219"/>
                    <a:pt x="8317" y="5219"/>
                  </a:cubicBezTo>
                  <a:cubicBezTo>
                    <a:pt x="8307" y="5219"/>
                    <a:pt x="8305" y="5223"/>
                    <a:pt x="8300" y="5223"/>
                  </a:cubicBezTo>
                  <a:cubicBezTo>
                    <a:pt x="8288" y="5223"/>
                    <a:pt x="8256" y="5198"/>
                    <a:pt x="8038" y="5025"/>
                  </a:cubicBezTo>
                  <a:cubicBezTo>
                    <a:pt x="7871" y="4906"/>
                    <a:pt x="7811" y="4858"/>
                    <a:pt x="7811" y="4858"/>
                  </a:cubicBezTo>
                  <a:cubicBezTo>
                    <a:pt x="7776" y="4834"/>
                    <a:pt x="7704" y="4775"/>
                    <a:pt x="7514" y="4632"/>
                  </a:cubicBezTo>
                  <a:cubicBezTo>
                    <a:pt x="6871" y="4156"/>
                    <a:pt x="7561" y="4513"/>
                    <a:pt x="6871" y="4156"/>
                  </a:cubicBezTo>
                  <a:cubicBezTo>
                    <a:pt x="6192" y="3798"/>
                    <a:pt x="6752" y="4001"/>
                    <a:pt x="6192" y="3798"/>
                  </a:cubicBezTo>
                  <a:cubicBezTo>
                    <a:pt x="6082" y="3762"/>
                    <a:pt x="6012" y="3749"/>
                    <a:pt x="5968" y="3749"/>
                  </a:cubicBezTo>
                  <a:cubicBezTo>
                    <a:pt x="5867" y="3749"/>
                    <a:pt x="5900" y="3817"/>
                    <a:pt x="5879" y="3817"/>
                  </a:cubicBezTo>
                  <a:cubicBezTo>
                    <a:pt x="5863" y="3817"/>
                    <a:pt x="5810" y="3772"/>
                    <a:pt x="5621" y="3608"/>
                  </a:cubicBezTo>
                  <a:lnTo>
                    <a:pt x="5097" y="3167"/>
                  </a:lnTo>
                  <a:lnTo>
                    <a:pt x="3942" y="2691"/>
                  </a:lnTo>
                  <a:lnTo>
                    <a:pt x="3537" y="2810"/>
                  </a:lnTo>
                  <a:lnTo>
                    <a:pt x="2239" y="2358"/>
                  </a:lnTo>
                  <a:lnTo>
                    <a:pt x="1727" y="1405"/>
                  </a:lnTo>
                  <a:lnTo>
                    <a:pt x="691" y="750"/>
                  </a:lnTo>
                  <a:lnTo>
                    <a:pt x="1" y="0"/>
                  </a:lnTo>
                  <a:close/>
                </a:path>
              </a:pathLst>
            </a:custGeom>
            <a:solidFill>
              <a:srgbClr val="FFFFFF"/>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02" name="Google Shape;13502;p45"/>
          <p:cNvGrpSpPr/>
          <p:nvPr/>
        </p:nvGrpSpPr>
        <p:grpSpPr>
          <a:xfrm>
            <a:off x="3487516" y="1618759"/>
            <a:ext cx="2177059" cy="2511280"/>
            <a:chOff x="3013175" y="4489825"/>
            <a:chExt cx="1829000" cy="982850"/>
          </a:xfrm>
        </p:grpSpPr>
        <p:sp>
          <p:nvSpPr>
            <p:cNvPr id="13503" name="Google Shape;13503;p45"/>
            <p:cNvSpPr/>
            <p:nvPr/>
          </p:nvSpPr>
          <p:spPr>
            <a:xfrm>
              <a:off x="3013175" y="4491050"/>
              <a:ext cx="1829000" cy="981625"/>
            </a:xfrm>
            <a:custGeom>
              <a:avLst/>
              <a:gdLst/>
              <a:ahLst/>
              <a:cxnLst/>
              <a:rect l="l" t="t" r="r" b="b"/>
              <a:pathLst>
                <a:path w="73160" h="39265" extrusionOk="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45"/>
            <p:cNvSpPr/>
            <p:nvPr/>
          </p:nvSpPr>
          <p:spPr>
            <a:xfrm>
              <a:off x="4800975" y="5395600"/>
              <a:ext cx="4725" cy="3775"/>
            </a:xfrm>
            <a:custGeom>
              <a:avLst/>
              <a:gdLst/>
              <a:ahLst/>
              <a:cxnLst/>
              <a:rect l="l" t="t" r="r" b="b"/>
              <a:pathLst>
                <a:path w="189" h="151" extrusionOk="0">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45"/>
            <p:cNvSpPr/>
            <p:nvPr/>
          </p:nvSpPr>
          <p:spPr>
            <a:xfrm>
              <a:off x="4810300" y="5395425"/>
              <a:ext cx="3100" cy="3825"/>
            </a:xfrm>
            <a:custGeom>
              <a:avLst/>
              <a:gdLst/>
              <a:ahLst/>
              <a:cxnLst/>
              <a:rect l="l" t="t" r="r" b="b"/>
              <a:pathLst>
                <a:path w="124" h="153" extrusionOk="0">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45"/>
            <p:cNvSpPr/>
            <p:nvPr/>
          </p:nvSpPr>
          <p:spPr>
            <a:xfrm>
              <a:off x="4813475" y="5395625"/>
              <a:ext cx="1575" cy="2675"/>
            </a:xfrm>
            <a:custGeom>
              <a:avLst/>
              <a:gdLst/>
              <a:ahLst/>
              <a:cxnLst/>
              <a:rect l="l" t="t" r="r" b="b"/>
              <a:pathLst>
                <a:path w="63" h="107" extrusionOk="0">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45"/>
            <p:cNvSpPr/>
            <p:nvPr/>
          </p:nvSpPr>
          <p:spPr>
            <a:xfrm>
              <a:off x="4815225" y="5395350"/>
              <a:ext cx="1250" cy="3250"/>
            </a:xfrm>
            <a:custGeom>
              <a:avLst/>
              <a:gdLst/>
              <a:ahLst/>
              <a:cxnLst/>
              <a:rect l="l" t="t" r="r" b="b"/>
              <a:pathLst>
                <a:path w="50" h="130" extrusionOk="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45"/>
            <p:cNvSpPr/>
            <p:nvPr/>
          </p:nvSpPr>
          <p:spPr>
            <a:xfrm>
              <a:off x="4807625" y="5395850"/>
              <a:ext cx="950" cy="3400"/>
            </a:xfrm>
            <a:custGeom>
              <a:avLst/>
              <a:gdLst/>
              <a:ahLst/>
              <a:cxnLst/>
              <a:rect l="l" t="t" r="r" b="b"/>
              <a:pathLst>
                <a:path w="38" h="136" extrusionOk="0">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45"/>
            <p:cNvSpPr/>
            <p:nvPr/>
          </p:nvSpPr>
          <p:spPr>
            <a:xfrm>
              <a:off x="4808975" y="5395925"/>
              <a:ext cx="1050" cy="3425"/>
            </a:xfrm>
            <a:custGeom>
              <a:avLst/>
              <a:gdLst/>
              <a:ahLst/>
              <a:cxnLst/>
              <a:rect l="l" t="t" r="r" b="b"/>
              <a:pathLst>
                <a:path w="42" h="137" extrusionOk="0">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45"/>
            <p:cNvSpPr/>
            <p:nvPr/>
          </p:nvSpPr>
          <p:spPr>
            <a:xfrm>
              <a:off x="4806400" y="5395725"/>
              <a:ext cx="950" cy="3075"/>
            </a:xfrm>
            <a:custGeom>
              <a:avLst/>
              <a:gdLst/>
              <a:ahLst/>
              <a:cxnLst/>
              <a:rect l="l" t="t" r="r" b="b"/>
              <a:pathLst>
                <a:path w="38" h="123" extrusionOk="0">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45"/>
            <p:cNvSpPr/>
            <p:nvPr/>
          </p:nvSpPr>
          <p:spPr>
            <a:xfrm>
              <a:off x="4806925" y="5434200"/>
              <a:ext cx="9350" cy="4400"/>
            </a:xfrm>
            <a:custGeom>
              <a:avLst/>
              <a:gdLst/>
              <a:ahLst/>
              <a:cxnLst/>
              <a:rect l="l" t="t" r="r" b="b"/>
              <a:pathLst>
                <a:path w="374" h="176" extrusionOk="0">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45"/>
            <p:cNvSpPr/>
            <p:nvPr/>
          </p:nvSpPr>
          <p:spPr>
            <a:xfrm>
              <a:off x="4816250" y="5433975"/>
              <a:ext cx="1250" cy="3425"/>
            </a:xfrm>
            <a:custGeom>
              <a:avLst/>
              <a:gdLst/>
              <a:ahLst/>
              <a:cxnLst/>
              <a:rect l="l" t="t" r="r" b="b"/>
              <a:pathLst>
                <a:path w="50" h="137" extrusionOk="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45"/>
            <p:cNvSpPr/>
            <p:nvPr/>
          </p:nvSpPr>
          <p:spPr>
            <a:xfrm>
              <a:off x="4818000" y="5434525"/>
              <a:ext cx="1250" cy="3325"/>
            </a:xfrm>
            <a:custGeom>
              <a:avLst/>
              <a:gdLst/>
              <a:ahLst/>
              <a:cxnLst/>
              <a:rect l="l" t="t" r="r" b="b"/>
              <a:pathLst>
                <a:path w="50" h="133" extrusionOk="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45"/>
            <p:cNvSpPr/>
            <p:nvPr/>
          </p:nvSpPr>
          <p:spPr>
            <a:xfrm>
              <a:off x="4802400" y="5435400"/>
              <a:ext cx="750" cy="2600"/>
            </a:xfrm>
            <a:custGeom>
              <a:avLst/>
              <a:gdLst/>
              <a:ahLst/>
              <a:cxnLst/>
              <a:rect l="l" t="t" r="r" b="b"/>
              <a:pathLst>
                <a:path w="30" h="104" extrusionOk="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45"/>
            <p:cNvSpPr/>
            <p:nvPr/>
          </p:nvSpPr>
          <p:spPr>
            <a:xfrm>
              <a:off x="4812975" y="5355775"/>
              <a:ext cx="15000" cy="5650"/>
            </a:xfrm>
            <a:custGeom>
              <a:avLst/>
              <a:gdLst/>
              <a:ahLst/>
              <a:cxnLst/>
              <a:rect l="l" t="t" r="r" b="b"/>
              <a:pathLst>
                <a:path w="600" h="226" extrusionOk="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45"/>
            <p:cNvSpPr/>
            <p:nvPr/>
          </p:nvSpPr>
          <p:spPr>
            <a:xfrm>
              <a:off x="4804975" y="5355825"/>
              <a:ext cx="2375" cy="3125"/>
            </a:xfrm>
            <a:custGeom>
              <a:avLst/>
              <a:gdLst/>
              <a:ahLst/>
              <a:cxnLst/>
              <a:rect l="l" t="t" r="r" b="b"/>
              <a:pathLst>
                <a:path w="95" h="125" extrusionOk="0">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45"/>
            <p:cNvSpPr/>
            <p:nvPr/>
          </p:nvSpPr>
          <p:spPr>
            <a:xfrm>
              <a:off x="4809075" y="5355500"/>
              <a:ext cx="1150" cy="3400"/>
            </a:xfrm>
            <a:custGeom>
              <a:avLst/>
              <a:gdLst/>
              <a:ahLst/>
              <a:cxnLst/>
              <a:rect l="l" t="t" r="r" b="b"/>
              <a:pathLst>
                <a:path w="46" h="136" extrusionOk="0">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45"/>
            <p:cNvSpPr/>
            <p:nvPr/>
          </p:nvSpPr>
          <p:spPr>
            <a:xfrm>
              <a:off x="4810700" y="5355925"/>
              <a:ext cx="1050" cy="3550"/>
            </a:xfrm>
            <a:custGeom>
              <a:avLst/>
              <a:gdLst/>
              <a:ahLst/>
              <a:cxnLst/>
              <a:rect l="l" t="t" r="r" b="b"/>
              <a:pathLst>
                <a:path w="42" h="142" extrusionOk="0">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45"/>
            <p:cNvSpPr/>
            <p:nvPr/>
          </p:nvSpPr>
          <p:spPr>
            <a:xfrm>
              <a:off x="4811950" y="5356050"/>
              <a:ext cx="825" cy="3500"/>
            </a:xfrm>
            <a:custGeom>
              <a:avLst/>
              <a:gdLst/>
              <a:ahLst/>
              <a:cxnLst/>
              <a:rect l="l" t="t" r="r" b="b"/>
              <a:pathLst>
                <a:path w="33" h="140" extrusionOk="0">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45"/>
            <p:cNvSpPr/>
            <p:nvPr/>
          </p:nvSpPr>
          <p:spPr>
            <a:xfrm>
              <a:off x="4807950" y="5355750"/>
              <a:ext cx="825" cy="2775"/>
            </a:xfrm>
            <a:custGeom>
              <a:avLst/>
              <a:gdLst/>
              <a:ahLst/>
              <a:cxnLst/>
              <a:rect l="l" t="t" r="r" b="b"/>
              <a:pathLst>
                <a:path w="33" h="111" extrusionOk="0">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45"/>
            <p:cNvSpPr/>
            <p:nvPr/>
          </p:nvSpPr>
          <p:spPr>
            <a:xfrm>
              <a:off x="4827950" y="5356025"/>
              <a:ext cx="850" cy="2800"/>
            </a:xfrm>
            <a:custGeom>
              <a:avLst/>
              <a:gdLst/>
              <a:ahLst/>
              <a:cxnLst/>
              <a:rect l="l" t="t" r="r" b="b"/>
              <a:pathLst>
                <a:path w="34" h="112" extrusionOk="0">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45"/>
            <p:cNvSpPr/>
            <p:nvPr/>
          </p:nvSpPr>
          <p:spPr>
            <a:xfrm>
              <a:off x="4811225" y="5447725"/>
              <a:ext cx="10600" cy="3650"/>
            </a:xfrm>
            <a:custGeom>
              <a:avLst/>
              <a:gdLst/>
              <a:ahLst/>
              <a:cxnLst/>
              <a:rect l="l" t="t" r="r" b="b"/>
              <a:pathLst>
                <a:path w="424" h="146" extrusionOk="0">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45"/>
            <p:cNvSpPr/>
            <p:nvPr/>
          </p:nvSpPr>
          <p:spPr>
            <a:xfrm>
              <a:off x="4810100" y="5448625"/>
              <a:ext cx="950" cy="2000"/>
            </a:xfrm>
            <a:custGeom>
              <a:avLst/>
              <a:gdLst/>
              <a:ahLst/>
              <a:cxnLst/>
              <a:rect l="l" t="t" r="r" b="b"/>
              <a:pathLst>
                <a:path w="38" h="80" extrusionOk="0">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45"/>
            <p:cNvSpPr/>
            <p:nvPr/>
          </p:nvSpPr>
          <p:spPr>
            <a:xfrm>
              <a:off x="4803225" y="5460875"/>
              <a:ext cx="10075" cy="3500"/>
            </a:xfrm>
            <a:custGeom>
              <a:avLst/>
              <a:gdLst/>
              <a:ahLst/>
              <a:cxnLst/>
              <a:rect l="l" t="t" r="r" b="b"/>
              <a:pathLst>
                <a:path w="403" h="140" extrusionOk="0">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45"/>
            <p:cNvSpPr/>
            <p:nvPr/>
          </p:nvSpPr>
          <p:spPr>
            <a:xfrm>
              <a:off x="4801175" y="5461000"/>
              <a:ext cx="1775" cy="2950"/>
            </a:xfrm>
            <a:custGeom>
              <a:avLst/>
              <a:gdLst/>
              <a:ahLst/>
              <a:cxnLst/>
              <a:rect l="l" t="t" r="r" b="b"/>
              <a:pathLst>
                <a:path w="71" h="118" extrusionOk="0">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45"/>
            <p:cNvSpPr/>
            <p:nvPr/>
          </p:nvSpPr>
          <p:spPr>
            <a:xfrm>
              <a:off x="4798700" y="5461275"/>
              <a:ext cx="1775" cy="3000"/>
            </a:xfrm>
            <a:custGeom>
              <a:avLst/>
              <a:gdLst/>
              <a:ahLst/>
              <a:cxnLst/>
              <a:rect l="l" t="t" r="r" b="b"/>
              <a:pathLst>
                <a:path w="71" h="120" extrusionOk="0">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45"/>
            <p:cNvSpPr/>
            <p:nvPr/>
          </p:nvSpPr>
          <p:spPr>
            <a:xfrm>
              <a:off x="4796975" y="5461450"/>
              <a:ext cx="825" cy="2150"/>
            </a:xfrm>
            <a:custGeom>
              <a:avLst/>
              <a:gdLst/>
              <a:ahLst/>
              <a:cxnLst/>
              <a:rect l="l" t="t" r="r" b="b"/>
              <a:pathLst>
                <a:path w="33" h="86" extrusionOk="0">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45"/>
            <p:cNvSpPr/>
            <p:nvPr/>
          </p:nvSpPr>
          <p:spPr>
            <a:xfrm>
              <a:off x="4810700" y="5342200"/>
              <a:ext cx="1050" cy="2875"/>
            </a:xfrm>
            <a:custGeom>
              <a:avLst/>
              <a:gdLst/>
              <a:ahLst/>
              <a:cxnLst/>
              <a:rect l="l" t="t" r="r" b="b"/>
              <a:pathLst>
                <a:path w="42" h="115" extrusionOk="0">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45"/>
            <p:cNvSpPr/>
            <p:nvPr/>
          </p:nvSpPr>
          <p:spPr>
            <a:xfrm>
              <a:off x="4818000" y="5342375"/>
              <a:ext cx="850" cy="2725"/>
            </a:xfrm>
            <a:custGeom>
              <a:avLst/>
              <a:gdLst/>
              <a:ahLst/>
              <a:cxnLst/>
              <a:rect l="l" t="t" r="r" b="b"/>
              <a:pathLst>
                <a:path w="34" h="109" extrusionOk="0">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45"/>
            <p:cNvSpPr/>
            <p:nvPr/>
          </p:nvSpPr>
          <p:spPr>
            <a:xfrm>
              <a:off x="4812150" y="5342275"/>
              <a:ext cx="5350" cy="3600"/>
            </a:xfrm>
            <a:custGeom>
              <a:avLst/>
              <a:gdLst/>
              <a:ahLst/>
              <a:cxnLst/>
              <a:rect l="l" t="t" r="r" b="b"/>
              <a:pathLst>
                <a:path w="214" h="144" extrusionOk="0">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45"/>
            <p:cNvSpPr/>
            <p:nvPr/>
          </p:nvSpPr>
          <p:spPr>
            <a:xfrm>
              <a:off x="4807825" y="5342725"/>
              <a:ext cx="1175" cy="3075"/>
            </a:xfrm>
            <a:custGeom>
              <a:avLst/>
              <a:gdLst/>
              <a:ahLst/>
              <a:cxnLst/>
              <a:rect l="l" t="t" r="r" b="b"/>
              <a:pathLst>
                <a:path w="47" h="123" extrusionOk="0">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45"/>
            <p:cNvSpPr/>
            <p:nvPr/>
          </p:nvSpPr>
          <p:spPr>
            <a:xfrm>
              <a:off x="4823025" y="5342800"/>
              <a:ext cx="850" cy="3075"/>
            </a:xfrm>
            <a:custGeom>
              <a:avLst/>
              <a:gdLst/>
              <a:ahLst/>
              <a:cxnLst/>
              <a:rect l="l" t="t" r="r" b="b"/>
              <a:pathLst>
                <a:path w="34" h="123" extrusionOk="0">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45"/>
            <p:cNvSpPr/>
            <p:nvPr/>
          </p:nvSpPr>
          <p:spPr>
            <a:xfrm>
              <a:off x="4809475" y="5342575"/>
              <a:ext cx="950" cy="3000"/>
            </a:xfrm>
            <a:custGeom>
              <a:avLst/>
              <a:gdLst/>
              <a:ahLst/>
              <a:cxnLst/>
              <a:rect l="l" t="t" r="r" b="b"/>
              <a:pathLst>
                <a:path w="38" h="120" extrusionOk="0">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45"/>
            <p:cNvSpPr/>
            <p:nvPr/>
          </p:nvSpPr>
          <p:spPr>
            <a:xfrm>
              <a:off x="4819625" y="5342725"/>
              <a:ext cx="850" cy="3000"/>
            </a:xfrm>
            <a:custGeom>
              <a:avLst/>
              <a:gdLst/>
              <a:ahLst/>
              <a:cxnLst/>
              <a:rect l="l" t="t" r="r" b="b"/>
              <a:pathLst>
                <a:path w="34" h="120" extrusionOk="0">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45"/>
            <p:cNvSpPr/>
            <p:nvPr/>
          </p:nvSpPr>
          <p:spPr>
            <a:xfrm>
              <a:off x="4821900" y="5342675"/>
              <a:ext cx="725" cy="3225"/>
            </a:xfrm>
            <a:custGeom>
              <a:avLst/>
              <a:gdLst/>
              <a:ahLst/>
              <a:cxnLst/>
              <a:rect l="l" t="t" r="r" b="b"/>
              <a:pathLst>
                <a:path w="29" h="129" extrusionOk="0">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45"/>
            <p:cNvSpPr/>
            <p:nvPr/>
          </p:nvSpPr>
          <p:spPr>
            <a:xfrm>
              <a:off x="4806300" y="5343325"/>
              <a:ext cx="850" cy="2425"/>
            </a:xfrm>
            <a:custGeom>
              <a:avLst/>
              <a:gdLst/>
              <a:ahLst/>
              <a:cxnLst/>
              <a:rect l="l" t="t" r="r" b="b"/>
              <a:pathLst>
                <a:path w="34" h="97" extrusionOk="0">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45"/>
            <p:cNvSpPr/>
            <p:nvPr/>
          </p:nvSpPr>
          <p:spPr>
            <a:xfrm>
              <a:off x="4820750" y="5342975"/>
              <a:ext cx="550" cy="2625"/>
            </a:xfrm>
            <a:custGeom>
              <a:avLst/>
              <a:gdLst/>
              <a:ahLst/>
              <a:cxnLst/>
              <a:rect l="l" t="t" r="r" b="b"/>
              <a:pathLst>
                <a:path w="22" h="105" extrusionOk="0">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45"/>
            <p:cNvSpPr/>
            <p:nvPr/>
          </p:nvSpPr>
          <p:spPr>
            <a:xfrm>
              <a:off x="4804650" y="5382225"/>
              <a:ext cx="3725" cy="3400"/>
            </a:xfrm>
            <a:custGeom>
              <a:avLst/>
              <a:gdLst/>
              <a:ahLst/>
              <a:cxnLst/>
              <a:rect l="l" t="t" r="r" b="b"/>
              <a:pathLst>
                <a:path w="149" h="136" extrusionOk="0">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45"/>
            <p:cNvSpPr/>
            <p:nvPr/>
          </p:nvSpPr>
          <p:spPr>
            <a:xfrm>
              <a:off x="4802000" y="5383050"/>
              <a:ext cx="1850" cy="2825"/>
            </a:xfrm>
            <a:custGeom>
              <a:avLst/>
              <a:gdLst/>
              <a:ahLst/>
              <a:cxnLst/>
              <a:rect l="l" t="t" r="r" b="b"/>
              <a:pathLst>
                <a:path w="74" h="113" extrusionOk="0">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45"/>
            <p:cNvSpPr/>
            <p:nvPr/>
          </p:nvSpPr>
          <p:spPr>
            <a:xfrm>
              <a:off x="4799525" y="5382475"/>
              <a:ext cx="1575" cy="3325"/>
            </a:xfrm>
            <a:custGeom>
              <a:avLst/>
              <a:gdLst/>
              <a:ahLst/>
              <a:cxnLst/>
              <a:rect l="l" t="t" r="r" b="b"/>
              <a:pathLst>
                <a:path w="63" h="133" extrusionOk="0">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45"/>
            <p:cNvSpPr/>
            <p:nvPr/>
          </p:nvSpPr>
          <p:spPr>
            <a:xfrm>
              <a:off x="4817175" y="5382575"/>
              <a:ext cx="1150" cy="3525"/>
            </a:xfrm>
            <a:custGeom>
              <a:avLst/>
              <a:gdLst/>
              <a:ahLst/>
              <a:cxnLst/>
              <a:rect l="l" t="t" r="r" b="b"/>
              <a:pathLst>
                <a:path w="46" h="141" extrusionOk="0">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45"/>
            <p:cNvSpPr/>
            <p:nvPr/>
          </p:nvSpPr>
          <p:spPr>
            <a:xfrm>
              <a:off x="4815525" y="5382600"/>
              <a:ext cx="950" cy="2850"/>
            </a:xfrm>
            <a:custGeom>
              <a:avLst/>
              <a:gdLst/>
              <a:ahLst/>
              <a:cxnLst/>
              <a:rect l="l" t="t" r="r" b="b"/>
              <a:pathLst>
                <a:path w="38" h="114" extrusionOk="0">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45"/>
            <p:cNvSpPr/>
            <p:nvPr/>
          </p:nvSpPr>
          <p:spPr>
            <a:xfrm>
              <a:off x="4808750" y="5382900"/>
              <a:ext cx="750" cy="2475"/>
            </a:xfrm>
            <a:custGeom>
              <a:avLst/>
              <a:gdLst/>
              <a:ahLst/>
              <a:cxnLst/>
              <a:rect l="l" t="t" r="r" b="b"/>
              <a:pathLst>
                <a:path w="30" h="99" extrusionOk="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45"/>
            <p:cNvSpPr/>
            <p:nvPr/>
          </p:nvSpPr>
          <p:spPr>
            <a:xfrm>
              <a:off x="4812250" y="5382700"/>
              <a:ext cx="650" cy="2600"/>
            </a:xfrm>
            <a:custGeom>
              <a:avLst/>
              <a:gdLst/>
              <a:ahLst/>
              <a:cxnLst/>
              <a:rect l="l" t="t" r="r" b="b"/>
              <a:pathLst>
                <a:path w="26" h="104" extrusionOk="0">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45"/>
            <p:cNvSpPr/>
            <p:nvPr/>
          </p:nvSpPr>
          <p:spPr>
            <a:xfrm>
              <a:off x="4810700" y="5382775"/>
              <a:ext cx="550" cy="2375"/>
            </a:xfrm>
            <a:custGeom>
              <a:avLst/>
              <a:gdLst/>
              <a:ahLst/>
              <a:cxnLst/>
              <a:rect l="l" t="t" r="r" b="b"/>
              <a:pathLst>
                <a:path w="22" h="95" extrusionOk="0">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45"/>
            <p:cNvSpPr/>
            <p:nvPr/>
          </p:nvSpPr>
          <p:spPr>
            <a:xfrm>
              <a:off x="4814100" y="5383000"/>
              <a:ext cx="525" cy="2800"/>
            </a:xfrm>
            <a:custGeom>
              <a:avLst/>
              <a:gdLst/>
              <a:ahLst/>
              <a:cxnLst/>
              <a:rect l="l" t="t" r="r" b="b"/>
              <a:pathLst>
                <a:path w="21" h="112" extrusionOk="0">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45"/>
            <p:cNvSpPr/>
            <p:nvPr/>
          </p:nvSpPr>
          <p:spPr>
            <a:xfrm>
              <a:off x="4806300" y="5369900"/>
              <a:ext cx="1150" cy="2700"/>
            </a:xfrm>
            <a:custGeom>
              <a:avLst/>
              <a:gdLst/>
              <a:ahLst/>
              <a:cxnLst/>
              <a:rect l="l" t="t" r="r" b="b"/>
              <a:pathLst>
                <a:path w="46" h="108" extrusionOk="0">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45"/>
            <p:cNvSpPr/>
            <p:nvPr/>
          </p:nvSpPr>
          <p:spPr>
            <a:xfrm>
              <a:off x="4808450" y="5369900"/>
              <a:ext cx="850" cy="2450"/>
            </a:xfrm>
            <a:custGeom>
              <a:avLst/>
              <a:gdLst/>
              <a:ahLst/>
              <a:cxnLst/>
              <a:rect l="l" t="t" r="r" b="b"/>
              <a:pathLst>
                <a:path w="34" h="98" extrusionOk="0">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45"/>
            <p:cNvSpPr/>
            <p:nvPr/>
          </p:nvSpPr>
          <p:spPr>
            <a:xfrm>
              <a:off x="4816250" y="5370100"/>
              <a:ext cx="650" cy="2450"/>
            </a:xfrm>
            <a:custGeom>
              <a:avLst/>
              <a:gdLst/>
              <a:ahLst/>
              <a:cxnLst/>
              <a:rect l="l" t="t" r="r" b="b"/>
              <a:pathLst>
                <a:path w="26" h="98" extrusionOk="0">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45"/>
            <p:cNvSpPr/>
            <p:nvPr/>
          </p:nvSpPr>
          <p:spPr>
            <a:xfrm>
              <a:off x="4818100" y="5421825"/>
              <a:ext cx="1350" cy="2750"/>
            </a:xfrm>
            <a:custGeom>
              <a:avLst/>
              <a:gdLst/>
              <a:ahLst/>
              <a:cxnLst/>
              <a:rect l="l" t="t" r="r" b="b"/>
              <a:pathLst>
                <a:path w="54" h="110" extrusionOk="0">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45"/>
            <p:cNvSpPr/>
            <p:nvPr/>
          </p:nvSpPr>
          <p:spPr>
            <a:xfrm>
              <a:off x="4814100" y="5422200"/>
              <a:ext cx="950" cy="2500"/>
            </a:xfrm>
            <a:custGeom>
              <a:avLst/>
              <a:gdLst/>
              <a:ahLst/>
              <a:cxnLst/>
              <a:rect l="l" t="t" r="r" b="b"/>
              <a:pathLst>
                <a:path w="38" h="100" extrusionOk="0">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45"/>
            <p:cNvSpPr/>
            <p:nvPr/>
          </p:nvSpPr>
          <p:spPr>
            <a:xfrm>
              <a:off x="4801375" y="5421875"/>
              <a:ext cx="750" cy="2275"/>
            </a:xfrm>
            <a:custGeom>
              <a:avLst/>
              <a:gdLst/>
              <a:ahLst/>
              <a:cxnLst/>
              <a:rect l="l" t="t" r="r" b="b"/>
              <a:pathLst>
                <a:path w="30" h="91" extrusionOk="0">
                  <a:moveTo>
                    <a:pt x="12" y="0"/>
                  </a:moveTo>
                  <a:cubicBezTo>
                    <a:pt x="7" y="0"/>
                    <a:pt x="4" y="21"/>
                    <a:pt x="0" y="91"/>
                  </a:cubicBezTo>
                  <a:lnTo>
                    <a:pt x="25" y="91"/>
                  </a:lnTo>
                  <a:cubicBezTo>
                    <a:pt x="29" y="38"/>
                    <a:pt x="25" y="13"/>
                    <a:pt x="17" y="5"/>
                  </a:cubicBezTo>
                  <a:cubicBezTo>
                    <a:pt x="15" y="2"/>
                    <a:pt x="13" y="0"/>
                    <a:pt x="1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45"/>
            <p:cNvSpPr/>
            <p:nvPr/>
          </p:nvSpPr>
          <p:spPr>
            <a:xfrm>
              <a:off x="4803125" y="5422200"/>
              <a:ext cx="625" cy="2325"/>
            </a:xfrm>
            <a:custGeom>
              <a:avLst/>
              <a:gdLst/>
              <a:ahLst/>
              <a:cxnLst/>
              <a:rect l="l" t="t" r="r" b="b"/>
              <a:pathLst>
                <a:path w="25" h="93" extrusionOk="0">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45"/>
            <p:cNvSpPr/>
            <p:nvPr/>
          </p:nvSpPr>
          <p:spPr>
            <a:xfrm>
              <a:off x="4804750" y="5421875"/>
              <a:ext cx="650" cy="2350"/>
            </a:xfrm>
            <a:custGeom>
              <a:avLst/>
              <a:gdLst/>
              <a:ahLst/>
              <a:cxnLst/>
              <a:rect l="l" t="t" r="r" b="b"/>
              <a:pathLst>
                <a:path w="26" h="94" extrusionOk="0">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45"/>
            <p:cNvSpPr/>
            <p:nvPr/>
          </p:nvSpPr>
          <p:spPr>
            <a:xfrm>
              <a:off x="4800975" y="5408375"/>
              <a:ext cx="3300" cy="3575"/>
            </a:xfrm>
            <a:custGeom>
              <a:avLst/>
              <a:gdLst/>
              <a:ahLst/>
              <a:cxnLst/>
              <a:rect l="l" t="t" r="r" b="b"/>
              <a:pathLst>
                <a:path w="132" h="143" extrusionOk="0">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45"/>
            <p:cNvSpPr/>
            <p:nvPr/>
          </p:nvSpPr>
          <p:spPr>
            <a:xfrm>
              <a:off x="4812750" y="5408625"/>
              <a:ext cx="2500" cy="3475"/>
            </a:xfrm>
            <a:custGeom>
              <a:avLst/>
              <a:gdLst/>
              <a:ahLst/>
              <a:cxnLst/>
              <a:rect l="l" t="t" r="r" b="b"/>
              <a:pathLst>
                <a:path w="100" h="139" extrusionOk="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45"/>
            <p:cNvSpPr/>
            <p:nvPr/>
          </p:nvSpPr>
          <p:spPr>
            <a:xfrm>
              <a:off x="4808975" y="5408125"/>
              <a:ext cx="1650" cy="3650"/>
            </a:xfrm>
            <a:custGeom>
              <a:avLst/>
              <a:gdLst/>
              <a:ahLst/>
              <a:cxnLst/>
              <a:rect l="l" t="t" r="r" b="b"/>
              <a:pathLst>
                <a:path w="66" h="146" extrusionOk="0">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45"/>
            <p:cNvSpPr/>
            <p:nvPr/>
          </p:nvSpPr>
          <p:spPr>
            <a:xfrm>
              <a:off x="4806800" y="5408500"/>
              <a:ext cx="1475" cy="3075"/>
            </a:xfrm>
            <a:custGeom>
              <a:avLst/>
              <a:gdLst/>
              <a:ahLst/>
              <a:cxnLst/>
              <a:rect l="l" t="t" r="r" b="b"/>
              <a:pathLst>
                <a:path w="59" h="123" extrusionOk="0">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45"/>
            <p:cNvSpPr/>
            <p:nvPr/>
          </p:nvSpPr>
          <p:spPr>
            <a:xfrm>
              <a:off x="4804850" y="5408750"/>
              <a:ext cx="1275" cy="3250"/>
            </a:xfrm>
            <a:custGeom>
              <a:avLst/>
              <a:gdLst/>
              <a:ahLst/>
              <a:cxnLst/>
              <a:rect l="l" t="t" r="r" b="b"/>
              <a:pathLst>
                <a:path w="51" h="130" extrusionOk="0">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45"/>
            <p:cNvSpPr/>
            <p:nvPr/>
          </p:nvSpPr>
          <p:spPr>
            <a:xfrm>
              <a:off x="4811225" y="5408475"/>
              <a:ext cx="1150" cy="3275"/>
            </a:xfrm>
            <a:custGeom>
              <a:avLst/>
              <a:gdLst/>
              <a:ahLst/>
              <a:cxnLst/>
              <a:rect l="l" t="t" r="r" b="b"/>
              <a:pathLst>
                <a:path w="46" h="131" extrusionOk="0">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45"/>
            <p:cNvSpPr/>
            <p:nvPr/>
          </p:nvSpPr>
          <p:spPr>
            <a:xfrm>
              <a:off x="4817475" y="5408425"/>
              <a:ext cx="950" cy="3050"/>
            </a:xfrm>
            <a:custGeom>
              <a:avLst/>
              <a:gdLst/>
              <a:ahLst/>
              <a:cxnLst/>
              <a:rect l="l" t="t" r="r" b="b"/>
              <a:pathLst>
                <a:path w="38" h="122" extrusionOk="0">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45"/>
            <p:cNvSpPr/>
            <p:nvPr/>
          </p:nvSpPr>
          <p:spPr>
            <a:xfrm>
              <a:off x="4818600" y="5408550"/>
              <a:ext cx="750" cy="2900"/>
            </a:xfrm>
            <a:custGeom>
              <a:avLst/>
              <a:gdLst/>
              <a:ahLst/>
              <a:cxnLst/>
              <a:rect l="l" t="t" r="r" b="b"/>
              <a:pathLst>
                <a:path w="30" h="116" extrusionOk="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45"/>
            <p:cNvSpPr/>
            <p:nvPr/>
          </p:nvSpPr>
          <p:spPr>
            <a:xfrm>
              <a:off x="4816150" y="5408850"/>
              <a:ext cx="625" cy="1925"/>
            </a:xfrm>
            <a:custGeom>
              <a:avLst/>
              <a:gdLst/>
              <a:ahLst/>
              <a:cxnLst/>
              <a:rect l="l" t="t" r="r" b="b"/>
              <a:pathLst>
                <a:path w="25" h="77" extrusionOk="0">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45"/>
            <p:cNvSpPr/>
            <p:nvPr/>
          </p:nvSpPr>
          <p:spPr>
            <a:xfrm>
              <a:off x="4811950" y="5329550"/>
              <a:ext cx="18975" cy="4650"/>
            </a:xfrm>
            <a:custGeom>
              <a:avLst/>
              <a:gdLst/>
              <a:ahLst/>
              <a:cxnLst/>
              <a:rect l="l" t="t" r="r" b="b"/>
              <a:pathLst>
                <a:path w="759" h="186" extrusionOk="0">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45"/>
            <p:cNvSpPr/>
            <p:nvPr/>
          </p:nvSpPr>
          <p:spPr>
            <a:xfrm>
              <a:off x="4801375" y="5329500"/>
              <a:ext cx="10275" cy="4075"/>
            </a:xfrm>
            <a:custGeom>
              <a:avLst/>
              <a:gdLst/>
              <a:ahLst/>
              <a:cxnLst/>
              <a:rect l="l" t="t" r="r" b="b"/>
              <a:pathLst>
                <a:path w="411" h="163" extrusionOk="0">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45"/>
            <p:cNvSpPr/>
            <p:nvPr/>
          </p:nvSpPr>
          <p:spPr>
            <a:xfrm>
              <a:off x="4791625" y="5330075"/>
              <a:ext cx="7825" cy="3275"/>
            </a:xfrm>
            <a:custGeom>
              <a:avLst/>
              <a:gdLst/>
              <a:ahLst/>
              <a:cxnLst/>
              <a:rect l="l" t="t" r="r" b="b"/>
              <a:pathLst>
                <a:path w="313" h="131" extrusionOk="0">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45"/>
            <p:cNvSpPr/>
            <p:nvPr/>
          </p:nvSpPr>
          <p:spPr>
            <a:xfrm>
              <a:off x="4787125" y="5330625"/>
              <a:ext cx="3100" cy="2525"/>
            </a:xfrm>
            <a:custGeom>
              <a:avLst/>
              <a:gdLst/>
              <a:ahLst/>
              <a:cxnLst/>
              <a:rect l="l" t="t" r="r" b="b"/>
              <a:pathLst>
                <a:path w="124" h="101" extrusionOk="0">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45"/>
            <p:cNvSpPr/>
            <p:nvPr/>
          </p:nvSpPr>
          <p:spPr>
            <a:xfrm>
              <a:off x="4790500" y="5330650"/>
              <a:ext cx="650" cy="2325"/>
            </a:xfrm>
            <a:custGeom>
              <a:avLst/>
              <a:gdLst/>
              <a:ahLst/>
              <a:cxnLst/>
              <a:rect l="l" t="t" r="r" b="b"/>
              <a:pathLst>
                <a:path w="26" h="93" extrusionOk="0">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45"/>
            <p:cNvSpPr/>
            <p:nvPr/>
          </p:nvSpPr>
          <p:spPr>
            <a:xfrm>
              <a:off x="4800350" y="5330475"/>
              <a:ext cx="650" cy="1750"/>
            </a:xfrm>
            <a:custGeom>
              <a:avLst/>
              <a:gdLst/>
              <a:ahLst/>
              <a:cxnLst/>
              <a:rect l="l" t="t" r="r" b="b"/>
              <a:pathLst>
                <a:path w="26" h="70" extrusionOk="0">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45"/>
            <p:cNvSpPr/>
            <p:nvPr/>
          </p:nvSpPr>
          <p:spPr>
            <a:xfrm>
              <a:off x="4819525" y="5432750"/>
              <a:ext cx="16125" cy="7200"/>
            </a:xfrm>
            <a:custGeom>
              <a:avLst/>
              <a:gdLst/>
              <a:ahLst/>
              <a:cxnLst/>
              <a:rect l="l" t="t" r="r" b="b"/>
              <a:pathLst>
                <a:path w="645" h="288" extrusionOk="0">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45"/>
            <p:cNvSpPr/>
            <p:nvPr/>
          </p:nvSpPr>
          <p:spPr>
            <a:xfrm>
              <a:off x="4819525" y="5419700"/>
              <a:ext cx="16125" cy="7200"/>
            </a:xfrm>
            <a:custGeom>
              <a:avLst/>
              <a:gdLst/>
              <a:ahLst/>
              <a:cxnLst/>
              <a:rect l="l" t="t" r="r" b="b"/>
              <a:pathLst>
                <a:path w="645" h="288" extrusionOk="0">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45"/>
            <p:cNvSpPr/>
            <p:nvPr/>
          </p:nvSpPr>
          <p:spPr>
            <a:xfrm>
              <a:off x="4822100" y="5445675"/>
              <a:ext cx="13450" cy="7525"/>
            </a:xfrm>
            <a:custGeom>
              <a:avLst/>
              <a:gdLst/>
              <a:ahLst/>
              <a:cxnLst/>
              <a:rect l="l" t="t" r="r" b="b"/>
              <a:pathLst>
                <a:path w="538" h="301" extrusionOk="0">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45"/>
            <p:cNvSpPr/>
            <p:nvPr/>
          </p:nvSpPr>
          <p:spPr>
            <a:xfrm>
              <a:off x="4829075" y="5354725"/>
              <a:ext cx="6475" cy="6325"/>
            </a:xfrm>
            <a:custGeom>
              <a:avLst/>
              <a:gdLst/>
              <a:ahLst/>
              <a:cxnLst/>
              <a:rect l="l" t="t" r="r" b="b"/>
              <a:pathLst>
                <a:path w="259" h="253" extrusionOk="0">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45"/>
            <p:cNvSpPr/>
            <p:nvPr/>
          </p:nvSpPr>
          <p:spPr>
            <a:xfrm>
              <a:off x="4820050" y="5406925"/>
              <a:ext cx="15600" cy="6700"/>
            </a:xfrm>
            <a:custGeom>
              <a:avLst/>
              <a:gdLst/>
              <a:ahLst/>
              <a:cxnLst/>
              <a:rect l="l" t="t" r="r" b="b"/>
              <a:pathLst>
                <a:path w="624" h="268" extrusionOk="0">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45"/>
            <p:cNvSpPr/>
            <p:nvPr/>
          </p:nvSpPr>
          <p:spPr>
            <a:xfrm>
              <a:off x="4816650" y="5393650"/>
              <a:ext cx="18900" cy="7125"/>
            </a:xfrm>
            <a:custGeom>
              <a:avLst/>
              <a:gdLst/>
              <a:ahLst/>
              <a:cxnLst/>
              <a:rect l="l" t="t" r="r" b="b"/>
              <a:pathLst>
                <a:path w="756" h="285" extrusionOk="0">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45"/>
            <p:cNvSpPr/>
            <p:nvPr/>
          </p:nvSpPr>
          <p:spPr>
            <a:xfrm>
              <a:off x="4818500" y="5380750"/>
              <a:ext cx="17050" cy="6800"/>
            </a:xfrm>
            <a:custGeom>
              <a:avLst/>
              <a:gdLst/>
              <a:ahLst/>
              <a:cxnLst/>
              <a:rect l="l" t="t" r="r" b="b"/>
              <a:pathLst>
                <a:path w="682" h="272" extrusionOk="0">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45"/>
            <p:cNvSpPr/>
            <p:nvPr/>
          </p:nvSpPr>
          <p:spPr>
            <a:xfrm>
              <a:off x="4831025" y="5328825"/>
              <a:ext cx="4625" cy="6200"/>
            </a:xfrm>
            <a:custGeom>
              <a:avLst/>
              <a:gdLst/>
              <a:ahLst/>
              <a:cxnLst/>
              <a:rect l="l" t="t" r="r" b="b"/>
              <a:pathLst>
                <a:path w="185" h="248" extrusionOk="0">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45"/>
            <p:cNvSpPr/>
            <p:nvPr/>
          </p:nvSpPr>
          <p:spPr>
            <a:xfrm>
              <a:off x="4813675" y="5458725"/>
              <a:ext cx="21875" cy="7700"/>
            </a:xfrm>
            <a:custGeom>
              <a:avLst/>
              <a:gdLst/>
              <a:ahLst/>
              <a:cxnLst/>
              <a:rect l="l" t="t" r="r" b="b"/>
              <a:pathLst>
                <a:path w="875" h="308" extrusionOk="0">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45"/>
            <p:cNvSpPr/>
            <p:nvPr/>
          </p:nvSpPr>
          <p:spPr>
            <a:xfrm>
              <a:off x="4824350" y="5341500"/>
              <a:ext cx="11200" cy="6850"/>
            </a:xfrm>
            <a:custGeom>
              <a:avLst/>
              <a:gdLst/>
              <a:ahLst/>
              <a:cxnLst/>
              <a:rect l="l" t="t" r="r" b="b"/>
              <a:pathLst>
                <a:path w="448" h="274" extrusionOk="0">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45"/>
            <p:cNvSpPr/>
            <p:nvPr/>
          </p:nvSpPr>
          <p:spPr>
            <a:xfrm>
              <a:off x="4821800" y="5368025"/>
              <a:ext cx="13750" cy="6275"/>
            </a:xfrm>
            <a:custGeom>
              <a:avLst/>
              <a:gdLst/>
              <a:ahLst/>
              <a:cxnLst/>
              <a:rect l="l" t="t" r="r" b="b"/>
              <a:pathLst>
                <a:path w="550" h="251" extrusionOk="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45"/>
            <p:cNvSpPr/>
            <p:nvPr/>
          </p:nvSpPr>
          <p:spPr>
            <a:xfrm>
              <a:off x="4835625" y="5368100"/>
              <a:ext cx="750" cy="6100"/>
            </a:xfrm>
            <a:custGeom>
              <a:avLst/>
              <a:gdLst/>
              <a:ahLst/>
              <a:cxnLst/>
              <a:rect l="l" t="t" r="r" b="b"/>
              <a:pathLst>
                <a:path w="30" h="244" extrusionOk="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45"/>
            <p:cNvSpPr/>
            <p:nvPr/>
          </p:nvSpPr>
          <p:spPr>
            <a:xfrm>
              <a:off x="4835625" y="5380850"/>
              <a:ext cx="750" cy="6900"/>
            </a:xfrm>
            <a:custGeom>
              <a:avLst/>
              <a:gdLst/>
              <a:ahLst/>
              <a:cxnLst/>
              <a:rect l="l" t="t" r="r" b="b"/>
              <a:pathLst>
                <a:path w="30" h="276" extrusionOk="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45"/>
            <p:cNvSpPr/>
            <p:nvPr/>
          </p:nvSpPr>
          <p:spPr>
            <a:xfrm>
              <a:off x="4835625" y="5341875"/>
              <a:ext cx="850" cy="6750"/>
            </a:xfrm>
            <a:custGeom>
              <a:avLst/>
              <a:gdLst/>
              <a:ahLst/>
              <a:cxnLst/>
              <a:rect l="l" t="t" r="r" b="b"/>
              <a:pathLst>
                <a:path w="34" h="270" extrusionOk="0">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45"/>
            <p:cNvSpPr/>
            <p:nvPr/>
          </p:nvSpPr>
          <p:spPr>
            <a:xfrm>
              <a:off x="4835625" y="5328950"/>
              <a:ext cx="850" cy="6175"/>
            </a:xfrm>
            <a:custGeom>
              <a:avLst/>
              <a:gdLst/>
              <a:ahLst/>
              <a:cxnLst/>
              <a:rect l="l" t="t" r="r" b="b"/>
              <a:pathLst>
                <a:path w="34" h="247" extrusionOk="0">
                  <a:moveTo>
                    <a:pt x="1" y="0"/>
                  </a:moveTo>
                  <a:lnTo>
                    <a:pt x="1" y="246"/>
                  </a:lnTo>
                  <a:cubicBezTo>
                    <a:pt x="13" y="242"/>
                    <a:pt x="21" y="213"/>
                    <a:pt x="30" y="177"/>
                  </a:cubicBezTo>
                  <a:cubicBezTo>
                    <a:pt x="34" y="140"/>
                    <a:pt x="34" y="99"/>
                    <a:pt x="30" y="62"/>
                  </a:cubicBezTo>
                  <a:cubicBezTo>
                    <a:pt x="21" y="4"/>
                    <a:pt x="13" y="0"/>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45"/>
            <p:cNvSpPr/>
            <p:nvPr/>
          </p:nvSpPr>
          <p:spPr>
            <a:xfrm>
              <a:off x="4835625" y="5354900"/>
              <a:ext cx="850" cy="5975"/>
            </a:xfrm>
            <a:custGeom>
              <a:avLst/>
              <a:gdLst/>
              <a:ahLst/>
              <a:cxnLst/>
              <a:rect l="l" t="t" r="r" b="b"/>
              <a:pathLst>
                <a:path w="34" h="239" extrusionOk="0">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45"/>
            <p:cNvSpPr/>
            <p:nvPr/>
          </p:nvSpPr>
          <p:spPr>
            <a:xfrm>
              <a:off x="4835625" y="5433050"/>
              <a:ext cx="850" cy="7000"/>
            </a:xfrm>
            <a:custGeom>
              <a:avLst/>
              <a:gdLst/>
              <a:ahLst/>
              <a:cxnLst/>
              <a:rect l="l" t="t" r="r" b="b"/>
              <a:pathLst>
                <a:path w="34" h="280" extrusionOk="0">
                  <a:moveTo>
                    <a:pt x="1" y="1"/>
                  </a:moveTo>
                  <a:lnTo>
                    <a:pt x="1" y="280"/>
                  </a:lnTo>
                  <a:cubicBezTo>
                    <a:pt x="17" y="280"/>
                    <a:pt x="30" y="264"/>
                    <a:pt x="30" y="210"/>
                  </a:cubicBezTo>
                  <a:cubicBezTo>
                    <a:pt x="34" y="149"/>
                    <a:pt x="30" y="87"/>
                    <a:pt x="13" y="30"/>
                  </a:cubicBezTo>
                  <a:cubicBezTo>
                    <a:pt x="13" y="17"/>
                    <a:pt x="5" y="9"/>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45"/>
            <p:cNvSpPr/>
            <p:nvPr/>
          </p:nvSpPr>
          <p:spPr>
            <a:xfrm>
              <a:off x="4835525" y="5446100"/>
              <a:ext cx="950" cy="7200"/>
            </a:xfrm>
            <a:custGeom>
              <a:avLst/>
              <a:gdLst/>
              <a:ahLst/>
              <a:cxnLst/>
              <a:rect l="l" t="t" r="r" b="b"/>
              <a:pathLst>
                <a:path w="38" h="288" extrusionOk="0">
                  <a:moveTo>
                    <a:pt x="1" y="0"/>
                  </a:moveTo>
                  <a:lnTo>
                    <a:pt x="1" y="287"/>
                  </a:lnTo>
                  <a:cubicBezTo>
                    <a:pt x="17" y="279"/>
                    <a:pt x="34" y="263"/>
                    <a:pt x="34" y="222"/>
                  </a:cubicBezTo>
                  <a:cubicBezTo>
                    <a:pt x="38" y="107"/>
                    <a:pt x="34" y="25"/>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45"/>
            <p:cNvSpPr/>
            <p:nvPr/>
          </p:nvSpPr>
          <p:spPr>
            <a:xfrm>
              <a:off x="4835625" y="5458800"/>
              <a:ext cx="950" cy="7425"/>
            </a:xfrm>
            <a:custGeom>
              <a:avLst/>
              <a:gdLst/>
              <a:ahLst/>
              <a:cxnLst/>
              <a:rect l="l" t="t" r="r" b="b"/>
              <a:pathLst>
                <a:path w="38" h="297" extrusionOk="0">
                  <a:moveTo>
                    <a:pt x="1" y="1"/>
                  </a:moveTo>
                  <a:lnTo>
                    <a:pt x="1" y="296"/>
                  </a:lnTo>
                  <a:cubicBezTo>
                    <a:pt x="30" y="251"/>
                    <a:pt x="38" y="194"/>
                    <a:pt x="30" y="140"/>
                  </a:cubicBezTo>
                  <a:cubicBezTo>
                    <a:pt x="21" y="54"/>
                    <a:pt x="13" y="13"/>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45"/>
            <p:cNvSpPr/>
            <p:nvPr/>
          </p:nvSpPr>
          <p:spPr>
            <a:xfrm>
              <a:off x="4835625" y="5407200"/>
              <a:ext cx="750" cy="6400"/>
            </a:xfrm>
            <a:custGeom>
              <a:avLst/>
              <a:gdLst/>
              <a:ahLst/>
              <a:cxnLst/>
              <a:rect l="l" t="t" r="r" b="b"/>
              <a:pathLst>
                <a:path w="30" h="256" extrusionOk="0">
                  <a:moveTo>
                    <a:pt x="1" y="1"/>
                  </a:moveTo>
                  <a:lnTo>
                    <a:pt x="1" y="255"/>
                  </a:lnTo>
                  <a:cubicBezTo>
                    <a:pt x="5" y="251"/>
                    <a:pt x="13" y="247"/>
                    <a:pt x="21" y="227"/>
                  </a:cubicBezTo>
                  <a:cubicBezTo>
                    <a:pt x="30" y="181"/>
                    <a:pt x="30" y="132"/>
                    <a:pt x="30" y="87"/>
                  </a:cubicBezTo>
                  <a:cubicBezTo>
                    <a:pt x="26" y="34"/>
                    <a:pt x="17" y="9"/>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45"/>
            <p:cNvSpPr/>
            <p:nvPr/>
          </p:nvSpPr>
          <p:spPr>
            <a:xfrm>
              <a:off x="4835525" y="5393975"/>
              <a:ext cx="950" cy="6825"/>
            </a:xfrm>
            <a:custGeom>
              <a:avLst/>
              <a:gdLst/>
              <a:ahLst/>
              <a:cxnLst/>
              <a:rect l="l" t="t" r="r" b="b"/>
              <a:pathLst>
                <a:path w="38" h="273" extrusionOk="0">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45"/>
            <p:cNvSpPr/>
            <p:nvPr/>
          </p:nvSpPr>
          <p:spPr>
            <a:xfrm>
              <a:off x="4835625" y="5420950"/>
              <a:ext cx="750" cy="6075"/>
            </a:xfrm>
            <a:custGeom>
              <a:avLst/>
              <a:gdLst/>
              <a:ahLst/>
              <a:cxnLst/>
              <a:rect l="l" t="t" r="r" b="b"/>
              <a:pathLst>
                <a:path w="30" h="243" extrusionOk="0">
                  <a:moveTo>
                    <a:pt x="1" y="1"/>
                  </a:moveTo>
                  <a:lnTo>
                    <a:pt x="1" y="243"/>
                  </a:lnTo>
                  <a:cubicBezTo>
                    <a:pt x="30" y="231"/>
                    <a:pt x="30" y="157"/>
                    <a:pt x="30" y="124"/>
                  </a:cubicBezTo>
                  <a:cubicBezTo>
                    <a:pt x="30" y="62"/>
                    <a:pt x="26" y="13"/>
                    <a:pt x="13" y="9"/>
                  </a:cubicBezTo>
                  <a:cubicBezTo>
                    <a:pt x="9" y="5"/>
                    <a:pt x="5" y="1"/>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45"/>
            <p:cNvSpPr/>
            <p:nvPr/>
          </p:nvSpPr>
          <p:spPr>
            <a:xfrm>
              <a:off x="3017475" y="4529075"/>
              <a:ext cx="850" cy="6100"/>
            </a:xfrm>
            <a:custGeom>
              <a:avLst/>
              <a:gdLst/>
              <a:ahLst/>
              <a:cxnLst/>
              <a:rect l="l" t="t" r="r" b="b"/>
              <a:pathLst>
                <a:path w="34" h="244" extrusionOk="0">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45"/>
            <p:cNvSpPr/>
            <p:nvPr/>
          </p:nvSpPr>
          <p:spPr>
            <a:xfrm>
              <a:off x="3017475" y="4541825"/>
              <a:ext cx="850" cy="6825"/>
            </a:xfrm>
            <a:custGeom>
              <a:avLst/>
              <a:gdLst/>
              <a:ahLst/>
              <a:cxnLst/>
              <a:rect l="l" t="t" r="r" b="b"/>
              <a:pathLst>
                <a:path w="34" h="273" extrusionOk="0">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45"/>
            <p:cNvSpPr/>
            <p:nvPr/>
          </p:nvSpPr>
          <p:spPr>
            <a:xfrm>
              <a:off x="3017375" y="4502750"/>
              <a:ext cx="850" cy="6850"/>
            </a:xfrm>
            <a:custGeom>
              <a:avLst/>
              <a:gdLst/>
              <a:ahLst/>
              <a:cxnLst/>
              <a:rect l="l" t="t" r="r" b="b"/>
              <a:pathLst>
                <a:path w="34" h="274" extrusionOk="0">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45"/>
            <p:cNvSpPr/>
            <p:nvPr/>
          </p:nvSpPr>
          <p:spPr>
            <a:xfrm>
              <a:off x="3017475" y="4489925"/>
              <a:ext cx="850" cy="6175"/>
            </a:xfrm>
            <a:custGeom>
              <a:avLst/>
              <a:gdLst/>
              <a:ahLst/>
              <a:cxnLst/>
              <a:rect l="l" t="t" r="r" b="b"/>
              <a:pathLst>
                <a:path w="34" h="247" extrusionOk="0">
                  <a:moveTo>
                    <a:pt x="34" y="0"/>
                  </a:moveTo>
                  <a:cubicBezTo>
                    <a:pt x="17" y="0"/>
                    <a:pt x="9" y="0"/>
                    <a:pt x="5" y="62"/>
                  </a:cubicBezTo>
                  <a:cubicBezTo>
                    <a:pt x="1" y="99"/>
                    <a:pt x="1" y="140"/>
                    <a:pt x="5" y="177"/>
                  </a:cubicBezTo>
                  <a:cubicBezTo>
                    <a:pt x="13" y="214"/>
                    <a:pt x="21" y="243"/>
                    <a:pt x="34" y="247"/>
                  </a:cubicBezTo>
                  <a:lnTo>
                    <a:pt x="3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45"/>
            <p:cNvSpPr/>
            <p:nvPr/>
          </p:nvSpPr>
          <p:spPr>
            <a:xfrm>
              <a:off x="3017400" y="4515875"/>
              <a:ext cx="825" cy="6000"/>
            </a:xfrm>
            <a:custGeom>
              <a:avLst/>
              <a:gdLst/>
              <a:ahLst/>
              <a:cxnLst/>
              <a:rect l="l" t="t" r="r" b="b"/>
              <a:pathLst>
                <a:path w="33" h="240" extrusionOk="0">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45"/>
            <p:cNvSpPr/>
            <p:nvPr/>
          </p:nvSpPr>
          <p:spPr>
            <a:xfrm>
              <a:off x="3017375" y="4594050"/>
              <a:ext cx="950" cy="7000"/>
            </a:xfrm>
            <a:custGeom>
              <a:avLst/>
              <a:gdLst/>
              <a:ahLst/>
              <a:cxnLst/>
              <a:rect l="l" t="t" r="r" b="b"/>
              <a:pathLst>
                <a:path w="38" h="280" extrusionOk="0">
                  <a:moveTo>
                    <a:pt x="38" y="0"/>
                  </a:moveTo>
                  <a:cubicBezTo>
                    <a:pt x="29" y="4"/>
                    <a:pt x="25" y="17"/>
                    <a:pt x="21" y="25"/>
                  </a:cubicBezTo>
                  <a:cubicBezTo>
                    <a:pt x="9" y="86"/>
                    <a:pt x="1" y="144"/>
                    <a:pt x="5" y="205"/>
                  </a:cubicBezTo>
                  <a:cubicBezTo>
                    <a:pt x="5" y="259"/>
                    <a:pt x="21" y="275"/>
                    <a:pt x="38" y="279"/>
                  </a:cubicBezTo>
                  <a:lnTo>
                    <a:pt x="38"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45"/>
            <p:cNvSpPr/>
            <p:nvPr/>
          </p:nvSpPr>
          <p:spPr>
            <a:xfrm>
              <a:off x="3017475" y="4606975"/>
              <a:ext cx="850" cy="7200"/>
            </a:xfrm>
            <a:custGeom>
              <a:avLst/>
              <a:gdLst/>
              <a:ahLst/>
              <a:cxnLst/>
              <a:rect l="l" t="t" r="r" b="b"/>
              <a:pathLst>
                <a:path w="34" h="288" extrusionOk="0">
                  <a:moveTo>
                    <a:pt x="34" y="0"/>
                  </a:moveTo>
                  <a:cubicBezTo>
                    <a:pt x="5" y="29"/>
                    <a:pt x="1" y="107"/>
                    <a:pt x="1" y="222"/>
                  </a:cubicBezTo>
                  <a:cubicBezTo>
                    <a:pt x="1" y="267"/>
                    <a:pt x="17" y="283"/>
                    <a:pt x="34" y="287"/>
                  </a:cubicBezTo>
                  <a:lnTo>
                    <a:pt x="3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45"/>
            <p:cNvSpPr/>
            <p:nvPr/>
          </p:nvSpPr>
          <p:spPr>
            <a:xfrm>
              <a:off x="3017275" y="4619800"/>
              <a:ext cx="1050" cy="7400"/>
            </a:xfrm>
            <a:custGeom>
              <a:avLst/>
              <a:gdLst/>
              <a:ahLst/>
              <a:cxnLst/>
              <a:rect l="l" t="t" r="r" b="b"/>
              <a:pathLst>
                <a:path w="42" h="296" extrusionOk="0">
                  <a:moveTo>
                    <a:pt x="42" y="0"/>
                  </a:moveTo>
                  <a:cubicBezTo>
                    <a:pt x="25" y="12"/>
                    <a:pt x="17" y="54"/>
                    <a:pt x="13" y="140"/>
                  </a:cubicBezTo>
                  <a:cubicBezTo>
                    <a:pt x="1" y="193"/>
                    <a:pt x="9" y="250"/>
                    <a:pt x="42" y="296"/>
                  </a:cubicBezTo>
                  <a:lnTo>
                    <a:pt x="42"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45"/>
            <p:cNvSpPr/>
            <p:nvPr/>
          </p:nvSpPr>
          <p:spPr>
            <a:xfrm>
              <a:off x="3017475" y="4568200"/>
              <a:ext cx="850" cy="6275"/>
            </a:xfrm>
            <a:custGeom>
              <a:avLst/>
              <a:gdLst/>
              <a:ahLst/>
              <a:cxnLst/>
              <a:rect l="l" t="t" r="r" b="b"/>
              <a:pathLst>
                <a:path w="34" h="251" extrusionOk="0">
                  <a:moveTo>
                    <a:pt x="29" y="0"/>
                  </a:moveTo>
                  <a:cubicBezTo>
                    <a:pt x="13" y="8"/>
                    <a:pt x="9" y="33"/>
                    <a:pt x="5" y="82"/>
                  </a:cubicBezTo>
                  <a:cubicBezTo>
                    <a:pt x="1" y="132"/>
                    <a:pt x="1" y="177"/>
                    <a:pt x="9" y="226"/>
                  </a:cubicBezTo>
                  <a:cubicBezTo>
                    <a:pt x="17" y="242"/>
                    <a:pt x="25" y="251"/>
                    <a:pt x="34" y="251"/>
                  </a:cubicBezTo>
                  <a:lnTo>
                    <a:pt x="34" y="0"/>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45"/>
            <p:cNvSpPr/>
            <p:nvPr/>
          </p:nvSpPr>
          <p:spPr>
            <a:xfrm>
              <a:off x="3017400" y="4554950"/>
              <a:ext cx="925" cy="6750"/>
            </a:xfrm>
            <a:custGeom>
              <a:avLst/>
              <a:gdLst/>
              <a:ahLst/>
              <a:cxnLst/>
              <a:rect l="l" t="t" r="r" b="b"/>
              <a:pathLst>
                <a:path w="37" h="270" extrusionOk="0">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45"/>
            <p:cNvSpPr/>
            <p:nvPr/>
          </p:nvSpPr>
          <p:spPr>
            <a:xfrm>
              <a:off x="3017475" y="4581825"/>
              <a:ext cx="850" cy="6100"/>
            </a:xfrm>
            <a:custGeom>
              <a:avLst/>
              <a:gdLst/>
              <a:ahLst/>
              <a:cxnLst/>
              <a:rect l="l" t="t" r="r" b="b"/>
              <a:pathLst>
                <a:path w="34" h="244" extrusionOk="0">
                  <a:moveTo>
                    <a:pt x="34" y="1"/>
                  </a:moveTo>
                  <a:cubicBezTo>
                    <a:pt x="29" y="5"/>
                    <a:pt x="21" y="9"/>
                    <a:pt x="17" y="9"/>
                  </a:cubicBezTo>
                  <a:cubicBezTo>
                    <a:pt x="9" y="13"/>
                    <a:pt x="1" y="67"/>
                    <a:pt x="1" y="124"/>
                  </a:cubicBezTo>
                  <a:cubicBezTo>
                    <a:pt x="1" y="157"/>
                    <a:pt x="1" y="235"/>
                    <a:pt x="34" y="243"/>
                  </a:cubicBezTo>
                  <a:lnTo>
                    <a:pt x="34" y="1"/>
                  </a:ln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45"/>
            <p:cNvSpPr/>
            <p:nvPr/>
          </p:nvSpPr>
          <p:spPr>
            <a:xfrm>
              <a:off x="3048150" y="4556525"/>
              <a:ext cx="4750" cy="3825"/>
            </a:xfrm>
            <a:custGeom>
              <a:avLst/>
              <a:gdLst/>
              <a:ahLst/>
              <a:cxnLst/>
              <a:rect l="l" t="t" r="r" b="b"/>
              <a:pathLst>
                <a:path w="190" h="153" extrusionOk="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45"/>
            <p:cNvSpPr/>
            <p:nvPr/>
          </p:nvSpPr>
          <p:spPr>
            <a:xfrm>
              <a:off x="3040450" y="4556400"/>
              <a:ext cx="3100" cy="3900"/>
            </a:xfrm>
            <a:custGeom>
              <a:avLst/>
              <a:gdLst/>
              <a:ahLst/>
              <a:cxnLst/>
              <a:rect l="l" t="t" r="r" b="b"/>
              <a:pathLst>
                <a:path w="124" h="156" extrusionOk="0">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45"/>
            <p:cNvSpPr/>
            <p:nvPr/>
          </p:nvSpPr>
          <p:spPr>
            <a:xfrm>
              <a:off x="3038825" y="4556575"/>
              <a:ext cx="1550" cy="2650"/>
            </a:xfrm>
            <a:custGeom>
              <a:avLst/>
              <a:gdLst/>
              <a:ahLst/>
              <a:cxnLst/>
              <a:rect l="l" t="t" r="r" b="b"/>
              <a:pathLst>
                <a:path w="62" h="106" extrusionOk="0">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45"/>
            <p:cNvSpPr/>
            <p:nvPr/>
          </p:nvSpPr>
          <p:spPr>
            <a:xfrm>
              <a:off x="3037375" y="4556275"/>
              <a:ext cx="1275" cy="3325"/>
            </a:xfrm>
            <a:custGeom>
              <a:avLst/>
              <a:gdLst/>
              <a:ahLst/>
              <a:cxnLst/>
              <a:rect l="l" t="t" r="r" b="b"/>
              <a:pathLst>
                <a:path w="51" h="133" extrusionOk="0">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45"/>
            <p:cNvSpPr/>
            <p:nvPr/>
          </p:nvSpPr>
          <p:spPr>
            <a:xfrm>
              <a:off x="3045275" y="4556825"/>
              <a:ext cx="950" cy="3400"/>
            </a:xfrm>
            <a:custGeom>
              <a:avLst/>
              <a:gdLst/>
              <a:ahLst/>
              <a:cxnLst/>
              <a:rect l="l" t="t" r="r" b="b"/>
              <a:pathLst>
                <a:path w="38" h="136" extrusionOk="0">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45"/>
            <p:cNvSpPr/>
            <p:nvPr/>
          </p:nvSpPr>
          <p:spPr>
            <a:xfrm>
              <a:off x="3043850" y="4556800"/>
              <a:ext cx="1050" cy="3425"/>
            </a:xfrm>
            <a:custGeom>
              <a:avLst/>
              <a:gdLst/>
              <a:ahLst/>
              <a:cxnLst/>
              <a:rect l="l" t="t" r="r" b="b"/>
              <a:pathLst>
                <a:path w="42" h="137" extrusionOk="0">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45"/>
            <p:cNvSpPr/>
            <p:nvPr/>
          </p:nvSpPr>
          <p:spPr>
            <a:xfrm>
              <a:off x="3046500" y="4556600"/>
              <a:ext cx="950" cy="3175"/>
            </a:xfrm>
            <a:custGeom>
              <a:avLst/>
              <a:gdLst/>
              <a:ahLst/>
              <a:cxnLst/>
              <a:rect l="l" t="t" r="r" b="b"/>
              <a:pathLst>
                <a:path w="38" h="127" extrusionOk="0">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45"/>
            <p:cNvSpPr/>
            <p:nvPr/>
          </p:nvSpPr>
          <p:spPr>
            <a:xfrm>
              <a:off x="3037700" y="4595075"/>
              <a:ext cx="9350" cy="4425"/>
            </a:xfrm>
            <a:custGeom>
              <a:avLst/>
              <a:gdLst/>
              <a:ahLst/>
              <a:cxnLst/>
              <a:rect l="l" t="t" r="r" b="b"/>
              <a:pathLst>
                <a:path w="374" h="177" extrusionOk="0">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45"/>
            <p:cNvSpPr/>
            <p:nvPr/>
          </p:nvSpPr>
          <p:spPr>
            <a:xfrm>
              <a:off x="3036350" y="4594950"/>
              <a:ext cx="1250" cy="3425"/>
            </a:xfrm>
            <a:custGeom>
              <a:avLst/>
              <a:gdLst/>
              <a:ahLst/>
              <a:cxnLst/>
              <a:rect l="l" t="t" r="r" b="b"/>
              <a:pathLst>
                <a:path w="50" h="137" extrusionOk="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45"/>
            <p:cNvSpPr/>
            <p:nvPr/>
          </p:nvSpPr>
          <p:spPr>
            <a:xfrm>
              <a:off x="3034725" y="4595450"/>
              <a:ext cx="1150" cy="3375"/>
            </a:xfrm>
            <a:custGeom>
              <a:avLst/>
              <a:gdLst/>
              <a:ahLst/>
              <a:cxnLst/>
              <a:rect l="l" t="t" r="r" b="b"/>
              <a:pathLst>
                <a:path w="46" h="135" extrusionOk="0">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45"/>
            <p:cNvSpPr/>
            <p:nvPr/>
          </p:nvSpPr>
          <p:spPr>
            <a:xfrm>
              <a:off x="3050725" y="4596300"/>
              <a:ext cx="725" cy="2600"/>
            </a:xfrm>
            <a:custGeom>
              <a:avLst/>
              <a:gdLst/>
              <a:ahLst/>
              <a:cxnLst/>
              <a:rect l="l" t="t" r="r" b="b"/>
              <a:pathLst>
                <a:path w="29" h="104" extrusionOk="0">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45"/>
            <p:cNvSpPr/>
            <p:nvPr/>
          </p:nvSpPr>
          <p:spPr>
            <a:xfrm>
              <a:off x="3026000" y="4516750"/>
              <a:ext cx="14900" cy="5650"/>
            </a:xfrm>
            <a:custGeom>
              <a:avLst/>
              <a:gdLst/>
              <a:ahLst/>
              <a:cxnLst/>
              <a:rect l="l" t="t" r="r" b="b"/>
              <a:pathLst>
                <a:path w="596" h="226" extrusionOk="0">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45"/>
            <p:cNvSpPr/>
            <p:nvPr/>
          </p:nvSpPr>
          <p:spPr>
            <a:xfrm>
              <a:off x="3046500" y="4516725"/>
              <a:ext cx="2400" cy="3175"/>
            </a:xfrm>
            <a:custGeom>
              <a:avLst/>
              <a:gdLst/>
              <a:ahLst/>
              <a:cxnLst/>
              <a:rect l="l" t="t" r="r" b="b"/>
              <a:pathLst>
                <a:path w="96" h="127" extrusionOk="0">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45"/>
            <p:cNvSpPr/>
            <p:nvPr/>
          </p:nvSpPr>
          <p:spPr>
            <a:xfrm>
              <a:off x="3043750" y="4516450"/>
              <a:ext cx="1050" cy="3350"/>
            </a:xfrm>
            <a:custGeom>
              <a:avLst/>
              <a:gdLst/>
              <a:ahLst/>
              <a:cxnLst/>
              <a:rect l="l" t="t" r="r" b="b"/>
              <a:pathLst>
                <a:path w="42" h="134" extrusionOk="0">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45"/>
            <p:cNvSpPr/>
            <p:nvPr/>
          </p:nvSpPr>
          <p:spPr>
            <a:xfrm>
              <a:off x="3042100" y="4516875"/>
              <a:ext cx="1150" cy="3475"/>
            </a:xfrm>
            <a:custGeom>
              <a:avLst/>
              <a:gdLst/>
              <a:ahLst/>
              <a:cxnLst/>
              <a:rect l="l" t="t" r="r" b="b"/>
              <a:pathLst>
                <a:path w="46" h="139" extrusionOk="0">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45"/>
            <p:cNvSpPr/>
            <p:nvPr/>
          </p:nvSpPr>
          <p:spPr>
            <a:xfrm>
              <a:off x="3041075" y="4516950"/>
              <a:ext cx="950" cy="3575"/>
            </a:xfrm>
            <a:custGeom>
              <a:avLst/>
              <a:gdLst/>
              <a:ahLst/>
              <a:cxnLst/>
              <a:rect l="l" t="t" r="r" b="b"/>
              <a:pathLst>
                <a:path w="38" h="143" extrusionOk="0">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45"/>
            <p:cNvSpPr/>
            <p:nvPr/>
          </p:nvSpPr>
          <p:spPr>
            <a:xfrm>
              <a:off x="3045075" y="4516675"/>
              <a:ext cx="850" cy="2800"/>
            </a:xfrm>
            <a:custGeom>
              <a:avLst/>
              <a:gdLst/>
              <a:ahLst/>
              <a:cxnLst/>
              <a:rect l="l" t="t" r="r" b="b"/>
              <a:pathLst>
                <a:path w="34" h="112" extrusionOk="0">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45"/>
            <p:cNvSpPr/>
            <p:nvPr/>
          </p:nvSpPr>
          <p:spPr>
            <a:xfrm>
              <a:off x="3025075" y="4516975"/>
              <a:ext cx="850" cy="2825"/>
            </a:xfrm>
            <a:custGeom>
              <a:avLst/>
              <a:gdLst/>
              <a:ahLst/>
              <a:cxnLst/>
              <a:rect l="l" t="t" r="r" b="b"/>
              <a:pathLst>
                <a:path w="34" h="113" extrusionOk="0">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45"/>
            <p:cNvSpPr/>
            <p:nvPr/>
          </p:nvSpPr>
          <p:spPr>
            <a:xfrm>
              <a:off x="3032050" y="4608600"/>
              <a:ext cx="10700" cy="3775"/>
            </a:xfrm>
            <a:custGeom>
              <a:avLst/>
              <a:gdLst/>
              <a:ahLst/>
              <a:cxnLst/>
              <a:rect l="l" t="t" r="r" b="b"/>
              <a:pathLst>
                <a:path w="428" h="151" extrusionOk="0">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45"/>
            <p:cNvSpPr/>
            <p:nvPr/>
          </p:nvSpPr>
          <p:spPr>
            <a:xfrm>
              <a:off x="3042825" y="4609575"/>
              <a:ext cx="950" cy="2025"/>
            </a:xfrm>
            <a:custGeom>
              <a:avLst/>
              <a:gdLst/>
              <a:ahLst/>
              <a:cxnLst/>
              <a:rect l="l" t="t" r="r" b="b"/>
              <a:pathLst>
                <a:path w="38" h="81" extrusionOk="0">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45"/>
            <p:cNvSpPr/>
            <p:nvPr/>
          </p:nvSpPr>
          <p:spPr>
            <a:xfrm>
              <a:off x="3040550" y="4621775"/>
              <a:ext cx="10200" cy="3575"/>
            </a:xfrm>
            <a:custGeom>
              <a:avLst/>
              <a:gdLst/>
              <a:ahLst/>
              <a:cxnLst/>
              <a:rect l="l" t="t" r="r" b="b"/>
              <a:pathLst>
                <a:path w="408" h="143" extrusionOk="0">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45"/>
            <p:cNvSpPr/>
            <p:nvPr/>
          </p:nvSpPr>
          <p:spPr>
            <a:xfrm>
              <a:off x="3050925" y="4621925"/>
              <a:ext cx="1775" cy="2925"/>
            </a:xfrm>
            <a:custGeom>
              <a:avLst/>
              <a:gdLst/>
              <a:ahLst/>
              <a:cxnLst/>
              <a:rect l="l" t="t" r="r" b="b"/>
              <a:pathLst>
                <a:path w="71" h="117" extrusionOk="0">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45"/>
            <p:cNvSpPr/>
            <p:nvPr/>
          </p:nvSpPr>
          <p:spPr>
            <a:xfrm>
              <a:off x="3053500" y="4622150"/>
              <a:ext cx="1750" cy="3000"/>
            </a:xfrm>
            <a:custGeom>
              <a:avLst/>
              <a:gdLst/>
              <a:ahLst/>
              <a:cxnLst/>
              <a:rect l="l" t="t" r="r" b="b"/>
              <a:pathLst>
                <a:path w="70" h="120" extrusionOk="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45"/>
            <p:cNvSpPr/>
            <p:nvPr/>
          </p:nvSpPr>
          <p:spPr>
            <a:xfrm>
              <a:off x="3056150" y="4622425"/>
              <a:ext cx="850" cy="2100"/>
            </a:xfrm>
            <a:custGeom>
              <a:avLst/>
              <a:gdLst/>
              <a:ahLst/>
              <a:cxnLst/>
              <a:rect l="l" t="t" r="r" b="b"/>
              <a:pathLst>
                <a:path w="34" h="84" extrusionOk="0">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45"/>
            <p:cNvSpPr/>
            <p:nvPr/>
          </p:nvSpPr>
          <p:spPr>
            <a:xfrm>
              <a:off x="3042100" y="4503175"/>
              <a:ext cx="1050" cy="2875"/>
            </a:xfrm>
            <a:custGeom>
              <a:avLst/>
              <a:gdLst/>
              <a:ahLst/>
              <a:cxnLst/>
              <a:rect l="l" t="t" r="r" b="b"/>
              <a:pathLst>
                <a:path w="42" h="115" extrusionOk="0">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45"/>
            <p:cNvSpPr/>
            <p:nvPr/>
          </p:nvSpPr>
          <p:spPr>
            <a:xfrm>
              <a:off x="3035025" y="4503325"/>
              <a:ext cx="850" cy="2775"/>
            </a:xfrm>
            <a:custGeom>
              <a:avLst/>
              <a:gdLst/>
              <a:ahLst/>
              <a:cxnLst/>
              <a:rect l="l" t="t" r="r" b="b"/>
              <a:pathLst>
                <a:path w="34" h="111" extrusionOk="0">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45"/>
            <p:cNvSpPr/>
            <p:nvPr/>
          </p:nvSpPr>
          <p:spPr>
            <a:xfrm>
              <a:off x="3036450" y="4503300"/>
              <a:ext cx="5275" cy="3625"/>
            </a:xfrm>
            <a:custGeom>
              <a:avLst/>
              <a:gdLst/>
              <a:ahLst/>
              <a:cxnLst/>
              <a:rect l="l" t="t" r="r" b="b"/>
              <a:pathLst>
                <a:path w="211" h="145" extrusionOk="0">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45"/>
            <p:cNvSpPr/>
            <p:nvPr/>
          </p:nvSpPr>
          <p:spPr>
            <a:xfrm>
              <a:off x="3044875" y="4503675"/>
              <a:ext cx="1150" cy="3000"/>
            </a:xfrm>
            <a:custGeom>
              <a:avLst/>
              <a:gdLst/>
              <a:ahLst/>
              <a:cxnLst/>
              <a:rect l="l" t="t" r="r" b="b"/>
              <a:pathLst>
                <a:path w="46" h="120" extrusionOk="0">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45"/>
            <p:cNvSpPr/>
            <p:nvPr/>
          </p:nvSpPr>
          <p:spPr>
            <a:xfrm>
              <a:off x="3030000" y="4503750"/>
              <a:ext cx="850" cy="3050"/>
            </a:xfrm>
            <a:custGeom>
              <a:avLst/>
              <a:gdLst/>
              <a:ahLst/>
              <a:cxnLst/>
              <a:rect l="l" t="t" r="r" b="b"/>
              <a:pathLst>
                <a:path w="34" h="122" extrusionOk="0">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45"/>
            <p:cNvSpPr/>
            <p:nvPr/>
          </p:nvSpPr>
          <p:spPr>
            <a:xfrm>
              <a:off x="3043525" y="4503525"/>
              <a:ext cx="850" cy="3050"/>
            </a:xfrm>
            <a:custGeom>
              <a:avLst/>
              <a:gdLst/>
              <a:ahLst/>
              <a:cxnLst/>
              <a:rect l="l" t="t" r="r" b="b"/>
              <a:pathLst>
                <a:path w="34" h="122" extrusionOk="0">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45"/>
            <p:cNvSpPr/>
            <p:nvPr/>
          </p:nvSpPr>
          <p:spPr>
            <a:xfrm>
              <a:off x="3033475" y="4503650"/>
              <a:ext cx="850" cy="3025"/>
            </a:xfrm>
            <a:custGeom>
              <a:avLst/>
              <a:gdLst/>
              <a:ahLst/>
              <a:cxnLst/>
              <a:rect l="l" t="t" r="r" b="b"/>
              <a:pathLst>
                <a:path w="34" h="121" extrusionOk="0">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45"/>
            <p:cNvSpPr/>
            <p:nvPr/>
          </p:nvSpPr>
          <p:spPr>
            <a:xfrm>
              <a:off x="3031225" y="4503675"/>
              <a:ext cx="750" cy="3150"/>
            </a:xfrm>
            <a:custGeom>
              <a:avLst/>
              <a:gdLst/>
              <a:ahLst/>
              <a:cxnLst/>
              <a:rect l="l" t="t" r="r" b="b"/>
              <a:pathLst>
                <a:path w="30" h="126" extrusionOk="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45"/>
            <p:cNvSpPr/>
            <p:nvPr/>
          </p:nvSpPr>
          <p:spPr>
            <a:xfrm>
              <a:off x="3046725" y="4504300"/>
              <a:ext cx="850" cy="2375"/>
            </a:xfrm>
            <a:custGeom>
              <a:avLst/>
              <a:gdLst/>
              <a:ahLst/>
              <a:cxnLst/>
              <a:rect l="l" t="t" r="r" b="b"/>
              <a:pathLst>
                <a:path w="34" h="95" extrusionOk="0">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45"/>
            <p:cNvSpPr/>
            <p:nvPr/>
          </p:nvSpPr>
          <p:spPr>
            <a:xfrm>
              <a:off x="3032675" y="4503875"/>
              <a:ext cx="525" cy="2700"/>
            </a:xfrm>
            <a:custGeom>
              <a:avLst/>
              <a:gdLst/>
              <a:ahLst/>
              <a:cxnLst/>
              <a:rect l="l" t="t" r="r" b="b"/>
              <a:pathLst>
                <a:path w="21" h="108" extrusionOk="0">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45"/>
            <p:cNvSpPr/>
            <p:nvPr/>
          </p:nvSpPr>
          <p:spPr>
            <a:xfrm>
              <a:off x="3045475" y="4543150"/>
              <a:ext cx="3825" cy="3450"/>
            </a:xfrm>
            <a:custGeom>
              <a:avLst/>
              <a:gdLst/>
              <a:ahLst/>
              <a:cxnLst/>
              <a:rect l="l" t="t" r="r" b="b"/>
              <a:pathLst>
                <a:path w="153" h="138" extrusionOk="0">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45"/>
            <p:cNvSpPr/>
            <p:nvPr/>
          </p:nvSpPr>
          <p:spPr>
            <a:xfrm>
              <a:off x="3050100" y="4544000"/>
              <a:ext cx="1875" cy="2800"/>
            </a:xfrm>
            <a:custGeom>
              <a:avLst/>
              <a:gdLst/>
              <a:ahLst/>
              <a:cxnLst/>
              <a:rect l="l" t="t" r="r" b="b"/>
              <a:pathLst>
                <a:path w="75" h="112" extrusionOk="0">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45"/>
            <p:cNvSpPr/>
            <p:nvPr/>
          </p:nvSpPr>
          <p:spPr>
            <a:xfrm>
              <a:off x="3052875" y="4543850"/>
              <a:ext cx="1550" cy="2925"/>
            </a:xfrm>
            <a:custGeom>
              <a:avLst/>
              <a:gdLst/>
              <a:ahLst/>
              <a:cxnLst/>
              <a:rect l="l" t="t" r="r" b="b"/>
              <a:pathLst>
                <a:path w="62" h="117" extrusionOk="0">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45"/>
            <p:cNvSpPr/>
            <p:nvPr/>
          </p:nvSpPr>
          <p:spPr>
            <a:xfrm>
              <a:off x="3035525" y="4543450"/>
              <a:ext cx="1175" cy="3650"/>
            </a:xfrm>
            <a:custGeom>
              <a:avLst/>
              <a:gdLst/>
              <a:ahLst/>
              <a:cxnLst/>
              <a:rect l="l" t="t" r="r" b="b"/>
              <a:pathLst>
                <a:path w="47" h="146" extrusionOk="0">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45"/>
            <p:cNvSpPr/>
            <p:nvPr/>
          </p:nvSpPr>
          <p:spPr>
            <a:xfrm>
              <a:off x="3037375" y="4543575"/>
              <a:ext cx="950" cy="2825"/>
            </a:xfrm>
            <a:custGeom>
              <a:avLst/>
              <a:gdLst/>
              <a:ahLst/>
              <a:cxnLst/>
              <a:rect l="l" t="t" r="r" b="b"/>
              <a:pathLst>
                <a:path w="38" h="113" extrusionOk="0">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45"/>
            <p:cNvSpPr/>
            <p:nvPr/>
          </p:nvSpPr>
          <p:spPr>
            <a:xfrm>
              <a:off x="3044350" y="4543850"/>
              <a:ext cx="850" cy="2525"/>
            </a:xfrm>
            <a:custGeom>
              <a:avLst/>
              <a:gdLst/>
              <a:ahLst/>
              <a:cxnLst/>
              <a:rect l="l" t="t" r="r" b="b"/>
              <a:pathLst>
                <a:path w="34" h="101" extrusionOk="0">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45"/>
            <p:cNvSpPr/>
            <p:nvPr/>
          </p:nvSpPr>
          <p:spPr>
            <a:xfrm>
              <a:off x="3040975" y="4543675"/>
              <a:ext cx="650" cy="2600"/>
            </a:xfrm>
            <a:custGeom>
              <a:avLst/>
              <a:gdLst/>
              <a:ahLst/>
              <a:cxnLst/>
              <a:rect l="l" t="t" r="r" b="b"/>
              <a:pathLst>
                <a:path w="26" h="104" extrusionOk="0">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45"/>
            <p:cNvSpPr/>
            <p:nvPr/>
          </p:nvSpPr>
          <p:spPr>
            <a:xfrm>
              <a:off x="3042625" y="4543750"/>
              <a:ext cx="525" cy="2425"/>
            </a:xfrm>
            <a:custGeom>
              <a:avLst/>
              <a:gdLst/>
              <a:ahLst/>
              <a:cxnLst/>
              <a:rect l="l" t="t" r="r" b="b"/>
              <a:pathLst>
                <a:path w="21" h="97" extrusionOk="0">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45"/>
            <p:cNvSpPr/>
            <p:nvPr/>
          </p:nvSpPr>
          <p:spPr>
            <a:xfrm>
              <a:off x="3039225" y="4543975"/>
              <a:ext cx="650" cy="2700"/>
            </a:xfrm>
            <a:custGeom>
              <a:avLst/>
              <a:gdLst/>
              <a:ahLst/>
              <a:cxnLst/>
              <a:rect l="l" t="t" r="r" b="b"/>
              <a:pathLst>
                <a:path w="26" h="108" extrusionOk="0">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45"/>
            <p:cNvSpPr/>
            <p:nvPr/>
          </p:nvSpPr>
          <p:spPr>
            <a:xfrm>
              <a:off x="3046400" y="4530775"/>
              <a:ext cx="1275" cy="2775"/>
            </a:xfrm>
            <a:custGeom>
              <a:avLst/>
              <a:gdLst/>
              <a:ahLst/>
              <a:cxnLst/>
              <a:rect l="l" t="t" r="r" b="b"/>
              <a:pathLst>
                <a:path w="51" h="111" extrusionOk="0">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45"/>
            <p:cNvSpPr/>
            <p:nvPr/>
          </p:nvSpPr>
          <p:spPr>
            <a:xfrm>
              <a:off x="3044575" y="4530875"/>
              <a:ext cx="825" cy="2450"/>
            </a:xfrm>
            <a:custGeom>
              <a:avLst/>
              <a:gdLst/>
              <a:ahLst/>
              <a:cxnLst/>
              <a:rect l="l" t="t" r="r" b="b"/>
              <a:pathLst>
                <a:path w="33" h="98" extrusionOk="0">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45"/>
            <p:cNvSpPr/>
            <p:nvPr/>
          </p:nvSpPr>
          <p:spPr>
            <a:xfrm>
              <a:off x="3036975" y="4531000"/>
              <a:ext cx="625" cy="2525"/>
            </a:xfrm>
            <a:custGeom>
              <a:avLst/>
              <a:gdLst/>
              <a:ahLst/>
              <a:cxnLst/>
              <a:rect l="l" t="t" r="r" b="b"/>
              <a:pathLst>
                <a:path w="25" h="101" extrusionOk="0">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45"/>
            <p:cNvSpPr/>
            <p:nvPr/>
          </p:nvSpPr>
          <p:spPr>
            <a:xfrm>
              <a:off x="3034500" y="4582750"/>
              <a:ext cx="1275" cy="2725"/>
            </a:xfrm>
            <a:custGeom>
              <a:avLst/>
              <a:gdLst/>
              <a:ahLst/>
              <a:cxnLst/>
              <a:rect l="l" t="t" r="r" b="b"/>
              <a:pathLst>
                <a:path w="51" h="109" extrusionOk="0">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45"/>
            <p:cNvSpPr/>
            <p:nvPr/>
          </p:nvSpPr>
          <p:spPr>
            <a:xfrm>
              <a:off x="3038925" y="4583125"/>
              <a:ext cx="950" cy="2500"/>
            </a:xfrm>
            <a:custGeom>
              <a:avLst/>
              <a:gdLst/>
              <a:ahLst/>
              <a:cxnLst/>
              <a:rect l="l" t="t" r="r" b="b"/>
              <a:pathLst>
                <a:path w="38" h="100" extrusionOk="0">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45"/>
            <p:cNvSpPr/>
            <p:nvPr/>
          </p:nvSpPr>
          <p:spPr>
            <a:xfrm>
              <a:off x="3051850" y="4582800"/>
              <a:ext cx="750" cy="2350"/>
            </a:xfrm>
            <a:custGeom>
              <a:avLst/>
              <a:gdLst/>
              <a:ahLst/>
              <a:cxnLst/>
              <a:rect l="l" t="t" r="r" b="b"/>
              <a:pathLst>
                <a:path w="30" h="94" extrusionOk="0">
                  <a:moveTo>
                    <a:pt x="13" y="1"/>
                  </a:moveTo>
                  <a:cubicBezTo>
                    <a:pt x="11" y="1"/>
                    <a:pt x="10" y="1"/>
                    <a:pt x="9" y="3"/>
                  </a:cubicBezTo>
                  <a:cubicBezTo>
                    <a:pt x="4" y="15"/>
                    <a:pt x="0" y="40"/>
                    <a:pt x="4" y="93"/>
                  </a:cubicBezTo>
                  <a:lnTo>
                    <a:pt x="29" y="93"/>
                  </a:lnTo>
                  <a:cubicBezTo>
                    <a:pt x="22" y="20"/>
                    <a:pt x="18" y="1"/>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45"/>
            <p:cNvSpPr/>
            <p:nvPr/>
          </p:nvSpPr>
          <p:spPr>
            <a:xfrm>
              <a:off x="3050100" y="4583100"/>
              <a:ext cx="650" cy="2350"/>
            </a:xfrm>
            <a:custGeom>
              <a:avLst/>
              <a:gdLst/>
              <a:ahLst/>
              <a:cxnLst/>
              <a:rect l="l" t="t" r="r" b="b"/>
              <a:pathLst>
                <a:path w="26" h="94" extrusionOk="0">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45"/>
            <p:cNvSpPr/>
            <p:nvPr/>
          </p:nvSpPr>
          <p:spPr>
            <a:xfrm>
              <a:off x="3048450" y="4582850"/>
              <a:ext cx="650" cy="2350"/>
            </a:xfrm>
            <a:custGeom>
              <a:avLst/>
              <a:gdLst/>
              <a:ahLst/>
              <a:cxnLst/>
              <a:rect l="l" t="t" r="r" b="b"/>
              <a:pathLst>
                <a:path w="26" h="94" extrusionOk="0">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45"/>
            <p:cNvSpPr/>
            <p:nvPr/>
          </p:nvSpPr>
          <p:spPr>
            <a:xfrm>
              <a:off x="3049700" y="4569325"/>
              <a:ext cx="3300" cy="3525"/>
            </a:xfrm>
            <a:custGeom>
              <a:avLst/>
              <a:gdLst/>
              <a:ahLst/>
              <a:cxnLst/>
              <a:rect l="l" t="t" r="r" b="b"/>
              <a:pathLst>
                <a:path w="132" h="141" extrusionOk="0">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45"/>
            <p:cNvSpPr/>
            <p:nvPr/>
          </p:nvSpPr>
          <p:spPr>
            <a:xfrm>
              <a:off x="3038725" y="4569500"/>
              <a:ext cx="2475" cy="3550"/>
            </a:xfrm>
            <a:custGeom>
              <a:avLst/>
              <a:gdLst/>
              <a:ahLst/>
              <a:cxnLst/>
              <a:rect l="l" t="t" r="r" b="b"/>
              <a:pathLst>
                <a:path w="99" h="142" extrusionOk="0">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45"/>
            <p:cNvSpPr/>
            <p:nvPr/>
          </p:nvSpPr>
          <p:spPr>
            <a:xfrm>
              <a:off x="3043325" y="4569125"/>
              <a:ext cx="1675" cy="3575"/>
            </a:xfrm>
            <a:custGeom>
              <a:avLst/>
              <a:gdLst/>
              <a:ahLst/>
              <a:cxnLst/>
              <a:rect l="l" t="t" r="r" b="b"/>
              <a:pathLst>
                <a:path w="67" h="143" extrusionOk="0">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45"/>
            <p:cNvSpPr/>
            <p:nvPr/>
          </p:nvSpPr>
          <p:spPr>
            <a:xfrm>
              <a:off x="3045600" y="4569475"/>
              <a:ext cx="1450" cy="3075"/>
            </a:xfrm>
            <a:custGeom>
              <a:avLst/>
              <a:gdLst/>
              <a:ahLst/>
              <a:cxnLst/>
              <a:rect l="l" t="t" r="r" b="b"/>
              <a:pathLst>
                <a:path w="58" h="123" extrusionOk="0">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45"/>
            <p:cNvSpPr/>
            <p:nvPr/>
          </p:nvSpPr>
          <p:spPr>
            <a:xfrm>
              <a:off x="3047750" y="4569625"/>
              <a:ext cx="1250" cy="3300"/>
            </a:xfrm>
            <a:custGeom>
              <a:avLst/>
              <a:gdLst/>
              <a:ahLst/>
              <a:cxnLst/>
              <a:rect l="l" t="t" r="r" b="b"/>
              <a:pathLst>
                <a:path w="50" h="132" extrusionOk="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45"/>
            <p:cNvSpPr/>
            <p:nvPr/>
          </p:nvSpPr>
          <p:spPr>
            <a:xfrm>
              <a:off x="3041475" y="4569450"/>
              <a:ext cx="1175" cy="3275"/>
            </a:xfrm>
            <a:custGeom>
              <a:avLst/>
              <a:gdLst/>
              <a:ahLst/>
              <a:cxnLst/>
              <a:rect l="l" t="t" r="r" b="b"/>
              <a:pathLst>
                <a:path w="47" h="131" extrusionOk="0">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45"/>
            <p:cNvSpPr/>
            <p:nvPr/>
          </p:nvSpPr>
          <p:spPr>
            <a:xfrm>
              <a:off x="3035525" y="4569425"/>
              <a:ext cx="850" cy="3050"/>
            </a:xfrm>
            <a:custGeom>
              <a:avLst/>
              <a:gdLst/>
              <a:ahLst/>
              <a:cxnLst/>
              <a:rect l="l" t="t" r="r" b="b"/>
              <a:pathLst>
                <a:path w="34" h="122" extrusionOk="0">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45"/>
            <p:cNvSpPr/>
            <p:nvPr/>
          </p:nvSpPr>
          <p:spPr>
            <a:xfrm>
              <a:off x="3034625" y="4569525"/>
              <a:ext cx="625" cy="2800"/>
            </a:xfrm>
            <a:custGeom>
              <a:avLst/>
              <a:gdLst/>
              <a:ahLst/>
              <a:cxnLst/>
              <a:rect l="l" t="t" r="r" b="b"/>
              <a:pathLst>
                <a:path w="25" h="112" extrusionOk="0">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45"/>
            <p:cNvSpPr/>
            <p:nvPr/>
          </p:nvSpPr>
          <p:spPr>
            <a:xfrm>
              <a:off x="3037075" y="4569800"/>
              <a:ext cx="650" cy="1950"/>
            </a:xfrm>
            <a:custGeom>
              <a:avLst/>
              <a:gdLst/>
              <a:ahLst/>
              <a:cxnLst/>
              <a:rect l="l" t="t" r="r" b="b"/>
              <a:pathLst>
                <a:path w="26" h="78" extrusionOk="0">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45"/>
            <p:cNvSpPr/>
            <p:nvPr/>
          </p:nvSpPr>
          <p:spPr>
            <a:xfrm>
              <a:off x="3022925" y="4490425"/>
              <a:ext cx="19000" cy="4750"/>
            </a:xfrm>
            <a:custGeom>
              <a:avLst/>
              <a:gdLst/>
              <a:ahLst/>
              <a:cxnLst/>
              <a:rect l="l" t="t" r="r" b="b"/>
              <a:pathLst>
                <a:path w="760" h="190" extrusionOk="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45"/>
            <p:cNvSpPr/>
            <p:nvPr/>
          </p:nvSpPr>
          <p:spPr>
            <a:xfrm>
              <a:off x="3042200" y="4490500"/>
              <a:ext cx="10275" cy="4000"/>
            </a:xfrm>
            <a:custGeom>
              <a:avLst/>
              <a:gdLst/>
              <a:ahLst/>
              <a:cxnLst/>
              <a:rect l="l" t="t" r="r" b="b"/>
              <a:pathLst>
                <a:path w="411" h="160" extrusionOk="0">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45"/>
            <p:cNvSpPr/>
            <p:nvPr/>
          </p:nvSpPr>
          <p:spPr>
            <a:xfrm>
              <a:off x="3054400" y="4491050"/>
              <a:ext cx="7825" cy="3225"/>
            </a:xfrm>
            <a:custGeom>
              <a:avLst/>
              <a:gdLst/>
              <a:ahLst/>
              <a:cxnLst/>
              <a:rect l="l" t="t" r="r" b="b"/>
              <a:pathLst>
                <a:path w="313" h="129" extrusionOk="0">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45"/>
            <p:cNvSpPr/>
            <p:nvPr/>
          </p:nvSpPr>
          <p:spPr>
            <a:xfrm>
              <a:off x="3063750" y="4491600"/>
              <a:ext cx="3100" cy="2525"/>
            </a:xfrm>
            <a:custGeom>
              <a:avLst/>
              <a:gdLst/>
              <a:ahLst/>
              <a:cxnLst/>
              <a:rect l="l" t="t" r="r" b="b"/>
              <a:pathLst>
                <a:path w="124" h="101" extrusionOk="0">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45"/>
            <p:cNvSpPr/>
            <p:nvPr/>
          </p:nvSpPr>
          <p:spPr>
            <a:xfrm>
              <a:off x="3062825" y="4491650"/>
              <a:ext cx="525" cy="2200"/>
            </a:xfrm>
            <a:custGeom>
              <a:avLst/>
              <a:gdLst/>
              <a:ahLst/>
              <a:cxnLst/>
              <a:rect l="l" t="t" r="r" b="b"/>
              <a:pathLst>
                <a:path w="21" h="88" extrusionOk="0">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45"/>
            <p:cNvSpPr/>
            <p:nvPr/>
          </p:nvSpPr>
          <p:spPr>
            <a:xfrm>
              <a:off x="3052975" y="4491350"/>
              <a:ext cx="650" cy="1875"/>
            </a:xfrm>
            <a:custGeom>
              <a:avLst/>
              <a:gdLst/>
              <a:ahLst/>
              <a:cxnLst/>
              <a:rect l="l" t="t" r="r" b="b"/>
              <a:pathLst>
                <a:path w="26" h="75" extrusionOk="0">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45"/>
            <p:cNvSpPr/>
            <p:nvPr/>
          </p:nvSpPr>
          <p:spPr>
            <a:xfrm>
              <a:off x="3018300" y="4593725"/>
              <a:ext cx="16025" cy="7125"/>
            </a:xfrm>
            <a:custGeom>
              <a:avLst/>
              <a:gdLst/>
              <a:ahLst/>
              <a:cxnLst/>
              <a:rect l="l" t="t" r="r" b="b"/>
              <a:pathLst>
                <a:path w="641" h="285" extrusionOk="0">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45"/>
            <p:cNvSpPr/>
            <p:nvPr/>
          </p:nvSpPr>
          <p:spPr>
            <a:xfrm>
              <a:off x="3018200" y="4580675"/>
              <a:ext cx="16125" cy="7125"/>
            </a:xfrm>
            <a:custGeom>
              <a:avLst/>
              <a:gdLst/>
              <a:ahLst/>
              <a:cxnLst/>
              <a:rect l="l" t="t" r="r" b="b"/>
              <a:pathLst>
                <a:path w="645" h="285" extrusionOk="0">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45"/>
            <p:cNvSpPr/>
            <p:nvPr/>
          </p:nvSpPr>
          <p:spPr>
            <a:xfrm>
              <a:off x="3018300" y="4606550"/>
              <a:ext cx="13475" cy="7450"/>
            </a:xfrm>
            <a:custGeom>
              <a:avLst/>
              <a:gdLst/>
              <a:ahLst/>
              <a:cxnLst/>
              <a:rect l="l" t="t" r="r" b="b"/>
              <a:pathLst>
                <a:path w="539" h="298" extrusionOk="0">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45"/>
            <p:cNvSpPr/>
            <p:nvPr/>
          </p:nvSpPr>
          <p:spPr>
            <a:xfrm>
              <a:off x="3018300" y="4515700"/>
              <a:ext cx="6600" cy="6275"/>
            </a:xfrm>
            <a:custGeom>
              <a:avLst/>
              <a:gdLst/>
              <a:ahLst/>
              <a:cxnLst/>
              <a:rect l="l" t="t" r="r" b="b"/>
              <a:pathLst>
                <a:path w="264" h="251" extrusionOk="0">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45"/>
            <p:cNvSpPr/>
            <p:nvPr/>
          </p:nvSpPr>
          <p:spPr>
            <a:xfrm>
              <a:off x="3018300" y="4567850"/>
              <a:ext cx="15525" cy="6725"/>
            </a:xfrm>
            <a:custGeom>
              <a:avLst/>
              <a:gdLst/>
              <a:ahLst/>
              <a:cxnLst/>
              <a:rect l="l" t="t" r="r" b="b"/>
              <a:pathLst>
                <a:path w="621" h="269" extrusionOk="0">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45"/>
            <p:cNvSpPr/>
            <p:nvPr/>
          </p:nvSpPr>
          <p:spPr>
            <a:xfrm>
              <a:off x="3018300" y="4554625"/>
              <a:ext cx="18900" cy="7150"/>
            </a:xfrm>
            <a:custGeom>
              <a:avLst/>
              <a:gdLst/>
              <a:ahLst/>
              <a:cxnLst/>
              <a:rect l="l" t="t" r="r" b="b"/>
              <a:pathLst>
                <a:path w="756" h="286" extrusionOk="0">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45"/>
            <p:cNvSpPr/>
            <p:nvPr/>
          </p:nvSpPr>
          <p:spPr>
            <a:xfrm>
              <a:off x="3018300" y="4541625"/>
              <a:ext cx="17050" cy="6800"/>
            </a:xfrm>
            <a:custGeom>
              <a:avLst/>
              <a:gdLst/>
              <a:ahLst/>
              <a:cxnLst/>
              <a:rect l="l" t="t" r="r" b="b"/>
              <a:pathLst>
                <a:path w="682" h="272" extrusionOk="0">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45"/>
            <p:cNvSpPr/>
            <p:nvPr/>
          </p:nvSpPr>
          <p:spPr>
            <a:xfrm>
              <a:off x="3018300" y="4489825"/>
              <a:ext cx="4550" cy="6175"/>
            </a:xfrm>
            <a:custGeom>
              <a:avLst/>
              <a:gdLst/>
              <a:ahLst/>
              <a:cxnLst/>
              <a:rect l="l" t="t" r="r" b="b"/>
              <a:pathLst>
                <a:path w="182" h="247" extrusionOk="0">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45"/>
            <p:cNvSpPr/>
            <p:nvPr/>
          </p:nvSpPr>
          <p:spPr>
            <a:xfrm>
              <a:off x="3018300" y="4619650"/>
              <a:ext cx="21875" cy="7750"/>
            </a:xfrm>
            <a:custGeom>
              <a:avLst/>
              <a:gdLst/>
              <a:ahLst/>
              <a:cxnLst/>
              <a:rect l="l" t="t" r="r" b="b"/>
              <a:pathLst>
                <a:path w="875" h="310" extrusionOk="0">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45"/>
            <p:cNvSpPr/>
            <p:nvPr/>
          </p:nvSpPr>
          <p:spPr>
            <a:xfrm>
              <a:off x="3018200" y="4502450"/>
              <a:ext cx="11300" cy="6775"/>
            </a:xfrm>
            <a:custGeom>
              <a:avLst/>
              <a:gdLst/>
              <a:ahLst/>
              <a:cxnLst/>
              <a:rect l="l" t="t" r="r" b="b"/>
              <a:pathLst>
                <a:path w="452" h="271" extrusionOk="0">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45"/>
            <p:cNvSpPr/>
            <p:nvPr/>
          </p:nvSpPr>
          <p:spPr>
            <a:xfrm>
              <a:off x="3018300" y="4529000"/>
              <a:ext cx="13875" cy="6225"/>
            </a:xfrm>
            <a:custGeom>
              <a:avLst/>
              <a:gdLst/>
              <a:ahLst/>
              <a:cxnLst/>
              <a:rect l="l" t="t" r="r" b="b"/>
              <a:pathLst>
                <a:path w="555" h="249" extrusionOk="0">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chemeClr val="accent4"/>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680" name="Google Shape;13680;p45"/>
          <p:cNvSpPr txBox="1">
            <a:spLocks noGrp="1"/>
          </p:cNvSpPr>
          <p:nvPr>
            <p:ph type="subTitle" idx="4294967295"/>
          </p:nvPr>
        </p:nvSpPr>
        <p:spPr>
          <a:xfrm>
            <a:off x="5828375" y="1760250"/>
            <a:ext cx="26073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dirty="0">
                <a:latin typeface="Merriweather"/>
                <a:ea typeface="Merriweather"/>
                <a:cs typeface="Merriweather"/>
                <a:sym typeface="Merriweather"/>
              </a:rPr>
              <a:t>Individu</a:t>
            </a:r>
            <a:endParaRPr b="1" dirty="0">
              <a:latin typeface="Merriweather"/>
              <a:ea typeface="Merriweather"/>
              <a:cs typeface="Merriweather"/>
              <a:sym typeface="Merriweather"/>
            </a:endParaRPr>
          </a:p>
        </p:txBody>
      </p:sp>
      <p:sp>
        <p:nvSpPr>
          <p:cNvPr id="13681" name="Google Shape;13681;p45"/>
          <p:cNvSpPr txBox="1">
            <a:spLocks noGrp="1"/>
          </p:cNvSpPr>
          <p:nvPr>
            <p:ph type="subTitle" idx="4294967295"/>
          </p:nvPr>
        </p:nvSpPr>
        <p:spPr>
          <a:xfrm>
            <a:off x="5828425" y="2150225"/>
            <a:ext cx="2607300" cy="1041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sz="1400" dirty="0" err="1"/>
              <a:t>Mengaplikasi</a:t>
            </a:r>
            <a:r>
              <a:rPr lang="en-US" sz="1400" dirty="0"/>
              <a:t> ICT </a:t>
            </a:r>
            <a:r>
              <a:rPr lang="en-US" sz="1400" dirty="0" err="1"/>
              <a:t>secara</a:t>
            </a:r>
            <a:r>
              <a:rPr lang="en-US" sz="1400" dirty="0"/>
              <a:t> </a:t>
            </a:r>
            <a:r>
              <a:rPr lang="en-US" sz="1400" dirty="0" err="1"/>
              <a:t>bijak</a:t>
            </a:r>
            <a:r>
              <a:rPr lang="en-US" sz="1400" dirty="0"/>
              <a:t> agar </a:t>
            </a:r>
            <a:r>
              <a:rPr lang="en-US" sz="1400" dirty="0" err="1"/>
              <a:t>mendapat</a:t>
            </a:r>
            <a:r>
              <a:rPr lang="en-US" sz="1400" dirty="0"/>
              <a:t> </a:t>
            </a:r>
            <a:r>
              <a:rPr lang="en-US" sz="1400" dirty="0" err="1"/>
              <a:t>manfaat</a:t>
            </a:r>
            <a:r>
              <a:rPr lang="en-US" sz="1400" dirty="0"/>
              <a:t> </a:t>
            </a:r>
            <a:r>
              <a:rPr lang="en-US" sz="1400" dirty="0" err="1"/>
              <a:t>daripadanya</a:t>
            </a:r>
            <a:endParaRPr sz="1400" dirty="0"/>
          </a:p>
        </p:txBody>
      </p:sp>
      <p:sp>
        <p:nvSpPr>
          <p:cNvPr id="13682" name="Google Shape;13682;p45"/>
          <p:cNvSpPr/>
          <p:nvPr/>
        </p:nvSpPr>
        <p:spPr>
          <a:xfrm>
            <a:off x="5330748" y="3391752"/>
            <a:ext cx="104484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45"/>
          <p:cNvSpPr txBox="1">
            <a:spLocks noGrp="1"/>
          </p:cNvSpPr>
          <p:nvPr>
            <p:ph type="subTitle" idx="4294967295"/>
          </p:nvPr>
        </p:nvSpPr>
        <p:spPr>
          <a:xfrm>
            <a:off x="5828375" y="3106275"/>
            <a:ext cx="26073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dirty="0">
                <a:latin typeface="Merriweather"/>
                <a:ea typeface="Merriweather"/>
                <a:cs typeface="Merriweather"/>
                <a:sym typeface="Merriweather"/>
              </a:rPr>
              <a:t>Pemerintah</a:t>
            </a:r>
            <a:endParaRPr b="1" dirty="0">
              <a:latin typeface="Merriweather"/>
              <a:ea typeface="Merriweather"/>
              <a:cs typeface="Merriweather"/>
              <a:sym typeface="Merriweather"/>
            </a:endParaRPr>
          </a:p>
        </p:txBody>
      </p:sp>
      <p:sp>
        <p:nvSpPr>
          <p:cNvPr id="13684" name="Google Shape;13684;p45"/>
          <p:cNvSpPr txBox="1">
            <a:spLocks noGrp="1"/>
          </p:cNvSpPr>
          <p:nvPr>
            <p:ph type="subTitle" idx="4294967295"/>
          </p:nvPr>
        </p:nvSpPr>
        <p:spPr>
          <a:xfrm>
            <a:off x="5828425" y="3496250"/>
            <a:ext cx="2607300" cy="10413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US" sz="1400" dirty="0" err="1"/>
              <a:t>Menyekat</a:t>
            </a:r>
            <a:r>
              <a:rPr lang="en-US" sz="1400" dirty="0"/>
              <a:t> </a:t>
            </a:r>
            <a:r>
              <a:rPr lang="en-US" sz="1400" dirty="0" err="1"/>
              <a:t>informasi</a:t>
            </a:r>
            <a:r>
              <a:rPr lang="en-US" sz="1400" dirty="0"/>
              <a:t> yang </a:t>
            </a:r>
            <a:r>
              <a:rPr lang="en-US" sz="1400" dirty="0" err="1"/>
              <a:t>membawa</a:t>
            </a:r>
            <a:r>
              <a:rPr lang="en-US" sz="1400" dirty="0"/>
              <a:t> </a:t>
            </a:r>
            <a:r>
              <a:rPr lang="en-US" sz="1400" dirty="0" err="1"/>
              <a:t>kepada</a:t>
            </a:r>
            <a:r>
              <a:rPr lang="en-US" sz="1400" dirty="0"/>
              <a:t> </a:t>
            </a:r>
            <a:r>
              <a:rPr lang="en-US" sz="1400" dirty="0" err="1"/>
              <a:t>kerosakan</a:t>
            </a:r>
            <a:r>
              <a:rPr lang="en-US" sz="1400" dirty="0"/>
              <a:t> </a:t>
            </a:r>
            <a:r>
              <a:rPr lang="en-US" sz="1400" dirty="0" err="1"/>
              <a:t>akhlak</a:t>
            </a:r>
            <a:r>
              <a:rPr lang="en-US" sz="1400" dirty="0"/>
              <a:t> dan </a:t>
            </a:r>
            <a:r>
              <a:rPr lang="en-US" sz="1400" dirty="0" err="1"/>
              <a:t>etika</a:t>
            </a:r>
            <a:r>
              <a:rPr lang="en-US" sz="1400" dirty="0"/>
              <a:t> </a:t>
            </a:r>
            <a:r>
              <a:rPr lang="en-US" sz="1400" dirty="0" err="1"/>
              <a:t>rakyat</a:t>
            </a:r>
            <a:r>
              <a:rPr lang="en-US" sz="1400" dirty="0"/>
              <a:t>.</a:t>
            </a:r>
            <a:endParaRPr sz="1400" dirty="0"/>
          </a:p>
        </p:txBody>
      </p:sp>
      <p:sp>
        <p:nvSpPr>
          <p:cNvPr id="13685" name="Google Shape;13685;p45"/>
          <p:cNvSpPr/>
          <p:nvPr/>
        </p:nvSpPr>
        <p:spPr>
          <a:xfrm>
            <a:off x="3839835" y="2388425"/>
            <a:ext cx="146927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45"/>
          <p:cNvSpPr/>
          <p:nvPr/>
        </p:nvSpPr>
        <p:spPr>
          <a:xfrm>
            <a:off x="3839847" y="2611675"/>
            <a:ext cx="146927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45"/>
          <p:cNvSpPr/>
          <p:nvPr/>
        </p:nvSpPr>
        <p:spPr>
          <a:xfrm>
            <a:off x="3861472" y="2834925"/>
            <a:ext cx="146927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45"/>
          <p:cNvSpPr/>
          <p:nvPr/>
        </p:nvSpPr>
        <p:spPr>
          <a:xfrm>
            <a:off x="3861472" y="3058175"/>
            <a:ext cx="146927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45"/>
          <p:cNvSpPr/>
          <p:nvPr/>
        </p:nvSpPr>
        <p:spPr>
          <a:xfrm>
            <a:off x="3861472" y="3281425"/>
            <a:ext cx="146927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9871"/>
        <p:cNvGrpSpPr/>
        <p:nvPr/>
      </p:nvGrpSpPr>
      <p:grpSpPr>
        <a:xfrm>
          <a:off x="0" y="0"/>
          <a:ext cx="0" cy="0"/>
          <a:chOff x="0" y="0"/>
          <a:chExt cx="0" cy="0"/>
        </a:xfrm>
      </p:grpSpPr>
      <p:sp>
        <p:nvSpPr>
          <p:cNvPr id="9872" name="Google Shape;9872;p39"/>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Perlu ada sekatan ke atas</a:t>
            </a:r>
            <a:endParaRPr dirty="0"/>
          </a:p>
        </p:txBody>
      </p:sp>
      <p:grpSp>
        <p:nvGrpSpPr>
          <p:cNvPr id="9873" name="Google Shape;9873;p39"/>
          <p:cNvGrpSpPr/>
          <p:nvPr/>
        </p:nvGrpSpPr>
        <p:grpSpPr>
          <a:xfrm>
            <a:off x="713093" y="1307405"/>
            <a:ext cx="7717466" cy="3287240"/>
            <a:chOff x="3013175" y="4489825"/>
            <a:chExt cx="1829000" cy="982850"/>
          </a:xfrm>
        </p:grpSpPr>
        <p:sp>
          <p:nvSpPr>
            <p:cNvPr id="9874" name="Google Shape;9874;p39"/>
            <p:cNvSpPr/>
            <p:nvPr/>
          </p:nvSpPr>
          <p:spPr>
            <a:xfrm>
              <a:off x="3013175" y="4491050"/>
              <a:ext cx="1829000" cy="981625"/>
            </a:xfrm>
            <a:custGeom>
              <a:avLst/>
              <a:gdLst/>
              <a:ahLst/>
              <a:cxnLst/>
              <a:rect l="l" t="t" r="r" b="b"/>
              <a:pathLst>
                <a:path w="73160" h="39265" extrusionOk="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39"/>
            <p:cNvSpPr/>
            <p:nvPr/>
          </p:nvSpPr>
          <p:spPr>
            <a:xfrm>
              <a:off x="4800975" y="5395600"/>
              <a:ext cx="4725" cy="3775"/>
            </a:xfrm>
            <a:custGeom>
              <a:avLst/>
              <a:gdLst/>
              <a:ahLst/>
              <a:cxnLst/>
              <a:rect l="l" t="t" r="r" b="b"/>
              <a:pathLst>
                <a:path w="189" h="151" extrusionOk="0">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39"/>
            <p:cNvSpPr/>
            <p:nvPr/>
          </p:nvSpPr>
          <p:spPr>
            <a:xfrm>
              <a:off x="4810300" y="5395425"/>
              <a:ext cx="3100" cy="3825"/>
            </a:xfrm>
            <a:custGeom>
              <a:avLst/>
              <a:gdLst/>
              <a:ahLst/>
              <a:cxnLst/>
              <a:rect l="l" t="t" r="r" b="b"/>
              <a:pathLst>
                <a:path w="124" h="153" extrusionOk="0">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39"/>
            <p:cNvSpPr/>
            <p:nvPr/>
          </p:nvSpPr>
          <p:spPr>
            <a:xfrm>
              <a:off x="4813475" y="5395625"/>
              <a:ext cx="1575" cy="2675"/>
            </a:xfrm>
            <a:custGeom>
              <a:avLst/>
              <a:gdLst/>
              <a:ahLst/>
              <a:cxnLst/>
              <a:rect l="l" t="t" r="r" b="b"/>
              <a:pathLst>
                <a:path w="63" h="107" extrusionOk="0">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39"/>
            <p:cNvSpPr/>
            <p:nvPr/>
          </p:nvSpPr>
          <p:spPr>
            <a:xfrm>
              <a:off x="4815225" y="5395350"/>
              <a:ext cx="1250" cy="3250"/>
            </a:xfrm>
            <a:custGeom>
              <a:avLst/>
              <a:gdLst/>
              <a:ahLst/>
              <a:cxnLst/>
              <a:rect l="l" t="t" r="r" b="b"/>
              <a:pathLst>
                <a:path w="50" h="130" extrusionOk="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39"/>
            <p:cNvSpPr/>
            <p:nvPr/>
          </p:nvSpPr>
          <p:spPr>
            <a:xfrm>
              <a:off x="4807625" y="5395850"/>
              <a:ext cx="950" cy="3400"/>
            </a:xfrm>
            <a:custGeom>
              <a:avLst/>
              <a:gdLst/>
              <a:ahLst/>
              <a:cxnLst/>
              <a:rect l="l" t="t" r="r" b="b"/>
              <a:pathLst>
                <a:path w="38" h="136" extrusionOk="0">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39"/>
            <p:cNvSpPr/>
            <p:nvPr/>
          </p:nvSpPr>
          <p:spPr>
            <a:xfrm>
              <a:off x="4808975" y="5395925"/>
              <a:ext cx="1050" cy="3425"/>
            </a:xfrm>
            <a:custGeom>
              <a:avLst/>
              <a:gdLst/>
              <a:ahLst/>
              <a:cxnLst/>
              <a:rect l="l" t="t" r="r" b="b"/>
              <a:pathLst>
                <a:path w="42" h="137" extrusionOk="0">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39"/>
            <p:cNvSpPr/>
            <p:nvPr/>
          </p:nvSpPr>
          <p:spPr>
            <a:xfrm>
              <a:off x="4806400" y="5395725"/>
              <a:ext cx="950" cy="3075"/>
            </a:xfrm>
            <a:custGeom>
              <a:avLst/>
              <a:gdLst/>
              <a:ahLst/>
              <a:cxnLst/>
              <a:rect l="l" t="t" r="r" b="b"/>
              <a:pathLst>
                <a:path w="38" h="123" extrusionOk="0">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39"/>
            <p:cNvSpPr/>
            <p:nvPr/>
          </p:nvSpPr>
          <p:spPr>
            <a:xfrm>
              <a:off x="4806925" y="5434200"/>
              <a:ext cx="9350" cy="4400"/>
            </a:xfrm>
            <a:custGeom>
              <a:avLst/>
              <a:gdLst/>
              <a:ahLst/>
              <a:cxnLst/>
              <a:rect l="l" t="t" r="r" b="b"/>
              <a:pathLst>
                <a:path w="374" h="176" extrusionOk="0">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39"/>
            <p:cNvSpPr/>
            <p:nvPr/>
          </p:nvSpPr>
          <p:spPr>
            <a:xfrm>
              <a:off x="4816250" y="5433975"/>
              <a:ext cx="1250" cy="3425"/>
            </a:xfrm>
            <a:custGeom>
              <a:avLst/>
              <a:gdLst/>
              <a:ahLst/>
              <a:cxnLst/>
              <a:rect l="l" t="t" r="r" b="b"/>
              <a:pathLst>
                <a:path w="50" h="137" extrusionOk="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39"/>
            <p:cNvSpPr/>
            <p:nvPr/>
          </p:nvSpPr>
          <p:spPr>
            <a:xfrm>
              <a:off x="4818000" y="5434525"/>
              <a:ext cx="1250" cy="3325"/>
            </a:xfrm>
            <a:custGeom>
              <a:avLst/>
              <a:gdLst/>
              <a:ahLst/>
              <a:cxnLst/>
              <a:rect l="l" t="t" r="r" b="b"/>
              <a:pathLst>
                <a:path w="50" h="133" extrusionOk="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39"/>
            <p:cNvSpPr/>
            <p:nvPr/>
          </p:nvSpPr>
          <p:spPr>
            <a:xfrm>
              <a:off x="4802400" y="5435400"/>
              <a:ext cx="750" cy="2600"/>
            </a:xfrm>
            <a:custGeom>
              <a:avLst/>
              <a:gdLst/>
              <a:ahLst/>
              <a:cxnLst/>
              <a:rect l="l" t="t" r="r" b="b"/>
              <a:pathLst>
                <a:path w="30" h="104" extrusionOk="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39"/>
            <p:cNvSpPr/>
            <p:nvPr/>
          </p:nvSpPr>
          <p:spPr>
            <a:xfrm>
              <a:off x="4812975" y="5355775"/>
              <a:ext cx="15000" cy="5650"/>
            </a:xfrm>
            <a:custGeom>
              <a:avLst/>
              <a:gdLst/>
              <a:ahLst/>
              <a:cxnLst/>
              <a:rect l="l" t="t" r="r" b="b"/>
              <a:pathLst>
                <a:path w="600" h="226" extrusionOk="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39"/>
            <p:cNvSpPr/>
            <p:nvPr/>
          </p:nvSpPr>
          <p:spPr>
            <a:xfrm>
              <a:off x="4804975" y="5355825"/>
              <a:ext cx="2375" cy="3125"/>
            </a:xfrm>
            <a:custGeom>
              <a:avLst/>
              <a:gdLst/>
              <a:ahLst/>
              <a:cxnLst/>
              <a:rect l="l" t="t" r="r" b="b"/>
              <a:pathLst>
                <a:path w="95" h="125" extrusionOk="0">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39"/>
            <p:cNvSpPr/>
            <p:nvPr/>
          </p:nvSpPr>
          <p:spPr>
            <a:xfrm>
              <a:off x="4809075" y="5355500"/>
              <a:ext cx="1150" cy="3400"/>
            </a:xfrm>
            <a:custGeom>
              <a:avLst/>
              <a:gdLst/>
              <a:ahLst/>
              <a:cxnLst/>
              <a:rect l="l" t="t" r="r" b="b"/>
              <a:pathLst>
                <a:path w="46" h="136" extrusionOk="0">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39"/>
            <p:cNvSpPr/>
            <p:nvPr/>
          </p:nvSpPr>
          <p:spPr>
            <a:xfrm>
              <a:off x="4810700" y="5355925"/>
              <a:ext cx="1050" cy="3550"/>
            </a:xfrm>
            <a:custGeom>
              <a:avLst/>
              <a:gdLst/>
              <a:ahLst/>
              <a:cxnLst/>
              <a:rect l="l" t="t" r="r" b="b"/>
              <a:pathLst>
                <a:path w="42" h="142" extrusionOk="0">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39"/>
            <p:cNvSpPr/>
            <p:nvPr/>
          </p:nvSpPr>
          <p:spPr>
            <a:xfrm>
              <a:off x="4811950" y="5356050"/>
              <a:ext cx="825" cy="3500"/>
            </a:xfrm>
            <a:custGeom>
              <a:avLst/>
              <a:gdLst/>
              <a:ahLst/>
              <a:cxnLst/>
              <a:rect l="l" t="t" r="r" b="b"/>
              <a:pathLst>
                <a:path w="33" h="140" extrusionOk="0">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39"/>
            <p:cNvSpPr/>
            <p:nvPr/>
          </p:nvSpPr>
          <p:spPr>
            <a:xfrm>
              <a:off x="4807950" y="5355750"/>
              <a:ext cx="825" cy="2775"/>
            </a:xfrm>
            <a:custGeom>
              <a:avLst/>
              <a:gdLst/>
              <a:ahLst/>
              <a:cxnLst/>
              <a:rect l="l" t="t" r="r" b="b"/>
              <a:pathLst>
                <a:path w="33" h="111" extrusionOk="0">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39"/>
            <p:cNvSpPr/>
            <p:nvPr/>
          </p:nvSpPr>
          <p:spPr>
            <a:xfrm>
              <a:off x="4827950" y="5356025"/>
              <a:ext cx="850" cy="2800"/>
            </a:xfrm>
            <a:custGeom>
              <a:avLst/>
              <a:gdLst/>
              <a:ahLst/>
              <a:cxnLst/>
              <a:rect l="l" t="t" r="r" b="b"/>
              <a:pathLst>
                <a:path w="34" h="112" extrusionOk="0">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39"/>
            <p:cNvSpPr/>
            <p:nvPr/>
          </p:nvSpPr>
          <p:spPr>
            <a:xfrm>
              <a:off x="4811225" y="5447725"/>
              <a:ext cx="10600" cy="3650"/>
            </a:xfrm>
            <a:custGeom>
              <a:avLst/>
              <a:gdLst/>
              <a:ahLst/>
              <a:cxnLst/>
              <a:rect l="l" t="t" r="r" b="b"/>
              <a:pathLst>
                <a:path w="424" h="146" extrusionOk="0">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39"/>
            <p:cNvSpPr/>
            <p:nvPr/>
          </p:nvSpPr>
          <p:spPr>
            <a:xfrm>
              <a:off x="4810100" y="5448625"/>
              <a:ext cx="950" cy="2000"/>
            </a:xfrm>
            <a:custGeom>
              <a:avLst/>
              <a:gdLst/>
              <a:ahLst/>
              <a:cxnLst/>
              <a:rect l="l" t="t" r="r" b="b"/>
              <a:pathLst>
                <a:path w="38" h="80" extrusionOk="0">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39"/>
            <p:cNvSpPr/>
            <p:nvPr/>
          </p:nvSpPr>
          <p:spPr>
            <a:xfrm>
              <a:off x="4803225" y="5460875"/>
              <a:ext cx="10075" cy="3500"/>
            </a:xfrm>
            <a:custGeom>
              <a:avLst/>
              <a:gdLst/>
              <a:ahLst/>
              <a:cxnLst/>
              <a:rect l="l" t="t" r="r" b="b"/>
              <a:pathLst>
                <a:path w="403" h="140" extrusionOk="0">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39"/>
            <p:cNvSpPr/>
            <p:nvPr/>
          </p:nvSpPr>
          <p:spPr>
            <a:xfrm>
              <a:off x="4801175" y="5461000"/>
              <a:ext cx="1775" cy="2950"/>
            </a:xfrm>
            <a:custGeom>
              <a:avLst/>
              <a:gdLst/>
              <a:ahLst/>
              <a:cxnLst/>
              <a:rect l="l" t="t" r="r" b="b"/>
              <a:pathLst>
                <a:path w="71" h="118" extrusionOk="0">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39"/>
            <p:cNvSpPr/>
            <p:nvPr/>
          </p:nvSpPr>
          <p:spPr>
            <a:xfrm>
              <a:off x="4798700" y="5461275"/>
              <a:ext cx="1775" cy="3000"/>
            </a:xfrm>
            <a:custGeom>
              <a:avLst/>
              <a:gdLst/>
              <a:ahLst/>
              <a:cxnLst/>
              <a:rect l="l" t="t" r="r" b="b"/>
              <a:pathLst>
                <a:path w="71" h="120" extrusionOk="0">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39"/>
            <p:cNvSpPr/>
            <p:nvPr/>
          </p:nvSpPr>
          <p:spPr>
            <a:xfrm>
              <a:off x="4796975" y="5461450"/>
              <a:ext cx="825" cy="2150"/>
            </a:xfrm>
            <a:custGeom>
              <a:avLst/>
              <a:gdLst/>
              <a:ahLst/>
              <a:cxnLst/>
              <a:rect l="l" t="t" r="r" b="b"/>
              <a:pathLst>
                <a:path w="33" h="86" extrusionOk="0">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39"/>
            <p:cNvSpPr/>
            <p:nvPr/>
          </p:nvSpPr>
          <p:spPr>
            <a:xfrm>
              <a:off x="4810700" y="5342200"/>
              <a:ext cx="1050" cy="2875"/>
            </a:xfrm>
            <a:custGeom>
              <a:avLst/>
              <a:gdLst/>
              <a:ahLst/>
              <a:cxnLst/>
              <a:rect l="l" t="t" r="r" b="b"/>
              <a:pathLst>
                <a:path w="42" h="115" extrusionOk="0">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39"/>
            <p:cNvSpPr/>
            <p:nvPr/>
          </p:nvSpPr>
          <p:spPr>
            <a:xfrm>
              <a:off x="4818000" y="5342375"/>
              <a:ext cx="850" cy="2725"/>
            </a:xfrm>
            <a:custGeom>
              <a:avLst/>
              <a:gdLst/>
              <a:ahLst/>
              <a:cxnLst/>
              <a:rect l="l" t="t" r="r" b="b"/>
              <a:pathLst>
                <a:path w="34" h="109" extrusionOk="0">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39"/>
            <p:cNvSpPr/>
            <p:nvPr/>
          </p:nvSpPr>
          <p:spPr>
            <a:xfrm>
              <a:off x="4812150" y="5342275"/>
              <a:ext cx="5350" cy="3600"/>
            </a:xfrm>
            <a:custGeom>
              <a:avLst/>
              <a:gdLst/>
              <a:ahLst/>
              <a:cxnLst/>
              <a:rect l="l" t="t" r="r" b="b"/>
              <a:pathLst>
                <a:path w="214" h="144" extrusionOk="0">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39"/>
            <p:cNvSpPr/>
            <p:nvPr/>
          </p:nvSpPr>
          <p:spPr>
            <a:xfrm>
              <a:off x="4807825" y="5342725"/>
              <a:ext cx="1175" cy="3075"/>
            </a:xfrm>
            <a:custGeom>
              <a:avLst/>
              <a:gdLst/>
              <a:ahLst/>
              <a:cxnLst/>
              <a:rect l="l" t="t" r="r" b="b"/>
              <a:pathLst>
                <a:path w="47" h="123" extrusionOk="0">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39"/>
            <p:cNvSpPr/>
            <p:nvPr/>
          </p:nvSpPr>
          <p:spPr>
            <a:xfrm>
              <a:off x="4823025" y="5342800"/>
              <a:ext cx="850" cy="3075"/>
            </a:xfrm>
            <a:custGeom>
              <a:avLst/>
              <a:gdLst/>
              <a:ahLst/>
              <a:cxnLst/>
              <a:rect l="l" t="t" r="r" b="b"/>
              <a:pathLst>
                <a:path w="34" h="123" extrusionOk="0">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39"/>
            <p:cNvSpPr/>
            <p:nvPr/>
          </p:nvSpPr>
          <p:spPr>
            <a:xfrm>
              <a:off x="4809475" y="5342575"/>
              <a:ext cx="950" cy="3000"/>
            </a:xfrm>
            <a:custGeom>
              <a:avLst/>
              <a:gdLst/>
              <a:ahLst/>
              <a:cxnLst/>
              <a:rect l="l" t="t" r="r" b="b"/>
              <a:pathLst>
                <a:path w="38" h="120" extrusionOk="0">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39"/>
            <p:cNvSpPr/>
            <p:nvPr/>
          </p:nvSpPr>
          <p:spPr>
            <a:xfrm>
              <a:off x="4819625" y="5342725"/>
              <a:ext cx="850" cy="3000"/>
            </a:xfrm>
            <a:custGeom>
              <a:avLst/>
              <a:gdLst/>
              <a:ahLst/>
              <a:cxnLst/>
              <a:rect l="l" t="t" r="r" b="b"/>
              <a:pathLst>
                <a:path w="34" h="120" extrusionOk="0">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39"/>
            <p:cNvSpPr/>
            <p:nvPr/>
          </p:nvSpPr>
          <p:spPr>
            <a:xfrm>
              <a:off x="4821900" y="5342675"/>
              <a:ext cx="725" cy="3225"/>
            </a:xfrm>
            <a:custGeom>
              <a:avLst/>
              <a:gdLst/>
              <a:ahLst/>
              <a:cxnLst/>
              <a:rect l="l" t="t" r="r" b="b"/>
              <a:pathLst>
                <a:path w="29" h="129" extrusionOk="0">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39"/>
            <p:cNvSpPr/>
            <p:nvPr/>
          </p:nvSpPr>
          <p:spPr>
            <a:xfrm>
              <a:off x="4806300" y="5343325"/>
              <a:ext cx="850" cy="2425"/>
            </a:xfrm>
            <a:custGeom>
              <a:avLst/>
              <a:gdLst/>
              <a:ahLst/>
              <a:cxnLst/>
              <a:rect l="l" t="t" r="r" b="b"/>
              <a:pathLst>
                <a:path w="34" h="97" extrusionOk="0">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39"/>
            <p:cNvSpPr/>
            <p:nvPr/>
          </p:nvSpPr>
          <p:spPr>
            <a:xfrm>
              <a:off x="4820750" y="5342975"/>
              <a:ext cx="550" cy="2625"/>
            </a:xfrm>
            <a:custGeom>
              <a:avLst/>
              <a:gdLst/>
              <a:ahLst/>
              <a:cxnLst/>
              <a:rect l="l" t="t" r="r" b="b"/>
              <a:pathLst>
                <a:path w="22" h="105" extrusionOk="0">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39"/>
            <p:cNvSpPr/>
            <p:nvPr/>
          </p:nvSpPr>
          <p:spPr>
            <a:xfrm>
              <a:off x="4804650" y="5382225"/>
              <a:ext cx="3725" cy="3400"/>
            </a:xfrm>
            <a:custGeom>
              <a:avLst/>
              <a:gdLst/>
              <a:ahLst/>
              <a:cxnLst/>
              <a:rect l="l" t="t" r="r" b="b"/>
              <a:pathLst>
                <a:path w="149" h="136" extrusionOk="0">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39"/>
            <p:cNvSpPr/>
            <p:nvPr/>
          </p:nvSpPr>
          <p:spPr>
            <a:xfrm>
              <a:off x="4802000" y="5383050"/>
              <a:ext cx="1850" cy="2825"/>
            </a:xfrm>
            <a:custGeom>
              <a:avLst/>
              <a:gdLst/>
              <a:ahLst/>
              <a:cxnLst/>
              <a:rect l="l" t="t" r="r" b="b"/>
              <a:pathLst>
                <a:path w="74" h="113" extrusionOk="0">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39"/>
            <p:cNvSpPr/>
            <p:nvPr/>
          </p:nvSpPr>
          <p:spPr>
            <a:xfrm>
              <a:off x="4799525" y="5382475"/>
              <a:ext cx="1575" cy="3325"/>
            </a:xfrm>
            <a:custGeom>
              <a:avLst/>
              <a:gdLst/>
              <a:ahLst/>
              <a:cxnLst/>
              <a:rect l="l" t="t" r="r" b="b"/>
              <a:pathLst>
                <a:path w="63" h="133" extrusionOk="0">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39"/>
            <p:cNvSpPr/>
            <p:nvPr/>
          </p:nvSpPr>
          <p:spPr>
            <a:xfrm>
              <a:off x="4817175" y="5382575"/>
              <a:ext cx="1150" cy="3525"/>
            </a:xfrm>
            <a:custGeom>
              <a:avLst/>
              <a:gdLst/>
              <a:ahLst/>
              <a:cxnLst/>
              <a:rect l="l" t="t" r="r" b="b"/>
              <a:pathLst>
                <a:path w="46" h="141" extrusionOk="0">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39"/>
            <p:cNvSpPr/>
            <p:nvPr/>
          </p:nvSpPr>
          <p:spPr>
            <a:xfrm>
              <a:off x="4815525" y="5382600"/>
              <a:ext cx="950" cy="2850"/>
            </a:xfrm>
            <a:custGeom>
              <a:avLst/>
              <a:gdLst/>
              <a:ahLst/>
              <a:cxnLst/>
              <a:rect l="l" t="t" r="r" b="b"/>
              <a:pathLst>
                <a:path w="38" h="114" extrusionOk="0">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39"/>
            <p:cNvSpPr/>
            <p:nvPr/>
          </p:nvSpPr>
          <p:spPr>
            <a:xfrm>
              <a:off x="4808750" y="5382900"/>
              <a:ext cx="750" cy="2475"/>
            </a:xfrm>
            <a:custGeom>
              <a:avLst/>
              <a:gdLst/>
              <a:ahLst/>
              <a:cxnLst/>
              <a:rect l="l" t="t" r="r" b="b"/>
              <a:pathLst>
                <a:path w="30" h="99" extrusionOk="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39"/>
            <p:cNvSpPr/>
            <p:nvPr/>
          </p:nvSpPr>
          <p:spPr>
            <a:xfrm>
              <a:off x="4812250" y="5382700"/>
              <a:ext cx="650" cy="2600"/>
            </a:xfrm>
            <a:custGeom>
              <a:avLst/>
              <a:gdLst/>
              <a:ahLst/>
              <a:cxnLst/>
              <a:rect l="l" t="t" r="r" b="b"/>
              <a:pathLst>
                <a:path w="26" h="104" extrusionOk="0">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39"/>
            <p:cNvSpPr/>
            <p:nvPr/>
          </p:nvSpPr>
          <p:spPr>
            <a:xfrm>
              <a:off x="4810700" y="5382775"/>
              <a:ext cx="550" cy="2375"/>
            </a:xfrm>
            <a:custGeom>
              <a:avLst/>
              <a:gdLst/>
              <a:ahLst/>
              <a:cxnLst/>
              <a:rect l="l" t="t" r="r" b="b"/>
              <a:pathLst>
                <a:path w="22" h="95" extrusionOk="0">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39"/>
            <p:cNvSpPr/>
            <p:nvPr/>
          </p:nvSpPr>
          <p:spPr>
            <a:xfrm>
              <a:off x="4814100" y="5383000"/>
              <a:ext cx="525" cy="2800"/>
            </a:xfrm>
            <a:custGeom>
              <a:avLst/>
              <a:gdLst/>
              <a:ahLst/>
              <a:cxnLst/>
              <a:rect l="l" t="t" r="r" b="b"/>
              <a:pathLst>
                <a:path w="21" h="112" extrusionOk="0">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39"/>
            <p:cNvSpPr/>
            <p:nvPr/>
          </p:nvSpPr>
          <p:spPr>
            <a:xfrm>
              <a:off x="4806300" y="5369900"/>
              <a:ext cx="1150" cy="2700"/>
            </a:xfrm>
            <a:custGeom>
              <a:avLst/>
              <a:gdLst/>
              <a:ahLst/>
              <a:cxnLst/>
              <a:rect l="l" t="t" r="r" b="b"/>
              <a:pathLst>
                <a:path w="46" h="108" extrusionOk="0">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39"/>
            <p:cNvSpPr/>
            <p:nvPr/>
          </p:nvSpPr>
          <p:spPr>
            <a:xfrm>
              <a:off x="4808450" y="5369900"/>
              <a:ext cx="850" cy="2450"/>
            </a:xfrm>
            <a:custGeom>
              <a:avLst/>
              <a:gdLst/>
              <a:ahLst/>
              <a:cxnLst/>
              <a:rect l="l" t="t" r="r" b="b"/>
              <a:pathLst>
                <a:path w="34" h="98" extrusionOk="0">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39"/>
            <p:cNvSpPr/>
            <p:nvPr/>
          </p:nvSpPr>
          <p:spPr>
            <a:xfrm>
              <a:off x="4816250" y="5370100"/>
              <a:ext cx="650" cy="2450"/>
            </a:xfrm>
            <a:custGeom>
              <a:avLst/>
              <a:gdLst/>
              <a:ahLst/>
              <a:cxnLst/>
              <a:rect l="l" t="t" r="r" b="b"/>
              <a:pathLst>
                <a:path w="26" h="98" extrusionOk="0">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39"/>
            <p:cNvSpPr/>
            <p:nvPr/>
          </p:nvSpPr>
          <p:spPr>
            <a:xfrm>
              <a:off x="4818100" y="5421825"/>
              <a:ext cx="1350" cy="2750"/>
            </a:xfrm>
            <a:custGeom>
              <a:avLst/>
              <a:gdLst/>
              <a:ahLst/>
              <a:cxnLst/>
              <a:rect l="l" t="t" r="r" b="b"/>
              <a:pathLst>
                <a:path w="54" h="110" extrusionOk="0">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39"/>
            <p:cNvSpPr/>
            <p:nvPr/>
          </p:nvSpPr>
          <p:spPr>
            <a:xfrm>
              <a:off x="4814100" y="5422200"/>
              <a:ext cx="950" cy="2500"/>
            </a:xfrm>
            <a:custGeom>
              <a:avLst/>
              <a:gdLst/>
              <a:ahLst/>
              <a:cxnLst/>
              <a:rect l="l" t="t" r="r" b="b"/>
              <a:pathLst>
                <a:path w="38" h="100" extrusionOk="0">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39"/>
            <p:cNvSpPr/>
            <p:nvPr/>
          </p:nvSpPr>
          <p:spPr>
            <a:xfrm>
              <a:off x="4801375" y="5421875"/>
              <a:ext cx="750" cy="2275"/>
            </a:xfrm>
            <a:custGeom>
              <a:avLst/>
              <a:gdLst/>
              <a:ahLst/>
              <a:cxnLst/>
              <a:rect l="l" t="t" r="r" b="b"/>
              <a:pathLst>
                <a:path w="30" h="91" extrusionOk="0">
                  <a:moveTo>
                    <a:pt x="12" y="0"/>
                  </a:moveTo>
                  <a:cubicBezTo>
                    <a:pt x="7" y="0"/>
                    <a:pt x="4" y="21"/>
                    <a:pt x="0" y="91"/>
                  </a:cubicBezTo>
                  <a:lnTo>
                    <a:pt x="25" y="91"/>
                  </a:lnTo>
                  <a:cubicBezTo>
                    <a:pt x="29" y="38"/>
                    <a:pt x="25" y="13"/>
                    <a:pt x="17" y="5"/>
                  </a:cubicBezTo>
                  <a:cubicBezTo>
                    <a:pt x="15" y="2"/>
                    <a:pt x="13"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39"/>
            <p:cNvSpPr/>
            <p:nvPr/>
          </p:nvSpPr>
          <p:spPr>
            <a:xfrm>
              <a:off x="4803125" y="5422200"/>
              <a:ext cx="625" cy="2325"/>
            </a:xfrm>
            <a:custGeom>
              <a:avLst/>
              <a:gdLst/>
              <a:ahLst/>
              <a:cxnLst/>
              <a:rect l="l" t="t" r="r" b="b"/>
              <a:pathLst>
                <a:path w="25" h="93" extrusionOk="0">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39"/>
            <p:cNvSpPr/>
            <p:nvPr/>
          </p:nvSpPr>
          <p:spPr>
            <a:xfrm>
              <a:off x="4804750" y="5421875"/>
              <a:ext cx="650" cy="2350"/>
            </a:xfrm>
            <a:custGeom>
              <a:avLst/>
              <a:gdLst/>
              <a:ahLst/>
              <a:cxnLst/>
              <a:rect l="l" t="t" r="r" b="b"/>
              <a:pathLst>
                <a:path w="26" h="94" extrusionOk="0">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39"/>
            <p:cNvSpPr/>
            <p:nvPr/>
          </p:nvSpPr>
          <p:spPr>
            <a:xfrm>
              <a:off x="4800975" y="5408375"/>
              <a:ext cx="3300" cy="3575"/>
            </a:xfrm>
            <a:custGeom>
              <a:avLst/>
              <a:gdLst/>
              <a:ahLst/>
              <a:cxnLst/>
              <a:rect l="l" t="t" r="r" b="b"/>
              <a:pathLst>
                <a:path w="132" h="143" extrusionOk="0">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39"/>
            <p:cNvSpPr/>
            <p:nvPr/>
          </p:nvSpPr>
          <p:spPr>
            <a:xfrm>
              <a:off x="4812750" y="5408625"/>
              <a:ext cx="2500" cy="3475"/>
            </a:xfrm>
            <a:custGeom>
              <a:avLst/>
              <a:gdLst/>
              <a:ahLst/>
              <a:cxnLst/>
              <a:rect l="l" t="t" r="r" b="b"/>
              <a:pathLst>
                <a:path w="100" h="139" extrusionOk="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39"/>
            <p:cNvSpPr/>
            <p:nvPr/>
          </p:nvSpPr>
          <p:spPr>
            <a:xfrm>
              <a:off x="4808975" y="5408125"/>
              <a:ext cx="1650" cy="3650"/>
            </a:xfrm>
            <a:custGeom>
              <a:avLst/>
              <a:gdLst/>
              <a:ahLst/>
              <a:cxnLst/>
              <a:rect l="l" t="t" r="r" b="b"/>
              <a:pathLst>
                <a:path w="66" h="146" extrusionOk="0">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39"/>
            <p:cNvSpPr/>
            <p:nvPr/>
          </p:nvSpPr>
          <p:spPr>
            <a:xfrm>
              <a:off x="4806800" y="5408500"/>
              <a:ext cx="1475" cy="3075"/>
            </a:xfrm>
            <a:custGeom>
              <a:avLst/>
              <a:gdLst/>
              <a:ahLst/>
              <a:cxnLst/>
              <a:rect l="l" t="t" r="r" b="b"/>
              <a:pathLst>
                <a:path w="59" h="123" extrusionOk="0">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39"/>
            <p:cNvSpPr/>
            <p:nvPr/>
          </p:nvSpPr>
          <p:spPr>
            <a:xfrm>
              <a:off x="4804850" y="5408750"/>
              <a:ext cx="1275" cy="3250"/>
            </a:xfrm>
            <a:custGeom>
              <a:avLst/>
              <a:gdLst/>
              <a:ahLst/>
              <a:cxnLst/>
              <a:rect l="l" t="t" r="r" b="b"/>
              <a:pathLst>
                <a:path w="51" h="130" extrusionOk="0">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39"/>
            <p:cNvSpPr/>
            <p:nvPr/>
          </p:nvSpPr>
          <p:spPr>
            <a:xfrm>
              <a:off x="4811225" y="5408475"/>
              <a:ext cx="1150" cy="3275"/>
            </a:xfrm>
            <a:custGeom>
              <a:avLst/>
              <a:gdLst/>
              <a:ahLst/>
              <a:cxnLst/>
              <a:rect l="l" t="t" r="r" b="b"/>
              <a:pathLst>
                <a:path w="46" h="131" extrusionOk="0">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39"/>
            <p:cNvSpPr/>
            <p:nvPr/>
          </p:nvSpPr>
          <p:spPr>
            <a:xfrm>
              <a:off x="4817475" y="5408425"/>
              <a:ext cx="950" cy="3050"/>
            </a:xfrm>
            <a:custGeom>
              <a:avLst/>
              <a:gdLst/>
              <a:ahLst/>
              <a:cxnLst/>
              <a:rect l="l" t="t" r="r" b="b"/>
              <a:pathLst>
                <a:path w="38" h="122" extrusionOk="0">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39"/>
            <p:cNvSpPr/>
            <p:nvPr/>
          </p:nvSpPr>
          <p:spPr>
            <a:xfrm>
              <a:off x="4818600" y="5408550"/>
              <a:ext cx="750" cy="2900"/>
            </a:xfrm>
            <a:custGeom>
              <a:avLst/>
              <a:gdLst/>
              <a:ahLst/>
              <a:cxnLst/>
              <a:rect l="l" t="t" r="r" b="b"/>
              <a:pathLst>
                <a:path w="30" h="116" extrusionOk="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39"/>
            <p:cNvSpPr/>
            <p:nvPr/>
          </p:nvSpPr>
          <p:spPr>
            <a:xfrm>
              <a:off x="4816150" y="5408850"/>
              <a:ext cx="625" cy="1925"/>
            </a:xfrm>
            <a:custGeom>
              <a:avLst/>
              <a:gdLst/>
              <a:ahLst/>
              <a:cxnLst/>
              <a:rect l="l" t="t" r="r" b="b"/>
              <a:pathLst>
                <a:path w="25" h="77" extrusionOk="0">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39"/>
            <p:cNvSpPr/>
            <p:nvPr/>
          </p:nvSpPr>
          <p:spPr>
            <a:xfrm>
              <a:off x="4811950" y="5329550"/>
              <a:ext cx="18975" cy="4650"/>
            </a:xfrm>
            <a:custGeom>
              <a:avLst/>
              <a:gdLst/>
              <a:ahLst/>
              <a:cxnLst/>
              <a:rect l="l" t="t" r="r" b="b"/>
              <a:pathLst>
                <a:path w="759" h="186" extrusionOk="0">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39"/>
            <p:cNvSpPr/>
            <p:nvPr/>
          </p:nvSpPr>
          <p:spPr>
            <a:xfrm>
              <a:off x="4801375" y="5329500"/>
              <a:ext cx="10275" cy="4075"/>
            </a:xfrm>
            <a:custGeom>
              <a:avLst/>
              <a:gdLst/>
              <a:ahLst/>
              <a:cxnLst/>
              <a:rect l="l" t="t" r="r" b="b"/>
              <a:pathLst>
                <a:path w="411" h="163" extrusionOk="0">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39"/>
            <p:cNvSpPr/>
            <p:nvPr/>
          </p:nvSpPr>
          <p:spPr>
            <a:xfrm>
              <a:off x="4791625" y="5330075"/>
              <a:ext cx="7825" cy="3275"/>
            </a:xfrm>
            <a:custGeom>
              <a:avLst/>
              <a:gdLst/>
              <a:ahLst/>
              <a:cxnLst/>
              <a:rect l="l" t="t" r="r" b="b"/>
              <a:pathLst>
                <a:path w="313" h="131" extrusionOk="0">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39"/>
            <p:cNvSpPr/>
            <p:nvPr/>
          </p:nvSpPr>
          <p:spPr>
            <a:xfrm>
              <a:off x="4787125" y="5330625"/>
              <a:ext cx="3100" cy="2525"/>
            </a:xfrm>
            <a:custGeom>
              <a:avLst/>
              <a:gdLst/>
              <a:ahLst/>
              <a:cxnLst/>
              <a:rect l="l" t="t" r="r" b="b"/>
              <a:pathLst>
                <a:path w="124" h="101" extrusionOk="0">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39"/>
            <p:cNvSpPr/>
            <p:nvPr/>
          </p:nvSpPr>
          <p:spPr>
            <a:xfrm>
              <a:off x="4790500" y="5330650"/>
              <a:ext cx="650" cy="2325"/>
            </a:xfrm>
            <a:custGeom>
              <a:avLst/>
              <a:gdLst/>
              <a:ahLst/>
              <a:cxnLst/>
              <a:rect l="l" t="t" r="r" b="b"/>
              <a:pathLst>
                <a:path w="26" h="93" extrusionOk="0">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39"/>
            <p:cNvSpPr/>
            <p:nvPr/>
          </p:nvSpPr>
          <p:spPr>
            <a:xfrm>
              <a:off x="4800350" y="5330475"/>
              <a:ext cx="650" cy="1750"/>
            </a:xfrm>
            <a:custGeom>
              <a:avLst/>
              <a:gdLst/>
              <a:ahLst/>
              <a:cxnLst/>
              <a:rect l="l" t="t" r="r" b="b"/>
              <a:pathLst>
                <a:path w="26" h="70" extrusionOk="0">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39"/>
            <p:cNvSpPr/>
            <p:nvPr/>
          </p:nvSpPr>
          <p:spPr>
            <a:xfrm>
              <a:off x="4819525" y="5432750"/>
              <a:ext cx="16125" cy="7200"/>
            </a:xfrm>
            <a:custGeom>
              <a:avLst/>
              <a:gdLst/>
              <a:ahLst/>
              <a:cxnLst/>
              <a:rect l="l" t="t" r="r" b="b"/>
              <a:pathLst>
                <a:path w="645" h="288" extrusionOk="0">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39"/>
            <p:cNvSpPr/>
            <p:nvPr/>
          </p:nvSpPr>
          <p:spPr>
            <a:xfrm>
              <a:off x="4819525" y="5419700"/>
              <a:ext cx="16125" cy="7200"/>
            </a:xfrm>
            <a:custGeom>
              <a:avLst/>
              <a:gdLst/>
              <a:ahLst/>
              <a:cxnLst/>
              <a:rect l="l" t="t" r="r" b="b"/>
              <a:pathLst>
                <a:path w="645" h="288" extrusionOk="0">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39"/>
            <p:cNvSpPr/>
            <p:nvPr/>
          </p:nvSpPr>
          <p:spPr>
            <a:xfrm>
              <a:off x="4822100" y="5445675"/>
              <a:ext cx="13450" cy="7525"/>
            </a:xfrm>
            <a:custGeom>
              <a:avLst/>
              <a:gdLst/>
              <a:ahLst/>
              <a:cxnLst/>
              <a:rect l="l" t="t" r="r" b="b"/>
              <a:pathLst>
                <a:path w="538" h="301" extrusionOk="0">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39"/>
            <p:cNvSpPr/>
            <p:nvPr/>
          </p:nvSpPr>
          <p:spPr>
            <a:xfrm>
              <a:off x="4829075" y="5354725"/>
              <a:ext cx="6475" cy="6325"/>
            </a:xfrm>
            <a:custGeom>
              <a:avLst/>
              <a:gdLst/>
              <a:ahLst/>
              <a:cxnLst/>
              <a:rect l="l" t="t" r="r" b="b"/>
              <a:pathLst>
                <a:path w="259" h="253" extrusionOk="0">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39"/>
            <p:cNvSpPr/>
            <p:nvPr/>
          </p:nvSpPr>
          <p:spPr>
            <a:xfrm>
              <a:off x="4820050" y="5406925"/>
              <a:ext cx="15600" cy="6700"/>
            </a:xfrm>
            <a:custGeom>
              <a:avLst/>
              <a:gdLst/>
              <a:ahLst/>
              <a:cxnLst/>
              <a:rect l="l" t="t" r="r" b="b"/>
              <a:pathLst>
                <a:path w="624" h="268" extrusionOk="0">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39"/>
            <p:cNvSpPr/>
            <p:nvPr/>
          </p:nvSpPr>
          <p:spPr>
            <a:xfrm>
              <a:off x="4816650" y="5393650"/>
              <a:ext cx="18900" cy="7125"/>
            </a:xfrm>
            <a:custGeom>
              <a:avLst/>
              <a:gdLst/>
              <a:ahLst/>
              <a:cxnLst/>
              <a:rect l="l" t="t" r="r" b="b"/>
              <a:pathLst>
                <a:path w="756" h="285" extrusionOk="0">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39"/>
            <p:cNvSpPr/>
            <p:nvPr/>
          </p:nvSpPr>
          <p:spPr>
            <a:xfrm>
              <a:off x="4818500" y="5380750"/>
              <a:ext cx="17050" cy="6800"/>
            </a:xfrm>
            <a:custGeom>
              <a:avLst/>
              <a:gdLst/>
              <a:ahLst/>
              <a:cxnLst/>
              <a:rect l="l" t="t" r="r" b="b"/>
              <a:pathLst>
                <a:path w="682" h="272" extrusionOk="0">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39"/>
            <p:cNvSpPr/>
            <p:nvPr/>
          </p:nvSpPr>
          <p:spPr>
            <a:xfrm>
              <a:off x="4831025" y="5328825"/>
              <a:ext cx="4625" cy="6200"/>
            </a:xfrm>
            <a:custGeom>
              <a:avLst/>
              <a:gdLst/>
              <a:ahLst/>
              <a:cxnLst/>
              <a:rect l="l" t="t" r="r" b="b"/>
              <a:pathLst>
                <a:path w="185" h="248" extrusionOk="0">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39"/>
            <p:cNvSpPr/>
            <p:nvPr/>
          </p:nvSpPr>
          <p:spPr>
            <a:xfrm>
              <a:off x="4813675" y="5458725"/>
              <a:ext cx="21875" cy="7700"/>
            </a:xfrm>
            <a:custGeom>
              <a:avLst/>
              <a:gdLst/>
              <a:ahLst/>
              <a:cxnLst/>
              <a:rect l="l" t="t" r="r" b="b"/>
              <a:pathLst>
                <a:path w="875" h="308" extrusionOk="0">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39"/>
            <p:cNvSpPr/>
            <p:nvPr/>
          </p:nvSpPr>
          <p:spPr>
            <a:xfrm>
              <a:off x="4824350" y="5341500"/>
              <a:ext cx="11200" cy="6850"/>
            </a:xfrm>
            <a:custGeom>
              <a:avLst/>
              <a:gdLst/>
              <a:ahLst/>
              <a:cxnLst/>
              <a:rect l="l" t="t" r="r" b="b"/>
              <a:pathLst>
                <a:path w="448" h="274" extrusionOk="0">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39"/>
            <p:cNvSpPr/>
            <p:nvPr/>
          </p:nvSpPr>
          <p:spPr>
            <a:xfrm>
              <a:off x="4821800" y="5368025"/>
              <a:ext cx="13750" cy="6275"/>
            </a:xfrm>
            <a:custGeom>
              <a:avLst/>
              <a:gdLst/>
              <a:ahLst/>
              <a:cxnLst/>
              <a:rect l="l" t="t" r="r" b="b"/>
              <a:pathLst>
                <a:path w="550" h="251" extrusionOk="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39"/>
            <p:cNvSpPr/>
            <p:nvPr/>
          </p:nvSpPr>
          <p:spPr>
            <a:xfrm>
              <a:off x="4835625" y="5368100"/>
              <a:ext cx="750" cy="6100"/>
            </a:xfrm>
            <a:custGeom>
              <a:avLst/>
              <a:gdLst/>
              <a:ahLst/>
              <a:cxnLst/>
              <a:rect l="l" t="t" r="r" b="b"/>
              <a:pathLst>
                <a:path w="30" h="244" extrusionOk="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39"/>
            <p:cNvSpPr/>
            <p:nvPr/>
          </p:nvSpPr>
          <p:spPr>
            <a:xfrm>
              <a:off x="4835625" y="5380850"/>
              <a:ext cx="750" cy="6900"/>
            </a:xfrm>
            <a:custGeom>
              <a:avLst/>
              <a:gdLst/>
              <a:ahLst/>
              <a:cxnLst/>
              <a:rect l="l" t="t" r="r" b="b"/>
              <a:pathLst>
                <a:path w="30" h="276" extrusionOk="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39"/>
            <p:cNvSpPr/>
            <p:nvPr/>
          </p:nvSpPr>
          <p:spPr>
            <a:xfrm>
              <a:off x="4835625" y="5341875"/>
              <a:ext cx="850" cy="6750"/>
            </a:xfrm>
            <a:custGeom>
              <a:avLst/>
              <a:gdLst/>
              <a:ahLst/>
              <a:cxnLst/>
              <a:rect l="l" t="t" r="r" b="b"/>
              <a:pathLst>
                <a:path w="34" h="270" extrusionOk="0">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39"/>
            <p:cNvSpPr/>
            <p:nvPr/>
          </p:nvSpPr>
          <p:spPr>
            <a:xfrm>
              <a:off x="4835625" y="5328950"/>
              <a:ext cx="850" cy="6175"/>
            </a:xfrm>
            <a:custGeom>
              <a:avLst/>
              <a:gdLst/>
              <a:ahLst/>
              <a:cxnLst/>
              <a:rect l="l" t="t" r="r" b="b"/>
              <a:pathLst>
                <a:path w="34" h="247" extrusionOk="0">
                  <a:moveTo>
                    <a:pt x="1" y="0"/>
                  </a:moveTo>
                  <a:lnTo>
                    <a:pt x="1" y="246"/>
                  </a:lnTo>
                  <a:cubicBezTo>
                    <a:pt x="13" y="242"/>
                    <a:pt x="21" y="213"/>
                    <a:pt x="30" y="177"/>
                  </a:cubicBezTo>
                  <a:cubicBezTo>
                    <a:pt x="34" y="140"/>
                    <a:pt x="34" y="99"/>
                    <a:pt x="30" y="62"/>
                  </a:cubicBezTo>
                  <a:cubicBezTo>
                    <a:pt x="21" y="4"/>
                    <a:pt x="13"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39"/>
            <p:cNvSpPr/>
            <p:nvPr/>
          </p:nvSpPr>
          <p:spPr>
            <a:xfrm>
              <a:off x="4835625" y="5354900"/>
              <a:ext cx="850" cy="5975"/>
            </a:xfrm>
            <a:custGeom>
              <a:avLst/>
              <a:gdLst/>
              <a:ahLst/>
              <a:cxnLst/>
              <a:rect l="l" t="t" r="r" b="b"/>
              <a:pathLst>
                <a:path w="34" h="239" extrusionOk="0">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39"/>
            <p:cNvSpPr/>
            <p:nvPr/>
          </p:nvSpPr>
          <p:spPr>
            <a:xfrm>
              <a:off x="4835625" y="5433050"/>
              <a:ext cx="850" cy="7000"/>
            </a:xfrm>
            <a:custGeom>
              <a:avLst/>
              <a:gdLst/>
              <a:ahLst/>
              <a:cxnLst/>
              <a:rect l="l" t="t" r="r" b="b"/>
              <a:pathLst>
                <a:path w="34" h="280" extrusionOk="0">
                  <a:moveTo>
                    <a:pt x="1" y="1"/>
                  </a:moveTo>
                  <a:lnTo>
                    <a:pt x="1" y="280"/>
                  </a:lnTo>
                  <a:cubicBezTo>
                    <a:pt x="17" y="280"/>
                    <a:pt x="30" y="264"/>
                    <a:pt x="30" y="210"/>
                  </a:cubicBezTo>
                  <a:cubicBezTo>
                    <a:pt x="34" y="149"/>
                    <a:pt x="30" y="87"/>
                    <a:pt x="13" y="30"/>
                  </a:cubicBezTo>
                  <a:cubicBezTo>
                    <a:pt x="13" y="17"/>
                    <a:pt x="5"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39"/>
            <p:cNvSpPr/>
            <p:nvPr/>
          </p:nvSpPr>
          <p:spPr>
            <a:xfrm>
              <a:off x="4835525" y="5446100"/>
              <a:ext cx="950" cy="7200"/>
            </a:xfrm>
            <a:custGeom>
              <a:avLst/>
              <a:gdLst/>
              <a:ahLst/>
              <a:cxnLst/>
              <a:rect l="l" t="t" r="r" b="b"/>
              <a:pathLst>
                <a:path w="38" h="288" extrusionOk="0">
                  <a:moveTo>
                    <a:pt x="1" y="0"/>
                  </a:moveTo>
                  <a:lnTo>
                    <a:pt x="1" y="287"/>
                  </a:lnTo>
                  <a:cubicBezTo>
                    <a:pt x="17" y="279"/>
                    <a:pt x="34" y="263"/>
                    <a:pt x="34" y="222"/>
                  </a:cubicBezTo>
                  <a:cubicBezTo>
                    <a:pt x="38" y="107"/>
                    <a:pt x="34" y="25"/>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39"/>
            <p:cNvSpPr/>
            <p:nvPr/>
          </p:nvSpPr>
          <p:spPr>
            <a:xfrm>
              <a:off x="4835625" y="5458800"/>
              <a:ext cx="950" cy="7425"/>
            </a:xfrm>
            <a:custGeom>
              <a:avLst/>
              <a:gdLst/>
              <a:ahLst/>
              <a:cxnLst/>
              <a:rect l="l" t="t" r="r" b="b"/>
              <a:pathLst>
                <a:path w="38" h="297" extrusionOk="0">
                  <a:moveTo>
                    <a:pt x="1" y="1"/>
                  </a:moveTo>
                  <a:lnTo>
                    <a:pt x="1" y="296"/>
                  </a:lnTo>
                  <a:cubicBezTo>
                    <a:pt x="30" y="251"/>
                    <a:pt x="38" y="194"/>
                    <a:pt x="30" y="140"/>
                  </a:cubicBezTo>
                  <a:cubicBezTo>
                    <a:pt x="21" y="54"/>
                    <a:pt x="13"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39"/>
            <p:cNvSpPr/>
            <p:nvPr/>
          </p:nvSpPr>
          <p:spPr>
            <a:xfrm>
              <a:off x="4835625" y="5407200"/>
              <a:ext cx="750" cy="6400"/>
            </a:xfrm>
            <a:custGeom>
              <a:avLst/>
              <a:gdLst/>
              <a:ahLst/>
              <a:cxnLst/>
              <a:rect l="l" t="t" r="r" b="b"/>
              <a:pathLst>
                <a:path w="30" h="256" extrusionOk="0">
                  <a:moveTo>
                    <a:pt x="1" y="1"/>
                  </a:moveTo>
                  <a:lnTo>
                    <a:pt x="1" y="255"/>
                  </a:lnTo>
                  <a:cubicBezTo>
                    <a:pt x="5" y="251"/>
                    <a:pt x="13" y="247"/>
                    <a:pt x="21" y="227"/>
                  </a:cubicBezTo>
                  <a:cubicBezTo>
                    <a:pt x="30" y="181"/>
                    <a:pt x="30" y="132"/>
                    <a:pt x="30" y="87"/>
                  </a:cubicBezTo>
                  <a:cubicBezTo>
                    <a:pt x="26" y="34"/>
                    <a:pt x="17" y="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39"/>
            <p:cNvSpPr/>
            <p:nvPr/>
          </p:nvSpPr>
          <p:spPr>
            <a:xfrm>
              <a:off x="4835525" y="5393975"/>
              <a:ext cx="950" cy="6825"/>
            </a:xfrm>
            <a:custGeom>
              <a:avLst/>
              <a:gdLst/>
              <a:ahLst/>
              <a:cxnLst/>
              <a:rect l="l" t="t" r="r" b="b"/>
              <a:pathLst>
                <a:path w="38" h="273" extrusionOk="0">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39"/>
            <p:cNvSpPr/>
            <p:nvPr/>
          </p:nvSpPr>
          <p:spPr>
            <a:xfrm>
              <a:off x="4835625" y="5420950"/>
              <a:ext cx="750" cy="6075"/>
            </a:xfrm>
            <a:custGeom>
              <a:avLst/>
              <a:gdLst/>
              <a:ahLst/>
              <a:cxnLst/>
              <a:rect l="l" t="t" r="r" b="b"/>
              <a:pathLst>
                <a:path w="30" h="243" extrusionOk="0">
                  <a:moveTo>
                    <a:pt x="1" y="1"/>
                  </a:moveTo>
                  <a:lnTo>
                    <a:pt x="1" y="243"/>
                  </a:lnTo>
                  <a:cubicBezTo>
                    <a:pt x="30" y="231"/>
                    <a:pt x="30" y="157"/>
                    <a:pt x="30" y="124"/>
                  </a:cubicBezTo>
                  <a:cubicBezTo>
                    <a:pt x="30" y="62"/>
                    <a:pt x="26" y="13"/>
                    <a:pt x="13" y="9"/>
                  </a:cubicBezTo>
                  <a:cubicBezTo>
                    <a:pt x="9" y="5"/>
                    <a:pt x="5"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39"/>
            <p:cNvSpPr/>
            <p:nvPr/>
          </p:nvSpPr>
          <p:spPr>
            <a:xfrm>
              <a:off x="3017475" y="4529075"/>
              <a:ext cx="850" cy="6100"/>
            </a:xfrm>
            <a:custGeom>
              <a:avLst/>
              <a:gdLst/>
              <a:ahLst/>
              <a:cxnLst/>
              <a:rect l="l" t="t" r="r" b="b"/>
              <a:pathLst>
                <a:path w="34" h="244" extrusionOk="0">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39"/>
            <p:cNvSpPr/>
            <p:nvPr/>
          </p:nvSpPr>
          <p:spPr>
            <a:xfrm>
              <a:off x="3017475" y="4541825"/>
              <a:ext cx="850" cy="6825"/>
            </a:xfrm>
            <a:custGeom>
              <a:avLst/>
              <a:gdLst/>
              <a:ahLst/>
              <a:cxnLst/>
              <a:rect l="l" t="t" r="r" b="b"/>
              <a:pathLst>
                <a:path w="34" h="273" extrusionOk="0">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39"/>
            <p:cNvSpPr/>
            <p:nvPr/>
          </p:nvSpPr>
          <p:spPr>
            <a:xfrm>
              <a:off x="3017375" y="4502750"/>
              <a:ext cx="850" cy="6850"/>
            </a:xfrm>
            <a:custGeom>
              <a:avLst/>
              <a:gdLst/>
              <a:ahLst/>
              <a:cxnLst/>
              <a:rect l="l" t="t" r="r" b="b"/>
              <a:pathLst>
                <a:path w="34" h="274" extrusionOk="0">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39"/>
            <p:cNvSpPr/>
            <p:nvPr/>
          </p:nvSpPr>
          <p:spPr>
            <a:xfrm>
              <a:off x="3017475" y="4489925"/>
              <a:ext cx="850" cy="6175"/>
            </a:xfrm>
            <a:custGeom>
              <a:avLst/>
              <a:gdLst/>
              <a:ahLst/>
              <a:cxnLst/>
              <a:rect l="l" t="t" r="r" b="b"/>
              <a:pathLst>
                <a:path w="34" h="247" extrusionOk="0">
                  <a:moveTo>
                    <a:pt x="34" y="0"/>
                  </a:moveTo>
                  <a:cubicBezTo>
                    <a:pt x="17" y="0"/>
                    <a:pt x="9" y="0"/>
                    <a:pt x="5" y="62"/>
                  </a:cubicBezTo>
                  <a:cubicBezTo>
                    <a:pt x="1" y="99"/>
                    <a:pt x="1" y="140"/>
                    <a:pt x="5" y="177"/>
                  </a:cubicBezTo>
                  <a:cubicBezTo>
                    <a:pt x="13" y="214"/>
                    <a:pt x="21" y="243"/>
                    <a:pt x="34" y="247"/>
                  </a:cubicBezTo>
                  <a:lnTo>
                    <a:pt x="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39"/>
            <p:cNvSpPr/>
            <p:nvPr/>
          </p:nvSpPr>
          <p:spPr>
            <a:xfrm>
              <a:off x="3017400" y="4515875"/>
              <a:ext cx="825" cy="6000"/>
            </a:xfrm>
            <a:custGeom>
              <a:avLst/>
              <a:gdLst/>
              <a:ahLst/>
              <a:cxnLst/>
              <a:rect l="l" t="t" r="r" b="b"/>
              <a:pathLst>
                <a:path w="33" h="240" extrusionOk="0">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39"/>
            <p:cNvSpPr/>
            <p:nvPr/>
          </p:nvSpPr>
          <p:spPr>
            <a:xfrm>
              <a:off x="3017375" y="4594050"/>
              <a:ext cx="950" cy="7000"/>
            </a:xfrm>
            <a:custGeom>
              <a:avLst/>
              <a:gdLst/>
              <a:ahLst/>
              <a:cxnLst/>
              <a:rect l="l" t="t" r="r" b="b"/>
              <a:pathLst>
                <a:path w="38" h="280" extrusionOk="0">
                  <a:moveTo>
                    <a:pt x="38" y="0"/>
                  </a:moveTo>
                  <a:cubicBezTo>
                    <a:pt x="29" y="4"/>
                    <a:pt x="25" y="17"/>
                    <a:pt x="21" y="25"/>
                  </a:cubicBezTo>
                  <a:cubicBezTo>
                    <a:pt x="9" y="86"/>
                    <a:pt x="1" y="144"/>
                    <a:pt x="5" y="205"/>
                  </a:cubicBezTo>
                  <a:cubicBezTo>
                    <a:pt x="5" y="259"/>
                    <a:pt x="21" y="275"/>
                    <a:pt x="38" y="279"/>
                  </a:cubicBezTo>
                  <a:lnTo>
                    <a:pt x="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39"/>
            <p:cNvSpPr/>
            <p:nvPr/>
          </p:nvSpPr>
          <p:spPr>
            <a:xfrm>
              <a:off x="3017475" y="4606975"/>
              <a:ext cx="850" cy="7200"/>
            </a:xfrm>
            <a:custGeom>
              <a:avLst/>
              <a:gdLst/>
              <a:ahLst/>
              <a:cxnLst/>
              <a:rect l="l" t="t" r="r" b="b"/>
              <a:pathLst>
                <a:path w="34" h="288" extrusionOk="0">
                  <a:moveTo>
                    <a:pt x="34" y="0"/>
                  </a:moveTo>
                  <a:cubicBezTo>
                    <a:pt x="5" y="29"/>
                    <a:pt x="1" y="107"/>
                    <a:pt x="1" y="222"/>
                  </a:cubicBezTo>
                  <a:cubicBezTo>
                    <a:pt x="1" y="267"/>
                    <a:pt x="17" y="283"/>
                    <a:pt x="34" y="287"/>
                  </a:cubicBezTo>
                  <a:lnTo>
                    <a:pt x="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39"/>
            <p:cNvSpPr/>
            <p:nvPr/>
          </p:nvSpPr>
          <p:spPr>
            <a:xfrm>
              <a:off x="3017275" y="4619800"/>
              <a:ext cx="1050" cy="7400"/>
            </a:xfrm>
            <a:custGeom>
              <a:avLst/>
              <a:gdLst/>
              <a:ahLst/>
              <a:cxnLst/>
              <a:rect l="l" t="t" r="r" b="b"/>
              <a:pathLst>
                <a:path w="42" h="296" extrusionOk="0">
                  <a:moveTo>
                    <a:pt x="42" y="0"/>
                  </a:moveTo>
                  <a:cubicBezTo>
                    <a:pt x="25" y="12"/>
                    <a:pt x="17" y="54"/>
                    <a:pt x="13" y="140"/>
                  </a:cubicBezTo>
                  <a:cubicBezTo>
                    <a:pt x="1" y="193"/>
                    <a:pt x="9" y="250"/>
                    <a:pt x="42" y="296"/>
                  </a:cubicBezTo>
                  <a:lnTo>
                    <a:pt x="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39"/>
            <p:cNvSpPr/>
            <p:nvPr/>
          </p:nvSpPr>
          <p:spPr>
            <a:xfrm>
              <a:off x="3017475" y="4568200"/>
              <a:ext cx="850" cy="6275"/>
            </a:xfrm>
            <a:custGeom>
              <a:avLst/>
              <a:gdLst/>
              <a:ahLst/>
              <a:cxnLst/>
              <a:rect l="l" t="t" r="r" b="b"/>
              <a:pathLst>
                <a:path w="34" h="251" extrusionOk="0">
                  <a:moveTo>
                    <a:pt x="29" y="0"/>
                  </a:moveTo>
                  <a:cubicBezTo>
                    <a:pt x="13" y="8"/>
                    <a:pt x="9" y="33"/>
                    <a:pt x="5" y="82"/>
                  </a:cubicBezTo>
                  <a:cubicBezTo>
                    <a:pt x="1" y="132"/>
                    <a:pt x="1" y="177"/>
                    <a:pt x="9" y="226"/>
                  </a:cubicBezTo>
                  <a:cubicBezTo>
                    <a:pt x="17" y="242"/>
                    <a:pt x="25" y="251"/>
                    <a:pt x="34" y="251"/>
                  </a:cubicBezTo>
                  <a:lnTo>
                    <a:pt x="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39"/>
            <p:cNvSpPr/>
            <p:nvPr/>
          </p:nvSpPr>
          <p:spPr>
            <a:xfrm>
              <a:off x="3017400" y="4554950"/>
              <a:ext cx="925" cy="6750"/>
            </a:xfrm>
            <a:custGeom>
              <a:avLst/>
              <a:gdLst/>
              <a:ahLst/>
              <a:cxnLst/>
              <a:rect l="l" t="t" r="r" b="b"/>
              <a:pathLst>
                <a:path w="37" h="270" extrusionOk="0">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39"/>
            <p:cNvSpPr/>
            <p:nvPr/>
          </p:nvSpPr>
          <p:spPr>
            <a:xfrm>
              <a:off x="3017475" y="4581825"/>
              <a:ext cx="850" cy="6100"/>
            </a:xfrm>
            <a:custGeom>
              <a:avLst/>
              <a:gdLst/>
              <a:ahLst/>
              <a:cxnLst/>
              <a:rect l="l" t="t" r="r" b="b"/>
              <a:pathLst>
                <a:path w="34" h="244" extrusionOk="0">
                  <a:moveTo>
                    <a:pt x="34" y="1"/>
                  </a:moveTo>
                  <a:cubicBezTo>
                    <a:pt x="29" y="5"/>
                    <a:pt x="21" y="9"/>
                    <a:pt x="17" y="9"/>
                  </a:cubicBezTo>
                  <a:cubicBezTo>
                    <a:pt x="9" y="13"/>
                    <a:pt x="1" y="67"/>
                    <a:pt x="1" y="124"/>
                  </a:cubicBezTo>
                  <a:cubicBezTo>
                    <a:pt x="1" y="157"/>
                    <a:pt x="1" y="235"/>
                    <a:pt x="34" y="243"/>
                  </a:cubicBezTo>
                  <a:lnTo>
                    <a:pt x="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39"/>
            <p:cNvSpPr/>
            <p:nvPr/>
          </p:nvSpPr>
          <p:spPr>
            <a:xfrm>
              <a:off x="3048150" y="4556525"/>
              <a:ext cx="4750" cy="3825"/>
            </a:xfrm>
            <a:custGeom>
              <a:avLst/>
              <a:gdLst/>
              <a:ahLst/>
              <a:cxnLst/>
              <a:rect l="l" t="t" r="r" b="b"/>
              <a:pathLst>
                <a:path w="190" h="153" extrusionOk="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39"/>
            <p:cNvSpPr/>
            <p:nvPr/>
          </p:nvSpPr>
          <p:spPr>
            <a:xfrm>
              <a:off x="3040450" y="4556400"/>
              <a:ext cx="3100" cy="3900"/>
            </a:xfrm>
            <a:custGeom>
              <a:avLst/>
              <a:gdLst/>
              <a:ahLst/>
              <a:cxnLst/>
              <a:rect l="l" t="t" r="r" b="b"/>
              <a:pathLst>
                <a:path w="124" h="156" extrusionOk="0">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39"/>
            <p:cNvSpPr/>
            <p:nvPr/>
          </p:nvSpPr>
          <p:spPr>
            <a:xfrm>
              <a:off x="3038825" y="4556575"/>
              <a:ext cx="1550" cy="2650"/>
            </a:xfrm>
            <a:custGeom>
              <a:avLst/>
              <a:gdLst/>
              <a:ahLst/>
              <a:cxnLst/>
              <a:rect l="l" t="t" r="r" b="b"/>
              <a:pathLst>
                <a:path w="62" h="106" extrusionOk="0">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39"/>
            <p:cNvSpPr/>
            <p:nvPr/>
          </p:nvSpPr>
          <p:spPr>
            <a:xfrm>
              <a:off x="3037375" y="4556275"/>
              <a:ext cx="1275" cy="3325"/>
            </a:xfrm>
            <a:custGeom>
              <a:avLst/>
              <a:gdLst/>
              <a:ahLst/>
              <a:cxnLst/>
              <a:rect l="l" t="t" r="r" b="b"/>
              <a:pathLst>
                <a:path w="51" h="133" extrusionOk="0">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39"/>
            <p:cNvSpPr/>
            <p:nvPr/>
          </p:nvSpPr>
          <p:spPr>
            <a:xfrm>
              <a:off x="3045275" y="4556825"/>
              <a:ext cx="950" cy="3400"/>
            </a:xfrm>
            <a:custGeom>
              <a:avLst/>
              <a:gdLst/>
              <a:ahLst/>
              <a:cxnLst/>
              <a:rect l="l" t="t" r="r" b="b"/>
              <a:pathLst>
                <a:path w="38" h="136" extrusionOk="0">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39"/>
            <p:cNvSpPr/>
            <p:nvPr/>
          </p:nvSpPr>
          <p:spPr>
            <a:xfrm>
              <a:off x="3043850" y="4556800"/>
              <a:ext cx="1050" cy="3425"/>
            </a:xfrm>
            <a:custGeom>
              <a:avLst/>
              <a:gdLst/>
              <a:ahLst/>
              <a:cxnLst/>
              <a:rect l="l" t="t" r="r" b="b"/>
              <a:pathLst>
                <a:path w="42" h="137" extrusionOk="0">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39"/>
            <p:cNvSpPr/>
            <p:nvPr/>
          </p:nvSpPr>
          <p:spPr>
            <a:xfrm>
              <a:off x="3046500" y="4556600"/>
              <a:ext cx="950" cy="3175"/>
            </a:xfrm>
            <a:custGeom>
              <a:avLst/>
              <a:gdLst/>
              <a:ahLst/>
              <a:cxnLst/>
              <a:rect l="l" t="t" r="r" b="b"/>
              <a:pathLst>
                <a:path w="38" h="127" extrusionOk="0">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39"/>
            <p:cNvSpPr/>
            <p:nvPr/>
          </p:nvSpPr>
          <p:spPr>
            <a:xfrm>
              <a:off x="3037700" y="4595075"/>
              <a:ext cx="9350" cy="4425"/>
            </a:xfrm>
            <a:custGeom>
              <a:avLst/>
              <a:gdLst/>
              <a:ahLst/>
              <a:cxnLst/>
              <a:rect l="l" t="t" r="r" b="b"/>
              <a:pathLst>
                <a:path w="374" h="177" extrusionOk="0">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39"/>
            <p:cNvSpPr/>
            <p:nvPr/>
          </p:nvSpPr>
          <p:spPr>
            <a:xfrm>
              <a:off x="3036350" y="4594950"/>
              <a:ext cx="1250" cy="3425"/>
            </a:xfrm>
            <a:custGeom>
              <a:avLst/>
              <a:gdLst/>
              <a:ahLst/>
              <a:cxnLst/>
              <a:rect l="l" t="t" r="r" b="b"/>
              <a:pathLst>
                <a:path w="50" h="137" extrusionOk="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39"/>
            <p:cNvSpPr/>
            <p:nvPr/>
          </p:nvSpPr>
          <p:spPr>
            <a:xfrm>
              <a:off x="3034725" y="4595450"/>
              <a:ext cx="1150" cy="3375"/>
            </a:xfrm>
            <a:custGeom>
              <a:avLst/>
              <a:gdLst/>
              <a:ahLst/>
              <a:cxnLst/>
              <a:rect l="l" t="t" r="r" b="b"/>
              <a:pathLst>
                <a:path w="46" h="135" extrusionOk="0">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39"/>
            <p:cNvSpPr/>
            <p:nvPr/>
          </p:nvSpPr>
          <p:spPr>
            <a:xfrm>
              <a:off x="3050725" y="4596300"/>
              <a:ext cx="725" cy="2600"/>
            </a:xfrm>
            <a:custGeom>
              <a:avLst/>
              <a:gdLst/>
              <a:ahLst/>
              <a:cxnLst/>
              <a:rect l="l" t="t" r="r" b="b"/>
              <a:pathLst>
                <a:path w="29" h="104" extrusionOk="0">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39"/>
            <p:cNvSpPr/>
            <p:nvPr/>
          </p:nvSpPr>
          <p:spPr>
            <a:xfrm>
              <a:off x="3026000" y="4516750"/>
              <a:ext cx="14900" cy="5650"/>
            </a:xfrm>
            <a:custGeom>
              <a:avLst/>
              <a:gdLst/>
              <a:ahLst/>
              <a:cxnLst/>
              <a:rect l="l" t="t" r="r" b="b"/>
              <a:pathLst>
                <a:path w="596" h="226" extrusionOk="0">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39"/>
            <p:cNvSpPr/>
            <p:nvPr/>
          </p:nvSpPr>
          <p:spPr>
            <a:xfrm>
              <a:off x="3046500" y="4516725"/>
              <a:ext cx="2400" cy="3175"/>
            </a:xfrm>
            <a:custGeom>
              <a:avLst/>
              <a:gdLst/>
              <a:ahLst/>
              <a:cxnLst/>
              <a:rect l="l" t="t" r="r" b="b"/>
              <a:pathLst>
                <a:path w="96" h="127" extrusionOk="0">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39"/>
            <p:cNvSpPr/>
            <p:nvPr/>
          </p:nvSpPr>
          <p:spPr>
            <a:xfrm>
              <a:off x="3043750" y="4516450"/>
              <a:ext cx="1050" cy="3350"/>
            </a:xfrm>
            <a:custGeom>
              <a:avLst/>
              <a:gdLst/>
              <a:ahLst/>
              <a:cxnLst/>
              <a:rect l="l" t="t" r="r" b="b"/>
              <a:pathLst>
                <a:path w="42" h="134" extrusionOk="0">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39"/>
            <p:cNvSpPr/>
            <p:nvPr/>
          </p:nvSpPr>
          <p:spPr>
            <a:xfrm>
              <a:off x="3042100" y="4516875"/>
              <a:ext cx="1150" cy="3475"/>
            </a:xfrm>
            <a:custGeom>
              <a:avLst/>
              <a:gdLst/>
              <a:ahLst/>
              <a:cxnLst/>
              <a:rect l="l" t="t" r="r" b="b"/>
              <a:pathLst>
                <a:path w="46" h="139" extrusionOk="0">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39"/>
            <p:cNvSpPr/>
            <p:nvPr/>
          </p:nvSpPr>
          <p:spPr>
            <a:xfrm>
              <a:off x="3041075" y="4516950"/>
              <a:ext cx="950" cy="3575"/>
            </a:xfrm>
            <a:custGeom>
              <a:avLst/>
              <a:gdLst/>
              <a:ahLst/>
              <a:cxnLst/>
              <a:rect l="l" t="t" r="r" b="b"/>
              <a:pathLst>
                <a:path w="38" h="143" extrusionOk="0">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39"/>
            <p:cNvSpPr/>
            <p:nvPr/>
          </p:nvSpPr>
          <p:spPr>
            <a:xfrm>
              <a:off x="3045075" y="4516675"/>
              <a:ext cx="850" cy="2800"/>
            </a:xfrm>
            <a:custGeom>
              <a:avLst/>
              <a:gdLst/>
              <a:ahLst/>
              <a:cxnLst/>
              <a:rect l="l" t="t" r="r" b="b"/>
              <a:pathLst>
                <a:path w="34" h="112" extrusionOk="0">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39"/>
            <p:cNvSpPr/>
            <p:nvPr/>
          </p:nvSpPr>
          <p:spPr>
            <a:xfrm>
              <a:off x="3025075" y="4516975"/>
              <a:ext cx="850" cy="2825"/>
            </a:xfrm>
            <a:custGeom>
              <a:avLst/>
              <a:gdLst/>
              <a:ahLst/>
              <a:cxnLst/>
              <a:rect l="l" t="t" r="r" b="b"/>
              <a:pathLst>
                <a:path w="34" h="113" extrusionOk="0">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39"/>
            <p:cNvSpPr/>
            <p:nvPr/>
          </p:nvSpPr>
          <p:spPr>
            <a:xfrm>
              <a:off x="3032050" y="4608600"/>
              <a:ext cx="10700" cy="3775"/>
            </a:xfrm>
            <a:custGeom>
              <a:avLst/>
              <a:gdLst/>
              <a:ahLst/>
              <a:cxnLst/>
              <a:rect l="l" t="t" r="r" b="b"/>
              <a:pathLst>
                <a:path w="428" h="151" extrusionOk="0">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39"/>
            <p:cNvSpPr/>
            <p:nvPr/>
          </p:nvSpPr>
          <p:spPr>
            <a:xfrm>
              <a:off x="3042825" y="4609575"/>
              <a:ext cx="950" cy="2025"/>
            </a:xfrm>
            <a:custGeom>
              <a:avLst/>
              <a:gdLst/>
              <a:ahLst/>
              <a:cxnLst/>
              <a:rect l="l" t="t" r="r" b="b"/>
              <a:pathLst>
                <a:path w="38" h="81" extrusionOk="0">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39"/>
            <p:cNvSpPr/>
            <p:nvPr/>
          </p:nvSpPr>
          <p:spPr>
            <a:xfrm>
              <a:off x="3040550" y="4621775"/>
              <a:ext cx="10200" cy="3575"/>
            </a:xfrm>
            <a:custGeom>
              <a:avLst/>
              <a:gdLst/>
              <a:ahLst/>
              <a:cxnLst/>
              <a:rect l="l" t="t" r="r" b="b"/>
              <a:pathLst>
                <a:path w="408" h="143" extrusionOk="0">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39"/>
            <p:cNvSpPr/>
            <p:nvPr/>
          </p:nvSpPr>
          <p:spPr>
            <a:xfrm>
              <a:off x="3050925" y="4621925"/>
              <a:ext cx="1775" cy="2925"/>
            </a:xfrm>
            <a:custGeom>
              <a:avLst/>
              <a:gdLst/>
              <a:ahLst/>
              <a:cxnLst/>
              <a:rect l="l" t="t" r="r" b="b"/>
              <a:pathLst>
                <a:path w="71" h="117" extrusionOk="0">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39"/>
            <p:cNvSpPr/>
            <p:nvPr/>
          </p:nvSpPr>
          <p:spPr>
            <a:xfrm>
              <a:off x="3053500" y="4622150"/>
              <a:ext cx="1750" cy="3000"/>
            </a:xfrm>
            <a:custGeom>
              <a:avLst/>
              <a:gdLst/>
              <a:ahLst/>
              <a:cxnLst/>
              <a:rect l="l" t="t" r="r" b="b"/>
              <a:pathLst>
                <a:path w="70" h="120" extrusionOk="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39"/>
            <p:cNvSpPr/>
            <p:nvPr/>
          </p:nvSpPr>
          <p:spPr>
            <a:xfrm>
              <a:off x="3056150" y="4622425"/>
              <a:ext cx="850" cy="2100"/>
            </a:xfrm>
            <a:custGeom>
              <a:avLst/>
              <a:gdLst/>
              <a:ahLst/>
              <a:cxnLst/>
              <a:rect l="l" t="t" r="r" b="b"/>
              <a:pathLst>
                <a:path w="34" h="84" extrusionOk="0">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39"/>
            <p:cNvSpPr/>
            <p:nvPr/>
          </p:nvSpPr>
          <p:spPr>
            <a:xfrm>
              <a:off x="3042100" y="4503175"/>
              <a:ext cx="1050" cy="2875"/>
            </a:xfrm>
            <a:custGeom>
              <a:avLst/>
              <a:gdLst/>
              <a:ahLst/>
              <a:cxnLst/>
              <a:rect l="l" t="t" r="r" b="b"/>
              <a:pathLst>
                <a:path w="42" h="115" extrusionOk="0">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39"/>
            <p:cNvSpPr/>
            <p:nvPr/>
          </p:nvSpPr>
          <p:spPr>
            <a:xfrm>
              <a:off x="3035025" y="4503325"/>
              <a:ext cx="850" cy="2775"/>
            </a:xfrm>
            <a:custGeom>
              <a:avLst/>
              <a:gdLst/>
              <a:ahLst/>
              <a:cxnLst/>
              <a:rect l="l" t="t" r="r" b="b"/>
              <a:pathLst>
                <a:path w="34" h="111" extrusionOk="0">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39"/>
            <p:cNvSpPr/>
            <p:nvPr/>
          </p:nvSpPr>
          <p:spPr>
            <a:xfrm>
              <a:off x="3036450" y="4503300"/>
              <a:ext cx="5275" cy="3625"/>
            </a:xfrm>
            <a:custGeom>
              <a:avLst/>
              <a:gdLst/>
              <a:ahLst/>
              <a:cxnLst/>
              <a:rect l="l" t="t" r="r" b="b"/>
              <a:pathLst>
                <a:path w="211" h="145" extrusionOk="0">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39"/>
            <p:cNvSpPr/>
            <p:nvPr/>
          </p:nvSpPr>
          <p:spPr>
            <a:xfrm>
              <a:off x="3044875" y="4503675"/>
              <a:ext cx="1150" cy="3000"/>
            </a:xfrm>
            <a:custGeom>
              <a:avLst/>
              <a:gdLst/>
              <a:ahLst/>
              <a:cxnLst/>
              <a:rect l="l" t="t" r="r" b="b"/>
              <a:pathLst>
                <a:path w="46" h="120" extrusionOk="0">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39"/>
            <p:cNvSpPr/>
            <p:nvPr/>
          </p:nvSpPr>
          <p:spPr>
            <a:xfrm>
              <a:off x="3030000" y="4503750"/>
              <a:ext cx="850" cy="3050"/>
            </a:xfrm>
            <a:custGeom>
              <a:avLst/>
              <a:gdLst/>
              <a:ahLst/>
              <a:cxnLst/>
              <a:rect l="l" t="t" r="r" b="b"/>
              <a:pathLst>
                <a:path w="34" h="122" extrusionOk="0">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39"/>
            <p:cNvSpPr/>
            <p:nvPr/>
          </p:nvSpPr>
          <p:spPr>
            <a:xfrm>
              <a:off x="3043525" y="4503525"/>
              <a:ext cx="850" cy="3050"/>
            </a:xfrm>
            <a:custGeom>
              <a:avLst/>
              <a:gdLst/>
              <a:ahLst/>
              <a:cxnLst/>
              <a:rect l="l" t="t" r="r" b="b"/>
              <a:pathLst>
                <a:path w="34" h="122" extrusionOk="0">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39"/>
            <p:cNvSpPr/>
            <p:nvPr/>
          </p:nvSpPr>
          <p:spPr>
            <a:xfrm>
              <a:off x="3033475" y="4503650"/>
              <a:ext cx="850" cy="3025"/>
            </a:xfrm>
            <a:custGeom>
              <a:avLst/>
              <a:gdLst/>
              <a:ahLst/>
              <a:cxnLst/>
              <a:rect l="l" t="t" r="r" b="b"/>
              <a:pathLst>
                <a:path w="34" h="121" extrusionOk="0">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39"/>
            <p:cNvSpPr/>
            <p:nvPr/>
          </p:nvSpPr>
          <p:spPr>
            <a:xfrm>
              <a:off x="3031225" y="4503675"/>
              <a:ext cx="750" cy="3150"/>
            </a:xfrm>
            <a:custGeom>
              <a:avLst/>
              <a:gdLst/>
              <a:ahLst/>
              <a:cxnLst/>
              <a:rect l="l" t="t" r="r" b="b"/>
              <a:pathLst>
                <a:path w="30" h="126" extrusionOk="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39"/>
            <p:cNvSpPr/>
            <p:nvPr/>
          </p:nvSpPr>
          <p:spPr>
            <a:xfrm>
              <a:off x="3046725" y="4504300"/>
              <a:ext cx="850" cy="2375"/>
            </a:xfrm>
            <a:custGeom>
              <a:avLst/>
              <a:gdLst/>
              <a:ahLst/>
              <a:cxnLst/>
              <a:rect l="l" t="t" r="r" b="b"/>
              <a:pathLst>
                <a:path w="34" h="95" extrusionOk="0">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39"/>
            <p:cNvSpPr/>
            <p:nvPr/>
          </p:nvSpPr>
          <p:spPr>
            <a:xfrm>
              <a:off x="3032675" y="4503875"/>
              <a:ext cx="525" cy="2700"/>
            </a:xfrm>
            <a:custGeom>
              <a:avLst/>
              <a:gdLst/>
              <a:ahLst/>
              <a:cxnLst/>
              <a:rect l="l" t="t" r="r" b="b"/>
              <a:pathLst>
                <a:path w="21" h="108" extrusionOk="0">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39"/>
            <p:cNvSpPr/>
            <p:nvPr/>
          </p:nvSpPr>
          <p:spPr>
            <a:xfrm>
              <a:off x="3045475" y="4543150"/>
              <a:ext cx="3825" cy="3450"/>
            </a:xfrm>
            <a:custGeom>
              <a:avLst/>
              <a:gdLst/>
              <a:ahLst/>
              <a:cxnLst/>
              <a:rect l="l" t="t" r="r" b="b"/>
              <a:pathLst>
                <a:path w="153" h="138" extrusionOk="0">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39"/>
            <p:cNvSpPr/>
            <p:nvPr/>
          </p:nvSpPr>
          <p:spPr>
            <a:xfrm>
              <a:off x="3050100" y="4544000"/>
              <a:ext cx="1875" cy="2800"/>
            </a:xfrm>
            <a:custGeom>
              <a:avLst/>
              <a:gdLst/>
              <a:ahLst/>
              <a:cxnLst/>
              <a:rect l="l" t="t" r="r" b="b"/>
              <a:pathLst>
                <a:path w="75" h="112" extrusionOk="0">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39"/>
            <p:cNvSpPr/>
            <p:nvPr/>
          </p:nvSpPr>
          <p:spPr>
            <a:xfrm>
              <a:off x="3052875" y="4543850"/>
              <a:ext cx="1550" cy="2925"/>
            </a:xfrm>
            <a:custGeom>
              <a:avLst/>
              <a:gdLst/>
              <a:ahLst/>
              <a:cxnLst/>
              <a:rect l="l" t="t" r="r" b="b"/>
              <a:pathLst>
                <a:path w="62" h="117" extrusionOk="0">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39"/>
            <p:cNvSpPr/>
            <p:nvPr/>
          </p:nvSpPr>
          <p:spPr>
            <a:xfrm>
              <a:off x="3035525" y="4543450"/>
              <a:ext cx="1175" cy="3650"/>
            </a:xfrm>
            <a:custGeom>
              <a:avLst/>
              <a:gdLst/>
              <a:ahLst/>
              <a:cxnLst/>
              <a:rect l="l" t="t" r="r" b="b"/>
              <a:pathLst>
                <a:path w="47" h="146" extrusionOk="0">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39"/>
            <p:cNvSpPr/>
            <p:nvPr/>
          </p:nvSpPr>
          <p:spPr>
            <a:xfrm>
              <a:off x="3037375" y="4543575"/>
              <a:ext cx="950" cy="2825"/>
            </a:xfrm>
            <a:custGeom>
              <a:avLst/>
              <a:gdLst/>
              <a:ahLst/>
              <a:cxnLst/>
              <a:rect l="l" t="t" r="r" b="b"/>
              <a:pathLst>
                <a:path w="38" h="113" extrusionOk="0">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39"/>
            <p:cNvSpPr/>
            <p:nvPr/>
          </p:nvSpPr>
          <p:spPr>
            <a:xfrm>
              <a:off x="3044350" y="4543850"/>
              <a:ext cx="850" cy="2525"/>
            </a:xfrm>
            <a:custGeom>
              <a:avLst/>
              <a:gdLst/>
              <a:ahLst/>
              <a:cxnLst/>
              <a:rect l="l" t="t" r="r" b="b"/>
              <a:pathLst>
                <a:path w="34" h="101" extrusionOk="0">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39"/>
            <p:cNvSpPr/>
            <p:nvPr/>
          </p:nvSpPr>
          <p:spPr>
            <a:xfrm>
              <a:off x="3040975" y="4543675"/>
              <a:ext cx="650" cy="2600"/>
            </a:xfrm>
            <a:custGeom>
              <a:avLst/>
              <a:gdLst/>
              <a:ahLst/>
              <a:cxnLst/>
              <a:rect l="l" t="t" r="r" b="b"/>
              <a:pathLst>
                <a:path w="26" h="104" extrusionOk="0">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39"/>
            <p:cNvSpPr/>
            <p:nvPr/>
          </p:nvSpPr>
          <p:spPr>
            <a:xfrm>
              <a:off x="3042625" y="4543750"/>
              <a:ext cx="525" cy="2425"/>
            </a:xfrm>
            <a:custGeom>
              <a:avLst/>
              <a:gdLst/>
              <a:ahLst/>
              <a:cxnLst/>
              <a:rect l="l" t="t" r="r" b="b"/>
              <a:pathLst>
                <a:path w="21" h="97" extrusionOk="0">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39"/>
            <p:cNvSpPr/>
            <p:nvPr/>
          </p:nvSpPr>
          <p:spPr>
            <a:xfrm>
              <a:off x="3039225" y="4543975"/>
              <a:ext cx="650" cy="2700"/>
            </a:xfrm>
            <a:custGeom>
              <a:avLst/>
              <a:gdLst/>
              <a:ahLst/>
              <a:cxnLst/>
              <a:rect l="l" t="t" r="r" b="b"/>
              <a:pathLst>
                <a:path w="26" h="108" extrusionOk="0">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39"/>
            <p:cNvSpPr/>
            <p:nvPr/>
          </p:nvSpPr>
          <p:spPr>
            <a:xfrm>
              <a:off x="3046400" y="4530775"/>
              <a:ext cx="1275" cy="2775"/>
            </a:xfrm>
            <a:custGeom>
              <a:avLst/>
              <a:gdLst/>
              <a:ahLst/>
              <a:cxnLst/>
              <a:rect l="l" t="t" r="r" b="b"/>
              <a:pathLst>
                <a:path w="51" h="111" extrusionOk="0">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39"/>
            <p:cNvSpPr/>
            <p:nvPr/>
          </p:nvSpPr>
          <p:spPr>
            <a:xfrm>
              <a:off x="3044575" y="4530875"/>
              <a:ext cx="825" cy="2450"/>
            </a:xfrm>
            <a:custGeom>
              <a:avLst/>
              <a:gdLst/>
              <a:ahLst/>
              <a:cxnLst/>
              <a:rect l="l" t="t" r="r" b="b"/>
              <a:pathLst>
                <a:path w="33" h="98" extrusionOk="0">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39"/>
            <p:cNvSpPr/>
            <p:nvPr/>
          </p:nvSpPr>
          <p:spPr>
            <a:xfrm>
              <a:off x="3036975" y="4531000"/>
              <a:ext cx="625" cy="2525"/>
            </a:xfrm>
            <a:custGeom>
              <a:avLst/>
              <a:gdLst/>
              <a:ahLst/>
              <a:cxnLst/>
              <a:rect l="l" t="t" r="r" b="b"/>
              <a:pathLst>
                <a:path w="25" h="101" extrusionOk="0">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39"/>
            <p:cNvSpPr/>
            <p:nvPr/>
          </p:nvSpPr>
          <p:spPr>
            <a:xfrm>
              <a:off x="3034500" y="4582750"/>
              <a:ext cx="1275" cy="2725"/>
            </a:xfrm>
            <a:custGeom>
              <a:avLst/>
              <a:gdLst/>
              <a:ahLst/>
              <a:cxnLst/>
              <a:rect l="l" t="t" r="r" b="b"/>
              <a:pathLst>
                <a:path w="51" h="109" extrusionOk="0">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39"/>
            <p:cNvSpPr/>
            <p:nvPr/>
          </p:nvSpPr>
          <p:spPr>
            <a:xfrm>
              <a:off x="3038925" y="4583125"/>
              <a:ext cx="950" cy="2500"/>
            </a:xfrm>
            <a:custGeom>
              <a:avLst/>
              <a:gdLst/>
              <a:ahLst/>
              <a:cxnLst/>
              <a:rect l="l" t="t" r="r" b="b"/>
              <a:pathLst>
                <a:path w="38" h="100" extrusionOk="0">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39"/>
            <p:cNvSpPr/>
            <p:nvPr/>
          </p:nvSpPr>
          <p:spPr>
            <a:xfrm>
              <a:off x="3051850" y="4582800"/>
              <a:ext cx="750" cy="2350"/>
            </a:xfrm>
            <a:custGeom>
              <a:avLst/>
              <a:gdLst/>
              <a:ahLst/>
              <a:cxnLst/>
              <a:rect l="l" t="t" r="r" b="b"/>
              <a:pathLst>
                <a:path w="30" h="94" extrusionOk="0">
                  <a:moveTo>
                    <a:pt x="13" y="1"/>
                  </a:moveTo>
                  <a:cubicBezTo>
                    <a:pt x="11" y="1"/>
                    <a:pt x="10" y="1"/>
                    <a:pt x="9" y="3"/>
                  </a:cubicBezTo>
                  <a:cubicBezTo>
                    <a:pt x="4" y="15"/>
                    <a:pt x="0" y="40"/>
                    <a:pt x="4" y="93"/>
                  </a:cubicBezTo>
                  <a:lnTo>
                    <a:pt x="29" y="93"/>
                  </a:lnTo>
                  <a:cubicBezTo>
                    <a:pt x="22" y="20"/>
                    <a:pt x="18"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39"/>
            <p:cNvSpPr/>
            <p:nvPr/>
          </p:nvSpPr>
          <p:spPr>
            <a:xfrm>
              <a:off x="3050100" y="4583100"/>
              <a:ext cx="650" cy="2350"/>
            </a:xfrm>
            <a:custGeom>
              <a:avLst/>
              <a:gdLst/>
              <a:ahLst/>
              <a:cxnLst/>
              <a:rect l="l" t="t" r="r" b="b"/>
              <a:pathLst>
                <a:path w="26" h="94" extrusionOk="0">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39"/>
            <p:cNvSpPr/>
            <p:nvPr/>
          </p:nvSpPr>
          <p:spPr>
            <a:xfrm>
              <a:off x="3048450" y="4582850"/>
              <a:ext cx="650" cy="2350"/>
            </a:xfrm>
            <a:custGeom>
              <a:avLst/>
              <a:gdLst/>
              <a:ahLst/>
              <a:cxnLst/>
              <a:rect l="l" t="t" r="r" b="b"/>
              <a:pathLst>
                <a:path w="26" h="94" extrusionOk="0">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39"/>
            <p:cNvSpPr/>
            <p:nvPr/>
          </p:nvSpPr>
          <p:spPr>
            <a:xfrm>
              <a:off x="3049700" y="4569325"/>
              <a:ext cx="3300" cy="3525"/>
            </a:xfrm>
            <a:custGeom>
              <a:avLst/>
              <a:gdLst/>
              <a:ahLst/>
              <a:cxnLst/>
              <a:rect l="l" t="t" r="r" b="b"/>
              <a:pathLst>
                <a:path w="132" h="141" extrusionOk="0">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39"/>
            <p:cNvSpPr/>
            <p:nvPr/>
          </p:nvSpPr>
          <p:spPr>
            <a:xfrm>
              <a:off x="3038725" y="4569500"/>
              <a:ext cx="2475" cy="3550"/>
            </a:xfrm>
            <a:custGeom>
              <a:avLst/>
              <a:gdLst/>
              <a:ahLst/>
              <a:cxnLst/>
              <a:rect l="l" t="t" r="r" b="b"/>
              <a:pathLst>
                <a:path w="99" h="142" extrusionOk="0">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39"/>
            <p:cNvSpPr/>
            <p:nvPr/>
          </p:nvSpPr>
          <p:spPr>
            <a:xfrm>
              <a:off x="3043325" y="4569125"/>
              <a:ext cx="1675" cy="3575"/>
            </a:xfrm>
            <a:custGeom>
              <a:avLst/>
              <a:gdLst/>
              <a:ahLst/>
              <a:cxnLst/>
              <a:rect l="l" t="t" r="r" b="b"/>
              <a:pathLst>
                <a:path w="67" h="143" extrusionOk="0">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39"/>
            <p:cNvSpPr/>
            <p:nvPr/>
          </p:nvSpPr>
          <p:spPr>
            <a:xfrm>
              <a:off x="3045600" y="4569475"/>
              <a:ext cx="1450" cy="3075"/>
            </a:xfrm>
            <a:custGeom>
              <a:avLst/>
              <a:gdLst/>
              <a:ahLst/>
              <a:cxnLst/>
              <a:rect l="l" t="t" r="r" b="b"/>
              <a:pathLst>
                <a:path w="58" h="123" extrusionOk="0">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39"/>
            <p:cNvSpPr/>
            <p:nvPr/>
          </p:nvSpPr>
          <p:spPr>
            <a:xfrm>
              <a:off x="3047750" y="4569625"/>
              <a:ext cx="1250" cy="3300"/>
            </a:xfrm>
            <a:custGeom>
              <a:avLst/>
              <a:gdLst/>
              <a:ahLst/>
              <a:cxnLst/>
              <a:rect l="l" t="t" r="r" b="b"/>
              <a:pathLst>
                <a:path w="50" h="132" extrusionOk="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39"/>
            <p:cNvSpPr/>
            <p:nvPr/>
          </p:nvSpPr>
          <p:spPr>
            <a:xfrm>
              <a:off x="3041475" y="4569450"/>
              <a:ext cx="1175" cy="3275"/>
            </a:xfrm>
            <a:custGeom>
              <a:avLst/>
              <a:gdLst/>
              <a:ahLst/>
              <a:cxnLst/>
              <a:rect l="l" t="t" r="r" b="b"/>
              <a:pathLst>
                <a:path w="47" h="131" extrusionOk="0">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39"/>
            <p:cNvSpPr/>
            <p:nvPr/>
          </p:nvSpPr>
          <p:spPr>
            <a:xfrm>
              <a:off x="3035525" y="4569425"/>
              <a:ext cx="850" cy="3050"/>
            </a:xfrm>
            <a:custGeom>
              <a:avLst/>
              <a:gdLst/>
              <a:ahLst/>
              <a:cxnLst/>
              <a:rect l="l" t="t" r="r" b="b"/>
              <a:pathLst>
                <a:path w="34" h="122" extrusionOk="0">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39"/>
            <p:cNvSpPr/>
            <p:nvPr/>
          </p:nvSpPr>
          <p:spPr>
            <a:xfrm>
              <a:off x="3034625" y="4569525"/>
              <a:ext cx="625" cy="2800"/>
            </a:xfrm>
            <a:custGeom>
              <a:avLst/>
              <a:gdLst/>
              <a:ahLst/>
              <a:cxnLst/>
              <a:rect l="l" t="t" r="r" b="b"/>
              <a:pathLst>
                <a:path w="25" h="112" extrusionOk="0">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39"/>
            <p:cNvSpPr/>
            <p:nvPr/>
          </p:nvSpPr>
          <p:spPr>
            <a:xfrm>
              <a:off x="3037075" y="4569800"/>
              <a:ext cx="650" cy="1950"/>
            </a:xfrm>
            <a:custGeom>
              <a:avLst/>
              <a:gdLst/>
              <a:ahLst/>
              <a:cxnLst/>
              <a:rect l="l" t="t" r="r" b="b"/>
              <a:pathLst>
                <a:path w="26" h="78" extrusionOk="0">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39"/>
            <p:cNvSpPr/>
            <p:nvPr/>
          </p:nvSpPr>
          <p:spPr>
            <a:xfrm>
              <a:off x="3022925" y="4490425"/>
              <a:ext cx="19000" cy="4750"/>
            </a:xfrm>
            <a:custGeom>
              <a:avLst/>
              <a:gdLst/>
              <a:ahLst/>
              <a:cxnLst/>
              <a:rect l="l" t="t" r="r" b="b"/>
              <a:pathLst>
                <a:path w="760" h="190" extrusionOk="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39"/>
            <p:cNvSpPr/>
            <p:nvPr/>
          </p:nvSpPr>
          <p:spPr>
            <a:xfrm>
              <a:off x="3042200" y="4490500"/>
              <a:ext cx="10275" cy="4000"/>
            </a:xfrm>
            <a:custGeom>
              <a:avLst/>
              <a:gdLst/>
              <a:ahLst/>
              <a:cxnLst/>
              <a:rect l="l" t="t" r="r" b="b"/>
              <a:pathLst>
                <a:path w="411" h="160" extrusionOk="0">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39"/>
            <p:cNvSpPr/>
            <p:nvPr/>
          </p:nvSpPr>
          <p:spPr>
            <a:xfrm>
              <a:off x="3054400" y="4491050"/>
              <a:ext cx="7825" cy="3225"/>
            </a:xfrm>
            <a:custGeom>
              <a:avLst/>
              <a:gdLst/>
              <a:ahLst/>
              <a:cxnLst/>
              <a:rect l="l" t="t" r="r" b="b"/>
              <a:pathLst>
                <a:path w="313" h="129" extrusionOk="0">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39"/>
            <p:cNvSpPr/>
            <p:nvPr/>
          </p:nvSpPr>
          <p:spPr>
            <a:xfrm>
              <a:off x="3063750" y="4491600"/>
              <a:ext cx="3100" cy="2525"/>
            </a:xfrm>
            <a:custGeom>
              <a:avLst/>
              <a:gdLst/>
              <a:ahLst/>
              <a:cxnLst/>
              <a:rect l="l" t="t" r="r" b="b"/>
              <a:pathLst>
                <a:path w="124" h="101" extrusionOk="0">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39"/>
            <p:cNvSpPr/>
            <p:nvPr/>
          </p:nvSpPr>
          <p:spPr>
            <a:xfrm>
              <a:off x="3062825" y="4491650"/>
              <a:ext cx="525" cy="2200"/>
            </a:xfrm>
            <a:custGeom>
              <a:avLst/>
              <a:gdLst/>
              <a:ahLst/>
              <a:cxnLst/>
              <a:rect l="l" t="t" r="r" b="b"/>
              <a:pathLst>
                <a:path w="21" h="88" extrusionOk="0">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39"/>
            <p:cNvSpPr/>
            <p:nvPr/>
          </p:nvSpPr>
          <p:spPr>
            <a:xfrm>
              <a:off x="3052975" y="4491350"/>
              <a:ext cx="650" cy="1875"/>
            </a:xfrm>
            <a:custGeom>
              <a:avLst/>
              <a:gdLst/>
              <a:ahLst/>
              <a:cxnLst/>
              <a:rect l="l" t="t" r="r" b="b"/>
              <a:pathLst>
                <a:path w="26" h="75" extrusionOk="0">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39"/>
            <p:cNvSpPr/>
            <p:nvPr/>
          </p:nvSpPr>
          <p:spPr>
            <a:xfrm>
              <a:off x="3018300" y="4593725"/>
              <a:ext cx="16025" cy="7125"/>
            </a:xfrm>
            <a:custGeom>
              <a:avLst/>
              <a:gdLst/>
              <a:ahLst/>
              <a:cxnLst/>
              <a:rect l="l" t="t" r="r" b="b"/>
              <a:pathLst>
                <a:path w="641" h="285" extrusionOk="0">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39"/>
            <p:cNvSpPr/>
            <p:nvPr/>
          </p:nvSpPr>
          <p:spPr>
            <a:xfrm>
              <a:off x="3018200" y="4580675"/>
              <a:ext cx="16125" cy="7125"/>
            </a:xfrm>
            <a:custGeom>
              <a:avLst/>
              <a:gdLst/>
              <a:ahLst/>
              <a:cxnLst/>
              <a:rect l="l" t="t" r="r" b="b"/>
              <a:pathLst>
                <a:path w="645" h="285" extrusionOk="0">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39"/>
            <p:cNvSpPr/>
            <p:nvPr/>
          </p:nvSpPr>
          <p:spPr>
            <a:xfrm>
              <a:off x="3018300" y="4606550"/>
              <a:ext cx="13475" cy="7450"/>
            </a:xfrm>
            <a:custGeom>
              <a:avLst/>
              <a:gdLst/>
              <a:ahLst/>
              <a:cxnLst/>
              <a:rect l="l" t="t" r="r" b="b"/>
              <a:pathLst>
                <a:path w="539" h="298" extrusionOk="0">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39"/>
            <p:cNvSpPr/>
            <p:nvPr/>
          </p:nvSpPr>
          <p:spPr>
            <a:xfrm>
              <a:off x="3018300" y="4515700"/>
              <a:ext cx="6600" cy="6275"/>
            </a:xfrm>
            <a:custGeom>
              <a:avLst/>
              <a:gdLst/>
              <a:ahLst/>
              <a:cxnLst/>
              <a:rect l="l" t="t" r="r" b="b"/>
              <a:pathLst>
                <a:path w="264" h="251" extrusionOk="0">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39"/>
            <p:cNvSpPr/>
            <p:nvPr/>
          </p:nvSpPr>
          <p:spPr>
            <a:xfrm>
              <a:off x="3018300" y="4567850"/>
              <a:ext cx="15525" cy="6725"/>
            </a:xfrm>
            <a:custGeom>
              <a:avLst/>
              <a:gdLst/>
              <a:ahLst/>
              <a:cxnLst/>
              <a:rect l="l" t="t" r="r" b="b"/>
              <a:pathLst>
                <a:path w="621" h="269" extrusionOk="0">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39"/>
            <p:cNvSpPr/>
            <p:nvPr/>
          </p:nvSpPr>
          <p:spPr>
            <a:xfrm>
              <a:off x="3018300" y="4554625"/>
              <a:ext cx="18900" cy="7150"/>
            </a:xfrm>
            <a:custGeom>
              <a:avLst/>
              <a:gdLst/>
              <a:ahLst/>
              <a:cxnLst/>
              <a:rect l="l" t="t" r="r" b="b"/>
              <a:pathLst>
                <a:path w="756" h="286" extrusionOk="0">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39"/>
            <p:cNvSpPr/>
            <p:nvPr/>
          </p:nvSpPr>
          <p:spPr>
            <a:xfrm>
              <a:off x="3018300" y="4541625"/>
              <a:ext cx="17050" cy="6800"/>
            </a:xfrm>
            <a:custGeom>
              <a:avLst/>
              <a:gdLst/>
              <a:ahLst/>
              <a:cxnLst/>
              <a:rect l="l" t="t" r="r" b="b"/>
              <a:pathLst>
                <a:path w="682" h="272" extrusionOk="0">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39"/>
            <p:cNvSpPr/>
            <p:nvPr/>
          </p:nvSpPr>
          <p:spPr>
            <a:xfrm>
              <a:off x="3018300" y="4489825"/>
              <a:ext cx="4550" cy="6175"/>
            </a:xfrm>
            <a:custGeom>
              <a:avLst/>
              <a:gdLst/>
              <a:ahLst/>
              <a:cxnLst/>
              <a:rect l="l" t="t" r="r" b="b"/>
              <a:pathLst>
                <a:path w="182" h="247" extrusionOk="0">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39"/>
            <p:cNvSpPr/>
            <p:nvPr/>
          </p:nvSpPr>
          <p:spPr>
            <a:xfrm>
              <a:off x="3018300" y="4619650"/>
              <a:ext cx="21875" cy="7750"/>
            </a:xfrm>
            <a:custGeom>
              <a:avLst/>
              <a:gdLst/>
              <a:ahLst/>
              <a:cxnLst/>
              <a:rect l="l" t="t" r="r" b="b"/>
              <a:pathLst>
                <a:path w="875" h="310" extrusionOk="0">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39"/>
            <p:cNvSpPr/>
            <p:nvPr/>
          </p:nvSpPr>
          <p:spPr>
            <a:xfrm>
              <a:off x="3018200" y="4502450"/>
              <a:ext cx="11300" cy="6775"/>
            </a:xfrm>
            <a:custGeom>
              <a:avLst/>
              <a:gdLst/>
              <a:ahLst/>
              <a:cxnLst/>
              <a:rect l="l" t="t" r="r" b="b"/>
              <a:pathLst>
                <a:path w="452" h="271" extrusionOk="0">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39"/>
            <p:cNvSpPr/>
            <p:nvPr/>
          </p:nvSpPr>
          <p:spPr>
            <a:xfrm>
              <a:off x="3018300" y="4529000"/>
              <a:ext cx="13875" cy="6225"/>
            </a:xfrm>
            <a:custGeom>
              <a:avLst/>
              <a:gdLst/>
              <a:ahLst/>
              <a:cxnLst/>
              <a:rect l="l" t="t" r="r" b="b"/>
              <a:pathLst>
                <a:path w="555" h="249" extrusionOk="0">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1" name="Google Shape;10051;p39"/>
          <p:cNvSpPr/>
          <p:nvPr/>
        </p:nvSpPr>
        <p:spPr>
          <a:xfrm>
            <a:off x="2605296" y="1921539"/>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39"/>
          <p:cNvSpPr/>
          <p:nvPr/>
        </p:nvSpPr>
        <p:spPr>
          <a:xfrm>
            <a:off x="2605296" y="2335920"/>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39"/>
          <p:cNvSpPr txBox="1"/>
          <p:nvPr/>
        </p:nvSpPr>
        <p:spPr>
          <a:xfrm>
            <a:off x="860309" y="1664786"/>
            <a:ext cx="1836600" cy="546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sz="1800" b="1" dirty="0">
                <a:solidFill>
                  <a:schemeClr val="dk2"/>
                </a:solidFill>
                <a:latin typeface="Merriweather"/>
                <a:ea typeface="Merriweather"/>
                <a:cs typeface="Merriweather"/>
                <a:sym typeface="Merriweather"/>
              </a:rPr>
              <a:t>Dark Web</a:t>
            </a:r>
            <a:endParaRPr sz="1800" b="1" dirty="0">
              <a:solidFill>
                <a:schemeClr val="dk2"/>
              </a:solidFill>
              <a:latin typeface="Merriweather"/>
              <a:ea typeface="Merriweather"/>
              <a:cs typeface="Merriweather"/>
              <a:sym typeface="Merriweather"/>
            </a:endParaRPr>
          </a:p>
        </p:txBody>
      </p:sp>
      <p:sp>
        <p:nvSpPr>
          <p:cNvPr id="10054" name="Google Shape;10054;p39"/>
          <p:cNvSpPr txBox="1"/>
          <p:nvPr/>
        </p:nvSpPr>
        <p:spPr>
          <a:xfrm>
            <a:off x="860300" y="2142294"/>
            <a:ext cx="1441800" cy="3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b="1" dirty="0">
                <a:solidFill>
                  <a:schemeClr val="lt2"/>
                </a:solidFill>
                <a:latin typeface="Merriweather"/>
                <a:ea typeface="Merriweather"/>
                <a:cs typeface="Merriweather"/>
                <a:sym typeface="Merriweather"/>
              </a:rPr>
              <a:t>LGBT</a:t>
            </a:r>
            <a:endParaRPr b="1" dirty="0">
              <a:solidFill>
                <a:schemeClr val="lt2"/>
              </a:solidFill>
              <a:latin typeface="Merriweather"/>
              <a:ea typeface="Merriweather"/>
              <a:cs typeface="Merriweather"/>
              <a:sym typeface="Merriweather"/>
            </a:endParaRPr>
          </a:p>
        </p:txBody>
      </p:sp>
      <p:sp>
        <p:nvSpPr>
          <p:cNvPr id="10055" name="Google Shape;10055;p39"/>
          <p:cNvSpPr txBox="1"/>
          <p:nvPr/>
        </p:nvSpPr>
        <p:spPr>
          <a:xfrm>
            <a:off x="860300" y="2524527"/>
            <a:ext cx="1441800" cy="3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b="1" dirty="0">
                <a:solidFill>
                  <a:schemeClr val="lt2"/>
                </a:solidFill>
                <a:latin typeface="Merriweather"/>
                <a:ea typeface="Merriweather"/>
                <a:cs typeface="Merriweather"/>
                <a:sym typeface="Merriweather"/>
              </a:rPr>
              <a:t>Extremism</a:t>
            </a:r>
            <a:endParaRPr b="1" dirty="0">
              <a:solidFill>
                <a:schemeClr val="lt2"/>
              </a:solidFill>
              <a:latin typeface="Merriweather"/>
              <a:ea typeface="Merriweather"/>
              <a:cs typeface="Merriweather"/>
              <a:sym typeface="Merriweather"/>
            </a:endParaRPr>
          </a:p>
        </p:txBody>
      </p:sp>
      <p:sp>
        <p:nvSpPr>
          <p:cNvPr id="10056" name="Google Shape;10056;p39"/>
          <p:cNvSpPr/>
          <p:nvPr/>
        </p:nvSpPr>
        <p:spPr>
          <a:xfrm>
            <a:off x="2605296" y="2775120"/>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39"/>
          <p:cNvSpPr txBox="1"/>
          <p:nvPr/>
        </p:nvSpPr>
        <p:spPr>
          <a:xfrm>
            <a:off x="860309" y="2962385"/>
            <a:ext cx="1836600" cy="546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sz="1800" b="1" dirty="0">
                <a:solidFill>
                  <a:schemeClr val="accent2"/>
                </a:solidFill>
                <a:latin typeface="Merriweather"/>
                <a:ea typeface="Merriweather"/>
                <a:cs typeface="Merriweather"/>
                <a:sym typeface="Merriweather"/>
              </a:rPr>
              <a:t>Terrorism</a:t>
            </a:r>
            <a:endParaRPr sz="1800" b="1" dirty="0">
              <a:solidFill>
                <a:schemeClr val="accent2"/>
              </a:solidFill>
              <a:latin typeface="Merriweather"/>
              <a:ea typeface="Merriweather"/>
              <a:cs typeface="Merriweather"/>
              <a:sym typeface="Merriweather"/>
            </a:endParaRPr>
          </a:p>
        </p:txBody>
      </p:sp>
      <p:sp>
        <p:nvSpPr>
          <p:cNvPr id="10058" name="Google Shape;10058;p39"/>
          <p:cNvSpPr/>
          <p:nvPr/>
        </p:nvSpPr>
        <p:spPr>
          <a:xfrm>
            <a:off x="2605296" y="3214314"/>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39"/>
          <p:cNvSpPr/>
          <p:nvPr/>
        </p:nvSpPr>
        <p:spPr>
          <a:xfrm>
            <a:off x="2605296" y="3663170"/>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39"/>
          <p:cNvSpPr/>
          <p:nvPr/>
        </p:nvSpPr>
        <p:spPr>
          <a:xfrm>
            <a:off x="2605296" y="4102370"/>
            <a:ext cx="5473002" cy="32452"/>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39"/>
          <p:cNvSpPr txBox="1"/>
          <p:nvPr/>
        </p:nvSpPr>
        <p:spPr>
          <a:xfrm>
            <a:off x="860300" y="3439892"/>
            <a:ext cx="1441800" cy="3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b="1" dirty="0">
                <a:solidFill>
                  <a:schemeClr val="lt2"/>
                </a:solidFill>
                <a:latin typeface="Merriweather"/>
                <a:ea typeface="Merriweather"/>
                <a:cs typeface="Merriweather"/>
                <a:sym typeface="Merriweather"/>
              </a:rPr>
              <a:t>Pornografi</a:t>
            </a:r>
            <a:endParaRPr b="1" dirty="0">
              <a:solidFill>
                <a:schemeClr val="lt2"/>
              </a:solidFill>
              <a:latin typeface="Merriweather"/>
              <a:ea typeface="Merriweather"/>
              <a:cs typeface="Merriweather"/>
              <a:sym typeface="Merriweather"/>
            </a:endParaRPr>
          </a:p>
        </p:txBody>
      </p:sp>
      <p:sp>
        <p:nvSpPr>
          <p:cNvPr id="10062" name="Google Shape;10062;p39"/>
          <p:cNvSpPr txBox="1"/>
          <p:nvPr/>
        </p:nvSpPr>
        <p:spPr>
          <a:xfrm>
            <a:off x="860300" y="3822125"/>
            <a:ext cx="1441800" cy="3951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1600"/>
              </a:spcAft>
              <a:buNone/>
            </a:pPr>
            <a:r>
              <a:rPr lang="en" b="1" dirty="0">
                <a:solidFill>
                  <a:schemeClr val="lt2"/>
                </a:solidFill>
                <a:latin typeface="Merriweather"/>
                <a:ea typeface="Merriweather"/>
                <a:cs typeface="Merriweather"/>
                <a:sym typeface="Merriweather"/>
              </a:rPr>
              <a:t>Siber buli</a:t>
            </a:r>
            <a:endParaRPr b="1" dirty="0">
              <a:solidFill>
                <a:schemeClr val="lt2"/>
              </a:solidFill>
              <a:latin typeface="Merriweather"/>
              <a:ea typeface="Merriweather"/>
              <a:cs typeface="Merriweather"/>
              <a:sym typeface="Merriweather"/>
            </a:endParaRPr>
          </a:p>
        </p:txBody>
      </p:sp>
      <p:sp>
        <p:nvSpPr>
          <p:cNvPr id="10063" name="Google Shape;10063;p39"/>
          <p:cNvSpPr/>
          <p:nvPr/>
        </p:nvSpPr>
        <p:spPr>
          <a:xfrm>
            <a:off x="2660925" y="1921550"/>
            <a:ext cx="1857623" cy="324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39"/>
          <p:cNvSpPr/>
          <p:nvPr/>
        </p:nvSpPr>
        <p:spPr>
          <a:xfrm>
            <a:off x="3435675" y="2335950"/>
            <a:ext cx="2420163" cy="32425"/>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39"/>
          <p:cNvSpPr/>
          <p:nvPr/>
        </p:nvSpPr>
        <p:spPr>
          <a:xfrm>
            <a:off x="4277300" y="2775125"/>
            <a:ext cx="2177858" cy="32425"/>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w="19050" cap="flat"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39"/>
          <p:cNvSpPr/>
          <p:nvPr/>
        </p:nvSpPr>
        <p:spPr>
          <a:xfrm>
            <a:off x="2660925" y="3217938"/>
            <a:ext cx="1857623" cy="324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39"/>
          <p:cNvSpPr/>
          <p:nvPr/>
        </p:nvSpPr>
        <p:spPr>
          <a:xfrm>
            <a:off x="4150550" y="3660763"/>
            <a:ext cx="1857623" cy="324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39"/>
          <p:cNvSpPr/>
          <p:nvPr/>
        </p:nvSpPr>
        <p:spPr>
          <a:xfrm>
            <a:off x="4105075" y="4107200"/>
            <a:ext cx="2694650" cy="324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2"/>
          </a:solidFill>
          <a:ln w="19050"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15"/>
        <p:cNvGrpSpPr/>
        <p:nvPr/>
      </p:nvGrpSpPr>
      <p:grpSpPr>
        <a:xfrm>
          <a:off x="0" y="0"/>
          <a:ext cx="0" cy="0"/>
          <a:chOff x="0" y="0"/>
          <a:chExt cx="0" cy="0"/>
        </a:xfrm>
      </p:grpSpPr>
      <p:sp>
        <p:nvSpPr>
          <p:cNvPr id="316" name="Google Shape;316;p29"/>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Content of this template</a:t>
            </a:r>
            <a:endParaRPr/>
          </a:p>
        </p:txBody>
      </p:sp>
      <p:sp>
        <p:nvSpPr>
          <p:cNvPr id="317" name="Google Shape;317;p29"/>
          <p:cNvSpPr txBox="1">
            <a:spLocks noGrp="1"/>
          </p:cNvSpPr>
          <p:nvPr>
            <p:ph type="body" idx="1"/>
          </p:nvPr>
        </p:nvSpPr>
        <p:spPr>
          <a:xfrm>
            <a:off x="713225" y="1152475"/>
            <a:ext cx="7717500" cy="3416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rgbClr val="1A3F61"/>
              </a:buClr>
              <a:buSzPts val="1100"/>
              <a:buFont typeface="Arial"/>
              <a:buNone/>
            </a:pPr>
            <a:r>
              <a:rPr lang="en" dirty="0"/>
              <a:t>Here’s what you’ll find in this </a:t>
            </a:r>
            <a:r>
              <a:rPr lang="en" b="1" dirty="0">
                <a:solidFill>
                  <a:schemeClr val="dk2"/>
                </a:solidFill>
                <a:uFill>
                  <a:noFill/>
                </a:uFill>
                <a:hlinkClick r:id="rId3">
                  <a:extLst>
                    <a:ext uri="{A12FA001-AC4F-418D-AE19-62706E023703}">
                      <ahyp:hlinkClr xmlns:ahyp="http://schemas.microsoft.com/office/drawing/2018/hyperlinkcolor" val="tx"/>
                    </a:ext>
                  </a:extLst>
                </a:hlinkClick>
              </a:rPr>
              <a:t>Slidesgo</a:t>
            </a:r>
            <a:r>
              <a:rPr lang="en" dirty="0"/>
              <a:t> template: </a:t>
            </a:r>
            <a:endParaRPr dirty="0"/>
          </a:p>
          <a:p>
            <a:pPr marL="0" lvl="0" indent="0" algn="l" rtl="0">
              <a:spcBef>
                <a:spcPts val="0"/>
              </a:spcBef>
              <a:spcAft>
                <a:spcPts val="0"/>
              </a:spcAft>
              <a:buClr>
                <a:srgbClr val="1A3F61"/>
              </a:buClr>
              <a:buSzPts val="1100"/>
              <a:buFont typeface="Arial"/>
              <a:buNone/>
            </a:pPr>
            <a:endParaRPr dirty="0"/>
          </a:p>
          <a:p>
            <a:pPr marL="309657" lvl="0" indent="-266700" algn="l" rtl="0">
              <a:spcBef>
                <a:spcPts val="0"/>
              </a:spcBef>
              <a:spcAft>
                <a:spcPts val="0"/>
              </a:spcAft>
              <a:buSzPts val="1200"/>
              <a:buAutoNum type="arabicPeriod"/>
            </a:pPr>
            <a:r>
              <a:rPr lang="en" dirty="0"/>
              <a:t>A slide structure based on a thesis defense presentation, which you can easily adapt to your needs. For more info on how to edit the template, please visit</a:t>
            </a:r>
            <a:r>
              <a:rPr lang="en" dirty="0">
                <a:solidFill>
                  <a:schemeClr val="dk2"/>
                </a:solidFill>
              </a:rPr>
              <a:t> </a:t>
            </a:r>
            <a:r>
              <a:rPr lang="en" b="1" dirty="0">
                <a:solidFill>
                  <a:schemeClr val="dk2"/>
                </a:solidFill>
                <a:uFill>
                  <a:noFill/>
                </a:uFill>
                <a:hlinkClick r:id="rId4">
                  <a:extLst>
                    <a:ext uri="{A12FA001-AC4F-418D-AE19-62706E023703}">
                      <ahyp:hlinkClr xmlns:ahyp="http://schemas.microsoft.com/office/drawing/2018/hyperlinkcolor" val="tx"/>
                    </a:ext>
                  </a:extLst>
                </a:hlinkClick>
              </a:rPr>
              <a:t>Slidesgo School</a:t>
            </a:r>
            <a:r>
              <a:rPr lang="en" dirty="0"/>
              <a:t> or read our </a:t>
            </a:r>
            <a:r>
              <a:rPr lang="en" b="1" dirty="0">
                <a:solidFill>
                  <a:schemeClr val="dk2"/>
                </a:solidFill>
                <a:uFill>
                  <a:noFill/>
                </a:uFill>
                <a:hlinkClick r:id="rId5">
                  <a:extLst>
                    <a:ext uri="{A12FA001-AC4F-418D-AE19-62706E023703}">
                      <ahyp:hlinkClr xmlns:ahyp="http://schemas.microsoft.com/office/drawing/2018/hyperlinkcolor" val="tx"/>
                    </a:ext>
                  </a:extLst>
                </a:hlinkClick>
              </a:rPr>
              <a:t>FAQs</a:t>
            </a:r>
            <a:r>
              <a:rPr lang="en" dirty="0"/>
              <a:t>.</a:t>
            </a:r>
            <a:endParaRPr dirty="0"/>
          </a:p>
          <a:p>
            <a:pPr marL="309657" lvl="0" indent="-266700" algn="l" rtl="0">
              <a:spcBef>
                <a:spcPts val="0"/>
              </a:spcBef>
              <a:spcAft>
                <a:spcPts val="0"/>
              </a:spcAft>
              <a:buSzPts val="1200"/>
              <a:buAutoNum type="arabicPeriod"/>
            </a:pPr>
            <a:r>
              <a:rPr lang="en" dirty="0"/>
              <a:t>An assortment of pictures and illustrations that are suitable for use in the presentation can be found in the </a:t>
            </a:r>
            <a:r>
              <a:rPr lang="en" b="1" dirty="0">
                <a:solidFill>
                  <a:schemeClr val="dk2"/>
                </a:solidFill>
                <a:uFill>
                  <a:noFill/>
                </a:uFill>
                <a:hlinkClick r:id="rId6" action="ppaction://hlinksldjump">
                  <a:extLst>
                    <a:ext uri="{A12FA001-AC4F-418D-AE19-62706E023703}">
                      <ahyp:hlinkClr xmlns:ahyp="http://schemas.microsoft.com/office/drawing/2018/hyperlinkcolor" val="tx"/>
                    </a:ext>
                  </a:extLst>
                </a:hlinkClick>
              </a:rPr>
              <a:t>alternative resources slide</a:t>
            </a:r>
            <a:r>
              <a:rPr lang="en" dirty="0"/>
              <a:t>.</a:t>
            </a:r>
            <a:endParaRPr dirty="0"/>
          </a:p>
          <a:p>
            <a:pPr marL="309657" lvl="0" indent="-266700" algn="l" rtl="0">
              <a:spcBef>
                <a:spcPts val="0"/>
              </a:spcBef>
              <a:spcAft>
                <a:spcPts val="0"/>
              </a:spcAft>
              <a:buSzPts val="1200"/>
              <a:buAutoNum type="arabicPeriod"/>
            </a:pPr>
            <a:r>
              <a:rPr lang="en" dirty="0"/>
              <a:t>A </a:t>
            </a:r>
            <a:r>
              <a:rPr lang="en" b="1" dirty="0">
                <a:solidFill>
                  <a:schemeClr val="accent3"/>
                </a:solidFill>
                <a:uFill>
                  <a:noFill/>
                </a:uFill>
                <a:hlinkClick r:id="rId7" action="ppaction://hlinksldjump">
                  <a:extLst>
                    <a:ext uri="{A12FA001-AC4F-418D-AE19-62706E023703}">
                      <ahyp:hlinkClr xmlns:ahyp="http://schemas.microsoft.com/office/drawing/2018/hyperlinkcolor" val="tx"/>
                    </a:ext>
                  </a:extLst>
                </a:hlinkClick>
              </a:rPr>
              <a:t>thanks slide</a:t>
            </a:r>
            <a:r>
              <a:rPr lang="en" dirty="0"/>
              <a:t>, which you must keep so that proper credits for our design are given.</a:t>
            </a:r>
            <a:endParaRPr dirty="0"/>
          </a:p>
          <a:p>
            <a:pPr marL="309657" lvl="0" indent="-266700" algn="l" rtl="0">
              <a:spcBef>
                <a:spcPts val="0"/>
              </a:spcBef>
              <a:spcAft>
                <a:spcPts val="0"/>
              </a:spcAft>
              <a:buSzPts val="1200"/>
              <a:buAutoNum type="arabicPeriod"/>
            </a:pPr>
            <a:r>
              <a:rPr lang="en" dirty="0"/>
              <a:t>A </a:t>
            </a:r>
            <a:r>
              <a:rPr lang="en" b="1" dirty="0">
                <a:solidFill>
                  <a:schemeClr val="accent3"/>
                </a:solidFill>
                <a:uFill>
                  <a:noFill/>
                </a:uFill>
                <a:hlinkClick r:id="rId8" action="ppaction://hlinksldjump">
                  <a:extLst>
                    <a:ext uri="{A12FA001-AC4F-418D-AE19-62706E023703}">
                      <ahyp:hlinkClr xmlns:ahyp="http://schemas.microsoft.com/office/drawing/2018/hyperlinkcolor" val="tx"/>
                    </a:ext>
                  </a:extLst>
                </a:hlinkClick>
              </a:rPr>
              <a:t>resources slide</a:t>
            </a:r>
            <a:r>
              <a:rPr lang="en" dirty="0"/>
              <a:t>, where you’ll find links to all the elements used in the template.</a:t>
            </a:r>
            <a:endParaRPr dirty="0"/>
          </a:p>
          <a:p>
            <a:pPr marL="309657" lvl="0" indent="-266700" algn="l" rtl="0">
              <a:spcBef>
                <a:spcPts val="0"/>
              </a:spcBef>
              <a:spcAft>
                <a:spcPts val="0"/>
              </a:spcAft>
              <a:buSzPts val="1200"/>
              <a:buAutoNum type="arabicPeriod"/>
            </a:pPr>
            <a:r>
              <a:rPr lang="en" b="1" dirty="0">
                <a:solidFill>
                  <a:schemeClr val="accent3"/>
                </a:solidFill>
                <a:uFill>
                  <a:noFill/>
                </a:uFill>
                <a:hlinkClick r:id="rId9" action="ppaction://hlinksldjump">
                  <a:extLst>
                    <a:ext uri="{A12FA001-AC4F-418D-AE19-62706E023703}">
                      <ahyp:hlinkClr xmlns:ahyp="http://schemas.microsoft.com/office/drawing/2018/hyperlinkcolor" val="tx"/>
                    </a:ext>
                  </a:extLst>
                </a:hlinkClick>
              </a:rPr>
              <a:t>Instructions for use</a:t>
            </a:r>
            <a:r>
              <a:rPr lang="en" dirty="0"/>
              <a:t>.</a:t>
            </a:r>
            <a:endParaRPr dirty="0"/>
          </a:p>
          <a:p>
            <a:pPr marL="309657" lvl="0" indent="-266700" algn="l" rtl="0">
              <a:spcBef>
                <a:spcPts val="0"/>
              </a:spcBef>
              <a:spcAft>
                <a:spcPts val="0"/>
              </a:spcAft>
              <a:buSzPts val="1200"/>
              <a:buFont typeface="Livvic"/>
              <a:buAutoNum type="arabicPeriod"/>
            </a:pPr>
            <a:r>
              <a:rPr lang="en" dirty="0"/>
              <a:t>Final slides with:</a:t>
            </a:r>
            <a:endParaRPr dirty="0"/>
          </a:p>
          <a:p>
            <a:pPr marL="628650" lvl="0" indent="-247650" algn="l" rtl="0">
              <a:spcBef>
                <a:spcPts val="0"/>
              </a:spcBef>
              <a:spcAft>
                <a:spcPts val="0"/>
              </a:spcAft>
              <a:buSzPts val="1200"/>
              <a:buAutoNum type="arabicPeriod"/>
            </a:pPr>
            <a:r>
              <a:rPr lang="en" dirty="0"/>
              <a:t>The</a:t>
            </a:r>
            <a:r>
              <a:rPr lang="en" b="1" dirty="0">
                <a:uFill>
                  <a:noFill/>
                </a:uFill>
                <a:hlinkClick r:id="rId10" action="ppaction://hlinksldjump"/>
              </a:rPr>
              <a:t> </a:t>
            </a:r>
            <a:r>
              <a:rPr lang="en" b="1" dirty="0">
                <a:solidFill>
                  <a:schemeClr val="accent3"/>
                </a:solidFill>
                <a:uFill>
                  <a:noFill/>
                </a:uFill>
                <a:hlinkClick r:id="rId10" action="ppaction://hlinksldjump">
                  <a:extLst>
                    <a:ext uri="{A12FA001-AC4F-418D-AE19-62706E023703}">
                      <ahyp:hlinkClr xmlns:ahyp="http://schemas.microsoft.com/office/drawing/2018/hyperlinkcolor" val="tx"/>
                    </a:ext>
                  </a:extLst>
                </a:hlinkClick>
              </a:rPr>
              <a:t>fonts and colors used</a:t>
            </a:r>
            <a:r>
              <a:rPr lang="en" dirty="0"/>
              <a:t> in the template.</a:t>
            </a:r>
            <a:endParaRPr dirty="0"/>
          </a:p>
          <a:p>
            <a:pPr marL="628650" lvl="0" indent="-247650" algn="l" rtl="0">
              <a:spcBef>
                <a:spcPts val="0"/>
              </a:spcBef>
              <a:spcAft>
                <a:spcPts val="0"/>
              </a:spcAft>
              <a:buSzPts val="1200"/>
              <a:buAutoNum type="arabicPeriod"/>
            </a:pPr>
            <a:r>
              <a:rPr lang="en" dirty="0"/>
              <a:t>A selection of </a:t>
            </a:r>
            <a:r>
              <a:rPr lang="en" b="1" dirty="0">
                <a:solidFill>
                  <a:schemeClr val="accent3"/>
                </a:solidFill>
                <a:uFill>
                  <a:noFill/>
                </a:uFill>
                <a:hlinkClick r:id="rId11" action="ppaction://hlinksldjump">
                  <a:extLst>
                    <a:ext uri="{A12FA001-AC4F-418D-AE19-62706E023703}">
                      <ahyp:hlinkClr xmlns:ahyp="http://schemas.microsoft.com/office/drawing/2018/hyperlinkcolor" val="tx"/>
                    </a:ext>
                  </a:extLst>
                </a:hlinkClick>
              </a:rPr>
              <a:t>illustrations</a:t>
            </a:r>
            <a:r>
              <a:rPr lang="en" dirty="0"/>
              <a:t>. You can also customize and animate them as you wish with the online editor. Visit </a:t>
            </a:r>
            <a:r>
              <a:rPr lang="en" b="1" dirty="0">
                <a:solidFill>
                  <a:schemeClr val="dk2"/>
                </a:solidFill>
                <a:uFill>
                  <a:noFill/>
                </a:uFill>
                <a:hlinkClick r:id="rId12">
                  <a:extLst>
                    <a:ext uri="{A12FA001-AC4F-418D-AE19-62706E023703}">
                      <ahyp:hlinkClr xmlns:ahyp="http://schemas.microsoft.com/office/drawing/2018/hyperlinkcolor" val="tx"/>
                    </a:ext>
                  </a:extLst>
                </a:hlinkClick>
              </a:rPr>
              <a:t>Storyset</a:t>
            </a:r>
            <a:r>
              <a:rPr lang="en" dirty="0"/>
              <a:t> to find more.</a:t>
            </a:r>
            <a:endParaRPr dirty="0"/>
          </a:p>
          <a:p>
            <a:pPr marL="628650" lvl="0" indent="-247650" algn="l" rtl="0">
              <a:spcBef>
                <a:spcPts val="0"/>
              </a:spcBef>
              <a:spcAft>
                <a:spcPts val="0"/>
              </a:spcAft>
              <a:buSzPts val="1200"/>
              <a:buAutoNum type="arabicPeriod"/>
            </a:pPr>
            <a:r>
              <a:rPr lang="en" dirty="0"/>
              <a:t>More</a:t>
            </a:r>
            <a:r>
              <a:rPr lang="en" b="1" dirty="0">
                <a:uFill>
                  <a:noFill/>
                </a:uFill>
                <a:hlinkClick r:id="rId13" action="ppaction://hlinksldjump"/>
              </a:rPr>
              <a:t> </a:t>
            </a:r>
            <a:r>
              <a:rPr lang="en" b="1" dirty="0">
                <a:solidFill>
                  <a:schemeClr val="accent3"/>
                </a:solidFill>
                <a:uFill>
                  <a:noFill/>
                </a:uFill>
                <a:hlinkClick r:id="rId13" action="ppaction://hlinksldjump">
                  <a:extLst>
                    <a:ext uri="{A12FA001-AC4F-418D-AE19-62706E023703}">
                      <ahyp:hlinkClr xmlns:ahyp="http://schemas.microsoft.com/office/drawing/2018/hyperlinkcolor" val="tx"/>
                    </a:ext>
                  </a:extLst>
                </a:hlinkClick>
              </a:rPr>
              <a:t>infographic resources</a:t>
            </a:r>
            <a:r>
              <a:rPr lang="en" dirty="0"/>
              <a:t>, whose size and color can be edited. </a:t>
            </a:r>
            <a:endParaRPr dirty="0"/>
          </a:p>
          <a:p>
            <a:pPr marL="628650" lvl="0" indent="-247650" algn="l" rtl="0">
              <a:spcBef>
                <a:spcPts val="0"/>
              </a:spcBef>
              <a:spcAft>
                <a:spcPts val="0"/>
              </a:spcAft>
              <a:buSzPts val="1200"/>
              <a:buAutoNum type="arabicPeriod"/>
            </a:pPr>
            <a:r>
              <a:rPr lang="en" b="1" dirty="0">
                <a:solidFill>
                  <a:schemeClr val="accent3"/>
                </a:solidFill>
                <a:uFill>
                  <a:noFill/>
                </a:uFill>
                <a:hlinkClick r:id="rId14" action="ppaction://hlinksldjump">
                  <a:extLst>
                    <a:ext uri="{A12FA001-AC4F-418D-AE19-62706E023703}">
                      <ahyp:hlinkClr xmlns:ahyp="http://schemas.microsoft.com/office/drawing/2018/hyperlinkcolor" val="tx"/>
                    </a:ext>
                  </a:extLst>
                </a:hlinkClick>
              </a:rPr>
              <a:t>Sets of customizable icons</a:t>
            </a:r>
            <a:r>
              <a:rPr lang="en" b="1" dirty="0">
                <a:uFill>
                  <a:noFill/>
                </a:uFill>
                <a:hlinkClick r:id="rId14" action="ppaction://hlinksldjump"/>
              </a:rPr>
              <a:t> </a:t>
            </a:r>
            <a:r>
              <a:rPr lang="en" dirty="0"/>
              <a:t>of the following themes: general, business, avatar, creative process, education, help &amp; support, medical, nature, performing arts, SEO &amp; marketing, and teamwork.</a:t>
            </a:r>
            <a:endParaRPr dirty="0"/>
          </a:p>
          <a:p>
            <a:pPr marL="0" lvl="0" indent="0" algn="l" rtl="0">
              <a:spcBef>
                <a:spcPts val="0"/>
              </a:spcBef>
              <a:spcAft>
                <a:spcPts val="0"/>
              </a:spcAft>
              <a:buClr>
                <a:schemeClr val="dk1"/>
              </a:buClr>
              <a:buSzPts val="1100"/>
              <a:buFont typeface="Arial"/>
              <a:buNone/>
            </a:pPr>
            <a:endParaRPr dirty="0"/>
          </a:p>
          <a:p>
            <a:pPr marL="0" lvl="0" indent="0" algn="l" rtl="0">
              <a:spcBef>
                <a:spcPts val="0"/>
              </a:spcBef>
              <a:spcAft>
                <a:spcPts val="0"/>
              </a:spcAft>
              <a:buClr>
                <a:schemeClr val="dk1"/>
              </a:buClr>
              <a:buSzPts val="1100"/>
              <a:buFont typeface="Arial"/>
              <a:buNone/>
            </a:pPr>
            <a:r>
              <a:rPr lang="en" dirty="0"/>
              <a:t>You can delete this slide when you’re done editing the presentation.</a:t>
            </a:r>
            <a:endParaRPr dirty="0"/>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1"/>
          <p:cNvSpPr/>
          <p:nvPr/>
        </p:nvSpPr>
        <p:spPr>
          <a:xfrm rot="537707">
            <a:off x="590537" y="16125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1"/>
          <p:cNvSpPr/>
          <p:nvPr/>
        </p:nvSpPr>
        <p:spPr>
          <a:xfrm rot="1143741">
            <a:off x="3632648" y="455850"/>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1"/>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Etika</a:t>
            </a:r>
            <a:endParaRPr dirty="0"/>
          </a:p>
        </p:txBody>
      </p:sp>
      <p:sp>
        <p:nvSpPr>
          <p:cNvPr id="480" name="Google Shape;480;p31"/>
          <p:cNvSpPr txBox="1">
            <a:spLocks noGrp="1"/>
          </p:cNvSpPr>
          <p:nvPr>
            <p:ph type="title" idx="2"/>
          </p:nvPr>
        </p:nvSpPr>
        <p:spPr>
          <a:xfrm>
            <a:off x="4572000" y="1329738"/>
            <a:ext cx="3792900" cy="1173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04</a:t>
            </a:r>
            <a:endParaRPr dirty="0"/>
          </a:p>
        </p:txBody>
      </p:sp>
      <p:sp>
        <p:nvSpPr>
          <p:cNvPr id="481" name="Google Shape;481;p31"/>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a:solidFill>
                  <a:schemeClr val="dk1"/>
                </a:solidFill>
              </a:rPr>
              <a:t>Etika dan </a:t>
            </a:r>
            <a:r>
              <a:rPr lang="en-US" dirty="0" err="1">
                <a:solidFill>
                  <a:schemeClr val="dk1"/>
                </a:solidFill>
              </a:rPr>
              <a:t>adab</a:t>
            </a:r>
            <a:r>
              <a:rPr lang="en-US" dirty="0">
                <a:solidFill>
                  <a:schemeClr val="dk1"/>
                </a:solidFill>
              </a:rPr>
              <a:t> </a:t>
            </a:r>
            <a:r>
              <a:rPr lang="en-US" dirty="0" err="1">
                <a:solidFill>
                  <a:schemeClr val="dk1"/>
                </a:solidFill>
              </a:rPr>
              <a:t>penggunaan</a:t>
            </a:r>
            <a:r>
              <a:rPr lang="en-US" dirty="0">
                <a:solidFill>
                  <a:schemeClr val="dk1"/>
                </a:solidFill>
              </a:rPr>
              <a:t> TMK</a:t>
            </a:r>
            <a:endParaRPr dirty="0"/>
          </a:p>
        </p:txBody>
      </p:sp>
      <p:sp>
        <p:nvSpPr>
          <p:cNvPr id="482" name="Google Shape;482;p31"/>
          <p:cNvSpPr/>
          <p:nvPr/>
        </p:nvSpPr>
        <p:spPr>
          <a:xfrm rot="537707">
            <a:off x="590537" y="15374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1"/>
          <p:cNvSpPr/>
          <p:nvPr/>
        </p:nvSpPr>
        <p:spPr>
          <a:xfrm rot="1143741">
            <a:off x="3632648" y="380813"/>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570518129"/>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3108"/>
        <p:cNvGrpSpPr/>
        <p:nvPr/>
      </p:nvGrpSpPr>
      <p:grpSpPr>
        <a:xfrm>
          <a:off x="0" y="0"/>
          <a:ext cx="0" cy="0"/>
          <a:chOff x="0" y="0"/>
          <a:chExt cx="0" cy="0"/>
        </a:xfrm>
      </p:grpSpPr>
      <p:sp>
        <p:nvSpPr>
          <p:cNvPr id="13109" name="Google Shape;13109;p42"/>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Penghayatan ICT dalam kehidupan</a:t>
            </a:r>
            <a:endParaRPr dirty="0"/>
          </a:p>
        </p:txBody>
      </p:sp>
      <p:graphicFrame>
        <p:nvGraphicFramePr>
          <p:cNvPr id="13110" name="Google Shape;13110;p42"/>
          <p:cNvGraphicFramePr/>
          <p:nvPr>
            <p:extLst>
              <p:ext uri="{D42A27DB-BD31-4B8C-83A1-F6EECF244321}">
                <p14:modId xmlns:p14="http://schemas.microsoft.com/office/powerpoint/2010/main" val="762268213"/>
              </p:ext>
            </p:extLst>
          </p:nvPr>
        </p:nvGraphicFramePr>
        <p:xfrm>
          <a:off x="1026438" y="1670567"/>
          <a:ext cx="7091075" cy="2607747"/>
        </p:xfrm>
        <a:graphic>
          <a:graphicData uri="http://schemas.openxmlformats.org/drawingml/2006/table">
            <a:tbl>
              <a:tblPr>
                <a:noFill/>
                <a:tableStyleId>{ED71E9F0-2DE9-4EE2-96D0-31ED143750E6}</a:tableStyleId>
              </a:tblPr>
              <a:tblGrid>
                <a:gridCol w="1833600">
                  <a:extLst>
                    <a:ext uri="{9D8B030D-6E8A-4147-A177-3AD203B41FA5}">
                      <a16:colId xmlns:a16="http://schemas.microsoft.com/office/drawing/2014/main" val="20000"/>
                    </a:ext>
                  </a:extLst>
                </a:gridCol>
                <a:gridCol w="5257475">
                  <a:extLst>
                    <a:ext uri="{9D8B030D-6E8A-4147-A177-3AD203B41FA5}">
                      <a16:colId xmlns:a16="http://schemas.microsoft.com/office/drawing/2014/main" val="20001"/>
                    </a:ext>
                  </a:extLst>
                </a:gridCol>
              </a:tblGrid>
              <a:tr h="652904">
                <a:tc>
                  <a:txBody>
                    <a:bodyPr/>
                    <a:lstStyle/>
                    <a:p>
                      <a:pPr marL="0" lvl="0" indent="0" algn="l" rtl="0">
                        <a:spcBef>
                          <a:spcPts val="0"/>
                        </a:spcBef>
                        <a:spcAft>
                          <a:spcPts val="0"/>
                        </a:spcAft>
                        <a:buNone/>
                      </a:pPr>
                      <a:r>
                        <a:rPr lang="en" sz="1800" b="1" dirty="0">
                          <a:solidFill>
                            <a:schemeClr val="dk1"/>
                          </a:solidFill>
                          <a:latin typeface="Merriweather"/>
                          <a:ea typeface="Merriweather"/>
                          <a:cs typeface="Merriweather"/>
                          <a:sym typeface="Merriweather"/>
                        </a:rPr>
                        <a:t>Peraturan 1</a:t>
                      </a:r>
                      <a:endParaRPr sz="1800" b="1" dirty="0">
                        <a:solidFill>
                          <a:schemeClr val="dk1"/>
                        </a:solidFill>
                        <a:latin typeface="Merriweather"/>
                        <a:ea typeface="Merriweather"/>
                        <a:cs typeface="Merriweather"/>
                        <a:sym typeface="Merriweather"/>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US" dirty="0" err="1">
                          <a:solidFill>
                            <a:schemeClr val="lt2"/>
                          </a:solidFill>
                          <a:latin typeface="Livvic"/>
                          <a:ea typeface="Livvic"/>
                          <a:cs typeface="Livvic"/>
                          <a:sym typeface="Livvic"/>
                        </a:rPr>
                        <a:t>Ingat</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komunikasi</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sesama</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manusia</a:t>
                      </a:r>
                      <a:endParaRPr dirty="0">
                        <a:latin typeface="Livvic"/>
                        <a:ea typeface="Livvic"/>
                        <a:cs typeface="Livvic"/>
                        <a:sym typeface="Livvic"/>
                      </a:endParaRPr>
                    </a:p>
                  </a:txBody>
                  <a:tcPr marL="91425" marR="91425" marT="91425" marB="91425">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0"/>
                  </a:ext>
                </a:extLst>
              </a:tr>
              <a:tr h="781945">
                <a:tc>
                  <a:txBody>
                    <a:bodyPr/>
                    <a:lstStyle/>
                    <a:p>
                      <a:pPr marL="0" lvl="0" indent="0" algn="l" rtl="0">
                        <a:spcBef>
                          <a:spcPts val="0"/>
                        </a:spcBef>
                        <a:spcAft>
                          <a:spcPts val="0"/>
                        </a:spcAft>
                        <a:buNone/>
                      </a:pPr>
                      <a:r>
                        <a:rPr lang="en" sz="1800" b="1" dirty="0">
                          <a:solidFill>
                            <a:schemeClr val="dk1"/>
                          </a:solidFill>
                          <a:latin typeface="Merriweather"/>
                          <a:ea typeface="Merriweather"/>
                          <a:cs typeface="Merriweather"/>
                          <a:sym typeface="Merriweather"/>
                        </a:rPr>
                        <a:t>Peraturan 2</a:t>
                      </a:r>
                      <a:endParaRPr sz="1800" b="1" dirty="0">
                        <a:solidFill>
                          <a:schemeClr val="dk1"/>
                        </a:solidFill>
                        <a:latin typeface="Merriweather"/>
                        <a:ea typeface="Merriweather"/>
                        <a:cs typeface="Merriweather"/>
                        <a:sym typeface="Merriweather"/>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US" dirty="0" err="1">
                          <a:solidFill>
                            <a:schemeClr val="lt2"/>
                          </a:solidFill>
                          <a:latin typeface="Livvic"/>
                          <a:ea typeface="Livvic"/>
                          <a:cs typeface="Livvic"/>
                          <a:sym typeface="Livvic"/>
                        </a:rPr>
                        <a:t>Ikuti</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piawaian</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kelakuan</a:t>
                      </a:r>
                      <a:r>
                        <a:rPr lang="en-US" dirty="0">
                          <a:solidFill>
                            <a:schemeClr val="lt2"/>
                          </a:solidFill>
                          <a:latin typeface="Livvic"/>
                          <a:ea typeface="Livvic"/>
                          <a:cs typeface="Livvic"/>
                          <a:sym typeface="Livvic"/>
                        </a:rPr>
                        <a:t> online </a:t>
                      </a:r>
                      <a:r>
                        <a:rPr lang="en-US" dirty="0" err="1">
                          <a:solidFill>
                            <a:schemeClr val="lt2"/>
                          </a:solidFill>
                          <a:latin typeface="Livvic"/>
                          <a:ea typeface="Livvic"/>
                          <a:cs typeface="Livvic"/>
                          <a:sym typeface="Livvic"/>
                        </a:rPr>
                        <a:t>seperti</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yg</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anda</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ikuti</a:t>
                      </a:r>
                      <a:r>
                        <a:rPr lang="en-US" dirty="0">
                          <a:solidFill>
                            <a:schemeClr val="lt2"/>
                          </a:solidFill>
                          <a:latin typeface="Livvic"/>
                          <a:ea typeface="Livvic"/>
                          <a:cs typeface="Livvic"/>
                          <a:sym typeface="Livvic"/>
                        </a:rPr>
                        <a:t> dalam </a:t>
                      </a:r>
                      <a:r>
                        <a:rPr lang="en-US" dirty="0" err="1">
                          <a:solidFill>
                            <a:schemeClr val="lt2"/>
                          </a:solidFill>
                          <a:latin typeface="Livvic"/>
                          <a:ea typeface="Livvic"/>
                          <a:cs typeface="Livvic"/>
                          <a:sym typeface="Livvic"/>
                        </a:rPr>
                        <a:t>kehidupan</a:t>
                      </a:r>
                      <a:r>
                        <a:rPr lang="en-US" dirty="0">
                          <a:solidFill>
                            <a:schemeClr val="lt2"/>
                          </a:solidFill>
                          <a:latin typeface="Livvic"/>
                          <a:ea typeface="Livvic"/>
                          <a:cs typeface="Livvic"/>
                          <a:sym typeface="Livvic"/>
                        </a:rPr>
                        <a:t> </a:t>
                      </a:r>
                      <a:r>
                        <a:rPr lang="en-US" dirty="0" err="1">
                          <a:solidFill>
                            <a:schemeClr val="lt2"/>
                          </a:solidFill>
                          <a:latin typeface="Livvic"/>
                          <a:ea typeface="Livvic"/>
                          <a:cs typeface="Livvic"/>
                          <a:sym typeface="Livvic"/>
                        </a:rPr>
                        <a:t>sebenar</a:t>
                      </a:r>
                      <a:endParaRPr dirty="0">
                        <a:latin typeface="Livvic"/>
                        <a:ea typeface="Livvic"/>
                        <a:cs typeface="Livvic"/>
                        <a:sym typeface="Livvic"/>
                      </a:endParaRPr>
                    </a:p>
                  </a:txBody>
                  <a:tcPr marL="91425" marR="91425" marT="91425" marB="91425">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1"/>
                  </a:ext>
                </a:extLst>
              </a:tr>
              <a:tr h="586449">
                <a:tc>
                  <a:txBody>
                    <a:bodyPr/>
                    <a:lstStyle/>
                    <a:p>
                      <a:pPr marL="0" lvl="0" indent="0" algn="l" rtl="0">
                        <a:spcBef>
                          <a:spcPts val="0"/>
                        </a:spcBef>
                        <a:spcAft>
                          <a:spcPts val="0"/>
                        </a:spcAft>
                        <a:buNone/>
                      </a:pPr>
                      <a:r>
                        <a:rPr lang="en-US" sz="1800" b="1" dirty="0">
                          <a:solidFill>
                            <a:schemeClr val="dk1"/>
                          </a:solidFill>
                          <a:latin typeface="Merriweather"/>
                          <a:ea typeface="Merriweather"/>
                          <a:cs typeface="Merriweather"/>
                          <a:sym typeface="Merriweather"/>
                        </a:rPr>
                        <a:t>P</a:t>
                      </a:r>
                      <a:r>
                        <a:rPr lang="en" sz="1800" b="1" dirty="0">
                          <a:solidFill>
                            <a:schemeClr val="dk1"/>
                          </a:solidFill>
                          <a:latin typeface="Merriweather"/>
                          <a:ea typeface="Merriweather"/>
                          <a:cs typeface="Merriweather"/>
                          <a:sym typeface="Merriweather"/>
                        </a:rPr>
                        <a:t>eraturan 3</a:t>
                      </a:r>
                      <a:endParaRPr sz="1800" b="1" dirty="0">
                        <a:solidFill>
                          <a:schemeClr val="dk1"/>
                        </a:solidFill>
                        <a:latin typeface="Merriweather"/>
                        <a:ea typeface="Merriweather"/>
                        <a:cs typeface="Merriweather"/>
                        <a:sym typeface="Merriweather"/>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None/>
                      </a:pPr>
                      <a:r>
                        <a:rPr lang="en" dirty="0">
                          <a:solidFill>
                            <a:schemeClr val="lt2"/>
                          </a:solidFill>
                          <a:latin typeface="Livvic"/>
                          <a:ea typeface="Livvic"/>
                          <a:cs typeface="Livvic"/>
                          <a:sym typeface="Livvic"/>
                        </a:rPr>
                        <a:t>Ketahui dimana anda berada di dunia siber</a:t>
                      </a:r>
                      <a:endParaRPr dirty="0">
                        <a:latin typeface="Livvic"/>
                        <a:ea typeface="Livvic"/>
                        <a:cs typeface="Livvic"/>
                        <a:sym typeface="Livvic"/>
                      </a:endParaRPr>
                    </a:p>
                  </a:txBody>
                  <a:tcPr marL="91425" marR="91425" marT="91425" marB="91425">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2"/>
                  </a:ext>
                </a:extLst>
              </a:tr>
              <a:tr h="586449">
                <a:tc>
                  <a:txBody>
                    <a:bodyPr/>
                    <a:lstStyle/>
                    <a:p>
                      <a:pPr marL="0" lvl="0" indent="0" algn="l" rtl="0">
                        <a:spcBef>
                          <a:spcPts val="0"/>
                        </a:spcBef>
                        <a:spcAft>
                          <a:spcPts val="0"/>
                        </a:spcAft>
                        <a:buNone/>
                      </a:pPr>
                      <a:r>
                        <a:rPr lang="en-US" sz="1800" b="1" dirty="0">
                          <a:solidFill>
                            <a:schemeClr val="dk1"/>
                          </a:solidFill>
                          <a:latin typeface="Merriweather"/>
                          <a:ea typeface="Merriweather"/>
                          <a:cs typeface="Merriweather"/>
                          <a:sym typeface="Merriweather"/>
                        </a:rPr>
                        <a:t>P</a:t>
                      </a:r>
                      <a:r>
                        <a:rPr lang="en" sz="1800" b="1" dirty="0">
                          <a:solidFill>
                            <a:schemeClr val="dk1"/>
                          </a:solidFill>
                          <a:latin typeface="Merriweather"/>
                          <a:ea typeface="Merriweather"/>
                          <a:cs typeface="Merriweather"/>
                          <a:sym typeface="Merriweather"/>
                        </a:rPr>
                        <a:t>eraturan 4</a:t>
                      </a:r>
                      <a:endParaRPr sz="1800" b="1" dirty="0">
                        <a:solidFill>
                          <a:schemeClr val="dk1"/>
                        </a:solidFill>
                        <a:latin typeface="Merriweather"/>
                        <a:ea typeface="Merriweather"/>
                        <a:cs typeface="Merriweather"/>
                        <a:sym typeface="Merriweather"/>
                      </a:endParaRPr>
                    </a:p>
                  </a:txBody>
                  <a:tcPr marL="91425" marR="91425" marT="91425" marB="91425" anchor="ctr">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tc>
                  <a:txBody>
                    <a:bodyPr/>
                    <a:lstStyle/>
                    <a:p>
                      <a:pPr marL="0" lvl="0" indent="0" algn="l" rtl="0">
                        <a:spcBef>
                          <a:spcPts val="0"/>
                        </a:spcBef>
                        <a:spcAft>
                          <a:spcPts val="0"/>
                        </a:spcAft>
                        <a:buClr>
                          <a:schemeClr val="dk1"/>
                        </a:buClr>
                        <a:buSzPts val="1100"/>
                        <a:buFont typeface="Arial"/>
                        <a:buNone/>
                      </a:pPr>
                      <a:r>
                        <a:rPr lang="en" dirty="0">
                          <a:solidFill>
                            <a:schemeClr val="lt2"/>
                          </a:solidFill>
                          <a:latin typeface="Livvic"/>
                          <a:ea typeface="Livvic"/>
                          <a:cs typeface="Livvic"/>
                          <a:sym typeface="Livvic"/>
                        </a:rPr>
                        <a:t>Hormati masa orang lain</a:t>
                      </a:r>
                      <a:endParaRPr dirty="0">
                        <a:latin typeface="Livvic"/>
                        <a:ea typeface="Livvic"/>
                        <a:cs typeface="Livvic"/>
                        <a:sym typeface="Livvic"/>
                      </a:endParaRPr>
                    </a:p>
                  </a:txBody>
                  <a:tcPr marL="91425" marR="91425" marT="91425" marB="91425">
                    <a:lnL w="19050" cap="flat" cmpd="sng">
                      <a:solidFill>
                        <a:schemeClr val="dk2">
                          <a:alpha val="0"/>
                        </a:schemeClr>
                      </a:solidFill>
                      <a:prstDash val="solid"/>
                      <a:round/>
                      <a:headEnd type="none" w="sm" len="sm"/>
                      <a:tailEnd type="none" w="sm" len="sm"/>
                    </a:lnL>
                    <a:lnR w="19050" cap="flat" cmpd="sng">
                      <a:solidFill>
                        <a:schemeClr val="dk2">
                          <a:alpha val="0"/>
                        </a:schemeClr>
                      </a:solidFill>
                      <a:prstDash val="solid"/>
                      <a:round/>
                      <a:headEnd type="none" w="sm" len="sm"/>
                      <a:tailEnd type="none" w="sm" len="sm"/>
                    </a:lnR>
                    <a:lnT w="19050" cap="flat" cmpd="sng">
                      <a:solidFill>
                        <a:schemeClr val="dk2">
                          <a:alpha val="0"/>
                        </a:schemeClr>
                      </a:solidFill>
                      <a:prstDash val="solid"/>
                      <a:round/>
                      <a:headEnd type="none" w="sm" len="sm"/>
                      <a:tailEnd type="none" w="sm" len="sm"/>
                    </a:lnT>
                    <a:lnB w="19050" cap="flat" cmpd="sng">
                      <a:solidFill>
                        <a:schemeClr val="dk2">
                          <a:alpha val="0"/>
                        </a:schemeClr>
                      </a:solidFill>
                      <a:prstDash val="solid"/>
                      <a:round/>
                      <a:headEnd type="none" w="sm" len="sm"/>
                      <a:tailEnd type="none" w="sm" len="sm"/>
                    </a:lnB>
                  </a:tcPr>
                </a:tc>
                <a:extLst>
                  <a:ext uri="{0D108BD9-81ED-4DB2-BD59-A6C34878D82A}">
                    <a16:rowId xmlns:a16="http://schemas.microsoft.com/office/drawing/2014/main" val="10003"/>
                  </a:ext>
                </a:extLst>
              </a:tr>
            </a:tbl>
          </a:graphicData>
        </a:graphic>
      </p:graphicFrame>
      <p:grpSp>
        <p:nvGrpSpPr>
          <p:cNvPr id="13111" name="Google Shape;13111;p42"/>
          <p:cNvGrpSpPr/>
          <p:nvPr/>
        </p:nvGrpSpPr>
        <p:grpSpPr>
          <a:xfrm>
            <a:off x="713247" y="1473193"/>
            <a:ext cx="7717466" cy="2993663"/>
            <a:chOff x="3013175" y="4489825"/>
            <a:chExt cx="1829000" cy="982850"/>
          </a:xfrm>
        </p:grpSpPr>
        <p:sp>
          <p:nvSpPr>
            <p:cNvPr id="13112" name="Google Shape;13112;p42"/>
            <p:cNvSpPr/>
            <p:nvPr/>
          </p:nvSpPr>
          <p:spPr>
            <a:xfrm>
              <a:off x="3013175" y="4491050"/>
              <a:ext cx="1829000" cy="981625"/>
            </a:xfrm>
            <a:custGeom>
              <a:avLst/>
              <a:gdLst/>
              <a:ahLst/>
              <a:cxnLst/>
              <a:rect l="l" t="t" r="r" b="b"/>
              <a:pathLst>
                <a:path w="73160" h="39265" extrusionOk="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42"/>
            <p:cNvSpPr/>
            <p:nvPr/>
          </p:nvSpPr>
          <p:spPr>
            <a:xfrm>
              <a:off x="4800975" y="5395600"/>
              <a:ext cx="4725" cy="3775"/>
            </a:xfrm>
            <a:custGeom>
              <a:avLst/>
              <a:gdLst/>
              <a:ahLst/>
              <a:cxnLst/>
              <a:rect l="l" t="t" r="r" b="b"/>
              <a:pathLst>
                <a:path w="189" h="151" extrusionOk="0">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42"/>
            <p:cNvSpPr/>
            <p:nvPr/>
          </p:nvSpPr>
          <p:spPr>
            <a:xfrm>
              <a:off x="4810300" y="5395425"/>
              <a:ext cx="3100" cy="3825"/>
            </a:xfrm>
            <a:custGeom>
              <a:avLst/>
              <a:gdLst/>
              <a:ahLst/>
              <a:cxnLst/>
              <a:rect l="l" t="t" r="r" b="b"/>
              <a:pathLst>
                <a:path w="124" h="153" extrusionOk="0">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42"/>
            <p:cNvSpPr/>
            <p:nvPr/>
          </p:nvSpPr>
          <p:spPr>
            <a:xfrm>
              <a:off x="4813475" y="5395625"/>
              <a:ext cx="1575" cy="2675"/>
            </a:xfrm>
            <a:custGeom>
              <a:avLst/>
              <a:gdLst/>
              <a:ahLst/>
              <a:cxnLst/>
              <a:rect l="l" t="t" r="r" b="b"/>
              <a:pathLst>
                <a:path w="63" h="107" extrusionOk="0">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42"/>
            <p:cNvSpPr/>
            <p:nvPr/>
          </p:nvSpPr>
          <p:spPr>
            <a:xfrm>
              <a:off x="4815225" y="5395350"/>
              <a:ext cx="1250" cy="3250"/>
            </a:xfrm>
            <a:custGeom>
              <a:avLst/>
              <a:gdLst/>
              <a:ahLst/>
              <a:cxnLst/>
              <a:rect l="l" t="t" r="r" b="b"/>
              <a:pathLst>
                <a:path w="50" h="130" extrusionOk="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42"/>
            <p:cNvSpPr/>
            <p:nvPr/>
          </p:nvSpPr>
          <p:spPr>
            <a:xfrm>
              <a:off x="4807625" y="5395850"/>
              <a:ext cx="950" cy="3400"/>
            </a:xfrm>
            <a:custGeom>
              <a:avLst/>
              <a:gdLst/>
              <a:ahLst/>
              <a:cxnLst/>
              <a:rect l="l" t="t" r="r" b="b"/>
              <a:pathLst>
                <a:path w="38" h="136" extrusionOk="0">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42"/>
            <p:cNvSpPr/>
            <p:nvPr/>
          </p:nvSpPr>
          <p:spPr>
            <a:xfrm>
              <a:off x="4808975" y="5395925"/>
              <a:ext cx="1050" cy="3425"/>
            </a:xfrm>
            <a:custGeom>
              <a:avLst/>
              <a:gdLst/>
              <a:ahLst/>
              <a:cxnLst/>
              <a:rect l="l" t="t" r="r" b="b"/>
              <a:pathLst>
                <a:path w="42" h="137" extrusionOk="0">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42"/>
            <p:cNvSpPr/>
            <p:nvPr/>
          </p:nvSpPr>
          <p:spPr>
            <a:xfrm>
              <a:off x="4806400" y="5395725"/>
              <a:ext cx="950" cy="3075"/>
            </a:xfrm>
            <a:custGeom>
              <a:avLst/>
              <a:gdLst/>
              <a:ahLst/>
              <a:cxnLst/>
              <a:rect l="l" t="t" r="r" b="b"/>
              <a:pathLst>
                <a:path w="38" h="123" extrusionOk="0">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42"/>
            <p:cNvSpPr/>
            <p:nvPr/>
          </p:nvSpPr>
          <p:spPr>
            <a:xfrm>
              <a:off x="4806925" y="5434200"/>
              <a:ext cx="9350" cy="4400"/>
            </a:xfrm>
            <a:custGeom>
              <a:avLst/>
              <a:gdLst/>
              <a:ahLst/>
              <a:cxnLst/>
              <a:rect l="l" t="t" r="r" b="b"/>
              <a:pathLst>
                <a:path w="374" h="176" extrusionOk="0">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42"/>
            <p:cNvSpPr/>
            <p:nvPr/>
          </p:nvSpPr>
          <p:spPr>
            <a:xfrm>
              <a:off x="4816250" y="5433975"/>
              <a:ext cx="1250" cy="3425"/>
            </a:xfrm>
            <a:custGeom>
              <a:avLst/>
              <a:gdLst/>
              <a:ahLst/>
              <a:cxnLst/>
              <a:rect l="l" t="t" r="r" b="b"/>
              <a:pathLst>
                <a:path w="50" h="137" extrusionOk="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42"/>
            <p:cNvSpPr/>
            <p:nvPr/>
          </p:nvSpPr>
          <p:spPr>
            <a:xfrm>
              <a:off x="4818000" y="5434525"/>
              <a:ext cx="1250" cy="3325"/>
            </a:xfrm>
            <a:custGeom>
              <a:avLst/>
              <a:gdLst/>
              <a:ahLst/>
              <a:cxnLst/>
              <a:rect l="l" t="t" r="r" b="b"/>
              <a:pathLst>
                <a:path w="50" h="133" extrusionOk="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42"/>
            <p:cNvSpPr/>
            <p:nvPr/>
          </p:nvSpPr>
          <p:spPr>
            <a:xfrm>
              <a:off x="4802400" y="5435400"/>
              <a:ext cx="750" cy="2600"/>
            </a:xfrm>
            <a:custGeom>
              <a:avLst/>
              <a:gdLst/>
              <a:ahLst/>
              <a:cxnLst/>
              <a:rect l="l" t="t" r="r" b="b"/>
              <a:pathLst>
                <a:path w="30" h="104" extrusionOk="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42"/>
            <p:cNvSpPr/>
            <p:nvPr/>
          </p:nvSpPr>
          <p:spPr>
            <a:xfrm>
              <a:off x="4812975" y="5355775"/>
              <a:ext cx="15000" cy="5650"/>
            </a:xfrm>
            <a:custGeom>
              <a:avLst/>
              <a:gdLst/>
              <a:ahLst/>
              <a:cxnLst/>
              <a:rect l="l" t="t" r="r" b="b"/>
              <a:pathLst>
                <a:path w="600" h="226" extrusionOk="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42"/>
            <p:cNvSpPr/>
            <p:nvPr/>
          </p:nvSpPr>
          <p:spPr>
            <a:xfrm>
              <a:off x="4804975" y="5355825"/>
              <a:ext cx="2375" cy="3125"/>
            </a:xfrm>
            <a:custGeom>
              <a:avLst/>
              <a:gdLst/>
              <a:ahLst/>
              <a:cxnLst/>
              <a:rect l="l" t="t" r="r" b="b"/>
              <a:pathLst>
                <a:path w="95" h="125" extrusionOk="0">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42"/>
            <p:cNvSpPr/>
            <p:nvPr/>
          </p:nvSpPr>
          <p:spPr>
            <a:xfrm>
              <a:off x="4809075" y="5355500"/>
              <a:ext cx="1150" cy="3400"/>
            </a:xfrm>
            <a:custGeom>
              <a:avLst/>
              <a:gdLst/>
              <a:ahLst/>
              <a:cxnLst/>
              <a:rect l="l" t="t" r="r" b="b"/>
              <a:pathLst>
                <a:path w="46" h="136" extrusionOk="0">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42"/>
            <p:cNvSpPr/>
            <p:nvPr/>
          </p:nvSpPr>
          <p:spPr>
            <a:xfrm>
              <a:off x="4810700" y="5355925"/>
              <a:ext cx="1050" cy="3550"/>
            </a:xfrm>
            <a:custGeom>
              <a:avLst/>
              <a:gdLst/>
              <a:ahLst/>
              <a:cxnLst/>
              <a:rect l="l" t="t" r="r" b="b"/>
              <a:pathLst>
                <a:path w="42" h="142" extrusionOk="0">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42"/>
            <p:cNvSpPr/>
            <p:nvPr/>
          </p:nvSpPr>
          <p:spPr>
            <a:xfrm>
              <a:off x="4811950" y="5356050"/>
              <a:ext cx="825" cy="3500"/>
            </a:xfrm>
            <a:custGeom>
              <a:avLst/>
              <a:gdLst/>
              <a:ahLst/>
              <a:cxnLst/>
              <a:rect l="l" t="t" r="r" b="b"/>
              <a:pathLst>
                <a:path w="33" h="140" extrusionOk="0">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42"/>
            <p:cNvSpPr/>
            <p:nvPr/>
          </p:nvSpPr>
          <p:spPr>
            <a:xfrm>
              <a:off x="4807950" y="5355750"/>
              <a:ext cx="825" cy="2775"/>
            </a:xfrm>
            <a:custGeom>
              <a:avLst/>
              <a:gdLst/>
              <a:ahLst/>
              <a:cxnLst/>
              <a:rect l="l" t="t" r="r" b="b"/>
              <a:pathLst>
                <a:path w="33" h="111" extrusionOk="0">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42"/>
            <p:cNvSpPr/>
            <p:nvPr/>
          </p:nvSpPr>
          <p:spPr>
            <a:xfrm>
              <a:off x="4827950" y="5356025"/>
              <a:ext cx="850" cy="2800"/>
            </a:xfrm>
            <a:custGeom>
              <a:avLst/>
              <a:gdLst/>
              <a:ahLst/>
              <a:cxnLst/>
              <a:rect l="l" t="t" r="r" b="b"/>
              <a:pathLst>
                <a:path w="34" h="112" extrusionOk="0">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42"/>
            <p:cNvSpPr/>
            <p:nvPr/>
          </p:nvSpPr>
          <p:spPr>
            <a:xfrm>
              <a:off x="4811225" y="5447725"/>
              <a:ext cx="10600" cy="3650"/>
            </a:xfrm>
            <a:custGeom>
              <a:avLst/>
              <a:gdLst/>
              <a:ahLst/>
              <a:cxnLst/>
              <a:rect l="l" t="t" r="r" b="b"/>
              <a:pathLst>
                <a:path w="424" h="146" extrusionOk="0">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42"/>
            <p:cNvSpPr/>
            <p:nvPr/>
          </p:nvSpPr>
          <p:spPr>
            <a:xfrm>
              <a:off x="4810100" y="5448625"/>
              <a:ext cx="950" cy="2000"/>
            </a:xfrm>
            <a:custGeom>
              <a:avLst/>
              <a:gdLst/>
              <a:ahLst/>
              <a:cxnLst/>
              <a:rect l="l" t="t" r="r" b="b"/>
              <a:pathLst>
                <a:path w="38" h="80" extrusionOk="0">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42"/>
            <p:cNvSpPr/>
            <p:nvPr/>
          </p:nvSpPr>
          <p:spPr>
            <a:xfrm>
              <a:off x="4803225" y="5460875"/>
              <a:ext cx="10075" cy="3500"/>
            </a:xfrm>
            <a:custGeom>
              <a:avLst/>
              <a:gdLst/>
              <a:ahLst/>
              <a:cxnLst/>
              <a:rect l="l" t="t" r="r" b="b"/>
              <a:pathLst>
                <a:path w="403" h="140" extrusionOk="0">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42"/>
            <p:cNvSpPr/>
            <p:nvPr/>
          </p:nvSpPr>
          <p:spPr>
            <a:xfrm>
              <a:off x="4801175" y="5461000"/>
              <a:ext cx="1775" cy="2950"/>
            </a:xfrm>
            <a:custGeom>
              <a:avLst/>
              <a:gdLst/>
              <a:ahLst/>
              <a:cxnLst/>
              <a:rect l="l" t="t" r="r" b="b"/>
              <a:pathLst>
                <a:path w="71" h="118" extrusionOk="0">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42"/>
            <p:cNvSpPr/>
            <p:nvPr/>
          </p:nvSpPr>
          <p:spPr>
            <a:xfrm>
              <a:off x="4798700" y="5461275"/>
              <a:ext cx="1775" cy="3000"/>
            </a:xfrm>
            <a:custGeom>
              <a:avLst/>
              <a:gdLst/>
              <a:ahLst/>
              <a:cxnLst/>
              <a:rect l="l" t="t" r="r" b="b"/>
              <a:pathLst>
                <a:path w="71" h="120" extrusionOk="0">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42"/>
            <p:cNvSpPr/>
            <p:nvPr/>
          </p:nvSpPr>
          <p:spPr>
            <a:xfrm>
              <a:off x="4796975" y="5461450"/>
              <a:ext cx="825" cy="2150"/>
            </a:xfrm>
            <a:custGeom>
              <a:avLst/>
              <a:gdLst/>
              <a:ahLst/>
              <a:cxnLst/>
              <a:rect l="l" t="t" r="r" b="b"/>
              <a:pathLst>
                <a:path w="33" h="86" extrusionOk="0">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42"/>
            <p:cNvSpPr/>
            <p:nvPr/>
          </p:nvSpPr>
          <p:spPr>
            <a:xfrm>
              <a:off x="4810700" y="5342200"/>
              <a:ext cx="1050" cy="2875"/>
            </a:xfrm>
            <a:custGeom>
              <a:avLst/>
              <a:gdLst/>
              <a:ahLst/>
              <a:cxnLst/>
              <a:rect l="l" t="t" r="r" b="b"/>
              <a:pathLst>
                <a:path w="42" h="115" extrusionOk="0">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42"/>
            <p:cNvSpPr/>
            <p:nvPr/>
          </p:nvSpPr>
          <p:spPr>
            <a:xfrm>
              <a:off x="4818000" y="5342375"/>
              <a:ext cx="850" cy="2725"/>
            </a:xfrm>
            <a:custGeom>
              <a:avLst/>
              <a:gdLst/>
              <a:ahLst/>
              <a:cxnLst/>
              <a:rect l="l" t="t" r="r" b="b"/>
              <a:pathLst>
                <a:path w="34" h="109" extrusionOk="0">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42"/>
            <p:cNvSpPr/>
            <p:nvPr/>
          </p:nvSpPr>
          <p:spPr>
            <a:xfrm>
              <a:off x="4812150" y="5342275"/>
              <a:ext cx="5350" cy="3600"/>
            </a:xfrm>
            <a:custGeom>
              <a:avLst/>
              <a:gdLst/>
              <a:ahLst/>
              <a:cxnLst/>
              <a:rect l="l" t="t" r="r" b="b"/>
              <a:pathLst>
                <a:path w="214" h="144" extrusionOk="0">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42"/>
            <p:cNvSpPr/>
            <p:nvPr/>
          </p:nvSpPr>
          <p:spPr>
            <a:xfrm>
              <a:off x="4807825" y="5342725"/>
              <a:ext cx="1175" cy="3075"/>
            </a:xfrm>
            <a:custGeom>
              <a:avLst/>
              <a:gdLst/>
              <a:ahLst/>
              <a:cxnLst/>
              <a:rect l="l" t="t" r="r" b="b"/>
              <a:pathLst>
                <a:path w="47" h="123" extrusionOk="0">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42"/>
            <p:cNvSpPr/>
            <p:nvPr/>
          </p:nvSpPr>
          <p:spPr>
            <a:xfrm>
              <a:off x="4823025" y="5342800"/>
              <a:ext cx="850" cy="3075"/>
            </a:xfrm>
            <a:custGeom>
              <a:avLst/>
              <a:gdLst/>
              <a:ahLst/>
              <a:cxnLst/>
              <a:rect l="l" t="t" r="r" b="b"/>
              <a:pathLst>
                <a:path w="34" h="123" extrusionOk="0">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42"/>
            <p:cNvSpPr/>
            <p:nvPr/>
          </p:nvSpPr>
          <p:spPr>
            <a:xfrm>
              <a:off x="4809475" y="5342575"/>
              <a:ext cx="950" cy="3000"/>
            </a:xfrm>
            <a:custGeom>
              <a:avLst/>
              <a:gdLst/>
              <a:ahLst/>
              <a:cxnLst/>
              <a:rect l="l" t="t" r="r" b="b"/>
              <a:pathLst>
                <a:path w="38" h="120" extrusionOk="0">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42"/>
            <p:cNvSpPr/>
            <p:nvPr/>
          </p:nvSpPr>
          <p:spPr>
            <a:xfrm>
              <a:off x="4819625" y="5342725"/>
              <a:ext cx="850" cy="3000"/>
            </a:xfrm>
            <a:custGeom>
              <a:avLst/>
              <a:gdLst/>
              <a:ahLst/>
              <a:cxnLst/>
              <a:rect l="l" t="t" r="r" b="b"/>
              <a:pathLst>
                <a:path w="34" h="120" extrusionOk="0">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42"/>
            <p:cNvSpPr/>
            <p:nvPr/>
          </p:nvSpPr>
          <p:spPr>
            <a:xfrm>
              <a:off x="4821900" y="5342675"/>
              <a:ext cx="725" cy="3225"/>
            </a:xfrm>
            <a:custGeom>
              <a:avLst/>
              <a:gdLst/>
              <a:ahLst/>
              <a:cxnLst/>
              <a:rect l="l" t="t" r="r" b="b"/>
              <a:pathLst>
                <a:path w="29" h="129" extrusionOk="0">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42"/>
            <p:cNvSpPr/>
            <p:nvPr/>
          </p:nvSpPr>
          <p:spPr>
            <a:xfrm>
              <a:off x="4806300" y="5343325"/>
              <a:ext cx="850" cy="2425"/>
            </a:xfrm>
            <a:custGeom>
              <a:avLst/>
              <a:gdLst/>
              <a:ahLst/>
              <a:cxnLst/>
              <a:rect l="l" t="t" r="r" b="b"/>
              <a:pathLst>
                <a:path w="34" h="97" extrusionOk="0">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42"/>
            <p:cNvSpPr/>
            <p:nvPr/>
          </p:nvSpPr>
          <p:spPr>
            <a:xfrm>
              <a:off x="4820750" y="5342975"/>
              <a:ext cx="550" cy="2625"/>
            </a:xfrm>
            <a:custGeom>
              <a:avLst/>
              <a:gdLst/>
              <a:ahLst/>
              <a:cxnLst/>
              <a:rect l="l" t="t" r="r" b="b"/>
              <a:pathLst>
                <a:path w="22" h="105" extrusionOk="0">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42"/>
            <p:cNvSpPr/>
            <p:nvPr/>
          </p:nvSpPr>
          <p:spPr>
            <a:xfrm>
              <a:off x="4804650" y="5382225"/>
              <a:ext cx="3725" cy="3400"/>
            </a:xfrm>
            <a:custGeom>
              <a:avLst/>
              <a:gdLst/>
              <a:ahLst/>
              <a:cxnLst/>
              <a:rect l="l" t="t" r="r" b="b"/>
              <a:pathLst>
                <a:path w="149" h="136" extrusionOk="0">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42"/>
            <p:cNvSpPr/>
            <p:nvPr/>
          </p:nvSpPr>
          <p:spPr>
            <a:xfrm>
              <a:off x="4802000" y="5383050"/>
              <a:ext cx="1850" cy="2825"/>
            </a:xfrm>
            <a:custGeom>
              <a:avLst/>
              <a:gdLst/>
              <a:ahLst/>
              <a:cxnLst/>
              <a:rect l="l" t="t" r="r" b="b"/>
              <a:pathLst>
                <a:path w="74" h="113" extrusionOk="0">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42"/>
            <p:cNvSpPr/>
            <p:nvPr/>
          </p:nvSpPr>
          <p:spPr>
            <a:xfrm>
              <a:off x="4799525" y="5382475"/>
              <a:ext cx="1575" cy="3325"/>
            </a:xfrm>
            <a:custGeom>
              <a:avLst/>
              <a:gdLst/>
              <a:ahLst/>
              <a:cxnLst/>
              <a:rect l="l" t="t" r="r" b="b"/>
              <a:pathLst>
                <a:path w="63" h="133" extrusionOk="0">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42"/>
            <p:cNvSpPr/>
            <p:nvPr/>
          </p:nvSpPr>
          <p:spPr>
            <a:xfrm>
              <a:off x="4817175" y="5382575"/>
              <a:ext cx="1150" cy="3525"/>
            </a:xfrm>
            <a:custGeom>
              <a:avLst/>
              <a:gdLst/>
              <a:ahLst/>
              <a:cxnLst/>
              <a:rect l="l" t="t" r="r" b="b"/>
              <a:pathLst>
                <a:path w="46" h="141" extrusionOk="0">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42"/>
            <p:cNvSpPr/>
            <p:nvPr/>
          </p:nvSpPr>
          <p:spPr>
            <a:xfrm>
              <a:off x="4815525" y="5382600"/>
              <a:ext cx="950" cy="2850"/>
            </a:xfrm>
            <a:custGeom>
              <a:avLst/>
              <a:gdLst/>
              <a:ahLst/>
              <a:cxnLst/>
              <a:rect l="l" t="t" r="r" b="b"/>
              <a:pathLst>
                <a:path w="38" h="114" extrusionOk="0">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42"/>
            <p:cNvSpPr/>
            <p:nvPr/>
          </p:nvSpPr>
          <p:spPr>
            <a:xfrm>
              <a:off x="4808750" y="5382900"/>
              <a:ext cx="750" cy="2475"/>
            </a:xfrm>
            <a:custGeom>
              <a:avLst/>
              <a:gdLst/>
              <a:ahLst/>
              <a:cxnLst/>
              <a:rect l="l" t="t" r="r" b="b"/>
              <a:pathLst>
                <a:path w="30" h="99" extrusionOk="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42"/>
            <p:cNvSpPr/>
            <p:nvPr/>
          </p:nvSpPr>
          <p:spPr>
            <a:xfrm>
              <a:off x="4812250" y="5382700"/>
              <a:ext cx="650" cy="2600"/>
            </a:xfrm>
            <a:custGeom>
              <a:avLst/>
              <a:gdLst/>
              <a:ahLst/>
              <a:cxnLst/>
              <a:rect l="l" t="t" r="r" b="b"/>
              <a:pathLst>
                <a:path w="26" h="104" extrusionOk="0">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42"/>
            <p:cNvSpPr/>
            <p:nvPr/>
          </p:nvSpPr>
          <p:spPr>
            <a:xfrm>
              <a:off x="4810700" y="5382775"/>
              <a:ext cx="550" cy="2375"/>
            </a:xfrm>
            <a:custGeom>
              <a:avLst/>
              <a:gdLst/>
              <a:ahLst/>
              <a:cxnLst/>
              <a:rect l="l" t="t" r="r" b="b"/>
              <a:pathLst>
                <a:path w="22" h="95" extrusionOk="0">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42"/>
            <p:cNvSpPr/>
            <p:nvPr/>
          </p:nvSpPr>
          <p:spPr>
            <a:xfrm>
              <a:off x="4814100" y="5383000"/>
              <a:ext cx="525" cy="2800"/>
            </a:xfrm>
            <a:custGeom>
              <a:avLst/>
              <a:gdLst/>
              <a:ahLst/>
              <a:cxnLst/>
              <a:rect l="l" t="t" r="r" b="b"/>
              <a:pathLst>
                <a:path w="21" h="112" extrusionOk="0">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42"/>
            <p:cNvSpPr/>
            <p:nvPr/>
          </p:nvSpPr>
          <p:spPr>
            <a:xfrm>
              <a:off x="4806300" y="5369900"/>
              <a:ext cx="1150" cy="2700"/>
            </a:xfrm>
            <a:custGeom>
              <a:avLst/>
              <a:gdLst/>
              <a:ahLst/>
              <a:cxnLst/>
              <a:rect l="l" t="t" r="r" b="b"/>
              <a:pathLst>
                <a:path w="46" h="108" extrusionOk="0">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42"/>
            <p:cNvSpPr/>
            <p:nvPr/>
          </p:nvSpPr>
          <p:spPr>
            <a:xfrm>
              <a:off x="4808450" y="5369900"/>
              <a:ext cx="850" cy="2450"/>
            </a:xfrm>
            <a:custGeom>
              <a:avLst/>
              <a:gdLst/>
              <a:ahLst/>
              <a:cxnLst/>
              <a:rect l="l" t="t" r="r" b="b"/>
              <a:pathLst>
                <a:path w="34" h="98" extrusionOk="0">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42"/>
            <p:cNvSpPr/>
            <p:nvPr/>
          </p:nvSpPr>
          <p:spPr>
            <a:xfrm>
              <a:off x="4816250" y="5370100"/>
              <a:ext cx="650" cy="2450"/>
            </a:xfrm>
            <a:custGeom>
              <a:avLst/>
              <a:gdLst/>
              <a:ahLst/>
              <a:cxnLst/>
              <a:rect l="l" t="t" r="r" b="b"/>
              <a:pathLst>
                <a:path w="26" h="98" extrusionOk="0">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42"/>
            <p:cNvSpPr/>
            <p:nvPr/>
          </p:nvSpPr>
          <p:spPr>
            <a:xfrm>
              <a:off x="4818100" y="5421825"/>
              <a:ext cx="1350" cy="2750"/>
            </a:xfrm>
            <a:custGeom>
              <a:avLst/>
              <a:gdLst/>
              <a:ahLst/>
              <a:cxnLst/>
              <a:rect l="l" t="t" r="r" b="b"/>
              <a:pathLst>
                <a:path w="54" h="110" extrusionOk="0">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42"/>
            <p:cNvSpPr/>
            <p:nvPr/>
          </p:nvSpPr>
          <p:spPr>
            <a:xfrm>
              <a:off x="4814100" y="5422200"/>
              <a:ext cx="950" cy="2500"/>
            </a:xfrm>
            <a:custGeom>
              <a:avLst/>
              <a:gdLst/>
              <a:ahLst/>
              <a:cxnLst/>
              <a:rect l="l" t="t" r="r" b="b"/>
              <a:pathLst>
                <a:path w="38" h="100" extrusionOk="0">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42"/>
            <p:cNvSpPr/>
            <p:nvPr/>
          </p:nvSpPr>
          <p:spPr>
            <a:xfrm>
              <a:off x="4801375" y="5421875"/>
              <a:ext cx="750" cy="2275"/>
            </a:xfrm>
            <a:custGeom>
              <a:avLst/>
              <a:gdLst/>
              <a:ahLst/>
              <a:cxnLst/>
              <a:rect l="l" t="t" r="r" b="b"/>
              <a:pathLst>
                <a:path w="30" h="91" extrusionOk="0">
                  <a:moveTo>
                    <a:pt x="12" y="0"/>
                  </a:moveTo>
                  <a:cubicBezTo>
                    <a:pt x="7" y="0"/>
                    <a:pt x="4" y="21"/>
                    <a:pt x="0" y="91"/>
                  </a:cubicBezTo>
                  <a:lnTo>
                    <a:pt x="25" y="91"/>
                  </a:lnTo>
                  <a:cubicBezTo>
                    <a:pt x="29" y="38"/>
                    <a:pt x="25" y="13"/>
                    <a:pt x="17" y="5"/>
                  </a:cubicBezTo>
                  <a:cubicBezTo>
                    <a:pt x="15" y="2"/>
                    <a:pt x="13"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42"/>
            <p:cNvSpPr/>
            <p:nvPr/>
          </p:nvSpPr>
          <p:spPr>
            <a:xfrm>
              <a:off x="4803125" y="5422200"/>
              <a:ext cx="625" cy="2325"/>
            </a:xfrm>
            <a:custGeom>
              <a:avLst/>
              <a:gdLst/>
              <a:ahLst/>
              <a:cxnLst/>
              <a:rect l="l" t="t" r="r" b="b"/>
              <a:pathLst>
                <a:path w="25" h="93" extrusionOk="0">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42"/>
            <p:cNvSpPr/>
            <p:nvPr/>
          </p:nvSpPr>
          <p:spPr>
            <a:xfrm>
              <a:off x="4804750" y="5421875"/>
              <a:ext cx="650" cy="2350"/>
            </a:xfrm>
            <a:custGeom>
              <a:avLst/>
              <a:gdLst/>
              <a:ahLst/>
              <a:cxnLst/>
              <a:rect l="l" t="t" r="r" b="b"/>
              <a:pathLst>
                <a:path w="26" h="94" extrusionOk="0">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42"/>
            <p:cNvSpPr/>
            <p:nvPr/>
          </p:nvSpPr>
          <p:spPr>
            <a:xfrm>
              <a:off x="4800975" y="5408375"/>
              <a:ext cx="3300" cy="3575"/>
            </a:xfrm>
            <a:custGeom>
              <a:avLst/>
              <a:gdLst/>
              <a:ahLst/>
              <a:cxnLst/>
              <a:rect l="l" t="t" r="r" b="b"/>
              <a:pathLst>
                <a:path w="132" h="143" extrusionOk="0">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42"/>
            <p:cNvSpPr/>
            <p:nvPr/>
          </p:nvSpPr>
          <p:spPr>
            <a:xfrm>
              <a:off x="4812750" y="5408625"/>
              <a:ext cx="2500" cy="3475"/>
            </a:xfrm>
            <a:custGeom>
              <a:avLst/>
              <a:gdLst/>
              <a:ahLst/>
              <a:cxnLst/>
              <a:rect l="l" t="t" r="r" b="b"/>
              <a:pathLst>
                <a:path w="100" h="139" extrusionOk="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42"/>
            <p:cNvSpPr/>
            <p:nvPr/>
          </p:nvSpPr>
          <p:spPr>
            <a:xfrm>
              <a:off x="4808975" y="5408125"/>
              <a:ext cx="1650" cy="3650"/>
            </a:xfrm>
            <a:custGeom>
              <a:avLst/>
              <a:gdLst/>
              <a:ahLst/>
              <a:cxnLst/>
              <a:rect l="l" t="t" r="r" b="b"/>
              <a:pathLst>
                <a:path w="66" h="146" extrusionOk="0">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42"/>
            <p:cNvSpPr/>
            <p:nvPr/>
          </p:nvSpPr>
          <p:spPr>
            <a:xfrm>
              <a:off x="4806800" y="5408500"/>
              <a:ext cx="1475" cy="3075"/>
            </a:xfrm>
            <a:custGeom>
              <a:avLst/>
              <a:gdLst/>
              <a:ahLst/>
              <a:cxnLst/>
              <a:rect l="l" t="t" r="r" b="b"/>
              <a:pathLst>
                <a:path w="59" h="123" extrusionOk="0">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42"/>
            <p:cNvSpPr/>
            <p:nvPr/>
          </p:nvSpPr>
          <p:spPr>
            <a:xfrm>
              <a:off x="4804850" y="5408750"/>
              <a:ext cx="1275" cy="3250"/>
            </a:xfrm>
            <a:custGeom>
              <a:avLst/>
              <a:gdLst/>
              <a:ahLst/>
              <a:cxnLst/>
              <a:rect l="l" t="t" r="r" b="b"/>
              <a:pathLst>
                <a:path w="51" h="130" extrusionOk="0">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42"/>
            <p:cNvSpPr/>
            <p:nvPr/>
          </p:nvSpPr>
          <p:spPr>
            <a:xfrm>
              <a:off x="4811225" y="5408475"/>
              <a:ext cx="1150" cy="3275"/>
            </a:xfrm>
            <a:custGeom>
              <a:avLst/>
              <a:gdLst/>
              <a:ahLst/>
              <a:cxnLst/>
              <a:rect l="l" t="t" r="r" b="b"/>
              <a:pathLst>
                <a:path w="46" h="131" extrusionOk="0">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42"/>
            <p:cNvSpPr/>
            <p:nvPr/>
          </p:nvSpPr>
          <p:spPr>
            <a:xfrm>
              <a:off x="4817475" y="5408425"/>
              <a:ext cx="950" cy="3050"/>
            </a:xfrm>
            <a:custGeom>
              <a:avLst/>
              <a:gdLst/>
              <a:ahLst/>
              <a:cxnLst/>
              <a:rect l="l" t="t" r="r" b="b"/>
              <a:pathLst>
                <a:path w="38" h="122" extrusionOk="0">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42"/>
            <p:cNvSpPr/>
            <p:nvPr/>
          </p:nvSpPr>
          <p:spPr>
            <a:xfrm>
              <a:off x="4818600" y="5408550"/>
              <a:ext cx="750" cy="2900"/>
            </a:xfrm>
            <a:custGeom>
              <a:avLst/>
              <a:gdLst/>
              <a:ahLst/>
              <a:cxnLst/>
              <a:rect l="l" t="t" r="r" b="b"/>
              <a:pathLst>
                <a:path w="30" h="116" extrusionOk="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42"/>
            <p:cNvSpPr/>
            <p:nvPr/>
          </p:nvSpPr>
          <p:spPr>
            <a:xfrm>
              <a:off x="4816150" y="5408850"/>
              <a:ext cx="625" cy="1925"/>
            </a:xfrm>
            <a:custGeom>
              <a:avLst/>
              <a:gdLst/>
              <a:ahLst/>
              <a:cxnLst/>
              <a:rect l="l" t="t" r="r" b="b"/>
              <a:pathLst>
                <a:path w="25" h="77" extrusionOk="0">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42"/>
            <p:cNvSpPr/>
            <p:nvPr/>
          </p:nvSpPr>
          <p:spPr>
            <a:xfrm>
              <a:off x="4811950" y="5329550"/>
              <a:ext cx="18975" cy="4650"/>
            </a:xfrm>
            <a:custGeom>
              <a:avLst/>
              <a:gdLst/>
              <a:ahLst/>
              <a:cxnLst/>
              <a:rect l="l" t="t" r="r" b="b"/>
              <a:pathLst>
                <a:path w="759" h="186" extrusionOk="0">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42"/>
            <p:cNvSpPr/>
            <p:nvPr/>
          </p:nvSpPr>
          <p:spPr>
            <a:xfrm>
              <a:off x="4801375" y="5329500"/>
              <a:ext cx="10275" cy="4075"/>
            </a:xfrm>
            <a:custGeom>
              <a:avLst/>
              <a:gdLst/>
              <a:ahLst/>
              <a:cxnLst/>
              <a:rect l="l" t="t" r="r" b="b"/>
              <a:pathLst>
                <a:path w="411" h="163" extrusionOk="0">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42"/>
            <p:cNvSpPr/>
            <p:nvPr/>
          </p:nvSpPr>
          <p:spPr>
            <a:xfrm>
              <a:off x="4791625" y="5330075"/>
              <a:ext cx="7825" cy="3275"/>
            </a:xfrm>
            <a:custGeom>
              <a:avLst/>
              <a:gdLst/>
              <a:ahLst/>
              <a:cxnLst/>
              <a:rect l="l" t="t" r="r" b="b"/>
              <a:pathLst>
                <a:path w="313" h="131" extrusionOk="0">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42"/>
            <p:cNvSpPr/>
            <p:nvPr/>
          </p:nvSpPr>
          <p:spPr>
            <a:xfrm>
              <a:off x="4787125" y="5330625"/>
              <a:ext cx="3100" cy="2525"/>
            </a:xfrm>
            <a:custGeom>
              <a:avLst/>
              <a:gdLst/>
              <a:ahLst/>
              <a:cxnLst/>
              <a:rect l="l" t="t" r="r" b="b"/>
              <a:pathLst>
                <a:path w="124" h="101" extrusionOk="0">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42"/>
            <p:cNvSpPr/>
            <p:nvPr/>
          </p:nvSpPr>
          <p:spPr>
            <a:xfrm>
              <a:off x="4790500" y="5330650"/>
              <a:ext cx="650" cy="2325"/>
            </a:xfrm>
            <a:custGeom>
              <a:avLst/>
              <a:gdLst/>
              <a:ahLst/>
              <a:cxnLst/>
              <a:rect l="l" t="t" r="r" b="b"/>
              <a:pathLst>
                <a:path w="26" h="93" extrusionOk="0">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42"/>
            <p:cNvSpPr/>
            <p:nvPr/>
          </p:nvSpPr>
          <p:spPr>
            <a:xfrm>
              <a:off x="4800350" y="5330475"/>
              <a:ext cx="650" cy="1750"/>
            </a:xfrm>
            <a:custGeom>
              <a:avLst/>
              <a:gdLst/>
              <a:ahLst/>
              <a:cxnLst/>
              <a:rect l="l" t="t" r="r" b="b"/>
              <a:pathLst>
                <a:path w="26" h="70" extrusionOk="0">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42"/>
            <p:cNvSpPr/>
            <p:nvPr/>
          </p:nvSpPr>
          <p:spPr>
            <a:xfrm>
              <a:off x="4819525" y="5432750"/>
              <a:ext cx="16125" cy="7200"/>
            </a:xfrm>
            <a:custGeom>
              <a:avLst/>
              <a:gdLst/>
              <a:ahLst/>
              <a:cxnLst/>
              <a:rect l="l" t="t" r="r" b="b"/>
              <a:pathLst>
                <a:path w="645" h="288" extrusionOk="0">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42"/>
            <p:cNvSpPr/>
            <p:nvPr/>
          </p:nvSpPr>
          <p:spPr>
            <a:xfrm>
              <a:off x="4819525" y="5419700"/>
              <a:ext cx="16125" cy="7200"/>
            </a:xfrm>
            <a:custGeom>
              <a:avLst/>
              <a:gdLst/>
              <a:ahLst/>
              <a:cxnLst/>
              <a:rect l="l" t="t" r="r" b="b"/>
              <a:pathLst>
                <a:path w="645" h="288" extrusionOk="0">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42"/>
            <p:cNvSpPr/>
            <p:nvPr/>
          </p:nvSpPr>
          <p:spPr>
            <a:xfrm>
              <a:off x="4822100" y="5445675"/>
              <a:ext cx="13450" cy="7525"/>
            </a:xfrm>
            <a:custGeom>
              <a:avLst/>
              <a:gdLst/>
              <a:ahLst/>
              <a:cxnLst/>
              <a:rect l="l" t="t" r="r" b="b"/>
              <a:pathLst>
                <a:path w="538" h="301" extrusionOk="0">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42"/>
            <p:cNvSpPr/>
            <p:nvPr/>
          </p:nvSpPr>
          <p:spPr>
            <a:xfrm>
              <a:off x="4829075" y="5354725"/>
              <a:ext cx="6475" cy="6325"/>
            </a:xfrm>
            <a:custGeom>
              <a:avLst/>
              <a:gdLst/>
              <a:ahLst/>
              <a:cxnLst/>
              <a:rect l="l" t="t" r="r" b="b"/>
              <a:pathLst>
                <a:path w="259" h="253" extrusionOk="0">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42"/>
            <p:cNvSpPr/>
            <p:nvPr/>
          </p:nvSpPr>
          <p:spPr>
            <a:xfrm>
              <a:off x="4820050" y="5406925"/>
              <a:ext cx="15600" cy="6700"/>
            </a:xfrm>
            <a:custGeom>
              <a:avLst/>
              <a:gdLst/>
              <a:ahLst/>
              <a:cxnLst/>
              <a:rect l="l" t="t" r="r" b="b"/>
              <a:pathLst>
                <a:path w="624" h="268" extrusionOk="0">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42"/>
            <p:cNvSpPr/>
            <p:nvPr/>
          </p:nvSpPr>
          <p:spPr>
            <a:xfrm>
              <a:off x="4816650" y="5393650"/>
              <a:ext cx="18900" cy="7125"/>
            </a:xfrm>
            <a:custGeom>
              <a:avLst/>
              <a:gdLst/>
              <a:ahLst/>
              <a:cxnLst/>
              <a:rect l="l" t="t" r="r" b="b"/>
              <a:pathLst>
                <a:path w="756" h="285" extrusionOk="0">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42"/>
            <p:cNvSpPr/>
            <p:nvPr/>
          </p:nvSpPr>
          <p:spPr>
            <a:xfrm>
              <a:off x="4818500" y="5380750"/>
              <a:ext cx="17050" cy="6800"/>
            </a:xfrm>
            <a:custGeom>
              <a:avLst/>
              <a:gdLst/>
              <a:ahLst/>
              <a:cxnLst/>
              <a:rect l="l" t="t" r="r" b="b"/>
              <a:pathLst>
                <a:path w="682" h="272" extrusionOk="0">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42"/>
            <p:cNvSpPr/>
            <p:nvPr/>
          </p:nvSpPr>
          <p:spPr>
            <a:xfrm>
              <a:off x="4831025" y="5328825"/>
              <a:ext cx="4625" cy="6200"/>
            </a:xfrm>
            <a:custGeom>
              <a:avLst/>
              <a:gdLst/>
              <a:ahLst/>
              <a:cxnLst/>
              <a:rect l="l" t="t" r="r" b="b"/>
              <a:pathLst>
                <a:path w="185" h="248" extrusionOk="0">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42"/>
            <p:cNvSpPr/>
            <p:nvPr/>
          </p:nvSpPr>
          <p:spPr>
            <a:xfrm>
              <a:off x="4813675" y="5458725"/>
              <a:ext cx="21875" cy="7700"/>
            </a:xfrm>
            <a:custGeom>
              <a:avLst/>
              <a:gdLst/>
              <a:ahLst/>
              <a:cxnLst/>
              <a:rect l="l" t="t" r="r" b="b"/>
              <a:pathLst>
                <a:path w="875" h="308" extrusionOk="0">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42"/>
            <p:cNvSpPr/>
            <p:nvPr/>
          </p:nvSpPr>
          <p:spPr>
            <a:xfrm>
              <a:off x="4824350" y="5341500"/>
              <a:ext cx="11200" cy="6850"/>
            </a:xfrm>
            <a:custGeom>
              <a:avLst/>
              <a:gdLst/>
              <a:ahLst/>
              <a:cxnLst/>
              <a:rect l="l" t="t" r="r" b="b"/>
              <a:pathLst>
                <a:path w="448" h="274" extrusionOk="0">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42"/>
            <p:cNvSpPr/>
            <p:nvPr/>
          </p:nvSpPr>
          <p:spPr>
            <a:xfrm>
              <a:off x="4821800" y="5368025"/>
              <a:ext cx="13750" cy="6275"/>
            </a:xfrm>
            <a:custGeom>
              <a:avLst/>
              <a:gdLst/>
              <a:ahLst/>
              <a:cxnLst/>
              <a:rect l="l" t="t" r="r" b="b"/>
              <a:pathLst>
                <a:path w="550" h="251" extrusionOk="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42"/>
            <p:cNvSpPr/>
            <p:nvPr/>
          </p:nvSpPr>
          <p:spPr>
            <a:xfrm>
              <a:off x="4835625" y="5368100"/>
              <a:ext cx="750" cy="6100"/>
            </a:xfrm>
            <a:custGeom>
              <a:avLst/>
              <a:gdLst/>
              <a:ahLst/>
              <a:cxnLst/>
              <a:rect l="l" t="t" r="r" b="b"/>
              <a:pathLst>
                <a:path w="30" h="244" extrusionOk="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42"/>
            <p:cNvSpPr/>
            <p:nvPr/>
          </p:nvSpPr>
          <p:spPr>
            <a:xfrm>
              <a:off x="4835625" y="5380850"/>
              <a:ext cx="750" cy="6900"/>
            </a:xfrm>
            <a:custGeom>
              <a:avLst/>
              <a:gdLst/>
              <a:ahLst/>
              <a:cxnLst/>
              <a:rect l="l" t="t" r="r" b="b"/>
              <a:pathLst>
                <a:path w="30" h="276" extrusionOk="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42"/>
            <p:cNvSpPr/>
            <p:nvPr/>
          </p:nvSpPr>
          <p:spPr>
            <a:xfrm>
              <a:off x="4835625" y="5341875"/>
              <a:ext cx="850" cy="6750"/>
            </a:xfrm>
            <a:custGeom>
              <a:avLst/>
              <a:gdLst/>
              <a:ahLst/>
              <a:cxnLst/>
              <a:rect l="l" t="t" r="r" b="b"/>
              <a:pathLst>
                <a:path w="34" h="270" extrusionOk="0">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42"/>
            <p:cNvSpPr/>
            <p:nvPr/>
          </p:nvSpPr>
          <p:spPr>
            <a:xfrm>
              <a:off x="4835625" y="5328950"/>
              <a:ext cx="850" cy="6175"/>
            </a:xfrm>
            <a:custGeom>
              <a:avLst/>
              <a:gdLst/>
              <a:ahLst/>
              <a:cxnLst/>
              <a:rect l="l" t="t" r="r" b="b"/>
              <a:pathLst>
                <a:path w="34" h="247" extrusionOk="0">
                  <a:moveTo>
                    <a:pt x="1" y="0"/>
                  </a:moveTo>
                  <a:lnTo>
                    <a:pt x="1" y="246"/>
                  </a:lnTo>
                  <a:cubicBezTo>
                    <a:pt x="13" y="242"/>
                    <a:pt x="21" y="213"/>
                    <a:pt x="30" y="177"/>
                  </a:cubicBezTo>
                  <a:cubicBezTo>
                    <a:pt x="34" y="140"/>
                    <a:pt x="34" y="99"/>
                    <a:pt x="30" y="62"/>
                  </a:cubicBezTo>
                  <a:cubicBezTo>
                    <a:pt x="21" y="4"/>
                    <a:pt x="13"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42"/>
            <p:cNvSpPr/>
            <p:nvPr/>
          </p:nvSpPr>
          <p:spPr>
            <a:xfrm>
              <a:off x="4835625" y="5354900"/>
              <a:ext cx="850" cy="5975"/>
            </a:xfrm>
            <a:custGeom>
              <a:avLst/>
              <a:gdLst/>
              <a:ahLst/>
              <a:cxnLst/>
              <a:rect l="l" t="t" r="r" b="b"/>
              <a:pathLst>
                <a:path w="34" h="239" extrusionOk="0">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42"/>
            <p:cNvSpPr/>
            <p:nvPr/>
          </p:nvSpPr>
          <p:spPr>
            <a:xfrm>
              <a:off x="4835625" y="5433050"/>
              <a:ext cx="850" cy="7000"/>
            </a:xfrm>
            <a:custGeom>
              <a:avLst/>
              <a:gdLst/>
              <a:ahLst/>
              <a:cxnLst/>
              <a:rect l="l" t="t" r="r" b="b"/>
              <a:pathLst>
                <a:path w="34" h="280" extrusionOk="0">
                  <a:moveTo>
                    <a:pt x="1" y="1"/>
                  </a:moveTo>
                  <a:lnTo>
                    <a:pt x="1" y="280"/>
                  </a:lnTo>
                  <a:cubicBezTo>
                    <a:pt x="17" y="280"/>
                    <a:pt x="30" y="264"/>
                    <a:pt x="30" y="210"/>
                  </a:cubicBezTo>
                  <a:cubicBezTo>
                    <a:pt x="34" y="149"/>
                    <a:pt x="30" y="87"/>
                    <a:pt x="13" y="30"/>
                  </a:cubicBezTo>
                  <a:cubicBezTo>
                    <a:pt x="13" y="17"/>
                    <a:pt x="5" y="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42"/>
            <p:cNvSpPr/>
            <p:nvPr/>
          </p:nvSpPr>
          <p:spPr>
            <a:xfrm>
              <a:off x="4835525" y="5446100"/>
              <a:ext cx="950" cy="7200"/>
            </a:xfrm>
            <a:custGeom>
              <a:avLst/>
              <a:gdLst/>
              <a:ahLst/>
              <a:cxnLst/>
              <a:rect l="l" t="t" r="r" b="b"/>
              <a:pathLst>
                <a:path w="38" h="288" extrusionOk="0">
                  <a:moveTo>
                    <a:pt x="1" y="0"/>
                  </a:moveTo>
                  <a:lnTo>
                    <a:pt x="1" y="287"/>
                  </a:lnTo>
                  <a:cubicBezTo>
                    <a:pt x="17" y="279"/>
                    <a:pt x="34" y="263"/>
                    <a:pt x="34" y="222"/>
                  </a:cubicBezTo>
                  <a:cubicBezTo>
                    <a:pt x="38" y="107"/>
                    <a:pt x="34" y="25"/>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42"/>
            <p:cNvSpPr/>
            <p:nvPr/>
          </p:nvSpPr>
          <p:spPr>
            <a:xfrm>
              <a:off x="4835625" y="5458800"/>
              <a:ext cx="950" cy="7425"/>
            </a:xfrm>
            <a:custGeom>
              <a:avLst/>
              <a:gdLst/>
              <a:ahLst/>
              <a:cxnLst/>
              <a:rect l="l" t="t" r="r" b="b"/>
              <a:pathLst>
                <a:path w="38" h="297" extrusionOk="0">
                  <a:moveTo>
                    <a:pt x="1" y="1"/>
                  </a:moveTo>
                  <a:lnTo>
                    <a:pt x="1" y="296"/>
                  </a:lnTo>
                  <a:cubicBezTo>
                    <a:pt x="30" y="251"/>
                    <a:pt x="38" y="194"/>
                    <a:pt x="30" y="140"/>
                  </a:cubicBezTo>
                  <a:cubicBezTo>
                    <a:pt x="21" y="54"/>
                    <a:pt x="13" y="1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42"/>
            <p:cNvSpPr/>
            <p:nvPr/>
          </p:nvSpPr>
          <p:spPr>
            <a:xfrm>
              <a:off x="4835625" y="5407200"/>
              <a:ext cx="750" cy="6400"/>
            </a:xfrm>
            <a:custGeom>
              <a:avLst/>
              <a:gdLst/>
              <a:ahLst/>
              <a:cxnLst/>
              <a:rect l="l" t="t" r="r" b="b"/>
              <a:pathLst>
                <a:path w="30" h="256" extrusionOk="0">
                  <a:moveTo>
                    <a:pt x="1" y="1"/>
                  </a:moveTo>
                  <a:lnTo>
                    <a:pt x="1" y="255"/>
                  </a:lnTo>
                  <a:cubicBezTo>
                    <a:pt x="5" y="251"/>
                    <a:pt x="13" y="247"/>
                    <a:pt x="21" y="227"/>
                  </a:cubicBezTo>
                  <a:cubicBezTo>
                    <a:pt x="30" y="181"/>
                    <a:pt x="30" y="132"/>
                    <a:pt x="30" y="87"/>
                  </a:cubicBezTo>
                  <a:cubicBezTo>
                    <a:pt x="26" y="34"/>
                    <a:pt x="17" y="9"/>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42"/>
            <p:cNvSpPr/>
            <p:nvPr/>
          </p:nvSpPr>
          <p:spPr>
            <a:xfrm>
              <a:off x="4835525" y="5393975"/>
              <a:ext cx="950" cy="6825"/>
            </a:xfrm>
            <a:custGeom>
              <a:avLst/>
              <a:gdLst/>
              <a:ahLst/>
              <a:cxnLst/>
              <a:rect l="l" t="t" r="r" b="b"/>
              <a:pathLst>
                <a:path w="38" h="273" extrusionOk="0">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42"/>
            <p:cNvSpPr/>
            <p:nvPr/>
          </p:nvSpPr>
          <p:spPr>
            <a:xfrm>
              <a:off x="4835625" y="5420950"/>
              <a:ext cx="750" cy="6075"/>
            </a:xfrm>
            <a:custGeom>
              <a:avLst/>
              <a:gdLst/>
              <a:ahLst/>
              <a:cxnLst/>
              <a:rect l="l" t="t" r="r" b="b"/>
              <a:pathLst>
                <a:path w="30" h="243" extrusionOk="0">
                  <a:moveTo>
                    <a:pt x="1" y="1"/>
                  </a:moveTo>
                  <a:lnTo>
                    <a:pt x="1" y="243"/>
                  </a:lnTo>
                  <a:cubicBezTo>
                    <a:pt x="30" y="231"/>
                    <a:pt x="30" y="157"/>
                    <a:pt x="30" y="124"/>
                  </a:cubicBezTo>
                  <a:cubicBezTo>
                    <a:pt x="30" y="62"/>
                    <a:pt x="26" y="13"/>
                    <a:pt x="13" y="9"/>
                  </a:cubicBezTo>
                  <a:cubicBezTo>
                    <a:pt x="9" y="5"/>
                    <a:pt x="5" y="1"/>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42"/>
            <p:cNvSpPr/>
            <p:nvPr/>
          </p:nvSpPr>
          <p:spPr>
            <a:xfrm>
              <a:off x="3017475" y="4529075"/>
              <a:ext cx="850" cy="6100"/>
            </a:xfrm>
            <a:custGeom>
              <a:avLst/>
              <a:gdLst/>
              <a:ahLst/>
              <a:cxnLst/>
              <a:rect l="l" t="t" r="r" b="b"/>
              <a:pathLst>
                <a:path w="34" h="244" extrusionOk="0">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42"/>
            <p:cNvSpPr/>
            <p:nvPr/>
          </p:nvSpPr>
          <p:spPr>
            <a:xfrm>
              <a:off x="3017475" y="4541825"/>
              <a:ext cx="850" cy="6825"/>
            </a:xfrm>
            <a:custGeom>
              <a:avLst/>
              <a:gdLst/>
              <a:ahLst/>
              <a:cxnLst/>
              <a:rect l="l" t="t" r="r" b="b"/>
              <a:pathLst>
                <a:path w="34" h="273" extrusionOk="0">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42"/>
            <p:cNvSpPr/>
            <p:nvPr/>
          </p:nvSpPr>
          <p:spPr>
            <a:xfrm>
              <a:off x="3017375" y="4502750"/>
              <a:ext cx="850" cy="6850"/>
            </a:xfrm>
            <a:custGeom>
              <a:avLst/>
              <a:gdLst/>
              <a:ahLst/>
              <a:cxnLst/>
              <a:rect l="l" t="t" r="r" b="b"/>
              <a:pathLst>
                <a:path w="34" h="274" extrusionOk="0">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42"/>
            <p:cNvSpPr/>
            <p:nvPr/>
          </p:nvSpPr>
          <p:spPr>
            <a:xfrm>
              <a:off x="3017475" y="4489925"/>
              <a:ext cx="850" cy="6175"/>
            </a:xfrm>
            <a:custGeom>
              <a:avLst/>
              <a:gdLst/>
              <a:ahLst/>
              <a:cxnLst/>
              <a:rect l="l" t="t" r="r" b="b"/>
              <a:pathLst>
                <a:path w="34" h="247" extrusionOk="0">
                  <a:moveTo>
                    <a:pt x="34" y="0"/>
                  </a:moveTo>
                  <a:cubicBezTo>
                    <a:pt x="17" y="0"/>
                    <a:pt x="9" y="0"/>
                    <a:pt x="5" y="62"/>
                  </a:cubicBezTo>
                  <a:cubicBezTo>
                    <a:pt x="1" y="99"/>
                    <a:pt x="1" y="140"/>
                    <a:pt x="5" y="177"/>
                  </a:cubicBezTo>
                  <a:cubicBezTo>
                    <a:pt x="13" y="214"/>
                    <a:pt x="21" y="243"/>
                    <a:pt x="34" y="247"/>
                  </a:cubicBezTo>
                  <a:lnTo>
                    <a:pt x="3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42"/>
            <p:cNvSpPr/>
            <p:nvPr/>
          </p:nvSpPr>
          <p:spPr>
            <a:xfrm>
              <a:off x="3017400" y="4515875"/>
              <a:ext cx="825" cy="6000"/>
            </a:xfrm>
            <a:custGeom>
              <a:avLst/>
              <a:gdLst/>
              <a:ahLst/>
              <a:cxnLst/>
              <a:rect l="l" t="t" r="r" b="b"/>
              <a:pathLst>
                <a:path w="33" h="240" extrusionOk="0">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42"/>
            <p:cNvSpPr/>
            <p:nvPr/>
          </p:nvSpPr>
          <p:spPr>
            <a:xfrm>
              <a:off x="3017375" y="4594050"/>
              <a:ext cx="950" cy="7000"/>
            </a:xfrm>
            <a:custGeom>
              <a:avLst/>
              <a:gdLst/>
              <a:ahLst/>
              <a:cxnLst/>
              <a:rect l="l" t="t" r="r" b="b"/>
              <a:pathLst>
                <a:path w="38" h="280" extrusionOk="0">
                  <a:moveTo>
                    <a:pt x="38" y="0"/>
                  </a:moveTo>
                  <a:cubicBezTo>
                    <a:pt x="29" y="4"/>
                    <a:pt x="25" y="17"/>
                    <a:pt x="21" y="25"/>
                  </a:cubicBezTo>
                  <a:cubicBezTo>
                    <a:pt x="9" y="86"/>
                    <a:pt x="1" y="144"/>
                    <a:pt x="5" y="205"/>
                  </a:cubicBezTo>
                  <a:cubicBezTo>
                    <a:pt x="5" y="259"/>
                    <a:pt x="21" y="275"/>
                    <a:pt x="38" y="279"/>
                  </a:cubicBezTo>
                  <a:lnTo>
                    <a:pt x="3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42"/>
            <p:cNvSpPr/>
            <p:nvPr/>
          </p:nvSpPr>
          <p:spPr>
            <a:xfrm>
              <a:off x="3017475" y="4606975"/>
              <a:ext cx="850" cy="7200"/>
            </a:xfrm>
            <a:custGeom>
              <a:avLst/>
              <a:gdLst/>
              <a:ahLst/>
              <a:cxnLst/>
              <a:rect l="l" t="t" r="r" b="b"/>
              <a:pathLst>
                <a:path w="34" h="288" extrusionOk="0">
                  <a:moveTo>
                    <a:pt x="34" y="0"/>
                  </a:moveTo>
                  <a:cubicBezTo>
                    <a:pt x="5" y="29"/>
                    <a:pt x="1" y="107"/>
                    <a:pt x="1" y="222"/>
                  </a:cubicBezTo>
                  <a:cubicBezTo>
                    <a:pt x="1" y="267"/>
                    <a:pt x="17" y="283"/>
                    <a:pt x="34" y="287"/>
                  </a:cubicBezTo>
                  <a:lnTo>
                    <a:pt x="3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42"/>
            <p:cNvSpPr/>
            <p:nvPr/>
          </p:nvSpPr>
          <p:spPr>
            <a:xfrm>
              <a:off x="3017275" y="4619800"/>
              <a:ext cx="1050" cy="7400"/>
            </a:xfrm>
            <a:custGeom>
              <a:avLst/>
              <a:gdLst/>
              <a:ahLst/>
              <a:cxnLst/>
              <a:rect l="l" t="t" r="r" b="b"/>
              <a:pathLst>
                <a:path w="42" h="296" extrusionOk="0">
                  <a:moveTo>
                    <a:pt x="42" y="0"/>
                  </a:moveTo>
                  <a:cubicBezTo>
                    <a:pt x="25" y="12"/>
                    <a:pt x="17" y="54"/>
                    <a:pt x="13" y="140"/>
                  </a:cubicBezTo>
                  <a:cubicBezTo>
                    <a:pt x="1" y="193"/>
                    <a:pt x="9" y="250"/>
                    <a:pt x="42" y="296"/>
                  </a:cubicBezTo>
                  <a:lnTo>
                    <a:pt x="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42"/>
            <p:cNvSpPr/>
            <p:nvPr/>
          </p:nvSpPr>
          <p:spPr>
            <a:xfrm>
              <a:off x="3017475" y="4568200"/>
              <a:ext cx="850" cy="6275"/>
            </a:xfrm>
            <a:custGeom>
              <a:avLst/>
              <a:gdLst/>
              <a:ahLst/>
              <a:cxnLst/>
              <a:rect l="l" t="t" r="r" b="b"/>
              <a:pathLst>
                <a:path w="34" h="251" extrusionOk="0">
                  <a:moveTo>
                    <a:pt x="29" y="0"/>
                  </a:moveTo>
                  <a:cubicBezTo>
                    <a:pt x="13" y="8"/>
                    <a:pt x="9" y="33"/>
                    <a:pt x="5" y="82"/>
                  </a:cubicBezTo>
                  <a:cubicBezTo>
                    <a:pt x="1" y="132"/>
                    <a:pt x="1" y="177"/>
                    <a:pt x="9" y="226"/>
                  </a:cubicBezTo>
                  <a:cubicBezTo>
                    <a:pt x="17" y="242"/>
                    <a:pt x="25" y="251"/>
                    <a:pt x="34" y="251"/>
                  </a:cubicBezTo>
                  <a:lnTo>
                    <a:pt x="3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42"/>
            <p:cNvSpPr/>
            <p:nvPr/>
          </p:nvSpPr>
          <p:spPr>
            <a:xfrm>
              <a:off x="3017400" y="4554950"/>
              <a:ext cx="925" cy="6750"/>
            </a:xfrm>
            <a:custGeom>
              <a:avLst/>
              <a:gdLst/>
              <a:ahLst/>
              <a:cxnLst/>
              <a:rect l="l" t="t" r="r" b="b"/>
              <a:pathLst>
                <a:path w="37" h="270" extrusionOk="0">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42"/>
            <p:cNvSpPr/>
            <p:nvPr/>
          </p:nvSpPr>
          <p:spPr>
            <a:xfrm>
              <a:off x="3017475" y="4581825"/>
              <a:ext cx="850" cy="6100"/>
            </a:xfrm>
            <a:custGeom>
              <a:avLst/>
              <a:gdLst/>
              <a:ahLst/>
              <a:cxnLst/>
              <a:rect l="l" t="t" r="r" b="b"/>
              <a:pathLst>
                <a:path w="34" h="244" extrusionOk="0">
                  <a:moveTo>
                    <a:pt x="34" y="1"/>
                  </a:moveTo>
                  <a:cubicBezTo>
                    <a:pt x="29" y="5"/>
                    <a:pt x="21" y="9"/>
                    <a:pt x="17" y="9"/>
                  </a:cubicBezTo>
                  <a:cubicBezTo>
                    <a:pt x="9" y="13"/>
                    <a:pt x="1" y="67"/>
                    <a:pt x="1" y="124"/>
                  </a:cubicBezTo>
                  <a:cubicBezTo>
                    <a:pt x="1" y="157"/>
                    <a:pt x="1" y="235"/>
                    <a:pt x="34" y="243"/>
                  </a:cubicBezTo>
                  <a:lnTo>
                    <a:pt x="34"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42"/>
            <p:cNvSpPr/>
            <p:nvPr/>
          </p:nvSpPr>
          <p:spPr>
            <a:xfrm>
              <a:off x="3048150" y="4556525"/>
              <a:ext cx="4750" cy="3825"/>
            </a:xfrm>
            <a:custGeom>
              <a:avLst/>
              <a:gdLst/>
              <a:ahLst/>
              <a:cxnLst/>
              <a:rect l="l" t="t" r="r" b="b"/>
              <a:pathLst>
                <a:path w="190" h="153" extrusionOk="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42"/>
            <p:cNvSpPr/>
            <p:nvPr/>
          </p:nvSpPr>
          <p:spPr>
            <a:xfrm>
              <a:off x="3040450" y="4556400"/>
              <a:ext cx="3100" cy="3900"/>
            </a:xfrm>
            <a:custGeom>
              <a:avLst/>
              <a:gdLst/>
              <a:ahLst/>
              <a:cxnLst/>
              <a:rect l="l" t="t" r="r" b="b"/>
              <a:pathLst>
                <a:path w="124" h="156" extrusionOk="0">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42"/>
            <p:cNvSpPr/>
            <p:nvPr/>
          </p:nvSpPr>
          <p:spPr>
            <a:xfrm>
              <a:off x="3038825" y="4556575"/>
              <a:ext cx="1550" cy="2650"/>
            </a:xfrm>
            <a:custGeom>
              <a:avLst/>
              <a:gdLst/>
              <a:ahLst/>
              <a:cxnLst/>
              <a:rect l="l" t="t" r="r" b="b"/>
              <a:pathLst>
                <a:path w="62" h="106" extrusionOk="0">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42"/>
            <p:cNvSpPr/>
            <p:nvPr/>
          </p:nvSpPr>
          <p:spPr>
            <a:xfrm>
              <a:off x="3037375" y="4556275"/>
              <a:ext cx="1275" cy="3325"/>
            </a:xfrm>
            <a:custGeom>
              <a:avLst/>
              <a:gdLst/>
              <a:ahLst/>
              <a:cxnLst/>
              <a:rect l="l" t="t" r="r" b="b"/>
              <a:pathLst>
                <a:path w="51" h="133" extrusionOk="0">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42"/>
            <p:cNvSpPr/>
            <p:nvPr/>
          </p:nvSpPr>
          <p:spPr>
            <a:xfrm>
              <a:off x="3045275" y="4556825"/>
              <a:ext cx="950" cy="3400"/>
            </a:xfrm>
            <a:custGeom>
              <a:avLst/>
              <a:gdLst/>
              <a:ahLst/>
              <a:cxnLst/>
              <a:rect l="l" t="t" r="r" b="b"/>
              <a:pathLst>
                <a:path w="38" h="136" extrusionOk="0">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42"/>
            <p:cNvSpPr/>
            <p:nvPr/>
          </p:nvSpPr>
          <p:spPr>
            <a:xfrm>
              <a:off x="3043850" y="4556800"/>
              <a:ext cx="1050" cy="3425"/>
            </a:xfrm>
            <a:custGeom>
              <a:avLst/>
              <a:gdLst/>
              <a:ahLst/>
              <a:cxnLst/>
              <a:rect l="l" t="t" r="r" b="b"/>
              <a:pathLst>
                <a:path w="42" h="137" extrusionOk="0">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42"/>
            <p:cNvSpPr/>
            <p:nvPr/>
          </p:nvSpPr>
          <p:spPr>
            <a:xfrm>
              <a:off x="3046500" y="4556600"/>
              <a:ext cx="950" cy="3175"/>
            </a:xfrm>
            <a:custGeom>
              <a:avLst/>
              <a:gdLst/>
              <a:ahLst/>
              <a:cxnLst/>
              <a:rect l="l" t="t" r="r" b="b"/>
              <a:pathLst>
                <a:path w="38" h="127" extrusionOk="0">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42"/>
            <p:cNvSpPr/>
            <p:nvPr/>
          </p:nvSpPr>
          <p:spPr>
            <a:xfrm>
              <a:off x="3037700" y="4595075"/>
              <a:ext cx="9350" cy="4425"/>
            </a:xfrm>
            <a:custGeom>
              <a:avLst/>
              <a:gdLst/>
              <a:ahLst/>
              <a:cxnLst/>
              <a:rect l="l" t="t" r="r" b="b"/>
              <a:pathLst>
                <a:path w="374" h="177" extrusionOk="0">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42"/>
            <p:cNvSpPr/>
            <p:nvPr/>
          </p:nvSpPr>
          <p:spPr>
            <a:xfrm>
              <a:off x="3036350" y="4594950"/>
              <a:ext cx="1250" cy="3425"/>
            </a:xfrm>
            <a:custGeom>
              <a:avLst/>
              <a:gdLst/>
              <a:ahLst/>
              <a:cxnLst/>
              <a:rect l="l" t="t" r="r" b="b"/>
              <a:pathLst>
                <a:path w="50" h="137" extrusionOk="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42"/>
            <p:cNvSpPr/>
            <p:nvPr/>
          </p:nvSpPr>
          <p:spPr>
            <a:xfrm>
              <a:off x="3034725" y="4595450"/>
              <a:ext cx="1150" cy="3375"/>
            </a:xfrm>
            <a:custGeom>
              <a:avLst/>
              <a:gdLst/>
              <a:ahLst/>
              <a:cxnLst/>
              <a:rect l="l" t="t" r="r" b="b"/>
              <a:pathLst>
                <a:path w="46" h="135" extrusionOk="0">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42"/>
            <p:cNvSpPr/>
            <p:nvPr/>
          </p:nvSpPr>
          <p:spPr>
            <a:xfrm>
              <a:off x="3050725" y="4596300"/>
              <a:ext cx="725" cy="2600"/>
            </a:xfrm>
            <a:custGeom>
              <a:avLst/>
              <a:gdLst/>
              <a:ahLst/>
              <a:cxnLst/>
              <a:rect l="l" t="t" r="r" b="b"/>
              <a:pathLst>
                <a:path w="29" h="104" extrusionOk="0">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42"/>
            <p:cNvSpPr/>
            <p:nvPr/>
          </p:nvSpPr>
          <p:spPr>
            <a:xfrm>
              <a:off x="3026000" y="4516750"/>
              <a:ext cx="14900" cy="5650"/>
            </a:xfrm>
            <a:custGeom>
              <a:avLst/>
              <a:gdLst/>
              <a:ahLst/>
              <a:cxnLst/>
              <a:rect l="l" t="t" r="r" b="b"/>
              <a:pathLst>
                <a:path w="596" h="226" extrusionOk="0">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42"/>
            <p:cNvSpPr/>
            <p:nvPr/>
          </p:nvSpPr>
          <p:spPr>
            <a:xfrm>
              <a:off x="3046500" y="4516725"/>
              <a:ext cx="2400" cy="3175"/>
            </a:xfrm>
            <a:custGeom>
              <a:avLst/>
              <a:gdLst/>
              <a:ahLst/>
              <a:cxnLst/>
              <a:rect l="l" t="t" r="r" b="b"/>
              <a:pathLst>
                <a:path w="96" h="127" extrusionOk="0">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42"/>
            <p:cNvSpPr/>
            <p:nvPr/>
          </p:nvSpPr>
          <p:spPr>
            <a:xfrm>
              <a:off x="3043750" y="4516450"/>
              <a:ext cx="1050" cy="3350"/>
            </a:xfrm>
            <a:custGeom>
              <a:avLst/>
              <a:gdLst/>
              <a:ahLst/>
              <a:cxnLst/>
              <a:rect l="l" t="t" r="r" b="b"/>
              <a:pathLst>
                <a:path w="42" h="134" extrusionOk="0">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42"/>
            <p:cNvSpPr/>
            <p:nvPr/>
          </p:nvSpPr>
          <p:spPr>
            <a:xfrm>
              <a:off x="3042100" y="4516875"/>
              <a:ext cx="1150" cy="3475"/>
            </a:xfrm>
            <a:custGeom>
              <a:avLst/>
              <a:gdLst/>
              <a:ahLst/>
              <a:cxnLst/>
              <a:rect l="l" t="t" r="r" b="b"/>
              <a:pathLst>
                <a:path w="46" h="139" extrusionOk="0">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42"/>
            <p:cNvSpPr/>
            <p:nvPr/>
          </p:nvSpPr>
          <p:spPr>
            <a:xfrm>
              <a:off x="3041075" y="4516950"/>
              <a:ext cx="950" cy="3575"/>
            </a:xfrm>
            <a:custGeom>
              <a:avLst/>
              <a:gdLst/>
              <a:ahLst/>
              <a:cxnLst/>
              <a:rect l="l" t="t" r="r" b="b"/>
              <a:pathLst>
                <a:path w="38" h="143" extrusionOk="0">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42"/>
            <p:cNvSpPr/>
            <p:nvPr/>
          </p:nvSpPr>
          <p:spPr>
            <a:xfrm>
              <a:off x="3045075" y="4516675"/>
              <a:ext cx="850" cy="2800"/>
            </a:xfrm>
            <a:custGeom>
              <a:avLst/>
              <a:gdLst/>
              <a:ahLst/>
              <a:cxnLst/>
              <a:rect l="l" t="t" r="r" b="b"/>
              <a:pathLst>
                <a:path w="34" h="112" extrusionOk="0">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42"/>
            <p:cNvSpPr/>
            <p:nvPr/>
          </p:nvSpPr>
          <p:spPr>
            <a:xfrm>
              <a:off x="3025075" y="4516975"/>
              <a:ext cx="850" cy="2825"/>
            </a:xfrm>
            <a:custGeom>
              <a:avLst/>
              <a:gdLst/>
              <a:ahLst/>
              <a:cxnLst/>
              <a:rect l="l" t="t" r="r" b="b"/>
              <a:pathLst>
                <a:path w="34" h="113" extrusionOk="0">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42"/>
            <p:cNvSpPr/>
            <p:nvPr/>
          </p:nvSpPr>
          <p:spPr>
            <a:xfrm>
              <a:off x="3032050" y="4608600"/>
              <a:ext cx="10700" cy="3775"/>
            </a:xfrm>
            <a:custGeom>
              <a:avLst/>
              <a:gdLst/>
              <a:ahLst/>
              <a:cxnLst/>
              <a:rect l="l" t="t" r="r" b="b"/>
              <a:pathLst>
                <a:path w="428" h="151" extrusionOk="0">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42"/>
            <p:cNvSpPr/>
            <p:nvPr/>
          </p:nvSpPr>
          <p:spPr>
            <a:xfrm>
              <a:off x="3042825" y="4609575"/>
              <a:ext cx="950" cy="2025"/>
            </a:xfrm>
            <a:custGeom>
              <a:avLst/>
              <a:gdLst/>
              <a:ahLst/>
              <a:cxnLst/>
              <a:rect l="l" t="t" r="r" b="b"/>
              <a:pathLst>
                <a:path w="38" h="81" extrusionOk="0">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42"/>
            <p:cNvSpPr/>
            <p:nvPr/>
          </p:nvSpPr>
          <p:spPr>
            <a:xfrm>
              <a:off x="3040550" y="4621775"/>
              <a:ext cx="10200" cy="3575"/>
            </a:xfrm>
            <a:custGeom>
              <a:avLst/>
              <a:gdLst/>
              <a:ahLst/>
              <a:cxnLst/>
              <a:rect l="l" t="t" r="r" b="b"/>
              <a:pathLst>
                <a:path w="408" h="143" extrusionOk="0">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42"/>
            <p:cNvSpPr/>
            <p:nvPr/>
          </p:nvSpPr>
          <p:spPr>
            <a:xfrm>
              <a:off x="3050925" y="4621925"/>
              <a:ext cx="1775" cy="2925"/>
            </a:xfrm>
            <a:custGeom>
              <a:avLst/>
              <a:gdLst/>
              <a:ahLst/>
              <a:cxnLst/>
              <a:rect l="l" t="t" r="r" b="b"/>
              <a:pathLst>
                <a:path w="71" h="117" extrusionOk="0">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42"/>
            <p:cNvSpPr/>
            <p:nvPr/>
          </p:nvSpPr>
          <p:spPr>
            <a:xfrm>
              <a:off x="3053500" y="4622150"/>
              <a:ext cx="1750" cy="3000"/>
            </a:xfrm>
            <a:custGeom>
              <a:avLst/>
              <a:gdLst/>
              <a:ahLst/>
              <a:cxnLst/>
              <a:rect l="l" t="t" r="r" b="b"/>
              <a:pathLst>
                <a:path w="70" h="120" extrusionOk="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42"/>
            <p:cNvSpPr/>
            <p:nvPr/>
          </p:nvSpPr>
          <p:spPr>
            <a:xfrm>
              <a:off x="3056150" y="4622425"/>
              <a:ext cx="850" cy="2100"/>
            </a:xfrm>
            <a:custGeom>
              <a:avLst/>
              <a:gdLst/>
              <a:ahLst/>
              <a:cxnLst/>
              <a:rect l="l" t="t" r="r" b="b"/>
              <a:pathLst>
                <a:path w="34" h="84" extrusionOk="0">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42"/>
            <p:cNvSpPr/>
            <p:nvPr/>
          </p:nvSpPr>
          <p:spPr>
            <a:xfrm>
              <a:off x="3042100" y="4503175"/>
              <a:ext cx="1050" cy="2875"/>
            </a:xfrm>
            <a:custGeom>
              <a:avLst/>
              <a:gdLst/>
              <a:ahLst/>
              <a:cxnLst/>
              <a:rect l="l" t="t" r="r" b="b"/>
              <a:pathLst>
                <a:path w="42" h="115" extrusionOk="0">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42"/>
            <p:cNvSpPr/>
            <p:nvPr/>
          </p:nvSpPr>
          <p:spPr>
            <a:xfrm>
              <a:off x="3035025" y="4503325"/>
              <a:ext cx="850" cy="2775"/>
            </a:xfrm>
            <a:custGeom>
              <a:avLst/>
              <a:gdLst/>
              <a:ahLst/>
              <a:cxnLst/>
              <a:rect l="l" t="t" r="r" b="b"/>
              <a:pathLst>
                <a:path w="34" h="111" extrusionOk="0">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42"/>
            <p:cNvSpPr/>
            <p:nvPr/>
          </p:nvSpPr>
          <p:spPr>
            <a:xfrm>
              <a:off x="3036450" y="4503300"/>
              <a:ext cx="5275" cy="3625"/>
            </a:xfrm>
            <a:custGeom>
              <a:avLst/>
              <a:gdLst/>
              <a:ahLst/>
              <a:cxnLst/>
              <a:rect l="l" t="t" r="r" b="b"/>
              <a:pathLst>
                <a:path w="211" h="145" extrusionOk="0">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42"/>
            <p:cNvSpPr/>
            <p:nvPr/>
          </p:nvSpPr>
          <p:spPr>
            <a:xfrm>
              <a:off x="3044875" y="4503675"/>
              <a:ext cx="1150" cy="3000"/>
            </a:xfrm>
            <a:custGeom>
              <a:avLst/>
              <a:gdLst/>
              <a:ahLst/>
              <a:cxnLst/>
              <a:rect l="l" t="t" r="r" b="b"/>
              <a:pathLst>
                <a:path w="46" h="120" extrusionOk="0">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42"/>
            <p:cNvSpPr/>
            <p:nvPr/>
          </p:nvSpPr>
          <p:spPr>
            <a:xfrm>
              <a:off x="3030000" y="4503750"/>
              <a:ext cx="850" cy="3050"/>
            </a:xfrm>
            <a:custGeom>
              <a:avLst/>
              <a:gdLst/>
              <a:ahLst/>
              <a:cxnLst/>
              <a:rect l="l" t="t" r="r" b="b"/>
              <a:pathLst>
                <a:path w="34" h="122" extrusionOk="0">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42"/>
            <p:cNvSpPr/>
            <p:nvPr/>
          </p:nvSpPr>
          <p:spPr>
            <a:xfrm>
              <a:off x="3043525" y="4503525"/>
              <a:ext cx="850" cy="3050"/>
            </a:xfrm>
            <a:custGeom>
              <a:avLst/>
              <a:gdLst/>
              <a:ahLst/>
              <a:cxnLst/>
              <a:rect l="l" t="t" r="r" b="b"/>
              <a:pathLst>
                <a:path w="34" h="122" extrusionOk="0">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42"/>
            <p:cNvSpPr/>
            <p:nvPr/>
          </p:nvSpPr>
          <p:spPr>
            <a:xfrm>
              <a:off x="3033475" y="4503650"/>
              <a:ext cx="850" cy="3025"/>
            </a:xfrm>
            <a:custGeom>
              <a:avLst/>
              <a:gdLst/>
              <a:ahLst/>
              <a:cxnLst/>
              <a:rect l="l" t="t" r="r" b="b"/>
              <a:pathLst>
                <a:path w="34" h="121" extrusionOk="0">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42"/>
            <p:cNvSpPr/>
            <p:nvPr/>
          </p:nvSpPr>
          <p:spPr>
            <a:xfrm>
              <a:off x="3031225" y="4503675"/>
              <a:ext cx="750" cy="3150"/>
            </a:xfrm>
            <a:custGeom>
              <a:avLst/>
              <a:gdLst/>
              <a:ahLst/>
              <a:cxnLst/>
              <a:rect l="l" t="t" r="r" b="b"/>
              <a:pathLst>
                <a:path w="30" h="126" extrusionOk="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42"/>
            <p:cNvSpPr/>
            <p:nvPr/>
          </p:nvSpPr>
          <p:spPr>
            <a:xfrm>
              <a:off x="3046725" y="4504300"/>
              <a:ext cx="850" cy="2375"/>
            </a:xfrm>
            <a:custGeom>
              <a:avLst/>
              <a:gdLst/>
              <a:ahLst/>
              <a:cxnLst/>
              <a:rect l="l" t="t" r="r" b="b"/>
              <a:pathLst>
                <a:path w="34" h="95" extrusionOk="0">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42"/>
            <p:cNvSpPr/>
            <p:nvPr/>
          </p:nvSpPr>
          <p:spPr>
            <a:xfrm>
              <a:off x="3032675" y="4503875"/>
              <a:ext cx="525" cy="2700"/>
            </a:xfrm>
            <a:custGeom>
              <a:avLst/>
              <a:gdLst/>
              <a:ahLst/>
              <a:cxnLst/>
              <a:rect l="l" t="t" r="r" b="b"/>
              <a:pathLst>
                <a:path w="21" h="108" extrusionOk="0">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42"/>
            <p:cNvSpPr/>
            <p:nvPr/>
          </p:nvSpPr>
          <p:spPr>
            <a:xfrm>
              <a:off x="3045475" y="4543150"/>
              <a:ext cx="3825" cy="3450"/>
            </a:xfrm>
            <a:custGeom>
              <a:avLst/>
              <a:gdLst/>
              <a:ahLst/>
              <a:cxnLst/>
              <a:rect l="l" t="t" r="r" b="b"/>
              <a:pathLst>
                <a:path w="153" h="138" extrusionOk="0">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42"/>
            <p:cNvSpPr/>
            <p:nvPr/>
          </p:nvSpPr>
          <p:spPr>
            <a:xfrm>
              <a:off x="3050100" y="4544000"/>
              <a:ext cx="1875" cy="2800"/>
            </a:xfrm>
            <a:custGeom>
              <a:avLst/>
              <a:gdLst/>
              <a:ahLst/>
              <a:cxnLst/>
              <a:rect l="l" t="t" r="r" b="b"/>
              <a:pathLst>
                <a:path w="75" h="112" extrusionOk="0">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42"/>
            <p:cNvSpPr/>
            <p:nvPr/>
          </p:nvSpPr>
          <p:spPr>
            <a:xfrm>
              <a:off x="3052875" y="4543850"/>
              <a:ext cx="1550" cy="2925"/>
            </a:xfrm>
            <a:custGeom>
              <a:avLst/>
              <a:gdLst/>
              <a:ahLst/>
              <a:cxnLst/>
              <a:rect l="l" t="t" r="r" b="b"/>
              <a:pathLst>
                <a:path w="62" h="117" extrusionOk="0">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42"/>
            <p:cNvSpPr/>
            <p:nvPr/>
          </p:nvSpPr>
          <p:spPr>
            <a:xfrm>
              <a:off x="3035525" y="4543450"/>
              <a:ext cx="1175" cy="3650"/>
            </a:xfrm>
            <a:custGeom>
              <a:avLst/>
              <a:gdLst/>
              <a:ahLst/>
              <a:cxnLst/>
              <a:rect l="l" t="t" r="r" b="b"/>
              <a:pathLst>
                <a:path w="47" h="146" extrusionOk="0">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42"/>
            <p:cNvSpPr/>
            <p:nvPr/>
          </p:nvSpPr>
          <p:spPr>
            <a:xfrm>
              <a:off x="3037375" y="4543575"/>
              <a:ext cx="950" cy="2825"/>
            </a:xfrm>
            <a:custGeom>
              <a:avLst/>
              <a:gdLst/>
              <a:ahLst/>
              <a:cxnLst/>
              <a:rect l="l" t="t" r="r" b="b"/>
              <a:pathLst>
                <a:path w="38" h="113" extrusionOk="0">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42"/>
            <p:cNvSpPr/>
            <p:nvPr/>
          </p:nvSpPr>
          <p:spPr>
            <a:xfrm>
              <a:off x="3044350" y="4543850"/>
              <a:ext cx="850" cy="2525"/>
            </a:xfrm>
            <a:custGeom>
              <a:avLst/>
              <a:gdLst/>
              <a:ahLst/>
              <a:cxnLst/>
              <a:rect l="l" t="t" r="r" b="b"/>
              <a:pathLst>
                <a:path w="34" h="101" extrusionOk="0">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42"/>
            <p:cNvSpPr/>
            <p:nvPr/>
          </p:nvSpPr>
          <p:spPr>
            <a:xfrm>
              <a:off x="3040975" y="4543675"/>
              <a:ext cx="650" cy="2600"/>
            </a:xfrm>
            <a:custGeom>
              <a:avLst/>
              <a:gdLst/>
              <a:ahLst/>
              <a:cxnLst/>
              <a:rect l="l" t="t" r="r" b="b"/>
              <a:pathLst>
                <a:path w="26" h="104" extrusionOk="0">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42"/>
            <p:cNvSpPr/>
            <p:nvPr/>
          </p:nvSpPr>
          <p:spPr>
            <a:xfrm>
              <a:off x="3042625" y="4543750"/>
              <a:ext cx="525" cy="2425"/>
            </a:xfrm>
            <a:custGeom>
              <a:avLst/>
              <a:gdLst/>
              <a:ahLst/>
              <a:cxnLst/>
              <a:rect l="l" t="t" r="r" b="b"/>
              <a:pathLst>
                <a:path w="21" h="97" extrusionOk="0">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42"/>
            <p:cNvSpPr/>
            <p:nvPr/>
          </p:nvSpPr>
          <p:spPr>
            <a:xfrm>
              <a:off x="3039225" y="4543975"/>
              <a:ext cx="650" cy="2700"/>
            </a:xfrm>
            <a:custGeom>
              <a:avLst/>
              <a:gdLst/>
              <a:ahLst/>
              <a:cxnLst/>
              <a:rect l="l" t="t" r="r" b="b"/>
              <a:pathLst>
                <a:path w="26" h="108" extrusionOk="0">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42"/>
            <p:cNvSpPr/>
            <p:nvPr/>
          </p:nvSpPr>
          <p:spPr>
            <a:xfrm>
              <a:off x="3046400" y="4530775"/>
              <a:ext cx="1275" cy="2775"/>
            </a:xfrm>
            <a:custGeom>
              <a:avLst/>
              <a:gdLst/>
              <a:ahLst/>
              <a:cxnLst/>
              <a:rect l="l" t="t" r="r" b="b"/>
              <a:pathLst>
                <a:path w="51" h="111" extrusionOk="0">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42"/>
            <p:cNvSpPr/>
            <p:nvPr/>
          </p:nvSpPr>
          <p:spPr>
            <a:xfrm>
              <a:off x="3044575" y="4530875"/>
              <a:ext cx="825" cy="2450"/>
            </a:xfrm>
            <a:custGeom>
              <a:avLst/>
              <a:gdLst/>
              <a:ahLst/>
              <a:cxnLst/>
              <a:rect l="l" t="t" r="r" b="b"/>
              <a:pathLst>
                <a:path w="33" h="98" extrusionOk="0">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42"/>
            <p:cNvSpPr/>
            <p:nvPr/>
          </p:nvSpPr>
          <p:spPr>
            <a:xfrm>
              <a:off x="3036975" y="4531000"/>
              <a:ext cx="625" cy="2525"/>
            </a:xfrm>
            <a:custGeom>
              <a:avLst/>
              <a:gdLst/>
              <a:ahLst/>
              <a:cxnLst/>
              <a:rect l="l" t="t" r="r" b="b"/>
              <a:pathLst>
                <a:path w="25" h="101" extrusionOk="0">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42"/>
            <p:cNvSpPr/>
            <p:nvPr/>
          </p:nvSpPr>
          <p:spPr>
            <a:xfrm>
              <a:off x="3034500" y="4582750"/>
              <a:ext cx="1275" cy="2725"/>
            </a:xfrm>
            <a:custGeom>
              <a:avLst/>
              <a:gdLst/>
              <a:ahLst/>
              <a:cxnLst/>
              <a:rect l="l" t="t" r="r" b="b"/>
              <a:pathLst>
                <a:path w="51" h="109" extrusionOk="0">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42"/>
            <p:cNvSpPr/>
            <p:nvPr/>
          </p:nvSpPr>
          <p:spPr>
            <a:xfrm>
              <a:off x="3038925" y="4583125"/>
              <a:ext cx="950" cy="2500"/>
            </a:xfrm>
            <a:custGeom>
              <a:avLst/>
              <a:gdLst/>
              <a:ahLst/>
              <a:cxnLst/>
              <a:rect l="l" t="t" r="r" b="b"/>
              <a:pathLst>
                <a:path w="38" h="100" extrusionOk="0">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42"/>
            <p:cNvSpPr/>
            <p:nvPr/>
          </p:nvSpPr>
          <p:spPr>
            <a:xfrm>
              <a:off x="3051850" y="4582800"/>
              <a:ext cx="750" cy="2350"/>
            </a:xfrm>
            <a:custGeom>
              <a:avLst/>
              <a:gdLst/>
              <a:ahLst/>
              <a:cxnLst/>
              <a:rect l="l" t="t" r="r" b="b"/>
              <a:pathLst>
                <a:path w="30" h="94" extrusionOk="0">
                  <a:moveTo>
                    <a:pt x="13" y="1"/>
                  </a:moveTo>
                  <a:cubicBezTo>
                    <a:pt x="11" y="1"/>
                    <a:pt x="10" y="1"/>
                    <a:pt x="9" y="3"/>
                  </a:cubicBezTo>
                  <a:cubicBezTo>
                    <a:pt x="4" y="15"/>
                    <a:pt x="0" y="40"/>
                    <a:pt x="4" y="93"/>
                  </a:cubicBezTo>
                  <a:lnTo>
                    <a:pt x="29" y="93"/>
                  </a:lnTo>
                  <a:cubicBezTo>
                    <a:pt x="22" y="20"/>
                    <a:pt x="18"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42"/>
            <p:cNvSpPr/>
            <p:nvPr/>
          </p:nvSpPr>
          <p:spPr>
            <a:xfrm>
              <a:off x="3050100" y="4583100"/>
              <a:ext cx="650" cy="2350"/>
            </a:xfrm>
            <a:custGeom>
              <a:avLst/>
              <a:gdLst/>
              <a:ahLst/>
              <a:cxnLst/>
              <a:rect l="l" t="t" r="r" b="b"/>
              <a:pathLst>
                <a:path w="26" h="94" extrusionOk="0">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42"/>
            <p:cNvSpPr/>
            <p:nvPr/>
          </p:nvSpPr>
          <p:spPr>
            <a:xfrm>
              <a:off x="3048450" y="4582850"/>
              <a:ext cx="650" cy="2350"/>
            </a:xfrm>
            <a:custGeom>
              <a:avLst/>
              <a:gdLst/>
              <a:ahLst/>
              <a:cxnLst/>
              <a:rect l="l" t="t" r="r" b="b"/>
              <a:pathLst>
                <a:path w="26" h="94" extrusionOk="0">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42"/>
            <p:cNvSpPr/>
            <p:nvPr/>
          </p:nvSpPr>
          <p:spPr>
            <a:xfrm>
              <a:off x="3049700" y="4569325"/>
              <a:ext cx="3300" cy="3525"/>
            </a:xfrm>
            <a:custGeom>
              <a:avLst/>
              <a:gdLst/>
              <a:ahLst/>
              <a:cxnLst/>
              <a:rect l="l" t="t" r="r" b="b"/>
              <a:pathLst>
                <a:path w="132" h="141" extrusionOk="0">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42"/>
            <p:cNvSpPr/>
            <p:nvPr/>
          </p:nvSpPr>
          <p:spPr>
            <a:xfrm>
              <a:off x="3038725" y="4569500"/>
              <a:ext cx="2475" cy="3550"/>
            </a:xfrm>
            <a:custGeom>
              <a:avLst/>
              <a:gdLst/>
              <a:ahLst/>
              <a:cxnLst/>
              <a:rect l="l" t="t" r="r" b="b"/>
              <a:pathLst>
                <a:path w="99" h="142" extrusionOk="0">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42"/>
            <p:cNvSpPr/>
            <p:nvPr/>
          </p:nvSpPr>
          <p:spPr>
            <a:xfrm>
              <a:off x="3043325" y="4569125"/>
              <a:ext cx="1675" cy="3575"/>
            </a:xfrm>
            <a:custGeom>
              <a:avLst/>
              <a:gdLst/>
              <a:ahLst/>
              <a:cxnLst/>
              <a:rect l="l" t="t" r="r" b="b"/>
              <a:pathLst>
                <a:path w="67" h="143" extrusionOk="0">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42"/>
            <p:cNvSpPr/>
            <p:nvPr/>
          </p:nvSpPr>
          <p:spPr>
            <a:xfrm>
              <a:off x="3045600" y="4569475"/>
              <a:ext cx="1450" cy="3075"/>
            </a:xfrm>
            <a:custGeom>
              <a:avLst/>
              <a:gdLst/>
              <a:ahLst/>
              <a:cxnLst/>
              <a:rect l="l" t="t" r="r" b="b"/>
              <a:pathLst>
                <a:path w="58" h="123" extrusionOk="0">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42"/>
            <p:cNvSpPr/>
            <p:nvPr/>
          </p:nvSpPr>
          <p:spPr>
            <a:xfrm>
              <a:off x="3047750" y="4569625"/>
              <a:ext cx="1250" cy="3300"/>
            </a:xfrm>
            <a:custGeom>
              <a:avLst/>
              <a:gdLst/>
              <a:ahLst/>
              <a:cxnLst/>
              <a:rect l="l" t="t" r="r" b="b"/>
              <a:pathLst>
                <a:path w="50" h="132" extrusionOk="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42"/>
            <p:cNvSpPr/>
            <p:nvPr/>
          </p:nvSpPr>
          <p:spPr>
            <a:xfrm>
              <a:off x="3041475" y="4569450"/>
              <a:ext cx="1175" cy="3275"/>
            </a:xfrm>
            <a:custGeom>
              <a:avLst/>
              <a:gdLst/>
              <a:ahLst/>
              <a:cxnLst/>
              <a:rect l="l" t="t" r="r" b="b"/>
              <a:pathLst>
                <a:path w="47" h="131" extrusionOk="0">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42"/>
            <p:cNvSpPr/>
            <p:nvPr/>
          </p:nvSpPr>
          <p:spPr>
            <a:xfrm>
              <a:off x="3035525" y="4569425"/>
              <a:ext cx="850" cy="3050"/>
            </a:xfrm>
            <a:custGeom>
              <a:avLst/>
              <a:gdLst/>
              <a:ahLst/>
              <a:cxnLst/>
              <a:rect l="l" t="t" r="r" b="b"/>
              <a:pathLst>
                <a:path w="34" h="122" extrusionOk="0">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42"/>
            <p:cNvSpPr/>
            <p:nvPr/>
          </p:nvSpPr>
          <p:spPr>
            <a:xfrm>
              <a:off x="3034625" y="4569525"/>
              <a:ext cx="625" cy="2800"/>
            </a:xfrm>
            <a:custGeom>
              <a:avLst/>
              <a:gdLst/>
              <a:ahLst/>
              <a:cxnLst/>
              <a:rect l="l" t="t" r="r" b="b"/>
              <a:pathLst>
                <a:path w="25" h="112" extrusionOk="0">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42"/>
            <p:cNvSpPr/>
            <p:nvPr/>
          </p:nvSpPr>
          <p:spPr>
            <a:xfrm>
              <a:off x="3037075" y="4569800"/>
              <a:ext cx="650" cy="1950"/>
            </a:xfrm>
            <a:custGeom>
              <a:avLst/>
              <a:gdLst/>
              <a:ahLst/>
              <a:cxnLst/>
              <a:rect l="l" t="t" r="r" b="b"/>
              <a:pathLst>
                <a:path w="26" h="78" extrusionOk="0">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42"/>
            <p:cNvSpPr/>
            <p:nvPr/>
          </p:nvSpPr>
          <p:spPr>
            <a:xfrm>
              <a:off x="3022925" y="4490425"/>
              <a:ext cx="19000" cy="4750"/>
            </a:xfrm>
            <a:custGeom>
              <a:avLst/>
              <a:gdLst/>
              <a:ahLst/>
              <a:cxnLst/>
              <a:rect l="l" t="t" r="r" b="b"/>
              <a:pathLst>
                <a:path w="760" h="190" extrusionOk="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42"/>
            <p:cNvSpPr/>
            <p:nvPr/>
          </p:nvSpPr>
          <p:spPr>
            <a:xfrm>
              <a:off x="3042200" y="4490500"/>
              <a:ext cx="10275" cy="4000"/>
            </a:xfrm>
            <a:custGeom>
              <a:avLst/>
              <a:gdLst/>
              <a:ahLst/>
              <a:cxnLst/>
              <a:rect l="l" t="t" r="r" b="b"/>
              <a:pathLst>
                <a:path w="411" h="160" extrusionOk="0">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42"/>
            <p:cNvSpPr/>
            <p:nvPr/>
          </p:nvSpPr>
          <p:spPr>
            <a:xfrm>
              <a:off x="3054400" y="4491050"/>
              <a:ext cx="7825" cy="3225"/>
            </a:xfrm>
            <a:custGeom>
              <a:avLst/>
              <a:gdLst/>
              <a:ahLst/>
              <a:cxnLst/>
              <a:rect l="l" t="t" r="r" b="b"/>
              <a:pathLst>
                <a:path w="313" h="129" extrusionOk="0">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42"/>
            <p:cNvSpPr/>
            <p:nvPr/>
          </p:nvSpPr>
          <p:spPr>
            <a:xfrm>
              <a:off x="3063750" y="4491600"/>
              <a:ext cx="3100" cy="2525"/>
            </a:xfrm>
            <a:custGeom>
              <a:avLst/>
              <a:gdLst/>
              <a:ahLst/>
              <a:cxnLst/>
              <a:rect l="l" t="t" r="r" b="b"/>
              <a:pathLst>
                <a:path w="124" h="101" extrusionOk="0">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42"/>
            <p:cNvSpPr/>
            <p:nvPr/>
          </p:nvSpPr>
          <p:spPr>
            <a:xfrm>
              <a:off x="3062825" y="4491650"/>
              <a:ext cx="525" cy="2200"/>
            </a:xfrm>
            <a:custGeom>
              <a:avLst/>
              <a:gdLst/>
              <a:ahLst/>
              <a:cxnLst/>
              <a:rect l="l" t="t" r="r" b="b"/>
              <a:pathLst>
                <a:path w="21" h="88" extrusionOk="0">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42"/>
            <p:cNvSpPr/>
            <p:nvPr/>
          </p:nvSpPr>
          <p:spPr>
            <a:xfrm>
              <a:off x="3052975" y="4491350"/>
              <a:ext cx="650" cy="1875"/>
            </a:xfrm>
            <a:custGeom>
              <a:avLst/>
              <a:gdLst/>
              <a:ahLst/>
              <a:cxnLst/>
              <a:rect l="l" t="t" r="r" b="b"/>
              <a:pathLst>
                <a:path w="26" h="75" extrusionOk="0">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42"/>
            <p:cNvSpPr/>
            <p:nvPr/>
          </p:nvSpPr>
          <p:spPr>
            <a:xfrm>
              <a:off x="3018300" y="4593725"/>
              <a:ext cx="16025" cy="7125"/>
            </a:xfrm>
            <a:custGeom>
              <a:avLst/>
              <a:gdLst/>
              <a:ahLst/>
              <a:cxnLst/>
              <a:rect l="l" t="t" r="r" b="b"/>
              <a:pathLst>
                <a:path w="641" h="285" extrusionOk="0">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42"/>
            <p:cNvSpPr/>
            <p:nvPr/>
          </p:nvSpPr>
          <p:spPr>
            <a:xfrm>
              <a:off x="3018200" y="4580675"/>
              <a:ext cx="16125" cy="7125"/>
            </a:xfrm>
            <a:custGeom>
              <a:avLst/>
              <a:gdLst/>
              <a:ahLst/>
              <a:cxnLst/>
              <a:rect l="l" t="t" r="r" b="b"/>
              <a:pathLst>
                <a:path w="645" h="285" extrusionOk="0">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42"/>
            <p:cNvSpPr/>
            <p:nvPr/>
          </p:nvSpPr>
          <p:spPr>
            <a:xfrm>
              <a:off x="3018300" y="4606550"/>
              <a:ext cx="13475" cy="7450"/>
            </a:xfrm>
            <a:custGeom>
              <a:avLst/>
              <a:gdLst/>
              <a:ahLst/>
              <a:cxnLst/>
              <a:rect l="l" t="t" r="r" b="b"/>
              <a:pathLst>
                <a:path w="539" h="298" extrusionOk="0">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42"/>
            <p:cNvSpPr/>
            <p:nvPr/>
          </p:nvSpPr>
          <p:spPr>
            <a:xfrm>
              <a:off x="3018300" y="4515700"/>
              <a:ext cx="6600" cy="6275"/>
            </a:xfrm>
            <a:custGeom>
              <a:avLst/>
              <a:gdLst/>
              <a:ahLst/>
              <a:cxnLst/>
              <a:rect l="l" t="t" r="r" b="b"/>
              <a:pathLst>
                <a:path w="264" h="251" extrusionOk="0">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42"/>
            <p:cNvSpPr/>
            <p:nvPr/>
          </p:nvSpPr>
          <p:spPr>
            <a:xfrm>
              <a:off x="3018300" y="4567850"/>
              <a:ext cx="15525" cy="6725"/>
            </a:xfrm>
            <a:custGeom>
              <a:avLst/>
              <a:gdLst/>
              <a:ahLst/>
              <a:cxnLst/>
              <a:rect l="l" t="t" r="r" b="b"/>
              <a:pathLst>
                <a:path w="621" h="269" extrusionOk="0">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42"/>
            <p:cNvSpPr/>
            <p:nvPr/>
          </p:nvSpPr>
          <p:spPr>
            <a:xfrm>
              <a:off x="3018300" y="4554625"/>
              <a:ext cx="18900" cy="7150"/>
            </a:xfrm>
            <a:custGeom>
              <a:avLst/>
              <a:gdLst/>
              <a:ahLst/>
              <a:cxnLst/>
              <a:rect l="l" t="t" r="r" b="b"/>
              <a:pathLst>
                <a:path w="756" h="286" extrusionOk="0">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42"/>
            <p:cNvSpPr/>
            <p:nvPr/>
          </p:nvSpPr>
          <p:spPr>
            <a:xfrm>
              <a:off x="3018300" y="4541625"/>
              <a:ext cx="17050" cy="6800"/>
            </a:xfrm>
            <a:custGeom>
              <a:avLst/>
              <a:gdLst/>
              <a:ahLst/>
              <a:cxnLst/>
              <a:rect l="l" t="t" r="r" b="b"/>
              <a:pathLst>
                <a:path w="682" h="272" extrusionOk="0">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42"/>
            <p:cNvSpPr/>
            <p:nvPr/>
          </p:nvSpPr>
          <p:spPr>
            <a:xfrm>
              <a:off x="3018300" y="4489825"/>
              <a:ext cx="4550" cy="6175"/>
            </a:xfrm>
            <a:custGeom>
              <a:avLst/>
              <a:gdLst/>
              <a:ahLst/>
              <a:cxnLst/>
              <a:rect l="l" t="t" r="r" b="b"/>
              <a:pathLst>
                <a:path w="182" h="247" extrusionOk="0">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42"/>
            <p:cNvSpPr/>
            <p:nvPr/>
          </p:nvSpPr>
          <p:spPr>
            <a:xfrm>
              <a:off x="3018300" y="4619650"/>
              <a:ext cx="21875" cy="7750"/>
            </a:xfrm>
            <a:custGeom>
              <a:avLst/>
              <a:gdLst/>
              <a:ahLst/>
              <a:cxnLst/>
              <a:rect l="l" t="t" r="r" b="b"/>
              <a:pathLst>
                <a:path w="875" h="310" extrusionOk="0">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42"/>
            <p:cNvSpPr/>
            <p:nvPr/>
          </p:nvSpPr>
          <p:spPr>
            <a:xfrm>
              <a:off x="3018200" y="4502450"/>
              <a:ext cx="11300" cy="6775"/>
            </a:xfrm>
            <a:custGeom>
              <a:avLst/>
              <a:gdLst/>
              <a:ahLst/>
              <a:cxnLst/>
              <a:rect l="l" t="t" r="r" b="b"/>
              <a:pathLst>
                <a:path w="452" h="271" extrusionOk="0">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42"/>
            <p:cNvSpPr/>
            <p:nvPr/>
          </p:nvSpPr>
          <p:spPr>
            <a:xfrm>
              <a:off x="3018300" y="4529000"/>
              <a:ext cx="13875" cy="6225"/>
            </a:xfrm>
            <a:custGeom>
              <a:avLst/>
              <a:gdLst/>
              <a:ahLst/>
              <a:cxnLst/>
              <a:rect l="l" t="t" r="r" b="b"/>
              <a:pathLst>
                <a:path w="555" h="249" extrusionOk="0">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1"/>
          <p:cNvSpPr/>
          <p:nvPr/>
        </p:nvSpPr>
        <p:spPr>
          <a:xfrm rot="537707">
            <a:off x="590537" y="16125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1"/>
          <p:cNvSpPr/>
          <p:nvPr/>
        </p:nvSpPr>
        <p:spPr>
          <a:xfrm rot="1143741">
            <a:off x="3632648" y="455850"/>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1"/>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Isu­²</a:t>
            </a:r>
            <a:endParaRPr dirty="0"/>
          </a:p>
        </p:txBody>
      </p:sp>
      <p:sp>
        <p:nvSpPr>
          <p:cNvPr id="480" name="Google Shape;480;p31"/>
          <p:cNvSpPr txBox="1">
            <a:spLocks noGrp="1"/>
          </p:cNvSpPr>
          <p:nvPr>
            <p:ph type="title" idx="2"/>
          </p:nvPr>
        </p:nvSpPr>
        <p:spPr>
          <a:xfrm>
            <a:off x="4572000" y="1329738"/>
            <a:ext cx="3792900" cy="1173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05</a:t>
            </a:r>
            <a:endParaRPr dirty="0"/>
          </a:p>
        </p:txBody>
      </p:sp>
      <p:sp>
        <p:nvSpPr>
          <p:cNvPr id="481" name="Google Shape;481;p31"/>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err="1">
                <a:solidFill>
                  <a:schemeClr val="dk1"/>
                </a:solidFill>
              </a:rPr>
              <a:t>Isu</a:t>
            </a:r>
            <a:r>
              <a:rPr lang="en-US" dirty="0">
                <a:solidFill>
                  <a:schemeClr val="dk1"/>
                </a:solidFill>
              </a:rPr>
              <a:t> </a:t>
            </a:r>
            <a:r>
              <a:rPr lang="en-US" dirty="0" err="1">
                <a:solidFill>
                  <a:schemeClr val="dk1"/>
                </a:solidFill>
              </a:rPr>
              <a:t>semasa</a:t>
            </a:r>
            <a:r>
              <a:rPr lang="en-US" dirty="0">
                <a:solidFill>
                  <a:schemeClr val="dk1"/>
                </a:solidFill>
              </a:rPr>
              <a:t> </a:t>
            </a:r>
            <a:r>
              <a:rPr lang="en-US" dirty="0" err="1">
                <a:solidFill>
                  <a:schemeClr val="dk1"/>
                </a:solidFill>
              </a:rPr>
              <a:t>berkenaan</a:t>
            </a:r>
            <a:r>
              <a:rPr lang="en-US" dirty="0">
                <a:solidFill>
                  <a:schemeClr val="dk1"/>
                </a:solidFill>
              </a:rPr>
              <a:t> TMK</a:t>
            </a:r>
            <a:endParaRPr dirty="0"/>
          </a:p>
        </p:txBody>
      </p:sp>
      <p:sp>
        <p:nvSpPr>
          <p:cNvPr id="482" name="Google Shape;482;p31"/>
          <p:cNvSpPr/>
          <p:nvPr/>
        </p:nvSpPr>
        <p:spPr>
          <a:xfrm rot="537707">
            <a:off x="590537" y="15374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1"/>
          <p:cNvSpPr/>
          <p:nvPr/>
        </p:nvSpPr>
        <p:spPr>
          <a:xfrm rot="1143741">
            <a:off x="3632648" y="380813"/>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85054230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8691"/>
        <p:cNvGrpSpPr/>
        <p:nvPr/>
      </p:nvGrpSpPr>
      <p:grpSpPr>
        <a:xfrm>
          <a:off x="0" y="0"/>
          <a:ext cx="0" cy="0"/>
          <a:chOff x="0" y="0"/>
          <a:chExt cx="0" cy="0"/>
        </a:xfrm>
      </p:grpSpPr>
      <p:sp>
        <p:nvSpPr>
          <p:cNvPr id="8692" name="Google Shape;8692;p34"/>
          <p:cNvSpPr txBox="1">
            <a:spLocks noGrp="1"/>
          </p:cNvSpPr>
          <p:nvPr>
            <p:ph type="title"/>
          </p:nvPr>
        </p:nvSpPr>
        <p:spPr>
          <a:xfrm>
            <a:off x="722071" y="295988"/>
            <a:ext cx="5011800" cy="245969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LDK </a:t>
            </a:r>
            <a:endParaRPr dirty="0"/>
          </a:p>
        </p:txBody>
      </p:sp>
      <p:grpSp>
        <p:nvGrpSpPr>
          <p:cNvPr id="8693" name="Google Shape;8693;p34"/>
          <p:cNvGrpSpPr/>
          <p:nvPr/>
        </p:nvGrpSpPr>
        <p:grpSpPr>
          <a:xfrm>
            <a:off x="5401611" y="989388"/>
            <a:ext cx="2319576" cy="2514864"/>
            <a:chOff x="3779925" y="1751900"/>
            <a:chExt cx="1395150" cy="1512700"/>
          </a:xfrm>
        </p:grpSpPr>
        <p:sp>
          <p:nvSpPr>
            <p:cNvPr id="8694" name="Google Shape;8694;p34"/>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34"/>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34"/>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34"/>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34"/>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34"/>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34"/>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34"/>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34"/>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34"/>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34"/>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34"/>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34"/>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34"/>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34"/>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34"/>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34"/>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34"/>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34"/>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34"/>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34"/>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34"/>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34"/>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34"/>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34"/>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34"/>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34"/>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34"/>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34"/>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34"/>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34"/>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34"/>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34"/>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34"/>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34"/>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34"/>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34"/>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34"/>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34"/>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3" name="Google Shape;8733;p34"/>
          <p:cNvSpPr/>
          <p:nvPr/>
        </p:nvSpPr>
        <p:spPr>
          <a:xfrm>
            <a:off x="713233" y="4130599"/>
            <a:ext cx="7717533"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17077;p54">
            <a:extLst>
              <a:ext uri="{FF2B5EF4-FFF2-40B4-BE49-F238E27FC236}">
                <a16:creationId xmlns:a16="http://schemas.microsoft.com/office/drawing/2014/main" id="{A8DD3941-EF76-0734-E1B1-AC6CF8622B00}"/>
              </a:ext>
            </a:extLst>
          </p:cNvPr>
          <p:cNvSpPr txBox="1">
            <a:spLocks/>
          </p:cNvSpPr>
          <p:nvPr/>
        </p:nvSpPr>
        <p:spPr>
          <a:xfrm>
            <a:off x="997094" y="2221896"/>
            <a:ext cx="3154200" cy="1052100"/>
          </a:xfrm>
          <a:prstGeom prst="rect">
            <a:avLst/>
          </a:prstGeom>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pPr algn="ctr"/>
            <a:r>
              <a:rPr lang="en-US" dirty="0" err="1">
                <a:latin typeface="Livvic" pitchFamily="2" charset="0"/>
              </a:rPr>
              <a:t>Buat</a:t>
            </a:r>
            <a:r>
              <a:rPr lang="en-US" dirty="0">
                <a:latin typeface="Livvic" pitchFamily="2" charset="0"/>
              </a:rPr>
              <a:t> </a:t>
            </a:r>
            <a:r>
              <a:rPr lang="en-US" dirty="0" err="1">
                <a:latin typeface="Livvic" pitchFamily="2" charset="0"/>
              </a:rPr>
              <a:t>latihan</a:t>
            </a:r>
            <a:r>
              <a:rPr lang="en-US" dirty="0">
                <a:latin typeface="Livvic" pitchFamily="2" charset="0"/>
              </a:rPr>
              <a:t> dalam </a:t>
            </a:r>
            <a:r>
              <a:rPr lang="en-US" dirty="0" err="1">
                <a:latin typeface="Livvic" pitchFamily="2" charset="0"/>
              </a:rPr>
              <a:t>kumpulan</a:t>
            </a:r>
            <a:r>
              <a:rPr lang="en-US" dirty="0">
                <a:latin typeface="Livvic" pitchFamily="2" charset="0"/>
              </a:rPr>
              <a:t>.</a:t>
            </a:r>
          </a:p>
          <a:p>
            <a:pPr algn="ctr"/>
            <a:endParaRPr lang="en-US" dirty="0">
              <a:latin typeface="Livvic" pitchFamily="2" charset="0"/>
            </a:endParaRPr>
          </a:p>
        </p:txBody>
      </p:sp>
    </p:spTree>
    <p:extLst>
      <p:ext uri="{BB962C8B-B14F-4D97-AF65-F5344CB8AC3E}">
        <p14:creationId xmlns:p14="http://schemas.microsoft.com/office/powerpoint/2010/main" val="153309715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4159"/>
        <p:cNvGrpSpPr/>
        <p:nvPr/>
      </p:nvGrpSpPr>
      <p:grpSpPr>
        <a:xfrm>
          <a:off x="0" y="0"/>
          <a:ext cx="0" cy="0"/>
          <a:chOff x="0" y="0"/>
          <a:chExt cx="0" cy="0"/>
        </a:xfrm>
      </p:grpSpPr>
      <p:sp>
        <p:nvSpPr>
          <p:cNvPr id="14274" name="Google Shape;14274;p48"/>
          <p:cNvSpPr txBox="1">
            <a:spLocks noGrp="1"/>
          </p:cNvSpPr>
          <p:nvPr>
            <p:ph type="title"/>
          </p:nvPr>
        </p:nvSpPr>
        <p:spPr>
          <a:xfrm>
            <a:off x="713225" y="198038"/>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Salah guna ICT…</a:t>
            </a:r>
            <a:endParaRPr dirty="0"/>
          </a:p>
        </p:txBody>
      </p:sp>
      <p:sp>
        <p:nvSpPr>
          <p:cNvPr id="14275" name="Google Shape;14275;p48"/>
          <p:cNvSpPr txBox="1">
            <a:spLocks noGrp="1"/>
          </p:cNvSpPr>
          <p:nvPr>
            <p:ph type="subTitle" idx="4294967295"/>
          </p:nvPr>
        </p:nvSpPr>
        <p:spPr>
          <a:xfrm>
            <a:off x="759817" y="1139836"/>
            <a:ext cx="26073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dirty="0">
                <a:latin typeface="Merriweather"/>
                <a:ea typeface="Merriweather"/>
                <a:cs typeface="Merriweather"/>
                <a:sym typeface="Merriweather"/>
              </a:rPr>
              <a:t>Isu 1</a:t>
            </a:r>
            <a:endParaRPr b="1" dirty="0">
              <a:latin typeface="Merriweather"/>
              <a:ea typeface="Merriweather"/>
              <a:cs typeface="Merriweather"/>
              <a:sym typeface="Merriweather"/>
            </a:endParaRPr>
          </a:p>
        </p:txBody>
      </p:sp>
      <p:sp>
        <p:nvSpPr>
          <p:cNvPr id="14276" name="Google Shape;14276;p48"/>
          <p:cNvSpPr txBox="1">
            <a:spLocks noGrp="1"/>
          </p:cNvSpPr>
          <p:nvPr>
            <p:ph type="subTitle" idx="4294967295"/>
          </p:nvPr>
        </p:nvSpPr>
        <p:spPr>
          <a:xfrm>
            <a:off x="713225" y="1510609"/>
            <a:ext cx="2607300" cy="104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400" dirty="0"/>
              <a:t>Apakah punca kepada isu ini?</a:t>
            </a:r>
          </a:p>
          <a:p>
            <a:pPr marL="0" lvl="0" indent="0" algn="l" rtl="0">
              <a:spcBef>
                <a:spcPts val="0"/>
              </a:spcBef>
              <a:spcAft>
                <a:spcPts val="0"/>
              </a:spcAft>
              <a:buNone/>
            </a:pPr>
            <a:r>
              <a:rPr lang="en" sz="1400" dirty="0"/>
              <a:t>B</a:t>
            </a:r>
            <a:r>
              <a:rPr lang="en-US" sz="1400" dirty="0"/>
              <a:t>a</a:t>
            </a:r>
            <a:r>
              <a:rPr lang="en" sz="1400" dirty="0"/>
              <a:t>gaimana peranan kita sebagai masyarakat untuk mengekang masalah ini dari terus berlaku? Fikirkan….</a:t>
            </a:r>
            <a:endParaRPr sz="1400" dirty="0"/>
          </a:p>
        </p:txBody>
      </p:sp>
      <p:sp>
        <p:nvSpPr>
          <p:cNvPr id="14277" name="Google Shape;14277;p48"/>
          <p:cNvSpPr txBox="1">
            <a:spLocks noGrp="1"/>
          </p:cNvSpPr>
          <p:nvPr>
            <p:ph type="subTitle" idx="4294967295"/>
          </p:nvPr>
        </p:nvSpPr>
        <p:spPr>
          <a:xfrm>
            <a:off x="759817" y="2950121"/>
            <a:ext cx="26073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dirty="0">
                <a:latin typeface="Merriweather"/>
                <a:ea typeface="Merriweather"/>
                <a:cs typeface="Merriweather"/>
                <a:sym typeface="Merriweather"/>
              </a:rPr>
              <a:t>Isu 2</a:t>
            </a:r>
            <a:endParaRPr b="1" dirty="0">
              <a:latin typeface="Merriweather"/>
              <a:ea typeface="Merriweather"/>
              <a:cs typeface="Merriweather"/>
              <a:sym typeface="Merriweather"/>
            </a:endParaRPr>
          </a:p>
        </p:txBody>
      </p:sp>
      <p:sp>
        <p:nvSpPr>
          <p:cNvPr id="14278" name="Google Shape;14278;p48"/>
          <p:cNvSpPr txBox="1">
            <a:spLocks noGrp="1"/>
          </p:cNvSpPr>
          <p:nvPr>
            <p:ph type="subTitle" idx="4294967295"/>
          </p:nvPr>
        </p:nvSpPr>
        <p:spPr>
          <a:xfrm>
            <a:off x="555652" y="3263987"/>
            <a:ext cx="2607300" cy="10413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sz="1400" dirty="0" err="1"/>
              <a:t>Siapakah</a:t>
            </a:r>
            <a:r>
              <a:rPr lang="en-US" sz="1400" dirty="0"/>
              <a:t> yang </a:t>
            </a:r>
            <a:r>
              <a:rPr lang="en-US" sz="1400" dirty="0" err="1"/>
              <a:t>patut</a:t>
            </a:r>
            <a:r>
              <a:rPr lang="en-US" sz="1400" dirty="0"/>
              <a:t> </a:t>
            </a:r>
            <a:r>
              <a:rPr lang="en-US" sz="1400" dirty="0" err="1"/>
              <a:t>dipersalahkan</a:t>
            </a:r>
            <a:r>
              <a:rPr lang="en-US" sz="1400" dirty="0"/>
              <a:t> dalam </a:t>
            </a:r>
            <a:r>
              <a:rPr lang="en-US" sz="1400" dirty="0" err="1"/>
              <a:t>isu</a:t>
            </a:r>
            <a:r>
              <a:rPr lang="en-US" sz="1400" dirty="0"/>
              <a:t> </a:t>
            </a:r>
            <a:r>
              <a:rPr lang="en-US" sz="1400" dirty="0" err="1"/>
              <a:t>ini</a:t>
            </a:r>
            <a:r>
              <a:rPr lang="en-US" sz="1400" dirty="0"/>
              <a:t>? </a:t>
            </a:r>
          </a:p>
          <a:p>
            <a:pPr marL="0" lvl="0" indent="0" algn="l" rtl="0">
              <a:spcBef>
                <a:spcPts val="0"/>
              </a:spcBef>
              <a:spcAft>
                <a:spcPts val="0"/>
              </a:spcAft>
              <a:buNone/>
            </a:pPr>
            <a:r>
              <a:rPr lang="en-US" sz="1400" dirty="0" err="1"/>
              <a:t>Bagaimana</a:t>
            </a:r>
            <a:r>
              <a:rPr lang="en-US" sz="1400" dirty="0"/>
              <a:t> </a:t>
            </a:r>
            <a:r>
              <a:rPr lang="en-US" sz="1400" dirty="0" err="1"/>
              <a:t>dapat</a:t>
            </a:r>
            <a:r>
              <a:rPr lang="en-US" sz="1400" dirty="0"/>
              <a:t> </a:t>
            </a:r>
            <a:r>
              <a:rPr lang="en-US" sz="1400" dirty="0" err="1"/>
              <a:t>dikaitkan</a:t>
            </a:r>
            <a:r>
              <a:rPr lang="en-US" sz="1400" dirty="0"/>
              <a:t> </a:t>
            </a:r>
            <a:r>
              <a:rPr lang="en-US" sz="1400" dirty="0" err="1"/>
              <a:t>isu</a:t>
            </a:r>
            <a:r>
              <a:rPr lang="en-US" sz="1400" dirty="0"/>
              <a:t> </a:t>
            </a:r>
            <a:r>
              <a:rPr lang="en-US" sz="1400" dirty="0" err="1"/>
              <a:t>ini</a:t>
            </a:r>
            <a:r>
              <a:rPr lang="en-US" sz="1400" dirty="0"/>
              <a:t> </a:t>
            </a:r>
            <a:r>
              <a:rPr lang="en-US" sz="1400" dirty="0" err="1"/>
              <a:t>dengan</a:t>
            </a:r>
            <a:r>
              <a:rPr lang="en-US" sz="1400" dirty="0"/>
              <a:t> </a:t>
            </a:r>
            <a:r>
              <a:rPr lang="en-US" sz="1400" dirty="0" err="1"/>
              <a:t>apa</a:t>
            </a:r>
            <a:r>
              <a:rPr lang="en-US" sz="1400" dirty="0"/>
              <a:t> yang </a:t>
            </a:r>
            <a:r>
              <a:rPr lang="en-US" sz="1400" dirty="0" err="1"/>
              <a:t>anda</a:t>
            </a:r>
            <a:r>
              <a:rPr lang="en-US" sz="1400" dirty="0"/>
              <a:t> </a:t>
            </a:r>
            <a:r>
              <a:rPr lang="en-US" sz="1400" dirty="0" err="1"/>
              <a:t>pelajari</a:t>
            </a:r>
            <a:r>
              <a:rPr lang="en-US" sz="1400" dirty="0"/>
              <a:t> dalam </a:t>
            </a:r>
            <a:r>
              <a:rPr lang="en-US" sz="1400" dirty="0" err="1"/>
              <a:t>kelas</a:t>
            </a:r>
            <a:r>
              <a:rPr lang="en-US" sz="1400" dirty="0"/>
              <a:t>? </a:t>
            </a:r>
            <a:r>
              <a:rPr lang="en-US" sz="1400" dirty="0" err="1"/>
              <a:t>Bincangkan</a:t>
            </a:r>
            <a:r>
              <a:rPr lang="en-US" sz="1400" dirty="0"/>
              <a:t>…</a:t>
            </a:r>
            <a:endParaRPr sz="1400" dirty="0"/>
          </a:p>
        </p:txBody>
      </p:sp>
      <p:cxnSp>
        <p:nvCxnSpPr>
          <p:cNvPr id="14279" name="Google Shape;14279;p48"/>
          <p:cNvCxnSpPr/>
          <p:nvPr/>
        </p:nvCxnSpPr>
        <p:spPr>
          <a:xfrm>
            <a:off x="2880350" y="1386862"/>
            <a:ext cx="4546800" cy="452700"/>
          </a:xfrm>
          <a:prstGeom prst="bentConnector3">
            <a:avLst>
              <a:gd name="adj1" fmla="val 50000"/>
            </a:avLst>
          </a:prstGeom>
          <a:noFill/>
          <a:ln w="19050" cap="flat" cmpd="sng">
            <a:solidFill>
              <a:schemeClr val="lt2"/>
            </a:solidFill>
            <a:prstDash val="solid"/>
            <a:round/>
            <a:headEnd type="triangle" w="med" len="med"/>
            <a:tailEnd type="none" w="med" len="med"/>
          </a:ln>
        </p:spPr>
      </p:cxnSp>
      <p:cxnSp>
        <p:nvCxnSpPr>
          <p:cNvPr id="14280" name="Google Shape;14280;p48"/>
          <p:cNvCxnSpPr/>
          <p:nvPr/>
        </p:nvCxnSpPr>
        <p:spPr>
          <a:xfrm rot="10800000" flipH="1">
            <a:off x="2880350" y="3114100"/>
            <a:ext cx="3384300" cy="821100"/>
          </a:xfrm>
          <a:prstGeom prst="bentConnector3">
            <a:avLst>
              <a:gd name="adj1" fmla="val 50000"/>
            </a:avLst>
          </a:prstGeom>
          <a:noFill/>
          <a:ln w="19050" cap="flat" cmpd="sng">
            <a:solidFill>
              <a:schemeClr val="lt2"/>
            </a:solidFill>
            <a:prstDash val="solid"/>
            <a:round/>
            <a:headEnd type="triangle" w="med" len="med"/>
            <a:tailEnd type="none" w="med" len="med"/>
          </a:ln>
        </p:spPr>
      </p:cxnSp>
      <p:pic>
        <p:nvPicPr>
          <p:cNvPr id="3" name="Picture 2">
            <a:extLst>
              <a:ext uri="{FF2B5EF4-FFF2-40B4-BE49-F238E27FC236}">
                <a16:creationId xmlns:a16="http://schemas.microsoft.com/office/drawing/2014/main" id="{3972F16D-3B34-AF32-E7F6-0C76AC1B3DF6}"/>
              </a:ext>
            </a:extLst>
          </p:cNvPr>
          <p:cNvPicPr>
            <a:picLocks noChangeAspect="1"/>
          </p:cNvPicPr>
          <p:nvPr/>
        </p:nvPicPr>
        <p:blipFill rotWithShape="1">
          <a:blip r:embed="rId3"/>
          <a:srcRect t="29778" b="19931"/>
          <a:stretch/>
        </p:blipFill>
        <p:spPr>
          <a:xfrm>
            <a:off x="6464140" y="822427"/>
            <a:ext cx="2306538" cy="2586694"/>
          </a:xfrm>
          <a:prstGeom prst="rect">
            <a:avLst/>
          </a:prstGeom>
        </p:spPr>
      </p:pic>
      <p:pic>
        <p:nvPicPr>
          <p:cNvPr id="5" name="Picture 4">
            <a:extLst>
              <a:ext uri="{FF2B5EF4-FFF2-40B4-BE49-F238E27FC236}">
                <a16:creationId xmlns:a16="http://schemas.microsoft.com/office/drawing/2014/main" id="{6735722F-281A-A3EE-B402-96D253F2A91B}"/>
              </a:ext>
            </a:extLst>
          </p:cNvPr>
          <p:cNvPicPr>
            <a:picLocks noChangeAspect="1"/>
          </p:cNvPicPr>
          <p:nvPr/>
        </p:nvPicPr>
        <p:blipFill rotWithShape="1">
          <a:blip r:embed="rId4"/>
          <a:srcRect t="25219" b="23492"/>
          <a:stretch/>
        </p:blipFill>
        <p:spPr>
          <a:xfrm>
            <a:off x="4000481" y="2323393"/>
            <a:ext cx="2306538" cy="2638029"/>
          </a:xfrm>
          <a:prstGeom prst="rect">
            <a:avLst/>
          </a:prstGeom>
        </p:spPr>
      </p:pic>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7090"/>
        <p:cNvGrpSpPr/>
        <p:nvPr/>
      </p:nvGrpSpPr>
      <p:grpSpPr>
        <a:xfrm>
          <a:off x="0" y="0"/>
          <a:ext cx="0" cy="0"/>
          <a:chOff x="0" y="0"/>
          <a:chExt cx="0" cy="0"/>
        </a:xfrm>
      </p:grpSpPr>
      <p:grpSp>
        <p:nvGrpSpPr>
          <p:cNvPr id="17091" name="Google Shape;17091;p55"/>
          <p:cNvGrpSpPr/>
          <p:nvPr/>
        </p:nvGrpSpPr>
        <p:grpSpPr>
          <a:xfrm>
            <a:off x="5310429" y="1166542"/>
            <a:ext cx="2991341" cy="3243229"/>
            <a:chOff x="3779925" y="1751900"/>
            <a:chExt cx="1395150" cy="1512700"/>
          </a:xfrm>
        </p:grpSpPr>
        <p:sp>
          <p:nvSpPr>
            <p:cNvPr id="17092" name="Google Shape;17092;p55"/>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55"/>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55"/>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55"/>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55"/>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55"/>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55"/>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55"/>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55"/>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55"/>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55"/>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55"/>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55"/>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55"/>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55"/>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55"/>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55"/>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55"/>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55"/>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55"/>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55"/>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55"/>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55"/>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55"/>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55"/>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55"/>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55"/>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55"/>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55"/>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55"/>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55"/>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55"/>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55"/>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55"/>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55"/>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55"/>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55"/>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55"/>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55"/>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31" name="Google Shape;17131;p55"/>
          <p:cNvSpPr txBox="1">
            <a:spLocks noGrp="1"/>
          </p:cNvSpPr>
          <p:nvPr>
            <p:ph type="title"/>
          </p:nvPr>
        </p:nvSpPr>
        <p:spPr>
          <a:xfrm>
            <a:off x="1091076" y="334427"/>
            <a:ext cx="6505445" cy="941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Peperangan bentuk baharu:</a:t>
            </a:r>
            <a:endParaRPr dirty="0"/>
          </a:p>
        </p:txBody>
      </p:sp>
      <p:sp>
        <p:nvSpPr>
          <p:cNvPr id="17132" name="Google Shape;17132;p55"/>
          <p:cNvSpPr txBox="1">
            <a:spLocks noGrp="1"/>
          </p:cNvSpPr>
          <p:nvPr>
            <p:ph type="subTitle" idx="1"/>
          </p:nvPr>
        </p:nvSpPr>
        <p:spPr>
          <a:xfrm>
            <a:off x="1052829" y="1152428"/>
            <a:ext cx="4394860" cy="2469600"/>
          </a:xfrm>
          <a:prstGeom prst="rect">
            <a:avLst/>
          </a:prstGeom>
        </p:spPr>
        <p:txBody>
          <a:bodyPr spcFirstLastPara="1" wrap="square" lIns="91425" tIns="91425" rIns="91425" bIns="91425" anchor="t" anchorCtr="0">
            <a:noAutofit/>
          </a:bodyPr>
          <a:lstStyle/>
          <a:p>
            <a:pPr algn="l"/>
            <a:r>
              <a:rPr lang="en-US" b="0" i="0" dirty="0">
                <a:effectLst/>
                <a:latin typeface="Livvic" pitchFamily="2" charset="0"/>
              </a:rPr>
              <a:t>It’s Getting Harder to Spot a Deep Fake Video</a:t>
            </a:r>
          </a:p>
          <a:p>
            <a:pPr marL="342900" indent="-317500">
              <a:buClr>
                <a:schemeClr val="dk1"/>
              </a:buClr>
            </a:pPr>
            <a:endParaRPr lang="en-US" b="0" i="0" dirty="0">
              <a:effectLst/>
              <a:latin typeface="Roboto" panose="02000000000000000000" pitchFamily="2" charset="0"/>
            </a:endParaRPr>
          </a:p>
          <a:p>
            <a:pPr marL="342900" lvl="0" indent="-317500" algn="l" rtl="0">
              <a:spcBef>
                <a:spcPts val="0"/>
              </a:spcBef>
              <a:spcAft>
                <a:spcPts val="0"/>
              </a:spcAft>
              <a:buClr>
                <a:schemeClr val="dk1"/>
              </a:buClr>
              <a:buSzPts val="1400"/>
              <a:buFont typeface="Livvic"/>
              <a:buNone/>
            </a:pPr>
            <a:r>
              <a:rPr lang="en-US" b="0" i="0" dirty="0">
                <a:solidFill>
                  <a:schemeClr val="dk1"/>
                </a:solidFill>
                <a:effectLst/>
                <a:latin typeface="Livvic" pitchFamily="2" charset="0"/>
                <a:hlinkClick r:id="rId3"/>
              </a:rPr>
              <a:t>https://www.youtube.com/watch?v=gLoI9hAX9dw</a:t>
            </a:r>
            <a:endParaRPr lang="en-US" b="0" i="0" dirty="0">
              <a:solidFill>
                <a:schemeClr val="dk1"/>
              </a:solidFill>
              <a:effectLst/>
              <a:latin typeface="Livvic" pitchFamily="2" charset="0"/>
            </a:endParaRPr>
          </a:p>
          <a:p>
            <a:pPr marL="342900" lvl="0" indent="-317500" algn="l" rtl="0">
              <a:spcBef>
                <a:spcPts val="0"/>
              </a:spcBef>
              <a:spcAft>
                <a:spcPts val="0"/>
              </a:spcAft>
              <a:buClr>
                <a:schemeClr val="dk1"/>
              </a:buClr>
              <a:buSzPts val="1400"/>
              <a:buFont typeface="Livvic"/>
              <a:buNone/>
            </a:pPr>
            <a:endParaRPr lang="en-US" b="0" i="0" dirty="0">
              <a:solidFill>
                <a:schemeClr val="dk1"/>
              </a:solidFill>
              <a:effectLst/>
              <a:latin typeface="Livvic" pitchFamily="2" charset="0"/>
            </a:endParaRPr>
          </a:p>
          <a:p>
            <a:pPr marL="342900" lvl="0" indent="-317500" algn="l" rtl="0">
              <a:spcBef>
                <a:spcPts val="0"/>
              </a:spcBef>
              <a:spcAft>
                <a:spcPts val="0"/>
              </a:spcAft>
              <a:buClr>
                <a:schemeClr val="dk1"/>
              </a:buClr>
              <a:buSzPts val="1400"/>
              <a:buFont typeface="Livvic"/>
              <a:buNone/>
            </a:pPr>
            <a:endParaRPr lang="en-US" b="0" i="0" dirty="0">
              <a:effectLst/>
              <a:latin typeface="Livvic" pitchFamily="2" charset="0"/>
            </a:endParaRPr>
          </a:p>
          <a:p>
            <a:pPr marL="342900" lvl="0" indent="-317500" algn="l" rtl="0">
              <a:spcBef>
                <a:spcPts val="0"/>
              </a:spcBef>
              <a:spcAft>
                <a:spcPts val="0"/>
              </a:spcAft>
              <a:buClr>
                <a:schemeClr val="dk1"/>
              </a:buClr>
              <a:buSzPts val="1400"/>
              <a:buFont typeface="Livvic"/>
              <a:buNone/>
            </a:pPr>
            <a:r>
              <a:rPr lang="en-US" b="0" i="0" dirty="0">
                <a:effectLst/>
                <a:latin typeface="Livvic" pitchFamily="2" charset="0"/>
              </a:rPr>
              <a:t>After Truth</a:t>
            </a:r>
          </a:p>
          <a:p>
            <a:pPr marL="342900" lvl="0" indent="-317500" algn="l" rtl="0">
              <a:spcBef>
                <a:spcPts val="0"/>
              </a:spcBef>
              <a:spcAft>
                <a:spcPts val="0"/>
              </a:spcAft>
              <a:buClr>
                <a:schemeClr val="dk1"/>
              </a:buClr>
              <a:buSzPts val="1400"/>
              <a:buFont typeface="Livvic"/>
              <a:buNone/>
            </a:pPr>
            <a:endParaRPr lang="en-US" b="0" i="0" dirty="0">
              <a:effectLst/>
              <a:latin typeface="Livvic" pitchFamily="2" charset="0"/>
            </a:endParaRPr>
          </a:p>
          <a:p>
            <a:pPr marL="342900" lvl="0" indent="-317500" algn="l" rtl="0">
              <a:spcBef>
                <a:spcPts val="0"/>
              </a:spcBef>
              <a:spcAft>
                <a:spcPts val="0"/>
              </a:spcAft>
              <a:buClr>
                <a:schemeClr val="dk1"/>
              </a:buClr>
              <a:buSzPts val="1400"/>
              <a:buFont typeface="Livvic"/>
              <a:buNone/>
            </a:pPr>
            <a:r>
              <a:rPr lang="en-US" dirty="0">
                <a:solidFill>
                  <a:schemeClr val="dk1"/>
                </a:solidFill>
                <a:hlinkClick r:id="rId4"/>
              </a:rPr>
              <a:t>https://www.youtube.com/watch?v=GLi7cNAJKA8</a:t>
            </a:r>
            <a:endParaRPr lang="en-US" dirty="0">
              <a:solidFill>
                <a:schemeClr val="dk1"/>
              </a:solidFill>
            </a:endParaRPr>
          </a:p>
          <a:p>
            <a:pPr marL="342900" lvl="0" indent="-317500" algn="l" rtl="0">
              <a:spcBef>
                <a:spcPts val="0"/>
              </a:spcBef>
              <a:spcAft>
                <a:spcPts val="0"/>
              </a:spcAft>
              <a:buClr>
                <a:schemeClr val="dk1"/>
              </a:buClr>
              <a:buSzPts val="1400"/>
              <a:buFont typeface="Livvic"/>
              <a:buNone/>
            </a:pPr>
            <a:br>
              <a:rPr lang="en" dirty="0">
                <a:solidFill>
                  <a:schemeClr val="dk1"/>
                </a:solidFill>
              </a:rPr>
            </a:br>
            <a:endParaRPr lang="en-US" dirty="0">
              <a:solidFill>
                <a:schemeClr val="dk1"/>
              </a:solidFill>
            </a:endParaRPr>
          </a:p>
          <a:p>
            <a:pPr marL="342900" lvl="0" indent="-317500" algn="ctr" rtl="0">
              <a:spcBef>
                <a:spcPts val="1000"/>
              </a:spcBef>
              <a:spcAft>
                <a:spcPts val="0"/>
              </a:spcAft>
              <a:buClr>
                <a:schemeClr val="dk1"/>
              </a:buClr>
              <a:buSzPts val="1400"/>
              <a:buFont typeface="Livvic"/>
              <a:buNone/>
            </a:pPr>
            <a:r>
              <a:rPr lang="en-US" b="1" i="1" dirty="0" err="1">
                <a:solidFill>
                  <a:schemeClr val="dk1"/>
                </a:solidFill>
              </a:rPr>
              <a:t>Kenalpasti</a:t>
            </a:r>
            <a:r>
              <a:rPr lang="en-US" b="1" i="1" dirty="0">
                <a:solidFill>
                  <a:schemeClr val="dk1"/>
                </a:solidFill>
              </a:rPr>
              <a:t> </a:t>
            </a:r>
            <a:r>
              <a:rPr lang="en-US" b="1" i="1" dirty="0" err="1">
                <a:solidFill>
                  <a:schemeClr val="dk1"/>
                </a:solidFill>
              </a:rPr>
              <a:t>isu</a:t>
            </a:r>
            <a:r>
              <a:rPr lang="en-US" b="1" i="1" dirty="0">
                <a:solidFill>
                  <a:schemeClr val="dk1"/>
                </a:solidFill>
              </a:rPr>
              <a:t> </a:t>
            </a:r>
            <a:r>
              <a:rPr lang="en-US" b="1" i="1" dirty="0" err="1">
                <a:solidFill>
                  <a:schemeClr val="dk1"/>
                </a:solidFill>
              </a:rPr>
              <a:t>dari</a:t>
            </a:r>
            <a:r>
              <a:rPr lang="en-US" b="1" i="1" dirty="0">
                <a:solidFill>
                  <a:schemeClr val="dk1"/>
                </a:solidFill>
              </a:rPr>
              <a:t> </a:t>
            </a:r>
            <a:r>
              <a:rPr lang="en-US" b="1" i="1" dirty="0" err="1">
                <a:solidFill>
                  <a:schemeClr val="dk1"/>
                </a:solidFill>
              </a:rPr>
              <a:t>dua</a:t>
            </a:r>
            <a:r>
              <a:rPr lang="en-US" b="1" i="1" dirty="0">
                <a:solidFill>
                  <a:schemeClr val="dk1"/>
                </a:solidFill>
              </a:rPr>
              <a:t> </a:t>
            </a:r>
            <a:r>
              <a:rPr lang="en-US" b="1" i="1" dirty="0" err="1">
                <a:solidFill>
                  <a:schemeClr val="dk1"/>
                </a:solidFill>
              </a:rPr>
              <a:t>klip</a:t>
            </a:r>
            <a:r>
              <a:rPr lang="en-US" b="1" i="1" dirty="0">
                <a:solidFill>
                  <a:schemeClr val="dk1"/>
                </a:solidFill>
              </a:rPr>
              <a:t> video di </a:t>
            </a:r>
            <a:r>
              <a:rPr lang="en-US" b="1" i="1" dirty="0" err="1">
                <a:solidFill>
                  <a:schemeClr val="dk1"/>
                </a:solidFill>
              </a:rPr>
              <a:t>atas</a:t>
            </a:r>
            <a:r>
              <a:rPr lang="en-US" b="1" i="1" dirty="0">
                <a:solidFill>
                  <a:schemeClr val="dk1"/>
                </a:solidFill>
              </a:rPr>
              <a:t>. </a:t>
            </a:r>
          </a:p>
          <a:p>
            <a:pPr marL="342900" lvl="0" indent="-317500" algn="ctr" rtl="0">
              <a:spcBef>
                <a:spcPts val="1000"/>
              </a:spcBef>
              <a:spcAft>
                <a:spcPts val="0"/>
              </a:spcAft>
              <a:buClr>
                <a:schemeClr val="dk1"/>
              </a:buClr>
              <a:buSzPts val="1400"/>
              <a:buFont typeface="Livvic"/>
              <a:buNone/>
            </a:pPr>
            <a:r>
              <a:rPr lang="en-US" b="1" i="1" dirty="0" err="1">
                <a:solidFill>
                  <a:schemeClr val="dk1"/>
                </a:solidFill>
              </a:rPr>
              <a:t>Berikan</a:t>
            </a:r>
            <a:r>
              <a:rPr lang="en-US" b="1" i="1" dirty="0">
                <a:solidFill>
                  <a:schemeClr val="dk1"/>
                </a:solidFill>
              </a:rPr>
              <a:t> </a:t>
            </a:r>
            <a:r>
              <a:rPr lang="en-US" b="1" i="1" dirty="0" err="1">
                <a:solidFill>
                  <a:schemeClr val="dk1"/>
                </a:solidFill>
              </a:rPr>
              <a:t>pandangan</a:t>
            </a:r>
            <a:r>
              <a:rPr lang="en-US" b="1" i="1" dirty="0">
                <a:solidFill>
                  <a:schemeClr val="dk1"/>
                </a:solidFill>
              </a:rPr>
              <a:t> </a:t>
            </a:r>
            <a:r>
              <a:rPr lang="en-US" b="1" i="1" dirty="0" err="1">
                <a:solidFill>
                  <a:schemeClr val="dk1"/>
                </a:solidFill>
              </a:rPr>
              <a:t>bagaimana</a:t>
            </a:r>
            <a:r>
              <a:rPr lang="en-US" b="1" i="1" dirty="0">
                <a:solidFill>
                  <a:schemeClr val="dk1"/>
                </a:solidFill>
              </a:rPr>
              <a:t> </a:t>
            </a:r>
            <a:r>
              <a:rPr lang="en-US" b="1" i="1" dirty="0" err="1">
                <a:solidFill>
                  <a:schemeClr val="dk1"/>
                </a:solidFill>
              </a:rPr>
              <a:t>anda</a:t>
            </a:r>
            <a:r>
              <a:rPr lang="en-US" b="1" i="1" dirty="0">
                <a:solidFill>
                  <a:schemeClr val="dk1"/>
                </a:solidFill>
              </a:rPr>
              <a:t> </a:t>
            </a:r>
            <a:r>
              <a:rPr lang="en-US" b="1" i="1" dirty="0" err="1">
                <a:solidFill>
                  <a:schemeClr val="dk1"/>
                </a:solidFill>
              </a:rPr>
              <a:t>berhadapan</a:t>
            </a:r>
            <a:r>
              <a:rPr lang="en-US" b="1" i="1" dirty="0">
                <a:solidFill>
                  <a:schemeClr val="dk1"/>
                </a:solidFill>
              </a:rPr>
              <a:t> </a:t>
            </a:r>
            <a:r>
              <a:rPr lang="en-US" b="1" i="1" dirty="0" err="1">
                <a:solidFill>
                  <a:schemeClr val="dk1"/>
                </a:solidFill>
              </a:rPr>
              <a:t>dengan</a:t>
            </a:r>
            <a:r>
              <a:rPr lang="en-US" b="1" i="1" dirty="0">
                <a:solidFill>
                  <a:schemeClr val="dk1"/>
                </a:solidFill>
              </a:rPr>
              <a:t> </a:t>
            </a:r>
            <a:r>
              <a:rPr lang="en-US" b="1" i="1" dirty="0" err="1">
                <a:solidFill>
                  <a:schemeClr val="dk1"/>
                </a:solidFill>
              </a:rPr>
              <a:t>isu</a:t>
            </a:r>
            <a:r>
              <a:rPr lang="en-US" b="1" i="1" dirty="0">
                <a:solidFill>
                  <a:schemeClr val="dk1"/>
                </a:solidFill>
              </a:rPr>
              <a:t> </a:t>
            </a:r>
            <a:r>
              <a:rPr lang="en-US" b="1" i="1" dirty="0" err="1">
                <a:solidFill>
                  <a:schemeClr val="dk1"/>
                </a:solidFill>
              </a:rPr>
              <a:t>ini</a:t>
            </a:r>
            <a:r>
              <a:rPr lang="en-US" b="1" i="1" dirty="0">
                <a:solidFill>
                  <a:schemeClr val="dk1"/>
                </a:solidFill>
              </a:rPr>
              <a:t>.</a:t>
            </a:r>
            <a:endParaRPr b="1" i="1" dirty="0">
              <a:solidFill>
                <a:schemeClr val="dk1"/>
              </a:solidFill>
            </a:endParaRPr>
          </a:p>
        </p:txBody>
      </p:sp>
      <p:grpSp>
        <p:nvGrpSpPr>
          <p:cNvPr id="17133" name="Google Shape;17133;p55"/>
          <p:cNvGrpSpPr/>
          <p:nvPr/>
        </p:nvGrpSpPr>
        <p:grpSpPr>
          <a:xfrm>
            <a:off x="5234229" y="1090342"/>
            <a:ext cx="2991341" cy="3243229"/>
            <a:chOff x="3779925" y="1751900"/>
            <a:chExt cx="1395150" cy="1512700"/>
          </a:xfrm>
        </p:grpSpPr>
        <p:sp>
          <p:nvSpPr>
            <p:cNvPr id="17134" name="Google Shape;17134;p55"/>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55"/>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55"/>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55"/>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55"/>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55"/>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55"/>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55"/>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55"/>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55"/>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55"/>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55"/>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55"/>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55"/>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55"/>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55"/>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55"/>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55"/>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55"/>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55"/>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55"/>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55"/>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55"/>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55"/>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55"/>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55"/>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55"/>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55"/>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55"/>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55"/>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55"/>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55"/>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55"/>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55"/>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55"/>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55"/>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55"/>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55"/>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55"/>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73" name="Google Shape;17173;p55"/>
          <p:cNvSpPr/>
          <p:nvPr/>
        </p:nvSpPr>
        <p:spPr>
          <a:xfrm>
            <a:off x="1129437" y="4675550"/>
            <a:ext cx="6885124"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 name="Google Shape;30422;p76">
            <a:extLst>
              <a:ext uri="{FF2B5EF4-FFF2-40B4-BE49-F238E27FC236}">
                <a16:creationId xmlns:a16="http://schemas.microsoft.com/office/drawing/2014/main" id="{E9B11EB3-2322-6306-98BA-90DCA1ED1829}"/>
              </a:ext>
            </a:extLst>
          </p:cNvPr>
          <p:cNvGrpSpPr/>
          <p:nvPr/>
        </p:nvGrpSpPr>
        <p:grpSpPr>
          <a:xfrm>
            <a:off x="706352" y="1629646"/>
            <a:ext cx="345642" cy="345674"/>
            <a:chOff x="5549861" y="3817349"/>
            <a:chExt cx="345642" cy="345674"/>
          </a:xfrm>
        </p:grpSpPr>
        <p:sp>
          <p:nvSpPr>
            <p:cNvPr id="86" name="Google Shape;30423;p76">
              <a:extLst>
                <a:ext uri="{FF2B5EF4-FFF2-40B4-BE49-F238E27FC236}">
                  <a16:creationId xmlns:a16="http://schemas.microsoft.com/office/drawing/2014/main" id="{901E230B-0B9D-408C-B496-CF1D9A80515A}"/>
                </a:ext>
              </a:extLst>
            </p:cNvPr>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0424;p76">
              <a:extLst>
                <a:ext uri="{FF2B5EF4-FFF2-40B4-BE49-F238E27FC236}">
                  <a16:creationId xmlns:a16="http://schemas.microsoft.com/office/drawing/2014/main" id="{4EA9E3CD-3D86-B929-C7F7-4A9F39BEB6AE}"/>
                </a:ext>
              </a:extLst>
            </p:cNvPr>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0425;p76">
              <a:extLst>
                <a:ext uri="{FF2B5EF4-FFF2-40B4-BE49-F238E27FC236}">
                  <a16:creationId xmlns:a16="http://schemas.microsoft.com/office/drawing/2014/main" id="{47E26B13-2341-5FCD-3CE1-9D1B1BA9558F}"/>
                </a:ext>
              </a:extLst>
            </p:cNvPr>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 name="Google Shape;30422;p76">
            <a:extLst>
              <a:ext uri="{FF2B5EF4-FFF2-40B4-BE49-F238E27FC236}">
                <a16:creationId xmlns:a16="http://schemas.microsoft.com/office/drawing/2014/main" id="{780BC4BC-ABA0-3077-884D-40008A7CE438}"/>
              </a:ext>
            </a:extLst>
          </p:cNvPr>
          <p:cNvGrpSpPr/>
          <p:nvPr/>
        </p:nvGrpSpPr>
        <p:grpSpPr>
          <a:xfrm>
            <a:off x="769646" y="2647717"/>
            <a:ext cx="345642" cy="345674"/>
            <a:chOff x="5549861" y="3817349"/>
            <a:chExt cx="345642" cy="345674"/>
          </a:xfrm>
        </p:grpSpPr>
        <p:sp>
          <p:nvSpPr>
            <p:cNvPr id="90" name="Google Shape;30423;p76">
              <a:extLst>
                <a:ext uri="{FF2B5EF4-FFF2-40B4-BE49-F238E27FC236}">
                  <a16:creationId xmlns:a16="http://schemas.microsoft.com/office/drawing/2014/main" id="{13CAD179-72E0-0A63-68D5-0B38AE980F1F}"/>
                </a:ext>
              </a:extLst>
            </p:cNvPr>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0424;p76">
              <a:extLst>
                <a:ext uri="{FF2B5EF4-FFF2-40B4-BE49-F238E27FC236}">
                  <a16:creationId xmlns:a16="http://schemas.microsoft.com/office/drawing/2014/main" id="{A1923063-5E9F-A14D-AC94-FD1609F02219}"/>
                </a:ext>
              </a:extLst>
            </p:cNvPr>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0425;p76">
              <a:extLst>
                <a:ext uri="{FF2B5EF4-FFF2-40B4-BE49-F238E27FC236}">
                  <a16:creationId xmlns:a16="http://schemas.microsoft.com/office/drawing/2014/main" id="{E5DD8380-0FDD-77AF-AF6C-A1A91F85C724}"/>
                </a:ext>
              </a:extLst>
            </p:cNvPr>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420162515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7090"/>
        <p:cNvGrpSpPr/>
        <p:nvPr/>
      </p:nvGrpSpPr>
      <p:grpSpPr>
        <a:xfrm>
          <a:off x="0" y="0"/>
          <a:ext cx="0" cy="0"/>
          <a:chOff x="0" y="0"/>
          <a:chExt cx="0" cy="0"/>
        </a:xfrm>
      </p:grpSpPr>
      <p:grpSp>
        <p:nvGrpSpPr>
          <p:cNvPr id="17091" name="Google Shape;17091;p55"/>
          <p:cNvGrpSpPr/>
          <p:nvPr/>
        </p:nvGrpSpPr>
        <p:grpSpPr>
          <a:xfrm>
            <a:off x="5310429" y="1166542"/>
            <a:ext cx="2991341" cy="3243229"/>
            <a:chOff x="3779925" y="1751900"/>
            <a:chExt cx="1395150" cy="1512700"/>
          </a:xfrm>
        </p:grpSpPr>
        <p:sp>
          <p:nvSpPr>
            <p:cNvPr id="17092" name="Google Shape;17092;p55"/>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55"/>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55"/>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55"/>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55"/>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55"/>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55"/>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55"/>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55"/>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55"/>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55"/>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55"/>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55"/>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55"/>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55"/>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55"/>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55"/>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55"/>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55"/>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55"/>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55"/>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55"/>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55"/>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55"/>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55"/>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55"/>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55"/>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55"/>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55"/>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55"/>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55"/>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55"/>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55"/>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55"/>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55"/>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55"/>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55"/>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55"/>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55"/>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31" name="Google Shape;17131;p55"/>
          <p:cNvSpPr txBox="1">
            <a:spLocks noGrp="1"/>
          </p:cNvSpPr>
          <p:nvPr>
            <p:ph type="title"/>
          </p:nvPr>
        </p:nvSpPr>
        <p:spPr>
          <a:xfrm>
            <a:off x="1091076" y="334427"/>
            <a:ext cx="6505445" cy="941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Kita sedang diintip:</a:t>
            </a:r>
            <a:endParaRPr dirty="0"/>
          </a:p>
        </p:txBody>
      </p:sp>
      <p:sp>
        <p:nvSpPr>
          <p:cNvPr id="17132" name="Google Shape;17132;p55"/>
          <p:cNvSpPr txBox="1">
            <a:spLocks noGrp="1"/>
          </p:cNvSpPr>
          <p:nvPr>
            <p:ph type="subTitle" idx="1"/>
          </p:nvPr>
        </p:nvSpPr>
        <p:spPr>
          <a:xfrm>
            <a:off x="1052829" y="1152428"/>
            <a:ext cx="4394860" cy="2469600"/>
          </a:xfrm>
          <a:prstGeom prst="rect">
            <a:avLst/>
          </a:prstGeom>
        </p:spPr>
        <p:txBody>
          <a:bodyPr spcFirstLastPara="1" wrap="square" lIns="91425" tIns="91425" rIns="91425" bIns="91425" anchor="t" anchorCtr="0">
            <a:noAutofit/>
          </a:bodyPr>
          <a:lstStyle/>
          <a:p>
            <a:pPr marL="342900" lvl="0" indent="-317500" algn="l" rtl="0">
              <a:spcBef>
                <a:spcPts val="0"/>
              </a:spcBef>
              <a:spcAft>
                <a:spcPts val="0"/>
              </a:spcAft>
              <a:buClr>
                <a:schemeClr val="dk1"/>
              </a:buClr>
              <a:buSzPts val="1400"/>
              <a:buFont typeface="Livvic"/>
              <a:buNone/>
            </a:pPr>
            <a:r>
              <a:rPr lang="en-US" dirty="0">
                <a:solidFill>
                  <a:schemeClr val="dk1"/>
                </a:solidFill>
              </a:rPr>
              <a:t>The Great Hack. </a:t>
            </a:r>
          </a:p>
          <a:p>
            <a:pPr marL="342900" lvl="0" indent="-317500" algn="l" rtl="0">
              <a:spcBef>
                <a:spcPts val="0"/>
              </a:spcBef>
              <a:spcAft>
                <a:spcPts val="0"/>
              </a:spcAft>
              <a:buClr>
                <a:schemeClr val="dk1"/>
              </a:buClr>
              <a:buSzPts val="1400"/>
              <a:buFont typeface="Livvic"/>
              <a:buNone/>
            </a:pPr>
            <a:endParaRPr lang="en-US" dirty="0">
              <a:solidFill>
                <a:schemeClr val="dk1"/>
              </a:solidFill>
            </a:endParaRPr>
          </a:p>
          <a:p>
            <a:pPr marL="342900" lvl="0" indent="-317500" algn="l" rtl="0">
              <a:spcBef>
                <a:spcPts val="0"/>
              </a:spcBef>
              <a:spcAft>
                <a:spcPts val="0"/>
              </a:spcAft>
              <a:buClr>
                <a:schemeClr val="dk1"/>
              </a:buClr>
              <a:buSzPts val="1400"/>
              <a:buFont typeface="Livvic"/>
              <a:buNone/>
            </a:pPr>
            <a:r>
              <a:rPr lang="en-US" b="0" i="0" dirty="0">
                <a:solidFill>
                  <a:schemeClr val="dk1"/>
                </a:solidFill>
                <a:effectLst/>
                <a:latin typeface="Livvic" pitchFamily="2" charset="0"/>
                <a:hlinkClick r:id="rId3"/>
              </a:rPr>
              <a:t>https://www.youtube.com/watch?v=iX8GxLP1FHo</a:t>
            </a:r>
            <a:endParaRPr lang="en-US" b="0" i="0" dirty="0">
              <a:solidFill>
                <a:schemeClr val="dk1"/>
              </a:solidFill>
              <a:effectLst/>
              <a:latin typeface="Livvic" pitchFamily="2" charset="0"/>
            </a:endParaRPr>
          </a:p>
          <a:p>
            <a:pPr marL="342900" lvl="0" indent="-317500" algn="l" rtl="0">
              <a:spcBef>
                <a:spcPts val="0"/>
              </a:spcBef>
              <a:spcAft>
                <a:spcPts val="0"/>
              </a:spcAft>
              <a:buClr>
                <a:schemeClr val="dk1"/>
              </a:buClr>
              <a:buSzPts val="1400"/>
              <a:buFont typeface="Livvic"/>
              <a:buNone/>
            </a:pPr>
            <a:endParaRPr lang="en-US" b="0" i="0" dirty="0">
              <a:solidFill>
                <a:schemeClr val="dk1"/>
              </a:solidFill>
              <a:effectLst/>
              <a:latin typeface="Livvic" pitchFamily="2" charset="0"/>
            </a:endParaRPr>
          </a:p>
          <a:p>
            <a:pPr marL="342900" lvl="0" indent="-317500" algn="l" rtl="0">
              <a:spcBef>
                <a:spcPts val="0"/>
              </a:spcBef>
              <a:spcAft>
                <a:spcPts val="0"/>
              </a:spcAft>
              <a:buClr>
                <a:schemeClr val="dk1"/>
              </a:buClr>
              <a:buSzPts val="1400"/>
              <a:buFont typeface="Livvic"/>
              <a:buNone/>
            </a:pPr>
            <a:endParaRPr lang="en-US" b="0" i="0" dirty="0">
              <a:solidFill>
                <a:schemeClr val="dk1"/>
              </a:solidFill>
              <a:effectLst/>
              <a:latin typeface="Livvic" pitchFamily="2" charset="0"/>
            </a:endParaRPr>
          </a:p>
          <a:p>
            <a:pPr marL="342900" lvl="0" indent="-317500" algn="l" rtl="0">
              <a:spcBef>
                <a:spcPts val="0"/>
              </a:spcBef>
              <a:spcAft>
                <a:spcPts val="0"/>
              </a:spcAft>
              <a:buClr>
                <a:schemeClr val="dk1"/>
              </a:buClr>
              <a:buSzPts val="1400"/>
              <a:buFont typeface="Livvic"/>
              <a:buNone/>
            </a:pPr>
            <a:r>
              <a:rPr lang="en-US" b="0" i="0" dirty="0">
                <a:effectLst/>
                <a:latin typeface="Livvic" pitchFamily="2" charset="0"/>
              </a:rPr>
              <a:t>This Is How Social Media Is Destroying Your Life</a:t>
            </a:r>
          </a:p>
          <a:p>
            <a:pPr marL="342900" lvl="0" indent="-317500" algn="l" rtl="0">
              <a:spcBef>
                <a:spcPts val="0"/>
              </a:spcBef>
              <a:spcAft>
                <a:spcPts val="0"/>
              </a:spcAft>
              <a:buClr>
                <a:schemeClr val="dk1"/>
              </a:buClr>
              <a:buSzPts val="1400"/>
              <a:buFont typeface="Livvic"/>
              <a:buNone/>
            </a:pPr>
            <a:endParaRPr lang="en-US" b="0" i="0" dirty="0">
              <a:effectLst/>
              <a:latin typeface="Livvic" pitchFamily="2" charset="0"/>
            </a:endParaRPr>
          </a:p>
          <a:p>
            <a:pPr marL="342900" lvl="0" indent="-317500" algn="l" rtl="0">
              <a:spcBef>
                <a:spcPts val="0"/>
              </a:spcBef>
              <a:spcAft>
                <a:spcPts val="0"/>
              </a:spcAft>
              <a:buClr>
                <a:schemeClr val="dk1"/>
              </a:buClr>
              <a:buSzPts val="1400"/>
              <a:buFont typeface="Livvic"/>
              <a:buNone/>
            </a:pPr>
            <a:r>
              <a:rPr lang="en-US" dirty="0">
                <a:solidFill>
                  <a:schemeClr val="dk1"/>
                </a:solidFill>
                <a:hlinkClick r:id="rId4"/>
              </a:rPr>
              <a:t>https://www.youtube.com/watch?v=e2Tq2gvGt80</a:t>
            </a:r>
            <a:endParaRPr lang="en-US" dirty="0">
              <a:solidFill>
                <a:schemeClr val="dk1"/>
              </a:solidFill>
              <a:latin typeface="Livvic" pitchFamily="2" charset="0"/>
            </a:endParaRPr>
          </a:p>
          <a:p>
            <a:pPr marL="342900" lvl="0" indent="-317500" algn="l" rtl="0">
              <a:spcBef>
                <a:spcPts val="0"/>
              </a:spcBef>
              <a:spcAft>
                <a:spcPts val="0"/>
              </a:spcAft>
              <a:buClr>
                <a:schemeClr val="dk1"/>
              </a:buClr>
              <a:buSzPts val="1400"/>
              <a:buFont typeface="Livvic"/>
              <a:buNone/>
            </a:pPr>
            <a:br>
              <a:rPr lang="en" dirty="0">
                <a:solidFill>
                  <a:schemeClr val="dk1"/>
                </a:solidFill>
              </a:rPr>
            </a:br>
            <a:endParaRPr lang="en-US" dirty="0">
              <a:solidFill>
                <a:schemeClr val="dk1"/>
              </a:solidFill>
            </a:endParaRPr>
          </a:p>
          <a:p>
            <a:pPr marL="342900" lvl="0" indent="-317500" algn="ctr" rtl="0">
              <a:spcBef>
                <a:spcPts val="1000"/>
              </a:spcBef>
              <a:spcAft>
                <a:spcPts val="0"/>
              </a:spcAft>
              <a:buClr>
                <a:schemeClr val="dk1"/>
              </a:buClr>
              <a:buSzPts val="1400"/>
              <a:buFont typeface="Livvic"/>
              <a:buNone/>
            </a:pPr>
            <a:r>
              <a:rPr lang="en-US" b="1" i="1" dirty="0" err="1">
                <a:solidFill>
                  <a:schemeClr val="dk1"/>
                </a:solidFill>
              </a:rPr>
              <a:t>Kenalpasti</a:t>
            </a:r>
            <a:r>
              <a:rPr lang="en-US" b="1" i="1" dirty="0">
                <a:solidFill>
                  <a:schemeClr val="dk1"/>
                </a:solidFill>
              </a:rPr>
              <a:t> </a:t>
            </a:r>
            <a:r>
              <a:rPr lang="en-US" b="1" i="1" dirty="0" err="1">
                <a:solidFill>
                  <a:schemeClr val="dk1"/>
                </a:solidFill>
              </a:rPr>
              <a:t>isu</a:t>
            </a:r>
            <a:r>
              <a:rPr lang="en-US" b="1" i="1" dirty="0">
                <a:solidFill>
                  <a:schemeClr val="dk1"/>
                </a:solidFill>
              </a:rPr>
              <a:t> </a:t>
            </a:r>
            <a:r>
              <a:rPr lang="en-US" b="1" i="1" dirty="0" err="1">
                <a:solidFill>
                  <a:schemeClr val="dk1"/>
                </a:solidFill>
              </a:rPr>
              <a:t>dari</a:t>
            </a:r>
            <a:r>
              <a:rPr lang="en-US" b="1" i="1" dirty="0">
                <a:solidFill>
                  <a:schemeClr val="dk1"/>
                </a:solidFill>
              </a:rPr>
              <a:t> </a:t>
            </a:r>
            <a:r>
              <a:rPr lang="en-US" b="1" i="1" dirty="0" err="1">
                <a:solidFill>
                  <a:schemeClr val="dk1"/>
                </a:solidFill>
              </a:rPr>
              <a:t>dua</a:t>
            </a:r>
            <a:r>
              <a:rPr lang="en-US" b="1" i="1" dirty="0">
                <a:solidFill>
                  <a:schemeClr val="dk1"/>
                </a:solidFill>
              </a:rPr>
              <a:t> </a:t>
            </a:r>
            <a:r>
              <a:rPr lang="en-US" b="1" i="1" dirty="0" err="1">
                <a:solidFill>
                  <a:schemeClr val="dk1"/>
                </a:solidFill>
              </a:rPr>
              <a:t>klip</a:t>
            </a:r>
            <a:r>
              <a:rPr lang="en-US" b="1" i="1" dirty="0">
                <a:solidFill>
                  <a:schemeClr val="dk1"/>
                </a:solidFill>
              </a:rPr>
              <a:t> video di </a:t>
            </a:r>
            <a:r>
              <a:rPr lang="en-US" b="1" i="1" dirty="0" err="1">
                <a:solidFill>
                  <a:schemeClr val="dk1"/>
                </a:solidFill>
              </a:rPr>
              <a:t>atas</a:t>
            </a:r>
            <a:r>
              <a:rPr lang="en-US" b="1" i="1" dirty="0">
                <a:solidFill>
                  <a:schemeClr val="dk1"/>
                </a:solidFill>
              </a:rPr>
              <a:t>. </a:t>
            </a:r>
          </a:p>
          <a:p>
            <a:pPr marL="342900" lvl="0" indent="-317500" algn="ctr" rtl="0">
              <a:spcBef>
                <a:spcPts val="1000"/>
              </a:spcBef>
              <a:spcAft>
                <a:spcPts val="0"/>
              </a:spcAft>
              <a:buClr>
                <a:schemeClr val="dk1"/>
              </a:buClr>
              <a:buSzPts val="1400"/>
              <a:buFont typeface="Livvic"/>
              <a:buNone/>
            </a:pPr>
            <a:r>
              <a:rPr lang="en-US" b="1" i="1" dirty="0" err="1">
                <a:solidFill>
                  <a:schemeClr val="dk1"/>
                </a:solidFill>
              </a:rPr>
              <a:t>Berikan</a:t>
            </a:r>
            <a:r>
              <a:rPr lang="en-US" b="1" i="1" dirty="0">
                <a:solidFill>
                  <a:schemeClr val="dk1"/>
                </a:solidFill>
              </a:rPr>
              <a:t> </a:t>
            </a:r>
            <a:r>
              <a:rPr lang="en-US" b="1" i="1" dirty="0" err="1">
                <a:solidFill>
                  <a:schemeClr val="dk1"/>
                </a:solidFill>
              </a:rPr>
              <a:t>pandangan</a:t>
            </a:r>
            <a:r>
              <a:rPr lang="en-US" b="1" i="1" dirty="0">
                <a:solidFill>
                  <a:schemeClr val="dk1"/>
                </a:solidFill>
              </a:rPr>
              <a:t> </a:t>
            </a:r>
            <a:r>
              <a:rPr lang="en-US" b="1" i="1" dirty="0" err="1">
                <a:solidFill>
                  <a:schemeClr val="dk1"/>
                </a:solidFill>
              </a:rPr>
              <a:t>bagaimana</a:t>
            </a:r>
            <a:r>
              <a:rPr lang="en-US" b="1" i="1" dirty="0">
                <a:solidFill>
                  <a:schemeClr val="dk1"/>
                </a:solidFill>
              </a:rPr>
              <a:t> </a:t>
            </a:r>
            <a:r>
              <a:rPr lang="en-US" b="1" i="1" dirty="0" err="1">
                <a:solidFill>
                  <a:schemeClr val="dk1"/>
                </a:solidFill>
              </a:rPr>
              <a:t>anda</a:t>
            </a:r>
            <a:r>
              <a:rPr lang="en-US" b="1" i="1" dirty="0">
                <a:solidFill>
                  <a:schemeClr val="dk1"/>
                </a:solidFill>
              </a:rPr>
              <a:t> </a:t>
            </a:r>
            <a:r>
              <a:rPr lang="en-US" b="1" i="1" dirty="0" err="1">
                <a:solidFill>
                  <a:schemeClr val="dk1"/>
                </a:solidFill>
              </a:rPr>
              <a:t>berhadapan</a:t>
            </a:r>
            <a:r>
              <a:rPr lang="en-US" b="1" i="1" dirty="0">
                <a:solidFill>
                  <a:schemeClr val="dk1"/>
                </a:solidFill>
              </a:rPr>
              <a:t> </a:t>
            </a:r>
            <a:r>
              <a:rPr lang="en-US" b="1" i="1" dirty="0" err="1">
                <a:solidFill>
                  <a:schemeClr val="dk1"/>
                </a:solidFill>
              </a:rPr>
              <a:t>dengan</a:t>
            </a:r>
            <a:r>
              <a:rPr lang="en-US" b="1" i="1" dirty="0">
                <a:solidFill>
                  <a:schemeClr val="dk1"/>
                </a:solidFill>
              </a:rPr>
              <a:t> </a:t>
            </a:r>
            <a:r>
              <a:rPr lang="en-US" b="1" i="1" dirty="0" err="1">
                <a:solidFill>
                  <a:schemeClr val="dk1"/>
                </a:solidFill>
              </a:rPr>
              <a:t>isu</a:t>
            </a:r>
            <a:r>
              <a:rPr lang="en-US" b="1" i="1" dirty="0">
                <a:solidFill>
                  <a:schemeClr val="dk1"/>
                </a:solidFill>
              </a:rPr>
              <a:t> </a:t>
            </a:r>
            <a:r>
              <a:rPr lang="en-US" b="1" i="1" dirty="0" err="1">
                <a:solidFill>
                  <a:schemeClr val="dk1"/>
                </a:solidFill>
              </a:rPr>
              <a:t>ini</a:t>
            </a:r>
            <a:r>
              <a:rPr lang="en-US" b="1" i="1" dirty="0">
                <a:solidFill>
                  <a:schemeClr val="dk1"/>
                </a:solidFill>
              </a:rPr>
              <a:t>.</a:t>
            </a:r>
            <a:endParaRPr b="1" i="1" dirty="0">
              <a:solidFill>
                <a:schemeClr val="dk1"/>
              </a:solidFill>
            </a:endParaRPr>
          </a:p>
        </p:txBody>
      </p:sp>
      <p:grpSp>
        <p:nvGrpSpPr>
          <p:cNvPr id="17133" name="Google Shape;17133;p55"/>
          <p:cNvGrpSpPr/>
          <p:nvPr/>
        </p:nvGrpSpPr>
        <p:grpSpPr>
          <a:xfrm>
            <a:off x="5234229" y="1090342"/>
            <a:ext cx="2991341" cy="3243229"/>
            <a:chOff x="3779925" y="1751900"/>
            <a:chExt cx="1395150" cy="1512700"/>
          </a:xfrm>
        </p:grpSpPr>
        <p:sp>
          <p:nvSpPr>
            <p:cNvPr id="17134" name="Google Shape;17134;p55"/>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55"/>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55"/>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55"/>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55"/>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55"/>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55"/>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55"/>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55"/>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55"/>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55"/>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55"/>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55"/>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55"/>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55"/>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55"/>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55"/>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55"/>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55"/>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55"/>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55"/>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55"/>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55"/>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55"/>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55"/>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55"/>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55"/>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55"/>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55"/>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55"/>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55"/>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55"/>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55"/>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55"/>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55"/>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55"/>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55"/>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55"/>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55"/>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173" name="Google Shape;17173;p55"/>
          <p:cNvSpPr/>
          <p:nvPr/>
        </p:nvSpPr>
        <p:spPr>
          <a:xfrm>
            <a:off x="1129437" y="4675550"/>
            <a:ext cx="6885124"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5" name="Google Shape;30422;p76">
            <a:extLst>
              <a:ext uri="{FF2B5EF4-FFF2-40B4-BE49-F238E27FC236}">
                <a16:creationId xmlns:a16="http://schemas.microsoft.com/office/drawing/2014/main" id="{E9B11EB3-2322-6306-98BA-90DCA1ED1829}"/>
              </a:ext>
            </a:extLst>
          </p:cNvPr>
          <p:cNvGrpSpPr/>
          <p:nvPr/>
        </p:nvGrpSpPr>
        <p:grpSpPr>
          <a:xfrm>
            <a:off x="728786" y="1642754"/>
            <a:ext cx="345642" cy="345674"/>
            <a:chOff x="5549861" y="3817349"/>
            <a:chExt cx="345642" cy="345674"/>
          </a:xfrm>
        </p:grpSpPr>
        <p:sp>
          <p:nvSpPr>
            <p:cNvPr id="86" name="Google Shape;30423;p76">
              <a:extLst>
                <a:ext uri="{FF2B5EF4-FFF2-40B4-BE49-F238E27FC236}">
                  <a16:creationId xmlns:a16="http://schemas.microsoft.com/office/drawing/2014/main" id="{901E230B-0B9D-408C-B496-CF1D9A80515A}"/>
                </a:ext>
              </a:extLst>
            </p:cNvPr>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30424;p76">
              <a:extLst>
                <a:ext uri="{FF2B5EF4-FFF2-40B4-BE49-F238E27FC236}">
                  <a16:creationId xmlns:a16="http://schemas.microsoft.com/office/drawing/2014/main" id="{4EA9E3CD-3D86-B929-C7F7-4A9F39BEB6AE}"/>
                </a:ext>
              </a:extLst>
            </p:cNvPr>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30425;p76">
              <a:extLst>
                <a:ext uri="{FF2B5EF4-FFF2-40B4-BE49-F238E27FC236}">
                  <a16:creationId xmlns:a16="http://schemas.microsoft.com/office/drawing/2014/main" id="{47E26B13-2341-5FCD-3CE1-9D1B1BA9558F}"/>
                </a:ext>
              </a:extLst>
            </p:cNvPr>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 name="Google Shape;30422;p76">
            <a:extLst>
              <a:ext uri="{FF2B5EF4-FFF2-40B4-BE49-F238E27FC236}">
                <a16:creationId xmlns:a16="http://schemas.microsoft.com/office/drawing/2014/main" id="{780BC4BC-ABA0-3077-884D-40008A7CE438}"/>
              </a:ext>
            </a:extLst>
          </p:cNvPr>
          <p:cNvGrpSpPr/>
          <p:nvPr/>
        </p:nvGrpSpPr>
        <p:grpSpPr>
          <a:xfrm>
            <a:off x="750385" y="2666092"/>
            <a:ext cx="345642" cy="345674"/>
            <a:chOff x="5549861" y="3817349"/>
            <a:chExt cx="345642" cy="345674"/>
          </a:xfrm>
        </p:grpSpPr>
        <p:sp>
          <p:nvSpPr>
            <p:cNvPr id="90" name="Google Shape;30423;p76">
              <a:extLst>
                <a:ext uri="{FF2B5EF4-FFF2-40B4-BE49-F238E27FC236}">
                  <a16:creationId xmlns:a16="http://schemas.microsoft.com/office/drawing/2014/main" id="{13CAD179-72E0-0A63-68D5-0B38AE980F1F}"/>
                </a:ext>
              </a:extLst>
            </p:cNvPr>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30424;p76">
              <a:extLst>
                <a:ext uri="{FF2B5EF4-FFF2-40B4-BE49-F238E27FC236}">
                  <a16:creationId xmlns:a16="http://schemas.microsoft.com/office/drawing/2014/main" id="{A1923063-5E9F-A14D-AC94-FD1609F02219}"/>
                </a:ext>
              </a:extLst>
            </p:cNvPr>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30425;p76">
              <a:extLst>
                <a:ext uri="{FF2B5EF4-FFF2-40B4-BE49-F238E27FC236}">
                  <a16:creationId xmlns:a16="http://schemas.microsoft.com/office/drawing/2014/main" id="{E5DD8380-0FDD-77AF-AF6C-A1A91F85C724}"/>
                </a:ext>
              </a:extLst>
            </p:cNvPr>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gr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4322"/>
        <p:cNvGrpSpPr/>
        <p:nvPr/>
      </p:nvGrpSpPr>
      <p:grpSpPr>
        <a:xfrm>
          <a:off x="0" y="0"/>
          <a:ext cx="0" cy="0"/>
          <a:chOff x="0" y="0"/>
          <a:chExt cx="0" cy="0"/>
        </a:xfrm>
      </p:grpSpPr>
      <p:grpSp>
        <p:nvGrpSpPr>
          <p:cNvPr id="14323" name="Google Shape;14323;p51"/>
          <p:cNvGrpSpPr/>
          <p:nvPr/>
        </p:nvGrpSpPr>
        <p:grpSpPr>
          <a:xfrm>
            <a:off x="8063160" y="3517645"/>
            <a:ext cx="1775747" cy="1925365"/>
            <a:chOff x="3779925" y="1751900"/>
            <a:chExt cx="1395150" cy="1512700"/>
          </a:xfrm>
        </p:grpSpPr>
        <p:sp>
          <p:nvSpPr>
            <p:cNvPr id="14324" name="Google Shape;14324;p51"/>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51"/>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51"/>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51"/>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51"/>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51"/>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51"/>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51"/>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51"/>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51"/>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51"/>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51"/>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51"/>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51"/>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51"/>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51"/>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51"/>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51"/>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51"/>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51"/>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51"/>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51"/>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51"/>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51"/>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51"/>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51"/>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51"/>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51"/>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51"/>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51"/>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51"/>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51"/>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51"/>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51"/>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51"/>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51"/>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51"/>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51"/>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51"/>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63" name="Google Shape;14363;p5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Kesimpulan</a:t>
            </a:r>
            <a:endParaRPr dirty="0"/>
          </a:p>
        </p:txBody>
      </p:sp>
      <p:sp>
        <p:nvSpPr>
          <p:cNvPr id="14364" name="Google Shape;14364;p51"/>
          <p:cNvSpPr txBox="1">
            <a:spLocks noGrp="1"/>
          </p:cNvSpPr>
          <p:nvPr>
            <p:ph type="subTitle" idx="1"/>
          </p:nvPr>
        </p:nvSpPr>
        <p:spPr>
          <a:xfrm>
            <a:off x="699100" y="151171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I</a:t>
            </a:r>
            <a:r>
              <a:rPr lang="en" dirty="0"/>
              <a:t>si 1</a:t>
            </a:r>
            <a:endParaRPr dirty="0"/>
          </a:p>
        </p:txBody>
      </p:sp>
      <p:sp>
        <p:nvSpPr>
          <p:cNvPr id="14365" name="Google Shape;14365;p51"/>
          <p:cNvSpPr txBox="1">
            <a:spLocks noGrp="1"/>
          </p:cNvSpPr>
          <p:nvPr>
            <p:ph type="subTitle" idx="2"/>
          </p:nvPr>
        </p:nvSpPr>
        <p:spPr>
          <a:xfrm>
            <a:off x="699100" y="190167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1"/>
                </a:solidFill>
              </a:rPr>
              <a:t>Used in Mesopotamia from 3000 b.c., </a:t>
            </a:r>
            <a:r>
              <a:rPr lang="en" i="1">
                <a:solidFill>
                  <a:schemeClr val="dk1"/>
                </a:solidFill>
              </a:rPr>
              <a:t>Stilus</a:t>
            </a:r>
            <a:r>
              <a:rPr lang="en">
                <a:solidFill>
                  <a:schemeClr val="dk1"/>
                </a:solidFill>
              </a:rPr>
              <a:t> was used as a writing instrument</a:t>
            </a:r>
            <a:endParaRPr/>
          </a:p>
        </p:txBody>
      </p:sp>
      <p:sp>
        <p:nvSpPr>
          <p:cNvPr id="14366" name="Google Shape;14366;p51"/>
          <p:cNvSpPr txBox="1">
            <a:spLocks noGrp="1"/>
          </p:cNvSpPr>
          <p:nvPr>
            <p:ph type="subTitle" idx="3"/>
          </p:nvPr>
        </p:nvSpPr>
        <p:spPr>
          <a:xfrm>
            <a:off x="3305250" y="151171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a:t>I</a:t>
            </a:r>
            <a:r>
              <a:rPr lang="en" dirty="0"/>
              <a:t>si 2</a:t>
            </a:r>
            <a:endParaRPr dirty="0"/>
          </a:p>
        </p:txBody>
      </p:sp>
      <p:sp>
        <p:nvSpPr>
          <p:cNvPr id="14367" name="Google Shape;14367;p51"/>
          <p:cNvSpPr txBox="1">
            <a:spLocks noGrp="1"/>
          </p:cNvSpPr>
          <p:nvPr>
            <p:ph type="subTitle" idx="4"/>
          </p:nvPr>
        </p:nvSpPr>
        <p:spPr>
          <a:xfrm>
            <a:off x="3305250" y="190167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Was used as an egyptus writing instrument since 2800 b.c</a:t>
            </a:r>
            <a:endParaRPr/>
          </a:p>
        </p:txBody>
      </p:sp>
      <p:sp>
        <p:nvSpPr>
          <p:cNvPr id="14368" name="Google Shape;14368;p51"/>
          <p:cNvSpPr txBox="1">
            <a:spLocks noGrp="1"/>
          </p:cNvSpPr>
          <p:nvPr>
            <p:ph type="subTitle" idx="5"/>
          </p:nvPr>
        </p:nvSpPr>
        <p:spPr>
          <a:xfrm>
            <a:off x="5911400" y="151171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a:t>I</a:t>
            </a:r>
            <a:r>
              <a:rPr lang="en" dirty="0"/>
              <a:t>si 3</a:t>
            </a:r>
            <a:endParaRPr dirty="0"/>
          </a:p>
        </p:txBody>
      </p:sp>
      <p:sp>
        <p:nvSpPr>
          <p:cNvPr id="14369" name="Google Shape;14369;p51"/>
          <p:cNvSpPr txBox="1">
            <a:spLocks noGrp="1"/>
          </p:cNvSpPr>
          <p:nvPr>
            <p:ph type="subTitle" idx="6"/>
          </p:nvPr>
        </p:nvSpPr>
        <p:spPr>
          <a:xfrm>
            <a:off x="5911400" y="190167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In Greece and Rome when Egypt banned the export </a:t>
            </a:r>
            <a:endParaRPr/>
          </a:p>
          <a:p>
            <a:pPr marL="0" lvl="0" indent="0" algn="ctr" rtl="0">
              <a:spcBef>
                <a:spcPts val="0"/>
              </a:spcBef>
              <a:spcAft>
                <a:spcPts val="0"/>
              </a:spcAft>
              <a:buNone/>
            </a:pPr>
            <a:r>
              <a:rPr lang="en"/>
              <a:t>of papyrus</a:t>
            </a:r>
            <a:endParaRPr/>
          </a:p>
        </p:txBody>
      </p:sp>
      <p:sp>
        <p:nvSpPr>
          <p:cNvPr id="14370" name="Google Shape;14370;p51"/>
          <p:cNvSpPr txBox="1">
            <a:spLocks noGrp="1"/>
          </p:cNvSpPr>
          <p:nvPr>
            <p:ph type="subTitle" idx="7"/>
          </p:nvPr>
        </p:nvSpPr>
        <p:spPr>
          <a:xfrm>
            <a:off x="699075" y="295146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I</a:t>
            </a:r>
            <a:r>
              <a:rPr lang="en" dirty="0"/>
              <a:t>si 4</a:t>
            </a:r>
            <a:endParaRPr dirty="0"/>
          </a:p>
        </p:txBody>
      </p:sp>
      <p:sp>
        <p:nvSpPr>
          <p:cNvPr id="14371" name="Google Shape;14371;p51"/>
          <p:cNvSpPr txBox="1">
            <a:spLocks noGrp="1"/>
          </p:cNvSpPr>
          <p:nvPr>
            <p:ph type="subTitle" idx="8"/>
          </p:nvPr>
        </p:nvSpPr>
        <p:spPr>
          <a:xfrm>
            <a:off x="699075" y="334142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It was invented in China and it allowed the evolution of the printing press</a:t>
            </a:r>
            <a:endParaRPr/>
          </a:p>
        </p:txBody>
      </p:sp>
      <p:sp>
        <p:nvSpPr>
          <p:cNvPr id="14372" name="Google Shape;14372;p51"/>
          <p:cNvSpPr txBox="1">
            <a:spLocks noGrp="1"/>
          </p:cNvSpPr>
          <p:nvPr>
            <p:ph type="subTitle" idx="9"/>
          </p:nvPr>
        </p:nvSpPr>
        <p:spPr>
          <a:xfrm>
            <a:off x="3305225" y="295146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a:t>I</a:t>
            </a:r>
            <a:r>
              <a:rPr lang="en" dirty="0"/>
              <a:t>si 5</a:t>
            </a:r>
            <a:endParaRPr dirty="0"/>
          </a:p>
        </p:txBody>
      </p:sp>
      <p:sp>
        <p:nvSpPr>
          <p:cNvPr id="14373" name="Google Shape;14373;p51"/>
          <p:cNvSpPr txBox="1">
            <a:spLocks noGrp="1"/>
          </p:cNvSpPr>
          <p:nvPr>
            <p:ph type="subTitle" idx="13"/>
          </p:nvPr>
        </p:nvSpPr>
        <p:spPr>
          <a:xfrm>
            <a:off x="3305225" y="334142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accent4"/>
                </a:solidFill>
              </a:rPr>
              <a:t>It was created in Germany </a:t>
            </a:r>
            <a:endParaRPr>
              <a:solidFill>
                <a:schemeClr val="accent4"/>
              </a:solidFill>
            </a:endParaRPr>
          </a:p>
          <a:p>
            <a:pPr marL="0" lvl="0" indent="0" algn="ctr" rtl="0">
              <a:spcBef>
                <a:spcPts val="0"/>
              </a:spcBef>
              <a:spcAft>
                <a:spcPts val="0"/>
              </a:spcAft>
              <a:buNone/>
            </a:pPr>
            <a:r>
              <a:rPr lang="en">
                <a:solidFill>
                  <a:schemeClr val="accent4"/>
                </a:solidFill>
              </a:rPr>
              <a:t>in 1440 by  </a:t>
            </a:r>
            <a:endParaRPr>
              <a:solidFill>
                <a:schemeClr val="accent4"/>
              </a:solidFill>
            </a:endParaRPr>
          </a:p>
          <a:p>
            <a:pPr marL="0" lvl="0" indent="0" algn="ctr" rtl="0">
              <a:spcBef>
                <a:spcPts val="0"/>
              </a:spcBef>
              <a:spcAft>
                <a:spcPts val="0"/>
              </a:spcAft>
              <a:buNone/>
            </a:pPr>
            <a:r>
              <a:rPr lang="en">
                <a:solidFill>
                  <a:schemeClr val="accent4"/>
                </a:solidFill>
              </a:rPr>
              <a:t>Johannes Gutenberg </a:t>
            </a:r>
            <a:endParaRPr>
              <a:solidFill>
                <a:schemeClr val="accent4"/>
              </a:solidFill>
            </a:endParaRPr>
          </a:p>
          <a:p>
            <a:pPr marL="0" lvl="0" indent="0" algn="ctr" rtl="0">
              <a:spcBef>
                <a:spcPts val="0"/>
              </a:spcBef>
              <a:spcAft>
                <a:spcPts val="0"/>
              </a:spcAft>
              <a:buNone/>
            </a:pPr>
            <a:endParaRPr/>
          </a:p>
        </p:txBody>
      </p:sp>
      <p:sp>
        <p:nvSpPr>
          <p:cNvPr id="14374" name="Google Shape;14374;p51"/>
          <p:cNvSpPr txBox="1">
            <a:spLocks noGrp="1"/>
          </p:cNvSpPr>
          <p:nvPr>
            <p:ph type="subTitle" idx="14"/>
          </p:nvPr>
        </p:nvSpPr>
        <p:spPr>
          <a:xfrm>
            <a:off x="5911375" y="2951463"/>
            <a:ext cx="25335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US" dirty="0"/>
              <a:t>I</a:t>
            </a:r>
            <a:r>
              <a:rPr lang="en" dirty="0"/>
              <a:t>si 6</a:t>
            </a:r>
            <a:endParaRPr dirty="0"/>
          </a:p>
        </p:txBody>
      </p:sp>
      <p:sp>
        <p:nvSpPr>
          <p:cNvPr id="14375" name="Google Shape;14375;p51"/>
          <p:cNvSpPr txBox="1">
            <a:spLocks noGrp="1"/>
          </p:cNvSpPr>
          <p:nvPr>
            <p:ph type="subTitle" idx="15"/>
          </p:nvPr>
        </p:nvSpPr>
        <p:spPr>
          <a:xfrm>
            <a:off x="5911375" y="3341422"/>
            <a:ext cx="2533500" cy="87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The first computer was </a:t>
            </a:r>
            <a:endParaRPr>
              <a:solidFill>
                <a:schemeClr val="dk1"/>
              </a:solidFill>
            </a:endParaRPr>
          </a:p>
          <a:p>
            <a:pPr marL="0" lvl="0" indent="0" algn="ctr" rtl="0">
              <a:spcBef>
                <a:spcPts val="0"/>
              </a:spcBef>
              <a:spcAft>
                <a:spcPts val="0"/>
              </a:spcAft>
              <a:buNone/>
            </a:pPr>
            <a:r>
              <a:rPr lang="en">
                <a:solidFill>
                  <a:schemeClr val="dk1"/>
                </a:solidFill>
              </a:rPr>
              <a:t>made in Berlin by Konrad Zuse in 1941</a:t>
            </a:r>
            <a:endParaRPr/>
          </a:p>
        </p:txBody>
      </p:sp>
      <p:grpSp>
        <p:nvGrpSpPr>
          <p:cNvPr id="14376" name="Google Shape;14376;p51"/>
          <p:cNvGrpSpPr/>
          <p:nvPr/>
        </p:nvGrpSpPr>
        <p:grpSpPr>
          <a:xfrm>
            <a:off x="3445893" y="4444605"/>
            <a:ext cx="2252199" cy="93989"/>
            <a:chOff x="3445893" y="4053330"/>
            <a:chExt cx="2252199" cy="93989"/>
          </a:xfrm>
        </p:grpSpPr>
        <p:sp>
          <p:nvSpPr>
            <p:cNvPr id="14377" name="Google Shape;14377;p51"/>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14378" name="Google Shape;14378;p51"/>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grpSp>
        <p:nvGrpSpPr>
          <p:cNvPr id="14379" name="Google Shape;14379;p51"/>
          <p:cNvGrpSpPr/>
          <p:nvPr/>
        </p:nvGrpSpPr>
        <p:grpSpPr>
          <a:xfrm>
            <a:off x="7986960" y="3517645"/>
            <a:ext cx="1775747" cy="1925365"/>
            <a:chOff x="3779925" y="1751900"/>
            <a:chExt cx="1395150" cy="1512700"/>
          </a:xfrm>
        </p:grpSpPr>
        <p:sp>
          <p:nvSpPr>
            <p:cNvPr id="14380" name="Google Shape;14380;p51"/>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51"/>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51"/>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51"/>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51"/>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51"/>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51"/>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51"/>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51"/>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51"/>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51"/>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51"/>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51"/>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51"/>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51"/>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51"/>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51"/>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51"/>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51"/>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51"/>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51"/>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51"/>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51"/>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51"/>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51"/>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51"/>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51"/>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51"/>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51"/>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51"/>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51"/>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51"/>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51"/>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51"/>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51"/>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51"/>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51"/>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51"/>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51"/>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19" name="Google Shape;14419;p51"/>
          <p:cNvGrpSpPr/>
          <p:nvPr/>
        </p:nvGrpSpPr>
        <p:grpSpPr>
          <a:xfrm rot="10800000" flipH="1">
            <a:off x="-654895" y="-901021"/>
            <a:ext cx="2759697" cy="2370848"/>
            <a:chOff x="4945925" y="1165200"/>
            <a:chExt cx="4109750" cy="3530675"/>
          </a:xfrm>
        </p:grpSpPr>
        <p:sp>
          <p:nvSpPr>
            <p:cNvPr id="14420" name="Google Shape;14420;p51"/>
            <p:cNvSpPr/>
            <p:nvPr/>
          </p:nvSpPr>
          <p:spPr>
            <a:xfrm>
              <a:off x="4995125" y="2056850"/>
              <a:ext cx="592875" cy="1110275"/>
            </a:xfrm>
            <a:custGeom>
              <a:avLst/>
              <a:gdLst/>
              <a:ahLst/>
              <a:cxnLst/>
              <a:rect l="l" t="t" r="r" b="b"/>
              <a:pathLst>
                <a:path w="23715" h="44411" extrusionOk="0">
                  <a:moveTo>
                    <a:pt x="72" y="1"/>
                  </a:moveTo>
                  <a:cubicBezTo>
                    <a:pt x="36" y="1"/>
                    <a:pt x="1" y="40"/>
                    <a:pt x="17" y="73"/>
                  </a:cubicBezTo>
                  <a:cubicBezTo>
                    <a:pt x="7756" y="14778"/>
                    <a:pt x="15460" y="29494"/>
                    <a:pt x="23092" y="44257"/>
                  </a:cubicBezTo>
                  <a:cubicBezTo>
                    <a:pt x="23148" y="44366"/>
                    <a:pt x="23236" y="44411"/>
                    <a:pt x="23324" y="44411"/>
                  </a:cubicBezTo>
                  <a:cubicBezTo>
                    <a:pt x="23517" y="44411"/>
                    <a:pt x="23714" y="44196"/>
                    <a:pt x="23592" y="43960"/>
                  </a:cubicBezTo>
                  <a:cubicBezTo>
                    <a:pt x="15710" y="29351"/>
                    <a:pt x="7899" y="14694"/>
                    <a:pt x="112" y="26"/>
                  </a:cubicBezTo>
                  <a:cubicBezTo>
                    <a:pt x="102" y="8"/>
                    <a:pt x="87" y="1"/>
                    <a:pt x="7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51"/>
            <p:cNvSpPr/>
            <p:nvPr/>
          </p:nvSpPr>
          <p:spPr>
            <a:xfrm>
              <a:off x="4945925" y="2088500"/>
              <a:ext cx="618550" cy="1157250"/>
            </a:xfrm>
            <a:custGeom>
              <a:avLst/>
              <a:gdLst/>
              <a:ahLst/>
              <a:cxnLst/>
              <a:rect l="l" t="t" r="r" b="b"/>
              <a:pathLst>
                <a:path w="24742" h="46290" extrusionOk="0">
                  <a:moveTo>
                    <a:pt x="55" y="1"/>
                  </a:moveTo>
                  <a:cubicBezTo>
                    <a:pt x="30" y="1"/>
                    <a:pt x="0" y="23"/>
                    <a:pt x="9" y="58"/>
                  </a:cubicBezTo>
                  <a:cubicBezTo>
                    <a:pt x="7986" y="15440"/>
                    <a:pt x="15606" y="31121"/>
                    <a:pt x="24190" y="46158"/>
                  </a:cubicBezTo>
                  <a:cubicBezTo>
                    <a:pt x="24242" y="46251"/>
                    <a:pt x="24320" y="46290"/>
                    <a:pt x="24397" y="46290"/>
                  </a:cubicBezTo>
                  <a:cubicBezTo>
                    <a:pt x="24569" y="46290"/>
                    <a:pt x="24741" y="46101"/>
                    <a:pt x="24643" y="45896"/>
                  </a:cubicBezTo>
                  <a:cubicBezTo>
                    <a:pt x="17011" y="30347"/>
                    <a:pt x="8331" y="15238"/>
                    <a:pt x="80" y="10"/>
                  </a:cubicBezTo>
                  <a:cubicBezTo>
                    <a:pt x="74" y="4"/>
                    <a:pt x="65" y="1"/>
                    <a:pt x="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51"/>
            <p:cNvSpPr/>
            <p:nvPr/>
          </p:nvSpPr>
          <p:spPr>
            <a:xfrm>
              <a:off x="5951250" y="1636925"/>
              <a:ext cx="2255900" cy="1521300"/>
            </a:xfrm>
            <a:custGeom>
              <a:avLst/>
              <a:gdLst/>
              <a:ahLst/>
              <a:cxnLst/>
              <a:rect l="l" t="t" r="r" b="b"/>
              <a:pathLst>
                <a:path w="90236" h="60852" extrusionOk="0">
                  <a:moveTo>
                    <a:pt x="90197" y="0"/>
                  </a:moveTo>
                  <a:cubicBezTo>
                    <a:pt x="90189" y="0"/>
                    <a:pt x="90180" y="3"/>
                    <a:pt x="90169" y="11"/>
                  </a:cubicBezTo>
                  <a:cubicBezTo>
                    <a:pt x="60154" y="20049"/>
                    <a:pt x="29852" y="39742"/>
                    <a:pt x="218" y="60352"/>
                  </a:cubicBezTo>
                  <a:cubicBezTo>
                    <a:pt x="0" y="60520"/>
                    <a:pt x="135" y="60851"/>
                    <a:pt x="350" y="60851"/>
                  </a:cubicBezTo>
                  <a:cubicBezTo>
                    <a:pt x="395" y="60851"/>
                    <a:pt x="442" y="60837"/>
                    <a:pt x="491" y="60804"/>
                  </a:cubicBezTo>
                  <a:cubicBezTo>
                    <a:pt x="30709" y="41064"/>
                    <a:pt x="60380" y="20383"/>
                    <a:pt x="90217" y="71"/>
                  </a:cubicBezTo>
                  <a:cubicBezTo>
                    <a:pt x="90235" y="43"/>
                    <a:pt x="90225" y="0"/>
                    <a:pt x="9019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51"/>
            <p:cNvSpPr/>
            <p:nvPr/>
          </p:nvSpPr>
          <p:spPr>
            <a:xfrm>
              <a:off x="5933400" y="1732600"/>
              <a:ext cx="2310550" cy="1498200"/>
            </a:xfrm>
            <a:custGeom>
              <a:avLst/>
              <a:gdLst/>
              <a:ahLst/>
              <a:cxnLst/>
              <a:rect l="l" t="t" r="r" b="b"/>
              <a:pathLst>
                <a:path w="92422" h="59928" extrusionOk="0">
                  <a:moveTo>
                    <a:pt x="92045" y="1"/>
                  </a:moveTo>
                  <a:cubicBezTo>
                    <a:pt x="92001" y="1"/>
                    <a:pt x="91955" y="13"/>
                    <a:pt x="91907" y="42"/>
                  </a:cubicBezTo>
                  <a:cubicBezTo>
                    <a:pt x="60701" y="19008"/>
                    <a:pt x="30888" y="40297"/>
                    <a:pt x="39" y="59859"/>
                  </a:cubicBezTo>
                  <a:cubicBezTo>
                    <a:pt x="0" y="59878"/>
                    <a:pt x="16" y="59928"/>
                    <a:pt x="48" y="59928"/>
                  </a:cubicBezTo>
                  <a:cubicBezTo>
                    <a:pt x="56" y="59928"/>
                    <a:pt x="65" y="59925"/>
                    <a:pt x="74" y="59918"/>
                  </a:cubicBezTo>
                  <a:cubicBezTo>
                    <a:pt x="31090" y="40630"/>
                    <a:pt x="61534" y="20366"/>
                    <a:pt x="92181" y="494"/>
                  </a:cubicBezTo>
                  <a:cubicBezTo>
                    <a:pt x="92421" y="344"/>
                    <a:pt x="92275" y="1"/>
                    <a:pt x="9204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51"/>
            <p:cNvSpPr/>
            <p:nvPr/>
          </p:nvSpPr>
          <p:spPr>
            <a:xfrm>
              <a:off x="6797775" y="2415725"/>
              <a:ext cx="1048800" cy="675175"/>
            </a:xfrm>
            <a:custGeom>
              <a:avLst/>
              <a:gdLst/>
              <a:ahLst/>
              <a:cxnLst/>
              <a:rect l="l" t="t" r="r" b="b"/>
              <a:pathLst>
                <a:path w="41952" h="27007" extrusionOk="0">
                  <a:moveTo>
                    <a:pt x="41575" y="1"/>
                  </a:moveTo>
                  <a:cubicBezTo>
                    <a:pt x="41532" y="1"/>
                    <a:pt x="41485" y="13"/>
                    <a:pt x="41437" y="42"/>
                  </a:cubicBezTo>
                  <a:cubicBezTo>
                    <a:pt x="27233" y="8281"/>
                    <a:pt x="13898" y="18103"/>
                    <a:pt x="39" y="26926"/>
                  </a:cubicBezTo>
                  <a:cubicBezTo>
                    <a:pt x="1" y="26955"/>
                    <a:pt x="25" y="27007"/>
                    <a:pt x="60" y="27007"/>
                  </a:cubicBezTo>
                  <a:cubicBezTo>
                    <a:pt x="69" y="27007"/>
                    <a:pt x="78" y="27004"/>
                    <a:pt x="87" y="26997"/>
                  </a:cubicBezTo>
                  <a:cubicBezTo>
                    <a:pt x="14101" y="18437"/>
                    <a:pt x="28067" y="9638"/>
                    <a:pt x="41711" y="494"/>
                  </a:cubicBezTo>
                  <a:cubicBezTo>
                    <a:pt x="41951" y="344"/>
                    <a:pt x="41805" y="1"/>
                    <a:pt x="4157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51"/>
            <p:cNvSpPr/>
            <p:nvPr/>
          </p:nvSpPr>
          <p:spPr>
            <a:xfrm>
              <a:off x="6870650" y="2551725"/>
              <a:ext cx="1048225" cy="674925"/>
            </a:xfrm>
            <a:custGeom>
              <a:avLst/>
              <a:gdLst/>
              <a:ahLst/>
              <a:cxnLst/>
              <a:rect l="l" t="t" r="r" b="b"/>
              <a:pathLst>
                <a:path w="41929" h="26997" extrusionOk="0">
                  <a:moveTo>
                    <a:pt x="41567" y="1"/>
                  </a:moveTo>
                  <a:cubicBezTo>
                    <a:pt x="41523" y="1"/>
                    <a:pt x="41476" y="14"/>
                    <a:pt x="41427" y="43"/>
                  </a:cubicBezTo>
                  <a:cubicBezTo>
                    <a:pt x="27211" y="8270"/>
                    <a:pt x="13876" y="18093"/>
                    <a:pt x="29" y="26915"/>
                  </a:cubicBezTo>
                  <a:cubicBezTo>
                    <a:pt x="1" y="26944"/>
                    <a:pt x="18" y="26996"/>
                    <a:pt x="45" y="26996"/>
                  </a:cubicBezTo>
                  <a:cubicBezTo>
                    <a:pt x="51" y="26996"/>
                    <a:pt x="58" y="26993"/>
                    <a:pt x="65" y="26986"/>
                  </a:cubicBezTo>
                  <a:cubicBezTo>
                    <a:pt x="14091" y="18438"/>
                    <a:pt x="28045" y="9627"/>
                    <a:pt x="41689" y="483"/>
                  </a:cubicBezTo>
                  <a:cubicBezTo>
                    <a:pt x="41929" y="334"/>
                    <a:pt x="41792" y="1"/>
                    <a:pt x="4156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51"/>
            <p:cNvSpPr/>
            <p:nvPr/>
          </p:nvSpPr>
          <p:spPr>
            <a:xfrm>
              <a:off x="7852200" y="3844750"/>
              <a:ext cx="342675" cy="213075"/>
            </a:xfrm>
            <a:custGeom>
              <a:avLst/>
              <a:gdLst/>
              <a:ahLst/>
              <a:cxnLst/>
              <a:rect l="l" t="t" r="r" b="b"/>
              <a:pathLst>
                <a:path w="13707" h="8523" extrusionOk="0">
                  <a:moveTo>
                    <a:pt x="13527" y="0"/>
                  </a:moveTo>
                  <a:cubicBezTo>
                    <a:pt x="13507" y="0"/>
                    <a:pt x="13486" y="6"/>
                    <a:pt x="13464" y="19"/>
                  </a:cubicBezTo>
                  <a:cubicBezTo>
                    <a:pt x="8845" y="2602"/>
                    <a:pt x="4499" y="5674"/>
                    <a:pt x="10" y="8472"/>
                  </a:cubicBezTo>
                  <a:cubicBezTo>
                    <a:pt x="1" y="8501"/>
                    <a:pt x="15" y="8523"/>
                    <a:pt x="27" y="8523"/>
                  </a:cubicBezTo>
                  <a:cubicBezTo>
                    <a:pt x="30" y="8523"/>
                    <a:pt x="32" y="8522"/>
                    <a:pt x="34" y="8520"/>
                  </a:cubicBezTo>
                  <a:cubicBezTo>
                    <a:pt x="4606" y="5853"/>
                    <a:pt x="9166" y="3138"/>
                    <a:pt x="13595" y="245"/>
                  </a:cubicBezTo>
                  <a:cubicBezTo>
                    <a:pt x="13707" y="174"/>
                    <a:pt x="13638" y="0"/>
                    <a:pt x="1352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51"/>
            <p:cNvSpPr/>
            <p:nvPr/>
          </p:nvSpPr>
          <p:spPr>
            <a:xfrm>
              <a:off x="7803925" y="3773875"/>
              <a:ext cx="366775" cy="219875"/>
            </a:xfrm>
            <a:custGeom>
              <a:avLst/>
              <a:gdLst/>
              <a:ahLst/>
              <a:cxnLst/>
              <a:rect l="l" t="t" r="r" b="b"/>
              <a:pathLst>
                <a:path w="14671" h="8795" extrusionOk="0">
                  <a:moveTo>
                    <a:pt x="14478" y="1"/>
                  </a:moveTo>
                  <a:cubicBezTo>
                    <a:pt x="14456" y="1"/>
                    <a:pt x="14432" y="7"/>
                    <a:pt x="14407" y="20"/>
                  </a:cubicBezTo>
                  <a:cubicBezTo>
                    <a:pt x="9490" y="2663"/>
                    <a:pt x="4823" y="5866"/>
                    <a:pt x="36" y="8771"/>
                  </a:cubicBezTo>
                  <a:cubicBezTo>
                    <a:pt x="1" y="8771"/>
                    <a:pt x="36" y="8795"/>
                    <a:pt x="48" y="8795"/>
                  </a:cubicBezTo>
                  <a:cubicBezTo>
                    <a:pt x="4930" y="6044"/>
                    <a:pt x="9800" y="3235"/>
                    <a:pt x="14550" y="234"/>
                  </a:cubicBezTo>
                  <a:cubicBezTo>
                    <a:pt x="14670" y="164"/>
                    <a:pt x="14597" y="1"/>
                    <a:pt x="1447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51"/>
            <p:cNvSpPr/>
            <p:nvPr/>
          </p:nvSpPr>
          <p:spPr>
            <a:xfrm>
              <a:off x="7360650" y="3715500"/>
              <a:ext cx="1695025" cy="896425"/>
            </a:xfrm>
            <a:custGeom>
              <a:avLst/>
              <a:gdLst/>
              <a:ahLst/>
              <a:cxnLst/>
              <a:rect l="l" t="t" r="r" b="b"/>
              <a:pathLst>
                <a:path w="67801" h="35857" extrusionOk="0">
                  <a:moveTo>
                    <a:pt x="67414" y="0"/>
                  </a:moveTo>
                  <a:cubicBezTo>
                    <a:pt x="67373" y="0"/>
                    <a:pt x="67330" y="10"/>
                    <a:pt x="67286" y="33"/>
                  </a:cubicBezTo>
                  <a:cubicBezTo>
                    <a:pt x="44306" y="10808"/>
                    <a:pt x="22685" y="24381"/>
                    <a:pt x="39" y="35776"/>
                  </a:cubicBezTo>
                  <a:cubicBezTo>
                    <a:pt x="0" y="35805"/>
                    <a:pt x="24" y="35857"/>
                    <a:pt x="60" y="35857"/>
                  </a:cubicBezTo>
                  <a:cubicBezTo>
                    <a:pt x="68" y="35857"/>
                    <a:pt x="78" y="35854"/>
                    <a:pt x="87" y="35847"/>
                  </a:cubicBezTo>
                  <a:cubicBezTo>
                    <a:pt x="22899" y="24739"/>
                    <a:pt x="45057" y="12237"/>
                    <a:pt x="67547" y="474"/>
                  </a:cubicBezTo>
                  <a:cubicBezTo>
                    <a:pt x="67801" y="332"/>
                    <a:pt x="67649" y="0"/>
                    <a:pt x="6741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51"/>
            <p:cNvSpPr/>
            <p:nvPr/>
          </p:nvSpPr>
          <p:spPr>
            <a:xfrm>
              <a:off x="5578950" y="314242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192" y="537"/>
                    <a:pt x="15240" y="418"/>
                  </a:cubicBezTo>
                  <a:cubicBezTo>
                    <a:pt x="15511" y="418"/>
                    <a:pt x="15514" y="1"/>
                    <a:pt x="15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51"/>
            <p:cNvSpPr/>
            <p:nvPr/>
          </p:nvSpPr>
          <p:spPr>
            <a:xfrm>
              <a:off x="5553650" y="322457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204" y="537"/>
                    <a:pt x="15240" y="418"/>
                  </a:cubicBezTo>
                  <a:cubicBezTo>
                    <a:pt x="15511" y="418"/>
                    <a:pt x="15514" y="1"/>
                    <a:pt x="15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51"/>
            <p:cNvSpPr/>
            <p:nvPr/>
          </p:nvSpPr>
          <p:spPr>
            <a:xfrm>
              <a:off x="5956075" y="3594525"/>
              <a:ext cx="369125" cy="34025"/>
            </a:xfrm>
            <a:custGeom>
              <a:avLst/>
              <a:gdLst/>
              <a:ahLst/>
              <a:cxnLst/>
              <a:rect l="l" t="t" r="r" b="b"/>
              <a:pathLst>
                <a:path w="14765" h="1361" extrusionOk="0">
                  <a:moveTo>
                    <a:pt x="14521" y="0"/>
                  </a:moveTo>
                  <a:cubicBezTo>
                    <a:pt x="14512" y="0"/>
                    <a:pt x="14501" y="1"/>
                    <a:pt x="14491" y="2"/>
                  </a:cubicBezTo>
                  <a:cubicBezTo>
                    <a:pt x="9704" y="360"/>
                    <a:pt x="4894" y="764"/>
                    <a:pt x="96" y="1205"/>
                  </a:cubicBezTo>
                  <a:cubicBezTo>
                    <a:pt x="4" y="1205"/>
                    <a:pt x="1" y="1360"/>
                    <a:pt x="86" y="1360"/>
                  </a:cubicBezTo>
                  <a:cubicBezTo>
                    <a:pt x="89" y="1360"/>
                    <a:pt x="93" y="1360"/>
                    <a:pt x="96" y="1360"/>
                  </a:cubicBezTo>
                  <a:cubicBezTo>
                    <a:pt x="4894" y="1074"/>
                    <a:pt x="9680" y="764"/>
                    <a:pt x="14491" y="419"/>
                  </a:cubicBezTo>
                  <a:cubicBezTo>
                    <a:pt x="14754" y="408"/>
                    <a:pt x="14764" y="0"/>
                    <a:pt x="1452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51"/>
            <p:cNvSpPr/>
            <p:nvPr/>
          </p:nvSpPr>
          <p:spPr>
            <a:xfrm>
              <a:off x="5977800" y="3636250"/>
              <a:ext cx="387875" cy="16700"/>
            </a:xfrm>
            <a:custGeom>
              <a:avLst/>
              <a:gdLst/>
              <a:ahLst/>
              <a:cxnLst/>
              <a:rect l="l" t="t" r="r" b="b"/>
              <a:pathLst>
                <a:path w="15515" h="668" extrusionOk="0">
                  <a:moveTo>
                    <a:pt x="15252" y="0"/>
                  </a:moveTo>
                  <a:cubicBezTo>
                    <a:pt x="15248" y="0"/>
                    <a:pt x="15245" y="0"/>
                    <a:pt x="15241" y="0"/>
                  </a:cubicBezTo>
                  <a:cubicBezTo>
                    <a:pt x="10205" y="131"/>
                    <a:pt x="5156" y="298"/>
                    <a:pt x="108" y="500"/>
                  </a:cubicBezTo>
                  <a:cubicBezTo>
                    <a:pt x="1" y="500"/>
                    <a:pt x="1" y="667"/>
                    <a:pt x="108" y="667"/>
                  </a:cubicBezTo>
                  <a:cubicBezTo>
                    <a:pt x="5156" y="619"/>
                    <a:pt x="10205" y="536"/>
                    <a:pt x="15241" y="417"/>
                  </a:cubicBezTo>
                  <a:cubicBezTo>
                    <a:pt x="15511" y="417"/>
                    <a:pt x="15515" y="0"/>
                    <a:pt x="15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51"/>
            <p:cNvSpPr/>
            <p:nvPr/>
          </p:nvSpPr>
          <p:spPr>
            <a:xfrm>
              <a:off x="6278150" y="3914500"/>
              <a:ext cx="369100" cy="34000"/>
            </a:xfrm>
            <a:custGeom>
              <a:avLst/>
              <a:gdLst/>
              <a:ahLst/>
              <a:cxnLst/>
              <a:rect l="l" t="t" r="r" b="b"/>
              <a:pathLst>
                <a:path w="14764" h="1360" extrusionOk="0">
                  <a:moveTo>
                    <a:pt x="14531" y="1"/>
                  </a:moveTo>
                  <a:cubicBezTo>
                    <a:pt x="14522" y="1"/>
                    <a:pt x="14512" y="1"/>
                    <a:pt x="14502" y="3"/>
                  </a:cubicBezTo>
                  <a:cubicBezTo>
                    <a:pt x="9704" y="360"/>
                    <a:pt x="4894" y="765"/>
                    <a:pt x="107" y="1205"/>
                  </a:cubicBezTo>
                  <a:cubicBezTo>
                    <a:pt x="104" y="1205"/>
                    <a:pt x="100" y="1205"/>
                    <a:pt x="97" y="1205"/>
                  </a:cubicBezTo>
                  <a:cubicBezTo>
                    <a:pt x="0" y="1205"/>
                    <a:pt x="4" y="1360"/>
                    <a:pt x="107" y="1360"/>
                  </a:cubicBezTo>
                  <a:cubicBezTo>
                    <a:pt x="4894" y="1074"/>
                    <a:pt x="9704" y="765"/>
                    <a:pt x="14502" y="419"/>
                  </a:cubicBezTo>
                  <a:cubicBezTo>
                    <a:pt x="14754" y="408"/>
                    <a:pt x="14764" y="1"/>
                    <a:pt x="1453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51"/>
            <p:cNvSpPr/>
            <p:nvPr/>
          </p:nvSpPr>
          <p:spPr>
            <a:xfrm>
              <a:off x="6306425" y="3956225"/>
              <a:ext cx="381025" cy="14025"/>
            </a:xfrm>
            <a:custGeom>
              <a:avLst/>
              <a:gdLst/>
              <a:ahLst/>
              <a:cxnLst/>
              <a:rect l="l" t="t" r="r" b="b"/>
              <a:pathLst>
                <a:path w="15241" h="561" extrusionOk="0">
                  <a:moveTo>
                    <a:pt x="14989" y="0"/>
                  </a:moveTo>
                  <a:cubicBezTo>
                    <a:pt x="14986" y="0"/>
                    <a:pt x="14982" y="0"/>
                    <a:pt x="14978" y="1"/>
                  </a:cubicBezTo>
                  <a:cubicBezTo>
                    <a:pt x="10014" y="132"/>
                    <a:pt x="5061" y="203"/>
                    <a:pt x="108" y="417"/>
                  </a:cubicBezTo>
                  <a:cubicBezTo>
                    <a:pt x="104" y="417"/>
                    <a:pt x="100" y="417"/>
                    <a:pt x="96" y="417"/>
                  </a:cubicBezTo>
                  <a:cubicBezTo>
                    <a:pt x="0" y="417"/>
                    <a:pt x="4" y="560"/>
                    <a:pt x="108" y="560"/>
                  </a:cubicBezTo>
                  <a:cubicBezTo>
                    <a:pt x="5061" y="524"/>
                    <a:pt x="10014" y="524"/>
                    <a:pt x="14978" y="417"/>
                  </a:cubicBezTo>
                  <a:cubicBezTo>
                    <a:pt x="15237" y="417"/>
                    <a:pt x="15240" y="0"/>
                    <a:pt x="1498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51"/>
            <p:cNvSpPr/>
            <p:nvPr/>
          </p:nvSpPr>
          <p:spPr>
            <a:xfrm>
              <a:off x="6610525" y="4234475"/>
              <a:ext cx="358800" cy="33125"/>
            </a:xfrm>
            <a:custGeom>
              <a:avLst/>
              <a:gdLst/>
              <a:ahLst/>
              <a:cxnLst/>
              <a:rect l="l" t="t" r="r" b="b"/>
              <a:pathLst>
                <a:path w="14352" h="1325" extrusionOk="0">
                  <a:moveTo>
                    <a:pt x="14119" y="1"/>
                  </a:moveTo>
                  <a:cubicBezTo>
                    <a:pt x="14110" y="1"/>
                    <a:pt x="14100" y="1"/>
                    <a:pt x="14090" y="3"/>
                  </a:cubicBezTo>
                  <a:cubicBezTo>
                    <a:pt x="9434" y="360"/>
                    <a:pt x="4767" y="741"/>
                    <a:pt x="112" y="1182"/>
                  </a:cubicBezTo>
                  <a:cubicBezTo>
                    <a:pt x="105" y="1180"/>
                    <a:pt x="99" y="1179"/>
                    <a:pt x="94" y="1179"/>
                  </a:cubicBezTo>
                  <a:cubicBezTo>
                    <a:pt x="14" y="1179"/>
                    <a:pt x="1" y="1324"/>
                    <a:pt x="112" y="1324"/>
                  </a:cubicBezTo>
                  <a:cubicBezTo>
                    <a:pt x="4767" y="1063"/>
                    <a:pt x="9434" y="741"/>
                    <a:pt x="14090" y="420"/>
                  </a:cubicBezTo>
                  <a:cubicBezTo>
                    <a:pt x="14341" y="408"/>
                    <a:pt x="14351" y="1"/>
                    <a:pt x="1411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51"/>
            <p:cNvSpPr/>
            <p:nvPr/>
          </p:nvSpPr>
          <p:spPr>
            <a:xfrm>
              <a:off x="6636225" y="4275875"/>
              <a:ext cx="373575" cy="16425"/>
            </a:xfrm>
            <a:custGeom>
              <a:avLst/>
              <a:gdLst/>
              <a:ahLst/>
              <a:cxnLst/>
              <a:rect l="l" t="t" r="r" b="b"/>
              <a:pathLst>
                <a:path w="14943" h="657" extrusionOk="0">
                  <a:moveTo>
                    <a:pt x="14690" y="1"/>
                  </a:moveTo>
                  <a:cubicBezTo>
                    <a:pt x="14683" y="1"/>
                    <a:pt x="14676" y="1"/>
                    <a:pt x="14669" y="2"/>
                  </a:cubicBezTo>
                  <a:cubicBezTo>
                    <a:pt x="9799" y="133"/>
                    <a:pt x="4953" y="299"/>
                    <a:pt x="96" y="490"/>
                  </a:cubicBezTo>
                  <a:cubicBezTo>
                    <a:pt x="0" y="502"/>
                    <a:pt x="0" y="657"/>
                    <a:pt x="96" y="657"/>
                  </a:cubicBezTo>
                  <a:cubicBezTo>
                    <a:pt x="4965" y="609"/>
                    <a:pt x="9823" y="538"/>
                    <a:pt x="14669" y="419"/>
                  </a:cubicBezTo>
                  <a:cubicBezTo>
                    <a:pt x="14936" y="419"/>
                    <a:pt x="14943" y="1"/>
                    <a:pt x="1469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51"/>
            <p:cNvSpPr/>
            <p:nvPr/>
          </p:nvSpPr>
          <p:spPr>
            <a:xfrm>
              <a:off x="7054150" y="4605650"/>
              <a:ext cx="315150" cy="86025"/>
            </a:xfrm>
            <a:custGeom>
              <a:avLst/>
              <a:gdLst/>
              <a:ahLst/>
              <a:cxnLst/>
              <a:rect l="l" t="t" r="r" b="b"/>
              <a:pathLst>
                <a:path w="12606" h="3441" extrusionOk="0">
                  <a:moveTo>
                    <a:pt x="12329" y="1"/>
                  </a:moveTo>
                  <a:cubicBezTo>
                    <a:pt x="12305" y="1"/>
                    <a:pt x="12279" y="5"/>
                    <a:pt x="12251" y="15"/>
                  </a:cubicBezTo>
                  <a:cubicBezTo>
                    <a:pt x="8263" y="1491"/>
                    <a:pt x="3953" y="1456"/>
                    <a:pt x="83" y="3289"/>
                  </a:cubicBezTo>
                  <a:cubicBezTo>
                    <a:pt x="0" y="3320"/>
                    <a:pt x="61" y="3441"/>
                    <a:pt x="134" y="3441"/>
                  </a:cubicBezTo>
                  <a:cubicBezTo>
                    <a:pt x="144" y="3441"/>
                    <a:pt x="156" y="3438"/>
                    <a:pt x="167" y="3432"/>
                  </a:cubicBezTo>
                  <a:cubicBezTo>
                    <a:pt x="4072" y="1753"/>
                    <a:pt x="8406" y="1872"/>
                    <a:pt x="12370" y="420"/>
                  </a:cubicBezTo>
                  <a:cubicBezTo>
                    <a:pt x="12606" y="345"/>
                    <a:pt x="12543" y="1"/>
                    <a:pt x="1232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51"/>
            <p:cNvSpPr/>
            <p:nvPr/>
          </p:nvSpPr>
          <p:spPr>
            <a:xfrm>
              <a:off x="5555225" y="3234550"/>
              <a:ext cx="1511125" cy="1461325"/>
            </a:xfrm>
            <a:custGeom>
              <a:avLst/>
              <a:gdLst/>
              <a:ahLst/>
              <a:cxnLst/>
              <a:rect l="l" t="t" r="r" b="b"/>
              <a:pathLst>
                <a:path w="60445" h="58453" extrusionOk="0">
                  <a:moveTo>
                    <a:pt x="114" y="0"/>
                  </a:moveTo>
                  <a:cubicBezTo>
                    <a:pt x="54" y="0"/>
                    <a:pt x="1" y="70"/>
                    <a:pt x="57" y="126"/>
                  </a:cubicBezTo>
                  <a:cubicBezTo>
                    <a:pt x="19821" y="19724"/>
                    <a:pt x="40026" y="38893"/>
                    <a:pt x="59933" y="58383"/>
                  </a:cubicBezTo>
                  <a:cubicBezTo>
                    <a:pt x="59984" y="58432"/>
                    <a:pt x="60041" y="58452"/>
                    <a:pt x="60095" y="58452"/>
                  </a:cubicBezTo>
                  <a:cubicBezTo>
                    <a:pt x="60282" y="58452"/>
                    <a:pt x="60444" y="58213"/>
                    <a:pt x="60278" y="58038"/>
                  </a:cubicBezTo>
                  <a:cubicBezTo>
                    <a:pt x="40407" y="38512"/>
                    <a:pt x="20333" y="19212"/>
                    <a:pt x="164" y="19"/>
                  </a:cubicBezTo>
                  <a:cubicBezTo>
                    <a:pt x="148" y="6"/>
                    <a:pt x="130" y="0"/>
                    <a:pt x="11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51"/>
            <p:cNvSpPr/>
            <p:nvPr/>
          </p:nvSpPr>
          <p:spPr>
            <a:xfrm>
              <a:off x="5937000" y="3232150"/>
              <a:ext cx="1420750" cy="1383350"/>
            </a:xfrm>
            <a:custGeom>
              <a:avLst/>
              <a:gdLst/>
              <a:ahLst/>
              <a:cxnLst/>
              <a:rect l="l" t="t" r="r" b="b"/>
              <a:pathLst>
                <a:path w="56830" h="55334" extrusionOk="0">
                  <a:moveTo>
                    <a:pt x="97" y="1"/>
                  </a:moveTo>
                  <a:cubicBezTo>
                    <a:pt x="42" y="1"/>
                    <a:pt x="0" y="69"/>
                    <a:pt x="37" y="115"/>
                  </a:cubicBezTo>
                  <a:cubicBezTo>
                    <a:pt x="18683" y="18617"/>
                    <a:pt x="37530" y="36905"/>
                    <a:pt x="56318" y="55264"/>
                  </a:cubicBezTo>
                  <a:cubicBezTo>
                    <a:pt x="56369" y="55313"/>
                    <a:pt x="56426" y="55333"/>
                    <a:pt x="56481" y="55333"/>
                  </a:cubicBezTo>
                  <a:cubicBezTo>
                    <a:pt x="56667" y="55333"/>
                    <a:pt x="56829" y="55094"/>
                    <a:pt x="56664" y="54919"/>
                  </a:cubicBezTo>
                  <a:cubicBezTo>
                    <a:pt x="37923" y="36524"/>
                    <a:pt x="19183" y="18117"/>
                    <a:pt x="145" y="20"/>
                  </a:cubicBezTo>
                  <a:cubicBezTo>
                    <a:pt x="129" y="6"/>
                    <a:pt x="112" y="1"/>
                    <a:pt x="9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51"/>
            <p:cNvSpPr/>
            <p:nvPr/>
          </p:nvSpPr>
          <p:spPr>
            <a:xfrm>
              <a:off x="5996625" y="3200350"/>
              <a:ext cx="1421150" cy="1383425"/>
            </a:xfrm>
            <a:custGeom>
              <a:avLst/>
              <a:gdLst/>
              <a:ahLst/>
              <a:cxnLst/>
              <a:rect l="l" t="t" r="r" b="b"/>
              <a:pathLst>
                <a:path w="56846" h="55337" extrusionOk="0">
                  <a:moveTo>
                    <a:pt x="113" y="0"/>
                  </a:moveTo>
                  <a:cubicBezTo>
                    <a:pt x="49" y="0"/>
                    <a:pt x="1" y="77"/>
                    <a:pt x="57" y="125"/>
                  </a:cubicBezTo>
                  <a:cubicBezTo>
                    <a:pt x="18691" y="18627"/>
                    <a:pt x="37550" y="36915"/>
                    <a:pt x="56326" y="55262"/>
                  </a:cubicBezTo>
                  <a:cubicBezTo>
                    <a:pt x="56379" y="55315"/>
                    <a:pt x="56437" y="55336"/>
                    <a:pt x="56493" y="55336"/>
                  </a:cubicBezTo>
                  <a:cubicBezTo>
                    <a:pt x="56681" y="55336"/>
                    <a:pt x="56846" y="55094"/>
                    <a:pt x="56672" y="54929"/>
                  </a:cubicBezTo>
                  <a:cubicBezTo>
                    <a:pt x="37931" y="36534"/>
                    <a:pt x="19191" y="18115"/>
                    <a:pt x="165" y="18"/>
                  </a:cubicBezTo>
                  <a:cubicBezTo>
                    <a:pt x="147" y="5"/>
                    <a:pt x="130" y="0"/>
                    <a:pt x="11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51"/>
            <p:cNvSpPr/>
            <p:nvPr/>
          </p:nvSpPr>
          <p:spPr>
            <a:xfrm>
              <a:off x="8195925" y="1650425"/>
              <a:ext cx="857925" cy="2077025"/>
            </a:xfrm>
            <a:custGeom>
              <a:avLst/>
              <a:gdLst/>
              <a:ahLst/>
              <a:cxnLst/>
              <a:rect l="l" t="t" r="r" b="b"/>
              <a:pathLst>
                <a:path w="34317" h="83081" extrusionOk="0">
                  <a:moveTo>
                    <a:pt x="121" y="0"/>
                  </a:moveTo>
                  <a:cubicBezTo>
                    <a:pt x="61" y="0"/>
                    <a:pt x="1" y="45"/>
                    <a:pt x="37" y="102"/>
                  </a:cubicBezTo>
                  <a:cubicBezTo>
                    <a:pt x="11288" y="27713"/>
                    <a:pt x="22456" y="55347"/>
                    <a:pt x="33791" y="82934"/>
                  </a:cubicBezTo>
                  <a:cubicBezTo>
                    <a:pt x="33838" y="83036"/>
                    <a:pt x="33936" y="83081"/>
                    <a:pt x="34030" y="83081"/>
                  </a:cubicBezTo>
                  <a:cubicBezTo>
                    <a:pt x="34177" y="83081"/>
                    <a:pt x="34316" y="82974"/>
                    <a:pt x="34244" y="82815"/>
                  </a:cubicBezTo>
                  <a:cubicBezTo>
                    <a:pt x="22980" y="55204"/>
                    <a:pt x="11729" y="27582"/>
                    <a:pt x="216" y="66"/>
                  </a:cubicBezTo>
                  <a:cubicBezTo>
                    <a:pt x="201" y="19"/>
                    <a:pt x="161" y="0"/>
                    <a:pt x="12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51"/>
            <p:cNvSpPr/>
            <p:nvPr/>
          </p:nvSpPr>
          <p:spPr>
            <a:xfrm>
              <a:off x="7946125" y="3287375"/>
              <a:ext cx="372750" cy="826200"/>
            </a:xfrm>
            <a:custGeom>
              <a:avLst/>
              <a:gdLst/>
              <a:ahLst/>
              <a:cxnLst/>
              <a:rect l="l" t="t" r="r" b="b"/>
              <a:pathLst>
                <a:path w="14910" h="33048" extrusionOk="0">
                  <a:moveTo>
                    <a:pt x="288" y="1"/>
                  </a:moveTo>
                  <a:cubicBezTo>
                    <a:pt x="153" y="1"/>
                    <a:pt x="0" y="156"/>
                    <a:pt x="75" y="323"/>
                  </a:cubicBezTo>
                  <a:cubicBezTo>
                    <a:pt x="4850" y="11205"/>
                    <a:pt x="9612" y="22075"/>
                    <a:pt x="14422" y="32934"/>
                  </a:cubicBezTo>
                  <a:cubicBezTo>
                    <a:pt x="14459" y="33014"/>
                    <a:pt x="14522" y="33048"/>
                    <a:pt x="14589" y="33048"/>
                  </a:cubicBezTo>
                  <a:cubicBezTo>
                    <a:pt x="14740" y="33048"/>
                    <a:pt x="14910" y="32877"/>
                    <a:pt x="14827" y="32696"/>
                  </a:cubicBezTo>
                  <a:cubicBezTo>
                    <a:pt x="10053" y="21825"/>
                    <a:pt x="5243" y="10967"/>
                    <a:pt x="433" y="97"/>
                  </a:cubicBezTo>
                  <a:cubicBezTo>
                    <a:pt x="400" y="29"/>
                    <a:pt x="346" y="1"/>
                    <a:pt x="28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51"/>
            <p:cNvSpPr/>
            <p:nvPr/>
          </p:nvSpPr>
          <p:spPr>
            <a:xfrm>
              <a:off x="7687075" y="2698525"/>
              <a:ext cx="172025" cy="373000"/>
            </a:xfrm>
            <a:custGeom>
              <a:avLst/>
              <a:gdLst/>
              <a:ahLst/>
              <a:cxnLst/>
              <a:rect l="l" t="t" r="r" b="b"/>
              <a:pathLst>
                <a:path w="6881" h="14920" extrusionOk="0">
                  <a:moveTo>
                    <a:pt x="231" y="0"/>
                  </a:moveTo>
                  <a:cubicBezTo>
                    <a:pt x="120" y="0"/>
                    <a:pt x="0" y="122"/>
                    <a:pt x="67" y="255"/>
                  </a:cubicBezTo>
                  <a:lnTo>
                    <a:pt x="6449" y="14816"/>
                  </a:lnTo>
                  <a:cubicBezTo>
                    <a:pt x="6482" y="14889"/>
                    <a:pt x="6539" y="14920"/>
                    <a:pt x="6598" y="14920"/>
                  </a:cubicBezTo>
                  <a:cubicBezTo>
                    <a:pt x="6732" y="14920"/>
                    <a:pt x="6880" y="14767"/>
                    <a:pt x="6806" y="14602"/>
                  </a:cubicBezTo>
                  <a:cubicBezTo>
                    <a:pt x="4663" y="9768"/>
                    <a:pt x="2508" y="4910"/>
                    <a:pt x="353" y="76"/>
                  </a:cubicBezTo>
                  <a:cubicBezTo>
                    <a:pt x="324" y="22"/>
                    <a:pt x="278" y="0"/>
                    <a:pt x="23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51"/>
            <p:cNvSpPr/>
            <p:nvPr/>
          </p:nvSpPr>
          <p:spPr>
            <a:xfrm>
              <a:off x="7480450" y="2230125"/>
              <a:ext cx="151475" cy="329500"/>
            </a:xfrm>
            <a:custGeom>
              <a:avLst/>
              <a:gdLst/>
              <a:ahLst/>
              <a:cxnLst/>
              <a:rect l="l" t="t" r="r" b="b"/>
              <a:pathLst>
                <a:path w="6059" h="13180" extrusionOk="0">
                  <a:moveTo>
                    <a:pt x="129" y="1"/>
                  </a:moveTo>
                  <a:cubicBezTo>
                    <a:pt x="63" y="1"/>
                    <a:pt x="1" y="66"/>
                    <a:pt x="33" y="131"/>
                  </a:cubicBezTo>
                  <a:cubicBezTo>
                    <a:pt x="1938" y="4453"/>
                    <a:pt x="3831" y="8763"/>
                    <a:pt x="5736" y="13097"/>
                  </a:cubicBezTo>
                  <a:cubicBezTo>
                    <a:pt x="5760" y="13155"/>
                    <a:pt x="5804" y="13179"/>
                    <a:pt x="5851" y="13179"/>
                  </a:cubicBezTo>
                  <a:cubicBezTo>
                    <a:pt x="5949" y="13179"/>
                    <a:pt x="6059" y="13075"/>
                    <a:pt x="6010" y="12954"/>
                  </a:cubicBezTo>
                  <a:cubicBezTo>
                    <a:pt x="4081" y="8644"/>
                    <a:pt x="2153" y="4346"/>
                    <a:pt x="212" y="48"/>
                  </a:cubicBezTo>
                  <a:cubicBezTo>
                    <a:pt x="189" y="14"/>
                    <a:pt x="159" y="1"/>
                    <a:pt x="12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51"/>
            <p:cNvSpPr/>
            <p:nvPr/>
          </p:nvSpPr>
          <p:spPr>
            <a:xfrm>
              <a:off x="7527125" y="3592375"/>
              <a:ext cx="481825" cy="684050"/>
            </a:xfrm>
            <a:custGeom>
              <a:avLst/>
              <a:gdLst/>
              <a:ahLst/>
              <a:cxnLst/>
              <a:rect l="l" t="t" r="r" b="b"/>
              <a:pathLst>
                <a:path w="19273" h="27362" extrusionOk="0">
                  <a:moveTo>
                    <a:pt x="319" y="0"/>
                  </a:moveTo>
                  <a:cubicBezTo>
                    <a:pt x="158" y="0"/>
                    <a:pt x="1" y="154"/>
                    <a:pt x="119" y="315"/>
                  </a:cubicBezTo>
                  <a:cubicBezTo>
                    <a:pt x="6310" y="9304"/>
                    <a:pt x="12525" y="18305"/>
                    <a:pt x="18752" y="27259"/>
                  </a:cubicBezTo>
                  <a:cubicBezTo>
                    <a:pt x="18803" y="27331"/>
                    <a:pt x="18876" y="27362"/>
                    <a:pt x="18948" y="27362"/>
                  </a:cubicBezTo>
                  <a:cubicBezTo>
                    <a:pt x="19113" y="27362"/>
                    <a:pt x="19273" y="27203"/>
                    <a:pt x="19157" y="27020"/>
                  </a:cubicBezTo>
                  <a:cubicBezTo>
                    <a:pt x="12954" y="18031"/>
                    <a:pt x="6715" y="9066"/>
                    <a:pt x="500" y="88"/>
                  </a:cubicBezTo>
                  <a:cubicBezTo>
                    <a:pt x="451" y="26"/>
                    <a:pt x="385" y="0"/>
                    <a:pt x="31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51"/>
            <p:cNvSpPr/>
            <p:nvPr/>
          </p:nvSpPr>
          <p:spPr>
            <a:xfrm>
              <a:off x="7147600" y="3042600"/>
              <a:ext cx="178350" cy="247875"/>
            </a:xfrm>
            <a:custGeom>
              <a:avLst/>
              <a:gdLst/>
              <a:ahLst/>
              <a:cxnLst/>
              <a:rect l="l" t="t" r="r" b="b"/>
              <a:pathLst>
                <a:path w="7134" h="9915" extrusionOk="0">
                  <a:moveTo>
                    <a:pt x="222" y="0"/>
                  </a:moveTo>
                  <a:cubicBezTo>
                    <a:pt x="109" y="0"/>
                    <a:pt x="1" y="119"/>
                    <a:pt x="84" y="243"/>
                  </a:cubicBezTo>
                  <a:cubicBezTo>
                    <a:pt x="2286" y="3446"/>
                    <a:pt x="4489" y="6625"/>
                    <a:pt x="6692" y="9828"/>
                  </a:cubicBezTo>
                  <a:cubicBezTo>
                    <a:pt x="6735" y="9889"/>
                    <a:pt x="6796" y="9914"/>
                    <a:pt x="6857" y="9914"/>
                  </a:cubicBezTo>
                  <a:cubicBezTo>
                    <a:pt x="6997" y="9914"/>
                    <a:pt x="7133" y="9779"/>
                    <a:pt x="7025" y="9637"/>
                  </a:cubicBezTo>
                  <a:cubicBezTo>
                    <a:pt x="4811" y="6447"/>
                    <a:pt x="2596" y="3268"/>
                    <a:pt x="358" y="77"/>
                  </a:cubicBezTo>
                  <a:cubicBezTo>
                    <a:pt x="322" y="23"/>
                    <a:pt x="271" y="0"/>
                    <a:pt x="22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51"/>
            <p:cNvSpPr/>
            <p:nvPr/>
          </p:nvSpPr>
          <p:spPr>
            <a:xfrm>
              <a:off x="6860225" y="2627800"/>
              <a:ext cx="211900" cy="298800"/>
            </a:xfrm>
            <a:custGeom>
              <a:avLst/>
              <a:gdLst/>
              <a:ahLst/>
              <a:cxnLst/>
              <a:rect l="l" t="t" r="r" b="b"/>
              <a:pathLst>
                <a:path w="8476" h="11952" extrusionOk="0">
                  <a:moveTo>
                    <a:pt x="118" y="1"/>
                  </a:moveTo>
                  <a:cubicBezTo>
                    <a:pt x="56" y="1"/>
                    <a:pt x="1" y="69"/>
                    <a:pt x="42" y="143"/>
                  </a:cubicBezTo>
                  <a:cubicBezTo>
                    <a:pt x="2744" y="4048"/>
                    <a:pt x="5447" y="7965"/>
                    <a:pt x="8138" y="11882"/>
                  </a:cubicBezTo>
                  <a:cubicBezTo>
                    <a:pt x="8169" y="11932"/>
                    <a:pt x="8215" y="11952"/>
                    <a:pt x="8260" y="11952"/>
                  </a:cubicBezTo>
                  <a:cubicBezTo>
                    <a:pt x="8367" y="11952"/>
                    <a:pt x="8475" y="11837"/>
                    <a:pt x="8400" y="11728"/>
                  </a:cubicBezTo>
                  <a:cubicBezTo>
                    <a:pt x="5685" y="7834"/>
                    <a:pt x="2935" y="3953"/>
                    <a:pt x="196" y="48"/>
                  </a:cubicBezTo>
                  <a:cubicBezTo>
                    <a:pt x="174" y="14"/>
                    <a:pt x="145" y="1"/>
                    <a:pt x="11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51"/>
            <p:cNvSpPr/>
            <p:nvPr/>
          </p:nvSpPr>
          <p:spPr>
            <a:xfrm>
              <a:off x="4946400" y="2054250"/>
              <a:ext cx="58800" cy="37775"/>
            </a:xfrm>
            <a:custGeom>
              <a:avLst/>
              <a:gdLst/>
              <a:ahLst/>
              <a:cxnLst/>
              <a:rect l="l" t="t" r="r" b="b"/>
              <a:pathLst>
                <a:path w="2352" h="1511" extrusionOk="0">
                  <a:moveTo>
                    <a:pt x="2144" y="0"/>
                  </a:moveTo>
                  <a:cubicBezTo>
                    <a:pt x="2126" y="0"/>
                    <a:pt x="2106" y="3"/>
                    <a:pt x="2085" y="11"/>
                  </a:cubicBezTo>
                  <a:cubicBezTo>
                    <a:pt x="1335" y="320"/>
                    <a:pt x="561" y="725"/>
                    <a:pt x="37" y="1380"/>
                  </a:cubicBezTo>
                  <a:cubicBezTo>
                    <a:pt x="1" y="1435"/>
                    <a:pt x="48" y="1511"/>
                    <a:pt x="105" y="1511"/>
                  </a:cubicBezTo>
                  <a:cubicBezTo>
                    <a:pt x="122" y="1511"/>
                    <a:pt x="140" y="1504"/>
                    <a:pt x="156" y="1487"/>
                  </a:cubicBezTo>
                  <a:cubicBezTo>
                    <a:pt x="692" y="904"/>
                    <a:pt x="1454" y="558"/>
                    <a:pt x="2181" y="308"/>
                  </a:cubicBezTo>
                  <a:cubicBezTo>
                    <a:pt x="2352" y="255"/>
                    <a:pt x="2302" y="0"/>
                    <a:pt x="214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51"/>
            <p:cNvSpPr/>
            <p:nvPr/>
          </p:nvSpPr>
          <p:spPr>
            <a:xfrm>
              <a:off x="5006900" y="2054700"/>
              <a:ext cx="352775" cy="144925"/>
            </a:xfrm>
            <a:custGeom>
              <a:avLst/>
              <a:gdLst/>
              <a:ahLst/>
              <a:cxnLst/>
              <a:rect l="l" t="t" r="r" b="b"/>
              <a:pathLst>
                <a:path w="14111" h="5797" extrusionOk="0">
                  <a:moveTo>
                    <a:pt x="3532" y="1"/>
                  </a:moveTo>
                  <a:cubicBezTo>
                    <a:pt x="2337" y="1"/>
                    <a:pt x="1168" y="285"/>
                    <a:pt x="82" y="957"/>
                  </a:cubicBezTo>
                  <a:cubicBezTo>
                    <a:pt x="0" y="1008"/>
                    <a:pt x="59" y="1148"/>
                    <a:pt x="153" y="1148"/>
                  </a:cubicBezTo>
                  <a:cubicBezTo>
                    <a:pt x="168" y="1148"/>
                    <a:pt x="184" y="1144"/>
                    <a:pt x="201" y="1136"/>
                  </a:cubicBezTo>
                  <a:cubicBezTo>
                    <a:pt x="1215" y="594"/>
                    <a:pt x="2267" y="361"/>
                    <a:pt x="3326" y="361"/>
                  </a:cubicBezTo>
                  <a:cubicBezTo>
                    <a:pt x="7106" y="361"/>
                    <a:pt x="10979" y="3320"/>
                    <a:pt x="13536" y="5720"/>
                  </a:cubicBezTo>
                  <a:cubicBezTo>
                    <a:pt x="13596" y="5774"/>
                    <a:pt x="13661" y="5797"/>
                    <a:pt x="13723" y="5797"/>
                  </a:cubicBezTo>
                  <a:cubicBezTo>
                    <a:pt x="13934" y="5797"/>
                    <a:pt x="14110" y="5534"/>
                    <a:pt x="13917" y="5350"/>
                  </a:cubicBezTo>
                  <a:cubicBezTo>
                    <a:pt x="11441" y="2911"/>
                    <a:pt x="7354" y="1"/>
                    <a:pt x="353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51"/>
            <p:cNvSpPr/>
            <p:nvPr/>
          </p:nvSpPr>
          <p:spPr>
            <a:xfrm>
              <a:off x="5276125" y="1976825"/>
              <a:ext cx="413525" cy="1183100"/>
            </a:xfrm>
            <a:custGeom>
              <a:avLst/>
              <a:gdLst/>
              <a:ahLst/>
              <a:cxnLst/>
              <a:rect l="l" t="t" r="r" b="b"/>
              <a:pathLst>
                <a:path w="16541" h="47324" extrusionOk="0">
                  <a:moveTo>
                    <a:pt x="221" y="1"/>
                  </a:moveTo>
                  <a:cubicBezTo>
                    <a:pt x="112" y="1"/>
                    <a:pt x="0" y="83"/>
                    <a:pt x="52" y="203"/>
                  </a:cubicBezTo>
                  <a:cubicBezTo>
                    <a:pt x="5327" y="15859"/>
                    <a:pt x="10589" y="31552"/>
                    <a:pt x="16019" y="47161"/>
                  </a:cubicBezTo>
                  <a:cubicBezTo>
                    <a:pt x="16061" y="47274"/>
                    <a:pt x="16158" y="47324"/>
                    <a:pt x="16254" y="47324"/>
                  </a:cubicBezTo>
                  <a:cubicBezTo>
                    <a:pt x="16399" y="47324"/>
                    <a:pt x="16541" y="47209"/>
                    <a:pt x="16483" y="47030"/>
                  </a:cubicBezTo>
                  <a:cubicBezTo>
                    <a:pt x="11221" y="31361"/>
                    <a:pt x="5779" y="15728"/>
                    <a:pt x="374" y="95"/>
                  </a:cubicBezTo>
                  <a:cubicBezTo>
                    <a:pt x="347" y="29"/>
                    <a:pt x="285" y="1"/>
                    <a:pt x="22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51"/>
            <p:cNvSpPr/>
            <p:nvPr/>
          </p:nvSpPr>
          <p:spPr>
            <a:xfrm>
              <a:off x="5445175" y="1788475"/>
              <a:ext cx="298100" cy="1368700"/>
            </a:xfrm>
            <a:custGeom>
              <a:avLst/>
              <a:gdLst/>
              <a:ahLst/>
              <a:cxnLst/>
              <a:rect l="l" t="t" r="r" b="b"/>
              <a:pathLst>
                <a:path w="11924" h="54748" extrusionOk="0">
                  <a:moveTo>
                    <a:pt x="200" y="1"/>
                  </a:moveTo>
                  <a:cubicBezTo>
                    <a:pt x="102" y="1"/>
                    <a:pt x="1" y="83"/>
                    <a:pt x="29" y="212"/>
                  </a:cubicBezTo>
                  <a:cubicBezTo>
                    <a:pt x="3792" y="18333"/>
                    <a:pt x="7507" y="36478"/>
                    <a:pt x="11424" y="54576"/>
                  </a:cubicBezTo>
                  <a:cubicBezTo>
                    <a:pt x="11448" y="54695"/>
                    <a:pt x="11536" y="54747"/>
                    <a:pt x="11630" y="54747"/>
                  </a:cubicBezTo>
                  <a:cubicBezTo>
                    <a:pt x="11771" y="54747"/>
                    <a:pt x="11924" y="54630"/>
                    <a:pt x="11888" y="54445"/>
                  </a:cubicBezTo>
                  <a:cubicBezTo>
                    <a:pt x="8149" y="36312"/>
                    <a:pt x="4220" y="18214"/>
                    <a:pt x="351" y="117"/>
                  </a:cubicBezTo>
                  <a:cubicBezTo>
                    <a:pt x="327" y="36"/>
                    <a:pt x="264" y="1"/>
                    <a:pt x="20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51"/>
            <p:cNvSpPr/>
            <p:nvPr/>
          </p:nvSpPr>
          <p:spPr>
            <a:xfrm>
              <a:off x="5676575" y="1559050"/>
              <a:ext cx="66400" cy="1599625"/>
            </a:xfrm>
            <a:custGeom>
              <a:avLst/>
              <a:gdLst/>
              <a:ahLst/>
              <a:cxnLst/>
              <a:rect l="l" t="t" r="r" b="b"/>
              <a:pathLst>
                <a:path w="2656" h="63985" extrusionOk="0">
                  <a:moveTo>
                    <a:pt x="161" y="1"/>
                  </a:moveTo>
                  <a:cubicBezTo>
                    <a:pt x="81" y="1"/>
                    <a:pt x="1" y="54"/>
                    <a:pt x="1" y="162"/>
                  </a:cubicBezTo>
                  <a:cubicBezTo>
                    <a:pt x="679" y="21355"/>
                    <a:pt x="1322" y="42560"/>
                    <a:pt x="2168" y="63753"/>
                  </a:cubicBezTo>
                  <a:cubicBezTo>
                    <a:pt x="2180" y="63907"/>
                    <a:pt x="2305" y="63985"/>
                    <a:pt x="2424" y="63985"/>
                  </a:cubicBezTo>
                  <a:cubicBezTo>
                    <a:pt x="2543" y="63985"/>
                    <a:pt x="2656" y="63907"/>
                    <a:pt x="2644" y="63753"/>
                  </a:cubicBezTo>
                  <a:cubicBezTo>
                    <a:pt x="1989" y="42548"/>
                    <a:pt x="1132" y="21355"/>
                    <a:pt x="322" y="162"/>
                  </a:cubicBezTo>
                  <a:cubicBezTo>
                    <a:pt x="322" y="54"/>
                    <a:pt x="242" y="1"/>
                    <a:pt x="1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51"/>
            <p:cNvSpPr/>
            <p:nvPr/>
          </p:nvSpPr>
          <p:spPr>
            <a:xfrm>
              <a:off x="5730625" y="1327125"/>
              <a:ext cx="306975" cy="1831750"/>
            </a:xfrm>
            <a:custGeom>
              <a:avLst/>
              <a:gdLst/>
              <a:ahLst/>
              <a:cxnLst/>
              <a:rect l="l" t="t" r="r" b="b"/>
              <a:pathLst>
                <a:path w="12279" h="73270" extrusionOk="0">
                  <a:moveTo>
                    <a:pt x="12073" y="0"/>
                  </a:moveTo>
                  <a:cubicBezTo>
                    <a:pt x="12009" y="0"/>
                    <a:pt x="11950" y="36"/>
                    <a:pt x="11936" y="116"/>
                  </a:cubicBezTo>
                  <a:cubicBezTo>
                    <a:pt x="7923" y="24393"/>
                    <a:pt x="3875" y="48670"/>
                    <a:pt x="29" y="72970"/>
                  </a:cubicBezTo>
                  <a:cubicBezTo>
                    <a:pt x="1" y="73150"/>
                    <a:pt x="159" y="73269"/>
                    <a:pt x="297" y="73269"/>
                  </a:cubicBezTo>
                  <a:cubicBezTo>
                    <a:pt x="387" y="73269"/>
                    <a:pt x="468" y="73219"/>
                    <a:pt x="482" y="73101"/>
                  </a:cubicBezTo>
                  <a:cubicBezTo>
                    <a:pt x="4518" y="48836"/>
                    <a:pt x="8376" y="24512"/>
                    <a:pt x="12257" y="211"/>
                  </a:cubicBezTo>
                  <a:cubicBezTo>
                    <a:pt x="12279" y="82"/>
                    <a:pt x="12170" y="0"/>
                    <a:pt x="1207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51"/>
            <p:cNvSpPr/>
            <p:nvPr/>
          </p:nvSpPr>
          <p:spPr>
            <a:xfrm>
              <a:off x="5729725" y="1209375"/>
              <a:ext cx="705475" cy="1949375"/>
            </a:xfrm>
            <a:custGeom>
              <a:avLst/>
              <a:gdLst/>
              <a:ahLst/>
              <a:cxnLst/>
              <a:rect l="l" t="t" r="r" b="b"/>
              <a:pathLst>
                <a:path w="28219" h="77975" extrusionOk="0">
                  <a:moveTo>
                    <a:pt x="28027" y="1"/>
                  </a:moveTo>
                  <a:cubicBezTo>
                    <a:pt x="27962" y="1"/>
                    <a:pt x="27895" y="35"/>
                    <a:pt x="27867" y="111"/>
                  </a:cubicBezTo>
                  <a:cubicBezTo>
                    <a:pt x="18556" y="25959"/>
                    <a:pt x="9209" y="51784"/>
                    <a:pt x="65" y="77680"/>
                  </a:cubicBezTo>
                  <a:cubicBezTo>
                    <a:pt x="1" y="77860"/>
                    <a:pt x="144" y="77974"/>
                    <a:pt x="289" y="77974"/>
                  </a:cubicBezTo>
                  <a:cubicBezTo>
                    <a:pt x="384" y="77974"/>
                    <a:pt x="480" y="77925"/>
                    <a:pt x="518" y="77811"/>
                  </a:cubicBezTo>
                  <a:cubicBezTo>
                    <a:pt x="9852" y="51975"/>
                    <a:pt x="18996" y="26079"/>
                    <a:pt x="28176" y="206"/>
                  </a:cubicBezTo>
                  <a:cubicBezTo>
                    <a:pt x="28219" y="78"/>
                    <a:pt x="28125" y="1"/>
                    <a:pt x="2802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51"/>
            <p:cNvSpPr/>
            <p:nvPr/>
          </p:nvSpPr>
          <p:spPr>
            <a:xfrm>
              <a:off x="5724225" y="1172100"/>
              <a:ext cx="1143750" cy="2003450"/>
            </a:xfrm>
            <a:custGeom>
              <a:avLst/>
              <a:gdLst/>
              <a:ahLst/>
              <a:cxnLst/>
              <a:rect l="l" t="t" r="r" b="b"/>
              <a:pathLst>
                <a:path w="45750" h="80138" extrusionOk="0">
                  <a:moveTo>
                    <a:pt x="45523" y="0"/>
                  </a:moveTo>
                  <a:cubicBezTo>
                    <a:pt x="45472" y="0"/>
                    <a:pt x="45420" y="26"/>
                    <a:pt x="45386" y="90"/>
                  </a:cubicBezTo>
                  <a:cubicBezTo>
                    <a:pt x="30254" y="26641"/>
                    <a:pt x="15085" y="53156"/>
                    <a:pt x="107" y="79778"/>
                  </a:cubicBezTo>
                  <a:cubicBezTo>
                    <a:pt x="1" y="79966"/>
                    <a:pt x="158" y="80138"/>
                    <a:pt x="318" y="80138"/>
                  </a:cubicBezTo>
                  <a:cubicBezTo>
                    <a:pt x="390" y="80138"/>
                    <a:pt x="463" y="80102"/>
                    <a:pt x="512" y="80016"/>
                  </a:cubicBezTo>
                  <a:cubicBezTo>
                    <a:pt x="15668" y="53489"/>
                    <a:pt x="30658" y="26855"/>
                    <a:pt x="45684" y="245"/>
                  </a:cubicBezTo>
                  <a:cubicBezTo>
                    <a:pt x="45749" y="122"/>
                    <a:pt x="45636" y="0"/>
                    <a:pt x="4552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51"/>
            <p:cNvSpPr/>
            <p:nvPr/>
          </p:nvSpPr>
          <p:spPr>
            <a:xfrm>
              <a:off x="5268900" y="1970600"/>
              <a:ext cx="235150" cy="161750"/>
            </a:xfrm>
            <a:custGeom>
              <a:avLst/>
              <a:gdLst/>
              <a:ahLst/>
              <a:cxnLst/>
              <a:rect l="l" t="t" r="r" b="b"/>
              <a:pathLst>
                <a:path w="9406" h="6470" extrusionOk="0">
                  <a:moveTo>
                    <a:pt x="131" y="1"/>
                  </a:moveTo>
                  <a:cubicBezTo>
                    <a:pt x="32" y="1"/>
                    <a:pt x="0" y="172"/>
                    <a:pt x="115" y="213"/>
                  </a:cubicBezTo>
                  <a:cubicBezTo>
                    <a:pt x="3651" y="1345"/>
                    <a:pt x="6568" y="3238"/>
                    <a:pt x="8688" y="6321"/>
                  </a:cubicBezTo>
                  <a:cubicBezTo>
                    <a:pt x="8760" y="6426"/>
                    <a:pt x="8860" y="6469"/>
                    <a:pt x="8958" y="6469"/>
                  </a:cubicBezTo>
                  <a:cubicBezTo>
                    <a:pt x="9186" y="6469"/>
                    <a:pt x="9405" y="6237"/>
                    <a:pt x="9247" y="5988"/>
                  </a:cubicBezTo>
                  <a:cubicBezTo>
                    <a:pt x="7283" y="2738"/>
                    <a:pt x="3759" y="928"/>
                    <a:pt x="175" y="11"/>
                  </a:cubicBezTo>
                  <a:cubicBezTo>
                    <a:pt x="159" y="4"/>
                    <a:pt x="144" y="1"/>
                    <a:pt x="13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51"/>
            <p:cNvSpPr/>
            <p:nvPr/>
          </p:nvSpPr>
          <p:spPr>
            <a:xfrm>
              <a:off x="5739100" y="1335850"/>
              <a:ext cx="1667350" cy="1814750"/>
            </a:xfrm>
            <a:custGeom>
              <a:avLst/>
              <a:gdLst/>
              <a:ahLst/>
              <a:cxnLst/>
              <a:rect l="l" t="t" r="r" b="b"/>
              <a:pathLst>
                <a:path w="66694" h="72590" extrusionOk="0">
                  <a:moveTo>
                    <a:pt x="66305" y="1"/>
                  </a:moveTo>
                  <a:cubicBezTo>
                    <a:pt x="66267" y="1"/>
                    <a:pt x="66228" y="9"/>
                    <a:pt x="66187" y="29"/>
                  </a:cubicBezTo>
                  <a:cubicBezTo>
                    <a:pt x="59186" y="3148"/>
                    <a:pt x="53030" y="7947"/>
                    <a:pt x="47089" y="12721"/>
                  </a:cubicBezTo>
                  <a:cubicBezTo>
                    <a:pt x="40731" y="17829"/>
                    <a:pt x="34647" y="23032"/>
                    <a:pt x="29373" y="29294"/>
                  </a:cubicBezTo>
                  <a:cubicBezTo>
                    <a:pt x="23920" y="35819"/>
                    <a:pt x="19074" y="42891"/>
                    <a:pt x="14490" y="50047"/>
                  </a:cubicBezTo>
                  <a:cubicBezTo>
                    <a:pt x="11894" y="54107"/>
                    <a:pt x="9346" y="58191"/>
                    <a:pt x="6656" y="62191"/>
                  </a:cubicBezTo>
                  <a:cubicBezTo>
                    <a:pt x="4346" y="65608"/>
                    <a:pt x="1667" y="68764"/>
                    <a:pt x="0" y="72573"/>
                  </a:cubicBezTo>
                  <a:cubicBezTo>
                    <a:pt x="16" y="72573"/>
                    <a:pt x="37" y="72589"/>
                    <a:pt x="53" y="72589"/>
                  </a:cubicBezTo>
                  <a:cubicBezTo>
                    <a:pt x="61" y="72589"/>
                    <a:pt x="68" y="72585"/>
                    <a:pt x="71" y="72573"/>
                  </a:cubicBezTo>
                  <a:cubicBezTo>
                    <a:pt x="1750" y="69037"/>
                    <a:pt x="4334" y="66097"/>
                    <a:pt x="6572" y="62929"/>
                  </a:cubicBezTo>
                  <a:cubicBezTo>
                    <a:pt x="9180" y="59274"/>
                    <a:pt x="11549" y="55452"/>
                    <a:pt x="13954" y="51666"/>
                  </a:cubicBezTo>
                  <a:cubicBezTo>
                    <a:pt x="18693" y="44272"/>
                    <a:pt x="23693" y="37022"/>
                    <a:pt x="29242" y="30223"/>
                  </a:cubicBezTo>
                  <a:cubicBezTo>
                    <a:pt x="34290" y="24056"/>
                    <a:pt x="40172" y="18984"/>
                    <a:pt x="46315" y="13971"/>
                  </a:cubicBezTo>
                  <a:cubicBezTo>
                    <a:pt x="52530" y="8899"/>
                    <a:pt x="59055" y="3744"/>
                    <a:pt x="66437" y="457"/>
                  </a:cubicBezTo>
                  <a:cubicBezTo>
                    <a:pt x="66694" y="344"/>
                    <a:pt x="66543" y="1"/>
                    <a:pt x="6630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51"/>
            <p:cNvSpPr/>
            <p:nvPr/>
          </p:nvSpPr>
          <p:spPr>
            <a:xfrm>
              <a:off x="5730925" y="1418850"/>
              <a:ext cx="1843025" cy="1751525"/>
            </a:xfrm>
            <a:custGeom>
              <a:avLst/>
              <a:gdLst/>
              <a:ahLst/>
              <a:cxnLst/>
              <a:rect l="l" t="t" r="r" b="b"/>
              <a:pathLst>
                <a:path w="73721" h="70061" extrusionOk="0">
                  <a:moveTo>
                    <a:pt x="73417" y="0"/>
                  </a:moveTo>
                  <a:cubicBezTo>
                    <a:pt x="73389" y="0"/>
                    <a:pt x="73358" y="6"/>
                    <a:pt x="73324" y="19"/>
                  </a:cubicBezTo>
                  <a:cubicBezTo>
                    <a:pt x="65835" y="2698"/>
                    <a:pt x="59084" y="7115"/>
                    <a:pt x="52584" y="11604"/>
                  </a:cubicBezTo>
                  <a:cubicBezTo>
                    <a:pt x="45618" y="16390"/>
                    <a:pt x="38891" y="21271"/>
                    <a:pt x="32974" y="27379"/>
                  </a:cubicBezTo>
                  <a:cubicBezTo>
                    <a:pt x="26926" y="33642"/>
                    <a:pt x="21508" y="40595"/>
                    <a:pt x="16365" y="47632"/>
                  </a:cubicBezTo>
                  <a:cubicBezTo>
                    <a:pt x="13567" y="51478"/>
                    <a:pt x="10816" y="55359"/>
                    <a:pt x="7947" y="59157"/>
                  </a:cubicBezTo>
                  <a:cubicBezTo>
                    <a:pt x="5221" y="62729"/>
                    <a:pt x="2018" y="65955"/>
                    <a:pt x="17" y="70015"/>
                  </a:cubicBezTo>
                  <a:cubicBezTo>
                    <a:pt x="0" y="70041"/>
                    <a:pt x="20" y="70061"/>
                    <a:pt x="37" y="70061"/>
                  </a:cubicBezTo>
                  <a:cubicBezTo>
                    <a:pt x="44" y="70061"/>
                    <a:pt x="50" y="70058"/>
                    <a:pt x="53" y="70051"/>
                  </a:cubicBezTo>
                  <a:cubicBezTo>
                    <a:pt x="2065" y="66301"/>
                    <a:pt x="5113" y="63360"/>
                    <a:pt x="7721" y="60050"/>
                  </a:cubicBezTo>
                  <a:cubicBezTo>
                    <a:pt x="10495" y="56502"/>
                    <a:pt x="13114" y="52847"/>
                    <a:pt x="15758" y="49215"/>
                  </a:cubicBezTo>
                  <a:cubicBezTo>
                    <a:pt x="21044" y="41929"/>
                    <a:pt x="26640" y="34833"/>
                    <a:pt x="32795" y="28272"/>
                  </a:cubicBezTo>
                  <a:cubicBezTo>
                    <a:pt x="38594" y="22105"/>
                    <a:pt x="45321" y="17247"/>
                    <a:pt x="52238" y="12437"/>
                  </a:cubicBezTo>
                  <a:cubicBezTo>
                    <a:pt x="58870" y="7817"/>
                    <a:pt x="65811" y="3233"/>
                    <a:pt x="73455" y="495"/>
                  </a:cubicBezTo>
                  <a:cubicBezTo>
                    <a:pt x="73721" y="399"/>
                    <a:pt x="73655" y="0"/>
                    <a:pt x="7341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51"/>
            <p:cNvSpPr/>
            <p:nvPr/>
          </p:nvSpPr>
          <p:spPr>
            <a:xfrm>
              <a:off x="5731025" y="1505375"/>
              <a:ext cx="2027050" cy="1665025"/>
            </a:xfrm>
            <a:custGeom>
              <a:avLst/>
              <a:gdLst/>
              <a:ahLst/>
              <a:cxnLst/>
              <a:rect l="l" t="t" r="r" b="b"/>
              <a:pathLst>
                <a:path w="81082" h="66601" extrusionOk="0">
                  <a:moveTo>
                    <a:pt x="80725" y="1"/>
                  </a:moveTo>
                  <a:cubicBezTo>
                    <a:pt x="80703" y="1"/>
                    <a:pt x="80679" y="4"/>
                    <a:pt x="80655" y="11"/>
                  </a:cubicBezTo>
                  <a:cubicBezTo>
                    <a:pt x="72499" y="2201"/>
                    <a:pt x="64926" y="6226"/>
                    <a:pt x="57628" y="10369"/>
                  </a:cubicBezTo>
                  <a:cubicBezTo>
                    <a:pt x="50091" y="14679"/>
                    <a:pt x="42709" y="19061"/>
                    <a:pt x="36185" y="24859"/>
                  </a:cubicBezTo>
                  <a:cubicBezTo>
                    <a:pt x="29208" y="31074"/>
                    <a:pt x="23004" y="38253"/>
                    <a:pt x="17158" y="45516"/>
                  </a:cubicBezTo>
                  <a:cubicBezTo>
                    <a:pt x="13991" y="49421"/>
                    <a:pt x="10884" y="53386"/>
                    <a:pt x="7598" y="57196"/>
                  </a:cubicBezTo>
                  <a:cubicBezTo>
                    <a:pt x="4955" y="60256"/>
                    <a:pt x="1930" y="62935"/>
                    <a:pt x="25" y="66566"/>
                  </a:cubicBezTo>
                  <a:cubicBezTo>
                    <a:pt x="0" y="66583"/>
                    <a:pt x="17" y="66600"/>
                    <a:pt x="33" y="66600"/>
                  </a:cubicBezTo>
                  <a:cubicBezTo>
                    <a:pt x="39" y="66600"/>
                    <a:pt x="46" y="66597"/>
                    <a:pt x="49" y="66590"/>
                  </a:cubicBezTo>
                  <a:cubicBezTo>
                    <a:pt x="2169" y="62840"/>
                    <a:pt x="5502" y="60101"/>
                    <a:pt x="8300" y="56899"/>
                  </a:cubicBezTo>
                  <a:cubicBezTo>
                    <a:pt x="11455" y="53291"/>
                    <a:pt x="14432" y="49517"/>
                    <a:pt x="17432" y="45790"/>
                  </a:cubicBezTo>
                  <a:cubicBezTo>
                    <a:pt x="23004" y="38908"/>
                    <a:pt x="28922" y="32253"/>
                    <a:pt x="35411" y="26228"/>
                  </a:cubicBezTo>
                  <a:cubicBezTo>
                    <a:pt x="41793" y="20287"/>
                    <a:pt x="49091" y="15882"/>
                    <a:pt x="56592" y="11536"/>
                  </a:cubicBezTo>
                  <a:cubicBezTo>
                    <a:pt x="64236" y="7095"/>
                    <a:pt x="72201" y="2797"/>
                    <a:pt x="80785" y="487"/>
                  </a:cubicBezTo>
                  <a:cubicBezTo>
                    <a:pt x="81081" y="410"/>
                    <a:pt x="80984" y="1"/>
                    <a:pt x="8072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51"/>
            <p:cNvSpPr/>
            <p:nvPr/>
          </p:nvSpPr>
          <p:spPr>
            <a:xfrm>
              <a:off x="5735225" y="1621250"/>
              <a:ext cx="2137250" cy="1530400"/>
            </a:xfrm>
            <a:custGeom>
              <a:avLst/>
              <a:gdLst/>
              <a:ahLst/>
              <a:cxnLst/>
              <a:rect l="l" t="t" r="r" b="b"/>
              <a:pathLst>
                <a:path w="85490" h="61216" extrusionOk="0">
                  <a:moveTo>
                    <a:pt x="85119" y="0"/>
                  </a:moveTo>
                  <a:cubicBezTo>
                    <a:pt x="85100" y="0"/>
                    <a:pt x="85080" y="2"/>
                    <a:pt x="85059" y="7"/>
                  </a:cubicBezTo>
                  <a:cubicBezTo>
                    <a:pt x="76724" y="1686"/>
                    <a:pt x="69152" y="5877"/>
                    <a:pt x="61937" y="10223"/>
                  </a:cubicBezTo>
                  <a:cubicBezTo>
                    <a:pt x="54257" y="14842"/>
                    <a:pt x="46542" y="19533"/>
                    <a:pt x="38993" y="24403"/>
                  </a:cubicBezTo>
                  <a:cubicBezTo>
                    <a:pt x="35481" y="26665"/>
                    <a:pt x="32088" y="29106"/>
                    <a:pt x="28909" y="31785"/>
                  </a:cubicBezTo>
                  <a:cubicBezTo>
                    <a:pt x="25218" y="34892"/>
                    <a:pt x="21932" y="38464"/>
                    <a:pt x="18455" y="41834"/>
                  </a:cubicBezTo>
                  <a:cubicBezTo>
                    <a:pt x="14883" y="45310"/>
                    <a:pt x="11311" y="48799"/>
                    <a:pt x="7858" y="52395"/>
                  </a:cubicBezTo>
                  <a:cubicBezTo>
                    <a:pt x="5108" y="55252"/>
                    <a:pt x="1953" y="57681"/>
                    <a:pt x="0" y="61193"/>
                  </a:cubicBezTo>
                  <a:cubicBezTo>
                    <a:pt x="17" y="61201"/>
                    <a:pt x="33" y="61215"/>
                    <a:pt x="46" y="61215"/>
                  </a:cubicBezTo>
                  <a:cubicBezTo>
                    <a:pt x="51" y="61215"/>
                    <a:pt x="56" y="61213"/>
                    <a:pt x="60" y="61205"/>
                  </a:cubicBezTo>
                  <a:cubicBezTo>
                    <a:pt x="2239" y="57574"/>
                    <a:pt x="5703" y="55121"/>
                    <a:pt x="8608" y="52144"/>
                  </a:cubicBezTo>
                  <a:cubicBezTo>
                    <a:pt x="11930" y="48739"/>
                    <a:pt x="15347" y="45429"/>
                    <a:pt x="18776" y="42108"/>
                  </a:cubicBezTo>
                  <a:cubicBezTo>
                    <a:pt x="22063" y="38929"/>
                    <a:pt x="25230" y="35595"/>
                    <a:pt x="28682" y="32571"/>
                  </a:cubicBezTo>
                  <a:cubicBezTo>
                    <a:pt x="31992" y="29689"/>
                    <a:pt x="35588" y="27189"/>
                    <a:pt x="39255" y="24808"/>
                  </a:cubicBezTo>
                  <a:cubicBezTo>
                    <a:pt x="46363" y="20176"/>
                    <a:pt x="53686" y="15842"/>
                    <a:pt x="60901" y="11413"/>
                  </a:cubicBezTo>
                  <a:cubicBezTo>
                    <a:pt x="68449" y="6770"/>
                    <a:pt x="76415" y="2245"/>
                    <a:pt x="85189" y="483"/>
                  </a:cubicBezTo>
                  <a:cubicBezTo>
                    <a:pt x="85489" y="428"/>
                    <a:pt x="85385" y="0"/>
                    <a:pt x="8511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51"/>
            <p:cNvSpPr/>
            <p:nvPr/>
          </p:nvSpPr>
          <p:spPr>
            <a:xfrm>
              <a:off x="7860975" y="1621650"/>
              <a:ext cx="240900" cy="93150"/>
            </a:xfrm>
            <a:custGeom>
              <a:avLst/>
              <a:gdLst/>
              <a:ahLst/>
              <a:cxnLst/>
              <a:rect l="l" t="t" r="r" b="b"/>
              <a:pathLst>
                <a:path w="9636" h="3726" extrusionOk="0">
                  <a:moveTo>
                    <a:pt x="115" y="0"/>
                  </a:moveTo>
                  <a:cubicBezTo>
                    <a:pt x="34" y="0"/>
                    <a:pt x="0" y="125"/>
                    <a:pt x="88" y="158"/>
                  </a:cubicBezTo>
                  <a:cubicBezTo>
                    <a:pt x="3100" y="1396"/>
                    <a:pt x="6220" y="2075"/>
                    <a:pt x="9077" y="3682"/>
                  </a:cubicBezTo>
                  <a:cubicBezTo>
                    <a:pt x="9130" y="3712"/>
                    <a:pt x="9181" y="3725"/>
                    <a:pt x="9229" y="3725"/>
                  </a:cubicBezTo>
                  <a:cubicBezTo>
                    <a:pt x="9483" y="3725"/>
                    <a:pt x="9636" y="3352"/>
                    <a:pt x="9375" y="3182"/>
                  </a:cubicBezTo>
                  <a:cubicBezTo>
                    <a:pt x="6625" y="1372"/>
                    <a:pt x="3184" y="1051"/>
                    <a:pt x="136" y="3"/>
                  </a:cubicBezTo>
                  <a:cubicBezTo>
                    <a:pt x="128" y="1"/>
                    <a:pt x="121" y="0"/>
                    <a:pt x="11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51"/>
            <p:cNvSpPr/>
            <p:nvPr/>
          </p:nvSpPr>
          <p:spPr>
            <a:xfrm>
              <a:off x="8019225" y="1689900"/>
              <a:ext cx="45200" cy="32575"/>
            </a:xfrm>
            <a:custGeom>
              <a:avLst/>
              <a:gdLst/>
              <a:ahLst/>
              <a:cxnLst/>
              <a:rect l="l" t="t" r="r" b="b"/>
              <a:pathLst>
                <a:path w="1808" h="1303" extrusionOk="0">
                  <a:moveTo>
                    <a:pt x="1609" y="0"/>
                  </a:moveTo>
                  <a:cubicBezTo>
                    <a:pt x="1578" y="0"/>
                    <a:pt x="1543" y="11"/>
                    <a:pt x="1509" y="35"/>
                  </a:cubicBezTo>
                  <a:cubicBezTo>
                    <a:pt x="1021" y="416"/>
                    <a:pt x="509" y="809"/>
                    <a:pt x="21" y="1202"/>
                  </a:cubicBezTo>
                  <a:cubicBezTo>
                    <a:pt x="0" y="1243"/>
                    <a:pt x="42" y="1302"/>
                    <a:pt x="84" y="1302"/>
                  </a:cubicBezTo>
                  <a:cubicBezTo>
                    <a:pt x="91" y="1302"/>
                    <a:pt x="98" y="1301"/>
                    <a:pt x="104" y="1297"/>
                  </a:cubicBezTo>
                  <a:cubicBezTo>
                    <a:pt x="616" y="940"/>
                    <a:pt x="1140" y="571"/>
                    <a:pt x="1676" y="238"/>
                  </a:cubicBezTo>
                  <a:cubicBezTo>
                    <a:pt x="1808" y="153"/>
                    <a:pt x="1730" y="0"/>
                    <a:pt x="160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51"/>
            <p:cNvSpPr/>
            <p:nvPr/>
          </p:nvSpPr>
          <p:spPr>
            <a:xfrm>
              <a:off x="7973175" y="1674050"/>
              <a:ext cx="59175" cy="39475"/>
            </a:xfrm>
            <a:custGeom>
              <a:avLst/>
              <a:gdLst/>
              <a:ahLst/>
              <a:cxnLst/>
              <a:rect l="l" t="t" r="r" b="b"/>
              <a:pathLst>
                <a:path w="2367" h="1579" extrusionOk="0">
                  <a:moveTo>
                    <a:pt x="2154" y="0"/>
                  </a:moveTo>
                  <a:cubicBezTo>
                    <a:pt x="2122" y="0"/>
                    <a:pt x="2087" y="11"/>
                    <a:pt x="2053" y="38"/>
                  </a:cubicBezTo>
                  <a:cubicBezTo>
                    <a:pt x="1422" y="574"/>
                    <a:pt x="720" y="1015"/>
                    <a:pt x="41" y="1503"/>
                  </a:cubicBezTo>
                  <a:cubicBezTo>
                    <a:pt x="0" y="1523"/>
                    <a:pt x="30" y="1579"/>
                    <a:pt x="61" y="1579"/>
                  </a:cubicBezTo>
                  <a:cubicBezTo>
                    <a:pt x="67" y="1579"/>
                    <a:pt x="72" y="1577"/>
                    <a:pt x="77" y="1574"/>
                  </a:cubicBezTo>
                  <a:cubicBezTo>
                    <a:pt x="815" y="1146"/>
                    <a:pt x="1553" y="753"/>
                    <a:pt x="2244" y="264"/>
                  </a:cubicBezTo>
                  <a:cubicBezTo>
                    <a:pt x="2367" y="170"/>
                    <a:pt x="2279" y="0"/>
                    <a:pt x="215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51"/>
            <p:cNvSpPr/>
            <p:nvPr/>
          </p:nvSpPr>
          <p:spPr>
            <a:xfrm>
              <a:off x="7930150" y="1664425"/>
              <a:ext cx="78700" cy="55250"/>
            </a:xfrm>
            <a:custGeom>
              <a:avLst/>
              <a:gdLst/>
              <a:ahLst/>
              <a:cxnLst/>
              <a:rect l="l" t="t" r="r" b="b"/>
              <a:pathLst>
                <a:path w="3148" h="2210" extrusionOk="0">
                  <a:moveTo>
                    <a:pt x="2975" y="0"/>
                  </a:moveTo>
                  <a:cubicBezTo>
                    <a:pt x="2956" y="0"/>
                    <a:pt x="2937" y="6"/>
                    <a:pt x="2917" y="18"/>
                  </a:cubicBezTo>
                  <a:cubicBezTo>
                    <a:pt x="1917" y="649"/>
                    <a:pt x="1000" y="1376"/>
                    <a:pt x="59" y="2090"/>
                  </a:cubicBezTo>
                  <a:cubicBezTo>
                    <a:pt x="1" y="2129"/>
                    <a:pt x="47" y="2209"/>
                    <a:pt x="98" y="2209"/>
                  </a:cubicBezTo>
                  <a:cubicBezTo>
                    <a:pt x="109" y="2209"/>
                    <a:pt x="120" y="2206"/>
                    <a:pt x="131" y="2197"/>
                  </a:cubicBezTo>
                  <a:cubicBezTo>
                    <a:pt x="1072" y="1495"/>
                    <a:pt x="2012" y="804"/>
                    <a:pt x="3036" y="233"/>
                  </a:cubicBezTo>
                  <a:cubicBezTo>
                    <a:pt x="3147" y="172"/>
                    <a:pt x="3078" y="0"/>
                    <a:pt x="297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51"/>
            <p:cNvSpPr/>
            <p:nvPr/>
          </p:nvSpPr>
          <p:spPr>
            <a:xfrm>
              <a:off x="7935000" y="1659925"/>
              <a:ext cx="44575" cy="30925"/>
            </a:xfrm>
            <a:custGeom>
              <a:avLst/>
              <a:gdLst/>
              <a:ahLst/>
              <a:cxnLst/>
              <a:rect l="l" t="t" r="r" b="b"/>
              <a:pathLst>
                <a:path w="1783" h="1237" extrusionOk="0">
                  <a:moveTo>
                    <a:pt x="1604" y="0"/>
                  </a:moveTo>
                  <a:cubicBezTo>
                    <a:pt x="1584" y="0"/>
                    <a:pt x="1564" y="6"/>
                    <a:pt x="1544" y="20"/>
                  </a:cubicBezTo>
                  <a:cubicBezTo>
                    <a:pt x="1008" y="377"/>
                    <a:pt x="473" y="722"/>
                    <a:pt x="32" y="1187"/>
                  </a:cubicBezTo>
                  <a:cubicBezTo>
                    <a:pt x="0" y="1197"/>
                    <a:pt x="35" y="1236"/>
                    <a:pt x="68" y="1236"/>
                  </a:cubicBezTo>
                  <a:cubicBezTo>
                    <a:pt x="72" y="1236"/>
                    <a:pt x="76" y="1236"/>
                    <a:pt x="80" y="1234"/>
                  </a:cubicBezTo>
                  <a:cubicBezTo>
                    <a:pt x="556" y="818"/>
                    <a:pt x="1116" y="532"/>
                    <a:pt x="1663" y="222"/>
                  </a:cubicBezTo>
                  <a:cubicBezTo>
                    <a:pt x="1783" y="153"/>
                    <a:pt x="1703" y="0"/>
                    <a:pt x="160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51"/>
            <p:cNvSpPr/>
            <p:nvPr/>
          </p:nvSpPr>
          <p:spPr>
            <a:xfrm>
              <a:off x="7873600" y="1638225"/>
              <a:ext cx="48525" cy="36925"/>
            </a:xfrm>
            <a:custGeom>
              <a:avLst/>
              <a:gdLst/>
              <a:ahLst/>
              <a:cxnLst/>
              <a:rect l="l" t="t" r="r" b="b"/>
              <a:pathLst>
                <a:path w="1941" h="1477" extrusionOk="0">
                  <a:moveTo>
                    <a:pt x="1809" y="1"/>
                  </a:moveTo>
                  <a:cubicBezTo>
                    <a:pt x="1786" y="1"/>
                    <a:pt x="1762" y="9"/>
                    <a:pt x="1738" y="31"/>
                  </a:cubicBezTo>
                  <a:cubicBezTo>
                    <a:pt x="1178" y="471"/>
                    <a:pt x="583" y="888"/>
                    <a:pt x="47" y="1364"/>
                  </a:cubicBezTo>
                  <a:cubicBezTo>
                    <a:pt x="0" y="1402"/>
                    <a:pt x="43" y="1477"/>
                    <a:pt x="104" y="1477"/>
                  </a:cubicBezTo>
                  <a:cubicBezTo>
                    <a:pt x="120" y="1477"/>
                    <a:pt x="137" y="1472"/>
                    <a:pt x="155" y="1459"/>
                  </a:cubicBezTo>
                  <a:cubicBezTo>
                    <a:pt x="702" y="995"/>
                    <a:pt x="1298" y="614"/>
                    <a:pt x="1857" y="173"/>
                  </a:cubicBezTo>
                  <a:cubicBezTo>
                    <a:pt x="1940" y="109"/>
                    <a:pt x="1887" y="1"/>
                    <a:pt x="180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51"/>
            <p:cNvSpPr/>
            <p:nvPr/>
          </p:nvSpPr>
          <p:spPr>
            <a:xfrm>
              <a:off x="7856275" y="1633275"/>
              <a:ext cx="45525" cy="24150"/>
            </a:xfrm>
            <a:custGeom>
              <a:avLst/>
              <a:gdLst/>
              <a:ahLst/>
              <a:cxnLst/>
              <a:rect l="l" t="t" r="r" b="b"/>
              <a:pathLst>
                <a:path w="1821" h="966" extrusionOk="0">
                  <a:moveTo>
                    <a:pt x="1693" y="1"/>
                  </a:moveTo>
                  <a:cubicBezTo>
                    <a:pt x="1678" y="1"/>
                    <a:pt x="1662" y="5"/>
                    <a:pt x="1645" y="14"/>
                  </a:cubicBezTo>
                  <a:cubicBezTo>
                    <a:pt x="1109" y="336"/>
                    <a:pt x="514" y="514"/>
                    <a:pt x="38" y="895"/>
                  </a:cubicBezTo>
                  <a:cubicBezTo>
                    <a:pt x="1" y="923"/>
                    <a:pt x="22" y="966"/>
                    <a:pt x="56" y="966"/>
                  </a:cubicBezTo>
                  <a:cubicBezTo>
                    <a:pt x="65" y="966"/>
                    <a:pt x="75" y="963"/>
                    <a:pt x="86" y="955"/>
                  </a:cubicBezTo>
                  <a:cubicBezTo>
                    <a:pt x="574" y="598"/>
                    <a:pt x="1181" y="455"/>
                    <a:pt x="1741" y="169"/>
                  </a:cubicBezTo>
                  <a:cubicBezTo>
                    <a:pt x="1821" y="119"/>
                    <a:pt x="1774" y="1"/>
                    <a:pt x="169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51"/>
            <p:cNvSpPr/>
            <p:nvPr/>
          </p:nvSpPr>
          <p:spPr>
            <a:xfrm>
              <a:off x="7897350" y="1646075"/>
              <a:ext cx="55375" cy="49800"/>
            </a:xfrm>
            <a:custGeom>
              <a:avLst/>
              <a:gdLst/>
              <a:ahLst/>
              <a:cxnLst/>
              <a:rect l="l" t="t" r="r" b="b"/>
              <a:pathLst>
                <a:path w="2215" h="1992" extrusionOk="0">
                  <a:moveTo>
                    <a:pt x="2069" y="0"/>
                  </a:moveTo>
                  <a:cubicBezTo>
                    <a:pt x="2055" y="0"/>
                    <a:pt x="2040" y="4"/>
                    <a:pt x="2026" y="14"/>
                  </a:cubicBezTo>
                  <a:cubicBezTo>
                    <a:pt x="1252" y="419"/>
                    <a:pt x="455" y="1133"/>
                    <a:pt x="26" y="1907"/>
                  </a:cubicBezTo>
                  <a:cubicBezTo>
                    <a:pt x="1" y="1949"/>
                    <a:pt x="47" y="1992"/>
                    <a:pt x="89" y="1992"/>
                  </a:cubicBezTo>
                  <a:cubicBezTo>
                    <a:pt x="106" y="1992"/>
                    <a:pt x="123" y="1984"/>
                    <a:pt x="133" y="1967"/>
                  </a:cubicBezTo>
                  <a:cubicBezTo>
                    <a:pt x="621" y="1157"/>
                    <a:pt x="1431" y="741"/>
                    <a:pt x="2145" y="181"/>
                  </a:cubicBezTo>
                  <a:cubicBezTo>
                    <a:pt x="2215" y="111"/>
                    <a:pt x="2143" y="0"/>
                    <a:pt x="206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51"/>
            <p:cNvSpPr/>
            <p:nvPr/>
          </p:nvSpPr>
          <p:spPr>
            <a:xfrm>
              <a:off x="8037825" y="1703175"/>
              <a:ext cx="43650" cy="32700"/>
            </a:xfrm>
            <a:custGeom>
              <a:avLst/>
              <a:gdLst/>
              <a:ahLst/>
              <a:cxnLst/>
              <a:rect l="l" t="t" r="r" b="b"/>
              <a:pathLst>
                <a:path w="1746" h="1308" extrusionOk="0">
                  <a:moveTo>
                    <a:pt x="1645" y="1"/>
                  </a:moveTo>
                  <a:cubicBezTo>
                    <a:pt x="1638" y="1"/>
                    <a:pt x="1630" y="2"/>
                    <a:pt x="1622" y="4"/>
                  </a:cubicBezTo>
                  <a:cubicBezTo>
                    <a:pt x="1027" y="314"/>
                    <a:pt x="527" y="766"/>
                    <a:pt x="51" y="1219"/>
                  </a:cubicBezTo>
                  <a:cubicBezTo>
                    <a:pt x="0" y="1259"/>
                    <a:pt x="43" y="1308"/>
                    <a:pt x="87" y="1308"/>
                  </a:cubicBezTo>
                  <a:cubicBezTo>
                    <a:pt x="95" y="1308"/>
                    <a:pt x="103" y="1306"/>
                    <a:pt x="110" y="1302"/>
                  </a:cubicBezTo>
                  <a:cubicBezTo>
                    <a:pt x="586" y="850"/>
                    <a:pt x="1086" y="421"/>
                    <a:pt x="1682" y="123"/>
                  </a:cubicBezTo>
                  <a:cubicBezTo>
                    <a:pt x="1745" y="81"/>
                    <a:pt x="1705" y="1"/>
                    <a:pt x="164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51"/>
            <p:cNvSpPr/>
            <p:nvPr/>
          </p:nvSpPr>
          <p:spPr>
            <a:xfrm>
              <a:off x="6533800" y="2027950"/>
              <a:ext cx="742000" cy="527250"/>
            </a:xfrm>
            <a:custGeom>
              <a:avLst/>
              <a:gdLst/>
              <a:ahLst/>
              <a:cxnLst/>
              <a:rect l="l" t="t" r="r" b="b"/>
              <a:pathLst>
                <a:path w="29680" h="21090" extrusionOk="0">
                  <a:moveTo>
                    <a:pt x="29476" y="1"/>
                  </a:moveTo>
                  <a:cubicBezTo>
                    <a:pt x="29451" y="1"/>
                    <a:pt x="29425" y="9"/>
                    <a:pt x="29398" y="27"/>
                  </a:cubicBezTo>
                  <a:cubicBezTo>
                    <a:pt x="24160" y="3361"/>
                    <a:pt x="19171" y="7052"/>
                    <a:pt x="14123" y="10683"/>
                  </a:cubicBezTo>
                  <a:cubicBezTo>
                    <a:pt x="9408" y="14076"/>
                    <a:pt x="4990" y="17946"/>
                    <a:pt x="49" y="20994"/>
                  </a:cubicBezTo>
                  <a:cubicBezTo>
                    <a:pt x="0" y="21013"/>
                    <a:pt x="32" y="21089"/>
                    <a:pt x="78" y="21089"/>
                  </a:cubicBezTo>
                  <a:cubicBezTo>
                    <a:pt x="88" y="21089"/>
                    <a:pt x="98" y="21086"/>
                    <a:pt x="109" y="21077"/>
                  </a:cubicBezTo>
                  <a:cubicBezTo>
                    <a:pt x="5062" y="18041"/>
                    <a:pt x="9491" y="14207"/>
                    <a:pt x="14230" y="10862"/>
                  </a:cubicBezTo>
                  <a:cubicBezTo>
                    <a:pt x="19302" y="7290"/>
                    <a:pt x="24290" y="3599"/>
                    <a:pt x="29541" y="277"/>
                  </a:cubicBezTo>
                  <a:cubicBezTo>
                    <a:pt x="29679" y="188"/>
                    <a:pt x="29596" y="1"/>
                    <a:pt x="2947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51"/>
            <p:cNvSpPr/>
            <p:nvPr/>
          </p:nvSpPr>
          <p:spPr>
            <a:xfrm>
              <a:off x="7233075" y="1814500"/>
              <a:ext cx="467475" cy="335475"/>
            </a:xfrm>
            <a:custGeom>
              <a:avLst/>
              <a:gdLst/>
              <a:ahLst/>
              <a:cxnLst/>
              <a:rect l="l" t="t" r="r" b="b"/>
              <a:pathLst>
                <a:path w="18699" h="13419" extrusionOk="0">
                  <a:moveTo>
                    <a:pt x="18458" y="1"/>
                  </a:moveTo>
                  <a:cubicBezTo>
                    <a:pt x="18430" y="1"/>
                    <a:pt x="18400" y="9"/>
                    <a:pt x="18370" y="28"/>
                  </a:cubicBezTo>
                  <a:cubicBezTo>
                    <a:pt x="12119" y="4171"/>
                    <a:pt x="6166" y="8755"/>
                    <a:pt x="129" y="13173"/>
                  </a:cubicBezTo>
                  <a:cubicBezTo>
                    <a:pt x="0" y="13262"/>
                    <a:pt x="79" y="13418"/>
                    <a:pt x="185" y="13418"/>
                  </a:cubicBezTo>
                  <a:cubicBezTo>
                    <a:pt x="205" y="13418"/>
                    <a:pt x="227" y="13412"/>
                    <a:pt x="249" y="13399"/>
                  </a:cubicBezTo>
                  <a:cubicBezTo>
                    <a:pt x="6309" y="8982"/>
                    <a:pt x="12393" y="4636"/>
                    <a:pt x="18548" y="350"/>
                  </a:cubicBezTo>
                  <a:cubicBezTo>
                    <a:pt x="18698" y="230"/>
                    <a:pt x="18605" y="1"/>
                    <a:pt x="1845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51"/>
            <p:cNvSpPr/>
            <p:nvPr/>
          </p:nvSpPr>
          <p:spPr>
            <a:xfrm>
              <a:off x="6049025" y="2790350"/>
              <a:ext cx="313300" cy="262375"/>
            </a:xfrm>
            <a:custGeom>
              <a:avLst/>
              <a:gdLst/>
              <a:ahLst/>
              <a:cxnLst/>
              <a:rect l="l" t="t" r="r" b="b"/>
              <a:pathLst>
                <a:path w="12532" h="10495" extrusionOk="0">
                  <a:moveTo>
                    <a:pt x="12412" y="1"/>
                  </a:moveTo>
                  <a:cubicBezTo>
                    <a:pt x="12393" y="1"/>
                    <a:pt x="12374" y="7"/>
                    <a:pt x="12356" y="23"/>
                  </a:cubicBezTo>
                  <a:cubicBezTo>
                    <a:pt x="8284" y="3523"/>
                    <a:pt x="3748" y="6452"/>
                    <a:pt x="45" y="10369"/>
                  </a:cubicBezTo>
                  <a:cubicBezTo>
                    <a:pt x="1" y="10422"/>
                    <a:pt x="48" y="10495"/>
                    <a:pt x="105" y="10495"/>
                  </a:cubicBezTo>
                  <a:cubicBezTo>
                    <a:pt x="125" y="10495"/>
                    <a:pt x="146" y="10486"/>
                    <a:pt x="164" y="10464"/>
                  </a:cubicBezTo>
                  <a:cubicBezTo>
                    <a:pt x="3867" y="6571"/>
                    <a:pt x="8403" y="3642"/>
                    <a:pt x="12475" y="142"/>
                  </a:cubicBezTo>
                  <a:cubicBezTo>
                    <a:pt x="12531" y="86"/>
                    <a:pt x="12478" y="1"/>
                    <a:pt x="1241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51"/>
            <p:cNvSpPr/>
            <p:nvPr/>
          </p:nvSpPr>
          <p:spPr>
            <a:xfrm>
              <a:off x="5981425" y="2512650"/>
              <a:ext cx="504050" cy="479575"/>
            </a:xfrm>
            <a:custGeom>
              <a:avLst/>
              <a:gdLst/>
              <a:ahLst/>
              <a:cxnLst/>
              <a:rect l="l" t="t" r="r" b="b"/>
              <a:pathLst>
                <a:path w="20162" h="19183" extrusionOk="0">
                  <a:moveTo>
                    <a:pt x="20039" y="0"/>
                  </a:moveTo>
                  <a:cubicBezTo>
                    <a:pt x="20019" y="0"/>
                    <a:pt x="19998" y="7"/>
                    <a:pt x="19977" y="22"/>
                  </a:cubicBezTo>
                  <a:cubicBezTo>
                    <a:pt x="12988" y="6023"/>
                    <a:pt x="6226" y="12333"/>
                    <a:pt x="11" y="19144"/>
                  </a:cubicBezTo>
                  <a:cubicBezTo>
                    <a:pt x="1" y="19163"/>
                    <a:pt x="15" y="19182"/>
                    <a:pt x="27" y="19182"/>
                  </a:cubicBezTo>
                  <a:cubicBezTo>
                    <a:pt x="30" y="19182"/>
                    <a:pt x="32" y="19181"/>
                    <a:pt x="34" y="19179"/>
                  </a:cubicBezTo>
                  <a:cubicBezTo>
                    <a:pt x="6309" y="12393"/>
                    <a:pt x="13119" y="6190"/>
                    <a:pt x="20096" y="141"/>
                  </a:cubicBezTo>
                  <a:cubicBezTo>
                    <a:pt x="20162" y="85"/>
                    <a:pt x="20110" y="0"/>
                    <a:pt x="2003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51"/>
            <p:cNvSpPr/>
            <p:nvPr/>
          </p:nvSpPr>
          <p:spPr>
            <a:xfrm>
              <a:off x="6628400" y="2375475"/>
              <a:ext cx="334125" cy="235500"/>
            </a:xfrm>
            <a:custGeom>
              <a:avLst/>
              <a:gdLst/>
              <a:ahLst/>
              <a:cxnLst/>
              <a:rect l="l" t="t" r="r" b="b"/>
              <a:pathLst>
                <a:path w="13365" h="9420" extrusionOk="0">
                  <a:moveTo>
                    <a:pt x="13199" y="1"/>
                  </a:moveTo>
                  <a:cubicBezTo>
                    <a:pt x="13179" y="1"/>
                    <a:pt x="13158" y="7"/>
                    <a:pt x="13137" y="20"/>
                  </a:cubicBezTo>
                  <a:cubicBezTo>
                    <a:pt x="8684" y="2937"/>
                    <a:pt x="4397" y="6104"/>
                    <a:pt x="99" y="9248"/>
                  </a:cubicBezTo>
                  <a:cubicBezTo>
                    <a:pt x="0" y="9297"/>
                    <a:pt x="49" y="9420"/>
                    <a:pt x="123" y="9420"/>
                  </a:cubicBezTo>
                  <a:cubicBezTo>
                    <a:pt x="138" y="9420"/>
                    <a:pt x="154" y="9415"/>
                    <a:pt x="171" y="9403"/>
                  </a:cubicBezTo>
                  <a:cubicBezTo>
                    <a:pt x="4493" y="6271"/>
                    <a:pt x="8779" y="3116"/>
                    <a:pt x="13256" y="235"/>
                  </a:cubicBezTo>
                  <a:cubicBezTo>
                    <a:pt x="13365" y="155"/>
                    <a:pt x="13300" y="1"/>
                    <a:pt x="1319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51"/>
            <p:cNvSpPr/>
            <p:nvPr/>
          </p:nvSpPr>
          <p:spPr>
            <a:xfrm>
              <a:off x="6736375" y="1800075"/>
              <a:ext cx="808350" cy="498800"/>
            </a:xfrm>
            <a:custGeom>
              <a:avLst/>
              <a:gdLst/>
              <a:ahLst/>
              <a:cxnLst/>
              <a:rect l="l" t="t" r="r" b="b"/>
              <a:pathLst>
                <a:path w="32334" h="19952" extrusionOk="0">
                  <a:moveTo>
                    <a:pt x="32206" y="1"/>
                  </a:moveTo>
                  <a:cubicBezTo>
                    <a:pt x="32193" y="1"/>
                    <a:pt x="32180" y="4"/>
                    <a:pt x="32166" y="10"/>
                  </a:cubicBezTo>
                  <a:cubicBezTo>
                    <a:pt x="21057" y="5951"/>
                    <a:pt x="10020" y="12178"/>
                    <a:pt x="19" y="19893"/>
                  </a:cubicBezTo>
                  <a:cubicBezTo>
                    <a:pt x="0" y="19912"/>
                    <a:pt x="11" y="19952"/>
                    <a:pt x="33" y="19952"/>
                  </a:cubicBezTo>
                  <a:cubicBezTo>
                    <a:pt x="39" y="19952"/>
                    <a:pt x="47" y="19949"/>
                    <a:pt x="55" y="19941"/>
                  </a:cubicBezTo>
                  <a:cubicBezTo>
                    <a:pt x="10068" y="12226"/>
                    <a:pt x="21140" y="6118"/>
                    <a:pt x="32261" y="165"/>
                  </a:cubicBezTo>
                  <a:cubicBezTo>
                    <a:pt x="32333" y="123"/>
                    <a:pt x="32289" y="1"/>
                    <a:pt x="3220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51"/>
            <p:cNvSpPr/>
            <p:nvPr/>
          </p:nvSpPr>
          <p:spPr>
            <a:xfrm>
              <a:off x="7616600" y="1693975"/>
              <a:ext cx="173450" cy="84950"/>
            </a:xfrm>
            <a:custGeom>
              <a:avLst/>
              <a:gdLst/>
              <a:ahLst/>
              <a:cxnLst/>
              <a:rect l="l" t="t" r="r" b="b"/>
              <a:pathLst>
                <a:path w="6938" h="3398" extrusionOk="0">
                  <a:moveTo>
                    <a:pt x="6752" y="0"/>
                  </a:moveTo>
                  <a:cubicBezTo>
                    <a:pt x="6734" y="0"/>
                    <a:pt x="6715" y="5"/>
                    <a:pt x="6696" y="15"/>
                  </a:cubicBezTo>
                  <a:cubicBezTo>
                    <a:pt x="4481" y="1039"/>
                    <a:pt x="2338" y="2194"/>
                    <a:pt x="112" y="3218"/>
                  </a:cubicBezTo>
                  <a:cubicBezTo>
                    <a:pt x="0" y="3269"/>
                    <a:pt x="62" y="3397"/>
                    <a:pt x="156" y="3397"/>
                  </a:cubicBezTo>
                  <a:cubicBezTo>
                    <a:pt x="172" y="3397"/>
                    <a:pt x="189" y="3393"/>
                    <a:pt x="207" y="3385"/>
                  </a:cubicBezTo>
                  <a:cubicBezTo>
                    <a:pt x="2422" y="2349"/>
                    <a:pt x="4600" y="1253"/>
                    <a:pt x="6815" y="229"/>
                  </a:cubicBezTo>
                  <a:cubicBezTo>
                    <a:pt x="6937" y="158"/>
                    <a:pt x="6859" y="0"/>
                    <a:pt x="67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51"/>
            <p:cNvSpPr/>
            <p:nvPr/>
          </p:nvSpPr>
          <p:spPr>
            <a:xfrm>
              <a:off x="7537875" y="1806550"/>
              <a:ext cx="344650" cy="221875"/>
            </a:xfrm>
            <a:custGeom>
              <a:avLst/>
              <a:gdLst/>
              <a:ahLst/>
              <a:cxnLst/>
              <a:rect l="l" t="t" r="r" b="b"/>
              <a:pathLst>
                <a:path w="13786" h="8875" extrusionOk="0">
                  <a:moveTo>
                    <a:pt x="13577" y="0"/>
                  </a:moveTo>
                  <a:cubicBezTo>
                    <a:pt x="13553" y="0"/>
                    <a:pt x="13527" y="8"/>
                    <a:pt x="13500" y="25"/>
                  </a:cubicBezTo>
                  <a:cubicBezTo>
                    <a:pt x="8916" y="2823"/>
                    <a:pt x="4213" y="5382"/>
                    <a:pt x="46" y="8776"/>
                  </a:cubicBezTo>
                  <a:cubicBezTo>
                    <a:pt x="0" y="8822"/>
                    <a:pt x="39" y="8875"/>
                    <a:pt x="81" y="8875"/>
                  </a:cubicBezTo>
                  <a:cubicBezTo>
                    <a:pt x="94" y="8875"/>
                    <a:pt x="107" y="8870"/>
                    <a:pt x="118" y="8859"/>
                  </a:cubicBezTo>
                  <a:cubicBezTo>
                    <a:pt x="4320" y="5513"/>
                    <a:pt x="9023" y="2954"/>
                    <a:pt x="13655" y="287"/>
                  </a:cubicBezTo>
                  <a:cubicBezTo>
                    <a:pt x="13785" y="206"/>
                    <a:pt x="13705" y="0"/>
                    <a:pt x="1357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51"/>
            <p:cNvSpPr/>
            <p:nvPr/>
          </p:nvSpPr>
          <p:spPr>
            <a:xfrm>
              <a:off x="5437750" y="1790125"/>
              <a:ext cx="273450" cy="191525"/>
            </a:xfrm>
            <a:custGeom>
              <a:avLst/>
              <a:gdLst/>
              <a:ahLst/>
              <a:cxnLst/>
              <a:rect l="l" t="t" r="r" b="b"/>
              <a:pathLst>
                <a:path w="10938" h="7661" extrusionOk="0">
                  <a:moveTo>
                    <a:pt x="153" y="1"/>
                  </a:moveTo>
                  <a:cubicBezTo>
                    <a:pt x="66" y="1"/>
                    <a:pt x="0" y="149"/>
                    <a:pt x="100" y="193"/>
                  </a:cubicBezTo>
                  <a:cubicBezTo>
                    <a:pt x="4041" y="2003"/>
                    <a:pt x="7851" y="3813"/>
                    <a:pt x="10351" y="7540"/>
                  </a:cubicBezTo>
                  <a:cubicBezTo>
                    <a:pt x="10408" y="7625"/>
                    <a:pt x="10489" y="7660"/>
                    <a:pt x="10568" y="7660"/>
                  </a:cubicBezTo>
                  <a:cubicBezTo>
                    <a:pt x="10755" y="7660"/>
                    <a:pt x="10937" y="7466"/>
                    <a:pt x="10804" y="7266"/>
                  </a:cubicBezTo>
                  <a:cubicBezTo>
                    <a:pt x="8232" y="3563"/>
                    <a:pt x="4303" y="1575"/>
                    <a:pt x="172" y="3"/>
                  </a:cubicBezTo>
                  <a:cubicBezTo>
                    <a:pt x="165" y="1"/>
                    <a:pt x="159" y="1"/>
                    <a:pt x="1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51"/>
            <p:cNvSpPr/>
            <p:nvPr/>
          </p:nvSpPr>
          <p:spPr>
            <a:xfrm>
              <a:off x="5680500" y="1566200"/>
              <a:ext cx="289725" cy="203775"/>
            </a:xfrm>
            <a:custGeom>
              <a:avLst/>
              <a:gdLst/>
              <a:ahLst/>
              <a:cxnLst/>
              <a:rect l="l" t="t" r="r" b="b"/>
              <a:pathLst>
                <a:path w="11589" h="8151" extrusionOk="0">
                  <a:moveTo>
                    <a:pt x="179" y="1"/>
                  </a:moveTo>
                  <a:cubicBezTo>
                    <a:pt x="58" y="1"/>
                    <a:pt x="0" y="224"/>
                    <a:pt x="153" y="257"/>
                  </a:cubicBezTo>
                  <a:cubicBezTo>
                    <a:pt x="4809" y="1376"/>
                    <a:pt x="7452" y="5281"/>
                    <a:pt x="11000" y="8091"/>
                  </a:cubicBezTo>
                  <a:cubicBezTo>
                    <a:pt x="11057" y="8133"/>
                    <a:pt x="11118" y="8151"/>
                    <a:pt x="11177" y="8151"/>
                  </a:cubicBezTo>
                  <a:cubicBezTo>
                    <a:pt x="11400" y="8151"/>
                    <a:pt x="11588" y="7891"/>
                    <a:pt x="11381" y="7722"/>
                  </a:cubicBezTo>
                  <a:cubicBezTo>
                    <a:pt x="7952" y="4745"/>
                    <a:pt x="4868" y="947"/>
                    <a:pt x="213" y="6"/>
                  </a:cubicBezTo>
                  <a:cubicBezTo>
                    <a:pt x="201" y="3"/>
                    <a:pt x="190" y="1"/>
                    <a:pt x="17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51"/>
            <p:cNvSpPr/>
            <p:nvPr/>
          </p:nvSpPr>
          <p:spPr>
            <a:xfrm>
              <a:off x="6019625" y="1331975"/>
              <a:ext cx="282325" cy="278425"/>
            </a:xfrm>
            <a:custGeom>
              <a:avLst/>
              <a:gdLst/>
              <a:ahLst/>
              <a:cxnLst/>
              <a:rect l="l" t="t" r="r" b="b"/>
              <a:pathLst>
                <a:path w="11293" h="11137" extrusionOk="0">
                  <a:moveTo>
                    <a:pt x="168" y="1"/>
                  </a:moveTo>
                  <a:cubicBezTo>
                    <a:pt x="78" y="1"/>
                    <a:pt x="0" y="136"/>
                    <a:pt x="90" y="196"/>
                  </a:cubicBezTo>
                  <a:cubicBezTo>
                    <a:pt x="4067" y="3470"/>
                    <a:pt x="7496" y="7113"/>
                    <a:pt x="10806" y="11054"/>
                  </a:cubicBezTo>
                  <a:cubicBezTo>
                    <a:pt x="10855" y="11112"/>
                    <a:pt x="10912" y="11136"/>
                    <a:pt x="10967" y="11136"/>
                  </a:cubicBezTo>
                  <a:cubicBezTo>
                    <a:pt x="11138" y="11136"/>
                    <a:pt x="11292" y="10901"/>
                    <a:pt x="11139" y="10721"/>
                  </a:cubicBezTo>
                  <a:cubicBezTo>
                    <a:pt x="7924" y="6697"/>
                    <a:pt x="4329" y="3113"/>
                    <a:pt x="221" y="17"/>
                  </a:cubicBezTo>
                  <a:cubicBezTo>
                    <a:pt x="204" y="6"/>
                    <a:pt x="186" y="1"/>
                    <a:pt x="1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51"/>
            <p:cNvSpPr/>
            <p:nvPr/>
          </p:nvSpPr>
          <p:spPr>
            <a:xfrm>
              <a:off x="6421025" y="1204075"/>
              <a:ext cx="248850" cy="308025"/>
            </a:xfrm>
            <a:custGeom>
              <a:avLst/>
              <a:gdLst/>
              <a:ahLst/>
              <a:cxnLst/>
              <a:rect l="l" t="t" r="r" b="b"/>
              <a:pathLst>
                <a:path w="9954" h="12321" extrusionOk="0">
                  <a:moveTo>
                    <a:pt x="152" y="1"/>
                  </a:moveTo>
                  <a:cubicBezTo>
                    <a:pt x="77" y="1"/>
                    <a:pt x="1" y="131"/>
                    <a:pt x="72" y="192"/>
                  </a:cubicBezTo>
                  <a:cubicBezTo>
                    <a:pt x="2155" y="1907"/>
                    <a:pt x="4465" y="3240"/>
                    <a:pt x="6049" y="5478"/>
                  </a:cubicBezTo>
                  <a:cubicBezTo>
                    <a:pt x="7501" y="7526"/>
                    <a:pt x="7811" y="10158"/>
                    <a:pt x="9335" y="12205"/>
                  </a:cubicBezTo>
                  <a:cubicBezTo>
                    <a:pt x="9395" y="12287"/>
                    <a:pt x="9479" y="12321"/>
                    <a:pt x="9562" y="12321"/>
                  </a:cubicBezTo>
                  <a:cubicBezTo>
                    <a:pt x="9760" y="12321"/>
                    <a:pt x="9953" y="12129"/>
                    <a:pt x="9811" y="11920"/>
                  </a:cubicBezTo>
                  <a:cubicBezTo>
                    <a:pt x="8192" y="9669"/>
                    <a:pt x="7680" y="6895"/>
                    <a:pt x="6049" y="4657"/>
                  </a:cubicBezTo>
                  <a:cubicBezTo>
                    <a:pt x="4584" y="2657"/>
                    <a:pt x="2203" y="1359"/>
                    <a:pt x="191" y="14"/>
                  </a:cubicBezTo>
                  <a:cubicBezTo>
                    <a:pt x="179" y="5"/>
                    <a:pt x="165" y="1"/>
                    <a:pt x="1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51"/>
            <p:cNvSpPr/>
            <p:nvPr/>
          </p:nvSpPr>
          <p:spPr>
            <a:xfrm>
              <a:off x="6850650" y="1165200"/>
              <a:ext cx="258250" cy="318075"/>
            </a:xfrm>
            <a:custGeom>
              <a:avLst/>
              <a:gdLst/>
              <a:ahLst/>
              <a:cxnLst/>
              <a:rect l="l" t="t" r="r" b="b"/>
              <a:pathLst>
                <a:path w="10330" h="12723" extrusionOk="0">
                  <a:moveTo>
                    <a:pt x="206" y="1"/>
                  </a:moveTo>
                  <a:cubicBezTo>
                    <a:pt x="97" y="1"/>
                    <a:pt x="0" y="138"/>
                    <a:pt x="91" y="247"/>
                  </a:cubicBezTo>
                  <a:cubicBezTo>
                    <a:pt x="1806" y="2045"/>
                    <a:pt x="3782" y="3557"/>
                    <a:pt x="5532" y="5331"/>
                  </a:cubicBezTo>
                  <a:cubicBezTo>
                    <a:pt x="7640" y="7474"/>
                    <a:pt x="8390" y="10129"/>
                    <a:pt x="9890" y="12629"/>
                  </a:cubicBezTo>
                  <a:cubicBezTo>
                    <a:pt x="9930" y="12695"/>
                    <a:pt x="9990" y="12723"/>
                    <a:pt x="10051" y="12723"/>
                  </a:cubicBezTo>
                  <a:cubicBezTo>
                    <a:pt x="10189" y="12723"/>
                    <a:pt x="10330" y="12580"/>
                    <a:pt x="10247" y="12415"/>
                  </a:cubicBezTo>
                  <a:cubicBezTo>
                    <a:pt x="9009" y="10022"/>
                    <a:pt x="8092" y="7593"/>
                    <a:pt x="6282" y="5557"/>
                  </a:cubicBezTo>
                  <a:cubicBezTo>
                    <a:pt x="4497" y="3521"/>
                    <a:pt x="2199" y="1985"/>
                    <a:pt x="306" y="45"/>
                  </a:cubicBezTo>
                  <a:cubicBezTo>
                    <a:pt x="275" y="14"/>
                    <a:pt x="240" y="1"/>
                    <a:pt x="20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51"/>
            <p:cNvSpPr/>
            <p:nvPr/>
          </p:nvSpPr>
          <p:spPr>
            <a:xfrm>
              <a:off x="7394450" y="1331250"/>
              <a:ext cx="83400" cy="119900"/>
            </a:xfrm>
            <a:custGeom>
              <a:avLst/>
              <a:gdLst/>
              <a:ahLst/>
              <a:cxnLst/>
              <a:rect l="l" t="t" r="r" b="b"/>
              <a:pathLst>
                <a:path w="3336" h="4796" extrusionOk="0">
                  <a:moveTo>
                    <a:pt x="40" y="1"/>
                  </a:moveTo>
                  <a:cubicBezTo>
                    <a:pt x="22" y="1"/>
                    <a:pt x="0" y="20"/>
                    <a:pt x="9" y="46"/>
                  </a:cubicBezTo>
                  <a:cubicBezTo>
                    <a:pt x="830" y="1713"/>
                    <a:pt x="2199" y="3023"/>
                    <a:pt x="2985" y="4713"/>
                  </a:cubicBezTo>
                  <a:cubicBezTo>
                    <a:pt x="3016" y="4771"/>
                    <a:pt x="3066" y="4795"/>
                    <a:pt x="3117" y="4795"/>
                  </a:cubicBezTo>
                  <a:cubicBezTo>
                    <a:pt x="3225" y="4795"/>
                    <a:pt x="3336" y="4688"/>
                    <a:pt x="3271" y="4559"/>
                  </a:cubicBezTo>
                  <a:cubicBezTo>
                    <a:pt x="2437" y="2904"/>
                    <a:pt x="1164" y="1487"/>
                    <a:pt x="56" y="10"/>
                  </a:cubicBezTo>
                  <a:cubicBezTo>
                    <a:pt x="53" y="4"/>
                    <a:pt x="47" y="1"/>
                    <a:pt x="4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51"/>
            <p:cNvSpPr/>
            <p:nvPr/>
          </p:nvSpPr>
          <p:spPr>
            <a:xfrm>
              <a:off x="7562725" y="1425650"/>
              <a:ext cx="62825" cy="114950"/>
            </a:xfrm>
            <a:custGeom>
              <a:avLst/>
              <a:gdLst/>
              <a:ahLst/>
              <a:cxnLst/>
              <a:rect l="l" t="t" r="r" b="b"/>
              <a:pathLst>
                <a:path w="2513" h="4598" extrusionOk="0">
                  <a:moveTo>
                    <a:pt x="143" y="0"/>
                  </a:moveTo>
                  <a:cubicBezTo>
                    <a:pt x="77" y="0"/>
                    <a:pt x="0" y="59"/>
                    <a:pt x="17" y="140"/>
                  </a:cubicBezTo>
                  <a:cubicBezTo>
                    <a:pt x="529" y="1676"/>
                    <a:pt x="1576" y="2950"/>
                    <a:pt x="2100" y="4474"/>
                  </a:cubicBezTo>
                  <a:cubicBezTo>
                    <a:pt x="2133" y="4559"/>
                    <a:pt x="2210" y="4597"/>
                    <a:pt x="2286" y="4597"/>
                  </a:cubicBezTo>
                  <a:cubicBezTo>
                    <a:pt x="2400" y="4597"/>
                    <a:pt x="2512" y="4510"/>
                    <a:pt x="2469" y="4366"/>
                  </a:cubicBezTo>
                  <a:cubicBezTo>
                    <a:pt x="1945" y="2819"/>
                    <a:pt x="898" y="1509"/>
                    <a:pt x="219" y="44"/>
                  </a:cubicBezTo>
                  <a:cubicBezTo>
                    <a:pt x="204" y="14"/>
                    <a:pt x="175" y="0"/>
                    <a:pt x="14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51"/>
            <p:cNvSpPr/>
            <p:nvPr/>
          </p:nvSpPr>
          <p:spPr>
            <a:xfrm>
              <a:off x="7735050" y="1511800"/>
              <a:ext cx="101600" cy="127350"/>
            </a:xfrm>
            <a:custGeom>
              <a:avLst/>
              <a:gdLst/>
              <a:ahLst/>
              <a:cxnLst/>
              <a:rect l="l" t="t" r="r" b="b"/>
              <a:pathLst>
                <a:path w="4064" h="5094" extrusionOk="0">
                  <a:moveTo>
                    <a:pt x="184" y="0"/>
                  </a:moveTo>
                  <a:cubicBezTo>
                    <a:pt x="89" y="0"/>
                    <a:pt x="0" y="127"/>
                    <a:pt x="101" y="218"/>
                  </a:cubicBezTo>
                  <a:cubicBezTo>
                    <a:pt x="1446" y="1694"/>
                    <a:pt x="2696" y="3206"/>
                    <a:pt x="3637" y="4992"/>
                  </a:cubicBezTo>
                  <a:cubicBezTo>
                    <a:pt x="3675" y="5064"/>
                    <a:pt x="3735" y="5094"/>
                    <a:pt x="3796" y="5094"/>
                  </a:cubicBezTo>
                  <a:cubicBezTo>
                    <a:pt x="3928" y="5094"/>
                    <a:pt x="4063" y="4956"/>
                    <a:pt x="3982" y="4802"/>
                  </a:cubicBezTo>
                  <a:cubicBezTo>
                    <a:pt x="2994" y="3028"/>
                    <a:pt x="1720" y="1456"/>
                    <a:pt x="267" y="39"/>
                  </a:cubicBezTo>
                  <a:cubicBezTo>
                    <a:pt x="242" y="12"/>
                    <a:pt x="213" y="0"/>
                    <a:pt x="18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51"/>
            <p:cNvSpPr/>
            <p:nvPr/>
          </p:nvSpPr>
          <p:spPr>
            <a:xfrm>
              <a:off x="7271150" y="2973875"/>
              <a:ext cx="728950" cy="644650"/>
            </a:xfrm>
            <a:custGeom>
              <a:avLst/>
              <a:gdLst/>
              <a:ahLst/>
              <a:cxnLst/>
              <a:rect l="l" t="t" r="r" b="b"/>
              <a:pathLst>
                <a:path w="29158" h="25786" extrusionOk="0">
                  <a:moveTo>
                    <a:pt x="14745" y="563"/>
                  </a:moveTo>
                  <a:cubicBezTo>
                    <a:pt x="15897" y="563"/>
                    <a:pt x="17058" y="714"/>
                    <a:pt x="18192" y="1028"/>
                  </a:cubicBezTo>
                  <a:cubicBezTo>
                    <a:pt x="24860" y="2862"/>
                    <a:pt x="28265" y="10136"/>
                    <a:pt x="26491" y="16554"/>
                  </a:cubicBezTo>
                  <a:cubicBezTo>
                    <a:pt x="24990" y="22036"/>
                    <a:pt x="19782" y="25313"/>
                    <a:pt x="14412" y="25313"/>
                  </a:cubicBezTo>
                  <a:cubicBezTo>
                    <a:pt x="13263" y="25313"/>
                    <a:pt x="12106" y="25163"/>
                    <a:pt x="10977" y="24852"/>
                  </a:cubicBezTo>
                  <a:cubicBezTo>
                    <a:pt x="4405" y="22697"/>
                    <a:pt x="821" y="16006"/>
                    <a:pt x="2667" y="9338"/>
                  </a:cubicBezTo>
                  <a:cubicBezTo>
                    <a:pt x="4176" y="3849"/>
                    <a:pt x="9374" y="563"/>
                    <a:pt x="14745" y="563"/>
                  </a:cubicBezTo>
                  <a:close/>
                  <a:moveTo>
                    <a:pt x="14593" y="1"/>
                  </a:moveTo>
                  <a:cubicBezTo>
                    <a:pt x="9077" y="1"/>
                    <a:pt x="4001" y="3852"/>
                    <a:pt x="2238" y="9208"/>
                  </a:cubicBezTo>
                  <a:cubicBezTo>
                    <a:pt x="1" y="16014"/>
                    <a:pt x="4292" y="23117"/>
                    <a:pt x="10846" y="25289"/>
                  </a:cubicBezTo>
                  <a:lnTo>
                    <a:pt x="10846" y="25289"/>
                  </a:lnTo>
                  <a:cubicBezTo>
                    <a:pt x="10850" y="25290"/>
                    <a:pt x="10854" y="25292"/>
                    <a:pt x="10858" y="25293"/>
                  </a:cubicBezTo>
                  <a:cubicBezTo>
                    <a:pt x="12072" y="25626"/>
                    <a:pt x="13286" y="25785"/>
                    <a:pt x="14475" y="25785"/>
                  </a:cubicBezTo>
                  <a:cubicBezTo>
                    <a:pt x="20051" y="25785"/>
                    <a:pt x="25077" y="22276"/>
                    <a:pt x="26931" y="16673"/>
                  </a:cubicBezTo>
                  <a:cubicBezTo>
                    <a:pt x="29158" y="9862"/>
                    <a:pt x="24860" y="2754"/>
                    <a:pt x="18311" y="599"/>
                  </a:cubicBezTo>
                  <a:cubicBezTo>
                    <a:pt x="17071" y="192"/>
                    <a:pt x="15821" y="1"/>
                    <a:pt x="1459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51"/>
            <p:cNvSpPr/>
            <p:nvPr/>
          </p:nvSpPr>
          <p:spPr>
            <a:xfrm>
              <a:off x="7329800" y="3025825"/>
              <a:ext cx="611975" cy="539975"/>
            </a:xfrm>
            <a:custGeom>
              <a:avLst/>
              <a:gdLst/>
              <a:ahLst/>
              <a:cxnLst/>
              <a:rect l="l" t="t" r="r" b="b"/>
              <a:pathLst>
                <a:path w="24479" h="21599" extrusionOk="0">
                  <a:moveTo>
                    <a:pt x="12398" y="350"/>
                  </a:moveTo>
                  <a:cubicBezTo>
                    <a:pt x="13373" y="350"/>
                    <a:pt x="14354" y="476"/>
                    <a:pt x="15310" y="736"/>
                  </a:cubicBezTo>
                  <a:cubicBezTo>
                    <a:pt x="20990" y="2284"/>
                    <a:pt x="23835" y="8487"/>
                    <a:pt x="22359" y="13928"/>
                  </a:cubicBezTo>
                  <a:cubicBezTo>
                    <a:pt x="21084" y="18607"/>
                    <a:pt x="16649" y="21362"/>
                    <a:pt x="12090" y="21362"/>
                  </a:cubicBezTo>
                  <a:cubicBezTo>
                    <a:pt x="11115" y="21362"/>
                    <a:pt x="10135" y="21237"/>
                    <a:pt x="9179" y="20976"/>
                  </a:cubicBezTo>
                  <a:cubicBezTo>
                    <a:pt x="3583" y="19107"/>
                    <a:pt x="571" y="13476"/>
                    <a:pt x="2118" y="7784"/>
                  </a:cubicBezTo>
                  <a:cubicBezTo>
                    <a:pt x="3394" y="3105"/>
                    <a:pt x="7837" y="350"/>
                    <a:pt x="12398" y="350"/>
                  </a:cubicBezTo>
                  <a:close/>
                  <a:moveTo>
                    <a:pt x="12243" y="0"/>
                  </a:moveTo>
                  <a:cubicBezTo>
                    <a:pt x="7627" y="0"/>
                    <a:pt x="3384" y="3265"/>
                    <a:pt x="1904" y="7725"/>
                  </a:cubicBezTo>
                  <a:cubicBezTo>
                    <a:pt x="0" y="13424"/>
                    <a:pt x="3649" y="19360"/>
                    <a:pt x="9107" y="21187"/>
                  </a:cubicBezTo>
                  <a:lnTo>
                    <a:pt x="9107" y="21187"/>
                  </a:lnTo>
                  <a:cubicBezTo>
                    <a:pt x="9111" y="21188"/>
                    <a:pt x="9115" y="21190"/>
                    <a:pt x="9119" y="21191"/>
                  </a:cubicBezTo>
                  <a:cubicBezTo>
                    <a:pt x="9119" y="21191"/>
                    <a:pt x="9119" y="21191"/>
                    <a:pt x="9119" y="21191"/>
                  </a:cubicBezTo>
                  <a:lnTo>
                    <a:pt x="9119" y="21191"/>
                  </a:lnTo>
                  <a:cubicBezTo>
                    <a:pt x="9132" y="21197"/>
                    <a:pt x="9144" y="21200"/>
                    <a:pt x="9155" y="21200"/>
                  </a:cubicBezTo>
                  <a:lnTo>
                    <a:pt x="9155" y="21200"/>
                  </a:lnTo>
                  <a:cubicBezTo>
                    <a:pt x="10159" y="21469"/>
                    <a:pt x="11160" y="21598"/>
                    <a:pt x="12141" y="21598"/>
                  </a:cubicBezTo>
                  <a:cubicBezTo>
                    <a:pt x="16814" y="21598"/>
                    <a:pt x="21002" y="18668"/>
                    <a:pt x="22573" y="13964"/>
                  </a:cubicBezTo>
                  <a:cubicBezTo>
                    <a:pt x="24478" y="8273"/>
                    <a:pt x="20811" y="2331"/>
                    <a:pt x="15358" y="510"/>
                  </a:cubicBezTo>
                  <a:cubicBezTo>
                    <a:pt x="14319" y="163"/>
                    <a:pt x="13272" y="0"/>
                    <a:pt x="1224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88" name="Google Shape;14488;p51"/>
          <p:cNvGrpSpPr/>
          <p:nvPr/>
        </p:nvGrpSpPr>
        <p:grpSpPr>
          <a:xfrm rot="10800000" flipH="1">
            <a:off x="-648180" y="-921493"/>
            <a:ext cx="2759697" cy="2370848"/>
            <a:chOff x="4945925" y="1165200"/>
            <a:chExt cx="4109750" cy="3530675"/>
          </a:xfrm>
        </p:grpSpPr>
        <p:sp>
          <p:nvSpPr>
            <p:cNvPr id="14489" name="Google Shape;14489;p51"/>
            <p:cNvSpPr/>
            <p:nvPr/>
          </p:nvSpPr>
          <p:spPr>
            <a:xfrm>
              <a:off x="4995125" y="2056850"/>
              <a:ext cx="592875" cy="1110275"/>
            </a:xfrm>
            <a:custGeom>
              <a:avLst/>
              <a:gdLst/>
              <a:ahLst/>
              <a:cxnLst/>
              <a:rect l="l" t="t" r="r" b="b"/>
              <a:pathLst>
                <a:path w="23715" h="44411" extrusionOk="0">
                  <a:moveTo>
                    <a:pt x="72" y="1"/>
                  </a:moveTo>
                  <a:cubicBezTo>
                    <a:pt x="36" y="1"/>
                    <a:pt x="1" y="40"/>
                    <a:pt x="17" y="73"/>
                  </a:cubicBezTo>
                  <a:cubicBezTo>
                    <a:pt x="7756" y="14778"/>
                    <a:pt x="15460" y="29494"/>
                    <a:pt x="23092" y="44257"/>
                  </a:cubicBezTo>
                  <a:cubicBezTo>
                    <a:pt x="23148" y="44366"/>
                    <a:pt x="23236" y="44411"/>
                    <a:pt x="23324" y="44411"/>
                  </a:cubicBezTo>
                  <a:cubicBezTo>
                    <a:pt x="23517" y="44411"/>
                    <a:pt x="23714" y="44196"/>
                    <a:pt x="23592" y="43960"/>
                  </a:cubicBezTo>
                  <a:cubicBezTo>
                    <a:pt x="15710" y="29351"/>
                    <a:pt x="7899" y="14694"/>
                    <a:pt x="112" y="26"/>
                  </a:cubicBezTo>
                  <a:cubicBezTo>
                    <a:pt x="102" y="8"/>
                    <a:pt x="87" y="1"/>
                    <a:pt x="7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51"/>
            <p:cNvSpPr/>
            <p:nvPr/>
          </p:nvSpPr>
          <p:spPr>
            <a:xfrm>
              <a:off x="4945925" y="2088500"/>
              <a:ext cx="618550" cy="1157250"/>
            </a:xfrm>
            <a:custGeom>
              <a:avLst/>
              <a:gdLst/>
              <a:ahLst/>
              <a:cxnLst/>
              <a:rect l="l" t="t" r="r" b="b"/>
              <a:pathLst>
                <a:path w="24742" h="46290" extrusionOk="0">
                  <a:moveTo>
                    <a:pt x="55" y="1"/>
                  </a:moveTo>
                  <a:cubicBezTo>
                    <a:pt x="30" y="1"/>
                    <a:pt x="0" y="23"/>
                    <a:pt x="9" y="58"/>
                  </a:cubicBezTo>
                  <a:cubicBezTo>
                    <a:pt x="7986" y="15440"/>
                    <a:pt x="15606" y="31121"/>
                    <a:pt x="24190" y="46158"/>
                  </a:cubicBezTo>
                  <a:cubicBezTo>
                    <a:pt x="24242" y="46251"/>
                    <a:pt x="24320" y="46290"/>
                    <a:pt x="24397" y="46290"/>
                  </a:cubicBezTo>
                  <a:cubicBezTo>
                    <a:pt x="24569" y="46290"/>
                    <a:pt x="24741" y="46101"/>
                    <a:pt x="24643" y="45896"/>
                  </a:cubicBezTo>
                  <a:cubicBezTo>
                    <a:pt x="17011" y="30347"/>
                    <a:pt x="8331" y="15238"/>
                    <a:pt x="80" y="10"/>
                  </a:cubicBezTo>
                  <a:cubicBezTo>
                    <a:pt x="74" y="4"/>
                    <a:pt x="65" y="1"/>
                    <a:pt x="5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51"/>
            <p:cNvSpPr/>
            <p:nvPr/>
          </p:nvSpPr>
          <p:spPr>
            <a:xfrm>
              <a:off x="5951250" y="1636925"/>
              <a:ext cx="2255900" cy="1521300"/>
            </a:xfrm>
            <a:custGeom>
              <a:avLst/>
              <a:gdLst/>
              <a:ahLst/>
              <a:cxnLst/>
              <a:rect l="l" t="t" r="r" b="b"/>
              <a:pathLst>
                <a:path w="90236" h="60852" extrusionOk="0">
                  <a:moveTo>
                    <a:pt x="90197" y="0"/>
                  </a:moveTo>
                  <a:cubicBezTo>
                    <a:pt x="90189" y="0"/>
                    <a:pt x="90180" y="3"/>
                    <a:pt x="90169" y="11"/>
                  </a:cubicBezTo>
                  <a:cubicBezTo>
                    <a:pt x="60154" y="20049"/>
                    <a:pt x="29852" y="39742"/>
                    <a:pt x="218" y="60352"/>
                  </a:cubicBezTo>
                  <a:cubicBezTo>
                    <a:pt x="0" y="60520"/>
                    <a:pt x="135" y="60851"/>
                    <a:pt x="350" y="60851"/>
                  </a:cubicBezTo>
                  <a:cubicBezTo>
                    <a:pt x="395" y="60851"/>
                    <a:pt x="442" y="60837"/>
                    <a:pt x="491" y="60804"/>
                  </a:cubicBezTo>
                  <a:cubicBezTo>
                    <a:pt x="30709" y="41064"/>
                    <a:pt x="60380" y="20383"/>
                    <a:pt x="90217" y="71"/>
                  </a:cubicBezTo>
                  <a:cubicBezTo>
                    <a:pt x="90235" y="43"/>
                    <a:pt x="90225" y="0"/>
                    <a:pt x="9019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51"/>
            <p:cNvSpPr/>
            <p:nvPr/>
          </p:nvSpPr>
          <p:spPr>
            <a:xfrm>
              <a:off x="5933400" y="1732600"/>
              <a:ext cx="2310550" cy="1498200"/>
            </a:xfrm>
            <a:custGeom>
              <a:avLst/>
              <a:gdLst/>
              <a:ahLst/>
              <a:cxnLst/>
              <a:rect l="l" t="t" r="r" b="b"/>
              <a:pathLst>
                <a:path w="92422" h="59928" extrusionOk="0">
                  <a:moveTo>
                    <a:pt x="92045" y="1"/>
                  </a:moveTo>
                  <a:cubicBezTo>
                    <a:pt x="92001" y="1"/>
                    <a:pt x="91955" y="13"/>
                    <a:pt x="91907" y="42"/>
                  </a:cubicBezTo>
                  <a:cubicBezTo>
                    <a:pt x="60701" y="19008"/>
                    <a:pt x="30888" y="40297"/>
                    <a:pt x="39" y="59859"/>
                  </a:cubicBezTo>
                  <a:cubicBezTo>
                    <a:pt x="0" y="59878"/>
                    <a:pt x="16" y="59928"/>
                    <a:pt x="48" y="59928"/>
                  </a:cubicBezTo>
                  <a:cubicBezTo>
                    <a:pt x="56" y="59928"/>
                    <a:pt x="65" y="59925"/>
                    <a:pt x="74" y="59918"/>
                  </a:cubicBezTo>
                  <a:cubicBezTo>
                    <a:pt x="31090" y="40630"/>
                    <a:pt x="61534" y="20366"/>
                    <a:pt x="92181" y="494"/>
                  </a:cubicBezTo>
                  <a:cubicBezTo>
                    <a:pt x="92421" y="344"/>
                    <a:pt x="92275" y="1"/>
                    <a:pt x="9204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51"/>
            <p:cNvSpPr/>
            <p:nvPr/>
          </p:nvSpPr>
          <p:spPr>
            <a:xfrm>
              <a:off x="6797775" y="2415725"/>
              <a:ext cx="1048800" cy="675175"/>
            </a:xfrm>
            <a:custGeom>
              <a:avLst/>
              <a:gdLst/>
              <a:ahLst/>
              <a:cxnLst/>
              <a:rect l="l" t="t" r="r" b="b"/>
              <a:pathLst>
                <a:path w="41952" h="27007" extrusionOk="0">
                  <a:moveTo>
                    <a:pt x="41575" y="1"/>
                  </a:moveTo>
                  <a:cubicBezTo>
                    <a:pt x="41532" y="1"/>
                    <a:pt x="41485" y="13"/>
                    <a:pt x="41437" y="42"/>
                  </a:cubicBezTo>
                  <a:cubicBezTo>
                    <a:pt x="27233" y="8281"/>
                    <a:pt x="13898" y="18103"/>
                    <a:pt x="39" y="26926"/>
                  </a:cubicBezTo>
                  <a:cubicBezTo>
                    <a:pt x="1" y="26955"/>
                    <a:pt x="25" y="27007"/>
                    <a:pt x="60" y="27007"/>
                  </a:cubicBezTo>
                  <a:cubicBezTo>
                    <a:pt x="69" y="27007"/>
                    <a:pt x="78" y="27004"/>
                    <a:pt x="87" y="26997"/>
                  </a:cubicBezTo>
                  <a:cubicBezTo>
                    <a:pt x="14101" y="18437"/>
                    <a:pt x="28067" y="9638"/>
                    <a:pt x="41711" y="494"/>
                  </a:cubicBezTo>
                  <a:cubicBezTo>
                    <a:pt x="41951" y="344"/>
                    <a:pt x="41805" y="1"/>
                    <a:pt x="4157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51"/>
            <p:cNvSpPr/>
            <p:nvPr/>
          </p:nvSpPr>
          <p:spPr>
            <a:xfrm>
              <a:off x="6870650" y="2551725"/>
              <a:ext cx="1048225" cy="674925"/>
            </a:xfrm>
            <a:custGeom>
              <a:avLst/>
              <a:gdLst/>
              <a:ahLst/>
              <a:cxnLst/>
              <a:rect l="l" t="t" r="r" b="b"/>
              <a:pathLst>
                <a:path w="41929" h="26997" extrusionOk="0">
                  <a:moveTo>
                    <a:pt x="41567" y="1"/>
                  </a:moveTo>
                  <a:cubicBezTo>
                    <a:pt x="41523" y="1"/>
                    <a:pt x="41476" y="14"/>
                    <a:pt x="41427" y="43"/>
                  </a:cubicBezTo>
                  <a:cubicBezTo>
                    <a:pt x="27211" y="8270"/>
                    <a:pt x="13876" y="18093"/>
                    <a:pt x="29" y="26915"/>
                  </a:cubicBezTo>
                  <a:cubicBezTo>
                    <a:pt x="1" y="26944"/>
                    <a:pt x="18" y="26996"/>
                    <a:pt x="45" y="26996"/>
                  </a:cubicBezTo>
                  <a:cubicBezTo>
                    <a:pt x="51" y="26996"/>
                    <a:pt x="58" y="26993"/>
                    <a:pt x="65" y="26986"/>
                  </a:cubicBezTo>
                  <a:cubicBezTo>
                    <a:pt x="14091" y="18438"/>
                    <a:pt x="28045" y="9627"/>
                    <a:pt x="41689" y="483"/>
                  </a:cubicBezTo>
                  <a:cubicBezTo>
                    <a:pt x="41929" y="334"/>
                    <a:pt x="41792" y="1"/>
                    <a:pt x="4156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51"/>
            <p:cNvSpPr/>
            <p:nvPr/>
          </p:nvSpPr>
          <p:spPr>
            <a:xfrm>
              <a:off x="7852200" y="3844750"/>
              <a:ext cx="342675" cy="213075"/>
            </a:xfrm>
            <a:custGeom>
              <a:avLst/>
              <a:gdLst/>
              <a:ahLst/>
              <a:cxnLst/>
              <a:rect l="l" t="t" r="r" b="b"/>
              <a:pathLst>
                <a:path w="13707" h="8523" extrusionOk="0">
                  <a:moveTo>
                    <a:pt x="13527" y="0"/>
                  </a:moveTo>
                  <a:cubicBezTo>
                    <a:pt x="13507" y="0"/>
                    <a:pt x="13486" y="6"/>
                    <a:pt x="13464" y="19"/>
                  </a:cubicBezTo>
                  <a:cubicBezTo>
                    <a:pt x="8845" y="2602"/>
                    <a:pt x="4499" y="5674"/>
                    <a:pt x="10" y="8472"/>
                  </a:cubicBezTo>
                  <a:cubicBezTo>
                    <a:pt x="1" y="8501"/>
                    <a:pt x="15" y="8523"/>
                    <a:pt x="27" y="8523"/>
                  </a:cubicBezTo>
                  <a:cubicBezTo>
                    <a:pt x="30" y="8523"/>
                    <a:pt x="32" y="8522"/>
                    <a:pt x="34" y="8520"/>
                  </a:cubicBezTo>
                  <a:cubicBezTo>
                    <a:pt x="4606" y="5853"/>
                    <a:pt x="9166" y="3138"/>
                    <a:pt x="13595" y="245"/>
                  </a:cubicBezTo>
                  <a:cubicBezTo>
                    <a:pt x="13707" y="174"/>
                    <a:pt x="13638" y="0"/>
                    <a:pt x="1352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51"/>
            <p:cNvSpPr/>
            <p:nvPr/>
          </p:nvSpPr>
          <p:spPr>
            <a:xfrm>
              <a:off x="7803925" y="3773875"/>
              <a:ext cx="366775" cy="219875"/>
            </a:xfrm>
            <a:custGeom>
              <a:avLst/>
              <a:gdLst/>
              <a:ahLst/>
              <a:cxnLst/>
              <a:rect l="l" t="t" r="r" b="b"/>
              <a:pathLst>
                <a:path w="14671" h="8795" extrusionOk="0">
                  <a:moveTo>
                    <a:pt x="14478" y="1"/>
                  </a:moveTo>
                  <a:cubicBezTo>
                    <a:pt x="14456" y="1"/>
                    <a:pt x="14432" y="7"/>
                    <a:pt x="14407" y="20"/>
                  </a:cubicBezTo>
                  <a:cubicBezTo>
                    <a:pt x="9490" y="2663"/>
                    <a:pt x="4823" y="5866"/>
                    <a:pt x="36" y="8771"/>
                  </a:cubicBezTo>
                  <a:cubicBezTo>
                    <a:pt x="1" y="8771"/>
                    <a:pt x="36" y="8795"/>
                    <a:pt x="48" y="8795"/>
                  </a:cubicBezTo>
                  <a:cubicBezTo>
                    <a:pt x="4930" y="6044"/>
                    <a:pt x="9800" y="3235"/>
                    <a:pt x="14550" y="234"/>
                  </a:cubicBezTo>
                  <a:cubicBezTo>
                    <a:pt x="14670" y="164"/>
                    <a:pt x="14597" y="1"/>
                    <a:pt x="1447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51"/>
            <p:cNvSpPr/>
            <p:nvPr/>
          </p:nvSpPr>
          <p:spPr>
            <a:xfrm>
              <a:off x="7360650" y="3715500"/>
              <a:ext cx="1695025" cy="896425"/>
            </a:xfrm>
            <a:custGeom>
              <a:avLst/>
              <a:gdLst/>
              <a:ahLst/>
              <a:cxnLst/>
              <a:rect l="l" t="t" r="r" b="b"/>
              <a:pathLst>
                <a:path w="67801" h="35857" extrusionOk="0">
                  <a:moveTo>
                    <a:pt x="67414" y="0"/>
                  </a:moveTo>
                  <a:cubicBezTo>
                    <a:pt x="67373" y="0"/>
                    <a:pt x="67330" y="10"/>
                    <a:pt x="67286" y="33"/>
                  </a:cubicBezTo>
                  <a:cubicBezTo>
                    <a:pt x="44306" y="10808"/>
                    <a:pt x="22685" y="24381"/>
                    <a:pt x="39" y="35776"/>
                  </a:cubicBezTo>
                  <a:cubicBezTo>
                    <a:pt x="0" y="35805"/>
                    <a:pt x="24" y="35857"/>
                    <a:pt x="60" y="35857"/>
                  </a:cubicBezTo>
                  <a:cubicBezTo>
                    <a:pt x="68" y="35857"/>
                    <a:pt x="78" y="35854"/>
                    <a:pt x="87" y="35847"/>
                  </a:cubicBezTo>
                  <a:cubicBezTo>
                    <a:pt x="22899" y="24739"/>
                    <a:pt x="45057" y="12237"/>
                    <a:pt x="67547" y="474"/>
                  </a:cubicBezTo>
                  <a:cubicBezTo>
                    <a:pt x="67801" y="332"/>
                    <a:pt x="67649" y="0"/>
                    <a:pt x="6741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51"/>
            <p:cNvSpPr/>
            <p:nvPr/>
          </p:nvSpPr>
          <p:spPr>
            <a:xfrm>
              <a:off x="5578950" y="314242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192" y="537"/>
                    <a:pt x="15240" y="418"/>
                  </a:cubicBezTo>
                  <a:cubicBezTo>
                    <a:pt x="15511" y="418"/>
                    <a:pt x="15514" y="1"/>
                    <a:pt x="152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51"/>
            <p:cNvSpPr/>
            <p:nvPr/>
          </p:nvSpPr>
          <p:spPr>
            <a:xfrm>
              <a:off x="5553650" y="322457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204" y="537"/>
                    <a:pt x="15240" y="418"/>
                  </a:cubicBezTo>
                  <a:cubicBezTo>
                    <a:pt x="15511" y="418"/>
                    <a:pt x="15514" y="1"/>
                    <a:pt x="152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51"/>
            <p:cNvSpPr/>
            <p:nvPr/>
          </p:nvSpPr>
          <p:spPr>
            <a:xfrm>
              <a:off x="5956075" y="3594525"/>
              <a:ext cx="369125" cy="34025"/>
            </a:xfrm>
            <a:custGeom>
              <a:avLst/>
              <a:gdLst/>
              <a:ahLst/>
              <a:cxnLst/>
              <a:rect l="l" t="t" r="r" b="b"/>
              <a:pathLst>
                <a:path w="14765" h="1361" extrusionOk="0">
                  <a:moveTo>
                    <a:pt x="14521" y="0"/>
                  </a:moveTo>
                  <a:cubicBezTo>
                    <a:pt x="14512" y="0"/>
                    <a:pt x="14501" y="1"/>
                    <a:pt x="14491" y="2"/>
                  </a:cubicBezTo>
                  <a:cubicBezTo>
                    <a:pt x="9704" y="360"/>
                    <a:pt x="4894" y="764"/>
                    <a:pt x="96" y="1205"/>
                  </a:cubicBezTo>
                  <a:cubicBezTo>
                    <a:pt x="4" y="1205"/>
                    <a:pt x="1" y="1360"/>
                    <a:pt x="86" y="1360"/>
                  </a:cubicBezTo>
                  <a:cubicBezTo>
                    <a:pt x="89" y="1360"/>
                    <a:pt x="93" y="1360"/>
                    <a:pt x="96" y="1360"/>
                  </a:cubicBezTo>
                  <a:cubicBezTo>
                    <a:pt x="4894" y="1074"/>
                    <a:pt x="9680" y="764"/>
                    <a:pt x="14491" y="419"/>
                  </a:cubicBezTo>
                  <a:cubicBezTo>
                    <a:pt x="14754" y="408"/>
                    <a:pt x="14764" y="0"/>
                    <a:pt x="1452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51"/>
            <p:cNvSpPr/>
            <p:nvPr/>
          </p:nvSpPr>
          <p:spPr>
            <a:xfrm>
              <a:off x="5977800" y="3636250"/>
              <a:ext cx="387875" cy="16700"/>
            </a:xfrm>
            <a:custGeom>
              <a:avLst/>
              <a:gdLst/>
              <a:ahLst/>
              <a:cxnLst/>
              <a:rect l="l" t="t" r="r" b="b"/>
              <a:pathLst>
                <a:path w="15515" h="668" extrusionOk="0">
                  <a:moveTo>
                    <a:pt x="15252" y="0"/>
                  </a:moveTo>
                  <a:cubicBezTo>
                    <a:pt x="15248" y="0"/>
                    <a:pt x="15245" y="0"/>
                    <a:pt x="15241" y="0"/>
                  </a:cubicBezTo>
                  <a:cubicBezTo>
                    <a:pt x="10205" y="131"/>
                    <a:pt x="5156" y="298"/>
                    <a:pt x="108" y="500"/>
                  </a:cubicBezTo>
                  <a:cubicBezTo>
                    <a:pt x="1" y="500"/>
                    <a:pt x="1" y="667"/>
                    <a:pt x="108" y="667"/>
                  </a:cubicBezTo>
                  <a:cubicBezTo>
                    <a:pt x="5156" y="619"/>
                    <a:pt x="10205" y="536"/>
                    <a:pt x="15241" y="417"/>
                  </a:cubicBezTo>
                  <a:cubicBezTo>
                    <a:pt x="15511" y="417"/>
                    <a:pt x="15515" y="0"/>
                    <a:pt x="1525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51"/>
            <p:cNvSpPr/>
            <p:nvPr/>
          </p:nvSpPr>
          <p:spPr>
            <a:xfrm>
              <a:off x="6278150" y="3914500"/>
              <a:ext cx="369100" cy="34000"/>
            </a:xfrm>
            <a:custGeom>
              <a:avLst/>
              <a:gdLst/>
              <a:ahLst/>
              <a:cxnLst/>
              <a:rect l="l" t="t" r="r" b="b"/>
              <a:pathLst>
                <a:path w="14764" h="1360" extrusionOk="0">
                  <a:moveTo>
                    <a:pt x="14531" y="1"/>
                  </a:moveTo>
                  <a:cubicBezTo>
                    <a:pt x="14522" y="1"/>
                    <a:pt x="14512" y="1"/>
                    <a:pt x="14502" y="3"/>
                  </a:cubicBezTo>
                  <a:cubicBezTo>
                    <a:pt x="9704" y="360"/>
                    <a:pt x="4894" y="765"/>
                    <a:pt x="107" y="1205"/>
                  </a:cubicBezTo>
                  <a:cubicBezTo>
                    <a:pt x="104" y="1205"/>
                    <a:pt x="100" y="1205"/>
                    <a:pt x="97" y="1205"/>
                  </a:cubicBezTo>
                  <a:cubicBezTo>
                    <a:pt x="0" y="1205"/>
                    <a:pt x="4" y="1360"/>
                    <a:pt x="107" y="1360"/>
                  </a:cubicBezTo>
                  <a:cubicBezTo>
                    <a:pt x="4894" y="1074"/>
                    <a:pt x="9704" y="765"/>
                    <a:pt x="14502" y="419"/>
                  </a:cubicBezTo>
                  <a:cubicBezTo>
                    <a:pt x="14754" y="408"/>
                    <a:pt x="14764" y="1"/>
                    <a:pt x="1453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51"/>
            <p:cNvSpPr/>
            <p:nvPr/>
          </p:nvSpPr>
          <p:spPr>
            <a:xfrm>
              <a:off x="6306425" y="3956225"/>
              <a:ext cx="381025" cy="14025"/>
            </a:xfrm>
            <a:custGeom>
              <a:avLst/>
              <a:gdLst/>
              <a:ahLst/>
              <a:cxnLst/>
              <a:rect l="l" t="t" r="r" b="b"/>
              <a:pathLst>
                <a:path w="15241" h="561" extrusionOk="0">
                  <a:moveTo>
                    <a:pt x="14989" y="0"/>
                  </a:moveTo>
                  <a:cubicBezTo>
                    <a:pt x="14986" y="0"/>
                    <a:pt x="14982" y="0"/>
                    <a:pt x="14978" y="1"/>
                  </a:cubicBezTo>
                  <a:cubicBezTo>
                    <a:pt x="10014" y="132"/>
                    <a:pt x="5061" y="203"/>
                    <a:pt x="108" y="417"/>
                  </a:cubicBezTo>
                  <a:cubicBezTo>
                    <a:pt x="104" y="417"/>
                    <a:pt x="100" y="417"/>
                    <a:pt x="96" y="417"/>
                  </a:cubicBezTo>
                  <a:cubicBezTo>
                    <a:pt x="0" y="417"/>
                    <a:pt x="4" y="560"/>
                    <a:pt x="108" y="560"/>
                  </a:cubicBezTo>
                  <a:cubicBezTo>
                    <a:pt x="5061" y="524"/>
                    <a:pt x="10014" y="524"/>
                    <a:pt x="14978" y="417"/>
                  </a:cubicBezTo>
                  <a:cubicBezTo>
                    <a:pt x="15237" y="417"/>
                    <a:pt x="15240" y="0"/>
                    <a:pt x="1498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51"/>
            <p:cNvSpPr/>
            <p:nvPr/>
          </p:nvSpPr>
          <p:spPr>
            <a:xfrm>
              <a:off x="6610525" y="4234475"/>
              <a:ext cx="358800" cy="33125"/>
            </a:xfrm>
            <a:custGeom>
              <a:avLst/>
              <a:gdLst/>
              <a:ahLst/>
              <a:cxnLst/>
              <a:rect l="l" t="t" r="r" b="b"/>
              <a:pathLst>
                <a:path w="14352" h="1325" extrusionOk="0">
                  <a:moveTo>
                    <a:pt x="14119" y="1"/>
                  </a:moveTo>
                  <a:cubicBezTo>
                    <a:pt x="14110" y="1"/>
                    <a:pt x="14100" y="1"/>
                    <a:pt x="14090" y="3"/>
                  </a:cubicBezTo>
                  <a:cubicBezTo>
                    <a:pt x="9434" y="360"/>
                    <a:pt x="4767" y="741"/>
                    <a:pt x="112" y="1182"/>
                  </a:cubicBezTo>
                  <a:cubicBezTo>
                    <a:pt x="105" y="1180"/>
                    <a:pt x="99" y="1179"/>
                    <a:pt x="94" y="1179"/>
                  </a:cubicBezTo>
                  <a:cubicBezTo>
                    <a:pt x="14" y="1179"/>
                    <a:pt x="1" y="1324"/>
                    <a:pt x="112" y="1324"/>
                  </a:cubicBezTo>
                  <a:cubicBezTo>
                    <a:pt x="4767" y="1063"/>
                    <a:pt x="9434" y="741"/>
                    <a:pt x="14090" y="420"/>
                  </a:cubicBezTo>
                  <a:cubicBezTo>
                    <a:pt x="14341" y="408"/>
                    <a:pt x="14351" y="1"/>
                    <a:pt x="1411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51"/>
            <p:cNvSpPr/>
            <p:nvPr/>
          </p:nvSpPr>
          <p:spPr>
            <a:xfrm>
              <a:off x="6636225" y="4275875"/>
              <a:ext cx="373575" cy="16425"/>
            </a:xfrm>
            <a:custGeom>
              <a:avLst/>
              <a:gdLst/>
              <a:ahLst/>
              <a:cxnLst/>
              <a:rect l="l" t="t" r="r" b="b"/>
              <a:pathLst>
                <a:path w="14943" h="657" extrusionOk="0">
                  <a:moveTo>
                    <a:pt x="14690" y="1"/>
                  </a:moveTo>
                  <a:cubicBezTo>
                    <a:pt x="14683" y="1"/>
                    <a:pt x="14676" y="1"/>
                    <a:pt x="14669" y="2"/>
                  </a:cubicBezTo>
                  <a:cubicBezTo>
                    <a:pt x="9799" y="133"/>
                    <a:pt x="4953" y="299"/>
                    <a:pt x="96" y="490"/>
                  </a:cubicBezTo>
                  <a:cubicBezTo>
                    <a:pt x="0" y="502"/>
                    <a:pt x="0" y="657"/>
                    <a:pt x="96" y="657"/>
                  </a:cubicBezTo>
                  <a:cubicBezTo>
                    <a:pt x="4965" y="609"/>
                    <a:pt x="9823" y="538"/>
                    <a:pt x="14669" y="419"/>
                  </a:cubicBezTo>
                  <a:cubicBezTo>
                    <a:pt x="14936" y="419"/>
                    <a:pt x="14943" y="1"/>
                    <a:pt x="1469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51"/>
            <p:cNvSpPr/>
            <p:nvPr/>
          </p:nvSpPr>
          <p:spPr>
            <a:xfrm>
              <a:off x="7054150" y="4605650"/>
              <a:ext cx="315150" cy="86025"/>
            </a:xfrm>
            <a:custGeom>
              <a:avLst/>
              <a:gdLst/>
              <a:ahLst/>
              <a:cxnLst/>
              <a:rect l="l" t="t" r="r" b="b"/>
              <a:pathLst>
                <a:path w="12606" h="3441" extrusionOk="0">
                  <a:moveTo>
                    <a:pt x="12329" y="1"/>
                  </a:moveTo>
                  <a:cubicBezTo>
                    <a:pt x="12305" y="1"/>
                    <a:pt x="12279" y="5"/>
                    <a:pt x="12251" y="15"/>
                  </a:cubicBezTo>
                  <a:cubicBezTo>
                    <a:pt x="8263" y="1491"/>
                    <a:pt x="3953" y="1456"/>
                    <a:pt x="83" y="3289"/>
                  </a:cubicBezTo>
                  <a:cubicBezTo>
                    <a:pt x="0" y="3320"/>
                    <a:pt x="61" y="3441"/>
                    <a:pt x="134" y="3441"/>
                  </a:cubicBezTo>
                  <a:cubicBezTo>
                    <a:pt x="144" y="3441"/>
                    <a:pt x="156" y="3438"/>
                    <a:pt x="167" y="3432"/>
                  </a:cubicBezTo>
                  <a:cubicBezTo>
                    <a:pt x="4072" y="1753"/>
                    <a:pt x="8406" y="1872"/>
                    <a:pt x="12370" y="420"/>
                  </a:cubicBezTo>
                  <a:cubicBezTo>
                    <a:pt x="12606" y="345"/>
                    <a:pt x="12543" y="1"/>
                    <a:pt x="1232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51"/>
            <p:cNvSpPr/>
            <p:nvPr/>
          </p:nvSpPr>
          <p:spPr>
            <a:xfrm>
              <a:off x="5555225" y="3234550"/>
              <a:ext cx="1511125" cy="1461325"/>
            </a:xfrm>
            <a:custGeom>
              <a:avLst/>
              <a:gdLst/>
              <a:ahLst/>
              <a:cxnLst/>
              <a:rect l="l" t="t" r="r" b="b"/>
              <a:pathLst>
                <a:path w="60445" h="58453" extrusionOk="0">
                  <a:moveTo>
                    <a:pt x="114" y="0"/>
                  </a:moveTo>
                  <a:cubicBezTo>
                    <a:pt x="54" y="0"/>
                    <a:pt x="1" y="70"/>
                    <a:pt x="57" y="126"/>
                  </a:cubicBezTo>
                  <a:cubicBezTo>
                    <a:pt x="19821" y="19724"/>
                    <a:pt x="40026" y="38893"/>
                    <a:pt x="59933" y="58383"/>
                  </a:cubicBezTo>
                  <a:cubicBezTo>
                    <a:pt x="59984" y="58432"/>
                    <a:pt x="60041" y="58452"/>
                    <a:pt x="60095" y="58452"/>
                  </a:cubicBezTo>
                  <a:cubicBezTo>
                    <a:pt x="60282" y="58452"/>
                    <a:pt x="60444" y="58213"/>
                    <a:pt x="60278" y="58038"/>
                  </a:cubicBezTo>
                  <a:cubicBezTo>
                    <a:pt x="40407" y="38512"/>
                    <a:pt x="20333" y="19212"/>
                    <a:pt x="164" y="19"/>
                  </a:cubicBezTo>
                  <a:cubicBezTo>
                    <a:pt x="148" y="6"/>
                    <a:pt x="130" y="0"/>
                    <a:pt x="11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51"/>
            <p:cNvSpPr/>
            <p:nvPr/>
          </p:nvSpPr>
          <p:spPr>
            <a:xfrm>
              <a:off x="5937000" y="3232150"/>
              <a:ext cx="1420750" cy="1383350"/>
            </a:xfrm>
            <a:custGeom>
              <a:avLst/>
              <a:gdLst/>
              <a:ahLst/>
              <a:cxnLst/>
              <a:rect l="l" t="t" r="r" b="b"/>
              <a:pathLst>
                <a:path w="56830" h="55334" extrusionOk="0">
                  <a:moveTo>
                    <a:pt x="97" y="1"/>
                  </a:moveTo>
                  <a:cubicBezTo>
                    <a:pt x="42" y="1"/>
                    <a:pt x="0" y="69"/>
                    <a:pt x="37" y="115"/>
                  </a:cubicBezTo>
                  <a:cubicBezTo>
                    <a:pt x="18683" y="18617"/>
                    <a:pt x="37530" y="36905"/>
                    <a:pt x="56318" y="55264"/>
                  </a:cubicBezTo>
                  <a:cubicBezTo>
                    <a:pt x="56369" y="55313"/>
                    <a:pt x="56426" y="55333"/>
                    <a:pt x="56481" y="55333"/>
                  </a:cubicBezTo>
                  <a:cubicBezTo>
                    <a:pt x="56667" y="55333"/>
                    <a:pt x="56829" y="55094"/>
                    <a:pt x="56664" y="54919"/>
                  </a:cubicBezTo>
                  <a:cubicBezTo>
                    <a:pt x="37923" y="36524"/>
                    <a:pt x="19183" y="18117"/>
                    <a:pt x="145" y="20"/>
                  </a:cubicBezTo>
                  <a:cubicBezTo>
                    <a:pt x="129" y="6"/>
                    <a:pt x="112" y="1"/>
                    <a:pt x="9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51"/>
            <p:cNvSpPr/>
            <p:nvPr/>
          </p:nvSpPr>
          <p:spPr>
            <a:xfrm>
              <a:off x="5996625" y="3200350"/>
              <a:ext cx="1421150" cy="1383425"/>
            </a:xfrm>
            <a:custGeom>
              <a:avLst/>
              <a:gdLst/>
              <a:ahLst/>
              <a:cxnLst/>
              <a:rect l="l" t="t" r="r" b="b"/>
              <a:pathLst>
                <a:path w="56846" h="55337" extrusionOk="0">
                  <a:moveTo>
                    <a:pt x="113" y="0"/>
                  </a:moveTo>
                  <a:cubicBezTo>
                    <a:pt x="49" y="0"/>
                    <a:pt x="1" y="77"/>
                    <a:pt x="57" y="125"/>
                  </a:cubicBezTo>
                  <a:cubicBezTo>
                    <a:pt x="18691" y="18627"/>
                    <a:pt x="37550" y="36915"/>
                    <a:pt x="56326" y="55262"/>
                  </a:cubicBezTo>
                  <a:cubicBezTo>
                    <a:pt x="56379" y="55315"/>
                    <a:pt x="56437" y="55336"/>
                    <a:pt x="56493" y="55336"/>
                  </a:cubicBezTo>
                  <a:cubicBezTo>
                    <a:pt x="56681" y="55336"/>
                    <a:pt x="56846" y="55094"/>
                    <a:pt x="56672" y="54929"/>
                  </a:cubicBezTo>
                  <a:cubicBezTo>
                    <a:pt x="37931" y="36534"/>
                    <a:pt x="19191" y="18115"/>
                    <a:pt x="165" y="18"/>
                  </a:cubicBezTo>
                  <a:cubicBezTo>
                    <a:pt x="147" y="5"/>
                    <a:pt x="130" y="0"/>
                    <a:pt x="11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51"/>
            <p:cNvSpPr/>
            <p:nvPr/>
          </p:nvSpPr>
          <p:spPr>
            <a:xfrm>
              <a:off x="8195925" y="1650425"/>
              <a:ext cx="857925" cy="2077025"/>
            </a:xfrm>
            <a:custGeom>
              <a:avLst/>
              <a:gdLst/>
              <a:ahLst/>
              <a:cxnLst/>
              <a:rect l="l" t="t" r="r" b="b"/>
              <a:pathLst>
                <a:path w="34317" h="83081" extrusionOk="0">
                  <a:moveTo>
                    <a:pt x="121" y="0"/>
                  </a:moveTo>
                  <a:cubicBezTo>
                    <a:pt x="61" y="0"/>
                    <a:pt x="1" y="45"/>
                    <a:pt x="37" y="102"/>
                  </a:cubicBezTo>
                  <a:cubicBezTo>
                    <a:pt x="11288" y="27713"/>
                    <a:pt x="22456" y="55347"/>
                    <a:pt x="33791" y="82934"/>
                  </a:cubicBezTo>
                  <a:cubicBezTo>
                    <a:pt x="33838" y="83036"/>
                    <a:pt x="33936" y="83081"/>
                    <a:pt x="34030" y="83081"/>
                  </a:cubicBezTo>
                  <a:cubicBezTo>
                    <a:pt x="34177" y="83081"/>
                    <a:pt x="34316" y="82974"/>
                    <a:pt x="34244" y="82815"/>
                  </a:cubicBezTo>
                  <a:cubicBezTo>
                    <a:pt x="22980" y="55204"/>
                    <a:pt x="11729" y="27582"/>
                    <a:pt x="216" y="66"/>
                  </a:cubicBezTo>
                  <a:cubicBezTo>
                    <a:pt x="201" y="19"/>
                    <a:pt x="161" y="0"/>
                    <a:pt x="12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51"/>
            <p:cNvSpPr/>
            <p:nvPr/>
          </p:nvSpPr>
          <p:spPr>
            <a:xfrm>
              <a:off x="7946125" y="3287375"/>
              <a:ext cx="372750" cy="826200"/>
            </a:xfrm>
            <a:custGeom>
              <a:avLst/>
              <a:gdLst/>
              <a:ahLst/>
              <a:cxnLst/>
              <a:rect l="l" t="t" r="r" b="b"/>
              <a:pathLst>
                <a:path w="14910" h="33048" extrusionOk="0">
                  <a:moveTo>
                    <a:pt x="288" y="1"/>
                  </a:moveTo>
                  <a:cubicBezTo>
                    <a:pt x="153" y="1"/>
                    <a:pt x="0" y="156"/>
                    <a:pt x="75" y="323"/>
                  </a:cubicBezTo>
                  <a:cubicBezTo>
                    <a:pt x="4850" y="11205"/>
                    <a:pt x="9612" y="22075"/>
                    <a:pt x="14422" y="32934"/>
                  </a:cubicBezTo>
                  <a:cubicBezTo>
                    <a:pt x="14459" y="33014"/>
                    <a:pt x="14522" y="33048"/>
                    <a:pt x="14589" y="33048"/>
                  </a:cubicBezTo>
                  <a:cubicBezTo>
                    <a:pt x="14740" y="33048"/>
                    <a:pt x="14910" y="32877"/>
                    <a:pt x="14827" y="32696"/>
                  </a:cubicBezTo>
                  <a:cubicBezTo>
                    <a:pt x="10053" y="21825"/>
                    <a:pt x="5243" y="10967"/>
                    <a:pt x="433" y="97"/>
                  </a:cubicBezTo>
                  <a:cubicBezTo>
                    <a:pt x="400" y="29"/>
                    <a:pt x="346" y="1"/>
                    <a:pt x="28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51"/>
            <p:cNvSpPr/>
            <p:nvPr/>
          </p:nvSpPr>
          <p:spPr>
            <a:xfrm>
              <a:off x="7687075" y="2698525"/>
              <a:ext cx="172025" cy="373000"/>
            </a:xfrm>
            <a:custGeom>
              <a:avLst/>
              <a:gdLst/>
              <a:ahLst/>
              <a:cxnLst/>
              <a:rect l="l" t="t" r="r" b="b"/>
              <a:pathLst>
                <a:path w="6881" h="14920" extrusionOk="0">
                  <a:moveTo>
                    <a:pt x="231" y="0"/>
                  </a:moveTo>
                  <a:cubicBezTo>
                    <a:pt x="120" y="0"/>
                    <a:pt x="0" y="122"/>
                    <a:pt x="67" y="255"/>
                  </a:cubicBezTo>
                  <a:lnTo>
                    <a:pt x="6449" y="14816"/>
                  </a:lnTo>
                  <a:cubicBezTo>
                    <a:pt x="6482" y="14889"/>
                    <a:pt x="6539" y="14920"/>
                    <a:pt x="6598" y="14920"/>
                  </a:cubicBezTo>
                  <a:cubicBezTo>
                    <a:pt x="6732" y="14920"/>
                    <a:pt x="6880" y="14767"/>
                    <a:pt x="6806" y="14602"/>
                  </a:cubicBezTo>
                  <a:cubicBezTo>
                    <a:pt x="4663" y="9768"/>
                    <a:pt x="2508" y="4910"/>
                    <a:pt x="353" y="76"/>
                  </a:cubicBezTo>
                  <a:cubicBezTo>
                    <a:pt x="324" y="22"/>
                    <a:pt x="278" y="0"/>
                    <a:pt x="23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51"/>
            <p:cNvSpPr/>
            <p:nvPr/>
          </p:nvSpPr>
          <p:spPr>
            <a:xfrm>
              <a:off x="7480450" y="2230125"/>
              <a:ext cx="151475" cy="329500"/>
            </a:xfrm>
            <a:custGeom>
              <a:avLst/>
              <a:gdLst/>
              <a:ahLst/>
              <a:cxnLst/>
              <a:rect l="l" t="t" r="r" b="b"/>
              <a:pathLst>
                <a:path w="6059" h="13180" extrusionOk="0">
                  <a:moveTo>
                    <a:pt x="129" y="1"/>
                  </a:moveTo>
                  <a:cubicBezTo>
                    <a:pt x="63" y="1"/>
                    <a:pt x="1" y="66"/>
                    <a:pt x="33" y="131"/>
                  </a:cubicBezTo>
                  <a:cubicBezTo>
                    <a:pt x="1938" y="4453"/>
                    <a:pt x="3831" y="8763"/>
                    <a:pt x="5736" y="13097"/>
                  </a:cubicBezTo>
                  <a:cubicBezTo>
                    <a:pt x="5760" y="13155"/>
                    <a:pt x="5804" y="13179"/>
                    <a:pt x="5851" y="13179"/>
                  </a:cubicBezTo>
                  <a:cubicBezTo>
                    <a:pt x="5949" y="13179"/>
                    <a:pt x="6059" y="13075"/>
                    <a:pt x="6010" y="12954"/>
                  </a:cubicBezTo>
                  <a:cubicBezTo>
                    <a:pt x="4081" y="8644"/>
                    <a:pt x="2153" y="4346"/>
                    <a:pt x="212" y="48"/>
                  </a:cubicBezTo>
                  <a:cubicBezTo>
                    <a:pt x="189" y="14"/>
                    <a:pt x="159" y="1"/>
                    <a:pt x="12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51"/>
            <p:cNvSpPr/>
            <p:nvPr/>
          </p:nvSpPr>
          <p:spPr>
            <a:xfrm>
              <a:off x="7527125" y="3592375"/>
              <a:ext cx="481825" cy="684050"/>
            </a:xfrm>
            <a:custGeom>
              <a:avLst/>
              <a:gdLst/>
              <a:ahLst/>
              <a:cxnLst/>
              <a:rect l="l" t="t" r="r" b="b"/>
              <a:pathLst>
                <a:path w="19273" h="27362" extrusionOk="0">
                  <a:moveTo>
                    <a:pt x="319" y="0"/>
                  </a:moveTo>
                  <a:cubicBezTo>
                    <a:pt x="158" y="0"/>
                    <a:pt x="1" y="154"/>
                    <a:pt x="119" y="315"/>
                  </a:cubicBezTo>
                  <a:cubicBezTo>
                    <a:pt x="6310" y="9304"/>
                    <a:pt x="12525" y="18305"/>
                    <a:pt x="18752" y="27259"/>
                  </a:cubicBezTo>
                  <a:cubicBezTo>
                    <a:pt x="18803" y="27331"/>
                    <a:pt x="18876" y="27362"/>
                    <a:pt x="18948" y="27362"/>
                  </a:cubicBezTo>
                  <a:cubicBezTo>
                    <a:pt x="19113" y="27362"/>
                    <a:pt x="19273" y="27203"/>
                    <a:pt x="19157" y="27020"/>
                  </a:cubicBezTo>
                  <a:cubicBezTo>
                    <a:pt x="12954" y="18031"/>
                    <a:pt x="6715" y="9066"/>
                    <a:pt x="500" y="88"/>
                  </a:cubicBezTo>
                  <a:cubicBezTo>
                    <a:pt x="451" y="26"/>
                    <a:pt x="385" y="0"/>
                    <a:pt x="31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51"/>
            <p:cNvSpPr/>
            <p:nvPr/>
          </p:nvSpPr>
          <p:spPr>
            <a:xfrm>
              <a:off x="7147600" y="3042600"/>
              <a:ext cx="178350" cy="247875"/>
            </a:xfrm>
            <a:custGeom>
              <a:avLst/>
              <a:gdLst/>
              <a:ahLst/>
              <a:cxnLst/>
              <a:rect l="l" t="t" r="r" b="b"/>
              <a:pathLst>
                <a:path w="7134" h="9915" extrusionOk="0">
                  <a:moveTo>
                    <a:pt x="222" y="0"/>
                  </a:moveTo>
                  <a:cubicBezTo>
                    <a:pt x="109" y="0"/>
                    <a:pt x="1" y="119"/>
                    <a:pt x="84" y="243"/>
                  </a:cubicBezTo>
                  <a:cubicBezTo>
                    <a:pt x="2286" y="3446"/>
                    <a:pt x="4489" y="6625"/>
                    <a:pt x="6692" y="9828"/>
                  </a:cubicBezTo>
                  <a:cubicBezTo>
                    <a:pt x="6735" y="9889"/>
                    <a:pt x="6796" y="9914"/>
                    <a:pt x="6857" y="9914"/>
                  </a:cubicBezTo>
                  <a:cubicBezTo>
                    <a:pt x="6997" y="9914"/>
                    <a:pt x="7133" y="9779"/>
                    <a:pt x="7025" y="9637"/>
                  </a:cubicBezTo>
                  <a:cubicBezTo>
                    <a:pt x="4811" y="6447"/>
                    <a:pt x="2596" y="3268"/>
                    <a:pt x="358" y="77"/>
                  </a:cubicBezTo>
                  <a:cubicBezTo>
                    <a:pt x="322" y="23"/>
                    <a:pt x="271" y="0"/>
                    <a:pt x="22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51"/>
            <p:cNvSpPr/>
            <p:nvPr/>
          </p:nvSpPr>
          <p:spPr>
            <a:xfrm>
              <a:off x="6860225" y="2627800"/>
              <a:ext cx="211900" cy="298800"/>
            </a:xfrm>
            <a:custGeom>
              <a:avLst/>
              <a:gdLst/>
              <a:ahLst/>
              <a:cxnLst/>
              <a:rect l="l" t="t" r="r" b="b"/>
              <a:pathLst>
                <a:path w="8476" h="11952" extrusionOk="0">
                  <a:moveTo>
                    <a:pt x="118" y="1"/>
                  </a:moveTo>
                  <a:cubicBezTo>
                    <a:pt x="56" y="1"/>
                    <a:pt x="1" y="69"/>
                    <a:pt x="42" y="143"/>
                  </a:cubicBezTo>
                  <a:cubicBezTo>
                    <a:pt x="2744" y="4048"/>
                    <a:pt x="5447" y="7965"/>
                    <a:pt x="8138" y="11882"/>
                  </a:cubicBezTo>
                  <a:cubicBezTo>
                    <a:pt x="8169" y="11932"/>
                    <a:pt x="8215" y="11952"/>
                    <a:pt x="8260" y="11952"/>
                  </a:cubicBezTo>
                  <a:cubicBezTo>
                    <a:pt x="8367" y="11952"/>
                    <a:pt x="8475" y="11837"/>
                    <a:pt x="8400" y="11728"/>
                  </a:cubicBezTo>
                  <a:cubicBezTo>
                    <a:pt x="5685" y="7834"/>
                    <a:pt x="2935" y="3953"/>
                    <a:pt x="196" y="48"/>
                  </a:cubicBezTo>
                  <a:cubicBezTo>
                    <a:pt x="174" y="14"/>
                    <a:pt x="145" y="1"/>
                    <a:pt x="11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51"/>
            <p:cNvSpPr/>
            <p:nvPr/>
          </p:nvSpPr>
          <p:spPr>
            <a:xfrm>
              <a:off x="4946400" y="2054250"/>
              <a:ext cx="58800" cy="37775"/>
            </a:xfrm>
            <a:custGeom>
              <a:avLst/>
              <a:gdLst/>
              <a:ahLst/>
              <a:cxnLst/>
              <a:rect l="l" t="t" r="r" b="b"/>
              <a:pathLst>
                <a:path w="2352" h="1511" extrusionOk="0">
                  <a:moveTo>
                    <a:pt x="2144" y="0"/>
                  </a:moveTo>
                  <a:cubicBezTo>
                    <a:pt x="2126" y="0"/>
                    <a:pt x="2106" y="3"/>
                    <a:pt x="2085" y="11"/>
                  </a:cubicBezTo>
                  <a:cubicBezTo>
                    <a:pt x="1335" y="320"/>
                    <a:pt x="561" y="725"/>
                    <a:pt x="37" y="1380"/>
                  </a:cubicBezTo>
                  <a:cubicBezTo>
                    <a:pt x="1" y="1435"/>
                    <a:pt x="48" y="1511"/>
                    <a:pt x="105" y="1511"/>
                  </a:cubicBezTo>
                  <a:cubicBezTo>
                    <a:pt x="122" y="1511"/>
                    <a:pt x="140" y="1504"/>
                    <a:pt x="156" y="1487"/>
                  </a:cubicBezTo>
                  <a:cubicBezTo>
                    <a:pt x="692" y="904"/>
                    <a:pt x="1454" y="558"/>
                    <a:pt x="2181" y="308"/>
                  </a:cubicBezTo>
                  <a:cubicBezTo>
                    <a:pt x="2352" y="255"/>
                    <a:pt x="2302" y="0"/>
                    <a:pt x="214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51"/>
            <p:cNvSpPr/>
            <p:nvPr/>
          </p:nvSpPr>
          <p:spPr>
            <a:xfrm>
              <a:off x="5006900" y="2054700"/>
              <a:ext cx="352775" cy="144925"/>
            </a:xfrm>
            <a:custGeom>
              <a:avLst/>
              <a:gdLst/>
              <a:ahLst/>
              <a:cxnLst/>
              <a:rect l="l" t="t" r="r" b="b"/>
              <a:pathLst>
                <a:path w="14111" h="5797" extrusionOk="0">
                  <a:moveTo>
                    <a:pt x="3532" y="1"/>
                  </a:moveTo>
                  <a:cubicBezTo>
                    <a:pt x="2337" y="1"/>
                    <a:pt x="1168" y="285"/>
                    <a:pt x="82" y="957"/>
                  </a:cubicBezTo>
                  <a:cubicBezTo>
                    <a:pt x="0" y="1008"/>
                    <a:pt x="59" y="1148"/>
                    <a:pt x="153" y="1148"/>
                  </a:cubicBezTo>
                  <a:cubicBezTo>
                    <a:pt x="168" y="1148"/>
                    <a:pt x="184" y="1144"/>
                    <a:pt x="201" y="1136"/>
                  </a:cubicBezTo>
                  <a:cubicBezTo>
                    <a:pt x="1215" y="594"/>
                    <a:pt x="2267" y="361"/>
                    <a:pt x="3326" y="361"/>
                  </a:cubicBezTo>
                  <a:cubicBezTo>
                    <a:pt x="7106" y="361"/>
                    <a:pt x="10979" y="3320"/>
                    <a:pt x="13536" y="5720"/>
                  </a:cubicBezTo>
                  <a:cubicBezTo>
                    <a:pt x="13596" y="5774"/>
                    <a:pt x="13661" y="5797"/>
                    <a:pt x="13723" y="5797"/>
                  </a:cubicBezTo>
                  <a:cubicBezTo>
                    <a:pt x="13934" y="5797"/>
                    <a:pt x="14110" y="5534"/>
                    <a:pt x="13917" y="5350"/>
                  </a:cubicBezTo>
                  <a:cubicBezTo>
                    <a:pt x="11441" y="2911"/>
                    <a:pt x="7354" y="1"/>
                    <a:pt x="353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51"/>
            <p:cNvSpPr/>
            <p:nvPr/>
          </p:nvSpPr>
          <p:spPr>
            <a:xfrm>
              <a:off x="5276125" y="1976825"/>
              <a:ext cx="413525" cy="1183100"/>
            </a:xfrm>
            <a:custGeom>
              <a:avLst/>
              <a:gdLst/>
              <a:ahLst/>
              <a:cxnLst/>
              <a:rect l="l" t="t" r="r" b="b"/>
              <a:pathLst>
                <a:path w="16541" h="47324" extrusionOk="0">
                  <a:moveTo>
                    <a:pt x="221" y="1"/>
                  </a:moveTo>
                  <a:cubicBezTo>
                    <a:pt x="112" y="1"/>
                    <a:pt x="0" y="83"/>
                    <a:pt x="52" y="203"/>
                  </a:cubicBezTo>
                  <a:cubicBezTo>
                    <a:pt x="5327" y="15859"/>
                    <a:pt x="10589" y="31552"/>
                    <a:pt x="16019" y="47161"/>
                  </a:cubicBezTo>
                  <a:cubicBezTo>
                    <a:pt x="16061" y="47274"/>
                    <a:pt x="16158" y="47324"/>
                    <a:pt x="16254" y="47324"/>
                  </a:cubicBezTo>
                  <a:cubicBezTo>
                    <a:pt x="16399" y="47324"/>
                    <a:pt x="16541" y="47209"/>
                    <a:pt x="16483" y="47030"/>
                  </a:cubicBezTo>
                  <a:cubicBezTo>
                    <a:pt x="11221" y="31361"/>
                    <a:pt x="5779" y="15728"/>
                    <a:pt x="374" y="95"/>
                  </a:cubicBezTo>
                  <a:cubicBezTo>
                    <a:pt x="347" y="29"/>
                    <a:pt x="285" y="1"/>
                    <a:pt x="22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51"/>
            <p:cNvSpPr/>
            <p:nvPr/>
          </p:nvSpPr>
          <p:spPr>
            <a:xfrm>
              <a:off x="5445175" y="1788475"/>
              <a:ext cx="298100" cy="1368700"/>
            </a:xfrm>
            <a:custGeom>
              <a:avLst/>
              <a:gdLst/>
              <a:ahLst/>
              <a:cxnLst/>
              <a:rect l="l" t="t" r="r" b="b"/>
              <a:pathLst>
                <a:path w="11924" h="54748" extrusionOk="0">
                  <a:moveTo>
                    <a:pt x="200" y="1"/>
                  </a:moveTo>
                  <a:cubicBezTo>
                    <a:pt x="102" y="1"/>
                    <a:pt x="1" y="83"/>
                    <a:pt x="29" y="212"/>
                  </a:cubicBezTo>
                  <a:cubicBezTo>
                    <a:pt x="3792" y="18333"/>
                    <a:pt x="7507" y="36478"/>
                    <a:pt x="11424" y="54576"/>
                  </a:cubicBezTo>
                  <a:cubicBezTo>
                    <a:pt x="11448" y="54695"/>
                    <a:pt x="11536" y="54747"/>
                    <a:pt x="11630" y="54747"/>
                  </a:cubicBezTo>
                  <a:cubicBezTo>
                    <a:pt x="11771" y="54747"/>
                    <a:pt x="11924" y="54630"/>
                    <a:pt x="11888" y="54445"/>
                  </a:cubicBezTo>
                  <a:cubicBezTo>
                    <a:pt x="8149" y="36312"/>
                    <a:pt x="4220" y="18214"/>
                    <a:pt x="351" y="117"/>
                  </a:cubicBezTo>
                  <a:cubicBezTo>
                    <a:pt x="327" y="36"/>
                    <a:pt x="264" y="1"/>
                    <a:pt x="20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51"/>
            <p:cNvSpPr/>
            <p:nvPr/>
          </p:nvSpPr>
          <p:spPr>
            <a:xfrm>
              <a:off x="5676575" y="1559050"/>
              <a:ext cx="66400" cy="1599625"/>
            </a:xfrm>
            <a:custGeom>
              <a:avLst/>
              <a:gdLst/>
              <a:ahLst/>
              <a:cxnLst/>
              <a:rect l="l" t="t" r="r" b="b"/>
              <a:pathLst>
                <a:path w="2656" h="63985" extrusionOk="0">
                  <a:moveTo>
                    <a:pt x="161" y="1"/>
                  </a:moveTo>
                  <a:cubicBezTo>
                    <a:pt x="81" y="1"/>
                    <a:pt x="1" y="54"/>
                    <a:pt x="1" y="162"/>
                  </a:cubicBezTo>
                  <a:cubicBezTo>
                    <a:pt x="679" y="21355"/>
                    <a:pt x="1322" y="42560"/>
                    <a:pt x="2168" y="63753"/>
                  </a:cubicBezTo>
                  <a:cubicBezTo>
                    <a:pt x="2180" y="63907"/>
                    <a:pt x="2305" y="63985"/>
                    <a:pt x="2424" y="63985"/>
                  </a:cubicBezTo>
                  <a:cubicBezTo>
                    <a:pt x="2543" y="63985"/>
                    <a:pt x="2656" y="63907"/>
                    <a:pt x="2644" y="63753"/>
                  </a:cubicBezTo>
                  <a:cubicBezTo>
                    <a:pt x="1989" y="42548"/>
                    <a:pt x="1132" y="21355"/>
                    <a:pt x="322" y="162"/>
                  </a:cubicBezTo>
                  <a:cubicBezTo>
                    <a:pt x="322" y="54"/>
                    <a:pt x="242" y="1"/>
                    <a:pt x="16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51"/>
            <p:cNvSpPr/>
            <p:nvPr/>
          </p:nvSpPr>
          <p:spPr>
            <a:xfrm>
              <a:off x="5730625" y="1327125"/>
              <a:ext cx="306975" cy="1831750"/>
            </a:xfrm>
            <a:custGeom>
              <a:avLst/>
              <a:gdLst/>
              <a:ahLst/>
              <a:cxnLst/>
              <a:rect l="l" t="t" r="r" b="b"/>
              <a:pathLst>
                <a:path w="12279" h="73270" extrusionOk="0">
                  <a:moveTo>
                    <a:pt x="12073" y="0"/>
                  </a:moveTo>
                  <a:cubicBezTo>
                    <a:pt x="12009" y="0"/>
                    <a:pt x="11950" y="36"/>
                    <a:pt x="11936" y="116"/>
                  </a:cubicBezTo>
                  <a:cubicBezTo>
                    <a:pt x="7923" y="24393"/>
                    <a:pt x="3875" y="48670"/>
                    <a:pt x="29" y="72970"/>
                  </a:cubicBezTo>
                  <a:cubicBezTo>
                    <a:pt x="1" y="73150"/>
                    <a:pt x="159" y="73269"/>
                    <a:pt x="297" y="73269"/>
                  </a:cubicBezTo>
                  <a:cubicBezTo>
                    <a:pt x="387" y="73269"/>
                    <a:pt x="468" y="73219"/>
                    <a:pt x="482" y="73101"/>
                  </a:cubicBezTo>
                  <a:cubicBezTo>
                    <a:pt x="4518" y="48836"/>
                    <a:pt x="8376" y="24512"/>
                    <a:pt x="12257" y="211"/>
                  </a:cubicBezTo>
                  <a:cubicBezTo>
                    <a:pt x="12279" y="82"/>
                    <a:pt x="12170" y="0"/>
                    <a:pt x="1207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51"/>
            <p:cNvSpPr/>
            <p:nvPr/>
          </p:nvSpPr>
          <p:spPr>
            <a:xfrm>
              <a:off x="5729725" y="1209375"/>
              <a:ext cx="705475" cy="1949375"/>
            </a:xfrm>
            <a:custGeom>
              <a:avLst/>
              <a:gdLst/>
              <a:ahLst/>
              <a:cxnLst/>
              <a:rect l="l" t="t" r="r" b="b"/>
              <a:pathLst>
                <a:path w="28219" h="77975" extrusionOk="0">
                  <a:moveTo>
                    <a:pt x="28027" y="1"/>
                  </a:moveTo>
                  <a:cubicBezTo>
                    <a:pt x="27962" y="1"/>
                    <a:pt x="27895" y="35"/>
                    <a:pt x="27867" y="111"/>
                  </a:cubicBezTo>
                  <a:cubicBezTo>
                    <a:pt x="18556" y="25959"/>
                    <a:pt x="9209" y="51784"/>
                    <a:pt x="65" y="77680"/>
                  </a:cubicBezTo>
                  <a:cubicBezTo>
                    <a:pt x="1" y="77860"/>
                    <a:pt x="144" y="77974"/>
                    <a:pt x="289" y="77974"/>
                  </a:cubicBezTo>
                  <a:cubicBezTo>
                    <a:pt x="384" y="77974"/>
                    <a:pt x="480" y="77925"/>
                    <a:pt x="518" y="77811"/>
                  </a:cubicBezTo>
                  <a:cubicBezTo>
                    <a:pt x="9852" y="51975"/>
                    <a:pt x="18996" y="26079"/>
                    <a:pt x="28176" y="206"/>
                  </a:cubicBezTo>
                  <a:cubicBezTo>
                    <a:pt x="28219" y="78"/>
                    <a:pt x="28125" y="1"/>
                    <a:pt x="2802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51"/>
            <p:cNvSpPr/>
            <p:nvPr/>
          </p:nvSpPr>
          <p:spPr>
            <a:xfrm>
              <a:off x="5724225" y="1172100"/>
              <a:ext cx="1143750" cy="2003450"/>
            </a:xfrm>
            <a:custGeom>
              <a:avLst/>
              <a:gdLst/>
              <a:ahLst/>
              <a:cxnLst/>
              <a:rect l="l" t="t" r="r" b="b"/>
              <a:pathLst>
                <a:path w="45750" h="80138" extrusionOk="0">
                  <a:moveTo>
                    <a:pt x="45523" y="0"/>
                  </a:moveTo>
                  <a:cubicBezTo>
                    <a:pt x="45472" y="0"/>
                    <a:pt x="45420" y="26"/>
                    <a:pt x="45386" y="90"/>
                  </a:cubicBezTo>
                  <a:cubicBezTo>
                    <a:pt x="30254" y="26641"/>
                    <a:pt x="15085" y="53156"/>
                    <a:pt x="107" y="79778"/>
                  </a:cubicBezTo>
                  <a:cubicBezTo>
                    <a:pt x="1" y="79966"/>
                    <a:pt x="158" y="80138"/>
                    <a:pt x="318" y="80138"/>
                  </a:cubicBezTo>
                  <a:cubicBezTo>
                    <a:pt x="390" y="80138"/>
                    <a:pt x="463" y="80102"/>
                    <a:pt x="512" y="80016"/>
                  </a:cubicBezTo>
                  <a:cubicBezTo>
                    <a:pt x="15668" y="53489"/>
                    <a:pt x="30658" y="26855"/>
                    <a:pt x="45684" y="245"/>
                  </a:cubicBezTo>
                  <a:cubicBezTo>
                    <a:pt x="45749" y="122"/>
                    <a:pt x="45636" y="0"/>
                    <a:pt x="4552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51"/>
            <p:cNvSpPr/>
            <p:nvPr/>
          </p:nvSpPr>
          <p:spPr>
            <a:xfrm>
              <a:off x="5268900" y="1970600"/>
              <a:ext cx="235150" cy="161750"/>
            </a:xfrm>
            <a:custGeom>
              <a:avLst/>
              <a:gdLst/>
              <a:ahLst/>
              <a:cxnLst/>
              <a:rect l="l" t="t" r="r" b="b"/>
              <a:pathLst>
                <a:path w="9406" h="6470" extrusionOk="0">
                  <a:moveTo>
                    <a:pt x="131" y="1"/>
                  </a:moveTo>
                  <a:cubicBezTo>
                    <a:pt x="32" y="1"/>
                    <a:pt x="0" y="172"/>
                    <a:pt x="115" y="213"/>
                  </a:cubicBezTo>
                  <a:cubicBezTo>
                    <a:pt x="3651" y="1345"/>
                    <a:pt x="6568" y="3238"/>
                    <a:pt x="8688" y="6321"/>
                  </a:cubicBezTo>
                  <a:cubicBezTo>
                    <a:pt x="8760" y="6426"/>
                    <a:pt x="8860" y="6469"/>
                    <a:pt x="8958" y="6469"/>
                  </a:cubicBezTo>
                  <a:cubicBezTo>
                    <a:pt x="9186" y="6469"/>
                    <a:pt x="9405" y="6237"/>
                    <a:pt x="9247" y="5988"/>
                  </a:cubicBezTo>
                  <a:cubicBezTo>
                    <a:pt x="7283" y="2738"/>
                    <a:pt x="3759" y="928"/>
                    <a:pt x="175" y="11"/>
                  </a:cubicBezTo>
                  <a:cubicBezTo>
                    <a:pt x="159" y="4"/>
                    <a:pt x="144" y="1"/>
                    <a:pt x="13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51"/>
            <p:cNvSpPr/>
            <p:nvPr/>
          </p:nvSpPr>
          <p:spPr>
            <a:xfrm>
              <a:off x="5739100" y="1335850"/>
              <a:ext cx="1667350" cy="1814750"/>
            </a:xfrm>
            <a:custGeom>
              <a:avLst/>
              <a:gdLst/>
              <a:ahLst/>
              <a:cxnLst/>
              <a:rect l="l" t="t" r="r" b="b"/>
              <a:pathLst>
                <a:path w="66694" h="72590" extrusionOk="0">
                  <a:moveTo>
                    <a:pt x="66305" y="1"/>
                  </a:moveTo>
                  <a:cubicBezTo>
                    <a:pt x="66267" y="1"/>
                    <a:pt x="66228" y="9"/>
                    <a:pt x="66187" y="29"/>
                  </a:cubicBezTo>
                  <a:cubicBezTo>
                    <a:pt x="59186" y="3148"/>
                    <a:pt x="53030" y="7947"/>
                    <a:pt x="47089" y="12721"/>
                  </a:cubicBezTo>
                  <a:cubicBezTo>
                    <a:pt x="40731" y="17829"/>
                    <a:pt x="34647" y="23032"/>
                    <a:pt x="29373" y="29294"/>
                  </a:cubicBezTo>
                  <a:cubicBezTo>
                    <a:pt x="23920" y="35819"/>
                    <a:pt x="19074" y="42891"/>
                    <a:pt x="14490" y="50047"/>
                  </a:cubicBezTo>
                  <a:cubicBezTo>
                    <a:pt x="11894" y="54107"/>
                    <a:pt x="9346" y="58191"/>
                    <a:pt x="6656" y="62191"/>
                  </a:cubicBezTo>
                  <a:cubicBezTo>
                    <a:pt x="4346" y="65608"/>
                    <a:pt x="1667" y="68764"/>
                    <a:pt x="0" y="72573"/>
                  </a:cubicBezTo>
                  <a:cubicBezTo>
                    <a:pt x="16" y="72573"/>
                    <a:pt x="37" y="72589"/>
                    <a:pt x="53" y="72589"/>
                  </a:cubicBezTo>
                  <a:cubicBezTo>
                    <a:pt x="61" y="72589"/>
                    <a:pt x="68" y="72585"/>
                    <a:pt x="71" y="72573"/>
                  </a:cubicBezTo>
                  <a:cubicBezTo>
                    <a:pt x="1750" y="69037"/>
                    <a:pt x="4334" y="66097"/>
                    <a:pt x="6572" y="62929"/>
                  </a:cubicBezTo>
                  <a:cubicBezTo>
                    <a:pt x="9180" y="59274"/>
                    <a:pt x="11549" y="55452"/>
                    <a:pt x="13954" y="51666"/>
                  </a:cubicBezTo>
                  <a:cubicBezTo>
                    <a:pt x="18693" y="44272"/>
                    <a:pt x="23693" y="37022"/>
                    <a:pt x="29242" y="30223"/>
                  </a:cubicBezTo>
                  <a:cubicBezTo>
                    <a:pt x="34290" y="24056"/>
                    <a:pt x="40172" y="18984"/>
                    <a:pt x="46315" y="13971"/>
                  </a:cubicBezTo>
                  <a:cubicBezTo>
                    <a:pt x="52530" y="8899"/>
                    <a:pt x="59055" y="3744"/>
                    <a:pt x="66437" y="457"/>
                  </a:cubicBezTo>
                  <a:cubicBezTo>
                    <a:pt x="66694" y="344"/>
                    <a:pt x="66543" y="1"/>
                    <a:pt x="6630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51"/>
            <p:cNvSpPr/>
            <p:nvPr/>
          </p:nvSpPr>
          <p:spPr>
            <a:xfrm>
              <a:off x="5730925" y="1418850"/>
              <a:ext cx="1843025" cy="1751525"/>
            </a:xfrm>
            <a:custGeom>
              <a:avLst/>
              <a:gdLst/>
              <a:ahLst/>
              <a:cxnLst/>
              <a:rect l="l" t="t" r="r" b="b"/>
              <a:pathLst>
                <a:path w="73721" h="70061" extrusionOk="0">
                  <a:moveTo>
                    <a:pt x="73417" y="0"/>
                  </a:moveTo>
                  <a:cubicBezTo>
                    <a:pt x="73389" y="0"/>
                    <a:pt x="73358" y="6"/>
                    <a:pt x="73324" y="19"/>
                  </a:cubicBezTo>
                  <a:cubicBezTo>
                    <a:pt x="65835" y="2698"/>
                    <a:pt x="59084" y="7115"/>
                    <a:pt x="52584" y="11604"/>
                  </a:cubicBezTo>
                  <a:cubicBezTo>
                    <a:pt x="45618" y="16390"/>
                    <a:pt x="38891" y="21271"/>
                    <a:pt x="32974" y="27379"/>
                  </a:cubicBezTo>
                  <a:cubicBezTo>
                    <a:pt x="26926" y="33642"/>
                    <a:pt x="21508" y="40595"/>
                    <a:pt x="16365" y="47632"/>
                  </a:cubicBezTo>
                  <a:cubicBezTo>
                    <a:pt x="13567" y="51478"/>
                    <a:pt x="10816" y="55359"/>
                    <a:pt x="7947" y="59157"/>
                  </a:cubicBezTo>
                  <a:cubicBezTo>
                    <a:pt x="5221" y="62729"/>
                    <a:pt x="2018" y="65955"/>
                    <a:pt x="17" y="70015"/>
                  </a:cubicBezTo>
                  <a:cubicBezTo>
                    <a:pt x="0" y="70041"/>
                    <a:pt x="20" y="70061"/>
                    <a:pt x="37" y="70061"/>
                  </a:cubicBezTo>
                  <a:cubicBezTo>
                    <a:pt x="44" y="70061"/>
                    <a:pt x="50" y="70058"/>
                    <a:pt x="53" y="70051"/>
                  </a:cubicBezTo>
                  <a:cubicBezTo>
                    <a:pt x="2065" y="66301"/>
                    <a:pt x="5113" y="63360"/>
                    <a:pt x="7721" y="60050"/>
                  </a:cubicBezTo>
                  <a:cubicBezTo>
                    <a:pt x="10495" y="56502"/>
                    <a:pt x="13114" y="52847"/>
                    <a:pt x="15758" y="49215"/>
                  </a:cubicBezTo>
                  <a:cubicBezTo>
                    <a:pt x="21044" y="41929"/>
                    <a:pt x="26640" y="34833"/>
                    <a:pt x="32795" y="28272"/>
                  </a:cubicBezTo>
                  <a:cubicBezTo>
                    <a:pt x="38594" y="22105"/>
                    <a:pt x="45321" y="17247"/>
                    <a:pt x="52238" y="12437"/>
                  </a:cubicBezTo>
                  <a:cubicBezTo>
                    <a:pt x="58870" y="7817"/>
                    <a:pt x="65811" y="3233"/>
                    <a:pt x="73455" y="495"/>
                  </a:cubicBezTo>
                  <a:cubicBezTo>
                    <a:pt x="73721" y="399"/>
                    <a:pt x="73655" y="0"/>
                    <a:pt x="7341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51"/>
            <p:cNvSpPr/>
            <p:nvPr/>
          </p:nvSpPr>
          <p:spPr>
            <a:xfrm>
              <a:off x="5731025" y="1505375"/>
              <a:ext cx="2027050" cy="1665025"/>
            </a:xfrm>
            <a:custGeom>
              <a:avLst/>
              <a:gdLst/>
              <a:ahLst/>
              <a:cxnLst/>
              <a:rect l="l" t="t" r="r" b="b"/>
              <a:pathLst>
                <a:path w="81082" h="66601" extrusionOk="0">
                  <a:moveTo>
                    <a:pt x="80725" y="1"/>
                  </a:moveTo>
                  <a:cubicBezTo>
                    <a:pt x="80703" y="1"/>
                    <a:pt x="80679" y="4"/>
                    <a:pt x="80655" y="11"/>
                  </a:cubicBezTo>
                  <a:cubicBezTo>
                    <a:pt x="72499" y="2201"/>
                    <a:pt x="64926" y="6226"/>
                    <a:pt x="57628" y="10369"/>
                  </a:cubicBezTo>
                  <a:cubicBezTo>
                    <a:pt x="50091" y="14679"/>
                    <a:pt x="42709" y="19061"/>
                    <a:pt x="36185" y="24859"/>
                  </a:cubicBezTo>
                  <a:cubicBezTo>
                    <a:pt x="29208" y="31074"/>
                    <a:pt x="23004" y="38253"/>
                    <a:pt x="17158" y="45516"/>
                  </a:cubicBezTo>
                  <a:cubicBezTo>
                    <a:pt x="13991" y="49421"/>
                    <a:pt x="10884" y="53386"/>
                    <a:pt x="7598" y="57196"/>
                  </a:cubicBezTo>
                  <a:cubicBezTo>
                    <a:pt x="4955" y="60256"/>
                    <a:pt x="1930" y="62935"/>
                    <a:pt x="25" y="66566"/>
                  </a:cubicBezTo>
                  <a:cubicBezTo>
                    <a:pt x="0" y="66583"/>
                    <a:pt x="17" y="66600"/>
                    <a:pt x="33" y="66600"/>
                  </a:cubicBezTo>
                  <a:cubicBezTo>
                    <a:pt x="39" y="66600"/>
                    <a:pt x="46" y="66597"/>
                    <a:pt x="49" y="66590"/>
                  </a:cubicBezTo>
                  <a:cubicBezTo>
                    <a:pt x="2169" y="62840"/>
                    <a:pt x="5502" y="60101"/>
                    <a:pt x="8300" y="56899"/>
                  </a:cubicBezTo>
                  <a:cubicBezTo>
                    <a:pt x="11455" y="53291"/>
                    <a:pt x="14432" y="49517"/>
                    <a:pt x="17432" y="45790"/>
                  </a:cubicBezTo>
                  <a:cubicBezTo>
                    <a:pt x="23004" y="38908"/>
                    <a:pt x="28922" y="32253"/>
                    <a:pt x="35411" y="26228"/>
                  </a:cubicBezTo>
                  <a:cubicBezTo>
                    <a:pt x="41793" y="20287"/>
                    <a:pt x="49091" y="15882"/>
                    <a:pt x="56592" y="11536"/>
                  </a:cubicBezTo>
                  <a:cubicBezTo>
                    <a:pt x="64236" y="7095"/>
                    <a:pt x="72201" y="2797"/>
                    <a:pt x="80785" y="487"/>
                  </a:cubicBezTo>
                  <a:cubicBezTo>
                    <a:pt x="81081" y="410"/>
                    <a:pt x="80984" y="1"/>
                    <a:pt x="8072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51"/>
            <p:cNvSpPr/>
            <p:nvPr/>
          </p:nvSpPr>
          <p:spPr>
            <a:xfrm>
              <a:off x="5735225" y="1621250"/>
              <a:ext cx="2137250" cy="1530400"/>
            </a:xfrm>
            <a:custGeom>
              <a:avLst/>
              <a:gdLst/>
              <a:ahLst/>
              <a:cxnLst/>
              <a:rect l="l" t="t" r="r" b="b"/>
              <a:pathLst>
                <a:path w="85490" h="61216" extrusionOk="0">
                  <a:moveTo>
                    <a:pt x="85119" y="0"/>
                  </a:moveTo>
                  <a:cubicBezTo>
                    <a:pt x="85100" y="0"/>
                    <a:pt x="85080" y="2"/>
                    <a:pt x="85059" y="7"/>
                  </a:cubicBezTo>
                  <a:cubicBezTo>
                    <a:pt x="76724" y="1686"/>
                    <a:pt x="69152" y="5877"/>
                    <a:pt x="61937" y="10223"/>
                  </a:cubicBezTo>
                  <a:cubicBezTo>
                    <a:pt x="54257" y="14842"/>
                    <a:pt x="46542" y="19533"/>
                    <a:pt x="38993" y="24403"/>
                  </a:cubicBezTo>
                  <a:cubicBezTo>
                    <a:pt x="35481" y="26665"/>
                    <a:pt x="32088" y="29106"/>
                    <a:pt x="28909" y="31785"/>
                  </a:cubicBezTo>
                  <a:cubicBezTo>
                    <a:pt x="25218" y="34892"/>
                    <a:pt x="21932" y="38464"/>
                    <a:pt x="18455" y="41834"/>
                  </a:cubicBezTo>
                  <a:cubicBezTo>
                    <a:pt x="14883" y="45310"/>
                    <a:pt x="11311" y="48799"/>
                    <a:pt x="7858" y="52395"/>
                  </a:cubicBezTo>
                  <a:cubicBezTo>
                    <a:pt x="5108" y="55252"/>
                    <a:pt x="1953" y="57681"/>
                    <a:pt x="0" y="61193"/>
                  </a:cubicBezTo>
                  <a:cubicBezTo>
                    <a:pt x="17" y="61201"/>
                    <a:pt x="33" y="61215"/>
                    <a:pt x="46" y="61215"/>
                  </a:cubicBezTo>
                  <a:cubicBezTo>
                    <a:pt x="51" y="61215"/>
                    <a:pt x="56" y="61213"/>
                    <a:pt x="60" y="61205"/>
                  </a:cubicBezTo>
                  <a:cubicBezTo>
                    <a:pt x="2239" y="57574"/>
                    <a:pt x="5703" y="55121"/>
                    <a:pt x="8608" y="52144"/>
                  </a:cubicBezTo>
                  <a:cubicBezTo>
                    <a:pt x="11930" y="48739"/>
                    <a:pt x="15347" y="45429"/>
                    <a:pt x="18776" y="42108"/>
                  </a:cubicBezTo>
                  <a:cubicBezTo>
                    <a:pt x="22063" y="38929"/>
                    <a:pt x="25230" y="35595"/>
                    <a:pt x="28682" y="32571"/>
                  </a:cubicBezTo>
                  <a:cubicBezTo>
                    <a:pt x="31992" y="29689"/>
                    <a:pt x="35588" y="27189"/>
                    <a:pt x="39255" y="24808"/>
                  </a:cubicBezTo>
                  <a:cubicBezTo>
                    <a:pt x="46363" y="20176"/>
                    <a:pt x="53686" y="15842"/>
                    <a:pt x="60901" y="11413"/>
                  </a:cubicBezTo>
                  <a:cubicBezTo>
                    <a:pt x="68449" y="6770"/>
                    <a:pt x="76415" y="2245"/>
                    <a:pt x="85189" y="483"/>
                  </a:cubicBezTo>
                  <a:cubicBezTo>
                    <a:pt x="85489" y="428"/>
                    <a:pt x="85385" y="0"/>
                    <a:pt x="8511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51"/>
            <p:cNvSpPr/>
            <p:nvPr/>
          </p:nvSpPr>
          <p:spPr>
            <a:xfrm>
              <a:off x="7860975" y="1621650"/>
              <a:ext cx="240900" cy="93150"/>
            </a:xfrm>
            <a:custGeom>
              <a:avLst/>
              <a:gdLst/>
              <a:ahLst/>
              <a:cxnLst/>
              <a:rect l="l" t="t" r="r" b="b"/>
              <a:pathLst>
                <a:path w="9636" h="3726" extrusionOk="0">
                  <a:moveTo>
                    <a:pt x="115" y="0"/>
                  </a:moveTo>
                  <a:cubicBezTo>
                    <a:pt x="34" y="0"/>
                    <a:pt x="0" y="125"/>
                    <a:pt x="88" y="158"/>
                  </a:cubicBezTo>
                  <a:cubicBezTo>
                    <a:pt x="3100" y="1396"/>
                    <a:pt x="6220" y="2075"/>
                    <a:pt x="9077" y="3682"/>
                  </a:cubicBezTo>
                  <a:cubicBezTo>
                    <a:pt x="9130" y="3712"/>
                    <a:pt x="9181" y="3725"/>
                    <a:pt x="9229" y="3725"/>
                  </a:cubicBezTo>
                  <a:cubicBezTo>
                    <a:pt x="9483" y="3725"/>
                    <a:pt x="9636" y="3352"/>
                    <a:pt x="9375" y="3182"/>
                  </a:cubicBezTo>
                  <a:cubicBezTo>
                    <a:pt x="6625" y="1372"/>
                    <a:pt x="3184" y="1051"/>
                    <a:pt x="136" y="3"/>
                  </a:cubicBezTo>
                  <a:cubicBezTo>
                    <a:pt x="128" y="1"/>
                    <a:pt x="121" y="0"/>
                    <a:pt x="115"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51"/>
            <p:cNvSpPr/>
            <p:nvPr/>
          </p:nvSpPr>
          <p:spPr>
            <a:xfrm>
              <a:off x="8019225" y="1689900"/>
              <a:ext cx="45200" cy="32575"/>
            </a:xfrm>
            <a:custGeom>
              <a:avLst/>
              <a:gdLst/>
              <a:ahLst/>
              <a:cxnLst/>
              <a:rect l="l" t="t" r="r" b="b"/>
              <a:pathLst>
                <a:path w="1808" h="1303" extrusionOk="0">
                  <a:moveTo>
                    <a:pt x="1609" y="0"/>
                  </a:moveTo>
                  <a:cubicBezTo>
                    <a:pt x="1578" y="0"/>
                    <a:pt x="1543" y="11"/>
                    <a:pt x="1509" y="35"/>
                  </a:cubicBezTo>
                  <a:cubicBezTo>
                    <a:pt x="1021" y="416"/>
                    <a:pt x="509" y="809"/>
                    <a:pt x="21" y="1202"/>
                  </a:cubicBezTo>
                  <a:cubicBezTo>
                    <a:pt x="0" y="1243"/>
                    <a:pt x="42" y="1302"/>
                    <a:pt x="84" y="1302"/>
                  </a:cubicBezTo>
                  <a:cubicBezTo>
                    <a:pt x="91" y="1302"/>
                    <a:pt x="98" y="1301"/>
                    <a:pt x="104" y="1297"/>
                  </a:cubicBezTo>
                  <a:cubicBezTo>
                    <a:pt x="616" y="940"/>
                    <a:pt x="1140" y="571"/>
                    <a:pt x="1676" y="238"/>
                  </a:cubicBezTo>
                  <a:cubicBezTo>
                    <a:pt x="1808" y="153"/>
                    <a:pt x="1730" y="0"/>
                    <a:pt x="160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51"/>
            <p:cNvSpPr/>
            <p:nvPr/>
          </p:nvSpPr>
          <p:spPr>
            <a:xfrm>
              <a:off x="7973175" y="1674050"/>
              <a:ext cx="59175" cy="39475"/>
            </a:xfrm>
            <a:custGeom>
              <a:avLst/>
              <a:gdLst/>
              <a:ahLst/>
              <a:cxnLst/>
              <a:rect l="l" t="t" r="r" b="b"/>
              <a:pathLst>
                <a:path w="2367" h="1579" extrusionOk="0">
                  <a:moveTo>
                    <a:pt x="2154" y="0"/>
                  </a:moveTo>
                  <a:cubicBezTo>
                    <a:pt x="2122" y="0"/>
                    <a:pt x="2087" y="11"/>
                    <a:pt x="2053" y="38"/>
                  </a:cubicBezTo>
                  <a:cubicBezTo>
                    <a:pt x="1422" y="574"/>
                    <a:pt x="720" y="1015"/>
                    <a:pt x="41" y="1503"/>
                  </a:cubicBezTo>
                  <a:cubicBezTo>
                    <a:pt x="0" y="1523"/>
                    <a:pt x="30" y="1579"/>
                    <a:pt x="61" y="1579"/>
                  </a:cubicBezTo>
                  <a:cubicBezTo>
                    <a:pt x="67" y="1579"/>
                    <a:pt x="72" y="1577"/>
                    <a:pt x="77" y="1574"/>
                  </a:cubicBezTo>
                  <a:cubicBezTo>
                    <a:pt x="815" y="1146"/>
                    <a:pt x="1553" y="753"/>
                    <a:pt x="2244" y="264"/>
                  </a:cubicBezTo>
                  <a:cubicBezTo>
                    <a:pt x="2367" y="170"/>
                    <a:pt x="2279" y="0"/>
                    <a:pt x="215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51"/>
            <p:cNvSpPr/>
            <p:nvPr/>
          </p:nvSpPr>
          <p:spPr>
            <a:xfrm>
              <a:off x="7930150" y="1664425"/>
              <a:ext cx="78700" cy="55250"/>
            </a:xfrm>
            <a:custGeom>
              <a:avLst/>
              <a:gdLst/>
              <a:ahLst/>
              <a:cxnLst/>
              <a:rect l="l" t="t" r="r" b="b"/>
              <a:pathLst>
                <a:path w="3148" h="2210" extrusionOk="0">
                  <a:moveTo>
                    <a:pt x="2975" y="0"/>
                  </a:moveTo>
                  <a:cubicBezTo>
                    <a:pt x="2956" y="0"/>
                    <a:pt x="2937" y="6"/>
                    <a:pt x="2917" y="18"/>
                  </a:cubicBezTo>
                  <a:cubicBezTo>
                    <a:pt x="1917" y="649"/>
                    <a:pt x="1000" y="1376"/>
                    <a:pt x="59" y="2090"/>
                  </a:cubicBezTo>
                  <a:cubicBezTo>
                    <a:pt x="1" y="2129"/>
                    <a:pt x="47" y="2209"/>
                    <a:pt x="98" y="2209"/>
                  </a:cubicBezTo>
                  <a:cubicBezTo>
                    <a:pt x="109" y="2209"/>
                    <a:pt x="120" y="2206"/>
                    <a:pt x="131" y="2197"/>
                  </a:cubicBezTo>
                  <a:cubicBezTo>
                    <a:pt x="1072" y="1495"/>
                    <a:pt x="2012" y="804"/>
                    <a:pt x="3036" y="233"/>
                  </a:cubicBezTo>
                  <a:cubicBezTo>
                    <a:pt x="3147" y="172"/>
                    <a:pt x="3078" y="0"/>
                    <a:pt x="2975"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51"/>
            <p:cNvSpPr/>
            <p:nvPr/>
          </p:nvSpPr>
          <p:spPr>
            <a:xfrm>
              <a:off x="7935000" y="1659925"/>
              <a:ext cx="44575" cy="30925"/>
            </a:xfrm>
            <a:custGeom>
              <a:avLst/>
              <a:gdLst/>
              <a:ahLst/>
              <a:cxnLst/>
              <a:rect l="l" t="t" r="r" b="b"/>
              <a:pathLst>
                <a:path w="1783" h="1237" extrusionOk="0">
                  <a:moveTo>
                    <a:pt x="1604" y="0"/>
                  </a:moveTo>
                  <a:cubicBezTo>
                    <a:pt x="1584" y="0"/>
                    <a:pt x="1564" y="6"/>
                    <a:pt x="1544" y="20"/>
                  </a:cubicBezTo>
                  <a:cubicBezTo>
                    <a:pt x="1008" y="377"/>
                    <a:pt x="473" y="722"/>
                    <a:pt x="32" y="1187"/>
                  </a:cubicBezTo>
                  <a:cubicBezTo>
                    <a:pt x="0" y="1197"/>
                    <a:pt x="35" y="1236"/>
                    <a:pt x="68" y="1236"/>
                  </a:cubicBezTo>
                  <a:cubicBezTo>
                    <a:pt x="72" y="1236"/>
                    <a:pt x="76" y="1236"/>
                    <a:pt x="80" y="1234"/>
                  </a:cubicBezTo>
                  <a:cubicBezTo>
                    <a:pt x="556" y="818"/>
                    <a:pt x="1116" y="532"/>
                    <a:pt x="1663" y="222"/>
                  </a:cubicBezTo>
                  <a:cubicBezTo>
                    <a:pt x="1783" y="153"/>
                    <a:pt x="1703" y="0"/>
                    <a:pt x="160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51"/>
            <p:cNvSpPr/>
            <p:nvPr/>
          </p:nvSpPr>
          <p:spPr>
            <a:xfrm>
              <a:off x="7873600" y="1638225"/>
              <a:ext cx="48525" cy="36925"/>
            </a:xfrm>
            <a:custGeom>
              <a:avLst/>
              <a:gdLst/>
              <a:ahLst/>
              <a:cxnLst/>
              <a:rect l="l" t="t" r="r" b="b"/>
              <a:pathLst>
                <a:path w="1941" h="1477" extrusionOk="0">
                  <a:moveTo>
                    <a:pt x="1809" y="1"/>
                  </a:moveTo>
                  <a:cubicBezTo>
                    <a:pt x="1786" y="1"/>
                    <a:pt x="1762" y="9"/>
                    <a:pt x="1738" y="31"/>
                  </a:cubicBezTo>
                  <a:cubicBezTo>
                    <a:pt x="1178" y="471"/>
                    <a:pt x="583" y="888"/>
                    <a:pt x="47" y="1364"/>
                  </a:cubicBezTo>
                  <a:cubicBezTo>
                    <a:pt x="0" y="1402"/>
                    <a:pt x="43" y="1477"/>
                    <a:pt x="104" y="1477"/>
                  </a:cubicBezTo>
                  <a:cubicBezTo>
                    <a:pt x="120" y="1477"/>
                    <a:pt x="137" y="1472"/>
                    <a:pt x="155" y="1459"/>
                  </a:cubicBezTo>
                  <a:cubicBezTo>
                    <a:pt x="702" y="995"/>
                    <a:pt x="1298" y="614"/>
                    <a:pt x="1857" y="173"/>
                  </a:cubicBezTo>
                  <a:cubicBezTo>
                    <a:pt x="1940" y="109"/>
                    <a:pt x="1887" y="1"/>
                    <a:pt x="180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51"/>
            <p:cNvSpPr/>
            <p:nvPr/>
          </p:nvSpPr>
          <p:spPr>
            <a:xfrm>
              <a:off x="7856275" y="1633275"/>
              <a:ext cx="45525" cy="24150"/>
            </a:xfrm>
            <a:custGeom>
              <a:avLst/>
              <a:gdLst/>
              <a:ahLst/>
              <a:cxnLst/>
              <a:rect l="l" t="t" r="r" b="b"/>
              <a:pathLst>
                <a:path w="1821" h="966" extrusionOk="0">
                  <a:moveTo>
                    <a:pt x="1693" y="1"/>
                  </a:moveTo>
                  <a:cubicBezTo>
                    <a:pt x="1678" y="1"/>
                    <a:pt x="1662" y="5"/>
                    <a:pt x="1645" y="14"/>
                  </a:cubicBezTo>
                  <a:cubicBezTo>
                    <a:pt x="1109" y="336"/>
                    <a:pt x="514" y="514"/>
                    <a:pt x="38" y="895"/>
                  </a:cubicBezTo>
                  <a:cubicBezTo>
                    <a:pt x="1" y="923"/>
                    <a:pt x="22" y="966"/>
                    <a:pt x="56" y="966"/>
                  </a:cubicBezTo>
                  <a:cubicBezTo>
                    <a:pt x="65" y="966"/>
                    <a:pt x="75" y="963"/>
                    <a:pt x="86" y="955"/>
                  </a:cubicBezTo>
                  <a:cubicBezTo>
                    <a:pt x="574" y="598"/>
                    <a:pt x="1181" y="455"/>
                    <a:pt x="1741" y="169"/>
                  </a:cubicBezTo>
                  <a:cubicBezTo>
                    <a:pt x="1821" y="119"/>
                    <a:pt x="1774" y="1"/>
                    <a:pt x="169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51"/>
            <p:cNvSpPr/>
            <p:nvPr/>
          </p:nvSpPr>
          <p:spPr>
            <a:xfrm>
              <a:off x="7897350" y="1646075"/>
              <a:ext cx="55375" cy="49800"/>
            </a:xfrm>
            <a:custGeom>
              <a:avLst/>
              <a:gdLst/>
              <a:ahLst/>
              <a:cxnLst/>
              <a:rect l="l" t="t" r="r" b="b"/>
              <a:pathLst>
                <a:path w="2215" h="1992" extrusionOk="0">
                  <a:moveTo>
                    <a:pt x="2069" y="0"/>
                  </a:moveTo>
                  <a:cubicBezTo>
                    <a:pt x="2055" y="0"/>
                    <a:pt x="2040" y="4"/>
                    <a:pt x="2026" y="14"/>
                  </a:cubicBezTo>
                  <a:cubicBezTo>
                    <a:pt x="1252" y="419"/>
                    <a:pt x="455" y="1133"/>
                    <a:pt x="26" y="1907"/>
                  </a:cubicBezTo>
                  <a:cubicBezTo>
                    <a:pt x="1" y="1949"/>
                    <a:pt x="47" y="1992"/>
                    <a:pt x="89" y="1992"/>
                  </a:cubicBezTo>
                  <a:cubicBezTo>
                    <a:pt x="106" y="1992"/>
                    <a:pt x="123" y="1984"/>
                    <a:pt x="133" y="1967"/>
                  </a:cubicBezTo>
                  <a:cubicBezTo>
                    <a:pt x="621" y="1157"/>
                    <a:pt x="1431" y="741"/>
                    <a:pt x="2145" y="181"/>
                  </a:cubicBezTo>
                  <a:cubicBezTo>
                    <a:pt x="2215" y="111"/>
                    <a:pt x="2143" y="0"/>
                    <a:pt x="206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51"/>
            <p:cNvSpPr/>
            <p:nvPr/>
          </p:nvSpPr>
          <p:spPr>
            <a:xfrm>
              <a:off x="8037825" y="1703175"/>
              <a:ext cx="43650" cy="32700"/>
            </a:xfrm>
            <a:custGeom>
              <a:avLst/>
              <a:gdLst/>
              <a:ahLst/>
              <a:cxnLst/>
              <a:rect l="l" t="t" r="r" b="b"/>
              <a:pathLst>
                <a:path w="1746" h="1308" extrusionOk="0">
                  <a:moveTo>
                    <a:pt x="1645" y="1"/>
                  </a:moveTo>
                  <a:cubicBezTo>
                    <a:pt x="1638" y="1"/>
                    <a:pt x="1630" y="2"/>
                    <a:pt x="1622" y="4"/>
                  </a:cubicBezTo>
                  <a:cubicBezTo>
                    <a:pt x="1027" y="314"/>
                    <a:pt x="527" y="766"/>
                    <a:pt x="51" y="1219"/>
                  </a:cubicBezTo>
                  <a:cubicBezTo>
                    <a:pt x="0" y="1259"/>
                    <a:pt x="43" y="1308"/>
                    <a:pt x="87" y="1308"/>
                  </a:cubicBezTo>
                  <a:cubicBezTo>
                    <a:pt x="95" y="1308"/>
                    <a:pt x="103" y="1306"/>
                    <a:pt x="110" y="1302"/>
                  </a:cubicBezTo>
                  <a:cubicBezTo>
                    <a:pt x="586" y="850"/>
                    <a:pt x="1086" y="421"/>
                    <a:pt x="1682" y="123"/>
                  </a:cubicBezTo>
                  <a:cubicBezTo>
                    <a:pt x="1745" y="81"/>
                    <a:pt x="1705" y="1"/>
                    <a:pt x="164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51"/>
            <p:cNvSpPr/>
            <p:nvPr/>
          </p:nvSpPr>
          <p:spPr>
            <a:xfrm>
              <a:off x="6533800" y="2027950"/>
              <a:ext cx="742000" cy="527250"/>
            </a:xfrm>
            <a:custGeom>
              <a:avLst/>
              <a:gdLst/>
              <a:ahLst/>
              <a:cxnLst/>
              <a:rect l="l" t="t" r="r" b="b"/>
              <a:pathLst>
                <a:path w="29680" h="21090" extrusionOk="0">
                  <a:moveTo>
                    <a:pt x="29476" y="1"/>
                  </a:moveTo>
                  <a:cubicBezTo>
                    <a:pt x="29451" y="1"/>
                    <a:pt x="29425" y="9"/>
                    <a:pt x="29398" y="27"/>
                  </a:cubicBezTo>
                  <a:cubicBezTo>
                    <a:pt x="24160" y="3361"/>
                    <a:pt x="19171" y="7052"/>
                    <a:pt x="14123" y="10683"/>
                  </a:cubicBezTo>
                  <a:cubicBezTo>
                    <a:pt x="9408" y="14076"/>
                    <a:pt x="4990" y="17946"/>
                    <a:pt x="49" y="20994"/>
                  </a:cubicBezTo>
                  <a:cubicBezTo>
                    <a:pt x="0" y="21013"/>
                    <a:pt x="32" y="21089"/>
                    <a:pt x="78" y="21089"/>
                  </a:cubicBezTo>
                  <a:cubicBezTo>
                    <a:pt x="88" y="21089"/>
                    <a:pt x="98" y="21086"/>
                    <a:pt x="109" y="21077"/>
                  </a:cubicBezTo>
                  <a:cubicBezTo>
                    <a:pt x="5062" y="18041"/>
                    <a:pt x="9491" y="14207"/>
                    <a:pt x="14230" y="10862"/>
                  </a:cubicBezTo>
                  <a:cubicBezTo>
                    <a:pt x="19302" y="7290"/>
                    <a:pt x="24290" y="3599"/>
                    <a:pt x="29541" y="277"/>
                  </a:cubicBezTo>
                  <a:cubicBezTo>
                    <a:pt x="29679" y="188"/>
                    <a:pt x="29596" y="1"/>
                    <a:pt x="2947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51"/>
            <p:cNvSpPr/>
            <p:nvPr/>
          </p:nvSpPr>
          <p:spPr>
            <a:xfrm>
              <a:off x="7233075" y="1814500"/>
              <a:ext cx="467475" cy="335475"/>
            </a:xfrm>
            <a:custGeom>
              <a:avLst/>
              <a:gdLst/>
              <a:ahLst/>
              <a:cxnLst/>
              <a:rect l="l" t="t" r="r" b="b"/>
              <a:pathLst>
                <a:path w="18699" h="13419" extrusionOk="0">
                  <a:moveTo>
                    <a:pt x="18458" y="1"/>
                  </a:moveTo>
                  <a:cubicBezTo>
                    <a:pt x="18430" y="1"/>
                    <a:pt x="18400" y="9"/>
                    <a:pt x="18370" y="28"/>
                  </a:cubicBezTo>
                  <a:cubicBezTo>
                    <a:pt x="12119" y="4171"/>
                    <a:pt x="6166" y="8755"/>
                    <a:pt x="129" y="13173"/>
                  </a:cubicBezTo>
                  <a:cubicBezTo>
                    <a:pt x="0" y="13262"/>
                    <a:pt x="79" y="13418"/>
                    <a:pt x="185" y="13418"/>
                  </a:cubicBezTo>
                  <a:cubicBezTo>
                    <a:pt x="205" y="13418"/>
                    <a:pt x="227" y="13412"/>
                    <a:pt x="249" y="13399"/>
                  </a:cubicBezTo>
                  <a:cubicBezTo>
                    <a:pt x="6309" y="8982"/>
                    <a:pt x="12393" y="4636"/>
                    <a:pt x="18548" y="350"/>
                  </a:cubicBezTo>
                  <a:cubicBezTo>
                    <a:pt x="18698" y="230"/>
                    <a:pt x="18605" y="1"/>
                    <a:pt x="1845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51"/>
            <p:cNvSpPr/>
            <p:nvPr/>
          </p:nvSpPr>
          <p:spPr>
            <a:xfrm>
              <a:off x="6049025" y="2790350"/>
              <a:ext cx="313300" cy="262375"/>
            </a:xfrm>
            <a:custGeom>
              <a:avLst/>
              <a:gdLst/>
              <a:ahLst/>
              <a:cxnLst/>
              <a:rect l="l" t="t" r="r" b="b"/>
              <a:pathLst>
                <a:path w="12532" h="10495" extrusionOk="0">
                  <a:moveTo>
                    <a:pt x="12412" y="1"/>
                  </a:moveTo>
                  <a:cubicBezTo>
                    <a:pt x="12393" y="1"/>
                    <a:pt x="12374" y="7"/>
                    <a:pt x="12356" y="23"/>
                  </a:cubicBezTo>
                  <a:cubicBezTo>
                    <a:pt x="8284" y="3523"/>
                    <a:pt x="3748" y="6452"/>
                    <a:pt x="45" y="10369"/>
                  </a:cubicBezTo>
                  <a:cubicBezTo>
                    <a:pt x="1" y="10422"/>
                    <a:pt x="48" y="10495"/>
                    <a:pt x="105" y="10495"/>
                  </a:cubicBezTo>
                  <a:cubicBezTo>
                    <a:pt x="125" y="10495"/>
                    <a:pt x="146" y="10486"/>
                    <a:pt x="164" y="10464"/>
                  </a:cubicBezTo>
                  <a:cubicBezTo>
                    <a:pt x="3867" y="6571"/>
                    <a:pt x="8403" y="3642"/>
                    <a:pt x="12475" y="142"/>
                  </a:cubicBezTo>
                  <a:cubicBezTo>
                    <a:pt x="12531" y="86"/>
                    <a:pt x="12478" y="1"/>
                    <a:pt x="1241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51"/>
            <p:cNvSpPr/>
            <p:nvPr/>
          </p:nvSpPr>
          <p:spPr>
            <a:xfrm>
              <a:off x="5981425" y="2512650"/>
              <a:ext cx="504050" cy="479575"/>
            </a:xfrm>
            <a:custGeom>
              <a:avLst/>
              <a:gdLst/>
              <a:ahLst/>
              <a:cxnLst/>
              <a:rect l="l" t="t" r="r" b="b"/>
              <a:pathLst>
                <a:path w="20162" h="19183" extrusionOk="0">
                  <a:moveTo>
                    <a:pt x="20039" y="0"/>
                  </a:moveTo>
                  <a:cubicBezTo>
                    <a:pt x="20019" y="0"/>
                    <a:pt x="19998" y="7"/>
                    <a:pt x="19977" y="22"/>
                  </a:cubicBezTo>
                  <a:cubicBezTo>
                    <a:pt x="12988" y="6023"/>
                    <a:pt x="6226" y="12333"/>
                    <a:pt x="11" y="19144"/>
                  </a:cubicBezTo>
                  <a:cubicBezTo>
                    <a:pt x="1" y="19163"/>
                    <a:pt x="15" y="19182"/>
                    <a:pt x="27" y="19182"/>
                  </a:cubicBezTo>
                  <a:cubicBezTo>
                    <a:pt x="30" y="19182"/>
                    <a:pt x="32" y="19181"/>
                    <a:pt x="34" y="19179"/>
                  </a:cubicBezTo>
                  <a:cubicBezTo>
                    <a:pt x="6309" y="12393"/>
                    <a:pt x="13119" y="6190"/>
                    <a:pt x="20096" y="141"/>
                  </a:cubicBezTo>
                  <a:cubicBezTo>
                    <a:pt x="20162" y="85"/>
                    <a:pt x="20110" y="0"/>
                    <a:pt x="2003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51"/>
            <p:cNvSpPr/>
            <p:nvPr/>
          </p:nvSpPr>
          <p:spPr>
            <a:xfrm>
              <a:off x="6628400" y="2375475"/>
              <a:ext cx="334125" cy="235500"/>
            </a:xfrm>
            <a:custGeom>
              <a:avLst/>
              <a:gdLst/>
              <a:ahLst/>
              <a:cxnLst/>
              <a:rect l="l" t="t" r="r" b="b"/>
              <a:pathLst>
                <a:path w="13365" h="9420" extrusionOk="0">
                  <a:moveTo>
                    <a:pt x="13199" y="1"/>
                  </a:moveTo>
                  <a:cubicBezTo>
                    <a:pt x="13179" y="1"/>
                    <a:pt x="13158" y="7"/>
                    <a:pt x="13137" y="20"/>
                  </a:cubicBezTo>
                  <a:cubicBezTo>
                    <a:pt x="8684" y="2937"/>
                    <a:pt x="4397" y="6104"/>
                    <a:pt x="99" y="9248"/>
                  </a:cubicBezTo>
                  <a:cubicBezTo>
                    <a:pt x="0" y="9297"/>
                    <a:pt x="49" y="9420"/>
                    <a:pt x="123" y="9420"/>
                  </a:cubicBezTo>
                  <a:cubicBezTo>
                    <a:pt x="138" y="9420"/>
                    <a:pt x="154" y="9415"/>
                    <a:pt x="171" y="9403"/>
                  </a:cubicBezTo>
                  <a:cubicBezTo>
                    <a:pt x="4493" y="6271"/>
                    <a:pt x="8779" y="3116"/>
                    <a:pt x="13256" y="235"/>
                  </a:cubicBezTo>
                  <a:cubicBezTo>
                    <a:pt x="13365" y="155"/>
                    <a:pt x="13300" y="1"/>
                    <a:pt x="1319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51"/>
            <p:cNvSpPr/>
            <p:nvPr/>
          </p:nvSpPr>
          <p:spPr>
            <a:xfrm>
              <a:off x="6736375" y="1800075"/>
              <a:ext cx="808350" cy="498800"/>
            </a:xfrm>
            <a:custGeom>
              <a:avLst/>
              <a:gdLst/>
              <a:ahLst/>
              <a:cxnLst/>
              <a:rect l="l" t="t" r="r" b="b"/>
              <a:pathLst>
                <a:path w="32334" h="19952" extrusionOk="0">
                  <a:moveTo>
                    <a:pt x="32206" y="1"/>
                  </a:moveTo>
                  <a:cubicBezTo>
                    <a:pt x="32193" y="1"/>
                    <a:pt x="32180" y="4"/>
                    <a:pt x="32166" y="10"/>
                  </a:cubicBezTo>
                  <a:cubicBezTo>
                    <a:pt x="21057" y="5951"/>
                    <a:pt x="10020" y="12178"/>
                    <a:pt x="19" y="19893"/>
                  </a:cubicBezTo>
                  <a:cubicBezTo>
                    <a:pt x="0" y="19912"/>
                    <a:pt x="11" y="19952"/>
                    <a:pt x="33" y="19952"/>
                  </a:cubicBezTo>
                  <a:cubicBezTo>
                    <a:pt x="39" y="19952"/>
                    <a:pt x="47" y="19949"/>
                    <a:pt x="55" y="19941"/>
                  </a:cubicBezTo>
                  <a:cubicBezTo>
                    <a:pt x="10068" y="12226"/>
                    <a:pt x="21140" y="6118"/>
                    <a:pt x="32261" y="165"/>
                  </a:cubicBezTo>
                  <a:cubicBezTo>
                    <a:pt x="32333" y="123"/>
                    <a:pt x="32289" y="1"/>
                    <a:pt x="3220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51"/>
            <p:cNvSpPr/>
            <p:nvPr/>
          </p:nvSpPr>
          <p:spPr>
            <a:xfrm>
              <a:off x="7616600" y="1693975"/>
              <a:ext cx="173450" cy="84950"/>
            </a:xfrm>
            <a:custGeom>
              <a:avLst/>
              <a:gdLst/>
              <a:ahLst/>
              <a:cxnLst/>
              <a:rect l="l" t="t" r="r" b="b"/>
              <a:pathLst>
                <a:path w="6938" h="3398" extrusionOk="0">
                  <a:moveTo>
                    <a:pt x="6752" y="0"/>
                  </a:moveTo>
                  <a:cubicBezTo>
                    <a:pt x="6734" y="0"/>
                    <a:pt x="6715" y="5"/>
                    <a:pt x="6696" y="15"/>
                  </a:cubicBezTo>
                  <a:cubicBezTo>
                    <a:pt x="4481" y="1039"/>
                    <a:pt x="2338" y="2194"/>
                    <a:pt x="112" y="3218"/>
                  </a:cubicBezTo>
                  <a:cubicBezTo>
                    <a:pt x="0" y="3269"/>
                    <a:pt x="62" y="3397"/>
                    <a:pt x="156" y="3397"/>
                  </a:cubicBezTo>
                  <a:cubicBezTo>
                    <a:pt x="172" y="3397"/>
                    <a:pt x="189" y="3393"/>
                    <a:pt x="207" y="3385"/>
                  </a:cubicBezTo>
                  <a:cubicBezTo>
                    <a:pt x="2422" y="2349"/>
                    <a:pt x="4600" y="1253"/>
                    <a:pt x="6815" y="229"/>
                  </a:cubicBezTo>
                  <a:cubicBezTo>
                    <a:pt x="6937" y="158"/>
                    <a:pt x="6859" y="0"/>
                    <a:pt x="675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51"/>
            <p:cNvSpPr/>
            <p:nvPr/>
          </p:nvSpPr>
          <p:spPr>
            <a:xfrm>
              <a:off x="7537875" y="1806550"/>
              <a:ext cx="344650" cy="221875"/>
            </a:xfrm>
            <a:custGeom>
              <a:avLst/>
              <a:gdLst/>
              <a:ahLst/>
              <a:cxnLst/>
              <a:rect l="l" t="t" r="r" b="b"/>
              <a:pathLst>
                <a:path w="13786" h="8875" extrusionOk="0">
                  <a:moveTo>
                    <a:pt x="13577" y="0"/>
                  </a:moveTo>
                  <a:cubicBezTo>
                    <a:pt x="13553" y="0"/>
                    <a:pt x="13527" y="8"/>
                    <a:pt x="13500" y="25"/>
                  </a:cubicBezTo>
                  <a:cubicBezTo>
                    <a:pt x="8916" y="2823"/>
                    <a:pt x="4213" y="5382"/>
                    <a:pt x="46" y="8776"/>
                  </a:cubicBezTo>
                  <a:cubicBezTo>
                    <a:pt x="0" y="8822"/>
                    <a:pt x="39" y="8875"/>
                    <a:pt x="81" y="8875"/>
                  </a:cubicBezTo>
                  <a:cubicBezTo>
                    <a:pt x="94" y="8875"/>
                    <a:pt x="107" y="8870"/>
                    <a:pt x="118" y="8859"/>
                  </a:cubicBezTo>
                  <a:cubicBezTo>
                    <a:pt x="4320" y="5513"/>
                    <a:pt x="9023" y="2954"/>
                    <a:pt x="13655" y="287"/>
                  </a:cubicBezTo>
                  <a:cubicBezTo>
                    <a:pt x="13785" y="206"/>
                    <a:pt x="13705" y="0"/>
                    <a:pt x="1357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51"/>
            <p:cNvSpPr/>
            <p:nvPr/>
          </p:nvSpPr>
          <p:spPr>
            <a:xfrm>
              <a:off x="5437750" y="1790125"/>
              <a:ext cx="273450" cy="191525"/>
            </a:xfrm>
            <a:custGeom>
              <a:avLst/>
              <a:gdLst/>
              <a:ahLst/>
              <a:cxnLst/>
              <a:rect l="l" t="t" r="r" b="b"/>
              <a:pathLst>
                <a:path w="10938" h="7661" extrusionOk="0">
                  <a:moveTo>
                    <a:pt x="153" y="1"/>
                  </a:moveTo>
                  <a:cubicBezTo>
                    <a:pt x="66" y="1"/>
                    <a:pt x="0" y="149"/>
                    <a:pt x="100" y="193"/>
                  </a:cubicBezTo>
                  <a:cubicBezTo>
                    <a:pt x="4041" y="2003"/>
                    <a:pt x="7851" y="3813"/>
                    <a:pt x="10351" y="7540"/>
                  </a:cubicBezTo>
                  <a:cubicBezTo>
                    <a:pt x="10408" y="7625"/>
                    <a:pt x="10489" y="7660"/>
                    <a:pt x="10568" y="7660"/>
                  </a:cubicBezTo>
                  <a:cubicBezTo>
                    <a:pt x="10755" y="7660"/>
                    <a:pt x="10937" y="7466"/>
                    <a:pt x="10804" y="7266"/>
                  </a:cubicBezTo>
                  <a:cubicBezTo>
                    <a:pt x="8232" y="3563"/>
                    <a:pt x="4303" y="1575"/>
                    <a:pt x="172" y="3"/>
                  </a:cubicBezTo>
                  <a:cubicBezTo>
                    <a:pt x="165" y="1"/>
                    <a:pt x="159" y="1"/>
                    <a:pt x="15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51"/>
            <p:cNvSpPr/>
            <p:nvPr/>
          </p:nvSpPr>
          <p:spPr>
            <a:xfrm>
              <a:off x="5680500" y="1566200"/>
              <a:ext cx="289725" cy="203775"/>
            </a:xfrm>
            <a:custGeom>
              <a:avLst/>
              <a:gdLst/>
              <a:ahLst/>
              <a:cxnLst/>
              <a:rect l="l" t="t" r="r" b="b"/>
              <a:pathLst>
                <a:path w="11589" h="8151" extrusionOk="0">
                  <a:moveTo>
                    <a:pt x="179" y="1"/>
                  </a:moveTo>
                  <a:cubicBezTo>
                    <a:pt x="58" y="1"/>
                    <a:pt x="0" y="224"/>
                    <a:pt x="153" y="257"/>
                  </a:cubicBezTo>
                  <a:cubicBezTo>
                    <a:pt x="4809" y="1376"/>
                    <a:pt x="7452" y="5281"/>
                    <a:pt x="11000" y="8091"/>
                  </a:cubicBezTo>
                  <a:cubicBezTo>
                    <a:pt x="11057" y="8133"/>
                    <a:pt x="11118" y="8151"/>
                    <a:pt x="11177" y="8151"/>
                  </a:cubicBezTo>
                  <a:cubicBezTo>
                    <a:pt x="11400" y="8151"/>
                    <a:pt x="11588" y="7891"/>
                    <a:pt x="11381" y="7722"/>
                  </a:cubicBezTo>
                  <a:cubicBezTo>
                    <a:pt x="7952" y="4745"/>
                    <a:pt x="4868" y="947"/>
                    <a:pt x="213" y="6"/>
                  </a:cubicBezTo>
                  <a:cubicBezTo>
                    <a:pt x="201" y="3"/>
                    <a:pt x="190" y="1"/>
                    <a:pt x="17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51"/>
            <p:cNvSpPr/>
            <p:nvPr/>
          </p:nvSpPr>
          <p:spPr>
            <a:xfrm>
              <a:off x="6019625" y="1331975"/>
              <a:ext cx="282325" cy="278425"/>
            </a:xfrm>
            <a:custGeom>
              <a:avLst/>
              <a:gdLst/>
              <a:ahLst/>
              <a:cxnLst/>
              <a:rect l="l" t="t" r="r" b="b"/>
              <a:pathLst>
                <a:path w="11293" h="11137" extrusionOk="0">
                  <a:moveTo>
                    <a:pt x="168" y="1"/>
                  </a:moveTo>
                  <a:cubicBezTo>
                    <a:pt x="78" y="1"/>
                    <a:pt x="0" y="136"/>
                    <a:pt x="90" y="196"/>
                  </a:cubicBezTo>
                  <a:cubicBezTo>
                    <a:pt x="4067" y="3470"/>
                    <a:pt x="7496" y="7113"/>
                    <a:pt x="10806" y="11054"/>
                  </a:cubicBezTo>
                  <a:cubicBezTo>
                    <a:pt x="10855" y="11112"/>
                    <a:pt x="10912" y="11136"/>
                    <a:pt x="10967" y="11136"/>
                  </a:cubicBezTo>
                  <a:cubicBezTo>
                    <a:pt x="11138" y="11136"/>
                    <a:pt x="11292" y="10901"/>
                    <a:pt x="11139" y="10721"/>
                  </a:cubicBezTo>
                  <a:cubicBezTo>
                    <a:pt x="7924" y="6697"/>
                    <a:pt x="4329" y="3113"/>
                    <a:pt x="221" y="17"/>
                  </a:cubicBezTo>
                  <a:cubicBezTo>
                    <a:pt x="204" y="6"/>
                    <a:pt x="186" y="1"/>
                    <a:pt x="16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51"/>
            <p:cNvSpPr/>
            <p:nvPr/>
          </p:nvSpPr>
          <p:spPr>
            <a:xfrm>
              <a:off x="6421025" y="1204075"/>
              <a:ext cx="248850" cy="308025"/>
            </a:xfrm>
            <a:custGeom>
              <a:avLst/>
              <a:gdLst/>
              <a:ahLst/>
              <a:cxnLst/>
              <a:rect l="l" t="t" r="r" b="b"/>
              <a:pathLst>
                <a:path w="9954" h="12321" extrusionOk="0">
                  <a:moveTo>
                    <a:pt x="152" y="1"/>
                  </a:moveTo>
                  <a:cubicBezTo>
                    <a:pt x="77" y="1"/>
                    <a:pt x="1" y="131"/>
                    <a:pt x="72" y="192"/>
                  </a:cubicBezTo>
                  <a:cubicBezTo>
                    <a:pt x="2155" y="1907"/>
                    <a:pt x="4465" y="3240"/>
                    <a:pt x="6049" y="5478"/>
                  </a:cubicBezTo>
                  <a:cubicBezTo>
                    <a:pt x="7501" y="7526"/>
                    <a:pt x="7811" y="10158"/>
                    <a:pt x="9335" y="12205"/>
                  </a:cubicBezTo>
                  <a:cubicBezTo>
                    <a:pt x="9395" y="12287"/>
                    <a:pt x="9479" y="12321"/>
                    <a:pt x="9562" y="12321"/>
                  </a:cubicBezTo>
                  <a:cubicBezTo>
                    <a:pt x="9760" y="12321"/>
                    <a:pt x="9953" y="12129"/>
                    <a:pt x="9811" y="11920"/>
                  </a:cubicBezTo>
                  <a:cubicBezTo>
                    <a:pt x="8192" y="9669"/>
                    <a:pt x="7680" y="6895"/>
                    <a:pt x="6049" y="4657"/>
                  </a:cubicBezTo>
                  <a:cubicBezTo>
                    <a:pt x="4584" y="2657"/>
                    <a:pt x="2203" y="1359"/>
                    <a:pt x="191" y="14"/>
                  </a:cubicBezTo>
                  <a:cubicBezTo>
                    <a:pt x="179" y="5"/>
                    <a:pt x="165" y="1"/>
                    <a:pt x="1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51"/>
            <p:cNvSpPr/>
            <p:nvPr/>
          </p:nvSpPr>
          <p:spPr>
            <a:xfrm>
              <a:off x="6850650" y="1165200"/>
              <a:ext cx="258250" cy="318075"/>
            </a:xfrm>
            <a:custGeom>
              <a:avLst/>
              <a:gdLst/>
              <a:ahLst/>
              <a:cxnLst/>
              <a:rect l="l" t="t" r="r" b="b"/>
              <a:pathLst>
                <a:path w="10330" h="12723" extrusionOk="0">
                  <a:moveTo>
                    <a:pt x="206" y="1"/>
                  </a:moveTo>
                  <a:cubicBezTo>
                    <a:pt x="97" y="1"/>
                    <a:pt x="0" y="138"/>
                    <a:pt x="91" y="247"/>
                  </a:cubicBezTo>
                  <a:cubicBezTo>
                    <a:pt x="1806" y="2045"/>
                    <a:pt x="3782" y="3557"/>
                    <a:pt x="5532" y="5331"/>
                  </a:cubicBezTo>
                  <a:cubicBezTo>
                    <a:pt x="7640" y="7474"/>
                    <a:pt x="8390" y="10129"/>
                    <a:pt x="9890" y="12629"/>
                  </a:cubicBezTo>
                  <a:cubicBezTo>
                    <a:pt x="9930" y="12695"/>
                    <a:pt x="9990" y="12723"/>
                    <a:pt x="10051" y="12723"/>
                  </a:cubicBezTo>
                  <a:cubicBezTo>
                    <a:pt x="10189" y="12723"/>
                    <a:pt x="10330" y="12580"/>
                    <a:pt x="10247" y="12415"/>
                  </a:cubicBezTo>
                  <a:cubicBezTo>
                    <a:pt x="9009" y="10022"/>
                    <a:pt x="8092" y="7593"/>
                    <a:pt x="6282" y="5557"/>
                  </a:cubicBezTo>
                  <a:cubicBezTo>
                    <a:pt x="4497" y="3521"/>
                    <a:pt x="2199" y="1985"/>
                    <a:pt x="306" y="45"/>
                  </a:cubicBezTo>
                  <a:cubicBezTo>
                    <a:pt x="275" y="14"/>
                    <a:pt x="240" y="1"/>
                    <a:pt x="20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51"/>
            <p:cNvSpPr/>
            <p:nvPr/>
          </p:nvSpPr>
          <p:spPr>
            <a:xfrm>
              <a:off x="7394450" y="1331250"/>
              <a:ext cx="83400" cy="119900"/>
            </a:xfrm>
            <a:custGeom>
              <a:avLst/>
              <a:gdLst/>
              <a:ahLst/>
              <a:cxnLst/>
              <a:rect l="l" t="t" r="r" b="b"/>
              <a:pathLst>
                <a:path w="3336" h="4796" extrusionOk="0">
                  <a:moveTo>
                    <a:pt x="40" y="1"/>
                  </a:moveTo>
                  <a:cubicBezTo>
                    <a:pt x="22" y="1"/>
                    <a:pt x="0" y="20"/>
                    <a:pt x="9" y="46"/>
                  </a:cubicBezTo>
                  <a:cubicBezTo>
                    <a:pt x="830" y="1713"/>
                    <a:pt x="2199" y="3023"/>
                    <a:pt x="2985" y="4713"/>
                  </a:cubicBezTo>
                  <a:cubicBezTo>
                    <a:pt x="3016" y="4771"/>
                    <a:pt x="3066" y="4795"/>
                    <a:pt x="3117" y="4795"/>
                  </a:cubicBezTo>
                  <a:cubicBezTo>
                    <a:pt x="3225" y="4795"/>
                    <a:pt x="3336" y="4688"/>
                    <a:pt x="3271" y="4559"/>
                  </a:cubicBezTo>
                  <a:cubicBezTo>
                    <a:pt x="2437" y="2904"/>
                    <a:pt x="1164" y="1487"/>
                    <a:pt x="56" y="10"/>
                  </a:cubicBezTo>
                  <a:cubicBezTo>
                    <a:pt x="53" y="4"/>
                    <a:pt x="47" y="1"/>
                    <a:pt x="4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51"/>
            <p:cNvSpPr/>
            <p:nvPr/>
          </p:nvSpPr>
          <p:spPr>
            <a:xfrm>
              <a:off x="7562725" y="1425650"/>
              <a:ext cx="62825" cy="114950"/>
            </a:xfrm>
            <a:custGeom>
              <a:avLst/>
              <a:gdLst/>
              <a:ahLst/>
              <a:cxnLst/>
              <a:rect l="l" t="t" r="r" b="b"/>
              <a:pathLst>
                <a:path w="2513" h="4598" extrusionOk="0">
                  <a:moveTo>
                    <a:pt x="143" y="0"/>
                  </a:moveTo>
                  <a:cubicBezTo>
                    <a:pt x="77" y="0"/>
                    <a:pt x="0" y="59"/>
                    <a:pt x="17" y="140"/>
                  </a:cubicBezTo>
                  <a:cubicBezTo>
                    <a:pt x="529" y="1676"/>
                    <a:pt x="1576" y="2950"/>
                    <a:pt x="2100" y="4474"/>
                  </a:cubicBezTo>
                  <a:cubicBezTo>
                    <a:pt x="2133" y="4559"/>
                    <a:pt x="2210" y="4597"/>
                    <a:pt x="2286" y="4597"/>
                  </a:cubicBezTo>
                  <a:cubicBezTo>
                    <a:pt x="2400" y="4597"/>
                    <a:pt x="2512" y="4510"/>
                    <a:pt x="2469" y="4366"/>
                  </a:cubicBezTo>
                  <a:cubicBezTo>
                    <a:pt x="1945" y="2819"/>
                    <a:pt x="898" y="1509"/>
                    <a:pt x="219" y="44"/>
                  </a:cubicBezTo>
                  <a:cubicBezTo>
                    <a:pt x="204" y="14"/>
                    <a:pt x="175" y="0"/>
                    <a:pt x="14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51"/>
            <p:cNvSpPr/>
            <p:nvPr/>
          </p:nvSpPr>
          <p:spPr>
            <a:xfrm>
              <a:off x="7735050" y="1511800"/>
              <a:ext cx="101600" cy="127350"/>
            </a:xfrm>
            <a:custGeom>
              <a:avLst/>
              <a:gdLst/>
              <a:ahLst/>
              <a:cxnLst/>
              <a:rect l="l" t="t" r="r" b="b"/>
              <a:pathLst>
                <a:path w="4064" h="5094" extrusionOk="0">
                  <a:moveTo>
                    <a:pt x="184" y="0"/>
                  </a:moveTo>
                  <a:cubicBezTo>
                    <a:pt x="89" y="0"/>
                    <a:pt x="0" y="127"/>
                    <a:pt x="101" y="218"/>
                  </a:cubicBezTo>
                  <a:cubicBezTo>
                    <a:pt x="1446" y="1694"/>
                    <a:pt x="2696" y="3206"/>
                    <a:pt x="3637" y="4992"/>
                  </a:cubicBezTo>
                  <a:cubicBezTo>
                    <a:pt x="3675" y="5064"/>
                    <a:pt x="3735" y="5094"/>
                    <a:pt x="3796" y="5094"/>
                  </a:cubicBezTo>
                  <a:cubicBezTo>
                    <a:pt x="3928" y="5094"/>
                    <a:pt x="4063" y="4956"/>
                    <a:pt x="3982" y="4802"/>
                  </a:cubicBezTo>
                  <a:cubicBezTo>
                    <a:pt x="2994" y="3028"/>
                    <a:pt x="1720" y="1456"/>
                    <a:pt x="267" y="39"/>
                  </a:cubicBezTo>
                  <a:cubicBezTo>
                    <a:pt x="242" y="12"/>
                    <a:pt x="213" y="0"/>
                    <a:pt x="18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51"/>
            <p:cNvSpPr/>
            <p:nvPr/>
          </p:nvSpPr>
          <p:spPr>
            <a:xfrm>
              <a:off x="7271150" y="2973875"/>
              <a:ext cx="728950" cy="644650"/>
            </a:xfrm>
            <a:custGeom>
              <a:avLst/>
              <a:gdLst/>
              <a:ahLst/>
              <a:cxnLst/>
              <a:rect l="l" t="t" r="r" b="b"/>
              <a:pathLst>
                <a:path w="29158" h="25786" extrusionOk="0">
                  <a:moveTo>
                    <a:pt x="14745" y="563"/>
                  </a:moveTo>
                  <a:cubicBezTo>
                    <a:pt x="15897" y="563"/>
                    <a:pt x="17058" y="714"/>
                    <a:pt x="18192" y="1028"/>
                  </a:cubicBezTo>
                  <a:cubicBezTo>
                    <a:pt x="24860" y="2862"/>
                    <a:pt x="28265" y="10136"/>
                    <a:pt x="26491" y="16554"/>
                  </a:cubicBezTo>
                  <a:cubicBezTo>
                    <a:pt x="24990" y="22036"/>
                    <a:pt x="19782" y="25313"/>
                    <a:pt x="14412" y="25313"/>
                  </a:cubicBezTo>
                  <a:cubicBezTo>
                    <a:pt x="13263" y="25313"/>
                    <a:pt x="12106" y="25163"/>
                    <a:pt x="10977" y="24852"/>
                  </a:cubicBezTo>
                  <a:cubicBezTo>
                    <a:pt x="4405" y="22697"/>
                    <a:pt x="821" y="16006"/>
                    <a:pt x="2667" y="9338"/>
                  </a:cubicBezTo>
                  <a:cubicBezTo>
                    <a:pt x="4176" y="3849"/>
                    <a:pt x="9374" y="563"/>
                    <a:pt x="14745" y="563"/>
                  </a:cubicBezTo>
                  <a:close/>
                  <a:moveTo>
                    <a:pt x="14593" y="1"/>
                  </a:moveTo>
                  <a:cubicBezTo>
                    <a:pt x="9077" y="1"/>
                    <a:pt x="4001" y="3852"/>
                    <a:pt x="2238" y="9208"/>
                  </a:cubicBezTo>
                  <a:cubicBezTo>
                    <a:pt x="1" y="16014"/>
                    <a:pt x="4292" y="23117"/>
                    <a:pt x="10846" y="25289"/>
                  </a:cubicBezTo>
                  <a:lnTo>
                    <a:pt x="10846" y="25289"/>
                  </a:lnTo>
                  <a:cubicBezTo>
                    <a:pt x="10850" y="25290"/>
                    <a:pt x="10854" y="25292"/>
                    <a:pt x="10858" y="25293"/>
                  </a:cubicBezTo>
                  <a:cubicBezTo>
                    <a:pt x="12072" y="25626"/>
                    <a:pt x="13286" y="25785"/>
                    <a:pt x="14475" y="25785"/>
                  </a:cubicBezTo>
                  <a:cubicBezTo>
                    <a:pt x="20051" y="25785"/>
                    <a:pt x="25077" y="22276"/>
                    <a:pt x="26931" y="16673"/>
                  </a:cubicBezTo>
                  <a:cubicBezTo>
                    <a:pt x="29158" y="9862"/>
                    <a:pt x="24860" y="2754"/>
                    <a:pt x="18311" y="599"/>
                  </a:cubicBezTo>
                  <a:cubicBezTo>
                    <a:pt x="17071" y="192"/>
                    <a:pt x="15821" y="1"/>
                    <a:pt x="1459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51"/>
            <p:cNvSpPr/>
            <p:nvPr/>
          </p:nvSpPr>
          <p:spPr>
            <a:xfrm>
              <a:off x="7329800" y="3025825"/>
              <a:ext cx="611975" cy="539975"/>
            </a:xfrm>
            <a:custGeom>
              <a:avLst/>
              <a:gdLst/>
              <a:ahLst/>
              <a:cxnLst/>
              <a:rect l="l" t="t" r="r" b="b"/>
              <a:pathLst>
                <a:path w="24479" h="21599" extrusionOk="0">
                  <a:moveTo>
                    <a:pt x="12398" y="350"/>
                  </a:moveTo>
                  <a:cubicBezTo>
                    <a:pt x="13373" y="350"/>
                    <a:pt x="14354" y="476"/>
                    <a:pt x="15310" y="736"/>
                  </a:cubicBezTo>
                  <a:cubicBezTo>
                    <a:pt x="20990" y="2284"/>
                    <a:pt x="23835" y="8487"/>
                    <a:pt x="22359" y="13928"/>
                  </a:cubicBezTo>
                  <a:cubicBezTo>
                    <a:pt x="21084" y="18607"/>
                    <a:pt x="16649" y="21362"/>
                    <a:pt x="12090" y="21362"/>
                  </a:cubicBezTo>
                  <a:cubicBezTo>
                    <a:pt x="11115" y="21362"/>
                    <a:pt x="10135" y="21237"/>
                    <a:pt x="9179" y="20976"/>
                  </a:cubicBezTo>
                  <a:cubicBezTo>
                    <a:pt x="3583" y="19107"/>
                    <a:pt x="571" y="13476"/>
                    <a:pt x="2118" y="7784"/>
                  </a:cubicBezTo>
                  <a:cubicBezTo>
                    <a:pt x="3394" y="3105"/>
                    <a:pt x="7837" y="350"/>
                    <a:pt x="12398" y="350"/>
                  </a:cubicBezTo>
                  <a:close/>
                  <a:moveTo>
                    <a:pt x="12243" y="0"/>
                  </a:moveTo>
                  <a:cubicBezTo>
                    <a:pt x="7627" y="0"/>
                    <a:pt x="3384" y="3265"/>
                    <a:pt x="1904" y="7725"/>
                  </a:cubicBezTo>
                  <a:cubicBezTo>
                    <a:pt x="0" y="13424"/>
                    <a:pt x="3649" y="19360"/>
                    <a:pt x="9107" y="21187"/>
                  </a:cubicBezTo>
                  <a:lnTo>
                    <a:pt x="9107" y="21187"/>
                  </a:lnTo>
                  <a:cubicBezTo>
                    <a:pt x="9111" y="21188"/>
                    <a:pt x="9115" y="21190"/>
                    <a:pt x="9119" y="21191"/>
                  </a:cubicBezTo>
                  <a:cubicBezTo>
                    <a:pt x="9119" y="21191"/>
                    <a:pt x="9119" y="21191"/>
                    <a:pt x="9119" y="21191"/>
                  </a:cubicBezTo>
                  <a:lnTo>
                    <a:pt x="9119" y="21191"/>
                  </a:lnTo>
                  <a:cubicBezTo>
                    <a:pt x="9132" y="21197"/>
                    <a:pt x="9144" y="21200"/>
                    <a:pt x="9155" y="21200"/>
                  </a:cubicBezTo>
                  <a:lnTo>
                    <a:pt x="9155" y="21200"/>
                  </a:lnTo>
                  <a:cubicBezTo>
                    <a:pt x="10159" y="21469"/>
                    <a:pt x="11160" y="21598"/>
                    <a:pt x="12141" y="21598"/>
                  </a:cubicBezTo>
                  <a:cubicBezTo>
                    <a:pt x="16814" y="21598"/>
                    <a:pt x="21002" y="18668"/>
                    <a:pt x="22573" y="13964"/>
                  </a:cubicBezTo>
                  <a:cubicBezTo>
                    <a:pt x="24478" y="8273"/>
                    <a:pt x="20811" y="2331"/>
                    <a:pt x="15358" y="510"/>
                  </a:cubicBezTo>
                  <a:cubicBezTo>
                    <a:pt x="14319" y="163"/>
                    <a:pt x="13272" y="0"/>
                    <a:pt x="1224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0072"/>
        <p:cNvGrpSpPr/>
        <p:nvPr/>
      </p:nvGrpSpPr>
      <p:grpSpPr>
        <a:xfrm>
          <a:off x="0" y="0"/>
          <a:ext cx="0" cy="0"/>
          <a:chOff x="0" y="0"/>
          <a:chExt cx="0" cy="0"/>
        </a:xfrm>
      </p:grpSpPr>
      <p:grpSp>
        <p:nvGrpSpPr>
          <p:cNvPr id="10073" name="Google Shape;10073;p40"/>
          <p:cNvGrpSpPr/>
          <p:nvPr/>
        </p:nvGrpSpPr>
        <p:grpSpPr>
          <a:xfrm flipH="1">
            <a:off x="4353715" y="945096"/>
            <a:ext cx="3924626" cy="3371053"/>
            <a:chOff x="1774025" y="1561325"/>
            <a:chExt cx="2297925" cy="1973800"/>
          </a:xfrm>
        </p:grpSpPr>
        <p:sp>
          <p:nvSpPr>
            <p:cNvPr id="10074" name="Google Shape;10074;p40"/>
            <p:cNvSpPr/>
            <p:nvPr/>
          </p:nvSpPr>
          <p:spPr>
            <a:xfrm>
              <a:off x="1774025" y="1711350"/>
              <a:ext cx="2297925" cy="1654700"/>
            </a:xfrm>
            <a:custGeom>
              <a:avLst/>
              <a:gdLst/>
              <a:ahLst/>
              <a:cxnLst/>
              <a:rect l="l" t="t" r="r" b="b"/>
              <a:pathLst>
                <a:path w="91917" h="66188" extrusionOk="0">
                  <a:moveTo>
                    <a:pt x="4775" y="39410"/>
                  </a:moveTo>
                  <a:cubicBezTo>
                    <a:pt x="4084" y="38529"/>
                    <a:pt x="3453" y="37731"/>
                    <a:pt x="2798" y="36922"/>
                  </a:cubicBezTo>
                  <a:cubicBezTo>
                    <a:pt x="2691" y="36803"/>
                    <a:pt x="2512" y="36743"/>
                    <a:pt x="2393" y="36624"/>
                  </a:cubicBezTo>
                  <a:cubicBezTo>
                    <a:pt x="2298" y="36505"/>
                    <a:pt x="2191" y="36350"/>
                    <a:pt x="2191" y="36207"/>
                  </a:cubicBezTo>
                  <a:cubicBezTo>
                    <a:pt x="2179" y="35838"/>
                    <a:pt x="2203" y="35469"/>
                    <a:pt x="2251" y="35100"/>
                  </a:cubicBezTo>
                  <a:cubicBezTo>
                    <a:pt x="2274" y="34779"/>
                    <a:pt x="2251" y="34529"/>
                    <a:pt x="2012" y="34302"/>
                  </a:cubicBezTo>
                  <a:cubicBezTo>
                    <a:pt x="1953" y="34267"/>
                    <a:pt x="1917" y="34160"/>
                    <a:pt x="1893" y="34100"/>
                  </a:cubicBezTo>
                  <a:lnTo>
                    <a:pt x="1965" y="34029"/>
                  </a:lnTo>
                  <a:cubicBezTo>
                    <a:pt x="2072" y="34088"/>
                    <a:pt x="2167" y="34148"/>
                    <a:pt x="2310" y="34219"/>
                  </a:cubicBezTo>
                  <a:cubicBezTo>
                    <a:pt x="2405" y="33290"/>
                    <a:pt x="2501" y="32374"/>
                    <a:pt x="2620" y="31362"/>
                  </a:cubicBezTo>
                  <a:cubicBezTo>
                    <a:pt x="2453" y="31290"/>
                    <a:pt x="2155" y="31231"/>
                    <a:pt x="1953" y="31052"/>
                  </a:cubicBezTo>
                  <a:cubicBezTo>
                    <a:pt x="1786" y="30909"/>
                    <a:pt x="1620" y="30647"/>
                    <a:pt x="1655" y="30469"/>
                  </a:cubicBezTo>
                  <a:cubicBezTo>
                    <a:pt x="1834" y="29171"/>
                    <a:pt x="2072" y="27873"/>
                    <a:pt x="2274" y="26599"/>
                  </a:cubicBezTo>
                  <a:cubicBezTo>
                    <a:pt x="2310" y="26432"/>
                    <a:pt x="2274" y="26242"/>
                    <a:pt x="2358" y="26087"/>
                  </a:cubicBezTo>
                  <a:cubicBezTo>
                    <a:pt x="2429" y="25944"/>
                    <a:pt x="2560" y="25766"/>
                    <a:pt x="2703" y="25718"/>
                  </a:cubicBezTo>
                  <a:cubicBezTo>
                    <a:pt x="3560" y="25432"/>
                    <a:pt x="4406" y="25170"/>
                    <a:pt x="5263" y="24932"/>
                  </a:cubicBezTo>
                  <a:cubicBezTo>
                    <a:pt x="6549" y="24575"/>
                    <a:pt x="7823" y="24265"/>
                    <a:pt x="9109" y="23932"/>
                  </a:cubicBezTo>
                  <a:cubicBezTo>
                    <a:pt x="9156" y="23920"/>
                    <a:pt x="9180" y="23884"/>
                    <a:pt x="9228" y="23873"/>
                  </a:cubicBezTo>
                  <a:cubicBezTo>
                    <a:pt x="8751" y="23087"/>
                    <a:pt x="8275" y="22301"/>
                    <a:pt x="7787" y="21527"/>
                  </a:cubicBezTo>
                  <a:cubicBezTo>
                    <a:pt x="7727" y="21432"/>
                    <a:pt x="7608" y="21372"/>
                    <a:pt x="7501" y="21325"/>
                  </a:cubicBezTo>
                  <a:cubicBezTo>
                    <a:pt x="6882" y="21063"/>
                    <a:pt x="6227" y="20825"/>
                    <a:pt x="5608" y="20527"/>
                  </a:cubicBezTo>
                  <a:cubicBezTo>
                    <a:pt x="5168" y="20313"/>
                    <a:pt x="4751" y="20051"/>
                    <a:pt x="4358" y="19753"/>
                  </a:cubicBezTo>
                  <a:cubicBezTo>
                    <a:pt x="4179" y="19622"/>
                    <a:pt x="4036" y="19348"/>
                    <a:pt x="3989" y="19110"/>
                  </a:cubicBezTo>
                  <a:cubicBezTo>
                    <a:pt x="3679" y="17836"/>
                    <a:pt x="3644" y="16538"/>
                    <a:pt x="3846" y="15241"/>
                  </a:cubicBezTo>
                  <a:cubicBezTo>
                    <a:pt x="3929" y="14562"/>
                    <a:pt x="4322" y="14002"/>
                    <a:pt x="4834" y="13574"/>
                  </a:cubicBezTo>
                  <a:cubicBezTo>
                    <a:pt x="4977" y="13455"/>
                    <a:pt x="5168" y="13395"/>
                    <a:pt x="5346" y="13347"/>
                  </a:cubicBezTo>
                  <a:cubicBezTo>
                    <a:pt x="8049" y="12597"/>
                    <a:pt x="10775" y="11859"/>
                    <a:pt x="13490" y="11085"/>
                  </a:cubicBezTo>
                  <a:cubicBezTo>
                    <a:pt x="16705" y="10169"/>
                    <a:pt x="19896" y="9216"/>
                    <a:pt x="23098" y="8252"/>
                  </a:cubicBezTo>
                  <a:cubicBezTo>
                    <a:pt x="27325" y="6978"/>
                    <a:pt x="31552" y="5668"/>
                    <a:pt x="35790" y="4406"/>
                  </a:cubicBezTo>
                  <a:cubicBezTo>
                    <a:pt x="38981" y="3453"/>
                    <a:pt x="42160" y="2537"/>
                    <a:pt x="45351" y="1608"/>
                  </a:cubicBezTo>
                  <a:cubicBezTo>
                    <a:pt x="46589" y="1251"/>
                    <a:pt x="47840" y="941"/>
                    <a:pt x="49090" y="596"/>
                  </a:cubicBezTo>
                  <a:cubicBezTo>
                    <a:pt x="49161" y="584"/>
                    <a:pt x="49233" y="548"/>
                    <a:pt x="49328" y="524"/>
                  </a:cubicBezTo>
                  <a:cubicBezTo>
                    <a:pt x="49828" y="346"/>
                    <a:pt x="50340" y="48"/>
                    <a:pt x="50852" y="36"/>
                  </a:cubicBezTo>
                  <a:cubicBezTo>
                    <a:pt x="51364" y="1"/>
                    <a:pt x="51900" y="239"/>
                    <a:pt x="52400" y="370"/>
                  </a:cubicBezTo>
                  <a:cubicBezTo>
                    <a:pt x="55602" y="1179"/>
                    <a:pt x="58793" y="2001"/>
                    <a:pt x="61984" y="2799"/>
                  </a:cubicBezTo>
                  <a:cubicBezTo>
                    <a:pt x="66485" y="3918"/>
                    <a:pt x="70962" y="5049"/>
                    <a:pt x="75474" y="6132"/>
                  </a:cubicBezTo>
                  <a:cubicBezTo>
                    <a:pt x="79070" y="7013"/>
                    <a:pt x="82701" y="7835"/>
                    <a:pt x="86321" y="8645"/>
                  </a:cubicBezTo>
                  <a:cubicBezTo>
                    <a:pt x="87368" y="8883"/>
                    <a:pt x="88416" y="9026"/>
                    <a:pt x="89464" y="9264"/>
                  </a:cubicBezTo>
                  <a:cubicBezTo>
                    <a:pt x="89892" y="9347"/>
                    <a:pt x="90309" y="9561"/>
                    <a:pt x="90714" y="9764"/>
                  </a:cubicBezTo>
                  <a:cubicBezTo>
                    <a:pt x="90845" y="9823"/>
                    <a:pt x="90952" y="10049"/>
                    <a:pt x="90952" y="10192"/>
                  </a:cubicBezTo>
                  <a:cubicBezTo>
                    <a:pt x="90952" y="10264"/>
                    <a:pt x="90714" y="10371"/>
                    <a:pt x="90559" y="10430"/>
                  </a:cubicBezTo>
                  <a:cubicBezTo>
                    <a:pt x="90012" y="10657"/>
                    <a:pt x="89452" y="10883"/>
                    <a:pt x="88880" y="11109"/>
                  </a:cubicBezTo>
                  <a:cubicBezTo>
                    <a:pt x="88833" y="11121"/>
                    <a:pt x="88809" y="11264"/>
                    <a:pt x="88821" y="11347"/>
                  </a:cubicBezTo>
                  <a:cubicBezTo>
                    <a:pt x="88892" y="12181"/>
                    <a:pt x="88999" y="13014"/>
                    <a:pt x="89071" y="13848"/>
                  </a:cubicBezTo>
                  <a:cubicBezTo>
                    <a:pt x="89095" y="14086"/>
                    <a:pt x="89166" y="14205"/>
                    <a:pt x="89392" y="14276"/>
                  </a:cubicBezTo>
                  <a:cubicBezTo>
                    <a:pt x="90000" y="14479"/>
                    <a:pt x="90595" y="14693"/>
                    <a:pt x="91190" y="14919"/>
                  </a:cubicBezTo>
                  <a:cubicBezTo>
                    <a:pt x="91369" y="14979"/>
                    <a:pt x="91547" y="15050"/>
                    <a:pt x="91678" y="15169"/>
                  </a:cubicBezTo>
                  <a:cubicBezTo>
                    <a:pt x="91917" y="15372"/>
                    <a:pt x="91857" y="15657"/>
                    <a:pt x="91559" y="15705"/>
                  </a:cubicBezTo>
                  <a:cubicBezTo>
                    <a:pt x="89809" y="15991"/>
                    <a:pt x="88202" y="16729"/>
                    <a:pt x="86547" y="17336"/>
                  </a:cubicBezTo>
                  <a:cubicBezTo>
                    <a:pt x="84654" y="18039"/>
                    <a:pt x="82796" y="18824"/>
                    <a:pt x="80915" y="19574"/>
                  </a:cubicBezTo>
                  <a:cubicBezTo>
                    <a:pt x="80784" y="19634"/>
                    <a:pt x="80653" y="19693"/>
                    <a:pt x="80475" y="19777"/>
                  </a:cubicBezTo>
                  <a:cubicBezTo>
                    <a:pt x="81153" y="20253"/>
                    <a:pt x="81784" y="20717"/>
                    <a:pt x="82439" y="21146"/>
                  </a:cubicBezTo>
                  <a:cubicBezTo>
                    <a:pt x="84273" y="22396"/>
                    <a:pt x="86118" y="23634"/>
                    <a:pt x="87964" y="24873"/>
                  </a:cubicBezTo>
                  <a:cubicBezTo>
                    <a:pt x="88023" y="24920"/>
                    <a:pt x="88118" y="24956"/>
                    <a:pt x="88154" y="25016"/>
                  </a:cubicBezTo>
                  <a:cubicBezTo>
                    <a:pt x="88202" y="25111"/>
                    <a:pt x="88261" y="25254"/>
                    <a:pt x="88214" y="25337"/>
                  </a:cubicBezTo>
                  <a:cubicBezTo>
                    <a:pt x="88154" y="25420"/>
                    <a:pt x="88023" y="25480"/>
                    <a:pt x="87904" y="25480"/>
                  </a:cubicBezTo>
                  <a:cubicBezTo>
                    <a:pt x="87428" y="25492"/>
                    <a:pt x="86952" y="25480"/>
                    <a:pt x="86487" y="25480"/>
                  </a:cubicBezTo>
                  <a:cubicBezTo>
                    <a:pt x="86380" y="25778"/>
                    <a:pt x="86487" y="25897"/>
                    <a:pt x="86678" y="26016"/>
                  </a:cubicBezTo>
                  <a:cubicBezTo>
                    <a:pt x="87535" y="26563"/>
                    <a:pt x="88416" y="27147"/>
                    <a:pt x="89285" y="27718"/>
                  </a:cubicBezTo>
                  <a:cubicBezTo>
                    <a:pt x="89369" y="27778"/>
                    <a:pt x="89476" y="27849"/>
                    <a:pt x="89547" y="27933"/>
                  </a:cubicBezTo>
                  <a:cubicBezTo>
                    <a:pt x="89773" y="28230"/>
                    <a:pt x="89666" y="28492"/>
                    <a:pt x="89297" y="28528"/>
                  </a:cubicBezTo>
                  <a:cubicBezTo>
                    <a:pt x="87285" y="28754"/>
                    <a:pt x="85273" y="29004"/>
                    <a:pt x="83273" y="29183"/>
                  </a:cubicBezTo>
                  <a:cubicBezTo>
                    <a:pt x="81868" y="29302"/>
                    <a:pt x="80475" y="29326"/>
                    <a:pt x="79070" y="29409"/>
                  </a:cubicBezTo>
                  <a:cubicBezTo>
                    <a:pt x="78474" y="29457"/>
                    <a:pt x="77879" y="29576"/>
                    <a:pt x="77177" y="29683"/>
                  </a:cubicBezTo>
                  <a:cubicBezTo>
                    <a:pt x="77379" y="29814"/>
                    <a:pt x="77498" y="29921"/>
                    <a:pt x="77617" y="29992"/>
                  </a:cubicBezTo>
                  <a:cubicBezTo>
                    <a:pt x="80082" y="31624"/>
                    <a:pt x="82558" y="33267"/>
                    <a:pt x="85011" y="34898"/>
                  </a:cubicBezTo>
                  <a:cubicBezTo>
                    <a:pt x="85451" y="35195"/>
                    <a:pt x="85868" y="35541"/>
                    <a:pt x="86309" y="35838"/>
                  </a:cubicBezTo>
                  <a:cubicBezTo>
                    <a:pt x="86463" y="35957"/>
                    <a:pt x="86666" y="36017"/>
                    <a:pt x="86844" y="36112"/>
                  </a:cubicBezTo>
                  <a:cubicBezTo>
                    <a:pt x="86916" y="36148"/>
                    <a:pt x="87023" y="36231"/>
                    <a:pt x="87023" y="36291"/>
                  </a:cubicBezTo>
                  <a:cubicBezTo>
                    <a:pt x="87023" y="36362"/>
                    <a:pt x="86928" y="36493"/>
                    <a:pt x="86856" y="36505"/>
                  </a:cubicBezTo>
                  <a:cubicBezTo>
                    <a:pt x="86523" y="36565"/>
                    <a:pt x="86202" y="36600"/>
                    <a:pt x="85868" y="36648"/>
                  </a:cubicBezTo>
                  <a:cubicBezTo>
                    <a:pt x="85630" y="36672"/>
                    <a:pt x="85392" y="36719"/>
                    <a:pt x="85142" y="36731"/>
                  </a:cubicBezTo>
                  <a:cubicBezTo>
                    <a:pt x="84892" y="36731"/>
                    <a:pt x="84844" y="36850"/>
                    <a:pt x="84856" y="37088"/>
                  </a:cubicBezTo>
                  <a:cubicBezTo>
                    <a:pt x="84904" y="38589"/>
                    <a:pt x="84939" y="40077"/>
                    <a:pt x="84975" y="41589"/>
                  </a:cubicBezTo>
                  <a:cubicBezTo>
                    <a:pt x="84975" y="41732"/>
                    <a:pt x="85059" y="41922"/>
                    <a:pt x="85154" y="42041"/>
                  </a:cubicBezTo>
                  <a:cubicBezTo>
                    <a:pt x="85570" y="42518"/>
                    <a:pt x="86023" y="42982"/>
                    <a:pt x="86452" y="43458"/>
                  </a:cubicBezTo>
                  <a:cubicBezTo>
                    <a:pt x="86618" y="43637"/>
                    <a:pt x="86809" y="43851"/>
                    <a:pt x="86642" y="44149"/>
                  </a:cubicBezTo>
                  <a:cubicBezTo>
                    <a:pt x="86630" y="44173"/>
                    <a:pt x="86678" y="44232"/>
                    <a:pt x="86702" y="44280"/>
                  </a:cubicBezTo>
                  <a:cubicBezTo>
                    <a:pt x="86821" y="44506"/>
                    <a:pt x="86725" y="44661"/>
                    <a:pt x="86463" y="44697"/>
                  </a:cubicBezTo>
                  <a:cubicBezTo>
                    <a:pt x="86130" y="44720"/>
                    <a:pt x="85785" y="44756"/>
                    <a:pt x="85451" y="44816"/>
                  </a:cubicBezTo>
                  <a:cubicBezTo>
                    <a:pt x="83487" y="45185"/>
                    <a:pt x="81510" y="45566"/>
                    <a:pt x="79546" y="45959"/>
                  </a:cubicBezTo>
                  <a:cubicBezTo>
                    <a:pt x="79308" y="46006"/>
                    <a:pt x="79070" y="46006"/>
                    <a:pt x="78951" y="46292"/>
                  </a:cubicBezTo>
                  <a:cubicBezTo>
                    <a:pt x="78927" y="46375"/>
                    <a:pt x="78760" y="46399"/>
                    <a:pt x="78665" y="46471"/>
                  </a:cubicBezTo>
                  <a:cubicBezTo>
                    <a:pt x="74343" y="48757"/>
                    <a:pt x="69997" y="51007"/>
                    <a:pt x="65711" y="53376"/>
                  </a:cubicBezTo>
                  <a:cubicBezTo>
                    <a:pt x="61865" y="55484"/>
                    <a:pt x="58103" y="57746"/>
                    <a:pt x="54293" y="59925"/>
                  </a:cubicBezTo>
                  <a:cubicBezTo>
                    <a:pt x="50852" y="61901"/>
                    <a:pt x="47387" y="63830"/>
                    <a:pt x="43946" y="65830"/>
                  </a:cubicBezTo>
                  <a:cubicBezTo>
                    <a:pt x="43339" y="66187"/>
                    <a:pt x="42791" y="66187"/>
                    <a:pt x="42160" y="65961"/>
                  </a:cubicBezTo>
                  <a:cubicBezTo>
                    <a:pt x="35433" y="63520"/>
                    <a:pt x="28623" y="61353"/>
                    <a:pt x="21741" y="59353"/>
                  </a:cubicBezTo>
                  <a:cubicBezTo>
                    <a:pt x="16657" y="57877"/>
                    <a:pt x="11609" y="56234"/>
                    <a:pt x="6549" y="54650"/>
                  </a:cubicBezTo>
                  <a:cubicBezTo>
                    <a:pt x="4608" y="54043"/>
                    <a:pt x="2679" y="53412"/>
                    <a:pt x="738" y="52805"/>
                  </a:cubicBezTo>
                  <a:cubicBezTo>
                    <a:pt x="179" y="52626"/>
                    <a:pt x="84" y="52448"/>
                    <a:pt x="84" y="51852"/>
                  </a:cubicBezTo>
                  <a:cubicBezTo>
                    <a:pt x="84" y="51066"/>
                    <a:pt x="0" y="50281"/>
                    <a:pt x="72" y="49483"/>
                  </a:cubicBezTo>
                  <a:cubicBezTo>
                    <a:pt x="226" y="47542"/>
                    <a:pt x="417" y="45578"/>
                    <a:pt x="643" y="43625"/>
                  </a:cubicBezTo>
                  <a:cubicBezTo>
                    <a:pt x="679" y="43232"/>
                    <a:pt x="953" y="42851"/>
                    <a:pt x="1203" y="42542"/>
                  </a:cubicBezTo>
                  <a:cubicBezTo>
                    <a:pt x="1536" y="42137"/>
                    <a:pt x="1953" y="41803"/>
                    <a:pt x="2322" y="41434"/>
                  </a:cubicBezTo>
                  <a:cubicBezTo>
                    <a:pt x="2453" y="41303"/>
                    <a:pt x="2548" y="41137"/>
                    <a:pt x="2667" y="40994"/>
                  </a:cubicBezTo>
                  <a:cubicBezTo>
                    <a:pt x="2679" y="40958"/>
                    <a:pt x="2703" y="40934"/>
                    <a:pt x="2739" y="40910"/>
                  </a:cubicBezTo>
                  <a:cubicBezTo>
                    <a:pt x="3513" y="40613"/>
                    <a:pt x="3989" y="39815"/>
                    <a:pt x="4775" y="39410"/>
                  </a:cubicBezTo>
                  <a:close/>
                  <a:moveTo>
                    <a:pt x="76736" y="45613"/>
                  </a:moveTo>
                  <a:cubicBezTo>
                    <a:pt x="76688" y="45637"/>
                    <a:pt x="76665" y="45673"/>
                    <a:pt x="76617" y="45673"/>
                  </a:cubicBezTo>
                  <a:cubicBezTo>
                    <a:pt x="75950" y="45720"/>
                    <a:pt x="75260" y="45732"/>
                    <a:pt x="74605" y="45804"/>
                  </a:cubicBezTo>
                  <a:cubicBezTo>
                    <a:pt x="73259" y="45959"/>
                    <a:pt x="71890" y="46149"/>
                    <a:pt x="70533" y="46316"/>
                  </a:cubicBezTo>
                  <a:cubicBezTo>
                    <a:pt x="70497" y="46316"/>
                    <a:pt x="70461" y="46340"/>
                    <a:pt x="70378" y="46387"/>
                  </a:cubicBezTo>
                  <a:cubicBezTo>
                    <a:pt x="70497" y="46423"/>
                    <a:pt x="70581" y="46435"/>
                    <a:pt x="70652" y="46447"/>
                  </a:cubicBezTo>
                  <a:lnTo>
                    <a:pt x="70652" y="46518"/>
                  </a:lnTo>
                  <a:cubicBezTo>
                    <a:pt x="69842" y="46578"/>
                    <a:pt x="69045" y="46637"/>
                    <a:pt x="68318" y="46685"/>
                  </a:cubicBezTo>
                  <a:cubicBezTo>
                    <a:pt x="68295" y="46685"/>
                    <a:pt x="68354" y="46697"/>
                    <a:pt x="68414" y="46721"/>
                  </a:cubicBezTo>
                  <a:lnTo>
                    <a:pt x="68414" y="46756"/>
                  </a:lnTo>
                  <a:cubicBezTo>
                    <a:pt x="68152" y="46744"/>
                    <a:pt x="67878" y="46721"/>
                    <a:pt x="67628" y="46697"/>
                  </a:cubicBezTo>
                  <a:cubicBezTo>
                    <a:pt x="67628" y="46721"/>
                    <a:pt x="67628" y="46733"/>
                    <a:pt x="67616" y="46744"/>
                  </a:cubicBezTo>
                  <a:cubicBezTo>
                    <a:pt x="67687" y="46756"/>
                    <a:pt x="67783" y="46756"/>
                    <a:pt x="67854" y="46780"/>
                  </a:cubicBezTo>
                  <a:cubicBezTo>
                    <a:pt x="65842" y="46935"/>
                    <a:pt x="63865" y="47209"/>
                    <a:pt x="61925" y="47780"/>
                  </a:cubicBezTo>
                  <a:cubicBezTo>
                    <a:pt x="65913" y="47221"/>
                    <a:pt x="69902" y="46673"/>
                    <a:pt x="73879" y="46137"/>
                  </a:cubicBezTo>
                  <a:cubicBezTo>
                    <a:pt x="73879" y="46125"/>
                    <a:pt x="73867" y="46090"/>
                    <a:pt x="73867" y="46078"/>
                  </a:cubicBezTo>
                  <a:cubicBezTo>
                    <a:pt x="73819" y="46066"/>
                    <a:pt x="73795" y="46042"/>
                    <a:pt x="73855" y="46066"/>
                  </a:cubicBezTo>
                  <a:cubicBezTo>
                    <a:pt x="74772" y="45947"/>
                    <a:pt x="75760" y="45780"/>
                    <a:pt x="76736" y="45613"/>
                  </a:cubicBezTo>
                  <a:cubicBezTo>
                    <a:pt x="76903" y="45613"/>
                    <a:pt x="77081" y="45661"/>
                    <a:pt x="77248" y="45637"/>
                  </a:cubicBezTo>
                  <a:cubicBezTo>
                    <a:pt x="78879" y="45363"/>
                    <a:pt x="80522" y="45078"/>
                    <a:pt x="82141" y="44804"/>
                  </a:cubicBezTo>
                  <a:cubicBezTo>
                    <a:pt x="82272" y="44768"/>
                    <a:pt x="82403" y="44708"/>
                    <a:pt x="82618" y="44649"/>
                  </a:cubicBezTo>
                  <a:cubicBezTo>
                    <a:pt x="82511" y="44613"/>
                    <a:pt x="82487" y="44613"/>
                    <a:pt x="82463" y="44613"/>
                  </a:cubicBezTo>
                  <a:cubicBezTo>
                    <a:pt x="80653" y="44911"/>
                    <a:pt x="78820" y="45197"/>
                    <a:pt x="77010" y="45494"/>
                  </a:cubicBezTo>
                  <a:cubicBezTo>
                    <a:pt x="76915" y="45518"/>
                    <a:pt x="76831" y="45590"/>
                    <a:pt x="76736" y="45613"/>
                  </a:cubicBezTo>
                  <a:close/>
                  <a:moveTo>
                    <a:pt x="34695" y="60115"/>
                  </a:moveTo>
                  <a:cubicBezTo>
                    <a:pt x="34778" y="59889"/>
                    <a:pt x="34862" y="59686"/>
                    <a:pt x="34945" y="59425"/>
                  </a:cubicBezTo>
                  <a:lnTo>
                    <a:pt x="34945" y="62639"/>
                  </a:lnTo>
                  <a:cubicBezTo>
                    <a:pt x="34993" y="61496"/>
                    <a:pt x="35017" y="60353"/>
                    <a:pt x="35314" y="59222"/>
                  </a:cubicBezTo>
                  <a:cubicBezTo>
                    <a:pt x="35255" y="59889"/>
                    <a:pt x="35195" y="60544"/>
                    <a:pt x="35159" y="61210"/>
                  </a:cubicBezTo>
                  <a:cubicBezTo>
                    <a:pt x="35398" y="59889"/>
                    <a:pt x="35707" y="58603"/>
                    <a:pt x="36195" y="57353"/>
                  </a:cubicBezTo>
                  <a:cubicBezTo>
                    <a:pt x="36683" y="56115"/>
                    <a:pt x="37255" y="54900"/>
                    <a:pt x="37957" y="53757"/>
                  </a:cubicBezTo>
                  <a:cubicBezTo>
                    <a:pt x="37243" y="54662"/>
                    <a:pt x="36791" y="55769"/>
                    <a:pt x="36231" y="56758"/>
                  </a:cubicBezTo>
                  <a:cubicBezTo>
                    <a:pt x="36183" y="56734"/>
                    <a:pt x="36136" y="56722"/>
                    <a:pt x="36088" y="56686"/>
                  </a:cubicBezTo>
                  <a:cubicBezTo>
                    <a:pt x="36612" y="55674"/>
                    <a:pt x="37148" y="54662"/>
                    <a:pt x="37672" y="53650"/>
                  </a:cubicBezTo>
                  <a:cubicBezTo>
                    <a:pt x="37636" y="53638"/>
                    <a:pt x="37624" y="53626"/>
                    <a:pt x="37600" y="53614"/>
                  </a:cubicBezTo>
                  <a:cubicBezTo>
                    <a:pt x="37100" y="54507"/>
                    <a:pt x="36600" y="55376"/>
                    <a:pt x="36112" y="56269"/>
                  </a:cubicBezTo>
                  <a:cubicBezTo>
                    <a:pt x="36076" y="56257"/>
                    <a:pt x="36064" y="56246"/>
                    <a:pt x="36029" y="56234"/>
                  </a:cubicBezTo>
                  <a:cubicBezTo>
                    <a:pt x="36374" y="55281"/>
                    <a:pt x="36910" y="54424"/>
                    <a:pt x="37434" y="53567"/>
                  </a:cubicBezTo>
                  <a:cubicBezTo>
                    <a:pt x="37386" y="53531"/>
                    <a:pt x="37338" y="53519"/>
                    <a:pt x="37303" y="53507"/>
                  </a:cubicBezTo>
                  <a:cubicBezTo>
                    <a:pt x="36802" y="54448"/>
                    <a:pt x="36314" y="55365"/>
                    <a:pt x="35826" y="56305"/>
                  </a:cubicBezTo>
                  <a:lnTo>
                    <a:pt x="35731" y="56257"/>
                  </a:lnTo>
                  <a:cubicBezTo>
                    <a:pt x="35790" y="56091"/>
                    <a:pt x="35850" y="55936"/>
                    <a:pt x="35898" y="55781"/>
                  </a:cubicBezTo>
                  <a:cubicBezTo>
                    <a:pt x="35767" y="55936"/>
                    <a:pt x="35671" y="56127"/>
                    <a:pt x="35517" y="56210"/>
                  </a:cubicBezTo>
                  <a:cubicBezTo>
                    <a:pt x="35255" y="56353"/>
                    <a:pt x="35398" y="55900"/>
                    <a:pt x="35171" y="55912"/>
                  </a:cubicBezTo>
                  <a:cubicBezTo>
                    <a:pt x="34636" y="57079"/>
                    <a:pt x="34278" y="58282"/>
                    <a:pt x="34338" y="59579"/>
                  </a:cubicBezTo>
                  <a:cubicBezTo>
                    <a:pt x="34374" y="59460"/>
                    <a:pt x="34409" y="59365"/>
                    <a:pt x="34457" y="59270"/>
                  </a:cubicBezTo>
                  <a:cubicBezTo>
                    <a:pt x="34326" y="60353"/>
                    <a:pt x="34338" y="61425"/>
                    <a:pt x="34493" y="62496"/>
                  </a:cubicBezTo>
                  <a:cubicBezTo>
                    <a:pt x="34493" y="61377"/>
                    <a:pt x="34481" y="60258"/>
                    <a:pt x="34731" y="59163"/>
                  </a:cubicBezTo>
                  <a:cubicBezTo>
                    <a:pt x="34778" y="59186"/>
                    <a:pt x="34790" y="59210"/>
                    <a:pt x="34778" y="59222"/>
                  </a:cubicBezTo>
                  <a:lnTo>
                    <a:pt x="34695" y="60115"/>
                  </a:lnTo>
                  <a:lnTo>
                    <a:pt x="34695" y="62568"/>
                  </a:lnTo>
                  <a:cubicBezTo>
                    <a:pt x="34731" y="62223"/>
                    <a:pt x="34731" y="61901"/>
                    <a:pt x="34731" y="61568"/>
                  </a:cubicBezTo>
                  <a:cubicBezTo>
                    <a:pt x="34719" y="61080"/>
                    <a:pt x="34707" y="60603"/>
                    <a:pt x="34695" y="60115"/>
                  </a:cubicBezTo>
                  <a:close/>
                  <a:moveTo>
                    <a:pt x="47982" y="53138"/>
                  </a:moveTo>
                  <a:cubicBezTo>
                    <a:pt x="47840" y="53090"/>
                    <a:pt x="47685" y="53079"/>
                    <a:pt x="47554" y="53019"/>
                  </a:cubicBezTo>
                  <a:cubicBezTo>
                    <a:pt x="46589" y="52626"/>
                    <a:pt x="45613" y="52245"/>
                    <a:pt x="44637" y="51864"/>
                  </a:cubicBezTo>
                  <a:cubicBezTo>
                    <a:pt x="44506" y="51828"/>
                    <a:pt x="44351" y="51828"/>
                    <a:pt x="44220" y="51805"/>
                  </a:cubicBezTo>
                  <a:cubicBezTo>
                    <a:pt x="44208" y="51852"/>
                    <a:pt x="44208" y="51888"/>
                    <a:pt x="44184" y="51924"/>
                  </a:cubicBezTo>
                  <a:cubicBezTo>
                    <a:pt x="45173" y="52317"/>
                    <a:pt x="46149" y="52709"/>
                    <a:pt x="47137" y="53102"/>
                  </a:cubicBezTo>
                  <a:cubicBezTo>
                    <a:pt x="47125" y="53138"/>
                    <a:pt x="47125" y="53162"/>
                    <a:pt x="47101" y="53186"/>
                  </a:cubicBezTo>
                  <a:cubicBezTo>
                    <a:pt x="46970" y="53162"/>
                    <a:pt x="46851" y="53150"/>
                    <a:pt x="46720" y="53090"/>
                  </a:cubicBezTo>
                  <a:cubicBezTo>
                    <a:pt x="45827" y="52733"/>
                    <a:pt x="44934" y="52352"/>
                    <a:pt x="44041" y="52019"/>
                  </a:cubicBezTo>
                  <a:cubicBezTo>
                    <a:pt x="43851" y="51936"/>
                    <a:pt x="43625" y="51959"/>
                    <a:pt x="43410" y="51924"/>
                  </a:cubicBezTo>
                  <a:cubicBezTo>
                    <a:pt x="43399" y="51971"/>
                    <a:pt x="43399" y="52019"/>
                    <a:pt x="43387" y="52055"/>
                  </a:cubicBezTo>
                  <a:cubicBezTo>
                    <a:pt x="44470" y="52507"/>
                    <a:pt x="45542" y="52948"/>
                    <a:pt x="46625" y="53400"/>
                  </a:cubicBezTo>
                  <a:cubicBezTo>
                    <a:pt x="46613" y="53424"/>
                    <a:pt x="46613" y="53460"/>
                    <a:pt x="46601" y="53483"/>
                  </a:cubicBezTo>
                  <a:cubicBezTo>
                    <a:pt x="46458" y="53448"/>
                    <a:pt x="46327" y="53424"/>
                    <a:pt x="46197" y="53364"/>
                  </a:cubicBezTo>
                  <a:cubicBezTo>
                    <a:pt x="45232" y="52971"/>
                    <a:pt x="44280" y="52567"/>
                    <a:pt x="43303" y="52162"/>
                  </a:cubicBezTo>
                  <a:cubicBezTo>
                    <a:pt x="43160" y="52102"/>
                    <a:pt x="42982" y="52090"/>
                    <a:pt x="42803" y="52043"/>
                  </a:cubicBezTo>
                  <a:cubicBezTo>
                    <a:pt x="42791" y="52090"/>
                    <a:pt x="42768" y="52114"/>
                    <a:pt x="42768" y="52162"/>
                  </a:cubicBezTo>
                  <a:cubicBezTo>
                    <a:pt x="43863" y="52590"/>
                    <a:pt x="44934" y="53043"/>
                    <a:pt x="46018" y="53471"/>
                  </a:cubicBezTo>
                  <a:cubicBezTo>
                    <a:pt x="46006" y="53507"/>
                    <a:pt x="45982" y="53543"/>
                    <a:pt x="45970" y="53579"/>
                  </a:cubicBezTo>
                  <a:cubicBezTo>
                    <a:pt x="45839" y="53531"/>
                    <a:pt x="45685" y="53507"/>
                    <a:pt x="45565" y="53460"/>
                  </a:cubicBezTo>
                  <a:cubicBezTo>
                    <a:pt x="44613" y="53067"/>
                    <a:pt x="43684" y="52698"/>
                    <a:pt x="42732" y="52317"/>
                  </a:cubicBezTo>
                  <a:cubicBezTo>
                    <a:pt x="42339" y="52150"/>
                    <a:pt x="42220" y="52150"/>
                    <a:pt x="41779" y="52340"/>
                  </a:cubicBezTo>
                  <a:cubicBezTo>
                    <a:pt x="43149" y="52805"/>
                    <a:pt x="44482" y="53269"/>
                    <a:pt x="45839" y="53721"/>
                  </a:cubicBezTo>
                  <a:cubicBezTo>
                    <a:pt x="45827" y="53757"/>
                    <a:pt x="45827" y="53805"/>
                    <a:pt x="45804" y="53829"/>
                  </a:cubicBezTo>
                  <a:cubicBezTo>
                    <a:pt x="45673" y="53805"/>
                    <a:pt x="45530" y="53781"/>
                    <a:pt x="45387" y="53745"/>
                  </a:cubicBezTo>
                  <a:cubicBezTo>
                    <a:pt x="44125" y="53329"/>
                    <a:pt x="42863" y="52876"/>
                    <a:pt x="41601" y="52471"/>
                  </a:cubicBezTo>
                  <a:cubicBezTo>
                    <a:pt x="41363" y="52400"/>
                    <a:pt x="41077" y="52436"/>
                    <a:pt x="40827" y="52400"/>
                  </a:cubicBezTo>
                  <a:cubicBezTo>
                    <a:pt x="40827" y="52448"/>
                    <a:pt x="40803" y="52471"/>
                    <a:pt x="40803" y="52519"/>
                  </a:cubicBezTo>
                  <a:cubicBezTo>
                    <a:pt x="41625" y="52924"/>
                    <a:pt x="42517" y="53186"/>
                    <a:pt x="43291" y="53698"/>
                  </a:cubicBezTo>
                  <a:cubicBezTo>
                    <a:pt x="43149" y="53721"/>
                    <a:pt x="43006" y="53710"/>
                    <a:pt x="42887" y="53662"/>
                  </a:cubicBezTo>
                  <a:cubicBezTo>
                    <a:pt x="42053" y="53329"/>
                    <a:pt x="41244" y="52983"/>
                    <a:pt x="40422" y="52638"/>
                  </a:cubicBezTo>
                  <a:cubicBezTo>
                    <a:pt x="40267" y="52578"/>
                    <a:pt x="40089" y="52590"/>
                    <a:pt x="39910" y="52567"/>
                  </a:cubicBezTo>
                  <a:cubicBezTo>
                    <a:pt x="39910" y="52590"/>
                    <a:pt x="39898" y="52638"/>
                    <a:pt x="39898" y="52674"/>
                  </a:cubicBezTo>
                  <a:cubicBezTo>
                    <a:pt x="41208" y="53150"/>
                    <a:pt x="42517" y="53638"/>
                    <a:pt x="43839" y="54114"/>
                  </a:cubicBezTo>
                  <a:cubicBezTo>
                    <a:pt x="43839" y="54162"/>
                    <a:pt x="43827" y="54198"/>
                    <a:pt x="43827" y="54245"/>
                  </a:cubicBezTo>
                  <a:cubicBezTo>
                    <a:pt x="43684" y="54257"/>
                    <a:pt x="43541" y="54257"/>
                    <a:pt x="43363" y="54281"/>
                  </a:cubicBezTo>
                  <a:cubicBezTo>
                    <a:pt x="43541" y="54364"/>
                    <a:pt x="43696" y="54424"/>
                    <a:pt x="43839" y="54495"/>
                  </a:cubicBezTo>
                  <a:cubicBezTo>
                    <a:pt x="43827" y="54543"/>
                    <a:pt x="43827" y="54579"/>
                    <a:pt x="43815" y="54614"/>
                  </a:cubicBezTo>
                  <a:cubicBezTo>
                    <a:pt x="43637" y="54591"/>
                    <a:pt x="43458" y="54579"/>
                    <a:pt x="43291" y="54519"/>
                  </a:cubicBezTo>
                  <a:cubicBezTo>
                    <a:pt x="41839" y="53983"/>
                    <a:pt x="40374" y="53448"/>
                    <a:pt x="38922" y="52924"/>
                  </a:cubicBezTo>
                  <a:cubicBezTo>
                    <a:pt x="38767" y="52864"/>
                    <a:pt x="38588" y="52876"/>
                    <a:pt x="38446" y="52852"/>
                  </a:cubicBezTo>
                  <a:cubicBezTo>
                    <a:pt x="40243" y="53567"/>
                    <a:pt x="42089" y="54114"/>
                    <a:pt x="43827" y="54936"/>
                  </a:cubicBezTo>
                  <a:cubicBezTo>
                    <a:pt x="43684" y="54948"/>
                    <a:pt x="43541" y="54912"/>
                    <a:pt x="43422" y="54876"/>
                  </a:cubicBezTo>
                  <a:cubicBezTo>
                    <a:pt x="41684" y="54257"/>
                    <a:pt x="39946" y="53650"/>
                    <a:pt x="38207" y="53055"/>
                  </a:cubicBezTo>
                  <a:cubicBezTo>
                    <a:pt x="38029" y="52995"/>
                    <a:pt x="37826" y="52995"/>
                    <a:pt x="37648" y="52983"/>
                  </a:cubicBezTo>
                  <a:cubicBezTo>
                    <a:pt x="37636" y="53007"/>
                    <a:pt x="37636" y="53043"/>
                    <a:pt x="37636" y="53067"/>
                  </a:cubicBezTo>
                  <a:cubicBezTo>
                    <a:pt x="37743" y="53114"/>
                    <a:pt x="37826" y="53174"/>
                    <a:pt x="37934" y="53210"/>
                  </a:cubicBezTo>
                  <a:cubicBezTo>
                    <a:pt x="39517" y="53745"/>
                    <a:pt x="41017" y="54531"/>
                    <a:pt x="42648" y="54900"/>
                  </a:cubicBezTo>
                  <a:cubicBezTo>
                    <a:pt x="43113" y="55007"/>
                    <a:pt x="43541" y="55210"/>
                    <a:pt x="43994" y="55376"/>
                  </a:cubicBezTo>
                  <a:cubicBezTo>
                    <a:pt x="44101" y="55412"/>
                    <a:pt x="44232" y="55424"/>
                    <a:pt x="44315" y="55388"/>
                  </a:cubicBezTo>
                  <a:cubicBezTo>
                    <a:pt x="44577" y="55257"/>
                    <a:pt x="44815" y="55091"/>
                    <a:pt x="45089" y="54936"/>
                  </a:cubicBezTo>
                  <a:cubicBezTo>
                    <a:pt x="44815" y="54781"/>
                    <a:pt x="44553" y="54650"/>
                    <a:pt x="44303" y="54531"/>
                  </a:cubicBezTo>
                  <a:cubicBezTo>
                    <a:pt x="44315" y="54483"/>
                    <a:pt x="44351" y="54436"/>
                    <a:pt x="44363" y="54400"/>
                  </a:cubicBezTo>
                  <a:cubicBezTo>
                    <a:pt x="44553" y="54483"/>
                    <a:pt x="44732" y="54579"/>
                    <a:pt x="44934" y="54650"/>
                  </a:cubicBezTo>
                  <a:cubicBezTo>
                    <a:pt x="45113" y="54710"/>
                    <a:pt x="45304" y="54948"/>
                    <a:pt x="45482" y="54650"/>
                  </a:cubicBezTo>
                  <a:cubicBezTo>
                    <a:pt x="45030" y="54495"/>
                    <a:pt x="44601" y="54353"/>
                    <a:pt x="44172" y="54198"/>
                  </a:cubicBezTo>
                  <a:cubicBezTo>
                    <a:pt x="44184" y="54138"/>
                    <a:pt x="44220" y="54102"/>
                    <a:pt x="44232" y="54043"/>
                  </a:cubicBezTo>
                  <a:cubicBezTo>
                    <a:pt x="44434" y="54102"/>
                    <a:pt x="44673" y="54126"/>
                    <a:pt x="44851" y="54233"/>
                  </a:cubicBezTo>
                  <a:cubicBezTo>
                    <a:pt x="45506" y="54591"/>
                    <a:pt x="46066" y="54472"/>
                    <a:pt x="46625" y="54019"/>
                  </a:cubicBezTo>
                  <a:cubicBezTo>
                    <a:pt x="47066" y="53650"/>
                    <a:pt x="47542" y="53400"/>
                    <a:pt x="47982" y="53138"/>
                  </a:cubicBezTo>
                  <a:cubicBezTo>
                    <a:pt x="48042" y="53102"/>
                    <a:pt x="48137" y="53090"/>
                    <a:pt x="48197" y="53043"/>
                  </a:cubicBezTo>
                  <a:cubicBezTo>
                    <a:pt x="49768" y="52114"/>
                    <a:pt x="51328" y="51197"/>
                    <a:pt x="52900" y="50257"/>
                  </a:cubicBezTo>
                  <a:cubicBezTo>
                    <a:pt x="52935" y="50233"/>
                    <a:pt x="52983" y="50185"/>
                    <a:pt x="53031" y="50138"/>
                  </a:cubicBezTo>
                  <a:cubicBezTo>
                    <a:pt x="53019" y="50126"/>
                    <a:pt x="53019" y="50102"/>
                    <a:pt x="52995" y="50078"/>
                  </a:cubicBezTo>
                  <a:cubicBezTo>
                    <a:pt x="51269" y="50423"/>
                    <a:pt x="49542" y="50769"/>
                    <a:pt x="47816" y="51090"/>
                  </a:cubicBezTo>
                  <a:lnTo>
                    <a:pt x="47816" y="51162"/>
                  </a:lnTo>
                  <a:lnTo>
                    <a:pt x="48887" y="51614"/>
                  </a:lnTo>
                  <a:cubicBezTo>
                    <a:pt x="48280" y="51650"/>
                    <a:pt x="47816" y="51066"/>
                    <a:pt x="47078" y="51257"/>
                  </a:cubicBezTo>
                  <a:cubicBezTo>
                    <a:pt x="47685" y="51495"/>
                    <a:pt x="48221" y="51697"/>
                    <a:pt x="48744" y="51900"/>
                  </a:cubicBezTo>
                  <a:cubicBezTo>
                    <a:pt x="48733" y="51924"/>
                    <a:pt x="48709" y="51971"/>
                    <a:pt x="48697" y="51995"/>
                  </a:cubicBezTo>
                  <a:cubicBezTo>
                    <a:pt x="48161" y="51805"/>
                    <a:pt x="47625" y="51590"/>
                    <a:pt x="47078" y="51400"/>
                  </a:cubicBezTo>
                  <a:cubicBezTo>
                    <a:pt x="46863" y="51328"/>
                    <a:pt x="46649" y="51352"/>
                    <a:pt x="46423" y="51316"/>
                  </a:cubicBezTo>
                  <a:cubicBezTo>
                    <a:pt x="46411" y="51352"/>
                    <a:pt x="46411" y="51388"/>
                    <a:pt x="46411" y="51424"/>
                  </a:cubicBezTo>
                  <a:cubicBezTo>
                    <a:pt x="47006" y="51650"/>
                    <a:pt x="47601" y="51888"/>
                    <a:pt x="48197" y="52102"/>
                  </a:cubicBezTo>
                  <a:cubicBezTo>
                    <a:pt x="48173" y="52138"/>
                    <a:pt x="48173" y="52162"/>
                    <a:pt x="48161" y="52209"/>
                  </a:cubicBezTo>
                  <a:cubicBezTo>
                    <a:pt x="48042" y="52186"/>
                    <a:pt x="47935" y="52162"/>
                    <a:pt x="47816" y="52126"/>
                  </a:cubicBezTo>
                  <a:cubicBezTo>
                    <a:pt x="47304" y="51924"/>
                    <a:pt x="46780" y="51721"/>
                    <a:pt x="46256" y="51543"/>
                  </a:cubicBezTo>
                  <a:cubicBezTo>
                    <a:pt x="46089" y="51483"/>
                    <a:pt x="45911" y="51495"/>
                    <a:pt x="45732" y="51471"/>
                  </a:cubicBezTo>
                  <a:cubicBezTo>
                    <a:pt x="45732" y="51495"/>
                    <a:pt x="45720" y="51531"/>
                    <a:pt x="45720" y="51555"/>
                  </a:cubicBezTo>
                  <a:cubicBezTo>
                    <a:pt x="46494" y="51852"/>
                    <a:pt x="47268" y="52138"/>
                    <a:pt x="48042" y="52436"/>
                  </a:cubicBezTo>
                  <a:cubicBezTo>
                    <a:pt x="48030" y="52459"/>
                    <a:pt x="48018" y="52507"/>
                    <a:pt x="48018" y="52543"/>
                  </a:cubicBezTo>
                  <a:cubicBezTo>
                    <a:pt x="47875" y="52507"/>
                    <a:pt x="47732" y="52495"/>
                    <a:pt x="47613" y="52436"/>
                  </a:cubicBezTo>
                  <a:cubicBezTo>
                    <a:pt x="46923" y="52186"/>
                    <a:pt x="46244" y="51912"/>
                    <a:pt x="45554" y="51674"/>
                  </a:cubicBezTo>
                  <a:cubicBezTo>
                    <a:pt x="45351" y="51602"/>
                    <a:pt x="45113" y="51626"/>
                    <a:pt x="44899" y="51614"/>
                  </a:cubicBezTo>
                  <a:cubicBezTo>
                    <a:pt x="44899" y="51650"/>
                    <a:pt x="44899" y="51686"/>
                    <a:pt x="44887" y="51721"/>
                  </a:cubicBezTo>
                  <a:cubicBezTo>
                    <a:pt x="44982" y="51769"/>
                    <a:pt x="45065" y="51805"/>
                    <a:pt x="45173" y="51840"/>
                  </a:cubicBezTo>
                  <a:lnTo>
                    <a:pt x="47721" y="52864"/>
                  </a:lnTo>
                  <a:cubicBezTo>
                    <a:pt x="47816" y="52936"/>
                    <a:pt x="47899" y="53043"/>
                    <a:pt x="47982" y="53138"/>
                  </a:cubicBezTo>
                  <a:close/>
                  <a:moveTo>
                    <a:pt x="4525" y="25873"/>
                  </a:moveTo>
                  <a:cubicBezTo>
                    <a:pt x="4334" y="25825"/>
                    <a:pt x="4156" y="25766"/>
                    <a:pt x="3965" y="25718"/>
                  </a:cubicBezTo>
                  <a:cubicBezTo>
                    <a:pt x="3941" y="25766"/>
                    <a:pt x="3929" y="25789"/>
                    <a:pt x="3917" y="25837"/>
                  </a:cubicBezTo>
                  <a:cubicBezTo>
                    <a:pt x="4048" y="25944"/>
                    <a:pt x="4191" y="26051"/>
                    <a:pt x="4334" y="26147"/>
                  </a:cubicBezTo>
                  <a:cubicBezTo>
                    <a:pt x="4310" y="26182"/>
                    <a:pt x="4310" y="26206"/>
                    <a:pt x="4298" y="26242"/>
                  </a:cubicBezTo>
                  <a:cubicBezTo>
                    <a:pt x="3917" y="26004"/>
                    <a:pt x="3525" y="25706"/>
                    <a:pt x="3096" y="26111"/>
                  </a:cubicBezTo>
                  <a:cubicBezTo>
                    <a:pt x="7418" y="28647"/>
                    <a:pt x="11716" y="31195"/>
                    <a:pt x="16026" y="33743"/>
                  </a:cubicBezTo>
                  <a:cubicBezTo>
                    <a:pt x="15169" y="32386"/>
                    <a:pt x="13585" y="32016"/>
                    <a:pt x="12442" y="31052"/>
                  </a:cubicBezTo>
                  <a:cubicBezTo>
                    <a:pt x="12454" y="31016"/>
                    <a:pt x="12478" y="30992"/>
                    <a:pt x="12490" y="30969"/>
                  </a:cubicBezTo>
                  <a:cubicBezTo>
                    <a:pt x="13335" y="31493"/>
                    <a:pt x="14204" y="32005"/>
                    <a:pt x="15050" y="32516"/>
                  </a:cubicBezTo>
                  <a:cubicBezTo>
                    <a:pt x="15074" y="32493"/>
                    <a:pt x="15085" y="32457"/>
                    <a:pt x="15121" y="32433"/>
                  </a:cubicBezTo>
                  <a:cubicBezTo>
                    <a:pt x="14859" y="32207"/>
                    <a:pt x="14597" y="31981"/>
                    <a:pt x="14347" y="31766"/>
                  </a:cubicBezTo>
                  <a:cubicBezTo>
                    <a:pt x="14395" y="31778"/>
                    <a:pt x="14466" y="31790"/>
                    <a:pt x="14538" y="31802"/>
                  </a:cubicBezTo>
                  <a:cubicBezTo>
                    <a:pt x="14574" y="31778"/>
                    <a:pt x="14585" y="31731"/>
                    <a:pt x="14621" y="31707"/>
                  </a:cubicBezTo>
                  <a:cubicBezTo>
                    <a:pt x="14359" y="31493"/>
                    <a:pt x="14121" y="31243"/>
                    <a:pt x="13847" y="31064"/>
                  </a:cubicBezTo>
                  <a:cubicBezTo>
                    <a:pt x="13323" y="30719"/>
                    <a:pt x="12752" y="30433"/>
                    <a:pt x="12216" y="30111"/>
                  </a:cubicBezTo>
                  <a:cubicBezTo>
                    <a:pt x="12145" y="30064"/>
                    <a:pt x="12073" y="30004"/>
                    <a:pt x="12014" y="29945"/>
                  </a:cubicBezTo>
                  <a:cubicBezTo>
                    <a:pt x="12026" y="29933"/>
                    <a:pt x="12037" y="29897"/>
                    <a:pt x="12061" y="29885"/>
                  </a:cubicBezTo>
                  <a:cubicBezTo>
                    <a:pt x="12680" y="30242"/>
                    <a:pt x="13288" y="30600"/>
                    <a:pt x="13919" y="30957"/>
                  </a:cubicBezTo>
                  <a:cubicBezTo>
                    <a:pt x="13931" y="30933"/>
                    <a:pt x="13966" y="30885"/>
                    <a:pt x="13978" y="30850"/>
                  </a:cubicBezTo>
                  <a:cubicBezTo>
                    <a:pt x="13288" y="30219"/>
                    <a:pt x="12383" y="29921"/>
                    <a:pt x="11656" y="29349"/>
                  </a:cubicBezTo>
                  <a:lnTo>
                    <a:pt x="11704" y="29266"/>
                  </a:lnTo>
                  <a:cubicBezTo>
                    <a:pt x="12276" y="29588"/>
                    <a:pt x="12859" y="29921"/>
                    <a:pt x="13431" y="30254"/>
                  </a:cubicBezTo>
                  <a:cubicBezTo>
                    <a:pt x="13097" y="29635"/>
                    <a:pt x="12788" y="29040"/>
                    <a:pt x="12121" y="28706"/>
                  </a:cubicBezTo>
                  <a:cubicBezTo>
                    <a:pt x="11561" y="28445"/>
                    <a:pt x="11049" y="28111"/>
                    <a:pt x="10513" y="27814"/>
                  </a:cubicBezTo>
                  <a:cubicBezTo>
                    <a:pt x="10406" y="27754"/>
                    <a:pt x="10335" y="27683"/>
                    <a:pt x="10240" y="27623"/>
                  </a:cubicBezTo>
                  <a:cubicBezTo>
                    <a:pt x="10252" y="27599"/>
                    <a:pt x="10287" y="27563"/>
                    <a:pt x="10299" y="27540"/>
                  </a:cubicBezTo>
                  <a:cubicBezTo>
                    <a:pt x="11002" y="27921"/>
                    <a:pt x="11704" y="28325"/>
                    <a:pt x="12418" y="28706"/>
                  </a:cubicBezTo>
                  <a:cubicBezTo>
                    <a:pt x="12311" y="28456"/>
                    <a:pt x="12157" y="28230"/>
                    <a:pt x="12026" y="28028"/>
                  </a:cubicBezTo>
                  <a:cubicBezTo>
                    <a:pt x="11287" y="26921"/>
                    <a:pt x="10549" y="25837"/>
                    <a:pt x="9811" y="24730"/>
                  </a:cubicBezTo>
                  <a:cubicBezTo>
                    <a:pt x="9704" y="24599"/>
                    <a:pt x="9621" y="24456"/>
                    <a:pt x="9501" y="24289"/>
                  </a:cubicBezTo>
                  <a:cubicBezTo>
                    <a:pt x="9394" y="24313"/>
                    <a:pt x="9275" y="24361"/>
                    <a:pt x="9168" y="24396"/>
                  </a:cubicBezTo>
                  <a:lnTo>
                    <a:pt x="9168" y="24480"/>
                  </a:lnTo>
                  <a:cubicBezTo>
                    <a:pt x="9370" y="24551"/>
                    <a:pt x="9597" y="24646"/>
                    <a:pt x="9811" y="24718"/>
                  </a:cubicBezTo>
                  <a:cubicBezTo>
                    <a:pt x="9763" y="24908"/>
                    <a:pt x="9680" y="24908"/>
                    <a:pt x="9513" y="24825"/>
                  </a:cubicBezTo>
                  <a:cubicBezTo>
                    <a:pt x="9287" y="24694"/>
                    <a:pt x="9049" y="24575"/>
                    <a:pt x="8823" y="24456"/>
                  </a:cubicBezTo>
                  <a:cubicBezTo>
                    <a:pt x="8811" y="24480"/>
                    <a:pt x="8799" y="24516"/>
                    <a:pt x="8775" y="24527"/>
                  </a:cubicBezTo>
                  <a:cubicBezTo>
                    <a:pt x="9132" y="24730"/>
                    <a:pt x="9478" y="24944"/>
                    <a:pt x="9835" y="25147"/>
                  </a:cubicBezTo>
                  <a:lnTo>
                    <a:pt x="9799" y="25242"/>
                  </a:lnTo>
                  <a:cubicBezTo>
                    <a:pt x="9240" y="25111"/>
                    <a:pt x="8859" y="24551"/>
                    <a:pt x="8216" y="24670"/>
                  </a:cubicBezTo>
                  <a:lnTo>
                    <a:pt x="10621" y="26194"/>
                  </a:lnTo>
                  <a:cubicBezTo>
                    <a:pt x="10597" y="26242"/>
                    <a:pt x="10585" y="26266"/>
                    <a:pt x="10549" y="26313"/>
                  </a:cubicBezTo>
                  <a:cubicBezTo>
                    <a:pt x="10466" y="26254"/>
                    <a:pt x="10359" y="26194"/>
                    <a:pt x="10263" y="26135"/>
                  </a:cubicBezTo>
                  <a:cubicBezTo>
                    <a:pt x="9549" y="25706"/>
                    <a:pt x="8859" y="25254"/>
                    <a:pt x="8132" y="24825"/>
                  </a:cubicBezTo>
                  <a:cubicBezTo>
                    <a:pt x="7989" y="24754"/>
                    <a:pt x="7811" y="24766"/>
                    <a:pt x="7668" y="24718"/>
                  </a:cubicBezTo>
                  <a:cubicBezTo>
                    <a:pt x="7644" y="24754"/>
                    <a:pt x="7644" y="24777"/>
                    <a:pt x="7632" y="24813"/>
                  </a:cubicBezTo>
                  <a:cubicBezTo>
                    <a:pt x="7977" y="25087"/>
                    <a:pt x="8430" y="25242"/>
                    <a:pt x="8704" y="25611"/>
                  </a:cubicBezTo>
                  <a:cubicBezTo>
                    <a:pt x="8323" y="25444"/>
                    <a:pt x="7977" y="25206"/>
                    <a:pt x="7608" y="25016"/>
                  </a:cubicBezTo>
                  <a:cubicBezTo>
                    <a:pt x="7430" y="24932"/>
                    <a:pt x="7204" y="24932"/>
                    <a:pt x="7013" y="24897"/>
                  </a:cubicBezTo>
                  <a:lnTo>
                    <a:pt x="6965" y="25027"/>
                  </a:lnTo>
                  <a:cubicBezTo>
                    <a:pt x="8454" y="25909"/>
                    <a:pt x="9954" y="26790"/>
                    <a:pt x="11442" y="27671"/>
                  </a:cubicBezTo>
                  <a:lnTo>
                    <a:pt x="11406" y="27754"/>
                  </a:lnTo>
                  <a:cubicBezTo>
                    <a:pt x="11299" y="27706"/>
                    <a:pt x="11180" y="27671"/>
                    <a:pt x="11085" y="27611"/>
                  </a:cubicBezTo>
                  <a:cubicBezTo>
                    <a:pt x="9728" y="26801"/>
                    <a:pt x="8358" y="26004"/>
                    <a:pt x="7013" y="25206"/>
                  </a:cubicBezTo>
                  <a:cubicBezTo>
                    <a:pt x="6882" y="25135"/>
                    <a:pt x="6715" y="25123"/>
                    <a:pt x="6561" y="25075"/>
                  </a:cubicBezTo>
                  <a:cubicBezTo>
                    <a:pt x="6549" y="25123"/>
                    <a:pt x="6537" y="25147"/>
                    <a:pt x="6525" y="25194"/>
                  </a:cubicBezTo>
                  <a:cubicBezTo>
                    <a:pt x="6858" y="25408"/>
                    <a:pt x="7215" y="25623"/>
                    <a:pt x="7561" y="25837"/>
                  </a:cubicBezTo>
                  <a:cubicBezTo>
                    <a:pt x="7549" y="25861"/>
                    <a:pt x="7513" y="25897"/>
                    <a:pt x="7501" y="25932"/>
                  </a:cubicBezTo>
                  <a:cubicBezTo>
                    <a:pt x="7239" y="25778"/>
                    <a:pt x="6965" y="25635"/>
                    <a:pt x="6703" y="25468"/>
                  </a:cubicBezTo>
                  <a:cubicBezTo>
                    <a:pt x="6430" y="25301"/>
                    <a:pt x="6180" y="25111"/>
                    <a:pt x="5822" y="25373"/>
                  </a:cubicBezTo>
                  <a:cubicBezTo>
                    <a:pt x="7037" y="26135"/>
                    <a:pt x="8251" y="26897"/>
                    <a:pt x="9466" y="27635"/>
                  </a:cubicBezTo>
                  <a:cubicBezTo>
                    <a:pt x="9454" y="27671"/>
                    <a:pt x="9442" y="27683"/>
                    <a:pt x="9418" y="27706"/>
                  </a:cubicBezTo>
                  <a:cubicBezTo>
                    <a:pt x="9335" y="27671"/>
                    <a:pt x="9240" y="27635"/>
                    <a:pt x="9168" y="27587"/>
                  </a:cubicBezTo>
                  <a:cubicBezTo>
                    <a:pt x="8085" y="26921"/>
                    <a:pt x="7001" y="26254"/>
                    <a:pt x="5930" y="25551"/>
                  </a:cubicBezTo>
                  <a:cubicBezTo>
                    <a:pt x="5703" y="25408"/>
                    <a:pt x="5489" y="25349"/>
                    <a:pt x="5239" y="25492"/>
                  </a:cubicBezTo>
                  <a:cubicBezTo>
                    <a:pt x="5834" y="25861"/>
                    <a:pt x="6418" y="26218"/>
                    <a:pt x="7001" y="26599"/>
                  </a:cubicBezTo>
                  <a:cubicBezTo>
                    <a:pt x="6977" y="26623"/>
                    <a:pt x="6954" y="26659"/>
                    <a:pt x="6942" y="26682"/>
                  </a:cubicBezTo>
                  <a:cubicBezTo>
                    <a:pt x="6406" y="26361"/>
                    <a:pt x="5870" y="26063"/>
                    <a:pt x="5346" y="25718"/>
                  </a:cubicBezTo>
                  <a:cubicBezTo>
                    <a:pt x="5037" y="25492"/>
                    <a:pt x="4763" y="25563"/>
                    <a:pt x="4441" y="25682"/>
                  </a:cubicBezTo>
                  <a:cubicBezTo>
                    <a:pt x="4501" y="25766"/>
                    <a:pt x="4525" y="25801"/>
                    <a:pt x="4572" y="25849"/>
                  </a:cubicBezTo>
                  <a:cubicBezTo>
                    <a:pt x="4537" y="25849"/>
                    <a:pt x="4525" y="25873"/>
                    <a:pt x="4525" y="25873"/>
                  </a:cubicBezTo>
                  <a:close/>
                  <a:moveTo>
                    <a:pt x="40815" y="54876"/>
                  </a:moveTo>
                  <a:lnTo>
                    <a:pt x="40815" y="54876"/>
                  </a:lnTo>
                  <a:cubicBezTo>
                    <a:pt x="40720" y="54829"/>
                    <a:pt x="40636" y="54781"/>
                    <a:pt x="40470" y="54698"/>
                  </a:cubicBezTo>
                  <a:cubicBezTo>
                    <a:pt x="39839" y="55793"/>
                    <a:pt x="39219" y="56853"/>
                    <a:pt x="38612" y="57924"/>
                  </a:cubicBezTo>
                  <a:cubicBezTo>
                    <a:pt x="38577" y="57912"/>
                    <a:pt x="38529" y="57877"/>
                    <a:pt x="38505" y="57865"/>
                  </a:cubicBezTo>
                  <a:cubicBezTo>
                    <a:pt x="39112" y="56805"/>
                    <a:pt x="39720" y="55734"/>
                    <a:pt x="40339" y="54686"/>
                  </a:cubicBezTo>
                  <a:cubicBezTo>
                    <a:pt x="40243" y="54745"/>
                    <a:pt x="40172" y="54817"/>
                    <a:pt x="40112" y="54900"/>
                  </a:cubicBezTo>
                  <a:cubicBezTo>
                    <a:pt x="39624" y="55698"/>
                    <a:pt x="39124" y="56484"/>
                    <a:pt x="38636" y="57258"/>
                  </a:cubicBezTo>
                  <a:cubicBezTo>
                    <a:pt x="38517" y="57448"/>
                    <a:pt x="38291" y="57579"/>
                    <a:pt x="38231" y="57781"/>
                  </a:cubicBezTo>
                  <a:cubicBezTo>
                    <a:pt x="37576" y="59627"/>
                    <a:pt x="37029" y="61496"/>
                    <a:pt x="37529" y="63496"/>
                  </a:cubicBezTo>
                  <a:lnTo>
                    <a:pt x="37529" y="62008"/>
                  </a:lnTo>
                  <a:lnTo>
                    <a:pt x="37636" y="62008"/>
                  </a:lnTo>
                  <a:lnTo>
                    <a:pt x="37636" y="63699"/>
                  </a:lnTo>
                  <a:lnTo>
                    <a:pt x="37767" y="63699"/>
                  </a:lnTo>
                  <a:lnTo>
                    <a:pt x="37767" y="62258"/>
                  </a:lnTo>
                  <a:cubicBezTo>
                    <a:pt x="37874" y="62770"/>
                    <a:pt x="37791" y="63294"/>
                    <a:pt x="37910" y="63806"/>
                  </a:cubicBezTo>
                  <a:lnTo>
                    <a:pt x="38041" y="63806"/>
                  </a:lnTo>
                  <a:lnTo>
                    <a:pt x="38041" y="62258"/>
                  </a:lnTo>
                  <a:lnTo>
                    <a:pt x="38112" y="62258"/>
                  </a:lnTo>
                  <a:cubicBezTo>
                    <a:pt x="38148" y="62806"/>
                    <a:pt x="38172" y="63377"/>
                    <a:pt x="38207" y="63925"/>
                  </a:cubicBezTo>
                  <a:cubicBezTo>
                    <a:pt x="38243" y="63925"/>
                    <a:pt x="38279" y="63925"/>
                    <a:pt x="38326" y="63913"/>
                  </a:cubicBezTo>
                  <a:cubicBezTo>
                    <a:pt x="38291" y="63377"/>
                    <a:pt x="38267" y="62818"/>
                    <a:pt x="38231" y="62282"/>
                  </a:cubicBezTo>
                  <a:lnTo>
                    <a:pt x="38338" y="62282"/>
                  </a:lnTo>
                  <a:cubicBezTo>
                    <a:pt x="38398" y="62854"/>
                    <a:pt x="38446" y="63413"/>
                    <a:pt x="38505" y="63985"/>
                  </a:cubicBezTo>
                  <a:lnTo>
                    <a:pt x="38588" y="63985"/>
                  </a:lnTo>
                  <a:lnTo>
                    <a:pt x="38588" y="62377"/>
                  </a:lnTo>
                  <a:cubicBezTo>
                    <a:pt x="38648" y="62865"/>
                    <a:pt x="38684" y="63377"/>
                    <a:pt x="38707" y="63866"/>
                  </a:cubicBezTo>
                  <a:cubicBezTo>
                    <a:pt x="38707" y="63973"/>
                    <a:pt x="38779" y="64068"/>
                    <a:pt x="38827" y="64175"/>
                  </a:cubicBezTo>
                  <a:cubicBezTo>
                    <a:pt x="38862" y="64163"/>
                    <a:pt x="38898" y="64163"/>
                    <a:pt x="38934" y="64151"/>
                  </a:cubicBezTo>
                  <a:cubicBezTo>
                    <a:pt x="38898" y="63520"/>
                    <a:pt x="38874" y="62901"/>
                    <a:pt x="38838" y="62258"/>
                  </a:cubicBezTo>
                  <a:lnTo>
                    <a:pt x="38898" y="62258"/>
                  </a:lnTo>
                  <a:cubicBezTo>
                    <a:pt x="38958" y="62925"/>
                    <a:pt x="39005" y="63580"/>
                    <a:pt x="39065" y="64247"/>
                  </a:cubicBezTo>
                  <a:cubicBezTo>
                    <a:pt x="39100" y="64247"/>
                    <a:pt x="39136" y="64235"/>
                    <a:pt x="39172" y="64235"/>
                  </a:cubicBezTo>
                  <a:lnTo>
                    <a:pt x="39172" y="62318"/>
                  </a:lnTo>
                  <a:cubicBezTo>
                    <a:pt x="39243" y="62889"/>
                    <a:pt x="39255" y="63473"/>
                    <a:pt x="39303" y="64044"/>
                  </a:cubicBezTo>
                  <a:cubicBezTo>
                    <a:pt x="39315" y="64163"/>
                    <a:pt x="39410" y="64270"/>
                    <a:pt x="39469" y="64378"/>
                  </a:cubicBezTo>
                  <a:lnTo>
                    <a:pt x="39553" y="64342"/>
                  </a:lnTo>
                  <a:cubicBezTo>
                    <a:pt x="39481" y="63556"/>
                    <a:pt x="39410" y="62746"/>
                    <a:pt x="39339" y="61961"/>
                  </a:cubicBezTo>
                  <a:cubicBezTo>
                    <a:pt x="39362" y="61961"/>
                    <a:pt x="39398" y="61961"/>
                    <a:pt x="39422" y="61937"/>
                  </a:cubicBezTo>
                  <a:cubicBezTo>
                    <a:pt x="39446" y="62056"/>
                    <a:pt x="39458" y="62199"/>
                    <a:pt x="39469" y="62318"/>
                  </a:cubicBezTo>
                  <a:cubicBezTo>
                    <a:pt x="39541" y="62949"/>
                    <a:pt x="39600" y="63580"/>
                    <a:pt x="39696" y="64223"/>
                  </a:cubicBezTo>
                  <a:cubicBezTo>
                    <a:pt x="39708" y="64318"/>
                    <a:pt x="39767" y="64413"/>
                    <a:pt x="39815" y="64520"/>
                  </a:cubicBezTo>
                  <a:cubicBezTo>
                    <a:pt x="39839" y="64497"/>
                    <a:pt x="39874" y="64497"/>
                    <a:pt x="39886" y="64485"/>
                  </a:cubicBezTo>
                  <a:cubicBezTo>
                    <a:pt x="39815" y="63639"/>
                    <a:pt x="39731" y="62794"/>
                    <a:pt x="39660" y="61961"/>
                  </a:cubicBezTo>
                  <a:cubicBezTo>
                    <a:pt x="39696" y="61961"/>
                    <a:pt x="39731" y="61961"/>
                    <a:pt x="39767" y="61937"/>
                  </a:cubicBezTo>
                  <a:cubicBezTo>
                    <a:pt x="39779" y="62092"/>
                    <a:pt x="39803" y="62223"/>
                    <a:pt x="39815" y="62377"/>
                  </a:cubicBezTo>
                  <a:cubicBezTo>
                    <a:pt x="39874" y="63008"/>
                    <a:pt x="39934" y="63639"/>
                    <a:pt x="39993" y="64282"/>
                  </a:cubicBezTo>
                  <a:cubicBezTo>
                    <a:pt x="40017" y="64556"/>
                    <a:pt x="40029" y="64556"/>
                    <a:pt x="40303" y="64604"/>
                  </a:cubicBezTo>
                  <a:cubicBezTo>
                    <a:pt x="40184" y="63782"/>
                    <a:pt x="40053" y="62973"/>
                    <a:pt x="39934" y="62151"/>
                  </a:cubicBezTo>
                  <a:cubicBezTo>
                    <a:pt x="39958" y="62151"/>
                    <a:pt x="39970" y="62139"/>
                    <a:pt x="40005" y="62139"/>
                  </a:cubicBezTo>
                  <a:cubicBezTo>
                    <a:pt x="40148" y="62996"/>
                    <a:pt x="40303" y="63866"/>
                    <a:pt x="40470" y="64723"/>
                  </a:cubicBezTo>
                  <a:cubicBezTo>
                    <a:pt x="40505" y="64723"/>
                    <a:pt x="40541" y="64711"/>
                    <a:pt x="40589" y="64711"/>
                  </a:cubicBezTo>
                  <a:lnTo>
                    <a:pt x="40362" y="62258"/>
                  </a:lnTo>
                  <a:cubicBezTo>
                    <a:pt x="40410" y="62258"/>
                    <a:pt x="40446" y="62234"/>
                    <a:pt x="40493" y="62234"/>
                  </a:cubicBezTo>
                  <a:cubicBezTo>
                    <a:pt x="40505" y="62330"/>
                    <a:pt x="40529" y="62401"/>
                    <a:pt x="40541" y="62496"/>
                  </a:cubicBezTo>
                  <a:cubicBezTo>
                    <a:pt x="40612" y="63175"/>
                    <a:pt x="40684" y="63877"/>
                    <a:pt x="40779" y="64556"/>
                  </a:cubicBezTo>
                  <a:cubicBezTo>
                    <a:pt x="40791" y="64663"/>
                    <a:pt x="40886" y="64770"/>
                    <a:pt x="40946" y="64878"/>
                  </a:cubicBezTo>
                  <a:lnTo>
                    <a:pt x="41029" y="64830"/>
                  </a:lnTo>
                  <a:cubicBezTo>
                    <a:pt x="40886" y="63961"/>
                    <a:pt x="40720" y="63115"/>
                    <a:pt x="40565" y="62258"/>
                  </a:cubicBezTo>
                  <a:cubicBezTo>
                    <a:pt x="40601" y="62258"/>
                    <a:pt x="40648" y="62234"/>
                    <a:pt x="40672" y="62234"/>
                  </a:cubicBezTo>
                  <a:cubicBezTo>
                    <a:pt x="40910" y="63151"/>
                    <a:pt x="40958" y="64116"/>
                    <a:pt x="41303" y="65009"/>
                  </a:cubicBezTo>
                  <a:cubicBezTo>
                    <a:pt x="41327" y="64997"/>
                    <a:pt x="41363" y="64997"/>
                    <a:pt x="41386" y="64997"/>
                  </a:cubicBezTo>
                  <a:cubicBezTo>
                    <a:pt x="41244" y="64235"/>
                    <a:pt x="41089" y="63461"/>
                    <a:pt x="40946" y="62699"/>
                  </a:cubicBezTo>
                  <a:cubicBezTo>
                    <a:pt x="41172" y="63413"/>
                    <a:pt x="41327" y="64128"/>
                    <a:pt x="41505" y="64842"/>
                  </a:cubicBezTo>
                  <a:cubicBezTo>
                    <a:pt x="41541" y="64973"/>
                    <a:pt x="41672" y="65080"/>
                    <a:pt x="41767" y="65187"/>
                  </a:cubicBezTo>
                  <a:cubicBezTo>
                    <a:pt x="41791" y="65151"/>
                    <a:pt x="41827" y="65140"/>
                    <a:pt x="41863" y="65116"/>
                  </a:cubicBezTo>
                  <a:cubicBezTo>
                    <a:pt x="41803" y="64794"/>
                    <a:pt x="41732" y="64485"/>
                    <a:pt x="41684" y="64163"/>
                  </a:cubicBezTo>
                  <a:cubicBezTo>
                    <a:pt x="41625" y="63830"/>
                    <a:pt x="41589" y="63520"/>
                    <a:pt x="41553" y="63187"/>
                  </a:cubicBezTo>
                  <a:cubicBezTo>
                    <a:pt x="41541" y="62889"/>
                    <a:pt x="41553" y="62580"/>
                    <a:pt x="41553" y="62270"/>
                  </a:cubicBezTo>
                  <a:cubicBezTo>
                    <a:pt x="41660" y="62568"/>
                    <a:pt x="41672" y="62877"/>
                    <a:pt x="41708" y="63187"/>
                  </a:cubicBezTo>
                  <a:cubicBezTo>
                    <a:pt x="41732" y="63508"/>
                    <a:pt x="41791" y="63806"/>
                    <a:pt x="41839" y="64116"/>
                  </a:cubicBezTo>
                  <a:cubicBezTo>
                    <a:pt x="41351" y="61080"/>
                    <a:pt x="42625" y="58532"/>
                    <a:pt x="44030" y="56007"/>
                  </a:cubicBezTo>
                  <a:cubicBezTo>
                    <a:pt x="43911" y="56138"/>
                    <a:pt x="43791" y="56281"/>
                    <a:pt x="43672" y="56424"/>
                  </a:cubicBezTo>
                  <a:cubicBezTo>
                    <a:pt x="43649" y="56400"/>
                    <a:pt x="43637" y="56400"/>
                    <a:pt x="43625" y="56388"/>
                  </a:cubicBezTo>
                  <a:cubicBezTo>
                    <a:pt x="43708" y="56257"/>
                    <a:pt x="43791" y="56103"/>
                    <a:pt x="43875" y="55972"/>
                  </a:cubicBezTo>
                  <a:lnTo>
                    <a:pt x="43815" y="55912"/>
                  </a:lnTo>
                  <a:cubicBezTo>
                    <a:pt x="43744" y="55984"/>
                    <a:pt x="43637" y="56043"/>
                    <a:pt x="43577" y="56138"/>
                  </a:cubicBezTo>
                  <a:cubicBezTo>
                    <a:pt x="42970" y="57234"/>
                    <a:pt x="42363" y="58341"/>
                    <a:pt x="41744" y="59460"/>
                  </a:cubicBezTo>
                  <a:cubicBezTo>
                    <a:pt x="41684" y="59556"/>
                    <a:pt x="41648" y="59651"/>
                    <a:pt x="41589" y="59758"/>
                  </a:cubicBezTo>
                  <a:cubicBezTo>
                    <a:pt x="41541" y="59722"/>
                    <a:pt x="41505" y="59710"/>
                    <a:pt x="41470" y="59675"/>
                  </a:cubicBezTo>
                  <a:lnTo>
                    <a:pt x="43077" y="56508"/>
                  </a:lnTo>
                  <a:cubicBezTo>
                    <a:pt x="43041" y="56496"/>
                    <a:pt x="43029" y="56484"/>
                    <a:pt x="42994" y="56460"/>
                  </a:cubicBezTo>
                  <a:cubicBezTo>
                    <a:pt x="42458" y="57400"/>
                    <a:pt x="41922" y="58329"/>
                    <a:pt x="41386" y="59258"/>
                  </a:cubicBezTo>
                  <a:cubicBezTo>
                    <a:pt x="41363" y="59246"/>
                    <a:pt x="41327" y="59234"/>
                    <a:pt x="41315" y="59222"/>
                  </a:cubicBezTo>
                  <a:cubicBezTo>
                    <a:pt x="41386" y="59044"/>
                    <a:pt x="41565" y="58805"/>
                    <a:pt x="41505" y="58698"/>
                  </a:cubicBezTo>
                  <a:cubicBezTo>
                    <a:pt x="41374" y="58472"/>
                    <a:pt x="41494" y="58341"/>
                    <a:pt x="41565" y="58186"/>
                  </a:cubicBezTo>
                  <a:cubicBezTo>
                    <a:pt x="41982" y="57389"/>
                    <a:pt x="42434" y="56603"/>
                    <a:pt x="42863" y="55805"/>
                  </a:cubicBezTo>
                  <a:cubicBezTo>
                    <a:pt x="42898" y="55746"/>
                    <a:pt x="42910" y="55674"/>
                    <a:pt x="42922" y="55615"/>
                  </a:cubicBezTo>
                  <a:lnTo>
                    <a:pt x="42839" y="55567"/>
                  </a:lnTo>
                  <a:cubicBezTo>
                    <a:pt x="42732" y="55710"/>
                    <a:pt x="42625" y="55853"/>
                    <a:pt x="42517" y="55984"/>
                  </a:cubicBezTo>
                  <a:cubicBezTo>
                    <a:pt x="42506" y="55972"/>
                    <a:pt x="42494" y="55972"/>
                    <a:pt x="42482" y="55960"/>
                  </a:cubicBezTo>
                  <a:cubicBezTo>
                    <a:pt x="42541" y="55829"/>
                    <a:pt x="42613" y="55674"/>
                    <a:pt x="42672" y="55543"/>
                  </a:cubicBezTo>
                  <a:cubicBezTo>
                    <a:pt x="42637" y="55531"/>
                    <a:pt x="42613" y="55495"/>
                    <a:pt x="42565" y="55484"/>
                  </a:cubicBezTo>
                  <a:cubicBezTo>
                    <a:pt x="42196" y="55912"/>
                    <a:pt x="42017" y="56496"/>
                    <a:pt x="41708" y="56972"/>
                  </a:cubicBezTo>
                  <a:cubicBezTo>
                    <a:pt x="41672" y="56960"/>
                    <a:pt x="41625" y="56924"/>
                    <a:pt x="41601" y="56912"/>
                  </a:cubicBezTo>
                  <a:cubicBezTo>
                    <a:pt x="41851" y="56424"/>
                    <a:pt x="42101" y="55912"/>
                    <a:pt x="42363" y="55424"/>
                  </a:cubicBezTo>
                  <a:cubicBezTo>
                    <a:pt x="42327" y="55412"/>
                    <a:pt x="42279" y="55388"/>
                    <a:pt x="42256" y="55376"/>
                  </a:cubicBezTo>
                  <a:cubicBezTo>
                    <a:pt x="41494" y="56305"/>
                    <a:pt x="41172" y="57460"/>
                    <a:pt x="40648" y="58520"/>
                  </a:cubicBezTo>
                  <a:cubicBezTo>
                    <a:pt x="40601" y="58508"/>
                    <a:pt x="40553" y="58472"/>
                    <a:pt x="40517" y="58460"/>
                  </a:cubicBezTo>
                  <a:cubicBezTo>
                    <a:pt x="41017" y="57424"/>
                    <a:pt x="41505" y="56365"/>
                    <a:pt x="42065" y="55234"/>
                  </a:cubicBezTo>
                  <a:cubicBezTo>
                    <a:pt x="41946" y="55341"/>
                    <a:pt x="41839" y="55400"/>
                    <a:pt x="41791" y="55484"/>
                  </a:cubicBezTo>
                  <a:cubicBezTo>
                    <a:pt x="41386" y="56246"/>
                    <a:pt x="40993" y="57008"/>
                    <a:pt x="40601" y="57758"/>
                  </a:cubicBezTo>
                  <a:cubicBezTo>
                    <a:pt x="40553" y="57853"/>
                    <a:pt x="40493" y="57948"/>
                    <a:pt x="40434" y="58043"/>
                  </a:cubicBezTo>
                  <a:cubicBezTo>
                    <a:pt x="40410" y="58032"/>
                    <a:pt x="40362" y="57996"/>
                    <a:pt x="40339" y="57984"/>
                  </a:cubicBezTo>
                  <a:cubicBezTo>
                    <a:pt x="40815" y="57055"/>
                    <a:pt x="41291" y="56138"/>
                    <a:pt x="41767" y="55198"/>
                  </a:cubicBezTo>
                  <a:cubicBezTo>
                    <a:pt x="41732" y="55186"/>
                    <a:pt x="41720" y="55174"/>
                    <a:pt x="41684" y="55162"/>
                  </a:cubicBezTo>
                  <a:cubicBezTo>
                    <a:pt x="41077" y="55900"/>
                    <a:pt x="40755" y="56829"/>
                    <a:pt x="40255" y="57639"/>
                  </a:cubicBezTo>
                  <a:cubicBezTo>
                    <a:pt x="40231" y="57627"/>
                    <a:pt x="40184" y="57603"/>
                    <a:pt x="40160" y="57579"/>
                  </a:cubicBezTo>
                  <a:cubicBezTo>
                    <a:pt x="40601" y="56746"/>
                    <a:pt x="41053" y="55936"/>
                    <a:pt x="41482" y="55114"/>
                  </a:cubicBezTo>
                  <a:cubicBezTo>
                    <a:pt x="41446" y="55103"/>
                    <a:pt x="41410" y="55067"/>
                    <a:pt x="41374" y="55055"/>
                  </a:cubicBezTo>
                  <a:cubicBezTo>
                    <a:pt x="40791" y="56067"/>
                    <a:pt x="40220" y="57067"/>
                    <a:pt x="39648" y="58079"/>
                  </a:cubicBezTo>
                  <a:cubicBezTo>
                    <a:pt x="39612" y="58055"/>
                    <a:pt x="39577" y="58032"/>
                    <a:pt x="39541" y="58020"/>
                  </a:cubicBezTo>
                  <a:cubicBezTo>
                    <a:pt x="40112" y="57019"/>
                    <a:pt x="40672" y="56007"/>
                    <a:pt x="41244" y="55007"/>
                  </a:cubicBezTo>
                  <a:cubicBezTo>
                    <a:pt x="40374" y="55912"/>
                    <a:pt x="39839" y="57031"/>
                    <a:pt x="39172" y="58055"/>
                  </a:cubicBezTo>
                  <a:cubicBezTo>
                    <a:pt x="39172" y="57936"/>
                    <a:pt x="39208" y="57853"/>
                    <a:pt x="39255" y="57758"/>
                  </a:cubicBezTo>
                  <a:cubicBezTo>
                    <a:pt x="39815" y="56865"/>
                    <a:pt x="40362" y="55996"/>
                    <a:pt x="40910" y="55103"/>
                  </a:cubicBezTo>
                  <a:cubicBezTo>
                    <a:pt x="40993" y="54995"/>
                    <a:pt x="41077" y="54888"/>
                    <a:pt x="40815" y="54876"/>
                  </a:cubicBezTo>
                  <a:close/>
                  <a:moveTo>
                    <a:pt x="5894" y="44923"/>
                  </a:moveTo>
                  <a:lnTo>
                    <a:pt x="5894" y="44923"/>
                  </a:lnTo>
                  <a:cubicBezTo>
                    <a:pt x="5691" y="44863"/>
                    <a:pt x="5477" y="44804"/>
                    <a:pt x="5239" y="44708"/>
                  </a:cubicBezTo>
                  <a:cubicBezTo>
                    <a:pt x="5037" y="45542"/>
                    <a:pt x="4858" y="46328"/>
                    <a:pt x="4656" y="47125"/>
                  </a:cubicBezTo>
                  <a:cubicBezTo>
                    <a:pt x="4632" y="47102"/>
                    <a:pt x="4596" y="47102"/>
                    <a:pt x="4572" y="47102"/>
                  </a:cubicBezTo>
                  <a:cubicBezTo>
                    <a:pt x="4763" y="46304"/>
                    <a:pt x="4953" y="45494"/>
                    <a:pt x="5132" y="44756"/>
                  </a:cubicBezTo>
                  <a:cubicBezTo>
                    <a:pt x="4953" y="44661"/>
                    <a:pt x="4834" y="44589"/>
                    <a:pt x="4632" y="44482"/>
                  </a:cubicBezTo>
                  <a:cubicBezTo>
                    <a:pt x="4394" y="45709"/>
                    <a:pt x="4167" y="46852"/>
                    <a:pt x="3929" y="48018"/>
                  </a:cubicBezTo>
                  <a:cubicBezTo>
                    <a:pt x="3906" y="47852"/>
                    <a:pt x="3906" y="47697"/>
                    <a:pt x="3929" y="47566"/>
                  </a:cubicBezTo>
                  <a:cubicBezTo>
                    <a:pt x="4120" y="46625"/>
                    <a:pt x="4334" y="45673"/>
                    <a:pt x="4513" y="44744"/>
                  </a:cubicBezTo>
                  <a:cubicBezTo>
                    <a:pt x="4525" y="44637"/>
                    <a:pt x="4477" y="44530"/>
                    <a:pt x="4453" y="44423"/>
                  </a:cubicBezTo>
                  <a:cubicBezTo>
                    <a:pt x="4406" y="44423"/>
                    <a:pt x="4358" y="44447"/>
                    <a:pt x="4334" y="44447"/>
                  </a:cubicBezTo>
                  <a:cubicBezTo>
                    <a:pt x="4144" y="45220"/>
                    <a:pt x="3941" y="46006"/>
                    <a:pt x="3751" y="46780"/>
                  </a:cubicBezTo>
                  <a:cubicBezTo>
                    <a:pt x="3727" y="46768"/>
                    <a:pt x="3691" y="46768"/>
                    <a:pt x="3644" y="46744"/>
                  </a:cubicBezTo>
                  <a:cubicBezTo>
                    <a:pt x="3846" y="45959"/>
                    <a:pt x="4036" y="45185"/>
                    <a:pt x="4215" y="44399"/>
                  </a:cubicBezTo>
                  <a:cubicBezTo>
                    <a:pt x="4084" y="44351"/>
                    <a:pt x="3941" y="44292"/>
                    <a:pt x="3786" y="44244"/>
                  </a:cubicBezTo>
                  <a:cubicBezTo>
                    <a:pt x="3667" y="44756"/>
                    <a:pt x="3560" y="45220"/>
                    <a:pt x="3453" y="45697"/>
                  </a:cubicBezTo>
                  <a:cubicBezTo>
                    <a:pt x="3465" y="45256"/>
                    <a:pt x="3572" y="44839"/>
                    <a:pt x="3644" y="44423"/>
                  </a:cubicBezTo>
                  <a:cubicBezTo>
                    <a:pt x="3667" y="44339"/>
                    <a:pt x="3620" y="44244"/>
                    <a:pt x="3608" y="44161"/>
                  </a:cubicBezTo>
                  <a:cubicBezTo>
                    <a:pt x="3548" y="44220"/>
                    <a:pt x="3441" y="44268"/>
                    <a:pt x="3429" y="44339"/>
                  </a:cubicBezTo>
                  <a:cubicBezTo>
                    <a:pt x="3322" y="44685"/>
                    <a:pt x="3227" y="45018"/>
                    <a:pt x="3144" y="45375"/>
                  </a:cubicBezTo>
                  <a:cubicBezTo>
                    <a:pt x="2989" y="46018"/>
                    <a:pt x="2858" y="46649"/>
                    <a:pt x="2715" y="47280"/>
                  </a:cubicBezTo>
                  <a:cubicBezTo>
                    <a:pt x="2667" y="47221"/>
                    <a:pt x="2655" y="47185"/>
                    <a:pt x="2667" y="47149"/>
                  </a:cubicBezTo>
                  <a:cubicBezTo>
                    <a:pt x="2893" y="46209"/>
                    <a:pt x="3096" y="45280"/>
                    <a:pt x="3334" y="44339"/>
                  </a:cubicBezTo>
                  <a:cubicBezTo>
                    <a:pt x="3382" y="44125"/>
                    <a:pt x="3382" y="43994"/>
                    <a:pt x="3084" y="44030"/>
                  </a:cubicBezTo>
                  <a:cubicBezTo>
                    <a:pt x="2834" y="45054"/>
                    <a:pt x="2572" y="46090"/>
                    <a:pt x="2322" y="47137"/>
                  </a:cubicBezTo>
                  <a:cubicBezTo>
                    <a:pt x="2298" y="47137"/>
                    <a:pt x="2262" y="47125"/>
                    <a:pt x="2239" y="47125"/>
                  </a:cubicBezTo>
                  <a:cubicBezTo>
                    <a:pt x="2251" y="47018"/>
                    <a:pt x="2251" y="46911"/>
                    <a:pt x="2262" y="46828"/>
                  </a:cubicBezTo>
                  <a:cubicBezTo>
                    <a:pt x="2477" y="45959"/>
                    <a:pt x="2679" y="45078"/>
                    <a:pt x="2905" y="44220"/>
                  </a:cubicBezTo>
                  <a:cubicBezTo>
                    <a:pt x="2965" y="43994"/>
                    <a:pt x="2977" y="43863"/>
                    <a:pt x="2620" y="43863"/>
                  </a:cubicBezTo>
                  <a:cubicBezTo>
                    <a:pt x="2370" y="45113"/>
                    <a:pt x="2096" y="46363"/>
                    <a:pt x="1834" y="47614"/>
                  </a:cubicBezTo>
                  <a:cubicBezTo>
                    <a:pt x="1786" y="47602"/>
                    <a:pt x="1762" y="47602"/>
                    <a:pt x="1715" y="47578"/>
                  </a:cubicBezTo>
                  <a:cubicBezTo>
                    <a:pt x="1977" y="46304"/>
                    <a:pt x="2239" y="45018"/>
                    <a:pt x="2501" y="43756"/>
                  </a:cubicBezTo>
                  <a:cubicBezTo>
                    <a:pt x="2441" y="43744"/>
                    <a:pt x="2393" y="43744"/>
                    <a:pt x="2334" y="43732"/>
                  </a:cubicBezTo>
                  <a:cubicBezTo>
                    <a:pt x="2084" y="44994"/>
                    <a:pt x="1846" y="46268"/>
                    <a:pt x="1596" y="47542"/>
                  </a:cubicBezTo>
                  <a:cubicBezTo>
                    <a:pt x="1536" y="47483"/>
                    <a:pt x="1536" y="47423"/>
                    <a:pt x="1548" y="47364"/>
                  </a:cubicBezTo>
                  <a:cubicBezTo>
                    <a:pt x="1774" y="46209"/>
                    <a:pt x="2001" y="45078"/>
                    <a:pt x="2215" y="43935"/>
                  </a:cubicBezTo>
                  <a:cubicBezTo>
                    <a:pt x="2239" y="43827"/>
                    <a:pt x="2215" y="43732"/>
                    <a:pt x="2215" y="43637"/>
                  </a:cubicBezTo>
                  <a:lnTo>
                    <a:pt x="2084" y="43637"/>
                  </a:lnTo>
                  <a:cubicBezTo>
                    <a:pt x="1846" y="44935"/>
                    <a:pt x="1608" y="46232"/>
                    <a:pt x="1381" y="47518"/>
                  </a:cubicBezTo>
                  <a:cubicBezTo>
                    <a:pt x="1358" y="47518"/>
                    <a:pt x="1322" y="47506"/>
                    <a:pt x="1298" y="47506"/>
                  </a:cubicBezTo>
                  <a:cubicBezTo>
                    <a:pt x="1310" y="47340"/>
                    <a:pt x="1322" y="47161"/>
                    <a:pt x="1358" y="47006"/>
                  </a:cubicBezTo>
                  <a:cubicBezTo>
                    <a:pt x="1548" y="45947"/>
                    <a:pt x="1762" y="44875"/>
                    <a:pt x="1941" y="43815"/>
                  </a:cubicBezTo>
                  <a:cubicBezTo>
                    <a:pt x="1953" y="43732"/>
                    <a:pt x="1893" y="43613"/>
                    <a:pt x="1881" y="43506"/>
                  </a:cubicBezTo>
                  <a:cubicBezTo>
                    <a:pt x="1822" y="43506"/>
                    <a:pt x="1762" y="43518"/>
                    <a:pt x="1703" y="43518"/>
                  </a:cubicBezTo>
                  <a:cubicBezTo>
                    <a:pt x="1489" y="44875"/>
                    <a:pt x="1262" y="46232"/>
                    <a:pt x="1060" y="47578"/>
                  </a:cubicBezTo>
                  <a:cubicBezTo>
                    <a:pt x="1072" y="46185"/>
                    <a:pt x="1358" y="44816"/>
                    <a:pt x="1667" y="43434"/>
                  </a:cubicBezTo>
                  <a:cubicBezTo>
                    <a:pt x="1560" y="43387"/>
                    <a:pt x="1477" y="43339"/>
                    <a:pt x="1310" y="43280"/>
                  </a:cubicBezTo>
                  <a:cubicBezTo>
                    <a:pt x="1191" y="44661"/>
                    <a:pt x="1072" y="46006"/>
                    <a:pt x="953" y="47328"/>
                  </a:cubicBezTo>
                  <a:lnTo>
                    <a:pt x="846" y="47328"/>
                  </a:lnTo>
                  <a:lnTo>
                    <a:pt x="893" y="46209"/>
                  </a:lnTo>
                  <a:cubicBezTo>
                    <a:pt x="810" y="46566"/>
                    <a:pt x="750" y="46947"/>
                    <a:pt x="715" y="47316"/>
                  </a:cubicBezTo>
                  <a:cubicBezTo>
                    <a:pt x="691" y="47673"/>
                    <a:pt x="691" y="48030"/>
                    <a:pt x="667" y="48399"/>
                  </a:cubicBezTo>
                  <a:cubicBezTo>
                    <a:pt x="655" y="48757"/>
                    <a:pt x="643" y="49114"/>
                    <a:pt x="607" y="49471"/>
                  </a:cubicBezTo>
                  <a:lnTo>
                    <a:pt x="655" y="49471"/>
                  </a:lnTo>
                  <a:cubicBezTo>
                    <a:pt x="691" y="49388"/>
                    <a:pt x="715" y="49280"/>
                    <a:pt x="762" y="49173"/>
                  </a:cubicBezTo>
                  <a:lnTo>
                    <a:pt x="762" y="51852"/>
                  </a:lnTo>
                  <a:lnTo>
                    <a:pt x="774" y="51852"/>
                  </a:lnTo>
                  <a:cubicBezTo>
                    <a:pt x="846" y="50828"/>
                    <a:pt x="929" y="49816"/>
                    <a:pt x="1012" y="48792"/>
                  </a:cubicBezTo>
                  <a:lnTo>
                    <a:pt x="1108" y="48792"/>
                  </a:lnTo>
                  <a:cubicBezTo>
                    <a:pt x="1024" y="49923"/>
                    <a:pt x="965" y="51054"/>
                    <a:pt x="893" y="52162"/>
                  </a:cubicBezTo>
                  <a:cubicBezTo>
                    <a:pt x="941" y="52162"/>
                    <a:pt x="1000" y="52162"/>
                    <a:pt x="1048" y="52186"/>
                  </a:cubicBezTo>
                  <a:cubicBezTo>
                    <a:pt x="1119" y="51150"/>
                    <a:pt x="1191" y="50138"/>
                    <a:pt x="1262" y="49114"/>
                  </a:cubicBezTo>
                  <a:cubicBezTo>
                    <a:pt x="1298" y="49114"/>
                    <a:pt x="1346" y="49114"/>
                    <a:pt x="1369" y="49126"/>
                  </a:cubicBezTo>
                  <a:lnTo>
                    <a:pt x="1369" y="49364"/>
                  </a:lnTo>
                  <a:cubicBezTo>
                    <a:pt x="1310" y="50233"/>
                    <a:pt x="1250" y="51114"/>
                    <a:pt x="1191" y="51971"/>
                  </a:cubicBezTo>
                  <a:cubicBezTo>
                    <a:pt x="1191" y="52090"/>
                    <a:pt x="1239" y="52209"/>
                    <a:pt x="1262" y="52328"/>
                  </a:cubicBezTo>
                  <a:cubicBezTo>
                    <a:pt x="1298" y="52317"/>
                    <a:pt x="1322" y="52317"/>
                    <a:pt x="1358" y="52305"/>
                  </a:cubicBezTo>
                  <a:cubicBezTo>
                    <a:pt x="1429" y="51150"/>
                    <a:pt x="1489" y="50007"/>
                    <a:pt x="1560" y="48864"/>
                  </a:cubicBezTo>
                  <a:lnTo>
                    <a:pt x="1667" y="48864"/>
                  </a:lnTo>
                  <a:cubicBezTo>
                    <a:pt x="1584" y="50042"/>
                    <a:pt x="1465" y="51209"/>
                    <a:pt x="1536" y="52388"/>
                  </a:cubicBezTo>
                  <a:lnTo>
                    <a:pt x="1667" y="52388"/>
                  </a:lnTo>
                  <a:cubicBezTo>
                    <a:pt x="1715" y="51412"/>
                    <a:pt x="1762" y="50423"/>
                    <a:pt x="1822" y="49447"/>
                  </a:cubicBezTo>
                  <a:lnTo>
                    <a:pt x="1917" y="49447"/>
                  </a:lnTo>
                  <a:cubicBezTo>
                    <a:pt x="1917" y="49471"/>
                    <a:pt x="1941" y="49507"/>
                    <a:pt x="1941" y="49542"/>
                  </a:cubicBezTo>
                  <a:lnTo>
                    <a:pt x="1798" y="52221"/>
                  </a:lnTo>
                  <a:cubicBezTo>
                    <a:pt x="1798" y="52328"/>
                    <a:pt x="1858" y="52424"/>
                    <a:pt x="1893" y="52519"/>
                  </a:cubicBezTo>
                  <a:cubicBezTo>
                    <a:pt x="1917" y="52519"/>
                    <a:pt x="1965" y="52507"/>
                    <a:pt x="2001" y="52507"/>
                  </a:cubicBezTo>
                  <a:cubicBezTo>
                    <a:pt x="2024" y="51412"/>
                    <a:pt x="2012" y="50292"/>
                    <a:pt x="2274" y="49221"/>
                  </a:cubicBezTo>
                  <a:cubicBezTo>
                    <a:pt x="2322" y="49280"/>
                    <a:pt x="2310" y="49340"/>
                    <a:pt x="2310" y="49388"/>
                  </a:cubicBezTo>
                  <a:cubicBezTo>
                    <a:pt x="2251" y="50364"/>
                    <a:pt x="2191" y="51352"/>
                    <a:pt x="2143" y="52340"/>
                  </a:cubicBezTo>
                  <a:cubicBezTo>
                    <a:pt x="2143" y="52448"/>
                    <a:pt x="2215" y="52543"/>
                    <a:pt x="2262" y="52638"/>
                  </a:cubicBezTo>
                  <a:cubicBezTo>
                    <a:pt x="2298" y="52626"/>
                    <a:pt x="2322" y="52626"/>
                    <a:pt x="2358" y="52614"/>
                  </a:cubicBezTo>
                  <a:cubicBezTo>
                    <a:pt x="2370" y="51531"/>
                    <a:pt x="2239" y="50423"/>
                    <a:pt x="2512" y="49340"/>
                  </a:cubicBezTo>
                  <a:cubicBezTo>
                    <a:pt x="2560" y="49423"/>
                    <a:pt x="2560" y="49519"/>
                    <a:pt x="2548" y="49602"/>
                  </a:cubicBezTo>
                  <a:lnTo>
                    <a:pt x="2501" y="52424"/>
                  </a:lnTo>
                  <a:cubicBezTo>
                    <a:pt x="2501" y="52578"/>
                    <a:pt x="2489" y="52781"/>
                    <a:pt x="2774" y="52757"/>
                  </a:cubicBezTo>
                  <a:cubicBezTo>
                    <a:pt x="2715" y="51674"/>
                    <a:pt x="2620" y="50590"/>
                    <a:pt x="2893" y="49519"/>
                  </a:cubicBezTo>
                  <a:cubicBezTo>
                    <a:pt x="2917" y="49650"/>
                    <a:pt x="2905" y="49769"/>
                    <a:pt x="2905" y="49888"/>
                  </a:cubicBezTo>
                  <a:lnTo>
                    <a:pt x="2905" y="52602"/>
                  </a:lnTo>
                  <a:cubicBezTo>
                    <a:pt x="2905" y="52698"/>
                    <a:pt x="3013" y="52817"/>
                    <a:pt x="3048" y="52924"/>
                  </a:cubicBezTo>
                  <a:cubicBezTo>
                    <a:pt x="3108" y="52424"/>
                    <a:pt x="3108" y="51947"/>
                    <a:pt x="3108" y="51471"/>
                  </a:cubicBezTo>
                  <a:cubicBezTo>
                    <a:pt x="3096" y="50281"/>
                    <a:pt x="3096" y="50281"/>
                    <a:pt x="3274" y="50066"/>
                  </a:cubicBezTo>
                  <a:cubicBezTo>
                    <a:pt x="3227" y="51066"/>
                    <a:pt x="3251" y="52031"/>
                    <a:pt x="3429" y="52983"/>
                  </a:cubicBezTo>
                  <a:cubicBezTo>
                    <a:pt x="3441" y="51947"/>
                    <a:pt x="3429" y="50888"/>
                    <a:pt x="3548" y="49864"/>
                  </a:cubicBezTo>
                  <a:cubicBezTo>
                    <a:pt x="3584" y="50054"/>
                    <a:pt x="3584" y="50233"/>
                    <a:pt x="3584" y="50412"/>
                  </a:cubicBezTo>
                  <a:cubicBezTo>
                    <a:pt x="3608" y="51233"/>
                    <a:pt x="3620" y="52031"/>
                    <a:pt x="3644" y="52852"/>
                  </a:cubicBezTo>
                  <a:cubicBezTo>
                    <a:pt x="3667" y="53090"/>
                    <a:pt x="3679" y="53090"/>
                    <a:pt x="3917" y="53090"/>
                  </a:cubicBezTo>
                  <a:cubicBezTo>
                    <a:pt x="3858" y="52328"/>
                    <a:pt x="3786" y="51555"/>
                    <a:pt x="3727" y="50793"/>
                  </a:cubicBezTo>
                  <a:cubicBezTo>
                    <a:pt x="3763" y="50793"/>
                    <a:pt x="3810" y="50793"/>
                    <a:pt x="3858" y="50781"/>
                  </a:cubicBezTo>
                  <a:cubicBezTo>
                    <a:pt x="3870" y="50888"/>
                    <a:pt x="3870" y="51007"/>
                    <a:pt x="3882" y="51114"/>
                  </a:cubicBezTo>
                  <a:cubicBezTo>
                    <a:pt x="3965" y="51733"/>
                    <a:pt x="4025" y="52364"/>
                    <a:pt x="4096" y="52971"/>
                  </a:cubicBezTo>
                  <a:cubicBezTo>
                    <a:pt x="4108" y="53079"/>
                    <a:pt x="4215" y="53162"/>
                    <a:pt x="4275" y="53269"/>
                  </a:cubicBezTo>
                  <a:lnTo>
                    <a:pt x="4358" y="53221"/>
                  </a:lnTo>
                  <a:cubicBezTo>
                    <a:pt x="4287" y="52424"/>
                    <a:pt x="4096" y="51614"/>
                    <a:pt x="4203" y="50781"/>
                  </a:cubicBezTo>
                  <a:cubicBezTo>
                    <a:pt x="4322" y="51555"/>
                    <a:pt x="4417" y="52317"/>
                    <a:pt x="4525" y="53090"/>
                  </a:cubicBezTo>
                  <a:cubicBezTo>
                    <a:pt x="4537" y="53198"/>
                    <a:pt x="4644" y="53293"/>
                    <a:pt x="4703" y="53400"/>
                  </a:cubicBezTo>
                  <a:lnTo>
                    <a:pt x="4798" y="53352"/>
                  </a:lnTo>
                  <a:cubicBezTo>
                    <a:pt x="4703" y="52543"/>
                    <a:pt x="4417" y="51721"/>
                    <a:pt x="4537" y="50888"/>
                  </a:cubicBezTo>
                  <a:cubicBezTo>
                    <a:pt x="4632" y="51293"/>
                    <a:pt x="4679" y="51686"/>
                    <a:pt x="4739" y="52090"/>
                  </a:cubicBezTo>
                  <a:cubicBezTo>
                    <a:pt x="4798" y="52495"/>
                    <a:pt x="4870" y="52900"/>
                    <a:pt x="4953" y="53281"/>
                  </a:cubicBezTo>
                  <a:cubicBezTo>
                    <a:pt x="4977" y="53376"/>
                    <a:pt x="5108" y="53448"/>
                    <a:pt x="5168" y="53519"/>
                  </a:cubicBezTo>
                  <a:cubicBezTo>
                    <a:pt x="5072" y="52721"/>
                    <a:pt x="4989" y="51947"/>
                    <a:pt x="4882" y="51185"/>
                  </a:cubicBezTo>
                  <a:cubicBezTo>
                    <a:pt x="4929" y="51185"/>
                    <a:pt x="4953" y="51174"/>
                    <a:pt x="5001" y="51174"/>
                  </a:cubicBezTo>
                  <a:cubicBezTo>
                    <a:pt x="5037" y="51555"/>
                    <a:pt x="5049" y="51924"/>
                    <a:pt x="5096" y="52305"/>
                  </a:cubicBezTo>
                  <a:cubicBezTo>
                    <a:pt x="5132" y="52674"/>
                    <a:pt x="5227" y="53031"/>
                    <a:pt x="5299" y="53400"/>
                  </a:cubicBezTo>
                  <a:cubicBezTo>
                    <a:pt x="5334" y="53388"/>
                    <a:pt x="5358" y="53388"/>
                    <a:pt x="5406" y="53376"/>
                  </a:cubicBezTo>
                  <a:cubicBezTo>
                    <a:pt x="4941" y="50519"/>
                    <a:pt x="5287" y="47745"/>
                    <a:pt x="6203" y="45006"/>
                  </a:cubicBezTo>
                  <a:cubicBezTo>
                    <a:pt x="6072" y="44982"/>
                    <a:pt x="5989" y="44947"/>
                    <a:pt x="5894" y="44923"/>
                  </a:cubicBezTo>
                  <a:close/>
                  <a:moveTo>
                    <a:pt x="16609" y="24825"/>
                  </a:moveTo>
                  <a:lnTo>
                    <a:pt x="16609" y="24825"/>
                  </a:lnTo>
                  <a:cubicBezTo>
                    <a:pt x="16407" y="24742"/>
                    <a:pt x="16193" y="24635"/>
                    <a:pt x="15978" y="24527"/>
                  </a:cubicBezTo>
                  <a:cubicBezTo>
                    <a:pt x="16300" y="25135"/>
                    <a:pt x="16681" y="25670"/>
                    <a:pt x="17014" y="26230"/>
                  </a:cubicBezTo>
                  <a:cubicBezTo>
                    <a:pt x="17312" y="26718"/>
                    <a:pt x="17562" y="27242"/>
                    <a:pt x="17824" y="27754"/>
                  </a:cubicBezTo>
                  <a:cubicBezTo>
                    <a:pt x="17848" y="27802"/>
                    <a:pt x="17824" y="27861"/>
                    <a:pt x="17812" y="27980"/>
                  </a:cubicBezTo>
                  <a:cubicBezTo>
                    <a:pt x="17705" y="27861"/>
                    <a:pt x="17645" y="27802"/>
                    <a:pt x="17610" y="27730"/>
                  </a:cubicBezTo>
                  <a:cubicBezTo>
                    <a:pt x="17014" y="26730"/>
                    <a:pt x="16395" y="25730"/>
                    <a:pt x="15847" y="24706"/>
                  </a:cubicBezTo>
                  <a:cubicBezTo>
                    <a:pt x="15681" y="24408"/>
                    <a:pt x="15490" y="24361"/>
                    <a:pt x="15193" y="24313"/>
                  </a:cubicBezTo>
                  <a:cubicBezTo>
                    <a:pt x="15550" y="24861"/>
                    <a:pt x="15883" y="25361"/>
                    <a:pt x="16205" y="25849"/>
                  </a:cubicBezTo>
                  <a:cubicBezTo>
                    <a:pt x="16098" y="25849"/>
                    <a:pt x="16038" y="25825"/>
                    <a:pt x="16014" y="25766"/>
                  </a:cubicBezTo>
                  <a:cubicBezTo>
                    <a:pt x="15705" y="25313"/>
                    <a:pt x="15407" y="24849"/>
                    <a:pt x="15085" y="24408"/>
                  </a:cubicBezTo>
                  <a:cubicBezTo>
                    <a:pt x="14990" y="24254"/>
                    <a:pt x="14812" y="24135"/>
                    <a:pt x="14657" y="24015"/>
                  </a:cubicBezTo>
                  <a:lnTo>
                    <a:pt x="14574" y="24111"/>
                  </a:lnTo>
                  <a:cubicBezTo>
                    <a:pt x="14978" y="24706"/>
                    <a:pt x="15383" y="25289"/>
                    <a:pt x="15836" y="25920"/>
                  </a:cubicBezTo>
                  <a:cubicBezTo>
                    <a:pt x="15717" y="25920"/>
                    <a:pt x="15669" y="25920"/>
                    <a:pt x="15657" y="25909"/>
                  </a:cubicBezTo>
                  <a:cubicBezTo>
                    <a:pt x="15205" y="25313"/>
                    <a:pt x="14776" y="24718"/>
                    <a:pt x="14335" y="24123"/>
                  </a:cubicBezTo>
                  <a:cubicBezTo>
                    <a:pt x="14252" y="24039"/>
                    <a:pt x="14181" y="23896"/>
                    <a:pt x="14073" y="23873"/>
                  </a:cubicBezTo>
                  <a:cubicBezTo>
                    <a:pt x="13264" y="23563"/>
                    <a:pt x="12454" y="23265"/>
                    <a:pt x="11633" y="22968"/>
                  </a:cubicBezTo>
                  <a:cubicBezTo>
                    <a:pt x="11585" y="22944"/>
                    <a:pt x="11514" y="22944"/>
                    <a:pt x="11395" y="22932"/>
                  </a:cubicBezTo>
                  <a:cubicBezTo>
                    <a:pt x="11859" y="23646"/>
                    <a:pt x="12311" y="24313"/>
                    <a:pt x="12788" y="25063"/>
                  </a:cubicBezTo>
                  <a:cubicBezTo>
                    <a:pt x="12645" y="25016"/>
                    <a:pt x="12609" y="25016"/>
                    <a:pt x="12609" y="25004"/>
                  </a:cubicBezTo>
                  <a:cubicBezTo>
                    <a:pt x="12157" y="24337"/>
                    <a:pt x="11728" y="23658"/>
                    <a:pt x="11287" y="22992"/>
                  </a:cubicBezTo>
                  <a:cubicBezTo>
                    <a:pt x="11192" y="22861"/>
                    <a:pt x="11073" y="22765"/>
                    <a:pt x="10966" y="22646"/>
                  </a:cubicBezTo>
                  <a:lnTo>
                    <a:pt x="10883" y="22741"/>
                  </a:lnTo>
                  <a:cubicBezTo>
                    <a:pt x="11311" y="23408"/>
                    <a:pt x="11740" y="24075"/>
                    <a:pt x="12204" y="24789"/>
                  </a:cubicBezTo>
                  <a:lnTo>
                    <a:pt x="11966" y="24789"/>
                  </a:lnTo>
                  <a:cubicBezTo>
                    <a:pt x="13835" y="27611"/>
                    <a:pt x="15705" y="30421"/>
                    <a:pt x="17562" y="33219"/>
                  </a:cubicBezTo>
                  <a:cubicBezTo>
                    <a:pt x="17681" y="33398"/>
                    <a:pt x="17812" y="33469"/>
                    <a:pt x="18026" y="33445"/>
                  </a:cubicBezTo>
                  <a:cubicBezTo>
                    <a:pt x="19134" y="33338"/>
                    <a:pt x="20241" y="33278"/>
                    <a:pt x="21360" y="33148"/>
                  </a:cubicBezTo>
                  <a:cubicBezTo>
                    <a:pt x="25384" y="32624"/>
                    <a:pt x="29433" y="32088"/>
                    <a:pt x="33469" y="31552"/>
                  </a:cubicBezTo>
                  <a:cubicBezTo>
                    <a:pt x="33897" y="31493"/>
                    <a:pt x="34338" y="31445"/>
                    <a:pt x="34755" y="31409"/>
                  </a:cubicBezTo>
                  <a:cubicBezTo>
                    <a:pt x="34647" y="31302"/>
                    <a:pt x="34540" y="31254"/>
                    <a:pt x="34433" y="31207"/>
                  </a:cubicBezTo>
                  <a:cubicBezTo>
                    <a:pt x="31933" y="30302"/>
                    <a:pt x="29456" y="29397"/>
                    <a:pt x="26956" y="28504"/>
                  </a:cubicBezTo>
                  <a:cubicBezTo>
                    <a:pt x="26444" y="28325"/>
                    <a:pt x="25920" y="28147"/>
                    <a:pt x="25420" y="27968"/>
                  </a:cubicBezTo>
                  <a:lnTo>
                    <a:pt x="25432" y="27980"/>
                  </a:lnTo>
                  <a:cubicBezTo>
                    <a:pt x="24801" y="27742"/>
                    <a:pt x="24158" y="27492"/>
                    <a:pt x="23420" y="27206"/>
                  </a:cubicBezTo>
                  <a:cubicBezTo>
                    <a:pt x="23622" y="27671"/>
                    <a:pt x="23777" y="28040"/>
                    <a:pt x="23932" y="28397"/>
                  </a:cubicBezTo>
                  <a:cubicBezTo>
                    <a:pt x="23777" y="28230"/>
                    <a:pt x="23646" y="28052"/>
                    <a:pt x="23598" y="27861"/>
                  </a:cubicBezTo>
                  <a:cubicBezTo>
                    <a:pt x="23467" y="27278"/>
                    <a:pt x="23086" y="27028"/>
                    <a:pt x="22527" y="26873"/>
                  </a:cubicBezTo>
                  <a:cubicBezTo>
                    <a:pt x="22074" y="26754"/>
                    <a:pt x="21634" y="26563"/>
                    <a:pt x="21122" y="26385"/>
                  </a:cubicBezTo>
                  <a:cubicBezTo>
                    <a:pt x="21455" y="26980"/>
                    <a:pt x="21777" y="27516"/>
                    <a:pt x="22074" y="28040"/>
                  </a:cubicBezTo>
                  <a:lnTo>
                    <a:pt x="21979" y="28087"/>
                  </a:lnTo>
                  <a:cubicBezTo>
                    <a:pt x="21860" y="27885"/>
                    <a:pt x="21729" y="27718"/>
                    <a:pt x="21634" y="27516"/>
                  </a:cubicBezTo>
                  <a:cubicBezTo>
                    <a:pt x="21277" y="26647"/>
                    <a:pt x="20705" y="26028"/>
                    <a:pt x="19717" y="25885"/>
                  </a:cubicBezTo>
                  <a:cubicBezTo>
                    <a:pt x="19527" y="25849"/>
                    <a:pt x="19348" y="25754"/>
                    <a:pt x="19169" y="25670"/>
                  </a:cubicBezTo>
                  <a:cubicBezTo>
                    <a:pt x="18586" y="25468"/>
                    <a:pt x="18003" y="25254"/>
                    <a:pt x="17312" y="25004"/>
                  </a:cubicBezTo>
                  <a:cubicBezTo>
                    <a:pt x="17502" y="25373"/>
                    <a:pt x="17645" y="25659"/>
                    <a:pt x="17800" y="25932"/>
                  </a:cubicBezTo>
                  <a:cubicBezTo>
                    <a:pt x="17586" y="25718"/>
                    <a:pt x="17443" y="25480"/>
                    <a:pt x="17324" y="25230"/>
                  </a:cubicBezTo>
                  <a:cubicBezTo>
                    <a:pt x="17181" y="24944"/>
                    <a:pt x="16943" y="24837"/>
                    <a:pt x="16609" y="24825"/>
                  </a:cubicBezTo>
                  <a:close/>
                  <a:moveTo>
                    <a:pt x="25956" y="8025"/>
                  </a:moveTo>
                  <a:cubicBezTo>
                    <a:pt x="25777" y="8085"/>
                    <a:pt x="25587" y="8156"/>
                    <a:pt x="25408" y="8216"/>
                  </a:cubicBezTo>
                  <a:cubicBezTo>
                    <a:pt x="23825" y="8680"/>
                    <a:pt x="22253" y="9145"/>
                    <a:pt x="20670" y="9621"/>
                  </a:cubicBezTo>
                  <a:cubicBezTo>
                    <a:pt x="20670" y="9645"/>
                    <a:pt x="20670" y="9668"/>
                    <a:pt x="20658" y="9692"/>
                  </a:cubicBezTo>
                  <a:cubicBezTo>
                    <a:pt x="21348" y="9954"/>
                    <a:pt x="22039" y="10240"/>
                    <a:pt x="22729" y="10514"/>
                  </a:cubicBezTo>
                  <a:cubicBezTo>
                    <a:pt x="22717" y="10538"/>
                    <a:pt x="22717" y="10561"/>
                    <a:pt x="22694" y="10597"/>
                  </a:cubicBezTo>
                  <a:lnTo>
                    <a:pt x="22384" y="10514"/>
                  </a:lnTo>
                  <a:cubicBezTo>
                    <a:pt x="21908" y="10311"/>
                    <a:pt x="21420" y="10180"/>
                    <a:pt x="20967" y="9930"/>
                  </a:cubicBezTo>
                  <a:cubicBezTo>
                    <a:pt x="20419" y="9621"/>
                    <a:pt x="19955" y="9823"/>
                    <a:pt x="19360" y="10049"/>
                  </a:cubicBezTo>
                  <a:lnTo>
                    <a:pt x="21003" y="10704"/>
                  </a:lnTo>
                  <a:cubicBezTo>
                    <a:pt x="20979" y="10728"/>
                    <a:pt x="20967" y="10776"/>
                    <a:pt x="20955" y="10811"/>
                  </a:cubicBezTo>
                  <a:cubicBezTo>
                    <a:pt x="20872" y="10776"/>
                    <a:pt x="20765" y="10764"/>
                    <a:pt x="20670" y="10728"/>
                  </a:cubicBezTo>
                  <a:cubicBezTo>
                    <a:pt x="20253" y="10561"/>
                    <a:pt x="19836" y="10430"/>
                    <a:pt x="19455" y="10240"/>
                  </a:cubicBezTo>
                  <a:cubicBezTo>
                    <a:pt x="19193" y="10121"/>
                    <a:pt x="18979" y="10121"/>
                    <a:pt x="18729" y="10192"/>
                  </a:cubicBezTo>
                  <a:cubicBezTo>
                    <a:pt x="16502" y="10823"/>
                    <a:pt x="14276" y="11442"/>
                    <a:pt x="12061" y="12073"/>
                  </a:cubicBezTo>
                  <a:cubicBezTo>
                    <a:pt x="11240" y="12300"/>
                    <a:pt x="10418" y="12550"/>
                    <a:pt x="9537" y="12800"/>
                  </a:cubicBezTo>
                  <a:cubicBezTo>
                    <a:pt x="10597" y="13276"/>
                    <a:pt x="11597" y="13705"/>
                    <a:pt x="12573" y="14133"/>
                  </a:cubicBezTo>
                  <a:cubicBezTo>
                    <a:pt x="12561" y="14181"/>
                    <a:pt x="12538" y="14229"/>
                    <a:pt x="12514" y="14288"/>
                  </a:cubicBezTo>
                  <a:cubicBezTo>
                    <a:pt x="12418" y="14240"/>
                    <a:pt x="12299" y="14217"/>
                    <a:pt x="12192" y="14169"/>
                  </a:cubicBezTo>
                  <a:cubicBezTo>
                    <a:pt x="11299" y="13776"/>
                    <a:pt x="10406" y="13371"/>
                    <a:pt x="9513" y="12990"/>
                  </a:cubicBezTo>
                  <a:cubicBezTo>
                    <a:pt x="9359" y="12931"/>
                    <a:pt x="9156" y="12919"/>
                    <a:pt x="8989" y="12966"/>
                  </a:cubicBezTo>
                  <a:cubicBezTo>
                    <a:pt x="8192" y="13157"/>
                    <a:pt x="7394" y="13383"/>
                    <a:pt x="6596" y="13586"/>
                  </a:cubicBezTo>
                  <a:cubicBezTo>
                    <a:pt x="6525" y="13609"/>
                    <a:pt x="6442" y="13645"/>
                    <a:pt x="6287" y="13705"/>
                  </a:cubicBezTo>
                  <a:cubicBezTo>
                    <a:pt x="8347" y="14562"/>
                    <a:pt x="10311" y="15419"/>
                    <a:pt x="12323" y="16169"/>
                  </a:cubicBezTo>
                  <a:cubicBezTo>
                    <a:pt x="17121" y="17908"/>
                    <a:pt x="21920" y="19574"/>
                    <a:pt x="26718" y="21265"/>
                  </a:cubicBezTo>
                  <a:cubicBezTo>
                    <a:pt x="30004" y="22432"/>
                    <a:pt x="33290" y="23623"/>
                    <a:pt x="36505" y="24992"/>
                  </a:cubicBezTo>
                  <a:cubicBezTo>
                    <a:pt x="37791" y="25528"/>
                    <a:pt x="39148" y="25885"/>
                    <a:pt x="40470" y="26313"/>
                  </a:cubicBezTo>
                  <a:cubicBezTo>
                    <a:pt x="40958" y="26480"/>
                    <a:pt x="41446" y="26444"/>
                    <a:pt x="41970" y="26266"/>
                  </a:cubicBezTo>
                  <a:cubicBezTo>
                    <a:pt x="43387" y="25778"/>
                    <a:pt x="44815" y="25337"/>
                    <a:pt x="46232" y="24873"/>
                  </a:cubicBezTo>
                  <a:cubicBezTo>
                    <a:pt x="47185" y="24563"/>
                    <a:pt x="48137" y="24230"/>
                    <a:pt x="49125" y="23884"/>
                  </a:cubicBezTo>
                  <a:cubicBezTo>
                    <a:pt x="48506" y="23623"/>
                    <a:pt x="47935" y="23373"/>
                    <a:pt x="47363" y="23146"/>
                  </a:cubicBezTo>
                  <a:cubicBezTo>
                    <a:pt x="47197" y="23087"/>
                    <a:pt x="46970" y="23075"/>
                    <a:pt x="46804" y="23111"/>
                  </a:cubicBezTo>
                  <a:cubicBezTo>
                    <a:pt x="45839" y="23396"/>
                    <a:pt x="44875" y="23694"/>
                    <a:pt x="43911" y="23992"/>
                  </a:cubicBezTo>
                  <a:cubicBezTo>
                    <a:pt x="43613" y="24087"/>
                    <a:pt x="43327" y="24182"/>
                    <a:pt x="42934" y="24301"/>
                  </a:cubicBezTo>
                  <a:cubicBezTo>
                    <a:pt x="43315" y="24349"/>
                    <a:pt x="43589" y="24385"/>
                    <a:pt x="43863" y="24408"/>
                  </a:cubicBezTo>
                  <a:cubicBezTo>
                    <a:pt x="43744" y="24504"/>
                    <a:pt x="43625" y="24504"/>
                    <a:pt x="43518" y="24504"/>
                  </a:cubicBezTo>
                  <a:cubicBezTo>
                    <a:pt x="42863" y="24420"/>
                    <a:pt x="42208" y="24396"/>
                    <a:pt x="41601" y="24742"/>
                  </a:cubicBezTo>
                  <a:cubicBezTo>
                    <a:pt x="41327" y="24885"/>
                    <a:pt x="41029" y="24837"/>
                    <a:pt x="40732" y="24742"/>
                  </a:cubicBezTo>
                  <a:cubicBezTo>
                    <a:pt x="35755" y="22872"/>
                    <a:pt x="30766" y="21051"/>
                    <a:pt x="25789" y="19182"/>
                  </a:cubicBezTo>
                  <a:cubicBezTo>
                    <a:pt x="21503" y="17574"/>
                    <a:pt x="17252" y="15943"/>
                    <a:pt x="12978" y="14324"/>
                  </a:cubicBezTo>
                  <a:cubicBezTo>
                    <a:pt x="12859" y="14276"/>
                    <a:pt x="12752" y="14205"/>
                    <a:pt x="12609" y="14109"/>
                  </a:cubicBezTo>
                  <a:cubicBezTo>
                    <a:pt x="12859" y="13990"/>
                    <a:pt x="13050" y="13883"/>
                    <a:pt x="13252" y="13788"/>
                  </a:cubicBezTo>
                  <a:lnTo>
                    <a:pt x="13252" y="13788"/>
                  </a:lnTo>
                  <a:cubicBezTo>
                    <a:pt x="13514" y="13681"/>
                    <a:pt x="13788" y="13574"/>
                    <a:pt x="14085" y="13443"/>
                  </a:cubicBezTo>
                  <a:cubicBezTo>
                    <a:pt x="13252" y="13097"/>
                    <a:pt x="12430" y="12776"/>
                    <a:pt x="11621" y="12431"/>
                  </a:cubicBezTo>
                  <a:cubicBezTo>
                    <a:pt x="11645" y="12395"/>
                    <a:pt x="11656" y="12359"/>
                    <a:pt x="11668" y="12324"/>
                  </a:cubicBezTo>
                  <a:cubicBezTo>
                    <a:pt x="11740" y="12359"/>
                    <a:pt x="11835" y="12371"/>
                    <a:pt x="11907" y="12395"/>
                  </a:cubicBezTo>
                  <a:cubicBezTo>
                    <a:pt x="12669" y="12693"/>
                    <a:pt x="13407" y="12990"/>
                    <a:pt x="14181" y="13276"/>
                  </a:cubicBezTo>
                  <a:cubicBezTo>
                    <a:pt x="14347" y="13336"/>
                    <a:pt x="14538" y="13288"/>
                    <a:pt x="14716" y="13288"/>
                  </a:cubicBezTo>
                  <a:lnTo>
                    <a:pt x="14716" y="13205"/>
                  </a:lnTo>
                  <a:cubicBezTo>
                    <a:pt x="14443" y="13086"/>
                    <a:pt x="14145" y="12966"/>
                    <a:pt x="13859" y="12835"/>
                  </a:cubicBezTo>
                  <a:cubicBezTo>
                    <a:pt x="13585" y="12716"/>
                    <a:pt x="13311" y="12597"/>
                    <a:pt x="13038" y="12478"/>
                  </a:cubicBezTo>
                  <a:cubicBezTo>
                    <a:pt x="13050" y="12443"/>
                    <a:pt x="13073" y="12395"/>
                    <a:pt x="13085" y="12371"/>
                  </a:cubicBezTo>
                  <a:cubicBezTo>
                    <a:pt x="13264" y="12431"/>
                    <a:pt x="13454" y="12478"/>
                    <a:pt x="13621" y="12574"/>
                  </a:cubicBezTo>
                  <a:cubicBezTo>
                    <a:pt x="14621" y="13193"/>
                    <a:pt x="15633" y="13157"/>
                    <a:pt x="16681" y="12728"/>
                  </a:cubicBezTo>
                  <a:cubicBezTo>
                    <a:pt x="17383" y="12443"/>
                    <a:pt x="18133" y="12264"/>
                    <a:pt x="18872" y="12038"/>
                  </a:cubicBezTo>
                  <a:cubicBezTo>
                    <a:pt x="18800" y="11966"/>
                    <a:pt x="18753" y="11919"/>
                    <a:pt x="18788" y="11943"/>
                  </a:cubicBezTo>
                  <a:cubicBezTo>
                    <a:pt x="18991" y="11919"/>
                    <a:pt x="19241" y="11954"/>
                    <a:pt x="19467" y="11883"/>
                  </a:cubicBezTo>
                  <a:cubicBezTo>
                    <a:pt x="20812" y="11490"/>
                    <a:pt x="22134" y="11073"/>
                    <a:pt x="23456" y="10657"/>
                  </a:cubicBezTo>
                  <a:cubicBezTo>
                    <a:pt x="23646" y="10597"/>
                    <a:pt x="23860" y="10538"/>
                    <a:pt x="24146" y="10454"/>
                  </a:cubicBezTo>
                  <a:cubicBezTo>
                    <a:pt x="23325" y="10097"/>
                    <a:pt x="22598" y="9764"/>
                    <a:pt x="21801" y="9418"/>
                  </a:cubicBezTo>
                  <a:cubicBezTo>
                    <a:pt x="21908" y="9395"/>
                    <a:pt x="21943" y="9383"/>
                    <a:pt x="21955" y="9383"/>
                  </a:cubicBezTo>
                  <a:cubicBezTo>
                    <a:pt x="22694" y="9692"/>
                    <a:pt x="23432" y="10002"/>
                    <a:pt x="24158" y="10311"/>
                  </a:cubicBezTo>
                  <a:cubicBezTo>
                    <a:pt x="24218" y="10347"/>
                    <a:pt x="24289" y="10395"/>
                    <a:pt x="24349" y="10371"/>
                  </a:cubicBezTo>
                  <a:cubicBezTo>
                    <a:pt x="24646" y="10288"/>
                    <a:pt x="24932" y="10192"/>
                    <a:pt x="25301" y="10073"/>
                  </a:cubicBezTo>
                  <a:cubicBezTo>
                    <a:pt x="24872" y="9895"/>
                    <a:pt x="24527" y="9752"/>
                    <a:pt x="24170" y="9621"/>
                  </a:cubicBezTo>
                  <a:cubicBezTo>
                    <a:pt x="24182" y="9573"/>
                    <a:pt x="24206" y="9526"/>
                    <a:pt x="24229" y="9478"/>
                  </a:cubicBezTo>
                  <a:cubicBezTo>
                    <a:pt x="24587" y="9597"/>
                    <a:pt x="24932" y="9740"/>
                    <a:pt x="25289" y="9859"/>
                  </a:cubicBezTo>
                  <a:cubicBezTo>
                    <a:pt x="25420" y="9895"/>
                    <a:pt x="25587" y="9978"/>
                    <a:pt x="25718" y="9942"/>
                  </a:cubicBezTo>
                  <a:cubicBezTo>
                    <a:pt x="26492" y="9740"/>
                    <a:pt x="27254" y="9502"/>
                    <a:pt x="28075" y="9264"/>
                  </a:cubicBezTo>
                  <a:cubicBezTo>
                    <a:pt x="27432" y="8930"/>
                    <a:pt x="26849" y="8645"/>
                    <a:pt x="26265" y="8335"/>
                  </a:cubicBezTo>
                  <a:cubicBezTo>
                    <a:pt x="26146" y="8287"/>
                    <a:pt x="26063" y="8144"/>
                    <a:pt x="25956" y="8025"/>
                  </a:cubicBezTo>
                  <a:lnTo>
                    <a:pt x="28099" y="9097"/>
                  </a:lnTo>
                  <a:cubicBezTo>
                    <a:pt x="28170" y="9121"/>
                    <a:pt x="28266" y="9180"/>
                    <a:pt x="28325" y="9168"/>
                  </a:cubicBezTo>
                  <a:cubicBezTo>
                    <a:pt x="29004" y="8978"/>
                    <a:pt x="29694" y="8764"/>
                    <a:pt x="30456" y="8561"/>
                  </a:cubicBezTo>
                  <a:cubicBezTo>
                    <a:pt x="30254" y="8466"/>
                    <a:pt x="30135" y="8430"/>
                    <a:pt x="30040" y="8383"/>
                  </a:cubicBezTo>
                  <a:cubicBezTo>
                    <a:pt x="29814" y="8275"/>
                    <a:pt x="29599" y="8156"/>
                    <a:pt x="29385" y="8037"/>
                  </a:cubicBezTo>
                  <a:lnTo>
                    <a:pt x="29385" y="7978"/>
                  </a:lnTo>
                  <a:cubicBezTo>
                    <a:pt x="29385" y="7966"/>
                    <a:pt x="29397" y="7966"/>
                    <a:pt x="29409" y="7966"/>
                  </a:cubicBezTo>
                  <a:cubicBezTo>
                    <a:pt x="29683" y="8061"/>
                    <a:pt x="29944" y="8156"/>
                    <a:pt x="30218" y="8264"/>
                  </a:cubicBezTo>
                  <a:cubicBezTo>
                    <a:pt x="30766" y="8478"/>
                    <a:pt x="31302" y="8430"/>
                    <a:pt x="31838" y="8097"/>
                  </a:cubicBezTo>
                  <a:cubicBezTo>
                    <a:pt x="31480" y="7966"/>
                    <a:pt x="31135" y="7823"/>
                    <a:pt x="30790" y="7692"/>
                  </a:cubicBezTo>
                  <a:lnTo>
                    <a:pt x="30837" y="7561"/>
                  </a:lnTo>
                  <a:cubicBezTo>
                    <a:pt x="31242" y="7716"/>
                    <a:pt x="31647" y="7966"/>
                    <a:pt x="32064" y="7978"/>
                  </a:cubicBezTo>
                  <a:cubicBezTo>
                    <a:pt x="32481" y="8013"/>
                    <a:pt x="32921" y="7811"/>
                    <a:pt x="33338" y="7716"/>
                  </a:cubicBezTo>
                  <a:cubicBezTo>
                    <a:pt x="33338" y="7680"/>
                    <a:pt x="33326" y="7656"/>
                    <a:pt x="33326" y="7621"/>
                  </a:cubicBezTo>
                  <a:cubicBezTo>
                    <a:pt x="32659" y="7382"/>
                    <a:pt x="31969" y="7132"/>
                    <a:pt x="31302" y="6894"/>
                  </a:cubicBezTo>
                  <a:cubicBezTo>
                    <a:pt x="31314" y="6859"/>
                    <a:pt x="31314" y="6835"/>
                    <a:pt x="31326" y="6799"/>
                  </a:cubicBezTo>
                  <a:cubicBezTo>
                    <a:pt x="31445" y="6835"/>
                    <a:pt x="31564" y="6859"/>
                    <a:pt x="31683" y="6906"/>
                  </a:cubicBezTo>
                  <a:cubicBezTo>
                    <a:pt x="32278" y="7109"/>
                    <a:pt x="32862" y="7323"/>
                    <a:pt x="33457" y="7525"/>
                  </a:cubicBezTo>
                  <a:cubicBezTo>
                    <a:pt x="33814" y="7644"/>
                    <a:pt x="34397" y="7430"/>
                    <a:pt x="34481" y="7192"/>
                  </a:cubicBezTo>
                  <a:cubicBezTo>
                    <a:pt x="34671" y="7192"/>
                    <a:pt x="34862" y="7228"/>
                    <a:pt x="35017" y="7192"/>
                  </a:cubicBezTo>
                  <a:cubicBezTo>
                    <a:pt x="36767" y="6680"/>
                    <a:pt x="38493" y="6156"/>
                    <a:pt x="40220" y="5620"/>
                  </a:cubicBezTo>
                  <a:cubicBezTo>
                    <a:pt x="41124" y="5346"/>
                    <a:pt x="42017" y="5013"/>
                    <a:pt x="42934" y="4704"/>
                  </a:cubicBezTo>
                  <a:cubicBezTo>
                    <a:pt x="42625" y="4549"/>
                    <a:pt x="42363" y="4418"/>
                    <a:pt x="42077" y="4299"/>
                  </a:cubicBezTo>
                  <a:cubicBezTo>
                    <a:pt x="42089" y="4251"/>
                    <a:pt x="42125" y="4215"/>
                    <a:pt x="42136" y="4156"/>
                  </a:cubicBezTo>
                  <a:cubicBezTo>
                    <a:pt x="42458" y="4287"/>
                    <a:pt x="42779" y="4465"/>
                    <a:pt x="43113" y="4525"/>
                  </a:cubicBezTo>
                  <a:cubicBezTo>
                    <a:pt x="43458" y="4573"/>
                    <a:pt x="43815" y="4477"/>
                    <a:pt x="44172" y="4454"/>
                  </a:cubicBezTo>
                  <a:lnTo>
                    <a:pt x="44172" y="4358"/>
                  </a:lnTo>
                  <a:cubicBezTo>
                    <a:pt x="43922" y="4215"/>
                    <a:pt x="43672" y="4061"/>
                    <a:pt x="43410" y="3930"/>
                  </a:cubicBezTo>
                  <a:cubicBezTo>
                    <a:pt x="43434" y="3882"/>
                    <a:pt x="43458" y="3822"/>
                    <a:pt x="43470" y="3775"/>
                  </a:cubicBezTo>
                  <a:cubicBezTo>
                    <a:pt x="44101" y="4049"/>
                    <a:pt x="44696" y="4549"/>
                    <a:pt x="45363" y="4013"/>
                  </a:cubicBezTo>
                  <a:cubicBezTo>
                    <a:pt x="45196" y="3918"/>
                    <a:pt x="45042" y="3799"/>
                    <a:pt x="44875" y="3692"/>
                  </a:cubicBezTo>
                  <a:cubicBezTo>
                    <a:pt x="44887" y="3644"/>
                    <a:pt x="44899" y="3584"/>
                    <a:pt x="44923" y="3549"/>
                  </a:cubicBezTo>
                  <a:cubicBezTo>
                    <a:pt x="45542" y="4108"/>
                    <a:pt x="46173" y="3965"/>
                    <a:pt x="46828" y="3668"/>
                  </a:cubicBezTo>
                  <a:cubicBezTo>
                    <a:pt x="46625" y="3549"/>
                    <a:pt x="46447" y="3430"/>
                    <a:pt x="46256" y="3311"/>
                  </a:cubicBezTo>
                  <a:cubicBezTo>
                    <a:pt x="46685" y="3275"/>
                    <a:pt x="46970" y="3715"/>
                    <a:pt x="47447" y="3549"/>
                  </a:cubicBezTo>
                  <a:cubicBezTo>
                    <a:pt x="47840" y="3394"/>
                    <a:pt x="48256" y="3322"/>
                    <a:pt x="48709" y="3191"/>
                  </a:cubicBezTo>
                  <a:cubicBezTo>
                    <a:pt x="48137" y="2894"/>
                    <a:pt x="47625" y="2632"/>
                    <a:pt x="47137" y="2382"/>
                  </a:cubicBezTo>
                  <a:cubicBezTo>
                    <a:pt x="47149" y="2334"/>
                    <a:pt x="47185" y="2310"/>
                    <a:pt x="47197" y="2263"/>
                  </a:cubicBezTo>
                  <a:cubicBezTo>
                    <a:pt x="47280" y="2287"/>
                    <a:pt x="47375" y="2334"/>
                    <a:pt x="47459" y="2370"/>
                  </a:cubicBezTo>
                  <a:cubicBezTo>
                    <a:pt x="47792" y="2525"/>
                    <a:pt x="48113" y="2703"/>
                    <a:pt x="48459" y="2858"/>
                  </a:cubicBezTo>
                  <a:cubicBezTo>
                    <a:pt x="49006" y="3108"/>
                    <a:pt x="49637" y="3037"/>
                    <a:pt x="50161" y="2632"/>
                  </a:cubicBezTo>
                  <a:cubicBezTo>
                    <a:pt x="49590" y="2346"/>
                    <a:pt x="49042" y="2084"/>
                    <a:pt x="48483" y="1810"/>
                  </a:cubicBezTo>
                  <a:cubicBezTo>
                    <a:pt x="48506" y="1787"/>
                    <a:pt x="48518" y="1739"/>
                    <a:pt x="48530" y="1715"/>
                  </a:cubicBezTo>
                  <a:cubicBezTo>
                    <a:pt x="48637" y="1763"/>
                    <a:pt x="48744" y="1787"/>
                    <a:pt x="48828" y="1834"/>
                  </a:cubicBezTo>
                  <a:cubicBezTo>
                    <a:pt x="49221" y="2013"/>
                    <a:pt x="49602" y="2203"/>
                    <a:pt x="49995" y="2394"/>
                  </a:cubicBezTo>
                  <a:cubicBezTo>
                    <a:pt x="50530" y="2656"/>
                    <a:pt x="50530" y="2656"/>
                    <a:pt x="50602" y="2072"/>
                  </a:cubicBezTo>
                  <a:cubicBezTo>
                    <a:pt x="50328" y="1941"/>
                    <a:pt x="50066" y="1787"/>
                    <a:pt x="49780" y="1656"/>
                  </a:cubicBezTo>
                  <a:cubicBezTo>
                    <a:pt x="49828" y="1608"/>
                    <a:pt x="49840" y="1584"/>
                    <a:pt x="49840" y="1596"/>
                  </a:cubicBezTo>
                  <a:cubicBezTo>
                    <a:pt x="49887" y="1608"/>
                    <a:pt x="49935" y="1608"/>
                    <a:pt x="49971" y="1620"/>
                  </a:cubicBezTo>
                  <a:cubicBezTo>
                    <a:pt x="50530" y="1965"/>
                    <a:pt x="51126" y="2120"/>
                    <a:pt x="51745" y="2144"/>
                  </a:cubicBezTo>
                  <a:cubicBezTo>
                    <a:pt x="51923" y="2156"/>
                    <a:pt x="52114" y="2191"/>
                    <a:pt x="52293" y="2227"/>
                  </a:cubicBezTo>
                  <a:cubicBezTo>
                    <a:pt x="54174" y="2668"/>
                    <a:pt x="56043" y="3084"/>
                    <a:pt x="57924" y="3561"/>
                  </a:cubicBezTo>
                  <a:cubicBezTo>
                    <a:pt x="61163" y="4394"/>
                    <a:pt x="64401" y="5323"/>
                    <a:pt x="67652" y="6073"/>
                  </a:cubicBezTo>
                  <a:cubicBezTo>
                    <a:pt x="72855" y="7263"/>
                    <a:pt x="78046" y="8442"/>
                    <a:pt x="83189" y="9776"/>
                  </a:cubicBezTo>
                  <a:cubicBezTo>
                    <a:pt x="83535" y="9871"/>
                    <a:pt x="83892" y="9871"/>
                    <a:pt x="84249" y="9907"/>
                  </a:cubicBezTo>
                  <a:cubicBezTo>
                    <a:pt x="84320" y="9930"/>
                    <a:pt x="84416" y="9966"/>
                    <a:pt x="84439" y="10014"/>
                  </a:cubicBezTo>
                  <a:cubicBezTo>
                    <a:pt x="84475" y="10073"/>
                    <a:pt x="84463" y="10192"/>
                    <a:pt x="84416" y="10228"/>
                  </a:cubicBezTo>
                  <a:cubicBezTo>
                    <a:pt x="84297" y="10311"/>
                    <a:pt x="84166" y="10407"/>
                    <a:pt x="84011" y="10442"/>
                  </a:cubicBezTo>
                  <a:cubicBezTo>
                    <a:pt x="83773" y="10538"/>
                    <a:pt x="83535" y="10597"/>
                    <a:pt x="83296" y="10680"/>
                  </a:cubicBezTo>
                  <a:lnTo>
                    <a:pt x="83308" y="10680"/>
                  </a:lnTo>
                  <a:cubicBezTo>
                    <a:pt x="82832" y="10847"/>
                    <a:pt x="82344" y="11002"/>
                    <a:pt x="81808" y="11181"/>
                  </a:cubicBezTo>
                  <a:cubicBezTo>
                    <a:pt x="81987" y="11252"/>
                    <a:pt x="82082" y="11300"/>
                    <a:pt x="82141" y="11323"/>
                  </a:cubicBezTo>
                  <a:cubicBezTo>
                    <a:pt x="81725" y="11371"/>
                    <a:pt x="81308" y="11419"/>
                    <a:pt x="80868" y="11478"/>
                  </a:cubicBezTo>
                  <a:lnTo>
                    <a:pt x="80868" y="11633"/>
                  </a:lnTo>
                  <a:cubicBezTo>
                    <a:pt x="81510" y="11752"/>
                    <a:pt x="82153" y="11895"/>
                    <a:pt x="82796" y="12014"/>
                  </a:cubicBezTo>
                  <a:cubicBezTo>
                    <a:pt x="82653" y="12085"/>
                    <a:pt x="82522" y="12109"/>
                    <a:pt x="82403" y="12085"/>
                  </a:cubicBezTo>
                  <a:cubicBezTo>
                    <a:pt x="81856" y="11978"/>
                    <a:pt x="81320" y="11859"/>
                    <a:pt x="80772" y="11776"/>
                  </a:cubicBezTo>
                  <a:cubicBezTo>
                    <a:pt x="80606" y="11740"/>
                    <a:pt x="80427" y="11740"/>
                    <a:pt x="80260" y="11788"/>
                  </a:cubicBezTo>
                  <a:cubicBezTo>
                    <a:pt x="79653" y="11966"/>
                    <a:pt x="79058" y="12157"/>
                    <a:pt x="78451" y="12347"/>
                  </a:cubicBezTo>
                  <a:cubicBezTo>
                    <a:pt x="78343" y="12383"/>
                    <a:pt x="78248" y="12407"/>
                    <a:pt x="78117" y="12454"/>
                  </a:cubicBezTo>
                  <a:cubicBezTo>
                    <a:pt x="78343" y="12585"/>
                    <a:pt x="78534" y="12693"/>
                    <a:pt x="78712" y="12812"/>
                  </a:cubicBezTo>
                  <a:cubicBezTo>
                    <a:pt x="78308" y="12788"/>
                    <a:pt x="77950" y="12609"/>
                    <a:pt x="77593" y="12609"/>
                  </a:cubicBezTo>
                  <a:cubicBezTo>
                    <a:pt x="77224" y="12621"/>
                    <a:pt x="76855" y="12812"/>
                    <a:pt x="76391" y="12943"/>
                  </a:cubicBezTo>
                  <a:cubicBezTo>
                    <a:pt x="77165" y="13181"/>
                    <a:pt x="77820" y="13383"/>
                    <a:pt x="78486" y="13586"/>
                  </a:cubicBezTo>
                  <a:cubicBezTo>
                    <a:pt x="78474" y="13621"/>
                    <a:pt x="78474" y="13657"/>
                    <a:pt x="78462" y="13693"/>
                  </a:cubicBezTo>
                  <a:cubicBezTo>
                    <a:pt x="78355" y="13681"/>
                    <a:pt x="78248" y="13681"/>
                    <a:pt x="78153" y="13645"/>
                  </a:cubicBezTo>
                  <a:cubicBezTo>
                    <a:pt x="77689" y="13514"/>
                    <a:pt x="77236" y="13395"/>
                    <a:pt x="76784" y="13240"/>
                  </a:cubicBezTo>
                  <a:cubicBezTo>
                    <a:pt x="76081" y="13038"/>
                    <a:pt x="75629" y="13097"/>
                    <a:pt x="74902" y="13514"/>
                  </a:cubicBezTo>
                  <a:cubicBezTo>
                    <a:pt x="75784" y="13740"/>
                    <a:pt x="76617" y="13943"/>
                    <a:pt x="77439" y="14157"/>
                  </a:cubicBezTo>
                  <a:lnTo>
                    <a:pt x="77439" y="14252"/>
                  </a:lnTo>
                  <a:cubicBezTo>
                    <a:pt x="77296" y="14276"/>
                    <a:pt x="77153" y="14300"/>
                    <a:pt x="77034" y="14276"/>
                  </a:cubicBezTo>
                  <a:cubicBezTo>
                    <a:pt x="76260" y="14074"/>
                    <a:pt x="75486" y="13871"/>
                    <a:pt x="74712" y="13693"/>
                  </a:cubicBezTo>
                  <a:cubicBezTo>
                    <a:pt x="74533" y="13645"/>
                    <a:pt x="74307" y="13633"/>
                    <a:pt x="74140" y="13693"/>
                  </a:cubicBezTo>
                  <a:cubicBezTo>
                    <a:pt x="73045" y="14050"/>
                    <a:pt x="71938" y="14443"/>
                    <a:pt x="70854" y="14812"/>
                  </a:cubicBezTo>
                  <a:cubicBezTo>
                    <a:pt x="70771" y="14836"/>
                    <a:pt x="70676" y="14871"/>
                    <a:pt x="70557" y="14919"/>
                  </a:cubicBezTo>
                  <a:cubicBezTo>
                    <a:pt x="70771" y="15002"/>
                    <a:pt x="70950" y="15062"/>
                    <a:pt x="71128" y="15133"/>
                  </a:cubicBezTo>
                  <a:cubicBezTo>
                    <a:pt x="71104" y="15169"/>
                    <a:pt x="71104" y="15193"/>
                    <a:pt x="71092" y="15229"/>
                  </a:cubicBezTo>
                  <a:cubicBezTo>
                    <a:pt x="70783" y="15169"/>
                    <a:pt x="70473" y="15038"/>
                    <a:pt x="70176" y="15062"/>
                  </a:cubicBezTo>
                  <a:cubicBezTo>
                    <a:pt x="69914" y="15086"/>
                    <a:pt x="69557" y="15121"/>
                    <a:pt x="69461" y="15348"/>
                  </a:cubicBezTo>
                  <a:cubicBezTo>
                    <a:pt x="69045" y="15467"/>
                    <a:pt x="68664" y="15562"/>
                    <a:pt x="68295" y="15669"/>
                  </a:cubicBezTo>
                  <a:cubicBezTo>
                    <a:pt x="68295" y="15705"/>
                    <a:pt x="68283" y="15741"/>
                    <a:pt x="68283" y="15776"/>
                  </a:cubicBezTo>
                  <a:cubicBezTo>
                    <a:pt x="68759" y="16038"/>
                    <a:pt x="69223" y="16312"/>
                    <a:pt x="69699" y="16598"/>
                  </a:cubicBezTo>
                  <a:cubicBezTo>
                    <a:pt x="69723" y="16610"/>
                    <a:pt x="69735" y="16634"/>
                    <a:pt x="69771" y="16669"/>
                  </a:cubicBezTo>
                  <a:cubicBezTo>
                    <a:pt x="69640" y="16681"/>
                    <a:pt x="69521" y="16657"/>
                    <a:pt x="69414" y="16610"/>
                  </a:cubicBezTo>
                  <a:cubicBezTo>
                    <a:pt x="68949" y="16407"/>
                    <a:pt x="68485" y="16181"/>
                    <a:pt x="68033" y="15955"/>
                  </a:cubicBezTo>
                  <a:cubicBezTo>
                    <a:pt x="67925" y="15907"/>
                    <a:pt x="67794" y="15848"/>
                    <a:pt x="67699" y="15883"/>
                  </a:cubicBezTo>
                  <a:cubicBezTo>
                    <a:pt x="67175" y="16026"/>
                    <a:pt x="66675" y="16229"/>
                    <a:pt x="66068" y="16419"/>
                  </a:cubicBezTo>
                  <a:cubicBezTo>
                    <a:pt x="66794" y="16765"/>
                    <a:pt x="67413" y="17062"/>
                    <a:pt x="68044" y="17372"/>
                  </a:cubicBezTo>
                  <a:cubicBezTo>
                    <a:pt x="67890" y="17396"/>
                    <a:pt x="67771" y="17372"/>
                    <a:pt x="67675" y="17324"/>
                  </a:cubicBezTo>
                  <a:cubicBezTo>
                    <a:pt x="67175" y="17098"/>
                    <a:pt x="66687" y="16860"/>
                    <a:pt x="66187" y="16634"/>
                  </a:cubicBezTo>
                  <a:cubicBezTo>
                    <a:pt x="65925" y="16515"/>
                    <a:pt x="65354" y="16598"/>
                    <a:pt x="65151" y="16788"/>
                  </a:cubicBezTo>
                  <a:cubicBezTo>
                    <a:pt x="65127" y="16812"/>
                    <a:pt x="65139" y="16872"/>
                    <a:pt x="65139" y="16931"/>
                  </a:cubicBezTo>
                  <a:cubicBezTo>
                    <a:pt x="65127" y="16907"/>
                    <a:pt x="65127" y="16872"/>
                    <a:pt x="65116" y="16836"/>
                  </a:cubicBezTo>
                  <a:cubicBezTo>
                    <a:pt x="64723" y="16955"/>
                    <a:pt x="64342" y="17074"/>
                    <a:pt x="63877" y="17217"/>
                  </a:cubicBezTo>
                  <a:cubicBezTo>
                    <a:pt x="64127" y="17348"/>
                    <a:pt x="64306" y="17443"/>
                    <a:pt x="64473" y="17538"/>
                  </a:cubicBezTo>
                  <a:cubicBezTo>
                    <a:pt x="64639" y="17622"/>
                    <a:pt x="64818" y="17693"/>
                    <a:pt x="64973" y="17777"/>
                  </a:cubicBezTo>
                  <a:cubicBezTo>
                    <a:pt x="64961" y="17800"/>
                    <a:pt x="64949" y="17848"/>
                    <a:pt x="64937" y="17872"/>
                  </a:cubicBezTo>
                  <a:cubicBezTo>
                    <a:pt x="64699" y="17777"/>
                    <a:pt x="64461" y="17681"/>
                    <a:pt x="64223" y="17574"/>
                  </a:cubicBezTo>
                  <a:cubicBezTo>
                    <a:pt x="63639" y="17300"/>
                    <a:pt x="63353" y="17312"/>
                    <a:pt x="62758" y="17717"/>
                  </a:cubicBezTo>
                  <a:cubicBezTo>
                    <a:pt x="63330" y="17955"/>
                    <a:pt x="63865" y="18193"/>
                    <a:pt x="64401" y="18431"/>
                  </a:cubicBezTo>
                  <a:cubicBezTo>
                    <a:pt x="64377" y="18455"/>
                    <a:pt x="64377" y="18491"/>
                    <a:pt x="64365" y="18515"/>
                  </a:cubicBezTo>
                  <a:cubicBezTo>
                    <a:pt x="64246" y="18491"/>
                    <a:pt x="64127" y="18467"/>
                    <a:pt x="64020" y="18431"/>
                  </a:cubicBezTo>
                  <a:cubicBezTo>
                    <a:pt x="63663" y="18277"/>
                    <a:pt x="63294" y="18158"/>
                    <a:pt x="62972" y="17979"/>
                  </a:cubicBezTo>
                  <a:cubicBezTo>
                    <a:pt x="62568" y="17753"/>
                    <a:pt x="62210" y="17777"/>
                    <a:pt x="61818" y="18027"/>
                  </a:cubicBezTo>
                  <a:cubicBezTo>
                    <a:pt x="62210" y="18217"/>
                    <a:pt x="62580" y="18431"/>
                    <a:pt x="62972" y="18622"/>
                  </a:cubicBezTo>
                  <a:cubicBezTo>
                    <a:pt x="62949" y="18670"/>
                    <a:pt x="62925" y="18705"/>
                    <a:pt x="62913" y="18741"/>
                  </a:cubicBezTo>
                  <a:cubicBezTo>
                    <a:pt x="62580" y="18586"/>
                    <a:pt x="62234" y="18455"/>
                    <a:pt x="61913" y="18312"/>
                  </a:cubicBezTo>
                  <a:cubicBezTo>
                    <a:pt x="61425" y="18086"/>
                    <a:pt x="61377" y="18086"/>
                    <a:pt x="60829" y="18431"/>
                  </a:cubicBezTo>
                  <a:cubicBezTo>
                    <a:pt x="61365" y="18646"/>
                    <a:pt x="61877" y="18872"/>
                    <a:pt x="62389" y="19086"/>
                  </a:cubicBezTo>
                  <a:cubicBezTo>
                    <a:pt x="62389" y="19110"/>
                    <a:pt x="62377" y="19146"/>
                    <a:pt x="62377" y="19170"/>
                  </a:cubicBezTo>
                  <a:cubicBezTo>
                    <a:pt x="62234" y="19158"/>
                    <a:pt x="62091" y="19170"/>
                    <a:pt x="61960" y="19110"/>
                  </a:cubicBezTo>
                  <a:cubicBezTo>
                    <a:pt x="61567" y="18967"/>
                    <a:pt x="61186" y="18812"/>
                    <a:pt x="60805" y="18622"/>
                  </a:cubicBezTo>
                  <a:cubicBezTo>
                    <a:pt x="60603" y="18515"/>
                    <a:pt x="60436" y="18503"/>
                    <a:pt x="60210" y="18574"/>
                  </a:cubicBezTo>
                  <a:cubicBezTo>
                    <a:pt x="59722" y="18765"/>
                    <a:pt x="59234" y="18920"/>
                    <a:pt x="58746" y="19098"/>
                  </a:cubicBezTo>
                  <a:cubicBezTo>
                    <a:pt x="57329" y="19598"/>
                    <a:pt x="55912" y="20110"/>
                    <a:pt x="54483" y="20610"/>
                  </a:cubicBezTo>
                  <a:lnTo>
                    <a:pt x="54495" y="20598"/>
                  </a:lnTo>
                  <a:cubicBezTo>
                    <a:pt x="53662" y="20872"/>
                    <a:pt x="52816" y="21134"/>
                    <a:pt x="51983" y="21408"/>
                  </a:cubicBezTo>
                  <a:cubicBezTo>
                    <a:pt x="52078" y="21491"/>
                    <a:pt x="52138" y="21491"/>
                    <a:pt x="52197" y="21527"/>
                  </a:cubicBezTo>
                  <a:cubicBezTo>
                    <a:pt x="52257" y="21539"/>
                    <a:pt x="52293" y="21563"/>
                    <a:pt x="52340" y="21587"/>
                  </a:cubicBezTo>
                  <a:cubicBezTo>
                    <a:pt x="51257" y="21408"/>
                    <a:pt x="50376" y="22075"/>
                    <a:pt x="49411" y="22313"/>
                  </a:cubicBezTo>
                  <a:cubicBezTo>
                    <a:pt x="50054" y="22491"/>
                    <a:pt x="50685" y="22611"/>
                    <a:pt x="51316" y="22789"/>
                  </a:cubicBezTo>
                  <a:cubicBezTo>
                    <a:pt x="52054" y="22992"/>
                    <a:pt x="52685" y="22730"/>
                    <a:pt x="53424" y="22408"/>
                  </a:cubicBezTo>
                  <a:cubicBezTo>
                    <a:pt x="52650" y="22313"/>
                    <a:pt x="51971" y="22265"/>
                    <a:pt x="51328" y="21979"/>
                  </a:cubicBezTo>
                  <a:cubicBezTo>
                    <a:pt x="51816" y="22015"/>
                    <a:pt x="52281" y="22134"/>
                    <a:pt x="52769" y="22182"/>
                  </a:cubicBezTo>
                  <a:cubicBezTo>
                    <a:pt x="53233" y="22218"/>
                    <a:pt x="53721" y="22301"/>
                    <a:pt x="54138" y="22182"/>
                  </a:cubicBezTo>
                  <a:cubicBezTo>
                    <a:pt x="55900" y="21658"/>
                    <a:pt x="57627" y="21027"/>
                    <a:pt x="59365" y="20479"/>
                  </a:cubicBezTo>
                  <a:cubicBezTo>
                    <a:pt x="62615" y="19455"/>
                    <a:pt x="65842" y="18443"/>
                    <a:pt x="69080" y="17419"/>
                  </a:cubicBezTo>
                  <a:cubicBezTo>
                    <a:pt x="69199" y="17372"/>
                    <a:pt x="69318" y="17324"/>
                    <a:pt x="69485" y="17265"/>
                  </a:cubicBezTo>
                  <a:cubicBezTo>
                    <a:pt x="68866" y="17003"/>
                    <a:pt x="68295" y="16776"/>
                    <a:pt x="67747" y="16538"/>
                  </a:cubicBezTo>
                  <a:lnTo>
                    <a:pt x="67794" y="16443"/>
                  </a:lnTo>
                  <a:cubicBezTo>
                    <a:pt x="68342" y="16669"/>
                    <a:pt x="68878" y="16896"/>
                    <a:pt x="69426" y="17086"/>
                  </a:cubicBezTo>
                  <a:cubicBezTo>
                    <a:pt x="69604" y="17146"/>
                    <a:pt x="69842" y="17157"/>
                    <a:pt x="70021" y="17098"/>
                  </a:cubicBezTo>
                  <a:cubicBezTo>
                    <a:pt x="72509" y="16264"/>
                    <a:pt x="74974" y="15407"/>
                    <a:pt x="77462" y="14562"/>
                  </a:cubicBezTo>
                  <a:cubicBezTo>
                    <a:pt x="80713" y="13419"/>
                    <a:pt x="83951" y="12300"/>
                    <a:pt x="87178" y="11145"/>
                  </a:cubicBezTo>
                  <a:cubicBezTo>
                    <a:pt x="88095" y="10823"/>
                    <a:pt x="88988" y="10454"/>
                    <a:pt x="90000" y="10049"/>
                  </a:cubicBezTo>
                  <a:cubicBezTo>
                    <a:pt x="89738" y="9978"/>
                    <a:pt x="89595" y="9918"/>
                    <a:pt x="89428" y="9883"/>
                  </a:cubicBezTo>
                  <a:cubicBezTo>
                    <a:pt x="88368" y="9692"/>
                    <a:pt x="87297" y="9526"/>
                    <a:pt x="86249" y="9287"/>
                  </a:cubicBezTo>
                  <a:cubicBezTo>
                    <a:pt x="82558" y="8442"/>
                    <a:pt x="78843" y="7597"/>
                    <a:pt x="75176" y="6704"/>
                  </a:cubicBezTo>
                  <a:cubicBezTo>
                    <a:pt x="70664" y="5597"/>
                    <a:pt x="66163" y="4442"/>
                    <a:pt x="61675" y="3287"/>
                  </a:cubicBezTo>
                  <a:cubicBezTo>
                    <a:pt x="58162" y="2418"/>
                    <a:pt x="54650" y="1525"/>
                    <a:pt x="51138" y="655"/>
                  </a:cubicBezTo>
                  <a:cubicBezTo>
                    <a:pt x="50911" y="596"/>
                    <a:pt x="50626" y="655"/>
                    <a:pt x="50411" y="727"/>
                  </a:cubicBezTo>
                  <a:cubicBezTo>
                    <a:pt x="49649" y="989"/>
                    <a:pt x="48899" y="1286"/>
                    <a:pt x="48149" y="1525"/>
                  </a:cubicBezTo>
                  <a:cubicBezTo>
                    <a:pt x="46161" y="2120"/>
                    <a:pt x="44184" y="2679"/>
                    <a:pt x="42208" y="3263"/>
                  </a:cubicBezTo>
                  <a:cubicBezTo>
                    <a:pt x="38041" y="4477"/>
                    <a:pt x="33885" y="5716"/>
                    <a:pt x="29730" y="6954"/>
                  </a:cubicBezTo>
                  <a:cubicBezTo>
                    <a:pt x="29182" y="7121"/>
                    <a:pt x="28647" y="7299"/>
                    <a:pt x="28099" y="7478"/>
                  </a:cubicBezTo>
                  <a:cubicBezTo>
                    <a:pt x="28099" y="7513"/>
                    <a:pt x="28087" y="7549"/>
                    <a:pt x="28087" y="7597"/>
                  </a:cubicBezTo>
                  <a:cubicBezTo>
                    <a:pt x="28516" y="7752"/>
                    <a:pt x="28944" y="7930"/>
                    <a:pt x="29373" y="8097"/>
                  </a:cubicBezTo>
                  <a:cubicBezTo>
                    <a:pt x="29349" y="8347"/>
                    <a:pt x="29194" y="8264"/>
                    <a:pt x="29075" y="8204"/>
                  </a:cubicBezTo>
                  <a:cubicBezTo>
                    <a:pt x="28718" y="8037"/>
                    <a:pt x="28385" y="7847"/>
                    <a:pt x="28004" y="7692"/>
                  </a:cubicBezTo>
                  <a:cubicBezTo>
                    <a:pt x="27909" y="7656"/>
                    <a:pt x="27754" y="7609"/>
                    <a:pt x="27647" y="7632"/>
                  </a:cubicBezTo>
                  <a:cubicBezTo>
                    <a:pt x="27373" y="7692"/>
                    <a:pt x="27099" y="7799"/>
                    <a:pt x="26754" y="7906"/>
                  </a:cubicBezTo>
                  <a:cubicBezTo>
                    <a:pt x="27456" y="8168"/>
                    <a:pt x="28111" y="8430"/>
                    <a:pt x="28766" y="8668"/>
                  </a:cubicBezTo>
                  <a:cubicBezTo>
                    <a:pt x="28754" y="8692"/>
                    <a:pt x="28754" y="8728"/>
                    <a:pt x="28742" y="8764"/>
                  </a:cubicBezTo>
                  <a:cubicBezTo>
                    <a:pt x="28635" y="8740"/>
                    <a:pt x="28516" y="8740"/>
                    <a:pt x="28409" y="8692"/>
                  </a:cubicBezTo>
                  <a:cubicBezTo>
                    <a:pt x="28028" y="8561"/>
                    <a:pt x="27623" y="8430"/>
                    <a:pt x="27230" y="8264"/>
                  </a:cubicBezTo>
                  <a:cubicBezTo>
                    <a:pt x="26837" y="8013"/>
                    <a:pt x="26420" y="7859"/>
                    <a:pt x="25956" y="8025"/>
                  </a:cubicBezTo>
                  <a:close/>
                  <a:moveTo>
                    <a:pt x="18003" y="37839"/>
                  </a:moveTo>
                  <a:cubicBezTo>
                    <a:pt x="17919" y="37755"/>
                    <a:pt x="17848" y="37672"/>
                    <a:pt x="17741" y="37612"/>
                  </a:cubicBezTo>
                  <a:cubicBezTo>
                    <a:pt x="16252" y="36707"/>
                    <a:pt x="14776" y="35791"/>
                    <a:pt x="13276" y="34922"/>
                  </a:cubicBezTo>
                  <a:cubicBezTo>
                    <a:pt x="10216" y="33136"/>
                    <a:pt x="7132" y="31362"/>
                    <a:pt x="4048" y="29588"/>
                  </a:cubicBezTo>
                  <a:cubicBezTo>
                    <a:pt x="3751" y="29421"/>
                    <a:pt x="3465" y="29218"/>
                    <a:pt x="3191" y="29040"/>
                  </a:cubicBezTo>
                  <a:lnTo>
                    <a:pt x="3108" y="29111"/>
                  </a:lnTo>
                  <a:cubicBezTo>
                    <a:pt x="3191" y="29207"/>
                    <a:pt x="3251" y="29302"/>
                    <a:pt x="3322" y="29349"/>
                  </a:cubicBezTo>
                  <a:cubicBezTo>
                    <a:pt x="4179" y="29897"/>
                    <a:pt x="5049" y="30481"/>
                    <a:pt x="5941" y="31004"/>
                  </a:cubicBezTo>
                  <a:cubicBezTo>
                    <a:pt x="8013" y="32207"/>
                    <a:pt x="10097" y="33374"/>
                    <a:pt x="12180" y="34564"/>
                  </a:cubicBezTo>
                  <a:cubicBezTo>
                    <a:pt x="13812" y="35493"/>
                    <a:pt x="15466" y="36434"/>
                    <a:pt x="17098" y="37374"/>
                  </a:cubicBezTo>
                  <a:cubicBezTo>
                    <a:pt x="17395" y="37541"/>
                    <a:pt x="17681" y="37696"/>
                    <a:pt x="17979" y="37874"/>
                  </a:cubicBezTo>
                  <a:cubicBezTo>
                    <a:pt x="19538" y="38767"/>
                    <a:pt x="21098" y="39684"/>
                    <a:pt x="22670" y="40577"/>
                  </a:cubicBezTo>
                  <a:cubicBezTo>
                    <a:pt x="19276" y="38970"/>
                    <a:pt x="16098" y="36946"/>
                    <a:pt x="12847" y="35112"/>
                  </a:cubicBezTo>
                  <a:cubicBezTo>
                    <a:pt x="9549" y="33267"/>
                    <a:pt x="6311" y="31362"/>
                    <a:pt x="3036" y="29468"/>
                  </a:cubicBezTo>
                  <a:cubicBezTo>
                    <a:pt x="3024" y="29528"/>
                    <a:pt x="2989" y="29623"/>
                    <a:pt x="2965" y="29707"/>
                  </a:cubicBezTo>
                  <a:cubicBezTo>
                    <a:pt x="5322" y="31076"/>
                    <a:pt x="7668" y="32433"/>
                    <a:pt x="10002" y="33790"/>
                  </a:cubicBezTo>
                  <a:cubicBezTo>
                    <a:pt x="12752" y="35374"/>
                    <a:pt x="15490" y="37005"/>
                    <a:pt x="18276" y="38529"/>
                  </a:cubicBezTo>
                  <a:cubicBezTo>
                    <a:pt x="21574" y="40363"/>
                    <a:pt x="24932" y="42137"/>
                    <a:pt x="28266" y="43935"/>
                  </a:cubicBezTo>
                  <a:cubicBezTo>
                    <a:pt x="28397" y="44006"/>
                    <a:pt x="28563" y="44066"/>
                    <a:pt x="28706" y="44066"/>
                  </a:cubicBezTo>
                  <a:cubicBezTo>
                    <a:pt x="30052" y="44030"/>
                    <a:pt x="31397" y="43982"/>
                    <a:pt x="32707" y="43613"/>
                  </a:cubicBezTo>
                  <a:cubicBezTo>
                    <a:pt x="34528" y="43101"/>
                    <a:pt x="36326" y="42577"/>
                    <a:pt x="38112" y="42006"/>
                  </a:cubicBezTo>
                  <a:cubicBezTo>
                    <a:pt x="42434" y="40589"/>
                    <a:pt x="46732" y="39101"/>
                    <a:pt x="51066" y="37696"/>
                  </a:cubicBezTo>
                  <a:cubicBezTo>
                    <a:pt x="57079" y="35767"/>
                    <a:pt x="63115" y="33874"/>
                    <a:pt x="69140" y="31981"/>
                  </a:cubicBezTo>
                  <a:cubicBezTo>
                    <a:pt x="70354" y="31600"/>
                    <a:pt x="71569" y="31266"/>
                    <a:pt x="72771" y="30909"/>
                  </a:cubicBezTo>
                  <a:cubicBezTo>
                    <a:pt x="73271" y="30766"/>
                    <a:pt x="73533" y="30373"/>
                    <a:pt x="73414" y="29945"/>
                  </a:cubicBezTo>
                  <a:cubicBezTo>
                    <a:pt x="68390" y="31707"/>
                    <a:pt x="63413" y="33683"/>
                    <a:pt x="58234" y="34993"/>
                  </a:cubicBezTo>
                  <a:cubicBezTo>
                    <a:pt x="60615" y="34160"/>
                    <a:pt x="63032" y="33398"/>
                    <a:pt x="65425" y="32564"/>
                  </a:cubicBezTo>
                  <a:cubicBezTo>
                    <a:pt x="67818" y="31731"/>
                    <a:pt x="70188" y="30826"/>
                    <a:pt x="72581" y="29957"/>
                  </a:cubicBezTo>
                  <a:cubicBezTo>
                    <a:pt x="72569" y="29933"/>
                    <a:pt x="72569" y="29885"/>
                    <a:pt x="72557" y="29838"/>
                  </a:cubicBezTo>
                  <a:cubicBezTo>
                    <a:pt x="71926" y="29980"/>
                    <a:pt x="71307" y="30052"/>
                    <a:pt x="70711" y="30242"/>
                  </a:cubicBezTo>
                  <a:cubicBezTo>
                    <a:pt x="69009" y="30790"/>
                    <a:pt x="67330" y="31421"/>
                    <a:pt x="65651" y="31981"/>
                  </a:cubicBezTo>
                  <a:cubicBezTo>
                    <a:pt x="63163" y="32814"/>
                    <a:pt x="60675" y="33636"/>
                    <a:pt x="58186" y="34469"/>
                  </a:cubicBezTo>
                  <a:cubicBezTo>
                    <a:pt x="58067" y="34517"/>
                    <a:pt x="57948" y="34517"/>
                    <a:pt x="57817" y="34541"/>
                  </a:cubicBezTo>
                  <a:cubicBezTo>
                    <a:pt x="57805" y="34517"/>
                    <a:pt x="57805" y="34469"/>
                    <a:pt x="57793" y="34445"/>
                  </a:cubicBezTo>
                  <a:cubicBezTo>
                    <a:pt x="61996" y="33017"/>
                    <a:pt x="66199" y="31588"/>
                    <a:pt x="70390" y="30159"/>
                  </a:cubicBezTo>
                  <a:cubicBezTo>
                    <a:pt x="70378" y="30100"/>
                    <a:pt x="70366" y="30052"/>
                    <a:pt x="70354" y="29992"/>
                  </a:cubicBezTo>
                  <a:cubicBezTo>
                    <a:pt x="69711" y="30171"/>
                    <a:pt x="69057" y="30314"/>
                    <a:pt x="68414" y="30516"/>
                  </a:cubicBezTo>
                  <a:cubicBezTo>
                    <a:pt x="64770" y="31659"/>
                    <a:pt x="61103" y="32802"/>
                    <a:pt x="57460" y="33945"/>
                  </a:cubicBezTo>
                  <a:cubicBezTo>
                    <a:pt x="57329" y="33993"/>
                    <a:pt x="57198" y="34005"/>
                    <a:pt x="57055" y="34029"/>
                  </a:cubicBezTo>
                  <a:cubicBezTo>
                    <a:pt x="57043" y="33981"/>
                    <a:pt x="57043" y="33933"/>
                    <a:pt x="57031" y="33874"/>
                  </a:cubicBezTo>
                  <a:cubicBezTo>
                    <a:pt x="58924" y="33290"/>
                    <a:pt x="60829" y="32731"/>
                    <a:pt x="62699" y="32135"/>
                  </a:cubicBezTo>
                  <a:cubicBezTo>
                    <a:pt x="64604" y="31528"/>
                    <a:pt x="66485" y="30885"/>
                    <a:pt x="68390" y="30254"/>
                  </a:cubicBezTo>
                  <a:cubicBezTo>
                    <a:pt x="68366" y="30230"/>
                    <a:pt x="68366" y="30195"/>
                    <a:pt x="68354" y="30183"/>
                  </a:cubicBezTo>
                  <a:cubicBezTo>
                    <a:pt x="67509" y="30409"/>
                    <a:pt x="66604" y="30219"/>
                    <a:pt x="65747" y="30647"/>
                  </a:cubicBezTo>
                  <a:cubicBezTo>
                    <a:pt x="65211" y="30933"/>
                    <a:pt x="64592" y="31028"/>
                    <a:pt x="63996" y="31207"/>
                  </a:cubicBezTo>
                  <a:cubicBezTo>
                    <a:pt x="61639" y="31945"/>
                    <a:pt x="59293" y="32659"/>
                    <a:pt x="56936" y="33386"/>
                  </a:cubicBezTo>
                  <a:cubicBezTo>
                    <a:pt x="56817" y="33409"/>
                    <a:pt x="56698" y="33433"/>
                    <a:pt x="56579" y="33445"/>
                  </a:cubicBezTo>
                  <a:lnTo>
                    <a:pt x="56579" y="33386"/>
                  </a:lnTo>
                  <a:cubicBezTo>
                    <a:pt x="59615" y="32445"/>
                    <a:pt x="62639" y="31493"/>
                    <a:pt x="65675" y="30552"/>
                  </a:cubicBezTo>
                  <a:cubicBezTo>
                    <a:pt x="65675" y="30528"/>
                    <a:pt x="65663" y="30492"/>
                    <a:pt x="65663" y="30469"/>
                  </a:cubicBezTo>
                  <a:cubicBezTo>
                    <a:pt x="64758" y="30540"/>
                    <a:pt x="63865" y="30611"/>
                    <a:pt x="62949" y="30707"/>
                  </a:cubicBezTo>
                  <a:cubicBezTo>
                    <a:pt x="62496" y="30754"/>
                    <a:pt x="62020" y="30766"/>
                    <a:pt x="61579" y="30897"/>
                  </a:cubicBezTo>
                  <a:cubicBezTo>
                    <a:pt x="58936" y="31743"/>
                    <a:pt x="56305" y="32624"/>
                    <a:pt x="53662" y="33517"/>
                  </a:cubicBezTo>
                  <a:cubicBezTo>
                    <a:pt x="48161" y="35398"/>
                    <a:pt x="42672" y="37267"/>
                    <a:pt x="37172" y="39172"/>
                  </a:cubicBezTo>
                  <a:cubicBezTo>
                    <a:pt x="36040" y="39565"/>
                    <a:pt x="34897" y="39898"/>
                    <a:pt x="33766" y="40315"/>
                  </a:cubicBezTo>
                  <a:cubicBezTo>
                    <a:pt x="32731" y="40708"/>
                    <a:pt x="31576" y="40779"/>
                    <a:pt x="30468" y="41006"/>
                  </a:cubicBezTo>
                  <a:cubicBezTo>
                    <a:pt x="30373" y="41018"/>
                    <a:pt x="30266" y="41006"/>
                    <a:pt x="30183" y="41006"/>
                  </a:cubicBezTo>
                  <a:lnTo>
                    <a:pt x="30183" y="40898"/>
                  </a:lnTo>
                  <a:lnTo>
                    <a:pt x="31254" y="40720"/>
                  </a:lnTo>
                  <a:cubicBezTo>
                    <a:pt x="31159" y="40672"/>
                    <a:pt x="31064" y="40672"/>
                    <a:pt x="30968" y="40672"/>
                  </a:cubicBezTo>
                  <a:cubicBezTo>
                    <a:pt x="29873" y="40696"/>
                    <a:pt x="28778" y="40732"/>
                    <a:pt x="27742" y="40232"/>
                  </a:cubicBezTo>
                  <a:cubicBezTo>
                    <a:pt x="26575" y="39660"/>
                    <a:pt x="25349" y="39279"/>
                    <a:pt x="24194" y="38696"/>
                  </a:cubicBezTo>
                  <a:cubicBezTo>
                    <a:pt x="22444" y="37839"/>
                    <a:pt x="20741" y="36850"/>
                    <a:pt x="18991" y="35969"/>
                  </a:cubicBezTo>
                  <a:cubicBezTo>
                    <a:pt x="18753" y="35850"/>
                    <a:pt x="18348" y="35874"/>
                    <a:pt x="18110" y="35993"/>
                  </a:cubicBezTo>
                  <a:cubicBezTo>
                    <a:pt x="17812" y="36124"/>
                    <a:pt x="17705" y="36029"/>
                    <a:pt x="17586" y="35826"/>
                  </a:cubicBezTo>
                  <a:cubicBezTo>
                    <a:pt x="17395" y="35469"/>
                    <a:pt x="17169" y="35195"/>
                    <a:pt x="16752" y="35005"/>
                  </a:cubicBezTo>
                  <a:cubicBezTo>
                    <a:pt x="12645" y="33028"/>
                    <a:pt x="8716" y="30731"/>
                    <a:pt x="4810" y="28433"/>
                  </a:cubicBezTo>
                  <a:cubicBezTo>
                    <a:pt x="4310" y="28147"/>
                    <a:pt x="3834" y="27837"/>
                    <a:pt x="3346" y="27516"/>
                  </a:cubicBezTo>
                  <a:cubicBezTo>
                    <a:pt x="3239" y="27790"/>
                    <a:pt x="3441" y="27861"/>
                    <a:pt x="3596" y="27956"/>
                  </a:cubicBezTo>
                  <a:cubicBezTo>
                    <a:pt x="6620" y="29695"/>
                    <a:pt x="9644" y="31421"/>
                    <a:pt x="12669" y="33148"/>
                  </a:cubicBezTo>
                  <a:cubicBezTo>
                    <a:pt x="12764" y="33207"/>
                    <a:pt x="12871" y="33278"/>
                    <a:pt x="12978" y="33338"/>
                  </a:cubicBezTo>
                  <a:cubicBezTo>
                    <a:pt x="12942" y="33386"/>
                    <a:pt x="12919" y="33433"/>
                    <a:pt x="12907" y="33457"/>
                  </a:cubicBezTo>
                  <a:cubicBezTo>
                    <a:pt x="9716" y="31647"/>
                    <a:pt x="6549" y="29838"/>
                    <a:pt x="3358" y="28028"/>
                  </a:cubicBezTo>
                  <a:cubicBezTo>
                    <a:pt x="3346" y="28052"/>
                    <a:pt x="3322" y="28099"/>
                    <a:pt x="3298" y="28135"/>
                  </a:cubicBezTo>
                  <a:cubicBezTo>
                    <a:pt x="5144" y="29278"/>
                    <a:pt x="6989" y="30433"/>
                    <a:pt x="8859" y="31588"/>
                  </a:cubicBezTo>
                  <a:cubicBezTo>
                    <a:pt x="8835" y="31612"/>
                    <a:pt x="8811" y="31659"/>
                    <a:pt x="8799" y="31683"/>
                  </a:cubicBezTo>
                  <a:cubicBezTo>
                    <a:pt x="6977" y="30576"/>
                    <a:pt x="5168" y="29445"/>
                    <a:pt x="3346" y="28325"/>
                  </a:cubicBezTo>
                  <a:cubicBezTo>
                    <a:pt x="3322" y="28337"/>
                    <a:pt x="3298" y="28349"/>
                    <a:pt x="3274" y="28373"/>
                  </a:cubicBezTo>
                  <a:cubicBezTo>
                    <a:pt x="3322" y="28468"/>
                    <a:pt x="3346" y="28576"/>
                    <a:pt x="3405" y="28671"/>
                  </a:cubicBezTo>
                  <a:cubicBezTo>
                    <a:pt x="3465" y="28742"/>
                    <a:pt x="3560" y="28754"/>
                    <a:pt x="3644" y="28814"/>
                  </a:cubicBezTo>
                  <a:cubicBezTo>
                    <a:pt x="4120" y="29123"/>
                    <a:pt x="4608" y="29421"/>
                    <a:pt x="5084" y="29742"/>
                  </a:cubicBezTo>
                  <a:cubicBezTo>
                    <a:pt x="5072" y="29766"/>
                    <a:pt x="5049" y="29802"/>
                    <a:pt x="5025" y="29826"/>
                  </a:cubicBezTo>
                  <a:cubicBezTo>
                    <a:pt x="4453" y="29468"/>
                    <a:pt x="3870" y="29099"/>
                    <a:pt x="3274" y="28742"/>
                  </a:cubicBezTo>
                  <a:lnTo>
                    <a:pt x="3179" y="28873"/>
                  </a:lnTo>
                  <a:cubicBezTo>
                    <a:pt x="3382" y="29004"/>
                    <a:pt x="3572" y="29159"/>
                    <a:pt x="3775" y="29278"/>
                  </a:cubicBezTo>
                  <a:cubicBezTo>
                    <a:pt x="5239" y="30123"/>
                    <a:pt x="6692" y="30969"/>
                    <a:pt x="8144" y="31802"/>
                  </a:cubicBezTo>
                  <a:cubicBezTo>
                    <a:pt x="10787" y="33338"/>
                    <a:pt x="13454" y="34874"/>
                    <a:pt x="16086" y="36422"/>
                  </a:cubicBezTo>
                  <a:cubicBezTo>
                    <a:pt x="16717" y="36791"/>
                    <a:pt x="17312" y="37208"/>
                    <a:pt x="17919" y="37624"/>
                  </a:cubicBezTo>
                  <a:cubicBezTo>
                    <a:pt x="17979" y="37660"/>
                    <a:pt x="17979" y="37755"/>
                    <a:pt x="18003" y="37839"/>
                  </a:cubicBezTo>
                  <a:close/>
                  <a:moveTo>
                    <a:pt x="48613" y="20753"/>
                  </a:moveTo>
                  <a:cubicBezTo>
                    <a:pt x="48625" y="20706"/>
                    <a:pt x="48625" y="20670"/>
                    <a:pt x="48637" y="20634"/>
                  </a:cubicBezTo>
                  <a:cubicBezTo>
                    <a:pt x="48744" y="20646"/>
                    <a:pt x="48852" y="20658"/>
                    <a:pt x="48947" y="20694"/>
                  </a:cubicBezTo>
                  <a:cubicBezTo>
                    <a:pt x="49518" y="20836"/>
                    <a:pt x="50102" y="20967"/>
                    <a:pt x="50661" y="21134"/>
                  </a:cubicBezTo>
                  <a:cubicBezTo>
                    <a:pt x="51114" y="21265"/>
                    <a:pt x="51435" y="21039"/>
                    <a:pt x="51864" y="20896"/>
                  </a:cubicBezTo>
                  <a:cubicBezTo>
                    <a:pt x="51054" y="20610"/>
                    <a:pt x="50292" y="20396"/>
                    <a:pt x="49637" y="19944"/>
                  </a:cubicBezTo>
                  <a:cubicBezTo>
                    <a:pt x="49756" y="19932"/>
                    <a:pt x="49864" y="19979"/>
                    <a:pt x="49959" y="20015"/>
                  </a:cubicBezTo>
                  <a:cubicBezTo>
                    <a:pt x="50602" y="20253"/>
                    <a:pt x="51245" y="20515"/>
                    <a:pt x="51888" y="20729"/>
                  </a:cubicBezTo>
                  <a:cubicBezTo>
                    <a:pt x="52031" y="20777"/>
                    <a:pt x="52209" y="20789"/>
                    <a:pt x="52364" y="20729"/>
                  </a:cubicBezTo>
                  <a:cubicBezTo>
                    <a:pt x="54781" y="19920"/>
                    <a:pt x="57210" y="19086"/>
                    <a:pt x="59639" y="18253"/>
                  </a:cubicBezTo>
                  <a:cubicBezTo>
                    <a:pt x="59746" y="18217"/>
                    <a:pt x="59829" y="18158"/>
                    <a:pt x="59960" y="18110"/>
                  </a:cubicBezTo>
                  <a:cubicBezTo>
                    <a:pt x="59651" y="17919"/>
                    <a:pt x="59389" y="17753"/>
                    <a:pt x="59115" y="17610"/>
                  </a:cubicBezTo>
                  <a:cubicBezTo>
                    <a:pt x="59127" y="17562"/>
                    <a:pt x="59162" y="17515"/>
                    <a:pt x="59174" y="17491"/>
                  </a:cubicBezTo>
                  <a:cubicBezTo>
                    <a:pt x="59270" y="17503"/>
                    <a:pt x="59353" y="17515"/>
                    <a:pt x="59424" y="17562"/>
                  </a:cubicBezTo>
                  <a:cubicBezTo>
                    <a:pt x="59627" y="17658"/>
                    <a:pt x="59817" y="17741"/>
                    <a:pt x="59984" y="17860"/>
                  </a:cubicBezTo>
                  <a:cubicBezTo>
                    <a:pt x="60305" y="18098"/>
                    <a:pt x="60555" y="17931"/>
                    <a:pt x="60853" y="17777"/>
                  </a:cubicBezTo>
                  <a:cubicBezTo>
                    <a:pt x="60651" y="17658"/>
                    <a:pt x="60484" y="17550"/>
                    <a:pt x="60317" y="17455"/>
                  </a:cubicBezTo>
                  <a:cubicBezTo>
                    <a:pt x="60341" y="17419"/>
                    <a:pt x="60353" y="17372"/>
                    <a:pt x="60353" y="17324"/>
                  </a:cubicBezTo>
                  <a:cubicBezTo>
                    <a:pt x="60841" y="17455"/>
                    <a:pt x="61317" y="17896"/>
                    <a:pt x="61806" y="17396"/>
                  </a:cubicBezTo>
                  <a:cubicBezTo>
                    <a:pt x="61294" y="17134"/>
                    <a:pt x="60770" y="16860"/>
                    <a:pt x="60246" y="16586"/>
                  </a:cubicBezTo>
                  <a:cubicBezTo>
                    <a:pt x="60258" y="16538"/>
                    <a:pt x="60294" y="16503"/>
                    <a:pt x="60305" y="16467"/>
                  </a:cubicBezTo>
                  <a:cubicBezTo>
                    <a:pt x="60377" y="16491"/>
                    <a:pt x="60472" y="16503"/>
                    <a:pt x="60544" y="16550"/>
                  </a:cubicBezTo>
                  <a:cubicBezTo>
                    <a:pt x="60877" y="16717"/>
                    <a:pt x="61210" y="16848"/>
                    <a:pt x="61496" y="17062"/>
                  </a:cubicBezTo>
                  <a:cubicBezTo>
                    <a:pt x="62079" y="17479"/>
                    <a:pt x="62568" y="17205"/>
                    <a:pt x="63139" y="16955"/>
                  </a:cubicBezTo>
                  <a:cubicBezTo>
                    <a:pt x="62913" y="16824"/>
                    <a:pt x="62734" y="16717"/>
                    <a:pt x="62556" y="16598"/>
                  </a:cubicBezTo>
                  <a:lnTo>
                    <a:pt x="62603" y="16503"/>
                  </a:lnTo>
                  <a:cubicBezTo>
                    <a:pt x="62865" y="16622"/>
                    <a:pt x="63151" y="16836"/>
                    <a:pt x="63413" y="16836"/>
                  </a:cubicBezTo>
                  <a:cubicBezTo>
                    <a:pt x="63711" y="16836"/>
                    <a:pt x="64032" y="16645"/>
                    <a:pt x="64365" y="16503"/>
                  </a:cubicBezTo>
                  <a:cubicBezTo>
                    <a:pt x="63937" y="16253"/>
                    <a:pt x="63556" y="16014"/>
                    <a:pt x="63163" y="15776"/>
                  </a:cubicBezTo>
                  <a:cubicBezTo>
                    <a:pt x="63175" y="15753"/>
                    <a:pt x="63199" y="15717"/>
                    <a:pt x="63222" y="15693"/>
                  </a:cubicBezTo>
                  <a:cubicBezTo>
                    <a:pt x="63592" y="15895"/>
                    <a:pt x="63949" y="16122"/>
                    <a:pt x="64330" y="16324"/>
                  </a:cubicBezTo>
                  <a:cubicBezTo>
                    <a:pt x="64413" y="16372"/>
                    <a:pt x="64544" y="16431"/>
                    <a:pt x="64639" y="16407"/>
                  </a:cubicBezTo>
                  <a:cubicBezTo>
                    <a:pt x="65139" y="16241"/>
                    <a:pt x="65639" y="16050"/>
                    <a:pt x="66211" y="15836"/>
                  </a:cubicBezTo>
                  <a:cubicBezTo>
                    <a:pt x="65318" y="15372"/>
                    <a:pt x="64508" y="14955"/>
                    <a:pt x="63770" y="14574"/>
                  </a:cubicBezTo>
                  <a:cubicBezTo>
                    <a:pt x="63520" y="14717"/>
                    <a:pt x="63353" y="14860"/>
                    <a:pt x="63151" y="14919"/>
                  </a:cubicBezTo>
                  <a:cubicBezTo>
                    <a:pt x="62365" y="15169"/>
                    <a:pt x="61567" y="15395"/>
                    <a:pt x="60782" y="15610"/>
                  </a:cubicBezTo>
                  <a:cubicBezTo>
                    <a:pt x="60532" y="15693"/>
                    <a:pt x="60353" y="15669"/>
                    <a:pt x="60305" y="15360"/>
                  </a:cubicBezTo>
                  <a:cubicBezTo>
                    <a:pt x="60305" y="15312"/>
                    <a:pt x="60234" y="15241"/>
                    <a:pt x="60186" y="15229"/>
                  </a:cubicBezTo>
                  <a:cubicBezTo>
                    <a:pt x="59960" y="15133"/>
                    <a:pt x="59746" y="15050"/>
                    <a:pt x="59520" y="15002"/>
                  </a:cubicBezTo>
                  <a:cubicBezTo>
                    <a:pt x="58972" y="14871"/>
                    <a:pt x="58400" y="14752"/>
                    <a:pt x="57817" y="14633"/>
                  </a:cubicBezTo>
                  <a:cubicBezTo>
                    <a:pt x="57817" y="14621"/>
                    <a:pt x="57853" y="14562"/>
                    <a:pt x="57912" y="14443"/>
                  </a:cubicBezTo>
                  <a:lnTo>
                    <a:pt x="56888" y="14443"/>
                  </a:lnTo>
                  <a:lnTo>
                    <a:pt x="56888" y="14383"/>
                  </a:lnTo>
                  <a:cubicBezTo>
                    <a:pt x="56960" y="14348"/>
                    <a:pt x="57043" y="14324"/>
                    <a:pt x="57126" y="14276"/>
                  </a:cubicBezTo>
                  <a:cubicBezTo>
                    <a:pt x="57126" y="14240"/>
                    <a:pt x="57103" y="14205"/>
                    <a:pt x="57103" y="14169"/>
                  </a:cubicBezTo>
                  <a:cubicBezTo>
                    <a:pt x="56650" y="14229"/>
                    <a:pt x="56186" y="14288"/>
                    <a:pt x="55733" y="14348"/>
                  </a:cubicBezTo>
                  <a:cubicBezTo>
                    <a:pt x="55722" y="14324"/>
                    <a:pt x="55722" y="14276"/>
                    <a:pt x="55710" y="14240"/>
                  </a:cubicBezTo>
                  <a:cubicBezTo>
                    <a:pt x="55912" y="14181"/>
                    <a:pt x="56126" y="14109"/>
                    <a:pt x="56329" y="14050"/>
                  </a:cubicBezTo>
                  <a:cubicBezTo>
                    <a:pt x="56317" y="14026"/>
                    <a:pt x="56317" y="13978"/>
                    <a:pt x="56305" y="13943"/>
                  </a:cubicBezTo>
                  <a:cubicBezTo>
                    <a:pt x="55912" y="14002"/>
                    <a:pt x="55519" y="14050"/>
                    <a:pt x="55126" y="14109"/>
                  </a:cubicBezTo>
                  <a:cubicBezTo>
                    <a:pt x="55126" y="14086"/>
                    <a:pt x="55114" y="14038"/>
                    <a:pt x="55114" y="14002"/>
                  </a:cubicBezTo>
                  <a:cubicBezTo>
                    <a:pt x="55293" y="13943"/>
                    <a:pt x="55483" y="13907"/>
                    <a:pt x="55662" y="13848"/>
                  </a:cubicBezTo>
                  <a:cubicBezTo>
                    <a:pt x="55662" y="13812"/>
                    <a:pt x="55650" y="13800"/>
                    <a:pt x="55650" y="13764"/>
                  </a:cubicBezTo>
                  <a:cubicBezTo>
                    <a:pt x="55400" y="13812"/>
                    <a:pt x="55162" y="13848"/>
                    <a:pt x="54900" y="13883"/>
                  </a:cubicBezTo>
                  <a:cubicBezTo>
                    <a:pt x="54888" y="13859"/>
                    <a:pt x="54888" y="13824"/>
                    <a:pt x="54876" y="13812"/>
                  </a:cubicBezTo>
                  <a:cubicBezTo>
                    <a:pt x="54948" y="13752"/>
                    <a:pt x="55019" y="13705"/>
                    <a:pt x="55174" y="13586"/>
                  </a:cubicBezTo>
                  <a:cubicBezTo>
                    <a:pt x="54864" y="13562"/>
                    <a:pt x="54590" y="13586"/>
                    <a:pt x="54364" y="13514"/>
                  </a:cubicBezTo>
                  <a:cubicBezTo>
                    <a:pt x="53995" y="13407"/>
                    <a:pt x="53650" y="13228"/>
                    <a:pt x="53281" y="13109"/>
                  </a:cubicBezTo>
                  <a:cubicBezTo>
                    <a:pt x="53197" y="13086"/>
                    <a:pt x="53078" y="13109"/>
                    <a:pt x="52983" y="13109"/>
                  </a:cubicBezTo>
                  <a:cubicBezTo>
                    <a:pt x="52912" y="13109"/>
                    <a:pt x="52793" y="13145"/>
                    <a:pt x="52793" y="13133"/>
                  </a:cubicBezTo>
                  <a:cubicBezTo>
                    <a:pt x="52721" y="12835"/>
                    <a:pt x="52447" y="12907"/>
                    <a:pt x="52257" y="12847"/>
                  </a:cubicBezTo>
                  <a:cubicBezTo>
                    <a:pt x="51388" y="12574"/>
                    <a:pt x="50530" y="12312"/>
                    <a:pt x="49685" y="12014"/>
                  </a:cubicBezTo>
                  <a:cubicBezTo>
                    <a:pt x="49125" y="11823"/>
                    <a:pt x="48590" y="11669"/>
                    <a:pt x="48042" y="11954"/>
                  </a:cubicBezTo>
                  <a:cubicBezTo>
                    <a:pt x="47982" y="11978"/>
                    <a:pt x="47911" y="11954"/>
                    <a:pt x="47840" y="11943"/>
                  </a:cubicBezTo>
                  <a:cubicBezTo>
                    <a:pt x="47840" y="11907"/>
                    <a:pt x="47816" y="11883"/>
                    <a:pt x="47816" y="11859"/>
                  </a:cubicBezTo>
                  <a:cubicBezTo>
                    <a:pt x="47994" y="11788"/>
                    <a:pt x="48173" y="11728"/>
                    <a:pt x="48435" y="11645"/>
                  </a:cubicBezTo>
                  <a:cubicBezTo>
                    <a:pt x="47935" y="11490"/>
                    <a:pt x="47518" y="11300"/>
                    <a:pt x="47089" y="11252"/>
                  </a:cubicBezTo>
                  <a:cubicBezTo>
                    <a:pt x="46673" y="11204"/>
                    <a:pt x="46244" y="11300"/>
                    <a:pt x="45816" y="11347"/>
                  </a:cubicBezTo>
                  <a:cubicBezTo>
                    <a:pt x="45816" y="11311"/>
                    <a:pt x="45792" y="11300"/>
                    <a:pt x="45792" y="11264"/>
                  </a:cubicBezTo>
                  <a:cubicBezTo>
                    <a:pt x="45994" y="11204"/>
                    <a:pt x="46173" y="11133"/>
                    <a:pt x="46363" y="11073"/>
                  </a:cubicBezTo>
                  <a:lnTo>
                    <a:pt x="46363" y="10990"/>
                  </a:lnTo>
                  <a:cubicBezTo>
                    <a:pt x="46030" y="10942"/>
                    <a:pt x="45708" y="10895"/>
                    <a:pt x="45435" y="10847"/>
                  </a:cubicBezTo>
                  <a:cubicBezTo>
                    <a:pt x="45292" y="10752"/>
                    <a:pt x="45173" y="10609"/>
                    <a:pt x="45042" y="10585"/>
                  </a:cubicBezTo>
                  <a:cubicBezTo>
                    <a:pt x="44649" y="10490"/>
                    <a:pt x="44327" y="10311"/>
                    <a:pt x="43970" y="10180"/>
                  </a:cubicBezTo>
                  <a:cubicBezTo>
                    <a:pt x="43637" y="10061"/>
                    <a:pt x="43315" y="9942"/>
                    <a:pt x="42982" y="9835"/>
                  </a:cubicBezTo>
                  <a:cubicBezTo>
                    <a:pt x="42160" y="9573"/>
                    <a:pt x="41339" y="9299"/>
                    <a:pt x="40541" y="9026"/>
                  </a:cubicBezTo>
                  <a:cubicBezTo>
                    <a:pt x="40410" y="8978"/>
                    <a:pt x="40303" y="8871"/>
                    <a:pt x="40184" y="8799"/>
                  </a:cubicBezTo>
                  <a:cubicBezTo>
                    <a:pt x="40291" y="8704"/>
                    <a:pt x="40398" y="8549"/>
                    <a:pt x="40517" y="8514"/>
                  </a:cubicBezTo>
                  <a:cubicBezTo>
                    <a:pt x="41422" y="8287"/>
                    <a:pt x="42339" y="8085"/>
                    <a:pt x="43256" y="7871"/>
                  </a:cubicBezTo>
                  <a:cubicBezTo>
                    <a:pt x="43339" y="7859"/>
                    <a:pt x="43434" y="7871"/>
                    <a:pt x="43518" y="7894"/>
                  </a:cubicBezTo>
                  <a:cubicBezTo>
                    <a:pt x="44422" y="8144"/>
                    <a:pt x="45268" y="8585"/>
                    <a:pt x="46244" y="8668"/>
                  </a:cubicBezTo>
                  <a:cubicBezTo>
                    <a:pt x="46268" y="8668"/>
                    <a:pt x="46304" y="8704"/>
                    <a:pt x="46316" y="8728"/>
                  </a:cubicBezTo>
                  <a:cubicBezTo>
                    <a:pt x="46423" y="8799"/>
                    <a:pt x="46506" y="8906"/>
                    <a:pt x="46625" y="8942"/>
                  </a:cubicBezTo>
                  <a:cubicBezTo>
                    <a:pt x="47947" y="9383"/>
                    <a:pt x="49268" y="9823"/>
                    <a:pt x="50602" y="10228"/>
                  </a:cubicBezTo>
                  <a:cubicBezTo>
                    <a:pt x="50840" y="10299"/>
                    <a:pt x="51114" y="10276"/>
                    <a:pt x="51376" y="10276"/>
                  </a:cubicBezTo>
                  <a:cubicBezTo>
                    <a:pt x="51566" y="10252"/>
                    <a:pt x="51769" y="10192"/>
                    <a:pt x="51947" y="10169"/>
                  </a:cubicBezTo>
                  <a:cubicBezTo>
                    <a:pt x="51959" y="10216"/>
                    <a:pt x="51959" y="10252"/>
                    <a:pt x="51971" y="10288"/>
                  </a:cubicBezTo>
                  <a:cubicBezTo>
                    <a:pt x="51769" y="10347"/>
                    <a:pt x="51554" y="10407"/>
                    <a:pt x="51364" y="10466"/>
                  </a:cubicBezTo>
                  <a:cubicBezTo>
                    <a:pt x="51888" y="10907"/>
                    <a:pt x="52423" y="10419"/>
                    <a:pt x="52935" y="10478"/>
                  </a:cubicBezTo>
                  <a:cubicBezTo>
                    <a:pt x="52959" y="10526"/>
                    <a:pt x="52959" y="10550"/>
                    <a:pt x="52971" y="10597"/>
                  </a:cubicBezTo>
                  <a:cubicBezTo>
                    <a:pt x="52757" y="10669"/>
                    <a:pt x="52566" y="10752"/>
                    <a:pt x="52340" y="10835"/>
                  </a:cubicBezTo>
                  <a:cubicBezTo>
                    <a:pt x="52435" y="10871"/>
                    <a:pt x="52495" y="10907"/>
                    <a:pt x="52554" y="10931"/>
                  </a:cubicBezTo>
                  <a:cubicBezTo>
                    <a:pt x="53495" y="11264"/>
                    <a:pt x="54471" y="11466"/>
                    <a:pt x="55412" y="11800"/>
                  </a:cubicBezTo>
                  <a:cubicBezTo>
                    <a:pt x="55841" y="11966"/>
                    <a:pt x="56317" y="12014"/>
                    <a:pt x="56781" y="12121"/>
                  </a:cubicBezTo>
                  <a:cubicBezTo>
                    <a:pt x="56805" y="12121"/>
                    <a:pt x="56853" y="12133"/>
                    <a:pt x="56865" y="12157"/>
                  </a:cubicBezTo>
                  <a:cubicBezTo>
                    <a:pt x="57138" y="12490"/>
                    <a:pt x="57484" y="12431"/>
                    <a:pt x="57817" y="12371"/>
                  </a:cubicBezTo>
                  <a:cubicBezTo>
                    <a:pt x="57960" y="12359"/>
                    <a:pt x="58103" y="12335"/>
                    <a:pt x="58234" y="12324"/>
                  </a:cubicBezTo>
                  <a:cubicBezTo>
                    <a:pt x="58234" y="12359"/>
                    <a:pt x="58234" y="12371"/>
                    <a:pt x="58258" y="12395"/>
                  </a:cubicBezTo>
                  <a:cubicBezTo>
                    <a:pt x="58150" y="12443"/>
                    <a:pt x="58031" y="12490"/>
                    <a:pt x="57924" y="12538"/>
                  </a:cubicBezTo>
                  <a:cubicBezTo>
                    <a:pt x="57936" y="12562"/>
                    <a:pt x="57936" y="12597"/>
                    <a:pt x="57960" y="12621"/>
                  </a:cubicBezTo>
                  <a:lnTo>
                    <a:pt x="59389" y="12359"/>
                  </a:lnTo>
                  <a:cubicBezTo>
                    <a:pt x="59401" y="12395"/>
                    <a:pt x="59401" y="12443"/>
                    <a:pt x="59412" y="12490"/>
                  </a:cubicBezTo>
                  <a:cubicBezTo>
                    <a:pt x="59127" y="12562"/>
                    <a:pt x="58829" y="12633"/>
                    <a:pt x="58531" y="12716"/>
                  </a:cubicBezTo>
                  <a:cubicBezTo>
                    <a:pt x="58531" y="12740"/>
                    <a:pt x="58531" y="12776"/>
                    <a:pt x="58555" y="12812"/>
                  </a:cubicBezTo>
                  <a:cubicBezTo>
                    <a:pt x="58829" y="12812"/>
                    <a:pt x="59115" y="12859"/>
                    <a:pt x="59389" y="12800"/>
                  </a:cubicBezTo>
                  <a:cubicBezTo>
                    <a:pt x="59710" y="12740"/>
                    <a:pt x="59651" y="12871"/>
                    <a:pt x="59579" y="13074"/>
                  </a:cubicBezTo>
                  <a:lnTo>
                    <a:pt x="62079" y="13871"/>
                  </a:lnTo>
                  <a:cubicBezTo>
                    <a:pt x="62425" y="13978"/>
                    <a:pt x="62734" y="13978"/>
                    <a:pt x="63044" y="13764"/>
                  </a:cubicBezTo>
                  <a:cubicBezTo>
                    <a:pt x="63270" y="13621"/>
                    <a:pt x="63520" y="13752"/>
                    <a:pt x="63508" y="14026"/>
                  </a:cubicBezTo>
                  <a:cubicBezTo>
                    <a:pt x="63496" y="14240"/>
                    <a:pt x="63627" y="14383"/>
                    <a:pt x="63794" y="14455"/>
                  </a:cubicBezTo>
                  <a:lnTo>
                    <a:pt x="66199" y="15705"/>
                  </a:lnTo>
                  <a:cubicBezTo>
                    <a:pt x="66306" y="15753"/>
                    <a:pt x="66425" y="15824"/>
                    <a:pt x="66509" y="15812"/>
                  </a:cubicBezTo>
                  <a:cubicBezTo>
                    <a:pt x="66830" y="15717"/>
                    <a:pt x="67140" y="15598"/>
                    <a:pt x="67509" y="15479"/>
                  </a:cubicBezTo>
                  <a:cubicBezTo>
                    <a:pt x="66949" y="15169"/>
                    <a:pt x="66437" y="14883"/>
                    <a:pt x="65937" y="14621"/>
                  </a:cubicBezTo>
                  <a:cubicBezTo>
                    <a:pt x="65949" y="14586"/>
                    <a:pt x="65973" y="14538"/>
                    <a:pt x="65997" y="14514"/>
                  </a:cubicBezTo>
                  <a:cubicBezTo>
                    <a:pt x="66425" y="14740"/>
                    <a:pt x="66866" y="14931"/>
                    <a:pt x="67259" y="15193"/>
                  </a:cubicBezTo>
                  <a:cubicBezTo>
                    <a:pt x="67747" y="15526"/>
                    <a:pt x="68140" y="15288"/>
                    <a:pt x="68640" y="15121"/>
                  </a:cubicBezTo>
                  <a:cubicBezTo>
                    <a:pt x="67759" y="14705"/>
                    <a:pt x="66961" y="14336"/>
                    <a:pt x="66175" y="13943"/>
                  </a:cubicBezTo>
                  <a:cubicBezTo>
                    <a:pt x="66306" y="13919"/>
                    <a:pt x="66413" y="13943"/>
                    <a:pt x="66509" y="14002"/>
                  </a:cubicBezTo>
                  <a:cubicBezTo>
                    <a:pt x="67140" y="14300"/>
                    <a:pt x="67794" y="14574"/>
                    <a:pt x="68390" y="14919"/>
                  </a:cubicBezTo>
                  <a:cubicBezTo>
                    <a:pt x="68830" y="15169"/>
                    <a:pt x="69164" y="14955"/>
                    <a:pt x="69568" y="14776"/>
                  </a:cubicBezTo>
                  <a:cubicBezTo>
                    <a:pt x="68806" y="14467"/>
                    <a:pt x="68104" y="14169"/>
                    <a:pt x="67390" y="13871"/>
                  </a:cubicBezTo>
                  <a:cubicBezTo>
                    <a:pt x="67402" y="13824"/>
                    <a:pt x="67425" y="13788"/>
                    <a:pt x="67449" y="13740"/>
                  </a:cubicBezTo>
                  <a:cubicBezTo>
                    <a:pt x="67556" y="13764"/>
                    <a:pt x="67663" y="13812"/>
                    <a:pt x="67747" y="13848"/>
                  </a:cubicBezTo>
                  <a:cubicBezTo>
                    <a:pt x="68211" y="14038"/>
                    <a:pt x="68687" y="14205"/>
                    <a:pt x="69128" y="14407"/>
                  </a:cubicBezTo>
                  <a:cubicBezTo>
                    <a:pt x="69616" y="14645"/>
                    <a:pt x="70080" y="14693"/>
                    <a:pt x="70592" y="14443"/>
                  </a:cubicBezTo>
                  <a:cubicBezTo>
                    <a:pt x="70890" y="14288"/>
                    <a:pt x="71223" y="14240"/>
                    <a:pt x="71545" y="14121"/>
                  </a:cubicBezTo>
                  <a:cubicBezTo>
                    <a:pt x="72259" y="13871"/>
                    <a:pt x="72986" y="13621"/>
                    <a:pt x="73748" y="13336"/>
                  </a:cubicBezTo>
                  <a:cubicBezTo>
                    <a:pt x="73652" y="13288"/>
                    <a:pt x="73629" y="13276"/>
                    <a:pt x="73593" y="13252"/>
                  </a:cubicBezTo>
                  <a:cubicBezTo>
                    <a:pt x="73509" y="13169"/>
                    <a:pt x="73414" y="13086"/>
                    <a:pt x="73331" y="12990"/>
                  </a:cubicBezTo>
                  <a:cubicBezTo>
                    <a:pt x="73450" y="12990"/>
                    <a:pt x="73581" y="12990"/>
                    <a:pt x="73700" y="13014"/>
                  </a:cubicBezTo>
                  <a:cubicBezTo>
                    <a:pt x="73902" y="13038"/>
                    <a:pt x="74140" y="13169"/>
                    <a:pt x="74331" y="13133"/>
                  </a:cubicBezTo>
                  <a:cubicBezTo>
                    <a:pt x="75272" y="12847"/>
                    <a:pt x="76212" y="12538"/>
                    <a:pt x="77200" y="12216"/>
                  </a:cubicBezTo>
                  <a:cubicBezTo>
                    <a:pt x="76498" y="11740"/>
                    <a:pt x="75736" y="11538"/>
                    <a:pt x="74962" y="11347"/>
                  </a:cubicBezTo>
                  <a:cubicBezTo>
                    <a:pt x="74140" y="11133"/>
                    <a:pt x="73355" y="10835"/>
                    <a:pt x="72557" y="10585"/>
                  </a:cubicBezTo>
                  <a:cubicBezTo>
                    <a:pt x="72462" y="10550"/>
                    <a:pt x="72402" y="10490"/>
                    <a:pt x="72319" y="10430"/>
                  </a:cubicBezTo>
                  <a:lnTo>
                    <a:pt x="72355" y="10347"/>
                  </a:lnTo>
                  <a:cubicBezTo>
                    <a:pt x="72855" y="10454"/>
                    <a:pt x="73295" y="10764"/>
                    <a:pt x="73843" y="10692"/>
                  </a:cubicBezTo>
                  <a:cubicBezTo>
                    <a:pt x="74105" y="10657"/>
                    <a:pt x="74379" y="10835"/>
                    <a:pt x="74641" y="10942"/>
                  </a:cubicBezTo>
                  <a:cubicBezTo>
                    <a:pt x="74772" y="11002"/>
                    <a:pt x="74879" y="11133"/>
                    <a:pt x="75010" y="11181"/>
                  </a:cubicBezTo>
                  <a:cubicBezTo>
                    <a:pt x="75545" y="11359"/>
                    <a:pt x="76105" y="11502"/>
                    <a:pt x="76641" y="11704"/>
                  </a:cubicBezTo>
                  <a:cubicBezTo>
                    <a:pt x="76974" y="11823"/>
                    <a:pt x="77284" y="12121"/>
                    <a:pt x="77581" y="12085"/>
                  </a:cubicBezTo>
                  <a:cubicBezTo>
                    <a:pt x="78189" y="12026"/>
                    <a:pt x="78772" y="11788"/>
                    <a:pt x="79367" y="11621"/>
                  </a:cubicBezTo>
                  <a:cubicBezTo>
                    <a:pt x="79367" y="11609"/>
                    <a:pt x="79355" y="11585"/>
                    <a:pt x="79355" y="11562"/>
                  </a:cubicBezTo>
                  <a:cubicBezTo>
                    <a:pt x="78951" y="11466"/>
                    <a:pt x="78534" y="11359"/>
                    <a:pt x="78129" y="11252"/>
                  </a:cubicBezTo>
                  <a:cubicBezTo>
                    <a:pt x="78153" y="11204"/>
                    <a:pt x="78165" y="11169"/>
                    <a:pt x="78165" y="11133"/>
                  </a:cubicBezTo>
                  <a:cubicBezTo>
                    <a:pt x="78629" y="11240"/>
                    <a:pt x="79070" y="11371"/>
                    <a:pt x="79534" y="11466"/>
                  </a:cubicBezTo>
                  <a:cubicBezTo>
                    <a:pt x="80034" y="11550"/>
                    <a:pt x="80439" y="11240"/>
                    <a:pt x="80891" y="11121"/>
                  </a:cubicBezTo>
                  <a:cubicBezTo>
                    <a:pt x="79844" y="10454"/>
                    <a:pt x="78665" y="10371"/>
                    <a:pt x="77581" y="10049"/>
                  </a:cubicBezTo>
                  <a:cubicBezTo>
                    <a:pt x="77641" y="10014"/>
                    <a:pt x="77700" y="10002"/>
                    <a:pt x="77760" y="10014"/>
                  </a:cubicBezTo>
                  <a:cubicBezTo>
                    <a:pt x="78451" y="10157"/>
                    <a:pt x="79129" y="10288"/>
                    <a:pt x="79820" y="10430"/>
                  </a:cubicBezTo>
                  <a:cubicBezTo>
                    <a:pt x="79879" y="10454"/>
                    <a:pt x="79939" y="10490"/>
                    <a:pt x="79998" y="10526"/>
                  </a:cubicBezTo>
                  <a:cubicBezTo>
                    <a:pt x="80415" y="10692"/>
                    <a:pt x="80856" y="11002"/>
                    <a:pt x="81260" y="10954"/>
                  </a:cubicBezTo>
                  <a:cubicBezTo>
                    <a:pt x="81903" y="10883"/>
                    <a:pt x="82522" y="10550"/>
                    <a:pt x="83154" y="10335"/>
                  </a:cubicBezTo>
                  <a:cubicBezTo>
                    <a:pt x="82653" y="10133"/>
                    <a:pt x="82177" y="10038"/>
                    <a:pt x="81701" y="9883"/>
                  </a:cubicBezTo>
                  <a:cubicBezTo>
                    <a:pt x="80629" y="9573"/>
                    <a:pt x="79522" y="9442"/>
                    <a:pt x="78427" y="9145"/>
                  </a:cubicBezTo>
                  <a:cubicBezTo>
                    <a:pt x="75807" y="8430"/>
                    <a:pt x="73164" y="7847"/>
                    <a:pt x="70497" y="7275"/>
                  </a:cubicBezTo>
                  <a:cubicBezTo>
                    <a:pt x="66032" y="6311"/>
                    <a:pt x="61627" y="5096"/>
                    <a:pt x="57210" y="3918"/>
                  </a:cubicBezTo>
                  <a:cubicBezTo>
                    <a:pt x="55329" y="3406"/>
                    <a:pt x="53471" y="2906"/>
                    <a:pt x="51542" y="2691"/>
                  </a:cubicBezTo>
                  <a:cubicBezTo>
                    <a:pt x="51376" y="2679"/>
                    <a:pt x="51209" y="2739"/>
                    <a:pt x="51007" y="2787"/>
                  </a:cubicBezTo>
                  <a:cubicBezTo>
                    <a:pt x="51090" y="2906"/>
                    <a:pt x="51126" y="2953"/>
                    <a:pt x="51185" y="3025"/>
                  </a:cubicBezTo>
                  <a:cubicBezTo>
                    <a:pt x="50685" y="2930"/>
                    <a:pt x="50685" y="2930"/>
                    <a:pt x="49661" y="3394"/>
                  </a:cubicBezTo>
                  <a:cubicBezTo>
                    <a:pt x="49899" y="3465"/>
                    <a:pt x="50114" y="3549"/>
                    <a:pt x="50316" y="3620"/>
                  </a:cubicBezTo>
                  <a:lnTo>
                    <a:pt x="50316" y="3799"/>
                  </a:lnTo>
                  <a:cubicBezTo>
                    <a:pt x="49459" y="3263"/>
                    <a:pt x="48709" y="3727"/>
                    <a:pt x="47828" y="3942"/>
                  </a:cubicBezTo>
                  <a:cubicBezTo>
                    <a:pt x="48352" y="4168"/>
                    <a:pt x="48780" y="4346"/>
                    <a:pt x="49221" y="4537"/>
                  </a:cubicBezTo>
                  <a:cubicBezTo>
                    <a:pt x="49197" y="4584"/>
                    <a:pt x="49185" y="4632"/>
                    <a:pt x="49173" y="4656"/>
                  </a:cubicBezTo>
                  <a:cubicBezTo>
                    <a:pt x="48840" y="4525"/>
                    <a:pt x="48483" y="4454"/>
                    <a:pt x="48209" y="4263"/>
                  </a:cubicBezTo>
                  <a:cubicBezTo>
                    <a:pt x="47613" y="3882"/>
                    <a:pt x="47089" y="4168"/>
                    <a:pt x="46435" y="4346"/>
                  </a:cubicBezTo>
                  <a:cubicBezTo>
                    <a:pt x="47113" y="4632"/>
                    <a:pt x="47709" y="4882"/>
                    <a:pt x="48304" y="5132"/>
                  </a:cubicBezTo>
                  <a:cubicBezTo>
                    <a:pt x="48161" y="5180"/>
                    <a:pt x="48006" y="5180"/>
                    <a:pt x="47875" y="5132"/>
                  </a:cubicBezTo>
                  <a:cubicBezTo>
                    <a:pt x="47470" y="4989"/>
                    <a:pt x="47054" y="4858"/>
                    <a:pt x="46685" y="4632"/>
                  </a:cubicBezTo>
                  <a:cubicBezTo>
                    <a:pt x="46244" y="4382"/>
                    <a:pt x="45839" y="4442"/>
                    <a:pt x="45351" y="4680"/>
                  </a:cubicBezTo>
                  <a:cubicBezTo>
                    <a:pt x="46030" y="4942"/>
                    <a:pt x="46661" y="5192"/>
                    <a:pt x="47292" y="5454"/>
                  </a:cubicBezTo>
                  <a:cubicBezTo>
                    <a:pt x="47280" y="5477"/>
                    <a:pt x="47280" y="5513"/>
                    <a:pt x="47268" y="5537"/>
                  </a:cubicBezTo>
                  <a:cubicBezTo>
                    <a:pt x="47137" y="5513"/>
                    <a:pt x="46982" y="5513"/>
                    <a:pt x="46851" y="5466"/>
                  </a:cubicBezTo>
                  <a:lnTo>
                    <a:pt x="45423" y="4930"/>
                  </a:lnTo>
                  <a:cubicBezTo>
                    <a:pt x="44934" y="4739"/>
                    <a:pt x="44732" y="4751"/>
                    <a:pt x="44220" y="5037"/>
                  </a:cubicBezTo>
                  <a:cubicBezTo>
                    <a:pt x="44851" y="5251"/>
                    <a:pt x="45446" y="5466"/>
                    <a:pt x="46066" y="5668"/>
                  </a:cubicBezTo>
                  <a:cubicBezTo>
                    <a:pt x="45899" y="5727"/>
                    <a:pt x="45720" y="5751"/>
                    <a:pt x="45565" y="5704"/>
                  </a:cubicBezTo>
                  <a:cubicBezTo>
                    <a:pt x="45125" y="5573"/>
                    <a:pt x="44673" y="5418"/>
                    <a:pt x="44256" y="5251"/>
                  </a:cubicBezTo>
                  <a:cubicBezTo>
                    <a:pt x="43946" y="5132"/>
                    <a:pt x="43684" y="5120"/>
                    <a:pt x="43351" y="5227"/>
                  </a:cubicBezTo>
                  <a:cubicBezTo>
                    <a:pt x="40803" y="6025"/>
                    <a:pt x="38267" y="6823"/>
                    <a:pt x="35719" y="7621"/>
                  </a:cubicBezTo>
                  <a:cubicBezTo>
                    <a:pt x="35683" y="7632"/>
                    <a:pt x="35659" y="7668"/>
                    <a:pt x="35588" y="7716"/>
                  </a:cubicBezTo>
                  <a:cubicBezTo>
                    <a:pt x="36219" y="7990"/>
                    <a:pt x="36838" y="8264"/>
                    <a:pt x="37445" y="8549"/>
                  </a:cubicBezTo>
                  <a:lnTo>
                    <a:pt x="37398" y="8680"/>
                  </a:lnTo>
                  <a:cubicBezTo>
                    <a:pt x="37291" y="8668"/>
                    <a:pt x="37195" y="8645"/>
                    <a:pt x="37088" y="8609"/>
                  </a:cubicBezTo>
                  <a:cubicBezTo>
                    <a:pt x="36612" y="8406"/>
                    <a:pt x="36124" y="8252"/>
                    <a:pt x="35683" y="7978"/>
                  </a:cubicBezTo>
                  <a:cubicBezTo>
                    <a:pt x="35255" y="7728"/>
                    <a:pt x="34897" y="7847"/>
                    <a:pt x="34457" y="8037"/>
                  </a:cubicBezTo>
                  <a:cubicBezTo>
                    <a:pt x="35243" y="8466"/>
                    <a:pt x="35981" y="8871"/>
                    <a:pt x="36731" y="9276"/>
                  </a:cubicBezTo>
                  <a:lnTo>
                    <a:pt x="36683" y="9407"/>
                  </a:lnTo>
                  <a:cubicBezTo>
                    <a:pt x="36576" y="9383"/>
                    <a:pt x="36469" y="9383"/>
                    <a:pt x="36374" y="9335"/>
                  </a:cubicBezTo>
                  <a:cubicBezTo>
                    <a:pt x="35707" y="8978"/>
                    <a:pt x="35017" y="8609"/>
                    <a:pt x="34350" y="8252"/>
                  </a:cubicBezTo>
                  <a:cubicBezTo>
                    <a:pt x="34243" y="8204"/>
                    <a:pt x="34124" y="8133"/>
                    <a:pt x="34040" y="8144"/>
                  </a:cubicBezTo>
                  <a:cubicBezTo>
                    <a:pt x="33743" y="8216"/>
                    <a:pt x="33445" y="8323"/>
                    <a:pt x="33064" y="8442"/>
                  </a:cubicBezTo>
                  <a:cubicBezTo>
                    <a:pt x="33302" y="8514"/>
                    <a:pt x="33457" y="8561"/>
                    <a:pt x="33600" y="8609"/>
                  </a:cubicBezTo>
                  <a:cubicBezTo>
                    <a:pt x="33600" y="8645"/>
                    <a:pt x="33600" y="8680"/>
                    <a:pt x="33588" y="8728"/>
                  </a:cubicBezTo>
                  <a:cubicBezTo>
                    <a:pt x="32933" y="8466"/>
                    <a:pt x="32326" y="8561"/>
                    <a:pt x="31671" y="8918"/>
                  </a:cubicBezTo>
                  <a:cubicBezTo>
                    <a:pt x="32135" y="9061"/>
                    <a:pt x="32564" y="9216"/>
                    <a:pt x="32981" y="9347"/>
                  </a:cubicBezTo>
                  <a:cubicBezTo>
                    <a:pt x="32885" y="9407"/>
                    <a:pt x="32814" y="9418"/>
                    <a:pt x="32742" y="9407"/>
                  </a:cubicBezTo>
                  <a:cubicBezTo>
                    <a:pt x="32350" y="9299"/>
                    <a:pt x="31969" y="9168"/>
                    <a:pt x="31576" y="9061"/>
                  </a:cubicBezTo>
                  <a:cubicBezTo>
                    <a:pt x="31421" y="9026"/>
                    <a:pt x="31207" y="9002"/>
                    <a:pt x="31040" y="9049"/>
                  </a:cubicBezTo>
                  <a:cubicBezTo>
                    <a:pt x="30242" y="9276"/>
                    <a:pt x="29433" y="9514"/>
                    <a:pt x="28635" y="9752"/>
                  </a:cubicBezTo>
                  <a:cubicBezTo>
                    <a:pt x="27932" y="9954"/>
                    <a:pt x="27254" y="10180"/>
                    <a:pt x="26480" y="10419"/>
                  </a:cubicBezTo>
                  <a:cubicBezTo>
                    <a:pt x="26849" y="10585"/>
                    <a:pt x="27147" y="10704"/>
                    <a:pt x="27444" y="10835"/>
                  </a:cubicBezTo>
                  <a:cubicBezTo>
                    <a:pt x="27432" y="10883"/>
                    <a:pt x="27397" y="10931"/>
                    <a:pt x="27385" y="10966"/>
                  </a:cubicBezTo>
                  <a:cubicBezTo>
                    <a:pt x="27111" y="10883"/>
                    <a:pt x="26837" y="10823"/>
                    <a:pt x="26599" y="10704"/>
                  </a:cubicBezTo>
                  <a:cubicBezTo>
                    <a:pt x="26254" y="10538"/>
                    <a:pt x="25944" y="10550"/>
                    <a:pt x="25599" y="10669"/>
                  </a:cubicBezTo>
                  <a:lnTo>
                    <a:pt x="16181" y="13526"/>
                  </a:lnTo>
                  <a:cubicBezTo>
                    <a:pt x="15478" y="13740"/>
                    <a:pt x="14764" y="13943"/>
                    <a:pt x="14014" y="14169"/>
                  </a:cubicBezTo>
                  <a:cubicBezTo>
                    <a:pt x="15347" y="14860"/>
                    <a:pt x="40505" y="24361"/>
                    <a:pt x="41279" y="24504"/>
                  </a:cubicBezTo>
                  <a:cubicBezTo>
                    <a:pt x="41505" y="24396"/>
                    <a:pt x="41636" y="24325"/>
                    <a:pt x="41779" y="24289"/>
                  </a:cubicBezTo>
                  <a:cubicBezTo>
                    <a:pt x="42279" y="24146"/>
                    <a:pt x="42768" y="23992"/>
                    <a:pt x="43351" y="23825"/>
                  </a:cubicBezTo>
                  <a:cubicBezTo>
                    <a:pt x="42232" y="23503"/>
                    <a:pt x="41208" y="23218"/>
                    <a:pt x="40184" y="22920"/>
                  </a:cubicBezTo>
                  <a:cubicBezTo>
                    <a:pt x="40196" y="22896"/>
                    <a:pt x="40196" y="22849"/>
                    <a:pt x="40208" y="22813"/>
                  </a:cubicBezTo>
                  <a:cubicBezTo>
                    <a:pt x="40327" y="22849"/>
                    <a:pt x="40446" y="22872"/>
                    <a:pt x="40553" y="22920"/>
                  </a:cubicBezTo>
                  <a:cubicBezTo>
                    <a:pt x="41446" y="23170"/>
                    <a:pt x="42339" y="23444"/>
                    <a:pt x="43232" y="23682"/>
                  </a:cubicBezTo>
                  <a:cubicBezTo>
                    <a:pt x="43422" y="23742"/>
                    <a:pt x="43684" y="23730"/>
                    <a:pt x="43875" y="23670"/>
                  </a:cubicBezTo>
                  <a:cubicBezTo>
                    <a:pt x="46077" y="22968"/>
                    <a:pt x="48268" y="22265"/>
                    <a:pt x="50471" y="21551"/>
                  </a:cubicBezTo>
                  <a:cubicBezTo>
                    <a:pt x="50507" y="21539"/>
                    <a:pt x="50554" y="21491"/>
                    <a:pt x="50614" y="21468"/>
                  </a:cubicBezTo>
                  <a:cubicBezTo>
                    <a:pt x="49923" y="21110"/>
                    <a:pt x="49268" y="20932"/>
                    <a:pt x="48613" y="20753"/>
                  </a:cubicBezTo>
                  <a:close/>
                  <a:moveTo>
                    <a:pt x="85606" y="36076"/>
                  </a:moveTo>
                  <a:cubicBezTo>
                    <a:pt x="85594" y="36065"/>
                    <a:pt x="85535" y="36005"/>
                    <a:pt x="85475" y="35969"/>
                  </a:cubicBezTo>
                  <a:cubicBezTo>
                    <a:pt x="84868" y="35553"/>
                    <a:pt x="84237" y="35136"/>
                    <a:pt x="83630" y="34719"/>
                  </a:cubicBezTo>
                  <a:cubicBezTo>
                    <a:pt x="81189" y="33052"/>
                    <a:pt x="78760" y="31385"/>
                    <a:pt x="76319" y="29742"/>
                  </a:cubicBezTo>
                  <a:cubicBezTo>
                    <a:pt x="76236" y="29683"/>
                    <a:pt x="76117" y="29695"/>
                    <a:pt x="75974" y="29659"/>
                  </a:cubicBezTo>
                  <a:cubicBezTo>
                    <a:pt x="76069" y="30671"/>
                    <a:pt x="75581" y="31254"/>
                    <a:pt x="74783" y="31600"/>
                  </a:cubicBezTo>
                  <a:cubicBezTo>
                    <a:pt x="74307" y="31802"/>
                    <a:pt x="73855" y="32028"/>
                    <a:pt x="73331" y="32183"/>
                  </a:cubicBezTo>
                  <a:cubicBezTo>
                    <a:pt x="71664" y="32671"/>
                    <a:pt x="70009" y="33231"/>
                    <a:pt x="68378" y="33802"/>
                  </a:cubicBezTo>
                  <a:cubicBezTo>
                    <a:pt x="65878" y="34648"/>
                    <a:pt x="63389" y="35553"/>
                    <a:pt x="60877" y="36374"/>
                  </a:cubicBezTo>
                  <a:cubicBezTo>
                    <a:pt x="59591" y="36791"/>
                    <a:pt x="58281" y="37088"/>
                    <a:pt x="56984" y="37493"/>
                  </a:cubicBezTo>
                  <a:cubicBezTo>
                    <a:pt x="55722" y="37898"/>
                    <a:pt x="54412" y="38136"/>
                    <a:pt x="53221" y="38803"/>
                  </a:cubicBezTo>
                  <a:cubicBezTo>
                    <a:pt x="52793" y="39053"/>
                    <a:pt x="52269" y="39172"/>
                    <a:pt x="51792" y="39327"/>
                  </a:cubicBezTo>
                  <a:cubicBezTo>
                    <a:pt x="50078" y="39863"/>
                    <a:pt x="48375" y="40339"/>
                    <a:pt x="46673" y="40898"/>
                  </a:cubicBezTo>
                  <a:cubicBezTo>
                    <a:pt x="44506" y="41625"/>
                    <a:pt x="42339" y="42422"/>
                    <a:pt x="40172" y="43173"/>
                  </a:cubicBezTo>
                  <a:cubicBezTo>
                    <a:pt x="40065" y="43208"/>
                    <a:pt x="39946" y="43232"/>
                    <a:pt x="39839" y="43268"/>
                  </a:cubicBezTo>
                  <a:cubicBezTo>
                    <a:pt x="39827" y="43232"/>
                    <a:pt x="39827" y="43196"/>
                    <a:pt x="39815" y="43161"/>
                  </a:cubicBezTo>
                  <a:cubicBezTo>
                    <a:pt x="41232" y="42672"/>
                    <a:pt x="42637" y="42161"/>
                    <a:pt x="44053" y="41684"/>
                  </a:cubicBezTo>
                  <a:cubicBezTo>
                    <a:pt x="45470" y="41196"/>
                    <a:pt x="46887" y="40708"/>
                    <a:pt x="48316" y="40244"/>
                  </a:cubicBezTo>
                  <a:cubicBezTo>
                    <a:pt x="49721" y="39779"/>
                    <a:pt x="51173" y="39363"/>
                    <a:pt x="52578" y="38934"/>
                  </a:cubicBezTo>
                  <a:cubicBezTo>
                    <a:pt x="47578" y="40101"/>
                    <a:pt x="42779" y="41899"/>
                    <a:pt x="37934" y="43589"/>
                  </a:cubicBezTo>
                  <a:cubicBezTo>
                    <a:pt x="37815" y="43637"/>
                    <a:pt x="37695" y="43685"/>
                    <a:pt x="37541" y="43744"/>
                  </a:cubicBezTo>
                  <a:cubicBezTo>
                    <a:pt x="37624" y="43756"/>
                    <a:pt x="37660" y="43768"/>
                    <a:pt x="37684" y="43756"/>
                  </a:cubicBezTo>
                  <a:cubicBezTo>
                    <a:pt x="39124" y="43565"/>
                    <a:pt x="40589" y="43387"/>
                    <a:pt x="42029" y="43173"/>
                  </a:cubicBezTo>
                  <a:cubicBezTo>
                    <a:pt x="45363" y="42696"/>
                    <a:pt x="48697" y="42220"/>
                    <a:pt x="52031" y="41732"/>
                  </a:cubicBezTo>
                  <a:cubicBezTo>
                    <a:pt x="53519" y="41506"/>
                    <a:pt x="54995" y="41327"/>
                    <a:pt x="56472" y="41065"/>
                  </a:cubicBezTo>
                  <a:cubicBezTo>
                    <a:pt x="59031" y="40601"/>
                    <a:pt x="61567" y="40065"/>
                    <a:pt x="64127" y="39625"/>
                  </a:cubicBezTo>
                  <a:cubicBezTo>
                    <a:pt x="66735" y="39160"/>
                    <a:pt x="69354" y="38743"/>
                    <a:pt x="71962" y="38303"/>
                  </a:cubicBezTo>
                  <a:cubicBezTo>
                    <a:pt x="76534" y="37565"/>
                    <a:pt x="81070" y="36827"/>
                    <a:pt x="85606" y="36076"/>
                  </a:cubicBezTo>
                  <a:close/>
                  <a:moveTo>
                    <a:pt x="30540" y="36255"/>
                  </a:moveTo>
                  <a:cubicBezTo>
                    <a:pt x="30540" y="36291"/>
                    <a:pt x="30528" y="36326"/>
                    <a:pt x="30528" y="36362"/>
                  </a:cubicBezTo>
                  <a:cubicBezTo>
                    <a:pt x="30397" y="36326"/>
                    <a:pt x="30254" y="36315"/>
                    <a:pt x="30135" y="36267"/>
                  </a:cubicBezTo>
                  <a:cubicBezTo>
                    <a:pt x="29230" y="35886"/>
                    <a:pt x="28325" y="35493"/>
                    <a:pt x="27420" y="35100"/>
                  </a:cubicBezTo>
                  <a:cubicBezTo>
                    <a:pt x="27325" y="35053"/>
                    <a:pt x="27218" y="34993"/>
                    <a:pt x="27123" y="34993"/>
                  </a:cubicBezTo>
                  <a:cubicBezTo>
                    <a:pt x="26408" y="35053"/>
                    <a:pt x="25694" y="35124"/>
                    <a:pt x="24980" y="35195"/>
                  </a:cubicBezTo>
                  <a:lnTo>
                    <a:pt x="24980" y="35255"/>
                  </a:lnTo>
                  <a:cubicBezTo>
                    <a:pt x="25480" y="35469"/>
                    <a:pt x="25992" y="35684"/>
                    <a:pt x="26492" y="35898"/>
                  </a:cubicBezTo>
                  <a:cubicBezTo>
                    <a:pt x="26480" y="35945"/>
                    <a:pt x="26468" y="35969"/>
                    <a:pt x="26444" y="36017"/>
                  </a:cubicBezTo>
                  <a:cubicBezTo>
                    <a:pt x="26373" y="36005"/>
                    <a:pt x="26301" y="36005"/>
                    <a:pt x="26242" y="35969"/>
                  </a:cubicBezTo>
                  <a:cubicBezTo>
                    <a:pt x="25718" y="35767"/>
                    <a:pt x="25218" y="35553"/>
                    <a:pt x="24682" y="35362"/>
                  </a:cubicBezTo>
                  <a:cubicBezTo>
                    <a:pt x="24468" y="35291"/>
                    <a:pt x="24229" y="35291"/>
                    <a:pt x="24003" y="35243"/>
                  </a:cubicBezTo>
                  <a:cubicBezTo>
                    <a:pt x="23991" y="35291"/>
                    <a:pt x="23991" y="35314"/>
                    <a:pt x="23979" y="35362"/>
                  </a:cubicBezTo>
                  <a:lnTo>
                    <a:pt x="27682" y="36969"/>
                  </a:lnTo>
                  <a:lnTo>
                    <a:pt x="27635" y="37100"/>
                  </a:lnTo>
                  <a:cubicBezTo>
                    <a:pt x="27504" y="37077"/>
                    <a:pt x="27373" y="37041"/>
                    <a:pt x="27242" y="36993"/>
                  </a:cubicBezTo>
                  <a:cubicBezTo>
                    <a:pt x="26051" y="36493"/>
                    <a:pt x="24872" y="35969"/>
                    <a:pt x="23682" y="35481"/>
                  </a:cubicBezTo>
                  <a:cubicBezTo>
                    <a:pt x="23467" y="35386"/>
                    <a:pt x="23206" y="35410"/>
                    <a:pt x="22979" y="35362"/>
                  </a:cubicBezTo>
                  <a:cubicBezTo>
                    <a:pt x="22967" y="35410"/>
                    <a:pt x="22956" y="35457"/>
                    <a:pt x="22956" y="35493"/>
                  </a:cubicBezTo>
                  <a:cubicBezTo>
                    <a:pt x="24896" y="36374"/>
                    <a:pt x="26837" y="37267"/>
                    <a:pt x="28790" y="38148"/>
                  </a:cubicBezTo>
                  <a:cubicBezTo>
                    <a:pt x="28766" y="38184"/>
                    <a:pt x="28754" y="38220"/>
                    <a:pt x="28742" y="38267"/>
                  </a:cubicBezTo>
                  <a:cubicBezTo>
                    <a:pt x="28635" y="38220"/>
                    <a:pt x="28516" y="38208"/>
                    <a:pt x="28409" y="38148"/>
                  </a:cubicBezTo>
                  <a:cubicBezTo>
                    <a:pt x="26551" y="37291"/>
                    <a:pt x="24706" y="36434"/>
                    <a:pt x="22848" y="35588"/>
                  </a:cubicBezTo>
                  <a:cubicBezTo>
                    <a:pt x="22670" y="35493"/>
                    <a:pt x="22444" y="35493"/>
                    <a:pt x="22241" y="35457"/>
                  </a:cubicBezTo>
                  <a:lnTo>
                    <a:pt x="22194" y="35588"/>
                  </a:lnTo>
                  <a:cubicBezTo>
                    <a:pt x="23682" y="36267"/>
                    <a:pt x="25170" y="36946"/>
                    <a:pt x="26658" y="37624"/>
                  </a:cubicBezTo>
                  <a:cubicBezTo>
                    <a:pt x="26646" y="37648"/>
                    <a:pt x="26623" y="37684"/>
                    <a:pt x="26611" y="37731"/>
                  </a:cubicBezTo>
                  <a:cubicBezTo>
                    <a:pt x="26444" y="37672"/>
                    <a:pt x="26265" y="37624"/>
                    <a:pt x="26111" y="37553"/>
                  </a:cubicBezTo>
                  <a:cubicBezTo>
                    <a:pt x="24753" y="36922"/>
                    <a:pt x="23396" y="36279"/>
                    <a:pt x="22027" y="35672"/>
                  </a:cubicBezTo>
                  <a:cubicBezTo>
                    <a:pt x="21824" y="35588"/>
                    <a:pt x="21586" y="35588"/>
                    <a:pt x="21360" y="35541"/>
                  </a:cubicBezTo>
                  <a:cubicBezTo>
                    <a:pt x="21348" y="35588"/>
                    <a:pt x="21348" y="35612"/>
                    <a:pt x="21324" y="35660"/>
                  </a:cubicBezTo>
                  <a:cubicBezTo>
                    <a:pt x="21955" y="35981"/>
                    <a:pt x="22575" y="36303"/>
                    <a:pt x="23206" y="36624"/>
                  </a:cubicBezTo>
                  <a:cubicBezTo>
                    <a:pt x="23194" y="36672"/>
                    <a:pt x="23170" y="36696"/>
                    <a:pt x="23158" y="36743"/>
                  </a:cubicBezTo>
                  <a:cubicBezTo>
                    <a:pt x="23039" y="36719"/>
                    <a:pt x="22908" y="36696"/>
                    <a:pt x="22801" y="36648"/>
                  </a:cubicBezTo>
                  <a:cubicBezTo>
                    <a:pt x="22194" y="36350"/>
                    <a:pt x="21598" y="36029"/>
                    <a:pt x="21003" y="35731"/>
                  </a:cubicBezTo>
                  <a:cubicBezTo>
                    <a:pt x="20872" y="35672"/>
                    <a:pt x="20705" y="35660"/>
                    <a:pt x="20539" y="35624"/>
                  </a:cubicBezTo>
                  <a:cubicBezTo>
                    <a:pt x="20527" y="35660"/>
                    <a:pt x="20527" y="35684"/>
                    <a:pt x="20515" y="35731"/>
                  </a:cubicBezTo>
                  <a:cubicBezTo>
                    <a:pt x="21777" y="36350"/>
                    <a:pt x="23039" y="36958"/>
                    <a:pt x="24289" y="37553"/>
                  </a:cubicBezTo>
                  <a:cubicBezTo>
                    <a:pt x="24277" y="37589"/>
                    <a:pt x="24265" y="37624"/>
                    <a:pt x="24241" y="37672"/>
                  </a:cubicBezTo>
                  <a:cubicBezTo>
                    <a:pt x="24099" y="37624"/>
                    <a:pt x="23944" y="37589"/>
                    <a:pt x="23813" y="37541"/>
                  </a:cubicBezTo>
                  <a:cubicBezTo>
                    <a:pt x="22622" y="36981"/>
                    <a:pt x="21443" y="36422"/>
                    <a:pt x="20253" y="35850"/>
                  </a:cubicBezTo>
                  <a:cubicBezTo>
                    <a:pt x="20122" y="35791"/>
                    <a:pt x="19991" y="35767"/>
                    <a:pt x="19836" y="35731"/>
                  </a:cubicBezTo>
                  <a:cubicBezTo>
                    <a:pt x="20122" y="35969"/>
                    <a:pt x="20431" y="36124"/>
                    <a:pt x="20729" y="36303"/>
                  </a:cubicBezTo>
                  <a:cubicBezTo>
                    <a:pt x="22741" y="37493"/>
                    <a:pt x="24861" y="38470"/>
                    <a:pt x="27004" y="39398"/>
                  </a:cubicBezTo>
                  <a:cubicBezTo>
                    <a:pt x="27313" y="39529"/>
                    <a:pt x="27635" y="39672"/>
                    <a:pt x="27980" y="39744"/>
                  </a:cubicBezTo>
                  <a:cubicBezTo>
                    <a:pt x="29718" y="40077"/>
                    <a:pt x="31445" y="40041"/>
                    <a:pt x="33159" y="39541"/>
                  </a:cubicBezTo>
                  <a:cubicBezTo>
                    <a:pt x="34933" y="39041"/>
                    <a:pt x="36683" y="38470"/>
                    <a:pt x="38446" y="37922"/>
                  </a:cubicBezTo>
                  <a:cubicBezTo>
                    <a:pt x="38969" y="37755"/>
                    <a:pt x="39481" y="37565"/>
                    <a:pt x="40112" y="37362"/>
                  </a:cubicBezTo>
                  <a:cubicBezTo>
                    <a:pt x="39577" y="37136"/>
                    <a:pt x="39148" y="36958"/>
                    <a:pt x="38707" y="36779"/>
                  </a:cubicBezTo>
                  <a:cubicBezTo>
                    <a:pt x="38731" y="36743"/>
                    <a:pt x="38743" y="36707"/>
                    <a:pt x="38755" y="36672"/>
                  </a:cubicBezTo>
                  <a:cubicBezTo>
                    <a:pt x="38850" y="36707"/>
                    <a:pt x="38934" y="36719"/>
                    <a:pt x="39029" y="36743"/>
                  </a:cubicBezTo>
                  <a:cubicBezTo>
                    <a:pt x="39339" y="36862"/>
                    <a:pt x="39648" y="37005"/>
                    <a:pt x="39958" y="37124"/>
                  </a:cubicBezTo>
                  <a:cubicBezTo>
                    <a:pt x="40398" y="37279"/>
                    <a:pt x="40541" y="37267"/>
                    <a:pt x="40970" y="36981"/>
                  </a:cubicBezTo>
                  <a:cubicBezTo>
                    <a:pt x="40172" y="36600"/>
                    <a:pt x="39386" y="36231"/>
                    <a:pt x="38588" y="35850"/>
                  </a:cubicBezTo>
                  <a:cubicBezTo>
                    <a:pt x="38612" y="35815"/>
                    <a:pt x="38636" y="35767"/>
                    <a:pt x="38648" y="35731"/>
                  </a:cubicBezTo>
                  <a:cubicBezTo>
                    <a:pt x="38755" y="35767"/>
                    <a:pt x="38862" y="35815"/>
                    <a:pt x="38946" y="35838"/>
                  </a:cubicBezTo>
                  <a:cubicBezTo>
                    <a:pt x="39624" y="36148"/>
                    <a:pt x="40303" y="36446"/>
                    <a:pt x="40958" y="36791"/>
                  </a:cubicBezTo>
                  <a:cubicBezTo>
                    <a:pt x="41374" y="37017"/>
                    <a:pt x="41684" y="36779"/>
                    <a:pt x="42077" y="36660"/>
                  </a:cubicBezTo>
                  <a:cubicBezTo>
                    <a:pt x="41470" y="36350"/>
                    <a:pt x="40910" y="36076"/>
                    <a:pt x="40362" y="35791"/>
                  </a:cubicBezTo>
                  <a:cubicBezTo>
                    <a:pt x="40374" y="35755"/>
                    <a:pt x="40410" y="35719"/>
                    <a:pt x="40422" y="35672"/>
                  </a:cubicBezTo>
                  <a:cubicBezTo>
                    <a:pt x="40517" y="35707"/>
                    <a:pt x="40601" y="35755"/>
                    <a:pt x="40696" y="35791"/>
                  </a:cubicBezTo>
                  <a:cubicBezTo>
                    <a:pt x="41053" y="35969"/>
                    <a:pt x="41434" y="36124"/>
                    <a:pt x="41779" y="36350"/>
                  </a:cubicBezTo>
                  <a:cubicBezTo>
                    <a:pt x="42256" y="36660"/>
                    <a:pt x="42684" y="36517"/>
                    <a:pt x="43149" y="36267"/>
                  </a:cubicBezTo>
                  <a:cubicBezTo>
                    <a:pt x="42779" y="36124"/>
                    <a:pt x="42434" y="35993"/>
                    <a:pt x="42089" y="35838"/>
                  </a:cubicBezTo>
                  <a:cubicBezTo>
                    <a:pt x="42101" y="35815"/>
                    <a:pt x="42125" y="35767"/>
                    <a:pt x="42136" y="35731"/>
                  </a:cubicBezTo>
                  <a:cubicBezTo>
                    <a:pt x="42422" y="35838"/>
                    <a:pt x="42720" y="35934"/>
                    <a:pt x="42982" y="36065"/>
                  </a:cubicBezTo>
                  <a:cubicBezTo>
                    <a:pt x="43399" y="36291"/>
                    <a:pt x="43744" y="36112"/>
                    <a:pt x="44113" y="35934"/>
                  </a:cubicBezTo>
                  <a:cubicBezTo>
                    <a:pt x="43827" y="35815"/>
                    <a:pt x="43577" y="35707"/>
                    <a:pt x="43327" y="35588"/>
                  </a:cubicBezTo>
                  <a:cubicBezTo>
                    <a:pt x="43589" y="35612"/>
                    <a:pt x="43827" y="35719"/>
                    <a:pt x="44089" y="35791"/>
                  </a:cubicBezTo>
                  <a:cubicBezTo>
                    <a:pt x="44220" y="35838"/>
                    <a:pt x="44387" y="35850"/>
                    <a:pt x="44506" y="35815"/>
                  </a:cubicBezTo>
                  <a:cubicBezTo>
                    <a:pt x="48983" y="34291"/>
                    <a:pt x="53459" y="32755"/>
                    <a:pt x="57936" y="31231"/>
                  </a:cubicBezTo>
                  <a:cubicBezTo>
                    <a:pt x="58031" y="31195"/>
                    <a:pt x="58103" y="31147"/>
                    <a:pt x="58198" y="31123"/>
                  </a:cubicBezTo>
                  <a:cubicBezTo>
                    <a:pt x="58198" y="31112"/>
                    <a:pt x="58174" y="31088"/>
                    <a:pt x="58174" y="31076"/>
                  </a:cubicBezTo>
                  <a:cubicBezTo>
                    <a:pt x="56626" y="31183"/>
                    <a:pt x="55079" y="31302"/>
                    <a:pt x="53531" y="31409"/>
                  </a:cubicBezTo>
                  <a:lnTo>
                    <a:pt x="53531" y="31457"/>
                  </a:lnTo>
                  <a:cubicBezTo>
                    <a:pt x="53805" y="31600"/>
                    <a:pt x="54067" y="31719"/>
                    <a:pt x="54340" y="31850"/>
                  </a:cubicBezTo>
                  <a:cubicBezTo>
                    <a:pt x="54031" y="31802"/>
                    <a:pt x="53745" y="31707"/>
                    <a:pt x="53471" y="31564"/>
                  </a:cubicBezTo>
                  <a:cubicBezTo>
                    <a:pt x="53197" y="31421"/>
                    <a:pt x="52900" y="31385"/>
                    <a:pt x="52519" y="31493"/>
                  </a:cubicBezTo>
                  <a:cubicBezTo>
                    <a:pt x="52864" y="31659"/>
                    <a:pt x="53138" y="31790"/>
                    <a:pt x="53412" y="31921"/>
                  </a:cubicBezTo>
                  <a:cubicBezTo>
                    <a:pt x="52793" y="31885"/>
                    <a:pt x="52304" y="31314"/>
                    <a:pt x="51554" y="31552"/>
                  </a:cubicBezTo>
                  <a:cubicBezTo>
                    <a:pt x="51983" y="31778"/>
                    <a:pt x="52376" y="31981"/>
                    <a:pt x="52745" y="32195"/>
                  </a:cubicBezTo>
                  <a:cubicBezTo>
                    <a:pt x="52733" y="32219"/>
                    <a:pt x="52721" y="32266"/>
                    <a:pt x="52685" y="32302"/>
                  </a:cubicBezTo>
                  <a:cubicBezTo>
                    <a:pt x="52340" y="32124"/>
                    <a:pt x="51983" y="31969"/>
                    <a:pt x="51661" y="31778"/>
                  </a:cubicBezTo>
                  <a:cubicBezTo>
                    <a:pt x="51292" y="31552"/>
                    <a:pt x="50911" y="31528"/>
                    <a:pt x="50411" y="31612"/>
                  </a:cubicBezTo>
                  <a:cubicBezTo>
                    <a:pt x="51019" y="31969"/>
                    <a:pt x="51554" y="32278"/>
                    <a:pt x="52090" y="32576"/>
                  </a:cubicBezTo>
                  <a:lnTo>
                    <a:pt x="52042" y="32671"/>
                  </a:lnTo>
                  <a:cubicBezTo>
                    <a:pt x="51947" y="32624"/>
                    <a:pt x="51828" y="32600"/>
                    <a:pt x="51721" y="32552"/>
                  </a:cubicBezTo>
                  <a:cubicBezTo>
                    <a:pt x="51292" y="32314"/>
                    <a:pt x="50852" y="32088"/>
                    <a:pt x="50459" y="31802"/>
                  </a:cubicBezTo>
                  <a:cubicBezTo>
                    <a:pt x="50042" y="31504"/>
                    <a:pt x="49602" y="31659"/>
                    <a:pt x="49173" y="31719"/>
                  </a:cubicBezTo>
                  <a:cubicBezTo>
                    <a:pt x="49876" y="32112"/>
                    <a:pt x="50554" y="32516"/>
                    <a:pt x="51257" y="32921"/>
                  </a:cubicBezTo>
                  <a:lnTo>
                    <a:pt x="51209" y="33017"/>
                  </a:lnTo>
                  <a:cubicBezTo>
                    <a:pt x="51114" y="32969"/>
                    <a:pt x="50995" y="32921"/>
                    <a:pt x="50899" y="32874"/>
                  </a:cubicBezTo>
                  <a:cubicBezTo>
                    <a:pt x="50411" y="32612"/>
                    <a:pt x="49899" y="32362"/>
                    <a:pt x="49459" y="32040"/>
                  </a:cubicBezTo>
                  <a:cubicBezTo>
                    <a:pt x="49006" y="31731"/>
                    <a:pt x="48590" y="31707"/>
                    <a:pt x="48137" y="32040"/>
                  </a:cubicBezTo>
                  <a:cubicBezTo>
                    <a:pt x="48756" y="32386"/>
                    <a:pt x="49387" y="32731"/>
                    <a:pt x="49995" y="33076"/>
                  </a:cubicBezTo>
                  <a:cubicBezTo>
                    <a:pt x="49983" y="33100"/>
                    <a:pt x="49959" y="33124"/>
                    <a:pt x="49959" y="33159"/>
                  </a:cubicBezTo>
                  <a:cubicBezTo>
                    <a:pt x="49864" y="33112"/>
                    <a:pt x="49745" y="33088"/>
                    <a:pt x="49637" y="33028"/>
                  </a:cubicBezTo>
                  <a:cubicBezTo>
                    <a:pt x="49161" y="32778"/>
                    <a:pt x="48673" y="32516"/>
                    <a:pt x="48185" y="32255"/>
                  </a:cubicBezTo>
                  <a:cubicBezTo>
                    <a:pt x="47947" y="32124"/>
                    <a:pt x="47756" y="32088"/>
                    <a:pt x="47506" y="32278"/>
                  </a:cubicBezTo>
                  <a:cubicBezTo>
                    <a:pt x="47756" y="32433"/>
                    <a:pt x="47994" y="32576"/>
                    <a:pt x="48232" y="32731"/>
                  </a:cubicBezTo>
                  <a:cubicBezTo>
                    <a:pt x="47947" y="32659"/>
                    <a:pt x="47709" y="32540"/>
                    <a:pt x="47470" y="32397"/>
                  </a:cubicBezTo>
                  <a:cubicBezTo>
                    <a:pt x="47173" y="32243"/>
                    <a:pt x="46970" y="32457"/>
                    <a:pt x="46637" y="32540"/>
                  </a:cubicBezTo>
                  <a:cubicBezTo>
                    <a:pt x="47197" y="32814"/>
                    <a:pt x="47637" y="33052"/>
                    <a:pt x="48090" y="33278"/>
                  </a:cubicBezTo>
                  <a:lnTo>
                    <a:pt x="48042" y="33374"/>
                  </a:lnTo>
                  <a:cubicBezTo>
                    <a:pt x="47649" y="33171"/>
                    <a:pt x="47256" y="33017"/>
                    <a:pt x="46863" y="32790"/>
                  </a:cubicBezTo>
                  <a:cubicBezTo>
                    <a:pt x="46554" y="32612"/>
                    <a:pt x="46292" y="32600"/>
                    <a:pt x="45970" y="32802"/>
                  </a:cubicBezTo>
                  <a:lnTo>
                    <a:pt x="47673" y="33790"/>
                  </a:lnTo>
                  <a:lnTo>
                    <a:pt x="47625" y="33874"/>
                  </a:lnTo>
                  <a:cubicBezTo>
                    <a:pt x="47518" y="33826"/>
                    <a:pt x="47435" y="33802"/>
                    <a:pt x="47328" y="33755"/>
                  </a:cubicBezTo>
                  <a:cubicBezTo>
                    <a:pt x="46947" y="33552"/>
                    <a:pt x="46554" y="33326"/>
                    <a:pt x="46173" y="33100"/>
                  </a:cubicBezTo>
                  <a:cubicBezTo>
                    <a:pt x="45637" y="32802"/>
                    <a:pt x="45601" y="32802"/>
                    <a:pt x="45006" y="33112"/>
                  </a:cubicBezTo>
                  <a:cubicBezTo>
                    <a:pt x="45637" y="33445"/>
                    <a:pt x="46244" y="33767"/>
                    <a:pt x="46851" y="34088"/>
                  </a:cubicBezTo>
                  <a:cubicBezTo>
                    <a:pt x="46839" y="34112"/>
                    <a:pt x="46839" y="34148"/>
                    <a:pt x="46828" y="34171"/>
                  </a:cubicBezTo>
                  <a:cubicBezTo>
                    <a:pt x="46708" y="34148"/>
                    <a:pt x="46566" y="34124"/>
                    <a:pt x="46470" y="34064"/>
                  </a:cubicBezTo>
                  <a:cubicBezTo>
                    <a:pt x="45970" y="33814"/>
                    <a:pt x="45482" y="33529"/>
                    <a:pt x="44994" y="33290"/>
                  </a:cubicBezTo>
                  <a:cubicBezTo>
                    <a:pt x="44815" y="33207"/>
                    <a:pt x="44601" y="33207"/>
                    <a:pt x="44411" y="33159"/>
                  </a:cubicBezTo>
                  <a:cubicBezTo>
                    <a:pt x="44399" y="33207"/>
                    <a:pt x="44387" y="33231"/>
                    <a:pt x="44387" y="33278"/>
                  </a:cubicBezTo>
                  <a:cubicBezTo>
                    <a:pt x="44625" y="33445"/>
                    <a:pt x="44863" y="33588"/>
                    <a:pt x="45101" y="33755"/>
                  </a:cubicBezTo>
                  <a:cubicBezTo>
                    <a:pt x="44565" y="33743"/>
                    <a:pt x="44161" y="33040"/>
                    <a:pt x="43530" y="33552"/>
                  </a:cubicBezTo>
                  <a:cubicBezTo>
                    <a:pt x="44172" y="33862"/>
                    <a:pt x="44780" y="34171"/>
                    <a:pt x="45411" y="34481"/>
                  </a:cubicBezTo>
                  <a:cubicBezTo>
                    <a:pt x="45399" y="34517"/>
                    <a:pt x="45375" y="34564"/>
                    <a:pt x="45363" y="34588"/>
                  </a:cubicBezTo>
                  <a:cubicBezTo>
                    <a:pt x="45244" y="34541"/>
                    <a:pt x="45113" y="34517"/>
                    <a:pt x="44994" y="34469"/>
                  </a:cubicBezTo>
                  <a:cubicBezTo>
                    <a:pt x="44482" y="34219"/>
                    <a:pt x="43970" y="33981"/>
                    <a:pt x="43470" y="33707"/>
                  </a:cubicBezTo>
                  <a:cubicBezTo>
                    <a:pt x="43160" y="33529"/>
                    <a:pt x="42898" y="33636"/>
                    <a:pt x="42565" y="33755"/>
                  </a:cubicBezTo>
                  <a:cubicBezTo>
                    <a:pt x="43041" y="33981"/>
                    <a:pt x="43458" y="34183"/>
                    <a:pt x="43875" y="34398"/>
                  </a:cubicBezTo>
                  <a:cubicBezTo>
                    <a:pt x="43863" y="34421"/>
                    <a:pt x="43839" y="34469"/>
                    <a:pt x="43827" y="34505"/>
                  </a:cubicBezTo>
                  <a:cubicBezTo>
                    <a:pt x="43089" y="34386"/>
                    <a:pt x="42494" y="33695"/>
                    <a:pt x="41565" y="33862"/>
                  </a:cubicBezTo>
                  <a:cubicBezTo>
                    <a:pt x="42291" y="34219"/>
                    <a:pt x="42934" y="34529"/>
                    <a:pt x="43577" y="34838"/>
                  </a:cubicBezTo>
                  <a:lnTo>
                    <a:pt x="43530" y="34981"/>
                  </a:lnTo>
                  <a:cubicBezTo>
                    <a:pt x="43410" y="34945"/>
                    <a:pt x="43268" y="34922"/>
                    <a:pt x="43160" y="34874"/>
                  </a:cubicBezTo>
                  <a:cubicBezTo>
                    <a:pt x="42267" y="34445"/>
                    <a:pt x="41374" y="33993"/>
                    <a:pt x="40470" y="33564"/>
                  </a:cubicBezTo>
                  <a:cubicBezTo>
                    <a:pt x="40303" y="33493"/>
                    <a:pt x="40101" y="33517"/>
                    <a:pt x="39898" y="33493"/>
                  </a:cubicBezTo>
                  <a:cubicBezTo>
                    <a:pt x="39898" y="33517"/>
                    <a:pt x="39886" y="33564"/>
                    <a:pt x="39886" y="33588"/>
                  </a:cubicBezTo>
                  <a:cubicBezTo>
                    <a:pt x="40398" y="33862"/>
                    <a:pt x="40910" y="34124"/>
                    <a:pt x="41422" y="34398"/>
                  </a:cubicBezTo>
                  <a:cubicBezTo>
                    <a:pt x="41398" y="34445"/>
                    <a:pt x="41386" y="34469"/>
                    <a:pt x="41363" y="34517"/>
                  </a:cubicBezTo>
                  <a:cubicBezTo>
                    <a:pt x="41255" y="34469"/>
                    <a:pt x="41172" y="34445"/>
                    <a:pt x="41065" y="34398"/>
                  </a:cubicBezTo>
                  <a:cubicBezTo>
                    <a:pt x="40636" y="34183"/>
                    <a:pt x="40184" y="33969"/>
                    <a:pt x="39755" y="33743"/>
                  </a:cubicBezTo>
                  <a:cubicBezTo>
                    <a:pt x="39398" y="33564"/>
                    <a:pt x="39350" y="33564"/>
                    <a:pt x="38934" y="33743"/>
                  </a:cubicBezTo>
                  <a:cubicBezTo>
                    <a:pt x="39839" y="34148"/>
                    <a:pt x="40732" y="34541"/>
                    <a:pt x="41613" y="34945"/>
                  </a:cubicBezTo>
                  <a:lnTo>
                    <a:pt x="41565" y="35041"/>
                  </a:lnTo>
                  <a:cubicBezTo>
                    <a:pt x="41446" y="34993"/>
                    <a:pt x="41315" y="34957"/>
                    <a:pt x="41196" y="34922"/>
                  </a:cubicBezTo>
                  <a:cubicBezTo>
                    <a:pt x="40482" y="34588"/>
                    <a:pt x="39743" y="34291"/>
                    <a:pt x="39041" y="33933"/>
                  </a:cubicBezTo>
                  <a:cubicBezTo>
                    <a:pt x="38636" y="33731"/>
                    <a:pt x="38267" y="33731"/>
                    <a:pt x="37791" y="33874"/>
                  </a:cubicBezTo>
                  <a:cubicBezTo>
                    <a:pt x="39100" y="34421"/>
                    <a:pt x="40351" y="34945"/>
                    <a:pt x="41613" y="35469"/>
                  </a:cubicBezTo>
                  <a:cubicBezTo>
                    <a:pt x="41601" y="35517"/>
                    <a:pt x="41589" y="35541"/>
                    <a:pt x="41565" y="35588"/>
                  </a:cubicBezTo>
                  <a:cubicBezTo>
                    <a:pt x="41434" y="35541"/>
                    <a:pt x="41291" y="35517"/>
                    <a:pt x="41148" y="35457"/>
                  </a:cubicBezTo>
                  <a:cubicBezTo>
                    <a:pt x="40005" y="34981"/>
                    <a:pt x="38862" y="34481"/>
                    <a:pt x="37719" y="34029"/>
                  </a:cubicBezTo>
                  <a:cubicBezTo>
                    <a:pt x="37457" y="33921"/>
                    <a:pt x="37148" y="33933"/>
                    <a:pt x="36862" y="33886"/>
                  </a:cubicBezTo>
                  <a:cubicBezTo>
                    <a:pt x="36850" y="33933"/>
                    <a:pt x="36850" y="33981"/>
                    <a:pt x="36838" y="34029"/>
                  </a:cubicBezTo>
                  <a:cubicBezTo>
                    <a:pt x="37362" y="34279"/>
                    <a:pt x="37874" y="34517"/>
                    <a:pt x="38386" y="34767"/>
                  </a:cubicBezTo>
                  <a:cubicBezTo>
                    <a:pt x="38374" y="34802"/>
                    <a:pt x="38350" y="34826"/>
                    <a:pt x="38338" y="34874"/>
                  </a:cubicBezTo>
                  <a:cubicBezTo>
                    <a:pt x="37957" y="34695"/>
                    <a:pt x="37517" y="34541"/>
                    <a:pt x="37160" y="34302"/>
                  </a:cubicBezTo>
                  <a:cubicBezTo>
                    <a:pt x="36612" y="33969"/>
                    <a:pt x="36064" y="34005"/>
                    <a:pt x="35457" y="34207"/>
                  </a:cubicBezTo>
                  <a:cubicBezTo>
                    <a:pt x="36410" y="34576"/>
                    <a:pt x="37374" y="34933"/>
                    <a:pt x="38326" y="35303"/>
                  </a:cubicBezTo>
                  <a:cubicBezTo>
                    <a:pt x="38315" y="35338"/>
                    <a:pt x="38315" y="35362"/>
                    <a:pt x="38291" y="35398"/>
                  </a:cubicBezTo>
                  <a:cubicBezTo>
                    <a:pt x="38219" y="35374"/>
                    <a:pt x="38148" y="35374"/>
                    <a:pt x="38088" y="35362"/>
                  </a:cubicBezTo>
                  <a:cubicBezTo>
                    <a:pt x="37303" y="35064"/>
                    <a:pt x="36493" y="34802"/>
                    <a:pt x="35707" y="34457"/>
                  </a:cubicBezTo>
                  <a:cubicBezTo>
                    <a:pt x="35255" y="34267"/>
                    <a:pt x="34826" y="34148"/>
                    <a:pt x="34338" y="34231"/>
                  </a:cubicBezTo>
                  <a:cubicBezTo>
                    <a:pt x="33731" y="34338"/>
                    <a:pt x="33112" y="34386"/>
                    <a:pt x="32421" y="34469"/>
                  </a:cubicBezTo>
                  <a:cubicBezTo>
                    <a:pt x="32719" y="34648"/>
                    <a:pt x="32921" y="34767"/>
                    <a:pt x="33135" y="34898"/>
                  </a:cubicBezTo>
                  <a:lnTo>
                    <a:pt x="33088" y="34993"/>
                  </a:lnTo>
                  <a:cubicBezTo>
                    <a:pt x="32909" y="34898"/>
                    <a:pt x="32731" y="34838"/>
                    <a:pt x="32564" y="34743"/>
                  </a:cubicBezTo>
                  <a:cubicBezTo>
                    <a:pt x="32254" y="34529"/>
                    <a:pt x="31945" y="34481"/>
                    <a:pt x="31564" y="34564"/>
                  </a:cubicBezTo>
                  <a:cubicBezTo>
                    <a:pt x="31230" y="34624"/>
                    <a:pt x="30861" y="34636"/>
                    <a:pt x="30528" y="34660"/>
                  </a:cubicBezTo>
                  <a:lnTo>
                    <a:pt x="30040" y="34707"/>
                  </a:lnTo>
                  <a:lnTo>
                    <a:pt x="30040" y="34767"/>
                  </a:lnTo>
                  <a:cubicBezTo>
                    <a:pt x="30397" y="34922"/>
                    <a:pt x="30730" y="35064"/>
                    <a:pt x="31087" y="35195"/>
                  </a:cubicBezTo>
                  <a:cubicBezTo>
                    <a:pt x="31076" y="35231"/>
                    <a:pt x="31076" y="35255"/>
                    <a:pt x="31064" y="35291"/>
                  </a:cubicBezTo>
                  <a:cubicBezTo>
                    <a:pt x="30290" y="35100"/>
                    <a:pt x="29587" y="34481"/>
                    <a:pt x="28682" y="34862"/>
                  </a:cubicBezTo>
                  <a:cubicBezTo>
                    <a:pt x="29230" y="35076"/>
                    <a:pt x="29742" y="35291"/>
                    <a:pt x="30254" y="35493"/>
                  </a:cubicBezTo>
                  <a:cubicBezTo>
                    <a:pt x="30778" y="35707"/>
                    <a:pt x="31314" y="35934"/>
                    <a:pt x="31838" y="36148"/>
                  </a:cubicBezTo>
                  <a:cubicBezTo>
                    <a:pt x="32326" y="36362"/>
                    <a:pt x="32850" y="36529"/>
                    <a:pt x="33278" y="36838"/>
                  </a:cubicBezTo>
                  <a:cubicBezTo>
                    <a:pt x="33147" y="36850"/>
                    <a:pt x="33028" y="36827"/>
                    <a:pt x="32909" y="36779"/>
                  </a:cubicBezTo>
                  <a:cubicBezTo>
                    <a:pt x="31421" y="36184"/>
                    <a:pt x="29944" y="35553"/>
                    <a:pt x="28456" y="34981"/>
                  </a:cubicBezTo>
                  <a:cubicBezTo>
                    <a:pt x="28218" y="34886"/>
                    <a:pt x="27932" y="34898"/>
                    <a:pt x="27670" y="34874"/>
                  </a:cubicBezTo>
                  <a:cubicBezTo>
                    <a:pt x="27670" y="34922"/>
                    <a:pt x="27658" y="34945"/>
                    <a:pt x="27658" y="34993"/>
                  </a:cubicBezTo>
                  <a:cubicBezTo>
                    <a:pt x="28587" y="35410"/>
                    <a:pt x="29575" y="35826"/>
                    <a:pt x="30540" y="36255"/>
                  </a:cubicBezTo>
                  <a:close/>
                  <a:moveTo>
                    <a:pt x="84427" y="42327"/>
                  </a:moveTo>
                  <a:cubicBezTo>
                    <a:pt x="82856" y="42530"/>
                    <a:pt x="81320" y="42756"/>
                    <a:pt x="79772" y="42923"/>
                  </a:cubicBezTo>
                  <a:cubicBezTo>
                    <a:pt x="76450" y="43268"/>
                    <a:pt x="73140" y="43565"/>
                    <a:pt x="69878" y="44304"/>
                  </a:cubicBezTo>
                  <a:cubicBezTo>
                    <a:pt x="69819" y="44316"/>
                    <a:pt x="69747" y="44304"/>
                    <a:pt x="69664" y="44292"/>
                  </a:cubicBezTo>
                  <a:cubicBezTo>
                    <a:pt x="69664" y="44256"/>
                    <a:pt x="69652" y="44232"/>
                    <a:pt x="69652" y="44196"/>
                  </a:cubicBezTo>
                  <a:cubicBezTo>
                    <a:pt x="69830" y="44137"/>
                    <a:pt x="70009" y="44066"/>
                    <a:pt x="70283" y="43982"/>
                  </a:cubicBezTo>
                  <a:cubicBezTo>
                    <a:pt x="69295" y="44125"/>
                    <a:pt x="68414" y="44280"/>
                    <a:pt x="67544" y="44399"/>
                  </a:cubicBezTo>
                  <a:cubicBezTo>
                    <a:pt x="65699" y="44649"/>
                    <a:pt x="63853" y="44839"/>
                    <a:pt x="62020" y="45125"/>
                  </a:cubicBezTo>
                  <a:cubicBezTo>
                    <a:pt x="58770" y="45625"/>
                    <a:pt x="55531" y="46185"/>
                    <a:pt x="52304" y="46733"/>
                  </a:cubicBezTo>
                  <a:cubicBezTo>
                    <a:pt x="50757" y="46994"/>
                    <a:pt x="49221" y="47328"/>
                    <a:pt x="47685" y="47578"/>
                  </a:cubicBezTo>
                  <a:cubicBezTo>
                    <a:pt x="44280" y="48126"/>
                    <a:pt x="40851" y="48649"/>
                    <a:pt x="37434" y="49197"/>
                  </a:cubicBezTo>
                  <a:cubicBezTo>
                    <a:pt x="34064" y="49733"/>
                    <a:pt x="30718" y="50304"/>
                    <a:pt x="27361" y="50840"/>
                  </a:cubicBezTo>
                  <a:cubicBezTo>
                    <a:pt x="24813" y="51257"/>
                    <a:pt x="22265" y="51638"/>
                    <a:pt x="19717" y="52043"/>
                  </a:cubicBezTo>
                  <a:cubicBezTo>
                    <a:pt x="19265" y="52114"/>
                    <a:pt x="19229" y="52162"/>
                    <a:pt x="19300" y="52626"/>
                  </a:cubicBezTo>
                  <a:cubicBezTo>
                    <a:pt x="19419" y="52614"/>
                    <a:pt x="19527" y="52590"/>
                    <a:pt x="19646" y="52578"/>
                  </a:cubicBezTo>
                  <a:cubicBezTo>
                    <a:pt x="20693" y="52400"/>
                    <a:pt x="21729" y="52197"/>
                    <a:pt x="22777" y="52055"/>
                  </a:cubicBezTo>
                  <a:cubicBezTo>
                    <a:pt x="24658" y="51816"/>
                    <a:pt x="26563" y="51674"/>
                    <a:pt x="28444" y="51400"/>
                  </a:cubicBezTo>
                  <a:cubicBezTo>
                    <a:pt x="31707" y="50924"/>
                    <a:pt x="34957" y="50376"/>
                    <a:pt x="38207" y="49852"/>
                  </a:cubicBezTo>
                  <a:cubicBezTo>
                    <a:pt x="38672" y="49781"/>
                    <a:pt x="39124" y="49709"/>
                    <a:pt x="39577" y="49638"/>
                  </a:cubicBezTo>
                  <a:cubicBezTo>
                    <a:pt x="39589" y="49661"/>
                    <a:pt x="39589" y="49697"/>
                    <a:pt x="39600" y="49733"/>
                  </a:cubicBezTo>
                  <a:cubicBezTo>
                    <a:pt x="39469" y="49769"/>
                    <a:pt x="39339" y="49816"/>
                    <a:pt x="39184" y="49828"/>
                  </a:cubicBezTo>
                  <a:cubicBezTo>
                    <a:pt x="37303" y="50162"/>
                    <a:pt x="35409" y="50435"/>
                    <a:pt x="33528" y="50793"/>
                  </a:cubicBezTo>
                  <a:cubicBezTo>
                    <a:pt x="30790" y="51305"/>
                    <a:pt x="28039" y="51721"/>
                    <a:pt x="25277" y="52019"/>
                  </a:cubicBezTo>
                  <a:cubicBezTo>
                    <a:pt x="23325" y="52221"/>
                    <a:pt x="21384" y="52555"/>
                    <a:pt x="19443" y="52817"/>
                  </a:cubicBezTo>
                  <a:cubicBezTo>
                    <a:pt x="19348" y="52840"/>
                    <a:pt x="19217" y="52888"/>
                    <a:pt x="19205" y="52948"/>
                  </a:cubicBezTo>
                  <a:cubicBezTo>
                    <a:pt x="19122" y="53210"/>
                    <a:pt x="19086" y="53483"/>
                    <a:pt x="19026" y="53769"/>
                  </a:cubicBezTo>
                  <a:cubicBezTo>
                    <a:pt x="19205" y="53745"/>
                    <a:pt x="19336" y="53710"/>
                    <a:pt x="19467" y="53698"/>
                  </a:cubicBezTo>
                  <a:cubicBezTo>
                    <a:pt x="22444" y="53186"/>
                    <a:pt x="25420" y="52686"/>
                    <a:pt x="28397" y="52197"/>
                  </a:cubicBezTo>
                  <a:cubicBezTo>
                    <a:pt x="30837" y="51793"/>
                    <a:pt x="33290" y="51495"/>
                    <a:pt x="35719" y="51031"/>
                  </a:cubicBezTo>
                  <a:cubicBezTo>
                    <a:pt x="40934" y="50054"/>
                    <a:pt x="46125" y="48971"/>
                    <a:pt x="51328" y="47983"/>
                  </a:cubicBezTo>
                  <a:cubicBezTo>
                    <a:pt x="53436" y="47578"/>
                    <a:pt x="55543" y="47316"/>
                    <a:pt x="57674" y="47042"/>
                  </a:cubicBezTo>
                  <a:cubicBezTo>
                    <a:pt x="60174" y="46721"/>
                    <a:pt x="62675" y="46447"/>
                    <a:pt x="65175" y="46137"/>
                  </a:cubicBezTo>
                  <a:cubicBezTo>
                    <a:pt x="65520" y="46090"/>
                    <a:pt x="65830" y="45887"/>
                    <a:pt x="66175" y="45875"/>
                  </a:cubicBezTo>
                  <a:cubicBezTo>
                    <a:pt x="68473" y="45792"/>
                    <a:pt x="70735" y="45339"/>
                    <a:pt x="72986" y="44887"/>
                  </a:cubicBezTo>
                  <a:cubicBezTo>
                    <a:pt x="76367" y="44232"/>
                    <a:pt x="79760" y="43732"/>
                    <a:pt x="83154" y="43256"/>
                  </a:cubicBezTo>
                  <a:cubicBezTo>
                    <a:pt x="83570" y="43196"/>
                    <a:pt x="83987" y="43137"/>
                    <a:pt x="84332" y="43089"/>
                  </a:cubicBezTo>
                  <a:cubicBezTo>
                    <a:pt x="84368" y="42792"/>
                    <a:pt x="84404" y="42542"/>
                    <a:pt x="84427" y="42327"/>
                  </a:cubicBezTo>
                  <a:close/>
                  <a:moveTo>
                    <a:pt x="73926" y="22194"/>
                  </a:moveTo>
                  <a:cubicBezTo>
                    <a:pt x="74355" y="22730"/>
                    <a:pt x="74772" y="23230"/>
                    <a:pt x="75176" y="23754"/>
                  </a:cubicBezTo>
                  <a:cubicBezTo>
                    <a:pt x="75141" y="23789"/>
                    <a:pt x="75117" y="23801"/>
                    <a:pt x="75069" y="23825"/>
                  </a:cubicBezTo>
                  <a:cubicBezTo>
                    <a:pt x="74712" y="23396"/>
                    <a:pt x="74331" y="22980"/>
                    <a:pt x="73998" y="22515"/>
                  </a:cubicBezTo>
                  <a:cubicBezTo>
                    <a:pt x="73771" y="22194"/>
                    <a:pt x="73569" y="22218"/>
                    <a:pt x="73236" y="22444"/>
                  </a:cubicBezTo>
                  <a:cubicBezTo>
                    <a:pt x="73998" y="23134"/>
                    <a:pt x="74736" y="23789"/>
                    <a:pt x="75474" y="24456"/>
                  </a:cubicBezTo>
                  <a:cubicBezTo>
                    <a:pt x="75307" y="24408"/>
                    <a:pt x="75188" y="24337"/>
                    <a:pt x="75081" y="24242"/>
                  </a:cubicBezTo>
                  <a:lnTo>
                    <a:pt x="73295" y="22634"/>
                  </a:lnTo>
                  <a:cubicBezTo>
                    <a:pt x="73224" y="22563"/>
                    <a:pt x="73093" y="22456"/>
                    <a:pt x="73009" y="22491"/>
                  </a:cubicBezTo>
                  <a:cubicBezTo>
                    <a:pt x="72712" y="22575"/>
                    <a:pt x="72414" y="22694"/>
                    <a:pt x="72105" y="22813"/>
                  </a:cubicBezTo>
                  <a:cubicBezTo>
                    <a:pt x="72521" y="23396"/>
                    <a:pt x="72914" y="23944"/>
                    <a:pt x="73295" y="24480"/>
                  </a:cubicBezTo>
                  <a:cubicBezTo>
                    <a:pt x="73248" y="24516"/>
                    <a:pt x="73224" y="24539"/>
                    <a:pt x="73176" y="24575"/>
                  </a:cubicBezTo>
                  <a:cubicBezTo>
                    <a:pt x="73105" y="24504"/>
                    <a:pt x="73033" y="24420"/>
                    <a:pt x="72974" y="24337"/>
                  </a:cubicBezTo>
                  <a:cubicBezTo>
                    <a:pt x="72676" y="23920"/>
                    <a:pt x="72355" y="23515"/>
                    <a:pt x="72057" y="23099"/>
                  </a:cubicBezTo>
                  <a:cubicBezTo>
                    <a:pt x="71866" y="22825"/>
                    <a:pt x="71854" y="22825"/>
                    <a:pt x="71557" y="23051"/>
                  </a:cubicBezTo>
                  <a:cubicBezTo>
                    <a:pt x="71866" y="23420"/>
                    <a:pt x="72188" y="23777"/>
                    <a:pt x="72497" y="24158"/>
                  </a:cubicBezTo>
                  <a:lnTo>
                    <a:pt x="72414" y="24230"/>
                  </a:lnTo>
                  <a:cubicBezTo>
                    <a:pt x="72331" y="24158"/>
                    <a:pt x="72224" y="24075"/>
                    <a:pt x="72152" y="23992"/>
                  </a:cubicBezTo>
                  <a:cubicBezTo>
                    <a:pt x="71950" y="23765"/>
                    <a:pt x="71735" y="23539"/>
                    <a:pt x="71557" y="23301"/>
                  </a:cubicBezTo>
                  <a:cubicBezTo>
                    <a:pt x="71402" y="23099"/>
                    <a:pt x="71259" y="23051"/>
                    <a:pt x="71033" y="23170"/>
                  </a:cubicBezTo>
                  <a:cubicBezTo>
                    <a:pt x="70914" y="23230"/>
                    <a:pt x="70795" y="23265"/>
                    <a:pt x="70652" y="23325"/>
                  </a:cubicBezTo>
                  <a:cubicBezTo>
                    <a:pt x="71128" y="23777"/>
                    <a:pt x="71604" y="24230"/>
                    <a:pt x="72057" y="24658"/>
                  </a:cubicBezTo>
                  <a:cubicBezTo>
                    <a:pt x="72045" y="24694"/>
                    <a:pt x="72021" y="24706"/>
                    <a:pt x="71997" y="24730"/>
                  </a:cubicBezTo>
                  <a:cubicBezTo>
                    <a:pt x="71914" y="24658"/>
                    <a:pt x="71807" y="24599"/>
                    <a:pt x="71724" y="24527"/>
                  </a:cubicBezTo>
                  <a:cubicBezTo>
                    <a:pt x="71426" y="24254"/>
                    <a:pt x="71140" y="23992"/>
                    <a:pt x="70854" y="23718"/>
                  </a:cubicBezTo>
                  <a:cubicBezTo>
                    <a:pt x="70426" y="23325"/>
                    <a:pt x="70426" y="23325"/>
                    <a:pt x="69783" y="23670"/>
                  </a:cubicBezTo>
                  <a:cubicBezTo>
                    <a:pt x="69961" y="23801"/>
                    <a:pt x="70116" y="23920"/>
                    <a:pt x="70259" y="24039"/>
                  </a:cubicBezTo>
                  <a:cubicBezTo>
                    <a:pt x="70128" y="23980"/>
                    <a:pt x="70021" y="23873"/>
                    <a:pt x="69902" y="23801"/>
                  </a:cubicBezTo>
                  <a:cubicBezTo>
                    <a:pt x="69819" y="23742"/>
                    <a:pt x="69699" y="23646"/>
                    <a:pt x="69628" y="23682"/>
                  </a:cubicBezTo>
                  <a:cubicBezTo>
                    <a:pt x="69187" y="23813"/>
                    <a:pt x="68771" y="23992"/>
                    <a:pt x="68295" y="24170"/>
                  </a:cubicBezTo>
                  <a:cubicBezTo>
                    <a:pt x="68937" y="24754"/>
                    <a:pt x="69533" y="25289"/>
                    <a:pt x="70116" y="25825"/>
                  </a:cubicBezTo>
                  <a:cubicBezTo>
                    <a:pt x="70080" y="25849"/>
                    <a:pt x="70069" y="25885"/>
                    <a:pt x="70045" y="25909"/>
                  </a:cubicBezTo>
                  <a:cubicBezTo>
                    <a:pt x="69938" y="25837"/>
                    <a:pt x="69830" y="25778"/>
                    <a:pt x="69747" y="25706"/>
                  </a:cubicBezTo>
                  <a:cubicBezTo>
                    <a:pt x="69247" y="25278"/>
                    <a:pt x="68771" y="24837"/>
                    <a:pt x="68271" y="24420"/>
                  </a:cubicBezTo>
                  <a:cubicBezTo>
                    <a:pt x="68164" y="24349"/>
                    <a:pt x="67973" y="24301"/>
                    <a:pt x="67854" y="24337"/>
                  </a:cubicBezTo>
                  <a:cubicBezTo>
                    <a:pt x="67402" y="24468"/>
                    <a:pt x="66961" y="24646"/>
                    <a:pt x="66532" y="24825"/>
                  </a:cubicBezTo>
                  <a:cubicBezTo>
                    <a:pt x="66139" y="24980"/>
                    <a:pt x="66116" y="25111"/>
                    <a:pt x="66437" y="25361"/>
                  </a:cubicBezTo>
                  <a:cubicBezTo>
                    <a:pt x="66925" y="25730"/>
                    <a:pt x="67449" y="26111"/>
                    <a:pt x="67937" y="26468"/>
                  </a:cubicBezTo>
                  <a:cubicBezTo>
                    <a:pt x="67342" y="26170"/>
                    <a:pt x="66782" y="25825"/>
                    <a:pt x="66235" y="25432"/>
                  </a:cubicBezTo>
                  <a:cubicBezTo>
                    <a:pt x="65794" y="25135"/>
                    <a:pt x="65473" y="25111"/>
                    <a:pt x="65056" y="25420"/>
                  </a:cubicBezTo>
                  <a:cubicBezTo>
                    <a:pt x="65413" y="25670"/>
                    <a:pt x="65770" y="25909"/>
                    <a:pt x="66128" y="26170"/>
                  </a:cubicBezTo>
                  <a:cubicBezTo>
                    <a:pt x="66116" y="26194"/>
                    <a:pt x="66092" y="26206"/>
                    <a:pt x="66068" y="26242"/>
                  </a:cubicBezTo>
                  <a:cubicBezTo>
                    <a:pt x="65723" y="26016"/>
                    <a:pt x="65377" y="25778"/>
                    <a:pt x="65020" y="25575"/>
                  </a:cubicBezTo>
                  <a:cubicBezTo>
                    <a:pt x="64937" y="25516"/>
                    <a:pt x="64806" y="25480"/>
                    <a:pt x="64711" y="25492"/>
                  </a:cubicBezTo>
                  <a:cubicBezTo>
                    <a:pt x="64461" y="25575"/>
                    <a:pt x="64223" y="25670"/>
                    <a:pt x="63925" y="25789"/>
                  </a:cubicBezTo>
                  <a:cubicBezTo>
                    <a:pt x="64342" y="26063"/>
                    <a:pt x="64699" y="26301"/>
                    <a:pt x="65056" y="26540"/>
                  </a:cubicBezTo>
                  <a:cubicBezTo>
                    <a:pt x="65044" y="26563"/>
                    <a:pt x="65008" y="26599"/>
                    <a:pt x="64996" y="26623"/>
                  </a:cubicBezTo>
                  <a:cubicBezTo>
                    <a:pt x="64687" y="26432"/>
                    <a:pt x="64342" y="26254"/>
                    <a:pt x="64044" y="26051"/>
                  </a:cubicBezTo>
                  <a:cubicBezTo>
                    <a:pt x="63818" y="25885"/>
                    <a:pt x="63627" y="25885"/>
                    <a:pt x="63377" y="25968"/>
                  </a:cubicBezTo>
                  <a:cubicBezTo>
                    <a:pt x="62425" y="26349"/>
                    <a:pt x="61472" y="26682"/>
                    <a:pt x="60520" y="27063"/>
                  </a:cubicBezTo>
                  <a:cubicBezTo>
                    <a:pt x="59924" y="27278"/>
                    <a:pt x="59341" y="27516"/>
                    <a:pt x="58686" y="27790"/>
                  </a:cubicBezTo>
                  <a:cubicBezTo>
                    <a:pt x="60496" y="27623"/>
                    <a:pt x="62222" y="27444"/>
                    <a:pt x="63973" y="27313"/>
                  </a:cubicBezTo>
                  <a:cubicBezTo>
                    <a:pt x="65163" y="27206"/>
                    <a:pt x="66366" y="27182"/>
                    <a:pt x="67556" y="27087"/>
                  </a:cubicBezTo>
                  <a:cubicBezTo>
                    <a:pt x="69461" y="26921"/>
                    <a:pt x="71366" y="26742"/>
                    <a:pt x="73283" y="26563"/>
                  </a:cubicBezTo>
                  <a:cubicBezTo>
                    <a:pt x="75105" y="26409"/>
                    <a:pt x="76915" y="26254"/>
                    <a:pt x="78736" y="26051"/>
                  </a:cubicBezTo>
                  <a:cubicBezTo>
                    <a:pt x="81058" y="25766"/>
                    <a:pt x="83356" y="25420"/>
                    <a:pt x="85666" y="25111"/>
                  </a:cubicBezTo>
                  <a:cubicBezTo>
                    <a:pt x="86059" y="25051"/>
                    <a:pt x="86428" y="24992"/>
                    <a:pt x="86844" y="24932"/>
                  </a:cubicBezTo>
                  <a:cubicBezTo>
                    <a:pt x="84451" y="23265"/>
                    <a:pt x="82106" y="21622"/>
                    <a:pt x="79760" y="19991"/>
                  </a:cubicBezTo>
                  <a:cubicBezTo>
                    <a:pt x="79725" y="20015"/>
                    <a:pt x="79713" y="20051"/>
                    <a:pt x="79689" y="20098"/>
                  </a:cubicBezTo>
                  <a:cubicBezTo>
                    <a:pt x="80201" y="20491"/>
                    <a:pt x="80713" y="20896"/>
                    <a:pt x="81213" y="21301"/>
                  </a:cubicBezTo>
                  <a:cubicBezTo>
                    <a:pt x="81296" y="21360"/>
                    <a:pt x="81320" y="21491"/>
                    <a:pt x="81379" y="21598"/>
                  </a:cubicBezTo>
                  <a:cubicBezTo>
                    <a:pt x="81260" y="21587"/>
                    <a:pt x="81118" y="21622"/>
                    <a:pt x="81022" y="21563"/>
                  </a:cubicBezTo>
                  <a:cubicBezTo>
                    <a:pt x="80546" y="21206"/>
                    <a:pt x="80070" y="20872"/>
                    <a:pt x="79629" y="20467"/>
                  </a:cubicBezTo>
                  <a:cubicBezTo>
                    <a:pt x="79332" y="20182"/>
                    <a:pt x="79058" y="20170"/>
                    <a:pt x="78736" y="20432"/>
                  </a:cubicBezTo>
                  <a:cubicBezTo>
                    <a:pt x="79403" y="20908"/>
                    <a:pt x="80082" y="21384"/>
                    <a:pt x="80760" y="21860"/>
                  </a:cubicBezTo>
                  <a:cubicBezTo>
                    <a:pt x="80737" y="21896"/>
                    <a:pt x="80713" y="21920"/>
                    <a:pt x="80701" y="21956"/>
                  </a:cubicBezTo>
                  <a:cubicBezTo>
                    <a:pt x="80320" y="21706"/>
                    <a:pt x="79963" y="21444"/>
                    <a:pt x="79582" y="21206"/>
                  </a:cubicBezTo>
                  <a:cubicBezTo>
                    <a:pt x="79213" y="20967"/>
                    <a:pt x="78891" y="20634"/>
                    <a:pt x="78415" y="20586"/>
                  </a:cubicBezTo>
                  <a:lnTo>
                    <a:pt x="80344" y="22146"/>
                  </a:lnTo>
                  <a:cubicBezTo>
                    <a:pt x="80308" y="22182"/>
                    <a:pt x="80284" y="22218"/>
                    <a:pt x="80248" y="22253"/>
                  </a:cubicBezTo>
                  <a:cubicBezTo>
                    <a:pt x="80141" y="22182"/>
                    <a:pt x="80058" y="22122"/>
                    <a:pt x="79963" y="22039"/>
                  </a:cubicBezTo>
                  <a:cubicBezTo>
                    <a:pt x="79427" y="21622"/>
                    <a:pt x="78891" y="21194"/>
                    <a:pt x="78343" y="20777"/>
                  </a:cubicBezTo>
                  <a:cubicBezTo>
                    <a:pt x="78141" y="20634"/>
                    <a:pt x="78141" y="20634"/>
                    <a:pt x="77903" y="20813"/>
                  </a:cubicBezTo>
                  <a:cubicBezTo>
                    <a:pt x="78462" y="21265"/>
                    <a:pt x="79034" y="21718"/>
                    <a:pt x="79582" y="22158"/>
                  </a:cubicBezTo>
                  <a:cubicBezTo>
                    <a:pt x="79451" y="22158"/>
                    <a:pt x="79367" y="22122"/>
                    <a:pt x="79296" y="22063"/>
                  </a:cubicBezTo>
                  <a:cubicBezTo>
                    <a:pt x="78832" y="21682"/>
                    <a:pt x="78379" y="21313"/>
                    <a:pt x="77903" y="20956"/>
                  </a:cubicBezTo>
                  <a:cubicBezTo>
                    <a:pt x="77808" y="20896"/>
                    <a:pt x="77689" y="20872"/>
                    <a:pt x="77581" y="20825"/>
                  </a:cubicBezTo>
                  <a:cubicBezTo>
                    <a:pt x="77569" y="20848"/>
                    <a:pt x="77558" y="20896"/>
                    <a:pt x="77522" y="20932"/>
                  </a:cubicBezTo>
                  <a:cubicBezTo>
                    <a:pt x="78117" y="21432"/>
                    <a:pt x="78736" y="21944"/>
                    <a:pt x="79332" y="22456"/>
                  </a:cubicBezTo>
                  <a:cubicBezTo>
                    <a:pt x="79296" y="22491"/>
                    <a:pt x="79272" y="22539"/>
                    <a:pt x="79236" y="22563"/>
                  </a:cubicBezTo>
                  <a:cubicBezTo>
                    <a:pt x="79129" y="22491"/>
                    <a:pt x="79034" y="22432"/>
                    <a:pt x="78939" y="22337"/>
                  </a:cubicBezTo>
                  <a:cubicBezTo>
                    <a:pt x="78439" y="21920"/>
                    <a:pt x="77939" y="21503"/>
                    <a:pt x="77439" y="21110"/>
                  </a:cubicBezTo>
                  <a:cubicBezTo>
                    <a:pt x="77343" y="21051"/>
                    <a:pt x="77212" y="21051"/>
                    <a:pt x="77105" y="21015"/>
                  </a:cubicBezTo>
                  <a:cubicBezTo>
                    <a:pt x="77093" y="21051"/>
                    <a:pt x="77093" y="21075"/>
                    <a:pt x="77081" y="21110"/>
                  </a:cubicBezTo>
                  <a:cubicBezTo>
                    <a:pt x="77724" y="21682"/>
                    <a:pt x="78379" y="22253"/>
                    <a:pt x="79034" y="22837"/>
                  </a:cubicBezTo>
                  <a:cubicBezTo>
                    <a:pt x="78998" y="22861"/>
                    <a:pt x="78986" y="22896"/>
                    <a:pt x="78951" y="22908"/>
                  </a:cubicBezTo>
                  <a:lnTo>
                    <a:pt x="78820" y="22813"/>
                  </a:lnTo>
                  <a:cubicBezTo>
                    <a:pt x="78284" y="22337"/>
                    <a:pt x="77736" y="21860"/>
                    <a:pt x="77200" y="21384"/>
                  </a:cubicBezTo>
                  <a:cubicBezTo>
                    <a:pt x="76843" y="21075"/>
                    <a:pt x="76772" y="21075"/>
                    <a:pt x="76367" y="21360"/>
                  </a:cubicBezTo>
                  <a:cubicBezTo>
                    <a:pt x="77046" y="21944"/>
                    <a:pt x="77748" y="22539"/>
                    <a:pt x="78439" y="23111"/>
                  </a:cubicBezTo>
                  <a:cubicBezTo>
                    <a:pt x="78403" y="23146"/>
                    <a:pt x="78379" y="23170"/>
                    <a:pt x="78355" y="23206"/>
                  </a:cubicBezTo>
                  <a:cubicBezTo>
                    <a:pt x="78272" y="23146"/>
                    <a:pt x="78201" y="23075"/>
                    <a:pt x="78105" y="23015"/>
                  </a:cubicBezTo>
                  <a:cubicBezTo>
                    <a:pt x="77510" y="22515"/>
                    <a:pt x="76927" y="22027"/>
                    <a:pt x="76331" y="21539"/>
                  </a:cubicBezTo>
                  <a:cubicBezTo>
                    <a:pt x="76260" y="21479"/>
                    <a:pt x="76129" y="21408"/>
                    <a:pt x="76034" y="21420"/>
                  </a:cubicBezTo>
                  <a:cubicBezTo>
                    <a:pt x="75593" y="21551"/>
                    <a:pt x="75141" y="21729"/>
                    <a:pt x="74688" y="21896"/>
                  </a:cubicBezTo>
                  <a:cubicBezTo>
                    <a:pt x="75962" y="23087"/>
                    <a:pt x="77212" y="24242"/>
                    <a:pt x="78451" y="25408"/>
                  </a:cubicBezTo>
                  <a:cubicBezTo>
                    <a:pt x="78272" y="25349"/>
                    <a:pt x="78117" y="25254"/>
                    <a:pt x="77986" y="25135"/>
                  </a:cubicBezTo>
                  <a:cubicBezTo>
                    <a:pt x="76950" y="24206"/>
                    <a:pt x="75903" y="23253"/>
                    <a:pt x="74867" y="22313"/>
                  </a:cubicBezTo>
                  <a:cubicBezTo>
                    <a:pt x="74510" y="21884"/>
                    <a:pt x="74510" y="21884"/>
                    <a:pt x="73926" y="22194"/>
                  </a:cubicBezTo>
                  <a:close/>
                  <a:moveTo>
                    <a:pt x="29266" y="45447"/>
                  </a:moveTo>
                  <a:cubicBezTo>
                    <a:pt x="28278" y="45149"/>
                    <a:pt x="27230" y="44947"/>
                    <a:pt x="26289" y="44542"/>
                  </a:cubicBezTo>
                  <a:cubicBezTo>
                    <a:pt x="25111" y="44042"/>
                    <a:pt x="24003" y="43351"/>
                    <a:pt x="22872" y="42744"/>
                  </a:cubicBezTo>
                  <a:cubicBezTo>
                    <a:pt x="19098" y="40708"/>
                    <a:pt x="15312" y="38660"/>
                    <a:pt x="11537" y="36636"/>
                  </a:cubicBezTo>
                  <a:cubicBezTo>
                    <a:pt x="10966" y="36326"/>
                    <a:pt x="10394" y="36065"/>
                    <a:pt x="9811" y="35767"/>
                  </a:cubicBezTo>
                  <a:cubicBezTo>
                    <a:pt x="9823" y="35862"/>
                    <a:pt x="9882" y="35922"/>
                    <a:pt x="9930" y="35969"/>
                  </a:cubicBezTo>
                  <a:cubicBezTo>
                    <a:pt x="11918" y="38398"/>
                    <a:pt x="13907" y="40827"/>
                    <a:pt x="15895" y="43232"/>
                  </a:cubicBezTo>
                  <a:cubicBezTo>
                    <a:pt x="16848" y="44399"/>
                    <a:pt x="17812" y="45566"/>
                    <a:pt x="18765" y="46733"/>
                  </a:cubicBezTo>
                  <a:cubicBezTo>
                    <a:pt x="18955" y="46959"/>
                    <a:pt x="19157" y="47114"/>
                    <a:pt x="19467" y="46911"/>
                  </a:cubicBezTo>
                  <a:cubicBezTo>
                    <a:pt x="19562" y="46852"/>
                    <a:pt x="19657" y="46840"/>
                    <a:pt x="19765" y="46816"/>
                  </a:cubicBezTo>
                  <a:cubicBezTo>
                    <a:pt x="21443" y="46566"/>
                    <a:pt x="23134" y="46304"/>
                    <a:pt x="24825" y="46042"/>
                  </a:cubicBezTo>
                  <a:cubicBezTo>
                    <a:pt x="26313" y="45851"/>
                    <a:pt x="27813" y="45661"/>
                    <a:pt x="29266" y="45447"/>
                  </a:cubicBezTo>
                  <a:close/>
                  <a:moveTo>
                    <a:pt x="60948" y="44304"/>
                  </a:moveTo>
                  <a:cubicBezTo>
                    <a:pt x="60246" y="44268"/>
                    <a:pt x="40148" y="47221"/>
                    <a:pt x="38707" y="47840"/>
                  </a:cubicBezTo>
                  <a:cubicBezTo>
                    <a:pt x="43518" y="47090"/>
                    <a:pt x="48328" y="46387"/>
                    <a:pt x="53162" y="45875"/>
                  </a:cubicBezTo>
                  <a:cubicBezTo>
                    <a:pt x="47506" y="46733"/>
                    <a:pt x="41839" y="47495"/>
                    <a:pt x="36195" y="48471"/>
                  </a:cubicBezTo>
                  <a:cubicBezTo>
                    <a:pt x="30576" y="49459"/>
                    <a:pt x="24980" y="50673"/>
                    <a:pt x="19384" y="51781"/>
                  </a:cubicBezTo>
                  <a:cubicBezTo>
                    <a:pt x="19455" y="51852"/>
                    <a:pt x="19527" y="51840"/>
                    <a:pt x="19586" y="51840"/>
                  </a:cubicBezTo>
                  <a:cubicBezTo>
                    <a:pt x="21491" y="51543"/>
                    <a:pt x="23396" y="51257"/>
                    <a:pt x="25301" y="50947"/>
                  </a:cubicBezTo>
                  <a:cubicBezTo>
                    <a:pt x="27849" y="50543"/>
                    <a:pt x="30397" y="50126"/>
                    <a:pt x="32933" y="49709"/>
                  </a:cubicBezTo>
                  <a:cubicBezTo>
                    <a:pt x="35243" y="49340"/>
                    <a:pt x="37529" y="48947"/>
                    <a:pt x="39839" y="48578"/>
                  </a:cubicBezTo>
                  <a:cubicBezTo>
                    <a:pt x="42458" y="48161"/>
                    <a:pt x="45089" y="47756"/>
                    <a:pt x="47709" y="47328"/>
                  </a:cubicBezTo>
                  <a:cubicBezTo>
                    <a:pt x="48935" y="47125"/>
                    <a:pt x="50149" y="46840"/>
                    <a:pt x="51376" y="46625"/>
                  </a:cubicBezTo>
                  <a:cubicBezTo>
                    <a:pt x="53936" y="46197"/>
                    <a:pt x="56507" y="45792"/>
                    <a:pt x="59067" y="45399"/>
                  </a:cubicBezTo>
                  <a:cubicBezTo>
                    <a:pt x="60889" y="45101"/>
                    <a:pt x="62722" y="44804"/>
                    <a:pt x="64532" y="44518"/>
                  </a:cubicBezTo>
                  <a:cubicBezTo>
                    <a:pt x="66425" y="44232"/>
                    <a:pt x="68342" y="44054"/>
                    <a:pt x="70223" y="43708"/>
                  </a:cubicBezTo>
                  <a:cubicBezTo>
                    <a:pt x="73402" y="43113"/>
                    <a:pt x="76605" y="42672"/>
                    <a:pt x="79820" y="42220"/>
                  </a:cubicBezTo>
                  <a:cubicBezTo>
                    <a:pt x="81272" y="42018"/>
                    <a:pt x="82725" y="41720"/>
                    <a:pt x="84166" y="41446"/>
                  </a:cubicBezTo>
                  <a:cubicBezTo>
                    <a:pt x="84249" y="41434"/>
                    <a:pt x="84332" y="41315"/>
                    <a:pt x="84404" y="41244"/>
                  </a:cubicBezTo>
                  <a:cubicBezTo>
                    <a:pt x="84368" y="41208"/>
                    <a:pt x="84356" y="41184"/>
                    <a:pt x="84332" y="41172"/>
                  </a:cubicBezTo>
                  <a:cubicBezTo>
                    <a:pt x="75641" y="42399"/>
                    <a:pt x="66925" y="43625"/>
                    <a:pt x="58234" y="44863"/>
                  </a:cubicBezTo>
                  <a:cubicBezTo>
                    <a:pt x="58234" y="44828"/>
                    <a:pt x="58222" y="44804"/>
                    <a:pt x="58222" y="44768"/>
                  </a:cubicBezTo>
                  <a:cubicBezTo>
                    <a:pt x="59127" y="44601"/>
                    <a:pt x="60008" y="44458"/>
                    <a:pt x="60948" y="44304"/>
                  </a:cubicBezTo>
                  <a:close/>
                  <a:moveTo>
                    <a:pt x="11109" y="52078"/>
                  </a:moveTo>
                  <a:cubicBezTo>
                    <a:pt x="11073" y="52055"/>
                    <a:pt x="11025" y="52055"/>
                    <a:pt x="11002" y="52043"/>
                  </a:cubicBezTo>
                  <a:cubicBezTo>
                    <a:pt x="11014" y="51936"/>
                    <a:pt x="11025" y="51816"/>
                    <a:pt x="11061" y="51721"/>
                  </a:cubicBezTo>
                  <a:cubicBezTo>
                    <a:pt x="11359" y="50602"/>
                    <a:pt x="11633" y="49471"/>
                    <a:pt x="11954" y="48352"/>
                  </a:cubicBezTo>
                  <a:cubicBezTo>
                    <a:pt x="12014" y="48114"/>
                    <a:pt x="11978" y="47971"/>
                    <a:pt x="11728" y="47828"/>
                  </a:cubicBezTo>
                  <a:cubicBezTo>
                    <a:pt x="11549" y="48578"/>
                    <a:pt x="11371" y="49280"/>
                    <a:pt x="11204" y="49995"/>
                  </a:cubicBezTo>
                  <a:cubicBezTo>
                    <a:pt x="11037" y="50685"/>
                    <a:pt x="10894" y="51400"/>
                    <a:pt x="10728" y="52150"/>
                  </a:cubicBezTo>
                  <a:cubicBezTo>
                    <a:pt x="10633" y="52090"/>
                    <a:pt x="10597" y="52078"/>
                    <a:pt x="10597" y="52055"/>
                  </a:cubicBezTo>
                  <a:cubicBezTo>
                    <a:pt x="10585" y="51995"/>
                    <a:pt x="10573" y="51936"/>
                    <a:pt x="10585" y="51900"/>
                  </a:cubicBezTo>
                  <a:cubicBezTo>
                    <a:pt x="10906" y="50590"/>
                    <a:pt x="11228" y="49257"/>
                    <a:pt x="11561" y="47947"/>
                  </a:cubicBezTo>
                  <a:cubicBezTo>
                    <a:pt x="11645" y="47697"/>
                    <a:pt x="11621" y="47530"/>
                    <a:pt x="11406" y="47399"/>
                  </a:cubicBezTo>
                  <a:cubicBezTo>
                    <a:pt x="10752" y="49019"/>
                    <a:pt x="10013" y="53900"/>
                    <a:pt x="10287" y="54876"/>
                  </a:cubicBezTo>
                  <a:lnTo>
                    <a:pt x="10644" y="52912"/>
                  </a:lnTo>
                  <a:cubicBezTo>
                    <a:pt x="10692" y="52912"/>
                    <a:pt x="10716" y="52924"/>
                    <a:pt x="10764" y="52924"/>
                  </a:cubicBezTo>
                  <a:cubicBezTo>
                    <a:pt x="10740" y="53031"/>
                    <a:pt x="10728" y="53150"/>
                    <a:pt x="10716" y="53245"/>
                  </a:cubicBezTo>
                  <a:cubicBezTo>
                    <a:pt x="10621" y="53817"/>
                    <a:pt x="10549" y="54376"/>
                    <a:pt x="10466" y="54936"/>
                  </a:cubicBezTo>
                  <a:cubicBezTo>
                    <a:pt x="10430" y="55126"/>
                    <a:pt x="10478" y="55245"/>
                    <a:pt x="10716" y="55210"/>
                  </a:cubicBezTo>
                  <a:cubicBezTo>
                    <a:pt x="10835" y="54495"/>
                    <a:pt x="10966" y="53781"/>
                    <a:pt x="11085" y="53067"/>
                  </a:cubicBezTo>
                  <a:cubicBezTo>
                    <a:pt x="11121" y="53067"/>
                    <a:pt x="11145" y="53090"/>
                    <a:pt x="11192" y="53090"/>
                  </a:cubicBezTo>
                  <a:cubicBezTo>
                    <a:pt x="11085" y="53817"/>
                    <a:pt x="10966" y="54543"/>
                    <a:pt x="10859" y="55269"/>
                  </a:cubicBezTo>
                  <a:cubicBezTo>
                    <a:pt x="11014" y="55317"/>
                    <a:pt x="11121" y="55353"/>
                    <a:pt x="11240" y="55388"/>
                  </a:cubicBezTo>
                  <a:cubicBezTo>
                    <a:pt x="11359" y="54781"/>
                    <a:pt x="11454" y="54222"/>
                    <a:pt x="11561" y="53638"/>
                  </a:cubicBezTo>
                  <a:cubicBezTo>
                    <a:pt x="11585" y="53638"/>
                    <a:pt x="11609" y="53650"/>
                    <a:pt x="11621" y="53650"/>
                  </a:cubicBezTo>
                  <a:lnTo>
                    <a:pt x="11359" y="55436"/>
                  </a:lnTo>
                  <a:cubicBezTo>
                    <a:pt x="11395" y="55448"/>
                    <a:pt x="11442" y="55448"/>
                    <a:pt x="11502" y="55472"/>
                  </a:cubicBezTo>
                  <a:cubicBezTo>
                    <a:pt x="11621" y="54829"/>
                    <a:pt x="11740" y="54174"/>
                    <a:pt x="11859" y="53531"/>
                  </a:cubicBezTo>
                  <a:cubicBezTo>
                    <a:pt x="11895" y="53531"/>
                    <a:pt x="11930" y="53543"/>
                    <a:pt x="11966" y="53543"/>
                  </a:cubicBezTo>
                  <a:lnTo>
                    <a:pt x="11918" y="53900"/>
                  </a:lnTo>
                  <a:cubicBezTo>
                    <a:pt x="11847" y="54376"/>
                    <a:pt x="11776" y="54841"/>
                    <a:pt x="11692" y="55317"/>
                  </a:cubicBezTo>
                  <a:cubicBezTo>
                    <a:pt x="11668" y="55543"/>
                    <a:pt x="11668" y="55543"/>
                    <a:pt x="11918" y="55567"/>
                  </a:cubicBezTo>
                  <a:cubicBezTo>
                    <a:pt x="11990" y="55019"/>
                    <a:pt x="12085" y="54472"/>
                    <a:pt x="12157" y="53924"/>
                  </a:cubicBezTo>
                  <a:cubicBezTo>
                    <a:pt x="12192" y="53924"/>
                    <a:pt x="12216" y="53936"/>
                    <a:pt x="12252" y="53936"/>
                  </a:cubicBezTo>
                  <a:cubicBezTo>
                    <a:pt x="12252" y="54007"/>
                    <a:pt x="12252" y="54079"/>
                    <a:pt x="12228" y="54162"/>
                  </a:cubicBezTo>
                  <a:cubicBezTo>
                    <a:pt x="12192" y="54591"/>
                    <a:pt x="12109" y="55031"/>
                    <a:pt x="12085" y="55472"/>
                  </a:cubicBezTo>
                  <a:cubicBezTo>
                    <a:pt x="12085" y="55555"/>
                    <a:pt x="12192" y="55662"/>
                    <a:pt x="12228" y="55769"/>
                  </a:cubicBezTo>
                  <a:cubicBezTo>
                    <a:pt x="12264" y="55746"/>
                    <a:pt x="12311" y="55734"/>
                    <a:pt x="12335" y="55722"/>
                  </a:cubicBezTo>
                  <a:cubicBezTo>
                    <a:pt x="12395" y="55126"/>
                    <a:pt x="12454" y="54543"/>
                    <a:pt x="12514" y="53948"/>
                  </a:cubicBezTo>
                  <a:cubicBezTo>
                    <a:pt x="12549" y="54483"/>
                    <a:pt x="12502" y="55019"/>
                    <a:pt x="12466" y="55555"/>
                  </a:cubicBezTo>
                  <a:cubicBezTo>
                    <a:pt x="12466" y="55650"/>
                    <a:pt x="12514" y="55781"/>
                    <a:pt x="12585" y="55841"/>
                  </a:cubicBezTo>
                  <a:cubicBezTo>
                    <a:pt x="12704" y="55912"/>
                    <a:pt x="12859" y="55924"/>
                    <a:pt x="12990" y="55972"/>
                  </a:cubicBezTo>
                  <a:cubicBezTo>
                    <a:pt x="15740" y="56817"/>
                    <a:pt x="18514" y="57686"/>
                    <a:pt x="21265" y="58532"/>
                  </a:cubicBezTo>
                  <a:cubicBezTo>
                    <a:pt x="21360" y="58567"/>
                    <a:pt x="21443" y="58567"/>
                    <a:pt x="21503" y="58579"/>
                  </a:cubicBezTo>
                  <a:cubicBezTo>
                    <a:pt x="21920" y="57531"/>
                    <a:pt x="22324" y="56543"/>
                    <a:pt x="22729" y="55543"/>
                  </a:cubicBezTo>
                  <a:cubicBezTo>
                    <a:pt x="22146" y="55448"/>
                    <a:pt x="21753" y="55674"/>
                    <a:pt x="21610" y="56281"/>
                  </a:cubicBezTo>
                  <a:cubicBezTo>
                    <a:pt x="21551" y="56519"/>
                    <a:pt x="21420" y="56758"/>
                    <a:pt x="21312" y="56984"/>
                  </a:cubicBezTo>
                  <a:lnTo>
                    <a:pt x="21086" y="57472"/>
                  </a:lnTo>
                  <a:lnTo>
                    <a:pt x="21003" y="57436"/>
                  </a:lnTo>
                  <a:cubicBezTo>
                    <a:pt x="21253" y="56841"/>
                    <a:pt x="21503" y="56257"/>
                    <a:pt x="21753" y="55662"/>
                  </a:cubicBezTo>
                  <a:cubicBezTo>
                    <a:pt x="21420" y="55495"/>
                    <a:pt x="21432" y="55865"/>
                    <a:pt x="21253" y="56031"/>
                  </a:cubicBezTo>
                  <a:cubicBezTo>
                    <a:pt x="21277" y="55888"/>
                    <a:pt x="21301" y="55793"/>
                    <a:pt x="21312" y="55710"/>
                  </a:cubicBezTo>
                  <a:cubicBezTo>
                    <a:pt x="21277" y="55686"/>
                    <a:pt x="21253" y="55662"/>
                    <a:pt x="21217" y="55650"/>
                  </a:cubicBezTo>
                  <a:cubicBezTo>
                    <a:pt x="21134" y="55734"/>
                    <a:pt x="21027" y="55829"/>
                    <a:pt x="20955" y="55924"/>
                  </a:cubicBezTo>
                  <a:cubicBezTo>
                    <a:pt x="20681" y="56388"/>
                    <a:pt x="20443" y="56865"/>
                    <a:pt x="20193" y="57341"/>
                  </a:cubicBezTo>
                  <a:lnTo>
                    <a:pt x="20110" y="57305"/>
                  </a:lnTo>
                  <a:cubicBezTo>
                    <a:pt x="20372" y="56781"/>
                    <a:pt x="20658" y="56269"/>
                    <a:pt x="20943" y="55722"/>
                  </a:cubicBezTo>
                  <a:cubicBezTo>
                    <a:pt x="20681" y="55734"/>
                    <a:pt x="20479" y="55757"/>
                    <a:pt x="20265" y="55781"/>
                  </a:cubicBezTo>
                  <a:cubicBezTo>
                    <a:pt x="20062" y="55817"/>
                    <a:pt x="19848" y="55841"/>
                    <a:pt x="19657" y="55865"/>
                  </a:cubicBezTo>
                  <a:cubicBezTo>
                    <a:pt x="19122" y="55960"/>
                    <a:pt x="18538" y="56007"/>
                    <a:pt x="18538" y="56758"/>
                  </a:cubicBezTo>
                  <a:cubicBezTo>
                    <a:pt x="18562" y="56508"/>
                    <a:pt x="18574" y="56257"/>
                    <a:pt x="18574" y="56007"/>
                  </a:cubicBezTo>
                  <a:lnTo>
                    <a:pt x="18455" y="56007"/>
                  </a:lnTo>
                  <a:cubicBezTo>
                    <a:pt x="18419" y="56162"/>
                    <a:pt x="18395" y="56341"/>
                    <a:pt x="18348" y="56508"/>
                  </a:cubicBezTo>
                  <a:cubicBezTo>
                    <a:pt x="18229" y="56246"/>
                    <a:pt x="18467" y="55900"/>
                    <a:pt x="18122" y="55674"/>
                  </a:cubicBezTo>
                  <a:cubicBezTo>
                    <a:pt x="18062" y="55948"/>
                    <a:pt x="18003" y="56210"/>
                    <a:pt x="17967" y="56484"/>
                  </a:cubicBezTo>
                  <a:cubicBezTo>
                    <a:pt x="17800" y="56067"/>
                    <a:pt x="18205" y="55615"/>
                    <a:pt x="17788" y="55186"/>
                  </a:cubicBezTo>
                  <a:cubicBezTo>
                    <a:pt x="17705" y="55591"/>
                    <a:pt x="17645" y="55948"/>
                    <a:pt x="17586" y="56281"/>
                  </a:cubicBezTo>
                  <a:cubicBezTo>
                    <a:pt x="17431" y="55793"/>
                    <a:pt x="17812" y="55293"/>
                    <a:pt x="17443" y="54829"/>
                  </a:cubicBezTo>
                  <a:cubicBezTo>
                    <a:pt x="17348" y="55305"/>
                    <a:pt x="17252" y="55769"/>
                    <a:pt x="17157" y="56246"/>
                  </a:cubicBezTo>
                  <a:cubicBezTo>
                    <a:pt x="17110" y="55650"/>
                    <a:pt x="17371" y="55079"/>
                    <a:pt x="17324" y="54495"/>
                  </a:cubicBezTo>
                  <a:cubicBezTo>
                    <a:pt x="17288" y="54495"/>
                    <a:pt x="17252" y="54483"/>
                    <a:pt x="17217" y="54483"/>
                  </a:cubicBezTo>
                  <a:lnTo>
                    <a:pt x="16990" y="56043"/>
                  </a:lnTo>
                  <a:cubicBezTo>
                    <a:pt x="16967" y="56043"/>
                    <a:pt x="16919" y="56031"/>
                    <a:pt x="16895" y="56031"/>
                  </a:cubicBezTo>
                  <a:cubicBezTo>
                    <a:pt x="16967" y="55531"/>
                    <a:pt x="17038" y="55031"/>
                    <a:pt x="17098" y="54531"/>
                  </a:cubicBezTo>
                  <a:cubicBezTo>
                    <a:pt x="17110" y="54400"/>
                    <a:pt x="17050" y="54233"/>
                    <a:pt x="17026" y="54102"/>
                  </a:cubicBezTo>
                  <a:cubicBezTo>
                    <a:pt x="16979" y="54102"/>
                    <a:pt x="16955" y="54114"/>
                    <a:pt x="16907" y="54114"/>
                  </a:cubicBezTo>
                  <a:lnTo>
                    <a:pt x="16598" y="55853"/>
                  </a:lnTo>
                  <a:cubicBezTo>
                    <a:pt x="16562" y="55853"/>
                    <a:pt x="16514" y="55841"/>
                    <a:pt x="16490" y="55841"/>
                  </a:cubicBezTo>
                  <a:cubicBezTo>
                    <a:pt x="16574" y="55293"/>
                    <a:pt x="16681" y="54757"/>
                    <a:pt x="16776" y="54198"/>
                  </a:cubicBezTo>
                  <a:cubicBezTo>
                    <a:pt x="16836" y="53864"/>
                    <a:pt x="16812" y="53817"/>
                    <a:pt x="16514" y="53602"/>
                  </a:cubicBezTo>
                  <a:cubicBezTo>
                    <a:pt x="16395" y="54293"/>
                    <a:pt x="16276" y="54960"/>
                    <a:pt x="16181" y="55626"/>
                  </a:cubicBezTo>
                  <a:cubicBezTo>
                    <a:pt x="16145" y="55626"/>
                    <a:pt x="16098" y="55615"/>
                    <a:pt x="16074" y="55615"/>
                  </a:cubicBezTo>
                  <a:cubicBezTo>
                    <a:pt x="16181" y="54960"/>
                    <a:pt x="16276" y="54293"/>
                    <a:pt x="16419" y="53638"/>
                  </a:cubicBezTo>
                  <a:cubicBezTo>
                    <a:pt x="16455" y="53412"/>
                    <a:pt x="16419" y="53269"/>
                    <a:pt x="16193" y="53162"/>
                  </a:cubicBezTo>
                  <a:cubicBezTo>
                    <a:pt x="16062" y="53864"/>
                    <a:pt x="15943" y="54543"/>
                    <a:pt x="15824" y="55234"/>
                  </a:cubicBezTo>
                  <a:cubicBezTo>
                    <a:pt x="15764" y="55138"/>
                    <a:pt x="15740" y="55055"/>
                    <a:pt x="15764" y="54960"/>
                  </a:cubicBezTo>
                  <a:cubicBezTo>
                    <a:pt x="15847" y="54400"/>
                    <a:pt x="15943" y="53829"/>
                    <a:pt x="16074" y="53281"/>
                  </a:cubicBezTo>
                  <a:cubicBezTo>
                    <a:pt x="16133" y="52995"/>
                    <a:pt x="16038" y="52829"/>
                    <a:pt x="15800" y="52638"/>
                  </a:cubicBezTo>
                  <a:cubicBezTo>
                    <a:pt x="15609" y="53471"/>
                    <a:pt x="15443" y="54281"/>
                    <a:pt x="15264" y="55067"/>
                  </a:cubicBezTo>
                  <a:cubicBezTo>
                    <a:pt x="15240" y="55067"/>
                    <a:pt x="15205" y="55055"/>
                    <a:pt x="15181" y="55055"/>
                  </a:cubicBezTo>
                  <a:cubicBezTo>
                    <a:pt x="15371" y="54174"/>
                    <a:pt x="15550" y="53305"/>
                    <a:pt x="15740" y="52436"/>
                  </a:cubicBezTo>
                  <a:cubicBezTo>
                    <a:pt x="15705" y="52412"/>
                    <a:pt x="15657" y="52412"/>
                    <a:pt x="15597" y="52400"/>
                  </a:cubicBezTo>
                  <a:lnTo>
                    <a:pt x="14931" y="54674"/>
                  </a:lnTo>
                  <a:cubicBezTo>
                    <a:pt x="14895" y="54662"/>
                    <a:pt x="14847" y="54662"/>
                    <a:pt x="14824" y="54650"/>
                  </a:cubicBezTo>
                  <a:cubicBezTo>
                    <a:pt x="14847" y="54543"/>
                    <a:pt x="14871" y="54436"/>
                    <a:pt x="14895" y="54341"/>
                  </a:cubicBezTo>
                  <a:lnTo>
                    <a:pt x="15431" y="52507"/>
                  </a:lnTo>
                  <a:cubicBezTo>
                    <a:pt x="15526" y="52174"/>
                    <a:pt x="15526" y="52150"/>
                    <a:pt x="15193" y="51924"/>
                  </a:cubicBezTo>
                  <a:cubicBezTo>
                    <a:pt x="14955" y="52709"/>
                    <a:pt x="14716" y="53507"/>
                    <a:pt x="14466" y="54293"/>
                  </a:cubicBezTo>
                  <a:cubicBezTo>
                    <a:pt x="14431" y="54281"/>
                    <a:pt x="14407" y="54281"/>
                    <a:pt x="14359" y="54257"/>
                  </a:cubicBezTo>
                  <a:cubicBezTo>
                    <a:pt x="14395" y="54162"/>
                    <a:pt x="14407" y="54055"/>
                    <a:pt x="14431" y="53948"/>
                  </a:cubicBezTo>
                  <a:cubicBezTo>
                    <a:pt x="14633" y="53293"/>
                    <a:pt x="14824" y="52638"/>
                    <a:pt x="15026" y="51983"/>
                  </a:cubicBezTo>
                  <a:cubicBezTo>
                    <a:pt x="15085" y="51793"/>
                    <a:pt x="15121" y="51626"/>
                    <a:pt x="14883" y="51519"/>
                  </a:cubicBezTo>
                  <a:cubicBezTo>
                    <a:pt x="14633" y="52459"/>
                    <a:pt x="14359" y="53388"/>
                    <a:pt x="14109" y="54305"/>
                  </a:cubicBezTo>
                  <a:cubicBezTo>
                    <a:pt x="14073" y="54293"/>
                    <a:pt x="14038" y="54293"/>
                    <a:pt x="14002" y="54281"/>
                  </a:cubicBezTo>
                  <a:cubicBezTo>
                    <a:pt x="14014" y="54174"/>
                    <a:pt x="14038" y="54055"/>
                    <a:pt x="14062" y="53948"/>
                  </a:cubicBezTo>
                  <a:cubicBezTo>
                    <a:pt x="14288" y="53162"/>
                    <a:pt x="14514" y="52352"/>
                    <a:pt x="14716" y="51566"/>
                  </a:cubicBezTo>
                  <a:cubicBezTo>
                    <a:pt x="14752" y="51459"/>
                    <a:pt x="14764" y="51328"/>
                    <a:pt x="14704" y="51257"/>
                  </a:cubicBezTo>
                  <a:cubicBezTo>
                    <a:pt x="14550" y="51043"/>
                    <a:pt x="14371" y="50864"/>
                    <a:pt x="14169" y="50650"/>
                  </a:cubicBezTo>
                  <a:cubicBezTo>
                    <a:pt x="13871" y="51864"/>
                    <a:pt x="13585" y="53031"/>
                    <a:pt x="13323" y="54174"/>
                  </a:cubicBezTo>
                  <a:cubicBezTo>
                    <a:pt x="13264" y="54067"/>
                    <a:pt x="13240" y="53960"/>
                    <a:pt x="13276" y="53864"/>
                  </a:cubicBezTo>
                  <a:cubicBezTo>
                    <a:pt x="13502" y="52912"/>
                    <a:pt x="13704" y="51936"/>
                    <a:pt x="13990" y="50983"/>
                  </a:cubicBezTo>
                  <a:cubicBezTo>
                    <a:pt x="14109" y="50590"/>
                    <a:pt x="14038" y="50328"/>
                    <a:pt x="13692" y="50114"/>
                  </a:cubicBezTo>
                  <a:cubicBezTo>
                    <a:pt x="13466" y="50983"/>
                    <a:pt x="13264" y="51852"/>
                    <a:pt x="13038" y="52709"/>
                  </a:cubicBezTo>
                  <a:cubicBezTo>
                    <a:pt x="13002" y="52709"/>
                    <a:pt x="12978" y="52698"/>
                    <a:pt x="12942" y="52698"/>
                  </a:cubicBezTo>
                  <a:cubicBezTo>
                    <a:pt x="12966" y="52626"/>
                    <a:pt x="12966" y="52531"/>
                    <a:pt x="12978" y="52459"/>
                  </a:cubicBezTo>
                  <a:cubicBezTo>
                    <a:pt x="13169" y="51697"/>
                    <a:pt x="13383" y="50924"/>
                    <a:pt x="13561" y="50173"/>
                  </a:cubicBezTo>
                  <a:cubicBezTo>
                    <a:pt x="13585" y="50031"/>
                    <a:pt x="13526" y="49888"/>
                    <a:pt x="13514" y="49733"/>
                  </a:cubicBezTo>
                  <a:cubicBezTo>
                    <a:pt x="13466" y="49733"/>
                    <a:pt x="13419" y="49733"/>
                    <a:pt x="13383" y="49757"/>
                  </a:cubicBezTo>
                  <a:cubicBezTo>
                    <a:pt x="13240" y="50316"/>
                    <a:pt x="13097" y="50900"/>
                    <a:pt x="12966" y="51459"/>
                  </a:cubicBezTo>
                  <a:cubicBezTo>
                    <a:pt x="12930" y="51447"/>
                    <a:pt x="12883" y="51447"/>
                    <a:pt x="12859" y="51435"/>
                  </a:cubicBezTo>
                  <a:cubicBezTo>
                    <a:pt x="12930" y="50769"/>
                    <a:pt x="13228" y="50126"/>
                    <a:pt x="13264" y="49459"/>
                  </a:cubicBezTo>
                  <a:cubicBezTo>
                    <a:pt x="13216" y="49459"/>
                    <a:pt x="13169" y="49435"/>
                    <a:pt x="13121" y="49423"/>
                  </a:cubicBezTo>
                  <a:cubicBezTo>
                    <a:pt x="13026" y="49900"/>
                    <a:pt x="12919" y="50388"/>
                    <a:pt x="12811" y="50864"/>
                  </a:cubicBezTo>
                  <a:cubicBezTo>
                    <a:pt x="12669" y="50257"/>
                    <a:pt x="13061" y="49697"/>
                    <a:pt x="12966" y="49102"/>
                  </a:cubicBezTo>
                  <a:cubicBezTo>
                    <a:pt x="12919" y="49102"/>
                    <a:pt x="12871" y="49078"/>
                    <a:pt x="12811" y="49078"/>
                  </a:cubicBezTo>
                  <a:cubicBezTo>
                    <a:pt x="12466" y="50471"/>
                    <a:pt x="12133" y="51864"/>
                    <a:pt x="11776" y="53245"/>
                  </a:cubicBezTo>
                  <a:cubicBezTo>
                    <a:pt x="11728" y="53233"/>
                    <a:pt x="11680" y="53233"/>
                    <a:pt x="11656" y="53221"/>
                  </a:cubicBezTo>
                  <a:cubicBezTo>
                    <a:pt x="11668" y="53114"/>
                    <a:pt x="11680" y="53007"/>
                    <a:pt x="11716" y="52912"/>
                  </a:cubicBezTo>
                  <a:cubicBezTo>
                    <a:pt x="12037" y="51626"/>
                    <a:pt x="12371" y="50352"/>
                    <a:pt x="12680" y="49054"/>
                  </a:cubicBezTo>
                  <a:cubicBezTo>
                    <a:pt x="12704" y="48935"/>
                    <a:pt x="12633" y="48780"/>
                    <a:pt x="12621" y="48649"/>
                  </a:cubicBezTo>
                  <a:lnTo>
                    <a:pt x="12502" y="48649"/>
                  </a:lnTo>
                  <a:cubicBezTo>
                    <a:pt x="12157" y="49769"/>
                    <a:pt x="11811" y="50900"/>
                    <a:pt x="11478" y="52019"/>
                  </a:cubicBezTo>
                  <a:cubicBezTo>
                    <a:pt x="11442" y="51995"/>
                    <a:pt x="11418" y="51995"/>
                    <a:pt x="11383" y="51983"/>
                  </a:cubicBezTo>
                  <a:cubicBezTo>
                    <a:pt x="11418" y="51876"/>
                    <a:pt x="11430" y="51793"/>
                    <a:pt x="11454" y="51686"/>
                  </a:cubicBezTo>
                  <a:cubicBezTo>
                    <a:pt x="11752" y="50709"/>
                    <a:pt x="12049" y="49709"/>
                    <a:pt x="12371" y="48721"/>
                  </a:cubicBezTo>
                  <a:cubicBezTo>
                    <a:pt x="12442" y="48507"/>
                    <a:pt x="12407" y="48352"/>
                    <a:pt x="12157" y="48221"/>
                  </a:cubicBezTo>
                  <a:cubicBezTo>
                    <a:pt x="11776" y="49542"/>
                    <a:pt x="11442" y="50804"/>
                    <a:pt x="11109" y="52078"/>
                  </a:cubicBezTo>
                  <a:close/>
                  <a:moveTo>
                    <a:pt x="27694" y="59234"/>
                  </a:moveTo>
                  <a:lnTo>
                    <a:pt x="27778" y="59234"/>
                  </a:lnTo>
                  <a:cubicBezTo>
                    <a:pt x="27742" y="59544"/>
                    <a:pt x="27718" y="59841"/>
                    <a:pt x="27670" y="60163"/>
                  </a:cubicBezTo>
                  <a:cubicBezTo>
                    <a:pt x="27635" y="60413"/>
                    <a:pt x="27730" y="60484"/>
                    <a:pt x="27968" y="60460"/>
                  </a:cubicBezTo>
                  <a:cubicBezTo>
                    <a:pt x="28051" y="59901"/>
                    <a:pt x="28147" y="59353"/>
                    <a:pt x="28218" y="58817"/>
                  </a:cubicBezTo>
                  <a:cubicBezTo>
                    <a:pt x="28266" y="58817"/>
                    <a:pt x="28290" y="58829"/>
                    <a:pt x="28337" y="58829"/>
                  </a:cubicBezTo>
                  <a:cubicBezTo>
                    <a:pt x="28278" y="59294"/>
                    <a:pt x="28230" y="59770"/>
                    <a:pt x="28159" y="60234"/>
                  </a:cubicBezTo>
                  <a:cubicBezTo>
                    <a:pt x="28111" y="60496"/>
                    <a:pt x="28182" y="60639"/>
                    <a:pt x="28468" y="60615"/>
                  </a:cubicBezTo>
                  <a:cubicBezTo>
                    <a:pt x="28540" y="59984"/>
                    <a:pt x="28623" y="59329"/>
                    <a:pt x="28694" y="58686"/>
                  </a:cubicBezTo>
                  <a:cubicBezTo>
                    <a:pt x="28718" y="58686"/>
                    <a:pt x="28754" y="58698"/>
                    <a:pt x="28778" y="58698"/>
                  </a:cubicBezTo>
                  <a:cubicBezTo>
                    <a:pt x="28742" y="59270"/>
                    <a:pt x="28694" y="59829"/>
                    <a:pt x="28635" y="60401"/>
                  </a:cubicBezTo>
                  <a:cubicBezTo>
                    <a:pt x="28599" y="60663"/>
                    <a:pt x="28694" y="60794"/>
                    <a:pt x="28992" y="60770"/>
                  </a:cubicBezTo>
                  <a:cubicBezTo>
                    <a:pt x="29040" y="60008"/>
                    <a:pt x="29063" y="59246"/>
                    <a:pt x="29099" y="58496"/>
                  </a:cubicBezTo>
                  <a:cubicBezTo>
                    <a:pt x="29111" y="59186"/>
                    <a:pt x="29111" y="59889"/>
                    <a:pt x="29111" y="60579"/>
                  </a:cubicBezTo>
                  <a:cubicBezTo>
                    <a:pt x="29111" y="60794"/>
                    <a:pt x="29182" y="60913"/>
                    <a:pt x="29444" y="60901"/>
                  </a:cubicBezTo>
                  <a:cubicBezTo>
                    <a:pt x="29409" y="60115"/>
                    <a:pt x="29361" y="59341"/>
                    <a:pt x="29337" y="58567"/>
                  </a:cubicBezTo>
                  <a:cubicBezTo>
                    <a:pt x="29361" y="58567"/>
                    <a:pt x="29397" y="58567"/>
                    <a:pt x="29444" y="58555"/>
                  </a:cubicBezTo>
                  <a:cubicBezTo>
                    <a:pt x="29456" y="58639"/>
                    <a:pt x="29468" y="58710"/>
                    <a:pt x="29468" y="58805"/>
                  </a:cubicBezTo>
                  <a:cubicBezTo>
                    <a:pt x="29504" y="59448"/>
                    <a:pt x="29528" y="60079"/>
                    <a:pt x="29575" y="60722"/>
                  </a:cubicBezTo>
                  <a:cubicBezTo>
                    <a:pt x="29587" y="60841"/>
                    <a:pt x="29683" y="60949"/>
                    <a:pt x="29742" y="61068"/>
                  </a:cubicBezTo>
                  <a:cubicBezTo>
                    <a:pt x="29754" y="61056"/>
                    <a:pt x="29778" y="61032"/>
                    <a:pt x="29802" y="61020"/>
                  </a:cubicBezTo>
                  <a:lnTo>
                    <a:pt x="29802" y="58222"/>
                  </a:lnTo>
                  <a:cubicBezTo>
                    <a:pt x="29861" y="58329"/>
                    <a:pt x="29861" y="58436"/>
                    <a:pt x="29861" y="58555"/>
                  </a:cubicBezTo>
                  <a:cubicBezTo>
                    <a:pt x="29885" y="59329"/>
                    <a:pt x="29921" y="60115"/>
                    <a:pt x="29956" y="60889"/>
                  </a:cubicBezTo>
                  <a:cubicBezTo>
                    <a:pt x="29956" y="60996"/>
                    <a:pt x="30040" y="61091"/>
                    <a:pt x="30075" y="61187"/>
                  </a:cubicBezTo>
                  <a:cubicBezTo>
                    <a:pt x="30111" y="61175"/>
                    <a:pt x="30159" y="61151"/>
                    <a:pt x="30183" y="61151"/>
                  </a:cubicBezTo>
                  <a:lnTo>
                    <a:pt x="30183" y="57984"/>
                  </a:lnTo>
                  <a:lnTo>
                    <a:pt x="30278" y="57984"/>
                  </a:lnTo>
                  <a:lnTo>
                    <a:pt x="30278" y="58317"/>
                  </a:lnTo>
                  <a:lnTo>
                    <a:pt x="30314" y="60996"/>
                  </a:lnTo>
                  <a:cubicBezTo>
                    <a:pt x="30314" y="61175"/>
                    <a:pt x="30349" y="61318"/>
                    <a:pt x="30599" y="61270"/>
                  </a:cubicBezTo>
                  <a:cubicBezTo>
                    <a:pt x="30552" y="60044"/>
                    <a:pt x="30528" y="58805"/>
                    <a:pt x="30671" y="57567"/>
                  </a:cubicBezTo>
                  <a:cubicBezTo>
                    <a:pt x="30718" y="58829"/>
                    <a:pt x="30659" y="60103"/>
                    <a:pt x="30778" y="61365"/>
                  </a:cubicBezTo>
                  <a:lnTo>
                    <a:pt x="30957" y="61365"/>
                  </a:lnTo>
                  <a:lnTo>
                    <a:pt x="30957" y="57996"/>
                  </a:lnTo>
                  <a:lnTo>
                    <a:pt x="31052" y="57996"/>
                  </a:lnTo>
                  <a:lnTo>
                    <a:pt x="31052" y="59353"/>
                  </a:lnTo>
                  <a:cubicBezTo>
                    <a:pt x="31266" y="57448"/>
                    <a:pt x="31945" y="55698"/>
                    <a:pt x="32742" y="53972"/>
                  </a:cubicBezTo>
                  <a:cubicBezTo>
                    <a:pt x="31849" y="54888"/>
                    <a:pt x="31588" y="56091"/>
                    <a:pt x="31183" y="57258"/>
                  </a:cubicBezTo>
                  <a:cubicBezTo>
                    <a:pt x="31361" y="56091"/>
                    <a:pt x="31659" y="54984"/>
                    <a:pt x="32433" y="54043"/>
                  </a:cubicBezTo>
                  <a:cubicBezTo>
                    <a:pt x="32040" y="53995"/>
                    <a:pt x="31885" y="54174"/>
                    <a:pt x="31778" y="54472"/>
                  </a:cubicBezTo>
                  <a:cubicBezTo>
                    <a:pt x="31504" y="55257"/>
                    <a:pt x="31230" y="56055"/>
                    <a:pt x="30945" y="56841"/>
                  </a:cubicBezTo>
                  <a:cubicBezTo>
                    <a:pt x="30909" y="56948"/>
                    <a:pt x="30873" y="57031"/>
                    <a:pt x="30837" y="57127"/>
                  </a:cubicBezTo>
                  <a:cubicBezTo>
                    <a:pt x="30790" y="57103"/>
                    <a:pt x="30766" y="57091"/>
                    <a:pt x="30718" y="57079"/>
                  </a:cubicBezTo>
                  <a:cubicBezTo>
                    <a:pt x="30873" y="56067"/>
                    <a:pt x="31290" y="55126"/>
                    <a:pt x="31623" y="54162"/>
                  </a:cubicBezTo>
                  <a:cubicBezTo>
                    <a:pt x="31111" y="55019"/>
                    <a:pt x="30885" y="56007"/>
                    <a:pt x="30528" y="56924"/>
                  </a:cubicBezTo>
                  <a:cubicBezTo>
                    <a:pt x="30480" y="56912"/>
                    <a:pt x="30433" y="56900"/>
                    <a:pt x="30373" y="56889"/>
                  </a:cubicBezTo>
                  <a:lnTo>
                    <a:pt x="31266" y="54245"/>
                  </a:lnTo>
                  <a:lnTo>
                    <a:pt x="31183" y="54210"/>
                  </a:lnTo>
                  <a:cubicBezTo>
                    <a:pt x="31111" y="54329"/>
                    <a:pt x="31004" y="54412"/>
                    <a:pt x="30968" y="54543"/>
                  </a:cubicBezTo>
                  <a:cubicBezTo>
                    <a:pt x="30718" y="55341"/>
                    <a:pt x="30480" y="56127"/>
                    <a:pt x="30242" y="56900"/>
                  </a:cubicBezTo>
                  <a:cubicBezTo>
                    <a:pt x="30218" y="56972"/>
                    <a:pt x="30183" y="57031"/>
                    <a:pt x="30135" y="57103"/>
                  </a:cubicBezTo>
                  <a:lnTo>
                    <a:pt x="30004" y="57067"/>
                  </a:lnTo>
                  <a:lnTo>
                    <a:pt x="30814" y="54341"/>
                  </a:lnTo>
                  <a:cubicBezTo>
                    <a:pt x="30778" y="54329"/>
                    <a:pt x="30754" y="54305"/>
                    <a:pt x="30718" y="54305"/>
                  </a:cubicBezTo>
                  <a:cubicBezTo>
                    <a:pt x="30456" y="55007"/>
                    <a:pt x="30183" y="55722"/>
                    <a:pt x="29933" y="56424"/>
                  </a:cubicBezTo>
                  <a:cubicBezTo>
                    <a:pt x="29897" y="56412"/>
                    <a:pt x="29873" y="56412"/>
                    <a:pt x="29837" y="56388"/>
                  </a:cubicBezTo>
                  <a:cubicBezTo>
                    <a:pt x="30075" y="55722"/>
                    <a:pt x="30314" y="55067"/>
                    <a:pt x="30552" y="54400"/>
                  </a:cubicBezTo>
                  <a:cubicBezTo>
                    <a:pt x="30528" y="54388"/>
                    <a:pt x="30492" y="54388"/>
                    <a:pt x="30468" y="54364"/>
                  </a:cubicBezTo>
                  <a:cubicBezTo>
                    <a:pt x="29825" y="55495"/>
                    <a:pt x="29540" y="56769"/>
                    <a:pt x="29123" y="57984"/>
                  </a:cubicBezTo>
                  <a:cubicBezTo>
                    <a:pt x="29087" y="57972"/>
                    <a:pt x="29028" y="57960"/>
                    <a:pt x="28980" y="57924"/>
                  </a:cubicBezTo>
                  <a:cubicBezTo>
                    <a:pt x="29385" y="56769"/>
                    <a:pt x="29766" y="55603"/>
                    <a:pt x="30195" y="54388"/>
                  </a:cubicBezTo>
                  <a:cubicBezTo>
                    <a:pt x="29480" y="55543"/>
                    <a:pt x="29052" y="56781"/>
                    <a:pt x="28647" y="58020"/>
                  </a:cubicBezTo>
                  <a:cubicBezTo>
                    <a:pt x="28587" y="57984"/>
                    <a:pt x="28528" y="57972"/>
                    <a:pt x="28468" y="57936"/>
                  </a:cubicBezTo>
                  <a:cubicBezTo>
                    <a:pt x="28944" y="56793"/>
                    <a:pt x="29409" y="55650"/>
                    <a:pt x="29885" y="54507"/>
                  </a:cubicBezTo>
                  <a:cubicBezTo>
                    <a:pt x="29635" y="54448"/>
                    <a:pt x="29504" y="54567"/>
                    <a:pt x="29409" y="54817"/>
                  </a:cubicBezTo>
                  <a:cubicBezTo>
                    <a:pt x="29159" y="55579"/>
                    <a:pt x="28873" y="56317"/>
                    <a:pt x="28611" y="57079"/>
                  </a:cubicBezTo>
                  <a:cubicBezTo>
                    <a:pt x="28575" y="57162"/>
                    <a:pt x="28528" y="57258"/>
                    <a:pt x="28492" y="57341"/>
                  </a:cubicBezTo>
                  <a:cubicBezTo>
                    <a:pt x="28456" y="57329"/>
                    <a:pt x="28444" y="57317"/>
                    <a:pt x="28409" y="57317"/>
                  </a:cubicBezTo>
                  <a:cubicBezTo>
                    <a:pt x="28730" y="56412"/>
                    <a:pt x="29040" y="55519"/>
                    <a:pt x="29349" y="54603"/>
                  </a:cubicBezTo>
                  <a:cubicBezTo>
                    <a:pt x="29325" y="54579"/>
                    <a:pt x="29290" y="54567"/>
                    <a:pt x="29266" y="54531"/>
                  </a:cubicBezTo>
                  <a:cubicBezTo>
                    <a:pt x="29171" y="54638"/>
                    <a:pt x="29028" y="54745"/>
                    <a:pt x="28980" y="54864"/>
                  </a:cubicBezTo>
                  <a:cubicBezTo>
                    <a:pt x="28813" y="55341"/>
                    <a:pt x="28682" y="55841"/>
                    <a:pt x="28528" y="56317"/>
                  </a:cubicBezTo>
                  <a:cubicBezTo>
                    <a:pt x="28504" y="56412"/>
                    <a:pt x="28456" y="56508"/>
                    <a:pt x="28432" y="56603"/>
                  </a:cubicBezTo>
                  <a:lnTo>
                    <a:pt x="28290" y="56555"/>
                  </a:lnTo>
                  <a:cubicBezTo>
                    <a:pt x="28468" y="55936"/>
                    <a:pt x="28671" y="55293"/>
                    <a:pt x="28849" y="54650"/>
                  </a:cubicBezTo>
                  <a:cubicBezTo>
                    <a:pt x="28611" y="54698"/>
                    <a:pt x="28373" y="54757"/>
                    <a:pt x="28111" y="54757"/>
                  </a:cubicBezTo>
                  <a:cubicBezTo>
                    <a:pt x="27873" y="54757"/>
                    <a:pt x="27778" y="54876"/>
                    <a:pt x="27694" y="55079"/>
                  </a:cubicBezTo>
                  <a:cubicBezTo>
                    <a:pt x="27551" y="55519"/>
                    <a:pt x="27373" y="55948"/>
                    <a:pt x="27206" y="56377"/>
                  </a:cubicBezTo>
                  <a:cubicBezTo>
                    <a:pt x="27158" y="56496"/>
                    <a:pt x="27099" y="56615"/>
                    <a:pt x="27063" y="56734"/>
                  </a:cubicBezTo>
                  <a:cubicBezTo>
                    <a:pt x="27027" y="56722"/>
                    <a:pt x="26980" y="56710"/>
                    <a:pt x="26956" y="56686"/>
                  </a:cubicBezTo>
                  <a:cubicBezTo>
                    <a:pt x="27182" y="56079"/>
                    <a:pt x="27420" y="55484"/>
                    <a:pt x="27670" y="54829"/>
                  </a:cubicBezTo>
                  <a:cubicBezTo>
                    <a:pt x="27027" y="54936"/>
                    <a:pt x="26432" y="55043"/>
                    <a:pt x="25837" y="55103"/>
                  </a:cubicBezTo>
                  <a:cubicBezTo>
                    <a:pt x="25527" y="55126"/>
                    <a:pt x="25361" y="55257"/>
                    <a:pt x="25253" y="55543"/>
                  </a:cubicBezTo>
                  <a:cubicBezTo>
                    <a:pt x="24944" y="56365"/>
                    <a:pt x="24599" y="57186"/>
                    <a:pt x="24277" y="57996"/>
                  </a:cubicBezTo>
                  <a:cubicBezTo>
                    <a:pt x="24229" y="58103"/>
                    <a:pt x="24182" y="58222"/>
                    <a:pt x="24146" y="58329"/>
                  </a:cubicBezTo>
                  <a:cubicBezTo>
                    <a:pt x="24110" y="58317"/>
                    <a:pt x="24063" y="58293"/>
                    <a:pt x="24039" y="58282"/>
                  </a:cubicBezTo>
                  <a:cubicBezTo>
                    <a:pt x="24325" y="57222"/>
                    <a:pt x="24765" y="56210"/>
                    <a:pt x="25277" y="55186"/>
                  </a:cubicBezTo>
                  <a:cubicBezTo>
                    <a:pt x="25122" y="55222"/>
                    <a:pt x="25015" y="55257"/>
                    <a:pt x="24920" y="55245"/>
                  </a:cubicBezTo>
                  <a:cubicBezTo>
                    <a:pt x="24515" y="55198"/>
                    <a:pt x="24325" y="55436"/>
                    <a:pt x="24170" y="55781"/>
                  </a:cubicBezTo>
                  <a:cubicBezTo>
                    <a:pt x="23813" y="56650"/>
                    <a:pt x="23444" y="57508"/>
                    <a:pt x="23086" y="58389"/>
                  </a:cubicBezTo>
                  <a:cubicBezTo>
                    <a:pt x="23039" y="58496"/>
                    <a:pt x="22991" y="58579"/>
                    <a:pt x="22967" y="58686"/>
                  </a:cubicBezTo>
                  <a:cubicBezTo>
                    <a:pt x="22920" y="58674"/>
                    <a:pt x="22872" y="58651"/>
                    <a:pt x="22848" y="58627"/>
                  </a:cubicBezTo>
                  <a:lnTo>
                    <a:pt x="24229" y="55365"/>
                  </a:lnTo>
                  <a:cubicBezTo>
                    <a:pt x="24218" y="55341"/>
                    <a:pt x="24206" y="55305"/>
                    <a:pt x="24182" y="55293"/>
                  </a:cubicBezTo>
                  <a:cubicBezTo>
                    <a:pt x="24003" y="55412"/>
                    <a:pt x="23741" y="55484"/>
                    <a:pt x="23682" y="55650"/>
                  </a:cubicBezTo>
                  <a:cubicBezTo>
                    <a:pt x="23265" y="56722"/>
                    <a:pt x="22908" y="57817"/>
                    <a:pt x="22503" y="58948"/>
                  </a:cubicBezTo>
                  <a:cubicBezTo>
                    <a:pt x="23313" y="59186"/>
                    <a:pt x="24027" y="59401"/>
                    <a:pt x="24753" y="59627"/>
                  </a:cubicBezTo>
                  <a:cubicBezTo>
                    <a:pt x="25253" y="58198"/>
                    <a:pt x="25658" y="56769"/>
                    <a:pt x="26385" y="55472"/>
                  </a:cubicBezTo>
                  <a:cubicBezTo>
                    <a:pt x="25884" y="56853"/>
                    <a:pt x="25361" y="58234"/>
                    <a:pt x="24837" y="59651"/>
                  </a:cubicBezTo>
                  <a:cubicBezTo>
                    <a:pt x="25051" y="59710"/>
                    <a:pt x="25182" y="59758"/>
                    <a:pt x="25337" y="59782"/>
                  </a:cubicBezTo>
                  <a:cubicBezTo>
                    <a:pt x="25539" y="58996"/>
                    <a:pt x="25718" y="58234"/>
                    <a:pt x="25932" y="57496"/>
                  </a:cubicBezTo>
                  <a:cubicBezTo>
                    <a:pt x="26254" y="56329"/>
                    <a:pt x="26611" y="55662"/>
                    <a:pt x="27004" y="55436"/>
                  </a:cubicBezTo>
                  <a:cubicBezTo>
                    <a:pt x="26111" y="56793"/>
                    <a:pt x="25825" y="58317"/>
                    <a:pt x="25492" y="59817"/>
                  </a:cubicBezTo>
                  <a:cubicBezTo>
                    <a:pt x="25706" y="59937"/>
                    <a:pt x="25825" y="59925"/>
                    <a:pt x="25849" y="59698"/>
                  </a:cubicBezTo>
                  <a:cubicBezTo>
                    <a:pt x="25884" y="59484"/>
                    <a:pt x="25944" y="59294"/>
                    <a:pt x="26004" y="59091"/>
                  </a:cubicBezTo>
                  <a:cubicBezTo>
                    <a:pt x="26075" y="58817"/>
                    <a:pt x="26146" y="58555"/>
                    <a:pt x="26206" y="58293"/>
                  </a:cubicBezTo>
                  <a:cubicBezTo>
                    <a:pt x="26242" y="58317"/>
                    <a:pt x="26265" y="58317"/>
                    <a:pt x="26313" y="58329"/>
                  </a:cubicBezTo>
                  <a:cubicBezTo>
                    <a:pt x="26194" y="58877"/>
                    <a:pt x="26075" y="59413"/>
                    <a:pt x="25944" y="59984"/>
                  </a:cubicBezTo>
                  <a:cubicBezTo>
                    <a:pt x="26146" y="60044"/>
                    <a:pt x="26325" y="60079"/>
                    <a:pt x="26527" y="60139"/>
                  </a:cubicBezTo>
                  <a:cubicBezTo>
                    <a:pt x="26599" y="59770"/>
                    <a:pt x="26670" y="59425"/>
                    <a:pt x="26730" y="59103"/>
                  </a:cubicBezTo>
                  <a:cubicBezTo>
                    <a:pt x="26766" y="59103"/>
                    <a:pt x="26777" y="59115"/>
                    <a:pt x="26801" y="59115"/>
                  </a:cubicBezTo>
                  <a:cubicBezTo>
                    <a:pt x="26742" y="59460"/>
                    <a:pt x="26682" y="59817"/>
                    <a:pt x="26611" y="60187"/>
                  </a:cubicBezTo>
                  <a:cubicBezTo>
                    <a:pt x="26789" y="60246"/>
                    <a:pt x="26956" y="60294"/>
                    <a:pt x="27147" y="60353"/>
                  </a:cubicBezTo>
                  <a:cubicBezTo>
                    <a:pt x="27158" y="60222"/>
                    <a:pt x="27182" y="60115"/>
                    <a:pt x="27206" y="59937"/>
                  </a:cubicBezTo>
                  <a:cubicBezTo>
                    <a:pt x="27266" y="60198"/>
                    <a:pt x="27135" y="60484"/>
                    <a:pt x="27516" y="60425"/>
                  </a:cubicBezTo>
                  <a:cubicBezTo>
                    <a:pt x="27599" y="59960"/>
                    <a:pt x="27658" y="59603"/>
                    <a:pt x="27694" y="59234"/>
                  </a:cubicBezTo>
                  <a:close/>
                  <a:moveTo>
                    <a:pt x="20134" y="48566"/>
                  </a:moveTo>
                  <a:cubicBezTo>
                    <a:pt x="20753" y="48459"/>
                    <a:pt x="21324" y="48387"/>
                    <a:pt x="21908" y="48280"/>
                  </a:cubicBezTo>
                  <a:cubicBezTo>
                    <a:pt x="24634" y="47792"/>
                    <a:pt x="27337" y="47280"/>
                    <a:pt x="30064" y="46792"/>
                  </a:cubicBezTo>
                  <a:cubicBezTo>
                    <a:pt x="33385" y="46185"/>
                    <a:pt x="36719" y="45601"/>
                    <a:pt x="40041" y="44982"/>
                  </a:cubicBezTo>
                  <a:cubicBezTo>
                    <a:pt x="41827" y="44649"/>
                    <a:pt x="43613" y="44232"/>
                    <a:pt x="45399" y="43935"/>
                  </a:cubicBezTo>
                  <a:cubicBezTo>
                    <a:pt x="47256" y="43625"/>
                    <a:pt x="49149" y="43399"/>
                    <a:pt x="51007" y="43101"/>
                  </a:cubicBezTo>
                  <a:cubicBezTo>
                    <a:pt x="52757" y="42815"/>
                    <a:pt x="54507" y="42494"/>
                    <a:pt x="56257" y="42208"/>
                  </a:cubicBezTo>
                  <a:cubicBezTo>
                    <a:pt x="59651" y="41660"/>
                    <a:pt x="63044" y="41125"/>
                    <a:pt x="66437" y="40601"/>
                  </a:cubicBezTo>
                  <a:cubicBezTo>
                    <a:pt x="68187" y="40339"/>
                    <a:pt x="69949" y="40053"/>
                    <a:pt x="71700" y="39803"/>
                  </a:cubicBezTo>
                  <a:cubicBezTo>
                    <a:pt x="74676" y="39363"/>
                    <a:pt x="77653" y="38946"/>
                    <a:pt x="80629" y="38505"/>
                  </a:cubicBezTo>
                  <a:cubicBezTo>
                    <a:pt x="81856" y="38327"/>
                    <a:pt x="83070" y="38101"/>
                    <a:pt x="84320" y="37874"/>
                  </a:cubicBezTo>
                  <a:cubicBezTo>
                    <a:pt x="84308" y="37731"/>
                    <a:pt x="84308" y="37624"/>
                    <a:pt x="84297" y="37493"/>
                  </a:cubicBezTo>
                  <a:cubicBezTo>
                    <a:pt x="83785" y="37565"/>
                    <a:pt x="83344" y="37624"/>
                    <a:pt x="82880" y="37696"/>
                  </a:cubicBezTo>
                  <a:cubicBezTo>
                    <a:pt x="79558" y="38220"/>
                    <a:pt x="76260" y="38767"/>
                    <a:pt x="72938" y="39267"/>
                  </a:cubicBezTo>
                  <a:cubicBezTo>
                    <a:pt x="70711" y="39589"/>
                    <a:pt x="68449" y="39803"/>
                    <a:pt x="66211" y="40136"/>
                  </a:cubicBezTo>
                  <a:cubicBezTo>
                    <a:pt x="62889" y="40648"/>
                    <a:pt x="59591" y="41184"/>
                    <a:pt x="56281" y="41768"/>
                  </a:cubicBezTo>
                  <a:cubicBezTo>
                    <a:pt x="53757" y="42196"/>
                    <a:pt x="51257" y="42744"/>
                    <a:pt x="48721" y="43173"/>
                  </a:cubicBezTo>
                  <a:cubicBezTo>
                    <a:pt x="45232" y="43768"/>
                    <a:pt x="41720" y="44292"/>
                    <a:pt x="38207" y="44851"/>
                  </a:cubicBezTo>
                  <a:cubicBezTo>
                    <a:pt x="34719" y="45423"/>
                    <a:pt x="31242" y="45994"/>
                    <a:pt x="27766" y="46602"/>
                  </a:cubicBezTo>
                  <a:cubicBezTo>
                    <a:pt x="25384" y="47018"/>
                    <a:pt x="23039" y="47518"/>
                    <a:pt x="20658" y="47971"/>
                  </a:cubicBezTo>
                  <a:cubicBezTo>
                    <a:pt x="20241" y="48018"/>
                    <a:pt x="20122" y="48197"/>
                    <a:pt x="20134" y="48566"/>
                  </a:cubicBezTo>
                  <a:close/>
                  <a:moveTo>
                    <a:pt x="84297" y="38112"/>
                  </a:moveTo>
                  <a:cubicBezTo>
                    <a:pt x="84166" y="38136"/>
                    <a:pt x="84070" y="38148"/>
                    <a:pt x="83975" y="38160"/>
                  </a:cubicBezTo>
                  <a:cubicBezTo>
                    <a:pt x="82975" y="38339"/>
                    <a:pt x="81987" y="38529"/>
                    <a:pt x="80998" y="38684"/>
                  </a:cubicBezTo>
                  <a:cubicBezTo>
                    <a:pt x="79784" y="38863"/>
                    <a:pt x="78570" y="38946"/>
                    <a:pt x="77367" y="39124"/>
                  </a:cubicBezTo>
                  <a:cubicBezTo>
                    <a:pt x="73390" y="39744"/>
                    <a:pt x="69426" y="40363"/>
                    <a:pt x="65461" y="40994"/>
                  </a:cubicBezTo>
                  <a:cubicBezTo>
                    <a:pt x="62520" y="41446"/>
                    <a:pt x="59579" y="41899"/>
                    <a:pt x="56650" y="42375"/>
                  </a:cubicBezTo>
                  <a:cubicBezTo>
                    <a:pt x="54983" y="42637"/>
                    <a:pt x="53328" y="42958"/>
                    <a:pt x="51673" y="43220"/>
                  </a:cubicBezTo>
                  <a:cubicBezTo>
                    <a:pt x="49578" y="43554"/>
                    <a:pt x="47459" y="43815"/>
                    <a:pt x="45375" y="44185"/>
                  </a:cubicBezTo>
                  <a:cubicBezTo>
                    <a:pt x="42970" y="44625"/>
                    <a:pt x="40577" y="45137"/>
                    <a:pt x="38172" y="45590"/>
                  </a:cubicBezTo>
                  <a:cubicBezTo>
                    <a:pt x="35362" y="46125"/>
                    <a:pt x="32540" y="46613"/>
                    <a:pt x="29718" y="47125"/>
                  </a:cubicBezTo>
                  <a:cubicBezTo>
                    <a:pt x="26706" y="47661"/>
                    <a:pt x="23694" y="48197"/>
                    <a:pt x="20670" y="48721"/>
                  </a:cubicBezTo>
                  <a:cubicBezTo>
                    <a:pt x="20015" y="48840"/>
                    <a:pt x="19884" y="48983"/>
                    <a:pt x="19919" y="49578"/>
                  </a:cubicBezTo>
                  <a:cubicBezTo>
                    <a:pt x="20848" y="49423"/>
                    <a:pt x="21789" y="49292"/>
                    <a:pt x="22729" y="49102"/>
                  </a:cubicBezTo>
                  <a:cubicBezTo>
                    <a:pt x="25349" y="48566"/>
                    <a:pt x="27968" y="47995"/>
                    <a:pt x="30587" y="47435"/>
                  </a:cubicBezTo>
                  <a:cubicBezTo>
                    <a:pt x="32992" y="46911"/>
                    <a:pt x="35374" y="46340"/>
                    <a:pt x="37803" y="45887"/>
                  </a:cubicBezTo>
                  <a:cubicBezTo>
                    <a:pt x="40422" y="45399"/>
                    <a:pt x="43077" y="44994"/>
                    <a:pt x="45708" y="44554"/>
                  </a:cubicBezTo>
                  <a:cubicBezTo>
                    <a:pt x="48173" y="44149"/>
                    <a:pt x="50649" y="43696"/>
                    <a:pt x="53114" y="43315"/>
                  </a:cubicBezTo>
                  <a:cubicBezTo>
                    <a:pt x="57496" y="42613"/>
                    <a:pt x="61889" y="41958"/>
                    <a:pt x="66259" y="41279"/>
                  </a:cubicBezTo>
                  <a:cubicBezTo>
                    <a:pt x="69092" y="40851"/>
                    <a:pt x="71902" y="40410"/>
                    <a:pt x="74724" y="39994"/>
                  </a:cubicBezTo>
                  <a:cubicBezTo>
                    <a:pt x="76950" y="39660"/>
                    <a:pt x="79165" y="39363"/>
                    <a:pt x="81379" y="39053"/>
                  </a:cubicBezTo>
                  <a:cubicBezTo>
                    <a:pt x="82368" y="38898"/>
                    <a:pt x="83344" y="38743"/>
                    <a:pt x="84344" y="38577"/>
                  </a:cubicBezTo>
                  <a:cubicBezTo>
                    <a:pt x="84308" y="38386"/>
                    <a:pt x="84308" y="38267"/>
                    <a:pt x="84297" y="38112"/>
                  </a:cubicBezTo>
                  <a:close/>
                  <a:moveTo>
                    <a:pt x="88380" y="14991"/>
                  </a:moveTo>
                  <a:cubicBezTo>
                    <a:pt x="88357" y="14955"/>
                    <a:pt x="88357" y="14931"/>
                    <a:pt x="88345" y="14895"/>
                  </a:cubicBezTo>
                  <a:cubicBezTo>
                    <a:pt x="88285" y="14919"/>
                    <a:pt x="88214" y="14931"/>
                    <a:pt x="88154" y="14955"/>
                  </a:cubicBezTo>
                  <a:cubicBezTo>
                    <a:pt x="86904" y="15360"/>
                    <a:pt x="85666" y="15776"/>
                    <a:pt x="84404" y="16169"/>
                  </a:cubicBezTo>
                  <a:cubicBezTo>
                    <a:pt x="79808" y="17574"/>
                    <a:pt x="75236" y="19110"/>
                    <a:pt x="70759" y="20884"/>
                  </a:cubicBezTo>
                  <a:cubicBezTo>
                    <a:pt x="65318" y="23039"/>
                    <a:pt x="59841" y="25075"/>
                    <a:pt x="54293" y="26909"/>
                  </a:cubicBezTo>
                  <a:cubicBezTo>
                    <a:pt x="51352" y="27873"/>
                    <a:pt x="48471" y="29099"/>
                    <a:pt x="45565" y="30219"/>
                  </a:cubicBezTo>
                  <a:cubicBezTo>
                    <a:pt x="44399" y="30671"/>
                    <a:pt x="43220" y="31147"/>
                    <a:pt x="42053" y="31624"/>
                  </a:cubicBezTo>
                  <a:cubicBezTo>
                    <a:pt x="41958" y="31671"/>
                    <a:pt x="41863" y="31802"/>
                    <a:pt x="41779" y="31897"/>
                  </a:cubicBezTo>
                  <a:cubicBezTo>
                    <a:pt x="41803" y="31921"/>
                    <a:pt x="41815" y="31957"/>
                    <a:pt x="41851" y="31981"/>
                  </a:cubicBezTo>
                  <a:cubicBezTo>
                    <a:pt x="42648" y="31719"/>
                    <a:pt x="43470" y="31445"/>
                    <a:pt x="44280" y="31171"/>
                  </a:cubicBezTo>
                  <a:cubicBezTo>
                    <a:pt x="45387" y="30778"/>
                    <a:pt x="46506" y="30409"/>
                    <a:pt x="47625" y="29992"/>
                  </a:cubicBezTo>
                  <a:cubicBezTo>
                    <a:pt x="53400" y="27861"/>
                    <a:pt x="59174" y="25706"/>
                    <a:pt x="64949" y="23575"/>
                  </a:cubicBezTo>
                  <a:cubicBezTo>
                    <a:pt x="68044" y="22444"/>
                    <a:pt x="71164" y="21420"/>
                    <a:pt x="74260" y="20289"/>
                  </a:cubicBezTo>
                  <a:cubicBezTo>
                    <a:pt x="77891" y="18967"/>
                    <a:pt x="81499" y="17574"/>
                    <a:pt x="85118" y="16229"/>
                  </a:cubicBezTo>
                  <a:cubicBezTo>
                    <a:pt x="86213" y="15836"/>
                    <a:pt x="87309" y="15407"/>
                    <a:pt x="88380" y="14991"/>
                  </a:cubicBezTo>
                  <a:close/>
                  <a:moveTo>
                    <a:pt x="84308" y="38803"/>
                  </a:moveTo>
                  <a:cubicBezTo>
                    <a:pt x="84189" y="38815"/>
                    <a:pt x="84094" y="38827"/>
                    <a:pt x="83975" y="38851"/>
                  </a:cubicBezTo>
                  <a:cubicBezTo>
                    <a:pt x="81237" y="39267"/>
                    <a:pt x="78498" y="39684"/>
                    <a:pt x="75736" y="40077"/>
                  </a:cubicBezTo>
                  <a:cubicBezTo>
                    <a:pt x="74105" y="40315"/>
                    <a:pt x="72462" y="40494"/>
                    <a:pt x="70842" y="40756"/>
                  </a:cubicBezTo>
                  <a:cubicBezTo>
                    <a:pt x="67961" y="41208"/>
                    <a:pt x="65068" y="41720"/>
                    <a:pt x="62187" y="42184"/>
                  </a:cubicBezTo>
                  <a:cubicBezTo>
                    <a:pt x="59329" y="42625"/>
                    <a:pt x="56472" y="43018"/>
                    <a:pt x="53614" y="43470"/>
                  </a:cubicBezTo>
                  <a:cubicBezTo>
                    <a:pt x="50114" y="44042"/>
                    <a:pt x="46625" y="44649"/>
                    <a:pt x="43149" y="45244"/>
                  </a:cubicBezTo>
                  <a:cubicBezTo>
                    <a:pt x="41089" y="45590"/>
                    <a:pt x="39041" y="45887"/>
                    <a:pt x="37005" y="46268"/>
                  </a:cubicBezTo>
                  <a:cubicBezTo>
                    <a:pt x="34528" y="46744"/>
                    <a:pt x="32076" y="47328"/>
                    <a:pt x="29623" y="47864"/>
                  </a:cubicBezTo>
                  <a:cubicBezTo>
                    <a:pt x="28825" y="48030"/>
                    <a:pt x="28051" y="48209"/>
                    <a:pt x="27266" y="48387"/>
                  </a:cubicBezTo>
                  <a:cubicBezTo>
                    <a:pt x="27397" y="48447"/>
                    <a:pt x="27504" y="48435"/>
                    <a:pt x="27623" y="48399"/>
                  </a:cubicBezTo>
                  <a:cubicBezTo>
                    <a:pt x="28671" y="48173"/>
                    <a:pt x="29706" y="47923"/>
                    <a:pt x="30766" y="47756"/>
                  </a:cubicBezTo>
                  <a:cubicBezTo>
                    <a:pt x="32742" y="47447"/>
                    <a:pt x="34743" y="47221"/>
                    <a:pt x="36731" y="46899"/>
                  </a:cubicBezTo>
                  <a:cubicBezTo>
                    <a:pt x="40874" y="46209"/>
                    <a:pt x="45006" y="45470"/>
                    <a:pt x="49149" y="44756"/>
                  </a:cubicBezTo>
                  <a:cubicBezTo>
                    <a:pt x="52376" y="44208"/>
                    <a:pt x="55614" y="43649"/>
                    <a:pt x="58853" y="43089"/>
                  </a:cubicBezTo>
                  <a:cubicBezTo>
                    <a:pt x="61139" y="42684"/>
                    <a:pt x="63413" y="42256"/>
                    <a:pt x="65711" y="41887"/>
                  </a:cubicBezTo>
                  <a:cubicBezTo>
                    <a:pt x="67735" y="41553"/>
                    <a:pt x="69771" y="41291"/>
                    <a:pt x="71807" y="40994"/>
                  </a:cubicBezTo>
                  <a:cubicBezTo>
                    <a:pt x="73569" y="40732"/>
                    <a:pt x="75319" y="40482"/>
                    <a:pt x="77081" y="40220"/>
                  </a:cubicBezTo>
                  <a:cubicBezTo>
                    <a:pt x="79451" y="39863"/>
                    <a:pt x="81796" y="39470"/>
                    <a:pt x="84166" y="39113"/>
                  </a:cubicBezTo>
                  <a:cubicBezTo>
                    <a:pt x="84368" y="39089"/>
                    <a:pt x="84392" y="38993"/>
                    <a:pt x="84308" y="38803"/>
                  </a:cubicBezTo>
                  <a:close/>
                  <a:moveTo>
                    <a:pt x="42006" y="29766"/>
                  </a:moveTo>
                  <a:cubicBezTo>
                    <a:pt x="42613" y="29564"/>
                    <a:pt x="43208" y="29349"/>
                    <a:pt x="43803" y="29147"/>
                  </a:cubicBezTo>
                  <a:cubicBezTo>
                    <a:pt x="48256" y="27611"/>
                    <a:pt x="52733" y="26147"/>
                    <a:pt x="57150" y="24516"/>
                  </a:cubicBezTo>
                  <a:cubicBezTo>
                    <a:pt x="63377" y="22206"/>
                    <a:pt x="69533" y="19729"/>
                    <a:pt x="75843" y="17681"/>
                  </a:cubicBezTo>
                  <a:cubicBezTo>
                    <a:pt x="78165" y="16919"/>
                    <a:pt x="80463" y="16122"/>
                    <a:pt x="82761" y="15336"/>
                  </a:cubicBezTo>
                  <a:cubicBezTo>
                    <a:pt x="83654" y="15038"/>
                    <a:pt x="84547" y="14740"/>
                    <a:pt x="85463" y="14479"/>
                  </a:cubicBezTo>
                  <a:cubicBezTo>
                    <a:pt x="86416" y="14217"/>
                    <a:pt x="87392" y="13990"/>
                    <a:pt x="88380" y="13752"/>
                  </a:cubicBezTo>
                  <a:cubicBezTo>
                    <a:pt x="88357" y="13645"/>
                    <a:pt x="88357" y="13550"/>
                    <a:pt x="88345" y="13431"/>
                  </a:cubicBezTo>
                  <a:cubicBezTo>
                    <a:pt x="88237" y="13443"/>
                    <a:pt x="88166" y="13455"/>
                    <a:pt x="88095" y="13490"/>
                  </a:cubicBezTo>
                  <a:cubicBezTo>
                    <a:pt x="87202" y="13740"/>
                    <a:pt x="86309" y="13990"/>
                    <a:pt x="85416" y="14264"/>
                  </a:cubicBezTo>
                  <a:cubicBezTo>
                    <a:pt x="80820" y="15586"/>
                    <a:pt x="76212" y="16955"/>
                    <a:pt x="71724" y="18586"/>
                  </a:cubicBezTo>
                  <a:cubicBezTo>
                    <a:pt x="67985" y="19944"/>
                    <a:pt x="64270" y="21372"/>
                    <a:pt x="60532" y="22741"/>
                  </a:cubicBezTo>
                  <a:cubicBezTo>
                    <a:pt x="57341" y="23920"/>
                    <a:pt x="54150" y="25063"/>
                    <a:pt x="50947" y="26206"/>
                  </a:cubicBezTo>
                  <a:cubicBezTo>
                    <a:pt x="48054" y="27242"/>
                    <a:pt x="45173" y="28254"/>
                    <a:pt x="42279" y="29266"/>
                  </a:cubicBezTo>
                  <a:cubicBezTo>
                    <a:pt x="42006" y="29349"/>
                    <a:pt x="41898" y="29468"/>
                    <a:pt x="42006" y="29766"/>
                  </a:cubicBezTo>
                  <a:close/>
                  <a:moveTo>
                    <a:pt x="41494" y="30588"/>
                  </a:moveTo>
                  <a:cubicBezTo>
                    <a:pt x="41446" y="30433"/>
                    <a:pt x="41446" y="30338"/>
                    <a:pt x="41422" y="30314"/>
                  </a:cubicBezTo>
                  <a:cubicBezTo>
                    <a:pt x="29444" y="25825"/>
                    <a:pt x="17562" y="21075"/>
                    <a:pt x="5465" y="16896"/>
                  </a:cubicBezTo>
                  <a:cubicBezTo>
                    <a:pt x="5525" y="16979"/>
                    <a:pt x="5608" y="17038"/>
                    <a:pt x="5703" y="17074"/>
                  </a:cubicBezTo>
                  <a:cubicBezTo>
                    <a:pt x="8608" y="18158"/>
                    <a:pt x="11502" y="19217"/>
                    <a:pt x="14407" y="20313"/>
                  </a:cubicBezTo>
                  <a:cubicBezTo>
                    <a:pt x="17955" y="21658"/>
                    <a:pt x="21491" y="23027"/>
                    <a:pt x="25039" y="24385"/>
                  </a:cubicBezTo>
                  <a:cubicBezTo>
                    <a:pt x="25099" y="24396"/>
                    <a:pt x="25146" y="24408"/>
                    <a:pt x="25194" y="24456"/>
                  </a:cubicBezTo>
                  <a:cubicBezTo>
                    <a:pt x="25230" y="24480"/>
                    <a:pt x="25253" y="24563"/>
                    <a:pt x="25242" y="24587"/>
                  </a:cubicBezTo>
                  <a:cubicBezTo>
                    <a:pt x="25230" y="24611"/>
                    <a:pt x="25146" y="24646"/>
                    <a:pt x="25111" y="24646"/>
                  </a:cubicBezTo>
                  <a:cubicBezTo>
                    <a:pt x="25039" y="24635"/>
                    <a:pt x="24956" y="24599"/>
                    <a:pt x="24872" y="24575"/>
                  </a:cubicBezTo>
                  <a:cubicBezTo>
                    <a:pt x="23194" y="23944"/>
                    <a:pt x="21503" y="23301"/>
                    <a:pt x="19824" y="22682"/>
                  </a:cubicBezTo>
                  <a:cubicBezTo>
                    <a:pt x="15157" y="20920"/>
                    <a:pt x="10466" y="19158"/>
                    <a:pt x="5787" y="17396"/>
                  </a:cubicBezTo>
                  <a:cubicBezTo>
                    <a:pt x="5703" y="17372"/>
                    <a:pt x="5608" y="17336"/>
                    <a:pt x="5525" y="17324"/>
                  </a:cubicBezTo>
                  <a:cubicBezTo>
                    <a:pt x="5549" y="17431"/>
                    <a:pt x="5596" y="17491"/>
                    <a:pt x="5668" y="17503"/>
                  </a:cubicBezTo>
                  <a:cubicBezTo>
                    <a:pt x="6025" y="17646"/>
                    <a:pt x="6382" y="17800"/>
                    <a:pt x="6739" y="17931"/>
                  </a:cubicBezTo>
                  <a:cubicBezTo>
                    <a:pt x="9954" y="19182"/>
                    <a:pt x="13157" y="20432"/>
                    <a:pt x="16371" y="21682"/>
                  </a:cubicBezTo>
                  <a:cubicBezTo>
                    <a:pt x="19015" y="22706"/>
                    <a:pt x="21670" y="23754"/>
                    <a:pt x="24313" y="24754"/>
                  </a:cubicBezTo>
                  <a:cubicBezTo>
                    <a:pt x="26611" y="25611"/>
                    <a:pt x="28897" y="26444"/>
                    <a:pt x="31195" y="27290"/>
                  </a:cubicBezTo>
                  <a:cubicBezTo>
                    <a:pt x="34481" y="28516"/>
                    <a:pt x="37791" y="29730"/>
                    <a:pt x="41077" y="30957"/>
                  </a:cubicBezTo>
                  <a:cubicBezTo>
                    <a:pt x="41184" y="31004"/>
                    <a:pt x="41315" y="30945"/>
                    <a:pt x="41434" y="30945"/>
                  </a:cubicBezTo>
                  <a:cubicBezTo>
                    <a:pt x="41422" y="30921"/>
                    <a:pt x="41422" y="30909"/>
                    <a:pt x="41398" y="30885"/>
                  </a:cubicBezTo>
                  <a:cubicBezTo>
                    <a:pt x="36207" y="28873"/>
                    <a:pt x="31004" y="26861"/>
                    <a:pt x="25801" y="24873"/>
                  </a:cubicBezTo>
                  <a:cubicBezTo>
                    <a:pt x="25825" y="24813"/>
                    <a:pt x="25849" y="24766"/>
                    <a:pt x="25861" y="24706"/>
                  </a:cubicBezTo>
                  <a:cubicBezTo>
                    <a:pt x="28504" y="25539"/>
                    <a:pt x="31016" y="26659"/>
                    <a:pt x="33588" y="27671"/>
                  </a:cubicBezTo>
                  <a:cubicBezTo>
                    <a:pt x="36183" y="28647"/>
                    <a:pt x="38755" y="29707"/>
                    <a:pt x="41494" y="30588"/>
                  </a:cubicBezTo>
                  <a:close/>
                  <a:moveTo>
                    <a:pt x="71212" y="47161"/>
                  </a:moveTo>
                  <a:cubicBezTo>
                    <a:pt x="71212" y="47149"/>
                    <a:pt x="71212" y="47125"/>
                    <a:pt x="71200" y="47102"/>
                  </a:cubicBezTo>
                  <a:cubicBezTo>
                    <a:pt x="70676" y="47209"/>
                    <a:pt x="70116" y="47221"/>
                    <a:pt x="69616" y="47435"/>
                  </a:cubicBezTo>
                  <a:cubicBezTo>
                    <a:pt x="68509" y="47911"/>
                    <a:pt x="67425" y="48411"/>
                    <a:pt x="66366" y="48995"/>
                  </a:cubicBezTo>
                  <a:cubicBezTo>
                    <a:pt x="61925" y="51388"/>
                    <a:pt x="57496" y="53805"/>
                    <a:pt x="53055" y="56234"/>
                  </a:cubicBezTo>
                  <a:cubicBezTo>
                    <a:pt x="50042" y="57877"/>
                    <a:pt x="47030" y="59579"/>
                    <a:pt x="44006" y="61234"/>
                  </a:cubicBezTo>
                  <a:cubicBezTo>
                    <a:pt x="43613" y="61449"/>
                    <a:pt x="43625" y="61711"/>
                    <a:pt x="43684" y="62068"/>
                  </a:cubicBezTo>
                  <a:cubicBezTo>
                    <a:pt x="52876" y="57091"/>
                    <a:pt x="62044" y="52126"/>
                    <a:pt x="71212" y="47161"/>
                  </a:cubicBezTo>
                  <a:close/>
                  <a:moveTo>
                    <a:pt x="33731" y="53757"/>
                  </a:moveTo>
                  <a:cubicBezTo>
                    <a:pt x="33635" y="53757"/>
                    <a:pt x="33540" y="53745"/>
                    <a:pt x="33528" y="53757"/>
                  </a:cubicBezTo>
                  <a:cubicBezTo>
                    <a:pt x="33278" y="54210"/>
                    <a:pt x="33028" y="54662"/>
                    <a:pt x="32778" y="55114"/>
                  </a:cubicBezTo>
                  <a:cubicBezTo>
                    <a:pt x="32754" y="55114"/>
                    <a:pt x="32742" y="55103"/>
                    <a:pt x="32731" y="55103"/>
                  </a:cubicBezTo>
                  <a:lnTo>
                    <a:pt x="33266" y="53852"/>
                  </a:lnTo>
                  <a:cubicBezTo>
                    <a:pt x="33147" y="53876"/>
                    <a:pt x="33100" y="53936"/>
                    <a:pt x="33076" y="54007"/>
                  </a:cubicBezTo>
                  <a:cubicBezTo>
                    <a:pt x="32326" y="55579"/>
                    <a:pt x="31719" y="57162"/>
                    <a:pt x="31492" y="58889"/>
                  </a:cubicBezTo>
                  <a:cubicBezTo>
                    <a:pt x="31385" y="59627"/>
                    <a:pt x="31373" y="60365"/>
                    <a:pt x="31349" y="61115"/>
                  </a:cubicBezTo>
                  <a:cubicBezTo>
                    <a:pt x="31349" y="61258"/>
                    <a:pt x="31421" y="61508"/>
                    <a:pt x="31528" y="61544"/>
                  </a:cubicBezTo>
                  <a:cubicBezTo>
                    <a:pt x="32302" y="61818"/>
                    <a:pt x="33088" y="62068"/>
                    <a:pt x="33874" y="62318"/>
                  </a:cubicBezTo>
                  <a:cubicBezTo>
                    <a:pt x="33576" y="59008"/>
                    <a:pt x="34469" y="56055"/>
                    <a:pt x="36231" y="53281"/>
                  </a:cubicBezTo>
                  <a:cubicBezTo>
                    <a:pt x="36195" y="53245"/>
                    <a:pt x="36148" y="53233"/>
                    <a:pt x="36124" y="53210"/>
                  </a:cubicBezTo>
                  <a:cubicBezTo>
                    <a:pt x="36005" y="53329"/>
                    <a:pt x="35862" y="53448"/>
                    <a:pt x="35731" y="53567"/>
                  </a:cubicBezTo>
                  <a:lnTo>
                    <a:pt x="35779" y="53340"/>
                  </a:lnTo>
                  <a:cubicBezTo>
                    <a:pt x="35731" y="53329"/>
                    <a:pt x="35707" y="53293"/>
                    <a:pt x="35659" y="53281"/>
                  </a:cubicBezTo>
                  <a:cubicBezTo>
                    <a:pt x="35350" y="53781"/>
                    <a:pt x="35052" y="54293"/>
                    <a:pt x="34731" y="54805"/>
                  </a:cubicBezTo>
                  <a:lnTo>
                    <a:pt x="34647" y="54757"/>
                  </a:lnTo>
                  <a:cubicBezTo>
                    <a:pt x="34886" y="54329"/>
                    <a:pt x="35136" y="53876"/>
                    <a:pt x="35374" y="53448"/>
                  </a:cubicBezTo>
                  <a:lnTo>
                    <a:pt x="35290" y="53400"/>
                  </a:lnTo>
                  <a:cubicBezTo>
                    <a:pt x="34790" y="53769"/>
                    <a:pt x="34719" y="54424"/>
                    <a:pt x="34302" y="54841"/>
                  </a:cubicBezTo>
                  <a:lnTo>
                    <a:pt x="34969" y="53555"/>
                  </a:lnTo>
                  <a:cubicBezTo>
                    <a:pt x="34945" y="53531"/>
                    <a:pt x="34909" y="53507"/>
                    <a:pt x="34886" y="53495"/>
                  </a:cubicBezTo>
                  <a:cubicBezTo>
                    <a:pt x="34469" y="53852"/>
                    <a:pt x="34397" y="54460"/>
                    <a:pt x="34040" y="54864"/>
                  </a:cubicBezTo>
                  <a:lnTo>
                    <a:pt x="33945" y="54817"/>
                  </a:lnTo>
                  <a:cubicBezTo>
                    <a:pt x="34135" y="54424"/>
                    <a:pt x="34350" y="54043"/>
                    <a:pt x="34540" y="53638"/>
                  </a:cubicBezTo>
                  <a:cubicBezTo>
                    <a:pt x="34516" y="53614"/>
                    <a:pt x="34469" y="53591"/>
                    <a:pt x="34433" y="53567"/>
                  </a:cubicBezTo>
                  <a:cubicBezTo>
                    <a:pt x="34076" y="53995"/>
                    <a:pt x="33885" y="54519"/>
                    <a:pt x="33624" y="54995"/>
                  </a:cubicBezTo>
                  <a:lnTo>
                    <a:pt x="33528" y="54948"/>
                  </a:lnTo>
                  <a:cubicBezTo>
                    <a:pt x="33743" y="54531"/>
                    <a:pt x="33957" y="54114"/>
                    <a:pt x="34171" y="53698"/>
                  </a:cubicBezTo>
                  <a:cubicBezTo>
                    <a:pt x="33576" y="53876"/>
                    <a:pt x="33624" y="54567"/>
                    <a:pt x="33207" y="54888"/>
                  </a:cubicBezTo>
                  <a:cubicBezTo>
                    <a:pt x="33350" y="54519"/>
                    <a:pt x="33528" y="54162"/>
                    <a:pt x="33731" y="53757"/>
                  </a:cubicBezTo>
                  <a:close/>
                  <a:moveTo>
                    <a:pt x="41982" y="27968"/>
                  </a:moveTo>
                  <a:cubicBezTo>
                    <a:pt x="42089" y="27933"/>
                    <a:pt x="42160" y="27921"/>
                    <a:pt x="42220" y="27897"/>
                  </a:cubicBezTo>
                  <a:cubicBezTo>
                    <a:pt x="45946" y="26706"/>
                    <a:pt x="49685" y="25551"/>
                    <a:pt x="53388" y="24301"/>
                  </a:cubicBezTo>
                  <a:cubicBezTo>
                    <a:pt x="59234" y="22325"/>
                    <a:pt x="65056" y="20277"/>
                    <a:pt x="70878" y="18253"/>
                  </a:cubicBezTo>
                  <a:cubicBezTo>
                    <a:pt x="74391" y="17026"/>
                    <a:pt x="77903" y="15776"/>
                    <a:pt x="81415" y="14574"/>
                  </a:cubicBezTo>
                  <a:cubicBezTo>
                    <a:pt x="83582" y="13824"/>
                    <a:pt x="85761" y="13097"/>
                    <a:pt x="87940" y="12371"/>
                  </a:cubicBezTo>
                  <a:cubicBezTo>
                    <a:pt x="88118" y="12312"/>
                    <a:pt x="88333" y="12276"/>
                    <a:pt x="88166" y="11978"/>
                  </a:cubicBezTo>
                  <a:cubicBezTo>
                    <a:pt x="87618" y="12133"/>
                    <a:pt x="87047" y="12264"/>
                    <a:pt x="86499" y="12443"/>
                  </a:cubicBezTo>
                  <a:cubicBezTo>
                    <a:pt x="83451" y="13407"/>
                    <a:pt x="80451" y="14526"/>
                    <a:pt x="77450" y="15645"/>
                  </a:cubicBezTo>
                  <a:cubicBezTo>
                    <a:pt x="73486" y="17122"/>
                    <a:pt x="69485" y="18455"/>
                    <a:pt x="65485" y="19777"/>
                  </a:cubicBezTo>
                  <a:cubicBezTo>
                    <a:pt x="58377" y="22134"/>
                    <a:pt x="51245" y="24444"/>
                    <a:pt x="44113" y="26766"/>
                  </a:cubicBezTo>
                  <a:cubicBezTo>
                    <a:pt x="43399" y="27004"/>
                    <a:pt x="42684" y="27242"/>
                    <a:pt x="41982" y="27456"/>
                  </a:cubicBezTo>
                  <a:close/>
                  <a:moveTo>
                    <a:pt x="41946" y="30754"/>
                  </a:moveTo>
                  <a:cubicBezTo>
                    <a:pt x="42029" y="30719"/>
                    <a:pt x="42101" y="30707"/>
                    <a:pt x="42160" y="30671"/>
                  </a:cubicBezTo>
                  <a:cubicBezTo>
                    <a:pt x="44542" y="29814"/>
                    <a:pt x="46947" y="28968"/>
                    <a:pt x="49328" y="28075"/>
                  </a:cubicBezTo>
                  <a:cubicBezTo>
                    <a:pt x="53614" y="26468"/>
                    <a:pt x="57912" y="24873"/>
                    <a:pt x="62163" y="23194"/>
                  </a:cubicBezTo>
                  <a:cubicBezTo>
                    <a:pt x="66711" y="21384"/>
                    <a:pt x="71295" y="19693"/>
                    <a:pt x="75950" y="18229"/>
                  </a:cubicBezTo>
                  <a:cubicBezTo>
                    <a:pt x="80022" y="16955"/>
                    <a:pt x="84118" y="15681"/>
                    <a:pt x="88214" y="14419"/>
                  </a:cubicBezTo>
                  <a:cubicBezTo>
                    <a:pt x="88404" y="14359"/>
                    <a:pt x="88499" y="14288"/>
                    <a:pt x="88357" y="14074"/>
                  </a:cubicBezTo>
                  <a:cubicBezTo>
                    <a:pt x="88285" y="14074"/>
                    <a:pt x="88214" y="14074"/>
                    <a:pt x="88154" y="14098"/>
                  </a:cubicBezTo>
                  <a:cubicBezTo>
                    <a:pt x="86975" y="14371"/>
                    <a:pt x="85797" y="14621"/>
                    <a:pt x="84642" y="14991"/>
                  </a:cubicBezTo>
                  <a:cubicBezTo>
                    <a:pt x="83237" y="15419"/>
                    <a:pt x="81903" y="15979"/>
                    <a:pt x="80498" y="16443"/>
                  </a:cubicBezTo>
                  <a:cubicBezTo>
                    <a:pt x="78379" y="17157"/>
                    <a:pt x="76200" y="17765"/>
                    <a:pt x="74069" y="18515"/>
                  </a:cubicBezTo>
                  <a:cubicBezTo>
                    <a:pt x="70128" y="19896"/>
                    <a:pt x="66211" y="21325"/>
                    <a:pt x="62282" y="22777"/>
                  </a:cubicBezTo>
                  <a:cubicBezTo>
                    <a:pt x="58817" y="24051"/>
                    <a:pt x="55400" y="25408"/>
                    <a:pt x="51923" y="26659"/>
                  </a:cubicBezTo>
                  <a:cubicBezTo>
                    <a:pt x="48780" y="27778"/>
                    <a:pt x="45613" y="28790"/>
                    <a:pt x="42458" y="29861"/>
                  </a:cubicBezTo>
                  <a:cubicBezTo>
                    <a:pt x="41886" y="30052"/>
                    <a:pt x="41886" y="30064"/>
                    <a:pt x="41946" y="30754"/>
                  </a:cubicBezTo>
                  <a:close/>
                  <a:moveTo>
                    <a:pt x="88118" y="11311"/>
                  </a:moveTo>
                  <a:cubicBezTo>
                    <a:pt x="87987" y="11359"/>
                    <a:pt x="87916" y="11383"/>
                    <a:pt x="87845" y="11419"/>
                  </a:cubicBezTo>
                  <a:cubicBezTo>
                    <a:pt x="84713" y="12550"/>
                    <a:pt x="81618" y="13705"/>
                    <a:pt x="78474" y="14812"/>
                  </a:cubicBezTo>
                  <a:cubicBezTo>
                    <a:pt x="74569" y="16181"/>
                    <a:pt x="70640" y="17538"/>
                    <a:pt x="66687" y="18824"/>
                  </a:cubicBezTo>
                  <a:cubicBezTo>
                    <a:pt x="62401" y="20229"/>
                    <a:pt x="58079" y="21527"/>
                    <a:pt x="53793" y="22908"/>
                  </a:cubicBezTo>
                  <a:cubicBezTo>
                    <a:pt x="49947" y="24146"/>
                    <a:pt x="46125" y="25456"/>
                    <a:pt x="42291" y="26718"/>
                  </a:cubicBezTo>
                  <a:cubicBezTo>
                    <a:pt x="41994" y="26825"/>
                    <a:pt x="41982" y="26980"/>
                    <a:pt x="42041" y="27254"/>
                  </a:cubicBezTo>
                  <a:cubicBezTo>
                    <a:pt x="43160" y="26885"/>
                    <a:pt x="44256" y="26504"/>
                    <a:pt x="45363" y="26147"/>
                  </a:cubicBezTo>
                  <a:cubicBezTo>
                    <a:pt x="52233" y="23920"/>
                    <a:pt x="59115" y="21706"/>
                    <a:pt x="65973" y="19443"/>
                  </a:cubicBezTo>
                  <a:cubicBezTo>
                    <a:pt x="69795" y="18169"/>
                    <a:pt x="73629" y="16907"/>
                    <a:pt x="77391" y="15491"/>
                  </a:cubicBezTo>
                  <a:cubicBezTo>
                    <a:pt x="80213" y="14443"/>
                    <a:pt x="83034" y="13383"/>
                    <a:pt x="85904" y="12443"/>
                  </a:cubicBezTo>
                  <a:cubicBezTo>
                    <a:pt x="86642" y="12204"/>
                    <a:pt x="87404" y="12014"/>
                    <a:pt x="88190" y="11788"/>
                  </a:cubicBezTo>
                  <a:cubicBezTo>
                    <a:pt x="88154" y="11621"/>
                    <a:pt x="88142" y="11490"/>
                    <a:pt x="88118" y="11311"/>
                  </a:cubicBezTo>
                  <a:close/>
                  <a:moveTo>
                    <a:pt x="84404" y="39410"/>
                  </a:moveTo>
                  <a:cubicBezTo>
                    <a:pt x="84368" y="39386"/>
                    <a:pt x="84344" y="39351"/>
                    <a:pt x="84332" y="39327"/>
                  </a:cubicBezTo>
                  <a:cubicBezTo>
                    <a:pt x="71569" y="41363"/>
                    <a:pt x="58758" y="43101"/>
                    <a:pt x="46077" y="45601"/>
                  </a:cubicBezTo>
                  <a:cubicBezTo>
                    <a:pt x="46197" y="45601"/>
                    <a:pt x="46304" y="45590"/>
                    <a:pt x="46423" y="45566"/>
                  </a:cubicBezTo>
                  <a:cubicBezTo>
                    <a:pt x="47518" y="45423"/>
                    <a:pt x="48625" y="45256"/>
                    <a:pt x="49721" y="45113"/>
                  </a:cubicBezTo>
                  <a:cubicBezTo>
                    <a:pt x="52197" y="44792"/>
                    <a:pt x="54650" y="44518"/>
                    <a:pt x="57126" y="44161"/>
                  </a:cubicBezTo>
                  <a:cubicBezTo>
                    <a:pt x="59115" y="43875"/>
                    <a:pt x="61115" y="43482"/>
                    <a:pt x="63091" y="43161"/>
                  </a:cubicBezTo>
                  <a:cubicBezTo>
                    <a:pt x="66806" y="42530"/>
                    <a:pt x="70533" y="41934"/>
                    <a:pt x="74248" y="41303"/>
                  </a:cubicBezTo>
                  <a:cubicBezTo>
                    <a:pt x="76331" y="40946"/>
                    <a:pt x="78403" y="40553"/>
                    <a:pt x="80487" y="40196"/>
                  </a:cubicBezTo>
                  <a:cubicBezTo>
                    <a:pt x="81689" y="39994"/>
                    <a:pt x="82915" y="39791"/>
                    <a:pt x="84130" y="39589"/>
                  </a:cubicBezTo>
                  <a:cubicBezTo>
                    <a:pt x="84225" y="39577"/>
                    <a:pt x="84308" y="39470"/>
                    <a:pt x="84404" y="39410"/>
                  </a:cubicBezTo>
                  <a:close/>
                  <a:moveTo>
                    <a:pt x="43696" y="60627"/>
                  </a:moveTo>
                  <a:cubicBezTo>
                    <a:pt x="43827" y="60556"/>
                    <a:pt x="43934" y="60520"/>
                    <a:pt x="44030" y="60448"/>
                  </a:cubicBezTo>
                  <a:cubicBezTo>
                    <a:pt x="46768" y="58817"/>
                    <a:pt x="49506" y="57174"/>
                    <a:pt x="52257" y="55555"/>
                  </a:cubicBezTo>
                  <a:cubicBezTo>
                    <a:pt x="54162" y="54436"/>
                    <a:pt x="56091" y="53340"/>
                    <a:pt x="58031" y="52281"/>
                  </a:cubicBezTo>
                  <a:cubicBezTo>
                    <a:pt x="60615" y="50852"/>
                    <a:pt x="63234" y="49471"/>
                    <a:pt x="65842" y="48078"/>
                  </a:cubicBezTo>
                  <a:cubicBezTo>
                    <a:pt x="65949" y="48018"/>
                    <a:pt x="66044" y="47935"/>
                    <a:pt x="66139" y="47876"/>
                  </a:cubicBezTo>
                  <a:cubicBezTo>
                    <a:pt x="65639" y="47876"/>
                    <a:pt x="65151" y="47923"/>
                    <a:pt x="64687" y="47995"/>
                  </a:cubicBezTo>
                  <a:cubicBezTo>
                    <a:pt x="64175" y="48090"/>
                    <a:pt x="63615" y="48102"/>
                    <a:pt x="63163" y="48340"/>
                  </a:cubicBezTo>
                  <a:cubicBezTo>
                    <a:pt x="61210" y="49400"/>
                    <a:pt x="59305" y="50507"/>
                    <a:pt x="57388" y="51626"/>
                  </a:cubicBezTo>
                  <a:cubicBezTo>
                    <a:pt x="54281" y="53436"/>
                    <a:pt x="51185" y="55234"/>
                    <a:pt x="48090" y="57031"/>
                  </a:cubicBezTo>
                  <a:cubicBezTo>
                    <a:pt x="46744" y="57817"/>
                    <a:pt x="45399" y="58591"/>
                    <a:pt x="44053" y="59377"/>
                  </a:cubicBezTo>
                  <a:cubicBezTo>
                    <a:pt x="43922" y="59460"/>
                    <a:pt x="43815" y="59603"/>
                    <a:pt x="43696" y="59722"/>
                  </a:cubicBezTo>
                  <a:cubicBezTo>
                    <a:pt x="43732" y="59758"/>
                    <a:pt x="43744" y="59782"/>
                    <a:pt x="43768" y="59817"/>
                  </a:cubicBezTo>
                  <a:cubicBezTo>
                    <a:pt x="43851" y="59782"/>
                    <a:pt x="43911" y="59758"/>
                    <a:pt x="43982" y="59710"/>
                  </a:cubicBezTo>
                  <a:cubicBezTo>
                    <a:pt x="46399" y="58329"/>
                    <a:pt x="48875" y="56984"/>
                    <a:pt x="51257" y="55531"/>
                  </a:cubicBezTo>
                  <a:cubicBezTo>
                    <a:pt x="55162" y="53150"/>
                    <a:pt x="59115" y="50852"/>
                    <a:pt x="63199" y="48768"/>
                  </a:cubicBezTo>
                  <a:cubicBezTo>
                    <a:pt x="63615" y="48542"/>
                    <a:pt x="64044" y="48352"/>
                    <a:pt x="64473" y="48149"/>
                  </a:cubicBezTo>
                  <a:cubicBezTo>
                    <a:pt x="64532" y="48114"/>
                    <a:pt x="64604" y="48161"/>
                    <a:pt x="64687" y="48161"/>
                  </a:cubicBezTo>
                  <a:cubicBezTo>
                    <a:pt x="64651" y="48233"/>
                    <a:pt x="64639" y="48328"/>
                    <a:pt x="64592" y="48387"/>
                  </a:cubicBezTo>
                  <a:cubicBezTo>
                    <a:pt x="64544" y="48423"/>
                    <a:pt x="64473" y="48447"/>
                    <a:pt x="64413" y="48471"/>
                  </a:cubicBezTo>
                  <a:cubicBezTo>
                    <a:pt x="61484" y="50066"/>
                    <a:pt x="58519" y="51566"/>
                    <a:pt x="55650" y="53245"/>
                  </a:cubicBezTo>
                  <a:cubicBezTo>
                    <a:pt x="51745" y="55531"/>
                    <a:pt x="47923" y="57936"/>
                    <a:pt x="43946" y="60067"/>
                  </a:cubicBezTo>
                  <a:cubicBezTo>
                    <a:pt x="43744" y="60198"/>
                    <a:pt x="43649" y="60353"/>
                    <a:pt x="43696" y="60627"/>
                  </a:cubicBezTo>
                  <a:close/>
                  <a:moveTo>
                    <a:pt x="6049" y="14288"/>
                  </a:moveTo>
                  <a:cubicBezTo>
                    <a:pt x="6049" y="14336"/>
                    <a:pt x="6025" y="14395"/>
                    <a:pt x="6025" y="14443"/>
                  </a:cubicBezTo>
                  <a:cubicBezTo>
                    <a:pt x="11847" y="16907"/>
                    <a:pt x="17812" y="18979"/>
                    <a:pt x="23694" y="21289"/>
                  </a:cubicBezTo>
                  <a:cubicBezTo>
                    <a:pt x="29587" y="23587"/>
                    <a:pt x="35588" y="25551"/>
                    <a:pt x="41529" y="27861"/>
                  </a:cubicBezTo>
                  <a:lnTo>
                    <a:pt x="41529" y="27123"/>
                  </a:lnTo>
                  <a:cubicBezTo>
                    <a:pt x="41065" y="27028"/>
                    <a:pt x="40612" y="26968"/>
                    <a:pt x="40184" y="26861"/>
                  </a:cubicBezTo>
                  <a:cubicBezTo>
                    <a:pt x="38350" y="26385"/>
                    <a:pt x="36612" y="25647"/>
                    <a:pt x="34838" y="24980"/>
                  </a:cubicBezTo>
                  <a:cubicBezTo>
                    <a:pt x="29992" y="23134"/>
                    <a:pt x="25122" y="21372"/>
                    <a:pt x="20253" y="19586"/>
                  </a:cubicBezTo>
                  <a:cubicBezTo>
                    <a:pt x="16848" y="18336"/>
                    <a:pt x="13431" y="17146"/>
                    <a:pt x="10013" y="15883"/>
                  </a:cubicBezTo>
                  <a:cubicBezTo>
                    <a:pt x="8799" y="15431"/>
                    <a:pt x="7632" y="14860"/>
                    <a:pt x="6430" y="14348"/>
                  </a:cubicBezTo>
                  <a:cubicBezTo>
                    <a:pt x="6322" y="14300"/>
                    <a:pt x="6180" y="14300"/>
                    <a:pt x="6049" y="14288"/>
                  </a:cubicBezTo>
                  <a:close/>
                  <a:moveTo>
                    <a:pt x="5549" y="17777"/>
                  </a:moveTo>
                  <a:cubicBezTo>
                    <a:pt x="5525" y="18324"/>
                    <a:pt x="5608" y="18491"/>
                    <a:pt x="5941" y="18610"/>
                  </a:cubicBezTo>
                  <a:cubicBezTo>
                    <a:pt x="9097" y="19717"/>
                    <a:pt x="12252" y="20813"/>
                    <a:pt x="15371" y="21968"/>
                  </a:cubicBezTo>
                  <a:cubicBezTo>
                    <a:pt x="19455" y="23468"/>
                    <a:pt x="23503" y="25051"/>
                    <a:pt x="27575" y="26599"/>
                  </a:cubicBezTo>
                  <a:cubicBezTo>
                    <a:pt x="31266" y="27992"/>
                    <a:pt x="34957" y="29361"/>
                    <a:pt x="38648" y="30766"/>
                  </a:cubicBezTo>
                  <a:cubicBezTo>
                    <a:pt x="39541" y="31088"/>
                    <a:pt x="40422" y="31469"/>
                    <a:pt x="41410" y="31850"/>
                  </a:cubicBezTo>
                  <a:cubicBezTo>
                    <a:pt x="41351" y="31624"/>
                    <a:pt x="41363" y="31409"/>
                    <a:pt x="41267" y="31362"/>
                  </a:cubicBezTo>
                  <a:cubicBezTo>
                    <a:pt x="41005" y="31195"/>
                    <a:pt x="40696" y="31088"/>
                    <a:pt x="40398" y="30969"/>
                  </a:cubicBezTo>
                  <a:cubicBezTo>
                    <a:pt x="39708" y="30719"/>
                    <a:pt x="39005" y="30492"/>
                    <a:pt x="38326" y="30242"/>
                  </a:cubicBezTo>
                  <a:cubicBezTo>
                    <a:pt x="34707" y="28873"/>
                    <a:pt x="31076" y="27492"/>
                    <a:pt x="27456" y="26123"/>
                  </a:cubicBezTo>
                  <a:cubicBezTo>
                    <a:pt x="24087" y="24861"/>
                    <a:pt x="20705" y="23623"/>
                    <a:pt x="17324" y="22325"/>
                  </a:cubicBezTo>
                  <a:cubicBezTo>
                    <a:pt x="13502" y="20872"/>
                    <a:pt x="9692" y="19360"/>
                    <a:pt x="5882" y="17896"/>
                  </a:cubicBezTo>
                  <a:cubicBezTo>
                    <a:pt x="5775" y="17836"/>
                    <a:pt x="5668" y="17800"/>
                    <a:pt x="5549" y="17777"/>
                  </a:cubicBezTo>
                  <a:close/>
                  <a:moveTo>
                    <a:pt x="8251" y="45709"/>
                  </a:moveTo>
                  <a:lnTo>
                    <a:pt x="8156" y="45613"/>
                  </a:lnTo>
                  <a:cubicBezTo>
                    <a:pt x="8085" y="45673"/>
                    <a:pt x="7977" y="45732"/>
                    <a:pt x="7954" y="45804"/>
                  </a:cubicBezTo>
                  <a:cubicBezTo>
                    <a:pt x="7668" y="46482"/>
                    <a:pt x="7394" y="47161"/>
                    <a:pt x="7120" y="47828"/>
                  </a:cubicBezTo>
                  <a:cubicBezTo>
                    <a:pt x="7073" y="47923"/>
                    <a:pt x="7013" y="48018"/>
                    <a:pt x="6965" y="48102"/>
                  </a:cubicBezTo>
                  <a:cubicBezTo>
                    <a:pt x="6918" y="48090"/>
                    <a:pt x="6894" y="48066"/>
                    <a:pt x="6846" y="48042"/>
                  </a:cubicBezTo>
                  <a:cubicBezTo>
                    <a:pt x="7168" y="47209"/>
                    <a:pt x="7513" y="46375"/>
                    <a:pt x="7846" y="45542"/>
                  </a:cubicBezTo>
                  <a:cubicBezTo>
                    <a:pt x="7799" y="45506"/>
                    <a:pt x="7763" y="45494"/>
                    <a:pt x="7727" y="45470"/>
                  </a:cubicBezTo>
                  <a:cubicBezTo>
                    <a:pt x="7668" y="45554"/>
                    <a:pt x="7573" y="45637"/>
                    <a:pt x="7549" y="45720"/>
                  </a:cubicBezTo>
                  <a:cubicBezTo>
                    <a:pt x="7287" y="46411"/>
                    <a:pt x="7073" y="47102"/>
                    <a:pt x="6823" y="47792"/>
                  </a:cubicBezTo>
                  <a:cubicBezTo>
                    <a:pt x="6787" y="47899"/>
                    <a:pt x="6715" y="47983"/>
                    <a:pt x="6668" y="48090"/>
                  </a:cubicBezTo>
                  <a:cubicBezTo>
                    <a:pt x="6620" y="48078"/>
                    <a:pt x="6573" y="48054"/>
                    <a:pt x="6537" y="48030"/>
                  </a:cubicBezTo>
                  <a:cubicBezTo>
                    <a:pt x="6834" y="47149"/>
                    <a:pt x="7144" y="46292"/>
                    <a:pt x="7454" y="45375"/>
                  </a:cubicBezTo>
                  <a:cubicBezTo>
                    <a:pt x="7287" y="45339"/>
                    <a:pt x="7156" y="45292"/>
                    <a:pt x="6989" y="45244"/>
                  </a:cubicBezTo>
                  <a:cubicBezTo>
                    <a:pt x="6751" y="46030"/>
                    <a:pt x="6537" y="46768"/>
                    <a:pt x="6322" y="47506"/>
                  </a:cubicBezTo>
                  <a:cubicBezTo>
                    <a:pt x="6275" y="47495"/>
                    <a:pt x="6227" y="47483"/>
                    <a:pt x="6180" y="47459"/>
                  </a:cubicBezTo>
                  <a:cubicBezTo>
                    <a:pt x="6394" y="46709"/>
                    <a:pt x="6608" y="45959"/>
                    <a:pt x="6834" y="45185"/>
                  </a:cubicBezTo>
                  <a:cubicBezTo>
                    <a:pt x="6715" y="45161"/>
                    <a:pt x="6620" y="45125"/>
                    <a:pt x="6537" y="45101"/>
                  </a:cubicBezTo>
                  <a:cubicBezTo>
                    <a:pt x="6501" y="45125"/>
                    <a:pt x="6489" y="45161"/>
                    <a:pt x="6489" y="45173"/>
                  </a:cubicBezTo>
                  <a:cubicBezTo>
                    <a:pt x="5656" y="47625"/>
                    <a:pt x="5358" y="50138"/>
                    <a:pt x="5596" y="52721"/>
                  </a:cubicBezTo>
                  <a:cubicBezTo>
                    <a:pt x="5620" y="53031"/>
                    <a:pt x="5727" y="53340"/>
                    <a:pt x="5799" y="53650"/>
                  </a:cubicBezTo>
                  <a:cubicBezTo>
                    <a:pt x="5822" y="53650"/>
                    <a:pt x="5846" y="53638"/>
                    <a:pt x="5858" y="53638"/>
                  </a:cubicBezTo>
                  <a:lnTo>
                    <a:pt x="5858" y="51150"/>
                  </a:lnTo>
                  <a:cubicBezTo>
                    <a:pt x="5941" y="51257"/>
                    <a:pt x="5977" y="51376"/>
                    <a:pt x="5977" y="51483"/>
                  </a:cubicBezTo>
                  <a:cubicBezTo>
                    <a:pt x="6013" y="52043"/>
                    <a:pt x="6037" y="52614"/>
                    <a:pt x="6061" y="53198"/>
                  </a:cubicBezTo>
                  <a:cubicBezTo>
                    <a:pt x="6072" y="53769"/>
                    <a:pt x="6072" y="53769"/>
                    <a:pt x="6680" y="53888"/>
                  </a:cubicBezTo>
                  <a:cubicBezTo>
                    <a:pt x="6620" y="53221"/>
                    <a:pt x="6573" y="52567"/>
                    <a:pt x="6513" y="51900"/>
                  </a:cubicBezTo>
                  <a:cubicBezTo>
                    <a:pt x="6549" y="51900"/>
                    <a:pt x="6573" y="51888"/>
                    <a:pt x="6608" y="51888"/>
                  </a:cubicBezTo>
                  <a:cubicBezTo>
                    <a:pt x="6620" y="51959"/>
                    <a:pt x="6668" y="52043"/>
                    <a:pt x="6668" y="52126"/>
                  </a:cubicBezTo>
                  <a:cubicBezTo>
                    <a:pt x="6727" y="52662"/>
                    <a:pt x="6775" y="53174"/>
                    <a:pt x="6811" y="53710"/>
                  </a:cubicBezTo>
                  <a:cubicBezTo>
                    <a:pt x="6834" y="53936"/>
                    <a:pt x="6906" y="54031"/>
                    <a:pt x="7144" y="53995"/>
                  </a:cubicBezTo>
                  <a:cubicBezTo>
                    <a:pt x="7156" y="52602"/>
                    <a:pt x="7096" y="51185"/>
                    <a:pt x="7465" y="49816"/>
                  </a:cubicBezTo>
                  <a:cubicBezTo>
                    <a:pt x="7846" y="48459"/>
                    <a:pt x="8287" y="47137"/>
                    <a:pt x="8692" y="45792"/>
                  </a:cubicBezTo>
                  <a:cubicBezTo>
                    <a:pt x="8513" y="45673"/>
                    <a:pt x="8418" y="45756"/>
                    <a:pt x="8347" y="45947"/>
                  </a:cubicBezTo>
                  <a:cubicBezTo>
                    <a:pt x="8097" y="46613"/>
                    <a:pt x="7846" y="47280"/>
                    <a:pt x="7573" y="47959"/>
                  </a:cubicBezTo>
                  <a:cubicBezTo>
                    <a:pt x="7525" y="48054"/>
                    <a:pt x="7465" y="48161"/>
                    <a:pt x="7406" y="48257"/>
                  </a:cubicBezTo>
                  <a:cubicBezTo>
                    <a:pt x="7370" y="48233"/>
                    <a:pt x="7323" y="48209"/>
                    <a:pt x="7263" y="48197"/>
                  </a:cubicBezTo>
                  <a:cubicBezTo>
                    <a:pt x="7549" y="47387"/>
                    <a:pt x="7930" y="46554"/>
                    <a:pt x="8251" y="45709"/>
                  </a:cubicBezTo>
                  <a:close/>
                  <a:moveTo>
                    <a:pt x="39720" y="54353"/>
                  </a:moveTo>
                  <a:cubicBezTo>
                    <a:pt x="39327" y="54269"/>
                    <a:pt x="38981" y="54186"/>
                    <a:pt x="38636" y="54091"/>
                  </a:cubicBezTo>
                  <a:cubicBezTo>
                    <a:pt x="38172" y="53948"/>
                    <a:pt x="38148" y="53924"/>
                    <a:pt x="37934" y="54341"/>
                  </a:cubicBezTo>
                  <a:cubicBezTo>
                    <a:pt x="37374" y="55519"/>
                    <a:pt x="36791" y="56686"/>
                    <a:pt x="36302" y="57901"/>
                  </a:cubicBezTo>
                  <a:cubicBezTo>
                    <a:pt x="35993" y="58651"/>
                    <a:pt x="35826" y="59460"/>
                    <a:pt x="35600" y="60246"/>
                  </a:cubicBezTo>
                  <a:cubicBezTo>
                    <a:pt x="35636" y="60258"/>
                    <a:pt x="35648" y="60258"/>
                    <a:pt x="35671" y="60282"/>
                  </a:cubicBezTo>
                  <a:cubicBezTo>
                    <a:pt x="35731" y="60127"/>
                    <a:pt x="35790" y="59960"/>
                    <a:pt x="35850" y="59817"/>
                  </a:cubicBezTo>
                  <a:cubicBezTo>
                    <a:pt x="35886" y="59829"/>
                    <a:pt x="35910" y="59829"/>
                    <a:pt x="35945" y="59841"/>
                  </a:cubicBezTo>
                  <a:cubicBezTo>
                    <a:pt x="35898" y="60056"/>
                    <a:pt x="35838" y="60282"/>
                    <a:pt x="35790" y="60484"/>
                  </a:cubicBezTo>
                  <a:cubicBezTo>
                    <a:pt x="35719" y="60829"/>
                    <a:pt x="35707" y="61210"/>
                    <a:pt x="35540" y="61532"/>
                  </a:cubicBezTo>
                  <a:cubicBezTo>
                    <a:pt x="35302" y="61984"/>
                    <a:pt x="35481" y="62425"/>
                    <a:pt x="35481" y="62865"/>
                  </a:cubicBezTo>
                  <a:cubicBezTo>
                    <a:pt x="35481" y="62901"/>
                    <a:pt x="35552" y="62961"/>
                    <a:pt x="35600" y="62973"/>
                  </a:cubicBezTo>
                  <a:cubicBezTo>
                    <a:pt x="36112" y="63163"/>
                    <a:pt x="36612" y="63354"/>
                    <a:pt x="37160" y="63568"/>
                  </a:cubicBezTo>
                  <a:cubicBezTo>
                    <a:pt x="36945" y="61901"/>
                    <a:pt x="37160" y="60318"/>
                    <a:pt x="37624" y="58746"/>
                  </a:cubicBezTo>
                  <a:cubicBezTo>
                    <a:pt x="38088" y="57198"/>
                    <a:pt x="38696" y="55722"/>
                    <a:pt x="39720" y="54353"/>
                  </a:cubicBezTo>
                  <a:close/>
                  <a:moveTo>
                    <a:pt x="43756" y="63056"/>
                  </a:moveTo>
                  <a:lnTo>
                    <a:pt x="43970" y="62961"/>
                  </a:lnTo>
                  <a:cubicBezTo>
                    <a:pt x="45732" y="61925"/>
                    <a:pt x="47494" y="60889"/>
                    <a:pt x="49280" y="59901"/>
                  </a:cubicBezTo>
                  <a:cubicBezTo>
                    <a:pt x="53197" y="57746"/>
                    <a:pt x="57138" y="55615"/>
                    <a:pt x="61067" y="53471"/>
                  </a:cubicBezTo>
                  <a:cubicBezTo>
                    <a:pt x="64163" y="51793"/>
                    <a:pt x="67247" y="50078"/>
                    <a:pt x="70342" y="48387"/>
                  </a:cubicBezTo>
                  <a:cubicBezTo>
                    <a:pt x="71128" y="47947"/>
                    <a:pt x="71890" y="47506"/>
                    <a:pt x="72664" y="47054"/>
                  </a:cubicBezTo>
                  <a:cubicBezTo>
                    <a:pt x="72700" y="47030"/>
                    <a:pt x="72736" y="46994"/>
                    <a:pt x="72759" y="46959"/>
                  </a:cubicBezTo>
                  <a:cubicBezTo>
                    <a:pt x="72497" y="46959"/>
                    <a:pt x="72224" y="46983"/>
                    <a:pt x="72021" y="47090"/>
                  </a:cubicBezTo>
                  <a:cubicBezTo>
                    <a:pt x="67818" y="49352"/>
                    <a:pt x="63639" y="51638"/>
                    <a:pt x="59448" y="53900"/>
                  </a:cubicBezTo>
                  <a:cubicBezTo>
                    <a:pt x="54352" y="56638"/>
                    <a:pt x="49268" y="59377"/>
                    <a:pt x="44184" y="62115"/>
                  </a:cubicBezTo>
                  <a:cubicBezTo>
                    <a:pt x="43613" y="62437"/>
                    <a:pt x="43672" y="62258"/>
                    <a:pt x="43756" y="63056"/>
                  </a:cubicBezTo>
                  <a:close/>
                  <a:moveTo>
                    <a:pt x="5691" y="14931"/>
                  </a:moveTo>
                  <a:cubicBezTo>
                    <a:pt x="6132" y="15121"/>
                    <a:pt x="6549" y="15300"/>
                    <a:pt x="6965" y="15467"/>
                  </a:cubicBezTo>
                  <a:lnTo>
                    <a:pt x="15490" y="18860"/>
                  </a:lnTo>
                  <a:cubicBezTo>
                    <a:pt x="18848" y="20182"/>
                    <a:pt x="22170" y="21503"/>
                    <a:pt x="25539" y="22789"/>
                  </a:cubicBezTo>
                  <a:cubicBezTo>
                    <a:pt x="30123" y="24539"/>
                    <a:pt x="34874" y="25813"/>
                    <a:pt x="39446" y="27599"/>
                  </a:cubicBezTo>
                  <a:cubicBezTo>
                    <a:pt x="40112" y="27861"/>
                    <a:pt x="40791" y="28135"/>
                    <a:pt x="41494" y="28397"/>
                  </a:cubicBezTo>
                  <a:cubicBezTo>
                    <a:pt x="41541" y="28171"/>
                    <a:pt x="41565" y="28016"/>
                    <a:pt x="41303" y="27921"/>
                  </a:cubicBezTo>
                  <a:cubicBezTo>
                    <a:pt x="39481" y="27254"/>
                    <a:pt x="37684" y="26551"/>
                    <a:pt x="35850" y="25909"/>
                  </a:cubicBezTo>
                  <a:cubicBezTo>
                    <a:pt x="34195" y="25349"/>
                    <a:pt x="32492" y="24920"/>
                    <a:pt x="30849" y="24325"/>
                  </a:cubicBezTo>
                  <a:cubicBezTo>
                    <a:pt x="27647" y="23146"/>
                    <a:pt x="24480" y="21896"/>
                    <a:pt x="21301" y="20670"/>
                  </a:cubicBezTo>
                  <a:cubicBezTo>
                    <a:pt x="16836" y="18967"/>
                    <a:pt x="12347" y="17253"/>
                    <a:pt x="7882" y="15526"/>
                  </a:cubicBezTo>
                  <a:cubicBezTo>
                    <a:pt x="7204" y="15252"/>
                    <a:pt x="6537" y="14943"/>
                    <a:pt x="5834" y="14645"/>
                  </a:cubicBezTo>
                  <a:cubicBezTo>
                    <a:pt x="5775" y="14752"/>
                    <a:pt x="5727" y="14836"/>
                    <a:pt x="5691" y="14931"/>
                  </a:cubicBezTo>
                  <a:close/>
                  <a:moveTo>
                    <a:pt x="19765" y="51233"/>
                  </a:moveTo>
                  <a:cubicBezTo>
                    <a:pt x="19753" y="51174"/>
                    <a:pt x="19753" y="51114"/>
                    <a:pt x="19741" y="51054"/>
                  </a:cubicBezTo>
                  <a:cubicBezTo>
                    <a:pt x="19955" y="50995"/>
                    <a:pt x="20169" y="50935"/>
                    <a:pt x="20384" y="50900"/>
                  </a:cubicBezTo>
                  <a:cubicBezTo>
                    <a:pt x="22265" y="50590"/>
                    <a:pt x="24158" y="50304"/>
                    <a:pt x="26015" y="49947"/>
                  </a:cubicBezTo>
                  <a:cubicBezTo>
                    <a:pt x="30611" y="49066"/>
                    <a:pt x="35231" y="48161"/>
                    <a:pt x="39827" y="47268"/>
                  </a:cubicBezTo>
                  <a:cubicBezTo>
                    <a:pt x="44637" y="46328"/>
                    <a:pt x="49483" y="45637"/>
                    <a:pt x="54340" y="44958"/>
                  </a:cubicBezTo>
                  <a:cubicBezTo>
                    <a:pt x="55233" y="44839"/>
                    <a:pt x="56126" y="44685"/>
                    <a:pt x="57019" y="44530"/>
                  </a:cubicBezTo>
                  <a:cubicBezTo>
                    <a:pt x="56865" y="44470"/>
                    <a:pt x="56734" y="44482"/>
                    <a:pt x="56603" y="44506"/>
                  </a:cubicBezTo>
                  <a:cubicBezTo>
                    <a:pt x="55305" y="44685"/>
                    <a:pt x="53995" y="44851"/>
                    <a:pt x="52697" y="45018"/>
                  </a:cubicBezTo>
                  <a:cubicBezTo>
                    <a:pt x="50471" y="45304"/>
                    <a:pt x="48221" y="45506"/>
                    <a:pt x="46006" y="45899"/>
                  </a:cubicBezTo>
                  <a:cubicBezTo>
                    <a:pt x="41922" y="46590"/>
                    <a:pt x="37874" y="47387"/>
                    <a:pt x="33814" y="48126"/>
                  </a:cubicBezTo>
                  <a:cubicBezTo>
                    <a:pt x="31671" y="48518"/>
                    <a:pt x="29516" y="48911"/>
                    <a:pt x="27349" y="49221"/>
                  </a:cubicBezTo>
                  <a:cubicBezTo>
                    <a:pt x="24825" y="49578"/>
                    <a:pt x="22313" y="50007"/>
                    <a:pt x="19824" y="50590"/>
                  </a:cubicBezTo>
                  <a:cubicBezTo>
                    <a:pt x="19729" y="50602"/>
                    <a:pt x="19598" y="50697"/>
                    <a:pt x="19586" y="50769"/>
                  </a:cubicBezTo>
                  <a:cubicBezTo>
                    <a:pt x="19491" y="51019"/>
                    <a:pt x="19467" y="51293"/>
                    <a:pt x="19396" y="51626"/>
                  </a:cubicBezTo>
                  <a:cubicBezTo>
                    <a:pt x="21420" y="51209"/>
                    <a:pt x="23384" y="50804"/>
                    <a:pt x="25325" y="50423"/>
                  </a:cubicBezTo>
                  <a:cubicBezTo>
                    <a:pt x="24396" y="50483"/>
                    <a:pt x="23456" y="50614"/>
                    <a:pt x="22527" y="50769"/>
                  </a:cubicBezTo>
                  <a:cubicBezTo>
                    <a:pt x="21598" y="50900"/>
                    <a:pt x="20670" y="51066"/>
                    <a:pt x="19765" y="51233"/>
                  </a:cubicBezTo>
                  <a:close/>
                  <a:moveTo>
                    <a:pt x="78046" y="17896"/>
                  </a:moveTo>
                  <a:cubicBezTo>
                    <a:pt x="78046" y="17872"/>
                    <a:pt x="78034" y="17848"/>
                    <a:pt x="78034" y="17836"/>
                  </a:cubicBezTo>
                  <a:cubicBezTo>
                    <a:pt x="77903" y="17860"/>
                    <a:pt x="77748" y="17908"/>
                    <a:pt x="77617" y="17931"/>
                  </a:cubicBezTo>
                  <a:cubicBezTo>
                    <a:pt x="73581" y="19158"/>
                    <a:pt x="69604" y="20551"/>
                    <a:pt x="65675" y="22063"/>
                  </a:cubicBezTo>
                  <a:cubicBezTo>
                    <a:pt x="61008" y="23849"/>
                    <a:pt x="56317" y="25659"/>
                    <a:pt x="51650" y="27433"/>
                  </a:cubicBezTo>
                  <a:cubicBezTo>
                    <a:pt x="48471" y="28623"/>
                    <a:pt x="45292" y="29778"/>
                    <a:pt x="42125" y="30945"/>
                  </a:cubicBezTo>
                  <a:cubicBezTo>
                    <a:pt x="41851" y="31028"/>
                    <a:pt x="41886" y="31207"/>
                    <a:pt x="41898" y="31409"/>
                  </a:cubicBezTo>
                  <a:lnTo>
                    <a:pt x="45339" y="30064"/>
                  </a:lnTo>
                  <a:cubicBezTo>
                    <a:pt x="48018" y="29028"/>
                    <a:pt x="50649" y="27909"/>
                    <a:pt x="53352" y="26980"/>
                  </a:cubicBezTo>
                  <a:cubicBezTo>
                    <a:pt x="57305" y="25635"/>
                    <a:pt x="61258" y="24361"/>
                    <a:pt x="65139" y="22849"/>
                  </a:cubicBezTo>
                  <a:cubicBezTo>
                    <a:pt x="69092" y="21313"/>
                    <a:pt x="73045" y="19801"/>
                    <a:pt x="76986" y="18277"/>
                  </a:cubicBezTo>
                  <a:cubicBezTo>
                    <a:pt x="77319" y="18146"/>
                    <a:pt x="77689" y="18027"/>
                    <a:pt x="78046" y="17896"/>
                  </a:cubicBezTo>
                  <a:close/>
                  <a:moveTo>
                    <a:pt x="41446" y="29528"/>
                  </a:moveTo>
                  <a:cubicBezTo>
                    <a:pt x="41589" y="29230"/>
                    <a:pt x="41434" y="29159"/>
                    <a:pt x="41244" y="29099"/>
                  </a:cubicBezTo>
                  <a:cubicBezTo>
                    <a:pt x="40053" y="28671"/>
                    <a:pt x="38850" y="28218"/>
                    <a:pt x="37660" y="27754"/>
                  </a:cubicBezTo>
                  <a:cubicBezTo>
                    <a:pt x="37136" y="27563"/>
                    <a:pt x="36648" y="27302"/>
                    <a:pt x="36124" y="27123"/>
                  </a:cubicBezTo>
                  <a:cubicBezTo>
                    <a:pt x="34171" y="26432"/>
                    <a:pt x="32207" y="25789"/>
                    <a:pt x="30278" y="25099"/>
                  </a:cubicBezTo>
                  <a:cubicBezTo>
                    <a:pt x="26408" y="23682"/>
                    <a:pt x="22563" y="22218"/>
                    <a:pt x="18693" y="20777"/>
                  </a:cubicBezTo>
                  <a:cubicBezTo>
                    <a:pt x="14443" y="19182"/>
                    <a:pt x="10073" y="17872"/>
                    <a:pt x="5882" y="16110"/>
                  </a:cubicBezTo>
                  <a:cubicBezTo>
                    <a:pt x="5751" y="16050"/>
                    <a:pt x="5608" y="16003"/>
                    <a:pt x="5477" y="15955"/>
                  </a:cubicBezTo>
                  <a:cubicBezTo>
                    <a:pt x="5394" y="16205"/>
                    <a:pt x="5465" y="16324"/>
                    <a:pt x="5691" y="16407"/>
                  </a:cubicBezTo>
                  <a:cubicBezTo>
                    <a:pt x="7144" y="16919"/>
                    <a:pt x="8585" y="17455"/>
                    <a:pt x="10037" y="17979"/>
                  </a:cubicBezTo>
                  <a:cubicBezTo>
                    <a:pt x="14181" y="19479"/>
                    <a:pt x="18348" y="20967"/>
                    <a:pt x="22491" y="22491"/>
                  </a:cubicBezTo>
                  <a:cubicBezTo>
                    <a:pt x="25515" y="23611"/>
                    <a:pt x="28504" y="24766"/>
                    <a:pt x="31504" y="25885"/>
                  </a:cubicBezTo>
                  <a:cubicBezTo>
                    <a:pt x="33088" y="26468"/>
                    <a:pt x="34695" y="26968"/>
                    <a:pt x="36267" y="27552"/>
                  </a:cubicBezTo>
                  <a:cubicBezTo>
                    <a:pt x="37493" y="27992"/>
                    <a:pt x="38672" y="28552"/>
                    <a:pt x="39886" y="29028"/>
                  </a:cubicBezTo>
                  <a:cubicBezTo>
                    <a:pt x="40398" y="29218"/>
                    <a:pt x="40934" y="29361"/>
                    <a:pt x="41446" y="29528"/>
                  </a:cubicBezTo>
                  <a:close/>
                  <a:moveTo>
                    <a:pt x="53412" y="29885"/>
                  </a:moveTo>
                  <a:cubicBezTo>
                    <a:pt x="64663" y="29361"/>
                    <a:pt x="75879" y="28111"/>
                    <a:pt x="87094" y="26921"/>
                  </a:cubicBezTo>
                  <a:cubicBezTo>
                    <a:pt x="86952" y="26825"/>
                    <a:pt x="86797" y="26718"/>
                    <a:pt x="86654" y="26718"/>
                  </a:cubicBezTo>
                  <a:cubicBezTo>
                    <a:pt x="85821" y="26742"/>
                    <a:pt x="84987" y="26790"/>
                    <a:pt x="84154" y="26861"/>
                  </a:cubicBezTo>
                  <a:cubicBezTo>
                    <a:pt x="82487" y="27028"/>
                    <a:pt x="80832" y="27218"/>
                    <a:pt x="79165" y="27373"/>
                  </a:cubicBezTo>
                  <a:cubicBezTo>
                    <a:pt x="76796" y="27599"/>
                    <a:pt x="74414" y="27790"/>
                    <a:pt x="72045" y="28028"/>
                  </a:cubicBezTo>
                  <a:cubicBezTo>
                    <a:pt x="69187" y="28325"/>
                    <a:pt x="66354" y="28706"/>
                    <a:pt x="63508" y="28980"/>
                  </a:cubicBezTo>
                  <a:cubicBezTo>
                    <a:pt x="60282" y="29290"/>
                    <a:pt x="57043" y="29528"/>
                    <a:pt x="53817" y="29814"/>
                  </a:cubicBezTo>
                  <a:cubicBezTo>
                    <a:pt x="53686" y="29838"/>
                    <a:pt x="53555" y="29873"/>
                    <a:pt x="53412" y="29885"/>
                  </a:cubicBezTo>
                  <a:close/>
                  <a:moveTo>
                    <a:pt x="9930" y="54995"/>
                  </a:moveTo>
                  <a:cubicBezTo>
                    <a:pt x="9930" y="54698"/>
                    <a:pt x="9918" y="54400"/>
                    <a:pt x="9930" y="54114"/>
                  </a:cubicBezTo>
                  <a:cubicBezTo>
                    <a:pt x="10037" y="52019"/>
                    <a:pt x="10287" y="49935"/>
                    <a:pt x="10990" y="47923"/>
                  </a:cubicBezTo>
                  <a:cubicBezTo>
                    <a:pt x="11204" y="47268"/>
                    <a:pt x="11061" y="46840"/>
                    <a:pt x="10597" y="46399"/>
                  </a:cubicBezTo>
                  <a:cubicBezTo>
                    <a:pt x="10394" y="46209"/>
                    <a:pt x="10287" y="46221"/>
                    <a:pt x="10216" y="46482"/>
                  </a:cubicBezTo>
                  <a:cubicBezTo>
                    <a:pt x="10037" y="47030"/>
                    <a:pt x="9823" y="47578"/>
                    <a:pt x="9704" y="48149"/>
                  </a:cubicBezTo>
                  <a:cubicBezTo>
                    <a:pt x="9275" y="50042"/>
                    <a:pt x="9061" y="51947"/>
                    <a:pt x="9061" y="53876"/>
                  </a:cubicBezTo>
                  <a:cubicBezTo>
                    <a:pt x="9061" y="54757"/>
                    <a:pt x="9049" y="54757"/>
                    <a:pt x="9894" y="55007"/>
                  </a:cubicBezTo>
                  <a:cubicBezTo>
                    <a:pt x="9894" y="54995"/>
                    <a:pt x="9918" y="54995"/>
                    <a:pt x="9930" y="54995"/>
                  </a:cubicBezTo>
                  <a:close/>
                  <a:moveTo>
                    <a:pt x="42017" y="28826"/>
                  </a:moveTo>
                  <a:cubicBezTo>
                    <a:pt x="49983" y="26063"/>
                    <a:pt x="57912" y="23289"/>
                    <a:pt x="65782" y="20336"/>
                  </a:cubicBezTo>
                  <a:cubicBezTo>
                    <a:pt x="65651" y="20313"/>
                    <a:pt x="65532" y="20348"/>
                    <a:pt x="65413" y="20396"/>
                  </a:cubicBezTo>
                  <a:cubicBezTo>
                    <a:pt x="62853" y="21253"/>
                    <a:pt x="60282" y="22087"/>
                    <a:pt x="57734" y="22980"/>
                  </a:cubicBezTo>
                  <a:cubicBezTo>
                    <a:pt x="52638" y="24766"/>
                    <a:pt x="47554" y="26551"/>
                    <a:pt x="42387" y="28064"/>
                  </a:cubicBezTo>
                  <a:cubicBezTo>
                    <a:pt x="41922" y="28206"/>
                    <a:pt x="41946" y="28206"/>
                    <a:pt x="42017" y="28826"/>
                  </a:cubicBezTo>
                  <a:close/>
                  <a:moveTo>
                    <a:pt x="4167" y="32540"/>
                  </a:moveTo>
                  <a:cubicBezTo>
                    <a:pt x="3989" y="32933"/>
                    <a:pt x="4108" y="33207"/>
                    <a:pt x="4346" y="33469"/>
                  </a:cubicBezTo>
                  <a:cubicBezTo>
                    <a:pt x="4894" y="34112"/>
                    <a:pt x="5418" y="34779"/>
                    <a:pt x="5953" y="35434"/>
                  </a:cubicBezTo>
                  <a:cubicBezTo>
                    <a:pt x="7120" y="36898"/>
                    <a:pt x="8251" y="38351"/>
                    <a:pt x="9418" y="39803"/>
                  </a:cubicBezTo>
                  <a:cubicBezTo>
                    <a:pt x="11109" y="41851"/>
                    <a:pt x="12871" y="43815"/>
                    <a:pt x="14478" y="45911"/>
                  </a:cubicBezTo>
                  <a:cubicBezTo>
                    <a:pt x="15883" y="47745"/>
                    <a:pt x="17133" y="49709"/>
                    <a:pt x="18443" y="51602"/>
                  </a:cubicBezTo>
                  <a:cubicBezTo>
                    <a:pt x="18526" y="51733"/>
                    <a:pt x="18634" y="51864"/>
                    <a:pt x="18741" y="52007"/>
                  </a:cubicBezTo>
                  <a:lnTo>
                    <a:pt x="18872" y="51959"/>
                  </a:lnTo>
                  <a:cubicBezTo>
                    <a:pt x="18848" y="51793"/>
                    <a:pt x="18848" y="51602"/>
                    <a:pt x="18753" y="51471"/>
                  </a:cubicBezTo>
                  <a:cubicBezTo>
                    <a:pt x="18348" y="50852"/>
                    <a:pt x="17919" y="50257"/>
                    <a:pt x="17491" y="49685"/>
                  </a:cubicBezTo>
                  <a:cubicBezTo>
                    <a:pt x="16252" y="47971"/>
                    <a:pt x="15062" y="46209"/>
                    <a:pt x="13764" y="44542"/>
                  </a:cubicBezTo>
                  <a:cubicBezTo>
                    <a:pt x="11133" y="41184"/>
                    <a:pt x="8430" y="37874"/>
                    <a:pt x="5751" y="34541"/>
                  </a:cubicBezTo>
                  <a:cubicBezTo>
                    <a:pt x="5215" y="33910"/>
                    <a:pt x="4703" y="33219"/>
                    <a:pt x="4167" y="32540"/>
                  </a:cubicBezTo>
                  <a:close/>
                  <a:moveTo>
                    <a:pt x="68616" y="47483"/>
                  </a:moveTo>
                  <a:cubicBezTo>
                    <a:pt x="68271" y="47518"/>
                    <a:pt x="67961" y="47578"/>
                    <a:pt x="67628" y="47590"/>
                  </a:cubicBezTo>
                  <a:cubicBezTo>
                    <a:pt x="67152" y="47625"/>
                    <a:pt x="66747" y="47804"/>
                    <a:pt x="66330" y="48042"/>
                  </a:cubicBezTo>
                  <a:cubicBezTo>
                    <a:pt x="64115" y="49316"/>
                    <a:pt x="61877" y="50590"/>
                    <a:pt x="59639" y="51816"/>
                  </a:cubicBezTo>
                  <a:cubicBezTo>
                    <a:pt x="58174" y="52626"/>
                    <a:pt x="56674" y="53305"/>
                    <a:pt x="55245" y="54138"/>
                  </a:cubicBezTo>
                  <a:cubicBezTo>
                    <a:pt x="52459" y="55769"/>
                    <a:pt x="49721" y="57448"/>
                    <a:pt x="46970" y="59103"/>
                  </a:cubicBezTo>
                  <a:cubicBezTo>
                    <a:pt x="46911" y="59127"/>
                    <a:pt x="46863" y="59175"/>
                    <a:pt x="46816" y="59198"/>
                  </a:cubicBezTo>
                  <a:cubicBezTo>
                    <a:pt x="54067" y="55305"/>
                    <a:pt x="61234" y="51209"/>
                    <a:pt x="68616" y="47483"/>
                  </a:cubicBezTo>
                  <a:close/>
                  <a:moveTo>
                    <a:pt x="5882" y="33433"/>
                  </a:moveTo>
                  <a:cubicBezTo>
                    <a:pt x="5846" y="33457"/>
                    <a:pt x="5822" y="33493"/>
                    <a:pt x="5787" y="33505"/>
                  </a:cubicBezTo>
                  <a:cubicBezTo>
                    <a:pt x="6144" y="33921"/>
                    <a:pt x="6537" y="34338"/>
                    <a:pt x="6882" y="34767"/>
                  </a:cubicBezTo>
                  <a:cubicBezTo>
                    <a:pt x="9418" y="37922"/>
                    <a:pt x="11966" y="41077"/>
                    <a:pt x="14478" y="44256"/>
                  </a:cubicBezTo>
                  <a:cubicBezTo>
                    <a:pt x="15514" y="45554"/>
                    <a:pt x="16443" y="46911"/>
                    <a:pt x="17431" y="48233"/>
                  </a:cubicBezTo>
                  <a:cubicBezTo>
                    <a:pt x="17491" y="48316"/>
                    <a:pt x="17610" y="48459"/>
                    <a:pt x="17633" y="48447"/>
                  </a:cubicBezTo>
                  <a:cubicBezTo>
                    <a:pt x="17872" y="48292"/>
                    <a:pt x="17919" y="48530"/>
                    <a:pt x="17991" y="48638"/>
                  </a:cubicBezTo>
                  <a:lnTo>
                    <a:pt x="19193" y="50197"/>
                  </a:lnTo>
                  <a:cubicBezTo>
                    <a:pt x="19229" y="50185"/>
                    <a:pt x="19276" y="50162"/>
                    <a:pt x="19300" y="50138"/>
                  </a:cubicBezTo>
                  <a:cubicBezTo>
                    <a:pt x="19241" y="49995"/>
                    <a:pt x="19217" y="49840"/>
                    <a:pt x="19122" y="49709"/>
                  </a:cubicBezTo>
                  <a:cubicBezTo>
                    <a:pt x="18336" y="48614"/>
                    <a:pt x="17550" y="47495"/>
                    <a:pt x="16740" y="46399"/>
                  </a:cubicBezTo>
                  <a:cubicBezTo>
                    <a:pt x="15621" y="44887"/>
                    <a:pt x="14514" y="43351"/>
                    <a:pt x="13347" y="41851"/>
                  </a:cubicBezTo>
                  <a:cubicBezTo>
                    <a:pt x="11907" y="39958"/>
                    <a:pt x="10442" y="38112"/>
                    <a:pt x="8989" y="36243"/>
                  </a:cubicBezTo>
                  <a:cubicBezTo>
                    <a:pt x="8751" y="35922"/>
                    <a:pt x="8513" y="35600"/>
                    <a:pt x="8287" y="35267"/>
                  </a:cubicBezTo>
                  <a:cubicBezTo>
                    <a:pt x="8263" y="35291"/>
                    <a:pt x="8227" y="35314"/>
                    <a:pt x="8204" y="35326"/>
                  </a:cubicBezTo>
                  <a:cubicBezTo>
                    <a:pt x="8859" y="36315"/>
                    <a:pt x="9466" y="37350"/>
                    <a:pt x="10180" y="38291"/>
                  </a:cubicBezTo>
                  <a:cubicBezTo>
                    <a:pt x="11752" y="40351"/>
                    <a:pt x="13395" y="42351"/>
                    <a:pt x="15002" y="44375"/>
                  </a:cubicBezTo>
                  <a:cubicBezTo>
                    <a:pt x="15074" y="44482"/>
                    <a:pt x="15133" y="44589"/>
                    <a:pt x="15205" y="44708"/>
                  </a:cubicBezTo>
                  <a:cubicBezTo>
                    <a:pt x="15181" y="44744"/>
                    <a:pt x="15145" y="44756"/>
                    <a:pt x="15121" y="44780"/>
                  </a:cubicBezTo>
                  <a:cubicBezTo>
                    <a:pt x="15026" y="44697"/>
                    <a:pt x="14943" y="44589"/>
                    <a:pt x="14871" y="44506"/>
                  </a:cubicBezTo>
                  <a:lnTo>
                    <a:pt x="11252" y="39946"/>
                  </a:lnTo>
                  <a:cubicBezTo>
                    <a:pt x="9656" y="37958"/>
                    <a:pt x="8061" y="35969"/>
                    <a:pt x="6477" y="33993"/>
                  </a:cubicBezTo>
                  <a:cubicBezTo>
                    <a:pt x="6311" y="33767"/>
                    <a:pt x="6084" y="33612"/>
                    <a:pt x="5882" y="33433"/>
                  </a:cubicBezTo>
                  <a:close/>
                  <a:moveTo>
                    <a:pt x="65294" y="43649"/>
                  </a:moveTo>
                  <a:cubicBezTo>
                    <a:pt x="71652" y="42756"/>
                    <a:pt x="78022" y="41863"/>
                    <a:pt x="84368" y="40970"/>
                  </a:cubicBezTo>
                  <a:lnTo>
                    <a:pt x="84368" y="40517"/>
                  </a:lnTo>
                  <a:cubicBezTo>
                    <a:pt x="77974" y="41315"/>
                    <a:pt x="71604" y="42303"/>
                    <a:pt x="65294" y="43649"/>
                  </a:cubicBezTo>
                  <a:close/>
                  <a:moveTo>
                    <a:pt x="18741" y="50721"/>
                  </a:moveTo>
                  <a:cubicBezTo>
                    <a:pt x="18645" y="50495"/>
                    <a:pt x="18634" y="50316"/>
                    <a:pt x="18526" y="50185"/>
                  </a:cubicBezTo>
                  <a:cubicBezTo>
                    <a:pt x="17502" y="48745"/>
                    <a:pt x="16502" y="47268"/>
                    <a:pt x="15431" y="45851"/>
                  </a:cubicBezTo>
                  <a:cubicBezTo>
                    <a:pt x="14395" y="44482"/>
                    <a:pt x="13288" y="43173"/>
                    <a:pt x="12216" y="41827"/>
                  </a:cubicBezTo>
                  <a:cubicBezTo>
                    <a:pt x="10716" y="39898"/>
                    <a:pt x="9228" y="37981"/>
                    <a:pt x="7716" y="36065"/>
                  </a:cubicBezTo>
                  <a:cubicBezTo>
                    <a:pt x="6977" y="35136"/>
                    <a:pt x="6227" y="34243"/>
                    <a:pt x="5465" y="33350"/>
                  </a:cubicBezTo>
                  <a:cubicBezTo>
                    <a:pt x="5239" y="33100"/>
                    <a:pt x="4977" y="32874"/>
                    <a:pt x="4715" y="32659"/>
                  </a:cubicBezTo>
                  <a:lnTo>
                    <a:pt x="4632" y="32743"/>
                  </a:lnTo>
                  <a:cubicBezTo>
                    <a:pt x="5453" y="33790"/>
                    <a:pt x="6263" y="34826"/>
                    <a:pt x="7096" y="35850"/>
                  </a:cubicBezTo>
                  <a:cubicBezTo>
                    <a:pt x="8930" y="38160"/>
                    <a:pt x="10752" y="40494"/>
                    <a:pt x="12621" y="42768"/>
                  </a:cubicBezTo>
                  <a:cubicBezTo>
                    <a:pt x="14264" y="44768"/>
                    <a:pt x="15871" y="46780"/>
                    <a:pt x="17300" y="48935"/>
                  </a:cubicBezTo>
                  <a:cubicBezTo>
                    <a:pt x="17812" y="49721"/>
                    <a:pt x="18384" y="50495"/>
                    <a:pt x="18931" y="51305"/>
                  </a:cubicBezTo>
                  <a:cubicBezTo>
                    <a:pt x="19098" y="50888"/>
                    <a:pt x="19062" y="50828"/>
                    <a:pt x="18741" y="50721"/>
                  </a:cubicBezTo>
                  <a:close/>
                  <a:moveTo>
                    <a:pt x="8918" y="46733"/>
                  </a:moveTo>
                  <a:cubicBezTo>
                    <a:pt x="8906" y="46733"/>
                    <a:pt x="8870" y="46721"/>
                    <a:pt x="8859" y="46721"/>
                  </a:cubicBezTo>
                  <a:cubicBezTo>
                    <a:pt x="8692" y="47268"/>
                    <a:pt x="8561" y="47828"/>
                    <a:pt x="8370" y="48387"/>
                  </a:cubicBezTo>
                  <a:cubicBezTo>
                    <a:pt x="8108" y="49114"/>
                    <a:pt x="8168" y="49935"/>
                    <a:pt x="7668" y="50590"/>
                  </a:cubicBezTo>
                  <a:cubicBezTo>
                    <a:pt x="7620" y="51745"/>
                    <a:pt x="7561" y="52912"/>
                    <a:pt x="7537" y="54055"/>
                  </a:cubicBezTo>
                  <a:cubicBezTo>
                    <a:pt x="7537" y="54114"/>
                    <a:pt x="7620" y="54186"/>
                    <a:pt x="7668" y="54257"/>
                  </a:cubicBezTo>
                  <a:cubicBezTo>
                    <a:pt x="7692" y="54245"/>
                    <a:pt x="7716" y="54233"/>
                    <a:pt x="7739" y="54233"/>
                  </a:cubicBezTo>
                  <a:lnTo>
                    <a:pt x="7739" y="52614"/>
                  </a:lnTo>
                  <a:cubicBezTo>
                    <a:pt x="7799" y="53114"/>
                    <a:pt x="7811" y="53626"/>
                    <a:pt x="7858" y="54126"/>
                  </a:cubicBezTo>
                  <a:cubicBezTo>
                    <a:pt x="7870" y="54233"/>
                    <a:pt x="7977" y="54317"/>
                    <a:pt x="8049" y="54412"/>
                  </a:cubicBezTo>
                  <a:cubicBezTo>
                    <a:pt x="8085" y="54400"/>
                    <a:pt x="8097" y="54364"/>
                    <a:pt x="8132" y="54353"/>
                  </a:cubicBezTo>
                  <a:cubicBezTo>
                    <a:pt x="8085" y="53876"/>
                    <a:pt x="8037" y="53400"/>
                    <a:pt x="7989" y="52912"/>
                  </a:cubicBezTo>
                  <a:cubicBezTo>
                    <a:pt x="8085" y="53186"/>
                    <a:pt x="8108" y="53471"/>
                    <a:pt x="8144" y="53757"/>
                  </a:cubicBezTo>
                  <a:cubicBezTo>
                    <a:pt x="8227" y="54424"/>
                    <a:pt x="8227" y="54424"/>
                    <a:pt x="8454" y="54436"/>
                  </a:cubicBezTo>
                  <a:cubicBezTo>
                    <a:pt x="8430" y="53948"/>
                    <a:pt x="8394" y="53460"/>
                    <a:pt x="8382" y="52971"/>
                  </a:cubicBezTo>
                  <a:cubicBezTo>
                    <a:pt x="8561" y="53483"/>
                    <a:pt x="8406" y="54067"/>
                    <a:pt x="8680" y="54591"/>
                  </a:cubicBezTo>
                  <a:cubicBezTo>
                    <a:pt x="8728" y="51745"/>
                    <a:pt x="8966" y="48971"/>
                    <a:pt x="9918" y="46256"/>
                  </a:cubicBezTo>
                  <a:cubicBezTo>
                    <a:pt x="9275" y="47530"/>
                    <a:pt x="9109" y="48947"/>
                    <a:pt x="8811" y="50316"/>
                  </a:cubicBezTo>
                  <a:cubicBezTo>
                    <a:pt x="8787" y="50185"/>
                    <a:pt x="8787" y="50054"/>
                    <a:pt x="8799" y="49935"/>
                  </a:cubicBezTo>
                  <a:cubicBezTo>
                    <a:pt x="9085" y="48745"/>
                    <a:pt x="9359" y="47566"/>
                    <a:pt x="9632" y="46387"/>
                  </a:cubicBezTo>
                  <a:cubicBezTo>
                    <a:pt x="9644" y="46316"/>
                    <a:pt x="9621" y="46221"/>
                    <a:pt x="9597" y="46137"/>
                  </a:cubicBezTo>
                  <a:cubicBezTo>
                    <a:pt x="9573" y="46137"/>
                    <a:pt x="9525" y="46149"/>
                    <a:pt x="9501" y="46149"/>
                  </a:cubicBezTo>
                  <a:cubicBezTo>
                    <a:pt x="8966" y="47471"/>
                    <a:pt x="8811" y="48888"/>
                    <a:pt x="8585" y="50269"/>
                  </a:cubicBezTo>
                  <a:cubicBezTo>
                    <a:pt x="8549" y="50257"/>
                    <a:pt x="8501" y="50257"/>
                    <a:pt x="8442" y="50245"/>
                  </a:cubicBezTo>
                  <a:cubicBezTo>
                    <a:pt x="8632" y="49138"/>
                    <a:pt x="8823" y="48030"/>
                    <a:pt x="9037" y="46923"/>
                  </a:cubicBezTo>
                  <a:cubicBezTo>
                    <a:pt x="9025" y="46923"/>
                    <a:pt x="9001" y="46923"/>
                    <a:pt x="9001" y="46911"/>
                  </a:cubicBezTo>
                  <a:cubicBezTo>
                    <a:pt x="8728" y="47995"/>
                    <a:pt x="8442" y="49102"/>
                    <a:pt x="8156" y="50185"/>
                  </a:cubicBezTo>
                  <a:cubicBezTo>
                    <a:pt x="8132" y="50173"/>
                    <a:pt x="8085" y="50173"/>
                    <a:pt x="8049" y="50150"/>
                  </a:cubicBezTo>
                  <a:cubicBezTo>
                    <a:pt x="8347" y="49007"/>
                    <a:pt x="8632" y="47876"/>
                    <a:pt x="8918" y="46733"/>
                  </a:cubicBezTo>
                  <a:close/>
                  <a:moveTo>
                    <a:pt x="62722" y="48328"/>
                  </a:moveTo>
                  <a:cubicBezTo>
                    <a:pt x="62091" y="48352"/>
                    <a:pt x="61710" y="48459"/>
                    <a:pt x="61186" y="48757"/>
                  </a:cubicBezTo>
                  <a:cubicBezTo>
                    <a:pt x="55471" y="52102"/>
                    <a:pt x="49756" y="55472"/>
                    <a:pt x="44053" y="58817"/>
                  </a:cubicBezTo>
                  <a:cubicBezTo>
                    <a:pt x="43970" y="58865"/>
                    <a:pt x="43911" y="58948"/>
                    <a:pt x="43851" y="59008"/>
                  </a:cubicBezTo>
                  <a:lnTo>
                    <a:pt x="43887" y="59055"/>
                  </a:lnTo>
                  <a:cubicBezTo>
                    <a:pt x="50173" y="55484"/>
                    <a:pt x="56448" y="51900"/>
                    <a:pt x="62722" y="48328"/>
                  </a:cubicBezTo>
                  <a:close/>
                  <a:moveTo>
                    <a:pt x="19681" y="50185"/>
                  </a:moveTo>
                  <a:cubicBezTo>
                    <a:pt x="19693" y="50233"/>
                    <a:pt x="19693" y="50257"/>
                    <a:pt x="19705" y="50304"/>
                  </a:cubicBezTo>
                  <a:cubicBezTo>
                    <a:pt x="19836" y="50269"/>
                    <a:pt x="19979" y="50257"/>
                    <a:pt x="20110" y="50233"/>
                  </a:cubicBezTo>
                  <a:cubicBezTo>
                    <a:pt x="21170" y="50007"/>
                    <a:pt x="22205" y="49757"/>
                    <a:pt x="23277" y="49578"/>
                  </a:cubicBezTo>
                  <a:cubicBezTo>
                    <a:pt x="25099" y="49280"/>
                    <a:pt x="26908" y="49090"/>
                    <a:pt x="28730" y="48768"/>
                  </a:cubicBezTo>
                  <a:cubicBezTo>
                    <a:pt x="32683" y="48090"/>
                    <a:pt x="36624" y="47340"/>
                    <a:pt x="40577" y="46625"/>
                  </a:cubicBezTo>
                  <a:cubicBezTo>
                    <a:pt x="41363" y="46482"/>
                    <a:pt x="42148" y="46304"/>
                    <a:pt x="42934" y="46137"/>
                  </a:cubicBezTo>
                  <a:cubicBezTo>
                    <a:pt x="42815" y="46090"/>
                    <a:pt x="42696" y="46113"/>
                    <a:pt x="42601" y="46125"/>
                  </a:cubicBezTo>
                  <a:cubicBezTo>
                    <a:pt x="40589" y="46471"/>
                    <a:pt x="38577" y="46828"/>
                    <a:pt x="36552" y="47137"/>
                  </a:cubicBezTo>
                  <a:cubicBezTo>
                    <a:pt x="33921" y="47542"/>
                    <a:pt x="31254" y="47804"/>
                    <a:pt x="28647" y="48387"/>
                  </a:cubicBezTo>
                  <a:cubicBezTo>
                    <a:pt x="25789" y="49007"/>
                    <a:pt x="22920" y="49519"/>
                    <a:pt x="20050" y="50078"/>
                  </a:cubicBezTo>
                  <a:cubicBezTo>
                    <a:pt x="19919" y="50078"/>
                    <a:pt x="19788" y="50138"/>
                    <a:pt x="19681" y="50185"/>
                  </a:cubicBezTo>
                  <a:close/>
                  <a:moveTo>
                    <a:pt x="58793" y="49054"/>
                  </a:moveTo>
                  <a:cubicBezTo>
                    <a:pt x="58770" y="49042"/>
                    <a:pt x="58770" y="49019"/>
                    <a:pt x="58758" y="49007"/>
                  </a:cubicBezTo>
                  <a:cubicBezTo>
                    <a:pt x="58627" y="49042"/>
                    <a:pt x="58472" y="49054"/>
                    <a:pt x="58353" y="49114"/>
                  </a:cubicBezTo>
                  <a:cubicBezTo>
                    <a:pt x="57472" y="49578"/>
                    <a:pt x="56603" y="50019"/>
                    <a:pt x="55745" y="50519"/>
                  </a:cubicBezTo>
                  <a:cubicBezTo>
                    <a:pt x="52078" y="52614"/>
                    <a:pt x="48411" y="54710"/>
                    <a:pt x="44756" y="56805"/>
                  </a:cubicBezTo>
                  <a:cubicBezTo>
                    <a:pt x="44434" y="56984"/>
                    <a:pt x="44280" y="57258"/>
                    <a:pt x="44268" y="57686"/>
                  </a:cubicBezTo>
                  <a:cubicBezTo>
                    <a:pt x="45994" y="56710"/>
                    <a:pt x="47732" y="55781"/>
                    <a:pt x="49423" y="54769"/>
                  </a:cubicBezTo>
                  <a:cubicBezTo>
                    <a:pt x="51864" y="53293"/>
                    <a:pt x="54281" y="51757"/>
                    <a:pt x="56710" y="50257"/>
                  </a:cubicBezTo>
                  <a:cubicBezTo>
                    <a:pt x="57388" y="49840"/>
                    <a:pt x="58103" y="49459"/>
                    <a:pt x="58793" y="49054"/>
                  </a:cubicBezTo>
                  <a:close/>
                  <a:moveTo>
                    <a:pt x="18336" y="52150"/>
                  </a:moveTo>
                  <a:cubicBezTo>
                    <a:pt x="18372" y="52138"/>
                    <a:pt x="18407" y="52114"/>
                    <a:pt x="18443" y="52102"/>
                  </a:cubicBezTo>
                  <a:cubicBezTo>
                    <a:pt x="18407" y="52031"/>
                    <a:pt x="18395" y="51959"/>
                    <a:pt x="18372" y="51900"/>
                  </a:cubicBezTo>
                  <a:cubicBezTo>
                    <a:pt x="18205" y="51626"/>
                    <a:pt x="18026" y="51376"/>
                    <a:pt x="17848" y="51126"/>
                  </a:cubicBezTo>
                  <a:cubicBezTo>
                    <a:pt x="15990" y="48411"/>
                    <a:pt x="14157" y="45697"/>
                    <a:pt x="12014" y="43196"/>
                  </a:cubicBezTo>
                  <a:cubicBezTo>
                    <a:pt x="10513" y="41434"/>
                    <a:pt x="9037" y="39636"/>
                    <a:pt x="7561" y="37839"/>
                  </a:cubicBezTo>
                  <a:cubicBezTo>
                    <a:pt x="6442" y="36469"/>
                    <a:pt x="5346" y="35064"/>
                    <a:pt x="4239" y="33671"/>
                  </a:cubicBezTo>
                  <a:cubicBezTo>
                    <a:pt x="4179" y="33588"/>
                    <a:pt x="4156" y="33517"/>
                    <a:pt x="4108" y="33445"/>
                  </a:cubicBezTo>
                  <a:cubicBezTo>
                    <a:pt x="4060" y="33469"/>
                    <a:pt x="4001" y="33505"/>
                    <a:pt x="3965" y="33529"/>
                  </a:cubicBezTo>
                  <a:cubicBezTo>
                    <a:pt x="4025" y="33731"/>
                    <a:pt x="4025" y="33969"/>
                    <a:pt x="4144" y="34112"/>
                  </a:cubicBezTo>
                  <a:cubicBezTo>
                    <a:pt x="5310" y="35541"/>
                    <a:pt x="6489" y="37005"/>
                    <a:pt x="7716" y="38386"/>
                  </a:cubicBezTo>
                  <a:cubicBezTo>
                    <a:pt x="11014" y="42089"/>
                    <a:pt x="13978" y="46066"/>
                    <a:pt x="16895" y="50078"/>
                  </a:cubicBezTo>
                  <a:cubicBezTo>
                    <a:pt x="17383" y="50757"/>
                    <a:pt x="17860" y="51447"/>
                    <a:pt x="18336" y="52150"/>
                  </a:cubicBezTo>
                  <a:close/>
                  <a:moveTo>
                    <a:pt x="20348" y="47745"/>
                  </a:moveTo>
                  <a:cubicBezTo>
                    <a:pt x="29349" y="45851"/>
                    <a:pt x="38446" y="44458"/>
                    <a:pt x="47518" y="43042"/>
                  </a:cubicBezTo>
                  <a:cubicBezTo>
                    <a:pt x="47387" y="43030"/>
                    <a:pt x="47268" y="43030"/>
                    <a:pt x="47149" y="43042"/>
                  </a:cubicBezTo>
                  <a:cubicBezTo>
                    <a:pt x="45661" y="43232"/>
                    <a:pt x="44184" y="43446"/>
                    <a:pt x="42696" y="43649"/>
                  </a:cubicBezTo>
                  <a:cubicBezTo>
                    <a:pt x="40553" y="43946"/>
                    <a:pt x="38398" y="44220"/>
                    <a:pt x="36255" y="44542"/>
                  </a:cubicBezTo>
                  <a:cubicBezTo>
                    <a:pt x="35040" y="44744"/>
                    <a:pt x="33814" y="45042"/>
                    <a:pt x="32611" y="45280"/>
                  </a:cubicBezTo>
                  <a:cubicBezTo>
                    <a:pt x="28682" y="46006"/>
                    <a:pt x="24718" y="46613"/>
                    <a:pt x="20765" y="47256"/>
                  </a:cubicBezTo>
                  <a:cubicBezTo>
                    <a:pt x="20431" y="47304"/>
                    <a:pt x="20312" y="47399"/>
                    <a:pt x="20348" y="47745"/>
                  </a:cubicBezTo>
                  <a:close/>
                  <a:moveTo>
                    <a:pt x="67461" y="39601"/>
                  </a:moveTo>
                  <a:cubicBezTo>
                    <a:pt x="73093" y="38982"/>
                    <a:pt x="78689" y="38089"/>
                    <a:pt x="84285" y="37124"/>
                  </a:cubicBezTo>
                  <a:cubicBezTo>
                    <a:pt x="84273" y="37005"/>
                    <a:pt x="84249" y="36898"/>
                    <a:pt x="84237" y="36719"/>
                  </a:cubicBezTo>
                  <a:cubicBezTo>
                    <a:pt x="78629" y="37696"/>
                    <a:pt x="73045" y="38648"/>
                    <a:pt x="67461" y="39601"/>
                  </a:cubicBezTo>
                  <a:close/>
                  <a:moveTo>
                    <a:pt x="18562" y="53269"/>
                  </a:moveTo>
                  <a:cubicBezTo>
                    <a:pt x="18598" y="53245"/>
                    <a:pt x="18634" y="53233"/>
                    <a:pt x="18681" y="53221"/>
                  </a:cubicBezTo>
                  <a:cubicBezTo>
                    <a:pt x="18622" y="53079"/>
                    <a:pt x="18586" y="52912"/>
                    <a:pt x="18514" y="52793"/>
                  </a:cubicBezTo>
                  <a:cubicBezTo>
                    <a:pt x="18050" y="52126"/>
                    <a:pt x="17574" y="51471"/>
                    <a:pt x="17086" y="50816"/>
                  </a:cubicBezTo>
                  <a:cubicBezTo>
                    <a:pt x="14824" y="47804"/>
                    <a:pt x="12621" y="44756"/>
                    <a:pt x="10287" y="41803"/>
                  </a:cubicBezTo>
                  <a:cubicBezTo>
                    <a:pt x="8299" y="39303"/>
                    <a:pt x="6192" y="36922"/>
                    <a:pt x="4156" y="34505"/>
                  </a:cubicBezTo>
                  <a:lnTo>
                    <a:pt x="4013" y="34362"/>
                  </a:lnTo>
                  <a:cubicBezTo>
                    <a:pt x="4048" y="34541"/>
                    <a:pt x="4120" y="34695"/>
                    <a:pt x="4227" y="34826"/>
                  </a:cubicBezTo>
                  <a:cubicBezTo>
                    <a:pt x="6334" y="37434"/>
                    <a:pt x="8454" y="40041"/>
                    <a:pt x="10549" y="42661"/>
                  </a:cubicBezTo>
                  <a:cubicBezTo>
                    <a:pt x="12311" y="44839"/>
                    <a:pt x="14062" y="47042"/>
                    <a:pt x="15776" y="49280"/>
                  </a:cubicBezTo>
                  <a:cubicBezTo>
                    <a:pt x="16740" y="50554"/>
                    <a:pt x="17633" y="51924"/>
                    <a:pt x="18562" y="53269"/>
                  </a:cubicBezTo>
                  <a:close/>
                  <a:moveTo>
                    <a:pt x="57400" y="49292"/>
                  </a:moveTo>
                  <a:cubicBezTo>
                    <a:pt x="57400" y="49280"/>
                    <a:pt x="57388" y="49245"/>
                    <a:pt x="57388" y="49233"/>
                  </a:cubicBezTo>
                  <a:cubicBezTo>
                    <a:pt x="57019" y="49340"/>
                    <a:pt x="56614" y="49388"/>
                    <a:pt x="56269" y="49542"/>
                  </a:cubicBezTo>
                  <a:cubicBezTo>
                    <a:pt x="55198" y="50102"/>
                    <a:pt x="54150" y="50673"/>
                    <a:pt x="53102" y="51293"/>
                  </a:cubicBezTo>
                  <a:cubicBezTo>
                    <a:pt x="50554" y="52781"/>
                    <a:pt x="48102" y="54412"/>
                    <a:pt x="45435" y="55698"/>
                  </a:cubicBezTo>
                  <a:cubicBezTo>
                    <a:pt x="45184" y="55817"/>
                    <a:pt x="45018" y="56115"/>
                    <a:pt x="44815" y="56317"/>
                  </a:cubicBezTo>
                  <a:cubicBezTo>
                    <a:pt x="44839" y="56365"/>
                    <a:pt x="44887" y="56412"/>
                    <a:pt x="44923" y="56436"/>
                  </a:cubicBezTo>
                  <a:cubicBezTo>
                    <a:pt x="49090" y="54055"/>
                    <a:pt x="53233" y="51674"/>
                    <a:pt x="57400" y="49292"/>
                  </a:cubicBezTo>
                  <a:close/>
                  <a:moveTo>
                    <a:pt x="75676" y="28992"/>
                  </a:moveTo>
                  <a:lnTo>
                    <a:pt x="75414" y="28992"/>
                  </a:lnTo>
                  <a:cubicBezTo>
                    <a:pt x="74129" y="29064"/>
                    <a:pt x="72843" y="29123"/>
                    <a:pt x="71557" y="29218"/>
                  </a:cubicBezTo>
                  <a:cubicBezTo>
                    <a:pt x="69295" y="29385"/>
                    <a:pt x="67044" y="29564"/>
                    <a:pt x="64782" y="29742"/>
                  </a:cubicBezTo>
                  <a:cubicBezTo>
                    <a:pt x="62841" y="29885"/>
                    <a:pt x="60901" y="30052"/>
                    <a:pt x="58948" y="30183"/>
                  </a:cubicBezTo>
                  <a:cubicBezTo>
                    <a:pt x="58650" y="30195"/>
                    <a:pt x="58341" y="30040"/>
                    <a:pt x="58043" y="30064"/>
                  </a:cubicBezTo>
                  <a:cubicBezTo>
                    <a:pt x="56150" y="30171"/>
                    <a:pt x="54269" y="30290"/>
                    <a:pt x="52376" y="30421"/>
                  </a:cubicBezTo>
                  <a:cubicBezTo>
                    <a:pt x="52090" y="30433"/>
                    <a:pt x="51816" y="30564"/>
                    <a:pt x="51554" y="30659"/>
                  </a:cubicBezTo>
                  <a:cubicBezTo>
                    <a:pt x="52995" y="30540"/>
                    <a:pt x="54412" y="30350"/>
                    <a:pt x="55841" y="30350"/>
                  </a:cubicBezTo>
                  <a:cubicBezTo>
                    <a:pt x="55841" y="30373"/>
                    <a:pt x="55841" y="30421"/>
                    <a:pt x="55852" y="30445"/>
                  </a:cubicBezTo>
                  <a:cubicBezTo>
                    <a:pt x="54459" y="30588"/>
                    <a:pt x="53066" y="30731"/>
                    <a:pt x="51685" y="30862"/>
                  </a:cubicBezTo>
                  <a:cubicBezTo>
                    <a:pt x="51685" y="30909"/>
                    <a:pt x="51685" y="30945"/>
                    <a:pt x="51709" y="30992"/>
                  </a:cubicBezTo>
                  <a:cubicBezTo>
                    <a:pt x="59651" y="30314"/>
                    <a:pt x="67616" y="29659"/>
                    <a:pt x="75676" y="28992"/>
                  </a:cubicBezTo>
                  <a:close/>
                  <a:moveTo>
                    <a:pt x="3144" y="26801"/>
                  </a:moveTo>
                  <a:cubicBezTo>
                    <a:pt x="3120" y="26825"/>
                    <a:pt x="3096" y="26825"/>
                    <a:pt x="3084" y="26837"/>
                  </a:cubicBezTo>
                  <a:cubicBezTo>
                    <a:pt x="3215" y="27016"/>
                    <a:pt x="3322" y="27242"/>
                    <a:pt x="3501" y="27337"/>
                  </a:cubicBezTo>
                  <a:cubicBezTo>
                    <a:pt x="4929" y="28206"/>
                    <a:pt x="6370" y="29052"/>
                    <a:pt x="7835" y="29873"/>
                  </a:cubicBezTo>
                  <a:cubicBezTo>
                    <a:pt x="10752" y="31504"/>
                    <a:pt x="13692" y="33124"/>
                    <a:pt x="16621" y="34767"/>
                  </a:cubicBezTo>
                  <a:cubicBezTo>
                    <a:pt x="16740" y="34826"/>
                    <a:pt x="16860" y="34886"/>
                    <a:pt x="16979" y="34933"/>
                  </a:cubicBezTo>
                  <a:lnTo>
                    <a:pt x="17026" y="34838"/>
                  </a:lnTo>
                  <a:close/>
                  <a:moveTo>
                    <a:pt x="73021" y="28730"/>
                  </a:moveTo>
                  <a:cubicBezTo>
                    <a:pt x="78046" y="28647"/>
                    <a:pt x="83034" y="27909"/>
                    <a:pt x="88047" y="27552"/>
                  </a:cubicBezTo>
                  <a:cubicBezTo>
                    <a:pt x="87821" y="27397"/>
                    <a:pt x="87571" y="27218"/>
                    <a:pt x="87345" y="27242"/>
                  </a:cubicBezTo>
                  <a:cubicBezTo>
                    <a:pt x="86380" y="27290"/>
                    <a:pt x="85428" y="27397"/>
                    <a:pt x="84475" y="27504"/>
                  </a:cubicBezTo>
                  <a:cubicBezTo>
                    <a:pt x="82784" y="27694"/>
                    <a:pt x="81082" y="27909"/>
                    <a:pt x="79391" y="28087"/>
                  </a:cubicBezTo>
                  <a:cubicBezTo>
                    <a:pt x="77260" y="28325"/>
                    <a:pt x="75129" y="28516"/>
                    <a:pt x="73021" y="28730"/>
                  </a:cubicBezTo>
                  <a:close/>
                  <a:moveTo>
                    <a:pt x="18050" y="20313"/>
                  </a:moveTo>
                  <a:cubicBezTo>
                    <a:pt x="18074" y="20289"/>
                    <a:pt x="18098" y="20241"/>
                    <a:pt x="18110" y="20217"/>
                  </a:cubicBezTo>
                  <a:cubicBezTo>
                    <a:pt x="13931" y="18550"/>
                    <a:pt x="9751" y="16896"/>
                    <a:pt x="5537" y="15217"/>
                  </a:cubicBezTo>
                  <a:cubicBezTo>
                    <a:pt x="5513" y="15383"/>
                    <a:pt x="5489" y="15526"/>
                    <a:pt x="5465" y="15729"/>
                  </a:cubicBezTo>
                  <a:cubicBezTo>
                    <a:pt x="9656" y="17265"/>
                    <a:pt x="13859" y="18789"/>
                    <a:pt x="18050" y="20313"/>
                  </a:cubicBezTo>
                  <a:close/>
                  <a:moveTo>
                    <a:pt x="3965" y="34898"/>
                  </a:moveTo>
                  <a:cubicBezTo>
                    <a:pt x="3917" y="35231"/>
                    <a:pt x="3965" y="35481"/>
                    <a:pt x="4203" y="35672"/>
                  </a:cubicBezTo>
                  <a:cubicBezTo>
                    <a:pt x="4358" y="35826"/>
                    <a:pt x="4513" y="35993"/>
                    <a:pt x="4644" y="36172"/>
                  </a:cubicBezTo>
                  <a:cubicBezTo>
                    <a:pt x="7192" y="39220"/>
                    <a:pt x="9775" y="42232"/>
                    <a:pt x="12252" y="45339"/>
                  </a:cubicBezTo>
                  <a:cubicBezTo>
                    <a:pt x="13907" y="47399"/>
                    <a:pt x="15371" y="49602"/>
                    <a:pt x="16955" y="51733"/>
                  </a:cubicBezTo>
                  <a:cubicBezTo>
                    <a:pt x="17395" y="52328"/>
                    <a:pt x="17872" y="52912"/>
                    <a:pt x="18324" y="53483"/>
                  </a:cubicBezTo>
                  <a:cubicBezTo>
                    <a:pt x="18348" y="53471"/>
                    <a:pt x="18384" y="53448"/>
                    <a:pt x="18395" y="53436"/>
                  </a:cubicBezTo>
                  <a:lnTo>
                    <a:pt x="18264" y="53210"/>
                  </a:lnTo>
                  <a:cubicBezTo>
                    <a:pt x="17371" y="51959"/>
                    <a:pt x="16526" y="50673"/>
                    <a:pt x="15586" y="49471"/>
                  </a:cubicBezTo>
                  <a:cubicBezTo>
                    <a:pt x="13800" y="47149"/>
                    <a:pt x="11966" y="44851"/>
                    <a:pt x="10156" y="42577"/>
                  </a:cubicBezTo>
                  <a:cubicBezTo>
                    <a:pt x="8132" y="40017"/>
                    <a:pt x="6061" y="37481"/>
                    <a:pt x="3965" y="34898"/>
                  </a:cubicBezTo>
                  <a:close/>
                  <a:moveTo>
                    <a:pt x="41446" y="30064"/>
                  </a:moveTo>
                  <a:cubicBezTo>
                    <a:pt x="41553" y="29826"/>
                    <a:pt x="41482" y="29742"/>
                    <a:pt x="41255" y="29671"/>
                  </a:cubicBezTo>
                  <a:cubicBezTo>
                    <a:pt x="40708" y="29528"/>
                    <a:pt x="40160" y="29361"/>
                    <a:pt x="39636" y="29171"/>
                  </a:cubicBezTo>
                  <a:cubicBezTo>
                    <a:pt x="36957" y="28111"/>
                    <a:pt x="34290" y="27063"/>
                    <a:pt x="31552" y="26147"/>
                  </a:cubicBezTo>
                  <a:cubicBezTo>
                    <a:pt x="28444" y="25111"/>
                    <a:pt x="25408" y="23861"/>
                    <a:pt x="22336" y="22694"/>
                  </a:cubicBezTo>
                  <a:cubicBezTo>
                    <a:pt x="22063" y="22599"/>
                    <a:pt x="21765" y="22491"/>
                    <a:pt x="21479" y="22384"/>
                  </a:cubicBezTo>
                  <a:cubicBezTo>
                    <a:pt x="21467" y="22408"/>
                    <a:pt x="21443" y="22456"/>
                    <a:pt x="21432" y="22491"/>
                  </a:cubicBezTo>
                  <a:cubicBezTo>
                    <a:pt x="28099" y="25004"/>
                    <a:pt x="34767" y="27540"/>
                    <a:pt x="41446" y="30064"/>
                  </a:cubicBezTo>
                  <a:close/>
                  <a:moveTo>
                    <a:pt x="86273" y="26420"/>
                  </a:moveTo>
                  <a:cubicBezTo>
                    <a:pt x="86297" y="26385"/>
                    <a:pt x="86309" y="26373"/>
                    <a:pt x="86321" y="26349"/>
                  </a:cubicBezTo>
                  <a:cubicBezTo>
                    <a:pt x="86094" y="26290"/>
                    <a:pt x="85880" y="26147"/>
                    <a:pt x="85666" y="26170"/>
                  </a:cubicBezTo>
                  <a:cubicBezTo>
                    <a:pt x="84035" y="26266"/>
                    <a:pt x="82380" y="26361"/>
                    <a:pt x="80737" y="26528"/>
                  </a:cubicBezTo>
                  <a:cubicBezTo>
                    <a:pt x="79141" y="26682"/>
                    <a:pt x="77569" y="26968"/>
                    <a:pt x="75998" y="27194"/>
                  </a:cubicBezTo>
                  <a:cubicBezTo>
                    <a:pt x="75164" y="27313"/>
                    <a:pt x="74307" y="27433"/>
                    <a:pt x="73474" y="27552"/>
                  </a:cubicBezTo>
                  <a:cubicBezTo>
                    <a:pt x="73509" y="27587"/>
                    <a:pt x="73557" y="27611"/>
                    <a:pt x="73581" y="27611"/>
                  </a:cubicBezTo>
                  <a:cubicBezTo>
                    <a:pt x="77808" y="27206"/>
                    <a:pt x="82034" y="26825"/>
                    <a:pt x="86273" y="26420"/>
                  </a:cubicBezTo>
                  <a:close/>
                  <a:moveTo>
                    <a:pt x="38100" y="32564"/>
                  </a:moveTo>
                  <a:cubicBezTo>
                    <a:pt x="37815" y="32505"/>
                    <a:pt x="37624" y="32421"/>
                    <a:pt x="37434" y="32433"/>
                  </a:cubicBezTo>
                  <a:cubicBezTo>
                    <a:pt x="35981" y="32612"/>
                    <a:pt x="34564" y="32802"/>
                    <a:pt x="33112" y="33017"/>
                  </a:cubicBezTo>
                  <a:cubicBezTo>
                    <a:pt x="30016" y="33457"/>
                    <a:pt x="26932" y="33921"/>
                    <a:pt x="23860" y="34362"/>
                  </a:cubicBezTo>
                  <a:cubicBezTo>
                    <a:pt x="22694" y="34529"/>
                    <a:pt x="21515" y="34660"/>
                    <a:pt x="20265" y="34814"/>
                  </a:cubicBezTo>
                  <a:cubicBezTo>
                    <a:pt x="21146" y="34922"/>
                    <a:pt x="37386" y="32838"/>
                    <a:pt x="38100" y="32564"/>
                  </a:cubicBezTo>
                  <a:close/>
                  <a:moveTo>
                    <a:pt x="50221" y="54674"/>
                  </a:moveTo>
                  <a:cubicBezTo>
                    <a:pt x="50233" y="54698"/>
                    <a:pt x="50245" y="54722"/>
                    <a:pt x="50245" y="54734"/>
                  </a:cubicBezTo>
                  <a:cubicBezTo>
                    <a:pt x="53733" y="52733"/>
                    <a:pt x="57222" y="50721"/>
                    <a:pt x="60710" y="48709"/>
                  </a:cubicBezTo>
                  <a:cubicBezTo>
                    <a:pt x="60698" y="48673"/>
                    <a:pt x="60675" y="48638"/>
                    <a:pt x="60663" y="48590"/>
                  </a:cubicBezTo>
                  <a:cubicBezTo>
                    <a:pt x="60174" y="48757"/>
                    <a:pt x="59627" y="48852"/>
                    <a:pt x="59186" y="49114"/>
                  </a:cubicBezTo>
                  <a:cubicBezTo>
                    <a:pt x="56436" y="50781"/>
                    <a:pt x="53697" y="52495"/>
                    <a:pt x="50959" y="54186"/>
                  </a:cubicBezTo>
                  <a:cubicBezTo>
                    <a:pt x="50709" y="54353"/>
                    <a:pt x="50471" y="54519"/>
                    <a:pt x="50221" y="54674"/>
                  </a:cubicBezTo>
                  <a:close/>
                  <a:moveTo>
                    <a:pt x="18455" y="34600"/>
                  </a:moveTo>
                  <a:cubicBezTo>
                    <a:pt x="18491" y="34648"/>
                    <a:pt x="18503" y="34731"/>
                    <a:pt x="18514" y="34719"/>
                  </a:cubicBezTo>
                  <a:cubicBezTo>
                    <a:pt x="24599" y="34112"/>
                    <a:pt x="30623" y="33171"/>
                    <a:pt x="36683" y="32207"/>
                  </a:cubicBezTo>
                  <a:cubicBezTo>
                    <a:pt x="36672" y="31909"/>
                    <a:pt x="36445" y="31969"/>
                    <a:pt x="36267" y="32005"/>
                  </a:cubicBezTo>
                  <a:cubicBezTo>
                    <a:pt x="33552" y="32445"/>
                    <a:pt x="30826" y="32909"/>
                    <a:pt x="28099" y="33338"/>
                  </a:cubicBezTo>
                  <a:cubicBezTo>
                    <a:pt x="26313" y="33624"/>
                    <a:pt x="24515" y="33850"/>
                    <a:pt x="22729" y="34088"/>
                  </a:cubicBezTo>
                  <a:cubicBezTo>
                    <a:pt x="21301" y="34279"/>
                    <a:pt x="19884" y="34445"/>
                    <a:pt x="18455" y="34600"/>
                  </a:cubicBezTo>
                  <a:close/>
                  <a:moveTo>
                    <a:pt x="41470" y="28921"/>
                  </a:moveTo>
                  <a:cubicBezTo>
                    <a:pt x="41494" y="28885"/>
                    <a:pt x="41505" y="28849"/>
                    <a:pt x="41541" y="28814"/>
                  </a:cubicBezTo>
                  <a:cubicBezTo>
                    <a:pt x="41434" y="28730"/>
                    <a:pt x="41363" y="28611"/>
                    <a:pt x="41244" y="28576"/>
                  </a:cubicBezTo>
                  <a:cubicBezTo>
                    <a:pt x="39100" y="27754"/>
                    <a:pt x="36969" y="26909"/>
                    <a:pt x="34802" y="26147"/>
                  </a:cubicBezTo>
                  <a:cubicBezTo>
                    <a:pt x="32671" y="25408"/>
                    <a:pt x="30492" y="24754"/>
                    <a:pt x="28349" y="24039"/>
                  </a:cubicBezTo>
                  <a:cubicBezTo>
                    <a:pt x="27682" y="23813"/>
                    <a:pt x="27027" y="23575"/>
                    <a:pt x="26361" y="23337"/>
                  </a:cubicBezTo>
                  <a:cubicBezTo>
                    <a:pt x="30837" y="25158"/>
                    <a:pt x="35529" y="26444"/>
                    <a:pt x="39946" y="28445"/>
                  </a:cubicBezTo>
                  <a:cubicBezTo>
                    <a:pt x="40434" y="28647"/>
                    <a:pt x="40958" y="28766"/>
                    <a:pt x="41470" y="28921"/>
                  </a:cubicBezTo>
                  <a:close/>
                  <a:moveTo>
                    <a:pt x="55793" y="28909"/>
                  </a:moveTo>
                  <a:cubicBezTo>
                    <a:pt x="55793" y="28933"/>
                    <a:pt x="55817" y="28980"/>
                    <a:pt x="55817" y="29004"/>
                  </a:cubicBezTo>
                  <a:cubicBezTo>
                    <a:pt x="56924" y="28921"/>
                    <a:pt x="58055" y="28849"/>
                    <a:pt x="59174" y="28754"/>
                  </a:cubicBezTo>
                  <a:cubicBezTo>
                    <a:pt x="59174" y="28802"/>
                    <a:pt x="59186" y="28849"/>
                    <a:pt x="59186" y="28885"/>
                  </a:cubicBezTo>
                  <a:cubicBezTo>
                    <a:pt x="58698" y="28933"/>
                    <a:pt x="58222" y="28968"/>
                    <a:pt x="57734" y="29004"/>
                  </a:cubicBezTo>
                  <a:cubicBezTo>
                    <a:pt x="57246" y="29052"/>
                    <a:pt x="56734" y="29111"/>
                    <a:pt x="56245" y="29147"/>
                  </a:cubicBezTo>
                  <a:cubicBezTo>
                    <a:pt x="55174" y="29218"/>
                    <a:pt x="55043" y="29230"/>
                    <a:pt x="54840" y="29504"/>
                  </a:cubicBezTo>
                  <a:lnTo>
                    <a:pt x="67521" y="28337"/>
                  </a:lnTo>
                  <a:cubicBezTo>
                    <a:pt x="67342" y="28242"/>
                    <a:pt x="67163" y="28242"/>
                    <a:pt x="67009" y="28266"/>
                  </a:cubicBezTo>
                  <a:cubicBezTo>
                    <a:pt x="65354" y="28361"/>
                    <a:pt x="63687" y="28504"/>
                    <a:pt x="62032" y="28587"/>
                  </a:cubicBezTo>
                  <a:cubicBezTo>
                    <a:pt x="60222" y="28683"/>
                    <a:pt x="58412" y="28742"/>
                    <a:pt x="56603" y="28814"/>
                  </a:cubicBezTo>
                  <a:cubicBezTo>
                    <a:pt x="56317" y="28814"/>
                    <a:pt x="56055" y="28873"/>
                    <a:pt x="55793" y="28909"/>
                  </a:cubicBezTo>
                  <a:close/>
                  <a:moveTo>
                    <a:pt x="8132" y="43637"/>
                  </a:moveTo>
                  <a:cubicBezTo>
                    <a:pt x="8156" y="43613"/>
                    <a:pt x="8168" y="43577"/>
                    <a:pt x="8204" y="43530"/>
                  </a:cubicBezTo>
                  <a:cubicBezTo>
                    <a:pt x="8025" y="43411"/>
                    <a:pt x="7846" y="43232"/>
                    <a:pt x="7656" y="43173"/>
                  </a:cubicBezTo>
                  <a:cubicBezTo>
                    <a:pt x="6084" y="42768"/>
                    <a:pt x="4525" y="42399"/>
                    <a:pt x="2965" y="42030"/>
                  </a:cubicBezTo>
                  <a:cubicBezTo>
                    <a:pt x="2477" y="41910"/>
                    <a:pt x="2298" y="41994"/>
                    <a:pt x="2072" y="42458"/>
                  </a:cubicBezTo>
                  <a:cubicBezTo>
                    <a:pt x="4298" y="43065"/>
                    <a:pt x="6537" y="43661"/>
                    <a:pt x="8763" y="44280"/>
                  </a:cubicBezTo>
                  <a:cubicBezTo>
                    <a:pt x="8644" y="44149"/>
                    <a:pt x="8513" y="44006"/>
                    <a:pt x="8347" y="43946"/>
                  </a:cubicBezTo>
                  <a:cubicBezTo>
                    <a:pt x="7811" y="43756"/>
                    <a:pt x="7275" y="43565"/>
                    <a:pt x="6727" y="43423"/>
                  </a:cubicBezTo>
                  <a:cubicBezTo>
                    <a:pt x="5370" y="43089"/>
                    <a:pt x="4025" y="42792"/>
                    <a:pt x="2667" y="42458"/>
                  </a:cubicBezTo>
                  <a:cubicBezTo>
                    <a:pt x="2548" y="42434"/>
                    <a:pt x="2429" y="42375"/>
                    <a:pt x="2215" y="42291"/>
                  </a:cubicBezTo>
                  <a:cubicBezTo>
                    <a:pt x="2370" y="42232"/>
                    <a:pt x="2417" y="42208"/>
                    <a:pt x="2441" y="42220"/>
                  </a:cubicBezTo>
                  <a:cubicBezTo>
                    <a:pt x="4358" y="42577"/>
                    <a:pt x="6263" y="42994"/>
                    <a:pt x="8132" y="43637"/>
                  </a:cubicBezTo>
                  <a:close/>
                  <a:moveTo>
                    <a:pt x="88333" y="13074"/>
                  </a:moveTo>
                  <a:cubicBezTo>
                    <a:pt x="88297" y="13038"/>
                    <a:pt x="88285" y="12990"/>
                    <a:pt x="88261" y="12966"/>
                  </a:cubicBezTo>
                  <a:cubicBezTo>
                    <a:pt x="85094" y="13919"/>
                    <a:pt x="81927" y="14860"/>
                    <a:pt x="78772" y="15824"/>
                  </a:cubicBezTo>
                  <a:cubicBezTo>
                    <a:pt x="75617" y="16788"/>
                    <a:pt x="72486" y="17812"/>
                    <a:pt x="69438" y="19158"/>
                  </a:cubicBezTo>
                  <a:cubicBezTo>
                    <a:pt x="69521" y="19158"/>
                    <a:pt x="69592" y="19122"/>
                    <a:pt x="69664" y="19110"/>
                  </a:cubicBezTo>
                  <a:cubicBezTo>
                    <a:pt x="70842" y="18693"/>
                    <a:pt x="71997" y="18265"/>
                    <a:pt x="73176" y="17872"/>
                  </a:cubicBezTo>
                  <a:cubicBezTo>
                    <a:pt x="76807" y="16681"/>
                    <a:pt x="80451" y="15491"/>
                    <a:pt x="84082" y="14336"/>
                  </a:cubicBezTo>
                  <a:cubicBezTo>
                    <a:pt x="85380" y="13919"/>
                    <a:pt x="86690" y="13597"/>
                    <a:pt x="87999" y="13228"/>
                  </a:cubicBezTo>
                  <a:cubicBezTo>
                    <a:pt x="88142" y="13205"/>
                    <a:pt x="88226" y="13109"/>
                    <a:pt x="88333" y="13074"/>
                  </a:cubicBezTo>
                  <a:close/>
                  <a:moveTo>
                    <a:pt x="48375" y="22634"/>
                  </a:moveTo>
                  <a:cubicBezTo>
                    <a:pt x="48947" y="22861"/>
                    <a:pt x="49471" y="23075"/>
                    <a:pt x="49995" y="23277"/>
                  </a:cubicBezTo>
                  <a:cubicBezTo>
                    <a:pt x="49864" y="23325"/>
                    <a:pt x="49756" y="23313"/>
                    <a:pt x="49637" y="23277"/>
                  </a:cubicBezTo>
                  <a:cubicBezTo>
                    <a:pt x="49280" y="23146"/>
                    <a:pt x="48887" y="23039"/>
                    <a:pt x="48566" y="22861"/>
                  </a:cubicBezTo>
                  <a:cubicBezTo>
                    <a:pt x="48149" y="22622"/>
                    <a:pt x="47804" y="22789"/>
                    <a:pt x="47399" y="22956"/>
                  </a:cubicBezTo>
                  <a:cubicBezTo>
                    <a:pt x="48042" y="23253"/>
                    <a:pt x="48637" y="23551"/>
                    <a:pt x="49233" y="23825"/>
                  </a:cubicBezTo>
                  <a:cubicBezTo>
                    <a:pt x="49268" y="23849"/>
                    <a:pt x="49328" y="23825"/>
                    <a:pt x="49364" y="23813"/>
                  </a:cubicBezTo>
                  <a:cubicBezTo>
                    <a:pt x="50149" y="23551"/>
                    <a:pt x="50947" y="23277"/>
                    <a:pt x="51757" y="22992"/>
                  </a:cubicBezTo>
                  <a:cubicBezTo>
                    <a:pt x="50971" y="22813"/>
                    <a:pt x="50233" y="22670"/>
                    <a:pt x="49518" y="22480"/>
                  </a:cubicBezTo>
                  <a:cubicBezTo>
                    <a:pt x="49114" y="22360"/>
                    <a:pt x="48768" y="22420"/>
                    <a:pt x="48375" y="22634"/>
                  </a:cubicBezTo>
                  <a:close/>
                  <a:moveTo>
                    <a:pt x="72807" y="41803"/>
                  </a:moveTo>
                  <a:cubicBezTo>
                    <a:pt x="72807" y="41827"/>
                    <a:pt x="72807" y="41851"/>
                    <a:pt x="72819" y="41863"/>
                  </a:cubicBezTo>
                  <a:cubicBezTo>
                    <a:pt x="76677" y="41315"/>
                    <a:pt x="80522" y="40767"/>
                    <a:pt x="84368" y="40232"/>
                  </a:cubicBezTo>
                  <a:lnTo>
                    <a:pt x="84368" y="39815"/>
                  </a:lnTo>
                  <a:cubicBezTo>
                    <a:pt x="80487" y="40482"/>
                    <a:pt x="76653" y="41148"/>
                    <a:pt x="72807" y="41803"/>
                  </a:cubicBezTo>
                  <a:close/>
                  <a:moveTo>
                    <a:pt x="57698" y="44339"/>
                  </a:moveTo>
                  <a:cubicBezTo>
                    <a:pt x="62329" y="43935"/>
                    <a:pt x="66913" y="43101"/>
                    <a:pt x="71473" y="42161"/>
                  </a:cubicBezTo>
                  <a:cubicBezTo>
                    <a:pt x="71473" y="42137"/>
                    <a:pt x="71450" y="42101"/>
                    <a:pt x="71450" y="42077"/>
                  </a:cubicBezTo>
                  <a:cubicBezTo>
                    <a:pt x="66866" y="42839"/>
                    <a:pt x="62282" y="43589"/>
                    <a:pt x="57698" y="44339"/>
                  </a:cubicBezTo>
                  <a:close/>
                  <a:moveTo>
                    <a:pt x="88523" y="28028"/>
                  </a:moveTo>
                  <a:cubicBezTo>
                    <a:pt x="88523" y="27980"/>
                    <a:pt x="88523" y="27956"/>
                    <a:pt x="88535" y="27909"/>
                  </a:cubicBezTo>
                  <a:cubicBezTo>
                    <a:pt x="88214" y="27683"/>
                    <a:pt x="78296" y="28528"/>
                    <a:pt x="76855" y="28992"/>
                  </a:cubicBezTo>
                  <a:cubicBezTo>
                    <a:pt x="80737" y="28671"/>
                    <a:pt x="84630" y="28349"/>
                    <a:pt x="88523" y="28028"/>
                  </a:cubicBezTo>
                  <a:close/>
                  <a:moveTo>
                    <a:pt x="74724" y="43208"/>
                  </a:moveTo>
                  <a:cubicBezTo>
                    <a:pt x="77915" y="42756"/>
                    <a:pt x="81153" y="42803"/>
                    <a:pt x="84285" y="42077"/>
                  </a:cubicBezTo>
                  <a:cubicBezTo>
                    <a:pt x="84297" y="41922"/>
                    <a:pt x="84332" y="41803"/>
                    <a:pt x="84332" y="41744"/>
                  </a:cubicBezTo>
                  <a:cubicBezTo>
                    <a:pt x="81129" y="42220"/>
                    <a:pt x="77927" y="42720"/>
                    <a:pt x="74724" y="43208"/>
                  </a:cubicBezTo>
                  <a:close/>
                  <a:moveTo>
                    <a:pt x="32326" y="32421"/>
                  </a:moveTo>
                  <a:cubicBezTo>
                    <a:pt x="27563" y="32838"/>
                    <a:pt x="22872" y="33802"/>
                    <a:pt x="18098" y="34160"/>
                  </a:cubicBezTo>
                  <a:cubicBezTo>
                    <a:pt x="18169" y="34231"/>
                    <a:pt x="18264" y="34338"/>
                    <a:pt x="18336" y="34326"/>
                  </a:cubicBezTo>
                  <a:cubicBezTo>
                    <a:pt x="18872" y="34279"/>
                    <a:pt x="19396" y="34207"/>
                    <a:pt x="19931" y="34124"/>
                  </a:cubicBezTo>
                  <a:cubicBezTo>
                    <a:pt x="22372" y="33814"/>
                    <a:pt x="24813" y="33517"/>
                    <a:pt x="27254" y="33171"/>
                  </a:cubicBezTo>
                  <a:cubicBezTo>
                    <a:pt x="28944" y="32933"/>
                    <a:pt x="30635" y="32671"/>
                    <a:pt x="32326" y="32421"/>
                  </a:cubicBezTo>
                  <a:close/>
                  <a:moveTo>
                    <a:pt x="19538" y="49007"/>
                  </a:moveTo>
                  <a:cubicBezTo>
                    <a:pt x="19717" y="48745"/>
                    <a:pt x="19646" y="48566"/>
                    <a:pt x="19479" y="48352"/>
                  </a:cubicBezTo>
                  <a:cubicBezTo>
                    <a:pt x="17669" y="46197"/>
                    <a:pt x="15847" y="44030"/>
                    <a:pt x="14038" y="41863"/>
                  </a:cubicBezTo>
                  <a:cubicBezTo>
                    <a:pt x="14026" y="41851"/>
                    <a:pt x="13990" y="41851"/>
                    <a:pt x="13966" y="41851"/>
                  </a:cubicBezTo>
                  <a:cubicBezTo>
                    <a:pt x="13942" y="41863"/>
                    <a:pt x="13931" y="41887"/>
                    <a:pt x="13919" y="41910"/>
                  </a:cubicBezTo>
                  <a:cubicBezTo>
                    <a:pt x="15788" y="44280"/>
                    <a:pt x="17657" y="46625"/>
                    <a:pt x="19538" y="49007"/>
                  </a:cubicBezTo>
                  <a:close/>
                  <a:moveTo>
                    <a:pt x="74105" y="27159"/>
                  </a:moveTo>
                  <a:cubicBezTo>
                    <a:pt x="69283" y="27563"/>
                    <a:pt x="64485" y="27956"/>
                    <a:pt x="59698" y="28337"/>
                  </a:cubicBezTo>
                  <a:cubicBezTo>
                    <a:pt x="64508" y="28171"/>
                    <a:pt x="69295" y="27873"/>
                    <a:pt x="74105" y="27159"/>
                  </a:cubicBezTo>
                  <a:close/>
                  <a:moveTo>
                    <a:pt x="30790" y="33886"/>
                  </a:moveTo>
                  <a:cubicBezTo>
                    <a:pt x="30790" y="33921"/>
                    <a:pt x="30790" y="33945"/>
                    <a:pt x="30814" y="33981"/>
                  </a:cubicBezTo>
                  <a:cubicBezTo>
                    <a:pt x="33624" y="33695"/>
                    <a:pt x="36433" y="33409"/>
                    <a:pt x="39231" y="33136"/>
                  </a:cubicBezTo>
                  <a:cubicBezTo>
                    <a:pt x="38934" y="32897"/>
                    <a:pt x="38648" y="32790"/>
                    <a:pt x="38291" y="32850"/>
                  </a:cubicBezTo>
                  <a:cubicBezTo>
                    <a:pt x="36660" y="33088"/>
                    <a:pt x="35040" y="33314"/>
                    <a:pt x="33397" y="33529"/>
                  </a:cubicBezTo>
                  <a:cubicBezTo>
                    <a:pt x="32540" y="33648"/>
                    <a:pt x="31659" y="33767"/>
                    <a:pt x="30790" y="33886"/>
                  </a:cubicBezTo>
                  <a:close/>
                  <a:moveTo>
                    <a:pt x="31242" y="52400"/>
                  </a:moveTo>
                  <a:cubicBezTo>
                    <a:pt x="31230" y="52340"/>
                    <a:pt x="31230" y="52293"/>
                    <a:pt x="31207" y="52245"/>
                  </a:cubicBezTo>
                  <a:cubicBezTo>
                    <a:pt x="27480" y="52817"/>
                    <a:pt x="23741" y="53412"/>
                    <a:pt x="20003" y="53995"/>
                  </a:cubicBezTo>
                  <a:cubicBezTo>
                    <a:pt x="20015" y="54043"/>
                    <a:pt x="20015" y="54079"/>
                    <a:pt x="20015" y="54126"/>
                  </a:cubicBezTo>
                  <a:cubicBezTo>
                    <a:pt x="23765" y="53555"/>
                    <a:pt x="27504" y="52983"/>
                    <a:pt x="31242" y="52400"/>
                  </a:cubicBezTo>
                  <a:close/>
                  <a:moveTo>
                    <a:pt x="46947" y="54472"/>
                  </a:moveTo>
                  <a:cubicBezTo>
                    <a:pt x="46959" y="54507"/>
                    <a:pt x="46970" y="54519"/>
                    <a:pt x="46982" y="54543"/>
                  </a:cubicBezTo>
                  <a:cubicBezTo>
                    <a:pt x="49768" y="52912"/>
                    <a:pt x="52566" y="51293"/>
                    <a:pt x="55317" y="49673"/>
                  </a:cubicBezTo>
                  <a:cubicBezTo>
                    <a:pt x="54864" y="49697"/>
                    <a:pt x="54483" y="49935"/>
                    <a:pt x="54055" y="50197"/>
                  </a:cubicBezTo>
                  <a:cubicBezTo>
                    <a:pt x="51804" y="51602"/>
                    <a:pt x="49506" y="52936"/>
                    <a:pt x="47220" y="54293"/>
                  </a:cubicBezTo>
                  <a:cubicBezTo>
                    <a:pt x="47137" y="54341"/>
                    <a:pt x="47030" y="54400"/>
                    <a:pt x="46947" y="54472"/>
                  </a:cubicBezTo>
                  <a:close/>
                  <a:moveTo>
                    <a:pt x="51507" y="38327"/>
                  </a:moveTo>
                  <a:cubicBezTo>
                    <a:pt x="52519" y="38196"/>
                    <a:pt x="57984" y="36076"/>
                    <a:pt x="58865" y="35529"/>
                  </a:cubicBezTo>
                  <a:cubicBezTo>
                    <a:pt x="58734" y="35576"/>
                    <a:pt x="58674" y="35576"/>
                    <a:pt x="58627" y="35600"/>
                  </a:cubicBezTo>
                  <a:cubicBezTo>
                    <a:pt x="57662" y="35957"/>
                    <a:pt x="56686" y="36326"/>
                    <a:pt x="55722" y="36684"/>
                  </a:cubicBezTo>
                  <a:cubicBezTo>
                    <a:pt x="54328" y="37219"/>
                    <a:pt x="52924" y="37779"/>
                    <a:pt x="51507" y="38327"/>
                  </a:cubicBezTo>
                  <a:close/>
                  <a:moveTo>
                    <a:pt x="84427" y="43708"/>
                  </a:moveTo>
                  <a:cubicBezTo>
                    <a:pt x="84427" y="43673"/>
                    <a:pt x="84416" y="43613"/>
                    <a:pt x="84416" y="43565"/>
                  </a:cubicBezTo>
                  <a:cubicBezTo>
                    <a:pt x="81689" y="43946"/>
                    <a:pt x="78951" y="44327"/>
                    <a:pt x="76236" y="44708"/>
                  </a:cubicBezTo>
                  <a:cubicBezTo>
                    <a:pt x="76248" y="44756"/>
                    <a:pt x="76248" y="44816"/>
                    <a:pt x="76248" y="44863"/>
                  </a:cubicBezTo>
                  <a:cubicBezTo>
                    <a:pt x="78986" y="44470"/>
                    <a:pt x="81713" y="44101"/>
                    <a:pt x="84427" y="43708"/>
                  </a:cubicBezTo>
                  <a:close/>
                  <a:moveTo>
                    <a:pt x="41779" y="50912"/>
                  </a:moveTo>
                  <a:cubicBezTo>
                    <a:pt x="41779" y="50959"/>
                    <a:pt x="41791" y="50995"/>
                    <a:pt x="41791" y="51031"/>
                  </a:cubicBezTo>
                  <a:cubicBezTo>
                    <a:pt x="43625" y="50721"/>
                    <a:pt x="45470" y="50412"/>
                    <a:pt x="47304" y="50102"/>
                  </a:cubicBezTo>
                  <a:cubicBezTo>
                    <a:pt x="47304" y="50066"/>
                    <a:pt x="47280" y="50042"/>
                    <a:pt x="47280" y="50007"/>
                  </a:cubicBezTo>
                  <a:cubicBezTo>
                    <a:pt x="46661" y="50042"/>
                    <a:pt x="46018" y="49888"/>
                    <a:pt x="45399" y="50126"/>
                  </a:cubicBezTo>
                  <a:cubicBezTo>
                    <a:pt x="45280" y="50173"/>
                    <a:pt x="45137" y="50185"/>
                    <a:pt x="45018" y="50197"/>
                  </a:cubicBezTo>
                  <a:cubicBezTo>
                    <a:pt x="43946" y="50435"/>
                    <a:pt x="42863" y="50673"/>
                    <a:pt x="41779" y="50912"/>
                  </a:cubicBezTo>
                  <a:close/>
                  <a:moveTo>
                    <a:pt x="23360" y="54698"/>
                  </a:moveTo>
                  <a:cubicBezTo>
                    <a:pt x="23360" y="54734"/>
                    <a:pt x="23384" y="54781"/>
                    <a:pt x="23384" y="54829"/>
                  </a:cubicBezTo>
                  <a:lnTo>
                    <a:pt x="31326" y="53626"/>
                  </a:lnTo>
                  <a:cubicBezTo>
                    <a:pt x="31314" y="53567"/>
                    <a:pt x="31314" y="53519"/>
                    <a:pt x="31302" y="53460"/>
                  </a:cubicBezTo>
                  <a:cubicBezTo>
                    <a:pt x="28671" y="53876"/>
                    <a:pt x="26015" y="54281"/>
                    <a:pt x="23360" y="54698"/>
                  </a:cubicBezTo>
                  <a:close/>
                  <a:moveTo>
                    <a:pt x="4929" y="18491"/>
                  </a:moveTo>
                  <a:cubicBezTo>
                    <a:pt x="4977" y="18491"/>
                    <a:pt x="5013" y="18491"/>
                    <a:pt x="5060" y="18467"/>
                  </a:cubicBezTo>
                  <a:lnTo>
                    <a:pt x="5060" y="18193"/>
                  </a:lnTo>
                  <a:cubicBezTo>
                    <a:pt x="5037" y="17598"/>
                    <a:pt x="4989" y="17015"/>
                    <a:pt x="4989" y="16419"/>
                  </a:cubicBezTo>
                  <a:cubicBezTo>
                    <a:pt x="4965" y="15574"/>
                    <a:pt x="5108" y="14752"/>
                    <a:pt x="5680" y="14086"/>
                  </a:cubicBezTo>
                  <a:cubicBezTo>
                    <a:pt x="5108" y="14169"/>
                    <a:pt x="4775" y="14514"/>
                    <a:pt x="4751" y="15169"/>
                  </a:cubicBezTo>
                  <a:cubicBezTo>
                    <a:pt x="4715" y="15895"/>
                    <a:pt x="4727" y="16622"/>
                    <a:pt x="4763" y="17360"/>
                  </a:cubicBezTo>
                  <a:cubicBezTo>
                    <a:pt x="4775" y="17741"/>
                    <a:pt x="4870" y="18110"/>
                    <a:pt x="4929" y="18491"/>
                  </a:cubicBezTo>
                  <a:close/>
                  <a:moveTo>
                    <a:pt x="57400" y="23682"/>
                  </a:moveTo>
                  <a:cubicBezTo>
                    <a:pt x="57388" y="23646"/>
                    <a:pt x="57365" y="23623"/>
                    <a:pt x="57341" y="23575"/>
                  </a:cubicBezTo>
                  <a:cubicBezTo>
                    <a:pt x="54102" y="24754"/>
                    <a:pt x="50852" y="25932"/>
                    <a:pt x="47613" y="27087"/>
                  </a:cubicBezTo>
                  <a:cubicBezTo>
                    <a:pt x="47625" y="27123"/>
                    <a:pt x="47637" y="27159"/>
                    <a:pt x="47661" y="27194"/>
                  </a:cubicBezTo>
                  <a:cubicBezTo>
                    <a:pt x="50899" y="26028"/>
                    <a:pt x="54150" y="24861"/>
                    <a:pt x="57400" y="23682"/>
                  </a:cubicBezTo>
                  <a:close/>
                  <a:moveTo>
                    <a:pt x="43970" y="58436"/>
                  </a:moveTo>
                  <a:cubicBezTo>
                    <a:pt x="43994" y="58460"/>
                    <a:pt x="44030" y="58508"/>
                    <a:pt x="44053" y="58532"/>
                  </a:cubicBezTo>
                  <a:cubicBezTo>
                    <a:pt x="45589" y="57603"/>
                    <a:pt x="47125" y="56650"/>
                    <a:pt x="48673" y="55698"/>
                  </a:cubicBezTo>
                  <a:cubicBezTo>
                    <a:pt x="48625" y="55662"/>
                    <a:pt x="48613" y="55650"/>
                    <a:pt x="48613" y="55650"/>
                  </a:cubicBezTo>
                  <a:cubicBezTo>
                    <a:pt x="47137" y="56472"/>
                    <a:pt x="45673" y="57270"/>
                    <a:pt x="44208" y="58103"/>
                  </a:cubicBezTo>
                  <a:cubicBezTo>
                    <a:pt x="44101" y="58162"/>
                    <a:pt x="44053" y="58329"/>
                    <a:pt x="43970" y="58436"/>
                  </a:cubicBezTo>
                  <a:close/>
                  <a:moveTo>
                    <a:pt x="64365" y="33862"/>
                  </a:moveTo>
                  <a:cubicBezTo>
                    <a:pt x="62722" y="34267"/>
                    <a:pt x="61079" y="34707"/>
                    <a:pt x="59662" y="35719"/>
                  </a:cubicBezTo>
                  <a:cubicBezTo>
                    <a:pt x="59686" y="35719"/>
                    <a:pt x="59686" y="35731"/>
                    <a:pt x="59698" y="35731"/>
                  </a:cubicBezTo>
                  <a:cubicBezTo>
                    <a:pt x="60936" y="35374"/>
                    <a:pt x="62044" y="34648"/>
                    <a:pt x="63330" y="34398"/>
                  </a:cubicBezTo>
                  <a:cubicBezTo>
                    <a:pt x="63687" y="34338"/>
                    <a:pt x="64008" y="34052"/>
                    <a:pt x="64365" y="33862"/>
                  </a:cubicBezTo>
                  <a:close/>
                  <a:moveTo>
                    <a:pt x="88297" y="12538"/>
                  </a:moveTo>
                  <a:cubicBezTo>
                    <a:pt x="88273" y="12502"/>
                    <a:pt x="88261" y="12478"/>
                    <a:pt x="88226" y="12443"/>
                  </a:cubicBezTo>
                  <a:cubicBezTo>
                    <a:pt x="86428" y="13050"/>
                    <a:pt x="84642" y="13669"/>
                    <a:pt x="82844" y="14276"/>
                  </a:cubicBezTo>
                  <a:cubicBezTo>
                    <a:pt x="82856" y="14300"/>
                    <a:pt x="82868" y="14348"/>
                    <a:pt x="82868" y="14383"/>
                  </a:cubicBezTo>
                  <a:cubicBezTo>
                    <a:pt x="84630" y="13824"/>
                    <a:pt x="86380" y="13288"/>
                    <a:pt x="88118" y="12740"/>
                  </a:cubicBezTo>
                  <a:cubicBezTo>
                    <a:pt x="88202" y="12728"/>
                    <a:pt x="88237" y="12609"/>
                    <a:pt x="88297" y="12538"/>
                  </a:cubicBezTo>
                  <a:close/>
                  <a:moveTo>
                    <a:pt x="23551" y="55376"/>
                  </a:moveTo>
                  <a:cubicBezTo>
                    <a:pt x="23444" y="55460"/>
                    <a:pt x="23313" y="55495"/>
                    <a:pt x="23277" y="55567"/>
                  </a:cubicBezTo>
                  <a:cubicBezTo>
                    <a:pt x="22860" y="56615"/>
                    <a:pt x="22479" y="57651"/>
                    <a:pt x="22063" y="58734"/>
                  </a:cubicBezTo>
                  <a:cubicBezTo>
                    <a:pt x="22205" y="58770"/>
                    <a:pt x="22313" y="58817"/>
                    <a:pt x="22396" y="58841"/>
                  </a:cubicBezTo>
                  <a:cubicBezTo>
                    <a:pt x="22765" y="57698"/>
                    <a:pt x="23146" y="56591"/>
                    <a:pt x="23551" y="55376"/>
                  </a:cubicBezTo>
                  <a:close/>
                  <a:moveTo>
                    <a:pt x="8799" y="21777"/>
                  </a:moveTo>
                  <a:lnTo>
                    <a:pt x="8668" y="21860"/>
                  </a:lnTo>
                  <a:lnTo>
                    <a:pt x="12145" y="27182"/>
                  </a:lnTo>
                  <a:cubicBezTo>
                    <a:pt x="12180" y="27159"/>
                    <a:pt x="12204" y="27147"/>
                    <a:pt x="12240" y="27123"/>
                  </a:cubicBezTo>
                  <a:cubicBezTo>
                    <a:pt x="11109" y="25313"/>
                    <a:pt x="9954" y="23527"/>
                    <a:pt x="8799" y="21777"/>
                  </a:cubicBezTo>
                  <a:close/>
                  <a:moveTo>
                    <a:pt x="23134" y="55519"/>
                  </a:moveTo>
                  <a:lnTo>
                    <a:pt x="23075" y="55460"/>
                  </a:lnTo>
                  <a:cubicBezTo>
                    <a:pt x="22991" y="55531"/>
                    <a:pt x="22896" y="55567"/>
                    <a:pt x="22848" y="55662"/>
                  </a:cubicBezTo>
                  <a:cubicBezTo>
                    <a:pt x="22432" y="56627"/>
                    <a:pt x="22027" y="57603"/>
                    <a:pt x="21622" y="58567"/>
                  </a:cubicBezTo>
                  <a:cubicBezTo>
                    <a:pt x="21658" y="58603"/>
                    <a:pt x="21682" y="58639"/>
                    <a:pt x="21717" y="58686"/>
                  </a:cubicBezTo>
                  <a:cubicBezTo>
                    <a:pt x="21801" y="58651"/>
                    <a:pt x="21967" y="58639"/>
                    <a:pt x="22003" y="58567"/>
                  </a:cubicBezTo>
                  <a:cubicBezTo>
                    <a:pt x="22384" y="57555"/>
                    <a:pt x="22753" y="56531"/>
                    <a:pt x="23134" y="55519"/>
                  </a:cubicBezTo>
                  <a:close/>
                  <a:moveTo>
                    <a:pt x="3346" y="41256"/>
                  </a:moveTo>
                  <a:lnTo>
                    <a:pt x="3346" y="41363"/>
                  </a:lnTo>
                  <a:cubicBezTo>
                    <a:pt x="4537" y="41625"/>
                    <a:pt x="5727" y="41875"/>
                    <a:pt x="6918" y="42149"/>
                  </a:cubicBezTo>
                  <a:cubicBezTo>
                    <a:pt x="6942" y="42125"/>
                    <a:pt x="6954" y="42101"/>
                    <a:pt x="6965" y="42077"/>
                  </a:cubicBezTo>
                  <a:cubicBezTo>
                    <a:pt x="6799" y="41970"/>
                    <a:pt x="6656" y="41791"/>
                    <a:pt x="6489" y="41768"/>
                  </a:cubicBezTo>
                  <a:cubicBezTo>
                    <a:pt x="5537" y="41565"/>
                    <a:pt x="4584" y="41410"/>
                    <a:pt x="3620" y="41232"/>
                  </a:cubicBezTo>
                  <a:cubicBezTo>
                    <a:pt x="3548" y="41232"/>
                    <a:pt x="3441" y="41256"/>
                    <a:pt x="3346" y="41256"/>
                  </a:cubicBezTo>
                  <a:close/>
                  <a:moveTo>
                    <a:pt x="17086" y="46268"/>
                  </a:moveTo>
                  <a:cubicBezTo>
                    <a:pt x="17062" y="46304"/>
                    <a:pt x="17026" y="46316"/>
                    <a:pt x="17014" y="46340"/>
                  </a:cubicBezTo>
                  <a:cubicBezTo>
                    <a:pt x="17800" y="47435"/>
                    <a:pt x="18574" y="48518"/>
                    <a:pt x="19360" y="49602"/>
                  </a:cubicBezTo>
                  <a:cubicBezTo>
                    <a:pt x="19407" y="49590"/>
                    <a:pt x="19443" y="49578"/>
                    <a:pt x="19479" y="49566"/>
                  </a:cubicBezTo>
                  <a:cubicBezTo>
                    <a:pt x="19443" y="49411"/>
                    <a:pt x="19407" y="49269"/>
                    <a:pt x="19348" y="49114"/>
                  </a:cubicBezTo>
                  <a:cubicBezTo>
                    <a:pt x="19336" y="49066"/>
                    <a:pt x="19288" y="49042"/>
                    <a:pt x="19276" y="48995"/>
                  </a:cubicBezTo>
                  <a:cubicBezTo>
                    <a:pt x="18526" y="48090"/>
                    <a:pt x="17812" y="47185"/>
                    <a:pt x="17086" y="46268"/>
                  </a:cubicBezTo>
                  <a:close/>
                  <a:moveTo>
                    <a:pt x="45768" y="10133"/>
                  </a:moveTo>
                  <a:cubicBezTo>
                    <a:pt x="46530" y="10633"/>
                    <a:pt x="47209" y="10073"/>
                    <a:pt x="47923" y="9990"/>
                  </a:cubicBezTo>
                  <a:cubicBezTo>
                    <a:pt x="47161" y="9502"/>
                    <a:pt x="46482" y="10049"/>
                    <a:pt x="45768" y="10133"/>
                  </a:cubicBezTo>
                  <a:close/>
                  <a:moveTo>
                    <a:pt x="4239" y="31552"/>
                  </a:moveTo>
                  <a:cubicBezTo>
                    <a:pt x="5096" y="32207"/>
                    <a:pt x="6001" y="32433"/>
                    <a:pt x="6894" y="32612"/>
                  </a:cubicBezTo>
                  <a:cubicBezTo>
                    <a:pt x="6203" y="31885"/>
                    <a:pt x="5239" y="31802"/>
                    <a:pt x="4239" y="31552"/>
                  </a:cubicBezTo>
                  <a:close/>
                  <a:moveTo>
                    <a:pt x="22146" y="41553"/>
                  </a:moveTo>
                  <a:cubicBezTo>
                    <a:pt x="23170" y="42303"/>
                    <a:pt x="24408" y="42553"/>
                    <a:pt x="25575" y="42982"/>
                  </a:cubicBezTo>
                  <a:cubicBezTo>
                    <a:pt x="24539" y="42280"/>
                    <a:pt x="23325" y="41982"/>
                    <a:pt x="22146" y="41553"/>
                  </a:cubicBezTo>
                  <a:close/>
                  <a:moveTo>
                    <a:pt x="74331" y="46709"/>
                  </a:moveTo>
                  <a:cubicBezTo>
                    <a:pt x="73855" y="46744"/>
                    <a:pt x="73414" y="46804"/>
                    <a:pt x="72997" y="47125"/>
                  </a:cubicBezTo>
                  <a:cubicBezTo>
                    <a:pt x="72426" y="47566"/>
                    <a:pt x="71724" y="47864"/>
                    <a:pt x="71081" y="48233"/>
                  </a:cubicBezTo>
                  <a:cubicBezTo>
                    <a:pt x="71092" y="48268"/>
                    <a:pt x="71116" y="48316"/>
                    <a:pt x="71140" y="48340"/>
                  </a:cubicBezTo>
                  <a:cubicBezTo>
                    <a:pt x="72200" y="47804"/>
                    <a:pt x="73271" y="47256"/>
                    <a:pt x="74331" y="46709"/>
                  </a:cubicBezTo>
                  <a:close/>
                  <a:moveTo>
                    <a:pt x="73462" y="30897"/>
                  </a:moveTo>
                  <a:cubicBezTo>
                    <a:pt x="73938" y="30611"/>
                    <a:pt x="74391" y="30361"/>
                    <a:pt x="74819" y="30100"/>
                  </a:cubicBezTo>
                  <a:cubicBezTo>
                    <a:pt x="74902" y="30040"/>
                    <a:pt x="74926" y="29897"/>
                    <a:pt x="75010" y="29742"/>
                  </a:cubicBezTo>
                  <a:cubicBezTo>
                    <a:pt x="74533" y="29766"/>
                    <a:pt x="74164" y="29802"/>
                    <a:pt x="73759" y="29826"/>
                  </a:cubicBezTo>
                  <a:cubicBezTo>
                    <a:pt x="73771" y="29980"/>
                    <a:pt x="73795" y="30064"/>
                    <a:pt x="73807" y="30183"/>
                  </a:cubicBezTo>
                  <a:cubicBezTo>
                    <a:pt x="74105" y="30052"/>
                    <a:pt x="74355" y="29945"/>
                    <a:pt x="74605" y="29826"/>
                  </a:cubicBezTo>
                  <a:lnTo>
                    <a:pt x="74652" y="29921"/>
                  </a:lnTo>
                  <a:cubicBezTo>
                    <a:pt x="74224" y="30171"/>
                    <a:pt x="73640" y="30278"/>
                    <a:pt x="73462" y="30897"/>
                  </a:cubicBezTo>
                  <a:close/>
                  <a:moveTo>
                    <a:pt x="3310" y="41672"/>
                  </a:moveTo>
                  <a:cubicBezTo>
                    <a:pt x="3286" y="41708"/>
                    <a:pt x="3286" y="41744"/>
                    <a:pt x="3274" y="41780"/>
                  </a:cubicBezTo>
                  <a:cubicBezTo>
                    <a:pt x="4644" y="42101"/>
                    <a:pt x="6001" y="42434"/>
                    <a:pt x="7370" y="42756"/>
                  </a:cubicBezTo>
                  <a:cubicBezTo>
                    <a:pt x="7382" y="42720"/>
                    <a:pt x="7394" y="42661"/>
                    <a:pt x="7394" y="42613"/>
                  </a:cubicBezTo>
                  <a:cubicBezTo>
                    <a:pt x="6061" y="42220"/>
                    <a:pt x="4679" y="41958"/>
                    <a:pt x="3310" y="41672"/>
                  </a:cubicBezTo>
                  <a:close/>
                  <a:moveTo>
                    <a:pt x="8620" y="34207"/>
                  </a:moveTo>
                  <a:cubicBezTo>
                    <a:pt x="9537" y="34767"/>
                    <a:pt x="10597" y="34922"/>
                    <a:pt x="11597" y="35255"/>
                  </a:cubicBezTo>
                  <a:cubicBezTo>
                    <a:pt x="11121" y="34874"/>
                    <a:pt x="9621" y="34338"/>
                    <a:pt x="8620" y="34207"/>
                  </a:cubicBezTo>
                  <a:close/>
                  <a:moveTo>
                    <a:pt x="48494" y="48923"/>
                  </a:moveTo>
                  <a:cubicBezTo>
                    <a:pt x="48494" y="48947"/>
                    <a:pt x="48494" y="48983"/>
                    <a:pt x="48506" y="49007"/>
                  </a:cubicBezTo>
                  <a:cubicBezTo>
                    <a:pt x="50769" y="48626"/>
                    <a:pt x="53031" y="48233"/>
                    <a:pt x="55305" y="47852"/>
                  </a:cubicBezTo>
                  <a:cubicBezTo>
                    <a:pt x="55305" y="47816"/>
                    <a:pt x="55293" y="47792"/>
                    <a:pt x="55293" y="47756"/>
                  </a:cubicBezTo>
                  <a:cubicBezTo>
                    <a:pt x="53019" y="48161"/>
                    <a:pt x="50757" y="48554"/>
                    <a:pt x="48494" y="48923"/>
                  </a:cubicBezTo>
                  <a:close/>
                  <a:moveTo>
                    <a:pt x="52316" y="12300"/>
                  </a:moveTo>
                  <a:cubicBezTo>
                    <a:pt x="53114" y="12669"/>
                    <a:pt x="53757" y="12133"/>
                    <a:pt x="54567" y="12050"/>
                  </a:cubicBezTo>
                  <a:cubicBezTo>
                    <a:pt x="53924" y="11788"/>
                    <a:pt x="53578" y="11823"/>
                    <a:pt x="52316" y="12300"/>
                  </a:cubicBezTo>
                  <a:close/>
                  <a:moveTo>
                    <a:pt x="40172" y="41744"/>
                  </a:moveTo>
                  <a:cubicBezTo>
                    <a:pt x="39279" y="41910"/>
                    <a:pt x="37005" y="42923"/>
                    <a:pt x="36505" y="43363"/>
                  </a:cubicBezTo>
                  <a:cubicBezTo>
                    <a:pt x="37731" y="42839"/>
                    <a:pt x="38946" y="42303"/>
                    <a:pt x="40172" y="41744"/>
                  </a:cubicBezTo>
                  <a:close/>
                  <a:moveTo>
                    <a:pt x="48709" y="11073"/>
                  </a:moveTo>
                  <a:cubicBezTo>
                    <a:pt x="49245" y="11371"/>
                    <a:pt x="49887" y="11300"/>
                    <a:pt x="50757" y="10847"/>
                  </a:cubicBezTo>
                  <a:cubicBezTo>
                    <a:pt x="50042" y="10466"/>
                    <a:pt x="49447" y="11026"/>
                    <a:pt x="48709" y="11073"/>
                  </a:cubicBezTo>
                  <a:close/>
                  <a:moveTo>
                    <a:pt x="44708" y="9764"/>
                  </a:moveTo>
                  <a:cubicBezTo>
                    <a:pt x="45435" y="10192"/>
                    <a:pt x="46054" y="9645"/>
                    <a:pt x="46732" y="9573"/>
                  </a:cubicBezTo>
                  <a:cubicBezTo>
                    <a:pt x="46006" y="9156"/>
                    <a:pt x="45375" y="9704"/>
                    <a:pt x="44708" y="9764"/>
                  </a:cubicBezTo>
                  <a:close/>
                  <a:moveTo>
                    <a:pt x="19038" y="24944"/>
                  </a:moveTo>
                  <a:cubicBezTo>
                    <a:pt x="18395" y="24337"/>
                    <a:pt x="17907" y="23563"/>
                    <a:pt x="17062" y="23230"/>
                  </a:cubicBezTo>
                  <a:cubicBezTo>
                    <a:pt x="17693" y="23825"/>
                    <a:pt x="18217" y="24563"/>
                    <a:pt x="19038" y="24944"/>
                  </a:cubicBezTo>
                  <a:close/>
                  <a:moveTo>
                    <a:pt x="22122" y="26063"/>
                  </a:moveTo>
                  <a:cubicBezTo>
                    <a:pt x="21408" y="25456"/>
                    <a:pt x="20824" y="24682"/>
                    <a:pt x="19931" y="24301"/>
                  </a:cubicBezTo>
                  <a:cubicBezTo>
                    <a:pt x="20670" y="24861"/>
                    <a:pt x="21181" y="25718"/>
                    <a:pt x="22122" y="26063"/>
                  </a:cubicBezTo>
                  <a:close/>
                  <a:moveTo>
                    <a:pt x="48923" y="10299"/>
                  </a:moveTo>
                  <a:cubicBezTo>
                    <a:pt x="48590" y="9990"/>
                    <a:pt x="48256" y="10180"/>
                    <a:pt x="47911" y="10252"/>
                  </a:cubicBezTo>
                  <a:cubicBezTo>
                    <a:pt x="47566" y="10335"/>
                    <a:pt x="47244" y="10419"/>
                    <a:pt x="46839" y="10526"/>
                  </a:cubicBezTo>
                  <a:cubicBezTo>
                    <a:pt x="47435" y="10764"/>
                    <a:pt x="47959" y="10704"/>
                    <a:pt x="48923" y="10299"/>
                  </a:cubicBezTo>
                  <a:close/>
                  <a:moveTo>
                    <a:pt x="65723" y="33814"/>
                  </a:moveTo>
                  <a:cubicBezTo>
                    <a:pt x="65735" y="33850"/>
                    <a:pt x="65770" y="33886"/>
                    <a:pt x="65782" y="33921"/>
                  </a:cubicBezTo>
                  <a:cubicBezTo>
                    <a:pt x="67044" y="33374"/>
                    <a:pt x="68330" y="32802"/>
                    <a:pt x="69592" y="32255"/>
                  </a:cubicBezTo>
                  <a:cubicBezTo>
                    <a:pt x="69580" y="32207"/>
                    <a:pt x="69568" y="32159"/>
                    <a:pt x="69533" y="32135"/>
                  </a:cubicBezTo>
                  <a:cubicBezTo>
                    <a:pt x="68271" y="32683"/>
                    <a:pt x="67009" y="33255"/>
                    <a:pt x="65723" y="33814"/>
                  </a:cubicBezTo>
                  <a:close/>
                  <a:moveTo>
                    <a:pt x="62210" y="14324"/>
                  </a:moveTo>
                  <a:cubicBezTo>
                    <a:pt x="61306" y="14050"/>
                    <a:pt x="60472" y="14479"/>
                    <a:pt x="59603" y="14621"/>
                  </a:cubicBezTo>
                  <a:cubicBezTo>
                    <a:pt x="60484" y="14693"/>
                    <a:pt x="61353" y="14455"/>
                    <a:pt x="62210" y="14324"/>
                  </a:cubicBezTo>
                  <a:close/>
                  <a:moveTo>
                    <a:pt x="45816" y="39994"/>
                  </a:moveTo>
                  <a:cubicBezTo>
                    <a:pt x="45827" y="40041"/>
                    <a:pt x="45851" y="40101"/>
                    <a:pt x="45875" y="40136"/>
                  </a:cubicBezTo>
                  <a:cubicBezTo>
                    <a:pt x="46970" y="39696"/>
                    <a:pt x="48078" y="39244"/>
                    <a:pt x="49173" y="38791"/>
                  </a:cubicBezTo>
                  <a:lnTo>
                    <a:pt x="49125" y="38648"/>
                  </a:lnTo>
                  <a:cubicBezTo>
                    <a:pt x="48030" y="39101"/>
                    <a:pt x="46923" y="39541"/>
                    <a:pt x="45816" y="39994"/>
                  </a:cubicBezTo>
                  <a:close/>
                  <a:moveTo>
                    <a:pt x="45518" y="40053"/>
                  </a:moveTo>
                  <a:cubicBezTo>
                    <a:pt x="45494" y="40006"/>
                    <a:pt x="45470" y="39946"/>
                    <a:pt x="45458" y="39898"/>
                  </a:cubicBezTo>
                  <a:lnTo>
                    <a:pt x="42101" y="41327"/>
                  </a:lnTo>
                  <a:cubicBezTo>
                    <a:pt x="42125" y="41375"/>
                    <a:pt x="42136" y="41410"/>
                    <a:pt x="42148" y="41446"/>
                  </a:cubicBezTo>
                  <a:cubicBezTo>
                    <a:pt x="43268" y="40994"/>
                    <a:pt x="44387" y="40517"/>
                    <a:pt x="45518" y="40053"/>
                  </a:cubicBezTo>
                  <a:close/>
                  <a:moveTo>
                    <a:pt x="8585" y="20170"/>
                  </a:moveTo>
                  <a:cubicBezTo>
                    <a:pt x="9240" y="20706"/>
                    <a:pt x="9716" y="21468"/>
                    <a:pt x="10525" y="21825"/>
                  </a:cubicBezTo>
                  <a:cubicBezTo>
                    <a:pt x="9882" y="21253"/>
                    <a:pt x="9454" y="20467"/>
                    <a:pt x="8585" y="20170"/>
                  </a:cubicBezTo>
                  <a:close/>
                  <a:moveTo>
                    <a:pt x="41982" y="8859"/>
                  </a:moveTo>
                  <a:cubicBezTo>
                    <a:pt x="42756" y="9287"/>
                    <a:pt x="43387" y="8740"/>
                    <a:pt x="44089" y="8609"/>
                  </a:cubicBezTo>
                  <a:cubicBezTo>
                    <a:pt x="43351" y="8454"/>
                    <a:pt x="42684" y="8752"/>
                    <a:pt x="41982" y="8859"/>
                  </a:cubicBezTo>
                  <a:close/>
                  <a:moveTo>
                    <a:pt x="55602" y="13276"/>
                  </a:moveTo>
                  <a:cubicBezTo>
                    <a:pt x="56388" y="13526"/>
                    <a:pt x="57103" y="13097"/>
                    <a:pt x="57865" y="12990"/>
                  </a:cubicBezTo>
                  <a:cubicBezTo>
                    <a:pt x="57067" y="12728"/>
                    <a:pt x="56364" y="13193"/>
                    <a:pt x="55602" y="13276"/>
                  </a:cubicBezTo>
                  <a:close/>
                  <a:moveTo>
                    <a:pt x="5572" y="31766"/>
                  </a:moveTo>
                  <a:cubicBezTo>
                    <a:pt x="5013" y="31326"/>
                    <a:pt x="4001" y="30992"/>
                    <a:pt x="3489" y="31064"/>
                  </a:cubicBezTo>
                  <a:cubicBezTo>
                    <a:pt x="3882" y="31409"/>
                    <a:pt x="4572" y="31624"/>
                    <a:pt x="5572" y="31766"/>
                  </a:cubicBezTo>
                  <a:close/>
                  <a:moveTo>
                    <a:pt x="47935" y="10847"/>
                  </a:moveTo>
                  <a:cubicBezTo>
                    <a:pt x="48328" y="11073"/>
                    <a:pt x="49387" y="10895"/>
                    <a:pt x="49828" y="10550"/>
                  </a:cubicBezTo>
                  <a:cubicBezTo>
                    <a:pt x="49411" y="10407"/>
                    <a:pt x="48768" y="10514"/>
                    <a:pt x="47935" y="10847"/>
                  </a:cubicBezTo>
                  <a:close/>
                  <a:moveTo>
                    <a:pt x="14716" y="19824"/>
                  </a:moveTo>
                  <a:cubicBezTo>
                    <a:pt x="14704" y="19860"/>
                    <a:pt x="14693" y="19884"/>
                    <a:pt x="14693" y="19932"/>
                  </a:cubicBezTo>
                  <a:cubicBezTo>
                    <a:pt x="16205" y="20491"/>
                    <a:pt x="17741" y="21063"/>
                    <a:pt x="19265" y="21646"/>
                  </a:cubicBezTo>
                  <a:cubicBezTo>
                    <a:pt x="19276" y="21610"/>
                    <a:pt x="19288" y="21587"/>
                    <a:pt x="19288" y="21551"/>
                  </a:cubicBezTo>
                  <a:cubicBezTo>
                    <a:pt x="17752" y="20956"/>
                    <a:pt x="16240" y="20396"/>
                    <a:pt x="14716" y="19824"/>
                  </a:cubicBezTo>
                  <a:close/>
                  <a:moveTo>
                    <a:pt x="26480" y="27623"/>
                  </a:moveTo>
                  <a:cubicBezTo>
                    <a:pt x="25837" y="27087"/>
                    <a:pt x="25396" y="26313"/>
                    <a:pt x="24539" y="26028"/>
                  </a:cubicBezTo>
                  <a:cubicBezTo>
                    <a:pt x="25182" y="26587"/>
                    <a:pt x="25670" y="27278"/>
                    <a:pt x="26480" y="27623"/>
                  </a:cubicBezTo>
                  <a:close/>
                  <a:moveTo>
                    <a:pt x="33981" y="44066"/>
                  </a:moveTo>
                  <a:cubicBezTo>
                    <a:pt x="35005" y="43923"/>
                    <a:pt x="35826" y="43351"/>
                    <a:pt x="36719" y="42934"/>
                  </a:cubicBezTo>
                  <a:cubicBezTo>
                    <a:pt x="36707" y="42911"/>
                    <a:pt x="36683" y="42863"/>
                    <a:pt x="36672" y="42827"/>
                  </a:cubicBezTo>
                  <a:cubicBezTo>
                    <a:pt x="35779" y="43232"/>
                    <a:pt x="34886" y="43649"/>
                    <a:pt x="33981" y="44066"/>
                  </a:cubicBezTo>
                  <a:close/>
                  <a:moveTo>
                    <a:pt x="45792" y="9240"/>
                  </a:moveTo>
                  <a:cubicBezTo>
                    <a:pt x="45351" y="9026"/>
                    <a:pt x="44363" y="9168"/>
                    <a:pt x="43815" y="9502"/>
                  </a:cubicBezTo>
                  <a:cubicBezTo>
                    <a:pt x="44518" y="9799"/>
                    <a:pt x="45077" y="9299"/>
                    <a:pt x="45792" y="9240"/>
                  </a:cubicBezTo>
                  <a:close/>
                  <a:moveTo>
                    <a:pt x="14145" y="23253"/>
                  </a:moveTo>
                  <a:lnTo>
                    <a:pt x="14240" y="23146"/>
                  </a:lnTo>
                  <a:cubicBezTo>
                    <a:pt x="13585" y="22634"/>
                    <a:pt x="13252" y="21765"/>
                    <a:pt x="12335" y="21527"/>
                  </a:cubicBezTo>
                  <a:cubicBezTo>
                    <a:pt x="12930" y="22099"/>
                    <a:pt x="13526" y="22670"/>
                    <a:pt x="14145" y="23253"/>
                  </a:cubicBezTo>
                  <a:close/>
                  <a:moveTo>
                    <a:pt x="30456" y="28314"/>
                  </a:moveTo>
                  <a:cubicBezTo>
                    <a:pt x="31099" y="28790"/>
                    <a:pt x="31611" y="29480"/>
                    <a:pt x="32445" y="29742"/>
                  </a:cubicBezTo>
                  <a:cubicBezTo>
                    <a:pt x="31790" y="29230"/>
                    <a:pt x="31290" y="28528"/>
                    <a:pt x="30456" y="28314"/>
                  </a:cubicBezTo>
                  <a:close/>
                  <a:moveTo>
                    <a:pt x="28147" y="27444"/>
                  </a:moveTo>
                  <a:cubicBezTo>
                    <a:pt x="29671" y="28873"/>
                    <a:pt x="29421" y="28790"/>
                    <a:pt x="30099" y="28885"/>
                  </a:cubicBezTo>
                  <a:cubicBezTo>
                    <a:pt x="29409" y="28397"/>
                    <a:pt x="28909" y="27754"/>
                    <a:pt x="28147" y="27444"/>
                  </a:cubicBezTo>
                  <a:close/>
                  <a:moveTo>
                    <a:pt x="29159" y="27837"/>
                  </a:moveTo>
                  <a:cubicBezTo>
                    <a:pt x="30254" y="28909"/>
                    <a:pt x="30718" y="29230"/>
                    <a:pt x="31135" y="29242"/>
                  </a:cubicBezTo>
                  <a:cubicBezTo>
                    <a:pt x="30278" y="28385"/>
                    <a:pt x="29647" y="27921"/>
                    <a:pt x="29159" y="27837"/>
                  </a:cubicBezTo>
                  <a:close/>
                  <a:moveTo>
                    <a:pt x="52459" y="37696"/>
                  </a:moveTo>
                  <a:cubicBezTo>
                    <a:pt x="52447" y="37660"/>
                    <a:pt x="52435" y="37624"/>
                    <a:pt x="52423" y="37577"/>
                  </a:cubicBezTo>
                  <a:cubicBezTo>
                    <a:pt x="51233" y="38089"/>
                    <a:pt x="50054" y="38589"/>
                    <a:pt x="48864" y="39101"/>
                  </a:cubicBezTo>
                  <a:cubicBezTo>
                    <a:pt x="48875" y="39124"/>
                    <a:pt x="48875" y="39160"/>
                    <a:pt x="48887" y="39184"/>
                  </a:cubicBezTo>
                  <a:cubicBezTo>
                    <a:pt x="48947" y="39172"/>
                    <a:pt x="48994" y="39160"/>
                    <a:pt x="49054" y="39160"/>
                  </a:cubicBezTo>
                  <a:cubicBezTo>
                    <a:pt x="49542" y="39148"/>
                    <a:pt x="49840" y="38755"/>
                    <a:pt x="50257" y="38589"/>
                  </a:cubicBezTo>
                  <a:cubicBezTo>
                    <a:pt x="51007" y="38291"/>
                    <a:pt x="51733" y="37993"/>
                    <a:pt x="52459" y="37696"/>
                  </a:cubicBezTo>
                  <a:close/>
                  <a:moveTo>
                    <a:pt x="25777" y="26504"/>
                  </a:moveTo>
                  <a:cubicBezTo>
                    <a:pt x="26789" y="27659"/>
                    <a:pt x="27194" y="27980"/>
                    <a:pt x="27718" y="28040"/>
                  </a:cubicBezTo>
                  <a:cubicBezTo>
                    <a:pt x="27039" y="27516"/>
                    <a:pt x="26539" y="26849"/>
                    <a:pt x="25777" y="26504"/>
                  </a:cubicBezTo>
                  <a:close/>
                  <a:moveTo>
                    <a:pt x="55376" y="12300"/>
                  </a:moveTo>
                  <a:cubicBezTo>
                    <a:pt x="54662" y="12050"/>
                    <a:pt x="54043" y="12478"/>
                    <a:pt x="53376" y="12609"/>
                  </a:cubicBezTo>
                  <a:cubicBezTo>
                    <a:pt x="54067" y="12800"/>
                    <a:pt x="54698" y="12395"/>
                    <a:pt x="55376" y="12300"/>
                  </a:cubicBezTo>
                  <a:close/>
                  <a:moveTo>
                    <a:pt x="33147" y="43935"/>
                  </a:moveTo>
                  <a:cubicBezTo>
                    <a:pt x="32266" y="44220"/>
                    <a:pt x="31373" y="44506"/>
                    <a:pt x="30492" y="44780"/>
                  </a:cubicBezTo>
                  <a:cubicBezTo>
                    <a:pt x="31528" y="44887"/>
                    <a:pt x="32314" y="44339"/>
                    <a:pt x="33147" y="43935"/>
                  </a:cubicBezTo>
                  <a:close/>
                  <a:moveTo>
                    <a:pt x="41601" y="58543"/>
                  </a:moveTo>
                  <a:cubicBezTo>
                    <a:pt x="42136" y="57627"/>
                    <a:pt x="42684" y="56722"/>
                    <a:pt x="43220" y="55793"/>
                  </a:cubicBezTo>
                  <a:cubicBezTo>
                    <a:pt x="43184" y="55781"/>
                    <a:pt x="43160" y="55769"/>
                    <a:pt x="43149" y="55757"/>
                  </a:cubicBezTo>
                  <a:cubicBezTo>
                    <a:pt x="42434" y="56555"/>
                    <a:pt x="42029" y="57567"/>
                    <a:pt x="41601" y="58543"/>
                  </a:cubicBezTo>
                  <a:close/>
                  <a:moveTo>
                    <a:pt x="20884" y="25635"/>
                  </a:moveTo>
                  <a:cubicBezTo>
                    <a:pt x="20277" y="25016"/>
                    <a:pt x="19681" y="24396"/>
                    <a:pt x="18931" y="23932"/>
                  </a:cubicBezTo>
                  <a:cubicBezTo>
                    <a:pt x="19574" y="24516"/>
                    <a:pt x="20062" y="25242"/>
                    <a:pt x="20884" y="25635"/>
                  </a:cubicBezTo>
                  <a:close/>
                  <a:moveTo>
                    <a:pt x="17026" y="24242"/>
                  </a:moveTo>
                  <a:cubicBezTo>
                    <a:pt x="16300" y="23349"/>
                    <a:pt x="15419" y="22575"/>
                    <a:pt x="15097" y="22551"/>
                  </a:cubicBezTo>
                  <a:cubicBezTo>
                    <a:pt x="15788" y="23099"/>
                    <a:pt x="16240" y="23873"/>
                    <a:pt x="17026" y="24242"/>
                  </a:cubicBezTo>
                  <a:close/>
                  <a:moveTo>
                    <a:pt x="51626" y="12050"/>
                  </a:moveTo>
                  <a:cubicBezTo>
                    <a:pt x="52281" y="12264"/>
                    <a:pt x="52840" y="11859"/>
                    <a:pt x="53447" y="11740"/>
                  </a:cubicBezTo>
                  <a:cubicBezTo>
                    <a:pt x="52793" y="11502"/>
                    <a:pt x="52245" y="11943"/>
                    <a:pt x="51626" y="12050"/>
                  </a:cubicBezTo>
                  <a:close/>
                  <a:moveTo>
                    <a:pt x="51447" y="49864"/>
                  </a:moveTo>
                  <a:cubicBezTo>
                    <a:pt x="51447" y="49828"/>
                    <a:pt x="51435" y="49781"/>
                    <a:pt x="51435" y="49757"/>
                  </a:cubicBezTo>
                  <a:cubicBezTo>
                    <a:pt x="49959" y="49995"/>
                    <a:pt x="48494" y="50245"/>
                    <a:pt x="47018" y="50483"/>
                  </a:cubicBezTo>
                  <a:cubicBezTo>
                    <a:pt x="47018" y="50507"/>
                    <a:pt x="47030" y="50531"/>
                    <a:pt x="47030" y="50554"/>
                  </a:cubicBezTo>
                  <a:cubicBezTo>
                    <a:pt x="48506" y="50340"/>
                    <a:pt x="49983" y="50102"/>
                    <a:pt x="51447" y="49864"/>
                  </a:cubicBezTo>
                  <a:close/>
                  <a:moveTo>
                    <a:pt x="13347" y="22920"/>
                  </a:moveTo>
                  <a:cubicBezTo>
                    <a:pt x="12728" y="22277"/>
                    <a:pt x="12145" y="21610"/>
                    <a:pt x="11406" y="21122"/>
                  </a:cubicBezTo>
                  <a:cubicBezTo>
                    <a:pt x="12037" y="21741"/>
                    <a:pt x="12597" y="22444"/>
                    <a:pt x="13347" y="22920"/>
                  </a:cubicBezTo>
                  <a:close/>
                  <a:moveTo>
                    <a:pt x="4263" y="40577"/>
                  </a:moveTo>
                  <a:cubicBezTo>
                    <a:pt x="4882" y="40708"/>
                    <a:pt x="5406" y="40827"/>
                    <a:pt x="5989" y="40946"/>
                  </a:cubicBezTo>
                  <a:cubicBezTo>
                    <a:pt x="5715" y="40529"/>
                    <a:pt x="4763" y="40303"/>
                    <a:pt x="4263" y="40577"/>
                  </a:cubicBezTo>
                  <a:close/>
                  <a:moveTo>
                    <a:pt x="6715" y="33028"/>
                  </a:moveTo>
                  <a:lnTo>
                    <a:pt x="6668" y="33159"/>
                  </a:lnTo>
                  <a:cubicBezTo>
                    <a:pt x="7501" y="33409"/>
                    <a:pt x="8335" y="33648"/>
                    <a:pt x="9168" y="33910"/>
                  </a:cubicBezTo>
                  <a:cubicBezTo>
                    <a:pt x="9180" y="33874"/>
                    <a:pt x="9180" y="33850"/>
                    <a:pt x="9204" y="33814"/>
                  </a:cubicBezTo>
                  <a:cubicBezTo>
                    <a:pt x="8430" y="33386"/>
                    <a:pt x="7537" y="33326"/>
                    <a:pt x="6715" y="33028"/>
                  </a:cubicBezTo>
                  <a:close/>
                  <a:moveTo>
                    <a:pt x="23015" y="26468"/>
                  </a:moveTo>
                  <a:cubicBezTo>
                    <a:pt x="23027" y="26432"/>
                    <a:pt x="23051" y="26420"/>
                    <a:pt x="23063" y="26385"/>
                  </a:cubicBezTo>
                  <a:cubicBezTo>
                    <a:pt x="22503" y="25670"/>
                    <a:pt x="21432" y="24813"/>
                    <a:pt x="21086" y="24777"/>
                  </a:cubicBezTo>
                  <a:cubicBezTo>
                    <a:pt x="21741" y="25349"/>
                    <a:pt x="22372" y="25897"/>
                    <a:pt x="23015" y="26468"/>
                  </a:cubicBezTo>
                  <a:close/>
                  <a:moveTo>
                    <a:pt x="24051" y="26801"/>
                  </a:moveTo>
                  <a:cubicBezTo>
                    <a:pt x="24087" y="26778"/>
                    <a:pt x="24110" y="26742"/>
                    <a:pt x="24146" y="26706"/>
                  </a:cubicBezTo>
                  <a:lnTo>
                    <a:pt x="22265" y="25099"/>
                  </a:lnTo>
                  <a:cubicBezTo>
                    <a:pt x="22229" y="25123"/>
                    <a:pt x="22205" y="25158"/>
                    <a:pt x="22194" y="25182"/>
                  </a:cubicBezTo>
                  <a:cubicBezTo>
                    <a:pt x="22860" y="25659"/>
                    <a:pt x="23313" y="26420"/>
                    <a:pt x="24051" y="26801"/>
                  </a:cubicBezTo>
                  <a:close/>
                  <a:moveTo>
                    <a:pt x="54864" y="13050"/>
                  </a:moveTo>
                  <a:cubicBezTo>
                    <a:pt x="55579" y="13216"/>
                    <a:pt x="56210" y="12871"/>
                    <a:pt x="56900" y="12740"/>
                  </a:cubicBezTo>
                  <a:cubicBezTo>
                    <a:pt x="56186" y="12633"/>
                    <a:pt x="55531" y="12907"/>
                    <a:pt x="54864" y="13050"/>
                  </a:cubicBezTo>
                  <a:close/>
                  <a:moveTo>
                    <a:pt x="69509" y="32505"/>
                  </a:moveTo>
                  <a:cubicBezTo>
                    <a:pt x="69521" y="32540"/>
                    <a:pt x="69545" y="32576"/>
                    <a:pt x="69568" y="32612"/>
                  </a:cubicBezTo>
                  <a:cubicBezTo>
                    <a:pt x="70414" y="32255"/>
                    <a:pt x="71271" y="31885"/>
                    <a:pt x="72128" y="31528"/>
                  </a:cubicBezTo>
                  <a:cubicBezTo>
                    <a:pt x="72045" y="31469"/>
                    <a:pt x="71985" y="31469"/>
                    <a:pt x="71926" y="31481"/>
                  </a:cubicBezTo>
                  <a:cubicBezTo>
                    <a:pt x="71497" y="31683"/>
                    <a:pt x="71009" y="31671"/>
                    <a:pt x="70604" y="32028"/>
                  </a:cubicBezTo>
                  <a:cubicBezTo>
                    <a:pt x="70342" y="32278"/>
                    <a:pt x="69878" y="32338"/>
                    <a:pt x="69509" y="32505"/>
                  </a:cubicBezTo>
                  <a:close/>
                  <a:moveTo>
                    <a:pt x="54174" y="12859"/>
                  </a:moveTo>
                  <a:cubicBezTo>
                    <a:pt x="54876" y="12955"/>
                    <a:pt x="55519" y="12681"/>
                    <a:pt x="56186" y="12538"/>
                  </a:cubicBezTo>
                  <a:cubicBezTo>
                    <a:pt x="55483" y="12371"/>
                    <a:pt x="54840" y="12728"/>
                    <a:pt x="54174" y="12859"/>
                  </a:cubicBezTo>
                  <a:close/>
                  <a:moveTo>
                    <a:pt x="7096" y="44530"/>
                  </a:moveTo>
                  <a:cubicBezTo>
                    <a:pt x="7120" y="44470"/>
                    <a:pt x="7132" y="44423"/>
                    <a:pt x="7144" y="44363"/>
                  </a:cubicBezTo>
                  <a:cubicBezTo>
                    <a:pt x="6227" y="44101"/>
                    <a:pt x="5299" y="43815"/>
                    <a:pt x="4358" y="43554"/>
                  </a:cubicBezTo>
                  <a:cubicBezTo>
                    <a:pt x="4346" y="43577"/>
                    <a:pt x="4346" y="43613"/>
                    <a:pt x="4334" y="43649"/>
                  </a:cubicBezTo>
                  <a:cubicBezTo>
                    <a:pt x="5275" y="43935"/>
                    <a:pt x="6180" y="44232"/>
                    <a:pt x="7096" y="44530"/>
                  </a:cubicBezTo>
                  <a:close/>
                  <a:moveTo>
                    <a:pt x="85821" y="25897"/>
                  </a:moveTo>
                  <a:cubicBezTo>
                    <a:pt x="85844" y="25849"/>
                    <a:pt x="85856" y="25801"/>
                    <a:pt x="85892" y="25778"/>
                  </a:cubicBezTo>
                  <a:cubicBezTo>
                    <a:pt x="85832" y="25718"/>
                    <a:pt x="85761" y="25599"/>
                    <a:pt x="85701" y="25599"/>
                  </a:cubicBezTo>
                  <a:cubicBezTo>
                    <a:pt x="85023" y="25670"/>
                    <a:pt x="84368" y="25778"/>
                    <a:pt x="83713" y="25885"/>
                  </a:cubicBezTo>
                  <a:cubicBezTo>
                    <a:pt x="83713" y="25885"/>
                    <a:pt x="83713" y="25897"/>
                    <a:pt x="83737" y="25897"/>
                  </a:cubicBezTo>
                  <a:close/>
                  <a:moveTo>
                    <a:pt x="44863" y="8883"/>
                  </a:moveTo>
                  <a:cubicBezTo>
                    <a:pt x="44220" y="8740"/>
                    <a:pt x="43672" y="9061"/>
                    <a:pt x="43077" y="9216"/>
                  </a:cubicBezTo>
                  <a:cubicBezTo>
                    <a:pt x="43708" y="9407"/>
                    <a:pt x="44268" y="9026"/>
                    <a:pt x="44863" y="8883"/>
                  </a:cubicBezTo>
                  <a:close/>
                  <a:moveTo>
                    <a:pt x="57103" y="36612"/>
                  </a:moveTo>
                  <a:cubicBezTo>
                    <a:pt x="57984" y="36446"/>
                    <a:pt x="58793" y="36207"/>
                    <a:pt x="59448" y="35600"/>
                  </a:cubicBezTo>
                  <a:cubicBezTo>
                    <a:pt x="58674" y="35945"/>
                    <a:pt x="57877" y="36267"/>
                    <a:pt x="57103" y="36612"/>
                  </a:cubicBezTo>
                  <a:close/>
                  <a:moveTo>
                    <a:pt x="57091" y="13764"/>
                  </a:moveTo>
                  <a:cubicBezTo>
                    <a:pt x="57865" y="13836"/>
                    <a:pt x="58591" y="13562"/>
                    <a:pt x="59341" y="13419"/>
                  </a:cubicBezTo>
                  <a:cubicBezTo>
                    <a:pt x="58567" y="13347"/>
                    <a:pt x="57841" y="13621"/>
                    <a:pt x="57091" y="13764"/>
                  </a:cubicBezTo>
                  <a:close/>
                  <a:moveTo>
                    <a:pt x="12859" y="36017"/>
                  </a:moveTo>
                  <a:cubicBezTo>
                    <a:pt x="12871" y="35969"/>
                    <a:pt x="12895" y="35945"/>
                    <a:pt x="12907" y="35898"/>
                  </a:cubicBezTo>
                  <a:cubicBezTo>
                    <a:pt x="12002" y="35612"/>
                    <a:pt x="11109" y="35314"/>
                    <a:pt x="10192" y="35029"/>
                  </a:cubicBezTo>
                  <a:lnTo>
                    <a:pt x="10156" y="35172"/>
                  </a:lnTo>
                  <a:cubicBezTo>
                    <a:pt x="11061" y="35457"/>
                    <a:pt x="11954" y="35731"/>
                    <a:pt x="12859" y="36017"/>
                  </a:cubicBezTo>
                  <a:close/>
                  <a:moveTo>
                    <a:pt x="25194" y="27218"/>
                  </a:moveTo>
                  <a:cubicBezTo>
                    <a:pt x="25230" y="27194"/>
                    <a:pt x="25242" y="27159"/>
                    <a:pt x="25277" y="27135"/>
                  </a:cubicBezTo>
                  <a:cubicBezTo>
                    <a:pt x="24622" y="26659"/>
                    <a:pt x="24182" y="25909"/>
                    <a:pt x="23372" y="25635"/>
                  </a:cubicBezTo>
                  <a:cubicBezTo>
                    <a:pt x="23991" y="26147"/>
                    <a:pt x="24599" y="26682"/>
                    <a:pt x="25194" y="27218"/>
                  </a:cubicBezTo>
                  <a:close/>
                  <a:moveTo>
                    <a:pt x="28754" y="28468"/>
                  </a:moveTo>
                  <a:cubicBezTo>
                    <a:pt x="28170" y="27968"/>
                    <a:pt x="27682" y="27337"/>
                    <a:pt x="26956" y="27016"/>
                  </a:cubicBezTo>
                  <a:cubicBezTo>
                    <a:pt x="27563" y="27504"/>
                    <a:pt x="28028" y="28159"/>
                    <a:pt x="28754" y="28468"/>
                  </a:cubicBezTo>
                  <a:close/>
                  <a:moveTo>
                    <a:pt x="61425" y="26087"/>
                  </a:moveTo>
                  <a:cubicBezTo>
                    <a:pt x="60722" y="26051"/>
                    <a:pt x="60020" y="25932"/>
                    <a:pt x="59353" y="26170"/>
                  </a:cubicBezTo>
                  <a:cubicBezTo>
                    <a:pt x="60055" y="26170"/>
                    <a:pt x="60758" y="26290"/>
                    <a:pt x="61425" y="26087"/>
                  </a:cubicBezTo>
                  <a:close/>
                  <a:moveTo>
                    <a:pt x="27730" y="44470"/>
                  </a:moveTo>
                  <a:lnTo>
                    <a:pt x="27778" y="44339"/>
                  </a:lnTo>
                  <a:cubicBezTo>
                    <a:pt x="26992" y="44054"/>
                    <a:pt x="26206" y="43768"/>
                    <a:pt x="25432" y="43494"/>
                  </a:cubicBezTo>
                  <a:cubicBezTo>
                    <a:pt x="25420" y="43530"/>
                    <a:pt x="25408" y="43577"/>
                    <a:pt x="25396" y="43613"/>
                  </a:cubicBezTo>
                  <a:cubicBezTo>
                    <a:pt x="26170" y="43911"/>
                    <a:pt x="26932" y="44185"/>
                    <a:pt x="27730" y="44470"/>
                  </a:cubicBezTo>
                  <a:close/>
                  <a:moveTo>
                    <a:pt x="42791" y="61746"/>
                  </a:moveTo>
                  <a:cubicBezTo>
                    <a:pt x="42696" y="62461"/>
                    <a:pt x="42577" y="63199"/>
                    <a:pt x="42827" y="63913"/>
                  </a:cubicBezTo>
                  <a:cubicBezTo>
                    <a:pt x="42958" y="63175"/>
                    <a:pt x="42803" y="62461"/>
                    <a:pt x="42791" y="61746"/>
                  </a:cubicBezTo>
                  <a:close/>
                  <a:moveTo>
                    <a:pt x="52150" y="11359"/>
                  </a:moveTo>
                  <a:cubicBezTo>
                    <a:pt x="51507" y="11252"/>
                    <a:pt x="50947" y="11502"/>
                    <a:pt x="50352" y="11669"/>
                  </a:cubicBezTo>
                  <a:cubicBezTo>
                    <a:pt x="50995" y="11800"/>
                    <a:pt x="51554" y="11478"/>
                    <a:pt x="52150" y="11359"/>
                  </a:cubicBezTo>
                  <a:close/>
                  <a:moveTo>
                    <a:pt x="15157" y="23575"/>
                  </a:moveTo>
                  <a:cubicBezTo>
                    <a:pt x="14597" y="23015"/>
                    <a:pt x="14050" y="22456"/>
                    <a:pt x="13502" y="21896"/>
                  </a:cubicBezTo>
                  <a:cubicBezTo>
                    <a:pt x="14050" y="22456"/>
                    <a:pt x="14454" y="23194"/>
                    <a:pt x="15157" y="23575"/>
                  </a:cubicBezTo>
                  <a:close/>
                  <a:moveTo>
                    <a:pt x="60698" y="13907"/>
                  </a:moveTo>
                  <a:cubicBezTo>
                    <a:pt x="60675" y="13859"/>
                    <a:pt x="60675" y="13800"/>
                    <a:pt x="60663" y="13752"/>
                  </a:cubicBezTo>
                  <a:cubicBezTo>
                    <a:pt x="59948" y="13907"/>
                    <a:pt x="59246" y="14038"/>
                    <a:pt x="58531" y="14181"/>
                  </a:cubicBezTo>
                  <a:cubicBezTo>
                    <a:pt x="58555" y="14240"/>
                    <a:pt x="58555" y="14288"/>
                    <a:pt x="58567" y="14348"/>
                  </a:cubicBezTo>
                  <a:cubicBezTo>
                    <a:pt x="59281" y="14205"/>
                    <a:pt x="59984" y="14050"/>
                    <a:pt x="60698" y="13907"/>
                  </a:cubicBezTo>
                  <a:close/>
                  <a:moveTo>
                    <a:pt x="29123" y="44661"/>
                  </a:moveTo>
                  <a:cubicBezTo>
                    <a:pt x="29933" y="44947"/>
                    <a:pt x="30587" y="44458"/>
                    <a:pt x="31290" y="44256"/>
                  </a:cubicBezTo>
                  <a:cubicBezTo>
                    <a:pt x="30552" y="44399"/>
                    <a:pt x="29837" y="44530"/>
                    <a:pt x="29123" y="44661"/>
                  </a:cubicBezTo>
                  <a:close/>
                  <a:moveTo>
                    <a:pt x="44649" y="28218"/>
                  </a:moveTo>
                  <a:cubicBezTo>
                    <a:pt x="43863" y="28290"/>
                    <a:pt x="42136" y="28909"/>
                    <a:pt x="41970" y="29159"/>
                  </a:cubicBezTo>
                  <a:cubicBezTo>
                    <a:pt x="42898" y="28826"/>
                    <a:pt x="43768" y="28516"/>
                    <a:pt x="44649" y="28218"/>
                  </a:cubicBezTo>
                  <a:close/>
                  <a:moveTo>
                    <a:pt x="6299" y="41422"/>
                  </a:moveTo>
                  <a:cubicBezTo>
                    <a:pt x="6299" y="41387"/>
                    <a:pt x="6311" y="41363"/>
                    <a:pt x="6311" y="41327"/>
                  </a:cubicBezTo>
                  <a:cubicBezTo>
                    <a:pt x="5477" y="41184"/>
                    <a:pt x="4679" y="40898"/>
                    <a:pt x="3846" y="40839"/>
                  </a:cubicBezTo>
                  <a:cubicBezTo>
                    <a:pt x="3846" y="40887"/>
                    <a:pt x="3822" y="40934"/>
                    <a:pt x="3822" y="40958"/>
                  </a:cubicBezTo>
                  <a:cubicBezTo>
                    <a:pt x="4644" y="41125"/>
                    <a:pt x="5477" y="41268"/>
                    <a:pt x="6299" y="41422"/>
                  </a:cubicBezTo>
                  <a:close/>
                  <a:moveTo>
                    <a:pt x="74807" y="20634"/>
                  </a:moveTo>
                  <a:cubicBezTo>
                    <a:pt x="75534" y="20836"/>
                    <a:pt x="76272" y="20789"/>
                    <a:pt x="76426" y="20634"/>
                  </a:cubicBezTo>
                  <a:close/>
                  <a:moveTo>
                    <a:pt x="7727" y="42018"/>
                  </a:moveTo>
                  <a:lnTo>
                    <a:pt x="7656" y="42089"/>
                  </a:lnTo>
                  <a:cubicBezTo>
                    <a:pt x="8287" y="42851"/>
                    <a:pt x="8930" y="43625"/>
                    <a:pt x="9573" y="44387"/>
                  </a:cubicBezTo>
                  <a:cubicBezTo>
                    <a:pt x="9597" y="44351"/>
                    <a:pt x="9632" y="44339"/>
                    <a:pt x="9656" y="44304"/>
                  </a:cubicBezTo>
                  <a:cubicBezTo>
                    <a:pt x="9025" y="43554"/>
                    <a:pt x="8382" y="42792"/>
                    <a:pt x="7727" y="42018"/>
                  </a:cubicBezTo>
                  <a:close/>
                  <a:moveTo>
                    <a:pt x="50495" y="49269"/>
                  </a:moveTo>
                  <a:cubicBezTo>
                    <a:pt x="50495" y="49233"/>
                    <a:pt x="50483" y="49209"/>
                    <a:pt x="50483" y="49185"/>
                  </a:cubicBezTo>
                  <a:cubicBezTo>
                    <a:pt x="49411" y="49352"/>
                    <a:pt x="48352" y="49530"/>
                    <a:pt x="47280" y="49697"/>
                  </a:cubicBezTo>
                  <a:cubicBezTo>
                    <a:pt x="47304" y="49757"/>
                    <a:pt x="47304" y="49804"/>
                    <a:pt x="47316" y="49864"/>
                  </a:cubicBezTo>
                  <a:cubicBezTo>
                    <a:pt x="47721" y="49757"/>
                    <a:pt x="48113" y="49638"/>
                    <a:pt x="48518" y="49566"/>
                  </a:cubicBezTo>
                  <a:cubicBezTo>
                    <a:pt x="49173" y="49459"/>
                    <a:pt x="49828" y="49364"/>
                    <a:pt x="50495" y="49269"/>
                  </a:cubicBezTo>
                  <a:close/>
                  <a:moveTo>
                    <a:pt x="27277" y="43935"/>
                  </a:moveTo>
                  <a:lnTo>
                    <a:pt x="27325" y="43851"/>
                  </a:lnTo>
                  <a:cubicBezTo>
                    <a:pt x="26325" y="43494"/>
                    <a:pt x="25313" y="43149"/>
                    <a:pt x="24313" y="42792"/>
                  </a:cubicBezTo>
                  <a:cubicBezTo>
                    <a:pt x="24301" y="42815"/>
                    <a:pt x="24301" y="42851"/>
                    <a:pt x="24289" y="42875"/>
                  </a:cubicBezTo>
                  <a:cubicBezTo>
                    <a:pt x="25194" y="43208"/>
                    <a:pt x="26087" y="43518"/>
                    <a:pt x="26992" y="43851"/>
                  </a:cubicBezTo>
                  <a:cubicBezTo>
                    <a:pt x="27087" y="43875"/>
                    <a:pt x="27194" y="43911"/>
                    <a:pt x="27277" y="43935"/>
                  </a:cubicBezTo>
                  <a:close/>
                  <a:moveTo>
                    <a:pt x="11264" y="22015"/>
                  </a:moveTo>
                  <a:cubicBezTo>
                    <a:pt x="11049" y="21622"/>
                    <a:pt x="9990" y="20610"/>
                    <a:pt x="9811" y="20527"/>
                  </a:cubicBezTo>
                  <a:cubicBezTo>
                    <a:pt x="10335" y="21063"/>
                    <a:pt x="10847" y="21587"/>
                    <a:pt x="11264" y="22015"/>
                  </a:cubicBezTo>
                  <a:close/>
                  <a:moveTo>
                    <a:pt x="34457" y="30552"/>
                  </a:moveTo>
                  <a:lnTo>
                    <a:pt x="34493" y="30469"/>
                  </a:lnTo>
                  <a:cubicBezTo>
                    <a:pt x="33945" y="30016"/>
                    <a:pt x="33409" y="29552"/>
                    <a:pt x="32862" y="29111"/>
                  </a:cubicBezTo>
                  <a:cubicBezTo>
                    <a:pt x="32826" y="29135"/>
                    <a:pt x="32802" y="29183"/>
                    <a:pt x="32766" y="29218"/>
                  </a:cubicBezTo>
                  <a:cubicBezTo>
                    <a:pt x="33385" y="29599"/>
                    <a:pt x="33766" y="30254"/>
                    <a:pt x="34457" y="30552"/>
                  </a:cubicBezTo>
                  <a:close/>
                  <a:moveTo>
                    <a:pt x="50995" y="11823"/>
                  </a:moveTo>
                  <a:cubicBezTo>
                    <a:pt x="50995" y="11847"/>
                    <a:pt x="51007" y="11895"/>
                    <a:pt x="51007" y="11919"/>
                  </a:cubicBezTo>
                  <a:cubicBezTo>
                    <a:pt x="51650" y="12026"/>
                    <a:pt x="52185" y="11681"/>
                    <a:pt x="52781" y="11585"/>
                  </a:cubicBezTo>
                  <a:cubicBezTo>
                    <a:pt x="52757" y="11538"/>
                    <a:pt x="52757" y="11490"/>
                    <a:pt x="52745" y="11442"/>
                  </a:cubicBezTo>
                  <a:cubicBezTo>
                    <a:pt x="52162" y="11562"/>
                    <a:pt x="51566" y="11704"/>
                    <a:pt x="50995" y="11823"/>
                  </a:cubicBezTo>
                  <a:close/>
                  <a:moveTo>
                    <a:pt x="49768" y="11454"/>
                  </a:moveTo>
                  <a:cubicBezTo>
                    <a:pt x="50376" y="11538"/>
                    <a:pt x="50911" y="11252"/>
                    <a:pt x="51483" y="11121"/>
                  </a:cubicBezTo>
                  <a:cubicBezTo>
                    <a:pt x="50876" y="10990"/>
                    <a:pt x="50352" y="11323"/>
                    <a:pt x="49768" y="11454"/>
                  </a:cubicBezTo>
                  <a:close/>
                  <a:moveTo>
                    <a:pt x="35469" y="30992"/>
                  </a:moveTo>
                  <a:lnTo>
                    <a:pt x="35540" y="30909"/>
                  </a:lnTo>
                  <a:cubicBezTo>
                    <a:pt x="34826" y="30159"/>
                    <a:pt x="34159" y="29623"/>
                    <a:pt x="33814" y="29588"/>
                  </a:cubicBezTo>
                  <a:cubicBezTo>
                    <a:pt x="34374" y="30064"/>
                    <a:pt x="34933" y="30528"/>
                    <a:pt x="35469" y="30992"/>
                  </a:cubicBezTo>
                  <a:close/>
                  <a:moveTo>
                    <a:pt x="19193" y="55079"/>
                  </a:moveTo>
                  <a:cubicBezTo>
                    <a:pt x="19193" y="55126"/>
                    <a:pt x="19217" y="55186"/>
                    <a:pt x="19217" y="55234"/>
                  </a:cubicBezTo>
                  <a:lnTo>
                    <a:pt x="21979" y="54781"/>
                  </a:lnTo>
                  <a:cubicBezTo>
                    <a:pt x="21979" y="54769"/>
                    <a:pt x="21979" y="54757"/>
                    <a:pt x="21967" y="54722"/>
                  </a:cubicBezTo>
                  <a:cubicBezTo>
                    <a:pt x="21062" y="54841"/>
                    <a:pt x="20122" y="54960"/>
                    <a:pt x="19193" y="55079"/>
                  </a:cubicBezTo>
                  <a:close/>
                  <a:moveTo>
                    <a:pt x="12359" y="22599"/>
                  </a:moveTo>
                  <a:cubicBezTo>
                    <a:pt x="12371" y="22563"/>
                    <a:pt x="12395" y="22539"/>
                    <a:pt x="12418" y="22515"/>
                  </a:cubicBezTo>
                  <a:cubicBezTo>
                    <a:pt x="11835" y="21956"/>
                    <a:pt x="11264" y="21408"/>
                    <a:pt x="10692" y="20836"/>
                  </a:cubicBezTo>
                  <a:lnTo>
                    <a:pt x="10609" y="20908"/>
                  </a:lnTo>
                  <a:cubicBezTo>
                    <a:pt x="11228" y="21432"/>
                    <a:pt x="11668" y="22146"/>
                    <a:pt x="12359" y="22599"/>
                  </a:cubicBezTo>
                  <a:close/>
                  <a:moveTo>
                    <a:pt x="34945" y="29897"/>
                  </a:moveTo>
                  <a:cubicBezTo>
                    <a:pt x="34921" y="29980"/>
                    <a:pt x="34897" y="30004"/>
                    <a:pt x="34921" y="30016"/>
                  </a:cubicBezTo>
                  <a:cubicBezTo>
                    <a:pt x="35469" y="30481"/>
                    <a:pt x="35945" y="31028"/>
                    <a:pt x="36564" y="31385"/>
                  </a:cubicBezTo>
                  <a:cubicBezTo>
                    <a:pt x="36588" y="31362"/>
                    <a:pt x="36612" y="31350"/>
                    <a:pt x="36624" y="31314"/>
                  </a:cubicBezTo>
                  <a:cubicBezTo>
                    <a:pt x="36064" y="30838"/>
                    <a:pt x="35517" y="30373"/>
                    <a:pt x="34945" y="29897"/>
                  </a:cubicBezTo>
                  <a:close/>
                  <a:moveTo>
                    <a:pt x="33326" y="30123"/>
                  </a:moveTo>
                  <a:cubicBezTo>
                    <a:pt x="33350" y="30100"/>
                    <a:pt x="33373" y="30064"/>
                    <a:pt x="33397" y="30040"/>
                  </a:cubicBezTo>
                  <a:cubicBezTo>
                    <a:pt x="32862" y="29623"/>
                    <a:pt x="32433" y="29087"/>
                    <a:pt x="31826" y="28742"/>
                  </a:cubicBezTo>
                  <a:cubicBezTo>
                    <a:pt x="31802" y="28766"/>
                    <a:pt x="31778" y="28790"/>
                    <a:pt x="31766" y="28814"/>
                  </a:cubicBezTo>
                  <a:cubicBezTo>
                    <a:pt x="32278" y="29266"/>
                    <a:pt x="32802" y="29695"/>
                    <a:pt x="33326" y="30123"/>
                  </a:cubicBezTo>
                  <a:close/>
                  <a:moveTo>
                    <a:pt x="58150" y="26563"/>
                  </a:moveTo>
                  <a:lnTo>
                    <a:pt x="60305" y="26563"/>
                  </a:lnTo>
                  <a:lnTo>
                    <a:pt x="60305" y="26444"/>
                  </a:lnTo>
                  <a:cubicBezTo>
                    <a:pt x="59591" y="26528"/>
                    <a:pt x="58877" y="26349"/>
                    <a:pt x="58150" y="26563"/>
                  </a:cubicBezTo>
                  <a:close/>
                  <a:moveTo>
                    <a:pt x="57912" y="13967"/>
                  </a:moveTo>
                  <a:cubicBezTo>
                    <a:pt x="57912" y="14002"/>
                    <a:pt x="57924" y="14050"/>
                    <a:pt x="57924" y="14098"/>
                  </a:cubicBezTo>
                  <a:cubicBezTo>
                    <a:pt x="58627" y="13967"/>
                    <a:pt x="59305" y="13812"/>
                    <a:pt x="60008" y="13681"/>
                  </a:cubicBezTo>
                  <a:cubicBezTo>
                    <a:pt x="60008" y="13645"/>
                    <a:pt x="59996" y="13597"/>
                    <a:pt x="59996" y="13574"/>
                  </a:cubicBezTo>
                  <a:cubicBezTo>
                    <a:pt x="59293" y="13705"/>
                    <a:pt x="58591" y="13824"/>
                    <a:pt x="57912" y="13967"/>
                  </a:cubicBezTo>
                  <a:close/>
                  <a:moveTo>
                    <a:pt x="39112" y="32374"/>
                  </a:moveTo>
                  <a:cubicBezTo>
                    <a:pt x="38636" y="31659"/>
                    <a:pt x="37815" y="30945"/>
                    <a:pt x="37553" y="30933"/>
                  </a:cubicBezTo>
                  <a:cubicBezTo>
                    <a:pt x="38076" y="31421"/>
                    <a:pt x="38588" y="31897"/>
                    <a:pt x="39112" y="32374"/>
                  </a:cubicBezTo>
                  <a:close/>
                  <a:moveTo>
                    <a:pt x="14109" y="29540"/>
                  </a:moveTo>
                  <a:cubicBezTo>
                    <a:pt x="14085" y="29576"/>
                    <a:pt x="14038" y="29599"/>
                    <a:pt x="14002" y="29635"/>
                  </a:cubicBezTo>
                  <a:cubicBezTo>
                    <a:pt x="14383" y="30219"/>
                    <a:pt x="14764" y="30790"/>
                    <a:pt x="15133" y="31373"/>
                  </a:cubicBezTo>
                  <a:cubicBezTo>
                    <a:pt x="15169" y="31350"/>
                    <a:pt x="15216" y="31326"/>
                    <a:pt x="15240" y="31302"/>
                  </a:cubicBezTo>
                  <a:cubicBezTo>
                    <a:pt x="14859" y="30707"/>
                    <a:pt x="14478" y="30123"/>
                    <a:pt x="14109" y="29540"/>
                  </a:cubicBezTo>
                  <a:close/>
                  <a:moveTo>
                    <a:pt x="4239" y="31052"/>
                  </a:moveTo>
                  <a:cubicBezTo>
                    <a:pt x="3858" y="30611"/>
                    <a:pt x="3346" y="30671"/>
                    <a:pt x="2858" y="30611"/>
                  </a:cubicBezTo>
                  <a:cubicBezTo>
                    <a:pt x="2846" y="30659"/>
                    <a:pt x="2846" y="30707"/>
                    <a:pt x="2834" y="30754"/>
                  </a:cubicBezTo>
                  <a:cubicBezTo>
                    <a:pt x="3310" y="30838"/>
                    <a:pt x="3763" y="30945"/>
                    <a:pt x="4239" y="31052"/>
                  </a:cubicBezTo>
                  <a:close/>
                  <a:moveTo>
                    <a:pt x="38529" y="31183"/>
                  </a:moveTo>
                  <a:cubicBezTo>
                    <a:pt x="38505" y="31207"/>
                    <a:pt x="38493" y="31243"/>
                    <a:pt x="38457" y="31266"/>
                  </a:cubicBezTo>
                  <a:cubicBezTo>
                    <a:pt x="38981" y="31766"/>
                    <a:pt x="39481" y="32255"/>
                    <a:pt x="40005" y="32743"/>
                  </a:cubicBezTo>
                  <a:cubicBezTo>
                    <a:pt x="40041" y="32719"/>
                    <a:pt x="40065" y="32683"/>
                    <a:pt x="40077" y="32647"/>
                  </a:cubicBezTo>
                  <a:cubicBezTo>
                    <a:pt x="39565" y="32147"/>
                    <a:pt x="39053" y="31659"/>
                    <a:pt x="38529" y="31183"/>
                  </a:cubicBezTo>
                  <a:close/>
                  <a:moveTo>
                    <a:pt x="38207" y="32040"/>
                  </a:moveTo>
                  <a:cubicBezTo>
                    <a:pt x="38231" y="32016"/>
                    <a:pt x="38267" y="31981"/>
                    <a:pt x="38291" y="31945"/>
                  </a:cubicBezTo>
                  <a:cubicBezTo>
                    <a:pt x="37791" y="31481"/>
                    <a:pt x="37279" y="31028"/>
                    <a:pt x="36779" y="30576"/>
                  </a:cubicBezTo>
                  <a:cubicBezTo>
                    <a:pt x="36743" y="30600"/>
                    <a:pt x="36731" y="30635"/>
                    <a:pt x="36707" y="30659"/>
                  </a:cubicBezTo>
                  <a:cubicBezTo>
                    <a:pt x="37219" y="31076"/>
                    <a:pt x="37636" y="31647"/>
                    <a:pt x="38207" y="32040"/>
                  </a:cubicBezTo>
                  <a:close/>
                  <a:moveTo>
                    <a:pt x="63830" y="24599"/>
                  </a:moveTo>
                  <a:cubicBezTo>
                    <a:pt x="64544" y="24563"/>
                    <a:pt x="65258" y="24504"/>
                    <a:pt x="65973" y="24456"/>
                  </a:cubicBezTo>
                  <a:lnTo>
                    <a:pt x="65973" y="24361"/>
                  </a:lnTo>
                  <a:cubicBezTo>
                    <a:pt x="65258" y="24456"/>
                    <a:pt x="64520" y="24242"/>
                    <a:pt x="63830" y="24599"/>
                  </a:cubicBezTo>
                  <a:close/>
                  <a:moveTo>
                    <a:pt x="65139" y="24063"/>
                  </a:moveTo>
                  <a:lnTo>
                    <a:pt x="67080" y="24063"/>
                  </a:lnTo>
                  <a:lnTo>
                    <a:pt x="67080" y="23980"/>
                  </a:lnTo>
                  <a:cubicBezTo>
                    <a:pt x="66437" y="24051"/>
                    <a:pt x="65794" y="23789"/>
                    <a:pt x="65139" y="24063"/>
                  </a:cubicBezTo>
                  <a:close/>
                  <a:moveTo>
                    <a:pt x="84642" y="15693"/>
                  </a:moveTo>
                  <a:cubicBezTo>
                    <a:pt x="84654" y="15717"/>
                    <a:pt x="84654" y="15753"/>
                    <a:pt x="84666" y="15764"/>
                  </a:cubicBezTo>
                  <a:cubicBezTo>
                    <a:pt x="85582" y="15479"/>
                    <a:pt x="86487" y="15181"/>
                    <a:pt x="87380" y="14895"/>
                  </a:cubicBezTo>
                  <a:cubicBezTo>
                    <a:pt x="87368" y="14871"/>
                    <a:pt x="87368" y="14836"/>
                    <a:pt x="87345" y="14812"/>
                  </a:cubicBezTo>
                  <a:cubicBezTo>
                    <a:pt x="86440" y="15110"/>
                    <a:pt x="85535" y="15395"/>
                    <a:pt x="84642" y="15693"/>
                  </a:cubicBezTo>
                  <a:close/>
                  <a:moveTo>
                    <a:pt x="65342" y="33731"/>
                  </a:moveTo>
                  <a:cubicBezTo>
                    <a:pt x="65318" y="33695"/>
                    <a:pt x="65306" y="33671"/>
                    <a:pt x="65306" y="33648"/>
                  </a:cubicBezTo>
                  <a:cubicBezTo>
                    <a:pt x="64651" y="33981"/>
                    <a:pt x="63996" y="34326"/>
                    <a:pt x="63342" y="34648"/>
                  </a:cubicBezTo>
                  <a:cubicBezTo>
                    <a:pt x="63353" y="34695"/>
                    <a:pt x="63389" y="34719"/>
                    <a:pt x="63401" y="34767"/>
                  </a:cubicBezTo>
                  <a:cubicBezTo>
                    <a:pt x="64044" y="34410"/>
                    <a:pt x="64699" y="34064"/>
                    <a:pt x="65342" y="33731"/>
                  </a:cubicBezTo>
                  <a:close/>
                  <a:moveTo>
                    <a:pt x="14300" y="22241"/>
                  </a:moveTo>
                  <a:cubicBezTo>
                    <a:pt x="14288" y="22241"/>
                    <a:pt x="14288" y="22253"/>
                    <a:pt x="14276" y="22253"/>
                  </a:cubicBezTo>
                  <a:lnTo>
                    <a:pt x="15967" y="23765"/>
                  </a:lnTo>
                  <a:lnTo>
                    <a:pt x="15907" y="23825"/>
                  </a:lnTo>
                  <a:cubicBezTo>
                    <a:pt x="15359" y="23289"/>
                    <a:pt x="14835" y="22753"/>
                    <a:pt x="14300" y="22241"/>
                  </a:cubicBezTo>
                  <a:close/>
                  <a:moveTo>
                    <a:pt x="59103" y="27016"/>
                  </a:moveTo>
                  <a:lnTo>
                    <a:pt x="59103" y="26909"/>
                  </a:lnTo>
                  <a:lnTo>
                    <a:pt x="57269" y="26909"/>
                  </a:lnTo>
                  <a:cubicBezTo>
                    <a:pt x="57877" y="26921"/>
                    <a:pt x="58496" y="27206"/>
                    <a:pt x="59103" y="27016"/>
                  </a:cubicBezTo>
                  <a:close/>
                  <a:moveTo>
                    <a:pt x="62008" y="25289"/>
                  </a:moveTo>
                  <a:cubicBezTo>
                    <a:pt x="63377" y="25468"/>
                    <a:pt x="63377" y="25468"/>
                    <a:pt x="63734" y="25218"/>
                  </a:cubicBezTo>
                  <a:cubicBezTo>
                    <a:pt x="63139" y="25242"/>
                    <a:pt x="62568" y="25278"/>
                    <a:pt x="62008" y="25289"/>
                  </a:cubicBezTo>
                  <a:close/>
                  <a:moveTo>
                    <a:pt x="47006" y="30731"/>
                  </a:moveTo>
                  <a:cubicBezTo>
                    <a:pt x="46982" y="30778"/>
                    <a:pt x="46970" y="30814"/>
                    <a:pt x="46970" y="30850"/>
                  </a:cubicBezTo>
                  <a:cubicBezTo>
                    <a:pt x="47387" y="31028"/>
                    <a:pt x="47804" y="31231"/>
                    <a:pt x="48232" y="31409"/>
                  </a:cubicBezTo>
                  <a:cubicBezTo>
                    <a:pt x="48256" y="31362"/>
                    <a:pt x="48268" y="31314"/>
                    <a:pt x="48292" y="31266"/>
                  </a:cubicBezTo>
                  <a:cubicBezTo>
                    <a:pt x="47851" y="31112"/>
                    <a:pt x="47482" y="30778"/>
                    <a:pt x="47006" y="30731"/>
                  </a:cubicBezTo>
                  <a:close/>
                  <a:moveTo>
                    <a:pt x="56555" y="13514"/>
                  </a:moveTo>
                  <a:cubicBezTo>
                    <a:pt x="56555" y="13538"/>
                    <a:pt x="56555" y="13586"/>
                    <a:pt x="56567" y="13621"/>
                  </a:cubicBezTo>
                  <a:cubicBezTo>
                    <a:pt x="57246" y="13490"/>
                    <a:pt x="57912" y="13371"/>
                    <a:pt x="58579" y="13228"/>
                  </a:cubicBezTo>
                  <a:cubicBezTo>
                    <a:pt x="58579" y="13181"/>
                    <a:pt x="58567" y="13157"/>
                    <a:pt x="58567" y="13109"/>
                  </a:cubicBezTo>
                  <a:cubicBezTo>
                    <a:pt x="57877" y="13264"/>
                    <a:pt x="57222" y="13383"/>
                    <a:pt x="56555" y="13514"/>
                  </a:cubicBezTo>
                  <a:close/>
                  <a:moveTo>
                    <a:pt x="16252" y="22908"/>
                  </a:moveTo>
                  <a:lnTo>
                    <a:pt x="16181" y="22980"/>
                  </a:lnTo>
                  <a:cubicBezTo>
                    <a:pt x="16729" y="23503"/>
                    <a:pt x="17276" y="24039"/>
                    <a:pt x="17836" y="24563"/>
                  </a:cubicBezTo>
                  <a:lnTo>
                    <a:pt x="17907" y="24480"/>
                  </a:lnTo>
                  <a:cubicBezTo>
                    <a:pt x="17360" y="23968"/>
                    <a:pt x="16800" y="23432"/>
                    <a:pt x="16252" y="22908"/>
                  </a:cubicBezTo>
                  <a:close/>
                  <a:moveTo>
                    <a:pt x="46173" y="32147"/>
                  </a:moveTo>
                  <a:cubicBezTo>
                    <a:pt x="46185" y="32100"/>
                    <a:pt x="46197" y="32052"/>
                    <a:pt x="46208" y="32028"/>
                  </a:cubicBezTo>
                  <a:cubicBezTo>
                    <a:pt x="45756" y="31838"/>
                    <a:pt x="45304" y="31659"/>
                    <a:pt x="44839" y="31457"/>
                  </a:cubicBezTo>
                  <a:cubicBezTo>
                    <a:pt x="44827" y="31504"/>
                    <a:pt x="44815" y="31540"/>
                    <a:pt x="44803" y="31588"/>
                  </a:cubicBezTo>
                  <a:cubicBezTo>
                    <a:pt x="45256" y="31731"/>
                    <a:pt x="45649" y="32088"/>
                    <a:pt x="46173" y="32147"/>
                  </a:cubicBezTo>
                  <a:close/>
                  <a:moveTo>
                    <a:pt x="45958" y="31064"/>
                  </a:moveTo>
                  <a:cubicBezTo>
                    <a:pt x="45946" y="31112"/>
                    <a:pt x="45911" y="31147"/>
                    <a:pt x="45899" y="31207"/>
                  </a:cubicBezTo>
                  <a:cubicBezTo>
                    <a:pt x="46351" y="31385"/>
                    <a:pt x="46792" y="31588"/>
                    <a:pt x="47220" y="31766"/>
                  </a:cubicBezTo>
                  <a:cubicBezTo>
                    <a:pt x="47244" y="31719"/>
                    <a:pt x="47256" y="31671"/>
                    <a:pt x="47268" y="31647"/>
                  </a:cubicBezTo>
                  <a:cubicBezTo>
                    <a:pt x="46839" y="31445"/>
                    <a:pt x="46411" y="31254"/>
                    <a:pt x="45958" y="31064"/>
                  </a:cubicBezTo>
                  <a:close/>
                  <a:moveTo>
                    <a:pt x="10454" y="37636"/>
                  </a:moveTo>
                  <a:cubicBezTo>
                    <a:pt x="10418" y="37660"/>
                    <a:pt x="10406" y="37672"/>
                    <a:pt x="10371" y="37696"/>
                  </a:cubicBezTo>
                  <a:cubicBezTo>
                    <a:pt x="10811" y="38267"/>
                    <a:pt x="11240" y="38827"/>
                    <a:pt x="11656" y="39398"/>
                  </a:cubicBezTo>
                  <a:cubicBezTo>
                    <a:pt x="11680" y="39374"/>
                    <a:pt x="11704" y="39363"/>
                    <a:pt x="11728" y="39339"/>
                  </a:cubicBezTo>
                  <a:cubicBezTo>
                    <a:pt x="11311" y="38767"/>
                    <a:pt x="10883" y="38208"/>
                    <a:pt x="10454" y="37636"/>
                  </a:cubicBezTo>
                  <a:close/>
                  <a:moveTo>
                    <a:pt x="60710" y="34981"/>
                  </a:moveTo>
                  <a:cubicBezTo>
                    <a:pt x="60698" y="34945"/>
                    <a:pt x="60675" y="34933"/>
                    <a:pt x="60663" y="34898"/>
                  </a:cubicBezTo>
                  <a:cubicBezTo>
                    <a:pt x="60365" y="35136"/>
                    <a:pt x="59782" y="34933"/>
                    <a:pt x="59686" y="35541"/>
                  </a:cubicBezTo>
                  <a:cubicBezTo>
                    <a:pt x="60020" y="35362"/>
                    <a:pt x="60365" y="35172"/>
                    <a:pt x="60710" y="34981"/>
                  </a:cubicBezTo>
                  <a:close/>
                  <a:moveTo>
                    <a:pt x="11466" y="24111"/>
                  </a:moveTo>
                  <a:cubicBezTo>
                    <a:pt x="11192" y="23527"/>
                    <a:pt x="10835" y="23015"/>
                    <a:pt x="10490" y="22491"/>
                  </a:cubicBezTo>
                  <a:cubicBezTo>
                    <a:pt x="10466" y="22515"/>
                    <a:pt x="10418" y="22539"/>
                    <a:pt x="10394" y="22563"/>
                  </a:cubicBezTo>
                  <a:cubicBezTo>
                    <a:pt x="10752" y="23075"/>
                    <a:pt x="11109" y="23587"/>
                    <a:pt x="11466" y="24111"/>
                  </a:cubicBezTo>
                  <a:close/>
                  <a:moveTo>
                    <a:pt x="72259" y="21658"/>
                  </a:moveTo>
                  <a:cubicBezTo>
                    <a:pt x="72736" y="21670"/>
                    <a:pt x="73236" y="21849"/>
                    <a:pt x="73736" y="21658"/>
                  </a:cubicBezTo>
                  <a:close/>
                  <a:moveTo>
                    <a:pt x="73914" y="21027"/>
                  </a:moveTo>
                  <a:lnTo>
                    <a:pt x="73914" y="21110"/>
                  </a:lnTo>
                  <a:lnTo>
                    <a:pt x="75295" y="21110"/>
                  </a:lnTo>
                  <a:lnTo>
                    <a:pt x="75295" y="21027"/>
                  </a:lnTo>
                  <a:close/>
                  <a:moveTo>
                    <a:pt x="60794" y="25551"/>
                  </a:moveTo>
                  <a:lnTo>
                    <a:pt x="60794" y="25694"/>
                  </a:lnTo>
                  <a:lnTo>
                    <a:pt x="62437" y="25694"/>
                  </a:lnTo>
                  <a:lnTo>
                    <a:pt x="62437" y="25659"/>
                  </a:lnTo>
                  <a:cubicBezTo>
                    <a:pt x="61901" y="25635"/>
                    <a:pt x="61353" y="25599"/>
                    <a:pt x="60794" y="25551"/>
                  </a:cubicBezTo>
                  <a:close/>
                  <a:moveTo>
                    <a:pt x="48733" y="31207"/>
                  </a:moveTo>
                  <a:cubicBezTo>
                    <a:pt x="48744" y="31171"/>
                    <a:pt x="48756" y="31123"/>
                    <a:pt x="48792" y="31076"/>
                  </a:cubicBezTo>
                  <a:cubicBezTo>
                    <a:pt x="48387" y="30885"/>
                    <a:pt x="47994" y="30671"/>
                    <a:pt x="47578" y="30528"/>
                  </a:cubicBezTo>
                  <a:cubicBezTo>
                    <a:pt x="47566" y="30576"/>
                    <a:pt x="47554" y="30600"/>
                    <a:pt x="47542" y="30647"/>
                  </a:cubicBezTo>
                  <a:cubicBezTo>
                    <a:pt x="47923" y="30838"/>
                    <a:pt x="48328" y="31028"/>
                    <a:pt x="48733" y="31207"/>
                  </a:cubicBezTo>
                  <a:close/>
                  <a:moveTo>
                    <a:pt x="8573" y="44935"/>
                  </a:moveTo>
                  <a:cubicBezTo>
                    <a:pt x="8263" y="44637"/>
                    <a:pt x="7477" y="44423"/>
                    <a:pt x="7239" y="44554"/>
                  </a:cubicBezTo>
                  <a:cubicBezTo>
                    <a:pt x="7716" y="44697"/>
                    <a:pt x="8144" y="44816"/>
                    <a:pt x="8573" y="44935"/>
                  </a:cubicBezTo>
                  <a:close/>
                  <a:moveTo>
                    <a:pt x="80796" y="19039"/>
                  </a:moveTo>
                  <a:cubicBezTo>
                    <a:pt x="80796" y="19003"/>
                    <a:pt x="80784" y="18967"/>
                    <a:pt x="80784" y="18931"/>
                  </a:cubicBezTo>
                  <a:cubicBezTo>
                    <a:pt x="80225" y="18967"/>
                    <a:pt x="79653" y="19003"/>
                    <a:pt x="79189" y="19039"/>
                  </a:cubicBezTo>
                  <a:close/>
                  <a:moveTo>
                    <a:pt x="68806" y="23325"/>
                  </a:moveTo>
                  <a:cubicBezTo>
                    <a:pt x="68806" y="23313"/>
                    <a:pt x="68806" y="23289"/>
                    <a:pt x="68818" y="23277"/>
                  </a:cubicBezTo>
                  <a:lnTo>
                    <a:pt x="67461" y="23277"/>
                  </a:lnTo>
                  <a:lnTo>
                    <a:pt x="67461" y="23325"/>
                  </a:lnTo>
                  <a:close/>
                  <a:moveTo>
                    <a:pt x="48137" y="30314"/>
                  </a:moveTo>
                  <a:cubicBezTo>
                    <a:pt x="48113" y="30361"/>
                    <a:pt x="48102" y="30397"/>
                    <a:pt x="48090" y="30433"/>
                  </a:cubicBezTo>
                  <a:cubicBezTo>
                    <a:pt x="48506" y="30611"/>
                    <a:pt x="48911" y="30814"/>
                    <a:pt x="49328" y="30992"/>
                  </a:cubicBezTo>
                  <a:cubicBezTo>
                    <a:pt x="49340" y="30945"/>
                    <a:pt x="49352" y="30897"/>
                    <a:pt x="49387" y="30873"/>
                  </a:cubicBezTo>
                  <a:cubicBezTo>
                    <a:pt x="48971" y="30671"/>
                    <a:pt x="48554" y="30492"/>
                    <a:pt x="48137" y="30314"/>
                  </a:cubicBezTo>
                  <a:close/>
                  <a:moveTo>
                    <a:pt x="60341" y="14800"/>
                  </a:moveTo>
                  <a:cubicBezTo>
                    <a:pt x="60341" y="14836"/>
                    <a:pt x="60353" y="14883"/>
                    <a:pt x="60353" y="14931"/>
                  </a:cubicBezTo>
                  <a:cubicBezTo>
                    <a:pt x="60853" y="14824"/>
                    <a:pt x="61377" y="14717"/>
                    <a:pt x="61889" y="14633"/>
                  </a:cubicBezTo>
                  <a:cubicBezTo>
                    <a:pt x="61889" y="14598"/>
                    <a:pt x="61889" y="14586"/>
                    <a:pt x="61865" y="14562"/>
                  </a:cubicBezTo>
                  <a:cubicBezTo>
                    <a:pt x="61365" y="14633"/>
                    <a:pt x="60841" y="14705"/>
                    <a:pt x="60341" y="14800"/>
                  </a:cubicBezTo>
                  <a:close/>
                  <a:moveTo>
                    <a:pt x="17848" y="39089"/>
                  </a:moveTo>
                  <a:cubicBezTo>
                    <a:pt x="17836" y="39113"/>
                    <a:pt x="17812" y="39148"/>
                    <a:pt x="17812" y="39172"/>
                  </a:cubicBezTo>
                  <a:cubicBezTo>
                    <a:pt x="18348" y="39363"/>
                    <a:pt x="18872" y="39565"/>
                    <a:pt x="19407" y="39744"/>
                  </a:cubicBezTo>
                  <a:cubicBezTo>
                    <a:pt x="19419" y="39708"/>
                    <a:pt x="19419" y="39684"/>
                    <a:pt x="19443" y="39648"/>
                  </a:cubicBezTo>
                  <a:cubicBezTo>
                    <a:pt x="18895" y="39470"/>
                    <a:pt x="18372" y="39279"/>
                    <a:pt x="17848" y="39089"/>
                  </a:cubicBezTo>
                  <a:close/>
                  <a:moveTo>
                    <a:pt x="15550" y="37660"/>
                  </a:moveTo>
                  <a:cubicBezTo>
                    <a:pt x="15574" y="37612"/>
                    <a:pt x="15586" y="37565"/>
                    <a:pt x="15586" y="37541"/>
                  </a:cubicBezTo>
                  <a:cubicBezTo>
                    <a:pt x="15074" y="37386"/>
                    <a:pt x="14585" y="37219"/>
                    <a:pt x="14085" y="37077"/>
                  </a:cubicBezTo>
                  <a:cubicBezTo>
                    <a:pt x="14062" y="37100"/>
                    <a:pt x="14062" y="37136"/>
                    <a:pt x="14050" y="37160"/>
                  </a:cubicBezTo>
                  <a:cubicBezTo>
                    <a:pt x="14562" y="37327"/>
                    <a:pt x="15062" y="37493"/>
                    <a:pt x="15550" y="37660"/>
                  </a:cubicBezTo>
                  <a:close/>
                  <a:moveTo>
                    <a:pt x="21015" y="40779"/>
                  </a:moveTo>
                  <a:cubicBezTo>
                    <a:pt x="21003" y="40791"/>
                    <a:pt x="20979" y="40827"/>
                    <a:pt x="20967" y="40839"/>
                  </a:cubicBezTo>
                  <a:cubicBezTo>
                    <a:pt x="21539" y="41065"/>
                    <a:pt x="22122" y="41279"/>
                    <a:pt x="22682" y="41506"/>
                  </a:cubicBezTo>
                  <a:cubicBezTo>
                    <a:pt x="22694" y="41482"/>
                    <a:pt x="22717" y="41446"/>
                    <a:pt x="22729" y="41410"/>
                  </a:cubicBezTo>
                  <a:cubicBezTo>
                    <a:pt x="22146" y="41196"/>
                    <a:pt x="21574" y="40994"/>
                    <a:pt x="21015" y="40779"/>
                  </a:cubicBezTo>
                  <a:close/>
                  <a:moveTo>
                    <a:pt x="2739" y="30076"/>
                  </a:moveTo>
                  <a:cubicBezTo>
                    <a:pt x="2667" y="30219"/>
                    <a:pt x="2620" y="30314"/>
                    <a:pt x="2560" y="30433"/>
                  </a:cubicBezTo>
                  <a:cubicBezTo>
                    <a:pt x="2858" y="30469"/>
                    <a:pt x="3108" y="30492"/>
                    <a:pt x="3370" y="30528"/>
                  </a:cubicBezTo>
                  <a:cubicBezTo>
                    <a:pt x="3382" y="30516"/>
                    <a:pt x="3382" y="30492"/>
                    <a:pt x="3394" y="30469"/>
                  </a:cubicBezTo>
                  <a:cubicBezTo>
                    <a:pt x="3191" y="30350"/>
                    <a:pt x="2989" y="30219"/>
                    <a:pt x="2739" y="30076"/>
                  </a:cubicBezTo>
                  <a:close/>
                  <a:moveTo>
                    <a:pt x="50721" y="30433"/>
                  </a:moveTo>
                  <a:cubicBezTo>
                    <a:pt x="50733" y="30397"/>
                    <a:pt x="50769" y="30338"/>
                    <a:pt x="50792" y="30290"/>
                  </a:cubicBezTo>
                  <a:cubicBezTo>
                    <a:pt x="50423" y="30123"/>
                    <a:pt x="50042" y="29957"/>
                    <a:pt x="49661" y="29814"/>
                  </a:cubicBezTo>
                  <a:cubicBezTo>
                    <a:pt x="49649" y="29838"/>
                    <a:pt x="49649" y="29861"/>
                    <a:pt x="49637" y="29885"/>
                  </a:cubicBezTo>
                  <a:cubicBezTo>
                    <a:pt x="49995" y="30064"/>
                    <a:pt x="50364" y="30254"/>
                    <a:pt x="50721" y="30433"/>
                  </a:cubicBezTo>
                  <a:close/>
                  <a:moveTo>
                    <a:pt x="61056" y="35422"/>
                  </a:moveTo>
                  <a:cubicBezTo>
                    <a:pt x="61067" y="35457"/>
                    <a:pt x="61079" y="35481"/>
                    <a:pt x="61115" y="35517"/>
                  </a:cubicBezTo>
                  <a:cubicBezTo>
                    <a:pt x="61567" y="35314"/>
                    <a:pt x="62020" y="35136"/>
                    <a:pt x="62484" y="34945"/>
                  </a:cubicBezTo>
                  <a:cubicBezTo>
                    <a:pt x="62460" y="34922"/>
                    <a:pt x="62449" y="34874"/>
                    <a:pt x="62437" y="34838"/>
                  </a:cubicBezTo>
                  <a:close/>
                  <a:moveTo>
                    <a:pt x="43172" y="32040"/>
                  </a:moveTo>
                  <a:cubicBezTo>
                    <a:pt x="43160" y="32076"/>
                    <a:pt x="43137" y="32100"/>
                    <a:pt x="43113" y="32135"/>
                  </a:cubicBezTo>
                  <a:cubicBezTo>
                    <a:pt x="43553" y="32326"/>
                    <a:pt x="43982" y="32516"/>
                    <a:pt x="44399" y="32731"/>
                  </a:cubicBezTo>
                  <a:cubicBezTo>
                    <a:pt x="44411" y="32695"/>
                    <a:pt x="44422" y="32659"/>
                    <a:pt x="44446" y="32624"/>
                  </a:cubicBezTo>
                  <a:cubicBezTo>
                    <a:pt x="44030" y="32421"/>
                    <a:pt x="43589" y="32219"/>
                    <a:pt x="43172" y="32040"/>
                  </a:cubicBezTo>
                  <a:close/>
                  <a:moveTo>
                    <a:pt x="53436" y="28337"/>
                  </a:moveTo>
                  <a:cubicBezTo>
                    <a:pt x="53436" y="28373"/>
                    <a:pt x="53436" y="28397"/>
                    <a:pt x="53412" y="28433"/>
                  </a:cubicBezTo>
                  <a:cubicBezTo>
                    <a:pt x="53936" y="28504"/>
                    <a:pt x="54436" y="28576"/>
                    <a:pt x="54960" y="28671"/>
                  </a:cubicBezTo>
                  <a:cubicBezTo>
                    <a:pt x="54960" y="28635"/>
                    <a:pt x="54983" y="28611"/>
                    <a:pt x="54983" y="28564"/>
                  </a:cubicBezTo>
                  <a:cubicBezTo>
                    <a:pt x="54459" y="28468"/>
                    <a:pt x="53936" y="28409"/>
                    <a:pt x="53436" y="28337"/>
                  </a:cubicBezTo>
                  <a:close/>
                  <a:moveTo>
                    <a:pt x="19348" y="54472"/>
                  </a:moveTo>
                  <a:cubicBezTo>
                    <a:pt x="19348" y="54507"/>
                    <a:pt x="19360" y="54531"/>
                    <a:pt x="19360" y="54567"/>
                  </a:cubicBezTo>
                  <a:cubicBezTo>
                    <a:pt x="19884" y="54483"/>
                    <a:pt x="20408" y="54424"/>
                    <a:pt x="20931" y="54353"/>
                  </a:cubicBezTo>
                  <a:cubicBezTo>
                    <a:pt x="20931" y="54329"/>
                    <a:pt x="20908" y="54281"/>
                    <a:pt x="20908" y="54245"/>
                  </a:cubicBezTo>
                  <a:cubicBezTo>
                    <a:pt x="20384" y="54341"/>
                    <a:pt x="19872" y="54400"/>
                    <a:pt x="19348" y="54472"/>
                  </a:cubicBezTo>
                  <a:close/>
                  <a:moveTo>
                    <a:pt x="19741" y="48376"/>
                  </a:moveTo>
                  <a:cubicBezTo>
                    <a:pt x="19812" y="47995"/>
                    <a:pt x="19574" y="47852"/>
                    <a:pt x="19443" y="47661"/>
                  </a:cubicBezTo>
                  <a:cubicBezTo>
                    <a:pt x="19407" y="47614"/>
                    <a:pt x="19288" y="47625"/>
                    <a:pt x="19146" y="47602"/>
                  </a:cubicBezTo>
                  <a:cubicBezTo>
                    <a:pt x="19360" y="47876"/>
                    <a:pt x="19527" y="48090"/>
                    <a:pt x="19741" y="48376"/>
                  </a:cubicBezTo>
                  <a:close/>
                  <a:moveTo>
                    <a:pt x="16669" y="38291"/>
                  </a:moveTo>
                  <a:cubicBezTo>
                    <a:pt x="16681" y="38267"/>
                    <a:pt x="16705" y="38220"/>
                    <a:pt x="16717" y="38196"/>
                  </a:cubicBezTo>
                  <a:cubicBezTo>
                    <a:pt x="16264" y="38053"/>
                    <a:pt x="15800" y="37910"/>
                    <a:pt x="15359" y="37779"/>
                  </a:cubicBezTo>
                  <a:cubicBezTo>
                    <a:pt x="15347" y="37803"/>
                    <a:pt x="15347" y="37839"/>
                    <a:pt x="15324" y="37862"/>
                  </a:cubicBezTo>
                  <a:cubicBezTo>
                    <a:pt x="15776" y="37993"/>
                    <a:pt x="16217" y="38148"/>
                    <a:pt x="16669" y="38291"/>
                  </a:cubicBezTo>
                  <a:close/>
                  <a:moveTo>
                    <a:pt x="55614" y="48102"/>
                  </a:moveTo>
                  <a:cubicBezTo>
                    <a:pt x="55317" y="48137"/>
                    <a:pt x="55043" y="48161"/>
                    <a:pt x="54745" y="48197"/>
                  </a:cubicBezTo>
                  <a:cubicBezTo>
                    <a:pt x="54829" y="48399"/>
                    <a:pt x="55281" y="48387"/>
                    <a:pt x="55614" y="48102"/>
                  </a:cubicBezTo>
                  <a:close/>
                  <a:moveTo>
                    <a:pt x="43160" y="33040"/>
                  </a:moveTo>
                  <a:cubicBezTo>
                    <a:pt x="43172" y="32993"/>
                    <a:pt x="43196" y="32945"/>
                    <a:pt x="43220" y="32909"/>
                  </a:cubicBezTo>
                  <a:cubicBezTo>
                    <a:pt x="42851" y="32731"/>
                    <a:pt x="42482" y="32564"/>
                    <a:pt x="42101" y="32386"/>
                  </a:cubicBezTo>
                  <a:cubicBezTo>
                    <a:pt x="42089" y="32421"/>
                    <a:pt x="42077" y="32457"/>
                    <a:pt x="42065" y="32493"/>
                  </a:cubicBezTo>
                  <a:cubicBezTo>
                    <a:pt x="42434" y="32683"/>
                    <a:pt x="42803" y="32862"/>
                    <a:pt x="43160" y="33040"/>
                  </a:cubicBezTo>
                  <a:close/>
                  <a:moveTo>
                    <a:pt x="54757" y="27802"/>
                  </a:moveTo>
                  <a:lnTo>
                    <a:pt x="54757" y="27921"/>
                  </a:lnTo>
                  <a:lnTo>
                    <a:pt x="56138" y="28016"/>
                  </a:lnTo>
                  <a:lnTo>
                    <a:pt x="56138" y="27968"/>
                  </a:lnTo>
                  <a:cubicBezTo>
                    <a:pt x="55674" y="27909"/>
                    <a:pt x="55221" y="27861"/>
                    <a:pt x="54757" y="27802"/>
                  </a:cubicBezTo>
                  <a:close/>
                  <a:moveTo>
                    <a:pt x="19003" y="50459"/>
                  </a:moveTo>
                  <a:cubicBezTo>
                    <a:pt x="19038" y="50423"/>
                    <a:pt x="19086" y="50400"/>
                    <a:pt x="19110" y="50364"/>
                  </a:cubicBezTo>
                  <a:cubicBezTo>
                    <a:pt x="18872" y="50054"/>
                    <a:pt x="18634" y="49757"/>
                    <a:pt x="18395" y="49435"/>
                  </a:cubicBezTo>
                  <a:cubicBezTo>
                    <a:pt x="18384" y="49459"/>
                    <a:pt x="18348" y="49471"/>
                    <a:pt x="18336" y="49483"/>
                  </a:cubicBezTo>
                  <a:cubicBezTo>
                    <a:pt x="18562" y="49816"/>
                    <a:pt x="18788" y="50138"/>
                    <a:pt x="19003" y="50459"/>
                  </a:cubicBezTo>
                  <a:close/>
                  <a:moveTo>
                    <a:pt x="34040" y="62282"/>
                  </a:moveTo>
                  <a:cubicBezTo>
                    <a:pt x="34052" y="62282"/>
                    <a:pt x="34064" y="62270"/>
                    <a:pt x="34076" y="62270"/>
                  </a:cubicBezTo>
                  <a:lnTo>
                    <a:pt x="34076" y="60425"/>
                  </a:lnTo>
                  <a:lnTo>
                    <a:pt x="34040" y="60425"/>
                  </a:lnTo>
                  <a:close/>
                  <a:moveTo>
                    <a:pt x="46494" y="30897"/>
                  </a:moveTo>
                  <a:cubicBezTo>
                    <a:pt x="46482" y="30933"/>
                    <a:pt x="46470" y="30957"/>
                    <a:pt x="46447" y="31004"/>
                  </a:cubicBezTo>
                  <a:cubicBezTo>
                    <a:pt x="46863" y="31183"/>
                    <a:pt x="47268" y="31362"/>
                    <a:pt x="47685" y="31552"/>
                  </a:cubicBezTo>
                  <a:cubicBezTo>
                    <a:pt x="47697" y="31528"/>
                    <a:pt x="47697" y="31493"/>
                    <a:pt x="47721" y="31481"/>
                  </a:cubicBezTo>
                  <a:cubicBezTo>
                    <a:pt x="47316" y="31290"/>
                    <a:pt x="46911" y="31088"/>
                    <a:pt x="46494" y="30897"/>
                  </a:cubicBezTo>
                  <a:close/>
                  <a:moveTo>
                    <a:pt x="3394" y="34207"/>
                  </a:moveTo>
                  <a:cubicBezTo>
                    <a:pt x="3346" y="34445"/>
                    <a:pt x="3310" y="34636"/>
                    <a:pt x="3274" y="34838"/>
                  </a:cubicBezTo>
                  <a:cubicBezTo>
                    <a:pt x="3215" y="35231"/>
                    <a:pt x="3215" y="35231"/>
                    <a:pt x="3394" y="35350"/>
                  </a:cubicBezTo>
                  <a:close/>
                  <a:moveTo>
                    <a:pt x="4751" y="40196"/>
                  </a:moveTo>
                  <a:cubicBezTo>
                    <a:pt x="5013" y="40232"/>
                    <a:pt x="5227" y="40244"/>
                    <a:pt x="5489" y="40256"/>
                  </a:cubicBezTo>
                  <a:cubicBezTo>
                    <a:pt x="5358" y="40077"/>
                    <a:pt x="5275" y="39982"/>
                    <a:pt x="5179" y="39863"/>
                  </a:cubicBezTo>
                  <a:cubicBezTo>
                    <a:pt x="5037" y="39982"/>
                    <a:pt x="4929" y="40065"/>
                    <a:pt x="4751" y="40196"/>
                  </a:cubicBezTo>
                  <a:close/>
                  <a:moveTo>
                    <a:pt x="48649" y="30159"/>
                  </a:moveTo>
                  <a:cubicBezTo>
                    <a:pt x="48637" y="30183"/>
                    <a:pt x="48625" y="30195"/>
                    <a:pt x="48613" y="30230"/>
                  </a:cubicBezTo>
                  <a:cubicBezTo>
                    <a:pt x="49030" y="30409"/>
                    <a:pt x="49447" y="30588"/>
                    <a:pt x="49864" y="30754"/>
                  </a:cubicBezTo>
                  <a:cubicBezTo>
                    <a:pt x="49876" y="30719"/>
                    <a:pt x="49887" y="30695"/>
                    <a:pt x="49887" y="30659"/>
                  </a:cubicBezTo>
                  <a:cubicBezTo>
                    <a:pt x="49471" y="30492"/>
                    <a:pt x="49054" y="30338"/>
                    <a:pt x="48649" y="30159"/>
                  </a:cubicBezTo>
                  <a:close/>
                  <a:moveTo>
                    <a:pt x="12609" y="36207"/>
                  </a:moveTo>
                  <a:cubicBezTo>
                    <a:pt x="12621" y="36184"/>
                    <a:pt x="12621" y="36148"/>
                    <a:pt x="12633" y="36112"/>
                  </a:cubicBezTo>
                  <a:lnTo>
                    <a:pt x="11526" y="35755"/>
                  </a:lnTo>
                  <a:cubicBezTo>
                    <a:pt x="11502" y="35779"/>
                    <a:pt x="11502" y="35815"/>
                    <a:pt x="11490" y="35850"/>
                  </a:cubicBezTo>
                  <a:close/>
                  <a:moveTo>
                    <a:pt x="3203" y="33278"/>
                  </a:moveTo>
                  <a:cubicBezTo>
                    <a:pt x="3144" y="33278"/>
                    <a:pt x="3096" y="33267"/>
                    <a:pt x="3036" y="33267"/>
                  </a:cubicBezTo>
                  <a:cubicBezTo>
                    <a:pt x="3013" y="33612"/>
                    <a:pt x="2965" y="33969"/>
                    <a:pt x="2929" y="34302"/>
                  </a:cubicBezTo>
                  <a:lnTo>
                    <a:pt x="2989" y="34302"/>
                  </a:lnTo>
                  <a:cubicBezTo>
                    <a:pt x="3048" y="33981"/>
                    <a:pt x="3132" y="33636"/>
                    <a:pt x="3203" y="33278"/>
                  </a:cubicBezTo>
                  <a:close/>
                  <a:moveTo>
                    <a:pt x="3132" y="32957"/>
                  </a:moveTo>
                  <a:cubicBezTo>
                    <a:pt x="3167" y="32969"/>
                    <a:pt x="3215" y="32969"/>
                    <a:pt x="3263" y="32981"/>
                  </a:cubicBezTo>
                  <a:cubicBezTo>
                    <a:pt x="3310" y="32636"/>
                    <a:pt x="3346" y="32314"/>
                    <a:pt x="3394" y="31969"/>
                  </a:cubicBezTo>
                  <a:cubicBezTo>
                    <a:pt x="3370" y="31969"/>
                    <a:pt x="3346" y="31969"/>
                    <a:pt x="3322" y="31957"/>
                  </a:cubicBezTo>
                  <a:cubicBezTo>
                    <a:pt x="3263" y="32302"/>
                    <a:pt x="3191" y="32624"/>
                    <a:pt x="3132" y="32957"/>
                  </a:cubicBezTo>
                  <a:close/>
                  <a:moveTo>
                    <a:pt x="79701" y="19420"/>
                  </a:moveTo>
                  <a:lnTo>
                    <a:pt x="79701" y="19396"/>
                  </a:lnTo>
                  <a:lnTo>
                    <a:pt x="78177" y="19396"/>
                  </a:lnTo>
                  <a:lnTo>
                    <a:pt x="78177" y="19420"/>
                  </a:lnTo>
                  <a:close/>
                  <a:moveTo>
                    <a:pt x="40339" y="41958"/>
                  </a:moveTo>
                  <a:cubicBezTo>
                    <a:pt x="40315" y="41922"/>
                    <a:pt x="40315" y="41910"/>
                    <a:pt x="40303" y="41875"/>
                  </a:cubicBezTo>
                  <a:cubicBezTo>
                    <a:pt x="39910" y="42041"/>
                    <a:pt x="39541" y="42220"/>
                    <a:pt x="39160" y="42387"/>
                  </a:cubicBezTo>
                  <a:lnTo>
                    <a:pt x="39196" y="42470"/>
                  </a:lnTo>
                  <a:cubicBezTo>
                    <a:pt x="39577" y="42303"/>
                    <a:pt x="39958" y="42137"/>
                    <a:pt x="40339" y="41958"/>
                  </a:cubicBezTo>
                  <a:close/>
                  <a:moveTo>
                    <a:pt x="78927" y="19705"/>
                  </a:moveTo>
                  <a:lnTo>
                    <a:pt x="78927" y="19693"/>
                  </a:lnTo>
                  <a:lnTo>
                    <a:pt x="77379" y="19693"/>
                  </a:lnTo>
                  <a:lnTo>
                    <a:pt x="77379" y="1970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40"/>
            <p:cNvSpPr/>
            <p:nvPr/>
          </p:nvSpPr>
          <p:spPr>
            <a:xfrm>
              <a:off x="1903200" y="1561325"/>
              <a:ext cx="1328775" cy="450975"/>
            </a:xfrm>
            <a:custGeom>
              <a:avLst/>
              <a:gdLst/>
              <a:ahLst/>
              <a:cxnLst/>
              <a:rect l="l" t="t" r="r" b="b"/>
              <a:pathLst>
                <a:path w="53151" h="18039" extrusionOk="0">
                  <a:moveTo>
                    <a:pt x="53150" y="108"/>
                  </a:moveTo>
                  <a:cubicBezTo>
                    <a:pt x="52983" y="179"/>
                    <a:pt x="52817" y="275"/>
                    <a:pt x="52638" y="334"/>
                  </a:cubicBezTo>
                  <a:cubicBezTo>
                    <a:pt x="50947" y="953"/>
                    <a:pt x="49233" y="1537"/>
                    <a:pt x="47530" y="2192"/>
                  </a:cubicBezTo>
                  <a:cubicBezTo>
                    <a:pt x="44470" y="3370"/>
                    <a:pt x="41458" y="4704"/>
                    <a:pt x="38351" y="5763"/>
                  </a:cubicBezTo>
                  <a:cubicBezTo>
                    <a:pt x="30528" y="8395"/>
                    <a:pt x="22694" y="11038"/>
                    <a:pt x="14764" y="13336"/>
                  </a:cubicBezTo>
                  <a:cubicBezTo>
                    <a:pt x="10204" y="14657"/>
                    <a:pt x="5727" y="16241"/>
                    <a:pt x="1215" y="17705"/>
                  </a:cubicBezTo>
                  <a:cubicBezTo>
                    <a:pt x="905" y="17801"/>
                    <a:pt x="596" y="17896"/>
                    <a:pt x="298" y="18003"/>
                  </a:cubicBezTo>
                  <a:cubicBezTo>
                    <a:pt x="203" y="18027"/>
                    <a:pt x="120" y="18027"/>
                    <a:pt x="24" y="18039"/>
                  </a:cubicBezTo>
                  <a:cubicBezTo>
                    <a:pt x="12" y="18015"/>
                    <a:pt x="1" y="17967"/>
                    <a:pt x="1" y="17944"/>
                  </a:cubicBezTo>
                  <a:cubicBezTo>
                    <a:pt x="72" y="17896"/>
                    <a:pt x="167" y="17836"/>
                    <a:pt x="239" y="17801"/>
                  </a:cubicBezTo>
                  <a:cubicBezTo>
                    <a:pt x="5346" y="16158"/>
                    <a:pt x="10419" y="14384"/>
                    <a:pt x="15562" y="12848"/>
                  </a:cubicBezTo>
                  <a:cubicBezTo>
                    <a:pt x="24051" y="10324"/>
                    <a:pt x="32457" y="7549"/>
                    <a:pt x="40827" y="4668"/>
                  </a:cubicBezTo>
                  <a:cubicBezTo>
                    <a:pt x="43387" y="3775"/>
                    <a:pt x="45863" y="2644"/>
                    <a:pt x="48399" y="1656"/>
                  </a:cubicBezTo>
                  <a:cubicBezTo>
                    <a:pt x="49888" y="1072"/>
                    <a:pt x="51388" y="584"/>
                    <a:pt x="52888" y="48"/>
                  </a:cubicBezTo>
                  <a:cubicBezTo>
                    <a:pt x="52971" y="25"/>
                    <a:pt x="53055" y="25"/>
                    <a:pt x="53126" y="1"/>
                  </a:cubicBezTo>
                  <a:cubicBezTo>
                    <a:pt x="53114" y="37"/>
                    <a:pt x="53126" y="84"/>
                    <a:pt x="53150" y="10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40"/>
            <p:cNvSpPr/>
            <p:nvPr/>
          </p:nvSpPr>
          <p:spPr>
            <a:xfrm>
              <a:off x="1810025" y="3068950"/>
              <a:ext cx="1001650" cy="317925"/>
            </a:xfrm>
            <a:custGeom>
              <a:avLst/>
              <a:gdLst/>
              <a:ahLst/>
              <a:cxnLst/>
              <a:rect l="l" t="t" r="r" b="b"/>
              <a:pathLst>
                <a:path w="40066" h="12717" extrusionOk="0">
                  <a:moveTo>
                    <a:pt x="40042" y="12717"/>
                  </a:moveTo>
                  <a:cubicBezTo>
                    <a:pt x="39911" y="12705"/>
                    <a:pt x="39768" y="12681"/>
                    <a:pt x="39649" y="12657"/>
                  </a:cubicBezTo>
                  <a:cubicBezTo>
                    <a:pt x="36136" y="11669"/>
                    <a:pt x="32624" y="10645"/>
                    <a:pt x="29100" y="9704"/>
                  </a:cubicBezTo>
                  <a:cubicBezTo>
                    <a:pt x="24980" y="8609"/>
                    <a:pt x="20944" y="7252"/>
                    <a:pt x="16908" y="5883"/>
                  </a:cubicBezTo>
                  <a:cubicBezTo>
                    <a:pt x="11752" y="4132"/>
                    <a:pt x="6585" y="2311"/>
                    <a:pt x="1418" y="537"/>
                  </a:cubicBezTo>
                  <a:cubicBezTo>
                    <a:pt x="1061" y="418"/>
                    <a:pt x="691" y="334"/>
                    <a:pt x="322" y="227"/>
                  </a:cubicBezTo>
                  <a:cubicBezTo>
                    <a:pt x="215" y="203"/>
                    <a:pt x="108" y="156"/>
                    <a:pt x="1" y="120"/>
                  </a:cubicBezTo>
                  <a:cubicBezTo>
                    <a:pt x="1" y="84"/>
                    <a:pt x="25" y="37"/>
                    <a:pt x="25" y="1"/>
                  </a:cubicBezTo>
                  <a:cubicBezTo>
                    <a:pt x="144" y="25"/>
                    <a:pt x="263" y="1"/>
                    <a:pt x="358" y="37"/>
                  </a:cubicBezTo>
                  <a:cubicBezTo>
                    <a:pt x="1596" y="418"/>
                    <a:pt x="2847" y="799"/>
                    <a:pt x="4073" y="1215"/>
                  </a:cubicBezTo>
                  <a:cubicBezTo>
                    <a:pt x="8192" y="2608"/>
                    <a:pt x="12288" y="4049"/>
                    <a:pt x="16408" y="5454"/>
                  </a:cubicBezTo>
                  <a:cubicBezTo>
                    <a:pt x="19277" y="6430"/>
                    <a:pt x="22147" y="7430"/>
                    <a:pt x="25064" y="8311"/>
                  </a:cubicBezTo>
                  <a:cubicBezTo>
                    <a:pt x="28743" y="9431"/>
                    <a:pt x="32445" y="10407"/>
                    <a:pt x="36136" y="11467"/>
                  </a:cubicBezTo>
                  <a:cubicBezTo>
                    <a:pt x="37327" y="11812"/>
                    <a:pt x="38518" y="12145"/>
                    <a:pt x="39732" y="12491"/>
                  </a:cubicBezTo>
                  <a:cubicBezTo>
                    <a:pt x="39851" y="12526"/>
                    <a:pt x="39946" y="12562"/>
                    <a:pt x="40065" y="12610"/>
                  </a:cubicBezTo>
                  <a:cubicBezTo>
                    <a:pt x="40054" y="12621"/>
                    <a:pt x="40042" y="12669"/>
                    <a:pt x="40042" y="1271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40"/>
            <p:cNvSpPr/>
            <p:nvPr/>
          </p:nvSpPr>
          <p:spPr>
            <a:xfrm>
              <a:off x="2864625" y="2949900"/>
              <a:ext cx="767100" cy="417625"/>
            </a:xfrm>
            <a:custGeom>
              <a:avLst/>
              <a:gdLst/>
              <a:ahLst/>
              <a:cxnLst/>
              <a:rect l="l" t="t" r="r" b="b"/>
              <a:pathLst>
                <a:path w="30684" h="16705" extrusionOk="0">
                  <a:moveTo>
                    <a:pt x="1" y="16586"/>
                  </a:moveTo>
                  <a:cubicBezTo>
                    <a:pt x="108" y="16514"/>
                    <a:pt x="203" y="16419"/>
                    <a:pt x="322" y="16348"/>
                  </a:cubicBezTo>
                  <a:cubicBezTo>
                    <a:pt x="2275" y="15348"/>
                    <a:pt x="4251" y="14383"/>
                    <a:pt x="6180" y="13359"/>
                  </a:cubicBezTo>
                  <a:cubicBezTo>
                    <a:pt x="10859" y="10859"/>
                    <a:pt x="15538" y="8323"/>
                    <a:pt x="20194" y="5775"/>
                  </a:cubicBezTo>
                  <a:cubicBezTo>
                    <a:pt x="21599" y="5025"/>
                    <a:pt x="22908" y="4108"/>
                    <a:pt x="24290" y="3334"/>
                  </a:cubicBezTo>
                  <a:cubicBezTo>
                    <a:pt x="26337" y="2191"/>
                    <a:pt x="28445" y="1120"/>
                    <a:pt x="30528" y="24"/>
                  </a:cubicBezTo>
                  <a:cubicBezTo>
                    <a:pt x="30552" y="0"/>
                    <a:pt x="30612" y="0"/>
                    <a:pt x="30683" y="48"/>
                  </a:cubicBezTo>
                  <a:cubicBezTo>
                    <a:pt x="30588" y="108"/>
                    <a:pt x="30493" y="167"/>
                    <a:pt x="30386" y="215"/>
                  </a:cubicBezTo>
                  <a:cubicBezTo>
                    <a:pt x="28873" y="1001"/>
                    <a:pt x="27326" y="1774"/>
                    <a:pt x="25837" y="2608"/>
                  </a:cubicBezTo>
                  <a:cubicBezTo>
                    <a:pt x="24671" y="3251"/>
                    <a:pt x="23539" y="3977"/>
                    <a:pt x="22408" y="4680"/>
                  </a:cubicBezTo>
                  <a:cubicBezTo>
                    <a:pt x="19194" y="6668"/>
                    <a:pt x="15836" y="8418"/>
                    <a:pt x="12490" y="10180"/>
                  </a:cubicBezTo>
                  <a:cubicBezTo>
                    <a:pt x="10371" y="11299"/>
                    <a:pt x="8323" y="12526"/>
                    <a:pt x="6204" y="13633"/>
                  </a:cubicBezTo>
                  <a:cubicBezTo>
                    <a:pt x="4299" y="14645"/>
                    <a:pt x="2370" y="15598"/>
                    <a:pt x="441" y="16586"/>
                  </a:cubicBezTo>
                  <a:cubicBezTo>
                    <a:pt x="322" y="16645"/>
                    <a:pt x="191" y="16657"/>
                    <a:pt x="60" y="16705"/>
                  </a:cubicBezTo>
                  <a:cubicBezTo>
                    <a:pt x="48" y="16669"/>
                    <a:pt x="13" y="16633"/>
                    <a:pt x="1" y="1658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40"/>
            <p:cNvSpPr/>
            <p:nvPr/>
          </p:nvSpPr>
          <p:spPr>
            <a:xfrm>
              <a:off x="2095500" y="3146050"/>
              <a:ext cx="754275" cy="226250"/>
            </a:xfrm>
            <a:custGeom>
              <a:avLst/>
              <a:gdLst/>
              <a:ahLst/>
              <a:cxnLst/>
              <a:rect l="l" t="t" r="r" b="b"/>
              <a:pathLst>
                <a:path w="30171" h="9050" extrusionOk="0">
                  <a:moveTo>
                    <a:pt x="12" y="1"/>
                  </a:moveTo>
                  <a:cubicBezTo>
                    <a:pt x="71" y="1"/>
                    <a:pt x="155" y="1"/>
                    <a:pt x="214" y="12"/>
                  </a:cubicBezTo>
                  <a:cubicBezTo>
                    <a:pt x="4108" y="1167"/>
                    <a:pt x="8025" y="2310"/>
                    <a:pt x="11918" y="3465"/>
                  </a:cubicBezTo>
                  <a:cubicBezTo>
                    <a:pt x="14454" y="4227"/>
                    <a:pt x="17014" y="4894"/>
                    <a:pt x="19514" y="5775"/>
                  </a:cubicBezTo>
                  <a:cubicBezTo>
                    <a:pt x="22812" y="6942"/>
                    <a:pt x="26194" y="7871"/>
                    <a:pt x="29575" y="8811"/>
                  </a:cubicBezTo>
                  <a:cubicBezTo>
                    <a:pt x="29766" y="8871"/>
                    <a:pt x="29956" y="8906"/>
                    <a:pt x="30170" y="8966"/>
                  </a:cubicBezTo>
                  <a:cubicBezTo>
                    <a:pt x="30170" y="8990"/>
                    <a:pt x="30159" y="9026"/>
                    <a:pt x="30159" y="9049"/>
                  </a:cubicBezTo>
                  <a:cubicBezTo>
                    <a:pt x="29944" y="9026"/>
                    <a:pt x="29718" y="9002"/>
                    <a:pt x="29516" y="8942"/>
                  </a:cubicBezTo>
                  <a:cubicBezTo>
                    <a:pt x="26372" y="8168"/>
                    <a:pt x="23253" y="7335"/>
                    <a:pt x="20193" y="6251"/>
                  </a:cubicBezTo>
                  <a:cubicBezTo>
                    <a:pt x="17919" y="5454"/>
                    <a:pt x="15585" y="4835"/>
                    <a:pt x="13287" y="4120"/>
                  </a:cubicBezTo>
                  <a:cubicBezTo>
                    <a:pt x="10216" y="3168"/>
                    <a:pt x="7144" y="2179"/>
                    <a:pt x="4060" y="1227"/>
                  </a:cubicBezTo>
                  <a:cubicBezTo>
                    <a:pt x="2834" y="846"/>
                    <a:pt x="1584" y="536"/>
                    <a:pt x="345" y="191"/>
                  </a:cubicBezTo>
                  <a:cubicBezTo>
                    <a:pt x="226" y="167"/>
                    <a:pt x="119" y="108"/>
                    <a:pt x="12" y="72"/>
                  </a:cubicBezTo>
                  <a:cubicBezTo>
                    <a:pt x="0" y="48"/>
                    <a:pt x="0" y="36"/>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40"/>
            <p:cNvSpPr/>
            <p:nvPr/>
          </p:nvSpPr>
          <p:spPr>
            <a:xfrm>
              <a:off x="2108275" y="3238025"/>
              <a:ext cx="735850" cy="215525"/>
            </a:xfrm>
            <a:custGeom>
              <a:avLst/>
              <a:gdLst/>
              <a:ahLst/>
              <a:cxnLst/>
              <a:rect l="l" t="t" r="r" b="b"/>
              <a:pathLst>
                <a:path w="29434" h="8621" extrusionOk="0">
                  <a:moveTo>
                    <a:pt x="29421" y="8621"/>
                  </a:moveTo>
                  <a:cubicBezTo>
                    <a:pt x="29326" y="8597"/>
                    <a:pt x="29231" y="8597"/>
                    <a:pt x="29136" y="8585"/>
                  </a:cubicBezTo>
                  <a:cubicBezTo>
                    <a:pt x="25135" y="7442"/>
                    <a:pt x="21135" y="6323"/>
                    <a:pt x="17122" y="5144"/>
                  </a:cubicBezTo>
                  <a:cubicBezTo>
                    <a:pt x="13003" y="3930"/>
                    <a:pt x="8895" y="2620"/>
                    <a:pt x="4787" y="1382"/>
                  </a:cubicBezTo>
                  <a:cubicBezTo>
                    <a:pt x="3287" y="941"/>
                    <a:pt x="1763" y="584"/>
                    <a:pt x="251" y="179"/>
                  </a:cubicBezTo>
                  <a:cubicBezTo>
                    <a:pt x="156" y="143"/>
                    <a:pt x="84" y="120"/>
                    <a:pt x="1" y="84"/>
                  </a:cubicBezTo>
                  <a:cubicBezTo>
                    <a:pt x="1" y="60"/>
                    <a:pt x="13" y="24"/>
                    <a:pt x="13" y="1"/>
                  </a:cubicBezTo>
                  <a:cubicBezTo>
                    <a:pt x="96" y="1"/>
                    <a:pt x="203" y="1"/>
                    <a:pt x="299" y="13"/>
                  </a:cubicBezTo>
                  <a:cubicBezTo>
                    <a:pt x="2704" y="667"/>
                    <a:pt x="5121" y="1298"/>
                    <a:pt x="7502" y="1989"/>
                  </a:cubicBezTo>
                  <a:cubicBezTo>
                    <a:pt x="12741" y="3549"/>
                    <a:pt x="17944" y="5156"/>
                    <a:pt x="23182" y="6728"/>
                  </a:cubicBezTo>
                  <a:cubicBezTo>
                    <a:pt x="25135" y="7299"/>
                    <a:pt x="27112" y="7823"/>
                    <a:pt x="29076" y="8359"/>
                  </a:cubicBezTo>
                  <a:cubicBezTo>
                    <a:pt x="29195" y="8395"/>
                    <a:pt x="29314" y="8430"/>
                    <a:pt x="29421" y="8478"/>
                  </a:cubicBezTo>
                  <a:cubicBezTo>
                    <a:pt x="29433" y="8525"/>
                    <a:pt x="29433" y="8573"/>
                    <a:pt x="29421" y="862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40"/>
            <p:cNvSpPr/>
            <p:nvPr/>
          </p:nvSpPr>
          <p:spPr>
            <a:xfrm>
              <a:off x="2544950" y="1598550"/>
              <a:ext cx="663200" cy="234575"/>
            </a:xfrm>
            <a:custGeom>
              <a:avLst/>
              <a:gdLst/>
              <a:ahLst/>
              <a:cxnLst/>
              <a:rect l="l" t="t" r="r" b="b"/>
              <a:pathLst>
                <a:path w="26528" h="9383" extrusionOk="0">
                  <a:moveTo>
                    <a:pt x="26528" y="0"/>
                  </a:moveTo>
                  <a:cubicBezTo>
                    <a:pt x="17848" y="3620"/>
                    <a:pt x="8966" y="6572"/>
                    <a:pt x="0" y="9382"/>
                  </a:cubicBezTo>
                  <a:cubicBezTo>
                    <a:pt x="120" y="9335"/>
                    <a:pt x="227" y="9275"/>
                    <a:pt x="346" y="9227"/>
                  </a:cubicBezTo>
                  <a:cubicBezTo>
                    <a:pt x="2703" y="8430"/>
                    <a:pt x="5049" y="7596"/>
                    <a:pt x="7430" y="6846"/>
                  </a:cubicBezTo>
                  <a:cubicBezTo>
                    <a:pt x="13324" y="5001"/>
                    <a:pt x="19062" y="2739"/>
                    <a:pt x="24837" y="560"/>
                  </a:cubicBezTo>
                  <a:cubicBezTo>
                    <a:pt x="25301" y="381"/>
                    <a:pt x="25766" y="226"/>
                    <a:pt x="26206" y="60"/>
                  </a:cubicBezTo>
                  <a:cubicBezTo>
                    <a:pt x="26313" y="36"/>
                    <a:pt x="26420" y="36"/>
                    <a:pt x="265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40"/>
            <p:cNvSpPr/>
            <p:nvPr/>
          </p:nvSpPr>
          <p:spPr>
            <a:xfrm>
              <a:off x="2944100" y="3136825"/>
              <a:ext cx="510225" cy="276550"/>
            </a:xfrm>
            <a:custGeom>
              <a:avLst/>
              <a:gdLst/>
              <a:ahLst/>
              <a:cxnLst/>
              <a:rect l="l" t="t" r="r" b="b"/>
              <a:pathLst>
                <a:path w="20409" h="11062" extrusionOk="0">
                  <a:moveTo>
                    <a:pt x="20408" y="0"/>
                  </a:moveTo>
                  <a:cubicBezTo>
                    <a:pt x="13729" y="3882"/>
                    <a:pt x="6954" y="7585"/>
                    <a:pt x="48" y="11061"/>
                  </a:cubicBezTo>
                  <a:cubicBezTo>
                    <a:pt x="36" y="11026"/>
                    <a:pt x="13" y="11014"/>
                    <a:pt x="1" y="1097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40"/>
            <p:cNvSpPr/>
            <p:nvPr/>
          </p:nvSpPr>
          <p:spPr>
            <a:xfrm>
              <a:off x="2867600" y="3208250"/>
              <a:ext cx="406025" cy="214050"/>
            </a:xfrm>
            <a:custGeom>
              <a:avLst/>
              <a:gdLst/>
              <a:ahLst/>
              <a:cxnLst/>
              <a:rect l="l" t="t" r="r" b="b"/>
              <a:pathLst>
                <a:path w="16241" h="8562" extrusionOk="0">
                  <a:moveTo>
                    <a:pt x="1" y="8562"/>
                  </a:moveTo>
                  <a:cubicBezTo>
                    <a:pt x="48" y="8443"/>
                    <a:pt x="48" y="8383"/>
                    <a:pt x="72" y="8359"/>
                  </a:cubicBezTo>
                  <a:cubicBezTo>
                    <a:pt x="5585" y="5859"/>
                    <a:pt x="10883" y="2918"/>
                    <a:pt x="16158" y="1"/>
                  </a:cubicBezTo>
                  <a:cubicBezTo>
                    <a:pt x="16193" y="25"/>
                    <a:pt x="16205" y="61"/>
                    <a:pt x="16241" y="84"/>
                  </a:cubicBezTo>
                  <a:cubicBezTo>
                    <a:pt x="16158" y="144"/>
                    <a:pt x="16098" y="227"/>
                    <a:pt x="16027" y="263"/>
                  </a:cubicBezTo>
                  <a:cubicBezTo>
                    <a:pt x="13241" y="1799"/>
                    <a:pt x="10478" y="3382"/>
                    <a:pt x="7668" y="4847"/>
                  </a:cubicBezTo>
                  <a:cubicBezTo>
                    <a:pt x="5263" y="6097"/>
                    <a:pt x="2811" y="7228"/>
                    <a:pt x="382" y="8419"/>
                  </a:cubicBezTo>
                  <a:cubicBezTo>
                    <a:pt x="298" y="8478"/>
                    <a:pt x="179" y="8502"/>
                    <a:pt x="1" y="85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40"/>
            <p:cNvSpPr/>
            <p:nvPr/>
          </p:nvSpPr>
          <p:spPr>
            <a:xfrm>
              <a:off x="2845275" y="3179100"/>
              <a:ext cx="420025" cy="217000"/>
            </a:xfrm>
            <a:custGeom>
              <a:avLst/>
              <a:gdLst/>
              <a:ahLst/>
              <a:cxnLst/>
              <a:rect l="l" t="t" r="r" b="b"/>
              <a:pathLst>
                <a:path w="16801" h="8680" extrusionOk="0">
                  <a:moveTo>
                    <a:pt x="16801" y="84"/>
                  </a:moveTo>
                  <a:cubicBezTo>
                    <a:pt x="11312" y="3108"/>
                    <a:pt x="5740" y="5989"/>
                    <a:pt x="72" y="8680"/>
                  </a:cubicBezTo>
                  <a:cubicBezTo>
                    <a:pt x="48" y="8632"/>
                    <a:pt x="13" y="8608"/>
                    <a:pt x="1" y="8561"/>
                  </a:cubicBezTo>
                  <a:cubicBezTo>
                    <a:pt x="60" y="8501"/>
                    <a:pt x="120" y="8442"/>
                    <a:pt x="191" y="8394"/>
                  </a:cubicBezTo>
                  <a:cubicBezTo>
                    <a:pt x="2680" y="7180"/>
                    <a:pt x="5192" y="6001"/>
                    <a:pt x="7668" y="4751"/>
                  </a:cubicBezTo>
                  <a:cubicBezTo>
                    <a:pt x="9585" y="3786"/>
                    <a:pt x="11443" y="2727"/>
                    <a:pt x="13348" y="1727"/>
                  </a:cubicBezTo>
                  <a:cubicBezTo>
                    <a:pt x="14407" y="1179"/>
                    <a:pt x="15479" y="631"/>
                    <a:pt x="16539" y="95"/>
                  </a:cubicBezTo>
                  <a:cubicBezTo>
                    <a:pt x="16610" y="48"/>
                    <a:pt x="16693" y="36"/>
                    <a:pt x="16777" y="0"/>
                  </a:cubicBezTo>
                  <a:cubicBezTo>
                    <a:pt x="16777" y="24"/>
                    <a:pt x="16789" y="48"/>
                    <a:pt x="16801" y="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40"/>
            <p:cNvSpPr/>
            <p:nvPr/>
          </p:nvSpPr>
          <p:spPr>
            <a:xfrm>
              <a:off x="3340575" y="3010325"/>
              <a:ext cx="411400" cy="234875"/>
            </a:xfrm>
            <a:custGeom>
              <a:avLst/>
              <a:gdLst/>
              <a:ahLst/>
              <a:cxnLst/>
              <a:rect l="l" t="t" r="r" b="b"/>
              <a:pathLst>
                <a:path w="16456" h="9395" extrusionOk="0">
                  <a:moveTo>
                    <a:pt x="1" y="9311"/>
                  </a:moveTo>
                  <a:cubicBezTo>
                    <a:pt x="60" y="9251"/>
                    <a:pt x="108" y="9192"/>
                    <a:pt x="191" y="9168"/>
                  </a:cubicBezTo>
                  <a:cubicBezTo>
                    <a:pt x="5692" y="6251"/>
                    <a:pt x="11050" y="3084"/>
                    <a:pt x="16455" y="0"/>
                  </a:cubicBezTo>
                  <a:cubicBezTo>
                    <a:pt x="11050" y="3263"/>
                    <a:pt x="5692" y="6561"/>
                    <a:pt x="48" y="9394"/>
                  </a:cubicBezTo>
                  <a:cubicBezTo>
                    <a:pt x="37" y="9359"/>
                    <a:pt x="25" y="9335"/>
                    <a:pt x="1" y="931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40"/>
            <p:cNvSpPr/>
            <p:nvPr/>
          </p:nvSpPr>
          <p:spPr>
            <a:xfrm>
              <a:off x="2339575" y="3263025"/>
              <a:ext cx="458400" cy="136350"/>
            </a:xfrm>
            <a:custGeom>
              <a:avLst/>
              <a:gdLst/>
              <a:ahLst/>
              <a:cxnLst/>
              <a:rect l="l" t="t" r="r" b="b"/>
              <a:pathLst>
                <a:path w="18336" h="5454" extrusionOk="0">
                  <a:moveTo>
                    <a:pt x="18336" y="5454"/>
                  </a:moveTo>
                  <a:cubicBezTo>
                    <a:pt x="18229" y="5442"/>
                    <a:pt x="18110" y="5430"/>
                    <a:pt x="18014" y="5394"/>
                  </a:cubicBezTo>
                  <a:cubicBezTo>
                    <a:pt x="13061" y="4001"/>
                    <a:pt x="8132" y="2596"/>
                    <a:pt x="3203" y="1168"/>
                  </a:cubicBezTo>
                  <a:cubicBezTo>
                    <a:pt x="2191" y="870"/>
                    <a:pt x="1203" y="489"/>
                    <a:pt x="203" y="144"/>
                  </a:cubicBezTo>
                  <a:cubicBezTo>
                    <a:pt x="131" y="120"/>
                    <a:pt x="60" y="72"/>
                    <a:pt x="0" y="1"/>
                  </a:cubicBezTo>
                  <a:cubicBezTo>
                    <a:pt x="6049" y="2037"/>
                    <a:pt x="12299" y="3406"/>
                    <a:pt x="18336" y="545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40"/>
            <p:cNvSpPr/>
            <p:nvPr/>
          </p:nvSpPr>
          <p:spPr>
            <a:xfrm>
              <a:off x="2906000" y="3326725"/>
              <a:ext cx="277450" cy="148250"/>
            </a:xfrm>
            <a:custGeom>
              <a:avLst/>
              <a:gdLst/>
              <a:ahLst/>
              <a:cxnLst/>
              <a:rect l="l" t="t" r="r" b="b"/>
              <a:pathLst>
                <a:path w="11098" h="5930" extrusionOk="0">
                  <a:moveTo>
                    <a:pt x="1" y="5763"/>
                  </a:moveTo>
                  <a:cubicBezTo>
                    <a:pt x="3668" y="3846"/>
                    <a:pt x="7359" y="1929"/>
                    <a:pt x="11038" y="1"/>
                  </a:cubicBezTo>
                  <a:cubicBezTo>
                    <a:pt x="11050" y="36"/>
                    <a:pt x="11085" y="60"/>
                    <a:pt x="11097" y="84"/>
                  </a:cubicBezTo>
                  <a:cubicBezTo>
                    <a:pt x="11026" y="155"/>
                    <a:pt x="10966" y="251"/>
                    <a:pt x="10871" y="298"/>
                  </a:cubicBezTo>
                  <a:cubicBezTo>
                    <a:pt x="8966" y="1334"/>
                    <a:pt x="7085" y="2358"/>
                    <a:pt x="5180" y="3370"/>
                  </a:cubicBezTo>
                  <a:cubicBezTo>
                    <a:pt x="3668" y="4156"/>
                    <a:pt x="2144" y="4930"/>
                    <a:pt x="620" y="5704"/>
                  </a:cubicBezTo>
                  <a:cubicBezTo>
                    <a:pt x="441" y="5799"/>
                    <a:pt x="251" y="5859"/>
                    <a:pt x="60" y="5930"/>
                  </a:cubicBezTo>
                  <a:cubicBezTo>
                    <a:pt x="36" y="5859"/>
                    <a:pt x="25" y="5811"/>
                    <a:pt x="1" y="576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40"/>
            <p:cNvSpPr/>
            <p:nvPr/>
          </p:nvSpPr>
          <p:spPr>
            <a:xfrm>
              <a:off x="2482450" y="3326125"/>
              <a:ext cx="363450" cy="113450"/>
            </a:xfrm>
            <a:custGeom>
              <a:avLst/>
              <a:gdLst/>
              <a:ahLst/>
              <a:cxnLst/>
              <a:rect l="l" t="t" r="r" b="b"/>
              <a:pathLst>
                <a:path w="14538" h="4538" extrusionOk="0">
                  <a:moveTo>
                    <a:pt x="0" y="1"/>
                  </a:moveTo>
                  <a:cubicBezTo>
                    <a:pt x="4858" y="1477"/>
                    <a:pt x="9692" y="2930"/>
                    <a:pt x="14538" y="4406"/>
                  </a:cubicBezTo>
                  <a:cubicBezTo>
                    <a:pt x="14157" y="4537"/>
                    <a:pt x="1107" y="63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40"/>
            <p:cNvSpPr/>
            <p:nvPr/>
          </p:nvSpPr>
          <p:spPr>
            <a:xfrm>
              <a:off x="2958700" y="3403825"/>
              <a:ext cx="223250" cy="131300"/>
            </a:xfrm>
            <a:custGeom>
              <a:avLst/>
              <a:gdLst/>
              <a:ahLst/>
              <a:cxnLst/>
              <a:rect l="l" t="t" r="r" b="b"/>
              <a:pathLst>
                <a:path w="8930" h="5252" extrusionOk="0">
                  <a:moveTo>
                    <a:pt x="8930" y="0"/>
                  </a:moveTo>
                  <a:cubicBezTo>
                    <a:pt x="8739" y="441"/>
                    <a:pt x="643" y="5227"/>
                    <a:pt x="0" y="5251"/>
                  </a:cubicBezTo>
                  <a:cubicBezTo>
                    <a:pt x="48" y="5180"/>
                    <a:pt x="72" y="5120"/>
                    <a:pt x="119" y="5096"/>
                  </a:cubicBezTo>
                  <a:cubicBezTo>
                    <a:pt x="3072" y="3394"/>
                    <a:pt x="6013" y="1703"/>
                    <a:pt x="89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40"/>
            <p:cNvSpPr/>
            <p:nvPr/>
          </p:nvSpPr>
          <p:spPr>
            <a:xfrm>
              <a:off x="3515000" y="3033250"/>
              <a:ext cx="281625" cy="158975"/>
            </a:xfrm>
            <a:custGeom>
              <a:avLst/>
              <a:gdLst/>
              <a:ahLst/>
              <a:cxnLst/>
              <a:rect l="l" t="t" r="r" b="b"/>
              <a:pathLst>
                <a:path w="11265" h="6359" extrusionOk="0">
                  <a:moveTo>
                    <a:pt x="1" y="6156"/>
                  </a:moveTo>
                  <a:cubicBezTo>
                    <a:pt x="3894" y="4370"/>
                    <a:pt x="7549" y="2096"/>
                    <a:pt x="11264" y="0"/>
                  </a:cubicBezTo>
                  <a:cubicBezTo>
                    <a:pt x="7585" y="2203"/>
                    <a:pt x="3990" y="4548"/>
                    <a:pt x="84" y="6358"/>
                  </a:cubicBezTo>
                  <a:cubicBezTo>
                    <a:pt x="60" y="6287"/>
                    <a:pt x="25" y="6215"/>
                    <a:pt x="1" y="615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40"/>
            <p:cNvSpPr/>
            <p:nvPr/>
          </p:nvSpPr>
          <p:spPr>
            <a:xfrm>
              <a:off x="3035475" y="3304100"/>
              <a:ext cx="273275" cy="153325"/>
            </a:xfrm>
            <a:custGeom>
              <a:avLst/>
              <a:gdLst/>
              <a:ahLst/>
              <a:cxnLst/>
              <a:rect l="l" t="t" r="r" b="b"/>
              <a:pathLst>
                <a:path w="10931" h="6133" extrusionOk="0">
                  <a:moveTo>
                    <a:pt x="10931" y="120"/>
                  </a:moveTo>
                  <a:cubicBezTo>
                    <a:pt x="7323" y="2132"/>
                    <a:pt x="3704" y="4132"/>
                    <a:pt x="84" y="6133"/>
                  </a:cubicBezTo>
                  <a:cubicBezTo>
                    <a:pt x="60" y="6097"/>
                    <a:pt x="25" y="6025"/>
                    <a:pt x="1" y="5990"/>
                  </a:cubicBezTo>
                  <a:cubicBezTo>
                    <a:pt x="3597" y="3942"/>
                    <a:pt x="7276" y="2072"/>
                    <a:pt x="10859" y="1"/>
                  </a:cubicBezTo>
                  <a:cubicBezTo>
                    <a:pt x="10895" y="48"/>
                    <a:pt x="10907" y="84"/>
                    <a:pt x="10931"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40"/>
            <p:cNvSpPr/>
            <p:nvPr/>
          </p:nvSpPr>
          <p:spPr>
            <a:xfrm>
              <a:off x="3334025" y="3025500"/>
              <a:ext cx="242625" cy="147675"/>
            </a:xfrm>
            <a:custGeom>
              <a:avLst/>
              <a:gdLst/>
              <a:ahLst/>
              <a:cxnLst/>
              <a:rect l="l" t="t" r="r" b="b"/>
              <a:pathLst>
                <a:path w="9705" h="5907" extrusionOk="0">
                  <a:moveTo>
                    <a:pt x="1" y="5823"/>
                  </a:moveTo>
                  <a:cubicBezTo>
                    <a:pt x="3037" y="3572"/>
                    <a:pt x="6514" y="2025"/>
                    <a:pt x="9705" y="1"/>
                  </a:cubicBezTo>
                  <a:cubicBezTo>
                    <a:pt x="9621" y="60"/>
                    <a:pt x="9550" y="155"/>
                    <a:pt x="9443" y="191"/>
                  </a:cubicBezTo>
                  <a:cubicBezTo>
                    <a:pt x="8014" y="1060"/>
                    <a:pt x="6573" y="1906"/>
                    <a:pt x="5144" y="2763"/>
                  </a:cubicBezTo>
                  <a:cubicBezTo>
                    <a:pt x="3537" y="3751"/>
                    <a:pt x="1930" y="4763"/>
                    <a:pt x="322" y="5763"/>
                  </a:cubicBezTo>
                  <a:cubicBezTo>
                    <a:pt x="227" y="5799"/>
                    <a:pt x="156" y="5870"/>
                    <a:pt x="60" y="5906"/>
                  </a:cubicBezTo>
                  <a:cubicBezTo>
                    <a:pt x="49" y="5894"/>
                    <a:pt x="25" y="5870"/>
                    <a:pt x="1" y="582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40"/>
            <p:cNvSpPr/>
            <p:nvPr/>
          </p:nvSpPr>
          <p:spPr>
            <a:xfrm>
              <a:off x="3827250" y="2817450"/>
              <a:ext cx="231600" cy="166700"/>
            </a:xfrm>
            <a:custGeom>
              <a:avLst/>
              <a:gdLst/>
              <a:ahLst/>
              <a:cxnLst/>
              <a:rect l="l" t="t" r="r" b="b"/>
              <a:pathLst>
                <a:path w="9264" h="6668" extrusionOk="0">
                  <a:moveTo>
                    <a:pt x="9264" y="0"/>
                  </a:moveTo>
                  <a:cubicBezTo>
                    <a:pt x="9240" y="107"/>
                    <a:pt x="9240" y="238"/>
                    <a:pt x="9168" y="322"/>
                  </a:cubicBezTo>
                  <a:cubicBezTo>
                    <a:pt x="8895" y="560"/>
                    <a:pt x="8633" y="798"/>
                    <a:pt x="8335" y="1000"/>
                  </a:cubicBezTo>
                  <a:cubicBezTo>
                    <a:pt x="5632" y="2858"/>
                    <a:pt x="2953" y="4727"/>
                    <a:pt x="263" y="6584"/>
                  </a:cubicBezTo>
                  <a:cubicBezTo>
                    <a:pt x="203" y="6632"/>
                    <a:pt x="132" y="6644"/>
                    <a:pt x="60" y="6668"/>
                  </a:cubicBezTo>
                  <a:cubicBezTo>
                    <a:pt x="36" y="6644"/>
                    <a:pt x="24" y="6632"/>
                    <a:pt x="1" y="6596"/>
                  </a:cubicBezTo>
                  <a:cubicBezTo>
                    <a:pt x="96" y="6525"/>
                    <a:pt x="191" y="6453"/>
                    <a:pt x="298" y="6370"/>
                  </a:cubicBezTo>
                  <a:cubicBezTo>
                    <a:pt x="2656" y="4739"/>
                    <a:pt x="5037" y="3120"/>
                    <a:pt x="7406" y="1476"/>
                  </a:cubicBezTo>
                  <a:cubicBezTo>
                    <a:pt x="7930" y="1119"/>
                    <a:pt x="8406" y="714"/>
                    <a:pt x="8895" y="333"/>
                  </a:cubicBezTo>
                  <a:cubicBezTo>
                    <a:pt x="9002" y="238"/>
                    <a:pt x="9073" y="119"/>
                    <a:pt x="9168" y="24"/>
                  </a:cubicBezTo>
                  <a:cubicBezTo>
                    <a:pt x="9192" y="12"/>
                    <a:pt x="9240" y="12"/>
                    <a:pt x="9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40"/>
            <p:cNvSpPr/>
            <p:nvPr/>
          </p:nvSpPr>
          <p:spPr>
            <a:xfrm>
              <a:off x="3735575" y="2872800"/>
              <a:ext cx="198250" cy="108675"/>
            </a:xfrm>
            <a:custGeom>
              <a:avLst/>
              <a:gdLst/>
              <a:ahLst/>
              <a:cxnLst/>
              <a:rect l="l" t="t" r="r" b="b"/>
              <a:pathLst>
                <a:path w="7930" h="4347" extrusionOk="0">
                  <a:moveTo>
                    <a:pt x="7930" y="179"/>
                  </a:moveTo>
                  <a:cubicBezTo>
                    <a:pt x="5311" y="1572"/>
                    <a:pt x="2715" y="2965"/>
                    <a:pt x="84" y="4346"/>
                  </a:cubicBezTo>
                  <a:cubicBezTo>
                    <a:pt x="60" y="4299"/>
                    <a:pt x="36" y="4251"/>
                    <a:pt x="0" y="4192"/>
                  </a:cubicBezTo>
                  <a:cubicBezTo>
                    <a:pt x="2620" y="2787"/>
                    <a:pt x="5227" y="1406"/>
                    <a:pt x="78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40"/>
            <p:cNvSpPr/>
            <p:nvPr/>
          </p:nvSpPr>
          <p:spPr>
            <a:xfrm>
              <a:off x="3319750" y="3060625"/>
              <a:ext cx="171175" cy="85750"/>
            </a:xfrm>
            <a:custGeom>
              <a:avLst/>
              <a:gdLst/>
              <a:ahLst/>
              <a:cxnLst/>
              <a:rect l="l" t="t" r="r" b="b"/>
              <a:pathLst>
                <a:path w="6847" h="3430" extrusionOk="0">
                  <a:moveTo>
                    <a:pt x="0" y="3287"/>
                  </a:moveTo>
                  <a:cubicBezTo>
                    <a:pt x="2227" y="2096"/>
                    <a:pt x="4430" y="834"/>
                    <a:pt x="6847" y="1"/>
                  </a:cubicBezTo>
                  <a:cubicBezTo>
                    <a:pt x="4584" y="1143"/>
                    <a:pt x="2334" y="2286"/>
                    <a:pt x="72" y="3429"/>
                  </a:cubicBezTo>
                  <a:cubicBezTo>
                    <a:pt x="60" y="3382"/>
                    <a:pt x="24" y="3334"/>
                    <a:pt x="0" y="328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40"/>
            <p:cNvSpPr/>
            <p:nvPr/>
          </p:nvSpPr>
          <p:spPr>
            <a:xfrm>
              <a:off x="2751225" y="3444000"/>
              <a:ext cx="164325" cy="52725"/>
            </a:xfrm>
            <a:custGeom>
              <a:avLst/>
              <a:gdLst/>
              <a:ahLst/>
              <a:cxnLst/>
              <a:rect l="l" t="t" r="r" b="b"/>
              <a:pathLst>
                <a:path w="6573" h="2109" extrusionOk="0">
                  <a:moveTo>
                    <a:pt x="24" y="1"/>
                  </a:moveTo>
                  <a:cubicBezTo>
                    <a:pt x="2215" y="656"/>
                    <a:pt x="4382" y="1310"/>
                    <a:pt x="6573" y="1989"/>
                  </a:cubicBezTo>
                  <a:lnTo>
                    <a:pt x="6573" y="2072"/>
                  </a:lnTo>
                  <a:cubicBezTo>
                    <a:pt x="6454" y="2072"/>
                    <a:pt x="6335" y="2108"/>
                    <a:pt x="6251" y="2072"/>
                  </a:cubicBezTo>
                  <a:cubicBezTo>
                    <a:pt x="4227" y="1465"/>
                    <a:pt x="2203" y="858"/>
                    <a:pt x="191" y="239"/>
                  </a:cubicBezTo>
                  <a:cubicBezTo>
                    <a:pt x="120" y="227"/>
                    <a:pt x="60" y="167"/>
                    <a:pt x="0" y="120"/>
                  </a:cubicBezTo>
                  <a:cubicBezTo>
                    <a:pt x="0" y="84"/>
                    <a:pt x="12" y="48"/>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40"/>
            <p:cNvSpPr/>
            <p:nvPr/>
          </p:nvSpPr>
          <p:spPr>
            <a:xfrm>
              <a:off x="2114250" y="3203500"/>
              <a:ext cx="186050" cy="53900"/>
            </a:xfrm>
            <a:custGeom>
              <a:avLst/>
              <a:gdLst/>
              <a:ahLst/>
              <a:cxnLst/>
              <a:rect l="l" t="t" r="r" b="b"/>
              <a:pathLst>
                <a:path w="7442" h="2156" extrusionOk="0">
                  <a:moveTo>
                    <a:pt x="0" y="96"/>
                  </a:moveTo>
                  <a:cubicBezTo>
                    <a:pt x="631" y="0"/>
                    <a:pt x="7072" y="1786"/>
                    <a:pt x="7442" y="2156"/>
                  </a:cubicBezTo>
                  <a:cubicBezTo>
                    <a:pt x="4905" y="1453"/>
                    <a:pt x="2453" y="786"/>
                    <a:pt x="0" y="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40"/>
            <p:cNvSpPr/>
            <p:nvPr/>
          </p:nvSpPr>
          <p:spPr>
            <a:xfrm>
              <a:off x="3579600" y="2998725"/>
              <a:ext cx="109275" cy="64000"/>
            </a:xfrm>
            <a:custGeom>
              <a:avLst/>
              <a:gdLst/>
              <a:ahLst/>
              <a:cxnLst/>
              <a:rect l="l" t="t" r="r" b="b"/>
              <a:pathLst>
                <a:path w="4371" h="2560" extrusionOk="0">
                  <a:moveTo>
                    <a:pt x="1" y="2477"/>
                  </a:moveTo>
                  <a:cubicBezTo>
                    <a:pt x="1429" y="1655"/>
                    <a:pt x="2858" y="845"/>
                    <a:pt x="4370" y="0"/>
                  </a:cubicBezTo>
                  <a:cubicBezTo>
                    <a:pt x="4251" y="393"/>
                    <a:pt x="572" y="2500"/>
                    <a:pt x="60" y="2560"/>
                  </a:cubicBezTo>
                  <a:cubicBezTo>
                    <a:pt x="36" y="2536"/>
                    <a:pt x="24" y="2500"/>
                    <a:pt x="1" y="247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40"/>
            <p:cNvSpPr/>
            <p:nvPr/>
          </p:nvSpPr>
          <p:spPr>
            <a:xfrm>
              <a:off x="3680800" y="2853750"/>
              <a:ext cx="160175" cy="90825"/>
            </a:xfrm>
            <a:custGeom>
              <a:avLst/>
              <a:gdLst/>
              <a:ahLst/>
              <a:cxnLst/>
              <a:rect l="l" t="t" r="r" b="b"/>
              <a:pathLst>
                <a:path w="6407" h="3633" extrusionOk="0">
                  <a:moveTo>
                    <a:pt x="1" y="3513"/>
                  </a:moveTo>
                  <a:cubicBezTo>
                    <a:pt x="2120" y="2334"/>
                    <a:pt x="4227" y="1167"/>
                    <a:pt x="6347" y="1"/>
                  </a:cubicBezTo>
                  <a:cubicBezTo>
                    <a:pt x="6359" y="24"/>
                    <a:pt x="6394" y="72"/>
                    <a:pt x="6406" y="96"/>
                  </a:cubicBezTo>
                  <a:cubicBezTo>
                    <a:pt x="4287" y="1275"/>
                    <a:pt x="2191" y="2453"/>
                    <a:pt x="84" y="3632"/>
                  </a:cubicBezTo>
                  <a:cubicBezTo>
                    <a:pt x="48" y="3596"/>
                    <a:pt x="36" y="3549"/>
                    <a:pt x="1" y="35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40"/>
            <p:cNvSpPr/>
            <p:nvPr/>
          </p:nvSpPr>
          <p:spPr>
            <a:xfrm>
              <a:off x="2343725" y="3236250"/>
              <a:ext cx="181900" cy="55075"/>
            </a:xfrm>
            <a:custGeom>
              <a:avLst/>
              <a:gdLst/>
              <a:ahLst/>
              <a:cxnLst/>
              <a:rect l="l" t="t" r="r" b="b"/>
              <a:pathLst>
                <a:path w="7276" h="2203" extrusionOk="0">
                  <a:moveTo>
                    <a:pt x="7276" y="2203"/>
                  </a:moveTo>
                  <a:cubicBezTo>
                    <a:pt x="4799" y="1679"/>
                    <a:pt x="2382" y="929"/>
                    <a:pt x="1" y="0"/>
                  </a:cubicBezTo>
                  <a:cubicBezTo>
                    <a:pt x="2442" y="738"/>
                    <a:pt x="4870" y="1465"/>
                    <a:pt x="7276" y="2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40"/>
            <p:cNvSpPr/>
            <p:nvPr/>
          </p:nvSpPr>
          <p:spPr>
            <a:xfrm>
              <a:off x="3684975" y="2885300"/>
              <a:ext cx="125025" cy="78025"/>
            </a:xfrm>
            <a:custGeom>
              <a:avLst/>
              <a:gdLst/>
              <a:ahLst/>
              <a:cxnLst/>
              <a:rect l="l" t="t" r="r" b="b"/>
              <a:pathLst>
                <a:path w="5001" h="3121" extrusionOk="0">
                  <a:moveTo>
                    <a:pt x="5001" y="120"/>
                  </a:moveTo>
                  <a:cubicBezTo>
                    <a:pt x="3370" y="1120"/>
                    <a:pt x="1715" y="2132"/>
                    <a:pt x="72" y="3120"/>
                  </a:cubicBezTo>
                  <a:cubicBezTo>
                    <a:pt x="48" y="3084"/>
                    <a:pt x="12" y="3037"/>
                    <a:pt x="0" y="2989"/>
                  </a:cubicBezTo>
                  <a:cubicBezTo>
                    <a:pt x="1655" y="1989"/>
                    <a:pt x="3287" y="1001"/>
                    <a:pt x="4941" y="1"/>
                  </a:cubicBezTo>
                  <a:cubicBezTo>
                    <a:pt x="4953" y="48"/>
                    <a:pt x="4977" y="84"/>
                    <a:pt x="5001"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40"/>
            <p:cNvSpPr/>
            <p:nvPr/>
          </p:nvSpPr>
          <p:spPr>
            <a:xfrm>
              <a:off x="3719200" y="2904950"/>
              <a:ext cx="112850" cy="61950"/>
            </a:xfrm>
            <a:custGeom>
              <a:avLst/>
              <a:gdLst/>
              <a:ahLst/>
              <a:cxnLst/>
              <a:rect l="l" t="t" r="r" b="b"/>
              <a:pathLst>
                <a:path w="4514" h="2478" extrusionOk="0">
                  <a:moveTo>
                    <a:pt x="1" y="2358"/>
                  </a:moveTo>
                  <a:cubicBezTo>
                    <a:pt x="1489" y="1560"/>
                    <a:pt x="2906" y="643"/>
                    <a:pt x="4465" y="1"/>
                  </a:cubicBezTo>
                  <a:cubicBezTo>
                    <a:pt x="4477" y="36"/>
                    <a:pt x="4501" y="48"/>
                    <a:pt x="4513" y="72"/>
                  </a:cubicBezTo>
                  <a:cubicBezTo>
                    <a:pt x="3037" y="882"/>
                    <a:pt x="1560" y="1679"/>
                    <a:pt x="72" y="2477"/>
                  </a:cubicBezTo>
                  <a:cubicBezTo>
                    <a:pt x="48" y="2441"/>
                    <a:pt x="13" y="2394"/>
                    <a:pt x="1" y="235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40"/>
            <p:cNvSpPr/>
            <p:nvPr/>
          </p:nvSpPr>
          <p:spPr>
            <a:xfrm>
              <a:off x="2320225" y="3322850"/>
              <a:ext cx="154500" cy="49450"/>
            </a:xfrm>
            <a:custGeom>
              <a:avLst/>
              <a:gdLst/>
              <a:ahLst/>
              <a:cxnLst/>
              <a:rect l="l" t="t" r="r" b="b"/>
              <a:pathLst>
                <a:path w="6180" h="1978" extrusionOk="0">
                  <a:moveTo>
                    <a:pt x="24" y="1"/>
                  </a:moveTo>
                  <a:cubicBezTo>
                    <a:pt x="2084" y="656"/>
                    <a:pt x="4120" y="1322"/>
                    <a:pt x="6180" y="1977"/>
                  </a:cubicBezTo>
                  <a:cubicBezTo>
                    <a:pt x="4048" y="1596"/>
                    <a:pt x="2048" y="727"/>
                    <a:pt x="0" y="108"/>
                  </a:cubicBezTo>
                  <a:cubicBezTo>
                    <a:pt x="0" y="60"/>
                    <a:pt x="12" y="25"/>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40"/>
            <p:cNvSpPr/>
            <p:nvPr/>
          </p:nvSpPr>
          <p:spPr>
            <a:xfrm>
              <a:off x="3051250" y="3402925"/>
              <a:ext cx="109275" cy="66400"/>
            </a:xfrm>
            <a:custGeom>
              <a:avLst/>
              <a:gdLst/>
              <a:ahLst/>
              <a:cxnLst/>
              <a:rect l="l" t="t" r="r" b="b"/>
              <a:pathLst>
                <a:path w="4371" h="2656" extrusionOk="0">
                  <a:moveTo>
                    <a:pt x="4371" y="120"/>
                  </a:moveTo>
                  <a:lnTo>
                    <a:pt x="84" y="2656"/>
                  </a:lnTo>
                  <a:cubicBezTo>
                    <a:pt x="49" y="2620"/>
                    <a:pt x="37" y="2572"/>
                    <a:pt x="1" y="2525"/>
                  </a:cubicBezTo>
                  <a:cubicBezTo>
                    <a:pt x="1430" y="1679"/>
                    <a:pt x="2858" y="834"/>
                    <a:pt x="4287" y="1"/>
                  </a:cubicBezTo>
                  <a:cubicBezTo>
                    <a:pt x="4311" y="36"/>
                    <a:pt x="4335" y="84"/>
                    <a:pt x="4371"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40"/>
            <p:cNvSpPr/>
            <p:nvPr/>
          </p:nvSpPr>
          <p:spPr>
            <a:xfrm>
              <a:off x="3084600" y="1635450"/>
              <a:ext cx="124150" cy="49425"/>
            </a:xfrm>
            <a:custGeom>
              <a:avLst/>
              <a:gdLst/>
              <a:ahLst/>
              <a:cxnLst/>
              <a:rect l="l" t="t" r="r" b="b"/>
              <a:pathLst>
                <a:path w="4966" h="1977" extrusionOk="0">
                  <a:moveTo>
                    <a:pt x="4965" y="120"/>
                  </a:moveTo>
                  <a:cubicBezTo>
                    <a:pt x="3334" y="751"/>
                    <a:pt x="1679" y="1358"/>
                    <a:pt x="36" y="1977"/>
                  </a:cubicBezTo>
                  <a:cubicBezTo>
                    <a:pt x="24" y="1941"/>
                    <a:pt x="12" y="1905"/>
                    <a:pt x="0" y="1858"/>
                  </a:cubicBezTo>
                  <a:cubicBezTo>
                    <a:pt x="1632" y="1239"/>
                    <a:pt x="3287" y="632"/>
                    <a:pt x="4918" y="0"/>
                  </a:cubicBezTo>
                  <a:cubicBezTo>
                    <a:pt x="4942" y="48"/>
                    <a:pt x="4953" y="72"/>
                    <a:pt x="4965"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40"/>
            <p:cNvSpPr/>
            <p:nvPr/>
          </p:nvSpPr>
          <p:spPr>
            <a:xfrm>
              <a:off x="2900050" y="3343400"/>
              <a:ext cx="86350" cy="48250"/>
            </a:xfrm>
            <a:custGeom>
              <a:avLst/>
              <a:gdLst/>
              <a:ahLst/>
              <a:cxnLst/>
              <a:rect l="l" t="t" r="r" b="b"/>
              <a:pathLst>
                <a:path w="3454" h="1930" extrusionOk="0">
                  <a:moveTo>
                    <a:pt x="3453" y="131"/>
                  </a:moveTo>
                  <a:cubicBezTo>
                    <a:pt x="2334" y="727"/>
                    <a:pt x="1203" y="1334"/>
                    <a:pt x="72" y="1929"/>
                  </a:cubicBezTo>
                  <a:cubicBezTo>
                    <a:pt x="36" y="1882"/>
                    <a:pt x="24" y="1846"/>
                    <a:pt x="1" y="1798"/>
                  </a:cubicBezTo>
                  <a:cubicBezTo>
                    <a:pt x="1132" y="1203"/>
                    <a:pt x="2239" y="596"/>
                    <a:pt x="3370" y="0"/>
                  </a:cubicBezTo>
                  <a:cubicBezTo>
                    <a:pt x="3406" y="36"/>
                    <a:pt x="3430" y="84"/>
                    <a:pt x="3453"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40"/>
            <p:cNvSpPr/>
            <p:nvPr/>
          </p:nvSpPr>
          <p:spPr>
            <a:xfrm>
              <a:off x="3356350" y="3205275"/>
              <a:ext cx="84875" cy="51225"/>
            </a:xfrm>
            <a:custGeom>
              <a:avLst/>
              <a:gdLst/>
              <a:ahLst/>
              <a:cxnLst/>
              <a:rect l="l" t="t" r="r" b="b"/>
              <a:pathLst>
                <a:path w="3395" h="2049" extrusionOk="0">
                  <a:moveTo>
                    <a:pt x="1" y="1954"/>
                  </a:moveTo>
                  <a:cubicBezTo>
                    <a:pt x="1120" y="1311"/>
                    <a:pt x="2227" y="656"/>
                    <a:pt x="3335" y="1"/>
                  </a:cubicBezTo>
                  <a:cubicBezTo>
                    <a:pt x="3358" y="25"/>
                    <a:pt x="3382" y="72"/>
                    <a:pt x="3394" y="108"/>
                  </a:cubicBezTo>
                  <a:cubicBezTo>
                    <a:pt x="2311" y="787"/>
                    <a:pt x="1192" y="1418"/>
                    <a:pt x="60" y="2049"/>
                  </a:cubicBezTo>
                  <a:cubicBezTo>
                    <a:pt x="49" y="2025"/>
                    <a:pt x="37" y="1977"/>
                    <a:pt x="1" y="195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40"/>
            <p:cNvSpPr/>
            <p:nvPr/>
          </p:nvSpPr>
          <p:spPr>
            <a:xfrm>
              <a:off x="3263200" y="3260650"/>
              <a:ext cx="72350" cy="41700"/>
            </a:xfrm>
            <a:custGeom>
              <a:avLst/>
              <a:gdLst/>
              <a:ahLst/>
              <a:cxnLst/>
              <a:rect l="l" t="t" r="r" b="b"/>
              <a:pathLst>
                <a:path w="2894" h="1668" extrusionOk="0">
                  <a:moveTo>
                    <a:pt x="0" y="1608"/>
                  </a:moveTo>
                  <a:cubicBezTo>
                    <a:pt x="929" y="1084"/>
                    <a:pt x="1870" y="572"/>
                    <a:pt x="2893" y="0"/>
                  </a:cubicBezTo>
                  <a:cubicBezTo>
                    <a:pt x="2739" y="346"/>
                    <a:pt x="369" y="1667"/>
                    <a:pt x="0" y="160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40"/>
            <p:cNvSpPr/>
            <p:nvPr/>
          </p:nvSpPr>
          <p:spPr>
            <a:xfrm>
              <a:off x="1971675" y="3147250"/>
              <a:ext cx="88425" cy="30075"/>
            </a:xfrm>
            <a:custGeom>
              <a:avLst/>
              <a:gdLst/>
              <a:ahLst/>
              <a:cxnLst/>
              <a:rect l="l" t="t" r="r" b="b"/>
              <a:pathLst>
                <a:path w="3537" h="1203" extrusionOk="0">
                  <a:moveTo>
                    <a:pt x="3500" y="1203"/>
                  </a:moveTo>
                  <a:cubicBezTo>
                    <a:pt x="2334" y="846"/>
                    <a:pt x="1155" y="488"/>
                    <a:pt x="0" y="131"/>
                  </a:cubicBezTo>
                  <a:lnTo>
                    <a:pt x="48" y="0"/>
                  </a:lnTo>
                  <a:cubicBezTo>
                    <a:pt x="1203" y="357"/>
                    <a:pt x="2381" y="703"/>
                    <a:pt x="3536" y="1060"/>
                  </a:cubicBezTo>
                  <a:cubicBezTo>
                    <a:pt x="3524" y="1096"/>
                    <a:pt x="3512" y="1155"/>
                    <a:pt x="3500" y="1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40"/>
            <p:cNvSpPr/>
            <p:nvPr/>
          </p:nvSpPr>
          <p:spPr>
            <a:xfrm>
              <a:off x="2916425" y="3438950"/>
              <a:ext cx="74725" cy="48825"/>
            </a:xfrm>
            <a:custGeom>
              <a:avLst/>
              <a:gdLst/>
              <a:ahLst/>
              <a:cxnLst/>
              <a:rect l="l" t="t" r="r" b="b"/>
              <a:pathLst>
                <a:path w="2989" h="1953" extrusionOk="0">
                  <a:moveTo>
                    <a:pt x="0" y="1810"/>
                  </a:moveTo>
                  <a:cubicBezTo>
                    <a:pt x="965" y="1203"/>
                    <a:pt x="1929" y="608"/>
                    <a:pt x="2894" y="0"/>
                  </a:cubicBezTo>
                  <a:lnTo>
                    <a:pt x="2989" y="131"/>
                  </a:lnTo>
                  <a:cubicBezTo>
                    <a:pt x="2025" y="739"/>
                    <a:pt x="1048" y="1334"/>
                    <a:pt x="84" y="1953"/>
                  </a:cubicBezTo>
                  <a:cubicBezTo>
                    <a:pt x="36" y="1893"/>
                    <a:pt x="12" y="1858"/>
                    <a:pt x="0" y="1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40"/>
            <p:cNvSpPr/>
            <p:nvPr/>
          </p:nvSpPr>
          <p:spPr>
            <a:xfrm>
              <a:off x="2972375" y="3367200"/>
              <a:ext cx="86350" cy="47075"/>
            </a:xfrm>
            <a:custGeom>
              <a:avLst/>
              <a:gdLst/>
              <a:ahLst/>
              <a:cxnLst/>
              <a:rect l="l" t="t" r="r" b="b"/>
              <a:pathLst>
                <a:path w="3454" h="1883" extrusionOk="0">
                  <a:moveTo>
                    <a:pt x="1" y="1882"/>
                  </a:moveTo>
                  <a:cubicBezTo>
                    <a:pt x="1132" y="1263"/>
                    <a:pt x="2263" y="632"/>
                    <a:pt x="3394" y="1"/>
                  </a:cubicBezTo>
                  <a:cubicBezTo>
                    <a:pt x="3418" y="25"/>
                    <a:pt x="3430" y="60"/>
                    <a:pt x="3454" y="96"/>
                  </a:cubicBezTo>
                  <a:cubicBezTo>
                    <a:pt x="2323" y="751"/>
                    <a:pt x="1239" y="1453"/>
                    <a:pt x="1" y="188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40"/>
            <p:cNvSpPr/>
            <p:nvPr/>
          </p:nvSpPr>
          <p:spPr>
            <a:xfrm>
              <a:off x="2510125" y="3376450"/>
              <a:ext cx="72050" cy="28875"/>
            </a:xfrm>
            <a:custGeom>
              <a:avLst/>
              <a:gdLst/>
              <a:ahLst/>
              <a:cxnLst/>
              <a:rect l="l" t="t" r="r" b="b"/>
              <a:pathLst>
                <a:path w="2882" h="1155" extrusionOk="0">
                  <a:moveTo>
                    <a:pt x="36" y="0"/>
                  </a:moveTo>
                  <a:cubicBezTo>
                    <a:pt x="989" y="345"/>
                    <a:pt x="1929" y="667"/>
                    <a:pt x="2882" y="1012"/>
                  </a:cubicBezTo>
                  <a:cubicBezTo>
                    <a:pt x="2870" y="1048"/>
                    <a:pt x="2846" y="1095"/>
                    <a:pt x="2834" y="1155"/>
                  </a:cubicBezTo>
                  <a:cubicBezTo>
                    <a:pt x="1882" y="822"/>
                    <a:pt x="953" y="488"/>
                    <a:pt x="0" y="143"/>
                  </a:cubicBezTo>
                  <a:cubicBezTo>
                    <a:pt x="0" y="83"/>
                    <a:pt x="24" y="48"/>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40"/>
            <p:cNvSpPr/>
            <p:nvPr/>
          </p:nvSpPr>
          <p:spPr>
            <a:xfrm>
              <a:off x="3951375" y="2707000"/>
              <a:ext cx="87825" cy="62850"/>
            </a:xfrm>
            <a:custGeom>
              <a:avLst/>
              <a:gdLst/>
              <a:ahLst/>
              <a:cxnLst/>
              <a:rect l="l" t="t" r="r" b="b"/>
              <a:pathLst>
                <a:path w="3513" h="2514" extrusionOk="0">
                  <a:moveTo>
                    <a:pt x="0" y="2442"/>
                  </a:moveTo>
                  <a:cubicBezTo>
                    <a:pt x="1143" y="1620"/>
                    <a:pt x="2298" y="822"/>
                    <a:pt x="3453" y="1"/>
                  </a:cubicBezTo>
                  <a:cubicBezTo>
                    <a:pt x="3465" y="37"/>
                    <a:pt x="3501" y="60"/>
                    <a:pt x="3513" y="72"/>
                  </a:cubicBezTo>
                  <a:cubicBezTo>
                    <a:pt x="2370" y="894"/>
                    <a:pt x="1227" y="1715"/>
                    <a:pt x="96" y="2513"/>
                  </a:cubicBezTo>
                  <a:cubicBezTo>
                    <a:pt x="48" y="2501"/>
                    <a:pt x="12" y="2477"/>
                    <a:pt x="0" y="244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40"/>
            <p:cNvSpPr/>
            <p:nvPr/>
          </p:nvSpPr>
          <p:spPr>
            <a:xfrm>
              <a:off x="3953150" y="2785900"/>
              <a:ext cx="88725" cy="62525"/>
            </a:xfrm>
            <a:custGeom>
              <a:avLst/>
              <a:gdLst/>
              <a:ahLst/>
              <a:cxnLst/>
              <a:rect l="l" t="t" r="r" b="b"/>
              <a:pathLst>
                <a:path w="3549" h="2501" extrusionOk="0">
                  <a:moveTo>
                    <a:pt x="3549" y="0"/>
                  </a:moveTo>
                  <a:cubicBezTo>
                    <a:pt x="2489" y="1000"/>
                    <a:pt x="1227" y="1726"/>
                    <a:pt x="1" y="2500"/>
                  </a:cubicBezTo>
                  <a:cubicBezTo>
                    <a:pt x="1192" y="1667"/>
                    <a:pt x="2370" y="833"/>
                    <a:pt x="35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40"/>
            <p:cNvSpPr/>
            <p:nvPr/>
          </p:nvSpPr>
          <p:spPr>
            <a:xfrm>
              <a:off x="3911500" y="2704325"/>
              <a:ext cx="74425" cy="50625"/>
            </a:xfrm>
            <a:custGeom>
              <a:avLst/>
              <a:gdLst/>
              <a:ahLst/>
              <a:cxnLst/>
              <a:rect l="l" t="t" r="r" b="b"/>
              <a:pathLst>
                <a:path w="2977" h="2025" extrusionOk="0">
                  <a:moveTo>
                    <a:pt x="0" y="1953"/>
                  </a:moveTo>
                  <a:cubicBezTo>
                    <a:pt x="988" y="1299"/>
                    <a:pt x="1953" y="656"/>
                    <a:pt x="2941" y="1"/>
                  </a:cubicBezTo>
                  <a:cubicBezTo>
                    <a:pt x="2953" y="36"/>
                    <a:pt x="2965" y="48"/>
                    <a:pt x="2977" y="72"/>
                  </a:cubicBezTo>
                  <a:cubicBezTo>
                    <a:pt x="2012" y="727"/>
                    <a:pt x="1036" y="1370"/>
                    <a:pt x="60" y="2025"/>
                  </a:cubicBezTo>
                  <a:cubicBezTo>
                    <a:pt x="48" y="2013"/>
                    <a:pt x="24" y="1989"/>
                    <a:pt x="0" y="195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40"/>
            <p:cNvSpPr/>
            <p:nvPr/>
          </p:nvSpPr>
          <p:spPr>
            <a:xfrm>
              <a:off x="3947200" y="2627825"/>
              <a:ext cx="67000" cy="47950"/>
            </a:xfrm>
            <a:custGeom>
              <a:avLst/>
              <a:gdLst/>
              <a:ahLst/>
              <a:cxnLst/>
              <a:rect l="l" t="t" r="r" b="b"/>
              <a:pathLst>
                <a:path w="2680" h="1918" extrusionOk="0">
                  <a:moveTo>
                    <a:pt x="1" y="1870"/>
                  </a:moveTo>
                  <a:cubicBezTo>
                    <a:pt x="882" y="1251"/>
                    <a:pt x="1751" y="620"/>
                    <a:pt x="2620" y="1"/>
                  </a:cubicBezTo>
                  <a:cubicBezTo>
                    <a:pt x="2644" y="25"/>
                    <a:pt x="2668" y="60"/>
                    <a:pt x="2680" y="84"/>
                  </a:cubicBezTo>
                  <a:cubicBezTo>
                    <a:pt x="1811" y="703"/>
                    <a:pt x="918" y="1311"/>
                    <a:pt x="37" y="1918"/>
                  </a:cubicBezTo>
                  <a:cubicBezTo>
                    <a:pt x="37" y="1894"/>
                    <a:pt x="25" y="1894"/>
                    <a:pt x="1" y="187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40"/>
            <p:cNvSpPr/>
            <p:nvPr/>
          </p:nvSpPr>
          <p:spPr>
            <a:xfrm>
              <a:off x="3904650" y="2693625"/>
              <a:ext cx="52100" cy="32450"/>
            </a:xfrm>
            <a:custGeom>
              <a:avLst/>
              <a:gdLst/>
              <a:ahLst/>
              <a:cxnLst/>
              <a:rect l="l" t="t" r="r" b="b"/>
              <a:pathLst>
                <a:path w="2084" h="1298" extrusionOk="0">
                  <a:moveTo>
                    <a:pt x="0" y="1226"/>
                  </a:moveTo>
                  <a:cubicBezTo>
                    <a:pt x="679" y="822"/>
                    <a:pt x="1369" y="405"/>
                    <a:pt x="2036" y="0"/>
                  </a:cubicBezTo>
                  <a:cubicBezTo>
                    <a:pt x="2048" y="36"/>
                    <a:pt x="2060" y="48"/>
                    <a:pt x="2084" y="72"/>
                  </a:cubicBezTo>
                  <a:cubicBezTo>
                    <a:pt x="1393" y="476"/>
                    <a:pt x="726" y="893"/>
                    <a:pt x="36" y="1298"/>
                  </a:cubicBezTo>
                  <a:cubicBezTo>
                    <a:pt x="24" y="1286"/>
                    <a:pt x="12" y="1250"/>
                    <a:pt x="0" y="122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40"/>
            <p:cNvSpPr/>
            <p:nvPr/>
          </p:nvSpPr>
          <p:spPr>
            <a:xfrm>
              <a:off x="3907625" y="2674575"/>
              <a:ext cx="40800" cy="29175"/>
            </a:xfrm>
            <a:custGeom>
              <a:avLst/>
              <a:gdLst/>
              <a:ahLst/>
              <a:cxnLst/>
              <a:rect l="l" t="t" r="r" b="b"/>
              <a:pathLst>
                <a:path w="1632" h="1167" extrusionOk="0">
                  <a:moveTo>
                    <a:pt x="1631" y="36"/>
                  </a:moveTo>
                  <a:cubicBezTo>
                    <a:pt x="1108" y="405"/>
                    <a:pt x="572" y="798"/>
                    <a:pt x="60" y="1167"/>
                  </a:cubicBezTo>
                  <a:cubicBezTo>
                    <a:pt x="36" y="1131"/>
                    <a:pt x="12" y="1107"/>
                    <a:pt x="0" y="1072"/>
                  </a:cubicBezTo>
                  <a:lnTo>
                    <a:pt x="1608" y="0"/>
                  </a:lnTo>
                  <a:cubicBezTo>
                    <a:pt x="1608" y="24"/>
                    <a:pt x="1620" y="24"/>
                    <a:pt x="1631"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40"/>
            <p:cNvSpPr/>
            <p:nvPr/>
          </p:nvSpPr>
          <p:spPr>
            <a:xfrm>
              <a:off x="2931600" y="1843225"/>
              <a:ext cx="630175" cy="200925"/>
            </a:xfrm>
            <a:custGeom>
              <a:avLst/>
              <a:gdLst/>
              <a:ahLst/>
              <a:cxnLst/>
              <a:rect l="l" t="t" r="r" b="b"/>
              <a:pathLst>
                <a:path w="25207" h="8037" extrusionOk="0">
                  <a:moveTo>
                    <a:pt x="17824" y="3774"/>
                  </a:moveTo>
                  <a:cubicBezTo>
                    <a:pt x="17848" y="3762"/>
                    <a:pt x="17801" y="3786"/>
                    <a:pt x="17729" y="3881"/>
                  </a:cubicBezTo>
                  <a:cubicBezTo>
                    <a:pt x="20229" y="4596"/>
                    <a:pt x="22694" y="5310"/>
                    <a:pt x="25206" y="6036"/>
                  </a:cubicBezTo>
                  <a:cubicBezTo>
                    <a:pt x="25004" y="6108"/>
                    <a:pt x="24837" y="6179"/>
                    <a:pt x="24706" y="6227"/>
                  </a:cubicBezTo>
                  <a:cubicBezTo>
                    <a:pt x="24778" y="6334"/>
                    <a:pt x="24944" y="6441"/>
                    <a:pt x="24932" y="6525"/>
                  </a:cubicBezTo>
                  <a:cubicBezTo>
                    <a:pt x="24909" y="6620"/>
                    <a:pt x="24766" y="6739"/>
                    <a:pt x="24647" y="6775"/>
                  </a:cubicBezTo>
                  <a:cubicBezTo>
                    <a:pt x="23349" y="7168"/>
                    <a:pt x="22039" y="7537"/>
                    <a:pt x="20729" y="7918"/>
                  </a:cubicBezTo>
                  <a:cubicBezTo>
                    <a:pt x="20551" y="7953"/>
                    <a:pt x="20360" y="8037"/>
                    <a:pt x="20265" y="7775"/>
                  </a:cubicBezTo>
                  <a:cubicBezTo>
                    <a:pt x="20253" y="7763"/>
                    <a:pt x="20241" y="7739"/>
                    <a:pt x="20229" y="7715"/>
                  </a:cubicBezTo>
                  <a:cubicBezTo>
                    <a:pt x="19729" y="7656"/>
                    <a:pt x="19313" y="7358"/>
                    <a:pt x="18836" y="7275"/>
                  </a:cubicBezTo>
                  <a:cubicBezTo>
                    <a:pt x="18336" y="7168"/>
                    <a:pt x="17824" y="7049"/>
                    <a:pt x="17324" y="6906"/>
                  </a:cubicBezTo>
                  <a:cubicBezTo>
                    <a:pt x="16622" y="6691"/>
                    <a:pt x="15943" y="6453"/>
                    <a:pt x="15253" y="6251"/>
                  </a:cubicBezTo>
                  <a:cubicBezTo>
                    <a:pt x="15110" y="6203"/>
                    <a:pt x="14943" y="6215"/>
                    <a:pt x="14776" y="6203"/>
                  </a:cubicBezTo>
                  <a:cubicBezTo>
                    <a:pt x="14729" y="6203"/>
                    <a:pt x="14669" y="6227"/>
                    <a:pt x="14645" y="6203"/>
                  </a:cubicBezTo>
                  <a:cubicBezTo>
                    <a:pt x="13205" y="5501"/>
                    <a:pt x="11597" y="5275"/>
                    <a:pt x="10085" y="4763"/>
                  </a:cubicBezTo>
                  <a:cubicBezTo>
                    <a:pt x="9871" y="4679"/>
                    <a:pt x="9645" y="4667"/>
                    <a:pt x="9419" y="4548"/>
                  </a:cubicBezTo>
                  <a:cubicBezTo>
                    <a:pt x="9240" y="4465"/>
                    <a:pt x="9002" y="4489"/>
                    <a:pt x="8776" y="4524"/>
                  </a:cubicBezTo>
                  <a:cubicBezTo>
                    <a:pt x="8573" y="4536"/>
                    <a:pt x="8383" y="4608"/>
                    <a:pt x="8168" y="4655"/>
                  </a:cubicBezTo>
                  <a:cubicBezTo>
                    <a:pt x="8156" y="4620"/>
                    <a:pt x="8145" y="4584"/>
                    <a:pt x="8121" y="4548"/>
                  </a:cubicBezTo>
                  <a:cubicBezTo>
                    <a:pt x="8276" y="4477"/>
                    <a:pt x="8418" y="4405"/>
                    <a:pt x="8633" y="4310"/>
                  </a:cubicBezTo>
                  <a:cubicBezTo>
                    <a:pt x="7406" y="3941"/>
                    <a:pt x="6240" y="3596"/>
                    <a:pt x="5061" y="3227"/>
                  </a:cubicBezTo>
                  <a:cubicBezTo>
                    <a:pt x="4132" y="2941"/>
                    <a:pt x="3227" y="2643"/>
                    <a:pt x="2322" y="2334"/>
                  </a:cubicBezTo>
                  <a:cubicBezTo>
                    <a:pt x="1953" y="2215"/>
                    <a:pt x="1572" y="2048"/>
                    <a:pt x="1191" y="1941"/>
                  </a:cubicBezTo>
                  <a:cubicBezTo>
                    <a:pt x="953" y="1881"/>
                    <a:pt x="679" y="1905"/>
                    <a:pt x="429" y="1869"/>
                  </a:cubicBezTo>
                  <a:cubicBezTo>
                    <a:pt x="310" y="1857"/>
                    <a:pt x="167" y="1798"/>
                    <a:pt x="108" y="1703"/>
                  </a:cubicBezTo>
                  <a:cubicBezTo>
                    <a:pt x="1" y="1512"/>
                    <a:pt x="179" y="1453"/>
                    <a:pt x="322" y="1405"/>
                  </a:cubicBezTo>
                  <a:cubicBezTo>
                    <a:pt x="834" y="1274"/>
                    <a:pt x="1334" y="1155"/>
                    <a:pt x="1834" y="1012"/>
                  </a:cubicBezTo>
                  <a:cubicBezTo>
                    <a:pt x="2918" y="691"/>
                    <a:pt x="4001" y="357"/>
                    <a:pt x="5085" y="36"/>
                  </a:cubicBezTo>
                  <a:cubicBezTo>
                    <a:pt x="5239" y="0"/>
                    <a:pt x="5406" y="12"/>
                    <a:pt x="5549" y="60"/>
                  </a:cubicBezTo>
                  <a:cubicBezTo>
                    <a:pt x="9359" y="1250"/>
                    <a:pt x="13157" y="2453"/>
                    <a:pt x="16967" y="3643"/>
                  </a:cubicBezTo>
                  <a:cubicBezTo>
                    <a:pt x="17265" y="3751"/>
                    <a:pt x="17562" y="3751"/>
                    <a:pt x="17824" y="3774"/>
                  </a:cubicBezTo>
                  <a:close/>
                  <a:moveTo>
                    <a:pt x="13217" y="3774"/>
                  </a:moveTo>
                  <a:cubicBezTo>
                    <a:pt x="13217" y="3822"/>
                    <a:pt x="13229" y="3846"/>
                    <a:pt x="13229" y="3893"/>
                  </a:cubicBezTo>
                  <a:cubicBezTo>
                    <a:pt x="12443" y="4060"/>
                    <a:pt x="11633" y="4239"/>
                    <a:pt x="10847" y="4393"/>
                  </a:cubicBezTo>
                  <a:cubicBezTo>
                    <a:pt x="11204" y="4620"/>
                    <a:pt x="11514" y="4715"/>
                    <a:pt x="11907" y="4560"/>
                  </a:cubicBezTo>
                  <a:cubicBezTo>
                    <a:pt x="12371" y="4382"/>
                    <a:pt x="12859" y="4262"/>
                    <a:pt x="13336" y="4132"/>
                  </a:cubicBezTo>
                  <a:cubicBezTo>
                    <a:pt x="13407" y="4120"/>
                    <a:pt x="13502" y="4132"/>
                    <a:pt x="13586" y="4132"/>
                  </a:cubicBezTo>
                  <a:cubicBezTo>
                    <a:pt x="13586" y="4179"/>
                    <a:pt x="13598" y="4203"/>
                    <a:pt x="13598" y="4251"/>
                  </a:cubicBezTo>
                  <a:cubicBezTo>
                    <a:pt x="13026" y="4417"/>
                    <a:pt x="12455" y="4596"/>
                    <a:pt x="11871" y="4763"/>
                  </a:cubicBezTo>
                  <a:cubicBezTo>
                    <a:pt x="11895" y="4786"/>
                    <a:pt x="11895" y="4822"/>
                    <a:pt x="11907" y="4858"/>
                  </a:cubicBezTo>
                  <a:cubicBezTo>
                    <a:pt x="12788" y="5036"/>
                    <a:pt x="13562" y="4465"/>
                    <a:pt x="14419" y="4501"/>
                  </a:cubicBezTo>
                  <a:cubicBezTo>
                    <a:pt x="13824" y="4667"/>
                    <a:pt x="13229" y="4834"/>
                    <a:pt x="12621" y="5001"/>
                  </a:cubicBezTo>
                  <a:cubicBezTo>
                    <a:pt x="13217" y="5310"/>
                    <a:pt x="13681" y="5370"/>
                    <a:pt x="14276" y="5203"/>
                  </a:cubicBezTo>
                  <a:cubicBezTo>
                    <a:pt x="15181" y="4953"/>
                    <a:pt x="16086" y="4727"/>
                    <a:pt x="16991" y="4477"/>
                  </a:cubicBezTo>
                  <a:cubicBezTo>
                    <a:pt x="17146" y="4429"/>
                    <a:pt x="17289" y="4382"/>
                    <a:pt x="17455" y="4346"/>
                  </a:cubicBezTo>
                  <a:cubicBezTo>
                    <a:pt x="17015" y="4120"/>
                    <a:pt x="16610" y="4120"/>
                    <a:pt x="16181" y="4262"/>
                  </a:cubicBezTo>
                  <a:cubicBezTo>
                    <a:pt x="15622" y="4465"/>
                    <a:pt x="15050" y="4608"/>
                    <a:pt x="14479" y="4774"/>
                  </a:cubicBezTo>
                  <a:cubicBezTo>
                    <a:pt x="14395" y="4798"/>
                    <a:pt x="14300" y="4822"/>
                    <a:pt x="14217" y="4846"/>
                  </a:cubicBezTo>
                  <a:cubicBezTo>
                    <a:pt x="14217" y="4822"/>
                    <a:pt x="14193" y="4798"/>
                    <a:pt x="14193" y="4774"/>
                  </a:cubicBezTo>
                  <a:cubicBezTo>
                    <a:pt x="14955" y="4548"/>
                    <a:pt x="15717" y="4310"/>
                    <a:pt x="16515" y="4072"/>
                  </a:cubicBezTo>
                  <a:cubicBezTo>
                    <a:pt x="16038" y="3870"/>
                    <a:pt x="15645" y="3810"/>
                    <a:pt x="15193" y="3965"/>
                  </a:cubicBezTo>
                  <a:cubicBezTo>
                    <a:pt x="14610" y="4179"/>
                    <a:pt x="14014" y="4322"/>
                    <a:pt x="13419" y="4501"/>
                  </a:cubicBezTo>
                  <a:cubicBezTo>
                    <a:pt x="13336" y="4536"/>
                    <a:pt x="13229" y="4548"/>
                    <a:pt x="13145" y="4560"/>
                  </a:cubicBezTo>
                  <a:cubicBezTo>
                    <a:pt x="13145" y="4536"/>
                    <a:pt x="13121" y="4524"/>
                    <a:pt x="13121" y="4489"/>
                  </a:cubicBezTo>
                  <a:cubicBezTo>
                    <a:pt x="13895" y="4251"/>
                    <a:pt x="14657" y="4012"/>
                    <a:pt x="15503" y="3751"/>
                  </a:cubicBezTo>
                  <a:cubicBezTo>
                    <a:pt x="14991" y="3584"/>
                    <a:pt x="14526" y="3453"/>
                    <a:pt x="14074" y="3298"/>
                  </a:cubicBezTo>
                  <a:cubicBezTo>
                    <a:pt x="13740" y="3179"/>
                    <a:pt x="13443" y="3155"/>
                    <a:pt x="13062" y="3286"/>
                  </a:cubicBezTo>
                  <a:cubicBezTo>
                    <a:pt x="12193" y="3596"/>
                    <a:pt x="11300" y="3822"/>
                    <a:pt x="10407" y="4072"/>
                  </a:cubicBezTo>
                  <a:cubicBezTo>
                    <a:pt x="10288" y="4108"/>
                    <a:pt x="10181" y="4143"/>
                    <a:pt x="10073" y="4179"/>
                  </a:cubicBezTo>
                  <a:cubicBezTo>
                    <a:pt x="10085" y="4227"/>
                    <a:pt x="10085" y="4251"/>
                    <a:pt x="10109" y="4298"/>
                  </a:cubicBezTo>
                  <a:cubicBezTo>
                    <a:pt x="10288" y="4286"/>
                    <a:pt x="10478" y="4298"/>
                    <a:pt x="10657" y="4251"/>
                  </a:cubicBezTo>
                  <a:cubicBezTo>
                    <a:pt x="11419" y="4084"/>
                    <a:pt x="12169" y="3905"/>
                    <a:pt x="12931" y="3751"/>
                  </a:cubicBezTo>
                  <a:cubicBezTo>
                    <a:pt x="13002" y="3727"/>
                    <a:pt x="13109" y="3762"/>
                    <a:pt x="13217" y="3774"/>
                  </a:cubicBezTo>
                  <a:close/>
                  <a:moveTo>
                    <a:pt x="13062" y="3060"/>
                  </a:moveTo>
                  <a:cubicBezTo>
                    <a:pt x="13062" y="3036"/>
                    <a:pt x="13062" y="3000"/>
                    <a:pt x="13086" y="2989"/>
                  </a:cubicBezTo>
                  <a:cubicBezTo>
                    <a:pt x="12883" y="2941"/>
                    <a:pt x="12681" y="2834"/>
                    <a:pt x="12502" y="2881"/>
                  </a:cubicBezTo>
                  <a:cubicBezTo>
                    <a:pt x="11800" y="3036"/>
                    <a:pt x="11097" y="3227"/>
                    <a:pt x="10407" y="3381"/>
                  </a:cubicBezTo>
                  <a:cubicBezTo>
                    <a:pt x="10347" y="3405"/>
                    <a:pt x="10264" y="3370"/>
                    <a:pt x="10204" y="3370"/>
                  </a:cubicBezTo>
                  <a:cubicBezTo>
                    <a:pt x="10204" y="3322"/>
                    <a:pt x="10192" y="3286"/>
                    <a:pt x="10192" y="3250"/>
                  </a:cubicBezTo>
                  <a:cubicBezTo>
                    <a:pt x="10835" y="3084"/>
                    <a:pt x="11454" y="2929"/>
                    <a:pt x="12169" y="2727"/>
                  </a:cubicBezTo>
                  <a:cubicBezTo>
                    <a:pt x="11502" y="2512"/>
                    <a:pt x="10895" y="2298"/>
                    <a:pt x="10300" y="2107"/>
                  </a:cubicBezTo>
                  <a:cubicBezTo>
                    <a:pt x="9942" y="1988"/>
                    <a:pt x="9609" y="1810"/>
                    <a:pt x="9192" y="2036"/>
                  </a:cubicBezTo>
                  <a:cubicBezTo>
                    <a:pt x="8835" y="2215"/>
                    <a:pt x="8395" y="2227"/>
                    <a:pt x="7990" y="2334"/>
                  </a:cubicBezTo>
                  <a:lnTo>
                    <a:pt x="5799" y="2869"/>
                  </a:lnTo>
                  <a:cubicBezTo>
                    <a:pt x="5799" y="2893"/>
                    <a:pt x="5799" y="2929"/>
                    <a:pt x="5823" y="2953"/>
                  </a:cubicBezTo>
                  <a:cubicBezTo>
                    <a:pt x="6025" y="2953"/>
                    <a:pt x="6251" y="3000"/>
                    <a:pt x="6454" y="2953"/>
                  </a:cubicBezTo>
                  <a:cubicBezTo>
                    <a:pt x="7204" y="2786"/>
                    <a:pt x="7942" y="2596"/>
                    <a:pt x="8692" y="2441"/>
                  </a:cubicBezTo>
                  <a:cubicBezTo>
                    <a:pt x="8764" y="2417"/>
                    <a:pt x="8859" y="2488"/>
                    <a:pt x="8942" y="2524"/>
                  </a:cubicBezTo>
                  <a:cubicBezTo>
                    <a:pt x="8871" y="2572"/>
                    <a:pt x="8811" y="2643"/>
                    <a:pt x="8740" y="2679"/>
                  </a:cubicBezTo>
                  <a:cubicBezTo>
                    <a:pt x="8597" y="2715"/>
                    <a:pt x="8466" y="2715"/>
                    <a:pt x="8335" y="2750"/>
                  </a:cubicBezTo>
                  <a:cubicBezTo>
                    <a:pt x="7787" y="2869"/>
                    <a:pt x="7252" y="3000"/>
                    <a:pt x="6692" y="3131"/>
                  </a:cubicBezTo>
                  <a:cubicBezTo>
                    <a:pt x="6692" y="3167"/>
                    <a:pt x="6692" y="3191"/>
                    <a:pt x="6716" y="3227"/>
                  </a:cubicBezTo>
                  <a:cubicBezTo>
                    <a:pt x="6930" y="3274"/>
                    <a:pt x="7168" y="3393"/>
                    <a:pt x="7383" y="3346"/>
                  </a:cubicBezTo>
                  <a:cubicBezTo>
                    <a:pt x="7740" y="3274"/>
                    <a:pt x="8085" y="3096"/>
                    <a:pt x="8442" y="3000"/>
                  </a:cubicBezTo>
                  <a:cubicBezTo>
                    <a:pt x="9157" y="2822"/>
                    <a:pt x="9871" y="2655"/>
                    <a:pt x="10597" y="2500"/>
                  </a:cubicBezTo>
                  <a:cubicBezTo>
                    <a:pt x="10609" y="2500"/>
                    <a:pt x="10621" y="2524"/>
                    <a:pt x="10621" y="2536"/>
                  </a:cubicBezTo>
                  <a:cubicBezTo>
                    <a:pt x="9657" y="2834"/>
                    <a:pt x="8680" y="3119"/>
                    <a:pt x="7704" y="3417"/>
                  </a:cubicBezTo>
                  <a:cubicBezTo>
                    <a:pt x="7704" y="3453"/>
                    <a:pt x="7728" y="3477"/>
                    <a:pt x="7728" y="3524"/>
                  </a:cubicBezTo>
                  <a:cubicBezTo>
                    <a:pt x="8442" y="3691"/>
                    <a:pt x="9097" y="3286"/>
                    <a:pt x="9788" y="3239"/>
                  </a:cubicBezTo>
                  <a:cubicBezTo>
                    <a:pt x="9811" y="3286"/>
                    <a:pt x="9823" y="3334"/>
                    <a:pt x="9823" y="3370"/>
                  </a:cubicBezTo>
                  <a:cubicBezTo>
                    <a:pt x="9407" y="3489"/>
                    <a:pt x="8990" y="3596"/>
                    <a:pt x="8561" y="3715"/>
                  </a:cubicBezTo>
                  <a:lnTo>
                    <a:pt x="8561" y="3810"/>
                  </a:lnTo>
                  <a:cubicBezTo>
                    <a:pt x="8942" y="3893"/>
                    <a:pt x="9371" y="4120"/>
                    <a:pt x="9716" y="4048"/>
                  </a:cubicBezTo>
                  <a:cubicBezTo>
                    <a:pt x="10835" y="3762"/>
                    <a:pt x="11955" y="3393"/>
                    <a:pt x="13062" y="3060"/>
                  </a:cubicBezTo>
                  <a:close/>
                  <a:moveTo>
                    <a:pt x="14193" y="5417"/>
                  </a:moveTo>
                  <a:lnTo>
                    <a:pt x="14193" y="5536"/>
                  </a:lnTo>
                  <a:cubicBezTo>
                    <a:pt x="14383" y="5513"/>
                    <a:pt x="14598" y="5536"/>
                    <a:pt x="14776" y="5489"/>
                  </a:cubicBezTo>
                  <a:cubicBezTo>
                    <a:pt x="15574" y="5286"/>
                    <a:pt x="16372" y="5084"/>
                    <a:pt x="17169" y="4870"/>
                  </a:cubicBezTo>
                  <a:cubicBezTo>
                    <a:pt x="17265" y="4858"/>
                    <a:pt x="17348" y="4870"/>
                    <a:pt x="17455" y="4870"/>
                  </a:cubicBezTo>
                  <a:cubicBezTo>
                    <a:pt x="17455" y="4917"/>
                    <a:pt x="17467" y="4965"/>
                    <a:pt x="17467" y="5013"/>
                  </a:cubicBezTo>
                  <a:cubicBezTo>
                    <a:pt x="16634" y="5215"/>
                    <a:pt x="15800" y="5441"/>
                    <a:pt x="14979" y="5644"/>
                  </a:cubicBezTo>
                  <a:cubicBezTo>
                    <a:pt x="14979" y="5691"/>
                    <a:pt x="14979" y="5727"/>
                    <a:pt x="15003" y="5763"/>
                  </a:cubicBezTo>
                  <a:cubicBezTo>
                    <a:pt x="15264" y="5763"/>
                    <a:pt x="15550" y="5810"/>
                    <a:pt x="15824" y="5751"/>
                  </a:cubicBezTo>
                  <a:cubicBezTo>
                    <a:pt x="16729" y="5548"/>
                    <a:pt x="17634" y="5286"/>
                    <a:pt x="18539" y="5072"/>
                  </a:cubicBezTo>
                  <a:cubicBezTo>
                    <a:pt x="18658" y="5036"/>
                    <a:pt x="18765" y="5036"/>
                    <a:pt x="18884" y="5024"/>
                  </a:cubicBezTo>
                  <a:cubicBezTo>
                    <a:pt x="18896" y="5072"/>
                    <a:pt x="18908" y="5132"/>
                    <a:pt x="18908" y="5167"/>
                  </a:cubicBezTo>
                  <a:cubicBezTo>
                    <a:pt x="17920" y="5429"/>
                    <a:pt x="16931" y="5691"/>
                    <a:pt x="15931" y="5941"/>
                  </a:cubicBezTo>
                  <a:cubicBezTo>
                    <a:pt x="15931" y="5977"/>
                    <a:pt x="15955" y="6025"/>
                    <a:pt x="15955" y="6048"/>
                  </a:cubicBezTo>
                  <a:cubicBezTo>
                    <a:pt x="16134" y="6036"/>
                    <a:pt x="16312" y="6048"/>
                    <a:pt x="16467" y="6001"/>
                  </a:cubicBezTo>
                  <a:cubicBezTo>
                    <a:pt x="17348" y="5751"/>
                    <a:pt x="18229" y="5465"/>
                    <a:pt x="19110" y="5203"/>
                  </a:cubicBezTo>
                  <a:cubicBezTo>
                    <a:pt x="19313" y="5144"/>
                    <a:pt x="19527" y="5072"/>
                    <a:pt x="19729" y="5013"/>
                  </a:cubicBezTo>
                  <a:cubicBezTo>
                    <a:pt x="19170" y="4786"/>
                    <a:pt x="18622" y="4620"/>
                    <a:pt x="18062" y="4477"/>
                  </a:cubicBezTo>
                  <a:cubicBezTo>
                    <a:pt x="17979" y="4441"/>
                    <a:pt x="17860" y="4453"/>
                    <a:pt x="17753" y="4489"/>
                  </a:cubicBezTo>
                  <a:cubicBezTo>
                    <a:pt x="16574" y="4786"/>
                    <a:pt x="15384" y="5096"/>
                    <a:pt x="14193" y="5417"/>
                  </a:cubicBezTo>
                  <a:close/>
                  <a:moveTo>
                    <a:pt x="3501" y="2107"/>
                  </a:moveTo>
                  <a:lnTo>
                    <a:pt x="3501" y="2215"/>
                  </a:lnTo>
                  <a:cubicBezTo>
                    <a:pt x="3704" y="2238"/>
                    <a:pt x="3930" y="2334"/>
                    <a:pt x="4120" y="2286"/>
                  </a:cubicBezTo>
                  <a:cubicBezTo>
                    <a:pt x="5406" y="2000"/>
                    <a:pt x="6668" y="1679"/>
                    <a:pt x="7930" y="1381"/>
                  </a:cubicBezTo>
                  <a:cubicBezTo>
                    <a:pt x="7680" y="1250"/>
                    <a:pt x="7383" y="1107"/>
                    <a:pt x="7133" y="1167"/>
                  </a:cubicBezTo>
                  <a:cubicBezTo>
                    <a:pt x="5906" y="1453"/>
                    <a:pt x="4704" y="1798"/>
                    <a:pt x="3501" y="2107"/>
                  </a:cubicBezTo>
                  <a:close/>
                  <a:moveTo>
                    <a:pt x="19003" y="6810"/>
                  </a:moveTo>
                  <a:cubicBezTo>
                    <a:pt x="19313" y="6989"/>
                    <a:pt x="19598" y="7096"/>
                    <a:pt x="19956" y="7001"/>
                  </a:cubicBezTo>
                  <a:cubicBezTo>
                    <a:pt x="21194" y="6691"/>
                    <a:pt x="22432" y="6429"/>
                    <a:pt x="23658" y="6132"/>
                  </a:cubicBezTo>
                  <a:lnTo>
                    <a:pt x="23658" y="6036"/>
                  </a:lnTo>
                  <a:cubicBezTo>
                    <a:pt x="23468" y="6025"/>
                    <a:pt x="23265" y="5965"/>
                    <a:pt x="23063" y="5989"/>
                  </a:cubicBezTo>
                  <a:cubicBezTo>
                    <a:pt x="22396" y="6096"/>
                    <a:pt x="21730" y="6227"/>
                    <a:pt x="21063" y="6370"/>
                  </a:cubicBezTo>
                  <a:cubicBezTo>
                    <a:pt x="20360" y="6513"/>
                    <a:pt x="19670" y="6668"/>
                    <a:pt x="19003" y="6810"/>
                  </a:cubicBezTo>
                  <a:close/>
                  <a:moveTo>
                    <a:pt x="17348" y="6346"/>
                  </a:moveTo>
                  <a:cubicBezTo>
                    <a:pt x="17348" y="6394"/>
                    <a:pt x="17348" y="6441"/>
                    <a:pt x="17372" y="6477"/>
                  </a:cubicBezTo>
                  <a:cubicBezTo>
                    <a:pt x="17670" y="6477"/>
                    <a:pt x="17979" y="6537"/>
                    <a:pt x="18265" y="6465"/>
                  </a:cubicBezTo>
                  <a:cubicBezTo>
                    <a:pt x="19253" y="6227"/>
                    <a:pt x="20241" y="5941"/>
                    <a:pt x="21218" y="5691"/>
                  </a:cubicBezTo>
                  <a:cubicBezTo>
                    <a:pt x="21384" y="5644"/>
                    <a:pt x="21551" y="5608"/>
                    <a:pt x="21730" y="5560"/>
                  </a:cubicBezTo>
                  <a:cubicBezTo>
                    <a:pt x="21730" y="5513"/>
                    <a:pt x="21718" y="5489"/>
                    <a:pt x="21718" y="5441"/>
                  </a:cubicBezTo>
                  <a:cubicBezTo>
                    <a:pt x="21396" y="5441"/>
                    <a:pt x="21075" y="5382"/>
                    <a:pt x="20789" y="5453"/>
                  </a:cubicBezTo>
                  <a:cubicBezTo>
                    <a:pt x="19789" y="5691"/>
                    <a:pt x="18813" y="5965"/>
                    <a:pt x="17824" y="6227"/>
                  </a:cubicBezTo>
                  <a:cubicBezTo>
                    <a:pt x="17646" y="6263"/>
                    <a:pt x="17503" y="6310"/>
                    <a:pt x="17348" y="6346"/>
                  </a:cubicBezTo>
                  <a:close/>
                  <a:moveTo>
                    <a:pt x="20670" y="5263"/>
                  </a:moveTo>
                  <a:cubicBezTo>
                    <a:pt x="20670" y="5215"/>
                    <a:pt x="20658" y="5155"/>
                    <a:pt x="20658" y="5120"/>
                  </a:cubicBezTo>
                  <a:cubicBezTo>
                    <a:pt x="20372" y="5132"/>
                    <a:pt x="20075" y="5084"/>
                    <a:pt x="19801" y="5155"/>
                  </a:cubicBezTo>
                  <a:cubicBezTo>
                    <a:pt x="18836" y="5429"/>
                    <a:pt x="17872" y="5727"/>
                    <a:pt x="16908" y="6025"/>
                  </a:cubicBezTo>
                  <a:cubicBezTo>
                    <a:pt x="16800" y="6048"/>
                    <a:pt x="16717" y="6096"/>
                    <a:pt x="16622" y="6132"/>
                  </a:cubicBezTo>
                  <a:cubicBezTo>
                    <a:pt x="16634" y="6167"/>
                    <a:pt x="16634" y="6203"/>
                    <a:pt x="16658" y="6251"/>
                  </a:cubicBezTo>
                  <a:cubicBezTo>
                    <a:pt x="16848" y="6227"/>
                    <a:pt x="17050" y="6251"/>
                    <a:pt x="17253" y="6203"/>
                  </a:cubicBezTo>
                  <a:cubicBezTo>
                    <a:pt x="18051" y="5989"/>
                    <a:pt x="18848" y="5751"/>
                    <a:pt x="19658" y="5536"/>
                  </a:cubicBezTo>
                  <a:cubicBezTo>
                    <a:pt x="19991" y="5453"/>
                    <a:pt x="20325" y="5370"/>
                    <a:pt x="20670" y="5263"/>
                  </a:cubicBezTo>
                  <a:close/>
                  <a:moveTo>
                    <a:pt x="24456" y="6322"/>
                  </a:moveTo>
                  <a:lnTo>
                    <a:pt x="24456" y="6263"/>
                  </a:lnTo>
                  <a:cubicBezTo>
                    <a:pt x="24313" y="6251"/>
                    <a:pt x="24182" y="6203"/>
                    <a:pt x="24063" y="6215"/>
                  </a:cubicBezTo>
                  <a:cubicBezTo>
                    <a:pt x="23801" y="6263"/>
                    <a:pt x="23527" y="6370"/>
                    <a:pt x="23265" y="6429"/>
                  </a:cubicBezTo>
                  <a:cubicBezTo>
                    <a:pt x="22218" y="6668"/>
                    <a:pt x="21182" y="6906"/>
                    <a:pt x="20122" y="7144"/>
                  </a:cubicBezTo>
                  <a:lnTo>
                    <a:pt x="20122" y="7263"/>
                  </a:lnTo>
                  <a:cubicBezTo>
                    <a:pt x="20372" y="7275"/>
                    <a:pt x="20646" y="7346"/>
                    <a:pt x="20860" y="7287"/>
                  </a:cubicBezTo>
                  <a:cubicBezTo>
                    <a:pt x="22075" y="6989"/>
                    <a:pt x="23265" y="6644"/>
                    <a:pt x="24456" y="6322"/>
                  </a:cubicBezTo>
                  <a:close/>
                  <a:moveTo>
                    <a:pt x="2275" y="1703"/>
                  </a:moveTo>
                  <a:cubicBezTo>
                    <a:pt x="2275" y="1738"/>
                    <a:pt x="2275" y="1762"/>
                    <a:pt x="2287" y="1798"/>
                  </a:cubicBezTo>
                  <a:cubicBezTo>
                    <a:pt x="2453" y="1786"/>
                    <a:pt x="2620" y="1810"/>
                    <a:pt x="2787" y="1762"/>
                  </a:cubicBezTo>
                  <a:cubicBezTo>
                    <a:pt x="3442" y="1584"/>
                    <a:pt x="4096" y="1381"/>
                    <a:pt x="4763" y="1203"/>
                  </a:cubicBezTo>
                  <a:cubicBezTo>
                    <a:pt x="5263" y="1072"/>
                    <a:pt x="5775" y="953"/>
                    <a:pt x="6275" y="810"/>
                  </a:cubicBezTo>
                  <a:lnTo>
                    <a:pt x="6275" y="726"/>
                  </a:lnTo>
                  <a:cubicBezTo>
                    <a:pt x="6097" y="703"/>
                    <a:pt x="5906" y="619"/>
                    <a:pt x="5763" y="667"/>
                  </a:cubicBezTo>
                  <a:cubicBezTo>
                    <a:pt x="4585" y="1024"/>
                    <a:pt x="3442" y="1369"/>
                    <a:pt x="2275" y="1703"/>
                  </a:cubicBezTo>
                  <a:close/>
                  <a:moveTo>
                    <a:pt x="8597" y="1607"/>
                  </a:moveTo>
                  <a:cubicBezTo>
                    <a:pt x="8585" y="1560"/>
                    <a:pt x="8585" y="1512"/>
                    <a:pt x="8573" y="1465"/>
                  </a:cubicBezTo>
                  <a:cubicBezTo>
                    <a:pt x="8359" y="1500"/>
                    <a:pt x="8145" y="1500"/>
                    <a:pt x="7930" y="1560"/>
                  </a:cubicBezTo>
                  <a:cubicBezTo>
                    <a:pt x="6740" y="1846"/>
                    <a:pt x="5537" y="2119"/>
                    <a:pt x="4346" y="2405"/>
                  </a:cubicBezTo>
                  <a:lnTo>
                    <a:pt x="4346" y="2512"/>
                  </a:lnTo>
                  <a:cubicBezTo>
                    <a:pt x="4513" y="2512"/>
                    <a:pt x="4668" y="2560"/>
                    <a:pt x="4835" y="2524"/>
                  </a:cubicBezTo>
                  <a:cubicBezTo>
                    <a:pt x="6097" y="2215"/>
                    <a:pt x="7347" y="1905"/>
                    <a:pt x="8597" y="1607"/>
                  </a:cubicBezTo>
                  <a:close/>
                  <a:moveTo>
                    <a:pt x="9252" y="1798"/>
                  </a:moveTo>
                  <a:cubicBezTo>
                    <a:pt x="8990" y="1667"/>
                    <a:pt x="5823" y="2310"/>
                    <a:pt x="5073" y="2703"/>
                  </a:cubicBezTo>
                  <a:cubicBezTo>
                    <a:pt x="5204" y="2738"/>
                    <a:pt x="5358" y="2762"/>
                    <a:pt x="5489" y="2738"/>
                  </a:cubicBezTo>
                  <a:cubicBezTo>
                    <a:pt x="6752" y="2417"/>
                    <a:pt x="8002" y="2107"/>
                    <a:pt x="9252" y="1798"/>
                  </a:cubicBezTo>
                  <a:close/>
                  <a:moveTo>
                    <a:pt x="22611" y="5810"/>
                  </a:moveTo>
                  <a:lnTo>
                    <a:pt x="22611" y="5691"/>
                  </a:lnTo>
                  <a:cubicBezTo>
                    <a:pt x="22396" y="5691"/>
                    <a:pt x="22194" y="5644"/>
                    <a:pt x="21992" y="5691"/>
                  </a:cubicBezTo>
                  <a:cubicBezTo>
                    <a:pt x="21337" y="5846"/>
                    <a:pt x="20694" y="6025"/>
                    <a:pt x="20039" y="6179"/>
                  </a:cubicBezTo>
                  <a:lnTo>
                    <a:pt x="18348" y="6632"/>
                  </a:lnTo>
                  <a:cubicBezTo>
                    <a:pt x="18348" y="6656"/>
                    <a:pt x="18360" y="6679"/>
                    <a:pt x="18360" y="6703"/>
                  </a:cubicBezTo>
                  <a:cubicBezTo>
                    <a:pt x="19777" y="6429"/>
                    <a:pt x="21194" y="6108"/>
                    <a:pt x="22611" y="5810"/>
                  </a:cubicBezTo>
                  <a:close/>
                  <a:moveTo>
                    <a:pt x="5025" y="369"/>
                  </a:moveTo>
                  <a:cubicBezTo>
                    <a:pt x="4811" y="500"/>
                    <a:pt x="4644" y="631"/>
                    <a:pt x="4466" y="691"/>
                  </a:cubicBezTo>
                  <a:cubicBezTo>
                    <a:pt x="3644" y="964"/>
                    <a:pt x="2811" y="1214"/>
                    <a:pt x="1977" y="1465"/>
                  </a:cubicBezTo>
                  <a:cubicBezTo>
                    <a:pt x="1918" y="1488"/>
                    <a:pt x="1858" y="1524"/>
                    <a:pt x="1799" y="1560"/>
                  </a:cubicBezTo>
                  <a:cubicBezTo>
                    <a:pt x="1810" y="1607"/>
                    <a:pt x="1834" y="1631"/>
                    <a:pt x="1846" y="1679"/>
                  </a:cubicBezTo>
                  <a:cubicBezTo>
                    <a:pt x="3061" y="1322"/>
                    <a:pt x="4287" y="953"/>
                    <a:pt x="5609" y="560"/>
                  </a:cubicBezTo>
                  <a:cubicBezTo>
                    <a:pt x="5454" y="500"/>
                    <a:pt x="5418" y="488"/>
                    <a:pt x="5370" y="476"/>
                  </a:cubicBezTo>
                  <a:cubicBezTo>
                    <a:pt x="5228" y="441"/>
                    <a:pt x="5085" y="393"/>
                    <a:pt x="5025" y="369"/>
                  </a:cubicBezTo>
                  <a:close/>
                  <a:moveTo>
                    <a:pt x="6894" y="1036"/>
                  </a:moveTo>
                  <a:cubicBezTo>
                    <a:pt x="6894" y="1012"/>
                    <a:pt x="6871" y="976"/>
                    <a:pt x="6859" y="953"/>
                  </a:cubicBezTo>
                  <a:cubicBezTo>
                    <a:pt x="5537" y="1155"/>
                    <a:pt x="4251" y="1572"/>
                    <a:pt x="2965" y="1929"/>
                  </a:cubicBezTo>
                  <a:cubicBezTo>
                    <a:pt x="2977" y="1976"/>
                    <a:pt x="2989" y="2024"/>
                    <a:pt x="2989" y="2084"/>
                  </a:cubicBezTo>
                  <a:cubicBezTo>
                    <a:pt x="4299" y="1715"/>
                    <a:pt x="5597" y="1381"/>
                    <a:pt x="6894" y="10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40"/>
            <p:cNvSpPr/>
            <p:nvPr/>
          </p:nvSpPr>
          <p:spPr>
            <a:xfrm>
              <a:off x="2758675" y="2213200"/>
              <a:ext cx="128000" cy="55100"/>
            </a:xfrm>
            <a:custGeom>
              <a:avLst/>
              <a:gdLst/>
              <a:ahLst/>
              <a:cxnLst/>
              <a:rect l="l" t="t" r="r" b="b"/>
              <a:pathLst>
                <a:path w="5120" h="2204" extrusionOk="0">
                  <a:moveTo>
                    <a:pt x="0" y="0"/>
                  </a:moveTo>
                  <a:cubicBezTo>
                    <a:pt x="1738" y="715"/>
                    <a:pt x="3453" y="1405"/>
                    <a:pt x="5120" y="2084"/>
                  </a:cubicBezTo>
                  <a:cubicBezTo>
                    <a:pt x="4775" y="2203"/>
                    <a:pt x="369" y="465"/>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40"/>
            <p:cNvSpPr/>
            <p:nvPr/>
          </p:nvSpPr>
          <p:spPr>
            <a:xfrm>
              <a:off x="2451175" y="2097125"/>
              <a:ext cx="83375" cy="47050"/>
            </a:xfrm>
            <a:custGeom>
              <a:avLst/>
              <a:gdLst/>
              <a:ahLst/>
              <a:cxnLst/>
              <a:rect l="l" t="t" r="r" b="b"/>
              <a:pathLst>
                <a:path w="3335" h="1882" extrusionOk="0">
                  <a:moveTo>
                    <a:pt x="1" y="0"/>
                  </a:moveTo>
                  <a:cubicBezTo>
                    <a:pt x="1120" y="572"/>
                    <a:pt x="2227" y="1155"/>
                    <a:pt x="3335" y="1715"/>
                  </a:cubicBezTo>
                  <a:cubicBezTo>
                    <a:pt x="3037" y="1881"/>
                    <a:pt x="132" y="381"/>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40"/>
            <p:cNvSpPr/>
            <p:nvPr/>
          </p:nvSpPr>
          <p:spPr>
            <a:xfrm>
              <a:off x="2656875" y="2198900"/>
              <a:ext cx="83350" cy="45575"/>
            </a:xfrm>
            <a:custGeom>
              <a:avLst/>
              <a:gdLst/>
              <a:ahLst/>
              <a:cxnLst/>
              <a:rect l="l" t="t" r="r" b="b"/>
              <a:pathLst>
                <a:path w="3334" h="1823" extrusionOk="0">
                  <a:moveTo>
                    <a:pt x="3334" y="1680"/>
                  </a:moveTo>
                  <a:cubicBezTo>
                    <a:pt x="2965" y="1823"/>
                    <a:pt x="250" y="442"/>
                    <a:pt x="0" y="1"/>
                  </a:cubicBezTo>
                  <a:cubicBezTo>
                    <a:pt x="1107" y="561"/>
                    <a:pt x="2227" y="1132"/>
                    <a:pt x="3334" y="168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40"/>
            <p:cNvSpPr/>
            <p:nvPr/>
          </p:nvSpPr>
          <p:spPr>
            <a:xfrm>
              <a:off x="2480650" y="2052475"/>
              <a:ext cx="68800" cy="39300"/>
            </a:xfrm>
            <a:custGeom>
              <a:avLst/>
              <a:gdLst/>
              <a:ahLst/>
              <a:cxnLst/>
              <a:rect l="l" t="t" r="r" b="b"/>
              <a:pathLst>
                <a:path w="2752" h="1572" extrusionOk="0">
                  <a:moveTo>
                    <a:pt x="48" y="0"/>
                  </a:moveTo>
                  <a:cubicBezTo>
                    <a:pt x="108" y="24"/>
                    <a:pt x="179" y="0"/>
                    <a:pt x="227" y="36"/>
                  </a:cubicBezTo>
                  <a:cubicBezTo>
                    <a:pt x="1001" y="453"/>
                    <a:pt x="1787" y="857"/>
                    <a:pt x="2561" y="1286"/>
                  </a:cubicBezTo>
                  <a:cubicBezTo>
                    <a:pt x="2644" y="1334"/>
                    <a:pt x="2692" y="1465"/>
                    <a:pt x="2751" y="1548"/>
                  </a:cubicBezTo>
                  <a:cubicBezTo>
                    <a:pt x="2644" y="1536"/>
                    <a:pt x="2525" y="1572"/>
                    <a:pt x="2441" y="1524"/>
                  </a:cubicBezTo>
                  <a:cubicBezTo>
                    <a:pt x="1715" y="1131"/>
                    <a:pt x="1001" y="738"/>
                    <a:pt x="286" y="333"/>
                  </a:cubicBezTo>
                  <a:cubicBezTo>
                    <a:pt x="179" y="274"/>
                    <a:pt x="84" y="167"/>
                    <a:pt x="1" y="83"/>
                  </a:cubicBezTo>
                  <a:cubicBezTo>
                    <a:pt x="25" y="48"/>
                    <a:pt x="25" y="36"/>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40"/>
            <p:cNvSpPr/>
            <p:nvPr/>
          </p:nvSpPr>
          <p:spPr>
            <a:xfrm>
              <a:off x="2283300" y="2025075"/>
              <a:ext cx="103625" cy="48250"/>
            </a:xfrm>
            <a:custGeom>
              <a:avLst/>
              <a:gdLst/>
              <a:ahLst/>
              <a:cxnLst/>
              <a:rect l="l" t="t" r="r" b="b"/>
              <a:pathLst>
                <a:path w="4145" h="1930" extrusionOk="0">
                  <a:moveTo>
                    <a:pt x="4049" y="1930"/>
                  </a:moveTo>
                  <a:cubicBezTo>
                    <a:pt x="2692" y="1334"/>
                    <a:pt x="1358" y="727"/>
                    <a:pt x="1" y="132"/>
                  </a:cubicBezTo>
                  <a:cubicBezTo>
                    <a:pt x="13" y="84"/>
                    <a:pt x="48" y="36"/>
                    <a:pt x="60" y="1"/>
                  </a:cubicBezTo>
                  <a:cubicBezTo>
                    <a:pt x="1418" y="596"/>
                    <a:pt x="2775" y="1168"/>
                    <a:pt x="4144" y="1775"/>
                  </a:cubicBezTo>
                  <a:cubicBezTo>
                    <a:pt x="4109" y="1810"/>
                    <a:pt x="4085" y="1870"/>
                    <a:pt x="4049" y="193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40"/>
            <p:cNvSpPr/>
            <p:nvPr/>
          </p:nvSpPr>
          <p:spPr>
            <a:xfrm>
              <a:off x="2264550" y="2056325"/>
              <a:ext cx="112550" cy="50925"/>
            </a:xfrm>
            <a:custGeom>
              <a:avLst/>
              <a:gdLst/>
              <a:ahLst/>
              <a:cxnLst/>
              <a:rect l="l" t="t" r="r" b="b"/>
              <a:pathLst>
                <a:path w="4502" h="2037" extrusionOk="0">
                  <a:moveTo>
                    <a:pt x="36" y="1"/>
                  </a:moveTo>
                  <a:cubicBezTo>
                    <a:pt x="1525" y="620"/>
                    <a:pt x="3013" y="1263"/>
                    <a:pt x="4501" y="1894"/>
                  </a:cubicBezTo>
                  <a:cubicBezTo>
                    <a:pt x="4489" y="1930"/>
                    <a:pt x="4466" y="1977"/>
                    <a:pt x="4442" y="2037"/>
                  </a:cubicBezTo>
                  <a:cubicBezTo>
                    <a:pt x="2954" y="1394"/>
                    <a:pt x="1489" y="775"/>
                    <a:pt x="1" y="132"/>
                  </a:cubicBezTo>
                  <a:cubicBezTo>
                    <a:pt x="1" y="72"/>
                    <a:pt x="25" y="37"/>
                    <a:pt x="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40"/>
            <p:cNvSpPr/>
            <p:nvPr/>
          </p:nvSpPr>
          <p:spPr>
            <a:xfrm>
              <a:off x="3049475" y="1808100"/>
              <a:ext cx="111350" cy="52400"/>
            </a:xfrm>
            <a:custGeom>
              <a:avLst/>
              <a:gdLst/>
              <a:ahLst/>
              <a:cxnLst/>
              <a:rect l="l" t="t" r="r" b="b"/>
              <a:pathLst>
                <a:path w="4454" h="2096" extrusionOk="0">
                  <a:moveTo>
                    <a:pt x="4453" y="2096"/>
                  </a:moveTo>
                  <a:cubicBezTo>
                    <a:pt x="2858" y="1667"/>
                    <a:pt x="1477" y="786"/>
                    <a:pt x="1" y="107"/>
                  </a:cubicBezTo>
                  <a:cubicBezTo>
                    <a:pt x="12" y="72"/>
                    <a:pt x="36" y="36"/>
                    <a:pt x="48" y="0"/>
                  </a:cubicBezTo>
                  <a:cubicBezTo>
                    <a:pt x="1501" y="691"/>
                    <a:pt x="2977" y="1405"/>
                    <a:pt x="4453" y="20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40"/>
            <p:cNvSpPr/>
            <p:nvPr/>
          </p:nvSpPr>
          <p:spPr>
            <a:xfrm>
              <a:off x="3619200" y="1933400"/>
              <a:ext cx="119075" cy="28300"/>
            </a:xfrm>
            <a:custGeom>
              <a:avLst/>
              <a:gdLst/>
              <a:ahLst/>
              <a:cxnLst/>
              <a:rect l="l" t="t" r="r" b="b"/>
              <a:pathLst>
                <a:path w="4763" h="1132" extrusionOk="0">
                  <a:moveTo>
                    <a:pt x="4751" y="1132"/>
                  </a:moveTo>
                  <a:cubicBezTo>
                    <a:pt x="4465" y="1072"/>
                    <a:pt x="4167" y="1036"/>
                    <a:pt x="3882" y="965"/>
                  </a:cubicBezTo>
                  <a:cubicBezTo>
                    <a:pt x="3346" y="870"/>
                    <a:pt x="2810" y="644"/>
                    <a:pt x="2274" y="655"/>
                  </a:cubicBezTo>
                  <a:cubicBezTo>
                    <a:pt x="1512" y="667"/>
                    <a:pt x="905" y="286"/>
                    <a:pt x="226" y="120"/>
                  </a:cubicBezTo>
                  <a:cubicBezTo>
                    <a:pt x="143" y="108"/>
                    <a:pt x="83" y="48"/>
                    <a:pt x="0" y="1"/>
                  </a:cubicBezTo>
                  <a:cubicBezTo>
                    <a:pt x="1607" y="346"/>
                    <a:pt x="3167" y="691"/>
                    <a:pt x="4751" y="1025"/>
                  </a:cubicBezTo>
                  <a:cubicBezTo>
                    <a:pt x="4763" y="1072"/>
                    <a:pt x="4751" y="1108"/>
                    <a:pt x="4751" y="1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40"/>
            <p:cNvSpPr/>
            <p:nvPr/>
          </p:nvSpPr>
          <p:spPr>
            <a:xfrm>
              <a:off x="2489275" y="1986975"/>
              <a:ext cx="67000" cy="32775"/>
            </a:xfrm>
            <a:custGeom>
              <a:avLst/>
              <a:gdLst/>
              <a:ahLst/>
              <a:cxnLst/>
              <a:rect l="l" t="t" r="r" b="b"/>
              <a:pathLst>
                <a:path w="2680" h="1311" extrusionOk="0">
                  <a:moveTo>
                    <a:pt x="72" y="1"/>
                  </a:moveTo>
                  <a:cubicBezTo>
                    <a:pt x="156" y="36"/>
                    <a:pt x="263" y="48"/>
                    <a:pt x="358" y="96"/>
                  </a:cubicBezTo>
                  <a:cubicBezTo>
                    <a:pt x="1061" y="406"/>
                    <a:pt x="1787" y="739"/>
                    <a:pt x="2489" y="1060"/>
                  </a:cubicBezTo>
                  <a:cubicBezTo>
                    <a:pt x="2573" y="1108"/>
                    <a:pt x="2608" y="1215"/>
                    <a:pt x="2680" y="1299"/>
                  </a:cubicBezTo>
                  <a:cubicBezTo>
                    <a:pt x="2585" y="1299"/>
                    <a:pt x="2477" y="1310"/>
                    <a:pt x="2394" y="1287"/>
                  </a:cubicBezTo>
                  <a:cubicBezTo>
                    <a:pt x="1668" y="953"/>
                    <a:pt x="953" y="620"/>
                    <a:pt x="215" y="275"/>
                  </a:cubicBezTo>
                  <a:cubicBezTo>
                    <a:pt x="144" y="227"/>
                    <a:pt x="72" y="167"/>
                    <a:pt x="1" y="120"/>
                  </a:cubicBezTo>
                  <a:cubicBezTo>
                    <a:pt x="37" y="84"/>
                    <a:pt x="61" y="48"/>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40"/>
            <p:cNvSpPr/>
            <p:nvPr/>
          </p:nvSpPr>
          <p:spPr>
            <a:xfrm>
              <a:off x="2494650" y="1967050"/>
              <a:ext cx="83950" cy="46150"/>
            </a:xfrm>
            <a:custGeom>
              <a:avLst/>
              <a:gdLst/>
              <a:ahLst/>
              <a:cxnLst/>
              <a:rect l="l" t="t" r="r" b="b"/>
              <a:pathLst>
                <a:path w="3358" h="1846" extrusionOk="0">
                  <a:moveTo>
                    <a:pt x="0" y="0"/>
                  </a:moveTo>
                  <a:cubicBezTo>
                    <a:pt x="1119" y="583"/>
                    <a:pt x="2227" y="1143"/>
                    <a:pt x="3358" y="1726"/>
                  </a:cubicBezTo>
                  <a:cubicBezTo>
                    <a:pt x="3120" y="1845"/>
                    <a:pt x="346" y="441"/>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40"/>
            <p:cNvSpPr/>
            <p:nvPr/>
          </p:nvSpPr>
          <p:spPr>
            <a:xfrm>
              <a:off x="2664000" y="2131950"/>
              <a:ext cx="71175" cy="35150"/>
            </a:xfrm>
            <a:custGeom>
              <a:avLst/>
              <a:gdLst/>
              <a:ahLst/>
              <a:cxnLst/>
              <a:rect l="l" t="t" r="r" b="b"/>
              <a:pathLst>
                <a:path w="2847" h="1406" extrusionOk="0">
                  <a:moveTo>
                    <a:pt x="1" y="0"/>
                  </a:moveTo>
                  <a:cubicBezTo>
                    <a:pt x="942" y="417"/>
                    <a:pt x="1882" y="810"/>
                    <a:pt x="2847" y="1238"/>
                  </a:cubicBezTo>
                  <a:cubicBezTo>
                    <a:pt x="2513" y="1405"/>
                    <a:pt x="299" y="47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40"/>
            <p:cNvSpPr/>
            <p:nvPr/>
          </p:nvSpPr>
          <p:spPr>
            <a:xfrm>
              <a:off x="3420350" y="1917925"/>
              <a:ext cx="69975" cy="26825"/>
            </a:xfrm>
            <a:custGeom>
              <a:avLst/>
              <a:gdLst/>
              <a:ahLst/>
              <a:cxnLst/>
              <a:rect l="l" t="t" r="r" b="b"/>
              <a:pathLst>
                <a:path w="2799" h="1073" extrusionOk="0">
                  <a:moveTo>
                    <a:pt x="2799" y="882"/>
                  </a:moveTo>
                  <a:cubicBezTo>
                    <a:pt x="2382" y="1072"/>
                    <a:pt x="215" y="405"/>
                    <a:pt x="1" y="1"/>
                  </a:cubicBezTo>
                  <a:cubicBezTo>
                    <a:pt x="929" y="298"/>
                    <a:pt x="1834" y="584"/>
                    <a:pt x="2799" y="88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40"/>
            <p:cNvSpPr/>
            <p:nvPr/>
          </p:nvSpPr>
          <p:spPr>
            <a:xfrm>
              <a:off x="2820275" y="2013175"/>
              <a:ext cx="70875" cy="40500"/>
            </a:xfrm>
            <a:custGeom>
              <a:avLst/>
              <a:gdLst/>
              <a:ahLst/>
              <a:cxnLst/>
              <a:rect l="l" t="t" r="r" b="b"/>
              <a:pathLst>
                <a:path w="2835" h="1620" extrusionOk="0">
                  <a:moveTo>
                    <a:pt x="60" y="0"/>
                  </a:moveTo>
                  <a:cubicBezTo>
                    <a:pt x="953" y="501"/>
                    <a:pt x="1858" y="1024"/>
                    <a:pt x="2834" y="1572"/>
                  </a:cubicBezTo>
                  <a:cubicBezTo>
                    <a:pt x="2668" y="1572"/>
                    <a:pt x="2549" y="1620"/>
                    <a:pt x="2453" y="1572"/>
                  </a:cubicBezTo>
                  <a:cubicBezTo>
                    <a:pt x="1644" y="1120"/>
                    <a:pt x="822" y="643"/>
                    <a:pt x="13" y="179"/>
                  </a:cubicBezTo>
                  <a:cubicBezTo>
                    <a:pt x="1" y="179"/>
                    <a:pt x="1" y="131"/>
                    <a:pt x="1" y="120"/>
                  </a:cubicBezTo>
                  <a:cubicBezTo>
                    <a:pt x="36" y="72"/>
                    <a:pt x="48"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40"/>
            <p:cNvSpPr/>
            <p:nvPr/>
          </p:nvSpPr>
          <p:spPr>
            <a:xfrm>
              <a:off x="2515175" y="2093250"/>
              <a:ext cx="90825" cy="49125"/>
            </a:xfrm>
            <a:custGeom>
              <a:avLst/>
              <a:gdLst/>
              <a:ahLst/>
              <a:cxnLst/>
              <a:rect l="l" t="t" r="r" b="b"/>
              <a:pathLst>
                <a:path w="3633" h="1965" extrusionOk="0">
                  <a:moveTo>
                    <a:pt x="60" y="0"/>
                  </a:moveTo>
                  <a:cubicBezTo>
                    <a:pt x="1251" y="607"/>
                    <a:pt x="2442" y="1203"/>
                    <a:pt x="3632" y="1810"/>
                  </a:cubicBezTo>
                  <a:cubicBezTo>
                    <a:pt x="3597" y="1858"/>
                    <a:pt x="3585" y="1917"/>
                    <a:pt x="3561" y="1965"/>
                  </a:cubicBezTo>
                  <a:cubicBezTo>
                    <a:pt x="2370" y="1346"/>
                    <a:pt x="1191" y="738"/>
                    <a:pt x="1" y="131"/>
                  </a:cubicBezTo>
                  <a:cubicBezTo>
                    <a:pt x="13" y="84"/>
                    <a:pt x="37"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40"/>
            <p:cNvSpPr/>
            <p:nvPr/>
          </p:nvSpPr>
          <p:spPr>
            <a:xfrm>
              <a:off x="2268725" y="2041150"/>
              <a:ext cx="72650" cy="31575"/>
            </a:xfrm>
            <a:custGeom>
              <a:avLst/>
              <a:gdLst/>
              <a:ahLst/>
              <a:cxnLst/>
              <a:rect l="l" t="t" r="r" b="b"/>
              <a:pathLst>
                <a:path w="2906" h="1263" extrusionOk="0">
                  <a:moveTo>
                    <a:pt x="36" y="1"/>
                  </a:moveTo>
                  <a:cubicBezTo>
                    <a:pt x="429" y="1"/>
                    <a:pt x="2834" y="977"/>
                    <a:pt x="2906" y="1263"/>
                  </a:cubicBezTo>
                  <a:cubicBezTo>
                    <a:pt x="1941" y="870"/>
                    <a:pt x="977" y="489"/>
                    <a:pt x="0" y="84"/>
                  </a:cubicBezTo>
                  <a:cubicBezTo>
                    <a:pt x="24" y="48"/>
                    <a:pt x="24" y="24"/>
                    <a:pt x="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40"/>
            <p:cNvSpPr/>
            <p:nvPr/>
          </p:nvSpPr>
          <p:spPr>
            <a:xfrm>
              <a:off x="2615200" y="2010800"/>
              <a:ext cx="58950" cy="24725"/>
            </a:xfrm>
            <a:custGeom>
              <a:avLst/>
              <a:gdLst/>
              <a:ahLst/>
              <a:cxnLst/>
              <a:rect l="l" t="t" r="r" b="b"/>
              <a:pathLst>
                <a:path w="2358" h="989" extrusionOk="0">
                  <a:moveTo>
                    <a:pt x="84" y="0"/>
                  </a:moveTo>
                  <a:cubicBezTo>
                    <a:pt x="215" y="48"/>
                    <a:pt x="346" y="72"/>
                    <a:pt x="477" y="119"/>
                  </a:cubicBezTo>
                  <a:cubicBezTo>
                    <a:pt x="1048" y="334"/>
                    <a:pt x="1608" y="536"/>
                    <a:pt x="2167" y="750"/>
                  </a:cubicBezTo>
                  <a:cubicBezTo>
                    <a:pt x="2239" y="774"/>
                    <a:pt x="2298" y="881"/>
                    <a:pt x="2358" y="941"/>
                  </a:cubicBezTo>
                  <a:cubicBezTo>
                    <a:pt x="2263" y="953"/>
                    <a:pt x="2167" y="988"/>
                    <a:pt x="2084" y="965"/>
                  </a:cubicBezTo>
                  <a:cubicBezTo>
                    <a:pt x="1465" y="727"/>
                    <a:pt x="834" y="500"/>
                    <a:pt x="215" y="238"/>
                  </a:cubicBezTo>
                  <a:cubicBezTo>
                    <a:pt x="131" y="215"/>
                    <a:pt x="84" y="155"/>
                    <a:pt x="0" y="107"/>
                  </a:cubicBezTo>
                  <a:cubicBezTo>
                    <a:pt x="36" y="72"/>
                    <a:pt x="48" y="36"/>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40"/>
            <p:cNvSpPr/>
            <p:nvPr/>
          </p:nvSpPr>
          <p:spPr>
            <a:xfrm>
              <a:off x="2302650" y="2016150"/>
              <a:ext cx="107175" cy="46750"/>
            </a:xfrm>
            <a:custGeom>
              <a:avLst/>
              <a:gdLst/>
              <a:ahLst/>
              <a:cxnLst/>
              <a:rect l="l" t="t" r="r" b="b"/>
              <a:pathLst>
                <a:path w="4287" h="1870" extrusionOk="0">
                  <a:moveTo>
                    <a:pt x="4251" y="1870"/>
                  </a:moveTo>
                  <a:cubicBezTo>
                    <a:pt x="2834" y="1275"/>
                    <a:pt x="1418" y="703"/>
                    <a:pt x="1" y="108"/>
                  </a:cubicBezTo>
                  <a:cubicBezTo>
                    <a:pt x="25" y="72"/>
                    <a:pt x="36" y="24"/>
                    <a:pt x="48" y="1"/>
                  </a:cubicBezTo>
                  <a:cubicBezTo>
                    <a:pt x="1465" y="584"/>
                    <a:pt x="2870" y="1179"/>
                    <a:pt x="4287" y="1751"/>
                  </a:cubicBezTo>
                  <a:cubicBezTo>
                    <a:pt x="4275" y="1798"/>
                    <a:pt x="4263" y="1846"/>
                    <a:pt x="4251" y="187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40"/>
            <p:cNvSpPr/>
            <p:nvPr/>
          </p:nvSpPr>
          <p:spPr>
            <a:xfrm>
              <a:off x="3505200" y="1930425"/>
              <a:ext cx="63700" cy="20275"/>
            </a:xfrm>
            <a:custGeom>
              <a:avLst/>
              <a:gdLst/>
              <a:ahLst/>
              <a:cxnLst/>
              <a:rect l="l" t="t" r="r" b="b"/>
              <a:pathLst>
                <a:path w="2548" h="811" extrusionOk="0">
                  <a:moveTo>
                    <a:pt x="2548" y="739"/>
                  </a:moveTo>
                  <a:cubicBezTo>
                    <a:pt x="2369" y="751"/>
                    <a:pt x="2179" y="810"/>
                    <a:pt x="2000" y="763"/>
                  </a:cubicBezTo>
                  <a:cubicBezTo>
                    <a:pt x="1393" y="596"/>
                    <a:pt x="774" y="417"/>
                    <a:pt x="167" y="227"/>
                  </a:cubicBezTo>
                  <a:cubicBezTo>
                    <a:pt x="95" y="215"/>
                    <a:pt x="48" y="108"/>
                    <a:pt x="0" y="48"/>
                  </a:cubicBezTo>
                  <a:cubicBezTo>
                    <a:pt x="95" y="36"/>
                    <a:pt x="202" y="1"/>
                    <a:pt x="274" y="36"/>
                  </a:cubicBezTo>
                  <a:cubicBezTo>
                    <a:pt x="810" y="179"/>
                    <a:pt x="1334" y="358"/>
                    <a:pt x="1869" y="513"/>
                  </a:cubicBezTo>
                  <a:cubicBezTo>
                    <a:pt x="2072" y="572"/>
                    <a:pt x="2310" y="572"/>
                    <a:pt x="2536" y="596"/>
                  </a:cubicBezTo>
                  <a:cubicBezTo>
                    <a:pt x="2536" y="644"/>
                    <a:pt x="2536" y="691"/>
                    <a:pt x="2548" y="73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40"/>
            <p:cNvSpPr/>
            <p:nvPr/>
          </p:nvSpPr>
          <p:spPr>
            <a:xfrm>
              <a:off x="3548350" y="1981625"/>
              <a:ext cx="76825" cy="21450"/>
            </a:xfrm>
            <a:custGeom>
              <a:avLst/>
              <a:gdLst/>
              <a:ahLst/>
              <a:cxnLst/>
              <a:rect l="l" t="t" r="r" b="b"/>
              <a:pathLst>
                <a:path w="3073" h="858" extrusionOk="0">
                  <a:moveTo>
                    <a:pt x="3060" y="858"/>
                  </a:moveTo>
                  <a:cubicBezTo>
                    <a:pt x="2001" y="798"/>
                    <a:pt x="1001" y="441"/>
                    <a:pt x="0" y="131"/>
                  </a:cubicBezTo>
                  <a:cubicBezTo>
                    <a:pt x="24" y="84"/>
                    <a:pt x="24" y="36"/>
                    <a:pt x="36" y="0"/>
                  </a:cubicBezTo>
                  <a:cubicBezTo>
                    <a:pt x="1048" y="262"/>
                    <a:pt x="2060" y="512"/>
                    <a:pt x="3072" y="786"/>
                  </a:cubicBezTo>
                  <a:cubicBezTo>
                    <a:pt x="3072" y="798"/>
                    <a:pt x="3060" y="834"/>
                    <a:pt x="3060" y="85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40"/>
            <p:cNvSpPr/>
            <p:nvPr/>
          </p:nvSpPr>
          <p:spPr>
            <a:xfrm>
              <a:off x="2375275" y="2086100"/>
              <a:ext cx="74450" cy="38725"/>
            </a:xfrm>
            <a:custGeom>
              <a:avLst/>
              <a:gdLst/>
              <a:ahLst/>
              <a:cxnLst/>
              <a:rect l="l" t="t" r="r" b="b"/>
              <a:pathLst>
                <a:path w="2978" h="1549" extrusionOk="0">
                  <a:moveTo>
                    <a:pt x="72" y="1"/>
                  </a:moveTo>
                  <a:cubicBezTo>
                    <a:pt x="1049" y="465"/>
                    <a:pt x="2013" y="941"/>
                    <a:pt x="2977" y="1394"/>
                  </a:cubicBezTo>
                  <a:cubicBezTo>
                    <a:pt x="2942" y="1441"/>
                    <a:pt x="2930" y="1501"/>
                    <a:pt x="2906" y="1548"/>
                  </a:cubicBezTo>
                  <a:cubicBezTo>
                    <a:pt x="1942" y="1072"/>
                    <a:pt x="965" y="596"/>
                    <a:pt x="1" y="131"/>
                  </a:cubicBezTo>
                  <a:cubicBezTo>
                    <a:pt x="37" y="108"/>
                    <a:pt x="60" y="60"/>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40"/>
            <p:cNvSpPr/>
            <p:nvPr/>
          </p:nvSpPr>
          <p:spPr>
            <a:xfrm>
              <a:off x="2658050" y="2149800"/>
              <a:ext cx="65825" cy="32175"/>
            </a:xfrm>
            <a:custGeom>
              <a:avLst/>
              <a:gdLst/>
              <a:ahLst/>
              <a:cxnLst/>
              <a:rect l="l" t="t" r="r" b="b"/>
              <a:pathLst>
                <a:path w="2633" h="1287" extrusionOk="0">
                  <a:moveTo>
                    <a:pt x="1" y="0"/>
                  </a:moveTo>
                  <a:cubicBezTo>
                    <a:pt x="906" y="417"/>
                    <a:pt x="1727" y="786"/>
                    <a:pt x="2632" y="1191"/>
                  </a:cubicBezTo>
                  <a:cubicBezTo>
                    <a:pt x="2192" y="1286"/>
                    <a:pt x="251" y="381"/>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40"/>
            <p:cNvSpPr/>
            <p:nvPr/>
          </p:nvSpPr>
          <p:spPr>
            <a:xfrm>
              <a:off x="2752725" y="2198025"/>
              <a:ext cx="77400" cy="28000"/>
            </a:xfrm>
            <a:custGeom>
              <a:avLst/>
              <a:gdLst/>
              <a:ahLst/>
              <a:cxnLst/>
              <a:rect l="l" t="t" r="r" b="b"/>
              <a:pathLst>
                <a:path w="3096" h="1120" extrusionOk="0">
                  <a:moveTo>
                    <a:pt x="36" y="0"/>
                  </a:moveTo>
                  <a:cubicBezTo>
                    <a:pt x="1048" y="346"/>
                    <a:pt x="2084" y="667"/>
                    <a:pt x="3096" y="1012"/>
                  </a:cubicBezTo>
                  <a:cubicBezTo>
                    <a:pt x="3072" y="1048"/>
                    <a:pt x="3072" y="1084"/>
                    <a:pt x="3060" y="1119"/>
                  </a:cubicBezTo>
                  <a:cubicBezTo>
                    <a:pt x="2000" y="905"/>
                    <a:pt x="1024" y="488"/>
                    <a:pt x="0" y="155"/>
                  </a:cubicBezTo>
                  <a:cubicBezTo>
                    <a:pt x="12" y="96"/>
                    <a:pt x="24" y="48"/>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40"/>
            <p:cNvSpPr/>
            <p:nvPr/>
          </p:nvSpPr>
          <p:spPr>
            <a:xfrm>
              <a:off x="2856000" y="2194750"/>
              <a:ext cx="70275" cy="27400"/>
            </a:xfrm>
            <a:custGeom>
              <a:avLst/>
              <a:gdLst/>
              <a:ahLst/>
              <a:cxnLst/>
              <a:rect l="l" t="t" r="r" b="b"/>
              <a:pathLst>
                <a:path w="2811" h="1096" extrusionOk="0">
                  <a:moveTo>
                    <a:pt x="2787" y="1096"/>
                  </a:moveTo>
                  <a:cubicBezTo>
                    <a:pt x="1798" y="905"/>
                    <a:pt x="893" y="548"/>
                    <a:pt x="0" y="119"/>
                  </a:cubicBezTo>
                  <a:cubicBezTo>
                    <a:pt x="12" y="72"/>
                    <a:pt x="36" y="48"/>
                    <a:pt x="48" y="0"/>
                  </a:cubicBezTo>
                  <a:cubicBezTo>
                    <a:pt x="965" y="322"/>
                    <a:pt x="1894" y="667"/>
                    <a:pt x="2810" y="989"/>
                  </a:cubicBezTo>
                  <a:cubicBezTo>
                    <a:pt x="2798" y="1024"/>
                    <a:pt x="2787" y="1060"/>
                    <a:pt x="2787" y="10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40"/>
            <p:cNvSpPr/>
            <p:nvPr/>
          </p:nvSpPr>
          <p:spPr>
            <a:xfrm>
              <a:off x="3526625" y="1905125"/>
              <a:ext cx="69375" cy="23250"/>
            </a:xfrm>
            <a:custGeom>
              <a:avLst/>
              <a:gdLst/>
              <a:ahLst/>
              <a:cxnLst/>
              <a:rect l="l" t="t" r="r" b="b"/>
              <a:pathLst>
                <a:path w="2775" h="930" extrusionOk="0">
                  <a:moveTo>
                    <a:pt x="2739" y="929"/>
                  </a:moveTo>
                  <a:cubicBezTo>
                    <a:pt x="1822" y="679"/>
                    <a:pt x="905" y="417"/>
                    <a:pt x="0" y="167"/>
                  </a:cubicBezTo>
                  <a:cubicBezTo>
                    <a:pt x="12" y="108"/>
                    <a:pt x="24" y="48"/>
                    <a:pt x="36" y="1"/>
                  </a:cubicBezTo>
                  <a:cubicBezTo>
                    <a:pt x="953" y="251"/>
                    <a:pt x="1870" y="513"/>
                    <a:pt x="2774" y="763"/>
                  </a:cubicBezTo>
                  <a:cubicBezTo>
                    <a:pt x="2751" y="810"/>
                    <a:pt x="2751" y="870"/>
                    <a:pt x="2739" y="9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40"/>
            <p:cNvSpPr/>
            <p:nvPr/>
          </p:nvSpPr>
          <p:spPr>
            <a:xfrm>
              <a:off x="2371125" y="1989950"/>
              <a:ext cx="72650" cy="31875"/>
            </a:xfrm>
            <a:custGeom>
              <a:avLst/>
              <a:gdLst/>
              <a:ahLst/>
              <a:cxnLst/>
              <a:rect l="l" t="t" r="r" b="b"/>
              <a:pathLst>
                <a:path w="2906" h="1275" extrusionOk="0">
                  <a:moveTo>
                    <a:pt x="2846" y="1275"/>
                  </a:moveTo>
                  <a:cubicBezTo>
                    <a:pt x="1893" y="894"/>
                    <a:pt x="953" y="513"/>
                    <a:pt x="0" y="144"/>
                  </a:cubicBezTo>
                  <a:lnTo>
                    <a:pt x="48" y="1"/>
                  </a:lnTo>
                  <a:cubicBezTo>
                    <a:pt x="1000" y="382"/>
                    <a:pt x="1953" y="751"/>
                    <a:pt x="2905" y="1108"/>
                  </a:cubicBezTo>
                  <a:cubicBezTo>
                    <a:pt x="2882" y="1168"/>
                    <a:pt x="2858" y="1203"/>
                    <a:pt x="2846" y="12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40"/>
            <p:cNvSpPr/>
            <p:nvPr/>
          </p:nvSpPr>
          <p:spPr>
            <a:xfrm>
              <a:off x="2407425" y="1990250"/>
              <a:ext cx="74750" cy="28300"/>
            </a:xfrm>
            <a:custGeom>
              <a:avLst/>
              <a:gdLst/>
              <a:ahLst/>
              <a:cxnLst/>
              <a:rect l="l" t="t" r="r" b="b"/>
              <a:pathLst>
                <a:path w="2990" h="1132" extrusionOk="0">
                  <a:moveTo>
                    <a:pt x="25" y="1"/>
                  </a:moveTo>
                  <a:cubicBezTo>
                    <a:pt x="1013" y="334"/>
                    <a:pt x="1989" y="679"/>
                    <a:pt x="2989" y="1001"/>
                  </a:cubicBezTo>
                  <a:lnTo>
                    <a:pt x="2942" y="1132"/>
                  </a:lnTo>
                  <a:cubicBezTo>
                    <a:pt x="1941" y="858"/>
                    <a:pt x="977" y="477"/>
                    <a:pt x="1" y="155"/>
                  </a:cubicBezTo>
                  <a:cubicBezTo>
                    <a:pt x="13" y="108"/>
                    <a:pt x="13" y="48"/>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40"/>
            <p:cNvSpPr/>
            <p:nvPr/>
          </p:nvSpPr>
          <p:spPr>
            <a:xfrm>
              <a:off x="2173175" y="2056925"/>
              <a:ext cx="55975" cy="28300"/>
            </a:xfrm>
            <a:custGeom>
              <a:avLst/>
              <a:gdLst/>
              <a:ahLst/>
              <a:cxnLst/>
              <a:rect l="l" t="t" r="r" b="b"/>
              <a:pathLst>
                <a:path w="2239" h="1132" extrusionOk="0">
                  <a:moveTo>
                    <a:pt x="48" y="1"/>
                  </a:moveTo>
                  <a:cubicBezTo>
                    <a:pt x="774" y="334"/>
                    <a:pt x="1501" y="656"/>
                    <a:pt x="2239" y="977"/>
                  </a:cubicBezTo>
                  <a:cubicBezTo>
                    <a:pt x="2013" y="1132"/>
                    <a:pt x="274" y="382"/>
                    <a:pt x="1" y="108"/>
                  </a:cubicBezTo>
                  <a:cubicBezTo>
                    <a:pt x="24" y="84"/>
                    <a:pt x="36" y="36"/>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40"/>
            <p:cNvSpPr/>
            <p:nvPr/>
          </p:nvSpPr>
          <p:spPr>
            <a:xfrm>
              <a:off x="2470825" y="2085800"/>
              <a:ext cx="58975" cy="29800"/>
            </a:xfrm>
            <a:custGeom>
              <a:avLst/>
              <a:gdLst/>
              <a:ahLst/>
              <a:cxnLst/>
              <a:rect l="l" t="t" r="r" b="b"/>
              <a:pathLst>
                <a:path w="2359" h="1192" extrusionOk="0">
                  <a:moveTo>
                    <a:pt x="60" y="1"/>
                  </a:moveTo>
                  <a:cubicBezTo>
                    <a:pt x="822" y="334"/>
                    <a:pt x="1584" y="679"/>
                    <a:pt x="2358" y="1025"/>
                  </a:cubicBezTo>
                  <a:cubicBezTo>
                    <a:pt x="2323" y="1084"/>
                    <a:pt x="2311" y="1144"/>
                    <a:pt x="2287" y="1191"/>
                  </a:cubicBezTo>
                  <a:cubicBezTo>
                    <a:pt x="1525" y="846"/>
                    <a:pt x="763" y="489"/>
                    <a:pt x="1" y="143"/>
                  </a:cubicBezTo>
                  <a:cubicBezTo>
                    <a:pt x="25" y="96"/>
                    <a:pt x="37" y="60"/>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40"/>
            <p:cNvSpPr/>
            <p:nvPr/>
          </p:nvSpPr>
          <p:spPr>
            <a:xfrm>
              <a:off x="2635425" y="2081925"/>
              <a:ext cx="71475" cy="36350"/>
            </a:xfrm>
            <a:custGeom>
              <a:avLst/>
              <a:gdLst/>
              <a:ahLst/>
              <a:cxnLst/>
              <a:rect l="l" t="t" r="r" b="b"/>
              <a:pathLst>
                <a:path w="2859" h="1454" extrusionOk="0">
                  <a:moveTo>
                    <a:pt x="60" y="1"/>
                  </a:moveTo>
                  <a:cubicBezTo>
                    <a:pt x="1001" y="453"/>
                    <a:pt x="1918" y="882"/>
                    <a:pt x="2858" y="1322"/>
                  </a:cubicBezTo>
                  <a:cubicBezTo>
                    <a:pt x="2847" y="1370"/>
                    <a:pt x="2811" y="1418"/>
                    <a:pt x="2799" y="1453"/>
                  </a:cubicBezTo>
                  <a:cubicBezTo>
                    <a:pt x="1858" y="1013"/>
                    <a:pt x="942" y="584"/>
                    <a:pt x="1" y="132"/>
                  </a:cubicBezTo>
                  <a:cubicBezTo>
                    <a:pt x="13" y="108"/>
                    <a:pt x="49"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40"/>
            <p:cNvSpPr/>
            <p:nvPr/>
          </p:nvSpPr>
          <p:spPr>
            <a:xfrm>
              <a:off x="3227775" y="1875650"/>
              <a:ext cx="66100" cy="21750"/>
            </a:xfrm>
            <a:custGeom>
              <a:avLst/>
              <a:gdLst/>
              <a:ahLst/>
              <a:cxnLst/>
              <a:rect l="l" t="t" r="r" b="b"/>
              <a:pathLst>
                <a:path w="2644" h="870" extrusionOk="0">
                  <a:moveTo>
                    <a:pt x="2608" y="870"/>
                  </a:moveTo>
                  <a:cubicBezTo>
                    <a:pt x="1739" y="632"/>
                    <a:pt x="858" y="394"/>
                    <a:pt x="0" y="156"/>
                  </a:cubicBezTo>
                  <a:cubicBezTo>
                    <a:pt x="12" y="96"/>
                    <a:pt x="24" y="48"/>
                    <a:pt x="48" y="1"/>
                  </a:cubicBezTo>
                  <a:cubicBezTo>
                    <a:pt x="905" y="251"/>
                    <a:pt x="1786" y="477"/>
                    <a:pt x="2644" y="715"/>
                  </a:cubicBezTo>
                  <a:cubicBezTo>
                    <a:pt x="2644" y="763"/>
                    <a:pt x="2632" y="822"/>
                    <a:pt x="2608" y="87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40"/>
            <p:cNvSpPr/>
            <p:nvPr/>
          </p:nvSpPr>
          <p:spPr>
            <a:xfrm>
              <a:off x="2666400" y="2072700"/>
              <a:ext cx="69975" cy="36950"/>
            </a:xfrm>
            <a:custGeom>
              <a:avLst/>
              <a:gdLst/>
              <a:ahLst/>
              <a:cxnLst/>
              <a:rect l="l" t="t" r="r" b="b"/>
              <a:pathLst>
                <a:path w="2799" h="1478" extrusionOk="0">
                  <a:moveTo>
                    <a:pt x="60" y="1"/>
                  </a:moveTo>
                  <a:cubicBezTo>
                    <a:pt x="965" y="441"/>
                    <a:pt x="1881" y="906"/>
                    <a:pt x="2798" y="1358"/>
                  </a:cubicBezTo>
                  <a:cubicBezTo>
                    <a:pt x="2774" y="1394"/>
                    <a:pt x="2751" y="1429"/>
                    <a:pt x="2739" y="1477"/>
                  </a:cubicBezTo>
                  <a:cubicBezTo>
                    <a:pt x="1810" y="1025"/>
                    <a:pt x="905" y="584"/>
                    <a:pt x="0" y="132"/>
                  </a:cubicBezTo>
                  <a:cubicBezTo>
                    <a:pt x="12" y="84"/>
                    <a:pt x="24"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40"/>
            <p:cNvSpPr/>
            <p:nvPr/>
          </p:nvSpPr>
          <p:spPr>
            <a:xfrm>
              <a:off x="2676225" y="1981925"/>
              <a:ext cx="59550" cy="33050"/>
            </a:xfrm>
            <a:custGeom>
              <a:avLst/>
              <a:gdLst/>
              <a:ahLst/>
              <a:cxnLst/>
              <a:rect l="l" t="t" r="r" b="b"/>
              <a:pathLst>
                <a:path w="2382" h="1322" extrusionOk="0">
                  <a:moveTo>
                    <a:pt x="2310" y="1322"/>
                  </a:moveTo>
                  <a:cubicBezTo>
                    <a:pt x="1536" y="917"/>
                    <a:pt x="774" y="536"/>
                    <a:pt x="0" y="131"/>
                  </a:cubicBezTo>
                  <a:cubicBezTo>
                    <a:pt x="36" y="84"/>
                    <a:pt x="48" y="36"/>
                    <a:pt x="83" y="0"/>
                  </a:cubicBezTo>
                  <a:cubicBezTo>
                    <a:pt x="857" y="381"/>
                    <a:pt x="1631" y="786"/>
                    <a:pt x="2381" y="1179"/>
                  </a:cubicBezTo>
                  <a:cubicBezTo>
                    <a:pt x="2369" y="1215"/>
                    <a:pt x="2346" y="1274"/>
                    <a:pt x="2310" y="132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40"/>
            <p:cNvSpPr/>
            <p:nvPr/>
          </p:nvSpPr>
          <p:spPr>
            <a:xfrm>
              <a:off x="3455475" y="1946200"/>
              <a:ext cx="62825" cy="17000"/>
            </a:xfrm>
            <a:custGeom>
              <a:avLst/>
              <a:gdLst/>
              <a:ahLst/>
              <a:cxnLst/>
              <a:rect l="l" t="t" r="r" b="b"/>
              <a:pathLst>
                <a:path w="2513" h="680" extrusionOk="0">
                  <a:moveTo>
                    <a:pt x="2489" y="679"/>
                  </a:moveTo>
                  <a:cubicBezTo>
                    <a:pt x="1632" y="608"/>
                    <a:pt x="822" y="382"/>
                    <a:pt x="1" y="132"/>
                  </a:cubicBezTo>
                  <a:cubicBezTo>
                    <a:pt x="13" y="84"/>
                    <a:pt x="13" y="48"/>
                    <a:pt x="24" y="1"/>
                  </a:cubicBezTo>
                  <a:cubicBezTo>
                    <a:pt x="846" y="191"/>
                    <a:pt x="1679" y="370"/>
                    <a:pt x="2501" y="560"/>
                  </a:cubicBezTo>
                  <a:cubicBezTo>
                    <a:pt x="2513" y="608"/>
                    <a:pt x="2501" y="644"/>
                    <a:pt x="2489" y="67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40"/>
            <p:cNvSpPr/>
            <p:nvPr/>
          </p:nvSpPr>
          <p:spPr>
            <a:xfrm>
              <a:off x="2902425" y="2012575"/>
              <a:ext cx="63725" cy="29500"/>
            </a:xfrm>
            <a:custGeom>
              <a:avLst/>
              <a:gdLst/>
              <a:ahLst/>
              <a:cxnLst/>
              <a:rect l="l" t="t" r="r" b="b"/>
              <a:pathLst>
                <a:path w="2549" h="1180" extrusionOk="0">
                  <a:moveTo>
                    <a:pt x="37" y="1"/>
                  </a:moveTo>
                  <a:cubicBezTo>
                    <a:pt x="870" y="358"/>
                    <a:pt x="1703" y="727"/>
                    <a:pt x="2549" y="1060"/>
                  </a:cubicBezTo>
                  <a:cubicBezTo>
                    <a:pt x="2346" y="1179"/>
                    <a:pt x="513" y="489"/>
                    <a:pt x="1" y="108"/>
                  </a:cubicBezTo>
                  <a:cubicBezTo>
                    <a:pt x="1" y="84"/>
                    <a:pt x="25" y="36"/>
                    <a:pt x="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40"/>
            <p:cNvSpPr/>
            <p:nvPr/>
          </p:nvSpPr>
          <p:spPr>
            <a:xfrm>
              <a:off x="3663250" y="1973000"/>
              <a:ext cx="48825" cy="27100"/>
            </a:xfrm>
            <a:custGeom>
              <a:avLst/>
              <a:gdLst/>
              <a:ahLst/>
              <a:cxnLst/>
              <a:rect l="l" t="t" r="r" b="b"/>
              <a:pathLst>
                <a:path w="1953" h="1084" extrusionOk="0">
                  <a:moveTo>
                    <a:pt x="1893" y="1084"/>
                  </a:moveTo>
                  <a:cubicBezTo>
                    <a:pt x="1286" y="774"/>
                    <a:pt x="679" y="476"/>
                    <a:pt x="0" y="131"/>
                  </a:cubicBezTo>
                  <a:cubicBezTo>
                    <a:pt x="250" y="0"/>
                    <a:pt x="1679" y="667"/>
                    <a:pt x="1953" y="953"/>
                  </a:cubicBezTo>
                  <a:cubicBezTo>
                    <a:pt x="1941" y="988"/>
                    <a:pt x="1917" y="1036"/>
                    <a:pt x="1893" y="10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40"/>
            <p:cNvSpPr/>
            <p:nvPr/>
          </p:nvSpPr>
          <p:spPr>
            <a:xfrm>
              <a:off x="3208425" y="1822675"/>
              <a:ext cx="64025" cy="29500"/>
            </a:xfrm>
            <a:custGeom>
              <a:avLst/>
              <a:gdLst/>
              <a:ahLst/>
              <a:cxnLst/>
              <a:rect l="l" t="t" r="r" b="b"/>
              <a:pathLst>
                <a:path w="2561" h="1180" extrusionOk="0">
                  <a:moveTo>
                    <a:pt x="2501" y="1179"/>
                  </a:moveTo>
                  <a:lnTo>
                    <a:pt x="0" y="143"/>
                  </a:lnTo>
                  <a:cubicBezTo>
                    <a:pt x="12" y="108"/>
                    <a:pt x="48" y="48"/>
                    <a:pt x="60" y="1"/>
                  </a:cubicBezTo>
                  <a:cubicBezTo>
                    <a:pt x="893" y="346"/>
                    <a:pt x="1727" y="679"/>
                    <a:pt x="2560" y="1036"/>
                  </a:cubicBezTo>
                  <a:cubicBezTo>
                    <a:pt x="2548" y="1084"/>
                    <a:pt x="2513" y="1132"/>
                    <a:pt x="2501" y="117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40"/>
            <p:cNvSpPr/>
            <p:nvPr/>
          </p:nvSpPr>
          <p:spPr>
            <a:xfrm>
              <a:off x="2375575" y="2026575"/>
              <a:ext cx="90525" cy="35450"/>
            </a:xfrm>
            <a:custGeom>
              <a:avLst/>
              <a:gdLst/>
              <a:ahLst/>
              <a:cxnLst/>
              <a:rect l="l" t="t" r="r" b="b"/>
              <a:pathLst>
                <a:path w="3621" h="1418" extrusionOk="0">
                  <a:moveTo>
                    <a:pt x="3596" y="1417"/>
                  </a:moveTo>
                  <a:cubicBezTo>
                    <a:pt x="2406" y="965"/>
                    <a:pt x="1191" y="536"/>
                    <a:pt x="1" y="84"/>
                  </a:cubicBezTo>
                  <a:cubicBezTo>
                    <a:pt x="25" y="60"/>
                    <a:pt x="37" y="24"/>
                    <a:pt x="37" y="0"/>
                  </a:cubicBezTo>
                  <a:cubicBezTo>
                    <a:pt x="1227" y="429"/>
                    <a:pt x="2430" y="858"/>
                    <a:pt x="3620" y="1310"/>
                  </a:cubicBezTo>
                  <a:cubicBezTo>
                    <a:pt x="3608" y="1322"/>
                    <a:pt x="3596" y="1369"/>
                    <a:pt x="3596" y="141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40"/>
            <p:cNvSpPr/>
            <p:nvPr/>
          </p:nvSpPr>
          <p:spPr>
            <a:xfrm>
              <a:off x="3609075" y="1946500"/>
              <a:ext cx="47650" cy="25025"/>
            </a:xfrm>
            <a:custGeom>
              <a:avLst/>
              <a:gdLst/>
              <a:ahLst/>
              <a:cxnLst/>
              <a:rect l="l" t="t" r="r" b="b"/>
              <a:pathLst>
                <a:path w="1906" h="1001" extrusionOk="0">
                  <a:moveTo>
                    <a:pt x="1905" y="882"/>
                  </a:moveTo>
                  <a:cubicBezTo>
                    <a:pt x="1548" y="1001"/>
                    <a:pt x="84" y="346"/>
                    <a:pt x="0" y="1"/>
                  </a:cubicBezTo>
                  <a:cubicBezTo>
                    <a:pt x="643" y="298"/>
                    <a:pt x="1262" y="596"/>
                    <a:pt x="1905" y="88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40"/>
            <p:cNvSpPr/>
            <p:nvPr/>
          </p:nvSpPr>
          <p:spPr>
            <a:xfrm>
              <a:off x="3205450" y="1842325"/>
              <a:ext cx="59250" cy="26800"/>
            </a:xfrm>
            <a:custGeom>
              <a:avLst/>
              <a:gdLst/>
              <a:ahLst/>
              <a:cxnLst/>
              <a:rect l="l" t="t" r="r" b="b"/>
              <a:pathLst>
                <a:path w="2370" h="1072" extrusionOk="0">
                  <a:moveTo>
                    <a:pt x="72" y="0"/>
                  </a:moveTo>
                  <a:cubicBezTo>
                    <a:pt x="834" y="310"/>
                    <a:pt x="1608" y="631"/>
                    <a:pt x="2370" y="929"/>
                  </a:cubicBezTo>
                  <a:cubicBezTo>
                    <a:pt x="2346" y="965"/>
                    <a:pt x="2322" y="1024"/>
                    <a:pt x="2310" y="1072"/>
                  </a:cubicBezTo>
                  <a:cubicBezTo>
                    <a:pt x="1536" y="774"/>
                    <a:pt x="774" y="465"/>
                    <a:pt x="0" y="167"/>
                  </a:cubicBezTo>
                  <a:cubicBezTo>
                    <a:pt x="24" y="107"/>
                    <a:pt x="60" y="48"/>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40"/>
            <p:cNvSpPr/>
            <p:nvPr/>
          </p:nvSpPr>
          <p:spPr>
            <a:xfrm>
              <a:off x="2864925" y="2173900"/>
              <a:ext cx="75625" cy="33375"/>
            </a:xfrm>
            <a:custGeom>
              <a:avLst/>
              <a:gdLst/>
              <a:ahLst/>
              <a:cxnLst/>
              <a:rect l="l" t="t" r="r" b="b"/>
              <a:pathLst>
                <a:path w="3025" h="1335" extrusionOk="0">
                  <a:moveTo>
                    <a:pt x="2977" y="1334"/>
                  </a:moveTo>
                  <a:cubicBezTo>
                    <a:pt x="1977" y="941"/>
                    <a:pt x="1001" y="525"/>
                    <a:pt x="1" y="120"/>
                  </a:cubicBezTo>
                  <a:cubicBezTo>
                    <a:pt x="13" y="72"/>
                    <a:pt x="36" y="48"/>
                    <a:pt x="48" y="1"/>
                  </a:cubicBezTo>
                  <a:cubicBezTo>
                    <a:pt x="1048" y="406"/>
                    <a:pt x="2025" y="822"/>
                    <a:pt x="3025" y="1215"/>
                  </a:cubicBezTo>
                  <a:cubicBezTo>
                    <a:pt x="3013" y="1263"/>
                    <a:pt x="2989" y="1299"/>
                    <a:pt x="2977" y="13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40"/>
            <p:cNvSpPr/>
            <p:nvPr/>
          </p:nvSpPr>
          <p:spPr>
            <a:xfrm>
              <a:off x="2260675" y="2088175"/>
              <a:ext cx="71475" cy="32775"/>
            </a:xfrm>
            <a:custGeom>
              <a:avLst/>
              <a:gdLst/>
              <a:ahLst/>
              <a:cxnLst/>
              <a:rect l="l" t="t" r="r" b="b"/>
              <a:pathLst>
                <a:path w="2859" h="1311" extrusionOk="0">
                  <a:moveTo>
                    <a:pt x="49" y="1"/>
                  </a:moveTo>
                  <a:cubicBezTo>
                    <a:pt x="977" y="394"/>
                    <a:pt x="1918" y="799"/>
                    <a:pt x="2858" y="1180"/>
                  </a:cubicBezTo>
                  <a:cubicBezTo>
                    <a:pt x="2847" y="1227"/>
                    <a:pt x="2823" y="1275"/>
                    <a:pt x="2799" y="1311"/>
                  </a:cubicBezTo>
                  <a:cubicBezTo>
                    <a:pt x="1858" y="906"/>
                    <a:pt x="918" y="525"/>
                    <a:pt x="1" y="120"/>
                  </a:cubicBezTo>
                  <a:cubicBezTo>
                    <a:pt x="13" y="84"/>
                    <a:pt x="25" y="48"/>
                    <a:pt x="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40"/>
            <p:cNvSpPr/>
            <p:nvPr/>
          </p:nvSpPr>
          <p:spPr>
            <a:xfrm>
              <a:off x="2719075" y="2035200"/>
              <a:ext cx="47050" cy="27400"/>
            </a:xfrm>
            <a:custGeom>
              <a:avLst/>
              <a:gdLst/>
              <a:ahLst/>
              <a:cxnLst/>
              <a:rect l="l" t="t" r="r" b="b"/>
              <a:pathLst>
                <a:path w="1882" h="1096" extrusionOk="0">
                  <a:moveTo>
                    <a:pt x="1822" y="1096"/>
                  </a:moveTo>
                  <a:cubicBezTo>
                    <a:pt x="1203" y="774"/>
                    <a:pt x="608" y="429"/>
                    <a:pt x="1" y="96"/>
                  </a:cubicBezTo>
                  <a:cubicBezTo>
                    <a:pt x="251" y="1"/>
                    <a:pt x="1679" y="739"/>
                    <a:pt x="1882" y="1013"/>
                  </a:cubicBezTo>
                  <a:cubicBezTo>
                    <a:pt x="1858" y="1024"/>
                    <a:pt x="1834" y="1072"/>
                    <a:pt x="1822" y="10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40"/>
            <p:cNvSpPr/>
            <p:nvPr/>
          </p:nvSpPr>
          <p:spPr>
            <a:xfrm>
              <a:off x="2800625" y="2256950"/>
              <a:ext cx="62550" cy="23850"/>
            </a:xfrm>
            <a:custGeom>
              <a:avLst/>
              <a:gdLst/>
              <a:ahLst/>
              <a:cxnLst/>
              <a:rect l="l" t="t" r="r" b="b"/>
              <a:pathLst>
                <a:path w="2502" h="954" extrusionOk="0">
                  <a:moveTo>
                    <a:pt x="49" y="1"/>
                  </a:moveTo>
                  <a:lnTo>
                    <a:pt x="2501" y="846"/>
                  </a:lnTo>
                  <a:cubicBezTo>
                    <a:pt x="2489" y="870"/>
                    <a:pt x="2466" y="917"/>
                    <a:pt x="2466" y="953"/>
                  </a:cubicBezTo>
                  <a:cubicBezTo>
                    <a:pt x="1620" y="727"/>
                    <a:pt x="822" y="429"/>
                    <a:pt x="1" y="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40"/>
            <p:cNvSpPr/>
            <p:nvPr/>
          </p:nvSpPr>
          <p:spPr>
            <a:xfrm>
              <a:off x="2200850" y="2044725"/>
              <a:ext cx="65225" cy="31575"/>
            </a:xfrm>
            <a:custGeom>
              <a:avLst/>
              <a:gdLst/>
              <a:ahLst/>
              <a:cxnLst/>
              <a:rect l="l" t="t" r="r" b="b"/>
              <a:pathLst>
                <a:path w="2609" h="1263" extrusionOk="0">
                  <a:moveTo>
                    <a:pt x="2549" y="1263"/>
                  </a:moveTo>
                  <a:cubicBezTo>
                    <a:pt x="1692" y="882"/>
                    <a:pt x="846" y="501"/>
                    <a:pt x="1" y="120"/>
                  </a:cubicBezTo>
                  <a:cubicBezTo>
                    <a:pt x="13" y="72"/>
                    <a:pt x="25" y="48"/>
                    <a:pt x="37" y="1"/>
                  </a:cubicBezTo>
                  <a:cubicBezTo>
                    <a:pt x="894" y="370"/>
                    <a:pt x="1751" y="751"/>
                    <a:pt x="2608" y="1132"/>
                  </a:cubicBezTo>
                  <a:cubicBezTo>
                    <a:pt x="2584" y="1179"/>
                    <a:pt x="2561" y="1227"/>
                    <a:pt x="2549" y="126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40"/>
            <p:cNvSpPr/>
            <p:nvPr/>
          </p:nvSpPr>
          <p:spPr>
            <a:xfrm>
              <a:off x="3056625" y="2180450"/>
              <a:ext cx="53300" cy="26225"/>
            </a:xfrm>
            <a:custGeom>
              <a:avLst/>
              <a:gdLst/>
              <a:ahLst/>
              <a:cxnLst/>
              <a:rect l="l" t="t" r="r" b="b"/>
              <a:pathLst>
                <a:path w="2132" h="1049" extrusionOk="0">
                  <a:moveTo>
                    <a:pt x="0" y="1"/>
                  </a:moveTo>
                  <a:cubicBezTo>
                    <a:pt x="703" y="334"/>
                    <a:pt x="1393" y="644"/>
                    <a:pt x="2132" y="989"/>
                  </a:cubicBezTo>
                  <a:cubicBezTo>
                    <a:pt x="1727" y="1049"/>
                    <a:pt x="238" y="38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40"/>
            <p:cNvSpPr/>
            <p:nvPr/>
          </p:nvSpPr>
          <p:spPr>
            <a:xfrm>
              <a:off x="2964050" y="2153675"/>
              <a:ext cx="67000" cy="33650"/>
            </a:xfrm>
            <a:custGeom>
              <a:avLst/>
              <a:gdLst/>
              <a:ahLst/>
              <a:cxnLst/>
              <a:rect l="l" t="t" r="r" b="b"/>
              <a:pathLst>
                <a:path w="2680" h="1346" extrusionOk="0">
                  <a:moveTo>
                    <a:pt x="72" y="0"/>
                  </a:moveTo>
                  <a:cubicBezTo>
                    <a:pt x="929" y="405"/>
                    <a:pt x="1810" y="822"/>
                    <a:pt x="2679" y="1227"/>
                  </a:cubicBezTo>
                  <a:cubicBezTo>
                    <a:pt x="2656" y="1274"/>
                    <a:pt x="2644" y="1298"/>
                    <a:pt x="2620" y="1346"/>
                  </a:cubicBezTo>
                  <a:cubicBezTo>
                    <a:pt x="1739" y="941"/>
                    <a:pt x="870" y="536"/>
                    <a:pt x="0" y="143"/>
                  </a:cubicBezTo>
                  <a:cubicBezTo>
                    <a:pt x="24" y="84"/>
                    <a:pt x="36" y="36"/>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40"/>
            <p:cNvSpPr/>
            <p:nvPr/>
          </p:nvSpPr>
          <p:spPr>
            <a:xfrm>
              <a:off x="2523825" y="1951850"/>
              <a:ext cx="36325" cy="19375"/>
            </a:xfrm>
            <a:custGeom>
              <a:avLst/>
              <a:gdLst/>
              <a:ahLst/>
              <a:cxnLst/>
              <a:rect l="l" t="t" r="r" b="b"/>
              <a:pathLst>
                <a:path w="1453" h="775" extrusionOk="0">
                  <a:moveTo>
                    <a:pt x="1453" y="715"/>
                  </a:moveTo>
                  <a:cubicBezTo>
                    <a:pt x="1334" y="727"/>
                    <a:pt x="1250" y="775"/>
                    <a:pt x="1191" y="739"/>
                  </a:cubicBezTo>
                  <a:cubicBezTo>
                    <a:pt x="822" y="572"/>
                    <a:pt x="464" y="418"/>
                    <a:pt x="83" y="239"/>
                  </a:cubicBezTo>
                  <a:cubicBezTo>
                    <a:pt x="48" y="215"/>
                    <a:pt x="24" y="132"/>
                    <a:pt x="0" y="72"/>
                  </a:cubicBezTo>
                  <a:cubicBezTo>
                    <a:pt x="60" y="48"/>
                    <a:pt x="131" y="1"/>
                    <a:pt x="167" y="13"/>
                  </a:cubicBezTo>
                  <a:cubicBezTo>
                    <a:pt x="548" y="179"/>
                    <a:pt x="941" y="370"/>
                    <a:pt x="1322" y="549"/>
                  </a:cubicBezTo>
                  <a:cubicBezTo>
                    <a:pt x="1357" y="560"/>
                    <a:pt x="1381" y="608"/>
                    <a:pt x="1453" y="71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40"/>
            <p:cNvSpPr/>
            <p:nvPr/>
          </p:nvSpPr>
          <p:spPr>
            <a:xfrm>
              <a:off x="2644375" y="2164075"/>
              <a:ext cx="65800" cy="35450"/>
            </a:xfrm>
            <a:custGeom>
              <a:avLst/>
              <a:gdLst/>
              <a:ahLst/>
              <a:cxnLst/>
              <a:rect l="l" t="t" r="r" b="b"/>
              <a:pathLst>
                <a:path w="2632" h="1418" extrusionOk="0">
                  <a:moveTo>
                    <a:pt x="60" y="1"/>
                  </a:moveTo>
                  <a:cubicBezTo>
                    <a:pt x="917" y="418"/>
                    <a:pt x="1786" y="858"/>
                    <a:pt x="2631" y="1287"/>
                  </a:cubicBezTo>
                  <a:cubicBezTo>
                    <a:pt x="2620" y="1334"/>
                    <a:pt x="2584" y="1370"/>
                    <a:pt x="2572" y="1418"/>
                  </a:cubicBezTo>
                  <a:cubicBezTo>
                    <a:pt x="1715" y="989"/>
                    <a:pt x="857" y="561"/>
                    <a:pt x="0" y="144"/>
                  </a:cubicBezTo>
                  <a:cubicBezTo>
                    <a:pt x="12" y="96"/>
                    <a:pt x="24" y="49"/>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40"/>
            <p:cNvSpPr/>
            <p:nvPr/>
          </p:nvSpPr>
          <p:spPr>
            <a:xfrm>
              <a:off x="2621150" y="2208425"/>
              <a:ext cx="61650" cy="34575"/>
            </a:xfrm>
            <a:custGeom>
              <a:avLst/>
              <a:gdLst/>
              <a:ahLst/>
              <a:cxnLst/>
              <a:rect l="l" t="t" r="r" b="b"/>
              <a:pathLst>
                <a:path w="2466" h="1383" extrusionOk="0">
                  <a:moveTo>
                    <a:pt x="60" y="1"/>
                  </a:moveTo>
                  <a:cubicBezTo>
                    <a:pt x="870" y="430"/>
                    <a:pt x="1667" y="870"/>
                    <a:pt x="2465" y="1287"/>
                  </a:cubicBezTo>
                  <a:cubicBezTo>
                    <a:pt x="2441" y="1311"/>
                    <a:pt x="2417" y="1358"/>
                    <a:pt x="2406" y="1382"/>
                  </a:cubicBezTo>
                  <a:cubicBezTo>
                    <a:pt x="1596" y="953"/>
                    <a:pt x="798" y="525"/>
                    <a:pt x="0" y="108"/>
                  </a:cubicBezTo>
                  <a:cubicBezTo>
                    <a:pt x="24" y="72"/>
                    <a:pt x="48" y="49"/>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40"/>
            <p:cNvSpPr/>
            <p:nvPr/>
          </p:nvSpPr>
          <p:spPr>
            <a:xfrm>
              <a:off x="2985175" y="2058125"/>
              <a:ext cx="52425" cy="17275"/>
            </a:xfrm>
            <a:custGeom>
              <a:avLst/>
              <a:gdLst/>
              <a:ahLst/>
              <a:cxnLst/>
              <a:rect l="l" t="t" r="r" b="b"/>
              <a:pathLst>
                <a:path w="2097" h="691" extrusionOk="0">
                  <a:moveTo>
                    <a:pt x="25" y="0"/>
                  </a:moveTo>
                  <a:cubicBezTo>
                    <a:pt x="715" y="191"/>
                    <a:pt x="1418" y="405"/>
                    <a:pt x="2096" y="596"/>
                  </a:cubicBezTo>
                  <a:cubicBezTo>
                    <a:pt x="2096" y="631"/>
                    <a:pt x="2084" y="655"/>
                    <a:pt x="2084" y="691"/>
                  </a:cubicBezTo>
                  <a:cubicBezTo>
                    <a:pt x="1358" y="608"/>
                    <a:pt x="668" y="369"/>
                    <a:pt x="1" y="131"/>
                  </a:cubicBezTo>
                  <a:cubicBezTo>
                    <a:pt x="1" y="72"/>
                    <a:pt x="13" y="36"/>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40"/>
            <p:cNvSpPr/>
            <p:nvPr/>
          </p:nvSpPr>
          <p:spPr>
            <a:xfrm>
              <a:off x="2920300" y="2038775"/>
              <a:ext cx="55975" cy="20850"/>
            </a:xfrm>
            <a:custGeom>
              <a:avLst/>
              <a:gdLst/>
              <a:ahLst/>
              <a:cxnLst/>
              <a:rect l="l" t="t" r="r" b="b"/>
              <a:pathLst>
                <a:path w="2239" h="834" extrusionOk="0">
                  <a:moveTo>
                    <a:pt x="0" y="0"/>
                  </a:moveTo>
                  <a:cubicBezTo>
                    <a:pt x="738" y="250"/>
                    <a:pt x="1465" y="489"/>
                    <a:pt x="2239" y="739"/>
                  </a:cubicBezTo>
                  <a:cubicBezTo>
                    <a:pt x="1870" y="834"/>
                    <a:pt x="405" y="393"/>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40"/>
            <p:cNvSpPr/>
            <p:nvPr/>
          </p:nvSpPr>
          <p:spPr>
            <a:xfrm>
              <a:off x="3570675" y="2006025"/>
              <a:ext cx="50325" cy="16400"/>
            </a:xfrm>
            <a:custGeom>
              <a:avLst/>
              <a:gdLst/>
              <a:ahLst/>
              <a:cxnLst/>
              <a:rect l="l" t="t" r="r" b="b"/>
              <a:pathLst>
                <a:path w="2013" h="656" extrusionOk="0">
                  <a:moveTo>
                    <a:pt x="1989" y="656"/>
                  </a:moveTo>
                  <a:cubicBezTo>
                    <a:pt x="1334" y="489"/>
                    <a:pt x="655" y="334"/>
                    <a:pt x="0" y="156"/>
                  </a:cubicBezTo>
                  <a:cubicBezTo>
                    <a:pt x="24" y="108"/>
                    <a:pt x="36" y="48"/>
                    <a:pt x="48" y="1"/>
                  </a:cubicBezTo>
                  <a:cubicBezTo>
                    <a:pt x="703" y="167"/>
                    <a:pt x="1358" y="346"/>
                    <a:pt x="2013" y="513"/>
                  </a:cubicBezTo>
                  <a:cubicBezTo>
                    <a:pt x="2001" y="548"/>
                    <a:pt x="1989" y="596"/>
                    <a:pt x="1989" y="65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40"/>
            <p:cNvSpPr/>
            <p:nvPr/>
          </p:nvSpPr>
          <p:spPr>
            <a:xfrm>
              <a:off x="2352375" y="1999775"/>
              <a:ext cx="62525" cy="24150"/>
            </a:xfrm>
            <a:custGeom>
              <a:avLst/>
              <a:gdLst/>
              <a:ahLst/>
              <a:cxnLst/>
              <a:rect l="l" t="t" r="r" b="b"/>
              <a:pathLst>
                <a:path w="2501" h="966" extrusionOk="0">
                  <a:moveTo>
                    <a:pt x="36" y="1"/>
                  </a:moveTo>
                  <a:lnTo>
                    <a:pt x="2500" y="846"/>
                  </a:lnTo>
                  <a:cubicBezTo>
                    <a:pt x="2477" y="894"/>
                    <a:pt x="2465" y="917"/>
                    <a:pt x="2453" y="965"/>
                  </a:cubicBezTo>
                  <a:cubicBezTo>
                    <a:pt x="1631" y="679"/>
                    <a:pt x="810" y="394"/>
                    <a:pt x="0" y="96"/>
                  </a:cubicBezTo>
                  <a:cubicBezTo>
                    <a:pt x="12" y="72"/>
                    <a:pt x="24" y="48"/>
                    <a:pt x="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40"/>
            <p:cNvSpPr/>
            <p:nvPr/>
          </p:nvSpPr>
          <p:spPr>
            <a:xfrm>
              <a:off x="2745875" y="2131050"/>
              <a:ext cx="56275" cy="23825"/>
            </a:xfrm>
            <a:custGeom>
              <a:avLst/>
              <a:gdLst/>
              <a:ahLst/>
              <a:cxnLst/>
              <a:rect l="l" t="t" r="r" b="b"/>
              <a:pathLst>
                <a:path w="2251" h="953" extrusionOk="0">
                  <a:moveTo>
                    <a:pt x="48" y="0"/>
                  </a:moveTo>
                  <a:cubicBezTo>
                    <a:pt x="774" y="286"/>
                    <a:pt x="1500" y="572"/>
                    <a:pt x="2250" y="846"/>
                  </a:cubicBezTo>
                  <a:cubicBezTo>
                    <a:pt x="2227" y="881"/>
                    <a:pt x="2215" y="929"/>
                    <a:pt x="2203" y="953"/>
                  </a:cubicBezTo>
                  <a:cubicBezTo>
                    <a:pt x="1477" y="679"/>
                    <a:pt x="726" y="405"/>
                    <a:pt x="0" y="131"/>
                  </a:cubicBezTo>
                  <a:cubicBezTo>
                    <a:pt x="0" y="96"/>
                    <a:pt x="12" y="48"/>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40"/>
            <p:cNvSpPr/>
            <p:nvPr/>
          </p:nvSpPr>
          <p:spPr>
            <a:xfrm>
              <a:off x="3034600" y="2136700"/>
              <a:ext cx="58950" cy="23550"/>
            </a:xfrm>
            <a:custGeom>
              <a:avLst/>
              <a:gdLst/>
              <a:ahLst/>
              <a:cxnLst/>
              <a:rect l="l" t="t" r="r" b="b"/>
              <a:pathLst>
                <a:path w="2358" h="942" extrusionOk="0">
                  <a:moveTo>
                    <a:pt x="48" y="1"/>
                  </a:moveTo>
                  <a:cubicBezTo>
                    <a:pt x="822" y="310"/>
                    <a:pt x="1584" y="620"/>
                    <a:pt x="2358" y="941"/>
                  </a:cubicBezTo>
                  <a:cubicBezTo>
                    <a:pt x="1524" y="798"/>
                    <a:pt x="774" y="429"/>
                    <a:pt x="0" y="108"/>
                  </a:cubicBezTo>
                  <a:cubicBezTo>
                    <a:pt x="12" y="72"/>
                    <a:pt x="36" y="48"/>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40"/>
            <p:cNvSpPr/>
            <p:nvPr/>
          </p:nvSpPr>
          <p:spPr>
            <a:xfrm>
              <a:off x="3062575" y="1799450"/>
              <a:ext cx="50925" cy="27125"/>
            </a:xfrm>
            <a:custGeom>
              <a:avLst/>
              <a:gdLst/>
              <a:ahLst/>
              <a:cxnLst/>
              <a:rect l="l" t="t" r="r" b="b"/>
              <a:pathLst>
                <a:path w="2037" h="1085" extrusionOk="0">
                  <a:moveTo>
                    <a:pt x="60" y="1"/>
                  </a:moveTo>
                  <a:cubicBezTo>
                    <a:pt x="715" y="322"/>
                    <a:pt x="1370" y="644"/>
                    <a:pt x="2036" y="953"/>
                  </a:cubicBezTo>
                  <a:cubicBezTo>
                    <a:pt x="2024" y="1001"/>
                    <a:pt x="1989" y="1049"/>
                    <a:pt x="1977" y="1084"/>
                  </a:cubicBezTo>
                  <a:cubicBezTo>
                    <a:pt x="1322" y="775"/>
                    <a:pt x="655" y="465"/>
                    <a:pt x="0" y="156"/>
                  </a:cubicBezTo>
                  <a:cubicBezTo>
                    <a:pt x="12" y="96"/>
                    <a:pt x="48"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40"/>
            <p:cNvSpPr/>
            <p:nvPr/>
          </p:nvSpPr>
          <p:spPr>
            <a:xfrm>
              <a:off x="3662050" y="1967050"/>
              <a:ext cx="72950" cy="18175"/>
            </a:xfrm>
            <a:custGeom>
              <a:avLst/>
              <a:gdLst/>
              <a:ahLst/>
              <a:cxnLst/>
              <a:rect l="l" t="t" r="r" b="b"/>
              <a:pathLst>
                <a:path w="2918" h="727" extrusionOk="0">
                  <a:moveTo>
                    <a:pt x="2882" y="726"/>
                  </a:moveTo>
                  <a:cubicBezTo>
                    <a:pt x="1918" y="524"/>
                    <a:pt x="965" y="310"/>
                    <a:pt x="1" y="107"/>
                  </a:cubicBezTo>
                  <a:cubicBezTo>
                    <a:pt x="13" y="71"/>
                    <a:pt x="13" y="24"/>
                    <a:pt x="24" y="0"/>
                  </a:cubicBezTo>
                  <a:cubicBezTo>
                    <a:pt x="989" y="202"/>
                    <a:pt x="1941" y="417"/>
                    <a:pt x="2918" y="619"/>
                  </a:cubicBezTo>
                  <a:cubicBezTo>
                    <a:pt x="2894" y="667"/>
                    <a:pt x="2894" y="703"/>
                    <a:pt x="2882" y="72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40"/>
            <p:cNvSpPr/>
            <p:nvPr/>
          </p:nvSpPr>
          <p:spPr>
            <a:xfrm>
              <a:off x="2415175" y="2155750"/>
              <a:ext cx="71750" cy="33075"/>
            </a:xfrm>
            <a:custGeom>
              <a:avLst/>
              <a:gdLst/>
              <a:ahLst/>
              <a:cxnLst/>
              <a:rect l="l" t="t" r="r" b="b"/>
              <a:pathLst>
                <a:path w="2870" h="1323" extrusionOk="0">
                  <a:moveTo>
                    <a:pt x="24" y="1"/>
                  </a:moveTo>
                  <a:cubicBezTo>
                    <a:pt x="977" y="393"/>
                    <a:pt x="1917" y="810"/>
                    <a:pt x="2870" y="1215"/>
                  </a:cubicBezTo>
                  <a:cubicBezTo>
                    <a:pt x="2858" y="1251"/>
                    <a:pt x="2834" y="1275"/>
                    <a:pt x="2822" y="1322"/>
                  </a:cubicBezTo>
                  <a:cubicBezTo>
                    <a:pt x="1893" y="905"/>
                    <a:pt x="941" y="501"/>
                    <a:pt x="0" y="84"/>
                  </a:cubicBezTo>
                  <a:cubicBezTo>
                    <a:pt x="0" y="60"/>
                    <a:pt x="12" y="24"/>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40"/>
            <p:cNvSpPr/>
            <p:nvPr/>
          </p:nvSpPr>
          <p:spPr>
            <a:xfrm>
              <a:off x="2842900" y="2006925"/>
              <a:ext cx="51225" cy="29800"/>
            </a:xfrm>
            <a:custGeom>
              <a:avLst/>
              <a:gdLst/>
              <a:ahLst/>
              <a:cxnLst/>
              <a:rect l="l" t="t" r="r" b="b"/>
              <a:pathLst>
                <a:path w="2049" h="1192" extrusionOk="0">
                  <a:moveTo>
                    <a:pt x="2001" y="1191"/>
                  </a:moveTo>
                  <a:cubicBezTo>
                    <a:pt x="1286" y="917"/>
                    <a:pt x="644" y="489"/>
                    <a:pt x="1" y="84"/>
                  </a:cubicBezTo>
                  <a:lnTo>
                    <a:pt x="48" y="0"/>
                  </a:lnTo>
                  <a:cubicBezTo>
                    <a:pt x="715" y="370"/>
                    <a:pt x="1370" y="739"/>
                    <a:pt x="2048" y="1108"/>
                  </a:cubicBezTo>
                  <a:cubicBezTo>
                    <a:pt x="2025" y="1120"/>
                    <a:pt x="2013" y="1155"/>
                    <a:pt x="2001" y="119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40"/>
            <p:cNvSpPr/>
            <p:nvPr/>
          </p:nvSpPr>
          <p:spPr>
            <a:xfrm>
              <a:off x="2554475" y="2181350"/>
              <a:ext cx="43775" cy="23550"/>
            </a:xfrm>
            <a:custGeom>
              <a:avLst/>
              <a:gdLst/>
              <a:ahLst/>
              <a:cxnLst/>
              <a:rect l="l" t="t" r="r" b="b"/>
              <a:pathLst>
                <a:path w="1751" h="942" extrusionOk="0">
                  <a:moveTo>
                    <a:pt x="1667" y="941"/>
                  </a:moveTo>
                  <a:cubicBezTo>
                    <a:pt x="1120" y="667"/>
                    <a:pt x="572" y="405"/>
                    <a:pt x="0" y="131"/>
                  </a:cubicBezTo>
                  <a:cubicBezTo>
                    <a:pt x="36" y="84"/>
                    <a:pt x="48" y="48"/>
                    <a:pt x="84" y="1"/>
                  </a:cubicBezTo>
                  <a:cubicBezTo>
                    <a:pt x="631" y="251"/>
                    <a:pt x="1191" y="524"/>
                    <a:pt x="1751" y="774"/>
                  </a:cubicBezTo>
                  <a:cubicBezTo>
                    <a:pt x="1715" y="834"/>
                    <a:pt x="1691" y="882"/>
                    <a:pt x="1667" y="9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40"/>
            <p:cNvSpPr/>
            <p:nvPr/>
          </p:nvSpPr>
          <p:spPr>
            <a:xfrm>
              <a:off x="2397900" y="2068825"/>
              <a:ext cx="47050" cy="23250"/>
            </a:xfrm>
            <a:custGeom>
              <a:avLst/>
              <a:gdLst/>
              <a:ahLst/>
              <a:cxnLst/>
              <a:rect l="l" t="t" r="r" b="b"/>
              <a:pathLst>
                <a:path w="1882" h="930" extrusionOk="0">
                  <a:moveTo>
                    <a:pt x="1822" y="930"/>
                  </a:moveTo>
                  <a:cubicBezTo>
                    <a:pt x="1215" y="656"/>
                    <a:pt x="620" y="394"/>
                    <a:pt x="1" y="120"/>
                  </a:cubicBezTo>
                  <a:cubicBezTo>
                    <a:pt x="25" y="84"/>
                    <a:pt x="36" y="37"/>
                    <a:pt x="60" y="1"/>
                  </a:cubicBezTo>
                  <a:cubicBezTo>
                    <a:pt x="679" y="275"/>
                    <a:pt x="1275" y="525"/>
                    <a:pt x="1882" y="799"/>
                  </a:cubicBezTo>
                  <a:cubicBezTo>
                    <a:pt x="1870" y="822"/>
                    <a:pt x="1834" y="882"/>
                    <a:pt x="1822" y="93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40"/>
            <p:cNvSpPr/>
            <p:nvPr/>
          </p:nvSpPr>
          <p:spPr>
            <a:xfrm>
              <a:off x="2493450" y="2016150"/>
              <a:ext cx="51825" cy="23550"/>
            </a:xfrm>
            <a:custGeom>
              <a:avLst/>
              <a:gdLst/>
              <a:ahLst/>
              <a:cxnLst/>
              <a:rect l="l" t="t" r="r" b="b"/>
              <a:pathLst>
                <a:path w="2073" h="942" extrusionOk="0">
                  <a:moveTo>
                    <a:pt x="2025" y="941"/>
                  </a:moveTo>
                  <a:cubicBezTo>
                    <a:pt x="1358" y="667"/>
                    <a:pt x="691" y="382"/>
                    <a:pt x="1" y="120"/>
                  </a:cubicBezTo>
                  <a:cubicBezTo>
                    <a:pt x="24" y="72"/>
                    <a:pt x="36" y="48"/>
                    <a:pt x="48" y="1"/>
                  </a:cubicBezTo>
                  <a:cubicBezTo>
                    <a:pt x="715" y="262"/>
                    <a:pt x="1406" y="536"/>
                    <a:pt x="2072" y="79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40"/>
            <p:cNvSpPr/>
            <p:nvPr/>
          </p:nvSpPr>
          <p:spPr>
            <a:xfrm>
              <a:off x="2572625" y="1968525"/>
              <a:ext cx="48250" cy="25325"/>
            </a:xfrm>
            <a:custGeom>
              <a:avLst/>
              <a:gdLst/>
              <a:ahLst/>
              <a:cxnLst/>
              <a:rect l="l" t="t" r="r" b="b"/>
              <a:pathLst>
                <a:path w="1930" h="1013" extrusionOk="0">
                  <a:moveTo>
                    <a:pt x="1870" y="1013"/>
                  </a:moveTo>
                  <a:lnTo>
                    <a:pt x="1" y="120"/>
                  </a:lnTo>
                  <a:cubicBezTo>
                    <a:pt x="13" y="72"/>
                    <a:pt x="36" y="24"/>
                    <a:pt x="48" y="1"/>
                  </a:cubicBezTo>
                  <a:cubicBezTo>
                    <a:pt x="679" y="298"/>
                    <a:pt x="1299" y="572"/>
                    <a:pt x="1930" y="870"/>
                  </a:cubicBezTo>
                  <a:cubicBezTo>
                    <a:pt x="1918" y="917"/>
                    <a:pt x="1882" y="965"/>
                    <a:pt x="1870" y="10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40"/>
            <p:cNvSpPr/>
            <p:nvPr/>
          </p:nvSpPr>
          <p:spPr>
            <a:xfrm>
              <a:off x="3523050" y="1951850"/>
              <a:ext cx="45275" cy="17300"/>
            </a:xfrm>
            <a:custGeom>
              <a:avLst/>
              <a:gdLst/>
              <a:ahLst/>
              <a:cxnLst/>
              <a:rect l="l" t="t" r="r" b="b"/>
              <a:pathLst>
                <a:path w="1811" h="692" extrusionOk="0">
                  <a:moveTo>
                    <a:pt x="0" y="1"/>
                  </a:moveTo>
                  <a:cubicBezTo>
                    <a:pt x="596" y="191"/>
                    <a:pt x="1191" y="370"/>
                    <a:pt x="1810" y="560"/>
                  </a:cubicBezTo>
                  <a:cubicBezTo>
                    <a:pt x="1572" y="691"/>
                    <a:pt x="203" y="29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40"/>
            <p:cNvSpPr/>
            <p:nvPr/>
          </p:nvSpPr>
          <p:spPr>
            <a:xfrm>
              <a:off x="2316050" y="2005150"/>
              <a:ext cx="49150" cy="22925"/>
            </a:xfrm>
            <a:custGeom>
              <a:avLst/>
              <a:gdLst/>
              <a:ahLst/>
              <a:cxnLst/>
              <a:rect l="l" t="t" r="r" b="b"/>
              <a:pathLst>
                <a:path w="1966" h="917" extrusionOk="0">
                  <a:moveTo>
                    <a:pt x="1929" y="917"/>
                  </a:moveTo>
                  <a:cubicBezTo>
                    <a:pt x="1286" y="643"/>
                    <a:pt x="643" y="393"/>
                    <a:pt x="1" y="131"/>
                  </a:cubicBezTo>
                  <a:cubicBezTo>
                    <a:pt x="24" y="83"/>
                    <a:pt x="36" y="36"/>
                    <a:pt x="48" y="0"/>
                  </a:cubicBezTo>
                  <a:lnTo>
                    <a:pt x="1965" y="762"/>
                  </a:lnTo>
                  <a:cubicBezTo>
                    <a:pt x="1953" y="810"/>
                    <a:pt x="1941" y="869"/>
                    <a:pt x="1929" y="91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40"/>
            <p:cNvSpPr/>
            <p:nvPr/>
          </p:nvSpPr>
          <p:spPr>
            <a:xfrm>
              <a:off x="3112275" y="1800950"/>
              <a:ext cx="56000" cy="22050"/>
            </a:xfrm>
            <a:custGeom>
              <a:avLst/>
              <a:gdLst/>
              <a:ahLst/>
              <a:cxnLst/>
              <a:rect l="l" t="t" r="r" b="b"/>
              <a:pathLst>
                <a:path w="2240" h="882" extrusionOk="0">
                  <a:moveTo>
                    <a:pt x="48" y="0"/>
                  </a:moveTo>
                  <a:cubicBezTo>
                    <a:pt x="775" y="262"/>
                    <a:pt x="1501" y="524"/>
                    <a:pt x="2239" y="774"/>
                  </a:cubicBezTo>
                  <a:cubicBezTo>
                    <a:pt x="2227" y="810"/>
                    <a:pt x="2203" y="858"/>
                    <a:pt x="2192" y="881"/>
                  </a:cubicBezTo>
                  <a:lnTo>
                    <a:pt x="1" y="119"/>
                  </a:lnTo>
                  <a:cubicBezTo>
                    <a:pt x="25" y="96"/>
                    <a:pt x="36" y="48"/>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40"/>
            <p:cNvSpPr/>
            <p:nvPr/>
          </p:nvSpPr>
          <p:spPr>
            <a:xfrm>
              <a:off x="2801225" y="2113175"/>
              <a:ext cx="65225" cy="19675"/>
            </a:xfrm>
            <a:custGeom>
              <a:avLst/>
              <a:gdLst/>
              <a:ahLst/>
              <a:cxnLst/>
              <a:rect l="l" t="t" r="r" b="b"/>
              <a:pathLst>
                <a:path w="2609" h="787" extrusionOk="0">
                  <a:moveTo>
                    <a:pt x="25" y="1"/>
                  </a:moveTo>
                  <a:cubicBezTo>
                    <a:pt x="882" y="239"/>
                    <a:pt x="1751" y="465"/>
                    <a:pt x="2608" y="703"/>
                  </a:cubicBezTo>
                  <a:cubicBezTo>
                    <a:pt x="2608" y="727"/>
                    <a:pt x="2596" y="763"/>
                    <a:pt x="2596" y="787"/>
                  </a:cubicBezTo>
                  <a:lnTo>
                    <a:pt x="1" y="120"/>
                  </a:lnTo>
                  <a:cubicBezTo>
                    <a:pt x="1" y="72"/>
                    <a:pt x="1" y="49"/>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40"/>
            <p:cNvSpPr/>
            <p:nvPr/>
          </p:nvSpPr>
          <p:spPr>
            <a:xfrm>
              <a:off x="3552525" y="2022700"/>
              <a:ext cx="44375" cy="12825"/>
            </a:xfrm>
            <a:custGeom>
              <a:avLst/>
              <a:gdLst/>
              <a:ahLst/>
              <a:cxnLst/>
              <a:rect l="l" t="t" r="r" b="b"/>
              <a:pathLst>
                <a:path w="1775" h="513" extrusionOk="0">
                  <a:moveTo>
                    <a:pt x="1762" y="512"/>
                  </a:moveTo>
                  <a:cubicBezTo>
                    <a:pt x="1179" y="393"/>
                    <a:pt x="595" y="286"/>
                    <a:pt x="0" y="167"/>
                  </a:cubicBezTo>
                  <a:cubicBezTo>
                    <a:pt x="12" y="108"/>
                    <a:pt x="12" y="60"/>
                    <a:pt x="36" y="0"/>
                  </a:cubicBezTo>
                  <a:lnTo>
                    <a:pt x="1774" y="358"/>
                  </a:lnTo>
                  <a:cubicBezTo>
                    <a:pt x="1774" y="405"/>
                    <a:pt x="1762" y="465"/>
                    <a:pt x="1762" y="5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40"/>
            <p:cNvSpPr/>
            <p:nvPr/>
          </p:nvSpPr>
          <p:spPr>
            <a:xfrm>
              <a:off x="2469950" y="2146825"/>
              <a:ext cx="50025" cy="24425"/>
            </a:xfrm>
            <a:custGeom>
              <a:avLst/>
              <a:gdLst/>
              <a:ahLst/>
              <a:cxnLst/>
              <a:rect l="l" t="t" r="r" b="b"/>
              <a:pathLst>
                <a:path w="2001" h="977" extrusionOk="0">
                  <a:moveTo>
                    <a:pt x="36" y="0"/>
                  </a:moveTo>
                  <a:cubicBezTo>
                    <a:pt x="691" y="274"/>
                    <a:pt x="1345" y="572"/>
                    <a:pt x="2000" y="858"/>
                  </a:cubicBezTo>
                  <a:cubicBezTo>
                    <a:pt x="1988" y="905"/>
                    <a:pt x="1977" y="929"/>
                    <a:pt x="1965" y="977"/>
                  </a:cubicBezTo>
                  <a:cubicBezTo>
                    <a:pt x="1310" y="691"/>
                    <a:pt x="655" y="393"/>
                    <a:pt x="0" y="119"/>
                  </a:cubicBezTo>
                  <a:cubicBezTo>
                    <a:pt x="12" y="72"/>
                    <a:pt x="24" y="24"/>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40"/>
            <p:cNvSpPr/>
            <p:nvPr/>
          </p:nvSpPr>
          <p:spPr>
            <a:xfrm>
              <a:off x="3635550" y="2007525"/>
              <a:ext cx="42900" cy="12525"/>
            </a:xfrm>
            <a:custGeom>
              <a:avLst/>
              <a:gdLst/>
              <a:ahLst/>
              <a:cxnLst/>
              <a:rect l="l" t="t" r="r" b="b"/>
              <a:pathLst>
                <a:path w="1716" h="501" extrusionOk="0">
                  <a:moveTo>
                    <a:pt x="49" y="0"/>
                  </a:moveTo>
                  <a:cubicBezTo>
                    <a:pt x="596" y="119"/>
                    <a:pt x="1156" y="250"/>
                    <a:pt x="1715" y="369"/>
                  </a:cubicBezTo>
                  <a:cubicBezTo>
                    <a:pt x="1692" y="417"/>
                    <a:pt x="1692" y="465"/>
                    <a:pt x="1680" y="500"/>
                  </a:cubicBezTo>
                  <a:cubicBezTo>
                    <a:pt x="1120" y="381"/>
                    <a:pt x="561" y="262"/>
                    <a:pt x="1" y="167"/>
                  </a:cubicBezTo>
                  <a:cubicBezTo>
                    <a:pt x="13" y="107"/>
                    <a:pt x="25" y="60"/>
                    <a:pt x="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40"/>
            <p:cNvSpPr/>
            <p:nvPr/>
          </p:nvSpPr>
          <p:spPr>
            <a:xfrm>
              <a:off x="2711625" y="2244450"/>
              <a:ext cx="57775" cy="27400"/>
            </a:xfrm>
            <a:custGeom>
              <a:avLst/>
              <a:gdLst/>
              <a:ahLst/>
              <a:cxnLst/>
              <a:rect l="l" t="t" r="r" b="b"/>
              <a:pathLst>
                <a:path w="2311" h="1096" extrusionOk="0">
                  <a:moveTo>
                    <a:pt x="49" y="1"/>
                  </a:moveTo>
                  <a:cubicBezTo>
                    <a:pt x="811" y="334"/>
                    <a:pt x="1549" y="655"/>
                    <a:pt x="2311" y="989"/>
                  </a:cubicBezTo>
                  <a:cubicBezTo>
                    <a:pt x="2299" y="1013"/>
                    <a:pt x="2275" y="1048"/>
                    <a:pt x="2263" y="1096"/>
                  </a:cubicBezTo>
                  <a:cubicBezTo>
                    <a:pt x="1501" y="763"/>
                    <a:pt x="763" y="441"/>
                    <a:pt x="1" y="108"/>
                  </a:cubicBezTo>
                  <a:cubicBezTo>
                    <a:pt x="13" y="60"/>
                    <a:pt x="37" y="36"/>
                    <a:pt x="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40"/>
            <p:cNvSpPr/>
            <p:nvPr/>
          </p:nvSpPr>
          <p:spPr>
            <a:xfrm>
              <a:off x="2830700" y="2096225"/>
              <a:ext cx="65800" cy="22950"/>
            </a:xfrm>
            <a:custGeom>
              <a:avLst/>
              <a:gdLst/>
              <a:ahLst/>
              <a:cxnLst/>
              <a:rect l="l" t="t" r="r" b="b"/>
              <a:pathLst>
                <a:path w="2632" h="918" extrusionOk="0">
                  <a:moveTo>
                    <a:pt x="48" y="0"/>
                  </a:moveTo>
                  <a:lnTo>
                    <a:pt x="2632" y="846"/>
                  </a:lnTo>
                  <a:cubicBezTo>
                    <a:pt x="2620" y="869"/>
                    <a:pt x="2620" y="893"/>
                    <a:pt x="2608" y="917"/>
                  </a:cubicBezTo>
                  <a:cubicBezTo>
                    <a:pt x="1739" y="631"/>
                    <a:pt x="858" y="369"/>
                    <a:pt x="0" y="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40"/>
            <p:cNvSpPr/>
            <p:nvPr/>
          </p:nvSpPr>
          <p:spPr>
            <a:xfrm>
              <a:off x="3565600" y="1930425"/>
              <a:ext cx="37250" cy="13125"/>
            </a:xfrm>
            <a:custGeom>
              <a:avLst/>
              <a:gdLst/>
              <a:ahLst/>
              <a:cxnLst/>
              <a:rect l="l" t="t" r="r" b="b"/>
              <a:pathLst>
                <a:path w="1490" h="525" extrusionOk="0">
                  <a:moveTo>
                    <a:pt x="1454" y="524"/>
                  </a:moveTo>
                  <a:cubicBezTo>
                    <a:pt x="965" y="405"/>
                    <a:pt x="489" y="286"/>
                    <a:pt x="1" y="167"/>
                  </a:cubicBezTo>
                  <a:cubicBezTo>
                    <a:pt x="13" y="108"/>
                    <a:pt x="25" y="48"/>
                    <a:pt x="49" y="1"/>
                  </a:cubicBezTo>
                  <a:cubicBezTo>
                    <a:pt x="525" y="120"/>
                    <a:pt x="1013" y="239"/>
                    <a:pt x="1489" y="358"/>
                  </a:cubicBezTo>
                  <a:cubicBezTo>
                    <a:pt x="1489" y="417"/>
                    <a:pt x="1477" y="465"/>
                    <a:pt x="1454" y="5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40"/>
            <p:cNvSpPr/>
            <p:nvPr/>
          </p:nvSpPr>
          <p:spPr>
            <a:xfrm>
              <a:off x="3134300" y="1825650"/>
              <a:ext cx="35750" cy="19675"/>
            </a:xfrm>
            <a:custGeom>
              <a:avLst/>
              <a:gdLst/>
              <a:ahLst/>
              <a:cxnLst/>
              <a:rect l="l" t="t" r="r" b="b"/>
              <a:pathLst>
                <a:path w="1430" h="787" extrusionOk="0">
                  <a:moveTo>
                    <a:pt x="1382" y="786"/>
                  </a:moveTo>
                  <a:cubicBezTo>
                    <a:pt x="930" y="584"/>
                    <a:pt x="465" y="358"/>
                    <a:pt x="1" y="143"/>
                  </a:cubicBezTo>
                  <a:cubicBezTo>
                    <a:pt x="13" y="96"/>
                    <a:pt x="48" y="36"/>
                    <a:pt x="60" y="1"/>
                  </a:cubicBezTo>
                  <a:cubicBezTo>
                    <a:pt x="525" y="203"/>
                    <a:pt x="965" y="429"/>
                    <a:pt x="1430" y="632"/>
                  </a:cubicBezTo>
                  <a:cubicBezTo>
                    <a:pt x="1418" y="679"/>
                    <a:pt x="1406" y="739"/>
                    <a:pt x="1382" y="78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40"/>
            <p:cNvSpPr/>
            <p:nvPr/>
          </p:nvSpPr>
          <p:spPr>
            <a:xfrm>
              <a:off x="3130725" y="2163200"/>
              <a:ext cx="39325" cy="24125"/>
            </a:xfrm>
            <a:custGeom>
              <a:avLst/>
              <a:gdLst/>
              <a:ahLst/>
              <a:cxnLst/>
              <a:rect l="l" t="t" r="r" b="b"/>
              <a:pathLst>
                <a:path w="1573" h="965" extrusionOk="0">
                  <a:moveTo>
                    <a:pt x="1525" y="965"/>
                  </a:moveTo>
                  <a:cubicBezTo>
                    <a:pt x="1025" y="679"/>
                    <a:pt x="513" y="393"/>
                    <a:pt x="1" y="119"/>
                  </a:cubicBezTo>
                  <a:cubicBezTo>
                    <a:pt x="13" y="72"/>
                    <a:pt x="37" y="36"/>
                    <a:pt x="60" y="0"/>
                  </a:cubicBezTo>
                  <a:lnTo>
                    <a:pt x="1573" y="846"/>
                  </a:lnTo>
                  <a:cubicBezTo>
                    <a:pt x="1573" y="893"/>
                    <a:pt x="1561" y="917"/>
                    <a:pt x="1525" y="9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40"/>
            <p:cNvSpPr/>
            <p:nvPr/>
          </p:nvSpPr>
          <p:spPr>
            <a:xfrm>
              <a:off x="2748550" y="2117650"/>
              <a:ext cx="51225" cy="23250"/>
            </a:xfrm>
            <a:custGeom>
              <a:avLst/>
              <a:gdLst/>
              <a:ahLst/>
              <a:cxnLst/>
              <a:rect l="l" t="t" r="r" b="b"/>
              <a:pathLst>
                <a:path w="2049" h="930" extrusionOk="0">
                  <a:moveTo>
                    <a:pt x="48" y="1"/>
                  </a:moveTo>
                  <a:cubicBezTo>
                    <a:pt x="715" y="286"/>
                    <a:pt x="1381" y="548"/>
                    <a:pt x="2048" y="834"/>
                  </a:cubicBezTo>
                  <a:lnTo>
                    <a:pt x="2012" y="929"/>
                  </a:lnTo>
                  <a:cubicBezTo>
                    <a:pt x="1334" y="655"/>
                    <a:pt x="667" y="370"/>
                    <a:pt x="0" y="108"/>
                  </a:cubicBezTo>
                  <a:cubicBezTo>
                    <a:pt x="12" y="60"/>
                    <a:pt x="24" y="36"/>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40"/>
            <p:cNvSpPr/>
            <p:nvPr/>
          </p:nvSpPr>
          <p:spPr>
            <a:xfrm>
              <a:off x="2617575" y="1928650"/>
              <a:ext cx="52125" cy="32450"/>
            </a:xfrm>
            <a:custGeom>
              <a:avLst/>
              <a:gdLst/>
              <a:ahLst/>
              <a:cxnLst/>
              <a:rect l="l" t="t" r="r" b="b"/>
              <a:pathLst>
                <a:path w="2085" h="1298" extrusionOk="0">
                  <a:moveTo>
                    <a:pt x="2037" y="1298"/>
                  </a:moveTo>
                  <a:cubicBezTo>
                    <a:pt x="1358" y="893"/>
                    <a:pt x="679" y="488"/>
                    <a:pt x="1" y="83"/>
                  </a:cubicBezTo>
                  <a:cubicBezTo>
                    <a:pt x="12" y="60"/>
                    <a:pt x="24" y="36"/>
                    <a:pt x="60" y="0"/>
                  </a:cubicBezTo>
                  <a:cubicBezTo>
                    <a:pt x="727" y="405"/>
                    <a:pt x="1417" y="798"/>
                    <a:pt x="2084" y="1215"/>
                  </a:cubicBezTo>
                  <a:cubicBezTo>
                    <a:pt x="2084" y="1250"/>
                    <a:pt x="2072" y="1262"/>
                    <a:pt x="2037" y="129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40"/>
            <p:cNvSpPr/>
            <p:nvPr/>
          </p:nvSpPr>
          <p:spPr>
            <a:xfrm>
              <a:off x="2487200" y="2036700"/>
              <a:ext cx="33675" cy="20550"/>
            </a:xfrm>
            <a:custGeom>
              <a:avLst/>
              <a:gdLst/>
              <a:ahLst/>
              <a:cxnLst/>
              <a:rect l="l" t="t" r="r" b="b"/>
              <a:pathLst>
                <a:path w="1347" h="822" extrusionOk="0">
                  <a:moveTo>
                    <a:pt x="1275" y="822"/>
                  </a:moveTo>
                  <a:cubicBezTo>
                    <a:pt x="858" y="583"/>
                    <a:pt x="417" y="357"/>
                    <a:pt x="1" y="95"/>
                  </a:cubicBezTo>
                  <a:cubicBezTo>
                    <a:pt x="24" y="72"/>
                    <a:pt x="48" y="24"/>
                    <a:pt x="60" y="0"/>
                  </a:cubicBezTo>
                  <a:cubicBezTo>
                    <a:pt x="489" y="238"/>
                    <a:pt x="917" y="476"/>
                    <a:pt x="1346" y="714"/>
                  </a:cubicBezTo>
                  <a:cubicBezTo>
                    <a:pt x="1310" y="750"/>
                    <a:pt x="1287" y="798"/>
                    <a:pt x="1275" y="82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40"/>
            <p:cNvSpPr/>
            <p:nvPr/>
          </p:nvSpPr>
          <p:spPr>
            <a:xfrm>
              <a:off x="3222425" y="2119150"/>
              <a:ext cx="43775" cy="25025"/>
            </a:xfrm>
            <a:custGeom>
              <a:avLst/>
              <a:gdLst/>
              <a:ahLst/>
              <a:cxnLst/>
              <a:rect l="l" t="t" r="r" b="b"/>
              <a:pathLst>
                <a:path w="1751" h="1001" extrusionOk="0">
                  <a:moveTo>
                    <a:pt x="60" y="0"/>
                  </a:moveTo>
                  <a:cubicBezTo>
                    <a:pt x="631" y="310"/>
                    <a:pt x="1179" y="607"/>
                    <a:pt x="1750" y="929"/>
                  </a:cubicBezTo>
                  <a:cubicBezTo>
                    <a:pt x="1726" y="953"/>
                    <a:pt x="1715" y="965"/>
                    <a:pt x="1703" y="1000"/>
                  </a:cubicBezTo>
                  <a:cubicBezTo>
                    <a:pt x="1131" y="691"/>
                    <a:pt x="572" y="393"/>
                    <a:pt x="0" y="72"/>
                  </a:cubicBezTo>
                  <a:cubicBezTo>
                    <a:pt x="24" y="48"/>
                    <a:pt x="48"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40"/>
            <p:cNvSpPr/>
            <p:nvPr/>
          </p:nvSpPr>
          <p:spPr>
            <a:xfrm>
              <a:off x="2912850" y="2121525"/>
              <a:ext cx="41400" cy="14900"/>
            </a:xfrm>
            <a:custGeom>
              <a:avLst/>
              <a:gdLst/>
              <a:ahLst/>
              <a:cxnLst/>
              <a:rect l="l" t="t" r="r" b="b"/>
              <a:pathLst>
                <a:path w="1656" h="596" extrusionOk="0">
                  <a:moveTo>
                    <a:pt x="36" y="0"/>
                  </a:moveTo>
                  <a:cubicBezTo>
                    <a:pt x="572" y="155"/>
                    <a:pt x="1120" y="334"/>
                    <a:pt x="1656" y="500"/>
                  </a:cubicBezTo>
                  <a:cubicBezTo>
                    <a:pt x="1644" y="536"/>
                    <a:pt x="1644" y="560"/>
                    <a:pt x="1632" y="596"/>
                  </a:cubicBezTo>
                  <a:cubicBezTo>
                    <a:pt x="1096" y="429"/>
                    <a:pt x="548" y="250"/>
                    <a:pt x="1" y="84"/>
                  </a:cubicBezTo>
                  <a:cubicBezTo>
                    <a:pt x="24" y="60"/>
                    <a:pt x="24" y="24"/>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40"/>
            <p:cNvSpPr/>
            <p:nvPr/>
          </p:nvSpPr>
          <p:spPr>
            <a:xfrm>
              <a:off x="3574850" y="1952150"/>
              <a:ext cx="25600" cy="11050"/>
            </a:xfrm>
            <a:custGeom>
              <a:avLst/>
              <a:gdLst/>
              <a:ahLst/>
              <a:cxnLst/>
              <a:rect l="l" t="t" r="r" b="b"/>
              <a:pathLst>
                <a:path w="1024" h="442" extrusionOk="0">
                  <a:moveTo>
                    <a:pt x="988" y="441"/>
                  </a:moveTo>
                  <a:lnTo>
                    <a:pt x="0" y="132"/>
                  </a:lnTo>
                  <a:lnTo>
                    <a:pt x="48" y="1"/>
                  </a:lnTo>
                  <a:cubicBezTo>
                    <a:pt x="369" y="108"/>
                    <a:pt x="703" y="203"/>
                    <a:pt x="1024" y="322"/>
                  </a:cubicBezTo>
                  <a:cubicBezTo>
                    <a:pt x="1012" y="358"/>
                    <a:pt x="1000" y="406"/>
                    <a:pt x="988" y="4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40"/>
            <p:cNvSpPr/>
            <p:nvPr/>
          </p:nvSpPr>
          <p:spPr>
            <a:xfrm>
              <a:off x="2682775" y="2556400"/>
              <a:ext cx="448575" cy="162250"/>
            </a:xfrm>
            <a:custGeom>
              <a:avLst/>
              <a:gdLst/>
              <a:ahLst/>
              <a:cxnLst/>
              <a:rect l="l" t="t" r="r" b="b"/>
              <a:pathLst>
                <a:path w="17943" h="6490" extrusionOk="0">
                  <a:moveTo>
                    <a:pt x="0" y="6370"/>
                  </a:moveTo>
                  <a:cubicBezTo>
                    <a:pt x="95" y="6299"/>
                    <a:pt x="202" y="6204"/>
                    <a:pt x="322" y="6156"/>
                  </a:cubicBezTo>
                  <a:cubicBezTo>
                    <a:pt x="1762" y="5608"/>
                    <a:pt x="3215" y="5025"/>
                    <a:pt x="4679" y="4525"/>
                  </a:cubicBezTo>
                  <a:cubicBezTo>
                    <a:pt x="7799" y="3441"/>
                    <a:pt x="10906" y="2370"/>
                    <a:pt x="14014" y="1298"/>
                  </a:cubicBezTo>
                  <a:lnTo>
                    <a:pt x="17538" y="84"/>
                  </a:lnTo>
                  <a:cubicBezTo>
                    <a:pt x="17657" y="48"/>
                    <a:pt x="17776" y="24"/>
                    <a:pt x="17895" y="0"/>
                  </a:cubicBezTo>
                  <a:cubicBezTo>
                    <a:pt x="17919" y="24"/>
                    <a:pt x="17931" y="60"/>
                    <a:pt x="17943" y="108"/>
                  </a:cubicBezTo>
                  <a:cubicBezTo>
                    <a:pt x="17824" y="167"/>
                    <a:pt x="17717" y="238"/>
                    <a:pt x="17586" y="286"/>
                  </a:cubicBezTo>
                  <a:cubicBezTo>
                    <a:pt x="14299" y="1429"/>
                    <a:pt x="11013" y="2560"/>
                    <a:pt x="7739" y="3703"/>
                  </a:cubicBezTo>
                  <a:cubicBezTo>
                    <a:pt x="5536" y="4477"/>
                    <a:pt x="3334" y="5287"/>
                    <a:pt x="1131" y="6073"/>
                  </a:cubicBezTo>
                  <a:cubicBezTo>
                    <a:pt x="857" y="6156"/>
                    <a:pt x="619" y="6311"/>
                    <a:pt x="369" y="6418"/>
                  </a:cubicBezTo>
                  <a:cubicBezTo>
                    <a:pt x="274" y="6454"/>
                    <a:pt x="179" y="6465"/>
                    <a:pt x="71" y="6489"/>
                  </a:cubicBezTo>
                  <a:cubicBezTo>
                    <a:pt x="36" y="6454"/>
                    <a:pt x="12" y="6418"/>
                    <a:pt x="0" y="637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40"/>
            <p:cNvSpPr/>
            <p:nvPr/>
          </p:nvSpPr>
          <p:spPr>
            <a:xfrm>
              <a:off x="2693775" y="2568900"/>
              <a:ext cx="441750" cy="157175"/>
            </a:xfrm>
            <a:custGeom>
              <a:avLst/>
              <a:gdLst/>
              <a:ahLst/>
              <a:cxnLst/>
              <a:rect l="l" t="t" r="r" b="b"/>
              <a:pathLst>
                <a:path w="17670" h="6287" extrusionOk="0">
                  <a:moveTo>
                    <a:pt x="17669" y="119"/>
                  </a:moveTo>
                  <a:cubicBezTo>
                    <a:pt x="17562" y="167"/>
                    <a:pt x="17455" y="227"/>
                    <a:pt x="17336" y="274"/>
                  </a:cubicBezTo>
                  <a:cubicBezTo>
                    <a:pt x="13871" y="1489"/>
                    <a:pt x="10419" y="2727"/>
                    <a:pt x="6942" y="3929"/>
                  </a:cubicBezTo>
                  <a:cubicBezTo>
                    <a:pt x="5049" y="4584"/>
                    <a:pt x="3144" y="5168"/>
                    <a:pt x="1251" y="5799"/>
                  </a:cubicBezTo>
                  <a:cubicBezTo>
                    <a:pt x="834" y="5930"/>
                    <a:pt x="453" y="6120"/>
                    <a:pt x="48" y="6287"/>
                  </a:cubicBezTo>
                  <a:lnTo>
                    <a:pt x="1" y="6192"/>
                  </a:lnTo>
                  <a:cubicBezTo>
                    <a:pt x="96" y="6156"/>
                    <a:pt x="179" y="6096"/>
                    <a:pt x="274" y="6061"/>
                  </a:cubicBezTo>
                  <a:cubicBezTo>
                    <a:pt x="2358" y="5334"/>
                    <a:pt x="4454" y="4608"/>
                    <a:pt x="6537" y="3870"/>
                  </a:cubicBezTo>
                  <a:cubicBezTo>
                    <a:pt x="8787" y="3096"/>
                    <a:pt x="11026" y="2358"/>
                    <a:pt x="13276" y="1572"/>
                  </a:cubicBezTo>
                  <a:cubicBezTo>
                    <a:pt x="14621" y="1108"/>
                    <a:pt x="15943" y="596"/>
                    <a:pt x="17265" y="108"/>
                  </a:cubicBezTo>
                  <a:cubicBezTo>
                    <a:pt x="17384" y="60"/>
                    <a:pt x="17503" y="48"/>
                    <a:pt x="17610" y="0"/>
                  </a:cubicBezTo>
                  <a:cubicBezTo>
                    <a:pt x="17634" y="48"/>
                    <a:pt x="17658" y="96"/>
                    <a:pt x="17669" y="1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40"/>
            <p:cNvSpPr/>
            <p:nvPr/>
          </p:nvSpPr>
          <p:spPr>
            <a:xfrm>
              <a:off x="2849750" y="2588250"/>
              <a:ext cx="281600" cy="98250"/>
            </a:xfrm>
            <a:custGeom>
              <a:avLst/>
              <a:gdLst/>
              <a:ahLst/>
              <a:cxnLst/>
              <a:rect l="l" t="t" r="r" b="b"/>
              <a:pathLst>
                <a:path w="11264" h="3930" extrusionOk="0">
                  <a:moveTo>
                    <a:pt x="11264" y="96"/>
                  </a:moveTo>
                  <a:cubicBezTo>
                    <a:pt x="7513" y="1548"/>
                    <a:pt x="3870" y="3060"/>
                    <a:pt x="0" y="3929"/>
                  </a:cubicBezTo>
                  <a:cubicBezTo>
                    <a:pt x="3799" y="2965"/>
                    <a:pt x="7382" y="1358"/>
                    <a:pt x="11038" y="36"/>
                  </a:cubicBezTo>
                  <a:cubicBezTo>
                    <a:pt x="11097" y="0"/>
                    <a:pt x="11145" y="48"/>
                    <a:pt x="11264" y="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40"/>
            <p:cNvSpPr/>
            <p:nvPr/>
          </p:nvSpPr>
          <p:spPr>
            <a:xfrm>
              <a:off x="2529175" y="2720400"/>
              <a:ext cx="111350" cy="36650"/>
            </a:xfrm>
            <a:custGeom>
              <a:avLst/>
              <a:gdLst/>
              <a:ahLst/>
              <a:cxnLst/>
              <a:rect l="l" t="t" r="r" b="b"/>
              <a:pathLst>
                <a:path w="4454" h="1466" extrusionOk="0">
                  <a:moveTo>
                    <a:pt x="2644" y="703"/>
                  </a:moveTo>
                  <a:cubicBezTo>
                    <a:pt x="1763" y="727"/>
                    <a:pt x="917" y="965"/>
                    <a:pt x="36" y="1025"/>
                  </a:cubicBezTo>
                  <a:cubicBezTo>
                    <a:pt x="24" y="989"/>
                    <a:pt x="24" y="941"/>
                    <a:pt x="0" y="882"/>
                  </a:cubicBezTo>
                  <a:cubicBezTo>
                    <a:pt x="1477" y="584"/>
                    <a:pt x="2941" y="298"/>
                    <a:pt x="4430" y="1"/>
                  </a:cubicBezTo>
                  <a:cubicBezTo>
                    <a:pt x="4453" y="132"/>
                    <a:pt x="4418" y="298"/>
                    <a:pt x="4168" y="358"/>
                  </a:cubicBezTo>
                  <a:cubicBezTo>
                    <a:pt x="2870" y="727"/>
                    <a:pt x="1572" y="1084"/>
                    <a:pt x="262" y="1441"/>
                  </a:cubicBezTo>
                  <a:cubicBezTo>
                    <a:pt x="215" y="1465"/>
                    <a:pt x="143" y="1418"/>
                    <a:pt x="84" y="1406"/>
                  </a:cubicBezTo>
                  <a:cubicBezTo>
                    <a:pt x="84" y="1370"/>
                    <a:pt x="60" y="1346"/>
                    <a:pt x="60" y="1310"/>
                  </a:cubicBezTo>
                  <a:cubicBezTo>
                    <a:pt x="929" y="1120"/>
                    <a:pt x="1786" y="906"/>
                    <a:pt x="2644" y="7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40"/>
            <p:cNvSpPr/>
            <p:nvPr/>
          </p:nvSpPr>
          <p:spPr>
            <a:xfrm>
              <a:off x="2318725" y="2655225"/>
              <a:ext cx="170575" cy="83350"/>
            </a:xfrm>
            <a:custGeom>
              <a:avLst/>
              <a:gdLst/>
              <a:ahLst/>
              <a:cxnLst/>
              <a:rect l="l" t="t" r="r" b="b"/>
              <a:pathLst>
                <a:path w="6823" h="3334" extrusionOk="0">
                  <a:moveTo>
                    <a:pt x="36" y="0"/>
                  </a:moveTo>
                  <a:cubicBezTo>
                    <a:pt x="2227" y="1179"/>
                    <a:pt x="4418" y="2405"/>
                    <a:pt x="6823" y="3191"/>
                  </a:cubicBezTo>
                  <a:cubicBezTo>
                    <a:pt x="6799" y="3239"/>
                    <a:pt x="6787" y="3274"/>
                    <a:pt x="6787" y="3334"/>
                  </a:cubicBezTo>
                  <a:cubicBezTo>
                    <a:pt x="6680" y="3322"/>
                    <a:pt x="6585" y="3334"/>
                    <a:pt x="6490" y="3310"/>
                  </a:cubicBezTo>
                  <a:cubicBezTo>
                    <a:pt x="5585" y="2953"/>
                    <a:pt x="4656" y="2620"/>
                    <a:pt x="3799" y="2191"/>
                  </a:cubicBezTo>
                  <a:cubicBezTo>
                    <a:pt x="2608" y="1608"/>
                    <a:pt x="1441" y="941"/>
                    <a:pt x="263" y="298"/>
                  </a:cubicBezTo>
                  <a:cubicBezTo>
                    <a:pt x="167" y="238"/>
                    <a:pt x="84" y="167"/>
                    <a:pt x="1" y="107"/>
                  </a:cubicBezTo>
                  <a:cubicBezTo>
                    <a:pt x="1" y="60"/>
                    <a:pt x="13" y="36"/>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40"/>
            <p:cNvSpPr/>
            <p:nvPr/>
          </p:nvSpPr>
          <p:spPr>
            <a:xfrm>
              <a:off x="3071800" y="2593900"/>
              <a:ext cx="106875" cy="44375"/>
            </a:xfrm>
            <a:custGeom>
              <a:avLst/>
              <a:gdLst/>
              <a:ahLst/>
              <a:cxnLst/>
              <a:rect l="l" t="t" r="r" b="b"/>
              <a:pathLst>
                <a:path w="4275" h="1775" extrusionOk="0">
                  <a:moveTo>
                    <a:pt x="4275" y="167"/>
                  </a:moveTo>
                  <a:cubicBezTo>
                    <a:pt x="2870" y="703"/>
                    <a:pt x="1465" y="1227"/>
                    <a:pt x="1" y="1775"/>
                  </a:cubicBezTo>
                  <a:cubicBezTo>
                    <a:pt x="131" y="1405"/>
                    <a:pt x="3751" y="1"/>
                    <a:pt x="4227" y="60"/>
                  </a:cubicBezTo>
                  <a:cubicBezTo>
                    <a:pt x="4239" y="96"/>
                    <a:pt x="4263" y="120"/>
                    <a:pt x="4275" y="16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40"/>
            <p:cNvSpPr/>
            <p:nvPr/>
          </p:nvSpPr>
          <p:spPr>
            <a:xfrm>
              <a:off x="2360700" y="2709975"/>
              <a:ext cx="130400" cy="60750"/>
            </a:xfrm>
            <a:custGeom>
              <a:avLst/>
              <a:gdLst/>
              <a:ahLst/>
              <a:cxnLst/>
              <a:rect l="l" t="t" r="r" b="b"/>
              <a:pathLst>
                <a:path w="5216" h="2430" extrusionOk="0">
                  <a:moveTo>
                    <a:pt x="5215" y="2430"/>
                  </a:moveTo>
                  <a:cubicBezTo>
                    <a:pt x="3322" y="1954"/>
                    <a:pt x="1572" y="1168"/>
                    <a:pt x="0" y="1"/>
                  </a:cubicBezTo>
                  <a:cubicBezTo>
                    <a:pt x="1667" y="965"/>
                    <a:pt x="3394" y="1799"/>
                    <a:pt x="5215" y="243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40"/>
            <p:cNvSpPr/>
            <p:nvPr/>
          </p:nvSpPr>
          <p:spPr>
            <a:xfrm>
              <a:off x="2541375" y="2746900"/>
              <a:ext cx="100325" cy="34850"/>
            </a:xfrm>
            <a:custGeom>
              <a:avLst/>
              <a:gdLst/>
              <a:ahLst/>
              <a:cxnLst/>
              <a:rect l="l" t="t" r="r" b="b"/>
              <a:pathLst>
                <a:path w="4013" h="1394" extrusionOk="0">
                  <a:moveTo>
                    <a:pt x="1" y="1262"/>
                  </a:moveTo>
                  <a:cubicBezTo>
                    <a:pt x="1394" y="822"/>
                    <a:pt x="2715" y="405"/>
                    <a:pt x="4013" y="0"/>
                  </a:cubicBezTo>
                  <a:cubicBezTo>
                    <a:pt x="3870" y="369"/>
                    <a:pt x="846" y="1393"/>
                    <a:pt x="1" y="12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40"/>
            <p:cNvSpPr/>
            <p:nvPr/>
          </p:nvSpPr>
          <p:spPr>
            <a:xfrm>
              <a:off x="2541375" y="2772200"/>
              <a:ext cx="111050" cy="34250"/>
            </a:xfrm>
            <a:custGeom>
              <a:avLst/>
              <a:gdLst/>
              <a:ahLst/>
              <a:cxnLst/>
              <a:rect l="l" t="t" r="r" b="b"/>
              <a:pathLst>
                <a:path w="4442" h="1370" extrusionOk="0">
                  <a:moveTo>
                    <a:pt x="1" y="1120"/>
                  </a:moveTo>
                  <a:cubicBezTo>
                    <a:pt x="1548" y="977"/>
                    <a:pt x="3013" y="584"/>
                    <a:pt x="4442" y="0"/>
                  </a:cubicBezTo>
                  <a:cubicBezTo>
                    <a:pt x="4108" y="548"/>
                    <a:pt x="846" y="1370"/>
                    <a:pt x="1" y="1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40"/>
            <p:cNvSpPr/>
            <p:nvPr/>
          </p:nvSpPr>
          <p:spPr>
            <a:xfrm>
              <a:off x="2544050" y="2760300"/>
              <a:ext cx="111050" cy="33350"/>
            </a:xfrm>
            <a:custGeom>
              <a:avLst/>
              <a:gdLst/>
              <a:ahLst/>
              <a:cxnLst/>
              <a:rect l="l" t="t" r="r" b="b"/>
              <a:pathLst>
                <a:path w="4442" h="1334" extrusionOk="0">
                  <a:moveTo>
                    <a:pt x="1" y="1238"/>
                  </a:moveTo>
                  <a:cubicBezTo>
                    <a:pt x="1525" y="822"/>
                    <a:pt x="3001" y="405"/>
                    <a:pt x="4442" y="0"/>
                  </a:cubicBezTo>
                  <a:cubicBezTo>
                    <a:pt x="4204" y="357"/>
                    <a:pt x="787" y="1334"/>
                    <a:pt x="1" y="123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40"/>
            <p:cNvSpPr/>
            <p:nvPr/>
          </p:nvSpPr>
          <p:spPr>
            <a:xfrm>
              <a:off x="2542275" y="2733200"/>
              <a:ext cx="105100" cy="34550"/>
            </a:xfrm>
            <a:custGeom>
              <a:avLst/>
              <a:gdLst/>
              <a:ahLst/>
              <a:cxnLst/>
              <a:rect l="l" t="t" r="r" b="b"/>
              <a:pathLst>
                <a:path w="4204" h="1382" extrusionOk="0">
                  <a:moveTo>
                    <a:pt x="0" y="1287"/>
                  </a:moveTo>
                  <a:cubicBezTo>
                    <a:pt x="1370" y="870"/>
                    <a:pt x="2739" y="441"/>
                    <a:pt x="4203" y="1"/>
                  </a:cubicBezTo>
                  <a:cubicBezTo>
                    <a:pt x="3941" y="310"/>
                    <a:pt x="560" y="1382"/>
                    <a:pt x="36" y="1382"/>
                  </a:cubicBezTo>
                  <a:cubicBezTo>
                    <a:pt x="24" y="1346"/>
                    <a:pt x="24" y="1322"/>
                    <a:pt x="0" y="128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40"/>
            <p:cNvSpPr/>
            <p:nvPr/>
          </p:nvSpPr>
          <p:spPr>
            <a:xfrm>
              <a:off x="2367550" y="2726350"/>
              <a:ext cx="122350" cy="56575"/>
            </a:xfrm>
            <a:custGeom>
              <a:avLst/>
              <a:gdLst/>
              <a:ahLst/>
              <a:cxnLst/>
              <a:rect l="l" t="t" r="r" b="b"/>
              <a:pathLst>
                <a:path w="4894" h="2263" extrusionOk="0">
                  <a:moveTo>
                    <a:pt x="0" y="1"/>
                  </a:moveTo>
                  <a:cubicBezTo>
                    <a:pt x="1560" y="906"/>
                    <a:pt x="3120" y="1799"/>
                    <a:pt x="4894" y="2263"/>
                  </a:cubicBezTo>
                  <a:cubicBezTo>
                    <a:pt x="3060" y="1918"/>
                    <a:pt x="1489" y="1060"/>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40"/>
            <p:cNvSpPr/>
            <p:nvPr/>
          </p:nvSpPr>
          <p:spPr>
            <a:xfrm>
              <a:off x="2399100" y="2712975"/>
              <a:ext cx="89325" cy="32750"/>
            </a:xfrm>
            <a:custGeom>
              <a:avLst/>
              <a:gdLst/>
              <a:ahLst/>
              <a:cxnLst/>
              <a:rect l="l" t="t" r="r" b="b"/>
              <a:pathLst>
                <a:path w="3573" h="1310" extrusionOk="0">
                  <a:moveTo>
                    <a:pt x="3572" y="1310"/>
                  </a:moveTo>
                  <a:cubicBezTo>
                    <a:pt x="2310" y="1060"/>
                    <a:pt x="1060" y="750"/>
                    <a:pt x="0" y="0"/>
                  </a:cubicBezTo>
                  <a:cubicBezTo>
                    <a:pt x="1179" y="429"/>
                    <a:pt x="2370" y="869"/>
                    <a:pt x="3572" y="13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40"/>
            <p:cNvSpPr/>
            <p:nvPr/>
          </p:nvSpPr>
          <p:spPr>
            <a:xfrm>
              <a:off x="2118700" y="2554600"/>
              <a:ext cx="64025" cy="41700"/>
            </a:xfrm>
            <a:custGeom>
              <a:avLst/>
              <a:gdLst/>
              <a:ahLst/>
              <a:cxnLst/>
              <a:rect l="l" t="t" r="r" b="b"/>
              <a:pathLst>
                <a:path w="2561" h="1668" extrusionOk="0">
                  <a:moveTo>
                    <a:pt x="2465" y="1668"/>
                  </a:moveTo>
                  <a:cubicBezTo>
                    <a:pt x="1644" y="1156"/>
                    <a:pt x="810" y="632"/>
                    <a:pt x="1" y="132"/>
                  </a:cubicBezTo>
                  <a:cubicBezTo>
                    <a:pt x="25" y="84"/>
                    <a:pt x="36" y="37"/>
                    <a:pt x="72" y="1"/>
                  </a:cubicBezTo>
                  <a:cubicBezTo>
                    <a:pt x="906" y="501"/>
                    <a:pt x="1727" y="1013"/>
                    <a:pt x="2561" y="1513"/>
                  </a:cubicBezTo>
                  <a:cubicBezTo>
                    <a:pt x="2525" y="1561"/>
                    <a:pt x="2501" y="1608"/>
                    <a:pt x="2465" y="166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40"/>
            <p:cNvSpPr/>
            <p:nvPr/>
          </p:nvSpPr>
          <p:spPr>
            <a:xfrm>
              <a:off x="2233300" y="2610575"/>
              <a:ext cx="73550" cy="43775"/>
            </a:xfrm>
            <a:custGeom>
              <a:avLst/>
              <a:gdLst/>
              <a:ahLst/>
              <a:cxnLst/>
              <a:rect l="l" t="t" r="r" b="b"/>
              <a:pathLst>
                <a:path w="2942" h="1751" extrusionOk="0">
                  <a:moveTo>
                    <a:pt x="60" y="0"/>
                  </a:moveTo>
                  <a:cubicBezTo>
                    <a:pt x="1025" y="560"/>
                    <a:pt x="1977" y="1108"/>
                    <a:pt x="2941" y="1655"/>
                  </a:cubicBezTo>
                  <a:lnTo>
                    <a:pt x="2894" y="1751"/>
                  </a:lnTo>
                  <a:cubicBezTo>
                    <a:pt x="1929" y="1191"/>
                    <a:pt x="965" y="643"/>
                    <a:pt x="1" y="107"/>
                  </a:cubicBezTo>
                  <a:cubicBezTo>
                    <a:pt x="1" y="60"/>
                    <a:pt x="24"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40"/>
            <p:cNvSpPr/>
            <p:nvPr/>
          </p:nvSpPr>
          <p:spPr>
            <a:xfrm>
              <a:off x="2016600" y="2509075"/>
              <a:ext cx="71475" cy="42000"/>
            </a:xfrm>
            <a:custGeom>
              <a:avLst/>
              <a:gdLst/>
              <a:ahLst/>
              <a:cxnLst/>
              <a:rect l="l" t="t" r="r" b="b"/>
              <a:pathLst>
                <a:path w="2859" h="1680" extrusionOk="0">
                  <a:moveTo>
                    <a:pt x="60" y="0"/>
                  </a:moveTo>
                  <a:cubicBezTo>
                    <a:pt x="1001" y="524"/>
                    <a:pt x="1918" y="1060"/>
                    <a:pt x="2858" y="1584"/>
                  </a:cubicBezTo>
                  <a:cubicBezTo>
                    <a:pt x="2846" y="1608"/>
                    <a:pt x="2811" y="1655"/>
                    <a:pt x="2799" y="1679"/>
                  </a:cubicBezTo>
                  <a:cubicBezTo>
                    <a:pt x="1858" y="1167"/>
                    <a:pt x="941" y="631"/>
                    <a:pt x="1" y="107"/>
                  </a:cubicBezTo>
                  <a:cubicBezTo>
                    <a:pt x="13" y="72"/>
                    <a:pt x="37" y="48"/>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40"/>
            <p:cNvSpPr/>
            <p:nvPr/>
          </p:nvSpPr>
          <p:spPr>
            <a:xfrm>
              <a:off x="2364275" y="2737975"/>
              <a:ext cx="59850" cy="33950"/>
            </a:xfrm>
            <a:custGeom>
              <a:avLst/>
              <a:gdLst/>
              <a:ahLst/>
              <a:cxnLst/>
              <a:rect l="l" t="t" r="r" b="b"/>
              <a:pathLst>
                <a:path w="2394" h="1358" extrusionOk="0">
                  <a:moveTo>
                    <a:pt x="2346" y="1357"/>
                  </a:moveTo>
                  <a:cubicBezTo>
                    <a:pt x="1560" y="941"/>
                    <a:pt x="786" y="536"/>
                    <a:pt x="0" y="119"/>
                  </a:cubicBezTo>
                  <a:cubicBezTo>
                    <a:pt x="12" y="72"/>
                    <a:pt x="36" y="48"/>
                    <a:pt x="60" y="0"/>
                  </a:cubicBezTo>
                  <a:cubicBezTo>
                    <a:pt x="834" y="417"/>
                    <a:pt x="1608" y="810"/>
                    <a:pt x="2394" y="1226"/>
                  </a:cubicBezTo>
                  <a:cubicBezTo>
                    <a:pt x="2382" y="1274"/>
                    <a:pt x="2358" y="1310"/>
                    <a:pt x="2346" y="135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40"/>
            <p:cNvSpPr/>
            <p:nvPr/>
          </p:nvSpPr>
          <p:spPr>
            <a:xfrm>
              <a:off x="2392550" y="2717425"/>
              <a:ext cx="51525" cy="28600"/>
            </a:xfrm>
            <a:custGeom>
              <a:avLst/>
              <a:gdLst/>
              <a:ahLst/>
              <a:cxnLst/>
              <a:rect l="l" t="t" r="r" b="b"/>
              <a:pathLst>
                <a:path w="2061" h="1144" extrusionOk="0">
                  <a:moveTo>
                    <a:pt x="1989" y="1144"/>
                  </a:moveTo>
                  <a:cubicBezTo>
                    <a:pt x="1322" y="810"/>
                    <a:pt x="655" y="453"/>
                    <a:pt x="0" y="108"/>
                  </a:cubicBezTo>
                  <a:cubicBezTo>
                    <a:pt x="12" y="72"/>
                    <a:pt x="36" y="36"/>
                    <a:pt x="60" y="1"/>
                  </a:cubicBezTo>
                  <a:cubicBezTo>
                    <a:pt x="727" y="346"/>
                    <a:pt x="1393" y="691"/>
                    <a:pt x="2060" y="1013"/>
                  </a:cubicBezTo>
                  <a:cubicBezTo>
                    <a:pt x="2036" y="1060"/>
                    <a:pt x="2025" y="1108"/>
                    <a:pt x="1989" y="114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40"/>
            <p:cNvSpPr/>
            <p:nvPr/>
          </p:nvSpPr>
          <p:spPr>
            <a:xfrm>
              <a:off x="2432425" y="2771900"/>
              <a:ext cx="56000" cy="26225"/>
            </a:xfrm>
            <a:custGeom>
              <a:avLst/>
              <a:gdLst/>
              <a:ahLst/>
              <a:cxnLst/>
              <a:rect l="l" t="t" r="r" b="b"/>
              <a:pathLst>
                <a:path w="2240" h="1049" extrusionOk="0">
                  <a:moveTo>
                    <a:pt x="2192" y="1048"/>
                  </a:moveTo>
                  <a:cubicBezTo>
                    <a:pt x="1465" y="727"/>
                    <a:pt x="739" y="393"/>
                    <a:pt x="1" y="84"/>
                  </a:cubicBezTo>
                  <a:lnTo>
                    <a:pt x="49" y="0"/>
                  </a:lnTo>
                  <a:lnTo>
                    <a:pt x="2239" y="977"/>
                  </a:lnTo>
                  <a:cubicBezTo>
                    <a:pt x="2227" y="989"/>
                    <a:pt x="2215" y="1024"/>
                    <a:pt x="2192" y="10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40"/>
            <p:cNvSpPr/>
            <p:nvPr/>
          </p:nvSpPr>
          <p:spPr>
            <a:xfrm>
              <a:off x="3152175" y="2579025"/>
              <a:ext cx="28600" cy="11925"/>
            </a:xfrm>
            <a:custGeom>
              <a:avLst/>
              <a:gdLst/>
              <a:ahLst/>
              <a:cxnLst/>
              <a:rect l="l" t="t" r="r" b="b"/>
              <a:pathLst>
                <a:path w="1144" h="477" extrusionOk="0">
                  <a:moveTo>
                    <a:pt x="0" y="346"/>
                  </a:moveTo>
                  <a:cubicBezTo>
                    <a:pt x="369" y="226"/>
                    <a:pt x="726" y="119"/>
                    <a:pt x="1107" y="0"/>
                  </a:cubicBezTo>
                  <a:lnTo>
                    <a:pt x="1143" y="131"/>
                  </a:lnTo>
                  <a:cubicBezTo>
                    <a:pt x="774" y="250"/>
                    <a:pt x="417" y="357"/>
                    <a:pt x="48" y="47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40"/>
            <p:cNvSpPr/>
            <p:nvPr/>
          </p:nvSpPr>
          <p:spPr>
            <a:xfrm>
              <a:off x="2458325" y="2745100"/>
              <a:ext cx="22650" cy="10750"/>
            </a:xfrm>
            <a:custGeom>
              <a:avLst/>
              <a:gdLst/>
              <a:ahLst/>
              <a:cxnLst/>
              <a:rect l="l" t="t" r="r" b="b"/>
              <a:pathLst>
                <a:path w="906" h="430" extrusionOk="0">
                  <a:moveTo>
                    <a:pt x="25" y="1"/>
                  </a:moveTo>
                  <a:cubicBezTo>
                    <a:pt x="322" y="96"/>
                    <a:pt x="608" y="203"/>
                    <a:pt x="906" y="299"/>
                  </a:cubicBezTo>
                  <a:lnTo>
                    <a:pt x="858" y="430"/>
                  </a:lnTo>
                  <a:cubicBezTo>
                    <a:pt x="584" y="322"/>
                    <a:pt x="286" y="239"/>
                    <a:pt x="1" y="132"/>
                  </a:cubicBezTo>
                  <a:cubicBezTo>
                    <a:pt x="1" y="84"/>
                    <a:pt x="13" y="37"/>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40"/>
            <p:cNvSpPr/>
            <p:nvPr/>
          </p:nvSpPr>
          <p:spPr>
            <a:xfrm>
              <a:off x="2843800" y="2505500"/>
              <a:ext cx="825725" cy="269400"/>
            </a:xfrm>
            <a:custGeom>
              <a:avLst/>
              <a:gdLst/>
              <a:ahLst/>
              <a:cxnLst/>
              <a:rect l="l" t="t" r="r" b="b"/>
              <a:pathLst>
                <a:path w="33029" h="10776" extrusionOk="0">
                  <a:moveTo>
                    <a:pt x="0" y="10692"/>
                  </a:moveTo>
                  <a:cubicBezTo>
                    <a:pt x="238" y="10621"/>
                    <a:pt x="477" y="10561"/>
                    <a:pt x="715" y="10490"/>
                  </a:cubicBezTo>
                  <a:cubicBezTo>
                    <a:pt x="2905" y="9763"/>
                    <a:pt x="5084" y="9013"/>
                    <a:pt x="7287" y="8311"/>
                  </a:cubicBezTo>
                  <a:cubicBezTo>
                    <a:pt x="9632" y="7573"/>
                    <a:pt x="11990" y="6882"/>
                    <a:pt x="14347" y="6156"/>
                  </a:cubicBezTo>
                  <a:cubicBezTo>
                    <a:pt x="17574" y="5156"/>
                    <a:pt x="20801" y="4179"/>
                    <a:pt x="24003" y="3120"/>
                  </a:cubicBezTo>
                  <a:cubicBezTo>
                    <a:pt x="26861" y="2179"/>
                    <a:pt x="29671" y="1143"/>
                    <a:pt x="32516" y="143"/>
                  </a:cubicBezTo>
                  <a:cubicBezTo>
                    <a:pt x="32671" y="84"/>
                    <a:pt x="32826" y="36"/>
                    <a:pt x="32981" y="0"/>
                  </a:cubicBezTo>
                  <a:cubicBezTo>
                    <a:pt x="32993" y="24"/>
                    <a:pt x="33004" y="72"/>
                    <a:pt x="33028" y="96"/>
                  </a:cubicBezTo>
                  <a:cubicBezTo>
                    <a:pt x="32921" y="155"/>
                    <a:pt x="32802" y="239"/>
                    <a:pt x="32695" y="262"/>
                  </a:cubicBezTo>
                  <a:cubicBezTo>
                    <a:pt x="30421" y="1048"/>
                    <a:pt x="28135" y="1870"/>
                    <a:pt x="25849" y="2632"/>
                  </a:cubicBezTo>
                  <a:cubicBezTo>
                    <a:pt x="23646" y="3358"/>
                    <a:pt x="21432" y="4049"/>
                    <a:pt x="19205" y="4727"/>
                  </a:cubicBezTo>
                  <a:cubicBezTo>
                    <a:pt x="15478" y="5894"/>
                    <a:pt x="11728" y="7037"/>
                    <a:pt x="7989" y="8228"/>
                  </a:cubicBezTo>
                  <a:cubicBezTo>
                    <a:pt x="5596" y="8990"/>
                    <a:pt x="3227" y="9775"/>
                    <a:pt x="846" y="10549"/>
                  </a:cubicBezTo>
                  <a:cubicBezTo>
                    <a:pt x="584" y="10633"/>
                    <a:pt x="298" y="10692"/>
                    <a:pt x="24" y="10776"/>
                  </a:cubicBezTo>
                  <a:cubicBezTo>
                    <a:pt x="12" y="10776"/>
                    <a:pt x="12" y="10740"/>
                    <a:pt x="0" y="1069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40"/>
            <p:cNvSpPr/>
            <p:nvPr/>
          </p:nvSpPr>
          <p:spPr>
            <a:xfrm>
              <a:off x="2895875" y="2634975"/>
              <a:ext cx="426875" cy="131300"/>
            </a:xfrm>
            <a:custGeom>
              <a:avLst/>
              <a:gdLst/>
              <a:ahLst/>
              <a:cxnLst/>
              <a:rect l="l" t="t" r="r" b="b"/>
              <a:pathLst>
                <a:path w="17075" h="5252" extrusionOk="0">
                  <a:moveTo>
                    <a:pt x="17074" y="1"/>
                  </a:moveTo>
                  <a:cubicBezTo>
                    <a:pt x="11383" y="1751"/>
                    <a:pt x="5680" y="3513"/>
                    <a:pt x="1" y="5251"/>
                  </a:cubicBezTo>
                  <a:cubicBezTo>
                    <a:pt x="5656" y="3358"/>
                    <a:pt x="11336" y="1608"/>
                    <a:pt x="17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40"/>
            <p:cNvSpPr/>
            <p:nvPr/>
          </p:nvSpPr>
          <p:spPr>
            <a:xfrm>
              <a:off x="3300100" y="2569800"/>
              <a:ext cx="295600" cy="112225"/>
            </a:xfrm>
            <a:custGeom>
              <a:avLst/>
              <a:gdLst/>
              <a:ahLst/>
              <a:cxnLst/>
              <a:rect l="l" t="t" r="r" b="b"/>
              <a:pathLst>
                <a:path w="11824" h="4489" extrusionOk="0">
                  <a:moveTo>
                    <a:pt x="11824" y="143"/>
                  </a:moveTo>
                  <a:cubicBezTo>
                    <a:pt x="7894" y="1596"/>
                    <a:pt x="3965" y="3048"/>
                    <a:pt x="36" y="4489"/>
                  </a:cubicBezTo>
                  <a:cubicBezTo>
                    <a:pt x="24" y="4465"/>
                    <a:pt x="1" y="4417"/>
                    <a:pt x="1" y="4394"/>
                  </a:cubicBezTo>
                  <a:cubicBezTo>
                    <a:pt x="3930" y="2929"/>
                    <a:pt x="7847" y="1453"/>
                    <a:pt x="11776" y="0"/>
                  </a:cubicBezTo>
                  <a:cubicBezTo>
                    <a:pt x="11776" y="60"/>
                    <a:pt x="11812" y="107"/>
                    <a:pt x="11824" y="1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40"/>
            <p:cNvSpPr/>
            <p:nvPr/>
          </p:nvSpPr>
          <p:spPr>
            <a:xfrm>
              <a:off x="3454575" y="2525750"/>
              <a:ext cx="213750" cy="76800"/>
            </a:xfrm>
            <a:custGeom>
              <a:avLst/>
              <a:gdLst/>
              <a:ahLst/>
              <a:cxnLst/>
              <a:rect l="l" t="t" r="r" b="b"/>
              <a:pathLst>
                <a:path w="8550" h="3072" extrusionOk="0">
                  <a:moveTo>
                    <a:pt x="1" y="2905"/>
                  </a:moveTo>
                  <a:cubicBezTo>
                    <a:pt x="2858" y="2048"/>
                    <a:pt x="5645" y="953"/>
                    <a:pt x="8490" y="0"/>
                  </a:cubicBezTo>
                  <a:cubicBezTo>
                    <a:pt x="8502" y="60"/>
                    <a:pt x="8514" y="107"/>
                    <a:pt x="8550" y="167"/>
                  </a:cubicBezTo>
                  <a:lnTo>
                    <a:pt x="60" y="3072"/>
                  </a:lnTo>
                  <a:cubicBezTo>
                    <a:pt x="37" y="3024"/>
                    <a:pt x="25" y="2965"/>
                    <a:pt x="1" y="290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40"/>
            <p:cNvSpPr/>
            <p:nvPr/>
          </p:nvSpPr>
          <p:spPr>
            <a:xfrm>
              <a:off x="3018525" y="2668025"/>
              <a:ext cx="211050" cy="73250"/>
            </a:xfrm>
            <a:custGeom>
              <a:avLst/>
              <a:gdLst/>
              <a:ahLst/>
              <a:cxnLst/>
              <a:rect l="l" t="t" r="r" b="b"/>
              <a:pathLst>
                <a:path w="8442" h="2930" extrusionOk="0">
                  <a:moveTo>
                    <a:pt x="0" y="2846"/>
                  </a:moveTo>
                  <a:cubicBezTo>
                    <a:pt x="2798" y="1893"/>
                    <a:pt x="5596" y="953"/>
                    <a:pt x="8394" y="0"/>
                  </a:cubicBezTo>
                  <a:cubicBezTo>
                    <a:pt x="8418" y="48"/>
                    <a:pt x="8430" y="72"/>
                    <a:pt x="8442" y="119"/>
                  </a:cubicBezTo>
                  <a:lnTo>
                    <a:pt x="48" y="2929"/>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40"/>
            <p:cNvSpPr/>
            <p:nvPr/>
          </p:nvSpPr>
          <p:spPr>
            <a:xfrm>
              <a:off x="3335225" y="2602525"/>
              <a:ext cx="88125" cy="31875"/>
            </a:xfrm>
            <a:custGeom>
              <a:avLst/>
              <a:gdLst/>
              <a:ahLst/>
              <a:cxnLst/>
              <a:rect l="l" t="t" r="r" b="b"/>
              <a:pathLst>
                <a:path w="3525" h="1275" extrusionOk="0">
                  <a:moveTo>
                    <a:pt x="1" y="1132"/>
                  </a:moveTo>
                  <a:cubicBezTo>
                    <a:pt x="1167" y="763"/>
                    <a:pt x="2322" y="370"/>
                    <a:pt x="3489" y="1"/>
                  </a:cubicBezTo>
                  <a:cubicBezTo>
                    <a:pt x="3501" y="48"/>
                    <a:pt x="3513" y="84"/>
                    <a:pt x="3525" y="144"/>
                  </a:cubicBezTo>
                  <a:cubicBezTo>
                    <a:pt x="2370" y="525"/>
                    <a:pt x="1203" y="906"/>
                    <a:pt x="60" y="1275"/>
                  </a:cubicBezTo>
                  <a:cubicBezTo>
                    <a:pt x="36" y="1215"/>
                    <a:pt x="12" y="1180"/>
                    <a:pt x="1" y="1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40"/>
            <p:cNvSpPr/>
            <p:nvPr/>
          </p:nvSpPr>
          <p:spPr>
            <a:xfrm>
              <a:off x="3644800" y="2535550"/>
              <a:ext cx="87525" cy="37250"/>
            </a:xfrm>
            <a:custGeom>
              <a:avLst/>
              <a:gdLst/>
              <a:ahLst/>
              <a:cxnLst/>
              <a:rect l="l" t="t" r="r" b="b"/>
              <a:pathLst>
                <a:path w="3501" h="1490" extrusionOk="0">
                  <a:moveTo>
                    <a:pt x="3500" y="108"/>
                  </a:moveTo>
                  <a:cubicBezTo>
                    <a:pt x="2357" y="561"/>
                    <a:pt x="1191" y="1025"/>
                    <a:pt x="48" y="1489"/>
                  </a:cubicBezTo>
                  <a:cubicBezTo>
                    <a:pt x="36" y="1453"/>
                    <a:pt x="12" y="1418"/>
                    <a:pt x="0" y="1382"/>
                  </a:cubicBezTo>
                  <a:cubicBezTo>
                    <a:pt x="1143" y="918"/>
                    <a:pt x="2310" y="465"/>
                    <a:pt x="3453" y="1"/>
                  </a:cubicBezTo>
                  <a:cubicBezTo>
                    <a:pt x="3465" y="49"/>
                    <a:pt x="3489" y="72"/>
                    <a:pt x="3500" y="10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40"/>
            <p:cNvSpPr/>
            <p:nvPr/>
          </p:nvSpPr>
          <p:spPr>
            <a:xfrm>
              <a:off x="3643300" y="2528125"/>
              <a:ext cx="81275" cy="28900"/>
            </a:xfrm>
            <a:custGeom>
              <a:avLst/>
              <a:gdLst/>
              <a:ahLst/>
              <a:cxnLst/>
              <a:rect l="l" t="t" r="r" b="b"/>
              <a:pathLst>
                <a:path w="3251" h="1156" extrusionOk="0">
                  <a:moveTo>
                    <a:pt x="3251" y="119"/>
                  </a:moveTo>
                  <a:cubicBezTo>
                    <a:pt x="2179" y="465"/>
                    <a:pt x="1108" y="822"/>
                    <a:pt x="36" y="1155"/>
                  </a:cubicBezTo>
                  <a:cubicBezTo>
                    <a:pt x="12" y="1131"/>
                    <a:pt x="1" y="1084"/>
                    <a:pt x="1" y="1060"/>
                  </a:cubicBezTo>
                  <a:cubicBezTo>
                    <a:pt x="1072" y="703"/>
                    <a:pt x="2144" y="357"/>
                    <a:pt x="3215" y="0"/>
                  </a:cubicBezTo>
                  <a:cubicBezTo>
                    <a:pt x="3215" y="48"/>
                    <a:pt x="3227" y="84"/>
                    <a:pt x="3251" y="1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40"/>
            <p:cNvSpPr/>
            <p:nvPr/>
          </p:nvSpPr>
          <p:spPr>
            <a:xfrm>
              <a:off x="3374825" y="2606700"/>
              <a:ext cx="75925" cy="27100"/>
            </a:xfrm>
            <a:custGeom>
              <a:avLst/>
              <a:gdLst/>
              <a:ahLst/>
              <a:cxnLst/>
              <a:rect l="l" t="t" r="r" b="b"/>
              <a:pathLst>
                <a:path w="3037" h="1084" extrusionOk="0">
                  <a:moveTo>
                    <a:pt x="3036" y="120"/>
                  </a:moveTo>
                  <a:cubicBezTo>
                    <a:pt x="2036" y="441"/>
                    <a:pt x="1036" y="751"/>
                    <a:pt x="36" y="1084"/>
                  </a:cubicBezTo>
                  <a:cubicBezTo>
                    <a:pt x="24" y="1036"/>
                    <a:pt x="12" y="989"/>
                    <a:pt x="0" y="965"/>
                  </a:cubicBezTo>
                  <a:cubicBezTo>
                    <a:pt x="988" y="632"/>
                    <a:pt x="1988" y="322"/>
                    <a:pt x="2989" y="1"/>
                  </a:cubicBezTo>
                  <a:cubicBezTo>
                    <a:pt x="3012" y="36"/>
                    <a:pt x="3036" y="84"/>
                    <a:pt x="3036"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40"/>
            <p:cNvSpPr/>
            <p:nvPr/>
          </p:nvSpPr>
          <p:spPr>
            <a:xfrm>
              <a:off x="3754325" y="2587950"/>
              <a:ext cx="61350" cy="22050"/>
            </a:xfrm>
            <a:custGeom>
              <a:avLst/>
              <a:gdLst/>
              <a:ahLst/>
              <a:cxnLst/>
              <a:rect l="l" t="t" r="r" b="b"/>
              <a:pathLst>
                <a:path w="2454" h="882" extrusionOk="0">
                  <a:moveTo>
                    <a:pt x="1" y="762"/>
                  </a:moveTo>
                  <a:lnTo>
                    <a:pt x="2406" y="0"/>
                  </a:lnTo>
                  <a:lnTo>
                    <a:pt x="2453" y="131"/>
                  </a:lnTo>
                  <a:cubicBezTo>
                    <a:pt x="1644" y="393"/>
                    <a:pt x="846" y="643"/>
                    <a:pt x="36" y="881"/>
                  </a:cubicBezTo>
                  <a:cubicBezTo>
                    <a:pt x="12" y="846"/>
                    <a:pt x="1" y="810"/>
                    <a:pt x="1" y="7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40"/>
            <p:cNvSpPr/>
            <p:nvPr/>
          </p:nvSpPr>
          <p:spPr>
            <a:xfrm>
              <a:off x="3289100" y="2643300"/>
              <a:ext cx="76225" cy="26825"/>
            </a:xfrm>
            <a:custGeom>
              <a:avLst/>
              <a:gdLst/>
              <a:ahLst/>
              <a:cxnLst/>
              <a:rect l="l" t="t" r="r" b="b"/>
              <a:pathLst>
                <a:path w="3049" h="1073" extrusionOk="0">
                  <a:moveTo>
                    <a:pt x="3048" y="37"/>
                  </a:moveTo>
                  <a:cubicBezTo>
                    <a:pt x="2012" y="394"/>
                    <a:pt x="988" y="751"/>
                    <a:pt x="0" y="1073"/>
                  </a:cubicBezTo>
                  <a:cubicBezTo>
                    <a:pt x="214" y="834"/>
                    <a:pt x="2572" y="1"/>
                    <a:pt x="3048" y="3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40"/>
            <p:cNvSpPr/>
            <p:nvPr/>
          </p:nvSpPr>
          <p:spPr>
            <a:xfrm>
              <a:off x="3516500" y="2589425"/>
              <a:ext cx="75925" cy="29200"/>
            </a:xfrm>
            <a:custGeom>
              <a:avLst/>
              <a:gdLst/>
              <a:ahLst/>
              <a:cxnLst/>
              <a:rect l="l" t="t" r="r" b="b"/>
              <a:pathLst>
                <a:path w="3037" h="1168" extrusionOk="0">
                  <a:moveTo>
                    <a:pt x="0" y="1073"/>
                  </a:moveTo>
                  <a:cubicBezTo>
                    <a:pt x="1001" y="715"/>
                    <a:pt x="2013" y="358"/>
                    <a:pt x="3001" y="1"/>
                  </a:cubicBezTo>
                  <a:cubicBezTo>
                    <a:pt x="3025" y="37"/>
                    <a:pt x="3025" y="60"/>
                    <a:pt x="3037" y="96"/>
                  </a:cubicBezTo>
                  <a:cubicBezTo>
                    <a:pt x="2025" y="453"/>
                    <a:pt x="1024" y="811"/>
                    <a:pt x="12" y="1168"/>
                  </a:cubicBezTo>
                  <a:cubicBezTo>
                    <a:pt x="12" y="1132"/>
                    <a:pt x="0" y="1108"/>
                    <a:pt x="0" y="107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40"/>
            <p:cNvSpPr/>
            <p:nvPr/>
          </p:nvSpPr>
          <p:spPr>
            <a:xfrm>
              <a:off x="3739450" y="2584675"/>
              <a:ext cx="49125" cy="24725"/>
            </a:xfrm>
            <a:custGeom>
              <a:avLst/>
              <a:gdLst/>
              <a:ahLst/>
              <a:cxnLst/>
              <a:rect l="l" t="t" r="r" b="b"/>
              <a:pathLst>
                <a:path w="1965" h="989" extrusionOk="0">
                  <a:moveTo>
                    <a:pt x="1965" y="120"/>
                  </a:moveTo>
                  <a:cubicBezTo>
                    <a:pt x="1322" y="417"/>
                    <a:pt x="679" y="691"/>
                    <a:pt x="36" y="989"/>
                  </a:cubicBezTo>
                  <a:cubicBezTo>
                    <a:pt x="24" y="965"/>
                    <a:pt x="12" y="941"/>
                    <a:pt x="0" y="893"/>
                  </a:cubicBezTo>
                  <a:cubicBezTo>
                    <a:pt x="631" y="596"/>
                    <a:pt x="1274" y="298"/>
                    <a:pt x="1905" y="0"/>
                  </a:cubicBezTo>
                  <a:cubicBezTo>
                    <a:pt x="1929" y="48"/>
                    <a:pt x="1941" y="72"/>
                    <a:pt x="1965"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40"/>
            <p:cNvSpPr/>
            <p:nvPr/>
          </p:nvSpPr>
          <p:spPr>
            <a:xfrm>
              <a:off x="3275400" y="2644800"/>
              <a:ext cx="53900" cy="17875"/>
            </a:xfrm>
            <a:custGeom>
              <a:avLst/>
              <a:gdLst/>
              <a:ahLst/>
              <a:cxnLst/>
              <a:rect l="l" t="t" r="r" b="b"/>
              <a:pathLst>
                <a:path w="2156" h="715" extrusionOk="0">
                  <a:moveTo>
                    <a:pt x="0" y="620"/>
                  </a:moveTo>
                  <a:cubicBezTo>
                    <a:pt x="715" y="405"/>
                    <a:pt x="1417" y="215"/>
                    <a:pt x="2120" y="1"/>
                  </a:cubicBezTo>
                  <a:cubicBezTo>
                    <a:pt x="2144" y="36"/>
                    <a:pt x="2144" y="60"/>
                    <a:pt x="2155" y="108"/>
                  </a:cubicBezTo>
                  <a:cubicBezTo>
                    <a:pt x="1441" y="310"/>
                    <a:pt x="739" y="512"/>
                    <a:pt x="24" y="715"/>
                  </a:cubicBezTo>
                  <a:cubicBezTo>
                    <a:pt x="12" y="679"/>
                    <a:pt x="0" y="643"/>
                    <a:pt x="0" y="6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40"/>
            <p:cNvSpPr/>
            <p:nvPr/>
          </p:nvSpPr>
          <p:spPr>
            <a:xfrm>
              <a:off x="3670100" y="2484950"/>
              <a:ext cx="32450" cy="14025"/>
            </a:xfrm>
            <a:custGeom>
              <a:avLst/>
              <a:gdLst/>
              <a:ahLst/>
              <a:cxnLst/>
              <a:rect l="l" t="t" r="r" b="b"/>
              <a:pathLst>
                <a:path w="1298" h="561" extrusionOk="0">
                  <a:moveTo>
                    <a:pt x="0" y="429"/>
                  </a:moveTo>
                  <a:cubicBezTo>
                    <a:pt x="417" y="287"/>
                    <a:pt x="834" y="144"/>
                    <a:pt x="1250" y="1"/>
                  </a:cubicBezTo>
                  <a:cubicBezTo>
                    <a:pt x="1262" y="48"/>
                    <a:pt x="1286" y="72"/>
                    <a:pt x="1298" y="120"/>
                  </a:cubicBezTo>
                  <a:lnTo>
                    <a:pt x="48" y="56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40"/>
            <p:cNvSpPr/>
            <p:nvPr/>
          </p:nvSpPr>
          <p:spPr>
            <a:xfrm>
              <a:off x="3676050" y="2471850"/>
              <a:ext cx="23225" cy="10450"/>
            </a:xfrm>
            <a:custGeom>
              <a:avLst/>
              <a:gdLst/>
              <a:ahLst/>
              <a:cxnLst/>
              <a:rect l="l" t="t" r="r" b="b"/>
              <a:pathLst>
                <a:path w="929" h="418" extrusionOk="0">
                  <a:moveTo>
                    <a:pt x="929" y="132"/>
                  </a:moveTo>
                  <a:cubicBezTo>
                    <a:pt x="643" y="227"/>
                    <a:pt x="345" y="334"/>
                    <a:pt x="48" y="418"/>
                  </a:cubicBezTo>
                  <a:cubicBezTo>
                    <a:pt x="36" y="370"/>
                    <a:pt x="12" y="346"/>
                    <a:pt x="0" y="299"/>
                  </a:cubicBezTo>
                  <a:cubicBezTo>
                    <a:pt x="286" y="191"/>
                    <a:pt x="584" y="108"/>
                    <a:pt x="869" y="1"/>
                  </a:cubicBezTo>
                  <a:cubicBezTo>
                    <a:pt x="893" y="49"/>
                    <a:pt x="905" y="96"/>
                    <a:pt x="929" y="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40"/>
            <p:cNvSpPr/>
            <p:nvPr/>
          </p:nvSpPr>
          <p:spPr>
            <a:xfrm>
              <a:off x="3042025" y="1742300"/>
              <a:ext cx="122675" cy="39325"/>
            </a:xfrm>
            <a:custGeom>
              <a:avLst/>
              <a:gdLst/>
              <a:ahLst/>
              <a:cxnLst/>
              <a:rect l="l" t="t" r="r" b="b"/>
              <a:pathLst>
                <a:path w="4907" h="1573" extrusionOk="0">
                  <a:moveTo>
                    <a:pt x="4871" y="1572"/>
                  </a:moveTo>
                  <a:cubicBezTo>
                    <a:pt x="3287" y="965"/>
                    <a:pt x="1537" y="941"/>
                    <a:pt x="1" y="1"/>
                  </a:cubicBezTo>
                  <a:cubicBezTo>
                    <a:pt x="1668" y="501"/>
                    <a:pt x="3287" y="977"/>
                    <a:pt x="4906" y="1477"/>
                  </a:cubicBezTo>
                  <a:cubicBezTo>
                    <a:pt x="4894" y="1513"/>
                    <a:pt x="4882" y="1549"/>
                    <a:pt x="4871" y="15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40"/>
            <p:cNvSpPr/>
            <p:nvPr/>
          </p:nvSpPr>
          <p:spPr>
            <a:xfrm>
              <a:off x="3650450" y="1884000"/>
              <a:ext cx="76225" cy="27100"/>
            </a:xfrm>
            <a:custGeom>
              <a:avLst/>
              <a:gdLst/>
              <a:ahLst/>
              <a:cxnLst/>
              <a:rect l="l" t="t" r="r" b="b"/>
              <a:pathLst>
                <a:path w="3049" h="1084" extrusionOk="0">
                  <a:moveTo>
                    <a:pt x="3001" y="1084"/>
                  </a:moveTo>
                  <a:cubicBezTo>
                    <a:pt x="2001" y="774"/>
                    <a:pt x="1000" y="465"/>
                    <a:pt x="0" y="167"/>
                  </a:cubicBezTo>
                  <a:cubicBezTo>
                    <a:pt x="12" y="107"/>
                    <a:pt x="24" y="60"/>
                    <a:pt x="36" y="0"/>
                  </a:cubicBezTo>
                  <a:cubicBezTo>
                    <a:pt x="1072" y="250"/>
                    <a:pt x="2060" y="572"/>
                    <a:pt x="3048" y="929"/>
                  </a:cubicBezTo>
                  <a:cubicBezTo>
                    <a:pt x="3048" y="965"/>
                    <a:pt x="3036" y="1024"/>
                    <a:pt x="3001" y="10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40"/>
            <p:cNvSpPr/>
            <p:nvPr/>
          </p:nvSpPr>
          <p:spPr>
            <a:xfrm>
              <a:off x="3760575" y="1917025"/>
              <a:ext cx="95575" cy="28600"/>
            </a:xfrm>
            <a:custGeom>
              <a:avLst/>
              <a:gdLst/>
              <a:ahLst/>
              <a:cxnLst/>
              <a:rect l="l" t="t" r="r" b="b"/>
              <a:pathLst>
                <a:path w="3823" h="1144" extrusionOk="0">
                  <a:moveTo>
                    <a:pt x="1" y="1"/>
                  </a:moveTo>
                  <a:cubicBezTo>
                    <a:pt x="1298" y="358"/>
                    <a:pt x="2549" y="691"/>
                    <a:pt x="3822" y="1049"/>
                  </a:cubicBezTo>
                  <a:cubicBezTo>
                    <a:pt x="3382" y="1144"/>
                    <a:pt x="346" y="34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40"/>
            <p:cNvSpPr/>
            <p:nvPr/>
          </p:nvSpPr>
          <p:spPr>
            <a:xfrm>
              <a:off x="3183425" y="1769700"/>
              <a:ext cx="65800" cy="27700"/>
            </a:xfrm>
            <a:custGeom>
              <a:avLst/>
              <a:gdLst/>
              <a:ahLst/>
              <a:cxnLst/>
              <a:rect l="l" t="t" r="r" b="b"/>
              <a:pathLst>
                <a:path w="2632" h="1108" extrusionOk="0">
                  <a:moveTo>
                    <a:pt x="60" y="0"/>
                  </a:moveTo>
                  <a:cubicBezTo>
                    <a:pt x="929" y="334"/>
                    <a:pt x="1786" y="643"/>
                    <a:pt x="2632" y="977"/>
                  </a:cubicBezTo>
                  <a:lnTo>
                    <a:pt x="2596" y="1107"/>
                  </a:lnTo>
                  <a:cubicBezTo>
                    <a:pt x="1727" y="798"/>
                    <a:pt x="870" y="465"/>
                    <a:pt x="0" y="155"/>
                  </a:cubicBezTo>
                  <a:cubicBezTo>
                    <a:pt x="12" y="95"/>
                    <a:pt x="48" y="48"/>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40"/>
            <p:cNvSpPr/>
            <p:nvPr/>
          </p:nvSpPr>
          <p:spPr>
            <a:xfrm>
              <a:off x="3886775" y="1966750"/>
              <a:ext cx="63125" cy="20550"/>
            </a:xfrm>
            <a:custGeom>
              <a:avLst/>
              <a:gdLst/>
              <a:ahLst/>
              <a:cxnLst/>
              <a:rect l="l" t="t" r="r" b="b"/>
              <a:pathLst>
                <a:path w="2525" h="822" extrusionOk="0">
                  <a:moveTo>
                    <a:pt x="72" y="0"/>
                  </a:moveTo>
                  <a:cubicBezTo>
                    <a:pt x="894" y="238"/>
                    <a:pt x="1703" y="453"/>
                    <a:pt x="2525" y="691"/>
                  </a:cubicBezTo>
                  <a:lnTo>
                    <a:pt x="2477" y="822"/>
                  </a:lnTo>
                  <a:cubicBezTo>
                    <a:pt x="1668" y="607"/>
                    <a:pt x="834" y="369"/>
                    <a:pt x="1" y="143"/>
                  </a:cubicBezTo>
                  <a:cubicBezTo>
                    <a:pt x="25" y="95"/>
                    <a:pt x="37" y="36"/>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40"/>
            <p:cNvSpPr/>
            <p:nvPr/>
          </p:nvSpPr>
          <p:spPr>
            <a:xfrm>
              <a:off x="3761775" y="2019725"/>
              <a:ext cx="62525" cy="13125"/>
            </a:xfrm>
            <a:custGeom>
              <a:avLst/>
              <a:gdLst/>
              <a:ahLst/>
              <a:cxnLst/>
              <a:rect l="l" t="t" r="r" b="b"/>
              <a:pathLst>
                <a:path w="2501" h="525" extrusionOk="0">
                  <a:moveTo>
                    <a:pt x="2477" y="524"/>
                  </a:moveTo>
                  <a:cubicBezTo>
                    <a:pt x="1643" y="405"/>
                    <a:pt x="834" y="286"/>
                    <a:pt x="0" y="167"/>
                  </a:cubicBezTo>
                  <a:lnTo>
                    <a:pt x="0" y="84"/>
                  </a:lnTo>
                  <a:cubicBezTo>
                    <a:pt x="84" y="48"/>
                    <a:pt x="191" y="0"/>
                    <a:pt x="274" y="24"/>
                  </a:cubicBezTo>
                  <a:cubicBezTo>
                    <a:pt x="1024" y="143"/>
                    <a:pt x="1762" y="274"/>
                    <a:pt x="2501" y="393"/>
                  </a:cubicBezTo>
                  <a:cubicBezTo>
                    <a:pt x="2477" y="441"/>
                    <a:pt x="2477" y="477"/>
                    <a:pt x="2477" y="5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40"/>
            <p:cNvSpPr/>
            <p:nvPr/>
          </p:nvSpPr>
          <p:spPr>
            <a:xfrm>
              <a:off x="3857325" y="1977750"/>
              <a:ext cx="52400" cy="19375"/>
            </a:xfrm>
            <a:custGeom>
              <a:avLst/>
              <a:gdLst/>
              <a:ahLst/>
              <a:cxnLst/>
              <a:rect l="l" t="t" r="r" b="b"/>
              <a:pathLst>
                <a:path w="2096" h="775" extrusionOk="0">
                  <a:moveTo>
                    <a:pt x="0" y="1"/>
                  </a:moveTo>
                  <a:lnTo>
                    <a:pt x="2096" y="667"/>
                  </a:lnTo>
                  <a:cubicBezTo>
                    <a:pt x="2096" y="703"/>
                    <a:pt x="2084" y="751"/>
                    <a:pt x="2084" y="775"/>
                  </a:cubicBezTo>
                  <a:cubicBezTo>
                    <a:pt x="1988" y="775"/>
                    <a:pt x="1905" y="775"/>
                    <a:pt x="1834" y="763"/>
                  </a:cubicBezTo>
                  <a:cubicBezTo>
                    <a:pt x="1262" y="584"/>
                    <a:pt x="714" y="405"/>
                    <a:pt x="143" y="203"/>
                  </a:cubicBezTo>
                  <a:cubicBezTo>
                    <a:pt x="72" y="191"/>
                    <a:pt x="60" y="7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40"/>
            <p:cNvSpPr/>
            <p:nvPr/>
          </p:nvSpPr>
          <p:spPr>
            <a:xfrm>
              <a:off x="3102750" y="2242675"/>
              <a:ext cx="64325" cy="8950"/>
            </a:xfrm>
            <a:custGeom>
              <a:avLst/>
              <a:gdLst/>
              <a:ahLst/>
              <a:cxnLst/>
              <a:rect l="l" t="t" r="r" b="b"/>
              <a:pathLst>
                <a:path w="2573" h="358" extrusionOk="0">
                  <a:moveTo>
                    <a:pt x="2573" y="226"/>
                  </a:moveTo>
                  <a:cubicBezTo>
                    <a:pt x="1691" y="357"/>
                    <a:pt x="846" y="215"/>
                    <a:pt x="1" y="119"/>
                  </a:cubicBezTo>
                  <a:cubicBezTo>
                    <a:pt x="1" y="72"/>
                    <a:pt x="1" y="48"/>
                    <a:pt x="13" y="0"/>
                  </a:cubicBezTo>
                  <a:cubicBezTo>
                    <a:pt x="858" y="72"/>
                    <a:pt x="1715" y="155"/>
                    <a:pt x="2573" y="22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40"/>
            <p:cNvSpPr/>
            <p:nvPr/>
          </p:nvSpPr>
          <p:spPr>
            <a:xfrm>
              <a:off x="3883800" y="1945600"/>
              <a:ext cx="76225" cy="19975"/>
            </a:xfrm>
            <a:custGeom>
              <a:avLst/>
              <a:gdLst/>
              <a:ahLst/>
              <a:cxnLst/>
              <a:rect l="l" t="t" r="r" b="b"/>
              <a:pathLst>
                <a:path w="3049" h="799" extrusionOk="0">
                  <a:moveTo>
                    <a:pt x="60" y="1"/>
                  </a:moveTo>
                  <a:cubicBezTo>
                    <a:pt x="1049" y="227"/>
                    <a:pt x="2049" y="465"/>
                    <a:pt x="3049" y="691"/>
                  </a:cubicBezTo>
                  <a:cubicBezTo>
                    <a:pt x="3037" y="727"/>
                    <a:pt x="3037" y="763"/>
                    <a:pt x="3013" y="799"/>
                  </a:cubicBezTo>
                  <a:cubicBezTo>
                    <a:pt x="2001" y="572"/>
                    <a:pt x="1013" y="334"/>
                    <a:pt x="1" y="108"/>
                  </a:cubicBezTo>
                  <a:cubicBezTo>
                    <a:pt x="25" y="84"/>
                    <a:pt x="36" y="37"/>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40"/>
            <p:cNvSpPr/>
            <p:nvPr/>
          </p:nvSpPr>
          <p:spPr>
            <a:xfrm>
              <a:off x="3598950" y="1875075"/>
              <a:ext cx="45875" cy="20250"/>
            </a:xfrm>
            <a:custGeom>
              <a:avLst/>
              <a:gdLst/>
              <a:ahLst/>
              <a:cxnLst/>
              <a:rect l="l" t="t" r="r" b="b"/>
              <a:pathLst>
                <a:path w="1835" h="810" extrusionOk="0">
                  <a:moveTo>
                    <a:pt x="1775" y="810"/>
                  </a:moveTo>
                  <a:cubicBezTo>
                    <a:pt x="1179" y="583"/>
                    <a:pt x="584" y="369"/>
                    <a:pt x="0" y="155"/>
                  </a:cubicBezTo>
                  <a:cubicBezTo>
                    <a:pt x="24" y="107"/>
                    <a:pt x="36" y="48"/>
                    <a:pt x="60" y="0"/>
                  </a:cubicBezTo>
                  <a:cubicBezTo>
                    <a:pt x="655" y="226"/>
                    <a:pt x="1251" y="452"/>
                    <a:pt x="1834" y="667"/>
                  </a:cubicBezTo>
                  <a:cubicBezTo>
                    <a:pt x="1810" y="702"/>
                    <a:pt x="1786" y="762"/>
                    <a:pt x="1775" y="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40"/>
            <p:cNvSpPr/>
            <p:nvPr/>
          </p:nvSpPr>
          <p:spPr>
            <a:xfrm>
              <a:off x="3839150" y="1988175"/>
              <a:ext cx="41700" cy="19075"/>
            </a:xfrm>
            <a:custGeom>
              <a:avLst/>
              <a:gdLst/>
              <a:ahLst/>
              <a:cxnLst/>
              <a:rect l="l" t="t" r="r" b="b"/>
              <a:pathLst>
                <a:path w="1668" h="763" extrusionOk="0">
                  <a:moveTo>
                    <a:pt x="1620" y="762"/>
                  </a:moveTo>
                  <a:cubicBezTo>
                    <a:pt x="1084" y="560"/>
                    <a:pt x="549" y="358"/>
                    <a:pt x="1" y="143"/>
                  </a:cubicBezTo>
                  <a:cubicBezTo>
                    <a:pt x="13" y="108"/>
                    <a:pt x="37" y="48"/>
                    <a:pt x="60" y="0"/>
                  </a:cubicBezTo>
                  <a:cubicBezTo>
                    <a:pt x="596" y="203"/>
                    <a:pt x="1132" y="405"/>
                    <a:pt x="1668" y="608"/>
                  </a:cubicBezTo>
                  <a:cubicBezTo>
                    <a:pt x="1644" y="655"/>
                    <a:pt x="1632" y="715"/>
                    <a:pt x="1620" y="7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40"/>
            <p:cNvSpPr/>
            <p:nvPr/>
          </p:nvSpPr>
          <p:spPr>
            <a:xfrm>
              <a:off x="3136975" y="2225100"/>
              <a:ext cx="62550" cy="11050"/>
            </a:xfrm>
            <a:custGeom>
              <a:avLst/>
              <a:gdLst/>
              <a:ahLst/>
              <a:cxnLst/>
              <a:rect l="l" t="t" r="r" b="b"/>
              <a:pathLst>
                <a:path w="2502" h="442" extrusionOk="0">
                  <a:moveTo>
                    <a:pt x="1" y="1"/>
                  </a:moveTo>
                  <a:lnTo>
                    <a:pt x="2501" y="406"/>
                  </a:lnTo>
                  <a:lnTo>
                    <a:pt x="2501" y="441"/>
                  </a:lnTo>
                  <a:cubicBezTo>
                    <a:pt x="2227" y="417"/>
                    <a:pt x="1977" y="406"/>
                    <a:pt x="1715" y="382"/>
                  </a:cubicBezTo>
                  <a:cubicBezTo>
                    <a:pt x="1239" y="322"/>
                    <a:pt x="739" y="239"/>
                    <a:pt x="263" y="156"/>
                  </a:cubicBezTo>
                  <a:cubicBezTo>
                    <a:pt x="180" y="144"/>
                    <a:pt x="84" y="4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40"/>
            <p:cNvSpPr/>
            <p:nvPr/>
          </p:nvSpPr>
          <p:spPr>
            <a:xfrm>
              <a:off x="3202775" y="2211425"/>
              <a:ext cx="50325" cy="4475"/>
            </a:xfrm>
            <a:custGeom>
              <a:avLst/>
              <a:gdLst/>
              <a:ahLst/>
              <a:cxnLst/>
              <a:rect l="l" t="t" r="r" b="b"/>
              <a:pathLst>
                <a:path w="2013" h="179" extrusionOk="0">
                  <a:moveTo>
                    <a:pt x="2012" y="119"/>
                  </a:moveTo>
                  <a:cubicBezTo>
                    <a:pt x="1905" y="131"/>
                    <a:pt x="1786" y="179"/>
                    <a:pt x="1679" y="179"/>
                  </a:cubicBezTo>
                  <a:cubicBezTo>
                    <a:pt x="1119" y="155"/>
                    <a:pt x="548" y="119"/>
                    <a:pt x="0" y="95"/>
                  </a:cubicBezTo>
                  <a:lnTo>
                    <a:pt x="0" y="0"/>
                  </a:lnTo>
                  <a:cubicBezTo>
                    <a:pt x="667" y="24"/>
                    <a:pt x="1322" y="71"/>
                    <a:pt x="2001" y="107"/>
                  </a:cubicBezTo>
                  <a:cubicBezTo>
                    <a:pt x="2001" y="107"/>
                    <a:pt x="2012" y="107"/>
                    <a:pt x="2012" y="1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40"/>
            <p:cNvSpPr/>
            <p:nvPr/>
          </p:nvSpPr>
          <p:spPr>
            <a:xfrm>
              <a:off x="2551800" y="2577225"/>
              <a:ext cx="155400" cy="61650"/>
            </a:xfrm>
            <a:custGeom>
              <a:avLst/>
              <a:gdLst/>
              <a:ahLst/>
              <a:cxnLst/>
              <a:rect l="l" t="t" r="r" b="b"/>
              <a:pathLst>
                <a:path w="6216" h="2466" extrusionOk="0">
                  <a:moveTo>
                    <a:pt x="6156" y="2465"/>
                  </a:moveTo>
                  <a:lnTo>
                    <a:pt x="0" y="108"/>
                  </a:lnTo>
                  <a:cubicBezTo>
                    <a:pt x="12" y="72"/>
                    <a:pt x="24" y="25"/>
                    <a:pt x="36" y="1"/>
                  </a:cubicBezTo>
                  <a:cubicBezTo>
                    <a:pt x="2143" y="668"/>
                    <a:pt x="4167" y="1537"/>
                    <a:pt x="6215" y="2311"/>
                  </a:cubicBezTo>
                  <a:cubicBezTo>
                    <a:pt x="6203" y="2370"/>
                    <a:pt x="6168" y="2430"/>
                    <a:pt x="6156" y="24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40"/>
            <p:cNvSpPr/>
            <p:nvPr/>
          </p:nvSpPr>
          <p:spPr>
            <a:xfrm>
              <a:off x="2625625" y="2571275"/>
              <a:ext cx="100625" cy="38725"/>
            </a:xfrm>
            <a:custGeom>
              <a:avLst/>
              <a:gdLst/>
              <a:ahLst/>
              <a:cxnLst/>
              <a:rect l="l" t="t" r="r" b="b"/>
              <a:pathLst>
                <a:path w="4025" h="1549" extrusionOk="0">
                  <a:moveTo>
                    <a:pt x="60" y="1"/>
                  </a:moveTo>
                  <a:cubicBezTo>
                    <a:pt x="1393" y="477"/>
                    <a:pt x="2703" y="965"/>
                    <a:pt x="4024" y="1441"/>
                  </a:cubicBezTo>
                  <a:cubicBezTo>
                    <a:pt x="4024" y="1477"/>
                    <a:pt x="4012" y="1501"/>
                    <a:pt x="4012" y="1548"/>
                  </a:cubicBezTo>
                  <a:cubicBezTo>
                    <a:pt x="3846" y="1513"/>
                    <a:pt x="3679" y="1513"/>
                    <a:pt x="3536" y="1477"/>
                  </a:cubicBezTo>
                  <a:cubicBezTo>
                    <a:pt x="2417" y="1072"/>
                    <a:pt x="1298" y="656"/>
                    <a:pt x="179" y="239"/>
                  </a:cubicBezTo>
                  <a:cubicBezTo>
                    <a:pt x="119" y="203"/>
                    <a:pt x="60" y="144"/>
                    <a:pt x="0" y="120"/>
                  </a:cubicBezTo>
                  <a:cubicBezTo>
                    <a:pt x="36" y="72"/>
                    <a:pt x="48"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40"/>
            <p:cNvSpPr/>
            <p:nvPr/>
          </p:nvSpPr>
          <p:spPr>
            <a:xfrm>
              <a:off x="2482750" y="2609975"/>
              <a:ext cx="91400" cy="42875"/>
            </a:xfrm>
            <a:custGeom>
              <a:avLst/>
              <a:gdLst/>
              <a:ahLst/>
              <a:cxnLst/>
              <a:rect l="l" t="t" r="r" b="b"/>
              <a:pathLst>
                <a:path w="3656" h="1715" extrusionOk="0">
                  <a:moveTo>
                    <a:pt x="60" y="0"/>
                  </a:moveTo>
                  <a:cubicBezTo>
                    <a:pt x="1250" y="524"/>
                    <a:pt x="2465" y="1060"/>
                    <a:pt x="3655" y="1572"/>
                  </a:cubicBezTo>
                  <a:cubicBezTo>
                    <a:pt x="3631" y="1620"/>
                    <a:pt x="3608" y="1667"/>
                    <a:pt x="3596" y="1715"/>
                  </a:cubicBezTo>
                  <a:cubicBezTo>
                    <a:pt x="2381" y="1215"/>
                    <a:pt x="1167" y="715"/>
                    <a:pt x="0" y="120"/>
                  </a:cubicBezTo>
                  <a:cubicBezTo>
                    <a:pt x="36" y="72"/>
                    <a:pt x="48" y="48"/>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40"/>
            <p:cNvSpPr/>
            <p:nvPr/>
          </p:nvSpPr>
          <p:spPr>
            <a:xfrm>
              <a:off x="2452675" y="2613550"/>
              <a:ext cx="89625" cy="44075"/>
            </a:xfrm>
            <a:custGeom>
              <a:avLst/>
              <a:gdLst/>
              <a:ahLst/>
              <a:cxnLst/>
              <a:rect l="l" t="t" r="r" b="b"/>
              <a:pathLst>
                <a:path w="3585" h="1763" extrusionOk="0">
                  <a:moveTo>
                    <a:pt x="3525" y="1762"/>
                  </a:moveTo>
                  <a:lnTo>
                    <a:pt x="1" y="155"/>
                  </a:lnTo>
                  <a:cubicBezTo>
                    <a:pt x="12" y="108"/>
                    <a:pt x="48" y="60"/>
                    <a:pt x="60" y="0"/>
                  </a:cubicBezTo>
                  <a:cubicBezTo>
                    <a:pt x="1239" y="536"/>
                    <a:pt x="2406" y="1060"/>
                    <a:pt x="3584" y="1596"/>
                  </a:cubicBezTo>
                  <a:cubicBezTo>
                    <a:pt x="3572" y="1667"/>
                    <a:pt x="3560" y="1715"/>
                    <a:pt x="3525" y="17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40"/>
            <p:cNvSpPr/>
            <p:nvPr/>
          </p:nvSpPr>
          <p:spPr>
            <a:xfrm>
              <a:off x="2568750" y="2596575"/>
              <a:ext cx="95575" cy="39925"/>
            </a:xfrm>
            <a:custGeom>
              <a:avLst/>
              <a:gdLst/>
              <a:ahLst/>
              <a:cxnLst/>
              <a:rect l="l" t="t" r="r" b="b"/>
              <a:pathLst>
                <a:path w="3823" h="1597" extrusionOk="0">
                  <a:moveTo>
                    <a:pt x="3799" y="1596"/>
                  </a:moveTo>
                  <a:cubicBezTo>
                    <a:pt x="2489" y="1203"/>
                    <a:pt x="1251" y="644"/>
                    <a:pt x="1" y="108"/>
                  </a:cubicBezTo>
                  <a:cubicBezTo>
                    <a:pt x="13" y="72"/>
                    <a:pt x="37" y="25"/>
                    <a:pt x="49" y="1"/>
                  </a:cubicBezTo>
                  <a:cubicBezTo>
                    <a:pt x="1311" y="489"/>
                    <a:pt x="2561" y="1001"/>
                    <a:pt x="3823" y="1489"/>
                  </a:cubicBezTo>
                  <a:cubicBezTo>
                    <a:pt x="3811" y="1537"/>
                    <a:pt x="3811" y="1560"/>
                    <a:pt x="3799" y="15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40"/>
            <p:cNvSpPr/>
            <p:nvPr/>
          </p:nvSpPr>
          <p:spPr>
            <a:xfrm>
              <a:off x="2611925" y="2580500"/>
              <a:ext cx="57775" cy="29500"/>
            </a:xfrm>
            <a:custGeom>
              <a:avLst/>
              <a:gdLst/>
              <a:ahLst/>
              <a:cxnLst/>
              <a:rect l="l" t="t" r="r" b="b"/>
              <a:pathLst>
                <a:path w="2311" h="1180" extrusionOk="0">
                  <a:moveTo>
                    <a:pt x="2251" y="1179"/>
                  </a:moveTo>
                  <a:cubicBezTo>
                    <a:pt x="1501" y="834"/>
                    <a:pt x="762" y="489"/>
                    <a:pt x="0" y="156"/>
                  </a:cubicBezTo>
                  <a:cubicBezTo>
                    <a:pt x="36" y="108"/>
                    <a:pt x="48" y="48"/>
                    <a:pt x="72" y="1"/>
                  </a:cubicBezTo>
                  <a:cubicBezTo>
                    <a:pt x="822" y="346"/>
                    <a:pt x="1560" y="703"/>
                    <a:pt x="2310" y="1049"/>
                  </a:cubicBezTo>
                  <a:cubicBezTo>
                    <a:pt x="2274" y="1084"/>
                    <a:pt x="2263" y="1132"/>
                    <a:pt x="2251" y="117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40"/>
            <p:cNvSpPr/>
            <p:nvPr/>
          </p:nvSpPr>
          <p:spPr>
            <a:xfrm>
              <a:off x="2394625" y="2662075"/>
              <a:ext cx="47650" cy="26800"/>
            </a:xfrm>
            <a:custGeom>
              <a:avLst/>
              <a:gdLst/>
              <a:ahLst/>
              <a:cxnLst/>
              <a:rect l="l" t="t" r="r" b="b"/>
              <a:pathLst>
                <a:path w="1906" h="1072" extrusionOk="0">
                  <a:moveTo>
                    <a:pt x="1834" y="1072"/>
                  </a:moveTo>
                  <a:lnTo>
                    <a:pt x="1" y="131"/>
                  </a:lnTo>
                  <a:cubicBezTo>
                    <a:pt x="37" y="83"/>
                    <a:pt x="48" y="48"/>
                    <a:pt x="72" y="0"/>
                  </a:cubicBezTo>
                  <a:lnTo>
                    <a:pt x="1906" y="941"/>
                  </a:lnTo>
                  <a:cubicBezTo>
                    <a:pt x="1882" y="976"/>
                    <a:pt x="1846" y="1024"/>
                    <a:pt x="1834" y="10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40"/>
            <p:cNvSpPr/>
            <p:nvPr/>
          </p:nvSpPr>
          <p:spPr>
            <a:xfrm>
              <a:off x="2394625" y="2647475"/>
              <a:ext cx="47350" cy="26825"/>
            </a:xfrm>
            <a:custGeom>
              <a:avLst/>
              <a:gdLst/>
              <a:ahLst/>
              <a:cxnLst/>
              <a:rect l="l" t="t" r="r" b="b"/>
              <a:pathLst>
                <a:path w="1894" h="1073" extrusionOk="0">
                  <a:moveTo>
                    <a:pt x="72" y="1"/>
                  </a:moveTo>
                  <a:cubicBezTo>
                    <a:pt x="691" y="310"/>
                    <a:pt x="1299" y="644"/>
                    <a:pt x="1894" y="953"/>
                  </a:cubicBezTo>
                  <a:cubicBezTo>
                    <a:pt x="1882" y="1001"/>
                    <a:pt x="1846" y="1048"/>
                    <a:pt x="1834" y="1072"/>
                  </a:cubicBezTo>
                  <a:cubicBezTo>
                    <a:pt x="1227" y="763"/>
                    <a:pt x="608" y="453"/>
                    <a:pt x="1" y="120"/>
                  </a:cubicBezTo>
                  <a:cubicBezTo>
                    <a:pt x="25" y="96"/>
                    <a:pt x="60" y="48"/>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40"/>
            <p:cNvSpPr/>
            <p:nvPr/>
          </p:nvSpPr>
          <p:spPr>
            <a:xfrm>
              <a:off x="2520850" y="2670700"/>
              <a:ext cx="40500" cy="20550"/>
            </a:xfrm>
            <a:custGeom>
              <a:avLst/>
              <a:gdLst/>
              <a:ahLst/>
              <a:cxnLst/>
              <a:rect l="l" t="t" r="r" b="b"/>
              <a:pathLst>
                <a:path w="1620" h="822" extrusionOk="0">
                  <a:moveTo>
                    <a:pt x="60" y="0"/>
                  </a:moveTo>
                  <a:cubicBezTo>
                    <a:pt x="583" y="238"/>
                    <a:pt x="1095" y="453"/>
                    <a:pt x="1619" y="691"/>
                  </a:cubicBezTo>
                  <a:cubicBezTo>
                    <a:pt x="1607" y="739"/>
                    <a:pt x="1572" y="786"/>
                    <a:pt x="1560" y="822"/>
                  </a:cubicBezTo>
                  <a:cubicBezTo>
                    <a:pt x="1036" y="584"/>
                    <a:pt x="524" y="358"/>
                    <a:pt x="0" y="131"/>
                  </a:cubicBezTo>
                  <a:cubicBezTo>
                    <a:pt x="24" y="84"/>
                    <a:pt x="36"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40"/>
            <p:cNvSpPr/>
            <p:nvPr/>
          </p:nvSpPr>
          <p:spPr>
            <a:xfrm>
              <a:off x="2431250" y="2592700"/>
              <a:ext cx="32475" cy="14925"/>
            </a:xfrm>
            <a:custGeom>
              <a:avLst/>
              <a:gdLst/>
              <a:ahLst/>
              <a:cxnLst/>
              <a:rect l="l" t="t" r="r" b="b"/>
              <a:pathLst>
                <a:path w="1299" h="597" extrusionOk="0">
                  <a:moveTo>
                    <a:pt x="48" y="1"/>
                  </a:moveTo>
                  <a:cubicBezTo>
                    <a:pt x="465" y="156"/>
                    <a:pt x="893" y="287"/>
                    <a:pt x="1298" y="441"/>
                  </a:cubicBezTo>
                  <a:cubicBezTo>
                    <a:pt x="1286" y="501"/>
                    <a:pt x="1274" y="537"/>
                    <a:pt x="1239" y="596"/>
                  </a:cubicBezTo>
                  <a:cubicBezTo>
                    <a:pt x="834" y="465"/>
                    <a:pt x="405" y="322"/>
                    <a:pt x="0" y="180"/>
                  </a:cubicBezTo>
                  <a:cubicBezTo>
                    <a:pt x="24" y="108"/>
                    <a:pt x="36" y="49"/>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40"/>
            <p:cNvSpPr/>
            <p:nvPr/>
          </p:nvSpPr>
          <p:spPr>
            <a:xfrm>
              <a:off x="2578000" y="2660275"/>
              <a:ext cx="32750" cy="17000"/>
            </a:xfrm>
            <a:custGeom>
              <a:avLst/>
              <a:gdLst/>
              <a:ahLst/>
              <a:cxnLst/>
              <a:rect l="l" t="t" r="r" b="b"/>
              <a:pathLst>
                <a:path w="1310" h="680" extrusionOk="0">
                  <a:moveTo>
                    <a:pt x="1274" y="679"/>
                  </a:moveTo>
                  <a:cubicBezTo>
                    <a:pt x="857" y="489"/>
                    <a:pt x="417" y="310"/>
                    <a:pt x="0" y="120"/>
                  </a:cubicBezTo>
                  <a:cubicBezTo>
                    <a:pt x="24" y="72"/>
                    <a:pt x="36" y="36"/>
                    <a:pt x="48" y="1"/>
                  </a:cubicBezTo>
                  <a:cubicBezTo>
                    <a:pt x="476" y="155"/>
                    <a:pt x="893" y="346"/>
                    <a:pt x="1310" y="560"/>
                  </a:cubicBezTo>
                  <a:cubicBezTo>
                    <a:pt x="1298" y="608"/>
                    <a:pt x="1286" y="632"/>
                    <a:pt x="1274" y="67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40"/>
            <p:cNvSpPr/>
            <p:nvPr/>
          </p:nvSpPr>
          <p:spPr>
            <a:xfrm>
              <a:off x="2215450" y="2123600"/>
              <a:ext cx="94675" cy="47350"/>
            </a:xfrm>
            <a:custGeom>
              <a:avLst/>
              <a:gdLst/>
              <a:ahLst/>
              <a:cxnLst/>
              <a:rect l="l" t="t" r="r" b="b"/>
              <a:pathLst>
                <a:path w="3787" h="1894" extrusionOk="0">
                  <a:moveTo>
                    <a:pt x="3703" y="1894"/>
                  </a:moveTo>
                  <a:cubicBezTo>
                    <a:pt x="2429" y="1370"/>
                    <a:pt x="1167" y="834"/>
                    <a:pt x="0" y="132"/>
                  </a:cubicBezTo>
                  <a:cubicBezTo>
                    <a:pt x="12" y="84"/>
                    <a:pt x="36" y="48"/>
                    <a:pt x="48" y="1"/>
                  </a:cubicBezTo>
                  <a:cubicBezTo>
                    <a:pt x="1298" y="572"/>
                    <a:pt x="2536" y="1132"/>
                    <a:pt x="3786" y="1703"/>
                  </a:cubicBezTo>
                  <a:cubicBezTo>
                    <a:pt x="3751" y="1763"/>
                    <a:pt x="3715" y="1834"/>
                    <a:pt x="3703" y="189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40"/>
            <p:cNvSpPr/>
            <p:nvPr/>
          </p:nvSpPr>
          <p:spPr>
            <a:xfrm>
              <a:off x="2121675" y="2104250"/>
              <a:ext cx="124450" cy="61050"/>
            </a:xfrm>
            <a:custGeom>
              <a:avLst/>
              <a:gdLst/>
              <a:ahLst/>
              <a:cxnLst/>
              <a:rect l="l" t="t" r="r" b="b"/>
              <a:pathLst>
                <a:path w="4978" h="2442" extrusionOk="0">
                  <a:moveTo>
                    <a:pt x="4942" y="2442"/>
                  </a:moveTo>
                  <a:cubicBezTo>
                    <a:pt x="3299" y="1656"/>
                    <a:pt x="1680" y="846"/>
                    <a:pt x="1" y="37"/>
                  </a:cubicBezTo>
                  <a:cubicBezTo>
                    <a:pt x="334" y="1"/>
                    <a:pt x="4561" y="2001"/>
                    <a:pt x="4978" y="2358"/>
                  </a:cubicBezTo>
                  <a:cubicBezTo>
                    <a:pt x="4954" y="2382"/>
                    <a:pt x="4954" y="2418"/>
                    <a:pt x="4942" y="244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40"/>
            <p:cNvSpPr/>
            <p:nvPr/>
          </p:nvSpPr>
          <p:spPr>
            <a:xfrm>
              <a:off x="2024050" y="2053650"/>
              <a:ext cx="87525" cy="43200"/>
            </a:xfrm>
            <a:custGeom>
              <a:avLst/>
              <a:gdLst/>
              <a:ahLst/>
              <a:cxnLst/>
              <a:rect l="l" t="t" r="r" b="b"/>
              <a:pathLst>
                <a:path w="3501" h="1728" extrusionOk="0">
                  <a:moveTo>
                    <a:pt x="60" y="1"/>
                  </a:moveTo>
                  <a:lnTo>
                    <a:pt x="3501" y="1560"/>
                  </a:lnTo>
                  <a:cubicBezTo>
                    <a:pt x="3465" y="1620"/>
                    <a:pt x="3453" y="1668"/>
                    <a:pt x="3430" y="1727"/>
                  </a:cubicBezTo>
                  <a:cubicBezTo>
                    <a:pt x="2275" y="1203"/>
                    <a:pt x="1132" y="667"/>
                    <a:pt x="1" y="144"/>
                  </a:cubicBezTo>
                  <a:cubicBezTo>
                    <a:pt x="12" y="96"/>
                    <a:pt x="36"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40"/>
            <p:cNvSpPr/>
            <p:nvPr/>
          </p:nvSpPr>
          <p:spPr>
            <a:xfrm>
              <a:off x="2027925" y="2071225"/>
              <a:ext cx="81275" cy="42875"/>
            </a:xfrm>
            <a:custGeom>
              <a:avLst/>
              <a:gdLst/>
              <a:ahLst/>
              <a:cxnLst/>
              <a:rect l="l" t="t" r="r" b="b"/>
              <a:pathLst>
                <a:path w="3251" h="1715" extrusionOk="0">
                  <a:moveTo>
                    <a:pt x="72" y="0"/>
                  </a:moveTo>
                  <a:cubicBezTo>
                    <a:pt x="1131" y="524"/>
                    <a:pt x="2203" y="1024"/>
                    <a:pt x="3251" y="1548"/>
                  </a:cubicBezTo>
                  <a:cubicBezTo>
                    <a:pt x="3227" y="1608"/>
                    <a:pt x="3191" y="1655"/>
                    <a:pt x="3179" y="1715"/>
                  </a:cubicBezTo>
                  <a:cubicBezTo>
                    <a:pt x="2120" y="1191"/>
                    <a:pt x="1048" y="667"/>
                    <a:pt x="0" y="167"/>
                  </a:cubicBezTo>
                  <a:cubicBezTo>
                    <a:pt x="24" y="107"/>
                    <a:pt x="36" y="6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40"/>
            <p:cNvSpPr/>
            <p:nvPr/>
          </p:nvSpPr>
          <p:spPr>
            <a:xfrm>
              <a:off x="2108575" y="2010800"/>
              <a:ext cx="50625" cy="24725"/>
            </a:xfrm>
            <a:custGeom>
              <a:avLst/>
              <a:gdLst/>
              <a:ahLst/>
              <a:cxnLst/>
              <a:rect l="l" t="t" r="r" b="b"/>
              <a:pathLst>
                <a:path w="2025" h="989" extrusionOk="0">
                  <a:moveTo>
                    <a:pt x="25" y="0"/>
                  </a:moveTo>
                  <a:cubicBezTo>
                    <a:pt x="108" y="24"/>
                    <a:pt x="179" y="0"/>
                    <a:pt x="251" y="36"/>
                  </a:cubicBezTo>
                  <a:cubicBezTo>
                    <a:pt x="787" y="250"/>
                    <a:pt x="1311" y="476"/>
                    <a:pt x="1846" y="715"/>
                  </a:cubicBezTo>
                  <a:cubicBezTo>
                    <a:pt x="1918" y="750"/>
                    <a:pt x="1965" y="846"/>
                    <a:pt x="2025" y="929"/>
                  </a:cubicBezTo>
                  <a:cubicBezTo>
                    <a:pt x="1918" y="941"/>
                    <a:pt x="1811" y="988"/>
                    <a:pt x="1727" y="953"/>
                  </a:cubicBezTo>
                  <a:cubicBezTo>
                    <a:pt x="1203" y="727"/>
                    <a:pt x="703" y="476"/>
                    <a:pt x="191" y="238"/>
                  </a:cubicBezTo>
                  <a:cubicBezTo>
                    <a:pt x="120" y="215"/>
                    <a:pt x="60" y="131"/>
                    <a:pt x="1" y="95"/>
                  </a:cubicBezTo>
                  <a:cubicBezTo>
                    <a:pt x="1" y="72"/>
                    <a:pt x="13" y="48"/>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40"/>
            <p:cNvSpPr/>
            <p:nvPr/>
          </p:nvSpPr>
          <p:spPr>
            <a:xfrm>
              <a:off x="2639900" y="2282550"/>
              <a:ext cx="62225" cy="28600"/>
            </a:xfrm>
            <a:custGeom>
              <a:avLst/>
              <a:gdLst/>
              <a:ahLst/>
              <a:cxnLst/>
              <a:rect l="l" t="t" r="r" b="b"/>
              <a:pathLst>
                <a:path w="2489" h="1144" extrusionOk="0">
                  <a:moveTo>
                    <a:pt x="2441" y="1144"/>
                  </a:moveTo>
                  <a:cubicBezTo>
                    <a:pt x="1620" y="798"/>
                    <a:pt x="822" y="465"/>
                    <a:pt x="1" y="120"/>
                  </a:cubicBezTo>
                  <a:cubicBezTo>
                    <a:pt x="12" y="72"/>
                    <a:pt x="24" y="48"/>
                    <a:pt x="36" y="1"/>
                  </a:cubicBezTo>
                  <a:cubicBezTo>
                    <a:pt x="894" y="251"/>
                    <a:pt x="1679" y="655"/>
                    <a:pt x="2489" y="1001"/>
                  </a:cubicBezTo>
                  <a:cubicBezTo>
                    <a:pt x="2465" y="1060"/>
                    <a:pt x="2453" y="1096"/>
                    <a:pt x="2441" y="114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40"/>
            <p:cNvSpPr/>
            <p:nvPr/>
          </p:nvSpPr>
          <p:spPr>
            <a:xfrm>
              <a:off x="2140125" y="2098300"/>
              <a:ext cx="53625" cy="26825"/>
            </a:xfrm>
            <a:custGeom>
              <a:avLst/>
              <a:gdLst/>
              <a:ahLst/>
              <a:cxnLst/>
              <a:rect l="l" t="t" r="r" b="b"/>
              <a:pathLst>
                <a:path w="2145" h="1073" extrusionOk="0">
                  <a:moveTo>
                    <a:pt x="60" y="1"/>
                  </a:moveTo>
                  <a:cubicBezTo>
                    <a:pt x="763" y="298"/>
                    <a:pt x="1465" y="608"/>
                    <a:pt x="2144" y="906"/>
                  </a:cubicBezTo>
                  <a:cubicBezTo>
                    <a:pt x="2120" y="965"/>
                    <a:pt x="2096" y="1025"/>
                    <a:pt x="2073" y="1072"/>
                  </a:cubicBezTo>
                  <a:cubicBezTo>
                    <a:pt x="1382" y="763"/>
                    <a:pt x="692" y="453"/>
                    <a:pt x="1" y="155"/>
                  </a:cubicBezTo>
                  <a:cubicBezTo>
                    <a:pt x="13" y="108"/>
                    <a:pt x="49" y="60"/>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40"/>
            <p:cNvSpPr/>
            <p:nvPr/>
          </p:nvSpPr>
          <p:spPr>
            <a:xfrm>
              <a:off x="2410100" y="2198900"/>
              <a:ext cx="69100" cy="35750"/>
            </a:xfrm>
            <a:custGeom>
              <a:avLst/>
              <a:gdLst/>
              <a:ahLst/>
              <a:cxnLst/>
              <a:rect l="l" t="t" r="r" b="b"/>
              <a:pathLst>
                <a:path w="2764" h="1430" extrusionOk="0">
                  <a:moveTo>
                    <a:pt x="2704" y="1430"/>
                  </a:moveTo>
                  <a:cubicBezTo>
                    <a:pt x="1811" y="977"/>
                    <a:pt x="894" y="549"/>
                    <a:pt x="1" y="96"/>
                  </a:cubicBezTo>
                  <a:cubicBezTo>
                    <a:pt x="25" y="72"/>
                    <a:pt x="37" y="25"/>
                    <a:pt x="49" y="1"/>
                  </a:cubicBezTo>
                  <a:cubicBezTo>
                    <a:pt x="953" y="430"/>
                    <a:pt x="1846" y="858"/>
                    <a:pt x="2763" y="1311"/>
                  </a:cubicBezTo>
                  <a:cubicBezTo>
                    <a:pt x="2727" y="1346"/>
                    <a:pt x="2716" y="1394"/>
                    <a:pt x="2704" y="143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40"/>
            <p:cNvSpPr/>
            <p:nvPr/>
          </p:nvSpPr>
          <p:spPr>
            <a:xfrm>
              <a:off x="2043700" y="2030725"/>
              <a:ext cx="61925" cy="25625"/>
            </a:xfrm>
            <a:custGeom>
              <a:avLst/>
              <a:gdLst/>
              <a:ahLst/>
              <a:cxnLst/>
              <a:rect l="l" t="t" r="r" b="b"/>
              <a:pathLst>
                <a:path w="2477" h="1025" extrusionOk="0">
                  <a:moveTo>
                    <a:pt x="2477" y="1025"/>
                  </a:moveTo>
                  <a:cubicBezTo>
                    <a:pt x="1655" y="727"/>
                    <a:pt x="834" y="418"/>
                    <a:pt x="0" y="120"/>
                  </a:cubicBezTo>
                  <a:cubicBezTo>
                    <a:pt x="24" y="72"/>
                    <a:pt x="36" y="37"/>
                    <a:pt x="48" y="1"/>
                  </a:cubicBezTo>
                  <a:cubicBezTo>
                    <a:pt x="250" y="72"/>
                    <a:pt x="477" y="132"/>
                    <a:pt x="691" y="203"/>
                  </a:cubicBezTo>
                  <a:cubicBezTo>
                    <a:pt x="1215" y="394"/>
                    <a:pt x="1727" y="596"/>
                    <a:pt x="2251" y="799"/>
                  </a:cubicBezTo>
                  <a:cubicBezTo>
                    <a:pt x="2322" y="834"/>
                    <a:pt x="2382" y="953"/>
                    <a:pt x="2477" y="10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40"/>
            <p:cNvSpPr/>
            <p:nvPr/>
          </p:nvSpPr>
          <p:spPr>
            <a:xfrm>
              <a:off x="2589900" y="2279875"/>
              <a:ext cx="55975" cy="28000"/>
            </a:xfrm>
            <a:custGeom>
              <a:avLst/>
              <a:gdLst/>
              <a:ahLst/>
              <a:cxnLst/>
              <a:rect l="l" t="t" r="r" b="b"/>
              <a:pathLst>
                <a:path w="2239" h="1120" extrusionOk="0">
                  <a:moveTo>
                    <a:pt x="48" y="0"/>
                  </a:moveTo>
                  <a:cubicBezTo>
                    <a:pt x="774" y="346"/>
                    <a:pt x="1500" y="667"/>
                    <a:pt x="2239" y="1013"/>
                  </a:cubicBezTo>
                  <a:cubicBezTo>
                    <a:pt x="2227" y="1048"/>
                    <a:pt x="2203" y="1084"/>
                    <a:pt x="2191" y="1120"/>
                  </a:cubicBezTo>
                  <a:cubicBezTo>
                    <a:pt x="1465" y="774"/>
                    <a:pt x="738" y="453"/>
                    <a:pt x="0" y="108"/>
                  </a:cubicBezTo>
                  <a:cubicBezTo>
                    <a:pt x="24" y="72"/>
                    <a:pt x="36" y="36"/>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40"/>
            <p:cNvSpPr/>
            <p:nvPr/>
          </p:nvSpPr>
          <p:spPr>
            <a:xfrm>
              <a:off x="2165725" y="1994125"/>
              <a:ext cx="52725" cy="23250"/>
            </a:xfrm>
            <a:custGeom>
              <a:avLst/>
              <a:gdLst/>
              <a:ahLst/>
              <a:cxnLst/>
              <a:rect l="l" t="t" r="r" b="b"/>
              <a:pathLst>
                <a:path w="2109" h="930" extrusionOk="0">
                  <a:moveTo>
                    <a:pt x="2073" y="929"/>
                  </a:moveTo>
                  <a:cubicBezTo>
                    <a:pt x="1394" y="655"/>
                    <a:pt x="691" y="393"/>
                    <a:pt x="1" y="108"/>
                  </a:cubicBezTo>
                  <a:cubicBezTo>
                    <a:pt x="25" y="72"/>
                    <a:pt x="37" y="48"/>
                    <a:pt x="37" y="0"/>
                  </a:cubicBezTo>
                  <a:cubicBezTo>
                    <a:pt x="715" y="274"/>
                    <a:pt x="1418" y="524"/>
                    <a:pt x="2108" y="786"/>
                  </a:cubicBezTo>
                  <a:cubicBezTo>
                    <a:pt x="2108" y="846"/>
                    <a:pt x="2084" y="882"/>
                    <a:pt x="2073" y="9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40"/>
            <p:cNvSpPr/>
            <p:nvPr/>
          </p:nvSpPr>
          <p:spPr>
            <a:xfrm>
              <a:off x="2337175" y="2166175"/>
              <a:ext cx="54500" cy="33350"/>
            </a:xfrm>
            <a:custGeom>
              <a:avLst/>
              <a:gdLst/>
              <a:ahLst/>
              <a:cxnLst/>
              <a:rect l="l" t="t" r="r" b="b"/>
              <a:pathLst>
                <a:path w="2180" h="1334" extrusionOk="0">
                  <a:moveTo>
                    <a:pt x="2120" y="1334"/>
                  </a:moveTo>
                  <a:cubicBezTo>
                    <a:pt x="1418" y="917"/>
                    <a:pt x="703" y="500"/>
                    <a:pt x="1" y="84"/>
                  </a:cubicBezTo>
                  <a:cubicBezTo>
                    <a:pt x="25" y="60"/>
                    <a:pt x="37" y="24"/>
                    <a:pt x="60" y="0"/>
                  </a:cubicBezTo>
                  <a:cubicBezTo>
                    <a:pt x="763" y="417"/>
                    <a:pt x="1477" y="834"/>
                    <a:pt x="2180" y="1250"/>
                  </a:cubicBezTo>
                  <a:cubicBezTo>
                    <a:pt x="2156" y="1274"/>
                    <a:pt x="2132" y="1310"/>
                    <a:pt x="2120" y="133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40"/>
            <p:cNvSpPr/>
            <p:nvPr/>
          </p:nvSpPr>
          <p:spPr>
            <a:xfrm>
              <a:off x="1984750" y="2047100"/>
              <a:ext cx="38725" cy="19375"/>
            </a:xfrm>
            <a:custGeom>
              <a:avLst/>
              <a:gdLst/>
              <a:ahLst/>
              <a:cxnLst/>
              <a:rect l="l" t="t" r="r" b="b"/>
              <a:pathLst>
                <a:path w="1549" h="775" extrusionOk="0">
                  <a:moveTo>
                    <a:pt x="1501" y="775"/>
                  </a:moveTo>
                  <a:cubicBezTo>
                    <a:pt x="989" y="548"/>
                    <a:pt x="501" y="322"/>
                    <a:pt x="1" y="96"/>
                  </a:cubicBezTo>
                  <a:cubicBezTo>
                    <a:pt x="13" y="72"/>
                    <a:pt x="25" y="25"/>
                    <a:pt x="37" y="1"/>
                  </a:cubicBezTo>
                  <a:cubicBezTo>
                    <a:pt x="549" y="215"/>
                    <a:pt x="1037" y="441"/>
                    <a:pt x="1549" y="656"/>
                  </a:cubicBezTo>
                  <a:cubicBezTo>
                    <a:pt x="1549" y="691"/>
                    <a:pt x="1525" y="727"/>
                    <a:pt x="1501" y="77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40"/>
            <p:cNvSpPr/>
            <p:nvPr/>
          </p:nvSpPr>
          <p:spPr>
            <a:xfrm>
              <a:off x="2481850" y="2231950"/>
              <a:ext cx="42275" cy="27400"/>
            </a:xfrm>
            <a:custGeom>
              <a:avLst/>
              <a:gdLst/>
              <a:ahLst/>
              <a:cxnLst/>
              <a:rect l="l" t="t" r="r" b="b"/>
              <a:pathLst>
                <a:path w="1691" h="1096" extrusionOk="0">
                  <a:moveTo>
                    <a:pt x="60" y="1"/>
                  </a:moveTo>
                  <a:cubicBezTo>
                    <a:pt x="608" y="346"/>
                    <a:pt x="1143" y="667"/>
                    <a:pt x="1691" y="1013"/>
                  </a:cubicBezTo>
                  <a:cubicBezTo>
                    <a:pt x="1679" y="1036"/>
                    <a:pt x="1655" y="1072"/>
                    <a:pt x="1631" y="1096"/>
                  </a:cubicBezTo>
                  <a:cubicBezTo>
                    <a:pt x="1084" y="763"/>
                    <a:pt x="548" y="429"/>
                    <a:pt x="0" y="84"/>
                  </a:cubicBezTo>
                  <a:cubicBezTo>
                    <a:pt x="24" y="60"/>
                    <a:pt x="36" y="24"/>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40"/>
            <p:cNvSpPr/>
            <p:nvPr/>
          </p:nvSpPr>
          <p:spPr>
            <a:xfrm>
              <a:off x="2715800" y="2334950"/>
              <a:ext cx="46175" cy="17275"/>
            </a:xfrm>
            <a:custGeom>
              <a:avLst/>
              <a:gdLst/>
              <a:ahLst/>
              <a:cxnLst/>
              <a:rect l="l" t="t" r="r" b="b"/>
              <a:pathLst>
                <a:path w="1847" h="691" extrusionOk="0">
                  <a:moveTo>
                    <a:pt x="24" y="0"/>
                  </a:moveTo>
                  <a:cubicBezTo>
                    <a:pt x="644" y="191"/>
                    <a:pt x="1239" y="405"/>
                    <a:pt x="1846" y="595"/>
                  </a:cubicBezTo>
                  <a:cubicBezTo>
                    <a:pt x="1834" y="631"/>
                    <a:pt x="1834" y="655"/>
                    <a:pt x="1810" y="691"/>
                  </a:cubicBezTo>
                  <a:cubicBezTo>
                    <a:pt x="1203" y="488"/>
                    <a:pt x="608" y="298"/>
                    <a:pt x="1" y="95"/>
                  </a:cubicBezTo>
                  <a:cubicBezTo>
                    <a:pt x="13" y="60"/>
                    <a:pt x="24" y="36"/>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40"/>
            <p:cNvSpPr/>
            <p:nvPr/>
          </p:nvSpPr>
          <p:spPr>
            <a:xfrm>
              <a:off x="2188050" y="2331975"/>
              <a:ext cx="58075" cy="96750"/>
            </a:xfrm>
            <a:custGeom>
              <a:avLst/>
              <a:gdLst/>
              <a:ahLst/>
              <a:cxnLst/>
              <a:rect l="l" t="t" r="r" b="b"/>
              <a:pathLst>
                <a:path w="2323" h="3870" extrusionOk="0">
                  <a:moveTo>
                    <a:pt x="1942" y="3429"/>
                  </a:moveTo>
                  <a:cubicBezTo>
                    <a:pt x="1715" y="3024"/>
                    <a:pt x="1513" y="2608"/>
                    <a:pt x="1275" y="2215"/>
                  </a:cubicBezTo>
                  <a:cubicBezTo>
                    <a:pt x="870" y="1548"/>
                    <a:pt x="441" y="881"/>
                    <a:pt x="37" y="214"/>
                  </a:cubicBezTo>
                  <a:cubicBezTo>
                    <a:pt x="1" y="155"/>
                    <a:pt x="1" y="72"/>
                    <a:pt x="1" y="0"/>
                  </a:cubicBezTo>
                  <a:lnTo>
                    <a:pt x="37" y="0"/>
                  </a:lnTo>
                  <a:cubicBezTo>
                    <a:pt x="48" y="0"/>
                    <a:pt x="48" y="12"/>
                    <a:pt x="60" y="12"/>
                  </a:cubicBezTo>
                  <a:lnTo>
                    <a:pt x="48" y="0"/>
                  </a:lnTo>
                  <a:cubicBezTo>
                    <a:pt x="775" y="1191"/>
                    <a:pt x="1489" y="2393"/>
                    <a:pt x="2227" y="3584"/>
                  </a:cubicBezTo>
                  <a:cubicBezTo>
                    <a:pt x="2263" y="3679"/>
                    <a:pt x="2323" y="3762"/>
                    <a:pt x="2323" y="3870"/>
                  </a:cubicBezTo>
                  <a:cubicBezTo>
                    <a:pt x="2192" y="3727"/>
                    <a:pt x="2061" y="3572"/>
                    <a:pt x="1942" y="34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40"/>
            <p:cNvSpPr/>
            <p:nvPr/>
          </p:nvSpPr>
          <p:spPr>
            <a:xfrm>
              <a:off x="2080000" y="2298025"/>
              <a:ext cx="48250" cy="76525"/>
            </a:xfrm>
            <a:custGeom>
              <a:avLst/>
              <a:gdLst/>
              <a:ahLst/>
              <a:cxnLst/>
              <a:rect l="l" t="t" r="r" b="b"/>
              <a:pathLst>
                <a:path w="1930" h="3061" extrusionOk="0">
                  <a:moveTo>
                    <a:pt x="1811" y="3061"/>
                  </a:moveTo>
                  <a:cubicBezTo>
                    <a:pt x="1203" y="2061"/>
                    <a:pt x="596" y="1072"/>
                    <a:pt x="1" y="84"/>
                  </a:cubicBezTo>
                  <a:cubicBezTo>
                    <a:pt x="37" y="48"/>
                    <a:pt x="72" y="36"/>
                    <a:pt x="120" y="1"/>
                  </a:cubicBezTo>
                  <a:cubicBezTo>
                    <a:pt x="727" y="1001"/>
                    <a:pt x="1322" y="2001"/>
                    <a:pt x="1930" y="3001"/>
                  </a:cubicBezTo>
                  <a:cubicBezTo>
                    <a:pt x="1882" y="3025"/>
                    <a:pt x="1846" y="3037"/>
                    <a:pt x="1811" y="306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40"/>
            <p:cNvSpPr/>
            <p:nvPr/>
          </p:nvSpPr>
          <p:spPr>
            <a:xfrm>
              <a:off x="2095775" y="2299525"/>
              <a:ext cx="34275" cy="48525"/>
            </a:xfrm>
            <a:custGeom>
              <a:avLst/>
              <a:gdLst/>
              <a:ahLst/>
              <a:cxnLst/>
              <a:rect l="l" t="t" r="r" b="b"/>
              <a:pathLst>
                <a:path w="1371" h="1941" extrusionOk="0">
                  <a:moveTo>
                    <a:pt x="120" y="0"/>
                  </a:moveTo>
                  <a:cubicBezTo>
                    <a:pt x="537" y="631"/>
                    <a:pt x="953" y="1239"/>
                    <a:pt x="1370" y="1870"/>
                  </a:cubicBezTo>
                  <a:cubicBezTo>
                    <a:pt x="1346" y="1893"/>
                    <a:pt x="1299" y="1905"/>
                    <a:pt x="1275" y="1941"/>
                  </a:cubicBezTo>
                  <a:cubicBezTo>
                    <a:pt x="858" y="1334"/>
                    <a:pt x="418" y="715"/>
                    <a:pt x="1" y="107"/>
                  </a:cubicBezTo>
                  <a:cubicBezTo>
                    <a:pt x="37" y="60"/>
                    <a:pt x="84" y="36"/>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40"/>
            <p:cNvSpPr/>
            <p:nvPr/>
          </p:nvSpPr>
          <p:spPr>
            <a:xfrm>
              <a:off x="2248175" y="2373625"/>
              <a:ext cx="30100" cy="46175"/>
            </a:xfrm>
            <a:custGeom>
              <a:avLst/>
              <a:gdLst/>
              <a:ahLst/>
              <a:cxnLst/>
              <a:rect l="l" t="t" r="r" b="b"/>
              <a:pathLst>
                <a:path w="1204" h="1847" extrusionOk="0">
                  <a:moveTo>
                    <a:pt x="1108" y="1846"/>
                  </a:moveTo>
                  <a:cubicBezTo>
                    <a:pt x="739" y="1251"/>
                    <a:pt x="370" y="668"/>
                    <a:pt x="1" y="72"/>
                  </a:cubicBezTo>
                  <a:cubicBezTo>
                    <a:pt x="37" y="49"/>
                    <a:pt x="72" y="37"/>
                    <a:pt x="120" y="1"/>
                  </a:cubicBezTo>
                  <a:cubicBezTo>
                    <a:pt x="477" y="596"/>
                    <a:pt x="846" y="1192"/>
                    <a:pt x="1203" y="1775"/>
                  </a:cubicBezTo>
                  <a:cubicBezTo>
                    <a:pt x="1168" y="1799"/>
                    <a:pt x="1144" y="1834"/>
                    <a:pt x="1108" y="18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40"/>
            <p:cNvSpPr/>
            <p:nvPr/>
          </p:nvSpPr>
          <p:spPr>
            <a:xfrm>
              <a:off x="2243125" y="2352500"/>
              <a:ext cx="28000" cy="41700"/>
            </a:xfrm>
            <a:custGeom>
              <a:avLst/>
              <a:gdLst/>
              <a:ahLst/>
              <a:cxnLst/>
              <a:rect l="l" t="t" r="r" b="b"/>
              <a:pathLst>
                <a:path w="1120" h="1668" extrusionOk="0">
                  <a:moveTo>
                    <a:pt x="108" y="1"/>
                  </a:moveTo>
                  <a:cubicBezTo>
                    <a:pt x="453" y="536"/>
                    <a:pt x="774" y="1072"/>
                    <a:pt x="1120" y="1608"/>
                  </a:cubicBezTo>
                  <a:cubicBezTo>
                    <a:pt x="1084" y="1620"/>
                    <a:pt x="1060" y="1656"/>
                    <a:pt x="1013" y="1667"/>
                  </a:cubicBezTo>
                  <a:cubicBezTo>
                    <a:pt x="679" y="1132"/>
                    <a:pt x="346" y="608"/>
                    <a:pt x="1" y="72"/>
                  </a:cubicBezTo>
                  <a:cubicBezTo>
                    <a:pt x="36" y="48"/>
                    <a:pt x="84" y="13"/>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40"/>
            <p:cNvSpPr/>
            <p:nvPr/>
          </p:nvSpPr>
          <p:spPr>
            <a:xfrm>
              <a:off x="2118700" y="2315600"/>
              <a:ext cx="30700" cy="41975"/>
            </a:xfrm>
            <a:custGeom>
              <a:avLst/>
              <a:gdLst/>
              <a:ahLst/>
              <a:cxnLst/>
              <a:rect l="l" t="t" r="r" b="b"/>
              <a:pathLst>
                <a:path w="1228" h="1679" extrusionOk="0">
                  <a:moveTo>
                    <a:pt x="84" y="0"/>
                  </a:moveTo>
                  <a:cubicBezTo>
                    <a:pt x="477" y="536"/>
                    <a:pt x="846" y="1084"/>
                    <a:pt x="1227" y="1619"/>
                  </a:cubicBezTo>
                  <a:cubicBezTo>
                    <a:pt x="1203" y="1643"/>
                    <a:pt x="1168" y="1667"/>
                    <a:pt x="1156" y="1679"/>
                  </a:cubicBezTo>
                  <a:lnTo>
                    <a:pt x="1" y="72"/>
                  </a:lnTo>
                  <a:cubicBezTo>
                    <a:pt x="25" y="48"/>
                    <a:pt x="60" y="36"/>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40"/>
            <p:cNvSpPr/>
            <p:nvPr/>
          </p:nvSpPr>
          <p:spPr>
            <a:xfrm>
              <a:off x="2230625" y="2415600"/>
              <a:ext cx="21150" cy="38425"/>
            </a:xfrm>
            <a:custGeom>
              <a:avLst/>
              <a:gdLst/>
              <a:ahLst/>
              <a:cxnLst/>
              <a:rect l="l" t="t" r="r" b="b"/>
              <a:pathLst>
                <a:path w="846" h="1537" extrusionOk="0">
                  <a:moveTo>
                    <a:pt x="227" y="60"/>
                  </a:moveTo>
                  <a:lnTo>
                    <a:pt x="846" y="1489"/>
                  </a:lnTo>
                  <a:lnTo>
                    <a:pt x="762" y="1537"/>
                  </a:lnTo>
                  <a:cubicBezTo>
                    <a:pt x="501" y="1048"/>
                    <a:pt x="250" y="536"/>
                    <a:pt x="0" y="48"/>
                  </a:cubicBezTo>
                  <a:cubicBezTo>
                    <a:pt x="12" y="36"/>
                    <a:pt x="36" y="25"/>
                    <a:pt x="60" y="1"/>
                  </a:cubicBezTo>
                  <a:cubicBezTo>
                    <a:pt x="120" y="25"/>
                    <a:pt x="179" y="48"/>
                    <a:pt x="227" y="60"/>
                  </a:cubicBezTo>
                  <a:cubicBezTo>
                    <a:pt x="239" y="84"/>
                    <a:pt x="227" y="60"/>
                    <a:pt x="227"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40"/>
            <p:cNvSpPr/>
            <p:nvPr/>
          </p:nvSpPr>
          <p:spPr>
            <a:xfrm>
              <a:off x="2082975" y="2334950"/>
              <a:ext cx="29800" cy="42575"/>
            </a:xfrm>
            <a:custGeom>
              <a:avLst/>
              <a:gdLst/>
              <a:ahLst/>
              <a:cxnLst/>
              <a:rect l="l" t="t" r="r" b="b"/>
              <a:pathLst>
                <a:path w="1192" h="1703" extrusionOk="0">
                  <a:moveTo>
                    <a:pt x="72" y="0"/>
                  </a:moveTo>
                  <a:cubicBezTo>
                    <a:pt x="441" y="548"/>
                    <a:pt x="811" y="1084"/>
                    <a:pt x="1192" y="1643"/>
                  </a:cubicBezTo>
                  <a:cubicBezTo>
                    <a:pt x="1156" y="1655"/>
                    <a:pt x="1144" y="1667"/>
                    <a:pt x="1108" y="1703"/>
                  </a:cubicBezTo>
                  <a:cubicBezTo>
                    <a:pt x="739" y="1143"/>
                    <a:pt x="370" y="607"/>
                    <a:pt x="1" y="60"/>
                  </a:cubicBezTo>
                  <a:cubicBezTo>
                    <a:pt x="25" y="48"/>
                    <a:pt x="37" y="12"/>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40"/>
            <p:cNvSpPr/>
            <p:nvPr/>
          </p:nvSpPr>
          <p:spPr>
            <a:xfrm>
              <a:off x="2404450" y="2409650"/>
              <a:ext cx="24150" cy="39325"/>
            </a:xfrm>
            <a:custGeom>
              <a:avLst/>
              <a:gdLst/>
              <a:ahLst/>
              <a:cxnLst/>
              <a:rect l="l" t="t" r="r" b="b"/>
              <a:pathLst>
                <a:path w="966" h="1573" extrusionOk="0">
                  <a:moveTo>
                    <a:pt x="191" y="36"/>
                  </a:moveTo>
                  <a:cubicBezTo>
                    <a:pt x="382" y="393"/>
                    <a:pt x="560" y="763"/>
                    <a:pt x="751" y="1120"/>
                  </a:cubicBezTo>
                  <a:cubicBezTo>
                    <a:pt x="810" y="1251"/>
                    <a:pt x="882" y="1370"/>
                    <a:pt x="965" y="1513"/>
                  </a:cubicBezTo>
                  <a:cubicBezTo>
                    <a:pt x="929" y="1525"/>
                    <a:pt x="906" y="1536"/>
                    <a:pt x="870" y="1572"/>
                  </a:cubicBezTo>
                  <a:cubicBezTo>
                    <a:pt x="727" y="1298"/>
                    <a:pt x="560" y="1036"/>
                    <a:pt x="406" y="763"/>
                  </a:cubicBezTo>
                  <a:cubicBezTo>
                    <a:pt x="310" y="572"/>
                    <a:pt x="203" y="382"/>
                    <a:pt x="84" y="203"/>
                  </a:cubicBezTo>
                  <a:cubicBezTo>
                    <a:pt x="1" y="48"/>
                    <a:pt x="36" y="1"/>
                    <a:pt x="191" y="36"/>
                  </a:cubicBezTo>
                  <a:cubicBezTo>
                    <a:pt x="203" y="48"/>
                    <a:pt x="191" y="36"/>
                    <a:pt x="191"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40"/>
            <p:cNvSpPr/>
            <p:nvPr/>
          </p:nvSpPr>
          <p:spPr>
            <a:xfrm>
              <a:off x="2266350" y="2364100"/>
              <a:ext cx="21450" cy="37550"/>
            </a:xfrm>
            <a:custGeom>
              <a:avLst/>
              <a:gdLst/>
              <a:ahLst/>
              <a:cxnLst/>
              <a:rect l="l" t="t" r="r" b="b"/>
              <a:pathLst>
                <a:path w="858" h="1502" extrusionOk="0">
                  <a:moveTo>
                    <a:pt x="95" y="1"/>
                  </a:moveTo>
                  <a:cubicBezTo>
                    <a:pt x="357" y="489"/>
                    <a:pt x="607" y="965"/>
                    <a:pt x="857" y="1453"/>
                  </a:cubicBezTo>
                  <a:lnTo>
                    <a:pt x="774" y="1501"/>
                  </a:lnTo>
                  <a:cubicBezTo>
                    <a:pt x="512" y="1013"/>
                    <a:pt x="250" y="537"/>
                    <a:pt x="0" y="37"/>
                  </a:cubicBezTo>
                  <a:cubicBezTo>
                    <a:pt x="24" y="25"/>
                    <a:pt x="60" y="13"/>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40"/>
            <p:cNvSpPr/>
            <p:nvPr/>
          </p:nvSpPr>
          <p:spPr>
            <a:xfrm>
              <a:off x="2147575" y="2359950"/>
              <a:ext cx="22350" cy="33050"/>
            </a:xfrm>
            <a:custGeom>
              <a:avLst/>
              <a:gdLst/>
              <a:ahLst/>
              <a:cxnLst/>
              <a:rect l="l" t="t" r="r" b="b"/>
              <a:pathLst>
                <a:path w="894" h="1322" extrusionOk="0">
                  <a:moveTo>
                    <a:pt x="786" y="1322"/>
                  </a:moveTo>
                  <a:cubicBezTo>
                    <a:pt x="524" y="905"/>
                    <a:pt x="274" y="488"/>
                    <a:pt x="1" y="72"/>
                  </a:cubicBezTo>
                  <a:cubicBezTo>
                    <a:pt x="36" y="60"/>
                    <a:pt x="72" y="24"/>
                    <a:pt x="108" y="0"/>
                  </a:cubicBezTo>
                  <a:cubicBezTo>
                    <a:pt x="358" y="417"/>
                    <a:pt x="632" y="834"/>
                    <a:pt x="894" y="1250"/>
                  </a:cubicBezTo>
                  <a:cubicBezTo>
                    <a:pt x="846" y="1274"/>
                    <a:pt x="822" y="1310"/>
                    <a:pt x="786" y="132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40"/>
            <p:cNvSpPr/>
            <p:nvPr/>
          </p:nvSpPr>
          <p:spPr>
            <a:xfrm>
              <a:off x="2381525" y="2434650"/>
              <a:ext cx="22950" cy="38425"/>
            </a:xfrm>
            <a:custGeom>
              <a:avLst/>
              <a:gdLst/>
              <a:ahLst/>
              <a:cxnLst/>
              <a:rect l="l" t="t" r="r" b="b"/>
              <a:pathLst>
                <a:path w="918" h="1537" extrusionOk="0">
                  <a:moveTo>
                    <a:pt x="811" y="1537"/>
                  </a:moveTo>
                  <a:lnTo>
                    <a:pt x="1" y="60"/>
                  </a:lnTo>
                  <a:cubicBezTo>
                    <a:pt x="37" y="48"/>
                    <a:pt x="84" y="13"/>
                    <a:pt x="108" y="1"/>
                  </a:cubicBezTo>
                  <a:lnTo>
                    <a:pt x="918" y="1477"/>
                  </a:lnTo>
                  <a:cubicBezTo>
                    <a:pt x="870" y="1489"/>
                    <a:pt x="834" y="1501"/>
                    <a:pt x="811" y="153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40"/>
            <p:cNvSpPr/>
            <p:nvPr/>
          </p:nvSpPr>
          <p:spPr>
            <a:xfrm>
              <a:off x="2345225" y="2390900"/>
              <a:ext cx="21450" cy="40200"/>
            </a:xfrm>
            <a:custGeom>
              <a:avLst/>
              <a:gdLst/>
              <a:ahLst/>
              <a:cxnLst/>
              <a:rect l="l" t="t" r="r" b="b"/>
              <a:pathLst>
                <a:path w="858" h="1608" extrusionOk="0">
                  <a:moveTo>
                    <a:pt x="786" y="1608"/>
                  </a:moveTo>
                  <a:cubicBezTo>
                    <a:pt x="524" y="1084"/>
                    <a:pt x="262" y="560"/>
                    <a:pt x="0" y="36"/>
                  </a:cubicBezTo>
                  <a:lnTo>
                    <a:pt x="84" y="0"/>
                  </a:lnTo>
                  <a:cubicBezTo>
                    <a:pt x="346" y="512"/>
                    <a:pt x="608" y="1036"/>
                    <a:pt x="858" y="1560"/>
                  </a:cubicBezTo>
                  <a:cubicBezTo>
                    <a:pt x="834" y="1572"/>
                    <a:pt x="798" y="1584"/>
                    <a:pt x="786" y="160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40"/>
            <p:cNvSpPr/>
            <p:nvPr/>
          </p:nvSpPr>
          <p:spPr>
            <a:xfrm>
              <a:off x="2147575" y="2406375"/>
              <a:ext cx="22350" cy="35450"/>
            </a:xfrm>
            <a:custGeom>
              <a:avLst/>
              <a:gdLst/>
              <a:ahLst/>
              <a:cxnLst/>
              <a:rect l="l" t="t" r="r" b="b"/>
              <a:pathLst>
                <a:path w="894" h="1418" extrusionOk="0">
                  <a:moveTo>
                    <a:pt x="810" y="1417"/>
                  </a:moveTo>
                  <a:cubicBezTo>
                    <a:pt x="536" y="965"/>
                    <a:pt x="274" y="513"/>
                    <a:pt x="1" y="60"/>
                  </a:cubicBezTo>
                  <a:cubicBezTo>
                    <a:pt x="36" y="48"/>
                    <a:pt x="60" y="13"/>
                    <a:pt x="96" y="1"/>
                  </a:cubicBezTo>
                  <a:cubicBezTo>
                    <a:pt x="358" y="453"/>
                    <a:pt x="632" y="894"/>
                    <a:pt x="894" y="1358"/>
                  </a:cubicBezTo>
                  <a:cubicBezTo>
                    <a:pt x="870" y="1370"/>
                    <a:pt x="834" y="1382"/>
                    <a:pt x="810" y="141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40"/>
            <p:cNvSpPr/>
            <p:nvPr/>
          </p:nvSpPr>
          <p:spPr>
            <a:xfrm>
              <a:off x="2431250" y="2431075"/>
              <a:ext cx="23225" cy="36050"/>
            </a:xfrm>
            <a:custGeom>
              <a:avLst/>
              <a:gdLst/>
              <a:ahLst/>
              <a:cxnLst/>
              <a:rect l="l" t="t" r="r" b="b"/>
              <a:pathLst>
                <a:path w="929" h="1442" extrusionOk="0">
                  <a:moveTo>
                    <a:pt x="846" y="1441"/>
                  </a:moveTo>
                  <a:lnTo>
                    <a:pt x="0" y="60"/>
                  </a:lnTo>
                  <a:cubicBezTo>
                    <a:pt x="24" y="37"/>
                    <a:pt x="48" y="25"/>
                    <a:pt x="84" y="1"/>
                  </a:cubicBezTo>
                  <a:lnTo>
                    <a:pt x="929" y="1382"/>
                  </a:lnTo>
                  <a:cubicBezTo>
                    <a:pt x="905" y="1406"/>
                    <a:pt x="869" y="1430"/>
                    <a:pt x="846" y="14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40"/>
            <p:cNvSpPr/>
            <p:nvPr/>
          </p:nvSpPr>
          <p:spPr>
            <a:xfrm>
              <a:off x="2241625" y="2384050"/>
              <a:ext cx="20275" cy="36050"/>
            </a:xfrm>
            <a:custGeom>
              <a:avLst/>
              <a:gdLst/>
              <a:ahLst/>
              <a:cxnLst/>
              <a:rect l="l" t="t" r="r" b="b"/>
              <a:pathLst>
                <a:path w="811" h="1442" extrusionOk="0">
                  <a:moveTo>
                    <a:pt x="739" y="1441"/>
                  </a:moveTo>
                  <a:cubicBezTo>
                    <a:pt x="489" y="977"/>
                    <a:pt x="239" y="525"/>
                    <a:pt x="1" y="48"/>
                  </a:cubicBezTo>
                  <a:lnTo>
                    <a:pt x="96" y="1"/>
                  </a:lnTo>
                  <a:cubicBezTo>
                    <a:pt x="334" y="465"/>
                    <a:pt x="572" y="941"/>
                    <a:pt x="811" y="1406"/>
                  </a:cubicBezTo>
                  <a:cubicBezTo>
                    <a:pt x="787" y="1429"/>
                    <a:pt x="763" y="1429"/>
                    <a:pt x="739" y="14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40"/>
            <p:cNvSpPr/>
            <p:nvPr/>
          </p:nvSpPr>
          <p:spPr>
            <a:xfrm>
              <a:off x="2129425" y="2349525"/>
              <a:ext cx="21450" cy="29500"/>
            </a:xfrm>
            <a:custGeom>
              <a:avLst/>
              <a:gdLst/>
              <a:ahLst/>
              <a:cxnLst/>
              <a:rect l="l" t="t" r="r" b="b"/>
              <a:pathLst>
                <a:path w="858" h="1180" extrusionOk="0">
                  <a:moveTo>
                    <a:pt x="786" y="1179"/>
                  </a:moveTo>
                  <a:cubicBezTo>
                    <a:pt x="524" y="798"/>
                    <a:pt x="262" y="429"/>
                    <a:pt x="0" y="60"/>
                  </a:cubicBezTo>
                  <a:cubicBezTo>
                    <a:pt x="24" y="48"/>
                    <a:pt x="60" y="12"/>
                    <a:pt x="72" y="1"/>
                  </a:cubicBezTo>
                  <a:cubicBezTo>
                    <a:pt x="346" y="370"/>
                    <a:pt x="596" y="739"/>
                    <a:pt x="858" y="10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40"/>
            <p:cNvSpPr/>
            <p:nvPr/>
          </p:nvSpPr>
          <p:spPr>
            <a:xfrm>
              <a:off x="2093700" y="2337925"/>
              <a:ext cx="20850" cy="32450"/>
            </a:xfrm>
            <a:custGeom>
              <a:avLst/>
              <a:gdLst/>
              <a:ahLst/>
              <a:cxnLst/>
              <a:rect l="l" t="t" r="r" b="b"/>
              <a:pathLst>
                <a:path w="834" h="1298" extrusionOk="0">
                  <a:moveTo>
                    <a:pt x="739" y="1298"/>
                  </a:moveTo>
                  <a:cubicBezTo>
                    <a:pt x="489" y="881"/>
                    <a:pt x="251" y="465"/>
                    <a:pt x="1" y="60"/>
                  </a:cubicBezTo>
                  <a:cubicBezTo>
                    <a:pt x="24" y="48"/>
                    <a:pt x="60" y="36"/>
                    <a:pt x="84" y="0"/>
                  </a:cubicBezTo>
                  <a:cubicBezTo>
                    <a:pt x="346" y="417"/>
                    <a:pt x="584" y="822"/>
                    <a:pt x="834" y="1238"/>
                  </a:cubicBezTo>
                  <a:cubicBezTo>
                    <a:pt x="798" y="1262"/>
                    <a:pt x="774" y="1286"/>
                    <a:pt x="739" y="129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40"/>
            <p:cNvSpPr/>
            <p:nvPr/>
          </p:nvSpPr>
          <p:spPr>
            <a:xfrm>
              <a:off x="2213350" y="2444475"/>
              <a:ext cx="18200" cy="29800"/>
            </a:xfrm>
            <a:custGeom>
              <a:avLst/>
              <a:gdLst/>
              <a:ahLst/>
              <a:cxnLst/>
              <a:rect l="l" t="t" r="r" b="b"/>
              <a:pathLst>
                <a:path w="728" h="1192" extrusionOk="0">
                  <a:moveTo>
                    <a:pt x="96" y="1"/>
                  </a:moveTo>
                  <a:cubicBezTo>
                    <a:pt x="299" y="382"/>
                    <a:pt x="525" y="751"/>
                    <a:pt x="727" y="1144"/>
                  </a:cubicBezTo>
                  <a:cubicBezTo>
                    <a:pt x="703" y="1156"/>
                    <a:pt x="691" y="1167"/>
                    <a:pt x="656" y="1191"/>
                  </a:cubicBezTo>
                  <a:cubicBezTo>
                    <a:pt x="430" y="798"/>
                    <a:pt x="227" y="429"/>
                    <a:pt x="1"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40"/>
            <p:cNvSpPr/>
            <p:nvPr/>
          </p:nvSpPr>
          <p:spPr>
            <a:xfrm>
              <a:off x="2114250" y="2373625"/>
              <a:ext cx="21150" cy="26525"/>
            </a:xfrm>
            <a:custGeom>
              <a:avLst/>
              <a:gdLst/>
              <a:ahLst/>
              <a:cxnLst/>
              <a:rect l="l" t="t" r="r" b="b"/>
              <a:pathLst>
                <a:path w="846" h="1061" extrusionOk="0">
                  <a:moveTo>
                    <a:pt x="83" y="1"/>
                  </a:moveTo>
                  <a:cubicBezTo>
                    <a:pt x="333" y="334"/>
                    <a:pt x="595" y="668"/>
                    <a:pt x="845" y="1001"/>
                  </a:cubicBezTo>
                  <a:cubicBezTo>
                    <a:pt x="810" y="1013"/>
                    <a:pt x="798" y="1025"/>
                    <a:pt x="774" y="1061"/>
                  </a:cubicBezTo>
                  <a:cubicBezTo>
                    <a:pt x="512" y="727"/>
                    <a:pt x="250" y="406"/>
                    <a:pt x="0" y="60"/>
                  </a:cubicBezTo>
                  <a:cubicBezTo>
                    <a:pt x="24" y="37"/>
                    <a:pt x="60" y="13"/>
                    <a:pt x="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40"/>
            <p:cNvSpPr/>
            <p:nvPr/>
          </p:nvSpPr>
          <p:spPr>
            <a:xfrm>
              <a:off x="3158425" y="2840350"/>
              <a:ext cx="267325" cy="43500"/>
            </a:xfrm>
            <a:custGeom>
              <a:avLst/>
              <a:gdLst/>
              <a:ahLst/>
              <a:cxnLst/>
              <a:rect l="l" t="t" r="r" b="b"/>
              <a:pathLst>
                <a:path w="10693" h="1740" extrusionOk="0">
                  <a:moveTo>
                    <a:pt x="0" y="1549"/>
                  </a:moveTo>
                  <a:cubicBezTo>
                    <a:pt x="3536" y="918"/>
                    <a:pt x="7120" y="560"/>
                    <a:pt x="10656" y="1"/>
                  </a:cubicBezTo>
                  <a:cubicBezTo>
                    <a:pt x="10680" y="60"/>
                    <a:pt x="10680" y="96"/>
                    <a:pt x="10692" y="156"/>
                  </a:cubicBezTo>
                  <a:cubicBezTo>
                    <a:pt x="7132" y="680"/>
                    <a:pt x="3596" y="1215"/>
                    <a:pt x="36" y="1739"/>
                  </a:cubicBezTo>
                  <a:cubicBezTo>
                    <a:pt x="24" y="1668"/>
                    <a:pt x="0" y="1608"/>
                    <a:pt x="0" y="154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40"/>
            <p:cNvSpPr/>
            <p:nvPr/>
          </p:nvSpPr>
          <p:spPr>
            <a:xfrm>
              <a:off x="2825050" y="2897500"/>
              <a:ext cx="261350" cy="38725"/>
            </a:xfrm>
            <a:custGeom>
              <a:avLst/>
              <a:gdLst/>
              <a:ahLst/>
              <a:cxnLst/>
              <a:rect l="l" t="t" r="r" b="b"/>
              <a:pathLst>
                <a:path w="10454" h="1549" extrusionOk="0">
                  <a:moveTo>
                    <a:pt x="10454" y="120"/>
                  </a:moveTo>
                  <a:cubicBezTo>
                    <a:pt x="6989" y="596"/>
                    <a:pt x="3501" y="1072"/>
                    <a:pt x="36" y="1549"/>
                  </a:cubicBezTo>
                  <a:cubicBezTo>
                    <a:pt x="24" y="1501"/>
                    <a:pt x="24" y="1477"/>
                    <a:pt x="0" y="1430"/>
                  </a:cubicBezTo>
                  <a:cubicBezTo>
                    <a:pt x="84" y="1406"/>
                    <a:pt x="167" y="1358"/>
                    <a:pt x="238" y="1346"/>
                  </a:cubicBezTo>
                  <a:cubicBezTo>
                    <a:pt x="1238" y="1203"/>
                    <a:pt x="2239" y="1072"/>
                    <a:pt x="3251" y="941"/>
                  </a:cubicBezTo>
                  <a:cubicBezTo>
                    <a:pt x="4739" y="727"/>
                    <a:pt x="6239" y="537"/>
                    <a:pt x="7727" y="334"/>
                  </a:cubicBezTo>
                  <a:cubicBezTo>
                    <a:pt x="8513" y="227"/>
                    <a:pt x="9323" y="120"/>
                    <a:pt x="10109" y="13"/>
                  </a:cubicBezTo>
                  <a:cubicBezTo>
                    <a:pt x="10216" y="1"/>
                    <a:pt x="10335" y="1"/>
                    <a:pt x="10442" y="1"/>
                  </a:cubicBezTo>
                  <a:cubicBezTo>
                    <a:pt x="10442" y="49"/>
                    <a:pt x="10454" y="84"/>
                    <a:pt x="10454" y="1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40"/>
            <p:cNvSpPr/>
            <p:nvPr/>
          </p:nvSpPr>
          <p:spPr>
            <a:xfrm>
              <a:off x="3665025" y="2303100"/>
              <a:ext cx="70575" cy="53900"/>
            </a:xfrm>
            <a:custGeom>
              <a:avLst/>
              <a:gdLst/>
              <a:ahLst/>
              <a:cxnLst/>
              <a:rect l="l" t="t" r="r" b="b"/>
              <a:pathLst>
                <a:path w="2823" h="2156" extrusionOk="0">
                  <a:moveTo>
                    <a:pt x="96" y="0"/>
                  </a:moveTo>
                  <a:lnTo>
                    <a:pt x="2822" y="2048"/>
                  </a:lnTo>
                  <a:cubicBezTo>
                    <a:pt x="2799" y="2084"/>
                    <a:pt x="2775" y="2119"/>
                    <a:pt x="2751" y="2155"/>
                  </a:cubicBezTo>
                  <a:cubicBezTo>
                    <a:pt x="1822" y="1488"/>
                    <a:pt x="917" y="798"/>
                    <a:pt x="1" y="131"/>
                  </a:cubicBezTo>
                  <a:cubicBezTo>
                    <a:pt x="36" y="72"/>
                    <a:pt x="72" y="36"/>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40"/>
            <p:cNvSpPr/>
            <p:nvPr/>
          </p:nvSpPr>
          <p:spPr>
            <a:xfrm>
              <a:off x="3782600" y="2269150"/>
              <a:ext cx="50925" cy="41400"/>
            </a:xfrm>
            <a:custGeom>
              <a:avLst/>
              <a:gdLst/>
              <a:ahLst/>
              <a:cxnLst/>
              <a:rect l="l" t="t" r="r" b="b"/>
              <a:pathLst>
                <a:path w="2037" h="1656" extrusionOk="0">
                  <a:moveTo>
                    <a:pt x="1" y="1"/>
                  </a:moveTo>
                  <a:cubicBezTo>
                    <a:pt x="691" y="560"/>
                    <a:pt x="1382" y="1096"/>
                    <a:pt x="2037" y="1620"/>
                  </a:cubicBezTo>
                  <a:cubicBezTo>
                    <a:pt x="1703" y="1656"/>
                    <a:pt x="144" y="44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40"/>
            <p:cNvSpPr/>
            <p:nvPr/>
          </p:nvSpPr>
          <p:spPr>
            <a:xfrm>
              <a:off x="3623350" y="2321250"/>
              <a:ext cx="34250" cy="37525"/>
            </a:xfrm>
            <a:custGeom>
              <a:avLst/>
              <a:gdLst/>
              <a:ahLst/>
              <a:cxnLst/>
              <a:rect l="l" t="t" r="r" b="b"/>
              <a:pathLst>
                <a:path w="1370" h="1501" extrusionOk="0">
                  <a:moveTo>
                    <a:pt x="1251" y="1501"/>
                  </a:moveTo>
                  <a:cubicBezTo>
                    <a:pt x="834" y="1036"/>
                    <a:pt x="418" y="560"/>
                    <a:pt x="1" y="108"/>
                  </a:cubicBezTo>
                  <a:cubicBezTo>
                    <a:pt x="37" y="72"/>
                    <a:pt x="84" y="24"/>
                    <a:pt x="120" y="0"/>
                  </a:cubicBezTo>
                  <a:cubicBezTo>
                    <a:pt x="537" y="465"/>
                    <a:pt x="953" y="941"/>
                    <a:pt x="1370" y="1393"/>
                  </a:cubicBezTo>
                  <a:cubicBezTo>
                    <a:pt x="1334" y="1429"/>
                    <a:pt x="1287" y="1453"/>
                    <a:pt x="1251" y="150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40"/>
            <p:cNvSpPr/>
            <p:nvPr/>
          </p:nvSpPr>
          <p:spPr>
            <a:xfrm>
              <a:off x="3729625" y="2322450"/>
              <a:ext cx="53900" cy="30675"/>
            </a:xfrm>
            <a:custGeom>
              <a:avLst/>
              <a:gdLst/>
              <a:ahLst/>
              <a:cxnLst/>
              <a:rect l="l" t="t" r="r" b="b"/>
              <a:pathLst>
                <a:path w="2156" h="1227" extrusionOk="0">
                  <a:moveTo>
                    <a:pt x="60" y="0"/>
                  </a:moveTo>
                  <a:cubicBezTo>
                    <a:pt x="762" y="417"/>
                    <a:pt x="1465" y="834"/>
                    <a:pt x="2155" y="1226"/>
                  </a:cubicBezTo>
                  <a:cubicBezTo>
                    <a:pt x="1346" y="1024"/>
                    <a:pt x="703" y="500"/>
                    <a:pt x="0" y="83"/>
                  </a:cubicBezTo>
                  <a:cubicBezTo>
                    <a:pt x="36" y="60"/>
                    <a:pt x="48"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40"/>
            <p:cNvSpPr/>
            <p:nvPr/>
          </p:nvSpPr>
          <p:spPr>
            <a:xfrm>
              <a:off x="3507575" y="2318275"/>
              <a:ext cx="48250" cy="38725"/>
            </a:xfrm>
            <a:custGeom>
              <a:avLst/>
              <a:gdLst/>
              <a:ahLst/>
              <a:cxnLst/>
              <a:rect l="l" t="t" r="r" b="b"/>
              <a:pathLst>
                <a:path w="1930" h="1549" extrusionOk="0">
                  <a:moveTo>
                    <a:pt x="1870" y="1548"/>
                  </a:moveTo>
                  <a:cubicBezTo>
                    <a:pt x="1250" y="1072"/>
                    <a:pt x="619" y="584"/>
                    <a:pt x="0" y="108"/>
                  </a:cubicBezTo>
                  <a:cubicBezTo>
                    <a:pt x="24" y="72"/>
                    <a:pt x="60" y="24"/>
                    <a:pt x="72" y="0"/>
                  </a:cubicBezTo>
                  <a:cubicBezTo>
                    <a:pt x="703" y="477"/>
                    <a:pt x="1310" y="965"/>
                    <a:pt x="1929" y="1441"/>
                  </a:cubicBezTo>
                  <a:cubicBezTo>
                    <a:pt x="1917" y="1477"/>
                    <a:pt x="1905" y="1512"/>
                    <a:pt x="1870" y="15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40"/>
            <p:cNvSpPr/>
            <p:nvPr/>
          </p:nvSpPr>
          <p:spPr>
            <a:xfrm>
              <a:off x="3768025" y="2279875"/>
              <a:ext cx="45250" cy="40500"/>
            </a:xfrm>
            <a:custGeom>
              <a:avLst/>
              <a:gdLst/>
              <a:ahLst/>
              <a:cxnLst/>
              <a:rect l="l" t="t" r="r" b="b"/>
              <a:pathLst>
                <a:path w="1810" h="1620" extrusionOk="0">
                  <a:moveTo>
                    <a:pt x="1739" y="1620"/>
                  </a:moveTo>
                  <a:cubicBezTo>
                    <a:pt x="1155" y="1120"/>
                    <a:pt x="584" y="608"/>
                    <a:pt x="0" y="96"/>
                  </a:cubicBezTo>
                  <a:cubicBezTo>
                    <a:pt x="24" y="60"/>
                    <a:pt x="36" y="36"/>
                    <a:pt x="72" y="0"/>
                  </a:cubicBezTo>
                  <a:cubicBezTo>
                    <a:pt x="655" y="512"/>
                    <a:pt x="1227" y="1024"/>
                    <a:pt x="1810" y="1536"/>
                  </a:cubicBezTo>
                  <a:cubicBezTo>
                    <a:pt x="1786" y="1560"/>
                    <a:pt x="1774" y="1596"/>
                    <a:pt x="1739" y="162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40"/>
            <p:cNvSpPr/>
            <p:nvPr/>
          </p:nvSpPr>
          <p:spPr>
            <a:xfrm>
              <a:off x="3671875" y="2326600"/>
              <a:ext cx="49725" cy="38125"/>
            </a:xfrm>
            <a:custGeom>
              <a:avLst/>
              <a:gdLst/>
              <a:ahLst/>
              <a:cxnLst/>
              <a:rect l="l" t="t" r="r" b="b"/>
              <a:pathLst>
                <a:path w="1989" h="1525" extrusionOk="0">
                  <a:moveTo>
                    <a:pt x="1906" y="1525"/>
                  </a:moveTo>
                  <a:cubicBezTo>
                    <a:pt x="1274" y="1049"/>
                    <a:pt x="632" y="572"/>
                    <a:pt x="1" y="96"/>
                  </a:cubicBezTo>
                  <a:cubicBezTo>
                    <a:pt x="36" y="72"/>
                    <a:pt x="48" y="36"/>
                    <a:pt x="84" y="1"/>
                  </a:cubicBezTo>
                  <a:cubicBezTo>
                    <a:pt x="715" y="477"/>
                    <a:pt x="1346" y="953"/>
                    <a:pt x="1989" y="1441"/>
                  </a:cubicBezTo>
                  <a:cubicBezTo>
                    <a:pt x="1953" y="1465"/>
                    <a:pt x="1929" y="1501"/>
                    <a:pt x="1906" y="15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40"/>
            <p:cNvSpPr/>
            <p:nvPr/>
          </p:nvSpPr>
          <p:spPr>
            <a:xfrm>
              <a:off x="3798075" y="2263200"/>
              <a:ext cx="44375" cy="36050"/>
            </a:xfrm>
            <a:custGeom>
              <a:avLst/>
              <a:gdLst/>
              <a:ahLst/>
              <a:cxnLst/>
              <a:rect l="l" t="t" r="r" b="b"/>
              <a:pathLst>
                <a:path w="1775" h="1442" extrusionOk="0">
                  <a:moveTo>
                    <a:pt x="1727" y="1441"/>
                  </a:moveTo>
                  <a:cubicBezTo>
                    <a:pt x="1168" y="1001"/>
                    <a:pt x="584" y="537"/>
                    <a:pt x="1" y="84"/>
                  </a:cubicBezTo>
                  <a:cubicBezTo>
                    <a:pt x="13" y="60"/>
                    <a:pt x="48" y="25"/>
                    <a:pt x="60" y="1"/>
                  </a:cubicBezTo>
                  <a:cubicBezTo>
                    <a:pt x="620" y="441"/>
                    <a:pt x="1203" y="906"/>
                    <a:pt x="1775" y="1346"/>
                  </a:cubicBezTo>
                  <a:cubicBezTo>
                    <a:pt x="1775" y="1382"/>
                    <a:pt x="1739" y="1418"/>
                    <a:pt x="1727" y="14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40"/>
            <p:cNvSpPr/>
            <p:nvPr/>
          </p:nvSpPr>
          <p:spPr>
            <a:xfrm>
              <a:off x="3444775" y="2332250"/>
              <a:ext cx="46750" cy="33375"/>
            </a:xfrm>
            <a:custGeom>
              <a:avLst/>
              <a:gdLst/>
              <a:ahLst/>
              <a:cxnLst/>
              <a:rect l="l" t="t" r="r" b="b"/>
              <a:pathLst>
                <a:path w="1870" h="1335" extrusionOk="0">
                  <a:moveTo>
                    <a:pt x="60" y="1"/>
                  </a:moveTo>
                  <a:cubicBezTo>
                    <a:pt x="667" y="418"/>
                    <a:pt x="1262" y="834"/>
                    <a:pt x="1869" y="1251"/>
                  </a:cubicBezTo>
                  <a:cubicBezTo>
                    <a:pt x="1857" y="1287"/>
                    <a:pt x="1846" y="1299"/>
                    <a:pt x="1822" y="1334"/>
                  </a:cubicBezTo>
                  <a:lnTo>
                    <a:pt x="0" y="84"/>
                  </a:lnTo>
                  <a:cubicBezTo>
                    <a:pt x="12" y="49"/>
                    <a:pt x="24" y="37"/>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40"/>
            <p:cNvSpPr/>
            <p:nvPr/>
          </p:nvSpPr>
          <p:spPr>
            <a:xfrm>
              <a:off x="3557275" y="2343575"/>
              <a:ext cx="38125" cy="26800"/>
            </a:xfrm>
            <a:custGeom>
              <a:avLst/>
              <a:gdLst/>
              <a:ahLst/>
              <a:cxnLst/>
              <a:rect l="l" t="t" r="r" b="b"/>
              <a:pathLst>
                <a:path w="1525" h="1072" extrusionOk="0">
                  <a:moveTo>
                    <a:pt x="48" y="0"/>
                  </a:moveTo>
                  <a:cubicBezTo>
                    <a:pt x="536" y="322"/>
                    <a:pt x="1036" y="655"/>
                    <a:pt x="1525" y="1001"/>
                  </a:cubicBezTo>
                  <a:cubicBezTo>
                    <a:pt x="1513" y="1024"/>
                    <a:pt x="1489" y="1036"/>
                    <a:pt x="1477" y="1072"/>
                  </a:cubicBezTo>
                  <a:lnTo>
                    <a:pt x="1" y="84"/>
                  </a:lnTo>
                  <a:cubicBezTo>
                    <a:pt x="36" y="60"/>
                    <a:pt x="48" y="24"/>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40"/>
            <p:cNvSpPr/>
            <p:nvPr/>
          </p:nvSpPr>
          <p:spPr>
            <a:xfrm>
              <a:off x="3580200" y="2343275"/>
              <a:ext cx="29200" cy="23250"/>
            </a:xfrm>
            <a:custGeom>
              <a:avLst/>
              <a:gdLst/>
              <a:ahLst/>
              <a:cxnLst/>
              <a:rect l="l" t="t" r="r" b="b"/>
              <a:pathLst>
                <a:path w="1168" h="930" extrusionOk="0">
                  <a:moveTo>
                    <a:pt x="72" y="1"/>
                  </a:moveTo>
                  <a:cubicBezTo>
                    <a:pt x="441" y="274"/>
                    <a:pt x="798" y="560"/>
                    <a:pt x="1167" y="858"/>
                  </a:cubicBezTo>
                  <a:cubicBezTo>
                    <a:pt x="1155" y="893"/>
                    <a:pt x="1131" y="917"/>
                    <a:pt x="1108" y="929"/>
                  </a:cubicBezTo>
                  <a:cubicBezTo>
                    <a:pt x="739" y="655"/>
                    <a:pt x="369" y="370"/>
                    <a:pt x="0" y="72"/>
                  </a:cubicBezTo>
                  <a:cubicBezTo>
                    <a:pt x="24" y="60"/>
                    <a:pt x="60" y="24"/>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40"/>
            <p:cNvSpPr/>
            <p:nvPr/>
          </p:nvSpPr>
          <p:spPr>
            <a:xfrm>
              <a:off x="3433750" y="2362025"/>
              <a:ext cx="29800" cy="19075"/>
            </a:xfrm>
            <a:custGeom>
              <a:avLst/>
              <a:gdLst/>
              <a:ahLst/>
              <a:cxnLst/>
              <a:rect l="l" t="t" r="r" b="b"/>
              <a:pathLst>
                <a:path w="1192" h="763" extrusionOk="0">
                  <a:moveTo>
                    <a:pt x="1155" y="763"/>
                  </a:moveTo>
                  <a:cubicBezTo>
                    <a:pt x="763" y="536"/>
                    <a:pt x="393" y="298"/>
                    <a:pt x="1" y="72"/>
                  </a:cubicBezTo>
                  <a:cubicBezTo>
                    <a:pt x="24" y="48"/>
                    <a:pt x="36" y="24"/>
                    <a:pt x="48" y="1"/>
                  </a:cubicBezTo>
                  <a:cubicBezTo>
                    <a:pt x="441" y="227"/>
                    <a:pt x="810" y="465"/>
                    <a:pt x="1191" y="691"/>
                  </a:cubicBezTo>
                  <a:cubicBezTo>
                    <a:pt x="1179" y="715"/>
                    <a:pt x="1167" y="751"/>
                    <a:pt x="1155" y="76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40"/>
            <p:cNvSpPr/>
            <p:nvPr/>
          </p:nvSpPr>
          <p:spPr>
            <a:xfrm>
              <a:off x="3359050" y="2364400"/>
              <a:ext cx="25325" cy="17000"/>
            </a:xfrm>
            <a:custGeom>
              <a:avLst/>
              <a:gdLst/>
              <a:ahLst/>
              <a:cxnLst/>
              <a:rect l="l" t="t" r="r" b="b"/>
              <a:pathLst>
                <a:path w="1013" h="680" extrusionOk="0">
                  <a:moveTo>
                    <a:pt x="988" y="679"/>
                  </a:moveTo>
                  <a:cubicBezTo>
                    <a:pt x="655" y="489"/>
                    <a:pt x="333" y="287"/>
                    <a:pt x="0" y="72"/>
                  </a:cubicBezTo>
                  <a:cubicBezTo>
                    <a:pt x="12" y="48"/>
                    <a:pt x="36" y="13"/>
                    <a:pt x="48" y="1"/>
                  </a:cubicBezTo>
                  <a:cubicBezTo>
                    <a:pt x="369" y="191"/>
                    <a:pt x="703" y="406"/>
                    <a:pt x="1012" y="596"/>
                  </a:cubicBezTo>
                  <a:cubicBezTo>
                    <a:pt x="1012" y="620"/>
                    <a:pt x="1000" y="656"/>
                    <a:pt x="988" y="67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40"/>
            <p:cNvSpPr/>
            <p:nvPr/>
          </p:nvSpPr>
          <p:spPr>
            <a:xfrm>
              <a:off x="2072875" y="2646300"/>
              <a:ext cx="310475" cy="172350"/>
            </a:xfrm>
            <a:custGeom>
              <a:avLst/>
              <a:gdLst/>
              <a:ahLst/>
              <a:cxnLst/>
              <a:rect l="l" t="t" r="r" b="b"/>
              <a:pathLst>
                <a:path w="12419" h="6894" extrusionOk="0">
                  <a:moveTo>
                    <a:pt x="4060" y="2488"/>
                  </a:moveTo>
                  <a:cubicBezTo>
                    <a:pt x="3584" y="2203"/>
                    <a:pt x="3120" y="1905"/>
                    <a:pt x="2631" y="1631"/>
                  </a:cubicBezTo>
                  <a:cubicBezTo>
                    <a:pt x="1846" y="1167"/>
                    <a:pt x="1036" y="714"/>
                    <a:pt x="238" y="262"/>
                  </a:cubicBezTo>
                  <a:cubicBezTo>
                    <a:pt x="143" y="214"/>
                    <a:pt x="72" y="155"/>
                    <a:pt x="0" y="95"/>
                  </a:cubicBezTo>
                  <a:lnTo>
                    <a:pt x="36" y="0"/>
                  </a:lnTo>
                  <a:cubicBezTo>
                    <a:pt x="131" y="48"/>
                    <a:pt x="238" y="71"/>
                    <a:pt x="322" y="119"/>
                  </a:cubicBezTo>
                  <a:cubicBezTo>
                    <a:pt x="3727" y="1965"/>
                    <a:pt x="7144" y="3810"/>
                    <a:pt x="10549" y="5667"/>
                  </a:cubicBezTo>
                  <a:cubicBezTo>
                    <a:pt x="11097" y="5965"/>
                    <a:pt x="11633" y="6310"/>
                    <a:pt x="12168" y="6620"/>
                  </a:cubicBezTo>
                  <a:cubicBezTo>
                    <a:pt x="12264" y="6679"/>
                    <a:pt x="12335" y="6739"/>
                    <a:pt x="12418" y="6810"/>
                  </a:cubicBezTo>
                  <a:cubicBezTo>
                    <a:pt x="12406" y="6834"/>
                    <a:pt x="12383" y="6858"/>
                    <a:pt x="12359" y="6894"/>
                  </a:cubicBezTo>
                  <a:lnTo>
                    <a:pt x="12049" y="6715"/>
                  </a:lnTo>
                  <a:cubicBezTo>
                    <a:pt x="9466" y="5322"/>
                    <a:pt x="6858" y="3929"/>
                    <a:pt x="4251" y="2536"/>
                  </a:cubicBezTo>
                  <a:cubicBezTo>
                    <a:pt x="4215" y="2512"/>
                    <a:pt x="4167" y="2512"/>
                    <a:pt x="4120" y="2500"/>
                  </a:cubicBezTo>
                  <a:cubicBezTo>
                    <a:pt x="4120" y="2524"/>
                    <a:pt x="4096" y="2500"/>
                    <a:pt x="4060" y="248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40"/>
            <p:cNvSpPr/>
            <p:nvPr/>
          </p:nvSpPr>
          <p:spPr>
            <a:xfrm>
              <a:off x="2127325" y="2698075"/>
              <a:ext cx="173575" cy="96475"/>
            </a:xfrm>
            <a:custGeom>
              <a:avLst/>
              <a:gdLst/>
              <a:ahLst/>
              <a:cxnLst/>
              <a:rect l="l" t="t" r="r" b="b"/>
              <a:pathLst>
                <a:path w="6943" h="3859" extrusionOk="0">
                  <a:moveTo>
                    <a:pt x="6871" y="3858"/>
                  </a:moveTo>
                  <a:cubicBezTo>
                    <a:pt x="4573" y="2608"/>
                    <a:pt x="2287" y="1358"/>
                    <a:pt x="1" y="120"/>
                  </a:cubicBezTo>
                  <a:cubicBezTo>
                    <a:pt x="25" y="72"/>
                    <a:pt x="49" y="48"/>
                    <a:pt x="61" y="1"/>
                  </a:cubicBezTo>
                  <a:cubicBezTo>
                    <a:pt x="2358" y="1239"/>
                    <a:pt x="4644" y="2489"/>
                    <a:pt x="6942" y="3715"/>
                  </a:cubicBezTo>
                  <a:cubicBezTo>
                    <a:pt x="6919" y="3763"/>
                    <a:pt x="6895" y="3811"/>
                    <a:pt x="6871" y="385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40"/>
            <p:cNvSpPr/>
            <p:nvPr/>
          </p:nvSpPr>
          <p:spPr>
            <a:xfrm>
              <a:off x="2047575" y="2625450"/>
              <a:ext cx="187825" cy="103600"/>
            </a:xfrm>
            <a:custGeom>
              <a:avLst/>
              <a:gdLst/>
              <a:ahLst/>
              <a:cxnLst/>
              <a:rect l="l" t="t" r="r" b="b"/>
              <a:pathLst>
                <a:path w="7513" h="4144" extrusionOk="0">
                  <a:moveTo>
                    <a:pt x="7465" y="4144"/>
                  </a:moveTo>
                  <a:cubicBezTo>
                    <a:pt x="4977" y="2787"/>
                    <a:pt x="2500" y="1429"/>
                    <a:pt x="0" y="96"/>
                  </a:cubicBezTo>
                  <a:lnTo>
                    <a:pt x="48" y="1"/>
                  </a:lnTo>
                  <a:cubicBezTo>
                    <a:pt x="2524" y="1358"/>
                    <a:pt x="5025" y="2703"/>
                    <a:pt x="7513" y="4049"/>
                  </a:cubicBezTo>
                  <a:cubicBezTo>
                    <a:pt x="7513" y="4073"/>
                    <a:pt x="7501" y="4108"/>
                    <a:pt x="7465" y="414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40"/>
            <p:cNvSpPr/>
            <p:nvPr/>
          </p:nvSpPr>
          <p:spPr>
            <a:xfrm>
              <a:off x="2086250" y="2662350"/>
              <a:ext cx="139925" cy="76225"/>
            </a:xfrm>
            <a:custGeom>
              <a:avLst/>
              <a:gdLst/>
              <a:ahLst/>
              <a:cxnLst/>
              <a:rect l="l" t="t" r="r" b="b"/>
              <a:pathLst>
                <a:path w="5597" h="3049" extrusionOk="0">
                  <a:moveTo>
                    <a:pt x="3525" y="1846"/>
                  </a:moveTo>
                  <a:cubicBezTo>
                    <a:pt x="3561" y="1858"/>
                    <a:pt x="3573" y="1882"/>
                    <a:pt x="3597" y="1894"/>
                  </a:cubicBezTo>
                  <a:cubicBezTo>
                    <a:pt x="4061" y="2144"/>
                    <a:pt x="4525" y="2418"/>
                    <a:pt x="4978" y="2668"/>
                  </a:cubicBezTo>
                  <a:cubicBezTo>
                    <a:pt x="5192" y="2787"/>
                    <a:pt x="5418" y="2906"/>
                    <a:pt x="5597" y="3049"/>
                  </a:cubicBezTo>
                  <a:cubicBezTo>
                    <a:pt x="3716" y="2096"/>
                    <a:pt x="1787" y="1204"/>
                    <a:pt x="1" y="96"/>
                  </a:cubicBezTo>
                  <a:lnTo>
                    <a:pt x="37" y="1"/>
                  </a:lnTo>
                  <a:cubicBezTo>
                    <a:pt x="132" y="49"/>
                    <a:pt x="239" y="108"/>
                    <a:pt x="322" y="156"/>
                  </a:cubicBezTo>
                  <a:cubicBezTo>
                    <a:pt x="1311" y="692"/>
                    <a:pt x="2275" y="1227"/>
                    <a:pt x="3251" y="1739"/>
                  </a:cubicBezTo>
                  <a:cubicBezTo>
                    <a:pt x="3347" y="1799"/>
                    <a:pt x="3454" y="1835"/>
                    <a:pt x="3525" y="18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40"/>
            <p:cNvSpPr/>
            <p:nvPr/>
          </p:nvSpPr>
          <p:spPr>
            <a:xfrm>
              <a:off x="2276750" y="2818925"/>
              <a:ext cx="80400" cy="38125"/>
            </a:xfrm>
            <a:custGeom>
              <a:avLst/>
              <a:gdLst/>
              <a:ahLst/>
              <a:cxnLst/>
              <a:rect l="l" t="t" r="r" b="b"/>
              <a:pathLst>
                <a:path w="3216" h="1525" extrusionOk="0">
                  <a:moveTo>
                    <a:pt x="3156" y="1525"/>
                  </a:moveTo>
                  <a:cubicBezTo>
                    <a:pt x="2096" y="1060"/>
                    <a:pt x="1037" y="596"/>
                    <a:pt x="1" y="120"/>
                  </a:cubicBezTo>
                  <a:cubicBezTo>
                    <a:pt x="13" y="84"/>
                    <a:pt x="25" y="48"/>
                    <a:pt x="60" y="1"/>
                  </a:cubicBezTo>
                  <a:cubicBezTo>
                    <a:pt x="1120" y="465"/>
                    <a:pt x="2168" y="929"/>
                    <a:pt x="3216" y="1394"/>
                  </a:cubicBezTo>
                  <a:cubicBezTo>
                    <a:pt x="3180" y="1429"/>
                    <a:pt x="3168" y="1477"/>
                    <a:pt x="3156" y="15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40"/>
            <p:cNvSpPr/>
            <p:nvPr/>
          </p:nvSpPr>
          <p:spPr>
            <a:xfrm>
              <a:off x="2277650" y="2828450"/>
              <a:ext cx="74150" cy="35150"/>
            </a:xfrm>
            <a:custGeom>
              <a:avLst/>
              <a:gdLst/>
              <a:ahLst/>
              <a:cxnLst/>
              <a:rect l="l" t="t" r="r" b="b"/>
              <a:pathLst>
                <a:path w="2966" h="1406" extrusionOk="0">
                  <a:moveTo>
                    <a:pt x="2918" y="1406"/>
                  </a:moveTo>
                  <a:cubicBezTo>
                    <a:pt x="1953" y="977"/>
                    <a:pt x="977" y="536"/>
                    <a:pt x="1" y="96"/>
                  </a:cubicBezTo>
                  <a:cubicBezTo>
                    <a:pt x="24" y="72"/>
                    <a:pt x="36" y="36"/>
                    <a:pt x="48" y="1"/>
                  </a:cubicBezTo>
                  <a:cubicBezTo>
                    <a:pt x="1013" y="429"/>
                    <a:pt x="2001" y="858"/>
                    <a:pt x="2965" y="1287"/>
                  </a:cubicBezTo>
                  <a:cubicBezTo>
                    <a:pt x="2953" y="1334"/>
                    <a:pt x="2941" y="1358"/>
                    <a:pt x="2918" y="140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40"/>
            <p:cNvSpPr/>
            <p:nvPr/>
          </p:nvSpPr>
          <p:spPr>
            <a:xfrm>
              <a:off x="2238075" y="2746000"/>
              <a:ext cx="59250" cy="34250"/>
            </a:xfrm>
            <a:custGeom>
              <a:avLst/>
              <a:gdLst/>
              <a:ahLst/>
              <a:cxnLst/>
              <a:rect l="l" t="t" r="r" b="b"/>
              <a:pathLst>
                <a:path w="2370" h="1370" extrusionOk="0">
                  <a:moveTo>
                    <a:pt x="60" y="1"/>
                  </a:moveTo>
                  <a:cubicBezTo>
                    <a:pt x="834" y="441"/>
                    <a:pt x="1607" y="858"/>
                    <a:pt x="2369" y="1286"/>
                  </a:cubicBezTo>
                  <a:cubicBezTo>
                    <a:pt x="2346" y="1310"/>
                    <a:pt x="2334" y="1346"/>
                    <a:pt x="2310" y="1370"/>
                  </a:cubicBezTo>
                  <a:cubicBezTo>
                    <a:pt x="1524" y="941"/>
                    <a:pt x="774" y="513"/>
                    <a:pt x="0" y="84"/>
                  </a:cubicBezTo>
                  <a:cubicBezTo>
                    <a:pt x="24" y="60"/>
                    <a:pt x="36" y="36"/>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40"/>
            <p:cNvSpPr/>
            <p:nvPr/>
          </p:nvSpPr>
          <p:spPr>
            <a:xfrm>
              <a:off x="2204425" y="2758800"/>
              <a:ext cx="57475" cy="28900"/>
            </a:xfrm>
            <a:custGeom>
              <a:avLst/>
              <a:gdLst/>
              <a:ahLst/>
              <a:cxnLst/>
              <a:rect l="l" t="t" r="r" b="b"/>
              <a:pathLst>
                <a:path w="2299" h="1156" extrusionOk="0">
                  <a:moveTo>
                    <a:pt x="48" y="1"/>
                  </a:moveTo>
                  <a:cubicBezTo>
                    <a:pt x="787" y="358"/>
                    <a:pt x="1549" y="715"/>
                    <a:pt x="2299" y="1072"/>
                  </a:cubicBezTo>
                  <a:lnTo>
                    <a:pt x="2251" y="1155"/>
                  </a:lnTo>
                  <a:cubicBezTo>
                    <a:pt x="1513" y="798"/>
                    <a:pt x="763" y="429"/>
                    <a:pt x="1" y="72"/>
                  </a:cubicBezTo>
                  <a:cubicBezTo>
                    <a:pt x="36" y="48"/>
                    <a:pt x="36" y="24"/>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40"/>
            <p:cNvSpPr/>
            <p:nvPr/>
          </p:nvSpPr>
          <p:spPr>
            <a:xfrm>
              <a:off x="2210375" y="2828450"/>
              <a:ext cx="47650" cy="23250"/>
            </a:xfrm>
            <a:custGeom>
              <a:avLst/>
              <a:gdLst/>
              <a:ahLst/>
              <a:cxnLst/>
              <a:rect l="l" t="t" r="r" b="b"/>
              <a:pathLst>
                <a:path w="1906" h="930" extrusionOk="0">
                  <a:moveTo>
                    <a:pt x="48" y="1"/>
                  </a:moveTo>
                  <a:cubicBezTo>
                    <a:pt x="679" y="274"/>
                    <a:pt x="1299" y="548"/>
                    <a:pt x="1906" y="834"/>
                  </a:cubicBezTo>
                  <a:cubicBezTo>
                    <a:pt x="1894" y="858"/>
                    <a:pt x="1882" y="906"/>
                    <a:pt x="1870" y="929"/>
                  </a:cubicBezTo>
                  <a:cubicBezTo>
                    <a:pt x="1239" y="655"/>
                    <a:pt x="632" y="382"/>
                    <a:pt x="1" y="96"/>
                  </a:cubicBezTo>
                  <a:cubicBezTo>
                    <a:pt x="25" y="84"/>
                    <a:pt x="37" y="36"/>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40"/>
            <p:cNvSpPr/>
            <p:nvPr/>
          </p:nvSpPr>
          <p:spPr>
            <a:xfrm>
              <a:off x="2199075" y="2773675"/>
              <a:ext cx="43775" cy="22950"/>
            </a:xfrm>
            <a:custGeom>
              <a:avLst/>
              <a:gdLst/>
              <a:ahLst/>
              <a:cxnLst/>
              <a:rect l="l" t="t" r="r" b="b"/>
              <a:pathLst>
                <a:path w="1751" h="918" extrusionOk="0">
                  <a:moveTo>
                    <a:pt x="1691" y="918"/>
                  </a:moveTo>
                  <a:cubicBezTo>
                    <a:pt x="1131" y="656"/>
                    <a:pt x="560" y="370"/>
                    <a:pt x="0" y="108"/>
                  </a:cubicBezTo>
                  <a:cubicBezTo>
                    <a:pt x="12" y="72"/>
                    <a:pt x="24" y="25"/>
                    <a:pt x="60" y="1"/>
                  </a:cubicBezTo>
                  <a:cubicBezTo>
                    <a:pt x="620" y="263"/>
                    <a:pt x="1191" y="537"/>
                    <a:pt x="1751" y="822"/>
                  </a:cubicBezTo>
                  <a:cubicBezTo>
                    <a:pt x="1727" y="846"/>
                    <a:pt x="1703" y="870"/>
                    <a:pt x="1691" y="91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40"/>
            <p:cNvSpPr/>
            <p:nvPr/>
          </p:nvSpPr>
          <p:spPr>
            <a:xfrm>
              <a:off x="2210975" y="2818625"/>
              <a:ext cx="41100" cy="21175"/>
            </a:xfrm>
            <a:custGeom>
              <a:avLst/>
              <a:gdLst/>
              <a:ahLst/>
              <a:cxnLst/>
              <a:rect l="l" t="t" r="r" b="b"/>
              <a:pathLst>
                <a:path w="1644" h="847" extrusionOk="0">
                  <a:moveTo>
                    <a:pt x="1608" y="846"/>
                  </a:moveTo>
                  <a:cubicBezTo>
                    <a:pt x="1072" y="596"/>
                    <a:pt x="525" y="346"/>
                    <a:pt x="1" y="108"/>
                  </a:cubicBezTo>
                  <a:cubicBezTo>
                    <a:pt x="13" y="72"/>
                    <a:pt x="24" y="36"/>
                    <a:pt x="36" y="1"/>
                  </a:cubicBezTo>
                  <a:lnTo>
                    <a:pt x="1644" y="763"/>
                  </a:lnTo>
                  <a:cubicBezTo>
                    <a:pt x="1644" y="787"/>
                    <a:pt x="1620" y="822"/>
                    <a:pt x="1608" y="8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40"/>
            <p:cNvSpPr/>
            <p:nvPr/>
          </p:nvSpPr>
          <p:spPr>
            <a:xfrm>
              <a:off x="2396125" y="2825175"/>
              <a:ext cx="42000" cy="26225"/>
            </a:xfrm>
            <a:custGeom>
              <a:avLst/>
              <a:gdLst/>
              <a:ahLst/>
              <a:cxnLst/>
              <a:rect l="l" t="t" r="r" b="b"/>
              <a:pathLst>
                <a:path w="1680" h="1049" extrusionOk="0">
                  <a:moveTo>
                    <a:pt x="60" y="1"/>
                  </a:moveTo>
                  <a:cubicBezTo>
                    <a:pt x="596" y="322"/>
                    <a:pt x="1143" y="644"/>
                    <a:pt x="1679" y="953"/>
                  </a:cubicBezTo>
                  <a:lnTo>
                    <a:pt x="1643" y="1048"/>
                  </a:lnTo>
                  <a:cubicBezTo>
                    <a:pt x="1084" y="739"/>
                    <a:pt x="548" y="417"/>
                    <a:pt x="0" y="96"/>
                  </a:cubicBezTo>
                  <a:cubicBezTo>
                    <a:pt x="12" y="72"/>
                    <a:pt x="48" y="36"/>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40"/>
            <p:cNvSpPr/>
            <p:nvPr/>
          </p:nvSpPr>
          <p:spPr>
            <a:xfrm>
              <a:off x="2310100" y="2791250"/>
              <a:ext cx="37825" cy="21150"/>
            </a:xfrm>
            <a:custGeom>
              <a:avLst/>
              <a:gdLst/>
              <a:ahLst/>
              <a:cxnLst/>
              <a:rect l="l" t="t" r="r" b="b"/>
              <a:pathLst>
                <a:path w="1513" h="846" extrusionOk="0">
                  <a:moveTo>
                    <a:pt x="60" y="0"/>
                  </a:moveTo>
                  <a:cubicBezTo>
                    <a:pt x="536" y="250"/>
                    <a:pt x="1024" y="489"/>
                    <a:pt x="1513" y="739"/>
                  </a:cubicBezTo>
                  <a:cubicBezTo>
                    <a:pt x="1489" y="774"/>
                    <a:pt x="1477" y="810"/>
                    <a:pt x="1453" y="846"/>
                  </a:cubicBezTo>
                  <a:cubicBezTo>
                    <a:pt x="977" y="596"/>
                    <a:pt x="477" y="358"/>
                    <a:pt x="0" y="96"/>
                  </a:cubicBezTo>
                  <a:cubicBezTo>
                    <a:pt x="36" y="60"/>
                    <a:pt x="48"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40"/>
            <p:cNvSpPr/>
            <p:nvPr/>
          </p:nvSpPr>
          <p:spPr>
            <a:xfrm>
              <a:off x="2292825" y="2850775"/>
              <a:ext cx="38725" cy="20875"/>
            </a:xfrm>
            <a:custGeom>
              <a:avLst/>
              <a:gdLst/>
              <a:ahLst/>
              <a:cxnLst/>
              <a:rect l="l" t="t" r="r" b="b"/>
              <a:pathLst>
                <a:path w="1549" h="835" extrusionOk="0">
                  <a:moveTo>
                    <a:pt x="37" y="1"/>
                  </a:moveTo>
                  <a:cubicBezTo>
                    <a:pt x="549" y="251"/>
                    <a:pt x="1037" y="489"/>
                    <a:pt x="1549" y="739"/>
                  </a:cubicBezTo>
                  <a:lnTo>
                    <a:pt x="1501" y="834"/>
                  </a:lnTo>
                  <a:cubicBezTo>
                    <a:pt x="989" y="572"/>
                    <a:pt x="501" y="334"/>
                    <a:pt x="1" y="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40"/>
            <p:cNvSpPr/>
            <p:nvPr/>
          </p:nvSpPr>
          <p:spPr>
            <a:xfrm>
              <a:off x="2112450" y="2988900"/>
              <a:ext cx="24150" cy="75625"/>
            </a:xfrm>
            <a:custGeom>
              <a:avLst/>
              <a:gdLst/>
              <a:ahLst/>
              <a:cxnLst/>
              <a:rect l="l" t="t" r="r" b="b"/>
              <a:pathLst>
                <a:path w="966" h="3025" extrusionOk="0">
                  <a:moveTo>
                    <a:pt x="965" y="24"/>
                  </a:moveTo>
                  <a:cubicBezTo>
                    <a:pt x="679" y="1024"/>
                    <a:pt x="394" y="2012"/>
                    <a:pt x="132" y="3024"/>
                  </a:cubicBezTo>
                  <a:cubicBezTo>
                    <a:pt x="84" y="3012"/>
                    <a:pt x="48" y="3000"/>
                    <a:pt x="1" y="3000"/>
                  </a:cubicBezTo>
                  <a:cubicBezTo>
                    <a:pt x="286" y="2000"/>
                    <a:pt x="560" y="1000"/>
                    <a:pt x="846" y="0"/>
                  </a:cubicBezTo>
                  <a:cubicBezTo>
                    <a:pt x="870" y="0"/>
                    <a:pt x="917" y="0"/>
                    <a:pt x="965"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40"/>
            <p:cNvSpPr/>
            <p:nvPr/>
          </p:nvSpPr>
          <p:spPr>
            <a:xfrm>
              <a:off x="2303850" y="3103775"/>
              <a:ext cx="27700" cy="57175"/>
            </a:xfrm>
            <a:custGeom>
              <a:avLst/>
              <a:gdLst/>
              <a:ahLst/>
              <a:cxnLst/>
              <a:rect l="l" t="t" r="r" b="b"/>
              <a:pathLst>
                <a:path w="1108" h="2287" extrusionOk="0">
                  <a:moveTo>
                    <a:pt x="1108" y="60"/>
                  </a:moveTo>
                  <a:cubicBezTo>
                    <a:pt x="774" y="799"/>
                    <a:pt x="465" y="1549"/>
                    <a:pt x="131" y="2287"/>
                  </a:cubicBezTo>
                  <a:cubicBezTo>
                    <a:pt x="96" y="2275"/>
                    <a:pt x="48" y="2239"/>
                    <a:pt x="0" y="2227"/>
                  </a:cubicBezTo>
                  <a:lnTo>
                    <a:pt x="989" y="1"/>
                  </a:lnTo>
                  <a:cubicBezTo>
                    <a:pt x="1012" y="13"/>
                    <a:pt x="1060" y="37"/>
                    <a:pt x="1108"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40"/>
            <p:cNvSpPr/>
            <p:nvPr/>
          </p:nvSpPr>
          <p:spPr>
            <a:xfrm>
              <a:off x="2398200" y="3090400"/>
              <a:ext cx="28300" cy="74425"/>
            </a:xfrm>
            <a:custGeom>
              <a:avLst/>
              <a:gdLst/>
              <a:ahLst/>
              <a:cxnLst/>
              <a:rect l="l" t="t" r="r" b="b"/>
              <a:pathLst>
                <a:path w="1132" h="2977" extrusionOk="0">
                  <a:moveTo>
                    <a:pt x="775" y="441"/>
                  </a:moveTo>
                  <a:cubicBezTo>
                    <a:pt x="870" y="298"/>
                    <a:pt x="977" y="143"/>
                    <a:pt x="1060" y="0"/>
                  </a:cubicBezTo>
                  <a:cubicBezTo>
                    <a:pt x="1096" y="12"/>
                    <a:pt x="1120" y="24"/>
                    <a:pt x="1132" y="24"/>
                  </a:cubicBezTo>
                  <a:lnTo>
                    <a:pt x="108" y="2977"/>
                  </a:lnTo>
                  <a:cubicBezTo>
                    <a:pt x="84" y="2953"/>
                    <a:pt x="36" y="2953"/>
                    <a:pt x="1" y="2941"/>
                  </a:cubicBezTo>
                  <a:cubicBezTo>
                    <a:pt x="275" y="2108"/>
                    <a:pt x="525" y="1262"/>
                    <a:pt x="775" y="44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40"/>
            <p:cNvSpPr/>
            <p:nvPr/>
          </p:nvSpPr>
          <p:spPr>
            <a:xfrm>
              <a:off x="2389275" y="3096050"/>
              <a:ext cx="28300" cy="71450"/>
            </a:xfrm>
            <a:custGeom>
              <a:avLst/>
              <a:gdLst/>
              <a:ahLst/>
              <a:cxnLst/>
              <a:rect l="l" t="t" r="r" b="b"/>
              <a:pathLst>
                <a:path w="1132" h="2858" extrusionOk="0">
                  <a:moveTo>
                    <a:pt x="1132" y="203"/>
                  </a:moveTo>
                  <a:lnTo>
                    <a:pt x="155" y="2560"/>
                  </a:lnTo>
                  <a:cubicBezTo>
                    <a:pt x="108" y="2667"/>
                    <a:pt x="84" y="2774"/>
                    <a:pt x="0" y="2858"/>
                  </a:cubicBezTo>
                  <a:cubicBezTo>
                    <a:pt x="203" y="1882"/>
                    <a:pt x="560" y="941"/>
                    <a:pt x="1084" y="0"/>
                  </a:cubicBezTo>
                  <a:cubicBezTo>
                    <a:pt x="1108" y="107"/>
                    <a:pt x="1120" y="167"/>
                    <a:pt x="1132" y="203"/>
                  </a:cubicBezTo>
                  <a:cubicBezTo>
                    <a:pt x="1132" y="215"/>
                    <a:pt x="1132" y="203"/>
                    <a:pt x="1132" y="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40"/>
            <p:cNvSpPr/>
            <p:nvPr/>
          </p:nvSpPr>
          <p:spPr>
            <a:xfrm>
              <a:off x="2457450" y="3080275"/>
              <a:ext cx="24425" cy="53000"/>
            </a:xfrm>
            <a:custGeom>
              <a:avLst/>
              <a:gdLst/>
              <a:ahLst/>
              <a:cxnLst/>
              <a:rect l="l" t="t" r="r" b="b"/>
              <a:pathLst>
                <a:path w="977" h="2120" extrusionOk="0">
                  <a:moveTo>
                    <a:pt x="976" y="0"/>
                  </a:moveTo>
                  <a:cubicBezTo>
                    <a:pt x="655" y="762"/>
                    <a:pt x="393" y="1405"/>
                    <a:pt x="95" y="2120"/>
                  </a:cubicBezTo>
                  <a:cubicBezTo>
                    <a:pt x="0" y="1786"/>
                    <a:pt x="583" y="381"/>
                    <a:pt x="9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40"/>
            <p:cNvSpPr/>
            <p:nvPr/>
          </p:nvSpPr>
          <p:spPr>
            <a:xfrm>
              <a:off x="2469050" y="3079075"/>
              <a:ext cx="22350" cy="48550"/>
            </a:xfrm>
            <a:custGeom>
              <a:avLst/>
              <a:gdLst/>
              <a:ahLst/>
              <a:cxnLst/>
              <a:rect l="l" t="t" r="r" b="b"/>
              <a:pathLst>
                <a:path w="894" h="1942" extrusionOk="0">
                  <a:moveTo>
                    <a:pt x="893" y="60"/>
                  </a:moveTo>
                  <a:lnTo>
                    <a:pt x="131" y="1941"/>
                  </a:lnTo>
                  <a:cubicBezTo>
                    <a:pt x="96" y="1918"/>
                    <a:pt x="48" y="1906"/>
                    <a:pt x="0" y="1882"/>
                  </a:cubicBezTo>
                  <a:lnTo>
                    <a:pt x="762" y="1"/>
                  </a:lnTo>
                  <a:cubicBezTo>
                    <a:pt x="822" y="36"/>
                    <a:pt x="870" y="48"/>
                    <a:pt x="893"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40"/>
            <p:cNvSpPr/>
            <p:nvPr/>
          </p:nvSpPr>
          <p:spPr>
            <a:xfrm>
              <a:off x="1899325" y="2834400"/>
              <a:ext cx="22350" cy="90825"/>
            </a:xfrm>
            <a:custGeom>
              <a:avLst/>
              <a:gdLst/>
              <a:ahLst/>
              <a:cxnLst/>
              <a:rect l="l" t="t" r="r" b="b"/>
              <a:pathLst>
                <a:path w="894" h="3633" extrusionOk="0">
                  <a:moveTo>
                    <a:pt x="882" y="1"/>
                  </a:moveTo>
                  <a:cubicBezTo>
                    <a:pt x="882" y="84"/>
                    <a:pt x="894" y="191"/>
                    <a:pt x="882" y="263"/>
                  </a:cubicBezTo>
                  <a:cubicBezTo>
                    <a:pt x="644" y="1322"/>
                    <a:pt x="406" y="2358"/>
                    <a:pt x="167" y="3418"/>
                  </a:cubicBezTo>
                  <a:cubicBezTo>
                    <a:pt x="156" y="3489"/>
                    <a:pt x="120" y="3549"/>
                    <a:pt x="96" y="3632"/>
                  </a:cubicBezTo>
                  <a:cubicBezTo>
                    <a:pt x="60" y="3632"/>
                    <a:pt x="37" y="3608"/>
                    <a:pt x="1" y="3608"/>
                  </a:cubicBezTo>
                  <a:cubicBezTo>
                    <a:pt x="48" y="3370"/>
                    <a:pt x="72" y="3132"/>
                    <a:pt x="132" y="2894"/>
                  </a:cubicBezTo>
                  <a:cubicBezTo>
                    <a:pt x="310" y="2084"/>
                    <a:pt x="513" y="1275"/>
                    <a:pt x="703" y="453"/>
                  </a:cubicBezTo>
                  <a:cubicBezTo>
                    <a:pt x="751" y="298"/>
                    <a:pt x="834" y="144"/>
                    <a:pt x="882" y="1"/>
                  </a:cubicBezTo>
                  <a:cubicBezTo>
                    <a:pt x="894" y="1"/>
                    <a:pt x="882" y="1"/>
                    <a:pt x="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40"/>
            <p:cNvSpPr/>
            <p:nvPr/>
          </p:nvSpPr>
          <p:spPr>
            <a:xfrm>
              <a:off x="1891600" y="2835000"/>
              <a:ext cx="21150" cy="78300"/>
            </a:xfrm>
            <a:custGeom>
              <a:avLst/>
              <a:gdLst/>
              <a:ahLst/>
              <a:cxnLst/>
              <a:rect l="l" t="t" r="r" b="b"/>
              <a:pathLst>
                <a:path w="846" h="3132" extrusionOk="0">
                  <a:moveTo>
                    <a:pt x="0" y="3096"/>
                  </a:moveTo>
                  <a:cubicBezTo>
                    <a:pt x="250" y="2072"/>
                    <a:pt x="488" y="1025"/>
                    <a:pt x="750" y="1"/>
                  </a:cubicBezTo>
                  <a:cubicBezTo>
                    <a:pt x="774" y="12"/>
                    <a:pt x="822" y="12"/>
                    <a:pt x="846" y="36"/>
                  </a:cubicBezTo>
                  <a:cubicBezTo>
                    <a:pt x="607" y="1060"/>
                    <a:pt x="357" y="2096"/>
                    <a:pt x="119" y="3132"/>
                  </a:cubicBezTo>
                  <a:cubicBezTo>
                    <a:pt x="60" y="3108"/>
                    <a:pt x="36" y="3096"/>
                    <a:pt x="0" y="309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40"/>
            <p:cNvSpPr/>
            <p:nvPr/>
          </p:nvSpPr>
          <p:spPr>
            <a:xfrm>
              <a:off x="2748850" y="3083250"/>
              <a:ext cx="45850" cy="74150"/>
            </a:xfrm>
            <a:custGeom>
              <a:avLst/>
              <a:gdLst/>
              <a:ahLst/>
              <a:cxnLst/>
              <a:rect l="l" t="t" r="r" b="b"/>
              <a:pathLst>
                <a:path w="1834" h="2966" extrusionOk="0">
                  <a:moveTo>
                    <a:pt x="1822" y="0"/>
                  </a:moveTo>
                  <a:cubicBezTo>
                    <a:pt x="1262" y="941"/>
                    <a:pt x="703" y="1893"/>
                    <a:pt x="131" y="2822"/>
                  </a:cubicBezTo>
                  <a:cubicBezTo>
                    <a:pt x="119" y="2858"/>
                    <a:pt x="72" y="2882"/>
                    <a:pt x="0" y="2965"/>
                  </a:cubicBezTo>
                  <a:cubicBezTo>
                    <a:pt x="12" y="2846"/>
                    <a:pt x="0" y="2775"/>
                    <a:pt x="12" y="2751"/>
                  </a:cubicBezTo>
                  <a:cubicBezTo>
                    <a:pt x="512" y="1905"/>
                    <a:pt x="1012" y="1060"/>
                    <a:pt x="1524" y="227"/>
                  </a:cubicBezTo>
                  <a:cubicBezTo>
                    <a:pt x="1596" y="119"/>
                    <a:pt x="1727" y="72"/>
                    <a:pt x="1822" y="0"/>
                  </a:cubicBezTo>
                  <a:cubicBezTo>
                    <a:pt x="1834" y="12"/>
                    <a:pt x="1822" y="0"/>
                    <a:pt x="1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40"/>
            <p:cNvSpPr/>
            <p:nvPr/>
          </p:nvSpPr>
          <p:spPr>
            <a:xfrm>
              <a:off x="2753600" y="3164200"/>
              <a:ext cx="19375" cy="81600"/>
            </a:xfrm>
            <a:custGeom>
              <a:avLst/>
              <a:gdLst/>
              <a:ahLst/>
              <a:cxnLst/>
              <a:rect l="l" t="t" r="r" b="b"/>
              <a:pathLst>
                <a:path w="775" h="3264" extrusionOk="0">
                  <a:moveTo>
                    <a:pt x="1" y="3239"/>
                  </a:moveTo>
                  <a:cubicBezTo>
                    <a:pt x="227" y="2168"/>
                    <a:pt x="441" y="1072"/>
                    <a:pt x="656" y="1"/>
                  </a:cubicBezTo>
                  <a:cubicBezTo>
                    <a:pt x="703" y="25"/>
                    <a:pt x="739" y="25"/>
                    <a:pt x="775" y="37"/>
                  </a:cubicBezTo>
                  <a:cubicBezTo>
                    <a:pt x="572" y="1108"/>
                    <a:pt x="358" y="2180"/>
                    <a:pt x="156" y="3263"/>
                  </a:cubicBezTo>
                  <a:cubicBezTo>
                    <a:pt x="108" y="3251"/>
                    <a:pt x="60" y="3239"/>
                    <a:pt x="1" y="323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40"/>
            <p:cNvSpPr/>
            <p:nvPr/>
          </p:nvSpPr>
          <p:spPr>
            <a:xfrm>
              <a:off x="2714325" y="3173725"/>
              <a:ext cx="16100" cy="72375"/>
            </a:xfrm>
            <a:custGeom>
              <a:avLst/>
              <a:gdLst/>
              <a:ahLst/>
              <a:cxnLst/>
              <a:rect l="l" t="t" r="r" b="b"/>
              <a:pathLst>
                <a:path w="644" h="2895" extrusionOk="0">
                  <a:moveTo>
                    <a:pt x="643" y="1"/>
                  </a:moveTo>
                  <a:cubicBezTo>
                    <a:pt x="429" y="965"/>
                    <a:pt x="203" y="1930"/>
                    <a:pt x="0" y="2894"/>
                  </a:cubicBezTo>
                  <a:cubicBezTo>
                    <a:pt x="60" y="1906"/>
                    <a:pt x="203" y="918"/>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40"/>
            <p:cNvSpPr/>
            <p:nvPr/>
          </p:nvSpPr>
          <p:spPr>
            <a:xfrm>
              <a:off x="2744075" y="3177600"/>
              <a:ext cx="17000" cy="69675"/>
            </a:xfrm>
            <a:custGeom>
              <a:avLst/>
              <a:gdLst/>
              <a:ahLst/>
              <a:cxnLst/>
              <a:rect l="l" t="t" r="r" b="b"/>
              <a:pathLst>
                <a:path w="680" h="2787" extrusionOk="0">
                  <a:moveTo>
                    <a:pt x="679" y="36"/>
                  </a:moveTo>
                  <a:cubicBezTo>
                    <a:pt x="501" y="953"/>
                    <a:pt x="310" y="1870"/>
                    <a:pt x="132" y="2787"/>
                  </a:cubicBezTo>
                  <a:cubicBezTo>
                    <a:pt x="84" y="2775"/>
                    <a:pt x="48" y="2775"/>
                    <a:pt x="1" y="2763"/>
                  </a:cubicBezTo>
                  <a:cubicBezTo>
                    <a:pt x="191" y="1834"/>
                    <a:pt x="382" y="929"/>
                    <a:pt x="584" y="1"/>
                  </a:cubicBezTo>
                  <a:cubicBezTo>
                    <a:pt x="608" y="24"/>
                    <a:pt x="656" y="36"/>
                    <a:pt x="679"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40"/>
            <p:cNvSpPr/>
            <p:nvPr/>
          </p:nvSpPr>
          <p:spPr>
            <a:xfrm>
              <a:off x="2738125" y="3169575"/>
              <a:ext cx="13425" cy="72650"/>
            </a:xfrm>
            <a:custGeom>
              <a:avLst/>
              <a:gdLst/>
              <a:ahLst/>
              <a:cxnLst/>
              <a:rect l="l" t="t" r="r" b="b"/>
              <a:pathLst>
                <a:path w="537" h="2906" extrusionOk="0">
                  <a:moveTo>
                    <a:pt x="1" y="2881"/>
                  </a:moveTo>
                  <a:cubicBezTo>
                    <a:pt x="143" y="1917"/>
                    <a:pt x="286" y="965"/>
                    <a:pt x="429" y="0"/>
                  </a:cubicBezTo>
                  <a:cubicBezTo>
                    <a:pt x="465" y="0"/>
                    <a:pt x="501" y="12"/>
                    <a:pt x="536" y="12"/>
                  </a:cubicBezTo>
                  <a:cubicBezTo>
                    <a:pt x="405" y="976"/>
                    <a:pt x="251" y="1953"/>
                    <a:pt x="120" y="2905"/>
                  </a:cubicBezTo>
                  <a:cubicBezTo>
                    <a:pt x="84" y="2893"/>
                    <a:pt x="48" y="2881"/>
                    <a:pt x="1" y="288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40"/>
            <p:cNvSpPr/>
            <p:nvPr/>
          </p:nvSpPr>
          <p:spPr>
            <a:xfrm>
              <a:off x="2764925" y="3181775"/>
              <a:ext cx="13400" cy="55375"/>
            </a:xfrm>
            <a:custGeom>
              <a:avLst/>
              <a:gdLst/>
              <a:ahLst/>
              <a:cxnLst/>
              <a:rect l="l" t="t" r="r" b="b"/>
              <a:pathLst>
                <a:path w="536" h="2215" extrusionOk="0">
                  <a:moveTo>
                    <a:pt x="0" y="2203"/>
                  </a:moveTo>
                  <a:cubicBezTo>
                    <a:pt x="131" y="1477"/>
                    <a:pt x="286" y="727"/>
                    <a:pt x="417" y="0"/>
                  </a:cubicBezTo>
                  <a:cubicBezTo>
                    <a:pt x="465" y="12"/>
                    <a:pt x="488" y="12"/>
                    <a:pt x="536" y="12"/>
                  </a:cubicBezTo>
                  <a:cubicBezTo>
                    <a:pt x="405" y="750"/>
                    <a:pt x="262" y="1489"/>
                    <a:pt x="143" y="2215"/>
                  </a:cubicBezTo>
                  <a:cubicBezTo>
                    <a:pt x="84" y="2215"/>
                    <a:pt x="48" y="2215"/>
                    <a:pt x="0" y="2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40"/>
            <p:cNvSpPr/>
            <p:nvPr/>
          </p:nvSpPr>
          <p:spPr>
            <a:xfrm>
              <a:off x="2780100" y="3185050"/>
              <a:ext cx="17275" cy="61625"/>
            </a:xfrm>
            <a:custGeom>
              <a:avLst/>
              <a:gdLst/>
              <a:ahLst/>
              <a:cxnLst/>
              <a:rect l="l" t="t" r="r" b="b"/>
              <a:pathLst>
                <a:path w="691" h="2465" extrusionOk="0">
                  <a:moveTo>
                    <a:pt x="0" y="2429"/>
                  </a:moveTo>
                  <a:cubicBezTo>
                    <a:pt x="191" y="1631"/>
                    <a:pt x="405" y="822"/>
                    <a:pt x="596" y="0"/>
                  </a:cubicBezTo>
                  <a:cubicBezTo>
                    <a:pt x="631" y="0"/>
                    <a:pt x="655" y="24"/>
                    <a:pt x="691" y="36"/>
                  </a:cubicBezTo>
                  <a:cubicBezTo>
                    <a:pt x="489" y="834"/>
                    <a:pt x="298" y="1655"/>
                    <a:pt x="108" y="2465"/>
                  </a:cubicBezTo>
                  <a:cubicBezTo>
                    <a:pt x="72" y="2441"/>
                    <a:pt x="48" y="2429"/>
                    <a:pt x="0" y="24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40"/>
            <p:cNvSpPr/>
            <p:nvPr/>
          </p:nvSpPr>
          <p:spPr>
            <a:xfrm>
              <a:off x="2773550" y="3191000"/>
              <a:ext cx="11925" cy="50325"/>
            </a:xfrm>
            <a:custGeom>
              <a:avLst/>
              <a:gdLst/>
              <a:ahLst/>
              <a:cxnLst/>
              <a:rect l="l" t="t" r="r" b="b"/>
              <a:pathLst>
                <a:path w="477" h="2013" extrusionOk="0">
                  <a:moveTo>
                    <a:pt x="477" y="24"/>
                  </a:moveTo>
                  <a:cubicBezTo>
                    <a:pt x="334" y="691"/>
                    <a:pt x="203" y="1358"/>
                    <a:pt x="72" y="2013"/>
                  </a:cubicBezTo>
                  <a:cubicBezTo>
                    <a:pt x="36" y="2013"/>
                    <a:pt x="24" y="2001"/>
                    <a:pt x="0" y="2001"/>
                  </a:cubicBezTo>
                  <a:cubicBezTo>
                    <a:pt x="131" y="1334"/>
                    <a:pt x="274" y="679"/>
                    <a:pt x="417" y="0"/>
                  </a:cubicBezTo>
                  <a:cubicBezTo>
                    <a:pt x="429" y="0"/>
                    <a:pt x="441" y="0"/>
                    <a:pt x="477"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40"/>
            <p:cNvSpPr/>
            <p:nvPr/>
          </p:nvSpPr>
          <p:spPr>
            <a:xfrm>
              <a:off x="1950525" y="2387325"/>
              <a:ext cx="87250" cy="56275"/>
            </a:xfrm>
            <a:custGeom>
              <a:avLst/>
              <a:gdLst/>
              <a:ahLst/>
              <a:cxnLst/>
              <a:rect l="l" t="t" r="r" b="b"/>
              <a:pathLst>
                <a:path w="3490" h="2251" extrusionOk="0">
                  <a:moveTo>
                    <a:pt x="1" y="1"/>
                  </a:moveTo>
                  <a:cubicBezTo>
                    <a:pt x="1156" y="739"/>
                    <a:pt x="2299" y="1465"/>
                    <a:pt x="3489" y="2227"/>
                  </a:cubicBezTo>
                  <a:cubicBezTo>
                    <a:pt x="3108" y="2251"/>
                    <a:pt x="298" y="46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40"/>
            <p:cNvSpPr/>
            <p:nvPr/>
          </p:nvSpPr>
          <p:spPr>
            <a:xfrm>
              <a:off x="1887125" y="2357275"/>
              <a:ext cx="89025" cy="56875"/>
            </a:xfrm>
            <a:custGeom>
              <a:avLst/>
              <a:gdLst/>
              <a:ahLst/>
              <a:cxnLst/>
              <a:rect l="l" t="t" r="r" b="b"/>
              <a:pathLst>
                <a:path w="3561" h="2275" extrusionOk="0">
                  <a:moveTo>
                    <a:pt x="36" y="0"/>
                  </a:moveTo>
                  <a:cubicBezTo>
                    <a:pt x="346" y="191"/>
                    <a:pt x="655" y="405"/>
                    <a:pt x="965" y="595"/>
                  </a:cubicBezTo>
                  <a:cubicBezTo>
                    <a:pt x="1763" y="1084"/>
                    <a:pt x="2537" y="1584"/>
                    <a:pt x="3322" y="2072"/>
                  </a:cubicBezTo>
                  <a:cubicBezTo>
                    <a:pt x="3406" y="2131"/>
                    <a:pt x="3501" y="2191"/>
                    <a:pt x="3561" y="2274"/>
                  </a:cubicBezTo>
                  <a:cubicBezTo>
                    <a:pt x="2310" y="1631"/>
                    <a:pt x="1120" y="881"/>
                    <a:pt x="1"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40"/>
            <p:cNvSpPr/>
            <p:nvPr/>
          </p:nvSpPr>
          <p:spPr>
            <a:xfrm>
              <a:off x="1968975" y="2362025"/>
              <a:ext cx="47650" cy="30675"/>
            </a:xfrm>
            <a:custGeom>
              <a:avLst/>
              <a:gdLst/>
              <a:ahLst/>
              <a:cxnLst/>
              <a:rect l="l" t="t" r="r" b="b"/>
              <a:pathLst>
                <a:path w="1906" h="1227" extrusionOk="0">
                  <a:moveTo>
                    <a:pt x="1834" y="1227"/>
                  </a:moveTo>
                  <a:lnTo>
                    <a:pt x="1" y="108"/>
                  </a:lnTo>
                  <a:cubicBezTo>
                    <a:pt x="13" y="84"/>
                    <a:pt x="48" y="48"/>
                    <a:pt x="60" y="1"/>
                  </a:cubicBezTo>
                  <a:cubicBezTo>
                    <a:pt x="668" y="382"/>
                    <a:pt x="1275" y="739"/>
                    <a:pt x="1906" y="1108"/>
                  </a:cubicBezTo>
                  <a:cubicBezTo>
                    <a:pt x="1882" y="1155"/>
                    <a:pt x="1858" y="1179"/>
                    <a:pt x="1834" y="122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40"/>
            <p:cNvSpPr/>
            <p:nvPr/>
          </p:nvSpPr>
          <p:spPr>
            <a:xfrm>
              <a:off x="1960050" y="2385550"/>
              <a:ext cx="46750" cy="30075"/>
            </a:xfrm>
            <a:custGeom>
              <a:avLst/>
              <a:gdLst/>
              <a:ahLst/>
              <a:cxnLst/>
              <a:rect l="l" t="t" r="r" b="b"/>
              <a:pathLst>
                <a:path w="1870" h="1203" extrusionOk="0">
                  <a:moveTo>
                    <a:pt x="1799" y="1203"/>
                  </a:moveTo>
                  <a:cubicBezTo>
                    <a:pt x="1203" y="834"/>
                    <a:pt x="596" y="476"/>
                    <a:pt x="1" y="107"/>
                  </a:cubicBezTo>
                  <a:cubicBezTo>
                    <a:pt x="13" y="72"/>
                    <a:pt x="48" y="48"/>
                    <a:pt x="60" y="0"/>
                  </a:cubicBezTo>
                  <a:cubicBezTo>
                    <a:pt x="667" y="369"/>
                    <a:pt x="1263" y="750"/>
                    <a:pt x="1870" y="1107"/>
                  </a:cubicBezTo>
                  <a:cubicBezTo>
                    <a:pt x="1846" y="1143"/>
                    <a:pt x="1822" y="1179"/>
                    <a:pt x="1799" y="1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40"/>
            <p:cNvSpPr/>
            <p:nvPr/>
          </p:nvSpPr>
          <p:spPr>
            <a:xfrm>
              <a:off x="2004100" y="2356675"/>
              <a:ext cx="30700" cy="20250"/>
            </a:xfrm>
            <a:custGeom>
              <a:avLst/>
              <a:gdLst/>
              <a:ahLst/>
              <a:cxnLst/>
              <a:rect l="l" t="t" r="r" b="b"/>
              <a:pathLst>
                <a:path w="1228" h="810" extrusionOk="0">
                  <a:moveTo>
                    <a:pt x="1144" y="810"/>
                  </a:moveTo>
                  <a:cubicBezTo>
                    <a:pt x="751" y="596"/>
                    <a:pt x="382" y="369"/>
                    <a:pt x="1" y="143"/>
                  </a:cubicBezTo>
                  <a:cubicBezTo>
                    <a:pt x="25" y="96"/>
                    <a:pt x="60" y="36"/>
                    <a:pt x="84" y="0"/>
                  </a:cubicBezTo>
                  <a:cubicBezTo>
                    <a:pt x="477" y="215"/>
                    <a:pt x="858" y="441"/>
                    <a:pt x="1227" y="655"/>
                  </a:cubicBezTo>
                  <a:cubicBezTo>
                    <a:pt x="1203" y="715"/>
                    <a:pt x="1168" y="750"/>
                    <a:pt x="1144" y="8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40"/>
            <p:cNvSpPr/>
            <p:nvPr/>
          </p:nvSpPr>
          <p:spPr>
            <a:xfrm>
              <a:off x="2031500" y="2411725"/>
              <a:ext cx="37525" cy="24150"/>
            </a:xfrm>
            <a:custGeom>
              <a:avLst/>
              <a:gdLst/>
              <a:ahLst/>
              <a:cxnLst/>
              <a:rect l="l" t="t" r="r" b="b"/>
              <a:pathLst>
                <a:path w="1501" h="966" extrusionOk="0">
                  <a:moveTo>
                    <a:pt x="72" y="1"/>
                  </a:moveTo>
                  <a:lnTo>
                    <a:pt x="1500" y="846"/>
                  </a:lnTo>
                  <a:cubicBezTo>
                    <a:pt x="1477" y="894"/>
                    <a:pt x="1465" y="918"/>
                    <a:pt x="1429" y="965"/>
                  </a:cubicBezTo>
                  <a:cubicBezTo>
                    <a:pt x="953" y="680"/>
                    <a:pt x="476" y="382"/>
                    <a:pt x="0" y="96"/>
                  </a:cubicBezTo>
                  <a:cubicBezTo>
                    <a:pt x="12" y="60"/>
                    <a:pt x="48" y="25"/>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40"/>
            <p:cNvSpPr/>
            <p:nvPr/>
          </p:nvSpPr>
          <p:spPr>
            <a:xfrm>
              <a:off x="1892775" y="2372450"/>
              <a:ext cx="34850" cy="22950"/>
            </a:xfrm>
            <a:custGeom>
              <a:avLst/>
              <a:gdLst/>
              <a:ahLst/>
              <a:cxnLst/>
              <a:rect l="l" t="t" r="r" b="b"/>
              <a:pathLst>
                <a:path w="1394" h="918" extrusionOk="0">
                  <a:moveTo>
                    <a:pt x="60" y="0"/>
                  </a:moveTo>
                  <a:cubicBezTo>
                    <a:pt x="501" y="274"/>
                    <a:pt x="953" y="560"/>
                    <a:pt x="1394" y="822"/>
                  </a:cubicBezTo>
                  <a:cubicBezTo>
                    <a:pt x="1382" y="858"/>
                    <a:pt x="1358" y="881"/>
                    <a:pt x="1334" y="917"/>
                  </a:cubicBezTo>
                  <a:cubicBezTo>
                    <a:pt x="894" y="631"/>
                    <a:pt x="441" y="357"/>
                    <a:pt x="1" y="84"/>
                  </a:cubicBezTo>
                  <a:cubicBezTo>
                    <a:pt x="13" y="60"/>
                    <a:pt x="25"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40"/>
            <p:cNvSpPr/>
            <p:nvPr/>
          </p:nvSpPr>
          <p:spPr>
            <a:xfrm>
              <a:off x="2026425" y="2453400"/>
              <a:ext cx="34250" cy="21750"/>
            </a:xfrm>
            <a:custGeom>
              <a:avLst/>
              <a:gdLst/>
              <a:ahLst/>
              <a:cxnLst/>
              <a:rect l="l" t="t" r="r" b="b"/>
              <a:pathLst>
                <a:path w="1370" h="870" extrusionOk="0">
                  <a:moveTo>
                    <a:pt x="1322" y="870"/>
                  </a:moveTo>
                  <a:cubicBezTo>
                    <a:pt x="870" y="608"/>
                    <a:pt x="441" y="334"/>
                    <a:pt x="1" y="72"/>
                  </a:cubicBezTo>
                  <a:cubicBezTo>
                    <a:pt x="13" y="37"/>
                    <a:pt x="25" y="13"/>
                    <a:pt x="36" y="1"/>
                  </a:cubicBezTo>
                  <a:cubicBezTo>
                    <a:pt x="489" y="263"/>
                    <a:pt x="918" y="537"/>
                    <a:pt x="1370" y="787"/>
                  </a:cubicBezTo>
                  <a:cubicBezTo>
                    <a:pt x="1370" y="810"/>
                    <a:pt x="1334" y="846"/>
                    <a:pt x="1322" y="87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40"/>
            <p:cNvSpPr/>
            <p:nvPr/>
          </p:nvSpPr>
          <p:spPr>
            <a:xfrm>
              <a:off x="1980900" y="2428700"/>
              <a:ext cx="28600" cy="19075"/>
            </a:xfrm>
            <a:custGeom>
              <a:avLst/>
              <a:gdLst/>
              <a:ahLst/>
              <a:cxnLst/>
              <a:rect l="l" t="t" r="r" b="b"/>
              <a:pathLst>
                <a:path w="1144" h="763" extrusionOk="0">
                  <a:moveTo>
                    <a:pt x="60" y="1"/>
                  </a:moveTo>
                  <a:cubicBezTo>
                    <a:pt x="417" y="227"/>
                    <a:pt x="786" y="453"/>
                    <a:pt x="1143" y="667"/>
                  </a:cubicBezTo>
                  <a:cubicBezTo>
                    <a:pt x="1131" y="703"/>
                    <a:pt x="1107" y="727"/>
                    <a:pt x="1084" y="763"/>
                  </a:cubicBezTo>
                  <a:cubicBezTo>
                    <a:pt x="726" y="536"/>
                    <a:pt x="357" y="310"/>
                    <a:pt x="0" y="96"/>
                  </a:cubicBezTo>
                  <a:cubicBezTo>
                    <a:pt x="36" y="60"/>
                    <a:pt x="48" y="36"/>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40"/>
            <p:cNvSpPr/>
            <p:nvPr/>
          </p:nvSpPr>
          <p:spPr>
            <a:xfrm>
              <a:off x="2585125" y="3107650"/>
              <a:ext cx="20875" cy="54500"/>
            </a:xfrm>
            <a:custGeom>
              <a:avLst/>
              <a:gdLst/>
              <a:ahLst/>
              <a:cxnLst/>
              <a:rect l="l" t="t" r="r" b="b"/>
              <a:pathLst>
                <a:path w="835" h="2180" extrusionOk="0">
                  <a:moveTo>
                    <a:pt x="1" y="2132"/>
                  </a:moveTo>
                  <a:cubicBezTo>
                    <a:pt x="239" y="1418"/>
                    <a:pt x="489" y="703"/>
                    <a:pt x="727" y="1"/>
                  </a:cubicBezTo>
                  <a:cubicBezTo>
                    <a:pt x="763" y="24"/>
                    <a:pt x="799" y="36"/>
                    <a:pt x="834" y="36"/>
                  </a:cubicBezTo>
                  <a:lnTo>
                    <a:pt x="120" y="2180"/>
                  </a:lnTo>
                  <a:cubicBezTo>
                    <a:pt x="72" y="2168"/>
                    <a:pt x="48" y="2144"/>
                    <a:pt x="1" y="2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40"/>
            <p:cNvSpPr/>
            <p:nvPr/>
          </p:nvSpPr>
          <p:spPr>
            <a:xfrm>
              <a:off x="2675625" y="3202000"/>
              <a:ext cx="13700" cy="62550"/>
            </a:xfrm>
            <a:custGeom>
              <a:avLst/>
              <a:gdLst/>
              <a:ahLst/>
              <a:cxnLst/>
              <a:rect l="l" t="t" r="r" b="b"/>
              <a:pathLst>
                <a:path w="548" h="2502" extrusionOk="0">
                  <a:moveTo>
                    <a:pt x="0" y="2454"/>
                  </a:moveTo>
                  <a:lnTo>
                    <a:pt x="405" y="1"/>
                  </a:lnTo>
                  <a:cubicBezTo>
                    <a:pt x="441" y="13"/>
                    <a:pt x="488" y="13"/>
                    <a:pt x="548" y="25"/>
                  </a:cubicBezTo>
                  <a:cubicBezTo>
                    <a:pt x="417" y="846"/>
                    <a:pt x="286" y="1668"/>
                    <a:pt x="143" y="2501"/>
                  </a:cubicBezTo>
                  <a:cubicBezTo>
                    <a:pt x="107" y="2477"/>
                    <a:pt x="60" y="2466"/>
                    <a:pt x="0" y="245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40"/>
            <p:cNvSpPr/>
            <p:nvPr/>
          </p:nvSpPr>
          <p:spPr>
            <a:xfrm>
              <a:off x="2668175" y="3203800"/>
              <a:ext cx="10450" cy="55375"/>
            </a:xfrm>
            <a:custGeom>
              <a:avLst/>
              <a:gdLst/>
              <a:ahLst/>
              <a:cxnLst/>
              <a:rect l="l" t="t" r="r" b="b"/>
              <a:pathLst>
                <a:path w="418" h="2215" extrusionOk="0">
                  <a:moveTo>
                    <a:pt x="1" y="2203"/>
                  </a:moveTo>
                  <a:cubicBezTo>
                    <a:pt x="108" y="1477"/>
                    <a:pt x="191" y="727"/>
                    <a:pt x="298" y="0"/>
                  </a:cubicBezTo>
                  <a:cubicBezTo>
                    <a:pt x="346" y="0"/>
                    <a:pt x="370" y="12"/>
                    <a:pt x="417" y="12"/>
                  </a:cubicBezTo>
                  <a:cubicBezTo>
                    <a:pt x="322" y="739"/>
                    <a:pt x="227" y="1489"/>
                    <a:pt x="132" y="2215"/>
                  </a:cubicBezTo>
                  <a:cubicBezTo>
                    <a:pt x="96" y="2215"/>
                    <a:pt x="48" y="2203"/>
                    <a:pt x="1" y="220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40"/>
            <p:cNvSpPr/>
            <p:nvPr/>
          </p:nvSpPr>
          <p:spPr>
            <a:xfrm>
              <a:off x="2720875" y="3087700"/>
              <a:ext cx="17875" cy="39025"/>
            </a:xfrm>
            <a:custGeom>
              <a:avLst/>
              <a:gdLst/>
              <a:ahLst/>
              <a:cxnLst/>
              <a:rect l="l" t="t" r="r" b="b"/>
              <a:pathLst>
                <a:path w="715" h="1561" extrusionOk="0">
                  <a:moveTo>
                    <a:pt x="714" y="60"/>
                  </a:moveTo>
                  <a:cubicBezTo>
                    <a:pt x="512" y="561"/>
                    <a:pt x="298" y="1061"/>
                    <a:pt x="107" y="1561"/>
                  </a:cubicBezTo>
                  <a:cubicBezTo>
                    <a:pt x="83" y="1549"/>
                    <a:pt x="36" y="1537"/>
                    <a:pt x="0" y="1513"/>
                  </a:cubicBezTo>
                  <a:lnTo>
                    <a:pt x="583" y="1"/>
                  </a:lnTo>
                  <a:cubicBezTo>
                    <a:pt x="631" y="13"/>
                    <a:pt x="679" y="49"/>
                    <a:pt x="714"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40"/>
            <p:cNvSpPr/>
            <p:nvPr/>
          </p:nvSpPr>
          <p:spPr>
            <a:xfrm>
              <a:off x="2864925" y="3043650"/>
              <a:ext cx="52125" cy="19675"/>
            </a:xfrm>
            <a:custGeom>
              <a:avLst/>
              <a:gdLst/>
              <a:ahLst/>
              <a:cxnLst/>
              <a:rect l="l" t="t" r="r" b="b"/>
              <a:pathLst>
                <a:path w="2085" h="787" extrusionOk="0">
                  <a:moveTo>
                    <a:pt x="48" y="1"/>
                  </a:moveTo>
                  <a:cubicBezTo>
                    <a:pt x="727" y="227"/>
                    <a:pt x="1406" y="453"/>
                    <a:pt x="2084" y="656"/>
                  </a:cubicBezTo>
                  <a:lnTo>
                    <a:pt x="2037" y="787"/>
                  </a:lnTo>
                  <a:cubicBezTo>
                    <a:pt x="1358" y="584"/>
                    <a:pt x="667" y="358"/>
                    <a:pt x="1" y="156"/>
                  </a:cubicBezTo>
                  <a:cubicBezTo>
                    <a:pt x="13" y="96"/>
                    <a:pt x="36" y="48"/>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40"/>
            <p:cNvSpPr/>
            <p:nvPr/>
          </p:nvSpPr>
          <p:spPr>
            <a:xfrm>
              <a:off x="2651800" y="3135050"/>
              <a:ext cx="19675" cy="50625"/>
            </a:xfrm>
            <a:custGeom>
              <a:avLst/>
              <a:gdLst/>
              <a:ahLst/>
              <a:cxnLst/>
              <a:rect l="l" t="t" r="r" b="b"/>
              <a:pathLst>
                <a:path w="787" h="2025" extrusionOk="0">
                  <a:moveTo>
                    <a:pt x="787" y="24"/>
                  </a:moveTo>
                  <a:cubicBezTo>
                    <a:pt x="548" y="691"/>
                    <a:pt x="322" y="1345"/>
                    <a:pt x="84" y="2024"/>
                  </a:cubicBezTo>
                  <a:cubicBezTo>
                    <a:pt x="60" y="2000"/>
                    <a:pt x="25" y="2000"/>
                    <a:pt x="1" y="1988"/>
                  </a:cubicBezTo>
                  <a:cubicBezTo>
                    <a:pt x="215" y="1322"/>
                    <a:pt x="453" y="655"/>
                    <a:pt x="679" y="0"/>
                  </a:cubicBezTo>
                  <a:cubicBezTo>
                    <a:pt x="715" y="0"/>
                    <a:pt x="751" y="12"/>
                    <a:pt x="787"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40"/>
            <p:cNvSpPr/>
            <p:nvPr/>
          </p:nvSpPr>
          <p:spPr>
            <a:xfrm>
              <a:off x="2641975" y="3123425"/>
              <a:ext cx="19975" cy="53600"/>
            </a:xfrm>
            <a:custGeom>
              <a:avLst/>
              <a:gdLst/>
              <a:ahLst/>
              <a:cxnLst/>
              <a:rect l="l" t="t" r="r" b="b"/>
              <a:pathLst>
                <a:path w="799" h="2144" extrusionOk="0">
                  <a:moveTo>
                    <a:pt x="799" y="25"/>
                  </a:moveTo>
                  <a:cubicBezTo>
                    <a:pt x="549" y="727"/>
                    <a:pt x="334" y="1429"/>
                    <a:pt x="96" y="2144"/>
                  </a:cubicBezTo>
                  <a:cubicBezTo>
                    <a:pt x="60" y="2132"/>
                    <a:pt x="37" y="2132"/>
                    <a:pt x="1" y="2108"/>
                  </a:cubicBezTo>
                  <a:cubicBezTo>
                    <a:pt x="239" y="1418"/>
                    <a:pt x="465" y="715"/>
                    <a:pt x="703" y="1"/>
                  </a:cubicBezTo>
                  <a:cubicBezTo>
                    <a:pt x="715" y="13"/>
                    <a:pt x="751" y="13"/>
                    <a:pt x="799" y="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40"/>
            <p:cNvSpPr/>
            <p:nvPr/>
          </p:nvSpPr>
          <p:spPr>
            <a:xfrm>
              <a:off x="2649425" y="3124925"/>
              <a:ext cx="19975" cy="45250"/>
            </a:xfrm>
            <a:custGeom>
              <a:avLst/>
              <a:gdLst/>
              <a:ahLst/>
              <a:cxnLst/>
              <a:rect l="l" t="t" r="r" b="b"/>
              <a:pathLst>
                <a:path w="799" h="1810" extrusionOk="0">
                  <a:moveTo>
                    <a:pt x="1" y="1786"/>
                  </a:moveTo>
                  <a:cubicBezTo>
                    <a:pt x="239" y="1191"/>
                    <a:pt x="465" y="596"/>
                    <a:pt x="703" y="0"/>
                  </a:cubicBezTo>
                  <a:cubicBezTo>
                    <a:pt x="739" y="12"/>
                    <a:pt x="763" y="24"/>
                    <a:pt x="798" y="24"/>
                  </a:cubicBezTo>
                  <a:cubicBezTo>
                    <a:pt x="572" y="619"/>
                    <a:pt x="334" y="1215"/>
                    <a:pt x="108" y="1810"/>
                  </a:cubicBezTo>
                  <a:cubicBezTo>
                    <a:pt x="84" y="1810"/>
                    <a:pt x="48" y="1798"/>
                    <a:pt x="1" y="178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40"/>
            <p:cNvSpPr/>
            <p:nvPr/>
          </p:nvSpPr>
          <p:spPr>
            <a:xfrm>
              <a:off x="2656575" y="3144575"/>
              <a:ext cx="18775" cy="44375"/>
            </a:xfrm>
            <a:custGeom>
              <a:avLst/>
              <a:gdLst/>
              <a:ahLst/>
              <a:cxnLst/>
              <a:rect l="l" t="t" r="r" b="b"/>
              <a:pathLst>
                <a:path w="751" h="1775" extrusionOk="0">
                  <a:moveTo>
                    <a:pt x="750" y="48"/>
                  </a:moveTo>
                  <a:cubicBezTo>
                    <a:pt x="524" y="619"/>
                    <a:pt x="310" y="1203"/>
                    <a:pt x="96" y="1774"/>
                  </a:cubicBezTo>
                  <a:cubicBezTo>
                    <a:pt x="60" y="1762"/>
                    <a:pt x="36" y="1738"/>
                    <a:pt x="0" y="1738"/>
                  </a:cubicBezTo>
                  <a:lnTo>
                    <a:pt x="667" y="0"/>
                  </a:lnTo>
                  <a:cubicBezTo>
                    <a:pt x="703" y="12"/>
                    <a:pt x="727" y="24"/>
                    <a:pt x="750" y="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359" name="Google Shape;10359;p40"/>
          <p:cNvSpPr txBox="1">
            <a:spLocks noGrp="1"/>
          </p:cNvSpPr>
          <p:nvPr>
            <p:ph type="title"/>
          </p:nvPr>
        </p:nvSpPr>
        <p:spPr>
          <a:xfrm>
            <a:off x="713225" y="2671646"/>
            <a:ext cx="3792900" cy="6258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PB</a:t>
            </a:r>
            <a:endParaRPr dirty="0"/>
          </a:p>
        </p:txBody>
      </p:sp>
      <p:sp>
        <p:nvSpPr>
          <p:cNvPr id="10360" name="Google Shape;10360;p40"/>
          <p:cNvSpPr txBox="1">
            <a:spLocks noGrp="1"/>
          </p:cNvSpPr>
          <p:nvPr>
            <p:ph type="title" idx="2"/>
          </p:nvPr>
        </p:nvSpPr>
        <p:spPr>
          <a:xfrm>
            <a:off x="713225" y="1329725"/>
            <a:ext cx="3792900" cy="1173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10361" name="Google Shape;10361;p40"/>
          <p:cNvSpPr txBox="1">
            <a:spLocks noGrp="1"/>
          </p:cNvSpPr>
          <p:nvPr>
            <p:ph type="subTitle" idx="1"/>
          </p:nvPr>
        </p:nvSpPr>
        <p:spPr>
          <a:xfrm>
            <a:off x="713225" y="3297450"/>
            <a:ext cx="3792900" cy="516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solidFill>
                  <a:schemeClr val="lt2"/>
                </a:solidFill>
              </a:rPr>
              <a:t>Baca </a:t>
            </a:r>
            <a:r>
              <a:rPr lang="en-US" dirty="0" err="1">
                <a:solidFill>
                  <a:schemeClr val="lt2"/>
                </a:solidFill>
              </a:rPr>
              <a:t>arahan</a:t>
            </a:r>
            <a:r>
              <a:rPr lang="en-US" dirty="0">
                <a:solidFill>
                  <a:schemeClr val="lt2"/>
                </a:solidFill>
              </a:rPr>
              <a:t> </a:t>
            </a:r>
            <a:r>
              <a:rPr lang="en-US" dirty="0" err="1">
                <a:solidFill>
                  <a:schemeClr val="lt2"/>
                </a:solidFill>
              </a:rPr>
              <a:t>bagi</a:t>
            </a:r>
            <a:r>
              <a:rPr lang="en-US" dirty="0">
                <a:solidFill>
                  <a:schemeClr val="lt2"/>
                </a:solidFill>
              </a:rPr>
              <a:t> </a:t>
            </a:r>
            <a:r>
              <a:rPr lang="en-US" dirty="0" err="1">
                <a:solidFill>
                  <a:schemeClr val="lt2"/>
                </a:solidFill>
              </a:rPr>
              <a:t>tugasan</a:t>
            </a:r>
            <a:r>
              <a:rPr lang="en-US" dirty="0">
                <a:solidFill>
                  <a:schemeClr val="lt2"/>
                </a:solidFill>
              </a:rPr>
              <a:t> </a:t>
            </a:r>
            <a:r>
              <a:rPr lang="en-US" dirty="0" err="1">
                <a:solidFill>
                  <a:schemeClr val="lt2"/>
                </a:solidFill>
              </a:rPr>
              <a:t>penilaian</a:t>
            </a:r>
            <a:r>
              <a:rPr lang="en-US" dirty="0">
                <a:solidFill>
                  <a:schemeClr val="lt2"/>
                </a:solidFill>
              </a:rPr>
              <a:t> </a:t>
            </a:r>
            <a:r>
              <a:rPr lang="en-US" dirty="0" err="1">
                <a:solidFill>
                  <a:schemeClr val="lt2"/>
                </a:solidFill>
              </a:rPr>
              <a:t>berterusan</a:t>
            </a:r>
            <a:r>
              <a:rPr lang="en-US" dirty="0">
                <a:solidFill>
                  <a:schemeClr val="lt2"/>
                </a:solidFill>
              </a:rPr>
              <a:t> di slides </a:t>
            </a:r>
            <a:r>
              <a:rPr lang="en-US" dirty="0" err="1">
                <a:solidFill>
                  <a:schemeClr val="lt2"/>
                </a:solidFill>
              </a:rPr>
              <a:t>sebelah</a:t>
            </a:r>
            <a:r>
              <a:rPr lang="en-US" dirty="0">
                <a:solidFill>
                  <a:schemeClr val="lt2"/>
                </a:solidFill>
              </a:rPr>
              <a:t>.</a:t>
            </a:r>
            <a:endParaRPr dirty="0">
              <a:solidFill>
                <a:schemeClr val="lt2"/>
              </a:solidFill>
            </a:endParaRPr>
          </a:p>
        </p:txBody>
      </p:sp>
      <p:grpSp>
        <p:nvGrpSpPr>
          <p:cNvPr id="10362" name="Google Shape;10362;p40"/>
          <p:cNvGrpSpPr/>
          <p:nvPr/>
        </p:nvGrpSpPr>
        <p:grpSpPr>
          <a:xfrm flipH="1">
            <a:off x="4277515" y="945096"/>
            <a:ext cx="3924626" cy="3371053"/>
            <a:chOff x="1774025" y="1561325"/>
            <a:chExt cx="2297925" cy="1973800"/>
          </a:xfrm>
        </p:grpSpPr>
        <p:sp>
          <p:nvSpPr>
            <p:cNvPr id="10363" name="Google Shape;10363;p40"/>
            <p:cNvSpPr/>
            <p:nvPr/>
          </p:nvSpPr>
          <p:spPr>
            <a:xfrm>
              <a:off x="1774025" y="1711350"/>
              <a:ext cx="2297925" cy="1654700"/>
            </a:xfrm>
            <a:custGeom>
              <a:avLst/>
              <a:gdLst/>
              <a:ahLst/>
              <a:cxnLst/>
              <a:rect l="l" t="t" r="r" b="b"/>
              <a:pathLst>
                <a:path w="91917" h="66188" extrusionOk="0">
                  <a:moveTo>
                    <a:pt x="4775" y="39410"/>
                  </a:moveTo>
                  <a:cubicBezTo>
                    <a:pt x="4084" y="38529"/>
                    <a:pt x="3453" y="37731"/>
                    <a:pt x="2798" y="36922"/>
                  </a:cubicBezTo>
                  <a:cubicBezTo>
                    <a:pt x="2691" y="36803"/>
                    <a:pt x="2512" y="36743"/>
                    <a:pt x="2393" y="36624"/>
                  </a:cubicBezTo>
                  <a:cubicBezTo>
                    <a:pt x="2298" y="36505"/>
                    <a:pt x="2191" y="36350"/>
                    <a:pt x="2191" y="36207"/>
                  </a:cubicBezTo>
                  <a:cubicBezTo>
                    <a:pt x="2179" y="35838"/>
                    <a:pt x="2203" y="35469"/>
                    <a:pt x="2251" y="35100"/>
                  </a:cubicBezTo>
                  <a:cubicBezTo>
                    <a:pt x="2274" y="34779"/>
                    <a:pt x="2251" y="34529"/>
                    <a:pt x="2012" y="34302"/>
                  </a:cubicBezTo>
                  <a:cubicBezTo>
                    <a:pt x="1953" y="34267"/>
                    <a:pt x="1917" y="34160"/>
                    <a:pt x="1893" y="34100"/>
                  </a:cubicBezTo>
                  <a:lnTo>
                    <a:pt x="1965" y="34029"/>
                  </a:lnTo>
                  <a:cubicBezTo>
                    <a:pt x="2072" y="34088"/>
                    <a:pt x="2167" y="34148"/>
                    <a:pt x="2310" y="34219"/>
                  </a:cubicBezTo>
                  <a:cubicBezTo>
                    <a:pt x="2405" y="33290"/>
                    <a:pt x="2501" y="32374"/>
                    <a:pt x="2620" y="31362"/>
                  </a:cubicBezTo>
                  <a:cubicBezTo>
                    <a:pt x="2453" y="31290"/>
                    <a:pt x="2155" y="31231"/>
                    <a:pt x="1953" y="31052"/>
                  </a:cubicBezTo>
                  <a:cubicBezTo>
                    <a:pt x="1786" y="30909"/>
                    <a:pt x="1620" y="30647"/>
                    <a:pt x="1655" y="30469"/>
                  </a:cubicBezTo>
                  <a:cubicBezTo>
                    <a:pt x="1834" y="29171"/>
                    <a:pt x="2072" y="27873"/>
                    <a:pt x="2274" y="26599"/>
                  </a:cubicBezTo>
                  <a:cubicBezTo>
                    <a:pt x="2310" y="26432"/>
                    <a:pt x="2274" y="26242"/>
                    <a:pt x="2358" y="26087"/>
                  </a:cubicBezTo>
                  <a:cubicBezTo>
                    <a:pt x="2429" y="25944"/>
                    <a:pt x="2560" y="25766"/>
                    <a:pt x="2703" y="25718"/>
                  </a:cubicBezTo>
                  <a:cubicBezTo>
                    <a:pt x="3560" y="25432"/>
                    <a:pt x="4406" y="25170"/>
                    <a:pt x="5263" y="24932"/>
                  </a:cubicBezTo>
                  <a:cubicBezTo>
                    <a:pt x="6549" y="24575"/>
                    <a:pt x="7823" y="24265"/>
                    <a:pt x="9109" y="23932"/>
                  </a:cubicBezTo>
                  <a:cubicBezTo>
                    <a:pt x="9156" y="23920"/>
                    <a:pt x="9180" y="23884"/>
                    <a:pt x="9228" y="23873"/>
                  </a:cubicBezTo>
                  <a:cubicBezTo>
                    <a:pt x="8751" y="23087"/>
                    <a:pt x="8275" y="22301"/>
                    <a:pt x="7787" y="21527"/>
                  </a:cubicBezTo>
                  <a:cubicBezTo>
                    <a:pt x="7727" y="21432"/>
                    <a:pt x="7608" y="21372"/>
                    <a:pt x="7501" y="21325"/>
                  </a:cubicBezTo>
                  <a:cubicBezTo>
                    <a:pt x="6882" y="21063"/>
                    <a:pt x="6227" y="20825"/>
                    <a:pt x="5608" y="20527"/>
                  </a:cubicBezTo>
                  <a:cubicBezTo>
                    <a:pt x="5168" y="20313"/>
                    <a:pt x="4751" y="20051"/>
                    <a:pt x="4358" y="19753"/>
                  </a:cubicBezTo>
                  <a:cubicBezTo>
                    <a:pt x="4179" y="19622"/>
                    <a:pt x="4036" y="19348"/>
                    <a:pt x="3989" y="19110"/>
                  </a:cubicBezTo>
                  <a:cubicBezTo>
                    <a:pt x="3679" y="17836"/>
                    <a:pt x="3644" y="16538"/>
                    <a:pt x="3846" y="15241"/>
                  </a:cubicBezTo>
                  <a:cubicBezTo>
                    <a:pt x="3929" y="14562"/>
                    <a:pt x="4322" y="14002"/>
                    <a:pt x="4834" y="13574"/>
                  </a:cubicBezTo>
                  <a:cubicBezTo>
                    <a:pt x="4977" y="13455"/>
                    <a:pt x="5168" y="13395"/>
                    <a:pt x="5346" y="13347"/>
                  </a:cubicBezTo>
                  <a:cubicBezTo>
                    <a:pt x="8049" y="12597"/>
                    <a:pt x="10775" y="11859"/>
                    <a:pt x="13490" y="11085"/>
                  </a:cubicBezTo>
                  <a:cubicBezTo>
                    <a:pt x="16705" y="10169"/>
                    <a:pt x="19896" y="9216"/>
                    <a:pt x="23098" y="8252"/>
                  </a:cubicBezTo>
                  <a:cubicBezTo>
                    <a:pt x="27325" y="6978"/>
                    <a:pt x="31552" y="5668"/>
                    <a:pt x="35790" y="4406"/>
                  </a:cubicBezTo>
                  <a:cubicBezTo>
                    <a:pt x="38981" y="3453"/>
                    <a:pt x="42160" y="2537"/>
                    <a:pt x="45351" y="1608"/>
                  </a:cubicBezTo>
                  <a:cubicBezTo>
                    <a:pt x="46589" y="1251"/>
                    <a:pt x="47840" y="941"/>
                    <a:pt x="49090" y="596"/>
                  </a:cubicBezTo>
                  <a:cubicBezTo>
                    <a:pt x="49161" y="584"/>
                    <a:pt x="49233" y="548"/>
                    <a:pt x="49328" y="524"/>
                  </a:cubicBezTo>
                  <a:cubicBezTo>
                    <a:pt x="49828" y="346"/>
                    <a:pt x="50340" y="48"/>
                    <a:pt x="50852" y="36"/>
                  </a:cubicBezTo>
                  <a:cubicBezTo>
                    <a:pt x="51364" y="1"/>
                    <a:pt x="51900" y="239"/>
                    <a:pt x="52400" y="370"/>
                  </a:cubicBezTo>
                  <a:cubicBezTo>
                    <a:pt x="55602" y="1179"/>
                    <a:pt x="58793" y="2001"/>
                    <a:pt x="61984" y="2799"/>
                  </a:cubicBezTo>
                  <a:cubicBezTo>
                    <a:pt x="66485" y="3918"/>
                    <a:pt x="70962" y="5049"/>
                    <a:pt x="75474" y="6132"/>
                  </a:cubicBezTo>
                  <a:cubicBezTo>
                    <a:pt x="79070" y="7013"/>
                    <a:pt x="82701" y="7835"/>
                    <a:pt x="86321" y="8645"/>
                  </a:cubicBezTo>
                  <a:cubicBezTo>
                    <a:pt x="87368" y="8883"/>
                    <a:pt x="88416" y="9026"/>
                    <a:pt x="89464" y="9264"/>
                  </a:cubicBezTo>
                  <a:cubicBezTo>
                    <a:pt x="89892" y="9347"/>
                    <a:pt x="90309" y="9561"/>
                    <a:pt x="90714" y="9764"/>
                  </a:cubicBezTo>
                  <a:cubicBezTo>
                    <a:pt x="90845" y="9823"/>
                    <a:pt x="90952" y="10049"/>
                    <a:pt x="90952" y="10192"/>
                  </a:cubicBezTo>
                  <a:cubicBezTo>
                    <a:pt x="90952" y="10264"/>
                    <a:pt x="90714" y="10371"/>
                    <a:pt x="90559" y="10430"/>
                  </a:cubicBezTo>
                  <a:cubicBezTo>
                    <a:pt x="90012" y="10657"/>
                    <a:pt x="89452" y="10883"/>
                    <a:pt x="88880" y="11109"/>
                  </a:cubicBezTo>
                  <a:cubicBezTo>
                    <a:pt x="88833" y="11121"/>
                    <a:pt x="88809" y="11264"/>
                    <a:pt x="88821" y="11347"/>
                  </a:cubicBezTo>
                  <a:cubicBezTo>
                    <a:pt x="88892" y="12181"/>
                    <a:pt x="88999" y="13014"/>
                    <a:pt x="89071" y="13848"/>
                  </a:cubicBezTo>
                  <a:cubicBezTo>
                    <a:pt x="89095" y="14086"/>
                    <a:pt x="89166" y="14205"/>
                    <a:pt x="89392" y="14276"/>
                  </a:cubicBezTo>
                  <a:cubicBezTo>
                    <a:pt x="90000" y="14479"/>
                    <a:pt x="90595" y="14693"/>
                    <a:pt x="91190" y="14919"/>
                  </a:cubicBezTo>
                  <a:cubicBezTo>
                    <a:pt x="91369" y="14979"/>
                    <a:pt x="91547" y="15050"/>
                    <a:pt x="91678" y="15169"/>
                  </a:cubicBezTo>
                  <a:cubicBezTo>
                    <a:pt x="91917" y="15372"/>
                    <a:pt x="91857" y="15657"/>
                    <a:pt x="91559" y="15705"/>
                  </a:cubicBezTo>
                  <a:cubicBezTo>
                    <a:pt x="89809" y="15991"/>
                    <a:pt x="88202" y="16729"/>
                    <a:pt x="86547" y="17336"/>
                  </a:cubicBezTo>
                  <a:cubicBezTo>
                    <a:pt x="84654" y="18039"/>
                    <a:pt x="82796" y="18824"/>
                    <a:pt x="80915" y="19574"/>
                  </a:cubicBezTo>
                  <a:cubicBezTo>
                    <a:pt x="80784" y="19634"/>
                    <a:pt x="80653" y="19693"/>
                    <a:pt x="80475" y="19777"/>
                  </a:cubicBezTo>
                  <a:cubicBezTo>
                    <a:pt x="81153" y="20253"/>
                    <a:pt x="81784" y="20717"/>
                    <a:pt x="82439" y="21146"/>
                  </a:cubicBezTo>
                  <a:cubicBezTo>
                    <a:pt x="84273" y="22396"/>
                    <a:pt x="86118" y="23634"/>
                    <a:pt x="87964" y="24873"/>
                  </a:cubicBezTo>
                  <a:cubicBezTo>
                    <a:pt x="88023" y="24920"/>
                    <a:pt x="88118" y="24956"/>
                    <a:pt x="88154" y="25016"/>
                  </a:cubicBezTo>
                  <a:cubicBezTo>
                    <a:pt x="88202" y="25111"/>
                    <a:pt x="88261" y="25254"/>
                    <a:pt x="88214" y="25337"/>
                  </a:cubicBezTo>
                  <a:cubicBezTo>
                    <a:pt x="88154" y="25420"/>
                    <a:pt x="88023" y="25480"/>
                    <a:pt x="87904" y="25480"/>
                  </a:cubicBezTo>
                  <a:cubicBezTo>
                    <a:pt x="87428" y="25492"/>
                    <a:pt x="86952" y="25480"/>
                    <a:pt x="86487" y="25480"/>
                  </a:cubicBezTo>
                  <a:cubicBezTo>
                    <a:pt x="86380" y="25778"/>
                    <a:pt x="86487" y="25897"/>
                    <a:pt x="86678" y="26016"/>
                  </a:cubicBezTo>
                  <a:cubicBezTo>
                    <a:pt x="87535" y="26563"/>
                    <a:pt x="88416" y="27147"/>
                    <a:pt x="89285" y="27718"/>
                  </a:cubicBezTo>
                  <a:cubicBezTo>
                    <a:pt x="89369" y="27778"/>
                    <a:pt x="89476" y="27849"/>
                    <a:pt x="89547" y="27933"/>
                  </a:cubicBezTo>
                  <a:cubicBezTo>
                    <a:pt x="89773" y="28230"/>
                    <a:pt x="89666" y="28492"/>
                    <a:pt x="89297" y="28528"/>
                  </a:cubicBezTo>
                  <a:cubicBezTo>
                    <a:pt x="87285" y="28754"/>
                    <a:pt x="85273" y="29004"/>
                    <a:pt x="83273" y="29183"/>
                  </a:cubicBezTo>
                  <a:cubicBezTo>
                    <a:pt x="81868" y="29302"/>
                    <a:pt x="80475" y="29326"/>
                    <a:pt x="79070" y="29409"/>
                  </a:cubicBezTo>
                  <a:cubicBezTo>
                    <a:pt x="78474" y="29457"/>
                    <a:pt x="77879" y="29576"/>
                    <a:pt x="77177" y="29683"/>
                  </a:cubicBezTo>
                  <a:cubicBezTo>
                    <a:pt x="77379" y="29814"/>
                    <a:pt x="77498" y="29921"/>
                    <a:pt x="77617" y="29992"/>
                  </a:cubicBezTo>
                  <a:cubicBezTo>
                    <a:pt x="80082" y="31624"/>
                    <a:pt x="82558" y="33267"/>
                    <a:pt x="85011" y="34898"/>
                  </a:cubicBezTo>
                  <a:cubicBezTo>
                    <a:pt x="85451" y="35195"/>
                    <a:pt x="85868" y="35541"/>
                    <a:pt x="86309" y="35838"/>
                  </a:cubicBezTo>
                  <a:cubicBezTo>
                    <a:pt x="86463" y="35957"/>
                    <a:pt x="86666" y="36017"/>
                    <a:pt x="86844" y="36112"/>
                  </a:cubicBezTo>
                  <a:cubicBezTo>
                    <a:pt x="86916" y="36148"/>
                    <a:pt x="87023" y="36231"/>
                    <a:pt x="87023" y="36291"/>
                  </a:cubicBezTo>
                  <a:cubicBezTo>
                    <a:pt x="87023" y="36362"/>
                    <a:pt x="86928" y="36493"/>
                    <a:pt x="86856" y="36505"/>
                  </a:cubicBezTo>
                  <a:cubicBezTo>
                    <a:pt x="86523" y="36565"/>
                    <a:pt x="86202" y="36600"/>
                    <a:pt x="85868" y="36648"/>
                  </a:cubicBezTo>
                  <a:cubicBezTo>
                    <a:pt x="85630" y="36672"/>
                    <a:pt x="85392" y="36719"/>
                    <a:pt x="85142" y="36731"/>
                  </a:cubicBezTo>
                  <a:cubicBezTo>
                    <a:pt x="84892" y="36731"/>
                    <a:pt x="84844" y="36850"/>
                    <a:pt x="84856" y="37088"/>
                  </a:cubicBezTo>
                  <a:cubicBezTo>
                    <a:pt x="84904" y="38589"/>
                    <a:pt x="84939" y="40077"/>
                    <a:pt x="84975" y="41589"/>
                  </a:cubicBezTo>
                  <a:cubicBezTo>
                    <a:pt x="84975" y="41732"/>
                    <a:pt x="85059" y="41922"/>
                    <a:pt x="85154" y="42041"/>
                  </a:cubicBezTo>
                  <a:cubicBezTo>
                    <a:pt x="85570" y="42518"/>
                    <a:pt x="86023" y="42982"/>
                    <a:pt x="86452" y="43458"/>
                  </a:cubicBezTo>
                  <a:cubicBezTo>
                    <a:pt x="86618" y="43637"/>
                    <a:pt x="86809" y="43851"/>
                    <a:pt x="86642" y="44149"/>
                  </a:cubicBezTo>
                  <a:cubicBezTo>
                    <a:pt x="86630" y="44173"/>
                    <a:pt x="86678" y="44232"/>
                    <a:pt x="86702" y="44280"/>
                  </a:cubicBezTo>
                  <a:cubicBezTo>
                    <a:pt x="86821" y="44506"/>
                    <a:pt x="86725" y="44661"/>
                    <a:pt x="86463" y="44697"/>
                  </a:cubicBezTo>
                  <a:cubicBezTo>
                    <a:pt x="86130" y="44720"/>
                    <a:pt x="85785" y="44756"/>
                    <a:pt x="85451" y="44816"/>
                  </a:cubicBezTo>
                  <a:cubicBezTo>
                    <a:pt x="83487" y="45185"/>
                    <a:pt x="81510" y="45566"/>
                    <a:pt x="79546" y="45959"/>
                  </a:cubicBezTo>
                  <a:cubicBezTo>
                    <a:pt x="79308" y="46006"/>
                    <a:pt x="79070" y="46006"/>
                    <a:pt x="78951" y="46292"/>
                  </a:cubicBezTo>
                  <a:cubicBezTo>
                    <a:pt x="78927" y="46375"/>
                    <a:pt x="78760" y="46399"/>
                    <a:pt x="78665" y="46471"/>
                  </a:cubicBezTo>
                  <a:cubicBezTo>
                    <a:pt x="74343" y="48757"/>
                    <a:pt x="69997" y="51007"/>
                    <a:pt x="65711" y="53376"/>
                  </a:cubicBezTo>
                  <a:cubicBezTo>
                    <a:pt x="61865" y="55484"/>
                    <a:pt x="58103" y="57746"/>
                    <a:pt x="54293" y="59925"/>
                  </a:cubicBezTo>
                  <a:cubicBezTo>
                    <a:pt x="50852" y="61901"/>
                    <a:pt x="47387" y="63830"/>
                    <a:pt x="43946" y="65830"/>
                  </a:cubicBezTo>
                  <a:cubicBezTo>
                    <a:pt x="43339" y="66187"/>
                    <a:pt x="42791" y="66187"/>
                    <a:pt x="42160" y="65961"/>
                  </a:cubicBezTo>
                  <a:cubicBezTo>
                    <a:pt x="35433" y="63520"/>
                    <a:pt x="28623" y="61353"/>
                    <a:pt x="21741" y="59353"/>
                  </a:cubicBezTo>
                  <a:cubicBezTo>
                    <a:pt x="16657" y="57877"/>
                    <a:pt x="11609" y="56234"/>
                    <a:pt x="6549" y="54650"/>
                  </a:cubicBezTo>
                  <a:cubicBezTo>
                    <a:pt x="4608" y="54043"/>
                    <a:pt x="2679" y="53412"/>
                    <a:pt x="738" y="52805"/>
                  </a:cubicBezTo>
                  <a:cubicBezTo>
                    <a:pt x="179" y="52626"/>
                    <a:pt x="84" y="52448"/>
                    <a:pt x="84" y="51852"/>
                  </a:cubicBezTo>
                  <a:cubicBezTo>
                    <a:pt x="84" y="51066"/>
                    <a:pt x="0" y="50281"/>
                    <a:pt x="72" y="49483"/>
                  </a:cubicBezTo>
                  <a:cubicBezTo>
                    <a:pt x="226" y="47542"/>
                    <a:pt x="417" y="45578"/>
                    <a:pt x="643" y="43625"/>
                  </a:cubicBezTo>
                  <a:cubicBezTo>
                    <a:pt x="679" y="43232"/>
                    <a:pt x="953" y="42851"/>
                    <a:pt x="1203" y="42542"/>
                  </a:cubicBezTo>
                  <a:cubicBezTo>
                    <a:pt x="1536" y="42137"/>
                    <a:pt x="1953" y="41803"/>
                    <a:pt x="2322" y="41434"/>
                  </a:cubicBezTo>
                  <a:cubicBezTo>
                    <a:pt x="2453" y="41303"/>
                    <a:pt x="2548" y="41137"/>
                    <a:pt x="2667" y="40994"/>
                  </a:cubicBezTo>
                  <a:cubicBezTo>
                    <a:pt x="2679" y="40958"/>
                    <a:pt x="2703" y="40934"/>
                    <a:pt x="2739" y="40910"/>
                  </a:cubicBezTo>
                  <a:cubicBezTo>
                    <a:pt x="3513" y="40613"/>
                    <a:pt x="3989" y="39815"/>
                    <a:pt x="4775" y="39410"/>
                  </a:cubicBezTo>
                  <a:close/>
                  <a:moveTo>
                    <a:pt x="76736" y="45613"/>
                  </a:moveTo>
                  <a:cubicBezTo>
                    <a:pt x="76688" y="45637"/>
                    <a:pt x="76665" y="45673"/>
                    <a:pt x="76617" y="45673"/>
                  </a:cubicBezTo>
                  <a:cubicBezTo>
                    <a:pt x="75950" y="45720"/>
                    <a:pt x="75260" y="45732"/>
                    <a:pt x="74605" y="45804"/>
                  </a:cubicBezTo>
                  <a:cubicBezTo>
                    <a:pt x="73259" y="45959"/>
                    <a:pt x="71890" y="46149"/>
                    <a:pt x="70533" y="46316"/>
                  </a:cubicBezTo>
                  <a:cubicBezTo>
                    <a:pt x="70497" y="46316"/>
                    <a:pt x="70461" y="46340"/>
                    <a:pt x="70378" y="46387"/>
                  </a:cubicBezTo>
                  <a:cubicBezTo>
                    <a:pt x="70497" y="46423"/>
                    <a:pt x="70581" y="46435"/>
                    <a:pt x="70652" y="46447"/>
                  </a:cubicBezTo>
                  <a:lnTo>
                    <a:pt x="70652" y="46518"/>
                  </a:lnTo>
                  <a:cubicBezTo>
                    <a:pt x="69842" y="46578"/>
                    <a:pt x="69045" y="46637"/>
                    <a:pt x="68318" y="46685"/>
                  </a:cubicBezTo>
                  <a:cubicBezTo>
                    <a:pt x="68295" y="46685"/>
                    <a:pt x="68354" y="46697"/>
                    <a:pt x="68414" y="46721"/>
                  </a:cubicBezTo>
                  <a:lnTo>
                    <a:pt x="68414" y="46756"/>
                  </a:lnTo>
                  <a:cubicBezTo>
                    <a:pt x="68152" y="46744"/>
                    <a:pt x="67878" y="46721"/>
                    <a:pt x="67628" y="46697"/>
                  </a:cubicBezTo>
                  <a:cubicBezTo>
                    <a:pt x="67628" y="46721"/>
                    <a:pt x="67628" y="46733"/>
                    <a:pt x="67616" y="46744"/>
                  </a:cubicBezTo>
                  <a:cubicBezTo>
                    <a:pt x="67687" y="46756"/>
                    <a:pt x="67783" y="46756"/>
                    <a:pt x="67854" y="46780"/>
                  </a:cubicBezTo>
                  <a:cubicBezTo>
                    <a:pt x="65842" y="46935"/>
                    <a:pt x="63865" y="47209"/>
                    <a:pt x="61925" y="47780"/>
                  </a:cubicBezTo>
                  <a:cubicBezTo>
                    <a:pt x="65913" y="47221"/>
                    <a:pt x="69902" y="46673"/>
                    <a:pt x="73879" y="46137"/>
                  </a:cubicBezTo>
                  <a:cubicBezTo>
                    <a:pt x="73879" y="46125"/>
                    <a:pt x="73867" y="46090"/>
                    <a:pt x="73867" y="46078"/>
                  </a:cubicBezTo>
                  <a:cubicBezTo>
                    <a:pt x="73819" y="46066"/>
                    <a:pt x="73795" y="46042"/>
                    <a:pt x="73855" y="46066"/>
                  </a:cubicBezTo>
                  <a:cubicBezTo>
                    <a:pt x="74772" y="45947"/>
                    <a:pt x="75760" y="45780"/>
                    <a:pt x="76736" y="45613"/>
                  </a:cubicBezTo>
                  <a:cubicBezTo>
                    <a:pt x="76903" y="45613"/>
                    <a:pt x="77081" y="45661"/>
                    <a:pt x="77248" y="45637"/>
                  </a:cubicBezTo>
                  <a:cubicBezTo>
                    <a:pt x="78879" y="45363"/>
                    <a:pt x="80522" y="45078"/>
                    <a:pt x="82141" y="44804"/>
                  </a:cubicBezTo>
                  <a:cubicBezTo>
                    <a:pt x="82272" y="44768"/>
                    <a:pt x="82403" y="44708"/>
                    <a:pt x="82618" y="44649"/>
                  </a:cubicBezTo>
                  <a:cubicBezTo>
                    <a:pt x="82511" y="44613"/>
                    <a:pt x="82487" y="44613"/>
                    <a:pt x="82463" y="44613"/>
                  </a:cubicBezTo>
                  <a:cubicBezTo>
                    <a:pt x="80653" y="44911"/>
                    <a:pt x="78820" y="45197"/>
                    <a:pt x="77010" y="45494"/>
                  </a:cubicBezTo>
                  <a:cubicBezTo>
                    <a:pt x="76915" y="45518"/>
                    <a:pt x="76831" y="45590"/>
                    <a:pt x="76736" y="45613"/>
                  </a:cubicBezTo>
                  <a:close/>
                  <a:moveTo>
                    <a:pt x="34695" y="60115"/>
                  </a:moveTo>
                  <a:cubicBezTo>
                    <a:pt x="34778" y="59889"/>
                    <a:pt x="34862" y="59686"/>
                    <a:pt x="34945" y="59425"/>
                  </a:cubicBezTo>
                  <a:lnTo>
                    <a:pt x="34945" y="62639"/>
                  </a:lnTo>
                  <a:cubicBezTo>
                    <a:pt x="34993" y="61496"/>
                    <a:pt x="35017" y="60353"/>
                    <a:pt x="35314" y="59222"/>
                  </a:cubicBezTo>
                  <a:cubicBezTo>
                    <a:pt x="35255" y="59889"/>
                    <a:pt x="35195" y="60544"/>
                    <a:pt x="35159" y="61210"/>
                  </a:cubicBezTo>
                  <a:cubicBezTo>
                    <a:pt x="35398" y="59889"/>
                    <a:pt x="35707" y="58603"/>
                    <a:pt x="36195" y="57353"/>
                  </a:cubicBezTo>
                  <a:cubicBezTo>
                    <a:pt x="36683" y="56115"/>
                    <a:pt x="37255" y="54900"/>
                    <a:pt x="37957" y="53757"/>
                  </a:cubicBezTo>
                  <a:cubicBezTo>
                    <a:pt x="37243" y="54662"/>
                    <a:pt x="36791" y="55769"/>
                    <a:pt x="36231" y="56758"/>
                  </a:cubicBezTo>
                  <a:cubicBezTo>
                    <a:pt x="36183" y="56734"/>
                    <a:pt x="36136" y="56722"/>
                    <a:pt x="36088" y="56686"/>
                  </a:cubicBezTo>
                  <a:cubicBezTo>
                    <a:pt x="36612" y="55674"/>
                    <a:pt x="37148" y="54662"/>
                    <a:pt x="37672" y="53650"/>
                  </a:cubicBezTo>
                  <a:cubicBezTo>
                    <a:pt x="37636" y="53638"/>
                    <a:pt x="37624" y="53626"/>
                    <a:pt x="37600" y="53614"/>
                  </a:cubicBezTo>
                  <a:cubicBezTo>
                    <a:pt x="37100" y="54507"/>
                    <a:pt x="36600" y="55376"/>
                    <a:pt x="36112" y="56269"/>
                  </a:cubicBezTo>
                  <a:cubicBezTo>
                    <a:pt x="36076" y="56257"/>
                    <a:pt x="36064" y="56246"/>
                    <a:pt x="36029" y="56234"/>
                  </a:cubicBezTo>
                  <a:cubicBezTo>
                    <a:pt x="36374" y="55281"/>
                    <a:pt x="36910" y="54424"/>
                    <a:pt x="37434" y="53567"/>
                  </a:cubicBezTo>
                  <a:cubicBezTo>
                    <a:pt x="37386" y="53531"/>
                    <a:pt x="37338" y="53519"/>
                    <a:pt x="37303" y="53507"/>
                  </a:cubicBezTo>
                  <a:cubicBezTo>
                    <a:pt x="36802" y="54448"/>
                    <a:pt x="36314" y="55365"/>
                    <a:pt x="35826" y="56305"/>
                  </a:cubicBezTo>
                  <a:lnTo>
                    <a:pt x="35731" y="56257"/>
                  </a:lnTo>
                  <a:cubicBezTo>
                    <a:pt x="35790" y="56091"/>
                    <a:pt x="35850" y="55936"/>
                    <a:pt x="35898" y="55781"/>
                  </a:cubicBezTo>
                  <a:cubicBezTo>
                    <a:pt x="35767" y="55936"/>
                    <a:pt x="35671" y="56127"/>
                    <a:pt x="35517" y="56210"/>
                  </a:cubicBezTo>
                  <a:cubicBezTo>
                    <a:pt x="35255" y="56353"/>
                    <a:pt x="35398" y="55900"/>
                    <a:pt x="35171" y="55912"/>
                  </a:cubicBezTo>
                  <a:cubicBezTo>
                    <a:pt x="34636" y="57079"/>
                    <a:pt x="34278" y="58282"/>
                    <a:pt x="34338" y="59579"/>
                  </a:cubicBezTo>
                  <a:cubicBezTo>
                    <a:pt x="34374" y="59460"/>
                    <a:pt x="34409" y="59365"/>
                    <a:pt x="34457" y="59270"/>
                  </a:cubicBezTo>
                  <a:cubicBezTo>
                    <a:pt x="34326" y="60353"/>
                    <a:pt x="34338" y="61425"/>
                    <a:pt x="34493" y="62496"/>
                  </a:cubicBezTo>
                  <a:cubicBezTo>
                    <a:pt x="34493" y="61377"/>
                    <a:pt x="34481" y="60258"/>
                    <a:pt x="34731" y="59163"/>
                  </a:cubicBezTo>
                  <a:cubicBezTo>
                    <a:pt x="34778" y="59186"/>
                    <a:pt x="34790" y="59210"/>
                    <a:pt x="34778" y="59222"/>
                  </a:cubicBezTo>
                  <a:lnTo>
                    <a:pt x="34695" y="60115"/>
                  </a:lnTo>
                  <a:lnTo>
                    <a:pt x="34695" y="62568"/>
                  </a:lnTo>
                  <a:cubicBezTo>
                    <a:pt x="34731" y="62223"/>
                    <a:pt x="34731" y="61901"/>
                    <a:pt x="34731" y="61568"/>
                  </a:cubicBezTo>
                  <a:cubicBezTo>
                    <a:pt x="34719" y="61080"/>
                    <a:pt x="34707" y="60603"/>
                    <a:pt x="34695" y="60115"/>
                  </a:cubicBezTo>
                  <a:close/>
                  <a:moveTo>
                    <a:pt x="47982" y="53138"/>
                  </a:moveTo>
                  <a:cubicBezTo>
                    <a:pt x="47840" y="53090"/>
                    <a:pt x="47685" y="53079"/>
                    <a:pt x="47554" y="53019"/>
                  </a:cubicBezTo>
                  <a:cubicBezTo>
                    <a:pt x="46589" y="52626"/>
                    <a:pt x="45613" y="52245"/>
                    <a:pt x="44637" y="51864"/>
                  </a:cubicBezTo>
                  <a:cubicBezTo>
                    <a:pt x="44506" y="51828"/>
                    <a:pt x="44351" y="51828"/>
                    <a:pt x="44220" y="51805"/>
                  </a:cubicBezTo>
                  <a:cubicBezTo>
                    <a:pt x="44208" y="51852"/>
                    <a:pt x="44208" y="51888"/>
                    <a:pt x="44184" y="51924"/>
                  </a:cubicBezTo>
                  <a:cubicBezTo>
                    <a:pt x="45173" y="52317"/>
                    <a:pt x="46149" y="52709"/>
                    <a:pt x="47137" y="53102"/>
                  </a:cubicBezTo>
                  <a:cubicBezTo>
                    <a:pt x="47125" y="53138"/>
                    <a:pt x="47125" y="53162"/>
                    <a:pt x="47101" y="53186"/>
                  </a:cubicBezTo>
                  <a:cubicBezTo>
                    <a:pt x="46970" y="53162"/>
                    <a:pt x="46851" y="53150"/>
                    <a:pt x="46720" y="53090"/>
                  </a:cubicBezTo>
                  <a:cubicBezTo>
                    <a:pt x="45827" y="52733"/>
                    <a:pt x="44934" y="52352"/>
                    <a:pt x="44041" y="52019"/>
                  </a:cubicBezTo>
                  <a:cubicBezTo>
                    <a:pt x="43851" y="51936"/>
                    <a:pt x="43625" y="51959"/>
                    <a:pt x="43410" y="51924"/>
                  </a:cubicBezTo>
                  <a:cubicBezTo>
                    <a:pt x="43399" y="51971"/>
                    <a:pt x="43399" y="52019"/>
                    <a:pt x="43387" y="52055"/>
                  </a:cubicBezTo>
                  <a:cubicBezTo>
                    <a:pt x="44470" y="52507"/>
                    <a:pt x="45542" y="52948"/>
                    <a:pt x="46625" y="53400"/>
                  </a:cubicBezTo>
                  <a:cubicBezTo>
                    <a:pt x="46613" y="53424"/>
                    <a:pt x="46613" y="53460"/>
                    <a:pt x="46601" y="53483"/>
                  </a:cubicBezTo>
                  <a:cubicBezTo>
                    <a:pt x="46458" y="53448"/>
                    <a:pt x="46327" y="53424"/>
                    <a:pt x="46197" y="53364"/>
                  </a:cubicBezTo>
                  <a:cubicBezTo>
                    <a:pt x="45232" y="52971"/>
                    <a:pt x="44280" y="52567"/>
                    <a:pt x="43303" y="52162"/>
                  </a:cubicBezTo>
                  <a:cubicBezTo>
                    <a:pt x="43160" y="52102"/>
                    <a:pt x="42982" y="52090"/>
                    <a:pt x="42803" y="52043"/>
                  </a:cubicBezTo>
                  <a:cubicBezTo>
                    <a:pt x="42791" y="52090"/>
                    <a:pt x="42768" y="52114"/>
                    <a:pt x="42768" y="52162"/>
                  </a:cubicBezTo>
                  <a:cubicBezTo>
                    <a:pt x="43863" y="52590"/>
                    <a:pt x="44934" y="53043"/>
                    <a:pt x="46018" y="53471"/>
                  </a:cubicBezTo>
                  <a:cubicBezTo>
                    <a:pt x="46006" y="53507"/>
                    <a:pt x="45982" y="53543"/>
                    <a:pt x="45970" y="53579"/>
                  </a:cubicBezTo>
                  <a:cubicBezTo>
                    <a:pt x="45839" y="53531"/>
                    <a:pt x="45685" y="53507"/>
                    <a:pt x="45565" y="53460"/>
                  </a:cubicBezTo>
                  <a:cubicBezTo>
                    <a:pt x="44613" y="53067"/>
                    <a:pt x="43684" y="52698"/>
                    <a:pt x="42732" y="52317"/>
                  </a:cubicBezTo>
                  <a:cubicBezTo>
                    <a:pt x="42339" y="52150"/>
                    <a:pt x="42220" y="52150"/>
                    <a:pt x="41779" y="52340"/>
                  </a:cubicBezTo>
                  <a:cubicBezTo>
                    <a:pt x="43149" y="52805"/>
                    <a:pt x="44482" y="53269"/>
                    <a:pt x="45839" y="53721"/>
                  </a:cubicBezTo>
                  <a:cubicBezTo>
                    <a:pt x="45827" y="53757"/>
                    <a:pt x="45827" y="53805"/>
                    <a:pt x="45804" y="53829"/>
                  </a:cubicBezTo>
                  <a:cubicBezTo>
                    <a:pt x="45673" y="53805"/>
                    <a:pt x="45530" y="53781"/>
                    <a:pt x="45387" y="53745"/>
                  </a:cubicBezTo>
                  <a:cubicBezTo>
                    <a:pt x="44125" y="53329"/>
                    <a:pt x="42863" y="52876"/>
                    <a:pt x="41601" y="52471"/>
                  </a:cubicBezTo>
                  <a:cubicBezTo>
                    <a:pt x="41363" y="52400"/>
                    <a:pt x="41077" y="52436"/>
                    <a:pt x="40827" y="52400"/>
                  </a:cubicBezTo>
                  <a:cubicBezTo>
                    <a:pt x="40827" y="52448"/>
                    <a:pt x="40803" y="52471"/>
                    <a:pt x="40803" y="52519"/>
                  </a:cubicBezTo>
                  <a:cubicBezTo>
                    <a:pt x="41625" y="52924"/>
                    <a:pt x="42517" y="53186"/>
                    <a:pt x="43291" y="53698"/>
                  </a:cubicBezTo>
                  <a:cubicBezTo>
                    <a:pt x="43149" y="53721"/>
                    <a:pt x="43006" y="53710"/>
                    <a:pt x="42887" y="53662"/>
                  </a:cubicBezTo>
                  <a:cubicBezTo>
                    <a:pt x="42053" y="53329"/>
                    <a:pt x="41244" y="52983"/>
                    <a:pt x="40422" y="52638"/>
                  </a:cubicBezTo>
                  <a:cubicBezTo>
                    <a:pt x="40267" y="52578"/>
                    <a:pt x="40089" y="52590"/>
                    <a:pt x="39910" y="52567"/>
                  </a:cubicBezTo>
                  <a:cubicBezTo>
                    <a:pt x="39910" y="52590"/>
                    <a:pt x="39898" y="52638"/>
                    <a:pt x="39898" y="52674"/>
                  </a:cubicBezTo>
                  <a:cubicBezTo>
                    <a:pt x="41208" y="53150"/>
                    <a:pt x="42517" y="53638"/>
                    <a:pt x="43839" y="54114"/>
                  </a:cubicBezTo>
                  <a:cubicBezTo>
                    <a:pt x="43839" y="54162"/>
                    <a:pt x="43827" y="54198"/>
                    <a:pt x="43827" y="54245"/>
                  </a:cubicBezTo>
                  <a:cubicBezTo>
                    <a:pt x="43684" y="54257"/>
                    <a:pt x="43541" y="54257"/>
                    <a:pt x="43363" y="54281"/>
                  </a:cubicBezTo>
                  <a:cubicBezTo>
                    <a:pt x="43541" y="54364"/>
                    <a:pt x="43696" y="54424"/>
                    <a:pt x="43839" y="54495"/>
                  </a:cubicBezTo>
                  <a:cubicBezTo>
                    <a:pt x="43827" y="54543"/>
                    <a:pt x="43827" y="54579"/>
                    <a:pt x="43815" y="54614"/>
                  </a:cubicBezTo>
                  <a:cubicBezTo>
                    <a:pt x="43637" y="54591"/>
                    <a:pt x="43458" y="54579"/>
                    <a:pt x="43291" y="54519"/>
                  </a:cubicBezTo>
                  <a:cubicBezTo>
                    <a:pt x="41839" y="53983"/>
                    <a:pt x="40374" y="53448"/>
                    <a:pt x="38922" y="52924"/>
                  </a:cubicBezTo>
                  <a:cubicBezTo>
                    <a:pt x="38767" y="52864"/>
                    <a:pt x="38588" y="52876"/>
                    <a:pt x="38446" y="52852"/>
                  </a:cubicBezTo>
                  <a:cubicBezTo>
                    <a:pt x="40243" y="53567"/>
                    <a:pt x="42089" y="54114"/>
                    <a:pt x="43827" y="54936"/>
                  </a:cubicBezTo>
                  <a:cubicBezTo>
                    <a:pt x="43684" y="54948"/>
                    <a:pt x="43541" y="54912"/>
                    <a:pt x="43422" y="54876"/>
                  </a:cubicBezTo>
                  <a:cubicBezTo>
                    <a:pt x="41684" y="54257"/>
                    <a:pt x="39946" y="53650"/>
                    <a:pt x="38207" y="53055"/>
                  </a:cubicBezTo>
                  <a:cubicBezTo>
                    <a:pt x="38029" y="52995"/>
                    <a:pt x="37826" y="52995"/>
                    <a:pt x="37648" y="52983"/>
                  </a:cubicBezTo>
                  <a:cubicBezTo>
                    <a:pt x="37636" y="53007"/>
                    <a:pt x="37636" y="53043"/>
                    <a:pt x="37636" y="53067"/>
                  </a:cubicBezTo>
                  <a:cubicBezTo>
                    <a:pt x="37743" y="53114"/>
                    <a:pt x="37826" y="53174"/>
                    <a:pt x="37934" y="53210"/>
                  </a:cubicBezTo>
                  <a:cubicBezTo>
                    <a:pt x="39517" y="53745"/>
                    <a:pt x="41017" y="54531"/>
                    <a:pt x="42648" y="54900"/>
                  </a:cubicBezTo>
                  <a:cubicBezTo>
                    <a:pt x="43113" y="55007"/>
                    <a:pt x="43541" y="55210"/>
                    <a:pt x="43994" y="55376"/>
                  </a:cubicBezTo>
                  <a:cubicBezTo>
                    <a:pt x="44101" y="55412"/>
                    <a:pt x="44232" y="55424"/>
                    <a:pt x="44315" y="55388"/>
                  </a:cubicBezTo>
                  <a:cubicBezTo>
                    <a:pt x="44577" y="55257"/>
                    <a:pt x="44815" y="55091"/>
                    <a:pt x="45089" y="54936"/>
                  </a:cubicBezTo>
                  <a:cubicBezTo>
                    <a:pt x="44815" y="54781"/>
                    <a:pt x="44553" y="54650"/>
                    <a:pt x="44303" y="54531"/>
                  </a:cubicBezTo>
                  <a:cubicBezTo>
                    <a:pt x="44315" y="54483"/>
                    <a:pt x="44351" y="54436"/>
                    <a:pt x="44363" y="54400"/>
                  </a:cubicBezTo>
                  <a:cubicBezTo>
                    <a:pt x="44553" y="54483"/>
                    <a:pt x="44732" y="54579"/>
                    <a:pt x="44934" y="54650"/>
                  </a:cubicBezTo>
                  <a:cubicBezTo>
                    <a:pt x="45113" y="54710"/>
                    <a:pt x="45304" y="54948"/>
                    <a:pt x="45482" y="54650"/>
                  </a:cubicBezTo>
                  <a:cubicBezTo>
                    <a:pt x="45030" y="54495"/>
                    <a:pt x="44601" y="54353"/>
                    <a:pt x="44172" y="54198"/>
                  </a:cubicBezTo>
                  <a:cubicBezTo>
                    <a:pt x="44184" y="54138"/>
                    <a:pt x="44220" y="54102"/>
                    <a:pt x="44232" y="54043"/>
                  </a:cubicBezTo>
                  <a:cubicBezTo>
                    <a:pt x="44434" y="54102"/>
                    <a:pt x="44673" y="54126"/>
                    <a:pt x="44851" y="54233"/>
                  </a:cubicBezTo>
                  <a:cubicBezTo>
                    <a:pt x="45506" y="54591"/>
                    <a:pt x="46066" y="54472"/>
                    <a:pt x="46625" y="54019"/>
                  </a:cubicBezTo>
                  <a:cubicBezTo>
                    <a:pt x="47066" y="53650"/>
                    <a:pt x="47542" y="53400"/>
                    <a:pt x="47982" y="53138"/>
                  </a:cubicBezTo>
                  <a:cubicBezTo>
                    <a:pt x="48042" y="53102"/>
                    <a:pt x="48137" y="53090"/>
                    <a:pt x="48197" y="53043"/>
                  </a:cubicBezTo>
                  <a:cubicBezTo>
                    <a:pt x="49768" y="52114"/>
                    <a:pt x="51328" y="51197"/>
                    <a:pt x="52900" y="50257"/>
                  </a:cubicBezTo>
                  <a:cubicBezTo>
                    <a:pt x="52935" y="50233"/>
                    <a:pt x="52983" y="50185"/>
                    <a:pt x="53031" y="50138"/>
                  </a:cubicBezTo>
                  <a:cubicBezTo>
                    <a:pt x="53019" y="50126"/>
                    <a:pt x="53019" y="50102"/>
                    <a:pt x="52995" y="50078"/>
                  </a:cubicBezTo>
                  <a:cubicBezTo>
                    <a:pt x="51269" y="50423"/>
                    <a:pt x="49542" y="50769"/>
                    <a:pt x="47816" y="51090"/>
                  </a:cubicBezTo>
                  <a:lnTo>
                    <a:pt x="47816" y="51162"/>
                  </a:lnTo>
                  <a:lnTo>
                    <a:pt x="48887" y="51614"/>
                  </a:lnTo>
                  <a:cubicBezTo>
                    <a:pt x="48280" y="51650"/>
                    <a:pt x="47816" y="51066"/>
                    <a:pt x="47078" y="51257"/>
                  </a:cubicBezTo>
                  <a:cubicBezTo>
                    <a:pt x="47685" y="51495"/>
                    <a:pt x="48221" y="51697"/>
                    <a:pt x="48744" y="51900"/>
                  </a:cubicBezTo>
                  <a:cubicBezTo>
                    <a:pt x="48733" y="51924"/>
                    <a:pt x="48709" y="51971"/>
                    <a:pt x="48697" y="51995"/>
                  </a:cubicBezTo>
                  <a:cubicBezTo>
                    <a:pt x="48161" y="51805"/>
                    <a:pt x="47625" y="51590"/>
                    <a:pt x="47078" y="51400"/>
                  </a:cubicBezTo>
                  <a:cubicBezTo>
                    <a:pt x="46863" y="51328"/>
                    <a:pt x="46649" y="51352"/>
                    <a:pt x="46423" y="51316"/>
                  </a:cubicBezTo>
                  <a:cubicBezTo>
                    <a:pt x="46411" y="51352"/>
                    <a:pt x="46411" y="51388"/>
                    <a:pt x="46411" y="51424"/>
                  </a:cubicBezTo>
                  <a:cubicBezTo>
                    <a:pt x="47006" y="51650"/>
                    <a:pt x="47601" y="51888"/>
                    <a:pt x="48197" y="52102"/>
                  </a:cubicBezTo>
                  <a:cubicBezTo>
                    <a:pt x="48173" y="52138"/>
                    <a:pt x="48173" y="52162"/>
                    <a:pt x="48161" y="52209"/>
                  </a:cubicBezTo>
                  <a:cubicBezTo>
                    <a:pt x="48042" y="52186"/>
                    <a:pt x="47935" y="52162"/>
                    <a:pt x="47816" y="52126"/>
                  </a:cubicBezTo>
                  <a:cubicBezTo>
                    <a:pt x="47304" y="51924"/>
                    <a:pt x="46780" y="51721"/>
                    <a:pt x="46256" y="51543"/>
                  </a:cubicBezTo>
                  <a:cubicBezTo>
                    <a:pt x="46089" y="51483"/>
                    <a:pt x="45911" y="51495"/>
                    <a:pt x="45732" y="51471"/>
                  </a:cubicBezTo>
                  <a:cubicBezTo>
                    <a:pt x="45732" y="51495"/>
                    <a:pt x="45720" y="51531"/>
                    <a:pt x="45720" y="51555"/>
                  </a:cubicBezTo>
                  <a:cubicBezTo>
                    <a:pt x="46494" y="51852"/>
                    <a:pt x="47268" y="52138"/>
                    <a:pt x="48042" y="52436"/>
                  </a:cubicBezTo>
                  <a:cubicBezTo>
                    <a:pt x="48030" y="52459"/>
                    <a:pt x="48018" y="52507"/>
                    <a:pt x="48018" y="52543"/>
                  </a:cubicBezTo>
                  <a:cubicBezTo>
                    <a:pt x="47875" y="52507"/>
                    <a:pt x="47732" y="52495"/>
                    <a:pt x="47613" y="52436"/>
                  </a:cubicBezTo>
                  <a:cubicBezTo>
                    <a:pt x="46923" y="52186"/>
                    <a:pt x="46244" y="51912"/>
                    <a:pt x="45554" y="51674"/>
                  </a:cubicBezTo>
                  <a:cubicBezTo>
                    <a:pt x="45351" y="51602"/>
                    <a:pt x="45113" y="51626"/>
                    <a:pt x="44899" y="51614"/>
                  </a:cubicBezTo>
                  <a:cubicBezTo>
                    <a:pt x="44899" y="51650"/>
                    <a:pt x="44899" y="51686"/>
                    <a:pt x="44887" y="51721"/>
                  </a:cubicBezTo>
                  <a:cubicBezTo>
                    <a:pt x="44982" y="51769"/>
                    <a:pt x="45065" y="51805"/>
                    <a:pt x="45173" y="51840"/>
                  </a:cubicBezTo>
                  <a:lnTo>
                    <a:pt x="47721" y="52864"/>
                  </a:lnTo>
                  <a:cubicBezTo>
                    <a:pt x="47816" y="52936"/>
                    <a:pt x="47899" y="53043"/>
                    <a:pt x="47982" y="53138"/>
                  </a:cubicBezTo>
                  <a:close/>
                  <a:moveTo>
                    <a:pt x="4525" y="25873"/>
                  </a:moveTo>
                  <a:cubicBezTo>
                    <a:pt x="4334" y="25825"/>
                    <a:pt x="4156" y="25766"/>
                    <a:pt x="3965" y="25718"/>
                  </a:cubicBezTo>
                  <a:cubicBezTo>
                    <a:pt x="3941" y="25766"/>
                    <a:pt x="3929" y="25789"/>
                    <a:pt x="3917" y="25837"/>
                  </a:cubicBezTo>
                  <a:cubicBezTo>
                    <a:pt x="4048" y="25944"/>
                    <a:pt x="4191" y="26051"/>
                    <a:pt x="4334" y="26147"/>
                  </a:cubicBezTo>
                  <a:cubicBezTo>
                    <a:pt x="4310" y="26182"/>
                    <a:pt x="4310" y="26206"/>
                    <a:pt x="4298" y="26242"/>
                  </a:cubicBezTo>
                  <a:cubicBezTo>
                    <a:pt x="3917" y="26004"/>
                    <a:pt x="3525" y="25706"/>
                    <a:pt x="3096" y="26111"/>
                  </a:cubicBezTo>
                  <a:cubicBezTo>
                    <a:pt x="7418" y="28647"/>
                    <a:pt x="11716" y="31195"/>
                    <a:pt x="16026" y="33743"/>
                  </a:cubicBezTo>
                  <a:cubicBezTo>
                    <a:pt x="15169" y="32386"/>
                    <a:pt x="13585" y="32016"/>
                    <a:pt x="12442" y="31052"/>
                  </a:cubicBezTo>
                  <a:cubicBezTo>
                    <a:pt x="12454" y="31016"/>
                    <a:pt x="12478" y="30992"/>
                    <a:pt x="12490" y="30969"/>
                  </a:cubicBezTo>
                  <a:cubicBezTo>
                    <a:pt x="13335" y="31493"/>
                    <a:pt x="14204" y="32005"/>
                    <a:pt x="15050" y="32516"/>
                  </a:cubicBezTo>
                  <a:cubicBezTo>
                    <a:pt x="15074" y="32493"/>
                    <a:pt x="15085" y="32457"/>
                    <a:pt x="15121" y="32433"/>
                  </a:cubicBezTo>
                  <a:cubicBezTo>
                    <a:pt x="14859" y="32207"/>
                    <a:pt x="14597" y="31981"/>
                    <a:pt x="14347" y="31766"/>
                  </a:cubicBezTo>
                  <a:cubicBezTo>
                    <a:pt x="14395" y="31778"/>
                    <a:pt x="14466" y="31790"/>
                    <a:pt x="14538" y="31802"/>
                  </a:cubicBezTo>
                  <a:cubicBezTo>
                    <a:pt x="14574" y="31778"/>
                    <a:pt x="14585" y="31731"/>
                    <a:pt x="14621" y="31707"/>
                  </a:cubicBezTo>
                  <a:cubicBezTo>
                    <a:pt x="14359" y="31493"/>
                    <a:pt x="14121" y="31243"/>
                    <a:pt x="13847" y="31064"/>
                  </a:cubicBezTo>
                  <a:cubicBezTo>
                    <a:pt x="13323" y="30719"/>
                    <a:pt x="12752" y="30433"/>
                    <a:pt x="12216" y="30111"/>
                  </a:cubicBezTo>
                  <a:cubicBezTo>
                    <a:pt x="12145" y="30064"/>
                    <a:pt x="12073" y="30004"/>
                    <a:pt x="12014" y="29945"/>
                  </a:cubicBezTo>
                  <a:cubicBezTo>
                    <a:pt x="12026" y="29933"/>
                    <a:pt x="12037" y="29897"/>
                    <a:pt x="12061" y="29885"/>
                  </a:cubicBezTo>
                  <a:cubicBezTo>
                    <a:pt x="12680" y="30242"/>
                    <a:pt x="13288" y="30600"/>
                    <a:pt x="13919" y="30957"/>
                  </a:cubicBezTo>
                  <a:cubicBezTo>
                    <a:pt x="13931" y="30933"/>
                    <a:pt x="13966" y="30885"/>
                    <a:pt x="13978" y="30850"/>
                  </a:cubicBezTo>
                  <a:cubicBezTo>
                    <a:pt x="13288" y="30219"/>
                    <a:pt x="12383" y="29921"/>
                    <a:pt x="11656" y="29349"/>
                  </a:cubicBezTo>
                  <a:lnTo>
                    <a:pt x="11704" y="29266"/>
                  </a:lnTo>
                  <a:cubicBezTo>
                    <a:pt x="12276" y="29588"/>
                    <a:pt x="12859" y="29921"/>
                    <a:pt x="13431" y="30254"/>
                  </a:cubicBezTo>
                  <a:cubicBezTo>
                    <a:pt x="13097" y="29635"/>
                    <a:pt x="12788" y="29040"/>
                    <a:pt x="12121" y="28706"/>
                  </a:cubicBezTo>
                  <a:cubicBezTo>
                    <a:pt x="11561" y="28445"/>
                    <a:pt x="11049" y="28111"/>
                    <a:pt x="10513" y="27814"/>
                  </a:cubicBezTo>
                  <a:cubicBezTo>
                    <a:pt x="10406" y="27754"/>
                    <a:pt x="10335" y="27683"/>
                    <a:pt x="10240" y="27623"/>
                  </a:cubicBezTo>
                  <a:cubicBezTo>
                    <a:pt x="10252" y="27599"/>
                    <a:pt x="10287" y="27563"/>
                    <a:pt x="10299" y="27540"/>
                  </a:cubicBezTo>
                  <a:cubicBezTo>
                    <a:pt x="11002" y="27921"/>
                    <a:pt x="11704" y="28325"/>
                    <a:pt x="12418" y="28706"/>
                  </a:cubicBezTo>
                  <a:cubicBezTo>
                    <a:pt x="12311" y="28456"/>
                    <a:pt x="12157" y="28230"/>
                    <a:pt x="12026" y="28028"/>
                  </a:cubicBezTo>
                  <a:cubicBezTo>
                    <a:pt x="11287" y="26921"/>
                    <a:pt x="10549" y="25837"/>
                    <a:pt x="9811" y="24730"/>
                  </a:cubicBezTo>
                  <a:cubicBezTo>
                    <a:pt x="9704" y="24599"/>
                    <a:pt x="9621" y="24456"/>
                    <a:pt x="9501" y="24289"/>
                  </a:cubicBezTo>
                  <a:cubicBezTo>
                    <a:pt x="9394" y="24313"/>
                    <a:pt x="9275" y="24361"/>
                    <a:pt x="9168" y="24396"/>
                  </a:cubicBezTo>
                  <a:lnTo>
                    <a:pt x="9168" y="24480"/>
                  </a:lnTo>
                  <a:cubicBezTo>
                    <a:pt x="9370" y="24551"/>
                    <a:pt x="9597" y="24646"/>
                    <a:pt x="9811" y="24718"/>
                  </a:cubicBezTo>
                  <a:cubicBezTo>
                    <a:pt x="9763" y="24908"/>
                    <a:pt x="9680" y="24908"/>
                    <a:pt x="9513" y="24825"/>
                  </a:cubicBezTo>
                  <a:cubicBezTo>
                    <a:pt x="9287" y="24694"/>
                    <a:pt x="9049" y="24575"/>
                    <a:pt x="8823" y="24456"/>
                  </a:cubicBezTo>
                  <a:cubicBezTo>
                    <a:pt x="8811" y="24480"/>
                    <a:pt x="8799" y="24516"/>
                    <a:pt x="8775" y="24527"/>
                  </a:cubicBezTo>
                  <a:cubicBezTo>
                    <a:pt x="9132" y="24730"/>
                    <a:pt x="9478" y="24944"/>
                    <a:pt x="9835" y="25147"/>
                  </a:cubicBezTo>
                  <a:lnTo>
                    <a:pt x="9799" y="25242"/>
                  </a:lnTo>
                  <a:cubicBezTo>
                    <a:pt x="9240" y="25111"/>
                    <a:pt x="8859" y="24551"/>
                    <a:pt x="8216" y="24670"/>
                  </a:cubicBezTo>
                  <a:lnTo>
                    <a:pt x="10621" y="26194"/>
                  </a:lnTo>
                  <a:cubicBezTo>
                    <a:pt x="10597" y="26242"/>
                    <a:pt x="10585" y="26266"/>
                    <a:pt x="10549" y="26313"/>
                  </a:cubicBezTo>
                  <a:cubicBezTo>
                    <a:pt x="10466" y="26254"/>
                    <a:pt x="10359" y="26194"/>
                    <a:pt x="10263" y="26135"/>
                  </a:cubicBezTo>
                  <a:cubicBezTo>
                    <a:pt x="9549" y="25706"/>
                    <a:pt x="8859" y="25254"/>
                    <a:pt x="8132" y="24825"/>
                  </a:cubicBezTo>
                  <a:cubicBezTo>
                    <a:pt x="7989" y="24754"/>
                    <a:pt x="7811" y="24766"/>
                    <a:pt x="7668" y="24718"/>
                  </a:cubicBezTo>
                  <a:cubicBezTo>
                    <a:pt x="7644" y="24754"/>
                    <a:pt x="7644" y="24777"/>
                    <a:pt x="7632" y="24813"/>
                  </a:cubicBezTo>
                  <a:cubicBezTo>
                    <a:pt x="7977" y="25087"/>
                    <a:pt x="8430" y="25242"/>
                    <a:pt x="8704" y="25611"/>
                  </a:cubicBezTo>
                  <a:cubicBezTo>
                    <a:pt x="8323" y="25444"/>
                    <a:pt x="7977" y="25206"/>
                    <a:pt x="7608" y="25016"/>
                  </a:cubicBezTo>
                  <a:cubicBezTo>
                    <a:pt x="7430" y="24932"/>
                    <a:pt x="7204" y="24932"/>
                    <a:pt x="7013" y="24897"/>
                  </a:cubicBezTo>
                  <a:lnTo>
                    <a:pt x="6965" y="25027"/>
                  </a:lnTo>
                  <a:cubicBezTo>
                    <a:pt x="8454" y="25909"/>
                    <a:pt x="9954" y="26790"/>
                    <a:pt x="11442" y="27671"/>
                  </a:cubicBezTo>
                  <a:lnTo>
                    <a:pt x="11406" y="27754"/>
                  </a:lnTo>
                  <a:cubicBezTo>
                    <a:pt x="11299" y="27706"/>
                    <a:pt x="11180" y="27671"/>
                    <a:pt x="11085" y="27611"/>
                  </a:cubicBezTo>
                  <a:cubicBezTo>
                    <a:pt x="9728" y="26801"/>
                    <a:pt x="8358" y="26004"/>
                    <a:pt x="7013" y="25206"/>
                  </a:cubicBezTo>
                  <a:cubicBezTo>
                    <a:pt x="6882" y="25135"/>
                    <a:pt x="6715" y="25123"/>
                    <a:pt x="6561" y="25075"/>
                  </a:cubicBezTo>
                  <a:cubicBezTo>
                    <a:pt x="6549" y="25123"/>
                    <a:pt x="6537" y="25147"/>
                    <a:pt x="6525" y="25194"/>
                  </a:cubicBezTo>
                  <a:cubicBezTo>
                    <a:pt x="6858" y="25408"/>
                    <a:pt x="7215" y="25623"/>
                    <a:pt x="7561" y="25837"/>
                  </a:cubicBezTo>
                  <a:cubicBezTo>
                    <a:pt x="7549" y="25861"/>
                    <a:pt x="7513" y="25897"/>
                    <a:pt x="7501" y="25932"/>
                  </a:cubicBezTo>
                  <a:cubicBezTo>
                    <a:pt x="7239" y="25778"/>
                    <a:pt x="6965" y="25635"/>
                    <a:pt x="6703" y="25468"/>
                  </a:cubicBezTo>
                  <a:cubicBezTo>
                    <a:pt x="6430" y="25301"/>
                    <a:pt x="6180" y="25111"/>
                    <a:pt x="5822" y="25373"/>
                  </a:cubicBezTo>
                  <a:cubicBezTo>
                    <a:pt x="7037" y="26135"/>
                    <a:pt x="8251" y="26897"/>
                    <a:pt x="9466" y="27635"/>
                  </a:cubicBezTo>
                  <a:cubicBezTo>
                    <a:pt x="9454" y="27671"/>
                    <a:pt x="9442" y="27683"/>
                    <a:pt x="9418" y="27706"/>
                  </a:cubicBezTo>
                  <a:cubicBezTo>
                    <a:pt x="9335" y="27671"/>
                    <a:pt x="9240" y="27635"/>
                    <a:pt x="9168" y="27587"/>
                  </a:cubicBezTo>
                  <a:cubicBezTo>
                    <a:pt x="8085" y="26921"/>
                    <a:pt x="7001" y="26254"/>
                    <a:pt x="5930" y="25551"/>
                  </a:cubicBezTo>
                  <a:cubicBezTo>
                    <a:pt x="5703" y="25408"/>
                    <a:pt x="5489" y="25349"/>
                    <a:pt x="5239" y="25492"/>
                  </a:cubicBezTo>
                  <a:cubicBezTo>
                    <a:pt x="5834" y="25861"/>
                    <a:pt x="6418" y="26218"/>
                    <a:pt x="7001" y="26599"/>
                  </a:cubicBezTo>
                  <a:cubicBezTo>
                    <a:pt x="6977" y="26623"/>
                    <a:pt x="6954" y="26659"/>
                    <a:pt x="6942" y="26682"/>
                  </a:cubicBezTo>
                  <a:cubicBezTo>
                    <a:pt x="6406" y="26361"/>
                    <a:pt x="5870" y="26063"/>
                    <a:pt x="5346" y="25718"/>
                  </a:cubicBezTo>
                  <a:cubicBezTo>
                    <a:pt x="5037" y="25492"/>
                    <a:pt x="4763" y="25563"/>
                    <a:pt x="4441" y="25682"/>
                  </a:cubicBezTo>
                  <a:cubicBezTo>
                    <a:pt x="4501" y="25766"/>
                    <a:pt x="4525" y="25801"/>
                    <a:pt x="4572" y="25849"/>
                  </a:cubicBezTo>
                  <a:cubicBezTo>
                    <a:pt x="4537" y="25849"/>
                    <a:pt x="4525" y="25873"/>
                    <a:pt x="4525" y="25873"/>
                  </a:cubicBezTo>
                  <a:close/>
                  <a:moveTo>
                    <a:pt x="40815" y="54876"/>
                  </a:moveTo>
                  <a:lnTo>
                    <a:pt x="40815" y="54876"/>
                  </a:lnTo>
                  <a:cubicBezTo>
                    <a:pt x="40720" y="54829"/>
                    <a:pt x="40636" y="54781"/>
                    <a:pt x="40470" y="54698"/>
                  </a:cubicBezTo>
                  <a:cubicBezTo>
                    <a:pt x="39839" y="55793"/>
                    <a:pt x="39219" y="56853"/>
                    <a:pt x="38612" y="57924"/>
                  </a:cubicBezTo>
                  <a:cubicBezTo>
                    <a:pt x="38577" y="57912"/>
                    <a:pt x="38529" y="57877"/>
                    <a:pt x="38505" y="57865"/>
                  </a:cubicBezTo>
                  <a:cubicBezTo>
                    <a:pt x="39112" y="56805"/>
                    <a:pt x="39720" y="55734"/>
                    <a:pt x="40339" y="54686"/>
                  </a:cubicBezTo>
                  <a:cubicBezTo>
                    <a:pt x="40243" y="54745"/>
                    <a:pt x="40172" y="54817"/>
                    <a:pt x="40112" y="54900"/>
                  </a:cubicBezTo>
                  <a:cubicBezTo>
                    <a:pt x="39624" y="55698"/>
                    <a:pt x="39124" y="56484"/>
                    <a:pt x="38636" y="57258"/>
                  </a:cubicBezTo>
                  <a:cubicBezTo>
                    <a:pt x="38517" y="57448"/>
                    <a:pt x="38291" y="57579"/>
                    <a:pt x="38231" y="57781"/>
                  </a:cubicBezTo>
                  <a:cubicBezTo>
                    <a:pt x="37576" y="59627"/>
                    <a:pt x="37029" y="61496"/>
                    <a:pt x="37529" y="63496"/>
                  </a:cubicBezTo>
                  <a:lnTo>
                    <a:pt x="37529" y="62008"/>
                  </a:lnTo>
                  <a:lnTo>
                    <a:pt x="37636" y="62008"/>
                  </a:lnTo>
                  <a:lnTo>
                    <a:pt x="37636" y="63699"/>
                  </a:lnTo>
                  <a:lnTo>
                    <a:pt x="37767" y="63699"/>
                  </a:lnTo>
                  <a:lnTo>
                    <a:pt x="37767" y="62258"/>
                  </a:lnTo>
                  <a:cubicBezTo>
                    <a:pt x="37874" y="62770"/>
                    <a:pt x="37791" y="63294"/>
                    <a:pt x="37910" y="63806"/>
                  </a:cubicBezTo>
                  <a:lnTo>
                    <a:pt x="38041" y="63806"/>
                  </a:lnTo>
                  <a:lnTo>
                    <a:pt x="38041" y="62258"/>
                  </a:lnTo>
                  <a:lnTo>
                    <a:pt x="38112" y="62258"/>
                  </a:lnTo>
                  <a:cubicBezTo>
                    <a:pt x="38148" y="62806"/>
                    <a:pt x="38172" y="63377"/>
                    <a:pt x="38207" y="63925"/>
                  </a:cubicBezTo>
                  <a:cubicBezTo>
                    <a:pt x="38243" y="63925"/>
                    <a:pt x="38279" y="63925"/>
                    <a:pt x="38326" y="63913"/>
                  </a:cubicBezTo>
                  <a:cubicBezTo>
                    <a:pt x="38291" y="63377"/>
                    <a:pt x="38267" y="62818"/>
                    <a:pt x="38231" y="62282"/>
                  </a:cubicBezTo>
                  <a:lnTo>
                    <a:pt x="38338" y="62282"/>
                  </a:lnTo>
                  <a:cubicBezTo>
                    <a:pt x="38398" y="62854"/>
                    <a:pt x="38446" y="63413"/>
                    <a:pt x="38505" y="63985"/>
                  </a:cubicBezTo>
                  <a:lnTo>
                    <a:pt x="38588" y="63985"/>
                  </a:lnTo>
                  <a:lnTo>
                    <a:pt x="38588" y="62377"/>
                  </a:lnTo>
                  <a:cubicBezTo>
                    <a:pt x="38648" y="62865"/>
                    <a:pt x="38684" y="63377"/>
                    <a:pt x="38707" y="63866"/>
                  </a:cubicBezTo>
                  <a:cubicBezTo>
                    <a:pt x="38707" y="63973"/>
                    <a:pt x="38779" y="64068"/>
                    <a:pt x="38827" y="64175"/>
                  </a:cubicBezTo>
                  <a:cubicBezTo>
                    <a:pt x="38862" y="64163"/>
                    <a:pt x="38898" y="64163"/>
                    <a:pt x="38934" y="64151"/>
                  </a:cubicBezTo>
                  <a:cubicBezTo>
                    <a:pt x="38898" y="63520"/>
                    <a:pt x="38874" y="62901"/>
                    <a:pt x="38838" y="62258"/>
                  </a:cubicBezTo>
                  <a:lnTo>
                    <a:pt x="38898" y="62258"/>
                  </a:lnTo>
                  <a:cubicBezTo>
                    <a:pt x="38958" y="62925"/>
                    <a:pt x="39005" y="63580"/>
                    <a:pt x="39065" y="64247"/>
                  </a:cubicBezTo>
                  <a:cubicBezTo>
                    <a:pt x="39100" y="64247"/>
                    <a:pt x="39136" y="64235"/>
                    <a:pt x="39172" y="64235"/>
                  </a:cubicBezTo>
                  <a:lnTo>
                    <a:pt x="39172" y="62318"/>
                  </a:lnTo>
                  <a:cubicBezTo>
                    <a:pt x="39243" y="62889"/>
                    <a:pt x="39255" y="63473"/>
                    <a:pt x="39303" y="64044"/>
                  </a:cubicBezTo>
                  <a:cubicBezTo>
                    <a:pt x="39315" y="64163"/>
                    <a:pt x="39410" y="64270"/>
                    <a:pt x="39469" y="64378"/>
                  </a:cubicBezTo>
                  <a:lnTo>
                    <a:pt x="39553" y="64342"/>
                  </a:lnTo>
                  <a:cubicBezTo>
                    <a:pt x="39481" y="63556"/>
                    <a:pt x="39410" y="62746"/>
                    <a:pt x="39339" y="61961"/>
                  </a:cubicBezTo>
                  <a:cubicBezTo>
                    <a:pt x="39362" y="61961"/>
                    <a:pt x="39398" y="61961"/>
                    <a:pt x="39422" y="61937"/>
                  </a:cubicBezTo>
                  <a:cubicBezTo>
                    <a:pt x="39446" y="62056"/>
                    <a:pt x="39458" y="62199"/>
                    <a:pt x="39469" y="62318"/>
                  </a:cubicBezTo>
                  <a:cubicBezTo>
                    <a:pt x="39541" y="62949"/>
                    <a:pt x="39600" y="63580"/>
                    <a:pt x="39696" y="64223"/>
                  </a:cubicBezTo>
                  <a:cubicBezTo>
                    <a:pt x="39708" y="64318"/>
                    <a:pt x="39767" y="64413"/>
                    <a:pt x="39815" y="64520"/>
                  </a:cubicBezTo>
                  <a:cubicBezTo>
                    <a:pt x="39839" y="64497"/>
                    <a:pt x="39874" y="64497"/>
                    <a:pt x="39886" y="64485"/>
                  </a:cubicBezTo>
                  <a:cubicBezTo>
                    <a:pt x="39815" y="63639"/>
                    <a:pt x="39731" y="62794"/>
                    <a:pt x="39660" y="61961"/>
                  </a:cubicBezTo>
                  <a:cubicBezTo>
                    <a:pt x="39696" y="61961"/>
                    <a:pt x="39731" y="61961"/>
                    <a:pt x="39767" y="61937"/>
                  </a:cubicBezTo>
                  <a:cubicBezTo>
                    <a:pt x="39779" y="62092"/>
                    <a:pt x="39803" y="62223"/>
                    <a:pt x="39815" y="62377"/>
                  </a:cubicBezTo>
                  <a:cubicBezTo>
                    <a:pt x="39874" y="63008"/>
                    <a:pt x="39934" y="63639"/>
                    <a:pt x="39993" y="64282"/>
                  </a:cubicBezTo>
                  <a:cubicBezTo>
                    <a:pt x="40017" y="64556"/>
                    <a:pt x="40029" y="64556"/>
                    <a:pt x="40303" y="64604"/>
                  </a:cubicBezTo>
                  <a:cubicBezTo>
                    <a:pt x="40184" y="63782"/>
                    <a:pt x="40053" y="62973"/>
                    <a:pt x="39934" y="62151"/>
                  </a:cubicBezTo>
                  <a:cubicBezTo>
                    <a:pt x="39958" y="62151"/>
                    <a:pt x="39970" y="62139"/>
                    <a:pt x="40005" y="62139"/>
                  </a:cubicBezTo>
                  <a:cubicBezTo>
                    <a:pt x="40148" y="62996"/>
                    <a:pt x="40303" y="63866"/>
                    <a:pt x="40470" y="64723"/>
                  </a:cubicBezTo>
                  <a:cubicBezTo>
                    <a:pt x="40505" y="64723"/>
                    <a:pt x="40541" y="64711"/>
                    <a:pt x="40589" y="64711"/>
                  </a:cubicBezTo>
                  <a:lnTo>
                    <a:pt x="40362" y="62258"/>
                  </a:lnTo>
                  <a:cubicBezTo>
                    <a:pt x="40410" y="62258"/>
                    <a:pt x="40446" y="62234"/>
                    <a:pt x="40493" y="62234"/>
                  </a:cubicBezTo>
                  <a:cubicBezTo>
                    <a:pt x="40505" y="62330"/>
                    <a:pt x="40529" y="62401"/>
                    <a:pt x="40541" y="62496"/>
                  </a:cubicBezTo>
                  <a:cubicBezTo>
                    <a:pt x="40612" y="63175"/>
                    <a:pt x="40684" y="63877"/>
                    <a:pt x="40779" y="64556"/>
                  </a:cubicBezTo>
                  <a:cubicBezTo>
                    <a:pt x="40791" y="64663"/>
                    <a:pt x="40886" y="64770"/>
                    <a:pt x="40946" y="64878"/>
                  </a:cubicBezTo>
                  <a:lnTo>
                    <a:pt x="41029" y="64830"/>
                  </a:lnTo>
                  <a:cubicBezTo>
                    <a:pt x="40886" y="63961"/>
                    <a:pt x="40720" y="63115"/>
                    <a:pt x="40565" y="62258"/>
                  </a:cubicBezTo>
                  <a:cubicBezTo>
                    <a:pt x="40601" y="62258"/>
                    <a:pt x="40648" y="62234"/>
                    <a:pt x="40672" y="62234"/>
                  </a:cubicBezTo>
                  <a:cubicBezTo>
                    <a:pt x="40910" y="63151"/>
                    <a:pt x="40958" y="64116"/>
                    <a:pt x="41303" y="65009"/>
                  </a:cubicBezTo>
                  <a:cubicBezTo>
                    <a:pt x="41327" y="64997"/>
                    <a:pt x="41363" y="64997"/>
                    <a:pt x="41386" y="64997"/>
                  </a:cubicBezTo>
                  <a:cubicBezTo>
                    <a:pt x="41244" y="64235"/>
                    <a:pt x="41089" y="63461"/>
                    <a:pt x="40946" y="62699"/>
                  </a:cubicBezTo>
                  <a:cubicBezTo>
                    <a:pt x="41172" y="63413"/>
                    <a:pt x="41327" y="64128"/>
                    <a:pt x="41505" y="64842"/>
                  </a:cubicBezTo>
                  <a:cubicBezTo>
                    <a:pt x="41541" y="64973"/>
                    <a:pt x="41672" y="65080"/>
                    <a:pt x="41767" y="65187"/>
                  </a:cubicBezTo>
                  <a:cubicBezTo>
                    <a:pt x="41791" y="65151"/>
                    <a:pt x="41827" y="65140"/>
                    <a:pt x="41863" y="65116"/>
                  </a:cubicBezTo>
                  <a:cubicBezTo>
                    <a:pt x="41803" y="64794"/>
                    <a:pt x="41732" y="64485"/>
                    <a:pt x="41684" y="64163"/>
                  </a:cubicBezTo>
                  <a:cubicBezTo>
                    <a:pt x="41625" y="63830"/>
                    <a:pt x="41589" y="63520"/>
                    <a:pt x="41553" y="63187"/>
                  </a:cubicBezTo>
                  <a:cubicBezTo>
                    <a:pt x="41541" y="62889"/>
                    <a:pt x="41553" y="62580"/>
                    <a:pt x="41553" y="62270"/>
                  </a:cubicBezTo>
                  <a:cubicBezTo>
                    <a:pt x="41660" y="62568"/>
                    <a:pt x="41672" y="62877"/>
                    <a:pt x="41708" y="63187"/>
                  </a:cubicBezTo>
                  <a:cubicBezTo>
                    <a:pt x="41732" y="63508"/>
                    <a:pt x="41791" y="63806"/>
                    <a:pt x="41839" y="64116"/>
                  </a:cubicBezTo>
                  <a:cubicBezTo>
                    <a:pt x="41351" y="61080"/>
                    <a:pt x="42625" y="58532"/>
                    <a:pt x="44030" y="56007"/>
                  </a:cubicBezTo>
                  <a:cubicBezTo>
                    <a:pt x="43911" y="56138"/>
                    <a:pt x="43791" y="56281"/>
                    <a:pt x="43672" y="56424"/>
                  </a:cubicBezTo>
                  <a:cubicBezTo>
                    <a:pt x="43649" y="56400"/>
                    <a:pt x="43637" y="56400"/>
                    <a:pt x="43625" y="56388"/>
                  </a:cubicBezTo>
                  <a:cubicBezTo>
                    <a:pt x="43708" y="56257"/>
                    <a:pt x="43791" y="56103"/>
                    <a:pt x="43875" y="55972"/>
                  </a:cubicBezTo>
                  <a:lnTo>
                    <a:pt x="43815" y="55912"/>
                  </a:lnTo>
                  <a:cubicBezTo>
                    <a:pt x="43744" y="55984"/>
                    <a:pt x="43637" y="56043"/>
                    <a:pt x="43577" y="56138"/>
                  </a:cubicBezTo>
                  <a:cubicBezTo>
                    <a:pt x="42970" y="57234"/>
                    <a:pt x="42363" y="58341"/>
                    <a:pt x="41744" y="59460"/>
                  </a:cubicBezTo>
                  <a:cubicBezTo>
                    <a:pt x="41684" y="59556"/>
                    <a:pt x="41648" y="59651"/>
                    <a:pt x="41589" y="59758"/>
                  </a:cubicBezTo>
                  <a:cubicBezTo>
                    <a:pt x="41541" y="59722"/>
                    <a:pt x="41505" y="59710"/>
                    <a:pt x="41470" y="59675"/>
                  </a:cubicBezTo>
                  <a:lnTo>
                    <a:pt x="43077" y="56508"/>
                  </a:lnTo>
                  <a:cubicBezTo>
                    <a:pt x="43041" y="56496"/>
                    <a:pt x="43029" y="56484"/>
                    <a:pt x="42994" y="56460"/>
                  </a:cubicBezTo>
                  <a:cubicBezTo>
                    <a:pt x="42458" y="57400"/>
                    <a:pt x="41922" y="58329"/>
                    <a:pt x="41386" y="59258"/>
                  </a:cubicBezTo>
                  <a:cubicBezTo>
                    <a:pt x="41363" y="59246"/>
                    <a:pt x="41327" y="59234"/>
                    <a:pt x="41315" y="59222"/>
                  </a:cubicBezTo>
                  <a:cubicBezTo>
                    <a:pt x="41386" y="59044"/>
                    <a:pt x="41565" y="58805"/>
                    <a:pt x="41505" y="58698"/>
                  </a:cubicBezTo>
                  <a:cubicBezTo>
                    <a:pt x="41374" y="58472"/>
                    <a:pt x="41494" y="58341"/>
                    <a:pt x="41565" y="58186"/>
                  </a:cubicBezTo>
                  <a:cubicBezTo>
                    <a:pt x="41982" y="57389"/>
                    <a:pt x="42434" y="56603"/>
                    <a:pt x="42863" y="55805"/>
                  </a:cubicBezTo>
                  <a:cubicBezTo>
                    <a:pt x="42898" y="55746"/>
                    <a:pt x="42910" y="55674"/>
                    <a:pt x="42922" y="55615"/>
                  </a:cubicBezTo>
                  <a:lnTo>
                    <a:pt x="42839" y="55567"/>
                  </a:lnTo>
                  <a:cubicBezTo>
                    <a:pt x="42732" y="55710"/>
                    <a:pt x="42625" y="55853"/>
                    <a:pt x="42517" y="55984"/>
                  </a:cubicBezTo>
                  <a:cubicBezTo>
                    <a:pt x="42506" y="55972"/>
                    <a:pt x="42494" y="55972"/>
                    <a:pt x="42482" y="55960"/>
                  </a:cubicBezTo>
                  <a:cubicBezTo>
                    <a:pt x="42541" y="55829"/>
                    <a:pt x="42613" y="55674"/>
                    <a:pt x="42672" y="55543"/>
                  </a:cubicBezTo>
                  <a:cubicBezTo>
                    <a:pt x="42637" y="55531"/>
                    <a:pt x="42613" y="55495"/>
                    <a:pt x="42565" y="55484"/>
                  </a:cubicBezTo>
                  <a:cubicBezTo>
                    <a:pt x="42196" y="55912"/>
                    <a:pt x="42017" y="56496"/>
                    <a:pt x="41708" y="56972"/>
                  </a:cubicBezTo>
                  <a:cubicBezTo>
                    <a:pt x="41672" y="56960"/>
                    <a:pt x="41625" y="56924"/>
                    <a:pt x="41601" y="56912"/>
                  </a:cubicBezTo>
                  <a:cubicBezTo>
                    <a:pt x="41851" y="56424"/>
                    <a:pt x="42101" y="55912"/>
                    <a:pt x="42363" y="55424"/>
                  </a:cubicBezTo>
                  <a:cubicBezTo>
                    <a:pt x="42327" y="55412"/>
                    <a:pt x="42279" y="55388"/>
                    <a:pt x="42256" y="55376"/>
                  </a:cubicBezTo>
                  <a:cubicBezTo>
                    <a:pt x="41494" y="56305"/>
                    <a:pt x="41172" y="57460"/>
                    <a:pt x="40648" y="58520"/>
                  </a:cubicBezTo>
                  <a:cubicBezTo>
                    <a:pt x="40601" y="58508"/>
                    <a:pt x="40553" y="58472"/>
                    <a:pt x="40517" y="58460"/>
                  </a:cubicBezTo>
                  <a:cubicBezTo>
                    <a:pt x="41017" y="57424"/>
                    <a:pt x="41505" y="56365"/>
                    <a:pt x="42065" y="55234"/>
                  </a:cubicBezTo>
                  <a:cubicBezTo>
                    <a:pt x="41946" y="55341"/>
                    <a:pt x="41839" y="55400"/>
                    <a:pt x="41791" y="55484"/>
                  </a:cubicBezTo>
                  <a:cubicBezTo>
                    <a:pt x="41386" y="56246"/>
                    <a:pt x="40993" y="57008"/>
                    <a:pt x="40601" y="57758"/>
                  </a:cubicBezTo>
                  <a:cubicBezTo>
                    <a:pt x="40553" y="57853"/>
                    <a:pt x="40493" y="57948"/>
                    <a:pt x="40434" y="58043"/>
                  </a:cubicBezTo>
                  <a:cubicBezTo>
                    <a:pt x="40410" y="58032"/>
                    <a:pt x="40362" y="57996"/>
                    <a:pt x="40339" y="57984"/>
                  </a:cubicBezTo>
                  <a:cubicBezTo>
                    <a:pt x="40815" y="57055"/>
                    <a:pt x="41291" y="56138"/>
                    <a:pt x="41767" y="55198"/>
                  </a:cubicBezTo>
                  <a:cubicBezTo>
                    <a:pt x="41732" y="55186"/>
                    <a:pt x="41720" y="55174"/>
                    <a:pt x="41684" y="55162"/>
                  </a:cubicBezTo>
                  <a:cubicBezTo>
                    <a:pt x="41077" y="55900"/>
                    <a:pt x="40755" y="56829"/>
                    <a:pt x="40255" y="57639"/>
                  </a:cubicBezTo>
                  <a:cubicBezTo>
                    <a:pt x="40231" y="57627"/>
                    <a:pt x="40184" y="57603"/>
                    <a:pt x="40160" y="57579"/>
                  </a:cubicBezTo>
                  <a:cubicBezTo>
                    <a:pt x="40601" y="56746"/>
                    <a:pt x="41053" y="55936"/>
                    <a:pt x="41482" y="55114"/>
                  </a:cubicBezTo>
                  <a:cubicBezTo>
                    <a:pt x="41446" y="55103"/>
                    <a:pt x="41410" y="55067"/>
                    <a:pt x="41374" y="55055"/>
                  </a:cubicBezTo>
                  <a:cubicBezTo>
                    <a:pt x="40791" y="56067"/>
                    <a:pt x="40220" y="57067"/>
                    <a:pt x="39648" y="58079"/>
                  </a:cubicBezTo>
                  <a:cubicBezTo>
                    <a:pt x="39612" y="58055"/>
                    <a:pt x="39577" y="58032"/>
                    <a:pt x="39541" y="58020"/>
                  </a:cubicBezTo>
                  <a:cubicBezTo>
                    <a:pt x="40112" y="57019"/>
                    <a:pt x="40672" y="56007"/>
                    <a:pt x="41244" y="55007"/>
                  </a:cubicBezTo>
                  <a:cubicBezTo>
                    <a:pt x="40374" y="55912"/>
                    <a:pt x="39839" y="57031"/>
                    <a:pt x="39172" y="58055"/>
                  </a:cubicBezTo>
                  <a:cubicBezTo>
                    <a:pt x="39172" y="57936"/>
                    <a:pt x="39208" y="57853"/>
                    <a:pt x="39255" y="57758"/>
                  </a:cubicBezTo>
                  <a:cubicBezTo>
                    <a:pt x="39815" y="56865"/>
                    <a:pt x="40362" y="55996"/>
                    <a:pt x="40910" y="55103"/>
                  </a:cubicBezTo>
                  <a:cubicBezTo>
                    <a:pt x="40993" y="54995"/>
                    <a:pt x="41077" y="54888"/>
                    <a:pt x="40815" y="54876"/>
                  </a:cubicBezTo>
                  <a:close/>
                  <a:moveTo>
                    <a:pt x="5894" y="44923"/>
                  </a:moveTo>
                  <a:lnTo>
                    <a:pt x="5894" y="44923"/>
                  </a:lnTo>
                  <a:cubicBezTo>
                    <a:pt x="5691" y="44863"/>
                    <a:pt x="5477" y="44804"/>
                    <a:pt x="5239" y="44708"/>
                  </a:cubicBezTo>
                  <a:cubicBezTo>
                    <a:pt x="5037" y="45542"/>
                    <a:pt x="4858" y="46328"/>
                    <a:pt x="4656" y="47125"/>
                  </a:cubicBezTo>
                  <a:cubicBezTo>
                    <a:pt x="4632" y="47102"/>
                    <a:pt x="4596" y="47102"/>
                    <a:pt x="4572" y="47102"/>
                  </a:cubicBezTo>
                  <a:cubicBezTo>
                    <a:pt x="4763" y="46304"/>
                    <a:pt x="4953" y="45494"/>
                    <a:pt x="5132" y="44756"/>
                  </a:cubicBezTo>
                  <a:cubicBezTo>
                    <a:pt x="4953" y="44661"/>
                    <a:pt x="4834" y="44589"/>
                    <a:pt x="4632" y="44482"/>
                  </a:cubicBezTo>
                  <a:cubicBezTo>
                    <a:pt x="4394" y="45709"/>
                    <a:pt x="4167" y="46852"/>
                    <a:pt x="3929" y="48018"/>
                  </a:cubicBezTo>
                  <a:cubicBezTo>
                    <a:pt x="3906" y="47852"/>
                    <a:pt x="3906" y="47697"/>
                    <a:pt x="3929" y="47566"/>
                  </a:cubicBezTo>
                  <a:cubicBezTo>
                    <a:pt x="4120" y="46625"/>
                    <a:pt x="4334" y="45673"/>
                    <a:pt x="4513" y="44744"/>
                  </a:cubicBezTo>
                  <a:cubicBezTo>
                    <a:pt x="4525" y="44637"/>
                    <a:pt x="4477" y="44530"/>
                    <a:pt x="4453" y="44423"/>
                  </a:cubicBezTo>
                  <a:cubicBezTo>
                    <a:pt x="4406" y="44423"/>
                    <a:pt x="4358" y="44447"/>
                    <a:pt x="4334" y="44447"/>
                  </a:cubicBezTo>
                  <a:cubicBezTo>
                    <a:pt x="4144" y="45220"/>
                    <a:pt x="3941" y="46006"/>
                    <a:pt x="3751" y="46780"/>
                  </a:cubicBezTo>
                  <a:cubicBezTo>
                    <a:pt x="3727" y="46768"/>
                    <a:pt x="3691" y="46768"/>
                    <a:pt x="3644" y="46744"/>
                  </a:cubicBezTo>
                  <a:cubicBezTo>
                    <a:pt x="3846" y="45959"/>
                    <a:pt x="4036" y="45185"/>
                    <a:pt x="4215" y="44399"/>
                  </a:cubicBezTo>
                  <a:cubicBezTo>
                    <a:pt x="4084" y="44351"/>
                    <a:pt x="3941" y="44292"/>
                    <a:pt x="3786" y="44244"/>
                  </a:cubicBezTo>
                  <a:cubicBezTo>
                    <a:pt x="3667" y="44756"/>
                    <a:pt x="3560" y="45220"/>
                    <a:pt x="3453" y="45697"/>
                  </a:cubicBezTo>
                  <a:cubicBezTo>
                    <a:pt x="3465" y="45256"/>
                    <a:pt x="3572" y="44839"/>
                    <a:pt x="3644" y="44423"/>
                  </a:cubicBezTo>
                  <a:cubicBezTo>
                    <a:pt x="3667" y="44339"/>
                    <a:pt x="3620" y="44244"/>
                    <a:pt x="3608" y="44161"/>
                  </a:cubicBezTo>
                  <a:cubicBezTo>
                    <a:pt x="3548" y="44220"/>
                    <a:pt x="3441" y="44268"/>
                    <a:pt x="3429" y="44339"/>
                  </a:cubicBezTo>
                  <a:cubicBezTo>
                    <a:pt x="3322" y="44685"/>
                    <a:pt x="3227" y="45018"/>
                    <a:pt x="3144" y="45375"/>
                  </a:cubicBezTo>
                  <a:cubicBezTo>
                    <a:pt x="2989" y="46018"/>
                    <a:pt x="2858" y="46649"/>
                    <a:pt x="2715" y="47280"/>
                  </a:cubicBezTo>
                  <a:cubicBezTo>
                    <a:pt x="2667" y="47221"/>
                    <a:pt x="2655" y="47185"/>
                    <a:pt x="2667" y="47149"/>
                  </a:cubicBezTo>
                  <a:cubicBezTo>
                    <a:pt x="2893" y="46209"/>
                    <a:pt x="3096" y="45280"/>
                    <a:pt x="3334" y="44339"/>
                  </a:cubicBezTo>
                  <a:cubicBezTo>
                    <a:pt x="3382" y="44125"/>
                    <a:pt x="3382" y="43994"/>
                    <a:pt x="3084" y="44030"/>
                  </a:cubicBezTo>
                  <a:cubicBezTo>
                    <a:pt x="2834" y="45054"/>
                    <a:pt x="2572" y="46090"/>
                    <a:pt x="2322" y="47137"/>
                  </a:cubicBezTo>
                  <a:cubicBezTo>
                    <a:pt x="2298" y="47137"/>
                    <a:pt x="2262" y="47125"/>
                    <a:pt x="2239" y="47125"/>
                  </a:cubicBezTo>
                  <a:cubicBezTo>
                    <a:pt x="2251" y="47018"/>
                    <a:pt x="2251" y="46911"/>
                    <a:pt x="2262" y="46828"/>
                  </a:cubicBezTo>
                  <a:cubicBezTo>
                    <a:pt x="2477" y="45959"/>
                    <a:pt x="2679" y="45078"/>
                    <a:pt x="2905" y="44220"/>
                  </a:cubicBezTo>
                  <a:cubicBezTo>
                    <a:pt x="2965" y="43994"/>
                    <a:pt x="2977" y="43863"/>
                    <a:pt x="2620" y="43863"/>
                  </a:cubicBezTo>
                  <a:cubicBezTo>
                    <a:pt x="2370" y="45113"/>
                    <a:pt x="2096" y="46363"/>
                    <a:pt x="1834" y="47614"/>
                  </a:cubicBezTo>
                  <a:cubicBezTo>
                    <a:pt x="1786" y="47602"/>
                    <a:pt x="1762" y="47602"/>
                    <a:pt x="1715" y="47578"/>
                  </a:cubicBezTo>
                  <a:cubicBezTo>
                    <a:pt x="1977" y="46304"/>
                    <a:pt x="2239" y="45018"/>
                    <a:pt x="2501" y="43756"/>
                  </a:cubicBezTo>
                  <a:cubicBezTo>
                    <a:pt x="2441" y="43744"/>
                    <a:pt x="2393" y="43744"/>
                    <a:pt x="2334" y="43732"/>
                  </a:cubicBezTo>
                  <a:cubicBezTo>
                    <a:pt x="2084" y="44994"/>
                    <a:pt x="1846" y="46268"/>
                    <a:pt x="1596" y="47542"/>
                  </a:cubicBezTo>
                  <a:cubicBezTo>
                    <a:pt x="1536" y="47483"/>
                    <a:pt x="1536" y="47423"/>
                    <a:pt x="1548" y="47364"/>
                  </a:cubicBezTo>
                  <a:cubicBezTo>
                    <a:pt x="1774" y="46209"/>
                    <a:pt x="2001" y="45078"/>
                    <a:pt x="2215" y="43935"/>
                  </a:cubicBezTo>
                  <a:cubicBezTo>
                    <a:pt x="2239" y="43827"/>
                    <a:pt x="2215" y="43732"/>
                    <a:pt x="2215" y="43637"/>
                  </a:cubicBezTo>
                  <a:lnTo>
                    <a:pt x="2084" y="43637"/>
                  </a:lnTo>
                  <a:cubicBezTo>
                    <a:pt x="1846" y="44935"/>
                    <a:pt x="1608" y="46232"/>
                    <a:pt x="1381" y="47518"/>
                  </a:cubicBezTo>
                  <a:cubicBezTo>
                    <a:pt x="1358" y="47518"/>
                    <a:pt x="1322" y="47506"/>
                    <a:pt x="1298" y="47506"/>
                  </a:cubicBezTo>
                  <a:cubicBezTo>
                    <a:pt x="1310" y="47340"/>
                    <a:pt x="1322" y="47161"/>
                    <a:pt x="1358" y="47006"/>
                  </a:cubicBezTo>
                  <a:cubicBezTo>
                    <a:pt x="1548" y="45947"/>
                    <a:pt x="1762" y="44875"/>
                    <a:pt x="1941" y="43815"/>
                  </a:cubicBezTo>
                  <a:cubicBezTo>
                    <a:pt x="1953" y="43732"/>
                    <a:pt x="1893" y="43613"/>
                    <a:pt x="1881" y="43506"/>
                  </a:cubicBezTo>
                  <a:cubicBezTo>
                    <a:pt x="1822" y="43506"/>
                    <a:pt x="1762" y="43518"/>
                    <a:pt x="1703" y="43518"/>
                  </a:cubicBezTo>
                  <a:cubicBezTo>
                    <a:pt x="1489" y="44875"/>
                    <a:pt x="1262" y="46232"/>
                    <a:pt x="1060" y="47578"/>
                  </a:cubicBezTo>
                  <a:cubicBezTo>
                    <a:pt x="1072" y="46185"/>
                    <a:pt x="1358" y="44816"/>
                    <a:pt x="1667" y="43434"/>
                  </a:cubicBezTo>
                  <a:cubicBezTo>
                    <a:pt x="1560" y="43387"/>
                    <a:pt x="1477" y="43339"/>
                    <a:pt x="1310" y="43280"/>
                  </a:cubicBezTo>
                  <a:cubicBezTo>
                    <a:pt x="1191" y="44661"/>
                    <a:pt x="1072" y="46006"/>
                    <a:pt x="953" y="47328"/>
                  </a:cubicBezTo>
                  <a:lnTo>
                    <a:pt x="846" y="47328"/>
                  </a:lnTo>
                  <a:lnTo>
                    <a:pt x="893" y="46209"/>
                  </a:lnTo>
                  <a:cubicBezTo>
                    <a:pt x="810" y="46566"/>
                    <a:pt x="750" y="46947"/>
                    <a:pt x="715" y="47316"/>
                  </a:cubicBezTo>
                  <a:cubicBezTo>
                    <a:pt x="691" y="47673"/>
                    <a:pt x="691" y="48030"/>
                    <a:pt x="667" y="48399"/>
                  </a:cubicBezTo>
                  <a:cubicBezTo>
                    <a:pt x="655" y="48757"/>
                    <a:pt x="643" y="49114"/>
                    <a:pt x="607" y="49471"/>
                  </a:cubicBezTo>
                  <a:lnTo>
                    <a:pt x="655" y="49471"/>
                  </a:lnTo>
                  <a:cubicBezTo>
                    <a:pt x="691" y="49388"/>
                    <a:pt x="715" y="49280"/>
                    <a:pt x="762" y="49173"/>
                  </a:cubicBezTo>
                  <a:lnTo>
                    <a:pt x="762" y="51852"/>
                  </a:lnTo>
                  <a:lnTo>
                    <a:pt x="774" y="51852"/>
                  </a:lnTo>
                  <a:cubicBezTo>
                    <a:pt x="846" y="50828"/>
                    <a:pt x="929" y="49816"/>
                    <a:pt x="1012" y="48792"/>
                  </a:cubicBezTo>
                  <a:lnTo>
                    <a:pt x="1108" y="48792"/>
                  </a:lnTo>
                  <a:cubicBezTo>
                    <a:pt x="1024" y="49923"/>
                    <a:pt x="965" y="51054"/>
                    <a:pt x="893" y="52162"/>
                  </a:cubicBezTo>
                  <a:cubicBezTo>
                    <a:pt x="941" y="52162"/>
                    <a:pt x="1000" y="52162"/>
                    <a:pt x="1048" y="52186"/>
                  </a:cubicBezTo>
                  <a:cubicBezTo>
                    <a:pt x="1119" y="51150"/>
                    <a:pt x="1191" y="50138"/>
                    <a:pt x="1262" y="49114"/>
                  </a:cubicBezTo>
                  <a:cubicBezTo>
                    <a:pt x="1298" y="49114"/>
                    <a:pt x="1346" y="49114"/>
                    <a:pt x="1369" y="49126"/>
                  </a:cubicBezTo>
                  <a:lnTo>
                    <a:pt x="1369" y="49364"/>
                  </a:lnTo>
                  <a:cubicBezTo>
                    <a:pt x="1310" y="50233"/>
                    <a:pt x="1250" y="51114"/>
                    <a:pt x="1191" y="51971"/>
                  </a:cubicBezTo>
                  <a:cubicBezTo>
                    <a:pt x="1191" y="52090"/>
                    <a:pt x="1239" y="52209"/>
                    <a:pt x="1262" y="52328"/>
                  </a:cubicBezTo>
                  <a:cubicBezTo>
                    <a:pt x="1298" y="52317"/>
                    <a:pt x="1322" y="52317"/>
                    <a:pt x="1358" y="52305"/>
                  </a:cubicBezTo>
                  <a:cubicBezTo>
                    <a:pt x="1429" y="51150"/>
                    <a:pt x="1489" y="50007"/>
                    <a:pt x="1560" y="48864"/>
                  </a:cubicBezTo>
                  <a:lnTo>
                    <a:pt x="1667" y="48864"/>
                  </a:lnTo>
                  <a:cubicBezTo>
                    <a:pt x="1584" y="50042"/>
                    <a:pt x="1465" y="51209"/>
                    <a:pt x="1536" y="52388"/>
                  </a:cubicBezTo>
                  <a:lnTo>
                    <a:pt x="1667" y="52388"/>
                  </a:lnTo>
                  <a:cubicBezTo>
                    <a:pt x="1715" y="51412"/>
                    <a:pt x="1762" y="50423"/>
                    <a:pt x="1822" y="49447"/>
                  </a:cubicBezTo>
                  <a:lnTo>
                    <a:pt x="1917" y="49447"/>
                  </a:lnTo>
                  <a:cubicBezTo>
                    <a:pt x="1917" y="49471"/>
                    <a:pt x="1941" y="49507"/>
                    <a:pt x="1941" y="49542"/>
                  </a:cubicBezTo>
                  <a:lnTo>
                    <a:pt x="1798" y="52221"/>
                  </a:lnTo>
                  <a:cubicBezTo>
                    <a:pt x="1798" y="52328"/>
                    <a:pt x="1858" y="52424"/>
                    <a:pt x="1893" y="52519"/>
                  </a:cubicBezTo>
                  <a:cubicBezTo>
                    <a:pt x="1917" y="52519"/>
                    <a:pt x="1965" y="52507"/>
                    <a:pt x="2001" y="52507"/>
                  </a:cubicBezTo>
                  <a:cubicBezTo>
                    <a:pt x="2024" y="51412"/>
                    <a:pt x="2012" y="50292"/>
                    <a:pt x="2274" y="49221"/>
                  </a:cubicBezTo>
                  <a:cubicBezTo>
                    <a:pt x="2322" y="49280"/>
                    <a:pt x="2310" y="49340"/>
                    <a:pt x="2310" y="49388"/>
                  </a:cubicBezTo>
                  <a:cubicBezTo>
                    <a:pt x="2251" y="50364"/>
                    <a:pt x="2191" y="51352"/>
                    <a:pt x="2143" y="52340"/>
                  </a:cubicBezTo>
                  <a:cubicBezTo>
                    <a:pt x="2143" y="52448"/>
                    <a:pt x="2215" y="52543"/>
                    <a:pt x="2262" y="52638"/>
                  </a:cubicBezTo>
                  <a:cubicBezTo>
                    <a:pt x="2298" y="52626"/>
                    <a:pt x="2322" y="52626"/>
                    <a:pt x="2358" y="52614"/>
                  </a:cubicBezTo>
                  <a:cubicBezTo>
                    <a:pt x="2370" y="51531"/>
                    <a:pt x="2239" y="50423"/>
                    <a:pt x="2512" y="49340"/>
                  </a:cubicBezTo>
                  <a:cubicBezTo>
                    <a:pt x="2560" y="49423"/>
                    <a:pt x="2560" y="49519"/>
                    <a:pt x="2548" y="49602"/>
                  </a:cubicBezTo>
                  <a:lnTo>
                    <a:pt x="2501" y="52424"/>
                  </a:lnTo>
                  <a:cubicBezTo>
                    <a:pt x="2501" y="52578"/>
                    <a:pt x="2489" y="52781"/>
                    <a:pt x="2774" y="52757"/>
                  </a:cubicBezTo>
                  <a:cubicBezTo>
                    <a:pt x="2715" y="51674"/>
                    <a:pt x="2620" y="50590"/>
                    <a:pt x="2893" y="49519"/>
                  </a:cubicBezTo>
                  <a:cubicBezTo>
                    <a:pt x="2917" y="49650"/>
                    <a:pt x="2905" y="49769"/>
                    <a:pt x="2905" y="49888"/>
                  </a:cubicBezTo>
                  <a:lnTo>
                    <a:pt x="2905" y="52602"/>
                  </a:lnTo>
                  <a:cubicBezTo>
                    <a:pt x="2905" y="52698"/>
                    <a:pt x="3013" y="52817"/>
                    <a:pt x="3048" y="52924"/>
                  </a:cubicBezTo>
                  <a:cubicBezTo>
                    <a:pt x="3108" y="52424"/>
                    <a:pt x="3108" y="51947"/>
                    <a:pt x="3108" y="51471"/>
                  </a:cubicBezTo>
                  <a:cubicBezTo>
                    <a:pt x="3096" y="50281"/>
                    <a:pt x="3096" y="50281"/>
                    <a:pt x="3274" y="50066"/>
                  </a:cubicBezTo>
                  <a:cubicBezTo>
                    <a:pt x="3227" y="51066"/>
                    <a:pt x="3251" y="52031"/>
                    <a:pt x="3429" y="52983"/>
                  </a:cubicBezTo>
                  <a:cubicBezTo>
                    <a:pt x="3441" y="51947"/>
                    <a:pt x="3429" y="50888"/>
                    <a:pt x="3548" y="49864"/>
                  </a:cubicBezTo>
                  <a:cubicBezTo>
                    <a:pt x="3584" y="50054"/>
                    <a:pt x="3584" y="50233"/>
                    <a:pt x="3584" y="50412"/>
                  </a:cubicBezTo>
                  <a:cubicBezTo>
                    <a:pt x="3608" y="51233"/>
                    <a:pt x="3620" y="52031"/>
                    <a:pt x="3644" y="52852"/>
                  </a:cubicBezTo>
                  <a:cubicBezTo>
                    <a:pt x="3667" y="53090"/>
                    <a:pt x="3679" y="53090"/>
                    <a:pt x="3917" y="53090"/>
                  </a:cubicBezTo>
                  <a:cubicBezTo>
                    <a:pt x="3858" y="52328"/>
                    <a:pt x="3786" y="51555"/>
                    <a:pt x="3727" y="50793"/>
                  </a:cubicBezTo>
                  <a:cubicBezTo>
                    <a:pt x="3763" y="50793"/>
                    <a:pt x="3810" y="50793"/>
                    <a:pt x="3858" y="50781"/>
                  </a:cubicBezTo>
                  <a:cubicBezTo>
                    <a:pt x="3870" y="50888"/>
                    <a:pt x="3870" y="51007"/>
                    <a:pt x="3882" y="51114"/>
                  </a:cubicBezTo>
                  <a:cubicBezTo>
                    <a:pt x="3965" y="51733"/>
                    <a:pt x="4025" y="52364"/>
                    <a:pt x="4096" y="52971"/>
                  </a:cubicBezTo>
                  <a:cubicBezTo>
                    <a:pt x="4108" y="53079"/>
                    <a:pt x="4215" y="53162"/>
                    <a:pt x="4275" y="53269"/>
                  </a:cubicBezTo>
                  <a:lnTo>
                    <a:pt x="4358" y="53221"/>
                  </a:lnTo>
                  <a:cubicBezTo>
                    <a:pt x="4287" y="52424"/>
                    <a:pt x="4096" y="51614"/>
                    <a:pt x="4203" y="50781"/>
                  </a:cubicBezTo>
                  <a:cubicBezTo>
                    <a:pt x="4322" y="51555"/>
                    <a:pt x="4417" y="52317"/>
                    <a:pt x="4525" y="53090"/>
                  </a:cubicBezTo>
                  <a:cubicBezTo>
                    <a:pt x="4537" y="53198"/>
                    <a:pt x="4644" y="53293"/>
                    <a:pt x="4703" y="53400"/>
                  </a:cubicBezTo>
                  <a:lnTo>
                    <a:pt x="4798" y="53352"/>
                  </a:lnTo>
                  <a:cubicBezTo>
                    <a:pt x="4703" y="52543"/>
                    <a:pt x="4417" y="51721"/>
                    <a:pt x="4537" y="50888"/>
                  </a:cubicBezTo>
                  <a:cubicBezTo>
                    <a:pt x="4632" y="51293"/>
                    <a:pt x="4679" y="51686"/>
                    <a:pt x="4739" y="52090"/>
                  </a:cubicBezTo>
                  <a:cubicBezTo>
                    <a:pt x="4798" y="52495"/>
                    <a:pt x="4870" y="52900"/>
                    <a:pt x="4953" y="53281"/>
                  </a:cubicBezTo>
                  <a:cubicBezTo>
                    <a:pt x="4977" y="53376"/>
                    <a:pt x="5108" y="53448"/>
                    <a:pt x="5168" y="53519"/>
                  </a:cubicBezTo>
                  <a:cubicBezTo>
                    <a:pt x="5072" y="52721"/>
                    <a:pt x="4989" y="51947"/>
                    <a:pt x="4882" y="51185"/>
                  </a:cubicBezTo>
                  <a:cubicBezTo>
                    <a:pt x="4929" y="51185"/>
                    <a:pt x="4953" y="51174"/>
                    <a:pt x="5001" y="51174"/>
                  </a:cubicBezTo>
                  <a:cubicBezTo>
                    <a:pt x="5037" y="51555"/>
                    <a:pt x="5049" y="51924"/>
                    <a:pt x="5096" y="52305"/>
                  </a:cubicBezTo>
                  <a:cubicBezTo>
                    <a:pt x="5132" y="52674"/>
                    <a:pt x="5227" y="53031"/>
                    <a:pt x="5299" y="53400"/>
                  </a:cubicBezTo>
                  <a:cubicBezTo>
                    <a:pt x="5334" y="53388"/>
                    <a:pt x="5358" y="53388"/>
                    <a:pt x="5406" y="53376"/>
                  </a:cubicBezTo>
                  <a:cubicBezTo>
                    <a:pt x="4941" y="50519"/>
                    <a:pt x="5287" y="47745"/>
                    <a:pt x="6203" y="45006"/>
                  </a:cubicBezTo>
                  <a:cubicBezTo>
                    <a:pt x="6072" y="44982"/>
                    <a:pt x="5989" y="44947"/>
                    <a:pt x="5894" y="44923"/>
                  </a:cubicBezTo>
                  <a:close/>
                  <a:moveTo>
                    <a:pt x="16609" y="24825"/>
                  </a:moveTo>
                  <a:lnTo>
                    <a:pt x="16609" y="24825"/>
                  </a:lnTo>
                  <a:cubicBezTo>
                    <a:pt x="16407" y="24742"/>
                    <a:pt x="16193" y="24635"/>
                    <a:pt x="15978" y="24527"/>
                  </a:cubicBezTo>
                  <a:cubicBezTo>
                    <a:pt x="16300" y="25135"/>
                    <a:pt x="16681" y="25670"/>
                    <a:pt x="17014" y="26230"/>
                  </a:cubicBezTo>
                  <a:cubicBezTo>
                    <a:pt x="17312" y="26718"/>
                    <a:pt x="17562" y="27242"/>
                    <a:pt x="17824" y="27754"/>
                  </a:cubicBezTo>
                  <a:cubicBezTo>
                    <a:pt x="17848" y="27802"/>
                    <a:pt x="17824" y="27861"/>
                    <a:pt x="17812" y="27980"/>
                  </a:cubicBezTo>
                  <a:cubicBezTo>
                    <a:pt x="17705" y="27861"/>
                    <a:pt x="17645" y="27802"/>
                    <a:pt x="17610" y="27730"/>
                  </a:cubicBezTo>
                  <a:cubicBezTo>
                    <a:pt x="17014" y="26730"/>
                    <a:pt x="16395" y="25730"/>
                    <a:pt x="15847" y="24706"/>
                  </a:cubicBezTo>
                  <a:cubicBezTo>
                    <a:pt x="15681" y="24408"/>
                    <a:pt x="15490" y="24361"/>
                    <a:pt x="15193" y="24313"/>
                  </a:cubicBezTo>
                  <a:cubicBezTo>
                    <a:pt x="15550" y="24861"/>
                    <a:pt x="15883" y="25361"/>
                    <a:pt x="16205" y="25849"/>
                  </a:cubicBezTo>
                  <a:cubicBezTo>
                    <a:pt x="16098" y="25849"/>
                    <a:pt x="16038" y="25825"/>
                    <a:pt x="16014" y="25766"/>
                  </a:cubicBezTo>
                  <a:cubicBezTo>
                    <a:pt x="15705" y="25313"/>
                    <a:pt x="15407" y="24849"/>
                    <a:pt x="15085" y="24408"/>
                  </a:cubicBezTo>
                  <a:cubicBezTo>
                    <a:pt x="14990" y="24254"/>
                    <a:pt x="14812" y="24135"/>
                    <a:pt x="14657" y="24015"/>
                  </a:cubicBezTo>
                  <a:lnTo>
                    <a:pt x="14574" y="24111"/>
                  </a:lnTo>
                  <a:cubicBezTo>
                    <a:pt x="14978" y="24706"/>
                    <a:pt x="15383" y="25289"/>
                    <a:pt x="15836" y="25920"/>
                  </a:cubicBezTo>
                  <a:cubicBezTo>
                    <a:pt x="15717" y="25920"/>
                    <a:pt x="15669" y="25920"/>
                    <a:pt x="15657" y="25909"/>
                  </a:cubicBezTo>
                  <a:cubicBezTo>
                    <a:pt x="15205" y="25313"/>
                    <a:pt x="14776" y="24718"/>
                    <a:pt x="14335" y="24123"/>
                  </a:cubicBezTo>
                  <a:cubicBezTo>
                    <a:pt x="14252" y="24039"/>
                    <a:pt x="14181" y="23896"/>
                    <a:pt x="14073" y="23873"/>
                  </a:cubicBezTo>
                  <a:cubicBezTo>
                    <a:pt x="13264" y="23563"/>
                    <a:pt x="12454" y="23265"/>
                    <a:pt x="11633" y="22968"/>
                  </a:cubicBezTo>
                  <a:cubicBezTo>
                    <a:pt x="11585" y="22944"/>
                    <a:pt x="11514" y="22944"/>
                    <a:pt x="11395" y="22932"/>
                  </a:cubicBezTo>
                  <a:cubicBezTo>
                    <a:pt x="11859" y="23646"/>
                    <a:pt x="12311" y="24313"/>
                    <a:pt x="12788" y="25063"/>
                  </a:cubicBezTo>
                  <a:cubicBezTo>
                    <a:pt x="12645" y="25016"/>
                    <a:pt x="12609" y="25016"/>
                    <a:pt x="12609" y="25004"/>
                  </a:cubicBezTo>
                  <a:cubicBezTo>
                    <a:pt x="12157" y="24337"/>
                    <a:pt x="11728" y="23658"/>
                    <a:pt x="11287" y="22992"/>
                  </a:cubicBezTo>
                  <a:cubicBezTo>
                    <a:pt x="11192" y="22861"/>
                    <a:pt x="11073" y="22765"/>
                    <a:pt x="10966" y="22646"/>
                  </a:cubicBezTo>
                  <a:lnTo>
                    <a:pt x="10883" y="22741"/>
                  </a:lnTo>
                  <a:cubicBezTo>
                    <a:pt x="11311" y="23408"/>
                    <a:pt x="11740" y="24075"/>
                    <a:pt x="12204" y="24789"/>
                  </a:cubicBezTo>
                  <a:lnTo>
                    <a:pt x="11966" y="24789"/>
                  </a:lnTo>
                  <a:cubicBezTo>
                    <a:pt x="13835" y="27611"/>
                    <a:pt x="15705" y="30421"/>
                    <a:pt x="17562" y="33219"/>
                  </a:cubicBezTo>
                  <a:cubicBezTo>
                    <a:pt x="17681" y="33398"/>
                    <a:pt x="17812" y="33469"/>
                    <a:pt x="18026" y="33445"/>
                  </a:cubicBezTo>
                  <a:cubicBezTo>
                    <a:pt x="19134" y="33338"/>
                    <a:pt x="20241" y="33278"/>
                    <a:pt x="21360" y="33148"/>
                  </a:cubicBezTo>
                  <a:cubicBezTo>
                    <a:pt x="25384" y="32624"/>
                    <a:pt x="29433" y="32088"/>
                    <a:pt x="33469" y="31552"/>
                  </a:cubicBezTo>
                  <a:cubicBezTo>
                    <a:pt x="33897" y="31493"/>
                    <a:pt x="34338" y="31445"/>
                    <a:pt x="34755" y="31409"/>
                  </a:cubicBezTo>
                  <a:cubicBezTo>
                    <a:pt x="34647" y="31302"/>
                    <a:pt x="34540" y="31254"/>
                    <a:pt x="34433" y="31207"/>
                  </a:cubicBezTo>
                  <a:cubicBezTo>
                    <a:pt x="31933" y="30302"/>
                    <a:pt x="29456" y="29397"/>
                    <a:pt x="26956" y="28504"/>
                  </a:cubicBezTo>
                  <a:cubicBezTo>
                    <a:pt x="26444" y="28325"/>
                    <a:pt x="25920" y="28147"/>
                    <a:pt x="25420" y="27968"/>
                  </a:cubicBezTo>
                  <a:lnTo>
                    <a:pt x="25432" y="27980"/>
                  </a:lnTo>
                  <a:cubicBezTo>
                    <a:pt x="24801" y="27742"/>
                    <a:pt x="24158" y="27492"/>
                    <a:pt x="23420" y="27206"/>
                  </a:cubicBezTo>
                  <a:cubicBezTo>
                    <a:pt x="23622" y="27671"/>
                    <a:pt x="23777" y="28040"/>
                    <a:pt x="23932" y="28397"/>
                  </a:cubicBezTo>
                  <a:cubicBezTo>
                    <a:pt x="23777" y="28230"/>
                    <a:pt x="23646" y="28052"/>
                    <a:pt x="23598" y="27861"/>
                  </a:cubicBezTo>
                  <a:cubicBezTo>
                    <a:pt x="23467" y="27278"/>
                    <a:pt x="23086" y="27028"/>
                    <a:pt x="22527" y="26873"/>
                  </a:cubicBezTo>
                  <a:cubicBezTo>
                    <a:pt x="22074" y="26754"/>
                    <a:pt x="21634" y="26563"/>
                    <a:pt x="21122" y="26385"/>
                  </a:cubicBezTo>
                  <a:cubicBezTo>
                    <a:pt x="21455" y="26980"/>
                    <a:pt x="21777" y="27516"/>
                    <a:pt x="22074" y="28040"/>
                  </a:cubicBezTo>
                  <a:lnTo>
                    <a:pt x="21979" y="28087"/>
                  </a:lnTo>
                  <a:cubicBezTo>
                    <a:pt x="21860" y="27885"/>
                    <a:pt x="21729" y="27718"/>
                    <a:pt x="21634" y="27516"/>
                  </a:cubicBezTo>
                  <a:cubicBezTo>
                    <a:pt x="21277" y="26647"/>
                    <a:pt x="20705" y="26028"/>
                    <a:pt x="19717" y="25885"/>
                  </a:cubicBezTo>
                  <a:cubicBezTo>
                    <a:pt x="19527" y="25849"/>
                    <a:pt x="19348" y="25754"/>
                    <a:pt x="19169" y="25670"/>
                  </a:cubicBezTo>
                  <a:cubicBezTo>
                    <a:pt x="18586" y="25468"/>
                    <a:pt x="18003" y="25254"/>
                    <a:pt x="17312" y="25004"/>
                  </a:cubicBezTo>
                  <a:cubicBezTo>
                    <a:pt x="17502" y="25373"/>
                    <a:pt x="17645" y="25659"/>
                    <a:pt x="17800" y="25932"/>
                  </a:cubicBezTo>
                  <a:cubicBezTo>
                    <a:pt x="17586" y="25718"/>
                    <a:pt x="17443" y="25480"/>
                    <a:pt x="17324" y="25230"/>
                  </a:cubicBezTo>
                  <a:cubicBezTo>
                    <a:pt x="17181" y="24944"/>
                    <a:pt x="16943" y="24837"/>
                    <a:pt x="16609" y="24825"/>
                  </a:cubicBezTo>
                  <a:close/>
                  <a:moveTo>
                    <a:pt x="25956" y="8025"/>
                  </a:moveTo>
                  <a:cubicBezTo>
                    <a:pt x="25777" y="8085"/>
                    <a:pt x="25587" y="8156"/>
                    <a:pt x="25408" y="8216"/>
                  </a:cubicBezTo>
                  <a:cubicBezTo>
                    <a:pt x="23825" y="8680"/>
                    <a:pt x="22253" y="9145"/>
                    <a:pt x="20670" y="9621"/>
                  </a:cubicBezTo>
                  <a:cubicBezTo>
                    <a:pt x="20670" y="9645"/>
                    <a:pt x="20670" y="9668"/>
                    <a:pt x="20658" y="9692"/>
                  </a:cubicBezTo>
                  <a:cubicBezTo>
                    <a:pt x="21348" y="9954"/>
                    <a:pt x="22039" y="10240"/>
                    <a:pt x="22729" y="10514"/>
                  </a:cubicBezTo>
                  <a:cubicBezTo>
                    <a:pt x="22717" y="10538"/>
                    <a:pt x="22717" y="10561"/>
                    <a:pt x="22694" y="10597"/>
                  </a:cubicBezTo>
                  <a:lnTo>
                    <a:pt x="22384" y="10514"/>
                  </a:lnTo>
                  <a:cubicBezTo>
                    <a:pt x="21908" y="10311"/>
                    <a:pt x="21420" y="10180"/>
                    <a:pt x="20967" y="9930"/>
                  </a:cubicBezTo>
                  <a:cubicBezTo>
                    <a:pt x="20419" y="9621"/>
                    <a:pt x="19955" y="9823"/>
                    <a:pt x="19360" y="10049"/>
                  </a:cubicBezTo>
                  <a:lnTo>
                    <a:pt x="21003" y="10704"/>
                  </a:lnTo>
                  <a:cubicBezTo>
                    <a:pt x="20979" y="10728"/>
                    <a:pt x="20967" y="10776"/>
                    <a:pt x="20955" y="10811"/>
                  </a:cubicBezTo>
                  <a:cubicBezTo>
                    <a:pt x="20872" y="10776"/>
                    <a:pt x="20765" y="10764"/>
                    <a:pt x="20670" y="10728"/>
                  </a:cubicBezTo>
                  <a:cubicBezTo>
                    <a:pt x="20253" y="10561"/>
                    <a:pt x="19836" y="10430"/>
                    <a:pt x="19455" y="10240"/>
                  </a:cubicBezTo>
                  <a:cubicBezTo>
                    <a:pt x="19193" y="10121"/>
                    <a:pt x="18979" y="10121"/>
                    <a:pt x="18729" y="10192"/>
                  </a:cubicBezTo>
                  <a:cubicBezTo>
                    <a:pt x="16502" y="10823"/>
                    <a:pt x="14276" y="11442"/>
                    <a:pt x="12061" y="12073"/>
                  </a:cubicBezTo>
                  <a:cubicBezTo>
                    <a:pt x="11240" y="12300"/>
                    <a:pt x="10418" y="12550"/>
                    <a:pt x="9537" y="12800"/>
                  </a:cubicBezTo>
                  <a:cubicBezTo>
                    <a:pt x="10597" y="13276"/>
                    <a:pt x="11597" y="13705"/>
                    <a:pt x="12573" y="14133"/>
                  </a:cubicBezTo>
                  <a:cubicBezTo>
                    <a:pt x="12561" y="14181"/>
                    <a:pt x="12538" y="14229"/>
                    <a:pt x="12514" y="14288"/>
                  </a:cubicBezTo>
                  <a:cubicBezTo>
                    <a:pt x="12418" y="14240"/>
                    <a:pt x="12299" y="14217"/>
                    <a:pt x="12192" y="14169"/>
                  </a:cubicBezTo>
                  <a:cubicBezTo>
                    <a:pt x="11299" y="13776"/>
                    <a:pt x="10406" y="13371"/>
                    <a:pt x="9513" y="12990"/>
                  </a:cubicBezTo>
                  <a:cubicBezTo>
                    <a:pt x="9359" y="12931"/>
                    <a:pt x="9156" y="12919"/>
                    <a:pt x="8989" y="12966"/>
                  </a:cubicBezTo>
                  <a:cubicBezTo>
                    <a:pt x="8192" y="13157"/>
                    <a:pt x="7394" y="13383"/>
                    <a:pt x="6596" y="13586"/>
                  </a:cubicBezTo>
                  <a:cubicBezTo>
                    <a:pt x="6525" y="13609"/>
                    <a:pt x="6442" y="13645"/>
                    <a:pt x="6287" y="13705"/>
                  </a:cubicBezTo>
                  <a:cubicBezTo>
                    <a:pt x="8347" y="14562"/>
                    <a:pt x="10311" y="15419"/>
                    <a:pt x="12323" y="16169"/>
                  </a:cubicBezTo>
                  <a:cubicBezTo>
                    <a:pt x="17121" y="17908"/>
                    <a:pt x="21920" y="19574"/>
                    <a:pt x="26718" y="21265"/>
                  </a:cubicBezTo>
                  <a:cubicBezTo>
                    <a:pt x="30004" y="22432"/>
                    <a:pt x="33290" y="23623"/>
                    <a:pt x="36505" y="24992"/>
                  </a:cubicBezTo>
                  <a:cubicBezTo>
                    <a:pt x="37791" y="25528"/>
                    <a:pt x="39148" y="25885"/>
                    <a:pt x="40470" y="26313"/>
                  </a:cubicBezTo>
                  <a:cubicBezTo>
                    <a:pt x="40958" y="26480"/>
                    <a:pt x="41446" y="26444"/>
                    <a:pt x="41970" y="26266"/>
                  </a:cubicBezTo>
                  <a:cubicBezTo>
                    <a:pt x="43387" y="25778"/>
                    <a:pt x="44815" y="25337"/>
                    <a:pt x="46232" y="24873"/>
                  </a:cubicBezTo>
                  <a:cubicBezTo>
                    <a:pt x="47185" y="24563"/>
                    <a:pt x="48137" y="24230"/>
                    <a:pt x="49125" y="23884"/>
                  </a:cubicBezTo>
                  <a:cubicBezTo>
                    <a:pt x="48506" y="23623"/>
                    <a:pt x="47935" y="23373"/>
                    <a:pt x="47363" y="23146"/>
                  </a:cubicBezTo>
                  <a:cubicBezTo>
                    <a:pt x="47197" y="23087"/>
                    <a:pt x="46970" y="23075"/>
                    <a:pt x="46804" y="23111"/>
                  </a:cubicBezTo>
                  <a:cubicBezTo>
                    <a:pt x="45839" y="23396"/>
                    <a:pt x="44875" y="23694"/>
                    <a:pt x="43911" y="23992"/>
                  </a:cubicBezTo>
                  <a:cubicBezTo>
                    <a:pt x="43613" y="24087"/>
                    <a:pt x="43327" y="24182"/>
                    <a:pt x="42934" y="24301"/>
                  </a:cubicBezTo>
                  <a:cubicBezTo>
                    <a:pt x="43315" y="24349"/>
                    <a:pt x="43589" y="24385"/>
                    <a:pt x="43863" y="24408"/>
                  </a:cubicBezTo>
                  <a:cubicBezTo>
                    <a:pt x="43744" y="24504"/>
                    <a:pt x="43625" y="24504"/>
                    <a:pt x="43518" y="24504"/>
                  </a:cubicBezTo>
                  <a:cubicBezTo>
                    <a:pt x="42863" y="24420"/>
                    <a:pt x="42208" y="24396"/>
                    <a:pt x="41601" y="24742"/>
                  </a:cubicBezTo>
                  <a:cubicBezTo>
                    <a:pt x="41327" y="24885"/>
                    <a:pt x="41029" y="24837"/>
                    <a:pt x="40732" y="24742"/>
                  </a:cubicBezTo>
                  <a:cubicBezTo>
                    <a:pt x="35755" y="22872"/>
                    <a:pt x="30766" y="21051"/>
                    <a:pt x="25789" y="19182"/>
                  </a:cubicBezTo>
                  <a:cubicBezTo>
                    <a:pt x="21503" y="17574"/>
                    <a:pt x="17252" y="15943"/>
                    <a:pt x="12978" y="14324"/>
                  </a:cubicBezTo>
                  <a:cubicBezTo>
                    <a:pt x="12859" y="14276"/>
                    <a:pt x="12752" y="14205"/>
                    <a:pt x="12609" y="14109"/>
                  </a:cubicBezTo>
                  <a:cubicBezTo>
                    <a:pt x="12859" y="13990"/>
                    <a:pt x="13050" y="13883"/>
                    <a:pt x="13252" y="13788"/>
                  </a:cubicBezTo>
                  <a:lnTo>
                    <a:pt x="13252" y="13788"/>
                  </a:lnTo>
                  <a:cubicBezTo>
                    <a:pt x="13514" y="13681"/>
                    <a:pt x="13788" y="13574"/>
                    <a:pt x="14085" y="13443"/>
                  </a:cubicBezTo>
                  <a:cubicBezTo>
                    <a:pt x="13252" y="13097"/>
                    <a:pt x="12430" y="12776"/>
                    <a:pt x="11621" y="12431"/>
                  </a:cubicBezTo>
                  <a:cubicBezTo>
                    <a:pt x="11645" y="12395"/>
                    <a:pt x="11656" y="12359"/>
                    <a:pt x="11668" y="12324"/>
                  </a:cubicBezTo>
                  <a:cubicBezTo>
                    <a:pt x="11740" y="12359"/>
                    <a:pt x="11835" y="12371"/>
                    <a:pt x="11907" y="12395"/>
                  </a:cubicBezTo>
                  <a:cubicBezTo>
                    <a:pt x="12669" y="12693"/>
                    <a:pt x="13407" y="12990"/>
                    <a:pt x="14181" y="13276"/>
                  </a:cubicBezTo>
                  <a:cubicBezTo>
                    <a:pt x="14347" y="13336"/>
                    <a:pt x="14538" y="13288"/>
                    <a:pt x="14716" y="13288"/>
                  </a:cubicBezTo>
                  <a:lnTo>
                    <a:pt x="14716" y="13205"/>
                  </a:lnTo>
                  <a:cubicBezTo>
                    <a:pt x="14443" y="13086"/>
                    <a:pt x="14145" y="12966"/>
                    <a:pt x="13859" y="12835"/>
                  </a:cubicBezTo>
                  <a:cubicBezTo>
                    <a:pt x="13585" y="12716"/>
                    <a:pt x="13311" y="12597"/>
                    <a:pt x="13038" y="12478"/>
                  </a:cubicBezTo>
                  <a:cubicBezTo>
                    <a:pt x="13050" y="12443"/>
                    <a:pt x="13073" y="12395"/>
                    <a:pt x="13085" y="12371"/>
                  </a:cubicBezTo>
                  <a:cubicBezTo>
                    <a:pt x="13264" y="12431"/>
                    <a:pt x="13454" y="12478"/>
                    <a:pt x="13621" y="12574"/>
                  </a:cubicBezTo>
                  <a:cubicBezTo>
                    <a:pt x="14621" y="13193"/>
                    <a:pt x="15633" y="13157"/>
                    <a:pt x="16681" y="12728"/>
                  </a:cubicBezTo>
                  <a:cubicBezTo>
                    <a:pt x="17383" y="12443"/>
                    <a:pt x="18133" y="12264"/>
                    <a:pt x="18872" y="12038"/>
                  </a:cubicBezTo>
                  <a:cubicBezTo>
                    <a:pt x="18800" y="11966"/>
                    <a:pt x="18753" y="11919"/>
                    <a:pt x="18788" y="11943"/>
                  </a:cubicBezTo>
                  <a:cubicBezTo>
                    <a:pt x="18991" y="11919"/>
                    <a:pt x="19241" y="11954"/>
                    <a:pt x="19467" y="11883"/>
                  </a:cubicBezTo>
                  <a:cubicBezTo>
                    <a:pt x="20812" y="11490"/>
                    <a:pt x="22134" y="11073"/>
                    <a:pt x="23456" y="10657"/>
                  </a:cubicBezTo>
                  <a:cubicBezTo>
                    <a:pt x="23646" y="10597"/>
                    <a:pt x="23860" y="10538"/>
                    <a:pt x="24146" y="10454"/>
                  </a:cubicBezTo>
                  <a:cubicBezTo>
                    <a:pt x="23325" y="10097"/>
                    <a:pt x="22598" y="9764"/>
                    <a:pt x="21801" y="9418"/>
                  </a:cubicBezTo>
                  <a:cubicBezTo>
                    <a:pt x="21908" y="9395"/>
                    <a:pt x="21943" y="9383"/>
                    <a:pt x="21955" y="9383"/>
                  </a:cubicBezTo>
                  <a:cubicBezTo>
                    <a:pt x="22694" y="9692"/>
                    <a:pt x="23432" y="10002"/>
                    <a:pt x="24158" y="10311"/>
                  </a:cubicBezTo>
                  <a:cubicBezTo>
                    <a:pt x="24218" y="10347"/>
                    <a:pt x="24289" y="10395"/>
                    <a:pt x="24349" y="10371"/>
                  </a:cubicBezTo>
                  <a:cubicBezTo>
                    <a:pt x="24646" y="10288"/>
                    <a:pt x="24932" y="10192"/>
                    <a:pt x="25301" y="10073"/>
                  </a:cubicBezTo>
                  <a:cubicBezTo>
                    <a:pt x="24872" y="9895"/>
                    <a:pt x="24527" y="9752"/>
                    <a:pt x="24170" y="9621"/>
                  </a:cubicBezTo>
                  <a:cubicBezTo>
                    <a:pt x="24182" y="9573"/>
                    <a:pt x="24206" y="9526"/>
                    <a:pt x="24229" y="9478"/>
                  </a:cubicBezTo>
                  <a:cubicBezTo>
                    <a:pt x="24587" y="9597"/>
                    <a:pt x="24932" y="9740"/>
                    <a:pt x="25289" y="9859"/>
                  </a:cubicBezTo>
                  <a:cubicBezTo>
                    <a:pt x="25420" y="9895"/>
                    <a:pt x="25587" y="9978"/>
                    <a:pt x="25718" y="9942"/>
                  </a:cubicBezTo>
                  <a:cubicBezTo>
                    <a:pt x="26492" y="9740"/>
                    <a:pt x="27254" y="9502"/>
                    <a:pt x="28075" y="9264"/>
                  </a:cubicBezTo>
                  <a:cubicBezTo>
                    <a:pt x="27432" y="8930"/>
                    <a:pt x="26849" y="8645"/>
                    <a:pt x="26265" y="8335"/>
                  </a:cubicBezTo>
                  <a:cubicBezTo>
                    <a:pt x="26146" y="8287"/>
                    <a:pt x="26063" y="8144"/>
                    <a:pt x="25956" y="8025"/>
                  </a:cubicBezTo>
                  <a:lnTo>
                    <a:pt x="28099" y="9097"/>
                  </a:lnTo>
                  <a:cubicBezTo>
                    <a:pt x="28170" y="9121"/>
                    <a:pt x="28266" y="9180"/>
                    <a:pt x="28325" y="9168"/>
                  </a:cubicBezTo>
                  <a:cubicBezTo>
                    <a:pt x="29004" y="8978"/>
                    <a:pt x="29694" y="8764"/>
                    <a:pt x="30456" y="8561"/>
                  </a:cubicBezTo>
                  <a:cubicBezTo>
                    <a:pt x="30254" y="8466"/>
                    <a:pt x="30135" y="8430"/>
                    <a:pt x="30040" y="8383"/>
                  </a:cubicBezTo>
                  <a:cubicBezTo>
                    <a:pt x="29814" y="8275"/>
                    <a:pt x="29599" y="8156"/>
                    <a:pt x="29385" y="8037"/>
                  </a:cubicBezTo>
                  <a:lnTo>
                    <a:pt x="29385" y="7978"/>
                  </a:lnTo>
                  <a:cubicBezTo>
                    <a:pt x="29385" y="7966"/>
                    <a:pt x="29397" y="7966"/>
                    <a:pt x="29409" y="7966"/>
                  </a:cubicBezTo>
                  <a:cubicBezTo>
                    <a:pt x="29683" y="8061"/>
                    <a:pt x="29944" y="8156"/>
                    <a:pt x="30218" y="8264"/>
                  </a:cubicBezTo>
                  <a:cubicBezTo>
                    <a:pt x="30766" y="8478"/>
                    <a:pt x="31302" y="8430"/>
                    <a:pt x="31838" y="8097"/>
                  </a:cubicBezTo>
                  <a:cubicBezTo>
                    <a:pt x="31480" y="7966"/>
                    <a:pt x="31135" y="7823"/>
                    <a:pt x="30790" y="7692"/>
                  </a:cubicBezTo>
                  <a:lnTo>
                    <a:pt x="30837" y="7561"/>
                  </a:lnTo>
                  <a:cubicBezTo>
                    <a:pt x="31242" y="7716"/>
                    <a:pt x="31647" y="7966"/>
                    <a:pt x="32064" y="7978"/>
                  </a:cubicBezTo>
                  <a:cubicBezTo>
                    <a:pt x="32481" y="8013"/>
                    <a:pt x="32921" y="7811"/>
                    <a:pt x="33338" y="7716"/>
                  </a:cubicBezTo>
                  <a:cubicBezTo>
                    <a:pt x="33338" y="7680"/>
                    <a:pt x="33326" y="7656"/>
                    <a:pt x="33326" y="7621"/>
                  </a:cubicBezTo>
                  <a:cubicBezTo>
                    <a:pt x="32659" y="7382"/>
                    <a:pt x="31969" y="7132"/>
                    <a:pt x="31302" y="6894"/>
                  </a:cubicBezTo>
                  <a:cubicBezTo>
                    <a:pt x="31314" y="6859"/>
                    <a:pt x="31314" y="6835"/>
                    <a:pt x="31326" y="6799"/>
                  </a:cubicBezTo>
                  <a:cubicBezTo>
                    <a:pt x="31445" y="6835"/>
                    <a:pt x="31564" y="6859"/>
                    <a:pt x="31683" y="6906"/>
                  </a:cubicBezTo>
                  <a:cubicBezTo>
                    <a:pt x="32278" y="7109"/>
                    <a:pt x="32862" y="7323"/>
                    <a:pt x="33457" y="7525"/>
                  </a:cubicBezTo>
                  <a:cubicBezTo>
                    <a:pt x="33814" y="7644"/>
                    <a:pt x="34397" y="7430"/>
                    <a:pt x="34481" y="7192"/>
                  </a:cubicBezTo>
                  <a:cubicBezTo>
                    <a:pt x="34671" y="7192"/>
                    <a:pt x="34862" y="7228"/>
                    <a:pt x="35017" y="7192"/>
                  </a:cubicBezTo>
                  <a:cubicBezTo>
                    <a:pt x="36767" y="6680"/>
                    <a:pt x="38493" y="6156"/>
                    <a:pt x="40220" y="5620"/>
                  </a:cubicBezTo>
                  <a:cubicBezTo>
                    <a:pt x="41124" y="5346"/>
                    <a:pt x="42017" y="5013"/>
                    <a:pt x="42934" y="4704"/>
                  </a:cubicBezTo>
                  <a:cubicBezTo>
                    <a:pt x="42625" y="4549"/>
                    <a:pt x="42363" y="4418"/>
                    <a:pt x="42077" y="4299"/>
                  </a:cubicBezTo>
                  <a:cubicBezTo>
                    <a:pt x="42089" y="4251"/>
                    <a:pt x="42125" y="4215"/>
                    <a:pt x="42136" y="4156"/>
                  </a:cubicBezTo>
                  <a:cubicBezTo>
                    <a:pt x="42458" y="4287"/>
                    <a:pt x="42779" y="4465"/>
                    <a:pt x="43113" y="4525"/>
                  </a:cubicBezTo>
                  <a:cubicBezTo>
                    <a:pt x="43458" y="4573"/>
                    <a:pt x="43815" y="4477"/>
                    <a:pt x="44172" y="4454"/>
                  </a:cubicBezTo>
                  <a:lnTo>
                    <a:pt x="44172" y="4358"/>
                  </a:lnTo>
                  <a:cubicBezTo>
                    <a:pt x="43922" y="4215"/>
                    <a:pt x="43672" y="4061"/>
                    <a:pt x="43410" y="3930"/>
                  </a:cubicBezTo>
                  <a:cubicBezTo>
                    <a:pt x="43434" y="3882"/>
                    <a:pt x="43458" y="3822"/>
                    <a:pt x="43470" y="3775"/>
                  </a:cubicBezTo>
                  <a:cubicBezTo>
                    <a:pt x="44101" y="4049"/>
                    <a:pt x="44696" y="4549"/>
                    <a:pt x="45363" y="4013"/>
                  </a:cubicBezTo>
                  <a:cubicBezTo>
                    <a:pt x="45196" y="3918"/>
                    <a:pt x="45042" y="3799"/>
                    <a:pt x="44875" y="3692"/>
                  </a:cubicBezTo>
                  <a:cubicBezTo>
                    <a:pt x="44887" y="3644"/>
                    <a:pt x="44899" y="3584"/>
                    <a:pt x="44923" y="3549"/>
                  </a:cubicBezTo>
                  <a:cubicBezTo>
                    <a:pt x="45542" y="4108"/>
                    <a:pt x="46173" y="3965"/>
                    <a:pt x="46828" y="3668"/>
                  </a:cubicBezTo>
                  <a:cubicBezTo>
                    <a:pt x="46625" y="3549"/>
                    <a:pt x="46447" y="3430"/>
                    <a:pt x="46256" y="3311"/>
                  </a:cubicBezTo>
                  <a:cubicBezTo>
                    <a:pt x="46685" y="3275"/>
                    <a:pt x="46970" y="3715"/>
                    <a:pt x="47447" y="3549"/>
                  </a:cubicBezTo>
                  <a:cubicBezTo>
                    <a:pt x="47840" y="3394"/>
                    <a:pt x="48256" y="3322"/>
                    <a:pt x="48709" y="3191"/>
                  </a:cubicBezTo>
                  <a:cubicBezTo>
                    <a:pt x="48137" y="2894"/>
                    <a:pt x="47625" y="2632"/>
                    <a:pt x="47137" y="2382"/>
                  </a:cubicBezTo>
                  <a:cubicBezTo>
                    <a:pt x="47149" y="2334"/>
                    <a:pt x="47185" y="2310"/>
                    <a:pt x="47197" y="2263"/>
                  </a:cubicBezTo>
                  <a:cubicBezTo>
                    <a:pt x="47280" y="2287"/>
                    <a:pt x="47375" y="2334"/>
                    <a:pt x="47459" y="2370"/>
                  </a:cubicBezTo>
                  <a:cubicBezTo>
                    <a:pt x="47792" y="2525"/>
                    <a:pt x="48113" y="2703"/>
                    <a:pt x="48459" y="2858"/>
                  </a:cubicBezTo>
                  <a:cubicBezTo>
                    <a:pt x="49006" y="3108"/>
                    <a:pt x="49637" y="3037"/>
                    <a:pt x="50161" y="2632"/>
                  </a:cubicBezTo>
                  <a:cubicBezTo>
                    <a:pt x="49590" y="2346"/>
                    <a:pt x="49042" y="2084"/>
                    <a:pt x="48483" y="1810"/>
                  </a:cubicBezTo>
                  <a:cubicBezTo>
                    <a:pt x="48506" y="1787"/>
                    <a:pt x="48518" y="1739"/>
                    <a:pt x="48530" y="1715"/>
                  </a:cubicBezTo>
                  <a:cubicBezTo>
                    <a:pt x="48637" y="1763"/>
                    <a:pt x="48744" y="1787"/>
                    <a:pt x="48828" y="1834"/>
                  </a:cubicBezTo>
                  <a:cubicBezTo>
                    <a:pt x="49221" y="2013"/>
                    <a:pt x="49602" y="2203"/>
                    <a:pt x="49995" y="2394"/>
                  </a:cubicBezTo>
                  <a:cubicBezTo>
                    <a:pt x="50530" y="2656"/>
                    <a:pt x="50530" y="2656"/>
                    <a:pt x="50602" y="2072"/>
                  </a:cubicBezTo>
                  <a:cubicBezTo>
                    <a:pt x="50328" y="1941"/>
                    <a:pt x="50066" y="1787"/>
                    <a:pt x="49780" y="1656"/>
                  </a:cubicBezTo>
                  <a:cubicBezTo>
                    <a:pt x="49828" y="1608"/>
                    <a:pt x="49840" y="1584"/>
                    <a:pt x="49840" y="1596"/>
                  </a:cubicBezTo>
                  <a:cubicBezTo>
                    <a:pt x="49887" y="1608"/>
                    <a:pt x="49935" y="1608"/>
                    <a:pt x="49971" y="1620"/>
                  </a:cubicBezTo>
                  <a:cubicBezTo>
                    <a:pt x="50530" y="1965"/>
                    <a:pt x="51126" y="2120"/>
                    <a:pt x="51745" y="2144"/>
                  </a:cubicBezTo>
                  <a:cubicBezTo>
                    <a:pt x="51923" y="2156"/>
                    <a:pt x="52114" y="2191"/>
                    <a:pt x="52293" y="2227"/>
                  </a:cubicBezTo>
                  <a:cubicBezTo>
                    <a:pt x="54174" y="2668"/>
                    <a:pt x="56043" y="3084"/>
                    <a:pt x="57924" y="3561"/>
                  </a:cubicBezTo>
                  <a:cubicBezTo>
                    <a:pt x="61163" y="4394"/>
                    <a:pt x="64401" y="5323"/>
                    <a:pt x="67652" y="6073"/>
                  </a:cubicBezTo>
                  <a:cubicBezTo>
                    <a:pt x="72855" y="7263"/>
                    <a:pt x="78046" y="8442"/>
                    <a:pt x="83189" y="9776"/>
                  </a:cubicBezTo>
                  <a:cubicBezTo>
                    <a:pt x="83535" y="9871"/>
                    <a:pt x="83892" y="9871"/>
                    <a:pt x="84249" y="9907"/>
                  </a:cubicBezTo>
                  <a:cubicBezTo>
                    <a:pt x="84320" y="9930"/>
                    <a:pt x="84416" y="9966"/>
                    <a:pt x="84439" y="10014"/>
                  </a:cubicBezTo>
                  <a:cubicBezTo>
                    <a:pt x="84475" y="10073"/>
                    <a:pt x="84463" y="10192"/>
                    <a:pt x="84416" y="10228"/>
                  </a:cubicBezTo>
                  <a:cubicBezTo>
                    <a:pt x="84297" y="10311"/>
                    <a:pt x="84166" y="10407"/>
                    <a:pt x="84011" y="10442"/>
                  </a:cubicBezTo>
                  <a:cubicBezTo>
                    <a:pt x="83773" y="10538"/>
                    <a:pt x="83535" y="10597"/>
                    <a:pt x="83296" y="10680"/>
                  </a:cubicBezTo>
                  <a:lnTo>
                    <a:pt x="83308" y="10680"/>
                  </a:lnTo>
                  <a:cubicBezTo>
                    <a:pt x="82832" y="10847"/>
                    <a:pt x="82344" y="11002"/>
                    <a:pt x="81808" y="11181"/>
                  </a:cubicBezTo>
                  <a:cubicBezTo>
                    <a:pt x="81987" y="11252"/>
                    <a:pt x="82082" y="11300"/>
                    <a:pt x="82141" y="11323"/>
                  </a:cubicBezTo>
                  <a:cubicBezTo>
                    <a:pt x="81725" y="11371"/>
                    <a:pt x="81308" y="11419"/>
                    <a:pt x="80868" y="11478"/>
                  </a:cubicBezTo>
                  <a:lnTo>
                    <a:pt x="80868" y="11633"/>
                  </a:lnTo>
                  <a:cubicBezTo>
                    <a:pt x="81510" y="11752"/>
                    <a:pt x="82153" y="11895"/>
                    <a:pt x="82796" y="12014"/>
                  </a:cubicBezTo>
                  <a:cubicBezTo>
                    <a:pt x="82653" y="12085"/>
                    <a:pt x="82522" y="12109"/>
                    <a:pt x="82403" y="12085"/>
                  </a:cubicBezTo>
                  <a:cubicBezTo>
                    <a:pt x="81856" y="11978"/>
                    <a:pt x="81320" y="11859"/>
                    <a:pt x="80772" y="11776"/>
                  </a:cubicBezTo>
                  <a:cubicBezTo>
                    <a:pt x="80606" y="11740"/>
                    <a:pt x="80427" y="11740"/>
                    <a:pt x="80260" y="11788"/>
                  </a:cubicBezTo>
                  <a:cubicBezTo>
                    <a:pt x="79653" y="11966"/>
                    <a:pt x="79058" y="12157"/>
                    <a:pt x="78451" y="12347"/>
                  </a:cubicBezTo>
                  <a:cubicBezTo>
                    <a:pt x="78343" y="12383"/>
                    <a:pt x="78248" y="12407"/>
                    <a:pt x="78117" y="12454"/>
                  </a:cubicBezTo>
                  <a:cubicBezTo>
                    <a:pt x="78343" y="12585"/>
                    <a:pt x="78534" y="12693"/>
                    <a:pt x="78712" y="12812"/>
                  </a:cubicBezTo>
                  <a:cubicBezTo>
                    <a:pt x="78308" y="12788"/>
                    <a:pt x="77950" y="12609"/>
                    <a:pt x="77593" y="12609"/>
                  </a:cubicBezTo>
                  <a:cubicBezTo>
                    <a:pt x="77224" y="12621"/>
                    <a:pt x="76855" y="12812"/>
                    <a:pt x="76391" y="12943"/>
                  </a:cubicBezTo>
                  <a:cubicBezTo>
                    <a:pt x="77165" y="13181"/>
                    <a:pt x="77820" y="13383"/>
                    <a:pt x="78486" y="13586"/>
                  </a:cubicBezTo>
                  <a:cubicBezTo>
                    <a:pt x="78474" y="13621"/>
                    <a:pt x="78474" y="13657"/>
                    <a:pt x="78462" y="13693"/>
                  </a:cubicBezTo>
                  <a:cubicBezTo>
                    <a:pt x="78355" y="13681"/>
                    <a:pt x="78248" y="13681"/>
                    <a:pt x="78153" y="13645"/>
                  </a:cubicBezTo>
                  <a:cubicBezTo>
                    <a:pt x="77689" y="13514"/>
                    <a:pt x="77236" y="13395"/>
                    <a:pt x="76784" y="13240"/>
                  </a:cubicBezTo>
                  <a:cubicBezTo>
                    <a:pt x="76081" y="13038"/>
                    <a:pt x="75629" y="13097"/>
                    <a:pt x="74902" y="13514"/>
                  </a:cubicBezTo>
                  <a:cubicBezTo>
                    <a:pt x="75784" y="13740"/>
                    <a:pt x="76617" y="13943"/>
                    <a:pt x="77439" y="14157"/>
                  </a:cubicBezTo>
                  <a:lnTo>
                    <a:pt x="77439" y="14252"/>
                  </a:lnTo>
                  <a:cubicBezTo>
                    <a:pt x="77296" y="14276"/>
                    <a:pt x="77153" y="14300"/>
                    <a:pt x="77034" y="14276"/>
                  </a:cubicBezTo>
                  <a:cubicBezTo>
                    <a:pt x="76260" y="14074"/>
                    <a:pt x="75486" y="13871"/>
                    <a:pt x="74712" y="13693"/>
                  </a:cubicBezTo>
                  <a:cubicBezTo>
                    <a:pt x="74533" y="13645"/>
                    <a:pt x="74307" y="13633"/>
                    <a:pt x="74140" y="13693"/>
                  </a:cubicBezTo>
                  <a:cubicBezTo>
                    <a:pt x="73045" y="14050"/>
                    <a:pt x="71938" y="14443"/>
                    <a:pt x="70854" y="14812"/>
                  </a:cubicBezTo>
                  <a:cubicBezTo>
                    <a:pt x="70771" y="14836"/>
                    <a:pt x="70676" y="14871"/>
                    <a:pt x="70557" y="14919"/>
                  </a:cubicBezTo>
                  <a:cubicBezTo>
                    <a:pt x="70771" y="15002"/>
                    <a:pt x="70950" y="15062"/>
                    <a:pt x="71128" y="15133"/>
                  </a:cubicBezTo>
                  <a:cubicBezTo>
                    <a:pt x="71104" y="15169"/>
                    <a:pt x="71104" y="15193"/>
                    <a:pt x="71092" y="15229"/>
                  </a:cubicBezTo>
                  <a:cubicBezTo>
                    <a:pt x="70783" y="15169"/>
                    <a:pt x="70473" y="15038"/>
                    <a:pt x="70176" y="15062"/>
                  </a:cubicBezTo>
                  <a:cubicBezTo>
                    <a:pt x="69914" y="15086"/>
                    <a:pt x="69557" y="15121"/>
                    <a:pt x="69461" y="15348"/>
                  </a:cubicBezTo>
                  <a:cubicBezTo>
                    <a:pt x="69045" y="15467"/>
                    <a:pt x="68664" y="15562"/>
                    <a:pt x="68295" y="15669"/>
                  </a:cubicBezTo>
                  <a:cubicBezTo>
                    <a:pt x="68295" y="15705"/>
                    <a:pt x="68283" y="15741"/>
                    <a:pt x="68283" y="15776"/>
                  </a:cubicBezTo>
                  <a:cubicBezTo>
                    <a:pt x="68759" y="16038"/>
                    <a:pt x="69223" y="16312"/>
                    <a:pt x="69699" y="16598"/>
                  </a:cubicBezTo>
                  <a:cubicBezTo>
                    <a:pt x="69723" y="16610"/>
                    <a:pt x="69735" y="16634"/>
                    <a:pt x="69771" y="16669"/>
                  </a:cubicBezTo>
                  <a:cubicBezTo>
                    <a:pt x="69640" y="16681"/>
                    <a:pt x="69521" y="16657"/>
                    <a:pt x="69414" y="16610"/>
                  </a:cubicBezTo>
                  <a:cubicBezTo>
                    <a:pt x="68949" y="16407"/>
                    <a:pt x="68485" y="16181"/>
                    <a:pt x="68033" y="15955"/>
                  </a:cubicBezTo>
                  <a:cubicBezTo>
                    <a:pt x="67925" y="15907"/>
                    <a:pt x="67794" y="15848"/>
                    <a:pt x="67699" y="15883"/>
                  </a:cubicBezTo>
                  <a:cubicBezTo>
                    <a:pt x="67175" y="16026"/>
                    <a:pt x="66675" y="16229"/>
                    <a:pt x="66068" y="16419"/>
                  </a:cubicBezTo>
                  <a:cubicBezTo>
                    <a:pt x="66794" y="16765"/>
                    <a:pt x="67413" y="17062"/>
                    <a:pt x="68044" y="17372"/>
                  </a:cubicBezTo>
                  <a:cubicBezTo>
                    <a:pt x="67890" y="17396"/>
                    <a:pt x="67771" y="17372"/>
                    <a:pt x="67675" y="17324"/>
                  </a:cubicBezTo>
                  <a:cubicBezTo>
                    <a:pt x="67175" y="17098"/>
                    <a:pt x="66687" y="16860"/>
                    <a:pt x="66187" y="16634"/>
                  </a:cubicBezTo>
                  <a:cubicBezTo>
                    <a:pt x="65925" y="16515"/>
                    <a:pt x="65354" y="16598"/>
                    <a:pt x="65151" y="16788"/>
                  </a:cubicBezTo>
                  <a:cubicBezTo>
                    <a:pt x="65127" y="16812"/>
                    <a:pt x="65139" y="16872"/>
                    <a:pt x="65139" y="16931"/>
                  </a:cubicBezTo>
                  <a:cubicBezTo>
                    <a:pt x="65127" y="16907"/>
                    <a:pt x="65127" y="16872"/>
                    <a:pt x="65116" y="16836"/>
                  </a:cubicBezTo>
                  <a:cubicBezTo>
                    <a:pt x="64723" y="16955"/>
                    <a:pt x="64342" y="17074"/>
                    <a:pt x="63877" y="17217"/>
                  </a:cubicBezTo>
                  <a:cubicBezTo>
                    <a:pt x="64127" y="17348"/>
                    <a:pt x="64306" y="17443"/>
                    <a:pt x="64473" y="17538"/>
                  </a:cubicBezTo>
                  <a:cubicBezTo>
                    <a:pt x="64639" y="17622"/>
                    <a:pt x="64818" y="17693"/>
                    <a:pt x="64973" y="17777"/>
                  </a:cubicBezTo>
                  <a:cubicBezTo>
                    <a:pt x="64961" y="17800"/>
                    <a:pt x="64949" y="17848"/>
                    <a:pt x="64937" y="17872"/>
                  </a:cubicBezTo>
                  <a:cubicBezTo>
                    <a:pt x="64699" y="17777"/>
                    <a:pt x="64461" y="17681"/>
                    <a:pt x="64223" y="17574"/>
                  </a:cubicBezTo>
                  <a:cubicBezTo>
                    <a:pt x="63639" y="17300"/>
                    <a:pt x="63353" y="17312"/>
                    <a:pt x="62758" y="17717"/>
                  </a:cubicBezTo>
                  <a:cubicBezTo>
                    <a:pt x="63330" y="17955"/>
                    <a:pt x="63865" y="18193"/>
                    <a:pt x="64401" y="18431"/>
                  </a:cubicBezTo>
                  <a:cubicBezTo>
                    <a:pt x="64377" y="18455"/>
                    <a:pt x="64377" y="18491"/>
                    <a:pt x="64365" y="18515"/>
                  </a:cubicBezTo>
                  <a:cubicBezTo>
                    <a:pt x="64246" y="18491"/>
                    <a:pt x="64127" y="18467"/>
                    <a:pt x="64020" y="18431"/>
                  </a:cubicBezTo>
                  <a:cubicBezTo>
                    <a:pt x="63663" y="18277"/>
                    <a:pt x="63294" y="18158"/>
                    <a:pt x="62972" y="17979"/>
                  </a:cubicBezTo>
                  <a:cubicBezTo>
                    <a:pt x="62568" y="17753"/>
                    <a:pt x="62210" y="17777"/>
                    <a:pt x="61818" y="18027"/>
                  </a:cubicBezTo>
                  <a:cubicBezTo>
                    <a:pt x="62210" y="18217"/>
                    <a:pt x="62580" y="18431"/>
                    <a:pt x="62972" y="18622"/>
                  </a:cubicBezTo>
                  <a:cubicBezTo>
                    <a:pt x="62949" y="18670"/>
                    <a:pt x="62925" y="18705"/>
                    <a:pt x="62913" y="18741"/>
                  </a:cubicBezTo>
                  <a:cubicBezTo>
                    <a:pt x="62580" y="18586"/>
                    <a:pt x="62234" y="18455"/>
                    <a:pt x="61913" y="18312"/>
                  </a:cubicBezTo>
                  <a:cubicBezTo>
                    <a:pt x="61425" y="18086"/>
                    <a:pt x="61377" y="18086"/>
                    <a:pt x="60829" y="18431"/>
                  </a:cubicBezTo>
                  <a:cubicBezTo>
                    <a:pt x="61365" y="18646"/>
                    <a:pt x="61877" y="18872"/>
                    <a:pt x="62389" y="19086"/>
                  </a:cubicBezTo>
                  <a:cubicBezTo>
                    <a:pt x="62389" y="19110"/>
                    <a:pt x="62377" y="19146"/>
                    <a:pt x="62377" y="19170"/>
                  </a:cubicBezTo>
                  <a:cubicBezTo>
                    <a:pt x="62234" y="19158"/>
                    <a:pt x="62091" y="19170"/>
                    <a:pt x="61960" y="19110"/>
                  </a:cubicBezTo>
                  <a:cubicBezTo>
                    <a:pt x="61567" y="18967"/>
                    <a:pt x="61186" y="18812"/>
                    <a:pt x="60805" y="18622"/>
                  </a:cubicBezTo>
                  <a:cubicBezTo>
                    <a:pt x="60603" y="18515"/>
                    <a:pt x="60436" y="18503"/>
                    <a:pt x="60210" y="18574"/>
                  </a:cubicBezTo>
                  <a:cubicBezTo>
                    <a:pt x="59722" y="18765"/>
                    <a:pt x="59234" y="18920"/>
                    <a:pt x="58746" y="19098"/>
                  </a:cubicBezTo>
                  <a:cubicBezTo>
                    <a:pt x="57329" y="19598"/>
                    <a:pt x="55912" y="20110"/>
                    <a:pt x="54483" y="20610"/>
                  </a:cubicBezTo>
                  <a:lnTo>
                    <a:pt x="54495" y="20598"/>
                  </a:lnTo>
                  <a:cubicBezTo>
                    <a:pt x="53662" y="20872"/>
                    <a:pt x="52816" y="21134"/>
                    <a:pt x="51983" y="21408"/>
                  </a:cubicBezTo>
                  <a:cubicBezTo>
                    <a:pt x="52078" y="21491"/>
                    <a:pt x="52138" y="21491"/>
                    <a:pt x="52197" y="21527"/>
                  </a:cubicBezTo>
                  <a:cubicBezTo>
                    <a:pt x="52257" y="21539"/>
                    <a:pt x="52293" y="21563"/>
                    <a:pt x="52340" y="21587"/>
                  </a:cubicBezTo>
                  <a:cubicBezTo>
                    <a:pt x="51257" y="21408"/>
                    <a:pt x="50376" y="22075"/>
                    <a:pt x="49411" y="22313"/>
                  </a:cubicBezTo>
                  <a:cubicBezTo>
                    <a:pt x="50054" y="22491"/>
                    <a:pt x="50685" y="22611"/>
                    <a:pt x="51316" y="22789"/>
                  </a:cubicBezTo>
                  <a:cubicBezTo>
                    <a:pt x="52054" y="22992"/>
                    <a:pt x="52685" y="22730"/>
                    <a:pt x="53424" y="22408"/>
                  </a:cubicBezTo>
                  <a:cubicBezTo>
                    <a:pt x="52650" y="22313"/>
                    <a:pt x="51971" y="22265"/>
                    <a:pt x="51328" y="21979"/>
                  </a:cubicBezTo>
                  <a:cubicBezTo>
                    <a:pt x="51816" y="22015"/>
                    <a:pt x="52281" y="22134"/>
                    <a:pt x="52769" y="22182"/>
                  </a:cubicBezTo>
                  <a:cubicBezTo>
                    <a:pt x="53233" y="22218"/>
                    <a:pt x="53721" y="22301"/>
                    <a:pt x="54138" y="22182"/>
                  </a:cubicBezTo>
                  <a:cubicBezTo>
                    <a:pt x="55900" y="21658"/>
                    <a:pt x="57627" y="21027"/>
                    <a:pt x="59365" y="20479"/>
                  </a:cubicBezTo>
                  <a:cubicBezTo>
                    <a:pt x="62615" y="19455"/>
                    <a:pt x="65842" y="18443"/>
                    <a:pt x="69080" y="17419"/>
                  </a:cubicBezTo>
                  <a:cubicBezTo>
                    <a:pt x="69199" y="17372"/>
                    <a:pt x="69318" y="17324"/>
                    <a:pt x="69485" y="17265"/>
                  </a:cubicBezTo>
                  <a:cubicBezTo>
                    <a:pt x="68866" y="17003"/>
                    <a:pt x="68295" y="16776"/>
                    <a:pt x="67747" y="16538"/>
                  </a:cubicBezTo>
                  <a:lnTo>
                    <a:pt x="67794" y="16443"/>
                  </a:lnTo>
                  <a:cubicBezTo>
                    <a:pt x="68342" y="16669"/>
                    <a:pt x="68878" y="16896"/>
                    <a:pt x="69426" y="17086"/>
                  </a:cubicBezTo>
                  <a:cubicBezTo>
                    <a:pt x="69604" y="17146"/>
                    <a:pt x="69842" y="17157"/>
                    <a:pt x="70021" y="17098"/>
                  </a:cubicBezTo>
                  <a:cubicBezTo>
                    <a:pt x="72509" y="16264"/>
                    <a:pt x="74974" y="15407"/>
                    <a:pt x="77462" y="14562"/>
                  </a:cubicBezTo>
                  <a:cubicBezTo>
                    <a:pt x="80713" y="13419"/>
                    <a:pt x="83951" y="12300"/>
                    <a:pt x="87178" y="11145"/>
                  </a:cubicBezTo>
                  <a:cubicBezTo>
                    <a:pt x="88095" y="10823"/>
                    <a:pt x="88988" y="10454"/>
                    <a:pt x="90000" y="10049"/>
                  </a:cubicBezTo>
                  <a:cubicBezTo>
                    <a:pt x="89738" y="9978"/>
                    <a:pt x="89595" y="9918"/>
                    <a:pt x="89428" y="9883"/>
                  </a:cubicBezTo>
                  <a:cubicBezTo>
                    <a:pt x="88368" y="9692"/>
                    <a:pt x="87297" y="9526"/>
                    <a:pt x="86249" y="9287"/>
                  </a:cubicBezTo>
                  <a:cubicBezTo>
                    <a:pt x="82558" y="8442"/>
                    <a:pt x="78843" y="7597"/>
                    <a:pt x="75176" y="6704"/>
                  </a:cubicBezTo>
                  <a:cubicBezTo>
                    <a:pt x="70664" y="5597"/>
                    <a:pt x="66163" y="4442"/>
                    <a:pt x="61675" y="3287"/>
                  </a:cubicBezTo>
                  <a:cubicBezTo>
                    <a:pt x="58162" y="2418"/>
                    <a:pt x="54650" y="1525"/>
                    <a:pt x="51138" y="655"/>
                  </a:cubicBezTo>
                  <a:cubicBezTo>
                    <a:pt x="50911" y="596"/>
                    <a:pt x="50626" y="655"/>
                    <a:pt x="50411" y="727"/>
                  </a:cubicBezTo>
                  <a:cubicBezTo>
                    <a:pt x="49649" y="989"/>
                    <a:pt x="48899" y="1286"/>
                    <a:pt x="48149" y="1525"/>
                  </a:cubicBezTo>
                  <a:cubicBezTo>
                    <a:pt x="46161" y="2120"/>
                    <a:pt x="44184" y="2679"/>
                    <a:pt x="42208" y="3263"/>
                  </a:cubicBezTo>
                  <a:cubicBezTo>
                    <a:pt x="38041" y="4477"/>
                    <a:pt x="33885" y="5716"/>
                    <a:pt x="29730" y="6954"/>
                  </a:cubicBezTo>
                  <a:cubicBezTo>
                    <a:pt x="29182" y="7121"/>
                    <a:pt x="28647" y="7299"/>
                    <a:pt x="28099" y="7478"/>
                  </a:cubicBezTo>
                  <a:cubicBezTo>
                    <a:pt x="28099" y="7513"/>
                    <a:pt x="28087" y="7549"/>
                    <a:pt x="28087" y="7597"/>
                  </a:cubicBezTo>
                  <a:cubicBezTo>
                    <a:pt x="28516" y="7752"/>
                    <a:pt x="28944" y="7930"/>
                    <a:pt x="29373" y="8097"/>
                  </a:cubicBezTo>
                  <a:cubicBezTo>
                    <a:pt x="29349" y="8347"/>
                    <a:pt x="29194" y="8264"/>
                    <a:pt x="29075" y="8204"/>
                  </a:cubicBezTo>
                  <a:cubicBezTo>
                    <a:pt x="28718" y="8037"/>
                    <a:pt x="28385" y="7847"/>
                    <a:pt x="28004" y="7692"/>
                  </a:cubicBezTo>
                  <a:cubicBezTo>
                    <a:pt x="27909" y="7656"/>
                    <a:pt x="27754" y="7609"/>
                    <a:pt x="27647" y="7632"/>
                  </a:cubicBezTo>
                  <a:cubicBezTo>
                    <a:pt x="27373" y="7692"/>
                    <a:pt x="27099" y="7799"/>
                    <a:pt x="26754" y="7906"/>
                  </a:cubicBezTo>
                  <a:cubicBezTo>
                    <a:pt x="27456" y="8168"/>
                    <a:pt x="28111" y="8430"/>
                    <a:pt x="28766" y="8668"/>
                  </a:cubicBezTo>
                  <a:cubicBezTo>
                    <a:pt x="28754" y="8692"/>
                    <a:pt x="28754" y="8728"/>
                    <a:pt x="28742" y="8764"/>
                  </a:cubicBezTo>
                  <a:cubicBezTo>
                    <a:pt x="28635" y="8740"/>
                    <a:pt x="28516" y="8740"/>
                    <a:pt x="28409" y="8692"/>
                  </a:cubicBezTo>
                  <a:cubicBezTo>
                    <a:pt x="28028" y="8561"/>
                    <a:pt x="27623" y="8430"/>
                    <a:pt x="27230" y="8264"/>
                  </a:cubicBezTo>
                  <a:cubicBezTo>
                    <a:pt x="26837" y="8013"/>
                    <a:pt x="26420" y="7859"/>
                    <a:pt x="25956" y="8025"/>
                  </a:cubicBezTo>
                  <a:close/>
                  <a:moveTo>
                    <a:pt x="18003" y="37839"/>
                  </a:moveTo>
                  <a:cubicBezTo>
                    <a:pt x="17919" y="37755"/>
                    <a:pt x="17848" y="37672"/>
                    <a:pt x="17741" y="37612"/>
                  </a:cubicBezTo>
                  <a:cubicBezTo>
                    <a:pt x="16252" y="36707"/>
                    <a:pt x="14776" y="35791"/>
                    <a:pt x="13276" y="34922"/>
                  </a:cubicBezTo>
                  <a:cubicBezTo>
                    <a:pt x="10216" y="33136"/>
                    <a:pt x="7132" y="31362"/>
                    <a:pt x="4048" y="29588"/>
                  </a:cubicBezTo>
                  <a:cubicBezTo>
                    <a:pt x="3751" y="29421"/>
                    <a:pt x="3465" y="29218"/>
                    <a:pt x="3191" y="29040"/>
                  </a:cubicBezTo>
                  <a:lnTo>
                    <a:pt x="3108" y="29111"/>
                  </a:lnTo>
                  <a:cubicBezTo>
                    <a:pt x="3191" y="29207"/>
                    <a:pt x="3251" y="29302"/>
                    <a:pt x="3322" y="29349"/>
                  </a:cubicBezTo>
                  <a:cubicBezTo>
                    <a:pt x="4179" y="29897"/>
                    <a:pt x="5049" y="30481"/>
                    <a:pt x="5941" y="31004"/>
                  </a:cubicBezTo>
                  <a:cubicBezTo>
                    <a:pt x="8013" y="32207"/>
                    <a:pt x="10097" y="33374"/>
                    <a:pt x="12180" y="34564"/>
                  </a:cubicBezTo>
                  <a:cubicBezTo>
                    <a:pt x="13812" y="35493"/>
                    <a:pt x="15466" y="36434"/>
                    <a:pt x="17098" y="37374"/>
                  </a:cubicBezTo>
                  <a:cubicBezTo>
                    <a:pt x="17395" y="37541"/>
                    <a:pt x="17681" y="37696"/>
                    <a:pt x="17979" y="37874"/>
                  </a:cubicBezTo>
                  <a:cubicBezTo>
                    <a:pt x="19538" y="38767"/>
                    <a:pt x="21098" y="39684"/>
                    <a:pt x="22670" y="40577"/>
                  </a:cubicBezTo>
                  <a:cubicBezTo>
                    <a:pt x="19276" y="38970"/>
                    <a:pt x="16098" y="36946"/>
                    <a:pt x="12847" y="35112"/>
                  </a:cubicBezTo>
                  <a:cubicBezTo>
                    <a:pt x="9549" y="33267"/>
                    <a:pt x="6311" y="31362"/>
                    <a:pt x="3036" y="29468"/>
                  </a:cubicBezTo>
                  <a:cubicBezTo>
                    <a:pt x="3024" y="29528"/>
                    <a:pt x="2989" y="29623"/>
                    <a:pt x="2965" y="29707"/>
                  </a:cubicBezTo>
                  <a:cubicBezTo>
                    <a:pt x="5322" y="31076"/>
                    <a:pt x="7668" y="32433"/>
                    <a:pt x="10002" y="33790"/>
                  </a:cubicBezTo>
                  <a:cubicBezTo>
                    <a:pt x="12752" y="35374"/>
                    <a:pt x="15490" y="37005"/>
                    <a:pt x="18276" y="38529"/>
                  </a:cubicBezTo>
                  <a:cubicBezTo>
                    <a:pt x="21574" y="40363"/>
                    <a:pt x="24932" y="42137"/>
                    <a:pt x="28266" y="43935"/>
                  </a:cubicBezTo>
                  <a:cubicBezTo>
                    <a:pt x="28397" y="44006"/>
                    <a:pt x="28563" y="44066"/>
                    <a:pt x="28706" y="44066"/>
                  </a:cubicBezTo>
                  <a:cubicBezTo>
                    <a:pt x="30052" y="44030"/>
                    <a:pt x="31397" y="43982"/>
                    <a:pt x="32707" y="43613"/>
                  </a:cubicBezTo>
                  <a:cubicBezTo>
                    <a:pt x="34528" y="43101"/>
                    <a:pt x="36326" y="42577"/>
                    <a:pt x="38112" y="42006"/>
                  </a:cubicBezTo>
                  <a:cubicBezTo>
                    <a:pt x="42434" y="40589"/>
                    <a:pt x="46732" y="39101"/>
                    <a:pt x="51066" y="37696"/>
                  </a:cubicBezTo>
                  <a:cubicBezTo>
                    <a:pt x="57079" y="35767"/>
                    <a:pt x="63115" y="33874"/>
                    <a:pt x="69140" y="31981"/>
                  </a:cubicBezTo>
                  <a:cubicBezTo>
                    <a:pt x="70354" y="31600"/>
                    <a:pt x="71569" y="31266"/>
                    <a:pt x="72771" y="30909"/>
                  </a:cubicBezTo>
                  <a:cubicBezTo>
                    <a:pt x="73271" y="30766"/>
                    <a:pt x="73533" y="30373"/>
                    <a:pt x="73414" y="29945"/>
                  </a:cubicBezTo>
                  <a:cubicBezTo>
                    <a:pt x="68390" y="31707"/>
                    <a:pt x="63413" y="33683"/>
                    <a:pt x="58234" y="34993"/>
                  </a:cubicBezTo>
                  <a:cubicBezTo>
                    <a:pt x="60615" y="34160"/>
                    <a:pt x="63032" y="33398"/>
                    <a:pt x="65425" y="32564"/>
                  </a:cubicBezTo>
                  <a:cubicBezTo>
                    <a:pt x="67818" y="31731"/>
                    <a:pt x="70188" y="30826"/>
                    <a:pt x="72581" y="29957"/>
                  </a:cubicBezTo>
                  <a:cubicBezTo>
                    <a:pt x="72569" y="29933"/>
                    <a:pt x="72569" y="29885"/>
                    <a:pt x="72557" y="29838"/>
                  </a:cubicBezTo>
                  <a:cubicBezTo>
                    <a:pt x="71926" y="29980"/>
                    <a:pt x="71307" y="30052"/>
                    <a:pt x="70711" y="30242"/>
                  </a:cubicBezTo>
                  <a:cubicBezTo>
                    <a:pt x="69009" y="30790"/>
                    <a:pt x="67330" y="31421"/>
                    <a:pt x="65651" y="31981"/>
                  </a:cubicBezTo>
                  <a:cubicBezTo>
                    <a:pt x="63163" y="32814"/>
                    <a:pt x="60675" y="33636"/>
                    <a:pt x="58186" y="34469"/>
                  </a:cubicBezTo>
                  <a:cubicBezTo>
                    <a:pt x="58067" y="34517"/>
                    <a:pt x="57948" y="34517"/>
                    <a:pt x="57817" y="34541"/>
                  </a:cubicBezTo>
                  <a:cubicBezTo>
                    <a:pt x="57805" y="34517"/>
                    <a:pt x="57805" y="34469"/>
                    <a:pt x="57793" y="34445"/>
                  </a:cubicBezTo>
                  <a:cubicBezTo>
                    <a:pt x="61996" y="33017"/>
                    <a:pt x="66199" y="31588"/>
                    <a:pt x="70390" y="30159"/>
                  </a:cubicBezTo>
                  <a:cubicBezTo>
                    <a:pt x="70378" y="30100"/>
                    <a:pt x="70366" y="30052"/>
                    <a:pt x="70354" y="29992"/>
                  </a:cubicBezTo>
                  <a:cubicBezTo>
                    <a:pt x="69711" y="30171"/>
                    <a:pt x="69057" y="30314"/>
                    <a:pt x="68414" y="30516"/>
                  </a:cubicBezTo>
                  <a:cubicBezTo>
                    <a:pt x="64770" y="31659"/>
                    <a:pt x="61103" y="32802"/>
                    <a:pt x="57460" y="33945"/>
                  </a:cubicBezTo>
                  <a:cubicBezTo>
                    <a:pt x="57329" y="33993"/>
                    <a:pt x="57198" y="34005"/>
                    <a:pt x="57055" y="34029"/>
                  </a:cubicBezTo>
                  <a:cubicBezTo>
                    <a:pt x="57043" y="33981"/>
                    <a:pt x="57043" y="33933"/>
                    <a:pt x="57031" y="33874"/>
                  </a:cubicBezTo>
                  <a:cubicBezTo>
                    <a:pt x="58924" y="33290"/>
                    <a:pt x="60829" y="32731"/>
                    <a:pt x="62699" y="32135"/>
                  </a:cubicBezTo>
                  <a:cubicBezTo>
                    <a:pt x="64604" y="31528"/>
                    <a:pt x="66485" y="30885"/>
                    <a:pt x="68390" y="30254"/>
                  </a:cubicBezTo>
                  <a:cubicBezTo>
                    <a:pt x="68366" y="30230"/>
                    <a:pt x="68366" y="30195"/>
                    <a:pt x="68354" y="30183"/>
                  </a:cubicBezTo>
                  <a:cubicBezTo>
                    <a:pt x="67509" y="30409"/>
                    <a:pt x="66604" y="30219"/>
                    <a:pt x="65747" y="30647"/>
                  </a:cubicBezTo>
                  <a:cubicBezTo>
                    <a:pt x="65211" y="30933"/>
                    <a:pt x="64592" y="31028"/>
                    <a:pt x="63996" y="31207"/>
                  </a:cubicBezTo>
                  <a:cubicBezTo>
                    <a:pt x="61639" y="31945"/>
                    <a:pt x="59293" y="32659"/>
                    <a:pt x="56936" y="33386"/>
                  </a:cubicBezTo>
                  <a:cubicBezTo>
                    <a:pt x="56817" y="33409"/>
                    <a:pt x="56698" y="33433"/>
                    <a:pt x="56579" y="33445"/>
                  </a:cubicBezTo>
                  <a:lnTo>
                    <a:pt x="56579" y="33386"/>
                  </a:lnTo>
                  <a:cubicBezTo>
                    <a:pt x="59615" y="32445"/>
                    <a:pt x="62639" y="31493"/>
                    <a:pt x="65675" y="30552"/>
                  </a:cubicBezTo>
                  <a:cubicBezTo>
                    <a:pt x="65675" y="30528"/>
                    <a:pt x="65663" y="30492"/>
                    <a:pt x="65663" y="30469"/>
                  </a:cubicBezTo>
                  <a:cubicBezTo>
                    <a:pt x="64758" y="30540"/>
                    <a:pt x="63865" y="30611"/>
                    <a:pt x="62949" y="30707"/>
                  </a:cubicBezTo>
                  <a:cubicBezTo>
                    <a:pt x="62496" y="30754"/>
                    <a:pt x="62020" y="30766"/>
                    <a:pt x="61579" y="30897"/>
                  </a:cubicBezTo>
                  <a:cubicBezTo>
                    <a:pt x="58936" y="31743"/>
                    <a:pt x="56305" y="32624"/>
                    <a:pt x="53662" y="33517"/>
                  </a:cubicBezTo>
                  <a:cubicBezTo>
                    <a:pt x="48161" y="35398"/>
                    <a:pt x="42672" y="37267"/>
                    <a:pt x="37172" y="39172"/>
                  </a:cubicBezTo>
                  <a:cubicBezTo>
                    <a:pt x="36040" y="39565"/>
                    <a:pt x="34897" y="39898"/>
                    <a:pt x="33766" y="40315"/>
                  </a:cubicBezTo>
                  <a:cubicBezTo>
                    <a:pt x="32731" y="40708"/>
                    <a:pt x="31576" y="40779"/>
                    <a:pt x="30468" y="41006"/>
                  </a:cubicBezTo>
                  <a:cubicBezTo>
                    <a:pt x="30373" y="41018"/>
                    <a:pt x="30266" y="41006"/>
                    <a:pt x="30183" y="41006"/>
                  </a:cubicBezTo>
                  <a:lnTo>
                    <a:pt x="30183" y="40898"/>
                  </a:lnTo>
                  <a:lnTo>
                    <a:pt x="31254" y="40720"/>
                  </a:lnTo>
                  <a:cubicBezTo>
                    <a:pt x="31159" y="40672"/>
                    <a:pt x="31064" y="40672"/>
                    <a:pt x="30968" y="40672"/>
                  </a:cubicBezTo>
                  <a:cubicBezTo>
                    <a:pt x="29873" y="40696"/>
                    <a:pt x="28778" y="40732"/>
                    <a:pt x="27742" y="40232"/>
                  </a:cubicBezTo>
                  <a:cubicBezTo>
                    <a:pt x="26575" y="39660"/>
                    <a:pt x="25349" y="39279"/>
                    <a:pt x="24194" y="38696"/>
                  </a:cubicBezTo>
                  <a:cubicBezTo>
                    <a:pt x="22444" y="37839"/>
                    <a:pt x="20741" y="36850"/>
                    <a:pt x="18991" y="35969"/>
                  </a:cubicBezTo>
                  <a:cubicBezTo>
                    <a:pt x="18753" y="35850"/>
                    <a:pt x="18348" y="35874"/>
                    <a:pt x="18110" y="35993"/>
                  </a:cubicBezTo>
                  <a:cubicBezTo>
                    <a:pt x="17812" y="36124"/>
                    <a:pt x="17705" y="36029"/>
                    <a:pt x="17586" y="35826"/>
                  </a:cubicBezTo>
                  <a:cubicBezTo>
                    <a:pt x="17395" y="35469"/>
                    <a:pt x="17169" y="35195"/>
                    <a:pt x="16752" y="35005"/>
                  </a:cubicBezTo>
                  <a:cubicBezTo>
                    <a:pt x="12645" y="33028"/>
                    <a:pt x="8716" y="30731"/>
                    <a:pt x="4810" y="28433"/>
                  </a:cubicBezTo>
                  <a:cubicBezTo>
                    <a:pt x="4310" y="28147"/>
                    <a:pt x="3834" y="27837"/>
                    <a:pt x="3346" y="27516"/>
                  </a:cubicBezTo>
                  <a:cubicBezTo>
                    <a:pt x="3239" y="27790"/>
                    <a:pt x="3441" y="27861"/>
                    <a:pt x="3596" y="27956"/>
                  </a:cubicBezTo>
                  <a:cubicBezTo>
                    <a:pt x="6620" y="29695"/>
                    <a:pt x="9644" y="31421"/>
                    <a:pt x="12669" y="33148"/>
                  </a:cubicBezTo>
                  <a:cubicBezTo>
                    <a:pt x="12764" y="33207"/>
                    <a:pt x="12871" y="33278"/>
                    <a:pt x="12978" y="33338"/>
                  </a:cubicBezTo>
                  <a:cubicBezTo>
                    <a:pt x="12942" y="33386"/>
                    <a:pt x="12919" y="33433"/>
                    <a:pt x="12907" y="33457"/>
                  </a:cubicBezTo>
                  <a:cubicBezTo>
                    <a:pt x="9716" y="31647"/>
                    <a:pt x="6549" y="29838"/>
                    <a:pt x="3358" y="28028"/>
                  </a:cubicBezTo>
                  <a:cubicBezTo>
                    <a:pt x="3346" y="28052"/>
                    <a:pt x="3322" y="28099"/>
                    <a:pt x="3298" y="28135"/>
                  </a:cubicBezTo>
                  <a:cubicBezTo>
                    <a:pt x="5144" y="29278"/>
                    <a:pt x="6989" y="30433"/>
                    <a:pt x="8859" y="31588"/>
                  </a:cubicBezTo>
                  <a:cubicBezTo>
                    <a:pt x="8835" y="31612"/>
                    <a:pt x="8811" y="31659"/>
                    <a:pt x="8799" y="31683"/>
                  </a:cubicBezTo>
                  <a:cubicBezTo>
                    <a:pt x="6977" y="30576"/>
                    <a:pt x="5168" y="29445"/>
                    <a:pt x="3346" y="28325"/>
                  </a:cubicBezTo>
                  <a:cubicBezTo>
                    <a:pt x="3322" y="28337"/>
                    <a:pt x="3298" y="28349"/>
                    <a:pt x="3274" y="28373"/>
                  </a:cubicBezTo>
                  <a:cubicBezTo>
                    <a:pt x="3322" y="28468"/>
                    <a:pt x="3346" y="28576"/>
                    <a:pt x="3405" y="28671"/>
                  </a:cubicBezTo>
                  <a:cubicBezTo>
                    <a:pt x="3465" y="28742"/>
                    <a:pt x="3560" y="28754"/>
                    <a:pt x="3644" y="28814"/>
                  </a:cubicBezTo>
                  <a:cubicBezTo>
                    <a:pt x="4120" y="29123"/>
                    <a:pt x="4608" y="29421"/>
                    <a:pt x="5084" y="29742"/>
                  </a:cubicBezTo>
                  <a:cubicBezTo>
                    <a:pt x="5072" y="29766"/>
                    <a:pt x="5049" y="29802"/>
                    <a:pt x="5025" y="29826"/>
                  </a:cubicBezTo>
                  <a:cubicBezTo>
                    <a:pt x="4453" y="29468"/>
                    <a:pt x="3870" y="29099"/>
                    <a:pt x="3274" y="28742"/>
                  </a:cubicBezTo>
                  <a:lnTo>
                    <a:pt x="3179" y="28873"/>
                  </a:lnTo>
                  <a:cubicBezTo>
                    <a:pt x="3382" y="29004"/>
                    <a:pt x="3572" y="29159"/>
                    <a:pt x="3775" y="29278"/>
                  </a:cubicBezTo>
                  <a:cubicBezTo>
                    <a:pt x="5239" y="30123"/>
                    <a:pt x="6692" y="30969"/>
                    <a:pt x="8144" y="31802"/>
                  </a:cubicBezTo>
                  <a:cubicBezTo>
                    <a:pt x="10787" y="33338"/>
                    <a:pt x="13454" y="34874"/>
                    <a:pt x="16086" y="36422"/>
                  </a:cubicBezTo>
                  <a:cubicBezTo>
                    <a:pt x="16717" y="36791"/>
                    <a:pt x="17312" y="37208"/>
                    <a:pt x="17919" y="37624"/>
                  </a:cubicBezTo>
                  <a:cubicBezTo>
                    <a:pt x="17979" y="37660"/>
                    <a:pt x="17979" y="37755"/>
                    <a:pt x="18003" y="37839"/>
                  </a:cubicBezTo>
                  <a:close/>
                  <a:moveTo>
                    <a:pt x="48613" y="20753"/>
                  </a:moveTo>
                  <a:cubicBezTo>
                    <a:pt x="48625" y="20706"/>
                    <a:pt x="48625" y="20670"/>
                    <a:pt x="48637" y="20634"/>
                  </a:cubicBezTo>
                  <a:cubicBezTo>
                    <a:pt x="48744" y="20646"/>
                    <a:pt x="48852" y="20658"/>
                    <a:pt x="48947" y="20694"/>
                  </a:cubicBezTo>
                  <a:cubicBezTo>
                    <a:pt x="49518" y="20836"/>
                    <a:pt x="50102" y="20967"/>
                    <a:pt x="50661" y="21134"/>
                  </a:cubicBezTo>
                  <a:cubicBezTo>
                    <a:pt x="51114" y="21265"/>
                    <a:pt x="51435" y="21039"/>
                    <a:pt x="51864" y="20896"/>
                  </a:cubicBezTo>
                  <a:cubicBezTo>
                    <a:pt x="51054" y="20610"/>
                    <a:pt x="50292" y="20396"/>
                    <a:pt x="49637" y="19944"/>
                  </a:cubicBezTo>
                  <a:cubicBezTo>
                    <a:pt x="49756" y="19932"/>
                    <a:pt x="49864" y="19979"/>
                    <a:pt x="49959" y="20015"/>
                  </a:cubicBezTo>
                  <a:cubicBezTo>
                    <a:pt x="50602" y="20253"/>
                    <a:pt x="51245" y="20515"/>
                    <a:pt x="51888" y="20729"/>
                  </a:cubicBezTo>
                  <a:cubicBezTo>
                    <a:pt x="52031" y="20777"/>
                    <a:pt x="52209" y="20789"/>
                    <a:pt x="52364" y="20729"/>
                  </a:cubicBezTo>
                  <a:cubicBezTo>
                    <a:pt x="54781" y="19920"/>
                    <a:pt x="57210" y="19086"/>
                    <a:pt x="59639" y="18253"/>
                  </a:cubicBezTo>
                  <a:cubicBezTo>
                    <a:pt x="59746" y="18217"/>
                    <a:pt x="59829" y="18158"/>
                    <a:pt x="59960" y="18110"/>
                  </a:cubicBezTo>
                  <a:cubicBezTo>
                    <a:pt x="59651" y="17919"/>
                    <a:pt x="59389" y="17753"/>
                    <a:pt x="59115" y="17610"/>
                  </a:cubicBezTo>
                  <a:cubicBezTo>
                    <a:pt x="59127" y="17562"/>
                    <a:pt x="59162" y="17515"/>
                    <a:pt x="59174" y="17491"/>
                  </a:cubicBezTo>
                  <a:cubicBezTo>
                    <a:pt x="59270" y="17503"/>
                    <a:pt x="59353" y="17515"/>
                    <a:pt x="59424" y="17562"/>
                  </a:cubicBezTo>
                  <a:cubicBezTo>
                    <a:pt x="59627" y="17658"/>
                    <a:pt x="59817" y="17741"/>
                    <a:pt x="59984" y="17860"/>
                  </a:cubicBezTo>
                  <a:cubicBezTo>
                    <a:pt x="60305" y="18098"/>
                    <a:pt x="60555" y="17931"/>
                    <a:pt x="60853" y="17777"/>
                  </a:cubicBezTo>
                  <a:cubicBezTo>
                    <a:pt x="60651" y="17658"/>
                    <a:pt x="60484" y="17550"/>
                    <a:pt x="60317" y="17455"/>
                  </a:cubicBezTo>
                  <a:cubicBezTo>
                    <a:pt x="60341" y="17419"/>
                    <a:pt x="60353" y="17372"/>
                    <a:pt x="60353" y="17324"/>
                  </a:cubicBezTo>
                  <a:cubicBezTo>
                    <a:pt x="60841" y="17455"/>
                    <a:pt x="61317" y="17896"/>
                    <a:pt x="61806" y="17396"/>
                  </a:cubicBezTo>
                  <a:cubicBezTo>
                    <a:pt x="61294" y="17134"/>
                    <a:pt x="60770" y="16860"/>
                    <a:pt x="60246" y="16586"/>
                  </a:cubicBezTo>
                  <a:cubicBezTo>
                    <a:pt x="60258" y="16538"/>
                    <a:pt x="60294" y="16503"/>
                    <a:pt x="60305" y="16467"/>
                  </a:cubicBezTo>
                  <a:cubicBezTo>
                    <a:pt x="60377" y="16491"/>
                    <a:pt x="60472" y="16503"/>
                    <a:pt x="60544" y="16550"/>
                  </a:cubicBezTo>
                  <a:cubicBezTo>
                    <a:pt x="60877" y="16717"/>
                    <a:pt x="61210" y="16848"/>
                    <a:pt x="61496" y="17062"/>
                  </a:cubicBezTo>
                  <a:cubicBezTo>
                    <a:pt x="62079" y="17479"/>
                    <a:pt x="62568" y="17205"/>
                    <a:pt x="63139" y="16955"/>
                  </a:cubicBezTo>
                  <a:cubicBezTo>
                    <a:pt x="62913" y="16824"/>
                    <a:pt x="62734" y="16717"/>
                    <a:pt x="62556" y="16598"/>
                  </a:cubicBezTo>
                  <a:lnTo>
                    <a:pt x="62603" y="16503"/>
                  </a:lnTo>
                  <a:cubicBezTo>
                    <a:pt x="62865" y="16622"/>
                    <a:pt x="63151" y="16836"/>
                    <a:pt x="63413" y="16836"/>
                  </a:cubicBezTo>
                  <a:cubicBezTo>
                    <a:pt x="63711" y="16836"/>
                    <a:pt x="64032" y="16645"/>
                    <a:pt x="64365" y="16503"/>
                  </a:cubicBezTo>
                  <a:cubicBezTo>
                    <a:pt x="63937" y="16253"/>
                    <a:pt x="63556" y="16014"/>
                    <a:pt x="63163" y="15776"/>
                  </a:cubicBezTo>
                  <a:cubicBezTo>
                    <a:pt x="63175" y="15753"/>
                    <a:pt x="63199" y="15717"/>
                    <a:pt x="63222" y="15693"/>
                  </a:cubicBezTo>
                  <a:cubicBezTo>
                    <a:pt x="63592" y="15895"/>
                    <a:pt x="63949" y="16122"/>
                    <a:pt x="64330" y="16324"/>
                  </a:cubicBezTo>
                  <a:cubicBezTo>
                    <a:pt x="64413" y="16372"/>
                    <a:pt x="64544" y="16431"/>
                    <a:pt x="64639" y="16407"/>
                  </a:cubicBezTo>
                  <a:cubicBezTo>
                    <a:pt x="65139" y="16241"/>
                    <a:pt x="65639" y="16050"/>
                    <a:pt x="66211" y="15836"/>
                  </a:cubicBezTo>
                  <a:cubicBezTo>
                    <a:pt x="65318" y="15372"/>
                    <a:pt x="64508" y="14955"/>
                    <a:pt x="63770" y="14574"/>
                  </a:cubicBezTo>
                  <a:cubicBezTo>
                    <a:pt x="63520" y="14717"/>
                    <a:pt x="63353" y="14860"/>
                    <a:pt x="63151" y="14919"/>
                  </a:cubicBezTo>
                  <a:cubicBezTo>
                    <a:pt x="62365" y="15169"/>
                    <a:pt x="61567" y="15395"/>
                    <a:pt x="60782" y="15610"/>
                  </a:cubicBezTo>
                  <a:cubicBezTo>
                    <a:pt x="60532" y="15693"/>
                    <a:pt x="60353" y="15669"/>
                    <a:pt x="60305" y="15360"/>
                  </a:cubicBezTo>
                  <a:cubicBezTo>
                    <a:pt x="60305" y="15312"/>
                    <a:pt x="60234" y="15241"/>
                    <a:pt x="60186" y="15229"/>
                  </a:cubicBezTo>
                  <a:cubicBezTo>
                    <a:pt x="59960" y="15133"/>
                    <a:pt x="59746" y="15050"/>
                    <a:pt x="59520" y="15002"/>
                  </a:cubicBezTo>
                  <a:cubicBezTo>
                    <a:pt x="58972" y="14871"/>
                    <a:pt x="58400" y="14752"/>
                    <a:pt x="57817" y="14633"/>
                  </a:cubicBezTo>
                  <a:cubicBezTo>
                    <a:pt x="57817" y="14621"/>
                    <a:pt x="57853" y="14562"/>
                    <a:pt x="57912" y="14443"/>
                  </a:cubicBezTo>
                  <a:lnTo>
                    <a:pt x="56888" y="14443"/>
                  </a:lnTo>
                  <a:lnTo>
                    <a:pt x="56888" y="14383"/>
                  </a:lnTo>
                  <a:cubicBezTo>
                    <a:pt x="56960" y="14348"/>
                    <a:pt x="57043" y="14324"/>
                    <a:pt x="57126" y="14276"/>
                  </a:cubicBezTo>
                  <a:cubicBezTo>
                    <a:pt x="57126" y="14240"/>
                    <a:pt x="57103" y="14205"/>
                    <a:pt x="57103" y="14169"/>
                  </a:cubicBezTo>
                  <a:cubicBezTo>
                    <a:pt x="56650" y="14229"/>
                    <a:pt x="56186" y="14288"/>
                    <a:pt x="55733" y="14348"/>
                  </a:cubicBezTo>
                  <a:cubicBezTo>
                    <a:pt x="55722" y="14324"/>
                    <a:pt x="55722" y="14276"/>
                    <a:pt x="55710" y="14240"/>
                  </a:cubicBezTo>
                  <a:cubicBezTo>
                    <a:pt x="55912" y="14181"/>
                    <a:pt x="56126" y="14109"/>
                    <a:pt x="56329" y="14050"/>
                  </a:cubicBezTo>
                  <a:cubicBezTo>
                    <a:pt x="56317" y="14026"/>
                    <a:pt x="56317" y="13978"/>
                    <a:pt x="56305" y="13943"/>
                  </a:cubicBezTo>
                  <a:cubicBezTo>
                    <a:pt x="55912" y="14002"/>
                    <a:pt x="55519" y="14050"/>
                    <a:pt x="55126" y="14109"/>
                  </a:cubicBezTo>
                  <a:cubicBezTo>
                    <a:pt x="55126" y="14086"/>
                    <a:pt x="55114" y="14038"/>
                    <a:pt x="55114" y="14002"/>
                  </a:cubicBezTo>
                  <a:cubicBezTo>
                    <a:pt x="55293" y="13943"/>
                    <a:pt x="55483" y="13907"/>
                    <a:pt x="55662" y="13848"/>
                  </a:cubicBezTo>
                  <a:cubicBezTo>
                    <a:pt x="55662" y="13812"/>
                    <a:pt x="55650" y="13800"/>
                    <a:pt x="55650" y="13764"/>
                  </a:cubicBezTo>
                  <a:cubicBezTo>
                    <a:pt x="55400" y="13812"/>
                    <a:pt x="55162" y="13848"/>
                    <a:pt x="54900" y="13883"/>
                  </a:cubicBezTo>
                  <a:cubicBezTo>
                    <a:pt x="54888" y="13859"/>
                    <a:pt x="54888" y="13824"/>
                    <a:pt x="54876" y="13812"/>
                  </a:cubicBezTo>
                  <a:cubicBezTo>
                    <a:pt x="54948" y="13752"/>
                    <a:pt x="55019" y="13705"/>
                    <a:pt x="55174" y="13586"/>
                  </a:cubicBezTo>
                  <a:cubicBezTo>
                    <a:pt x="54864" y="13562"/>
                    <a:pt x="54590" y="13586"/>
                    <a:pt x="54364" y="13514"/>
                  </a:cubicBezTo>
                  <a:cubicBezTo>
                    <a:pt x="53995" y="13407"/>
                    <a:pt x="53650" y="13228"/>
                    <a:pt x="53281" y="13109"/>
                  </a:cubicBezTo>
                  <a:cubicBezTo>
                    <a:pt x="53197" y="13086"/>
                    <a:pt x="53078" y="13109"/>
                    <a:pt x="52983" y="13109"/>
                  </a:cubicBezTo>
                  <a:cubicBezTo>
                    <a:pt x="52912" y="13109"/>
                    <a:pt x="52793" y="13145"/>
                    <a:pt x="52793" y="13133"/>
                  </a:cubicBezTo>
                  <a:cubicBezTo>
                    <a:pt x="52721" y="12835"/>
                    <a:pt x="52447" y="12907"/>
                    <a:pt x="52257" y="12847"/>
                  </a:cubicBezTo>
                  <a:cubicBezTo>
                    <a:pt x="51388" y="12574"/>
                    <a:pt x="50530" y="12312"/>
                    <a:pt x="49685" y="12014"/>
                  </a:cubicBezTo>
                  <a:cubicBezTo>
                    <a:pt x="49125" y="11823"/>
                    <a:pt x="48590" y="11669"/>
                    <a:pt x="48042" y="11954"/>
                  </a:cubicBezTo>
                  <a:cubicBezTo>
                    <a:pt x="47982" y="11978"/>
                    <a:pt x="47911" y="11954"/>
                    <a:pt x="47840" y="11943"/>
                  </a:cubicBezTo>
                  <a:cubicBezTo>
                    <a:pt x="47840" y="11907"/>
                    <a:pt x="47816" y="11883"/>
                    <a:pt x="47816" y="11859"/>
                  </a:cubicBezTo>
                  <a:cubicBezTo>
                    <a:pt x="47994" y="11788"/>
                    <a:pt x="48173" y="11728"/>
                    <a:pt x="48435" y="11645"/>
                  </a:cubicBezTo>
                  <a:cubicBezTo>
                    <a:pt x="47935" y="11490"/>
                    <a:pt x="47518" y="11300"/>
                    <a:pt x="47089" y="11252"/>
                  </a:cubicBezTo>
                  <a:cubicBezTo>
                    <a:pt x="46673" y="11204"/>
                    <a:pt x="46244" y="11300"/>
                    <a:pt x="45816" y="11347"/>
                  </a:cubicBezTo>
                  <a:cubicBezTo>
                    <a:pt x="45816" y="11311"/>
                    <a:pt x="45792" y="11300"/>
                    <a:pt x="45792" y="11264"/>
                  </a:cubicBezTo>
                  <a:cubicBezTo>
                    <a:pt x="45994" y="11204"/>
                    <a:pt x="46173" y="11133"/>
                    <a:pt x="46363" y="11073"/>
                  </a:cubicBezTo>
                  <a:lnTo>
                    <a:pt x="46363" y="10990"/>
                  </a:lnTo>
                  <a:cubicBezTo>
                    <a:pt x="46030" y="10942"/>
                    <a:pt x="45708" y="10895"/>
                    <a:pt x="45435" y="10847"/>
                  </a:cubicBezTo>
                  <a:cubicBezTo>
                    <a:pt x="45292" y="10752"/>
                    <a:pt x="45173" y="10609"/>
                    <a:pt x="45042" y="10585"/>
                  </a:cubicBezTo>
                  <a:cubicBezTo>
                    <a:pt x="44649" y="10490"/>
                    <a:pt x="44327" y="10311"/>
                    <a:pt x="43970" y="10180"/>
                  </a:cubicBezTo>
                  <a:cubicBezTo>
                    <a:pt x="43637" y="10061"/>
                    <a:pt x="43315" y="9942"/>
                    <a:pt x="42982" y="9835"/>
                  </a:cubicBezTo>
                  <a:cubicBezTo>
                    <a:pt x="42160" y="9573"/>
                    <a:pt x="41339" y="9299"/>
                    <a:pt x="40541" y="9026"/>
                  </a:cubicBezTo>
                  <a:cubicBezTo>
                    <a:pt x="40410" y="8978"/>
                    <a:pt x="40303" y="8871"/>
                    <a:pt x="40184" y="8799"/>
                  </a:cubicBezTo>
                  <a:cubicBezTo>
                    <a:pt x="40291" y="8704"/>
                    <a:pt x="40398" y="8549"/>
                    <a:pt x="40517" y="8514"/>
                  </a:cubicBezTo>
                  <a:cubicBezTo>
                    <a:pt x="41422" y="8287"/>
                    <a:pt x="42339" y="8085"/>
                    <a:pt x="43256" y="7871"/>
                  </a:cubicBezTo>
                  <a:cubicBezTo>
                    <a:pt x="43339" y="7859"/>
                    <a:pt x="43434" y="7871"/>
                    <a:pt x="43518" y="7894"/>
                  </a:cubicBezTo>
                  <a:cubicBezTo>
                    <a:pt x="44422" y="8144"/>
                    <a:pt x="45268" y="8585"/>
                    <a:pt x="46244" y="8668"/>
                  </a:cubicBezTo>
                  <a:cubicBezTo>
                    <a:pt x="46268" y="8668"/>
                    <a:pt x="46304" y="8704"/>
                    <a:pt x="46316" y="8728"/>
                  </a:cubicBezTo>
                  <a:cubicBezTo>
                    <a:pt x="46423" y="8799"/>
                    <a:pt x="46506" y="8906"/>
                    <a:pt x="46625" y="8942"/>
                  </a:cubicBezTo>
                  <a:cubicBezTo>
                    <a:pt x="47947" y="9383"/>
                    <a:pt x="49268" y="9823"/>
                    <a:pt x="50602" y="10228"/>
                  </a:cubicBezTo>
                  <a:cubicBezTo>
                    <a:pt x="50840" y="10299"/>
                    <a:pt x="51114" y="10276"/>
                    <a:pt x="51376" y="10276"/>
                  </a:cubicBezTo>
                  <a:cubicBezTo>
                    <a:pt x="51566" y="10252"/>
                    <a:pt x="51769" y="10192"/>
                    <a:pt x="51947" y="10169"/>
                  </a:cubicBezTo>
                  <a:cubicBezTo>
                    <a:pt x="51959" y="10216"/>
                    <a:pt x="51959" y="10252"/>
                    <a:pt x="51971" y="10288"/>
                  </a:cubicBezTo>
                  <a:cubicBezTo>
                    <a:pt x="51769" y="10347"/>
                    <a:pt x="51554" y="10407"/>
                    <a:pt x="51364" y="10466"/>
                  </a:cubicBezTo>
                  <a:cubicBezTo>
                    <a:pt x="51888" y="10907"/>
                    <a:pt x="52423" y="10419"/>
                    <a:pt x="52935" y="10478"/>
                  </a:cubicBezTo>
                  <a:cubicBezTo>
                    <a:pt x="52959" y="10526"/>
                    <a:pt x="52959" y="10550"/>
                    <a:pt x="52971" y="10597"/>
                  </a:cubicBezTo>
                  <a:cubicBezTo>
                    <a:pt x="52757" y="10669"/>
                    <a:pt x="52566" y="10752"/>
                    <a:pt x="52340" y="10835"/>
                  </a:cubicBezTo>
                  <a:cubicBezTo>
                    <a:pt x="52435" y="10871"/>
                    <a:pt x="52495" y="10907"/>
                    <a:pt x="52554" y="10931"/>
                  </a:cubicBezTo>
                  <a:cubicBezTo>
                    <a:pt x="53495" y="11264"/>
                    <a:pt x="54471" y="11466"/>
                    <a:pt x="55412" y="11800"/>
                  </a:cubicBezTo>
                  <a:cubicBezTo>
                    <a:pt x="55841" y="11966"/>
                    <a:pt x="56317" y="12014"/>
                    <a:pt x="56781" y="12121"/>
                  </a:cubicBezTo>
                  <a:cubicBezTo>
                    <a:pt x="56805" y="12121"/>
                    <a:pt x="56853" y="12133"/>
                    <a:pt x="56865" y="12157"/>
                  </a:cubicBezTo>
                  <a:cubicBezTo>
                    <a:pt x="57138" y="12490"/>
                    <a:pt x="57484" y="12431"/>
                    <a:pt x="57817" y="12371"/>
                  </a:cubicBezTo>
                  <a:cubicBezTo>
                    <a:pt x="57960" y="12359"/>
                    <a:pt x="58103" y="12335"/>
                    <a:pt x="58234" y="12324"/>
                  </a:cubicBezTo>
                  <a:cubicBezTo>
                    <a:pt x="58234" y="12359"/>
                    <a:pt x="58234" y="12371"/>
                    <a:pt x="58258" y="12395"/>
                  </a:cubicBezTo>
                  <a:cubicBezTo>
                    <a:pt x="58150" y="12443"/>
                    <a:pt x="58031" y="12490"/>
                    <a:pt x="57924" y="12538"/>
                  </a:cubicBezTo>
                  <a:cubicBezTo>
                    <a:pt x="57936" y="12562"/>
                    <a:pt x="57936" y="12597"/>
                    <a:pt x="57960" y="12621"/>
                  </a:cubicBezTo>
                  <a:lnTo>
                    <a:pt x="59389" y="12359"/>
                  </a:lnTo>
                  <a:cubicBezTo>
                    <a:pt x="59401" y="12395"/>
                    <a:pt x="59401" y="12443"/>
                    <a:pt x="59412" y="12490"/>
                  </a:cubicBezTo>
                  <a:cubicBezTo>
                    <a:pt x="59127" y="12562"/>
                    <a:pt x="58829" y="12633"/>
                    <a:pt x="58531" y="12716"/>
                  </a:cubicBezTo>
                  <a:cubicBezTo>
                    <a:pt x="58531" y="12740"/>
                    <a:pt x="58531" y="12776"/>
                    <a:pt x="58555" y="12812"/>
                  </a:cubicBezTo>
                  <a:cubicBezTo>
                    <a:pt x="58829" y="12812"/>
                    <a:pt x="59115" y="12859"/>
                    <a:pt x="59389" y="12800"/>
                  </a:cubicBezTo>
                  <a:cubicBezTo>
                    <a:pt x="59710" y="12740"/>
                    <a:pt x="59651" y="12871"/>
                    <a:pt x="59579" y="13074"/>
                  </a:cubicBezTo>
                  <a:lnTo>
                    <a:pt x="62079" y="13871"/>
                  </a:lnTo>
                  <a:cubicBezTo>
                    <a:pt x="62425" y="13978"/>
                    <a:pt x="62734" y="13978"/>
                    <a:pt x="63044" y="13764"/>
                  </a:cubicBezTo>
                  <a:cubicBezTo>
                    <a:pt x="63270" y="13621"/>
                    <a:pt x="63520" y="13752"/>
                    <a:pt x="63508" y="14026"/>
                  </a:cubicBezTo>
                  <a:cubicBezTo>
                    <a:pt x="63496" y="14240"/>
                    <a:pt x="63627" y="14383"/>
                    <a:pt x="63794" y="14455"/>
                  </a:cubicBezTo>
                  <a:lnTo>
                    <a:pt x="66199" y="15705"/>
                  </a:lnTo>
                  <a:cubicBezTo>
                    <a:pt x="66306" y="15753"/>
                    <a:pt x="66425" y="15824"/>
                    <a:pt x="66509" y="15812"/>
                  </a:cubicBezTo>
                  <a:cubicBezTo>
                    <a:pt x="66830" y="15717"/>
                    <a:pt x="67140" y="15598"/>
                    <a:pt x="67509" y="15479"/>
                  </a:cubicBezTo>
                  <a:cubicBezTo>
                    <a:pt x="66949" y="15169"/>
                    <a:pt x="66437" y="14883"/>
                    <a:pt x="65937" y="14621"/>
                  </a:cubicBezTo>
                  <a:cubicBezTo>
                    <a:pt x="65949" y="14586"/>
                    <a:pt x="65973" y="14538"/>
                    <a:pt x="65997" y="14514"/>
                  </a:cubicBezTo>
                  <a:cubicBezTo>
                    <a:pt x="66425" y="14740"/>
                    <a:pt x="66866" y="14931"/>
                    <a:pt x="67259" y="15193"/>
                  </a:cubicBezTo>
                  <a:cubicBezTo>
                    <a:pt x="67747" y="15526"/>
                    <a:pt x="68140" y="15288"/>
                    <a:pt x="68640" y="15121"/>
                  </a:cubicBezTo>
                  <a:cubicBezTo>
                    <a:pt x="67759" y="14705"/>
                    <a:pt x="66961" y="14336"/>
                    <a:pt x="66175" y="13943"/>
                  </a:cubicBezTo>
                  <a:cubicBezTo>
                    <a:pt x="66306" y="13919"/>
                    <a:pt x="66413" y="13943"/>
                    <a:pt x="66509" y="14002"/>
                  </a:cubicBezTo>
                  <a:cubicBezTo>
                    <a:pt x="67140" y="14300"/>
                    <a:pt x="67794" y="14574"/>
                    <a:pt x="68390" y="14919"/>
                  </a:cubicBezTo>
                  <a:cubicBezTo>
                    <a:pt x="68830" y="15169"/>
                    <a:pt x="69164" y="14955"/>
                    <a:pt x="69568" y="14776"/>
                  </a:cubicBezTo>
                  <a:cubicBezTo>
                    <a:pt x="68806" y="14467"/>
                    <a:pt x="68104" y="14169"/>
                    <a:pt x="67390" y="13871"/>
                  </a:cubicBezTo>
                  <a:cubicBezTo>
                    <a:pt x="67402" y="13824"/>
                    <a:pt x="67425" y="13788"/>
                    <a:pt x="67449" y="13740"/>
                  </a:cubicBezTo>
                  <a:cubicBezTo>
                    <a:pt x="67556" y="13764"/>
                    <a:pt x="67663" y="13812"/>
                    <a:pt x="67747" y="13848"/>
                  </a:cubicBezTo>
                  <a:cubicBezTo>
                    <a:pt x="68211" y="14038"/>
                    <a:pt x="68687" y="14205"/>
                    <a:pt x="69128" y="14407"/>
                  </a:cubicBezTo>
                  <a:cubicBezTo>
                    <a:pt x="69616" y="14645"/>
                    <a:pt x="70080" y="14693"/>
                    <a:pt x="70592" y="14443"/>
                  </a:cubicBezTo>
                  <a:cubicBezTo>
                    <a:pt x="70890" y="14288"/>
                    <a:pt x="71223" y="14240"/>
                    <a:pt x="71545" y="14121"/>
                  </a:cubicBezTo>
                  <a:cubicBezTo>
                    <a:pt x="72259" y="13871"/>
                    <a:pt x="72986" y="13621"/>
                    <a:pt x="73748" y="13336"/>
                  </a:cubicBezTo>
                  <a:cubicBezTo>
                    <a:pt x="73652" y="13288"/>
                    <a:pt x="73629" y="13276"/>
                    <a:pt x="73593" y="13252"/>
                  </a:cubicBezTo>
                  <a:cubicBezTo>
                    <a:pt x="73509" y="13169"/>
                    <a:pt x="73414" y="13086"/>
                    <a:pt x="73331" y="12990"/>
                  </a:cubicBezTo>
                  <a:cubicBezTo>
                    <a:pt x="73450" y="12990"/>
                    <a:pt x="73581" y="12990"/>
                    <a:pt x="73700" y="13014"/>
                  </a:cubicBezTo>
                  <a:cubicBezTo>
                    <a:pt x="73902" y="13038"/>
                    <a:pt x="74140" y="13169"/>
                    <a:pt x="74331" y="13133"/>
                  </a:cubicBezTo>
                  <a:cubicBezTo>
                    <a:pt x="75272" y="12847"/>
                    <a:pt x="76212" y="12538"/>
                    <a:pt x="77200" y="12216"/>
                  </a:cubicBezTo>
                  <a:cubicBezTo>
                    <a:pt x="76498" y="11740"/>
                    <a:pt x="75736" y="11538"/>
                    <a:pt x="74962" y="11347"/>
                  </a:cubicBezTo>
                  <a:cubicBezTo>
                    <a:pt x="74140" y="11133"/>
                    <a:pt x="73355" y="10835"/>
                    <a:pt x="72557" y="10585"/>
                  </a:cubicBezTo>
                  <a:cubicBezTo>
                    <a:pt x="72462" y="10550"/>
                    <a:pt x="72402" y="10490"/>
                    <a:pt x="72319" y="10430"/>
                  </a:cubicBezTo>
                  <a:lnTo>
                    <a:pt x="72355" y="10347"/>
                  </a:lnTo>
                  <a:cubicBezTo>
                    <a:pt x="72855" y="10454"/>
                    <a:pt x="73295" y="10764"/>
                    <a:pt x="73843" y="10692"/>
                  </a:cubicBezTo>
                  <a:cubicBezTo>
                    <a:pt x="74105" y="10657"/>
                    <a:pt x="74379" y="10835"/>
                    <a:pt x="74641" y="10942"/>
                  </a:cubicBezTo>
                  <a:cubicBezTo>
                    <a:pt x="74772" y="11002"/>
                    <a:pt x="74879" y="11133"/>
                    <a:pt x="75010" y="11181"/>
                  </a:cubicBezTo>
                  <a:cubicBezTo>
                    <a:pt x="75545" y="11359"/>
                    <a:pt x="76105" y="11502"/>
                    <a:pt x="76641" y="11704"/>
                  </a:cubicBezTo>
                  <a:cubicBezTo>
                    <a:pt x="76974" y="11823"/>
                    <a:pt x="77284" y="12121"/>
                    <a:pt x="77581" y="12085"/>
                  </a:cubicBezTo>
                  <a:cubicBezTo>
                    <a:pt x="78189" y="12026"/>
                    <a:pt x="78772" y="11788"/>
                    <a:pt x="79367" y="11621"/>
                  </a:cubicBezTo>
                  <a:cubicBezTo>
                    <a:pt x="79367" y="11609"/>
                    <a:pt x="79355" y="11585"/>
                    <a:pt x="79355" y="11562"/>
                  </a:cubicBezTo>
                  <a:cubicBezTo>
                    <a:pt x="78951" y="11466"/>
                    <a:pt x="78534" y="11359"/>
                    <a:pt x="78129" y="11252"/>
                  </a:cubicBezTo>
                  <a:cubicBezTo>
                    <a:pt x="78153" y="11204"/>
                    <a:pt x="78165" y="11169"/>
                    <a:pt x="78165" y="11133"/>
                  </a:cubicBezTo>
                  <a:cubicBezTo>
                    <a:pt x="78629" y="11240"/>
                    <a:pt x="79070" y="11371"/>
                    <a:pt x="79534" y="11466"/>
                  </a:cubicBezTo>
                  <a:cubicBezTo>
                    <a:pt x="80034" y="11550"/>
                    <a:pt x="80439" y="11240"/>
                    <a:pt x="80891" y="11121"/>
                  </a:cubicBezTo>
                  <a:cubicBezTo>
                    <a:pt x="79844" y="10454"/>
                    <a:pt x="78665" y="10371"/>
                    <a:pt x="77581" y="10049"/>
                  </a:cubicBezTo>
                  <a:cubicBezTo>
                    <a:pt x="77641" y="10014"/>
                    <a:pt x="77700" y="10002"/>
                    <a:pt x="77760" y="10014"/>
                  </a:cubicBezTo>
                  <a:cubicBezTo>
                    <a:pt x="78451" y="10157"/>
                    <a:pt x="79129" y="10288"/>
                    <a:pt x="79820" y="10430"/>
                  </a:cubicBezTo>
                  <a:cubicBezTo>
                    <a:pt x="79879" y="10454"/>
                    <a:pt x="79939" y="10490"/>
                    <a:pt x="79998" y="10526"/>
                  </a:cubicBezTo>
                  <a:cubicBezTo>
                    <a:pt x="80415" y="10692"/>
                    <a:pt x="80856" y="11002"/>
                    <a:pt x="81260" y="10954"/>
                  </a:cubicBezTo>
                  <a:cubicBezTo>
                    <a:pt x="81903" y="10883"/>
                    <a:pt x="82522" y="10550"/>
                    <a:pt x="83154" y="10335"/>
                  </a:cubicBezTo>
                  <a:cubicBezTo>
                    <a:pt x="82653" y="10133"/>
                    <a:pt x="82177" y="10038"/>
                    <a:pt x="81701" y="9883"/>
                  </a:cubicBezTo>
                  <a:cubicBezTo>
                    <a:pt x="80629" y="9573"/>
                    <a:pt x="79522" y="9442"/>
                    <a:pt x="78427" y="9145"/>
                  </a:cubicBezTo>
                  <a:cubicBezTo>
                    <a:pt x="75807" y="8430"/>
                    <a:pt x="73164" y="7847"/>
                    <a:pt x="70497" y="7275"/>
                  </a:cubicBezTo>
                  <a:cubicBezTo>
                    <a:pt x="66032" y="6311"/>
                    <a:pt x="61627" y="5096"/>
                    <a:pt x="57210" y="3918"/>
                  </a:cubicBezTo>
                  <a:cubicBezTo>
                    <a:pt x="55329" y="3406"/>
                    <a:pt x="53471" y="2906"/>
                    <a:pt x="51542" y="2691"/>
                  </a:cubicBezTo>
                  <a:cubicBezTo>
                    <a:pt x="51376" y="2679"/>
                    <a:pt x="51209" y="2739"/>
                    <a:pt x="51007" y="2787"/>
                  </a:cubicBezTo>
                  <a:cubicBezTo>
                    <a:pt x="51090" y="2906"/>
                    <a:pt x="51126" y="2953"/>
                    <a:pt x="51185" y="3025"/>
                  </a:cubicBezTo>
                  <a:cubicBezTo>
                    <a:pt x="50685" y="2930"/>
                    <a:pt x="50685" y="2930"/>
                    <a:pt x="49661" y="3394"/>
                  </a:cubicBezTo>
                  <a:cubicBezTo>
                    <a:pt x="49899" y="3465"/>
                    <a:pt x="50114" y="3549"/>
                    <a:pt x="50316" y="3620"/>
                  </a:cubicBezTo>
                  <a:lnTo>
                    <a:pt x="50316" y="3799"/>
                  </a:lnTo>
                  <a:cubicBezTo>
                    <a:pt x="49459" y="3263"/>
                    <a:pt x="48709" y="3727"/>
                    <a:pt x="47828" y="3942"/>
                  </a:cubicBezTo>
                  <a:cubicBezTo>
                    <a:pt x="48352" y="4168"/>
                    <a:pt x="48780" y="4346"/>
                    <a:pt x="49221" y="4537"/>
                  </a:cubicBezTo>
                  <a:cubicBezTo>
                    <a:pt x="49197" y="4584"/>
                    <a:pt x="49185" y="4632"/>
                    <a:pt x="49173" y="4656"/>
                  </a:cubicBezTo>
                  <a:cubicBezTo>
                    <a:pt x="48840" y="4525"/>
                    <a:pt x="48483" y="4454"/>
                    <a:pt x="48209" y="4263"/>
                  </a:cubicBezTo>
                  <a:cubicBezTo>
                    <a:pt x="47613" y="3882"/>
                    <a:pt x="47089" y="4168"/>
                    <a:pt x="46435" y="4346"/>
                  </a:cubicBezTo>
                  <a:cubicBezTo>
                    <a:pt x="47113" y="4632"/>
                    <a:pt x="47709" y="4882"/>
                    <a:pt x="48304" y="5132"/>
                  </a:cubicBezTo>
                  <a:cubicBezTo>
                    <a:pt x="48161" y="5180"/>
                    <a:pt x="48006" y="5180"/>
                    <a:pt x="47875" y="5132"/>
                  </a:cubicBezTo>
                  <a:cubicBezTo>
                    <a:pt x="47470" y="4989"/>
                    <a:pt x="47054" y="4858"/>
                    <a:pt x="46685" y="4632"/>
                  </a:cubicBezTo>
                  <a:cubicBezTo>
                    <a:pt x="46244" y="4382"/>
                    <a:pt x="45839" y="4442"/>
                    <a:pt x="45351" y="4680"/>
                  </a:cubicBezTo>
                  <a:cubicBezTo>
                    <a:pt x="46030" y="4942"/>
                    <a:pt x="46661" y="5192"/>
                    <a:pt x="47292" y="5454"/>
                  </a:cubicBezTo>
                  <a:cubicBezTo>
                    <a:pt x="47280" y="5477"/>
                    <a:pt x="47280" y="5513"/>
                    <a:pt x="47268" y="5537"/>
                  </a:cubicBezTo>
                  <a:cubicBezTo>
                    <a:pt x="47137" y="5513"/>
                    <a:pt x="46982" y="5513"/>
                    <a:pt x="46851" y="5466"/>
                  </a:cubicBezTo>
                  <a:lnTo>
                    <a:pt x="45423" y="4930"/>
                  </a:lnTo>
                  <a:cubicBezTo>
                    <a:pt x="44934" y="4739"/>
                    <a:pt x="44732" y="4751"/>
                    <a:pt x="44220" y="5037"/>
                  </a:cubicBezTo>
                  <a:cubicBezTo>
                    <a:pt x="44851" y="5251"/>
                    <a:pt x="45446" y="5466"/>
                    <a:pt x="46066" y="5668"/>
                  </a:cubicBezTo>
                  <a:cubicBezTo>
                    <a:pt x="45899" y="5727"/>
                    <a:pt x="45720" y="5751"/>
                    <a:pt x="45565" y="5704"/>
                  </a:cubicBezTo>
                  <a:cubicBezTo>
                    <a:pt x="45125" y="5573"/>
                    <a:pt x="44673" y="5418"/>
                    <a:pt x="44256" y="5251"/>
                  </a:cubicBezTo>
                  <a:cubicBezTo>
                    <a:pt x="43946" y="5132"/>
                    <a:pt x="43684" y="5120"/>
                    <a:pt x="43351" y="5227"/>
                  </a:cubicBezTo>
                  <a:cubicBezTo>
                    <a:pt x="40803" y="6025"/>
                    <a:pt x="38267" y="6823"/>
                    <a:pt x="35719" y="7621"/>
                  </a:cubicBezTo>
                  <a:cubicBezTo>
                    <a:pt x="35683" y="7632"/>
                    <a:pt x="35659" y="7668"/>
                    <a:pt x="35588" y="7716"/>
                  </a:cubicBezTo>
                  <a:cubicBezTo>
                    <a:pt x="36219" y="7990"/>
                    <a:pt x="36838" y="8264"/>
                    <a:pt x="37445" y="8549"/>
                  </a:cubicBezTo>
                  <a:lnTo>
                    <a:pt x="37398" y="8680"/>
                  </a:lnTo>
                  <a:cubicBezTo>
                    <a:pt x="37291" y="8668"/>
                    <a:pt x="37195" y="8645"/>
                    <a:pt x="37088" y="8609"/>
                  </a:cubicBezTo>
                  <a:cubicBezTo>
                    <a:pt x="36612" y="8406"/>
                    <a:pt x="36124" y="8252"/>
                    <a:pt x="35683" y="7978"/>
                  </a:cubicBezTo>
                  <a:cubicBezTo>
                    <a:pt x="35255" y="7728"/>
                    <a:pt x="34897" y="7847"/>
                    <a:pt x="34457" y="8037"/>
                  </a:cubicBezTo>
                  <a:cubicBezTo>
                    <a:pt x="35243" y="8466"/>
                    <a:pt x="35981" y="8871"/>
                    <a:pt x="36731" y="9276"/>
                  </a:cubicBezTo>
                  <a:lnTo>
                    <a:pt x="36683" y="9407"/>
                  </a:lnTo>
                  <a:cubicBezTo>
                    <a:pt x="36576" y="9383"/>
                    <a:pt x="36469" y="9383"/>
                    <a:pt x="36374" y="9335"/>
                  </a:cubicBezTo>
                  <a:cubicBezTo>
                    <a:pt x="35707" y="8978"/>
                    <a:pt x="35017" y="8609"/>
                    <a:pt x="34350" y="8252"/>
                  </a:cubicBezTo>
                  <a:cubicBezTo>
                    <a:pt x="34243" y="8204"/>
                    <a:pt x="34124" y="8133"/>
                    <a:pt x="34040" y="8144"/>
                  </a:cubicBezTo>
                  <a:cubicBezTo>
                    <a:pt x="33743" y="8216"/>
                    <a:pt x="33445" y="8323"/>
                    <a:pt x="33064" y="8442"/>
                  </a:cubicBezTo>
                  <a:cubicBezTo>
                    <a:pt x="33302" y="8514"/>
                    <a:pt x="33457" y="8561"/>
                    <a:pt x="33600" y="8609"/>
                  </a:cubicBezTo>
                  <a:cubicBezTo>
                    <a:pt x="33600" y="8645"/>
                    <a:pt x="33600" y="8680"/>
                    <a:pt x="33588" y="8728"/>
                  </a:cubicBezTo>
                  <a:cubicBezTo>
                    <a:pt x="32933" y="8466"/>
                    <a:pt x="32326" y="8561"/>
                    <a:pt x="31671" y="8918"/>
                  </a:cubicBezTo>
                  <a:cubicBezTo>
                    <a:pt x="32135" y="9061"/>
                    <a:pt x="32564" y="9216"/>
                    <a:pt x="32981" y="9347"/>
                  </a:cubicBezTo>
                  <a:cubicBezTo>
                    <a:pt x="32885" y="9407"/>
                    <a:pt x="32814" y="9418"/>
                    <a:pt x="32742" y="9407"/>
                  </a:cubicBezTo>
                  <a:cubicBezTo>
                    <a:pt x="32350" y="9299"/>
                    <a:pt x="31969" y="9168"/>
                    <a:pt x="31576" y="9061"/>
                  </a:cubicBezTo>
                  <a:cubicBezTo>
                    <a:pt x="31421" y="9026"/>
                    <a:pt x="31207" y="9002"/>
                    <a:pt x="31040" y="9049"/>
                  </a:cubicBezTo>
                  <a:cubicBezTo>
                    <a:pt x="30242" y="9276"/>
                    <a:pt x="29433" y="9514"/>
                    <a:pt x="28635" y="9752"/>
                  </a:cubicBezTo>
                  <a:cubicBezTo>
                    <a:pt x="27932" y="9954"/>
                    <a:pt x="27254" y="10180"/>
                    <a:pt x="26480" y="10419"/>
                  </a:cubicBezTo>
                  <a:cubicBezTo>
                    <a:pt x="26849" y="10585"/>
                    <a:pt x="27147" y="10704"/>
                    <a:pt x="27444" y="10835"/>
                  </a:cubicBezTo>
                  <a:cubicBezTo>
                    <a:pt x="27432" y="10883"/>
                    <a:pt x="27397" y="10931"/>
                    <a:pt x="27385" y="10966"/>
                  </a:cubicBezTo>
                  <a:cubicBezTo>
                    <a:pt x="27111" y="10883"/>
                    <a:pt x="26837" y="10823"/>
                    <a:pt x="26599" y="10704"/>
                  </a:cubicBezTo>
                  <a:cubicBezTo>
                    <a:pt x="26254" y="10538"/>
                    <a:pt x="25944" y="10550"/>
                    <a:pt x="25599" y="10669"/>
                  </a:cubicBezTo>
                  <a:lnTo>
                    <a:pt x="16181" y="13526"/>
                  </a:lnTo>
                  <a:cubicBezTo>
                    <a:pt x="15478" y="13740"/>
                    <a:pt x="14764" y="13943"/>
                    <a:pt x="14014" y="14169"/>
                  </a:cubicBezTo>
                  <a:cubicBezTo>
                    <a:pt x="15347" y="14860"/>
                    <a:pt x="40505" y="24361"/>
                    <a:pt x="41279" y="24504"/>
                  </a:cubicBezTo>
                  <a:cubicBezTo>
                    <a:pt x="41505" y="24396"/>
                    <a:pt x="41636" y="24325"/>
                    <a:pt x="41779" y="24289"/>
                  </a:cubicBezTo>
                  <a:cubicBezTo>
                    <a:pt x="42279" y="24146"/>
                    <a:pt x="42768" y="23992"/>
                    <a:pt x="43351" y="23825"/>
                  </a:cubicBezTo>
                  <a:cubicBezTo>
                    <a:pt x="42232" y="23503"/>
                    <a:pt x="41208" y="23218"/>
                    <a:pt x="40184" y="22920"/>
                  </a:cubicBezTo>
                  <a:cubicBezTo>
                    <a:pt x="40196" y="22896"/>
                    <a:pt x="40196" y="22849"/>
                    <a:pt x="40208" y="22813"/>
                  </a:cubicBezTo>
                  <a:cubicBezTo>
                    <a:pt x="40327" y="22849"/>
                    <a:pt x="40446" y="22872"/>
                    <a:pt x="40553" y="22920"/>
                  </a:cubicBezTo>
                  <a:cubicBezTo>
                    <a:pt x="41446" y="23170"/>
                    <a:pt x="42339" y="23444"/>
                    <a:pt x="43232" y="23682"/>
                  </a:cubicBezTo>
                  <a:cubicBezTo>
                    <a:pt x="43422" y="23742"/>
                    <a:pt x="43684" y="23730"/>
                    <a:pt x="43875" y="23670"/>
                  </a:cubicBezTo>
                  <a:cubicBezTo>
                    <a:pt x="46077" y="22968"/>
                    <a:pt x="48268" y="22265"/>
                    <a:pt x="50471" y="21551"/>
                  </a:cubicBezTo>
                  <a:cubicBezTo>
                    <a:pt x="50507" y="21539"/>
                    <a:pt x="50554" y="21491"/>
                    <a:pt x="50614" y="21468"/>
                  </a:cubicBezTo>
                  <a:cubicBezTo>
                    <a:pt x="49923" y="21110"/>
                    <a:pt x="49268" y="20932"/>
                    <a:pt x="48613" y="20753"/>
                  </a:cubicBezTo>
                  <a:close/>
                  <a:moveTo>
                    <a:pt x="85606" y="36076"/>
                  </a:moveTo>
                  <a:cubicBezTo>
                    <a:pt x="85594" y="36065"/>
                    <a:pt x="85535" y="36005"/>
                    <a:pt x="85475" y="35969"/>
                  </a:cubicBezTo>
                  <a:cubicBezTo>
                    <a:pt x="84868" y="35553"/>
                    <a:pt x="84237" y="35136"/>
                    <a:pt x="83630" y="34719"/>
                  </a:cubicBezTo>
                  <a:cubicBezTo>
                    <a:pt x="81189" y="33052"/>
                    <a:pt x="78760" y="31385"/>
                    <a:pt x="76319" y="29742"/>
                  </a:cubicBezTo>
                  <a:cubicBezTo>
                    <a:pt x="76236" y="29683"/>
                    <a:pt x="76117" y="29695"/>
                    <a:pt x="75974" y="29659"/>
                  </a:cubicBezTo>
                  <a:cubicBezTo>
                    <a:pt x="76069" y="30671"/>
                    <a:pt x="75581" y="31254"/>
                    <a:pt x="74783" y="31600"/>
                  </a:cubicBezTo>
                  <a:cubicBezTo>
                    <a:pt x="74307" y="31802"/>
                    <a:pt x="73855" y="32028"/>
                    <a:pt x="73331" y="32183"/>
                  </a:cubicBezTo>
                  <a:cubicBezTo>
                    <a:pt x="71664" y="32671"/>
                    <a:pt x="70009" y="33231"/>
                    <a:pt x="68378" y="33802"/>
                  </a:cubicBezTo>
                  <a:cubicBezTo>
                    <a:pt x="65878" y="34648"/>
                    <a:pt x="63389" y="35553"/>
                    <a:pt x="60877" y="36374"/>
                  </a:cubicBezTo>
                  <a:cubicBezTo>
                    <a:pt x="59591" y="36791"/>
                    <a:pt x="58281" y="37088"/>
                    <a:pt x="56984" y="37493"/>
                  </a:cubicBezTo>
                  <a:cubicBezTo>
                    <a:pt x="55722" y="37898"/>
                    <a:pt x="54412" y="38136"/>
                    <a:pt x="53221" y="38803"/>
                  </a:cubicBezTo>
                  <a:cubicBezTo>
                    <a:pt x="52793" y="39053"/>
                    <a:pt x="52269" y="39172"/>
                    <a:pt x="51792" y="39327"/>
                  </a:cubicBezTo>
                  <a:cubicBezTo>
                    <a:pt x="50078" y="39863"/>
                    <a:pt x="48375" y="40339"/>
                    <a:pt x="46673" y="40898"/>
                  </a:cubicBezTo>
                  <a:cubicBezTo>
                    <a:pt x="44506" y="41625"/>
                    <a:pt x="42339" y="42422"/>
                    <a:pt x="40172" y="43173"/>
                  </a:cubicBezTo>
                  <a:cubicBezTo>
                    <a:pt x="40065" y="43208"/>
                    <a:pt x="39946" y="43232"/>
                    <a:pt x="39839" y="43268"/>
                  </a:cubicBezTo>
                  <a:cubicBezTo>
                    <a:pt x="39827" y="43232"/>
                    <a:pt x="39827" y="43196"/>
                    <a:pt x="39815" y="43161"/>
                  </a:cubicBezTo>
                  <a:cubicBezTo>
                    <a:pt x="41232" y="42672"/>
                    <a:pt x="42637" y="42161"/>
                    <a:pt x="44053" y="41684"/>
                  </a:cubicBezTo>
                  <a:cubicBezTo>
                    <a:pt x="45470" y="41196"/>
                    <a:pt x="46887" y="40708"/>
                    <a:pt x="48316" y="40244"/>
                  </a:cubicBezTo>
                  <a:cubicBezTo>
                    <a:pt x="49721" y="39779"/>
                    <a:pt x="51173" y="39363"/>
                    <a:pt x="52578" y="38934"/>
                  </a:cubicBezTo>
                  <a:cubicBezTo>
                    <a:pt x="47578" y="40101"/>
                    <a:pt x="42779" y="41899"/>
                    <a:pt x="37934" y="43589"/>
                  </a:cubicBezTo>
                  <a:cubicBezTo>
                    <a:pt x="37815" y="43637"/>
                    <a:pt x="37695" y="43685"/>
                    <a:pt x="37541" y="43744"/>
                  </a:cubicBezTo>
                  <a:cubicBezTo>
                    <a:pt x="37624" y="43756"/>
                    <a:pt x="37660" y="43768"/>
                    <a:pt x="37684" y="43756"/>
                  </a:cubicBezTo>
                  <a:cubicBezTo>
                    <a:pt x="39124" y="43565"/>
                    <a:pt x="40589" y="43387"/>
                    <a:pt x="42029" y="43173"/>
                  </a:cubicBezTo>
                  <a:cubicBezTo>
                    <a:pt x="45363" y="42696"/>
                    <a:pt x="48697" y="42220"/>
                    <a:pt x="52031" y="41732"/>
                  </a:cubicBezTo>
                  <a:cubicBezTo>
                    <a:pt x="53519" y="41506"/>
                    <a:pt x="54995" y="41327"/>
                    <a:pt x="56472" y="41065"/>
                  </a:cubicBezTo>
                  <a:cubicBezTo>
                    <a:pt x="59031" y="40601"/>
                    <a:pt x="61567" y="40065"/>
                    <a:pt x="64127" y="39625"/>
                  </a:cubicBezTo>
                  <a:cubicBezTo>
                    <a:pt x="66735" y="39160"/>
                    <a:pt x="69354" y="38743"/>
                    <a:pt x="71962" y="38303"/>
                  </a:cubicBezTo>
                  <a:cubicBezTo>
                    <a:pt x="76534" y="37565"/>
                    <a:pt x="81070" y="36827"/>
                    <a:pt x="85606" y="36076"/>
                  </a:cubicBezTo>
                  <a:close/>
                  <a:moveTo>
                    <a:pt x="30540" y="36255"/>
                  </a:moveTo>
                  <a:cubicBezTo>
                    <a:pt x="30540" y="36291"/>
                    <a:pt x="30528" y="36326"/>
                    <a:pt x="30528" y="36362"/>
                  </a:cubicBezTo>
                  <a:cubicBezTo>
                    <a:pt x="30397" y="36326"/>
                    <a:pt x="30254" y="36315"/>
                    <a:pt x="30135" y="36267"/>
                  </a:cubicBezTo>
                  <a:cubicBezTo>
                    <a:pt x="29230" y="35886"/>
                    <a:pt x="28325" y="35493"/>
                    <a:pt x="27420" y="35100"/>
                  </a:cubicBezTo>
                  <a:cubicBezTo>
                    <a:pt x="27325" y="35053"/>
                    <a:pt x="27218" y="34993"/>
                    <a:pt x="27123" y="34993"/>
                  </a:cubicBezTo>
                  <a:cubicBezTo>
                    <a:pt x="26408" y="35053"/>
                    <a:pt x="25694" y="35124"/>
                    <a:pt x="24980" y="35195"/>
                  </a:cubicBezTo>
                  <a:lnTo>
                    <a:pt x="24980" y="35255"/>
                  </a:lnTo>
                  <a:cubicBezTo>
                    <a:pt x="25480" y="35469"/>
                    <a:pt x="25992" y="35684"/>
                    <a:pt x="26492" y="35898"/>
                  </a:cubicBezTo>
                  <a:cubicBezTo>
                    <a:pt x="26480" y="35945"/>
                    <a:pt x="26468" y="35969"/>
                    <a:pt x="26444" y="36017"/>
                  </a:cubicBezTo>
                  <a:cubicBezTo>
                    <a:pt x="26373" y="36005"/>
                    <a:pt x="26301" y="36005"/>
                    <a:pt x="26242" y="35969"/>
                  </a:cubicBezTo>
                  <a:cubicBezTo>
                    <a:pt x="25718" y="35767"/>
                    <a:pt x="25218" y="35553"/>
                    <a:pt x="24682" y="35362"/>
                  </a:cubicBezTo>
                  <a:cubicBezTo>
                    <a:pt x="24468" y="35291"/>
                    <a:pt x="24229" y="35291"/>
                    <a:pt x="24003" y="35243"/>
                  </a:cubicBezTo>
                  <a:cubicBezTo>
                    <a:pt x="23991" y="35291"/>
                    <a:pt x="23991" y="35314"/>
                    <a:pt x="23979" y="35362"/>
                  </a:cubicBezTo>
                  <a:lnTo>
                    <a:pt x="27682" y="36969"/>
                  </a:lnTo>
                  <a:lnTo>
                    <a:pt x="27635" y="37100"/>
                  </a:lnTo>
                  <a:cubicBezTo>
                    <a:pt x="27504" y="37077"/>
                    <a:pt x="27373" y="37041"/>
                    <a:pt x="27242" y="36993"/>
                  </a:cubicBezTo>
                  <a:cubicBezTo>
                    <a:pt x="26051" y="36493"/>
                    <a:pt x="24872" y="35969"/>
                    <a:pt x="23682" y="35481"/>
                  </a:cubicBezTo>
                  <a:cubicBezTo>
                    <a:pt x="23467" y="35386"/>
                    <a:pt x="23206" y="35410"/>
                    <a:pt x="22979" y="35362"/>
                  </a:cubicBezTo>
                  <a:cubicBezTo>
                    <a:pt x="22967" y="35410"/>
                    <a:pt x="22956" y="35457"/>
                    <a:pt x="22956" y="35493"/>
                  </a:cubicBezTo>
                  <a:cubicBezTo>
                    <a:pt x="24896" y="36374"/>
                    <a:pt x="26837" y="37267"/>
                    <a:pt x="28790" y="38148"/>
                  </a:cubicBezTo>
                  <a:cubicBezTo>
                    <a:pt x="28766" y="38184"/>
                    <a:pt x="28754" y="38220"/>
                    <a:pt x="28742" y="38267"/>
                  </a:cubicBezTo>
                  <a:cubicBezTo>
                    <a:pt x="28635" y="38220"/>
                    <a:pt x="28516" y="38208"/>
                    <a:pt x="28409" y="38148"/>
                  </a:cubicBezTo>
                  <a:cubicBezTo>
                    <a:pt x="26551" y="37291"/>
                    <a:pt x="24706" y="36434"/>
                    <a:pt x="22848" y="35588"/>
                  </a:cubicBezTo>
                  <a:cubicBezTo>
                    <a:pt x="22670" y="35493"/>
                    <a:pt x="22444" y="35493"/>
                    <a:pt x="22241" y="35457"/>
                  </a:cubicBezTo>
                  <a:lnTo>
                    <a:pt x="22194" y="35588"/>
                  </a:lnTo>
                  <a:cubicBezTo>
                    <a:pt x="23682" y="36267"/>
                    <a:pt x="25170" y="36946"/>
                    <a:pt x="26658" y="37624"/>
                  </a:cubicBezTo>
                  <a:cubicBezTo>
                    <a:pt x="26646" y="37648"/>
                    <a:pt x="26623" y="37684"/>
                    <a:pt x="26611" y="37731"/>
                  </a:cubicBezTo>
                  <a:cubicBezTo>
                    <a:pt x="26444" y="37672"/>
                    <a:pt x="26265" y="37624"/>
                    <a:pt x="26111" y="37553"/>
                  </a:cubicBezTo>
                  <a:cubicBezTo>
                    <a:pt x="24753" y="36922"/>
                    <a:pt x="23396" y="36279"/>
                    <a:pt x="22027" y="35672"/>
                  </a:cubicBezTo>
                  <a:cubicBezTo>
                    <a:pt x="21824" y="35588"/>
                    <a:pt x="21586" y="35588"/>
                    <a:pt x="21360" y="35541"/>
                  </a:cubicBezTo>
                  <a:cubicBezTo>
                    <a:pt x="21348" y="35588"/>
                    <a:pt x="21348" y="35612"/>
                    <a:pt x="21324" y="35660"/>
                  </a:cubicBezTo>
                  <a:cubicBezTo>
                    <a:pt x="21955" y="35981"/>
                    <a:pt x="22575" y="36303"/>
                    <a:pt x="23206" y="36624"/>
                  </a:cubicBezTo>
                  <a:cubicBezTo>
                    <a:pt x="23194" y="36672"/>
                    <a:pt x="23170" y="36696"/>
                    <a:pt x="23158" y="36743"/>
                  </a:cubicBezTo>
                  <a:cubicBezTo>
                    <a:pt x="23039" y="36719"/>
                    <a:pt x="22908" y="36696"/>
                    <a:pt x="22801" y="36648"/>
                  </a:cubicBezTo>
                  <a:cubicBezTo>
                    <a:pt x="22194" y="36350"/>
                    <a:pt x="21598" y="36029"/>
                    <a:pt x="21003" y="35731"/>
                  </a:cubicBezTo>
                  <a:cubicBezTo>
                    <a:pt x="20872" y="35672"/>
                    <a:pt x="20705" y="35660"/>
                    <a:pt x="20539" y="35624"/>
                  </a:cubicBezTo>
                  <a:cubicBezTo>
                    <a:pt x="20527" y="35660"/>
                    <a:pt x="20527" y="35684"/>
                    <a:pt x="20515" y="35731"/>
                  </a:cubicBezTo>
                  <a:cubicBezTo>
                    <a:pt x="21777" y="36350"/>
                    <a:pt x="23039" y="36958"/>
                    <a:pt x="24289" y="37553"/>
                  </a:cubicBezTo>
                  <a:cubicBezTo>
                    <a:pt x="24277" y="37589"/>
                    <a:pt x="24265" y="37624"/>
                    <a:pt x="24241" y="37672"/>
                  </a:cubicBezTo>
                  <a:cubicBezTo>
                    <a:pt x="24099" y="37624"/>
                    <a:pt x="23944" y="37589"/>
                    <a:pt x="23813" y="37541"/>
                  </a:cubicBezTo>
                  <a:cubicBezTo>
                    <a:pt x="22622" y="36981"/>
                    <a:pt x="21443" y="36422"/>
                    <a:pt x="20253" y="35850"/>
                  </a:cubicBezTo>
                  <a:cubicBezTo>
                    <a:pt x="20122" y="35791"/>
                    <a:pt x="19991" y="35767"/>
                    <a:pt x="19836" y="35731"/>
                  </a:cubicBezTo>
                  <a:cubicBezTo>
                    <a:pt x="20122" y="35969"/>
                    <a:pt x="20431" y="36124"/>
                    <a:pt x="20729" y="36303"/>
                  </a:cubicBezTo>
                  <a:cubicBezTo>
                    <a:pt x="22741" y="37493"/>
                    <a:pt x="24861" y="38470"/>
                    <a:pt x="27004" y="39398"/>
                  </a:cubicBezTo>
                  <a:cubicBezTo>
                    <a:pt x="27313" y="39529"/>
                    <a:pt x="27635" y="39672"/>
                    <a:pt x="27980" y="39744"/>
                  </a:cubicBezTo>
                  <a:cubicBezTo>
                    <a:pt x="29718" y="40077"/>
                    <a:pt x="31445" y="40041"/>
                    <a:pt x="33159" y="39541"/>
                  </a:cubicBezTo>
                  <a:cubicBezTo>
                    <a:pt x="34933" y="39041"/>
                    <a:pt x="36683" y="38470"/>
                    <a:pt x="38446" y="37922"/>
                  </a:cubicBezTo>
                  <a:cubicBezTo>
                    <a:pt x="38969" y="37755"/>
                    <a:pt x="39481" y="37565"/>
                    <a:pt x="40112" y="37362"/>
                  </a:cubicBezTo>
                  <a:cubicBezTo>
                    <a:pt x="39577" y="37136"/>
                    <a:pt x="39148" y="36958"/>
                    <a:pt x="38707" y="36779"/>
                  </a:cubicBezTo>
                  <a:cubicBezTo>
                    <a:pt x="38731" y="36743"/>
                    <a:pt x="38743" y="36707"/>
                    <a:pt x="38755" y="36672"/>
                  </a:cubicBezTo>
                  <a:cubicBezTo>
                    <a:pt x="38850" y="36707"/>
                    <a:pt x="38934" y="36719"/>
                    <a:pt x="39029" y="36743"/>
                  </a:cubicBezTo>
                  <a:cubicBezTo>
                    <a:pt x="39339" y="36862"/>
                    <a:pt x="39648" y="37005"/>
                    <a:pt x="39958" y="37124"/>
                  </a:cubicBezTo>
                  <a:cubicBezTo>
                    <a:pt x="40398" y="37279"/>
                    <a:pt x="40541" y="37267"/>
                    <a:pt x="40970" y="36981"/>
                  </a:cubicBezTo>
                  <a:cubicBezTo>
                    <a:pt x="40172" y="36600"/>
                    <a:pt x="39386" y="36231"/>
                    <a:pt x="38588" y="35850"/>
                  </a:cubicBezTo>
                  <a:cubicBezTo>
                    <a:pt x="38612" y="35815"/>
                    <a:pt x="38636" y="35767"/>
                    <a:pt x="38648" y="35731"/>
                  </a:cubicBezTo>
                  <a:cubicBezTo>
                    <a:pt x="38755" y="35767"/>
                    <a:pt x="38862" y="35815"/>
                    <a:pt x="38946" y="35838"/>
                  </a:cubicBezTo>
                  <a:cubicBezTo>
                    <a:pt x="39624" y="36148"/>
                    <a:pt x="40303" y="36446"/>
                    <a:pt x="40958" y="36791"/>
                  </a:cubicBezTo>
                  <a:cubicBezTo>
                    <a:pt x="41374" y="37017"/>
                    <a:pt x="41684" y="36779"/>
                    <a:pt x="42077" y="36660"/>
                  </a:cubicBezTo>
                  <a:cubicBezTo>
                    <a:pt x="41470" y="36350"/>
                    <a:pt x="40910" y="36076"/>
                    <a:pt x="40362" y="35791"/>
                  </a:cubicBezTo>
                  <a:cubicBezTo>
                    <a:pt x="40374" y="35755"/>
                    <a:pt x="40410" y="35719"/>
                    <a:pt x="40422" y="35672"/>
                  </a:cubicBezTo>
                  <a:cubicBezTo>
                    <a:pt x="40517" y="35707"/>
                    <a:pt x="40601" y="35755"/>
                    <a:pt x="40696" y="35791"/>
                  </a:cubicBezTo>
                  <a:cubicBezTo>
                    <a:pt x="41053" y="35969"/>
                    <a:pt x="41434" y="36124"/>
                    <a:pt x="41779" y="36350"/>
                  </a:cubicBezTo>
                  <a:cubicBezTo>
                    <a:pt x="42256" y="36660"/>
                    <a:pt x="42684" y="36517"/>
                    <a:pt x="43149" y="36267"/>
                  </a:cubicBezTo>
                  <a:cubicBezTo>
                    <a:pt x="42779" y="36124"/>
                    <a:pt x="42434" y="35993"/>
                    <a:pt x="42089" y="35838"/>
                  </a:cubicBezTo>
                  <a:cubicBezTo>
                    <a:pt x="42101" y="35815"/>
                    <a:pt x="42125" y="35767"/>
                    <a:pt x="42136" y="35731"/>
                  </a:cubicBezTo>
                  <a:cubicBezTo>
                    <a:pt x="42422" y="35838"/>
                    <a:pt x="42720" y="35934"/>
                    <a:pt x="42982" y="36065"/>
                  </a:cubicBezTo>
                  <a:cubicBezTo>
                    <a:pt x="43399" y="36291"/>
                    <a:pt x="43744" y="36112"/>
                    <a:pt x="44113" y="35934"/>
                  </a:cubicBezTo>
                  <a:cubicBezTo>
                    <a:pt x="43827" y="35815"/>
                    <a:pt x="43577" y="35707"/>
                    <a:pt x="43327" y="35588"/>
                  </a:cubicBezTo>
                  <a:cubicBezTo>
                    <a:pt x="43589" y="35612"/>
                    <a:pt x="43827" y="35719"/>
                    <a:pt x="44089" y="35791"/>
                  </a:cubicBezTo>
                  <a:cubicBezTo>
                    <a:pt x="44220" y="35838"/>
                    <a:pt x="44387" y="35850"/>
                    <a:pt x="44506" y="35815"/>
                  </a:cubicBezTo>
                  <a:cubicBezTo>
                    <a:pt x="48983" y="34291"/>
                    <a:pt x="53459" y="32755"/>
                    <a:pt x="57936" y="31231"/>
                  </a:cubicBezTo>
                  <a:cubicBezTo>
                    <a:pt x="58031" y="31195"/>
                    <a:pt x="58103" y="31147"/>
                    <a:pt x="58198" y="31123"/>
                  </a:cubicBezTo>
                  <a:cubicBezTo>
                    <a:pt x="58198" y="31112"/>
                    <a:pt x="58174" y="31088"/>
                    <a:pt x="58174" y="31076"/>
                  </a:cubicBezTo>
                  <a:cubicBezTo>
                    <a:pt x="56626" y="31183"/>
                    <a:pt x="55079" y="31302"/>
                    <a:pt x="53531" y="31409"/>
                  </a:cubicBezTo>
                  <a:lnTo>
                    <a:pt x="53531" y="31457"/>
                  </a:lnTo>
                  <a:cubicBezTo>
                    <a:pt x="53805" y="31600"/>
                    <a:pt x="54067" y="31719"/>
                    <a:pt x="54340" y="31850"/>
                  </a:cubicBezTo>
                  <a:cubicBezTo>
                    <a:pt x="54031" y="31802"/>
                    <a:pt x="53745" y="31707"/>
                    <a:pt x="53471" y="31564"/>
                  </a:cubicBezTo>
                  <a:cubicBezTo>
                    <a:pt x="53197" y="31421"/>
                    <a:pt x="52900" y="31385"/>
                    <a:pt x="52519" y="31493"/>
                  </a:cubicBezTo>
                  <a:cubicBezTo>
                    <a:pt x="52864" y="31659"/>
                    <a:pt x="53138" y="31790"/>
                    <a:pt x="53412" y="31921"/>
                  </a:cubicBezTo>
                  <a:cubicBezTo>
                    <a:pt x="52793" y="31885"/>
                    <a:pt x="52304" y="31314"/>
                    <a:pt x="51554" y="31552"/>
                  </a:cubicBezTo>
                  <a:cubicBezTo>
                    <a:pt x="51983" y="31778"/>
                    <a:pt x="52376" y="31981"/>
                    <a:pt x="52745" y="32195"/>
                  </a:cubicBezTo>
                  <a:cubicBezTo>
                    <a:pt x="52733" y="32219"/>
                    <a:pt x="52721" y="32266"/>
                    <a:pt x="52685" y="32302"/>
                  </a:cubicBezTo>
                  <a:cubicBezTo>
                    <a:pt x="52340" y="32124"/>
                    <a:pt x="51983" y="31969"/>
                    <a:pt x="51661" y="31778"/>
                  </a:cubicBezTo>
                  <a:cubicBezTo>
                    <a:pt x="51292" y="31552"/>
                    <a:pt x="50911" y="31528"/>
                    <a:pt x="50411" y="31612"/>
                  </a:cubicBezTo>
                  <a:cubicBezTo>
                    <a:pt x="51019" y="31969"/>
                    <a:pt x="51554" y="32278"/>
                    <a:pt x="52090" y="32576"/>
                  </a:cubicBezTo>
                  <a:lnTo>
                    <a:pt x="52042" y="32671"/>
                  </a:lnTo>
                  <a:cubicBezTo>
                    <a:pt x="51947" y="32624"/>
                    <a:pt x="51828" y="32600"/>
                    <a:pt x="51721" y="32552"/>
                  </a:cubicBezTo>
                  <a:cubicBezTo>
                    <a:pt x="51292" y="32314"/>
                    <a:pt x="50852" y="32088"/>
                    <a:pt x="50459" y="31802"/>
                  </a:cubicBezTo>
                  <a:cubicBezTo>
                    <a:pt x="50042" y="31504"/>
                    <a:pt x="49602" y="31659"/>
                    <a:pt x="49173" y="31719"/>
                  </a:cubicBezTo>
                  <a:cubicBezTo>
                    <a:pt x="49876" y="32112"/>
                    <a:pt x="50554" y="32516"/>
                    <a:pt x="51257" y="32921"/>
                  </a:cubicBezTo>
                  <a:lnTo>
                    <a:pt x="51209" y="33017"/>
                  </a:lnTo>
                  <a:cubicBezTo>
                    <a:pt x="51114" y="32969"/>
                    <a:pt x="50995" y="32921"/>
                    <a:pt x="50899" y="32874"/>
                  </a:cubicBezTo>
                  <a:cubicBezTo>
                    <a:pt x="50411" y="32612"/>
                    <a:pt x="49899" y="32362"/>
                    <a:pt x="49459" y="32040"/>
                  </a:cubicBezTo>
                  <a:cubicBezTo>
                    <a:pt x="49006" y="31731"/>
                    <a:pt x="48590" y="31707"/>
                    <a:pt x="48137" y="32040"/>
                  </a:cubicBezTo>
                  <a:cubicBezTo>
                    <a:pt x="48756" y="32386"/>
                    <a:pt x="49387" y="32731"/>
                    <a:pt x="49995" y="33076"/>
                  </a:cubicBezTo>
                  <a:cubicBezTo>
                    <a:pt x="49983" y="33100"/>
                    <a:pt x="49959" y="33124"/>
                    <a:pt x="49959" y="33159"/>
                  </a:cubicBezTo>
                  <a:cubicBezTo>
                    <a:pt x="49864" y="33112"/>
                    <a:pt x="49745" y="33088"/>
                    <a:pt x="49637" y="33028"/>
                  </a:cubicBezTo>
                  <a:cubicBezTo>
                    <a:pt x="49161" y="32778"/>
                    <a:pt x="48673" y="32516"/>
                    <a:pt x="48185" y="32255"/>
                  </a:cubicBezTo>
                  <a:cubicBezTo>
                    <a:pt x="47947" y="32124"/>
                    <a:pt x="47756" y="32088"/>
                    <a:pt x="47506" y="32278"/>
                  </a:cubicBezTo>
                  <a:cubicBezTo>
                    <a:pt x="47756" y="32433"/>
                    <a:pt x="47994" y="32576"/>
                    <a:pt x="48232" y="32731"/>
                  </a:cubicBezTo>
                  <a:cubicBezTo>
                    <a:pt x="47947" y="32659"/>
                    <a:pt x="47709" y="32540"/>
                    <a:pt x="47470" y="32397"/>
                  </a:cubicBezTo>
                  <a:cubicBezTo>
                    <a:pt x="47173" y="32243"/>
                    <a:pt x="46970" y="32457"/>
                    <a:pt x="46637" y="32540"/>
                  </a:cubicBezTo>
                  <a:cubicBezTo>
                    <a:pt x="47197" y="32814"/>
                    <a:pt x="47637" y="33052"/>
                    <a:pt x="48090" y="33278"/>
                  </a:cubicBezTo>
                  <a:lnTo>
                    <a:pt x="48042" y="33374"/>
                  </a:lnTo>
                  <a:cubicBezTo>
                    <a:pt x="47649" y="33171"/>
                    <a:pt x="47256" y="33017"/>
                    <a:pt x="46863" y="32790"/>
                  </a:cubicBezTo>
                  <a:cubicBezTo>
                    <a:pt x="46554" y="32612"/>
                    <a:pt x="46292" y="32600"/>
                    <a:pt x="45970" y="32802"/>
                  </a:cubicBezTo>
                  <a:lnTo>
                    <a:pt x="47673" y="33790"/>
                  </a:lnTo>
                  <a:lnTo>
                    <a:pt x="47625" y="33874"/>
                  </a:lnTo>
                  <a:cubicBezTo>
                    <a:pt x="47518" y="33826"/>
                    <a:pt x="47435" y="33802"/>
                    <a:pt x="47328" y="33755"/>
                  </a:cubicBezTo>
                  <a:cubicBezTo>
                    <a:pt x="46947" y="33552"/>
                    <a:pt x="46554" y="33326"/>
                    <a:pt x="46173" y="33100"/>
                  </a:cubicBezTo>
                  <a:cubicBezTo>
                    <a:pt x="45637" y="32802"/>
                    <a:pt x="45601" y="32802"/>
                    <a:pt x="45006" y="33112"/>
                  </a:cubicBezTo>
                  <a:cubicBezTo>
                    <a:pt x="45637" y="33445"/>
                    <a:pt x="46244" y="33767"/>
                    <a:pt x="46851" y="34088"/>
                  </a:cubicBezTo>
                  <a:cubicBezTo>
                    <a:pt x="46839" y="34112"/>
                    <a:pt x="46839" y="34148"/>
                    <a:pt x="46828" y="34171"/>
                  </a:cubicBezTo>
                  <a:cubicBezTo>
                    <a:pt x="46708" y="34148"/>
                    <a:pt x="46566" y="34124"/>
                    <a:pt x="46470" y="34064"/>
                  </a:cubicBezTo>
                  <a:cubicBezTo>
                    <a:pt x="45970" y="33814"/>
                    <a:pt x="45482" y="33529"/>
                    <a:pt x="44994" y="33290"/>
                  </a:cubicBezTo>
                  <a:cubicBezTo>
                    <a:pt x="44815" y="33207"/>
                    <a:pt x="44601" y="33207"/>
                    <a:pt x="44411" y="33159"/>
                  </a:cubicBezTo>
                  <a:cubicBezTo>
                    <a:pt x="44399" y="33207"/>
                    <a:pt x="44387" y="33231"/>
                    <a:pt x="44387" y="33278"/>
                  </a:cubicBezTo>
                  <a:cubicBezTo>
                    <a:pt x="44625" y="33445"/>
                    <a:pt x="44863" y="33588"/>
                    <a:pt x="45101" y="33755"/>
                  </a:cubicBezTo>
                  <a:cubicBezTo>
                    <a:pt x="44565" y="33743"/>
                    <a:pt x="44161" y="33040"/>
                    <a:pt x="43530" y="33552"/>
                  </a:cubicBezTo>
                  <a:cubicBezTo>
                    <a:pt x="44172" y="33862"/>
                    <a:pt x="44780" y="34171"/>
                    <a:pt x="45411" y="34481"/>
                  </a:cubicBezTo>
                  <a:cubicBezTo>
                    <a:pt x="45399" y="34517"/>
                    <a:pt x="45375" y="34564"/>
                    <a:pt x="45363" y="34588"/>
                  </a:cubicBezTo>
                  <a:cubicBezTo>
                    <a:pt x="45244" y="34541"/>
                    <a:pt x="45113" y="34517"/>
                    <a:pt x="44994" y="34469"/>
                  </a:cubicBezTo>
                  <a:cubicBezTo>
                    <a:pt x="44482" y="34219"/>
                    <a:pt x="43970" y="33981"/>
                    <a:pt x="43470" y="33707"/>
                  </a:cubicBezTo>
                  <a:cubicBezTo>
                    <a:pt x="43160" y="33529"/>
                    <a:pt x="42898" y="33636"/>
                    <a:pt x="42565" y="33755"/>
                  </a:cubicBezTo>
                  <a:cubicBezTo>
                    <a:pt x="43041" y="33981"/>
                    <a:pt x="43458" y="34183"/>
                    <a:pt x="43875" y="34398"/>
                  </a:cubicBezTo>
                  <a:cubicBezTo>
                    <a:pt x="43863" y="34421"/>
                    <a:pt x="43839" y="34469"/>
                    <a:pt x="43827" y="34505"/>
                  </a:cubicBezTo>
                  <a:cubicBezTo>
                    <a:pt x="43089" y="34386"/>
                    <a:pt x="42494" y="33695"/>
                    <a:pt x="41565" y="33862"/>
                  </a:cubicBezTo>
                  <a:cubicBezTo>
                    <a:pt x="42291" y="34219"/>
                    <a:pt x="42934" y="34529"/>
                    <a:pt x="43577" y="34838"/>
                  </a:cubicBezTo>
                  <a:lnTo>
                    <a:pt x="43530" y="34981"/>
                  </a:lnTo>
                  <a:cubicBezTo>
                    <a:pt x="43410" y="34945"/>
                    <a:pt x="43268" y="34922"/>
                    <a:pt x="43160" y="34874"/>
                  </a:cubicBezTo>
                  <a:cubicBezTo>
                    <a:pt x="42267" y="34445"/>
                    <a:pt x="41374" y="33993"/>
                    <a:pt x="40470" y="33564"/>
                  </a:cubicBezTo>
                  <a:cubicBezTo>
                    <a:pt x="40303" y="33493"/>
                    <a:pt x="40101" y="33517"/>
                    <a:pt x="39898" y="33493"/>
                  </a:cubicBezTo>
                  <a:cubicBezTo>
                    <a:pt x="39898" y="33517"/>
                    <a:pt x="39886" y="33564"/>
                    <a:pt x="39886" y="33588"/>
                  </a:cubicBezTo>
                  <a:cubicBezTo>
                    <a:pt x="40398" y="33862"/>
                    <a:pt x="40910" y="34124"/>
                    <a:pt x="41422" y="34398"/>
                  </a:cubicBezTo>
                  <a:cubicBezTo>
                    <a:pt x="41398" y="34445"/>
                    <a:pt x="41386" y="34469"/>
                    <a:pt x="41363" y="34517"/>
                  </a:cubicBezTo>
                  <a:cubicBezTo>
                    <a:pt x="41255" y="34469"/>
                    <a:pt x="41172" y="34445"/>
                    <a:pt x="41065" y="34398"/>
                  </a:cubicBezTo>
                  <a:cubicBezTo>
                    <a:pt x="40636" y="34183"/>
                    <a:pt x="40184" y="33969"/>
                    <a:pt x="39755" y="33743"/>
                  </a:cubicBezTo>
                  <a:cubicBezTo>
                    <a:pt x="39398" y="33564"/>
                    <a:pt x="39350" y="33564"/>
                    <a:pt x="38934" y="33743"/>
                  </a:cubicBezTo>
                  <a:cubicBezTo>
                    <a:pt x="39839" y="34148"/>
                    <a:pt x="40732" y="34541"/>
                    <a:pt x="41613" y="34945"/>
                  </a:cubicBezTo>
                  <a:lnTo>
                    <a:pt x="41565" y="35041"/>
                  </a:lnTo>
                  <a:cubicBezTo>
                    <a:pt x="41446" y="34993"/>
                    <a:pt x="41315" y="34957"/>
                    <a:pt x="41196" y="34922"/>
                  </a:cubicBezTo>
                  <a:cubicBezTo>
                    <a:pt x="40482" y="34588"/>
                    <a:pt x="39743" y="34291"/>
                    <a:pt x="39041" y="33933"/>
                  </a:cubicBezTo>
                  <a:cubicBezTo>
                    <a:pt x="38636" y="33731"/>
                    <a:pt x="38267" y="33731"/>
                    <a:pt x="37791" y="33874"/>
                  </a:cubicBezTo>
                  <a:cubicBezTo>
                    <a:pt x="39100" y="34421"/>
                    <a:pt x="40351" y="34945"/>
                    <a:pt x="41613" y="35469"/>
                  </a:cubicBezTo>
                  <a:cubicBezTo>
                    <a:pt x="41601" y="35517"/>
                    <a:pt x="41589" y="35541"/>
                    <a:pt x="41565" y="35588"/>
                  </a:cubicBezTo>
                  <a:cubicBezTo>
                    <a:pt x="41434" y="35541"/>
                    <a:pt x="41291" y="35517"/>
                    <a:pt x="41148" y="35457"/>
                  </a:cubicBezTo>
                  <a:cubicBezTo>
                    <a:pt x="40005" y="34981"/>
                    <a:pt x="38862" y="34481"/>
                    <a:pt x="37719" y="34029"/>
                  </a:cubicBezTo>
                  <a:cubicBezTo>
                    <a:pt x="37457" y="33921"/>
                    <a:pt x="37148" y="33933"/>
                    <a:pt x="36862" y="33886"/>
                  </a:cubicBezTo>
                  <a:cubicBezTo>
                    <a:pt x="36850" y="33933"/>
                    <a:pt x="36850" y="33981"/>
                    <a:pt x="36838" y="34029"/>
                  </a:cubicBezTo>
                  <a:cubicBezTo>
                    <a:pt x="37362" y="34279"/>
                    <a:pt x="37874" y="34517"/>
                    <a:pt x="38386" y="34767"/>
                  </a:cubicBezTo>
                  <a:cubicBezTo>
                    <a:pt x="38374" y="34802"/>
                    <a:pt x="38350" y="34826"/>
                    <a:pt x="38338" y="34874"/>
                  </a:cubicBezTo>
                  <a:cubicBezTo>
                    <a:pt x="37957" y="34695"/>
                    <a:pt x="37517" y="34541"/>
                    <a:pt x="37160" y="34302"/>
                  </a:cubicBezTo>
                  <a:cubicBezTo>
                    <a:pt x="36612" y="33969"/>
                    <a:pt x="36064" y="34005"/>
                    <a:pt x="35457" y="34207"/>
                  </a:cubicBezTo>
                  <a:cubicBezTo>
                    <a:pt x="36410" y="34576"/>
                    <a:pt x="37374" y="34933"/>
                    <a:pt x="38326" y="35303"/>
                  </a:cubicBezTo>
                  <a:cubicBezTo>
                    <a:pt x="38315" y="35338"/>
                    <a:pt x="38315" y="35362"/>
                    <a:pt x="38291" y="35398"/>
                  </a:cubicBezTo>
                  <a:cubicBezTo>
                    <a:pt x="38219" y="35374"/>
                    <a:pt x="38148" y="35374"/>
                    <a:pt x="38088" y="35362"/>
                  </a:cubicBezTo>
                  <a:cubicBezTo>
                    <a:pt x="37303" y="35064"/>
                    <a:pt x="36493" y="34802"/>
                    <a:pt x="35707" y="34457"/>
                  </a:cubicBezTo>
                  <a:cubicBezTo>
                    <a:pt x="35255" y="34267"/>
                    <a:pt x="34826" y="34148"/>
                    <a:pt x="34338" y="34231"/>
                  </a:cubicBezTo>
                  <a:cubicBezTo>
                    <a:pt x="33731" y="34338"/>
                    <a:pt x="33112" y="34386"/>
                    <a:pt x="32421" y="34469"/>
                  </a:cubicBezTo>
                  <a:cubicBezTo>
                    <a:pt x="32719" y="34648"/>
                    <a:pt x="32921" y="34767"/>
                    <a:pt x="33135" y="34898"/>
                  </a:cubicBezTo>
                  <a:lnTo>
                    <a:pt x="33088" y="34993"/>
                  </a:lnTo>
                  <a:cubicBezTo>
                    <a:pt x="32909" y="34898"/>
                    <a:pt x="32731" y="34838"/>
                    <a:pt x="32564" y="34743"/>
                  </a:cubicBezTo>
                  <a:cubicBezTo>
                    <a:pt x="32254" y="34529"/>
                    <a:pt x="31945" y="34481"/>
                    <a:pt x="31564" y="34564"/>
                  </a:cubicBezTo>
                  <a:cubicBezTo>
                    <a:pt x="31230" y="34624"/>
                    <a:pt x="30861" y="34636"/>
                    <a:pt x="30528" y="34660"/>
                  </a:cubicBezTo>
                  <a:lnTo>
                    <a:pt x="30040" y="34707"/>
                  </a:lnTo>
                  <a:lnTo>
                    <a:pt x="30040" y="34767"/>
                  </a:lnTo>
                  <a:cubicBezTo>
                    <a:pt x="30397" y="34922"/>
                    <a:pt x="30730" y="35064"/>
                    <a:pt x="31087" y="35195"/>
                  </a:cubicBezTo>
                  <a:cubicBezTo>
                    <a:pt x="31076" y="35231"/>
                    <a:pt x="31076" y="35255"/>
                    <a:pt x="31064" y="35291"/>
                  </a:cubicBezTo>
                  <a:cubicBezTo>
                    <a:pt x="30290" y="35100"/>
                    <a:pt x="29587" y="34481"/>
                    <a:pt x="28682" y="34862"/>
                  </a:cubicBezTo>
                  <a:cubicBezTo>
                    <a:pt x="29230" y="35076"/>
                    <a:pt x="29742" y="35291"/>
                    <a:pt x="30254" y="35493"/>
                  </a:cubicBezTo>
                  <a:cubicBezTo>
                    <a:pt x="30778" y="35707"/>
                    <a:pt x="31314" y="35934"/>
                    <a:pt x="31838" y="36148"/>
                  </a:cubicBezTo>
                  <a:cubicBezTo>
                    <a:pt x="32326" y="36362"/>
                    <a:pt x="32850" y="36529"/>
                    <a:pt x="33278" y="36838"/>
                  </a:cubicBezTo>
                  <a:cubicBezTo>
                    <a:pt x="33147" y="36850"/>
                    <a:pt x="33028" y="36827"/>
                    <a:pt x="32909" y="36779"/>
                  </a:cubicBezTo>
                  <a:cubicBezTo>
                    <a:pt x="31421" y="36184"/>
                    <a:pt x="29944" y="35553"/>
                    <a:pt x="28456" y="34981"/>
                  </a:cubicBezTo>
                  <a:cubicBezTo>
                    <a:pt x="28218" y="34886"/>
                    <a:pt x="27932" y="34898"/>
                    <a:pt x="27670" y="34874"/>
                  </a:cubicBezTo>
                  <a:cubicBezTo>
                    <a:pt x="27670" y="34922"/>
                    <a:pt x="27658" y="34945"/>
                    <a:pt x="27658" y="34993"/>
                  </a:cubicBezTo>
                  <a:cubicBezTo>
                    <a:pt x="28587" y="35410"/>
                    <a:pt x="29575" y="35826"/>
                    <a:pt x="30540" y="36255"/>
                  </a:cubicBezTo>
                  <a:close/>
                  <a:moveTo>
                    <a:pt x="84427" y="42327"/>
                  </a:moveTo>
                  <a:cubicBezTo>
                    <a:pt x="82856" y="42530"/>
                    <a:pt x="81320" y="42756"/>
                    <a:pt x="79772" y="42923"/>
                  </a:cubicBezTo>
                  <a:cubicBezTo>
                    <a:pt x="76450" y="43268"/>
                    <a:pt x="73140" y="43565"/>
                    <a:pt x="69878" y="44304"/>
                  </a:cubicBezTo>
                  <a:cubicBezTo>
                    <a:pt x="69819" y="44316"/>
                    <a:pt x="69747" y="44304"/>
                    <a:pt x="69664" y="44292"/>
                  </a:cubicBezTo>
                  <a:cubicBezTo>
                    <a:pt x="69664" y="44256"/>
                    <a:pt x="69652" y="44232"/>
                    <a:pt x="69652" y="44196"/>
                  </a:cubicBezTo>
                  <a:cubicBezTo>
                    <a:pt x="69830" y="44137"/>
                    <a:pt x="70009" y="44066"/>
                    <a:pt x="70283" y="43982"/>
                  </a:cubicBezTo>
                  <a:cubicBezTo>
                    <a:pt x="69295" y="44125"/>
                    <a:pt x="68414" y="44280"/>
                    <a:pt x="67544" y="44399"/>
                  </a:cubicBezTo>
                  <a:cubicBezTo>
                    <a:pt x="65699" y="44649"/>
                    <a:pt x="63853" y="44839"/>
                    <a:pt x="62020" y="45125"/>
                  </a:cubicBezTo>
                  <a:cubicBezTo>
                    <a:pt x="58770" y="45625"/>
                    <a:pt x="55531" y="46185"/>
                    <a:pt x="52304" y="46733"/>
                  </a:cubicBezTo>
                  <a:cubicBezTo>
                    <a:pt x="50757" y="46994"/>
                    <a:pt x="49221" y="47328"/>
                    <a:pt x="47685" y="47578"/>
                  </a:cubicBezTo>
                  <a:cubicBezTo>
                    <a:pt x="44280" y="48126"/>
                    <a:pt x="40851" y="48649"/>
                    <a:pt x="37434" y="49197"/>
                  </a:cubicBezTo>
                  <a:cubicBezTo>
                    <a:pt x="34064" y="49733"/>
                    <a:pt x="30718" y="50304"/>
                    <a:pt x="27361" y="50840"/>
                  </a:cubicBezTo>
                  <a:cubicBezTo>
                    <a:pt x="24813" y="51257"/>
                    <a:pt x="22265" y="51638"/>
                    <a:pt x="19717" y="52043"/>
                  </a:cubicBezTo>
                  <a:cubicBezTo>
                    <a:pt x="19265" y="52114"/>
                    <a:pt x="19229" y="52162"/>
                    <a:pt x="19300" y="52626"/>
                  </a:cubicBezTo>
                  <a:cubicBezTo>
                    <a:pt x="19419" y="52614"/>
                    <a:pt x="19527" y="52590"/>
                    <a:pt x="19646" y="52578"/>
                  </a:cubicBezTo>
                  <a:cubicBezTo>
                    <a:pt x="20693" y="52400"/>
                    <a:pt x="21729" y="52197"/>
                    <a:pt x="22777" y="52055"/>
                  </a:cubicBezTo>
                  <a:cubicBezTo>
                    <a:pt x="24658" y="51816"/>
                    <a:pt x="26563" y="51674"/>
                    <a:pt x="28444" y="51400"/>
                  </a:cubicBezTo>
                  <a:cubicBezTo>
                    <a:pt x="31707" y="50924"/>
                    <a:pt x="34957" y="50376"/>
                    <a:pt x="38207" y="49852"/>
                  </a:cubicBezTo>
                  <a:cubicBezTo>
                    <a:pt x="38672" y="49781"/>
                    <a:pt x="39124" y="49709"/>
                    <a:pt x="39577" y="49638"/>
                  </a:cubicBezTo>
                  <a:cubicBezTo>
                    <a:pt x="39589" y="49661"/>
                    <a:pt x="39589" y="49697"/>
                    <a:pt x="39600" y="49733"/>
                  </a:cubicBezTo>
                  <a:cubicBezTo>
                    <a:pt x="39469" y="49769"/>
                    <a:pt x="39339" y="49816"/>
                    <a:pt x="39184" y="49828"/>
                  </a:cubicBezTo>
                  <a:cubicBezTo>
                    <a:pt x="37303" y="50162"/>
                    <a:pt x="35409" y="50435"/>
                    <a:pt x="33528" y="50793"/>
                  </a:cubicBezTo>
                  <a:cubicBezTo>
                    <a:pt x="30790" y="51305"/>
                    <a:pt x="28039" y="51721"/>
                    <a:pt x="25277" y="52019"/>
                  </a:cubicBezTo>
                  <a:cubicBezTo>
                    <a:pt x="23325" y="52221"/>
                    <a:pt x="21384" y="52555"/>
                    <a:pt x="19443" y="52817"/>
                  </a:cubicBezTo>
                  <a:cubicBezTo>
                    <a:pt x="19348" y="52840"/>
                    <a:pt x="19217" y="52888"/>
                    <a:pt x="19205" y="52948"/>
                  </a:cubicBezTo>
                  <a:cubicBezTo>
                    <a:pt x="19122" y="53210"/>
                    <a:pt x="19086" y="53483"/>
                    <a:pt x="19026" y="53769"/>
                  </a:cubicBezTo>
                  <a:cubicBezTo>
                    <a:pt x="19205" y="53745"/>
                    <a:pt x="19336" y="53710"/>
                    <a:pt x="19467" y="53698"/>
                  </a:cubicBezTo>
                  <a:cubicBezTo>
                    <a:pt x="22444" y="53186"/>
                    <a:pt x="25420" y="52686"/>
                    <a:pt x="28397" y="52197"/>
                  </a:cubicBezTo>
                  <a:cubicBezTo>
                    <a:pt x="30837" y="51793"/>
                    <a:pt x="33290" y="51495"/>
                    <a:pt x="35719" y="51031"/>
                  </a:cubicBezTo>
                  <a:cubicBezTo>
                    <a:pt x="40934" y="50054"/>
                    <a:pt x="46125" y="48971"/>
                    <a:pt x="51328" y="47983"/>
                  </a:cubicBezTo>
                  <a:cubicBezTo>
                    <a:pt x="53436" y="47578"/>
                    <a:pt x="55543" y="47316"/>
                    <a:pt x="57674" y="47042"/>
                  </a:cubicBezTo>
                  <a:cubicBezTo>
                    <a:pt x="60174" y="46721"/>
                    <a:pt x="62675" y="46447"/>
                    <a:pt x="65175" y="46137"/>
                  </a:cubicBezTo>
                  <a:cubicBezTo>
                    <a:pt x="65520" y="46090"/>
                    <a:pt x="65830" y="45887"/>
                    <a:pt x="66175" y="45875"/>
                  </a:cubicBezTo>
                  <a:cubicBezTo>
                    <a:pt x="68473" y="45792"/>
                    <a:pt x="70735" y="45339"/>
                    <a:pt x="72986" y="44887"/>
                  </a:cubicBezTo>
                  <a:cubicBezTo>
                    <a:pt x="76367" y="44232"/>
                    <a:pt x="79760" y="43732"/>
                    <a:pt x="83154" y="43256"/>
                  </a:cubicBezTo>
                  <a:cubicBezTo>
                    <a:pt x="83570" y="43196"/>
                    <a:pt x="83987" y="43137"/>
                    <a:pt x="84332" y="43089"/>
                  </a:cubicBezTo>
                  <a:cubicBezTo>
                    <a:pt x="84368" y="42792"/>
                    <a:pt x="84404" y="42542"/>
                    <a:pt x="84427" y="42327"/>
                  </a:cubicBezTo>
                  <a:close/>
                  <a:moveTo>
                    <a:pt x="73926" y="22194"/>
                  </a:moveTo>
                  <a:cubicBezTo>
                    <a:pt x="74355" y="22730"/>
                    <a:pt x="74772" y="23230"/>
                    <a:pt x="75176" y="23754"/>
                  </a:cubicBezTo>
                  <a:cubicBezTo>
                    <a:pt x="75141" y="23789"/>
                    <a:pt x="75117" y="23801"/>
                    <a:pt x="75069" y="23825"/>
                  </a:cubicBezTo>
                  <a:cubicBezTo>
                    <a:pt x="74712" y="23396"/>
                    <a:pt x="74331" y="22980"/>
                    <a:pt x="73998" y="22515"/>
                  </a:cubicBezTo>
                  <a:cubicBezTo>
                    <a:pt x="73771" y="22194"/>
                    <a:pt x="73569" y="22218"/>
                    <a:pt x="73236" y="22444"/>
                  </a:cubicBezTo>
                  <a:cubicBezTo>
                    <a:pt x="73998" y="23134"/>
                    <a:pt x="74736" y="23789"/>
                    <a:pt x="75474" y="24456"/>
                  </a:cubicBezTo>
                  <a:cubicBezTo>
                    <a:pt x="75307" y="24408"/>
                    <a:pt x="75188" y="24337"/>
                    <a:pt x="75081" y="24242"/>
                  </a:cubicBezTo>
                  <a:lnTo>
                    <a:pt x="73295" y="22634"/>
                  </a:lnTo>
                  <a:cubicBezTo>
                    <a:pt x="73224" y="22563"/>
                    <a:pt x="73093" y="22456"/>
                    <a:pt x="73009" y="22491"/>
                  </a:cubicBezTo>
                  <a:cubicBezTo>
                    <a:pt x="72712" y="22575"/>
                    <a:pt x="72414" y="22694"/>
                    <a:pt x="72105" y="22813"/>
                  </a:cubicBezTo>
                  <a:cubicBezTo>
                    <a:pt x="72521" y="23396"/>
                    <a:pt x="72914" y="23944"/>
                    <a:pt x="73295" y="24480"/>
                  </a:cubicBezTo>
                  <a:cubicBezTo>
                    <a:pt x="73248" y="24516"/>
                    <a:pt x="73224" y="24539"/>
                    <a:pt x="73176" y="24575"/>
                  </a:cubicBezTo>
                  <a:cubicBezTo>
                    <a:pt x="73105" y="24504"/>
                    <a:pt x="73033" y="24420"/>
                    <a:pt x="72974" y="24337"/>
                  </a:cubicBezTo>
                  <a:cubicBezTo>
                    <a:pt x="72676" y="23920"/>
                    <a:pt x="72355" y="23515"/>
                    <a:pt x="72057" y="23099"/>
                  </a:cubicBezTo>
                  <a:cubicBezTo>
                    <a:pt x="71866" y="22825"/>
                    <a:pt x="71854" y="22825"/>
                    <a:pt x="71557" y="23051"/>
                  </a:cubicBezTo>
                  <a:cubicBezTo>
                    <a:pt x="71866" y="23420"/>
                    <a:pt x="72188" y="23777"/>
                    <a:pt x="72497" y="24158"/>
                  </a:cubicBezTo>
                  <a:lnTo>
                    <a:pt x="72414" y="24230"/>
                  </a:lnTo>
                  <a:cubicBezTo>
                    <a:pt x="72331" y="24158"/>
                    <a:pt x="72224" y="24075"/>
                    <a:pt x="72152" y="23992"/>
                  </a:cubicBezTo>
                  <a:cubicBezTo>
                    <a:pt x="71950" y="23765"/>
                    <a:pt x="71735" y="23539"/>
                    <a:pt x="71557" y="23301"/>
                  </a:cubicBezTo>
                  <a:cubicBezTo>
                    <a:pt x="71402" y="23099"/>
                    <a:pt x="71259" y="23051"/>
                    <a:pt x="71033" y="23170"/>
                  </a:cubicBezTo>
                  <a:cubicBezTo>
                    <a:pt x="70914" y="23230"/>
                    <a:pt x="70795" y="23265"/>
                    <a:pt x="70652" y="23325"/>
                  </a:cubicBezTo>
                  <a:cubicBezTo>
                    <a:pt x="71128" y="23777"/>
                    <a:pt x="71604" y="24230"/>
                    <a:pt x="72057" y="24658"/>
                  </a:cubicBezTo>
                  <a:cubicBezTo>
                    <a:pt x="72045" y="24694"/>
                    <a:pt x="72021" y="24706"/>
                    <a:pt x="71997" y="24730"/>
                  </a:cubicBezTo>
                  <a:cubicBezTo>
                    <a:pt x="71914" y="24658"/>
                    <a:pt x="71807" y="24599"/>
                    <a:pt x="71724" y="24527"/>
                  </a:cubicBezTo>
                  <a:cubicBezTo>
                    <a:pt x="71426" y="24254"/>
                    <a:pt x="71140" y="23992"/>
                    <a:pt x="70854" y="23718"/>
                  </a:cubicBezTo>
                  <a:cubicBezTo>
                    <a:pt x="70426" y="23325"/>
                    <a:pt x="70426" y="23325"/>
                    <a:pt x="69783" y="23670"/>
                  </a:cubicBezTo>
                  <a:cubicBezTo>
                    <a:pt x="69961" y="23801"/>
                    <a:pt x="70116" y="23920"/>
                    <a:pt x="70259" y="24039"/>
                  </a:cubicBezTo>
                  <a:cubicBezTo>
                    <a:pt x="70128" y="23980"/>
                    <a:pt x="70021" y="23873"/>
                    <a:pt x="69902" y="23801"/>
                  </a:cubicBezTo>
                  <a:cubicBezTo>
                    <a:pt x="69819" y="23742"/>
                    <a:pt x="69699" y="23646"/>
                    <a:pt x="69628" y="23682"/>
                  </a:cubicBezTo>
                  <a:cubicBezTo>
                    <a:pt x="69187" y="23813"/>
                    <a:pt x="68771" y="23992"/>
                    <a:pt x="68295" y="24170"/>
                  </a:cubicBezTo>
                  <a:cubicBezTo>
                    <a:pt x="68937" y="24754"/>
                    <a:pt x="69533" y="25289"/>
                    <a:pt x="70116" y="25825"/>
                  </a:cubicBezTo>
                  <a:cubicBezTo>
                    <a:pt x="70080" y="25849"/>
                    <a:pt x="70069" y="25885"/>
                    <a:pt x="70045" y="25909"/>
                  </a:cubicBezTo>
                  <a:cubicBezTo>
                    <a:pt x="69938" y="25837"/>
                    <a:pt x="69830" y="25778"/>
                    <a:pt x="69747" y="25706"/>
                  </a:cubicBezTo>
                  <a:cubicBezTo>
                    <a:pt x="69247" y="25278"/>
                    <a:pt x="68771" y="24837"/>
                    <a:pt x="68271" y="24420"/>
                  </a:cubicBezTo>
                  <a:cubicBezTo>
                    <a:pt x="68164" y="24349"/>
                    <a:pt x="67973" y="24301"/>
                    <a:pt x="67854" y="24337"/>
                  </a:cubicBezTo>
                  <a:cubicBezTo>
                    <a:pt x="67402" y="24468"/>
                    <a:pt x="66961" y="24646"/>
                    <a:pt x="66532" y="24825"/>
                  </a:cubicBezTo>
                  <a:cubicBezTo>
                    <a:pt x="66139" y="24980"/>
                    <a:pt x="66116" y="25111"/>
                    <a:pt x="66437" y="25361"/>
                  </a:cubicBezTo>
                  <a:cubicBezTo>
                    <a:pt x="66925" y="25730"/>
                    <a:pt x="67449" y="26111"/>
                    <a:pt x="67937" y="26468"/>
                  </a:cubicBezTo>
                  <a:cubicBezTo>
                    <a:pt x="67342" y="26170"/>
                    <a:pt x="66782" y="25825"/>
                    <a:pt x="66235" y="25432"/>
                  </a:cubicBezTo>
                  <a:cubicBezTo>
                    <a:pt x="65794" y="25135"/>
                    <a:pt x="65473" y="25111"/>
                    <a:pt x="65056" y="25420"/>
                  </a:cubicBezTo>
                  <a:cubicBezTo>
                    <a:pt x="65413" y="25670"/>
                    <a:pt x="65770" y="25909"/>
                    <a:pt x="66128" y="26170"/>
                  </a:cubicBezTo>
                  <a:cubicBezTo>
                    <a:pt x="66116" y="26194"/>
                    <a:pt x="66092" y="26206"/>
                    <a:pt x="66068" y="26242"/>
                  </a:cubicBezTo>
                  <a:cubicBezTo>
                    <a:pt x="65723" y="26016"/>
                    <a:pt x="65377" y="25778"/>
                    <a:pt x="65020" y="25575"/>
                  </a:cubicBezTo>
                  <a:cubicBezTo>
                    <a:pt x="64937" y="25516"/>
                    <a:pt x="64806" y="25480"/>
                    <a:pt x="64711" y="25492"/>
                  </a:cubicBezTo>
                  <a:cubicBezTo>
                    <a:pt x="64461" y="25575"/>
                    <a:pt x="64223" y="25670"/>
                    <a:pt x="63925" y="25789"/>
                  </a:cubicBezTo>
                  <a:cubicBezTo>
                    <a:pt x="64342" y="26063"/>
                    <a:pt x="64699" y="26301"/>
                    <a:pt x="65056" y="26540"/>
                  </a:cubicBezTo>
                  <a:cubicBezTo>
                    <a:pt x="65044" y="26563"/>
                    <a:pt x="65008" y="26599"/>
                    <a:pt x="64996" y="26623"/>
                  </a:cubicBezTo>
                  <a:cubicBezTo>
                    <a:pt x="64687" y="26432"/>
                    <a:pt x="64342" y="26254"/>
                    <a:pt x="64044" y="26051"/>
                  </a:cubicBezTo>
                  <a:cubicBezTo>
                    <a:pt x="63818" y="25885"/>
                    <a:pt x="63627" y="25885"/>
                    <a:pt x="63377" y="25968"/>
                  </a:cubicBezTo>
                  <a:cubicBezTo>
                    <a:pt x="62425" y="26349"/>
                    <a:pt x="61472" y="26682"/>
                    <a:pt x="60520" y="27063"/>
                  </a:cubicBezTo>
                  <a:cubicBezTo>
                    <a:pt x="59924" y="27278"/>
                    <a:pt x="59341" y="27516"/>
                    <a:pt x="58686" y="27790"/>
                  </a:cubicBezTo>
                  <a:cubicBezTo>
                    <a:pt x="60496" y="27623"/>
                    <a:pt x="62222" y="27444"/>
                    <a:pt x="63973" y="27313"/>
                  </a:cubicBezTo>
                  <a:cubicBezTo>
                    <a:pt x="65163" y="27206"/>
                    <a:pt x="66366" y="27182"/>
                    <a:pt x="67556" y="27087"/>
                  </a:cubicBezTo>
                  <a:cubicBezTo>
                    <a:pt x="69461" y="26921"/>
                    <a:pt x="71366" y="26742"/>
                    <a:pt x="73283" y="26563"/>
                  </a:cubicBezTo>
                  <a:cubicBezTo>
                    <a:pt x="75105" y="26409"/>
                    <a:pt x="76915" y="26254"/>
                    <a:pt x="78736" y="26051"/>
                  </a:cubicBezTo>
                  <a:cubicBezTo>
                    <a:pt x="81058" y="25766"/>
                    <a:pt x="83356" y="25420"/>
                    <a:pt x="85666" y="25111"/>
                  </a:cubicBezTo>
                  <a:cubicBezTo>
                    <a:pt x="86059" y="25051"/>
                    <a:pt x="86428" y="24992"/>
                    <a:pt x="86844" y="24932"/>
                  </a:cubicBezTo>
                  <a:cubicBezTo>
                    <a:pt x="84451" y="23265"/>
                    <a:pt x="82106" y="21622"/>
                    <a:pt x="79760" y="19991"/>
                  </a:cubicBezTo>
                  <a:cubicBezTo>
                    <a:pt x="79725" y="20015"/>
                    <a:pt x="79713" y="20051"/>
                    <a:pt x="79689" y="20098"/>
                  </a:cubicBezTo>
                  <a:cubicBezTo>
                    <a:pt x="80201" y="20491"/>
                    <a:pt x="80713" y="20896"/>
                    <a:pt x="81213" y="21301"/>
                  </a:cubicBezTo>
                  <a:cubicBezTo>
                    <a:pt x="81296" y="21360"/>
                    <a:pt x="81320" y="21491"/>
                    <a:pt x="81379" y="21598"/>
                  </a:cubicBezTo>
                  <a:cubicBezTo>
                    <a:pt x="81260" y="21587"/>
                    <a:pt x="81118" y="21622"/>
                    <a:pt x="81022" y="21563"/>
                  </a:cubicBezTo>
                  <a:cubicBezTo>
                    <a:pt x="80546" y="21206"/>
                    <a:pt x="80070" y="20872"/>
                    <a:pt x="79629" y="20467"/>
                  </a:cubicBezTo>
                  <a:cubicBezTo>
                    <a:pt x="79332" y="20182"/>
                    <a:pt x="79058" y="20170"/>
                    <a:pt x="78736" y="20432"/>
                  </a:cubicBezTo>
                  <a:cubicBezTo>
                    <a:pt x="79403" y="20908"/>
                    <a:pt x="80082" y="21384"/>
                    <a:pt x="80760" y="21860"/>
                  </a:cubicBezTo>
                  <a:cubicBezTo>
                    <a:pt x="80737" y="21896"/>
                    <a:pt x="80713" y="21920"/>
                    <a:pt x="80701" y="21956"/>
                  </a:cubicBezTo>
                  <a:cubicBezTo>
                    <a:pt x="80320" y="21706"/>
                    <a:pt x="79963" y="21444"/>
                    <a:pt x="79582" y="21206"/>
                  </a:cubicBezTo>
                  <a:cubicBezTo>
                    <a:pt x="79213" y="20967"/>
                    <a:pt x="78891" y="20634"/>
                    <a:pt x="78415" y="20586"/>
                  </a:cubicBezTo>
                  <a:lnTo>
                    <a:pt x="80344" y="22146"/>
                  </a:lnTo>
                  <a:cubicBezTo>
                    <a:pt x="80308" y="22182"/>
                    <a:pt x="80284" y="22218"/>
                    <a:pt x="80248" y="22253"/>
                  </a:cubicBezTo>
                  <a:cubicBezTo>
                    <a:pt x="80141" y="22182"/>
                    <a:pt x="80058" y="22122"/>
                    <a:pt x="79963" y="22039"/>
                  </a:cubicBezTo>
                  <a:cubicBezTo>
                    <a:pt x="79427" y="21622"/>
                    <a:pt x="78891" y="21194"/>
                    <a:pt x="78343" y="20777"/>
                  </a:cubicBezTo>
                  <a:cubicBezTo>
                    <a:pt x="78141" y="20634"/>
                    <a:pt x="78141" y="20634"/>
                    <a:pt x="77903" y="20813"/>
                  </a:cubicBezTo>
                  <a:cubicBezTo>
                    <a:pt x="78462" y="21265"/>
                    <a:pt x="79034" y="21718"/>
                    <a:pt x="79582" y="22158"/>
                  </a:cubicBezTo>
                  <a:cubicBezTo>
                    <a:pt x="79451" y="22158"/>
                    <a:pt x="79367" y="22122"/>
                    <a:pt x="79296" y="22063"/>
                  </a:cubicBezTo>
                  <a:cubicBezTo>
                    <a:pt x="78832" y="21682"/>
                    <a:pt x="78379" y="21313"/>
                    <a:pt x="77903" y="20956"/>
                  </a:cubicBezTo>
                  <a:cubicBezTo>
                    <a:pt x="77808" y="20896"/>
                    <a:pt x="77689" y="20872"/>
                    <a:pt x="77581" y="20825"/>
                  </a:cubicBezTo>
                  <a:cubicBezTo>
                    <a:pt x="77569" y="20848"/>
                    <a:pt x="77558" y="20896"/>
                    <a:pt x="77522" y="20932"/>
                  </a:cubicBezTo>
                  <a:cubicBezTo>
                    <a:pt x="78117" y="21432"/>
                    <a:pt x="78736" y="21944"/>
                    <a:pt x="79332" y="22456"/>
                  </a:cubicBezTo>
                  <a:cubicBezTo>
                    <a:pt x="79296" y="22491"/>
                    <a:pt x="79272" y="22539"/>
                    <a:pt x="79236" y="22563"/>
                  </a:cubicBezTo>
                  <a:cubicBezTo>
                    <a:pt x="79129" y="22491"/>
                    <a:pt x="79034" y="22432"/>
                    <a:pt x="78939" y="22337"/>
                  </a:cubicBezTo>
                  <a:cubicBezTo>
                    <a:pt x="78439" y="21920"/>
                    <a:pt x="77939" y="21503"/>
                    <a:pt x="77439" y="21110"/>
                  </a:cubicBezTo>
                  <a:cubicBezTo>
                    <a:pt x="77343" y="21051"/>
                    <a:pt x="77212" y="21051"/>
                    <a:pt x="77105" y="21015"/>
                  </a:cubicBezTo>
                  <a:cubicBezTo>
                    <a:pt x="77093" y="21051"/>
                    <a:pt x="77093" y="21075"/>
                    <a:pt x="77081" y="21110"/>
                  </a:cubicBezTo>
                  <a:cubicBezTo>
                    <a:pt x="77724" y="21682"/>
                    <a:pt x="78379" y="22253"/>
                    <a:pt x="79034" y="22837"/>
                  </a:cubicBezTo>
                  <a:cubicBezTo>
                    <a:pt x="78998" y="22861"/>
                    <a:pt x="78986" y="22896"/>
                    <a:pt x="78951" y="22908"/>
                  </a:cubicBezTo>
                  <a:lnTo>
                    <a:pt x="78820" y="22813"/>
                  </a:lnTo>
                  <a:cubicBezTo>
                    <a:pt x="78284" y="22337"/>
                    <a:pt x="77736" y="21860"/>
                    <a:pt x="77200" y="21384"/>
                  </a:cubicBezTo>
                  <a:cubicBezTo>
                    <a:pt x="76843" y="21075"/>
                    <a:pt x="76772" y="21075"/>
                    <a:pt x="76367" y="21360"/>
                  </a:cubicBezTo>
                  <a:cubicBezTo>
                    <a:pt x="77046" y="21944"/>
                    <a:pt x="77748" y="22539"/>
                    <a:pt x="78439" y="23111"/>
                  </a:cubicBezTo>
                  <a:cubicBezTo>
                    <a:pt x="78403" y="23146"/>
                    <a:pt x="78379" y="23170"/>
                    <a:pt x="78355" y="23206"/>
                  </a:cubicBezTo>
                  <a:cubicBezTo>
                    <a:pt x="78272" y="23146"/>
                    <a:pt x="78201" y="23075"/>
                    <a:pt x="78105" y="23015"/>
                  </a:cubicBezTo>
                  <a:cubicBezTo>
                    <a:pt x="77510" y="22515"/>
                    <a:pt x="76927" y="22027"/>
                    <a:pt x="76331" y="21539"/>
                  </a:cubicBezTo>
                  <a:cubicBezTo>
                    <a:pt x="76260" y="21479"/>
                    <a:pt x="76129" y="21408"/>
                    <a:pt x="76034" y="21420"/>
                  </a:cubicBezTo>
                  <a:cubicBezTo>
                    <a:pt x="75593" y="21551"/>
                    <a:pt x="75141" y="21729"/>
                    <a:pt x="74688" y="21896"/>
                  </a:cubicBezTo>
                  <a:cubicBezTo>
                    <a:pt x="75962" y="23087"/>
                    <a:pt x="77212" y="24242"/>
                    <a:pt x="78451" y="25408"/>
                  </a:cubicBezTo>
                  <a:cubicBezTo>
                    <a:pt x="78272" y="25349"/>
                    <a:pt x="78117" y="25254"/>
                    <a:pt x="77986" y="25135"/>
                  </a:cubicBezTo>
                  <a:cubicBezTo>
                    <a:pt x="76950" y="24206"/>
                    <a:pt x="75903" y="23253"/>
                    <a:pt x="74867" y="22313"/>
                  </a:cubicBezTo>
                  <a:cubicBezTo>
                    <a:pt x="74510" y="21884"/>
                    <a:pt x="74510" y="21884"/>
                    <a:pt x="73926" y="22194"/>
                  </a:cubicBezTo>
                  <a:close/>
                  <a:moveTo>
                    <a:pt x="29266" y="45447"/>
                  </a:moveTo>
                  <a:cubicBezTo>
                    <a:pt x="28278" y="45149"/>
                    <a:pt x="27230" y="44947"/>
                    <a:pt x="26289" y="44542"/>
                  </a:cubicBezTo>
                  <a:cubicBezTo>
                    <a:pt x="25111" y="44042"/>
                    <a:pt x="24003" y="43351"/>
                    <a:pt x="22872" y="42744"/>
                  </a:cubicBezTo>
                  <a:cubicBezTo>
                    <a:pt x="19098" y="40708"/>
                    <a:pt x="15312" y="38660"/>
                    <a:pt x="11537" y="36636"/>
                  </a:cubicBezTo>
                  <a:cubicBezTo>
                    <a:pt x="10966" y="36326"/>
                    <a:pt x="10394" y="36065"/>
                    <a:pt x="9811" y="35767"/>
                  </a:cubicBezTo>
                  <a:cubicBezTo>
                    <a:pt x="9823" y="35862"/>
                    <a:pt x="9882" y="35922"/>
                    <a:pt x="9930" y="35969"/>
                  </a:cubicBezTo>
                  <a:cubicBezTo>
                    <a:pt x="11918" y="38398"/>
                    <a:pt x="13907" y="40827"/>
                    <a:pt x="15895" y="43232"/>
                  </a:cubicBezTo>
                  <a:cubicBezTo>
                    <a:pt x="16848" y="44399"/>
                    <a:pt x="17812" y="45566"/>
                    <a:pt x="18765" y="46733"/>
                  </a:cubicBezTo>
                  <a:cubicBezTo>
                    <a:pt x="18955" y="46959"/>
                    <a:pt x="19157" y="47114"/>
                    <a:pt x="19467" y="46911"/>
                  </a:cubicBezTo>
                  <a:cubicBezTo>
                    <a:pt x="19562" y="46852"/>
                    <a:pt x="19657" y="46840"/>
                    <a:pt x="19765" y="46816"/>
                  </a:cubicBezTo>
                  <a:cubicBezTo>
                    <a:pt x="21443" y="46566"/>
                    <a:pt x="23134" y="46304"/>
                    <a:pt x="24825" y="46042"/>
                  </a:cubicBezTo>
                  <a:cubicBezTo>
                    <a:pt x="26313" y="45851"/>
                    <a:pt x="27813" y="45661"/>
                    <a:pt x="29266" y="45447"/>
                  </a:cubicBezTo>
                  <a:close/>
                  <a:moveTo>
                    <a:pt x="60948" y="44304"/>
                  </a:moveTo>
                  <a:cubicBezTo>
                    <a:pt x="60246" y="44268"/>
                    <a:pt x="40148" y="47221"/>
                    <a:pt x="38707" y="47840"/>
                  </a:cubicBezTo>
                  <a:cubicBezTo>
                    <a:pt x="43518" y="47090"/>
                    <a:pt x="48328" y="46387"/>
                    <a:pt x="53162" y="45875"/>
                  </a:cubicBezTo>
                  <a:cubicBezTo>
                    <a:pt x="47506" y="46733"/>
                    <a:pt x="41839" y="47495"/>
                    <a:pt x="36195" y="48471"/>
                  </a:cubicBezTo>
                  <a:cubicBezTo>
                    <a:pt x="30576" y="49459"/>
                    <a:pt x="24980" y="50673"/>
                    <a:pt x="19384" y="51781"/>
                  </a:cubicBezTo>
                  <a:cubicBezTo>
                    <a:pt x="19455" y="51852"/>
                    <a:pt x="19527" y="51840"/>
                    <a:pt x="19586" y="51840"/>
                  </a:cubicBezTo>
                  <a:cubicBezTo>
                    <a:pt x="21491" y="51543"/>
                    <a:pt x="23396" y="51257"/>
                    <a:pt x="25301" y="50947"/>
                  </a:cubicBezTo>
                  <a:cubicBezTo>
                    <a:pt x="27849" y="50543"/>
                    <a:pt x="30397" y="50126"/>
                    <a:pt x="32933" y="49709"/>
                  </a:cubicBezTo>
                  <a:cubicBezTo>
                    <a:pt x="35243" y="49340"/>
                    <a:pt x="37529" y="48947"/>
                    <a:pt x="39839" y="48578"/>
                  </a:cubicBezTo>
                  <a:cubicBezTo>
                    <a:pt x="42458" y="48161"/>
                    <a:pt x="45089" y="47756"/>
                    <a:pt x="47709" y="47328"/>
                  </a:cubicBezTo>
                  <a:cubicBezTo>
                    <a:pt x="48935" y="47125"/>
                    <a:pt x="50149" y="46840"/>
                    <a:pt x="51376" y="46625"/>
                  </a:cubicBezTo>
                  <a:cubicBezTo>
                    <a:pt x="53936" y="46197"/>
                    <a:pt x="56507" y="45792"/>
                    <a:pt x="59067" y="45399"/>
                  </a:cubicBezTo>
                  <a:cubicBezTo>
                    <a:pt x="60889" y="45101"/>
                    <a:pt x="62722" y="44804"/>
                    <a:pt x="64532" y="44518"/>
                  </a:cubicBezTo>
                  <a:cubicBezTo>
                    <a:pt x="66425" y="44232"/>
                    <a:pt x="68342" y="44054"/>
                    <a:pt x="70223" y="43708"/>
                  </a:cubicBezTo>
                  <a:cubicBezTo>
                    <a:pt x="73402" y="43113"/>
                    <a:pt x="76605" y="42672"/>
                    <a:pt x="79820" y="42220"/>
                  </a:cubicBezTo>
                  <a:cubicBezTo>
                    <a:pt x="81272" y="42018"/>
                    <a:pt x="82725" y="41720"/>
                    <a:pt x="84166" y="41446"/>
                  </a:cubicBezTo>
                  <a:cubicBezTo>
                    <a:pt x="84249" y="41434"/>
                    <a:pt x="84332" y="41315"/>
                    <a:pt x="84404" y="41244"/>
                  </a:cubicBezTo>
                  <a:cubicBezTo>
                    <a:pt x="84368" y="41208"/>
                    <a:pt x="84356" y="41184"/>
                    <a:pt x="84332" y="41172"/>
                  </a:cubicBezTo>
                  <a:cubicBezTo>
                    <a:pt x="75641" y="42399"/>
                    <a:pt x="66925" y="43625"/>
                    <a:pt x="58234" y="44863"/>
                  </a:cubicBezTo>
                  <a:cubicBezTo>
                    <a:pt x="58234" y="44828"/>
                    <a:pt x="58222" y="44804"/>
                    <a:pt x="58222" y="44768"/>
                  </a:cubicBezTo>
                  <a:cubicBezTo>
                    <a:pt x="59127" y="44601"/>
                    <a:pt x="60008" y="44458"/>
                    <a:pt x="60948" y="44304"/>
                  </a:cubicBezTo>
                  <a:close/>
                  <a:moveTo>
                    <a:pt x="11109" y="52078"/>
                  </a:moveTo>
                  <a:cubicBezTo>
                    <a:pt x="11073" y="52055"/>
                    <a:pt x="11025" y="52055"/>
                    <a:pt x="11002" y="52043"/>
                  </a:cubicBezTo>
                  <a:cubicBezTo>
                    <a:pt x="11014" y="51936"/>
                    <a:pt x="11025" y="51816"/>
                    <a:pt x="11061" y="51721"/>
                  </a:cubicBezTo>
                  <a:cubicBezTo>
                    <a:pt x="11359" y="50602"/>
                    <a:pt x="11633" y="49471"/>
                    <a:pt x="11954" y="48352"/>
                  </a:cubicBezTo>
                  <a:cubicBezTo>
                    <a:pt x="12014" y="48114"/>
                    <a:pt x="11978" y="47971"/>
                    <a:pt x="11728" y="47828"/>
                  </a:cubicBezTo>
                  <a:cubicBezTo>
                    <a:pt x="11549" y="48578"/>
                    <a:pt x="11371" y="49280"/>
                    <a:pt x="11204" y="49995"/>
                  </a:cubicBezTo>
                  <a:cubicBezTo>
                    <a:pt x="11037" y="50685"/>
                    <a:pt x="10894" y="51400"/>
                    <a:pt x="10728" y="52150"/>
                  </a:cubicBezTo>
                  <a:cubicBezTo>
                    <a:pt x="10633" y="52090"/>
                    <a:pt x="10597" y="52078"/>
                    <a:pt x="10597" y="52055"/>
                  </a:cubicBezTo>
                  <a:cubicBezTo>
                    <a:pt x="10585" y="51995"/>
                    <a:pt x="10573" y="51936"/>
                    <a:pt x="10585" y="51900"/>
                  </a:cubicBezTo>
                  <a:cubicBezTo>
                    <a:pt x="10906" y="50590"/>
                    <a:pt x="11228" y="49257"/>
                    <a:pt x="11561" y="47947"/>
                  </a:cubicBezTo>
                  <a:cubicBezTo>
                    <a:pt x="11645" y="47697"/>
                    <a:pt x="11621" y="47530"/>
                    <a:pt x="11406" y="47399"/>
                  </a:cubicBezTo>
                  <a:cubicBezTo>
                    <a:pt x="10752" y="49019"/>
                    <a:pt x="10013" y="53900"/>
                    <a:pt x="10287" y="54876"/>
                  </a:cubicBezTo>
                  <a:lnTo>
                    <a:pt x="10644" y="52912"/>
                  </a:lnTo>
                  <a:cubicBezTo>
                    <a:pt x="10692" y="52912"/>
                    <a:pt x="10716" y="52924"/>
                    <a:pt x="10764" y="52924"/>
                  </a:cubicBezTo>
                  <a:cubicBezTo>
                    <a:pt x="10740" y="53031"/>
                    <a:pt x="10728" y="53150"/>
                    <a:pt x="10716" y="53245"/>
                  </a:cubicBezTo>
                  <a:cubicBezTo>
                    <a:pt x="10621" y="53817"/>
                    <a:pt x="10549" y="54376"/>
                    <a:pt x="10466" y="54936"/>
                  </a:cubicBezTo>
                  <a:cubicBezTo>
                    <a:pt x="10430" y="55126"/>
                    <a:pt x="10478" y="55245"/>
                    <a:pt x="10716" y="55210"/>
                  </a:cubicBezTo>
                  <a:cubicBezTo>
                    <a:pt x="10835" y="54495"/>
                    <a:pt x="10966" y="53781"/>
                    <a:pt x="11085" y="53067"/>
                  </a:cubicBezTo>
                  <a:cubicBezTo>
                    <a:pt x="11121" y="53067"/>
                    <a:pt x="11145" y="53090"/>
                    <a:pt x="11192" y="53090"/>
                  </a:cubicBezTo>
                  <a:cubicBezTo>
                    <a:pt x="11085" y="53817"/>
                    <a:pt x="10966" y="54543"/>
                    <a:pt x="10859" y="55269"/>
                  </a:cubicBezTo>
                  <a:cubicBezTo>
                    <a:pt x="11014" y="55317"/>
                    <a:pt x="11121" y="55353"/>
                    <a:pt x="11240" y="55388"/>
                  </a:cubicBezTo>
                  <a:cubicBezTo>
                    <a:pt x="11359" y="54781"/>
                    <a:pt x="11454" y="54222"/>
                    <a:pt x="11561" y="53638"/>
                  </a:cubicBezTo>
                  <a:cubicBezTo>
                    <a:pt x="11585" y="53638"/>
                    <a:pt x="11609" y="53650"/>
                    <a:pt x="11621" y="53650"/>
                  </a:cubicBezTo>
                  <a:lnTo>
                    <a:pt x="11359" y="55436"/>
                  </a:lnTo>
                  <a:cubicBezTo>
                    <a:pt x="11395" y="55448"/>
                    <a:pt x="11442" y="55448"/>
                    <a:pt x="11502" y="55472"/>
                  </a:cubicBezTo>
                  <a:cubicBezTo>
                    <a:pt x="11621" y="54829"/>
                    <a:pt x="11740" y="54174"/>
                    <a:pt x="11859" y="53531"/>
                  </a:cubicBezTo>
                  <a:cubicBezTo>
                    <a:pt x="11895" y="53531"/>
                    <a:pt x="11930" y="53543"/>
                    <a:pt x="11966" y="53543"/>
                  </a:cubicBezTo>
                  <a:lnTo>
                    <a:pt x="11918" y="53900"/>
                  </a:lnTo>
                  <a:cubicBezTo>
                    <a:pt x="11847" y="54376"/>
                    <a:pt x="11776" y="54841"/>
                    <a:pt x="11692" y="55317"/>
                  </a:cubicBezTo>
                  <a:cubicBezTo>
                    <a:pt x="11668" y="55543"/>
                    <a:pt x="11668" y="55543"/>
                    <a:pt x="11918" y="55567"/>
                  </a:cubicBezTo>
                  <a:cubicBezTo>
                    <a:pt x="11990" y="55019"/>
                    <a:pt x="12085" y="54472"/>
                    <a:pt x="12157" y="53924"/>
                  </a:cubicBezTo>
                  <a:cubicBezTo>
                    <a:pt x="12192" y="53924"/>
                    <a:pt x="12216" y="53936"/>
                    <a:pt x="12252" y="53936"/>
                  </a:cubicBezTo>
                  <a:cubicBezTo>
                    <a:pt x="12252" y="54007"/>
                    <a:pt x="12252" y="54079"/>
                    <a:pt x="12228" y="54162"/>
                  </a:cubicBezTo>
                  <a:cubicBezTo>
                    <a:pt x="12192" y="54591"/>
                    <a:pt x="12109" y="55031"/>
                    <a:pt x="12085" y="55472"/>
                  </a:cubicBezTo>
                  <a:cubicBezTo>
                    <a:pt x="12085" y="55555"/>
                    <a:pt x="12192" y="55662"/>
                    <a:pt x="12228" y="55769"/>
                  </a:cubicBezTo>
                  <a:cubicBezTo>
                    <a:pt x="12264" y="55746"/>
                    <a:pt x="12311" y="55734"/>
                    <a:pt x="12335" y="55722"/>
                  </a:cubicBezTo>
                  <a:cubicBezTo>
                    <a:pt x="12395" y="55126"/>
                    <a:pt x="12454" y="54543"/>
                    <a:pt x="12514" y="53948"/>
                  </a:cubicBezTo>
                  <a:cubicBezTo>
                    <a:pt x="12549" y="54483"/>
                    <a:pt x="12502" y="55019"/>
                    <a:pt x="12466" y="55555"/>
                  </a:cubicBezTo>
                  <a:cubicBezTo>
                    <a:pt x="12466" y="55650"/>
                    <a:pt x="12514" y="55781"/>
                    <a:pt x="12585" y="55841"/>
                  </a:cubicBezTo>
                  <a:cubicBezTo>
                    <a:pt x="12704" y="55912"/>
                    <a:pt x="12859" y="55924"/>
                    <a:pt x="12990" y="55972"/>
                  </a:cubicBezTo>
                  <a:cubicBezTo>
                    <a:pt x="15740" y="56817"/>
                    <a:pt x="18514" y="57686"/>
                    <a:pt x="21265" y="58532"/>
                  </a:cubicBezTo>
                  <a:cubicBezTo>
                    <a:pt x="21360" y="58567"/>
                    <a:pt x="21443" y="58567"/>
                    <a:pt x="21503" y="58579"/>
                  </a:cubicBezTo>
                  <a:cubicBezTo>
                    <a:pt x="21920" y="57531"/>
                    <a:pt x="22324" y="56543"/>
                    <a:pt x="22729" y="55543"/>
                  </a:cubicBezTo>
                  <a:cubicBezTo>
                    <a:pt x="22146" y="55448"/>
                    <a:pt x="21753" y="55674"/>
                    <a:pt x="21610" y="56281"/>
                  </a:cubicBezTo>
                  <a:cubicBezTo>
                    <a:pt x="21551" y="56519"/>
                    <a:pt x="21420" y="56758"/>
                    <a:pt x="21312" y="56984"/>
                  </a:cubicBezTo>
                  <a:lnTo>
                    <a:pt x="21086" y="57472"/>
                  </a:lnTo>
                  <a:lnTo>
                    <a:pt x="21003" y="57436"/>
                  </a:lnTo>
                  <a:cubicBezTo>
                    <a:pt x="21253" y="56841"/>
                    <a:pt x="21503" y="56257"/>
                    <a:pt x="21753" y="55662"/>
                  </a:cubicBezTo>
                  <a:cubicBezTo>
                    <a:pt x="21420" y="55495"/>
                    <a:pt x="21432" y="55865"/>
                    <a:pt x="21253" y="56031"/>
                  </a:cubicBezTo>
                  <a:cubicBezTo>
                    <a:pt x="21277" y="55888"/>
                    <a:pt x="21301" y="55793"/>
                    <a:pt x="21312" y="55710"/>
                  </a:cubicBezTo>
                  <a:cubicBezTo>
                    <a:pt x="21277" y="55686"/>
                    <a:pt x="21253" y="55662"/>
                    <a:pt x="21217" y="55650"/>
                  </a:cubicBezTo>
                  <a:cubicBezTo>
                    <a:pt x="21134" y="55734"/>
                    <a:pt x="21027" y="55829"/>
                    <a:pt x="20955" y="55924"/>
                  </a:cubicBezTo>
                  <a:cubicBezTo>
                    <a:pt x="20681" y="56388"/>
                    <a:pt x="20443" y="56865"/>
                    <a:pt x="20193" y="57341"/>
                  </a:cubicBezTo>
                  <a:lnTo>
                    <a:pt x="20110" y="57305"/>
                  </a:lnTo>
                  <a:cubicBezTo>
                    <a:pt x="20372" y="56781"/>
                    <a:pt x="20658" y="56269"/>
                    <a:pt x="20943" y="55722"/>
                  </a:cubicBezTo>
                  <a:cubicBezTo>
                    <a:pt x="20681" y="55734"/>
                    <a:pt x="20479" y="55757"/>
                    <a:pt x="20265" y="55781"/>
                  </a:cubicBezTo>
                  <a:cubicBezTo>
                    <a:pt x="20062" y="55817"/>
                    <a:pt x="19848" y="55841"/>
                    <a:pt x="19657" y="55865"/>
                  </a:cubicBezTo>
                  <a:cubicBezTo>
                    <a:pt x="19122" y="55960"/>
                    <a:pt x="18538" y="56007"/>
                    <a:pt x="18538" y="56758"/>
                  </a:cubicBezTo>
                  <a:cubicBezTo>
                    <a:pt x="18562" y="56508"/>
                    <a:pt x="18574" y="56257"/>
                    <a:pt x="18574" y="56007"/>
                  </a:cubicBezTo>
                  <a:lnTo>
                    <a:pt x="18455" y="56007"/>
                  </a:lnTo>
                  <a:cubicBezTo>
                    <a:pt x="18419" y="56162"/>
                    <a:pt x="18395" y="56341"/>
                    <a:pt x="18348" y="56508"/>
                  </a:cubicBezTo>
                  <a:cubicBezTo>
                    <a:pt x="18229" y="56246"/>
                    <a:pt x="18467" y="55900"/>
                    <a:pt x="18122" y="55674"/>
                  </a:cubicBezTo>
                  <a:cubicBezTo>
                    <a:pt x="18062" y="55948"/>
                    <a:pt x="18003" y="56210"/>
                    <a:pt x="17967" y="56484"/>
                  </a:cubicBezTo>
                  <a:cubicBezTo>
                    <a:pt x="17800" y="56067"/>
                    <a:pt x="18205" y="55615"/>
                    <a:pt x="17788" y="55186"/>
                  </a:cubicBezTo>
                  <a:cubicBezTo>
                    <a:pt x="17705" y="55591"/>
                    <a:pt x="17645" y="55948"/>
                    <a:pt x="17586" y="56281"/>
                  </a:cubicBezTo>
                  <a:cubicBezTo>
                    <a:pt x="17431" y="55793"/>
                    <a:pt x="17812" y="55293"/>
                    <a:pt x="17443" y="54829"/>
                  </a:cubicBezTo>
                  <a:cubicBezTo>
                    <a:pt x="17348" y="55305"/>
                    <a:pt x="17252" y="55769"/>
                    <a:pt x="17157" y="56246"/>
                  </a:cubicBezTo>
                  <a:cubicBezTo>
                    <a:pt x="17110" y="55650"/>
                    <a:pt x="17371" y="55079"/>
                    <a:pt x="17324" y="54495"/>
                  </a:cubicBezTo>
                  <a:cubicBezTo>
                    <a:pt x="17288" y="54495"/>
                    <a:pt x="17252" y="54483"/>
                    <a:pt x="17217" y="54483"/>
                  </a:cubicBezTo>
                  <a:lnTo>
                    <a:pt x="16990" y="56043"/>
                  </a:lnTo>
                  <a:cubicBezTo>
                    <a:pt x="16967" y="56043"/>
                    <a:pt x="16919" y="56031"/>
                    <a:pt x="16895" y="56031"/>
                  </a:cubicBezTo>
                  <a:cubicBezTo>
                    <a:pt x="16967" y="55531"/>
                    <a:pt x="17038" y="55031"/>
                    <a:pt x="17098" y="54531"/>
                  </a:cubicBezTo>
                  <a:cubicBezTo>
                    <a:pt x="17110" y="54400"/>
                    <a:pt x="17050" y="54233"/>
                    <a:pt x="17026" y="54102"/>
                  </a:cubicBezTo>
                  <a:cubicBezTo>
                    <a:pt x="16979" y="54102"/>
                    <a:pt x="16955" y="54114"/>
                    <a:pt x="16907" y="54114"/>
                  </a:cubicBezTo>
                  <a:lnTo>
                    <a:pt x="16598" y="55853"/>
                  </a:lnTo>
                  <a:cubicBezTo>
                    <a:pt x="16562" y="55853"/>
                    <a:pt x="16514" y="55841"/>
                    <a:pt x="16490" y="55841"/>
                  </a:cubicBezTo>
                  <a:cubicBezTo>
                    <a:pt x="16574" y="55293"/>
                    <a:pt x="16681" y="54757"/>
                    <a:pt x="16776" y="54198"/>
                  </a:cubicBezTo>
                  <a:cubicBezTo>
                    <a:pt x="16836" y="53864"/>
                    <a:pt x="16812" y="53817"/>
                    <a:pt x="16514" y="53602"/>
                  </a:cubicBezTo>
                  <a:cubicBezTo>
                    <a:pt x="16395" y="54293"/>
                    <a:pt x="16276" y="54960"/>
                    <a:pt x="16181" y="55626"/>
                  </a:cubicBezTo>
                  <a:cubicBezTo>
                    <a:pt x="16145" y="55626"/>
                    <a:pt x="16098" y="55615"/>
                    <a:pt x="16074" y="55615"/>
                  </a:cubicBezTo>
                  <a:cubicBezTo>
                    <a:pt x="16181" y="54960"/>
                    <a:pt x="16276" y="54293"/>
                    <a:pt x="16419" y="53638"/>
                  </a:cubicBezTo>
                  <a:cubicBezTo>
                    <a:pt x="16455" y="53412"/>
                    <a:pt x="16419" y="53269"/>
                    <a:pt x="16193" y="53162"/>
                  </a:cubicBezTo>
                  <a:cubicBezTo>
                    <a:pt x="16062" y="53864"/>
                    <a:pt x="15943" y="54543"/>
                    <a:pt x="15824" y="55234"/>
                  </a:cubicBezTo>
                  <a:cubicBezTo>
                    <a:pt x="15764" y="55138"/>
                    <a:pt x="15740" y="55055"/>
                    <a:pt x="15764" y="54960"/>
                  </a:cubicBezTo>
                  <a:cubicBezTo>
                    <a:pt x="15847" y="54400"/>
                    <a:pt x="15943" y="53829"/>
                    <a:pt x="16074" y="53281"/>
                  </a:cubicBezTo>
                  <a:cubicBezTo>
                    <a:pt x="16133" y="52995"/>
                    <a:pt x="16038" y="52829"/>
                    <a:pt x="15800" y="52638"/>
                  </a:cubicBezTo>
                  <a:cubicBezTo>
                    <a:pt x="15609" y="53471"/>
                    <a:pt x="15443" y="54281"/>
                    <a:pt x="15264" y="55067"/>
                  </a:cubicBezTo>
                  <a:cubicBezTo>
                    <a:pt x="15240" y="55067"/>
                    <a:pt x="15205" y="55055"/>
                    <a:pt x="15181" y="55055"/>
                  </a:cubicBezTo>
                  <a:cubicBezTo>
                    <a:pt x="15371" y="54174"/>
                    <a:pt x="15550" y="53305"/>
                    <a:pt x="15740" y="52436"/>
                  </a:cubicBezTo>
                  <a:cubicBezTo>
                    <a:pt x="15705" y="52412"/>
                    <a:pt x="15657" y="52412"/>
                    <a:pt x="15597" y="52400"/>
                  </a:cubicBezTo>
                  <a:lnTo>
                    <a:pt x="14931" y="54674"/>
                  </a:lnTo>
                  <a:cubicBezTo>
                    <a:pt x="14895" y="54662"/>
                    <a:pt x="14847" y="54662"/>
                    <a:pt x="14824" y="54650"/>
                  </a:cubicBezTo>
                  <a:cubicBezTo>
                    <a:pt x="14847" y="54543"/>
                    <a:pt x="14871" y="54436"/>
                    <a:pt x="14895" y="54341"/>
                  </a:cubicBezTo>
                  <a:lnTo>
                    <a:pt x="15431" y="52507"/>
                  </a:lnTo>
                  <a:cubicBezTo>
                    <a:pt x="15526" y="52174"/>
                    <a:pt x="15526" y="52150"/>
                    <a:pt x="15193" y="51924"/>
                  </a:cubicBezTo>
                  <a:cubicBezTo>
                    <a:pt x="14955" y="52709"/>
                    <a:pt x="14716" y="53507"/>
                    <a:pt x="14466" y="54293"/>
                  </a:cubicBezTo>
                  <a:cubicBezTo>
                    <a:pt x="14431" y="54281"/>
                    <a:pt x="14407" y="54281"/>
                    <a:pt x="14359" y="54257"/>
                  </a:cubicBezTo>
                  <a:cubicBezTo>
                    <a:pt x="14395" y="54162"/>
                    <a:pt x="14407" y="54055"/>
                    <a:pt x="14431" y="53948"/>
                  </a:cubicBezTo>
                  <a:cubicBezTo>
                    <a:pt x="14633" y="53293"/>
                    <a:pt x="14824" y="52638"/>
                    <a:pt x="15026" y="51983"/>
                  </a:cubicBezTo>
                  <a:cubicBezTo>
                    <a:pt x="15085" y="51793"/>
                    <a:pt x="15121" y="51626"/>
                    <a:pt x="14883" y="51519"/>
                  </a:cubicBezTo>
                  <a:cubicBezTo>
                    <a:pt x="14633" y="52459"/>
                    <a:pt x="14359" y="53388"/>
                    <a:pt x="14109" y="54305"/>
                  </a:cubicBezTo>
                  <a:cubicBezTo>
                    <a:pt x="14073" y="54293"/>
                    <a:pt x="14038" y="54293"/>
                    <a:pt x="14002" y="54281"/>
                  </a:cubicBezTo>
                  <a:cubicBezTo>
                    <a:pt x="14014" y="54174"/>
                    <a:pt x="14038" y="54055"/>
                    <a:pt x="14062" y="53948"/>
                  </a:cubicBezTo>
                  <a:cubicBezTo>
                    <a:pt x="14288" y="53162"/>
                    <a:pt x="14514" y="52352"/>
                    <a:pt x="14716" y="51566"/>
                  </a:cubicBezTo>
                  <a:cubicBezTo>
                    <a:pt x="14752" y="51459"/>
                    <a:pt x="14764" y="51328"/>
                    <a:pt x="14704" y="51257"/>
                  </a:cubicBezTo>
                  <a:cubicBezTo>
                    <a:pt x="14550" y="51043"/>
                    <a:pt x="14371" y="50864"/>
                    <a:pt x="14169" y="50650"/>
                  </a:cubicBezTo>
                  <a:cubicBezTo>
                    <a:pt x="13871" y="51864"/>
                    <a:pt x="13585" y="53031"/>
                    <a:pt x="13323" y="54174"/>
                  </a:cubicBezTo>
                  <a:cubicBezTo>
                    <a:pt x="13264" y="54067"/>
                    <a:pt x="13240" y="53960"/>
                    <a:pt x="13276" y="53864"/>
                  </a:cubicBezTo>
                  <a:cubicBezTo>
                    <a:pt x="13502" y="52912"/>
                    <a:pt x="13704" y="51936"/>
                    <a:pt x="13990" y="50983"/>
                  </a:cubicBezTo>
                  <a:cubicBezTo>
                    <a:pt x="14109" y="50590"/>
                    <a:pt x="14038" y="50328"/>
                    <a:pt x="13692" y="50114"/>
                  </a:cubicBezTo>
                  <a:cubicBezTo>
                    <a:pt x="13466" y="50983"/>
                    <a:pt x="13264" y="51852"/>
                    <a:pt x="13038" y="52709"/>
                  </a:cubicBezTo>
                  <a:cubicBezTo>
                    <a:pt x="13002" y="52709"/>
                    <a:pt x="12978" y="52698"/>
                    <a:pt x="12942" y="52698"/>
                  </a:cubicBezTo>
                  <a:cubicBezTo>
                    <a:pt x="12966" y="52626"/>
                    <a:pt x="12966" y="52531"/>
                    <a:pt x="12978" y="52459"/>
                  </a:cubicBezTo>
                  <a:cubicBezTo>
                    <a:pt x="13169" y="51697"/>
                    <a:pt x="13383" y="50924"/>
                    <a:pt x="13561" y="50173"/>
                  </a:cubicBezTo>
                  <a:cubicBezTo>
                    <a:pt x="13585" y="50031"/>
                    <a:pt x="13526" y="49888"/>
                    <a:pt x="13514" y="49733"/>
                  </a:cubicBezTo>
                  <a:cubicBezTo>
                    <a:pt x="13466" y="49733"/>
                    <a:pt x="13419" y="49733"/>
                    <a:pt x="13383" y="49757"/>
                  </a:cubicBezTo>
                  <a:cubicBezTo>
                    <a:pt x="13240" y="50316"/>
                    <a:pt x="13097" y="50900"/>
                    <a:pt x="12966" y="51459"/>
                  </a:cubicBezTo>
                  <a:cubicBezTo>
                    <a:pt x="12930" y="51447"/>
                    <a:pt x="12883" y="51447"/>
                    <a:pt x="12859" y="51435"/>
                  </a:cubicBezTo>
                  <a:cubicBezTo>
                    <a:pt x="12930" y="50769"/>
                    <a:pt x="13228" y="50126"/>
                    <a:pt x="13264" y="49459"/>
                  </a:cubicBezTo>
                  <a:cubicBezTo>
                    <a:pt x="13216" y="49459"/>
                    <a:pt x="13169" y="49435"/>
                    <a:pt x="13121" y="49423"/>
                  </a:cubicBezTo>
                  <a:cubicBezTo>
                    <a:pt x="13026" y="49900"/>
                    <a:pt x="12919" y="50388"/>
                    <a:pt x="12811" y="50864"/>
                  </a:cubicBezTo>
                  <a:cubicBezTo>
                    <a:pt x="12669" y="50257"/>
                    <a:pt x="13061" y="49697"/>
                    <a:pt x="12966" y="49102"/>
                  </a:cubicBezTo>
                  <a:cubicBezTo>
                    <a:pt x="12919" y="49102"/>
                    <a:pt x="12871" y="49078"/>
                    <a:pt x="12811" y="49078"/>
                  </a:cubicBezTo>
                  <a:cubicBezTo>
                    <a:pt x="12466" y="50471"/>
                    <a:pt x="12133" y="51864"/>
                    <a:pt x="11776" y="53245"/>
                  </a:cubicBezTo>
                  <a:cubicBezTo>
                    <a:pt x="11728" y="53233"/>
                    <a:pt x="11680" y="53233"/>
                    <a:pt x="11656" y="53221"/>
                  </a:cubicBezTo>
                  <a:cubicBezTo>
                    <a:pt x="11668" y="53114"/>
                    <a:pt x="11680" y="53007"/>
                    <a:pt x="11716" y="52912"/>
                  </a:cubicBezTo>
                  <a:cubicBezTo>
                    <a:pt x="12037" y="51626"/>
                    <a:pt x="12371" y="50352"/>
                    <a:pt x="12680" y="49054"/>
                  </a:cubicBezTo>
                  <a:cubicBezTo>
                    <a:pt x="12704" y="48935"/>
                    <a:pt x="12633" y="48780"/>
                    <a:pt x="12621" y="48649"/>
                  </a:cubicBezTo>
                  <a:lnTo>
                    <a:pt x="12502" y="48649"/>
                  </a:lnTo>
                  <a:cubicBezTo>
                    <a:pt x="12157" y="49769"/>
                    <a:pt x="11811" y="50900"/>
                    <a:pt x="11478" y="52019"/>
                  </a:cubicBezTo>
                  <a:cubicBezTo>
                    <a:pt x="11442" y="51995"/>
                    <a:pt x="11418" y="51995"/>
                    <a:pt x="11383" y="51983"/>
                  </a:cubicBezTo>
                  <a:cubicBezTo>
                    <a:pt x="11418" y="51876"/>
                    <a:pt x="11430" y="51793"/>
                    <a:pt x="11454" y="51686"/>
                  </a:cubicBezTo>
                  <a:cubicBezTo>
                    <a:pt x="11752" y="50709"/>
                    <a:pt x="12049" y="49709"/>
                    <a:pt x="12371" y="48721"/>
                  </a:cubicBezTo>
                  <a:cubicBezTo>
                    <a:pt x="12442" y="48507"/>
                    <a:pt x="12407" y="48352"/>
                    <a:pt x="12157" y="48221"/>
                  </a:cubicBezTo>
                  <a:cubicBezTo>
                    <a:pt x="11776" y="49542"/>
                    <a:pt x="11442" y="50804"/>
                    <a:pt x="11109" y="52078"/>
                  </a:cubicBezTo>
                  <a:close/>
                  <a:moveTo>
                    <a:pt x="27694" y="59234"/>
                  </a:moveTo>
                  <a:lnTo>
                    <a:pt x="27778" y="59234"/>
                  </a:lnTo>
                  <a:cubicBezTo>
                    <a:pt x="27742" y="59544"/>
                    <a:pt x="27718" y="59841"/>
                    <a:pt x="27670" y="60163"/>
                  </a:cubicBezTo>
                  <a:cubicBezTo>
                    <a:pt x="27635" y="60413"/>
                    <a:pt x="27730" y="60484"/>
                    <a:pt x="27968" y="60460"/>
                  </a:cubicBezTo>
                  <a:cubicBezTo>
                    <a:pt x="28051" y="59901"/>
                    <a:pt x="28147" y="59353"/>
                    <a:pt x="28218" y="58817"/>
                  </a:cubicBezTo>
                  <a:cubicBezTo>
                    <a:pt x="28266" y="58817"/>
                    <a:pt x="28290" y="58829"/>
                    <a:pt x="28337" y="58829"/>
                  </a:cubicBezTo>
                  <a:cubicBezTo>
                    <a:pt x="28278" y="59294"/>
                    <a:pt x="28230" y="59770"/>
                    <a:pt x="28159" y="60234"/>
                  </a:cubicBezTo>
                  <a:cubicBezTo>
                    <a:pt x="28111" y="60496"/>
                    <a:pt x="28182" y="60639"/>
                    <a:pt x="28468" y="60615"/>
                  </a:cubicBezTo>
                  <a:cubicBezTo>
                    <a:pt x="28540" y="59984"/>
                    <a:pt x="28623" y="59329"/>
                    <a:pt x="28694" y="58686"/>
                  </a:cubicBezTo>
                  <a:cubicBezTo>
                    <a:pt x="28718" y="58686"/>
                    <a:pt x="28754" y="58698"/>
                    <a:pt x="28778" y="58698"/>
                  </a:cubicBezTo>
                  <a:cubicBezTo>
                    <a:pt x="28742" y="59270"/>
                    <a:pt x="28694" y="59829"/>
                    <a:pt x="28635" y="60401"/>
                  </a:cubicBezTo>
                  <a:cubicBezTo>
                    <a:pt x="28599" y="60663"/>
                    <a:pt x="28694" y="60794"/>
                    <a:pt x="28992" y="60770"/>
                  </a:cubicBezTo>
                  <a:cubicBezTo>
                    <a:pt x="29040" y="60008"/>
                    <a:pt x="29063" y="59246"/>
                    <a:pt x="29099" y="58496"/>
                  </a:cubicBezTo>
                  <a:cubicBezTo>
                    <a:pt x="29111" y="59186"/>
                    <a:pt x="29111" y="59889"/>
                    <a:pt x="29111" y="60579"/>
                  </a:cubicBezTo>
                  <a:cubicBezTo>
                    <a:pt x="29111" y="60794"/>
                    <a:pt x="29182" y="60913"/>
                    <a:pt x="29444" y="60901"/>
                  </a:cubicBezTo>
                  <a:cubicBezTo>
                    <a:pt x="29409" y="60115"/>
                    <a:pt x="29361" y="59341"/>
                    <a:pt x="29337" y="58567"/>
                  </a:cubicBezTo>
                  <a:cubicBezTo>
                    <a:pt x="29361" y="58567"/>
                    <a:pt x="29397" y="58567"/>
                    <a:pt x="29444" y="58555"/>
                  </a:cubicBezTo>
                  <a:cubicBezTo>
                    <a:pt x="29456" y="58639"/>
                    <a:pt x="29468" y="58710"/>
                    <a:pt x="29468" y="58805"/>
                  </a:cubicBezTo>
                  <a:cubicBezTo>
                    <a:pt x="29504" y="59448"/>
                    <a:pt x="29528" y="60079"/>
                    <a:pt x="29575" y="60722"/>
                  </a:cubicBezTo>
                  <a:cubicBezTo>
                    <a:pt x="29587" y="60841"/>
                    <a:pt x="29683" y="60949"/>
                    <a:pt x="29742" y="61068"/>
                  </a:cubicBezTo>
                  <a:cubicBezTo>
                    <a:pt x="29754" y="61056"/>
                    <a:pt x="29778" y="61032"/>
                    <a:pt x="29802" y="61020"/>
                  </a:cubicBezTo>
                  <a:lnTo>
                    <a:pt x="29802" y="58222"/>
                  </a:lnTo>
                  <a:cubicBezTo>
                    <a:pt x="29861" y="58329"/>
                    <a:pt x="29861" y="58436"/>
                    <a:pt x="29861" y="58555"/>
                  </a:cubicBezTo>
                  <a:cubicBezTo>
                    <a:pt x="29885" y="59329"/>
                    <a:pt x="29921" y="60115"/>
                    <a:pt x="29956" y="60889"/>
                  </a:cubicBezTo>
                  <a:cubicBezTo>
                    <a:pt x="29956" y="60996"/>
                    <a:pt x="30040" y="61091"/>
                    <a:pt x="30075" y="61187"/>
                  </a:cubicBezTo>
                  <a:cubicBezTo>
                    <a:pt x="30111" y="61175"/>
                    <a:pt x="30159" y="61151"/>
                    <a:pt x="30183" y="61151"/>
                  </a:cubicBezTo>
                  <a:lnTo>
                    <a:pt x="30183" y="57984"/>
                  </a:lnTo>
                  <a:lnTo>
                    <a:pt x="30278" y="57984"/>
                  </a:lnTo>
                  <a:lnTo>
                    <a:pt x="30278" y="58317"/>
                  </a:lnTo>
                  <a:lnTo>
                    <a:pt x="30314" y="60996"/>
                  </a:lnTo>
                  <a:cubicBezTo>
                    <a:pt x="30314" y="61175"/>
                    <a:pt x="30349" y="61318"/>
                    <a:pt x="30599" y="61270"/>
                  </a:cubicBezTo>
                  <a:cubicBezTo>
                    <a:pt x="30552" y="60044"/>
                    <a:pt x="30528" y="58805"/>
                    <a:pt x="30671" y="57567"/>
                  </a:cubicBezTo>
                  <a:cubicBezTo>
                    <a:pt x="30718" y="58829"/>
                    <a:pt x="30659" y="60103"/>
                    <a:pt x="30778" y="61365"/>
                  </a:cubicBezTo>
                  <a:lnTo>
                    <a:pt x="30957" y="61365"/>
                  </a:lnTo>
                  <a:lnTo>
                    <a:pt x="30957" y="57996"/>
                  </a:lnTo>
                  <a:lnTo>
                    <a:pt x="31052" y="57996"/>
                  </a:lnTo>
                  <a:lnTo>
                    <a:pt x="31052" y="59353"/>
                  </a:lnTo>
                  <a:cubicBezTo>
                    <a:pt x="31266" y="57448"/>
                    <a:pt x="31945" y="55698"/>
                    <a:pt x="32742" y="53972"/>
                  </a:cubicBezTo>
                  <a:cubicBezTo>
                    <a:pt x="31849" y="54888"/>
                    <a:pt x="31588" y="56091"/>
                    <a:pt x="31183" y="57258"/>
                  </a:cubicBezTo>
                  <a:cubicBezTo>
                    <a:pt x="31361" y="56091"/>
                    <a:pt x="31659" y="54984"/>
                    <a:pt x="32433" y="54043"/>
                  </a:cubicBezTo>
                  <a:cubicBezTo>
                    <a:pt x="32040" y="53995"/>
                    <a:pt x="31885" y="54174"/>
                    <a:pt x="31778" y="54472"/>
                  </a:cubicBezTo>
                  <a:cubicBezTo>
                    <a:pt x="31504" y="55257"/>
                    <a:pt x="31230" y="56055"/>
                    <a:pt x="30945" y="56841"/>
                  </a:cubicBezTo>
                  <a:cubicBezTo>
                    <a:pt x="30909" y="56948"/>
                    <a:pt x="30873" y="57031"/>
                    <a:pt x="30837" y="57127"/>
                  </a:cubicBezTo>
                  <a:cubicBezTo>
                    <a:pt x="30790" y="57103"/>
                    <a:pt x="30766" y="57091"/>
                    <a:pt x="30718" y="57079"/>
                  </a:cubicBezTo>
                  <a:cubicBezTo>
                    <a:pt x="30873" y="56067"/>
                    <a:pt x="31290" y="55126"/>
                    <a:pt x="31623" y="54162"/>
                  </a:cubicBezTo>
                  <a:cubicBezTo>
                    <a:pt x="31111" y="55019"/>
                    <a:pt x="30885" y="56007"/>
                    <a:pt x="30528" y="56924"/>
                  </a:cubicBezTo>
                  <a:cubicBezTo>
                    <a:pt x="30480" y="56912"/>
                    <a:pt x="30433" y="56900"/>
                    <a:pt x="30373" y="56889"/>
                  </a:cubicBezTo>
                  <a:lnTo>
                    <a:pt x="31266" y="54245"/>
                  </a:lnTo>
                  <a:lnTo>
                    <a:pt x="31183" y="54210"/>
                  </a:lnTo>
                  <a:cubicBezTo>
                    <a:pt x="31111" y="54329"/>
                    <a:pt x="31004" y="54412"/>
                    <a:pt x="30968" y="54543"/>
                  </a:cubicBezTo>
                  <a:cubicBezTo>
                    <a:pt x="30718" y="55341"/>
                    <a:pt x="30480" y="56127"/>
                    <a:pt x="30242" y="56900"/>
                  </a:cubicBezTo>
                  <a:cubicBezTo>
                    <a:pt x="30218" y="56972"/>
                    <a:pt x="30183" y="57031"/>
                    <a:pt x="30135" y="57103"/>
                  </a:cubicBezTo>
                  <a:lnTo>
                    <a:pt x="30004" y="57067"/>
                  </a:lnTo>
                  <a:lnTo>
                    <a:pt x="30814" y="54341"/>
                  </a:lnTo>
                  <a:cubicBezTo>
                    <a:pt x="30778" y="54329"/>
                    <a:pt x="30754" y="54305"/>
                    <a:pt x="30718" y="54305"/>
                  </a:cubicBezTo>
                  <a:cubicBezTo>
                    <a:pt x="30456" y="55007"/>
                    <a:pt x="30183" y="55722"/>
                    <a:pt x="29933" y="56424"/>
                  </a:cubicBezTo>
                  <a:cubicBezTo>
                    <a:pt x="29897" y="56412"/>
                    <a:pt x="29873" y="56412"/>
                    <a:pt x="29837" y="56388"/>
                  </a:cubicBezTo>
                  <a:cubicBezTo>
                    <a:pt x="30075" y="55722"/>
                    <a:pt x="30314" y="55067"/>
                    <a:pt x="30552" y="54400"/>
                  </a:cubicBezTo>
                  <a:cubicBezTo>
                    <a:pt x="30528" y="54388"/>
                    <a:pt x="30492" y="54388"/>
                    <a:pt x="30468" y="54364"/>
                  </a:cubicBezTo>
                  <a:cubicBezTo>
                    <a:pt x="29825" y="55495"/>
                    <a:pt x="29540" y="56769"/>
                    <a:pt x="29123" y="57984"/>
                  </a:cubicBezTo>
                  <a:cubicBezTo>
                    <a:pt x="29087" y="57972"/>
                    <a:pt x="29028" y="57960"/>
                    <a:pt x="28980" y="57924"/>
                  </a:cubicBezTo>
                  <a:cubicBezTo>
                    <a:pt x="29385" y="56769"/>
                    <a:pt x="29766" y="55603"/>
                    <a:pt x="30195" y="54388"/>
                  </a:cubicBezTo>
                  <a:cubicBezTo>
                    <a:pt x="29480" y="55543"/>
                    <a:pt x="29052" y="56781"/>
                    <a:pt x="28647" y="58020"/>
                  </a:cubicBezTo>
                  <a:cubicBezTo>
                    <a:pt x="28587" y="57984"/>
                    <a:pt x="28528" y="57972"/>
                    <a:pt x="28468" y="57936"/>
                  </a:cubicBezTo>
                  <a:cubicBezTo>
                    <a:pt x="28944" y="56793"/>
                    <a:pt x="29409" y="55650"/>
                    <a:pt x="29885" y="54507"/>
                  </a:cubicBezTo>
                  <a:cubicBezTo>
                    <a:pt x="29635" y="54448"/>
                    <a:pt x="29504" y="54567"/>
                    <a:pt x="29409" y="54817"/>
                  </a:cubicBezTo>
                  <a:cubicBezTo>
                    <a:pt x="29159" y="55579"/>
                    <a:pt x="28873" y="56317"/>
                    <a:pt x="28611" y="57079"/>
                  </a:cubicBezTo>
                  <a:cubicBezTo>
                    <a:pt x="28575" y="57162"/>
                    <a:pt x="28528" y="57258"/>
                    <a:pt x="28492" y="57341"/>
                  </a:cubicBezTo>
                  <a:cubicBezTo>
                    <a:pt x="28456" y="57329"/>
                    <a:pt x="28444" y="57317"/>
                    <a:pt x="28409" y="57317"/>
                  </a:cubicBezTo>
                  <a:cubicBezTo>
                    <a:pt x="28730" y="56412"/>
                    <a:pt x="29040" y="55519"/>
                    <a:pt x="29349" y="54603"/>
                  </a:cubicBezTo>
                  <a:cubicBezTo>
                    <a:pt x="29325" y="54579"/>
                    <a:pt x="29290" y="54567"/>
                    <a:pt x="29266" y="54531"/>
                  </a:cubicBezTo>
                  <a:cubicBezTo>
                    <a:pt x="29171" y="54638"/>
                    <a:pt x="29028" y="54745"/>
                    <a:pt x="28980" y="54864"/>
                  </a:cubicBezTo>
                  <a:cubicBezTo>
                    <a:pt x="28813" y="55341"/>
                    <a:pt x="28682" y="55841"/>
                    <a:pt x="28528" y="56317"/>
                  </a:cubicBezTo>
                  <a:cubicBezTo>
                    <a:pt x="28504" y="56412"/>
                    <a:pt x="28456" y="56508"/>
                    <a:pt x="28432" y="56603"/>
                  </a:cubicBezTo>
                  <a:lnTo>
                    <a:pt x="28290" y="56555"/>
                  </a:lnTo>
                  <a:cubicBezTo>
                    <a:pt x="28468" y="55936"/>
                    <a:pt x="28671" y="55293"/>
                    <a:pt x="28849" y="54650"/>
                  </a:cubicBezTo>
                  <a:cubicBezTo>
                    <a:pt x="28611" y="54698"/>
                    <a:pt x="28373" y="54757"/>
                    <a:pt x="28111" y="54757"/>
                  </a:cubicBezTo>
                  <a:cubicBezTo>
                    <a:pt x="27873" y="54757"/>
                    <a:pt x="27778" y="54876"/>
                    <a:pt x="27694" y="55079"/>
                  </a:cubicBezTo>
                  <a:cubicBezTo>
                    <a:pt x="27551" y="55519"/>
                    <a:pt x="27373" y="55948"/>
                    <a:pt x="27206" y="56377"/>
                  </a:cubicBezTo>
                  <a:cubicBezTo>
                    <a:pt x="27158" y="56496"/>
                    <a:pt x="27099" y="56615"/>
                    <a:pt x="27063" y="56734"/>
                  </a:cubicBezTo>
                  <a:cubicBezTo>
                    <a:pt x="27027" y="56722"/>
                    <a:pt x="26980" y="56710"/>
                    <a:pt x="26956" y="56686"/>
                  </a:cubicBezTo>
                  <a:cubicBezTo>
                    <a:pt x="27182" y="56079"/>
                    <a:pt x="27420" y="55484"/>
                    <a:pt x="27670" y="54829"/>
                  </a:cubicBezTo>
                  <a:cubicBezTo>
                    <a:pt x="27027" y="54936"/>
                    <a:pt x="26432" y="55043"/>
                    <a:pt x="25837" y="55103"/>
                  </a:cubicBezTo>
                  <a:cubicBezTo>
                    <a:pt x="25527" y="55126"/>
                    <a:pt x="25361" y="55257"/>
                    <a:pt x="25253" y="55543"/>
                  </a:cubicBezTo>
                  <a:cubicBezTo>
                    <a:pt x="24944" y="56365"/>
                    <a:pt x="24599" y="57186"/>
                    <a:pt x="24277" y="57996"/>
                  </a:cubicBezTo>
                  <a:cubicBezTo>
                    <a:pt x="24229" y="58103"/>
                    <a:pt x="24182" y="58222"/>
                    <a:pt x="24146" y="58329"/>
                  </a:cubicBezTo>
                  <a:cubicBezTo>
                    <a:pt x="24110" y="58317"/>
                    <a:pt x="24063" y="58293"/>
                    <a:pt x="24039" y="58282"/>
                  </a:cubicBezTo>
                  <a:cubicBezTo>
                    <a:pt x="24325" y="57222"/>
                    <a:pt x="24765" y="56210"/>
                    <a:pt x="25277" y="55186"/>
                  </a:cubicBezTo>
                  <a:cubicBezTo>
                    <a:pt x="25122" y="55222"/>
                    <a:pt x="25015" y="55257"/>
                    <a:pt x="24920" y="55245"/>
                  </a:cubicBezTo>
                  <a:cubicBezTo>
                    <a:pt x="24515" y="55198"/>
                    <a:pt x="24325" y="55436"/>
                    <a:pt x="24170" y="55781"/>
                  </a:cubicBezTo>
                  <a:cubicBezTo>
                    <a:pt x="23813" y="56650"/>
                    <a:pt x="23444" y="57508"/>
                    <a:pt x="23086" y="58389"/>
                  </a:cubicBezTo>
                  <a:cubicBezTo>
                    <a:pt x="23039" y="58496"/>
                    <a:pt x="22991" y="58579"/>
                    <a:pt x="22967" y="58686"/>
                  </a:cubicBezTo>
                  <a:cubicBezTo>
                    <a:pt x="22920" y="58674"/>
                    <a:pt x="22872" y="58651"/>
                    <a:pt x="22848" y="58627"/>
                  </a:cubicBezTo>
                  <a:lnTo>
                    <a:pt x="24229" y="55365"/>
                  </a:lnTo>
                  <a:cubicBezTo>
                    <a:pt x="24218" y="55341"/>
                    <a:pt x="24206" y="55305"/>
                    <a:pt x="24182" y="55293"/>
                  </a:cubicBezTo>
                  <a:cubicBezTo>
                    <a:pt x="24003" y="55412"/>
                    <a:pt x="23741" y="55484"/>
                    <a:pt x="23682" y="55650"/>
                  </a:cubicBezTo>
                  <a:cubicBezTo>
                    <a:pt x="23265" y="56722"/>
                    <a:pt x="22908" y="57817"/>
                    <a:pt x="22503" y="58948"/>
                  </a:cubicBezTo>
                  <a:cubicBezTo>
                    <a:pt x="23313" y="59186"/>
                    <a:pt x="24027" y="59401"/>
                    <a:pt x="24753" y="59627"/>
                  </a:cubicBezTo>
                  <a:cubicBezTo>
                    <a:pt x="25253" y="58198"/>
                    <a:pt x="25658" y="56769"/>
                    <a:pt x="26385" y="55472"/>
                  </a:cubicBezTo>
                  <a:cubicBezTo>
                    <a:pt x="25884" y="56853"/>
                    <a:pt x="25361" y="58234"/>
                    <a:pt x="24837" y="59651"/>
                  </a:cubicBezTo>
                  <a:cubicBezTo>
                    <a:pt x="25051" y="59710"/>
                    <a:pt x="25182" y="59758"/>
                    <a:pt x="25337" y="59782"/>
                  </a:cubicBezTo>
                  <a:cubicBezTo>
                    <a:pt x="25539" y="58996"/>
                    <a:pt x="25718" y="58234"/>
                    <a:pt x="25932" y="57496"/>
                  </a:cubicBezTo>
                  <a:cubicBezTo>
                    <a:pt x="26254" y="56329"/>
                    <a:pt x="26611" y="55662"/>
                    <a:pt x="27004" y="55436"/>
                  </a:cubicBezTo>
                  <a:cubicBezTo>
                    <a:pt x="26111" y="56793"/>
                    <a:pt x="25825" y="58317"/>
                    <a:pt x="25492" y="59817"/>
                  </a:cubicBezTo>
                  <a:cubicBezTo>
                    <a:pt x="25706" y="59937"/>
                    <a:pt x="25825" y="59925"/>
                    <a:pt x="25849" y="59698"/>
                  </a:cubicBezTo>
                  <a:cubicBezTo>
                    <a:pt x="25884" y="59484"/>
                    <a:pt x="25944" y="59294"/>
                    <a:pt x="26004" y="59091"/>
                  </a:cubicBezTo>
                  <a:cubicBezTo>
                    <a:pt x="26075" y="58817"/>
                    <a:pt x="26146" y="58555"/>
                    <a:pt x="26206" y="58293"/>
                  </a:cubicBezTo>
                  <a:cubicBezTo>
                    <a:pt x="26242" y="58317"/>
                    <a:pt x="26265" y="58317"/>
                    <a:pt x="26313" y="58329"/>
                  </a:cubicBezTo>
                  <a:cubicBezTo>
                    <a:pt x="26194" y="58877"/>
                    <a:pt x="26075" y="59413"/>
                    <a:pt x="25944" y="59984"/>
                  </a:cubicBezTo>
                  <a:cubicBezTo>
                    <a:pt x="26146" y="60044"/>
                    <a:pt x="26325" y="60079"/>
                    <a:pt x="26527" y="60139"/>
                  </a:cubicBezTo>
                  <a:cubicBezTo>
                    <a:pt x="26599" y="59770"/>
                    <a:pt x="26670" y="59425"/>
                    <a:pt x="26730" y="59103"/>
                  </a:cubicBezTo>
                  <a:cubicBezTo>
                    <a:pt x="26766" y="59103"/>
                    <a:pt x="26777" y="59115"/>
                    <a:pt x="26801" y="59115"/>
                  </a:cubicBezTo>
                  <a:cubicBezTo>
                    <a:pt x="26742" y="59460"/>
                    <a:pt x="26682" y="59817"/>
                    <a:pt x="26611" y="60187"/>
                  </a:cubicBezTo>
                  <a:cubicBezTo>
                    <a:pt x="26789" y="60246"/>
                    <a:pt x="26956" y="60294"/>
                    <a:pt x="27147" y="60353"/>
                  </a:cubicBezTo>
                  <a:cubicBezTo>
                    <a:pt x="27158" y="60222"/>
                    <a:pt x="27182" y="60115"/>
                    <a:pt x="27206" y="59937"/>
                  </a:cubicBezTo>
                  <a:cubicBezTo>
                    <a:pt x="27266" y="60198"/>
                    <a:pt x="27135" y="60484"/>
                    <a:pt x="27516" y="60425"/>
                  </a:cubicBezTo>
                  <a:cubicBezTo>
                    <a:pt x="27599" y="59960"/>
                    <a:pt x="27658" y="59603"/>
                    <a:pt x="27694" y="59234"/>
                  </a:cubicBezTo>
                  <a:close/>
                  <a:moveTo>
                    <a:pt x="20134" y="48566"/>
                  </a:moveTo>
                  <a:cubicBezTo>
                    <a:pt x="20753" y="48459"/>
                    <a:pt x="21324" y="48387"/>
                    <a:pt x="21908" y="48280"/>
                  </a:cubicBezTo>
                  <a:cubicBezTo>
                    <a:pt x="24634" y="47792"/>
                    <a:pt x="27337" y="47280"/>
                    <a:pt x="30064" y="46792"/>
                  </a:cubicBezTo>
                  <a:cubicBezTo>
                    <a:pt x="33385" y="46185"/>
                    <a:pt x="36719" y="45601"/>
                    <a:pt x="40041" y="44982"/>
                  </a:cubicBezTo>
                  <a:cubicBezTo>
                    <a:pt x="41827" y="44649"/>
                    <a:pt x="43613" y="44232"/>
                    <a:pt x="45399" y="43935"/>
                  </a:cubicBezTo>
                  <a:cubicBezTo>
                    <a:pt x="47256" y="43625"/>
                    <a:pt x="49149" y="43399"/>
                    <a:pt x="51007" y="43101"/>
                  </a:cubicBezTo>
                  <a:cubicBezTo>
                    <a:pt x="52757" y="42815"/>
                    <a:pt x="54507" y="42494"/>
                    <a:pt x="56257" y="42208"/>
                  </a:cubicBezTo>
                  <a:cubicBezTo>
                    <a:pt x="59651" y="41660"/>
                    <a:pt x="63044" y="41125"/>
                    <a:pt x="66437" y="40601"/>
                  </a:cubicBezTo>
                  <a:cubicBezTo>
                    <a:pt x="68187" y="40339"/>
                    <a:pt x="69949" y="40053"/>
                    <a:pt x="71700" y="39803"/>
                  </a:cubicBezTo>
                  <a:cubicBezTo>
                    <a:pt x="74676" y="39363"/>
                    <a:pt x="77653" y="38946"/>
                    <a:pt x="80629" y="38505"/>
                  </a:cubicBezTo>
                  <a:cubicBezTo>
                    <a:pt x="81856" y="38327"/>
                    <a:pt x="83070" y="38101"/>
                    <a:pt x="84320" y="37874"/>
                  </a:cubicBezTo>
                  <a:cubicBezTo>
                    <a:pt x="84308" y="37731"/>
                    <a:pt x="84308" y="37624"/>
                    <a:pt x="84297" y="37493"/>
                  </a:cubicBezTo>
                  <a:cubicBezTo>
                    <a:pt x="83785" y="37565"/>
                    <a:pt x="83344" y="37624"/>
                    <a:pt x="82880" y="37696"/>
                  </a:cubicBezTo>
                  <a:cubicBezTo>
                    <a:pt x="79558" y="38220"/>
                    <a:pt x="76260" y="38767"/>
                    <a:pt x="72938" y="39267"/>
                  </a:cubicBezTo>
                  <a:cubicBezTo>
                    <a:pt x="70711" y="39589"/>
                    <a:pt x="68449" y="39803"/>
                    <a:pt x="66211" y="40136"/>
                  </a:cubicBezTo>
                  <a:cubicBezTo>
                    <a:pt x="62889" y="40648"/>
                    <a:pt x="59591" y="41184"/>
                    <a:pt x="56281" y="41768"/>
                  </a:cubicBezTo>
                  <a:cubicBezTo>
                    <a:pt x="53757" y="42196"/>
                    <a:pt x="51257" y="42744"/>
                    <a:pt x="48721" y="43173"/>
                  </a:cubicBezTo>
                  <a:cubicBezTo>
                    <a:pt x="45232" y="43768"/>
                    <a:pt x="41720" y="44292"/>
                    <a:pt x="38207" y="44851"/>
                  </a:cubicBezTo>
                  <a:cubicBezTo>
                    <a:pt x="34719" y="45423"/>
                    <a:pt x="31242" y="45994"/>
                    <a:pt x="27766" y="46602"/>
                  </a:cubicBezTo>
                  <a:cubicBezTo>
                    <a:pt x="25384" y="47018"/>
                    <a:pt x="23039" y="47518"/>
                    <a:pt x="20658" y="47971"/>
                  </a:cubicBezTo>
                  <a:cubicBezTo>
                    <a:pt x="20241" y="48018"/>
                    <a:pt x="20122" y="48197"/>
                    <a:pt x="20134" y="48566"/>
                  </a:cubicBezTo>
                  <a:close/>
                  <a:moveTo>
                    <a:pt x="84297" y="38112"/>
                  </a:moveTo>
                  <a:cubicBezTo>
                    <a:pt x="84166" y="38136"/>
                    <a:pt x="84070" y="38148"/>
                    <a:pt x="83975" y="38160"/>
                  </a:cubicBezTo>
                  <a:cubicBezTo>
                    <a:pt x="82975" y="38339"/>
                    <a:pt x="81987" y="38529"/>
                    <a:pt x="80998" y="38684"/>
                  </a:cubicBezTo>
                  <a:cubicBezTo>
                    <a:pt x="79784" y="38863"/>
                    <a:pt x="78570" y="38946"/>
                    <a:pt x="77367" y="39124"/>
                  </a:cubicBezTo>
                  <a:cubicBezTo>
                    <a:pt x="73390" y="39744"/>
                    <a:pt x="69426" y="40363"/>
                    <a:pt x="65461" y="40994"/>
                  </a:cubicBezTo>
                  <a:cubicBezTo>
                    <a:pt x="62520" y="41446"/>
                    <a:pt x="59579" y="41899"/>
                    <a:pt x="56650" y="42375"/>
                  </a:cubicBezTo>
                  <a:cubicBezTo>
                    <a:pt x="54983" y="42637"/>
                    <a:pt x="53328" y="42958"/>
                    <a:pt x="51673" y="43220"/>
                  </a:cubicBezTo>
                  <a:cubicBezTo>
                    <a:pt x="49578" y="43554"/>
                    <a:pt x="47459" y="43815"/>
                    <a:pt x="45375" y="44185"/>
                  </a:cubicBezTo>
                  <a:cubicBezTo>
                    <a:pt x="42970" y="44625"/>
                    <a:pt x="40577" y="45137"/>
                    <a:pt x="38172" y="45590"/>
                  </a:cubicBezTo>
                  <a:cubicBezTo>
                    <a:pt x="35362" y="46125"/>
                    <a:pt x="32540" y="46613"/>
                    <a:pt x="29718" y="47125"/>
                  </a:cubicBezTo>
                  <a:cubicBezTo>
                    <a:pt x="26706" y="47661"/>
                    <a:pt x="23694" y="48197"/>
                    <a:pt x="20670" y="48721"/>
                  </a:cubicBezTo>
                  <a:cubicBezTo>
                    <a:pt x="20015" y="48840"/>
                    <a:pt x="19884" y="48983"/>
                    <a:pt x="19919" y="49578"/>
                  </a:cubicBezTo>
                  <a:cubicBezTo>
                    <a:pt x="20848" y="49423"/>
                    <a:pt x="21789" y="49292"/>
                    <a:pt x="22729" y="49102"/>
                  </a:cubicBezTo>
                  <a:cubicBezTo>
                    <a:pt x="25349" y="48566"/>
                    <a:pt x="27968" y="47995"/>
                    <a:pt x="30587" y="47435"/>
                  </a:cubicBezTo>
                  <a:cubicBezTo>
                    <a:pt x="32992" y="46911"/>
                    <a:pt x="35374" y="46340"/>
                    <a:pt x="37803" y="45887"/>
                  </a:cubicBezTo>
                  <a:cubicBezTo>
                    <a:pt x="40422" y="45399"/>
                    <a:pt x="43077" y="44994"/>
                    <a:pt x="45708" y="44554"/>
                  </a:cubicBezTo>
                  <a:cubicBezTo>
                    <a:pt x="48173" y="44149"/>
                    <a:pt x="50649" y="43696"/>
                    <a:pt x="53114" y="43315"/>
                  </a:cubicBezTo>
                  <a:cubicBezTo>
                    <a:pt x="57496" y="42613"/>
                    <a:pt x="61889" y="41958"/>
                    <a:pt x="66259" y="41279"/>
                  </a:cubicBezTo>
                  <a:cubicBezTo>
                    <a:pt x="69092" y="40851"/>
                    <a:pt x="71902" y="40410"/>
                    <a:pt x="74724" y="39994"/>
                  </a:cubicBezTo>
                  <a:cubicBezTo>
                    <a:pt x="76950" y="39660"/>
                    <a:pt x="79165" y="39363"/>
                    <a:pt x="81379" y="39053"/>
                  </a:cubicBezTo>
                  <a:cubicBezTo>
                    <a:pt x="82368" y="38898"/>
                    <a:pt x="83344" y="38743"/>
                    <a:pt x="84344" y="38577"/>
                  </a:cubicBezTo>
                  <a:cubicBezTo>
                    <a:pt x="84308" y="38386"/>
                    <a:pt x="84308" y="38267"/>
                    <a:pt x="84297" y="38112"/>
                  </a:cubicBezTo>
                  <a:close/>
                  <a:moveTo>
                    <a:pt x="88380" y="14991"/>
                  </a:moveTo>
                  <a:cubicBezTo>
                    <a:pt x="88357" y="14955"/>
                    <a:pt x="88357" y="14931"/>
                    <a:pt x="88345" y="14895"/>
                  </a:cubicBezTo>
                  <a:cubicBezTo>
                    <a:pt x="88285" y="14919"/>
                    <a:pt x="88214" y="14931"/>
                    <a:pt x="88154" y="14955"/>
                  </a:cubicBezTo>
                  <a:cubicBezTo>
                    <a:pt x="86904" y="15360"/>
                    <a:pt x="85666" y="15776"/>
                    <a:pt x="84404" y="16169"/>
                  </a:cubicBezTo>
                  <a:cubicBezTo>
                    <a:pt x="79808" y="17574"/>
                    <a:pt x="75236" y="19110"/>
                    <a:pt x="70759" y="20884"/>
                  </a:cubicBezTo>
                  <a:cubicBezTo>
                    <a:pt x="65318" y="23039"/>
                    <a:pt x="59841" y="25075"/>
                    <a:pt x="54293" y="26909"/>
                  </a:cubicBezTo>
                  <a:cubicBezTo>
                    <a:pt x="51352" y="27873"/>
                    <a:pt x="48471" y="29099"/>
                    <a:pt x="45565" y="30219"/>
                  </a:cubicBezTo>
                  <a:cubicBezTo>
                    <a:pt x="44399" y="30671"/>
                    <a:pt x="43220" y="31147"/>
                    <a:pt x="42053" y="31624"/>
                  </a:cubicBezTo>
                  <a:cubicBezTo>
                    <a:pt x="41958" y="31671"/>
                    <a:pt x="41863" y="31802"/>
                    <a:pt x="41779" y="31897"/>
                  </a:cubicBezTo>
                  <a:cubicBezTo>
                    <a:pt x="41803" y="31921"/>
                    <a:pt x="41815" y="31957"/>
                    <a:pt x="41851" y="31981"/>
                  </a:cubicBezTo>
                  <a:cubicBezTo>
                    <a:pt x="42648" y="31719"/>
                    <a:pt x="43470" y="31445"/>
                    <a:pt x="44280" y="31171"/>
                  </a:cubicBezTo>
                  <a:cubicBezTo>
                    <a:pt x="45387" y="30778"/>
                    <a:pt x="46506" y="30409"/>
                    <a:pt x="47625" y="29992"/>
                  </a:cubicBezTo>
                  <a:cubicBezTo>
                    <a:pt x="53400" y="27861"/>
                    <a:pt x="59174" y="25706"/>
                    <a:pt x="64949" y="23575"/>
                  </a:cubicBezTo>
                  <a:cubicBezTo>
                    <a:pt x="68044" y="22444"/>
                    <a:pt x="71164" y="21420"/>
                    <a:pt x="74260" y="20289"/>
                  </a:cubicBezTo>
                  <a:cubicBezTo>
                    <a:pt x="77891" y="18967"/>
                    <a:pt x="81499" y="17574"/>
                    <a:pt x="85118" y="16229"/>
                  </a:cubicBezTo>
                  <a:cubicBezTo>
                    <a:pt x="86213" y="15836"/>
                    <a:pt x="87309" y="15407"/>
                    <a:pt x="88380" y="14991"/>
                  </a:cubicBezTo>
                  <a:close/>
                  <a:moveTo>
                    <a:pt x="84308" y="38803"/>
                  </a:moveTo>
                  <a:cubicBezTo>
                    <a:pt x="84189" y="38815"/>
                    <a:pt x="84094" y="38827"/>
                    <a:pt x="83975" y="38851"/>
                  </a:cubicBezTo>
                  <a:cubicBezTo>
                    <a:pt x="81237" y="39267"/>
                    <a:pt x="78498" y="39684"/>
                    <a:pt x="75736" y="40077"/>
                  </a:cubicBezTo>
                  <a:cubicBezTo>
                    <a:pt x="74105" y="40315"/>
                    <a:pt x="72462" y="40494"/>
                    <a:pt x="70842" y="40756"/>
                  </a:cubicBezTo>
                  <a:cubicBezTo>
                    <a:pt x="67961" y="41208"/>
                    <a:pt x="65068" y="41720"/>
                    <a:pt x="62187" y="42184"/>
                  </a:cubicBezTo>
                  <a:cubicBezTo>
                    <a:pt x="59329" y="42625"/>
                    <a:pt x="56472" y="43018"/>
                    <a:pt x="53614" y="43470"/>
                  </a:cubicBezTo>
                  <a:cubicBezTo>
                    <a:pt x="50114" y="44042"/>
                    <a:pt x="46625" y="44649"/>
                    <a:pt x="43149" y="45244"/>
                  </a:cubicBezTo>
                  <a:cubicBezTo>
                    <a:pt x="41089" y="45590"/>
                    <a:pt x="39041" y="45887"/>
                    <a:pt x="37005" y="46268"/>
                  </a:cubicBezTo>
                  <a:cubicBezTo>
                    <a:pt x="34528" y="46744"/>
                    <a:pt x="32076" y="47328"/>
                    <a:pt x="29623" y="47864"/>
                  </a:cubicBezTo>
                  <a:cubicBezTo>
                    <a:pt x="28825" y="48030"/>
                    <a:pt x="28051" y="48209"/>
                    <a:pt x="27266" y="48387"/>
                  </a:cubicBezTo>
                  <a:cubicBezTo>
                    <a:pt x="27397" y="48447"/>
                    <a:pt x="27504" y="48435"/>
                    <a:pt x="27623" y="48399"/>
                  </a:cubicBezTo>
                  <a:cubicBezTo>
                    <a:pt x="28671" y="48173"/>
                    <a:pt x="29706" y="47923"/>
                    <a:pt x="30766" y="47756"/>
                  </a:cubicBezTo>
                  <a:cubicBezTo>
                    <a:pt x="32742" y="47447"/>
                    <a:pt x="34743" y="47221"/>
                    <a:pt x="36731" y="46899"/>
                  </a:cubicBezTo>
                  <a:cubicBezTo>
                    <a:pt x="40874" y="46209"/>
                    <a:pt x="45006" y="45470"/>
                    <a:pt x="49149" y="44756"/>
                  </a:cubicBezTo>
                  <a:cubicBezTo>
                    <a:pt x="52376" y="44208"/>
                    <a:pt x="55614" y="43649"/>
                    <a:pt x="58853" y="43089"/>
                  </a:cubicBezTo>
                  <a:cubicBezTo>
                    <a:pt x="61139" y="42684"/>
                    <a:pt x="63413" y="42256"/>
                    <a:pt x="65711" y="41887"/>
                  </a:cubicBezTo>
                  <a:cubicBezTo>
                    <a:pt x="67735" y="41553"/>
                    <a:pt x="69771" y="41291"/>
                    <a:pt x="71807" y="40994"/>
                  </a:cubicBezTo>
                  <a:cubicBezTo>
                    <a:pt x="73569" y="40732"/>
                    <a:pt x="75319" y="40482"/>
                    <a:pt x="77081" y="40220"/>
                  </a:cubicBezTo>
                  <a:cubicBezTo>
                    <a:pt x="79451" y="39863"/>
                    <a:pt x="81796" y="39470"/>
                    <a:pt x="84166" y="39113"/>
                  </a:cubicBezTo>
                  <a:cubicBezTo>
                    <a:pt x="84368" y="39089"/>
                    <a:pt x="84392" y="38993"/>
                    <a:pt x="84308" y="38803"/>
                  </a:cubicBezTo>
                  <a:close/>
                  <a:moveTo>
                    <a:pt x="42006" y="29766"/>
                  </a:moveTo>
                  <a:cubicBezTo>
                    <a:pt x="42613" y="29564"/>
                    <a:pt x="43208" y="29349"/>
                    <a:pt x="43803" y="29147"/>
                  </a:cubicBezTo>
                  <a:cubicBezTo>
                    <a:pt x="48256" y="27611"/>
                    <a:pt x="52733" y="26147"/>
                    <a:pt x="57150" y="24516"/>
                  </a:cubicBezTo>
                  <a:cubicBezTo>
                    <a:pt x="63377" y="22206"/>
                    <a:pt x="69533" y="19729"/>
                    <a:pt x="75843" y="17681"/>
                  </a:cubicBezTo>
                  <a:cubicBezTo>
                    <a:pt x="78165" y="16919"/>
                    <a:pt x="80463" y="16122"/>
                    <a:pt x="82761" y="15336"/>
                  </a:cubicBezTo>
                  <a:cubicBezTo>
                    <a:pt x="83654" y="15038"/>
                    <a:pt x="84547" y="14740"/>
                    <a:pt x="85463" y="14479"/>
                  </a:cubicBezTo>
                  <a:cubicBezTo>
                    <a:pt x="86416" y="14217"/>
                    <a:pt x="87392" y="13990"/>
                    <a:pt x="88380" y="13752"/>
                  </a:cubicBezTo>
                  <a:cubicBezTo>
                    <a:pt x="88357" y="13645"/>
                    <a:pt x="88357" y="13550"/>
                    <a:pt x="88345" y="13431"/>
                  </a:cubicBezTo>
                  <a:cubicBezTo>
                    <a:pt x="88237" y="13443"/>
                    <a:pt x="88166" y="13455"/>
                    <a:pt x="88095" y="13490"/>
                  </a:cubicBezTo>
                  <a:cubicBezTo>
                    <a:pt x="87202" y="13740"/>
                    <a:pt x="86309" y="13990"/>
                    <a:pt x="85416" y="14264"/>
                  </a:cubicBezTo>
                  <a:cubicBezTo>
                    <a:pt x="80820" y="15586"/>
                    <a:pt x="76212" y="16955"/>
                    <a:pt x="71724" y="18586"/>
                  </a:cubicBezTo>
                  <a:cubicBezTo>
                    <a:pt x="67985" y="19944"/>
                    <a:pt x="64270" y="21372"/>
                    <a:pt x="60532" y="22741"/>
                  </a:cubicBezTo>
                  <a:cubicBezTo>
                    <a:pt x="57341" y="23920"/>
                    <a:pt x="54150" y="25063"/>
                    <a:pt x="50947" y="26206"/>
                  </a:cubicBezTo>
                  <a:cubicBezTo>
                    <a:pt x="48054" y="27242"/>
                    <a:pt x="45173" y="28254"/>
                    <a:pt x="42279" y="29266"/>
                  </a:cubicBezTo>
                  <a:cubicBezTo>
                    <a:pt x="42006" y="29349"/>
                    <a:pt x="41898" y="29468"/>
                    <a:pt x="42006" y="29766"/>
                  </a:cubicBezTo>
                  <a:close/>
                  <a:moveTo>
                    <a:pt x="41494" y="30588"/>
                  </a:moveTo>
                  <a:cubicBezTo>
                    <a:pt x="41446" y="30433"/>
                    <a:pt x="41446" y="30338"/>
                    <a:pt x="41422" y="30314"/>
                  </a:cubicBezTo>
                  <a:cubicBezTo>
                    <a:pt x="29444" y="25825"/>
                    <a:pt x="17562" y="21075"/>
                    <a:pt x="5465" y="16896"/>
                  </a:cubicBezTo>
                  <a:cubicBezTo>
                    <a:pt x="5525" y="16979"/>
                    <a:pt x="5608" y="17038"/>
                    <a:pt x="5703" y="17074"/>
                  </a:cubicBezTo>
                  <a:cubicBezTo>
                    <a:pt x="8608" y="18158"/>
                    <a:pt x="11502" y="19217"/>
                    <a:pt x="14407" y="20313"/>
                  </a:cubicBezTo>
                  <a:cubicBezTo>
                    <a:pt x="17955" y="21658"/>
                    <a:pt x="21491" y="23027"/>
                    <a:pt x="25039" y="24385"/>
                  </a:cubicBezTo>
                  <a:cubicBezTo>
                    <a:pt x="25099" y="24396"/>
                    <a:pt x="25146" y="24408"/>
                    <a:pt x="25194" y="24456"/>
                  </a:cubicBezTo>
                  <a:cubicBezTo>
                    <a:pt x="25230" y="24480"/>
                    <a:pt x="25253" y="24563"/>
                    <a:pt x="25242" y="24587"/>
                  </a:cubicBezTo>
                  <a:cubicBezTo>
                    <a:pt x="25230" y="24611"/>
                    <a:pt x="25146" y="24646"/>
                    <a:pt x="25111" y="24646"/>
                  </a:cubicBezTo>
                  <a:cubicBezTo>
                    <a:pt x="25039" y="24635"/>
                    <a:pt x="24956" y="24599"/>
                    <a:pt x="24872" y="24575"/>
                  </a:cubicBezTo>
                  <a:cubicBezTo>
                    <a:pt x="23194" y="23944"/>
                    <a:pt x="21503" y="23301"/>
                    <a:pt x="19824" y="22682"/>
                  </a:cubicBezTo>
                  <a:cubicBezTo>
                    <a:pt x="15157" y="20920"/>
                    <a:pt x="10466" y="19158"/>
                    <a:pt x="5787" y="17396"/>
                  </a:cubicBezTo>
                  <a:cubicBezTo>
                    <a:pt x="5703" y="17372"/>
                    <a:pt x="5608" y="17336"/>
                    <a:pt x="5525" y="17324"/>
                  </a:cubicBezTo>
                  <a:cubicBezTo>
                    <a:pt x="5549" y="17431"/>
                    <a:pt x="5596" y="17491"/>
                    <a:pt x="5668" y="17503"/>
                  </a:cubicBezTo>
                  <a:cubicBezTo>
                    <a:pt x="6025" y="17646"/>
                    <a:pt x="6382" y="17800"/>
                    <a:pt x="6739" y="17931"/>
                  </a:cubicBezTo>
                  <a:cubicBezTo>
                    <a:pt x="9954" y="19182"/>
                    <a:pt x="13157" y="20432"/>
                    <a:pt x="16371" y="21682"/>
                  </a:cubicBezTo>
                  <a:cubicBezTo>
                    <a:pt x="19015" y="22706"/>
                    <a:pt x="21670" y="23754"/>
                    <a:pt x="24313" y="24754"/>
                  </a:cubicBezTo>
                  <a:cubicBezTo>
                    <a:pt x="26611" y="25611"/>
                    <a:pt x="28897" y="26444"/>
                    <a:pt x="31195" y="27290"/>
                  </a:cubicBezTo>
                  <a:cubicBezTo>
                    <a:pt x="34481" y="28516"/>
                    <a:pt x="37791" y="29730"/>
                    <a:pt x="41077" y="30957"/>
                  </a:cubicBezTo>
                  <a:cubicBezTo>
                    <a:pt x="41184" y="31004"/>
                    <a:pt x="41315" y="30945"/>
                    <a:pt x="41434" y="30945"/>
                  </a:cubicBezTo>
                  <a:cubicBezTo>
                    <a:pt x="41422" y="30921"/>
                    <a:pt x="41422" y="30909"/>
                    <a:pt x="41398" y="30885"/>
                  </a:cubicBezTo>
                  <a:cubicBezTo>
                    <a:pt x="36207" y="28873"/>
                    <a:pt x="31004" y="26861"/>
                    <a:pt x="25801" y="24873"/>
                  </a:cubicBezTo>
                  <a:cubicBezTo>
                    <a:pt x="25825" y="24813"/>
                    <a:pt x="25849" y="24766"/>
                    <a:pt x="25861" y="24706"/>
                  </a:cubicBezTo>
                  <a:cubicBezTo>
                    <a:pt x="28504" y="25539"/>
                    <a:pt x="31016" y="26659"/>
                    <a:pt x="33588" y="27671"/>
                  </a:cubicBezTo>
                  <a:cubicBezTo>
                    <a:pt x="36183" y="28647"/>
                    <a:pt x="38755" y="29707"/>
                    <a:pt x="41494" y="30588"/>
                  </a:cubicBezTo>
                  <a:close/>
                  <a:moveTo>
                    <a:pt x="71212" y="47161"/>
                  </a:moveTo>
                  <a:cubicBezTo>
                    <a:pt x="71212" y="47149"/>
                    <a:pt x="71212" y="47125"/>
                    <a:pt x="71200" y="47102"/>
                  </a:cubicBezTo>
                  <a:cubicBezTo>
                    <a:pt x="70676" y="47209"/>
                    <a:pt x="70116" y="47221"/>
                    <a:pt x="69616" y="47435"/>
                  </a:cubicBezTo>
                  <a:cubicBezTo>
                    <a:pt x="68509" y="47911"/>
                    <a:pt x="67425" y="48411"/>
                    <a:pt x="66366" y="48995"/>
                  </a:cubicBezTo>
                  <a:cubicBezTo>
                    <a:pt x="61925" y="51388"/>
                    <a:pt x="57496" y="53805"/>
                    <a:pt x="53055" y="56234"/>
                  </a:cubicBezTo>
                  <a:cubicBezTo>
                    <a:pt x="50042" y="57877"/>
                    <a:pt x="47030" y="59579"/>
                    <a:pt x="44006" y="61234"/>
                  </a:cubicBezTo>
                  <a:cubicBezTo>
                    <a:pt x="43613" y="61449"/>
                    <a:pt x="43625" y="61711"/>
                    <a:pt x="43684" y="62068"/>
                  </a:cubicBezTo>
                  <a:cubicBezTo>
                    <a:pt x="52876" y="57091"/>
                    <a:pt x="62044" y="52126"/>
                    <a:pt x="71212" y="47161"/>
                  </a:cubicBezTo>
                  <a:close/>
                  <a:moveTo>
                    <a:pt x="33731" y="53757"/>
                  </a:moveTo>
                  <a:cubicBezTo>
                    <a:pt x="33635" y="53757"/>
                    <a:pt x="33540" y="53745"/>
                    <a:pt x="33528" y="53757"/>
                  </a:cubicBezTo>
                  <a:cubicBezTo>
                    <a:pt x="33278" y="54210"/>
                    <a:pt x="33028" y="54662"/>
                    <a:pt x="32778" y="55114"/>
                  </a:cubicBezTo>
                  <a:cubicBezTo>
                    <a:pt x="32754" y="55114"/>
                    <a:pt x="32742" y="55103"/>
                    <a:pt x="32731" y="55103"/>
                  </a:cubicBezTo>
                  <a:lnTo>
                    <a:pt x="33266" y="53852"/>
                  </a:lnTo>
                  <a:cubicBezTo>
                    <a:pt x="33147" y="53876"/>
                    <a:pt x="33100" y="53936"/>
                    <a:pt x="33076" y="54007"/>
                  </a:cubicBezTo>
                  <a:cubicBezTo>
                    <a:pt x="32326" y="55579"/>
                    <a:pt x="31719" y="57162"/>
                    <a:pt x="31492" y="58889"/>
                  </a:cubicBezTo>
                  <a:cubicBezTo>
                    <a:pt x="31385" y="59627"/>
                    <a:pt x="31373" y="60365"/>
                    <a:pt x="31349" y="61115"/>
                  </a:cubicBezTo>
                  <a:cubicBezTo>
                    <a:pt x="31349" y="61258"/>
                    <a:pt x="31421" y="61508"/>
                    <a:pt x="31528" y="61544"/>
                  </a:cubicBezTo>
                  <a:cubicBezTo>
                    <a:pt x="32302" y="61818"/>
                    <a:pt x="33088" y="62068"/>
                    <a:pt x="33874" y="62318"/>
                  </a:cubicBezTo>
                  <a:cubicBezTo>
                    <a:pt x="33576" y="59008"/>
                    <a:pt x="34469" y="56055"/>
                    <a:pt x="36231" y="53281"/>
                  </a:cubicBezTo>
                  <a:cubicBezTo>
                    <a:pt x="36195" y="53245"/>
                    <a:pt x="36148" y="53233"/>
                    <a:pt x="36124" y="53210"/>
                  </a:cubicBezTo>
                  <a:cubicBezTo>
                    <a:pt x="36005" y="53329"/>
                    <a:pt x="35862" y="53448"/>
                    <a:pt x="35731" y="53567"/>
                  </a:cubicBezTo>
                  <a:lnTo>
                    <a:pt x="35779" y="53340"/>
                  </a:lnTo>
                  <a:cubicBezTo>
                    <a:pt x="35731" y="53329"/>
                    <a:pt x="35707" y="53293"/>
                    <a:pt x="35659" y="53281"/>
                  </a:cubicBezTo>
                  <a:cubicBezTo>
                    <a:pt x="35350" y="53781"/>
                    <a:pt x="35052" y="54293"/>
                    <a:pt x="34731" y="54805"/>
                  </a:cubicBezTo>
                  <a:lnTo>
                    <a:pt x="34647" y="54757"/>
                  </a:lnTo>
                  <a:cubicBezTo>
                    <a:pt x="34886" y="54329"/>
                    <a:pt x="35136" y="53876"/>
                    <a:pt x="35374" y="53448"/>
                  </a:cubicBezTo>
                  <a:lnTo>
                    <a:pt x="35290" y="53400"/>
                  </a:lnTo>
                  <a:cubicBezTo>
                    <a:pt x="34790" y="53769"/>
                    <a:pt x="34719" y="54424"/>
                    <a:pt x="34302" y="54841"/>
                  </a:cubicBezTo>
                  <a:lnTo>
                    <a:pt x="34969" y="53555"/>
                  </a:lnTo>
                  <a:cubicBezTo>
                    <a:pt x="34945" y="53531"/>
                    <a:pt x="34909" y="53507"/>
                    <a:pt x="34886" y="53495"/>
                  </a:cubicBezTo>
                  <a:cubicBezTo>
                    <a:pt x="34469" y="53852"/>
                    <a:pt x="34397" y="54460"/>
                    <a:pt x="34040" y="54864"/>
                  </a:cubicBezTo>
                  <a:lnTo>
                    <a:pt x="33945" y="54817"/>
                  </a:lnTo>
                  <a:cubicBezTo>
                    <a:pt x="34135" y="54424"/>
                    <a:pt x="34350" y="54043"/>
                    <a:pt x="34540" y="53638"/>
                  </a:cubicBezTo>
                  <a:cubicBezTo>
                    <a:pt x="34516" y="53614"/>
                    <a:pt x="34469" y="53591"/>
                    <a:pt x="34433" y="53567"/>
                  </a:cubicBezTo>
                  <a:cubicBezTo>
                    <a:pt x="34076" y="53995"/>
                    <a:pt x="33885" y="54519"/>
                    <a:pt x="33624" y="54995"/>
                  </a:cubicBezTo>
                  <a:lnTo>
                    <a:pt x="33528" y="54948"/>
                  </a:lnTo>
                  <a:cubicBezTo>
                    <a:pt x="33743" y="54531"/>
                    <a:pt x="33957" y="54114"/>
                    <a:pt x="34171" y="53698"/>
                  </a:cubicBezTo>
                  <a:cubicBezTo>
                    <a:pt x="33576" y="53876"/>
                    <a:pt x="33624" y="54567"/>
                    <a:pt x="33207" y="54888"/>
                  </a:cubicBezTo>
                  <a:cubicBezTo>
                    <a:pt x="33350" y="54519"/>
                    <a:pt x="33528" y="54162"/>
                    <a:pt x="33731" y="53757"/>
                  </a:cubicBezTo>
                  <a:close/>
                  <a:moveTo>
                    <a:pt x="41982" y="27968"/>
                  </a:moveTo>
                  <a:cubicBezTo>
                    <a:pt x="42089" y="27933"/>
                    <a:pt x="42160" y="27921"/>
                    <a:pt x="42220" y="27897"/>
                  </a:cubicBezTo>
                  <a:cubicBezTo>
                    <a:pt x="45946" y="26706"/>
                    <a:pt x="49685" y="25551"/>
                    <a:pt x="53388" y="24301"/>
                  </a:cubicBezTo>
                  <a:cubicBezTo>
                    <a:pt x="59234" y="22325"/>
                    <a:pt x="65056" y="20277"/>
                    <a:pt x="70878" y="18253"/>
                  </a:cubicBezTo>
                  <a:cubicBezTo>
                    <a:pt x="74391" y="17026"/>
                    <a:pt x="77903" y="15776"/>
                    <a:pt x="81415" y="14574"/>
                  </a:cubicBezTo>
                  <a:cubicBezTo>
                    <a:pt x="83582" y="13824"/>
                    <a:pt x="85761" y="13097"/>
                    <a:pt x="87940" y="12371"/>
                  </a:cubicBezTo>
                  <a:cubicBezTo>
                    <a:pt x="88118" y="12312"/>
                    <a:pt x="88333" y="12276"/>
                    <a:pt x="88166" y="11978"/>
                  </a:cubicBezTo>
                  <a:cubicBezTo>
                    <a:pt x="87618" y="12133"/>
                    <a:pt x="87047" y="12264"/>
                    <a:pt x="86499" y="12443"/>
                  </a:cubicBezTo>
                  <a:cubicBezTo>
                    <a:pt x="83451" y="13407"/>
                    <a:pt x="80451" y="14526"/>
                    <a:pt x="77450" y="15645"/>
                  </a:cubicBezTo>
                  <a:cubicBezTo>
                    <a:pt x="73486" y="17122"/>
                    <a:pt x="69485" y="18455"/>
                    <a:pt x="65485" y="19777"/>
                  </a:cubicBezTo>
                  <a:cubicBezTo>
                    <a:pt x="58377" y="22134"/>
                    <a:pt x="51245" y="24444"/>
                    <a:pt x="44113" y="26766"/>
                  </a:cubicBezTo>
                  <a:cubicBezTo>
                    <a:pt x="43399" y="27004"/>
                    <a:pt x="42684" y="27242"/>
                    <a:pt x="41982" y="27456"/>
                  </a:cubicBezTo>
                  <a:close/>
                  <a:moveTo>
                    <a:pt x="41946" y="30754"/>
                  </a:moveTo>
                  <a:cubicBezTo>
                    <a:pt x="42029" y="30719"/>
                    <a:pt x="42101" y="30707"/>
                    <a:pt x="42160" y="30671"/>
                  </a:cubicBezTo>
                  <a:cubicBezTo>
                    <a:pt x="44542" y="29814"/>
                    <a:pt x="46947" y="28968"/>
                    <a:pt x="49328" y="28075"/>
                  </a:cubicBezTo>
                  <a:cubicBezTo>
                    <a:pt x="53614" y="26468"/>
                    <a:pt x="57912" y="24873"/>
                    <a:pt x="62163" y="23194"/>
                  </a:cubicBezTo>
                  <a:cubicBezTo>
                    <a:pt x="66711" y="21384"/>
                    <a:pt x="71295" y="19693"/>
                    <a:pt x="75950" y="18229"/>
                  </a:cubicBezTo>
                  <a:cubicBezTo>
                    <a:pt x="80022" y="16955"/>
                    <a:pt x="84118" y="15681"/>
                    <a:pt x="88214" y="14419"/>
                  </a:cubicBezTo>
                  <a:cubicBezTo>
                    <a:pt x="88404" y="14359"/>
                    <a:pt x="88499" y="14288"/>
                    <a:pt x="88357" y="14074"/>
                  </a:cubicBezTo>
                  <a:cubicBezTo>
                    <a:pt x="88285" y="14074"/>
                    <a:pt x="88214" y="14074"/>
                    <a:pt x="88154" y="14098"/>
                  </a:cubicBezTo>
                  <a:cubicBezTo>
                    <a:pt x="86975" y="14371"/>
                    <a:pt x="85797" y="14621"/>
                    <a:pt x="84642" y="14991"/>
                  </a:cubicBezTo>
                  <a:cubicBezTo>
                    <a:pt x="83237" y="15419"/>
                    <a:pt x="81903" y="15979"/>
                    <a:pt x="80498" y="16443"/>
                  </a:cubicBezTo>
                  <a:cubicBezTo>
                    <a:pt x="78379" y="17157"/>
                    <a:pt x="76200" y="17765"/>
                    <a:pt x="74069" y="18515"/>
                  </a:cubicBezTo>
                  <a:cubicBezTo>
                    <a:pt x="70128" y="19896"/>
                    <a:pt x="66211" y="21325"/>
                    <a:pt x="62282" y="22777"/>
                  </a:cubicBezTo>
                  <a:cubicBezTo>
                    <a:pt x="58817" y="24051"/>
                    <a:pt x="55400" y="25408"/>
                    <a:pt x="51923" y="26659"/>
                  </a:cubicBezTo>
                  <a:cubicBezTo>
                    <a:pt x="48780" y="27778"/>
                    <a:pt x="45613" y="28790"/>
                    <a:pt x="42458" y="29861"/>
                  </a:cubicBezTo>
                  <a:cubicBezTo>
                    <a:pt x="41886" y="30052"/>
                    <a:pt x="41886" y="30064"/>
                    <a:pt x="41946" y="30754"/>
                  </a:cubicBezTo>
                  <a:close/>
                  <a:moveTo>
                    <a:pt x="88118" y="11311"/>
                  </a:moveTo>
                  <a:cubicBezTo>
                    <a:pt x="87987" y="11359"/>
                    <a:pt x="87916" y="11383"/>
                    <a:pt x="87845" y="11419"/>
                  </a:cubicBezTo>
                  <a:cubicBezTo>
                    <a:pt x="84713" y="12550"/>
                    <a:pt x="81618" y="13705"/>
                    <a:pt x="78474" y="14812"/>
                  </a:cubicBezTo>
                  <a:cubicBezTo>
                    <a:pt x="74569" y="16181"/>
                    <a:pt x="70640" y="17538"/>
                    <a:pt x="66687" y="18824"/>
                  </a:cubicBezTo>
                  <a:cubicBezTo>
                    <a:pt x="62401" y="20229"/>
                    <a:pt x="58079" y="21527"/>
                    <a:pt x="53793" y="22908"/>
                  </a:cubicBezTo>
                  <a:cubicBezTo>
                    <a:pt x="49947" y="24146"/>
                    <a:pt x="46125" y="25456"/>
                    <a:pt x="42291" y="26718"/>
                  </a:cubicBezTo>
                  <a:cubicBezTo>
                    <a:pt x="41994" y="26825"/>
                    <a:pt x="41982" y="26980"/>
                    <a:pt x="42041" y="27254"/>
                  </a:cubicBezTo>
                  <a:cubicBezTo>
                    <a:pt x="43160" y="26885"/>
                    <a:pt x="44256" y="26504"/>
                    <a:pt x="45363" y="26147"/>
                  </a:cubicBezTo>
                  <a:cubicBezTo>
                    <a:pt x="52233" y="23920"/>
                    <a:pt x="59115" y="21706"/>
                    <a:pt x="65973" y="19443"/>
                  </a:cubicBezTo>
                  <a:cubicBezTo>
                    <a:pt x="69795" y="18169"/>
                    <a:pt x="73629" y="16907"/>
                    <a:pt x="77391" y="15491"/>
                  </a:cubicBezTo>
                  <a:cubicBezTo>
                    <a:pt x="80213" y="14443"/>
                    <a:pt x="83034" y="13383"/>
                    <a:pt x="85904" y="12443"/>
                  </a:cubicBezTo>
                  <a:cubicBezTo>
                    <a:pt x="86642" y="12204"/>
                    <a:pt x="87404" y="12014"/>
                    <a:pt x="88190" y="11788"/>
                  </a:cubicBezTo>
                  <a:cubicBezTo>
                    <a:pt x="88154" y="11621"/>
                    <a:pt x="88142" y="11490"/>
                    <a:pt x="88118" y="11311"/>
                  </a:cubicBezTo>
                  <a:close/>
                  <a:moveTo>
                    <a:pt x="84404" y="39410"/>
                  </a:moveTo>
                  <a:cubicBezTo>
                    <a:pt x="84368" y="39386"/>
                    <a:pt x="84344" y="39351"/>
                    <a:pt x="84332" y="39327"/>
                  </a:cubicBezTo>
                  <a:cubicBezTo>
                    <a:pt x="71569" y="41363"/>
                    <a:pt x="58758" y="43101"/>
                    <a:pt x="46077" y="45601"/>
                  </a:cubicBezTo>
                  <a:cubicBezTo>
                    <a:pt x="46197" y="45601"/>
                    <a:pt x="46304" y="45590"/>
                    <a:pt x="46423" y="45566"/>
                  </a:cubicBezTo>
                  <a:cubicBezTo>
                    <a:pt x="47518" y="45423"/>
                    <a:pt x="48625" y="45256"/>
                    <a:pt x="49721" y="45113"/>
                  </a:cubicBezTo>
                  <a:cubicBezTo>
                    <a:pt x="52197" y="44792"/>
                    <a:pt x="54650" y="44518"/>
                    <a:pt x="57126" y="44161"/>
                  </a:cubicBezTo>
                  <a:cubicBezTo>
                    <a:pt x="59115" y="43875"/>
                    <a:pt x="61115" y="43482"/>
                    <a:pt x="63091" y="43161"/>
                  </a:cubicBezTo>
                  <a:cubicBezTo>
                    <a:pt x="66806" y="42530"/>
                    <a:pt x="70533" y="41934"/>
                    <a:pt x="74248" y="41303"/>
                  </a:cubicBezTo>
                  <a:cubicBezTo>
                    <a:pt x="76331" y="40946"/>
                    <a:pt x="78403" y="40553"/>
                    <a:pt x="80487" y="40196"/>
                  </a:cubicBezTo>
                  <a:cubicBezTo>
                    <a:pt x="81689" y="39994"/>
                    <a:pt x="82915" y="39791"/>
                    <a:pt x="84130" y="39589"/>
                  </a:cubicBezTo>
                  <a:cubicBezTo>
                    <a:pt x="84225" y="39577"/>
                    <a:pt x="84308" y="39470"/>
                    <a:pt x="84404" y="39410"/>
                  </a:cubicBezTo>
                  <a:close/>
                  <a:moveTo>
                    <a:pt x="43696" y="60627"/>
                  </a:moveTo>
                  <a:cubicBezTo>
                    <a:pt x="43827" y="60556"/>
                    <a:pt x="43934" y="60520"/>
                    <a:pt x="44030" y="60448"/>
                  </a:cubicBezTo>
                  <a:cubicBezTo>
                    <a:pt x="46768" y="58817"/>
                    <a:pt x="49506" y="57174"/>
                    <a:pt x="52257" y="55555"/>
                  </a:cubicBezTo>
                  <a:cubicBezTo>
                    <a:pt x="54162" y="54436"/>
                    <a:pt x="56091" y="53340"/>
                    <a:pt x="58031" y="52281"/>
                  </a:cubicBezTo>
                  <a:cubicBezTo>
                    <a:pt x="60615" y="50852"/>
                    <a:pt x="63234" y="49471"/>
                    <a:pt x="65842" y="48078"/>
                  </a:cubicBezTo>
                  <a:cubicBezTo>
                    <a:pt x="65949" y="48018"/>
                    <a:pt x="66044" y="47935"/>
                    <a:pt x="66139" y="47876"/>
                  </a:cubicBezTo>
                  <a:cubicBezTo>
                    <a:pt x="65639" y="47876"/>
                    <a:pt x="65151" y="47923"/>
                    <a:pt x="64687" y="47995"/>
                  </a:cubicBezTo>
                  <a:cubicBezTo>
                    <a:pt x="64175" y="48090"/>
                    <a:pt x="63615" y="48102"/>
                    <a:pt x="63163" y="48340"/>
                  </a:cubicBezTo>
                  <a:cubicBezTo>
                    <a:pt x="61210" y="49400"/>
                    <a:pt x="59305" y="50507"/>
                    <a:pt x="57388" y="51626"/>
                  </a:cubicBezTo>
                  <a:cubicBezTo>
                    <a:pt x="54281" y="53436"/>
                    <a:pt x="51185" y="55234"/>
                    <a:pt x="48090" y="57031"/>
                  </a:cubicBezTo>
                  <a:cubicBezTo>
                    <a:pt x="46744" y="57817"/>
                    <a:pt x="45399" y="58591"/>
                    <a:pt x="44053" y="59377"/>
                  </a:cubicBezTo>
                  <a:cubicBezTo>
                    <a:pt x="43922" y="59460"/>
                    <a:pt x="43815" y="59603"/>
                    <a:pt x="43696" y="59722"/>
                  </a:cubicBezTo>
                  <a:cubicBezTo>
                    <a:pt x="43732" y="59758"/>
                    <a:pt x="43744" y="59782"/>
                    <a:pt x="43768" y="59817"/>
                  </a:cubicBezTo>
                  <a:cubicBezTo>
                    <a:pt x="43851" y="59782"/>
                    <a:pt x="43911" y="59758"/>
                    <a:pt x="43982" y="59710"/>
                  </a:cubicBezTo>
                  <a:cubicBezTo>
                    <a:pt x="46399" y="58329"/>
                    <a:pt x="48875" y="56984"/>
                    <a:pt x="51257" y="55531"/>
                  </a:cubicBezTo>
                  <a:cubicBezTo>
                    <a:pt x="55162" y="53150"/>
                    <a:pt x="59115" y="50852"/>
                    <a:pt x="63199" y="48768"/>
                  </a:cubicBezTo>
                  <a:cubicBezTo>
                    <a:pt x="63615" y="48542"/>
                    <a:pt x="64044" y="48352"/>
                    <a:pt x="64473" y="48149"/>
                  </a:cubicBezTo>
                  <a:cubicBezTo>
                    <a:pt x="64532" y="48114"/>
                    <a:pt x="64604" y="48161"/>
                    <a:pt x="64687" y="48161"/>
                  </a:cubicBezTo>
                  <a:cubicBezTo>
                    <a:pt x="64651" y="48233"/>
                    <a:pt x="64639" y="48328"/>
                    <a:pt x="64592" y="48387"/>
                  </a:cubicBezTo>
                  <a:cubicBezTo>
                    <a:pt x="64544" y="48423"/>
                    <a:pt x="64473" y="48447"/>
                    <a:pt x="64413" y="48471"/>
                  </a:cubicBezTo>
                  <a:cubicBezTo>
                    <a:pt x="61484" y="50066"/>
                    <a:pt x="58519" y="51566"/>
                    <a:pt x="55650" y="53245"/>
                  </a:cubicBezTo>
                  <a:cubicBezTo>
                    <a:pt x="51745" y="55531"/>
                    <a:pt x="47923" y="57936"/>
                    <a:pt x="43946" y="60067"/>
                  </a:cubicBezTo>
                  <a:cubicBezTo>
                    <a:pt x="43744" y="60198"/>
                    <a:pt x="43649" y="60353"/>
                    <a:pt x="43696" y="60627"/>
                  </a:cubicBezTo>
                  <a:close/>
                  <a:moveTo>
                    <a:pt x="6049" y="14288"/>
                  </a:moveTo>
                  <a:cubicBezTo>
                    <a:pt x="6049" y="14336"/>
                    <a:pt x="6025" y="14395"/>
                    <a:pt x="6025" y="14443"/>
                  </a:cubicBezTo>
                  <a:cubicBezTo>
                    <a:pt x="11847" y="16907"/>
                    <a:pt x="17812" y="18979"/>
                    <a:pt x="23694" y="21289"/>
                  </a:cubicBezTo>
                  <a:cubicBezTo>
                    <a:pt x="29587" y="23587"/>
                    <a:pt x="35588" y="25551"/>
                    <a:pt x="41529" y="27861"/>
                  </a:cubicBezTo>
                  <a:lnTo>
                    <a:pt x="41529" y="27123"/>
                  </a:lnTo>
                  <a:cubicBezTo>
                    <a:pt x="41065" y="27028"/>
                    <a:pt x="40612" y="26968"/>
                    <a:pt x="40184" y="26861"/>
                  </a:cubicBezTo>
                  <a:cubicBezTo>
                    <a:pt x="38350" y="26385"/>
                    <a:pt x="36612" y="25647"/>
                    <a:pt x="34838" y="24980"/>
                  </a:cubicBezTo>
                  <a:cubicBezTo>
                    <a:pt x="29992" y="23134"/>
                    <a:pt x="25122" y="21372"/>
                    <a:pt x="20253" y="19586"/>
                  </a:cubicBezTo>
                  <a:cubicBezTo>
                    <a:pt x="16848" y="18336"/>
                    <a:pt x="13431" y="17146"/>
                    <a:pt x="10013" y="15883"/>
                  </a:cubicBezTo>
                  <a:cubicBezTo>
                    <a:pt x="8799" y="15431"/>
                    <a:pt x="7632" y="14860"/>
                    <a:pt x="6430" y="14348"/>
                  </a:cubicBezTo>
                  <a:cubicBezTo>
                    <a:pt x="6322" y="14300"/>
                    <a:pt x="6180" y="14300"/>
                    <a:pt x="6049" y="14288"/>
                  </a:cubicBezTo>
                  <a:close/>
                  <a:moveTo>
                    <a:pt x="5549" y="17777"/>
                  </a:moveTo>
                  <a:cubicBezTo>
                    <a:pt x="5525" y="18324"/>
                    <a:pt x="5608" y="18491"/>
                    <a:pt x="5941" y="18610"/>
                  </a:cubicBezTo>
                  <a:cubicBezTo>
                    <a:pt x="9097" y="19717"/>
                    <a:pt x="12252" y="20813"/>
                    <a:pt x="15371" y="21968"/>
                  </a:cubicBezTo>
                  <a:cubicBezTo>
                    <a:pt x="19455" y="23468"/>
                    <a:pt x="23503" y="25051"/>
                    <a:pt x="27575" y="26599"/>
                  </a:cubicBezTo>
                  <a:cubicBezTo>
                    <a:pt x="31266" y="27992"/>
                    <a:pt x="34957" y="29361"/>
                    <a:pt x="38648" y="30766"/>
                  </a:cubicBezTo>
                  <a:cubicBezTo>
                    <a:pt x="39541" y="31088"/>
                    <a:pt x="40422" y="31469"/>
                    <a:pt x="41410" y="31850"/>
                  </a:cubicBezTo>
                  <a:cubicBezTo>
                    <a:pt x="41351" y="31624"/>
                    <a:pt x="41363" y="31409"/>
                    <a:pt x="41267" y="31362"/>
                  </a:cubicBezTo>
                  <a:cubicBezTo>
                    <a:pt x="41005" y="31195"/>
                    <a:pt x="40696" y="31088"/>
                    <a:pt x="40398" y="30969"/>
                  </a:cubicBezTo>
                  <a:cubicBezTo>
                    <a:pt x="39708" y="30719"/>
                    <a:pt x="39005" y="30492"/>
                    <a:pt x="38326" y="30242"/>
                  </a:cubicBezTo>
                  <a:cubicBezTo>
                    <a:pt x="34707" y="28873"/>
                    <a:pt x="31076" y="27492"/>
                    <a:pt x="27456" y="26123"/>
                  </a:cubicBezTo>
                  <a:cubicBezTo>
                    <a:pt x="24087" y="24861"/>
                    <a:pt x="20705" y="23623"/>
                    <a:pt x="17324" y="22325"/>
                  </a:cubicBezTo>
                  <a:cubicBezTo>
                    <a:pt x="13502" y="20872"/>
                    <a:pt x="9692" y="19360"/>
                    <a:pt x="5882" y="17896"/>
                  </a:cubicBezTo>
                  <a:cubicBezTo>
                    <a:pt x="5775" y="17836"/>
                    <a:pt x="5668" y="17800"/>
                    <a:pt x="5549" y="17777"/>
                  </a:cubicBezTo>
                  <a:close/>
                  <a:moveTo>
                    <a:pt x="8251" y="45709"/>
                  </a:moveTo>
                  <a:lnTo>
                    <a:pt x="8156" y="45613"/>
                  </a:lnTo>
                  <a:cubicBezTo>
                    <a:pt x="8085" y="45673"/>
                    <a:pt x="7977" y="45732"/>
                    <a:pt x="7954" y="45804"/>
                  </a:cubicBezTo>
                  <a:cubicBezTo>
                    <a:pt x="7668" y="46482"/>
                    <a:pt x="7394" y="47161"/>
                    <a:pt x="7120" y="47828"/>
                  </a:cubicBezTo>
                  <a:cubicBezTo>
                    <a:pt x="7073" y="47923"/>
                    <a:pt x="7013" y="48018"/>
                    <a:pt x="6965" y="48102"/>
                  </a:cubicBezTo>
                  <a:cubicBezTo>
                    <a:pt x="6918" y="48090"/>
                    <a:pt x="6894" y="48066"/>
                    <a:pt x="6846" y="48042"/>
                  </a:cubicBezTo>
                  <a:cubicBezTo>
                    <a:pt x="7168" y="47209"/>
                    <a:pt x="7513" y="46375"/>
                    <a:pt x="7846" y="45542"/>
                  </a:cubicBezTo>
                  <a:cubicBezTo>
                    <a:pt x="7799" y="45506"/>
                    <a:pt x="7763" y="45494"/>
                    <a:pt x="7727" y="45470"/>
                  </a:cubicBezTo>
                  <a:cubicBezTo>
                    <a:pt x="7668" y="45554"/>
                    <a:pt x="7573" y="45637"/>
                    <a:pt x="7549" y="45720"/>
                  </a:cubicBezTo>
                  <a:cubicBezTo>
                    <a:pt x="7287" y="46411"/>
                    <a:pt x="7073" y="47102"/>
                    <a:pt x="6823" y="47792"/>
                  </a:cubicBezTo>
                  <a:cubicBezTo>
                    <a:pt x="6787" y="47899"/>
                    <a:pt x="6715" y="47983"/>
                    <a:pt x="6668" y="48090"/>
                  </a:cubicBezTo>
                  <a:cubicBezTo>
                    <a:pt x="6620" y="48078"/>
                    <a:pt x="6573" y="48054"/>
                    <a:pt x="6537" y="48030"/>
                  </a:cubicBezTo>
                  <a:cubicBezTo>
                    <a:pt x="6834" y="47149"/>
                    <a:pt x="7144" y="46292"/>
                    <a:pt x="7454" y="45375"/>
                  </a:cubicBezTo>
                  <a:cubicBezTo>
                    <a:pt x="7287" y="45339"/>
                    <a:pt x="7156" y="45292"/>
                    <a:pt x="6989" y="45244"/>
                  </a:cubicBezTo>
                  <a:cubicBezTo>
                    <a:pt x="6751" y="46030"/>
                    <a:pt x="6537" y="46768"/>
                    <a:pt x="6322" y="47506"/>
                  </a:cubicBezTo>
                  <a:cubicBezTo>
                    <a:pt x="6275" y="47495"/>
                    <a:pt x="6227" y="47483"/>
                    <a:pt x="6180" y="47459"/>
                  </a:cubicBezTo>
                  <a:cubicBezTo>
                    <a:pt x="6394" y="46709"/>
                    <a:pt x="6608" y="45959"/>
                    <a:pt x="6834" y="45185"/>
                  </a:cubicBezTo>
                  <a:cubicBezTo>
                    <a:pt x="6715" y="45161"/>
                    <a:pt x="6620" y="45125"/>
                    <a:pt x="6537" y="45101"/>
                  </a:cubicBezTo>
                  <a:cubicBezTo>
                    <a:pt x="6501" y="45125"/>
                    <a:pt x="6489" y="45161"/>
                    <a:pt x="6489" y="45173"/>
                  </a:cubicBezTo>
                  <a:cubicBezTo>
                    <a:pt x="5656" y="47625"/>
                    <a:pt x="5358" y="50138"/>
                    <a:pt x="5596" y="52721"/>
                  </a:cubicBezTo>
                  <a:cubicBezTo>
                    <a:pt x="5620" y="53031"/>
                    <a:pt x="5727" y="53340"/>
                    <a:pt x="5799" y="53650"/>
                  </a:cubicBezTo>
                  <a:cubicBezTo>
                    <a:pt x="5822" y="53650"/>
                    <a:pt x="5846" y="53638"/>
                    <a:pt x="5858" y="53638"/>
                  </a:cubicBezTo>
                  <a:lnTo>
                    <a:pt x="5858" y="51150"/>
                  </a:lnTo>
                  <a:cubicBezTo>
                    <a:pt x="5941" y="51257"/>
                    <a:pt x="5977" y="51376"/>
                    <a:pt x="5977" y="51483"/>
                  </a:cubicBezTo>
                  <a:cubicBezTo>
                    <a:pt x="6013" y="52043"/>
                    <a:pt x="6037" y="52614"/>
                    <a:pt x="6061" y="53198"/>
                  </a:cubicBezTo>
                  <a:cubicBezTo>
                    <a:pt x="6072" y="53769"/>
                    <a:pt x="6072" y="53769"/>
                    <a:pt x="6680" y="53888"/>
                  </a:cubicBezTo>
                  <a:cubicBezTo>
                    <a:pt x="6620" y="53221"/>
                    <a:pt x="6573" y="52567"/>
                    <a:pt x="6513" y="51900"/>
                  </a:cubicBezTo>
                  <a:cubicBezTo>
                    <a:pt x="6549" y="51900"/>
                    <a:pt x="6573" y="51888"/>
                    <a:pt x="6608" y="51888"/>
                  </a:cubicBezTo>
                  <a:cubicBezTo>
                    <a:pt x="6620" y="51959"/>
                    <a:pt x="6668" y="52043"/>
                    <a:pt x="6668" y="52126"/>
                  </a:cubicBezTo>
                  <a:cubicBezTo>
                    <a:pt x="6727" y="52662"/>
                    <a:pt x="6775" y="53174"/>
                    <a:pt x="6811" y="53710"/>
                  </a:cubicBezTo>
                  <a:cubicBezTo>
                    <a:pt x="6834" y="53936"/>
                    <a:pt x="6906" y="54031"/>
                    <a:pt x="7144" y="53995"/>
                  </a:cubicBezTo>
                  <a:cubicBezTo>
                    <a:pt x="7156" y="52602"/>
                    <a:pt x="7096" y="51185"/>
                    <a:pt x="7465" y="49816"/>
                  </a:cubicBezTo>
                  <a:cubicBezTo>
                    <a:pt x="7846" y="48459"/>
                    <a:pt x="8287" y="47137"/>
                    <a:pt x="8692" y="45792"/>
                  </a:cubicBezTo>
                  <a:cubicBezTo>
                    <a:pt x="8513" y="45673"/>
                    <a:pt x="8418" y="45756"/>
                    <a:pt x="8347" y="45947"/>
                  </a:cubicBezTo>
                  <a:cubicBezTo>
                    <a:pt x="8097" y="46613"/>
                    <a:pt x="7846" y="47280"/>
                    <a:pt x="7573" y="47959"/>
                  </a:cubicBezTo>
                  <a:cubicBezTo>
                    <a:pt x="7525" y="48054"/>
                    <a:pt x="7465" y="48161"/>
                    <a:pt x="7406" y="48257"/>
                  </a:cubicBezTo>
                  <a:cubicBezTo>
                    <a:pt x="7370" y="48233"/>
                    <a:pt x="7323" y="48209"/>
                    <a:pt x="7263" y="48197"/>
                  </a:cubicBezTo>
                  <a:cubicBezTo>
                    <a:pt x="7549" y="47387"/>
                    <a:pt x="7930" y="46554"/>
                    <a:pt x="8251" y="45709"/>
                  </a:cubicBezTo>
                  <a:close/>
                  <a:moveTo>
                    <a:pt x="39720" y="54353"/>
                  </a:moveTo>
                  <a:cubicBezTo>
                    <a:pt x="39327" y="54269"/>
                    <a:pt x="38981" y="54186"/>
                    <a:pt x="38636" y="54091"/>
                  </a:cubicBezTo>
                  <a:cubicBezTo>
                    <a:pt x="38172" y="53948"/>
                    <a:pt x="38148" y="53924"/>
                    <a:pt x="37934" y="54341"/>
                  </a:cubicBezTo>
                  <a:cubicBezTo>
                    <a:pt x="37374" y="55519"/>
                    <a:pt x="36791" y="56686"/>
                    <a:pt x="36302" y="57901"/>
                  </a:cubicBezTo>
                  <a:cubicBezTo>
                    <a:pt x="35993" y="58651"/>
                    <a:pt x="35826" y="59460"/>
                    <a:pt x="35600" y="60246"/>
                  </a:cubicBezTo>
                  <a:cubicBezTo>
                    <a:pt x="35636" y="60258"/>
                    <a:pt x="35648" y="60258"/>
                    <a:pt x="35671" y="60282"/>
                  </a:cubicBezTo>
                  <a:cubicBezTo>
                    <a:pt x="35731" y="60127"/>
                    <a:pt x="35790" y="59960"/>
                    <a:pt x="35850" y="59817"/>
                  </a:cubicBezTo>
                  <a:cubicBezTo>
                    <a:pt x="35886" y="59829"/>
                    <a:pt x="35910" y="59829"/>
                    <a:pt x="35945" y="59841"/>
                  </a:cubicBezTo>
                  <a:cubicBezTo>
                    <a:pt x="35898" y="60056"/>
                    <a:pt x="35838" y="60282"/>
                    <a:pt x="35790" y="60484"/>
                  </a:cubicBezTo>
                  <a:cubicBezTo>
                    <a:pt x="35719" y="60829"/>
                    <a:pt x="35707" y="61210"/>
                    <a:pt x="35540" y="61532"/>
                  </a:cubicBezTo>
                  <a:cubicBezTo>
                    <a:pt x="35302" y="61984"/>
                    <a:pt x="35481" y="62425"/>
                    <a:pt x="35481" y="62865"/>
                  </a:cubicBezTo>
                  <a:cubicBezTo>
                    <a:pt x="35481" y="62901"/>
                    <a:pt x="35552" y="62961"/>
                    <a:pt x="35600" y="62973"/>
                  </a:cubicBezTo>
                  <a:cubicBezTo>
                    <a:pt x="36112" y="63163"/>
                    <a:pt x="36612" y="63354"/>
                    <a:pt x="37160" y="63568"/>
                  </a:cubicBezTo>
                  <a:cubicBezTo>
                    <a:pt x="36945" y="61901"/>
                    <a:pt x="37160" y="60318"/>
                    <a:pt x="37624" y="58746"/>
                  </a:cubicBezTo>
                  <a:cubicBezTo>
                    <a:pt x="38088" y="57198"/>
                    <a:pt x="38696" y="55722"/>
                    <a:pt x="39720" y="54353"/>
                  </a:cubicBezTo>
                  <a:close/>
                  <a:moveTo>
                    <a:pt x="43756" y="63056"/>
                  </a:moveTo>
                  <a:lnTo>
                    <a:pt x="43970" y="62961"/>
                  </a:lnTo>
                  <a:cubicBezTo>
                    <a:pt x="45732" y="61925"/>
                    <a:pt x="47494" y="60889"/>
                    <a:pt x="49280" y="59901"/>
                  </a:cubicBezTo>
                  <a:cubicBezTo>
                    <a:pt x="53197" y="57746"/>
                    <a:pt x="57138" y="55615"/>
                    <a:pt x="61067" y="53471"/>
                  </a:cubicBezTo>
                  <a:cubicBezTo>
                    <a:pt x="64163" y="51793"/>
                    <a:pt x="67247" y="50078"/>
                    <a:pt x="70342" y="48387"/>
                  </a:cubicBezTo>
                  <a:cubicBezTo>
                    <a:pt x="71128" y="47947"/>
                    <a:pt x="71890" y="47506"/>
                    <a:pt x="72664" y="47054"/>
                  </a:cubicBezTo>
                  <a:cubicBezTo>
                    <a:pt x="72700" y="47030"/>
                    <a:pt x="72736" y="46994"/>
                    <a:pt x="72759" y="46959"/>
                  </a:cubicBezTo>
                  <a:cubicBezTo>
                    <a:pt x="72497" y="46959"/>
                    <a:pt x="72224" y="46983"/>
                    <a:pt x="72021" y="47090"/>
                  </a:cubicBezTo>
                  <a:cubicBezTo>
                    <a:pt x="67818" y="49352"/>
                    <a:pt x="63639" y="51638"/>
                    <a:pt x="59448" y="53900"/>
                  </a:cubicBezTo>
                  <a:cubicBezTo>
                    <a:pt x="54352" y="56638"/>
                    <a:pt x="49268" y="59377"/>
                    <a:pt x="44184" y="62115"/>
                  </a:cubicBezTo>
                  <a:cubicBezTo>
                    <a:pt x="43613" y="62437"/>
                    <a:pt x="43672" y="62258"/>
                    <a:pt x="43756" y="63056"/>
                  </a:cubicBezTo>
                  <a:close/>
                  <a:moveTo>
                    <a:pt x="5691" y="14931"/>
                  </a:moveTo>
                  <a:cubicBezTo>
                    <a:pt x="6132" y="15121"/>
                    <a:pt x="6549" y="15300"/>
                    <a:pt x="6965" y="15467"/>
                  </a:cubicBezTo>
                  <a:lnTo>
                    <a:pt x="15490" y="18860"/>
                  </a:lnTo>
                  <a:cubicBezTo>
                    <a:pt x="18848" y="20182"/>
                    <a:pt x="22170" y="21503"/>
                    <a:pt x="25539" y="22789"/>
                  </a:cubicBezTo>
                  <a:cubicBezTo>
                    <a:pt x="30123" y="24539"/>
                    <a:pt x="34874" y="25813"/>
                    <a:pt x="39446" y="27599"/>
                  </a:cubicBezTo>
                  <a:cubicBezTo>
                    <a:pt x="40112" y="27861"/>
                    <a:pt x="40791" y="28135"/>
                    <a:pt x="41494" y="28397"/>
                  </a:cubicBezTo>
                  <a:cubicBezTo>
                    <a:pt x="41541" y="28171"/>
                    <a:pt x="41565" y="28016"/>
                    <a:pt x="41303" y="27921"/>
                  </a:cubicBezTo>
                  <a:cubicBezTo>
                    <a:pt x="39481" y="27254"/>
                    <a:pt x="37684" y="26551"/>
                    <a:pt x="35850" y="25909"/>
                  </a:cubicBezTo>
                  <a:cubicBezTo>
                    <a:pt x="34195" y="25349"/>
                    <a:pt x="32492" y="24920"/>
                    <a:pt x="30849" y="24325"/>
                  </a:cubicBezTo>
                  <a:cubicBezTo>
                    <a:pt x="27647" y="23146"/>
                    <a:pt x="24480" y="21896"/>
                    <a:pt x="21301" y="20670"/>
                  </a:cubicBezTo>
                  <a:cubicBezTo>
                    <a:pt x="16836" y="18967"/>
                    <a:pt x="12347" y="17253"/>
                    <a:pt x="7882" y="15526"/>
                  </a:cubicBezTo>
                  <a:cubicBezTo>
                    <a:pt x="7204" y="15252"/>
                    <a:pt x="6537" y="14943"/>
                    <a:pt x="5834" y="14645"/>
                  </a:cubicBezTo>
                  <a:cubicBezTo>
                    <a:pt x="5775" y="14752"/>
                    <a:pt x="5727" y="14836"/>
                    <a:pt x="5691" y="14931"/>
                  </a:cubicBezTo>
                  <a:close/>
                  <a:moveTo>
                    <a:pt x="19765" y="51233"/>
                  </a:moveTo>
                  <a:cubicBezTo>
                    <a:pt x="19753" y="51174"/>
                    <a:pt x="19753" y="51114"/>
                    <a:pt x="19741" y="51054"/>
                  </a:cubicBezTo>
                  <a:cubicBezTo>
                    <a:pt x="19955" y="50995"/>
                    <a:pt x="20169" y="50935"/>
                    <a:pt x="20384" y="50900"/>
                  </a:cubicBezTo>
                  <a:cubicBezTo>
                    <a:pt x="22265" y="50590"/>
                    <a:pt x="24158" y="50304"/>
                    <a:pt x="26015" y="49947"/>
                  </a:cubicBezTo>
                  <a:cubicBezTo>
                    <a:pt x="30611" y="49066"/>
                    <a:pt x="35231" y="48161"/>
                    <a:pt x="39827" y="47268"/>
                  </a:cubicBezTo>
                  <a:cubicBezTo>
                    <a:pt x="44637" y="46328"/>
                    <a:pt x="49483" y="45637"/>
                    <a:pt x="54340" y="44958"/>
                  </a:cubicBezTo>
                  <a:cubicBezTo>
                    <a:pt x="55233" y="44839"/>
                    <a:pt x="56126" y="44685"/>
                    <a:pt x="57019" y="44530"/>
                  </a:cubicBezTo>
                  <a:cubicBezTo>
                    <a:pt x="56865" y="44470"/>
                    <a:pt x="56734" y="44482"/>
                    <a:pt x="56603" y="44506"/>
                  </a:cubicBezTo>
                  <a:cubicBezTo>
                    <a:pt x="55305" y="44685"/>
                    <a:pt x="53995" y="44851"/>
                    <a:pt x="52697" y="45018"/>
                  </a:cubicBezTo>
                  <a:cubicBezTo>
                    <a:pt x="50471" y="45304"/>
                    <a:pt x="48221" y="45506"/>
                    <a:pt x="46006" y="45899"/>
                  </a:cubicBezTo>
                  <a:cubicBezTo>
                    <a:pt x="41922" y="46590"/>
                    <a:pt x="37874" y="47387"/>
                    <a:pt x="33814" y="48126"/>
                  </a:cubicBezTo>
                  <a:cubicBezTo>
                    <a:pt x="31671" y="48518"/>
                    <a:pt x="29516" y="48911"/>
                    <a:pt x="27349" y="49221"/>
                  </a:cubicBezTo>
                  <a:cubicBezTo>
                    <a:pt x="24825" y="49578"/>
                    <a:pt x="22313" y="50007"/>
                    <a:pt x="19824" y="50590"/>
                  </a:cubicBezTo>
                  <a:cubicBezTo>
                    <a:pt x="19729" y="50602"/>
                    <a:pt x="19598" y="50697"/>
                    <a:pt x="19586" y="50769"/>
                  </a:cubicBezTo>
                  <a:cubicBezTo>
                    <a:pt x="19491" y="51019"/>
                    <a:pt x="19467" y="51293"/>
                    <a:pt x="19396" y="51626"/>
                  </a:cubicBezTo>
                  <a:cubicBezTo>
                    <a:pt x="21420" y="51209"/>
                    <a:pt x="23384" y="50804"/>
                    <a:pt x="25325" y="50423"/>
                  </a:cubicBezTo>
                  <a:cubicBezTo>
                    <a:pt x="24396" y="50483"/>
                    <a:pt x="23456" y="50614"/>
                    <a:pt x="22527" y="50769"/>
                  </a:cubicBezTo>
                  <a:cubicBezTo>
                    <a:pt x="21598" y="50900"/>
                    <a:pt x="20670" y="51066"/>
                    <a:pt x="19765" y="51233"/>
                  </a:cubicBezTo>
                  <a:close/>
                  <a:moveTo>
                    <a:pt x="78046" y="17896"/>
                  </a:moveTo>
                  <a:cubicBezTo>
                    <a:pt x="78046" y="17872"/>
                    <a:pt x="78034" y="17848"/>
                    <a:pt x="78034" y="17836"/>
                  </a:cubicBezTo>
                  <a:cubicBezTo>
                    <a:pt x="77903" y="17860"/>
                    <a:pt x="77748" y="17908"/>
                    <a:pt x="77617" y="17931"/>
                  </a:cubicBezTo>
                  <a:cubicBezTo>
                    <a:pt x="73581" y="19158"/>
                    <a:pt x="69604" y="20551"/>
                    <a:pt x="65675" y="22063"/>
                  </a:cubicBezTo>
                  <a:cubicBezTo>
                    <a:pt x="61008" y="23849"/>
                    <a:pt x="56317" y="25659"/>
                    <a:pt x="51650" y="27433"/>
                  </a:cubicBezTo>
                  <a:cubicBezTo>
                    <a:pt x="48471" y="28623"/>
                    <a:pt x="45292" y="29778"/>
                    <a:pt x="42125" y="30945"/>
                  </a:cubicBezTo>
                  <a:cubicBezTo>
                    <a:pt x="41851" y="31028"/>
                    <a:pt x="41886" y="31207"/>
                    <a:pt x="41898" y="31409"/>
                  </a:cubicBezTo>
                  <a:lnTo>
                    <a:pt x="45339" y="30064"/>
                  </a:lnTo>
                  <a:cubicBezTo>
                    <a:pt x="48018" y="29028"/>
                    <a:pt x="50649" y="27909"/>
                    <a:pt x="53352" y="26980"/>
                  </a:cubicBezTo>
                  <a:cubicBezTo>
                    <a:pt x="57305" y="25635"/>
                    <a:pt x="61258" y="24361"/>
                    <a:pt x="65139" y="22849"/>
                  </a:cubicBezTo>
                  <a:cubicBezTo>
                    <a:pt x="69092" y="21313"/>
                    <a:pt x="73045" y="19801"/>
                    <a:pt x="76986" y="18277"/>
                  </a:cubicBezTo>
                  <a:cubicBezTo>
                    <a:pt x="77319" y="18146"/>
                    <a:pt x="77689" y="18027"/>
                    <a:pt x="78046" y="17896"/>
                  </a:cubicBezTo>
                  <a:close/>
                  <a:moveTo>
                    <a:pt x="41446" y="29528"/>
                  </a:moveTo>
                  <a:cubicBezTo>
                    <a:pt x="41589" y="29230"/>
                    <a:pt x="41434" y="29159"/>
                    <a:pt x="41244" y="29099"/>
                  </a:cubicBezTo>
                  <a:cubicBezTo>
                    <a:pt x="40053" y="28671"/>
                    <a:pt x="38850" y="28218"/>
                    <a:pt x="37660" y="27754"/>
                  </a:cubicBezTo>
                  <a:cubicBezTo>
                    <a:pt x="37136" y="27563"/>
                    <a:pt x="36648" y="27302"/>
                    <a:pt x="36124" y="27123"/>
                  </a:cubicBezTo>
                  <a:cubicBezTo>
                    <a:pt x="34171" y="26432"/>
                    <a:pt x="32207" y="25789"/>
                    <a:pt x="30278" y="25099"/>
                  </a:cubicBezTo>
                  <a:cubicBezTo>
                    <a:pt x="26408" y="23682"/>
                    <a:pt x="22563" y="22218"/>
                    <a:pt x="18693" y="20777"/>
                  </a:cubicBezTo>
                  <a:cubicBezTo>
                    <a:pt x="14443" y="19182"/>
                    <a:pt x="10073" y="17872"/>
                    <a:pt x="5882" y="16110"/>
                  </a:cubicBezTo>
                  <a:cubicBezTo>
                    <a:pt x="5751" y="16050"/>
                    <a:pt x="5608" y="16003"/>
                    <a:pt x="5477" y="15955"/>
                  </a:cubicBezTo>
                  <a:cubicBezTo>
                    <a:pt x="5394" y="16205"/>
                    <a:pt x="5465" y="16324"/>
                    <a:pt x="5691" y="16407"/>
                  </a:cubicBezTo>
                  <a:cubicBezTo>
                    <a:pt x="7144" y="16919"/>
                    <a:pt x="8585" y="17455"/>
                    <a:pt x="10037" y="17979"/>
                  </a:cubicBezTo>
                  <a:cubicBezTo>
                    <a:pt x="14181" y="19479"/>
                    <a:pt x="18348" y="20967"/>
                    <a:pt x="22491" y="22491"/>
                  </a:cubicBezTo>
                  <a:cubicBezTo>
                    <a:pt x="25515" y="23611"/>
                    <a:pt x="28504" y="24766"/>
                    <a:pt x="31504" y="25885"/>
                  </a:cubicBezTo>
                  <a:cubicBezTo>
                    <a:pt x="33088" y="26468"/>
                    <a:pt x="34695" y="26968"/>
                    <a:pt x="36267" y="27552"/>
                  </a:cubicBezTo>
                  <a:cubicBezTo>
                    <a:pt x="37493" y="27992"/>
                    <a:pt x="38672" y="28552"/>
                    <a:pt x="39886" y="29028"/>
                  </a:cubicBezTo>
                  <a:cubicBezTo>
                    <a:pt x="40398" y="29218"/>
                    <a:pt x="40934" y="29361"/>
                    <a:pt x="41446" y="29528"/>
                  </a:cubicBezTo>
                  <a:close/>
                  <a:moveTo>
                    <a:pt x="53412" y="29885"/>
                  </a:moveTo>
                  <a:cubicBezTo>
                    <a:pt x="64663" y="29361"/>
                    <a:pt x="75879" y="28111"/>
                    <a:pt x="87094" y="26921"/>
                  </a:cubicBezTo>
                  <a:cubicBezTo>
                    <a:pt x="86952" y="26825"/>
                    <a:pt x="86797" y="26718"/>
                    <a:pt x="86654" y="26718"/>
                  </a:cubicBezTo>
                  <a:cubicBezTo>
                    <a:pt x="85821" y="26742"/>
                    <a:pt x="84987" y="26790"/>
                    <a:pt x="84154" y="26861"/>
                  </a:cubicBezTo>
                  <a:cubicBezTo>
                    <a:pt x="82487" y="27028"/>
                    <a:pt x="80832" y="27218"/>
                    <a:pt x="79165" y="27373"/>
                  </a:cubicBezTo>
                  <a:cubicBezTo>
                    <a:pt x="76796" y="27599"/>
                    <a:pt x="74414" y="27790"/>
                    <a:pt x="72045" y="28028"/>
                  </a:cubicBezTo>
                  <a:cubicBezTo>
                    <a:pt x="69187" y="28325"/>
                    <a:pt x="66354" y="28706"/>
                    <a:pt x="63508" y="28980"/>
                  </a:cubicBezTo>
                  <a:cubicBezTo>
                    <a:pt x="60282" y="29290"/>
                    <a:pt x="57043" y="29528"/>
                    <a:pt x="53817" y="29814"/>
                  </a:cubicBezTo>
                  <a:cubicBezTo>
                    <a:pt x="53686" y="29838"/>
                    <a:pt x="53555" y="29873"/>
                    <a:pt x="53412" y="29885"/>
                  </a:cubicBezTo>
                  <a:close/>
                  <a:moveTo>
                    <a:pt x="9930" y="54995"/>
                  </a:moveTo>
                  <a:cubicBezTo>
                    <a:pt x="9930" y="54698"/>
                    <a:pt x="9918" y="54400"/>
                    <a:pt x="9930" y="54114"/>
                  </a:cubicBezTo>
                  <a:cubicBezTo>
                    <a:pt x="10037" y="52019"/>
                    <a:pt x="10287" y="49935"/>
                    <a:pt x="10990" y="47923"/>
                  </a:cubicBezTo>
                  <a:cubicBezTo>
                    <a:pt x="11204" y="47268"/>
                    <a:pt x="11061" y="46840"/>
                    <a:pt x="10597" y="46399"/>
                  </a:cubicBezTo>
                  <a:cubicBezTo>
                    <a:pt x="10394" y="46209"/>
                    <a:pt x="10287" y="46221"/>
                    <a:pt x="10216" y="46482"/>
                  </a:cubicBezTo>
                  <a:cubicBezTo>
                    <a:pt x="10037" y="47030"/>
                    <a:pt x="9823" y="47578"/>
                    <a:pt x="9704" y="48149"/>
                  </a:cubicBezTo>
                  <a:cubicBezTo>
                    <a:pt x="9275" y="50042"/>
                    <a:pt x="9061" y="51947"/>
                    <a:pt x="9061" y="53876"/>
                  </a:cubicBezTo>
                  <a:cubicBezTo>
                    <a:pt x="9061" y="54757"/>
                    <a:pt x="9049" y="54757"/>
                    <a:pt x="9894" y="55007"/>
                  </a:cubicBezTo>
                  <a:cubicBezTo>
                    <a:pt x="9894" y="54995"/>
                    <a:pt x="9918" y="54995"/>
                    <a:pt x="9930" y="54995"/>
                  </a:cubicBezTo>
                  <a:close/>
                  <a:moveTo>
                    <a:pt x="42017" y="28826"/>
                  </a:moveTo>
                  <a:cubicBezTo>
                    <a:pt x="49983" y="26063"/>
                    <a:pt x="57912" y="23289"/>
                    <a:pt x="65782" y="20336"/>
                  </a:cubicBezTo>
                  <a:cubicBezTo>
                    <a:pt x="65651" y="20313"/>
                    <a:pt x="65532" y="20348"/>
                    <a:pt x="65413" y="20396"/>
                  </a:cubicBezTo>
                  <a:cubicBezTo>
                    <a:pt x="62853" y="21253"/>
                    <a:pt x="60282" y="22087"/>
                    <a:pt x="57734" y="22980"/>
                  </a:cubicBezTo>
                  <a:cubicBezTo>
                    <a:pt x="52638" y="24766"/>
                    <a:pt x="47554" y="26551"/>
                    <a:pt x="42387" y="28064"/>
                  </a:cubicBezTo>
                  <a:cubicBezTo>
                    <a:pt x="41922" y="28206"/>
                    <a:pt x="41946" y="28206"/>
                    <a:pt x="42017" y="28826"/>
                  </a:cubicBezTo>
                  <a:close/>
                  <a:moveTo>
                    <a:pt x="4167" y="32540"/>
                  </a:moveTo>
                  <a:cubicBezTo>
                    <a:pt x="3989" y="32933"/>
                    <a:pt x="4108" y="33207"/>
                    <a:pt x="4346" y="33469"/>
                  </a:cubicBezTo>
                  <a:cubicBezTo>
                    <a:pt x="4894" y="34112"/>
                    <a:pt x="5418" y="34779"/>
                    <a:pt x="5953" y="35434"/>
                  </a:cubicBezTo>
                  <a:cubicBezTo>
                    <a:pt x="7120" y="36898"/>
                    <a:pt x="8251" y="38351"/>
                    <a:pt x="9418" y="39803"/>
                  </a:cubicBezTo>
                  <a:cubicBezTo>
                    <a:pt x="11109" y="41851"/>
                    <a:pt x="12871" y="43815"/>
                    <a:pt x="14478" y="45911"/>
                  </a:cubicBezTo>
                  <a:cubicBezTo>
                    <a:pt x="15883" y="47745"/>
                    <a:pt x="17133" y="49709"/>
                    <a:pt x="18443" y="51602"/>
                  </a:cubicBezTo>
                  <a:cubicBezTo>
                    <a:pt x="18526" y="51733"/>
                    <a:pt x="18634" y="51864"/>
                    <a:pt x="18741" y="52007"/>
                  </a:cubicBezTo>
                  <a:lnTo>
                    <a:pt x="18872" y="51959"/>
                  </a:lnTo>
                  <a:cubicBezTo>
                    <a:pt x="18848" y="51793"/>
                    <a:pt x="18848" y="51602"/>
                    <a:pt x="18753" y="51471"/>
                  </a:cubicBezTo>
                  <a:cubicBezTo>
                    <a:pt x="18348" y="50852"/>
                    <a:pt x="17919" y="50257"/>
                    <a:pt x="17491" y="49685"/>
                  </a:cubicBezTo>
                  <a:cubicBezTo>
                    <a:pt x="16252" y="47971"/>
                    <a:pt x="15062" y="46209"/>
                    <a:pt x="13764" y="44542"/>
                  </a:cubicBezTo>
                  <a:cubicBezTo>
                    <a:pt x="11133" y="41184"/>
                    <a:pt x="8430" y="37874"/>
                    <a:pt x="5751" y="34541"/>
                  </a:cubicBezTo>
                  <a:cubicBezTo>
                    <a:pt x="5215" y="33910"/>
                    <a:pt x="4703" y="33219"/>
                    <a:pt x="4167" y="32540"/>
                  </a:cubicBezTo>
                  <a:close/>
                  <a:moveTo>
                    <a:pt x="68616" y="47483"/>
                  </a:moveTo>
                  <a:cubicBezTo>
                    <a:pt x="68271" y="47518"/>
                    <a:pt x="67961" y="47578"/>
                    <a:pt x="67628" y="47590"/>
                  </a:cubicBezTo>
                  <a:cubicBezTo>
                    <a:pt x="67152" y="47625"/>
                    <a:pt x="66747" y="47804"/>
                    <a:pt x="66330" y="48042"/>
                  </a:cubicBezTo>
                  <a:cubicBezTo>
                    <a:pt x="64115" y="49316"/>
                    <a:pt x="61877" y="50590"/>
                    <a:pt x="59639" y="51816"/>
                  </a:cubicBezTo>
                  <a:cubicBezTo>
                    <a:pt x="58174" y="52626"/>
                    <a:pt x="56674" y="53305"/>
                    <a:pt x="55245" y="54138"/>
                  </a:cubicBezTo>
                  <a:cubicBezTo>
                    <a:pt x="52459" y="55769"/>
                    <a:pt x="49721" y="57448"/>
                    <a:pt x="46970" y="59103"/>
                  </a:cubicBezTo>
                  <a:cubicBezTo>
                    <a:pt x="46911" y="59127"/>
                    <a:pt x="46863" y="59175"/>
                    <a:pt x="46816" y="59198"/>
                  </a:cubicBezTo>
                  <a:cubicBezTo>
                    <a:pt x="54067" y="55305"/>
                    <a:pt x="61234" y="51209"/>
                    <a:pt x="68616" y="47483"/>
                  </a:cubicBezTo>
                  <a:close/>
                  <a:moveTo>
                    <a:pt x="5882" y="33433"/>
                  </a:moveTo>
                  <a:cubicBezTo>
                    <a:pt x="5846" y="33457"/>
                    <a:pt x="5822" y="33493"/>
                    <a:pt x="5787" y="33505"/>
                  </a:cubicBezTo>
                  <a:cubicBezTo>
                    <a:pt x="6144" y="33921"/>
                    <a:pt x="6537" y="34338"/>
                    <a:pt x="6882" y="34767"/>
                  </a:cubicBezTo>
                  <a:cubicBezTo>
                    <a:pt x="9418" y="37922"/>
                    <a:pt x="11966" y="41077"/>
                    <a:pt x="14478" y="44256"/>
                  </a:cubicBezTo>
                  <a:cubicBezTo>
                    <a:pt x="15514" y="45554"/>
                    <a:pt x="16443" y="46911"/>
                    <a:pt x="17431" y="48233"/>
                  </a:cubicBezTo>
                  <a:cubicBezTo>
                    <a:pt x="17491" y="48316"/>
                    <a:pt x="17610" y="48459"/>
                    <a:pt x="17633" y="48447"/>
                  </a:cubicBezTo>
                  <a:cubicBezTo>
                    <a:pt x="17872" y="48292"/>
                    <a:pt x="17919" y="48530"/>
                    <a:pt x="17991" y="48638"/>
                  </a:cubicBezTo>
                  <a:lnTo>
                    <a:pt x="19193" y="50197"/>
                  </a:lnTo>
                  <a:cubicBezTo>
                    <a:pt x="19229" y="50185"/>
                    <a:pt x="19276" y="50162"/>
                    <a:pt x="19300" y="50138"/>
                  </a:cubicBezTo>
                  <a:cubicBezTo>
                    <a:pt x="19241" y="49995"/>
                    <a:pt x="19217" y="49840"/>
                    <a:pt x="19122" y="49709"/>
                  </a:cubicBezTo>
                  <a:cubicBezTo>
                    <a:pt x="18336" y="48614"/>
                    <a:pt x="17550" y="47495"/>
                    <a:pt x="16740" y="46399"/>
                  </a:cubicBezTo>
                  <a:cubicBezTo>
                    <a:pt x="15621" y="44887"/>
                    <a:pt x="14514" y="43351"/>
                    <a:pt x="13347" y="41851"/>
                  </a:cubicBezTo>
                  <a:cubicBezTo>
                    <a:pt x="11907" y="39958"/>
                    <a:pt x="10442" y="38112"/>
                    <a:pt x="8989" y="36243"/>
                  </a:cubicBezTo>
                  <a:cubicBezTo>
                    <a:pt x="8751" y="35922"/>
                    <a:pt x="8513" y="35600"/>
                    <a:pt x="8287" y="35267"/>
                  </a:cubicBezTo>
                  <a:cubicBezTo>
                    <a:pt x="8263" y="35291"/>
                    <a:pt x="8227" y="35314"/>
                    <a:pt x="8204" y="35326"/>
                  </a:cubicBezTo>
                  <a:cubicBezTo>
                    <a:pt x="8859" y="36315"/>
                    <a:pt x="9466" y="37350"/>
                    <a:pt x="10180" y="38291"/>
                  </a:cubicBezTo>
                  <a:cubicBezTo>
                    <a:pt x="11752" y="40351"/>
                    <a:pt x="13395" y="42351"/>
                    <a:pt x="15002" y="44375"/>
                  </a:cubicBezTo>
                  <a:cubicBezTo>
                    <a:pt x="15074" y="44482"/>
                    <a:pt x="15133" y="44589"/>
                    <a:pt x="15205" y="44708"/>
                  </a:cubicBezTo>
                  <a:cubicBezTo>
                    <a:pt x="15181" y="44744"/>
                    <a:pt x="15145" y="44756"/>
                    <a:pt x="15121" y="44780"/>
                  </a:cubicBezTo>
                  <a:cubicBezTo>
                    <a:pt x="15026" y="44697"/>
                    <a:pt x="14943" y="44589"/>
                    <a:pt x="14871" y="44506"/>
                  </a:cubicBezTo>
                  <a:lnTo>
                    <a:pt x="11252" y="39946"/>
                  </a:lnTo>
                  <a:cubicBezTo>
                    <a:pt x="9656" y="37958"/>
                    <a:pt x="8061" y="35969"/>
                    <a:pt x="6477" y="33993"/>
                  </a:cubicBezTo>
                  <a:cubicBezTo>
                    <a:pt x="6311" y="33767"/>
                    <a:pt x="6084" y="33612"/>
                    <a:pt x="5882" y="33433"/>
                  </a:cubicBezTo>
                  <a:close/>
                  <a:moveTo>
                    <a:pt x="65294" y="43649"/>
                  </a:moveTo>
                  <a:cubicBezTo>
                    <a:pt x="71652" y="42756"/>
                    <a:pt x="78022" y="41863"/>
                    <a:pt x="84368" y="40970"/>
                  </a:cubicBezTo>
                  <a:lnTo>
                    <a:pt x="84368" y="40517"/>
                  </a:lnTo>
                  <a:cubicBezTo>
                    <a:pt x="77974" y="41315"/>
                    <a:pt x="71604" y="42303"/>
                    <a:pt x="65294" y="43649"/>
                  </a:cubicBezTo>
                  <a:close/>
                  <a:moveTo>
                    <a:pt x="18741" y="50721"/>
                  </a:moveTo>
                  <a:cubicBezTo>
                    <a:pt x="18645" y="50495"/>
                    <a:pt x="18634" y="50316"/>
                    <a:pt x="18526" y="50185"/>
                  </a:cubicBezTo>
                  <a:cubicBezTo>
                    <a:pt x="17502" y="48745"/>
                    <a:pt x="16502" y="47268"/>
                    <a:pt x="15431" y="45851"/>
                  </a:cubicBezTo>
                  <a:cubicBezTo>
                    <a:pt x="14395" y="44482"/>
                    <a:pt x="13288" y="43173"/>
                    <a:pt x="12216" y="41827"/>
                  </a:cubicBezTo>
                  <a:cubicBezTo>
                    <a:pt x="10716" y="39898"/>
                    <a:pt x="9228" y="37981"/>
                    <a:pt x="7716" y="36065"/>
                  </a:cubicBezTo>
                  <a:cubicBezTo>
                    <a:pt x="6977" y="35136"/>
                    <a:pt x="6227" y="34243"/>
                    <a:pt x="5465" y="33350"/>
                  </a:cubicBezTo>
                  <a:cubicBezTo>
                    <a:pt x="5239" y="33100"/>
                    <a:pt x="4977" y="32874"/>
                    <a:pt x="4715" y="32659"/>
                  </a:cubicBezTo>
                  <a:lnTo>
                    <a:pt x="4632" y="32743"/>
                  </a:lnTo>
                  <a:cubicBezTo>
                    <a:pt x="5453" y="33790"/>
                    <a:pt x="6263" y="34826"/>
                    <a:pt x="7096" y="35850"/>
                  </a:cubicBezTo>
                  <a:cubicBezTo>
                    <a:pt x="8930" y="38160"/>
                    <a:pt x="10752" y="40494"/>
                    <a:pt x="12621" y="42768"/>
                  </a:cubicBezTo>
                  <a:cubicBezTo>
                    <a:pt x="14264" y="44768"/>
                    <a:pt x="15871" y="46780"/>
                    <a:pt x="17300" y="48935"/>
                  </a:cubicBezTo>
                  <a:cubicBezTo>
                    <a:pt x="17812" y="49721"/>
                    <a:pt x="18384" y="50495"/>
                    <a:pt x="18931" y="51305"/>
                  </a:cubicBezTo>
                  <a:cubicBezTo>
                    <a:pt x="19098" y="50888"/>
                    <a:pt x="19062" y="50828"/>
                    <a:pt x="18741" y="50721"/>
                  </a:cubicBezTo>
                  <a:close/>
                  <a:moveTo>
                    <a:pt x="8918" y="46733"/>
                  </a:moveTo>
                  <a:cubicBezTo>
                    <a:pt x="8906" y="46733"/>
                    <a:pt x="8870" y="46721"/>
                    <a:pt x="8859" y="46721"/>
                  </a:cubicBezTo>
                  <a:cubicBezTo>
                    <a:pt x="8692" y="47268"/>
                    <a:pt x="8561" y="47828"/>
                    <a:pt x="8370" y="48387"/>
                  </a:cubicBezTo>
                  <a:cubicBezTo>
                    <a:pt x="8108" y="49114"/>
                    <a:pt x="8168" y="49935"/>
                    <a:pt x="7668" y="50590"/>
                  </a:cubicBezTo>
                  <a:cubicBezTo>
                    <a:pt x="7620" y="51745"/>
                    <a:pt x="7561" y="52912"/>
                    <a:pt x="7537" y="54055"/>
                  </a:cubicBezTo>
                  <a:cubicBezTo>
                    <a:pt x="7537" y="54114"/>
                    <a:pt x="7620" y="54186"/>
                    <a:pt x="7668" y="54257"/>
                  </a:cubicBezTo>
                  <a:cubicBezTo>
                    <a:pt x="7692" y="54245"/>
                    <a:pt x="7716" y="54233"/>
                    <a:pt x="7739" y="54233"/>
                  </a:cubicBezTo>
                  <a:lnTo>
                    <a:pt x="7739" y="52614"/>
                  </a:lnTo>
                  <a:cubicBezTo>
                    <a:pt x="7799" y="53114"/>
                    <a:pt x="7811" y="53626"/>
                    <a:pt x="7858" y="54126"/>
                  </a:cubicBezTo>
                  <a:cubicBezTo>
                    <a:pt x="7870" y="54233"/>
                    <a:pt x="7977" y="54317"/>
                    <a:pt x="8049" y="54412"/>
                  </a:cubicBezTo>
                  <a:cubicBezTo>
                    <a:pt x="8085" y="54400"/>
                    <a:pt x="8097" y="54364"/>
                    <a:pt x="8132" y="54353"/>
                  </a:cubicBezTo>
                  <a:cubicBezTo>
                    <a:pt x="8085" y="53876"/>
                    <a:pt x="8037" y="53400"/>
                    <a:pt x="7989" y="52912"/>
                  </a:cubicBezTo>
                  <a:cubicBezTo>
                    <a:pt x="8085" y="53186"/>
                    <a:pt x="8108" y="53471"/>
                    <a:pt x="8144" y="53757"/>
                  </a:cubicBezTo>
                  <a:cubicBezTo>
                    <a:pt x="8227" y="54424"/>
                    <a:pt x="8227" y="54424"/>
                    <a:pt x="8454" y="54436"/>
                  </a:cubicBezTo>
                  <a:cubicBezTo>
                    <a:pt x="8430" y="53948"/>
                    <a:pt x="8394" y="53460"/>
                    <a:pt x="8382" y="52971"/>
                  </a:cubicBezTo>
                  <a:cubicBezTo>
                    <a:pt x="8561" y="53483"/>
                    <a:pt x="8406" y="54067"/>
                    <a:pt x="8680" y="54591"/>
                  </a:cubicBezTo>
                  <a:cubicBezTo>
                    <a:pt x="8728" y="51745"/>
                    <a:pt x="8966" y="48971"/>
                    <a:pt x="9918" y="46256"/>
                  </a:cubicBezTo>
                  <a:cubicBezTo>
                    <a:pt x="9275" y="47530"/>
                    <a:pt x="9109" y="48947"/>
                    <a:pt x="8811" y="50316"/>
                  </a:cubicBezTo>
                  <a:cubicBezTo>
                    <a:pt x="8787" y="50185"/>
                    <a:pt x="8787" y="50054"/>
                    <a:pt x="8799" y="49935"/>
                  </a:cubicBezTo>
                  <a:cubicBezTo>
                    <a:pt x="9085" y="48745"/>
                    <a:pt x="9359" y="47566"/>
                    <a:pt x="9632" y="46387"/>
                  </a:cubicBezTo>
                  <a:cubicBezTo>
                    <a:pt x="9644" y="46316"/>
                    <a:pt x="9621" y="46221"/>
                    <a:pt x="9597" y="46137"/>
                  </a:cubicBezTo>
                  <a:cubicBezTo>
                    <a:pt x="9573" y="46137"/>
                    <a:pt x="9525" y="46149"/>
                    <a:pt x="9501" y="46149"/>
                  </a:cubicBezTo>
                  <a:cubicBezTo>
                    <a:pt x="8966" y="47471"/>
                    <a:pt x="8811" y="48888"/>
                    <a:pt x="8585" y="50269"/>
                  </a:cubicBezTo>
                  <a:cubicBezTo>
                    <a:pt x="8549" y="50257"/>
                    <a:pt x="8501" y="50257"/>
                    <a:pt x="8442" y="50245"/>
                  </a:cubicBezTo>
                  <a:cubicBezTo>
                    <a:pt x="8632" y="49138"/>
                    <a:pt x="8823" y="48030"/>
                    <a:pt x="9037" y="46923"/>
                  </a:cubicBezTo>
                  <a:cubicBezTo>
                    <a:pt x="9025" y="46923"/>
                    <a:pt x="9001" y="46923"/>
                    <a:pt x="9001" y="46911"/>
                  </a:cubicBezTo>
                  <a:cubicBezTo>
                    <a:pt x="8728" y="47995"/>
                    <a:pt x="8442" y="49102"/>
                    <a:pt x="8156" y="50185"/>
                  </a:cubicBezTo>
                  <a:cubicBezTo>
                    <a:pt x="8132" y="50173"/>
                    <a:pt x="8085" y="50173"/>
                    <a:pt x="8049" y="50150"/>
                  </a:cubicBezTo>
                  <a:cubicBezTo>
                    <a:pt x="8347" y="49007"/>
                    <a:pt x="8632" y="47876"/>
                    <a:pt x="8918" y="46733"/>
                  </a:cubicBezTo>
                  <a:close/>
                  <a:moveTo>
                    <a:pt x="62722" y="48328"/>
                  </a:moveTo>
                  <a:cubicBezTo>
                    <a:pt x="62091" y="48352"/>
                    <a:pt x="61710" y="48459"/>
                    <a:pt x="61186" y="48757"/>
                  </a:cubicBezTo>
                  <a:cubicBezTo>
                    <a:pt x="55471" y="52102"/>
                    <a:pt x="49756" y="55472"/>
                    <a:pt x="44053" y="58817"/>
                  </a:cubicBezTo>
                  <a:cubicBezTo>
                    <a:pt x="43970" y="58865"/>
                    <a:pt x="43911" y="58948"/>
                    <a:pt x="43851" y="59008"/>
                  </a:cubicBezTo>
                  <a:lnTo>
                    <a:pt x="43887" y="59055"/>
                  </a:lnTo>
                  <a:cubicBezTo>
                    <a:pt x="50173" y="55484"/>
                    <a:pt x="56448" y="51900"/>
                    <a:pt x="62722" y="48328"/>
                  </a:cubicBezTo>
                  <a:close/>
                  <a:moveTo>
                    <a:pt x="19681" y="50185"/>
                  </a:moveTo>
                  <a:cubicBezTo>
                    <a:pt x="19693" y="50233"/>
                    <a:pt x="19693" y="50257"/>
                    <a:pt x="19705" y="50304"/>
                  </a:cubicBezTo>
                  <a:cubicBezTo>
                    <a:pt x="19836" y="50269"/>
                    <a:pt x="19979" y="50257"/>
                    <a:pt x="20110" y="50233"/>
                  </a:cubicBezTo>
                  <a:cubicBezTo>
                    <a:pt x="21170" y="50007"/>
                    <a:pt x="22205" y="49757"/>
                    <a:pt x="23277" y="49578"/>
                  </a:cubicBezTo>
                  <a:cubicBezTo>
                    <a:pt x="25099" y="49280"/>
                    <a:pt x="26908" y="49090"/>
                    <a:pt x="28730" y="48768"/>
                  </a:cubicBezTo>
                  <a:cubicBezTo>
                    <a:pt x="32683" y="48090"/>
                    <a:pt x="36624" y="47340"/>
                    <a:pt x="40577" y="46625"/>
                  </a:cubicBezTo>
                  <a:cubicBezTo>
                    <a:pt x="41363" y="46482"/>
                    <a:pt x="42148" y="46304"/>
                    <a:pt x="42934" y="46137"/>
                  </a:cubicBezTo>
                  <a:cubicBezTo>
                    <a:pt x="42815" y="46090"/>
                    <a:pt x="42696" y="46113"/>
                    <a:pt x="42601" y="46125"/>
                  </a:cubicBezTo>
                  <a:cubicBezTo>
                    <a:pt x="40589" y="46471"/>
                    <a:pt x="38577" y="46828"/>
                    <a:pt x="36552" y="47137"/>
                  </a:cubicBezTo>
                  <a:cubicBezTo>
                    <a:pt x="33921" y="47542"/>
                    <a:pt x="31254" y="47804"/>
                    <a:pt x="28647" y="48387"/>
                  </a:cubicBezTo>
                  <a:cubicBezTo>
                    <a:pt x="25789" y="49007"/>
                    <a:pt x="22920" y="49519"/>
                    <a:pt x="20050" y="50078"/>
                  </a:cubicBezTo>
                  <a:cubicBezTo>
                    <a:pt x="19919" y="50078"/>
                    <a:pt x="19788" y="50138"/>
                    <a:pt x="19681" y="50185"/>
                  </a:cubicBezTo>
                  <a:close/>
                  <a:moveTo>
                    <a:pt x="58793" y="49054"/>
                  </a:moveTo>
                  <a:cubicBezTo>
                    <a:pt x="58770" y="49042"/>
                    <a:pt x="58770" y="49019"/>
                    <a:pt x="58758" y="49007"/>
                  </a:cubicBezTo>
                  <a:cubicBezTo>
                    <a:pt x="58627" y="49042"/>
                    <a:pt x="58472" y="49054"/>
                    <a:pt x="58353" y="49114"/>
                  </a:cubicBezTo>
                  <a:cubicBezTo>
                    <a:pt x="57472" y="49578"/>
                    <a:pt x="56603" y="50019"/>
                    <a:pt x="55745" y="50519"/>
                  </a:cubicBezTo>
                  <a:cubicBezTo>
                    <a:pt x="52078" y="52614"/>
                    <a:pt x="48411" y="54710"/>
                    <a:pt x="44756" y="56805"/>
                  </a:cubicBezTo>
                  <a:cubicBezTo>
                    <a:pt x="44434" y="56984"/>
                    <a:pt x="44280" y="57258"/>
                    <a:pt x="44268" y="57686"/>
                  </a:cubicBezTo>
                  <a:cubicBezTo>
                    <a:pt x="45994" y="56710"/>
                    <a:pt x="47732" y="55781"/>
                    <a:pt x="49423" y="54769"/>
                  </a:cubicBezTo>
                  <a:cubicBezTo>
                    <a:pt x="51864" y="53293"/>
                    <a:pt x="54281" y="51757"/>
                    <a:pt x="56710" y="50257"/>
                  </a:cubicBezTo>
                  <a:cubicBezTo>
                    <a:pt x="57388" y="49840"/>
                    <a:pt x="58103" y="49459"/>
                    <a:pt x="58793" y="49054"/>
                  </a:cubicBezTo>
                  <a:close/>
                  <a:moveTo>
                    <a:pt x="18336" y="52150"/>
                  </a:moveTo>
                  <a:cubicBezTo>
                    <a:pt x="18372" y="52138"/>
                    <a:pt x="18407" y="52114"/>
                    <a:pt x="18443" y="52102"/>
                  </a:cubicBezTo>
                  <a:cubicBezTo>
                    <a:pt x="18407" y="52031"/>
                    <a:pt x="18395" y="51959"/>
                    <a:pt x="18372" y="51900"/>
                  </a:cubicBezTo>
                  <a:cubicBezTo>
                    <a:pt x="18205" y="51626"/>
                    <a:pt x="18026" y="51376"/>
                    <a:pt x="17848" y="51126"/>
                  </a:cubicBezTo>
                  <a:cubicBezTo>
                    <a:pt x="15990" y="48411"/>
                    <a:pt x="14157" y="45697"/>
                    <a:pt x="12014" y="43196"/>
                  </a:cubicBezTo>
                  <a:cubicBezTo>
                    <a:pt x="10513" y="41434"/>
                    <a:pt x="9037" y="39636"/>
                    <a:pt x="7561" y="37839"/>
                  </a:cubicBezTo>
                  <a:cubicBezTo>
                    <a:pt x="6442" y="36469"/>
                    <a:pt x="5346" y="35064"/>
                    <a:pt x="4239" y="33671"/>
                  </a:cubicBezTo>
                  <a:cubicBezTo>
                    <a:pt x="4179" y="33588"/>
                    <a:pt x="4156" y="33517"/>
                    <a:pt x="4108" y="33445"/>
                  </a:cubicBezTo>
                  <a:cubicBezTo>
                    <a:pt x="4060" y="33469"/>
                    <a:pt x="4001" y="33505"/>
                    <a:pt x="3965" y="33529"/>
                  </a:cubicBezTo>
                  <a:cubicBezTo>
                    <a:pt x="4025" y="33731"/>
                    <a:pt x="4025" y="33969"/>
                    <a:pt x="4144" y="34112"/>
                  </a:cubicBezTo>
                  <a:cubicBezTo>
                    <a:pt x="5310" y="35541"/>
                    <a:pt x="6489" y="37005"/>
                    <a:pt x="7716" y="38386"/>
                  </a:cubicBezTo>
                  <a:cubicBezTo>
                    <a:pt x="11014" y="42089"/>
                    <a:pt x="13978" y="46066"/>
                    <a:pt x="16895" y="50078"/>
                  </a:cubicBezTo>
                  <a:cubicBezTo>
                    <a:pt x="17383" y="50757"/>
                    <a:pt x="17860" y="51447"/>
                    <a:pt x="18336" y="52150"/>
                  </a:cubicBezTo>
                  <a:close/>
                  <a:moveTo>
                    <a:pt x="20348" y="47745"/>
                  </a:moveTo>
                  <a:cubicBezTo>
                    <a:pt x="29349" y="45851"/>
                    <a:pt x="38446" y="44458"/>
                    <a:pt x="47518" y="43042"/>
                  </a:cubicBezTo>
                  <a:cubicBezTo>
                    <a:pt x="47387" y="43030"/>
                    <a:pt x="47268" y="43030"/>
                    <a:pt x="47149" y="43042"/>
                  </a:cubicBezTo>
                  <a:cubicBezTo>
                    <a:pt x="45661" y="43232"/>
                    <a:pt x="44184" y="43446"/>
                    <a:pt x="42696" y="43649"/>
                  </a:cubicBezTo>
                  <a:cubicBezTo>
                    <a:pt x="40553" y="43946"/>
                    <a:pt x="38398" y="44220"/>
                    <a:pt x="36255" y="44542"/>
                  </a:cubicBezTo>
                  <a:cubicBezTo>
                    <a:pt x="35040" y="44744"/>
                    <a:pt x="33814" y="45042"/>
                    <a:pt x="32611" y="45280"/>
                  </a:cubicBezTo>
                  <a:cubicBezTo>
                    <a:pt x="28682" y="46006"/>
                    <a:pt x="24718" y="46613"/>
                    <a:pt x="20765" y="47256"/>
                  </a:cubicBezTo>
                  <a:cubicBezTo>
                    <a:pt x="20431" y="47304"/>
                    <a:pt x="20312" y="47399"/>
                    <a:pt x="20348" y="47745"/>
                  </a:cubicBezTo>
                  <a:close/>
                  <a:moveTo>
                    <a:pt x="67461" y="39601"/>
                  </a:moveTo>
                  <a:cubicBezTo>
                    <a:pt x="73093" y="38982"/>
                    <a:pt x="78689" y="38089"/>
                    <a:pt x="84285" y="37124"/>
                  </a:cubicBezTo>
                  <a:cubicBezTo>
                    <a:pt x="84273" y="37005"/>
                    <a:pt x="84249" y="36898"/>
                    <a:pt x="84237" y="36719"/>
                  </a:cubicBezTo>
                  <a:cubicBezTo>
                    <a:pt x="78629" y="37696"/>
                    <a:pt x="73045" y="38648"/>
                    <a:pt x="67461" y="39601"/>
                  </a:cubicBezTo>
                  <a:close/>
                  <a:moveTo>
                    <a:pt x="18562" y="53269"/>
                  </a:moveTo>
                  <a:cubicBezTo>
                    <a:pt x="18598" y="53245"/>
                    <a:pt x="18634" y="53233"/>
                    <a:pt x="18681" y="53221"/>
                  </a:cubicBezTo>
                  <a:cubicBezTo>
                    <a:pt x="18622" y="53079"/>
                    <a:pt x="18586" y="52912"/>
                    <a:pt x="18514" y="52793"/>
                  </a:cubicBezTo>
                  <a:cubicBezTo>
                    <a:pt x="18050" y="52126"/>
                    <a:pt x="17574" y="51471"/>
                    <a:pt x="17086" y="50816"/>
                  </a:cubicBezTo>
                  <a:cubicBezTo>
                    <a:pt x="14824" y="47804"/>
                    <a:pt x="12621" y="44756"/>
                    <a:pt x="10287" y="41803"/>
                  </a:cubicBezTo>
                  <a:cubicBezTo>
                    <a:pt x="8299" y="39303"/>
                    <a:pt x="6192" y="36922"/>
                    <a:pt x="4156" y="34505"/>
                  </a:cubicBezTo>
                  <a:lnTo>
                    <a:pt x="4013" y="34362"/>
                  </a:lnTo>
                  <a:cubicBezTo>
                    <a:pt x="4048" y="34541"/>
                    <a:pt x="4120" y="34695"/>
                    <a:pt x="4227" y="34826"/>
                  </a:cubicBezTo>
                  <a:cubicBezTo>
                    <a:pt x="6334" y="37434"/>
                    <a:pt x="8454" y="40041"/>
                    <a:pt x="10549" y="42661"/>
                  </a:cubicBezTo>
                  <a:cubicBezTo>
                    <a:pt x="12311" y="44839"/>
                    <a:pt x="14062" y="47042"/>
                    <a:pt x="15776" y="49280"/>
                  </a:cubicBezTo>
                  <a:cubicBezTo>
                    <a:pt x="16740" y="50554"/>
                    <a:pt x="17633" y="51924"/>
                    <a:pt x="18562" y="53269"/>
                  </a:cubicBezTo>
                  <a:close/>
                  <a:moveTo>
                    <a:pt x="57400" y="49292"/>
                  </a:moveTo>
                  <a:cubicBezTo>
                    <a:pt x="57400" y="49280"/>
                    <a:pt x="57388" y="49245"/>
                    <a:pt x="57388" y="49233"/>
                  </a:cubicBezTo>
                  <a:cubicBezTo>
                    <a:pt x="57019" y="49340"/>
                    <a:pt x="56614" y="49388"/>
                    <a:pt x="56269" y="49542"/>
                  </a:cubicBezTo>
                  <a:cubicBezTo>
                    <a:pt x="55198" y="50102"/>
                    <a:pt x="54150" y="50673"/>
                    <a:pt x="53102" y="51293"/>
                  </a:cubicBezTo>
                  <a:cubicBezTo>
                    <a:pt x="50554" y="52781"/>
                    <a:pt x="48102" y="54412"/>
                    <a:pt x="45435" y="55698"/>
                  </a:cubicBezTo>
                  <a:cubicBezTo>
                    <a:pt x="45184" y="55817"/>
                    <a:pt x="45018" y="56115"/>
                    <a:pt x="44815" y="56317"/>
                  </a:cubicBezTo>
                  <a:cubicBezTo>
                    <a:pt x="44839" y="56365"/>
                    <a:pt x="44887" y="56412"/>
                    <a:pt x="44923" y="56436"/>
                  </a:cubicBezTo>
                  <a:cubicBezTo>
                    <a:pt x="49090" y="54055"/>
                    <a:pt x="53233" y="51674"/>
                    <a:pt x="57400" y="49292"/>
                  </a:cubicBezTo>
                  <a:close/>
                  <a:moveTo>
                    <a:pt x="75676" y="28992"/>
                  </a:moveTo>
                  <a:lnTo>
                    <a:pt x="75414" y="28992"/>
                  </a:lnTo>
                  <a:cubicBezTo>
                    <a:pt x="74129" y="29064"/>
                    <a:pt x="72843" y="29123"/>
                    <a:pt x="71557" y="29218"/>
                  </a:cubicBezTo>
                  <a:cubicBezTo>
                    <a:pt x="69295" y="29385"/>
                    <a:pt x="67044" y="29564"/>
                    <a:pt x="64782" y="29742"/>
                  </a:cubicBezTo>
                  <a:cubicBezTo>
                    <a:pt x="62841" y="29885"/>
                    <a:pt x="60901" y="30052"/>
                    <a:pt x="58948" y="30183"/>
                  </a:cubicBezTo>
                  <a:cubicBezTo>
                    <a:pt x="58650" y="30195"/>
                    <a:pt x="58341" y="30040"/>
                    <a:pt x="58043" y="30064"/>
                  </a:cubicBezTo>
                  <a:cubicBezTo>
                    <a:pt x="56150" y="30171"/>
                    <a:pt x="54269" y="30290"/>
                    <a:pt x="52376" y="30421"/>
                  </a:cubicBezTo>
                  <a:cubicBezTo>
                    <a:pt x="52090" y="30433"/>
                    <a:pt x="51816" y="30564"/>
                    <a:pt x="51554" y="30659"/>
                  </a:cubicBezTo>
                  <a:cubicBezTo>
                    <a:pt x="52995" y="30540"/>
                    <a:pt x="54412" y="30350"/>
                    <a:pt x="55841" y="30350"/>
                  </a:cubicBezTo>
                  <a:cubicBezTo>
                    <a:pt x="55841" y="30373"/>
                    <a:pt x="55841" y="30421"/>
                    <a:pt x="55852" y="30445"/>
                  </a:cubicBezTo>
                  <a:cubicBezTo>
                    <a:pt x="54459" y="30588"/>
                    <a:pt x="53066" y="30731"/>
                    <a:pt x="51685" y="30862"/>
                  </a:cubicBezTo>
                  <a:cubicBezTo>
                    <a:pt x="51685" y="30909"/>
                    <a:pt x="51685" y="30945"/>
                    <a:pt x="51709" y="30992"/>
                  </a:cubicBezTo>
                  <a:cubicBezTo>
                    <a:pt x="59651" y="30314"/>
                    <a:pt x="67616" y="29659"/>
                    <a:pt x="75676" y="28992"/>
                  </a:cubicBezTo>
                  <a:close/>
                  <a:moveTo>
                    <a:pt x="3144" y="26801"/>
                  </a:moveTo>
                  <a:cubicBezTo>
                    <a:pt x="3120" y="26825"/>
                    <a:pt x="3096" y="26825"/>
                    <a:pt x="3084" y="26837"/>
                  </a:cubicBezTo>
                  <a:cubicBezTo>
                    <a:pt x="3215" y="27016"/>
                    <a:pt x="3322" y="27242"/>
                    <a:pt x="3501" y="27337"/>
                  </a:cubicBezTo>
                  <a:cubicBezTo>
                    <a:pt x="4929" y="28206"/>
                    <a:pt x="6370" y="29052"/>
                    <a:pt x="7835" y="29873"/>
                  </a:cubicBezTo>
                  <a:cubicBezTo>
                    <a:pt x="10752" y="31504"/>
                    <a:pt x="13692" y="33124"/>
                    <a:pt x="16621" y="34767"/>
                  </a:cubicBezTo>
                  <a:cubicBezTo>
                    <a:pt x="16740" y="34826"/>
                    <a:pt x="16860" y="34886"/>
                    <a:pt x="16979" y="34933"/>
                  </a:cubicBezTo>
                  <a:lnTo>
                    <a:pt x="17026" y="34838"/>
                  </a:lnTo>
                  <a:close/>
                  <a:moveTo>
                    <a:pt x="73021" y="28730"/>
                  </a:moveTo>
                  <a:cubicBezTo>
                    <a:pt x="78046" y="28647"/>
                    <a:pt x="83034" y="27909"/>
                    <a:pt x="88047" y="27552"/>
                  </a:cubicBezTo>
                  <a:cubicBezTo>
                    <a:pt x="87821" y="27397"/>
                    <a:pt x="87571" y="27218"/>
                    <a:pt x="87345" y="27242"/>
                  </a:cubicBezTo>
                  <a:cubicBezTo>
                    <a:pt x="86380" y="27290"/>
                    <a:pt x="85428" y="27397"/>
                    <a:pt x="84475" y="27504"/>
                  </a:cubicBezTo>
                  <a:cubicBezTo>
                    <a:pt x="82784" y="27694"/>
                    <a:pt x="81082" y="27909"/>
                    <a:pt x="79391" y="28087"/>
                  </a:cubicBezTo>
                  <a:cubicBezTo>
                    <a:pt x="77260" y="28325"/>
                    <a:pt x="75129" y="28516"/>
                    <a:pt x="73021" y="28730"/>
                  </a:cubicBezTo>
                  <a:close/>
                  <a:moveTo>
                    <a:pt x="18050" y="20313"/>
                  </a:moveTo>
                  <a:cubicBezTo>
                    <a:pt x="18074" y="20289"/>
                    <a:pt x="18098" y="20241"/>
                    <a:pt x="18110" y="20217"/>
                  </a:cubicBezTo>
                  <a:cubicBezTo>
                    <a:pt x="13931" y="18550"/>
                    <a:pt x="9751" y="16896"/>
                    <a:pt x="5537" y="15217"/>
                  </a:cubicBezTo>
                  <a:cubicBezTo>
                    <a:pt x="5513" y="15383"/>
                    <a:pt x="5489" y="15526"/>
                    <a:pt x="5465" y="15729"/>
                  </a:cubicBezTo>
                  <a:cubicBezTo>
                    <a:pt x="9656" y="17265"/>
                    <a:pt x="13859" y="18789"/>
                    <a:pt x="18050" y="20313"/>
                  </a:cubicBezTo>
                  <a:close/>
                  <a:moveTo>
                    <a:pt x="3965" y="34898"/>
                  </a:moveTo>
                  <a:cubicBezTo>
                    <a:pt x="3917" y="35231"/>
                    <a:pt x="3965" y="35481"/>
                    <a:pt x="4203" y="35672"/>
                  </a:cubicBezTo>
                  <a:cubicBezTo>
                    <a:pt x="4358" y="35826"/>
                    <a:pt x="4513" y="35993"/>
                    <a:pt x="4644" y="36172"/>
                  </a:cubicBezTo>
                  <a:cubicBezTo>
                    <a:pt x="7192" y="39220"/>
                    <a:pt x="9775" y="42232"/>
                    <a:pt x="12252" y="45339"/>
                  </a:cubicBezTo>
                  <a:cubicBezTo>
                    <a:pt x="13907" y="47399"/>
                    <a:pt x="15371" y="49602"/>
                    <a:pt x="16955" y="51733"/>
                  </a:cubicBezTo>
                  <a:cubicBezTo>
                    <a:pt x="17395" y="52328"/>
                    <a:pt x="17872" y="52912"/>
                    <a:pt x="18324" y="53483"/>
                  </a:cubicBezTo>
                  <a:cubicBezTo>
                    <a:pt x="18348" y="53471"/>
                    <a:pt x="18384" y="53448"/>
                    <a:pt x="18395" y="53436"/>
                  </a:cubicBezTo>
                  <a:lnTo>
                    <a:pt x="18264" y="53210"/>
                  </a:lnTo>
                  <a:cubicBezTo>
                    <a:pt x="17371" y="51959"/>
                    <a:pt x="16526" y="50673"/>
                    <a:pt x="15586" y="49471"/>
                  </a:cubicBezTo>
                  <a:cubicBezTo>
                    <a:pt x="13800" y="47149"/>
                    <a:pt x="11966" y="44851"/>
                    <a:pt x="10156" y="42577"/>
                  </a:cubicBezTo>
                  <a:cubicBezTo>
                    <a:pt x="8132" y="40017"/>
                    <a:pt x="6061" y="37481"/>
                    <a:pt x="3965" y="34898"/>
                  </a:cubicBezTo>
                  <a:close/>
                  <a:moveTo>
                    <a:pt x="41446" y="30064"/>
                  </a:moveTo>
                  <a:cubicBezTo>
                    <a:pt x="41553" y="29826"/>
                    <a:pt x="41482" y="29742"/>
                    <a:pt x="41255" y="29671"/>
                  </a:cubicBezTo>
                  <a:cubicBezTo>
                    <a:pt x="40708" y="29528"/>
                    <a:pt x="40160" y="29361"/>
                    <a:pt x="39636" y="29171"/>
                  </a:cubicBezTo>
                  <a:cubicBezTo>
                    <a:pt x="36957" y="28111"/>
                    <a:pt x="34290" y="27063"/>
                    <a:pt x="31552" y="26147"/>
                  </a:cubicBezTo>
                  <a:cubicBezTo>
                    <a:pt x="28444" y="25111"/>
                    <a:pt x="25408" y="23861"/>
                    <a:pt x="22336" y="22694"/>
                  </a:cubicBezTo>
                  <a:cubicBezTo>
                    <a:pt x="22063" y="22599"/>
                    <a:pt x="21765" y="22491"/>
                    <a:pt x="21479" y="22384"/>
                  </a:cubicBezTo>
                  <a:cubicBezTo>
                    <a:pt x="21467" y="22408"/>
                    <a:pt x="21443" y="22456"/>
                    <a:pt x="21432" y="22491"/>
                  </a:cubicBezTo>
                  <a:cubicBezTo>
                    <a:pt x="28099" y="25004"/>
                    <a:pt x="34767" y="27540"/>
                    <a:pt x="41446" y="30064"/>
                  </a:cubicBezTo>
                  <a:close/>
                  <a:moveTo>
                    <a:pt x="86273" y="26420"/>
                  </a:moveTo>
                  <a:cubicBezTo>
                    <a:pt x="86297" y="26385"/>
                    <a:pt x="86309" y="26373"/>
                    <a:pt x="86321" y="26349"/>
                  </a:cubicBezTo>
                  <a:cubicBezTo>
                    <a:pt x="86094" y="26290"/>
                    <a:pt x="85880" y="26147"/>
                    <a:pt x="85666" y="26170"/>
                  </a:cubicBezTo>
                  <a:cubicBezTo>
                    <a:pt x="84035" y="26266"/>
                    <a:pt x="82380" y="26361"/>
                    <a:pt x="80737" y="26528"/>
                  </a:cubicBezTo>
                  <a:cubicBezTo>
                    <a:pt x="79141" y="26682"/>
                    <a:pt x="77569" y="26968"/>
                    <a:pt x="75998" y="27194"/>
                  </a:cubicBezTo>
                  <a:cubicBezTo>
                    <a:pt x="75164" y="27313"/>
                    <a:pt x="74307" y="27433"/>
                    <a:pt x="73474" y="27552"/>
                  </a:cubicBezTo>
                  <a:cubicBezTo>
                    <a:pt x="73509" y="27587"/>
                    <a:pt x="73557" y="27611"/>
                    <a:pt x="73581" y="27611"/>
                  </a:cubicBezTo>
                  <a:cubicBezTo>
                    <a:pt x="77808" y="27206"/>
                    <a:pt x="82034" y="26825"/>
                    <a:pt x="86273" y="26420"/>
                  </a:cubicBezTo>
                  <a:close/>
                  <a:moveTo>
                    <a:pt x="38100" y="32564"/>
                  </a:moveTo>
                  <a:cubicBezTo>
                    <a:pt x="37815" y="32505"/>
                    <a:pt x="37624" y="32421"/>
                    <a:pt x="37434" y="32433"/>
                  </a:cubicBezTo>
                  <a:cubicBezTo>
                    <a:pt x="35981" y="32612"/>
                    <a:pt x="34564" y="32802"/>
                    <a:pt x="33112" y="33017"/>
                  </a:cubicBezTo>
                  <a:cubicBezTo>
                    <a:pt x="30016" y="33457"/>
                    <a:pt x="26932" y="33921"/>
                    <a:pt x="23860" y="34362"/>
                  </a:cubicBezTo>
                  <a:cubicBezTo>
                    <a:pt x="22694" y="34529"/>
                    <a:pt x="21515" y="34660"/>
                    <a:pt x="20265" y="34814"/>
                  </a:cubicBezTo>
                  <a:cubicBezTo>
                    <a:pt x="21146" y="34922"/>
                    <a:pt x="37386" y="32838"/>
                    <a:pt x="38100" y="32564"/>
                  </a:cubicBezTo>
                  <a:close/>
                  <a:moveTo>
                    <a:pt x="50221" y="54674"/>
                  </a:moveTo>
                  <a:cubicBezTo>
                    <a:pt x="50233" y="54698"/>
                    <a:pt x="50245" y="54722"/>
                    <a:pt x="50245" y="54734"/>
                  </a:cubicBezTo>
                  <a:cubicBezTo>
                    <a:pt x="53733" y="52733"/>
                    <a:pt x="57222" y="50721"/>
                    <a:pt x="60710" y="48709"/>
                  </a:cubicBezTo>
                  <a:cubicBezTo>
                    <a:pt x="60698" y="48673"/>
                    <a:pt x="60675" y="48638"/>
                    <a:pt x="60663" y="48590"/>
                  </a:cubicBezTo>
                  <a:cubicBezTo>
                    <a:pt x="60174" y="48757"/>
                    <a:pt x="59627" y="48852"/>
                    <a:pt x="59186" y="49114"/>
                  </a:cubicBezTo>
                  <a:cubicBezTo>
                    <a:pt x="56436" y="50781"/>
                    <a:pt x="53697" y="52495"/>
                    <a:pt x="50959" y="54186"/>
                  </a:cubicBezTo>
                  <a:cubicBezTo>
                    <a:pt x="50709" y="54353"/>
                    <a:pt x="50471" y="54519"/>
                    <a:pt x="50221" y="54674"/>
                  </a:cubicBezTo>
                  <a:close/>
                  <a:moveTo>
                    <a:pt x="18455" y="34600"/>
                  </a:moveTo>
                  <a:cubicBezTo>
                    <a:pt x="18491" y="34648"/>
                    <a:pt x="18503" y="34731"/>
                    <a:pt x="18514" y="34719"/>
                  </a:cubicBezTo>
                  <a:cubicBezTo>
                    <a:pt x="24599" y="34112"/>
                    <a:pt x="30623" y="33171"/>
                    <a:pt x="36683" y="32207"/>
                  </a:cubicBezTo>
                  <a:cubicBezTo>
                    <a:pt x="36672" y="31909"/>
                    <a:pt x="36445" y="31969"/>
                    <a:pt x="36267" y="32005"/>
                  </a:cubicBezTo>
                  <a:cubicBezTo>
                    <a:pt x="33552" y="32445"/>
                    <a:pt x="30826" y="32909"/>
                    <a:pt x="28099" y="33338"/>
                  </a:cubicBezTo>
                  <a:cubicBezTo>
                    <a:pt x="26313" y="33624"/>
                    <a:pt x="24515" y="33850"/>
                    <a:pt x="22729" y="34088"/>
                  </a:cubicBezTo>
                  <a:cubicBezTo>
                    <a:pt x="21301" y="34279"/>
                    <a:pt x="19884" y="34445"/>
                    <a:pt x="18455" y="34600"/>
                  </a:cubicBezTo>
                  <a:close/>
                  <a:moveTo>
                    <a:pt x="41470" y="28921"/>
                  </a:moveTo>
                  <a:cubicBezTo>
                    <a:pt x="41494" y="28885"/>
                    <a:pt x="41505" y="28849"/>
                    <a:pt x="41541" y="28814"/>
                  </a:cubicBezTo>
                  <a:cubicBezTo>
                    <a:pt x="41434" y="28730"/>
                    <a:pt x="41363" y="28611"/>
                    <a:pt x="41244" y="28576"/>
                  </a:cubicBezTo>
                  <a:cubicBezTo>
                    <a:pt x="39100" y="27754"/>
                    <a:pt x="36969" y="26909"/>
                    <a:pt x="34802" y="26147"/>
                  </a:cubicBezTo>
                  <a:cubicBezTo>
                    <a:pt x="32671" y="25408"/>
                    <a:pt x="30492" y="24754"/>
                    <a:pt x="28349" y="24039"/>
                  </a:cubicBezTo>
                  <a:cubicBezTo>
                    <a:pt x="27682" y="23813"/>
                    <a:pt x="27027" y="23575"/>
                    <a:pt x="26361" y="23337"/>
                  </a:cubicBezTo>
                  <a:cubicBezTo>
                    <a:pt x="30837" y="25158"/>
                    <a:pt x="35529" y="26444"/>
                    <a:pt x="39946" y="28445"/>
                  </a:cubicBezTo>
                  <a:cubicBezTo>
                    <a:pt x="40434" y="28647"/>
                    <a:pt x="40958" y="28766"/>
                    <a:pt x="41470" y="28921"/>
                  </a:cubicBezTo>
                  <a:close/>
                  <a:moveTo>
                    <a:pt x="55793" y="28909"/>
                  </a:moveTo>
                  <a:cubicBezTo>
                    <a:pt x="55793" y="28933"/>
                    <a:pt x="55817" y="28980"/>
                    <a:pt x="55817" y="29004"/>
                  </a:cubicBezTo>
                  <a:cubicBezTo>
                    <a:pt x="56924" y="28921"/>
                    <a:pt x="58055" y="28849"/>
                    <a:pt x="59174" y="28754"/>
                  </a:cubicBezTo>
                  <a:cubicBezTo>
                    <a:pt x="59174" y="28802"/>
                    <a:pt x="59186" y="28849"/>
                    <a:pt x="59186" y="28885"/>
                  </a:cubicBezTo>
                  <a:cubicBezTo>
                    <a:pt x="58698" y="28933"/>
                    <a:pt x="58222" y="28968"/>
                    <a:pt x="57734" y="29004"/>
                  </a:cubicBezTo>
                  <a:cubicBezTo>
                    <a:pt x="57246" y="29052"/>
                    <a:pt x="56734" y="29111"/>
                    <a:pt x="56245" y="29147"/>
                  </a:cubicBezTo>
                  <a:cubicBezTo>
                    <a:pt x="55174" y="29218"/>
                    <a:pt x="55043" y="29230"/>
                    <a:pt x="54840" y="29504"/>
                  </a:cubicBezTo>
                  <a:lnTo>
                    <a:pt x="67521" y="28337"/>
                  </a:lnTo>
                  <a:cubicBezTo>
                    <a:pt x="67342" y="28242"/>
                    <a:pt x="67163" y="28242"/>
                    <a:pt x="67009" y="28266"/>
                  </a:cubicBezTo>
                  <a:cubicBezTo>
                    <a:pt x="65354" y="28361"/>
                    <a:pt x="63687" y="28504"/>
                    <a:pt x="62032" y="28587"/>
                  </a:cubicBezTo>
                  <a:cubicBezTo>
                    <a:pt x="60222" y="28683"/>
                    <a:pt x="58412" y="28742"/>
                    <a:pt x="56603" y="28814"/>
                  </a:cubicBezTo>
                  <a:cubicBezTo>
                    <a:pt x="56317" y="28814"/>
                    <a:pt x="56055" y="28873"/>
                    <a:pt x="55793" y="28909"/>
                  </a:cubicBezTo>
                  <a:close/>
                  <a:moveTo>
                    <a:pt x="8132" y="43637"/>
                  </a:moveTo>
                  <a:cubicBezTo>
                    <a:pt x="8156" y="43613"/>
                    <a:pt x="8168" y="43577"/>
                    <a:pt x="8204" y="43530"/>
                  </a:cubicBezTo>
                  <a:cubicBezTo>
                    <a:pt x="8025" y="43411"/>
                    <a:pt x="7846" y="43232"/>
                    <a:pt x="7656" y="43173"/>
                  </a:cubicBezTo>
                  <a:cubicBezTo>
                    <a:pt x="6084" y="42768"/>
                    <a:pt x="4525" y="42399"/>
                    <a:pt x="2965" y="42030"/>
                  </a:cubicBezTo>
                  <a:cubicBezTo>
                    <a:pt x="2477" y="41910"/>
                    <a:pt x="2298" y="41994"/>
                    <a:pt x="2072" y="42458"/>
                  </a:cubicBezTo>
                  <a:cubicBezTo>
                    <a:pt x="4298" y="43065"/>
                    <a:pt x="6537" y="43661"/>
                    <a:pt x="8763" y="44280"/>
                  </a:cubicBezTo>
                  <a:cubicBezTo>
                    <a:pt x="8644" y="44149"/>
                    <a:pt x="8513" y="44006"/>
                    <a:pt x="8347" y="43946"/>
                  </a:cubicBezTo>
                  <a:cubicBezTo>
                    <a:pt x="7811" y="43756"/>
                    <a:pt x="7275" y="43565"/>
                    <a:pt x="6727" y="43423"/>
                  </a:cubicBezTo>
                  <a:cubicBezTo>
                    <a:pt x="5370" y="43089"/>
                    <a:pt x="4025" y="42792"/>
                    <a:pt x="2667" y="42458"/>
                  </a:cubicBezTo>
                  <a:cubicBezTo>
                    <a:pt x="2548" y="42434"/>
                    <a:pt x="2429" y="42375"/>
                    <a:pt x="2215" y="42291"/>
                  </a:cubicBezTo>
                  <a:cubicBezTo>
                    <a:pt x="2370" y="42232"/>
                    <a:pt x="2417" y="42208"/>
                    <a:pt x="2441" y="42220"/>
                  </a:cubicBezTo>
                  <a:cubicBezTo>
                    <a:pt x="4358" y="42577"/>
                    <a:pt x="6263" y="42994"/>
                    <a:pt x="8132" y="43637"/>
                  </a:cubicBezTo>
                  <a:close/>
                  <a:moveTo>
                    <a:pt x="88333" y="13074"/>
                  </a:moveTo>
                  <a:cubicBezTo>
                    <a:pt x="88297" y="13038"/>
                    <a:pt x="88285" y="12990"/>
                    <a:pt x="88261" y="12966"/>
                  </a:cubicBezTo>
                  <a:cubicBezTo>
                    <a:pt x="85094" y="13919"/>
                    <a:pt x="81927" y="14860"/>
                    <a:pt x="78772" y="15824"/>
                  </a:cubicBezTo>
                  <a:cubicBezTo>
                    <a:pt x="75617" y="16788"/>
                    <a:pt x="72486" y="17812"/>
                    <a:pt x="69438" y="19158"/>
                  </a:cubicBezTo>
                  <a:cubicBezTo>
                    <a:pt x="69521" y="19158"/>
                    <a:pt x="69592" y="19122"/>
                    <a:pt x="69664" y="19110"/>
                  </a:cubicBezTo>
                  <a:cubicBezTo>
                    <a:pt x="70842" y="18693"/>
                    <a:pt x="71997" y="18265"/>
                    <a:pt x="73176" y="17872"/>
                  </a:cubicBezTo>
                  <a:cubicBezTo>
                    <a:pt x="76807" y="16681"/>
                    <a:pt x="80451" y="15491"/>
                    <a:pt x="84082" y="14336"/>
                  </a:cubicBezTo>
                  <a:cubicBezTo>
                    <a:pt x="85380" y="13919"/>
                    <a:pt x="86690" y="13597"/>
                    <a:pt x="87999" y="13228"/>
                  </a:cubicBezTo>
                  <a:cubicBezTo>
                    <a:pt x="88142" y="13205"/>
                    <a:pt x="88226" y="13109"/>
                    <a:pt x="88333" y="13074"/>
                  </a:cubicBezTo>
                  <a:close/>
                  <a:moveTo>
                    <a:pt x="48375" y="22634"/>
                  </a:moveTo>
                  <a:cubicBezTo>
                    <a:pt x="48947" y="22861"/>
                    <a:pt x="49471" y="23075"/>
                    <a:pt x="49995" y="23277"/>
                  </a:cubicBezTo>
                  <a:cubicBezTo>
                    <a:pt x="49864" y="23325"/>
                    <a:pt x="49756" y="23313"/>
                    <a:pt x="49637" y="23277"/>
                  </a:cubicBezTo>
                  <a:cubicBezTo>
                    <a:pt x="49280" y="23146"/>
                    <a:pt x="48887" y="23039"/>
                    <a:pt x="48566" y="22861"/>
                  </a:cubicBezTo>
                  <a:cubicBezTo>
                    <a:pt x="48149" y="22622"/>
                    <a:pt x="47804" y="22789"/>
                    <a:pt x="47399" y="22956"/>
                  </a:cubicBezTo>
                  <a:cubicBezTo>
                    <a:pt x="48042" y="23253"/>
                    <a:pt x="48637" y="23551"/>
                    <a:pt x="49233" y="23825"/>
                  </a:cubicBezTo>
                  <a:cubicBezTo>
                    <a:pt x="49268" y="23849"/>
                    <a:pt x="49328" y="23825"/>
                    <a:pt x="49364" y="23813"/>
                  </a:cubicBezTo>
                  <a:cubicBezTo>
                    <a:pt x="50149" y="23551"/>
                    <a:pt x="50947" y="23277"/>
                    <a:pt x="51757" y="22992"/>
                  </a:cubicBezTo>
                  <a:cubicBezTo>
                    <a:pt x="50971" y="22813"/>
                    <a:pt x="50233" y="22670"/>
                    <a:pt x="49518" y="22480"/>
                  </a:cubicBezTo>
                  <a:cubicBezTo>
                    <a:pt x="49114" y="22360"/>
                    <a:pt x="48768" y="22420"/>
                    <a:pt x="48375" y="22634"/>
                  </a:cubicBezTo>
                  <a:close/>
                  <a:moveTo>
                    <a:pt x="72807" y="41803"/>
                  </a:moveTo>
                  <a:cubicBezTo>
                    <a:pt x="72807" y="41827"/>
                    <a:pt x="72807" y="41851"/>
                    <a:pt x="72819" y="41863"/>
                  </a:cubicBezTo>
                  <a:cubicBezTo>
                    <a:pt x="76677" y="41315"/>
                    <a:pt x="80522" y="40767"/>
                    <a:pt x="84368" y="40232"/>
                  </a:cubicBezTo>
                  <a:lnTo>
                    <a:pt x="84368" y="39815"/>
                  </a:lnTo>
                  <a:cubicBezTo>
                    <a:pt x="80487" y="40482"/>
                    <a:pt x="76653" y="41148"/>
                    <a:pt x="72807" y="41803"/>
                  </a:cubicBezTo>
                  <a:close/>
                  <a:moveTo>
                    <a:pt x="57698" y="44339"/>
                  </a:moveTo>
                  <a:cubicBezTo>
                    <a:pt x="62329" y="43935"/>
                    <a:pt x="66913" y="43101"/>
                    <a:pt x="71473" y="42161"/>
                  </a:cubicBezTo>
                  <a:cubicBezTo>
                    <a:pt x="71473" y="42137"/>
                    <a:pt x="71450" y="42101"/>
                    <a:pt x="71450" y="42077"/>
                  </a:cubicBezTo>
                  <a:cubicBezTo>
                    <a:pt x="66866" y="42839"/>
                    <a:pt x="62282" y="43589"/>
                    <a:pt x="57698" y="44339"/>
                  </a:cubicBezTo>
                  <a:close/>
                  <a:moveTo>
                    <a:pt x="88523" y="28028"/>
                  </a:moveTo>
                  <a:cubicBezTo>
                    <a:pt x="88523" y="27980"/>
                    <a:pt x="88523" y="27956"/>
                    <a:pt x="88535" y="27909"/>
                  </a:cubicBezTo>
                  <a:cubicBezTo>
                    <a:pt x="88214" y="27683"/>
                    <a:pt x="78296" y="28528"/>
                    <a:pt x="76855" y="28992"/>
                  </a:cubicBezTo>
                  <a:cubicBezTo>
                    <a:pt x="80737" y="28671"/>
                    <a:pt x="84630" y="28349"/>
                    <a:pt x="88523" y="28028"/>
                  </a:cubicBezTo>
                  <a:close/>
                  <a:moveTo>
                    <a:pt x="74724" y="43208"/>
                  </a:moveTo>
                  <a:cubicBezTo>
                    <a:pt x="77915" y="42756"/>
                    <a:pt x="81153" y="42803"/>
                    <a:pt x="84285" y="42077"/>
                  </a:cubicBezTo>
                  <a:cubicBezTo>
                    <a:pt x="84297" y="41922"/>
                    <a:pt x="84332" y="41803"/>
                    <a:pt x="84332" y="41744"/>
                  </a:cubicBezTo>
                  <a:cubicBezTo>
                    <a:pt x="81129" y="42220"/>
                    <a:pt x="77927" y="42720"/>
                    <a:pt x="74724" y="43208"/>
                  </a:cubicBezTo>
                  <a:close/>
                  <a:moveTo>
                    <a:pt x="32326" y="32421"/>
                  </a:moveTo>
                  <a:cubicBezTo>
                    <a:pt x="27563" y="32838"/>
                    <a:pt x="22872" y="33802"/>
                    <a:pt x="18098" y="34160"/>
                  </a:cubicBezTo>
                  <a:cubicBezTo>
                    <a:pt x="18169" y="34231"/>
                    <a:pt x="18264" y="34338"/>
                    <a:pt x="18336" y="34326"/>
                  </a:cubicBezTo>
                  <a:cubicBezTo>
                    <a:pt x="18872" y="34279"/>
                    <a:pt x="19396" y="34207"/>
                    <a:pt x="19931" y="34124"/>
                  </a:cubicBezTo>
                  <a:cubicBezTo>
                    <a:pt x="22372" y="33814"/>
                    <a:pt x="24813" y="33517"/>
                    <a:pt x="27254" y="33171"/>
                  </a:cubicBezTo>
                  <a:cubicBezTo>
                    <a:pt x="28944" y="32933"/>
                    <a:pt x="30635" y="32671"/>
                    <a:pt x="32326" y="32421"/>
                  </a:cubicBezTo>
                  <a:close/>
                  <a:moveTo>
                    <a:pt x="19538" y="49007"/>
                  </a:moveTo>
                  <a:cubicBezTo>
                    <a:pt x="19717" y="48745"/>
                    <a:pt x="19646" y="48566"/>
                    <a:pt x="19479" y="48352"/>
                  </a:cubicBezTo>
                  <a:cubicBezTo>
                    <a:pt x="17669" y="46197"/>
                    <a:pt x="15847" y="44030"/>
                    <a:pt x="14038" y="41863"/>
                  </a:cubicBezTo>
                  <a:cubicBezTo>
                    <a:pt x="14026" y="41851"/>
                    <a:pt x="13990" y="41851"/>
                    <a:pt x="13966" y="41851"/>
                  </a:cubicBezTo>
                  <a:cubicBezTo>
                    <a:pt x="13942" y="41863"/>
                    <a:pt x="13931" y="41887"/>
                    <a:pt x="13919" y="41910"/>
                  </a:cubicBezTo>
                  <a:cubicBezTo>
                    <a:pt x="15788" y="44280"/>
                    <a:pt x="17657" y="46625"/>
                    <a:pt x="19538" y="49007"/>
                  </a:cubicBezTo>
                  <a:close/>
                  <a:moveTo>
                    <a:pt x="74105" y="27159"/>
                  </a:moveTo>
                  <a:cubicBezTo>
                    <a:pt x="69283" y="27563"/>
                    <a:pt x="64485" y="27956"/>
                    <a:pt x="59698" y="28337"/>
                  </a:cubicBezTo>
                  <a:cubicBezTo>
                    <a:pt x="64508" y="28171"/>
                    <a:pt x="69295" y="27873"/>
                    <a:pt x="74105" y="27159"/>
                  </a:cubicBezTo>
                  <a:close/>
                  <a:moveTo>
                    <a:pt x="30790" y="33886"/>
                  </a:moveTo>
                  <a:cubicBezTo>
                    <a:pt x="30790" y="33921"/>
                    <a:pt x="30790" y="33945"/>
                    <a:pt x="30814" y="33981"/>
                  </a:cubicBezTo>
                  <a:cubicBezTo>
                    <a:pt x="33624" y="33695"/>
                    <a:pt x="36433" y="33409"/>
                    <a:pt x="39231" y="33136"/>
                  </a:cubicBezTo>
                  <a:cubicBezTo>
                    <a:pt x="38934" y="32897"/>
                    <a:pt x="38648" y="32790"/>
                    <a:pt x="38291" y="32850"/>
                  </a:cubicBezTo>
                  <a:cubicBezTo>
                    <a:pt x="36660" y="33088"/>
                    <a:pt x="35040" y="33314"/>
                    <a:pt x="33397" y="33529"/>
                  </a:cubicBezTo>
                  <a:cubicBezTo>
                    <a:pt x="32540" y="33648"/>
                    <a:pt x="31659" y="33767"/>
                    <a:pt x="30790" y="33886"/>
                  </a:cubicBezTo>
                  <a:close/>
                  <a:moveTo>
                    <a:pt x="31242" y="52400"/>
                  </a:moveTo>
                  <a:cubicBezTo>
                    <a:pt x="31230" y="52340"/>
                    <a:pt x="31230" y="52293"/>
                    <a:pt x="31207" y="52245"/>
                  </a:cubicBezTo>
                  <a:cubicBezTo>
                    <a:pt x="27480" y="52817"/>
                    <a:pt x="23741" y="53412"/>
                    <a:pt x="20003" y="53995"/>
                  </a:cubicBezTo>
                  <a:cubicBezTo>
                    <a:pt x="20015" y="54043"/>
                    <a:pt x="20015" y="54079"/>
                    <a:pt x="20015" y="54126"/>
                  </a:cubicBezTo>
                  <a:cubicBezTo>
                    <a:pt x="23765" y="53555"/>
                    <a:pt x="27504" y="52983"/>
                    <a:pt x="31242" y="52400"/>
                  </a:cubicBezTo>
                  <a:close/>
                  <a:moveTo>
                    <a:pt x="46947" y="54472"/>
                  </a:moveTo>
                  <a:cubicBezTo>
                    <a:pt x="46959" y="54507"/>
                    <a:pt x="46970" y="54519"/>
                    <a:pt x="46982" y="54543"/>
                  </a:cubicBezTo>
                  <a:cubicBezTo>
                    <a:pt x="49768" y="52912"/>
                    <a:pt x="52566" y="51293"/>
                    <a:pt x="55317" y="49673"/>
                  </a:cubicBezTo>
                  <a:cubicBezTo>
                    <a:pt x="54864" y="49697"/>
                    <a:pt x="54483" y="49935"/>
                    <a:pt x="54055" y="50197"/>
                  </a:cubicBezTo>
                  <a:cubicBezTo>
                    <a:pt x="51804" y="51602"/>
                    <a:pt x="49506" y="52936"/>
                    <a:pt x="47220" y="54293"/>
                  </a:cubicBezTo>
                  <a:cubicBezTo>
                    <a:pt x="47137" y="54341"/>
                    <a:pt x="47030" y="54400"/>
                    <a:pt x="46947" y="54472"/>
                  </a:cubicBezTo>
                  <a:close/>
                  <a:moveTo>
                    <a:pt x="51507" y="38327"/>
                  </a:moveTo>
                  <a:cubicBezTo>
                    <a:pt x="52519" y="38196"/>
                    <a:pt x="57984" y="36076"/>
                    <a:pt x="58865" y="35529"/>
                  </a:cubicBezTo>
                  <a:cubicBezTo>
                    <a:pt x="58734" y="35576"/>
                    <a:pt x="58674" y="35576"/>
                    <a:pt x="58627" y="35600"/>
                  </a:cubicBezTo>
                  <a:cubicBezTo>
                    <a:pt x="57662" y="35957"/>
                    <a:pt x="56686" y="36326"/>
                    <a:pt x="55722" y="36684"/>
                  </a:cubicBezTo>
                  <a:cubicBezTo>
                    <a:pt x="54328" y="37219"/>
                    <a:pt x="52924" y="37779"/>
                    <a:pt x="51507" y="38327"/>
                  </a:cubicBezTo>
                  <a:close/>
                  <a:moveTo>
                    <a:pt x="84427" y="43708"/>
                  </a:moveTo>
                  <a:cubicBezTo>
                    <a:pt x="84427" y="43673"/>
                    <a:pt x="84416" y="43613"/>
                    <a:pt x="84416" y="43565"/>
                  </a:cubicBezTo>
                  <a:cubicBezTo>
                    <a:pt x="81689" y="43946"/>
                    <a:pt x="78951" y="44327"/>
                    <a:pt x="76236" y="44708"/>
                  </a:cubicBezTo>
                  <a:cubicBezTo>
                    <a:pt x="76248" y="44756"/>
                    <a:pt x="76248" y="44816"/>
                    <a:pt x="76248" y="44863"/>
                  </a:cubicBezTo>
                  <a:cubicBezTo>
                    <a:pt x="78986" y="44470"/>
                    <a:pt x="81713" y="44101"/>
                    <a:pt x="84427" y="43708"/>
                  </a:cubicBezTo>
                  <a:close/>
                  <a:moveTo>
                    <a:pt x="41779" y="50912"/>
                  </a:moveTo>
                  <a:cubicBezTo>
                    <a:pt x="41779" y="50959"/>
                    <a:pt x="41791" y="50995"/>
                    <a:pt x="41791" y="51031"/>
                  </a:cubicBezTo>
                  <a:cubicBezTo>
                    <a:pt x="43625" y="50721"/>
                    <a:pt x="45470" y="50412"/>
                    <a:pt x="47304" y="50102"/>
                  </a:cubicBezTo>
                  <a:cubicBezTo>
                    <a:pt x="47304" y="50066"/>
                    <a:pt x="47280" y="50042"/>
                    <a:pt x="47280" y="50007"/>
                  </a:cubicBezTo>
                  <a:cubicBezTo>
                    <a:pt x="46661" y="50042"/>
                    <a:pt x="46018" y="49888"/>
                    <a:pt x="45399" y="50126"/>
                  </a:cubicBezTo>
                  <a:cubicBezTo>
                    <a:pt x="45280" y="50173"/>
                    <a:pt x="45137" y="50185"/>
                    <a:pt x="45018" y="50197"/>
                  </a:cubicBezTo>
                  <a:cubicBezTo>
                    <a:pt x="43946" y="50435"/>
                    <a:pt x="42863" y="50673"/>
                    <a:pt x="41779" y="50912"/>
                  </a:cubicBezTo>
                  <a:close/>
                  <a:moveTo>
                    <a:pt x="23360" y="54698"/>
                  </a:moveTo>
                  <a:cubicBezTo>
                    <a:pt x="23360" y="54734"/>
                    <a:pt x="23384" y="54781"/>
                    <a:pt x="23384" y="54829"/>
                  </a:cubicBezTo>
                  <a:lnTo>
                    <a:pt x="31326" y="53626"/>
                  </a:lnTo>
                  <a:cubicBezTo>
                    <a:pt x="31314" y="53567"/>
                    <a:pt x="31314" y="53519"/>
                    <a:pt x="31302" y="53460"/>
                  </a:cubicBezTo>
                  <a:cubicBezTo>
                    <a:pt x="28671" y="53876"/>
                    <a:pt x="26015" y="54281"/>
                    <a:pt x="23360" y="54698"/>
                  </a:cubicBezTo>
                  <a:close/>
                  <a:moveTo>
                    <a:pt x="4929" y="18491"/>
                  </a:moveTo>
                  <a:cubicBezTo>
                    <a:pt x="4977" y="18491"/>
                    <a:pt x="5013" y="18491"/>
                    <a:pt x="5060" y="18467"/>
                  </a:cubicBezTo>
                  <a:lnTo>
                    <a:pt x="5060" y="18193"/>
                  </a:lnTo>
                  <a:cubicBezTo>
                    <a:pt x="5037" y="17598"/>
                    <a:pt x="4989" y="17015"/>
                    <a:pt x="4989" y="16419"/>
                  </a:cubicBezTo>
                  <a:cubicBezTo>
                    <a:pt x="4965" y="15574"/>
                    <a:pt x="5108" y="14752"/>
                    <a:pt x="5680" y="14086"/>
                  </a:cubicBezTo>
                  <a:cubicBezTo>
                    <a:pt x="5108" y="14169"/>
                    <a:pt x="4775" y="14514"/>
                    <a:pt x="4751" y="15169"/>
                  </a:cubicBezTo>
                  <a:cubicBezTo>
                    <a:pt x="4715" y="15895"/>
                    <a:pt x="4727" y="16622"/>
                    <a:pt x="4763" y="17360"/>
                  </a:cubicBezTo>
                  <a:cubicBezTo>
                    <a:pt x="4775" y="17741"/>
                    <a:pt x="4870" y="18110"/>
                    <a:pt x="4929" y="18491"/>
                  </a:cubicBezTo>
                  <a:close/>
                  <a:moveTo>
                    <a:pt x="57400" y="23682"/>
                  </a:moveTo>
                  <a:cubicBezTo>
                    <a:pt x="57388" y="23646"/>
                    <a:pt x="57365" y="23623"/>
                    <a:pt x="57341" y="23575"/>
                  </a:cubicBezTo>
                  <a:cubicBezTo>
                    <a:pt x="54102" y="24754"/>
                    <a:pt x="50852" y="25932"/>
                    <a:pt x="47613" y="27087"/>
                  </a:cubicBezTo>
                  <a:cubicBezTo>
                    <a:pt x="47625" y="27123"/>
                    <a:pt x="47637" y="27159"/>
                    <a:pt x="47661" y="27194"/>
                  </a:cubicBezTo>
                  <a:cubicBezTo>
                    <a:pt x="50899" y="26028"/>
                    <a:pt x="54150" y="24861"/>
                    <a:pt x="57400" y="23682"/>
                  </a:cubicBezTo>
                  <a:close/>
                  <a:moveTo>
                    <a:pt x="43970" y="58436"/>
                  </a:moveTo>
                  <a:cubicBezTo>
                    <a:pt x="43994" y="58460"/>
                    <a:pt x="44030" y="58508"/>
                    <a:pt x="44053" y="58532"/>
                  </a:cubicBezTo>
                  <a:cubicBezTo>
                    <a:pt x="45589" y="57603"/>
                    <a:pt x="47125" y="56650"/>
                    <a:pt x="48673" y="55698"/>
                  </a:cubicBezTo>
                  <a:cubicBezTo>
                    <a:pt x="48625" y="55662"/>
                    <a:pt x="48613" y="55650"/>
                    <a:pt x="48613" y="55650"/>
                  </a:cubicBezTo>
                  <a:cubicBezTo>
                    <a:pt x="47137" y="56472"/>
                    <a:pt x="45673" y="57270"/>
                    <a:pt x="44208" y="58103"/>
                  </a:cubicBezTo>
                  <a:cubicBezTo>
                    <a:pt x="44101" y="58162"/>
                    <a:pt x="44053" y="58329"/>
                    <a:pt x="43970" y="58436"/>
                  </a:cubicBezTo>
                  <a:close/>
                  <a:moveTo>
                    <a:pt x="64365" y="33862"/>
                  </a:moveTo>
                  <a:cubicBezTo>
                    <a:pt x="62722" y="34267"/>
                    <a:pt x="61079" y="34707"/>
                    <a:pt x="59662" y="35719"/>
                  </a:cubicBezTo>
                  <a:cubicBezTo>
                    <a:pt x="59686" y="35719"/>
                    <a:pt x="59686" y="35731"/>
                    <a:pt x="59698" y="35731"/>
                  </a:cubicBezTo>
                  <a:cubicBezTo>
                    <a:pt x="60936" y="35374"/>
                    <a:pt x="62044" y="34648"/>
                    <a:pt x="63330" y="34398"/>
                  </a:cubicBezTo>
                  <a:cubicBezTo>
                    <a:pt x="63687" y="34338"/>
                    <a:pt x="64008" y="34052"/>
                    <a:pt x="64365" y="33862"/>
                  </a:cubicBezTo>
                  <a:close/>
                  <a:moveTo>
                    <a:pt x="88297" y="12538"/>
                  </a:moveTo>
                  <a:cubicBezTo>
                    <a:pt x="88273" y="12502"/>
                    <a:pt x="88261" y="12478"/>
                    <a:pt x="88226" y="12443"/>
                  </a:cubicBezTo>
                  <a:cubicBezTo>
                    <a:pt x="86428" y="13050"/>
                    <a:pt x="84642" y="13669"/>
                    <a:pt x="82844" y="14276"/>
                  </a:cubicBezTo>
                  <a:cubicBezTo>
                    <a:pt x="82856" y="14300"/>
                    <a:pt x="82868" y="14348"/>
                    <a:pt x="82868" y="14383"/>
                  </a:cubicBezTo>
                  <a:cubicBezTo>
                    <a:pt x="84630" y="13824"/>
                    <a:pt x="86380" y="13288"/>
                    <a:pt x="88118" y="12740"/>
                  </a:cubicBezTo>
                  <a:cubicBezTo>
                    <a:pt x="88202" y="12728"/>
                    <a:pt x="88237" y="12609"/>
                    <a:pt x="88297" y="12538"/>
                  </a:cubicBezTo>
                  <a:close/>
                  <a:moveTo>
                    <a:pt x="23551" y="55376"/>
                  </a:moveTo>
                  <a:cubicBezTo>
                    <a:pt x="23444" y="55460"/>
                    <a:pt x="23313" y="55495"/>
                    <a:pt x="23277" y="55567"/>
                  </a:cubicBezTo>
                  <a:cubicBezTo>
                    <a:pt x="22860" y="56615"/>
                    <a:pt x="22479" y="57651"/>
                    <a:pt x="22063" y="58734"/>
                  </a:cubicBezTo>
                  <a:cubicBezTo>
                    <a:pt x="22205" y="58770"/>
                    <a:pt x="22313" y="58817"/>
                    <a:pt x="22396" y="58841"/>
                  </a:cubicBezTo>
                  <a:cubicBezTo>
                    <a:pt x="22765" y="57698"/>
                    <a:pt x="23146" y="56591"/>
                    <a:pt x="23551" y="55376"/>
                  </a:cubicBezTo>
                  <a:close/>
                  <a:moveTo>
                    <a:pt x="8799" y="21777"/>
                  </a:moveTo>
                  <a:lnTo>
                    <a:pt x="8668" y="21860"/>
                  </a:lnTo>
                  <a:lnTo>
                    <a:pt x="12145" y="27182"/>
                  </a:lnTo>
                  <a:cubicBezTo>
                    <a:pt x="12180" y="27159"/>
                    <a:pt x="12204" y="27147"/>
                    <a:pt x="12240" y="27123"/>
                  </a:cubicBezTo>
                  <a:cubicBezTo>
                    <a:pt x="11109" y="25313"/>
                    <a:pt x="9954" y="23527"/>
                    <a:pt x="8799" y="21777"/>
                  </a:cubicBezTo>
                  <a:close/>
                  <a:moveTo>
                    <a:pt x="23134" y="55519"/>
                  </a:moveTo>
                  <a:lnTo>
                    <a:pt x="23075" y="55460"/>
                  </a:lnTo>
                  <a:cubicBezTo>
                    <a:pt x="22991" y="55531"/>
                    <a:pt x="22896" y="55567"/>
                    <a:pt x="22848" y="55662"/>
                  </a:cubicBezTo>
                  <a:cubicBezTo>
                    <a:pt x="22432" y="56627"/>
                    <a:pt x="22027" y="57603"/>
                    <a:pt x="21622" y="58567"/>
                  </a:cubicBezTo>
                  <a:cubicBezTo>
                    <a:pt x="21658" y="58603"/>
                    <a:pt x="21682" y="58639"/>
                    <a:pt x="21717" y="58686"/>
                  </a:cubicBezTo>
                  <a:cubicBezTo>
                    <a:pt x="21801" y="58651"/>
                    <a:pt x="21967" y="58639"/>
                    <a:pt x="22003" y="58567"/>
                  </a:cubicBezTo>
                  <a:cubicBezTo>
                    <a:pt x="22384" y="57555"/>
                    <a:pt x="22753" y="56531"/>
                    <a:pt x="23134" y="55519"/>
                  </a:cubicBezTo>
                  <a:close/>
                  <a:moveTo>
                    <a:pt x="3346" y="41256"/>
                  </a:moveTo>
                  <a:lnTo>
                    <a:pt x="3346" y="41363"/>
                  </a:lnTo>
                  <a:cubicBezTo>
                    <a:pt x="4537" y="41625"/>
                    <a:pt x="5727" y="41875"/>
                    <a:pt x="6918" y="42149"/>
                  </a:cubicBezTo>
                  <a:cubicBezTo>
                    <a:pt x="6942" y="42125"/>
                    <a:pt x="6954" y="42101"/>
                    <a:pt x="6965" y="42077"/>
                  </a:cubicBezTo>
                  <a:cubicBezTo>
                    <a:pt x="6799" y="41970"/>
                    <a:pt x="6656" y="41791"/>
                    <a:pt x="6489" y="41768"/>
                  </a:cubicBezTo>
                  <a:cubicBezTo>
                    <a:pt x="5537" y="41565"/>
                    <a:pt x="4584" y="41410"/>
                    <a:pt x="3620" y="41232"/>
                  </a:cubicBezTo>
                  <a:cubicBezTo>
                    <a:pt x="3548" y="41232"/>
                    <a:pt x="3441" y="41256"/>
                    <a:pt x="3346" y="41256"/>
                  </a:cubicBezTo>
                  <a:close/>
                  <a:moveTo>
                    <a:pt x="17086" y="46268"/>
                  </a:moveTo>
                  <a:cubicBezTo>
                    <a:pt x="17062" y="46304"/>
                    <a:pt x="17026" y="46316"/>
                    <a:pt x="17014" y="46340"/>
                  </a:cubicBezTo>
                  <a:cubicBezTo>
                    <a:pt x="17800" y="47435"/>
                    <a:pt x="18574" y="48518"/>
                    <a:pt x="19360" y="49602"/>
                  </a:cubicBezTo>
                  <a:cubicBezTo>
                    <a:pt x="19407" y="49590"/>
                    <a:pt x="19443" y="49578"/>
                    <a:pt x="19479" y="49566"/>
                  </a:cubicBezTo>
                  <a:cubicBezTo>
                    <a:pt x="19443" y="49411"/>
                    <a:pt x="19407" y="49269"/>
                    <a:pt x="19348" y="49114"/>
                  </a:cubicBezTo>
                  <a:cubicBezTo>
                    <a:pt x="19336" y="49066"/>
                    <a:pt x="19288" y="49042"/>
                    <a:pt x="19276" y="48995"/>
                  </a:cubicBezTo>
                  <a:cubicBezTo>
                    <a:pt x="18526" y="48090"/>
                    <a:pt x="17812" y="47185"/>
                    <a:pt x="17086" y="46268"/>
                  </a:cubicBezTo>
                  <a:close/>
                  <a:moveTo>
                    <a:pt x="45768" y="10133"/>
                  </a:moveTo>
                  <a:cubicBezTo>
                    <a:pt x="46530" y="10633"/>
                    <a:pt x="47209" y="10073"/>
                    <a:pt x="47923" y="9990"/>
                  </a:cubicBezTo>
                  <a:cubicBezTo>
                    <a:pt x="47161" y="9502"/>
                    <a:pt x="46482" y="10049"/>
                    <a:pt x="45768" y="10133"/>
                  </a:cubicBezTo>
                  <a:close/>
                  <a:moveTo>
                    <a:pt x="4239" y="31552"/>
                  </a:moveTo>
                  <a:cubicBezTo>
                    <a:pt x="5096" y="32207"/>
                    <a:pt x="6001" y="32433"/>
                    <a:pt x="6894" y="32612"/>
                  </a:cubicBezTo>
                  <a:cubicBezTo>
                    <a:pt x="6203" y="31885"/>
                    <a:pt x="5239" y="31802"/>
                    <a:pt x="4239" y="31552"/>
                  </a:cubicBezTo>
                  <a:close/>
                  <a:moveTo>
                    <a:pt x="22146" y="41553"/>
                  </a:moveTo>
                  <a:cubicBezTo>
                    <a:pt x="23170" y="42303"/>
                    <a:pt x="24408" y="42553"/>
                    <a:pt x="25575" y="42982"/>
                  </a:cubicBezTo>
                  <a:cubicBezTo>
                    <a:pt x="24539" y="42280"/>
                    <a:pt x="23325" y="41982"/>
                    <a:pt x="22146" y="41553"/>
                  </a:cubicBezTo>
                  <a:close/>
                  <a:moveTo>
                    <a:pt x="74331" y="46709"/>
                  </a:moveTo>
                  <a:cubicBezTo>
                    <a:pt x="73855" y="46744"/>
                    <a:pt x="73414" y="46804"/>
                    <a:pt x="72997" y="47125"/>
                  </a:cubicBezTo>
                  <a:cubicBezTo>
                    <a:pt x="72426" y="47566"/>
                    <a:pt x="71724" y="47864"/>
                    <a:pt x="71081" y="48233"/>
                  </a:cubicBezTo>
                  <a:cubicBezTo>
                    <a:pt x="71092" y="48268"/>
                    <a:pt x="71116" y="48316"/>
                    <a:pt x="71140" y="48340"/>
                  </a:cubicBezTo>
                  <a:cubicBezTo>
                    <a:pt x="72200" y="47804"/>
                    <a:pt x="73271" y="47256"/>
                    <a:pt x="74331" y="46709"/>
                  </a:cubicBezTo>
                  <a:close/>
                  <a:moveTo>
                    <a:pt x="73462" y="30897"/>
                  </a:moveTo>
                  <a:cubicBezTo>
                    <a:pt x="73938" y="30611"/>
                    <a:pt x="74391" y="30361"/>
                    <a:pt x="74819" y="30100"/>
                  </a:cubicBezTo>
                  <a:cubicBezTo>
                    <a:pt x="74902" y="30040"/>
                    <a:pt x="74926" y="29897"/>
                    <a:pt x="75010" y="29742"/>
                  </a:cubicBezTo>
                  <a:cubicBezTo>
                    <a:pt x="74533" y="29766"/>
                    <a:pt x="74164" y="29802"/>
                    <a:pt x="73759" y="29826"/>
                  </a:cubicBezTo>
                  <a:cubicBezTo>
                    <a:pt x="73771" y="29980"/>
                    <a:pt x="73795" y="30064"/>
                    <a:pt x="73807" y="30183"/>
                  </a:cubicBezTo>
                  <a:cubicBezTo>
                    <a:pt x="74105" y="30052"/>
                    <a:pt x="74355" y="29945"/>
                    <a:pt x="74605" y="29826"/>
                  </a:cubicBezTo>
                  <a:lnTo>
                    <a:pt x="74652" y="29921"/>
                  </a:lnTo>
                  <a:cubicBezTo>
                    <a:pt x="74224" y="30171"/>
                    <a:pt x="73640" y="30278"/>
                    <a:pt x="73462" y="30897"/>
                  </a:cubicBezTo>
                  <a:close/>
                  <a:moveTo>
                    <a:pt x="3310" y="41672"/>
                  </a:moveTo>
                  <a:cubicBezTo>
                    <a:pt x="3286" y="41708"/>
                    <a:pt x="3286" y="41744"/>
                    <a:pt x="3274" y="41780"/>
                  </a:cubicBezTo>
                  <a:cubicBezTo>
                    <a:pt x="4644" y="42101"/>
                    <a:pt x="6001" y="42434"/>
                    <a:pt x="7370" y="42756"/>
                  </a:cubicBezTo>
                  <a:cubicBezTo>
                    <a:pt x="7382" y="42720"/>
                    <a:pt x="7394" y="42661"/>
                    <a:pt x="7394" y="42613"/>
                  </a:cubicBezTo>
                  <a:cubicBezTo>
                    <a:pt x="6061" y="42220"/>
                    <a:pt x="4679" y="41958"/>
                    <a:pt x="3310" y="41672"/>
                  </a:cubicBezTo>
                  <a:close/>
                  <a:moveTo>
                    <a:pt x="8620" y="34207"/>
                  </a:moveTo>
                  <a:cubicBezTo>
                    <a:pt x="9537" y="34767"/>
                    <a:pt x="10597" y="34922"/>
                    <a:pt x="11597" y="35255"/>
                  </a:cubicBezTo>
                  <a:cubicBezTo>
                    <a:pt x="11121" y="34874"/>
                    <a:pt x="9621" y="34338"/>
                    <a:pt x="8620" y="34207"/>
                  </a:cubicBezTo>
                  <a:close/>
                  <a:moveTo>
                    <a:pt x="48494" y="48923"/>
                  </a:moveTo>
                  <a:cubicBezTo>
                    <a:pt x="48494" y="48947"/>
                    <a:pt x="48494" y="48983"/>
                    <a:pt x="48506" y="49007"/>
                  </a:cubicBezTo>
                  <a:cubicBezTo>
                    <a:pt x="50769" y="48626"/>
                    <a:pt x="53031" y="48233"/>
                    <a:pt x="55305" y="47852"/>
                  </a:cubicBezTo>
                  <a:cubicBezTo>
                    <a:pt x="55305" y="47816"/>
                    <a:pt x="55293" y="47792"/>
                    <a:pt x="55293" y="47756"/>
                  </a:cubicBezTo>
                  <a:cubicBezTo>
                    <a:pt x="53019" y="48161"/>
                    <a:pt x="50757" y="48554"/>
                    <a:pt x="48494" y="48923"/>
                  </a:cubicBezTo>
                  <a:close/>
                  <a:moveTo>
                    <a:pt x="52316" y="12300"/>
                  </a:moveTo>
                  <a:cubicBezTo>
                    <a:pt x="53114" y="12669"/>
                    <a:pt x="53757" y="12133"/>
                    <a:pt x="54567" y="12050"/>
                  </a:cubicBezTo>
                  <a:cubicBezTo>
                    <a:pt x="53924" y="11788"/>
                    <a:pt x="53578" y="11823"/>
                    <a:pt x="52316" y="12300"/>
                  </a:cubicBezTo>
                  <a:close/>
                  <a:moveTo>
                    <a:pt x="40172" y="41744"/>
                  </a:moveTo>
                  <a:cubicBezTo>
                    <a:pt x="39279" y="41910"/>
                    <a:pt x="37005" y="42923"/>
                    <a:pt x="36505" y="43363"/>
                  </a:cubicBezTo>
                  <a:cubicBezTo>
                    <a:pt x="37731" y="42839"/>
                    <a:pt x="38946" y="42303"/>
                    <a:pt x="40172" y="41744"/>
                  </a:cubicBezTo>
                  <a:close/>
                  <a:moveTo>
                    <a:pt x="48709" y="11073"/>
                  </a:moveTo>
                  <a:cubicBezTo>
                    <a:pt x="49245" y="11371"/>
                    <a:pt x="49887" y="11300"/>
                    <a:pt x="50757" y="10847"/>
                  </a:cubicBezTo>
                  <a:cubicBezTo>
                    <a:pt x="50042" y="10466"/>
                    <a:pt x="49447" y="11026"/>
                    <a:pt x="48709" y="11073"/>
                  </a:cubicBezTo>
                  <a:close/>
                  <a:moveTo>
                    <a:pt x="44708" y="9764"/>
                  </a:moveTo>
                  <a:cubicBezTo>
                    <a:pt x="45435" y="10192"/>
                    <a:pt x="46054" y="9645"/>
                    <a:pt x="46732" y="9573"/>
                  </a:cubicBezTo>
                  <a:cubicBezTo>
                    <a:pt x="46006" y="9156"/>
                    <a:pt x="45375" y="9704"/>
                    <a:pt x="44708" y="9764"/>
                  </a:cubicBezTo>
                  <a:close/>
                  <a:moveTo>
                    <a:pt x="19038" y="24944"/>
                  </a:moveTo>
                  <a:cubicBezTo>
                    <a:pt x="18395" y="24337"/>
                    <a:pt x="17907" y="23563"/>
                    <a:pt x="17062" y="23230"/>
                  </a:cubicBezTo>
                  <a:cubicBezTo>
                    <a:pt x="17693" y="23825"/>
                    <a:pt x="18217" y="24563"/>
                    <a:pt x="19038" y="24944"/>
                  </a:cubicBezTo>
                  <a:close/>
                  <a:moveTo>
                    <a:pt x="22122" y="26063"/>
                  </a:moveTo>
                  <a:cubicBezTo>
                    <a:pt x="21408" y="25456"/>
                    <a:pt x="20824" y="24682"/>
                    <a:pt x="19931" y="24301"/>
                  </a:cubicBezTo>
                  <a:cubicBezTo>
                    <a:pt x="20670" y="24861"/>
                    <a:pt x="21181" y="25718"/>
                    <a:pt x="22122" y="26063"/>
                  </a:cubicBezTo>
                  <a:close/>
                  <a:moveTo>
                    <a:pt x="48923" y="10299"/>
                  </a:moveTo>
                  <a:cubicBezTo>
                    <a:pt x="48590" y="9990"/>
                    <a:pt x="48256" y="10180"/>
                    <a:pt x="47911" y="10252"/>
                  </a:cubicBezTo>
                  <a:cubicBezTo>
                    <a:pt x="47566" y="10335"/>
                    <a:pt x="47244" y="10419"/>
                    <a:pt x="46839" y="10526"/>
                  </a:cubicBezTo>
                  <a:cubicBezTo>
                    <a:pt x="47435" y="10764"/>
                    <a:pt x="47959" y="10704"/>
                    <a:pt x="48923" y="10299"/>
                  </a:cubicBezTo>
                  <a:close/>
                  <a:moveTo>
                    <a:pt x="65723" y="33814"/>
                  </a:moveTo>
                  <a:cubicBezTo>
                    <a:pt x="65735" y="33850"/>
                    <a:pt x="65770" y="33886"/>
                    <a:pt x="65782" y="33921"/>
                  </a:cubicBezTo>
                  <a:cubicBezTo>
                    <a:pt x="67044" y="33374"/>
                    <a:pt x="68330" y="32802"/>
                    <a:pt x="69592" y="32255"/>
                  </a:cubicBezTo>
                  <a:cubicBezTo>
                    <a:pt x="69580" y="32207"/>
                    <a:pt x="69568" y="32159"/>
                    <a:pt x="69533" y="32135"/>
                  </a:cubicBezTo>
                  <a:cubicBezTo>
                    <a:pt x="68271" y="32683"/>
                    <a:pt x="67009" y="33255"/>
                    <a:pt x="65723" y="33814"/>
                  </a:cubicBezTo>
                  <a:close/>
                  <a:moveTo>
                    <a:pt x="62210" y="14324"/>
                  </a:moveTo>
                  <a:cubicBezTo>
                    <a:pt x="61306" y="14050"/>
                    <a:pt x="60472" y="14479"/>
                    <a:pt x="59603" y="14621"/>
                  </a:cubicBezTo>
                  <a:cubicBezTo>
                    <a:pt x="60484" y="14693"/>
                    <a:pt x="61353" y="14455"/>
                    <a:pt x="62210" y="14324"/>
                  </a:cubicBezTo>
                  <a:close/>
                  <a:moveTo>
                    <a:pt x="45816" y="39994"/>
                  </a:moveTo>
                  <a:cubicBezTo>
                    <a:pt x="45827" y="40041"/>
                    <a:pt x="45851" y="40101"/>
                    <a:pt x="45875" y="40136"/>
                  </a:cubicBezTo>
                  <a:cubicBezTo>
                    <a:pt x="46970" y="39696"/>
                    <a:pt x="48078" y="39244"/>
                    <a:pt x="49173" y="38791"/>
                  </a:cubicBezTo>
                  <a:lnTo>
                    <a:pt x="49125" y="38648"/>
                  </a:lnTo>
                  <a:cubicBezTo>
                    <a:pt x="48030" y="39101"/>
                    <a:pt x="46923" y="39541"/>
                    <a:pt x="45816" y="39994"/>
                  </a:cubicBezTo>
                  <a:close/>
                  <a:moveTo>
                    <a:pt x="45518" y="40053"/>
                  </a:moveTo>
                  <a:cubicBezTo>
                    <a:pt x="45494" y="40006"/>
                    <a:pt x="45470" y="39946"/>
                    <a:pt x="45458" y="39898"/>
                  </a:cubicBezTo>
                  <a:lnTo>
                    <a:pt x="42101" y="41327"/>
                  </a:lnTo>
                  <a:cubicBezTo>
                    <a:pt x="42125" y="41375"/>
                    <a:pt x="42136" y="41410"/>
                    <a:pt x="42148" y="41446"/>
                  </a:cubicBezTo>
                  <a:cubicBezTo>
                    <a:pt x="43268" y="40994"/>
                    <a:pt x="44387" y="40517"/>
                    <a:pt x="45518" y="40053"/>
                  </a:cubicBezTo>
                  <a:close/>
                  <a:moveTo>
                    <a:pt x="8585" y="20170"/>
                  </a:moveTo>
                  <a:cubicBezTo>
                    <a:pt x="9240" y="20706"/>
                    <a:pt x="9716" y="21468"/>
                    <a:pt x="10525" y="21825"/>
                  </a:cubicBezTo>
                  <a:cubicBezTo>
                    <a:pt x="9882" y="21253"/>
                    <a:pt x="9454" y="20467"/>
                    <a:pt x="8585" y="20170"/>
                  </a:cubicBezTo>
                  <a:close/>
                  <a:moveTo>
                    <a:pt x="41982" y="8859"/>
                  </a:moveTo>
                  <a:cubicBezTo>
                    <a:pt x="42756" y="9287"/>
                    <a:pt x="43387" y="8740"/>
                    <a:pt x="44089" y="8609"/>
                  </a:cubicBezTo>
                  <a:cubicBezTo>
                    <a:pt x="43351" y="8454"/>
                    <a:pt x="42684" y="8752"/>
                    <a:pt x="41982" y="8859"/>
                  </a:cubicBezTo>
                  <a:close/>
                  <a:moveTo>
                    <a:pt x="55602" y="13276"/>
                  </a:moveTo>
                  <a:cubicBezTo>
                    <a:pt x="56388" y="13526"/>
                    <a:pt x="57103" y="13097"/>
                    <a:pt x="57865" y="12990"/>
                  </a:cubicBezTo>
                  <a:cubicBezTo>
                    <a:pt x="57067" y="12728"/>
                    <a:pt x="56364" y="13193"/>
                    <a:pt x="55602" y="13276"/>
                  </a:cubicBezTo>
                  <a:close/>
                  <a:moveTo>
                    <a:pt x="5572" y="31766"/>
                  </a:moveTo>
                  <a:cubicBezTo>
                    <a:pt x="5013" y="31326"/>
                    <a:pt x="4001" y="30992"/>
                    <a:pt x="3489" y="31064"/>
                  </a:cubicBezTo>
                  <a:cubicBezTo>
                    <a:pt x="3882" y="31409"/>
                    <a:pt x="4572" y="31624"/>
                    <a:pt x="5572" y="31766"/>
                  </a:cubicBezTo>
                  <a:close/>
                  <a:moveTo>
                    <a:pt x="47935" y="10847"/>
                  </a:moveTo>
                  <a:cubicBezTo>
                    <a:pt x="48328" y="11073"/>
                    <a:pt x="49387" y="10895"/>
                    <a:pt x="49828" y="10550"/>
                  </a:cubicBezTo>
                  <a:cubicBezTo>
                    <a:pt x="49411" y="10407"/>
                    <a:pt x="48768" y="10514"/>
                    <a:pt x="47935" y="10847"/>
                  </a:cubicBezTo>
                  <a:close/>
                  <a:moveTo>
                    <a:pt x="14716" y="19824"/>
                  </a:moveTo>
                  <a:cubicBezTo>
                    <a:pt x="14704" y="19860"/>
                    <a:pt x="14693" y="19884"/>
                    <a:pt x="14693" y="19932"/>
                  </a:cubicBezTo>
                  <a:cubicBezTo>
                    <a:pt x="16205" y="20491"/>
                    <a:pt x="17741" y="21063"/>
                    <a:pt x="19265" y="21646"/>
                  </a:cubicBezTo>
                  <a:cubicBezTo>
                    <a:pt x="19276" y="21610"/>
                    <a:pt x="19288" y="21587"/>
                    <a:pt x="19288" y="21551"/>
                  </a:cubicBezTo>
                  <a:cubicBezTo>
                    <a:pt x="17752" y="20956"/>
                    <a:pt x="16240" y="20396"/>
                    <a:pt x="14716" y="19824"/>
                  </a:cubicBezTo>
                  <a:close/>
                  <a:moveTo>
                    <a:pt x="26480" y="27623"/>
                  </a:moveTo>
                  <a:cubicBezTo>
                    <a:pt x="25837" y="27087"/>
                    <a:pt x="25396" y="26313"/>
                    <a:pt x="24539" y="26028"/>
                  </a:cubicBezTo>
                  <a:cubicBezTo>
                    <a:pt x="25182" y="26587"/>
                    <a:pt x="25670" y="27278"/>
                    <a:pt x="26480" y="27623"/>
                  </a:cubicBezTo>
                  <a:close/>
                  <a:moveTo>
                    <a:pt x="33981" y="44066"/>
                  </a:moveTo>
                  <a:cubicBezTo>
                    <a:pt x="35005" y="43923"/>
                    <a:pt x="35826" y="43351"/>
                    <a:pt x="36719" y="42934"/>
                  </a:cubicBezTo>
                  <a:cubicBezTo>
                    <a:pt x="36707" y="42911"/>
                    <a:pt x="36683" y="42863"/>
                    <a:pt x="36672" y="42827"/>
                  </a:cubicBezTo>
                  <a:cubicBezTo>
                    <a:pt x="35779" y="43232"/>
                    <a:pt x="34886" y="43649"/>
                    <a:pt x="33981" y="44066"/>
                  </a:cubicBezTo>
                  <a:close/>
                  <a:moveTo>
                    <a:pt x="45792" y="9240"/>
                  </a:moveTo>
                  <a:cubicBezTo>
                    <a:pt x="45351" y="9026"/>
                    <a:pt x="44363" y="9168"/>
                    <a:pt x="43815" y="9502"/>
                  </a:cubicBezTo>
                  <a:cubicBezTo>
                    <a:pt x="44518" y="9799"/>
                    <a:pt x="45077" y="9299"/>
                    <a:pt x="45792" y="9240"/>
                  </a:cubicBezTo>
                  <a:close/>
                  <a:moveTo>
                    <a:pt x="14145" y="23253"/>
                  </a:moveTo>
                  <a:lnTo>
                    <a:pt x="14240" y="23146"/>
                  </a:lnTo>
                  <a:cubicBezTo>
                    <a:pt x="13585" y="22634"/>
                    <a:pt x="13252" y="21765"/>
                    <a:pt x="12335" y="21527"/>
                  </a:cubicBezTo>
                  <a:cubicBezTo>
                    <a:pt x="12930" y="22099"/>
                    <a:pt x="13526" y="22670"/>
                    <a:pt x="14145" y="23253"/>
                  </a:cubicBezTo>
                  <a:close/>
                  <a:moveTo>
                    <a:pt x="30456" y="28314"/>
                  </a:moveTo>
                  <a:cubicBezTo>
                    <a:pt x="31099" y="28790"/>
                    <a:pt x="31611" y="29480"/>
                    <a:pt x="32445" y="29742"/>
                  </a:cubicBezTo>
                  <a:cubicBezTo>
                    <a:pt x="31790" y="29230"/>
                    <a:pt x="31290" y="28528"/>
                    <a:pt x="30456" y="28314"/>
                  </a:cubicBezTo>
                  <a:close/>
                  <a:moveTo>
                    <a:pt x="28147" y="27444"/>
                  </a:moveTo>
                  <a:cubicBezTo>
                    <a:pt x="29671" y="28873"/>
                    <a:pt x="29421" y="28790"/>
                    <a:pt x="30099" y="28885"/>
                  </a:cubicBezTo>
                  <a:cubicBezTo>
                    <a:pt x="29409" y="28397"/>
                    <a:pt x="28909" y="27754"/>
                    <a:pt x="28147" y="27444"/>
                  </a:cubicBezTo>
                  <a:close/>
                  <a:moveTo>
                    <a:pt x="29159" y="27837"/>
                  </a:moveTo>
                  <a:cubicBezTo>
                    <a:pt x="30254" y="28909"/>
                    <a:pt x="30718" y="29230"/>
                    <a:pt x="31135" y="29242"/>
                  </a:cubicBezTo>
                  <a:cubicBezTo>
                    <a:pt x="30278" y="28385"/>
                    <a:pt x="29647" y="27921"/>
                    <a:pt x="29159" y="27837"/>
                  </a:cubicBezTo>
                  <a:close/>
                  <a:moveTo>
                    <a:pt x="52459" y="37696"/>
                  </a:moveTo>
                  <a:cubicBezTo>
                    <a:pt x="52447" y="37660"/>
                    <a:pt x="52435" y="37624"/>
                    <a:pt x="52423" y="37577"/>
                  </a:cubicBezTo>
                  <a:cubicBezTo>
                    <a:pt x="51233" y="38089"/>
                    <a:pt x="50054" y="38589"/>
                    <a:pt x="48864" y="39101"/>
                  </a:cubicBezTo>
                  <a:cubicBezTo>
                    <a:pt x="48875" y="39124"/>
                    <a:pt x="48875" y="39160"/>
                    <a:pt x="48887" y="39184"/>
                  </a:cubicBezTo>
                  <a:cubicBezTo>
                    <a:pt x="48947" y="39172"/>
                    <a:pt x="48994" y="39160"/>
                    <a:pt x="49054" y="39160"/>
                  </a:cubicBezTo>
                  <a:cubicBezTo>
                    <a:pt x="49542" y="39148"/>
                    <a:pt x="49840" y="38755"/>
                    <a:pt x="50257" y="38589"/>
                  </a:cubicBezTo>
                  <a:cubicBezTo>
                    <a:pt x="51007" y="38291"/>
                    <a:pt x="51733" y="37993"/>
                    <a:pt x="52459" y="37696"/>
                  </a:cubicBezTo>
                  <a:close/>
                  <a:moveTo>
                    <a:pt x="25777" y="26504"/>
                  </a:moveTo>
                  <a:cubicBezTo>
                    <a:pt x="26789" y="27659"/>
                    <a:pt x="27194" y="27980"/>
                    <a:pt x="27718" y="28040"/>
                  </a:cubicBezTo>
                  <a:cubicBezTo>
                    <a:pt x="27039" y="27516"/>
                    <a:pt x="26539" y="26849"/>
                    <a:pt x="25777" y="26504"/>
                  </a:cubicBezTo>
                  <a:close/>
                  <a:moveTo>
                    <a:pt x="55376" y="12300"/>
                  </a:moveTo>
                  <a:cubicBezTo>
                    <a:pt x="54662" y="12050"/>
                    <a:pt x="54043" y="12478"/>
                    <a:pt x="53376" y="12609"/>
                  </a:cubicBezTo>
                  <a:cubicBezTo>
                    <a:pt x="54067" y="12800"/>
                    <a:pt x="54698" y="12395"/>
                    <a:pt x="55376" y="12300"/>
                  </a:cubicBezTo>
                  <a:close/>
                  <a:moveTo>
                    <a:pt x="33147" y="43935"/>
                  </a:moveTo>
                  <a:cubicBezTo>
                    <a:pt x="32266" y="44220"/>
                    <a:pt x="31373" y="44506"/>
                    <a:pt x="30492" y="44780"/>
                  </a:cubicBezTo>
                  <a:cubicBezTo>
                    <a:pt x="31528" y="44887"/>
                    <a:pt x="32314" y="44339"/>
                    <a:pt x="33147" y="43935"/>
                  </a:cubicBezTo>
                  <a:close/>
                  <a:moveTo>
                    <a:pt x="41601" y="58543"/>
                  </a:moveTo>
                  <a:cubicBezTo>
                    <a:pt x="42136" y="57627"/>
                    <a:pt x="42684" y="56722"/>
                    <a:pt x="43220" y="55793"/>
                  </a:cubicBezTo>
                  <a:cubicBezTo>
                    <a:pt x="43184" y="55781"/>
                    <a:pt x="43160" y="55769"/>
                    <a:pt x="43149" y="55757"/>
                  </a:cubicBezTo>
                  <a:cubicBezTo>
                    <a:pt x="42434" y="56555"/>
                    <a:pt x="42029" y="57567"/>
                    <a:pt x="41601" y="58543"/>
                  </a:cubicBezTo>
                  <a:close/>
                  <a:moveTo>
                    <a:pt x="20884" y="25635"/>
                  </a:moveTo>
                  <a:cubicBezTo>
                    <a:pt x="20277" y="25016"/>
                    <a:pt x="19681" y="24396"/>
                    <a:pt x="18931" y="23932"/>
                  </a:cubicBezTo>
                  <a:cubicBezTo>
                    <a:pt x="19574" y="24516"/>
                    <a:pt x="20062" y="25242"/>
                    <a:pt x="20884" y="25635"/>
                  </a:cubicBezTo>
                  <a:close/>
                  <a:moveTo>
                    <a:pt x="17026" y="24242"/>
                  </a:moveTo>
                  <a:cubicBezTo>
                    <a:pt x="16300" y="23349"/>
                    <a:pt x="15419" y="22575"/>
                    <a:pt x="15097" y="22551"/>
                  </a:cubicBezTo>
                  <a:cubicBezTo>
                    <a:pt x="15788" y="23099"/>
                    <a:pt x="16240" y="23873"/>
                    <a:pt x="17026" y="24242"/>
                  </a:cubicBezTo>
                  <a:close/>
                  <a:moveTo>
                    <a:pt x="51626" y="12050"/>
                  </a:moveTo>
                  <a:cubicBezTo>
                    <a:pt x="52281" y="12264"/>
                    <a:pt x="52840" y="11859"/>
                    <a:pt x="53447" y="11740"/>
                  </a:cubicBezTo>
                  <a:cubicBezTo>
                    <a:pt x="52793" y="11502"/>
                    <a:pt x="52245" y="11943"/>
                    <a:pt x="51626" y="12050"/>
                  </a:cubicBezTo>
                  <a:close/>
                  <a:moveTo>
                    <a:pt x="51447" y="49864"/>
                  </a:moveTo>
                  <a:cubicBezTo>
                    <a:pt x="51447" y="49828"/>
                    <a:pt x="51435" y="49781"/>
                    <a:pt x="51435" y="49757"/>
                  </a:cubicBezTo>
                  <a:cubicBezTo>
                    <a:pt x="49959" y="49995"/>
                    <a:pt x="48494" y="50245"/>
                    <a:pt x="47018" y="50483"/>
                  </a:cubicBezTo>
                  <a:cubicBezTo>
                    <a:pt x="47018" y="50507"/>
                    <a:pt x="47030" y="50531"/>
                    <a:pt x="47030" y="50554"/>
                  </a:cubicBezTo>
                  <a:cubicBezTo>
                    <a:pt x="48506" y="50340"/>
                    <a:pt x="49983" y="50102"/>
                    <a:pt x="51447" y="49864"/>
                  </a:cubicBezTo>
                  <a:close/>
                  <a:moveTo>
                    <a:pt x="13347" y="22920"/>
                  </a:moveTo>
                  <a:cubicBezTo>
                    <a:pt x="12728" y="22277"/>
                    <a:pt x="12145" y="21610"/>
                    <a:pt x="11406" y="21122"/>
                  </a:cubicBezTo>
                  <a:cubicBezTo>
                    <a:pt x="12037" y="21741"/>
                    <a:pt x="12597" y="22444"/>
                    <a:pt x="13347" y="22920"/>
                  </a:cubicBezTo>
                  <a:close/>
                  <a:moveTo>
                    <a:pt x="4263" y="40577"/>
                  </a:moveTo>
                  <a:cubicBezTo>
                    <a:pt x="4882" y="40708"/>
                    <a:pt x="5406" y="40827"/>
                    <a:pt x="5989" y="40946"/>
                  </a:cubicBezTo>
                  <a:cubicBezTo>
                    <a:pt x="5715" y="40529"/>
                    <a:pt x="4763" y="40303"/>
                    <a:pt x="4263" y="40577"/>
                  </a:cubicBezTo>
                  <a:close/>
                  <a:moveTo>
                    <a:pt x="6715" y="33028"/>
                  </a:moveTo>
                  <a:lnTo>
                    <a:pt x="6668" y="33159"/>
                  </a:lnTo>
                  <a:cubicBezTo>
                    <a:pt x="7501" y="33409"/>
                    <a:pt x="8335" y="33648"/>
                    <a:pt x="9168" y="33910"/>
                  </a:cubicBezTo>
                  <a:cubicBezTo>
                    <a:pt x="9180" y="33874"/>
                    <a:pt x="9180" y="33850"/>
                    <a:pt x="9204" y="33814"/>
                  </a:cubicBezTo>
                  <a:cubicBezTo>
                    <a:pt x="8430" y="33386"/>
                    <a:pt x="7537" y="33326"/>
                    <a:pt x="6715" y="33028"/>
                  </a:cubicBezTo>
                  <a:close/>
                  <a:moveTo>
                    <a:pt x="23015" y="26468"/>
                  </a:moveTo>
                  <a:cubicBezTo>
                    <a:pt x="23027" y="26432"/>
                    <a:pt x="23051" y="26420"/>
                    <a:pt x="23063" y="26385"/>
                  </a:cubicBezTo>
                  <a:cubicBezTo>
                    <a:pt x="22503" y="25670"/>
                    <a:pt x="21432" y="24813"/>
                    <a:pt x="21086" y="24777"/>
                  </a:cubicBezTo>
                  <a:cubicBezTo>
                    <a:pt x="21741" y="25349"/>
                    <a:pt x="22372" y="25897"/>
                    <a:pt x="23015" y="26468"/>
                  </a:cubicBezTo>
                  <a:close/>
                  <a:moveTo>
                    <a:pt x="24051" y="26801"/>
                  </a:moveTo>
                  <a:cubicBezTo>
                    <a:pt x="24087" y="26778"/>
                    <a:pt x="24110" y="26742"/>
                    <a:pt x="24146" y="26706"/>
                  </a:cubicBezTo>
                  <a:lnTo>
                    <a:pt x="22265" y="25099"/>
                  </a:lnTo>
                  <a:cubicBezTo>
                    <a:pt x="22229" y="25123"/>
                    <a:pt x="22205" y="25158"/>
                    <a:pt x="22194" y="25182"/>
                  </a:cubicBezTo>
                  <a:cubicBezTo>
                    <a:pt x="22860" y="25659"/>
                    <a:pt x="23313" y="26420"/>
                    <a:pt x="24051" y="26801"/>
                  </a:cubicBezTo>
                  <a:close/>
                  <a:moveTo>
                    <a:pt x="54864" y="13050"/>
                  </a:moveTo>
                  <a:cubicBezTo>
                    <a:pt x="55579" y="13216"/>
                    <a:pt x="56210" y="12871"/>
                    <a:pt x="56900" y="12740"/>
                  </a:cubicBezTo>
                  <a:cubicBezTo>
                    <a:pt x="56186" y="12633"/>
                    <a:pt x="55531" y="12907"/>
                    <a:pt x="54864" y="13050"/>
                  </a:cubicBezTo>
                  <a:close/>
                  <a:moveTo>
                    <a:pt x="69509" y="32505"/>
                  </a:moveTo>
                  <a:cubicBezTo>
                    <a:pt x="69521" y="32540"/>
                    <a:pt x="69545" y="32576"/>
                    <a:pt x="69568" y="32612"/>
                  </a:cubicBezTo>
                  <a:cubicBezTo>
                    <a:pt x="70414" y="32255"/>
                    <a:pt x="71271" y="31885"/>
                    <a:pt x="72128" y="31528"/>
                  </a:cubicBezTo>
                  <a:cubicBezTo>
                    <a:pt x="72045" y="31469"/>
                    <a:pt x="71985" y="31469"/>
                    <a:pt x="71926" y="31481"/>
                  </a:cubicBezTo>
                  <a:cubicBezTo>
                    <a:pt x="71497" y="31683"/>
                    <a:pt x="71009" y="31671"/>
                    <a:pt x="70604" y="32028"/>
                  </a:cubicBezTo>
                  <a:cubicBezTo>
                    <a:pt x="70342" y="32278"/>
                    <a:pt x="69878" y="32338"/>
                    <a:pt x="69509" y="32505"/>
                  </a:cubicBezTo>
                  <a:close/>
                  <a:moveTo>
                    <a:pt x="54174" y="12859"/>
                  </a:moveTo>
                  <a:cubicBezTo>
                    <a:pt x="54876" y="12955"/>
                    <a:pt x="55519" y="12681"/>
                    <a:pt x="56186" y="12538"/>
                  </a:cubicBezTo>
                  <a:cubicBezTo>
                    <a:pt x="55483" y="12371"/>
                    <a:pt x="54840" y="12728"/>
                    <a:pt x="54174" y="12859"/>
                  </a:cubicBezTo>
                  <a:close/>
                  <a:moveTo>
                    <a:pt x="7096" y="44530"/>
                  </a:moveTo>
                  <a:cubicBezTo>
                    <a:pt x="7120" y="44470"/>
                    <a:pt x="7132" y="44423"/>
                    <a:pt x="7144" y="44363"/>
                  </a:cubicBezTo>
                  <a:cubicBezTo>
                    <a:pt x="6227" y="44101"/>
                    <a:pt x="5299" y="43815"/>
                    <a:pt x="4358" y="43554"/>
                  </a:cubicBezTo>
                  <a:cubicBezTo>
                    <a:pt x="4346" y="43577"/>
                    <a:pt x="4346" y="43613"/>
                    <a:pt x="4334" y="43649"/>
                  </a:cubicBezTo>
                  <a:cubicBezTo>
                    <a:pt x="5275" y="43935"/>
                    <a:pt x="6180" y="44232"/>
                    <a:pt x="7096" y="44530"/>
                  </a:cubicBezTo>
                  <a:close/>
                  <a:moveTo>
                    <a:pt x="85821" y="25897"/>
                  </a:moveTo>
                  <a:cubicBezTo>
                    <a:pt x="85844" y="25849"/>
                    <a:pt x="85856" y="25801"/>
                    <a:pt x="85892" y="25778"/>
                  </a:cubicBezTo>
                  <a:cubicBezTo>
                    <a:pt x="85832" y="25718"/>
                    <a:pt x="85761" y="25599"/>
                    <a:pt x="85701" y="25599"/>
                  </a:cubicBezTo>
                  <a:cubicBezTo>
                    <a:pt x="85023" y="25670"/>
                    <a:pt x="84368" y="25778"/>
                    <a:pt x="83713" y="25885"/>
                  </a:cubicBezTo>
                  <a:cubicBezTo>
                    <a:pt x="83713" y="25885"/>
                    <a:pt x="83713" y="25897"/>
                    <a:pt x="83737" y="25897"/>
                  </a:cubicBezTo>
                  <a:close/>
                  <a:moveTo>
                    <a:pt x="44863" y="8883"/>
                  </a:moveTo>
                  <a:cubicBezTo>
                    <a:pt x="44220" y="8740"/>
                    <a:pt x="43672" y="9061"/>
                    <a:pt x="43077" y="9216"/>
                  </a:cubicBezTo>
                  <a:cubicBezTo>
                    <a:pt x="43708" y="9407"/>
                    <a:pt x="44268" y="9026"/>
                    <a:pt x="44863" y="8883"/>
                  </a:cubicBezTo>
                  <a:close/>
                  <a:moveTo>
                    <a:pt x="57103" y="36612"/>
                  </a:moveTo>
                  <a:cubicBezTo>
                    <a:pt x="57984" y="36446"/>
                    <a:pt x="58793" y="36207"/>
                    <a:pt x="59448" y="35600"/>
                  </a:cubicBezTo>
                  <a:cubicBezTo>
                    <a:pt x="58674" y="35945"/>
                    <a:pt x="57877" y="36267"/>
                    <a:pt x="57103" y="36612"/>
                  </a:cubicBezTo>
                  <a:close/>
                  <a:moveTo>
                    <a:pt x="57091" y="13764"/>
                  </a:moveTo>
                  <a:cubicBezTo>
                    <a:pt x="57865" y="13836"/>
                    <a:pt x="58591" y="13562"/>
                    <a:pt x="59341" y="13419"/>
                  </a:cubicBezTo>
                  <a:cubicBezTo>
                    <a:pt x="58567" y="13347"/>
                    <a:pt x="57841" y="13621"/>
                    <a:pt x="57091" y="13764"/>
                  </a:cubicBezTo>
                  <a:close/>
                  <a:moveTo>
                    <a:pt x="12859" y="36017"/>
                  </a:moveTo>
                  <a:cubicBezTo>
                    <a:pt x="12871" y="35969"/>
                    <a:pt x="12895" y="35945"/>
                    <a:pt x="12907" y="35898"/>
                  </a:cubicBezTo>
                  <a:cubicBezTo>
                    <a:pt x="12002" y="35612"/>
                    <a:pt x="11109" y="35314"/>
                    <a:pt x="10192" y="35029"/>
                  </a:cubicBezTo>
                  <a:lnTo>
                    <a:pt x="10156" y="35172"/>
                  </a:lnTo>
                  <a:cubicBezTo>
                    <a:pt x="11061" y="35457"/>
                    <a:pt x="11954" y="35731"/>
                    <a:pt x="12859" y="36017"/>
                  </a:cubicBezTo>
                  <a:close/>
                  <a:moveTo>
                    <a:pt x="25194" y="27218"/>
                  </a:moveTo>
                  <a:cubicBezTo>
                    <a:pt x="25230" y="27194"/>
                    <a:pt x="25242" y="27159"/>
                    <a:pt x="25277" y="27135"/>
                  </a:cubicBezTo>
                  <a:cubicBezTo>
                    <a:pt x="24622" y="26659"/>
                    <a:pt x="24182" y="25909"/>
                    <a:pt x="23372" y="25635"/>
                  </a:cubicBezTo>
                  <a:cubicBezTo>
                    <a:pt x="23991" y="26147"/>
                    <a:pt x="24599" y="26682"/>
                    <a:pt x="25194" y="27218"/>
                  </a:cubicBezTo>
                  <a:close/>
                  <a:moveTo>
                    <a:pt x="28754" y="28468"/>
                  </a:moveTo>
                  <a:cubicBezTo>
                    <a:pt x="28170" y="27968"/>
                    <a:pt x="27682" y="27337"/>
                    <a:pt x="26956" y="27016"/>
                  </a:cubicBezTo>
                  <a:cubicBezTo>
                    <a:pt x="27563" y="27504"/>
                    <a:pt x="28028" y="28159"/>
                    <a:pt x="28754" y="28468"/>
                  </a:cubicBezTo>
                  <a:close/>
                  <a:moveTo>
                    <a:pt x="61425" y="26087"/>
                  </a:moveTo>
                  <a:cubicBezTo>
                    <a:pt x="60722" y="26051"/>
                    <a:pt x="60020" y="25932"/>
                    <a:pt x="59353" y="26170"/>
                  </a:cubicBezTo>
                  <a:cubicBezTo>
                    <a:pt x="60055" y="26170"/>
                    <a:pt x="60758" y="26290"/>
                    <a:pt x="61425" y="26087"/>
                  </a:cubicBezTo>
                  <a:close/>
                  <a:moveTo>
                    <a:pt x="27730" y="44470"/>
                  </a:moveTo>
                  <a:lnTo>
                    <a:pt x="27778" y="44339"/>
                  </a:lnTo>
                  <a:cubicBezTo>
                    <a:pt x="26992" y="44054"/>
                    <a:pt x="26206" y="43768"/>
                    <a:pt x="25432" y="43494"/>
                  </a:cubicBezTo>
                  <a:cubicBezTo>
                    <a:pt x="25420" y="43530"/>
                    <a:pt x="25408" y="43577"/>
                    <a:pt x="25396" y="43613"/>
                  </a:cubicBezTo>
                  <a:cubicBezTo>
                    <a:pt x="26170" y="43911"/>
                    <a:pt x="26932" y="44185"/>
                    <a:pt x="27730" y="44470"/>
                  </a:cubicBezTo>
                  <a:close/>
                  <a:moveTo>
                    <a:pt x="42791" y="61746"/>
                  </a:moveTo>
                  <a:cubicBezTo>
                    <a:pt x="42696" y="62461"/>
                    <a:pt x="42577" y="63199"/>
                    <a:pt x="42827" y="63913"/>
                  </a:cubicBezTo>
                  <a:cubicBezTo>
                    <a:pt x="42958" y="63175"/>
                    <a:pt x="42803" y="62461"/>
                    <a:pt x="42791" y="61746"/>
                  </a:cubicBezTo>
                  <a:close/>
                  <a:moveTo>
                    <a:pt x="52150" y="11359"/>
                  </a:moveTo>
                  <a:cubicBezTo>
                    <a:pt x="51507" y="11252"/>
                    <a:pt x="50947" y="11502"/>
                    <a:pt x="50352" y="11669"/>
                  </a:cubicBezTo>
                  <a:cubicBezTo>
                    <a:pt x="50995" y="11800"/>
                    <a:pt x="51554" y="11478"/>
                    <a:pt x="52150" y="11359"/>
                  </a:cubicBezTo>
                  <a:close/>
                  <a:moveTo>
                    <a:pt x="15157" y="23575"/>
                  </a:moveTo>
                  <a:cubicBezTo>
                    <a:pt x="14597" y="23015"/>
                    <a:pt x="14050" y="22456"/>
                    <a:pt x="13502" y="21896"/>
                  </a:cubicBezTo>
                  <a:cubicBezTo>
                    <a:pt x="14050" y="22456"/>
                    <a:pt x="14454" y="23194"/>
                    <a:pt x="15157" y="23575"/>
                  </a:cubicBezTo>
                  <a:close/>
                  <a:moveTo>
                    <a:pt x="60698" y="13907"/>
                  </a:moveTo>
                  <a:cubicBezTo>
                    <a:pt x="60675" y="13859"/>
                    <a:pt x="60675" y="13800"/>
                    <a:pt x="60663" y="13752"/>
                  </a:cubicBezTo>
                  <a:cubicBezTo>
                    <a:pt x="59948" y="13907"/>
                    <a:pt x="59246" y="14038"/>
                    <a:pt x="58531" y="14181"/>
                  </a:cubicBezTo>
                  <a:cubicBezTo>
                    <a:pt x="58555" y="14240"/>
                    <a:pt x="58555" y="14288"/>
                    <a:pt x="58567" y="14348"/>
                  </a:cubicBezTo>
                  <a:cubicBezTo>
                    <a:pt x="59281" y="14205"/>
                    <a:pt x="59984" y="14050"/>
                    <a:pt x="60698" y="13907"/>
                  </a:cubicBezTo>
                  <a:close/>
                  <a:moveTo>
                    <a:pt x="29123" y="44661"/>
                  </a:moveTo>
                  <a:cubicBezTo>
                    <a:pt x="29933" y="44947"/>
                    <a:pt x="30587" y="44458"/>
                    <a:pt x="31290" y="44256"/>
                  </a:cubicBezTo>
                  <a:cubicBezTo>
                    <a:pt x="30552" y="44399"/>
                    <a:pt x="29837" y="44530"/>
                    <a:pt x="29123" y="44661"/>
                  </a:cubicBezTo>
                  <a:close/>
                  <a:moveTo>
                    <a:pt x="44649" y="28218"/>
                  </a:moveTo>
                  <a:cubicBezTo>
                    <a:pt x="43863" y="28290"/>
                    <a:pt x="42136" y="28909"/>
                    <a:pt x="41970" y="29159"/>
                  </a:cubicBezTo>
                  <a:cubicBezTo>
                    <a:pt x="42898" y="28826"/>
                    <a:pt x="43768" y="28516"/>
                    <a:pt x="44649" y="28218"/>
                  </a:cubicBezTo>
                  <a:close/>
                  <a:moveTo>
                    <a:pt x="6299" y="41422"/>
                  </a:moveTo>
                  <a:cubicBezTo>
                    <a:pt x="6299" y="41387"/>
                    <a:pt x="6311" y="41363"/>
                    <a:pt x="6311" y="41327"/>
                  </a:cubicBezTo>
                  <a:cubicBezTo>
                    <a:pt x="5477" y="41184"/>
                    <a:pt x="4679" y="40898"/>
                    <a:pt x="3846" y="40839"/>
                  </a:cubicBezTo>
                  <a:cubicBezTo>
                    <a:pt x="3846" y="40887"/>
                    <a:pt x="3822" y="40934"/>
                    <a:pt x="3822" y="40958"/>
                  </a:cubicBezTo>
                  <a:cubicBezTo>
                    <a:pt x="4644" y="41125"/>
                    <a:pt x="5477" y="41268"/>
                    <a:pt x="6299" y="41422"/>
                  </a:cubicBezTo>
                  <a:close/>
                  <a:moveTo>
                    <a:pt x="74807" y="20634"/>
                  </a:moveTo>
                  <a:cubicBezTo>
                    <a:pt x="75534" y="20836"/>
                    <a:pt x="76272" y="20789"/>
                    <a:pt x="76426" y="20634"/>
                  </a:cubicBezTo>
                  <a:close/>
                  <a:moveTo>
                    <a:pt x="7727" y="42018"/>
                  </a:moveTo>
                  <a:lnTo>
                    <a:pt x="7656" y="42089"/>
                  </a:lnTo>
                  <a:cubicBezTo>
                    <a:pt x="8287" y="42851"/>
                    <a:pt x="8930" y="43625"/>
                    <a:pt x="9573" y="44387"/>
                  </a:cubicBezTo>
                  <a:cubicBezTo>
                    <a:pt x="9597" y="44351"/>
                    <a:pt x="9632" y="44339"/>
                    <a:pt x="9656" y="44304"/>
                  </a:cubicBezTo>
                  <a:cubicBezTo>
                    <a:pt x="9025" y="43554"/>
                    <a:pt x="8382" y="42792"/>
                    <a:pt x="7727" y="42018"/>
                  </a:cubicBezTo>
                  <a:close/>
                  <a:moveTo>
                    <a:pt x="50495" y="49269"/>
                  </a:moveTo>
                  <a:cubicBezTo>
                    <a:pt x="50495" y="49233"/>
                    <a:pt x="50483" y="49209"/>
                    <a:pt x="50483" y="49185"/>
                  </a:cubicBezTo>
                  <a:cubicBezTo>
                    <a:pt x="49411" y="49352"/>
                    <a:pt x="48352" y="49530"/>
                    <a:pt x="47280" y="49697"/>
                  </a:cubicBezTo>
                  <a:cubicBezTo>
                    <a:pt x="47304" y="49757"/>
                    <a:pt x="47304" y="49804"/>
                    <a:pt x="47316" y="49864"/>
                  </a:cubicBezTo>
                  <a:cubicBezTo>
                    <a:pt x="47721" y="49757"/>
                    <a:pt x="48113" y="49638"/>
                    <a:pt x="48518" y="49566"/>
                  </a:cubicBezTo>
                  <a:cubicBezTo>
                    <a:pt x="49173" y="49459"/>
                    <a:pt x="49828" y="49364"/>
                    <a:pt x="50495" y="49269"/>
                  </a:cubicBezTo>
                  <a:close/>
                  <a:moveTo>
                    <a:pt x="27277" y="43935"/>
                  </a:moveTo>
                  <a:lnTo>
                    <a:pt x="27325" y="43851"/>
                  </a:lnTo>
                  <a:cubicBezTo>
                    <a:pt x="26325" y="43494"/>
                    <a:pt x="25313" y="43149"/>
                    <a:pt x="24313" y="42792"/>
                  </a:cubicBezTo>
                  <a:cubicBezTo>
                    <a:pt x="24301" y="42815"/>
                    <a:pt x="24301" y="42851"/>
                    <a:pt x="24289" y="42875"/>
                  </a:cubicBezTo>
                  <a:cubicBezTo>
                    <a:pt x="25194" y="43208"/>
                    <a:pt x="26087" y="43518"/>
                    <a:pt x="26992" y="43851"/>
                  </a:cubicBezTo>
                  <a:cubicBezTo>
                    <a:pt x="27087" y="43875"/>
                    <a:pt x="27194" y="43911"/>
                    <a:pt x="27277" y="43935"/>
                  </a:cubicBezTo>
                  <a:close/>
                  <a:moveTo>
                    <a:pt x="11264" y="22015"/>
                  </a:moveTo>
                  <a:cubicBezTo>
                    <a:pt x="11049" y="21622"/>
                    <a:pt x="9990" y="20610"/>
                    <a:pt x="9811" y="20527"/>
                  </a:cubicBezTo>
                  <a:cubicBezTo>
                    <a:pt x="10335" y="21063"/>
                    <a:pt x="10847" y="21587"/>
                    <a:pt x="11264" y="22015"/>
                  </a:cubicBezTo>
                  <a:close/>
                  <a:moveTo>
                    <a:pt x="34457" y="30552"/>
                  </a:moveTo>
                  <a:lnTo>
                    <a:pt x="34493" y="30469"/>
                  </a:lnTo>
                  <a:cubicBezTo>
                    <a:pt x="33945" y="30016"/>
                    <a:pt x="33409" y="29552"/>
                    <a:pt x="32862" y="29111"/>
                  </a:cubicBezTo>
                  <a:cubicBezTo>
                    <a:pt x="32826" y="29135"/>
                    <a:pt x="32802" y="29183"/>
                    <a:pt x="32766" y="29218"/>
                  </a:cubicBezTo>
                  <a:cubicBezTo>
                    <a:pt x="33385" y="29599"/>
                    <a:pt x="33766" y="30254"/>
                    <a:pt x="34457" y="30552"/>
                  </a:cubicBezTo>
                  <a:close/>
                  <a:moveTo>
                    <a:pt x="50995" y="11823"/>
                  </a:moveTo>
                  <a:cubicBezTo>
                    <a:pt x="50995" y="11847"/>
                    <a:pt x="51007" y="11895"/>
                    <a:pt x="51007" y="11919"/>
                  </a:cubicBezTo>
                  <a:cubicBezTo>
                    <a:pt x="51650" y="12026"/>
                    <a:pt x="52185" y="11681"/>
                    <a:pt x="52781" y="11585"/>
                  </a:cubicBezTo>
                  <a:cubicBezTo>
                    <a:pt x="52757" y="11538"/>
                    <a:pt x="52757" y="11490"/>
                    <a:pt x="52745" y="11442"/>
                  </a:cubicBezTo>
                  <a:cubicBezTo>
                    <a:pt x="52162" y="11562"/>
                    <a:pt x="51566" y="11704"/>
                    <a:pt x="50995" y="11823"/>
                  </a:cubicBezTo>
                  <a:close/>
                  <a:moveTo>
                    <a:pt x="49768" y="11454"/>
                  </a:moveTo>
                  <a:cubicBezTo>
                    <a:pt x="50376" y="11538"/>
                    <a:pt x="50911" y="11252"/>
                    <a:pt x="51483" y="11121"/>
                  </a:cubicBezTo>
                  <a:cubicBezTo>
                    <a:pt x="50876" y="10990"/>
                    <a:pt x="50352" y="11323"/>
                    <a:pt x="49768" y="11454"/>
                  </a:cubicBezTo>
                  <a:close/>
                  <a:moveTo>
                    <a:pt x="35469" y="30992"/>
                  </a:moveTo>
                  <a:lnTo>
                    <a:pt x="35540" y="30909"/>
                  </a:lnTo>
                  <a:cubicBezTo>
                    <a:pt x="34826" y="30159"/>
                    <a:pt x="34159" y="29623"/>
                    <a:pt x="33814" y="29588"/>
                  </a:cubicBezTo>
                  <a:cubicBezTo>
                    <a:pt x="34374" y="30064"/>
                    <a:pt x="34933" y="30528"/>
                    <a:pt x="35469" y="30992"/>
                  </a:cubicBezTo>
                  <a:close/>
                  <a:moveTo>
                    <a:pt x="19193" y="55079"/>
                  </a:moveTo>
                  <a:cubicBezTo>
                    <a:pt x="19193" y="55126"/>
                    <a:pt x="19217" y="55186"/>
                    <a:pt x="19217" y="55234"/>
                  </a:cubicBezTo>
                  <a:lnTo>
                    <a:pt x="21979" y="54781"/>
                  </a:lnTo>
                  <a:cubicBezTo>
                    <a:pt x="21979" y="54769"/>
                    <a:pt x="21979" y="54757"/>
                    <a:pt x="21967" y="54722"/>
                  </a:cubicBezTo>
                  <a:cubicBezTo>
                    <a:pt x="21062" y="54841"/>
                    <a:pt x="20122" y="54960"/>
                    <a:pt x="19193" y="55079"/>
                  </a:cubicBezTo>
                  <a:close/>
                  <a:moveTo>
                    <a:pt x="12359" y="22599"/>
                  </a:moveTo>
                  <a:cubicBezTo>
                    <a:pt x="12371" y="22563"/>
                    <a:pt x="12395" y="22539"/>
                    <a:pt x="12418" y="22515"/>
                  </a:cubicBezTo>
                  <a:cubicBezTo>
                    <a:pt x="11835" y="21956"/>
                    <a:pt x="11264" y="21408"/>
                    <a:pt x="10692" y="20836"/>
                  </a:cubicBezTo>
                  <a:lnTo>
                    <a:pt x="10609" y="20908"/>
                  </a:lnTo>
                  <a:cubicBezTo>
                    <a:pt x="11228" y="21432"/>
                    <a:pt x="11668" y="22146"/>
                    <a:pt x="12359" y="22599"/>
                  </a:cubicBezTo>
                  <a:close/>
                  <a:moveTo>
                    <a:pt x="34945" y="29897"/>
                  </a:moveTo>
                  <a:cubicBezTo>
                    <a:pt x="34921" y="29980"/>
                    <a:pt x="34897" y="30004"/>
                    <a:pt x="34921" y="30016"/>
                  </a:cubicBezTo>
                  <a:cubicBezTo>
                    <a:pt x="35469" y="30481"/>
                    <a:pt x="35945" y="31028"/>
                    <a:pt x="36564" y="31385"/>
                  </a:cubicBezTo>
                  <a:cubicBezTo>
                    <a:pt x="36588" y="31362"/>
                    <a:pt x="36612" y="31350"/>
                    <a:pt x="36624" y="31314"/>
                  </a:cubicBezTo>
                  <a:cubicBezTo>
                    <a:pt x="36064" y="30838"/>
                    <a:pt x="35517" y="30373"/>
                    <a:pt x="34945" y="29897"/>
                  </a:cubicBezTo>
                  <a:close/>
                  <a:moveTo>
                    <a:pt x="33326" y="30123"/>
                  </a:moveTo>
                  <a:cubicBezTo>
                    <a:pt x="33350" y="30100"/>
                    <a:pt x="33373" y="30064"/>
                    <a:pt x="33397" y="30040"/>
                  </a:cubicBezTo>
                  <a:cubicBezTo>
                    <a:pt x="32862" y="29623"/>
                    <a:pt x="32433" y="29087"/>
                    <a:pt x="31826" y="28742"/>
                  </a:cubicBezTo>
                  <a:cubicBezTo>
                    <a:pt x="31802" y="28766"/>
                    <a:pt x="31778" y="28790"/>
                    <a:pt x="31766" y="28814"/>
                  </a:cubicBezTo>
                  <a:cubicBezTo>
                    <a:pt x="32278" y="29266"/>
                    <a:pt x="32802" y="29695"/>
                    <a:pt x="33326" y="30123"/>
                  </a:cubicBezTo>
                  <a:close/>
                  <a:moveTo>
                    <a:pt x="58150" y="26563"/>
                  </a:moveTo>
                  <a:lnTo>
                    <a:pt x="60305" y="26563"/>
                  </a:lnTo>
                  <a:lnTo>
                    <a:pt x="60305" y="26444"/>
                  </a:lnTo>
                  <a:cubicBezTo>
                    <a:pt x="59591" y="26528"/>
                    <a:pt x="58877" y="26349"/>
                    <a:pt x="58150" y="26563"/>
                  </a:cubicBezTo>
                  <a:close/>
                  <a:moveTo>
                    <a:pt x="57912" y="13967"/>
                  </a:moveTo>
                  <a:cubicBezTo>
                    <a:pt x="57912" y="14002"/>
                    <a:pt x="57924" y="14050"/>
                    <a:pt x="57924" y="14098"/>
                  </a:cubicBezTo>
                  <a:cubicBezTo>
                    <a:pt x="58627" y="13967"/>
                    <a:pt x="59305" y="13812"/>
                    <a:pt x="60008" y="13681"/>
                  </a:cubicBezTo>
                  <a:cubicBezTo>
                    <a:pt x="60008" y="13645"/>
                    <a:pt x="59996" y="13597"/>
                    <a:pt x="59996" y="13574"/>
                  </a:cubicBezTo>
                  <a:cubicBezTo>
                    <a:pt x="59293" y="13705"/>
                    <a:pt x="58591" y="13824"/>
                    <a:pt x="57912" y="13967"/>
                  </a:cubicBezTo>
                  <a:close/>
                  <a:moveTo>
                    <a:pt x="39112" y="32374"/>
                  </a:moveTo>
                  <a:cubicBezTo>
                    <a:pt x="38636" y="31659"/>
                    <a:pt x="37815" y="30945"/>
                    <a:pt x="37553" y="30933"/>
                  </a:cubicBezTo>
                  <a:cubicBezTo>
                    <a:pt x="38076" y="31421"/>
                    <a:pt x="38588" y="31897"/>
                    <a:pt x="39112" y="32374"/>
                  </a:cubicBezTo>
                  <a:close/>
                  <a:moveTo>
                    <a:pt x="14109" y="29540"/>
                  </a:moveTo>
                  <a:cubicBezTo>
                    <a:pt x="14085" y="29576"/>
                    <a:pt x="14038" y="29599"/>
                    <a:pt x="14002" y="29635"/>
                  </a:cubicBezTo>
                  <a:cubicBezTo>
                    <a:pt x="14383" y="30219"/>
                    <a:pt x="14764" y="30790"/>
                    <a:pt x="15133" y="31373"/>
                  </a:cubicBezTo>
                  <a:cubicBezTo>
                    <a:pt x="15169" y="31350"/>
                    <a:pt x="15216" y="31326"/>
                    <a:pt x="15240" y="31302"/>
                  </a:cubicBezTo>
                  <a:cubicBezTo>
                    <a:pt x="14859" y="30707"/>
                    <a:pt x="14478" y="30123"/>
                    <a:pt x="14109" y="29540"/>
                  </a:cubicBezTo>
                  <a:close/>
                  <a:moveTo>
                    <a:pt x="4239" y="31052"/>
                  </a:moveTo>
                  <a:cubicBezTo>
                    <a:pt x="3858" y="30611"/>
                    <a:pt x="3346" y="30671"/>
                    <a:pt x="2858" y="30611"/>
                  </a:cubicBezTo>
                  <a:cubicBezTo>
                    <a:pt x="2846" y="30659"/>
                    <a:pt x="2846" y="30707"/>
                    <a:pt x="2834" y="30754"/>
                  </a:cubicBezTo>
                  <a:cubicBezTo>
                    <a:pt x="3310" y="30838"/>
                    <a:pt x="3763" y="30945"/>
                    <a:pt x="4239" y="31052"/>
                  </a:cubicBezTo>
                  <a:close/>
                  <a:moveTo>
                    <a:pt x="38529" y="31183"/>
                  </a:moveTo>
                  <a:cubicBezTo>
                    <a:pt x="38505" y="31207"/>
                    <a:pt x="38493" y="31243"/>
                    <a:pt x="38457" y="31266"/>
                  </a:cubicBezTo>
                  <a:cubicBezTo>
                    <a:pt x="38981" y="31766"/>
                    <a:pt x="39481" y="32255"/>
                    <a:pt x="40005" y="32743"/>
                  </a:cubicBezTo>
                  <a:cubicBezTo>
                    <a:pt x="40041" y="32719"/>
                    <a:pt x="40065" y="32683"/>
                    <a:pt x="40077" y="32647"/>
                  </a:cubicBezTo>
                  <a:cubicBezTo>
                    <a:pt x="39565" y="32147"/>
                    <a:pt x="39053" y="31659"/>
                    <a:pt x="38529" y="31183"/>
                  </a:cubicBezTo>
                  <a:close/>
                  <a:moveTo>
                    <a:pt x="38207" y="32040"/>
                  </a:moveTo>
                  <a:cubicBezTo>
                    <a:pt x="38231" y="32016"/>
                    <a:pt x="38267" y="31981"/>
                    <a:pt x="38291" y="31945"/>
                  </a:cubicBezTo>
                  <a:cubicBezTo>
                    <a:pt x="37791" y="31481"/>
                    <a:pt x="37279" y="31028"/>
                    <a:pt x="36779" y="30576"/>
                  </a:cubicBezTo>
                  <a:cubicBezTo>
                    <a:pt x="36743" y="30600"/>
                    <a:pt x="36731" y="30635"/>
                    <a:pt x="36707" y="30659"/>
                  </a:cubicBezTo>
                  <a:cubicBezTo>
                    <a:pt x="37219" y="31076"/>
                    <a:pt x="37636" y="31647"/>
                    <a:pt x="38207" y="32040"/>
                  </a:cubicBezTo>
                  <a:close/>
                  <a:moveTo>
                    <a:pt x="63830" y="24599"/>
                  </a:moveTo>
                  <a:cubicBezTo>
                    <a:pt x="64544" y="24563"/>
                    <a:pt x="65258" y="24504"/>
                    <a:pt x="65973" y="24456"/>
                  </a:cubicBezTo>
                  <a:lnTo>
                    <a:pt x="65973" y="24361"/>
                  </a:lnTo>
                  <a:cubicBezTo>
                    <a:pt x="65258" y="24456"/>
                    <a:pt x="64520" y="24242"/>
                    <a:pt x="63830" y="24599"/>
                  </a:cubicBezTo>
                  <a:close/>
                  <a:moveTo>
                    <a:pt x="65139" y="24063"/>
                  </a:moveTo>
                  <a:lnTo>
                    <a:pt x="67080" y="24063"/>
                  </a:lnTo>
                  <a:lnTo>
                    <a:pt x="67080" y="23980"/>
                  </a:lnTo>
                  <a:cubicBezTo>
                    <a:pt x="66437" y="24051"/>
                    <a:pt x="65794" y="23789"/>
                    <a:pt x="65139" y="24063"/>
                  </a:cubicBezTo>
                  <a:close/>
                  <a:moveTo>
                    <a:pt x="84642" y="15693"/>
                  </a:moveTo>
                  <a:cubicBezTo>
                    <a:pt x="84654" y="15717"/>
                    <a:pt x="84654" y="15753"/>
                    <a:pt x="84666" y="15764"/>
                  </a:cubicBezTo>
                  <a:cubicBezTo>
                    <a:pt x="85582" y="15479"/>
                    <a:pt x="86487" y="15181"/>
                    <a:pt x="87380" y="14895"/>
                  </a:cubicBezTo>
                  <a:cubicBezTo>
                    <a:pt x="87368" y="14871"/>
                    <a:pt x="87368" y="14836"/>
                    <a:pt x="87345" y="14812"/>
                  </a:cubicBezTo>
                  <a:cubicBezTo>
                    <a:pt x="86440" y="15110"/>
                    <a:pt x="85535" y="15395"/>
                    <a:pt x="84642" y="15693"/>
                  </a:cubicBezTo>
                  <a:close/>
                  <a:moveTo>
                    <a:pt x="65342" y="33731"/>
                  </a:moveTo>
                  <a:cubicBezTo>
                    <a:pt x="65318" y="33695"/>
                    <a:pt x="65306" y="33671"/>
                    <a:pt x="65306" y="33648"/>
                  </a:cubicBezTo>
                  <a:cubicBezTo>
                    <a:pt x="64651" y="33981"/>
                    <a:pt x="63996" y="34326"/>
                    <a:pt x="63342" y="34648"/>
                  </a:cubicBezTo>
                  <a:cubicBezTo>
                    <a:pt x="63353" y="34695"/>
                    <a:pt x="63389" y="34719"/>
                    <a:pt x="63401" y="34767"/>
                  </a:cubicBezTo>
                  <a:cubicBezTo>
                    <a:pt x="64044" y="34410"/>
                    <a:pt x="64699" y="34064"/>
                    <a:pt x="65342" y="33731"/>
                  </a:cubicBezTo>
                  <a:close/>
                  <a:moveTo>
                    <a:pt x="14300" y="22241"/>
                  </a:moveTo>
                  <a:cubicBezTo>
                    <a:pt x="14288" y="22241"/>
                    <a:pt x="14288" y="22253"/>
                    <a:pt x="14276" y="22253"/>
                  </a:cubicBezTo>
                  <a:lnTo>
                    <a:pt x="15967" y="23765"/>
                  </a:lnTo>
                  <a:lnTo>
                    <a:pt x="15907" y="23825"/>
                  </a:lnTo>
                  <a:cubicBezTo>
                    <a:pt x="15359" y="23289"/>
                    <a:pt x="14835" y="22753"/>
                    <a:pt x="14300" y="22241"/>
                  </a:cubicBezTo>
                  <a:close/>
                  <a:moveTo>
                    <a:pt x="59103" y="27016"/>
                  </a:moveTo>
                  <a:lnTo>
                    <a:pt x="59103" y="26909"/>
                  </a:lnTo>
                  <a:lnTo>
                    <a:pt x="57269" y="26909"/>
                  </a:lnTo>
                  <a:cubicBezTo>
                    <a:pt x="57877" y="26921"/>
                    <a:pt x="58496" y="27206"/>
                    <a:pt x="59103" y="27016"/>
                  </a:cubicBezTo>
                  <a:close/>
                  <a:moveTo>
                    <a:pt x="62008" y="25289"/>
                  </a:moveTo>
                  <a:cubicBezTo>
                    <a:pt x="63377" y="25468"/>
                    <a:pt x="63377" y="25468"/>
                    <a:pt x="63734" y="25218"/>
                  </a:cubicBezTo>
                  <a:cubicBezTo>
                    <a:pt x="63139" y="25242"/>
                    <a:pt x="62568" y="25278"/>
                    <a:pt x="62008" y="25289"/>
                  </a:cubicBezTo>
                  <a:close/>
                  <a:moveTo>
                    <a:pt x="47006" y="30731"/>
                  </a:moveTo>
                  <a:cubicBezTo>
                    <a:pt x="46982" y="30778"/>
                    <a:pt x="46970" y="30814"/>
                    <a:pt x="46970" y="30850"/>
                  </a:cubicBezTo>
                  <a:cubicBezTo>
                    <a:pt x="47387" y="31028"/>
                    <a:pt x="47804" y="31231"/>
                    <a:pt x="48232" y="31409"/>
                  </a:cubicBezTo>
                  <a:cubicBezTo>
                    <a:pt x="48256" y="31362"/>
                    <a:pt x="48268" y="31314"/>
                    <a:pt x="48292" y="31266"/>
                  </a:cubicBezTo>
                  <a:cubicBezTo>
                    <a:pt x="47851" y="31112"/>
                    <a:pt x="47482" y="30778"/>
                    <a:pt x="47006" y="30731"/>
                  </a:cubicBezTo>
                  <a:close/>
                  <a:moveTo>
                    <a:pt x="56555" y="13514"/>
                  </a:moveTo>
                  <a:cubicBezTo>
                    <a:pt x="56555" y="13538"/>
                    <a:pt x="56555" y="13586"/>
                    <a:pt x="56567" y="13621"/>
                  </a:cubicBezTo>
                  <a:cubicBezTo>
                    <a:pt x="57246" y="13490"/>
                    <a:pt x="57912" y="13371"/>
                    <a:pt x="58579" y="13228"/>
                  </a:cubicBezTo>
                  <a:cubicBezTo>
                    <a:pt x="58579" y="13181"/>
                    <a:pt x="58567" y="13157"/>
                    <a:pt x="58567" y="13109"/>
                  </a:cubicBezTo>
                  <a:cubicBezTo>
                    <a:pt x="57877" y="13264"/>
                    <a:pt x="57222" y="13383"/>
                    <a:pt x="56555" y="13514"/>
                  </a:cubicBezTo>
                  <a:close/>
                  <a:moveTo>
                    <a:pt x="16252" y="22908"/>
                  </a:moveTo>
                  <a:lnTo>
                    <a:pt x="16181" y="22980"/>
                  </a:lnTo>
                  <a:cubicBezTo>
                    <a:pt x="16729" y="23503"/>
                    <a:pt x="17276" y="24039"/>
                    <a:pt x="17836" y="24563"/>
                  </a:cubicBezTo>
                  <a:lnTo>
                    <a:pt x="17907" y="24480"/>
                  </a:lnTo>
                  <a:cubicBezTo>
                    <a:pt x="17360" y="23968"/>
                    <a:pt x="16800" y="23432"/>
                    <a:pt x="16252" y="22908"/>
                  </a:cubicBezTo>
                  <a:close/>
                  <a:moveTo>
                    <a:pt x="46173" y="32147"/>
                  </a:moveTo>
                  <a:cubicBezTo>
                    <a:pt x="46185" y="32100"/>
                    <a:pt x="46197" y="32052"/>
                    <a:pt x="46208" y="32028"/>
                  </a:cubicBezTo>
                  <a:cubicBezTo>
                    <a:pt x="45756" y="31838"/>
                    <a:pt x="45304" y="31659"/>
                    <a:pt x="44839" y="31457"/>
                  </a:cubicBezTo>
                  <a:cubicBezTo>
                    <a:pt x="44827" y="31504"/>
                    <a:pt x="44815" y="31540"/>
                    <a:pt x="44803" y="31588"/>
                  </a:cubicBezTo>
                  <a:cubicBezTo>
                    <a:pt x="45256" y="31731"/>
                    <a:pt x="45649" y="32088"/>
                    <a:pt x="46173" y="32147"/>
                  </a:cubicBezTo>
                  <a:close/>
                  <a:moveTo>
                    <a:pt x="45958" y="31064"/>
                  </a:moveTo>
                  <a:cubicBezTo>
                    <a:pt x="45946" y="31112"/>
                    <a:pt x="45911" y="31147"/>
                    <a:pt x="45899" y="31207"/>
                  </a:cubicBezTo>
                  <a:cubicBezTo>
                    <a:pt x="46351" y="31385"/>
                    <a:pt x="46792" y="31588"/>
                    <a:pt x="47220" y="31766"/>
                  </a:cubicBezTo>
                  <a:cubicBezTo>
                    <a:pt x="47244" y="31719"/>
                    <a:pt x="47256" y="31671"/>
                    <a:pt x="47268" y="31647"/>
                  </a:cubicBezTo>
                  <a:cubicBezTo>
                    <a:pt x="46839" y="31445"/>
                    <a:pt x="46411" y="31254"/>
                    <a:pt x="45958" y="31064"/>
                  </a:cubicBezTo>
                  <a:close/>
                  <a:moveTo>
                    <a:pt x="10454" y="37636"/>
                  </a:moveTo>
                  <a:cubicBezTo>
                    <a:pt x="10418" y="37660"/>
                    <a:pt x="10406" y="37672"/>
                    <a:pt x="10371" y="37696"/>
                  </a:cubicBezTo>
                  <a:cubicBezTo>
                    <a:pt x="10811" y="38267"/>
                    <a:pt x="11240" y="38827"/>
                    <a:pt x="11656" y="39398"/>
                  </a:cubicBezTo>
                  <a:cubicBezTo>
                    <a:pt x="11680" y="39374"/>
                    <a:pt x="11704" y="39363"/>
                    <a:pt x="11728" y="39339"/>
                  </a:cubicBezTo>
                  <a:cubicBezTo>
                    <a:pt x="11311" y="38767"/>
                    <a:pt x="10883" y="38208"/>
                    <a:pt x="10454" y="37636"/>
                  </a:cubicBezTo>
                  <a:close/>
                  <a:moveTo>
                    <a:pt x="60710" y="34981"/>
                  </a:moveTo>
                  <a:cubicBezTo>
                    <a:pt x="60698" y="34945"/>
                    <a:pt x="60675" y="34933"/>
                    <a:pt x="60663" y="34898"/>
                  </a:cubicBezTo>
                  <a:cubicBezTo>
                    <a:pt x="60365" y="35136"/>
                    <a:pt x="59782" y="34933"/>
                    <a:pt x="59686" y="35541"/>
                  </a:cubicBezTo>
                  <a:cubicBezTo>
                    <a:pt x="60020" y="35362"/>
                    <a:pt x="60365" y="35172"/>
                    <a:pt x="60710" y="34981"/>
                  </a:cubicBezTo>
                  <a:close/>
                  <a:moveTo>
                    <a:pt x="11466" y="24111"/>
                  </a:moveTo>
                  <a:cubicBezTo>
                    <a:pt x="11192" y="23527"/>
                    <a:pt x="10835" y="23015"/>
                    <a:pt x="10490" y="22491"/>
                  </a:cubicBezTo>
                  <a:cubicBezTo>
                    <a:pt x="10466" y="22515"/>
                    <a:pt x="10418" y="22539"/>
                    <a:pt x="10394" y="22563"/>
                  </a:cubicBezTo>
                  <a:cubicBezTo>
                    <a:pt x="10752" y="23075"/>
                    <a:pt x="11109" y="23587"/>
                    <a:pt x="11466" y="24111"/>
                  </a:cubicBezTo>
                  <a:close/>
                  <a:moveTo>
                    <a:pt x="72259" y="21658"/>
                  </a:moveTo>
                  <a:cubicBezTo>
                    <a:pt x="72736" y="21670"/>
                    <a:pt x="73236" y="21849"/>
                    <a:pt x="73736" y="21658"/>
                  </a:cubicBezTo>
                  <a:close/>
                  <a:moveTo>
                    <a:pt x="73914" y="21027"/>
                  </a:moveTo>
                  <a:lnTo>
                    <a:pt x="73914" y="21110"/>
                  </a:lnTo>
                  <a:lnTo>
                    <a:pt x="75295" y="21110"/>
                  </a:lnTo>
                  <a:lnTo>
                    <a:pt x="75295" y="21027"/>
                  </a:lnTo>
                  <a:close/>
                  <a:moveTo>
                    <a:pt x="60794" y="25551"/>
                  </a:moveTo>
                  <a:lnTo>
                    <a:pt x="60794" y="25694"/>
                  </a:lnTo>
                  <a:lnTo>
                    <a:pt x="62437" y="25694"/>
                  </a:lnTo>
                  <a:lnTo>
                    <a:pt x="62437" y="25659"/>
                  </a:lnTo>
                  <a:cubicBezTo>
                    <a:pt x="61901" y="25635"/>
                    <a:pt x="61353" y="25599"/>
                    <a:pt x="60794" y="25551"/>
                  </a:cubicBezTo>
                  <a:close/>
                  <a:moveTo>
                    <a:pt x="48733" y="31207"/>
                  </a:moveTo>
                  <a:cubicBezTo>
                    <a:pt x="48744" y="31171"/>
                    <a:pt x="48756" y="31123"/>
                    <a:pt x="48792" y="31076"/>
                  </a:cubicBezTo>
                  <a:cubicBezTo>
                    <a:pt x="48387" y="30885"/>
                    <a:pt x="47994" y="30671"/>
                    <a:pt x="47578" y="30528"/>
                  </a:cubicBezTo>
                  <a:cubicBezTo>
                    <a:pt x="47566" y="30576"/>
                    <a:pt x="47554" y="30600"/>
                    <a:pt x="47542" y="30647"/>
                  </a:cubicBezTo>
                  <a:cubicBezTo>
                    <a:pt x="47923" y="30838"/>
                    <a:pt x="48328" y="31028"/>
                    <a:pt x="48733" y="31207"/>
                  </a:cubicBezTo>
                  <a:close/>
                  <a:moveTo>
                    <a:pt x="8573" y="44935"/>
                  </a:moveTo>
                  <a:cubicBezTo>
                    <a:pt x="8263" y="44637"/>
                    <a:pt x="7477" y="44423"/>
                    <a:pt x="7239" y="44554"/>
                  </a:cubicBezTo>
                  <a:cubicBezTo>
                    <a:pt x="7716" y="44697"/>
                    <a:pt x="8144" y="44816"/>
                    <a:pt x="8573" y="44935"/>
                  </a:cubicBezTo>
                  <a:close/>
                  <a:moveTo>
                    <a:pt x="80796" y="19039"/>
                  </a:moveTo>
                  <a:cubicBezTo>
                    <a:pt x="80796" y="19003"/>
                    <a:pt x="80784" y="18967"/>
                    <a:pt x="80784" y="18931"/>
                  </a:cubicBezTo>
                  <a:cubicBezTo>
                    <a:pt x="80225" y="18967"/>
                    <a:pt x="79653" y="19003"/>
                    <a:pt x="79189" y="19039"/>
                  </a:cubicBezTo>
                  <a:close/>
                  <a:moveTo>
                    <a:pt x="68806" y="23325"/>
                  </a:moveTo>
                  <a:cubicBezTo>
                    <a:pt x="68806" y="23313"/>
                    <a:pt x="68806" y="23289"/>
                    <a:pt x="68818" y="23277"/>
                  </a:cubicBezTo>
                  <a:lnTo>
                    <a:pt x="67461" y="23277"/>
                  </a:lnTo>
                  <a:lnTo>
                    <a:pt x="67461" y="23325"/>
                  </a:lnTo>
                  <a:close/>
                  <a:moveTo>
                    <a:pt x="48137" y="30314"/>
                  </a:moveTo>
                  <a:cubicBezTo>
                    <a:pt x="48113" y="30361"/>
                    <a:pt x="48102" y="30397"/>
                    <a:pt x="48090" y="30433"/>
                  </a:cubicBezTo>
                  <a:cubicBezTo>
                    <a:pt x="48506" y="30611"/>
                    <a:pt x="48911" y="30814"/>
                    <a:pt x="49328" y="30992"/>
                  </a:cubicBezTo>
                  <a:cubicBezTo>
                    <a:pt x="49340" y="30945"/>
                    <a:pt x="49352" y="30897"/>
                    <a:pt x="49387" y="30873"/>
                  </a:cubicBezTo>
                  <a:cubicBezTo>
                    <a:pt x="48971" y="30671"/>
                    <a:pt x="48554" y="30492"/>
                    <a:pt x="48137" y="30314"/>
                  </a:cubicBezTo>
                  <a:close/>
                  <a:moveTo>
                    <a:pt x="60341" y="14800"/>
                  </a:moveTo>
                  <a:cubicBezTo>
                    <a:pt x="60341" y="14836"/>
                    <a:pt x="60353" y="14883"/>
                    <a:pt x="60353" y="14931"/>
                  </a:cubicBezTo>
                  <a:cubicBezTo>
                    <a:pt x="60853" y="14824"/>
                    <a:pt x="61377" y="14717"/>
                    <a:pt x="61889" y="14633"/>
                  </a:cubicBezTo>
                  <a:cubicBezTo>
                    <a:pt x="61889" y="14598"/>
                    <a:pt x="61889" y="14586"/>
                    <a:pt x="61865" y="14562"/>
                  </a:cubicBezTo>
                  <a:cubicBezTo>
                    <a:pt x="61365" y="14633"/>
                    <a:pt x="60841" y="14705"/>
                    <a:pt x="60341" y="14800"/>
                  </a:cubicBezTo>
                  <a:close/>
                  <a:moveTo>
                    <a:pt x="17848" y="39089"/>
                  </a:moveTo>
                  <a:cubicBezTo>
                    <a:pt x="17836" y="39113"/>
                    <a:pt x="17812" y="39148"/>
                    <a:pt x="17812" y="39172"/>
                  </a:cubicBezTo>
                  <a:cubicBezTo>
                    <a:pt x="18348" y="39363"/>
                    <a:pt x="18872" y="39565"/>
                    <a:pt x="19407" y="39744"/>
                  </a:cubicBezTo>
                  <a:cubicBezTo>
                    <a:pt x="19419" y="39708"/>
                    <a:pt x="19419" y="39684"/>
                    <a:pt x="19443" y="39648"/>
                  </a:cubicBezTo>
                  <a:cubicBezTo>
                    <a:pt x="18895" y="39470"/>
                    <a:pt x="18372" y="39279"/>
                    <a:pt x="17848" y="39089"/>
                  </a:cubicBezTo>
                  <a:close/>
                  <a:moveTo>
                    <a:pt x="15550" y="37660"/>
                  </a:moveTo>
                  <a:cubicBezTo>
                    <a:pt x="15574" y="37612"/>
                    <a:pt x="15586" y="37565"/>
                    <a:pt x="15586" y="37541"/>
                  </a:cubicBezTo>
                  <a:cubicBezTo>
                    <a:pt x="15074" y="37386"/>
                    <a:pt x="14585" y="37219"/>
                    <a:pt x="14085" y="37077"/>
                  </a:cubicBezTo>
                  <a:cubicBezTo>
                    <a:pt x="14062" y="37100"/>
                    <a:pt x="14062" y="37136"/>
                    <a:pt x="14050" y="37160"/>
                  </a:cubicBezTo>
                  <a:cubicBezTo>
                    <a:pt x="14562" y="37327"/>
                    <a:pt x="15062" y="37493"/>
                    <a:pt x="15550" y="37660"/>
                  </a:cubicBezTo>
                  <a:close/>
                  <a:moveTo>
                    <a:pt x="21015" y="40779"/>
                  </a:moveTo>
                  <a:cubicBezTo>
                    <a:pt x="21003" y="40791"/>
                    <a:pt x="20979" y="40827"/>
                    <a:pt x="20967" y="40839"/>
                  </a:cubicBezTo>
                  <a:cubicBezTo>
                    <a:pt x="21539" y="41065"/>
                    <a:pt x="22122" y="41279"/>
                    <a:pt x="22682" y="41506"/>
                  </a:cubicBezTo>
                  <a:cubicBezTo>
                    <a:pt x="22694" y="41482"/>
                    <a:pt x="22717" y="41446"/>
                    <a:pt x="22729" y="41410"/>
                  </a:cubicBezTo>
                  <a:cubicBezTo>
                    <a:pt x="22146" y="41196"/>
                    <a:pt x="21574" y="40994"/>
                    <a:pt x="21015" y="40779"/>
                  </a:cubicBezTo>
                  <a:close/>
                  <a:moveTo>
                    <a:pt x="2739" y="30076"/>
                  </a:moveTo>
                  <a:cubicBezTo>
                    <a:pt x="2667" y="30219"/>
                    <a:pt x="2620" y="30314"/>
                    <a:pt x="2560" y="30433"/>
                  </a:cubicBezTo>
                  <a:cubicBezTo>
                    <a:pt x="2858" y="30469"/>
                    <a:pt x="3108" y="30492"/>
                    <a:pt x="3370" y="30528"/>
                  </a:cubicBezTo>
                  <a:cubicBezTo>
                    <a:pt x="3382" y="30516"/>
                    <a:pt x="3382" y="30492"/>
                    <a:pt x="3394" y="30469"/>
                  </a:cubicBezTo>
                  <a:cubicBezTo>
                    <a:pt x="3191" y="30350"/>
                    <a:pt x="2989" y="30219"/>
                    <a:pt x="2739" y="30076"/>
                  </a:cubicBezTo>
                  <a:close/>
                  <a:moveTo>
                    <a:pt x="50721" y="30433"/>
                  </a:moveTo>
                  <a:cubicBezTo>
                    <a:pt x="50733" y="30397"/>
                    <a:pt x="50769" y="30338"/>
                    <a:pt x="50792" y="30290"/>
                  </a:cubicBezTo>
                  <a:cubicBezTo>
                    <a:pt x="50423" y="30123"/>
                    <a:pt x="50042" y="29957"/>
                    <a:pt x="49661" y="29814"/>
                  </a:cubicBezTo>
                  <a:cubicBezTo>
                    <a:pt x="49649" y="29838"/>
                    <a:pt x="49649" y="29861"/>
                    <a:pt x="49637" y="29885"/>
                  </a:cubicBezTo>
                  <a:cubicBezTo>
                    <a:pt x="49995" y="30064"/>
                    <a:pt x="50364" y="30254"/>
                    <a:pt x="50721" y="30433"/>
                  </a:cubicBezTo>
                  <a:close/>
                  <a:moveTo>
                    <a:pt x="61056" y="35422"/>
                  </a:moveTo>
                  <a:cubicBezTo>
                    <a:pt x="61067" y="35457"/>
                    <a:pt x="61079" y="35481"/>
                    <a:pt x="61115" y="35517"/>
                  </a:cubicBezTo>
                  <a:cubicBezTo>
                    <a:pt x="61567" y="35314"/>
                    <a:pt x="62020" y="35136"/>
                    <a:pt x="62484" y="34945"/>
                  </a:cubicBezTo>
                  <a:cubicBezTo>
                    <a:pt x="62460" y="34922"/>
                    <a:pt x="62449" y="34874"/>
                    <a:pt x="62437" y="34838"/>
                  </a:cubicBezTo>
                  <a:close/>
                  <a:moveTo>
                    <a:pt x="43172" y="32040"/>
                  </a:moveTo>
                  <a:cubicBezTo>
                    <a:pt x="43160" y="32076"/>
                    <a:pt x="43137" y="32100"/>
                    <a:pt x="43113" y="32135"/>
                  </a:cubicBezTo>
                  <a:cubicBezTo>
                    <a:pt x="43553" y="32326"/>
                    <a:pt x="43982" y="32516"/>
                    <a:pt x="44399" y="32731"/>
                  </a:cubicBezTo>
                  <a:cubicBezTo>
                    <a:pt x="44411" y="32695"/>
                    <a:pt x="44422" y="32659"/>
                    <a:pt x="44446" y="32624"/>
                  </a:cubicBezTo>
                  <a:cubicBezTo>
                    <a:pt x="44030" y="32421"/>
                    <a:pt x="43589" y="32219"/>
                    <a:pt x="43172" y="32040"/>
                  </a:cubicBezTo>
                  <a:close/>
                  <a:moveTo>
                    <a:pt x="53436" y="28337"/>
                  </a:moveTo>
                  <a:cubicBezTo>
                    <a:pt x="53436" y="28373"/>
                    <a:pt x="53436" y="28397"/>
                    <a:pt x="53412" y="28433"/>
                  </a:cubicBezTo>
                  <a:cubicBezTo>
                    <a:pt x="53936" y="28504"/>
                    <a:pt x="54436" y="28576"/>
                    <a:pt x="54960" y="28671"/>
                  </a:cubicBezTo>
                  <a:cubicBezTo>
                    <a:pt x="54960" y="28635"/>
                    <a:pt x="54983" y="28611"/>
                    <a:pt x="54983" y="28564"/>
                  </a:cubicBezTo>
                  <a:cubicBezTo>
                    <a:pt x="54459" y="28468"/>
                    <a:pt x="53936" y="28409"/>
                    <a:pt x="53436" y="28337"/>
                  </a:cubicBezTo>
                  <a:close/>
                  <a:moveTo>
                    <a:pt x="19348" y="54472"/>
                  </a:moveTo>
                  <a:cubicBezTo>
                    <a:pt x="19348" y="54507"/>
                    <a:pt x="19360" y="54531"/>
                    <a:pt x="19360" y="54567"/>
                  </a:cubicBezTo>
                  <a:cubicBezTo>
                    <a:pt x="19884" y="54483"/>
                    <a:pt x="20408" y="54424"/>
                    <a:pt x="20931" y="54353"/>
                  </a:cubicBezTo>
                  <a:cubicBezTo>
                    <a:pt x="20931" y="54329"/>
                    <a:pt x="20908" y="54281"/>
                    <a:pt x="20908" y="54245"/>
                  </a:cubicBezTo>
                  <a:cubicBezTo>
                    <a:pt x="20384" y="54341"/>
                    <a:pt x="19872" y="54400"/>
                    <a:pt x="19348" y="54472"/>
                  </a:cubicBezTo>
                  <a:close/>
                  <a:moveTo>
                    <a:pt x="19741" y="48376"/>
                  </a:moveTo>
                  <a:cubicBezTo>
                    <a:pt x="19812" y="47995"/>
                    <a:pt x="19574" y="47852"/>
                    <a:pt x="19443" y="47661"/>
                  </a:cubicBezTo>
                  <a:cubicBezTo>
                    <a:pt x="19407" y="47614"/>
                    <a:pt x="19288" y="47625"/>
                    <a:pt x="19146" y="47602"/>
                  </a:cubicBezTo>
                  <a:cubicBezTo>
                    <a:pt x="19360" y="47876"/>
                    <a:pt x="19527" y="48090"/>
                    <a:pt x="19741" y="48376"/>
                  </a:cubicBezTo>
                  <a:close/>
                  <a:moveTo>
                    <a:pt x="16669" y="38291"/>
                  </a:moveTo>
                  <a:cubicBezTo>
                    <a:pt x="16681" y="38267"/>
                    <a:pt x="16705" y="38220"/>
                    <a:pt x="16717" y="38196"/>
                  </a:cubicBezTo>
                  <a:cubicBezTo>
                    <a:pt x="16264" y="38053"/>
                    <a:pt x="15800" y="37910"/>
                    <a:pt x="15359" y="37779"/>
                  </a:cubicBezTo>
                  <a:cubicBezTo>
                    <a:pt x="15347" y="37803"/>
                    <a:pt x="15347" y="37839"/>
                    <a:pt x="15324" y="37862"/>
                  </a:cubicBezTo>
                  <a:cubicBezTo>
                    <a:pt x="15776" y="37993"/>
                    <a:pt x="16217" y="38148"/>
                    <a:pt x="16669" y="38291"/>
                  </a:cubicBezTo>
                  <a:close/>
                  <a:moveTo>
                    <a:pt x="55614" y="48102"/>
                  </a:moveTo>
                  <a:cubicBezTo>
                    <a:pt x="55317" y="48137"/>
                    <a:pt x="55043" y="48161"/>
                    <a:pt x="54745" y="48197"/>
                  </a:cubicBezTo>
                  <a:cubicBezTo>
                    <a:pt x="54829" y="48399"/>
                    <a:pt x="55281" y="48387"/>
                    <a:pt x="55614" y="48102"/>
                  </a:cubicBezTo>
                  <a:close/>
                  <a:moveTo>
                    <a:pt x="43160" y="33040"/>
                  </a:moveTo>
                  <a:cubicBezTo>
                    <a:pt x="43172" y="32993"/>
                    <a:pt x="43196" y="32945"/>
                    <a:pt x="43220" y="32909"/>
                  </a:cubicBezTo>
                  <a:cubicBezTo>
                    <a:pt x="42851" y="32731"/>
                    <a:pt x="42482" y="32564"/>
                    <a:pt x="42101" y="32386"/>
                  </a:cubicBezTo>
                  <a:cubicBezTo>
                    <a:pt x="42089" y="32421"/>
                    <a:pt x="42077" y="32457"/>
                    <a:pt x="42065" y="32493"/>
                  </a:cubicBezTo>
                  <a:cubicBezTo>
                    <a:pt x="42434" y="32683"/>
                    <a:pt x="42803" y="32862"/>
                    <a:pt x="43160" y="33040"/>
                  </a:cubicBezTo>
                  <a:close/>
                  <a:moveTo>
                    <a:pt x="54757" y="27802"/>
                  </a:moveTo>
                  <a:lnTo>
                    <a:pt x="54757" y="27921"/>
                  </a:lnTo>
                  <a:lnTo>
                    <a:pt x="56138" y="28016"/>
                  </a:lnTo>
                  <a:lnTo>
                    <a:pt x="56138" y="27968"/>
                  </a:lnTo>
                  <a:cubicBezTo>
                    <a:pt x="55674" y="27909"/>
                    <a:pt x="55221" y="27861"/>
                    <a:pt x="54757" y="27802"/>
                  </a:cubicBezTo>
                  <a:close/>
                  <a:moveTo>
                    <a:pt x="19003" y="50459"/>
                  </a:moveTo>
                  <a:cubicBezTo>
                    <a:pt x="19038" y="50423"/>
                    <a:pt x="19086" y="50400"/>
                    <a:pt x="19110" y="50364"/>
                  </a:cubicBezTo>
                  <a:cubicBezTo>
                    <a:pt x="18872" y="50054"/>
                    <a:pt x="18634" y="49757"/>
                    <a:pt x="18395" y="49435"/>
                  </a:cubicBezTo>
                  <a:cubicBezTo>
                    <a:pt x="18384" y="49459"/>
                    <a:pt x="18348" y="49471"/>
                    <a:pt x="18336" y="49483"/>
                  </a:cubicBezTo>
                  <a:cubicBezTo>
                    <a:pt x="18562" y="49816"/>
                    <a:pt x="18788" y="50138"/>
                    <a:pt x="19003" y="50459"/>
                  </a:cubicBezTo>
                  <a:close/>
                  <a:moveTo>
                    <a:pt x="34040" y="62282"/>
                  </a:moveTo>
                  <a:cubicBezTo>
                    <a:pt x="34052" y="62282"/>
                    <a:pt x="34064" y="62270"/>
                    <a:pt x="34076" y="62270"/>
                  </a:cubicBezTo>
                  <a:lnTo>
                    <a:pt x="34076" y="60425"/>
                  </a:lnTo>
                  <a:lnTo>
                    <a:pt x="34040" y="60425"/>
                  </a:lnTo>
                  <a:close/>
                  <a:moveTo>
                    <a:pt x="46494" y="30897"/>
                  </a:moveTo>
                  <a:cubicBezTo>
                    <a:pt x="46482" y="30933"/>
                    <a:pt x="46470" y="30957"/>
                    <a:pt x="46447" y="31004"/>
                  </a:cubicBezTo>
                  <a:cubicBezTo>
                    <a:pt x="46863" y="31183"/>
                    <a:pt x="47268" y="31362"/>
                    <a:pt x="47685" y="31552"/>
                  </a:cubicBezTo>
                  <a:cubicBezTo>
                    <a:pt x="47697" y="31528"/>
                    <a:pt x="47697" y="31493"/>
                    <a:pt x="47721" y="31481"/>
                  </a:cubicBezTo>
                  <a:cubicBezTo>
                    <a:pt x="47316" y="31290"/>
                    <a:pt x="46911" y="31088"/>
                    <a:pt x="46494" y="30897"/>
                  </a:cubicBezTo>
                  <a:close/>
                  <a:moveTo>
                    <a:pt x="3394" y="34207"/>
                  </a:moveTo>
                  <a:cubicBezTo>
                    <a:pt x="3346" y="34445"/>
                    <a:pt x="3310" y="34636"/>
                    <a:pt x="3274" y="34838"/>
                  </a:cubicBezTo>
                  <a:cubicBezTo>
                    <a:pt x="3215" y="35231"/>
                    <a:pt x="3215" y="35231"/>
                    <a:pt x="3394" y="35350"/>
                  </a:cubicBezTo>
                  <a:close/>
                  <a:moveTo>
                    <a:pt x="4751" y="40196"/>
                  </a:moveTo>
                  <a:cubicBezTo>
                    <a:pt x="5013" y="40232"/>
                    <a:pt x="5227" y="40244"/>
                    <a:pt x="5489" y="40256"/>
                  </a:cubicBezTo>
                  <a:cubicBezTo>
                    <a:pt x="5358" y="40077"/>
                    <a:pt x="5275" y="39982"/>
                    <a:pt x="5179" y="39863"/>
                  </a:cubicBezTo>
                  <a:cubicBezTo>
                    <a:pt x="5037" y="39982"/>
                    <a:pt x="4929" y="40065"/>
                    <a:pt x="4751" y="40196"/>
                  </a:cubicBezTo>
                  <a:close/>
                  <a:moveTo>
                    <a:pt x="48649" y="30159"/>
                  </a:moveTo>
                  <a:cubicBezTo>
                    <a:pt x="48637" y="30183"/>
                    <a:pt x="48625" y="30195"/>
                    <a:pt x="48613" y="30230"/>
                  </a:cubicBezTo>
                  <a:cubicBezTo>
                    <a:pt x="49030" y="30409"/>
                    <a:pt x="49447" y="30588"/>
                    <a:pt x="49864" y="30754"/>
                  </a:cubicBezTo>
                  <a:cubicBezTo>
                    <a:pt x="49876" y="30719"/>
                    <a:pt x="49887" y="30695"/>
                    <a:pt x="49887" y="30659"/>
                  </a:cubicBezTo>
                  <a:cubicBezTo>
                    <a:pt x="49471" y="30492"/>
                    <a:pt x="49054" y="30338"/>
                    <a:pt x="48649" y="30159"/>
                  </a:cubicBezTo>
                  <a:close/>
                  <a:moveTo>
                    <a:pt x="12609" y="36207"/>
                  </a:moveTo>
                  <a:cubicBezTo>
                    <a:pt x="12621" y="36184"/>
                    <a:pt x="12621" y="36148"/>
                    <a:pt x="12633" y="36112"/>
                  </a:cubicBezTo>
                  <a:lnTo>
                    <a:pt x="11526" y="35755"/>
                  </a:lnTo>
                  <a:cubicBezTo>
                    <a:pt x="11502" y="35779"/>
                    <a:pt x="11502" y="35815"/>
                    <a:pt x="11490" y="35850"/>
                  </a:cubicBezTo>
                  <a:close/>
                  <a:moveTo>
                    <a:pt x="3203" y="33278"/>
                  </a:moveTo>
                  <a:cubicBezTo>
                    <a:pt x="3144" y="33278"/>
                    <a:pt x="3096" y="33267"/>
                    <a:pt x="3036" y="33267"/>
                  </a:cubicBezTo>
                  <a:cubicBezTo>
                    <a:pt x="3013" y="33612"/>
                    <a:pt x="2965" y="33969"/>
                    <a:pt x="2929" y="34302"/>
                  </a:cubicBezTo>
                  <a:lnTo>
                    <a:pt x="2989" y="34302"/>
                  </a:lnTo>
                  <a:cubicBezTo>
                    <a:pt x="3048" y="33981"/>
                    <a:pt x="3132" y="33636"/>
                    <a:pt x="3203" y="33278"/>
                  </a:cubicBezTo>
                  <a:close/>
                  <a:moveTo>
                    <a:pt x="3132" y="32957"/>
                  </a:moveTo>
                  <a:cubicBezTo>
                    <a:pt x="3167" y="32969"/>
                    <a:pt x="3215" y="32969"/>
                    <a:pt x="3263" y="32981"/>
                  </a:cubicBezTo>
                  <a:cubicBezTo>
                    <a:pt x="3310" y="32636"/>
                    <a:pt x="3346" y="32314"/>
                    <a:pt x="3394" y="31969"/>
                  </a:cubicBezTo>
                  <a:cubicBezTo>
                    <a:pt x="3370" y="31969"/>
                    <a:pt x="3346" y="31969"/>
                    <a:pt x="3322" y="31957"/>
                  </a:cubicBezTo>
                  <a:cubicBezTo>
                    <a:pt x="3263" y="32302"/>
                    <a:pt x="3191" y="32624"/>
                    <a:pt x="3132" y="32957"/>
                  </a:cubicBezTo>
                  <a:close/>
                  <a:moveTo>
                    <a:pt x="79701" y="19420"/>
                  </a:moveTo>
                  <a:lnTo>
                    <a:pt x="79701" y="19396"/>
                  </a:lnTo>
                  <a:lnTo>
                    <a:pt x="78177" y="19396"/>
                  </a:lnTo>
                  <a:lnTo>
                    <a:pt x="78177" y="19420"/>
                  </a:lnTo>
                  <a:close/>
                  <a:moveTo>
                    <a:pt x="40339" y="41958"/>
                  </a:moveTo>
                  <a:cubicBezTo>
                    <a:pt x="40315" y="41922"/>
                    <a:pt x="40315" y="41910"/>
                    <a:pt x="40303" y="41875"/>
                  </a:cubicBezTo>
                  <a:cubicBezTo>
                    <a:pt x="39910" y="42041"/>
                    <a:pt x="39541" y="42220"/>
                    <a:pt x="39160" y="42387"/>
                  </a:cubicBezTo>
                  <a:lnTo>
                    <a:pt x="39196" y="42470"/>
                  </a:lnTo>
                  <a:cubicBezTo>
                    <a:pt x="39577" y="42303"/>
                    <a:pt x="39958" y="42137"/>
                    <a:pt x="40339" y="41958"/>
                  </a:cubicBezTo>
                  <a:close/>
                  <a:moveTo>
                    <a:pt x="78927" y="19705"/>
                  </a:moveTo>
                  <a:lnTo>
                    <a:pt x="78927" y="19693"/>
                  </a:lnTo>
                  <a:lnTo>
                    <a:pt x="77379" y="19693"/>
                  </a:lnTo>
                  <a:lnTo>
                    <a:pt x="77379" y="1970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40"/>
            <p:cNvSpPr/>
            <p:nvPr/>
          </p:nvSpPr>
          <p:spPr>
            <a:xfrm>
              <a:off x="1903200" y="1561325"/>
              <a:ext cx="1328775" cy="450975"/>
            </a:xfrm>
            <a:custGeom>
              <a:avLst/>
              <a:gdLst/>
              <a:ahLst/>
              <a:cxnLst/>
              <a:rect l="l" t="t" r="r" b="b"/>
              <a:pathLst>
                <a:path w="53151" h="18039" extrusionOk="0">
                  <a:moveTo>
                    <a:pt x="53150" y="108"/>
                  </a:moveTo>
                  <a:cubicBezTo>
                    <a:pt x="52983" y="179"/>
                    <a:pt x="52817" y="275"/>
                    <a:pt x="52638" y="334"/>
                  </a:cubicBezTo>
                  <a:cubicBezTo>
                    <a:pt x="50947" y="953"/>
                    <a:pt x="49233" y="1537"/>
                    <a:pt x="47530" y="2192"/>
                  </a:cubicBezTo>
                  <a:cubicBezTo>
                    <a:pt x="44470" y="3370"/>
                    <a:pt x="41458" y="4704"/>
                    <a:pt x="38351" y="5763"/>
                  </a:cubicBezTo>
                  <a:cubicBezTo>
                    <a:pt x="30528" y="8395"/>
                    <a:pt x="22694" y="11038"/>
                    <a:pt x="14764" y="13336"/>
                  </a:cubicBezTo>
                  <a:cubicBezTo>
                    <a:pt x="10204" y="14657"/>
                    <a:pt x="5727" y="16241"/>
                    <a:pt x="1215" y="17705"/>
                  </a:cubicBezTo>
                  <a:cubicBezTo>
                    <a:pt x="905" y="17801"/>
                    <a:pt x="596" y="17896"/>
                    <a:pt x="298" y="18003"/>
                  </a:cubicBezTo>
                  <a:cubicBezTo>
                    <a:pt x="203" y="18027"/>
                    <a:pt x="120" y="18027"/>
                    <a:pt x="24" y="18039"/>
                  </a:cubicBezTo>
                  <a:cubicBezTo>
                    <a:pt x="12" y="18015"/>
                    <a:pt x="1" y="17967"/>
                    <a:pt x="1" y="17944"/>
                  </a:cubicBezTo>
                  <a:cubicBezTo>
                    <a:pt x="72" y="17896"/>
                    <a:pt x="167" y="17836"/>
                    <a:pt x="239" y="17801"/>
                  </a:cubicBezTo>
                  <a:cubicBezTo>
                    <a:pt x="5346" y="16158"/>
                    <a:pt x="10419" y="14384"/>
                    <a:pt x="15562" y="12848"/>
                  </a:cubicBezTo>
                  <a:cubicBezTo>
                    <a:pt x="24051" y="10324"/>
                    <a:pt x="32457" y="7549"/>
                    <a:pt x="40827" y="4668"/>
                  </a:cubicBezTo>
                  <a:cubicBezTo>
                    <a:pt x="43387" y="3775"/>
                    <a:pt x="45863" y="2644"/>
                    <a:pt x="48399" y="1656"/>
                  </a:cubicBezTo>
                  <a:cubicBezTo>
                    <a:pt x="49888" y="1072"/>
                    <a:pt x="51388" y="584"/>
                    <a:pt x="52888" y="48"/>
                  </a:cubicBezTo>
                  <a:cubicBezTo>
                    <a:pt x="52971" y="25"/>
                    <a:pt x="53055" y="25"/>
                    <a:pt x="53126" y="1"/>
                  </a:cubicBezTo>
                  <a:cubicBezTo>
                    <a:pt x="53114" y="37"/>
                    <a:pt x="53126" y="84"/>
                    <a:pt x="53150" y="1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40"/>
            <p:cNvSpPr/>
            <p:nvPr/>
          </p:nvSpPr>
          <p:spPr>
            <a:xfrm>
              <a:off x="1810025" y="3068950"/>
              <a:ext cx="1001650" cy="317925"/>
            </a:xfrm>
            <a:custGeom>
              <a:avLst/>
              <a:gdLst/>
              <a:ahLst/>
              <a:cxnLst/>
              <a:rect l="l" t="t" r="r" b="b"/>
              <a:pathLst>
                <a:path w="40066" h="12717" extrusionOk="0">
                  <a:moveTo>
                    <a:pt x="40042" y="12717"/>
                  </a:moveTo>
                  <a:cubicBezTo>
                    <a:pt x="39911" y="12705"/>
                    <a:pt x="39768" y="12681"/>
                    <a:pt x="39649" y="12657"/>
                  </a:cubicBezTo>
                  <a:cubicBezTo>
                    <a:pt x="36136" y="11669"/>
                    <a:pt x="32624" y="10645"/>
                    <a:pt x="29100" y="9704"/>
                  </a:cubicBezTo>
                  <a:cubicBezTo>
                    <a:pt x="24980" y="8609"/>
                    <a:pt x="20944" y="7252"/>
                    <a:pt x="16908" y="5883"/>
                  </a:cubicBezTo>
                  <a:cubicBezTo>
                    <a:pt x="11752" y="4132"/>
                    <a:pt x="6585" y="2311"/>
                    <a:pt x="1418" y="537"/>
                  </a:cubicBezTo>
                  <a:cubicBezTo>
                    <a:pt x="1061" y="418"/>
                    <a:pt x="691" y="334"/>
                    <a:pt x="322" y="227"/>
                  </a:cubicBezTo>
                  <a:cubicBezTo>
                    <a:pt x="215" y="203"/>
                    <a:pt x="108" y="156"/>
                    <a:pt x="1" y="120"/>
                  </a:cubicBezTo>
                  <a:cubicBezTo>
                    <a:pt x="1" y="84"/>
                    <a:pt x="25" y="37"/>
                    <a:pt x="25" y="1"/>
                  </a:cubicBezTo>
                  <a:cubicBezTo>
                    <a:pt x="144" y="25"/>
                    <a:pt x="263" y="1"/>
                    <a:pt x="358" y="37"/>
                  </a:cubicBezTo>
                  <a:cubicBezTo>
                    <a:pt x="1596" y="418"/>
                    <a:pt x="2847" y="799"/>
                    <a:pt x="4073" y="1215"/>
                  </a:cubicBezTo>
                  <a:cubicBezTo>
                    <a:pt x="8192" y="2608"/>
                    <a:pt x="12288" y="4049"/>
                    <a:pt x="16408" y="5454"/>
                  </a:cubicBezTo>
                  <a:cubicBezTo>
                    <a:pt x="19277" y="6430"/>
                    <a:pt x="22147" y="7430"/>
                    <a:pt x="25064" y="8311"/>
                  </a:cubicBezTo>
                  <a:cubicBezTo>
                    <a:pt x="28743" y="9431"/>
                    <a:pt x="32445" y="10407"/>
                    <a:pt x="36136" y="11467"/>
                  </a:cubicBezTo>
                  <a:cubicBezTo>
                    <a:pt x="37327" y="11812"/>
                    <a:pt x="38518" y="12145"/>
                    <a:pt x="39732" y="12491"/>
                  </a:cubicBezTo>
                  <a:cubicBezTo>
                    <a:pt x="39851" y="12526"/>
                    <a:pt x="39946" y="12562"/>
                    <a:pt x="40065" y="12610"/>
                  </a:cubicBezTo>
                  <a:cubicBezTo>
                    <a:pt x="40054" y="12621"/>
                    <a:pt x="40042" y="12669"/>
                    <a:pt x="40042" y="127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40"/>
            <p:cNvSpPr/>
            <p:nvPr/>
          </p:nvSpPr>
          <p:spPr>
            <a:xfrm>
              <a:off x="2864625" y="2949900"/>
              <a:ext cx="767100" cy="417625"/>
            </a:xfrm>
            <a:custGeom>
              <a:avLst/>
              <a:gdLst/>
              <a:ahLst/>
              <a:cxnLst/>
              <a:rect l="l" t="t" r="r" b="b"/>
              <a:pathLst>
                <a:path w="30684" h="16705" extrusionOk="0">
                  <a:moveTo>
                    <a:pt x="1" y="16586"/>
                  </a:moveTo>
                  <a:cubicBezTo>
                    <a:pt x="108" y="16514"/>
                    <a:pt x="203" y="16419"/>
                    <a:pt x="322" y="16348"/>
                  </a:cubicBezTo>
                  <a:cubicBezTo>
                    <a:pt x="2275" y="15348"/>
                    <a:pt x="4251" y="14383"/>
                    <a:pt x="6180" y="13359"/>
                  </a:cubicBezTo>
                  <a:cubicBezTo>
                    <a:pt x="10859" y="10859"/>
                    <a:pt x="15538" y="8323"/>
                    <a:pt x="20194" y="5775"/>
                  </a:cubicBezTo>
                  <a:cubicBezTo>
                    <a:pt x="21599" y="5025"/>
                    <a:pt x="22908" y="4108"/>
                    <a:pt x="24290" y="3334"/>
                  </a:cubicBezTo>
                  <a:cubicBezTo>
                    <a:pt x="26337" y="2191"/>
                    <a:pt x="28445" y="1120"/>
                    <a:pt x="30528" y="24"/>
                  </a:cubicBezTo>
                  <a:cubicBezTo>
                    <a:pt x="30552" y="0"/>
                    <a:pt x="30612" y="0"/>
                    <a:pt x="30683" y="48"/>
                  </a:cubicBezTo>
                  <a:cubicBezTo>
                    <a:pt x="30588" y="108"/>
                    <a:pt x="30493" y="167"/>
                    <a:pt x="30386" y="215"/>
                  </a:cubicBezTo>
                  <a:cubicBezTo>
                    <a:pt x="28873" y="1001"/>
                    <a:pt x="27326" y="1774"/>
                    <a:pt x="25837" y="2608"/>
                  </a:cubicBezTo>
                  <a:cubicBezTo>
                    <a:pt x="24671" y="3251"/>
                    <a:pt x="23539" y="3977"/>
                    <a:pt x="22408" y="4680"/>
                  </a:cubicBezTo>
                  <a:cubicBezTo>
                    <a:pt x="19194" y="6668"/>
                    <a:pt x="15836" y="8418"/>
                    <a:pt x="12490" y="10180"/>
                  </a:cubicBezTo>
                  <a:cubicBezTo>
                    <a:pt x="10371" y="11299"/>
                    <a:pt x="8323" y="12526"/>
                    <a:pt x="6204" y="13633"/>
                  </a:cubicBezTo>
                  <a:cubicBezTo>
                    <a:pt x="4299" y="14645"/>
                    <a:pt x="2370" y="15598"/>
                    <a:pt x="441" y="16586"/>
                  </a:cubicBezTo>
                  <a:cubicBezTo>
                    <a:pt x="322" y="16645"/>
                    <a:pt x="191" y="16657"/>
                    <a:pt x="60" y="16705"/>
                  </a:cubicBezTo>
                  <a:cubicBezTo>
                    <a:pt x="48" y="16669"/>
                    <a:pt x="13" y="16633"/>
                    <a:pt x="1" y="1658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40"/>
            <p:cNvSpPr/>
            <p:nvPr/>
          </p:nvSpPr>
          <p:spPr>
            <a:xfrm>
              <a:off x="2095500" y="3146050"/>
              <a:ext cx="754275" cy="226250"/>
            </a:xfrm>
            <a:custGeom>
              <a:avLst/>
              <a:gdLst/>
              <a:ahLst/>
              <a:cxnLst/>
              <a:rect l="l" t="t" r="r" b="b"/>
              <a:pathLst>
                <a:path w="30171" h="9050" extrusionOk="0">
                  <a:moveTo>
                    <a:pt x="12" y="1"/>
                  </a:moveTo>
                  <a:cubicBezTo>
                    <a:pt x="71" y="1"/>
                    <a:pt x="155" y="1"/>
                    <a:pt x="214" y="12"/>
                  </a:cubicBezTo>
                  <a:cubicBezTo>
                    <a:pt x="4108" y="1167"/>
                    <a:pt x="8025" y="2310"/>
                    <a:pt x="11918" y="3465"/>
                  </a:cubicBezTo>
                  <a:cubicBezTo>
                    <a:pt x="14454" y="4227"/>
                    <a:pt x="17014" y="4894"/>
                    <a:pt x="19514" y="5775"/>
                  </a:cubicBezTo>
                  <a:cubicBezTo>
                    <a:pt x="22812" y="6942"/>
                    <a:pt x="26194" y="7871"/>
                    <a:pt x="29575" y="8811"/>
                  </a:cubicBezTo>
                  <a:cubicBezTo>
                    <a:pt x="29766" y="8871"/>
                    <a:pt x="29956" y="8906"/>
                    <a:pt x="30170" y="8966"/>
                  </a:cubicBezTo>
                  <a:cubicBezTo>
                    <a:pt x="30170" y="8990"/>
                    <a:pt x="30159" y="9026"/>
                    <a:pt x="30159" y="9049"/>
                  </a:cubicBezTo>
                  <a:cubicBezTo>
                    <a:pt x="29944" y="9026"/>
                    <a:pt x="29718" y="9002"/>
                    <a:pt x="29516" y="8942"/>
                  </a:cubicBezTo>
                  <a:cubicBezTo>
                    <a:pt x="26372" y="8168"/>
                    <a:pt x="23253" y="7335"/>
                    <a:pt x="20193" y="6251"/>
                  </a:cubicBezTo>
                  <a:cubicBezTo>
                    <a:pt x="17919" y="5454"/>
                    <a:pt x="15585" y="4835"/>
                    <a:pt x="13287" y="4120"/>
                  </a:cubicBezTo>
                  <a:cubicBezTo>
                    <a:pt x="10216" y="3168"/>
                    <a:pt x="7144" y="2179"/>
                    <a:pt x="4060" y="1227"/>
                  </a:cubicBezTo>
                  <a:cubicBezTo>
                    <a:pt x="2834" y="846"/>
                    <a:pt x="1584" y="536"/>
                    <a:pt x="345" y="191"/>
                  </a:cubicBezTo>
                  <a:cubicBezTo>
                    <a:pt x="226" y="167"/>
                    <a:pt x="119" y="108"/>
                    <a:pt x="12" y="72"/>
                  </a:cubicBezTo>
                  <a:cubicBezTo>
                    <a:pt x="0" y="48"/>
                    <a:pt x="0" y="36"/>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40"/>
            <p:cNvSpPr/>
            <p:nvPr/>
          </p:nvSpPr>
          <p:spPr>
            <a:xfrm>
              <a:off x="2108275" y="3238025"/>
              <a:ext cx="735850" cy="215525"/>
            </a:xfrm>
            <a:custGeom>
              <a:avLst/>
              <a:gdLst/>
              <a:ahLst/>
              <a:cxnLst/>
              <a:rect l="l" t="t" r="r" b="b"/>
              <a:pathLst>
                <a:path w="29434" h="8621" extrusionOk="0">
                  <a:moveTo>
                    <a:pt x="29421" y="8621"/>
                  </a:moveTo>
                  <a:cubicBezTo>
                    <a:pt x="29326" y="8597"/>
                    <a:pt x="29231" y="8597"/>
                    <a:pt x="29136" y="8585"/>
                  </a:cubicBezTo>
                  <a:cubicBezTo>
                    <a:pt x="25135" y="7442"/>
                    <a:pt x="21135" y="6323"/>
                    <a:pt x="17122" y="5144"/>
                  </a:cubicBezTo>
                  <a:cubicBezTo>
                    <a:pt x="13003" y="3930"/>
                    <a:pt x="8895" y="2620"/>
                    <a:pt x="4787" y="1382"/>
                  </a:cubicBezTo>
                  <a:cubicBezTo>
                    <a:pt x="3287" y="941"/>
                    <a:pt x="1763" y="584"/>
                    <a:pt x="251" y="179"/>
                  </a:cubicBezTo>
                  <a:cubicBezTo>
                    <a:pt x="156" y="143"/>
                    <a:pt x="84" y="120"/>
                    <a:pt x="1" y="84"/>
                  </a:cubicBezTo>
                  <a:cubicBezTo>
                    <a:pt x="1" y="60"/>
                    <a:pt x="13" y="24"/>
                    <a:pt x="13" y="1"/>
                  </a:cubicBezTo>
                  <a:cubicBezTo>
                    <a:pt x="96" y="1"/>
                    <a:pt x="203" y="1"/>
                    <a:pt x="299" y="13"/>
                  </a:cubicBezTo>
                  <a:cubicBezTo>
                    <a:pt x="2704" y="667"/>
                    <a:pt x="5121" y="1298"/>
                    <a:pt x="7502" y="1989"/>
                  </a:cubicBezTo>
                  <a:cubicBezTo>
                    <a:pt x="12741" y="3549"/>
                    <a:pt x="17944" y="5156"/>
                    <a:pt x="23182" y="6728"/>
                  </a:cubicBezTo>
                  <a:cubicBezTo>
                    <a:pt x="25135" y="7299"/>
                    <a:pt x="27112" y="7823"/>
                    <a:pt x="29076" y="8359"/>
                  </a:cubicBezTo>
                  <a:cubicBezTo>
                    <a:pt x="29195" y="8395"/>
                    <a:pt x="29314" y="8430"/>
                    <a:pt x="29421" y="8478"/>
                  </a:cubicBezTo>
                  <a:cubicBezTo>
                    <a:pt x="29433" y="8525"/>
                    <a:pt x="29433" y="8573"/>
                    <a:pt x="29421" y="86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40"/>
            <p:cNvSpPr/>
            <p:nvPr/>
          </p:nvSpPr>
          <p:spPr>
            <a:xfrm>
              <a:off x="2544950" y="1598550"/>
              <a:ext cx="663200" cy="234575"/>
            </a:xfrm>
            <a:custGeom>
              <a:avLst/>
              <a:gdLst/>
              <a:ahLst/>
              <a:cxnLst/>
              <a:rect l="l" t="t" r="r" b="b"/>
              <a:pathLst>
                <a:path w="26528" h="9383" extrusionOk="0">
                  <a:moveTo>
                    <a:pt x="26528" y="0"/>
                  </a:moveTo>
                  <a:cubicBezTo>
                    <a:pt x="17848" y="3620"/>
                    <a:pt x="8966" y="6572"/>
                    <a:pt x="0" y="9382"/>
                  </a:cubicBezTo>
                  <a:cubicBezTo>
                    <a:pt x="120" y="9335"/>
                    <a:pt x="227" y="9275"/>
                    <a:pt x="346" y="9227"/>
                  </a:cubicBezTo>
                  <a:cubicBezTo>
                    <a:pt x="2703" y="8430"/>
                    <a:pt x="5049" y="7596"/>
                    <a:pt x="7430" y="6846"/>
                  </a:cubicBezTo>
                  <a:cubicBezTo>
                    <a:pt x="13324" y="5001"/>
                    <a:pt x="19062" y="2739"/>
                    <a:pt x="24837" y="560"/>
                  </a:cubicBezTo>
                  <a:cubicBezTo>
                    <a:pt x="25301" y="381"/>
                    <a:pt x="25766" y="226"/>
                    <a:pt x="26206" y="60"/>
                  </a:cubicBezTo>
                  <a:cubicBezTo>
                    <a:pt x="26313" y="36"/>
                    <a:pt x="26420" y="36"/>
                    <a:pt x="265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40"/>
            <p:cNvSpPr/>
            <p:nvPr/>
          </p:nvSpPr>
          <p:spPr>
            <a:xfrm>
              <a:off x="2944100" y="3136825"/>
              <a:ext cx="510225" cy="276550"/>
            </a:xfrm>
            <a:custGeom>
              <a:avLst/>
              <a:gdLst/>
              <a:ahLst/>
              <a:cxnLst/>
              <a:rect l="l" t="t" r="r" b="b"/>
              <a:pathLst>
                <a:path w="20409" h="11062" extrusionOk="0">
                  <a:moveTo>
                    <a:pt x="20408" y="0"/>
                  </a:moveTo>
                  <a:cubicBezTo>
                    <a:pt x="13729" y="3882"/>
                    <a:pt x="6954" y="7585"/>
                    <a:pt x="48" y="11061"/>
                  </a:cubicBezTo>
                  <a:cubicBezTo>
                    <a:pt x="36" y="11026"/>
                    <a:pt x="13" y="11014"/>
                    <a:pt x="1" y="1097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40"/>
            <p:cNvSpPr/>
            <p:nvPr/>
          </p:nvSpPr>
          <p:spPr>
            <a:xfrm>
              <a:off x="2867600" y="3208250"/>
              <a:ext cx="406025" cy="214050"/>
            </a:xfrm>
            <a:custGeom>
              <a:avLst/>
              <a:gdLst/>
              <a:ahLst/>
              <a:cxnLst/>
              <a:rect l="l" t="t" r="r" b="b"/>
              <a:pathLst>
                <a:path w="16241" h="8562" extrusionOk="0">
                  <a:moveTo>
                    <a:pt x="1" y="8562"/>
                  </a:moveTo>
                  <a:cubicBezTo>
                    <a:pt x="48" y="8443"/>
                    <a:pt x="48" y="8383"/>
                    <a:pt x="72" y="8359"/>
                  </a:cubicBezTo>
                  <a:cubicBezTo>
                    <a:pt x="5585" y="5859"/>
                    <a:pt x="10883" y="2918"/>
                    <a:pt x="16158" y="1"/>
                  </a:cubicBezTo>
                  <a:cubicBezTo>
                    <a:pt x="16193" y="25"/>
                    <a:pt x="16205" y="61"/>
                    <a:pt x="16241" y="84"/>
                  </a:cubicBezTo>
                  <a:cubicBezTo>
                    <a:pt x="16158" y="144"/>
                    <a:pt x="16098" y="227"/>
                    <a:pt x="16027" y="263"/>
                  </a:cubicBezTo>
                  <a:cubicBezTo>
                    <a:pt x="13241" y="1799"/>
                    <a:pt x="10478" y="3382"/>
                    <a:pt x="7668" y="4847"/>
                  </a:cubicBezTo>
                  <a:cubicBezTo>
                    <a:pt x="5263" y="6097"/>
                    <a:pt x="2811" y="7228"/>
                    <a:pt x="382" y="8419"/>
                  </a:cubicBezTo>
                  <a:cubicBezTo>
                    <a:pt x="298" y="8478"/>
                    <a:pt x="179" y="8502"/>
                    <a:pt x="1" y="85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40"/>
            <p:cNvSpPr/>
            <p:nvPr/>
          </p:nvSpPr>
          <p:spPr>
            <a:xfrm>
              <a:off x="2845275" y="3179100"/>
              <a:ext cx="420025" cy="217000"/>
            </a:xfrm>
            <a:custGeom>
              <a:avLst/>
              <a:gdLst/>
              <a:ahLst/>
              <a:cxnLst/>
              <a:rect l="l" t="t" r="r" b="b"/>
              <a:pathLst>
                <a:path w="16801" h="8680" extrusionOk="0">
                  <a:moveTo>
                    <a:pt x="16801" y="84"/>
                  </a:moveTo>
                  <a:cubicBezTo>
                    <a:pt x="11312" y="3108"/>
                    <a:pt x="5740" y="5989"/>
                    <a:pt x="72" y="8680"/>
                  </a:cubicBezTo>
                  <a:cubicBezTo>
                    <a:pt x="48" y="8632"/>
                    <a:pt x="13" y="8608"/>
                    <a:pt x="1" y="8561"/>
                  </a:cubicBezTo>
                  <a:cubicBezTo>
                    <a:pt x="60" y="8501"/>
                    <a:pt x="120" y="8442"/>
                    <a:pt x="191" y="8394"/>
                  </a:cubicBezTo>
                  <a:cubicBezTo>
                    <a:pt x="2680" y="7180"/>
                    <a:pt x="5192" y="6001"/>
                    <a:pt x="7668" y="4751"/>
                  </a:cubicBezTo>
                  <a:cubicBezTo>
                    <a:pt x="9585" y="3786"/>
                    <a:pt x="11443" y="2727"/>
                    <a:pt x="13348" y="1727"/>
                  </a:cubicBezTo>
                  <a:cubicBezTo>
                    <a:pt x="14407" y="1179"/>
                    <a:pt x="15479" y="631"/>
                    <a:pt x="16539" y="95"/>
                  </a:cubicBezTo>
                  <a:cubicBezTo>
                    <a:pt x="16610" y="48"/>
                    <a:pt x="16693" y="36"/>
                    <a:pt x="16777" y="0"/>
                  </a:cubicBezTo>
                  <a:cubicBezTo>
                    <a:pt x="16777" y="24"/>
                    <a:pt x="16789" y="48"/>
                    <a:pt x="16801"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40"/>
            <p:cNvSpPr/>
            <p:nvPr/>
          </p:nvSpPr>
          <p:spPr>
            <a:xfrm>
              <a:off x="3340575" y="3010325"/>
              <a:ext cx="411400" cy="234875"/>
            </a:xfrm>
            <a:custGeom>
              <a:avLst/>
              <a:gdLst/>
              <a:ahLst/>
              <a:cxnLst/>
              <a:rect l="l" t="t" r="r" b="b"/>
              <a:pathLst>
                <a:path w="16456" h="9395" extrusionOk="0">
                  <a:moveTo>
                    <a:pt x="1" y="9311"/>
                  </a:moveTo>
                  <a:cubicBezTo>
                    <a:pt x="60" y="9251"/>
                    <a:pt x="108" y="9192"/>
                    <a:pt x="191" y="9168"/>
                  </a:cubicBezTo>
                  <a:cubicBezTo>
                    <a:pt x="5692" y="6251"/>
                    <a:pt x="11050" y="3084"/>
                    <a:pt x="16455" y="0"/>
                  </a:cubicBezTo>
                  <a:cubicBezTo>
                    <a:pt x="11050" y="3263"/>
                    <a:pt x="5692" y="6561"/>
                    <a:pt x="48" y="9394"/>
                  </a:cubicBezTo>
                  <a:cubicBezTo>
                    <a:pt x="37" y="9359"/>
                    <a:pt x="25" y="9335"/>
                    <a:pt x="1" y="931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40"/>
            <p:cNvSpPr/>
            <p:nvPr/>
          </p:nvSpPr>
          <p:spPr>
            <a:xfrm>
              <a:off x="2339575" y="3263025"/>
              <a:ext cx="458400" cy="136350"/>
            </a:xfrm>
            <a:custGeom>
              <a:avLst/>
              <a:gdLst/>
              <a:ahLst/>
              <a:cxnLst/>
              <a:rect l="l" t="t" r="r" b="b"/>
              <a:pathLst>
                <a:path w="18336" h="5454" extrusionOk="0">
                  <a:moveTo>
                    <a:pt x="18336" y="5454"/>
                  </a:moveTo>
                  <a:cubicBezTo>
                    <a:pt x="18229" y="5442"/>
                    <a:pt x="18110" y="5430"/>
                    <a:pt x="18014" y="5394"/>
                  </a:cubicBezTo>
                  <a:cubicBezTo>
                    <a:pt x="13061" y="4001"/>
                    <a:pt x="8132" y="2596"/>
                    <a:pt x="3203" y="1168"/>
                  </a:cubicBezTo>
                  <a:cubicBezTo>
                    <a:pt x="2191" y="870"/>
                    <a:pt x="1203" y="489"/>
                    <a:pt x="203" y="144"/>
                  </a:cubicBezTo>
                  <a:cubicBezTo>
                    <a:pt x="131" y="120"/>
                    <a:pt x="60" y="72"/>
                    <a:pt x="0" y="1"/>
                  </a:cubicBezTo>
                  <a:cubicBezTo>
                    <a:pt x="6049" y="2037"/>
                    <a:pt x="12299" y="3406"/>
                    <a:pt x="18336" y="54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40"/>
            <p:cNvSpPr/>
            <p:nvPr/>
          </p:nvSpPr>
          <p:spPr>
            <a:xfrm>
              <a:off x="2906000" y="3326725"/>
              <a:ext cx="277450" cy="148250"/>
            </a:xfrm>
            <a:custGeom>
              <a:avLst/>
              <a:gdLst/>
              <a:ahLst/>
              <a:cxnLst/>
              <a:rect l="l" t="t" r="r" b="b"/>
              <a:pathLst>
                <a:path w="11098" h="5930" extrusionOk="0">
                  <a:moveTo>
                    <a:pt x="1" y="5763"/>
                  </a:moveTo>
                  <a:cubicBezTo>
                    <a:pt x="3668" y="3846"/>
                    <a:pt x="7359" y="1929"/>
                    <a:pt x="11038" y="1"/>
                  </a:cubicBezTo>
                  <a:cubicBezTo>
                    <a:pt x="11050" y="36"/>
                    <a:pt x="11085" y="60"/>
                    <a:pt x="11097" y="84"/>
                  </a:cubicBezTo>
                  <a:cubicBezTo>
                    <a:pt x="11026" y="155"/>
                    <a:pt x="10966" y="251"/>
                    <a:pt x="10871" y="298"/>
                  </a:cubicBezTo>
                  <a:cubicBezTo>
                    <a:pt x="8966" y="1334"/>
                    <a:pt x="7085" y="2358"/>
                    <a:pt x="5180" y="3370"/>
                  </a:cubicBezTo>
                  <a:cubicBezTo>
                    <a:pt x="3668" y="4156"/>
                    <a:pt x="2144" y="4930"/>
                    <a:pt x="620" y="5704"/>
                  </a:cubicBezTo>
                  <a:cubicBezTo>
                    <a:pt x="441" y="5799"/>
                    <a:pt x="251" y="5859"/>
                    <a:pt x="60" y="5930"/>
                  </a:cubicBezTo>
                  <a:cubicBezTo>
                    <a:pt x="36" y="5859"/>
                    <a:pt x="25" y="5811"/>
                    <a:pt x="1" y="57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40"/>
            <p:cNvSpPr/>
            <p:nvPr/>
          </p:nvSpPr>
          <p:spPr>
            <a:xfrm>
              <a:off x="2482450" y="3326125"/>
              <a:ext cx="363450" cy="113450"/>
            </a:xfrm>
            <a:custGeom>
              <a:avLst/>
              <a:gdLst/>
              <a:ahLst/>
              <a:cxnLst/>
              <a:rect l="l" t="t" r="r" b="b"/>
              <a:pathLst>
                <a:path w="14538" h="4538" extrusionOk="0">
                  <a:moveTo>
                    <a:pt x="0" y="1"/>
                  </a:moveTo>
                  <a:cubicBezTo>
                    <a:pt x="4858" y="1477"/>
                    <a:pt x="9692" y="2930"/>
                    <a:pt x="14538" y="4406"/>
                  </a:cubicBezTo>
                  <a:cubicBezTo>
                    <a:pt x="14157" y="4537"/>
                    <a:pt x="1107" y="63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40"/>
            <p:cNvSpPr/>
            <p:nvPr/>
          </p:nvSpPr>
          <p:spPr>
            <a:xfrm>
              <a:off x="2958700" y="3403825"/>
              <a:ext cx="223250" cy="131300"/>
            </a:xfrm>
            <a:custGeom>
              <a:avLst/>
              <a:gdLst/>
              <a:ahLst/>
              <a:cxnLst/>
              <a:rect l="l" t="t" r="r" b="b"/>
              <a:pathLst>
                <a:path w="8930" h="5252" extrusionOk="0">
                  <a:moveTo>
                    <a:pt x="8930" y="0"/>
                  </a:moveTo>
                  <a:cubicBezTo>
                    <a:pt x="8739" y="441"/>
                    <a:pt x="643" y="5227"/>
                    <a:pt x="0" y="5251"/>
                  </a:cubicBezTo>
                  <a:cubicBezTo>
                    <a:pt x="48" y="5180"/>
                    <a:pt x="72" y="5120"/>
                    <a:pt x="119" y="5096"/>
                  </a:cubicBezTo>
                  <a:cubicBezTo>
                    <a:pt x="3072" y="3394"/>
                    <a:pt x="6013" y="1703"/>
                    <a:pt x="89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40"/>
            <p:cNvSpPr/>
            <p:nvPr/>
          </p:nvSpPr>
          <p:spPr>
            <a:xfrm>
              <a:off x="3515000" y="3033250"/>
              <a:ext cx="281625" cy="158975"/>
            </a:xfrm>
            <a:custGeom>
              <a:avLst/>
              <a:gdLst/>
              <a:ahLst/>
              <a:cxnLst/>
              <a:rect l="l" t="t" r="r" b="b"/>
              <a:pathLst>
                <a:path w="11265" h="6359" extrusionOk="0">
                  <a:moveTo>
                    <a:pt x="1" y="6156"/>
                  </a:moveTo>
                  <a:cubicBezTo>
                    <a:pt x="3894" y="4370"/>
                    <a:pt x="7549" y="2096"/>
                    <a:pt x="11264" y="0"/>
                  </a:cubicBezTo>
                  <a:cubicBezTo>
                    <a:pt x="7585" y="2203"/>
                    <a:pt x="3990" y="4548"/>
                    <a:pt x="84" y="6358"/>
                  </a:cubicBezTo>
                  <a:cubicBezTo>
                    <a:pt x="60" y="6287"/>
                    <a:pt x="25" y="6215"/>
                    <a:pt x="1" y="615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40"/>
            <p:cNvSpPr/>
            <p:nvPr/>
          </p:nvSpPr>
          <p:spPr>
            <a:xfrm>
              <a:off x="3035475" y="3304100"/>
              <a:ext cx="273275" cy="153325"/>
            </a:xfrm>
            <a:custGeom>
              <a:avLst/>
              <a:gdLst/>
              <a:ahLst/>
              <a:cxnLst/>
              <a:rect l="l" t="t" r="r" b="b"/>
              <a:pathLst>
                <a:path w="10931" h="6133" extrusionOk="0">
                  <a:moveTo>
                    <a:pt x="10931" y="120"/>
                  </a:moveTo>
                  <a:cubicBezTo>
                    <a:pt x="7323" y="2132"/>
                    <a:pt x="3704" y="4132"/>
                    <a:pt x="84" y="6133"/>
                  </a:cubicBezTo>
                  <a:cubicBezTo>
                    <a:pt x="60" y="6097"/>
                    <a:pt x="25" y="6025"/>
                    <a:pt x="1" y="5990"/>
                  </a:cubicBezTo>
                  <a:cubicBezTo>
                    <a:pt x="3597" y="3942"/>
                    <a:pt x="7276" y="2072"/>
                    <a:pt x="10859" y="1"/>
                  </a:cubicBezTo>
                  <a:cubicBezTo>
                    <a:pt x="10895" y="48"/>
                    <a:pt x="10907" y="84"/>
                    <a:pt x="10931"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40"/>
            <p:cNvSpPr/>
            <p:nvPr/>
          </p:nvSpPr>
          <p:spPr>
            <a:xfrm>
              <a:off x="3334025" y="3025500"/>
              <a:ext cx="242625" cy="147675"/>
            </a:xfrm>
            <a:custGeom>
              <a:avLst/>
              <a:gdLst/>
              <a:ahLst/>
              <a:cxnLst/>
              <a:rect l="l" t="t" r="r" b="b"/>
              <a:pathLst>
                <a:path w="9705" h="5907" extrusionOk="0">
                  <a:moveTo>
                    <a:pt x="1" y="5823"/>
                  </a:moveTo>
                  <a:cubicBezTo>
                    <a:pt x="3037" y="3572"/>
                    <a:pt x="6514" y="2025"/>
                    <a:pt x="9705" y="1"/>
                  </a:cubicBezTo>
                  <a:cubicBezTo>
                    <a:pt x="9621" y="60"/>
                    <a:pt x="9550" y="155"/>
                    <a:pt x="9443" y="191"/>
                  </a:cubicBezTo>
                  <a:cubicBezTo>
                    <a:pt x="8014" y="1060"/>
                    <a:pt x="6573" y="1906"/>
                    <a:pt x="5144" y="2763"/>
                  </a:cubicBezTo>
                  <a:cubicBezTo>
                    <a:pt x="3537" y="3751"/>
                    <a:pt x="1930" y="4763"/>
                    <a:pt x="322" y="5763"/>
                  </a:cubicBezTo>
                  <a:cubicBezTo>
                    <a:pt x="227" y="5799"/>
                    <a:pt x="156" y="5870"/>
                    <a:pt x="60" y="5906"/>
                  </a:cubicBezTo>
                  <a:cubicBezTo>
                    <a:pt x="49" y="5894"/>
                    <a:pt x="25" y="5870"/>
                    <a:pt x="1" y="582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40"/>
            <p:cNvSpPr/>
            <p:nvPr/>
          </p:nvSpPr>
          <p:spPr>
            <a:xfrm>
              <a:off x="3827250" y="2817450"/>
              <a:ext cx="231600" cy="166700"/>
            </a:xfrm>
            <a:custGeom>
              <a:avLst/>
              <a:gdLst/>
              <a:ahLst/>
              <a:cxnLst/>
              <a:rect l="l" t="t" r="r" b="b"/>
              <a:pathLst>
                <a:path w="9264" h="6668" extrusionOk="0">
                  <a:moveTo>
                    <a:pt x="9264" y="0"/>
                  </a:moveTo>
                  <a:cubicBezTo>
                    <a:pt x="9240" y="107"/>
                    <a:pt x="9240" y="238"/>
                    <a:pt x="9168" y="322"/>
                  </a:cubicBezTo>
                  <a:cubicBezTo>
                    <a:pt x="8895" y="560"/>
                    <a:pt x="8633" y="798"/>
                    <a:pt x="8335" y="1000"/>
                  </a:cubicBezTo>
                  <a:cubicBezTo>
                    <a:pt x="5632" y="2858"/>
                    <a:pt x="2953" y="4727"/>
                    <a:pt x="263" y="6584"/>
                  </a:cubicBezTo>
                  <a:cubicBezTo>
                    <a:pt x="203" y="6632"/>
                    <a:pt x="132" y="6644"/>
                    <a:pt x="60" y="6668"/>
                  </a:cubicBezTo>
                  <a:cubicBezTo>
                    <a:pt x="36" y="6644"/>
                    <a:pt x="24" y="6632"/>
                    <a:pt x="1" y="6596"/>
                  </a:cubicBezTo>
                  <a:cubicBezTo>
                    <a:pt x="96" y="6525"/>
                    <a:pt x="191" y="6453"/>
                    <a:pt x="298" y="6370"/>
                  </a:cubicBezTo>
                  <a:cubicBezTo>
                    <a:pt x="2656" y="4739"/>
                    <a:pt x="5037" y="3120"/>
                    <a:pt x="7406" y="1476"/>
                  </a:cubicBezTo>
                  <a:cubicBezTo>
                    <a:pt x="7930" y="1119"/>
                    <a:pt x="8406" y="714"/>
                    <a:pt x="8895" y="333"/>
                  </a:cubicBezTo>
                  <a:cubicBezTo>
                    <a:pt x="9002" y="238"/>
                    <a:pt x="9073" y="119"/>
                    <a:pt x="9168" y="24"/>
                  </a:cubicBezTo>
                  <a:cubicBezTo>
                    <a:pt x="9192" y="12"/>
                    <a:pt x="9240" y="12"/>
                    <a:pt x="9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40"/>
            <p:cNvSpPr/>
            <p:nvPr/>
          </p:nvSpPr>
          <p:spPr>
            <a:xfrm>
              <a:off x="3735575" y="2872800"/>
              <a:ext cx="198250" cy="108675"/>
            </a:xfrm>
            <a:custGeom>
              <a:avLst/>
              <a:gdLst/>
              <a:ahLst/>
              <a:cxnLst/>
              <a:rect l="l" t="t" r="r" b="b"/>
              <a:pathLst>
                <a:path w="7930" h="4347" extrusionOk="0">
                  <a:moveTo>
                    <a:pt x="7930" y="179"/>
                  </a:moveTo>
                  <a:cubicBezTo>
                    <a:pt x="5311" y="1572"/>
                    <a:pt x="2715" y="2965"/>
                    <a:pt x="84" y="4346"/>
                  </a:cubicBezTo>
                  <a:cubicBezTo>
                    <a:pt x="60" y="4299"/>
                    <a:pt x="36" y="4251"/>
                    <a:pt x="0" y="4192"/>
                  </a:cubicBezTo>
                  <a:cubicBezTo>
                    <a:pt x="2620" y="2787"/>
                    <a:pt x="5227" y="1406"/>
                    <a:pt x="7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40"/>
            <p:cNvSpPr/>
            <p:nvPr/>
          </p:nvSpPr>
          <p:spPr>
            <a:xfrm>
              <a:off x="3319750" y="3060625"/>
              <a:ext cx="171175" cy="85750"/>
            </a:xfrm>
            <a:custGeom>
              <a:avLst/>
              <a:gdLst/>
              <a:ahLst/>
              <a:cxnLst/>
              <a:rect l="l" t="t" r="r" b="b"/>
              <a:pathLst>
                <a:path w="6847" h="3430" extrusionOk="0">
                  <a:moveTo>
                    <a:pt x="0" y="3287"/>
                  </a:moveTo>
                  <a:cubicBezTo>
                    <a:pt x="2227" y="2096"/>
                    <a:pt x="4430" y="834"/>
                    <a:pt x="6847" y="1"/>
                  </a:cubicBezTo>
                  <a:cubicBezTo>
                    <a:pt x="4584" y="1143"/>
                    <a:pt x="2334" y="2286"/>
                    <a:pt x="72" y="3429"/>
                  </a:cubicBezTo>
                  <a:cubicBezTo>
                    <a:pt x="60" y="3382"/>
                    <a:pt x="24" y="3334"/>
                    <a:pt x="0" y="328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40"/>
            <p:cNvSpPr/>
            <p:nvPr/>
          </p:nvSpPr>
          <p:spPr>
            <a:xfrm>
              <a:off x="2751225" y="3444000"/>
              <a:ext cx="164325" cy="52725"/>
            </a:xfrm>
            <a:custGeom>
              <a:avLst/>
              <a:gdLst/>
              <a:ahLst/>
              <a:cxnLst/>
              <a:rect l="l" t="t" r="r" b="b"/>
              <a:pathLst>
                <a:path w="6573" h="2109" extrusionOk="0">
                  <a:moveTo>
                    <a:pt x="24" y="1"/>
                  </a:moveTo>
                  <a:cubicBezTo>
                    <a:pt x="2215" y="656"/>
                    <a:pt x="4382" y="1310"/>
                    <a:pt x="6573" y="1989"/>
                  </a:cubicBezTo>
                  <a:lnTo>
                    <a:pt x="6573" y="2072"/>
                  </a:lnTo>
                  <a:cubicBezTo>
                    <a:pt x="6454" y="2072"/>
                    <a:pt x="6335" y="2108"/>
                    <a:pt x="6251" y="2072"/>
                  </a:cubicBezTo>
                  <a:cubicBezTo>
                    <a:pt x="4227" y="1465"/>
                    <a:pt x="2203" y="858"/>
                    <a:pt x="191" y="239"/>
                  </a:cubicBezTo>
                  <a:cubicBezTo>
                    <a:pt x="120" y="227"/>
                    <a:pt x="60" y="167"/>
                    <a:pt x="0" y="120"/>
                  </a:cubicBezTo>
                  <a:cubicBezTo>
                    <a:pt x="0" y="84"/>
                    <a:pt x="12" y="48"/>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40"/>
            <p:cNvSpPr/>
            <p:nvPr/>
          </p:nvSpPr>
          <p:spPr>
            <a:xfrm>
              <a:off x="2114250" y="3203500"/>
              <a:ext cx="186050" cy="53900"/>
            </a:xfrm>
            <a:custGeom>
              <a:avLst/>
              <a:gdLst/>
              <a:ahLst/>
              <a:cxnLst/>
              <a:rect l="l" t="t" r="r" b="b"/>
              <a:pathLst>
                <a:path w="7442" h="2156" extrusionOk="0">
                  <a:moveTo>
                    <a:pt x="0" y="96"/>
                  </a:moveTo>
                  <a:cubicBezTo>
                    <a:pt x="631" y="0"/>
                    <a:pt x="7072" y="1786"/>
                    <a:pt x="7442" y="2156"/>
                  </a:cubicBezTo>
                  <a:cubicBezTo>
                    <a:pt x="4905" y="1453"/>
                    <a:pt x="2453" y="786"/>
                    <a:pt x="0" y="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40"/>
            <p:cNvSpPr/>
            <p:nvPr/>
          </p:nvSpPr>
          <p:spPr>
            <a:xfrm>
              <a:off x="3579600" y="2998725"/>
              <a:ext cx="109275" cy="64000"/>
            </a:xfrm>
            <a:custGeom>
              <a:avLst/>
              <a:gdLst/>
              <a:ahLst/>
              <a:cxnLst/>
              <a:rect l="l" t="t" r="r" b="b"/>
              <a:pathLst>
                <a:path w="4371" h="2560" extrusionOk="0">
                  <a:moveTo>
                    <a:pt x="1" y="2477"/>
                  </a:moveTo>
                  <a:cubicBezTo>
                    <a:pt x="1429" y="1655"/>
                    <a:pt x="2858" y="845"/>
                    <a:pt x="4370" y="0"/>
                  </a:cubicBezTo>
                  <a:cubicBezTo>
                    <a:pt x="4251" y="393"/>
                    <a:pt x="572" y="2500"/>
                    <a:pt x="60" y="2560"/>
                  </a:cubicBezTo>
                  <a:cubicBezTo>
                    <a:pt x="36" y="2536"/>
                    <a:pt x="24" y="2500"/>
                    <a:pt x="1" y="247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40"/>
            <p:cNvSpPr/>
            <p:nvPr/>
          </p:nvSpPr>
          <p:spPr>
            <a:xfrm>
              <a:off x="3680800" y="2853750"/>
              <a:ext cx="160175" cy="90825"/>
            </a:xfrm>
            <a:custGeom>
              <a:avLst/>
              <a:gdLst/>
              <a:ahLst/>
              <a:cxnLst/>
              <a:rect l="l" t="t" r="r" b="b"/>
              <a:pathLst>
                <a:path w="6407" h="3633" extrusionOk="0">
                  <a:moveTo>
                    <a:pt x="1" y="3513"/>
                  </a:moveTo>
                  <a:cubicBezTo>
                    <a:pt x="2120" y="2334"/>
                    <a:pt x="4227" y="1167"/>
                    <a:pt x="6347" y="1"/>
                  </a:cubicBezTo>
                  <a:cubicBezTo>
                    <a:pt x="6359" y="24"/>
                    <a:pt x="6394" y="72"/>
                    <a:pt x="6406" y="96"/>
                  </a:cubicBezTo>
                  <a:cubicBezTo>
                    <a:pt x="4287" y="1275"/>
                    <a:pt x="2191" y="2453"/>
                    <a:pt x="84" y="3632"/>
                  </a:cubicBezTo>
                  <a:cubicBezTo>
                    <a:pt x="48" y="3596"/>
                    <a:pt x="36" y="3549"/>
                    <a:pt x="1" y="35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40"/>
            <p:cNvSpPr/>
            <p:nvPr/>
          </p:nvSpPr>
          <p:spPr>
            <a:xfrm>
              <a:off x="2343725" y="3236250"/>
              <a:ext cx="181900" cy="55075"/>
            </a:xfrm>
            <a:custGeom>
              <a:avLst/>
              <a:gdLst/>
              <a:ahLst/>
              <a:cxnLst/>
              <a:rect l="l" t="t" r="r" b="b"/>
              <a:pathLst>
                <a:path w="7276" h="2203" extrusionOk="0">
                  <a:moveTo>
                    <a:pt x="7276" y="2203"/>
                  </a:moveTo>
                  <a:cubicBezTo>
                    <a:pt x="4799" y="1679"/>
                    <a:pt x="2382" y="929"/>
                    <a:pt x="1" y="0"/>
                  </a:cubicBezTo>
                  <a:cubicBezTo>
                    <a:pt x="2442" y="738"/>
                    <a:pt x="4870" y="1465"/>
                    <a:pt x="7276" y="2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40"/>
            <p:cNvSpPr/>
            <p:nvPr/>
          </p:nvSpPr>
          <p:spPr>
            <a:xfrm>
              <a:off x="3684975" y="2885300"/>
              <a:ext cx="125025" cy="78025"/>
            </a:xfrm>
            <a:custGeom>
              <a:avLst/>
              <a:gdLst/>
              <a:ahLst/>
              <a:cxnLst/>
              <a:rect l="l" t="t" r="r" b="b"/>
              <a:pathLst>
                <a:path w="5001" h="3121" extrusionOk="0">
                  <a:moveTo>
                    <a:pt x="5001" y="120"/>
                  </a:moveTo>
                  <a:cubicBezTo>
                    <a:pt x="3370" y="1120"/>
                    <a:pt x="1715" y="2132"/>
                    <a:pt x="72" y="3120"/>
                  </a:cubicBezTo>
                  <a:cubicBezTo>
                    <a:pt x="48" y="3084"/>
                    <a:pt x="12" y="3037"/>
                    <a:pt x="0" y="2989"/>
                  </a:cubicBezTo>
                  <a:cubicBezTo>
                    <a:pt x="1655" y="1989"/>
                    <a:pt x="3287" y="1001"/>
                    <a:pt x="4941" y="1"/>
                  </a:cubicBezTo>
                  <a:cubicBezTo>
                    <a:pt x="4953" y="48"/>
                    <a:pt x="4977" y="84"/>
                    <a:pt x="5001"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40"/>
            <p:cNvSpPr/>
            <p:nvPr/>
          </p:nvSpPr>
          <p:spPr>
            <a:xfrm>
              <a:off x="3719200" y="2904950"/>
              <a:ext cx="112850" cy="61950"/>
            </a:xfrm>
            <a:custGeom>
              <a:avLst/>
              <a:gdLst/>
              <a:ahLst/>
              <a:cxnLst/>
              <a:rect l="l" t="t" r="r" b="b"/>
              <a:pathLst>
                <a:path w="4514" h="2478" extrusionOk="0">
                  <a:moveTo>
                    <a:pt x="1" y="2358"/>
                  </a:moveTo>
                  <a:cubicBezTo>
                    <a:pt x="1489" y="1560"/>
                    <a:pt x="2906" y="643"/>
                    <a:pt x="4465" y="1"/>
                  </a:cubicBezTo>
                  <a:cubicBezTo>
                    <a:pt x="4477" y="36"/>
                    <a:pt x="4501" y="48"/>
                    <a:pt x="4513" y="72"/>
                  </a:cubicBezTo>
                  <a:cubicBezTo>
                    <a:pt x="3037" y="882"/>
                    <a:pt x="1560" y="1679"/>
                    <a:pt x="72" y="2477"/>
                  </a:cubicBezTo>
                  <a:cubicBezTo>
                    <a:pt x="48" y="2441"/>
                    <a:pt x="13" y="2394"/>
                    <a:pt x="1" y="23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40"/>
            <p:cNvSpPr/>
            <p:nvPr/>
          </p:nvSpPr>
          <p:spPr>
            <a:xfrm>
              <a:off x="2320225" y="3322850"/>
              <a:ext cx="154500" cy="49450"/>
            </a:xfrm>
            <a:custGeom>
              <a:avLst/>
              <a:gdLst/>
              <a:ahLst/>
              <a:cxnLst/>
              <a:rect l="l" t="t" r="r" b="b"/>
              <a:pathLst>
                <a:path w="6180" h="1978" extrusionOk="0">
                  <a:moveTo>
                    <a:pt x="24" y="1"/>
                  </a:moveTo>
                  <a:cubicBezTo>
                    <a:pt x="2084" y="656"/>
                    <a:pt x="4120" y="1322"/>
                    <a:pt x="6180" y="1977"/>
                  </a:cubicBezTo>
                  <a:cubicBezTo>
                    <a:pt x="4048" y="1596"/>
                    <a:pt x="2048" y="727"/>
                    <a:pt x="0" y="108"/>
                  </a:cubicBezTo>
                  <a:cubicBezTo>
                    <a:pt x="0" y="60"/>
                    <a:pt x="12" y="25"/>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40"/>
            <p:cNvSpPr/>
            <p:nvPr/>
          </p:nvSpPr>
          <p:spPr>
            <a:xfrm>
              <a:off x="3051250" y="3402925"/>
              <a:ext cx="109275" cy="66400"/>
            </a:xfrm>
            <a:custGeom>
              <a:avLst/>
              <a:gdLst/>
              <a:ahLst/>
              <a:cxnLst/>
              <a:rect l="l" t="t" r="r" b="b"/>
              <a:pathLst>
                <a:path w="4371" h="2656" extrusionOk="0">
                  <a:moveTo>
                    <a:pt x="4371" y="120"/>
                  </a:moveTo>
                  <a:lnTo>
                    <a:pt x="84" y="2656"/>
                  </a:lnTo>
                  <a:cubicBezTo>
                    <a:pt x="49" y="2620"/>
                    <a:pt x="37" y="2572"/>
                    <a:pt x="1" y="2525"/>
                  </a:cubicBezTo>
                  <a:cubicBezTo>
                    <a:pt x="1430" y="1679"/>
                    <a:pt x="2858" y="834"/>
                    <a:pt x="4287" y="1"/>
                  </a:cubicBezTo>
                  <a:cubicBezTo>
                    <a:pt x="4311" y="36"/>
                    <a:pt x="4335" y="84"/>
                    <a:pt x="4371"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40"/>
            <p:cNvSpPr/>
            <p:nvPr/>
          </p:nvSpPr>
          <p:spPr>
            <a:xfrm>
              <a:off x="3084600" y="1635450"/>
              <a:ext cx="124150" cy="49425"/>
            </a:xfrm>
            <a:custGeom>
              <a:avLst/>
              <a:gdLst/>
              <a:ahLst/>
              <a:cxnLst/>
              <a:rect l="l" t="t" r="r" b="b"/>
              <a:pathLst>
                <a:path w="4966" h="1977" extrusionOk="0">
                  <a:moveTo>
                    <a:pt x="4965" y="120"/>
                  </a:moveTo>
                  <a:cubicBezTo>
                    <a:pt x="3334" y="751"/>
                    <a:pt x="1679" y="1358"/>
                    <a:pt x="36" y="1977"/>
                  </a:cubicBezTo>
                  <a:cubicBezTo>
                    <a:pt x="24" y="1941"/>
                    <a:pt x="12" y="1905"/>
                    <a:pt x="0" y="1858"/>
                  </a:cubicBezTo>
                  <a:cubicBezTo>
                    <a:pt x="1632" y="1239"/>
                    <a:pt x="3287" y="632"/>
                    <a:pt x="4918" y="0"/>
                  </a:cubicBezTo>
                  <a:cubicBezTo>
                    <a:pt x="4942" y="48"/>
                    <a:pt x="4953" y="72"/>
                    <a:pt x="4965"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40"/>
            <p:cNvSpPr/>
            <p:nvPr/>
          </p:nvSpPr>
          <p:spPr>
            <a:xfrm>
              <a:off x="2900050" y="3343400"/>
              <a:ext cx="86350" cy="48250"/>
            </a:xfrm>
            <a:custGeom>
              <a:avLst/>
              <a:gdLst/>
              <a:ahLst/>
              <a:cxnLst/>
              <a:rect l="l" t="t" r="r" b="b"/>
              <a:pathLst>
                <a:path w="3454" h="1930" extrusionOk="0">
                  <a:moveTo>
                    <a:pt x="3453" y="131"/>
                  </a:moveTo>
                  <a:cubicBezTo>
                    <a:pt x="2334" y="727"/>
                    <a:pt x="1203" y="1334"/>
                    <a:pt x="72" y="1929"/>
                  </a:cubicBezTo>
                  <a:cubicBezTo>
                    <a:pt x="36" y="1882"/>
                    <a:pt x="24" y="1846"/>
                    <a:pt x="1" y="1798"/>
                  </a:cubicBezTo>
                  <a:cubicBezTo>
                    <a:pt x="1132" y="1203"/>
                    <a:pt x="2239" y="596"/>
                    <a:pt x="3370" y="0"/>
                  </a:cubicBezTo>
                  <a:cubicBezTo>
                    <a:pt x="3406" y="36"/>
                    <a:pt x="3430" y="84"/>
                    <a:pt x="3453"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40"/>
            <p:cNvSpPr/>
            <p:nvPr/>
          </p:nvSpPr>
          <p:spPr>
            <a:xfrm>
              <a:off x="3356350" y="3205275"/>
              <a:ext cx="84875" cy="51225"/>
            </a:xfrm>
            <a:custGeom>
              <a:avLst/>
              <a:gdLst/>
              <a:ahLst/>
              <a:cxnLst/>
              <a:rect l="l" t="t" r="r" b="b"/>
              <a:pathLst>
                <a:path w="3395" h="2049" extrusionOk="0">
                  <a:moveTo>
                    <a:pt x="1" y="1954"/>
                  </a:moveTo>
                  <a:cubicBezTo>
                    <a:pt x="1120" y="1311"/>
                    <a:pt x="2227" y="656"/>
                    <a:pt x="3335" y="1"/>
                  </a:cubicBezTo>
                  <a:cubicBezTo>
                    <a:pt x="3358" y="25"/>
                    <a:pt x="3382" y="72"/>
                    <a:pt x="3394" y="108"/>
                  </a:cubicBezTo>
                  <a:cubicBezTo>
                    <a:pt x="2311" y="787"/>
                    <a:pt x="1192" y="1418"/>
                    <a:pt x="60" y="2049"/>
                  </a:cubicBezTo>
                  <a:cubicBezTo>
                    <a:pt x="49" y="2025"/>
                    <a:pt x="37" y="1977"/>
                    <a:pt x="1" y="19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40"/>
            <p:cNvSpPr/>
            <p:nvPr/>
          </p:nvSpPr>
          <p:spPr>
            <a:xfrm>
              <a:off x="3263200" y="3260650"/>
              <a:ext cx="72350" cy="41700"/>
            </a:xfrm>
            <a:custGeom>
              <a:avLst/>
              <a:gdLst/>
              <a:ahLst/>
              <a:cxnLst/>
              <a:rect l="l" t="t" r="r" b="b"/>
              <a:pathLst>
                <a:path w="2894" h="1668" extrusionOk="0">
                  <a:moveTo>
                    <a:pt x="0" y="1608"/>
                  </a:moveTo>
                  <a:cubicBezTo>
                    <a:pt x="929" y="1084"/>
                    <a:pt x="1870" y="572"/>
                    <a:pt x="2893" y="0"/>
                  </a:cubicBezTo>
                  <a:cubicBezTo>
                    <a:pt x="2739" y="346"/>
                    <a:pt x="369" y="1667"/>
                    <a:pt x="0" y="16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40"/>
            <p:cNvSpPr/>
            <p:nvPr/>
          </p:nvSpPr>
          <p:spPr>
            <a:xfrm>
              <a:off x="1971675" y="3147250"/>
              <a:ext cx="88425" cy="30075"/>
            </a:xfrm>
            <a:custGeom>
              <a:avLst/>
              <a:gdLst/>
              <a:ahLst/>
              <a:cxnLst/>
              <a:rect l="l" t="t" r="r" b="b"/>
              <a:pathLst>
                <a:path w="3537" h="1203" extrusionOk="0">
                  <a:moveTo>
                    <a:pt x="3500" y="1203"/>
                  </a:moveTo>
                  <a:cubicBezTo>
                    <a:pt x="2334" y="846"/>
                    <a:pt x="1155" y="488"/>
                    <a:pt x="0" y="131"/>
                  </a:cubicBezTo>
                  <a:lnTo>
                    <a:pt x="48" y="0"/>
                  </a:lnTo>
                  <a:cubicBezTo>
                    <a:pt x="1203" y="357"/>
                    <a:pt x="2381" y="703"/>
                    <a:pt x="3536" y="1060"/>
                  </a:cubicBezTo>
                  <a:cubicBezTo>
                    <a:pt x="3524" y="1096"/>
                    <a:pt x="3512" y="1155"/>
                    <a:pt x="3500" y="1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40"/>
            <p:cNvSpPr/>
            <p:nvPr/>
          </p:nvSpPr>
          <p:spPr>
            <a:xfrm>
              <a:off x="2916425" y="3438950"/>
              <a:ext cx="74725" cy="48825"/>
            </a:xfrm>
            <a:custGeom>
              <a:avLst/>
              <a:gdLst/>
              <a:ahLst/>
              <a:cxnLst/>
              <a:rect l="l" t="t" r="r" b="b"/>
              <a:pathLst>
                <a:path w="2989" h="1953" extrusionOk="0">
                  <a:moveTo>
                    <a:pt x="0" y="1810"/>
                  </a:moveTo>
                  <a:cubicBezTo>
                    <a:pt x="965" y="1203"/>
                    <a:pt x="1929" y="608"/>
                    <a:pt x="2894" y="0"/>
                  </a:cubicBezTo>
                  <a:lnTo>
                    <a:pt x="2989" y="131"/>
                  </a:lnTo>
                  <a:cubicBezTo>
                    <a:pt x="2025" y="739"/>
                    <a:pt x="1048" y="1334"/>
                    <a:pt x="84" y="1953"/>
                  </a:cubicBezTo>
                  <a:cubicBezTo>
                    <a:pt x="36" y="1893"/>
                    <a:pt x="12" y="1858"/>
                    <a:pt x="0" y="18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40"/>
            <p:cNvSpPr/>
            <p:nvPr/>
          </p:nvSpPr>
          <p:spPr>
            <a:xfrm>
              <a:off x="2972375" y="3367200"/>
              <a:ext cx="86350" cy="47075"/>
            </a:xfrm>
            <a:custGeom>
              <a:avLst/>
              <a:gdLst/>
              <a:ahLst/>
              <a:cxnLst/>
              <a:rect l="l" t="t" r="r" b="b"/>
              <a:pathLst>
                <a:path w="3454" h="1883" extrusionOk="0">
                  <a:moveTo>
                    <a:pt x="1" y="1882"/>
                  </a:moveTo>
                  <a:cubicBezTo>
                    <a:pt x="1132" y="1263"/>
                    <a:pt x="2263" y="632"/>
                    <a:pt x="3394" y="1"/>
                  </a:cubicBezTo>
                  <a:cubicBezTo>
                    <a:pt x="3418" y="25"/>
                    <a:pt x="3430" y="60"/>
                    <a:pt x="3454" y="96"/>
                  </a:cubicBezTo>
                  <a:cubicBezTo>
                    <a:pt x="2323" y="751"/>
                    <a:pt x="1239" y="1453"/>
                    <a:pt x="1" y="18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40"/>
            <p:cNvSpPr/>
            <p:nvPr/>
          </p:nvSpPr>
          <p:spPr>
            <a:xfrm>
              <a:off x="2510125" y="3376450"/>
              <a:ext cx="72050" cy="28875"/>
            </a:xfrm>
            <a:custGeom>
              <a:avLst/>
              <a:gdLst/>
              <a:ahLst/>
              <a:cxnLst/>
              <a:rect l="l" t="t" r="r" b="b"/>
              <a:pathLst>
                <a:path w="2882" h="1155" extrusionOk="0">
                  <a:moveTo>
                    <a:pt x="36" y="0"/>
                  </a:moveTo>
                  <a:cubicBezTo>
                    <a:pt x="989" y="345"/>
                    <a:pt x="1929" y="667"/>
                    <a:pt x="2882" y="1012"/>
                  </a:cubicBezTo>
                  <a:cubicBezTo>
                    <a:pt x="2870" y="1048"/>
                    <a:pt x="2846" y="1095"/>
                    <a:pt x="2834" y="1155"/>
                  </a:cubicBezTo>
                  <a:cubicBezTo>
                    <a:pt x="1882" y="822"/>
                    <a:pt x="953" y="488"/>
                    <a:pt x="0" y="143"/>
                  </a:cubicBezTo>
                  <a:cubicBezTo>
                    <a:pt x="0" y="83"/>
                    <a:pt x="24" y="48"/>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40"/>
            <p:cNvSpPr/>
            <p:nvPr/>
          </p:nvSpPr>
          <p:spPr>
            <a:xfrm>
              <a:off x="3951375" y="2707000"/>
              <a:ext cx="87825" cy="62850"/>
            </a:xfrm>
            <a:custGeom>
              <a:avLst/>
              <a:gdLst/>
              <a:ahLst/>
              <a:cxnLst/>
              <a:rect l="l" t="t" r="r" b="b"/>
              <a:pathLst>
                <a:path w="3513" h="2514" extrusionOk="0">
                  <a:moveTo>
                    <a:pt x="0" y="2442"/>
                  </a:moveTo>
                  <a:cubicBezTo>
                    <a:pt x="1143" y="1620"/>
                    <a:pt x="2298" y="822"/>
                    <a:pt x="3453" y="1"/>
                  </a:cubicBezTo>
                  <a:cubicBezTo>
                    <a:pt x="3465" y="37"/>
                    <a:pt x="3501" y="60"/>
                    <a:pt x="3513" y="72"/>
                  </a:cubicBezTo>
                  <a:cubicBezTo>
                    <a:pt x="2370" y="894"/>
                    <a:pt x="1227" y="1715"/>
                    <a:pt x="96" y="2513"/>
                  </a:cubicBezTo>
                  <a:cubicBezTo>
                    <a:pt x="48" y="2501"/>
                    <a:pt x="12" y="2477"/>
                    <a:pt x="0" y="244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40"/>
            <p:cNvSpPr/>
            <p:nvPr/>
          </p:nvSpPr>
          <p:spPr>
            <a:xfrm>
              <a:off x="3953150" y="2785900"/>
              <a:ext cx="88725" cy="62525"/>
            </a:xfrm>
            <a:custGeom>
              <a:avLst/>
              <a:gdLst/>
              <a:ahLst/>
              <a:cxnLst/>
              <a:rect l="l" t="t" r="r" b="b"/>
              <a:pathLst>
                <a:path w="3549" h="2501" extrusionOk="0">
                  <a:moveTo>
                    <a:pt x="3549" y="0"/>
                  </a:moveTo>
                  <a:cubicBezTo>
                    <a:pt x="2489" y="1000"/>
                    <a:pt x="1227" y="1726"/>
                    <a:pt x="1" y="2500"/>
                  </a:cubicBezTo>
                  <a:cubicBezTo>
                    <a:pt x="1192" y="1667"/>
                    <a:pt x="2370" y="833"/>
                    <a:pt x="3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40"/>
            <p:cNvSpPr/>
            <p:nvPr/>
          </p:nvSpPr>
          <p:spPr>
            <a:xfrm>
              <a:off x="3911500" y="2704325"/>
              <a:ext cx="74425" cy="50625"/>
            </a:xfrm>
            <a:custGeom>
              <a:avLst/>
              <a:gdLst/>
              <a:ahLst/>
              <a:cxnLst/>
              <a:rect l="l" t="t" r="r" b="b"/>
              <a:pathLst>
                <a:path w="2977" h="2025" extrusionOk="0">
                  <a:moveTo>
                    <a:pt x="0" y="1953"/>
                  </a:moveTo>
                  <a:cubicBezTo>
                    <a:pt x="988" y="1299"/>
                    <a:pt x="1953" y="656"/>
                    <a:pt x="2941" y="1"/>
                  </a:cubicBezTo>
                  <a:cubicBezTo>
                    <a:pt x="2953" y="36"/>
                    <a:pt x="2965" y="48"/>
                    <a:pt x="2977" y="72"/>
                  </a:cubicBezTo>
                  <a:cubicBezTo>
                    <a:pt x="2012" y="727"/>
                    <a:pt x="1036" y="1370"/>
                    <a:pt x="60" y="2025"/>
                  </a:cubicBezTo>
                  <a:cubicBezTo>
                    <a:pt x="48" y="2013"/>
                    <a:pt x="24" y="1989"/>
                    <a:pt x="0" y="195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40"/>
            <p:cNvSpPr/>
            <p:nvPr/>
          </p:nvSpPr>
          <p:spPr>
            <a:xfrm>
              <a:off x="3947200" y="2627825"/>
              <a:ext cx="67000" cy="47950"/>
            </a:xfrm>
            <a:custGeom>
              <a:avLst/>
              <a:gdLst/>
              <a:ahLst/>
              <a:cxnLst/>
              <a:rect l="l" t="t" r="r" b="b"/>
              <a:pathLst>
                <a:path w="2680" h="1918" extrusionOk="0">
                  <a:moveTo>
                    <a:pt x="1" y="1870"/>
                  </a:moveTo>
                  <a:cubicBezTo>
                    <a:pt x="882" y="1251"/>
                    <a:pt x="1751" y="620"/>
                    <a:pt x="2620" y="1"/>
                  </a:cubicBezTo>
                  <a:cubicBezTo>
                    <a:pt x="2644" y="25"/>
                    <a:pt x="2668" y="60"/>
                    <a:pt x="2680" y="84"/>
                  </a:cubicBezTo>
                  <a:cubicBezTo>
                    <a:pt x="1811" y="703"/>
                    <a:pt x="918" y="1311"/>
                    <a:pt x="37" y="1918"/>
                  </a:cubicBezTo>
                  <a:cubicBezTo>
                    <a:pt x="37" y="1894"/>
                    <a:pt x="25" y="1894"/>
                    <a:pt x="1" y="1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40"/>
            <p:cNvSpPr/>
            <p:nvPr/>
          </p:nvSpPr>
          <p:spPr>
            <a:xfrm>
              <a:off x="3904650" y="2693625"/>
              <a:ext cx="52100" cy="32450"/>
            </a:xfrm>
            <a:custGeom>
              <a:avLst/>
              <a:gdLst/>
              <a:ahLst/>
              <a:cxnLst/>
              <a:rect l="l" t="t" r="r" b="b"/>
              <a:pathLst>
                <a:path w="2084" h="1298" extrusionOk="0">
                  <a:moveTo>
                    <a:pt x="0" y="1226"/>
                  </a:moveTo>
                  <a:cubicBezTo>
                    <a:pt x="679" y="822"/>
                    <a:pt x="1369" y="405"/>
                    <a:pt x="2036" y="0"/>
                  </a:cubicBezTo>
                  <a:cubicBezTo>
                    <a:pt x="2048" y="36"/>
                    <a:pt x="2060" y="48"/>
                    <a:pt x="2084" y="72"/>
                  </a:cubicBezTo>
                  <a:cubicBezTo>
                    <a:pt x="1393" y="476"/>
                    <a:pt x="726" y="893"/>
                    <a:pt x="36" y="1298"/>
                  </a:cubicBezTo>
                  <a:cubicBezTo>
                    <a:pt x="24" y="1286"/>
                    <a:pt x="12" y="1250"/>
                    <a:pt x="0" y="122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40"/>
            <p:cNvSpPr/>
            <p:nvPr/>
          </p:nvSpPr>
          <p:spPr>
            <a:xfrm>
              <a:off x="3907625" y="2674575"/>
              <a:ext cx="40800" cy="29175"/>
            </a:xfrm>
            <a:custGeom>
              <a:avLst/>
              <a:gdLst/>
              <a:ahLst/>
              <a:cxnLst/>
              <a:rect l="l" t="t" r="r" b="b"/>
              <a:pathLst>
                <a:path w="1632" h="1167" extrusionOk="0">
                  <a:moveTo>
                    <a:pt x="1631" y="36"/>
                  </a:moveTo>
                  <a:cubicBezTo>
                    <a:pt x="1108" y="405"/>
                    <a:pt x="572" y="798"/>
                    <a:pt x="60" y="1167"/>
                  </a:cubicBezTo>
                  <a:cubicBezTo>
                    <a:pt x="36" y="1131"/>
                    <a:pt x="12" y="1107"/>
                    <a:pt x="0" y="1072"/>
                  </a:cubicBezTo>
                  <a:lnTo>
                    <a:pt x="1608" y="0"/>
                  </a:lnTo>
                  <a:cubicBezTo>
                    <a:pt x="1608" y="24"/>
                    <a:pt x="1620" y="24"/>
                    <a:pt x="1631"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40"/>
            <p:cNvSpPr/>
            <p:nvPr/>
          </p:nvSpPr>
          <p:spPr>
            <a:xfrm>
              <a:off x="2931600" y="1843225"/>
              <a:ext cx="630175" cy="200925"/>
            </a:xfrm>
            <a:custGeom>
              <a:avLst/>
              <a:gdLst/>
              <a:ahLst/>
              <a:cxnLst/>
              <a:rect l="l" t="t" r="r" b="b"/>
              <a:pathLst>
                <a:path w="25207" h="8037" extrusionOk="0">
                  <a:moveTo>
                    <a:pt x="17824" y="3774"/>
                  </a:moveTo>
                  <a:cubicBezTo>
                    <a:pt x="17848" y="3762"/>
                    <a:pt x="17801" y="3786"/>
                    <a:pt x="17729" y="3881"/>
                  </a:cubicBezTo>
                  <a:cubicBezTo>
                    <a:pt x="20229" y="4596"/>
                    <a:pt x="22694" y="5310"/>
                    <a:pt x="25206" y="6036"/>
                  </a:cubicBezTo>
                  <a:cubicBezTo>
                    <a:pt x="25004" y="6108"/>
                    <a:pt x="24837" y="6179"/>
                    <a:pt x="24706" y="6227"/>
                  </a:cubicBezTo>
                  <a:cubicBezTo>
                    <a:pt x="24778" y="6334"/>
                    <a:pt x="24944" y="6441"/>
                    <a:pt x="24932" y="6525"/>
                  </a:cubicBezTo>
                  <a:cubicBezTo>
                    <a:pt x="24909" y="6620"/>
                    <a:pt x="24766" y="6739"/>
                    <a:pt x="24647" y="6775"/>
                  </a:cubicBezTo>
                  <a:cubicBezTo>
                    <a:pt x="23349" y="7168"/>
                    <a:pt x="22039" y="7537"/>
                    <a:pt x="20729" y="7918"/>
                  </a:cubicBezTo>
                  <a:cubicBezTo>
                    <a:pt x="20551" y="7953"/>
                    <a:pt x="20360" y="8037"/>
                    <a:pt x="20265" y="7775"/>
                  </a:cubicBezTo>
                  <a:cubicBezTo>
                    <a:pt x="20253" y="7763"/>
                    <a:pt x="20241" y="7739"/>
                    <a:pt x="20229" y="7715"/>
                  </a:cubicBezTo>
                  <a:cubicBezTo>
                    <a:pt x="19729" y="7656"/>
                    <a:pt x="19313" y="7358"/>
                    <a:pt x="18836" y="7275"/>
                  </a:cubicBezTo>
                  <a:cubicBezTo>
                    <a:pt x="18336" y="7168"/>
                    <a:pt x="17824" y="7049"/>
                    <a:pt x="17324" y="6906"/>
                  </a:cubicBezTo>
                  <a:cubicBezTo>
                    <a:pt x="16622" y="6691"/>
                    <a:pt x="15943" y="6453"/>
                    <a:pt x="15253" y="6251"/>
                  </a:cubicBezTo>
                  <a:cubicBezTo>
                    <a:pt x="15110" y="6203"/>
                    <a:pt x="14943" y="6215"/>
                    <a:pt x="14776" y="6203"/>
                  </a:cubicBezTo>
                  <a:cubicBezTo>
                    <a:pt x="14729" y="6203"/>
                    <a:pt x="14669" y="6227"/>
                    <a:pt x="14645" y="6203"/>
                  </a:cubicBezTo>
                  <a:cubicBezTo>
                    <a:pt x="13205" y="5501"/>
                    <a:pt x="11597" y="5275"/>
                    <a:pt x="10085" y="4763"/>
                  </a:cubicBezTo>
                  <a:cubicBezTo>
                    <a:pt x="9871" y="4679"/>
                    <a:pt x="9645" y="4667"/>
                    <a:pt x="9419" y="4548"/>
                  </a:cubicBezTo>
                  <a:cubicBezTo>
                    <a:pt x="9240" y="4465"/>
                    <a:pt x="9002" y="4489"/>
                    <a:pt x="8776" y="4524"/>
                  </a:cubicBezTo>
                  <a:cubicBezTo>
                    <a:pt x="8573" y="4536"/>
                    <a:pt x="8383" y="4608"/>
                    <a:pt x="8168" y="4655"/>
                  </a:cubicBezTo>
                  <a:cubicBezTo>
                    <a:pt x="8156" y="4620"/>
                    <a:pt x="8145" y="4584"/>
                    <a:pt x="8121" y="4548"/>
                  </a:cubicBezTo>
                  <a:cubicBezTo>
                    <a:pt x="8276" y="4477"/>
                    <a:pt x="8418" y="4405"/>
                    <a:pt x="8633" y="4310"/>
                  </a:cubicBezTo>
                  <a:cubicBezTo>
                    <a:pt x="7406" y="3941"/>
                    <a:pt x="6240" y="3596"/>
                    <a:pt x="5061" y="3227"/>
                  </a:cubicBezTo>
                  <a:cubicBezTo>
                    <a:pt x="4132" y="2941"/>
                    <a:pt x="3227" y="2643"/>
                    <a:pt x="2322" y="2334"/>
                  </a:cubicBezTo>
                  <a:cubicBezTo>
                    <a:pt x="1953" y="2215"/>
                    <a:pt x="1572" y="2048"/>
                    <a:pt x="1191" y="1941"/>
                  </a:cubicBezTo>
                  <a:cubicBezTo>
                    <a:pt x="953" y="1881"/>
                    <a:pt x="679" y="1905"/>
                    <a:pt x="429" y="1869"/>
                  </a:cubicBezTo>
                  <a:cubicBezTo>
                    <a:pt x="310" y="1857"/>
                    <a:pt x="167" y="1798"/>
                    <a:pt x="108" y="1703"/>
                  </a:cubicBezTo>
                  <a:cubicBezTo>
                    <a:pt x="1" y="1512"/>
                    <a:pt x="179" y="1453"/>
                    <a:pt x="322" y="1405"/>
                  </a:cubicBezTo>
                  <a:cubicBezTo>
                    <a:pt x="834" y="1274"/>
                    <a:pt x="1334" y="1155"/>
                    <a:pt x="1834" y="1012"/>
                  </a:cubicBezTo>
                  <a:cubicBezTo>
                    <a:pt x="2918" y="691"/>
                    <a:pt x="4001" y="357"/>
                    <a:pt x="5085" y="36"/>
                  </a:cubicBezTo>
                  <a:cubicBezTo>
                    <a:pt x="5239" y="0"/>
                    <a:pt x="5406" y="12"/>
                    <a:pt x="5549" y="60"/>
                  </a:cubicBezTo>
                  <a:cubicBezTo>
                    <a:pt x="9359" y="1250"/>
                    <a:pt x="13157" y="2453"/>
                    <a:pt x="16967" y="3643"/>
                  </a:cubicBezTo>
                  <a:cubicBezTo>
                    <a:pt x="17265" y="3751"/>
                    <a:pt x="17562" y="3751"/>
                    <a:pt x="17824" y="3774"/>
                  </a:cubicBezTo>
                  <a:close/>
                  <a:moveTo>
                    <a:pt x="13217" y="3774"/>
                  </a:moveTo>
                  <a:cubicBezTo>
                    <a:pt x="13217" y="3822"/>
                    <a:pt x="13229" y="3846"/>
                    <a:pt x="13229" y="3893"/>
                  </a:cubicBezTo>
                  <a:cubicBezTo>
                    <a:pt x="12443" y="4060"/>
                    <a:pt x="11633" y="4239"/>
                    <a:pt x="10847" y="4393"/>
                  </a:cubicBezTo>
                  <a:cubicBezTo>
                    <a:pt x="11204" y="4620"/>
                    <a:pt x="11514" y="4715"/>
                    <a:pt x="11907" y="4560"/>
                  </a:cubicBezTo>
                  <a:cubicBezTo>
                    <a:pt x="12371" y="4382"/>
                    <a:pt x="12859" y="4262"/>
                    <a:pt x="13336" y="4132"/>
                  </a:cubicBezTo>
                  <a:cubicBezTo>
                    <a:pt x="13407" y="4120"/>
                    <a:pt x="13502" y="4132"/>
                    <a:pt x="13586" y="4132"/>
                  </a:cubicBezTo>
                  <a:cubicBezTo>
                    <a:pt x="13586" y="4179"/>
                    <a:pt x="13598" y="4203"/>
                    <a:pt x="13598" y="4251"/>
                  </a:cubicBezTo>
                  <a:cubicBezTo>
                    <a:pt x="13026" y="4417"/>
                    <a:pt x="12455" y="4596"/>
                    <a:pt x="11871" y="4763"/>
                  </a:cubicBezTo>
                  <a:cubicBezTo>
                    <a:pt x="11895" y="4786"/>
                    <a:pt x="11895" y="4822"/>
                    <a:pt x="11907" y="4858"/>
                  </a:cubicBezTo>
                  <a:cubicBezTo>
                    <a:pt x="12788" y="5036"/>
                    <a:pt x="13562" y="4465"/>
                    <a:pt x="14419" y="4501"/>
                  </a:cubicBezTo>
                  <a:cubicBezTo>
                    <a:pt x="13824" y="4667"/>
                    <a:pt x="13229" y="4834"/>
                    <a:pt x="12621" y="5001"/>
                  </a:cubicBezTo>
                  <a:cubicBezTo>
                    <a:pt x="13217" y="5310"/>
                    <a:pt x="13681" y="5370"/>
                    <a:pt x="14276" y="5203"/>
                  </a:cubicBezTo>
                  <a:cubicBezTo>
                    <a:pt x="15181" y="4953"/>
                    <a:pt x="16086" y="4727"/>
                    <a:pt x="16991" y="4477"/>
                  </a:cubicBezTo>
                  <a:cubicBezTo>
                    <a:pt x="17146" y="4429"/>
                    <a:pt x="17289" y="4382"/>
                    <a:pt x="17455" y="4346"/>
                  </a:cubicBezTo>
                  <a:cubicBezTo>
                    <a:pt x="17015" y="4120"/>
                    <a:pt x="16610" y="4120"/>
                    <a:pt x="16181" y="4262"/>
                  </a:cubicBezTo>
                  <a:cubicBezTo>
                    <a:pt x="15622" y="4465"/>
                    <a:pt x="15050" y="4608"/>
                    <a:pt x="14479" y="4774"/>
                  </a:cubicBezTo>
                  <a:cubicBezTo>
                    <a:pt x="14395" y="4798"/>
                    <a:pt x="14300" y="4822"/>
                    <a:pt x="14217" y="4846"/>
                  </a:cubicBezTo>
                  <a:cubicBezTo>
                    <a:pt x="14217" y="4822"/>
                    <a:pt x="14193" y="4798"/>
                    <a:pt x="14193" y="4774"/>
                  </a:cubicBezTo>
                  <a:cubicBezTo>
                    <a:pt x="14955" y="4548"/>
                    <a:pt x="15717" y="4310"/>
                    <a:pt x="16515" y="4072"/>
                  </a:cubicBezTo>
                  <a:cubicBezTo>
                    <a:pt x="16038" y="3870"/>
                    <a:pt x="15645" y="3810"/>
                    <a:pt x="15193" y="3965"/>
                  </a:cubicBezTo>
                  <a:cubicBezTo>
                    <a:pt x="14610" y="4179"/>
                    <a:pt x="14014" y="4322"/>
                    <a:pt x="13419" y="4501"/>
                  </a:cubicBezTo>
                  <a:cubicBezTo>
                    <a:pt x="13336" y="4536"/>
                    <a:pt x="13229" y="4548"/>
                    <a:pt x="13145" y="4560"/>
                  </a:cubicBezTo>
                  <a:cubicBezTo>
                    <a:pt x="13145" y="4536"/>
                    <a:pt x="13121" y="4524"/>
                    <a:pt x="13121" y="4489"/>
                  </a:cubicBezTo>
                  <a:cubicBezTo>
                    <a:pt x="13895" y="4251"/>
                    <a:pt x="14657" y="4012"/>
                    <a:pt x="15503" y="3751"/>
                  </a:cubicBezTo>
                  <a:cubicBezTo>
                    <a:pt x="14991" y="3584"/>
                    <a:pt x="14526" y="3453"/>
                    <a:pt x="14074" y="3298"/>
                  </a:cubicBezTo>
                  <a:cubicBezTo>
                    <a:pt x="13740" y="3179"/>
                    <a:pt x="13443" y="3155"/>
                    <a:pt x="13062" y="3286"/>
                  </a:cubicBezTo>
                  <a:cubicBezTo>
                    <a:pt x="12193" y="3596"/>
                    <a:pt x="11300" y="3822"/>
                    <a:pt x="10407" y="4072"/>
                  </a:cubicBezTo>
                  <a:cubicBezTo>
                    <a:pt x="10288" y="4108"/>
                    <a:pt x="10181" y="4143"/>
                    <a:pt x="10073" y="4179"/>
                  </a:cubicBezTo>
                  <a:cubicBezTo>
                    <a:pt x="10085" y="4227"/>
                    <a:pt x="10085" y="4251"/>
                    <a:pt x="10109" y="4298"/>
                  </a:cubicBezTo>
                  <a:cubicBezTo>
                    <a:pt x="10288" y="4286"/>
                    <a:pt x="10478" y="4298"/>
                    <a:pt x="10657" y="4251"/>
                  </a:cubicBezTo>
                  <a:cubicBezTo>
                    <a:pt x="11419" y="4084"/>
                    <a:pt x="12169" y="3905"/>
                    <a:pt x="12931" y="3751"/>
                  </a:cubicBezTo>
                  <a:cubicBezTo>
                    <a:pt x="13002" y="3727"/>
                    <a:pt x="13109" y="3762"/>
                    <a:pt x="13217" y="3774"/>
                  </a:cubicBezTo>
                  <a:close/>
                  <a:moveTo>
                    <a:pt x="13062" y="3060"/>
                  </a:moveTo>
                  <a:cubicBezTo>
                    <a:pt x="13062" y="3036"/>
                    <a:pt x="13062" y="3000"/>
                    <a:pt x="13086" y="2989"/>
                  </a:cubicBezTo>
                  <a:cubicBezTo>
                    <a:pt x="12883" y="2941"/>
                    <a:pt x="12681" y="2834"/>
                    <a:pt x="12502" y="2881"/>
                  </a:cubicBezTo>
                  <a:cubicBezTo>
                    <a:pt x="11800" y="3036"/>
                    <a:pt x="11097" y="3227"/>
                    <a:pt x="10407" y="3381"/>
                  </a:cubicBezTo>
                  <a:cubicBezTo>
                    <a:pt x="10347" y="3405"/>
                    <a:pt x="10264" y="3370"/>
                    <a:pt x="10204" y="3370"/>
                  </a:cubicBezTo>
                  <a:cubicBezTo>
                    <a:pt x="10204" y="3322"/>
                    <a:pt x="10192" y="3286"/>
                    <a:pt x="10192" y="3250"/>
                  </a:cubicBezTo>
                  <a:cubicBezTo>
                    <a:pt x="10835" y="3084"/>
                    <a:pt x="11454" y="2929"/>
                    <a:pt x="12169" y="2727"/>
                  </a:cubicBezTo>
                  <a:cubicBezTo>
                    <a:pt x="11502" y="2512"/>
                    <a:pt x="10895" y="2298"/>
                    <a:pt x="10300" y="2107"/>
                  </a:cubicBezTo>
                  <a:cubicBezTo>
                    <a:pt x="9942" y="1988"/>
                    <a:pt x="9609" y="1810"/>
                    <a:pt x="9192" y="2036"/>
                  </a:cubicBezTo>
                  <a:cubicBezTo>
                    <a:pt x="8835" y="2215"/>
                    <a:pt x="8395" y="2227"/>
                    <a:pt x="7990" y="2334"/>
                  </a:cubicBezTo>
                  <a:lnTo>
                    <a:pt x="5799" y="2869"/>
                  </a:lnTo>
                  <a:cubicBezTo>
                    <a:pt x="5799" y="2893"/>
                    <a:pt x="5799" y="2929"/>
                    <a:pt x="5823" y="2953"/>
                  </a:cubicBezTo>
                  <a:cubicBezTo>
                    <a:pt x="6025" y="2953"/>
                    <a:pt x="6251" y="3000"/>
                    <a:pt x="6454" y="2953"/>
                  </a:cubicBezTo>
                  <a:cubicBezTo>
                    <a:pt x="7204" y="2786"/>
                    <a:pt x="7942" y="2596"/>
                    <a:pt x="8692" y="2441"/>
                  </a:cubicBezTo>
                  <a:cubicBezTo>
                    <a:pt x="8764" y="2417"/>
                    <a:pt x="8859" y="2488"/>
                    <a:pt x="8942" y="2524"/>
                  </a:cubicBezTo>
                  <a:cubicBezTo>
                    <a:pt x="8871" y="2572"/>
                    <a:pt x="8811" y="2643"/>
                    <a:pt x="8740" y="2679"/>
                  </a:cubicBezTo>
                  <a:cubicBezTo>
                    <a:pt x="8597" y="2715"/>
                    <a:pt x="8466" y="2715"/>
                    <a:pt x="8335" y="2750"/>
                  </a:cubicBezTo>
                  <a:cubicBezTo>
                    <a:pt x="7787" y="2869"/>
                    <a:pt x="7252" y="3000"/>
                    <a:pt x="6692" y="3131"/>
                  </a:cubicBezTo>
                  <a:cubicBezTo>
                    <a:pt x="6692" y="3167"/>
                    <a:pt x="6692" y="3191"/>
                    <a:pt x="6716" y="3227"/>
                  </a:cubicBezTo>
                  <a:cubicBezTo>
                    <a:pt x="6930" y="3274"/>
                    <a:pt x="7168" y="3393"/>
                    <a:pt x="7383" y="3346"/>
                  </a:cubicBezTo>
                  <a:cubicBezTo>
                    <a:pt x="7740" y="3274"/>
                    <a:pt x="8085" y="3096"/>
                    <a:pt x="8442" y="3000"/>
                  </a:cubicBezTo>
                  <a:cubicBezTo>
                    <a:pt x="9157" y="2822"/>
                    <a:pt x="9871" y="2655"/>
                    <a:pt x="10597" y="2500"/>
                  </a:cubicBezTo>
                  <a:cubicBezTo>
                    <a:pt x="10609" y="2500"/>
                    <a:pt x="10621" y="2524"/>
                    <a:pt x="10621" y="2536"/>
                  </a:cubicBezTo>
                  <a:cubicBezTo>
                    <a:pt x="9657" y="2834"/>
                    <a:pt x="8680" y="3119"/>
                    <a:pt x="7704" y="3417"/>
                  </a:cubicBezTo>
                  <a:cubicBezTo>
                    <a:pt x="7704" y="3453"/>
                    <a:pt x="7728" y="3477"/>
                    <a:pt x="7728" y="3524"/>
                  </a:cubicBezTo>
                  <a:cubicBezTo>
                    <a:pt x="8442" y="3691"/>
                    <a:pt x="9097" y="3286"/>
                    <a:pt x="9788" y="3239"/>
                  </a:cubicBezTo>
                  <a:cubicBezTo>
                    <a:pt x="9811" y="3286"/>
                    <a:pt x="9823" y="3334"/>
                    <a:pt x="9823" y="3370"/>
                  </a:cubicBezTo>
                  <a:cubicBezTo>
                    <a:pt x="9407" y="3489"/>
                    <a:pt x="8990" y="3596"/>
                    <a:pt x="8561" y="3715"/>
                  </a:cubicBezTo>
                  <a:lnTo>
                    <a:pt x="8561" y="3810"/>
                  </a:lnTo>
                  <a:cubicBezTo>
                    <a:pt x="8942" y="3893"/>
                    <a:pt x="9371" y="4120"/>
                    <a:pt x="9716" y="4048"/>
                  </a:cubicBezTo>
                  <a:cubicBezTo>
                    <a:pt x="10835" y="3762"/>
                    <a:pt x="11955" y="3393"/>
                    <a:pt x="13062" y="3060"/>
                  </a:cubicBezTo>
                  <a:close/>
                  <a:moveTo>
                    <a:pt x="14193" y="5417"/>
                  </a:moveTo>
                  <a:lnTo>
                    <a:pt x="14193" y="5536"/>
                  </a:lnTo>
                  <a:cubicBezTo>
                    <a:pt x="14383" y="5513"/>
                    <a:pt x="14598" y="5536"/>
                    <a:pt x="14776" y="5489"/>
                  </a:cubicBezTo>
                  <a:cubicBezTo>
                    <a:pt x="15574" y="5286"/>
                    <a:pt x="16372" y="5084"/>
                    <a:pt x="17169" y="4870"/>
                  </a:cubicBezTo>
                  <a:cubicBezTo>
                    <a:pt x="17265" y="4858"/>
                    <a:pt x="17348" y="4870"/>
                    <a:pt x="17455" y="4870"/>
                  </a:cubicBezTo>
                  <a:cubicBezTo>
                    <a:pt x="17455" y="4917"/>
                    <a:pt x="17467" y="4965"/>
                    <a:pt x="17467" y="5013"/>
                  </a:cubicBezTo>
                  <a:cubicBezTo>
                    <a:pt x="16634" y="5215"/>
                    <a:pt x="15800" y="5441"/>
                    <a:pt x="14979" y="5644"/>
                  </a:cubicBezTo>
                  <a:cubicBezTo>
                    <a:pt x="14979" y="5691"/>
                    <a:pt x="14979" y="5727"/>
                    <a:pt x="15003" y="5763"/>
                  </a:cubicBezTo>
                  <a:cubicBezTo>
                    <a:pt x="15264" y="5763"/>
                    <a:pt x="15550" y="5810"/>
                    <a:pt x="15824" y="5751"/>
                  </a:cubicBezTo>
                  <a:cubicBezTo>
                    <a:pt x="16729" y="5548"/>
                    <a:pt x="17634" y="5286"/>
                    <a:pt x="18539" y="5072"/>
                  </a:cubicBezTo>
                  <a:cubicBezTo>
                    <a:pt x="18658" y="5036"/>
                    <a:pt x="18765" y="5036"/>
                    <a:pt x="18884" y="5024"/>
                  </a:cubicBezTo>
                  <a:cubicBezTo>
                    <a:pt x="18896" y="5072"/>
                    <a:pt x="18908" y="5132"/>
                    <a:pt x="18908" y="5167"/>
                  </a:cubicBezTo>
                  <a:cubicBezTo>
                    <a:pt x="17920" y="5429"/>
                    <a:pt x="16931" y="5691"/>
                    <a:pt x="15931" y="5941"/>
                  </a:cubicBezTo>
                  <a:cubicBezTo>
                    <a:pt x="15931" y="5977"/>
                    <a:pt x="15955" y="6025"/>
                    <a:pt x="15955" y="6048"/>
                  </a:cubicBezTo>
                  <a:cubicBezTo>
                    <a:pt x="16134" y="6036"/>
                    <a:pt x="16312" y="6048"/>
                    <a:pt x="16467" y="6001"/>
                  </a:cubicBezTo>
                  <a:cubicBezTo>
                    <a:pt x="17348" y="5751"/>
                    <a:pt x="18229" y="5465"/>
                    <a:pt x="19110" y="5203"/>
                  </a:cubicBezTo>
                  <a:cubicBezTo>
                    <a:pt x="19313" y="5144"/>
                    <a:pt x="19527" y="5072"/>
                    <a:pt x="19729" y="5013"/>
                  </a:cubicBezTo>
                  <a:cubicBezTo>
                    <a:pt x="19170" y="4786"/>
                    <a:pt x="18622" y="4620"/>
                    <a:pt x="18062" y="4477"/>
                  </a:cubicBezTo>
                  <a:cubicBezTo>
                    <a:pt x="17979" y="4441"/>
                    <a:pt x="17860" y="4453"/>
                    <a:pt x="17753" y="4489"/>
                  </a:cubicBezTo>
                  <a:cubicBezTo>
                    <a:pt x="16574" y="4786"/>
                    <a:pt x="15384" y="5096"/>
                    <a:pt x="14193" y="5417"/>
                  </a:cubicBezTo>
                  <a:close/>
                  <a:moveTo>
                    <a:pt x="3501" y="2107"/>
                  </a:moveTo>
                  <a:lnTo>
                    <a:pt x="3501" y="2215"/>
                  </a:lnTo>
                  <a:cubicBezTo>
                    <a:pt x="3704" y="2238"/>
                    <a:pt x="3930" y="2334"/>
                    <a:pt x="4120" y="2286"/>
                  </a:cubicBezTo>
                  <a:cubicBezTo>
                    <a:pt x="5406" y="2000"/>
                    <a:pt x="6668" y="1679"/>
                    <a:pt x="7930" y="1381"/>
                  </a:cubicBezTo>
                  <a:cubicBezTo>
                    <a:pt x="7680" y="1250"/>
                    <a:pt x="7383" y="1107"/>
                    <a:pt x="7133" y="1167"/>
                  </a:cubicBezTo>
                  <a:cubicBezTo>
                    <a:pt x="5906" y="1453"/>
                    <a:pt x="4704" y="1798"/>
                    <a:pt x="3501" y="2107"/>
                  </a:cubicBezTo>
                  <a:close/>
                  <a:moveTo>
                    <a:pt x="19003" y="6810"/>
                  </a:moveTo>
                  <a:cubicBezTo>
                    <a:pt x="19313" y="6989"/>
                    <a:pt x="19598" y="7096"/>
                    <a:pt x="19956" y="7001"/>
                  </a:cubicBezTo>
                  <a:cubicBezTo>
                    <a:pt x="21194" y="6691"/>
                    <a:pt x="22432" y="6429"/>
                    <a:pt x="23658" y="6132"/>
                  </a:cubicBezTo>
                  <a:lnTo>
                    <a:pt x="23658" y="6036"/>
                  </a:lnTo>
                  <a:cubicBezTo>
                    <a:pt x="23468" y="6025"/>
                    <a:pt x="23265" y="5965"/>
                    <a:pt x="23063" y="5989"/>
                  </a:cubicBezTo>
                  <a:cubicBezTo>
                    <a:pt x="22396" y="6096"/>
                    <a:pt x="21730" y="6227"/>
                    <a:pt x="21063" y="6370"/>
                  </a:cubicBezTo>
                  <a:cubicBezTo>
                    <a:pt x="20360" y="6513"/>
                    <a:pt x="19670" y="6668"/>
                    <a:pt x="19003" y="6810"/>
                  </a:cubicBezTo>
                  <a:close/>
                  <a:moveTo>
                    <a:pt x="17348" y="6346"/>
                  </a:moveTo>
                  <a:cubicBezTo>
                    <a:pt x="17348" y="6394"/>
                    <a:pt x="17348" y="6441"/>
                    <a:pt x="17372" y="6477"/>
                  </a:cubicBezTo>
                  <a:cubicBezTo>
                    <a:pt x="17670" y="6477"/>
                    <a:pt x="17979" y="6537"/>
                    <a:pt x="18265" y="6465"/>
                  </a:cubicBezTo>
                  <a:cubicBezTo>
                    <a:pt x="19253" y="6227"/>
                    <a:pt x="20241" y="5941"/>
                    <a:pt x="21218" y="5691"/>
                  </a:cubicBezTo>
                  <a:cubicBezTo>
                    <a:pt x="21384" y="5644"/>
                    <a:pt x="21551" y="5608"/>
                    <a:pt x="21730" y="5560"/>
                  </a:cubicBezTo>
                  <a:cubicBezTo>
                    <a:pt x="21730" y="5513"/>
                    <a:pt x="21718" y="5489"/>
                    <a:pt x="21718" y="5441"/>
                  </a:cubicBezTo>
                  <a:cubicBezTo>
                    <a:pt x="21396" y="5441"/>
                    <a:pt x="21075" y="5382"/>
                    <a:pt x="20789" y="5453"/>
                  </a:cubicBezTo>
                  <a:cubicBezTo>
                    <a:pt x="19789" y="5691"/>
                    <a:pt x="18813" y="5965"/>
                    <a:pt x="17824" y="6227"/>
                  </a:cubicBezTo>
                  <a:cubicBezTo>
                    <a:pt x="17646" y="6263"/>
                    <a:pt x="17503" y="6310"/>
                    <a:pt x="17348" y="6346"/>
                  </a:cubicBezTo>
                  <a:close/>
                  <a:moveTo>
                    <a:pt x="20670" y="5263"/>
                  </a:moveTo>
                  <a:cubicBezTo>
                    <a:pt x="20670" y="5215"/>
                    <a:pt x="20658" y="5155"/>
                    <a:pt x="20658" y="5120"/>
                  </a:cubicBezTo>
                  <a:cubicBezTo>
                    <a:pt x="20372" y="5132"/>
                    <a:pt x="20075" y="5084"/>
                    <a:pt x="19801" y="5155"/>
                  </a:cubicBezTo>
                  <a:cubicBezTo>
                    <a:pt x="18836" y="5429"/>
                    <a:pt x="17872" y="5727"/>
                    <a:pt x="16908" y="6025"/>
                  </a:cubicBezTo>
                  <a:cubicBezTo>
                    <a:pt x="16800" y="6048"/>
                    <a:pt x="16717" y="6096"/>
                    <a:pt x="16622" y="6132"/>
                  </a:cubicBezTo>
                  <a:cubicBezTo>
                    <a:pt x="16634" y="6167"/>
                    <a:pt x="16634" y="6203"/>
                    <a:pt x="16658" y="6251"/>
                  </a:cubicBezTo>
                  <a:cubicBezTo>
                    <a:pt x="16848" y="6227"/>
                    <a:pt x="17050" y="6251"/>
                    <a:pt x="17253" y="6203"/>
                  </a:cubicBezTo>
                  <a:cubicBezTo>
                    <a:pt x="18051" y="5989"/>
                    <a:pt x="18848" y="5751"/>
                    <a:pt x="19658" y="5536"/>
                  </a:cubicBezTo>
                  <a:cubicBezTo>
                    <a:pt x="19991" y="5453"/>
                    <a:pt x="20325" y="5370"/>
                    <a:pt x="20670" y="5263"/>
                  </a:cubicBezTo>
                  <a:close/>
                  <a:moveTo>
                    <a:pt x="24456" y="6322"/>
                  </a:moveTo>
                  <a:lnTo>
                    <a:pt x="24456" y="6263"/>
                  </a:lnTo>
                  <a:cubicBezTo>
                    <a:pt x="24313" y="6251"/>
                    <a:pt x="24182" y="6203"/>
                    <a:pt x="24063" y="6215"/>
                  </a:cubicBezTo>
                  <a:cubicBezTo>
                    <a:pt x="23801" y="6263"/>
                    <a:pt x="23527" y="6370"/>
                    <a:pt x="23265" y="6429"/>
                  </a:cubicBezTo>
                  <a:cubicBezTo>
                    <a:pt x="22218" y="6668"/>
                    <a:pt x="21182" y="6906"/>
                    <a:pt x="20122" y="7144"/>
                  </a:cubicBezTo>
                  <a:lnTo>
                    <a:pt x="20122" y="7263"/>
                  </a:lnTo>
                  <a:cubicBezTo>
                    <a:pt x="20372" y="7275"/>
                    <a:pt x="20646" y="7346"/>
                    <a:pt x="20860" y="7287"/>
                  </a:cubicBezTo>
                  <a:cubicBezTo>
                    <a:pt x="22075" y="6989"/>
                    <a:pt x="23265" y="6644"/>
                    <a:pt x="24456" y="6322"/>
                  </a:cubicBezTo>
                  <a:close/>
                  <a:moveTo>
                    <a:pt x="2275" y="1703"/>
                  </a:moveTo>
                  <a:cubicBezTo>
                    <a:pt x="2275" y="1738"/>
                    <a:pt x="2275" y="1762"/>
                    <a:pt x="2287" y="1798"/>
                  </a:cubicBezTo>
                  <a:cubicBezTo>
                    <a:pt x="2453" y="1786"/>
                    <a:pt x="2620" y="1810"/>
                    <a:pt x="2787" y="1762"/>
                  </a:cubicBezTo>
                  <a:cubicBezTo>
                    <a:pt x="3442" y="1584"/>
                    <a:pt x="4096" y="1381"/>
                    <a:pt x="4763" y="1203"/>
                  </a:cubicBezTo>
                  <a:cubicBezTo>
                    <a:pt x="5263" y="1072"/>
                    <a:pt x="5775" y="953"/>
                    <a:pt x="6275" y="810"/>
                  </a:cubicBezTo>
                  <a:lnTo>
                    <a:pt x="6275" y="726"/>
                  </a:lnTo>
                  <a:cubicBezTo>
                    <a:pt x="6097" y="703"/>
                    <a:pt x="5906" y="619"/>
                    <a:pt x="5763" y="667"/>
                  </a:cubicBezTo>
                  <a:cubicBezTo>
                    <a:pt x="4585" y="1024"/>
                    <a:pt x="3442" y="1369"/>
                    <a:pt x="2275" y="1703"/>
                  </a:cubicBezTo>
                  <a:close/>
                  <a:moveTo>
                    <a:pt x="8597" y="1607"/>
                  </a:moveTo>
                  <a:cubicBezTo>
                    <a:pt x="8585" y="1560"/>
                    <a:pt x="8585" y="1512"/>
                    <a:pt x="8573" y="1465"/>
                  </a:cubicBezTo>
                  <a:cubicBezTo>
                    <a:pt x="8359" y="1500"/>
                    <a:pt x="8145" y="1500"/>
                    <a:pt x="7930" y="1560"/>
                  </a:cubicBezTo>
                  <a:cubicBezTo>
                    <a:pt x="6740" y="1846"/>
                    <a:pt x="5537" y="2119"/>
                    <a:pt x="4346" y="2405"/>
                  </a:cubicBezTo>
                  <a:lnTo>
                    <a:pt x="4346" y="2512"/>
                  </a:lnTo>
                  <a:cubicBezTo>
                    <a:pt x="4513" y="2512"/>
                    <a:pt x="4668" y="2560"/>
                    <a:pt x="4835" y="2524"/>
                  </a:cubicBezTo>
                  <a:cubicBezTo>
                    <a:pt x="6097" y="2215"/>
                    <a:pt x="7347" y="1905"/>
                    <a:pt x="8597" y="1607"/>
                  </a:cubicBezTo>
                  <a:close/>
                  <a:moveTo>
                    <a:pt x="9252" y="1798"/>
                  </a:moveTo>
                  <a:cubicBezTo>
                    <a:pt x="8990" y="1667"/>
                    <a:pt x="5823" y="2310"/>
                    <a:pt x="5073" y="2703"/>
                  </a:cubicBezTo>
                  <a:cubicBezTo>
                    <a:pt x="5204" y="2738"/>
                    <a:pt x="5358" y="2762"/>
                    <a:pt x="5489" y="2738"/>
                  </a:cubicBezTo>
                  <a:cubicBezTo>
                    <a:pt x="6752" y="2417"/>
                    <a:pt x="8002" y="2107"/>
                    <a:pt x="9252" y="1798"/>
                  </a:cubicBezTo>
                  <a:close/>
                  <a:moveTo>
                    <a:pt x="22611" y="5810"/>
                  </a:moveTo>
                  <a:lnTo>
                    <a:pt x="22611" y="5691"/>
                  </a:lnTo>
                  <a:cubicBezTo>
                    <a:pt x="22396" y="5691"/>
                    <a:pt x="22194" y="5644"/>
                    <a:pt x="21992" y="5691"/>
                  </a:cubicBezTo>
                  <a:cubicBezTo>
                    <a:pt x="21337" y="5846"/>
                    <a:pt x="20694" y="6025"/>
                    <a:pt x="20039" y="6179"/>
                  </a:cubicBezTo>
                  <a:lnTo>
                    <a:pt x="18348" y="6632"/>
                  </a:lnTo>
                  <a:cubicBezTo>
                    <a:pt x="18348" y="6656"/>
                    <a:pt x="18360" y="6679"/>
                    <a:pt x="18360" y="6703"/>
                  </a:cubicBezTo>
                  <a:cubicBezTo>
                    <a:pt x="19777" y="6429"/>
                    <a:pt x="21194" y="6108"/>
                    <a:pt x="22611" y="5810"/>
                  </a:cubicBezTo>
                  <a:close/>
                  <a:moveTo>
                    <a:pt x="5025" y="369"/>
                  </a:moveTo>
                  <a:cubicBezTo>
                    <a:pt x="4811" y="500"/>
                    <a:pt x="4644" y="631"/>
                    <a:pt x="4466" y="691"/>
                  </a:cubicBezTo>
                  <a:cubicBezTo>
                    <a:pt x="3644" y="964"/>
                    <a:pt x="2811" y="1214"/>
                    <a:pt x="1977" y="1465"/>
                  </a:cubicBezTo>
                  <a:cubicBezTo>
                    <a:pt x="1918" y="1488"/>
                    <a:pt x="1858" y="1524"/>
                    <a:pt x="1799" y="1560"/>
                  </a:cubicBezTo>
                  <a:cubicBezTo>
                    <a:pt x="1810" y="1607"/>
                    <a:pt x="1834" y="1631"/>
                    <a:pt x="1846" y="1679"/>
                  </a:cubicBezTo>
                  <a:cubicBezTo>
                    <a:pt x="3061" y="1322"/>
                    <a:pt x="4287" y="953"/>
                    <a:pt x="5609" y="560"/>
                  </a:cubicBezTo>
                  <a:cubicBezTo>
                    <a:pt x="5454" y="500"/>
                    <a:pt x="5418" y="488"/>
                    <a:pt x="5370" y="476"/>
                  </a:cubicBezTo>
                  <a:cubicBezTo>
                    <a:pt x="5228" y="441"/>
                    <a:pt x="5085" y="393"/>
                    <a:pt x="5025" y="369"/>
                  </a:cubicBezTo>
                  <a:close/>
                  <a:moveTo>
                    <a:pt x="6894" y="1036"/>
                  </a:moveTo>
                  <a:cubicBezTo>
                    <a:pt x="6894" y="1012"/>
                    <a:pt x="6871" y="976"/>
                    <a:pt x="6859" y="953"/>
                  </a:cubicBezTo>
                  <a:cubicBezTo>
                    <a:pt x="5537" y="1155"/>
                    <a:pt x="4251" y="1572"/>
                    <a:pt x="2965" y="1929"/>
                  </a:cubicBezTo>
                  <a:cubicBezTo>
                    <a:pt x="2977" y="1976"/>
                    <a:pt x="2989" y="2024"/>
                    <a:pt x="2989" y="2084"/>
                  </a:cubicBezTo>
                  <a:cubicBezTo>
                    <a:pt x="4299" y="1715"/>
                    <a:pt x="5597" y="1381"/>
                    <a:pt x="6894" y="10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40"/>
            <p:cNvSpPr/>
            <p:nvPr/>
          </p:nvSpPr>
          <p:spPr>
            <a:xfrm>
              <a:off x="2758675" y="2213200"/>
              <a:ext cx="128000" cy="55100"/>
            </a:xfrm>
            <a:custGeom>
              <a:avLst/>
              <a:gdLst/>
              <a:ahLst/>
              <a:cxnLst/>
              <a:rect l="l" t="t" r="r" b="b"/>
              <a:pathLst>
                <a:path w="5120" h="2204" extrusionOk="0">
                  <a:moveTo>
                    <a:pt x="0" y="0"/>
                  </a:moveTo>
                  <a:cubicBezTo>
                    <a:pt x="1738" y="715"/>
                    <a:pt x="3453" y="1405"/>
                    <a:pt x="5120" y="2084"/>
                  </a:cubicBezTo>
                  <a:cubicBezTo>
                    <a:pt x="4775" y="2203"/>
                    <a:pt x="369" y="46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40"/>
            <p:cNvSpPr/>
            <p:nvPr/>
          </p:nvSpPr>
          <p:spPr>
            <a:xfrm>
              <a:off x="2451175" y="2097125"/>
              <a:ext cx="83375" cy="47050"/>
            </a:xfrm>
            <a:custGeom>
              <a:avLst/>
              <a:gdLst/>
              <a:ahLst/>
              <a:cxnLst/>
              <a:rect l="l" t="t" r="r" b="b"/>
              <a:pathLst>
                <a:path w="3335" h="1882" extrusionOk="0">
                  <a:moveTo>
                    <a:pt x="1" y="0"/>
                  </a:moveTo>
                  <a:cubicBezTo>
                    <a:pt x="1120" y="572"/>
                    <a:pt x="2227" y="1155"/>
                    <a:pt x="3335" y="1715"/>
                  </a:cubicBezTo>
                  <a:cubicBezTo>
                    <a:pt x="3037" y="1881"/>
                    <a:pt x="132" y="38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40"/>
            <p:cNvSpPr/>
            <p:nvPr/>
          </p:nvSpPr>
          <p:spPr>
            <a:xfrm>
              <a:off x="2656875" y="2198900"/>
              <a:ext cx="83350" cy="45575"/>
            </a:xfrm>
            <a:custGeom>
              <a:avLst/>
              <a:gdLst/>
              <a:ahLst/>
              <a:cxnLst/>
              <a:rect l="l" t="t" r="r" b="b"/>
              <a:pathLst>
                <a:path w="3334" h="1823" extrusionOk="0">
                  <a:moveTo>
                    <a:pt x="3334" y="1680"/>
                  </a:moveTo>
                  <a:cubicBezTo>
                    <a:pt x="2965" y="1823"/>
                    <a:pt x="250" y="442"/>
                    <a:pt x="0" y="1"/>
                  </a:cubicBezTo>
                  <a:cubicBezTo>
                    <a:pt x="1107" y="561"/>
                    <a:pt x="2227" y="1132"/>
                    <a:pt x="3334" y="168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40"/>
            <p:cNvSpPr/>
            <p:nvPr/>
          </p:nvSpPr>
          <p:spPr>
            <a:xfrm>
              <a:off x="2480650" y="2052475"/>
              <a:ext cx="68800" cy="39300"/>
            </a:xfrm>
            <a:custGeom>
              <a:avLst/>
              <a:gdLst/>
              <a:ahLst/>
              <a:cxnLst/>
              <a:rect l="l" t="t" r="r" b="b"/>
              <a:pathLst>
                <a:path w="2752" h="1572" extrusionOk="0">
                  <a:moveTo>
                    <a:pt x="48" y="0"/>
                  </a:moveTo>
                  <a:cubicBezTo>
                    <a:pt x="108" y="24"/>
                    <a:pt x="179" y="0"/>
                    <a:pt x="227" y="36"/>
                  </a:cubicBezTo>
                  <a:cubicBezTo>
                    <a:pt x="1001" y="453"/>
                    <a:pt x="1787" y="857"/>
                    <a:pt x="2561" y="1286"/>
                  </a:cubicBezTo>
                  <a:cubicBezTo>
                    <a:pt x="2644" y="1334"/>
                    <a:pt x="2692" y="1465"/>
                    <a:pt x="2751" y="1548"/>
                  </a:cubicBezTo>
                  <a:cubicBezTo>
                    <a:pt x="2644" y="1536"/>
                    <a:pt x="2525" y="1572"/>
                    <a:pt x="2441" y="1524"/>
                  </a:cubicBezTo>
                  <a:cubicBezTo>
                    <a:pt x="1715" y="1131"/>
                    <a:pt x="1001" y="738"/>
                    <a:pt x="286" y="333"/>
                  </a:cubicBezTo>
                  <a:cubicBezTo>
                    <a:pt x="179" y="274"/>
                    <a:pt x="84" y="167"/>
                    <a:pt x="1" y="83"/>
                  </a:cubicBezTo>
                  <a:cubicBezTo>
                    <a:pt x="25" y="48"/>
                    <a:pt x="25" y="36"/>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40"/>
            <p:cNvSpPr/>
            <p:nvPr/>
          </p:nvSpPr>
          <p:spPr>
            <a:xfrm>
              <a:off x="2283300" y="2025075"/>
              <a:ext cx="103625" cy="48250"/>
            </a:xfrm>
            <a:custGeom>
              <a:avLst/>
              <a:gdLst/>
              <a:ahLst/>
              <a:cxnLst/>
              <a:rect l="l" t="t" r="r" b="b"/>
              <a:pathLst>
                <a:path w="4145" h="1930" extrusionOk="0">
                  <a:moveTo>
                    <a:pt x="4049" y="1930"/>
                  </a:moveTo>
                  <a:cubicBezTo>
                    <a:pt x="2692" y="1334"/>
                    <a:pt x="1358" y="727"/>
                    <a:pt x="1" y="132"/>
                  </a:cubicBezTo>
                  <a:cubicBezTo>
                    <a:pt x="13" y="84"/>
                    <a:pt x="48" y="36"/>
                    <a:pt x="60" y="1"/>
                  </a:cubicBezTo>
                  <a:cubicBezTo>
                    <a:pt x="1418" y="596"/>
                    <a:pt x="2775" y="1168"/>
                    <a:pt x="4144" y="1775"/>
                  </a:cubicBezTo>
                  <a:cubicBezTo>
                    <a:pt x="4109" y="1810"/>
                    <a:pt x="4085" y="1870"/>
                    <a:pt x="4049" y="19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40"/>
            <p:cNvSpPr/>
            <p:nvPr/>
          </p:nvSpPr>
          <p:spPr>
            <a:xfrm>
              <a:off x="2264550" y="2056325"/>
              <a:ext cx="112550" cy="50925"/>
            </a:xfrm>
            <a:custGeom>
              <a:avLst/>
              <a:gdLst/>
              <a:ahLst/>
              <a:cxnLst/>
              <a:rect l="l" t="t" r="r" b="b"/>
              <a:pathLst>
                <a:path w="4502" h="2037" extrusionOk="0">
                  <a:moveTo>
                    <a:pt x="36" y="1"/>
                  </a:moveTo>
                  <a:cubicBezTo>
                    <a:pt x="1525" y="620"/>
                    <a:pt x="3013" y="1263"/>
                    <a:pt x="4501" y="1894"/>
                  </a:cubicBezTo>
                  <a:cubicBezTo>
                    <a:pt x="4489" y="1930"/>
                    <a:pt x="4466" y="1977"/>
                    <a:pt x="4442" y="2037"/>
                  </a:cubicBezTo>
                  <a:cubicBezTo>
                    <a:pt x="2954" y="1394"/>
                    <a:pt x="1489" y="775"/>
                    <a:pt x="1" y="132"/>
                  </a:cubicBezTo>
                  <a:cubicBezTo>
                    <a:pt x="1" y="72"/>
                    <a:pt x="25" y="37"/>
                    <a:pt x="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40"/>
            <p:cNvSpPr/>
            <p:nvPr/>
          </p:nvSpPr>
          <p:spPr>
            <a:xfrm>
              <a:off x="3049475" y="1808100"/>
              <a:ext cx="111350" cy="52400"/>
            </a:xfrm>
            <a:custGeom>
              <a:avLst/>
              <a:gdLst/>
              <a:ahLst/>
              <a:cxnLst/>
              <a:rect l="l" t="t" r="r" b="b"/>
              <a:pathLst>
                <a:path w="4454" h="2096" extrusionOk="0">
                  <a:moveTo>
                    <a:pt x="4453" y="2096"/>
                  </a:moveTo>
                  <a:cubicBezTo>
                    <a:pt x="2858" y="1667"/>
                    <a:pt x="1477" y="786"/>
                    <a:pt x="1" y="107"/>
                  </a:cubicBezTo>
                  <a:cubicBezTo>
                    <a:pt x="12" y="72"/>
                    <a:pt x="36" y="36"/>
                    <a:pt x="48" y="0"/>
                  </a:cubicBezTo>
                  <a:cubicBezTo>
                    <a:pt x="1501" y="691"/>
                    <a:pt x="2977" y="1405"/>
                    <a:pt x="4453" y="20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40"/>
            <p:cNvSpPr/>
            <p:nvPr/>
          </p:nvSpPr>
          <p:spPr>
            <a:xfrm>
              <a:off x="3619200" y="1933400"/>
              <a:ext cx="119075" cy="28300"/>
            </a:xfrm>
            <a:custGeom>
              <a:avLst/>
              <a:gdLst/>
              <a:ahLst/>
              <a:cxnLst/>
              <a:rect l="l" t="t" r="r" b="b"/>
              <a:pathLst>
                <a:path w="4763" h="1132" extrusionOk="0">
                  <a:moveTo>
                    <a:pt x="4751" y="1132"/>
                  </a:moveTo>
                  <a:cubicBezTo>
                    <a:pt x="4465" y="1072"/>
                    <a:pt x="4167" y="1036"/>
                    <a:pt x="3882" y="965"/>
                  </a:cubicBezTo>
                  <a:cubicBezTo>
                    <a:pt x="3346" y="870"/>
                    <a:pt x="2810" y="644"/>
                    <a:pt x="2274" y="655"/>
                  </a:cubicBezTo>
                  <a:cubicBezTo>
                    <a:pt x="1512" y="667"/>
                    <a:pt x="905" y="286"/>
                    <a:pt x="226" y="120"/>
                  </a:cubicBezTo>
                  <a:cubicBezTo>
                    <a:pt x="143" y="108"/>
                    <a:pt x="83" y="48"/>
                    <a:pt x="0" y="1"/>
                  </a:cubicBezTo>
                  <a:cubicBezTo>
                    <a:pt x="1607" y="346"/>
                    <a:pt x="3167" y="691"/>
                    <a:pt x="4751" y="1025"/>
                  </a:cubicBezTo>
                  <a:cubicBezTo>
                    <a:pt x="4763" y="1072"/>
                    <a:pt x="4751" y="1108"/>
                    <a:pt x="4751" y="1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40"/>
            <p:cNvSpPr/>
            <p:nvPr/>
          </p:nvSpPr>
          <p:spPr>
            <a:xfrm>
              <a:off x="2489275" y="1986975"/>
              <a:ext cx="67000" cy="32775"/>
            </a:xfrm>
            <a:custGeom>
              <a:avLst/>
              <a:gdLst/>
              <a:ahLst/>
              <a:cxnLst/>
              <a:rect l="l" t="t" r="r" b="b"/>
              <a:pathLst>
                <a:path w="2680" h="1311" extrusionOk="0">
                  <a:moveTo>
                    <a:pt x="72" y="1"/>
                  </a:moveTo>
                  <a:cubicBezTo>
                    <a:pt x="156" y="36"/>
                    <a:pt x="263" y="48"/>
                    <a:pt x="358" y="96"/>
                  </a:cubicBezTo>
                  <a:cubicBezTo>
                    <a:pt x="1061" y="406"/>
                    <a:pt x="1787" y="739"/>
                    <a:pt x="2489" y="1060"/>
                  </a:cubicBezTo>
                  <a:cubicBezTo>
                    <a:pt x="2573" y="1108"/>
                    <a:pt x="2608" y="1215"/>
                    <a:pt x="2680" y="1299"/>
                  </a:cubicBezTo>
                  <a:cubicBezTo>
                    <a:pt x="2585" y="1299"/>
                    <a:pt x="2477" y="1310"/>
                    <a:pt x="2394" y="1287"/>
                  </a:cubicBezTo>
                  <a:cubicBezTo>
                    <a:pt x="1668" y="953"/>
                    <a:pt x="953" y="620"/>
                    <a:pt x="215" y="275"/>
                  </a:cubicBezTo>
                  <a:cubicBezTo>
                    <a:pt x="144" y="227"/>
                    <a:pt x="72" y="167"/>
                    <a:pt x="1" y="120"/>
                  </a:cubicBezTo>
                  <a:cubicBezTo>
                    <a:pt x="37" y="84"/>
                    <a:pt x="61" y="4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40"/>
            <p:cNvSpPr/>
            <p:nvPr/>
          </p:nvSpPr>
          <p:spPr>
            <a:xfrm>
              <a:off x="2494650" y="1967050"/>
              <a:ext cx="83950" cy="46150"/>
            </a:xfrm>
            <a:custGeom>
              <a:avLst/>
              <a:gdLst/>
              <a:ahLst/>
              <a:cxnLst/>
              <a:rect l="l" t="t" r="r" b="b"/>
              <a:pathLst>
                <a:path w="3358" h="1846" extrusionOk="0">
                  <a:moveTo>
                    <a:pt x="0" y="0"/>
                  </a:moveTo>
                  <a:cubicBezTo>
                    <a:pt x="1119" y="583"/>
                    <a:pt x="2227" y="1143"/>
                    <a:pt x="3358" y="1726"/>
                  </a:cubicBezTo>
                  <a:cubicBezTo>
                    <a:pt x="3120" y="1845"/>
                    <a:pt x="346" y="441"/>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40"/>
            <p:cNvSpPr/>
            <p:nvPr/>
          </p:nvSpPr>
          <p:spPr>
            <a:xfrm>
              <a:off x="2664000" y="2131950"/>
              <a:ext cx="71175" cy="35150"/>
            </a:xfrm>
            <a:custGeom>
              <a:avLst/>
              <a:gdLst/>
              <a:ahLst/>
              <a:cxnLst/>
              <a:rect l="l" t="t" r="r" b="b"/>
              <a:pathLst>
                <a:path w="2847" h="1406" extrusionOk="0">
                  <a:moveTo>
                    <a:pt x="1" y="0"/>
                  </a:moveTo>
                  <a:cubicBezTo>
                    <a:pt x="942" y="417"/>
                    <a:pt x="1882" y="810"/>
                    <a:pt x="2847" y="1238"/>
                  </a:cubicBezTo>
                  <a:cubicBezTo>
                    <a:pt x="2513" y="1405"/>
                    <a:pt x="299" y="47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40"/>
            <p:cNvSpPr/>
            <p:nvPr/>
          </p:nvSpPr>
          <p:spPr>
            <a:xfrm>
              <a:off x="3420350" y="1917925"/>
              <a:ext cx="69975" cy="26825"/>
            </a:xfrm>
            <a:custGeom>
              <a:avLst/>
              <a:gdLst/>
              <a:ahLst/>
              <a:cxnLst/>
              <a:rect l="l" t="t" r="r" b="b"/>
              <a:pathLst>
                <a:path w="2799" h="1073" extrusionOk="0">
                  <a:moveTo>
                    <a:pt x="2799" y="882"/>
                  </a:moveTo>
                  <a:cubicBezTo>
                    <a:pt x="2382" y="1072"/>
                    <a:pt x="215" y="405"/>
                    <a:pt x="1" y="1"/>
                  </a:cubicBezTo>
                  <a:cubicBezTo>
                    <a:pt x="929" y="298"/>
                    <a:pt x="1834" y="584"/>
                    <a:pt x="2799" y="8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40"/>
            <p:cNvSpPr/>
            <p:nvPr/>
          </p:nvSpPr>
          <p:spPr>
            <a:xfrm>
              <a:off x="2820275" y="2013175"/>
              <a:ext cx="70875" cy="40500"/>
            </a:xfrm>
            <a:custGeom>
              <a:avLst/>
              <a:gdLst/>
              <a:ahLst/>
              <a:cxnLst/>
              <a:rect l="l" t="t" r="r" b="b"/>
              <a:pathLst>
                <a:path w="2835" h="1620" extrusionOk="0">
                  <a:moveTo>
                    <a:pt x="60" y="0"/>
                  </a:moveTo>
                  <a:cubicBezTo>
                    <a:pt x="953" y="501"/>
                    <a:pt x="1858" y="1024"/>
                    <a:pt x="2834" y="1572"/>
                  </a:cubicBezTo>
                  <a:cubicBezTo>
                    <a:pt x="2668" y="1572"/>
                    <a:pt x="2549" y="1620"/>
                    <a:pt x="2453" y="1572"/>
                  </a:cubicBezTo>
                  <a:cubicBezTo>
                    <a:pt x="1644" y="1120"/>
                    <a:pt x="822" y="643"/>
                    <a:pt x="13" y="179"/>
                  </a:cubicBezTo>
                  <a:cubicBezTo>
                    <a:pt x="1" y="179"/>
                    <a:pt x="1" y="131"/>
                    <a:pt x="1" y="120"/>
                  </a:cubicBezTo>
                  <a:cubicBezTo>
                    <a:pt x="36" y="72"/>
                    <a:pt x="48"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40"/>
            <p:cNvSpPr/>
            <p:nvPr/>
          </p:nvSpPr>
          <p:spPr>
            <a:xfrm>
              <a:off x="2515175" y="2093250"/>
              <a:ext cx="90825" cy="49125"/>
            </a:xfrm>
            <a:custGeom>
              <a:avLst/>
              <a:gdLst/>
              <a:ahLst/>
              <a:cxnLst/>
              <a:rect l="l" t="t" r="r" b="b"/>
              <a:pathLst>
                <a:path w="3633" h="1965" extrusionOk="0">
                  <a:moveTo>
                    <a:pt x="60" y="0"/>
                  </a:moveTo>
                  <a:cubicBezTo>
                    <a:pt x="1251" y="607"/>
                    <a:pt x="2442" y="1203"/>
                    <a:pt x="3632" y="1810"/>
                  </a:cubicBezTo>
                  <a:cubicBezTo>
                    <a:pt x="3597" y="1858"/>
                    <a:pt x="3585" y="1917"/>
                    <a:pt x="3561" y="1965"/>
                  </a:cubicBezTo>
                  <a:cubicBezTo>
                    <a:pt x="2370" y="1346"/>
                    <a:pt x="1191" y="738"/>
                    <a:pt x="1" y="131"/>
                  </a:cubicBezTo>
                  <a:cubicBezTo>
                    <a:pt x="13" y="84"/>
                    <a:pt x="37"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40"/>
            <p:cNvSpPr/>
            <p:nvPr/>
          </p:nvSpPr>
          <p:spPr>
            <a:xfrm>
              <a:off x="2268725" y="2041150"/>
              <a:ext cx="72650" cy="31575"/>
            </a:xfrm>
            <a:custGeom>
              <a:avLst/>
              <a:gdLst/>
              <a:ahLst/>
              <a:cxnLst/>
              <a:rect l="l" t="t" r="r" b="b"/>
              <a:pathLst>
                <a:path w="2906" h="1263" extrusionOk="0">
                  <a:moveTo>
                    <a:pt x="36" y="1"/>
                  </a:moveTo>
                  <a:cubicBezTo>
                    <a:pt x="429" y="1"/>
                    <a:pt x="2834" y="977"/>
                    <a:pt x="2906" y="1263"/>
                  </a:cubicBezTo>
                  <a:cubicBezTo>
                    <a:pt x="1941" y="870"/>
                    <a:pt x="977" y="489"/>
                    <a:pt x="0" y="84"/>
                  </a:cubicBezTo>
                  <a:cubicBezTo>
                    <a:pt x="24" y="48"/>
                    <a:pt x="24" y="24"/>
                    <a:pt x="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40"/>
            <p:cNvSpPr/>
            <p:nvPr/>
          </p:nvSpPr>
          <p:spPr>
            <a:xfrm>
              <a:off x="2615200" y="2010800"/>
              <a:ext cx="58950" cy="24725"/>
            </a:xfrm>
            <a:custGeom>
              <a:avLst/>
              <a:gdLst/>
              <a:ahLst/>
              <a:cxnLst/>
              <a:rect l="l" t="t" r="r" b="b"/>
              <a:pathLst>
                <a:path w="2358" h="989" extrusionOk="0">
                  <a:moveTo>
                    <a:pt x="84" y="0"/>
                  </a:moveTo>
                  <a:cubicBezTo>
                    <a:pt x="215" y="48"/>
                    <a:pt x="346" y="72"/>
                    <a:pt x="477" y="119"/>
                  </a:cubicBezTo>
                  <a:cubicBezTo>
                    <a:pt x="1048" y="334"/>
                    <a:pt x="1608" y="536"/>
                    <a:pt x="2167" y="750"/>
                  </a:cubicBezTo>
                  <a:cubicBezTo>
                    <a:pt x="2239" y="774"/>
                    <a:pt x="2298" y="881"/>
                    <a:pt x="2358" y="941"/>
                  </a:cubicBezTo>
                  <a:cubicBezTo>
                    <a:pt x="2263" y="953"/>
                    <a:pt x="2167" y="988"/>
                    <a:pt x="2084" y="965"/>
                  </a:cubicBezTo>
                  <a:cubicBezTo>
                    <a:pt x="1465" y="727"/>
                    <a:pt x="834" y="500"/>
                    <a:pt x="215" y="238"/>
                  </a:cubicBezTo>
                  <a:cubicBezTo>
                    <a:pt x="131" y="215"/>
                    <a:pt x="84" y="155"/>
                    <a:pt x="0" y="107"/>
                  </a:cubicBezTo>
                  <a:cubicBezTo>
                    <a:pt x="36" y="72"/>
                    <a:pt x="48" y="36"/>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40"/>
            <p:cNvSpPr/>
            <p:nvPr/>
          </p:nvSpPr>
          <p:spPr>
            <a:xfrm>
              <a:off x="2302650" y="2016150"/>
              <a:ext cx="107175" cy="46750"/>
            </a:xfrm>
            <a:custGeom>
              <a:avLst/>
              <a:gdLst/>
              <a:ahLst/>
              <a:cxnLst/>
              <a:rect l="l" t="t" r="r" b="b"/>
              <a:pathLst>
                <a:path w="4287" h="1870" extrusionOk="0">
                  <a:moveTo>
                    <a:pt x="4251" y="1870"/>
                  </a:moveTo>
                  <a:cubicBezTo>
                    <a:pt x="2834" y="1275"/>
                    <a:pt x="1418" y="703"/>
                    <a:pt x="1" y="108"/>
                  </a:cubicBezTo>
                  <a:cubicBezTo>
                    <a:pt x="25" y="72"/>
                    <a:pt x="36" y="24"/>
                    <a:pt x="48" y="1"/>
                  </a:cubicBezTo>
                  <a:cubicBezTo>
                    <a:pt x="1465" y="584"/>
                    <a:pt x="2870" y="1179"/>
                    <a:pt x="4287" y="1751"/>
                  </a:cubicBezTo>
                  <a:cubicBezTo>
                    <a:pt x="4275" y="1798"/>
                    <a:pt x="4263" y="1846"/>
                    <a:pt x="4251" y="1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40"/>
            <p:cNvSpPr/>
            <p:nvPr/>
          </p:nvSpPr>
          <p:spPr>
            <a:xfrm>
              <a:off x="3505200" y="1930425"/>
              <a:ext cx="63700" cy="20275"/>
            </a:xfrm>
            <a:custGeom>
              <a:avLst/>
              <a:gdLst/>
              <a:ahLst/>
              <a:cxnLst/>
              <a:rect l="l" t="t" r="r" b="b"/>
              <a:pathLst>
                <a:path w="2548" h="811" extrusionOk="0">
                  <a:moveTo>
                    <a:pt x="2548" y="739"/>
                  </a:moveTo>
                  <a:cubicBezTo>
                    <a:pt x="2369" y="751"/>
                    <a:pt x="2179" y="810"/>
                    <a:pt x="2000" y="763"/>
                  </a:cubicBezTo>
                  <a:cubicBezTo>
                    <a:pt x="1393" y="596"/>
                    <a:pt x="774" y="417"/>
                    <a:pt x="167" y="227"/>
                  </a:cubicBezTo>
                  <a:cubicBezTo>
                    <a:pt x="95" y="215"/>
                    <a:pt x="48" y="108"/>
                    <a:pt x="0" y="48"/>
                  </a:cubicBezTo>
                  <a:cubicBezTo>
                    <a:pt x="95" y="36"/>
                    <a:pt x="202" y="1"/>
                    <a:pt x="274" y="36"/>
                  </a:cubicBezTo>
                  <a:cubicBezTo>
                    <a:pt x="810" y="179"/>
                    <a:pt x="1334" y="358"/>
                    <a:pt x="1869" y="513"/>
                  </a:cubicBezTo>
                  <a:cubicBezTo>
                    <a:pt x="2072" y="572"/>
                    <a:pt x="2310" y="572"/>
                    <a:pt x="2536" y="596"/>
                  </a:cubicBezTo>
                  <a:cubicBezTo>
                    <a:pt x="2536" y="644"/>
                    <a:pt x="2536" y="691"/>
                    <a:pt x="2548" y="7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40"/>
            <p:cNvSpPr/>
            <p:nvPr/>
          </p:nvSpPr>
          <p:spPr>
            <a:xfrm>
              <a:off x="3548350" y="1981625"/>
              <a:ext cx="76825" cy="21450"/>
            </a:xfrm>
            <a:custGeom>
              <a:avLst/>
              <a:gdLst/>
              <a:ahLst/>
              <a:cxnLst/>
              <a:rect l="l" t="t" r="r" b="b"/>
              <a:pathLst>
                <a:path w="3073" h="858" extrusionOk="0">
                  <a:moveTo>
                    <a:pt x="3060" y="858"/>
                  </a:moveTo>
                  <a:cubicBezTo>
                    <a:pt x="2001" y="798"/>
                    <a:pt x="1001" y="441"/>
                    <a:pt x="0" y="131"/>
                  </a:cubicBezTo>
                  <a:cubicBezTo>
                    <a:pt x="24" y="84"/>
                    <a:pt x="24" y="36"/>
                    <a:pt x="36" y="0"/>
                  </a:cubicBezTo>
                  <a:cubicBezTo>
                    <a:pt x="1048" y="262"/>
                    <a:pt x="2060" y="512"/>
                    <a:pt x="3072" y="786"/>
                  </a:cubicBezTo>
                  <a:cubicBezTo>
                    <a:pt x="3072" y="798"/>
                    <a:pt x="3060" y="834"/>
                    <a:pt x="3060" y="8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40"/>
            <p:cNvSpPr/>
            <p:nvPr/>
          </p:nvSpPr>
          <p:spPr>
            <a:xfrm>
              <a:off x="2375275" y="2086100"/>
              <a:ext cx="74450" cy="38725"/>
            </a:xfrm>
            <a:custGeom>
              <a:avLst/>
              <a:gdLst/>
              <a:ahLst/>
              <a:cxnLst/>
              <a:rect l="l" t="t" r="r" b="b"/>
              <a:pathLst>
                <a:path w="2978" h="1549" extrusionOk="0">
                  <a:moveTo>
                    <a:pt x="72" y="1"/>
                  </a:moveTo>
                  <a:cubicBezTo>
                    <a:pt x="1049" y="465"/>
                    <a:pt x="2013" y="941"/>
                    <a:pt x="2977" y="1394"/>
                  </a:cubicBezTo>
                  <a:cubicBezTo>
                    <a:pt x="2942" y="1441"/>
                    <a:pt x="2930" y="1501"/>
                    <a:pt x="2906" y="1548"/>
                  </a:cubicBezTo>
                  <a:cubicBezTo>
                    <a:pt x="1942" y="1072"/>
                    <a:pt x="965" y="596"/>
                    <a:pt x="1" y="131"/>
                  </a:cubicBezTo>
                  <a:cubicBezTo>
                    <a:pt x="37" y="108"/>
                    <a:pt x="60" y="60"/>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40"/>
            <p:cNvSpPr/>
            <p:nvPr/>
          </p:nvSpPr>
          <p:spPr>
            <a:xfrm>
              <a:off x="2658050" y="2149800"/>
              <a:ext cx="65825" cy="32175"/>
            </a:xfrm>
            <a:custGeom>
              <a:avLst/>
              <a:gdLst/>
              <a:ahLst/>
              <a:cxnLst/>
              <a:rect l="l" t="t" r="r" b="b"/>
              <a:pathLst>
                <a:path w="2633" h="1287" extrusionOk="0">
                  <a:moveTo>
                    <a:pt x="1" y="0"/>
                  </a:moveTo>
                  <a:cubicBezTo>
                    <a:pt x="906" y="417"/>
                    <a:pt x="1727" y="786"/>
                    <a:pt x="2632" y="1191"/>
                  </a:cubicBezTo>
                  <a:cubicBezTo>
                    <a:pt x="2192" y="1286"/>
                    <a:pt x="251" y="38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40"/>
            <p:cNvSpPr/>
            <p:nvPr/>
          </p:nvSpPr>
          <p:spPr>
            <a:xfrm>
              <a:off x="2752725" y="2198025"/>
              <a:ext cx="77400" cy="28000"/>
            </a:xfrm>
            <a:custGeom>
              <a:avLst/>
              <a:gdLst/>
              <a:ahLst/>
              <a:cxnLst/>
              <a:rect l="l" t="t" r="r" b="b"/>
              <a:pathLst>
                <a:path w="3096" h="1120" extrusionOk="0">
                  <a:moveTo>
                    <a:pt x="36" y="0"/>
                  </a:moveTo>
                  <a:cubicBezTo>
                    <a:pt x="1048" y="346"/>
                    <a:pt x="2084" y="667"/>
                    <a:pt x="3096" y="1012"/>
                  </a:cubicBezTo>
                  <a:cubicBezTo>
                    <a:pt x="3072" y="1048"/>
                    <a:pt x="3072" y="1084"/>
                    <a:pt x="3060" y="1119"/>
                  </a:cubicBezTo>
                  <a:cubicBezTo>
                    <a:pt x="2000" y="905"/>
                    <a:pt x="1024" y="488"/>
                    <a:pt x="0" y="155"/>
                  </a:cubicBezTo>
                  <a:cubicBezTo>
                    <a:pt x="12" y="96"/>
                    <a:pt x="24" y="48"/>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40"/>
            <p:cNvSpPr/>
            <p:nvPr/>
          </p:nvSpPr>
          <p:spPr>
            <a:xfrm>
              <a:off x="2856000" y="2194750"/>
              <a:ext cx="70275" cy="27400"/>
            </a:xfrm>
            <a:custGeom>
              <a:avLst/>
              <a:gdLst/>
              <a:ahLst/>
              <a:cxnLst/>
              <a:rect l="l" t="t" r="r" b="b"/>
              <a:pathLst>
                <a:path w="2811" h="1096" extrusionOk="0">
                  <a:moveTo>
                    <a:pt x="2787" y="1096"/>
                  </a:moveTo>
                  <a:cubicBezTo>
                    <a:pt x="1798" y="905"/>
                    <a:pt x="893" y="548"/>
                    <a:pt x="0" y="119"/>
                  </a:cubicBezTo>
                  <a:cubicBezTo>
                    <a:pt x="12" y="72"/>
                    <a:pt x="36" y="48"/>
                    <a:pt x="48" y="0"/>
                  </a:cubicBezTo>
                  <a:cubicBezTo>
                    <a:pt x="965" y="322"/>
                    <a:pt x="1894" y="667"/>
                    <a:pt x="2810" y="989"/>
                  </a:cubicBezTo>
                  <a:cubicBezTo>
                    <a:pt x="2798" y="1024"/>
                    <a:pt x="2787" y="1060"/>
                    <a:pt x="2787" y="10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40"/>
            <p:cNvSpPr/>
            <p:nvPr/>
          </p:nvSpPr>
          <p:spPr>
            <a:xfrm>
              <a:off x="3526625" y="1905125"/>
              <a:ext cx="69375" cy="23250"/>
            </a:xfrm>
            <a:custGeom>
              <a:avLst/>
              <a:gdLst/>
              <a:ahLst/>
              <a:cxnLst/>
              <a:rect l="l" t="t" r="r" b="b"/>
              <a:pathLst>
                <a:path w="2775" h="930" extrusionOk="0">
                  <a:moveTo>
                    <a:pt x="2739" y="929"/>
                  </a:moveTo>
                  <a:cubicBezTo>
                    <a:pt x="1822" y="679"/>
                    <a:pt x="905" y="417"/>
                    <a:pt x="0" y="167"/>
                  </a:cubicBezTo>
                  <a:cubicBezTo>
                    <a:pt x="12" y="108"/>
                    <a:pt x="24" y="48"/>
                    <a:pt x="36" y="1"/>
                  </a:cubicBezTo>
                  <a:cubicBezTo>
                    <a:pt x="953" y="251"/>
                    <a:pt x="1870" y="513"/>
                    <a:pt x="2774" y="763"/>
                  </a:cubicBezTo>
                  <a:cubicBezTo>
                    <a:pt x="2751" y="810"/>
                    <a:pt x="2751" y="870"/>
                    <a:pt x="2739" y="9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40"/>
            <p:cNvSpPr/>
            <p:nvPr/>
          </p:nvSpPr>
          <p:spPr>
            <a:xfrm>
              <a:off x="2371125" y="1989950"/>
              <a:ext cx="72650" cy="31875"/>
            </a:xfrm>
            <a:custGeom>
              <a:avLst/>
              <a:gdLst/>
              <a:ahLst/>
              <a:cxnLst/>
              <a:rect l="l" t="t" r="r" b="b"/>
              <a:pathLst>
                <a:path w="2906" h="1275" extrusionOk="0">
                  <a:moveTo>
                    <a:pt x="2846" y="1275"/>
                  </a:moveTo>
                  <a:cubicBezTo>
                    <a:pt x="1893" y="894"/>
                    <a:pt x="953" y="513"/>
                    <a:pt x="0" y="144"/>
                  </a:cubicBezTo>
                  <a:lnTo>
                    <a:pt x="48" y="1"/>
                  </a:lnTo>
                  <a:cubicBezTo>
                    <a:pt x="1000" y="382"/>
                    <a:pt x="1953" y="751"/>
                    <a:pt x="2905" y="1108"/>
                  </a:cubicBezTo>
                  <a:cubicBezTo>
                    <a:pt x="2882" y="1168"/>
                    <a:pt x="2858" y="1203"/>
                    <a:pt x="2846" y="127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40"/>
            <p:cNvSpPr/>
            <p:nvPr/>
          </p:nvSpPr>
          <p:spPr>
            <a:xfrm>
              <a:off x="2407425" y="1990250"/>
              <a:ext cx="74750" cy="28300"/>
            </a:xfrm>
            <a:custGeom>
              <a:avLst/>
              <a:gdLst/>
              <a:ahLst/>
              <a:cxnLst/>
              <a:rect l="l" t="t" r="r" b="b"/>
              <a:pathLst>
                <a:path w="2990" h="1132" extrusionOk="0">
                  <a:moveTo>
                    <a:pt x="25" y="1"/>
                  </a:moveTo>
                  <a:cubicBezTo>
                    <a:pt x="1013" y="334"/>
                    <a:pt x="1989" y="679"/>
                    <a:pt x="2989" y="1001"/>
                  </a:cubicBezTo>
                  <a:lnTo>
                    <a:pt x="2942" y="1132"/>
                  </a:lnTo>
                  <a:cubicBezTo>
                    <a:pt x="1941" y="858"/>
                    <a:pt x="977" y="477"/>
                    <a:pt x="1" y="155"/>
                  </a:cubicBezTo>
                  <a:cubicBezTo>
                    <a:pt x="13" y="108"/>
                    <a:pt x="13" y="48"/>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40"/>
            <p:cNvSpPr/>
            <p:nvPr/>
          </p:nvSpPr>
          <p:spPr>
            <a:xfrm>
              <a:off x="2173175" y="2056925"/>
              <a:ext cx="55975" cy="28300"/>
            </a:xfrm>
            <a:custGeom>
              <a:avLst/>
              <a:gdLst/>
              <a:ahLst/>
              <a:cxnLst/>
              <a:rect l="l" t="t" r="r" b="b"/>
              <a:pathLst>
                <a:path w="2239" h="1132" extrusionOk="0">
                  <a:moveTo>
                    <a:pt x="48" y="1"/>
                  </a:moveTo>
                  <a:cubicBezTo>
                    <a:pt x="774" y="334"/>
                    <a:pt x="1501" y="656"/>
                    <a:pt x="2239" y="977"/>
                  </a:cubicBezTo>
                  <a:cubicBezTo>
                    <a:pt x="2013" y="1132"/>
                    <a:pt x="274" y="382"/>
                    <a:pt x="1" y="108"/>
                  </a:cubicBezTo>
                  <a:cubicBezTo>
                    <a:pt x="24" y="84"/>
                    <a:pt x="36" y="3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40"/>
            <p:cNvSpPr/>
            <p:nvPr/>
          </p:nvSpPr>
          <p:spPr>
            <a:xfrm>
              <a:off x="2470825" y="2085800"/>
              <a:ext cx="58975" cy="29800"/>
            </a:xfrm>
            <a:custGeom>
              <a:avLst/>
              <a:gdLst/>
              <a:ahLst/>
              <a:cxnLst/>
              <a:rect l="l" t="t" r="r" b="b"/>
              <a:pathLst>
                <a:path w="2359" h="1192" extrusionOk="0">
                  <a:moveTo>
                    <a:pt x="60" y="1"/>
                  </a:moveTo>
                  <a:cubicBezTo>
                    <a:pt x="822" y="334"/>
                    <a:pt x="1584" y="679"/>
                    <a:pt x="2358" y="1025"/>
                  </a:cubicBezTo>
                  <a:cubicBezTo>
                    <a:pt x="2323" y="1084"/>
                    <a:pt x="2311" y="1144"/>
                    <a:pt x="2287" y="1191"/>
                  </a:cubicBezTo>
                  <a:cubicBezTo>
                    <a:pt x="1525" y="846"/>
                    <a:pt x="763" y="489"/>
                    <a:pt x="1" y="143"/>
                  </a:cubicBezTo>
                  <a:cubicBezTo>
                    <a:pt x="25" y="96"/>
                    <a:pt x="37" y="60"/>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40"/>
            <p:cNvSpPr/>
            <p:nvPr/>
          </p:nvSpPr>
          <p:spPr>
            <a:xfrm>
              <a:off x="2635425" y="2081925"/>
              <a:ext cx="71475" cy="36350"/>
            </a:xfrm>
            <a:custGeom>
              <a:avLst/>
              <a:gdLst/>
              <a:ahLst/>
              <a:cxnLst/>
              <a:rect l="l" t="t" r="r" b="b"/>
              <a:pathLst>
                <a:path w="2859" h="1454" extrusionOk="0">
                  <a:moveTo>
                    <a:pt x="60" y="1"/>
                  </a:moveTo>
                  <a:cubicBezTo>
                    <a:pt x="1001" y="453"/>
                    <a:pt x="1918" y="882"/>
                    <a:pt x="2858" y="1322"/>
                  </a:cubicBezTo>
                  <a:cubicBezTo>
                    <a:pt x="2847" y="1370"/>
                    <a:pt x="2811" y="1418"/>
                    <a:pt x="2799" y="1453"/>
                  </a:cubicBezTo>
                  <a:cubicBezTo>
                    <a:pt x="1858" y="1013"/>
                    <a:pt x="942" y="584"/>
                    <a:pt x="1" y="132"/>
                  </a:cubicBezTo>
                  <a:cubicBezTo>
                    <a:pt x="13" y="108"/>
                    <a:pt x="49"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40"/>
            <p:cNvSpPr/>
            <p:nvPr/>
          </p:nvSpPr>
          <p:spPr>
            <a:xfrm>
              <a:off x="3227775" y="1875650"/>
              <a:ext cx="66100" cy="21750"/>
            </a:xfrm>
            <a:custGeom>
              <a:avLst/>
              <a:gdLst/>
              <a:ahLst/>
              <a:cxnLst/>
              <a:rect l="l" t="t" r="r" b="b"/>
              <a:pathLst>
                <a:path w="2644" h="870" extrusionOk="0">
                  <a:moveTo>
                    <a:pt x="2608" y="870"/>
                  </a:moveTo>
                  <a:cubicBezTo>
                    <a:pt x="1739" y="632"/>
                    <a:pt x="858" y="394"/>
                    <a:pt x="0" y="156"/>
                  </a:cubicBezTo>
                  <a:cubicBezTo>
                    <a:pt x="12" y="96"/>
                    <a:pt x="24" y="48"/>
                    <a:pt x="48" y="1"/>
                  </a:cubicBezTo>
                  <a:cubicBezTo>
                    <a:pt x="905" y="251"/>
                    <a:pt x="1786" y="477"/>
                    <a:pt x="2644" y="715"/>
                  </a:cubicBezTo>
                  <a:cubicBezTo>
                    <a:pt x="2644" y="763"/>
                    <a:pt x="2632" y="822"/>
                    <a:pt x="2608" y="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40"/>
            <p:cNvSpPr/>
            <p:nvPr/>
          </p:nvSpPr>
          <p:spPr>
            <a:xfrm>
              <a:off x="2666400" y="2072700"/>
              <a:ext cx="69975" cy="36950"/>
            </a:xfrm>
            <a:custGeom>
              <a:avLst/>
              <a:gdLst/>
              <a:ahLst/>
              <a:cxnLst/>
              <a:rect l="l" t="t" r="r" b="b"/>
              <a:pathLst>
                <a:path w="2799" h="1478" extrusionOk="0">
                  <a:moveTo>
                    <a:pt x="60" y="1"/>
                  </a:moveTo>
                  <a:cubicBezTo>
                    <a:pt x="965" y="441"/>
                    <a:pt x="1881" y="906"/>
                    <a:pt x="2798" y="1358"/>
                  </a:cubicBezTo>
                  <a:cubicBezTo>
                    <a:pt x="2774" y="1394"/>
                    <a:pt x="2751" y="1429"/>
                    <a:pt x="2739" y="1477"/>
                  </a:cubicBezTo>
                  <a:cubicBezTo>
                    <a:pt x="1810" y="1025"/>
                    <a:pt x="905" y="584"/>
                    <a:pt x="0" y="132"/>
                  </a:cubicBezTo>
                  <a:cubicBezTo>
                    <a:pt x="12" y="84"/>
                    <a:pt x="24"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40"/>
            <p:cNvSpPr/>
            <p:nvPr/>
          </p:nvSpPr>
          <p:spPr>
            <a:xfrm>
              <a:off x="2676225" y="1981925"/>
              <a:ext cx="59550" cy="33050"/>
            </a:xfrm>
            <a:custGeom>
              <a:avLst/>
              <a:gdLst/>
              <a:ahLst/>
              <a:cxnLst/>
              <a:rect l="l" t="t" r="r" b="b"/>
              <a:pathLst>
                <a:path w="2382" h="1322" extrusionOk="0">
                  <a:moveTo>
                    <a:pt x="2310" y="1322"/>
                  </a:moveTo>
                  <a:cubicBezTo>
                    <a:pt x="1536" y="917"/>
                    <a:pt x="774" y="536"/>
                    <a:pt x="0" y="131"/>
                  </a:cubicBezTo>
                  <a:cubicBezTo>
                    <a:pt x="36" y="84"/>
                    <a:pt x="48" y="36"/>
                    <a:pt x="83" y="0"/>
                  </a:cubicBezTo>
                  <a:cubicBezTo>
                    <a:pt x="857" y="381"/>
                    <a:pt x="1631" y="786"/>
                    <a:pt x="2381" y="1179"/>
                  </a:cubicBezTo>
                  <a:cubicBezTo>
                    <a:pt x="2369" y="1215"/>
                    <a:pt x="2346" y="1274"/>
                    <a:pt x="2310" y="13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40"/>
            <p:cNvSpPr/>
            <p:nvPr/>
          </p:nvSpPr>
          <p:spPr>
            <a:xfrm>
              <a:off x="3455475" y="1946200"/>
              <a:ext cx="62825" cy="17000"/>
            </a:xfrm>
            <a:custGeom>
              <a:avLst/>
              <a:gdLst/>
              <a:ahLst/>
              <a:cxnLst/>
              <a:rect l="l" t="t" r="r" b="b"/>
              <a:pathLst>
                <a:path w="2513" h="680" extrusionOk="0">
                  <a:moveTo>
                    <a:pt x="2489" y="679"/>
                  </a:moveTo>
                  <a:cubicBezTo>
                    <a:pt x="1632" y="608"/>
                    <a:pt x="822" y="382"/>
                    <a:pt x="1" y="132"/>
                  </a:cubicBezTo>
                  <a:cubicBezTo>
                    <a:pt x="13" y="84"/>
                    <a:pt x="13" y="48"/>
                    <a:pt x="24" y="1"/>
                  </a:cubicBezTo>
                  <a:cubicBezTo>
                    <a:pt x="846" y="191"/>
                    <a:pt x="1679" y="370"/>
                    <a:pt x="2501" y="560"/>
                  </a:cubicBezTo>
                  <a:cubicBezTo>
                    <a:pt x="2513" y="608"/>
                    <a:pt x="2501" y="644"/>
                    <a:pt x="2489" y="6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40"/>
            <p:cNvSpPr/>
            <p:nvPr/>
          </p:nvSpPr>
          <p:spPr>
            <a:xfrm>
              <a:off x="2902425" y="2012575"/>
              <a:ext cx="63725" cy="29500"/>
            </a:xfrm>
            <a:custGeom>
              <a:avLst/>
              <a:gdLst/>
              <a:ahLst/>
              <a:cxnLst/>
              <a:rect l="l" t="t" r="r" b="b"/>
              <a:pathLst>
                <a:path w="2549" h="1180" extrusionOk="0">
                  <a:moveTo>
                    <a:pt x="37" y="1"/>
                  </a:moveTo>
                  <a:cubicBezTo>
                    <a:pt x="870" y="358"/>
                    <a:pt x="1703" y="727"/>
                    <a:pt x="2549" y="1060"/>
                  </a:cubicBezTo>
                  <a:cubicBezTo>
                    <a:pt x="2346" y="1179"/>
                    <a:pt x="513" y="489"/>
                    <a:pt x="1" y="108"/>
                  </a:cubicBezTo>
                  <a:cubicBezTo>
                    <a:pt x="1" y="84"/>
                    <a:pt x="25" y="36"/>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40"/>
            <p:cNvSpPr/>
            <p:nvPr/>
          </p:nvSpPr>
          <p:spPr>
            <a:xfrm>
              <a:off x="3663250" y="1973000"/>
              <a:ext cx="48825" cy="27100"/>
            </a:xfrm>
            <a:custGeom>
              <a:avLst/>
              <a:gdLst/>
              <a:ahLst/>
              <a:cxnLst/>
              <a:rect l="l" t="t" r="r" b="b"/>
              <a:pathLst>
                <a:path w="1953" h="1084" extrusionOk="0">
                  <a:moveTo>
                    <a:pt x="1893" y="1084"/>
                  </a:moveTo>
                  <a:cubicBezTo>
                    <a:pt x="1286" y="774"/>
                    <a:pt x="679" y="476"/>
                    <a:pt x="0" y="131"/>
                  </a:cubicBezTo>
                  <a:cubicBezTo>
                    <a:pt x="250" y="0"/>
                    <a:pt x="1679" y="667"/>
                    <a:pt x="1953" y="953"/>
                  </a:cubicBezTo>
                  <a:cubicBezTo>
                    <a:pt x="1941" y="988"/>
                    <a:pt x="1917" y="1036"/>
                    <a:pt x="1893" y="10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40"/>
            <p:cNvSpPr/>
            <p:nvPr/>
          </p:nvSpPr>
          <p:spPr>
            <a:xfrm>
              <a:off x="3208425" y="1822675"/>
              <a:ext cx="64025" cy="29500"/>
            </a:xfrm>
            <a:custGeom>
              <a:avLst/>
              <a:gdLst/>
              <a:ahLst/>
              <a:cxnLst/>
              <a:rect l="l" t="t" r="r" b="b"/>
              <a:pathLst>
                <a:path w="2561" h="1180" extrusionOk="0">
                  <a:moveTo>
                    <a:pt x="2501" y="1179"/>
                  </a:moveTo>
                  <a:lnTo>
                    <a:pt x="0" y="143"/>
                  </a:lnTo>
                  <a:cubicBezTo>
                    <a:pt x="12" y="108"/>
                    <a:pt x="48" y="48"/>
                    <a:pt x="60" y="1"/>
                  </a:cubicBezTo>
                  <a:cubicBezTo>
                    <a:pt x="893" y="346"/>
                    <a:pt x="1727" y="679"/>
                    <a:pt x="2560" y="1036"/>
                  </a:cubicBezTo>
                  <a:cubicBezTo>
                    <a:pt x="2548" y="1084"/>
                    <a:pt x="2513" y="1132"/>
                    <a:pt x="2501" y="11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40"/>
            <p:cNvSpPr/>
            <p:nvPr/>
          </p:nvSpPr>
          <p:spPr>
            <a:xfrm>
              <a:off x="2375575" y="2026575"/>
              <a:ext cx="90525" cy="35450"/>
            </a:xfrm>
            <a:custGeom>
              <a:avLst/>
              <a:gdLst/>
              <a:ahLst/>
              <a:cxnLst/>
              <a:rect l="l" t="t" r="r" b="b"/>
              <a:pathLst>
                <a:path w="3621" h="1418" extrusionOk="0">
                  <a:moveTo>
                    <a:pt x="3596" y="1417"/>
                  </a:moveTo>
                  <a:cubicBezTo>
                    <a:pt x="2406" y="965"/>
                    <a:pt x="1191" y="536"/>
                    <a:pt x="1" y="84"/>
                  </a:cubicBezTo>
                  <a:cubicBezTo>
                    <a:pt x="25" y="60"/>
                    <a:pt x="37" y="24"/>
                    <a:pt x="37" y="0"/>
                  </a:cubicBezTo>
                  <a:cubicBezTo>
                    <a:pt x="1227" y="429"/>
                    <a:pt x="2430" y="858"/>
                    <a:pt x="3620" y="1310"/>
                  </a:cubicBezTo>
                  <a:cubicBezTo>
                    <a:pt x="3608" y="1322"/>
                    <a:pt x="3596" y="1369"/>
                    <a:pt x="3596" y="14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40"/>
            <p:cNvSpPr/>
            <p:nvPr/>
          </p:nvSpPr>
          <p:spPr>
            <a:xfrm>
              <a:off x="3609075" y="1946500"/>
              <a:ext cx="47650" cy="25025"/>
            </a:xfrm>
            <a:custGeom>
              <a:avLst/>
              <a:gdLst/>
              <a:ahLst/>
              <a:cxnLst/>
              <a:rect l="l" t="t" r="r" b="b"/>
              <a:pathLst>
                <a:path w="1906" h="1001" extrusionOk="0">
                  <a:moveTo>
                    <a:pt x="1905" y="882"/>
                  </a:moveTo>
                  <a:cubicBezTo>
                    <a:pt x="1548" y="1001"/>
                    <a:pt x="84" y="346"/>
                    <a:pt x="0" y="1"/>
                  </a:cubicBezTo>
                  <a:cubicBezTo>
                    <a:pt x="643" y="298"/>
                    <a:pt x="1262" y="596"/>
                    <a:pt x="1905" y="88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40"/>
            <p:cNvSpPr/>
            <p:nvPr/>
          </p:nvSpPr>
          <p:spPr>
            <a:xfrm>
              <a:off x="3205450" y="1842325"/>
              <a:ext cx="59250" cy="26800"/>
            </a:xfrm>
            <a:custGeom>
              <a:avLst/>
              <a:gdLst/>
              <a:ahLst/>
              <a:cxnLst/>
              <a:rect l="l" t="t" r="r" b="b"/>
              <a:pathLst>
                <a:path w="2370" h="1072" extrusionOk="0">
                  <a:moveTo>
                    <a:pt x="72" y="0"/>
                  </a:moveTo>
                  <a:cubicBezTo>
                    <a:pt x="834" y="310"/>
                    <a:pt x="1608" y="631"/>
                    <a:pt x="2370" y="929"/>
                  </a:cubicBezTo>
                  <a:cubicBezTo>
                    <a:pt x="2346" y="965"/>
                    <a:pt x="2322" y="1024"/>
                    <a:pt x="2310" y="1072"/>
                  </a:cubicBezTo>
                  <a:cubicBezTo>
                    <a:pt x="1536" y="774"/>
                    <a:pt x="774" y="465"/>
                    <a:pt x="0" y="167"/>
                  </a:cubicBezTo>
                  <a:cubicBezTo>
                    <a:pt x="24" y="107"/>
                    <a:pt x="60" y="48"/>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40"/>
            <p:cNvSpPr/>
            <p:nvPr/>
          </p:nvSpPr>
          <p:spPr>
            <a:xfrm>
              <a:off x="2864925" y="2173900"/>
              <a:ext cx="75625" cy="33375"/>
            </a:xfrm>
            <a:custGeom>
              <a:avLst/>
              <a:gdLst/>
              <a:ahLst/>
              <a:cxnLst/>
              <a:rect l="l" t="t" r="r" b="b"/>
              <a:pathLst>
                <a:path w="3025" h="1335" extrusionOk="0">
                  <a:moveTo>
                    <a:pt x="2977" y="1334"/>
                  </a:moveTo>
                  <a:cubicBezTo>
                    <a:pt x="1977" y="941"/>
                    <a:pt x="1001" y="525"/>
                    <a:pt x="1" y="120"/>
                  </a:cubicBezTo>
                  <a:cubicBezTo>
                    <a:pt x="13" y="72"/>
                    <a:pt x="36" y="48"/>
                    <a:pt x="48" y="1"/>
                  </a:cubicBezTo>
                  <a:cubicBezTo>
                    <a:pt x="1048" y="406"/>
                    <a:pt x="2025" y="822"/>
                    <a:pt x="3025" y="1215"/>
                  </a:cubicBezTo>
                  <a:cubicBezTo>
                    <a:pt x="3013" y="1263"/>
                    <a:pt x="2989" y="1299"/>
                    <a:pt x="2977" y="1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40"/>
            <p:cNvSpPr/>
            <p:nvPr/>
          </p:nvSpPr>
          <p:spPr>
            <a:xfrm>
              <a:off x="2260675" y="2088175"/>
              <a:ext cx="71475" cy="32775"/>
            </a:xfrm>
            <a:custGeom>
              <a:avLst/>
              <a:gdLst/>
              <a:ahLst/>
              <a:cxnLst/>
              <a:rect l="l" t="t" r="r" b="b"/>
              <a:pathLst>
                <a:path w="2859" h="1311" extrusionOk="0">
                  <a:moveTo>
                    <a:pt x="49" y="1"/>
                  </a:moveTo>
                  <a:cubicBezTo>
                    <a:pt x="977" y="394"/>
                    <a:pt x="1918" y="799"/>
                    <a:pt x="2858" y="1180"/>
                  </a:cubicBezTo>
                  <a:cubicBezTo>
                    <a:pt x="2847" y="1227"/>
                    <a:pt x="2823" y="1275"/>
                    <a:pt x="2799" y="1311"/>
                  </a:cubicBezTo>
                  <a:cubicBezTo>
                    <a:pt x="1858" y="906"/>
                    <a:pt x="918" y="525"/>
                    <a:pt x="1" y="120"/>
                  </a:cubicBezTo>
                  <a:cubicBezTo>
                    <a:pt x="13" y="84"/>
                    <a:pt x="25" y="48"/>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40"/>
            <p:cNvSpPr/>
            <p:nvPr/>
          </p:nvSpPr>
          <p:spPr>
            <a:xfrm>
              <a:off x="2719075" y="2035200"/>
              <a:ext cx="47050" cy="27400"/>
            </a:xfrm>
            <a:custGeom>
              <a:avLst/>
              <a:gdLst/>
              <a:ahLst/>
              <a:cxnLst/>
              <a:rect l="l" t="t" r="r" b="b"/>
              <a:pathLst>
                <a:path w="1882" h="1096" extrusionOk="0">
                  <a:moveTo>
                    <a:pt x="1822" y="1096"/>
                  </a:moveTo>
                  <a:cubicBezTo>
                    <a:pt x="1203" y="774"/>
                    <a:pt x="608" y="429"/>
                    <a:pt x="1" y="96"/>
                  </a:cubicBezTo>
                  <a:cubicBezTo>
                    <a:pt x="251" y="1"/>
                    <a:pt x="1679" y="739"/>
                    <a:pt x="1882" y="1013"/>
                  </a:cubicBezTo>
                  <a:cubicBezTo>
                    <a:pt x="1858" y="1024"/>
                    <a:pt x="1834" y="1072"/>
                    <a:pt x="1822" y="10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40"/>
            <p:cNvSpPr/>
            <p:nvPr/>
          </p:nvSpPr>
          <p:spPr>
            <a:xfrm>
              <a:off x="2800625" y="2256950"/>
              <a:ext cx="62550" cy="23850"/>
            </a:xfrm>
            <a:custGeom>
              <a:avLst/>
              <a:gdLst/>
              <a:ahLst/>
              <a:cxnLst/>
              <a:rect l="l" t="t" r="r" b="b"/>
              <a:pathLst>
                <a:path w="2502" h="954" extrusionOk="0">
                  <a:moveTo>
                    <a:pt x="49" y="1"/>
                  </a:moveTo>
                  <a:lnTo>
                    <a:pt x="2501" y="846"/>
                  </a:lnTo>
                  <a:cubicBezTo>
                    <a:pt x="2489" y="870"/>
                    <a:pt x="2466" y="917"/>
                    <a:pt x="2466" y="953"/>
                  </a:cubicBezTo>
                  <a:cubicBezTo>
                    <a:pt x="1620" y="727"/>
                    <a:pt x="822" y="429"/>
                    <a:pt x="1"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40"/>
            <p:cNvSpPr/>
            <p:nvPr/>
          </p:nvSpPr>
          <p:spPr>
            <a:xfrm>
              <a:off x="2200850" y="2044725"/>
              <a:ext cx="65225" cy="31575"/>
            </a:xfrm>
            <a:custGeom>
              <a:avLst/>
              <a:gdLst/>
              <a:ahLst/>
              <a:cxnLst/>
              <a:rect l="l" t="t" r="r" b="b"/>
              <a:pathLst>
                <a:path w="2609" h="1263" extrusionOk="0">
                  <a:moveTo>
                    <a:pt x="2549" y="1263"/>
                  </a:moveTo>
                  <a:cubicBezTo>
                    <a:pt x="1692" y="882"/>
                    <a:pt x="846" y="501"/>
                    <a:pt x="1" y="120"/>
                  </a:cubicBezTo>
                  <a:cubicBezTo>
                    <a:pt x="13" y="72"/>
                    <a:pt x="25" y="48"/>
                    <a:pt x="37" y="1"/>
                  </a:cubicBezTo>
                  <a:cubicBezTo>
                    <a:pt x="894" y="370"/>
                    <a:pt x="1751" y="751"/>
                    <a:pt x="2608" y="1132"/>
                  </a:cubicBezTo>
                  <a:cubicBezTo>
                    <a:pt x="2584" y="1179"/>
                    <a:pt x="2561" y="1227"/>
                    <a:pt x="2549" y="12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40"/>
            <p:cNvSpPr/>
            <p:nvPr/>
          </p:nvSpPr>
          <p:spPr>
            <a:xfrm>
              <a:off x="3056625" y="2180450"/>
              <a:ext cx="53300" cy="26225"/>
            </a:xfrm>
            <a:custGeom>
              <a:avLst/>
              <a:gdLst/>
              <a:ahLst/>
              <a:cxnLst/>
              <a:rect l="l" t="t" r="r" b="b"/>
              <a:pathLst>
                <a:path w="2132" h="1049" extrusionOk="0">
                  <a:moveTo>
                    <a:pt x="0" y="1"/>
                  </a:moveTo>
                  <a:cubicBezTo>
                    <a:pt x="703" y="334"/>
                    <a:pt x="1393" y="644"/>
                    <a:pt x="2132" y="989"/>
                  </a:cubicBezTo>
                  <a:cubicBezTo>
                    <a:pt x="1727" y="1049"/>
                    <a:pt x="238" y="38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40"/>
            <p:cNvSpPr/>
            <p:nvPr/>
          </p:nvSpPr>
          <p:spPr>
            <a:xfrm>
              <a:off x="2964050" y="2153675"/>
              <a:ext cx="67000" cy="33650"/>
            </a:xfrm>
            <a:custGeom>
              <a:avLst/>
              <a:gdLst/>
              <a:ahLst/>
              <a:cxnLst/>
              <a:rect l="l" t="t" r="r" b="b"/>
              <a:pathLst>
                <a:path w="2680" h="1346" extrusionOk="0">
                  <a:moveTo>
                    <a:pt x="72" y="0"/>
                  </a:moveTo>
                  <a:cubicBezTo>
                    <a:pt x="929" y="405"/>
                    <a:pt x="1810" y="822"/>
                    <a:pt x="2679" y="1227"/>
                  </a:cubicBezTo>
                  <a:cubicBezTo>
                    <a:pt x="2656" y="1274"/>
                    <a:pt x="2644" y="1298"/>
                    <a:pt x="2620" y="1346"/>
                  </a:cubicBezTo>
                  <a:cubicBezTo>
                    <a:pt x="1739" y="941"/>
                    <a:pt x="870" y="536"/>
                    <a:pt x="0" y="143"/>
                  </a:cubicBezTo>
                  <a:cubicBezTo>
                    <a:pt x="24" y="84"/>
                    <a:pt x="36" y="3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40"/>
            <p:cNvSpPr/>
            <p:nvPr/>
          </p:nvSpPr>
          <p:spPr>
            <a:xfrm>
              <a:off x="2523825" y="1951850"/>
              <a:ext cx="36325" cy="19375"/>
            </a:xfrm>
            <a:custGeom>
              <a:avLst/>
              <a:gdLst/>
              <a:ahLst/>
              <a:cxnLst/>
              <a:rect l="l" t="t" r="r" b="b"/>
              <a:pathLst>
                <a:path w="1453" h="775" extrusionOk="0">
                  <a:moveTo>
                    <a:pt x="1453" y="715"/>
                  </a:moveTo>
                  <a:cubicBezTo>
                    <a:pt x="1334" y="727"/>
                    <a:pt x="1250" y="775"/>
                    <a:pt x="1191" y="739"/>
                  </a:cubicBezTo>
                  <a:cubicBezTo>
                    <a:pt x="822" y="572"/>
                    <a:pt x="464" y="418"/>
                    <a:pt x="83" y="239"/>
                  </a:cubicBezTo>
                  <a:cubicBezTo>
                    <a:pt x="48" y="215"/>
                    <a:pt x="24" y="132"/>
                    <a:pt x="0" y="72"/>
                  </a:cubicBezTo>
                  <a:cubicBezTo>
                    <a:pt x="60" y="48"/>
                    <a:pt x="131" y="1"/>
                    <a:pt x="167" y="13"/>
                  </a:cubicBezTo>
                  <a:cubicBezTo>
                    <a:pt x="548" y="179"/>
                    <a:pt x="941" y="370"/>
                    <a:pt x="1322" y="549"/>
                  </a:cubicBezTo>
                  <a:cubicBezTo>
                    <a:pt x="1357" y="560"/>
                    <a:pt x="1381" y="608"/>
                    <a:pt x="1453" y="71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40"/>
            <p:cNvSpPr/>
            <p:nvPr/>
          </p:nvSpPr>
          <p:spPr>
            <a:xfrm>
              <a:off x="2644375" y="2164075"/>
              <a:ext cx="65800" cy="35450"/>
            </a:xfrm>
            <a:custGeom>
              <a:avLst/>
              <a:gdLst/>
              <a:ahLst/>
              <a:cxnLst/>
              <a:rect l="l" t="t" r="r" b="b"/>
              <a:pathLst>
                <a:path w="2632" h="1418" extrusionOk="0">
                  <a:moveTo>
                    <a:pt x="60" y="1"/>
                  </a:moveTo>
                  <a:cubicBezTo>
                    <a:pt x="917" y="418"/>
                    <a:pt x="1786" y="858"/>
                    <a:pt x="2631" y="1287"/>
                  </a:cubicBezTo>
                  <a:cubicBezTo>
                    <a:pt x="2620" y="1334"/>
                    <a:pt x="2584" y="1370"/>
                    <a:pt x="2572" y="1418"/>
                  </a:cubicBezTo>
                  <a:cubicBezTo>
                    <a:pt x="1715" y="989"/>
                    <a:pt x="857" y="561"/>
                    <a:pt x="0" y="144"/>
                  </a:cubicBezTo>
                  <a:cubicBezTo>
                    <a:pt x="12" y="96"/>
                    <a:pt x="24" y="4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40"/>
            <p:cNvSpPr/>
            <p:nvPr/>
          </p:nvSpPr>
          <p:spPr>
            <a:xfrm>
              <a:off x="2621150" y="2208425"/>
              <a:ext cx="61650" cy="34575"/>
            </a:xfrm>
            <a:custGeom>
              <a:avLst/>
              <a:gdLst/>
              <a:ahLst/>
              <a:cxnLst/>
              <a:rect l="l" t="t" r="r" b="b"/>
              <a:pathLst>
                <a:path w="2466" h="1383" extrusionOk="0">
                  <a:moveTo>
                    <a:pt x="60" y="1"/>
                  </a:moveTo>
                  <a:cubicBezTo>
                    <a:pt x="870" y="430"/>
                    <a:pt x="1667" y="870"/>
                    <a:pt x="2465" y="1287"/>
                  </a:cubicBezTo>
                  <a:cubicBezTo>
                    <a:pt x="2441" y="1311"/>
                    <a:pt x="2417" y="1358"/>
                    <a:pt x="2406" y="1382"/>
                  </a:cubicBezTo>
                  <a:cubicBezTo>
                    <a:pt x="1596" y="953"/>
                    <a:pt x="798" y="525"/>
                    <a:pt x="0" y="108"/>
                  </a:cubicBezTo>
                  <a:cubicBezTo>
                    <a:pt x="24" y="72"/>
                    <a:pt x="48" y="49"/>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40"/>
            <p:cNvSpPr/>
            <p:nvPr/>
          </p:nvSpPr>
          <p:spPr>
            <a:xfrm>
              <a:off x="2985175" y="2058125"/>
              <a:ext cx="52425" cy="17275"/>
            </a:xfrm>
            <a:custGeom>
              <a:avLst/>
              <a:gdLst/>
              <a:ahLst/>
              <a:cxnLst/>
              <a:rect l="l" t="t" r="r" b="b"/>
              <a:pathLst>
                <a:path w="2097" h="691" extrusionOk="0">
                  <a:moveTo>
                    <a:pt x="25" y="0"/>
                  </a:moveTo>
                  <a:cubicBezTo>
                    <a:pt x="715" y="191"/>
                    <a:pt x="1418" y="405"/>
                    <a:pt x="2096" y="596"/>
                  </a:cubicBezTo>
                  <a:cubicBezTo>
                    <a:pt x="2096" y="631"/>
                    <a:pt x="2084" y="655"/>
                    <a:pt x="2084" y="691"/>
                  </a:cubicBezTo>
                  <a:cubicBezTo>
                    <a:pt x="1358" y="608"/>
                    <a:pt x="668" y="369"/>
                    <a:pt x="1" y="131"/>
                  </a:cubicBezTo>
                  <a:cubicBezTo>
                    <a:pt x="1" y="72"/>
                    <a:pt x="13" y="36"/>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40"/>
            <p:cNvSpPr/>
            <p:nvPr/>
          </p:nvSpPr>
          <p:spPr>
            <a:xfrm>
              <a:off x="2920300" y="2038775"/>
              <a:ext cx="55975" cy="20850"/>
            </a:xfrm>
            <a:custGeom>
              <a:avLst/>
              <a:gdLst/>
              <a:ahLst/>
              <a:cxnLst/>
              <a:rect l="l" t="t" r="r" b="b"/>
              <a:pathLst>
                <a:path w="2239" h="834" extrusionOk="0">
                  <a:moveTo>
                    <a:pt x="0" y="0"/>
                  </a:moveTo>
                  <a:cubicBezTo>
                    <a:pt x="738" y="250"/>
                    <a:pt x="1465" y="489"/>
                    <a:pt x="2239" y="739"/>
                  </a:cubicBezTo>
                  <a:cubicBezTo>
                    <a:pt x="1870" y="834"/>
                    <a:pt x="405" y="39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40"/>
            <p:cNvSpPr/>
            <p:nvPr/>
          </p:nvSpPr>
          <p:spPr>
            <a:xfrm>
              <a:off x="3570675" y="2006025"/>
              <a:ext cx="50325" cy="16400"/>
            </a:xfrm>
            <a:custGeom>
              <a:avLst/>
              <a:gdLst/>
              <a:ahLst/>
              <a:cxnLst/>
              <a:rect l="l" t="t" r="r" b="b"/>
              <a:pathLst>
                <a:path w="2013" h="656" extrusionOk="0">
                  <a:moveTo>
                    <a:pt x="1989" y="656"/>
                  </a:moveTo>
                  <a:cubicBezTo>
                    <a:pt x="1334" y="489"/>
                    <a:pt x="655" y="334"/>
                    <a:pt x="0" y="156"/>
                  </a:cubicBezTo>
                  <a:cubicBezTo>
                    <a:pt x="24" y="108"/>
                    <a:pt x="36" y="48"/>
                    <a:pt x="48" y="1"/>
                  </a:cubicBezTo>
                  <a:cubicBezTo>
                    <a:pt x="703" y="167"/>
                    <a:pt x="1358" y="346"/>
                    <a:pt x="2013" y="513"/>
                  </a:cubicBezTo>
                  <a:cubicBezTo>
                    <a:pt x="2001" y="548"/>
                    <a:pt x="1989" y="596"/>
                    <a:pt x="1989" y="65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40"/>
            <p:cNvSpPr/>
            <p:nvPr/>
          </p:nvSpPr>
          <p:spPr>
            <a:xfrm>
              <a:off x="2352375" y="1999775"/>
              <a:ext cx="62525" cy="24150"/>
            </a:xfrm>
            <a:custGeom>
              <a:avLst/>
              <a:gdLst/>
              <a:ahLst/>
              <a:cxnLst/>
              <a:rect l="l" t="t" r="r" b="b"/>
              <a:pathLst>
                <a:path w="2501" h="966" extrusionOk="0">
                  <a:moveTo>
                    <a:pt x="36" y="1"/>
                  </a:moveTo>
                  <a:lnTo>
                    <a:pt x="2500" y="846"/>
                  </a:lnTo>
                  <a:cubicBezTo>
                    <a:pt x="2477" y="894"/>
                    <a:pt x="2465" y="917"/>
                    <a:pt x="2453" y="965"/>
                  </a:cubicBezTo>
                  <a:cubicBezTo>
                    <a:pt x="1631" y="679"/>
                    <a:pt x="810" y="394"/>
                    <a:pt x="0" y="96"/>
                  </a:cubicBezTo>
                  <a:cubicBezTo>
                    <a:pt x="12" y="72"/>
                    <a:pt x="24" y="48"/>
                    <a:pt x="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40"/>
            <p:cNvSpPr/>
            <p:nvPr/>
          </p:nvSpPr>
          <p:spPr>
            <a:xfrm>
              <a:off x="2745875" y="2131050"/>
              <a:ext cx="56275" cy="23825"/>
            </a:xfrm>
            <a:custGeom>
              <a:avLst/>
              <a:gdLst/>
              <a:ahLst/>
              <a:cxnLst/>
              <a:rect l="l" t="t" r="r" b="b"/>
              <a:pathLst>
                <a:path w="2251" h="953" extrusionOk="0">
                  <a:moveTo>
                    <a:pt x="48" y="0"/>
                  </a:moveTo>
                  <a:cubicBezTo>
                    <a:pt x="774" y="286"/>
                    <a:pt x="1500" y="572"/>
                    <a:pt x="2250" y="846"/>
                  </a:cubicBezTo>
                  <a:cubicBezTo>
                    <a:pt x="2227" y="881"/>
                    <a:pt x="2215" y="929"/>
                    <a:pt x="2203" y="953"/>
                  </a:cubicBezTo>
                  <a:cubicBezTo>
                    <a:pt x="1477" y="679"/>
                    <a:pt x="726" y="405"/>
                    <a:pt x="0" y="131"/>
                  </a:cubicBezTo>
                  <a:cubicBezTo>
                    <a:pt x="0" y="96"/>
                    <a:pt x="12" y="48"/>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40"/>
            <p:cNvSpPr/>
            <p:nvPr/>
          </p:nvSpPr>
          <p:spPr>
            <a:xfrm>
              <a:off x="3034600" y="2136700"/>
              <a:ext cx="58950" cy="23550"/>
            </a:xfrm>
            <a:custGeom>
              <a:avLst/>
              <a:gdLst/>
              <a:ahLst/>
              <a:cxnLst/>
              <a:rect l="l" t="t" r="r" b="b"/>
              <a:pathLst>
                <a:path w="2358" h="942" extrusionOk="0">
                  <a:moveTo>
                    <a:pt x="48" y="1"/>
                  </a:moveTo>
                  <a:cubicBezTo>
                    <a:pt x="822" y="310"/>
                    <a:pt x="1584" y="620"/>
                    <a:pt x="2358" y="941"/>
                  </a:cubicBezTo>
                  <a:cubicBezTo>
                    <a:pt x="1524" y="798"/>
                    <a:pt x="774" y="429"/>
                    <a:pt x="0" y="108"/>
                  </a:cubicBezTo>
                  <a:cubicBezTo>
                    <a:pt x="12" y="72"/>
                    <a:pt x="36" y="48"/>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40"/>
            <p:cNvSpPr/>
            <p:nvPr/>
          </p:nvSpPr>
          <p:spPr>
            <a:xfrm>
              <a:off x="3062575" y="1799450"/>
              <a:ext cx="50925" cy="27125"/>
            </a:xfrm>
            <a:custGeom>
              <a:avLst/>
              <a:gdLst/>
              <a:ahLst/>
              <a:cxnLst/>
              <a:rect l="l" t="t" r="r" b="b"/>
              <a:pathLst>
                <a:path w="2037" h="1085" extrusionOk="0">
                  <a:moveTo>
                    <a:pt x="60" y="1"/>
                  </a:moveTo>
                  <a:cubicBezTo>
                    <a:pt x="715" y="322"/>
                    <a:pt x="1370" y="644"/>
                    <a:pt x="2036" y="953"/>
                  </a:cubicBezTo>
                  <a:cubicBezTo>
                    <a:pt x="2024" y="1001"/>
                    <a:pt x="1989" y="1049"/>
                    <a:pt x="1977" y="1084"/>
                  </a:cubicBezTo>
                  <a:cubicBezTo>
                    <a:pt x="1322" y="775"/>
                    <a:pt x="655" y="465"/>
                    <a:pt x="0" y="156"/>
                  </a:cubicBezTo>
                  <a:cubicBezTo>
                    <a:pt x="12" y="96"/>
                    <a:pt x="48"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40"/>
            <p:cNvSpPr/>
            <p:nvPr/>
          </p:nvSpPr>
          <p:spPr>
            <a:xfrm>
              <a:off x="3662050" y="1967050"/>
              <a:ext cx="72950" cy="18175"/>
            </a:xfrm>
            <a:custGeom>
              <a:avLst/>
              <a:gdLst/>
              <a:ahLst/>
              <a:cxnLst/>
              <a:rect l="l" t="t" r="r" b="b"/>
              <a:pathLst>
                <a:path w="2918" h="727" extrusionOk="0">
                  <a:moveTo>
                    <a:pt x="2882" y="726"/>
                  </a:moveTo>
                  <a:cubicBezTo>
                    <a:pt x="1918" y="524"/>
                    <a:pt x="965" y="310"/>
                    <a:pt x="1" y="107"/>
                  </a:cubicBezTo>
                  <a:cubicBezTo>
                    <a:pt x="13" y="71"/>
                    <a:pt x="13" y="24"/>
                    <a:pt x="24" y="0"/>
                  </a:cubicBezTo>
                  <a:cubicBezTo>
                    <a:pt x="989" y="202"/>
                    <a:pt x="1941" y="417"/>
                    <a:pt x="2918" y="619"/>
                  </a:cubicBezTo>
                  <a:cubicBezTo>
                    <a:pt x="2894" y="667"/>
                    <a:pt x="2894" y="703"/>
                    <a:pt x="2882" y="72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40"/>
            <p:cNvSpPr/>
            <p:nvPr/>
          </p:nvSpPr>
          <p:spPr>
            <a:xfrm>
              <a:off x="2415175" y="2155750"/>
              <a:ext cx="71750" cy="33075"/>
            </a:xfrm>
            <a:custGeom>
              <a:avLst/>
              <a:gdLst/>
              <a:ahLst/>
              <a:cxnLst/>
              <a:rect l="l" t="t" r="r" b="b"/>
              <a:pathLst>
                <a:path w="2870" h="1323" extrusionOk="0">
                  <a:moveTo>
                    <a:pt x="24" y="1"/>
                  </a:moveTo>
                  <a:cubicBezTo>
                    <a:pt x="977" y="393"/>
                    <a:pt x="1917" y="810"/>
                    <a:pt x="2870" y="1215"/>
                  </a:cubicBezTo>
                  <a:cubicBezTo>
                    <a:pt x="2858" y="1251"/>
                    <a:pt x="2834" y="1275"/>
                    <a:pt x="2822" y="1322"/>
                  </a:cubicBezTo>
                  <a:cubicBezTo>
                    <a:pt x="1893" y="905"/>
                    <a:pt x="941" y="501"/>
                    <a:pt x="0" y="84"/>
                  </a:cubicBezTo>
                  <a:cubicBezTo>
                    <a:pt x="0" y="60"/>
                    <a:pt x="12" y="24"/>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40"/>
            <p:cNvSpPr/>
            <p:nvPr/>
          </p:nvSpPr>
          <p:spPr>
            <a:xfrm>
              <a:off x="2842900" y="2006925"/>
              <a:ext cx="51225" cy="29800"/>
            </a:xfrm>
            <a:custGeom>
              <a:avLst/>
              <a:gdLst/>
              <a:ahLst/>
              <a:cxnLst/>
              <a:rect l="l" t="t" r="r" b="b"/>
              <a:pathLst>
                <a:path w="2049" h="1192" extrusionOk="0">
                  <a:moveTo>
                    <a:pt x="2001" y="1191"/>
                  </a:moveTo>
                  <a:cubicBezTo>
                    <a:pt x="1286" y="917"/>
                    <a:pt x="644" y="489"/>
                    <a:pt x="1" y="84"/>
                  </a:cubicBezTo>
                  <a:lnTo>
                    <a:pt x="48" y="0"/>
                  </a:lnTo>
                  <a:cubicBezTo>
                    <a:pt x="715" y="370"/>
                    <a:pt x="1370" y="739"/>
                    <a:pt x="2048" y="1108"/>
                  </a:cubicBezTo>
                  <a:cubicBezTo>
                    <a:pt x="2025" y="1120"/>
                    <a:pt x="2013" y="1155"/>
                    <a:pt x="2001" y="119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40"/>
            <p:cNvSpPr/>
            <p:nvPr/>
          </p:nvSpPr>
          <p:spPr>
            <a:xfrm>
              <a:off x="2554475" y="2181350"/>
              <a:ext cx="43775" cy="23550"/>
            </a:xfrm>
            <a:custGeom>
              <a:avLst/>
              <a:gdLst/>
              <a:ahLst/>
              <a:cxnLst/>
              <a:rect l="l" t="t" r="r" b="b"/>
              <a:pathLst>
                <a:path w="1751" h="942" extrusionOk="0">
                  <a:moveTo>
                    <a:pt x="1667" y="941"/>
                  </a:moveTo>
                  <a:cubicBezTo>
                    <a:pt x="1120" y="667"/>
                    <a:pt x="572" y="405"/>
                    <a:pt x="0" y="131"/>
                  </a:cubicBezTo>
                  <a:cubicBezTo>
                    <a:pt x="36" y="84"/>
                    <a:pt x="48" y="48"/>
                    <a:pt x="84" y="1"/>
                  </a:cubicBezTo>
                  <a:cubicBezTo>
                    <a:pt x="631" y="251"/>
                    <a:pt x="1191" y="524"/>
                    <a:pt x="1751" y="774"/>
                  </a:cubicBezTo>
                  <a:cubicBezTo>
                    <a:pt x="1715" y="834"/>
                    <a:pt x="1691" y="882"/>
                    <a:pt x="1667" y="9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40"/>
            <p:cNvSpPr/>
            <p:nvPr/>
          </p:nvSpPr>
          <p:spPr>
            <a:xfrm>
              <a:off x="2397900" y="2068825"/>
              <a:ext cx="47050" cy="23250"/>
            </a:xfrm>
            <a:custGeom>
              <a:avLst/>
              <a:gdLst/>
              <a:ahLst/>
              <a:cxnLst/>
              <a:rect l="l" t="t" r="r" b="b"/>
              <a:pathLst>
                <a:path w="1882" h="930" extrusionOk="0">
                  <a:moveTo>
                    <a:pt x="1822" y="930"/>
                  </a:moveTo>
                  <a:cubicBezTo>
                    <a:pt x="1215" y="656"/>
                    <a:pt x="620" y="394"/>
                    <a:pt x="1" y="120"/>
                  </a:cubicBezTo>
                  <a:cubicBezTo>
                    <a:pt x="25" y="84"/>
                    <a:pt x="36" y="37"/>
                    <a:pt x="60" y="1"/>
                  </a:cubicBezTo>
                  <a:cubicBezTo>
                    <a:pt x="679" y="275"/>
                    <a:pt x="1275" y="525"/>
                    <a:pt x="1882" y="799"/>
                  </a:cubicBezTo>
                  <a:cubicBezTo>
                    <a:pt x="1870" y="822"/>
                    <a:pt x="1834" y="882"/>
                    <a:pt x="1822" y="9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40"/>
            <p:cNvSpPr/>
            <p:nvPr/>
          </p:nvSpPr>
          <p:spPr>
            <a:xfrm>
              <a:off x="2493450" y="2016150"/>
              <a:ext cx="51825" cy="23550"/>
            </a:xfrm>
            <a:custGeom>
              <a:avLst/>
              <a:gdLst/>
              <a:ahLst/>
              <a:cxnLst/>
              <a:rect l="l" t="t" r="r" b="b"/>
              <a:pathLst>
                <a:path w="2073" h="942" extrusionOk="0">
                  <a:moveTo>
                    <a:pt x="2025" y="941"/>
                  </a:moveTo>
                  <a:cubicBezTo>
                    <a:pt x="1358" y="667"/>
                    <a:pt x="691" y="382"/>
                    <a:pt x="1" y="120"/>
                  </a:cubicBezTo>
                  <a:cubicBezTo>
                    <a:pt x="24" y="72"/>
                    <a:pt x="36" y="48"/>
                    <a:pt x="48" y="1"/>
                  </a:cubicBezTo>
                  <a:cubicBezTo>
                    <a:pt x="715" y="262"/>
                    <a:pt x="1406" y="536"/>
                    <a:pt x="2072" y="79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40"/>
            <p:cNvSpPr/>
            <p:nvPr/>
          </p:nvSpPr>
          <p:spPr>
            <a:xfrm>
              <a:off x="2572625" y="1968525"/>
              <a:ext cx="48250" cy="25325"/>
            </a:xfrm>
            <a:custGeom>
              <a:avLst/>
              <a:gdLst/>
              <a:ahLst/>
              <a:cxnLst/>
              <a:rect l="l" t="t" r="r" b="b"/>
              <a:pathLst>
                <a:path w="1930" h="1013" extrusionOk="0">
                  <a:moveTo>
                    <a:pt x="1870" y="1013"/>
                  </a:moveTo>
                  <a:lnTo>
                    <a:pt x="1" y="120"/>
                  </a:lnTo>
                  <a:cubicBezTo>
                    <a:pt x="13" y="72"/>
                    <a:pt x="36" y="24"/>
                    <a:pt x="48" y="1"/>
                  </a:cubicBezTo>
                  <a:cubicBezTo>
                    <a:pt x="679" y="298"/>
                    <a:pt x="1299" y="572"/>
                    <a:pt x="1930" y="870"/>
                  </a:cubicBezTo>
                  <a:cubicBezTo>
                    <a:pt x="1918" y="917"/>
                    <a:pt x="1882" y="965"/>
                    <a:pt x="1870" y="10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40"/>
            <p:cNvSpPr/>
            <p:nvPr/>
          </p:nvSpPr>
          <p:spPr>
            <a:xfrm>
              <a:off x="3523050" y="1951850"/>
              <a:ext cx="45275" cy="17300"/>
            </a:xfrm>
            <a:custGeom>
              <a:avLst/>
              <a:gdLst/>
              <a:ahLst/>
              <a:cxnLst/>
              <a:rect l="l" t="t" r="r" b="b"/>
              <a:pathLst>
                <a:path w="1811" h="692" extrusionOk="0">
                  <a:moveTo>
                    <a:pt x="0" y="1"/>
                  </a:moveTo>
                  <a:cubicBezTo>
                    <a:pt x="596" y="191"/>
                    <a:pt x="1191" y="370"/>
                    <a:pt x="1810" y="560"/>
                  </a:cubicBezTo>
                  <a:cubicBezTo>
                    <a:pt x="1572" y="691"/>
                    <a:pt x="203" y="29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40"/>
            <p:cNvSpPr/>
            <p:nvPr/>
          </p:nvSpPr>
          <p:spPr>
            <a:xfrm>
              <a:off x="2316050" y="2005150"/>
              <a:ext cx="49150" cy="22925"/>
            </a:xfrm>
            <a:custGeom>
              <a:avLst/>
              <a:gdLst/>
              <a:ahLst/>
              <a:cxnLst/>
              <a:rect l="l" t="t" r="r" b="b"/>
              <a:pathLst>
                <a:path w="1966" h="917" extrusionOk="0">
                  <a:moveTo>
                    <a:pt x="1929" y="917"/>
                  </a:moveTo>
                  <a:cubicBezTo>
                    <a:pt x="1286" y="643"/>
                    <a:pt x="643" y="393"/>
                    <a:pt x="1" y="131"/>
                  </a:cubicBezTo>
                  <a:cubicBezTo>
                    <a:pt x="24" y="83"/>
                    <a:pt x="36" y="36"/>
                    <a:pt x="48" y="0"/>
                  </a:cubicBezTo>
                  <a:lnTo>
                    <a:pt x="1965" y="762"/>
                  </a:lnTo>
                  <a:cubicBezTo>
                    <a:pt x="1953" y="810"/>
                    <a:pt x="1941" y="869"/>
                    <a:pt x="1929" y="9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40"/>
            <p:cNvSpPr/>
            <p:nvPr/>
          </p:nvSpPr>
          <p:spPr>
            <a:xfrm>
              <a:off x="3112275" y="1800950"/>
              <a:ext cx="56000" cy="22050"/>
            </a:xfrm>
            <a:custGeom>
              <a:avLst/>
              <a:gdLst/>
              <a:ahLst/>
              <a:cxnLst/>
              <a:rect l="l" t="t" r="r" b="b"/>
              <a:pathLst>
                <a:path w="2240" h="882" extrusionOk="0">
                  <a:moveTo>
                    <a:pt x="48" y="0"/>
                  </a:moveTo>
                  <a:cubicBezTo>
                    <a:pt x="775" y="262"/>
                    <a:pt x="1501" y="524"/>
                    <a:pt x="2239" y="774"/>
                  </a:cubicBezTo>
                  <a:cubicBezTo>
                    <a:pt x="2227" y="810"/>
                    <a:pt x="2203" y="858"/>
                    <a:pt x="2192" y="881"/>
                  </a:cubicBezTo>
                  <a:lnTo>
                    <a:pt x="1" y="119"/>
                  </a:lnTo>
                  <a:cubicBezTo>
                    <a:pt x="25" y="96"/>
                    <a:pt x="36" y="48"/>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40"/>
            <p:cNvSpPr/>
            <p:nvPr/>
          </p:nvSpPr>
          <p:spPr>
            <a:xfrm>
              <a:off x="2801225" y="2113175"/>
              <a:ext cx="65225" cy="19675"/>
            </a:xfrm>
            <a:custGeom>
              <a:avLst/>
              <a:gdLst/>
              <a:ahLst/>
              <a:cxnLst/>
              <a:rect l="l" t="t" r="r" b="b"/>
              <a:pathLst>
                <a:path w="2609" h="787" extrusionOk="0">
                  <a:moveTo>
                    <a:pt x="25" y="1"/>
                  </a:moveTo>
                  <a:cubicBezTo>
                    <a:pt x="882" y="239"/>
                    <a:pt x="1751" y="465"/>
                    <a:pt x="2608" y="703"/>
                  </a:cubicBezTo>
                  <a:cubicBezTo>
                    <a:pt x="2608" y="727"/>
                    <a:pt x="2596" y="763"/>
                    <a:pt x="2596" y="787"/>
                  </a:cubicBezTo>
                  <a:lnTo>
                    <a:pt x="1" y="120"/>
                  </a:lnTo>
                  <a:cubicBezTo>
                    <a:pt x="1" y="72"/>
                    <a:pt x="1" y="49"/>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40"/>
            <p:cNvSpPr/>
            <p:nvPr/>
          </p:nvSpPr>
          <p:spPr>
            <a:xfrm>
              <a:off x="3552525" y="2022700"/>
              <a:ext cx="44375" cy="12825"/>
            </a:xfrm>
            <a:custGeom>
              <a:avLst/>
              <a:gdLst/>
              <a:ahLst/>
              <a:cxnLst/>
              <a:rect l="l" t="t" r="r" b="b"/>
              <a:pathLst>
                <a:path w="1775" h="513" extrusionOk="0">
                  <a:moveTo>
                    <a:pt x="1762" y="512"/>
                  </a:moveTo>
                  <a:cubicBezTo>
                    <a:pt x="1179" y="393"/>
                    <a:pt x="595" y="286"/>
                    <a:pt x="0" y="167"/>
                  </a:cubicBezTo>
                  <a:cubicBezTo>
                    <a:pt x="12" y="108"/>
                    <a:pt x="12" y="60"/>
                    <a:pt x="36" y="0"/>
                  </a:cubicBezTo>
                  <a:lnTo>
                    <a:pt x="1774" y="358"/>
                  </a:lnTo>
                  <a:cubicBezTo>
                    <a:pt x="1774" y="405"/>
                    <a:pt x="1762" y="465"/>
                    <a:pt x="1762" y="5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40"/>
            <p:cNvSpPr/>
            <p:nvPr/>
          </p:nvSpPr>
          <p:spPr>
            <a:xfrm>
              <a:off x="2469950" y="2146825"/>
              <a:ext cx="50025" cy="24425"/>
            </a:xfrm>
            <a:custGeom>
              <a:avLst/>
              <a:gdLst/>
              <a:ahLst/>
              <a:cxnLst/>
              <a:rect l="l" t="t" r="r" b="b"/>
              <a:pathLst>
                <a:path w="2001" h="977" extrusionOk="0">
                  <a:moveTo>
                    <a:pt x="36" y="0"/>
                  </a:moveTo>
                  <a:cubicBezTo>
                    <a:pt x="691" y="274"/>
                    <a:pt x="1345" y="572"/>
                    <a:pt x="2000" y="858"/>
                  </a:cubicBezTo>
                  <a:cubicBezTo>
                    <a:pt x="1988" y="905"/>
                    <a:pt x="1977" y="929"/>
                    <a:pt x="1965" y="977"/>
                  </a:cubicBezTo>
                  <a:cubicBezTo>
                    <a:pt x="1310" y="691"/>
                    <a:pt x="655" y="393"/>
                    <a:pt x="0" y="119"/>
                  </a:cubicBezTo>
                  <a:cubicBezTo>
                    <a:pt x="12" y="72"/>
                    <a:pt x="24" y="24"/>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40"/>
            <p:cNvSpPr/>
            <p:nvPr/>
          </p:nvSpPr>
          <p:spPr>
            <a:xfrm>
              <a:off x="3635550" y="2007525"/>
              <a:ext cx="42900" cy="12525"/>
            </a:xfrm>
            <a:custGeom>
              <a:avLst/>
              <a:gdLst/>
              <a:ahLst/>
              <a:cxnLst/>
              <a:rect l="l" t="t" r="r" b="b"/>
              <a:pathLst>
                <a:path w="1716" h="501" extrusionOk="0">
                  <a:moveTo>
                    <a:pt x="49" y="0"/>
                  </a:moveTo>
                  <a:cubicBezTo>
                    <a:pt x="596" y="119"/>
                    <a:pt x="1156" y="250"/>
                    <a:pt x="1715" y="369"/>
                  </a:cubicBezTo>
                  <a:cubicBezTo>
                    <a:pt x="1692" y="417"/>
                    <a:pt x="1692" y="465"/>
                    <a:pt x="1680" y="500"/>
                  </a:cubicBezTo>
                  <a:cubicBezTo>
                    <a:pt x="1120" y="381"/>
                    <a:pt x="561" y="262"/>
                    <a:pt x="1" y="167"/>
                  </a:cubicBezTo>
                  <a:cubicBezTo>
                    <a:pt x="13" y="107"/>
                    <a:pt x="25" y="6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40"/>
            <p:cNvSpPr/>
            <p:nvPr/>
          </p:nvSpPr>
          <p:spPr>
            <a:xfrm>
              <a:off x="2711625" y="2244450"/>
              <a:ext cx="57775" cy="27400"/>
            </a:xfrm>
            <a:custGeom>
              <a:avLst/>
              <a:gdLst/>
              <a:ahLst/>
              <a:cxnLst/>
              <a:rect l="l" t="t" r="r" b="b"/>
              <a:pathLst>
                <a:path w="2311" h="1096" extrusionOk="0">
                  <a:moveTo>
                    <a:pt x="49" y="1"/>
                  </a:moveTo>
                  <a:cubicBezTo>
                    <a:pt x="811" y="334"/>
                    <a:pt x="1549" y="655"/>
                    <a:pt x="2311" y="989"/>
                  </a:cubicBezTo>
                  <a:cubicBezTo>
                    <a:pt x="2299" y="1013"/>
                    <a:pt x="2275" y="1048"/>
                    <a:pt x="2263" y="1096"/>
                  </a:cubicBezTo>
                  <a:cubicBezTo>
                    <a:pt x="1501" y="763"/>
                    <a:pt x="763" y="441"/>
                    <a:pt x="1" y="108"/>
                  </a:cubicBezTo>
                  <a:cubicBezTo>
                    <a:pt x="13" y="60"/>
                    <a:pt x="37" y="36"/>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40"/>
            <p:cNvSpPr/>
            <p:nvPr/>
          </p:nvSpPr>
          <p:spPr>
            <a:xfrm>
              <a:off x="2830700" y="2096225"/>
              <a:ext cx="65800" cy="22950"/>
            </a:xfrm>
            <a:custGeom>
              <a:avLst/>
              <a:gdLst/>
              <a:ahLst/>
              <a:cxnLst/>
              <a:rect l="l" t="t" r="r" b="b"/>
              <a:pathLst>
                <a:path w="2632" h="918" extrusionOk="0">
                  <a:moveTo>
                    <a:pt x="48" y="0"/>
                  </a:moveTo>
                  <a:lnTo>
                    <a:pt x="2632" y="846"/>
                  </a:lnTo>
                  <a:cubicBezTo>
                    <a:pt x="2620" y="869"/>
                    <a:pt x="2620" y="893"/>
                    <a:pt x="2608" y="917"/>
                  </a:cubicBezTo>
                  <a:cubicBezTo>
                    <a:pt x="1739" y="631"/>
                    <a:pt x="858" y="369"/>
                    <a:pt x="0"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40"/>
            <p:cNvSpPr/>
            <p:nvPr/>
          </p:nvSpPr>
          <p:spPr>
            <a:xfrm>
              <a:off x="3565600" y="1930425"/>
              <a:ext cx="37250" cy="13125"/>
            </a:xfrm>
            <a:custGeom>
              <a:avLst/>
              <a:gdLst/>
              <a:ahLst/>
              <a:cxnLst/>
              <a:rect l="l" t="t" r="r" b="b"/>
              <a:pathLst>
                <a:path w="1490" h="525" extrusionOk="0">
                  <a:moveTo>
                    <a:pt x="1454" y="524"/>
                  </a:moveTo>
                  <a:cubicBezTo>
                    <a:pt x="965" y="405"/>
                    <a:pt x="489" y="286"/>
                    <a:pt x="1" y="167"/>
                  </a:cubicBezTo>
                  <a:cubicBezTo>
                    <a:pt x="13" y="108"/>
                    <a:pt x="25" y="48"/>
                    <a:pt x="49" y="1"/>
                  </a:cubicBezTo>
                  <a:cubicBezTo>
                    <a:pt x="525" y="120"/>
                    <a:pt x="1013" y="239"/>
                    <a:pt x="1489" y="358"/>
                  </a:cubicBezTo>
                  <a:cubicBezTo>
                    <a:pt x="1489" y="417"/>
                    <a:pt x="1477" y="465"/>
                    <a:pt x="1454" y="5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40"/>
            <p:cNvSpPr/>
            <p:nvPr/>
          </p:nvSpPr>
          <p:spPr>
            <a:xfrm>
              <a:off x="3134300" y="1825650"/>
              <a:ext cx="35750" cy="19675"/>
            </a:xfrm>
            <a:custGeom>
              <a:avLst/>
              <a:gdLst/>
              <a:ahLst/>
              <a:cxnLst/>
              <a:rect l="l" t="t" r="r" b="b"/>
              <a:pathLst>
                <a:path w="1430" h="787" extrusionOk="0">
                  <a:moveTo>
                    <a:pt x="1382" y="786"/>
                  </a:moveTo>
                  <a:cubicBezTo>
                    <a:pt x="930" y="584"/>
                    <a:pt x="465" y="358"/>
                    <a:pt x="1" y="143"/>
                  </a:cubicBezTo>
                  <a:cubicBezTo>
                    <a:pt x="13" y="96"/>
                    <a:pt x="48" y="36"/>
                    <a:pt x="60" y="1"/>
                  </a:cubicBezTo>
                  <a:cubicBezTo>
                    <a:pt x="525" y="203"/>
                    <a:pt x="965" y="429"/>
                    <a:pt x="1430" y="632"/>
                  </a:cubicBezTo>
                  <a:cubicBezTo>
                    <a:pt x="1418" y="679"/>
                    <a:pt x="1406" y="739"/>
                    <a:pt x="1382" y="78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40"/>
            <p:cNvSpPr/>
            <p:nvPr/>
          </p:nvSpPr>
          <p:spPr>
            <a:xfrm>
              <a:off x="3130725" y="2163200"/>
              <a:ext cx="39325" cy="24125"/>
            </a:xfrm>
            <a:custGeom>
              <a:avLst/>
              <a:gdLst/>
              <a:ahLst/>
              <a:cxnLst/>
              <a:rect l="l" t="t" r="r" b="b"/>
              <a:pathLst>
                <a:path w="1573" h="965" extrusionOk="0">
                  <a:moveTo>
                    <a:pt x="1525" y="965"/>
                  </a:moveTo>
                  <a:cubicBezTo>
                    <a:pt x="1025" y="679"/>
                    <a:pt x="513" y="393"/>
                    <a:pt x="1" y="119"/>
                  </a:cubicBezTo>
                  <a:cubicBezTo>
                    <a:pt x="13" y="72"/>
                    <a:pt x="37" y="36"/>
                    <a:pt x="60" y="0"/>
                  </a:cubicBezTo>
                  <a:lnTo>
                    <a:pt x="1573" y="846"/>
                  </a:lnTo>
                  <a:cubicBezTo>
                    <a:pt x="1573" y="893"/>
                    <a:pt x="1561" y="917"/>
                    <a:pt x="1525" y="96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40"/>
            <p:cNvSpPr/>
            <p:nvPr/>
          </p:nvSpPr>
          <p:spPr>
            <a:xfrm>
              <a:off x="2748550" y="2117650"/>
              <a:ext cx="51225" cy="23250"/>
            </a:xfrm>
            <a:custGeom>
              <a:avLst/>
              <a:gdLst/>
              <a:ahLst/>
              <a:cxnLst/>
              <a:rect l="l" t="t" r="r" b="b"/>
              <a:pathLst>
                <a:path w="2049" h="930" extrusionOk="0">
                  <a:moveTo>
                    <a:pt x="48" y="1"/>
                  </a:moveTo>
                  <a:cubicBezTo>
                    <a:pt x="715" y="286"/>
                    <a:pt x="1381" y="548"/>
                    <a:pt x="2048" y="834"/>
                  </a:cubicBezTo>
                  <a:lnTo>
                    <a:pt x="2012" y="929"/>
                  </a:lnTo>
                  <a:cubicBezTo>
                    <a:pt x="1334" y="655"/>
                    <a:pt x="667" y="370"/>
                    <a:pt x="0" y="108"/>
                  </a:cubicBezTo>
                  <a:cubicBezTo>
                    <a:pt x="12" y="60"/>
                    <a:pt x="24" y="3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40"/>
            <p:cNvSpPr/>
            <p:nvPr/>
          </p:nvSpPr>
          <p:spPr>
            <a:xfrm>
              <a:off x="2617575" y="1928650"/>
              <a:ext cx="52125" cy="32450"/>
            </a:xfrm>
            <a:custGeom>
              <a:avLst/>
              <a:gdLst/>
              <a:ahLst/>
              <a:cxnLst/>
              <a:rect l="l" t="t" r="r" b="b"/>
              <a:pathLst>
                <a:path w="2085" h="1298" extrusionOk="0">
                  <a:moveTo>
                    <a:pt x="2037" y="1298"/>
                  </a:moveTo>
                  <a:cubicBezTo>
                    <a:pt x="1358" y="893"/>
                    <a:pt x="679" y="488"/>
                    <a:pt x="1" y="83"/>
                  </a:cubicBezTo>
                  <a:cubicBezTo>
                    <a:pt x="12" y="60"/>
                    <a:pt x="24" y="36"/>
                    <a:pt x="60" y="0"/>
                  </a:cubicBezTo>
                  <a:cubicBezTo>
                    <a:pt x="727" y="405"/>
                    <a:pt x="1417" y="798"/>
                    <a:pt x="2084" y="1215"/>
                  </a:cubicBezTo>
                  <a:cubicBezTo>
                    <a:pt x="2084" y="1250"/>
                    <a:pt x="2072" y="1262"/>
                    <a:pt x="2037" y="129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40"/>
            <p:cNvSpPr/>
            <p:nvPr/>
          </p:nvSpPr>
          <p:spPr>
            <a:xfrm>
              <a:off x="2487200" y="2036700"/>
              <a:ext cx="33675" cy="20550"/>
            </a:xfrm>
            <a:custGeom>
              <a:avLst/>
              <a:gdLst/>
              <a:ahLst/>
              <a:cxnLst/>
              <a:rect l="l" t="t" r="r" b="b"/>
              <a:pathLst>
                <a:path w="1347" h="822" extrusionOk="0">
                  <a:moveTo>
                    <a:pt x="1275" y="822"/>
                  </a:moveTo>
                  <a:cubicBezTo>
                    <a:pt x="858" y="583"/>
                    <a:pt x="417" y="357"/>
                    <a:pt x="1" y="95"/>
                  </a:cubicBezTo>
                  <a:cubicBezTo>
                    <a:pt x="24" y="72"/>
                    <a:pt x="48" y="24"/>
                    <a:pt x="60" y="0"/>
                  </a:cubicBezTo>
                  <a:cubicBezTo>
                    <a:pt x="489" y="238"/>
                    <a:pt x="917" y="476"/>
                    <a:pt x="1346" y="714"/>
                  </a:cubicBezTo>
                  <a:cubicBezTo>
                    <a:pt x="1310" y="750"/>
                    <a:pt x="1287" y="798"/>
                    <a:pt x="1275" y="8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40"/>
            <p:cNvSpPr/>
            <p:nvPr/>
          </p:nvSpPr>
          <p:spPr>
            <a:xfrm>
              <a:off x="3222425" y="2119150"/>
              <a:ext cx="43775" cy="25025"/>
            </a:xfrm>
            <a:custGeom>
              <a:avLst/>
              <a:gdLst/>
              <a:ahLst/>
              <a:cxnLst/>
              <a:rect l="l" t="t" r="r" b="b"/>
              <a:pathLst>
                <a:path w="1751" h="1001" extrusionOk="0">
                  <a:moveTo>
                    <a:pt x="60" y="0"/>
                  </a:moveTo>
                  <a:cubicBezTo>
                    <a:pt x="631" y="310"/>
                    <a:pt x="1179" y="607"/>
                    <a:pt x="1750" y="929"/>
                  </a:cubicBezTo>
                  <a:cubicBezTo>
                    <a:pt x="1726" y="953"/>
                    <a:pt x="1715" y="965"/>
                    <a:pt x="1703" y="1000"/>
                  </a:cubicBezTo>
                  <a:cubicBezTo>
                    <a:pt x="1131" y="691"/>
                    <a:pt x="572" y="393"/>
                    <a:pt x="0" y="72"/>
                  </a:cubicBezTo>
                  <a:cubicBezTo>
                    <a:pt x="24" y="48"/>
                    <a:pt x="48"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40"/>
            <p:cNvSpPr/>
            <p:nvPr/>
          </p:nvSpPr>
          <p:spPr>
            <a:xfrm>
              <a:off x="2912850" y="2121525"/>
              <a:ext cx="41400" cy="14900"/>
            </a:xfrm>
            <a:custGeom>
              <a:avLst/>
              <a:gdLst/>
              <a:ahLst/>
              <a:cxnLst/>
              <a:rect l="l" t="t" r="r" b="b"/>
              <a:pathLst>
                <a:path w="1656" h="596" extrusionOk="0">
                  <a:moveTo>
                    <a:pt x="36" y="0"/>
                  </a:moveTo>
                  <a:cubicBezTo>
                    <a:pt x="572" y="155"/>
                    <a:pt x="1120" y="334"/>
                    <a:pt x="1656" y="500"/>
                  </a:cubicBezTo>
                  <a:cubicBezTo>
                    <a:pt x="1644" y="536"/>
                    <a:pt x="1644" y="560"/>
                    <a:pt x="1632" y="596"/>
                  </a:cubicBezTo>
                  <a:cubicBezTo>
                    <a:pt x="1096" y="429"/>
                    <a:pt x="548" y="250"/>
                    <a:pt x="1" y="84"/>
                  </a:cubicBezTo>
                  <a:cubicBezTo>
                    <a:pt x="24" y="60"/>
                    <a:pt x="24" y="24"/>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40"/>
            <p:cNvSpPr/>
            <p:nvPr/>
          </p:nvSpPr>
          <p:spPr>
            <a:xfrm>
              <a:off x="3574850" y="1952150"/>
              <a:ext cx="25600" cy="11050"/>
            </a:xfrm>
            <a:custGeom>
              <a:avLst/>
              <a:gdLst/>
              <a:ahLst/>
              <a:cxnLst/>
              <a:rect l="l" t="t" r="r" b="b"/>
              <a:pathLst>
                <a:path w="1024" h="442" extrusionOk="0">
                  <a:moveTo>
                    <a:pt x="988" y="441"/>
                  </a:moveTo>
                  <a:lnTo>
                    <a:pt x="0" y="132"/>
                  </a:lnTo>
                  <a:lnTo>
                    <a:pt x="48" y="1"/>
                  </a:lnTo>
                  <a:cubicBezTo>
                    <a:pt x="369" y="108"/>
                    <a:pt x="703" y="203"/>
                    <a:pt x="1024" y="322"/>
                  </a:cubicBezTo>
                  <a:cubicBezTo>
                    <a:pt x="1012" y="358"/>
                    <a:pt x="1000" y="406"/>
                    <a:pt x="988" y="4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40"/>
            <p:cNvSpPr/>
            <p:nvPr/>
          </p:nvSpPr>
          <p:spPr>
            <a:xfrm>
              <a:off x="2682775" y="2556400"/>
              <a:ext cx="448575" cy="162250"/>
            </a:xfrm>
            <a:custGeom>
              <a:avLst/>
              <a:gdLst/>
              <a:ahLst/>
              <a:cxnLst/>
              <a:rect l="l" t="t" r="r" b="b"/>
              <a:pathLst>
                <a:path w="17943" h="6490" extrusionOk="0">
                  <a:moveTo>
                    <a:pt x="0" y="6370"/>
                  </a:moveTo>
                  <a:cubicBezTo>
                    <a:pt x="95" y="6299"/>
                    <a:pt x="202" y="6204"/>
                    <a:pt x="322" y="6156"/>
                  </a:cubicBezTo>
                  <a:cubicBezTo>
                    <a:pt x="1762" y="5608"/>
                    <a:pt x="3215" y="5025"/>
                    <a:pt x="4679" y="4525"/>
                  </a:cubicBezTo>
                  <a:cubicBezTo>
                    <a:pt x="7799" y="3441"/>
                    <a:pt x="10906" y="2370"/>
                    <a:pt x="14014" y="1298"/>
                  </a:cubicBezTo>
                  <a:lnTo>
                    <a:pt x="17538" y="84"/>
                  </a:lnTo>
                  <a:cubicBezTo>
                    <a:pt x="17657" y="48"/>
                    <a:pt x="17776" y="24"/>
                    <a:pt x="17895" y="0"/>
                  </a:cubicBezTo>
                  <a:cubicBezTo>
                    <a:pt x="17919" y="24"/>
                    <a:pt x="17931" y="60"/>
                    <a:pt x="17943" y="108"/>
                  </a:cubicBezTo>
                  <a:cubicBezTo>
                    <a:pt x="17824" y="167"/>
                    <a:pt x="17717" y="238"/>
                    <a:pt x="17586" y="286"/>
                  </a:cubicBezTo>
                  <a:cubicBezTo>
                    <a:pt x="14299" y="1429"/>
                    <a:pt x="11013" y="2560"/>
                    <a:pt x="7739" y="3703"/>
                  </a:cubicBezTo>
                  <a:cubicBezTo>
                    <a:pt x="5536" y="4477"/>
                    <a:pt x="3334" y="5287"/>
                    <a:pt x="1131" y="6073"/>
                  </a:cubicBezTo>
                  <a:cubicBezTo>
                    <a:pt x="857" y="6156"/>
                    <a:pt x="619" y="6311"/>
                    <a:pt x="369" y="6418"/>
                  </a:cubicBezTo>
                  <a:cubicBezTo>
                    <a:pt x="274" y="6454"/>
                    <a:pt x="179" y="6465"/>
                    <a:pt x="71" y="6489"/>
                  </a:cubicBezTo>
                  <a:cubicBezTo>
                    <a:pt x="36" y="6454"/>
                    <a:pt x="12" y="6418"/>
                    <a:pt x="0" y="63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40"/>
            <p:cNvSpPr/>
            <p:nvPr/>
          </p:nvSpPr>
          <p:spPr>
            <a:xfrm>
              <a:off x="2693775" y="2568900"/>
              <a:ext cx="441750" cy="157175"/>
            </a:xfrm>
            <a:custGeom>
              <a:avLst/>
              <a:gdLst/>
              <a:ahLst/>
              <a:cxnLst/>
              <a:rect l="l" t="t" r="r" b="b"/>
              <a:pathLst>
                <a:path w="17670" h="6287" extrusionOk="0">
                  <a:moveTo>
                    <a:pt x="17669" y="119"/>
                  </a:moveTo>
                  <a:cubicBezTo>
                    <a:pt x="17562" y="167"/>
                    <a:pt x="17455" y="227"/>
                    <a:pt x="17336" y="274"/>
                  </a:cubicBezTo>
                  <a:cubicBezTo>
                    <a:pt x="13871" y="1489"/>
                    <a:pt x="10419" y="2727"/>
                    <a:pt x="6942" y="3929"/>
                  </a:cubicBezTo>
                  <a:cubicBezTo>
                    <a:pt x="5049" y="4584"/>
                    <a:pt x="3144" y="5168"/>
                    <a:pt x="1251" y="5799"/>
                  </a:cubicBezTo>
                  <a:cubicBezTo>
                    <a:pt x="834" y="5930"/>
                    <a:pt x="453" y="6120"/>
                    <a:pt x="48" y="6287"/>
                  </a:cubicBezTo>
                  <a:lnTo>
                    <a:pt x="1" y="6192"/>
                  </a:lnTo>
                  <a:cubicBezTo>
                    <a:pt x="96" y="6156"/>
                    <a:pt x="179" y="6096"/>
                    <a:pt x="274" y="6061"/>
                  </a:cubicBezTo>
                  <a:cubicBezTo>
                    <a:pt x="2358" y="5334"/>
                    <a:pt x="4454" y="4608"/>
                    <a:pt x="6537" y="3870"/>
                  </a:cubicBezTo>
                  <a:cubicBezTo>
                    <a:pt x="8787" y="3096"/>
                    <a:pt x="11026" y="2358"/>
                    <a:pt x="13276" y="1572"/>
                  </a:cubicBezTo>
                  <a:cubicBezTo>
                    <a:pt x="14621" y="1108"/>
                    <a:pt x="15943" y="596"/>
                    <a:pt x="17265" y="108"/>
                  </a:cubicBezTo>
                  <a:cubicBezTo>
                    <a:pt x="17384" y="60"/>
                    <a:pt x="17503" y="48"/>
                    <a:pt x="17610" y="0"/>
                  </a:cubicBezTo>
                  <a:cubicBezTo>
                    <a:pt x="17634" y="48"/>
                    <a:pt x="17658" y="96"/>
                    <a:pt x="17669" y="11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40"/>
            <p:cNvSpPr/>
            <p:nvPr/>
          </p:nvSpPr>
          <p:spPr>
            <a:xfrm>
              <a:off x="2849750" y="2588250"/>
              <a:ext cx="281600" cy="98250"/>
            </a:xfrm>
            <a:custGeom>
              <a:avLst/>
              <a:gdLst/>
              <a:ahLst/>
              <a:cxnLst/>
              <a:rect l="l" t="t" r="r" b="b"/>
              <a:pathLst>
                <a:path w="11264" h="3930" extrusionOk="0">
                  <a:moveTo>
                    <a:pt x="11264" y="96"/>
                  </a:moveTo>
                  <a:cubicBezTo>
                    <a:pt x="7513" y="1548"/>
                    <a:pt x="3870" y="3060"/>
                    <a:pt x="0" y="3929"/>
                  </a:cubicBezTo>
                  <a:cubicBezTo>
                    <a:pt x="3799" y="2965"/>
                    <a:pt x="7382" y="1358"/>
                    <a:pt x="11038" y="36"/>
                  </a:cubicBezTo>
                  <a:cubicBezTo>
                    <a:pt x="11097" y="0"/>
                    <a:pt x="11145" y="48"/>
                    <a:pt x="11264" y="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40"/>
            <p:cNvSpPr/>
            <p:nvPr/>
          </p:nvSpPr>
          <p:spPr>
            <a:xfrm>
              <a:off x="2529175" y="2720400"/>
              <a:ext cx="111350" cy="36650"/>
            </a:xfrm>
            <a:custGeom>
              <a:avLst/>
              <a:gdLst/>
              <a:ahLst/>
              <a:cxnLst/>
              <a:rect l="l" t="t" r="r" b="b"/>
              <a:pathLst>
                <a:path w="4454" h="1466" extrusionOk="0">
                  <a:moveTo>
                    <a:pt x="2644" y="703"/>
                  </a:moveTo>
                  <a:cubicBezTo>
                    <a:pt x="1763" y="727"/>
                    <a:pt x="917" y="965"/>
                    <a:pt x="36" y="1025"/>
                  </a:cubicBezTo>
                  <a:cubicBezTo>
                    <a:pt x="24" y="989"/>
                    <a:pt x="24" y="941"/>
                    <a:pt x="0" y="882"/>
                  </a:cubicBezTo>
                  <a:cubicBezTo>
                    <a:pt x="1477" y="584"/>
                    <a:pt x="2941" y="298"/>
                    <a:pt x="4430" y="1"/>
                  </a:cubicBezTo>
                  <a:cubicBezTo>
                    <a:pt x="4453" y="132"/>
                    <a:pt x="4418" y="298"/>
                    <a:pt x="4168" y="358"/>
                  </a:cubicBezTo>
                  <a:cubicBezTo>
                    <a:pt x="2870" y="727"/>
                    <a:pt x="1572" y="1084"/>
                    <a:pt x="262" y="1441"/>
                  </a:cubicBezTo>
                  <a:cubicBezTo>
                    <a:pt x="215" y="1465"/>
                    <a:pt x="143" y="1418"/>
                    <a:pt x="84" y="1406"/>
                  </a:cubicBezTo>
                  <a:cubicBezTo>
                    <a:pt x="84" y="1370"/>
                    <a:pt x="60" y="1346"/>
                    <a:pt x="60" y="1310"/>
                  </a:cubicBezTo>
                  <a:cubicBezTo>
                    <a:pt x="929" y="1120"/>
                    <a:pt x="1786" y="906"/>
                    <a:pt x="2644" y="7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40"/>
            <p:cNvSpPr/>
            <p:nvPr/>
          </p:nvSpPr>
          <p:spPr>
            <a:xfrm>
              <a:off x="2318725" y="2655225"/>
              <a:ext cx="170575" cy="83350"/>
            </a:xfrm>
            <a:custGeom>
              <a:avLst/>
              <a:gdLst/>
              <a:ahLst/>
              <a:cxnLst/>
              <a:rect l="l" t="t" r="r" b="b"/>
              <a:pathLst>
                <a:path w="6823" h="3334" extrusionOk="0">
                  <a:moveTo>
                    <a:pt x="36" y="0"/>
                  </a:moveTo>
                  <a:cubicBezTo>
                    <a:pt x="2227" y="1179"/>
                    <a:pt x="4418" y="2405"/>
                    <a:pt x="6823" y="3191"/>
                  </a:cubicBezTo>
                  <a:cubicBezTo>
                    <a:pt x="6799" y="3239"/>
                    <a:pt x="6787" y="3274"/>
                    <a:pt x="6787" y="3334"/>
                  </a:cubicBezTo>
                  <a:cubicBezTo>
                    <a:pt x="6680" y="3322"/>
                    <a:pt x="6585" y="3334"/>
                    <a:pt x="6490" y="3310"/>
                  </a:cubicBezTo>
                  <a:cubicBezTo>
                    <a:pt x="5585" y="2953"/>
                    <a:pt x="4656" y="2620"/>
                    <a:pt x="3799" y="2191"/>
                  </a:cubicBezTo>
                  <a:cubicBezTo>
                    <a:pt x="2608" y="1608"/>
                    <a:pt x="1441" y="941"/>
                    <a:pt x="263" y="298"/>
                  </a:cubicBezTo>
                  <a:cubicBezTo>
                    <a:pt x="167" y="238"/>
                    <a:pt x="84" y="167"/>
                    <a:pt x="1" y="107"/>
                  </a:cubicBezTo>
                  <a:cubicBezTo>
                    <a:pt x="1" y="60"/>
                    <a:pt x="13" y="36"/>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40"/>
            <p:cNvSpPr/>
            <p:nvPr/>
          </p:nvSpPr>
          <p:spPr>
            <a:xfrm>
              <a:off x="3071800" y="2593900"/>
              <a:ext cx="106875" cy="44375"/>
            </a:xfrm>
            <a:custGeom>
              <a:avLst/>
              <a:gdLst/>
              <a:ahLst/>
              <a:cxnLst/>
              <a:rect l="l" t="t" r="r" b="b"/>
              <a:pathLst>
                <a:path w="4275" h="1775" extrusionOk="0">
                  <a:moveTo>
                    <a:pt x="4275" y="167"/>
                  </a:moveTo>
                  <a:cubicBezTo>
                    <a:pt x="2870" y="703"/>
                    <a:pt x="1465" y="1227"/>
                    <a:pt x="1" y="1775"/>
                  </a:cubicBezTo>
                  <a:cubicBezTo>
                    <a:pt x="131" y="1405"/>
                    <a:pt x="3751" y="1"/>
                    <a:pt x="4227" y="60"/>
                  </a:cubicBezTo>
                  <a:cubicBezTo>
                    <a:pt x="4239" y="96"/>
                    <a:pt x="4263" y="120"/>
                    <a:pt x="4275" y="16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40"/>
            <p:cNvSpPr/>
            <p:nvPr/>
          </p:nvSpPr>
          <p:spPr>
            <a:xfrm>
              <a:off x="2360700" y="2709975"/>
              <a:ext cx="130400" cy="60750"/>
            </a:xfrm>
            <a:custGeom>
              <a:avLst/>
              <a:gdLst/>
              <a:ahLst/>
              <a:cxnLst/>
              <a:rect l="l" t="t" r="r" b="b"/>
              <a:pathLst>
                <a:path w="5216" h="2430" extrusionOk="0">
                  <a:moveTo>
                    <a:pt x="5215" y="2430"/>
                  </a:moveTo>
                  <a:cubicBezTo>
                    <a:pt x="3322" y="1954"/>
                    <a:pt x="1572" y="1168"/>
                    <a:pt x="0" y="1"/>
                  </a:cubicBezTo>
                  <a:cubicBezTo>
                    <a:pt x="1667" y="965"/>
                    <a:pt x="3394" y="1799"/>
                    <a:pt x="5215" y="24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40"/>
            <p:cNvSpPr/>
            <p:nvPr/>
          </p:nvSpPr>
          <p:spPr>
            <a:xfrm>
              <a:off x="2541375" y="2746900"/>
              <a:ext cx="100325" cy="34850"/>
            </a:xfrm>
            <a:custGeom>
              <a:avLst/>
              <a:gdLst/>
              <a:ahLst/>
              <a:cxnLst/>
              <a:rect l="l" t="t" r="r" b="b"/>
              <a:pathLst>
                <a:path w="4013" h="1394" extrusionOk="0">
                  <a:moveTo>
                    <a:pt x="1" y="1262"/>
                  </a:moveTo>
                  <a:cubicBezTo>
                    <a:pt x="1394" y="822"/>
                    <a:pt x="2715" y="405"/>
                    <a:pt x="4013" y="0"/>
                  </a:cubicBezTo>
                  <a:cubicBezTo>
                    <a:pt x="3870" y="369"/>
                    <a:pt x="846" y="1393"/>
                    <a:pt x="1" y="12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40"/>
            <p:cNvSpPr/>
            <p:nvPr/>
          </p:nvSpPr>
          <p:spPr>
            <a:xfrm>
              <a:off x="2541375" y="2772200"/>
              <a:ext cx="111050" cy="34250"/>
            </a:xfrm>
            <a:custGeom>
              <a:avLst/>
              <a:gdLst/>
              <a:ahLst/>
              <a:cxnLst/>
              <a:rect l="l" t="t" r="r" b="b"/>
              <a:pathLst>
                <a:path w="4442" h="1370" extrusionOk="0">
                  <a:moveTo>
                    <a:pt x="1" y="1120"/>
                  </a:moveTo>
                  <a:cubicBezTo>
                    <a:pt x="1548" y="977"/>
                    <a:pt x="3013" y="584"/>
                    <a:pt x="4442" y="0"/>
                  </a:cubicBezTo>
                  <a:cubicBezTo>
                    <a:pt x="4108" y="548"/>
                    <a:pt x="846" y="1370"/>
                    <a:pt x="1" y="1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40"/>
            <p:cNvSpPr/>
            <p:nvPr/>
          </p:nvSpPr>
          <p:spPr>
            <a:xfrm>
              <a:off x="2544050" y="2760300"/>
              <a:ext cx="111050" cy="33350"/>
            </a:xfrm>
            <a:custGeom>
              <a:avLst/>
              <a:gdLst/>
              <a:ahLst/>
              <a:cxnLst/>
              <a:rect l="l" t="t" r="r" b="b"/>
              <a:pathLst>
                <a:path w="4442" h="1334" extrusionOk="0">
                  <a:moveTo>
                    <a:pt x="1" y="1238"/>
                  </a:moveTo>
                  <a:cubicBezTo>
                    <a:pt x="1525" y="822"/>
                    <a:pt x="3001" y="405"/>
                    <a:pt x="4442" y="0"/>
                  </a:cubicBezTo>
                  <a:cubicBezTo>
                    <a:pt x="4204" y="357"/>
                    <a:pt x="787" y="1334"/>
                    <a:pt x="1" y="123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40"/>
            <p:cNvSpPr/>
            <p:nvPr/>
          </p:nvSpPr>
          <p:spPr>
            <a:xfrm>
              <a:off x="2542275" y="2733200"/>
              <a:ext cx="105100" cy="34550"/>
            </a:xfrm>
            <a:custGeom>
              <a:avLst/>
              <a:gdLst/>
              <a:ahLst/>
              <a:cxnLst/>
              <a:rect l="l" t="t" r="r" b="b"/>
              <a:pathLst>
                <a:path w="4204" h="1382" extrusionOk="0">
                  <a:moveTo>
                    <a:pt x="0" y="1287"/>
                  </a:moveTo>
                  <a:cubicBezTo>
                    <a:pt x="1370" y="870"/>
                    <a:pt x="2739" y="441"/>
                    <a:pt x="4203" y="1"/>
                  </a:cubicBezTo>
                  <a:cubicBezTo>
                    <a:pt x="3941" y="310"/>
                    <a:pt x="560" y="1382"/>
                    <a:pt x="36" y="1382"/>
                  </a:cubicBezTo>
                  <a:cubicBezTo>
                    <a:pt x="24" y="1346"/>
                    <a:pt x="24" y="1322"/>
                    <a:pt x="0" y="128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40"/>
            <p:cNvSpPr/>
            <p:nvPr/>
          </p:nvSpPr>
          <p:spPr>
            <a:xfrm>
              <a:off x="2367550" y="2726350"/>
              <a:ext cx="122350" cy="56575"/>
            </a:xfrm>
            <a:custGeom>
              <a:avLst/>
              <a:gdLst/>
              <a:ahLst/>
              <a:cxnLst/>
              <a:rect l="l" t="t" r="r" b="b"/>
              <a:pathLst>
                <a:path w="4894" h="2263" extrusionOk="0">
                  <a:moveTo>
                    <a:pt x="0" y="1"/>
                  </a:moveTo>
                  <a:cubicBezTo>
                    <a:pt x="1560" y="906"/>
                    <a:pt x="3120" y="1799"/>
                    <a:pt x="4894" y="2263"/>
                  </a:cubicBezTo>
                  <a:cubicBezTo>
                    <a:pt x="3060" y="1918"/>
                    <a:pt x="1489" y="106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40"/>
            <p:cNvSpPr/>
            <p:nvPr/>
          </p:nvSpPr>
          <p:spPr>
            <a:xfrm>
              <a:off x="2399100" y="2712975"/>
              <a:ext cx="89325" cy="32750"/>
            </a:xfrm>
            <a:custGeom>
              <a:avLst/>
              <a:gdLst/>
              <a:ahLst/>
              <a:cxnLst/>
              <a:rect l="l" t="t" r="r" b="b"/>
              <a:pathLst>
                <a:path w="3573" h="1310" extrusionOk="0">
                  <a:moveTo>
                    <a:pt x="3572" y="1310"/>
                  </a:moveTo>
                  <a:cubicBezTo>
                    <a:pt x="2310" y="1060"/>
                    <a:pt x="1060" y="750"/>
                    <a:pt x="0" y="0"/>
                  </a:cubicBezTo>
                  <a:cubicBezTo>
                    <a:pt x="1179" y="429"/>
                    <a:pt x="2370" y="869"/>
                    <a:pt x="3572" y="13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40"/>
            <p:cNvSpPr/>
            <p:nvPr/>
          </p:nvSpPr>
          <p:spPr>
            <a:xfrm>
              <a:off x="2118700" y="2554600"/>
              <a:ext cx="64025" cy="41700"/>
            </a:xfrm>
            <a:custGeom>
              <a:avLst/>
              <a:gdLst/>
              <a:ahLst/>
              <a:cxnLst/>
              <a:rect l="l" t="t" r="r" b="b"/>
              <a:pathLst>
                <a:path w="2561" h="1668" extrusionOk="0">
                  <a:moveTo>
                    <a:pt x="2465" y="1668"/>
                  </a:moveTo>
                  <a:cubicBezTo>
                    <a:pt x="1644" y="1156"/>
                    <a:pt x="810" y="632"/>
                    <a:pt x="1" y="132"/>
                  </a:cubicBezTo>
                  <a:cubicBezTo>
                    <a:pt x="25" y="84"/>
                    <a:pt x="36" y="37"/>
                    <a:pt x="72" y="1"/>
                  </a:cubicBezTo>
                  <a:cubicBezTo>
                    <a:pt x="906" y="501"/>
                    <a:pt x="1727" y="1013"/>
                    <a:pt x="2561" y="1513"/>
                  </a:cubicBezTo>
                  <a:cubicBezTo>
                    <a:pt x="2525" y="1561"/>
                    <a:pt x="2501" y="1608"/>
                    <a:pt x="2465" y="166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40"/>
            <p:cNvSpPr/>
            <p:nvPr/>
          </p:nvSpPr>
          <p:spPr>
            <a:xfrm>
              <a:off x="2233300" y="2610575"/>
              <a:ext cx="73550" cy="43775"/>
            </a:xfrm>
            <a:custGeom>
              <a:avLst/>
              <a:gdLst/>
              <a:ahLst/>
              <a:cxnLst/>
              <a:rect l="l" t="t" r="r" b="b"/>
              <a:pathLst>
                <a:path w="2942" h="1751" extrusionOk="0">
                  <a:moveTo>
                    <a:pt x="60" y="0"/>
                  </a:moveTo>
                  <a:cubicBezTo>
                    <a:pt x="1025" y="560"/>
                    <a:pt x="1977" y="1108"/>
                    <a:pt x="2941" y="1655"/>
                  </a:cubicBezTo>
                  <a:lnTo>
                    <a:pt x="2894" y="1751"/>
                  </a:lnTo>
                  <a:cubicBezTo>
                    <a:pt x="1929" y="1191"/>
                    <a:pt x="965" y="643"/>
                    <a:pt x="1" y="107"/>
                  </a:cubicBezTo>
                  <a:cubicBezTo>
                    <a:pt x="1" y="60"/>
                    <a:pt x="24"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40"/>
            <p:cNvSpPr/>
            <p:nvPr/>
          </p:nvSpPr>
          <p:spPr>
            <a:xfrm>
              <a:off x="2016600" y="2509075"/>
              <a:ext cx="71475" cy="42000"/>
            </a:xfrm>
            <a:custGeom>
              <a:avLst/>
              <a:gdLst/>
              <a:ahLst/>
              <a:cxnLst/>
              <a:rect l="l" t="t" r="r" b="b"/>
              <a:pathLst>
                <a:path w="2859" h="1680" extrusionOk="0">
                  <a:moveTo>
                    <a:pt x="60" y="0"/>
                  </a:moveTo>
                  <a:cubicBezTo>
                    <a:pt x="1001" y="524"/>
                    <a:pt x="1918" y="1060"/>
                    <a:pt x="2858" y="1584"/>
                  </a:cubicBezTo>
                  <a:cubicBezTo>
                    <a:pt x="2846" y="1608"/>
                    <a:pt x="2811" y="1655"/>
                    <a:pt x="2799" y="1679"/>
                  </a:cubicBezTo>
                  <a:cubicBezTo>
                    <a:pt x="1858" y="1167"/>
                    <a:pt x="941" y="631"/>
                    <a:pt x="1" y="107"/>
                  </a:cubicBezTo>
                  <a:cubicBezTo>
                    <a:pt x="13" y="72"/>
                    <a:pt x="37" y="4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40"/>
            <p:cNvSpPr/>
            <p:nvPr/>
          </p:nvSpPr>
          <p:spPr>
            <a:xfrm>
              <a:off x="2364275" y="2737975"/>
              <a:ext cx="59850" cy="33950"/>
            </a:xfrm>
            <a:custGeom>
              <a:avLst/>
              <a:gdLst/>
              <a:ahLst/>
              <a:cxnLst/>
              <a:rect l="l" t="t" r="r" b="b"/>
              <a:pathLst>
                <a:path w="2394" h="1358" extrusionOk="0">
                  <a:moveTo>
                    <a:pt x="2346" y="1357"/>
                  </a:moveTo>
                  <a:cubicBezTo>
                    <a:pt x="1560" y="941"/>
                    <a:pt x="786" y="536"/>
                    <a:pt x="0" y="119"/>
                  </a:cubicBezTo>
                  <a:cubicBezTo>
                    <a:pt x="12" y="72"/>
                    <a:pt x="36" y="48"/>
                    <a:pt x="60" y="0"/>
                  </a:cubicBezTo>
                  <a:cubicBezTo>
                    <a:pt x="834" y="417"/>
                    <a:pt x="1608" y="810"/>
                    <a:pt x="2394" y="1226"/>
                  </a:cubicBezTo>
                  <a:cubicBezTo>
                    <a:pt x="2382" y="1274"/>
                    <a:pt x="2358" y="1310"/>
                    <a:pt x="2346" y="135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40"/>
            <p:cNvSpPr/>
            <p:nvPr/>
          </p:nvSpPr>
          <p:spPr>
            <a:xfrm>
              <a:off x="2392550" y="2717425"/>
              <a:ext cx="51525" cy="28600"/>
            </a:xfrm>
            <a:custGeom>
              <a:avLst/>
              <a:gdLst/>
              <a:ahLst/>
              <a:cxnLst/>
              <a:rect l="l" t="t" r="r" b="b"/>
              <a:pathLst>
                <a:path w="2061" h="1144" extrusionOk="0">
                  <a:moveTo>
                    <a:pt x="1989" y="1144"/>
                  </a:moveTo>
                  <a:cubicBezTo>
                    <a:pt x="1322" y="810"/>
                    <a:pt x="655" y="453"/>
                    <a:pt x="0" y="108"/>
                  </a:cubicBezTo>
                  <a:cubicBezTo>
                    <a:pt x="12" y="72"/>
                    <a:pt x="36" y="36"/>
                    <a:pt x="60" y="1"/>
                  </a:cubicBezTo>
                  <a:cubicBezTo>
                    <a:pt x="727" y="346"/>
                    <a:pt x="1393" y="691"/>
                    <a:pt x="2060" y="1013"/>
                  </a:cubicBezTo>
                  <a:cubicBezTo>
                    <a:pt x="2036" y="1060"/>
                    <a:pt x="2025" y="1108"/>
                    <a:pt x="1989" y="11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40"/>
            <p:cNvSpPr/>
            <p:nvPr/>
          </p:nvSpPr>
          <p:spPr>
            <a:xfrm>
              <a:off x="2432425" y="2771900"/>
              <a:ext cx="56000" cy="26225"/>
            </a:xfrm>
            <a:custGeom>
              <a:avLst/>
              <a:gdLst/>
              <a:ahLst/>
              <a:cxnLst/>
              <a:rect l="l" t="t" r="r" b="b"/>
              <a:pathLst>
                <a:path w="2240" h="1049" extrusionOk="0">
                  <a:moveTo>
                    <a:pt x="2192" y="1048"/>
                  </a:moveTo>
                  <a:cubicBezTo>
                    <a:pt x="1465" y="727"/>
                    <a:pt x="739" y="393"/>
                    <a:pt x="1" y="84"/>
                  </a:cubicBezTo>
                  <a:lnTo>
                    <a:pt x="49" y="0"/>
                  </a:lnTo>
                  <a:lnTo>
                    <a:pt x="2239" y="977"/>
                  </a:lnTo>
                  <a:cubicBezTo>
                    <a:pt x="2227" y="989"/>
                    <a:pt x="2215" y="1024"/>
                    <a:pt x="2192" y="10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40"/>
            <p:cNvSpPr/>
            <p:nvPr/>
          </p:nvSpPr>
          <p:spPr>
            <a:xfrm>
              <a:off x="3152175" y="2579025"/>
              <a:ext cx="28600" cy="11925"/>
            </a:xfrm>
            <a:custGeom>
              <a:avLst/>
              <a:gdLst/>
              <a:ahLst/>
              <a:cxnLst/>
              <a:rect l="l" t="t" r="r" b="b"/>
              <a:pathLst>
                <a:path w="1144" h="477" extrusionOk="0">
                  <a:moveTo>
                    <a:pt x="0" y="346"/>
                  </a:moveTo>
                  <a:cubicBezTo>
                    <a:pt x="369" y="226"/>
                    <a:pt x="726" y="119"/>
                    <a:pt x="1107" y="0"/>
                  </a:cubicBezTo>
                  <a:lnTo>
                    <a:pt x="1143" y="131"/>
                  </a:lnTo>
                  <a:cubicBezTo>
                    <a:pt x="774" y="250"/>
                    <a:pt x="417" y="357"/>
                    <a:pt x="48" y="4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40"/>
            <p:cNvSpPr/>
            <p:nvPr/>
          </p:nvSpPr>
          <p:spPr>
            <a:xfrm>
              <a:off x="2458325" y="2745100"/>
              <a:ext cx="22650" cy="10750"/>
            </a:xfrm>
            <a:custGeom>
              <a:avLst/>
              <a:gdLst/>
              <a:ahLst/>
              <a:cxnLst/>
              <a:rect l="l" t="t" r="r" b="b"/>
              <a:pathLst>
                <a:path w="906" h="430" extrusionOk="0">
                  <a:moveTo>
                    <a:pt x="25" y="1"/>
                  </a:moveTo>
                  <a:cubicBezTo>
                    <a:pt x="322" y="96"/>
                    <a:pt x="608" y="203"/>
                    <a:pt x="906" y="299"/>
                  </a:cubicBezTo>
                  <a:lnTo>
                    <a:pt x="858" y="430"/>
                  </a:lnTo>
                  <a:cubicBezTo>
                    <a:pt x="584" y="322"/>
                    <a:pt x="286" y="239"/>
                    <a:pt x="1" y="132"/>
                  </a:cubicBezTo>
                  <a:cubicBezTo>
                    <a:pt x="1" y="84"/>
                    <a:pt x="13" y="37"/>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40"/>
            <p:cNvSpPr/>
            <p:nvPr/>
          </p:nvSpPr>
          <p:spPr>
            <a:xfrm>
              <a:off x="2843800" y="2505500"/>
              <a:ext cx="825725" cy="269400"/>
            </a:xfrm>
            <a:custGeom>
              <a:avLst/>
              <a:gdLst/>
              <a:ahLst/>
              <a:cxnLst/>
              <a:rect l="l" t="t" r="r" b="b"/>
              <a:pathLst>
                <a:path w="33029" h="10776" extrusionOk="0">
                  <a:moveTo>
                    <a:pt x="0" y="10692"/>
                  </a:moveTo>
                  <a:cubicBezTo>
                    <a:pt x="238" y="10621"/>
                    <a:pt x="477" y="10561"/>
                    <a:pt x="715" y="10490"/>
                  </a:cubicBezTo>
                  <a:cubicBezTo>
                    <a:pt x="2905" y="9763"/>
                    <a:pt x="5084" y="9013"/>
                    <a:pt x="7287" y="8311"/>
                  </a:cubicBezTo>
                  <a:cubicBezTo>
                    <a:pt x="9632" y="7573"/>
                    <a:pt x="11990" y="6882"/>
                    <a:pt x="14347" y="6156"/>
                  </a:cubicBezTo>
                  <a:cubicBezTo>
                    <a:pt x="17574" y="5156"/>
                    <a:pt x="20801" y="4179"/>
                    <a:pt x="24003" y="3120"/>
                  </a:cubicBezTo>
                  <a:cubicBezTo>
                    <a:pt x="26861" y="2179"/>
                    <a:pt x="29671" y="1143"/>
                    <a:pt x="32516" y="143"/>
                  </a:cubicBezTo>
                  <a:cubicBezTo>
                    <a:pt x="32671" y="84"/>
                    <a:pt x="32826" y="36"/>
                    <a:pt x="32981" y="0"/>
                  </a:cubicBezTo>
                  <a:cubicBezTo>
                    <a:pt x="32993" y="24"/>
                    <a:pt x="33004" y="72"/>
                    <a:pt x="33028" y="96"/>
                  </a:cubicBezTo>
                  <a:cubicBezTo>
                    <a:pt x="32921" y="155"/>
                    <a:pt x="32802" y="239"/>
                    <a:pt x="32695" y="262"/>
                  </a:cubicBezTo>
                  <a:cubicBezTo>
                    <a:pt x="30421" y="1048"/>
                    <a:pt x="28135" y="1870"/>
                    <a:pt x="25849" y="2632"/>
                  </a:cubicBezTo>
                  <a:cubicBezTo>
                    <a:pt x="23646" y="3358"/>
                    <a:pt x="21432" y="4049"/>
                    <a:pt x="19205" y="4727"/>
                  </a:cubicBezTo>
                  <a:cubicBezTo>
                    <a:pt x="15478" y="5894"/>
                    <a:pt x="11728" y="7037"/>
                    <a:pt x="7989" y="8228"/>
                  </a:cubicBezTo>
                  <a:cubicBezTo>
                    <a:pt x="5596" y="8990"/>
                    <a:pt x="3227" y="9775"/>
                    <a:pt x="846" y="10549"/>
                  </a:cubicBezTo>
                  <a:cubicBezTo>
                    <a:pt x="584" y="10633"/>
                    <a:pt x="298" y="10692"/>
                    <a:pt x="24" y="10776"/>
                  </a:cubicBezTo>
                  <a:cubicBezTo>
                    <a:pt x="12" y="10776"/>
                    <a:pt x="12" y="10740"/>
                    <a:pt x="0" y="1069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40"/>
            <p:cNvSpPr/>
            <p:nvPr/>
          </p:nvSpPr>
          <p:spPr>
            <a:xfrm>
              <a:off x="2895875" y="2634975"/>
              <a:ext cx="426875" cy="131300"/>
            </a:xfrm>
            <a:custGeom>
              <a:avLst/>
              <a:gdLst/>
              <a:ahLst/>
              <a:cxnLst/>
              <a:rect l="l" t="t" r="r" b="b"/>
              <a:pathLst>
                <a:path w="17075" h="5252" extrusionOk="0">
                  <a:moveTo>
                    <a:pt x="17074" y="1"/>
                  </a:moveTo>
                  <a:cubicBezTo>
                    <a:pt x="11383" y="1751"/>
                    <a:pt x="5680" y="3513"/>
                    <a:pt x="1" y="5251"/>
                  </a:cubicBezTo>
                  <a:cubicBezTo>
                    <a:pt x="5656" y="3358"/>
                    <a:pt x="11336" y="1608"/>
                    <a:pt x="17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40"/>
            <p:cNvSpPr/>
            <p:nvPr/>
          </p:nvSpPr>
          <p:spPr>
            <a:xfrm>
              <a:off x="3300100" y="2569800"/>
              <a:ext cx="295600" cy="112225"/>
            </a:xfrm>
            <a:custGeom>
              <a:avLst/>
              <a:gdLst/>
              <a:ahLst/>
              <a:cxnLst/>
              <a:rect l="l" t="t" r="r" b="b"/>
              <a:pathLst>
                <a:path w="11824" h="4489" extrusionOk="0">
                  <a:moveTo>
                    <a:pt x="11824" y="143"/>
                  </a:moveTo>
                  <a:cubicBezTo>
                    <a:pt x="7894" y="1596"/>
                    <a:pt x="3965" y="3048"/>
                    <a:pt x="36" y="4489"/>
                  </a:cubicBezTo>
                  <a:cubicBezTo>
                    <a:pt x="24" y="4465"/>
                    <a:pt x="1" y="4417"/>
                    <a:pt x="1" y="4394"/>
                  </a:cubicBezTo>
                  <a:cubicBezTo>
                    <a:pt x="3930" y="2929"/>
                    <a:pt x="7847" y="1453"/>
                    <a:pt x="11776" y="0"/>
                  </a:cubicBezTo>
                  <a:cubicBezTo>
                    <a:pt x="11776" y="60"/>
                    <a:pt x="11812" y="107"/>
                    <a:pt x="11824" y="14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40"/>
            <p:cNvSpPr/>
            <p:nvPr/>
          </p:nvSpPr>
          <p:spPr>
            <a:xfrm>
              <a:off x="3454575" y="2525750"/>
              <a:ext cx="213750" cy="76800"/>
            </a:xfrm>
            <a:custGeom>
              <a:avLst/>
              <a:gdLst/>
              <a:ahLst/>
              <a:cxnLst/>
              <a:rect l="l" t="t" r="r" b="b"/>
              <a:pathLst>
                <a:path w="8550" h="3072" extrusionOk="0">
                  <a:moveTo>
                    <a:pt x="1" y="2905"/>
                  </a:moveTo>
                  <a:cubicBezTo>
                    <a:pt x="2858" y="2048"/>
                    <a:pt x="5645" y="953"/>
                    <a:pt x="8490" y="0"/>
                  </a:cubicBezTo>
                  <a:cubicBezTo>
                    <a:pt x="8502" y="60"/>
                    <a:pt x="8514" y="107"/>
                    <a:pt x="8550" y="167"/>
                  </a:cubicBezTo>
                  <a:lnTo>
                    <a:pt x="60" y="3072"/>
                  </a:lnTo>
                  <a:cubicBezTo>
                    <a:pt x="37" y="3024"/>
                    <a:pt x="25" y="2965"/>
                    <a:pt x="1" y="290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40"/>
            <p:cNvSpPr/>
            <p:nvPr/>
          </p:nvSpPr>
          <p:spPr>
            <a:xfrm>
              <a:off x="3018525" y="2668025"/>
              <a:ext cx="211050" cy="73250"/>
            </a:xfrm>
            <a:custGeom>
              <a:avLst/>
              <a:gdLst/>
              <a:ahLst/>
              <a:cxnLst/>
              <a:rect l="l" t="t" r="r" b="b"/>
              <a:pathLst>
                <a:path w="8442" h="2930" extrusionOk="0">
                  <a:moveTo>
                    <a:pt x="0" y="2846"/>
                  </a:moveTo>
                  <a:cubicBezTo>
                    <a:pt x="2798" y="1893"/>
                    <a:pt x="5596" y="953"/>
                    <a:pt x="8394" y="0"/>
                  </a:cubicBezTo>
                  <a:cubicBezTo>
                    <a:pt x="8418" y="48"/>
                    <a:pt x="8430" y="72"/>
                    <a:pt x="8442" y="119"/>
                  </a:cubicBezTo>
                  <a:lnTo>
                    <a:pt x="48" y="292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40"/>
            <p:cNvSpPr/>
            <p:nvPr/>
          </p:nvSpPr>
          <p:spPr>
            <a:xfrm>
              <a:off x="3335225" y="2602525"/>
              <a:ext cx="88125" cy="31875"/>
            </a:xfrm>
            <a:custGeom>
              <a:avLst/>
              <a:gdLst/>
              <a:ahLst/>
              <a:cxnLst/>
              <a:rect l="l" t="t" r="r" b="b"/>
              <a:pathLst>
                <a:path w="3525" h="1275" extrusionOk="0">
                  <a:moveTo>
                    <a:pt x="1" y="1132"/>
                  </a:moveTo>
                  <a:cubicBezTo>
                    <a:pt x="1167" y="763"/>
                    <a:pt x="2322" y="370"/>
                    <a:pt x="3489" y="1"/>
                  </a:cubicBezTo>
                  <a:cubicBezTo>
                    <a:pt x="3501" y="48"/>
                    <a:pt x="3513" y="84"/>
                    <a:pt x="3525" y="144"/>
                  </a:cubicBezTo>
                  <a:cubicBezTo>
                    <a:pt x="2370" y="525"/>
                    <a:pt x="1203" y="906"/>
                    <a:pt x="60" y="1275"/>
                  </a:cubicBezTo>
                  <a:cubicBezTo>
                    <a:pt x="36" y="1215"/>
                    <a:pt x="12" y="1180"/>
                    <a:pt x="1" y="1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40"/>
            <p:cNvSpPr/>
            <p:nvPr/>
          </p:nvSpPr>
          <p:spPr>
            <a:xfrm>
              <a:off x="3644800" y="2535550"/>
              <a:ext cx="87525" cy="37250"/>
            </a:xfrm>
            <a:custGeom>
              <a:avLst/>
              <a:gdLst/>
              <a:ahLst/>
              <a:cxnLst/>
              <a:rect l="l" t="t" r="r" b="b"/>
              <a:pathLst>
                <a:path w="3501" h="1490" extrusionOk="0">
                  <a:moveTo>
                    <a:pt x="3500" y="108"/>
                  </a:moveTo>
                  <a:cubicBezTo>
                    <a:pt x="2357" y="561"/>
                    <a:pt x="1191" y="1025"/>
                    <a:pt x="48" y="1489"/>
                  </a:cubicBezTo>
                  <a:cubicBezTo>
                    <a:pt x="36" y="1453"/>
                    <a:pt x="12" y="1418"/>
                    <a:pt x="0" y="1382"/>
                  </a:cubicBezTo>
                  <a:cubicBezTo>
                    <a:pt x="1143" y="918"/>
                    <a:pt x="2310" y="465"/>
                    <a:pt x="3453" y="1"/>
                  </a:cubicBezTo>
                  <a:cubicBezTo>
                    <a:pt x="3465" y="49"/>
                    <a:pt x="3489" y="72"/>
                    <a:pt x="3500" y="1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40"/>
            <p:cNvSpPr/>
            <p:nvPr/>
          </p:nvSpPr>
          <p:spPr>
            <a:xfrm>
              <a:off x="3643300" y="2528125"/>
              <a:ext cx="81275" cy="28900"/>
            </a:xfrm>
            <a:custGeom>
              <a:avLst/>
              <a:gdLst/>
              <a:ahLst/>
              <a:cxnLst/>
              <a:rect l="l" t="t" r="r" b="b"/>
              <a:pathLst>
                <a:path w="3251" h="1156" extrusionOk="0">
                  <a:moveTo>
                    <a:pt x="3251" y="119"/>
                  </a:moveTo>
                  <a:cubicBezTo>
                    <a:pt x="2179" y="465"/>
                    <a:pt x="1108" y="822"/>
                    <a:pt x="36" y="1155"/>
                  </a:cubicBezTo>
                  <a:cubicBezTo>
                    <a:pt x="12" y="1131"/>
                    <a:pt x="1" y="1084"/>
                    <a:pt x="1" y="1060"/>
                  </a:cubicBezTo>
                  <a:cubicBezTo>
                    <a:pt x="1072" y="703"/>
                    <a:pt x="2144" y="357"/>
                    <a:pt x="3215" y="0"/>
                  </a:cubicBezTo>
                  <a:cubicBezTo>
                    <a:pt x="3215" y="48"/>
                    <a:pt x="3227" y="84"/>
                    <a:pt x="3251" y="11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40"/>
            <p:cNvSpPr/>
            <p:nvPr/>
          </p:nvSpPr>
          <p:spPr>
            <a:xfrm>
              <a:off x="3374825" y="2606700"/>
              <a:ext cx="75925" cy="27100"/>
            </a:xfrm>
            <a:custGeom>
              <a:avLst/>
              <a:gdLst/>
              <a:ahLst/>
              <a:cxnLst/>
              <a:rect l="l" t="t" r="r" b="b"/>
              <a:pathLst>
                <a:path w="3037" h="1084" extrusionOk="0">
                  <a:moveTo>
                    <a:pt x="3036" y="120"/>
                  </a:moveTo>
                  <a:cubicBezTo>
                    <a:pt x="2036" y="441"/>
                    <a:pt x="1036" y="751"/>
                    <a:pt x="36" y="1084"/>
                  </a:cubicBezTo>
                  <a:cubicBezTo>
                    <a:pt x="24" y="1036"/>
                    <a:pt x="12" y="989"/>
                    <a:pt x="0" y="965"/>
                  </a:cubicBezTo>
                  <a:cubicBezTo>
                    <a:pt x="988" y="632"/>
                    <a:pt x="1988" y="322"/>
                    <a:pt x="2989" y="1"/>
                  </a:cubicBezTo>
                  <a:cubicBezTo>
                    <a:pt x="3012" y="36"/>
                    <a:pt x="3036" y="84"/>
                    <a:pt x="3036"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40"/>
            <p:cNvSpPr/>
            <p:nvPr/>
          </p:nvSpPr>
          <p:spPr>
            <a:xfrm>
              <a:off x="3754325" y="2587950"/>
              <a:ext cx="61350" cy="22050"/>
            </a:xfrm>
            <a:custGeom>
              <a:avLst/>
              <a:gdLst/>
              <a:ahLst/>
              <a:cxnLst/>
              <a:rect l="l" t="t" r="r" b="b"/>
              <a:pathLst>
                <a:path w="2454" h="882" extrusionOk="0">
                  <a:moveTo>
                    <a:pt x="1" y="762"/>
                  </a:moveTo>
                  <a:lnTo>
                    <a:pt x="2406" y="0"/>
                  </a:lnTo>
                  <a:lnTo>
                    <a:pt x="2453" y="131"/>
                  </a:lnTo>
                  <a:cubicBezTo>
                    <a:pt x="1644" y="393"/>
                    <a:pt x="846" y="643"/>
                    <a:pt x="36" y="881"/>
                  </a:cubicBezTo>
                  <a:cubicBezTo>
                    <a:pt x="12" y="846"/>
                    <a:pt x="1" y="810"/>
                    <a:pt x="1" y="7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40"/>
            <p:cNvSpPr/>
            <p:nvPr/>
          </p:nvSpPr>
          <p:spPr>
            <a:xfrm>
              <a:off x="3289100" y="2643300"/>
              <a:ext cx="76225" cy="26825"/>
            </a:xfrm>
            <a:custGeom>
              <a:avLst/>
              <a:gdLst/>
              <a:ahLst/>
              <a:cxnLst/>
              <a:rect l="l" t="t" r="r" b="b"/>
              <a:pathLst>
                <a:path w="3049" h="1073" extrusionOk="0">
                  <a:moveTo>
                    <a:pt x="3048" y="37"/>
                  </a:moveTo>
                  <a:cubicBezTo>
                    <a:pt x="2012" y="394"/>
                    <a:pt x="988" y="751"/>
                    <a:pt x="0" y="1073"/>
                  </a:cubicBezTo>
                  <a:cubicBezTo>
                    <a:pt x="214" y="834"/>
                    <a:pt x="2572" y="1"/>
                    <a:pt x="3048" y="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40"/>
            <p:cNvSpPr/>
            <p:nvPr/>
          </p:nvSpPr>
          <p:spPr>
            <a:xfrm>
              <a:off x="3516500" y="2589425"/>
              <a:ext cx="75925" cy="29200"/>
            </a:xfrm>
            <a:custGeom>
              <a:avLst/>
              <a:gdLst/>
              <a:ahLst/>
              <a:cxnLst/>
              <a:rect l="l" t="t" r="r" b="b"/>
              <a:pathLst>
                <a:path w="3037" h="1168" extrusionOk="0">
                  <a:moveTo>
                    <a:pt x="0" y="1073"/>
                  </a:moveTo>
                  <a:cubicBezTo>
                    <a:pt x="1001" y="715"/>
                    <a:pt x="2013" y="358"/>
                    <a:pt x="3001" y="1"/>
                  </a:cubicBezTo>
                  <a:cubicBezTo>
                    <a:pt x="3025" y="37"/>
                    <a:pt x="3025" y="60"/>
                    <a:pt x="3037" y="96"/>
                  </a:cubicBezTo>
                  <a:cubicBezTo>
                    <a:pt x="2025" y="453"/>
                    <a:pt x="1024" y="811"/>
                    <a:pt x="12" y="1168"/>
                  </a:cubicBezTo>
                  <a:cubicBezTo>
                    <a:pt x="12" y="1132"/>
                    <a:pt x="0" y="1108"/>
                    <a:pt x="0" y="107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40"/>
            <p:cNvSpPr/>
            <p:nvPr/>
          </p:nvSpPr>
          <p:spPr>
            <a:xfrm>
              <a:off x="3739450" y="2584675"/>
              <a:ext cx="49125" cy="24725"/>
            </a:xfrm>
            <a:custGeom>
              <a:avLst/>
              <a:gdLst/>
              <a:ahLst/>
              <a:cxnLst/>
              <a:rect l="l" t="t" r="r" b="b"/>
              <a:pathLst>
                <a:path w="1965" h="989" extrusionOk="0">
                  <a:moveTo>
                    <a:pt x="1965" y="120"/>
                  </a:moveTo>
                  <a:cubicBezTo>
                    <a:pt x="1322" y="417"/>
                    <a:pt x="679" y="691"/>
                    <a:pt x="36" y="989"/>
                  </a:cubicBezTo>
                  <a:cubicBezTo>
                    <a:pt x="24" y="965"/>
                    <a:pt x="12" y="941"/>
                    <a:pt x="0" y="893"/>
                  </a:cubicBezTo>
                  <a:cubicBezTo>
                    <a:pt x="631" y="596"/>
                    <a:pt x="1274" y="298"/>
                    <a:pt x="1905" y="0"/>
                  </a:cubicBezTo>
                  <a:cubicBezTo>
                    <a:pt x="1929" y="48"/>
                    <a:pt x="1941" y="72"/>
                    <a:pt x="1965"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40"/>
            <p:cNvSpPr/>
            <p:nvPr/>
          </p:nvSpPr>
          <p:spPr>
            <a:xfrm>
              <a:off x="3275400" y="2644800"/>
              <a:ext cx="53900" cy="17875"/>
            </a:xfrm>
            <a:custGeom>
              <a:avLst/>
              <a:gdLst/>
              <a:ahLst/>
              <a:cxnLst/>
              <a:rect l="l" t="t" r="r" b="b"/>
              <a:pathLst>
                <a:path w="2156" h="715" extrusionOk="0">
                  <a:moveTo>
                    <a:pt x="0" y="620"/>
                  </a:moveTo>
                  <a:cubicBezTo>
                    <a:pt x="715" y="405"/>
                    <a:pt x="1417" y="215"/>
                    <a:pt x="2120" y="1"/>
                  </a:cubicBezTo>
                  <a:cubicBezTo>
                    <a:pt x="2144" y="36"/>
                    <a:pt x="2144" y="60"/>
                    <a:pt x="2155" y="108"/>
                  </a:cubicBezTo>
                  <a:cubicBezTo>
                    <a:pt x="1441" y="310"/>
                    <a:pt x="739" y="512"/>
                    <a:pt x="24" y="715"/>
                  </a:cubicBezTo>
                  <a:cubicBezTo>
                    <a:pt x="12" y="679"/>
                    <a:pt x="0" y="643"/>
                    <a:pt x="0" y="6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40"/>
            <p:cNvSpPr/>
            <p:nvPr/>
          </p:nvSpPr>
          <p:spPr>
            <a:xfrm>
              <a:off x="3670100" y="2484950"/>
              <a:ext cx="32450" cy="14025"/>
            </a:xfrm>
            <a:custGeom>
              <a:avLst/>
              <a:gdLst/>
              <a:ahLst/>
              <a:cxnLst/>
              <a:rect l="l" t="t" r="r" b="b"/>
              <a:pathLst>
                <a:path w="1298" h="561" extrusionOk="0">
                  <a:moveTo>
                    <a:pt x="0" y="429"/>
                  </a:moveTo>
                  <a:cubicBezTo>
                    <a:pt x="417" y="287"/>
                    <a:pt x="834" y="144"/>
                    <a:pt x="1250" y="1"/>
                  </a:cubicBezTo>
                  <a:cubicBezTo>
                    <a:pt x="1262" y="48"/>
                    <a:pt x="1286" y="72"/>
                    <a:pt x="1298" y="120"/>
                  </a:cubicBezTo>
                  <a:lnTo>
                    <a:pt x="48" y="56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40"/>
            <p:cNvSpPr/>
            <p:nvPr/>
          </p:nvSpPr>
          <p:spPr>
            <a:xfrm>
              <a:off x="3676050" y="2471850"/>
              <a:ext cx="23225" cy="10450"/>
            </a:xfrm>
            <a:custGeom>
              <a:avLst/>
              <a:gdLst/>
              <a:ahLst/>
              <a:cxnLst/>
              <a:rect l="l" t="t" r="r" b="b"/>
              <a:pathLst>
                <a:path w="929" h="418" extrusionOk="0">
                  <a:moveTo>
                    <a:pt x="929" y="132"/>
                  </a:moveTo>
                  <a:cubicBezTo>
                    <a:pt x="643" y="227"/>
                    <a:pt x="345" y="334"/>
                    <a:pt x="48" y="418"/>
                  </a:cubicBezTo>
                  <a:cubicBezTo>
                    <a:pt x="36" y="370"/>
                    <a:pt x="12" y="346"/>
                    <a:pt x="0" y="299"/>
                  </a:cubicBezTo>
                  <a:cubicBezTo>
                    <a:pt x="286" y="191"/>
                    <a:pt x="584" y="108"/>
                    <a:pt x="869" y="1"/>
                  </a:cubicBezTo>
                  <a:cubicBezTo>
                    <a:pt x="893" y="49"/>
                    <a:pt x="905" y="96"/>
                    <a:pt x="929"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40"/>
            <p:cNvSpPr/>
            <p:nvPr/>
          </p:nvSpPr>
          <p:spPr>
            <a:xfrm>
              <a:off x="3042025" y="1742300"/>
              <a:ext cx="122675" cy="39325"/>
            </a:xfrm>
            <a:custGeom>
              <a:avLst/>
              <a:gdLst/>
              <a:ahLst/>
              <a:cxnLst/>
              <a:rect l="l" t="t" r="r" b="b"/>
              <a:pathLst>
                <a:path w="4907" h="1573" extrusionOk="0">
                  <a:moveTo>
                    <a:pt x="4871" y="1572"/>
                  </a:moveTo>
                  <a:cubicBezTo>
                    <a:pt x="3287" y="965"/>
                    <a:pt x="1537" y="941"/>
                    <a:pt x="1" y="1"/>
                  </a:cubicBezTo>
                  <a:cubicBezTo>
                    <a:pt x="1668" y="501"/>
                    <a:pt x="3287" y="977"/>
                    <a:pt x="4906" y="1477"/>
                  </a:cubicBezTo>
                  <a:cubicBezTo>
                    <a:pt x="4894" y="1513"/>
                    <a:pt x="4882" y="1549"/>
                    <a:pt x="4871" y="15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40"/>
            <p:cNvSpPr/>
            <p:nvPr/>
          </p:nvSpPr>
          <p:spPr>
            <a:xfrm>
              <a:off x="3650450" y="1884000"/>
              <a:ext cx="76225" cy="27100"/>
            </a:xfrm>
            <a:custGeom>
              <a:avLst/>
              <a:gdLst/>
              <a:ahLst/>
              <a:cxnLst/>
              <a:rect l="l" t="t" r="r" b="b"/>
              <a:pathLst>
                <a:path w="3049" h="1084" extrusionOk="0">
                  <a:moveTo>
                    <a:pt x="3001" y="1084"/>
                  </a:moveTo>
                  <a:cubicBezTo>
                    <a:pt x="2001" y="774"/>
                    <a:pt x="1000" y="465"/>
                    <a:pt x="0" y="167"/>
                  </a:cubicBezTo>
                  <a:cubicBezTo>
                    <a:pt x="12" y="107"/>
                    <a:pt x="24" y="60"/>
                    <a:pt x="36" y="0"/>
                  </a:cubicBezTo>
                  <a:cubicBezTo>
                    <a:pt x="1072" y="250"/>
                    <a:pt x="2060" y="572"/>
                    <a:pt x="3048" y="929"/>
                  </a:cubicBezTo>
                  <a:cubicBezTo>
                    <a:pt x="3048" y="965"/>
                    <a:pt x="3036" y="1024"/>
                    <a:pt x="3001" y="10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40"/>
            <p:cNvSpPr/>
            <p:nvPr/>
          </p:nvSpPr>
          <p:spPr>
            <a:xfrm>
              <a:off x="3760575" y="1917025"/>
              <a:ext cx="95575" cy="28600"/>
            </a:xfrm>
            <a:custGeom>
              <a:avLst/>
              <a:gdLst/>
              <a:ahLst/>
              <a:cxnLst/>
              <a:rect l="l" t="t" r="r" b="b"/>
              <a:pathLst>
                <a:path w="3823" h="1144" extrusionOk="0">
                  <a:moveTo>
                    <a:pt x="1" y="1"/>
                  </a:moveTo>
                  <a:cubicBezTo>
                    <a:pt x="1298" y="358"/>
                    <a:pt x="2549" y="691"/>
                    <a:pt x="3822" y="1049"/>
                  </a:cubicBezTo>
                  <a:cubicBezTo>
                    <a:pt x="3382" y="1144"/>
                    <a:pt x="346" y="34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40"/>
            <p:cNvSpPr/>
            <p:nvPr/>
          </p:nvSpPr>
          <p:spPr>
            <a:xfrm>
              <a:off x="3183425" y="1769700"/>
              <a:ext cx="65800" cy="27700"/>
            </a:xfrm>
            <a:custGeom>
              <a:avLst/>
              <a:gdLst/>
              <a:ahLst/>
              <a:cxnLst/>
              <a:rect l="l" t="t" r="r" b="b"/>
              <a:pathLst>
                <a:path w="2632" h="1108" extrusionOk="0">
                  <a:moveTo>
                    <a:pt x="60" y="0"/>
                  </a:moveTo>
                  <a:cubicBezTo>
                    <a:pt x="929" y="334"/>
                    <a:pt x="1786" y="643"/>
                    <a:pt x="2632" y="977"/>
                  </a:cubicBezTo>
                  <a:lnTo>
                    <a:pt x="2596" y="1107"/>
                  </a:lnTo>
                  <a:cubicBezTo>
                    <a:pt x="1727" y="798"/>
                    <a:pt x="870" y="465"/>
                    <a:pt x="0" y="155"/>
                  </a:cubicBezTo>
                  <a:cubicBezTo>
                    <a:pt x="12" y="95"/>
                    <a:pt x="48" y="4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40"/>
            <p:cNvSpPr/>
            <p:nvPr/>
          </p:nvSpPr>
          <p:spPr>
            <a:xfrm>
              <a:off x="3886775" y="1966750"/>
              <a:ext cx="63125" cy="20550"/>
            </a:xfrm>
            <a:custGeom>
              <a:avLst/>
              <a:gdLst/>
              <a:ahLst/>
              <a:cxnLst/>
              <a:rect l="l" t="t" r="r" b="b"/>
              <a:pathLst>
                <a:path w="2525" h="822" extrusionOk="0">
                  <a:moveTo>
                    <a:pt x="72" y="0"/>
                  </a:moveTo>
                  <a:cubicBezTo>
                    <a:pt x="894" y="238"/>
                    <a:pt x="1703" y="453"/>
                    <a:pt x="2525" y="691"/>
                  </a:cubicBezTo>
                  <a:lnTo>
                    <a:pt x="2477" y="822"/>
                  </a:lnTo>
                  <a:cubicBezTo>
                    <a:pt x="1668" y="607"/>
                    <a:pt x="834" y="369"/>
                    <a:pt x="1" y="143"/>
                  </a:cubicBezTo>
                  <a:cubicBezTo>
                    <a:pt x="25" y="95"/>
                    <a:pt x="37" y="3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40"/>
            <p:cNvSpPr/>
            <p:nvPr/>
          </p:nvSpPr>
          <p:spPr>
            <a:xfrm>
              <a:off x="3761775" y="2019725"/>
              <a:ext cx="62525" cy="13125"/>
            </a:xfrm>
            <a:custGeom>
              <a:avLst/>
              <a:gdLst/>
              <a:ahLst/>
              <a:cxnLst/>
              <a:rect l="l" t="t" r="r" b="b"/>
              <a:pathLst>
                <a:path w="2501" h="525" extrusionOk="0">
                  <a:moveTo>
                    <a:pt x="2477" y="524"/>
                  </a:moveTo>
                  <a:cubicBezTo>
                    <a:pt x="1643" y="405"/>
                    <a:pt x="834" y="286"/>
                    <a:pt x="0" y="167"/>
                  </a:cubicBezTo>
                  <a:lnTo>
                    <a:pt x="0" y="84"/>
                  </a:lnTo>
                  <a:cubicBezTo>
                    <a:pt x="84" y="48"/>
                    <a:pt x="191" y="0"/>
                    <a:pt x="274" y="24"/>
                  </a:cubicBezTo>
                  <a:cubicBezTo>
                    <a:pt x="1024" y="143"/>
                    <a:pt x="1762" y="274"/>
                    <a:pt x="2501" y="393"/>
                  </a:cubicBezTo>
                  <a:cubicBezTo>
                    <a:pt x="2477" y="441"/>
                    <a:pt x="2477" y="477"/>
                    <a:pt x="2477" y="5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40"/>
            <p:cNvSpPr/>
            <p:nvPr/>
          </p:nvSpPr>
          <p:spPr>
            <a:xfrm>
              <a:off x="3857325" y="1977750"/>
              <a:ext cx="52400" cy="19375"/>
            </a:xfrm>
            <a:custGeom>
              <a:avLst/>
              <a:gdLst/>
              <a:ahLst/>
              <a:cxnLst/>
              <a:rect l="l" t="t" r="r" b="b"/>
              <a:pathLst>
                <a:path w="2096" h="775" extrusionOk="0">
                  <a:moveTo>
                    <a:pt x="0" y="1"/>
                  </a:moveTo>
                  <a:lnTo>
                    <a:pt x="2096" y="667"/>
                  </a:lnTo>
                  <a:cubicBezTo>
                    <a:pt x="2096" y="703"/>
                    <a:pt x="2084" y="751"/>
                    <a:pt x="2084" y="775"/>
                  </a:cubicBezTo>
                  <a:cubicBezTo>
                    <a:pt x="1988" y="775"/>
                    <a:pt x="1905" y="775"/>
                    <a:pt x="1834" y="763"/>
                  </a:cubicBezTo>
                  <a:cubicBezTo>
                    <a:pt x="1262" y="584"/>
                    <a:pt x="714" y="405"/>
                    <a:pt x="143" y="203"/>
                  </a:cubicBezTo>
                  <a:cubicBezTo>
                    <a:pt x="72" y="191"/>
                    <a:pt x="60" y="7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40"/>
            <p:cNvSpPr/>
            <p:nvPr/>
          </p:nvSpPr>
          <p:spPr>
            <a:xfrm>
              <a:off x="3102750" y="2242675"/>
              <a:ext cx="64325" cy="8950"/>
            </a:xfrm>
            <a:custGeom>
              <a:avLst/>
              <a:gdLst/>
              <a:ahLst/>
              <a:cxnLst/>
              <a:rect l="l" t="t" r="r" b="b"/>
              <a:pathLst>
                <a:path w="2573" h="358" extrusionOk="0">
                  <a:moveTo>
                    <a:pt x="2573" y="226"/>
                  </a:moveTo>
                  <a:cubicBezTo>
                    <a:pt x="1691" y="357"/>
                    <a:pt x="846" y="215"/>
                    <a:pt x="1" y="119"/>
                  </a:cubicBezTo>
                  <a:cubicBezTo>
                    <a:pt x="1" y="72"/>
                    <a:pt x="1" y="48"/>
                    <a:pt x="13" y="0"/>
                  </a:cubicBezTo>
                  <a:cubicBezTo>
                    <a:pt x="858" y="72"/>
                    <a:pt x="1715" y="155"/>
                    <a:pt x="2573" y="22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40"/>
            <p:cNvSpPr/>
            <p:nvPr/>
          </p:nvSpPr>
          <p:spPr>
            <a:xfrm>
              <a:off x="3883800" y="1945600"/>
              <a:ext cx="76225" cy="19975"/>
            </a:xfrm>
            <a:custGeom>
              <a:avLst/>
              <a:gdLst/>
              <a:ahLst/>
              <a:cxnLst/>
              <a:rect l="l" t="t" r="r" b="b"/>
              <a:pathLst>
                <a:path w="3049" h="799" extrusionOk="0">
                  <a:moveTo>
                    <a:pt x="60" y="1"/>
                  </a:moveTo>
                  <a:cubicBezTo>
                    <a:pt x="1049" y="227"/>
                    <a:pt x="2049" y="465"/>
                    <a:pt x="3049" y="691"/>
                  </a:cubicBezTo>
                  <a:cubicBezTo>
                    <a:pt x="3037" y="727"/>
                    <a:pt x="3037" y="763"/>
                    <a:pt x="3013" y="799"/>
                  </a:cubicBezTo>
                  <a:cubicBezTo>
                    <a:pt x="2001" y="572"/>
                    <a:pt x="1013" y="334"/>
                    <a:pt x="1" y="108"/>
                  </a:cubicBezTo>
                  <a:cubicBezTo>
                    <a:pt x="25" y="84"/>
                    <a:pt x="36" y="3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40"/>
            <p:cNvSpPr/>
            <p:nvPr/>
          </p:nvSpPr>
          <p:spPr>
            <a:xfrm>
              <a:off x="3598950" y="1875075"/>
              <a:ext cx="45875" cy="20250"/>
            </a:xfrm>
            <a:custGeom>
              <a:avLst/>
              <a:gdLst/>
              <a:ahLst/>
              <a:cxnLst/>
              <a:rect l="l" t="t" r="r" b="b"/>
              <a:pathLst>
                <a:path w="1835" h="810" extrusionOk="0">
                  <a:moveTo>
                    <a:pt x="1775" y="810"/>
                  </a:moveTo>
                  <a:cubicBezTo>
                    <a:pt x="1179" y="583"/>
                    <a:pt x="584" y="369"/>
                    <a:pt x="0" y="155"/>
                  </a:cubicBezTo>
                  <a:cubicBezTo>
                    <a:pt x="24" y="107"/>
                    <a:pt x="36" y="48"/>
                    <a:pt x="60" y="0"/>
                  </a:cubicBezTo>
                  <a:cubicBezTo>
                    <a:pt x="655" y="226"/>
                    <a:pt x="1251" y="452"/>
                    <a:pt x="1834" y="667"/>
                  </a:cubicBezTo>
                  <a:cubicBezTo>
                    <a:pt x="1810" y="702"/>
                    <a:pt x="1786" y="762"/>
                    <a:pt x="1775" y="8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40"/>
            <p:cNvSpPr/>
            <p:nvPr/>
          </p:nvSpPr>
          <p:spPr>
            <a:xfrm>
              <a:off x="3839150" y="1988175"/>
              <a:ext cx="41700" cy="19075"/>
            </a:xfrm>
            <a:custGeom>
              <a:avLst/>
              <a:gdLst/>
              <a:ahLst/>
              <a:cxnLst/>
              <a:rect l="l" t="t" r="r" b="b"/>
              <a:pathLst>
                <a:path w="1668" h="763" extrusionOk="0">
                  <a:moveTo>
                    <a:pt x="1620" y="762"/>
                  </a:moveTo>
                  <a:cubicBezTo>
                    <a:pt x="1084" y="560"/>
                    <a:pt x="549" y="358"/>
                    <a:pt x="1" y="143"/>
                  </a:cubicBezTo>
                  <a:cubicBezTo>
                    <a:pt x="13" y="108"/>
                    <a:pt x="37" y="48"/>
                    <a:pt x="60" y="0"/>
                  </a:cubicBezTo>
                  <a:cubicBezTo>
                    <a:pt x="596" y="203"/>
                    <a:pt x="1132" y="405"/>
                    <a:pt x="1668" y="608"/>
                  </a:cubicBezTo>
                  <a:cubicBezTo>
                    <a:pt x="1644" y="655"/>
                    <a:pt x="1632" y="715"/>
                    <a:pt x="1620" y="7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40"/>
            <p:cNvSpPr/>
            <p:nvPr/>
          </p:nvSpPr>
          <p:spPr>
            <a:xfrm>
              <a:off x="3136975" y="2225100"/>
              <a:ext cx="62550" cy="11050"/>
            </a:xfrm>
            <a:custGeom>
              <a:avLst/>
              <a:gdLst/>
              <a:ahLst/>
              <a:cxnLst/>
              <a:rect l="l" t="t" r="r" b="b"/>
              <a:pathLst>
                <a:path w="2502" h="442" extrusionOk="0">
                  <a:moveTo>
                    <a:pt x="1" y="1"/>
                  </a:moveTo>
                  <a:lnTo>
                    <a:pt x="2501" y="406"/>
                  </a:lnTo>
                  <a:lnTo>
                    <a:pt x="2501" y="441"/>
                  </a:lnTo>
                  <a:cubicBezTo>
                    <a:pt x="2227" y="417"/>
                    <a:pt x="1977" y="406"/>
                    <a:pt x="1715" y="382"/>
                  </a:cubicBezTo>
                  <a:cubicBezTo>
                    <a:pt x="1239" y="322"/>
                    <a:pt x="739" y="239"/>
                    <a:pt x="263" y="156"/>
                  </a:cubicBezTo>
                  <a:cubicBezTo>
                    <a:pt x="180" y="144"/>
                    <a:pt x="84" y="4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40"/>
            <p:cNvSpPr/>
            <p:nvPr/>
          </p:nvSpPr>
          <p:spPr>
            <a:xfrm>
              <a:off x="3202775" y="2211425"/>
              <a:ext cx="50325" cy="4475"/>
            </a:xfrm>
            <a:custGeom>
              <a:avLst/>
              <a:gdLst/>
              <a:ahLst/>
              <a:cxnLst/>
              <a:rect l="l" t="t" r="r" b="b"/>
              <a:pathLst>
                <a:path w="2013" h="179" extrusionOk="0">
                  <a:moveTo>
                    <a:pt x="2012" y="119"/>
                  </a:moveTo>
                  <a:cubicBezTo>
                    <a:pt x="1905" y="131"/>
                    <a:pt x="1786" y="179"/>
                    <a:pt x="1679" y="179"/>
                  </a:cubicBezTo>
                  <a:cubicBezTo>
                    <a:pt x="1119" y="155"/>
                    <a:pt x="548" y="119"/>
                    <a:pt x="0" y="95"/>
                  </a:cubicBezTo>
                  <a:lnTo>
                    <a:pt x="0" y="0"/>
                  </a:lnTo>
                  <a:cubicBezTo>
                    <a:pt x="667" y="24"/>
                    <a:pt x="1322" y="71"/>
                    <a:pt x="2001" y="107"/>
                  </a:cubicBezTo>
                  <a:cubicBezTo>
                    <a:pt x="2001" y="107"/>
                    <a:pt x="2012" y="107"/>
                    <a:pt x="2012" y="11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40"/>
            <p:cNvSpPr/>
            <p:nvPr/>
          </p:nvSpPr>
          <p:spPr>
            <a:xfrm>
              <a:off x="2551800" y="2577225"/>
              <a:ext cx="155400" cy="61650"/>
            </a:xfrm>
            <a:custGeom>
              <a:avLst/>
              <a:gdLst/>
              <a:ahLst/>
              <a:cxnLst/>
              <a:rect l="l" t="t" r="r" b="b"/>
              <a:pathLst>
                <a:path w="6216" h="2466" extrusionOk="0">
                  <a:moveTo>
                    <a:pt x="6156" y="2465"/>
                  </a:moveTo>
                  <a:lnTo>
                    <a:pt x="0" y="108"/>
                  </a:lnTo>
                  <a:cubicBezTo>
                    <a:pt x="12" y="72"/>
                    <a:pt x="24" y="25"/>
                    <a:pt x="36" y="1"/>
                  </a:cubicBezTo>
                  <a:cubicBezTo>
                    <a:pt x="2143" y="668"/>
                    <a:pt x="4167" y="1537"/>
                    <a:pt x="6215" y="2311"/>
                  </a:cubicBezTo>
                  <a:cubicBezTo>
                    <a:pt x="6203" y="2370"/>
                    <a:pt x="6168" y="2430"/>
                    <a:pt x="6156" y="246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40"/>
            <p:cNvSpPr/>
            <p:nvPr/>
          </p:nvSpPr>
          <p:spPr>
            <a:xfrm>
              <a:off x="2625625" y="2571275"/>
              <a:ext cx="100625" cy="38725"/>
            </a:xfrm>
            <a:custGeom>
              <a:avLst/>
              <a:gdLst/>
              <a:ahLst/>
              <a:cxnLst/>
              <a:rect l="l" t="t" r="r" b="b"/>
              <a:pathLst>
                <a:path w="4025" h="1549" extrusionOk="0">
                  <a:moveTo>
                    <a:pt x="60" y="1"/>
                  </a:moveTo>
                  <a:cubicBezTo>
                    <a:pt x="1393" y="477"/>
                    <a:pt x="2703" y="965"/>
                    <a:pt x="4024" y="1441"/>
                  </a:cubicBezTo>
                  <a:cubicBezTo>
                    <a:pt x="4024" y="1477"/>
                    <a:pt x="4012" y="1501"/>
                    <a:pt x="4012" y="1548"/>
                  </a:cubicBezTo>
                  <a:cubicBezTo>
                    <a:pt x="3846" y="1513"/>
                    <a:pt x="3679" y="1513"/>
                    <a:pt x="3536" y="1477"/>
                  </a:cubicBezTo>
                  <a:cubicBezTo>
                    <a:pt x="2417" y="1072"/>
                    <a:pt x="1298" y="656"/>
                    <a:pt x="179" y="239"/>
                  </a:cubicBezTo>
                  <a:cubicBezTo>
                    <a:pt x="119" y="203"/>
                    <a:pt x="60" y="144"/>
                    <a:pt x="0" y="120"/>
                  </a:cubicBezTo>
                  <a:cubicBezTo>
                    <a:pt x="36" y="72"/>
                    <a:pt x="48"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40"/>
            <p:cNvSpPr/>
            <p:nvPr/>
          </p:nvSpPr>
          <p:spPr>
            <a:xfrm>
              <a:off x="2482750" y="2609975"/>
              <a:ext cx="91400" cy="42875"/>
            </a:xfrm>
            <a:custGeom>
              <a:avLst/>
              <a:gdLst/>
              <a:ahLst/>
              <a:cxnLst/>
              <a:rect l="l" t="t" r="r" b="b"/>
              <a:pathLst>
                <a:path w="3656" h="1715" extrusionOk="0">
                  <a:moveTo>
                    <a:pt x="60" y="0"/>
                  </a:moveTo>
                  <a:cubicBezTo>
                    <a:pt x="1250" y="524"/>
                    <a:pt x="2465" y="1060"/>
                    <a:pt x="3655" y="1572"/>
                  </a:cubicBezTo>
                  <a:cubicBezTo>
                    <a:pt x="3631" y="1620"/>
                    <a:pt x="3608" y="1667"/>
                    <a:pt x="3596" y="1715"/>
                  </a:cubicBezTo>
                  <a:cubicBezTo>
                    <a:pt x="2381" y="1215"/>
                    <a:pt x="1167" y="715"/>
                    <a:pt x="0" y="120"/>
                  </a:cubicBezTo>
                  <a:cubicBezTo>
                    <a:pt x="36" y="72"/>
                    <a:pt x="48" y="48"/>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40"/>
            <p:cNvSpPr/>
            <p:nvPr/>
          </p:nvSpPr>
          <p:spPr>
            <a:xfrm>
              <a:off x="2452675" y="2613550"/>
              <a:ext cx="89625" cy="44075"/>
            </a:xfrm>
            <a:custGeom>
              <a:avLst/>
              <a:gdLst/>
              <a:ahLst/>
              <a:cxnLst/>
              <a:rect l="l" t="t" r="r" b="b"/>
              <a:pathLst>
                <a:path w="3585" h="1763" extrusionOk="0">
                  <a:moveTo>
                    <a:pt x="3525" y="1762"/>
                  </a:moveTo>
                  <a:lnTo>
                    <a:pt x="1" y="155"/>
                  </a:lnTo>
                  <a:cubicBezTo>
                    <a:pt x="12" y="108"/>
                    <a:pt x="48" y="60"/>
                    <a:pt x="60" y="0"/>
                  </a:cubicBezTo>
                  <a:cubicBezTo>
                    <a:pt x="1239" y="536"/>
                    <a:pt x="2406" y="1060"/>
                    <a:pt x="3584" y="1596"/>
                  </a:cubicBezTo>
                  <a:cubicBezTo>
                    <a:pt x="3572" y="1667"/>
                    <a:pt x="3560" y="1715"/>
                    <a:pt x="3525" y="17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40"/>
            <p:cNvSpPr/>
            <p:nvPr/>
          </p:nvSpPr>
          <p:spPr>
            <a:xfrm>
              <a:off x="2568750" y="2596575"/>
              <a:ext cx="95575" cy="39925"/>
            </a:xfrm>
            <a:custGeom>
              <a:avLst/>
              <a:gdLst/>
              <a:ahLst/>
              <a:cxnLst/>
              <a:rect l="l" t="t" r="r" b="b"/>
              <a:pathLst>
                <a:path w="3823" h="1597" extrusionOk="0">
                  <a:moveTo>
                    <a:pt x="3799" y="1596"/>
                  </a:moveTo>
                  <a:cubicBezTo>
                    <a:pt x="2489" y="1203"/>
                    <a:pt x="1251" y="644"/>
                    <a:pt x="1" y="108"/>
                  </a:cubicBezTo>
                  <a:cubicBezTo>
                    <a:pt x="13" y="72"/>
                    <a:pt x="37" y="25"/>
                    <a:pt x="49" y="1"/>
                  </a:cubicBezTo>
                  <a:cubicBezTo>
                    <a:pt x="1311" y="489"/>
                    <a:pt x="2561" y="1001"/>
                    <a:pt x="3823" y="1489"/>
                  </a:cubicBezTo>
                  <a:cubicBezTo>
                    <a:pt x="3811" y="1537"/>
                    <a:pt x="3811" y="1560"/>
                    <a:pt x="3799" y="15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40"/>
            <p:cNvSpPr/>
            <p:nvPr/>
          </p:nvSpPr>
          <p:spPr>
            <a:xfrm>
              <a:off x="2611925" y="2580500"/>
              <a:ext cx="57775" cy="29500"/>
            </a:xfrm>
            <a:custGeom>
              <a:avLst/>
              <a:gdLst/>
              <a:ahLst/>
              <a:cxnLst/>
              <a:rect l="l" t="t" r="r" b="b"/>
              <a:pathLst>
                <a:path w="2311" h="1180" extrusionOk="0">
                  <a:moveTo>
                    <a:pt x="2251" y="1179"/>
                  </a:moveTo>
                  <a:cubicBezTo>
                    <a:pt x="1501" y="834"/>
                    <a:pt x="762" y="489"/>
                    <a:pt x="0" y="156"/>
                  </a:cubicBezTo>
                  <a:cubicBezTo>
                    <a:pt x="36" y="108"/>
                    <a:pt x="48" y="48"/>
                    <a:pt x="72" y="1"/>
                  </a:cubicBezTo>
                  <a:cubicBezTo>
                    <a:pt x="822" y="346"/>
                    <a:pt x="1560" y="703"/>
                    <a:pt x="2310" y="1049"/>
                  </a:cubicBezTo>
                  <a:cubicBezTo>
                    <a:pt x="2274" y="1084"/>
                    <a:pt x="2263" y="1132"/>
                    <a:pt x="2251" y="11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40"/>
            <p:cNvSpPr/>
            <p:nvPr/>
          </p:nvSpPr>
          <p:spPr>
            <a:xfrm>
              <a:off x="2394625" y="2662075"/>
              <a:ext cx="47650" cy="26800"/>
            </a:xfrm>
            <a:custGeom>
              <a:avLst/>
              <a:gdLst/>
              <a:ahLst/>
              <a:cxnLst/>
              <a:rect l="l" t="t" r="r" b="b"/>
              <a:pathLst>
                <a:path w="1906" h="1072" extrusionOk="0">
                  <a:moveTo>
                    <a:pt x="1834" y="1072"/>
                  </a:moveTo>
                  <a:lnTo>
                    <a:pt x="1" y="131"/>
                  </a:lnTo>
                  <a:cubicBezTo>
                    <a:pt x="37" y="83"/>
                    <a:pt x="48" y="48"/>
                    <a:pt x="72" y="0"/>
                  </a:cubicBezTo>
                  <a:lnTo>
                    <a:pt x="1906" y="941"/>
                  </a:lnTo>
                  <a:cubicBezTo>
                    <a:pt x="1882" y="976"/>
                    <a:pt x="1846" y="1024"/>
                    <a:pt x="1834" y="10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40"/>
            <p:cNvSpPr/>
            <p:nvPr/>
          </p:nvSpPr>
          <p:spPr>
            <a:xfrm>
              <a:off x="2394625" y="2647475"/>
              <a:ext cx="47350" cy="26825"/>
            </a:xfrm>
            <a:custGeom>
              <a:avLst/>
              <a:gdLst/>
              <a:ahLst/>
              <a:cxnLst/>
              <a:rect l="l" t="t" r="r" b="b"/>
              <a:pathLst>
                <a:path w="1894" h="1073" extrusionOk="0">
                  <a:moveTo>
                    <a:pt x="72" y="1"/>
                  </a:moveTo>
                  <a:cubicBezTo>
                    <a:pt x="691" y="310"/>
                    <a:pt x="1299" y="644"/>
                    <a:pt x="1894" y="953"/>
                  </a:cubicBezTo>
                  <a:cubicBezTo>
                    <a:pt x="1882" y="1001"/>
                    <a:pt x="1846" y="1048"/>
                    <a:pt x="1834" y="1072"/>
                  </a:cubicBezTo>
                  <a:cubicBezTo>
                    <a:pt x="1227" y="763"/>
                    <a:pt x="608" y="453"/>
                    <a:pt x="1" y="120"/>
                  </a:cubicBezTo>
                  <a:cubicBezTo>
                    <a:pt x="25" y="96"/>
                    <a:pt x="60" y="4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40"/>
            <p:cNvSpPr/>
            <p:nvPr/>
          </p:nvSpPr>
          <p:spPr>
            <a:xfrm>
              <a:off x="2520850" y="2670700"/>
              <a:ext cx="40500" cy="20550"/>
            </a:xfrm>
            <a:custGeom>
              <a:avLst/>
              <a:gdLst/>
              <a:ahLst/>
              <a:cxnLst/>
              <a:rect l="l" t="t" r="r" b="b"/>
              <a:pathLst>
                <a:path w="1620" h="822" extrusionOk="0">
                  <a:moveTo>
                    <a:pt x="60" y="0"/>
                  </a:moveTo>
                  <a:cubicBezTo>
                    <a:pt x="583" y="238"/>
                    <a:pt x="1095" y="453"/>
                    <a:pt x="1619" y="691"/>
                  </a:cubicBezTo>
                  <a:cubicBezTo>
                    <a:pt x="1607" y="739"/>
                    <a:pt x="1572" y="786"/>
                    <a:pt x="1560" y="822"/>
                  </a:cubicBezTo>
                  <a:cubicBezTo>
                    <a:pt x="1036" y="584"/>
                    <a:pt x="524" y="358"/>
                    <a:pt x="0" y="131"/>
                  </a:cubicBezTo>
                  <a:cubicBezTo>
                    <a:pt x="24" y="84"/>
                    <a:pt x="36"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40"/>
            <p:cNvSpPr/>
            <p:nvPr/>
          </p:nvSpPr>
          <p:spPr>
            <a:xfrm>
              <a:off x="2431250" y="2592700"/>
              <a:ext cx="32475" cy="14925"/>
            </a:xfrm>
            <a:custGeom>
              <a:avLst/>
              <a:gdLst/>
              <a:ahLst/>
              <a:cxnLst/>
              <a:rect l="l" t="t" r="r" b="b"/>
              <a:pathLst>
                <a:path w="1299" h="597" extrusionOk="0">
                  <a:moveTo>
                    <a:pt x="48" y="1"/>
                  </a:moveTo>
                  <a:cubicBezTo>
                    <a:pt x="465" y="156"/>
                    <a:pt x="893" y="287"/>
                    <a:pt x="1298" y="441"/>
                  </a:cubicBezTo>
                  <a:cubicBezTo>
                    <a:pt x="1286" y="501"/>
                    <a:pt x="1274" y="537"/>
                    <a:pt x="1239" y="596"/>
                  </a:cubicBezTo>
                  <a:cubicBezTo>
                    <a:pt x="834" y="465"/>
                    <a:pt x="405" y="322"/>
                    <a:pt x="0" y="180"/>
                  </a:cubicBezTo>
                  <a:cubicBezTo>
                    <a:pt x="24" y="108"/>
                    <a:pt x="36" y="49"/>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40"/>
            <p:cNvSpPr/>
            <p:nvPr/>
          </p:nvSpPr>
          <p:spPr>
            <a:xfrm>
              <a:off x="2578000" y="2660275"/>
              <a:ext cx="32750" cy="17000"/>
            </a:xfrm>
            <a:custGeom>
              <a:avLst/>
              <a:gdLst/>
              <a:ahLst/>
              <a:cxnLst/>
              <a:rect l="l" t="t" r="r" b="b"/>
              <a:pathLst>
                <a:path w="1310" h="680" extrusionOk="0">
                  <a:moveTo>
                    <a:pt x="1274" y="679"/>
                  </a:moveTo>
                  <a:cubicBezTo>
                    <a:pt x="857" y="489"/>
                    <a:pt x="417" y="310"/>
                    <a:pt x="0" y="120"/>
                  </a:cubicBezTo>
                  <a:cubicBezTo>
                    <a:pt x="24" y="72"/>
                    <a:pt x="36" y="36"/>
                    <a:pt x="48" y="1"/>
                  </a:cubicBezTo>
                  <a:cubicBezTo>
                    <a:pt x="476" y="155"/>
                    <a:pt x="893" y="346"/>
                    <a:pt x="1310" y="560"/>
                  </a:cubicBezTo>
                  <a:cubicBezTo>
                    <a:pt x="1298" y="608"/>
                    <a:pt x="1286" y="632"/>
                    <a:pt x="1274" y="6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40"/>
            <p:cNvSpPr/>
            <p:nvPr/>
          </p:nvSpPr>
          <p:spPr>
            <a:xfrm>
              <a:off x="2215450" y="2123600"/>
              <a:ext cx="94675" cy="47350"/>
            </a:xfrm>
            <a:custGeom>
              <a:avLst/>
              <a:gdLst/>
              <a:ahLst/>
              <a:cxnLst/>
              <a:rect l="l" t="t" r="r" b="b"/>
              <a:pathLst>
                <a:path w="3787" h="1894" extrusionOk="0">
                  <a:moveTo>
                    <a:pt x="3703" y="1894"/>
                  </a:moveTo>
                  <a:cubicBezTo>
                    <a:pt x="2429" y="1370"/>
                    <a:pt x="1167" y="834"/>
                    <a:pt x="0" y="132"/>
                  </a:cubicBezTo>
                  <a:cubicBezTo>
                    <a:pt x="12" y="84"/>
                    <a:pt x="36" y="48"/>
                    <a:pt x="48" y="1"/>
                  </a:cubicBezTo>
                  <a:cubicBezTo>
                    <a:pt x="1298" y="572"/>
                    <a:pt x="2536" y="1132"/>
                    <a:pt x="3786" y="1703"/>
                  </a:cubicBezTo>
                  <a:cubicBezTo>
                    <a:pt x="3751" y="1763"/>
                    <a:pt x="3715" y="1834"/>
                    <a:pt x="3703" y="18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40"/>
            <p:cNvSpPr/>
            <p:nvPr/>
          </p:nvSpPr>
          <p:spPr>
            <a:xfrm>
              <a:off x="2121675" y="2104250"/>
              <a:ext cx="124450" cy="61050"/>
            </a:xfrm>
            <a:custGeom>
              <a:avLst/>
              <a:gdLst/>
              <a:ahLst/>
              <a:cxnLst/>
              <a:rect l="l" t="t" r="r" b="b"/>
              <a:pathLst>
                <a:path w="4978" h="2442" extrusionOk="0">
                  <a:moveTo>
                    <a:pt x="4942" y="2442"/>
                  </a:moveTo>
                  <a:cubicBezTo>
                    <a:pt x="3299" y="1656"/>
                    <a:pt x="1680" y="846"/>
                    <a:pt x="1" y="37"/>
                  </a:cubicBezTo>
                  <a:cubicBezTo>
                    <a:pt x="334" y="1"/>
                    <a:pt x="4561" y="2001"/>
                    <a:pt x="4978" y="2358"/>
                  </a:cubicBezTo>
                  <a:cubicBezTo>
                    <a:pt x="4954" y="2382"/>
                    <a:pt x="4954" y="2418"/>
                    <a:pt x="4942" y="244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40"/>
            <p:cNvSpPr/>
            <p:nvPr/>
          </p:nvSpPr>
          <p:spPr>
            <a:xfrm>
              <a:off x="2024050" y="2053650"/>
              <a:ext cx="87525" cy="43200"/>
            </a:xfrm>
            <a:custGeom>
              <a:avLst/>
              <a:gdLst/>
              <a:ahLst/>
              <a:cxnLst/>
              <a:rect l="l" t="t" r="r" b="b"/>
              <a:pathLst>
                <a:path w="3501" h="1728" extrusionOk="0">
                  <a:moveTo>
                    <a:pt x="60" y="1"/>
                  </a:moveTo>
                  <a:lnTo>
                    <a:pt x="3501" y="1560"/>
                  </a:lnTo>
                  <a:cubicBezTo>
                    <a:pt x="3465" y="1620"/>
                    <a:pt x="3453" y="1668"/>
                    <a:pt x="3430" y="1727"/>
                  </a:cubicBezTo>
                  <a:cubicBezTo>
                    <a:pt x="2275" y="1203"/>
                    <a:pt x="1132" y="667"/>
                    <a:pt x="1" y="144"/>
                  </a:cubicBezTo>
                  <a:cubicBezTo>
                    <a:pt x="12" y="96"/>
                    <a:pt x="36"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40"/>
            <p:cNvSpPr/>
            <p:nvPr/>
          </p:nvSpPr>
          <p:spPr>
            <a:xfrm>
              <a:off x="2027925" y="2071225"/>
              <a:ext cx="81275" cy="42875"/>
            </a:xfrm>
            <a:custGeom>
              <a:avLst/>
              <a:gdLst/>
              <a:ahLst/>
              <a:cxnLst/>
              <a:rect l="l" t="t" r="r" b="b"/>
              <a:pathLst>
                <a:path w="3251" h="1715" extrusionOk="0">
                  <a:moveTo>
                    <a:pt x="72" y="0"/>
                  </a:moveTo>
                  <a:cubicBezTo>
                    <a:pt x="1131" y="524"/>
                    <a:pt x="2203" y="1024"/>
                    <a:pt x="3251" y="1548"/>
                  </a:cubicBezTo>
                  <a:cubicBezTo>
                    <a:pt x="3227" y="1608"/>
                    <a:pt x="3191" y="1655"/>
                    <a:pt x="3179" y="1715"/>
                  </a:cubicBezTo>
                  <a:cubicBezTo>
                    <a:pt x="2120" y="1191"/>
                    <a:pt x="1048" y="667"/>
                    <a:pt x="0" y="167"/>
                  </a:cubicBezTo>
                  <a:cubicBezTo>
                    <a:pt x="24" y="107"/>
                    <a:pt x="36" y="6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40"/>
            <p:cNvSpPr/>
            <p:nvPr/>
          </p:nvSpPr>
          <p:spPr>
            <a:xfrm>
              <a:off x="2108575" y="2010800"/>
              <a:ext cx="50625" cy="24725"/>
            </a:xfrm>
            <a:custGeom>
              <a:avLst/>
              <a:gdLst/>
              <a:ahLst/>
              <a:cxnLst/>
              <a:rect l="l" t="t" r="r" b="b"/>
              <a:pathLst>
                <a:path w="2025" h="989" extrusionOk="0">
                  <a:moveTo>
                    <a:pt x="25" y="0"/>
                  </a:moveTo>
                  <a:cubicBezTo>
                    <a:pt x="108" y="24"/>
                    <a:pt x="179" y="0"/>
                    <a:pt x="251" y="36"/>
                  </a:cubicBezTo>
                  <a:cubicBezTo>
                    <a:pt x="787" y="250"/>
                    <a:pt x="1311" y="476"/>
                    <a:pt x="1846" y="715"/>
                  </a:cubicBezTo>
                  <a:cubicBezTo>
                    <a:pt x="1918" y="750"/>
                    <a:pt x="1965" y="846"/>
                    <a:pt x="2025" y="929"/>
                  </a:cubicBezTo>
                  <a:cubicBezTo>
                    <a:pt x="1918" y="941"/>
                    <a:pt x="1811" y="988"/>
                    <a:pt x="1727" y="953"/>
                  </a:cubicBezTo>
                  <a:cubicBezTo>
                    <a:pt x="1203" y="727"/>
                    <a:pt x="703" y="476"/>
                    <a:pt x="191" y="238"/>
                  </a:cubicBezTo>
                  <a:cubicBezTo>
                    <a:pt x="120" y="215"/>
                    <a:pt x="60" y="131"/>
                    <a:pt x="1" y="95"/>
                  </a:cubicBezTo>
                  <a:cubicBezTo>
                    <a:pt x="1" y="72"/>
                    <a:pt x="13" y="48"/>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40"/>
            <p:cNvSpPr/>
            <p:nvPr/>
          </p:nvSpPr>
          <p:spPr>
            <a:xfrm>
              <a:off x="2639900" y="2282550"/>
              <a:ext cx="62225" cy="28600"/>
            </a:xfrm>
            <a:custGeom>
              <a:avLst/>
              <a:gdLst/>
              <a:ahLst/>
              <a:cxnLst/>
              <a:rect l="l" t="t" r="r" b="b"/>
              <a:pathLst>
                <a:path w="2489" h="1144" extrusionOk="0">
                  <a:moveTo>
                    <a:pt x="2441" y="1144"/>
                  </a:moveTo>
                  <a:cubicBezTo>
                    <a:pt x="1620" y="798"/>
                    <a:pt x="822" y="465"/>
                    <a:pt x="1" y="120"/>
                  </a:cubicBezTo>
                  <a:cubicBezTo>
                    <a:pt x="12" y="72"/>
                    <a:pt x="24" y="48"/>
                    <a:pt x="36" y="1"/>
                  </a:cubicBezTo>
                  <a:cubicBezTo>
                    <a:pt x="894" y="251"/>
                    <a:pt x="1679" y="655"/>
                    <a:pt x="2489" y="1001"/>
                  </a:cubicBezTo>
                  <a:cubicBezTo>
                    <a:pt x="2465" y="1060"/>
                    <a:pt x="2453" y="1096"/>
                    <a:pt x="2441" y="11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40"/>
            <p:cNvSpPr/>
            <p:nvPr/>
          </p:nvSpPr>
          <p:spPr>
            <a:xfrm>
              <a:off x="2140125" y="2098300"/>
              <a:ext cx="53625" cy="26825"/>
            </a:xfrm>
            <a:custGeom>
              <a:avLst/>
              <a:gdLst/>
              <a:ahLst/>
              <a:cxnLst/>
              <a:rect l="l" t="t" r="r" b="b"/>
              <a:pathLst>
                <a:path w="2145" h="1073" extrusionOk="0">
                  <a:moveTo>
                    <a:pt x="60" y="1"/>
                  </a:moveTo>
                  <a:cubicBezTo>
                    <a:pt x="763" y="298"/>
                    <a:pt x="1465" y="608"/>
                    <a:pt x="2144" y="906"/>
                  </a:cubicBezTo>
                  <a:cubicBezTo>
                    <a:pt x="2120" y="965"/>
                    <a:pt x="2096" y="1025"/>
                    <a:pt x="2073" y="1072"/>
                  </a:cubicBezTo>
                  <a:cubicBezTo>
                    <a:pt x="1382" y="763"/>
                    <a:pt x="692" y="453"/>
                    <a:pt x="1" y="155"/>
                  </a:cubicBezTo>
                  <a:cubicBezTo>
                    <a:pt x="13" y="108"/>
                    <a:pt x="49" y="60"/>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40"/>
            <p:cNvSpPr/>
            <p:nvPr/>
          </p:nvSpPr>
          <p:spPr>
            <a:xfrm>
              <a:off x="2410100" y="2198900"/>
              <a:ext cx="69100" cy="35750"/>
            </a:xfrm>
            <a:custGeom>
              <a:avLst/>
              <a:gdLst/>
              <a:ahLst/>
              <a:cxnLst/>
              <a:rect l="l" t="t" r="r" b="b"/>
              <a:pathLst>
                <a:path w="2764" h="1430" extrusionOk="0">
                  <a:moveTo>
                    <a:pt x="2704" y="1430"/>
                  </a:moveTo>
                  <a:cubicBezTo>
                    <a:pt x="1811" y="977"/>
                    <a:pt x="894" y="549"/>
                    <a:pt x="1" y="96"/>
                  </a:cubicBezTo>
                  <a:cubicBezTo>
                    <a:pt x="25" y="72"/>
                    <a:pt x="37" y="25"/>
                    <a:pt x="49" y="1"/>
                  </a:cubicBezTo>
                  <a:cubicBezTo>
                    <a:pt x="953" y="430"/>
                    <a:pt x="1846" y="858"/>
                    <a:pt x="2763" y="1311"/>
                  </a:cubicBezTo>
                  <a:cubicBezTo>
                    <a:pt x="2727" y="1346"/>
                    <a:pt x="2716" y="1394"/>
                    <a:pt x="2704" y="143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40"/>
            <p:cNvSpPr/>
            <p:nvPr/>
          </p:nvSpPr>
          <p:spPr>
            <a:xfrm>
              <a:off x="2043700" y="2030725"/>
              <a:ext cx="61925" cy="25625"/>
            </a:xfrm>
            <a:custGeom>
              <a:avLst/>
              <a:gdLst/>
              <a:ahLst/>
              <a:cxnLst/>
              <a:rect l="l" t="t" r="r" b="b"/>
              <a:pathLst>
                <a:path w="2477" h="1025" extrusionOk="0">
                  <a:moveTo>
                    <a:pt x="2477" y="1025"/>
                  </a:moveTo>
                  <a:cubicBezTo>
                    <a:pt x="1655" y="727"/>
                    <a:pt x="834" y="418"/>
                    <a:pt x="0" y="120"/>
                  </a:cubicBezTo>
                  <a:cubicBezTo>
                    <a:pt x="24" y="72"/>
                    <a:pt x="36" y="37"/>
                    <a:pt x="48" y="1"/>
                  </a:cubicBezTo>
                  <a:cubicBezTo>
                    <a:pt x="250" y="72"/>
                    <a:pt x="477" y="132"/>
                    <a:pt x="691" y="203"/>
                  </a:cubicBezTo>
                  <a:cubicBezTo>
                    <a:pt x="1215" y="394"/>
                    <a:pt x="1727" y="596"/>
                    <a:pt x="2251" y="799"/>
                  </a:cubicBezTo>
                  <a:cubicBezTo>
                    <a:pt x="2322" y="834"/>
                    <a:pt x="2382" y="953"/>
                    <a:pt x="2477" y="10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40"/>
            <p:cNvSpPr/>
            <p:nvPr/>
          </p:nvSpPr>
          <p:spPr>
            <a:xfrm>
              <a:off x="2589900" y="2279875"/>
              <a:ext cx="55975" cy="28000"/>
            </a:xfrm>
            <a:custGeom>
              <a:avLst/>
              <a:gdLst/>
              <a:ahLst/>
              <a:cxnLst/>
              <a:rect l="l" t="t" r="r" b="b"/>
              <a:pathLst>
                <a:path w="2239" h="1120" extrusionOk="0">
                  <a:moveTo>
                    <a:pt x="48" y="0"/>
                  </a:moveTo>
                  <a:cubicBezTo>
                    <a:pt x="774" y="346"/>
                    <a:pt x="1500" y="667"/>
                    <a:pt x="2239" y="1013"/>
                  </a:cubicBezTo>
                  <a:cubicBezTo>
                    <a:pt x="2227" y="1048"/>
                    <a:pt x="2203" y="1084"/>
                    <a:pt x="2191" y="1120"/>
                  </a:cubicBezTo>
                  <a:cubicBezTo>
                    <a:pt x="1465" y="774"/>
                    <a:pt x="738" y="453"/>
                    <a:pt x="0" y="108"/>
                  </a:cubicBezTo>
                  <a:cubicBezTo>
                    <a:pt x="24" y="72"/>
                    <a:pt x="36" y="36"/>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40"/>
            <p:cNvSpPr/>
            <p:nvPr/>
          </p:nvSpPr>
          <p:spPr>
            <a:xfrm>
              <a:off x="2165725" y="1994125"/>
              <a:ext cx="52725" cy="23250"/>
            </a:xfrm>
            <a:custGeom>
              <a:avLst/>
              <a:gdLst/>
              <a:ahLst/>
              <a:cxnLst/>
              <a:rect l="l" t="t" r="r" b="b"/>
              <a:pathLst>
                <a:path w="2109" h="930" extrusionOk="0">
                  <a:moveTo>
                    <a:pt x="2073" y="929"/>
                  </a:moveTo>
                  <a:cubicBezTo>
                    <a:pt x="1394" y="655"/>
                    <a:pt x="691" y="393"/>
                    <a:pt x="1" y="108"/>
                  </a:cubicBezTo>
                  <a:cubicBezTo>
                    <a:pt x="25" y="72"/>
                    <a:pt x="37" y="48"/>
                    <a:pt x="37" y="0"/>
                  </a:cubicBezTo>
                  <a:cubicBezTo>
                    <a:pt x="715" y="274"/>
                    <a:pt x="1418" y="524"/>
                    <a:pt x="2108" y="786"/>
                  </a:cubicBezTo>
                  <a:cubicBezTo>
                    <a:pt x="2108" y="846"/>
                    <a:pt x="2084" y="882"/>
                    <a:pt x="2073" y="9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40"/>
            <p:cNvSpPr/>
            <p:nvPr/>
          </p:nvSpPr>
          <p:spPr>
            <a:xfrm>
              <a:off x="2337175" y="2166175"/>
              <a:ext cx="54500" cy="33350"/>
            </a:xfrm>
            <a:custGeom>
              <a:avLst/>
              <a:gdLst/>
              <a:ahLst/>
              <a:cxnLst/>
              <a:rect l="l" t="t" r="r" b="b"/>
              <a:pathLst>
                <a:path w="2180" h="1334" extrusionOk="0">
                  <a:moveTo>
                    <a:pt x="2120" y="1334"/>
                  </a:moveTo>
                  <a:cubicBezTo>
                    <a:pt x="1418" y="917"/>
                    <a:pt x="703" y="500"/>
                    <a:pt x="1" y="84"/>
                  </a:cubicBezTo>
                  <a:cubicBezTo>
                    <a:pt x="25" y="60"/>
                    <a:pt x="37" y="24"/>
                    <a:pt x="60" y="0"/>
                  </a:cubicBezTo>
                  <a:cubicBezTo>
                    <a:pt x="763" y="417"/>
                    <a:pt x="1477" y="834"/>
                    <a:pt x="2180" y="1250"/>
                  </a:cubicBezTo>
                  <a:cubicBezTo>
                    <a:pt x="2156" y="1274"/>
                    <a:pt x="2132" y="1310"/>
                    <a:pt x="2120" y="133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40"/>
            <p:cNvSpPr/>
            <p:nvPr/>
          </p:nvSpPr>
          <p:spPr>
            <a:xfrm>
              <a:off x="1984750" y="2047100"/>
              <a:ext cx="38725" cy="19375"/>
            </a:xfrm>
            <a:custGeom>
              <a:avLst/>
              <a:gdLst/>
              <a:ahLst/>
              <a:cxnLst/>
              <a:rect l="l" t="t" r="r" b="b"/>
              <a:pathLst>
                <a:path w="1549" h="775" extrusionOk="0">
                  <a:moveTo>
                    <a:pt x="1501" y="775"/>
                  </a:moveTo>
                  <a:cubicBezTo>
                    <a:pt x="989" y="548"/>
                    <a:pt x="501" y="322"/>
                    <a:pt x="1" y="96"/>
                  </a:cubicBezTo>
                  <a:cubicBezTo>
                    <a:pt x="13" y="72"/>
                    <a:pt x="25" y="25"/>
                    <a:pt x="37" y="1"/>
                  </a:cubicBezTo>
                  <a:cubicBezTo>
                    <a:pt x="549" y="215"/>
                    <a:pt x="1037" y="441"/>
                    <a:pt x="1549" y="656"/>
                  </a:cubicBezTo>
                  <a:cubicBezTo>
                    <a:pt x="1549" y="691"/>
                    <a:pt x="1525" y="727"/>
                    <a:pt x="1501" y="77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40"/>
            <p:cNvSpPr/>
            <p:nvPr/>
          </p:nvSpPr>
          <p:spPr>
            <a:xfrm>
              <a:off x="2481850" y="2231950"/>
              <a:ext cx="42275" cy="27400"/>
            </a:xfrm>
            <a:custGeom>
              <a:avLst/>
              <a:gdLst/>
              <a:ahLst/>
              <a:cxnLst/>
              <a:rect l="l" t="t" r="r" b="b"/>
              <a:pathLst>
                <a:path w="1691" h="1096" extrusionOk="0">
                  <a:moveTo>
                    <a:pt x="60" y="1"/>
                  </a:moveTo>
                  <a:cubicBezTo>
                    <a:pt x="608" y="346"/>
                    <a:pt x="1143" y="667"/>
                    <a:pt x="1691" y="1013"/>
                  </a:cubicBezTo>
                  <a:cubicBezTo>
                    <a:pt x="1679" y="1036"/>
                    <a:pt x="1655" y="1072"/>
                    <a:pt x="1631" y="1096"/>
                  </a:cubicBezTo>
                  <a:cubicBezTo>
                    <a:pt x="1084" y="763"/>
                    <a:pt x="548" y="429"/>
                    <a:pt x="0" y="84"/>
                  </a:cubicBezTo>
                  <a:cubicBezTo>
                    <a:pt x="24" y="60"/>
                    <a:pt x="36" y="24"/>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40"/>
            <p:cNvSpPr/>
            <p:nvPr/>
          </p:nvSpPr>
          <p:spPr>
            <a:xfrm>
              <a:off x="2715800" y="2334950"/>
              <a:ext cx="46175" cy="17275"/>
            </a:xfrm>
            <a:custGeom>
              <a:avLst/>
              <a:gdLst/>
              <a:ahLst/>
              <a:cxnLst/>
              <a:rect l="l" t="t" r="r" b="b"/>
              <a:pathLst>
                <a:path w="1847" h="691" extrusionOk="0">
                  <a:moveTo>
                    <a:pt x="24" y="0"/>
                  </a:moveTo>
                  <a:cubicBezTo>
                    <a:pt x="644" y="191"/>
                    <a:pt x="1239" y="405"/>
                    <a:pt x="1846" y="595"/>
                  </a:cubicBezTo>
                  <a:cubicBezTo>
                    <a:pt x="1834" y="631"/>
                    <a:pt x="1834" y="655"/>
                    <a:pt x="1810" y="691"/>
                  </a:cubicBezTo>
                  <a:cubicBezTo>
                    <a:pt x="1203" y="488"/>
                    <a:pt x="608" y="298"/>
                    <a:pt x="1" y="95"/>
                  </a:cubicBezTo>
                  <a:cubicBezTo>
                    <a:pt x="13" y="60"/>
                    <a:pt x="24" y="36"/>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40"/>
            <p:cNvSpPr/>
            <p:nvPr/>
          </p:nvSpPr>
          <p:spPr>
            <a:xfrm>
              <a:off x="2188050" y="2331975"/>
              <a:ext cx="58075" cy="96750"/>
            </a:xfrm>
            <a:custGeom>
              <a:avLst/>
              <a:gdLst/>
              <a:ahLst/>
              <a:cxnLst/>
              <a:rect l="l" t="t" r="r" b="b"/>
              <a:pathLst>
                <a:path w="2323" h="3870" extrusionOk="0">
                  <a:moveTo>
                    <a:pt x="1942" y="3429"/>
                  </a:moveTo>
                  <a:cubicBezTo>
                    <a:pt x="1715" y="3024"/>
                    <a:pt x="1513" y="2608"/>
                    <a:pt x="1275" y="2215"/>
                  </a:cubicBezTo>
                  <a:cubicBezTo>
                    <a:pt x="870" y="1548"/>
                    <a:pt x="441" y="881"/>
                    <a:pt x="37" y="214"/>
                  </a:cubicBezTo>
                  <a:cubicBezTo>
                    <a:pt x="1" y="155"/>
                    <a:pt x="1" y="72"/>
                    <a:pt x="1" y="0"/>
                  </a:cubicBezTo>
                  <a:lnTo>
                    <a:pt x="37" y="0"/>
                  </a:lnTo>
                  <a:cubicBezTo>
                    <a:pt x="48" y="0"/>
                    <a:pt x="48" y="12"/>
                    <a:pt x="60" y="12"/>
                  </a:cubicBezTo>
                  <a:lnTo>
                    <a:pt x="48" y="0"/>
                  </a:lnTo>
                  <a:cubicBezTo>
                    <a:pt x="775" y="1191"/>
                    <a:pt x="1489" y="2393"/>
                    <a:pt x="2227" y="3584"/>
                  </a:cubicBezTo>
                  <a:cubicBezTo>
                    <a:pt x="2263" y="3679"/>
                    <a:pt x="2323" y="3762"/>
                    <a:pt x="2323" y="3870"/>
                  </a:cubicBezTo>
                  <a:cubicBezTo>
                    <a:pt x="2192" y="3727"/>
                    <a:pt x="2061" y="3572"/>
                    <a:pt x="1942" y="34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40"/>
            <p:cNvSpPr/>
            <p:nvPr/>
          </p:nvSpPr>
          <p:spPr>
            <a:xfrm>
              <a:off x="2080000" y="2298025"/>
              <a:ext cx="48250" cy="76525"/>
            </a:xfrm>
            <a:custGeom>
              <a:avLst/>
              <a:gdLst/>
              <a:ahLst/>
              <a:cxnLst/>
              <a:rect l="l" t="t" r="r" b="b"/>
              <a:pathLst>
                <a:path w="1930" h="3061" extrusionOk="0">
                  <a:moveTo>
                    <a:pt x="1811" y="3061"/>
                  </a:moveTo>
                  <a:cubicBezTo>
                    <a:pt x="1203" y="2061"/>
                    <a:pt x="596" y="1072"/>
                    <a:pt x="1" y="84"/>
                  </a:cubicBezTo>
                  <a:cubicBezTo>
                    <a:pt x="37" y="48"/>
                    <a:pt x="72" y="36"/>
                    <a:pt x="120" y="1"/>
                  </a:cubicBezTo>
                  <a:cubicBezTo>
                    <a:pt x="727" y="1001"/>
                    <a:pt x="1322" y="2001"/>
                    <a:pt x="1930" y="3001"/>
                  </a:cubicBezTo>
                  <a:cubicBezTo>
                    <a:pt x="1882" y="3025"/>
                    <a:pt x="1846" y="3037"/>
                    <a:pt x="1811" y="306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40"/>
            <p:cNvSpPr/>
            <p:nvPr/>
          </p:nvSpPr>
          <p:spPr>
            <a:xfrm>
              <a:off x="2095775" y="2299525"/>
              <a:ext cx="34275" cy="48525"/>
            </a:xfrm>
            <a:custGeom>
              <a:avLst/>
              <a:gdLst/>
              <a:ahLst/>
              <a:cxnLst/>
              <a:rect l="l" t="t" r="r" b="b"/>
              <a:pathLst>
                <a:path w="1371" h="1941" extrusionOk="0">
                  <a:moveTo>
                    <a:pt x="120" y="0"/>
                  </a:moveTo>
                  <a:cubicBezTo>
                    <a:pt x="537" y="631"/>
                    <a:pt x="953" y="1239"/>
                    <a:pt x="1370" y="1870"/>
                  </a:cubicBezTo>
                  <a:cubicBezTo>
                    <a:pt x="1346" y="1893"/>
                    <a:pt x="1299" y="1905"/>
                    <a:pt x="1275" y="1941"/>
                  </a:cubicBezTo>
                  <a:cubicBezTo>
                    <a:pt x="858" y="1334"/>
                    <a:pt x="418" y="715"/>
                    <a:pt x="1" y="107"/>
                  </a:cubicBezTo>
                  <a:cubicBezTo>
                    <a:pt x="37" y="60"/>
                    <a:pt x="84" y="36"/>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40"/>
            <p:cNvSpPr/>
            <p:nvPr/>
          </p:nvSpPr>
          <p:spPr>
            <a:xfrm>
              <a:off x="2248175" y="2373625"/>
              <a:ext cx="30100" cy="46175"/>
            </a:xfrm>
            <a:custGeom>
              <a:avLst/>
              <a:gdLst/>
              <a:ahLst/>
              <a:cxnLst/>
              <a:rect l="l" t="t" r="r" b="b"/>
              <a:pathLst>
                <a:path w="1204" h="1847" extrusionOk="0">
                  <a:moveTo>
                    <a:pt x="1108" y="1846"/>
                  </a:moveTo>
                  <a:cubicBezTo>
                    <a:pt x="739" y="1251"/>
                    <a:pt x="370" y="668"/>
                    <a:pt x="1" y="72"/>
                  </a:cubicBezTo>
                  <a:cubicBezTo>
                    <a:pt x="37" y="49"/>
                    <a:pt x="72" y="37"/>
                    <a:pt x="120" y="1"/>
                  </a:cubicBezTo>
                  <a:cubicBezTo>
                    <a:pt x="477" y="596"/>
                    <a:pt x="846" y="1192"/>
                    <a:pt x="1203" y="1775"/>
                  </a:cubicBezTo>
                  <a:cubicBezTo>
                    <a:pt x="1168" y="1799"/>
                    <a:pt x="1144" y="1834"/>
                    <a:pt x="1108" y="18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40"/>
            <p:cNvSpPr/>
            <p:nvPr/>
          </p:nvSpPr>
          <p:spPr>
            <a:xfrm>
              <a:off x="2243125" y="2352500"/>
              <a:ext cx="28000" cy="41700"/>
            </a:xfrm>
            <a:custGeom>
              <a:avLst/>
              <a:gdLst/>
              <a:ahLst/>
              <a:cxnLst/>
              <a:rect l="l" t="t" r="r" b="b"/>
              <a:pathLst>
                <a:path w="1120" h="1668" extrusionOk="0">
                  <a:moveTo>
                    <a:pt x="108" y="1"/>
                  </a:moveTo>
                  <a:cubicBezTo>
                    <a:pt x="453" y="536"/>
                    <a:pt x="774" y="1072"/>
                    <a:pt x="1120" y="1608"/>
                  </a:cubicBezTo>
                  <a:cubicBezTo>
                    <a:pt x="1084" y="1620"/>
                    <a:pt x="1060" y="1656"/>
                    <a:pt x="1013" y="1667"/>
                  </a:cubicBezTo>
                  <a:cubicBezTo>
                    <a:pt x="679" y="1132"/>
                    <a:pt x="346" y="608"/>
                    <a:pt x="1" y="72"/>
                  </a:cubicBezTo>
                  <a:cubicBezTo>
                    <a:pt x="36" y="48"/>
                    <a:pt x="84" y="13"/>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40"/>
            <p:cNvSpPr/>
            <p:nvPr/>
          </p:nvSpPr>
          <p:spPr>
            <a:xfrm>
              <a:off x="2118700" y="2315600"/>
              <a:ext cx="30700" cy="41975"/>
            </a:xfrm>
            <a:custGeom>
              <a:avLst/>
              <a:gdLst/>
              <a:ahLst/>
              <a:cxnLst/>
              <a:rect l="l" t="t" r="r" b="b"/>
              <a:pathLst>
                <a:path w="1228" h="1679" extrusionOk="0">
                  <a:moveTo>
                    <a:pt x="84" y="0"/>
                  </a:moveTo>
                  <a:cubicBezTo>
                    <a:pt x="477" y="536"/>
                    <a:pt x="846" y="1084"/>
                    <a:pt x="1227" y="1619"/>
                  </a:cubicBezTo>
                  <a:cubicBezTo>
                    <a:pt x="1203" y="1643"/>
                    <a:pt x="1168" y="1667"/>
                    <a:pt x="1156" y="1679"/>
                  </a:cubicBezTo>
                  <a:lnTo>
                    <a:pt x="1" y="72"/>
                  </a:lnTo>
                  <a:cubicBezTo>
                    <a:pt x="25" y="48"/>
                    <a:pt x="60" y="36"/>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40"/>
            <p:cNvSpPr/>
            <p:nvPr/>
          </p:nvSpPr>
          <p:spPr>
            <a:xfrm>
              <a:off x="2230625" y="2415600"/>
              <a:ext cx="21150" cy="38425"/>
            </a:xfrm>
            <a:custGeom>
              <a:avLst/>
              <a:gdLst/>
              <a:ahLst/>
              <a:cxnLst/>
              <a:rect l="l" t="t" r="r" b="b"/>
              <a:pathLst>
                <a:path w="846" h="1537" extrusionOk="0">
                  <a:moveTo>
                    <a:pt x="227" y="60"/>
                  </a:moveTo>
                  <a:lnTo>
                    <a:pt x="846" y="1489"/>
                  </a:lnTo>
                  <a:lnTo>
                    <a:pt x="762" y="1537"/>
                  </a:lnTo>
                  <a:cubicBezTo>
                    <a:pt x="501" y="1048"/>
                    <a:pt x="250" y="536"/>
                    <a:pt x="0" y="48"/>
                  </a:cubicBezTo>
                  <a:cubicBezTo>
                    <a:pt x="12" y="36"/>
                    <a:pt x="36" y="25"/>
                    <a:pt x="60" y="1"/>
                  </a:cubicBezTo>
                  <a:cubicBezTo>
                    <a:pt x="120" y="25"/>
                    <a:pt x="179" y="48"/>
                    <a:pt x="227" y="60"/>
                  </a:cubicBezTo>
                  <a:cubicBezTo>
                    <a:pt x="239" y="84"/>
                    <a:pt x="227" y="60"/>
                    <a:pt x="227"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40"/>
            <p:cNvSpPr/>
            <p:nvPr/>
          </p:nvSpPr>
          <p:spPr>
            <a:xfrm>
              <a:off x="2082975" y="2334950"/>
              <a:ext cx="29800" cy="42575"/>
            </a:xfrm>
            <a:custGeom>
              <a:avLst/>
              <a:gdLst/>
              <a:ahLst/>
              <a:cxnLst/>
              <a:rect l="l" t="t" r="r" b="b"/>
              <a:pathLst>
                <a:path w="1192" h="1703" extrusionOk="0">
                  <a:moveTo>
                    <a:pt x="72" y="0"/>
                  </a:moveTo>
                  <a:cubicBezTo>
                    <a:pt x="441" y="548"/>
                    <a:pt x="811" y="1084"/>
                    <a:pt x="1192" y="1643"/>
                  </a:cubicBezTo>
                  <a:cubicBezTo>
                    <a:pt x="1156" y="1655"/>
                    <a:pt x="1144" y="1667"/>
                    <a:pt x="1108" y="1703"/>
                  </a:cubicBezTo>
                  <a:cubicBezTo>
                    <a:pt x="739" y="1143"/>
                    <a:pt x="370" y="607"/>
                    <a:pt x="1" y="60"/>
                  </a:cubicBezTo>
                  <a:cubicBezTo>
                    <a:pt x="25" y="48"/>
                    <a:pt x="37"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40"/>
            <p:cNvSpPr/>
            <p:nvPr/>
          </p:nvSpPr>
          <p:spPr>
            <a:xfrm>
              <a:off x="2404450" y="2409650"/>
              <a:ext cx="24150" cy="39325"/>
            </a:xfrm>
            <a:custGeom>
              <a:avLst/>
              <a:gdLst/>
              <a:ahLst/>
              <a:cxnLst/>
              <a:rect l="l" t="t" r="r" b="b"/>
              <a:pathLst>
                <a:path w="966" h="1573" extrusionOk="0">
                  <a:moveTo>
                    <a:pt x="191" y="36"/>
                  </a:moveTo>
                  <a:cubicBezTo>
                    <a:pt x="382" y="393"/>
                    <a:pt x="560" y="763"/>
                    <a:pt x="751" y="1120"/>
                  </a:cubicBezTo>
                  <a:cubicBezTo>
                    <a:pt x="810" y="1251"/>
                    <a:pt x="882" y="1370"/>
                    <a:pt x="965" y="1513"/>
                  </a:cubicBezTo>
                  <a:cubicBezTo>
                    <a:pt x="929" y="1525"/>
                    <a:pt x="906" y="1536"/>
                    <a:pt x="870" y="1572"/>
                  </a:cubicBezTo>
                  <a:cubicBezTo>
                    <a:pt x="727" y="1298"/>
                    <a:pt x="560" y="1036"/>
                    <a:pt x="406" y="763"/>
                  </a:cubicBezTo>
                  <a:cubicBezTo>
                    <a:pt x="310" y="572"/>
                    <a:pt x="203" y="382"/>
                    <a:pt x="84" y="203"/>
                  </a:cubicBezTo>
                  <a:cubicBezTo>
                    <a:pt x="1" y="48"/>
                    <a:pt x="36" y="1"/>
                    <a:pt x="191" y="36"/>
                  </a:cubicBezTo>
                  <a:cubicBezTo>
                    <a:pt x="203" y="48"/>
                    <a:pt x="191" y="36"/>
                    <a:pt x="191"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40"/>
            <p:cNvSpPr/>
            <p:nvPr/>
          </p:nvSpPr>
          <p:spPr>
            <a:xfrm>
              <a:off x="2266350" y="2364100"/>
              <a:ext cx="21450" cy="37550"/>
            </a:xfrm>
            <a:custGeom>
              <a:avLst/>
              <a:gdLst/>
              <a:ahLst/>
              <a:cxnLst/>
              <a:rect l="l" t="t" r="r" b="b"/>
              <a:pathLst>
                <a:path w="858" h="1502" extrusionOk="0">
                  <a:moveTo>
                    <a:pt x="95" y="1"/>
                  </a:moveTo>
                  <a:cubicBezTo>
                    <a:pt x="357" y="489"/>
                    <a:pt x="607" y="965"/>
                    <a:pt x="857" y="1453"/>
                  </a:cubicBezTo>
                  <a:lnTo>
                    <a:pt x="774" y="1501"/>
                  </a:lnTo>
                  <a:cubicBezTo>
                    <a:pt x="512" y="1013"/>
                    <a:pt x="250" y="537"/>
                    <a:pt x="0" y="37"/>
                  </a:cubicBezTo>
                  <a:cubicBezTo>
                    <a:pt x="24" y="25"/>
                    <a:pt x="60" y="13"/>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40"/>
            <p:cNvSpPr/>
            <p:nvPr/>
          </p:nvSpPr>
          <p:spPr>
            <a:xfrm>
              <a:off x="2147575" y="2359950"/>
              <a:ext cx="22350" cy="33050"/>
            </a:xfrm>
            <a:custGeom>
              <a:avLst/>
              <a:gdLst/>
              <a:ahLst/>
              <a:cxnLst/>
              <a:rect l="l" t="t" r="r" b="b"/>
              <a:pathLst>
                <a:path w="894" h="1322" extrusionOk="0">
                  <a:moveTo>
                    <a:pt x="786" y="1322"/>
                  </a:moveTo>
                  <a:cubicBezTo>
                    <a:pt x="524" y="905"/>
                    <a:pt x="274" y="488"/>
                    <a:pt x="1" y="72"/>
                  </a:cubicBezTo>
                  <a:cubicBezTo>
                    <a:pt x="36" y="60"/>
                    <a:pt x="72" y="24"/>
                    <a:pt x="108" y="0"/>
                  </a:cubicBezTo>
                  <a:cubicBezTo>
                    <a:pt x="358" y="417"/>
                    <a:pt x="632" y="834"/>
                    <a:pt x="894" y="1250"/>
                  </a:cubicBezTo>
                  <a:cubicBezTo>
                    <a:pt x="846" y="1274"/>
                    <a:pt x="822" y="1310"/>
                    <a:pt x="786" y="132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40"/>
            <p:cNvSpPr/>
            <p:nvPr/>
          </p:nvSpPr>
          <p:spPr>
            <a:xfrm>
              <a:off x="2381525" y="2434650"/>
              <a:ext cx="22950" cy="38425"/>
            </a:xfrm>
            <a:custGeom>
              <a:avLst/>
              <a:gdLst/>
              <a:ahLst/>
              <a:cxnLst/>
              <a:rect l="l" t="t" r="r" b="b"/>
              <a:pathLst>
                <a:path w="918" h="1537" extrusionOk="0">
                  <a:moveTo>
                    <a:pt x="811" y="1537"/>
                  </a:moveTo>
                  <a:lnTo>
                    <a:pt x="1" y="60"/>
                  </a:lnTo>
                  <a:cubicBezTo>
                    <a:pt x="37" y="48"/>
                    <a:pt x="84" y="13"/>
                    <a:pt x="108" y="1"/>
                  </a:cubicBezTo>
                  <a:lnTo>
                    <a:pt x="918" y="1477"/>
                  </a:lnTo>
                  <a:cubicBezTo>
                    <a:pt x="870" y="1489"/>
                    <a:pt x="834" y="1501"/>
                    <a:pt x="811" y="15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40"/>
            <p:cNvSpPr/>
            <p:nvPr/>
          </p:nvSpPr>
          <p:spPr>
            <a:xfrm>
              <a:off x="2345225" y="2390900"/>
              <a:ext cx="21450" cy="40200"/>
            </a:xfrm>
            <a:custGeom>
              <a:avLst/>
              <a:gdLst/>
              <a:ahLst/>
              <a:cxnLst/>
              <a:rect l="l" t="t" r="r" b="b"/>
              <a:pathLst>
                <a:path w="858" h="1608" extrusionOk="0">
                  <a:moveTo>
                    <a:pt x="786" y="1608"/>
                  </a:moveTo>
                  <a:cubicBezTo>
                    <a:pt x="524" y="1084"/>
                    <a:pt x="262" y="560"/>
                    <a:pt x="0" y="36"/>
                  </a:cubicBezTo>
                  <a:lnTo>
                    <a:pt x="84" y="0"/>
                  </a:lnTo>
                  <a:cubicBezTo>
                    <a:pt x="346" y="512"/>
                    <a:pt x="608" y="1036"/>
                    <a:pt x="858" y="1560"/>
                  </a:cubicBezTo>
                  <a:cubicBezTo>
                    <a:pt x="834" y="1572"/>
                    <a:pt x="798" y="1584"/>
                    <a:pt x="786" y="160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40"/>
            <p:cNvSpPr/>
            <p:nvPr/>
          </p:nvSpPr>
          <p:spPr>
            <a:xfrm>
              <a:off x="2147575" y="2406375"/>
              <a:ext cx="22350" cy="35450"/>
            </a:xfrm>
            <a:custGeom>
              <a:avLst/>
              <a:gdLst/>
              <a:ahLst/>
              <a:cxnLst/>
              <a:rect l="l" t="t" r="r" b="b"/>
              <a:pathLst>
                <a:path w="894" h="1418" extrusionOk="0">
                  <a:moveTo>
                    <a:pt x="810" y="1417"/>
                  </a:moveTo>
                  <a:cubicBezTo>
                    <a:pt x="536" y="965"/>
                    <a:pt x="274" y="513"/>
                    <a:pt x="1" y="60"/>
                  </a:cubicBezTo>
                  <a:cubicBezTo>
                    <a:pt x="36" y="48"/>
                    <a:pt x="60" y="13"/>
                    <a:pt x="96" y="1"/>
                  </a:cubicBezTo>
                  <a:cubicBezTo>
                    <a:pt x="358" y="453"/>
                    <a:pt x="632" y="894"/>
                    <a:pt x="894" y="1358"/>
                  </a:cubicBezTo>
                  <a:cubicBezTo>
                    <a:pt x="870" y="1370"/>
                    <a:pt x="834" y="1382"/>
                    <a:pt x="810" y="14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40"/>
            <p:cNvSpPr/>
            <p:nvPr/>
          </p:nvSpPr>
          <p:spPr>
            <a:xfrm>
              <a:off x="2431250" y="2431075"/>
              <a:ext cx="23225" cy="36050"/>
            </a:xfrm>
            <a:custGeom>
              <a:avLst/>
              <a:gdLst/>
              <a:ahLst/>
              <a:cxnLst/>
              <a:rect l="l" t="t" r="r" b="b"/>
              <a:pathLst>
                <a:path w="929" h="1442" extrusionOk="0">
                  <a:moveTo>
                    <a:pt x="846" y="1441"/>
                  </a:moveTo>
                  <a:lnTo>
                    <a:pt x="0" y="60"/>
                  </a:lnTo>
                  <a:cubicBezTo>
                    <a:pt x="24" y="37"/>
                    <a:pt x="48" y="25"/>
                    <a:pt x="84" y="1"/>
                  </a:cubicBezTo>
                  <a:lnTo>
                    <a:pt x="929" y="1382"/>
                  </a:lnTo>
                  <a:cubicBezTo>
                    <a:pt x="905" y="1406"/>
                    <a:pt x="869" y="1430"/>
                    <a:pt x="846" y="14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40"/>
            <p:cNvSpPr/>
            <p:nvPr/>
          </p:nvSpPr>
          <p:spPr>
            <a:xfrm>
              <a:off x="2241625" y="2384050"/>
              <a:ext cx="20275" cy="36050"/>
            </a:xfrm>
            <a:custGeom>
              <a:avLst/>
              <a:gdLst/>
              <a:ahLst/>
              <a:cxnLst/>
              <a:rect l="l" t="t" r="r" b="b"/>
              <a:pathLst>
                <a:path w="811" h="1442" extrusionOk="0">
                  <a:moveTo>
                    <a:pt x="739" y="1441"/>
                  </a:moveTo>
                  <a:cubicBezTo>
                    <a:pt x="489" y="977"/>
                    <a:pt x="239" y="525"/>
                    <a:pt x="1" y="48"/>
                  </a:cubicBezTo>
                  <a:lnTo>
                    <a:pt x="96" y="1"/>
                  </a:lnTo>
                  <a:cubicBezTo>
                    <a:pt x="334" y="465"/>
                    <a:pt x="572" y="941"/>
                    <a:pt x="811" y="1406"/>
                  </a:cubicBezTo>
                  <a:cubicBezTo>
                    <a:pt x="787" y="1429"/>
                    <a:pt x="763" y="1429"/>
                    <a:pt x="739" y="14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40"/>
            <p:cNvSpPr/>
            <p:nvPr/>
          </p:nvSpPr>
          <p:spPr>
            <a:xfrm>
              <a:off x="2129425" y="2349525"/>
              <a:ext cx="21450" cy="29500"/>
            </a:xfrm>
            <a:custGeom>
              <a:avLst/>
              <a:gdLst/>
              <a:ahLst/>
              <a:cxnLst/>
              <a:rect l="l" t="t" r="r" b="b"/>
              <a:pathLst>
                <a:path w="858" h="1180" extrusionOk="0">
                  <a:moveTo>
                    <a:pt x="786" y="1179"/>
                  </a:moveTo>
                  <a:cubicBezTo>
                    <a:pt x="524" y="798"/>
                    <a:pt x="262" y="429"/>
                    <a:pt x="0" y="60"/>
                  </a:cubicBezTo>
                  <a:cubicBezTo>
                    <a:pt x="24" y="48"/>
                    <a:pt x="60" y="12"/>
                    <a:pt x="72" y="1"/>
                  </a:cubicBezTo>
                  <a:cubicBezTo>
                    <a:pt x="346" y="370"/>
                    <a:pt x="596" y="739"/>
                    <a:pt x="858" y="10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40"/>
            <p:cNvSpPr/>
            <p:nvPr/>
          </p:nvSpPr>
          <p:spPr>
            <a:xfrm>
              <a:off x="2093700" y="2337925"/>
              <a:ext cx="20850" cy="32450"/>
            </a:xfrm>
            <a:custGeom>
              <a:avLst/>
              <a:gdLst/>
              <a:ahLst/>
              <a:cxnLst/>
              <a:rect l="l" t="t" r="r" b="b"/>
              <a:pathLst>
                <a:path w="834" h="1298" extrusionOk="0">
                  <a:moveTo>
                    <a:pt x="739" y="1298"/>
                  </a:moveTo>
                  <a:cubicBezTo>
                    <a:pt x="489" y="881"/>
                    <a:pt x="251" y="465"/>
                    <a:pt x="1" y="60"/>
                  </a:cubicBezTo>
                  <a:cubicBezTo>
                    <a:pt x="24" y="48"/>
                    <a:pt x="60" y="36"/>
                    <a:pt x="84" y="0"/>
                  </a:cubicBezTo>
                  <a:cubicBezTo>
                    <a:pt x="346" y="417"/>
                    <a:pt x="584" y="822"/>
                    <a:pt x="834" y="1238"/>
                  </a:cubicBezTo>
                  <a:cubicBezTo>
                    <a:pt x="798" y="1262"/>
                    <a:pt x="774" y="1286"/>
                    <a:pt x="739" y="129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40"/>
            <p:cNvSpPr/>
            <p:nvPr/>
          </p:nvSpPr>
          <p:spPr>
            <a:xfrm>
              <a:off x="2213350" y="2444475"/>
              <a:ext cx="18200" cy="29800"/>
            </a:xfrm>
            <a:custGeom>
              <a:avLst/>
              <a:gdLst/>
              <a:ahLst/>
              <a:cxnLst/>
              <a:rect l="l" t="t" r="r" b="b"/>
              <a:pathLst>
                <a:path w="728" h="1192" extrusionOk="0">
                  <a:moveTo>
                    <a:pt x="96" y="1"/>
                  </a:moveTo>
                  <a:cubicBezTo>
                    <a:pt x="299" y="382"/>
                    <a:pt x="525" y="751"/>
                    <a:pt x="727" y="1144"/>
                  </a:cubicBezTo>
                  <a:cubicBezTo>
                    <a:pt x="703" y="1156"/>
                    <a:pt x="691" y="1167"/>
                    <a:pt x="656" y="1191"/>
                  </a:cubicBezTo>
                  <a:cubicBezTo>
                    <a:pt x="430" y="798"/>
                    <a:pt x="227" y="429"/>
                    <a:pt x="1"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40"/>
            <p:cNvSpPr/>
            <p:nvPr/>
          </p:nvSpPr>
          <p:spPr>
            <a:xfrm>
              <a:off x="2114250" y="2373625"/>
              <a:ext cx="21150" cy="26525"/>
            </a:xfrm>
            <a:custGeom>
              <a:avLst/>
              <a:gdLst/>
              <a:ahLst/>
              <a:cxnLst/>
              <a:rect l="l" t="t" r="r" b="b"/>
              <a:pathLst>
                <a:path w="846" h="1061" extrusionOk="0">
                  <a:moveTo>
                    <a:pt x="83" y="1"/>
                  </a:moveTo>
                  <a:cubicBezTo>
                    <a:pt x="333" y="334"/>
                    <a:pt x="595" y="668"/>
                    <a:pt x="845" y="1001"/>
                  </a:cubicBezTo>
                  <a:cubicBezTo>
                    <a:pt x="810" y="1013"/>
                    <a:pt x="798" y="1025"/>
                    <a:pt x="774" y="1061"/>
                  </a:cubicBezTo>
                  <a:cubicBezTo>
                    <a:pt x="512" y="727"/>
                    <a:pt x="250" y="406"/>
                    <a:pt x="0" y="60"/>
                  </a:cubicBezTo>
                  <a:cubicBezTo>
                    <a:pt x="24" y="37"/>
                    <a:pt x="60" y="13"/>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40"/>
            <p:cNvSpPr/>
            <p:nvPr/>
          </p:nvSpPr>
          <p:spPr>
            <a:xfrm>
              <a:off x="3158425" y="2840350"/>
              <a:ext cx="267325" cy="43500"/>
            </a:xfrm>
            <a:custGeom>
              <a:avLst/>
              <a:gdLst/>
              <a:ahLst/>
              <a:cxnLst/>
              <a:rect l="l" t="t" r="r" b="b"/>
              <a:pathLst>
                <a:path w="10693" h="1740" extrusionOk="0">
                  <a:moveTo>
                    <a:pt x="0" y="1549"/>
                  </a:moveTo>
                  <a:cubicBezTo>
                    <a:pt x="3536" y="918"/>
                    <a:pt x="7120" y="560"/>
                    <a:pt x="10656" y="1"/>
                  </a:cubicBezTo>
                  <a:cubicBezTo>
                    <a:pt x="10680" y="60"/>
                    <a:pt x="10680" y="96"/>
                    <a:pt x="10692" y="156"/>
                  </a:cubicBezTo>
                  <a:cubicBezTo>
                    <a:pt x="7132" y="680"/>
                    <a:pt x="3596" y="1215"/>
                    <a:pt x="36" y="1739"/>
                  </a:cubicBezTo>
                  <a:cubicBezTo>
                    <a:pt x="24" y="1668"/>
                    <a:pt x="0" y="1608"/>
                    <a:pt x="0" y="154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40"/>
            <p:cNvSpPr/>
            <p:nvPr/>
          </p:nvSpPr>
          <p:spPr>
            <a:xfrm>
              <a:off x="2825050" y="2897500"/>
              <a:ext cx="261350" cy="38725"/>
            </a:xfrm>
            <a:custGeom>
              <a:avLst/>
              <a:gdLst/>
              <a:ahLst/>
              <a:cxnLst/>
              <a:rect l="l" t="t" r="r" b="b"/>
              <a:pathLst>
                <a:path w="10454" h="1549" extrusionOk="0">
                  <a:moveTo>
                    <a:pt x="10454" y="120"/>
                  </a:moveTo>
                  <a:cubicBezTo>
                    <a:pt x="6989" y="596"/>
                    <a:pt x="3501" y="1072"/>
                    <a:pt x="36" y="1549"/>
                  </a:cubicBezTo>
                  <a:cubicBezTo>
                    <a:pt x="24" y="1501"/>
                    <a:pt x="24" y="1477"/>
                    <a:pt x="0" y="1430"/>
                  </a:cubicBezTo>
                  <a:cubicBezTo>
                    <a:pt x="84" y="1406"/>
                    <a:pt x="167" y="1358"/>
                    <a:pt x="238" y="1346"/>
                  </a:cubicBezTo>
                  <a:cubicBezTo>
                    <a:pt x="1238" y="1203"/>
                    <a:pt x="2239" y="1072"/>
                    <a:pt x="3251" y="941"/>
                  </a:cubicBezTo>
                  <a:cubicBezTo>
                    <a:pt x="4739" y="727"/>
                    <a:pt x="6239" y="537"/>
                    <a:pt x="7727" y="334"/>
                  </a:cubicBezTo>
                  <a:cubicBezTo>
                    <a:pt x="8513" y="227"/>
                    <a:pt x="9323" y="120"/>
                    <a:pt x="10109" y="13"/>
                  </a:cubicBezTo>
                  <a:cubicBezTo>
                    <a:pt x="10216" y="1"/>
                    <a:pt x="10335" y="1"/>
                    <a:pt x="10442" y="1"/>
                  </a:cubicBezTo>
                  <a:cubicBezTo>
                    <a:pt x="10442" y="49"/>
                    <a:pt x="10454" y="84"/>
                    <a:pt x="10454" y="1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40"/>
            <p:cNvSpPr/>
            <p:nvPr/>
          </p:nvSpPr>
          <p:spPr>
            <a:xfrm>
              <a:off x="3665025" y="2303100"/>
              <a:ext cx="70575" cy="53900"/>
            </a:xfrm>
            <a:custGeom>
              <a:avLst/>
              <a:gdLst/>
              <a:ahLst/>
              <a:cxnLst/>
              <a:rect l="l" t="t" r="r" b="b"/>
              <a:pathLst>
                <a:path w="2823" h="2156" extrusionOk="0">
                  <a:moveTo>
                    <a:pt x="96" y="0"/>
                  </a:moveTo>
                  <a:lnTo>
                    <a:pt x="2822" y="2048"/>
                  </a:lnTo>
                  <a:cubicBezTo>
                    <a:pt x="2799" y="2084"/>
                    <a:pt x="2775" y="2119"/>
                    <a:pt x="2751" y="2155"/>
                  </a:cubicBezTo>
                  <a:cubicBezTo>
                    <a:pt x="1822" y="1488"/>
                    <a:pt x="917" y="798"/>
                    <a:pt x="1" y="131"/>
                  </a:cubicBezTo>
                  <a:cubicBezTo>
                    <a:pt x="36" y="72"/>
                    <a:pt x="72" y="36"/>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40"/>
            <p:cNvSpPr/>
            <p:nvPr/>
          </p:nvSpPr>
          <p:spPr>
            <a:xfrm>
              <a:off x="3782600" y="2269150"/>
              <a:ext cx="50925" cy="41400"/>
            </a:xfrm>
            <a:custGeom>
              <a:avLst/>
              <a:gdLst/>
              <a:ahLst/>
              <a:cxnLst/>
              <a:rect l="l" t="t" r="r" b="b"/>
              <a:pathLst>
                <a:path w="2037" h="1656" extrusionOk="0">
                  <a:moveTo>
                    <a:pt x="1" y="1"/>
                  </a:moveTo>
                  <a:cubicBezTo>
                    <a:pt x="691" y="560"/>
                    <a:pt x="1382" y="1096"/>
                    <a:pt x="2037" y="1620"/>
                  </a:cubicBezTo>
                  <a:cubicBezTo>
                    <a:pt x="1703" y="1656"/>
                    <a:pt x="144" y="44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40"/>
            <p:cNvSpPr/>
            <p:nvPr/>
          </p:nvSpPr>
          <p:spPr>
            <a:xfrm>
              <a:off x="3623350" y="2321250"/>
              <a:ext cx="34250" cy="37525"/>
            </a:xfrm>
            <a:custGeom>
              <a:avLst/>
              <a:gdLst/>
              <a:ahLst/>
              <a:cxnLst/>
              <a:rect l="l" t="t" r="r" b="b"/>
              <a:pathLst>
                <a:path w="1370" h="1501" extrusionOk="0">
                  <a:moveTo>
                    <a:pt x="1251" y="1501"/>
                  </a:moveTo>
                  <a:cubicBezTo>
                    <a:pt x="834" y="1036"/>
                    <a:pt x="418" y="560"/>
                    <a:pt x="1" y="108"/>
                  </a:cubicBezTo>
                  <a:cubicBezTo>
                    <a:pt x="37" y="72"/>
                    <a:pt x="84" y="24"/>
                    <a:pt x="120" y="0"/>
                  </a:cubicBezTo>
                  <a:cubicBezTo>
                    <a:pt x="537" y="465"/>
                    <a:pt x="953" y="941"/>
                    <a:pt x="1370" y="1393"/>
                  </a:cubicBezTo>
                  <a:cubicBezTo>
                    <a:pt x="1334" y="1429"/>
                    <a:pt x="1287" y="1453"/>
                    <a:pt x="1251" y="150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40"/>
            <p:cNvSpPr/>
            <p:nvPr/>
          </p:nvSpPr>
          <p:spPr>
            <a:xfrm>
              <a:off x="3729625" y="2322450"/>
              <a:ext cx="53900" cy="30675"/>
            </a:xfrm>
            <a:custGeom>
              <a:avLst/>
              <a:gdLst/>
              <a:ahLst/>
              <a:cxnLst/>
              <a:rect l="l" t="t" r="r" b="b"/>
              <a:pathLst>
                <a:path w="2156" h="1227" extrusionOk="0">
                  <a:moveTo>
                    <a:pt x="60" y="0"/>
                  </a:moveTo>
                  <a:cubicBezTo>
                    <a:pt x="762" y="417"/>
                    <a:pt x="1465" y="834"/>
                    <a:pt x="2155" y="1226"/>
                  </a:cubicBezTo>
                  <a:cubicBezTo>
                    <a:pt x="1346" y="1024"/>
                    <a:pt x="703" y="500"/>
                    <a:pt x="0" y="83"/>
                  </a:cubicBezTo>
                  <a:cubicBezTo>
                    <a:pt x="36" y="60"/>
                    <a:pt x="48"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40"/>
            <p:cNvSpPr/>
            <p:nvPr/>
          </p:nvSpPr>
          <p:spPr>
            <a:xfrm>
              <a:off x="3507575" y="2318275"/>
              <a:ext cx="48250" cy="38725"/>
            </a:xfrm>
            <a:custGeom>
              <a:avLst/>
              <a:gdLst/>
              <a:ahLst/>
              <a:cxnLst/>
              <a:rect l="l" t="t" r="r" b="b"/>
              <a:pathLst>
                <a:path w="1930" h="1549" extrusionOk="0">
                  <a:moveTo>
                    <a:pt x="1870" y="1548"/>
                  </a:moveTo>
                  <a:cubicBezTo>
                    <a:pt x="1250" y="1072"/>
                    <a:pt x="619" y="584"/>
                    <a:pt x="0" y="108"/>
                  </a:cubicBezTo>
                  <a:cubicBezTo>
                    <a:pt x="24" y="72"/>
                    <a:pt x="60" y="24"/>
                    <a:pt x="72" y="0"/>
                  </a:cubicBezTo>
                  <a:cubicBezTo>
                    <a:pt x="703" y="477"/>
                    <a:pt x="1310" y="965"/>
                    <a:pt x="1929" y="1441"/>
                  </a:cubicBezTo>
                  <a:cubicBezTo>
                    <a:pt x="1917" y="1477"/>
                    <a:pt x="1905" y="1512"/>
                    <a:pt x="1870" y="15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40"/>
            <p:cNvSpPr/>
            <p:nvPr/>
          </p:nvSpPr>
          <p:spPr>
            <a:xfrm>
              <a:off x="3768025" y="2279875"/>
              <a:ext cx="45250" cy="40500"/>
            </a:xfrm>
            <a:custGeom>
              <a:avLst/>
              <a:gdLst/>
              <a:ahLst/>
              <a:cxnLst/>
              <a:rect l="l" t="t" r="r" b="b"/>
              <a:pathLst>
                <a:path w="1810" h="1620" extrusionOk="0">
                  <a:moveTo>
                    <a:pt x="1739" y="1620"/>
                  </a:moveTo>
                  <a:cubicBezTo>
                    <a:pt x="1155" y="1120"/>
                    <a:pt x="584" y="608"/>
                    <a:pt x="0" y="96"/>
                  </a:cubicBezTo>
                  <a:cubicBezTo>
                    <a:pt x="24" y="60"/>
                    <a:pt x="36" y="36"/>
                    <a:pt x="72" y="0"/>
                  </a:cubicBezTo>
                  <a:cubicBezTo>
                    <a:pt x="655" y="512"/>
                    <a:pt x="1227" y="1024"/>
                    <a:pt x="1810" y="1536"/>
                  </a:cubicBezTo>
                  <a:cubicBezTo>
                    <a:pt x="1786" y="1560"/>
                    <a:pt x="1774" y="1596"/>
                    <a:pt x="1739" y="162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40"/>
            <p:cNvSpPr/>
            <p:nvPr/>
          </p:nvSpPr>
          <p:spPr>
            <a:xfrm>
              <a:off x="3671875" y="2326600"/>
              <a:ext cx="49725" cy="38125"/>
            </a:xfrm>
            <a:custGeom>
              <a:avLst/>
              <a:gdLst/>
              <a:ahLst/>
              <a:cxnLst/>
              <a:rect l="l" t="t" r="r" b="b"/>
              <a:pathLst>
                <a:path w="1989" h="1525" extrusionOk="0">
                  <a:moveTo>
                    <a:pt x="1906" y="1525"/>
                  </a:moveTo>
                  <a:cubicBezTo>
                    <a:pt x="1274" y="1049"/>
                    <a:pt x="632" y="572"/>
                    <a:pt x="1" y="96"/>
                  </a:cubicBezTo>
                  <a:cubicBezTo>
                    <a:pt x="36" y="72"/>
                    <a:pt x="48" y="36"/>
                    <a:pt x="84" y="1"/>
                  </a:cubicBezTo>
                  <a:cubicBezTo>
                    <a:pt x="715" y="477"/>
                    <a:pt x="1346" y="953"/>
                    <a:pt x="1989" y="1441"/>
                  </a:cubicBezTo>
                  <a:cubicBezTo>
                    <a:pt x="1953" y="1465"/>
                    <a:pt x="1929" y="1501"/>
                    <a:pt x="1906" y="15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40"/>
            <p:cNvSpPr/>
            <p:nvPr/>
          </p:nvSpPr>
          <p:spPr>
            <a:xfrm>
              <a:off x="3798075" y="2263200"/>
              <a:ext cx="44375" cy="36050"/>
            </a:xfrm>
            <a:custGeom>
              <a:avLst/>
              <a:gdLst/>
              <a:ahLst/>
              <a:cxnLst/>
              <a:rect l="l" t="t" r="r" b="b"/>
              <a:pathLst>
                <a:path w="1775" h="1442" extrusionOk="0">
                  <a:moveTo>
                    <a:pt x="1727" y="1441"/>
                  </a:moveTo>
                  <a:cubicBezTo>
                    <a:pt x="1168" y="1001"/>
                    <a:pt x="584" y="537"/>
                    <a:pt x="1" y="84"/>
                  </a:cubicBezTo>
                  <a:cubicBezTo>
                    <a:pt x="13" y="60"/>
                    <a:pt x="48" y="25"/>
                    <a:pt x="60" y="1"/>
                  </a:cubicBezTo>
                  <a:cubicBezTo>
                    <a:pt x="620" y="441"/>
                    <a:pt x="1203" y="906"/>
                    <a:pt x="1775" y="1346"/>
                  </a:cubicBezTo>
                  <a:cubicBezTo>
                    <a:pt x="1775" y="1382"/>
                    <a:pt x="1739" y="1418"/>
                    <a:pt x="1727" y="14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40"/>
            <p:cNvSpPr/>
            <p:nvPr/>
          </p:nvSpPr>
          <p:spPr>
            <a:xfrm>
              <a:off x="3444775" y="2332250"/>
              <a:ext cx="46750" cy="33375"/>
            </a:xfrm>
            <a:custGeom>
              <a:avLst/>
              <a:gdLst/>
              <a:ahLst/>
              <a:cxnLst/>
              <a:rect l="l" t="t" r="r" b="b"/>
              <a:pathLst>
                <a:path w="1870" h="1335" extrusionOk="0">
                  <a:moveTo>
                    <a:pt x="60" y="1"/>
                  </a:moveTo>
                  <a:cubicBezTo>
                    <a:pt x="667" y="418"/>
                    <a:pt x="1262" y="834"/>
                    <a:pt x="1869" y="1251"/>
                  </a:cubicBezTo>
                  <a:cubicBezTo>
                    <a:pt x="1857" y="1287"/>
                    <a:pt x="1846" y="1299"/>
                    <a:pt x="1822" y="1334"/>
                  </a:cubicBezTo>
                  <a:lnTo>
                    <a:pt x="0" y="84"/>
                  </a:lnTo>
                  <a:cubicBezTo>
                    <a:pt x="12" y="49"/>
                    <a:pt x="24" y="3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40"/>
            <p:cNvSpPr/>
            <p:nvPr/>
          </p:nvSpPr>
          <p:spPr>
            <a:xfrm>
              <a:off x="3557275" y="2343575"/>
              <a:ext cx="38125" cy="26800"/>
            </a:xfrm>
            <a:custGeom>
              <a:avLst/>
              <a:gdLst/>
              <a:ahLst/>
              <a:cxnLst/>
              <a:rect l="l" t="t" r="r" b="b"/>
              <a:pathLst>
                <a:path w="1525" h="1072" extrusionOk="0">
                  <a:moveTo>
                    <a:pt x="48" y="0"/>
                  </a:moveTo>
                  <a:cubicBezTo>
                    <a:pt x="536" y="322"/>
                    <a:pt x="1036" y="655"/>
                    <a:pt x="1525" y="1001"/>
                  </a:cubicBezTo>
                  <a:cubicBezTo>
                    <a:pt x="1513" y="1024"/>
                    <a:pt x="1489" y="1036"/>
                    <a:pt x="1477" y="1072"/>
                  </a:cubicBezTo>
                  <a:lnTo>
                    <a:pt x="1" y="84"/>
                  </a:lnTo>
                  <a:cubicBezTo>
                    <a:pt x="36" y="60"/>
                    <a:pt x="48" y="24"/>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40"/>
            <p:cNvSpPr/>
            <p:nvPr/>
          </p:nvSpPr>
          <p:spPr>
            <a:xfrm>
              <a:off x="3580200" y="2343275"/>
              <a:ext cx="29200" cy="23250"/>
            </a:xfrm>
            <a:custGeom>
              <a:avLst/>
              <a:gdLst/>
              <a:ahLst/>
              <a:cxnLst/>
              <a:rect l="l" t="t" r="r" b="b"/>
              <a:pathLst>
                <a:path w="1168" h="930" extrusionOk="0">
                  <a:moveTo>
                    <a:pt x="72" y="1"/>
                  </a:moveTo>
                  <a:cubicBezTo>
                    <a:pt x="441" y="274"/>
                    <a:pt x="798" y="560"/>
                    <a:pt x="1167" y="858"/>
                  </a:cubicBezTo>
                  <a:cubicBezTo>
                    <a:pt x="1155" y="893"/>
                    <a:pt x="1131" y="917"/>
                    <a:pt x="1108" y="929"/>
                  </a:cubicBezTo>
                  <a:cubicBezTo>
                    <a:pt x="739" y="655"/>
                    <a:pt x="369" y="370"/>
                    <a:pt x="0" y="72"/>
                  </a:cubicBezTo>
                  <a:cubicBezTo>
                    <a:pt x="24" y="60"/>
                    <a:pt x="60" y="24"/>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40"/>
            <p:cNvSpPr/>
            <p:nvPr/>
          </p:nvSpPr>
          <p:spPr>
            <a:xfrm>
              <a:off x="3433750" y="2362025"/>
              <a:ext cx="29800" cy="19075"/>
            </a:xfrm>
            <a:custGeom>
              <a:avLst/>
              <a:gdLst/>
              <a:ahLst/>
              <a:cxnLst/>
              <a:rect l="l" t="t" r="r" b="b"/>
              <a:pathLst>
                <a:path w="1192" h="763" extrusionOk="0">
                  <a:moveTo>
                    <a:pt x="1155" y="763"/>
                  </a:moveTo>
                  <a:cubicBezTo>
                    <a:pt x="763" y="536"/>
                    <a:pt x="393" y="298"/>
                    <a:pt x="1" y="72"/>
                  </a:cubicBezTo>
                  <a:cubicBezTo>
                    <a:pt x="24" y="48"/>
                    <a:pt x="36" y="24"/>
                    <a:pt x="48" y="1"/>
                  </a:cubicBezTo>
                  <a:cubicBezTo>
                    <a:pt x="441" y="227"/>
                    <a:pt x="810" y="465"/>
                    <a:pt x="1191" y="691"/>
                  </a:cubicBezTo>
                  <a:cubicBezTo>
                    <a:pt x="1179" y="715"/>
                    <a:pt x="1167" y="751"/>
                    <a:pt x="1155" y="7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40"/>
            <p:cNvSpPr/>
            <p:nvPr/>
          </p:nvSpPr>
          <p:spPr>
            <a:xfrm>
              <a:off x="3359050" y="2364400"/>
              <a:ext cx="25325" cy="17000"/>
            </a:xfrm>
            <a:custGeom>
              <a:avLst/>
              <a:gdLst/>
              <a:ahLst/>
              <a:cxnLst/>
              <a:rect l="l" t="t" r="r" b="b"/>
              <a:pathLst>
                <a:path w="1013" h="680" extrusionOk="0">
                  <a:moveTo>
                    <a:pt x="988" y="679"/>
                  </a:moveTo>
                  <a:cubicBezTo>
                    <a:pt x="655" y="489"/>
                    <a:pt x="333" y="287"/>
                    <a:pt x="0" y="72"/>
                  </a:cubicBezTo>
                  <a:cubicBezTo>
                    <a:pt x="12" y="48"/>
                    <a:pt x="36" y="13"/>
                    <a:pt x="48" y="1"/>
                  </a:cubicBezTo>
                  <a:cubicBezTo>
                    <a:pt x="369" y="191"/>
                    <a:pt x="703" y="406"/>
                    <a:pt x="1012" y="596"/>
                  </a:cubicBezTo>
                  <a:cubicBezTo>
                    <a:pt x="1012" y="620"/>
                    <a:pt x="1000" y="656"/>
                    <a:pt x="988" y="67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40"/>
            <p:cNvSpPr/>
            <p:nvPr/>
          </p:nvSpPr>
          <p:spPr>
            <a:xfrm>
              <a:off x="2072875" y="2646300"/>
              <a:ext cx="310475" cy="172350"/>
            </a:xfrm>
            <a:custGeom>
              <a:avLst/>
              <a:gdLst/>
              <a:ahLst/>
              <a:cxnLst/>
              <a:rect l="l" t="t" r="r" b="b"/>
              <a:pathLst>
                <a:path w="12419" h="6894" extrusionOk="0">
                  <a:moveTo>
                    <a:pt x="4060" y="2488"/>
                  </a:moveTo>
                  <a:cubicBezTo>
                    <a:pt x="3584" y="2203"/>
                    <a:pt x="3120" y="1905"/>
                    <a:pt x="2631" y="1631"/>
                  </a:cubicBezTo>
                  <a:cubicBezTo>
                    <a:pt x="1846" y="1167"/>
                    <a:pt x="1036" y="714"/>
                    <a:pt x="238" y="262"/>
                  </a:cubicBezTo>
                  <a:cubicBezTo>
                    <a:pt x="143" y="214"/>
                    <a:pt x="72" y="155"/>
                    <a:pt x="0" y="95"/>
                  </a:cubicBezTo>
                  <a:lnTo>
                    <a:pt x="36" y="0"/>
                  </a:lnTo>
                  <a:cubicBezTo>
                    <a:pt x="131" y="48"/>
                    <a:pt x="238" y="71"/>
                    <a:pt x="322" y="119"/>
                  </a:cubicBezTo>
                  <a:cubicBezTo>
                    <a:pt x="3727" y="1965"/>
                    <a:pt x="7144" y="3810"/>
                    <a:pt x="10549" y="5667"/>
                  </a:cubicBezTo>
                  <a:cubicBezTo>
                    <a:pt x="11097" y="5965"/>
                    <a:pt x="11633" y="6310"/>
                    <a:pt x="12168" y="6620"/>
                  </a:cubicBezTo>
                  <a:cubicBezTo>
                    <a:pt x="12264" y="6679"/>
                    <a:pt x="12335" y="6739"/>
                    <a:pt x="12418" y="6810"/>
                  </a:cubicBezTo>
                  <a:cubicBezTo>
                    <a:pt x="12406" y="6834"/>
                    <a:pt x="12383" y="6858"/>
                    <a:pt x="12359" y="6894"/>
                  </a:cubicBezTo>
                  <a:lnTo>
                    <a:pt x="12049" y="6715"/>
                  </a:lnTo>
                  <a:cubicBezTo>
                    <a:pt x="9466" y="5322"/>
                    <a:pt x="6858" y="3929"/>
                    <a:pt x="4251" y="2536"/>
                  </a:cubicBezTo>
                  <a:cubicBezTo>
                    <a:pt x="4215" y="2512"/>
                    <a:pt x="4167" y="2512"/>
                    <a:pt x="4120" y="2500"/>
                  </a:cubicBezTo>
                  <a:cubicBezTo>
                    <a:pt x="4120" y="2524"/>
                    <a:pt x="4096" y="2500"/>
                    <a:pt x="4060" y="248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40"/>
            <p:cNvSpPr/>
            <p:nvPr/>
          </p:nvSpPr>
          <p:spPr>
            <a:xfrm>
              <a:off x="2127325" y="2698075"/>
              <a:ext cx="173575" cy="96475"/>
            </a:xfrm>
            <a:custGeom>
              <a:avLst/>
              <a:gdLst/>
              <a:ahLst/>
              <a:cxnLst/>
              <a:rect l="l" t="t" r="r" b="b"/>
              <a:pathLst>
                <a:path w="6943" h="3859" extrusionOk="0">
                  <a:moveTo>
                    <a:pt x="6871" y="3858"/>
                  </a:moveTo>
                  <a:cubicBezTo>
                    <a:pt x="4573" y="2608"/>
                    <a:pt x="2287" y="1358"/>
                    <a:pt x="1" y="120"/>
                  </a:cubicBezTo>
                  <a:cubicBezTo>
                    <a:pt x="25" y="72"/>
                    <a:pt x="49" y="48"/>
                    <a:pt x="61" y="1"/>
                  </a:cubicBezTo>
                  <a:cubicBezTo>
                    <a:pt x="2358" y="1239"/>
                    <a:pt x="4644" y="2489"/>
                    <a:pt x="6942" y="3715"/>
                  </a:cubicBezTo>
                  <a:cubicBezTo>
                    <a:pt x="6919" y="3763"/>
                    <a:pt x="6895" y="3811"/>
                    <a:pt x="6871" y="385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40"/>
            <p:cNvSpPr/>
            <p:nvPr/>
          </p:nvSpPr>
          <p:spPr>
            <a:xfrm>
              <a:off x="2047575" y="2625450"/>
              <a:ext cx="187825" cy="103600"/>
            </a:xfrm>
            <a:custGeom>
              <a:avLst/>
              <a:gdLst/>
              <a:ahLst/>
              <a:cxnLst/>
              <a:rect l="l" t="t" r="r" b="b"/>
              <a:pathLst>
                <a:path w="7513" h="4144" extrusionOk="0">
                  <a:moveTo>
                    <a:pt x="7465" y="4144"/>
                  </a:moveTo>
                  <a:cubicBezTo>
                    <a:pt x="4977" y="2787"/>
                    <a:pt x="2500" y="1429"/>
                    <a:pt x="0" y="96"/>
                  </a:cubicBezTo>
                  <a:lnTo>
                    <a:pt x="48" y="1"/>
                  </a:lnTo>
                  <a:cubicBezTo>
                    <a:pt x="2524" y="1358"/>
                    <a:pt x="5025" y="2703"/>
                    <a:pt x="7513" y="4049"/>
                  </a:cubicBezTo>
                  <a:cubicBezTo>
                    <a:pt x="7513" y="4073"/>
                    <a:pt x="7501" y="4108"/>
                    <a:pt x="7465" y="414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40"/>
            <p:cNvSpPr/>
            <p:nvPr/>
          </p:nvSpPr>
          <p:spPr>
            <a:xfrm>
              <a:off x="2086250" y="2662350"/>
              <a:ext cx="139925" cy="76225"/>
            </a:xfrm>
            <a:custGeom>
              <a:avLst/>
              <a:gdLst/>
              <a:ahLst/>
              <a:cxnLst/>
              <a:rect l="l" t="t" r="r" b="b"/>
              <a:pathLst>
                <a:path w="5597" h="3049" extrusionOk="0">
                  <a:moveTo>
                    <a:pt x="3525" y="1846"/>
                  </a:moveTo>
                  <a:cubicBezTo>
                    <a:pt x="3561" y="1858"/>
                    <a:pt x="3573" y="1882"/>
                    <a:pt x="3597" y="1894"/>
                  </a:cubicBezTo>
                  <a:cubicBezTo>
                    <a:pt x="4061" y="2144"/>
                    <a:pt x="4525" y="2418"/>
                    <a:pt x="4978" y="2668"/>
                  </a:cubicBezTo>
                  <a:cubicBezTo>
                    <a:pt x="5192" y="2787"/>
                    <a:pt x="5418" y="2906"/>
                    <a:pt x="5597" y="3049"/>
                  </a:cubicBezTo>
                  <a:cubicBezTo>
                    <a:pt x="3716" y="2096"/>
                    <a:pt x="1787" y="1204"/>
                    <a:pt x="1" y="96"/>
                  </a:cubicBezTo>
                  <a:lnTo>
                    <a:pt x="37" y="1"/>
                  </a:lnTo>
                  <a:cubicBezTo>
                    <a:pt x="132" y="49"/>
                    <a:pt x="239" y="108"/>
                    <a:pt x="322" y="156"/>
                  </a:cubicBezTo>
                  <a:cubicBezTo>
                    <a:pt x="1311" y="692"/>
                    <a:pt x="2275" y="1227"/>
                    <a:pt x="3251" y="1739"/>
                  </a:cubicBezTo>
                  <a:cubicBezTo>
                    <a:pt x="3347" y="1799"/>
                    <a:pt x="3454" y="1835"/>
                    <a:pt x="3525" y="18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40"/>
            <p:cNvSpPr/>
            <p:nvPr/>
          </p:nvSpPr>
          <p:spPr>
            <a:xfrm>
              <a:off x="2276750" y="2818925"/>
              <a:ext cx="80400" cy="38125"/>
            </a:xfrm>
            <a:custGeom>
              <a:avLst/>
              <a:gdLst/>
              <a:ahLst/>
              <a:cxnLst/>
              <a:rect l="l" t="t" r="r" b="b"/>
              <a:pathLst>
                <a:path w="3216" h="1525" extrusionOk="0">
                  <a:moveTo>
                    <a:pt x="3156" y="1525"/>
                  </a:moveTo>
                  <a:cubicBezTo>
                    <a:pt x="2096" y="1060"/>
                    <a:pt x="1037" y="596"/>
                    <a:pt x="1" y="120"/>
                  </a:cubicBezTo>
                  <a:cubicBezTo>
                    <a:pt x="13" y="84"/>
                    <a:pt x="25" y="48"/>
                    <a:pt x="60" y="1"/>
                  </a:cubicBezTo>
                  <a:cubicBezTo>
                    <a:pt x="1120" y="465"/>
                    <a:pt x="2168" y="929"/>
                    <a:pt x="3216" y="1394"/>
                  </a:cubicBezTo>
                  <a:cubicBezTo>
                    <a:pt x="3180" y="1429"/>
                    <a:pt x="3168" y="1477"/>
                    <a:pt x="3156" y="15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40"/>
            <p:cNvSpPr/>
            <p:nvPr/>
          </p:nvSpPr>
          <p:spPr>
            <a:xfrm>
              <a:off x="2277650" y="2828450"/>
              <a:ext cx="74150" cy="35150"/>
            </a:xfrm>
            <a:custGeom>
              <a:avLst/>
              <a:gdLst/>
              <a:ahLst/>
              <a:cxnLst/>
              <a:rect l="l" t="t" r="r" b="b"/>
              <a:pathLst>
                <a:path w="2966" h="1406" extrusionOk="0">
                  <a:moveTo>
                    <a:pt x="2918" y="1406"/>
                  </a:moveTo>
                  <a:cubicBezTo>
                    <a:pt x="1953" y="977"/>
                    <a:pt x="977" y="536"/>
                    <a:pt x="1" y="96"/>
                  </a:cubicBezTo>
                  <a:cubicBezTo>
                    <a:pt x="24" y="72"/>
                    <a:pt x="36" y="36"/>
                    <a:pt x="48" y="1"/>
                  </a:cubicBezTo>
                  <a:cubicBezTo>
                    <a:pt x="1013" y="429"/>
                    <a:pt x="2001" y="858"/>
                    <a:pt x="2965" y="1287"/>
                  </a:cubicBezTo>
                  <a:cubicBezTo>
                    <a:pt x="2953" y="1334"/>
                    <a:pt x="2941" y="1358"/>
                    <a:pt x="2918" y="140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40"/>
            <p:cNvSpPr/>
            <p:nvPr/>
          </p:nvSpPr>
          <p:spPr>
            <a:xfrm>
              <a:off x="2238075" y="2746000"/>
              <a:ext cx="59250" cy="34250"/>
            </a:xfrm>
            <a:custGeom>
              <a:avLst/>
              <a:gdLst/>
              <a:ahLst/>
              <a:cxnLst/>
              <a:rect l="l" t="t" r="r" b="b"/>
              <a:pathLst>
                <a:path w="2370" h="1370" extrusionOk="0">
                  <a:moveTo>
                    <a:pt x="60" y="1"/>
                  </a:moveTo>
                  <a:cubicBezTo>
                    <a:pt x="834" y="441"/>
                    <a:pt x="1607" y="858"/>
                    <a:pt x="2369" y="1286"/>
                  </a:cubicBezTo>
                  <a:cubicBezTo>
                    <a:pt x="2346" y="1310"/>
                    <a:pt x="2334" y="1346"/>
                    <a:pt x="2310" y="1370"/>
                  </a:cubicBezTo>
                  <a:cubicBezTo>
                    <a:pt x="1524" y="941"/>
                    <a:pt x="774" y="513"/>
                    <a:pt x="0" y="84"/>
                  </a:cubicBezTo>
                  <a:cubicBezTo>
                    <a:pt x="24" y="60"/>
                    <a:pt x="36" y="36"/>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40"/>
            <p:cNvSpPr/>
            <p:nvPr/>
          </p:nvSpPr>
          <p:spPr>
            <a:xfrm>
              <a:off x="2204425" y="2758800"/>
              <a:ext cx="57475" cy="28900"/>
            </a:xfrm>
            <a:custGeom>
              <a:avLst/>
              <a:gdLst/>
              <a:ahLst/>
              <a:cxnLst/>
              <a:rect l="l" t="t" r="r" b="b"/>
              <a:pathLst>
                <a:path w="2299" h="1156" extrusionOk="0">
                  <a:moveTo>
                    <a:pt x="48" y="1"/>
                  </a:moveTo>
                  <a:cubicBezTo>
                    <a:pt x="787" y="358"/>
                    <a:pt x="1549" y="715"/>
                    <a:pt x="2299" y="1072"/>
                  </a:cubicBezTo>
                  <a:lnTo>
                    <a:pt x="2251" y="1155"/>
                  </a:lnTo>
                  <a:cubicBezTo>
                    <a:pt x="1513" y="798"/>
                    <a:pt x="763" y="429"/>
                    <a:pt x="1" y="72"/>
                  </a:cubicBezTo>
                  <a:cubicBezTo>
                    <a:pt x="36" y="48"/>
                    <a:pt x="36" y="24"/>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40"/>
            <p:cNvSpPr/>
            <p:nvPr/>
          </p:nvSpPr>
          <p:spPr>
            <a:xfrm>
              <a:off x="2210375" y="2828450"/>
              <a:ext cx="47650" cy="23250"/>
            </a:xfrm>
            <a:custGeom>
              <a:avLst/>
              <a:gdLst/>
              <a:ahLst/>
              <a:cxnLst/>
              <a:rect l="l" t="t" r="r" b="b"/>
              <a:pathLst>
                <a:path w="1906" h="930" extrusionOk="0">
                  <a:moveTo>
                    <a:pt x="48" y="1"/>
                  </a:moveTo>
                  <a:cubicBezTo>
                    <a:pt x="679" y="274"/>
                    <a:pt x="1299" y="548"/>
                    <a:pt x="1906" y="834"/>
                  </a:cubicBezTo>
                  <a:cubicBezTo>
                    <a:pt x="1894" y="858"/>
                    <a:pt x="1882" y="906"/>
                    <a:pt x="1870" y="929"/>
                  </a:cubicBezTo>
                  <a:cubicBezTo>
                    <a:pt x="1239" y="655"/>
                    <a:pt x="632" y="382"/>
                    <a:pt x="1" y="96"/>
                  </a:cubicBezTo>
                  <a:cubicBezTo>
                    <a:pt x="25" y="84"/>
                    <a:pt x="37" y="3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40"/>
            <p:cNvSpPr/>
            <p:nvPr/>
          </p:nvSpPr>
          <p:spPr>
            <a:xfrm>
              <a:off x="2199075" y="2773675"/>
              <a:ext cx="43775" cy="22950"/>
            </a:xfrm>
            <a:custGeom>
              <a:avLst/>
              <a:gdLst/>
              <a:ahLst/>
              <a:cxnLst/>
              <a:rect l="l" t="t" r="r" b="b"/>
              <a:pathLst>
                <a:path w="1751" h="918" extrusionOk="0">
                  <a:moveTo>
                    <a:pt x="1691" y="918"/>
                  </a:moveTo>
                  <a:cubicBezTo>
                    <a:pt x="1131" y="656"/>
                    <a:pt x="560" y="370"/>
                    <a:pt x="0" y="108"/>
                  </a:cubicBezTo>
                  <a:cubicBezTo>
                    <a:pt x="12" y="72"/>
                    <a:pt x="24" y="25"/>
                    <a:pt x="60" y="1"/>
                  </a:cubicBezTo>
                  <a:cubicBezTo>
                    <a:pt x="620" y="263"/>
                    <a:pt x="1191" y="537"/>
                    <a:pt x="1751" y="822"/>
                  </a:cubicBezTo>
                  <a:cubicBezTo>
                    <a:pt x="1727" y="846"/>
                    <a:pt x="1703" y="870"/>
                    <a:pt x="1691" y="91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40"/>
            <p:cNvSpPr/>
            <p:nvPr/>
          </p:nvSpPr>
          <p:spPr>
            <a:xfrm>
              <a:off x="2210975" y="2818625"/>
              <a:ext cx="41100" cy="21175"/>
            </a:xfrm>
            <a:custGeom>
              <a:avLst/>
              <a:gdLst/>
              <a:ahLst/>
              <a:cxnLst/>
              <a:rect l="l" t="t" r="r" b="b"/>
              <a:pathLst>
                <a:path w="1644" h="847" extrusionOk="0">
                  <a:moveTo>
                    <a:pt x="1608" y="846"/>
                  </a:moveTo>
                  <a:cubicBezTo>
                    <a:pt x="1072" y="596"/>
                    <a:pt x="525" y="346"/>
                    <a:pt x="1" y="108"/>
                  </a:cubicBezTo>
                  <a:cubicBezTo>
                    <a:pt x="13" y="72"/>
                    <a:pt x="24" y="36"/>
                    <a:pt x="36" y="1"/>
                  </a:cubicBezTo>
                  <a:lnTo>
                    <a:pt x="1644" y="763"/>
                  </a:lnTo>
                  <a:cubicBezTo>
                    <a:pt x="1644" y="787"/>
                    <a:pt x="1620" y="822"/>
                    <a:pt x="1608" y="8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40"/>
            <p:cNvSpPr/>
            <p:nvPr/>
          </p:nvSpPr>
          <p:spPr>
            <a:xfrm>
              <a:off x="2396125" y="2825175"/>
              <a:ext cx="42000" cy="26225"/>
            </a:xfrm>
            <a:custGeom>
              <a:avLst/>
              <a:gdLst/>
              <a:ahLst/>
              <a:cxnLst/>
              <a:rect l="l" t="t" r="r" b="b"/>
              <a:pathLst>
                <a:path w="1680" h="1049" extrusionOk="0">
                  <a:moveTo>
                    <a:pt x="60" y="1"/>
                  </a:moveTo>
                  <a:cubicBezTo>
                    <a:pt x="596" y="322"/>
                    <a:pt x="1143" y="644"/>
                    <a:pt x="1679" y="953"/>
                  </a:cubicBezTo>
                  <a:lnTo>
                    <a:pt x="1643" y="1048"/>
                  </a:lnTo>
                  <a:cubicBezTo>
                    <a:pt x="1084" y="739"/>
                    <a:pt x="548" y="417"/>
                    <a:pt x="0" y="96"/>
                  </a:cubicBezTo>
                  <a:cubicBezTo>
                    <a:pt x="12" y="72"/>
                    <a:pt x="48" y="36"/>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40"/>
            <p:cNvSpPr/>
            <p:nvPr/>
          </p:nvSpPr>
          <p:spPr>
            <a:xfrm>
              <a:off x="2310100" y="2791250"/>
              <a:ext cx="37825" cy="21150"/>
            </a:xfrm>
            <a:custGeom>
              <a:avLst/>
              <a:gdLst/>
              <a:ahLst/>
              <a:cxnLst/>
              <a:rect l="l" t="t" r="r" b="b"/>
              <a:pathLst>
                <a:path w="1513" h="846" extrusionOk="0">
                  <a:moveTo>
                    <a:pt x="60" y="0"/>
                  </a:moveTo>
                  <a:cubicBezTo>
                    <a:pt x="536" y="250"/>
                    <a:pt x="1024" y="489"/>
                    <a:pt x="1513" y="739"/>
                  </a:cubicBezTo>
                  <a:cubicBezTo>
                    <a:pt x="1489" y="774"/>
                    <a:pt x="1477" y="810"/>
                    <a:pt x="1453" y="846"/>
                  </a:cubicBezTo>
                  <a:cubicBezTo>
                    <a:pt x="977" y="596"/>
                    <a:pt x="477" y="358"/>
                    <a:pt x="0" y="96"/>
                  </a:cubicBezTo>
                  <a:cubicBezTo>
                    <a:pt x="36" y="60"/>
                    <a:pt x="48"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40"/>
            <p:cNvSpPr/>
            <p:nvPr/>
          </p:nvSpPr>
          <p:spPr>
            <a:xfrm>
              <a:off x="2292825" y="2850775"/>
              <a:ext cx="38725" cy="20875"/>
            </a:xfrm>
            <a:custGeom>
              <a:avLst/>
              <a:gdLst/>
              <a:ahLst/>
              <a:cxnLst/>
              <a:rect l="l" t="t" r="r" b="b"/>
              <a:pathLst>
                <a:path w="1549" h="835" extrusionOk="0">
                  <a:moveTo>
                    <a:pt x="37" y="1"/>
                  </a:moveTo>
                  <a:cubicBezTo>
                    <a:pt x="549" y="251"/>
                    <a:pt x="1037" y="489"/>
                    <a:pt x="1549" y="739"/>
                  </a:cubicBezTo>
                  <a:lnTo>
                    <a:pt x="1501" y="834"/>
                  </a:lnTo>
                  <a:cubicBezTo>
                    <a:pt x="989" y="572"/>
                    <a:pt x="501" y="334"/>
                    <a:pt x="1"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40"/>
            <p:cNvSpPr/>
            <p:nvPr/>
          </p:nvSpPr>
          <p:spPr>
            <a:xfrm>
              <a:off x="2112450" y="2988900"/>
              <a:ext cx="24150" cy="75625"/>
            </a:xfrm>
            <a:custGeom>
              <a:avLst/>
              <a:gdLst/>
              <a:ahLst/>
              <a:cxnLst/>
              <a:rect l="l" t="t" r="r" b="b"/>
              <a:pathLst>
                <a:path w="966" h="3025" extrusionOk="0">
                  <a:moveTo>
                    <a:pt x="965" y="24"/>
                  </a:moveTo>
                  <a:cubicBezTo>
                    <a:pt x="679" y="1024"/>
                    <a:pt x="394" y="2012"/>
                    <a:pt x="132" y="3024"/>
                  </a:cubicBezTo>
                  <a:cubicBezTo>
                    <a:pt x="84" y="3012"/>
                    <a:pt x="48" y="3000"/>
                    <a:pt x="1" y="3000"/>
                  </a:cubicBezTo>
                  <a:cubicBezTo>
                    <a:pt x="286" y="2000"/>
                    <a:pt x="560" y="1000"/>
                    <a:pt x="846" y="0"/>
                  </a:cubicBezTo>
                  <a:cubicBezTo>
                    <a:pt x="870" y="0"/>
                    <a:pt x="917" y="0"/>
                    <a:pt x="965"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40"/>
            <p:cNvSpPr/>
            <p:nvPr/>
          </p:nvSpPr>
          <p:spPr>
            <a:xfrm>
              <a:off x="2303850" y="3103775"/>
              <a:ext cx="27700" cy="57175"/>
            </a:xfrm>
            <a:custGeom>
              <a:avLst/>
              <a:gdLst/>
              <a:ahLst/>
              <a:cxnLst/>
              <a:rect l="l" t="t" r="r" b="b"/>
              <a:pathLst>
                <a:path w="1108" h="2287" extrusionOk="0">
                  <a:moveTo>
                    <a:pt x="1108" y="60"/>
                  </a:moveTo>
                  <a:cubicBezTo>
                    <a:pt x="774" y="799"/>
                    <a:pt x="465" y="1549"/>
                    <a:pt x="131" y="2287"/>
                  </a:cubicBezTo>
                  <a:cubicBezTo>
                    <a:pt x="96" y="2275"/>
                    <a:pt x="48" y="2239"/>
                    <a:pt x="0" y="2227"/>
                  </a:cubicBezTo>
                  <a:lnTo>
                    <a:pt x="989" y="1"/>
                  </a:lnTo>
                  <a:cubicBezTo>
                    <a:pt x="1012" y="13"/>
                    <a:pt x="1060" y="37"/>
                    <a:pt x="1108"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40"/>
            <p:cNvSpPr/>
            <p:nvPr/>
          </p:nvSpPr>
          <p:spPr>
            <a:xfrm>
              <a:off x="2398200" y="3090400"/>
              <a:ext cx="28300" cy="74425"/>
            </a:xfrm>
            <a:custGeom>
              <a:avLst/>
              <a:gdLst/>
              <a:ahLst/>
              <a:cxnLst/>
              <a:rect l="l" t="t" r="r" b="b"/>
              <a:pathLst>
                <a:path w="1132" h="2977" extrusionOk="0">
                  <a:moveTo>
                    <a:pt x="775" y="441"/>
                  </a:moveTo>
                  <a:cubicBezTo>
                    <a:pt x="870" y="298"/>
                    <a:pt x="977" y="143"/>
                    <a:pt x="1060" y="0"/>
                  </a:cubicBezTo>
                  <a:cubicBezTo>
                    <a:pt x="1096" y="12"/>
                    <a:pt x="1120" y="24"/>
                    <a:pt x="1132" y="24"/>
                  </a:cubicBezTo>
                  <a:lnTo>
                    <a:pt x="108" y="2977"/>
                  </a:lnTo>
                  <a:cubicBezTo>
                    <a:pt x="84" y="2953"/>
                    <a:pt x="36" y="2953"/>
                    <a:pt x="1" y="2941"/>
                  </a:cubicBezTo>
                  <a:cubicBezTo>
                    <a:pt x="275" y="2108"/>
                    <a:pt x="525" y="1262"/>
                    <a:pt x="775" y="44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40"/>
            <p:cNvSpPr/>
            <p:nvPr/>
          </p:nvSpPr>
          <p:spPr>
            <a:xfrm>
              <a:off x="2389275" y="3096050"/>
              <a:ext cx="28300" cy="71450"/>
            </a:xfrm>
            <a:custGeom>
              <a:avLst/>
              <a:gdLst/>
              <a:ahLst/>
              <a:cxnLst/>
              <a:rect l="l" t="t" r="r" b="b"/>
              <a:pathLst>
                <a:path w="1132" h="2858" extrusionOk="0">
                  <a:moveTo>
                    <a:pt x="1132" y="203"/>
                  </a:moveTo>
                  <a:lnTo>
                    <a:pt x="155" y="2560"/>
                  </a:lnTo>
                  <a:cubicBezTo>
                    <a:pt x="108" y="2667"/>
                    <a:pt x="84" y="2774"/>
                    <a:pt x="0" y="2858"/>
                  </a:cubicBezTo>
                  <a:cubicBezTo>
                    <a:pt x="203" y="1882"/>
                    <a:pt x="560" y="941"/>
                    <a:pt x="1084" y="0"/>
                  </a:cubicBezTo>
                  <a:cubicBezTo>
                    <a:pt x="1108" y="107"/>
                    <a:pt x="1120" y="167"/>
                    <a:pt x="1132" y="203"/>
                  </a:cubicBezTo>
                  <a:cubicBezTo>
                    <a:pt x="1132" y="215"/>
                    <a:pt x="1132" y="203"/>
                    <a:pt x="1132" y="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40"/>
            <p:cNvSpPr/>
            <p:nvPr/>
          </p:nvSpPr>
          <p:spPr>
            <a:xfrm>
              <a:off x="2457450" y="3080275"/>
              <a:ext cx="24425" cy="53000"/>
            </a:xfrm>
            <a:custGeom>
              <a:avLst/>
              <a:gdLst/>
              <a:ahLst/>
              <a:cxnLst/>
              <a:rect l="l" t="t" r="r" b="b"/>
              <a:pathLst>
                <a:path w="977" h="2120" extrusionOk="0">
                  <a:moveTo>
                    <a:pt x="976" y="0"/>
                  </a:moveTo>
                  <a:cubicBezTo>
                    <a:pt x="655" y="762"/>
                    <a:pt x="393" y="1405"/>
                    <a:pt x="95" y="2120"/>
                  </a:cubicBezTo>
                  <a:cubicBezTo>
                    <a:pt x="0" y="1786"/>
                    <a:pt x="583" y="381"/>
                    <a:pt x="9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40"/>
            <p:cNvSpPr/>
            <p:nvPr/>
          </p:nvSpPr>
          <p:spPr>
            <a:xfrm>
              <a:off x="2469050" y="3079075"/>
              <a:ext cx="22350" cy="48550"/>
            </a:xfrm>
            <a:custGeom>
              <a:avLst/>
              <a:gdLst/>
              <a:ahLst/>
              <a:cxnLst/>
              <a:rect l="l" t="t" r="r" b="b"/>
              <a:pathLst>
                <a:path w="894" h="1942" extrusionOk="0">
                  <a:moveTo>
                    <a:pt x="893" y="60"/>
                  </a:moveTo>
                  <a:lnTo>
                    <a:pt x="131" y="1941"/>
                  </a:lnTo>
                  <a:cubicBezTo>
                    <a:pt x="96" y="1918"/>
                    <a:pt x="48" y="1906"/>
                    <a:pt x="0" y="1882"/>
                  </a:cubicBezTo>
                  <a:lnTo>
                    <a:pt x="762" y="1"/>
                  </a:lnTo>
                  <a:cubicBezTo>
                    <a:pt x="822" y="36"/>
                    <a:pt x="870" y="48"/>
                    <a:pt x="893"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40"/>
            <p:cNvSpPr/>
            <p:nvPr/>
          </p:nvSpPr>
          <p:spPr>
            <a:xfrm>
              <a:off x="1899325" y="2834400"/>
              <a:ext cx="22350" cy="90825"/>
            </a:xfrm>
            <a:custGeom>
              <a:avLst/>
              <a:gdLst/>
              <a:ahLst/>
              <a:cxnLst/>
              <a:rect l="l" t="t" r="r" b="b"/>
              <a:pathLst>
                <a:path w="894" h="3633" extrusionOk="0">
                  <a:moveTo>
                    <a:pt x="882" y="1"/>
                  </a:moveTo>
                  <a:cubicBezTo>
                    <a:pt x="882" y="84"/>
                    <a:pt x="894" y="191"/>
                    <a:pt x="882" y="263"/>
                  </a:cubicBezTo>
                  <a:cubicBezTo>
                    <a:pt x="644" y="1322"/>
                    <a:pt x="406" y="2358"/>
                    <a:pt x="167" y="3418"/>
                  </a:cubicBezTo>
                  <a:cubicBezTo>
                    <a:pt x="156" y="3489"/>
                    <a:pt x="120" y="3549"/>
                    <a:pt x="96" y="3632"/>
                  </a:cubicBezTo>
                  <a:cubicBezTo>
                    <a:pt x="60" y="3632"/>
                    <a:pt x="37" y="3608"/>
                    <a:pt x="1" y="3608"/>
                  </a:cubicBezTo>
                  <a:cubicBezTo>
                    <a:pt x="48" y="3370"/>
                    <a:pt x="72" y="3132"/>
                    <a:pt x="132" y="2894"/>
                  </a:cubicBezTo>
                  <a:cubicBezTo>
                    <a:pt x="310" y="2084"/>
                    <a:pt x="513" y="1275"/>
                    <a:pt x="703" y="453"/>
                  </a:cubicBezTo>
                  <a:cubicBezTo>
                    <a:pt x="751" y="298"/>
                    <a:pt x="834" y="144"/>
                    <a:pt x="882" y="1"/>
                  </a:cubicBezTo>
                  <a:cubicBezTo>
                    <a:pt x="894" y="1"/>
                    <a:pt x="882"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40"/>
            <p:cNvSpPr/>
            <p:nvPr/>
          </p:nvSpPr>
          <p:spPr>
            <a:xfrm>
              <a:off x="1891600" y="2835000"/>
              <a:ext cx="21150" cy="78300"/>
            </a:xfrm>
            <a:custGeom>
              <a:avLst/>
              <a:gdLst/>
              <a:ahLst/>
              <a:cxnLst/>
              <a:rect l="l" t="t" r="r" b="b"/>
              <a:pathLst>
                <a:path w="846" h="3132" extrusionOk="0">
                  <a:moveTo>
                    <a:pt x="0" y="3096"/>
                  </a:moveTo>
                  <a:cubicBezTo>
                    <a:pt x="250" y="2072"/>
                    <a:pt x="488" y="1025"/>
                    <a:pt x="750" y="1"/>
                  </a:cubicBezTo>
                  <a:cubicBezTo>
                    <a:pt x="774" y="12"/>
                    <a:pt x="822" y="12"/>
                    <a:pt x="846" y="36"/>
                  </a:cubicBezTo>
                  <a:cubicBezTo>
                    <a:pt x="607" y="1060"/>
                    <a:pt x="357" y="2096"/>
                    <a:pt x="119" y="3132"/>
                  </a:cubicBezTo>
                  <a:cubicBezTo>
                    <a:pt x="60" y="3108"/>
                    <a:pt x="36" y="3096"/>
                    <a:pt x="0" y="309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40"/>
            <p:cNvSpPr/>
            <p:nvPr/>
          </p:nvSpPr>
          <p:spPr>
            <a:xfrm>
              <a:off x="2748850" y="3083250"/>
              <a:ext cx="45850" cy="74150"/>
            </a:xfrm>
            <a:custGeom>
              <a:avLst/>
              <a:gdLst/>
              <a:ahLst/>
              <a:cxnLst/>
              <a:rect l="l" t="t" r="r" b="b"/>
              <a:pathLst>
                <a:path w="1834" h="2966" extrusionOk="0">
                  <a:moveTo>
                    <a:pt x="1822" y="0"/>
                  </a:moveTo>
                  <a:cubicBezTo>
                    <a:pt x="1262" y="941"/>
                    <a:pt x="703" y="1893"/>
                    <a:pt x="131" y="2822"/>
                  </a:cubicBezTo>
                  <a:cubicBezTo>
                    <a:pt x="119" y="2858"/>
                    <a:pt x="72" y="2882"/>
                    <a:pt x="0" y="2965"/>
                  </a:cubicBezTo>
                  <a:cubicBezTo>
                    <a:pt x="12" y="2846"/>
                    <a:pt x="0" y="2775"/>
                    <a:pt x="12" y="2751"/>
                  </a:cubicBezTo>
                  <a:cubicBezTo>
                    <a:pt x="512" y="1905"/>
                    <a:pt x="1012" y="1060"/>
                    <a:pt x="1524" y="227"/>
                  </a:cubicBezTo>
                  <a:cubicBezTo>
                    <a:pt x="1596" y="119"/>
                    <a:pt x="1727" y="72"/>
                    <a:pt x="1822" y="0"/>
                  </a:cubicBezTo>
                  <a:cubicBezTo>
                    <a:pt x="1834" y="12"/>
                    <a:pt x="1822" y="0"/>
                    <a:pt x="1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40"/>
            <p:cNvSpPr/>
            <p:nvPr/>
          </p:nvSpPr>
          <p:spPr>
            <a:xfrm>
              <a:off x="2753600" y="3164200"/>
              <a:ext cx="19375" cy="81600"/>
            </a:xfrm>
            <a:custGeom>
              <a:avLst/>
              <a:gdLst/>
              <a:ahLst/>
              <a:cxnLst/>
              <a:rect l="l" t="t" r="r" b="b"/>
              <a:pathLst>
                <a:path w="775" h="3264" extrusionOk="0">
                  <a:moveTo>
                    <a:pt x="1" y="3239"/>
                  </a:moveTo>
                  <a:cubicBezTo>
                    <a:pt x="227" y="2168"/>
                    <a:pt x="441" y="1072"/>
                    <a:pt x="656" y="1"/>
                  </a:cubicBezTo>
                  <a:cubicBezTo>
                    <a:pt x="703" y="25"/>
                    <a:pt x="739" y="25"/>
                    <a:pt x="775" y="37"/>
                  </a:cubicBezTo>
                  <a:cubicBezTo>
                    <a:pt x="572" y="1108"/>
                    <a:pt x="358" y="2180"/>
                    <a:pt x="156" y="3263"/>
                  </a:cubicBezTo>
                  <a:cubicBezTo>
                    <a:pt x="108" y="3251"/>
                    <a:pt x="60" y="3239"/>
                    <a:pt x="1" y="323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40"/>
            <p:cNvSpPr/>
            <p:nvPr/>
          </p:nvSpPr>
          <p:spPr>
            <a:xfrm>
              <a:off x="2714325" y="3173725"/>
              <a:ext cx="16100" cy="72375"/>
            </a:xfrm>
            <a:custGeom>
              <a:avLst/>
              <a:gdLst/>
              <a:ahLst/>
              <a:cxnLst/>
              <a:rect l="l" t="t" r="r" b="b"/>
              <a:pathLst>
                <a:path w="644" h="2895" extrusionOk="0">
                  <a:moveTo>
                    <a:pt x="643" y="1"/>
                  </a:moveTo>
                  <a:cubicBezTo>
                    <a:pt x="429" y="965"/>
                    <a:pt x="203" y="1930"/>
                    <a:pt x="0" y="2894"/>
                  </a:cubicBezTo>
                  <a:cubicBezTo>
                    <a:pt x="60" y="1906"/>
                    <a:pt x="203" y="918"/>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40"/>
            <p:cNvSpPr/>
            <p:nvPr/>
          </p:nvSpPr>
          <p:spPr>
            <a:xfrm>
              <a:off x="2744075" y="3177600"/>
              <a:ext cx="17000" cy="69675"/>
            </a:xfrm>
            <a:custGeom>
              <a:avLst/>
              <a:gdLst/>
              <a:ahLst/>
              <a:cxnLst/>
              <a:rect l="l" t="t" r="r" b="b"/>
              <a:pathLst>
                <a:path w="680" h="2787" extrusionOk="0">
                  <a:moveTo>
                    <a:pt x="679" y="36"/>
                  </a:moveTo>
                  <a:cubicBezTo>
                    <a:pt x="501" y="953"/>
                    <a:pt x="310" y="1870"/>
                    <a:pt x="132" y="2787"/>
                  </a:cubicBezTo>
                  <a:cubicBezTo>
                    <a:pt x="84" y="2775"/>
                    <a:pt x="48" y="2775"/>
                    <a:pt x="1" y="2763"/>
                  </a:cubicBezTo>
                  <a:cubicBezTo>
                    <a:pt x="191" y="1834"/>
                    <a:pt x="382" y="929"/>
                    <a:pt x="584" y="1"/>
                  </a:cubicBezTo>
                  <a:cubicBezTo>
                    <a:pt x="608" y="24"/>
                    <a:pt x="656" y="36"/>
                    <a:pt x="679"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40"/>
            <p:cNvSpPr/>
            <p:nvPr/>
          </p:nvSpPr>
          <p:spPr>
            <a:xfrm>
              <a:off x="2738125" y="3169575"/>
              <a:ext cx="13425" cy="72650"/>
            </a:xfrm>
            <a:custGeom>
              <a:avLst/>
              <a:gdLst/>
              <a:ahLst/>
              <a:cxnLst/>
              <a:rect l="l" t="t" r="r" b="b"/>
              <a:pathLst>
                <a:path w="537" h="2906" extrusionOk="0">
                  <a:moveTo>
                    <a:pt x="1" y="2881"/>
                  </a:moveTo>
                  <a:cubicBezTo>
                    <a:pt x="143" y="1917"/>
                    <a:pt x="286" y="965"/>
                    <a:pt x="429" y="0"/>
                  </a:cubicBezTo>
                  <a:cubicBezTo>
                    <a:pt x="465" y="0"/>
                    <a:pt x="501" y="12"/>
                    <a:pt x="536" y="12"/>
                  </a:cubicBezTo>
                  <a:cubicBezTo>
                    <a:pt x="405" y="976"/>
                    <a:pt x="251" y="1953"/>
                    <a:pt x="120" y="2905"/>
                  </a:cubicBezTo>
                  <a:cubicBezTo>
                    <a:pt x="84" y="2893"/>
                    <a:pt x="48" y="2881"/>
                    <a:pt x="1" y="288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40"/>
            <p:cNvSpPr/>
            <p:nvPr/>
          </p:nvSpPr>
          <p:spPr>
            <a:xfrm>
              <a:off x="2764925" y="3181775"/>
              <a:ext cx="13400" cy="55375"/>
            </a:xfrm>
            <a:custGeom>
              <a:avLst/>
              <a:gdLst/>
              <a:ahLst/>
              <a:cxnLst/>
              <a:rect l="l" t="t" r="r" b="b"/>
              <a:pathLst>
                <a:path w="536" h="2215" extrusionOk="0">
                  <a:moveTo>
                    <a:pt x="0" y="2203"/>
                  </a:moveTo>
                  <a:cubicBezTo>
                    <a:pt x="131" y="1477"/>
                    <a:pt x="286" y="727"/>
                    <a:pt x="417" y="0"/>
                  </a:cubicBezTo>
                  <a:cubicBezTo>
                    <a:pt x="465" y="12"/>
                    <a:pt x="488" y="12"/>
                    <a:pt x="536" y="12"/>
                  </a:cubicBezTo>
                  <a:cubicBezTo>
                    <a:pt x="405" y="750"/>
                    <a:pt x="262" y="1489"/>
                    <a:pt x="143" y="2215"/>
                  </a:cubicBezTo>
                  <a:cubicBezTo>
                    <a:pt x="84" y="2215"/>
                    <a:pt x="48" y="2215"/>
                    <a:pt x="0" y="2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40"/>
            <p:cNvSpPr/>
            <p:nvPr/>
          </p:nvSpPr>
          <p:spPr>
            <a:xfrm>
              <a:off x="2780100" y="3185050"/>
              <a:ext cx="17275" cy="61625"/>
            </a:xfrm>
            <a:custGeom>
              <a:avLst/>
              <a:gdLst/>
              <a:ahLst/>
              <a:cxnLst/>
              <a:rect l="l" t="t" r="r" b="b"/>
              <a:pathLst>
                <a:path w="691" h="2465" extrusionOk="0">
                  <a:moveTo>
                    <a:pt x="0" y="2429"/>
                  </a:moveTo>
                  <a:cubicBezTo>
                    <a:pt x="191" y="1631"/>
                    <a:pt x="405" y="822"/>
                    <a:pt x="596" y="0"/>
                  </a:cubicBezTo>
                  <a:cubicBezTo>
                    <a:pt x="631" y="0"/>
                    <a:pt x="655" y="24"/>
                    <a:pt x="691" y="36"/>
                  </a:cubicBezTo>
                  <a:cubicBezTo>
                    <a:pt x="489" y="834"/>
                    <a:pt x="298" y="1655"/>
                    <a:pt x="108" y="2465"/>
                  </a:cubicBezTo>
                  <a:cubicBezTo>
                    <a:pt x="72" y="2441"/>
                    <a:pt x="48" y="2429"/>
                    <a:pt x="0" y="24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40"/>
            <p:cNvSpPr/>
            <p:nvPr/>
          </p:nvSpPr>
          <p:spPr>
            <a:xfrm>
              <a:off x="2773550" y="3191000"/>
              <a:ext cx="11925" cy="50325"/>
            </a:xfrm>
            <a:custGeom>
              <a:avLst/>
              <a:gdLst/>
              <a:ahLst/>
              <a:cxnLst/>
              <a:rect l="l" t="t" r="r" b="b"/>
              <a:pathLst>
                <a:path w="477" h="2013" extrusionOk="0">
                  <a:moveTo>
                    <a:pt x="477" y="24"/>
                  </a:moveTo>
                  <a:cubicBezTo>
                    <a:pt x="334" y="691"/>
                    <a:pt x="203" y="1358"/>
                    <a:pt x="72" y="2013"/>
                  </a:cubicBezTo>
                  <a:cubicBezTo>
                    <a:pt x="36" y="2013"/>
                    <a:pt x="24" y="2001"/>
                    <a:pt x="0" y="2001"/>
                  </a:cubicBezTo>
                  <a:cubicBezTo>
                    <a:pt x="131" y="1334"/>
                    <a:pt x="274" y="679"/>
                    <a:pt x="417" y="0"/>
                  </a:cubicBezTo>
                  <a:cubicBezTo>
                    <a:pt x="429" y="0"/>
                    <a:pt x="441" y="0"/>
                    <a:pt x="477"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40"/>
            <p:cNvSpPr/>
            <p:nvPr/>
          </p:nvSpPr>
          <p:spPr>
            <a:xfrm>
              <a:off x="1950525" y="2387325"/>
              <a:ext cx="87250" cy="56275"/>
            </a:xfrm>
            <a:custGeom>
              <a:avLst/>
              <a:gdLst/>
              <a:ahLst/>
              <a:cxnLst/>
              <a:rect l="l" t="t" r="r" b="b"/>
              <a:pathLst>
                <a:path w="3490" h="2251" extrusionOk="0">
                  <a:moveTo>
                    <a:pt x="1" y="1"/>
                  </a:moveTo>
                  <a:cubicBezTo>
                    <a:pt x="1156" y="739"/>
                    <a:pt x="2299" y="1465"/>
                    <a:pt x="3489" y="2227"/>
                  </a:cubicBezTo>
                  <a:cubicBezTo>
                    <a:pt x="3108" y="2251"/>
                    <a:pt x="298" y="46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40"/>
            <p:cNvSpPr/>
            <p:nvPr/>
          </p:nvSpPr>
          <p:spPr>
            <a:xfrm>
              <a:off x="1887125" y="2357275"/>
              <a:ext cx="89025" cy="56875"/>
            </a:xfrm>
            <a:custGeom>
              <a:avLst/>
              <a:gdLst/>
              <a:ahLst/>
              <a:cxnLst/>
              <a:rect l="l" t="t" r="r" b="b"/>
              <a:pathLst>
                <a:path w="3561" h="2275" extrusionOk="0">
                  <a:moveTo>
                    <a:pt x="36" y="0"/>
                  </a:moveTo>
                  <a:cubicBezTo>
                    <a:pt x="346" y="191"/>
                    <a:pt x="655" y="405"/>
                    <a:pt x="965" y="595"/>
                  </a:cubicBezTo>
                  <a:cubicBezTo>
                    <a:pt x="1763" y="1084"/>
                    <a:pt x="2537" y="1584"/>
                    <a:pt x="3322" y="2072"/>
                  </a:cubicBezTo>
                  <a:cubicBezTo>
                    <a:pt x="3406" y="2131"/>
                    <a:pt x="3501" y="2191"/>
                    <a:pt x="3561" y="2274"/>
                  </a:cubicBezTo>
                  <a:cubicBezTo>
                    <a:pt x="2310" y="1631"/>
                    <a:pt x="1120" y="881"/>
                    <a:pt x="1"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40"/>
            <p:cNvSpPr/>
            <p:nvPr/>
          </p:nvSpPr>
          <p:spPr>
            <a:xfrm>
              <a:off x="1968975" y="2362025"/>
              <a:ext cx="47650" cy="30675"/>
            </a:xfrm>
            <a:custGeom>
              <a:avLst/>
              <a:gdLst/>
              <a:ahLst/>
              <a:cxnLst/>
              <a:rect l="l" t="t" r="r" b="b"/>
              <a:pathLst>
                <a:path w="1906" h="1227" extrusionOk="0">
                  <a:moveTo>
                    <a:pt x="1834" y="1227"/>
                  </a:moveTo>
                  <a:lnTo>
                    <a:pt x="1" y="108"/>
                  </a:lnTo>
                  <a:cubicBezTo>
                    <a:pt x="13" y="84"/>
                    <a:pt x="48" y="48"/>
                    <a:pt x="60" y="1"/>
                  </a:cubicBezTo>
                  <a:cubicBezTo>
                    <a:pt x="668" y="382"/>
                    <a:pt x="1275" y="739"/>
                    <a:pt x="1906" y="1108"/>
                  </a:cubicBezTo>
                  <a:cubicBezTo>
                    <a:pt x="1882" y="1155"/>
                    <a:pt x="1858" y="1179"/>
                    <a:pt x="1834" y="122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40"/>
            <p:cNvSpPr/>
            <p:nvPr/>
          </p:nvSpPr>
          <p:spPr>
            <a:xfrm>
              <a:off x="1960050" y="2385550"/>
              <a:ext cx="46750" cy="30075"/>
            </a:xfrm>
            <a:custGeom>
              <a:avLst/>
              <a:gdLst/>
              <a:ahLst/>
              <a:cxnLst/>
              <a:rect l="l" t="t" r="r" b="b"/>
              <a:pathLst>
                <a:path w="1870" h="1203" extrusionOk="0">
                  <a:moveTo>
                    <a:pt x="1799" y="1203"/>
                  </a:moveTo>
                  <a:cubicBezTo>
                    <a:pt x="1203" y="834"/>
                    <a:pt x="596" y="476"/>
                    <a:pt x="1" y="107"/>
                  </a:cubicBezTo>
                  <a:cubicBezTo>
                    <a:pt x="13" y="72"/>
                    <a:pt x="48" y="48"/>
                    <a:pt x="60" y="0"/>
                  </a:cubicBezTo>
                  <a:cubicBezTo>
                    <a:pt x="667" y="369"/>
                    <a:pt x="1263" y="750"/>
                    <a:pt x="1870" y="1107"/>
                  </a:cubicBezTo>
                  <a:cubicBezTo>
                    <a:pt x="1846" y="1143"/>
                    <a:pt x="1822" y="1179"/>
                    <a:pt x="1799" y="1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40"/>
            <p:cNvSpPr/>
            <p:nvPr/>
          </p:nvSpPr>
          <p:spPr>
            <a:xfrm>
              <a:off x="2004100" y="2356675"/>
              <a:ext cx="30700" cy="20250"/>
            </a:xfrm>
            <a:custGeom>
              <a:avLst/>
              <a:gdLst/>
              <a:ahLst/>
              <a:cxnLst/>
              <a:rect l="l" t="t" r="r" b="b"/>
              <a:pathLst>
                <a:path w="1228" h="810" extrusionOk="0">
                  <a:moveTo>
                    <a:pt x="1144" y="810"/>
                  </a:moveTo>
                  <a:cubicBezTo>
                    <a:pt x="751" y="596"/>
                    <a:pt x="382" y="369"/>
                    <a:pt x="1" y="143"/>
                  </a:cubicBezTo>
                  <a:cubicBezTo>
                    <a:pt x="25" y="96"/>
                    <a:pt x="60" y="36"/>
                    <a:pt x="84" y="0"/>
                  </a:cubicBezTo>
                  <a:cubicBezTo>
                    <a:pt x="477" y="215"/>
                    <a:pt x="858" y="441"/>
                    <a:pt x="1227" y="655"/>
                  </a:cubicBezTo>
                  <a:cubicBezTo>
                    <a:pt x="1203" y="715"/>
                    <a:pt x="1168" y="750"/>
                    <a:pt x="1144" y="8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40"/>
            <p:cNvSpPr/>
            <p:nvPr/>
          </p:nvSpPr>
          <p:spPr>
            <a:xfrm>
              <a:off x="2031500" y="2411725"/>
              <a:ext cx="37525" cy="24150"/>
            </a:xfrm>
            <a:custGeom>
              <a:avLst/>
              <a:gdLst/>
              <a:ahLst/>
              <a:cxnLst/>
              <a:rect l="l" t="t" r="r" b="b"/>
              <a:pathLst>
                <a:path w="1501" h="966" extrusionOk="0">
                  <a:moveTo>
                    <a:pt x="72" y="1"/>
                  </a:moveTo>
                  <a:lnTo>
                    <a:pt x="1500" y="846"/>
                  </a:lnTo>
                  <a:cubicBezTo>
                    <a:pt x="1477" y="894"/>
                    <a:pt x="1465" y="918"/>
                    <a:pt x="1429" y="965"/>
                  </a:cubicBezTo>
                  <a:cubicBezTo>
                    <a:pt x="953" y="680"/>
                    <a:pt x="476" y="382"/>
                    <a:pt x="0" y="96"/>
                  </a:cubicBezTo>
                  <a:cubicBezTo>
                    <a:pt x="12" y="60"/>
                    <a:pt x="48" y="25"/>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40"/>
            <p:cNvSpPr/>
            <p:nvPr/>
          </p:nvSpPr>
          <p:spPr>
            <a:xfrm>
              <a:off x="1892775" y="2372450"/>
              <a:ext cx="34850" cy="22950"/>
            </a:xfrm>
            <a:custGeom>
              <a:avLst/>
              <a:gdLst/>
              <a:ahLst/>
              <a:cxnLst/>
              <a:rect l="l" t="t" r="r" b="b"/>
              <a:pathLst>
                <a:path w="1394" h="918" extrusionOk="0">
                  <a:moveTo>
                    <a:pt x="60" y="0"/>
                  </a:moveTo>
                  <a:cubicBezTo>
                    <a:pt x="501" y="274"/>
                    <a:pt x="953" y="560"/>
                    <a:pt x="1394" y="822"/>
                  </a:cubicBezTo>
                  <a:cubicBezTo>
                    <a:pt x="1382" y="858"/>
                    <a:pt x="1358" y="881"/>
                    <a:pt x="1334" y="917"/>
                  </a:cubicBezTo>
                  <a:cubicBezTo>
                    <a:pt x="894" y="631"/>
                    <a:pt x="441" y="357"/>
                    <a:pt x="1" y="84"/>
                  </a:cubicBezTo>
                  <a:cubicBezTo>
                    <a:pt x="13" y="60"/>
                    <a:pt x="25"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40"/>
            <p:cNvSpPr/>
            <p:nvPr/>
          </p:nvSpPr>
          <p:spPr>
            <a:xfrm>
              <a:off x="2026425" y="2453400"/>
              <a:ext cx="34250" cy="21750"/>
            </a:xfrm>
            <a:custGeom>
              <a:avLst/>
              <a:gdLst/>
              <a:ahLst/>
              <a:cxnLst/>
              <a:rect l="l" t="t" r="r" b="b"/>
              <a:pathLst>
                <a:path w="1370" h="870" extrusionOk="0">
                  <a:moveTo>
                    <a:pt x="1322" y="870"/>
                  </a:moveTo>
                  <a:cubicBezTo>
                    <a:pt x="870" y="608"/>
                    <a:pt x="441" y="334"/>
                    <a:pt x="1" y="72"/>
                  </a:cubicBezTo>
                  <a:cubicBezTo>
                    <a:pt x="13" y="37"/>
                    <a:pt x="25" y="13"/>
                    <a:pt x="36" y="1"/>
                  </a:cubicBezTo>
                  <a:cubicBezTo>
                    <a:pt x="489" y="263"/>
                    <a:pt x="918" y="537"/>
                    <a:pt x="1370" y="787"/>
                  </a:cubicBezTo>
                  <a:cubicBezTo>
                    <a:pt x="1370" y="810"/>
                    <a:pt x="1334" y="846"/>
                    <a:pt x="1322" y="87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40"/>
            <p:cNvSpPr/>
            <p:nvPr/>
          </p:nvSpPr>
          <p:spPr>
            <a:xfrm>
              <a:off x="1980900" y="2428700"/>
              <a:ext cx="28600" cy="19075"/>
            </a:xfrm>
            <a:custGeom>
              <a:avLst/>
              <a:gdLst/>
              <a:ahLst/>
              <a:cxnLst/>
              <a:rect l="l" t="t" r="r" b="b"/>
              <a:pathLst>
                <a:path w="1144" h="763" extrusionOk="0">
                  <a:moveTo>
                    <a:pt x="60" y="1"/>
                  </a:moveTo>
                  <a:cubicBezTo>
                    <a:pt x="417" y="227"/>
                    <a:pt x="786" y="453"/>
                    <a:pt x="1143" y="667"/>
                  </a:cubicBezTo>
                  <a:cubicBezTo>
                    <a:pt x="1131" y="703"/>
                    <a:pt x="1107" y="727"/>
                    <a:pt x="1084" y="763"/>
                  </a:cubicBezTo>
                  <a:cubicBezTo>
                    <a:pt x="726" y="536"/>
                    <a:pt x="357" y="310"/>
                    <a:pt x="0" y="96"/>
                  </a:cubicBezTo>
                  <a:cubicBezTo>
                    <a:pt x="36" y="60"/>
                    <a:pt x="48" y="36"/>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40"/>
            <p:cNvSpPr/>
            <p:nvPr/>
          </p:nvSpPr>
          <p:spPr>
            <a:xfrm>
              <a:off x="2585125" y="3107650"/>
              <a:ext cx="20875" cy="54500"/>
            </a:xfrm>
            <a:custGeom>
              <a:avLst/>
              <a:gdLst/>
              <a:ahLst/>
              <a:cxnLst/>
              <a:rect l="l" t="t" r="r" b="b"/>
              <a:pathLst>
                <a:path w="835" h="2180" extrusionOk="0">
                  <a:moveTo>
                    <a:pt x="1" y="2132"/>
                  </a:moveTo>
                  <a:cubicBezTo>
                    <a:pt x="239" y="1418"/>
                    <a:pt x="489" y="703"/>
                    <a:pt x="727" y="1"/>
                  </a:cubicBezTo>
                  <a:cubicBezTo>
                    <a:pt x="763" y="24"/>
                    <a:pt x="799" y="36"/>
                    <a:pt x="834" y="36"/>
                  </a:cubicBezTo>
                  <a:lnTo>
                    <a:pt x="120" y="2180"/>
                  </a:lnTo>
                  <a:cubicBezTo>
                    <a:pt x="72" y="2168"/>
                    <a:pt x="48" y="2144"/>
                    <a:pt x="1" y="2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40"/>
            <p:cNvSpPr/>
            <p:nvPr/>
          </p:nvSpPr>
          <p:spPr>
            <a:xfrm>
              <a:off x="2675625" y="3202000"/>
              <a:ext cx="13700" cy="62550"/>
            </a:xfrm>
            <a:custGeom>
              <a:avLst/>
              <a:gdLst/>
              <a:ahLst/>
              <a:cxnLst/>
              <a:rect l="l" t="t" r="r" b="b"/>
              <a:pathLst>
                <a:path w="548" h="2502" extrusionOk="0">
                  <a:moveTo>
                    <a:pt x="0" y="2454"/>
                  </a:moveTo>
                  <a:lnTo>
                    <a:pt x="405" y="1"/>
                  </a:lnTo>
                  <a:cubicBezTo>
                    <a:pt x="441" y="13"/>
                    <a:pt x="488" y="13"/>
                    <a:pt x="548" y="25"/>
                  </a:cubicBezTo>
                  <a:cubicBezTo>
                    <a:pt x="417" y="846"/>
                    <a:pt x="286" y="1668"/>
                    <a:pt x="143" y="2501"/>
                  </a:cubicBezTo>
                  <a:cubicBezTo>
                    <a:pt x="107" y="2477"/>
                    <a:pt x="60" y="2466"/>
                    <a:pt x="0" y="245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40"/>
            <p:cNvSpPr/>
            <p:nvPr/>
          </p:nvSpPr>
          <p:spPr>
            <a:xfrm>
              <a:off x="2668175" y="3203800"/>
              <a:ext cx="10450" cy="55375"/>
            </a:xfrm>
            <a:custGeom>
              <a:avLst/>
              <a:gdLst/>
              <a:ahLst/>
              <a:cxnLst/>
              <a:rect l="l" t="t" r="r" b="b"/>
              <a:pathLst>
                <a:path w="418" h="2215" extrusionOk="0">
                  <a:moveTo>
                    <a:pt x="1" y="2203"/>
                  </a:moveTo>
                  <a:cubicBezTo>
                    <a:pt x="108" y="1477"/>
                    <a:pt x="191" y="727"/>
                    <a:pt x="298" y="0"/>
                  </a:cubicBezTo>
                  <a:cubicBezTo>
                    <a:pt x="346" y="0"/>
                    <a:pt x="370" y="12"/>
                    <a:pt x="417" y="12"/>
                  </a:cubicBezTo>
                  <a:cubicBezTo>
                    <a:pt x="322" y="739"/>
                    <a:pt x="227" y="1489"/>
                    <a:pt x="132" y="2215"/>
                  </a:cubicBezTo>
                  <a:cubicBezTo>
                    <a:pt x="96" y="2215"/>
                    <a:pt x="48" y="2203"/>
                    <a:pt x="1" y="220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40"/>
            <p:cNvSpPr/>
            <p:nvPr/>
          </p:nvSpPr>
          <p:spPr>
            <a:xfrm>
              <a:off x="2720875" y="3087700"/>
              <a:ext cx="17875" cy="39025"/>
            </a:xfrm>
            <a:custGeom>
              <a:avLst/>
              <a:gdLst/>
              <a:ahLst/>
              <a:cxnLst/>
              <a:rect l="l" t="t" r="r" b="b"/>
              <a:pathLst>
                <a:path w="715" h="1561" extrusionOk="0">
                  <a:moveTo>
                    <a:pt x="714" y="60"/>
                  </a:moveTo>
                  <a:cubicBezTo>
                    <a:pt x="512" y="561"/>
                    <a:pt x="298" y="1061"/>
                    <a:pt x="107" y="1561"/>
                  </a:cubicBezTo>
                  <a:cubicBezTo>
                    <a:pt x="83" y="1549"/>
                    <a:pt x="36" y="1537"/>
                    <a:pt x="0" y="1513"/>
                  </a:cubicBezTo>
                  <a:lnTo>
                    <a:pt x="583" y="1"/>
                  </a:lnTo>
                  <a:cubicBezTo>
                    <a:pt x="631" y="13"/>
                    <a:pt x="679" y="49"/>
                    <a:pt x="714"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40"/>
            <p:cNvSpPr/>
            <p:nvPr/>
          </p:nvSpPr>
          <p:spPr>
            <a:xfrm>
              <a:off x="2864925" y="3043650"/>
              <a:ext cx="52125" cy="19675"/>
            </a:xfrm>
            <a:custGeom>
              <a:avLst/>
              <a:gdLst/>
              <a:ahLst/>
              <a:cxnLst/>
              <a:rect l="l" t="t" r="r" b="b"/>
              <a:pathLst>
                <a:path w="2085" h="787" extrusionOk="0">
                  <a:moveTo>
                    <a:pt x="48" y="1"/>
                  </a:moveTo>
                  <a:cubicBezTo>
                    <a:pt x="727" y="227"/>
                    <a:pt x="1406" y="453"/>
                    <a:pt x="2084" y="656"/>
                  </a:cubicBezTo>
                  <a:lnTo>
                    <a:pt x="2037" y="787"/>
                  </a:lnTo>
                  <a:cubicBezTo>
                    <a:pt x="1358" y="584"/>
                    <a:pt x="667" y="358"/>
                    <a:pt x="1" y="156"/>
                  </a:cubicBezTo>
                  <a:cubicBezTo>
                    <a:pt x="13" y="96"/>
                    <a:pt x="36" y="48"/>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40"/>
            <p:cNvSpPr/>
            <p:nvPr/>
          </p:nvSpPr>
          <p:spPr>
            <a:xfrm>
              <a:off x="2651800" y="3135050"/>
              <a:ext cx="19675" cy="50625"/>
            </a:xfrm>
            <a:custGeom>
              <a:avLst/>
              <a:gdLst/>
              <a:ahLst/>
              <a:cxnLst/>
              <a:rect l="l" t="t" r="r" b="b"/>
              <a:pathLst>
                <a:path w="787" h="2025" extrusionOk="0">
                  <a:moveTo>
                    <a:pt x="787" y="24"/>
                  </a:moveTo>
                  <a:cubicBezTo>
                    <a:pt x="548" y="691"/>
                    <a:pt x="322" y="1345"/>
                    <a:pt x="84" y="2024"/>
                  </a:cubicBezTo>
                  <a:cubicBezTo>
                    <a:pt x="60" y="2000"/>
                    <a:pt x="25" y="2000"/>
                    <a:pt x="1" y="1988"/>
                  </a:cubicBezTo>
                  <a:cubicBezTo>
                    <a:pt x="215" y="1322"/>
                    <a:pt x="453" y="655"/>
                    <a:pt x="679" y="0"/>
                  </a:cubicBezTo>
                  <a:cubicBezTo>
                    <a:pt x="715" y="0"/>
                    <a:pt x="751" y="12"/>
                    <a:pt x="787"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40"/>
            <p:cNvSpPr/>
            <p:nvPr/>
          </p:nvSpPr>
          <p:spPr>
            <a:xfrm>
              <a:off x="2641975" y="3123425"/>
              <a:ext cx="19975" cy="53600"/>
            </a:xfrm>
            <a:custGeom>
              <a:avLst/>
              <a:gdLst/>
              <a:ahLst/>
              <a:cxnLst/>
              <a:rect l="l" t="t" r="r" b="b"/>
              <a:pathLst>
                <a:path w="799" h="2144" extrusionOk="0">
                  <a:moveTo>
                    <a:pt x="799" y="25"/>
                  </a:moveTo>
                  <a:cubicBezTo>
                    <a:pt x="549" y="727"/>
                    <a:pt x="334" y="1429"/>
                    <a:pt x="96" y="2144"/>
                  </a:cubicBezTo>
                  <a:cubicBezTo>
                    <a:pt x="60" y="2132"/>
                    <a:pt x="37" y="2132"/>
                    <a:pt x="1" y="2108"/>
                  </a:cubicBezTo>
                  <a:cubicBezTo>
                    <a:pt x="239" y="1418"/>
                    <a:pt x="465" y="715"/>
                    <a:pt x="703" y="1"/>
                  </a:cubicBezTo>
                  <a:cubicBezTo>
                    <a:pt x="715" y="13"/>
                    <a:pt x="751" y="13"/>
                    <a:pt x="799" y="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40"/>
            <p:cNvSpPr/>
            <p:nvPr/>
          </p:nvSpPr>
          <p:spPr>
            <a:xfrm>
              <a:off x="2649425" y="3124925"/>
              <a:ext cx="19975" cy="45250"/>
            </a:xfrm>
            <a:custGeom>
              <a:avLst/>
              <a:gdLst/>
              <a:ahLst/>
              <a:cxnLst/>
              <a:rect l="l" t="t" r="r" b="b"/>
              <a:pathLst>
                <a:path w="799" h="1810" extrusionOk="0">
                  <a:moveTo>
                    <a:pt x="1" y="1786"/>
                  </a:moveTo>
                  <a:cubicBezTo>
                    <a:pt x="239" y="1191"/>
                    <a:pt x="465" y="596"/>
                    <a:pt x="703" y="0"/>
                  </a:cubicBezTo>
                  <a:cubicBezTo>
                    <a:pt x="739" y="12"/>
                    <a:pt x="763" y="24"/>
                    <a:pt x="798" y="24"/>
                  </a:cubicBezTo>
                  <a:cubicBezTo>
                    <a:pt x="572" y="619"/>
                    <a:pt x="334" y="1215"/>
                    <a:pt x="108" y="1810"/>
                  </a:cubicBezTo>
                  <a:cubicBezTo>
                    <a:pt x="84" y="1810"/>
                    <a:pt x="48" y="1798"/>
                    <a:pt x="1" y="178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40"/>
            <p:cNvSpPr/>
            <p:nvPr/>
          </p:nvSpPr>
          <p:spPr>
            <a:xfrm>
              <a:off x="2656575" y="3144575"/>
              <a:ext cx="18775" cy="44375"/>
            </a:xfrm>
            <a:custGeom>
              <a:avLst/>
              <a:gdLst/>
              <a:ahLst/>
              <a:cxnLst/>
              <a:rect l="l" t="t" r="r" b="b"/>
              <a:pathLst>
                <a:path w="751" h="1775" extrusionOk="0">
                  <a:moveTo>
                    <a:pt x="750" y="48"/>
                  </a:moveTo>
                  <a:cubicBezTo>
                    <a:pt x="524" y="619"/>
                    <a:pt x="310" y="1203"/>
                    <a:pt x="96" y="1774"/>
                  </a:cubicBezTo>
                  <a:cubicBezTo>
                    <a:pt x="60" y="1762"/>
                    <a:pt x="36" y="1738"/>
                    <a:pt x="0" y="1738"/>
                  </a:cubicBezTo>
                  <a:lnTo>
                    <a:pt x="667" y="0"/>
                  </a:lnTo>
                  <a:cubicBezTo>
                    <a:pt x="703" y="12"/>
                    <a:pt x="727" y="24"/>
                    <a:pt x="750" y="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7827"/>
        <p:cNvGrpSpPr/>
        <p:nvPr/>
      </p:nvGrpSpPr>
      <p:grpSpPr>
        <a:xfrm>
          <a:off x="0" y="0"/>
          <a:ext cx="0" cy="0"/>
          <a:chOff x="0" y="0"/>
          <a:chExt cx="0" cy="0"/>
        </a:xfrm>
      </p:grpSpPr>
      <p:sp>
        <p:nvSpPr>
          <p:cNvPr id="17828" name="Google Shape;17828;p58"/>
          <p:cNvSpPr txBox="1">
            <a:spLocks noGrp="1"/>
          </p:cNvSpPr>
          <p:nvPr>
            <p:ph type="body" idx="1"/>
          </p:nvPr>
        </p:nvSpPr>
        <p:spPr>
          <a:xfrm>
            <a:off x="713225" y="1163275"/>
            <a:ext cx="3858900" cy="343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dirty="0">
                <a:solidFill>
                  <a:schemeClr val="dk2"/>
                </a:solidFill>
                <a:latin typeface="Merriweather"/>
                <a:ea typeface="Merriweather"/>
                <a:cs typeface="Merriweather"/>
                <a:sym typeface="Merriweather"/>
              </a:rPr>
              <a:t>Genres</a:t>
            </a:r>
            <a:endParaRPr sz="1800" b="1" dirty="0">
              <a:solidFill>
                <a:schemeClr val="dk2"/>
              </a:solidFill>
              <a:latin typeface="Merriweather"/>
              <a:ea typeface="Merriweather"/>
              <a:cs typeface="Merriweather"/>
              <a:sym typeface="Merriweather"/>
            </a:endParaRPr>
          </a:p>
          <a:p>
            <a:pPr marL="457200" lvl="0" indent="-317500" algn="l" rtl="0">
              <a:spcBef>
                <a:spcPts val="1600"/>
              </a:spcBef>
              <a:spcAft>
                <a:spcPts val="0"/>
              </a:spcAft>
              <a:buClr>
                <a:schemeClr val="dk1"/>
              </a:buClr>
              <a:buSzPts val="1400"/>
              <a:buFont typeface="Livvic"/>
              <a:buChar char="●"/>
            </a:pPr>
            <a:r>
              <a:rPr lang="en-US" dirty="0">
                <a:solidFill>
                  <a:schemeClr val="hlink"/>
                </a:solidFill>
                <a:uFill>
                  <a:noFill/>
                </a:uFill>
              </a:rPr>
              <a:t>Drama </a:t>
            </a:r>
            <a:r>
              <a:rPr lang="en-US" dirty="0" err="1">
                <a:solidFill>
                  <a:schemeClr val="hlink"/>
                </a:solidFill>
                <a:uFill>
                  <a:noFill/>
                </a:uFill>
              </a:rPr>
              <a:t>pendek</a:t>
            </a:r>
            <a:r>
              <a:rPr lang="en-US" dirty="0">
                <a:solidFill>
                  <a:schemeClr val="hlink"/>
                </a:solidFill>
                <a:uFill>
                  <a:noFill/>
                </a:uFill>
              </a:rPr>
              <a:t> (</a:t>
            </a:r>
            <a:r>
              <a:rPr lang="en-US" dirty="0" err="1">
                <a:solidFill>
                  <a:schemeClr val="hlink"/>
                </a:solidFill>
                <a:uFill>
                  <a:noFill/>
                </a:uFill>
              </a:rPr>
              <a:t>lakonan</a:t>
            </a:r>
            <a:r>
              <a:rPr lang="en-US" dirty="0">
                <a:solidFill>
                  <a:schemeClr val="hlink"/>
                </a:solidFill>
                <a:uFill>
                  <a:noFill/>
                </a:uFill>
              </a:rPr>
              <a:t>)</a:t>
            </a:r>
            <a:endParaRPr dirty="0"/>
          </a:p>
          <a:p>
            <a:pPr marL="457200" lvl="0" indent="-317500" algn="l" rtl="0">
              <a:spcBef>
                <a:spcPts val="0"/>
              </a:spcBef>
              <a:spcAft>
                <a:spcPts val="0"/>
              </a:spcAft>
              <a:buClr>
                <a:schemeClr val="dk1"/>
              </a:buClr>
              <a:buSzPts val="1400"/>
              <a:buFont typeface="Livvic"/>
              <a:buChar char="●"/>
            </a:pPr>
            <a:r>
              <a:rPr lang="en-US" dirty="0" err="1">
                <a:solidFill>
                  <a:schemeClr val="hlink"/>
                </a:solidFill>
                <a:uFill>
                  <a:noFill/>
                </a:uFill>
              </a:rPr>
              <a:t>Dokumentari</a:t>
            </a:r>
            <a:r>
              <a:rPr lang="en-US" dirty="0">
                <a:solidFill>
                  <a:schemeClr val="hlink"/>
                </a:solidFill>
                <a:uFill>
                  <a:noFill/>
                </a:uFill>
              </a:rPr>
              <a:t> </a:t>
            </a:r>
            <a:r>
              <a:rPr lang="en-US" dirty="0" err="1">
                <a:solidFill>
                  <a:schemeClr val="hlink"/>
                </a:solidFill>
                <a:uFill>
                  <a:noFill/>
                </a:uFill>
              </a:rPr>
              <a:t>singkat</a:t>
            </a:r>
            <a:endParaRPr dirty="0"/>
          </a:p>
          <a:p>
            <a:pPr marL="457200" lvl="0" indent="-317500" algn="l" rtl="0">
              <a:spcBef>
                <a:spcPts val="0"/>
              </a:spcBef>
              <a:spcAft>
                <a:spcPts val="0"/>
              </a:spcAft>
              <a:buClr>
                <a:schemeClr val="dk1"/>
              </a:buClr>
              <a:buSzPts val="1400"/>
              <a:buFont typeface="Livvic"/>
              <a:buChar char="●"/>
            </a:pPr>
            <a:r>
              <a:rPr lang="en" dirty="0">
                <a:solidFill>
                  <a:schemeClr val="hlink"/>
                </a:solidFill>
                <a:uFill>
                  <a:noFill/>
                </a:uFill>
              </a:rPr>
              <a:t>Voice over</a:t>
            </a:r>
          </a:p>
          <a:p>
            <a:pPr marL="457200" lvl="0" indent="-317500" algn="l" rtl="0">
              <a:spcBef>
                <a:spcPts val="0"/>
              </a:spcBef>
              <a:spcAft>
                <a:spcPts val="0"/>
              </a:spcAft>
              <a:buClr>
                <a:schemeClr val="dk1"/>
              </a:buClr>
              <a:buSzPts val="1400"/>
              <a:buFont typeface="Livvic"/>
              <a:buChar char="●"/>
            </a:pPr>
            <a:r>
              <a:rPr lang="en" dirty="0">
                <a:solidFill>
                  <a:schemeClr val="hlink"/>
                </a:solidFill>
                <a:uFill>
                  <a:noFill/>
                </a:uFill>
              </a:rPr>
              <a:t>Klip gambar</a:t>
            </a:r>
          </a:p>
          <a:p>
            <a:pPr marL="457200" lvl="0" indent="-317500" algn="l" rtl="0">
              <a:spcBef>
                <a:spcPts val="0"/>
              </a:spcBef>
              <a:spcAft>
                <a:spcPts val="0"/>
              </a:spcAft>
              <a:buClr>
                <a:schemeClr val="dk1"/>
              </a:buClr>
              <a:buSzPts val="1400"/>
              <a:buFont typeface="Livvic"/>
              <a:buChar char="●"/>
            </a:pPr>
            <a:endParaRPr dirty="0"/>
          </a:p>
        </p:txBody>
      </p:sp>
      <p:sp>
        <p:nvSpPr>
          <p:cNvPr id="17829" name="Google Shape;17829;p58"/>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latin typeface="Merriweather"/>
                <a:ea typeface="Merriweather"/>
                <a:cs typeface="Merriweather"/>
                <a:sym typeface="Merriweather"/>
              </a:rPr>
              <a:t>Penilaian Berterusan: PROJEK (40%)</a:t>
            </a:r>
            <a:endParaRPr dirty="0">
              <a:latin typeface="Merriweather"/>
              <a:ea typeface="Merriweather"/>
              <a:cs typeface="Merriweather"/>
              <a:sym typeface="Merriweather"/>
            </a:endParaRPr>
          </a:p>
        </p:txBody>
      </p:sp>
      <p:sp>
        <p:nvSpPr>
          <p:cNvPr id="17830" name="Google Shape;17830;p58"/>
          <p:cNvSpPr txBox="1">
            <a:spLocks noGrp="1"/>
          </p:cNvSpPr>
          <p:nvPr>
            <p:ph type="body" idx="2"/>
          </p:nvPr>
        </p:nvSpPr>
        <p:spPr>
          <a:xfrm>
            <a:off x="4572125" y="1163275"/>
            <a:ext cx="3858900" cy="343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dirty="0">
                <a:solidFill>
                  <a:schemeClr val="dk2"/>
                </a:solidFill>
                <a:latin typeface="Merriweather"/>
                <a:ea typeface="Merriweather"/>
                <a:cs typeface="Merriweather"/>
                <a:sym typeface="Merriweather"/>
              </a:rPr>
              <a:t>Arahan</a:t>
            </a:r>
            <a:endParaRPr sz="1800" b="1" dirty="0">
              <a:solidFill>
                <a:schemeClr val="dk2"/>
              </a:solidFill>
              <a:latin typeface="Merriweather"/>
              <a:ea typeface="Merriweather"/>
              <a:cs typeface="Merriweather"/>
              <a:sym typeface="Merriweather"/>
            </a:endParaRPr>
          </a:p>
          <a:p>
            <a:pPr marL="457200" lvl="0" indent="-317500" algn="l" rtl="0">
              <a:spcBef>
                <a:spcPts val="1600"/>
              </a:spcBef>
              <a:spcAft>
                <a:spcPts val="0"/>
              </a:spcAft>
              <a:buClr>
                <a:schemeClr val="dk1"/>
              </a:buClr>
              <a:buSzPts val="1400"/>
              <a:buFont typeface="Livvic"/>
              <a:buChar char="●"/>
            </a:pPr>
            <a:r>
              <a:rPr lang="en" dirty="0">
                <a:solidFill>
                  <a:schemeClr val="hlink"/>
                </a:solidFill>
                <a:uFill>
                  <a:noFill/>
                </a:uFill>
                <a:hlinkClick r:id="rId3"/>
              </a:rPr>
              <a:t>Passport diary with antique equipments world map</a:t>
            </a:r>
            <a:endParaRPr dirty="0"/>
          </a:p>
          <a:p>
            <a:pPr marL="457200" lvl="0" indent="-317500" algn="l" rtl="0">
              <a:spcBef>
                <a:spcPts val="0"/>
              </a:spcBef>
              <a:spcAft>
                <a:spcPts val="0"/>
              </a:spcAft>
              <a:buClr>
                <a:schemeClr val="dk1"/>
              </a:buClr>
              <a:buSzPts val="1400"/>
              <a:buFont typeface="Livvic"/>
              <a:buChar char="●"/>
            </a:pPr>
            <a:r>
              <a:rPr lang="en" dirty="0">
                <a:solidFill>
                  <a:schemeClr val="hlink"/>
                </a:solidFill>
                <a:uFill>
                  <a:noFill/>
                </a:uFill>
                <a:hlinkClick r:id="rId4"/>
              </a:rPr>
              <a:t>Close up vintage old globe</a:t>
            </a:r>
            <a:endParaRPr dirty="0"/>
          </a:p>
          <a:p>
            <a:pPr marL="457200" lvl="0" indent="-317500" algn="l" rtl="0">
              <a:spcBef>
                <a:spcPts val="0"/>
              </a:spcBef>
              <a:spcAft>
                <a:spcPts val="0"/>
              </a:spcAft>
              <a:buClr>
                <a:schemeClr val="dk1"/>
              </a:buClr>
              <a:buSzPts val="1400"/>
              <a:buFont typeface="Livvic"/>
              <a:buChar char="●"/>
            </a:pPr>
            <a:r>
              <a:rPr lang="en" dirty="0">
                <a:solidFill>
                  <a:schemeClr val="hlink"/>
                </a:solidFill>
                <a:uFill>
                  <a:noFill/>
                </a:uFill>
                <a:hlinkClick r:id="rId5"/>
              </a:rPr>
              <a:t>Close up notepad banknotes globe map</a:t>
            </a:r>
            <a:endParaRPr dirty="0"/>
          </a:p>
        </p:txBody>
      </p:sp>
      <p:grpSp>
        <p:nvGrpSpPr>
          <p:cNvPr id="17831" name="Google Shape;17831;p58"/>
          <p:cNvGrpSpPr/>
          <p:nvPr/>
        </p:nvGrpSpPr>
        <p:grpSpPr>
          <a:xfrm>
            <a:off x="2054223" y="4675750"/>
            <a:ext cx="5035502" cy="1842426"/>
            <a:chOff x="2048150" y="1951500"/>
            <a:chExt cx="3702575" cy="1354725"/>
          </a:xfrm>
        </p:grpSpPr>
        <p:sp>
          <p:nvSpPr>
            <p:cNvPr id="17832" name="Google Shape;17832;p58"/>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58"/>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58"/>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58"/>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58"/>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58"/>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58"/>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58"/>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58"/>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58"/>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58"/>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58"/>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58"/>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58"/>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58"/>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58"/>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58"/>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58"/>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58"/>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58"/>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58"/>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58"/>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58"/>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58"/>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58"/>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58"/>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58"/>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58"/>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58"/>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58"/>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58"/>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58"/>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58"/>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58"/>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58"/>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58"/>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58"/>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58"/>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58"/>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58"/>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58"/>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58"/>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58"/>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58"/>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58"/>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58"/>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58"/>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58"/>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58"/>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58"/>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58"/>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58"/>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58"/>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58"/>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58"/>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58"/>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58"/>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58"/>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58"/>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58"/>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58"/>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58"/>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58"/>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58"/>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58"/>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58"/>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58"/>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58"/>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58"/>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58"/>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58"/>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58"/>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58"/>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58"/>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58"/>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58"/>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58"/>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58"/>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58"/>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58"/>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58"/>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58"/>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58"/>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58"/>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58"/>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58"/>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58"/>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58"/>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58"/>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58"/>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58"/>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58"/>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58"/>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58"/>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58"/>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58"/>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58"/>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58"/>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58"/>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58"/>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58"/>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58"/>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58"/>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58"/>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58"/>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58"/>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58"/>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58"/>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58"/>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58"/>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58"/>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58"/>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58"/>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58"/>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58"/>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58"/>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58"/>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58"/>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58"/>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58"/>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58"/>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58"/>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58"/>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58"/>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58"/>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58"/>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58"/>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58"/>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58"/>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58"/>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58"/>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58"/>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58"/>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58"/>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58"/>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58"/>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58"/>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58"/>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58"/>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58"/>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58"/>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58"/>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58"/>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58"/>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58"/>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58"/>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58"/>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58"/>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58"/>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58"/>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58"/>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58"/>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58"/>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58"/>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58"/>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58"/>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58"/>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58"/>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58"/>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58"/>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58"/>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58"/>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58"/>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58"/>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58"/>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58"/>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58"/>
            <p:cNvSpPr/>
            <p:nvPr/>
          </p:nvSpPr>
          <p:spPr>
            <a:xfrm>
              <a:off x="2535425" y="2872200"/>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58"/>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58"/>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58"/>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58"/>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58"/>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58"/>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58"/>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58"/>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58"/>
            <p:cNvSpPr/>
            <p:nvPr/>
          </p:nvSpPr>
          <p:spPr>
            <a:xfrm>
              <a:off x="2711350" y="2577225"/>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58"/>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58"/>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58"/>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58"/>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58"/>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58"/>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58"/>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21"/>
        <p:cNvGrpSpPr/>
        <p:nvPr/>
      </p:nvGrpSpPr>
      <p:grpSpPr>
        <a:xfrm>
          <a:off x="0" y="0"/>
          <a:ext cx="0" cy="0"/>
          <a:chOff x="0" y="0"/>
          <a:chExt cx="0" cy="0"/>
        </a:xfrm>
      </p:grpSpPr>
      <p:grpSp>
        <p:nvGrpSpPr>
          <p:cNvPr id="322" name="Google Shape;322;p30"/>
          <p:cNvGrpSpPr/>
          <p:nvPr/>
        </p:nvGrpSpPr>
        <p:grpSpPr>
          <a:xfrm>
            <a:off x="5876875" y="1268862"/>
            <a:ext cx="4109750" cy="3530675"/>
            <a:chOff x="4945925" y="1165200"/>
            <a:chExt cx="4109750" cy="3530675"/>
          </a:xfrm>
        </p:grpSpPr>
        <p:sp>
          <p:nvSpPr>
            <p:cNvPr id="323" name="Google Shape;323;p30"/>
            <p:cNvSpPr/>
            <p:nvPr/>
          </p:nvSpPr>
          <p:spPr>
            <a:xfrm>
              <a:off x="4995125" y="2056850"/>
              <a:ext cx="592875" cy="1110275"/>
            </a:xfrm>
            <a:custGeom>
              <a:avLst/>
              <a:gdLst/>
              <a:ahLst/>
              <a:cxnLst/>
              <a:rect l="l" t="t" r="r" b="b"/>
              <a:pathLst>
                <a:path w="23715" h="44411" extrusionOk="0">
                  <a:moveTo>
                    <a:pt x="72" y="1"/>
                  </a:moveTo>
                  <a:cubicBezTo>
                    <a:pt x="36" y="1"/>
                    <a:pt x="1" y="40"/>
                    <a:pt x="17" y="73"/>
                  </a:cubicBezTo>
                  <a:cubicBezTo>
                    <a:pt x="7756" y="14778"/>
                    <a:pt x="15460" y="29494"/>
                    <a:pt x="23092" y="44257"/>
                  </a:cubicBezTo>
                  <a:cubicBezTo>
                    <a:pt x="23148" y="44366"/>
                    <a:pt x="23236" y="44411"/>
                    <a:pt x="23324" y="44411"/>
                  </a:cubicBezTo>
                  <a:cubicBezTo>
                    <a:pt x="23517" y="44411"/>
                    <a:pt x="23714" y="44196"/>
                    <a:pt x="23592" y="43960"/>
                  </a:cubicBezTo>
                  <a:cubicBezTo>
                    <a:pt x="15710" y="29351"/>
                    <a:pt x="7899" y="14694"/>
                    <a:pt x="112" y="26"/>
                  </a:cubicBezTo>
                  <a:cubicBezTo>
                    <a:pt x="102" y="8"/>
                    <a:pt x="87" y="1"/>
                    <a:pt x="7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0"/>
            <p:cNvSpPr/>
            <p:nvPr/>
          </p:nvSpPr>
          <p:spPr>
            <a:xfrm>
              <a:off x="4945925" y="2088500"/>
              <a:ext cx="618550" cy="1157250"/>
            </a:xfrm>
            <a:custGeom>
              <a:avLst/>
              <a:gdLst/>
              <a:ahLst/>
              <a:cxnLst/>
              <a:rect l="l" t="t" r="r" b="b"/>
              <a:pathLst>
                <a:path w="24742" h="46290" extrusionOk="0">
                  <a:moveTo>
                    <a:pt x="55" y="1"/>
                  </a:moveTo>
                  <a:cubicBezTo>
                    <a:pt x="30" y="1"/>
                    <a:pt x="0" y="23"/>
                    <a:pt x="9" y="58"/>
                  </a:cubicBezTo>
                  <a:cubicBezTo>
                    <a:pt x="7986" y="15440"/>
                    <a:pt x="15606" y="31121"/>
                    <a:pt x="24190" y="46158"/>
                  </a:cubicBezTo>
                  <a:cubicBezTo>
                    <a:pt x="24242" y="46251"/>
                    <a:pt x="24320" y="46290"/>
                    <a:pt x="24397" y="46290"/>
                  </a:cubicBezTo>
                  <a:cubicBezTo>
                    <a:pt x="24569" y="46290"/>
                    <a:pt x="24741" y="46101"/>
                    <a:pt x="24643" y="45896"/>
                  </a:cubicBezTo>
                  <a:cubicBezTo>
                    <a:pt x="17011" y="30347"/>
                    <a:pt x="8331" y="15238"/>
                    <a:pt x="80" y="10"/>
                  </a:cubicBezTo>
                  <a:cubicBezTo>
                    <a:pt x="74" y="4"/>
                    <a:pt x="65" y="1"/>
                    <a:pt x="5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0"/>
            <p:cNvSpPr/>
            <p:nvPr/>
          </p:nvSpPr>
          <p:spPr>
            <a:xfrm>
              <a:off x="5951250" y="1636925"/>
              <a:ext cx="2255900" cy="1521300"/>
            </a:xfrm>
            <a:custGeom>
              <a:avLst/>
              <a:gdLst/>
              <a:ahLst/>
              <a:cxnLst/>
              <a:rect l="l" t="t" r="r" b="b"/>
              <a:pathLst>
                <a:path w="90236" h="60852" extrusionOk="0">
                  <a:moveTo>
                    <a:pt x="90197" y="0"/>
                  </a:moveTo>
                  <a:cubicBezTo>
                    <a:pt x="90189" y="0"/>
                    <a:pt x="90180" y="3"/>
                    <a:pt x="90169" y="11"/>
                  </a:cubicBezTo>
                  <a:cubicBezTo>
                    <a:pt x="60154" y="20049"/>
                    <a:pt x="29852" y="39742"/>
                    <a:pt x="218" y="60352"/>
                  </a:cubicBezTo>
                  <a:cubicBezTo>
                    <a:pt x="0" y="60520"/>
                    <a:pt x="135" y="60851"/>
                    <a:pt x="350" y="60851"/>
                  </a:cubicBezTo>
                  <a:cubicBezTo>
                    <a:pt x="395" y="60851"/>
                    <a:pt x="442" y="60837"/>
                    <a:pt x="491" y="60804"/>
                  </a:cubicBezTo>
                  <a:cubicBezTo>
                    <a:pt x="30709" y="41064"/>
                    <a:pt x="60380" y="20383"/>
                    <a:pt x="90217" y="71"/>
                  </a:cubicBezTo>
                  <a:cubicBezTo>
                    <a:pt x="90235" y="43"/>
                    <a:pt x="90225" y="0"/>
                    <a:pt x="9019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0"/>
            <p:cNvSpPr/>
            <p:nvPr/>
          </p:nvSpPr>
          <p:spPr>
            <a:xfrm>
              <a:off x="5933400" y="1732600"/>
              <a:ext cx="2310550" cy="1498200"/>
            </a:xfrm>
            <a:custGeom>
              <a:avLst/>
              <a:gdLst/>
              <a:ahLst/>
              <a:cxnLst/>
              <a:rect l="l" t="t" r="r" b="b"/>
              <a:pathLst>
                <a:path w="92422" h="59928" extrusionOk="0">
                  <a:moveTo>
                    <a:pt x="92045" y="1"/>
                  </a:moveTo>
                  <a:cubicBezTo>
                    <a:pt x="92001" y="1"/>
                    <a:pt x="91955" y="13"/>
                    <a:pt x="91907" y="42"/>
                  </a:cubicBezTo>
                  <a:cubicBezTo>
                    <a:pt x="60701" y="19008"/>
                    <a:pt x="30888" y="40297"/>
                    <a:pt x="39" y="59859"/>
                  </a:cubicBezTo>
                  <a:cubicBezTo>
                    <a:pt x="0" y="59878"/>
                    <a:pt x="16" y="59928"/>
                    <a:pt x="48" y="59928"/>
                  </a:cubicBezTo>
                  <a:cubicBezTo>
                    <a:pt x="56" y="59928"/>
                    <a:pt x="65" y="59925"/>
                    <a:pt x="74" y="59918"/>
                  </a:cubicBezTo>
                  <a:cubicBezTo>
                    <a:pt x="31090" y="40630"/>
                    <a:pt x="61534" y="20366"/>
                    <a:pt x="92181" y="494"/>
                  </a:cubicBezTo>
                  <a:cubicBezTo>
                    <a:pt x="92421" y="344"/>
                    <a:pt x="92275" y="1"/>
                    <a:pt x="9204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0"/>
            <p:cNvSpPr/>
            <p:nvPr/>
          </p:nvSpPr>
          <p:spPr>
            <a:xfrm>
              <a:off x="6797775" y="2415725"/>
              <a:ext cx="1048800" cy="675175"/>
            </a:xfrm>
            <a:custGeom>
              <a:avLst/>
              <a:gdLst/>
              <a:ahLst/>
              <a:cxnLst/>
              <a:rect l="l" t="t" r="r" b="b"/>
              <a:pathLst>
                <a:path w="41952" h="27007" extrusionOk="0">
                  <a:moveTo>
                    <a:pt x="41575" y="1"/>
                  </a:moveTo>
                  <a:cubicBezTo>
                    <a:pt x="41532" y="1"/>
                    <a:pt x="41485" y="13"/>
                    <a:pt x="41437" y="42"/>
                  </a:cubicBezTo>
                  <a:cubicBezTo>
                    <a:pt x="27233" y="8281"/>
                    <a:pt x="13898" y="18103"/>
                    <a:pt x="39" y="26926"/>
                  </a:cubicBezTo>
                  <a:cubicBezTo>
                    <a:pt x="1" y="26955"/>
                    <a:pt x="25" y="27007"/>
                    <a:pt x="60" y="27007"/>
                  </a:cubicBezTo>
                  <a:cubicBezTo>
                    <a:pt x="69" y="27007"/>
                    <a:pt x="78" y="27004"/>
                    <a:pt x="87" y="26997"/>
                  </a:cubicBezTo>
                  <a:cubicBezTo>
                    <a:pt x="14101" y="18437"/>
                    <a:pt x="28067" y="9638"/>
                    <a:pt x="41711" y="494"/>
                  </a:cubicBezTo>
                  <a:cubicBezTo>
                    <a:pt x="41951" y="344"/>
                    <a:pt x="41805" y="1"/>
                    <a:pt x="4157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0"/>
            <p:cNvSpPr/>
            <p:nvPr/>
          </p:nvSpPr>
          <p:spPr>
            <a:xfrm>
              <a:off x="6870650" y="2551725"/>
              <a:ext cx="1048225" cy="674925"/>
            </a:xfrm>
            <a:custGeom>
              <a:avLst/>
              <a:gdLst/>
              <a:ahLst/>
              <a:cxnLst/>
              <a:rect l="l" t="t" r="r" b="b"/>
              <a:pathLst>
                <a:path w="41929" h="26997" extrusionOk="0">
                  <a:moveTo>
                    <a:pt x="41567" y="1"/>
                  </a:moveTo>
                  <a:cubicBezTo>
                    <a:pt x="41523" y="1"/>
                    <a:pt x="41476" y="14"/>
                    <a:pt x="41427" y="43"/>
                  </a:cubicBezTo>
                  <a:cubicBezTo>
                    <a:pt x="27211" y="8270"/>
                    <a:pt x="13876" y="18093"/>
                    <a:pt x="29" y="26915"/>
                  </a:cubicBezTo>
                  <a:cubicBezTo>
                    <a:pt x="1" y="26944"/>
                    <a:pt x="18" y="26996"/>
                    <a:pt x="45" y="26996"/>
                  </a:cubicBezTo>
                  <a:cubicBezTo>
                    <a:pt x="51" y="26996"/>
                    <a:pt x="58" y="26993"/>
                    <a:pt x="65" y="26986"/>
                  </a:cubicBezTo>
                  <a:cubicBezTo>
                    <a:pt x="14091" y="18438"/>
                    <a:pt x="28045" y="9627"/>
                    <a:pt x="41689" y="483"/>
                  </a:cubicBezTo>
                  <a:cubicBezTo>
                    <a:pt x="41929" y="334"/>
                    <a:pt x="41792" y="1"/>
                    <a:pt x="4156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0"/>
            <p:cNvSpPr/>
            <p:nvPr/>
          </p:nvSpPr>
          <p:spPr>
            <a:xfrm>
              <a:off x="7852200" y="3844750"/>
              <a:ext cx="342675" cy="213075"/>
            </a:xfrm>
            <a:custGeom>
              <a:avLst/>
              <a:gdLst/>
              <a:ahLst/>
              <a:cxnLst/>
              <a:rect l="l" t="t" r="r" b="b"/>
              <a:pathLst>
                <a:path w="13707" h="8523" extrusionOk="0">
                  <a:moveTo>
                    <a:pt x="13527" y="0"/>
                  </a:moveTo>
                  <a:cubicBezTo>
                    <a:pt x="13507" y="0"/>
                    <a:pt x="13486" y="6"/>
                    <a:pt x="13464" y="19"/>
                  </a:cubicBezTo>
                  <a:cubicBezTo>
                    <a:pt x="8845" y="2602"/>
                    <a:pt x="4499" y="5674"/>
                    <a:pt x="10" y="8472"/>
                  </a:cubicBezTo>
                  <a:cubicBezTo>
                    <a:pt x="1" y="8501"/>
                    <a:pt x="15" y="8523"/>
                    <a:pt x="27" y="8523"/>
                  </a:cubicBezTo>
                  <a:cubicBezTo>
                    <a:pt x="30" y="8523"/>
                    <a:pt x="32" y="8522"/>
                    <a:pt x="34" y="8520"/>
                  </a:cubicBezTo>
                  <a:cubicBezTo>
                    <a:pt x="4606" y="5853"/>
                    <a:pt x="9166" y="3138"/>
                    <a:pt x="13595" y="245"/>
                  </a:cubicBezTo>
                  <a:cubicBezTo>
                    <a:pt x="13707" y="174"/>
                    <a:pt x="13638" y="0"/>
                    <a:pt x="1352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0"/>
            <p:cNvSpPr/>
            <p:nvPr/>
          </p:nvSpPr>
          <p:spPr>
            <a:xfrm>
              <a:off x="7803925" y="3773875"/>
              <a:ext cx="366775" cy="219875"/>
            </a:xfrm>
            <a:custGeom>
              <a:avLst/>
              <a:gdLst/>
              <a:ahLst/>
              <a:cxnLst/>
              <a:rect l="l" t="t" r="r" b="b"/>
              <a:pathLst>
                <a:path w="14671" h="8795" extrusionOk="0">
                  <a:moveTo>
                    <a:pt x="14478" y="1"/>
                  </a:moveTo>
                  <a:cubicBezTo>
                    <a:pt x="14456" y="1"/>
                    <a:pt x="14432" y="7"/>
                    <a:pt x="14407" y="20"/>
                  </a:cubicBezTo>
                  <a:cubicBezTo>
                    <a:pt x="9490" y="2663"/>
                    <a:pt x="4823" y="5866"/>
                    <a:pt x="36" y="8771"/>
                  </a:cubicBezTo>
                  <a:cubicBezTo>
                    <a:pt x="1" y="8771"/>
                    <a:pt x="36" y="8795"/>
                    <a:pt x="48" y="8795"/>
                  </a:cubicBezTo>
                  <a:cubicBezTo>
                    <a:pt x="4930" y="6044"/>
                    <a:pt x="9800" y="3235"/>
                    <a:pt x="14550" y="234"/>
                  </a:cubicBezTo>
                  <a:cubicBezTo>
                    <a:pt x="14670" y="164"/>
                    <a:pt x="14597" y="1"/>
                    <a:pt x="1447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0"/>
            <p:cNvSpPr/>
            <p:nvPr/>
          </p:nvSpPr>
          <p:spPr>
            <a:xfrm>
              <a:off x="7360650" y="3715500"/>
              <a:ext cx="1695025" cy="896425"/>
            </a:xfrm>
            <a:custGeom>
              <a:avLst/>
              <a:gdLst/>
              <a:ahLst/>
              <a:cxnLst/>
              <a:rect l="l" t="t" r="r" b="b"/>
              <a:pathLst>
                <a:path w="67801" h="35857" extrusionOk="0">
                  <a:moveTo>
                    <a:pt x="67414" y="0"/>
                  </a:moveTo>
                  <a:cubicBezTo>
                    <a:pt x="67373" y="0"/>
                    <a:pt x="67330" y="10"/>
                    <a:pt x="67286" y="33"/>
                  </a:cubicBezTo>
                  <a:cubicBezTo>
                    <a:pt x="44306" y="10808"/>
                    <a:pt x="22685" y="24381"/>
                    <a:pt x="39" y="35776"/>
                  </a:cubicBezTo>
                  <a:cubicBezTo>
                    <a:pt x="0" y="35805"/>
                    <a:pt x="24" y="35857"/>
                    <a:pt x="60" y="35857"/>
                  </a:cubicBezTo>
                  <a:cubicBezTo>
                    <a:pt x="68" y="35857"/>
                    <a:pt x="78" y="35854"/>
                    <a:pt x="87" y="35847"/>
                  </a:cubicBezTo>
                  <a:cubicBezTo>
                    <a:pt x="22899" y="24739"/>
                    <a:pt x="45057" y="12237"/>
                    <a:pt x="67547" y="474"/>
                  </a:cubicBezTo>
                  <a:cubicBezTo>
                    <a:pt x="67801" y="332"/>
                    <a:pt x="67649" y="0"/>
                    <a:pt x="6741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0"/>
            <p:cNvSpPr/>
            <p:nvPr/>
          </p:nvSpPr>
          <p:spPr>
            <a:xfrm>
              <a:off x="5578950" y="314242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192" y="537"/>
                    <a:pt x="15240" y="418"/>
                  </a:cubicBezTo>
                  <a:cubicBezTo>
                    <a:pt x="15511" y="418"/>
                    <a:pt x="15514" y="1"/>
                    <a:pt x="15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0"/>
            <p:cNvSpPr/>
            <p:nvPr/>
          </p:nvSpPr>
          <p:spPr>
            <a:xfrm>
              <a:off x="5553650" y="322457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204" y="537"/>
                    <a:pt x="15240" y="418"/>
                  </a:cubicBezTo>
                  <a:cubicBezTo>
                    <a:pt x="15511" y="418"/>
                    <a:pt x="15514" y="1"/>
                    <a:pt x="152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0"/>
            <p:cNvSpPr/>
            <p:nvPr/>
          </p:nvSpPr>
          <p:spPr>
            <a:xfrm>
              <a:off x="5956075" y="3594525"/>
              <a:ext cx="369125" cy="34025"/>
            </a:xfrm>
            <a:custGeom>
              <a:avLst/>
              <a:gdLst/>
              <a:ahLst/>
              <a:cxnLst/>
              <a:rect l="l" t="t" r="r" b="b"/>
              <a:pathLst>
                <a:path w="14765" h="1361" extrusionOk="0">
                  <a:moveTo>
                    <a:pt x="14521" y="0"/>
                  </a:moveTo>
                  <a:cubicBezTo>
                    <a:pt x="14512" y="0"/>
                    <a:pt x="14501" y="1"/>
                    <a:pt x="14491" y="2"/>
                  </a:cubicBezTo>
                  <a:cubicBezTo>
                    <a:pt x="9704" y="360"/>
                    <a:pt x="4894" y="764"/>
                    <a:pt x="96" y="1205"/>
                  </a:cubicBezTo>
                  <a:cubicBezTo>
                    <a:pt x="4" y="1205"/>
                    <a:pt x="1" y="1360"/>
                    <a:pt x="86" y="1360"/>
                  </a:cubicBezTo>
                  <a:cubicBezTo>
                    <a:pt x="89" y="1360"/>
                    <a:pt x="93" y="1360"/>
                    <a:pt x="96" y="1360"/>
                  </a:cubicBezTo>
                  <a:cubicBezTo>
                    <a:pt x="4894" y="1074"/>
                    <a:pt x="9680" y="764"/>
                    <a:pt x="14491" y="419"/>
                  </a:cubicBezTo>
                  <a:cubicBezTo>
                    <a:pt x="14754" y="408"/>
                    <a:pt x="14764" y="0"/>
                    <a:pt x="1452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0"/>
            <p:cNvSpPr/>
            <p:nvPr/>
          </p:nvSpPr>
          <p:spPr>
            <a:xfrm>
              <a:off x="5977800" y="3636250"/>
              <a:ext cx="387875" cy="16700"/>
            </a:xfrm>
            <a:custGeom>
              <a:avLst/>
              <a:gdLst/>
              <a:ahLst/>
              <a:cxnLst/>
              <a:rect l="l" t="t" r="r" b="b"/>
              <a:pathLst>
                <a:path w="15515" h="668" extrusionOk="0">
                  <a:moveTo>
                    <a:pt x="15252" y="0"/>
                  </a:moveTo>
                  <a:cubicBezTo>
                    <a:pt x="15248" y="0"/>
                    <a:pt x="15245" y="0"/>
                    <a:pt x="15241" y="0"/>
                  </a:cubicBezTo>
                  <a:cubicBezTo>
                    <a:pt x="10205" y="131"/>
                    <a:pt x="5156" y="298"/>
                    <a:pt x="108" y="500"/>
                  </a:cubicBezTo>
                  <a:cubicBezTo>
                    <a:pt x="1" y="500"/>
                    <a:pt x="1" y="667"/>
                    <a:pt x="108" y="667"/>
                  </a:cubicBezTo>
                  <a:cubicBezTo>
                    <a:pt x="5156" y="619"/>
                    <a:pt x="10205" y="536"/>
                    <a:pt x="15241" y="417"/>
                  </a:cubicBezTo>
                  <a:cubicBezTo>
                    <a:pt x="15511" y="417"/>
                    <a:pt x="15515" y="0"/>
                    <a:pt x="152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0"/>
            <p:cNvSpPr/>
            <p:nvPr/>
          </p:nvSpPr>
          <p:spPr>
            <a:xfrm>
              <a:off x="6278150" y="3914500"/>
              <a:ext cx="369100" cy="34000"/>
            </a:xfrm>
            <a:custGeom>
              <a:avLst/>
              <a:gdLst/>
              <a:ahLst/>
              <a:cxnLst/>
              <a:rect l="l" t="t" r="r" b="b"/>
              <a:pathLst>
                <a:path w="14764" h="1360" extrusionOk="0">
                  <a:moveTo>
                    <a:pt x="14531" y="1"/>
                  </a:moveTo>
                  <a:cubicBezTo>
                    <a:pt x="14522" y="1"/>
                    <a:pt x="14512" y="1"/>
                    <a:pt x="14502" y="3"/>
                  </a:cubicBezTo>
                  <a:cubicBezTo>
                    <a:pt x="9704" y="360"/>
                    <a:pt x="4894" y="765"/>
                    <a:pt x="107" y="1205"/>
                  </a:cubicBezTo>
                  <a:cubicBezTo>
                    <a:pt x="104" y="1205"/>
                    <a:pt x="100" y="1205"/>
                    <a:pt x="97" y="1205"/>
                  </a:cubicBezTo>
                  <a:cubicBezTo>
                    <a:pt x="0" y="1205"/>
                    <a:pt x="4" y="1360"/>
                    <a:pt x="107" y="1360"/>
                  </a:cubicBezTo>
                  <a:cubicBezTo>
                    <a:pt x="4894" y="1074"/>
                    <a:pt x="9704" y="765"/>
                    <a:pt x="14502" y="419"/>
                  </a:cubicBezTo>
                  <a:cubicBezTo>
                    <a:pt x="14754" y="408"/>
                    <a:pt x="14764" y="1"/>
                    <a:pt x="1453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0"/>
            <p:cNvSpPr/>
            <p:nvPr/>
          </p:nvSpPr>
          <p:spPr>
            <a:xfrm>
              <a:off x="6306425" y="3956225"/>
              <a:ext cx="381025" cy="14025"/>
            </a:xfrm>
            <a:custGeom>
              <a:avLst/>
              <a:gdLst/>
              <a:ahLst/>
              <a:cxnLst/>
              <a:rect l="l" t="t" r="r" b="b"/>
              <a:pathLst>
                <a:path w="15241" h="561" extrusionOk="0">
                  <a:moveTo>
                    <a:pt x="14989" y="0"/>
                  </a:moveTo>
                  <a:cubicBezTo>
                    <a:pt x="14986" y="0"/>
                    <a:pt x="14982" y="0"/>
                    <a:pt x="14978" y="1"/>
                  </a:cubicBezTo>
                  <a:cubicBezTo>
                    <a:pt x="10014" y="132"/>
                    <a:pt x="5061" y="203"/>
                    <a:pt x="108" y="417"/>
                  </a:cubicBezTo>
                  <a:cubicBezTo>
                    <a:pt x="104" y="417"/>
                    <a:pt x="100" y="417"/>
                    <a:pt x="96" y="417"/>
                  </a:cubicBezTo>
                  <a:cubicBezTo>
                    <a:pt x="0" y="417"/>
                    <a:pt x="4" y="560"/>
                    <a:pt x="108" y="560"/>
                  </a:cubicBezTo>
                  <a:cubicBezTo>
                    <a:pt x="5061" y="524"/>
                    <a:pt x="10014" y="524"/>
                    <a:pt x="14978" y="417"/>
                  </a:cubicBezTo>
                  <a:cubicBezTo>
                    <a:pt x="15237" y="417"/>
                    <a:pt x="15240" y="0"/>
                    <a:pt x="1498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0"/>
            <p:cNvSpPr/>
            <p:nvPr/>
          </p:nvSpPr>
          <p:spPr>
            <a:xfrm>
              <a:off x="6610525" y="4234475"/>
              <a:ext cx="358800" cy="33125"/>
            </a:xfrm>
            <a:custGeom>
              <a:avLst/>
              <a:gdLst/>
              <a:ahLst/>
              <a:cxnLst/>
              <a:rect l="l" t="t" r="r" b="b"/>
              <a:pathLst>
                <a:path w="14352" h="1325" extrusionOk="0">
                  <a:moveTo>
                    <a:pt x="14119" y="1"/>
                  </a:moveTo>
                  <a:cubicBezTo>
                    <a:pt x="14110" y="1"/>
                    <a:pt x="14100" y="1"/>
                    <a:pt x="14090" y="3"/>
                  </a:cubicBezTo>
                  <a:cubicBezTo>
                    <a:pt x="9434" y="360"/>
                    <a:pt x="4767" y="741"/>
                    <a:pt x="112" y="1182"/>
                  </a:cubicBezTo>
                  <a:cubicBezTo>
                    <a:pt x="105" y="1180"/>
                    <a:pt x="99" y="1179"/>
                    <a:pt x="94" y="1179"/>
                  </a:cubicBezTo>
                  <a:cubicBezTo>
                    <a:pt x="14" y="1179"/>
                    <a:pt x="1" y="1324"/>
                    <a:pt x="112" y="1324"/>
                  </a:cubicBezTo>
                  <a:cubicBezTo>
                    <a:pt x="4767" y="1063"/>
                    <a:pt x="9434" y="741"/>
                    <a:pt x="14090" y="420"/>
                  </a:cubicBezTo>
                  <a:cubicBezTo>
                    <a:pt x="14341" y="408"/>
                    <a:pt x="14351" y="1"/>
                    <a:pt x="1411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0"/>
            <p:cNvSpPr/>
            <p:nvPr/>
          </p:nvSpPr>
          <p:spPr>
            <a:xfrm>
              <a:off x="6636225" y="4275875"/>
              <a:ext cx="373575" cy="16425"/>
            </a:xfrm>
            <a:custGeom>
              <a:avLst/>
              <a:gdLst/>
              <a:ahLst/>
              <a:cxnLst/>
              <a:rect l="l" t="t" r="r" b="b"/>
              <a:pathLst>
                <a:path w="14943" h="657" extrusionOk="0">
                  <a:moveTo>
                    <a:pt x="14690" y="1"/>
                  </a:moveTo>
                  <a:cubicBezTo>
                    <a:pt x="14683" y="1"/>
                    <a:pt x="14676" y="1"/>
                    <a:pt x="14669" y="2"/>
                  </a:cubicBezTo>
                  <a:cubicBezTo>
                    <a:pt x="9799" y="133"/>
                    <a:pt x="4953" y="299"/>
                    <a:pt x="96" y="490"/>
                  </a:cubicBezTo>
                  <a:cubicBezTo>
                    <a:pt x="0" y="502"/>
                    <a:pt x="0" y="657"/>
                    <a:pt x="96" y="657"/>
                  </a:cubicBezTo>
                  <a:cubicBezTo>
                    <a:pt x="4965" y="609"/>
                    <a:pt x="9823" y="538"/>
                    <a:pt x="14669" y="419"/>
                  </a:cubicBezTo>
                  <a:cubicBezTo>
                    <a:pt x="14936" y="419"/>
                    <a:pt x="14943" y="1"/>
                    <a:pt x="1469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0"/>
            <p:cNvSpPr/>
            <p:nvPr/>
          </p:nvSpPr>
          <p:spPr>
            <a:xfrm>
              <a:off x="7054150" y="4605650"/>
              <a:ext cx="315150" cy="86025"/>
            </a:xfrm>
            <a:custGeom>
              <a:avLst/>
              <a:gdLst/>
              <a:ahLst/>
              <a:cxnLst/>
              <a:rect l="l" t="t" r="r" b="b"/>
              <a:pathLst>
                <a:path w="12606" h="3441" extrusionOk="0">
                  <a:moveTo>
                    <a:pt x="12329" y="1"/>
                  </a:moveTo>
                  <a:cubicBezTo>
                    <a:pt x="12305" y="1"/>
                    <a:pt x="12279" y="5"/>
                    <a:pt x="12251" y="15"/>
                  </a:cubicBezTo>
                  <a:cubicBezTo>
                    <a:pt x="8263" y="1491"/>
                    <a:pt x="3953" y="1456"/>
                    <a:pt x="83" y="3289"/>
                  </a:cubicBezTo>
                  <a:cubicBezTo>
                    <a:pt x="0" y="3320"/>
                    <a:pt x="61" y="3441"/>
                    <a:pt x="134" y="3441"/>
                  </a:cubicBezTo>
                  <a:cubicBezTo>
                    <a:pt x="144" y="3441"/>
                    <a:pt x="156" y="3438"/>
                    <a:pt x="167" y="3432"/>
                  </a:cubicBezTo>
                  <a:cubicBezTo>
                    <a:pt x="4072" y="1753"/>
                    <a:pt x="8406" y="1872"/>
                    <a:pt x="12370" y="420"/>
                  </a:cubicBezTo>
                  <a:cubicBezTo>
                    <a:pt x="12606" y="345"/>
                    <a:pt x="12543" y="1"/>
                    <a:pt x="1232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0"/>
            <p:cNvSpPr/>
            <p:nvPr/>
          </p:nvSpPr>
          <p:spPr>
            <a:xfrm>
              <a:off x="5555225" y="3234550"/>
              <a:ext cx="1511125" cy="1461325"/>
            </a:xfrm>
            <a:custGeom>
              <a:avLst/>
              <a:gdLst/>
              <a:ahLst/>
              <a:cxnLst/>
              <a:rect l="l" t="t" r="r" b="b"/>
              <a:pathLst>
                <a:path w="60445" h="58453" extrusionOk="0">
                  <a:moveTo>
                    <a:pt x="114" y="0"/>
                  </a:moveTo>
                  <a:cubicBezTo>
                    <a:pt x="54" y="0"/>
                    <a:pt x="1" y="70"/>
                    <a:pt x="57" y="126"/>
                  </a:cubicBezTo>
                  <a:cubicBezTo>
                    <a:pt x="19821" y="19724"/>
                    <a:pt x="40026" y="38893"/>
                    <a:pt x="59933" y="58383"/>
                  </a:cubicBezTo>
                  <a:cubicBezTo>
                    <a:pt x="59984" y="58432"/>
                    <a:pt x="60041" y="58452"/>
                    <a:pt x="60095" y="58452"/>
                  </a:cubicBezTo>
                  <a:cubicBezTo>
                    <a:pt x="60282" y="58452"/>
                    <a:pt x="60444" y="58213"/>
                    <a:pt x="60278" y="58038"/>
                  </a:cubicBezTo>
                  <a:cubicBezTo>
                    <a:pt x="40407" y="38512"/>
                    <a:pt x="20333" y="19212"/>
                    <a:pt x="164" y="19"/>
                  </a:cubicBezTo>
                  <a:cubicBezTo>
                    <a:pt x="148" y="6"/>
                    <a:pt x="130" y="0"/>
                    <a:pt x="11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0"/>
            <p:cNvSpPr/>
            <p:nvPr/>
          </p:nvSpPr>
          <p:spPr>
            <a:xfrm>
              <a:off x="5937000" y="3232150"/>
              <a:ext cx="1420750" cy="1383350"/>
            </a:xfrm>
            <a:custGeom>
              <a:avLst/>
              <a:gdLst/>
              <a:ahLst/>
              <a:cxnLst/>
              <a:rect l="l" t="t" r="r" b="b"/>
              <a:pathLst>
                <a:path w="56830" h="55334" extrusionOk="0">
                  <a:moveTo>
                    <a:pt x="97" y="1"/>
                  </a:moveTo>
                  <a:cubicBezTo>
                    <a:pt x="42" y="1"/>
                    <a:pt x="0" y="69"/>
                    <a:pt x="37" y="115"/>
                  </a:cubicBezTo>
                  <a:cubicBezTo>
                    <a:pt x="18683" y="18617"/>
                    <a:pt x="37530" y="36905"/>
                    <a:pt x="56318" y="55264"/>
                  </a:cubicBezTo>
                  <a:cubicBezTo>
                    <a:pt x="56369" y="55313"/>
                    <a:pt x="56426" y="55333"/>
                    <a:pt x="56481" y="55333"/>
                  </a:cubicBezTo>
                  <a:cubicBezTo>
                    <a:pt x="56667" y="55333"/>
                    <a:pt x="56829" y="55094"/>
                    <a:pt x="56664" y="54919"/>
                  </a:cubicBezTo>
                  <a:cubicBezTo>
                    <a:pt x="37923" y="36524"/>
                    <a:pt x="19183" y="18117"/>
                    <a:pt x="145" y="20"/>
                  </a:cubicBezTo>
                  <a:cubicBezTo>
                    <a:pt x="129" y="6"/>
                    <a:pt x="112" y="1"/>
                    <a:pt x="9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0"/>
            <p:cNvSpPr/>
            <p:nvPr/>
          </p:nvSpPr>
          <p:spPr>
            <a:xfrm>
              <a:off x="5996625" y="3200350"/>
              <a:ext cx="1421150" cy="1383425"/>
            </a:xfrm>
            <a:custGeom>
              <a:avLst/>
              <a:gdLst/>
              <a:ahLst/>
              <a:cxnLst/>
              <a:rect l="l" t="t" r="r" b="b"/>
              <a:pathLst>
                <a:path w="56846" h="55337" extrusionOk="0">
                  <a:moveTo>
                    <a:pt x="113" y="0"/>
                  </a:moveTo>
                  <a:cubicBezTo>
                    <a:pt x="49" y="0"/>
                    <a:pt x="1" y="77"/>
                    <a:pt x="57" y="125"/>
                  </a:cubicBezTo>
                  <a:cubicBezTo>
                    <a:pt x="18691" y="18627"/>
                    <a:pt x="37550" y="36915"/>
                    <a:pt x="56326" y="55262"/>
                  </a:cubicBezTo>
                  <a:cubicBezTo>
                    <a:pt x="56379" y="55315"/>
                    <a:pt x="56437" y="55336"/>
                    <a:pt x="56493" y="55336"/>
                  </a:cubicBezTo>
                  <a:cubicBezTo>
                    <a:pt x="56681" y="55336"/>
                    <a:pt x="56846" y="55094"/>
                    <a:pt x="56672" y="54929"/>
                  </a:cubicBezTo>
                  <a:cubicBezTo>
                    <a:pt x="37931" y="36534"/>
                    <a:pt x="19191" y="18115"/>
                    <a:pt x="165" y="18"/>
                  </a:cubicBezTo>
                  <a:cubicBezTo>
                    <a:pt x="147" y="5"/>
                    <a:pt x="130" y="0"/>
                    <a:pt x="11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0"/>
            <p:cNvSpPr/>
            <p:nvPr/>
          </p:nvSpPr>
          <p:spPr>
            <a:xfrm>
              <a:off x="8195925" y="1650425"/>
              <a:ext cx="857925" cy="2077025"/>
            </a:xfrm>
            <a:custGeom>
              <a:avLst/>
              <a:gdLst/>
              <a:ahLst/>
              <a:cxnLst/>
              <a:rect l="l" t="t" r="r" b="b"/>
              <a:pathLst>
                <a:path w="34317" h="83081" extrusionOk="0">
                  <a:moveTo>
                    <a:pt x="121" y="0"/>
                  </a:moveTo>
                  <a:cubicBezTo>
                    <a:pt x="61" y="0"/>
                    <a:pt x="1" y="45"/>
                    <a:pt x="37" y="102"/>
                  </a:cubicBezTo>
                  <a:cubicBezTo>
                    <a:pt x="11288" y="27713"/>
                    <a:pt x="22456" y="55347"/>
                    <a:pt x="33791" y="82934"/>
                  </a:cubicBezTo>
                  <a:cubicBezTo>
                    <a:pt x="33838" y="83036"/>
                    <a:pt x="33936" y="83081"/>
                    <a:pt x="34030" y="83081"/>
                  </a:cubicBezTo>
                  <a:cubicBezTo>
                    <a:pt x="34177" y="83081"/>
                    <a:pt x="34316" y="82974"/>
                    <a:pt x="34244" y="82815"/>
                  </a:cubicBezTo>
                  <a:cubicBezTo>
                    <a:pt x="22980" y="55204"/>
                    <a:pt x="11729" y="27582"/>
                    <a:pt x="216" y="66"/>
                  </a:cubicBezTo>
                  <a:cubicBezTo>
                    <a:pt x="201" y="19"/>
                    <a:pt x="161" y="0"/>
                    <a:pt x="12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0"/>
            <p:cNvSpPr/>
            <p:nvPr/>
          </p:nvSpPr>
          <p:spPr>
            <a:xfrm>
              <a:off x="7946125" y="3287375"/>
              <a:ext cx="372750" cy="826200"/>
            </a:xfrm>
            <a:custGeom>
              <a:avLst/>
              <a:gdLst/>
              <a:ahLst/>
              <a:cxnLst/>
              <a:rect l="l" t="t" r="r" b="b"/>
              <a:pathLst>
                <a:path w="14910" h="33048" extrusionOk="0">
                  <a:moveTo>
                    <a:pt x="288" y="1"/>
                  </a:moveTo>
                  <a:cubicBezTo>
                    <a:pt x="153" y="1"/>
                    <a:pt x="0" y="156"/>
                    <a:pt x="75" y="323"/>
                  </a:cubicBezTo>
                  <a:cubicBezTo>
                    <a:pt x="4850" y="11205"/>
                    <a:pt x="9612" y="22075"/>
                    <a:pt x="14422" y="32934"/>
                  </a:cubicBezTo>
                  <a:cubicBezTo>
                    <a:pt x="14459" y="33014"/>
                    <a:pt x="14522" y="33048"/>
                    <a:pt x="14589" y="33048"/>
                  </a:cubicBezTo>
                  <a:cubicBezTo>
                    <a:pt x="14740" y="33048"/>
                    <a:pt x="14910" y="32877"/>
                    <a:pt x="14827" y="32696"/>
                  </a:cubicBezTo>
                  <a:cubicBezTo>
                    <a:pt x="10053" y="21825"/>
                    <a:pt x="5243" y="10967"/>
                    <a:pt x="433" y="97"/>
                  </a:cubicBezTo>
                  <a:cubicBezTo>
                    <a:pt x="400" y="29"/>
                    <a:pt x="346" y="1"/>
                    <a:pt x="28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0"/>
            <p:cNvSpPr/>
            <p:nvPr/>
          </p:nvSpPr>
          <p:spPr>
            <a:xfrm>
              <a:off x="7687075" y="2698525"/>
              <a:ext cx="172025" cy="373000"/>
            </a:xfrm>
            <a:custGeom>
              <a:avLst/>
              <a:gdLst/>
              <a:ahLst/>
              <a:cxnLst/>
              <a:rect l="l" t="t" r="r" b="b"/>
              <a:pathLst>
                <a:path w="6881" h="14920" extrusionOk="0">
                  <a:moveTo>
                    <a:pt x="231" y="0"/>
                  </a:moveTo>
                  <a:cubicBezTo>
                    <a:pt x="120" y="0"/>
                    <a:pt x="0" y="122"/>
                    <a:pt x="67" y="255"/>
                  </a:cubicBezTo>
                  <a:lnTo>
                    <a:pt x="6449" y="14816"/>
                  </a:lnTo>
                  <a:cubicBezTo>
                    <a:pt x="6482" y="14889"/>
                    <a:pt x="6539" y="14920"/>
                    <a:pt x="6598" y="14920"/>
                  </a:cubicBezTo>
                  <a:cubicBezTo>
                    <a:pt x="6732" y="14920"/>
                    <a:pt x="6880" y="14767"/>
                    <a:pt x="6806" y="14602"/>
                  </a:cubicBezTo>
                  <a:cubicBezTo>
                    <a:pt x="4663" y="9768"/>
                    <a:pt x="2508" y="4910"/>
                    <a:pt x="353" y="76"/>
                  </a:cubicBezTo>
                  <a:cubicBezTo>
                    <a:pt x="324" y="22"/>
                    <a:pt x="278" y="0"/>
                    <a:pt x="231"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0"/>
            <p:cNvSpPr/>
            <p:nvPr/>
          </p:nvSpPr>
          <p:spPr>
            <a:xfrm>
              <a:off x="7480450" y="2230125"/>
              <a:ext cx="151475" cy="329500"/>
            </a:xfrm>
            <a:custGeom>
              <a:avLst/>
              <a:gdLst/>
              <a:ahLst/>
              <a:cxnLst/>
              <a:rect l="l" t="t" r="r" b="b"/>
              <a:pathLst>
                <a:path w="6059" h="13180" extrusionOk="0">
                  <a:moveTo>
                    <a:pt x="129" y="1"/>
                  </a:moveTo>
                  <a:cubicBezTo>
                    <a:pt x="63" y="1"/>
                    <a:pt x="1" y="66"/>
                    <a:pt x="33" y="131"/>
                  </a:cubicBezTo>
                  <a:cubicBezTo>
                    <a:pt x="1938" y="4453"/>
                    <a:pt x="3831" y="8763"/>
                    <a:pt x="5736" y="13097"/>
                  </a:cubicBezTo>
                  <a:cubicBezTo>
                    <a:pt x="5760" y="13155"/>
                    <a:pt x="5804" y="13179"/>
                    <a:pt x="5851" y="13179"/>
                  </a:cubicBezTo>
                  <a:cubicBezTo>
                    <a:pt x="5949" y="13179"/>
                    <a:pt x="6059" y="13075"/>
                    <a:pt x="6010" y="12954"/>
                  </a:cubicBezTo>
                  <a:cubicBezTo>
                    <a:pt x="4081" y="8644"/>
                    <a:pt x="2153" y="4346"/>
                    <a:pt x="212" y="48"/>
                  </a:cubicBezTo>
                  <a:cubicBezTo>
                    <a:pt x="189" y="14"/>
                    <a:pt x="159" y="1"/>
                    <a:pt x="12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0"/>
            <p:cNvSpPr/>
            <p:nvPr/>
          </p:nvSpPr>
          <p:spPr>
            <a:xfrm>
              <a:off x="7527125" y="3592375"/>
              <a:ext cx="481825" cy="684050"/>
            </a:xfrm>
            <a:custGeom>
              <a:avLst/>
              <a:gdLst/>
              <a:ahLst/>
              <a:cxnLst/>
              <a:rect l="l" t="t" r="r" b="b"/>
              <a:pathLst>
                <a:path w="19273" h="27362" extrusionOk="0">
                  <a:moveTo>
                    <a:pt x="319" y="0"/>
                  </a:moveTo>
                  <a:cubicBezTo>
                    <a:pt x="158" y="0"/>
                    <a:pt x="1" y="154"/>
                    <a:pt x="119" y="315"/>
                  </a:cubicBezTo>
                  <a:cubicBezTo>
                    <a:pt x="6310" y="9304"/>
                    <a:pt x="12525" y="18305"/>
                    <a:pt x="18752" y="27259"/>
                  </a:cubicBezTo>
                  <a:cubicBezTo>
                    <a:pt x="18803" y="27331"/>
                    <a:pt x="18876" y="27362"/>
                    <a:pt x="18948" y="27362"/>
                  </a:cubicBezTo>
                  <a:cubicBezTo>
                    <a:pt x="19113" y="27362"/>
                    <a:pt x="19273" y="27203"/>
                    <a:pt x="19157" y="27020"/>
                  </a:cubicBezTo>
                  <a:cubicBezTo>
                    <a:pt x="12954" y="18031"/>
                    <a:pt x="6715" y="9066"/>
                    <a:pt x="500" y="88"/>
                  </a:cubicBezTo>
                  <a:cubicBezTo>
                    <a:pt x="451" y="26"/>
                    <a:pt x="385" y="0"/>
                    <a:pt x="31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0"/>
            <p:cNvSpPr/>
            <p:nvPr/>
          </p:nvSpPr>
          <p:spPr>
            <a:xfrm>
              <a:off x="7147600" y="3042600"/>
              <a:ext cx="178350" cy="247875"/>
            </a:xfrm>
            <a:custGeom>
              <a:avLst/>
              <a:gdLst/>
              <a:ahLst/>
              <a:cxnLst/>
              <a:rect l="l" t="t" r="r" b="b"/>
              <a:pathLst>
                <a:path w="7134" h="9915" extrusionOk="0">
                  <a:moveTo>
                    <a:pt x="222" y="0"/>
                  </a:moveTo>
                  <a:cubicBezTo>
                    <a:pt x="109" y="0"/>
                    <a:pt x="1" y="119"/>
                    <a:pt x="84" y="243"/>
                  </a:cubicBezTo>
                  <a:cubicBezTo>
                    <a:pt x="2286" y="3446"/>
                    <a:pt x="4489" y="6625"/>
                    <a:pt x="6692" y="9828"/>
                  </a:cubicBezTo>
                  <a:cubicBezTo>
                    <a:pt x="6735" y="9889"/>
                    <a:pt x="6796" y="9914"/>
                    <a:pt x="6857" y="9914"/>
                  </a:cubicBezTo>
                  <a:cubicBezTo>
                    <a:pt x="6997" y="9914"/>
                    <a:pt x="7133" y="9779"/>
                    <a:pt x="7025" y="9637"/>
                  </a:cubicBezTo>
                  <a:cubicBezTo>
                    <a:pt x="4811" y="6447"/>
                    <a:pt x="2596" y="3268"/>
                    <a:pt x="358" y="77"/>
                  </a:cubicBezTo>
                  <a:cubicBezTo>
                    <a:pt x="322" y="23"/>
                    <a:pt x="271" y="0"/>
                    <a:pt x="22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0"/>
            <p:cNvSpPr/>
            <p:nvPr/>
          </p:nvSpPr>
          <p:spPr>
            <a:xfrm>
              <a:off x="6860225" y="2627800"/>
              <a:ext cx="211900" cy="298800"/>
            </a:xfrm>
            <a:custGeom>
              <a:avLst/>
              <a:gdLst/>
              <a:ahLst/>
              <a:cxnLst/>
              <a:rect l="l" t="t" r="r" b="b"/>
              <a:pathLst>
                <a:path w="8476" h="11952" extrusionOk="0">
                  <a:moveTo>
                    <a:pt x="118" y="1"/>
                  </a:moveTo>
                  <a:cubicBezTo>
                    <a:pt x="56" y="1"/>
                    <a:pt x="1" y="69"/>
                    <a:pt x="42" y="143"/>
                  </a:cubicBezTo>
                  <a:cubicBezTo>
                    <a:pt x="2744" y="4048"/>
                    <a:pt x="5447" y="7965"/>
                    <a:pt x="8138" y="11882"/>
                  </a:cubicBezTo>
                  <a:cubicBezTo>
                    <a:pt x="8169" y="11932"/>
                    <a:pt x="8215" y="11952"/>
                    <a:pt x="8260" y="11952"/>
                  </a:cubicBezTo>
                  <a:cubicBezTo>
                    <a:pt x="8367" y="11952"/>
                    <a:pt x="8475" y="11837"/>
                    <a:pt x="8400" y="11728"/>
                  </a:cubicBezTo>
                  <a:cubicBezTo>
                    <a:pt x="5685" y="7834"/>
                    <a:pt x="2935" y="3953"/>
                    <a:pt x="196" y="48"/>
                  </a:cubicBezTo>
                  <a:cubicBezTo>
                    <a:pt x="174" y="14"/>
                    <a:pt x="145" y="1"/>
                    <a:pt x="11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0"/>
            <p:cNvSpPr/>
            <p:nvPr/>
          </p:nvSpPr>
          <p:spPr>
            <a:xfrm>
              <a:off x="4946400" y="2054250"/>
              <a:ext cx="58800" cy="37775"/>
            </a:xfrm>
            <a:custGeom>
              <a:avLst/>
              <a:gdLst/>
              <a:ahLst/>
              <a:cxnLst/>
              <a:rect l="l" t="t" r="r" b="b"/>
              <a:pathLst>
                <a:path w="2352" h="1511" extrusionOk="0">
                  <a:moveTo>
                    <a:pt x="2144" y="0"/>
                  </a:moveTo>
                  <a:cubicBezTo>
                    <a:pt x="2126" y="0"/>
                    <a:pt x="2106" y="3"/>
                    <a:pt x="2085" y="11"/>
                  </a:cubicBezTo>
                  <a:cubicBezTo>
                    <a:pt x="1335" y="320"/>
                    <a:pt x="561" y="725"/>
                    <a:pt x="37" y="1380"/>
                  </a:cubicBezTo>
                  <a:cubicBezTo>
                    <a:pt x="1" y="1435"/>
                    <a:pt x="48" y="1511"/>
                    <a:pt x="105" y="1511"/>
                  </a:cubicBezTo>
                  <a:cubicBezTo>
                    <a:pt x="122" y="1511"/>
                    <a:pt x="140" y="1504"/>
                    <a:pt x="156" y="1487"/>
                  </a:cubicBezTo>
                  <a:cubicBezTo>
                    <a:pt x="692" y="904"/>
                    <a:pt x="1454" y="558"/>
                    <a:pt x="2181" y="308"/>
                  </a:cubicBezTo>
                  <a:cubicBezTo>
                    <a:pt x="2352" y="255"/>
                    <a:pt x="2302" y="0"/>
                    <a:pt x="214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0"/>
            <p:cNvSpPr/>
            <p:nvPr/>
          </p:nvSpPr>
          <p:spPr>
            <a:xfrm>
              <a:off x="5006900" y="2054700"/>
              <a:ext cx="352775" cy="144925"/>
            </a:xfrm>
            <a:custGeom>
              <a:avLst/>
              <a:gdLst/>
              <a:ahLst/>
              <a:cxnLst/>
              <a:rect l="l" t="t" r="r" b="b"/>
              <a:pathLst>
                <a:path w="14111" h="5797" extrusionOk="0">
                  <a:moveTo>
                    <a:pt x="3532" y="1"/>
                  </a:moveTo>
                  <a:cubicBezTo>
                    <a:pt x="2337" y="1"/>
                    <a:pt x="1168" y="285"/>
                    <a:pt x="82" y="957"/>
                  </a:cubicBezTo>
                  <a:cubicBezTo>
                    <a:pt x="0" y="1008"/>
                    <a:pt x="59" y="1148"/>
                    <a:pt x="153" y="1148"/>
                  </a:cubicBezTo>
                  <a:cubicBezTo>
                    <a:pt x="168" y="1148"/>
                    <a:pt x="184" y="1144"/>
                    <a:pt x="201" y="1136"/>
                  </a:cubicBezTo>
                  <a:cubicBezTo>
                    <a:pt x="1215" y="594"/>
                    <a:pt x="2267" y="361"/>
                    <a:pt x="3326" y="361"/>
                  </a:cubicBezTo>
                  <a:cubicBezTo>
                    <a:pt x="7106" y="361"/>
                    <a:pt x="10979" y="3320"/>
                    <a:pt x="13536" y="5720"/>
                  </a:cubicBezTo>
                  <a:cubicBezTo>
                    <a:pt x="13596" y="5774"/>
                    <a:pt x="13661" y="5797"/>
                    <a:pt x="13723" y="5797"/>
                  </a:cubicBezTo>
                  <a:cubicBezTo>
                    <a:pt x="13934" y="5797"/>
                    <a:pt x="14110" y="5534"/>
                    <a:pt x="13917" y="5350"/>
                  </a:cubicBezTo>
                  <a:cubicBezTo>
                    <a:pt x="11441" y="2911"/>
                    <a:pt x="7354" y="1"/>
                    <a:pt x="353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0"/>
            <p:cNvSpPr/>
            <p:nvPr/>
          </p:nvSpPr>
          <p:spPr>
            <a:xfrm>
              <a:off x="5276125" y="1976825"/>
              <a:ext cx="413525" cy="1183100"/>
            </a:xfrm>
            <a:custGeom>
              <a:avLst/>
              <a:gdLst/>
              <a:ahLst/>
              <a:cxnLst/>
              <a:rect l="l" t="t" r="r" b="b"/>
              <a:pathLst>
                <a:path w="16541" h="47324" extrusionOk="0">
                  <a:moveTo>
                    <a:pt x="221" y="1"/>
                  </a:moveTo>
                  <a:cubicBezTo>
                    <a:pt x="112" y="1"/>
                    <a:pt x="0" y="83"/>
                    <a:pt x="52" y="203"/>
                  </a:cubicBezTo>
                  <a:cubicBezTo>
                    <a:pt x="5327" y="15859"/>
                    <a:pt x="10589" y="31552"/>
                    <a:pt x="16019" y="47161"/>
                  </a:cubicBezTo>
                  <a:cubicBezTo>
                    <a:pt x="16061" y="47274"/>
                    <a:pt x="16158" y="47324"/>
                    <a:pt x="16254" y="47324"/>
                  </a:cubicBezTo>
                  <a:cubicBezTo>
                    <a:pt x="16399" y="47324"/>
                    <a:pt x="16541" y="47209"/>
                    <a:pt x="16483" y="47030"/>
                  </a:cubicBezTo>
                  <a:cubicBezTo>
                    <a:pt x="11221" y="31361"/>
                    <a:pt x="5779" y="15728"/>
                    <a:pt x="374" y="95"/>
                  </a:cubicBezTo>
                  <a:cubicBezTo>
                    <a:pt x="347" y="29"/>
                    <a:pt x="285" y="1"/>
                    <a:pt x="22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0"/>
            <p:cNvSpPr/>
            <p:nvPr/>
          </p:nvSpPr>
          <p:spPr>
            <a:xfrm>
              <a:off x="5445175" y="1788475"/>
              <a:ext cx="298100" cy="1368700"/>
            </a:xfrm>
            <a:custGeom>
              <a:avLst/>
              <a:gdLst/>
              <a:ahLst/>
              <a:cxnLst/>
              <a:rect l="l" t="t" r="r" b="b"/>
              <a:pathLst>
                <a:path w="11924" h="54748" extrusionOk="0">
                  <a:moveTo>
                    <a:pt x="200" y="1"/>
                  </a:moveTo>
                  <a:cubicBezTo>
                    <a:pt x="102" y="1"/>
                    <a:pt x="1" y="83"/>
                    <a:pt x="29" y="212"/>
                  </a:cubicBezTo>
                  <a:cubicBezTo>
                    <a:pt x="3792" y="18333"/>
                    <a:pt x="7507" y="36478"/>
                    <a:pt x="11424" y="54576"/>
                  </a:cubicBezTo>
                  <a:cubicBezTo>
                    <a:pt x="11448" y="54695"/>
                    <a:pt x="11536" y="54747"/>
                    <a:pt x="11630" y="54747"/>
                  </a:cubicBezTo>
                  <a:cubicBezTo>
                    <a:pt x="11771" y="54747"/>
                    <a:pt x="11924" y="54630"/>
                    <a:pt x="11888" y="54445"/>
                  </a:cubicBezTo>
                  <a:cubicBezTo>
                    <a:pt x="8149" y="36312"/>
                    <a:pt x="4220" y="18214"/>
                    <a:pt x="351" y="117"/>
                  </a:cubicBezTo>
                  <a:cubicBezTo>
                    <a:pt x="327" y="36"/>
                    <a:pt x="264" y="1"/>
                    <a:pt x="20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0"/>
            <p:cNvSpPr/>
            <p:nvPr/>
          </p:nvSpPr>
          <p:spPr>
            <a:xfrm>
              <a:off x="5676575" y="1559050"/>
              <a:ext cx="66400" cy="1599625"/>
            </a:xfrm>
            <a:custGeom>
              <a:avLst/>
              <a:gdLst/>
              <a:ahLst/>
              <a:cxnLst/>
              <a:rect l="l" t="t" r="r" b="b"/>
              <a:pathLst>
                <a:path w="2656" h="63985" extrusionOk="0">
                  <a:moveTo>
                    <a:pt x="161" y="1"/>
                  </a:moveTo>
                  <a:cubicBezTo>
                    <a:pt x="81" y="1"/>
                    <a:pt x="1" y="54"/>
                    <a:pt x="1" y="162"/>
                  </a:cubicBezTo>
                  <a:cubicBezTo>
                    <a:pt x="679" y="21355"/>
                    <a:pt x="1322" y="42560"/>
                    <a:pt x="2168" y="63753"/>
                  </a:cubicBezTo>
                  <a:cubicBezTo>
                    <a:pt x="2180" y="63907"/>
                    <a:pt x="2305" y="63985"/>
                    <a:pt x="2424" y="63985"/>
                  </a:cubicBezTo>
                  <a:cubicBezTo>
                    <a:pt x="2543" y="63985"/>
                    <a:pt x="2656" y="63907"/>
                    <a:pt x="2644" y="63753"/>
                  </a:cubicBezTo>
                  <a:cubicBezTo>
                    <a:pt x="1989" y="42548"/>
                    <a:pt x="1132" y="21355"/>
                    <a:pt x="322" y="162"/>
                  </a:cubicBezTo>
                  <a:cubicBezTo>
                    <a:pt x="322" y="54"/>
                    <a:pt x="242" y="1"/>
                    <a:pt x="16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0"/>
            <p:cNvSpPr/>
            <p:nvPr/>
          </p:nvSpPr>
          <p:spPr>
            <a:xfrm>
              <a:off x="5730625" y="1327125"/>
              <a:ext cx="306975" cy="1831750"/>
            </a:xfrm>
            <a:custGeom>
              <a:avLst/>
              <a:gdLst/>
              <a:ahLst/>
              <a:cxnLst/>
              <a:rect l="l" t="t" r="r" b="b"/>
              <a:pathLst>
                <a:path w="12279" h="73270" extrusionOk="0">
                  <a:moveTo>
                    <a:pt x="12073" y="0"/>
                  </a:moveTo>
                  <a:cubicBezTo>
                    <a:pt x="12009" y="0"/>
                    <a:pt x="11950" y="36"/>
                    <a:pt x="11936" y="116"/>
                  </a:cubicBezTo>
                  <a:cubicBezTo>
                    <a:pt x="7923" y="24393"/>
                    <a:pt x="3875" y="48670"/>
                    <a:pt x="29" y="72970"/>
                  </a:cubicBezTo>
                  <a:cubicBezTo>
                    <a:pt x="1" y="73150"/>
                    <a:pt x="159" y="73269"/>
                    <a:pt x="297" y="73269"/>
                  </a:cubicBezTo>
                  <a:cubicBezTo>
                    <a:pt x="387" y="73269"/>
                    <a:pt x="468" y="73219"/>
                    <a:pt x="482" y="73101"/>
                  </a:cubicBezTo>
                  <a:cubicBezTo>
                    <a:pt x="4518" y="48836"/>
                    <a:pt x="8376" y="24512"/>
                    <a:pt x="12257" y="211"/>
                  </a:cubicBezTo>
                  <a:cubicBezTo>
                    <a:pt x="12279" y="82"/>
                    <a:pt x="12170" y="0"/>
                    <a:pt x="1207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0"/>
            <p:cNvSpPr/>
            <p:nvPr/>
          </p:nvSpPr>
          <p:spPr>
            <a:xfrm>
              <a:off x="5729725" y="1209375"/>
              <a:ext cx="705475" cy="1949375"/>
            </a:xfrm>
            <a:custGeom>
              <a:avLst/>
              <a:gdLst/>
              <a:ahLst/>
              <a:cxnLst/>
              <a:rect l="l" t="t" r="r" b="b"/>
              <a:pathLst>
                <a:path w="28219" h="77975" extrusionOk="0">
                  <a:moveTo>
                    <a:pt x="28027" y="1"/>
                  </a:moveTo>
                  <a:cubicBezTo>
                    <a:pt x="27962" y="1"/>
                    <a:pt x="27895" y="35"/>
                    <a:pt x="27867" y="111"/>
                  </a:cubicBezTo>
                  <a:cubicBezTo>
                    <a:pt x="18556" y="25959"/>
                    <a:pt x="9209" y="51784"/>
                    <a:pt x="65" y="77680"/>
                  </a:cubicBezTo>
                  <a:cubicBezTo>
                    <a:pt x="1" y="77860"/>
                    <a:pt x="144" y="77974"/>
                    <a:pt x="289" y="77974"/>
                  </a:cubicBezTo>
                  <a:cubicBezTo>
                    <a:pt x="384" y="77974"/>
                    <a:pt x="480" y="77925"/>
                    <a:pt x="518" y="77811"/>
                  </a:cubicBezTo>
                  <a:cubicBezTo>
                    <a:pt x="9852" y="51975"/>
                    <a:pt x="18996" y="26079"/>
                    <a:pt x="28176" y="206"/>
                  </a:cubicBezTo>
                  <a:cubicBezTo>
                    <a:pt x="28219" y="78"/>
                    <a:pt x="28125" y="1"/>
                    <a:pt x="28027"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0"/>
            <p:cNvSpPr/>
            <p:nvPr/>
          </p:nvSpPr>
          <p:spPr>
            <a:xfrm>
              <a:off x="5724225" y="1172100"/>
              <a:ext cx="1143750" cy="2003450"/>
            </a:xfrm>
            <a:custGeom>
              <a:avLst/>
              <a:gdLst/>
              <a:ahLst/>
              <a:cxnLst/>
              <a:rect l="l" t="t" r="r" b="b"/>
              <a:pathLst>
                <a:path w="45750" h="80138" extrusionOk="0">
                  <a:moveTo>
                    <a:pt x="45523" y="0"/>
                  </a:moveTo>
                  <a:cubicBezTo>
                    <a:pt x="45472" y="0"/>
                    <a:pt x="45420" y="26"/>
                    <a:pt x="45386" y="90"/>
                  </a:cubicBezTo>
                  <a:cubicBezTo>
                    <a:pt x="30254" y="26641"/>
                    <a:pt x="15085" y="53156"/>
                    <a:pt x="107" y="79778"/>
                  </a:cubicBezTo>
                  <a:cubicBezTo>
                    <a:pt x="1" y="79966"/>
                    <a:pt x="158" y="80138"/>
                    <a:pt x="318" y="80138"/>
                  </a:cubicBezTo>
                  <a:cubicBezTo>
                    <a:pt x="390" y="80138"/>
                    <a:pt x="463" y="80102"/>
                    <a:pt x="512" y="80016"/>
                  </a:cubicBezTo>
                  <a:cubicBezTo>
                    <a:pt x="15668" y="53489"/>
                    <a:pt x="30658" y="26855"/>
                    <a:pt x="45684" y="245"/>
                  </a:cubicBezTo>
                  <a:cubicBezTo>
                    <a:pt x="45749" y="122"/>
                    <a:pt x="45636" y="0"/>
                    <a:pt x="4552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0"/>
            <p:cNvSpPr/>
            <p:nvPr/>
          </p:nvSpPr>
          <p:spPr>
            <a:xfrm>
              <a:off x="5268900" y="1970600"/>
              <a:ext cx="235150" cy="161750"/>
            </a:xfrm>
            <a:custGeom>
              <a:avLst/>
              <a:gdLst/>
              <a:ahLst/>
              <a:cxnLst/>
              <a:rect l="l" t="t" r="r" b="b"/>
              <a:pathLst>
                <a:path w="9406" h="6470" extrusionOk="0">
                  <a:moveTo>
                    <a:pt x="131" y="1"/>
                  </a:moveTo>
                  <a:cubicBezTo>
                    <a:pt x="32" y="1"/>
                    <a:pt x="0" y="172"/>
                    <a:pt x="115" y="213"/>
                  </a:cubicBezTo>
                  <a:cubicBezTo>
                    <a:pt x="3651" y="1345"/>
                    <a:pt x="6568" y="3238"/>
                    <a:pt x="8688" y="6321"/>
                  </a:cubicBezTo>
                  <a:cubicBezTo>
                    <a:pt x="8760" y="6426"/>
                    <a:pt x="8860" y="6469"/>
                    <a:pt x="8958" y="6469"/>
                  </a:cubicBezTo>
                  <a:cubicBezTo>
                    <a:pt x="9186" y="6469"/>
                    <a:pt x="9405" y="6237"/>
                    <a:pt x="9247" y="5988"/>
                  </a:cubicBezTo>
                  <a:cubicBezTo>
                    <a:pt x="7283" y="2738"/>
                    <a:pt x="3759" y="928"/>
                    <a:pt x="175" y="11"/>
                  </a:cubicBezTo>
                  <a:cubicBezTo>
                    <a:pt x="159" y="4"/>
                    <a:pt x="144" y="1"/>
                    <a:pt x="131"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0"/>
            <p:cNvSpPr/>
            <p:nvPr/>
          </p:nvSpPr>
          <p:spPr>
            <a:xfrm>
              <a:off x="5739100" y="1335850"/>
              <a:ext cx="1667350" cy="1814750"/>
            </a:xfrm>
            <a:custGeom>
              <a:avLst/>
              <a:gdLst/>
              <a:ahLst/>
              <a:cxnLst/>
              <a:rect l="l" t="t" r="r" b="b"/>
              <a:pathLst>
                <a:path w="66694" h="72590" extrusionOk="0">
                  <a:moveTo>
                    <a:pt x="66305" y="1"/>
                  </a:moveTo>
                  <a:cubicBezTo>
                    <a:pt x="66267" y="1"/>
                    <a:pt x="66228" y="9"/>
                    <a:pt x="66187" y="29"/>
                  </a:cubicBezTo>
                  <a:cubicBezTo>
                    <a:pt x="59186" y="3148"/>
                    <a:pt x="53030" y="7947"/>
                    <a:pt x="47089" y="12721"/>
                  </a:cubicBezTo>
                  <a:cubicBezTo>
                    <a:pt x="40731" y="17829"/>
                    <a:pt x="34647" y="23032"/>
                    <a:pt x="29373" y="29294"/>
                  </a:cubicBezTo>
                  <a:cubicBezTo>
                    <a:pt x="23920" y="35819"/>
                    <a:pt x="19074" y="42891"/>
                    <a:pt x="14490" y="50047"/>
                  </a:cubicBezTo>
                  <a:cubicBezTo>
                    <a:pt x="11894" y="54107"/>
                    <a:pt x="9346" y="58191"/>
                    <a:pt x="6656" y="62191"/>
                  </a:cubicBezTo>
                  <a:cubicBezTo>
                    <a:pt x="4346" y="65608"/>
                    <a:pt x="1667" y="68764"/>
                    <a:pt x="0" y="72573"/>
                  </a:cubicBezTo>
                  <a:cubicBezTo>
                    <a:pt x="16" y="72573"/>
                    <a:pt x="37" y="72589"/>
                    <a:pt x="53" y="72589"/>
                  </a:cubicBezTo>
                  <a:cubicBezTo>
                    <a:pt x="61" y="72589"/>
                    <a:pt x="68" y="72585"/>
                    <a:pt x="71" y="72573"/>
                  </a:cubicBezTo>
                  <a:cubicBezTo>
                    <a:pt x="1750" y="69037"/>
                    <a:pt x="4334" y="66097"/>
                    <a:pt x="6572" y="62929"/>
                  </a:cubicBezTo>
                  <a:cubicBezTo>
                    <a:pt x="9180" y="59274"/>
                    <a:pt x="11549" y="55452"/>
                    <a:pt x="13954" y="51666"/>
                  </a:cubicBezTo>
                  <a:cubicBezTo>
                    <a:pt x="18693" y="44272"/>
                    <a:pt x="23693" y="37022"/>
                    <a:pt x="29242" y="30223"/>
                  </a:cubicBezTo>
                  <a:cubicBezTo>
                    <a:pt x="34290" y="24056"/>
                    <a:pt x="40172" y="18984"/>
                    <a:pt x="46315" y="13971"/>
                  </a:cubicBezTo>
                  <a:cubicBezTo>
                    <a:pt x="52530" y="8899"/>
                    <a:pt x="59055" y="3744"/>
                    <a:pt x="66437" y="457"/>
                  </a:cubicBezTo>
                  <a:cubicBezTo>
                    <a:pt x="66694" y="344"/>
                    <a:pt x="66543" y="1"/>
                    <a:pt x="6630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0"/>
            <p:cNvSpPr/>
            <p:nvPr/>
          </p:nvSpPr>
          <p:spPr>
            <a:xfrm>
              <a:off x="5730925" y="1418850"/>
              <a:ext cx="1843025" cy="1751525"/>
            </a:xfrm>
            <a:custGeom>
              <a:avLst/>
              <a:gdLst/>
              <a:ahLst/>
              <a:cxnLst/>
              <a:rect l="l" t="t" r="r" b="b"/>
              <a:pathLst>
                <a:path w="73721" h="70061" extrusionOk="0">
                  <a:moveTo>
                    <a:pt x="73417" y="0"/>
                  </a:moveTo>
                  <a:cubicBezTo>
                    <a:pt x="73389" y="0"/>
                    <a:pt x="73358" y="6"/>
                    <a:pt x="73324" y="19"/>
                  </a:cubicBezTo>
                  <a:cubicBezTo>
                    <a:pt x="65835" y="2698"/>
                    <a:pt x="59084" y="7115"/>
                    <a:pt x="52584" y="11604"/>
                  </a:cubicBezTo>
                  <a:cubicBezTo>
                    <a:pt x="45618" y="16390"/>
                    <a:pt x="38891" y="21271"/>
                    <a:pt x="32974" y="27379"/>
                  </a:cubicBezTo>
                  <a:cubicBezTo>
                    <a:pt x="26926" y="33642"/>
                    <a:pt x="21508" y="40595"/>
                    <a:pt x="16365" y="47632"/>
                  </a:cubicBezTo>
                  <a:cubicBezTo>
                    <a:pt x="13567" y="51478"/>
                    <a:pt x="10816" y="55359"/>
                    <a:pt x="7947" y="59157"/>
                  </a:cubicBezTo>
                  <a:cubicBezTo>
                    <a:pt x="5221" y="62729"/>
                    <a:pt x="2018" y="65955"/>
                    <a:pt x="17" y="70015"/>
                  </a:cubicBezTo>
                  <a:cubicBezTo>
                    <a:pt x="0" y="70041"/>
                    <a:pt x="20" y="70061"/>
                    <a:pt x="37" y="70061"/>
                  </a:cubicBezTo>
                  <a:cubicBezTo>
                    <a:pt x="44" y="70061"/>
                    <a:pt x="50" y="70058"/>
                    <a:pt x="53" y="70051"/>
                  </a:cubicBezTo>
                  <a:cubicBezTo>
                    <a:pt x="2065" y="66301"/>
                    <a:pt x="5113" y="63360"/>
                    <a:pt x="7721" y="60050"/>
                  </a:cubicBezTo>
                  <a:cubicBezTo>
                    <a:pt x="10495" y="56502"/>
                    <a:pt x="13114" y="52847"/>
                    <a:pt x="15758" y="49215"/>
                  </a:cubicBezTo>
                  <a:cubicBezTo>
                    <a:pt x="21044" y="41929"/>
                    <a:pt x="26640" y="34833"/>
                    <a:pt x="32795" y="28272"/>
                  </a:cubicBezTo>
                  <a:cubicBezTo>
                    <a:pt x="38594" y="22105"/>
                    <a:pt x="45321" y="17247"/>
                    <a:pt x="52238" y="12437"/>
                  </a:cubicBezTo>
                  <a:cubicBezTo>
                    <a:pt x="58870" y="7817"/>
                    <a:pt x="65811" y="3233"/>
                    <a:pt x="73455" y="495"/>
                  </a:cubicBezTo>
                  <a:cubicBezTo>
                    <a:pt x="73721" y="399"/>
                    <a:pt x="73655" y="0"/>
                    <a:pt x="7341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0"/>
            <p:cNvSpPr/>
            <p:nvPr/>
          </p:nvSpPr>
          <p:spPr>
            <a:xfrm>
              <a:off x="5731025" y="1505375"/>
              <a:ext cx="2027050" cy="1665025"/>
            </a:xfrm>
            <a:custGeom>
              <a:avLst/>
              <a:gdLst/>
              <a:ahLst/>
              <a:cxnLst/>
              <a:rect l="l" t="t" r="r" b="b"/>
              <a:pathLst>
                <a:path w="81082" h="66601" extrusionOk="0">
                  <a:moveTo>
                    <a:pt x="80725" y="1"/>
                  </a:moveTo>
                  <a:cubicBezTo>
                    <a:pt x="80703" y="1"/>
                    <a:pt x="80679" y="4"/>
                    <a:pt x="80655" y="11"/>
                  </a:cubicBezTo>
                  <a:cubicBezTo>
                    <a:pt x="72499" y="2201"/>
                    <a:pt x="64926" y="6226"/>
                    <a:pt x="57628" y="10369"/>
                  </a:cubicBezTo>
                  <a:cubicBezTo>
                    <a:pt x="50091" y="14679"/>
                    <a:pt x="42709" y="19061"/>
                    <a:pt x="36185" y="24859"/>
                  </a:cubicBezTo>
                  <a:cubicBezTo>
                    <a:pt x="29208" y="31074"/>
                    <a:pt x="23004" y="38253"/>
                    <a:pt x="17158" y="45516"/>
                  </a:cubicBezTo>
                  <a:cubicBezTo>
                    <a:pt x="13991" y="49421"/>
                    <a:pt x="10884" y="53386"/>
                    <a:pt x="7598" y="57196"/>
                  </a:cubicBezTo>
                  <a:cubicBezTo>
                    <a:pt x="4955" y="60256"/>
                    <a:pt x="1930" y="62935"/>
                    <a:pt x="25" y="66566"/>
                  </a:cubicBezTo>
                  <a:cubicBezTo>
                    <a:pt x="0" y="66583"/>
                    <a:pt x="17" y="66600"/>
                    <a:pt x="33" y="66600"/>
                  </a:cubicBezTo>
                  <a:cubicBezTo>
                    <a:pt x="39" y="66600"/>
                    <a:pt x="46" y="66597"/>
                    <a:pt x="49" y="66590"/>
                  </a:cubicBezTo>
                  <a:cubicBezTo>
                    <a:pt x="2169" y="62840"/>
                    <a:pt x="5502" y="60101"/>
                    <a:pt x="8300" y="56899"/>
                  </a:cubicBezTo>
                  <a:cubicBezTo>
                    <a:pt x="11455" y="53291"/>
                    <a:pt x="14432" y="49517"/>
                    <a:pt x="17432" y="45790"/>
                  </a:cubicBezTo>
                  <a:cubicBezTo>
                    <a:pt x="23004" y="38908"/>
                    <a:pt x="28922" y="32253"/>
                    <a:pt x="35411" y="26228"/>
                  </a:cubicBezTo>
                  <a:cubicBezTo>
                    <a:pt x="41793" y="20287"/>
                    <a:pt x="49091" y="15882"/>
                    <a:pt x="56592" y="11536"/>
                  </a:cubicBezTo>
                  <a:cubicBezTo>
                    <a:pt x="64236" y="7095"/>
                    <a:pt x="72201" y="2797"/>
                    <a:pt x="80785" y="487"/>
                  </a:cubicBezTo>
                  <a:cubicBezTo>
                    <a:pt x="81081" y="410"/>
                    <a:pt x="80984" y="1"/>
                    <a:pt x="8072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0"/>
            <p:cNvSpPr/>
            <p:nvPr/>
          </p:nvSpPr>
          <p:spPr>
            <a:xfrm>
              <a:off x="5735225" y="1621250"/>
              <a:ext cx="2137250" cy="1530400"/>
            </a:xfrm>
            <a:custGeom>
              <a:avLst/>
              <a:gdLst/>
              <a:ahLst/>
              <a:cxnLst/>
              <a:rect l="l" t="t" r="r" b="b"/>
              <a:pathLst>
                <a:path w="85490" h="61216" extrusionOk="0">
                  <a:moveTo>
                    <a:pt x="85119" y="0"/>
                  </a:moveTo>
                  <a:cubicBezTo>
                    <a:pt x="85100" y="0"/>
                    <a:pt x="85080" y="2"/>
                    <a:pt x="85059" y="7"/>
                  </a:cubicBezTo>
                  <a:cubicBezTo>
                    <a:pt x="76724" y="1686"/>
                    <a:pt x="69152" y="5877"/>
                    <a:pt x="61937" y="10223"/>
                  </a:cubicBezTo>
                  <a:cubicBezTo>
                    <a:pt x="54257" y="14842"/>
                    <a:pt x="46542" y="19533"/>
                    <a:pt x="38993" y="24403"/>
                  </a:cubicBezTo>
                  <a:cubicBezTo>
                    <a:pt x="35481" y="26665"/>
                    <a:pt x="32088" y="29106"/>
                    <a:pt x="28909" y="31785"/>
                  </a:cubicBezTo>
                  <a:cubicBezTo>
                    <a:pt x="25218" y="34892"/>
                    <a:pt x="21932" y="38464"/>
                    <a:pt x="18455" y="41834"/>
                  </a:cubicBezTo>
                  <a:cubicBezTo>
                    <a:pt x="14883" y="45310"/>
                    <a:pt x="11311" y="48799"/>
                    <a:pt x="7858" y="52395"/>
                  </a:cubicBezTo>
                  <a:cubicBezTo>
                    <a:pt x="5108" y="55252"/>
                    <a:pt x="1953" y="57681"/>
                    <a:pt x="0" y="61193"/>
                  </a:cubicBezTo>
                  <a:cubicBezTo>
                    <a:pt x="17" y="61201"/>
                    <a:pt x="33" y="61215"/>
                    <a:pt x="46" y="61215"/>
                  </a:cubicBezTo>
                  <a:cubicBezTo>
                    <a:pt x="51" y="61215"/>
                    <a:pt x="56" y="61213"/>
                    <a:pt x="60" y="61205"/>
                  </a:cubicBezTo>
                  <a:cubicBezTo>
                    <a:pt x="2239" y="57574"/>
                    <a:pt x="5703" y="55121"/>
                    <a:pt x="8608" y="52144"/>
                  </a:cubicBezTo>
                  <a:cubicBezTo>
                    <a:pt x="11930" y="48739"/>
                    <a:pt x="15347" y="45429"/>
                    <a:pt x="18776" y="42108"/>
                  </a:cubicBezTo>
                  <a:cubicBezTo>
                    <a:pt x="22063" y="38929"/>
                    <a:pt x="25230" y="35595"/>
                    <a:pt x="28682" y="32571"/>
                  </a:cubicBezTo>
                  <a:cubicBezTo>
                    <a:pt x="31992" y="29689"/>
                    <a:pt x="35588" y="27189"/>
                    <a:pt x="39255" y="24808"/>
                  </a:cubicBezTo>
                  <a:cubicBezTo>
                    <a:pt x="46363" y="20176"/>
                    <a:pt x="53686" y="15842"/>
                    <a:pt x="60901" y="11413"/>
                  </a:cubicBezTo>
                  <a:cubicBezTo>
                    <a:pt x="68449" y="6770"/>
                    <a:pt x="76415" y="2245"/>
                    <a:pt x="85189" y="483"/>
                  </a:cubicBezTo>
                  <a:cubicBezTo>
                    <a:pt x="85489" y="428"/>
                    <a:pt x="85385" y="0"/>
                    <a:pt x="8511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0"/>
            <p:cNvSpPr/>
            <p:nvPr/>
          </p:nvSpPr>
          <p:spPr>
            <a:xfrm>
              <a:off x="7860975" y="1621650"/>
              <a:ext cx="240900" cy="93150"/>
            </a:xfrm>
            <a:custGeom>
              <a:avLst/>
              <a:gdLst/>
              <a:ahLst/>
              <a:cxnLst/>
              <a:rect l="l" t="t" r="r" b="b"/>
              <a:pathLst>
                <a:path w="9636" h="3726" extrusionOk="0">
                  <a:moveTo>
                    <a:pt x="115" y="0"/>
                  </a:moveTo>
                  <a:cubicBezTo>
                    <a:pt x="34" y="0"/>
                    <a:pt x="0" y="125"/>
                    <a:pt x="88" y="158"/>
                  </a:cubicBezTo>
                  <a:cubicBezTo>
                    <a:pt x="3100" y="1396"/>
                    <a:pt x="6220" y="2075"/>
                    <a:pt x="9077" y="3682"/>
                  </a:cubicBezTo>
                  <a:cubicBezTo>
                    <a:pt x="9130" y="3712"/>
                    <a:pt x="9181" y="3725"/>
                    <a:pt x="9229" y="3725"/>
                  </a:cubicBezTo>
                  <a:cubicBezTo>
                    <a:pt x="9483" y="3725"/>
                    <a:pt x="9636" y="3352"/>
                    <a:pt x="9375" y="3182"/>
                  </a:cubicBezTo>
                  <a:cubicBezTo>
                    <a:pt x="6625" y="1372"/>
                    <a:pt x="3184" y="1051"/>
                    <a:pt x="136" y="3"/>
                  </a:cubicBezTo>
                  <a:cubicBezTo>
                    <a:pt x="128" y="1"/>
                    <a:pt x="121" y="0"/>
                    <a:pt x="11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0"/>
            <p:cNvSpPr/>
            <p:nvPr/>
          </p:nvSpPr>
          <p:spPr>
            <a:xfrm>
              <a:off x="8019225" y="1689900"/>
              <a:ext cx="45200" cy="32575"/>
            </a:xfrm>
            <a:custGeom>
              <a:avLst/>
              <a:gdLst/>
              <a:ahLst/>
              <a:cxnLst/>
              <a:rect l="l" t="t" r="r" b="b"/>
              <a:pathLst>
                <a:path w="1808" h="1303" extrusionOk="0">
                  <a:moveTo>
                    <a:pt x="1609" y="0"/>
                  </a:moveTo>
                  <a:cubicBezTo>
                    <a:pt x="1578" y="0"/>
                    <a:pt x="1543" y="11"/>
                    <a:pt x="1509" y="35"/>
                  </a:cubicBezTo>
                  <a:cubicBezTo>
                    <a:pt x="1021" y="416"/>
                    <a:pt x="509" y="809"/>
                    <a:pt x="21" y="1202"/>
                  </a:cubicBezTo>
                  <a:cubicBezTo>
                    <a:pt x="0" y="1243"/>
                    <a:pt x="42" y="1302"/>
                    <a:pt x="84" y="1302"/>
                  </a:cubicBezTo>
                  <a:cubicBezTo>
                    <a:pt x="91" y="1302"/>
                    <a:pt x="98" y="1301"/>
                    <a:pt x="104" y="1297"/>
                  </a:cubicBezTo>
                  <a:cubicBezTo>
                    <a:pt x="616" y="940"/>
                    <a:pt x="1140" y="571"/>
                    <a:pt x="1676" y="238"/>
                  </a:cubicBezTo>
                  <a:cubicBezTo>
                    <a:pt x="1808" y="153"/>
                    <a:pt x="1730" y="0"/>
                    <a:pt x="160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30"/>
            <p:cNvSpPr/>
            <p:nvPr/>
          </p:nvSpPr>
          <p:spPr>
            <a:xfrm>
              <a:off x="7973175" y="1674050"/>
              <a:ext cx="59175" cy="39475"/>
            </a:xfrm>
            <a:custGeom>
              <a:avLst/>
              <a:gdLst/>
              <a:ahLst/>
              <a:cxnLst/>
              <a:rect l="l" t="t" r="r" b="b"/>
              <a:pathLst>
                <a:path w="2367" h="1579" extrusionOk="0">
                  <a:moveTo>
                    <a:pt x="2154" y="0"/>
                  </a:moveTo>
                  <a:cubicBezTo>
                    <a:pt x="2122" y="0"/>
                    <a:pt x="2087" y="11"/>
                    <a:pt x="2053" y="38"/>
                  </a:cubicBezTo>
                  <a:cubicBezTo>
                    <a:pt x="1422" y="574"/>
                    <a:pt x="720" y="1015"/>
                    <a:pt x="41" y="1503"/>
                  </a:cubicBezTo>
                  <a:cubicBezTo>
                    <a:pt x="0" y="1523"/>
                    <a:pt x="30" y="1579"/>
                    <a:pt x="61" y="1579"/>
                  </a:cubicBezTo>
                  <a:cubicBezTo>
                    <a:pt x="67" y="1579"/>
                    <a:pt x="72" y="1577"/>
                    <a:pt x="77" y="1574"/>
                  </a:cubicBezTo>
                  <a:cubicBezTo>
                    <a:pt x="815" y="1146"/>
                    <a:pt x="1553" y="753"/>
                    <a:pt x="2244" y="264"/>
                  </a:cubicBezTo>
                  <a:cubicBezTo>
                    <a:pt x="2367" y="170"/>
                    <a:pt x="2279" y="0"/>
                    <a:pt x="215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30"/>
            <p:cNvSpPr/>
            <p:nvPr/>
          </p:nvSpPr>
          <p:spPr>
            <a:xfrm>
              <a:off x="7930150" y="1664425"/>
              <a:ext cx="78700" cy="55250"/>
            </a:xfrm>
            <a:custGeom>
              <a:avLst/>
              <a:gdLst/>
              <a:ahLst/>
              <a:cxnLst/>
              <a:rect l="l" t="t" r="r" b="b"/>
              <a:pathLst>
                <a:path w="3148" h="2210" extrusionOk="0">
                  <a:moveTo>
                    <a:pt x="2975" y="0"/>
                  </a:moveTo>
                  <a:cubicBezTo>
                    <a:pt x="2956" y="0"/>
                    <a:pt x="2937" y="6"/>
                    <a:pt x="2917" y="18"/>
                  </a:cubicBezTo>
                  <a:cubicBezTo>
                    <a:pt x="1917" y="649"/>
                    <a:pt x="1000" y="1376"/>
                    <a:pt x="59" y="2090"/>
                  </a:cubicBezTo>
                  <a:cubicBezTo>
                    <a:pt x="1" y="2129"/>
                    <a:pt x="47" y="2209"/>
                    <a:pt x="98" y="2209"/>
                  </a:cubicBezTo>
                  <a:cubicBezTo>
                    <a:pt x="109" y="2209"/>
                    <a:pt x="120" y="2206"/>
                    <a:pt x="131" y="2197"/>
                  </a:cubicBezTo>
                  <a:cubicBezTo>
                    <a:pt x="1072" y="1495"/>
                    <a:pt x="2012" y="804"/>
                    <a:pt x="3036" y="233"/>
                  </a:cubicBezTo>
                  <a:cubicBezTo>
                    <a:pt x="3147" y="172"/>
                    <a:pt x="3078" y="0"/>
                    <a:pt x="2975"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0"/>
            <p:cNvSpPr/>
            <p:nvPr/>
          </p:nvSpPr>
          <p:spPr>
            <a:xfrm>
              <a:off x="7935000" y="1659925"/>
              <a:ext cx="44575" cy="30925"/>
            </a:xfrm>
            <a:custGeom>
              <a:avLst/>
              <a:gdLst/>
              <a:ahLst/>
              <a:cxnLst/>
              <a:rect l="l" t="t" r="r" b="b"/>
              <a:pathLst>
                <a:path w="1783" h="1237" extrusionOk="0">
                  <a:moveTo>
                    <a:pt x="1604" y="0"/>
                  </a:moveTo>
                  <a:cubicBezTo>
                    <a:pt x="1584" y="0"/>
                    <a:pt x="1564" y="6"/>
                    <a:pt x="1544" y="20"/>
                  </a:cubicBezTo>
                  <a:cubicBezTo>
                    <a:pt x="1008" y="377"/>
                    <a:pt x="473" y="722"/>
                    <a:pt x="32" y="1187"/>
                  </a:cubicBezTo>
                  <a:cubicBezTo>
                    <a:pt x="0" y="1197"/>
                    <a:pt x="35" y="1236"/>
                    <a:pt x="68" y="1236"/>
                  </a:cubicBezTo>
                  <a:cubicBezTo>
                    <a:pt x="72" y="1236"/>
                    <a:pt x="76" y="1236"/>
                    <a:pt x="80" y="1234"/>
                  </a:cubicBezTo>
                  <a:cubicBezTo>
                    <a:pt x="556" y="818"/>
                    <a:pt x="1116" y="532"/>
                    <a:pt x="1663" y="222"/>
                  </a:cubicBezTo>
                  <a:cubicBezTo>
                    <a:pt x="1783" y="153"/>
                    <a:pt x="1703" y="0"/>
                    <a:pt x="160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0"/>
            <p:cNvSpPr/>
            <p:nvPr/>
          </p:nvSpPr>
          <p:spPr>
            <a:xfrm>
              <a:off x="7873600" y="1638225"/>
              <a:ext cx="48525" cy="36925"/>
            </a:xfrm>
            <a:custGeom>
              <a:avLst/>
              <a:gdLst/>
              <a:ahLst/>
              <a:cxnLst/>
              <a:rect l="l" t="t" r="r" b="b"/>
              <a:pathLst>
                <a:path w="1941" h="1477" extrusionOk="0">
                  <a:moveTo>
                    <a:pt x="1809" y="1"/>
                  </a:moveTo>
                  <a:cubicBezTo>
                    <a:pt x="1786" y="1"/>
                    <a:pt x="1762" y="9"/>
                    <a:pt x="1738" y="31"/>
                  </a:cubicBezTo>
                  <a:cubicBezTo>
                    <a:pt x="1178" y="471"/>
                    <a:pt x="583" y="888"/>
                    <a:pt x="47" y="1364"/>
                  </a:cubicBezTo>
                  <a:cubicBezTo>
                    <a:pt x="0" y="1402"/>
                    <a:pt x="43" y="1477"/>
                    <a:pt x="104" y="1477"/>
                  </a:cubicBezTo>
                  <a:cubicBezTo>
                    <a:pt x="120" y="1477"/>
                    <a:pt x="137" y="1472"/>
                    <a:pt x="155" y="1459"/>
                  </a:cubicBezTo>
                  <a:cubicBezTo>
                    <a:pt x="702" y="995"/>
                    <a:pt x="1298" y="614"/>
                    <a:pt x="1857" y="173"/>
                  </a:cubicBezTo>
                  <a:cubicBezTo>
                    <a:pt x="1940" y="109"/>
                    <a:pt x="1887" y="1"/>
                    <a:pt x="180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0"/>
            <p:cNvSpPr/>
            <p:nvPr/>
          </p:nvSpPr>
          <p:spPr>
            <a:xfrm>
              <a:off x="7856275" y="1633275"/>
              <a:ext cx="45525" cy="24150"/>
            </a:xfrm>
            <a:custGeom>
              <a:avLst/>
              <a:gdLst/>
              <a:ahLst/>
              <a:cxnLst/>
              <a:rect l="l" t="t" r="r" b="b"/>
              <a:pathLst>
                <a:path w="1821" h="966" extrusionOk="0">
                  <a:moveTo>
                    <a:pt x="1693" y="1"/>
                  </a:moveTo>
                  <a:cubicBezTo>
                    <a:pt x="1678" y="1"/>
                    <a:pt x="1662" y="5"/>
                    <a:pt x="1645" y="14"/>
                  </a:cubicBezTo>
                  <a:cubicBezTo>
                    <a:pt x="1109" y="336"/>
                    <a:pt x="514" y="514"/>
                    <a:pt x="38" y="895"/>
                  </a:cubicBezTo>
                  <a:cubicBezTo>
                    <a:pt x="1" y="923"/>
                    <a:pt x="22" y="966"/>
                    <a:pt x="56" y="966"/>
                  </a:cubicBezTo>
                  <a:cubicBezTo>
                    <a:pt x="65" y="966"/>
                    <a:pt x="75" y="963"/>
                    <a:pt x="86" y="955"/>
                  </a:cubicBezTo>
                  <a:cubicBezTo>
                    <a:pt x="574" y="598"/>
                    <a:pt x="1181" y="455"/>
                    <a:pt x="1741" y="169"/>
                  </a:cubicBezTo>
                  <a:cubicBezTo>
                    <a:pt x="1821" y="119"/>
                    <a:pt x="1774" y="1"/>
                    <a:pt x="169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0"/>
            <p:cNvSpPr/>
            <p:nvPr/>
          </p:nvSpPr>
          <p:spPr>
            <a:xfrm>
              <a:off x="7897350" y="1646075"/>
              <a:ext cx="55375" cy="49800"/>
            </a:xfrm>
            <a:custGeom>
              <a:avLst/>
              <a:gdLst/>
              <a:ahLst/>
              <a:cxnLst/>
              <a:rect l="l" t="t" r="r" b="b"/>
              <a:pathLst>
                <a:path w="2215" h="1992" extrusionOk="0">
                  <a:moveTo>
                    <a:pt x="2069" y="0"/>
                  </a:moveTo>
                  <a:cubicBezTo>
                    <a:pt x="2055" y="0"/>
                    <a:pt x="2040" y="4"/>
                    <a:pt x="2026" y="14"/>
                  </a:cubicBezTo>
                  <a:cubicBezTo>
                    <a:pt x="1252" y="419"/>
                    <a:pt x="455" y="1133"/>
                    <a:pt x="26" y="1907"/>
                  </a:cubicBezTo>
                  <a:cubicBezTo>
                    <a:pt x="1" y="1949"/>
                    <a:pt x="47" y="1992"/>
                    <a:pt x="89" y="1992"/>
                  </a:cubicBezTo>
                  <a:cubicBezTo>
                    <a:pt x="106" y="1992"/>
                    <a:pt x="123" y="1984"/>
                    <a:pt x="133" y="1967"/>
                  </a:cubicBezTo>
                  <a:cubicBezTo>
                    <a:pt x="621" y="1157"/>
                    <a:pt x="1431" y="741"/>
                    <a:pt x="2145" y="181"/>
                  </a:cubicBezTo>
                  <a:cubicBezTo>
                    <a:pt x="2215" y="111"/>
                    <a:pt x="2143" y="0"/>
                    <a:pt x="206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0"/>
            <p:cNvSpPr/>
            <p:nvPr/>
          </p:nvSpPr>
          <p:spPr>
            <a:xfrm>
              <a:off x="8037825" y="1703175"/>
              <a:ext cx="43650" cy="32700"/>
            </a:xfrm>
            <a:custGeom>
              <a:avLst/>
              <a:gdLst/>
              <a:ahLst/>
              <a:cxnLst/>
              <a:rect l="l" t="t" r="r" b="b"/>
              <a:pathLst>
                <a:path w="1746" h="1308" extrusionOk="0">
                  <a:moveTo>
                    <a:pt x="1645" y="1"/>
                  </a:moveTo>
                  <a:cubicBezTo>
                    <a:pt x="1638" y="1"/>
                    <a:pt x="1630" y="2"/>
                    <a:pt x="1622" y="4"/>
                  </a:cubicBezTo>
                  <a:cubicBezTo>
                    <a:pt x="1027" y="314"/>
                    <a:pt x="527" y="766"/>
                    <a:pt x="51" y="1219"/>
                  </a:cubicBezTo>
                  <a:cubicBezTo>
                    <a:pt x="0" y="1259"/>
                    <a:pt x="43" y="1308"/>
                    <a:pt x="87" y="1308"/>
                  </a:cubicBezTo>
                  <a:cubicBezTo>
                    <a:pt x="95" y="1308"/>
                    <a:pt x="103" y="1306"/>
                    <a:pt x="110" y="1302"/>
                  </a:cubicBezTo>
                  <a:cubicBezTo>
                    <a:pt x="586" y="850"/>
                    <a:pt x="1086" y="421"/>
                    <a:pt x="1682" y="123"/>
                  </a:cubicBezTo>
                  <a:cubicBezTo>
                    <a:pt x="1745" y="81"/>
                    <a:pt x="1705" y="1"/>
                    <a:pt x="1645"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0"/>
            <p:cNvSpPr/>
            <p:nvPr/>
          </p:nvSpPr>
          <p:spPr>
            <a:xfrm>
              <a:off x="6533800" y="2027950"/>
              <a:ext cx="742000" cy="527250"/>
            </a:xfrm>
            <a:custGeom>
              <a:avLst/>
              <a:gdLst/>
              <a:ahLst/>
              <a:cxnLst/>
              <a:rect l="l" t="t" r="r" b="b"/>
              <a:pathLst>
                <a:path w="29680" h="21090" extrusionOk="0">
                  <a:moveTo>
                    <a:pt x="29476" y="1"/>
                  </a:moveTo>
                  <a:cubicBezTo>
                    <a:pt x="29451" y="1"/>
                    <a:pt x="29425" y="9"/>
                    <a:pt x="29398" y="27"/>
                  </a:cubicBezTo>
                  <a:cubicBezTo>
                    <a:pt x="24160" y="3361"/>
                    <a:pt x="19171" y="7052"/>
                    <a:pt x="14123" y="10683"/>
                  </a:cubicBezTo>
                  <a:cubicBezTo>
                    <a:pt x="9408" y="14076"/>
                    <a:pt x="4990" y="17946"/>
                    <a:pt x="49" y="20994"/>
                  </a:cubicBezTo>
                  <a:cubicBezTo>
                    <a:pt x="0" y="21013"/>
                    <a:pt x="32" y="21089"/>
                    <a:pt x="78" y="21089"/>
                  </a:cubicBezTo>
                  <a:cubicBezTo>
                    <a:pt x="88" y="21089"/>
                    <a:pt x="98" y="21086"/>
                    <a:pt x="109" y="21077"/>
                  </a:cubicBezTo>
                  <a:cubicBezTo>
                    <a:pt x="5062" y="18041"/>
                    <a:pt x="9491" y="14207"/>
                    <a:pt x="14230" y="10862"/>
                  </a:cubicBezTo>
                  <a:cubicBezTo>
                    <a:pt x="19302" y="7290"/>
                    <a:pt x="24290" y="3599"/>
                    <a:pt x="29541" y="277"/>
                  </a:cubicBezTo>
                  <a:cubicBezTo>
                    <a:pt x="29679" y="188"/>
                    <a:pt x="29596" y="1"/>
                    <a:pt x="2947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0"/>
            <p:cNvSpPr/>
            <p:nvPr/>
          </p:nvSpPr>
          <p:spPr>
            <a:xfrm>
              <a:off x="7233075" y="1814500"/>
              <a:ext cx="467475" cy="335475"/>
            </a:xfrm>
            <a:custGeom>
              <a:avLst/>
              <a:gdLst/>
              <a:ahLst/>
              <a:cxnLst/>
              <a:rect l="l" t="t" r="r" b="b"/>
              <a:pathLst>
                <a:path w="18699" h="13419" extrusionOk="0">
                  <a:moveTo>
                    <a:pt x="18458" y="1"/>
                  </a:moveTo>
                  <a:cubicBezTo>
                    <a:pt x="18430" y="1"/>
                    <a:pt x="18400" y="9"/>
                    <a:pt x="18370" y="28"/>
                  </a:cubicBezTo>
                  <a:cubicBezTo>
                    <a:pt x="12119" y="4171"/>
                    <a:pt x="6166" y="8755"/>
                    <a:pt x="129" y="13173"/>
                  </a:cubicBezTo>
                  <a:cubicBezTo>
                    <a:pt x="0" y="13262"/>
                    <a:pt x="79" y="13418"/>
                    <a:pt x="185" y="13418"/>
                  </a:cubicBezTo>
                  <a:cubicBezTo>
                    <a:pt x="205" y="13418"/>
                    <a:pt x="227" y="13412"/>
                    <a:pt x="249" y="13399"/>
                  </a:cubicBezTo>
                  <a:cubicBezTo>
                    <a:pt x="6309" y="8982"/>
                    <a:pt x="12393" y="4636"/>
                    <a:pt x="18548" y="350"/>
                  </a:cubicBezTo>
                  <a:cubicBezTo>
                    <a:pt x="18698" y="230"/>
                    <a:pt x="18605" y="1"/>
                    <a:pt x="1845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0"/>
            <p:cNvSpPr/>
            <p:nvPr/>
          </p:nvSpPr>
          <p:spPr>
            <a:xfrm>
              <a:off x="6049025" y="2790350"/>
              <a:ext cx="313300" cy="262375"/>
            </a:xfrm>
            <a:custGeom>
              <a:avLst/>
              <a:gdLst/>
              <a:ahLst/>
              <a:cxnLst/>
              <a:rect l="l" t="t" r="r" b="b"/>
              <a:pathLst>
                <a:path w="12532" h="10495" extrusionOk="0">
                  <a:moveTo>
                    <a:pt x="12412" y="1"/>
                  </a:moveTo>
                  <a:cubicBezTo>
                    <a:pt x="12393" y="1"/>
                    <a:pt x="12374" y="7"/>
                    <a:pt x="12356" y="23"/>
                  </a:cubicBezTo>
                  <a:cubicBezTo>
                    <a:pt x="8284" y="3523"/>
                    <a:pt x="3748" y="6452"/>
                    <a:pt x="45" y="10369"/>
                  </a:cubicBezTo>
                  <a:cubicBezTo>
                    <a:pt x="1" y="10422"/>
                    <a:pt x="48" y="10495"/>
                    <a:pt x="105" y="10495"/>
                  </a:cubicBezTo>
                  <a:cubicBezTo>
                    <a:pt x="125" y="10495"/>
                    <a:pt x="146" y="10486"/>
                    <a:pt x="164" y="10464"/>
                  </a:cubicBezTo>
                  <a:cubicBezTo>
                    <a:pt x="3867" y="6571"/>
                    <a:pt x="8403" y="3642"/>
                    <a:pt x="12475" y="142"/>
                  </a:cubicBezTo>
                  <a:cubicBezTo>
                    <a:pt x="12531" y="86"/>
                    <a:pt x="12478" y="1"/>
                    <a:pt x="1241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0"/>
            <p:cNvSpPr/>
            <p:nvPr/>
          </p:nvSpPr>
          <p:spPr>
            <a:xfrm>
              <a:off x="5981425" y="2512650"/>
              <a:ext cx="504050" cy="479575"/>
            </a:xfrm>
            <a:custGeom>
              <a:avLst/>
              <a:gdLst/>
              <a:ahLst/>
              <a:cxnLst/>
              <a:rect l="l" t="t" r="r" b="b"/>
              <a:pathLst>
                <a:path w="20162" h="19183" extrusionOk="0">
                  <a:moveTo>
                    <a:pt x="20039" y="0"/>
                  </a:moveTo>
                  <a:cubicBezTo>
                    <a:pt x="20019" y="0"/>
                    <a:pt x="19998" y="7"/>
                    <a:pt x="19977" y="22"/>
                  </a:cubicBezTo>
                  <a:cubicBezTo>
                    <a:pt x="12988" y="6023"/>
                    <a:pt x="6226" y="12333"/>
                    <a:pt x="11" y="19144"/>
                  </a:cubicBezTo>
                  <a:cubicBezTo>
                    <a:pt x="1" y="19163"/>
                    <a:pt x="15" y="19182"/>
                    <a:pt x="27" y="19182"/>
                  </a:cubicBezTo>
                  <a:cubicBezTo>
                    <a:pt x="30" y="19182"/>
                    <a:pt x="32" y="19181"/>
                    <a:pt x="34" y="19179"/>
                  </a:cubicBezTo>
                  <a:cubicBezTo>
                    <a:pt x="6309" y="12393"/>
                    <a:pt x="13119" y="6190"/>
                    <a:pt x="20096" y="141"/>
                  </a:cubicBezTo>
                  <a:cubicBezTo>
                    <a:pt x="20162" y="85"/>
                    <a:pt x="20110" y="0"/>
                    <a:pt x="20039"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0"/>
            <p:cNvSpPr/>
            <p:nvPr/>
          </p:nvSpPr>
          <p:spPr>
            <a:xfrm>
              <a:off x="6628400" y="2375475"/>
              <a:ext cx="334125" cy="235500"/>
            </a:xfrm>
            <a:custGeom>
              <a:avLst/>
              <a:gdLst/>
              <a:ahLst/>
              <a:cxnLst/>
              <a:rect l="l" t="t" r="r" b="b"/>
              <a:pathLst>
                <a:path w="13365" h="9420" extrusionOk="0">
                  <a:moveTo>
                    <a:pt x="13199" y="1"/>
                  </a:moveTo>
                  <a:cubicBezTo>
                    <a:pt x="13179" y="1"/>
                    <a:pt x="13158" y="7"/>
                    <a:pt x="13137" y="20"/>
                  </a:cubicBezTo>
                  <a:cubicBezTo>
                    <a:pt x="8684" y="2937"/>
                    <a:pt x="4397" y="6104"/>
                    <a:pt x="99" y="9248"/>
                  </a:cubicBezTo>
                  <a:cubicBezTo>
                    <a:pt x="0" y="9297"/>
                    <a:pt x="49" y="9420"/>
                    <a:pt x="123" y="9420"/>
                  </a:cubicBezTo>
                  <a:cubicBezTo>
                    <a:pt x="138" y="9420"/>
                    <a:pt x="154" y="9415"/>
                    <a:pt x="171" y="9403"/>
                  </a:cubicBezTo>
                  <a:cubicBezTo>
                    <a:pt x="4493" y="6271"/>
                    <a:pt x="8779" y="3116"/>
                    <a:pt x="13256" y="235"/>
                  </a:cubicBezTo>
                  <a:cubicBezTo>
                    <a:pt x="13365" y="155"/>
                    <a:pt x="13300" y="1"/>
                    <a:pt x="1319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0"/>
            <p:cNvSpPr/>
            <p:nvPr/>
          </p:nvSpPr>
          <p:spPr>
            <a:xfrm>
              <a:off x="6736375" y="1800075"/>
              <a:ext cx="808350" cy="498800"/>
            </a:xfrm>
            <a:custGeom>
              <a:avLst/>
              <a:gdLst/>
              <a:ahLst/>
              <a:cxnLst/>
              <a:rect l="l" t="t" r="r" b="b"/>
              <a:pathLst>
                <a:path w="32334" h="19952" extrusionOk="0">
                  <a:moveTo>
                    <a:pt x="32206" y="1"/>
                  </a:moveTo>
                  <a:cubicBezTo>
                    <a:pt x="32193" y="1"/>
                    <a:pt x="32180" y="4"/>
                    <a:pt x="32166" y="10"/>
                  </a:cubicBezTo>
                  <a:cubicBezTo>
                    <a:pt x="21057" y="5951"/>
                    <a:pt x="10020" y="12178"/>
                    <a:pt x="19" y="19893"/>
                  </a:cubicBezTo>
                  <a:cubicBezTo>
                    <a:pt x="0" y="19912"/>
                    <a:pt x="11" y="19952"/>
                    <a:pt x="33" y="19952"/>
                  </a:cubicBezTo>
                  <a:cubicBezTo>
                    <a:pt x="39" y="19952"/>
                    <a:pt x="47" y="19949"/>
                    <a:pt x="55" y="19941"/>
                  </a:cubicBezTo>
                  <a:cubicBezTo>
                    <a:pt x="10068" y="12226"/>
                    <a:pt x="21140" y="6118"/>
                    <a:pt x="32261" y="165"/>
                  </a:cubicBezTo>
                  <a:cubicBezTo>
                    <a:pt x="32333" y="123"/>
                    <a:pt x="32289" y="1"/>
                    <a:pt x="3220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0"/>
            <p:cNvSpPr/>
            <p:nvPr/>
          </p:nvSpPr>
          <p:spPr>
            <a:xfrm>
              <a:off x="7616600" y="1693975"/>
              <a:ext cx="173450" cy="84950"/>
            </a:xfrm>
            <a:custGeom>
              <a:avLst/>
              <a:gdLst/>
              <a:ahLst/>
              <a:cxnLst/>
              <a:rect l="l" t="t" r="r" b="b"/>
              <a:pathLst>
                <a:path w="6938" h="3398" extrusionOk="0">
                  <a:moveTo>
                    <a:pt x="6752" y="0"/>
                  </a:moveTo>
                  <a:cubicBezTo>
                    <a:pt x="6734" y="0"/>
                    <a:pt x="6715" y="5"/>
                    <a:pt x="6696" y="15"/>
                  </a:cubicBezTo>
                  <a:cubicBezTo>
                    <a:pt x="4481" y="1039"/>
                    <a:pt x="2338" y="2194"/>
                    <a:pt x="112" y="3218"/>
                  </a:cubicBezTo>
                  <a:cubicBezTo>
                    <a:pt x="0" y="3269"/>
                    <a:pt x="62" y="3397"/>
                    <a:pt x="156" y="3397"/>
                  </a:cubicBezTo>
                  <a:cubicBezTo>
                    <a:pt x="172" y="3397"/>
                    <a:pt x="189" y="3393"/>
                    <a:pt x="207" y="3385"/>
                  </a:cubicBezTo>
                  <a:cubicBezTo>
                    <a:pt x="2422" y="2349"/>
                    <a:pt x="4600" y="1253"/>
                    <a:pt x="6815" y="229"/>
                  </a:cubicBezTo>
                  <a:cubicBezTo>
                    <a:pt x="6937" y="158"/>
                    <a:pt x="6859" y="0"/>
                    <a:pt x="6752"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0"/>
            <p:cNvSpPr/>
            <p:nvPr/>
          </p:nvSpPr>
          <p:spPr>
            <a:xfrm>
              <a:off x="7537875" y="1806550"/>
              <a:ext cx="344650" cy="221875"/>
            </a:xfrm>
            <a:custGeom>
              <a:avLst/>
              <a:gdLst/>
              <a:ahLst/>
              <a:cxnLst/>
              <a:rect l="l" t="t" r="r" b="b"/>
              <a:pathLst>
                <a:path w="13786" h="8875" extrusionOk="0">
                  <a:moveTo>
                    <a:pt x="13577" y="0"/>
                  </a:moveTo>
                  <a:cubicBezTo>
                    <a:pt x="13553" y="0"/>
                    <a:pt x="13527" y="8"/>
                    <a:pt x="13500" y="25"/>
                  </a:cubicBezTo>
                  <a:cubicBezTo>
                    <a:pt x="8916" y="2823"/>
                    <a:pt x="4213" y="5382"/>
                    <a:pt x="46" y="8776"/>
                  </a:cubicBezTo>
                  <a:cubicBezTo>
                    <a:pt x="0" y="8822"/>
                    <a:pt x="39" y="8875"/>
                    <a:pt x="81" y="8875"/>
                  </a:cubicBezTo>
                  <a:cubicBezTo>
                    <a:pt x="94" y="8875"/>
                    <a:pt x="107" y="8870"/>
                    <a:pt x="118" y="8859"/>
                  </a:cubicBezTo>
                  <a:cubicBezTo>
                    <a:pt x="4320" y="5513"/>
                    <a:pt x="9023" y="2954"/>
                    <a:pt x="13655" y="287"/>
                  </a:cubicBezTo>
                  <a:cubicBezTo>
                    <a:pt x="13785" y="206"/>
                    <a:pt x="13705" y="0"/>
                    <a:pt x="13577"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0"/>
            <p:cNvSpPr/>
            <p:nvPr/>
          </p:nvSpPr>
          <p:spPr>
            <a:xfrm>
              <a:off x="5437750" y="1790125"/>
              <a:ext cx="273450" cy="191525"/>
            </a:xfrm>
            <a:custGeom>
              <a:avLst/>
              <a:gdLst/>
              <a:ahLst/>
              <a:cxnLst/>
              <a:rect l="l" t="t" r="r" b="b"/>
              <a:pathLst>
                <a:path w="10938" h="7661" extrusionOk="0">
                  <a:moveTo>
                    <a:pt x="153" y="1"/>
                  </a:moveTo>
                  <a:cubicBezTo>
                    <a:pt x="66" y="1"/>
                    <a:pt x="0" y="149"/>
                    <a:pt x="100" y="193"/>
                  </a:cubicBezTo>
                  <a:cubicBezTo>
                    <a:pt x="4041" y="2003"/>
                    <a:pt x="7851" y="3813"/>
                    <a:pt x="10351" y="7540"/>
                  </a:cubicBezTo>
                  <a:cubicBezTo>
                    <a:pt x="10408" y="7625"/>
                    <a:pt x="10489" y="7660"/>
                    <a:pt x="10568" y="7660"/>
                  </a:cubicBezTo>
                  <a:cubicBezTo>
                    <a:pt x="10755" y="7660"/>
                    <a:pt x="10937" y="7466"/>
                    <a:pt x="10804" y="7266"/>
                  </a:cubicBezTo>
                  <a:cubicBezTo>
                    <a:pt x="8232" y="3563"/>
                    <a:pt x="4303" y="1575"/>
                    <a:pt x="172" y="3"/>
                  </a:cubicBezTo>
                  <a:cubicBezTo>
                    <a:pt x="165" y="1"/>
                    <a:pt x="159" y="1"/>
                    <a:pt x="15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0"/>
            <p:cNvSpPr/>
            <p:nvPr/>
          </p:nvSpPr>
          <p:spPr>
            <a:xfrm>
              <a:off x="5680500" y="1566200"/>
              <a:ext cx="289725" cy="203775"/>
            </a:xfrm>
            <a:custGeom>
              <a:avLst/>
              <a:gdLst/>
              <a:ahLst/>
              <a:cxnLst/>
              <a:rect l="l" t="t" r="r" b="b"/>
              <a:pathLst>
                <a:path w="11589" h="8151" extrusionOk="0">
                  <a:moveTo>
                    <a:pt x="179" y="1"/>
                  </a:moveTo>
                  <a:cubicBezTo>
                    <a:pt x="58" y="1"/>
                    <a:pt x="0" y="224"/>
                    <a:pt x="153" y="257"/>
                  </a:cubicBezTo>
                  <a:cubicBezTo>
                    <a:pt x="4809" y="1376"/>
                    <a:pt x="7452" y="5281"/>
                    <a:pt x="11000" y="8091"/>
                  </a:cubicBezTo>
                  <a:cubicBezTo>
                    <a:pt x="11057" y="8133"/>
                    <a:pt x="11118" y="8151"/>
                    <a:pt x="11177" y="8151"/>
                  </a:cubicBezTo>
                  <a:cubicBezTo>
                    <a:pt x="11400" y="8151"/>
                    <a:pt x="11588" y="7891"/>
                    <a:pt x="11381" y="7722"/>
                  </a:cubicBezTo>
                  <a:cubicBezTo>
                    <a:pt x="7952" y="4745"/>
                    <a:pt x="4868" y="947"/>
                    <a:pt x="213" y="6"/>
                  </a:cubicBezTo>
                  <a:cubicBezTo>
                    <a:pt x="201" y="3"/>
                    <a:pt x="190" y="1"/>
                    <a:pt x="179"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0"/>
            <p:cNvSpPr/>
            <p:nvPr/>
          </p:nvSpPr>
          <p:spPr>
            <a:xfrm>
              <a:off x="6019625" y="1331975"/>
              <a:ext cx="282325" cy="278425"/>
            </a:xfrm>
            <a:custGeom>
              <a:avLst/>
              <a:gdLst/>
              <a:ahLst/>
              <a:cxnLst/>
              <a:rect l="l" t="t" r="r" b="b"/>
              <a:pathLst>
                <a:path w="11293" h="11137" extrusionOk="0">
                  <a:moveTo>
                    <a:pt x="168" y="1"/>
                  </a:moveTo>
                  <a:cubicBezTo>
                    <a:pt x="78" y="1"/>
                    <a:pt x="0" y="136"/>
                    <a:pt x="90" y="196"/>
                  </a:cubicBezTo>
                  <a:cubicBezTo>
                    <a:pt x="4067" y="3470"/>
                    <a:pt x="7496" y="7113"/>
                    <a:pt x="10806" y="11054"/>
                  </a:cubicBezTo>
                  <a:cubicBezTo>
                    <a:pt x="10855" y="11112"/>
                    <a:pt x="10912" y="11136"/>
                    <a:pt x="10967" y="11136"/>
                  </a:cubicBezTo>
                  <a:cubicBezTo>
                    <a:pt x="11138" y="11136"/>
                    <a:pt x="11292" y="10901"/>
                    <a:pt x="11139" y="10721"/>
                  </a:cubicBezTo>
                  <a:cubicBezTo>
                    <a:pt x="7924" y="6697"/>
                    <a:pt x="4329" y="3113"/>
                    <a:pt x="221" y="17"/>
                  </a:cubicBezTo>
                  <a:cubicBezTo>
                    <a:pt x="204" y="6"/>
                    <a:pt x="186" y="1"/>
                    <a:pt x="168"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0"/>
            <p:cNvSpPr/>
            <p:nvPr/>
          </p:nvSpPr>
          <p:spPr>
            <a:xfrm>
              <a:off x="6421025" y="1204075"/>
              <a:ext cx="248850" cy="308025"/>
            </a:xfrm>
            <a:custGeom>
              <a:avLst/>
              <a:gdLst/>
              <a:ahLst/>
              <a:cxnLst/>
              <a:rect l="l" t="t" r="r" b="b"/>
              <a:pathLst>
                <a:path w="9954" h="12321" extrusionOk="0">
                  <a:moveTo>
                    <a:pt x="152" y="1"/>
                  </a:moveTo>
                  <a:cubicBezTo>
                    <a:pt x="77" y="1"/>
                    <a:pt x="1" y="131"/>
                    <a:pt x="72" y="192"/>
                  </a:cubicBezTo>
                  <a:cubicBezTo>
                    <a:pt x="2155" y="1907"/>
                    <a:pt x="4465" y="3240"/>
                    <a:pt x="6049" y="5478"/>
                  </a:cubicBezTo>
                  <a:cubicBezTo>
                    <a:pt x="7501" y="7526"/>
                    <a:pt x="7811" y="10158"/>
                    <a:pt x="9335" y="12205"/>
                  </a:cubicBezTo>
                  <a:cubicBezTo>
                    <a:pt x="9395" y="12287"/>
                    <a:pt x="9479" y="12321"/>
                    <a:pt x="9562" y="12321"/>
                  </a:cubicBezTo>
                  <a:cubicBezTo>
                    <a:pt x="9760" y="12321"/>
                    <a:pt x="9953" y="12129"/>
                    <a:pt x="9811" y="11920"/>
                  </a:cubicBezTo>
                  <a:cubicBezTo>
                    <a:pt x="8192" y="9669"/>
                    <a:pt x="7680" y="6895"/>
                    <a:pt x="6049" y="4657"/>
                  </a:cubicBezTo>
                  <a:cubicBezTo>
                    <a:pt x="4584" y="2657"/>
                    <a:pt x="2203" y="1359"/>
                    <a:pt x="191" y="14"/>
                  </a:cubicBezTo>
                  <a:cubicBezTo>
                    <a:pt x="179" y="5"/>
                    <a:pt x="165" y="1"/>
                    <a:pt x="152"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0"/>
            <p:cNvSpPr/>
            <p:nvPr/>
          </p:nvSpPr>
          <p:spPr>
            <a:xfrm>
              <a:off x="6850650" y="1165200"/>
              <a:ext cx="258250" cy="318075"/>
            </a:xfrm>
            <a:custGeom>
              <a:avLst/>
              <a:gdLst/>
              <a:ahLst/>
              <a:cxnLst/>
              <a:rect l="l" t="t" r="r" b="b"/>
              <a:pathLst>
                <a:path w="10330" h="12723" extrusionOk="0">
                  <a:moveTo>
                    <a:pt x="206" y="1"/>
                  </a:moveTo>
                  <a:cubicBezTo>
                    <a:pt x="97" y="1"/>
                    <a:pt x="0" y="138"/>
                    <a:pt x="91" y="247"/>
                  </a:cubicBezTo>
                  <a:cubicBezTo>
                    <a:pt x="1806" y="2045"/>
                    <a:pt x="3782" y="3557"/>
                    <a:pt x="5532" y="5331"/>
                  </a:cubicBezTo>
                  <a:cubicBezTo>
                    <a:pt x="7640" y="7474"/>
                    <a:pt x="8390" y="10129"/>
                    <a:pt x="9890" y="12629"/>
                  </a:cubicBezTo>
                  <a:cubicBezTo>
                    <a:pt x="9930" y="12695"/>
                    <a:pt x="9990" y="12723"/>
                    <a:pt x="10051" y="12723"/>
                  </a:cubicBezTo>
                  <a:cubicBezTo>
                    <a:pt x="10189" y="12723"/>
                    <a:pt x="10330" y="12580"/>
                    <a:pt x="10247" y="12415"/>
                  </a:cubicBezTo>
                  <a:cubicBezTo>
                    <a:pt x="9009" y="10022"/>
                    <a:pt x="8092" y="7593"/>
                    <a:pt x="6282" y="5557"/>
                  </a:cubicBezTo>
                  <a:cubicBezTo>
                    <a:pt x="4497" y="3521"/>
                    <a:pt x="2199" y="1985"/>
                    <a:pt x="306" y="45"/>
                  </a:cubicBezTo>
                  <a:cubicBezTo>
                    <a:pt x="275" y="14"/>
                    <a:pt x="240" y="1"/>
                    <a:pt x="206"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0"/>
            <p:cNvSpPr/>
            <p:nvPr/>
          </p:nvSpPr>
          <p:spPr>
            <a:xfrm>
              <a:off x="7394450" y="1331250"/>
              <a:ext cx="83400" cy="119900"/>
            </a:xfrm>
            <a:custGeom>
              <a:avLst/>
              <a:gdLst/>
              <a:ahLst/>
              <a:cxnLst/>
              <a:rect l="l" t="t" r="r" b="b"/>
              <a:pathLst>
                <a:path w="3336" h="4796" extrusionOk="0">
                  <a:moveTo>
                    <a:pt x="40" y="1"/>
                  </a:moveTo>
                  <a:cubicBezTo>
                    <a:pt x="22" y="1"/>
                    <a:pt x="0" y="20"/>
                    <a:pt x="9" y="46"/>
                  </a:cubicBezTo>
                  <a:cubicBezTo>
                    <a:pt x="830" y="1713"/>
                    <a:pt x="2199" y="3023"/>
                    <a:pt x="2985" y="4713"/>
                  </a:cubicBezTo>
                  <a:cubicBezTo>
                    <a:pt x="3016" y="4771"/>
                    <a:pt x="3066" y="4795"/>
                    <a:pt x="3117" y="4795"/>
                  </a:cubicBezTo>
                  <a:cubicBezTo>
                    <a:pt x="3225" y="4795"/>
                    <a:pt x="3336" y="4688"/>
                    <a:pt x="3271" y="4559"/>
                  </a:cubicBezTo>
                  <a:cubicBezTo>
                    <a:pt x="2437" y="2904"/>
                    <a:pt x="1164" y="1487"/>
                    <a:pt x="56" y="10"/>
                  </a:cubicBezTo>
                  <a:cubicBezTo>
                    <a:pt x="53" y="4"/>
                    <a:pt x="47" y="1"/>
                    <a:pt x="40"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0"/>
            <p:cNvSpPr/>
            <p:nvPr/>
          </p:nvSpPr>
          <p:spPr>
            <a:xfrm>
              <a:off x="7562725" y="1425650"/>
              <a:ext cx="62825" cy="114950"/>
            </a:xfrm>
            <a:custGeom>
              <a:avLst/>
              <a:gdLst/>
              <a:ahLst/>
              <a:cxnLst/>
              <a:rect l="l" t="t" r="r" b="b"/>
              <a:pathLst>
                <a:path w="2513" h="4598" extrusionOk="0">
                  <a:moveTo>
                    <a:pt x="143" y="0"/>
                  </a:moveTo>
                  <a:cubicBezTo>
                    <a:pt x="77" y="0"/>
                    <a:pt x="0" y="59"/>
                    <a:pt x="17" y="140"/>
                  </a:cubicBezTo>
                  <a:cubicBezTo>
                    <a:pt x="529" y="1676"/>
                    <a:pt x="1576" y="2950"/>
                    <a:pt x="2100" y="4474"/>
                  </a:cubicBezTo>
                  <a:cubicBezTo>
                    <a:pt x="2133" y="4559"/>
                    <a:pt x="2210" y="4597"/>
                    <a:pt x="2286" y="4597"/>
                  </a:cubicBezTo>
                  <a:cubicBezTo>
                    <a:pt x="2400" y="4597"/>
                    <a:pt x="2512" y="4510"/>
                    <a:pt x="2469" y="4366"/>
                  </a:cubicBezTo>
                  <a:cubicBezTo>
                    <a:pt x="1945" y="2819"/>
                    <a:pt x="898" y="1509"/>
                    <a:pt x="219" y="44"/>
                  </a:cubicBezTo>
                  <a:cubicBezTo>
                    <a:pt x="204" y="14"/>
                    <a:pt x="175" y="0"/>
                    <a:pt x="14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0"/>
            <p:cNvSpPr/>
            <p:nvPr/>
          </p:nvSpPr>
          <p:spPr>
            <a:xfrm>
              <a:off x="7735050" y="1511800"/>
              <a:ext cx="101600" cy="127350"/>
            </a:xfrm>
            <a:custGeom>
              <a:avLst/>
              <a:gdLst/>
              <a:ahLst/>
              <a:cxnLst/>
              <a:rect l="l" t="t" r="r" b="b"/>
              <a:pathLst>
                <a:path w="4064" h="5094" extrusionOk="0">
                  <a:moveTo>
                    <a:pt x="184" y="0"/>
                  </a:moveTo>
                  <a:cubicBezTo>
                    <a:pt x="89" y="0"/>
                    <a:pt x="0" y="127"/>
                    <a:pt x="101" y="218"/>
                  </a:cubicBezTo>
                  <a:cubicBezTo>
                    <a:pt x="1446" y="1694"/>
                    <a:pt x="2696" y="3206"/>
                    <a:pt x="3637" y="4992"/>
                  </a:cubicBezTo>
                  <a:cubicBezTo>
                    <a:pt x="3675" y="5064"/>
                    <a:pt x="3735" y="5094"/>
                    <a:pt x="3796" y="5094"/>
                  </a:cubicBezTo>
                  <a:cubicBezTo>
                    <a:pt x="3928" y="5094"/>
                    <a:pt x="4063" y="4956"/>
                    <a:pt x="3982" y="4802"/>
                  </a:cubicBezTo>
                  <a:cubicBezTo>
                    <a:pt x="2994" y="3028"/>
                    <a:pt x="1720" y="1456"/>
                    <a:pt x="267" y="39"/>
                  </a:cubicBezTo>
                  <a:cubicBezTo>
                    <a:pt x="242" y="12"/>
                    <a:pt x="213" y="0"/>
                    <a:pt x="184"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0"/>
            <p:cNvSpPr/>
            <p:nvPr/>
          </p:nvSpPr>
          <p:spPr>
            <a:xfrm>
              <a:off x="7271150" y="2973875"/>
              <a:ext cx="728950" cy="644650"/>
            </a:xfrm>
            <a:custGeom>
              <a:avLst/>
              <a:gdLst/>
              <a:ahLst/>
              <a:cxnLst/>
              <a:rect l="l" t="t" r="r" b="b"/>
              <a:pathLst>
                <a:path w="29158" h="25786" extrusionOk="0">
                  <a:moveTo>
                    <a:pt x="14745" y="563"/>
                  </a:moveTo>
                  <a:cubicBezTo>
                    <a:pt x="15897" y="563"/>
                    <a:pt x="17058" y="714"/>
                    <a:pt x="18192" y="1028"/>
                  </a:cubicBezTo>
                  <a:cubicBezTo>
                    <a:pt x="24860" y="2862"/>
                    <a:pt x="28265" y="10136"/>
                    <a:pt x="26491" y="16554"/>
                  </a:cubicBezTo>
                  <a:cubicBezTo>
                    <a:pt x="24990" y="22036"/>
                    <a:pt x="19782" y="25313"/>
                    <a:pt x="14412" y="25313"/>
                  </a:cubicBezTo>
                  <a:cubicBezTo>
                    <a:pt x="13263" y="25313"/>
                    <a:pt x="12106" y="25163"/>
                    <a:pt x="10977" y="24852"/>
                  </a:cubicBezTo>
                  <a:cubicBezTo>
                    <a:pt x="4405" y="22697"/>
                    <a:pt x="821" y="16006"/>
                    <a:pt x="2667" y="9338"/>
                  </a:cubicBezTo>
                  <a:cubicBezTo>
                    <a:pt x="4176" y="3849"/>
                    <a:pt x="9374" y="563"/>
                    <a:pt x="14745" y="563"/>
                  </a:cubicBezTo>
                  <a:close/>
                  <a:moveTo>
                    <a:pt x="14593" y="1"/>
                  </a:moveTo>
                  <a:cubicBezTo>
                    <a:pt x="9077" y="1"/>
                    <a:pt x="4001" y="3852"/>
                    <a:pt x="2238" y="9208"/>
                  </a:cubicBezTo>
                  <a:cubicBezTo>
                    <a:pt x="1" y="16014"/>
                    <a:pt x="4292" y="23117"/>
                    <a:pt x="10846" y="25289"/>
                  </a:cubicBezTo>
                  <a:lnTo>
                    <a:pt x="10846" y="25289"/>
                  </a:lnTo>
                  <a:cubicBezTo>
                    <a:pt x="10850" y="25290"/>
                    <a:pt x="10854" y="25292"/>
                    <a:pt x="10858" y="25293"/>
                  </a:cubicBezTo>
                  <a:cubicBezTo>
                    <a:pt x="12072" y="25626"/>
                    <a:pt x="13286" y="25785"/>
                    <a:pt x="14475" y="25785"/>
                  </a:cubicBezTo>
                  <a:cubicBezTo>
                    <a:pt x="20051" y="25785"/>
                    <a:pt x="25077" y="22276"/>
                    <a:pt x="26931" y="16673"/>
                  </a:cubicBezTo>
                  <a:cubicBezTo>
                    <a:pt x="29158" y="9862"/>
                    <a:pt x="24860" y="2754"/>
                    <a:pt x="18311" y="599"/>
                  </a:cubicBezTo>
                  <a:cubicBezTo>
                    <a:pt x="17071" y="192"/>
                    <a:pt x="15821" y="1"/>
                    <a:pt x="14593" y="1"/>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30"/>
            <p:cNvSpPr/>
            <p:nvPr/>
          </p:nvSpPr>
          <p:spPr>
            <a:xfrm>
              <a:off x="7329800" y="3025825"/>
              <a:ext cx="611975" cy="539975"/>
            </a:xfrm>
            <a:custGeom>
              <a:avLst/>
              <a:gdLst/>
              <a:ahLst/>
              <a:cxnLst/>
              <a:rect l="l" t="t" r="r" b="b"/>
              <a:pathLst>
                <a:path w="24479" h="21599" extrusionOk="0">
                  <a:moveTo>
                    <a:pt x="12398" y="350"/>
                  </a:moveTo>
                  <a:cubicBezTo>
                    <a:pt x="13373" y="350"/>
                    <a:pt x="14354" y="476"/>
                    <a:pt x="15310" y="736"/>
                  </a:cubicBezTo>
                  <a:cubicBezTo>
                    <a:pt x="20990" y="2284"/>
                    <a:pt x="23835" y="8487"/>
                    <a:pt x="22359" y="13928"/>
                  </a:cubicBezTo>
                  <a:cubicBezTo>
                    <a:pt x="21084" y="18607"/>
                    <a:pt x="16649" y="21362"/>
                    <a:pt x="12090" y="21362"/>
                  </a:cubicBezTo>
                  <a:cubicBezTo>
                    <a:pt x="11115" y="21362"/>
                    <a:pt x="10135" y="21237"/>
                    <a:pt x="9179" y="20976"/>
                  </a:cubicBezTo>
                  <a:cubicBezTo>
                    <a:pt x="3583" y="19107"/>
                    <a:pt x="571" y="13476"/>
                    <a:pt x="2118" y="7784"/>
                  </a:cubicBezTo>
                  <a:cubicBezTo>
                    <a:pt x="3394" y="3105"/>
                    <a:pt x="7837" y="350"/>
                    <a:pt x="12398" y="350"/>
                  </a:cubicBezTo>
                  <a:close/>
                  <a:moveTo>
                    <a:pt x="12243" y="0"/>
                  </a:moveTo>
                  <a:cubicBezTo>
                    <a:pt x="7627" y="0"/>
                    <a:pt x="3384" y="3265"/>
                    <a:pt x="1904" y="7725"/>
                  </a:cubicBezTo>
                  <a:cubicBezTo>
                    <a:pt x="0" y="13424"/>
                    <a:pt x="3649" y="19360"/>
                    <a:pt x="9107" y="21187"/>
                  </a:cubicBezTo>
                  <a:lnTo>
                    <a:pt x="9107" y="21187"/>
                  </a:lnTo>
                  <a:cubicBezTo>
                    <a:pt x="9111" y="21188"/>
                    <a:pt x="9115" y="21190"/>
                    <a:pt x="9119" y="21191"/>
                  </a:cubicBezTo>
                  <a:cubicBezTo>
                    <a:pt x="9119" y="21191"/>
                    <a:pt x="9119" y="21191"/>
                    <a:pt x="9119" y="21191"/>
                  </a:cubicBezTo>
                  <a:lnTo>
                    <a:pt x="9119" y="21191"/>
                  </a:lnTo>
                  <a:cubicBezTo>
                    <a:pt x="9132" y="21197"/>
                    <a:pt x="9144" y="21200"/>
                    <a:pt x="9155" y="21200"/>
                  </a:cubicBezTo>
                  <a:lnTo>
                    <a:pt x="9155" y="21200"/>
                  </a:lnTo>
                  <a:cubicBezTo>
                    <a:pt x="10159" y="21469"/>
                    <a:pt x="11160" y="21598"/>
                    <a:pt x="12141" y="21598"/>
                  </a:cubicBezTo>
                  <a:cubicBezTo>
                    <a:pt x="16814" y="21598"/>
                    <a:pt x="21002" y="18668"/>
                    <a:pt x="22573" y="13964"/>
                  </a:cubicBezTo>
                  <a:cubicBezTo>
                    <a:pt x="24478" y="8273"/>
                    <a:pt x="20811" y="2331"/>
                    <a:pt x="15358" y="510"/>
                  </a:cubicBezTo>
                  <a:cubicBezTo>
                    <a:pt x="14319" y="163"/>
                    <a:pt x="13272" y="0"/>
                    <a:pt x="12243" y="0"/>
                  </a:cubicBezTo>
                  <a:close/>
                </a:path>
              </a:pathLst>
            </a:custGeom>
            <a:solidFill>
              <a:schemeClr val="lt1"/>
            </a:solidFill>
            <a:ln w="19050"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 name="Google Shape;391;p30"/>
          <p:cNvGrpSpPr/>
          <p:nvPr/>
        </p:nvGrpSpPr>
        <p:grpSpPr>
          <a:xfrm>
            <a:off x="5805825" y="1156800"/>
            <a:ext cx="4109750" cy="3530675"/>
            <a:chOff x="4945925" y="1165200"/>
            <a:chExt cx="4109750" cy="3530675"/>
          </a:xfrm>
        </p:grpSpPr>
        <p:sp>
          <p:nvSpPr>
            <p:cNvPr id="392" name="Google Shape;392;p30"/>
            <p:cNvSpPr/>
            <p:nvPr/>
          </p:nvSpPr>
          <p:spPr>
            <a:xfrm>
              <a:off x="4995125" y="2056850"/>
              <a:ext cx="592875" cy="1110275"/>
            </a:xfrm>
            <a:custGeom>
              <a:avLst/>
              <a:gdLst/>
              <a:ahLst/>
              <a:cxnLst/>
              <a:rect l="l" t="t" r="r" b="b"/>
              <a:pathLst>
                <a:path w="23715" h="44411" extrusionOk="0">
                  <a:moveTo>
                    <a:pt x="72" y="1"/>
                  </a:moveTo>
                  <a:cubicBezTo>
                    <a:pt x="36" y="1"/>
                    <a:pt x="1" y="40"/>
                    <a:pt x="17" y="73"/>
                  </a:cubicBezTo>
                  <a:cubicBezTo>
                    <a:pt x="7756" y="14778"/>
                    <a:pt x="15460" y="29494"/>
                    <a:pt x="23092" y="44257"/>
                  </a:cubicBezTo>
                  <a:cubicBezTo>
                    <a:pt x="23148" y="44366"/>
                    <a:pt x="23236" y="44411"/>
                    <a:pt x="23324" y="44411"/>
                  </a:cubicBezTo>
                  <a:cubicBezTo>
                    <a:pt x="23517" y="44411"/>
                    <a:pt x="23714" y="44196"/>
                    <a:pt x="23592" y="43960"/>
                  </a:cubicBezTo>
                  <a:cubicBezTo>
                    <a:pt x="15710" y="29351"/>
                    <a:pt x="7899" y="14694"/>
                    <a:pt x="112" y="26"/>
                  </a:cubicBezTo>
                  <a:cubicBezTo>
                    <a:pt x="102" y="8"/>
                    <a:pt x="87" y="1"/>
                    <a:pt x="7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0"/>
            <p:cNvSpPr/>
            <p:nvPr/>
          </p:nvSpPr>
          <p:spPr>
            <a:xfrm>
              <a:off x="4945925" y="2088500"/>
              <a:ext cx="618550" cy="1157250"/>
            </a:xfrm>
            <a:custGeom>
              <a:avLst/>
              <a:gdLst/>
              <a:ahLst/>
              <a:cxnLst/>
              <a:rect l="l" t="t" r="r" b="b"/>
              <a:pathLst>
                <a:path w="24742" h="46290" extrusionOk="0">
                  <a:moveTo>
                    <a:pt x="55" y="1"/>
                  </a:moveTo>
                  <a:cubicBezTo>
                    <a:pt x="30" y="1"/>
                    <a:pt x="0" y="23"/>
                    <a:pt x="9" y="58"/>
                  </a:cubicBezTo>
                  <a:cubicBezTo>
                    <a:pt x="7986" y="15440"/>
                    <a:pt x="15606" y="31121"/>
                    <a:pt x="24190" y="46158"/>
                  </a:cubicBezTo>
                  <a:cubicBezTo>
                    <a:pt x="24242" y="46251"/>
                    <a:pt x="24320" y="46290"/>
                    <a:pt x="24397" y="46290"/>
                  </a:cubicBezTo>
                  <a:cubicBezTo>
                    <a:pt x="24569" y="46290"/>
                    <a:pt x="24741" y="46101"/>
                    <a:pt x="24643" y="45896"/>
                  </a:cubicBezTo>
                  <a:cubicBezTo>
                    <a:pt x="17011" y="30347"/>
                    <a:pt x="8331" y="15238"/>
                    <a:pt x="80" y="10"/>
                  </a:cubicBezTo>
                  <a:cubicBezTo>
                    <a:pt x="74" y="4"/>
                    <a:pt x="65" y="1"/>
                    <a:pt x="5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0"/>
            <p:cNvSpPr/>
            <p:nvPr/>
          </p:nvSpPr>
          <p:spPr>
            <a:xfrm>
              <a:off x="5951250" y="1636925"/>
              <a:ext cx="2255900" cy="1521300"/>
            </a:xfrm>
            <a:custGeom>
              <a:avLst/>
              <a:gdLst/>
              <a:ahLst/>
              <a:cxnLst/>
              <a:rect l="l" t="t" r="r" b="b"/>
              <a:pathLst>
                <a:path w="90236" h="60852" extrusionOk="0">
                  <a:moveTo>
                    <a:pt x="90197" y="0"/>
                  </a:moveTo>
                  <a:cubicBezTo>
                    <a:pt x="90189" y="0"/>
                    <a:pt x="90180" y="3"/>
                    <a:pt x="90169" y="11"/>
                  </a:cubicBezTo>
                  <a:cubicBezTo>
                    <a:pt x="60154" y="20049"/>
                    <a:pt x="29852" y="39742"/>
                    <a:pt x="218" y="60352"/>
                  </a:cubicBezTo>
                  <a:cubicBezTo>
                    <a:pt x="0" y="60520"/>
                    <a:pt x="135" y="60851"/>
                    <a:pt x="350" y="60851"/>
                  </a:cubicBezTo>
                  <a:cubicBezTo>
                    <a:pt x="395" y="60851"/>
                    <a:pt x="442" y="60837"/>
                    <a:pt x="491" y="60804"/>
                  </a:cubicBezTo>
                  <a:cubicBezTo>
                    <a:pt x="30709" y="41064"/>
                    <a:pt x="60380" y="20383"/>
                    <a:pt x="90217" y="71"/>
                  </a:cubicBezTo>
                  <a:cubicBezTo>
                    <a:pt x="90235" y="43"/>
                    <a:pt x="90225" y="0"/>
                    <a:pt x="9019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0"/>
            <p:cNvSpPr/>
            <p:nvPr/>
          </p:nvSpPr>
          <p:spPr>
            <a:xfrm>
              <a:off x="5933400" y="1732600"/>
              <a:ext cx="2310550" cy="1498200"/>
            </a:xfrm>
            <a:custGeom>
              <a:avLst/>
              <a:gdLst/>
              <a:ahLst/>
              <a:cxnLst/>
              <a:rect l="l" t="t" r="r" b="b"/>
              <a:pathLst>
                <a:path w="92422" h="59928" extrusionOk="0">
                  <a:moveTo>
                    <a:pt x="92045" y="1"/>
                  </a:moveTo>
                  <a:cubicBezTo>
                    <a:pt x="92001" y="1"/>
                    <a:pt x="91955" y="13"/>
                    <a:pt x="91907" y="42"/>
                  </a:cubicBezTo>
                  <a:cubicBezTo>
                    <a:pt x="60701" y="19008"/>
                    <a:pt x="30888" y="40297"/>
                    <a:pt x="39" y="59859"/>
                  </a:cubicBezTo>
                  <a:cubicBezTo>
                    <a:pt x="0" y="59878"/>
                    <a:pt x="16" y="59928"/>
                    <a:pt x="48" y="59928"/>
                  </a:cubicBezTo>
                  <a:cubicBezTo>
                    <a:pt x="56" y="59928"/>
                    <a:pt x="65" y="59925"/>
                    <a:pt x="74" y="59918"/>
                  </a:cubicBezTo>
                  <a:cubicBezTo>
                    <a:pt x="31090" y="40630"/>
                    <a:pt x="61534" y="20366"/>
                    <a:pt x="92181" y="494"/>
                  </a:cubicBezTo>
                  <a:cubicBezTo>
                    <a:pt x="92421" y="344"/>
                    <a:pt x="92275" y="1"/>
                    <a:pt x="9204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0"/>
            <p:cNvSpPr/>
            <p:nvPr/>
          </p:nvSpPr>
          <p:spPr>
            <a:xfrm>
              <a:off x="6797775" y="2415725"/>
              <a:ext cx="1048800" cy="675175"/>
            </a:xfrm>
            <a:custGeom>
              <a:avLst/>
              <a:gdLst/>
              <a:ahLst/>
              <a:cxnLst/>
              <a:rect l="l" t="t" r="r" b="b"/>
              <a:pathLst>
                <a:path w="41952" h="27007" extrusionOk="0">
                  <a:moveTo>
                    <a:pt x="41575" y="1"/>
                  </a:moveTo>
                  <a:cubicBezTo>
                    <a:pt x="41532" y="1"/>
                    <a:pt x="41485" y="13"/>
                    <a:pt x="41437" y="42"/>
                  </a:cubicBezTo>
                  <a:cubicBezTo>
                    <a:pt x="27233" y="8281"/>
                    <a:pt x="13898" y="18103"/>
                    <a:pt x="39" y="26926"/>
                  </a:cubicBezTo>
                  <a:cubicBezTo>
                    <a:pt x="1" y="26955"/>
                    <a:pt x="25" y="27007"/>
                    <a:pt x="60" y="27007"/>
                  </a:cubicBezTo>
                  <a:cubicBezTo>
                    <a:pt x="69" y="27007"/>
                    <a:pt x="78" y="27004"/>
                    <a:pt x="87" y="26997"/>
                  </a:cubicBezTo>
                  <a:cubicBezTo>
                    <a:pt x="14101" y="18437"/>
                    <a:pt x="28067" y="9638"/>
                    <a:pt x="41711" y="494"/>
                  </a:cubicBezTo>
                  <a:cubicBezTo>
                    <a:pt x="41951" y="344"/>
                    <a:pt x="41805" y="1"/>
                    <a:pt x="4157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0"/>
            <p:cNvSpPr/>
            <p:nvPr/>
          </p:nvSpPr>
          <p:spPr>
            <a:xfrm>
              <a:off x="6870650" y="2551725"/>
              <a:ext cx="1048225" cy="674925"/>
            </a:xfrm>
            <a:custGeom>
              <a:avLst/>
              <a:gdLst/>
              <a:ahLst/>
              <a:cxnLst/>
              <a:rect l="l" t="t" r="r" b="b"/>
              <a:pathLst>
                <a:path w="41929" h="26997" extrusionOk="0">
                  <a:moveTo>
                    <a:pt x="41567" y="1"/>
                  </a:moveTo>
                  <a:cubicBezTo>
                    <a:pt x="41523" y="1"/>
                    <a:pt x="41476" y="14"/>
                    <a:pt x="41427" y="43"/>
                  </a:cubicBezTo>
                  <a:cubicBezTo>
                    <a:pt x="27211" y="8270"/>
                    <a:pt x="13876" y="18093"/>
                    <a:pt x="29" y="26915"/>
                  </a:cubicBezTo>
                  <a:cubicBezTo>
                    <a:pt x="1" y="26944"/>
                    <a:pt x="18" y="26996"/>
                    <a:pt x="45" y="26996"/>
                  </a:cubicBezTo>
                  <a:cubicBezTo>
                    <a:pt x="51" y="26996"/>
                    <a:pt x="58" y="26993"/>
                    <a:pt x="65" y="26986"/>
                  </a:cubicBezTo>
                  <a:cubicBezTo>
                    <a:pt x="14091" y="18438"/>
                    <a:pt x="28045" y="9627"/>
                    <a:pt x="41689" y="483"/>
                  </a:cubicBezTo>
                  <a:cubicBezTo>
                    <a:pt x="41929" y="334"/>
                    <a:pt x="41792" y="1"/>
                    <a:pt x="4156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0"/>
            <p:cNvSpPr/>
            <p:nvPr/>
          </p:nvSpPr>
          <p:spPr>
            <a:xfrm>
              <a:off x="7852200" y="3844750"/>
              <a:ext cx="342675" cy="213075"/>
            </a:xfrm>
            <a:custGeom>
              <a:avLst/>
              <a:gdLst/>
              <a:ahLst/>
              <a:cxnLst/>
              <a:rect l="l" t="t" r="r" b="b"/>
              <a:pathLst>
                <a:path w="13707" h="8523" extrusionOk="0">
                  <a:moveTo>
                    <a:pt x="13527" y="0"/>
                  </a:moveTo>
                  <a:cubicBezTo>
                    <a:pt x="13507" y="0"/>
                    <a:pt x="13486" y="6"/>
                    <a:pt x="13464" y="19"/>
                  </a:cubicBezTo>
                  <a:cubicBezTo>
                    <a:pt x="8845" y="2602"/>
                    <a:pt x="4499" y="5674"/>
                    <a:pt x="10" y="8472"/>
                  </a:cubicBezTo>
                  <a:cubicBezTo>
                    <a:pt x="1" y="8501"/>
                    <a:pt x="15" y="8523"/>
                    <a:pt x="27" y="8523"/>
                  </a:cubicBezTo>
                  <a:cubicBezTo>
                    <a:pt x="30" y="8523"/>
                    <a:pt x="32" y="8522"/>
                    <a:pt x="34" y="8520"/>
                  </a:cubicBezTo>
                  <a:cubicBezTo>
                    <a:pt x="4606" y="5853"/>
                    <a:pt x="9166" y="3138"/>
                    <a:pt x="13595" y="245"/>
                  </a:cubicBezTo>
                  <a:cubicBezTo>
                    <a:pt x="13707" y="174"/>
                    <a:pt x="13638" y="0"/>
                    <a:pt x="1352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0"/>
            <p:cNvSpPr/>
            <p:nvPr/>
          </p:nvSpPr>
          <p:spPr>
            <a:xfrm>
              <a:off x="7803925" y="3773875"/>
              <a:ext cx="366775" cy="219875"/>
            </a:xfrm>
            <a:custGeom>
              <a:avLst/>
              <a:gdLst/>
              <a:ahLst/>
              <a:cxnLst/>
              <a:rect l="l" t="t" r="r" b="b"/>
              <a:pathLst>
                <a:path w="14671" h="8795" extrusionOk="0">
                  <a:moveTo>
                    <a:pt x="14478" y="1"/>
                  </a:moveTo>
                  <a:cubicBezTo>
                    <a:pt x="14456" y="1"/>
                    <a:pt x="14432" y="7"/>
                    <a:pt x="14407" y="20"/>
                  </a:cubicBezTo>
                  <a:cubicBezTo>
                    <a:pt x="9490" y="2663"/>
                    <a:pt x="4823" y="5866"/>
                    <a:pt x="36" y="8771"/>
                  </a:cubicBezTo>
                  <a:cubicBezTo>
                    <a:pt x="1" y="8771"/>
                    <a:pt x="36" y="8795"/>
                    <a:pt x="48" y="8795"/>
                  </a:cubicBezTo>
                  <a:cubicBezTo>
                    <a:pt x="4930" y="6044"/>
                    <a:pt x="9800" y="3235"/>
                    <a:pt x="14550" y="234"/>
                  </a:cubicBezTo>
                  <a:cubicBezTo>
                    <a:pt x="14670" y="164"/>
                    <a:pt x="14597" y="1"/>
                    <a:pt x="1447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0"/>
            <p:cNvSpPr/>
            <p:nvPr/>
          </p:nvSpPr>
          <p:spPr>
            <a:xfrm>
              <a:off x="7360650" y="3715500"/>
              <a:ext cx="1695025" cy="896425"/>
            </a:xfrm>
            <a:custGeom>
              <a:avLst/>
              <a:gdLst/>
              <a:ahLst/>
              <a:cxnLst/>
              <a:rect l="l" t="t" r="r" b="b"/>
              <a:pathLst>
                <a:path w="67801" h="35857" extrusionOk="0">
                  <a:moveTo>
                    <a:pt x="67414" y="0"/>
                  </a:moveTo>
                  <a:cubicBezTo>
                    <a:pt x="67373" y="0"/>
                    <a:pt x="67330" y="10"/>
                    <a:pt x="67286" y="33"/>
                  </a:cubicBezTo>
                  <a:cubicBezTo>
                    <a:pt x="44306" y="10808"/>
                    <a:pt x="22685" y="24381"/>
                    <a:pt x="39" y="35776"/>
                  </a:cubicBezTo>
                  <a:cubicBezTo>
                    <a:pt x="0" y="35805"/>
                    <a:pt x="24" y="35857"/>
                    <a:pt x="60" y="35857"/>
                  </a:cubicBezTo>
                  <a:cubicBezTo>
                    <a:pt x="68" y="35857"/>
                    <a:pt x="78" y="35854"/>
                    <a:pt x="87" y="35847"/>
                  </a:cubicBezTo>
                  <a:cubicBezTo>
                    <a:pt x="22899" y="24739"/>
                    <a:pt x="45057" y="12237"/>
                    <a:pt x="67547" y="474"/>
                  </a:cubicBezTo>
                  <a:cubicBezTo>
                    <a:pt x="67801" y="332"/>
                    <a:pt x="67649" y="0"/>
                    <a:pt x="6741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0"/>
            <p:cNvSpPr/>
            <p:nvPr/>
          </p:nvSpPr>
          <p:spPr>
            <a:xfrm>
              <a:off x="5578950" y="314242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192" y="537"/>
                    <a:pt x="15240" y="418"/>
                  </a:cubicBezTo>
                  <a:cubicBezTo>
                    <a:pt x="15511" y="418"/>
                    <a:pt x="15514" y="1"/>
                    <a:pt x="152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0"/>
            <p:cNvSpPr/>
            <p:nvPr/>
          </p:nvSpPr>
          <p:spPr>
            <a:xfrm>
              <a:off x="5553650" y="3224575"/>
              <a:ext cx="387875" cy="16700"/>
            </a:xfrm>
            <a:custGeom>
              <a:avLst/>
              <a:gdLst/>
              <a:ahLst/>
              <a:cxnLst/>
              <a:rect l="l" t="t" r="r" b="b"/>
              <a:pathLst>
                <a:path w="15515" h="668" extrusionOk="0">
                  <a:moveTo>
                    <a:pt x="15252" y="1"/>
                  </a:moveTo>
                  <a:cubicBezTo>
                    <a:pt x="15248" y="1"/>
                    <a:pt x="15244" y="1"/>
                    <a:pt x="15240" y="1"/>
                  </a:cubicBezTo>
                  <a:cubicBezTo>
                    <a:pt x="10204" y="132"/>
                    <a:pt x="5156" y="299"/>
                    <a:pt x="108" y="513"/>
                  </a:cubicBezTo>
                  <a:cubicBezTo>
                    <a:pt x="0" y="513"/>
                    <a:pt x="0" y="668"/>
                    <a:pt x="108" y="668"/>
                  </a:cubicBezTo>
                  <a:cubicBezTo>
                    <a:pt x="5156" y="632"/>
                    <a:pt x="10204" y="537"/>
                    <a:pt x="15240" y="418"/>
                  </a:cubicBezTo>
                  <a:cubicBezTo>
                    <a:pt x="15511" y="418"/>
                    <a:pt x="15514" y="1"/>
                    <a:pt x="152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0"/>
            <p:cNvSpPr/>
            <p:nvPr/>
          </p:nvSpPr>
          <p:spPr>
            <a:xfrm>
              <a:off x="5956075" y="3594525"/>
              <a:ext cx="369125" cy="34025"/>
            </a:xfrm>
            <a:custGeom>
              <a:avLst/>
              <a:gdLst/>
              <a:ahLst/>
              <a:cxnLst/>
              <a:rect l="l" t="t" r="r" b="b"/>
              <a:pathLst>
                <a:path w="14765" h="1361" extrusionOk="0">
                  <a:moveTo>
                    <a:pt x="14521" y="0"/>
                  </a:moveTo>
                  <a:cubicBezTo>
                    <a:pt x="14512" y="0"/>
                    <a:pt x="14501" y="1"/>
                    <a:pt x="14491" y="2"/>
                  </a:cubicBezTo>
                  <a:cubicBezTo>
                    <a:pt x="9704" y="360"/>
                    <a:pt x="4894" y="764"/>
                    <a:pt x="96" y="1205"/>
                  </a:cubicBezTo>
                  <a:cubicBezTo>
                    <a:pt x="4" y="1205"/>
                    <a:pt x="1" y="1360"/>
                    <a:pt x="86" y="1360"/>
                  </a:cubicBezTo>
                  <a:cubicBezTo>
                    <a:pt x="89" y="1360"/>
                    <a:pt x="93" y="1360"/>
                    <a:pt x="96" y="1360"/>
                  </a:cubicBezTo>
                  <a:cubicBezTo>
                    <a:pt x="4894" y="1074"/>
                    <a:pt x="9680" y="764"/>
                    <a:pt x="14491" y="419"/>
                  </a:cubicBezTo>
                  <a:cubicBezTo>
                    <a:pt x="14754" y="408"/>
                    <a:pt x="14764" y="0"/>
                    <a:pt x="1452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0"/>
            <p:cNvSpPr/>
            <p:nvPr/>
          </p:nvSpPr>
          <p:spPr>
            <a:xfrm>
              <a:off x="5977800" y="3636250"/>
              <a:ext cx="387875" cy="16700"/>
            </a:xfrm>
            <a:custGeom>
              <a:avLst/>
              <a:gdLst/>
              <a:ahLst/>
              <a:cxnLst/>
              <a:rect l="l" t="t" r="r" b="b"/>
              <a:pathLst>
                <a:path w="15515" h="668" extrusionOk="0">
                  <a:moveTo>
                    <a:pt x="15252" y="0"/>
                  </a:moveTo>
                  <a:cubicBezTo>
                    <a:pt x="15248" y="0"/>
                    <a:pt x="15245" y="0"/>
                    <a:pt x="15241" y="0"/>
                  </a:cubicBezTo>
                  <a:cubicBezTo>
                    <a:pt x="10205" y="131"/>
                    <a:pt x="5156" y="298"/>
                    <a:pt x="108" y="500"/>
                  </a:cubicBezTo>
                  <a:cubicBezTo>
                    <a:pt x="1" y="500"/>
                    <a:pt x="1" y="667"/>
                    <a:pt x="108" y="667"/>
                  </a:cubicBezTo>
                  <a:cubicBezTo>
                    <a:pt x="5156" y="619"/>
                    <a:pt x="10205" y="536"/>
                    <a:pt x="15241" y="417"/>
                  </a:cubicBezTo>
                  <a:cubicBezTo>
                    <a:pt x="15511" y="417"/>
                    <a:pt x="15515" y="0"/>
                    <a:pt x="1525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0"/>
            <p:cNvSpPr/>
            <p:nvPr/>
          </p:nvSpPr>
          <p:spPr>
            <a:xfrm>
              <a:off x="6278150" y="3914500"/>
              <a:ext cx="369100" cy="34000"/>
            </a:xfrm>
            <a:custGeom>
              <a:avLst/>
              <a:gdLst/>
              <a:ahLst/>
              <a:cxnLst/>
              <a:rect l="l" t="t" r="r" b="b"/>
              <a:pathLst>
                <a:path w="14764" h="1360" extrusionOk="0">
                  <a:moveTo>
                    <a:pt x="14531" y="1"/>
                  </a:moveTo>
                  <a:cubicBezTo>
                    <a:pt x="14522" y="1"/>
                    <a:pt x="14512" y="1"/>
                    <a:pt x="14502" y="3"/>
                  </a:cubicBezTo>
                  <a:cubicBezTo>
                    <a:pt x="9704" y="360"/>
                    <a:pt x="4894" y="765"/>
                    <a:pt x="107" y="1205"/>
                  </a:cubicBezTo>
                  <a:cubicBezTo>
                    <a:pt x="104" y="1205"/>
                    <a:pt x="100" y="1205"/>
                    <a:pt x="97" y="1205"/>
                  </a:cubicBezTo>
                  <a:cubicBezTo>
                    <a:pt x="0" y="1205"/>
                    <a:pt x="4" y="1360"/>
                    <a:pt x="107" y="1360"/>
                  </a:cubicBezTo>
                  <a:cubicBezTo>
                    <a:pt x="4894" y="1074"/>
                    <a:pt x="9704" y="765"/>
                    <a:pt x="14502" y="419"/>
                  </a:cubicBezTo>
                  <a:cubicBezTo>
                    <a:pt x="14754" y="408"/>
                    <a:pt x="14764" y="1"/>
                    <a:pt x="1453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0"/>
            <p:cNvSpPr/>
            <p:nvPr/>
          </p:nvSpPr>
          <p:spPr>
            <a:xfrm>
              <a:off x="6306425" y="3956225"/>
              <a:ext cx="381025" cy="14025"/>
            </a:xfrm>
            <a:custGeom>
              <a:avLst/>
              <a:gdLst/>
              <a:ahLst/>
              <a:cxnLst/>
              <a:rect l="l" t="t" r="r" b="b"/>
              <a:pathLst>
                <a:path w="15241" h="561" extrusionOk="0">
                  <a:moveTo>
                    <a:pt x="14989" y="0"/>
                  </a:moveTo>
                  <a:cubicBezTo>
                    <a:pt x="14986" y="0"/>
                    <a:pt x="14982" y="0"/>
                    <a:pt x="14978" y="1"/>
                  </a:cubicBezTo>
                  <a:cubicBezTo>
                    <a:pt x="10014" y="132"/>
                    <a:pt x="5061" y="203"/>
                    <a:pt x="108" y="417"/>
                  </a:cubicBezTo>
                  <a:cubicBezTo>
                    <a:pt x="104" y="417"/>
                    <a:pt x="100" y="417"/>
                    <a:pt x="96" y="417"/>
                  </a:cubicBezTo>
                  <a:cubicBezTo>
                    <a:pt x="0" y="417"/>
                    <a:pt x="4" y="560"/>
                    <a:pt x="108" y="560"/>
                  </a:cubicBezTo>
                  <a:cubicBezTo>
                    <a:pt x="5061" y="524"/>
                    <a:pt x="10014" y="524"/>
                    <a:pt x="14978" y="417"/>
                  </a:cubicBezTo>
                  <a:cubicBezTo>
                    <a:pt x="15237" y="417"/>
                    <a:pt x="15240" y="0"/>
                    <a:pt x="1498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0"/>
            <p:cNvSpPr/>
            <p:nvPr/>
          </p:nvSpPr>
          <p:spPr>
            <a:xfrm>
              <a:off x="6610525" y="4234475"/>
              <a:ext cx="358800" cy="33125"/>
            </a:xfrm>
            <a:custGeom>
              <a:avLst/>
              <a:gdLst/>
              <a:ahLst/>
              <a:cxnLst/>
              <a:rect l="l" t="t" r="r" b="b"/>
              <a:pathLst>
                <a:path w="14352" h="1325" extrusionOk="0">
                  <a:moveTo>
                    <a:pt x="14119" y="1"/>
                  </a:moveTo>
                  <a:cubicBezTo>
                    <a:pt x="14110" y="1"/>
                    <a:pt x="14100" y="1"/>
                    <a:pt x="14090" y="3"/>
                  </a:cubicBezTo>
                  <a:cubicBezTo>
                    <a:pt x="9434" y="360"/>
                    <a:pt x="4767" y="741"/>
                    <a:pt x="112" y="1182"/>
                  </a:cubicBezTo>
                  <a:cubicBezTo>
                    <a:pt x="105" y="1180"/>
                    <a:pt x="99" y="1179"/>
                    <a:pt x="94" y="1179"/>
                  </a:cubicBezTo>
                  <a:cubicBezTo>
                    <a:pt x="14" y="1179"/>
                    <a:pt x="1" y="1324"/>
                    <a:pt x="112" y="1324"/>
                  </a:cubicBezTo>
                  <a:cubicBezTo>
                    <a:pt x="4767" y="1063"/>
                    <a:pt x="9434" y="741"/>
                    <a:pt x="14090" y="420"/>
                  </a:cubicBezTo>
                  <a:cubicBezTo>
                    <a:pt x="14341" y="408"/>
                    <a:pt x="14351" y="1"/>
                    <a:pt x="1411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0"/>
            <p:cNvSpPr/>
            <p:nvPr/>
          </p:nvSpPr>
          <p:spPr>
            <a:xfrm>
              <a:off x="6636225" y="4275875"/>
              <a:ext cx="373575" cy="16425"/>
            </a:xfrm>
            <a:custGeom>
              <a:avLst/>
              <a:gdLst/>
              <a:ahLst/>
              <a:cxnLst/>
              <a:rect l="l" t="t" r="r" b="b"/>
              <a:pathLst>
                <a:path w="14943" h="657" extrusionOk="0">
                  <a:moveTo>
                    <a:pt x="14690" y="1"/>
                  </a:moveTo>
                  <a:cubicBezTo>
                    <a:pt x="14683" y="1"/>
                    <a:pt x="14676" y="1"/>
                    <a:pt x="14669" y="2"/>
                  </a:cubicBezTo>
                  <a:cubicBezTo>
                    <a:pt x="9799" y="133"/>
                    <a:pt x="4953" y="299"/>
                    <a:pt x="96" y="490"/>
                  </a:cubicBezTo>
                  <a:cubicBezTo>
                    <a:pt x="0" y="502"/>
                    <a:pt x="0" y="657"/>
                    <a:pt x="96" y="657"/>
                  </a:cubicBezTo>
                  <a:cubicBezTo>
                    <a:pt x="4965" y="609"/>
                    <a:pt x="9823" y="538"/>
                    <a:pt x="14669" y="419"/>
                  </a:cubicBezTo>
                  <a:cubicBezTo>
                    <a:pt x="14936" y="419"/>
                    <a:pt x="14943" y="1"/>
                    <a:pt x="1469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0"/>
            <p:cNvSpPr/>
            <p:nvPr/>
          </p:nvSpPr>
          <p:spPr>
            <a:xfrm>
              <a:off x="7054150" y="4605650"/>
              <a:ext cx="315150" cy="86025"/>
            </a:xfrm>
            <a:custGeom>
              <a:avLst/>
              <a:gdLst/>
              <a:ahLst/>
              <a:cxnLst/>
              <a:rect l="l" t="t" r="r" b="b"/>
              <a:pathLst>
                <a:path w="12606" h="3441" extrusionOk="0">
                  <a:moveTo>
                    <a:pt x="12329" y="1"/>
                  </a:moveTo>
                  <a:cubicBezTo>
                    <a:pt x="12305" y="1"/>
                    <a:pt x="12279" y="5"/>
                    <a:pt x="12251" y="15"/>
                  </a:cubicBezTo>
                  <a:cubicBezTo>
                    <a:pt x="8263" y="1491"/>
                    <a:pt x="3953" y="1456"/>
                    <a:pt x="83" y="3289"/>
                  </a:cubicBezTo>
                  <a:cubicBezTo>
                    <a:pt x="0" y="3320"/>
                    <a:pt x="61" y="3441"/>
                    <a:pt x="134" y="3441"/>
                  </a:cubicBezTo>
                  <a:cubicBezTo>
                    <a:pt x="144" y="3441"/>
                    <a:pt x="156" y="3438"/>
                    <a:pt x="167" y="3432"/>
                  </a:cubicBezTo>
                  <a:cubicBezTo>
                    <a:pt x="4072" y="1753"/>
                    <a:pt x="8406" y="1872"/>
                    <a:pt x="12370" y="420"/>
                  </a:cubicBezTo>
                  <a:cubicBezTo>
                    <a:pt x="12606" y="345"/>
                    <a:pt x="12543" y="1"/>
                    <a:pt x="1232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30"/>
            <p:cNvSpPr/>
            <p:nvPr/>
          </p:nvSpPr>
          <p:spPr>
            <a:xfrm>
              <a:off x="5555225" y="3234550"/>
              <a:ext cx="1511125" cy="1461325"/>
            </a:xfrm>
            <a:custGeom>
              <a:avLst/>
              <a:gdLst/>
              <a:ahLst/>
              <a:cxnLst/>
              <a:rect l="l" t="t" r="r" b="b"/>
              <a:pathLst>
                <a:path w="60445" h="58453" extrusionOk="0">
                  <a:moveTo>
                    <a:pt x="114" y="0"/>
                  </a:moveTo>
                  <a:cubicBezTo>
                    <a:pt x="54" y="0"/>
                    <a:pt x="1" y="70"/>
                    <a:pt x="57" y="126"/>
                  </a:cubicBezTo>
                  <a:cubicBezTo>
                    <a:pt x="19821" y="19724"/>
                    <a:pt x="40026" y="38893"/>
                    <a:pt x="59933" y="58383"/>
                  </a:cubicBezTo>
                  <a:cubicBezTo>
                    <a:pt x="59984" y="58432"/>
                    <a:pt x="60041" y="58452"/>
                    <a:pt x="60095" y="58452"/>
                  </a:cubicBezTo>
                  <a:cubicBezTo>
                    <a:pt x="60282" y="58452"/>
                    <a:pt x="60444" y="58213"/>
                    <a:pt x="60278" y="58038"/>
                  </a:cubicBezTo>
                  <a:cubicBezTo>
                    <a:pt x="40407" y="38512"/>
                    <a:pt x="20333" y="19212"/>
                    <a:pt x="164" y="19"/>
                  </a:cubicBezTo>
                  <a:cubicBezTo>
                    <a:pt x="148" y="6"/>
                    <a:pt x="130" y="0"/>
                    <a:pt x="11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30"/>
            <p:cNvSpPr/>
            <p:nvPr/>
          </p:nvSpPr>
          <p:spPr>
            <a:xfrm>
              <a:off x="5937000" y="3232150"/>
              <a:ext cx="1420750" cy="1383350"/>
            </a:xfrm>
            <a:custGeom>
              <a:avLst/>
              <a:gdLst/>
              <a:ahLst/>
              <a:cxnLst/>
              <a:rect l="l" t="t" r="r" b="b"/>
              <a:pathLst>
                <a:path w="56830" h="55334" extrusionOk="0">
                  <a:moveTo>
                    <a:pt x="97" y="1"/>
                  </a:moveTo>
                  <a:cubicBezTo>
                    <a:pt x="42" y="1"/>
                    <a:pt x="0" y="69"/>
                    <a:pt x="37" y="115"/>
                  </a:cubicBezTo>
                  <a:cubicBezTo>
                    <a:pt x="18683" y="18617"/>
                    <a:pt x="37530" y="36905"/>
                    <a:pt x="56318" y="55264"/>
                  </a:cubicBezTo>
                  <a:cubicBezTo>
                    <a:pt x="56369" y="55313"/>
                    <a:pt x="56426" y="55333"/>
                    <a:pt x="56481" y="55333"/>
                  </a:cubicBezTo>
                  <a:cubicBezTo>
                    <a:pt x="56667" y="55333"/>
                    <a:pt x="56829" y="55094"/>
                    <a:pt x="56664" y="54919"/>
                  </a:cubicBezTo>
                  <a:cubicBezTo>
                    <a:pt x="37923" y="36524"/>
                    <a:pt x="19183" y="18117"/>
                    <a:pt x="145" y="20"/>
                  </a:cubicBezTo>
                  <a:cubicBezTo>
                    <a:pt x="129" y="6"/>
                    <a:pt x="112" y="1"/>
                    <a:pt x="9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0"/>
            <p:cNvSpPr/>
            <p:nvPr/>
          </p:nvSpPr>
          <p:spPr>
            <a:xfrm>
              <a:off x="5996625" y="3200350"/>
              <a:ext cx="1421150" cy="1383425"/>
            </a:xfrm>
            <a:custGeom>
              <a:avLst/>
              <a:gdLst/>
              <a:ahLst/>
              <a:cxnLst/>
              <a:rect l="l" t="t" r="r" b="b"/>
              <a:pathLst>
                <a:path w="56846" h="55337" extrusionOk="0">
                  <a:moveTo>
                    <a:pt x="113" y="0"/>
                  </a:moveTo>
                  <a:cubicBezTo>
                    <a:pt x="49" y="0"/>
                    <a:pt x="1" y="77"/>
                    <a:pt x="57" y="125"/>
                  </a:cubicBezTo>
                  <a:cubicBezTo>
                    <a:pt x="18691" y="18627"/>
                    <a:pt x="37550" y="36915"/>
                    <a:pt x="56326" y="55262"/>
                  </a:cubicBezTo>
                  <a:cubicBezTo>
                    <a:pt x="56379" y="55315"/>
                    <a:pt x="56437" y="55336"/>
                    <a:pt x="56493" y="55336"/>
                  </a:cubicBezTo>
                  <a:cubicBezTo>
                    <a:pt x="56681" y="55336"/>
                    <a:pt x="56846" y="55094"/>
                    <a:pt x="56672" y="54929"/>
                  </a:cubicBezTo>
                  <a:cubicBezTo>
                    <a:pt x="37931" y="36534"/>
                    <a:pt x="19191" y="18115"/>
                    <a:pt x="165" y="18"/>
                  </a:cubicBezTo>
                  <a:cubicBezTo>
                    <a:pt x="147" y="5"/>
                    <a:pt x="130" y="0"/>
                    <a:pt x="11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0"/>
            <p:cNvSpPr/>
            <p:nvPr/>
          </p:nvSpPr>
          <p:spPr>
            <a:xfrm>
              <a:off x="8195925" y="1650425"/>
              <a:ext cx="857925" cy="2077025"/>
            </a:xfrm>
            <a:custGeom>
              <a:avLst/>
              <a:gdLst/>
              <a:ahLst/>
              <a:cxnLst/>
              <a:rect l="l" t="t" r="r" b="b"/>
              <a:pathLst>
                <a:path w="34317" h="83081" extrusionOk="0">
                  <a:moveTo>
                    <a:pt x="121" y="0"/>
                  </a:moveTo>
                  <a:cubicBezTo>
                    <a:pt x="61" y="0"/>
                    <a:pt x="1" y="45"/>
                    <a:pt x="37" y="102"/>
                  </a:cubicBezTo>
                  <a:cubicBezTo>
                    <a:pt x="11288" y="27713"/>
                    <a:pt x="22456" y="55347"/>
                    <a:pt x="33791" y="82934"/>
                  </a:cubicBezTo>
                  <a:cubicBezTo>
                    <a:pt x="33838" y="83036"/>
                    <a:pt x="33936" y="83081"/>
                    <a:pt x="34030" y="83081"/>
                  </a:cubicBezTo>
                  <a:cubicBezTo>
                    <a:pt x="34177" y="83081"/>
                    <a:pt x="34316" y="82974"/>
                    <a:pt x="34244" y="82815"/>
                  </a:cubicBezTo>
                  <a:cubicBezTo>
                    <a:pt x="22980" y="55204"/>
                    <a:pt x="11729" y="27582"/>
                    <a:pt x="216" y="66"/>
                  </a:cubicBezTo>
                  <a:cubicBezTo>
                    <a:pt x="201" y="19"/>
                    <a:pt x="161" y="0"/>
                    <a:pt x="12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0"/>
            <p:cNvSpPr/>
            <p:nvPr/>
          </p:nvSpPr>
          <p:spPr>
            <a:xfrm>
              <a:off x="7946125" y="3287375"/>
              <a:ext cx="372750" cy="826200"/>
            </a:xfrm>
            <a:custGeom>
              <a:avLst/>
              <a:gdLst/>
              <a:ahLst/>
              <a:cxnLst/>
              <a:rect l="l" t="t" r="r" b="b"/>
              <a:pathLst>
                <a:path w="14910" h="33048" extrusionOk="0">
                  <a:moveTo>
                    <a:pt x="288" y="1"/>
                  </a:moveTo>
                  <a:cubicBezTo>
                    <a:pt x="153" y="1"/>
                    <a:pt x="0" y="156"/>
                    <a:pt x="75" y="323"/>
                  </a:cubicBezTo>
                  <a:cubicBezTo>
                    <a:pt x="4850" y="11205"/>
                    <a:pt x="9612" y="22075"/>
                    <a:pt x="14422" y="32934"/>
                  </a:cubicBezTo>
                  <a:cubicBezTo>
                    <a:pt x="14459" y="33014"/>
                    <a:pt x="14522" y="33048"/>
                    <a:pt x="14589" y="33048"/>
                  </a:cubicBezTo>
                  <a:cubicBezTo>
                    <a:pt x="14740" y="33048"/>
                    <a:pt x="14910" y="32877"/>
                    <a:pt x="14827" y="32696"/>
                  </a:cubicBezTo>
                  <a:cubicBezTo>
                    <a:pt x="10053" y="21825"/>
                    <a:pt x="5243" y="10967"/>
                    <a:pt x="433" y="97"/>
                  </a:cubicBezTo>
                  <a:cubicBezTo>
                    <a:pt x="400" y="29"/>
                    <a:pt x="346" y="1"/>
                    <a:pt x="28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0"/>
            <p:cNvSpPr/>
            <p:nvPr/>
          </p:nvSpPr>
          <p:spPr>
            <a:xfrm>
              <a:off x="7687075" y="2698525"/>
              <a:ext cx="172025" cy="373000"/>
            </a:xfrm>
            <a:custGeom>
              <a:avLst/>
              <a:gdLst/>
              <a:ahLst/>
              <a:cxnLst/>
              <a:rect l="l" t="t" r="r" b="b"/>
              <a:pathLst>
                <a:path w="6881" h="14920" extrusionOk="0">
                  <a:moveTo>
                    <a:pt x="231" y="0"/>
                  </a:moveTo>
                  <a:cubicBezTo>
                    <a:pt x="120" y="0"/>
                    <a:pt x="0" y="122"/>
                    <a:pt x="67" y="255"/>
                  </a:cubicBezTo>
                  <a:lnTo>
                    <a:pt x="6449" y="14816"/>
                  </a:lnTo>
                  <a:cubicBezTo>
                    <a:pt x="6482" y="14889"/>
                    <a:pt x="6539" y="14920"/>
                    <a:pt x="6598" y="14920"/>
                  </a:cubicBezTo>
                  <a:cubicBezTo>
                    <a:pt x="6732" y="14920"/>
                    <a:pt x="6880" y="14767"/>
                    <a:pt x="6806" y="14602"/>
                  </a:cubicBezTo>
                  <a:cubicBezTo>
                    <a:pt x="4663" y="9768"/>
                    <a:pt x="2508" y="4910"/>
                    <a:pt x="353" y="76"/>
                  </a:cubicBezTo>
                  <a:cubicBezTo>
                    <a:pt x="324" y="22"/>
                    <a:pt x="278" y="0"/>
                    <a:pt x="231"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0"/>
            <p:cNvSpPr/>
            <p:nvPr/>
          </p:nvSpPr>
          <p:spPr>
            <a:xfrm>
              <a:off x="7480450" y="2230125"/>
              <a:ext cx="151475" cy="329500"/>
            </a:xfrm>
            <a:custGeom>
              <a:avLst/>
              <a:gdLst/>
              <a:ahLst/>
              <a:cxnLst/>
              <a:rect l="l" t="t" r="r" b="b"/>
              <a:pathLst>
                <a:path w="6059" h="13180" extrusionOk="0">
                  <a:moveTo>
                    <a:pt x="129" y="1"/>
                  </a:moveTo>
                  <a:cubicBezTo>
                    <a:pt x="63" y="1"/>
                    <a:pt x="1" y="66"/>
                    <a:pt x="33" y="131"/>
                  </a:cubicBezTo>
                  <a:cubicBezTo>
                    <a:pt x="1938" y="4453"/>
                    <a:pt x="3831" y="8763"/>
                    <a:pt x="5736" y="13097"/>
                  </a:cubicBezTo>
                  <a:cubicBezTo>
                    <a:pt x="5760" y="13155"/>
                    <a:pt x="5804" y="13179"/>
                    <a:pt x="5851" y="13179"/>
                  </a:cubicBezTo>
                  <a:cubicBezTo>
                    <a:pt x="5949" y="13179"/>
                    <a:pt x="6059" y="13075"/>
                    <a:pt x="6010" y="12954"/>
                  </a:cubicBezTo>
                  <a:cubicBezTo>
                    <a:pt x="4081" y="8644"/>
                    <a:pt x="2153" y="4346"/>
                    <a:pt x="212" y="48"/>
                  </a:cubicBezTo>
                  <a:cubicBezTo>
                    <a:pt x="189" y="14"/>
                    <a:pt x="159" y="1"/>
                    <a:pt x="12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0"/>
            <p:cNvSpPr/>
            <p:nvPr/>
          </p:nvSpPr>
          <p:spPr>
            <a:xfrm>
              <a:off x="7527125" y="3592375"/>
              <a:ext cx="481825" cy="684050"/>
            </a:xfrm>
            <a:custGeom>
              <a:avLst/>
              <a:gdLst/>
              <a:ahLst/>
              <a:cxnLst/>
              <a:rect l="l" t="t" r="r" b="b"/>
              <a:pathLst>
                <a:path w="19273" h="27362" extrusionOk="0">
                  <a:moveTo>
                    <a:pt x="319" y="0"/>
                  </a:moveTo>
                  <a:cubicBezTo>
                    <a:pt x="158" y="0"/>
                    <a:pt x="1" y="154"/>
                    <a:pt x="119" y="315"/>
                  </a:cubicBezTo>
                  <a:cubicBezTo>
                    <a:pt x="6310" y="9304"/>
                    <a:pt x="12525" y="18305"/>
                    <a:pt x="18752" y="27259"/>
                  </a:cubicBezTo>
                  <a:cubicBezTo>
                    <a:pt x="18803" y="27331"/>
                    <a:pt x="18876" y="27362"/>
                    <a:pt x="18948" y="27362"/>
                  </a:cubicBezTo>
                  <a:cubicBezTo>
                    <a:pt x="19113" y="27362"/>
                    <a:pt x="19273" y="27203"/>
                    <a:pt x="19157" y="27020"/>
                  </a:cubicBezTo>
                  <a:cubicBezTo>
                    <a:pt x="12954" y="18031"/>
                    <a:pt x="6715" y="9066"/>
                    <a:pt x="500" y="88"/>
                  </a:cubicBezTo>
                  <a:cubicBezTo>
                    <a:pt x="451" y="26"/>
                    <a:pt x="385" y="0"/>
                    <a:pt x="31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0"/>
            <p:cNvSpPr/>
            <p:nvPr/>
          </p:nvSpPr>
          <p:spPr>
            <a:xfrm>
              <a:off x="7147600" y="3042600"/>
              <a:ext cx="178350" cy="247875"/>
            </a:xfrm>
            <a:custGeom>
              <a:avLst/>
              <a:gdLst/>
              <a:ahLst/>
              <a:cxnLst/>
              <a:rect l="l" t="t" r="r" b="b"/>
              <a:pathLst>
                <a:path w="7134" h="9915" extrusionOk="0">
                  <a:moveTo>
                    <a:pt x="222" y="0"/>
                  </a:moveTo>
                  <a:cubicBezTo>
                    <a:pt x="109" y="0"/>
                    <a:pt x="1" y="119"/>
                    <a:pt x="84" y="243"/>
                  </a:cubicBezTo>
                  <a:cubicBezTo>
                    <a:pt x="2286" y="3446"/>
                    <a:pt x="4489" y="6625"/>
                    <a:pt x="6692" y="9828"/>
                  </a:cubicBezTo>
                  <a:cubicBezTo>
                    <a:pt x="6735" y="9889"/>
                    <a:pt x="6796" y="9914"/>
                    <a:pt x="6857" y="9914"/>
                  </a:cubicBezTo>
                  <a:cubicBezTo>
                    <a:pt x="6997" y="9914"/>
                    <a:pt x="7133" y="9779"/>
                    <a:pt x="7025" y="9637"/>
                  </a:cubicBezTo>
                  <a:cubicBezTo>
                    <a:pt x="4811" y="6447"/>
                    <a:pt x="2596" y="3268"/>
                    <a:pt x="358" y="77"/>
                  </a:cubicBezTo>
                  <a:cubicBezTo>
                    <a:pt x="322" y="23"/>
                    <a:pt x="271" y="0"/>
                    <a:pt x="22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0"/>
            <p:cNvSpPr/>
            <p:nvPr/>
          </p:nvSpPr>
          <p:spPr>
            <a:xfrm>
              <a:off x="6860225" y="2627800"/>
              <a:ext cx="211900" cy="298800"/>
            </a:xfrm>
            <a:custGeom>
              <a:avLst/>
              <a:gdLst/>
              <a:ahLst/>
              <a:cxnLst/>
              <a:rect l="l" t="t" r="r" b="b"/>
              <a:pathLst>
                <a:path w="8476" h="11952" extrusionOk="0">
                  <a:moveTo>
                    <a:pt x="118" y="1"/>
                  </a:moveTo>
                  <a:cubicBezTo>
                    <a:pt x="56" y="1"/>
                    <a:pt x="1" y="69"/>
                    <a:pt x="42" y="143"/>
                  </a:cubicBezTo>
                  <a:cubicBezTo>
                    <a:pt x="2744" y="4048"/>
                    <a:pt x="5447" y="7965"/>
                    <a:pt x="8138" y="11882"/>
                  </a:cubicBezTo>
                  <a:cubicBezTo>
                    <a:pt x="8169" y="11932"/>
                    <a:pt x="8215" y="11952"/>
                    <a:pt x="8260" y="11952"/>
                  </a:cubicBezTo>
                  <a:cubicBezTo>
                    <a:pt x="8367" y="11952"/>
                    <a:pt x="8475" y="11837"/>
                    <a:pt x="8400" y="11728"/>
                  </a:cubicBezTo>
                  <a:cubicBezTo>
                    <a:pt x="5685" y="7834"/>
                    <a:pt x="2935" y="3953"/>
                    <a:pt x="196" y="48"/>
                  </a:cubicBezTo>
                  <a:cubicBezTo>
                    <a:pt x="174" y="14"/>
                    <a:pt x="145" y="1"/>
                    <a:pt x="11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0"/>
            <p:cNvSpPr/>
            <p:nvPr/>
          </p:nvSpPr>
          <p:spPr>
            <a:xfrm>
              <a:off x="4946400" y="2054250"/>
              <a:ext cx="58800" cy="37775"/>
            </a:xfrm>
            <a:custGeom>
              <a:avLst/>
              <a:gdLst/>
              <a:ahLst/>
              <a:cxnLst/>
              <a:rect l="l" t="t" r="r" b="b"/>
              <a:pathLst>
                <a:path w="2352" h="1511" extrusionOk="0">
                  <a:moveTo>
                    <a:pt x="2144" y="0"/>
                  </a:moveTo>
                  <a:cubicBezTo>
                    <a:pt x="2126" y="0"/>
                    <a:pt x="2106" y="3"/>
                    <a:pt x="2085" y="11"/>
                  </a:cubicBezTo>
                  <a:cubicBezTo>
                    <a:pt x="1335" y="320"/>
                    <a:pt x="561" y="725"/>
                    <a:pt x="37" y="1380"/>
                  </a:cubicBezTo>
                  <a:cubicBezTo>
                    <a:pt x="1" y="1435"/>
                    <a:pt x="48" y="1511"/>
                    <a:pt x="105" y="1511"/>
                  </a:cubicBezTo>
                  <a:cubicBezTo>
                    <a:pt x="122" y="1511"/>
                    <a:pt x="140" y="1504"/>
                    <a:pt x="156" y="1487"/>
                  </a:cubicBezTo>
                  <a:cubicBezTo>
                    <a:pt x="692" y="904"/>
                    <a:pt x="1454" y="558"/>
                    <a:pt x="2181" y="308"/>
                  </a:cubicBezTo>
                  <a:cubicBezTo>
                    <a:pt x="2352" y="255"/>
                    <a:pt x="2302" y="0"/>
                    <a:pt x="214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0"/>
            <p:cNvSpPr/>
            <p:nvPr/>
          </p:nvSpPr>
          <p:spPr>
            <a:xfrm>
              <a:off x="5006900" y="2054700"/>
              <a:ext cx="352775" cy="144925"/>
            </a:xfrm>
            <a:custGeom>
              <a:avLst/>
              <a:gdLst/>
              <a:ahLst/>
              <a:cxnLst/>
              <a:rect l="l" t="t" r="r" b="b"/>
              <a:pathLst>
                <a:path w="14111" h="5797" extrusionOk="0">
                  <a:moveTo>
                    <a:pt x="3532" y="1"/>
                  </a:moveTo>
                  <a:cubicBezTo>
                    <a:pt x="2337" y="1"/>
                    <a:pt x="1168" y="285"/>
                    <a:pt x="82" y="957"/>
                  </a:cubicBezTo>
                  <a:cubicBezTo>
                    <a:pt x="0" y="1008"/>
                    <a:pt x="59" y="1148"/>
                    <a:pt x="153" y="1148"/>
                  </a:cubicBezTo>
                  <a:cubicBezTo>
                    <a:pt x="168" y="1148"/>
                    <a:pt x="184" y="1144"/>
                    <a:pt x="201" y="1136"/>
                  </a:cubicBezTo>
                  <a:cubicBezTo>
                    <a:pt x="1215" y="594"/>
                    <a:pt x="2267" y="361"/>
                    <a:pt x="3326" y="361"/>
                  </a:cubicBezTo>
                  <a:cubicBezTo>
                    <a:pt x="7106" y="361"/>
                    <a:pt x="10979" y="3320"/>
                    <a:pt x="13536" y="5720"/>
                  </a:cubicBezTo>
                  <a:cubicBezTo>
                    <a:pt x="13596" y="5774"/>
                    <a:pt x="13661" y="5797"/>
                    <a:pt x="13723" y="5797"/>
                  </a:cubicBezTo>
                  <a:cubicBezTo>
                    <a:pt x="13934" y="5797"/>
                    <a:pt x="14110" y="5534"/>
                    <a:pt x="13917" y="5350"/>
                  </a:cubicBezTo>
                  <a:cubicBezTo>
                    <a:pt x="11441" y="2911"/>
                    <a:pt x="7354" y="1"/>
                    <a:pt x="353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0"/>
            <p:cNvSpPr/>
            <p:nvPr/>
          </p:nvSpPr>
          <p:spPr>
            <a:xfrm>
              <a:off x="5276125" y="1976825"/>
              <a:ext cx="413525" cy="1183100"/>
            </a:xfrm>
            <a:custGeom>
              <a:avLst/>
              <a:gdLst/>
              <a:ahLst/>
              <a:cxnLst/>
              <a:rect l="l" t="t" r="r" b="b"/>
              <a:pathLst>
                <a:path w="16541" h="47324" extrusionOk="0">
                  <a:moveTo>
                    <a:pt x="221" y="1"/>
                  </a:moveTo>
                  <a:cubicBezTo>
                    <a:pt x="112" y="1"/>
                    <a:pt x="0" y="83"/>
                    <a:pt x="52" y="203"/>
                  </a:cubicBezTo>
                  <a:cubicBezTo>
                    <a:pt x="5327" y="15859"/>
                    <a:pt x="10589" y="31552"/>
                    <a:pt x="16019" y="47161"/>
                  </a:cubicBezTo>
                  <a:cubicBezTo>
                    <a:pt x="16061" y="47274"/>
                    <a:pt x="16158" y="47324"/>
                    <a:pt x="16254" y="47324"/>
                  </a:cubicBezTo>
                  <a:cubicBezTo>
                    <a:pt x="16399" y="47324"/>
                    <a:pt x="16541" y="47209"/>
                    <a:pt x="16483" y="47030"/>
                  </a:cubicBezTo>
                  <a:cubicBezTo>
                    <a:pt x="11221" y="31361"/>
                    <a:pt x="5779" y="15728"/>
                    <a:pt x="374" y="95"/>
                  </a:cubicBezTo>
                  <a:cubicBezTo>
                    <a:pt x="347" y="29"/>
                    <a:pt x="285" y="1"/>
                    <a:pt x="22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0"/>
            <p:cNvSpPr/>
            <p:nvPr/>
          </p:nvSpPr>
          <p:spPr>
            <a:xfrm>
              <a:off x="5445175" y="1788475"/>
              <a:ext cx="298100" cy="1368700"/>
            </a:xfrm>
            <a:custGeom>
              <a:avLst/>
              <a:gdLst/>
              <a:ahLst/>
              <a:cxnLst/>
              <a:rect l="l" t="t" r="r" b="b"/>
              <a:pathLst>
                <a:path w="11924" h="54748" extrusionOk="0">
                  <a:moveTo>
                    <a:pt x="200" y="1"/>
                  </a:moveTo>
                  <a:cubicBezTo>
                    <a:pt x="102" y="1"/>
                    <a:pt x="1" y="83"/>
                    <a:pt x="29" y="212"/>
                  </a:cubicBezTo>
                  <a:cubicBezTo>
                    <a:pt x="3792" y="18333"/>
                    <a:pt x="7507" y="36478"/>
                    <a:pt x="11424" y="54576"/>
                  </a:cubicBezTo>
                  <a:cubicBezTo>
                    <a:pt x="11448" y="54695"/>
                    <a:pt x="11536" y="54747"/>
                    <a:pt x="11630" y="54747"/>
                  </a:cubicBezTo>
                  <a:cubicBezTo>
                    <a:pt x="11771" y="54747"/>
                    <a:pt x="11924" y="54630"/>
                    <a:pt x="11888" y="54445"/>
                  </a:cubicBezTo>
                  <a:cubicBezTo>
                    <a:pt x="8149" y="36312"/>
                    <a:pt x="4220" y="18214"/>
                    <a:pt x="351" y="117"/>
                  </a:cubicBezTo>
                  <a:cubicBezTo>
                    <a:pt x="327" y="36"/>
                    <a:pt x="264" y="1"/>
                    <a:pt x="20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0"/>
            <p:cNvSpPr/>
            <p:nvPr/>
          </p:nvSpPr>
          <p:spPr>
            <a:xfrm>
              <a:off x="5676575" y="1559050"/>
              <a:ext cx="66400" cy="1599625"/>
            </a:xfrm>
            <a:custGeom>
              <a:avLst/>
              <a:gdLst/>
              <a:ahLst/>
              <a:cxnLst/>
              <a:rect l="l" t="t" r="r" b="b"/>
              <a:pathLst>
                <a:path w="2656" h="63985" extrusionOk="0">
                  <a:moveTo>
                    <a:pt x="161" y="1"/>
                  </a:moveTo>
                  <a:cubicBezTo>
                    <a:pt x="81" y="1"/>
                    <a:pt x="1" y="54"/>
                    <a:pt x="1" y="162"/>
                  </a:cubicBezTo>
                  <a:cubicBezTo>
                    <a:pt x="679" y="21355"/>
                    <a:pt x="1322" y="42560"/>
                    <a:pt x="2168" y="63753"/>
                  </a:cubicBezTo>
                  <a:cubicBezTo>
                    <a:pt x="2180" y="63907"/>
                    <a:pt x="2305" y="63985"/>
                    <a:pt x="2424" y="63985"/>
                  </a:cubicBezTo>
                  <a:cubicBezTo>
                    <a:pt x="2543" y="63985"/>
                    <a:pt x="2656" y="63907"/>
                    <a:pt x="2644" y="63753"/>
                  </a:cubicBezTo>
                  <a:cubicBezTo>
                    <a:pt x="1989" y="42548"/>
                    <a:pt x="1132" y="21355"/>
                    <a:pt x="322" y="162"/>
                  </a:cubicBezTo>
                  <a:cubicBezTo>
                    <a:pt x="322" y="54"/>
                    <a:pt x="242" y="1"/>
                    <a:pt x="16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0"/>
            <p:cNvSpPr/>
            <p:nvPr/>
          </p:nvSpPr>
          <p:spPr>
            <a:xfrm>
              <a:off x="5730625" y="1327125"/>
              <a:ext cx="306975" cy="1831750"/>
            </a:xfrm>
            <a:custGeom>
              <a:avLst/>
              <a:gdLst/>
              <a:ahLst/>
              <a:cxnLst/>
              <a:rect l="l" t="t" r="r" b="b"/>
              <a:pathLst>
                <a:path w="12279" h="73270" extrusionOk="0">
                  <a:moveTo>
                    <a:pt x="12073" y="0"/>
                  </a:moveTo>
                  <a:cubicBezTo>
                    <a:pt x="12009" y="0"/>
                    <a:pt x="11950" y="36"/>
                    <a:pt x="11936" y="116"/>
                  </a:cubicBezTo>
                  <a:cubicBezTo>
                    <a:pt x="7923" y="24393"/>
                    <a:pt x="3875" y="48670"/>
                    <a:pt x="29" y="72970"/>
                  </a:cubicBezTo>
                  <a:cubicBezTo>
                    <a:pt x="1" y="73150"/>
                    <a:pt x="159" y="73269"/>
                    <a:pt x="297" y="73269"/>
                  </a:cubicBezTo>
                  <a:cubicBezTo>
                    <a:pt x="387" y="73269"/>
                    <a:pt x="468" y="73219"/>
                    <a:pt x="482" y="73101"/>
                  </a:cubicBezTo>
                  <a:cubicBezTo>
                    <a:pt x="4518" y="48836"/>
                    <a:pt x="8376" y="24512"/>
                    <a:pt x="12257" y="211"/>
                  </a:cubicBezTo>
                  <a:cubicBezTo>
                    <a:pt x="12279" y="82"/>
                    <a:pt x="12170" y="0"/>
                    <a:pt x="1207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0"/>
            <p:cNvSpPr/>
            <p:nvPr/>
          </p:nvSpPr>
          <p:spPr>
            <a:xfrm>
              <a:off x="5729725" y="1209375"/>
              <a:ext cx="705475" cy="1949375"/>
            </a:xfrm>
            <a:custGeom>
              <a:avLst/>
              <a:gdLst/>
              <a:ahLst/>
              <a:cxnLst/>
              <a:rect l="l" t="t" r="r" b="b"/>
              <a:pathLst>
                <a:path w="28219" h="77975" extrusionOk="0">
                  <a:moveTo>
                    <a:pt x="28027" y="1"/>
                  </a:moveTo>
                  <a:cubicBezTo>
                    <a:pt x="27962" y="1"/>
                    <a:pt x="27895" y="35"/>
                    <a:pt x="27867" y="111"/>
                  </a:cubicBezTo>
                  <a:cubicBezTo>
                    <a:pt x="18556" y="25959"/>
                    <a:pt x="9209" y="51784"/>
                    <a:pt x="65" y="77680"/>
                  </a:cubicBezTo>
                  <a:cubicBezTo>
                    <a:pt x="1" y="77860"/>
                    <a:pt x="144" y="77974"/>
                    <a:pt x="289" y="77974"/>
                  </a:cubicBezTo>
                  <a:cubicBezTo>
                    <a:pt x="384" y="77974"/>
                    <a:pt x="480" y="77925"/>
                    <a:pt x="518" y="77811"/>
                  </a:cubicBezTo>
                  <a:cubicBezTo>
                    <a:pt x="9852" y="51975"/>
                    <a:pt x="18996" y="26079"/>
                    <a:pt x="28176" y="206"/>
                  </a:cubicBezTo>
                  <a:cubicBezTo>
                    <a:pt x="28219" y="78"/>
                    <a:pt x="28125" y="1"/>
                    <a:pt x="28027"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0"/>
            <p:cNvSpPr/>
            <p:nvPr/>
          </p:nvSpPr>
          <p:spPr>
            <a:xfrm>
              <a:off x="5724225" y="1172100"/>
              <a:ext cx="1143750" cy="2003450"/>
            </a:xfrm>
            <a:custGeom>
              <a:avLst/>
              <a:gdLst/>
              <a:ahLst/>
              <a:cxnLst/>
              <a:rect l="l" t="t" r="r" b="b"/>
              <a:pathLst>
                <a:path w="45750" h="80138" extrusionOk="0">
                  <a:moveTo>
                    <a:pt x="45523" y="0"/>
                  </a:moveTo>
                  <a:cubicBezTo>
                    <a:pt x="45472" y="0"/>
                    <a:pt x="45420" y="26"/>
                    <a:pt x="45386" y="90"/>
                  </a:cubicBezTo>
                  <a:cubicBezTo>
                    <a:pt x="30254" y="26641"/>
                    <a:pt x="15085" y="53156"/>
                    <a:pt x="107" y="79778"/>
                  </a:cubicBezTo>
                  <a:cubicBezTo>
                    <a:pt x="1" y="79966"/>
                    <a:pt x="158" y="80138"/>
                    <a:pt x="318" y="80138"/>
                  </a:cubicBezTo>
                  <a:cubicBezTo>
                    <a:pt x="390" y="80138"/>
                    <a:pt x="463" y="80102"/>
                    <a:pt x="512" y="80016"/>
                  </a:cubicBezTo>
                  <a:cubicBezTo>
                    <a:pt x="15668" y="53489"/>
                    <a:pt x="30658" y="26855"/>
                    <a:pt x="45684" y="245"/>
                  </a:cubicBezTo>
                  <a:cubicBezTo>
                    <a:pt x="45749" y="122"/>
                    <a:pt x="45636" y="0"/>
                    <a:pt x="4552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0"/>
            <p:cNvSpPr/>
            <p:nvPr/>
          </p:nvSpPr>
          <p:spPr>
            <a:xfrm>
              <a:off x="5268900" y="1970600"/>
              <a:ext cx="235150" cy="161750"/>
            </a:xfrm>
            <a:custGeom>
              <a:avLst/>
              <a:gdLst/>
              <a:ahLst/>
              <a:cxnLst/>
              <a:rect l="l" t="t" r="r" b="b"/>
              <a:pathLst>
                <a:path w="9406" h="6470" extrusionOk="0">
                  <a:moveTo>
                    <a:pt x="131" y="1"/>
                  </a:moveTo>
                  <a:cubicBezTo>
                    <a:pt x="32" y="1"/>
                    <a:pt x="0" y="172"/>
                    <a:pt x="115" y="213"/>
                  </a:cubicBezTo>
                  <a:cubicBezTo>
                    <a:pt x="3651" y="1345"/>
                    <a:pt x="6568" y="3238"/>
                    <a:pt x="8688" y="6321"/>
                  </a:cubicBezTo>
                  <a:cubicBezTo>
                    <a:pt x="8760" y="6426"/>
                    <a:pt x="8860" y="6469"/>
                    <a:pt x="8958" y="6469"/>
                  </a:cubicBezTo>
                  <a:cubicBezTo>
                    <a:pt x="9186" y="6469"/>
                    <a:pt x="9405" y="6237"/>
                    <a:pt x="9247" y="5988"/>
                  </a:cubicBezTo>
                  <a:cubicBezTo>
                    <a:pt x="7283" y="2738"/>
                    <a:pt x="3759" y="928"/>
                    <a:pt x="175" y="11"/>
                  </a:cubicBezTo>
                  <a:cubicBezTo>
                    <a:pt x="159" y="4"/>
                    <a:pt x="144" y="1"/>
                    <a:pt x="131"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0"/>
            <p:cNvSpPr/>
            <p:nvPr/>
          </p:nvSpPr>
          <p:spPr>
            <a:xfrm>
              <a:off x="5739100" y="1335850"/>
              <a:ext cx="1667350" cy="1814750"/>
            </a:xfrm>
            <a:custGeom>
              <a:avLst/>
              <a:gdLst/>
              <a:ahLst/>
              <a:cxnLst/>
              <a:rect l="l" t="t" r="r" b="b"/>
              <a:pathLst>
                <a:path w="66694" h="72590" extrusionOk="0">
                  <a:moveTo>
                    <a:pt x="66305" y="1"/>
                  </a:moveTo>
                  <a:cubicBezTo>
                    <a:pt x="66267" y="1"/>
                    <a:pt x="66228" y="9"/>
                    <a:pt x="66187" y="29"/>
                  </a:cubicBezTo>
                  <a:cubicBezTo>
                    <a:pt x="59186" y="3148"/>
                    <a:pt x="53030" y="7947"/>
                    <a:pt x="47089" y="12721"/>
                  </a:cubicBezTo>
                  <a:cubicBezTo>
                    <a:pt x="40731" y="17829"/>
                    <a:pt x="34647" y="23032"/>
                    <a:pt x="29373" y="29294"/>
                  </a:cubicBezTo>
                  <a:cubicBezTo>
                    <a:pt x="23920" y="35819"/>
                    <a:pt x="19074" y="42891"/>
                    <a:pt x="14490" y="50047"/>
                  </a:cubicBezTo>
                  <a:cubicBezTo>
                    <a:pt x="11894" y="54107"/>
                    <a:pt x="9346" y="58191"/>
                    <a:pt x="6656" y="62191"/>
                  </a:cubicBezTo>
                  <a:cubicBezTo>
                    <a:pt x="4346" y="65608"/>
                    <a:pt x="1667" y="68764"/>
                    <a:pt x="0" y="72573"/>
                  </a:cubicBezTo>
                  <a:cubicBezTo>
                    <a:pt x="16" y="72573"/>
                    <a:pt x="37" y="72589"/>
                    <a:pt x="53" y="72589"/>
                  </a:cubicBezTo>
                  <a:cubicBezTo>
                    <a:pt x="61" y="72589"/>
                    <a:pt x="68" y="72585"/>
                    <a:pt x="71" y="72573"/>
                  </a:cubicBezTo>
                  <a:cubicBezTo>
                    <a:pt x="1750" y="69037"/>
                    <a:pt x="4334" y="66097"/>
                    <a:pt x="6572" y="62929"/>
                  </a:cubicBezTo>
                  <a:cubicBezTo>
                    <a:pt x="9180" y="59274"/>
                    <a:pt x="11549" y="55452"/>
                    <a:pt x="13954" y="51666"/>
                  </a:cubicBezTo>
                  <a:cubicBezTo>
                    <a:pt x="18693" y="44272"/>
                    <a:pt x="23693" y="37022"/>
                    <a:pt x="29242" y="30223"/>
                  </a:cubicBezTo>
                  <a:cubicBezTo>
                    <a:pt x="34290" y="24056"/>
                    <a:pt x="40172" y="18984"/>
                    <a:pt x="46315" y="13971"/>
                  </a:cubicBezTo>
                  <a:cubicBezTo>
                    <a:pt x="52530" y="8899"/>
                    <a:pt x="59055" y="3744"/>
                    <a:pt x="66437" y="457"/>
                  </a:cubicBezTo>
                  <a:cubicBezTo>
                    <a:pt x="66694" y="344"/>
                    <a:pt x="66543" y="1"/>
                    <a:pt x="6630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30"/>
            <p:cNvSpPr/>
            <p:nvPr/>
          </p:nvSpPr>
          <p:spPr>
            <a:xfrm>
              <a:off x="5730925" y="1418850"/>
              <a:ext cx="1843025" cy="1751525"/>
            </a:xfrm>
            <a:custGeom>
              <a:avLst/>
              <a:gdLst/>
              <a:ahLst/>
              <a:cxnLst/>
              <a:rect l="l" t="t" r="r" b="b"/>
              <a:pathLst>
                <a:path w="73721" h="70061" extrusionOk="0">
                  <a:moveTo>
                    <a:pt x="73417" y="0"/>
                  </a:moveTo>
                  <a:cubicBezTo>
                    <a:pt x="73389" y="0"/>
                    <a:pt x="73358" y="6"/>
                    <a:pt x="73324" y="19"/>
                  </a:cubicBezTo>
                  <a:cubicBezTo>
                    <a:pt x="65835" y="2698"/>
                    <a:pt x="59084" y="7115"/>
                    <a:pt x="52584" y="11604"/>
                  </a:cubicBezTo>
                  <a:cubicBezTo>
                    <a:pt x="45618" y="16390"/>
                    <a:pt x="38891" y="21271"/>
                    <a:pt x="32974" y="27379"/>
                  </a:cubicBezTo>
                  <a:cubicBezTo>
                    <a:pt x="26926" y="33642"/>
                    <a:pt x="21508" y="40595"/>
                    <a:pt x="16365" y="47632"/>
                  </a:cubicBezTo>
                  <a:cubicBezTo>
                    <a:pt x="13567" y="51478"/>
                    <a:pt x="10816" y="55359"/>
                    <a:pt x="7947" y="59157"/>
                  </a:cubicBezTo>
                  <a:cubicBezTo>
                    <a:pt x="5221" y="62729"/>
                    <a:pt x="2018" y="65955"/>
                    <a:pt x="17" y="70015"/>
                  </a:cubicBezTo>
                  <a:cubicBezTo>
                    <a:pt x="0" y="70041"/>
                    <a:pt x="20" y="70061"/>
                    <a:pt x="37" y="70061"/>
                  </a:cubicBezTo>
                  <a:cubicBezTo>
                    <a:pt x="44" y="70061"/>
                    <a:pt x="50" y="70058"/>
                    <a:pt x="53" y="70051"/>
                  </a:cubicBezTo>
                  <a:cubicBezTo>
                    <a:pt x="2065" y="66301"/>
                    <a:pt x="5113" y="63360"/>
                    <a:pt x="7721" y="60050"/>
                  </a:cubicBezTo>
                  <a:cubicBezTo>
                    <a:pt x="10495" y="56502"/>
                    <a:pt x="13114" y="52847"/>
                    <a:pt x="15758" y="49215"/>
                  </a:cubicBezTo>
                  <a:cubicBezTo>
                    <a:pt x="21044" y="41929"/>
                    <a:pt x="26640" y="34833"/>
                    <a:pt x="32795" y="28272"/>
                  </a:cubicBezTo>
                  <a:cubicBezTo>
                    <a:pt x="38594" y="22105"/>
                    <a:pt x="45321" y="17247"/>
                    <a:pt x="52238" y="12437"/>
                  </a:cubicBezTo>
                  <a:cubicBezTo>
                    <a:pt x="58870" y="7817"/>
                    <a:pt x="65811" y="3233"/>
                    <a:pt x="73455" y="495"/>
                  </a:cubicBezTo>
                  <a:cubicBezTo>
                    <a:pt x="73721" y="399"/>
                    <a:pt x="73655" y="0"/>
                    <a:pt x="7341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30"/>
            <p:cNvSpPr/>
            <p:nvPr/>
          </p:nvSpPr>
          <p:spPr>
            <a:xfrm>
              <a:off x="5731025" y="1505375"/>
              <a:ext cx="2027050" cy="1665025"/>
            </a:xfrm>
            <a:custGeom>
              <a:avLst/>
              <a:gdLst/>
              <a:ahLst/>
              <a:cxnLst/>
              <a:rect l="l" t="t" r="r" b="b"/>
              <a:pathLst>
                <a:path w="81082" h="66601" extrusionOk="0">
                  <a:moveTo>
                    <a:pt x="80725" y="1"/>
                  </a:moveTo>
                  <a:cubicBezTo>
                    <a:pt x="80703" y="1"/>
                    <a:pt x="80679" y="4"/>
                    <a:pt x="80655" y="11"/>
                  </a:cubicBezTo>
                  <a:cubicBezTo>
                    <a:pt x="72499" y="2201"/>
                    <a:pt x="64926" y="6226"/>
                    <a:pt x="57628" y="10369"/>
                  </a:cubicBezTo>
                  <a:cubicBezTo>
                    <a:pt x="50091" y="14679"/>
                    <a:pt x="42709" y="19061"/>
                    <a:pt x="36185" y="24859"/>
                  </a:cubicBezTo>
                  <a:cubicBezTo>
                    <a:pt x="29208" y="31074"/>
                    <a:pt x="23004" y="38253"/>
                    <a:pt x="17158" y="45516"/>
                  </a:cubicBezTo>
                  <a:cubicBezTo>
                    <a:pt x="13991" y="49421"/>
                    <a:pt x="10884" y="53386"/>
                    <a:pt x="7598" y="57196"/>
                  </a:cubicBezTo>
                  <a:cubicBezTo>
                    <a:pt x="4955" y="60256"/>
                    <a:pt x="1930" y="62935"/>
                    <a:pt x="25" y="66566"/>
                  </a:cubicBezTo>
                  <a:cubicBezTo>
                    <a:pt x="0" y="66583"/>
                    <a:pt x="17" y="66600"/>
                    <a:pt x="33" y="66600"/>
                  </a:cubicBezTo>
                  <a:cubicBezTo>
                    <a:pt x="39" y="66600"/>
                    <a:pt x="46" y="66597"/>
                    <a:pt x="49" y="66590"/>
                  </a:cubicBezTo>
                  <a:cubicBezTo>
                    <a:pt x="2169" y="62840"/>
                    <a:pt x="5502" y="60101"/>
                    <a:pt x="8300" y="56899"/>
                  </a:cubicBezTo>
                  <a:cubicBezTo>
                    <a:pt x="11455" y="53291"/>
                    <a:pt x="14432" y="49517"/>
                    <a:pt x="17432" y="45790"/>
                  </a:cubicBezTo>
                  <a:cubicBezTo>
                    <a:pt x="23004" y="38908"/>
                    <a:pt x="28922" y="32253"/>
                    <a:pt x="35411" y="26228"/>
                  </a:cubicBezTo>
                  <a:cubicBezTo>
                    <a:pt x="41793" y="20287"/>
                    <a:pt x="49091" y="15882"/>
                    <a:pt x="56592" y="11536"/>
                  </a:cubicBezTo>
                  <a:cubicBezTo>
                    <a:pt x="64236" y="7095"/>
                    <a:pt x="72201" y="2797"/>
                    <a:pt x="80785" y="487"/>
                  </a:cubicBezTo>
                  <a:cubicBezTo>
                    <a:pt x="81081" y="410"/>
                    <a:pt x="80984" y="1"/>
                    <a:pt x="8072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0"/>
            <p:cNvSpPr/>
            <p:nvPr/>
          </p:nvSpPr>
          <p:spPr>
            <a:xfrm>
              <a:off x="5735225" y="1621250"/>
              <a:ext cx="2137250" cy="1530400"/>
            </a:xfrm>
            <a:custGeom>
              <a:avLst/>
              <a:gdLst/>
              <a:ahLst/>
              <a:cxnLst/>
              <a:rect l="l" t="t" r="r" b="b"/>
              <a:pathLst>
                <a:path w="85490" h="61216" extrusionOk="0">
                  <a:moveTo>
                    <a:pt x="85119" y="0"/>
                  </a:moveTo>
                  <a:cubicBezTo>
                    <a:pt x="85100" y="0"/>
                    <a:pt x="85080" y="2"/>
                    <a:pt x="85059" y="7"/>
                  </a:cubicBezTo>
                  <a:cubicBezTo>
                    <a:pt x="76724" y="1686"/>
                    <a:pt x="69152" y="5877"/>
                    <a:pt x="61937" y="10223"/>
                  </a:cubicBezTo>
                  <a:cubicBezTo>
                    <a:pt x="54257" y="14842"/>
                    <a:pt x="46542" y="19533"/>
                    <a:pt x="38993" y="24403"/>
                  </a:cubicBezTo>
                  <a:cubicBezTo>
                    <a:pt x="35481" y="26665"/>
                    <a:pt x="32088" y="29106"/>
                    <a:pt x="28909" y="31785"/>
                  </a:cubicBezTo>
                  <a:cubicBezTo>
                    <a:pt x="25218" y="34892"/>
                    <a:pt x="21932" y="38464"/>
                    <a:pt x="18455" y="41834"/>
                  </a:cubicBezTo>
                  <a:cubicBezTo>
                    <a:pt x="14883" y="45310"/>
                    <a:pt x="11311" y="48799"/>
                    <a:pt x="7858" y="52395"/>
                  </a:cubicBezTo>
                  <a:cubicBezTo>
                    <a:pt x="5108" y="55252"/>
                    <a:pt x="1953" y="57681"/>
                    <a:pt x="0" y="61193"/>
                  </a:cubicBezTo>
                  <a:cubicBezTo>
                    <a:pt x="17" y="61201"/>
                    <a:pt x="33" y="61215"/>
                    <a:pt x="46" y="61215"/>
                  </a:cubicBezTo>
                  <a:cubicBezTo>
                    <a:pt x="51" y="61215"/>
                    <a:pt x="56" y="61213"/>
                    <a:pt x="60" y="61205"/>
                  </a:cubicBezTo>
                  <a:cubicBezTo>
                    <a:pt x="2239" y="57574"/>
                    <a:pt x="5703" y="55121"/>
                    <a:pt x="8608" y="52144"/>
                  </a:cubicBezTo>
                  <a:cubicBezTo>
                    <a:pt x="11930" y="48739"/>
                    <a:pt x="15347" y="45429"/>
                    <a:pt x="18776" y="42108"/>
                  </a:cubicBezTo>
                  <a:cubicBezTo>
                    <a:pt x="22063" y="38929"/>
                    <a:pt x="25230" y="35595"/>
                    <a:pt x="28682" y="32571"/>
                  </a:cubicBezTo>
                  <a:cubicBezTo>
                    <a:pt x="31992" y="29689"/>
                    <a:pt x="35588" y="27189"/>
                    <a:pt x="39255" y="24808"/>
                  </a:cubicBezTo>
                  <a:cubicBezTo>
                    <a:pt x="46363" y="20176"/>
                    <a:pt x="53686" y="15842"/>
                    <a:pt x="60901" y="11413"/>
                  </a:cubicBezTo>
                  <a:cubicBezTo>
                    <a:pt x="68449" y="6770"/>
                    <a:pt x="76415" y="2245"/>
                    <a:pt x="85189" y="483"/>
                  </a:cubicBezTo>
                  <a:cubicBezTo>
                    <a:pt x="85489" y="428"/>
                    <a:pt x="85385" y="0"/>
                    <a:pt x="8511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0"/>
            <p:cNvSpPr/>
            <p:nvPr/>
          </p:nvSpPr>
          <p:spPr>
            <a:xfrm>
              <a:off x="7860975" y="1621650"/>
              <a:ext cx="240900" cy="93150"/>
            </a:xfrm>
            <a:custGeom>
              <a:avLst/>
              <a:gdLst/>
              <a:ahLst/>
              <a:cxnLst/>
              <a:rect l="l" t="t" r="r" b="b"/>
              <a:pathLst>
                <a:path w="9636" h="3726" extrusionOk="0">
                  <a:moveTo>
                    <a:pt x="115" y="0"/>
                  </a:moveTo>
                  <a:cubicBezTo>
                    <a:pt x="34" y="0"/>
                    <a:pt x="0" y="125"/>
                    <a:pt x="88" y="158"/>
                  </a:cubicBezTo>
                  <a:cubicBezTo>
                    <a:pt x="3100" y="1396"/>
                    <a:pt x="6220" y="2075"/>
                    <a:pt x="9077" y="3682"/>
                  </a:cubicBezTo>
                  <a:cubicBezTo>
                    <a:pt x="9130" y="3712"/>
                    <a:pt x="9181" y="3725"/>
                    <a:pt x="9229" y="3725"/>
                  </a:cubicBezTo>
                  <a:cubicBezTo>
                    <a:pt x="9483" y="3725"/>
                    <a:pt x="9636" y="3352"/>
                    <a:pt x="9375" y="3182"/>
                  </a:cubicBezTo>
                  <a:cubicBezTo>
                    <a:pt x="6625" y="1372"/>
                    <a:pt x="3184" y="1051"/>
                    <a:pt x="136" y="3"/>
                  </a:cubicBezTo>
                  <a:cubicBezTo>
                    <a:pt x="128" y="1"/>
                    <a:pt x="121" y="0"/>
                    <a:pt x="115"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0"/>
            <p:cNvSpPr/>
            <p:nvPr/>
          </p:nvSpPr>
          <p:spPr>
            <a:xfrm>
              <a:off x="8019225" y="1689900"/>
              <a:ext cx="45200" cy="32575"/>
            </a:xfrm>
            <a:custGeom>
              <a:avLst/>
              <a:gdLst/>
              <a:ahLst/>
              <a:cxnLst/>
              <a:rect l="l" t="t" r="r" b="b"/>
              <a:pathLst>
                <a:path w="1808" h="1303" extrusionOk="0">
                  <a:moveTo>
                    <a:pt x="1609" y="0"/>
                  </a:moveTo>
                  <a:cubicBezTo>
                    <a:pt x="1578" y="0"/>
                    <a:pt x="1543" y="11"/>
                    <a:pt x="1509" y="35"/>
                  </a:cubicBezTo>
                  <a:cubicBezTo>
                    <a:pt x="1021" y="416"/>
                    <a:pt x="509" y="809"/>
                    <a:pt x="21" y="1202"/>
                  </a:cubicBezTo>
                  <a:cubicBezTo>
                    <a:pt x="0" y="1243"/>
                    <a:pt x="42" y="1302"/>
                    <a:pt x="84" y="1302"/>
                  </a:cubicBezTo>
                  <a:cubicBezTo>
                    <a:pt x="91" y="1302"/>
                    <a:pt x="98" y="1301"/>
                    <a:pt x="104" y="1297"/>
                  </a:cubicBezTo>
                  <a:cubicBezTo>
                    <a:pt x="616" y="940"/>
                    <a:pt x="1140" y="571"/>
                    <a:pt x="1676" y="238"/>
                  </a:cubicBezTo>
                  <a:cubicBezTo>
                    <a:pt x="1808" y="153"/>
                    <a:pt x="1730" y="0"/>
                    <a:pt x="160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0"/>
            <p:cNvSpPr/>
            <p:nvPr/>
          </p:nvSpPr>
          <p:spPr>
            <a:xfrm>
              <a:off x="7973175" y="1674050"/>
              <a:ext cx="59175" cy="39475"/>
            </a:xfrm>
            <a:custGeom>
              <a:avLst/>
              <a:gdLst/>
              <a:ahLst/>
              <a:cxnLst/>
              <a:rect l="l" t="t" r="r" b="b"/>
              <a:pathLst>
                <a:path w="2367" h="1579" extrusionOk="0">
                  <a:moveTo>
                    <a:pt x="2154" y="0"/>
                  </a:moveTo>
                  <a:cubicBezTo>
                    <a:pt x="2122" y="0"/>
                    <a:pt x="2087" y="11"/>
                    <a:pt x="2053" y="38"/>
                  </a:cubicBezTo>
                  <a:cubicBezTo>
                    <a:pt x="1422" y="574"/>
                    <a:pt x="720" y="1015"/>
                    <a:pt x="41" y="1503"/>
                  </a:cubicBezTo>
                  <a:cubicBezTo>
                    <a:pt x="0" y="1523"/>
                    <a:pt x="30" y="1579"/>
                    <a:pt x="61" y="1579"/>
                  </a:cubicBezTo>
                  <a:cubicBezTo>
                    <a:pt x="67" y="1579"/>
                    <a:pt x="72" y="1577"/>
                    <a:pt x="77" y="1574"/>
                  </a:cubicBezTo>
                  <a:cubicBezTo>
                    <a:pt x="815" y="1146"/>
                    <a:pt x="1553" y="753"/>
                    <a:pt x="2244" y="264"/>
                  </a:cubicBezTo>
                  <a:cubicBezTo>
                    <a:pt x="2367" y="170"/>
                    <a:pt x="2279" y="0"/>
                    <a:pt x="215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0"/>
            <p:cNvSpPr/>
            <p:nvPr/>
          </p:nvSpPr>
          <p:spPr>
            <a:xfrm>
              <a:off x="7930150" y="1664425"/>
              <a:ext cx="78700" cy="55250"/>
            </a:xfrm>
            <a:custGeom>
              <a:avLst/>
              <a:gdLst/>
              <a:ahLst/>
              <a:cxnLst/>
              <a:rect l="l" t="t" r="r" b="b"/>
              <a:pathLst>
                <a:path w="3148" h="2210" extrusionOk="0">
                  <a:moveTo>
                    <a:pt x="2975" y="0"/>
                  </a:moveTo>
                  <a:cubicBezTo>
                    <a:pt x="2956" y="0"/>
                    <a:pt x="2937" y="6"/>
                    <a:pt x="2917" y="18"/>
                  </a:cubicBezTo>
                  <a:cubicBezTo>
                    <a:pt x="1917" y="649"/>
                    <a:pt x="1000" y="1376"/>
                    <a:pt x="59" y="2090"/>
                  </a:cubicBezTo>
                  <a:cubicBezTo>
                    <a:pt x="1" y="2129"/>
                    <a:pt x="47" y="2209"/>
                    <a:pt x="98" y="2209"/>
                  </a:cubicBezTo>
                  <a:cubicBezTo>
                    <a:pt x="109" y="2209"/>
                    <a:pt x="120" y="2206"/>
                    <a:pt x="131" y="2197"/>
                  </a:cubicBezTo>
                  <a:cubicBezTo>
                    <a:pt x="1072" y="1495"/>
                    <a:pt x="2012" y="804"/>
                    <a:pt x="3036" y="233"/>
                  </a:cubicBezTo>
                  <a:cubicBezTo>
                    <a:pt x="3147" y="172"/>
                    <a:pt x="3078" y="0"/>
                    <a:pt x="2975"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0"/>
            <p:cNvSpPr/>
            <p:nvPr/>
          </p:nvSpPr>
          <p:spPr>
            <a:xfrm>
              <a:off x="7935000" y="1659925"/>
              <a:ext cx="44575" cy="30925"/>
            </a:xfrm>
            <a:custGeom>
              <a:avLst/>
              <a:gdLst/>
              <a:ahLst/>
              <a:cxnLst/>
              <a:rect l="l" t="t" r="r" b="b"/>
              <a:pathLst>
                <a:path w="1783" h="1237" extrusionOk="0">
                  <a:moveTo>
                    <a:pt x="1604" y="0"/>
                  </a:moveTo>
                  <a:cubicBezTo>
                    <a:pt x="1584" y="0"/>
                    <a:pt x="1564" y="6"/>
                    <a:pt x="1544" y="20"/>
                  </a:cubicBezTo>
                  <a:cubicBezTo>
                    <a:pt x="1008" y="377"/>
                    <a:pt x="473" y="722"/>
                    <a:pt x="32" y="1187"/>
                  </a:cubicBezTo>
                  <a:cubicBezTo>
                    <a:pt x="0" y="1197"/>
                    <a:pt x="35" y="1236"/>
                    <a:pt x="68" y="1236"/>
                  </a:cubicBezTo>
                  <a:cubicBezTo>
                    <a:pt x="72" y="1236"/>
                    <a:pt x="76" y="1236"/>
                    <a:pt x="80" y="1234"/>
                  </a:cubicBezTo>
                  <a:cubicBezTo>
                    <a:pt x="556" y="818"/>
                    <a:pt x="1116" y="532"/>
                    <a:pt x="1663" y="222"/>
                  </a:cubicBezTo>
                  <a:cubicBezTo>
                    <a:pt x="1783" y="153"/>
                    <a:pt x="1703" y="0"/>
                    <a:pt x="160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0"/>
            <p:cNvSpPr/>
            <p:nvPr/>
          </p:nvSpPr>
          <p:spPr>
            <a:xfrm>
              <a:off x="7873600" y="1638225"/>
              <a:ext cx="48525" cy="36925"/>
            </a:xfrm>
            <a:custGeom>
              <a:avLst/>
              <a:gdLst/>
              <a:ahLst/>
              <a:cxnLst/>
              <a:rect l="l" t="t" r="r" b="b"/>
              <a:pathLst>
                <a:path w="1941" h="1477" extrusionOk="0">
                  <a:moveTo>
                    <a:pt x="1809" y="1"/>
                  </a:moveTo>
                  <a:cubicBezTo>
                    <a:pt x="1786" y="1"/>
                    <a:pt x="1762" y="9"/>
                    <a:pt x="1738" y="31"/>
                  </a:cubicBezTo>
                  <a:cubicBezTo>
                    <a:pt x="1178" y="471"/>
                    <a:pt x="583" y="888"/>
                    <a:pt x="47" y="1364"/>
                  </a:cubicBezTo>
                  <a:cubicBezTo>
                    <a:pt x="0" y="1402"/>
                    <a:pt x="43" y="1477"/>
                    <a:pt x="104" y="1477"/>
                  </a:cubicBezTo>
                  <a:cubicBezTo>
                    <a:pt x="120" y="1477"/>
                    <a:pt x="137" y="1472"/>
                    <a:pt x="155" y="1459"/>
                  </a:cubicBezTo>
                  <a:cubicBezTo>
                    <a:pt x="702" y="995"/>
                    <a:pt x="1298" y="614"/>
                    <a:pt x="1857" y="173"/>
                  </a:cubicBezTo>
                  <a:cubicBezTo>
                    <a:pt x="1940" y="109"/>
                    <a:pt x="1887" y="1"/>
                    <a:pt x="180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0"/>
            <p:cNvSpPr/>
            <p:nvPr/>
          </p:nvSpPr>
          <p:spPr>
            <a:xfrm>
              <a:off x="7856275" y="1633275"/>
              <a:ext cx="45525" cy="24150"/>
            </a:xfrm>
            <a:custGeom>
              <a:avLst/>
              <a:gdLst/>
              <a:ahLst/>
              <a:cxnLst/>
              <a:rect l="l" t="t" r="r" b="b"/>
              <a:pathLst>
                <a:path w="1821" h="966" extrusionOk="0">
                  <a:moveTo>
                    <a:pt x="1693" y="1"/>
                  </a:moveTo>
                  <a:cubicBezTo>
                    <a:pt x="1678" y="1"/>
                    <a:pt x="1662" y="5"/>
                    <a:pt x="1645" y="14"/>
                  </a:cubicBezTo>
                  <a:cubicBezTo>
                    <a:pt x="1109" y="336"/>
                    <a:pt x="514" y="514"/>
                    <a:pt x="38" y="895"/>
                  </a:cubicBezTo>
                  <a:cubicBezTo>
                    <a:pt x="1" y="923"/>
                    <a:pt x="22" y="966"/>
                    <a:pt x="56" y="966"/>
                  </a:cubicBezTo>
                  <a:cubicBezTo>
                    <a:pt x="65" y="966"/>
                    <a:pt x="75" y="963"/>
                    <a:pt x="86" y="955"/>
                  </a:cubicBezTo>
                  <a:cubicBezTo>
                    <a:pt x="574" y="598"/>
                    <a:pt x="1181" y="455"/>
                    <a:pt x="1741" y="169"/>
                  </a:cubicBezTo>
                  <a:cubicBezTo>
                    <a:pt x="1821" y="119"/>
                    <a:pt x="1774" y="1"/>
                    <a:pt x="169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0"/>
            <p:cNvSpPr/>
            <p:nvPr/>
          </p:nvSpPr>
          <p:spPr>
            <a:xfrm>
              <a:off x="7897350" y="1646075"/>
              <a:ext cx="55375" cy="49800"/>
            </a:xfrm>
            <a:custGeom>
              <a:avLst/>
              <a:gdLst/>
              <a:ahLst/>
              <a:cxnLst/>
              <a:rect l="l" t="t" r="r" b="b"/>
              <a:pathLst>
                <a:path w="2215" h="1992" extrusionOk="0">
                  <a:moveTo>
                    <a:pt x="2069" y="0"/>
                  </a:moveTo>
                  <a:cubicBezTo>
                    <a:pt x="2055" y="0"/>
                    <a:pt x="2040" y="4"/>
                    <a:pt x="2026" y="14"/>
                  </a:cubicBezTo>
                  <a:cubicBezTo>
                    <a:pt x="1252" y="419"/>
                    <a:pt x="455" y="1133"/>
                    <a:pt x="26" y="1907"/>
                  </a:cubicBezTo>
                  <a:cubicBezTo>
                    <a:pt x="1" y="1949"/>
                    <a:pt x="47" y="1992"/>
                    <a:pt x="89" y="1992"/>
                  </a:cubicBezTo>
                  <a:cubicBezTo>
                    <a:pt x="106" y="1992"/>
                    <a:pt x="123" y="1984"/>
                    <a:pt x="133" y="1967"/>
                  </a:cubicBezTo>
                  <a:cubicBezTo>
                    <a:pt x="621" y="1157"/>
                    <a:pt x="1431" y="741"/>
                    <a:pt x="2145" y="181"/>
                  </a:cubicBezTo>
                  <a:cubicBezTo>
                    <a:pt x="2215" y="111"/>
                    <a:pt x="2143" y="0"/>
                    <a:pt x="206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0"/>
            <p:cNvSpPr/>
            <p:nvPr/>
          </p:nvSpPr>
          <p:spPr>
            <a:xfrm>
              <a:off x="8037825" y="1703175"/>
              <a:ext cx="43650" cy="32700"/>
            </a:xfrm>
            <a:custGeom>
              <a:avLst/>
              <a:gdLst/>
              <a:ahLst/>
              <a:cxnLst/>
              <a:rect l="l" t="t" r="r" b="b"/>
              <a:pathLst>
                <a:path w="1746" h="1308" extrusionOk="0">
                  <a:moveTo>
                    <a:pt x="1645" y="1"/>
                  </a:moveTo>
                  <a:cubicBezTo>
                    <a:pt x="1638" y="1"/>
                    <a:pt x="1630" y="2"/>
                    <a:pt x="1622" y="4"/>
                  </a:cubicBezTo>
                  <a:cubicBezTo>
                    <a:pt x="1027" y="314"/>
                    <a:pt x="527" y="766"/>
                    <a:pt x="51" y="1219"/>
                  </a:cubicBezTo>
                  <a:cubicBezTo>
                    <a:pt x="0" y="1259"/>
                    <a:pt x="43" y="1308"/>
                    <a:pt x="87" y="1308"/>
                  </a:cubicBezTo>
                  <a:cubicBezTo>
                    <a:pt x="95" y="1308"/>
                    <a:pt x="103" y="1306"/>
                    <a:pt x="110" y="1302"/>
                  </a:cubicBezTo>
                  <a:cubicBezTo>
                    <a:pt x="586" y="850"/>
                    <a:pt x="1086" y="421"/>
                    <a:pt x="1682" y="123"/>
                  </a:cubicBezTo>
                  <a:cubicBezTo>
                    <a:pt x="1745" y="81"/>
                    <a:pt x="1705" y="1"/>
                    <a:pt x="1645"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0"/>
            <p:cNvSpPr/>
            <p:nvPr/>
          </p:nvSpPr>
          <p:spPr>
            <a:xfrm>
              <a:off x="6533800" y="2027950"/>
              <a:ext cx="742000" cy="527250"/>
            </a:xfrm>
            <a:custGeom>
              <a:avLst/>
              <a:gdLst/>
              <a:ahLst/>
              <a:cxnLst/>
              <a:rect l="l" t="t" r="r" b="b"/>
              <a:pathLst>
                <a:path w="29680" h="21090" extrusionOk="0">
                  <a:moveTo>
                    <a:pt x="29476" y="1"/>
                  </a:moveTo>
                  <a:cubicBezTo>
                    <a:pt x="29451" y="1"/>
                    <a:pt x="29425" y="9"/>
                    <a:pt x="29398" y="27"/>
                  </a:cubicBezTo>
                  <a:cubicBezTo>
                    <a:pt x="24160" y="3361"/>
                    <a:pt x="19171" y="7052"/>
                    <a:pt x="14123" y="10683"/>
                  </a:cubicBezTo>
                  <a:cubicBezTo>
                    <a:pt x="9408" y="14076"/>
                    <a:pt x="4990" y="17946"/>
                    <a:pt x="49" y="20994"/>
                  </a:cubicBezTo>
                  <a:cubicBezTo>
                    <a:pt x="0" y="21013"/>
                    <a:pt x="32" y="21089"/>
                    <a:pt x="78" y="21089"/>
                  </a:cubicBezTo>
                  <a:cubicBezTo>
                    <a:pt x="88" y="21089"/>
                    <a:pt x="98" y="21086"/>
                    <a:pt x="109" y="21077"/>
                  </a:cubicBezTo>
                  <a:cubicBezTo>
                    <a:pt x="5062" y="18041"/>
                    <a:pt x="9491" y="14207"/>
                    <a:pt x="14230" y="10862"/>
                  </a:cubicBezTo>
                  <a:cubicBezTo>
                    <a:pt x="19302" y="7290"/>
                    <a:pt x="24290" y="3599"/>
                    <a:pt x="29541" y="277"/>
                  </a:cubicBezTo>
                  <a:cubicBezTo>
                    <a:pt x="29679" y="188"/>
                    <a:pt x="29596" y="1"/>
                    <a:pt x="2947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0"/>
            <p:cNvSpPr/>
            <p:nvPr/>
          </p:nvSpPr>
          <p:spPr>
            <a:xfrm>
              <a:off x="7233075" y="1814500"/>
              <a:ext cx="467475" cy="335475"/>
            </a:xfrm>
            <a:custGeom>
              <a:avLst/>
              <a:gdLst/>
              <a:ahLst/>
              <a:cxnLst/>
              <a:rect l="l" t="t" r="r" b="b"/>
              <a:pathLst>
                <a:path w="18699" h="13419" extrusionOk="0">
                  <a:moveTo>
                    <a:pt x="18458" y="1"/>
                  </a:moveTo>
                  <a:cubicBezTo>
                    <a:pt x="18430" y="1"/>
                    <a:pt x="18400" y="9"/>
                    <a:pt x="18370" y="28"/>
                  </a:cubicBezTo>
                  <a:cubicBezTo>
                    <a:pt x="12119" y="4171"/>
                    <a:pt x="6166" y="8755"/>
                    <a:pt x="129" y="13173"/>
                  </a:cubicBezTo>
                  <a:cubicBezTo>
                    <a:pt x="0" y="13262"/>
                    <a:pt x="79" y="13418"/>
                    <a:pt x="185" y="13418"/>
                  </a:cubicBezTo>
                  <a:cubicBezTo>
                    <a:pt x="205" y="13418"/>
                    <a:pt x="227" y="13412"/>
                    <a:pt x="249" y="13399"/>
                  </a:cubicBezTo>
                  <a:cubicBezTo>
                    <a:pt x="6309" y="8982"/>
                    <a:pt x="12393" y="4636"/>
                    <a:pt x="18548" y="350"/>
                  </a:cubicBezTo>
                  <a:cubicBezTo>
                    <a:pt x="18698" y="230"/>
                    <a:pt x="18605" y="1"/>
                    <a:pt x="1845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0"/>
            <p:cNvSpPr/>
            <p:nvPr/>
          </p:nvSpPr>
          <p:spPr>
            <a:xfrm>
              <a:off x="6049025" y="2790350"/>
              <a:ext cx="313300" cy="262375"/>
            </a:xfrm>
            <a:custGeom>
              <a:avLst/>
              <a:gdLst/>
              <a:ahLst/>
              <a:cxnLst/>
              <a:rect l="l" t="t" r="r" b="b"/>
              <a:pathLst>
                <a:path w="12532" h="10495" extrusionOk="0">
                  <a:moveTo>
                    <a:pt x="12412" y="1"/>
                  </a:moveTo>
                  <a:cubicBezTo>
                    <a:pt x="12393" y="1"/>
                    <a:pt x="12374" y="7"/>
                    <a:pt x="12356" y="23"/>
                  </a:cubicBezTo>
                  <a:cubicBezTo>
                    <a:pt x="8284" y="3523"/>
                    <a:pt x="3748" y="6452"/>
                    <a:pt x="45" y="10369"/>
                  </a:cubicBezTo>
                  <a:cubicBezTo>
                    <a:pt x="1" y="10422"/>
                    <a:pt x="48" y="10495"/>
                    <a:pt x="105" y="10495"/>
                  </a:cubicBezTo>
                  <a:cubicBezTo>
                    <a:pt x="125" y="10495"/>
                    <a:pt x="146" y="10486"/>
                    <a:pt x="164" y="10464"/>
                  </a:cubicBezTo>
                  <a:cubicBezTo>
                    <a:pt x="3867" y="6571"/>
                    <a:pt x="8403" y="3642"/>
                    <a:pt x="12475" y="142"/>
                  </a:cubicBezTo>
                  <a:cubicBezTo>
                    <a:pt x="12531" y="86"/>
                    <a:pt x="12478" y="1"/>
                    <a:pt x="1241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0"/>
            <p:cNvSpPr/>
            <p:nvPr/>
          </p:nvSpPr>
          <p:spPr>
            <a:xfrm>
              <a:off x="5981425" y="2512650"/>
              <a:ext cx="504050" cy="479575"/>
            </a:xfrm>
            <a:custGeom>
              <a:avLst/>
              <a:gdLst/>
              <a:ahLst/>
              <a:cxnLst/>
              <a:rect l="l" t="t" r="r" b="b"/>
              <a:pathLst>
                <a:path w="20162" h="19183" extrusionOk="0">
                  <a:moveTo>
                    <a:pt x="20039" y="0"/>
                  </a:moveTo>
                  <a:cubicBezTo>
                    <a:pt x="20019" y="0"/>
                    <a:pt x="19998" y="7"/>
                    <a:pt x="19977" y="22"/>
                  </a:cubicBezTo>
                  <a:cubicBezTo>
                    <a:pt x="12988" y="6023"/>
                    <a:pt x="6226" y="12333"/>
                    <a:pt x="11" y="19144"/>
                  </a:cubicBezTo>
                  <a:cubicBezTo>
                    <a:pt x="1" y="19163"/>
                    <a:pt x="15" y="19182"/>
                    <a:pt x="27" y="19182"/>
                  </a:cubicBezTo>
                  <a:cubicBezTo>
                    <a:pt x="30" y="19182"/>
                    <a:pt x="32" y="19181"/>
                    <a:pt x="34" y="19179"/>
                  </a:cubicBezTo>
                  <a:cubicBezTo>
                    <a:pt x="6309" y="12393"/>
                    <a:pt x="13119" y="6190"/>
                    <a:pt x="20096" y="141"/>
                  </a:cubicBezTo>
                  <a:cubicBezTo>
                    <a:pt x="20162" y="85"/>
                    <a:pt x="20110" y="0"/>
                    <a:pt x="20039"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0"/>
            <p:cNvSpPr/>
            <p:nvPr/>
          </p:nvSpPr>
          <p:spPr>
            <a:xfrm>
              <a:off x="6628400" y="2375475"/>
              <a:ext cx="334125" cy="235500"/>
            </a:xfrm>
            <a:custGeom>
              <a:avLst/>
              <a:gdLst/>
              <a:ahLst/>
              <a:cxnLst/>
              <a:rect l="l" t="t" r="r" b="b"/>
              <a:pathLst>
                <a:path w="13365" h="9420" extrusionOk="0">
                  <a:moveTo>
                    <a:pt x="13199" y="1"/>
                  </a:moveTo>
                  <a:cubicBezTo>
                    <a:pt x="13179" y="1"/>
                    <a:pt x="13158" y="7"/>
                    <a:pt x="13137" y="20"/>
                  </a:cubicBezTo>
                  <a:cubicBezTo>
                    <a:pt x="8684" y="2937"/>
                    <a:pt x="4397" y="6104"/>
                    <a:pt x="99" y="9248"/>
                  </a:cubicBezTo>
                  <a:cubicBezTo>
                    <a:pt x="0" y="9297"/>
                    <a:pt x="49" y="9420"/>
                    <a:pt x="123" y="9420"/>
                  </a:cubicBezTo>
                  <a:cubicBezTo>
                    <a:pt x="138" y="9420"/>
                    <a:pt x="154" y="9415"/>
                    <a:pt x="171" y="9403"/>
                  </a:cubicBezTo>
                  <a:cubicBezTo>
                    <a:pt x="4493" y="6271"/>
                    <a:pt x="8779" y="3116"/>
                    <a:pt x="13256" y="235"/>
                  </a:cubicBezTo>
                  <a:cubicBezTo>
                    <a:pt x="13365" y="155"/>
                    <a:pt x="13300" y="1"/>
                    <a:pt x="1319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0"/>
            <p:cNvSpPr/>
            <p:nvPr/>
          </p:nvSpPr>
          <p:spPr>
            <a:xfrm>
              <a:off x="6736375" y="1800075"/>
              <a:ext cx="808350" cy="498800"/>
            </a:xfrm>
            <a:custGeom>
              <a:avLst/>
              <a:gdLst/>
              <a:ahLst/>
              <a:cxnLst/>
              <a:rect l="l" t="t" r="r" b="b"/>
              <a:pathLst>
                <a:path w="32334" h="19952" extrusionOk="0">
                  <a:moveTo>
                    <a:pt x="32206" y="1"/>
                  </a:moveTo>
                  <a:cubicBezTo>
                    <a:pt x="32193" y="1"/>
                    <a:pt x="32180" y="4"/>
                    <a:pt x="32166" y="10"/>
                  </a:cubicBezTo>
                  <a:cubicBezTo>
                    <a:pt x="21057" y="5951"/>
                    <a:pt x="10020" y="12178"/>
                    <a:pt x="19" y="19893"/>
                  </a:cubicBezTo>
                  <a:cubicBezTo>
                    <a:pt x="0" y="19912"/>
                    <a:pt x="11" y="19952"/>
                    <a:pt x="33" y="19952"/>
                  </a:cubicBezTo>
                  <a:cubicBezTo>
                    <a:pt x="39" y="19952"/>
                    <a:pt x="47" y="19949"/>
                    <a:pt x="55" y="19941"/>
                  </a:cubicBezTo>
                  <a:cubicBezTo>
                    <a:pt x="10068" y="12226"/>
                    <a:pt x="21140" y="6118"/>
                    <a:pt x="32261" y="165"/>
                  </a:cubicBezTo>
                  <a:cubicBezTo>
                    <a:pt x="32333" y="123"/>
                    <a:pt x="32289" y="1"/>
                    <a:pt x="3220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0"/>
            <p:cNvSpPr/>
            <p:nvPr/>
          </p:nvSpPr>
          <p:spPr>
            <a:xfrm>
              <a:off x="7616600" y="1693975"/>
              <a:ext cx="173450" cy="84950"/>
            </a:xfrm>
            <a:custGeom>
              <a:avLst/>
              <a:gdLst/>
              <a:ahLst/>
              <a:cxnLst/>
              <a:rect l="l" t="t" r="r" b="b"/>
              <a:pathLst>
                <a:path w="6938" h="3398" extrusionOk="0">
                  <a:moveTo>
                    <a:pt x="6752" y="0"/>
                  </a:moveTo>
                  <a:cubicBezTo>
                    <a:pt x="6734" y="0"/>
                    <a:pt x="6715" y="5"/>
                    <a:pt x="6696" y="15"/>
                  </a:cubicBezTo>
                  <a:cubicBezTo>
                    <a:pt x="4481" y="1039"/>
                    <a:pt x="2338" y="2194"/>
                    <a:pt x="112" y="3218"/>
                  </a:cubicBezTo>
                  <a:cubicBezTo>
                    <a:pt x="0" y="3269"/>
                    <a:pt x="62" y="3397"/>
                    <a:pt x="156" y="3397"/>
                  </a:cubicBezTo>
                  <a:cubicBezTo>
                    <a:pt x="172" y="3397"/>
                    <a:pt x="189" y="3393"/>
                    <a:pt x="207" y="3385"/>
                  </a:cubicBezTo>
                  <a:cubicBezTo>
                    <a:pt x="2422" y="2349"/>
                    <a:pt x="4600" y="1253"/>
                    <a:pt x="6815" y="229"/>
                  </a:cubicBezTo>
                  <a:cubicBezTo>
                    <a:pt x="6937" y="158"/>
                    <a:pt x="6859" y="0"/>
                    <a:pt x="6752"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0"/>
            <p:cNvSpPr/>
            <p:nvPr/>
          </p:nvSpPr>
          <p:spPr>
            <a:xfrm>
              <a:off x="7537875" y="1806550"/>
              <a:ext cx="344650" cy="221875"/>
            </a:xfrm>
            <a:custGeom>
              <a:avLst/>
              <a:gdLst/>
              <a:ahLst/>
              <a:cxnLst/>
              <a:rect l="l" t="t" r="r" b="b"/>
              <a:pathLst>
                <a:path w="13786" h="8875" extrusionOk="0">
                  <a:moveTo>
                    <a:pt x="13577" y="0"/>
                  </a:moveTo>
                  <a:cubicBezTo>
                    <a:pt x="13553" y="0"/>
                    <a:pt x="13527" y="8"/>
                    <a:pt x="13500" y="25"/>
                  </a:cubicBezTo>
                  <a:cubicBezTo>
                    <a:pt x="8916" y="2823"/>
                    <a:pt x="4213" y="5382"/>
                    <a:pt x="46" y="8776"/>
                  </a:cubicBezTo>
                  <a:cubicBezTo>
                    <a:pt x="0" y="8822"/>
                    <a:pt x="39" y="8875"/>
                    <a:pt x="81" y="8875"/>
                  </a:cubicBezTo>
                  <a:cubicBezTo>
                    <a:pt x="94" y="8875"/>
                    <a:pt x="107" y="8870"/>
                    <a:pt x="118" y="8859"/>
                  </a:cubicBezTo>
                  <a:cubicBezTo>
                    <a:pt x="4320" y="5513"/>
                    <a:pt x="9023" y="2954"/>
                    <a:pt x="13655" y="287"/>
                  </a:cubicBezTo>
                  <a:cubicBezTo>
                    <a:pt x="13785" y="206"/>
                    <a:pt x="13705" y="0"/>
                    <a:pt x="13577"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0"/>
            <p:cNvSpPr/>
            <p:nvPr/>
          </p:nvSpPr>
          <p:spPr>
            <a:xfrm>
              <a:off x="5437750" y="1790125"/>
              <a:ext cx="273450" cy="191525"/>
            </a:xfrm>
            <a:custGeom>
              <a:avLst/>
              <a:gdLst/>
              <a:ahLst/>
              <a:cxnLst/>
              <a:rect l="l" t="t" r="r" b="b"/>
              <a:pathLst>
                <a:path w="10938" h="7661" extrusionOk="0">
                  <a:moveTo>
                    <a:pt x="153" y="1"/>
                  </a:moveTo>
                  <a:cubicBezTo>
                    <a:pt x="66" y="1"/>
                    <a:pt x="0" y="149"/>
                    <a:pt x="100" y="193"/>
                  </a:cubicBezTo>
                  <a:cubicBezTo>
                    <a:pt x="4041" y="2003"/>
                    <a:pt x="7851" y="3813"/>
                    <a:pt x="10351" y="7540"/>
                  </a:cubicBezTo>
                  <a:cubicBezTo>
                    <a:pt x="10408" y="7625"/>
                    <a:pt x="10489" y="7660"/>
                    <a:pt x="10568" y="7660"/>
                  </a:cubicBezTo>
                  <a:cubicBezTo>
                    <a:pt x="10755" y="7660"/>
                    <a:pt x="10937" y="7466"/>
                    <a:pt x="10804" y="7266"/>
                  </a:cubicBezTo>
                  <a:cubicBezTo>
                    <a:pt x="8232" y="3563"/>
                    <a:pt x="4303" y="1575"/>
                    <a:pt x="172" y="3"/>
                  </a:cubicBezTo>
                  <a:cubicBezTo>
                    <a:pt x="165" y="1"/>
                    <a:pt x="159" y="1"/>
                    <a:pt x="15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0"/>
            <p:cNvSpPr/>
            <p:nvPr/>
          </p:nvSpPr>
          <p:spPr>
            <a:xfrm>
              <a:off x="5680500" y="1566200"/>
              <a:ext cx="289725" cy="203775"/>
            </a:xfrm>
            <a:custGeom>
              <a:avLst/>
              <a:gdLst/>
              <a:ahLst/>
              <a:cxnLst/>
              <a:rect l="l" t="t" r="r" b="b"/>
              <a:pathLst>
                <a:path w="11589" h="8151" extrusionOk="0">
                  <a:moveTo>
                    <a:pt x="179" y="1"/>
                  </a:moveTo>
                  <a:cubicBezTo>
                    <a:pt x="58" y="1"/>
                    <a:pt x="0" y="224"/>
                    <a:pt x="153" y="257"/>
                  </a:cubicBezTo>
                  <a:cubicBezTo>
                    <a:pt x="4809" y="1376"/>
                    <a:pt x="7452" y="5281"/>
                    <a:pt x="11000" y="8091"/>
                  </a:cubicBezTo>
                  <a:cubicBezTo>
                    <a:pt x="11057" y="8133"/>
                    <a:pt x="11118" y="8151"/>
                    <a:pt x="11177" y="8151"/>
                  </a:cubicBezTo>
                  <a:cubicBezTo>
                    <a:pt x="11400" y="8151"/>
                    <a:pt x="11588" y="7891"/>
                    <a:pt x="11381" y="7722"/>
                  </a:cubicBezTo>
                  <a:cubicBezTo>
                    <a:pt x="7952" y="4745"/>
                    <a:pt x="4868" y="947"/>
                    <a:pt x="213" y="6"/>
                  </a:cubicBezTo>
                  <a:cubicBezTo>
                    <a:pt x="201" y="3"/>
                    <a:pt x="190" y="1"/>
                    <a:pt x="179"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0"/>
            <p:cNvSpPr/>
            <p:nvPr/>
          </p:nvSpPr>
          <p:spPr>
            <a:xfrm>
              <a:off x="6019625" y="1331975"/>
              <a:ext cx="282325" cy="278425"/>
            </a:xfrm>
            <a:custGeom>
              <a:avLst/>
              <a:gdLst/>
              <a:ahLst/>
              <a:cxnLst/>
              <a:rect l="l" t="t" r="r" b="b"/>
              <a:pathLst>
                <a:path w="11293" h="11137" extrusionOk="0">
                  <a:moveTo>
                    <a:pt x="168" y="1"/>
                  </a:moveTo>
                  <a:cubicBezTo>
                    <a:pt x="78" y="1"/>
                    <a:pt x="0" y="136"/>
                    <a:pt x="90" y="196"/>
                  </a:cubicBezTo>
                  <a:cubicBezTo>
                    <a:pt x="4067" y="3470"/>
                    <a:pt x="7496" y="7113"/>
                    <a:pt x="10806" y="11054"/>
                  </a:cubicBezTo>
                  <a:cubicBezTo>
                    <a:pt x="10855" y="11112"/>
                    <a:pt x="10912" y="11136"/>
                    <a:pt x="10967" y="11136"/>
                  </a:cubicBezTo>
                  <a:cubicBezTo>
                    <a:pt x="11138" y="11136"/>
                    <a:pt x="11292" y="10901"/>
                    <a:pt x="11139" y="10721"/>
                  </a:cubicBezTo>
                  <a:cubicBezTo>
                    <a:pt x="7924" y="6697"/>
                    <a:pt x="4329" y="3113"/>
                    <a:pt x="221" y="17"/>
                  </a:cubicBezTo>
                  <a:cubicBezTo>
                    <a:pt x="204" y="6"/>
                    <a:pt x="186" y="1"/>
                    <a:pt x="168"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0"/>
            <p:cNvSpPr/>
            <p:nvPr/>
          </p:nvSpPr>
          <p:spPr>
            <a:xfrm>
              <a:off x="6421025" y="1204075"/>
              <a:ext cx="248850" cy="308025"/>
            </a:xfrm>
            <a:custGeom>
              <a:avLst/>
              <a:gdLst/>
              <a:ahLst/>
              <a:cxnLst/>
              <a:rect l="l" t="t" r="r" b="b"/>
              <a:pathLst>
                <a:path w="9954" h="12321" extrusionOk="0">
                  <a:moveTo>
                    <a:pt x="152" y="1"/>
                  </a:moveTo>
                  <a:cubicBezTo>
                    <a:pt x="77" y="1"/>
                    <a:pt x="1" y="131"/>
                    <a:pt x="72" y="192"/>
                  </a:cubicBezTo>
                  <a:cubicBezTo>
                    <a:pt x="2155" y="1907"/>
                    <a:pt x="4465" y="3240"/>
                    <a:pt x="6049" y="5478"/>
                  </a:cubicBezTo>
                  <a:cubicBezTo>
                    <a:pt x="7501" y="7526"/>
                    <a:pt x="7811" y="10158"/>
                    <a:pt x="9335" y="12205"/>
                  </a:cubicBezTo>
                  <a:cubicBezTo>
                    <a:pt x="9395" y="12287"/>
                    <a:pt x="9479" y="12321"/>
                    <a:pt x="9562" y="12321"/>
                  </a:cubicBezTo>
                  <a:cubicBezTo>
                    <a:pt x="9760" y="12321"/>
                    <a:pt x="9953" y="12129"/>
                    <a:pt x="9811" y="11920"/>
                  </a:cubicBezTo>
                  <a:cubicBezTo>
                    <a:pt x="8192" y="9669"/>
                    <a:pt x="7680" y="6895"/>
                    <a:pt x="6049" y="4657"/>
                  </a:cubicBezTo>
                  <a:cubicBezTo>
                    <a:pt x="4584" y="2657"/>
                    <a:pt x="2203" y="1359"/>
                    <a:pt x="191" y="14"/>
                  </a:cubicBezTo>
                  <a:cubicBezTo>
                    <a:pt x="179" y="5"/>
                    <a:pt x="165" y="1"/>
                    <a:pt x="152"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0"/>
            <p:cNvSpPr/>
            <p:nvPr/>
          </p:nvSpPr>
          <p:spPr>
            <a:xfrm>
              <a:off x="6850650" y="1165200"/>
              <a:ext cx="258250" cy="318075"/>
            </a:xfrm>
            <a:custGeom>
              <a:avLst/>
              <a:gdLst/>
              <a:ahLst/>
              <a:cxnLst/>
              <a:rect l="l" t="t" r="r" b="b"/>
              <a:pathLst>
                <a:path w="10330" h="12723" extrusionOk="0">
                  <a:moveTo>
                    <a:pt x="206" y="1"/>
                  </a:moveTo>
                  <a:cubicBezTo>
                    <a:pt x="97" y="1"/>
                    <a:pt x="0" y="138"/>
                    <a:pt x="91" y="247"/>
                  </a:cubicBezTo>
                  <a:cubicBezTo>
                    <a:pt x="1806" y="2045"/>
                    <a:pt x="3782" y="3557"/>
                    <a:pt x="5532" y="5331"/>
                  </a:cubicBezTo>
                  <a:cubicBezTo>
                    <a:pt x="7640" y="7474"/>
                    <a:pt x="8390" y="10129"/>
                    <a:pt x="9890" y="12629"/>
                  </a:cubicBezTo>
                  <a:cubicBezTo>
                    <a:pt x="9930" y="12695"/>
                    <a:pt x="9990" y="12723"/>
                    <a:pt x="10051" y="12723"/>
                  </a:cubicBezTo>
                  <a:cubicBezTo>
                    <a:pt x="10189" y="12723"/>
                    <a:pt x="10330" y="12580"/>
                    <a:pt x="10247" y="12415"/>
                  </a:cubicBezTo>
                  <a:cubicBezTo>
                    <a:pt x="9009" y="10022"/>
                    <a:pt x="8092" y="7593"/>
                    <a:pt x="6282" y="5557"/>
                  </a:cubicBezTo>
                  <a:cubicBezTo>
                    <a:pt x="4497" y="3521"/>
                    <a:pt x="2199" y="1985"/>
                    <a:pt x="306" y="45"/>
                  </a:cubicBezTo>
                  <a:cubicBezTo>
                    <a:pt x="275" y="14"/>
                    <a:pt x="240" y="1"/>
                    <a:pt x="206"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0"/>
            <p:cNvSpPr/>
            <p:nvPr/>
          </p:nvSpPr>
          <p:spPr>
            <a:xfrm>
              <a:off x="7394450" y="1331250"/>
              <a:ext cx="83400" cy="119900"/>
            </a:xfrm>
            <a:custGeom>
              <a:avLst/>
              <a:gdLst/>
              <a:ahLst/>
              <a:cxnLst/>
              <a:rect l="l" t="t" r="r" b="b"/>
              <a:pathLst>
                <a:path w="3336" h="4796" extrusionOk="0">
                  <a:moveTo>
                    <a:pt x="40" y="1"/>
                  </a:moveTo>
                  <a:cubicBezTo>
                    <a:pt x="22" y="1"/>
                    <a:pt x="0" y="20"/>
                    <a:pt x="9" y="46"/>
                  </a:cubicBezTo>
                  <a:cubicBezTo>
                    <a:pt x="830" y="1713"/>
                    <a:pt x="2199" y="3023"/>
                    <a:pt x="2985" y="4713"/>
                  </a:cubicBezTo>
                  <a:cubicBezTo>
                    <a:pt x="3016" y="4771"/>
                    <a:pt x="3066" y="4795"/>
                    <a:pt x="3117" y="4795"/>
                  </a:cubicBezTo>
                  <a:cubicBezTo>
                    <a:pt x="3225" y="4795"/>
                    <a:pt x="3336" y="4688"/>
                    <a:pt x="3271" y="4559"/>
                  </a:cubicBezTo>
                  <a:cubicBezTo>
                    <a:pt x="2437" y="2904"/>
                    <a:pt x="1164" y="1487"/>
                    <a:pt x="56" y="10"/>
                  </a:cubicBezTo>
                  <a:cubicBezTo>
                    <a:pt x="53" y="4"/>
                    <a:pt x="47" y="1"/>
                    <a:pt x="40"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0"/>
            <p:cNvSpPr/>
            <p:nvPr/>
          </p:nvSpPr>
          <p:spPr>
            <a:xfrm>
              <a:off x="7562725" y="1425650"/>
              <a:ext cx="62825" cy="114950"/>
            </a:xfrm>
            <a:custGeom>
              <a:avLst/>
              <a:gdLst/>
              <a:ahLst/>
              <a:cxnLst/>
              <a:rect l="l" t="t" r="r" b="b"/>
              <a:pathLst>
                <a:path w="2513" h="4598" extrusionOk="0">
                  <a:moveTo>
                    <a:pt x="143" y="0"/>
                  </a:moveTo>
                  <a:cubicBezTo>
                    <a:pt x="77" y="0"/>
                    <a:pt x="0" y="59"/>
                    <a:pt x="17" y="140"/>
                  </a:cubicBezTo>
                  <a:cubicBezTo>
                    <a:pt x="529" y="1676"/>
                    <a:pt x="1576" y="2950"/>
                    <a:pt x="2100" y="4474"/>
                  </a:cubicBezTo>
                  <a:cubicBezTo>
                    <a:pt x="2133" y="4559"/>
                    <a:pt x="2210" y="4597"/>
                    <a:pt x="2286" y="4597"/>
                  </a:cubicBezTo>
                  <a:cubicBezTo>
                    <a:pt x="2400" y="4597"/>
                    <a:pt x="2512" y="4510"/>
                    <a:pt x="2469" y="4366"/>
                  </a:cubicBezTo>
                  <a:cubicBezTo>
                    <a:pt x="1945" y="2819"/>
                    <a:pt x="898" y="1509"/>
                    <a:pt x="219" y="44"/>
                  </a:cubicBezTo>
                  <a:cubicBezTo>
                    <a:pt x="204" y="14"/>
                    <a:pt x="175" y="0"/>
                    <a:pt x="14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0"/>
            <p:cNvSpPr/>
            <p:nvPr/>
          </p:nvSpPr>
          <p:spPr>
            <a:xfrm>
              <a:off x="7735050" y="1511800"/>
              <a:ext cx="101600" cy="127350"/>
            </a:xfrm>
            <a:custGeom>
              <a:avLst/>
              <a:gdLst/>
              <a:ahLst/>
              <a:cxnLst/>
              <a:rect l="l" t="t" r="r" b="b"/>
              <a:pathLst>
                <a:path w="4064" h="5094" extrusionOk="0">
                  <a:moveTo>
                    <a:pt x="184" y="0"/>
                  </a:moveTo>
                  <a:cubicBezTo>
                    <a:pt x="89" y="0"/>
                    <a:pt x="0" y="127"/>
                    <a:pt x="101" y="218"/>
                  </a:cubicBezTo>
                  <a:cubicBezTo>
                    <a:pt x="1446" y="1694"/>
                    <a:pt x="2696" y="3206"/>
                    <a:pt x="3637" y="4992"/>
                  </a:cubicBezTo>
                  <a:cubicBezTo>
                    <a:pt x="3675" y="5064"/>
                    <a:pt x="3735" y="5094"/>
                    <a:pt x="3796" y="5094"/>
                  </a:cubicBezTo>
                  <a:cubicBezTo>
                    <a:pt x="3928" y="5094"/>
                    <a:pt x="4063" y="4956"/>
                    <a:pt x="3982" y="4802"/>
                  </a:cubicBezTo>
                  <a:cubicBezTo>
                    <a:pt x="2994" y="3028"/>
                    <a:pt x="1720" y="1456"/>
                    <a:pt x="267" y="39"/>
                  </a:cubicBezTo>
                  <a:cubicBezTo>
                    <a:pt x="242" y="12"/>
                    <a:pt x="213" y="0"/>
                    <a:pt x="184"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0"/>
            <p:cNvSpPr/>
            <p:nvPr/>
          </p:nvSpPr>
          <p:spPr>
            <a:xfrm>
              <a:off x="7271150" y="2973875"/>
              <a:ext cx="728950" cy="644650"/>
            </a:xfrm>
            <a:custGeom>
              <a:avLst/>
              <a:gdLst/>
              <a:ahLst/>
              <a:cxnLst/>
              <a:rect l="l" t="t" r="r" b="b"/>
              <a:pathLst>
                <a:path w="29158" h="25786" extrusionOk="0">
                  <a:moveTo>
                    <a:pt x="14745" y="563"/>
                  </a:moveTo>
                  <a:cubicBezTo>
                    <a:pt x="15897" y="563"/>
                    <a:pt x="17058" y="714"/>
                    <a:pt x="18192" y="1028"/>
                  </a:cubicBezTo>
                  <a:cubicBezTo>
                    <a:pt x="24860" y="2862"/>
                    <a:pt x="28265" y="10136"/>
                    <a:pt x="26491" y="16554"/>
                  </a:cubicBezTo>
                  <a:cubicBezTo>
                    <a:pt x="24990" y="22036"/>
                    <a:pt x="19782" y="25313"/>
                    <a:pt x="14412" y="25313"/>
                  </a:cubicBezTo>
                  <a:cubicBezTo>
                    <a:pt x="13263" y="25313"/>
                    <a:pt x="12106" y="25163"/>
                    <a:pt x="10977" y="24852"/>
                  </a:cubicBezTo>
                  <a:cubicBezTo>
                    <a:pt x="4405" y="22697"/>
                    <a:pt x="821" y="16006"/>
                    <a:pt x="2667" y="9338"/>
                  </a:cubicBezTo>
                  <a:cubicBezTo>
                    <a:pt x="4176" y="3849"/>
                    <a:pt x="9374" y="563"/>
                    <a:pt x="14745" y="563"/>
                  </a:cubicBezTo>
                  <a:close/>
                  <a:moveTo>
                    <a:pt x="14593" y="1"/>
                  </a:moveTo>
                  <a:cubicBezTo>
                    <a:pt x="9077" y="1"/>
                    <a:pt x="4001" y="3852"/>
                    <a:pt x="2238" y="9208"/>
                  </a:cubicBezTo>
                  <a:cubicBezTo>
                    <a:pt x="1" y="16014"/>
                    <a:pt x="4292" y="23117"/>
                    <a:pt x="10846" y="25289"/>
                  </a:cubicBezTo>
                  <a:lnTo>
                    <a:pt x="10846" y="25289"/>
                  </a:lnTo>
                  <a:cubicBezTo>
                    <a:pt x="10850" y="25290"/>
                    <a:pt x="10854" y="25292"/>
                    <a:pt x="10858" y="25293"/>
                  </a:cubicBezTo>
                  <a:cubicBezTo>
                    <a:pt x="12072" y="25626"/>
                    <a:pt x="13286" y="25785"/>
                    <a:pt x="14475" y="25785"/>
                  </a:cubicBezTo>
                  <a:cubicBezTo>
                    <a:pt x="20051" y="25785"/>
                    <a:pt x="25077" y="22276"/>
                    <a:pt x="26931" y="16673"/>
                  </a:cubicBezTo>
                  <a:cubicBezTo>
                    <a:pt x="29158" y="9862"/>
                    <a:pt x="24860" y="2754"/>
                    <a:pt x="18311" y="599"/>
                  </a:cubicBezTo>
                  <a:cubicBezTo>
                    <a:pt x="17071" y="192"/>
                    <a:pt x="15821" y="1"/>
                    <a:pt x="14593" y="1"/>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0"/>
            <p:cNvSpPr/>
            <p:nvPr/>
          </p:nvSpPr>
          <p:spPr>
            <a:xfrm>
              <a:off x="7329800" y="3025825"/>
              <a:ext cx="611975" cy="539975"/>
            </a:xfrm>
            <a:custGeom>
              <a:avLst/>
              <a:gdLst/>
              <a:ahLst/>
              <a:cxnLst/>
              <a:rect l="l" t="t" r="r" b="b"/>
              <a:pathLst>
                <a:path w="24479" h="21599" extrusionOk="0">
                  <a:moveTo>
                    <a:pt x="12398" y="350"/>
                  </a:moveTo>
                  <a:cubicBezTo>
                    <a:pt x="13373" y="350"/>
                    <a:pt x="14354" y="476"/>
                    <a:pt x="15310" y="736"/>
                  </a:cubicBezTo>
                  <a:cubicBezTo>
                    <a:pt x="20990" y="2284"/>
                    <a:pt x="23835" y="8487"/>
                    <a:pt x="22359" y="13928"/>
                  </a:cubicBezTo>
                  <a:cubicBezTo>
                    <a:pt x="21084" y="18607"/>
                    <a:pt x="16649" y="21362"/>
                    <a:pt x="12090" y="21362"/>
                  </a:cubicBezTo>
                  <a:cubicBezTo>
                    <a:pt x="11115" y="21362"/>
                    <a:pt x="10135" y="21237"/>
                    <a:pt x="9179" y="20976"/>
                  </a:cubicBezTo>
                  <a:cubicBezTo>
                    <a:pt x="3583" y="19107"/>
                    <a:pt x="571" y="13476"/>
                    <a:pt x="2118" y="7784"/>
                  </a:cubicBezTo>
                  <a:cubicBezTo>
                    <a:pt x="3394" y="3105"/>
                    <a:pt x="7837" y="350"/>
                    <a:pt x="12398" y="350"/>
                  </a:cubicBezTo>
                  <a:close/>
                  <a:moveTo>
                    <a:pt x="12243" y="0"/>
                  </a:moveTo>
                  <a:cubicBezTo>
                    <a:pt x="7627" y="0"/>
                    <a:pt x="3384" y="3265"/>
                    <a:pt x="1904" y="7725"/>
                  </a:cubicBezTo>
                  <a:cubicBezTo>
                    <a:pt x="0" y="13424"/>
                    <a:pt x="3649" y="19360"/>
                    <a:pt x="9107" y="21187"/>
                  </a:cubicBezTo>
                  <a:lnTo>
                    <a:pt x="9107" y="21187"/>
                  </a:lnTo>
                  <a:cubicBezTo>
                    <a:pt x="9111" y="21188"/>
                    <a:pt x="9115" y="21190"/>
                    <a:pt x="9119" y="21191"/>
                  </a:cubicBezTo>
                  <a:cubicBezTo>
                    <a:pt x="9119" y="21191"/>
                    <a:pt x="9119" y="21191"/>
                    <a:pt x="9119" y="21191"/>
                  </a:cubicBezTo>
                  <a:lnTo>
                    <a:pt x="9119" y="21191"/>
                  </a:lnTo>
                  <a:cubicBezTo>
                    <a:pt x="9132" y="21197"/>
                    <a:pt x="9144" y="21200"/>
                    <a:pt x="9155" y="21200"/>
                  </a:cubicBezTo>
                  <a:lnTo>
                    <a:pt x="9155" y="21200"/>
                  </a:lnTo>
                  <a:cubicBezTo>
                    <a:pt x="10159" y="21469"/>
                    <a:pt x="11160" y="21598"/>
                    <a:pt x="12141" y="21598"/>
                  </a:cubicBezTo>
                  <a:cubicBezTo>
                    <a:pt x="16814" y="21598"/>
                    <a:pt x="21002" y="18668"/>
                    <a:pt x="22573" y="13964"/>
                  </a:cubicBezTo>
                  <a:cubicBezTo>
                    <a:pt x="24478" y="8273"/>
                    <a:pt x="20811" y="2331"/>
                    <a:pt x="15358" y="510"/>
                  </a:cubicBezTo>
                  <a:cubicBezTo>
                    <a:pt x="14319" y="163"/>
                    <a:pt x="13272" y="0"/>
                    <a:pt x="12243" y="0"/>
                  </a:cubicBezTo>
                  <a:close/>
                </a:path>
              </a:pathLst>
            </a:custGeom>
            <a:solidFill>
              <a:schemeClr val="lt2"/>
            </a:solidFill>
            <a:ln w="19050"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60" name="Google Shape;460;p30"/>
          <p:cNvSpPr txBox="1">
            <a:spLocks noGrp="1"/>
          </p:cNvSpPr>
          <p:nvPr>
            <p:ph type="title"/>
          </p:nvPr>
        </p:nvSpPr>
        <p:spPr>
          <a:xfrm>
            <a:off x="279800" y="181031"/>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Kandungan Topik</a:t>
            </a:r>
            <a:endParaRPr dirty="0"/>
          </a:p>
        </p:txBody>
      </p:sp>
      <p:sp>
        <p:nvSpPr>
          <p:cNvPr id="461" name="Google Shape;461;p30"/>
          <p:cNvSpPr txBox="1">
            <a:spLocks noGrp="1"/>
          </p:cNvSpPr>
          <p:nvPr>
            <p:ph type="subTitle" idx="1"/>
          </p:nvPr>
        </p:nvSpPr>
        <p:spPr>
          <a:xfrm>
            <a:off x="280360" y="1376396"/>
            <a:ext cx="21960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dirty="0"/>
              <a:t>Menerangkan</a:t>
            </a:r>
            <a:endParaRPr dirty="0"/>
          </a:p>
        </p:txBody>
      </p:sp>
      <p:sp>
        <p:nvSpPr>
          <p:cNvPr id="462" name="Google Shape;462;p30"/>
          <p:cNvSpPr txBox="1">
            <a:spLocks noGrp="1"/>
          </p:cNvSpPr>
          <p:nvPr>
            <p:ph type="title" idx="2"/>
          </p:nvPr>
        </p:nvSpPr>
        <p:spPr>
          <a:xfrm>
            <a:off x="351100" y="1006396"/>
            <a:ext cx="824100" cy="52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01</a:t>
            </a:r>
            <a:endParaRPr dirty="0"/>
          </a:p>
        </p:txBody>
      </p:sp>
      <p:sp>
        <p:nvSpPr>
          <p:cNvPr id="463" name="Google Shape;463;p30"/>
          <p:cNvSpPr txBox="1">
            <a:spLocks noGrp="1"/>
          </p:cNvSpPr>
          <p:nvPr>
            <p:ph type="subTitle" idx="3"/>
          </p:nvPr>
        </p:nvSpPr>
        <p:spPr>
          <a:xfrm>
            <a:off x="295558" y="1624875"/>
            <a:ext cx="2543988" cy="663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US" dirty="0" err="1"/>
              <a:t>evolusi</a:t>
            </a:r>
            <a:r>
              <a:rPr lang="en-US" dirty="0"/>
              <a:t> dan </a:t>
            </a:r>
            <a:r>
              <a:rPr lang="en-US" dirty="0" err="1"/>
              <a:t>pengglobalan</a:t>
            </a:r>
            <a:r>
              <a:rPr lang="en-US" dirty="0"/>
              <a:t> </a:t>
            </a:r>
            <a:r>
              <a:rPr lang="en-US" dirty="0" err="1"/>
              <a:t>teknologi</a:t>
            </a:r>
            <a:r>
              <a:rPr lang="en-US" dirty="0"/>
              <a:t>.</a:t>
            </a:r>
            <a:endParaRPr dirty="0"/>
          </a:p>
        </p:txBody>
      </p:sp>
      <p:sp>
        <p:nvSpPr>
          <p:cNvPr id="464" name="Google Shape;464;p30"/>
          <p:cNvSpPr txBox="1">
            <a:spLocks noGrp="1"/>
          </p:cNvSpPr>
          <p:nvPr>
            <p:ph type="subTitle" idx="4"/>
          </p:nvPr>
        </p:nvSpPr>
        <p:spPr>
          <a:xfrm>
            <a:off x="3109238" y="1360638"/>
            <a:ext cx="21960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dirty="0"/>
              <a:t>Menerangkan</a:t>
            </a:r>
            <a:endParaRPr dirty="0"/>
          </a:p>
        </p:txBody>
      </p:sp>
      <p:sp>
        <p:nvSpPr>
          <p:cNvPr id="465" name="Google Shape;465;p30"/>
          <p:cNvSpPr txBox="1">
            <a:spLocks noGrp="1"/>
          </p:cNvSpPr>
          <p:nvPr>
            <p:ph type="title" idx="5"/>
          </p:nvPr>
        </p:nvSpPr>
        <p:spPr>
          <a:xfrm>
            <a:off x="3116137" y="989957"/>
            <a:ext cx="824100" cy="52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02</a:t>
            </a:r>
            <a:endParaRPr dirty="0"/>
          </a:p>
        </p:txBody>
      </p:sp>
      <p:sp>
        <p:nvSpPr>
          <p:cNvPr id="466" name="Google Shape;466;p30"/>
          <p:cNvSpPr txBox="1">
            <a:spLocks noGrp="1"/>
          </p:cNvSpPr>
          <p:nvPr>
            <p:ph type="subTitle" idx="6"/>
          </p:nvPr>
        </p:nvSpPr>
        <p:spPr>
          <a:xfrm>
            <a:off x="3096083" y="1610871"/>
            <a:ext cx="2929512" cy="663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Clr>
                <a:schemeClr val="dk1"/>
              </a:buClr>
              <a:buSzPts val="1100"/>
              <a:buFont typeface="Arial"/>
              <a:buNone/>
            </a:pPr>
            <a:r>
              <a:rPr lang="en-US" dirty="0" err="1"/>
              <a:t>konsep</a:t>
            </a:r>
            <a:r>
              <a:rPr lang="en-US" dirty="0"/>
              <a:t> </a:t>
            </a:r>
            <a:r>
              <a:rPr lang="en-US" dirty="0" err="1"/>
              <a:t>hubungan</a:t>
            </a:r>
            <a:r>
              <a:rPr lang="en-US" dirty="0"/>
              <a:t> </a:t>
            </a:r>
            <a:r>
              <a:rPr lang="en-US" dirty="0" err="1"/>
              <a:t>manusia</a:t>
            </a:r>
            <a:r>
              <a:rPr lang="en-US" dirty="0"/>
              <a:t> dan </a:t>
            </a:r>
            <a:r>
              <a:rPr lang="en-US" dirty="0" err="1"/>
              <a:t>teknologi</a:t>
            </a:r>
            <a:r>
              <a:rPr lang="en-US" dirty="0"/>
              <a:t>.</a:t>
            </a:r>
            <a:endParaRPr dirty="0"/>
          </a:p>
        </p:txBody>
      </p:sp>
      <p:sp>
        <p:nvSpPr>
          <p:cNvPr id="467" name="Google Shape;467;p30"/>
          <p:cNvSpPr txBox="1">
            <a:spLocks noGrp="1"/>
          </p:cNvSpPr>
          <p:nvPr>
            <p:ph type="subTitle" idx="7"/>
          </p:nvPr>
        </p:nvSpPr>
        <p:spPr>
          <a:xfrm>
            <a:off x="280360" y="2630027"/>
            <a:ext cx="21960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dirty="0"/>
              <a:t>Memilih </a:t>
            </a:r>
            <a:endParaRPr dirty="0"/>
          </a:p>
        </p:txBody>
      </p:sp>
      <p:sp>
        <p:nvSpPr>
          <p:cNvPr id="468" name="Google Shape;468;p30"/>
          <p:cNvSpPr txBox="1">
            <a:spLocks noGrp="1"/>
          </p:cNvSpPr>
          <p:nvPr>
            <p:ph type="title" idx="8"/>
          </p:nvPr>
        </p:nvSpPr>
        <p:spPr>
          <a:xfrm>
            <a:off x="326204" y="2278987"/>
            <a:ext cx="824100" cy="52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03</a:t>
            </a:r>
            <a:endParaRPr dirty="0"/>
          </a:p>
        </p:txBody>
      </p:sp>
      <p:sp>
        <p:nvSpPr>
          <p:cNvPr id="469" name="Google Shape;469;p30"/>
          <p:cNvSpPr txBox="1">
            <a:spLocks noGrp="1"/>
          </p:cNvSpPr>
          <p:nvPr>
            <p:ph type="subTitle" idx="9"/>
          </p:nvPr>
        </p:nvSpPr>
        <p:spPr>
          <a:xfrm>
            <a:off x="283078" y="2929187"/>
            <a:ext cx="2929512" cy="663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Clr>
                <a:schemeClr val="dk1"/>
              </a:buClr>
              <a:buSzPts val="1100"/>
              <a:buFont typeface="Arial"/>
              <a:buNone/>
            </a:pPr>
            <a:r>
              <a:rPr lang="sv-SE" dirty="0"/>
              <a:t>TMK sebagai platfom pengukuhan kesepaduan nasional</a:t>
            </a:r>
            <a:endParaRPr dirty="0"/>
          </a:p>
        </p:txBody>
      </p:sp>
      <p:sp>
        <p:nvSpPr>
          <p:cNvPr id="470" name="Google Shape;470;p30"/>
          <p:cNvSpPr txBox="1">
            <a:spLocks noGrp="1"/>
          </p:cNvSpPr>
          <p:nvPr>
            <p:ph type="subTitle" idx="13"/>
          </p:nvPr>
        </p:nvSpPr>
        <p:spPr>
          <a:xfrm>
            <a:off x="270679" y="3949275"/>
            <a:ext cx="21960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dirty="0"/>
              <a:t>Menerangkan</a:t>
            </a:r>
            <a:endParaRPr dirty="0"/>
          </a:p>
        </p:txBody>
      </p:sp>
      <p:sp>
        <p:nvSpPr>
          <p:cNvPr id="471" name="Google Shape;471;p30"/>
          <p:cNvSpPr txBox="1">
            <a:spLocks noGrp="1"/>
          </p:cNvSpPr>
          <p:nvPr>
            <p:ph type="title" idx="14"/>
          </p:nvPr>
        </p:nvSpPr>
        <p:spPr>
          <a:xfrm>
            <a:off x="285055" y="3632112"/>
            <a:ext cx="824100" cy="523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05</a:t>
            </a:r>
            <a:endParaRPr dirty="0"/>
          </a:p>
        </p:txBody>
      </p:sp>
      <p:sp>
        <p:nvSpPr>
          <p:cNvPr id="472" name="Google Shape;472;p30"/>
          <p:cNvSpPr txBox="1">
            <a:spLocks noGrp="1"/>
          </p:cNvSpPr>
          <p:nvPr>
            <p:ph type="subTitle" idx="15"/>
          </p:nvPr>
        </p:nvSpPr>
        <p:spPr>
          <a:xfrm>
            <a:off x="256179" y="4194937"/>
            <a:ext cx="2196000" cy="6633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Clr>
                <a:schemeClr val="dk1"/>
              </a:buClr>
              <a:buSzPts val="1100"/>
              <a:buFont typeface="Arial"/>
              <a:buNone/>
            </a:pPr>
            <a:r>
              <a:rPr lang="en-US" dirty="0" err="1"/>
              <a:t>isu</a:t>
            </a:r>
            <a:r>
              <a:rPr lang="en-US" dirty="0"/>
              <a:t> </a:t>
            </a:r>
            <a:r>
              <a:rPr lang="en-US" dirty="0" err="1"/>
              <a:t>semasa</a:t>
            </a:r>
            <a:r>
              <a:rPr lang="en-US" dirty="0"/>
              <a:t> TMK</a:t>
            </a:r>
            <a:endParaRPr b="1" dirty="0"/>
          </a:p>
        </p:txBody>
      </p:sp>
      <p:sp>
        <p:nvSpPr>
          <p:cNvPr id="153" name="Google Shape;464;p30">
            <a:extLst>
              <a:ext uri="{FF2B5EF4-FFF2-40B4-BE49-F238E27FC236}">
                <a16:creationId xmlns:a16="http://schemas.microsoft.com/office/drawing/2014/main" id="{6BEAAB61-FAB0-326F-AD2C-0355A5FB4AA0}"/>
              </a:ext>
            </a:extLst>
          </p:cNvPr>
          <p:cNvSpPr txBox="1">
            <a:spLocks/>
          </p:cNvSpPr>
          <p:nvPr/>
        </p:nvSpPr>
        <p:spPr>
          <a:xfrm>
            <a:off x="3102529" y="2632665"/>
            <a:ext cx="2196000" cy="4590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lt2"/>
              </a:buClr>
              <a:buSzPts val="1800"/>
              <a:buFont typeface="Berkshire Swash"/>
              <a:buNone/>
              <a:defRPr sz="1800" b="1" i="0" u="none" strike="noStrike" cap="none">
                <a:solidFill>
                  <a:schemeClr val="lt2"/>
                </a:solidFill>
                <a:latin typeface="Merriweather"/>
                <a:ea typeface="Merriweather"/>
                <a:cs typeface="Merriweather"/>
                <a:sym typeface="Merriweather"/>
              </a:defRPr>
            </a:lvl1pPr>
            <a:lvl2pPr marL="914400" marR="0" lvl="1"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2pPr>
            <a:lvl3pPr marL="1371600" marR="0" lvl="2"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3pPr>
            <a:lvl4pPr marL="1828800" marR="0" lvl="3"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4pPr>
            <a:lvl5pPr marL="2286000" marR="0" lvl="4"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5pPr>
            <a:lvl6pPr marL="2743200" marR="0" lvl="5"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6pPr>
            <a:lvl7pPr marL="3200400" marR="0" lvl="6"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7pPr>
            <a:lvl8pPr marL="3657600" marR="0" lvl="7"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8pPr>
            <a:lvl9pPr marL="4114800" marR="0" lvl="8" indent="-317500" algn="l" rtl="0">
              <a:lnSpc>
                <a:spcPct val="100000"/>
              </a:lnSpc>
              <a:spcBef>
                <a:spcPts val="1600"/>
              </a:spcBef>
              <a:spcAft>
                <a:spcPts val="1600"/>
              </a:spcAft>
              <a:buClr>
                <a:schemeClr val="lt2"/>
              </a:buClr>
              <a:buSzPts val="1400"/>
              <a:buFont typeface="Livvic"/>
              <a:buNone/>
              <a:defRPr sz="1400" b="0" i="0" u="none" strike="noStrike" cap="none">
                <a:solidFill>
                  <a:schemeClr val="lt2"/>
                </a:solidFill>
                <a:latin typeface="Livvic"/>
                <a:ea typeface="Livvic"/>
                <a:cs typeface="Livvic"/>
                <a:sym typeface="Livvic"/>
              </a:defRPr>
            </a:lvl9pPr>
          </a:lstStyle>
          <a:p>
            <a:pPr marL="0" indent="0">
              <a:spcAft>
                <a:spcPts val="1600"/>
              </a:spcAft>
            </a:pPr>
            <a:r>
              <a:rPr lang="en-US" dirty="0" err="1"/>
              <a:t>Menerangkan</a:t>
            </a:r>
            <a:endParaRPr lang="en-US" dirty="0"/>
          </a:p>
        </p:txBody>
      </p:sp>
      <p:sp>
        <p:nvSpPr>
          <p:cNvPr id="154" name="Google Shape;465;p30">
            <a:extLst>
              <a:ext uri="{FF2B5EF4-FFF2-40B4-BE49-F238E27FC236}">
                <a16:creationId xmlns:a16="http://schemas.microsoft.com/office/drawing/2014/main" id="{1CD33108-C79E-C0D2-3DCE-5A32F2F1953C}"/>
              </a:ext>
            </a:extLst>
          </p:cNvPr>
          <p:cNvSpPr txBox="1">
            <a:spLocks/>
          </p:cNvSpPr>
          <p:nvPr/>
        </p:nvSpPr>
        <p:spPr>
          <a:xfrm>
            <a:off x="3116137" y="2281478"/>
            <a:ext cx="824100" cy="523200"/>
          </a:xfrm>
          <a:prstGeom prst="rect">
            <a:avLst/>
          </a:prstGeom>
          <a:noFill/>
          <a:ln>
            <a:noFill/>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chemeClr val="lt2"/>
              </a:buClr>
              <a:buSzPts val="2400"/>
              <a:buFont typeface="Merriweather"/>
              <a:buNone/>
              <a:defRPr sz="2400" b="1" i="0" u="none" strike="noStrike" cap="none">
                <a:solidFill>
                  <a:schemeClr val="accent2"/>
                </a:solidFill>
                <a:latin typeface="Merriweather"/>
                <a:ea typeface="Merriweather"/>
                <a:cs typeface="Merriweather"/>
                <a:sym typeface="Merriweather"/>
              </a:defRPr>
            </a:lvl1pPr>
            <a:lvl2pPr marR="0" lvl="1"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2pPr>
            <a:lvl3pPr marR="0" lvl="2"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3pPr>
            <a:lvl4pPr marR="0" lvl="3"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4pPr>
            <a:lvl5pPr marR="0" lvl="4"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5pPr>
            <a:lvl6pPr marR="0" lvl="5"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6pPr>
            <a:lvl7pPr marR="0" lvl="6"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7pPr>
            <a:lvl8pPr marR="0" lvl="7"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8pPr>
            <a:lvl9pPr marR="0" lvl="8" algn="ctr" rtl="0">
              <a:lnSpc>
                <a:spcPct val="100000"/>
              </a:lnSpc>
              <a:spcBef>
                <a:spcPts val="0"/>
              </a:spcBef>
              <a:spcAft>
                <a:spcPts val="0"/>
              </a:spcAft>
              <a:buClr>
                <a:schemeClr val="lt2"/>
              </a:buClr>
              <a:buSzPts val="2400"/>
              <a:buFont typeface="Merriweather"/>
              <a:buNone/>
              <a:defRPr sz="2400" b="1" i="0" u="none" strike="noStrike" cap="none">
                <a:solidFill>
                  <a:schemeClr val="lt2"/>
                </a:solidFill>
                <a:latin typeface="Merriweather"/>
                <a:ea typeface="Merriweather"/>
                <a:cs typeface="Merriweather"/>
                <a:sym typeface="Merriweather"/>
              </a:defRPr>
            </a:lvl9pPr>
          </a:lstStyle>
          <a:p>
            <a:r>
              <a:rPr lang="en" dirty="0"/>
              <a:t>04</a:t>
            </a:r>
          </a:p>
        </p:txBody>
      </p:sp>
      <p:sp>
        <p:nvSpPr>
          <p:cNvPr id="155" name="Google Shape;466;p30">
            <a:extLst>
              <a:ext uri="{FF2B5EF4-FFF2-40B4-BE49-F238E27FC236}">
                <a16:creationId xmlns:a16="http://schemas.microsoft.com/office/drawing/2014/main" id="{32B449D1-D659-45E7-AC19-6797B3BCEB12}"/>
              </a:ext>
            </a:extLst>
          </p:cNvPr>
          <p:cNvSpPr txBox="1">
            <a:spLocks/>
          </p:cNvSpPr>
          <p:nvPr/>
        </p:nvSpPr>
        <p:spPr>
          <a:xfrm>
            <a:off x="3138067" y="2958390"/>
            <a:ext cx="3102850" cy="6633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1pPr>
            <a:lvl2pPr marL="914400" marR="0" lvl="1"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2pPr>
            <a:lvl3pPr marL="1371600" marR="0" lvl="2"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3pPr>
            <a:lvl4pPr marL="1828800" marR="0" lvl="3"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4pPr>
            <a:lvl5pPr marL="2286000" marR="0" lvl="4"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5pPr>
            <a:lvl6pPr marL="2743200" marR="0" lvl="5"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6pPr>
            <a:lvl7pPr marL="3200400" marR="0" lvl="6"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7pPr>
            <a:lvl8pPr marL="3657600" marR="0" lvl="7" indent="-317500" algn="l" rtl="0">
              <a:lnSpc>
                <a:spcPct val="100000"/>
              </a:lnSpc>
              <a:spcBef>
                <a:spcPts val="1600"/>
              </a:spcBef>
              <a:spcAft>
                <a:spcPts val="0"/>
              </a:spcAft>
              <a:buClr>
                <a:schemeClr val="lt2"/>
              </a:buClr>
              <a:buSzPts val="1400"/>
              <a:buFont typeface="Livvic"/>
              <a:buNone/>
              <a:defRPr sz="1400" b="0" i="0" u="none" strike="noStrike" cap="none">
                <a:solidFill>
                  <a:schemeClr val="lt2"/>
                </a:solidFill>
                <a:latin typeface="Livvic"/>
                <a:ea typeface="Livvic"/>
                <a:cs typeface="Livvic"/>
                <a:sym typeface="Livvic"/>
              </a:defRPr>
            </a:lvl8pPr>
            <a:lvl9pPr marL="4114800" marR="0" lvl="8" indent="-317500" algn="l" rtl="0">
              <a:lnSpc>
                <a:spcPct val="100000"/>
              </a:lnSpc>
              <a:spcBef>
                <a:spcPts val="1600"/>
              </a:spcBef>
              <a:spcAft>
                <a:spcPts val="1600"/>
              </a:spcAft>
              <a:buClr>
                <a:schemeClr val="lt2"/>
              </a:buClr>
              <a:buSzPts val="1400"/>
              <a:buFont typeface="Livvic"/>
              <a:buNone/>
              <a:defRPr sz="1400" b="0" i="0" u="none" strike="noStrike" cap="none">
                <a:solidFill>
                  <a:schemeClr val="lt2"/>
                </a:solidFill>
                <a:latin typeface="Livvic"/>
                <a:ea typeface="Livvic"/>
                <a:cs typeface="Livvic"/>
                <a:sym typeface="Livvic"/>
              </a:defRPr>
            </a:lvl9pPr>
          </a:lstStyle>
          <a:p>
            <a:pPr marL="0" indent="0">
              <a:spcAft>
                <a:spcPts val="1600"/>
              </a:spcAft>
              <a:buClr>
                <a:schemeClr val="dk1"/>
              </a:buClr>
              <a:buSzPts val="1100"/>
              <a:buFont typeface="Arial"/>
              <a:buNone/>
            </a:pPr>
            <a:r>
              <a:rPr lang="en-US" dirty="0" err="1"/>
              <a:t>etika</a:t>
            </a:r>
            <a:r>
              <a:rPr lang="en-US" dirty="0"/>
              <a:t> dan </a:t>
            </a:r>
            <a:r>
              <a:rPr lang="en-US" dirty="0" err="1"/>
              <a:t>peradaban</a:t>
            </a:r>
            <a:r>
              <a:rPr lang="en-US" dirty="0"/>
              <a:t> dalam </a:t>
            </a:r>
            <a:r>
              <a:rPr lang="en-US" dirty="0" err="1"/>
              <a:t>penggunaan</a:t>
            </a:r>
            <a:r>
              <a:rPr lang="en-US" dirty="0"/>
              <a:t> TMK</a:t>
            </a:r>
          </a:p>
        </p:txBody>
      </p:sp>
      <p:grpSp>
        <p:nvGrpSpPr>
          <p:cNvPr id="156" name="Google Shape;20269;p65">
            <a:extLst>
              <a:ext uri="{FF2B5EF4-FFF2-40B4-BE49-F238E27FC236}">
                <a16:creationId xmlns:a16="http://schemas.microsoft.com/office/drawing/2014/main" id="{BC64DB47-F382-2C85-2998-2F0AC53FBD92}"/>
              </a:ext>
            </a:extLst>
          </p:cNvPr>
          <p:cNvGrpSpPr/>
          <p:nvPr/>
        </p:nvGrpSpPr>
        <p:grpSpPr>
          <a:xfrm>
            <a:off x="4291080" y="54936"/>
            <a:ext cx="2809932" cy="2329503"/>
            <a:chOff x="6015523" y="3714217"/>
            <a:chExt cx="557665" cy="516387"/>
          </a:xfrm>
        </p:grpSpPr>
        <p:grpSp>
          <p:nvGrpSpPr>
            <p:cNvPr id="157" name="Google Shape;20270;p65">
              <a:extLst>
                <a:ext uri="{FF2B5EF4-FFF2-40B4-BE49-F238E27FC236}">
                  <a16:creationId xmlns:a16="http://schemas.microsoft.com/office/drawing/2014/main" id="{5873961F-6B59-604A-61CE-26160D50DD87}"/>
                </a:ext>
              </a:extLst>
            </p:cNvPr>
            <p:cNvGrpSpPr/>
            <p:nvPr/>
          </p:nvGrpSpPr>
          <p:grpSpPr>
            <a:xfrm>
              <a:off x="6036094" y="3716980"/>
              <a:ext cx="529822" cy="510480"/>
              <a:chOff x="3148311" y="-545634"/>
              <a:chExt cx="1006118" cy="969572"/>
            </a:xfrm>
          </p:grpSpPr>
          <p:sp>
            <p:nvSpPr>
              <p:cNvPr id="159" name="Google Shape;20271;p65">
                <a:extLst>
                  <a:ext uri="{FF2B5EF4-FFF2-40B4-BE49-F238E27FC236}">
                    <a16:creationId xmlns:a16="http://schemas.microsoft.com/office/drawing/2014/main" id="{D30C6D11-1987-99EA-D4A7-39E805695E48}"/>
                  </a:ext>
                </a:extLst>
              </p:cNvPr>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20272;p65">
                <a:extLst>
                  <a:ext uri="{FF2B5EF4-FFF2-40B4-BE49-F238E27FC236}">
                    <a16:creationId xmlns:a16="http://schemas.microsoft.com/office/drawing/2014/main" id="{5A8311D6-BE13-87D2-5751-BBC4F46C8A20}"/>
                  </a:ext>
                </a:extLst>
              </p:cNvPr>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20273;p65">
                <a:extLst>
                  <a:ext uri="{FF2B5EF4-FFF2-40B4-BE49-F238E27FC236}">
                    <a16:creationId xmlns:a16="http://schemas.microsoft.com/office/drawing/2014/main" id="{EB84AE0C-F801-706E-9715-75BF552A6DFC}"/>
                  </a:ext>
                </a:extLst>
              </p:cNvPr>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20274;p65">
                <a:extLst>
                  <a:ext uri="{FF2B5EF4-FFF2-40B4-BE49-F238E27FC236}">
                    <a16:creationId xmlns:a16="http://schemas.microsoft.com/office/drawing/2014/main" id="{58A078D2-70F0-0A3C-297A-EA2D2AFC3B3A}"/>
                  </a:ext>
                </a:extLst>
              </p:cNvPr>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20275;p65">
                <a:extLst>
                  <a:ext uri="{FF2B5EF4-FFF2-40B4-BE49-F238E27FC236}">
                    <a16:creationId xmlns:a16="http://schemas.microsoft.com/office/drawing/2014/main" id="{E8958F7F-EC45-DC6D-A6A5-04A3A4BEE9DB}"/>
                  </a:ext>
                </a:extLst>
              </p:cNvPr>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20276;p65">
                <a:extLst>
                  <a:ext uri="{FF2B5EF4-FFF2-40B4-BE49-F238E27FC236}">
                    <a16:creationId xmlns:a16="http://schemas.microsoft.com/office/drawing/2014/main" id="{B8D46422-8547-7C23-315E-CF1BA700B743}"/>
                  </a:ext>
                </a:extLst>
              </p:cNvPr>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20277;p65">
                <a:extLst>
                  <a:ext uri="{FF2B5EF4-FFF2-40B4-BE49-F238E27FC236}">
                    <a16:creationId xmlns:a16="http://schemas.microsoft.com/office/drawing/2014/main" id="{487A1CF6-1477-D089-5E10-4445E174B3D6}"/>
                  </a:ext>
                </a:extLst>
              </p:cNvPr>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20278;p65">
                <a:extLst>
                  <a:ext uri="{FF2B5EF4-FFF2-40B4-BE49-F238E27FC236}">
                    <a16:creationId xmlns:a16="http://schemas.microsoft.com/office/drawing/2014/main" id="{DCAF595C-1D82-B665-574F-BF44ACF3CCBD}"/>
                  </a:ext>
                </a:extLst>
              </p:cNvPr>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20279;p65">
                <a:extLst>
                  <a:ext uri="{FF2B5EF4-FFF2-40B4-BE49-F238E27FC236}">
                    <a16:creationId xmlns:a16="http://schemas.microsoft.com/office/drawing/2014/main" id="{30AF18A4-A7FD-6ACF-477B-88574239918D}"/>
                  </a:ext>
                </a:extLst>
              </p:cNvPr>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20280;p65">
                <a:extLst>
                  <a:ext uri="{FF2B5EF4-FFF2-40B4-BE49-F238E27FC236}">
                    <a16:creationId xmlns:a16="http://schemas.microsoft.com/office/drawing/2014/main" id="{D7D6DC83-8E3D-BB27-1941-00610C34B7D2}"/>
                  </a:ext>
                </a:extLst>
              </p:cNvPr>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8" name="Google Shape;20281;p65">
              <a:extLst>
                <a:ext uri="{FF2B5EF4-FFF2-40B4-BE49-F238E27FC236}">
                  <a16:creationId xmlns:a16="http://schemas.microsoft.com/office/drawing/2014/main" id="{5BAF56D7-4293-DC48-849C-49C7CC7AD706}"/>
                </a:ext>
              </a:extLst>
            </p:cNvPr>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7177"/>
        <p:cNvGrpSpPr/>
        <p:nvPr/>
      </p:nvGrpSpPr>
      <p:grpSpPr>
        <a:xfrm>
          <a:off x="0" y="0"/>
          <a:ext cx="0" cy="0"/>
          <a:chOff x="0" y="0"/>
          <a:chExt cx="0" cy="0"/>
        </a:xfrm>
      </p:grpSpPr>
      <p:grpSp>
        <p:nvGrpSpPr>
          <p:cNvPr id="17178" name="Google Shape;17178;p56"/>
          <p:cNvGrpSpPr/>
          <p:nvPr/>
        </p:nvGrpSpPr>
        <p:grpSpPr>
          <a:xfrm flipH="1">
            <a:off x="7030891" y="1372717"/>
            <a:ext cx="3512857" cy="2398417"/>
            <a:chOff x="2993825" y="1633600"/>
            <a:chExt cx="2381275" cy="1625825"/>
          </a:xfrm>
        </p:grpSpPr>
        <p:sp>
          <p:nvSpPr>
            <p:cNvPr id="17179" name="Google Shape;17179;p56"/>
            <p:cNvSpPr/>
            <p:nvPr/>
          </p:nvSpPr>
          <p:spPr>
            <a:xfrm>
              <a:off x="2993825" y="1797200"/>
              <a:ext cx="983775" cy="949725"/>
            </a:xfrm>
            <a:custGeom>
              <a:avLst/>
              <a:gdLst/>
              <a:ahLst/>
              <a:cxnLst/>
              <a:rect l="l" t="t" r="r" b="b"/>
              <a:pathLst>
                <a:path w="39351" h="37989" extrusionOk="0">
                  <a:moveTo>
                    <a:pt x="24803" y="1"/>
                  </a:moveTo>
                  <a:cubicBezTo>
                    <a:pt x="24324" y="1"/>
                    <a:pt x="23849" y="173"/>
                    <a:pt x="23479" y="496"/>
                  </a:cubicBezTo>
                  <a:lnTo>
                    <a:pt x="893" y="19903"/>
                  </a:lnTo>
                  <a:cubicBezTo>
                    <a:pt x="274" y="20427"/>
                    <a:pt x="0" y="21212"/>
                    <a:pt x="143" y="21998"/>
                  </a:cubicBezTo>
                  <a:cubicBezTo>
                    <a:pt x="274" y="22796"/>
                    <a:pt x="810" y="23427"/>
                    <a:pt x="1560" y="23725"/>
                  </a:cubicBezTo>
                  <a:lnTo>
                    <a:pt x="38660" y="37869"/>
                  </a:lnTo>
                  <a:lnTo>
                    <a:pt x="38695" y="37929"/>
                  </a:lnTo>
                  <a:cubicBezTo>
                    <a:pt x="38910" y="37941"/>
                    <a:pt x="39124" y="37976"/>
                    <a:pt x="39350" y="37988"/>
                  </a:cubicBezTo>
                  <a:lnTo>
                    <a:pt x="39172" y="37536"/>
                  </a:lnTo>
                  <a:cubicBezTo>
                    <a:pt x="39136" y="37464"/>
                    <a:pt x="39076" y="37393"/>
                    <a:pt x="38981" y="37357"/>
                  </a:cubicBezTo>
                  <a:lnTo>
                    <a:pt x="1762" y="23177"/>
                  </a:lnTo>
                  <a:cubicBezTo>
                    <a:pt x="1215" y="22975"/>
                    <a:pt x="810" y="22498"/>
                    <a:pt x="726" y="21915"/>
                  </a:cubicBezTo>
                  <a:cubicBezTo>
                    <a:pt x="619" y="21332"/>
                    <a:pt x="834" y="20748"/>
                    <a:pt x="1274" y="20367"/>
                  </a:cubicBezTo>
                  <a:lnTo>
                    <a:pt x="23848" y="948"/>
                  </a:lnTo>
                  <a:cubicBezTo>
                    <a:pt x="24119" y="717"/>
                    <a:pt x="24459" y="593"/>
                    <a:pt x="24804" y="593"/>
                  </a:cubicBezTo>
                  <a:cubicBezTo>
                    <a:pt x="24975" y="593"/>
                    <a:pt x="25147" y="623"/>
                    <a:pt x="25313" y="686"/>
                  </a:cubicBezTo>
                  <a:lnTo>
                    <a:pt x="25944" y="924"/>
                  </a:lnTo>
                  <a:cubicBezTo>
                    <a:pt x="25981" y="939"/>
                    <a:pt x="26020" y="945"/>
                    <a:pt x="26058" y="945"/>
                  </a:cubicBezTo>
                  <a:cubicBezTo>
                    <a:pt x="26178" y="945"/>
                    <a:pt x="26291" y="878"/>
                    <a:pt x="26337" y="769"/>
                  </a:cubicBezTo>
                  <a:cubicBezTo>
                    <a:pt x="26396" y="615"/>
                    <a:pt x="26325" y="436"/>
                    <a:pt x="26170" y="377"/>
                  </a:cubicBezTo>
                  <a:lnTo>
                    <a:pt x="25527" y="138"/>
                  </a:lnTo>
                  <a:cubicBezTo>
                    <a:pt x="25293" y="46"/>
                    <a:pt x="25047" y="1"/>
                    <a:pt x="248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56"/>
            <p:cNvSpPr/>
            <p:nvPr/>
          </p:nvSpPr>
          <p:spPr>
            <a:xfrm>
              <a:off x="4368625" y="2394275"/>
              <a:ext cx="1006475" cy="865150"/>
            </a:xfrm>
            <a:custGeom>
              <a:avLst/>
              <a:gdLst/>
              <a:ahLst/>
              <a:cxnLst/>
              <a:rect l="l" t="t" r="r" b="b"/>
              <a:pathLst>
                <a:path w="40259" h="34606" extrusionOk="0">
                  <a:moveTo>
                    <a:pt x="32813" y="1"/>
                  </a:moveTo>
                  <a:cubicBezTo>
                    <a:pt x="32695" y="1"/>
                    <a:pt x="32577" y="76"/>
                    <a:pt x="32531" y="187"/>
                  </a:cubicBezTo>
                  <a:cubicBezTo>
                    <a:pt x="32471" y="342"/>
                    <a:pt x="32543" y="520"/>
                    <a:pt x="32698" y="580"/>
                  </a:cubicBezTo>
                  <a:lnTo>
                    <a:pt x="34579" y="1294"/>
                  </a:lnTo>
                  <a:cubicBezTo>
                    <a:pt x="34865" y="1389"/>
                    <a:pt x="35079" y="1651"/>
                    <a:pt x="35115" y="1961"/>
                  </a:cubicBezTo>
                  <a:lnTo>
                    <a:pt x="39556" y="32381"/>
                  </a:lnTo>
                  <a:cubicBezTo>
                    <a:pt x="39627" y="32881"/>
                    <a:pt x="39437" y="33382"/>
                    <a:pt x="39032" y="33703"/>
                  </a:cubicBezTo>
                  <a:cubicBezTo>
                    <a:pt x="38770" y="33918"/>
                    <a:pt x="38464" y="34024"/>
                    <a:pt x="38152" y="34024"/>
                  </a:cubicBezTo>
                  <a:cubicBezTo>
                    <a:pt x="37981" y="34024"/>
                    <a:pt x="37807" y="33992"/>
                    <a:pt x="37639" y="33929"/>
                  </a:cubicBezTo>
                  <a:lnTo>
                    <a:pt x="991" y="19951"/>
                  </a:lnTo>
                  <a:cubicBezTo>
                    <a:pt x="961" y="19933"/>
                    <a:pt x="929" y="19925"/>
                    <a:pt x="893" y="19925"/>
                  </a:cubicBezTo>
                  <a:cubicBezTo>
                    <a:pt x="857" y="19925"/>
                    <a:pt x="819" y="19933"/>
                    <a:pt x="777" y="19951"/>
                  </a:cubicBezTo>
                  <a:lnTo>
                    <a:pt x="289" y="20130"/>
                  </a:lnTo>
                  <a:cubicBezTo>
                    <a:pt x="486" y="20196"/>
                    <a:pt x="1047" y="20494"/>
                    <a:pt x="930" y="20494"/>
                  </a:cubicBezTo>
                  <a:cubicBezTo>
                    <a:pt x="920" y="20494"/>
                    <a:pt x="905" y="20492"/>
                    <a:pt x="884" y="20487"/>
                  </a:cubicBezTo>
                  <a:cubicBezTo>
                    <a:pt x="389" y="20382"/>
                    <a:pt x="62" y="20304"/>
                    <a:pt x="9" y="20304"/>
                  </a:cubicBezTo>
                  <a:cubicBezTo>
                    <a:pt x="2" y="20304"/>
                    <a:pt x="0" y="20306"/>
                    <a:pt x="3" y="20308"/>
                  </a:cubicBezTo>
                  <a:lnTo>
                    <a:pt x="37424" y="34477"/>
                  </a:lnTo>
                  <a:cubicBezTo>
                    <a:pt x="37655" y="34564"/>
                    <a:pt x="37896" y="34606"/>
                    <a:pt x="38136" y="34606"/>
                  </a:cubicBezTo>
                  <a:cubicBezTo>
                    <a:pt x="38588" y="34606"/>
                    <a:pt x="39035" y="34455"/>
                    <a:pt x="39401" y="34167"/>
                  </a:cubicBezTo>
                  <a:cubicBezTo>
                    <a:pt x="39984" y="33703"/>
                    <a:pt x="40258" y="33001"/>
                    <a:pt x="40151" y="32286"/>
                  </a:cubicBezTo>
                  <a:lnTo>
                    <a:pt x="35710" y="1866"/>
                  </a:lnTo>
                  <a:cubicBezTo>
                    <a:pt x="35638" y="1354"/>
                    <a:pt x="35293" y="913"/>
                    <a:pt x="34805" y="735"/>
                  </a:cubicBezTo>
                  <a:lnTo>
                    <a:pt x="32912" y="20"/>
                  </a:lnTo>
                  <a:cubicBezTo>
                    <a:pt x="32880" y="7"/>
                    <a:pt x="32846" y="1"/>
                    <a:pt x="328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56"/>
            <p:cNvSpPr/>
            <p:nvPr/>
          </p:nvSpPr>
          <p:spPr>
            <a:xfrm>
              <a:off x="3958525" y="2730625"/>
              <a:ext cx="439350" cy="179125"/>
            </a:xfrm>
            <a:custGeom>
              <a:avLst/>
              <a:gdLst/>
              <a:ahLst/>
              <a:cxnLst/>
              <a:rect l="l" t="t" r="r" b="b"/>
              <a:pathLst>
                <a:path w="17574" h="7165" extrusionOk="0">
                  <a:moveTo>
                    <a:pt x="324" y="1"/>
                  </a:moveTo>
                  <a:cubicBezTo>
                    <a:pt x="291" y="1"/>
                    <a:pt x="258" y="7"/>
                    <a:pt x="226" y="20"/>
                  </a:cubicBezTo>
                  <a:cubicBezTo>
                    <a:pt x="72" y="68"/>
                    <a:pt x="0" y="235"/>
                    <a:pt x="60" y="377"/>
                  </a:cubicBezTo>
                  <a:cubicBezTo>
                    <a:pt x="84" y="461"/>
                    <a:pt x="857" y="2437"/>
                    <a:pt x="3394" y="4247"/>
                  </a:cubicBezTo>
                  <a:cubicBezTo>
                    <a:pt x="5358" y="5652"/>
                    <a:pt x="8716" y="7164"/>
                    <a:pt x="14121" y="7164"/>
                  </a:cubicBezTo>
                  <a:cubicBezTo>
                    <a:pt x="15121" y="7164"/>
                    <a:pt x="16169" y="7128"/>
                    <a:pt x="17300" y="7033"/>
                  </a:cubicBezTo>
                  <a:cubicBezTo>
                    <a:pt x="17455" y="7021"/>
                    <a:pt x="17574" y="6866"/>
                    <a:pt x="17562" y="6724"/>
                  </a:cubicBezTo>
                  <a:cubicBezTo>
                    <a:pt x="17551" y="6582"/>
                    <a:pt x="17421" y="6470"/>
                    <a:pt x="17289" y="6470"/>
                  </a:cubicBezTo>
                  <a:cubicBezTo>
                    <a:pt x="17277" y="6470"/>
                    <a:pt x="17265" y="6471"/>
                    <a:pt x="17252" y="6473"/>
                  </a:cubicBezTo>
                  <a:cubicBezTo>
                    <a:pt x="16150" y="6580"/>
                    <a:pt x="15118" y="6629"/>
                    <a:pt x="14154" y="6629"/>
                  </a:cubicBezTo>
                  <a:cubicBezTo>
                    <a:pt x="8892" y="6629"/>
                    <a:pt x="5632" y="5179"/>
                    <a:pt x="3751" y="3830"/>
                  </a:cubicBezTo>
                  <a:cubicBezTo>
                    <a:pt x="1334" y="2104"/>
                    <a:pt x="584" y="199"/>
                    <a:pt x="584" y="187"/>
                  </a:cubicBezTo>
                  <a:cubicBezTo>
                    <a:pt x="547" y="76"/>
                    <a:pt x="438" y="1"/>
                    <a:pt x="3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56"/>
            <p:cNvSpPr/>
            <p:nvPr/>
          </p:nvSpPr>
          <p:spPr>
            <a:xfrm>
              <a:off x="3057225" y="1740925"/>
              <a:ext cx="2275300" cy="1454350"/>
            </a:xfrm>
            <a:custGeom>
              <a:avLst/>
              <a:gdLst/>
              <a:ahLst/>
              <a:cxnLst/>
              <a:rect l="l" t="t" r="r" b="b"/>
              <a:pathLst>
                <a:path w="91012" h="58174" extrusionOk="0">
                  <a:moveTo>
                    <a:pt x="30008" y="1"/>
                  </a:moveTo>
                  <a:cubicBezTo>
                    <a:pt x="29974" y="1"/>
                    <a:pt x="29940" y="7"/>
                    <a:pt x="29909" y="20"/>
                  </a:cubicBezTo>
                  <a:lnTo>
                    <a:pt x="22562" y="2961"/>
                  </a:lnTo>
                  <a:cubicBezTo>
                    <a:pt x="22539" y="2973"/>
                    <a:pt x="22503" y="2985"/>
                    <a:pt x="22479" y="3020"/>
                  </a:cubicBezTo>
                  <a:lnTo>
                    <a:pt x="107" y="23737"/>
                  </a:lnTo>
                  <a:cubicBezTo>
                    <a:pt x="48" y="23797"/>
                    <a:pt x="0" y="23892"/>
                    <a:pt x="24" y="23987"/>
                  </a:cubicBezTo>
                  <a:cubicBezTo>
                    <a:pt x="36" y="24071"/>
                    <a:pt x="95" y="24166"/>
                    <a:pt x="167" y="24214"/>
                  </a:cubicBezTo>
                  <a:cubicBezTo>
                    <a:pt x="5739" y="27381"/>
                    <a:pt x="12716" y="29155"/>
                    <a:pt x="19467" y="30857"/>
                  </a:cubicBezTo>
                  <a:cubicBezTo>
                    <a:pt x="22146" y="31548"/>
                    <a:pt x="24694" y="32191"/>
                    <a:pt x="27075" y="32905"/>
                  </a:cubicBezTo>
                  <a:cubicBezTo>
                    <a:pt x="35278" y="35358"/>
                    <a:pt x="38517" y="39513"/>
                    <a:pt x="38553" y="39549"/>
                  </a:cubicBezTo>
                  <a:cubicBezTo>
                    <a:pt x="38600" y="39596"/>
                    <a:pt x="38636" y="39644"/>
                    <a:pt x="38684" y="39656"/>
                  </a:cubicBezTo>
                  <a:cubicBezTo>
                    <a:pt x="38717" y="39673"/>
                    <a:pt x="38752" y="39681"/>
                    <a:pt x="38791" y="39681"/>
                  </a:cubicBezTo>
                  <a:cubicBezTo>
                    <a:pt x="38835" y="39681"/>
                    <a:pt x="38882" y="39670"/>
                    <a:pt x="38934" y="39644"/>
                  </a:cubicBezTo>
                  <a:cubicBezTo>
                    <a:pt x="38958" y="39639"/>
                    <a:pt x="40087" y="39241"/>
                    <a:pt x="41841" y="39241"/>
                  </a:cubicBezTo>
                  <a:cubicBezTo>
                    <a:pt x="44409" y="39241"/>
                    <a:pt x="48318" y="40096"/>
                    <a:pt x="52054" y="44299"/>
                  </a:cubicBezTo>
                  <a:cubicBezTo>
                    <a:pt x="52109" y="44372"/>
                    <a:pt x="52191" y="44403"/>
                    <a:pt x="52275" y="44403"/>
                  </a:cubicBezTo>
                  <a:cubicBezTo>
                    <a:pt x="52301" y="44403"/>
                    <a:pt x="52327" y="44400"/>
                    <a:pt x="52352" y="44395"/>
                  </a:cubicBezTo>
                  <a:cubicBezTo>
                    <a:pt x="52362" y="44395"/>
                    <a:pt x="53342" y="44119"/>
                    <a:pt x="55054" y="44119"/>
                  </a:cubicBezTo>
                  <a:cubicBezTo>
                    <a:pt x="55446" y="44119"/>
                    <a:pt x="55875" y="44133"/>
                    <a:pt x="56340" y="44168"/>
                  </a:cubicBezTo>
                  <a:cubicBezTo>
                    <a:pt x="58638" y="44347"/>
                    <a:pt x="62306" y="45073"/>
                    <a:pt x="66699" y="47585"/>
                  </a:cubicBezTo>
                  <a:cubicBezTo>
                    <a:pt x="73986" y="51753"/>
                    <a:pt x="83308" y="56741"/>
                    <a:pt x="90654" y="58170"/>
                  </a:cubicBezTo>
                  <a:cubicBezTo>
                    <a:pt x="90670" y="58172"/>
                    <a:pt x="90686" y="58173"/>
                    <a:pt x="90701" y="58173"/>
                  </a:cubicBezTo>
                  <a:cubicBezTo>
                    <a:pt x="90777" y="58173"/>
                    <a:pt x="90845" y="58148"/>
                    <a:pt x="90904" y="58099"/>
                  </a:cubicBezTo>
                  <a:cubicBezTo>
                    <a:pt x="90964" y="58039"/>
                    <a:pt x="91011" y="57932"/>
                    <a:pt x="91000" y="57849"/>
                  </a:cubicBezTo>
                  <a:lnTo>
                    <a:pt x="87249" y="27666"/>
                  </a:lnTo>
                  <a:cubicBezTo>
                    <a:pt x="87237" y="27559"/>
                    <a:pt x="87154" y="27464"/>
                    <a:pt x="87059" y="27428"/>
                  </a:cubicBezTo>
                  <a:lnTo>
                    <a:pt x="85356" y="26785"/>
                  </a:lnTo>
                  <a:cubicBezTo>
                    <a:pt x="85314" y="26770"/>
                    <a:pt x="85272" y="26763"/>
                    <a:pt x="85233" y="26763"/>
                  </a:cubicBezTo>
                  <a:cubicBezTo>
                    <a:pt x="85117" y="26763"/>
                    <a:pt x="85019" y="26828"/>
                    <a:pt x="84975" y="26952"/>
                  </a:cubicBezTo>
                  <a:cubicBezTo>
                    <a:pt x="84904" y="27107"/>
                    <a:pt x="84987" y="27273"/>
                    <a:pt x="85130" y="27333"/>
                  </a:cubicBezTo>
                  <a:lnTo>
                    <a:pt x="86654" y="27916"/>
                  </a:lnTo>
                  <a:lnTo>
                    <a:pt x="90333" y="57515"/>
                  </a:lnTo>
                  <a:cubicBezTo>
                    <a:pt x="83106" y="56003"/>
                    <a:pt x="74057" y="51157"/>
                    <a:pt x="66949" y="47085"/>
                  </a:cubicBezTo>
                  <a:cubicBezTo>
                    <a:pt x="61809" y="44147"/>
                    <a:pt x="57623" y="43531"/>
                    <a:pt x="55029" y="43531"/>
                  </a:cubicBezTo>
                  <a:cubicBezTo>
                    <a:pt x="53639" y="43531"/>
                    <a:pt x="52706" y="43708"/>
                    <a:pt x="52328" y="43799"/>
                  </a:cubicBezTo>
                  <a:cubicBezTo>
                    <a:pt x="48508" y="39553"/>
                    <a:pt x="44480" y="38670"/>
                    <a:pt x="41802" y="38670"/>
                  </a:cubicBezTo>
                  <a:cubicBezTo>
                    <a:pt x="40366" y="38670"/>
                    <a:pt x="39318" y="38924"/>
                    <a:pt x="38898" y="39049"/>
                  </a:cubicBezTo>
                  <a:cubicBezTo>
                    <a:pt x="38207" y="38227"/>
                    <a:pt x="34826" y="34632"/>
                    <a:pt x="27254" y="32346"/>
                  </a:cubicBezTo>
                  <a:cubicBezTo>
                    <a:pt x="24848" y="31619"/>
                    <a:pt x="22312" y="30976"/>
                    <a:pt x="19622" y="30298"/>
                  </a:cubicBezTo>
                  <a:cubicBezTo>
                    <a:pt x="13037" y="28631"/>
                    <a:pt x="6251" y="26904"/>
                    <a:pt x="810" y="23892"/>
                  </a:cubicBezTo>
                  <a:lnTo>
                    <a:pt x="22836" y="3497"/>
                  </a:lnTo>
                  <a:lnTo>
                    <a:pt x="30123" y="580"/>
                  </a:lnTo>
                  <a:cubicBezTo>
                    <a:pt x="30278" y="520"/>
                    <a:pt x="30349" y="342"/>
                    <a:pt x="30290" y="187"/>
                  </a:cubicBezTo>
                  <a:cubicBezTo>
                    <a:pt x="30243" y="76"/>
                    <a:pt x="30125" y="1"/>
                    <a:pt x="3000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56"/>
            <p:cNvSpPr/>
            <p:nvPr/>
          </p:nvSpPr>
          <p:spPr>
            <a:xfrm>
              <a:off x="3485250" y="1633600"/>
              <a:ext cx="996575" cy="1082100"/>
            </a:xfrm>
            <a:custGeom>
              <a:avLst/>
              <a:gdLst/>
              <a:ahLst/>
              <a:cxnLst/>
              <a:rect l="l" t="t" r="r" b="b"/>
              <a:pathLst>
                <a:path w="39863" h="43284" extrusionOk="0">
                  <a:moveTo>
                    <a:pt x="18657" y="789"/>
                  </a:moveTo>
                  <a:cubicBezTo>
                    <a:pt x="20336" y="3694"/>
                    <a:pt x="23360" y="4551"/>
                    <a:pt x="27147" y="5635"/>
                  </a:cubicBezTo>
                  <a:cubicBezTo>
                    <a:pt x="28956" y="6159"/>
                    <a:pt x="31028" y="6742"/>
                    <a:pt x="33135" y="7647"/>
                  </a:cubicBezTo>
                  <a:cubicBezTo>
                    <a:pt x="36410" y="9028"/>
                    <a:pt x="37898" y="11040"/>
                    <a:pt x="38565" y="12469"/>
                  </a:cubicBezTo>
                  <a:cubicBezTo>
                    <a:pt x="39196" y="13874"/>
                    <a:pt x="39219" y="15017"/>
                    <a:pt x="39219" y="15243"/>
                  </a:cubicBezTo>
                  <a:lnTo>
                    <a:pt x="29171" y="41722"/>
                  </a:lnTo>
                  <a:cubicBezTo>
                    <a:pt x="28147" y="35507"/>
                    <a:pt x="21729" y="32400"/>
                    <a:pt x="16002" y="30209"/>
                  </a:cubicBezTo>
                  <a:cubicBezTo>
                    <a:pt x="15109" y="29876"/>
                    <a:pt x="14216" y="29542"/>
                    <a:pt x="13359" y="29233"/>
                  </a:cubicBezTo>
                  <a:cubicBezTo>
                    <a:pt x="11930" y="28709"/>
                    <a:pt x="10585" y="28221"/>
                    <a:pt x="9525" y="27745"/>
                  </a:cubicBezTo>
                  <a:cubicBezTo>
                    <a:pt x="4548" y="25506"/>
                    <a:pt x="1370" y="21494"/>
                    <a:pt x="679" y="20577"/>
                  </a:cubicBezTo>
                  <a:lnTo>
                    <a:pt x="18657" y="789"/>
                  </a:lnTo>
                  <a:close/>
                  <a:moveTo>
                    <a:pt x="18706" y="0"/>
                  </a:moveTo>
                  <a:cubicBezTo>
                    <a:pt x="18627" y="0"/>
                    <a:pt x="18552" y="27"/>
                    <a:pt x="18503" y="86"/>
                  </a:cubicBezTo>
                  <a:lnTo>
                    <a:pt x="107" y="20363"/>
                  </a:lnTo>
                  <a:cubicBezTo>
                    <a:pt x="0" y="20470"/>
                    <a:pt x="0" y="20613"/>
                    <a:pt x="72" y="20732"/>
                  </a:cubicBezTo>
                  <a:cubicBezTo>
                    <a:pt x="107" y="20779"/>
                    <a:pt x="3536" y="25709"/>
                    <a:pt x="9287" y="28280"/>
                  </a:cubicBezTo>
                  <a:cubicBezTo>
                    <a:pt x="10359" y="28769"/>
                    <a:pt x="11728" y="29257"/>
                    <a:pt x="13169" y="29781"/>
                  </a:cubicBezTo>
                  <a:cubicBezTo>
                    <a:pt x="19586" y="32102"/>
                    <a:pt x="28361" y="35293"/>
                    <a:pt x="28718" y="42985"/>
                  </a:cubicBezTo>
                  <a:cubicBezTo>
                    <a:pt x="28742" y="43104"/>
                    <a:pt x="28813" y="43211"/>
                    <a:pt x="28921" y="43246"/>
                  </a:cubicBezTo>
                  <a:cubicBezTo>
                    <a:pt x="28932" y="43270"/>
                    <a:pt x="28944" y="43270"/>
                    <a:pt x="28980" y="43282"/>
                  </a:cubicBezTo>
                  <a:cubicBezTo>
                    <a:pt x="28990" y="43283"/>
                    <a:pt x="29001" y="43283"/>
                    <a:pt x="29011" y="43283"/>
                  </a:cubicBezTo>
                  <a:cubicBezTo>
                    <a:pt x="29141" y="43283"/>
                    <a:pt x="29257" y="43213"/>
                    <a:pt x="29302" y="43092"/>
                  </a:cubicBezTo>
                  <a:lnTo>
                    <a:pt x="39791" y="15410"/>
                  </a:lnTo>
                  <a:cubicBezTo>
                    <a:pt x="39791" y="15374"/>
                    <a:pt x="39815" y="15350"/>
                    <a:pt x="39815" y="15314"/>
                  </a:cubicBezTo>
                  <a:cubicBezTo>
                    <a:pt x="39815" y="15267"/>
                    <a:pt x="39862" y="13945"/>
                    <a:pt x="39112" y="12266"/>
                  </a:cubicBezTo>
                  <a:cubicBezTo>
                    <a:pt x="38398" y="10731"/>
                    <a:pt x="36838" y="8587"/>
                    <a:pt x="33362" y="7111"/>
                  </a:cubicBezTo>
                  <a:cubicBezTo>
                    <a:pt x="31207" y="6194"/>
                    <a:pt x="29123" y="5599"/>
                    <a:pt x="27289" y="5075"/>
                  </a:cubicBezTo>
                  <a:cubicBezTo>
                    <a:pt x="23479" y="3992"/>
                    <a:pt x="20491" y="3146"/>
                    <a:pt x="18979" y="170"/>
                  </a:cubicBezTo>
                  <a:cubicBezTo>
                    <a:pt x="18931" y="74"/>
                    <a:pt x="18836" y="15"/>
                    <a:pt x="18753" y="3"/>
                  </a:cubicBezTo>
                  <a:cubicBezTo>
                    <a:pt x="18737" y="1"/>
                    <a:pt x="18722" y="0"/>
                    <a:pt x="187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56"/>
            <p:cNvSpPr/>
            <p:nvPr/>
          </p:nvSpPr>
          <p:spPr>
            <a:xfrm>
              <a:off x="3311700" y="1721675"/>
              <a:ext cx="1869025" cy="1141400"/>
            </a:xfrm>
            <a:custGeom>
              <a:avLst/>
              <a:gdLst/>
              <a:ahLst/>
              <a:cxnLst/>
              <a:rect l="l" t="t" r="r" b="b"/>
              <a:pathLst>
                <a:path w="74761" h="45656" extrusionOk="0">
                  <a:moveTo>
                    <a:pt x="20822" y="0"/>
                  </a:moveTo>
                  <a:cubicBezTo>
                    <a:pt x="20741" y="0"/>
                    <a:pt x="20658" y="32"/>
                    <a:pt x="20599" y="100"/>
                  </a:cubicBezTo>
                  <a:lnTo>
                    <a:pt x="108" y="21007"/>
                  </a:lnTo>
                  <a:cubicBezTo>
                    <a:pt x="37" y="21078"/>
                    <a:pt x="1" y="21185"/>
                    <a:pt x="37" y="21293"/>
                  </a:cubicBezTo>
                  <a:cubicBezTo>
                    <a:pt x="60" y="21388"/>
                    <a:pt x="144" y="21471"/>
                    <a:pt x="239" y="21495"/>
                  </a:cubicBezTo>
                  <a:cubicBezTo>
                    <a:pt x="418" y="21543"/>
                    <a:pt x="18384" y="25948"/>
                    <a:pt x="25968" y="29544"/>
                  </a:cubicBezTo>
                  <a:cubicBezTo>
                    <a:pt x="34946" y="33818"/>
                    <a:pt x="35648" y="39414"/>
                    <a:pt x="35660" y="39473"/>
                  </a:cubicBezTo>
                  <a:cubicBezTo>
                    <a:pt x="35672" y="39593"/>
                    <a:pt x="35755" y="39676"/>
                    <a:pt x="35851" y="39712"/>
                  </a:cubicBezTo>
                  <a:cubicBezTo>
                    <a:pt x="35874" y="39712"/>
                    <a:pt x="35886" y="39723"/>
                    <a:pt x="35886" y="39723"/>
                  </a:cubicBezTo>
                  <a:cubicBezTo>
                    <a:pt x="35910" y="39731"/>
                    <a:pt x="35934" y="39734"/>
                    <a:pt x="35958" y="39734"/>
                  </a:cubicBezTo>
                  <a:cubicBezTo>
                    <a:pt x="36054" y="39734"/>
                    <a:pt x="36148" y="39679"/>
                    <a:pt x="36196" y="39593"/>
                  </a:cubicBezTo>
                  <a:cubicBezTo>
                    <a:pt x="36236" y="39532"/>
                    <a:pt x="39574" y="34504"/>
                    <a:pt x="46985" y="34504"/>
                  </a:cubicBezTo>
                  <a:cubicBezTo>
                    <a:pt x="48378" y="34504"/>
                    <a:pt x="49916" y="34682"/>
                    <a:pt x="51603" y="35104"/>
                  </a:cubicBezTo>
                  <a:cubicBezTo>
                    <a:pt x="56806" y="36414"/>
                    <a:pt x="59806" y="38509"/>
                    <a:pt x="62687" y="40533"/>
                  </a:cubicBezTo>
                  <a:cubicBezTo>
                    <a:pt x="65878" y="42760"/>
                    <a:pt x="68867" y="44879"/>
                    <a:pt x="74415" y="45653"/>
                  </a:cubicBezTo>
                  <a:cubicBezTo>
                    <a:pt x="74431" y="45655"/>
                    <a:pt x="74446" y="45656"/>
                    <a:pt x="74462" y="45656"/>
                  </a:cubicBezTo>
                  <a:cubicBezTo>
                    <a:pt x="74537" y="45656"/>
                    <a:pt x="74604" y="45631"/>
                    <a:pt x="74653" y="45581"/>
                  </a:cubicBezTo>
                  <a:cubicBezTo>
                    <a:pt x="74713" y="45522"/>
                    <a:pt x="74760" y="45427"/>
                    <a:pt x="74748" y="45343"/>
                  </a:cubicBezTo>
                  <a:lnTo>
                    <a:pt x="72391" y="18411"/>
                  </a:lnTo>
                  <a:cubicBezTo>
                    <a:pt x="72391" y="18340"/>
                    <a:pt x="72355" y="18268"/>
                    <a:pt x="72272" y="18209"/>
                  </a:cubicBezTo>
                  <a:cubicBezTo>
                    <a:pt x="72223" y="18169"/>
                    <a:pt x="72157" y="18146"/>
                    <a:pt x="72095" y="18146"/>
                  </a:cubicBezTo>
                  <a:cubicBezTo>
                    <a:pt x="72082" y="18146"/>
                    <a:pt x="72070" y="18147"/>
                    <a:pt x="72058" y="18149"/>
                  </a:cubicBezTo>
                  <a:cubicBezTo>
                    <a:pt x="72058" y="18149"/>
                    <a:pt x="72053" y="18150"/>
                    <a:pt x="72043" y="18150"/>
                  </a:cubicBezTo>
                  <a:cubicBezTo>
                    <a:pt x="71984" y="18150"/>
                    <a:pt x="71746" y="18141"/>
                    <a:pt x="71307" y="18018"/>
                  </a:cubicBezTo>
                  <a:lnTo>
                    <a:pt x="71307" y="18018"/>
                  </a:lnTo>
                  <a:cubicBezTo>
                    <a:pt x="71319" y="18221"/>
                    <a:pt x="71343" y="18435"/>
                    <a:pt x="71343" y="18638"/>
                  </a:cubicBezTo>
                  <a:cubicBezTo>
                    <a:pt x="71546" y="18685"/>
                    <a:pt x="71712" y="18709"/>
                    <a:pt x="71831" y="18733"/>
                  </a:cubicBezTo>
                  <a:lnTo>
                    <a:pt x="74141" y="45022"/>
                  </a:lnTo>
                  <a:cubicBezTo>
                    <a:pt x="68962" y="44224"/>
                    <a:pt x="66069" y="42200"/>
                    <a:pt x="63033" y="40057"/>
                  </a:cubicBezTo>
                  <a:cubicBezTo>
                    <a:pt x="60104" y="37985"/>
                    <a:pt x="57056" y="35854"/>
                    <a:pt x="51734" y="34532"/>
                  </a:cubicBezTo>
                  <a:cubicBezTo>
                    <a:pt x="49999" y="34099"/>
                    <a:pt x="48415" y="33916"/>
                    <a:pt x="46977" y="33916"/>
                  </a:cubicBezTo>
                  <a:cubicBezTo>
                    <a:pt x="40711" y="33916"/>
                    <a:pt x="37224" y="37391"/>
                    <a:pt x="36101" y="38747"/>
                  </a:cubicBezTo>
                  <a:cubicBezTo>
                    <a:pt x="35648" y="37080"/>
                    <a:pt x="33779" y="32604"/>
                    <a:pt x="26219" y="29008"/>
                  </a:cubicBezTo>
                  <a:cubicBezTo>
                    <a:pt x="19289" y="25722"/>
                    <a:pt x="3859" y="21793"/>
                    <a:pt x="870" y="21031"/>
                  </a:cubicBezTo>
                  <a:lnTo>
                    <a:pt x="20873" y="647"/>
                  </a:lnTo>
                  <a:lnTo>
                    <a:pt x="21897" y="1028"/>
                  </a:lnTo>
                  <a:cubicBezTo>
                    <a:pt x="21934" y="1043"/>
                    <a:pt x="21972" y="1049"/>
                    <a:pt x="22010" y="1049"/>
                  </a:cubicBezTo>
                  <a:cubicBezTo>
                    <a:pt x="22130" y="1049"/>
                    <a:pt x="22244" y="982"/>
                    <a:pt x="22289" y="873"/>
                  </a:cubicBezTo>
                  <a:cubicBezTo>
                    <a:pt x="22349" y="719"/>
                    <a:pt x="22266" y="540"/>
                    <a:pt x="22123" y="481"/>
                  </a:cubicBezTo>
                  <a:lnTo>
                    <a:pt x="20920" y="16"/>
                  </a:lnTo>
                  <a:cubicBezTo>
                    <a:pt x="20889" y="6"/>
                    <a:pt x="20856" y="0"/>
                    <a:pt x="208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56"/>
            <p:cNvSpPr/>
            <p:nvPr/>
          </p:nvSpPr>
          <p:spPr>
            <a:xfrm>
              <a:off x="4413925" y="2274875"/>
              <a:ext cx="808775" cy="689050"/>
            </a:xfrm>
            <a:custGeom>
              <a:avLst/>
              <a:gdLst/>
              <a:ahLst/>
              <a:cxnLst/>
              <a:rect l="l" t="t" r="r" b="b"/>
              <a:pathLst>
                <a:path w="32351" h="27562" extrusionOk="0">
                  <a:moveTo>
                    <a:pt x="28375" y="1"/>
                  </a:moveTo>
                  <a:cubicBezTo>
                    <a:pt x="28260" y="1"/>
                    <a:pt x="28145" y="71"/>
                    <a:pt x="28100" y="189"/>
                  </a:cubicBezTo>
                  <a:cubicBezTo>
                    <a:pt x="28040" y="331"/>
                    <a:pt x="28111" y="510"/>
                    <a:pt x="28266" y="570"/>
                  </a:cubicBezTo>
                  <a:lnTo>
                    <a:pt x="29171" y="915"/>
                  </a:lnTo>
                  <a:lnTo>
                    <a:pt x="31695" y="26704"/>
                  </a:lnTo>
                  <a:cubicBezTo>
                    <a:pt x="29897" y="25608"/>
                    <a:pt x="23718" y="21846"/>
                    <a:pt x="19301" y="19084"/>
                  </a:cubicBezTo>
                  <a:lnTo>
                    <a:pt x="18956" y="18881"/>
                  </a:lnTo>
                  <a:cubicBezTo>
                    <a:pt x="15279" y="16597"/>
                    <a:pt x="9015" y="12701"/>
                    <a:pt x="2404" y="12701"/>
                  </a:cubicBezTo>
                  <a:cubicBezTo>
                    <a:pt x="1607" y="12701"/>
                    <a:pt x="804" y="12758"/>
                    <a:pt x="1" y="12881"/>
                  </a:cubicBezTo>
                  <a:cubicBezTo>
                    <a:pt x="84" y="12893"/>
                    <a:pt x="179" y="12916"/>
                    <a:pt x="263" y="12916"/>
                  </a:cubicBezTo>
                  <a:cubicBezTo>
                    <a:pt x="1382" y="12952"/>
                    <a:pt x="2501" y="13107"/>
                    <a:pt x="3573" y="13333"/>
                  </a:cubicBezTo>
                  <a:cubicBezTo>
                    <a:pt x="9597" y="13750"/>
                    <a:pt x="15253" y="17262"/>
                    <a:pt x="18646" y="19369"/>
                  </a:cubicBezTo>
                  <a:lnTo>
                    <a:pt x="18991" y="19584"/>
                  </a:lnTo>
                  <a:cubicBezTo>
                    <a:pt x="24194" y="22810"/>
                    <a:pt x="31826" y="27466"/>
                    <a:pt x="31910" y="27513"/>
                  </a:cubicBezTo>
                  <a:cubicBezTo>
                    <a:pt x="31921" y="27525"/>
                    <a:pt x="31933" y="27525"/>
                    <a:pt x="31945" y="27537"/>
                  </a:cubicBezTo>
                  <a:cubicBezTo>
                    <a:pt x="31987" y="27553"/>
                    <a:pt x="32026" y="27562"/>
                    <a:pt x="32065" y="27562"/>
                  </a:cubicBezTo>
                  <a:cubicBezTo>
                    <a:pt x="32116" y="27562"/>
                    <a:pt x="32165" y="27547"/>
                    <a:pt x="32219" y="27513"/>
                  </a:cubicBezTo>
                  <a:cubicBezTo>
                    <a:pt x="32314" y="27478"/>
                    <a:pt x="32350" y="27370"/>
                    <a:pt x="32350" y="27263"/>
                  </a:cubicBezTo>
                  <a:lnTo>
                    <a:pt x="29755" y="689"/>
                  </a:lnTo>
                  <a:cubicBezTo>
                    <a:pt x="29731" y="593"/>
                    <a:pt x="29659" y="486"/>
                    <a:pt x="29552" y="439"/>
                  </a:cubicBezTo>
                  <a:lnTo>
                    <a:pt x="28481" y="22"/>
                  </a:lnTo>
                  <a:cubicBezTo>
                    <a:pt x="28447" y="8"/>
                    <a:pt x="28411" y="1"/>
                    <a:pt x="283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56"/>
            <p:cNvSpPr/>
            <p:nvPr/>
          </p:nvSpPr>
          <p:spPr>
            <a:xfrm>
              <a:off x="4333875" y="2339225"/>
              <a:ext cx="928400" cy="733100"/>
            </a:xfrm>
            <a:custGeom>
              <a:avLst/>
              <a:gdLst/>
              <a:ahLst/>
              <a:cxnLst/>
              <a:rect l="l" t="t" r="r" b="b"/>
              <a:pathLst>
                <a:path w="37136" h="29324" extrusionOk="0">
                  <a:moveTo>
                    <a:pt x="32851" y="0"/>
                  </a:moveTo>
                  <a:cubicBezTo>
                    <a:pt x="32728" y="0"/>
                    <a:pt x="32610" y="75"/>
                    <a:pt x="32564" y="186"/>
                  </a:cubicBezTo>
                  <a:cubicBezTo>
                    <a:pt x="32504" y="341"/>
                    <a:pt x="32576" y="520"/>
                    <a:pt x="32730" y="579"/>
                  </a:cubicBezTo>
                  <a:lnTo>
                    <a:pt x="33623" y="913"/>
                  </a:lnTo>
                  <a:lnTo>
                    <a:pt x="36469" y="28618"/>
                  </a:lnTo>
                  <a:cubicBezTo>
                    <a:pt x="34885" y="28095"/>
                    <a:pt x="32873" y="26952"/>
                    <a:pt x="28885" y="24654"/>
                  </a:cubicBezTo>
                  <a:cubicBezTo>
                    <a:pt x="26313" y="23177"/>
                    <a:pt x="22789" y="21153"/>
                    <a:pt x="18014" y="18534"/>
                  </a:cubicBezTo>
                  <a:cubicBezTo>
                    <a:pt x="12629" y="15575"/>
                    <a:pt x="8230" y="14713"/>
                    <a:pt x="4928" y="14713"/>
                  </a:cubicBezTo>
                  <a:cubicBezTo>
                    <a:pt x="2835" y="14713"/>
                    <a:pt x="1183" y="15059"/>
                    <a:pt x="0" y="15438"/>
                  </a:cubicBezTo>
                  <a:cubicBezTo>
                    <a:pt x="636" y="15368"/>
                    <a:pt x="1276" y="15335"/>
                    <a:pt x="1917" y="15335"/>
                  </a:cubicBezTo>
                  <a:cubicBezTo>
                    <a:pt x="2464" y="15335"/>
                    <a:pt x="3012" y="15359"/>
                    <a:pt x="3560" y="15402"/>
                  </a:cubicBezTo>
                  <a:cubicBezTo>
                    <a:pt x="4005" y="15368"/>
                    <a:pt x="4475" y="15348"/>
                    <a:pt x="4970" y="15348"/>
                  </a:cubicBezTo>
                  <a:cubicBezTo>
                    <a:pt x="8190" y="15348"/>
                    <a:pt x="12475" y="16179"/>
                    <a:pt x="17717" y="19058"/>
                  </a:cubicBezTo>
                  <a:cubicBezTo>
                    <a:pt x="22491" y="21677"/>
                    <a:pt x="26003" y="23701"/>
                    <a:pt x="28575" y="25177"/>
                  </a:cubicBezTo>
                  <a:cubicBezTo>
                    <a:pt x="32968" y="27690"/>
                    <a:pt x="34957" y="28833"/>
                    <a:pt x="36707" y="29309"/>
                  </a:cubicBezTo>
                  <a:cubicBezTo>
                    <a:pt x="36730" y="29319"/>
                    <a:pt x="36755" y="29323"/>
                    <a:pt x="36780" y="29323"/>
                  </a:cubicBezTo>
                  <a:cubicBezTo>
                    <a:pt x="36847" y="29323"/>
                    <a:pt x="36917" y="29293"/>
                    <a:pt x="36969" y="29249"/>
                  </a:cubicBezTo>
                  <a:cubicBezTo>
                    <a:pt x="37088" y="29166"/>
                    <a:pt x="37136" y="29071"/>
                    <a:pt x="37124" y="28987"/>
                  </a:cubicBezTo>
                  <a:lnTo>
                    <a:pt x="34207" y="674"/>
                  </a:lnTo>
                  <a:cubicBezTo>
                    <a:pt x="34183" y="579"/>
                    <a:pt x="34111" y="472"/>
                    <a:pt x="34004" y="424"/>
                  </a:cubicBezTo>
                  <a:lnTo>
                    <a:pt x="32957" y="20"/>
                  </a:lnTo>
                  <a:cubicBezTo>
                    <a:pt x="32922" y="6"/>
                    <a:pt x="32886" y="0"/>
                    <a:pt x="328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56"/>
            <p:cNvSpPr/>
            <p:nvPr/>
          </p:nvSpPr>
          <p:spPr>
            <a:xfrm>
              <a:off x="4202600" y="2700450"/>
              <a:ext cx="14300" cy="27725"/>
            </a:xfrm>
            <a:custGeom>
              <a:avLst/>
              <a:gdLst/>
              <a:ahLst/>
              <a:cxnLst/>
              <a:rect l="l" t="t" r="r" b="b"/>
              <a:pathLst>
                <a:path w="572" h="1109" extrusionOk="0">
                  <a:moveTo>
                    <a:pt x="429" y="1"/>
                  </a:moveTo>
                  <a:cubicBezTo>
                    <a:pt x="429" y="1"/>
                    <a:pt x="179" y="203"/>
                    <a:pt x="84" y="501"/>
                  </a:cubicBezTo>
                  <a:cubicBezTo>
                    <a:pt x="0" y="799"/>
                    <a:pt x="72" y="1108"/>
                    <a:pt x="72" y="1108"/>
                  </a:cubicBezTo>
                  <a:cubicBezTo>
                    <a:pt x="72" y="1108"/>
                    <a:pt x="358" y="930"/>
                    <a:pt x="477" y="620"/>
                  </a:cubicBezTo>
                  <a:cubicBezTo>
                    <a:pt x="572" y="299"/>
                    <a:pt x="429" y="1"/>
                    <a:pt x="4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56"/>
            <p:cNvSpPr/>
            <p:nvPr/>
          </p:nvSpPr>
          <p:spPr>
            <a:xfrm>
              <a:off x="4206475" y="2638450"/>
              <a:ext cx="387575" cy="89425"/>
            </a:xfrm>
            <a:custGeom>
              <a:avLst/>
              <a:gdLst/>
              <a:ahLst/>
              <a:cxnLst/>
              <a:rect l="l" t="t" r="r" b="b"/>
              <a:pathLst>
                <a:path w="15503" h="3577" extrusionOk="0">
                  <a:moveTo>
                    <a:pt x="9434" y="1"/>
                  </a:moveTo>
                  <a:cubicBezTo>
                    <a:pt x="8761" y="1"/>
                    <a:pt x="8053" y="36"/>
                    <a:pt x="7322" y="124"/>
                  </a:cubicBezTo>
                  <a:cubicBezTo>
                    <a:pt x="5048" y="385"/>
                    <a:pt x="3084" y="1195"/>
                    <a:pt x="1846" y="2029"/>
                  </a:cubicBezTo>
                  <a:cubicBezTo>
                    <a:pt x="1226" y="2445"/>
                    <a:pt x="762" y="2838"/>
                    <a:pt x="464" y="3112"/>
                  </a:cubicBezTo>
                  <a:cubicBezTo>
                    <a:pt x="298" y="3267"/>
                    <a:pt x="203" y="3386"/>
                    <a:pt x="119" y="3457"/>
                  </a:cubicBezTo>
                  <a:lnTo>
                    <a:pt x="0" y="3576"/>
                  </a:lnTo>
                  <a:cubicBezTo>
                    <a:pt x="0" y="3576"/>
                    <a:pt x="48" y="3553"/>
                    <a:pt x="143" y="3469"/>
                  </a:cubicBezTo>
                  <a:cubicBezTo>
                    <a:pt x="226" y="3410"/>
                    <a:pt x="345" y="3291"/>
                    <a:pt x="512" y="3172"/>
                  </a:cubicBezTo>
                  <a:cubicBezTo>
                    <a:pt x="845" y="2910"/>
                    <a:pt x="1334" y="2564"/>
                    <a:pt x="1977" y="2207"/>
                  </a:cubicBezTo>
                  <a:cubicBezTo>
                    <a:pt x="3239" y="1481"/>
                    <a:pt x="5167" y="790"/>
                    <a:pt x="7394" y="528"/>
                  </a:cubicBezTo>
                  <a:cubicBezTo>
                    <a:pt x="8321" y="414"/>
                    <a:pt x="9217" y="372"/>
                    <a:pt x="10054" y="372"/>
                  </a:cubicBezTo>
                  <a:cubicBezTo>
                    <a:pt x="11215" y="372"/>
                    <a:pt x="12263" y="452"/>
                    <a:pt x="13121" y="528"/>
                  </a:cubicBezTo>
                  <a:cubicBezTo>
                    <a:pt x="13847" y="600"/>
                    <a:pt x="14442" y="671"/>
                    <a:pt x="14859" y="719"/>
                  </a:cubicBezTo>
                  <a:cubicBezTo>
                    <a:pt x="15276" y="766"/>
                    <a:pt x="15502" y="790"/>
                    <a:pt x="15502" y="790"/>
                  </a:cubicBezTo>
                  <a:cubicBezTo>
                    <a:pt x="15502" y="790"/>
                    <a:pt x="15276" y="755"/>
                    <a:pt x="14859" y="647"/>
                  </a:cubicBezTo>
                  <a:cubicBezTo>
                    <a:pt x="14454" y="552"/>
                    <a:pt x="13859" y="433"/>
                    <a:pt x="13133" y="314"/>
                  </a:cubicBezTo>
                  <a:cubicBezTo>
                    <a:pt x="12137" y="160"/>
                    <a:pt x="10865" y="1"/>
                    <a:pt x="94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56"/>
            <p:cNvSpPr/>
            <p:nvPr/>
          </p:nvSpPr>
          <p:spPr>
            <a:xfrm>
              <a:off x="4214500" y="2662975"/>
              <a:ext cx="385500" cy="66375"/>
            </a:xfrm>
            <a:custGeom>
              <a:avLst/>
              <a:gdLst/>
              <a:ahLst/>
              <a:cxnLst/>
              <a:rect l="l" t="t" r="r" b="b"/>
              <a:pathLst>
                <a:path w="15420" h="2655" extrusionOk="0">
                  <a:moveTo>
                    <a:pt x="9494" y="1"/>
                  </a:moveTo>
                  <a:cubicBezTo>
                    <a:pt x="8863" y="1"/>
                    <a:pt x="8199" y="33"/>
                    <a:pt x="7513" y="107"/>
                  </a:cubicBezTo>
                  <a:cubicBezTo>
                    <a:pt x="6430" y="238"/>
                    <a:pt x="5382" y="464"/>
                    <a:pt x="4465" y="714"/>
                  </a:cubicBezTo>
                  <a:cubicBezTo>
                    <a:pt x="4001" y="857"/>
                    <a:pt x="3572" y="988"/>
                    <a:pt x="3168" y="1131"/>
                  </a:cubicBezTo>
                  <a:cubicBezTo>
                    <a:pt x="2763" y="1286"/>
                    <a:pt x="2394" y="1429"/>
                    <a:pt x="2072" y="1583"/>
                  </a:cubicBezTo>
                  <a:cubicBezTo>
                    <a:pt x="1739" y="1714"/>
                    <a:pt x="1441" y="1881"/>
                    <a:pt x="1191" y="2000"/>
                  </a:cubicBezTo>
                  <a:cubicBezTo>
                    <a:pt x="917" y="2119"/>
                    <a:pt x="715" y="2238"/>
                    <a:pt x="536" y="2345"/>
                  </a:cubicBezTo>
                  <a:cubicBezTo>
                    <a:pt x="191" y="2548"/>
                    <a:pt x="1" y="2655"/>
                    <a:pt x="1" y="2655"/>
                  </a:cubicBezTo>
                  <a:cubicBezTo>
                    <a:pt x="1" y="2655"/>
                    <a:pt x="191" y="2572"/>
                    <a:pt x="560" y="2405"/>
                  </a:cubicBezTo>
                  <a:cubicBezTo>
                    <a:pt x="739" y="2333"/>
                    <a:pt x="965" y="2226"/>
                    <a:pt x="1239" y="2119"/>
                  </a:cubicBezTo>
                  <a:cubicBezTo>
                    <a:pt x="1501" y="2012"/>
                    <a:pt x="1798" y="1893"/>
                    <a:pt x="2144" y="1774"/>
                  </a:cubicBezTo>
                  <a:cubicBezTo>
                    <a:pt x="2489" y="1655"/>
                    <a:pt x="2858" y="1524"/>
                    <a:pt x="3263" y="1405"/>
                  </a:cubicBezTo>
                  <a:cubicBezTo>
                    <a:pt x="3656" y="1274"/>
                    <a:pt x="4096" y="1167"/>
                    <a:pt x="4549" y="1048"/>
                  </a:cubicBezTo>
                  <a:cubicBezTo>
                    <a:pt x="5477" y="821"/>
                    <a:pt x="6490" y="631"/>
                    <a:pt x="7573" y="512"/>
                  </a:cubicBezTo>
                  <a:cubicBezTo>
                    <a:pt x="8525" y="418"/>
                    <a:pt x="9449" y="379"/>
                    <a:pt x="10298" y="379"/>
                  </a:cubicBezTo>
                  <a:cubicBezTo>
                    <a:pt x="10415" y="379"/>
                    <a:pt x="10531" y="379"/>
                    <a:pt x="10645" y="381"/>
                  </a:cubicBezTo>
                  <a:cubicBezTo>
                    <a:pt x="11121" y="393"/>
                    <a:pt x="11562" y="393"/>
                    <a:pt x="11978" y="440"/>
                  </a:cubicBezTo>
                  <a:cubicBezTo>
                    <a:pt x="12395" y="464"/>
                    <a:pt x="12776" y="512"/>
                    <a:pt x="13145" y="559"/>
                  </a:cubicBezTo>
                  <a:cubicBezTo>
                    <a:pt x="13502" y="607"/>
                    <a:pt x="13812" y="667"/>
                    <a:pt x="14098" y="702"/>
                  </a:cubicBezTo>
                  <a:cubicBezTo>
                    <a:pt x="14371" y="750"/>
                    <a:pt x="14610" y="798"/>
                    <a:pt x="14812" y="845"/>
                  </a:cubicBezTo>
                  <a:cubicBezTo>
                    <a:pt x="15193" y="917"/>
                    <a:pt x="15419" y="964"/>
                    <a:pt x="15419" y="964"/>
                  </a:cubicBezTo>
                  <a:cubicBezTo>
                    <a:pt x="15419" y="964"/>
                    <a:pt x="15205" y="905"/>
                    <a:pt x="14812" y="762"/>
                  </a:cubicBezTo>
                  <a:cubicBezTo>
                    <a:pt x="14610" y="702"/>
                    <a:pt x="14371" y="631"/>
                    <a:pt x="14098" y="571"/>
                  </a:cubicBezTo>
                  <a:cubicBezTo>
                    <a:pt x="13812" y="512"/>
                    <a:pt x="13502" y="417"/>
                    <a:pt x="13145" y="357"/>
                  </a:cubicBezTo>
                  <a:cubicBezTo>
                    <a:pt x="12800" y="286"/>
                    <a:pt x="12395" y="214"/>
                    <a:pt x="11978" y="166"/>
                  </a:cubicBezTo>
                  <a:cubicBezTo>
                    <a:pt x="11562" y="95"/>
                    <a:pt x="11097" y="59"/>
                    <a:pt x="10621" y="36"/>
                  </a:cubicBezTo>
                  <a:cubicBezTo>
                    <a:pt x="10259" y="13"/>
                    <a:pt x="9882" y="1"/>
                    <a:pt x="94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56"/>
            <p:cNvSpPr/>
            <p:nvPr/>
          </p:nvSpPr>
          <p:spPr>
            <a:xfrm>
              <a:off x="4234450" y="2716000"/>
              <a:ext cx="105700" cy="28250"/>
            </a:xfrm>
            <a:custGeom>
              <a:avLst/>
              <a:gdLst/>
              <a:ahLst/>
              <a:cxnLst/>
              <a:rect l="l" t="t" r="r" b="b"/>
              <a:pathLst>
                <a:path w="4228" h="1130" extrusionOk="0">
                  <a:moveTo>
                    <a:pt x="3016" y="1"/>
                  </a:moveTo>
                  <a:cubicBezTo>
                    <a:pt x="2706" y="1"/>
                    <a:pt x="2358" y="28"/>
                    <a:pt x="2001" y="105"/>
                  </a:cubicBezTo>
                  <a:cubicBezTo>
                    <a:pt x="1370" y="248"/>
                    <a:pt x="869" y="510"/>
                    <a:pt x="524" y="724"/>
                  </a:cubicBezTo>
                  <a:cubicBezTo>
                    <a:pt x="179" y="951"/>
                    <a:pt x="0" y="1129"/>
                    <a:pt x="0" y="1129"/>
                  </a:cubicBezTo>
                  <a:cubicBezTo>
                    <a:pt x="0" y="1129"/>
                    <a:pt x="238" y="1046"/>
                    <a:pt x="619" y="903"/>
                  </a:cubicBezTo>
                  <a:cubicBezTo>
                    <a:pt x="1000" y="772"/>
                    <a:pt x="1512" y="629"/>
                    <a:pt x="2084" y="486"/>
                  </a:cubicBezTo>
                  <a:cubicBezTo>
                    <a:pt x="2667" y="367"/>
                    <a:pt x="3191" y="284"/>
                    <a:pt x="3596" y="236"/>
                  </a:cubicBezTo>
                  <a:cubicBezTo>
                    <a:pt x="3977" y="189"/>
                    <a:pt x="4227" y="177"/>
                    <a:pt x="4227" y="177"/>
                  </a:cubicBezTo>
                  <a:cubicBezTo>
                    <a:pt x="4227" y="177"/>
                    <a:pt x="3989" y="105"/>
                    <a:pt x="3596" y="34"/>
                  </a:cubicBezTo>
                  <a:cubicBezTo>
                    <a:pt x="3429" y="14"/>
                    <a:pt x="3232" y="1"/>
                    <a:pt x="30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56"/>
            <p:cNvSpPr/>
            <p:nvPr/>
          </p:nvSpPr>
          <p:spPr>
            <a:xfrm>
              <a:off x="4262425" y="2738575"/>
              <a:ext cx="74450" cy="14600"/>
            </a:xfrm>
            <a:custGeom>
              <a:avLst/>
              <a:gdLst/>
              <a:ahLst/>
              <a:cxnLst/>
              <a:rect l="l" t="t" r="r" b="b"/>
              <a:pathLst>
                <a:path w="2978" h="584" extrusionOk="0">
                  <a:moveTo>
                    <a:pt x="1950" y="0"/>
                  </a:moveTo>
                  <a:cubicBezTo>
                    <a:pt x="1789" y="0"/>
                    <a:pt x="1616" y="11"/>
                    <a:pt x="1441" y="36"/>
                  </a:cubicBezTo>
                  <a:cubicBezTo>
                    <a:pt x="1024" y="95"/>
                    <a:pt x="655" y="238"/>
                    <a:pt x="405" y="357"/>
                  </a:cubicBezTo>
                  <a:cubicBezTo>
                    <a:pt x="143" y="476"/>
                    <a:pt x="1" y="583"/>
                    <a:pt x="1" y="583"/>
                  </a:cubicBezTo>
                  <a:cubicBezTo>
                    <a:pt x="1" y="583"/>
                    <a:pt x="179" y="571"/>
                    <a:pt x="441" y="536"/>
                  </a:cubicBezTo>
                  <a:cubicBezTo>
                    <a:pt x="715" y="512"/>
                    <a:pt x="1084" y="476"/>
                    <a:pt x="1489" y="417"/>
                  </a:cubicBezTo>
                  <a:cubicBezTo>
                    <a:pt x="1894" y="357"/>
                    <a:pt x="2263" y="286"/>
                    <a:pt x="2525" y="238"/>
                  </a:cubicBezTo>
                  <a:cubicBezTo>
                    <a:pt x="2798" y="202"/>
                    <a:pt x="2977" y="155"/>
                    <a:pt x="2977" y="155"/>
                  </a:cubicBezTo>
                  <a:cubicBezTo>
                    <a:pt x="2977" y="155"/>
                    <a:pt x="2798" y="95"/>
                    <a:pt x="2525" y="48"/>
                  </a:cubicBezTo>
                  <a:cubicBezTo>
                    <a:pt x="2373" y="20"/>
                    <a:pt x="2173" y="0"/>
                    <a:pt x="19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56"/>
            <p:cNvSpPr/>
            <p:nvPr/>
          </p:nvSpPr>
          <p:spPr>
            <a:xfrm>
              <a:off x="4302900" y="2756125"/>
              <a:ext cx="473000" cy="113125"/>
            </a:xfrm>
            <a:custGeom>
              <a:avLst/>
              <a:gdLst/>
              <a:ahLst/>
              <a:cxnLst/>
              <a:rect l="l" t="t" r="r" b="b"/>
              <a:pathLst>
                <a:path w="18920" h="4525" extrusionOk="0">
                  <a:moveTo>
                    <a:pt x="6002" y="0"/>
                  </a:moveTo>
                  <a:cubicBezTo>
                    <a:pt x="5406" y="12"/>
                    <a:pt x="4847" y="12"/>
                    <a:pt x="4311" y="72"/>
                  </a:cubicBezTo>
                  <a:cubicBezTo>
                    <a:pt x="4049" y="108"/>
                    <a:pt x="3787" y="119"/>
                    <a:pt x="3549" y="155"/>
                  </a:cubicBezTo>
                  <a:cubicBezTo>
                    <a:pt x="3311" y="191"/>
                    <a:pt x="3073" y="227"/>
                    <a:pt x="2846" y="250"/>
                  </a:cubicBezTo>
                  <a:cubicBezTo>
                    <a:pt x="2406" y="310"/>
                    <a:pt x="2013" y="405"/>
                    <a:pt x="1656" y="477"/>
                  </a:cubicBezTo>
                  <a:cubicBezTo>
                    <a:pt x="1299" y="536"/>
                    <a:pt x="1001" y="608"/>
                    <a:pt x="763" y="691"/>
                  </a:cubicBezTo>
                  <a:cubicBezTo>
                    <a:pt x="275" y="822"/>
                    <a:pt x="1" y="893"/>
                    <a:pt x="1" y="893"/>
                  </a:cubicBezTo>
                  <a:cubicBezTo>
                    <a:pt x="1" y="893"/>
                    <a:pt x="287" y="834"/>
                    <a:pt x="775" y="751"/>
                  </a:cubicBezTo>
                  <a:cubicBezTo>
                    <a:pt x="1037" y="703"/>
                    <a:pt x="1334" y="643"/>
                    <a:pt x="1691" y="596"/>
                  </a:cubicBezTo>
                  <a:cubicBezTo>
                    <a:pt x="2049" y="548"/>
                    <a:pt x="2442" y="477"/>
                    <a:pt x="2894" y="453"/>
                  </a:cubicBezTo>
                  <a:cubicBezTo>
                    <a:pt x="3120" y="429"/>
                    <a:pt x="3358" y="405"/>
                    <a:pt x="3596" y="393"/>
                  </a:cubicBezTo>
                  <a:cubicBezTo>
                    <a:pt x="3835" y="370"/>
                    <a:pt x="4085" y="370"/>
                    <a:pt x="4347" y="358"/>
                  </a:cubicBezTo>
                  <a:cubicBezTo>
                    <a:pt x="4525" y="350"/>
                    <a:pt x="4706" y="347"/>
                    <a:pt x="4891" y="347"/>
                  </a:cubicBezTo>
                  <a:cubicBezTo>
                    <a:pt x="5259" y="347"/>
                    <a:pt x="5640" y="358"/>
                    <a:pt x="6037" y="358"/>
                  </a:cubicBezTo>
                  <a:cubicBezTo>
                    <a:pt x="7204" y="417"/>
                    <a:pt x="8502" y="536"/>
                    <a:pt x="9835" y="786"/>
                  </a:cubicBezTo>
                  <a:cubicBezTo>
                    <a:pt x="11169" y="1060"/>
                    <a:pt x="12419" y="1417"/>
                    <a:pt x="13526" y="1798"/>
                  </a:cubicBezTo>
                  <a:cubicBezTo>
                    <a:pt x="14086" y="2013"/>
                    <a:pt x="14622" y="2203"/>
                    <a:pt x="15098" y="2429"/>
                  </a:cubicBezTo>
                  <a:cubicBezTo>
                    <a:pt x="15336" y="2536"/>
                    <a:pt x="15574" y="2632"/>
                    <a:pt x="15788" y="2739"/>
                  </a:cubicBezTo>
                  <a:cubicBezTo>
                    <a:pt x="16003" y="2846"/>
                    <a:pt x="16229" y="2953"/>
                    <a:pt x="16419" y="3048"/>
                  </a:cubicBezTo>
                  <a:cubicBezTo>
                    <a:pt x="16824" y="3251"/>
                    <a:pt x="17170" y="3453"/>
                    <a:pt x="17479" y="3632"/>
                  </a:cubicBezTo>
                  <a:cubicBezTo>
                    <a:pt x="17789" y="3810"/>
                    <a:pt x="18051" y="3977"/>
                    <a:pt x="18265" y="4108"/>
                  </a:cubicBezTo>
                  <a:cubicBezTo>
                    <a:pt x="18682" y="4382"/>
                    <a:pt x="18920" y="4525"/>
                    <a:pt x="18920" y="4525"/>
                  </a:cubicBezTo>
                  <a:cubicBezTo>
                    <a:pt x="18920" y="4525"/>
                    <a:pt x="18694" y="4358"/>
                    <a:pt x="18217" y="4001"/>
                  </a:cubicBezTo>
                  <a:cubicBezTo>
                    <a:pt x="18027" y="3858"/>
                    <a:pt x="17777" y="3679"/>
                    <a:pt x="17479" y="3477"/>
                  </a:cubicBezTo>
                  <a:cubicBezTo>
                    <a:pt x="17181" y="3287"/>
                    <a:pt x="16848" y="3048"/>
                    <a:pt x="16455" y="2846"/>
                  </a:cubicBezTo>
                  <a:cubicBezTo>
                    <a:pt x="16253" y="2727"/>
                    <a:pt x="16050" y="2608"/>
                    <a:pt x="15836" y="2489"/>
                  </a:cubicBezTo>
                  <a:cubicBezTo>
                    <a:pt x="15634" y="2370"/>
                    <a:pt x="15396" y="2263"/>
                    <a:pt x="15157" y="2144"/>
                  </a:cubicBezTo>
                  <a:cubicBezTo>
                    <a:pt x="14693" y="1905"/>
                    <a:pt x="14157" y="1703"/>
                    <a:pt x="13610" y="1465"/>
                  </a:cubicBezTo>
                  <a:cubicBezTo>
                    <a:pt x="12490" y="1024"/>
                    <a:pt x="11228" y="643"/>
                    <a:pt x="9871" y="370"/>
                  </a:cubicBezTo>
                  <a:cubicBezTo>
                    <a:pt x="8514" y="119"/>
                    <a:pt x="7192" y="12"/>
                    <a:pt x="600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56"/>
            <p:cNvSpPr/>
            <p:nvPr/>
          </p:nvSpPr>
          <p:spPr>
            <a:xfrm>
              <a:off x="4331475" y="2783675"/>
              <a:ext cx="317625" cy="61175"/>
            </a:xfrm>
            <a:custGeom>
              <a:avLst/>
              <a:gdLst/>
              <a:ahLst/>
              <a:cxnLst/>
              <a:rect l="l" t="t" r="r" b="b"/>
              <a:pathLst>
                <a:path w="12705" h="2447" extrusionOk="0">
                  <a:moveTo>
                    <a:pt x="4710" y="0"/>
                  </a:moveTo>
                  <a:cubicBezTo>
                    <a:pt x="4454" y="0"/>
                    <a:pt x="4205" y="7"/>
                    <a:pt x="3966" y="18"/>
                  </a:cubicBezTo>
                  <a:cubicBezTo>
                    <a:pt x="3156" y="65"/>
                    <a:pt x="2442" y="149"/>
                    <a:pt x="1870" y="268"/>
                  </a:cubicBezTo>
                  <a:cubicBezTo>
                    <a:pt x="1572" y="315"/>
                    <a:pt x="1310" y="387"/>
                    <a:pt x="1072" y="446"/>
                  </a:cubicBezTo>
                  <a:cubicBezTo>
                    <a:pt x="858" y="494"/>
                    <a:pt x="656" y="553"/>
                    <a:pt x="501" y="613"/>
                  </a:cubicBezTo>
                  <a:lnTo>
                    <a:pt x="1" y="780"/>
                  </a:lnTo>
                  <a:cubicBezTo>
                    <a:pt x="1" y="780"/>
                    <a:pt x="179" y="732"/>
                    <a:pt x="513" y="672"/>
                  </a:cubicBezTo>
                  <a:cubicBezTo>
                    <a:pt x="679" y="637"/>
                    <a:pt x="870" y="601"/>
                    <a:pt x="1108" y="565"/>
                  </a:cubicBezTo>
                  <a:cubicBezTo>
                    <a:pt x="1334" y="530"/>
                    <a:pt x="1596" y="494"/>
                    <a:pt x="1894" y="458"/>
                  </a:cubicBezTo>
                  <a:cubicBezTo>
                    <a:pt x="2477" y="387"/>
                    <a:pt x="3192" y="339"/>
                    <a:pt x="3966" y="339"/>
                  </a:cubicBezTo>
                  <a:cubicBezTo>
                    <a:pt x="4751" y="339"/>
                    <a:pt x="5609" y="387"/>
                    <a:pt x="6502" y="506"/>
                  </a:cubicBezTo>
                  <a:cubicBezTo>
                    <a:pt x="7395" y="625"/>
                    <a:pt x="8228" y="803"/>
                    <a:pt x="8978" y="994"/>
                  </a:cubicBezTo>
                  <a:cubicBezTo>
                    <a:pt x="9728" y="1208"/>
                    <a:pt x="10395" y="1423"/>
                    <a:pt x="10943" y="1649"/>
                  </a:cubicBezTo>
                  <a:cubicBezTo>
                    <a:pt x="11228" y="1756"/>
                    <a:pt x="11466" y="1875"/>
                    <a:pt x="11693" y="1958"/>
                  </a:cubicBezTo>
                  <a:cubicBezTo>
                    <a:pt x="11919" y="2054"/>
                    <a:pt x="12098" y="2149"/>
                    <a:pt x="12240" y="2220"/>
                  </a:cubicBezTo>
                  <a:cubicBezTo>
                    <a:pt x="12538" y="2363"/>
                    <a:pt x="12705" y="2446"/>
                    <a:pt x="12705" y="2446"/>
                  </a:cubicBezTo>
                  <a:cubicBezTo>
                    <a:pt x="12705" y="2446"/>
                    <a:pt x="12550" y="2351"/>
                    <a:pt x="12264" y="2161"/>
                  </a:cubicBezTo>
                  <a:cubicBezTo>
                    <a:pt x="12133" y="2065"/>
                    <a:pt x="11955" y="1958"/>
                    <a:pt x="11752" y="1839"/>
                  </a:cubicBezTo>
                  <a:cubicBezTo>
                    <a:pt x="11538" y="1744"/>
                    <a:pt x="11300" y="1589"/>
                    <a:pt x="11038" y="1470"/>
                  </a:cubicBezTo>
                  <a:cubicBezTo>
                    <a:pt x="10502" y="1208"/>
                    <a:pt x="9847" y="934"/>
                    <a:pt x="9085" y="684"/>
                  </a:cubicBezTo>
                  <a:cubicBezTo>
                    <a:pt x="8323" y="446"/>
                    <a:pt x="7466" y="232"/>
                    <a:pt x="6549" y="125"/>
                  </a:cubicBezTo>
                  <a:cubicBezTo>
                    <a:pt x="5912" y="34"/>
                    <a:pt x="5292" y="0"/>
                    <a:pt x="47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56"/>
            <p:cNvSpPr/>
            <p:nvPr/>
          </p:nvSpPr>
          <p:spPr>
            <a:xfrm>
              <a:off x="4752075" y="2896925"/>
              <a:ext cx="521225" cy="225350"/>
            </a:xfrm>
            <a:custGeom>
              <a:avLst/>
              <a:gdLst/>
              <a:ahLst/>
              <a:cxnLst/>
              <a:rect l="l" t="t" r="r" b="b"/>
              <a:pathLst>
                <a:path w="20849" h="9014" extrusionOk="0">
                  <a:moveTo>
                    <a:pt x="0" y="0"/>
                  </a:moveTo>
                  <a:cubicBezTo>
                    <a:pt x="1" y="0"/>
                    <a:pt x="1144" y="572"/>
                    <a:pt x="2989" y="1500"/>
                  </a:cubicBezTo>
                  <a:cubicBezTo>
                    <a:pt x="4822" y="2441"/>
                    <a:pt x="7370" y="3715"/>
                    <a:pt x="10180" y="5144"/>
                  </a:cubicBezTo>
                  <a:cubicBezTo>
                    <a:pt x="11585" y="5846"/>
                    <a:pt x="12907" y="6549"/>
                    <a:pt x="14157" y="7120"/>
                  </a:cubicBezTo>
                  <a:cubicBezTo>
                    <a:pt x="15395" y="7691"/>
                    <a:pt x="16550" y="8156"/>
                    <a:pt x="17550" y="8430"/>
                  </a:cubicBezTo>
                  <a:cubicBezTo>
                    <a:pt x="18550" y="8727"/>
                    <a:pt x="19360" y="8882"/>
                    <a:pt x="19943" y="8942"/>
                  </a:cubicBezTo>
                  <a:cubicBezTo>
                    <a:pt x="20241" y="8989"/>
                    <a:pt x="20467" y="8989"/>
                    <a:pt x="20610" y="9001"/>
                  </a:cubicBezTo>
                  <a:cubicBezTo>
                    <a:pt x="20777" y="9013"/>
                    <a:pt x="20848" y="9013"/>
                    <a:pt x="20848" y="9013"/>
                  </a:cubicBezTo>
                  <a:cubicBezTo>
                    <a:pt x="20848" y="9013"/>
                    <a:pt x="20777" y="9013"/>
                    <a:pt x="20634" y="8989"/>
                  </a:cubicBezTo>
                  <a:cubicBezTo>
                    <a:pt x="20479" y="8965"/>
                    <a:pt x="20253" y="8942"/>
                    <a:pt x="19979" y="8882"/>
                  </a:cubicBezTo>
                  <a:cubicBezTo>
                    <a:pt x="19407" y="8787"/>
                    <a:pt x="18586" y="8596"/>
                    <a:pt x="17622" y="8251"/>
                  </a:cubicBezTo>
                  <a:cubicBezTo>
                    <a:pt x="16645" y="7918"/>
                    <a:pt x="15526" y="7441"/>
                    <a:pt x="14300" y="6822"/>
                  </a:cubicBezTo>
                  <a:cubicBezTo>
                    <a:pt x="13085" y="6215"/>
                    <a:pt x="11764" y="5501"/>
                    <a:pt x="10359" y="4786"/>
                  </a:cubicBezTo>
                  <a:cubicBezTo>
                    <a:pt x="7549" y="3358"/>
                    <a:pt x="4953" y="2155"/>
                    <a:pt x="3072" y="1322"/>
                  </a:cubicBezTo>
                  <a:cubicBezTo>
                    <a:pt x="1191" y="476"/>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56"/>
            <p:cNvSpPr/>
            <p:nvPr/>
          </p:nvSpPr>
          <p:spPr>
            <a:xfrm>
              <a:off x="4671700" y="2720700"/>
              <a:ext cx="519425" cy="273575"/>
            </a:xfrm>
            <a:custGeom>
              <a:avLst/>
              <a:gdLst/>
              <a:ahLst/>
              <a:cxnLst/>
              <a:rect l="l" t="t" r="r" b="b"/>
              <a:pathLst>
                <a:path w="20777" h="10943" extrusionOk="0">
                  <a:moveTo>
                    <a:pt x="1" y="1"/>
                  </a:moveTo>
                  <a:lnTo>
                    <a:pt x="1" y="1"/>
                  </a:lnTo>
                  <a:cubicBezTo>
                    <a:pt x="1" y="1"/>
                    <a:pt x="322" y="96"/>
                    <a:pt x="894" y="274"/>
                  </a:cubicBezTo>
                  <a:cubicBezTo>
                    <a:pt x="1036" y="322"/>
                    <a:pt x="1191" y="382"/>
                    <a:pt x="1370" y="417"/>
                  </a:cubicBezTo>
                  <a:cubicBezTo>
                    <a:pt x="1537" y="477"/>
                    <a:pt x="1727" y="560"/>
                    <a:pt x="1918" y="632"/>
                  </a:cubicBezTo>
                  <a:cubicBezTo>
                    <a:pt x="2310" y="798"/>
                    <a:pt x="2763" y="941"/>
                    <a:pt x="3239" y="1179"/>
                  </a:cubicBezTo>
                  <a:cubicBezTo>
                    <a:pt x="3477" y="1286"/>
                    <a:pt x="3739" y="1406"/>
                    <a:pt x="4001" y="1525"/>
                  </a:cubicBezTo>
                  <a:cubicBezTo>
                    <a:pt x="4275" y="1644"/>
                    <a:pt x="4525" y="1787"/>
                    <a:pt x="4811" y="1941"/>
                  </a:cubicBezTo>
                  <a:cubicBezTo>
                    <a:pt x="5370" y="2227"/>
                    <a:pt x="5942" y="2560"/>
                    <a:pt x="6549" y="2918"/>
                  </a:cubicBezTo>
                  <a:cubicBezTo>
                    <a:pt x="7752" y="3656"/>
                    <a:pt x="9037" y="4513"/>
                    <a:pt x="10383" y="5418"/>
                  </a:cubicBezTo>
                  <a:cubicBezTo>
                    <a:pt x="11740" y="6335"/>
                    <a:pt x="13038" y="7192"/>
                    <a:pt x="14240" y="7942"/>
                  </a:cubicBezTo>
                  <a:cubicBezTo>
                    <a:pt x="14848" y="8299"/>
                    <a:pt x="15419" y="8633"/>
                    <a:pt x="15979" y="8930"/>
                  </a:cubicBezTo>
                  <a:cubicBezTo>
                    <a:pt x="16265" y="9085"/>
                    <a:pt x="16515" y="9228"/>
                    <a:pt x="16788" y="9371"/>
                  </a:cubicBezTo>
                  <a:cubicBezTo>
                    <a:pt x="17050" y="9490"/>
                    <a:pt x="17312" y="9609"/>
                    <a:pt x="17550" y="9728"/>
                  </a:cubicBezTo>
                  <a:cubicBezTo>
                    <a:pt x="18027" y="9966"/>
                    <a:pt x="18491" y="10121"/>
                    <a:pt x="18872" y="10288"/>
                  </a:cubicBezTo>
                  <a:cubicBezTo>
                    <a:pt x="19063" y="10383"/>
                    <a:pt x="19241" y="10454"/>
                    <a:pt x="19420" y="10514"/>
                  </a:cubicBezTo>
                  <a:cubicBezTo>
                    <a:pt x="19598" y="10573"/>
                    <a:pt x="19753" y="10621"/>
                    <a:pt x="19896" y="10657"/>
                  </a:cubicBezTo>
                  <a:cubicBezTo>
                    <a:pt x="20467" y="10835"/>
                    <a:pt x="20777" y="10942"/>
                    <a:pt x="20777" y="10942"/>
                  </a:cubicBezTo>
                  <a:cubicBezTo>
                    <a:pt x="20777" y="10942"/>
                    <a:pt x="20479" y="10823"/>
                    <a:pt x="19932" y="10585"/>
                  </a:cubicBezTo>
                  <a:cubicBezTo>
                    <a:pt x="19789" y="10526"/>
                    <a:pt x="19634" y="10466"/>
                    <a:pt x="19467" y="10407"/>
                  </a:cubicBezTo>
                  <a:cubicBezTo>
                    <a:pt x="19301" y="10335"/>
                    <a:pt x="19122" y="10240"/>
                    <a:pt x="18932" y="10157"/>
                  </a:cubicBezTo>
                  <a:cubicBezTo>
                    <a:pt x="18539" y="9978"/>
                    <a:pt x="18098" y="9799"/>
                    <a:pt x="17634" y="9526"/>
                  </a:cubicBezTo>
                  <a:cubicBezTo>
                    <a:pt x="17396" y="9407"/>
                    <a:pt x="17146" y="9276"/>
                    <a:pt x="16896" y="9145"/>
                  </a:cubicBezTo>
                  <a:cubicBezTo>
                    <a:pt x="16622" y="8990"/>
                    <a:pt x="16372" y="8847"/>
                    <a:pt x="16098" y="8680"/>
                  </a:cubicBezTo>
                  <a:cubicBezTo>
                    <a:pt x="15562" y="8383"/>
                    <a:pt x="15002" y="8013"/>
                    <a:pt x="14407" y="7644"/>
                  </a:cubicBezTo>
                  <a:cubicBezTo>
                    <a:pt x="13217" y="6870"/>
                    <a:pt x="11954" y="6001"/>
                    <a:pt x="10597" y="5085"/>
                  </a:cubicBezTo>
                  <a:cubicBezTo>
                    <a:pt x="9252" y="4168"/>
                    <a:pt x="7942" y="3334"/>
                    <a:pt x="6716" y="2620"/>
                  </a:cubicBezTo>
                  <a:cubicBezTo>
                    <a:pt x="6085" y="2287"/>
                    <a:pt x="5501" y="1953"/>
                    <a:pt x="4930" y="1691"/>
                  </a:cubicBezTo>
                  <a:cubicBezTo>
                    <a:pt x="4644" y="1548"/>
                    <a:pt x="4370" y="1417"/>
                    <a:pt x="4108" y="1298"/>
                  </a:cubicBezTo>
                  <a:cubicBezTo>
                    <a:pt x="3834" y="1191"/>
                    <a:pt x="3584" y="1096"/>
                    <a:pt x="3334" y="989"/>
                  </a:cubicBezTo>
                  <a:cubicBezTo>
                    <a:pt x="2846" y="774"/>
                    <a:pt x="2370" y="644"/>
                    <a:pt x="1965" y="513"/>
                  </a:cubicBezTo>
                  <a:cubicBezTo>
                    <a:pt x="1751" y="453"/>
                    <a:pt x="1572" y="382"/>
                    <a:pt x="1394" y="334"/>
                  </a:cubicBezTo>
                  <a:cubicBezTo>
                    <a:pt x="1215" y="286"/>
                    <a:pt x="1060" y="239"/>
                    <a:pt x="905" y="215"/>
                  </a:cubicBezTo>
                  <a:cubicBezTo>
                    <a:pt x="322" y="84"/>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56"/>
            <p:cNvSpPr/>
            <p:nvPr/>
          </p:nvSpPr>
          <p:spPr>
            <a:xfrm>
              <a:off x="4713075" y="2707000"/>
              <a:ext cx="304225" cy="181000"/>
            </a:xfrm>
            <a:custGeom>
              <a:avLst/>
              <a:gdLst/>
              <a:ahLst/>
              <a:cxnLst/>
              <a:rect l="l" t="t" r="r" b="b"/>
              <a:pathLst>
                <a:path w="12169" h="7240" extrusionOk="0">
                  <a:moveTo>
                    <a:pt x="1" y="1"/>
                  </a:moveTo>
                  <a:lnTo>
                    <a:pt x="501" y="251"/>
                  </a:lnTo>
                  <a:cubicBezTo>
                    <a:pt x="834" y="406"/>
                    <a:pt x="1286" y="644"/>
                    <a:pt x="1858" y="941"/>
                  </a:cubicBezTo>
                  <a:cubicBezTo>
                    <a:pt x="3001" y="1537"/>
                    <a:pt x="4549" y="2382"/>
                    <a:pt x="6228" y="3382"/>
                  </a:cubicBezTo>
                  <a:cubicBezTo>
                    <a:pt x="7918" y="4382"/>
                    <a:pt x="9407" y="5347"/>
                    <a:pt x="10466" y="6061"/>
                  </a:cubicBezTo>
                  <a:cubicBezTo>
                    <a:pt x="11002" y="6418"/>
                    <a:pt x="11419" y="6716"/>
                    <a:pt x="11716" y="6918"/>
                  </a:cubicBezTo>
                  <a:cubicBezTo>
                    <a:pt x="12014" y="7121"/>
                    <a:pt x="12169" y="7240"/>
                    <a:pt x="12169" y="7240"/>
                  </a:cubicBezTo>
                  <a:cubicBezTo>
                    <a:pt x="12169" y="7240"/>
                    <a:pt x="12026" y="7097"/>
                    <a:pt x="11728" y="6859"/>
                  </a:cubicBezTo>
                  <a:cubicBezTo>
                    <a:pt x="11454" y="6621"/>
                    <a:pt x="11050" y="6299"/>
                    <a:pt x="10550" y="5894"/>
                  </a:cubicBezTo>
                  <a:cubicBezTo>
                    <a:pt x="9537" y="5097"/>
                    <a:pt x="8109" y="4049"/>
                    <a:pt x="6406" y="3037"/>
                  </a:cubicBezTo>
                  <a:cubicBezTo>
                    <a:pt x="4727" y="2025"/>
                    <a:pt x="3120" y="1263"/>
                    <a:pt x="1929" y="763"/>
                  </a:cubicBezTo>
                  <a:cubicBezTo>
                    <a:pt x="1334" y="513"/>
                    <a:pt x="858" y="310"/>
                    <a:pt x="513" y="191"/>
                  </a:cubicBezTo>
                  <a:cubicBezTo>
                    <a:pt x="191" y="72"/>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56"/>
            <p:cNvSpPr/>
            <p:nvPr/>
          </p:nvSpPr>
          <p:spPr>
            <a:xfrm>
              <a:off x="3092050" y="2249900"/>
              <a:ext cx="231600" cy="83575"/>
            </a:xfrm>
            <a:custGeom>
              <a:avLst/>
              <a:gdLst/>
              <a:ahLst/>
              <a:cxnLst/>
              <a:rect l="l" t="t" r="r" b="b"/>
              <a:pathLst>
                <a:path w="9264" h="3343" extrusionOk="0">
                  <a:moveTo>
                    <a:pt x="9256" y="303"/>
                  </a:moveTo>
                  <a:lnTo>
                    <a:pt x="9256" y="303"/>
                  </a:lnTo>
                  <a:cubicBezTo>
                    <a:pt x="9261" y="305"/>
                    <a:pt x="9263" y="307"/>
                    <a:pt x="9263" y="307"/>
                  </a:cubicBezTo>
                  <a:lnTo>
                    <a:pt x="9256" y="303"/>
                  </a:lnTo>
                  <a:close/>
                  <a:moveTo>
                    <a:pt x="8613" y="0"/>
                  </a:moveTo>
                  <a:cubicBezTo>
                    <a:pt x="8554" y="0"/>
                    <a:pt x="8492" y="9"/>
                    <a:pt x="8430" y="33"/>
                  </a:cubicBezTo>
                  <a:cubicBezTo>
                    <a:pt x="8346" y="68"/>
                    <a:pt x="8239" y="140"/>
                    <a:pt x="8180" y="259"/>
                  </a:cubicBezTo>
                  <a:cubicBezTo>
                    <a:pt x="8120" y="378"/>
                    <a:pt x="8120" y="485"/>
                    <a:pt x="8061" y="509"/>
                  </a:cubicBezTo>
                  <a:cubicBezTo>
                    <a:pt x="8033" y="537"/>
                    <a:pt x="7989" y="548"/>
                    <a:pt x="7933" y="548"/>
                  </a:cubicBezTo>
                  <a:cubicBezTo>
                    <a:pt x="7893" y="548"/>
                    <a:pt x="7848" y="543"/>
                    <a:pt x="7799" y="533"/>
                  </a:cubicBezTo>
                  <a:cubicBezTo>
                    <a:pt x="7680" y="521"/>
                    <a:pt x="7537" y="473"/>
                    <a:pt x="7382" y="473"/>
                  </a:cubicBezTo>
                  <a:cubicBezTo>
                    <a:pt x="7287" y="473"/>
                    <a:pt x="7180" y="485"/>
                    <a:pt x="7096" y="545"/>
                  </a:cubicBezTo>
                  <a:cubicBezTo>
                    <a:pt x="7001" y="604"/>
                    <a:pt x="6941" y="723"/>
                    <a:pt x="6918" y="783"/>
                  </a:cubicBezTo>
                  <a:cubicBezTo>
                    <a:pt x="6870" y="902"/>
                    <a:pt x="6799" y="973"/>
                    <a:pt x="6691" y="1057"/>
                  </a:cubicBezTo>
                  <a:cubicBezTo>
                    <a:pt x="6477" y="1188"/>
                    <a:pt x="6168" y="1247"/>
                    <a:pt x="5846" y="1319"/>
                  </a:cubicBezTo>
                  <a:cubicBezTo>
                    <a:pt x="5513" y="1390"/>
                    <a:pt x="5179" y="1485"/>
                    <a:pt x="4834" y="1569"/>
                  </a:cubicBezTo>
                  <a:cubicBezTo>
                    <a:pt x="3453" y="1950"/>
                    <a:pt x="2239" y="2378"/>
                    <a:pt x="1381" y="2735"/>
                  </a:cubicBezTo>
                  <a:cubicBezTo>
                    <a:pt x="512" y="3093"/>
                    <a:pt x="0" y="3343"/>
                    <a:pt x="0" y="3343"/>
                  </a:cubicBezTo>
                  <a:cubicBezTo>
                    <a:pt x="0" y="3343"/>
                    <a:pt x="548" y="3176"/>
                    <a:pt x="1453" y="2950"/>
                  </a:cubicBezTo>
                  <a:cubicBezTo>
                    <a:pt x="2346" y="2700"/>
                    <a:pt x="3560" y="2354"/>
                    <a:pt x="4941" y="1985"/>
                  </a:cubicBezTo>
                  <a:cubicBezTo>
                    <a:pt x="5275" y="1902"/>
                    <a:pt x="5608" y="1807"/>
                    <a:pt x="5929" y="1723"/>
                  </a:cubicBezTo>
                  <a:cubicBezTo>
                    <a:pt x="6251" y="1628"/>
                    <a:pt x="6584" y="1569"/>
                    <a:pt x="6882" y="1342"/>
                  </a:cubicBezTo>
                  <a:cubicBezTo>
                    <a:pt x="7037" y="1247"/>
                    <a:pt x="7156" y="1069"/>
                    <a:pt x="7203" y="914"/>
                  </a:cubicBezTo>
                  <a:cubicBezTo>
                    <a:pt x="7227" y="842"/>
                    <a:pt x="7227" y="830"/>
                    <a:pt x="7263" y="795"/>
                  </a:cubicBezTo>
                  <a:cubicBezTo>
                    <a:pt x="7287" y="771"/>
                    <a:pt x="7322" y="747"/>
                    <a:pt x="7370" y="747"/>
                  </a:cubicBezTo>
                  <a:cubicBezTo>
                    <a:pt x="7477" y="747"/>
                    <a:pt x="7620" y="771"/>
                    <a:pt x="7751" y="783"/>
                  </a:cubicBezTo>
                  <a:cubicBezTo>
                    <a:pt x="7773" y="783"/>
                    <a:pt x="7796" y="783"/>
                    <a:pt x="7819" y="783"/>
                  </a:cubicBezTo>
                  <a:cubicBezTo>
                    <a:pt x="7937" y="783"/>
                    <a:pt x="8071" y="775"/>
                    <a:pt x="8180" y="676"/>
                  </a:cubicBezTo>
                  <a:cubicBezTo>
                    <a:pt x="8239" y="616"/>
                    <a:pt x="8263" y="545"/>
                    <a:pt x="8287" y="485"/>
                  </a:cubicBezTo>
                  <a:cubicBezTo>
                    <a:pt x="8299" y="426"/>
                    <a:pt x="8299" y="366"/>
                    <a:pt x="8311" y="330"/>
                  </a:cubicBezTo>
                  <a:cubicBezTo>
                    <a:pt x="8346" y="247"/>
                    <a:pt x="8406" y="187"/>
                    <a:pt x="8477" y="152"/>
                  </a:cubicBezTo>
                  <a:cubicBezTo>
                    <a:pt x="8546" y="120"/>
                    <a:pt x="8614" y="110"/>
                    <a:pt x="8679" y="110"/>
                  </a:cubicBezTo>
                  <a:cubicBezTo>
                    <a:pt x="8762" y="110"/>
                    <a:pt x="8840" y="127"/>
                    <a:pt x="8906" y="140"/>
                  </a:cubicBezTo>
                  <a:cubicBezTo>
                    <a:pt x="9025" y="187"/>
                    <a:pt x="9120" y="235"/>
                    <a:pt x="9180" y="259"/>
                  </a:cubicBezTo>
                  <a:lnTo>
                    <a:pt x="9256" y="303"/>
                  </a:lnTo>
                  <a:lnTo>
                    <a:pt x="9256" y="303"/>
                  </a:lnTo>
                  <a:cubicBezTo>
                    <a:pt x="9246" y="296"/>
                    <a:pt x="9222" y="280"/>
                    <a:pt x="9180" y="247"/>
                  </a:cubicBezTo>
                  <a:cubicBezTo>
                    <a:pt x="9132" y="199"/>
                    <a:pt x="9037" y="140"/>
                    <a:pt x="8918" y="80"/>
                  </a:cubicBezTo>
                  <a:cubicBezTo>
                    <a:pt x="8846" y="40"/>
                    <a:pt x="8736" y="0"/>
                    <a:pt x="86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56"/>
            <p:cNvSpPr/>
            <p:nvPr/>
          </p:nvSpPr>
          <p:spPr>
            <a:xfrm>
              <a:off x="3148900" y="2310525"/>
              <a:ext cx="417925" cy="144400"/>
            </a:xfrm>
            <a:custGeom>
              <a:avLst/>
              <a:gdLst/>
              <a:ahLst/>
              <a:cxnLst/>
              <a:rect l="l" t="t" r="r" b="b"/>
              <a:pathLst>
                <a:path w="16717" h="5776" extrusionOk="0">
                  <a:moveTo>
                    <a:pt x="0" y="1"/>
                  </a:moveTo>
                  <a:cubicBezTo>
                    <a:pt x="0" y="1"/>
                    <a:pt x="227" y="132"/>
                    <a:pt x="607" y="346"/>
                  </a:cubicBezTo>
                  <a:cubicBezTo>
                    <a:pt x="1000" y="572"/>
                    <a:pt x="1560" y="894"/>
                    <a:pt x="2274" y="1263"/>
                  </a:cubicBezTo>
                  <a:cubicBezTo>
                    <a:pt x="3703" y="2001"/>
                    <a:pt x="5739" y="2942"/>
                    <a:pt x="8061" y="3751"/>
                  </a:cubicBezTo>
                  <a:cubicBezTo>
                    <a:pt x="10406" y="4549"/>
                    <a:pt x="12573" y="5073"/>
                    <a:pt x="14157" y="5371"/>
                  </a:cubicBezTo>
                  <a:cubicBezTo>
                    <a:pt x="14943" y="5513"/>
                    <a:pt x="15586" y="5621"/>
                    <a:pt x="16026" y="5680"/>
                  </a:cubicBezTo>
                  <a:cubicBezTo>
                    <a:pt x="16455" y="5740"/>
                    <a:pt x="16717" y="5775"/>
                    <a:pt x="16717" y="5775"/>
                  </a:cubicBezTo>
                  <a:cubicBezTo>
                    <a:pt x="16717" y="5775"/>
                    <a:pt x="16478" y="5728"/>
                    <a:pt x="16026" y="5621"/>
                  </a:cubicBezTo>
                  <a:cubicBezTo>
                    <a:pt x="15597" y="5537"/>
                    <a:pt x="14954" y="5371"/>
                    <a:pt x="14181" y="5180"/>
                  </a:cubicBezTo>
                  <a:cubicBezTo>
                    <a:pt x="12621" y="4775"/>
                    <a:pt x="10490" y="4168"/>
                    <a:pt x="8180" y="3370"/>
                  </a:cubicBezTo>
                  <a:cubicBezTo>
                    <a:pt x="5858" y="2573"/>
                    <a:pt x="3822" y="1739"/>
                    <a:pt x="2346" y="1084"/>
                  </a:cubicBezTo>
                  <a:cubicBezTo>
                    <a:pt x="1619" y="751"/>
                    <a:pt x="1024" y="489"/>
                    <a:pt x="619" y="298"/>
                  </a:cubicBezTo>
                  <a:cubicBezTo>
                    <a:pt x="227" y="96"/>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56"/>
            <p:cNvSpPr/>
            <p:nvPr/>
          </p:nvSpPr>
          <p:spPr>
            <a:xfrm>
              <a:off x="3202475" y="2295950"/>
              <a:ext cx="157475" cy="53300"/>
            </a:xfrm>
            <a:custGeom>
              <a:avLst/>
              <a:gdLst/>
              <a:ahLst/>
              <a:cxnLst/>
              <a:rect l="l" t="t" r="r" b="b"/>
              <a:pathLst>
                <a:path w="6299" h="2132" extrusionOk="0">
                  <a:moveTo>
                    <a:pt x="0" y="0"/>
                  </a:moveTo>
                  <a:cubicBezTo>
                    <a:pt x="0" y="0"/>
                    <a:pt x="310" y="215"/>
                    <a:pt x="834" y="512"/>
                  </a:cubicBezTo>
                  <a:cubicBezTo>
                    <a:pt x="1358" y="834"/>
                    <a:pt x="2108" y="1203"/>
                    <a:pt x="2989" y="1501"/>
                  </a:cubicBezTo>
                  <a:cubicBezTo>
                    <a:pt x="3882" y="1798"/>
                    <a:pt x="4703" y="1965"/>
                    <a:pt x="5311" y="2036"/>
                  </a:cubicBezTo>
                  <a:cubicBezTo>
                    <a:pt x="5918" y="2132"/>
                    <a:pt x="6299" y="2132"/>
                    <a:pt x="6299" y="2132"/>
                  </a:cubicBezTo>
                  <a:cubicBezTo>
                    <a:pt x="6299" y="2132"/>
                    <a:pt x="5942" y="2024"/>
                    <a:pt x="5334" y="1846"/>
                  </a:cubicBezTo>
                  <a:cubicBezTo>
                    <a:pt x="4763" y="1667"/>
                    <a:pt x="3965" y="1429"/>
                    <a:pt x="3108" y="1132"/>
                  </a:cubicBezTo>
                  <a:cubicBezTo>
                    <a:pt x="2251" y="834"/>
                    <a:pt x="1465" y="548"/>
                    <a:pt x="905" y="334"/>
                  </a:cubicBezTo>
                  <a:cubicBezTo>
                    <a:pt x="358" y="131"/>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56"/>
            <p:cNvSpPr/>
            <p:nvPr/>
          </p:nvSpPr>
          <p:spPr>
            <a:xfrm>
              <a:off x="3350400" y="2308150"/>
              <a:ext cx="753100" cy="336375"/>
            </a:xfrm>
            <a:custGeom>
              <a:avLst/>
              <a:gdLst/>
              <a:ahLst/>
              <a:cxnLst/>
              <a:rect l="l" t="t" r="r" b="b"/>
              <a:pathLst>
                <a:path w="30124" h="13455" extrusionOk="0">
                  <a:moveTo>
                    <a:pt x="1" y="1"/>
                  </a:moveTo>
                  <a:lnTo>
                    <a:pt x="1" y="1"/>
                  </a:lnTo>
                  <a:cubicBezTo>
                    <a:pt x="1" y="1"/>
                    <a:pt x="418" y="215"/>
                    <a:pt x="1179" y="584"/>
                  </a:cubicBezTo>
                  <a:cubicBezTo>
                    <a:pt x="1941" y="953"/>
                    <a:pt x="3037" y="1477"/>
                    <a:pt x="4442" y="2060"/>
                  </a:cubicBezTo>
                  <a:cubicBezTo>
                    <a:pt x="5835" y="2632"/>
                    <a:pt x="7526" y="3275"/>
                    <a:pt x="9442" y="3846"/>
                  </a:cubicBezTo>
                  <a:cubicBezTo>
                    <a:pt x="11359" y="4406"/>
                    <a:pt x="13491" y="4894"/>
                    <a:pt x="15705" y="5513"/>
                  </a:cubicBezTo>
                  <a:cubicBezTo>
                    <a:pt x="17908" y="6120"/>
                    <a:pt x="19979" y="6859"/>
                    <a:pt x="21730" y="7775"/>
                  </a:cubicBezTo>
                  <a:cubicBezTo>
                    <a:pt x="23504" y="8668"/>
                    <a:pt x="25004" y="9645"/>
                    <a:pt x="26242" y="10514"/>
                  </a:cubicBezTo>
                  <a:cubicBezTo>
                    <a:pt x="27480" y="11371"/>
                    <a:pt x="28433" y="12121"/>
                    <a:pt x="29100" y="12633"/>
                  </a:cubicBezTo>
                  <a:cubicBezTo>
                    <a:pt x="29754" y="13169"/>
                    <a:pt x="30124" y="13455"/>
                    <a:pt x="30124" y="13455"/>
                  </a:cubicBezTo>
                  <a:cubicBezTo>
                    <a:pt x="30124" y="13455"/>
                    <a:pt x="29766" y="13145"/>
                    <a:pt x="29135" y="12597"/>
                  </a:cubicBezTo>
                  <a:cubicBezTo>
                    <a:pt x="28492" y="12038"/>
                    <a:pt x="27552" y="11252"/>
                    <a:pt x="26349" y="10347"/>
                  </a:cubicBezTo>
                  <a:cubicBezTo>
                    <a:pt x="25147" y="9442"/>
                    <a:pt x="23658" y="8406"/>
                    <a:pt x="21884" y="7478"/>
                  </a:cubicBezTo>
                  <a:cubicBezTo>
                    <a:pt x="20122" y="6525"/>
                    <a:pt x="18027" y="5751"/>
                    <a:pt x="15812" y="5132"/>
                  </a:cubicBezTo>
                  <a:cubicBezTo>
                    <a:pt x="13598" y="4513"/>
                    <a:pt x="11455" y="4049"/>
                    <a:pt x="9526" y="3525"/>
                  </a:cubicBezTo>
                  <a:cubicBezTo>
                    <a:pt x="7609" y="3025"/>
                    <a:pt x="5930" y="2429"/>
                    <a:pt x="4513" y="1894"/>
                  </a:cubicBezTo>
                  <a:cubicBezTo>
                    <a:pt x="3096" y="1358"/>
                    <a:pt x="1989" y="882"/>
                    <a:pt x="1215" y="536"/>
                  </a:cubicBezTo>
                  <a:cubicBezTo>
                    <a:pt x="441" y="191"/>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56"/>
            <p:cNvSpPr/>
            <p:nvPr/>
          </p:nvSpPr>
          <p:spPr>
            <a:xfrm>
              <a:off x="3711475" y="2464725"/>
              <a:ext cx="299450" cy="144375"/>
            </a:xfrm>
            <a:custGeom>
              <a:avLst/>
              <a:gdLst/>
              <a:ahLst/>
              <a:cxnLst/>
              <a:rect l="l" t="t" r="r" b="b"/>
              <a:pathLst>
                <a:path w="11978" h="5775" extrusionOk="0">
                  <a:moveTo>
                    <a:pt x="0" y="0"/>
                  </a:moveTo>
                  <a:cubicBezTo>
                    <a:pt x="0" y="0"/>
                    <a:pt x="179" y="48"/>
                    <a:pt x="500" y="131"/>
                  </a:cubicBezTo>
                  <a:cubicBezTo>
                    <a:pt x="833" y="226"/>
                    <a:pt x="1310" y="357"/>
                    <a:pt x="1893" y="536"/>
                  </a:cubicBezTo>
                  <a:cubicBezTo>
                    <a:pt x="3048" y="893"/>
                    <a:pt x="4608" y="1477"/>
                    <a:pt x="6275" y="2274"/>
                  </a:cubicBezTo>
                  <a:cubicBezTo>
                    <a:pt x="7930" y="3084"/>
                    <a:pt x="9370" y="3941"/>
                    <a:pt x="10370" y="4632"/>
                  </a:cubicBezTo>
                  <a:cubicBezTo>
                    <a:pt x="10882" y="4977"/>
                    <a:pt x="11275" y="5263"/>
                    <a:pt x="11549" y="5465"/>
                  </a:cubicBezTo>
                  <a:cubicBezTo>
                    <a:pt x="11835" y="5656"/>
                    <a:pt x="11978" y="5775"/>
                    <a:pt x="11978" y="5775"/>
                  </a:cubicBezTo>
                  <a:cubicBezTo>
                    <a:pt x="11978" y="5775"/>
                    <a:pt x="11835" y="5656"/>
                    <a:pt x="11609" y="5418"/>
                  </a:cubicBezTo>
                  <a:cubicBezTo>
                    <a:pt x="11359" y="5203"/>
                    <a:pt x="10978" y="4870"/>
                    <a:pt x="10501" y="4489"/>
                  </a:cubicBezTo>
                  <a:cubicBezTo>
                    <a:pt x="9549" y="3715"/>
                    <a:pt x="8144" y="2739"/>
                    <a:pt x="6453" y="1929"/>
                  </a:cubicBezTo>
                  <a:cubicBezTo>
                    <a:pt x="4774" y="1108"/>
                    <a:pt x="3143" y="619"/>
                    <a:pt x="1953" y="346"/>
                  </a:cubicBezTo>
                  <a:cubicBezTo>
                    <a:pt x="1334" y="215"/>
                    <a:pt x="857" y="119"/>
                    <a:pt x="524" y="84"/>
                  </a:cubicBezTo>
                  <a:cubicBezTo>
                    <a:pt x="191" y="36"/>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56"/>
            <p:cNvSpPr/>
            <p:nvPr/>
          </p:nvSpPr>
          <p:spPr>
            <a:xfrm>
              <a:off x="3836175" y="2531400"/>
              <a:ext cx="103325" cy="50925"/>
            </a:xfrm>
            <a:custGeom>
              <a:avLst/>
              <a:gdLst/>
              <a:ahLst/>
              <a:cxnLst/>
              <a:rect l="l" t="t" r="r" b="b"/>
              <a:pathLst>
                <a:path w="4133" h="2037" extrusionOk="0">
                  <a:moveTo>
                    <a:pt x="1" y="0"/>
                  </a:moveTo>
                  <a:lnTo>
                    <a:pt x="1" y="0"/>
                  </a:lnTo>
                  <a:cubicBezTo>
                    <a:pt x="1" y="0"/>
                    <a:pt x="870" y="572"/>
                    <a:pt x="2001" y="1131"/>
                  </a:cubicBezTo>
                  <a:cubicBezTo>
                    <a:pt x="3156" y="1679"/>
                    <a:pt x="4132" y="2036"/>
                    <a:pt x="4132" y="2036"/>
                  </a:cubicBezTo>
                  <a:cubicBezTo>
                    <a:pt x="4132" y="2036"/>
                    <a:pt x="3346" y="1346"/>
                    <a:pt x="2180" y="774"/>
                  </a:cubicBezTo>
                  <a:cubicBezTo>
                    <a:pt x="1037" y="203"/>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56"/>
            <p:cNvSpPr/>
            <p:nvPr/>
          </p:nvSpPr>
          <p:spPr>
            <a:xfrm>
              <a:off x="3885900" y="2465900"/>
              <a:ext cx="229200" cy="144400"/>
            </a:xfrm>
            <a:custGeom>
              <a:avLst/>
              <a:gdLst/>
              <a:ahLst/>
              <a:cxnLst/>
              <a:rect l="l" t="t" r="r" b="b"/>
              <a:pathLst>
                <a:path w="9168" h="5776" extrusionOk="0">
                  <a:moveTo>
                    <a:pt x="0" y="1"/>
                  </a:moveTo>
                  <a:cubicBezTo>
                    <a:pt x="0" y="1"/>
                    <a:pt x="536" y="287"/>
                    <a:pt x="1405" y="763"/>
                  </a:cubicBezTo>
                  <a:cubicBezTo>
                    <a:pt x="2262" y="1239"/>
                    <a:pt x="3429" y="1918"/>
                    <a:pt x="4691" y="2715"/>
                  </a:cubicBezTo>
                  <a:cubicBezTo>
                    <a:pt x="5953" y="3501"/>
                    <a:pt x="7072" y="4275"/>
                    <a:pt x="7870" y="4835"/>
                  </a:cubicBezTo>
                  <a:cubicBezTo>
                    <a:pt x="8680" y="5418"/>
                    <a:pt x="9168" y="5775"/>
                    <a:pt x="9168" y="5775"/>
                  </a:cubicBezTo>
                  <a:cubicBezTo>
                    <a:pt x="9168" y="5775"/>
                    <a:pt x="8751" y="5347"/>
                    <a:pt x="7989" y="4692"/>
                  </a:cubicBezTo>
                  <a:cubicBezTo>
                    <a:pt x="7251" y="4037"/>
                    <a:pt x="6179" y="3180"/>
                    <a:pt x="4894" y="2382"/>
                  </a:cubicBezTo>
                  <a:cubicBezTo>
                    <a:pt x="3632" y="1572"/>
                    <a:pt x="2393" y="965"/>
                    <a:pt x="1488" y="584"/>
                  </a:cubicBezTo>
                  <a:cubicBezTo>
                    <a:pt x="584" y="191"/>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56"/>
            <p:cNvSpPr/>
            <p:nvPr/>
          </p:nvSpPr>
          <p:spPr>
            <a:xfrm>
              <a:off x="4109725" y="2592700"/>
              <a:ext cx="85150" cy="134575"/>
            </a:xfrm>
            <a:custGeom>
              <a:avLst/>
              <a:gdLst/>
              <a:ahLst/>
              <a:cxnLst/>
              <a:rect l="l" t="t" r="r" b="b"/>
              <a:pathLst>
                <a:path w="3406" h="5383" extrusionOk="0">
                  <a:moveTo>
                    <a:pt x="1" y="1"/>
                  </a:moveTo>
                  <a:cubicBezTo>
                    <a:pt x="1" y="1"/>
                    <a:pt x="275" y="263"/>
                    <a:pt x="644" y="691"/>
                  </a:cubicBezTo>
                  <a:cubicBezTo>
                    <a:pt x="1048" y="1120"/>
                    <a:pt x="1560" y="1751"/>
                    <a:pt x="2060" y="2477"/>
                  </a:cubicBezTo>
                  <a:cubicBezTo>
                    <a:pt x="2584" y="3204"/>
                    <a:pt x="2953" y="3906"/>
                    <a:pt x="3144" y="4454"/>
                  </a:cubicBezTo>
                  <a:cubicBezTo>
                    <a:pt x="3251" y="4740"/>
                    <a:pt x="3311" y="4966"/>
                    <a:pt x="3346" y="5121"/>
                  </a:cubicBezTo>
                  <a:cubicBezTo>
                    <a:pt x="3370" y="5287"/>
                    <a:pt x="3382" y="5383"/>
                    <a:pt x="3382" y="5383"/>
                  </a:cubicBezTo>
                  <a:cubicBezTo>
                    <a:pt x="3382" y="5383"/>
                    <a:pt x="3406" y="5287"/>
                    <a:pt x="3406" y="5121"/>
                  </a:cubicBezTo>
                  <a:cubicBezTo>
                    <a:pt x="3406" y="4942"/>
                    <a:pt x="3382" y="4704"/>
                    <a:pt x="3346" y="4406"/>
                  </a:cubicBezTo>
                  <a:cubicBezTo>
                    <a:pt x="3239" y="3811"/>
                    <a:pt x="2918" y="3013"/>
                    <a:pt x="2382" y="2263"/>
                  </a:cubicBezTo>
                  <a:cubicBezTo>
                    <a:pt x="1870" y="1513"/>
                    <a:pt x="1251" y="930"/>
                    <a:pt x="798" y="561"/>
                  </a:cubicBezTo>
                  <a:cubicBezTo>
                    <a:pt x="334" y="180"/>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56"/>
            <p:cNvSpPr/>
            <p:nvPr/>
          </p:nvSpPr>
          <p:spPr>
            <a:xfrm>
              <a:off x="4116875" y="2643900"/>
              <a:ext cx="58075" cy="75050"/>
            </a:xfrm>
            <a:custGeom>
              <a:avLst/>
              <a:gdLst/>
              <a:ahLst/>
              <a:cxnLst/>
              <a:rect l="l" t="t" r="r" b="b"/>
              <a:pathLst>
                <a:path w="2323" h="3002" extrusionOk="0">
                  <a:moveTo>
                    <a:pt x="0" y="1"/>
                  </a:moveTo>
                  <a:lnTo>
                    <a:pt x="0" y="1"/>
                  </a:lnTo>
                  <a:cubicBezTo>
                    <a:pt x="0" y="1"/>
                    <a:pt x="143" y="156"/>
                    <a:pt x="358" y="453"/>
                  </a:cubicBezTo>
                  <a:cubicBezTo>
                    <a:pt x="572" y="727"/>
                    <a:pt x="870" y="1096"/>
                    <a:pt x="1179" y="1501"/>
                  </a:cubicBezTo>
                  <a:cubicBezTo>
                    <a:pt x="1489" y="1918"/>
                    <a:pt x="1774" y="2287"/>
                    <a:pt x="1989" y="2561"/>
                  </a:cubicBezTo>
                  <a:cubicBezTo>
                    <a:pt x="2191" y="2823"/>
                    <a:pt x="2322" y="3001"/>
                    <a:pt x="2322" y="3001"/>
                  </a:cubicBezTo>
                  <a:cubicBezTo>
                    <a:pt x="2322" y="3001"/>
                    <a:pt x="2286" y="2775"/>
                    <a:pt x="2167" y="2453"/>
                  </a:cubicBezTo>
                  <a:cubicBezTo>
                    <a:pt x="2024" y="2120"/>
                    <a:pt x="1822" y="1680"/>
                    <a:pt x="1489" y="1251"/>
                  </a:cubicBezTo>
                  <a:cubicBezTo>
                    <a:pt x="1167" y="810"/>
                    <a:pt x="774" y="501"/>
                    <a:pt x="500" y="298"/>
                  </a:cubicBezTo>
                  <a:cubicBezTo>
                    <a:pt x="203" y="84"/>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56"/>
            <p:cNvSpPr/>
            <p:nvPr/>
          </p:nvSpPr>
          <p:spPr>
            <a:xfrm>
              <a:off x="4088000" y="2650450"/>
              <a:ext cx="44675" cy="61950"/>
            </a:xfrm>
            <a:custGeom>
              <a:avLst/>
              <a:gdLst/>
              <a:ahLst/>
              <a:cxnLst/>
              <a:rect l="l" t="t" r="r" b="b"/>
              <a:pathLst>
                <a:path w="1787" h="2478" extrusionOk="0">
                  <a:moveTo>
                    <a:pt x="0" y="1"/>
                  </a:moveTo>
                  <a:cubicBezTo>
                    <a:pt x="0" y="1"/>
                    <a:pt x="84" y="167"/>
                    <a:pt x="239" y="406"/>
                  </a:cubicBezTo>
                  <a:cubicBezTo>
                    <a:pt x="381" y="632"/>
                    <a:pt x="596" y="953"/>
                    <a:pt x="834" y="1287"/>
                  </a:cubicBezTo>
                  <a:cubicBezTo>
                    <a:pt x="1072" y="1620"/>
                    <a:pt x="1310" y="1906"/>
                    <a:pt x="1489" y="2132"/>
                  </a:cubicBezTo>
                  <a:cubicBezTo>
                    <a:pt x="1667" y="2334"/>
                    <a:pt x="1786" y="2477"/>
                    <a:pt x="1786" y="2477"/>
                  </a:cubicBezTo>
                  <a:cubicBezTo>
                    <a:pt x="1786" y="2477"/>
                    <a:pt x="1751" y="2299"/>
                    <a:pt x="1667" y="2025"/>
                  </a:cubicBezTo>
                  <a:cubicBezTo>
                    <a:pt x="1572" y="1763"/>
                    <a:pt x="1417" y="1406"/>
                    <a:pt x="1155" y="1048"/>
                  </a:cubicBezTo>
                  <a:cubicBezTo>
                    <a:pt x="905" y="691"/>
                    <a:pt x="608" y="417"/>
                    <a:pt x="381" y="251"/>
                  </a:cubicBezTo>
                  <a:cubicBezTo>
                    <a:pt x="167" y="96"/>
                    <a:pt x="1"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56"/>
            <p:cNvSpPr/>
            <p:nvPr/>
          </p:nvSpPr>
          <p:spPr>
            <a:xfrm>
              <a:off x="3958225" y="2621000"/>
              <a:ext cx="94075" cy="97650"/>
            </a:xfrm>
            <a:custGeom>
              <a:avLst/>
              <a:gdLst/>
              <a:ahLst/>
              <a:cxnLst/>
              <a:rect l="l" t="t" r="r" b="b"/>
              <a:pathLst>
                <a:path w="3763" h="3906" extrusionOk="0">
                  <a:moveTo>
                    <a:pt x="0" y="0"/>
                  </a:moveTo>
                  <a:lnTo>
                    <a:pt x="0" y="0"/>
                  </a:lnTo>
                  <a:cubicBezTo>
                    <a:pt x="0" y="0"/>
                    <a:pt x="238" y="202"/>
                    <a:pt x="608" y="536"/>
                  </a:cubicBezTo>
                  <a:cubicBezTo>
                    <a:pt x="977" y="857"/>
                    <a:pt x="1465" y="1310"/>
                    <a:pt x="1989" y="1845"/>
                  </a:cubicBezTo>
                  <a:cubicBezTo>
                    <a:pt x="2489" y="2381"/>
                    <a:pt x="2941" y="2893"/>
                    <a:pt x="3251" y="3274"/>
                  </a:cubicBezTo>
                  <a:cubicBezTo>
                    <a:pt x="3572" y="3667"/>
                    <a:pt x="3763" y="3905"/>
                    <a:pt x="3763" y="3905"/>
                  </a:cubicBezTo>
                  <a:cubicBezTo>
                    <a:pt x="3763" y="3905"/>
                    <a:pt x="3656" y="3608"/>
                    <a:pt x="3417" y="3155"/>
                  </a:cubicBezTo>
                  <a:cubicBezTo>
                    <a:pt x="3191" y="2715"/>
                    <a:pt x="2810" y="2119"/>
                    <a:pt x="2274" y="1572"/>
                  </a:cubicBezTo>
                  <a:cubicBezTo>
                    <a:pt x="1739" y="1012"/>
                    <a:pt x="1155" y="607"/>
                    <a:pt x="727" y="357"/>
                  </a:cubicBezTo>
                  <a:cubicBezTo>
                    <a:pt x="274" y="107"/>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56"/>
            <p:cNvSpPr/>
            <p:nvPr/>
          </p:nvSpPr>
          <p:spPr>
            <a:xfrm>
              <a:off x="3496850" y="1763150"/>
              <a:ext cx="266725" cy="269700"/>
            </a:xfrm>
            <a:custGeom>
              <a:avLst/>
              <a:gdLst/>
              <a:ahLst/>
              <a:cxnLst/>
              <a:rect l="l" t="t" r="r" b="b"/>
              <a:pathLst>
                <a:path w="10669" h="10788" extrusionOk="0">
                  <a:moveTo>
                    <a:pt x="10669" y="0"/>
                  </a:moveTo>
                  <a:cubicBezTo>
                    <a:pt x="10668" y="1"/>
                    <a:pt x="8132" y="2275"/>
                    <a:pt x="5192" y="5251"/>
                  </a:cubicBezTo>
                  <a:cubicBezTo>
                    <a:pt x="2239" y="8227"/>
                    <a:pt x="1" y="10787"/>
                    <a:pt x="1" y="10787"/>
                  </a:cubicBezTo>
                  <a:cubicBezTo>
                    <a:pt x="1" y="10787"/>
                    <a:pt x="2525" y="8513"/>
                    <a:pt x="5466" y="5537"/>
                  </a:cubicBezTo>
                  <a:cubicBezTo>
                    <a:pt x="8418" y="2560"/>
                    <a:pt x="10668" y="1"/>
                    <a:pt x="106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56"/>
            <p:cNvSpPr/>
            <p:nvPr/>
          </p:nvSpPr>
          <p:spPr>
            <a:xfrm>
              <a:off x="3340575" y="1840825"/>
              <a:ext cx="312575" cy="303950"/>
            </a:xfrm>
            <a:custGeom>
              <a:avLst/>
              <a:gdLst/>
              <a:ahLst/>
              <a:cxnLst/>
              <a:rect l="l" t="t" r="r" b="b"/>
              <a:pathLst>
                <a:path w="12503" h="12158" extrusionOk="0">
                  <a:moveTo>
                    <a:pt x="12502" y="1"/>
                  </a:moveTo>
                  <a:lnTo>
                    <a:pt x="12502" y="1"/>
                  </a:lnTo>
                  <a:cubicBezTo>
                    <a:pt x="12502" y="1"/>
                    <a:pt x="9490" y="2501"/>
                    <a:pt x="6037" y="5859"/>
                  </a:cubicBezTo>
                  <a:cubicBezTo>
                    <a:pt x="2585" y="9228"/>
                    <a:pt x="1" y="12157"/>
                    <a:pt x="1" y="12157"/>
                  </a:cubicBezTo>
                  <a:cubicBezTo>
                    <a:pt x="1" y="12157"/>
                    <a:pt x="2870" y="9502"/>
                    <a:pt x="6311" y="6144"/>
                  </a:cubicBezTo>
                  <a:cubicBezTo>
                    <a:pt x="9764" y="2799"/>
                    <a:pt x="12502" y="1"/>
                    <a:pt x="125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56"/>
            <p:cNvSpPr/>
            <p:nvPr/>
          </p:nvSpPr>
          <p:spPr>
            <a:xfrm>
              <a:off x="3575725" y="1813450"/>
              <a:ext cx="82775" cy="79500"/>
            </a:xfrm>
            <a:custGeom>
              <a:avLst/>
              <a:gdLst/>
              <a:ahLst/>
              <a:cxnLst/>
              <a:rect l="l" t="t" r="r" b="b"/>
              <a:pathLst>
                <a:path w="3311" h="3180" extrusionOk="0">
                  <a:moveTo>
                    <a:pt x="3311" y="0"/>
                  </a:moveTo>
                  <a:cubicBezTo>
                    <a:pt x="3311" y="1"/>
                    <a:pt x="2441" y="560"/>
                    <a:pt x="1513" y="1441"/>
                  </a:cubicBezTo>
                  <a:cubicBezTo>
                    <a:pt x="608" y="2310"/>
                    <a:pt x="1" y="3179"/>
                    <a:pt x="1" y="3179"/>
                  </a:cubicBezTo>
                  <a:cubicBezTo>
                    <a:pt x="1" y="3179"/>
                    <a:pt x="870" y="2608"/>
                    <a:pt x="1799" y="1739"/>
                  </a:cubicBezTo>
                  <a:cubicBezTo>
                    <a:pt x="2703" y="846"/>
                    <a:pt x="3311" y="1"/>
                    <a:pt x="33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56"/>
            <p:cNvSpPr/>
            <p:nvPr/>
          </p:nvSpPr>
          <p:spPr>
            <a:xfrm>
              <a:off x="3125375" y="2154550"/>
              <a:ext cx="176550" cy="167925"/>
            </a:xfrm>
            <a:custGeom>
              <a:avLst/>
              <a:gdLst/>
              <a:ahLst/>
              <a:cxnLst/>
              <a:rect l="l" t="t" r="r" b="b"/>
              <a:pathLst>
                <a:path w="7062" h="6717" extrusionOk="0">
                  <a:moveTo>
                    <a:pt x="7061" y="1"/>
                  </a:moveTo>
                  <a:cubicBezTo>
                    <a:pt x="7061" y="1"/>
                    <a:pt x="6656" y="382"/>
                    <a:pt x="6037" y="1013"/>
                  </a:cubicBezTo>
                  <a:lnTo>
                    <a:pt x="3608" y="3454"/>
                  </a:lnTo>
                  <a:cubicBezTo>
                    <a:pt x="2656" y="4394"/>
                    <a:pt x="1775" y="5228"/>
                    <a:pt x="1108" y="5799"/>
                  </a:cubicBezTo>
                  <a:cubicBezTo>
                    <a:pt x="763" y="6085"/>
                    <a:pt x="489" y="6323"/>
                    <a:pt x="298" y="6478"/>
                  </a:cubicBezTo>
                  <a:cubicBezTo>
                    <a:pt x="108" y="6621"/>
                    <a:pt x="1" y="6716"/>
                    <a:pt x="1" y="6716"/>
                  </a:cubicBezTo>
                  <a:cubicBezTo>
                    <a:pt x="1" y="6716"/>
                    <a:pt x="120" y="6633"/>
                    <a:pt x="334" y="6514"/>
                  </a:cubicBezTo>
                  <a:cubicBezTo>
                    <a:pt x="536" y="6395"/>
                    <a:pt x="834" y="6204"/>
                    <a:pt x="1203" y="5954"/>
                  </a:cubicBezTo>
                  <a:cubicBezTo>
                    <a:pt x="1953" y="5442"/>
                    <a:pt x="2906" y="4668"/>
                    <a:pt x="3870" y="3716"/>
                  </a:cubicBezTo>
                  <a:cubicBezTo>
                    <a:pt x="4835" y="2751"/>
                    <a:pt x="5632" y="1811"/>
                    <a:pt x="6180" y="1132"/>
                  </a:cubicBezTo>
                  <a:cubicBezTo>
                    <a:pt x="6728" y="442"/>
                    <a:pt x="7061" y="1"/>
                    <a:pt x="70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56"/>
            <p:cNvSpPr/>
            <p:nvPr/>
          </p:nvSpPr>
          <p:spPr>
            <a:xfrm>
              <a:off x="3216175" y="2177475"/>
              <a:ext cx="92275" cy="100350"/>
            </a:xfrm>
            <a:custGeom>
              <a:avLst/>
              <a:gdLst/>
              <a:ahLst/>
              <a:cxnLst/>
              <a:rect l="l" t="t" r="r" b="b"/>
              <a:pathLst>
                <a:path w="3691" h="4014" extrusionOk="0">
                  <a:moveTo>
                    <a:pt x="3691" y="1"/>
                  </a:moveTo>
                  <a:cubicBezTo>
                    <a:pt x="3691" y="1"/>
                    <a:pt x="3488" y="227"/>
                    <a:pt x="3143" y="584"/>
                  </a:cubicBezTo>
                  <a:cubicBezTo>
                    <a:pt x="2810" y="941"/>
                    <a:pt x="2334" y="1429"/>
                    <a:pt x="1834" y="1977"/>
                  </a:cubicBezTo>
                  <a:cubicBezTo>
                    <a:pt x="1322" y="2549"/>
                    <a:pt x="869" y="3061"/>
                    <a:pt x="536" y="3418"/>
                  </a:cubicBezTo>
                  <a:cubicBezTo>
                    <a:pt x="214" y="3787"/>
                    <a:pt x="0" y="4013"/>
                    <a:pt x="0" y="4013"/>
                  </a:cubicBezTo>
                  <a:cubicBezTo>
                    <a:pt x="0" y="4013"/>
                    <a:pt x="274" y="3846"/>
                    <a:pt x="667" y="3549"/>
                  </a:cubicBezTo>
                  <a:cubicBezTo>
                    <a:pt x="1072" y="3251"/>
                    <a:pt x="1595" y="2823"/>
                    <a:pt x="2119" y="2251"/>
                  </a:cubicBezTo>
                  <a:cubicBezTo>
                    <a:pt x="2619" y="1691"/>
                    <a:pt x="3024" y="1120"/>
                    <a:pt x="3286" y="703"/>
                  </a:cubicBezTo>
                  <a:cubicBezTo>
                    <a:pt x="3560" y="287"/>
                    <a:pt x="3691" y="1"/>
                    <a:pt x="36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56"/>
            <p:cNvSpPr/>
            <p:nvPr/>
          </p:nvSpPr>
          <p:spPr>
            <a:xfrm>
              <a:off x="3288800" y="2047400"/>
              <a:ext cx="192000" cy="186375"/>
            </a:xfrm>
            <a:custGeom>
              <a:avLst/>
              <a:gdLst/>
              <a:ahLst/>
              <a:cxnLst/>
              <a:rect l="l" t="t" r="r" b="b"/>
              <a:pathLst>
                <a:path w="7680" h="7455" extrusionOk="0">
                  <a:moveTo>
                    <a:pt x="7680" y="1"/>
                  </a:moveTo>
                  <a:lnTo>
                    <a:pt x="7680" y="1"/>
                  </a:lnTo>
                  <a:cubicBezTo>
                    <a:pt x="7679" y="1"/>
                    <a:pt x="5834" y="1537"/>
                    <a:pt x="3703" y="3584"/>
                  </a:cubicBezTo>
                  <a:cubicBezTo>
                    <a:pt x="1572" y="5644"/>
                    <a:pt x="0" y="7454"/>
                    <a:pt x="0" y="7454"/>
                  </a:cubicBezTo>
                  <a:cubicBezTo>
                    <a:pt x="0" y="7454"/>
                    <a:pt x="1858" y="5918"/>
                    <a:pt x="3977" y="3870"/>
                  </a:cubicBezTo>
                  <a:cubicBezTo>
                    <a:pt x="6096" y="1811"/>
                    <a:pt x="7679" y="1"/>
                    <a:pt x="76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56"/>
            <p:cNvSpPr/>
            <p:nvPr/>
          </p:nvSpPr>
          <p:spPr>
            <a:xfrm>
              <a:off x="3444175" y="2314400"/>
              <a:ext cx="385175" cy="117300"/>
            </a:xfrm>
            <a:custGeom>
              <a:avLst/>
              <a:gdLst/>
              <a:ahLst/>
              <a:cxnLst/>
              <a:rect l="l" t="t" r="r" b="b"/>
              <a:pathLst>
                <a:path w="15407" h="4692" extrusionOk="0">
                  <a:moveTo>
                    <a:pt x="0" y="1"/>
                  </a:moveTo>
                  <a:cubicBezTo>
                    <a:pt x="0" y="1"/>
                    <a:pt x="167" y="155"/>
                    <a:pt x="524" y="358"/>
                  </a:cubicBezTo>
                  <a:cubicBezTo>
                    <a:pt x="881" y="572"/>
                    <a:pt x="1429" y="786"/>
                    <a:pt x="2131" y="1013"/>
                  </a:cubicBezTo>
                  <a:cubicBezTo>
                    <a:pt x="3536" y="1465"/>
                    <a:pt x="5453" y="2060"/>
                    <a:pt x="7596" y="2668"/>
                  </a:cubicBezTo>
                  <a:cubicBezTo>
                    <a:pt x="11883" y="3894"/>
                    <a:pt x="15407" y="4692"/>
                    <a:pt x="15407" y="4692"/>
                  </a:cubicBezTo>
                  <a:cubicBezTo>
                    <a:pt x="15407" y="4692"/>
                    <a:pt x="12002" y="3513"/>
                    <a:pt x="7704" y="2310"/>
                  </a:cubicBezTo>
                  <a:cubicBezTo>
                    <a:pt x="5560" y="1703"/>
                    <a:pt x="3608" y="1191"/>
                    <a:pt x="2191" y="834"/>
                  </a:cubicBezTo>
                  <a:cubicBezTo>
                    <a:pt x="1477" y="679"/>
                    <a:pt x="929" y="501"/>
                    <a:pt x="560" y="322"/>
                  </a:cubicBezTo>
                  <a:cubicBezTo>
                    <a:pt x="179" y="144"/>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56"/>
            <p:cNvSpPr/>
            <p:nvPr/>
          </p:nvSpPr>
          <p:spPr>
            <a:xfrm>
              <a:off x="3863575" y="2437625"/>
              <a:ext cx="72650" cy="27725"/>
            </a:xfrm>
            <a:custGeom>
              <a:avLst/>
              <a:gdLst/>
              <a:ahLst/>
              <a:cxnLst/>
              <a:rect l="l" t="t" r="r" b="b"/>
              <a:pathLst>
                <a:path w="2906" h="1109" extrusionOk="0">
                  <a:moveTo>
                    <a:pt x="0" y="1"/>
                  </a:moveTo>
                  <a:lnTo>
                    <a:pt x="0" y="1"/>
                  </a:lnTo>
                  <a:cubicBezTo>
                    <a:pt x="0" y="1"/>
                    <a:pt x="584" y="429"/>
                    <a:pt x="1381" y="727"/>
                  </a:cubicBezTo>
                  <a:cubicBezTo>
                    <a:pt x="2191" y="1049"/>
                    <a:pt x="2905" y="1108"/>
                    <a:pt x="2905" y="1108"/>
                  </a:cubicBezTo>
                  <a:cubicBezTo>
                    <a:pt x="2905" y="1108"/>
                    <a:pt x="2334" y="668"/>
                    <a:pt x="1524" y="370"/>
                  </a:cubicBezTo>
                  <a:cubicBezTo>
                    <a:pt x="715" y="60"/>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56"/>
            <p:cNvSpPr/>
            <p:nvPr/>
          </p:nvSpPr>
          <p:spPr>
            <a:xfrm>
              <a:off x="3946600" y="2472750"/>
              <a:ext cx="69700" cy="31275"/>
            </a:xfrm>
            <a:custGeom>
              <a:avLst/>
              <a:gdLst/>
              <a:ahLst/>
              <a:cxnLst/>
              <a:rect l="l" t="t" r="r" b="b"/>
              <a:pathLst>
                <a:path w="2788" h="1251" extrusionOk="0">
                  <a:moveTo>
                    <a:pt x="1" y="1"/>
                  </a:moveTo>
                  <a:cubicBezTo>
                    <a:pt x="1" y="1"/>
                    <a:pt x="549" y="453"/>
                    <a:pt x="1311" y="798"/>
                  </a:cubicBezTo>
                  <a:cubicBezTo>
                    <a:pt x="2085" y="1144"/>
                    <a:pt x="2787" y="1251"/>
                    <a:pt x="2787" y="1251"/>
                  </a:cubicBezTo>
                  <a:cubicBezTo>
                    <a:pt x="2787" y="1251"/>
                    <a:pt x="2251" y="787"/>
                    <a:pt x="1477" y="441"/>
                  </a:cubicBezTo>
                  <a:cubicBezTo>
                    <a:pt x="704" y="96"/>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56"/>
            <p:cNvSpPr/>
            <p:nvPr/>
          </p:nvSpPr>
          <p:spPr>
            <a:xfrm>
              <a:off x="4902675" y="2928475"/>
              <a:ext cx="380450" cy="163100"/>
            </a:xfrm>
            <a:custGeom>
              <a:avLst/>
              <a:gdLst/>
              <a:ahLst/>
              <a:cxnLst/>
              <a:rect l="l" t="t" r="r" b="b"/>
              <a:pathLst>
                <a:path w="15218" h="6524" extrusionOk="0">
                  <a:moveTo>
                    <a:pt x="1" y="0"/>
                  </a:moveTo>
                  <a:cubicBezTo>
                    <a:pt x="1" y="0"/>
                    <a:pt x="835" y="441"/>
                    <a:pt x="2120" y="1250"/>
                  </a:cubicBezTo>
                  <a:cubicBezTo>
                    <a:pt x="3406" y="2024"/>
                    <a:pt x="5144" y="3191"/>
                    <a:pt x="7192" y="4298"/>
                  </a:cubicBezTo>
                  <a:cubicBezTo>
                    <a:pt x="9252" y="5394"/>
                    <a:pt x="11276" y="6084"/>
                    <a:pt x="12776" y="6334"/>
                  </a:cubicBezTo>
                  <a:cubicBezTo>
                    <a:pt x="13514" y="6453"/>
                    <a:pt x="14134" y="6501"/>
                    <a:pt x="14562" y="6513"/>
                  </a:cubicBezTo>
                  <a:cubicBezTo>
                    <a:pt x="14701" y="6521"/>
                    <a:pt x="14820" y="6523"/>
                    <a:pt x="14917" y="6523"/>
                  </a:cubicBezTo>
                  <a:cubicBezTo>
                    <a:pt x="15111" y="6523"/>
                    <a:pt x="15217" y="6513"/>
                    <a:pt x="15217" y="6513"/>
                  </a:cubicBezTo>
                  <a:cubicBezTo>
                    <a:pt x="15217" y="6513"/>
                    <a:pt x="14991" y="6501"/>
                    <a:pt x="14562" y="6465"/>
                  </a:cubicBezTo>
                  <a:cubicBezTo>
                    <a:pt x="14145" y="6429"/>
                    <a:pt x="13538" y="6334"/>
                    <a:pt x="12800" y="6156"/>
                  </a:cubicBezTo>
                  <a:cubicBezTo>
                    <a:pt x="11348" y="5834"/>
                    <a:pt x="9395" y="5060"/>
                    <a:pt x="7371" y="3965"/>
                  </a:cubicBezTo>
                  <a:cubicBezTo>
                    <a:pt x="5347" y="2881"/>
                    <a:pt x="3549" y="1786"/>
                    <a:pt x="2204" y="1084"/>
                  </a:cubicBezTo>
                  <a:cubicBezTo>
                    <a:pt x="870" y="369"/>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56"/>
            <p:cNvSpPr/>
            <p:nvPr/>
          </p:nvSpPr>
          <p:spPr>
            <a:xfrm>
              <a:off x="5262850" y="2983825"/>
              <a:ext cx="21750" cy="106900"/>
            </a:xfrm>
            <a:custGeom>
              <a:avLst/>
              <a:gdLst/>
              <a:ahLst/>
              <a:cxnLst/>
              <a:rect l="l" t="t" r="r" b="b"/>
              <a:pathLst>
                <a:path w="870" h="4276" extrusionOk="0">
                  <a:moveTo>
                    <a:pt x="0" y="1"/>
                  </a:moveTo>
                  <a:cubicBezTo>
                    <a:pt x="0" y="1"/>
                    <a:pt x="60" y="989"/>
                    <a:pt x="274" y="2156"/>
                  </a:cubicBezTo>
                  <a:cubicBezTo>
                    <a:pt x="477" y="3334"/>
                    <a:pt x="774" y="4275"/>
                    <a:pt x="774" y="4275"/>
                  </a:cubicBezTo>
                  <a:cubicBezTo>
                    <a:pt x="774" y="4275"/>
                    <a:pt x="870" y="3275"/>
                    <a:pt x="655" y="2084"/>
                  </a:cubicBezTo>
                  <a:cubicBezTo>
                    <a:pt x="441" y="894"/>
                    <a:pt x="1"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56"/>
            <p:cNvSpPr/>
            <p:nvPr/>
          </p:nvSpPr>
          <p:spPr>
            <a:xfrm>
              <a:off x="5263750" y="3072225"/>
              <a:ext cx="42875" cy="90225"/>
            </a:xfrm>
            <a:custGeom>
              <a:avLst/>
              <a:gdLst/>
              <a:ahLst/>
              <a:cxnLst/>
              <a:rect l="l" t="t" r="r" b="b"/>
              <a:pathLst>
                <a:path w="1715" h="3609" extrusionOk="0">
                  <a:moveTo>
                    <a:pt x="806" y="1667"/>
                  </a:moveTo>
                  <a:cubicBezTo>
                    <a:pt x="806" y="1667"/>
                    <a:pt x="807" y="1667"/>
                    <a:pt x="808" y="1668"/>
                  </a:cubicBezTo>
                  <a:lnTo>
                    <a:pt x="798" y="1668"/>
                  </a:lnTo>
                  <a:cubicBezTo>
                    <a:pt x="802" y="1668"/>
                    <a:pt x="805" y="1667"/>
                    <a:pt x="806" y="1667"/>
                  </a:cubicBezTo>
                  <a:close/>
                  <a:moveTo>
                    <a:pt x="24" y="1"/>
                  </a:moveTo>
                  <a:cubicBezTo>
                    <a:pt x="24" y="1"/>
                    <a:pt x="0" y="37"/>
                    <a:pt x="0" y="156"/>
                  </a:cubicBezTo>
                  <a:cubicBezTo>
                    <a:pt x="12" y="215"/>
                    <a:pt x="24" y="299"/>
                    <a:pt x="83" y="394"/>
                  </a:cubicBezTo>
                  <a:cubicBezTo>
                    <a:pt x="119" y="441"/>
                    <a:pt x="155" y="477"/>
                    <a:pt x="214" y="525"/>
                  </a:cubicBezTo>
                  <a:cubicBezTo>
                    <a:pt x="250" y="537"/>
                    <a:pt x="274" y="560"/>
                    <a:pt x="322" y="572"/>
                  </a:cubicBezTo>
                  <a:cubicBezTo>
                    <a:pt x="357" y="584"/>
                    <a:pt x="381" y="584"/>
                    <a:pt x="417" y="584"/>
                  </a:cubicBezTo>
                  <a:cubicBezTo>
                    <a:pt x="381" y="596"/>
                    <a:pt x="429" y="584"/>
                    <a:pt x="393" y="656"/>
                  </a:cubicBezTo>
                  <a:cubicBezTo>
                    <a:pt x="381" y="691"/>
                    <a:pt x="381" y="715"/>
                    <a:pt x="357" y="775"/>
                  </a:cubicBezTo>
                  <a:cubicBezTo>
                    <a:pt x="334" y="810"/>
                    <a:pt x="310" y="858"/>
                    <a:pt x="274" y="882"/>
                  </a:cubicBezTo>
                  <a:lnTo>
                    <a:pt x="191" y="977"/>
                  </a:lnTo>
                  <a:cubicBezTo>
                    <a:pt x="155" y="1013"/>
                    <a:pt x="131" y="1060"/>
                    <a:pt x="119" y="1108"/>
                  </a:cubicBezTo>
                  <a:cubicBezTo>
                    <a:pt x="119" y="1099"/>
                    <a:pt x="117" y="1094"/>
                    <a:pt x="113" y="1094"/>
                  </a:cubicBezTo>
                  <a:cubicBezTo>
                    <a:pt x="103" y="1094"/>
                    <a:pt x="83" y="1127"/>
                    <a:pt x="83" y="1180"/>
                  </a:cubicBezTo>
                  <a:cubicBezTo>
                    <a:pt x="83" y="1251"/>
                    <a:pt x="143" y="1370"/>
                    <a:pt x="298" y="1430"/>
                  </a:cubicBezTo>
                  <a:cubicBezTo>
                    <a:pt x="345" y="1453"/>
                    <a:pt x="381" y="1465"/>
                    <a:pt x="429" y="1465"/>
                  </a:cubicBezTo>
                  <a:lnTo>
                    <a:pt x="512" y="1465"/>
                  </a:lnTo>
                  <a:lnTo>
                    <a:pt x="500" y="1477"/>
                  </a:lnTo>
                  <a:lnTo>
                    <a:pt x="488" y="1525"/>
                  </a:lnTo>
                  <a:cubicBezTo>
                    <a:pt x="476" y="1549"/>
                    <a:pt x="464" y="1596"/>
                    <a:pt x="464" y="1632"/>
                  </a:cubicBezTo>
                  <a:cubicBezTo>
                    <a:pt x="464" y="1775"/>
                    <a:pt x="524" y="1870"/>
                    <a:pt x="595" y="1942"/>
                  </a:cubicBezTo>
                  <a:cubicBezTo>
                    <a:pt x="621" y="1967"/>
                    <a:pt x="653" y="1984"/>
                    <a:pt x="687" y="1996"/>
                  </a:cubicBezTo>
                  <a:lnTo>
                    <a:pt x="687" y="1996"/>
                  </a:lnTo>
                  <a:cubicBezTo>
                    <a:pt x="837" y="2607"/>
                    <a:pt x="1159" y="2973"/>
                    <a:pt x="1357" y="3216"/>
                  </a:cubicBezTo>
                  <a:cubicBezTo>
                    <a:pt x="1572" y="3489"/>
                    <a:pt x="1715" y="3608"/>
                    <a:pt x="1715" y="3608"/>
                  </a:cubicBezTo>
                  <a:cubicBezTo>
                    <a:pt x="1715" y="3608"/>
                    <a:pt x="1619" y="3442"/>
                    <a:pt x="1488" y="3156"/>
                  </a:cubicBezTo>
                  <a:cubicBezTo>
                    <a:pt x="1334" y="2846"/>
                    <a:pt x="1084" y="2406"/>
                    <a:pt x="1024" y="1822"/>
                  </a:cubicBezTo>
                  <a:lnTo>
                    <a:pt x="802" y="1752"/>
                  </a:lnTo>
                  <a:lnTo>
                    <a:pt x="802" y="1752"/>
                  </a:lnTo>
                  <a:cubicBezTo>
                    <a:pt x="806" y="1744"/>
                    <a:pt x="815" y="1728"/>
                    <a:pt x="834" y="1703"/>
                  </a:cubicBezTo>
                  <a:cubicBezTo>
                    <a:pt x="837" y="1694"/>
                    <a:pt x="840" y="1687"/>
                    <a:pt x="843" y="1682"/>
                  </a:cubicBezTo>
                  <a:lnTo>
                    <a:pt x="843" y="1682"/>
                  </a:lnTo>
                  <a:cubicBezTo>
                    <a:pt x="850" y="1685"/>
                    <a:pt x="859" y="1688"/>
                    <a:pt x="869" y="1692"/>
                  </a:cubicBezTo>
                  <a:lnTo>
                    <a:pt x="869" y="1668"/>
                  </a:lnTo>
                  <a:lnTo>
                    <a:pt x="893" y="1656"/>
                  </a:lnTo>
                  <a:cubicBezTo>
                    <a:pt x="929" y="1608"/>
                    <a:pt x="1024" y="1572"/>
                    <a:pt x="1107" y="1525"/>
                  </a:cubicBezTo>
                  <a:lnTo>
                    <a:pt x="1107" y="1406"/>
                  </a:lnTo>
                  <a:lnTo>
                    <a:pt x="1107" y="1370"/>
                  </a:lnTo>
                  <a:cubicBezTo>
                    <a:pt x="1107" y="1346"/>
                    <a:pt x="1107" y="1334"/>
                    <a:pt x="1096" y="1299"/>
                  </a:cubicBezTo>
                  <a:cubicBezTo>
                    <a:pt x="1048" y="1191"/>
                    <a:pt x="988" y="1132"/>
                    <a:pt x="905" y="1108"/>
                  </a:cubicBezTo>
                  <a:cubicBezTo>
                    <a:pt x="834" y="1081"/>
                    <a:pt x="755" y="1068"/>
                    <a:pt x="676" y="1068"/>
                  </a:cubicBezTo>
                  <a:cubicBezTo>
                    <a:pt x="649" y="1068"/>
                    <a:pt x="622" y="1069"/>
                    <a:pt x="595" y="1072"/>
                  </a:cubicBezTo>
                  <a:lnTo>
                    <a:pt x="536" y="1096"/>
                  </a:lnTo>
                  <a:lnTo>
                    <a:pt x="512" y="1096"/>
                  </a:lnTo>
                  <a:cubicBezTo>
                    <a:pt x="509" y="1098"/>
                    <a:pt x="507" y="1098"/>
                    <a:pt x="504" y="1098"/>
                  </a:cubicBezTo>
                  <a:cubicBezTo>
                    <a:pt x="488" y="1098"/>
                    <a:pt x="476" y="1070"/>
                    <a:pt x="452" y="1070"/>
                  </a:cubicBezTo>
                  <a:cubicBezTo>
                    <a:pt x="448" y="1070"/>
                    <a:pt x="445" y="1071"/>
                    <a:pt x="441" y="1072"/>
                  </a:cubicBezTo>
                  <a:cubicBezTo>
                    <a:pt x="441" y="1060"/>
                    <a:pt x="453" y="1060"/>
                    <a:pt x="453" y="1049"/>
                  </a:cubicBezTo>
                  <a:cubicBezTo>
                    <a:pt x="476" y="1037"/>
                    <a:pt x="476" y="1013"/>
                    <a:pt x="488" y="1001"/>
                  </a:cubicBezTo>
                  <a:cubicBezTo>
                    <a:pt x="536" y="941"/>
                    <a:pt x="560" y="894"/>
                    <a:pt x="572" y="834"/>
                  </a:cubicBezTo>
                  <a:cubicBezTo>
                    <a:pt x="607" y="739"/>
                    <a:pt x="607" y="620"/>
                    <a:pt x="595" y="560"/>
                  </a:cubicBezTo>
                  <a:cubicBezTo>
                    <a:pt x="582" y="483"/>
                    <a:pt x="559" y="465"/>
                    <a:pt x="540" y="465"/>
                  </a:cubicBezTo>
                  <a:cubicBezTo>
                    <a:pt x="524" y="465"/>
                    <a:pt x="512" y="477"/>
                    <a:pt x="512" y="477"/>
                  </a:cubicBezTo>
                  <a:lnTo>
                    <a:pt x="357" y="477"/>
                  </a:lnTo>
                  <a:cubicBezTo>
                    <a:pt x="322" y="477"/>
                    <a:pt x="298" y="465"/>
                    <a:pt x="262" y="453"/>
                  </a:cubicBezTo>
                  <a:cubicBezTo>
                    <a:pt x="203" y="418"/>
                    <a:pt x="155" y="394"/>
                    <a:pt x="131" y="346"/>
                  </a:cubicBezTo>
                  <a:cubicBezTo>
                    <a:pt x="60" y="275"/>
                    <a:pt x="36" y="203"/>
                    <a:pt x="24" y="144"/>
                  </a:cubicBezTo>
                  <a:cubicBezTo>
                    <a:pt x="12" y="37"/>
                    <a:pt x="24" y="1"/>
                    <a:pt x="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56"/>
            <p:cNvSpPr/>
            <p:nvPr/>
          </p:nvSpPr>
          <p:spPr>
            <a:xfrm>
              <a:off x="5214625" y="2416800"/>
              <a:ext cx="19975" cy="180400"/>
            </a:xfrm>
            <a:custGeom>
              <a:avLst/>
              <a:gdLst/>
              <a:ahLst/>
              <a:cxnLst/>
              <a:rect l="l" t="t" r="r" b="b"/>
              <a:pathLst>
                <a:path w="799" h="7216" extrusionOk="0">
                  <a:moveTo>
                    <a:pt x="24" y="0"/>
                  </a:moveTo>
                  <a:lnTo>
                    <a:pt x="24" y="0"/>
                  </a:lnTo>
                  <a:cubicBezTo>
                    <a:pt x="24" y="1"/>
                    <a:pt x="1" y="1644"/>
                    <a:pt x="203" y="3632"/>
                  </a:cubicBezTo>
                  <a:cubicBezTo>
                    <a:pt x="417" y="5632"/>
                    <a:pt x="786" y="7216"/>
                    <a:pt x="786" y="7216"/>
                  </a:cubicBezTo>
                  <a:cubicBezTo>
                    <a:pt x="786" y="7216"/>
                    <a:pt x="798" y="5584"/>
                    <a:pt x="608" y="3584"/>
                  </a:cubicBezTo>
                  <a:cubicBezTo>
                    <a:pt x="394" y="1596"/>
                    <a:pt x="25" y="1"/>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56"/>
            <p:cNvSpPr/>
            <p:nvPr/>
          </p:nvSpPr>
          <p:spPr>
            <a:xfrm>
              <a:off x="5228325" y="2611750"/>
              <a:ext cx="13425" cy="41100"/>
            </a:xfrm>
            <a:custGeom>
              <a:avLst/>
              <a:gdLst/>
              <a:ahLst/>
              <a:cxnLst/>
              <a:rect l="l" t="t" r="r" b="b"/>
              <a:pathLst>
                <a:path w="537" h="1644" extrusionOk="0">
                  <a:moveTo>
                    <a:pt x="155" y="1"/>
                  </a:moveTo>
                  <a:cubicBezTo>
                    <a:pt x="155" y="1"/>
                    <a:pt x="0" y="382"/>
                    <a:pt x="72" y="846"/>
                  </a:cubicBezTo>
                  <a:cubicBezTo>
                    <a:pt x="131" y="1299"/>
                    <a:pt x="393" y="1644"/>
                    <a:pt x="393" y="1644"/>
                  </a:cubicBezTo>
                  <a:cubicBezTo>
                    <a:pt x="393" y="1644"/>
                    <a:pt x="536" y="1239"/>
                    <a:pt x="465" y="787"/>
                  </a:cubicBezTo>
                  <a:cubicBezTo>
                    <a:pt x="405" y="346"/>
                    <a:pt x="155" y="1"/>
                    <a:pt x="1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56"/>
            <p:cNvSpPr/>
            <p:nvPr/>
          </p:nvSpPr>
          <p:spPr>
            <a:xfrm>
              <a:off x="5233675" y="2668625"/>
              <a:ext cx="12525" cy="25325"/>
            </a:xfrm>
            <a:custGeom>
              <a:avLst/>
              <a:gdLst/>
              <a:ahLst/>
              <a:cxnLst/>
              <a:rect l="l" t="t" r="r" b="b"/>
              <a:pathLst>
                <a:path w="501" h="1013" extrusionOk="0">
                  <a:moveTo>
                    <a:pt x="143" y="0"/>
                  </a:moveTo>
                  <a:cubicBezTo>
                    <a:pt x="143" y="0"/>
                    <a:pt x="1" y="274"/>
                    <a:pt x="60" y="560"/>
                  </a:cubicBezTo>
                  <a:cubicBezTo>
                    <a:pt x="120" y="833"/>
                    <a:pt x="358" y="1012"/>
                    <a:pt x="358" y="1012"/>
                  </a:cubicBezTo>
                  <a:cubicBezTo>
                    <a:pt x="358" y="1012"/>
                    <a:pt x="501" y="750"/>
                    <a:pt x="441" y="464"/>
                  </a:cubicBezTo>
                  <a:cubicBezTo>
                    <a:pt x="382" y="179"/>
                    <a:pt x="143" y="0"/>
                    <a:pt x="1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56"/>
            <p:cNvSpPr/>
            <p:nvPr/>
          </p:nvSpPr>
          <p:spPr>
            <a:xfrm>
              <a:off x="4231775" y="2555500"/>
              <a:ext cx="211050" cy="113725"/>
            </a:xfrm>
            <a:custGeom>
              <a:avLst/>
              <a:gdLst/>
              <a:ahLst/>
              <a:cxnLst/>
              <a:rect l="l" t="t" r="r" b="b"/>
              <a:pathLst>
                <a:path w="8442" h="4549" extrusionOk="0">
                  <a:moveTo>
                    <a:pt x="8442" y="1"/>
                  </a:moveTo>
                  <a:cubicBezTo>
                    <a:pt x="8442" y="1"/>
                    <a:pt x="7882" y="48"/>
                    <a:pt x="6989" y="167"/>
                  </a:cubicBezTo>
                  <a:cubicBezTo>
                    <a:pt x="6072" y="286"/>
                    <a:pt x="4834" y="501"/>
                    <a:pt x="3536" y="1060"/>
                  </a:cubicBezTo>
                  <a:cubicBezTo>
                    <a:pt x="2239" y="1608"/>
                    <a:pt x="1238" y="2489"/>
                    <a:pt x="703" y="3239"/>
                  </a:cubicBezTo>
                  <a:cubicBezTo>
                    <a:pt x="441" y="3608"/>
                    <a:pt x="262" y="3930"/>
                    <a:pt x="155" y="4168"/>
                  </a:cubicBezTo>
                  <a:cubicBezTo>
                    <a:pt x="48" y="4406"/>
                    <a:pt x="0" y="4549"/>
                    <a:pt x="0" y="4549"/>
                  </a:cubicBezTo>
                  <a:cubicBezTo>
                    <a:pt x="0" y="4549"/>
                    <a:pt x="84" y="4406"/>
                    <a:pt x="214" y="4204"/>
                  </a:cubicBezTo>
                  <a:cubicBezTo>
                    <a:pt x="345" y="3989"/>
                    <a:pt x="572" y="3692"/>
                    <a:pt x="869" y="3370"/>
                  </a:cubicBezTo>
                  <a:cubicBezTo>
                    <a:pt x="1465" y="2703"/>
                    <a:pt x="2465" y="1953"/>
                    <a:pt x="3703" y="1417"/>
                  </a:cubicBezTo>
                  <a:cubicBezTo>
                    <a:pt x="4929" y="882"/>
                    <a:pt x="6132" y="584"/>
                    <a:pt x="7013" y="358"/>
                  </a:cubicBezTo>
                  <a:cubicBezTo>
                    <a:pt x="7894" y="144"/>
                    <a:pt x="8442" y="1"/>
                    <a:pt x="84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56"/>
            <p:cNvSpPr/>
            <p:nvPr/>
          </p:nvSpPr>
          <p:spPr>
            <a:xfrm>
              <a:off x="4238625" y="2543600"/>
              <a:ext cx="122050" cy="84850"/>
            </a:xfrm>
            <a:custGeom>
              <a:avLst/>
              <a:gdLst/>
              <a:ahLst/>
              <a:cxnLst/>
              <a:rect l="l" t="t" r="r" b="b"/>
              <a:pathLst>
                <a:path w="4882" h="3394" extrusionOk="0">
                  <a:moveTo>
                    <a:pt x="4882" y="0"/>
                  </a:moveTo>
                  <a:cubicBezTo>
                    <a:pt x="4881" y="0"/>
                    <a:pt x="4560" y="60"/>
                    <a:pt x="4012" y="262"/>
                  </a:cubicBezTo>
                  <a:cubicBezTo>
                    <a:pt x="3500" y="441"/>
                    <a:pt x="2798" y="762"/>
                    <a:pt x="2107" y="1239"/>
                  </a:cubicBezTo>
                  <a:cubicBezTo>
                    <a:pt x="1429" y="1715"/>
                    <a:pt x="893" y="2263"/>
                    <a:pt x="536" y="2679"/>
                  </a:cubicBezTo>
                  <a:cubicBezTo>
                    <a:pt x="179" y="3120"/>
                    <a:pt x="0" y="3394"/>
                    <a:pt x="0" y="3394"/>
                  </a:cubicBezTo>
                  <a:cubicBezTo>
                    <a:pt x="0" y="3394"/>
                    <a:pt x="250" y="3191"/>
                    <a:pt x="667" y="2834"/>
                  </a:cubicBezTo>
                  <a:cubicBezTo>
                    <a:pt x="1083" y="2489"/>
                    <a:pt x="1667" y="2024"/>
                    <a:pt x="2334" y="1572"/>
                  </a:cubicBezTo>
                  <a:cubicBezTo>
                    <a:pt x="3000" y="1096"/>
                    <a:pt x="3643" y="703"/>
                    <a:pt x="4108" y="441"/>
                  </a:cubicBezTo>
                  <a:cubicBezTo>
                    <a:pt x="4584" y="167"/>
                    <a:pt x="4882" y="0"/>
                    <a:pt x="48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56"/>
            <p:cNvSpPr/>
            <p:nvPr/>
          </p:nvSpPr>
          <p:spPr>
            <a:xfrm>
              <a:off x="4257375" y="2538825"/>
              <a:ext cx="64000" cy="44675"/>
            </a:xfrm>
            <a:custGeom>
              <a:avLst/>
              <a:gdLst/>
              <a:ahLst/>
              <a:cxnLst/>
              <a:rect l="l" t="t" r="r" b="b"/>
              <a:pathLst>
                <a:path w="2560" h="1787" extrusionOk="0">
                  <a:moveTo>
                    <a:pt x="2560" y="1"/>
                  </a:moveTo>
                  <a:cubicBezTo>
                    <a:pt x="2560" y="1"/>
                    <a:pt x="2381" y="13"/>
                    <a:pt x="2096" y="96"/>
                  </a:cubicBezTo>
                  <a:cubicBezTo>
                    <a:pt x="1810" y="179"/>
                    <a:pt x="1429" y="334"/>
                    <a:pt x="1048" y="584"/>
                  </a:cubicBezTo>
                  <a:cubicBezTo>
                    <a:pt x="679" y="834"/>
                    <a:pt x="393" y="1144"/>
                    <a:pt x="238" y="1382"/>
                  </a:cubicBezTo>
                  <a:cubicBezTo>
                    <a:pt x="72" y="1620"/>
                    <a:pt x="0" y="1787"/>
                    <a:pt x="0" y="1787"/>
                  </a:cubicBezTo>
                  <a:cubicBezTo>
                    <a:pt x="0" y="1787"/>
                    <a:pt x="572" y="1382"/>
                    <a:pt x="1274" y="894"/>
                  </a:cubicBezTo>
                  <a:cubicBezTo>
                    <a:pt x="1977" y="406"/>
                    <a:pt x="2560" y="1"/>
                    <a:pt x="25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56"/>
            <p:cNvSpPr/>
            <p:nvPr/>
          </p:nvSpPr>
          <p:spPr>
            <a:xfrm>
              <a:off x="4278200" y="2525450"/>
              <a:ext cx="26225" cy="21450"/>
            </a:xfrm>
            <a:custGeom>
              <a:avLst/>
              <a:gdLst/>
              <a:ahLst/>
              <a:cxnLst/>
              <a:rect l="l" t="t" r="r" b="b"/>
              <a:pathLst>
                <a:path w="1049" h="858" extrusionOk="0">
                  <a:moveTo>
                    <a:pt x="1048" y="0"/>
                  </a:moveTo>
                  <a:cubicBezTo>
                    <a:pt x="1048" y="0"/>
                    <a:pt x="691" y="48"/>
                    <a:pt x="393" y="286"/>
                  </a:cubicBezTo>
                  <a:cubicBezTo>
                    <a:pt x="96" y="524"/>
                    <a:pt x="1" y="857"/>
                    <a:pt x="1" y="857"/>
                  </a:cubicBezTo>
                  <a:cubicBezTo>
                    <a:pt x="1" y="857"/>
                    <a:pt x="358" y="822"/>
                    <a:pt x="655" y="584"/>
                  </a:cubicBezTo>
                  <a:cubicBezTo>
                    <a:pt x="953" y="345"/>
                    <a:pt x="1048" y="0"/>
                    <a:pt x="10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56"/>
            <p:cNvSpPr/>
            <p:nvPr/>
          </p:nvSpPr>
          <p:spPr>
            <a:xfrm>
              <a:off x="4466025" y="1966875"/>
              <a:ext cx="222975" cy="82350"/>
            </a:xfrm>
            <a:custGeom>
              <a:avLst/>
              <a:gdLst/>
              <a:ahLst/>
              <a:cxnLst/>
              <a:rect l="l" t="t" r="r" b="b"/>
              <a:pathLst>
                <a:path w="8919" h="3294" extrusionOk="0">
                  <a:moveTo>
                    <a:pt x="7223" y="1"/>
                  </a:moveTo>
                  <a:cubicBezTo>
                    <a:pt x="6834" y="1"/>
                    <a:pt x="6386" y="43"/>
                    <a:pt x="5906" y="102"/>
                  </a:cubicBezTo>
                  <a:cubicBezTo>
                    <a:pt x="5322" y="198"/>
                    <a:pt x="4680" y="340"/>
                    <a:pt x="4049" y="567"/>
                  </a:cubicBezTo>
                  <a:cubicBezTo>
                    <a:pt x="3406" y="805"/>
                    <a:pt x="2810" y="1090"/>
                    <a:pt x="2298" y="1388"/>
                  </a:cubicBezTo>
                  <a:cubicBezTo>
                    <a:pt x="1798" y="1698"/>
                    <a:pt x="1370" y="2019"/>
                    <a:pt x="1024" y="2293"/>
                  </a:cubicBezTo>
                  <a:cubicBezTo>
                    <a:pt x="703" y="2579"/>
                    <a:pt x="429" y="2829"/>
                    <a:pt x="262" y="3007"/>
                  </a:cubicBezTo>
                  <a:cubicBezTo>
                    <a:pt x="84" y="3186"/>
                    <a:pt x="0" y="3293"/>
                    <a:pt x="0" y="3293"/>
                  </a:cubicBezTo>
                  <a:cubicBezTo>
                    <a:pt x="0" y="3293"/>
                    <a:pt x="108" y="3198"/>
                    <a:pt x="298" y="3055"/>
                  </a:cubicBezTo>
                  <a:cubicBezTo>
                    <a:pt x="489" y="2888"/>
                    <a:pt x="786" y="2686"/>
                    <a:pt x="1143" y="2448"/>
                  </a:cubicBezTo>
                  <a:cubicBezTo>
                    <a:pt x="1512" y="2186"/>
                    <a:pt x="1965" y="1936"/>
                    <a:pt x="2465" y="1674"/>
                  </a:cubicBezTo>
                  <a:cubicBezTo>
                    <a:pt x="2989" y="1400"/>
                    <a:pt x="3560" y="1150"/>
                    <a:pt x="4179" y="924"/>
                  </a:cubicBezTo>
                  <a:cubicBezTo>
                    <a:pt x="4787" y="698"/>
                    <a:pt x="5406" y="543"/>
                    <a:pt x="5965" y="424"/>
                  </a:cubicBezTo>
                  <a:cubicBezTo>
                    <a:pt x="6537" y="305"/>
                    <a:pt x="7049" y="221"/>
                    <a:pt x="7489" y="186"/>
                  </a:cubicBezTo>
                  <a:cubicBezTo>
                    <a:pt x="7930" y="138"/>
                    <a:pt x="8275" y="126"/>
                    <a:pt x="8525" y="126"/>
                  </a:cubicBezTo>
                  <a:lnTo>
                    <a:pt x="8918" y="126"/>
                  </a:lnTo>
                  <a:lnTo>
                    <a:pt x="8513" y="78"/>
                  </a:lnTo>
                  <a:cubicBezTo>
                    <a:pt x="8275" y="43"/>
                    <a:pt x="7918" y="19"/>
                    <a:pt x="7466" y="7"/>
                  </a:cubicBezTo>
                  <a:cubicBezTo>
                    <a:pt x="7388" y="3"/>
                    <a:pt x="7307" y="1"/>
                    <a:pt x="72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56"/>
            <p:cNvSpPr/>
            <p:nvPr/>
          </p:nvSpPr>
          <p:spPr>
            <a:xfrm>
              <a:off x="4457400" y="2007825"/>
              <a:ext cx="164025" cy="72350"/>
            </a:xfrm>
            <a:custGeom>
              <a:avLst/>
              <a:gdLst/>
              <a:ahLst/>
              <a:cxnLst/>
              <a:rect l="l" t="t" r="r" b="b"/>
              <a:pathLst>
                <a:path w="6561" h="2894" extrusionOk="0">
                  <a:moveTo>
                    <a:pt x="6299" y="0"/>
                  </a:moveTo>
                  <a:cubicBezTo>
                    <a:pt x="6120" y="0"/>
                    <a:pt x="5834" y="0"/>
                    <a:pt x="5513" y="36"/>
                  </a:cubicBezTo>
                  <a:cubicBezTo>
                    <a:pt x="4834" y="95"/>
                    <a:pt x="3917" y="286"/>
                    <a:pt x="2977" y="715"/>
                  </a:cubicBezTo>
                  <a:cubicBezTo>
                    <a:pt x="2024" y="1155"/>
                    <a:pt x="1298" y="1750"/>
                    <a:pt x="822" y="2203"/>
                  </a:cubicBezTo>
                  <a:cubicBezTo>
                    <a:pt x="584" y="2441"/>
                    <a:pt x="381" y="2620"/>
                    <a:pt x="238" y="2727"/>
                  </a:cubicBezTo>
                  <a:cubicBezTo>
                    <a:pt x="83" y="2834"/>
                    <a:pt x="0" y="2893"/>
                    <a:pt x="0" y="2893"/>
                  </a:cubicBezTo>
                  <a:cubicBezTo>
                    <a:pt x="0" y="2893"/>
                    <a:pt x="107" y="2858"/>
                    <a:pt x="274" y="2786"/>
                  </a:cubicBezTo>
                  <a:cubicBezTo>
                    <a:pt x="429" y="2703"/>
                    <a:pt x="667" y="2560"/>
                    <a:pt x="941" y="2370"/>
                  </a:cubicBezTo>
                  <a:cubicBezTo>
                    <a:pt x="1476" y="2000"/>
                    <a:pt x="2215" y="1512"/>
                    <a:pt x="3131" y="1096"/>
                  </a:cubicBezTo>
                  <a:cubicBezTo>
                    <a:pt x="4024" y="655"/>
                    <a:pt x="4882" y="405"/>
                    <a:pt x="5525" y="238"/>
                  </a:cubicBezTo>
                  <a:cubicBezTo>
                    <a:pt x="5834" y="167"/>
                    <a:pt x="6096" y="107"/>
                    <a:pt x="6275" y="84"/>
                  </a:cubicBezTo>
                  <a:cubicBezTo>
                    <a:pt x="6453" y="48"/>
                    <a:pt x="6560" y="36"/>
                    <a:pt x="6560" y="36"/>
                  </a:cubicBezTo>
                  <a:cubicBezTo>
                    <a:pt x="6560" y="36"/>
                    <a:pt x="6465" y="36"/>
                    <a:pt x="62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56"/>
            <p:cNvSpPr/>
            <p:nvPr/>
          </p:nvSpPr>
          <p:spPr>
            <a:xfrm>
              <a:off x="4442800" y="2046225"/>
              <a:ext cx="112250" cy="59550"/>
            </a:xfrm>
            <a:custGeom>
              <a:avLst/>
              <a:gdLst/>
              <a:ahLst/>
              <a:cxnLst/>
              <a:rect l="l" t="t" r="r" b="b"/>
              <a:pathLst>
                <a:path w="4490" h="2382" extrusionOk="0">
                  <a:moveTo>
                    <a:pt x="4489" y="0"/>
                  </a:moveTo>
                  <a:cubicBezTo>
                    <a:pt x="4489" y="0"/>
                    <a:pt x="4192" y="36"/>
                    <a:pt x="3739" y="83"/>
                  </a:cubicBezTo>
                  <a:cubicBezTo>
                    <a:pt x="3275" y="191"/>
                    <a:pt x="2656" y="381"/>
                    <a:pt x="2013" y="726"/>
                  </a:cubicBezTo>
                  <a:cubicBezTo>
                    <a:pt x="1370" y="1072"/>
                    <a:pt x="870" y="1488"/>
                    <a:pt x="525" y="1822"/>
                  </a:cubicBezTo>
                  <a:cubicBezTo>
                    <a:pt x="179" y="2143"/>
                    <a:pt x="1" y="2381"/>
                    <a:pt x="1" y="2381"/>
                  </a:cubicBezTo>
                  <a:cubicBezTo>
                    <a:pt x="1" y="2381"/>
                    <a:pt x="263" y="2238"/>
                    <a:pt x="644" y="1977"/>
                  </a:cubicBezTo>
                  <a:cubicBezTo>
                    <a:pt x="1037" y="1726"/>
                    <a:pt x="1584" y="1417"/>
                    <a:pt x="2191" y="1084"/>
                  </a:cubicBezTo>
                  <a:cubicBezTo>
                    <a:pt x="2799" y="762"/>
                    <a:pt x="3382" y="488"/>
                    <a:pt x="3799" y="298"/>
                  </a:cubicBezTo>
                  <a:cubicBezTo>
                    <a:pt x="4215" y="119"/>
                    <a:pt x="4489" y="0"/>
                    <a:pt x="44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56"/>
            <p:cNvSpPr/>
            <p:nvPr/>
          </p:nvSpPr>
          <p:spPr>
            <a:xfrm>
              <a:off x="4435075" y="2082225"/>
              <a:ext cx="90200" cy="46775"/>
            </a:xfrm>
            <a:custGeom>
              <a:avLst/>
              <a:gdLst/>
              <a:ahLst/>
              <a:cxnLst/>
              <a:rect l="l" t="t" r="r" b="b"/>
              <a:pathLst>
                <a:path w="3608" h="1871" extrusionOk="0">
                  <a:moveTo>
                    <a:pt x="3608" y="1"/>
                  </a:moveTo>
                  <a:cubicBezTo>
                    <a:pt x="3608" y="1"/>
                    <a:pt x="3358" y="25"/>
                    <a:pt x="2977" y="108"/>
                  </a:cubicBezTo>
                  <a:cubicBezTo>
                    <a:pt x="2620" y="179"/>
                    <a:pt x="2119" y="334"/>
                    <a:pt x="1607" y="596"/>
                  </a:cubicBezTo>
                  <a:cubicBezTo>
                    <a:pt x="1107" y="858"/>
                    <a:pt x="691" y="1179"/>
                    <a:pt x="417" y="1429"/>
                  </a:cubicBezTo>
                  <a:cubicBezTo>
                    <a:pt x="155" y="1691"/>
                    <a:pt x="0" y="1870"/>
                    <a:pt x="0" y="1870"/>
                  </a:cubicBezTo>
                  <a:cubicBezTo>
                    <a:pt x="0" y="1870"/>
                    <a:pt x="810" y="1453"/>
                    <a:pt x="1798" y="941"/>
                  </a:cubicBezTo>
                  <a:cubicBezTo>
                    <a:pt x="2798" y="417"/>
                    <a:pt x="3608" y="1"/>
                    <a:pt x="360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56"/>
            <p:cNvSpPr/>
            <p:nvPr/>
          </p:nvSpPr>
          <p:spPr>
            <a:xfrm>
              <a:off x="4438050" y="2117350"/>
              <a:ext cx="52100" cy="29500"/>
            </a:xfrm>
            <a:custGeom>
              <a:avLst/>
              <a:gdLst/>
              <a:ahLst/>
              <a:cxnLst/>
              <a:rect l="l" t="t" r="r" b="b"/>
              <a:pathLst>
                <a:path w="2084" h="1180" extrusionOk="0">
                  <a:moveTo>
                    <a:pt x="2084" y="1"/>
                  </a:moveTo>
                  <a:lnTo>
                    <a:pt x="2084" y="1"/>
                  </a:lnTo>
                  <a:cubicBezTo>
                    <a:pt x="2084" y="1"/>
                    <a:pt x="1953" y="1"/>
                    <a:pt x="1715" y="60"/>
                  </a:cubicBezTo>
                  <a:cubicBezTo>
                    <a:pt x="1488" y="108"/>
                    <a:pt x="1191" y="191"/>
                    <a:pt x="893" y="358"/>
                  </a:cubicBezTo>
                  <a:cubicBezTo>
                    <a:pt x="607" y="525"/>
                    <a:pt x="369" y="727"/>
                    <a:pt x="226" y="894"/>
                  </a:cubicBezTo>
                  <a:cubicBezTo>
                    <a:pt x="72" y="1060"/>
                    <a:pt x="0" y="1179"/>
                    <a:pt x="0" y="1179"/>
                  </a:cubicBezTo>
                  <a:cubicBezTo>
                    <a:pt x="0" y="1179"/>
                    <a:pt x="131" y="1132"/>
                    <a:pt x="345" y="1037"/>
                  </a:cubicBezTo>
                  <a:cubicBezTo>
                    <a:pt x="548" y="965"/>
                    <a:pt x="822" y="846"/>
                    <a:pt x="1096" y="679"/>
                  </a:cubicBezTo>
                  <a:cubicBezTo>
                    <a:pt x="1381" y="525"/>
                    <a:pt x="1619" y="358"/>
                    <a:pt x="1798" y="227"/>
                  </a:cubicBezTo>
                  <a:cubicBezTo>
                    <a:pt x="1977" y="84"/>
                    <a:pt x="2084" y="1"/>
                    <a:pt x="20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56"/>
            <p:cNvSpPr/>
            <p:nvPr/>
          </p:nvSpPr>
          <p:spPr>
            <a:xfrm>
              <a:off x="4570800" y="2554600"/>
              <a:ext cx="372400" cy="176550"/>
            </a:xfrm>
            <a:custGeom>
              <a:avLst/>
              <a:gdLst/>
              <a:ahLst/>
              <a:cxnLst/>
              <a:rect l="l" t="t" r="r" b="b"/>
              <a:pathLst>
                <a:path w="14896" h="7062" extrusionOk="0">
                  <a:moveTo>
                    <a:pt x="0" y="1"/>
                  </a:moveTo>
                  <a:cubicBezTo>
                    <a:pt x="0" y="1"/>
                    <a:pt x="227" y="72"/>
                    <a:pt x="631" y="191"/>
                  </a:cubicBezTo>
                  <a:cubicBezTo>
                    <a:pt x="1036" y="310"/>
                    <a:pt x="1596" y="489"/>
                    <a:pt x="2310" y="739"/>
                  </a:cubicBezTo>
                  <a:cubicBezTo>
                    <a:pt x="3727" y="1227"/>
                    <a:pt x="5644" y="1977"/>
                    <a:pt x="7716" y="2954"/>
                  </a:cubicBezTo>
                  <a:cubicBezTo>
                    <a:pt x="9764" y="3942"/>
                    <a:pt x="11573" y="4966"/>
                    <a:pt x="12847" y="5752"/>
                  </a:cubicBezTo>
                  <a:cubicBezTo>
                    <a:pt x="13490" y="6145"/>
                    <a:pt x="14002" y="6466"/>
                    <a:pt x="14347" y="6704"/>
                  </a:cubicBezTo>
                  <a:cubicBezTo>
                    <a:pt x="14705" y="6930"/>
                    <a:pt x="14895" y="7061"/>
                    <a:pt x="14895" y="7061"/>
                  </a:cubicBezTo>
                  <a:cubicBezTo>
                    <a:pt x="14895" y="7061"/>
                    <a:pt x="14728" y="6918"/>
                    <a:pt x="14395" y="6680"/>
                  </a:cubicBezTo>
                  <a:cubicBezTo>
                    <a:pt x="14062" y="6406"/>
                    <a:pt x="13574" y="6037"/>
                    <a:pt x="12966" y="5609"/>
                  </a:cubicBezTo>
                  <a:cubicBezTo>
                    <a:pt x="11740" y="4728"/>
                    <a:pt x="9978" y="3609"/>
                    <a:pt x="7894" y="2620"/>
                  </a:cubicBezTo>
                  <a:cubicBezTo>
                    <a:pt x="5811" y="1632"/>
                    <a:pt x="3822" y="965"/>
                    <a:pt x="2370" y="561"/>
                  </a:cubicBezTo>
                  <a:cubicBezTo>
                    <a:pt x="1655" y="358"/>
                    <a:pt x="1060" y="215"/>
                    <a:pt x="643" y="132"/>
                  </a:cubicBezTo>
                  <a:cubicBezTo>
                    <a:pt x="227" y="37"/>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56"/>
            <p:cNvSpPr/>
            <p:nvPr/>
          </p:nvSpPr>
          <p:spPr>
            <a:xfrm>
              <a:off x="4950000" y="2734100"/>
              <a:ext cx="74450" cy="44375"/>
            </a:xfrm>
            <a:custGeom>
              <a:avLst/>
              <a:gdLst/>
              <a:ahLst/>
              <a:cxnLst/>
              <a:rect l="l" t="t" r="r" b="b"/>
              <a:pathLst>
                <a:path w="2978" h="1775" extrusionOk="0">
                  <a:moveTo>
                    <a:pt x="1" y="0"/>
                  </a:moveTo>
                  <a:cubicBezTo>
                    <a:pt x="1" y="0"/>
                    <a:pt x="108" y="167"/>
                    <a:pt x="334" y="405"/>
                  </a:cubicBezTo>
                  <a:cubicBezTo>
                    <a:pt x="549" y="643"/>
                    <a:pt x="894" y="941"/>
                    <a:pt x="1311" y="1191"/>
                  </a:cubicBezTo>
                  <a:cubicBezTo>
                    <a:pt x="1739" y="1429"/>
                    <a:pt x="2156" y="1596"/>
                    <a:pt x="2477" y="1667"/>
                  </a:cubicBezTo>
                  <a:cubicBezTo>
                    <a:pt x="2787" y="1762"/>
                    <a:pt x="2978" y="1774"/>
                    <a:pt x="2978" y="1774"/>
                  </a:cubicBezTo>
                  <a:cubicBezTo>
                    <a:pt x="2978" y="1774"/>
                    <a:pt x="2811" y="1655"/>
                    <a:pt x="2561" y="1501"/>
                  </a:cubicBezTo>
                  <a:cubicBezTo>
                    <a:pt x="2299" y="1346"/>
                    <a:pt x="1918" y="1108"/>
                    <a:pt x="1513" y="870"/>
                  </a:cubicBezTo>
                  <a:cubicBezTo>
                    <a:pt x="1120" y="608"/>
                    <a:pt x="751" y="405"/>
                    <a:pt x="465" y="250"/>
                  </a:cubicBezTo>
                  <a:cubicBezTo>
                    <a:pt x="180" y="96"/>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56"/>
            <p:cNvSpPr/>
            <p:nvPr/>
          </p:nvSpPr>
          <p:spPr>
            <a:xfrm>
              <a:off x="4655625" y="2552225"/>
              <a:ext cx="205125" cy="107475"/>
            </a:xfrm>
            <a:custGeom>
              <a:avLst/>
              <a:gdLst/>
              <a:ahLst/>
              <a:cxnLst/>
              <a:rect l="l" t="t" r="r" b="b"/>
              <a:pathLst>
                <a:path w="8205" h="4299" extrusionOk="0">
                  <a:moveTo>
                    <a:pt x="1" y="1"/>
                  </a:moveTo>
                  <a:lnTo>
                    <a:pt x="1" y="1"/>
                  </a:lnTo>
                  <a:cubicBezTo>
                    <a:pt x="1" y="1"/>
                    <a:pt x="144" y="36"/>
                    <a:pt x="358" y="108"/>
                  </a:cubicBezTo>
                  <a:cubicBezTo>
                    <a:pt x="584" y="167"/>
                    <a:pt x="917" y="275"/>
                    <a:pt x="1298" y="417"/>
                  </a:cubicBezTo>
                  <a:cubicBezTo>
                    <a:pt x="1703" y="572"/>
                    <a:pt x="2144" y="763"/>
                    <a:pt x="2656" y="1001"/>
                  </a:cubicBezTo>
                  <a:cubicBezTo>
                    <a:pt x="3156" y="1251"/>
                    <a:pt x="3692" y="1537"/>
                    <a:pt x="4251" y="1846"/>
                  </a:cubicBezTo>
                  <a:cubicBezTo>
                    <a:pt x="5347" y="2489"/>
                    <a:pt x="6335" y="3132"/>
                    <a:pt x="7049" y="3573"/>
                  </a:cubicBezTo>
                  <a:cubicBezTo>
                    <a:pt x="7764" y="4037"/>
                    <a:pt x="8204" y="4299"/>
                    <a:pt x="8204" y="4299"/>
                  </a:cubicBezTo>
                  <a:cubicBezTo>
                    <a:pt x="8204" y="4299"/>
                    <a:pt x="7799" y="3965"/>
                    <a:pt x="7144" y="3406"/>
                  </a:cubicBezTo>
                  <a:cubicBezTo>
                    <a:pt x="6490" y="2870"/>
                    <a:pt x="5573" y="2156"/>
                    <a:pt x="4442" y="1501"/>
                  </a:cubicBezTo>
                  <a:cubicBezTo>
                    <a:pt x="3870" y="1179"/>
                    <a:pt x="3311" y="906"/>
                    <a:pt x="2787" y="703"/>
                  </a:cubicBezTo>
                  <a:cubicBezTo>
                    <a:pt x="2251" y="489"/>
                    <a:pt x="1775" y="346"/>
                    <a:pt x="1358" y="239"/>
                  </a:cubicBezTo>
                  <a:cubicBezTo>
                    <a:pt x="953" y="132"/>
                    <a:pt x="620" y="72"/>
                    <a:pt x="382" y="48"/>
                  </a:cubicBezTo>
                  <a:cubicBezTo>
                    <a:pt x="144" y="13"/>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56"/>
            <p:cNvSpPr/>
            <p:nvPr/>
          </p:nvSpPr>
          <p:spPr>
            <a:xfrm>
              <a:off x="4708600" y="2537050"/>
              <a:ext cx="118200" cy="58650"/>
            </a:xfrm>
            <a:custGeom>
              <a:avLst/>
              <a:gdLst/>
              <a:ahLst/>
              <a:cxnLst/>
              <a:rect l="l" t="t" r="r" b="b"/>
              <a:pathLst>
                <a:path w="4728" h="2346" extrusionOk="0">
                  <a:moveTo>
                    <a:pt x="1" y="0"/>
                  </a:moveTo>
                  <a:cubicBezTo>
                    <a:pt x="1" y="0"/>
                    <a:pt x="251" y="143"/>
                    <a:pt x="680" y="370"/>
                  </a:cubicBezTo>
                  <a:cubicBezTo>
                    <a:pt x="1096" y="596"/>
                    <a:pt x="1680" y="893"/>
                    <a:pt x="2335" y="1215"/>
                  </a:cubicBezTo>
                  <a:cubicBezTo>
                    <a:pt x="2989" y="1548"/>
                    <a:pt x="3585" y="1810"/>
                    <a:pt x="4013" y="2025"/>
                  </a:cubicBezTo>
                  <a:cubicBezTo>
                    <a:pt x="4442" y="2227"/>
                    <a:pt x="4728" y="2346"/>
                    <a:pt x="4728" y="2346"/>
                  </a:cubicBezTo>
                  <a:cubicBezTo>
                    <a:pt x="4728" y="2346"/>
                    <a:pt x="4513" y="2155"/>
                    <a:pt x="4121" y="1858"/>
                  </a:cubicBezTo>
                  <a:cubicBezTo>
                    <a:pt x="3740" y="1572"/>
                    <a:pt x="3168" y="1203"/>
                    <a:pt x="2513" y="882"/>
                  </a:cubicBezTo>
                  <a:cubicBezTo>
                    <a:pt x="1858" y="548"/>
                    <a:pt x="1215" y="322"/>
                    <a:pt x="763" y="191"/>
                  </a:cubicBezTo>
                  <a:cubicBezTo>
                    <a:pt x="299"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56"/>
            <p:cNvSpPr/>
            <p:nvPr/>
          </p:nvSpPr>
          <p:spPr>
            <a:xfrm>
              <a:off x="4738075" y="2521275"/>
              <a:ext cx="82775" cy="47350"/>
            </a:xfrm>
            <a:custGeom>
              <a:avLst/>
              <a:gdLst/>
              <a:ahLst/>
              <a:cxnLst/>
              <a:rect l="l" t="t" r="r" b="b"/>
              <a:pathLst>
                <a:path w="3311" h="1894" extrusionOk="0">
                  <a:moveTo>
                    <a:pt x="1" y="0"/>
                  </a:moveTo>
                  <a:lnTo>
                    <a:pt x="1" y="0"/>
                  </a:lnTo>
                  <a:cubicBezTo>
                    <a:pt x="1" y="0"/>
                    <a:pt x="691" y="512"/>
                    <a:pt x="1608" y="1036"/>
                  </a:cubicBezTo>
                  <a:cubicBezTo>
                    <a:pt x="2513" y="1536"/>
                    <a:pt x="3311" y="1894"/>
                    <a:pt x="3311" y="1894"/>
                  </a:cubicBezTo>
                  <a:cubicBezTo>
                    <a:pt x="3311" y="1894"/>
                    <a:pt x="3168" y="1715"/>
                    <a:pt x="2894" y="1513"/>
                  </a:cubicBezTo>
                  <a:cubicBezTo>
                    <a:pt x="2644" y="1274"/>
                    <a:pt x="2263" y="977"/>
                    <a:pt x="1799" y="703"/>
                  </a:cubicBezTo>
                  <a:cubicBezTo>
                    <a:pt x="1334" y="441"/>
                    <a:pt x="894" y="262"/>
                    <a:pt x="548" y="155"/>
                  </a:cubicBezTo>
                  <a:cubicBezTo>
                    <a:pt x="215" y="48"/>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56"/>
            <p:cNvSpPr/>
            <p:nvPr/>
          </p:nvSpPr>
          <p:spPr>
            <a:xfrm>
              <a:off x="4749100" y="2504300"/>
              <a:ext cx="72650" cy="36050"/>
            </a:xfrm>
            <a:custGeom>
              <a:avLst/>
              <a:gdLst/>
              <a:ahLst/>
              <a:cxnLst/>
              <a:rect l="l" t="t" r="r" b="b"/>
              <a:pathLst>
                <a:path w="2906" h="1442" extrusionOk="0">
                  <a:moveTo>
                    <a:pt x="0" y="1"/>
                  </a:moveTo>
                  <a:cubicBezTo>
                    <a:pt x="0" y="1"/>
                    <a:pt x="596" y="465"/>
                    <a:pt x="1381" y="858"/>
                  </a:cubicBezTo>
                  <a:cubicBezTo>
                    <a:pt x="2179" y="1263"/>
                    <a:pt x="2905" y="1441"/>
                    <a:pt x="2905" y="1441"/>
                  </a:cubicBezTo>
                  <a:cubicBezTo>
                    <a:pt x="2905" y="1441"/>
                    <a:pt x="2370" y="906"/>
                    <a:pt x="1548" y="501"/>
                  </a:cubicBezTo>
                  <a:cubicBezTo>
                    <a:pt x="750" y="108"/>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56"/>
            <p:cNvSpPr/>
            <p:nvPr/>
          </p:nvSpPr>
          <p:spPr>
            <a:xfrm>
              <a:off x="4533300" y="2299175"/>
              <a:ext cx="410775" cy="172125"/>
            </a:xfrm>
            <a:custGeom>
              <a:avLst/>
              <a:gdLst/>
              <a:ahLst/>
              <a:cxnLst/>
              <a:rect l="l" t="t" r="r" b="b"/>
              <a:pathLst>
                <a:path w="16431" h="6885" extrusionOk="0">
                  <a:moveTo>
                    <a:pt x="2455" y="1"/>
                  </a:moveTo>
                  <a:cubicBezTo>
                    <a:pt x="1720" y="1"/>
                    <a:pt x="1127" y="56"/>
                    <a:pt x="703" y="121"/>
                  </a:cubicBezTo>
                  <a:cubicBezTo>
                    <a:pt x="476" y="157"/>
                    <a:pt x="298" y="193"/>
                    <a:pt x="179" y="217"/>
                  </a:cubicBezTo>
                  <a:cubicBezTo>
                    <a:pt x="60" y="229"/>
                    <a:pt x="0" y="241"/>
                    <a:pt x="0" y="241"/>
                  </a:cubicBezTo>
                  <a:cubicBezTo>
                    <a:pt x="0" y="241"/>
                    <a:pt x="60" y="241"/>
                    <a:pt x="179" y="229"/>
                  </a:cubicBezTo>
                  <a:cubicBezTo>
                    <a:pt x="310" y="229"/>
                    <a:pt x="476" y="193"/>
                    <a:pt x="715" y="181"/>
                  </a:cubicBezTo>
                  <a:cubicBezTo>
                    <a:pt x="963" y="168"/>
                    <a:pt x="1269" y="156"/>
                    <a:pt x="1625" y="156"/>
                  </a:cubicBezTo>
                  <a:cubicBezTo>
                    <a:pt x="1936" y="156"/>
                    <a:pt x="2285" y="165"/>
                    <a:pt x="2667" y="193"/>
                  </a:cubicBezTo>
                  <a:cubicBezTo>
                    <a:pt x="4298" y="312"/>
                    <a:pt x="6537" y="848"/>
                    <a:pt x="8799" y="1943"/>
                  </a:cubicBezTo>
                  <a:cubicBezTo>
                    <a:pt x="11061" y="3015"/>
                    <a:pt x="12930" y="4336"/>
                    <a:pt x="14276" y="5289"/>
                  </a:cubicBezTo>
                  <a:cubicBezTo>
                    <a:pt x="14943" y="5777"/>
                    <a:pt x="15478" y="6182"/>
                    <a:pt x="15847" y="6444"/>
                  </a:cubicBezTo>
                  <a:cubicBezTo>
                    <a:pt x="16217" y="6729"/>
                    <a:pt x="16431" y="6884"/>
                    <a:pt x="16431" y="6884"/>
                  </a:cubicBezTo>
                  <a:cubicBezTo>
                    <a:pt x="16431" y="6884"/>
                    <a:pt x="16240" y="6717"/>
                    <a:pt x="15895" y="6408"/>
                  </a:cubicBezTo>
                  <a:cubicBezTo>
                    <a:pt x="15538" y="6110"/>
                    <a:pt x="15038" y="5658"/>
                    <a:pt x="14395" y="5134"/>
                  </a:cubicBezTo>
                  <a:cubicBezTo>
                    <a:pt x="13097" y="4098"/>
                    <a:pt x="11264" y="2681"/>
                    <a:pt x="8966" y="1586"/>
                  </a:cubicBezTo>
                  <a:cubicBezTo>
                    <a:pt x="6656" y="479"/>
                    <a:pt x="4334" y="14"/>
                    <a:pt x="2667" y="2"/>
                  </a:cubicBezTo>
                  <a:cubicBezTo>
                    <a:pt x="2595" y="1"/>
                    <a:pt x="2524" y="1"/>
                    <a:pt x="24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56"/>
            <p:cNvSpPr/>
            <p:nvPr/>
          </p:nvSpPr>
          <p:spPr>
            <a:xfrm>
              <a:off x="4605925" y="2269450"/>
              <a:ext cx="239925" cy="89625"/>
            </a:xfrm>
            <a:custGeom>
              <a:avLst/>
              <a:gdLst/>
              <a:ahLst/>
              <a:cxnLst/>
              <a:rect l="l" t="t" r="r" b="b"/>
              <a:pathLst>
                <a:path w="9597" h="3585" extrusionOk="0">
                  <a:moveTo>
                    <a:pt x="0" y="1"/>
                  </a:moveTo>
                  <a:cubicBezTo>
                    <a:pt x="0" y="1"/>
                    <a:pt x="143" y="36"/>
                    <a:pt x="393" y="96"/>
                  </a:cubicBezTo>
                  <a:cubicBezTo>
                    <a:pt x="655" y="156"/>
                    <a:pt x="1024" y="239"/>
                    <a:pt x="1477" y="358"/>
                  </a:cubicBezTo>
                  <a:cubicBezTo>
                    <a:pt x="2382" y="596"/>
                    <a:pt x="3596" y="965"/>
                    <a:pt x="4930" y="1465"/>
                  </a:cubicBezTo>
                  <a:cubicBezTo>
                    <a:pt x="6251" y="1953"/>
                    <a:pt x="7430" y="2477"/>
                    <a:pt x="8263" y="2894"/>
                  </a:cubicBezTo>
                  <a:cubicBezTo>
                    <a:pt x="8680" y="3096"/>
                    <a:pt x="9013" y="3275"/>
                    <a:pt x="9240" y="3394"/>
                  </a:cubicBezTo>
                  <a:cubicBezTo>
                    <a:pt x="9466" y="3513"/>
                    <a:pt x="9597" y="3585"/>
                    <a:pt x="9597" y="3585"/>
                  </a:cubicBezTo>
                  <a:cubicBezTo>
                    <a:pt x="9597" y="3585"/>
                    <a:pt x="9478" y="3513"/>
                    <a:pt x="9251" y="3335"/>
                  </a:cubicBezTo>
                  <a:cubicBezTo>
                    <a:pt x="9049" y="3168"/>
                    <a:pt x="8728" y="2965"/>
                    <a:pt x="8335" y="2703"/>
                  </a:cubicBezTo>
                  <a:cubicBezTo>
                    <a:pt x="7525" y="2215"/>
                    <a:pt x="6382" y="1596"/>
                    <a:pt x="5049" y="1084"/>
                  </a:cubicBezTo>
                  <a:cubicBezTo>
                    <a:pt x="3703" y="584"/>
                    <a:pt x="2429" y="298"/>
                    <a:pt x="1501" y="167"/>
                  </a:cubicBezTo>
                  <a:cubicBezTo>
                    <a:pt x="1036" y="84"/>
                    <a:pt x="667" y="48"/>
                    <a:pt x="393" y="36"/>
                  </a:cubicBezTo>
                  <a:cubicBezTo>
                    <a:pt x="143" y="13"/>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56"/>
            <p:cNvSpPr/>
            <p:nvPr/>
          </p:nvSpPr>
          <p:spPr>
            <a:xfrm>
              <a:off x="4695525" y="2253075"/>
              <a:ext cx="99725" cy="43200"/>
            </a:xfrm>
            <a:custGeom>
              <a:avLst/>
              <a:gdLst/>
              <a:ahLst/>
              <a:cxnLst/>
              <a:rect l="l" t="t" r="r" b="b"/>
              <a:pathLst>
                <a:path w="3989" h="1728" extrusionOk="0">
                  <a:moveTo>
                    <a:pt x="0" y="1"/>
                  </a:moveTo>
                  <a:cubicBezTo>
                    <a:pt x="0" y="1"/>
                    <a:pt x="869" y="513"/>
                    <a:pt x="1953" y="989"/>
                  </a:cubicBezTo>
                  <a:cubicBezTo>
                    <a:pt x="3036" y="1465"/>
                    <a:pt x="3989" y="1727"/>
                    <a:pt x="3989" y="1727"/>
                  </a:cubicBezTo>
                  <a:cubicBezTo>
                    <a:pt x="3989" y="1727"/>
                    <a:pt x="3215" y="1108"/>
                    <a:pt x="2096" y="608"/>
                  </a:cubicBezTo>
                  <a:cubicBezTo>
                    <a:pt x="977" y="132"/>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56"/>
            <p:cNvSpPr/>
            <p:nvPr/>
          </p:nvSpPr>
          <p:spPr>
            <a:xfrm>
              <a:off x="4717550" y="2234025"/>
              <a:ext cx="58050" cy="26825"/>
            </a:xfrm>
            <a:custGeom>
              <a:avLst/>
              <a:gdLst/>
              <a:ahLst/>
              <a:cxnLst/>
              <a:rect l="l" t="t" r="r" b="b"/>
              <a:pathLst>
                <a:path w="2322" h="1073" extrusionOk="0">
                  <a:moveTo>
                    <a:pt x="0" y="1"/>
                  </a:moveTo>
                  <a:cubicBezTo>
                    <a:pt x="0" y="1"/>
                    <a:pt x="488" y="358"/>
                    <a:pt x="1119" y="644"/>
                  </a:cubicBezTo>
                  <a:cubicBezTo>
                    <a:pt x="1738" y="930"/>
                    <a:pt x="2322" y="1072"/>
                    <a:pt x="2322" y="1072"/>
                  </a:cubicBezTo>
                  <a:cubicBezTo>
                    <a:pt x="2322" y="1072"/>
                    <a:pt x="2227" y="953"/>
                    <a:pt x="2048" y="799"/>
                  </a:cubicBezTo>
                  <a:cubicBezTo>
                    <a:pt x="1869" y="632"/>
                    <a:pt x="1608" y="441"/>
                    <a:pt x="1274" y="287"/>
                  </a:cubicBezTo>
                  <a:cubicBezTo>
                    <a:pt x="953" y="144"/>
                    <a:pt x="619" y="60"/>
                    <a:pt x="381" y="37"/>
                  </a:cubicBezTo>
                  <a:cubicBezTo>
                    <a:pt x="143" y="1"/>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56"/>
            <p:cNvSpPr/>
            <p:nvPr/>
          </p:nvSpPr>
          <p:spPr>
            <a:xfrm>
              <a:off x="4739875" y="2215275"/>
              <a:ext cx="63125" cy="34275"/>
            </a:xfrm>
            <a:custGeom>
              <a:avLst/>
              <a:gdLst/>
              <a:ahLst/>
              <a:cxnLst/>
              <a:rect l="l" t="t" r="r" b="b"/>
              <a:pathLst>
                <a:path w="2525" h="1371" extrusionOk="0">
                  <a:moveTo>
                    <a:pt x="0" y="1"/>
                  </a:moveTo>
                  <a:cubicBezTo>
                    <a:pt x="0" y="1"/>
                    <a:pt x="524" y="429"/>
                    <a:pt x="1203" y="799"/>
                  </a:cubicBezTo>
                  <a:cubicBezTo>
                    <a:pt x="1893" y="1168"/>
                    <a:pt x="2524" y="1370"/>
                    <a:pt x="2524" y="1370"/>
                  </a:cubicBezTo>
                  <a:cubicBezTo>
                    <a:pt x="2524" y="1370"/>
                    <a:pt x="2096" y="846"/>
                    <a:pt x="1381" y="453"/>
                  </a:cubicBezTo>
                  <a:cubicBezTo>
                    <a:pt x="679" y="72"/>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56"/>
            <p:cNvSpPr/>
            <p:nvPr/>
          </p:nvSpPr>
          <p:spPr>
            <a:xfrm>
              <a:off x="3982925" y="2403400"/>
              <a:ext cx="247675" cy="245000"/>
            </a:xfrm>
            <a:custGeom>
              <a:avLst/>
              <a:gdLst/>
              <a:ahLst/>
              <a:cxnLst/>
              <a:rect l="l" t="t" r="r" b="b"/>
              <a:pathLst>
                <a:path w="9907" h="9800" extrusionOk="0">
                  <a:moveTo>
                    <a:pt x="1" y="1"/>
                  </a:moveTo>
                  <a:cubicBezTo>
                    <a:pt x="1" y="1"/>
                    <a:pt x="203" y="72"/>
                    <a:pt x="524" y="239"/>
                  </a:cubicBezTo>
                  <a:cubicBezTo>
                    <a:pt x="691" y="310"/>
                    <a:pt x="894" y="405"/>
                    <a:pt x="1120" y="524"/>
                  </a:cubicBezTo>
                  <a:cubicBezTo>
                    <a:pt x="1346" y="643"/>
                    <a:pt x="1608" y="763"/>
                    <a:pt x="1894" y="929"/>
                  </a:cubicBezTo>
                  <a:cubicBezTo>
                    <a:pt x="2179" y="1072"/>
                    <a:pt x="2489" y="1251"/>
                    <a:pt x="2799" y="1465"/>
                  </a:cubicBezTo>
                  <a:cubicBezTo>
                    <a:pt x="3132" y="1656"/>
                    <a:pt x="3453" y="1894"/>
                    <a:pt x="3811" y="2132"/>
                  </a:cubicBezTo>
                  <a:cubicBezTo>
                    <a:pt x="4501" y="2632"/>
                    <a:pt x="5227" y="3227"/>
                    <a:pt x="5930" y="3918"/>
                  </a:cubicBezTo>
                  <a:cubicBezTo>
                    <a:pt x="6632" y="4596"/>
                    <a:pt x="7228" y="5311"/>
                    <a:pt x="7740" y="6001"/>
                  </a:cubicBezTo>
                  <a:cubicBezTo>
                    <a:pt x="7978" y="6347"/>
                    <a:pt x="8240" y="6668"/>
                    <a:pt x="8430" y="7001"/>
                  </a:cubicBezTo>
                  <a:cubicBezTo>
                    <a:pt x="8644" y="7311"/>
                    <a:pt x="8811" y="7621"/>
                    <a:pt x="8978" y="7906"/>
                  </a:cubicBezTo>
                  <a:cubicBezTo>
                    <a:pt x="9145" y="8192"/>
                    <a:pt x="9264" y="8454"/>
                    <a:pt x="9383" y="8680"/>
                  </a:cubicBezTo>
                  <a:cubicBezTo>
                    <a:pt x="9502" y="8906"/>
                    <a:pt x="9585" y="9109"/>
                    <a:pt x="9668" y="9276"/>
                  </a:cubicBezTo>
                  <a:cubicBezTo>
                    <a:pt x="9811" y="9621"/>
                    <a:pt x="9907" y="9799"/>
                    <a:pt x="9907" y="9799"/>
                  </a:cubicBezTo>
                  <a:cubicBezTo>
                    <a:pt x="9907" y="9799"/>
                    <a:pt x="9835" y="9597"/>
                    <a:pt x="9728" y="9264"/>
                  </a:cubicBezTo>
                  <a:cubicBezTo>
                    <a:pt x="9680" y="9085"/>
                    <a:pt x="9609" y="8871"/>
                    <a:pt x="9502" y="8633"/>
                  </a:cubicBezTo>
                  <a:cubicBezTo>
                    <a:pt x="9406" y="8383"/>
                    <a:pt x="9311" y="8109"/>
                    <a:pt x="9156" y="7811"/>
                  </a:cubicBezTo>
                  <a:cubicBezTo>
                    <a:pt x="9025" y="7513"/>
                    <a:pt x="8859" y="7192"/>
                    <a:pt x="8668" y="6859"/>
                  </a:cubicBezTo>
                  <a:cubicBezTo>
                    <a:pt x="8490" y="6525"/>
                    <a:pt x="8263" y="6180"/>
                    <a:pt x="8025" y="5811"/>
                  </a:cubicBezTo>
                  <a:cubicBezTo>
                    <a:pt x="7525" y="5096"/>
                    <a:pt x="6930" y="4346"/>
                    <a:pt x="6216" y="3632"/>
                  </a:cubicBezTo>
                  <a:cubicBezTo>
                    <a:pt x="5477" y="2929"/>
                    <a:pt x="4727" y="2334"/>
                    <a:pt x="4013" y="1846"/>
                  </a:cubicBezTo>
                  <a:cubicBezTo>
                    <a:pt x="3632" y="1608"/>
                    <a:pt x="3299" y="1382"/>
                    <a:pt x="2953" y="1203"/>
                  </a:cubicBezTo>
                  <a:cubicBezTo>
                    <a:pt x="2608" y="1013"/>
                    <a:pt x="2287" y="870"/>
                    <a:pt x="1989" y="727"/>
                  </a:cubicBezTo>
                  <a:cubicBezTo>
                    <a:pt x="1691" y="584"/>
                    <a:pt x="1405" y="477"/>
                    <a:pt x="1167" y="393"/>
                  </a:cubicBezTo>
                  <a:cubicBezTo>
                    <a:pt x="929" y="286"/>
                    <a:pt x="715" y="227"/>
                    <a:pt x="536" y="167"/>
                  </a:cubicBezTo>
                  <a:cubicBezTo>
                    <a:pt x="203" y="60"/>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56"/>
            <p:cNvSpPr/>
            <p:nvPr/>
          </p:nvSpPr>
          <p:spPr>
            <a:xfrm>
              <a:off x="4076400" y="2410250"/>
              <a:ext cx="165500" cy="196175"/>
            </a:xfrm>
            <a:custGeom>
              <a:avLst/>
              <a:gdLst/>
              <a:ahLst/>
              <a:cxnLst/>
              <a:rect l="l" t="t" r="r" b="b"/>
              <a:pathLst>
                <a:path w="6620" h="7847" extrusionOk="0">
                  <a:moveTo>
                    <a:pt x="0" y="0"/>
                  </a:moveTo>
                  <a:lnTo>
                    <a:pt x="0" y="0"/>
                  </a:lnTo>
                  <a:cubicBezTo>
                    <a:pt x="0" y="0"/>
                    <a:pt x="131" y="72"/>
                    <a:pt x="345" y="227"/>
                  </a:cubicBezTo>
                  <a:cubicBezTo>
                    <a:pt x="464" y="286"/>
                    <a:pt x="595" y="381"/>
                    <a:pt x="762" y="489"/>
                  </a:cubicBezTo>
                  <a:cubicBezTo>
                    <a:pt x="917" y="584"/>
                    <a:pt x="1095" y="691"/>
                    <a:pt x="1298" y="846"/>
                  </a:cubicBezTo>
                  <a:cubicBezTo>
                    <a:pt x="1691" y="1108"/>
                    <a:pt x="2131" y="1465"/>
                    <a:pt x="2608" y="1882"/>
                  </a:cubicBezTo>
                  <a:cubicBezTo>
                    <a:pt x="3060" y="2298"/>
                    <a:pt x="3560" y="2786"/>
                    <a:pt x="4013" y="3346"/>
                  </a:cubicBezTo>
                  <a:cubicBezTo>
                    <a:pt x="4477" y="3894"/>
                    <a:pt x="4882" y="4453"/>
                    <a:pt x="5227" y="4977"/>
                  </a:cubicBezTo>
                  <a:cubicBezTo>
                    <a:pt x="5548" y="5513"/>
                    <a:pt x="5822" y="6013"/>
                    <a:pt x="6025" y="6442"/>
                  </a:cubicBezTo>
                  <a:cubicBezTo>
                    <a:pt x="6144" y="6644"/>
                    <a:pt x="6215" y="6835"/>
                    <a:pt x="6299" y="7013"/>
                  </a:cubicBezTo>
                  <a:cubicBezTo>
                    <a:pt x="6370" y="7180"/>
                    <a:pt x="6429" y="7347"/>
                    <a:pt x="6477" y="7466"/>
                  </a:cubicBezTo>
                  <a:cubicBezTo>
                    <a:pt x="6560" y="7716"/>
                    <a:pt x="6620" y="7847"/>
                    <a:pt x="6620" y="7847"/>
                  </a:cubicBezTo>
                  <a:lnTo>
                    <a:pt x="6537" y="7454"/>
                  </a:lnTo>
                  <a:cubicBezTo>
                    <a:pt x="6501" y="7323"/>
                    <a:pt x="6477" y="7156"/>
                    <a:pt x="6418" y="6977"/>
                  </a:cubicBezTo>
                  <a:cubicBezTo>
                    <a:pt x="6370" y="6775"/>
                    <a:pt x="6310" y="6573"/>
                    <a:pt x="6215" y="6346"/>
                  </a:cubicBezTo>
                  <a:cubicBezTo>
                    <a:pt x="6072" y="5906"/>
                    <a:pt x="5834" y="5370"/>
                    <a:pt x="5525" y="4799"/>
                  </a:cubicBezTo>
                  <a:cubicBezTo>
                    <a:pt x="5203" y="4239"/>
                    <a:pt x="4810" y="3644"/>
                    <a:pt x="4334" y="3072"/>
                  </a:cubicBezTo>
                  <a:cubicBezTo>
                    <a:pt x="3834" y="2513"/>
                    <a:pt x="3334" y="2013"/>
                    <a:pt x="2822" y="1620"/>
                  </a:cubicBezTo>
                  <a:cubicBezTo>
                    <a:pt x="2322" y="1215"/>
                    <a:pt x="1846" y="905"/>
                    <a:pt x="1417" y="667"/>
                  </a:cubicBezTo>
                  <a:cubicBezTo>
                    <a:pt x="1203" y="548"/>
                    <a:pt x="1012" y="453"/>
                    <a:pt x="834" y="369"/>
                  </a:cubicBezTo>
                  <a:cubicBezTo>
                    <a:pt x="667" y="274"/>
                    <a:pt x="500" y="203"/>
                    <a:pt x="381" y="155"/>
                  </a:cubicBezTo>
                  <a:cubicBezTo>
                    <a:pt x="131" y="60"/>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56"/>
            <p:cNvSpPr/>
            <p:nvPr/>
          </p:nvSpPr>
          <p:spPr>
            <a:xfrm>
              <a:off x="4180875" y="2454000"/>
              <a:ext cx="75925" cy="120575"/>
            </a:xfrm>
            <a:custGeom>
              <a:avLst/>
              <a:gdLst/>
              <a:ahLst/>
              <a:cxnLst/>
              <a:rect l="l" t="t" r="r" b="b"/>
              <a:pathLst>
                <a:path w="3037" h="4823" extrusionOk="0">
                  <a:moveTo>
                    <a:pt x="0" y="1"/>
                  </a:moveTo>
                  <a:lnTo>
                    <a:pt x="0" y="1"/>
                  </a:lnTo>
                  <a:cubicBezTo>
                    <a:pt x="0" y="1"/>
                    <a:pt x="60" y="48"/>
                    <a:pt x="167" y="167"/>
                  </a:cubicBezTo>
                  <a:cubicBezTo>
                    <a:pt x="286" y="251"/>
                    <a:pt x="453" y="405"/>
                    <a:pt x="631" y="596"/>
                  </a:cubicBezTo>
                  <a:cubicBezTo>
                    <a:pt x="1000" y="965"/>
                    <a:pt x="1477" y="1525"/>
                    <a:pt x="1893" y="2191"/>
                  </a:cubicBezTo>
                  <a:cubicBezTo>
                    <a:pt x="2310" y="2858"/>
                    <a:pt x="2608" y="3513"/>
                    <a:pt x="2786" y="4001"/>
                  </a:cubicBezTo>
                  <a:cubicBezTo>
                    <a:pt x="2882" y="4263"/>
                    <a:pt x="2941" y="4454"/>
                    <a:pt x="2977" y="4596"/>
                  </a:cubicBezTo>
                  <a:cubicBezTo>
                    <a:pt x="3012" y="4751"/>
                    <a:pt x="3036" y="4823"/>
                    <a:pt x="3036" y="4823"/>
                  </a:cubicBezTo>
                  <a:lnTo>
                    <a:pt x="3036" y="4585"/>
                  </a:lnTo>
                  <a:cubicBezTo>
                    <a:pt x="3036" y="4442"/>
                    <a:pt x="3024" y="4215"/>
                    <a:pt x="2977" y="3942"/>
                  </a:cubicBezTo>
                  <a:cubicBezTo>
                    <a:pt x="2893" y="3406"/>
                    <a:pt x="2667" y="2680"/>
                    <a:pt x="2227" y="1965"/>
                  </a:cubicBezTo>
                  <a:cubicBezTo>
                    <a:pt x="1774" y="1251"/>
                    <a:pt x="1215" y="751"/>
                    <a:pt x="762" y="429"/>
                  </a:cubicBezTo>
                  <a:cubicBezTo>
                    <a:pt x="536" y="286"/>
                    <a:pt x="345" y="167"/>
                    <a:pt x="215" y="108"/>
                  </a:cubicBezTo>
                  <a:cubicBezTo>
                    <a:pt x="84" y="48"/>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56"/>
            <p:cNvSpPr/>
            <p:nvPr/>
          </p:nvSpPr>
          <p:spPr>
            <a:xfrm>
              <a:off x="4220450" y="2450725"/>
              <a:ext cx="54800" cy="87550"/>
            </a:xfrm>
            <a:custGeom>
              <a:avLst/>
              <a:gdLst/>
              <a:ahLst/>
              <a:cxnLst/>
              <a:rect l="l" t="t" r="r" b="b"/>
              <a:pathLst>
                <a:path w="2192" h="3502" extrusionOk="0">
                  <a:moveTo>
                    <a:pt x="1" y="1"/>
                  </a:moveTo>
                  <a:cubicBezTo>
                    <a:pt x="1" y="1"/>
                    <a:pt x="144" y="191"/>
                    <a:pt x="382" y="489"/>
                  </a:cubicBezTo>
                  <a:cubicBezTo>
                    <a:pt x="620" y="786"/>
                    <a:pt x="918" y="1203"/>
                    <a:pt x="1215" y="1679"/>
                  </a:cubicBezTo>
                  <a:cubicBezTo>
                    <a:pt x="1501" y="2156"/>
                    <a:pt x="1751" y="2608"/>
                    <a:pt x="1918" y="2941"/>
                  </a:cubicBezTo>
                  <a:cubicBezTo>
                    <a:pt x="2084" y="3275"/>
                    <a:pt x="2191" y="3501"/>
                    <a:pt x="2191" y="3501"/>
                  </a:cubicBezTo>
                  <a:cubicBezTo>
                    <a:pt x="2191" y="3501"/>
                    <a:pt x="2191" y="3263"/>
                    <a:pt x="2108" y="2870"/>
                  </a:cubicBezTo>
                  <a:cubicBezTo>
                    <a:pt x="2037" y="2489"/>
                    <a:pt x="1858" y="1965"/>
                    <a:pt x="1549" y="1453"/>
                  </a:cubicBezTo>
                  <a:cubicBezTo>
                    <a:pt x="1215" y="953"/>
                    <a:pt x="834" y="584"/>
                    <a:pt x="525" y="346"/>
                  </a:cubicBezTo>
                  <a:cubicBezTo>
                    <a:pt x="203" y="10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56"/>
            <p:cNvSpPr/>
            <p:nvPr/>
          </p:nvSpPr>
          <p:spPr>
            <a:xfrm>
              <a:off x="4244275" y="2440900"/>
              <a:ext cx="44675" cy="59900"/>
            </a:xfrm>
            <a:custGeom>
              <a:avLst/>
              <a:gdLst/>
              <a:ahLst/>
              <a:cxnLst/>
              <a:rect l="l" t="t" r="r" b="b"/>
              <a:pathLst>
                <a:path w="1787" h="2396" extrusionOk="0">
                  <a:moveTo>
                    <a:pt x="0" y="1"/>
                  </a:moveTo>
                  <a:cubicBezTo>
                    <a:pt x="0" y="1"/>
                    <a:pt x="226" y="679"/>
                    <a:pt x="679" y="1358"/>
                  </a:cubicBezTo>
                  <a:cubicBezTo>
                    <a:pt x="917" y="1691"/>
                    <a:pt x="1191" y="1965"/>
                    <a:pt x="1381" y="2168"/>
                  </a:cubicBezTo>
                  <a:cubicBezTo>
                    <a:pt x="1489" y="2251"/>
                    <a:pt x="1560" y="2346"/>
                    <a:pt x="1655" y="2382"/>
                  </a:cubicBezTo>
                  <a:cubicBezTo>
                    <a:pt x="1678" y="2392"/>
                    <a:pt x="1698" y="2395"/>
                    <a:pt x="1715" y="2395"/>
                  </a:cubicBezTo>
                  <a:cubicBezTo>
                    <a:pt x="1761" y="2395"/>
                    <a:pt x="1786" y="2370"/>
                    <a:pt x="1786" y="2370"/>
                  </a:cubicBezTo>
                  <a:lnTo>
                    <a:pt x="1786" y="2370"/>
                  </a:lnTo>
                  <a:cubicBezTo>
                    <a:pt x="1786" y="2370"/>
                    <a:pt x="1782" y="2371"/>
                    <a:pt x="1776" y="2371"/>
                  </a:cubicBezTo>
                  <a:cubicBezTo>
                    <a:pt x="1759" y="2371"/>
                    <a:pt x="1725" y="2365"/>
                    <a:pt x="1691" y="2322"/>
                  </a:cubicBezTo>
                  <a:cubicBezTo>
                    <a:pt x="1655" y="2287"/>
                    <a:pt x="1619" y="2168"/>
                    <a:pt x="1560" y="2049"/>
                  </a:cubicBezTo>
                  <a:cubicBezTo>
                    <a:pt x="1441" y="1787"/>
                    <a:pt x="1262" y="1465"/>
                    <a:pt x="1024" y="1120"/>
                  </a:cubicBezTo>
                  <a:cubicBezTo>
                    <a:pt x="548" y="441"/>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56"/>
            <p:cNvSpPr/>
            <p:nvPr/>
          </p:nvSpPr>
          <p:spPr>
            <a:xfrm>
              <a:off x="4265700" y="2432875"/>
              <a:ext cx="28000" cy="34550"/>
            </a:xfrm>
            <a:custGeom>
              <a:avLst/>
              <a:gdLst/>
              <a:ahLst/>
              <a:cxnLst/>
              <a:rect l="l" t="t" r="r" b="b"/>
              <a:pathLst>
                <a:path w="1120" h="1382" extrusionOk="0">
                  <a:moveTo>
                    <a:pt x="0" y="0"/>
                  </a:moveTo>
                  <a:cubicBezTo>
                    <a:pt x="0" y="0"/>
                    <a:pt x="96" y="429"/>
                    <a:pt x="405" y="822"/>
                  </a:cubicBezTo>
                  <a:cubicBezTo>
                    <a:pt x="715" y="1203"/>
                    <a:pt x="1120" y="1381"/>
                    <a:pt x="1120" y="1381"/>
                  </a:cubicBezTo>
                  <a:cubicBezTo>
                    <a:pt x="1120" y="1381"/>
                    <a:pt x="1024" y="953"/>
                    <a:pt x="715" y="560"/>
                  </a:cubicBezTo>
                  <a:cubicBezTo>
                    <a:pt x="405" y="179"/>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56"/>
            <p:cNvSpPr/>
            <p:nvPr/>
          </p:nvSpPr>
          <p:spPr>
            <a:xfrm>
              <a:off x="4266900" y="2416500"/>
              <a:ext cx="31575" cy="29500"/>
            </a:xfrm>
            <a:custGeom>
              <a:avLst/>
              <a:gdLst/>
              <a:ahLst/>
              <a:cxnLst/>
              <a:rect l="l" t="t" r="r" b="b"/>
              <a:pathLst>
                <a:path w="1263" h="1180" extrusionOk="0">
                  <a:moveTo>
                    <a:pt x="0" y="0"/>
                  </a:moveTo>
                  <a:lnTo>
                    <a:pt x="0" y="0"/>
                  </a:lnTo>
                  <a:cubicBezTo>
                    <a:pt x="0" y="0"/>
                    <a:pt x="179" y="381"/>
                    <a:pt x="524" y="703"/>
                  </a:cubicBezTo>
                  <a:cubicBezTo>
                    <a:pt x="857" y="1012"/>
                    <a:pt x="1262" y="1179"/>
                    <a:pt x="1262" y="1179"/>
                  </a:cubicBezTo>
                  <a:cubicBezTo>
                    <a:pt x="1262" y="1179"/>
                    <a:pt x="1167" y="762"/>
                    <a:pt x="810" y="417"/>
                  </a:cubicBezTo>
                  <a:cubicBezTo>
                    <a:pt x="429" y="72"/>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56"/>
            <p:cNvSpPr/>
            <p:nvPr/>
          </p:nvSpPr>
          <p:spPr>
            <a:xfrm>
              <a:off x="4235925" y="1856600"/>
              <a:ext cx="175650" cy="132500"/>
            </a:xfrm>
            <a:custGeom>
              <a:avLst/>
              <a:gdLst/>
              <a:ahLst/>
              <a:cxnLst/>
              <a:rect l="l" t="t" r="r" b="b"/>
              <a:pathLst>
                <a:path w="7026" h="5300" extrusionOk="0">
                  <a:moveTo>
                    <a:pt x="1" y="1"/>
                  </a:moveTo>
                  <a:cubicBezTo>
                    <a:pt x="1" y="1"/>
                    <a:pt x="120" y="37"/>
                    <a:pt x="346" y="96"/>
                  </a:cubicBezTo>
                  <a:cubicBezTo>
                    <a:pt x="465" y="132"/>
                    <a:pt x="596" y="179"/>
                    <a:pt x="751" y="239"/>
                  </a:cubicBezTo>
                  <a:cubicBezTo>
                    <a:pt x="894" y="298"/>
                    <a:pt x="1072" y="334"/>
                    <a:pt x="1275" y="429"/>
                  </a:cubicBezTo>
                  <a:cubicBezTo>
                    <a:pt x="1656" y="572"/>
                    <a:pt x="2084" y="787"/>
                    <a:pt x="2561" y="1037"/>
                  </a:cubicBezTo>
                  <a:cubicBezTo>
                    <a:pt x="3025" y="1311"/>
                    <a:pt x="3537" y="1620"/>
                    <a:pt x="4025" y="1989"/>
                  </a:cubicBezTo>
                  <a:cubicBezTo>
                    <a:pt x="4513" y="2358"/>
                    <a:pt x="4942" y="2763"/>
                    <a:pt x="5335" y="3132"/>
                  </a:cubicBezTo>
                  <a:cubicBezTo>
                    <a:pt x="5704" y="3513"/>
                    <a:pt x="6037" y="3882"/>
                    <a:pt x="6275" y="4204"/>
                  </a:cubicBezTo>
                  <a:cubicBezTo>
                    <a:pt x="6406" y="4370"/>
                    <a:pt x="6514" y="4525"/>
                    <a:pt x="6597" y="4656"/>
                  </a:cubicBezTo>
                  <a:cubicBezTo>
                    <a:pt x="6704" y="4775"/>
                    <a:pt x="6776" y="4894"/>
                    <a:pt x="6835" y="5001"/>
                  </a:cubicBezTo>
                  <a:cubicBezTo>
                    <a:pt x="6954" y="5192"/>
                    <a:pt x="7026" y="5299"/>
                    <a:pt x="7026" y="5299"/>
                  </a:cubicBezTo>
                  <a:cubicBezTo>
                    <a:pt x="7026" y="5299"/>
                    <a:pt x="6990" y="5180"/>
                    <a:pt x="6883" y="4954"/>
                  </a:cubicBezTo>
                  <a:cubicBezTo>
                    <a:pt x="6835" y="4847"/>
                    <a:pt x="6776" y="4716"/>
                    <a:pt x="6704" y="4561"/>
                  </a:cubicBezTo>
                  <a:cubicBezTo>
                    <a:pt x="6633" y="4418"/>
                    <a:pt x="6549" y="4251"/>
                    <a:pt x="6430" y="4073"/>
                  </a:cubicBezTo>
                  <a:cubicBezTo>
                    <a:pt x="6228" y="3716"/>
                    <a:pt x="5930" y="3299"/>
                    <a:pt x="5573" y="2882"/>
                  </a:cubicBezTo>
                  <a:cubicBezTo>
                    <a:pt x="5216" y="2465"/>
                    <a:pt x="4763" y="2037"/>
                    <a:pt x="4263" y="1644"/>
                  </a:cubicBezTo>
                  <a:cubicBezTo>
                    <a:pt x="3739" y="1275"/>
                    <a:pt x="3216" y="965"/>
                    <a:pt x="2715" y="727"/>
                  </a:cubicBezTo>
                  <a:cubicBezTo>
                    <a:pt x="2204" y="501"/>
                    <a:pt x="1727" y="334"/>
                    <a:pt x="1334" y="239"/>
                  </a:cubicBezTo>
                  <a:cubicBezTo>
                    <a:pt x="1120" y="179"/>
                    <a:pt x="941" y="144"/>
                    <a:pt x="775" y="120"/>
                  </a:cubicBezTo>
                  <a:cubicBezTo>
                    <a:pt x="620" y="72"/>
                    <a:pt x="477" y="60"/>
                    <a:pt x="358" y="37"/>
                  </a:cubicBezTo>
                  <a:cubicBezTo>
                    <a:pt x="144" y="13"/>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56"/>
            <p:cNvSpPr/>
            <p:nvPr/>
          </p:nvSpPr>
          <p:spPr>
            <a:xfrm>
              <a:off x="4233850" y="1902150"/>
              <a:ext cx="169700" cy="120275"/>
            </a:xfrm>
            <a:custGeom>
              <a:avLst/>
              <a:gdLst/>
              <a:ahLst/>
              <a:cxnLst/>
              <a:rect l="l" t="t" r="r" b="b"/>
              <a:pathLst>
                <a:path w="6788" h="4811" extrusionOk="0">
                  <a:moveTo>
                    <a:pt x="1" y="0"/>
                  </a:moveTo>
                  <a:cubicBezTo>
                    <a:pt x="1" y="0"/>
                    <a:pt x="120" y="24"/>
                    <a:pt x="322" y="60"/>
                  </a:cubicBezTo>
                  <a:cubicBezTo>
                    <a:pt x="536" y="108"/>
                    <a:pt x="846" y="203"/>
                    <a:pt x="1203" y="322"/>
                  </a:cubicBezTo>
                  <a:cubicBezTo>
                    <a:pt x="1929" y="560"/>
                    <a:pt x="2882" y="1048"/>
                    <a:pt x="3799" y="1775"/>
                  </a:cubicBezTo>
                  <a:cubicBezTo>
                    <a:pt x="4703" y="2501"/>
                    <a:pt x="5430" y="3275"/>
                    <a:pt x="5954" y="3858"/>
                  </a:cubicBezTo>
                  <a:cubicBezTo>
                    <a:pt x="6478" y="4441"/>
                    <a:pt x="6787" y="4811"/>
                    <a:pt x="6787" y="4811"/>
                  </a:cubicBezTo>
                  <a:cubicBezTo>
                    <a:pt x="6787" y="4811"/>
                    <a:pt x="6561" y="4394"/>
                    <a:pt x="6120" y="3739"/>
                  </a:cubicBezTo>
                  <a:cubicBezTo>
                    <a:pt x="5680" y="3084"/>
                    <a:pt x="5001" y="2227"/>
                    <a:pt x="4049" y="1465"/>
                  </a:cubicBezTo>
                  <a:cubicBezTo>
                    <a:pt x="3072" y="703"/>
                    <a:pt x="2036" y="286"/>
                    <a:pt x="1263" y="120"/>
                  </a:cubicBezTo>
                  <a:cubicBezTo>
                    <a:pt x="870" y="36"/>
                    <a:pt x="560" y="0"/>
                    <a:pt x="3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56"/>
            <p:cNvSpPr/>
            <p:nvPr/>
          </p:nvSpPr>
          <p:spPr>
            <a:xfrm>
              <a:off x="4283250" y="1946200"/>
              <a:ext cx="80100" cy="65500"/>
            </a:xfrm>
            <a:custGeom>
              <a:avLst/>
              <a:gdLst/>
              <a:ahLst/>
              <a:cxnLst/>
              <a:rect l="l" t="t" r="r" b="b"/>
              <a:pathLst>
                <a:path w="3204" h="2620" extrusionOk="0">
                  <a:moveTo>
                    <a:pt x="1" y="1"/>
                  </a:moveTo>
                  <a:lnTo>
                    <a:pt x="1" y="1"/>
                  </a:lnTo>
                  <a:cubicBezTo>
                    <a:pt x="1" y="1"/>
                    <a:pt x="191" y="132"/>
                    <a:pt x="513" y="346"/>
                  </a:cubicBezTo>
                  <a:cubicBezTo>
                    <a:pt x="822" y="548"/>
                    <a:pt x="1239" y="858"/>
                    <a:pt x="1668" y="1215"/>
                  </a:cubicBezTo>
                  <a:cubicBezTo>
                    <a:pt x="2096" y="1572"/>
                    <a:pt x="2489" y="1917"/>
                    <a:pt x="2751" y="2191"/>
                  </a:cubicBezTo>
                  <a:cubicBezTo>
                    <a:pt x="3037" y="2453"/>
                    <a:pt x="3204" y="2620"/>
                    <a:pt x="3204" y="2620"/>
                  </a:cubicBezTo>
                  <a:cubicBezTo>
                    <a:pt x="3204" y="2620"/>
                    <a:pt x="3108" y="2394"/>
                    <a:pt x="2930" y="2072"/>
                  </a:cubicBezTo>
                  <a:cubicBezTo>
                    <a:pt x="2727" y="1739"/>
                    <a:pt x="2394" y="1310"/>
                    <a:pt x="1942" y="917"/>
                  </a:cubicBezTo>
                  <a:cubicBezTo>
                    <a:pt x="1465" y="548"/>
                    <a:pt x="965" y="310"/>
                    <a:pt x="608" y="179"/>
                  </a:cubicBezTo>
                  <a:cubicBezTo>
                    <a:pt x="239" y="4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56"/>
            <p:cNvSpPr/>
            <p:nvPr/>
          </p:nvSpPr>
          <p:spPr>
            <a:xfrm>
              <a:off x="4294875" y="2002925"/>
              <a:ext cx="52700" cy="48075"/>
            </a:xfrm>
            <a:custGeom>
              <a:avLst/>
              <a:gdLst/>
              <a:ahLst/>
              <a:cxnLst/>
              <a:rect l="l" t="t" r="r" b="b"/>
              <a:pathLst>
                <a:path w="2108" h="1923" extrusionOk="0">
                  <a:moveTo>
                    <a:pt x="193" y="1"/>
                  </a:moveTo>
                  <a:cubicBezTo>
                    <a:pt x="151" y="1"/>
                    <a:pt x="117" y="9"/>
                    <a:pt x="84" y="18"/>
                  </a:cubicBezTo>
                  <a:cubicBezTo>
                    <a:pt x="0" y="53"/>
                    <a:pt x="12" y="125"/>
                    <a:pt x="12" y="125"/>
                  </a:cubicBezTo>
                  <a:cubicBezTo>
                    <a:pt x="12" y="125"/>
                    <a:pt x="24" y="77"/>
                    <a:pt x="107" y="77"/>
                  </a:cubicBezTo>
                  <a:cubicBezTo>
                    <a:pt x="179" y="77"/>
                    <a:pt x="250" y="137"/>
                    <a:pt x="357" y="232"/>
                  </a:cubicBezTo>
                  <a:cubicBezTo>
                    <a:pt x="560" y="387"/>
                    <a:pt x="834" y="613"/>
                    <a:pt x="1119" y="887"/>
                  </a:cubicBezTo>
                  <a:cubicBezTo>
                    <a:pt x="1393" y="1149"/>
                    <a:pt x="1643" y="1411"/>
                    <a:pt x="1822" y="1601"/>
                  </a:cubicBezTo>
                  <a:cubicBezTo>
                    <a:pt x="2012" y="1792"/>
                    <a:pt x="2108" y="1923"/>
                    <a:pt x="2108" y="1923"/>
                  </a:cubicBezTo>
                  <a:cubicBezTo>
                    <a:pt x="2108" y="1923"/>
                    <a:pt x="2096" y="1768"/>
                    <a:pt x="1989" y="1506"/>
                  </a:cubicBezTo>
                  <a:cubicBezTo>
                    <a:pt x="1893" y="1244"/>
                    <a:pt x="1691" y="899"/>
                    <a:pt x="1381" y="601"/>
                  </a:cubicBezTo>
                  <a:cubicBezTo>
                    <a:pt x="1072" y="303"/>
                    <a:pt x="715" y="125"/>
                    <a:pt x="441" y="53"/>
                  </a:cubicBezTo>
                  <a:cubicBezTo>
                    <a:pt x="369" y="41"/>
                    <a:pt x="322" y="18"/>
                    <a:pt x="250" y="6"/>
                  </a:cubicBezTo>
                  <a:cubicBezTo>
                    <a:pt x="229" y="2"/>
                    <a:pt x="211" y="1"/>
                    <a:pt x="19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56"/>
            <p:cNvSpPr/>
            <p:nvPr/>
          </p:nvSpPr>
          <p:spPr>
            <a:xfrm>
              <a:off x="4289225" y="2038775"/>
              <a:ext cx="37225" cy="29200"/>
            </a:xfrm>
            <a:custGeom>
              <a:avLst/>
              <a:gdLst/>
              <a:ahLst/>
              <a:cxnLst/>
              <a:rect l="l" t="t" r="r" b="b"/>
              <a:pathLst>
                <a:path w="1489" h="1168" extrusionOk="0">
                  <a:moveTo>
                    <a:pt x="0" y="0"/>
                  </a:moveTo>
                  <a:lnTo>
                    <a:pt x="0" y="0"/>
                  </a:lnTo>
                  <a:cubicBezTo>
                    <a:pt x="0" y="0"/>
                    <a:pt x="72" y="96"/>
                    <a:pt x="191" y="227"/>
                  </a:cubicBezTo>
                  <a:cubicBezTo>
                    <a:pt x="310" y="358"/>
                    <a:pt x="476" y="524"/>
                    <a:pt x="667" y="667"/>
                  </a:cubicBezTo>
                  <a:cubicBezTo>
                    <a:pt x="857" y="834"/>
                    <a:pt x="1072" y="941"/>
                    <a:pt x="1226" y="1024"/>
                  </a:cubicBezTo>
                  <a:cubicBezTo>
                    <a:pt x="1381" y="1120"/>
                    <a:pt x="1488" y="1167"/>
                    <a:pt x="1488" y="1167"/>
                  </a:cubicBezTo>
                  <a:cubicBezTo>
                    <a:pt x="1488" y="1167"/>
                    <a:pt x="1453" y="1060"/>
                    <a:pt x="1369" y="870"/>
                  </a:cubicBezTo>
                  <a:cubicBezTo>
                    <a:pt x="1286" y="715"/>
                    <a:pt x="1131" y="512"/>
                    <a:pt x="929" y="346"/>
                  </a:cubicBezTo>
                  <a:cubicBezTo>
                    <a:pt x="703" y="179"/>
                    <a:pt x="476" y="96"/>
                    <a:pt x="298" y="48"/>
                  </a:cubicBezTo>
                  <a:cubicBezTo>
                    <a:pt x="119" y="0"/>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56"/>
            <p:cNvSpPr/>
            <p:nvPr/>
          </p:nvSpPr>
          <p:spPr>
            <a:xfrm>
              <a:off x="3982625" y="2187600"/>
              <a:ext cx="289650" cy="171175"/>
            </a:xfrm>
            <a:custGeom>
              <a:avLst/>
              <a:gdLst/>
              <a:ahLst/>
              <a:cxnLst/>
              <a:rect l="l" t="t" r="r" b="b"/>
              <a:pathLst>
                <a:path w="11586" h="6847" extrusionOk="0">
                  <a:moveTo>
                    <a:pt x="1" y="1"/>
                  </a:moveTo>
                  <a:cubicBezTo>
                    <a:pt x="1" y="1"/>
                    <a:pt x="179" y="60"/>
                    <a:pt x="513" y="167"/>
                  </a:cubicBezTo>
                  <a:cubicBezTo>
                    <a:pt x="846" y="274"/>
                    <a:pt x="1310" y="429"/>
                    <a:pt x="1894" y="655"/>
                  </a:cubicBezTo>
                  <a:cubicBezTo>
                    <a:pt x="2453" y="882"/>
                    <a:pt x="3144" y="1167"/>
                    <a:pt x="3870" y="1501"/>
                  </a:cubicBezTo>
                  <a:cubicBezTo>
                    <a:pt x="4620" y="1858"/>
                    <a:pt x="5406" y="2263"/>
                    <a:pt x="6204" y="2739"/>
                  </a:cubicBezTo>
                  <a:cubicBezTo>
                    <a:pt x="7013" y="3215"/>
                    <a:pt x="7752" y="3703"/>
                    <a:pt x="8406" y="4180"/>
                  </a:cubicBezTo>
                  <a:cubicBezTo>
                    <a:pt x="9061" y="4656"/>
                    <a:pt x="9645" y="5108"/>
                    <a:pt x="10109" y="5513"/>
                  </a:cubicBezTo>
                  <a:cubicBezTo>
                    <a:pt x="10573" y="5906"/>
                    <a:pt x="10942" y="6239"/>
                    <a:pt x="11193" y="6478"/>
                  </a:cubicBezTo>
                  <a:cubicBezTo>
                    <a:pt x="11443" y="6716"/>
                    <a:pt x="11585" y="6847"/>
                    <a:pt x="11585" y="6847"/>
                  </a:cubicBezTo>
                  <a:cubicBezTo>
                    <a:pt x="11585" y="6847"/>
                    <a:pt x="11466" y="6704"/>
                    <a:pt x="11240" y="6430"/>
                  </a:cubicBezTo>
                  <a:cubicBezTo>
                    <a:pt x="11014" y="6156"/>
                    <a:pt x="10692" y="5787"/>
                    <a:pt x="10240" y="5358"/>
                  </a:cubicBezTo>
                  <a:cubicBezTo>
                    <a:pt x="9799" y="4930"/>
                    <a:pt x="9240" y="4430"/>
                    <a:pt x="8609" y="3918"/>
                  </a:cubicBezTo>
                  <a:cubicBezTo>
                    <a:pt x="7966" y="3406"/>
                    <a:pt x="7216" y="2882"/>
                    <a:pt x="6406" y="2394"/>
                  </a:cubicBezTo>
                  <a:cubicBezTo>
                    <a:pt x="5585" y="1906"/>
                    <a:pt x="4763" y="1513"/>
                    <a:pt x="4001" y="1191"/>
                  </a:cubicBezTo>
                  <a:cubicBezTo>
                    <a:pt x="3251" y="882"/>
                    <a:pt x="2549" y="643"/>
                    <a:pt x="1953" y="465"/>
                  </a:cubicBezTo>
                  <a:cubicBezTo>
                    <a:pt x="1358" y="298"/>
                    <a:pt x="870" y="167"/>
                    <a:pt x="525" y="108"/>
                  </a:cubicBezTo>
                  <a:cubicBezTo>
                    <a:pt x="191" y="4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56"/>
            <p:cNvSpPr/>
            <p:nvPr/>
          </p:nvSpPr>
          <p:spPr>
            <a:xfrm>
              <a:off x="4128175" y="2210825"/>
              <a:ext cx="99450" cy="64900"/>
            </a:xfrm>
            <a:custGeom>
              <a:avLst/>
              <a:gdLst/>
              <a:ahLst/>
              <a:cxnLst/>
              <a:rect l="l" t="t" r="r" b="b"/>
              <a:pathLst>
                <a:path w="3978" h="2596" extrusionOk="0">
                  <a:moveTo>
                    <a:pt x="1" y="0"/>
                  </a:moveTo>
                  <a:cubicBezTo>
                    <a:pt x="1" y="0"/>
                    <a:pt x="870" y="572"/>
                    <a:pt x="1977" y="1310"/>
                  </a:cubicBezTo>
                  <a:cubicBezTo>
                    <a:pt x="3085" y="2024"/>
                    <a:pt x="3977" y="2596"/>
                    <a:pt x="3977" y="2596"/>
                  </a:cubicBezTo>
                  <a:cubicBezTo>
                    <a:pt x="3977" y="2596"/>
                    <a:pt x="3811" y="2381"/>
                    <a:pt x="3513" y="2084"/>
                  </a:cubicBezTo>
                  <a:cubicBezTo>
                    <a:pt x="3215" y="1750"/>
                    <a:pt x="2763" y="1346"/>
                    <a:pt x="2203" y="977"/>
                  </a:cubicBezTo>
                  <a:cubicBezTo>
                    <a:pt x="1632" y="607"/>
                    <a:pt x="1084" y="357"/>
                    <a:pt x="668" y="203"/>
                  </a:cubicBezTo>
                  <a:cubicBezTo>
                    <a:pt x="263"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56"/>
            <p:cNvSpPr/>
            <p:nvPr/>
          </p:nvSpPr>
          <p:spPr>
            <a:xfrm>
              <a:off x="4185025" y="2212900"/>
              <a:ext cx="47950" cy="35150"/>
            </a:xfrm>
            <a:custGeom>
              <a:avLst/>
              <a:gdLst/>
              <a:ahLst/>
              <a:cxnLst/>
              <a:rect l="l" t="t" r="r" b="b"/>
              <a:pathLst>
                <a:path w="1918" h="1406" extrusionOk="0">
                  <a:moveTo>
                    <a:pt x="1" y="1"/>
                  </a:moveTo>
                  <a:lnTo>
                    <a:pt x="1" y="1"/>
                  </a:lnTo>
                  <a:cubicBezTo>
                    <a:pt x="1" y="1"/>
                    <a:pt x="310" y="477"/>
                    <a:pt x="846" y="870"/>
                  </a:cubicBezTo>
                  <a:cubicBezTo>
                    <a:pt x="1370" y="1251"/>
                    <a:pt x="1918" y="1406"/>
                    <a:pt x="1918" y="1406"/>
                  </a:cubicBezTo>
                  <a:cubicBezTo>
                    <a:pt x="1918" y="1406"/>
                    <a:pt x="1608" y="929"/>
                    <a:pt x="1072" y="536"/>
                  </a:cubicBezTo>
                  <a:cubicBezTo>
                    <a:pt x="549" y="155"/>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56"/>
            <p:cNvSpPr/>
            <p:nvPr/>
          </p:nvSpPr>
          <p:spPr>
            <a:xfrm>
              <a:off x="4198125" y="2195925"/>
              <a:ext cx="44675" cy="26225"/>
            </a:xfrm>
            <a:custGeom>
              <a:avLst/>
              <a:gdLst/>
              <a:ahLst/>
              <a:cxnLst/>
              <a:rect l="l" t="t" r="r" b="b"/>
              <a:pathLst>
                <a:path w="1787" h="1049" extrusionOk="0">
                  <a:moveTo>
                    <a:pt x="1" y="1"/>
                  </a:moveTo>
                  <a:cubicBezTo>
                    <a:pt x="1" y="1"/>
                    <a:pt x="334" y="370"/>
                    <a:pt x="822" y="656"/>
                  </a:cubicBezTo>
                  <a:cubicBezTo>
                    <a:pt x="1299" y="930"/>
                    <a:pt x="1787" y="1049"/>
                    <a:pt x="1787" y="1049"/>
                  </a:cubicBezTo>
                  <a:cubicBezTo>
                    <a:pt x="1787" y="1049"/>
                    <a:pt x="1513" y="620"/>
                    <a:pt x="1013" y="310"/>
                  </a:cubicBezTo>
                  <a:cubicBezTo>
                    <a:pt x="501" y="13"/>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56"/>
            <p:cNvSpPr/>
            <p:nvPr/>
          </p:nvSpPr>
          <p:spPr>
            <a:xfrm>
              <a:off x="4220150" y="2186850"/>
              <a:ext cx="28900" cy="14625"/>
            </a:xfrm>
            <a:custGeom>
              <a:avLst/>
              <a:gdLst/>
              <a:ahLst/>
              <a:cxnLst/>
              <a:rect l="l" t="t" r="r" b="b"/>
              <a:pathLst>
                <a:path w="1156" h="585" extrusionOk="0">
                  <a:moveTo>
                    <a:pt x="123" y="0"/>
                  </a:moveTo>
                  <a:cubicBezTo>
                    <a:pt x="48" y="0"/>
                    <a:pt x="1" y="7"/>
                    <a:pt x="1" y="7"/>
                  </a:cubicBezTo>
                  <a:cubicBezTo>
                    <a:pt x="1" y="7"/>
                    <a:pt x="156" y="304"/>
                    <a:pt x="489" y="459"/>
                  </a:cubicBezTo>
                  <a:cubicBezTo>
                    <a:pt x="686" y="565"/>
                    <a:pt x="902" y="585"/>
                    <a:pt x="1033" y="585"/>
                  </a:cubicBezTo>
                  <a:cubicBezTo>
                    <a:pt x="1108" y="585"/>
                    <a:pt x="1156" y="578"/>
                    <a:pt x="1156" y="578"/>
                  </a:cubicBezTo>
                  <a:cubicBezTo>
                    <a:pt x="1156" y="578"/>
                    <a:pt x="977" y="269"/>
                    <a:pt x="668" y="126"/>
                  </a:cubicBezTo>
                  <a:cubicBezTo>
                    <a:pt x="471" y="20"/>
                    <a:pt x="254" y="0"/>
                    <a:pt x="1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56"/>
            <p:cNvSpPr/>
            <p:nvPr/>
          </p:nvSpPr>
          <p:spPr>
            <a:xfrm>
              <a:off x="4228200" y="2167775"/>
              <a:ext cx="32175" cy="13300"/>
            </a:xfrm>
            <a:custGeom>
              <a:avLst/>
              <a:gdLst/>
              <a:ahLst/>
              <a:cxnLst/>
              <a:rect l="l" t="t" r="r" b="b"/>
              <a:pathLst>
                <a:path w="1287" h="532" extrusionOk="0">
                  <a:moveTo>
                    <a:pt x="241" y="0"/>
                  </a:moveTo>
                  <a:cubicBezTo>
                    <a:pt x="98" y="0"/>
                    <a:pt x="0" y="20"/>
                    <a:pt x="0" y="20"/>
                  </a:cubicBezTo>
                  <a:cubicBezTo>
                    <a:pt x="0" y="20"/>
                    <a:pt x="215" y="317"/>
                    <a:pt x="572" y="448"/>
                  </a:cubicBezTo>
                  <a:cubicBezTo>
                    <a:pt x="731" y="514"/>
                    <a:pt x="896" y="532"/>
                    <a:pt x="1026" y="532"/>
                  </a:cubicBezTo>
                  <a:cubicBezTo>
                    <a:pt x="1179" y="532"/>
                    <a:pt x="1286" y="508"/>
                    <a:pt x="1286" y="508"/>
                  </a:cubicBezTo>
                  <a:cubicBezTo>
                    <a:pt x="1286" y="508"/>
                    <a:pt x="1072" y="210"/>
                    <a:pt x="715" y="79"/>
                  </a:cubicBezTo>
                  <a:cubicBezTo>
                    <a:pt x="544" y="17"/>
                    <a:pt x="373" y="0"/>
                    <a:pt x="2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56"/>
            <p:cNvSpPr/>
            <p:nvPr/>
          </p:nvSpPr>
          <p:spPr>
            <a:xfrm>
              <a:off x="4240400" y="2145775"/>
              <a:ext cx="32175" cy="16025"/>
            </a:xfrm>
            <a:custGeom>
              <a:avLst/>
              <a:gdLst/>
              <a:ahLst/>
              <a:cxnLst/>
              <a:rect l="l" t="t" r="r" b="b"/>
              <a:pathLst>
                <a:path w="1287" h="641" extrusionOk="0">
                  <a:moveTo>
                    <a:pt x="118" y="1"/>
                  </a:moveTo>
                  <a:cubicBezTo>
                    <a:pt x="45" y="1"/>
                    <a:pt x="0" y="7"/>
                    <a:pt x="0" y="7"/>
                  </a:cubicBezTo>
                  <a:cubicBezTo>
                    <a:pt x="0" y="7"/>
                    <a:pt x="191" y="316"/>
                    <a:pt x="548" y="495"/>
                  </a:cubicBezTo>
                  <a:cubicBezTo>
                    <a:pt x="812" y="622"/>
                    <a:pt x="1075" y="641"/>
                    <a:pt x="1205" y="641"/>
                  </a:cubicBezTo>
                  <a:cubicBezTo>
                    <a:pt x="1256" y="641"/>
                    <a:pt x="1286" y="638"/>
                    <a:pt x="1286" y="638"/>
                  </a:cubicBezTo>
                  <a:cubicBezTo>
                    <a:pt x="1286" y="638"/>
                    <a:pt x="1096" y="316"/>
                    <a:pt x="727" y="138"/>
                  </a:cubicBezTo>
                  <a:cubicBezTo>
                    <a:pt x="494" y="21"/>
                    <a:pt x="256" y="1"/>
                    <a:pt x="1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56"/>
            <p:cNvSpPr/>
            <p:nvPr/>
          </p:nvSpPr>
          <p:spPr>
            <a:xfrm>
              <a:off x="4261825" y="2129550"/>
              <a:ext cx="18475" cy="12825"/>
            </a:xfrm>
            <a:custGeom>
              <a:avLst/>
              <a:gdLst/>
              <a:ahLst/>
              <a:cxnLst/>
              <a:rect l="l" t="t" r="r" b="b"/>
              <a:pathLst>
                <a:path w="739" h="513" extrusionOk="0">
                  <a:moveTo>
                    <a:pt x="1" y="1"/>
                  </a:moveTo>
                  <a:cubicBezTo>
                    <a:pt x="1" y="1"/>
                    <a:pt x="13" y="72"/>
                    <a:pt x="36" y="168"/>
                  </a:cubicBezTo>
                  <a:cubicBezTo>
                    <a:pt x="72" y="251"/>
                    <a:pt x="144" y="358"/>
                    <a:pt x="251" y="429"/>
                  </a:cubicBezTo>
                  <a:cubicBezTo>
                    <a:pt x="358" y="489"/>
                    <a:pt x="489" y="513"/>
                    <a:pt x="572" y="513"/>
                  </a:cubicBezTo>
                  <a:cubicBezTo>
                    <a:pt x="679" y="513"/>
                    <a:pt x="739" y="477"/>
                    <a:pt x="739" y="477"/>
                  </a:cubicBezTo>
                  <a:lnTo>
                    <a:pt x="667" y="334"/>
                  </a:lnTo>
                  <a:cubicBezTo>
                    <a:pt x="620" y="239"/>
                    <a:pt x="548" y="144"/>
                    <a:pt x="453" y="96"/>
                  </a:cubicBezTo>
                  <a:cubicBezTo>
                    <a:pt x="370" y="25"/>
                    <a:pt x="251" y="13"/>
                    <a:pt x="1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56"/>
            <p:cNvSpPr/>
            <p:nvPr/>
          </p:nvSpPr>
          <p:spPr>
            <a:xfrm>
              <a:off x="3927550" y="1657175"/>
              <a:ext cx="105400" cy="101525"/>
            </a:xfrm>
            <a:custGeom>
              <a:avLst/>
              <a:gdLst/>
              <a:ahLst/>
              <a:cxnLst/>
              <a:rect l="l" t="t" r="r" b="b"/>
              <a:pathLst>
                <a:path w="4216" h="4061" extrusionOk="0">
                  <a:moveTo>
                    <a:pt x="1" y="1"/>
                  </a:moveTo>
                  <a:cubicBezTo>
                    <a:pt x="1" y="1"/>
                    <a:pt x="144" y="298"/>
                    <a:pt x="442" y="739"/>
                  </a:cubicBezTo>
                  <a:cubicBezTo>
                    <a:pt x="739" y="1191"/>
                    <a:pt x="1192" y="1787"/>
                    <a:pt x="1787" y="2358"/>
                  </a:cubicBezTo>
                  <a:cubicBezTo>
                    <a:pt x="2382" y="2930"/>
                    <a:pt x="2989" y="3358"/>
                    <a:pt x="3454" y="3644"/>
                  </a:cubicBezTo>
                  <a:cubicBezTo>
                    <a:pt x="3918" y="3930"/>
                    <a:pt x="4216" y="4061"/>
                    <a:pt x="4216" y="4061"/>
                  </a:cubicBezTo>
                  <a:cubicBezTo>
                    <a:pt x="4216" y="4061"/>
                    <a:pt x="3966" y="3834"/>
                    <a:pt x="3561" y="3489"/>
                  </a:cubicBezTo>
                  <a:cubicBezTo>
                    <a:pt x="3168" y="3132"/>
                    <a:pt x="2632" y="2644"/>
                    <a:pt x="2049" y="2084"/>
                  </a:cubicBezTo>
                  <a:cubicBezTo>
                    <a:pt x="1477" y="1525"/>
                    <a:pt x="965" y="1001"/>
                    <a:pt x="596" y="620"/>
                  </a:cubicBezTo>
                  <a:cubicBezTo>
                    <a:pt x="227" y="22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56"/>
            <p:cNvSpPr/>
            <p:nvPr/>
          </p:nvSpPr>
          <p:spPr>
            <a:xfrm>
              <a:off x="3920425" y="1678025"/>
              <a:ext cx="44075" cy="55075"/>
            </a:xfrm>
            <a:custGeom>
              <a:avLst/>
              <a:gdLst/>
              <a:ahLst/>
              <a:cxnLst/>
              <a:rect l="l" t="t" r="r" b="b"/>
              <a:pathLst>
                <a:path w="1763" h="2203" extrusionOk="0">
                  <a:moveTo>
                    <a:pt x="0" y="0"/>
                  </a:moveTo>
                  <a:cubicBezTo>
                    <a:pt x="0" y="0"/>
                    <a:pt x="48" y="155"/>
                    <a:pt x="143" y="393"/>
                  </a:cubicBezTo>
                  <a:cubicBezTo>
                    <a:pt x="238" y="631"/>
                    <a:pt x="393" y="964"/>
                    <a:pt x="643" y="1274"/>
                  </a:cubicBezTo>
                  <a:cubicBezTo>
                    <a:pt x="893" y="1584"/>
                    <a:pt x="1179" y="1822"/>
                    <a:pt x="1393" y="1977"/>
                  </a:cubicBezTo>
                  <a:cubicBezTo>
                    <a:pt x="1608" y="2119"/>
                    <a:pt x="1762" y="2203"/>
                    <a:pt x="1762" y="2203"/>
                  </a:cubicBezTo>
                  <a:cubicBezTo>
                    <a:pt x="1762" y="2203"/>
                    <a:pt x="1691" y="2048"/>
                    <a:pt x="1524" y="1846"/>
                  </a:cubicBezTo>
                  <a:cubicBezTo>
                    <a:pt x="1369" y="1619"/>
                    <a:pt x="1179" y="1334"/>
                    <a:pt x="941" y="1036"/>
                  </a:cubicBezTo>
                  <a:cubicBezTo>
                    <a:pt x="715" y="738"/>
                    <a:pt x="476" y="488"/>
                    <a:pt x="298" y="298"/>
                  </a:cubicBezTo>
                  <a:lnTo>
                    <a:pt x="0"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56"/>
            <p:cNvSpPr/>
            <p:nvPr/>
          </p:nvSpPr>
          <p:spPr>
            <a:xfrm>
              <a:off x="3854625" y="1739325"/>
              <a:ext cx="52425" cy="40800"/>
            </a:xfrm>
            <a:custGeom>
              <a:avLst/>
              <a:gdLst/>
              <a:ahLst/>
              <a:cxnLst/>
              <a:rect l="l" t="t" r="r" b="b"/>
              <a:pathLst>
                <a:path w="2097" h="1632" extrusionOk="0">
                  <a:moveTo>
                    <a:pt x="1" y="1"/>
                  </a:moveTo>
                  <a:lnTo>
                    <a:pt x="1" y="1"/>
                  </a:lnTo>
                  <a:cubicBezTo>
                    <a:pt x="1" y="1"/>
                    <a:pt x="61" y="132"/>
                    <a:pt x="215" y="346"/>
                  </a:cubicBezTo>
                  <a:cubicBezTo>
                    <a:pt x="358" y="548"/>
                    <a:pt x="584" y="798"/>
                    <a:pt x="882" y="1037"/>
                  </a:cubicBezTo>
                  <a:cubicBezTo>
                    <a:pt x="1180" y="1275"/>
                    <a:pt x="1477" y="1430"/>
                    <a:pt x="1715" y="1513"/>
                  </a:cubicBezTo>
                  <a:cubicBezTo>
                    <a:pt x="1954" y="1608"/>
                    <a:pt x="2096" y="1632"/>
                    <a:pt x="2096" y="1632"/>
                  </a:cubicBezTo>
                  <a:cubicBezTo>
                    <a:pt x="2096" y="1632"/>
                    <a:pt x="1680" y="1156"/>
                    <a:pt x="1132" y="727"/>
                  </a:cubicBezTo>
                  <a:cubicBezTo>
                    <a:pt x="549" y="28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56"/>
            <p:cNvSpPr/>
            <p:nvPr/>
          </p:nvSpPr>
          <p:spPr>
            <a:xfrm>
              <a:off x="3530500" y="2110500"/>
              <a:ext cx="175025" cy="115525"/>
            </a:xfrm>
            <a:custGeom>
              <a:avLst/>
              <a:gdLst/>
              <a:ahLst/>
              <a:cxnLst/>
              <a:rect l="l" t="t" r="r" b="b"/>
              <a:pathLst>
                <a:path w="7001" h="4621" extrusionOk="0">
                  <a:moveTo>
                    <a:pt x="0" y="1"/>
                  </a:moveTo>
                  <a:cubicBezTo>
                    <a:pt x="0" y="1"/>
                    <a:pt x="310" y="358"/>
                    <a:pt x="869" y="894"/>
                  </a:cubicBezTo>
                  <a:cubicBezTo>
                    <a:pt x="1417" y="1418"/>
                    <a:pt x="2227" y="2120"/>
                    <a:pt x="3203" y="2763"/>
                  </a:cubicBezTo>
                  <a:cubicBezTo>
                    <a:pt x="4191" y="3394"/>
                    <a:pt x="5144" y="3870"/>
                    <a:pt x="5834" y="4168"/>
                  </a:cubicBezTo>
                  <a:cubicBezTo>
                    <a:pt x="6548" y="4466"/>
                    <a:pt x="7001" y="4620"/>
                    <a:pt x="7001" y="4620"/>
                  </a:cubicBezTo>
                  <a:cubicBezTo>
                    <a:pt x="7001" y="4620"/>
                    <a:pt x="6596" y="4382"/>
                    <a:pt x="5929" y="3978"/>
                  </a:cubicBezTo>
                  <a:cubicBezTo>
                    <a:pt x="5263" y="3585"/>
                    <a:pt x="4382" y="3061"/>
                    <a:pt x="3417" y="2418"/>
                  </a:cubicBezTo>
                  <a:cubicBezTo>
                    <a:pt x="2465" y="1787"/>
                    <a:pt x="1595" y="1180"/>
                    <a:pt x="988" y="739"/>
                  </a:cubicBezTo>
                  <a:cubicBezTo>
                    <a:pt x="381" y="287"/>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56"/>
            <p:cNvSpPr/>
            <p:nvPr/>
          </p:nvSpPr>
          <p:spPr>
            <a:xfrm>
              <a:off x="3556375" y="2081925"/>
              <a:ext cx="44675" cy="31275"/>
            </a:xfrm>
            <a:custGeom>
              <a:avLst/>
              <a:gdLst/>
              <a:ahLst/>
              <a:cxnLst/>
              <a:rect l="l" t="t" r="r" b="b"/>
              <a:pathLst>
                <a:path w="1787" h="1251" extrusionOk="0">
                  <a:moveTo>
                    <a:pt x="1" y="1"/>
                  </a:moveTo>
                  <a:lnTo>
                    <a:pt x="1" y="1"/>
                  </a:lnTo>
                  <a:cubicBezTo>
                    <a:pt x="1" y="1"/>
                    <a:pt x="275" y="441"/>
                    <a:pt x="775" y="787"/>
                  </a:cubicBezTo>
                  <a:cubicBezTo>
                    <a:pt x="1275" y="1132"/>
                    <a:pt x="1787" y="1251"/>
                    <a:pt x="1787" y="1251"/>
                  </a:cubicBezTo>
                  <a:cubicBezTo>
                    <a:pt x="1787" y="1251"/>
                    <a:pt x="1513" y="810"/>
                    <a:pt x="1001" y="465"/>
                  </a:cubicBezTo>
                  <a:cubicBezTo>
                    <a:pt x="501" y="120"/>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56"/>
            <p:cNvSpPr/>
            <p:nvPr/>
          </p:nvSpPr>
          <p:spPr>
            <a:xfrm>
              <a:off x="3575725" y="2060800"/>
              <a:ext cx="44675" cy="27100"/>
            </a:xfrm>
            <a:custGeom>
              <a:avLst/>
              <a:gdLst/>
              <a:ahLst/>
              <a:cxnLst/>
              <a:rect l="l" t="t" r="r" b="b"/>
              <a:pathLst>
                <a:path w="1787" h="1084" extrusionOk="0">
                  <a:moveTo>
                    <a:pt x="1" y="0"/>
                  </a:moveTo>
                  <a:cubicBezTo>
                    <a:pt x="1" y="1"/>
                    <a:pt x="298" y="417"/>
                    <a:pt x="787" y="715"/>
                  </a:cubicBezTo>
                  <a:cubicBezTo>
                    <a:pt x="1275" y="1013"/>
                    <a:pt x="1787" y="1084"/>
                    <a:pt x="1787" y="1084"/>
                  </a:cubicBezTo>
                  <a:cubicBezTo>
                    <a:pt x="1787" y="1084"/>
                    <a:pt x="1501" y="667"/>
                    <a:pt x="989" y="370"/>
                  </a:cubicBezTo>
                  <a:cubicBezTo>
                    <a:pt x="501" y="72"/>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56"/>
            <p:cNvSpPr/>
            <p:nvPr/>
          </p:nvSpPr>
          <p:spPr>
            <a:xfrm>
              <a:off x="3595975" y="2038475"/>
              <a:ext cx="25925" cy="19675"/>
            </a:xfrm>
            <a:custGeom>
              <a:avLst/>
              <a:gdLst/>
              <a:ahLst/>
              <a:cxnLst/>
              <a:rect l="l" t="t" r="r" b="b"/>
              <a:pathLst>
                <a:path w="1037" h="787" extrusionOk="0">
                  <a:moveTo>
                    <a:pt x="0" y="1"/>
                  </a:moveTo>
                  <a:cubicBezTo>
                    <a:pt x="0" y="1"/>
                    <a:pt x="108" y="322"/>
                    <a:pt x="393" y="548"/>
                  </a:cubicBezTo>
                  <a:cubicBezTo>
                    <a:pt x="679" y="774"/>
                    <a:pt x="1036" y="786"/>
                    <a:pt x="1036" y="786"/>
                  </a:cubicBezTo>
                  <a:cubicBezTo>
                    <a:pt x="1036" y="786"/>
                    <a:pt x="929" y="453"/>
                    <a:pt x="643" y="239"/>
                  </a:cubicBezTo>
                  <a:cubicBezTo>
                    <a:pt x="358" y="12"/>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56"/>
            <p:cNvSpPr/>
            <p:nvPr/>
          </p:nvSpPr>
          <p:spPr>
            <a:xfrm>
              <a:off x="3611450" y="2019575"/>
              <a:ext cx="24125" cy="12350"/>
            </a:xfrm>
            <a:custGeom>
              <a:avLst/>
              <a:gdLst/>
              <a:ahLst/>
              <a:cxnLst/>
              <a:rect l="l" t="t" r="r" b="b"/>
              <a:pathLst>
                <a:path w="965" h="494" extrusionOk="0">
                  <a:moveTo>
                    <a:pt x="282" y="0"/>
                  </a:moveTo>
                  <a:cubicBezTo>
                    <a:pt x="244" y="0"/>
                    <a:pt x="209" y="3"/>
                    <a:pt x="179" y="6"/>
                  </a:cubicBezTo>
                  <a:cubicBezTo>
                    <a:pt x="72" y="30"/>
                    <a:pt x="1" y="54"/>
                    <a:pt x="1" y="54"/>
                  </a:cubicBezTo>
                  <a:cubicBezTo>
                    <a:pt x="1" y="54"/>
                    <a:pt x="36" y="114"/>
                    <a:pt x="120" y="185"/>
                  </a:cubicBezTo>
                  <a:cubicBezTo>
                    <a:pt x="191" y="268"/>
                    <a:pt x="274" y="352"/>
                    <a:pt x="417" y="411"/>
                  </a:cubicBezTo>
                  <a:cubicBezTo>
                    <a:pt x="548" y="471"/>
                    <a:pt x="679" y="483"/>
                    <a:pt x="786" y="483"/>
                  </a:cubicBezTo>
                  <a:cubicBezTo>
                    <a:pt x="822" y="491"/>
                    <a:pt x="854" y="493"/>
                    <a:pt x="880" y="493"/>
                  </a:cubicBezTo>
                  <a:cubicBezTo>
                    <a:pt x="933" y="493"/>
                    <a:pt x="965" y="483"/>
                    <a:pt x="965" y="483"/>
                  </a:cubicBezTo>
                  <a:cubicBezTo>
                    <a:pt x="965" y="483"/>
                    <a:pt x="929" y="411"/>
                    <a:pt x="894" y="328"/>
                  </a:cubicBezTo>
                  <a:cubicBezTo>
                    <a:pt x="810" y="221"/>
                    <a:pt x="727" y="114"/>
                    <a:pt x="572" y="54"/>
                  </a:cubicBezTo>
                  <a:cubicBezTo>
                    <a:pt x="473" y="13"/>
                    <a:pt x="369" y="0"/>
                    <a:pt x="2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56"/>
            <p:cNvSpPr/>
            <p:nvPr/>
          </p:nvSpPr>
          <p:spPr>
            <a:xfrm>
              <a:off x="3350400" y="2217075"/>
              <a:ext cx="106600" cy="25450"/>
            </a:xfrm>
            <a:custGeom>
              <a:avLst/>
              <a:gdLst/>
              <a:ahLst/>
              <a:cxnLst/>
              <a:rect l="l" t="t" r="r" b="b"/>
              <a:pathLst>
                <a:path w="4264" h="1018" extrusionOk="0">
                  <a:moveTo>
                    <a:pt x="1" y="0"/>
                  </a:moveTo>
                  <a:lnTo>
                    <a:pt x="1" y="0"/>
                  </a:lnTo>
                  <a:cubicBezTo>
                    <a:pt x="1" y="0"/>
                    <a:pt x="215" y="131"/>
                    <a:pt x="584" y="298"/>
                  </a:cubicBezTo>
                  <a:cubicBezTo>
                    <a:pt x="941" y="465"/>
                    <a:pt x="1465" y="655"/>
                    <a:pt x="2061" y="798"/>
                  </a:cubicBezTo>
                  <a:cubicBezTo>
                    <a:pt x="2656" y="953"/>
                    <a:pt x="3204" y="1000"/>
                    <a:pt x="3608" y="1012"/>
                  </a:cubicBezTo>
                  <a:cubicBezTo>
                    <a:pt x="3743" y="1016"/>
                    <a:pt x="3861" y="1018"/>
                    <a:pt x="3958" y="1018"/>
                  </a:cubicBezTo>
                  <a:cubicBezTo>
                    <a:pt x="4152" y="1018"/>
                    <a:pt x="4263" y="1012"/>
                    <a:pt x="4263" y="1012"/>
                  </a:cubicBezTo>
                  <a:cubicBezTo>
                    <a:pt x="4263" y="1012"/>
                    <a:pt x="3323" y="715"/>
                    <a:pt x="2144" y="429"/>
                  </a:cubicBezTo>
                  <a:cubicBezTo>
                    <a:pt x="989" y="143"/>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56"/>
            <p:cNvSpPr/>
            <p:nvPr/>
          </p:nvSpPr>
          <p:spPr>
            <a:xfrm>
              <a:off x="3366475" y="2199750"/>
              <a:ext cx="48850" cy="13675"/>
            </a:xfrm>
            <a:custGeom>
              <a:avLst/>
              <a:gdLst/>
              <a:ahLst/>
              <a:cxnLst/>
              <a:rect l="l" t="t" r="r" b="b"/>
              <a:pathLst>
                <a:path w="1954" h="547" extrusionOk="0">
                  <a:moveTo>
                    <a:pt x="487" y="1"/>
                  </a:moveTo>
                  <a:cubicBezTo>
                    <a:pt x="199" y="1"/>
                    <a:pt x="1" y="50"/>
                    <a:pt x="1" y="50"/>
                  </a:cubicBezTo>
                  <a:cubicBezTo>
                    <a:pt x="1" y="50"/>
                    <a:pt x="417" y="324"/>
                    <a:pt x="941" y="455"/>
                  </a:cubicBezTo>
                  <a:cubicBezTo>
                    <a:pt x="1251" y="531"/>
                    <a:pt x="1542" y="547"/>
                    <a:pt x="1731" y="547"/>
                  </a:cubicBezTo>
                  <a:cubicBezTo>
                    <a:pt x="1869" y="547"/>
                    <a:pt x="1953" y="538"/>
                    <a:pt x="1953" y="538"/>
                  </a:cubicBezTo>
                  <a:cubicBezTo>
                    <a:pt x="1953" y="538"/>
                    <a:pt x="1584" y="217"/>
                    <a:pt x="1025" y="62"/>
                  </a:cubicBezTo>
                  <a:cubicBezTo>
                    <a:pt x="830" y="16"/>
                    <a:pt x="645" y="1"/>
                    <a:pt x="4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56"/>
            <p:cNvSpPr/>
            <p:nvPr/>
          </p:nvSpPr>
          <p:spPr>
            <a:xfrm>
              <a:off x="3390600" y="2171725"/>
              <a:ext cx="31275" cy="11725"/>
            </a:xfrm>
            <a:custGeom>
              <a:avLst/>
              <a:gdLst/>
              <a:ahLst/>
              <a:cxnLst/>
              <a:rect l="l" t="t" r="r" b="b"/>
              <a:pathLst>
                <a:path w="1251" h="469" extrusionOk="0">
                  <a:moveTo>
                    <a:pt x="415" y="0"/>
                  </a:moveTo>
                  <a:cubicBezTo>
                    <a:pt x="176" y="0"/>
                    <a:pt x="0" y="76"/>
                    <a:pt x="0" y="76"/>
                  </a:cubicBezTo>
                  <a:cubicBezTo>
                    <a:pt x="0" y="76"/>
                    <a:pt x="262" y="314"/>
                    <a:pt x="584" y="409"/>
                  </a:cubicBezTo>
                  <a:cubicBezTo>
                    <a:pt x="726" y="455"/>
                    <a:pt x="869" y="468"/>
                    <a:pt x="986" y="468"/>
                  </a:cubicBezTo>
                  <a:cubicBezTo>
                    <a:pt x="1141" y="468"/>
                    <a:pt x="1250" y="445"/>
                    <a:pt x="1250" y="445"/>
                  </a:cubicBezTo>
                  <a:cubicBezTo>
                    <a:pt x="1250" y="445"/>
                    <a:pt x="1048" y="147"/>
                    <a:pt x="703" y="40"/>
                  </a:cubicBezTo>
                  <a:cubicBezTo>
                    <a:pt x="602" y="11"/>
                    <a:pt x="504" y="0"/>
                    <a:pt x="4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56"/>
            <p:cNvSpPr/>
            <p:nvPr/>
          </p:nvSpPr>
          <p:spPr>
            <a:xfrm>
              <a:off x="3495950" y="2066750"/>
              <a:ext cx="35750" cy="12850"/>
            </a:xfrm>
            <a:custGeom>
              <a:avLst/>
              <a:gdLst/>
              <a:ahLst/>
              <a:cxnLst/>
              <a:rect l="l" t="t" r="r" b="b"/>
              <a:pathLst>
                <a:path w="1430" h="514" extrusionOk="0">
                  <a:moveTo>
                    <a:pt x="1" y="1"/>
                  </a:moveTo>
                  <a:cubicBezTo>
                    <a:pt x="1" y="1"/>
                    <a:pt x="60" y="72"/>
                    <a:pt x="168" y="179"/>
                  </a:cubicBezTo>
                  <a:cubicBezTo>
                    <a:pt x="275" y="286"/>
                    <a:pt x="430" y="405"/>
                    <a:pt x="644" y="465"/>
                  </a:cubicBezTo>
                  <a:cubicBezTo>
                    <a:pt x="758" y="499"/>
                    <a:pt x="872" y="513"/>
                    <a:pt x="975" y="513"/>
                  </a:cubicBezTo>
                  <a:cubicBezTo>
                    <a:pt x="1055" y="513"/>
                    <a:pt x="1129" y="504"/>
                    <a:pt x="1192" y="489"/>
                  </a:cubicBezTo>
                  <a:cubicBezTo>
                    <a:pt x="1346" y="477"/>
                    <a:pt x="1430" y="429"/>
                    <a:pt x="1430" y="429"/>
                  </a:cubicBezTo>
                  <a:cubicBezTo>
                    <a:pt x="1430" y="429"/>
                    <a:pt x="1358" y="370"/>
                    <a:pt x="1239" y="298"/>
                  </a:cubicBezTo>
                  <a:cubicBezTo>
                    <a:pt x="1120" y="239"/>
                    <a:pt x="953" y="143"/>
                    <a:pt x="763" y="84"/>
                  </a:cubicBezTo>
                  <a:cubicBezTo>
                    <a:pt x="572" y="24"/>
                    <a:pt x="394" y="13"/>
                    <a:pt x="2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56"/>
            <p:cNvSpPr/>
            <p:nvPr/>
          </p:nvSpPr>
          <p:spPr>
            <a:xfrm>
              <a:off x="3512625" y="2047400"/>
              <a:ext cx="24725" cy="11650"/>
            </a:xfrm>
            <a:custGeom>
              <a:avLst/>
              <a:gdLst/>
              <a:ahLst/>
              <a:cxnLst/>
              <a:rect l="l" t="t" r="r" b="b"/>
              <a:pathLst>
                <a:path w="989" h="466" extrusionOk="0">
                  <a:moveTo>
                    <a:pt x="302" y="1"/>
                  </a:moveTo>
                  <a:cubicBezTo>
                    <a:pt x="133" y="1"/>
                    <a:pt x="1" y="48"/>
                    <a:pt x="1" y="48"/>
                  </a:cubicBezTo>
                  <a:cubicBezTo>
                    <a:pt x="1" y="48"/>
                    <a:pt x="155" y="310"/>
                    <a:pt x="417" y="417"/>
                  </a:cubicBezTo>
                  <a:cubicBezTo>
                    <a:pt x="509" y="453"/>
                    <a:pt x="603" y="465"/>
                    <a:pt x="687" y="465"/>
                  </a:cubicBezTo>
                  <a:cubicBezTo>
                    <a:pt x="857" y="465"/>
                    <a:pt x="989" y="417"/>
                    <a:pt x="989" y="417"/>
                  </a:cubicBezTo>
                  <a:cubicBezTo>
                    <a:pt x="989" y="417"/>
                    <a:pt x="834" y="144"/>
                    <a:pt x="572" y="48"/>
                  </a:cubicBezTo>
                  <a:cubicBezTo>
                    <a:pt x="481" y="13"/>
                    <a:pt x="387" y="1"/>
                    <a:pt x="3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56"/>
            <p:cNvSpPr/>
            <p:nvPr/>
          </p:nvSpPr>
          <p:spPr>
            <a:xfrm>
              <a:off x="3541800" y="2027850"/>
              <a:ext cx="21450" cy="11150"/>
            </a:xfrm>
            <a:custGeom>
              <a:avLst/>
              <a:gdLst/>
              <a:ahLst/>
              <a:cxnLst/>
              <a:rect l="l" t="t" r="r" b="b"/>
              <a:pathLst>
                <a:path w="858" h="446" extrusionOk="0">
                  <a:moveTo>
                    <a:pt x="301" y="1"/>
                  </a:moveTo>
                  <a:cubicBezTo>
                    <a:pt x="136" y="1"/>
                    <a:pt x="0" y="56"/>
                    <a:pt x="0" y="56"/>
                  </a:cubicBezTo>
                  <a:cubicBezTo>
                    <a:pt x="0" y="56"/>
                    <a:pt x="120" y="318"/>
                    <a:pt x="358" y="414"/>
                  </a:cubicBezTo>
                  <a:cubicBezTo>
                    <a:pt x="424" y="437"/>
                    <a:pt x="493" y="445"/>
                    <a:pt x="557" y="445"/>
                  </a:cubicBezTo>
                  <a:cubicBezTo>
                    <a:pt x="722" y="445"/>
                    <a:pt x="858" y="390"/>
                    <a:pt x="858" y="390"/>
                  </a:cubicBezTo>
                  <a:cubicBezTo>
                    <a:pt x="858" y="390"/>
                    <a:pt x="739" y="128"/>
                    <a:pt x="501" y="33"/>
                  </a:cubicBezTo>
                  <a:cubicBezTo>
                    <a:pt x="434" y="9"/>
                    <a:pt x="365" y="1"/>
                    <a:pt x="3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56"/>
            <p:cNvSpPr/>
            <p:nvPr/>
          </p:nvSpPr>
          <p:spPr>
            <a:xfrm>
              <a:off x="3503400" y="2281375"/>
              <a:ext cx="359000" cy="107175"/>
            </a:xfrm>
            <a:custGeom>
              <a:avLst/>
              <a:gdLst/>
              <a:ahLst/>
              <a:cxnLst/>
              <a:rect l="l" t="t" r="r" b="b"/>
              <a:pathLst>
                <a:path w="14360" h="4287" extrusionOk="0">
                  <a:moveTo>
                    <a:pt x="1" y="0"/>
                  </a:moveTo>
                  <a:cubicBezTo>
                    <a:pt x="1" y="0"/>
                    <a:pt x="3168" y="1143"/>
                    <a:pt x="7132" y="2334"/>
                  </a:cubicBezTo>
                  <a:cubicBezTo>
                    <a:pt x="11085" y="3512"/>
                    <a:pt x="14360" y="4286"/>
                    <a:pt x="14360" y="4286"/>
                  </a:cubicBezTo>
                  <a:cubicBezTo>
                    <a:pt x="14360" y="4286"/>
                    <a:pt x="11192" y="3143"/>
                    <a:pt x="7240" y="1953"/>
                  </a:cubicBezTo>
                  <a:cubicBezTo>
                    <a:pt x="3275" y="774"/>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56"/>
            <p:cNvSpPr/>
            <p:nvPr/>
          </p:nvSpPr>
          <p:spPr>
            <a:xfrm>
              <a:off x="3535850" y="2266775"/>
              <a:ext cx="176225" cy="59550"/>
            </a:xfrm>
            <a:custGeom>
              <a:avLst/>
              <a:gdLst/>
              <a:ahLst/>
              <a:cxnLst/>
              <a:rect l="l" t="t" r="r" b="b"/>
              <a:pathLst>
                <a:path w="7049" h="2382" extrusionOk="0">
                  <a:moveTo>
                    <a:pt x="0" y="1"/>
                  </a:moveTo>
                  <a:cubicBezTo>
                    <a:pt x="0" y="1"/>
                    <a:pt x="1560" y="596"/>
                    <a:pt x="3513" y="1251"/>
                  </a:cubicBezTo>
                  <a:cubicBezTo>
                    <a:pt x="5442" y="1906"/>
                    <a:pt x="7049" y="2382"/>
                    <a:pt x="7049" y="2382"/>
                  </a:cubicBezTo>
                  <a:cubicBezTo>
                    <a:pt x="7049" y="2382"/>
                    <a:pt x="6680" y="2179"/>
                    <a:pt x="6073" y="1882"/>
                  </a:cubicBezTo>
                  <a:cubicBezTo>
                    <a:pt x="5453" y="1584"/>
                    <a:pt x="4608" y="1215"/>
                    <a:pt x="3632" y="882"/>
                  </a:cubicBezTo>
                  <a:cubicBezTo>
                    <a:pt x="2667" y="560"/>
                    <a:pt x="1751" y="334"/>
                    <a:pt x="1084" y="203"/>
                  </a:cubicBezTo>
                  <a:cubicBezTo>
                    <a:pt x="417" y="60"/>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56"/>
            <p:cNvSpPr/>
            <p:nvPr/>
          </p:nvSpPr>
          <p:spPr>
            <a:xfrm>
              <a:off x="3534650" y="2247425"/>
              <a:ext cx="84575" cy="30400"/>
            </a:xfrm>
            <a:custGeom>
              <a:avLst/>
              <a:gdLst/>
              <a:ahLst/>
              <a:cxnLst/>
              <a:rect l="l" t="t" r="r" b="b"/>
              <a:pathLst>
                <a:path w="3383" h="1216" extrusionOk="0">
                  <a:moveTo>
                    <a:pt x="1" y="1"/>
                  </a:moveTo>
                  <a:cubicBezTo>
                    <a:pt x="1" y="1"/>
                    <a:pt x="703" y="453"/>
                    <a:pt x="1620" y="798"/>
                  </a:cubicBezTo>
                  <a:cubicBezTo>
                    <a:pt x="2561" y="1120"/>
                    <a:pt x="3382" y="1215"/>
                    <a:pt x="3382" y="1215"/>
                  </a:cubicBezTo>
                  <a:cubicBezTo>
                    <a:pt x="3382" y="1215"/>
                    <a:pt x="2692" y="751"/>
                    <a:pt x="1763" y="417"/>
                  </a:cubicBezTo>
                  <a:cubicBezTo>
                    <a:pt x="822" y="96"/>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56"/>
            <p:cNvSpPr/>
            <p:nvPr/>
          </p:nvSpPr>
          <p:spPr>
            <a:xfrm>
              <a:off x="3540900" y="2226150"/>
              <a:ext cx="47050" cy="16400"/>
            </a:xfrm>
            <a:custGeom>
              <a:avLst/>
              <a:gdLst/>
              <a:ahLst/>
              <a:cxnLst/>
              <a:rect l="l" t="t" r="r" b="b"/>
              <a:pathLst>
                <a:path w="1882" h="656" extrusionOk="0">
                  <a:moveTo>
                    <a:pt x="161" y="1"/>
                  </a:moveTo>
                  <a:cubicBezTo>
                    <a:pt x="61" y="1"/>
                    <a:pt x="1" y="6"/>
                    <a:pt x="1" y="6"/>
                  </a:cubicBezTo>
                  <a:cubicBezTo>
                    <a:pt x="1" y="6"/>
                    <a:pt x="358" y="352"/>
                    <a:pt x="882" y="518"/>
                  </a:cubicBezTo>
                  <a:cubicBezTo>
                    <a:pt x="1216" y="635"/>
                    <a:pt x="1539" y="655"/>
                    <a:pt x="1724" y="655"/>
                  </a:cubicBezTo>
                  <a:cubicBezTo>
                    <a:pt x="1823" y="655"/>
                    <a:pt x="1882" y="649"/>
                    <a:pt x="1882" y="649"/>
                  </a:cubicBezTo>
                  <a:cubicBezTo>
                    <a:pt x="1882" y="649"/>
                    <a:pt x="1525" y="316"/>
                    <a:pt x="1001" y="137"/>
                  </a:cubicBezTo>
                  <a:cubicBezTo>
                    <a:pt x="675" y="21"/>
                    <a:pt x="349" y="1"/>
                    <a:pt x="1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56"/>
            <p:cNvSpPr/>
            <p:nvPr/>
          </p:nvSpPr>
          <p:spPr>
            <a:xfrm>
              <a:off x="3515000" y="2193500"/>
              <a:ext cx="24450" cy="13175"/>
            </a:xfrm>
            <a:custGeom>
              <a:avLst/>
              <a:gdLst/>
              <a:ahLst/>
              <a:cxnLst/>
              <a:rect l="l" t="t" r="r" b="b"/>
              <a:pathLst>
                <a:path w="978" h="527" extrusionOk="0">
                  <a:moveTo>
                    <a:pt x="314" y="0"/>
                  </a:moveTo>
                  <a:cubicBezTo>
                    <a:pt x="264" y="0"/>
                    <a:pt x="219" y="6"/>
                    <a:pt x="180" y="15"/>
                  </a:cubicBezTo>
                  <a:cubicBezTo>
                    <a:pt x="72" y="38"/>
                    <a:pt x="1" y="74"/>
                    <a:pt x="1" y="74"/>
                  </a:cubicBezTo>
                  <a:cubicBezTo>
                    <a:pt x="1" y="74"/>
                    <a:pt x="49" y="134"/>
                    <a:pt x="144" y="217"/>
                  </a:cubicBezTo>
                  <a:cubicBezTo>
                    <a:pt x="227" y="288"/>
                    <a:pt x="322" y="360"/>
                    <a:pt x="441" y="419"/>
                  </a:cubicBezTo>
                  <a:cubicBezTo>
                    <a:pt x="561" y="479"/>
                    <a:pt x="703" y="491"/>
                    <a:pt x="799" y="515"/>
                  </a:cubicBezTo>
                  <a:cubicBezTo>
                    <a:pt x="906" y="527"/>
                    <a:pt x="977" y="527"/>
                    <a:pt x="977" y="527"/>
                  </a:cubicBezTo>
                  <a:cubicBezTo>
                    <a:pt x="977" y="527"/>
                    <a:pt x="965" y="455"/>
                    <a:pt x="906" y="348"/>
                  </a:cubicBezTo>
                  <a:cubicBezTo>
                    <a:pt x="846" y="241"/>
                    <a:pt x="739" y="122"/>
                    <a:pt x="596" y="62"/>
                  </a:cubicBezTo>
                  <a:cubicBezTo>
                    <a:pt x="498" y="17"/>
                    <a:pt x="400" y="0"/>
                    <a:pt x="3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56"/>
            <p:cNvSpPr/>
            <p:nvPr/>
          </p:nvSpPr>
          <p:spPr>
            <a:xfrm>
              <a:off x="4025500" y="2731725"/>
              <a:ext cx="351250" cy="135750"/>
            </a:xfrm>
            <a:custGeom>
              <a:avLst/>
              <a:gdLst/>
              <a:ahLst/>
              <a:cxnLst/>
              <a:rect l="l" t="t" r="r" b="b"/>
              <a:pathLst>
                <a:path w="14050" h="5430" extrusionOk="0">
                  <a:moveTo>
                    <a:pt x="0" y="0"/>
                  </a:moveTo>
                  <a:cubicBezTo>
                    <a:pt x="1" y="0"/>
                    <a:pt x="3060" y="1393"/>
                    <a:pt x="6941" y="2893"/>
                  </a:cubicBezTo>
                  <a:cubicBezTo>
                    <a:pt x="10835" y="4405"/>
                    <a:pt x="14050" y="5429"/>
                    <a:pt x="14050" y="5429"/>
                  </a:cubicBezTo>
                  <a:cubicBezTo>
                    <a:pt x="14050" y="5429"/>
                    <a:pt x="10978" y="4024"/>
                    <a:pt x="7096" y="2524"/>
                  </a:cubicBezTo>
                  <a:cubicBezTo>
                    <a:pt x="3215" y="1024"/>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56"/>
            <p:cNvSpPr/>
            <p:nvPr/>
          </p:nvSpPr>
          <p:spPr>
            <a:xfrm>
              <a:off x="4029950" y="2719800"/>
              <a:ext cx="156600" cy="59575"/>
            </a:xfrm>
            <a:custGeom>
              <a:avLst/>
              <a:gdLst/>
              <a:ahLst/>
              <a:cxnLst/>
              <a:rect l="l" t="t" r="r" b="b"/>
              <a:pathLst>
                <a:path w="6264" h="2383" extrusionOk="0">
                  <a:moveTo>
                    <a:pt x="1" y="1"/>
                  </a:moveTo>
                  <a:cubicBezTo>
                    <a:pt x="1" y="1"/>
                    <a:pt x="1334" y="715"/>
                    <a:pt x="3061" y="1370"/>
                  </a:cubicBezTo>
                  <a:cubicBezTo>
                    <a:pt x="4787" y="2037"/>
                    <a:pt x="6263" y="2382"/>
                    <a:pt x="6263" y="2382"/>
                  </a:cubicBezTo>
                  <a:cubicBezTo>
                    <a:pt x="6263" y="2382"/>
                    <a:pt x="4930" y="1668"/>
                    <a:pt x="3192" y="1013"/>
                  </a:cubicBezTo>
                  <a:cubicBezTo>
                    <a:pt x="1477" y="334"/>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56"/>
            <p:cNvSpPr/>
            <p:nvPr/>
          </p:nvSpPr>
          <p:spPr>
            <a:xfrm>
              <a:off x="4058525" y="2714150"/>
              <a:ext cx="124750" cy="47350"/>
            </a:xfrm>
            <a:custGeom>
              <a:avLst/>
              <a:gdLst/>
              <a:ahLst/>
              <a:cxnLst/>
              <a:rect l="l" t="t" r="r" b="b"/>
              <a:pathLst>
                <a:path w="4990" h="1894" extrusionOk="0">
                  <a:moveTo>
                    <a:pt x="1" y="1"/>
                  </a:moveTo>
                  <a:cubicBezTo>
                    <a:pt x="1" y="1"/>
                    <a:pt x="1060" y="608"/>
                    <a:pt x="2430" y="1132"/>
                  </a:cubicBezTo>
                  <a:cubicBezTo>
                    <a:pt x="3799" y="1656"/>
                    <a:pt x="4989" y="1894"/>
                    <a:pt x="4989" y="1894"/>
                  </a:cubicBezTo>
                  <a:cubicBezTo>
                    <a:pt x="4989" y="1894"/>
                    <a:pt x="3942" y="1275"/>
                    <a:pt x="2561" y="763"/>
                  </a:cubicBezTo>
                  <a:cubicBezTo>
                    <a:pt x="1191" y="239"/>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56"/>
            <p:cNvSpPr/>
            <p:nvPr/>
          </p:nvSpPr>
          <p:spPr>
            <a:xfrm>
              <a:off x="4118350" y="2718625"/>
              <a:ext cx="130400" cy="49425"/>
            </a:xfrm>
            <a:custGeom>
              <a:avLst/>
              <a:gdLst/>
              <a:ahLst/>
              <a:cxnLst/>
              <a:rect l="l" t="t" r="r" b="b"/>
              <a:pathLst>
                <a:path w="5216" h="1977" extrusionOk="0">
                  <a:moveTo>
                    <a:pt x="1" y="0"/>
                  </a:moveTo>
                  <a:cubicBezTo>
                    <a:pt x="1" y="0"/>
                    <a:pt x="1096" y="619"/>
                    <a:pt x="2537" y="1179"/>
                  </a:cubicBezTo>
                  <a:cubicBezTo>
                    <a:pt x="3978" y="1715"/>
                    <a:pt x="5216" y="1977"/>
                    <a:pt x="5216" y="1977"/>
                  </a:cubicBezTo>
                  <a:cubicBezTo>
                    <a:pt x="5216" y="1977"/>
                    <a:pt x="4120" y="1358"/>
                    <a:pt x="2680" y="798"/>
                  </a:cubicBezTo>
                  <a:cubicBezTo>
                    <a:pt x="1239" y="262"/>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56"/>
            <p:cNvSpPr/>
            <p:nvPr/>
          </p:nvSpPr>
          <p:spPr>
            <a:xfrm>
              <a:off x="5117900" y="2785300"/>
              <a:ext cx="11625" cy="60150"/>
            </a:xfrm>
            <a:custGeom>
              <a:avLst/>
              <a:gdLst/>
              <a:ahLst/>
              <a:cxnLst/>
              <a:rect l="l" t="t" r="r" b="b"/>
              <a:pathLst>
                <a:path w="465" h="2406" extrusionOk="0">
                  <a:moveTo>
                    <a:pt x="464" y="0"/>
                  </a:moveTo>
                  <a:lnTo>
                    <a:pt x="464" y="0"/>
                  </a:lnTo>
                  <a:cubicBezTo>
                    <a:pt x="464" y="0"/>
                    <a:pt x="357" y="96"/>
                    <a:pt x="214" y="322"/>
                  </a:cubicBezTo>
                  <a:cubicBezTo>
                    <a:pt x="119" y="512"/>
                    <a:pt x="0" y="846"/>
                    <a:pt x="0" y="1203"/>
                  </a:cubicBezTo>
                  <a:cubicBezTo>
                    <a:pt x="0" y="1572"/>
                    <a:pt x="95" y="1881"/>
                    <a:pt x="202" y="2096"/>
                  </a:cubicBezTo>
                  <a:cubicBezTo>
                    <a:pt x="310" y="2298"/>
                    <a:pt x="417" y="2405"/>
                    <a:pt x="417" y="2405"/>
                  </a:cubicBezTo>
                  <a:cubicBezTo>
                    <a:pt x="417" y="2405"/>
                    <a:pt x="417" y="2262"/>
                    <a:pt x="393" y="2036"/>
                  </a:cubicBezTo>
                  <a:lnTo>
                    <a:pt x="393" y="1203"/>
                  </a:lnTo>
                  <a:cubicBezTo>
                    <a:pt x="417" y="893"/>
                    <a:pt x="417" y="596"/>
                    <a:pt x="429" y="369"/>
                  </a:cubicBezTo>
                  <a:cubicBezTo>
                    <a:pt x="441" y="131"/>
                    <a:pt x="464" y="0"/>
                    <a:pt x="4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56"/>
            <p:cNvSpPr/>
            <p:nvPr/>
          </p:nvSpPr>
          <p:spPr>
            <a:xfrm>
              <a:off x="5097050" y="2811200"/>
              <a:ext cx="10750" cy="29775"/>
            </a:xfrm>
            <a:custGeom>
              <a:avLst/>
              <a:gdLst/>
              <a:ahLst/>
              <a:cxnLst/>
              <a:rect l="l" t="t" r="r" b="b"/>
              <a:pathLst>
                <a:path w="430" h="1191" extrusionOk="0">
                  <a:moveTo>
                    <a:pt x="191" y="0"/>
                  </a:moveTo>
                  <a:cubicBezTo>
                    <a:pt x="191" y="0"/>
                    <a:pt x="1" y="262"/>
                    <a:pt x="24" y="607"/>
                  </a:cubicBezTo>
                  <a:cubicBezTo>
                    <a:pt x="48" y="941"/>
                    <a:pt x="251" y="1191"/>
                    <a:pt x="251" y="1191"/>
                  </a:cubicBezTo>
                  <a:cubicBezTo>
                    <a:pt x="251" y="1191"/>
                    <a:pt x="429" y="905"/>
                    <a:pt x="417" y="583"/>
                  </a:cubicBezTo>
                  <a:cubicBezTo>
                    <a:pt x="405" y="250"/>
                    <a:pt x="191" y="0"/>
                    <a:pt x="1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56"/>
            <p:cNvSpPr/>
            <p:nvPr/>
          </p:nvSpPr>
          <p:spPr>
            <a:xfrm>
              <a:off x="5064025" y="2168250"/>
              <a:ext cx="10725" cy="52425"/>
            </a:xfrm>
            <a:custGeom>
              <a:avLst/>
              <a:gdLst/>
              <a:ahLst/>
              <a:cxnLst/>
              <a:rect l="l" t="t" r="r" b="b"/>
              <a:pathLst>
                <a:path w="429" h="2097" extrusionOk="0">
                  <a:moveTo>
                    <a:pt x="214" y="1"/>
                  </a:moveTo>
                  <a:cubicBezTo>
                    <a:pt x="214" y="1"/>
                    <a:pt x="60" y="477"/>
                    <a:pt x="24" y="1048"/>
                  </a:cubicBezTo>
                  <a:cubicBezTo>
                    <a:pt x="0" y="1608"/>
                    <a:pt x="95" y="2096"/>
                    <a:pt x="95" y="2096"/>
                  </a:cubicBezTo>
                  <a:cubicBezTo>
                    <a:pt x="95" y="2096"/>
                    <a:pt x="155" y="2001"/>
                    <a:pt x="226" y="1798"/>
                  </a:cubicBezTo>
                  <a:cubicBezTo>
                    <a:pt x="310" y="1608"/>
                    <a:pt x="393" y="1358"/>
                    <a:pt x="417" y="1060"/>
                  </a:cubicBezTo>
                  <a:cubicBezTo>
                    <a:pt x="429" y="763"/>
                    <a:pt x="381" y="489"/>
                    <a:pt x="322" y="298"/>
                  </a:cubicBezTo>
                  <a:cubicBezTo>
                    <a:pt x="274" y="120"/>
                    <a:pt x="214" y="1"/>
                    <a:pt x="2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56"/>
            <p:cNvSpPr/>
            <p:nvPr/>
          </p:nvSpPr>
          <p:spPr>
            <a:xfrm>
              <a:off x="3860000" y="2309950"/>
              <a:ext cx="44975" cy="74425"/>
            </a:xfrm>
            <a:custGeom>
              <a:avLst/>
              <a:gdLst/>
              <a:ahLst/>
              <a:cxnLst/>
              <a:rect l="l" t="t" r="r" b="b"/>
              <a:pathLst>
                <a:path w="1799" h="2977" extrusionOk="0">
                  <a:moveTo>
                    <a:pt x="1798" y="0"/>
                  </a:moveTo>
                  <a:lnTo>
                    <a:pt x="1798" y="0"/>
                  </a:lnTo>
                  <a:cubicBezTo>
                    <a:pt x="1798" y="0"/>
                    <a:pt x="1227" y="572"/>
                    <a:pt x="727" y="1393"/>
                  </a:cubicBezTo>
                  <a:cubicBezTo>
                    <a:pt x="238" y="2226"/>
                    <a:pt x="0" y="2977"/>
                    <a:pt x="0" y="2977"/>
                  </a:cubicBezTo>
                  <a:cubicBezTo>
                    <a:pt x="0" y="2977"/>
                    <a:pt x="572" y="2417"/>
                    <a:pt x="1072" y="1595"/>
                  </a:cubicBezTo>
                  <a:cubicBezTo>
                    <a:pt x="1560" y="774"/>
                    <a:pt x="1798" y="0"/>
                    <a:pt x="17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56"/>
            <p:cNvSpPr/>
            <p:nvPr/>
          </p:nvSpPr>
          <p:spPr>
            <a:xfrm>
              <a:off x="3877250" y="2371850"/>
              <a:ext cx="14625" cy="20850"/>
            </a:xfrm>
            <a:custGeom>
              <a:avLst/>
              <a:gdLst/>
              <a:ahLst/>
              <a:cxnLst/>
              <a:rect l="l" t="t" r="r" b="b"/>
              <a:pathLst>
                <a:path w="585" h="834" extrusionOk="0">
                  <a:moveTo>
                    <a:pt x="572" y="0"/>
                  </a:moveTo>
                  <a:cubicBezTo>
                    <a:pt x="572" y="0"/>
                    <a:pt x="513" y="24"/>
                    <a:pt x="418" y="84"/>
                  </a:cubicBezTo>
                  <a:cubicBezTo>
                    <a:pt x="346" y="143"/>
                    <a:pt x="239" y="227"/>
                    <a:pt x="168" y="322"/>
                  </a:cubicBezTo>
                  <a:cubicBezTo>
                    <a:pt x="96" y="429"/>
                    <a:pt x="48" y="548"/>
                    <a:pt x="37" y="655"/>
                  </a:cubicBezTo>
                  <a:cubicBezTo>
                    <a:pt x="1" y="762"/>
                    <a:pt x="1" y="834"/>
                    <a:pt x="1" y="834"/>
                  </a:cubicBezTo>
                  <a:cubicBezTo>
                    <a:pt x="1" y="834"/>
                    <a:pt x="72" y="834"/>
                    <a:pt x="179" y="786"/>
                  </a:cubicBezTo>
                  <a:cubicBezTo>
                    <a:pt x="275" y="739"/>
                    <a:pt x="394" y="667"/>
                    <a:pt x="477" y="548"/>
                  </a:cubicBezTo>
                  <a:cubicBezTo>
                    <a:pt x="560" y="429"/>
                    <a:pt x="584" y="274"/>
                    <a:pt x="584" y="179"/>
                  </a:cubicBezTo>
                  <a:cubicBezTo>
                    <a:pt x="584" y="72"/>
                    <a:pt x="572" y="0"/>
                    <a:pt x="5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56"/>
            <p:cNvSpPr/>
            <p:nvPr/>
          </p:nvSpPr>
          <p:spPr>
            <a:xfrm>
              <a:off x="3895125" y="2380475"/>
              <a:ext cx="16100" cy="16400"/>
            </a:xfrm>
            <a:custGeom>
              <a:avLst/>
              <a:gdLst/>
              <a:ahLst/>
              <a:cxnLst/>
              <a:rect l="l" t="t" r="r" b="b"/>
              <a:pathLst>
                <a:path w="644" h="656" extrusionOk="0">
                  <a:moveTo>
                    <a:pt x="596" y="1"/>
                  </a:moveTo>
                  <a:lnTo>
                    <a:pt x="596" y="1"/>
                  </a:lnTo>
                  <a:cubicBezTo>
                    <a:pt x="595" y="1"/>
                    <a:pt x="334" y="37"/>
                    <a:pt x="167" y="203"/>
                  </a:cubicBezTo>
                  <a:cubicBezTo>
                    <a:pt x="24" y="382"/>
                    <a:pt x="0" y="656"/>
                    <a:pt x="0" y="656"/>
                  </a:cubicBezTo>
                  <a:cubicBezTo>
                    <a:pt x="0" y="656"/>
                    <a:pt x="4" y="656"/>
                    <a:pt x="10" y="656"/>
                  </a:cubicBezTo>
                  <a:cubicBezTo>
                    <a:pt x="62" y="656"/>
                    <a:pt x="306" y="646"/>
                    <a:pt x="465" y="477"/>
                  </a:cubicBezTo>
                  <a:cubicBezTo>
                    <a:pt x="643" y="275"/>
                    <a:pt x="596" y="1"/>
                    <a:pt x="5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56"/>
            <p:cNvSpPr/>
            <p:nvPr/>
          </p:nvSpPr>
          <p:spPr>
            <a:xfrm>
              <a:off x="4099000" y="1753925"/>
              <a:ext cx="31300" cy="50325"/>
            </a:xfrm>
            <a:custGeom>
              <a:avLst/>
              <a:gdLst/>
              <a:ahLst/>
              <a:cxnLst/>
              <a:rect l="l" t="t" r="r" b="b"/>
              <a:pathLst>
                <a:path w="1252" h="2013" extrusionOk="0">
                  <a:moveTo>
                    <a:pt x="1251" y="0"/>
                  </a:moveTo>
                  <a:lnTo>
                    <a:pt x="1251" y="0"/>
                  </a:lnTo>
                  <a:cubicBezTo>
                    <a:pt x="1251" y="0"/>
                    <a:pt x="811" y="357"/>
                    <a:pt x="465" y="905"/>
                  </a:cubicBezTo>
                  <a:cubicBezTo>
                    <a:pt x="120" y="1465"/>
                    <a:pt x="1" y="2012"/>
                    <a:pt x="1" y="2012"/>
                  </a:cubicBezTo>
                  <a:cubicBezTo>
                    <a:pt x="1" y="2012"/>
                    <a:pt x="453" y="1667"/>
                    <a:pt x="799" y="1107"/>
                  </a:cubicBezTo>
                  <a:cubicBezTo>
                    <a:pt x="1132" y="548"/>
                    <a:pt x="1251" y="0"/>
                    <a:pt x="12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56"/>
            <p:cNvSpPr/>
            <p:nvPr/>
          </p:nvSpPr>
          <p:spPr>
            <a:xfrm>
              <a:off x="4130275" y="1766125"/>
              <a:ext cx="14300" cy="18475"/>
            </a:xfrm>
            <a:custGeom>
              <a:avLst/>
              <a:gdLst/>
              <a:ahLst/>
              <a:cxnLst/>
              <a:rect l="l" t="t" r="r" b="b"/>
              <a:pathLst>
                <a:path w="572" h="739" extrusionOk="0">
                  <a:moveTo>
                    <a:pt x="572" y="0"/>
                  </a:moveTo>
                  <a:cubicBezTo>
                    <a:pt x="572" y="0"/>
                    <a:pt x="488" y="0"/>
                    <a:pt x="405" y="24"/>
                  </a:cubicBezTo>
                  <a:cubicBezTo>
                    <a:pt x="298" y="60"/>
                    <a:pt x="179" y="119"/>
                    <a:pt x="107" y="238"/>
                  </a:cubicBezTo>
                  <a:cubicBezTo>
                    <a:pt x="36" y="346"/>
                    <a:pt x="0" y="477"/>
                    <a:pt x="24" y="584"/>
                  </a:cubicBezTo>
                  <a:cubicBezTo>
                    <a:pt x="24" y="679"/>
                    <a:pt x="48" y="739"/>
                    <a:pt x="48" y="739"/>
                  </a:cubicBezTo>
                  <a:lnTo>
                    <a:pt x="191" y="667"/>
                  </a:lnTo>
                  <a:cubicBezTo>
                    <a:pt x="286" y="619"/>
                    <a:pt x="369" y="548"/>
                    <a:pt x="429" y="465"/>
                  </a:cubicBezTo>
                  <a:cubicBezTo>
                    <a:pt x="488" y="358"/>
                    <a:pt x="524" y="250"/>
                    <a:pt x="536" y="167"/>
                  </a:cubicBezTo>
                  <a:cubicBezTo>
                    <a:pt x="572" y="72"/>
                    <a:pt x="572" y="0"/>
                    <a:pt x="5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56"/>
            <p:cNvSpPr/>
            <p:nvPr/>
          </p:nvSpPr>
          <p:spPr>
            <a:xfrm>
              <a:off x="3648350" y="2253075"/>
              <a:ext cx="34575" cy="42000"/>
            </a:xfrm>
            <a:custGeom>
              <a:avLst/>
              <a:gdLst/>
              <a:ahLst/>
              <a:cxnLst/>
              <a:rect l="l" t="t" r="r" b="b"/>
              <a:pathLst>
                <a:path w="1383" h="1680" extrusionOk="0">
                  <a:moveTo>
                    <a:pt x="1382" y="1"/>
                  </a:moveTo>
                  <a:lnTo>
                    <a:pt x="1382" y="1"/>
                  </a:lnTo>
                  <a:cubicBezTo>
                    <a:pt x="1382" y="1"/>
                    <a:pt x="918" y="251"/>
                    <a:pt x="549" y="715"/>
                  </a:cubicBezTo>
                  <a:cubicBezTo>
                    <a:pt x="156" y="1180"/>
                    <a:pt x="1" y="1680"/>
                    <a:pt x="1" y="1680"/>
                  </a:cubicBezTo>
                  <a:cubicBezTo>
                    <a:pt x="1" y="1680"/>
                    <a:pt x="465" y="1430"/>
                    <a:pt x="846" y="965"/>
                  </a:cubicBezTo>
                  <a:cubicBezTo>
                    <a:pt x="1227" y="513"/>
                    <a:pt x="1382" y="1"/>
                    <a:pt x="13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56"/>
            <p:cNvSpPr/>
            <p:nvPr/>
          </p:nvSpPr>
          <p:spPr>
            <a:xfrm>
              <a:off x="3665325" y="2277200"/>
              <a:ext cx="19975" cy="22950"/>
            </a:xfrm>
            <a:custGeom>
              <a:avLst/>
              <a:gdLst/>
              <a:ahLst/>
              <a:cxnLst/>
              <a:rect l="l" t="t" r="r" b="b"/>
              <a:pathLst>
                <a:path w="799" h="918" extrusionOk="0">
                  <a:moveTo>
                    <a:pt x="798" y="0"/>
                  </a:moveTo>
                  <a:lnTo>
                    <a:pt x="798" y="0"/>
                  </a:lnTo>
                  <a:cubicBezTo>
                    <a:pt x="798" y="0"/>
                    <a:pt x="465" y="84"/>
                    <a:pt x="251" y="334"/>
                  </a:cubicBezTo>
                  <a:cubicBezTo>
                    <a:pt x="24" y="572"/>
                    <a:pt x="1" y="917"/>
                    <a:pt x="1" y="917"/>
                  </a:cubicBezTo>
                  <a:cubicBezTo>
                    <a:pt x="1" y="917"/>
                    <a:pt x="322" y="834"/>
                    <a:pt x="548" y="584"/>
                  </a:cubicBezTo>
                  <a:cubicBezTo>
                    <a:pt x="774" y="346"/>
                    <a:pt x="798" y="0"/>
                    <a:pt x="7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56"/>
            <p:cNvSpPr/>
            <p:nvPr/>
          </p:nvSpPr>
          <p:spPr>
            <a:xfrm>
              <a:off x="4449050" y="2891250"/>
              <a:ext cx="460800" cy="175350"/>
            </a:xfrm>
            <a:custGeom>
              <a:avLst/>
              <a:gdLst/>
              <a:ahLst/>
              <a:cxnLst/>
              <a:rect l="l" t="t" r="r" b="b"/>
              <a:pathLst>
                <a:path w="18432" h="7014" extrusionOk="0">
                  <a:moveTo>
                    <a:pt x="1" y="1"/>
                  </a:moveTo>
                  <a:cubicBezTo>
                    <a:pt x="1" y="1"/>
                    <a:pt x="4049" y="1751"/>
                    <a:pt x="9145" y="3692"/>
                  </a:cubicBezTo>
                  <a:cubicBezTo>
                    <a:pt x="14229" y="5621"/>
                    <a:pt x="18432" y="7014"/>
                    <a:pt x="18432" y="7014"/>
                  </a:cubicBezTo>
                  <a:cubicBezTo>
                    <a:pt x="18432" y="7014"/>
                    <a:pt x="14383" y="5252"/>
                    <a:pt x="9288" y="3323"/>
                  </a:cubicBezTo>
                  <a:cubicBezTo>
                    <a:pt x="4204" y="1382"/>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56"/>
            <p:cNvSpPr/>
            <p:nvPr/>
          </p:nvSpPr>
          <p:spPr>
            <a:xfrm>
              <a:off x="4925600" y="3071050"/>
              <a:ext cx="52125" cy="19675"/>
            </a:xfrm>
            <a:custGeom>
              <a:avLst/>
              <a:gdLst/>
              <a:ahLst/>
              <a:cxnLst/>
              <a:rect l="l" t="t" r="r" b="b"/>
              <a:pathLst>
                <a:path w="2085" h="787" extrusionOk="0">
                  <a:moveTo>
                    <a:pt x="1" y="0"/>
                  </a:moveTo>
                  <a:cubicBezTo>
                    <a:pt x="1" y="0"/>
                    <a:pt x="382" y="357"/>
                    <a:pt x="965" y="572"/>
                  </a:cubicBezTo>
                  <a:cubicBezTo>
                    <a:pt x="1548" y="786"/>
                    <a:pt x="2084" y="786"/>
                    <a:pt x="2084" y="786"/>
                  </a:cubicBezTo>
                  <a:cubicBezTo>
                    <a:pt x="2084" y="786"/>
                    <a:pt x="1691" y="429"/>
                    <a:pt x="1108" y="203"/>
                  </a:cubicBezTo>
                  <a:cubicBezTo>
                    <a:pt x="525" y="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56"/>
            <p:cNvSpPr/>
            <p:nvPr/>
          </p:nvSpPr>
          <p:spPr>
            <a:xfrm>
              <a:off x="4994950" y="3093775"/>
              <a:ext cx="31875" cy="13500"/>
            </a:xfrm>
            <a:custGeom>
              <a:avLst/>
              <a:gdLst/>
              <a:ahLst/>
              <a:cxnLst/>
              <a:rect l="l" t="t" r="r" b="b"/>
              <a:pathLst>
                <a:path w="1275" h="540" extrusionOk="0">
                  <a:moveTo>
                    <a:pt x="240" y="0"/>
                  </a:moveTo>
                  <a:cubicBezTo>
                    <a:pt x="98" y="0"/>
                    <a:pt x="1" y="20"/>
                    <a:pt x="1" y="20"/>
                  </a:cubicBezTo>
                  <a:cubicBezTo>
                    <a:pt x="1" y="20"/>
                    <a:pt x="215" y="318"/>
                    <a:pt x="572" y="460"/>
                  </a:cubicBezTo>
                  <a:cubicBezTo>
                    <a:pt x="732" y="523"/>
                    <a:pt x="899" y="539"/>
                    <a:pt x="1031" y="539"/>
                  </a:cubicBezTo>
                  <a:cubicBezTo>
                    <a:pt x="1174" y="539"/>
                    <a:pt x="1275" y="520"/>
                    <a:pt x="1275" y="520"/>
                  </a:cubicBezTo>
                  <a:cubicBezTo>
                    <a:pt x="1275" y="520"/>
                    <a:pt x="1049" y="222"/>
                    <a:pt x="703" y="79"/>
                  </a:cubicBezTo>
                  <a:cubicBezTo>
                    <a:pt x="538" y="17"/>
                    <a:pt x="370" y="0"/>
                    <a:pt x="24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56"/>
            <p:cNvSpPr/>
            <p:nvPr/>
          </p:nvSpPr>
          <p:spPr>
            <a:xfrm>
              <a:off x="5042275" y="3114625"/>
              <a:ext cx="26825" cy="11900"/>
            </a:xfrm>
            <a:custGeom>
              <a:avLst/>
              <a:gdLst/>
              <a:ahLst/>
              <a:cxnLst/>
              <a:rect l="l" t="t" r="r" b="b"/>
              <a:pathLst>
                <a:path w="1073" h="476" extrusionOk="0">
                  <a:moveTo>
                    <a:pt x="272" y="0"/>
                  </a:moveTo>
                  <a:cubicBezTo>
                    <a:pt x="116" y="0"/>
                    <a:pt x="1" y="31"/>
                    <a:pt x="1" y="31"/>
                  </a:cubicBezTo>
                  <a:cubicBezTo>
                    <a:pt x="1" y="31"/>
                    <a:pt x="168" y="305"/>
                    <a:pt x="465" y="424"/>
                  </a:cubicBezTo>
                  <a:cubicBezTo>
                    <a:pt x="572" y="463"/>
                    <a:pt x="681" y="475"/>
                    <a:pt x="776" y="475"/>
                  </a:cubicBezTo>
                  <a:cubicBezTo>
                    <a:pt x="946" y="475"/>
                    <a:pt x="1072" y="436"/>
                    <a:pt x="1072" y="436"/>
                  </a:cubicBezTo>
                  <a:cubicBezTo>
                    <a:pt x="1072" y="436"/>
                    <a:pt x="906" y="162"/>
                    <a:pt x="608" y="55"/>
                  </a:cubicBezTo>
                  <a:cubicBezTo>
                    <a:pt x="492" y="13"/>
                    <a:pt x="373" y="0"/>
                    <a:pt x="2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56"/>
            <p:cNvSpPr/>
            <p:nvPr/>
          </p:nvSpPr>
          <p:spPr>
            <a:xfrm>
              <a:off x="5104500" y="3139425"/>
              <a:ext cx="44375" cy="16800"/>
            </a:xfrm>
            <a:custGeom>
              <a:avLst/>
              <a:gdLst/>
              <a:ahLst/>
              <a:cxnLst/>
              <a:rect l="l" t="t" r="r" b="b"/>
              <a:pathLst>
                <a:path w="1775" h="672" extrusionOk="0">
                  <a:moveTo>
                    <a:pt x="102" y="1"/>
                  </a:moveTo>
                  <a:cubicBezTo>
                    <a:pt x="37" y="1"/>
                    <a:pt x="0" y="4"/>
                    <a:pt x="0" y="4"/>
                  </a:cubicBezTo>
                  <a:cubicBezTo>
                    <a:pt x="0" y="4"/>
                    <a:pt x="322" y="325"/>
                    <a:pt x="822" y="516"/>
                  </a:cubicBezTo>
                  <a:cubicBezTo>
                    <a:pt x="1207" y="657"/>
                    <a:pt x="1578" y="671"/>
                    <a:pt x="1717" y="671"/>
                  </a:cubicBezTo>
                  <a:cubicBezTo>
                    <a:pt x="1754" y="671"/>
                    <a:pt x="1774" y="670"/>
                    <a:pt x="1774" y="670"/>
                  </a:cubicBezTo>
                  <a:cubicBezTo>
                    <a:pt x="1774" y="670"/>
                    <a:pt x="1441" y="325"/>
                    <a:pt x="953" y="147"/>
                  </a:cubicBezTo>
                  <a:cubicBezTo>
                    <a:pt x="596" y="19"/>
                    <a:pt x="263" y="1"/>
                    <a:pt x="1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56"/>
            <p:cNvSpPr/>
            <p:nvPr/>
          </p:nvSpPr>
          <p:spPr>
            <a:xfrm>
              <a:off x="3391175" y="2492100"/>
              <a:ext cx="606350" cy="231000"/>
            </a:xfrm>
            <a:custGeom>
              <a:avLst/>
              <a:gdLst/>
              <a:ahLst/>
              <a:cxnLst/>
              <a:rect l="l" t="t" r="r" b="b"/>
              <a:pathLst>
                <a:path w="24254" h="9240" extrusionOk="0">
                  <a:moveTo>
                    <a:pt x="1" y="1"/>
                  </a:moveTo>
                  <a:cubicBezTo>
                    <a:pt x="2" y="1"/>
                    <a:pt x="5359" y="2263"/>
                    <a:pt x="12050" y="4799"/>
                  </a:cubicBezTo>
                  <a:cubicBezTo>
                    <a:pt x="18753" y="7347"/>
                    <a:pt x="24254" y="9240"/>
                    <a:pt x="24254" y="9240"/>
                  </a:cubicBezTo>
                  <a:cubicBezTo>
                    <a:pt x="24254" y="9240"/>
                    <a:pt x="18896" y="6978"/>
                    <a:pt x="12205" y="4430"/>
                  </a:cubicBezTo>
                  <a:cubicBezTo>
                    <a:pt x="5502" y="1882"/>
                    <a:pt x="2"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56"/>
            <p:cNvSpPr/>
            <p:nvPr/>
          </p:nvSpPr>
          <p:spPr>
            <a:xfrm>
              <a:off x="3365875" y="2483750"/>
              <a:ext cx="10450" cy="7200"/>
            </a:xfrm>
            <a:custGeom>
              <a:avLst/>
              <a:gdLst/>
              <a:ahLst/>
              <a:cxnLst/>
              <a:rect l="l" t="t" r="r" b="b"/>
              <a:pathLst>
                <a:path w="418" h="288" extrusionOk="0">
                  <a:moveTo>
                    <a:pt x="178" y="0"/>
                  </a:moveTo>
                  <a:cubicBezTo>
                    <a:pt x="157" y="0"/>
                    <a:pt x="144" y="1"/>
                    <a:pt x="144" y="1"/>
                  </a:cubicBezTo>
                  <a:cubicBezTo>
                    <a:pt x="144" y="1"/>
                    <a:pt x="1" y="156"/>
                    <a:pt x="25" y="227"/>
                  </a:cubicBezTo>
                  <a:cubicBezTo>
                    <a:pt x="51" y="281"/>
                    <a:pt x="172" y="288"/>
                    <a:pt x="231" y="288"/>
                  </a:cubicBezTo>
                  <a:cubicBezTo>
                    <a:pt x="250" y="288"/>
                    <a:pt x="263" y="287"/>
                    <a:pt x="263" y="287"/>
                  </a:cubicBezTo>
                  <a:cubicBezTo>
                    <a:pt x="263" y="287"/>
                    <a:pt x="418" y="132"/>
                    <a:pt x="382" y="61"/>
                  </a:cubicBezTo>
                  <a:cubicBezTo>
                    <a:pt x="364" y="7"/>
                    <a:pt x="239" y="0"/>
                    <a:pt x="17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56"/>
            <p:cNvSpPr/>
            <p:nvPr/>
          </p:nvSpPr>
          <p:spPr>
            <a:xfrm>
              <a:off x="3254550" y="2441875"/>
              <a:ext cx="25325" cy="11775"/>
            </a:xfrm>
            <a:custGeom>
              <a:avLst/>
              <a:gdLst/>
              <a:ahLst/>
              <a:cxnLst/>
              <a:rect l="l" t="t" r="r" b="b"/>
              <a:pathLst>
                <a:path w="1013" h="471" extrusionOk="0">
                  <a:moveTo>
                    <a:pt x="288" y="1"/>
                  </a:moveTo>
                  <a:cubicBezTo>
                    <a:pt x="124" y="1"/>
                    <a:pt x="1" y="45"/>
                    <a:pt x="1" y="45"/>
                  </a:cubicBezTo>
                  <a:cubicBezTo>
                    <a:pt x="1" y="45"/>
                    <a:pt x="144" y="307"/>
                    <a:pt x="430" y="414"/>
                  </a:cubicBezTo>
                  <a:cubicBezTo>
                    <a:pt x="532" y="457"/>
                    <a:pt x="635" y="470"/>
                    <a:pt x="726" y="470"/>
                  </a:cubicBezTo>
                  <a:cubicBezTo>
                    <a:pt x="890" y="470"/>
                    <a:pt x="1013" y="426"/>
                    <a:pt x="1013" y="426"/>
                  </a:cubicBezTo>
                  <a:cubicBezTo>
                    <a:pt x="1013" y="426"/>
                    <a:pt x="858" y="164"/>
                    <a:pt x="584" y="57"/>
                  </a:cubicBezTo>
                  <a:cubicBezTo>
                    <a:pt x="482" y="14"/>
                    <a:pt x="379" y="1"/>
                    <a:pt x="2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56"/>
            <p:cNvSpPr/>
            <p:nvPr/>
          </p:nvSpPr>
          <p:spPr>
            <a:xfrm>
              <a:off x="4807725" y="3065975"/>
              <a:ext cx="148550" cy="56575"/>
            </a:xfrm>
            <a:custGeom>
              <a:avLst/>
              <a:gdLst/>
              <a:ahLst/>
              <a:cxnLst/>
              <a:rect l="l" t="t" r="r" b="b"/>
              <a:pathLst>
                <a:path w="5942" h="2263" extrusionOk="0">
                  <a:moveTo>
                    <a:pt x="1" y="1"/>
                  </a:moveTo>
                  <a:lnTo>
                    <a:pt x="1" y="1"/>
                  </a:lnTo>
                  <a:cubicBezTo>
                    <a:pt x="1" y="1"/>
                    <a:pt x="1275" y="691"/>
                    <a:pt x="2906" y="1310"/>
                  </a:cubicBezTo>
                  <a:cubicBezTo>
                    <a:pt x="4549" y="1942"/>
                    <a:pt x="5942" y="2263"/>
                    <a:pt x="5942" y="2263"/>
                  </a:cubicBezTo>
                  <a:cubicBezTo>
                    <a:pt x="5942" y="2263"/>
                    <a:pt x="4692" y="1572"/>
                    <a:pt x="3037" y="953"/>
                  </a:cubicBezTo>
                  <a:cubicBezTo>
                    <a:pt x="1406" y="334"/>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56"/>
            <p:cNvSpPr/>
            <p:nvPr/>
          </p:nvSpPr>
          <p:spPr>
            <a:xfrm>
              <a:off x="3101575" y="2163200"/>
              <a:ext cx="25" cy="25"/>
            </a:xfrm>
            <a:custGeom>
              <a:avLst/>
              <a:gdLst/>
              <a:ahLst/>
              <a:cxnLst/>
              <a:rect l="l" t="t" r="r" b="b"/>
              <a:pathLst>
                <a:path w="1" h="1" extrusionOk="0">
                  <a:moveTo>
                    <a:pt x="0" y="0"/>
                  </a:move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56"/>
            <p:cNvSpPr/>
            <p:nvPr/>
          </p:nvSpPr>
          <p:spPr>
            <a:xfrm>
              <a:off x="3335525" y="1978050"/>
              <a:ext cx="25" cy="25"/>
            </a:xfrm>
            <a:custGeom>
              <a:avLst/>
              <a:gdLst/>
              <a:ahLst/>
              <a:cxnLst/>
              <a:rect l="l" t="t" r="r" b="b"/>
              <a:pathLst>
                <a:path w="1" h="1" extrusionOk="0">
                  <a:moveTo>
                    <a:pt x="0" y="1"/>
                  </a:move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56"/>
            <p:cNvSpPr/>
            <p:nvPr/>
          </p:nvSpPr>
          <p:spPr>
            <a:xfrm>
              <a:off x="4480000" y="1694975"/>
              <a:ext cx="472725" cy="324775"/>
            </a:xfrm>
            <a:custGeom>
              <a:avLst/>
              <a:gdLst/>
              <a:ahLst/>
              <a:cxnLst/>
              <a:rect l="l" t="t" r="r" b="b"/>
              <a:pathLst>
                <a:path w="18909" h="12991" extrusionOk="0">
                  <a:moveTo>
                    <a:pt x="18634" y="1"/>
                  </a:moveTo>
                  <a:lnTo>
                    <a:pt x="18634" y="1"/>
                  </a:lnTo>
                  <a:cubicBezTo>
                    <a:pt x="18682" y="156"/>
                    <a:pt x="18730" y="406"/>
                    <a:pt x="18741" y="715"/>
                  </a:cubicBezTo>
                  <a:cubicBezTo>
                    <a:pt x="18753" y="1346"/>
                    <a:pt x="18587" y="2299"/>
                    <a:pt x="17956" y="3204"/>
                  </a:cubicBezTo>
                  <a:cubicBezTo>
                    <a:pt x="17325" y="4120"/>
                    <a:pt x="16182" y="4894"/>
                    <a:pt x="14777" y="5335"/>
                  </a:cubicBezTo>
                  <a:cubicBezTo>
                    <a:pt x="13384" y="5787"/>
                    <a:pt x="11729" y="5894"/>
                    <a:pt x="9990" y="6109"/>
                  </a:cubicBezTo>
                  <a:cubicBezTo>
                    <a:pt x="8228" y="6299"/>
                    <a:pt x="6561" y="6752"/>
                    <a:pt x="5180" y="7430"/>
                  </a:cubicBezTo>
                  <a:cubicBezTo>
                    <a:pt x="3787" y="8097"/>
                    <a:pt x="2668" y="8966"/>
                    <a:pt x="1882" y="9811"/>
                  </a:cubicBezTo>
                  <a:cubicBezTo>
                    <a:pt x="1073" y="10657"/>
                    <a:pt x="608" y="11478"/>
                    <a:pt x="358" y="12074"/>
                  </a:cubicBezTo>
                  <a:cubicBezTo>
                    <a:pt x="215" y="12359"/>
                    <a:pt x="156" y="12586"/>
                    <a:pt x="96" y="12752"/>
                  </a:cubicBezTo>
                  <a:cubicBezTo>
                    <a:pt x="37" y="12907"/>
                    <a:pt x="1" y="12990"/>
                    <a:pt x="1" y="12990"/>
                  </a:cubicBezTo>
                  <a:cubicBezTo>
                    <a:pt x="1" y="12990"/>
                    <a:pt x="37" y="12907"/>
                    <a:pt x="108" y="12752"/>
                  </a:cubicBezTo>
                  <a:cubicBezTo>
                    <a:pt x="180" y="12609"/>
                    <a:pt x="275" y="12371"/>
                    <a:pt x="442" y="12097"/>
                  </a:cubicBezTo>
                  <a:cubicBezTo>
                    <a:pt x="739" y="11538"/>
                    <a:pt x="1251" y="10764"/>
                    <a:pt x="2085" y="10002"/>
                  </a:cubicBezTo>
                  <a:cubicBezTo>
                    <a:pt x="3692" y="8442"/>
                    <a:pt x="6609" y="7025"/>
                    <a:pt x="10050" y="6704"/>
                  </a:cubicBezTo>
                  <a:cubicBezTo>
                    <a:pt x="11764" y="6502"/>
                    <a:pt x="13467" y="6347"/>
                    <a:pt x="14931" y="5811"/>
                  </a:cubicBezTo>
                  <a:cubicBezTo>
                    <a:pt x="16396" y="5299"/>
                    <a:pt x="17587" y="4394"/>
                    <a:pt x="18194" y="3370"/>
                  </a:cubicBezTo>
                  <a:cubicBezTo>
                    <a:pt x="18813" y="2358"/>
                    <a:pt x="18908" y="1358"/>
                    <a:pt x="18813" y="715"/>
                  </a:cubicBezTo>
                  <a:cubicBezTo>
                    <a:pt x="18777" y="406"/>
                    <a:pt x="18694" y="167"/>
                    <a:pt x="186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56"/>
            <p:cNvSpPr/>
            <p:nvPr/>
          </p:nvSpPr>
          <p:spPr>
            <a:xfrm>
              <a:off x="4942875" y="1689025"/>
              <a:ext cx="163425" cy="922750"/>
            </a:xfrm>
            <a:custGeom>
              <a:avLst/>
              <a:gdLst/>
              <a:ahLst/>
              <a:cxnLst/>
              <a:rect l="l" t="t" r="r" b="b"/>
              <a:pathLst>
                <a:path w="6537" h="36910" extrusionOk="0">
                  <a:moveTo>
                    <a:pt x="0" y="1"/>
                  </a:moveTo>
                  <a:cubicBezTo>
                    <a:pt x="2" y="2"/>
                    <a:pt x="121" y="73"/>
                    <a:pt x="334" y="227"/>
                  </a:cubicBezTo>
                  <a:cubicBezTo>
                    <a:pt x="536" y="370"/>
                    <a:pt x="822" y="608"/>
                    <a:pt x="1155" y="989"/>
                  </a:cubicBezTo>
                  <a:cubicBezTo>
                    <a:pt x="1810" y="1703"/>
                    <a:pt x="2501" y="2953"/>
                    <a:pt x="3060" y="4596"/>
                  </a:cubicBezTo>
                  <a:cubicBezTo>
                    <a:pt x="3620" y="6263"/>
                    <a:pt x="4215" y="8252"/>
                    <a:pt x="4691" y="10514"/>
                  </a:cubicBezTo>
                  <a:cubicBezTo>
                    <a:pt x="5144" y="12776"/>
                    <a:pt x="5501" y="15288"/>
                    <a:pt x="5632" y="17931"/>
                  </a:cubicBezTo>
                  <a:cubicBezTo>
                    <a:pt x="5918" y="23253"/>
                    <a:pt x="5275" y="28075"/>
                    <a:pt x="4465" y="31469"/>
                  </a:cubicBezTo>
                  <a:cubicBezTo>
                    <a:pt x="4275" y="32326"/>
                    <a:pt x="4096" y="33088"/>
                    <a:pt x="3894" y="33755"/>
                  </a:cubicBezTo>
                  <a:cubicBezTo>
                    <a:pt x="3691" y="34422"/>
                    <a:pt x="3536" y="35005"/>
                    <a:pt x="3370" y="35469"/>
                  </a:cubicBezTo>
                  <a:cubicBezTo>
                    <a:pt x="3072" y="36386"/>
                    <a:pt x="2893" y="36910"/>
                    <a:pt x="2893" y="36910"/>
                  </a:cubicBezTo>
                  <a:cubicBezTo>
                    <a:pt x="2893" y="36910"/>
                    <a:pt x="3096" y="36410"/>
                    <a:pt x="3477" y="35457"/>
                  </a:cubicBezTo>
                  <a:cubicBezTo>
                    <a:pt x="3667" y="35005"/>
                    <a:pt x="3858" y="34422"/>
                    <a:pt x="4084" y="33767"/>
                  </a:cubicBezTo>
                  <a:cubicBezTo>
                    <a:pt x="4322" y="33112"/>
                    <a:pt x="4548" y="32362"/>
                    <a:pt x="4787" y="31504"/>
                  </a:cubicBezTo>
                  <a:cubicBezTo>
                    <a:pt x="5739" y="28135"/>
                    <a:pt x="6537" y="23265"/>
                    <a:pt x="6251" y="17872"/>
                  </a:cubicBezTo>
                  <a:cubicBezTo>
                    <a:pt x="6108" y="15193"/>
                    <a:pt x="5715" y="12657"/>
                    <a:pt x="5203" y="10371"/>
                  </a:cubicBezTo>
                  <a:cubicBezTo>
                    <a:pt x="4667" y="8109"/>
                    <a:pt x="3977" y="6120"/>
                    <a:pt x="3358" y="4477"/>
                  </a:cubicBezTo>
                  <a:cubicBezTo>
                    <a:pt x="2715" y="2846"/>
                    <a:pt x="1929" y="1608"/>
                    <a:pt x="1227" y="905"/>
                  </a:cubicBezTo>
                  <a:cubicBezTo>
                    <a:pt x="869" y="572"/>
                    <a:pt x="560" y="346"/>
                    <a:pt x="345" y="191"/>
                  </a:cubicBezTo>
                  <a:cubicBezTo>
                    <a:pt x="121" y="73"/>
                    <a:pt x="2" y="2"/>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56"/>
            <p:cNvSpPr/>
            <p:nvPr/>
          </p:nvSpPr>
          <p:spPr>
            <a:xfrm>
              <a:off x="4221650" y="2505975"/>
              <a:ext cx="790600" cy="210275"/>
            </a:xfrm>
            <a:custGeom>
              <a:avLst/>
              <a:gdLst/>
              <a:ahLst/>
              <a:cxnLst/>
              <a:rect l="l" t="t" r="r" b="b"/>
              <a:pathLst>
                <a:path w="31624" h="8411" extrusionOk="0">
                  <a:moveTo>
                    <a:pt x="31623" y="3934"/>
                  </a:moveTo>
                  <a:cubicBezTo>
                    <a:pt x="31623" y="3934"/>
                    <a:pt x="31516" y="3994"/>
                    <a:pt x="31314" y="4125"/>
                  </a:cubicBezTo>
                  <a:cubicBezTo>
                    <a:pt x="31516" y="4006"/>
                    <a:pt x="31623" y="3934"/>
                    <a:pt x="31623" y="3934"/>
                  </a:cubicBezTo>
                  <a:close/>
                  <a:moveTo>
                    <a:pt x="14063" y="0"/>
                  </a:moveTo>
                  <a:cubicBezTo>
                    <a:pt x="11743" y="0"/>
                    <a:pt x="9519" y="291"/>
                    <a:pt x="7573" y="910"/>
                  </a:cubicBezTo>
                  <a:cubicBezTo>
                    <a:pt x="5489" y="1589"/>
                    <a:pt x="3751" y="2660"/>
                    <a:pt x="2584" y="3827"/>
                  </a:cubicBezTo>
                  <a:cubicBezTo>
                    <a:pt x="1393" y="4994"/>
                    <a:pt x="739" y="6196"/>
                    <a:pt x="417" y="7042"/>
                  </a:cubicBezTo>
                  <a:cubicBezTo>
                    <a:pt x="238" y="7482"/>
                    <a:pt x="143" y="7816"/>
                    <a:pt x="84" y="8054"/>
                  </a:cubicBezTo>
                  <a:lnTo>
                    <a:pt x="35" y="8264"/>
                  </a:lnTo>
                  <a:lnTo>
                    <a:pt x="35" y="8264"/>
                  </a:lnTo>
                  <a:cubicBezTo>
                    <a:pt x="49" y="8208"/>
                    <a:pt x="69" y="8138"/>
                    <a:pt x="96" y="8054"/>
                  </a:cubicBezTo>
                  <a:cubicBezTo>
                    <a:pt x="179" y="7840"/>
                    <a:pt x="298" y="7506"/>
                    <a:pt x="489" y="7089"/>
                  </a:cubicBezTo>
                  <a:cubicBezTo>
                    <a:pt x="870" y="6268"/>
                    <a:pt x="1572" y="5125"/>
                    <a:pt x="2775" y="4053"/>
                  </a:cubicBezTo>
                  <a:cubicBezTo>
                    <a:pt x="3953" y="2958"/>
                    <a:pt x="5668" y="1982"/>
                    <a:pt x="7704" y="1410"/>
                  </a:cubicBezTo>
                  <a:cubicBezTo>
                    <a:pt x="9608" y="853"/>
                    <a:pt x="11804" y="609"/>
                    <a:pt x="14088" y="609"/>
                  </a:cubicBezTo>
                  <a:cubicBezTo>
                    <a:pt x="14245" y="609"/>
                    <a:pt x="14403" y="610"/>
                    <a:pt x="14562" y="612"/>
                  </a:cubicBezTo>
                  <a:cubicBezTo>
                    <a:pt x="15800" y="648"/>
                    <a:pt x="16991" y="767"/>
                    <a:pt x="18110" y="1053"/>
                  </a:cubicBezTo>
                  <a:cubicBezTo>
                    <a:pt x="19229" y="1315"/>
                    <a:pt x="20229" y="1744"/>
                    <a:pt x="21205" y="2220"/>
                  </a:cubicBezTo>
                  <a:cubicBezTo>
                    <a:pt x="23110" y="3196"/>
                    <a:pt x="24849" y="4184"/>
                    <a:pt x="26468" y="4565"/>
                  </a:cubicBezTo>
                  <a:cubicBezTo>
                    <a:pt x="27191" y="4753"/>
                    <a:pt x="27868" y="4827"/>
                    <a:pt x="28475" y="4827"/>
                  </a:cubicBezTo>
                  <a:cubicBezTo>
                    <a:pt x="29217" y="4827"/>
                    <a:pt x="29853" y="4716"/>
                    <a:pt x="30337" y="4565"/>
                  </a:cubicBezTo>
                  <a:cubicBezTo>
                    <a:pt x="30790" y="4411"/>
                    <a:pt x="31099" y="4244"/>
                    <a:pt x="31314" y="4125"/>
                  </a:cubicBezTo>
                  <a:lnTo>
                    <a:pt x="31314" y="4125"/>
                  </a:lnTo>
                  <a:cubicBezTo>
                    <a:pt x="31088" y="4232"/>
                    <a:pt x="30778" y="4375"/>
                    <a:pt x="30326" y="4482"/>
                  </a:cubicBezTo>
                  <a:cubicBezTo>
                    <a:pt x="29935" y="4582"/>
                    <a:pt x="29455" y="4647"/>
                    <a:pt x="28908" y="4647"/>
                  </a:cubicBezTo>
                  <a:cubicBezTo>
                    <a:pt x="28220" y="4647"/>
                    <a:pt x="27425" y="4545"/>
                    <a:pt x="26563" y="4280"/>
                  </a:cubicBezTo>
                  <a:cubicBezTo>
                    <a:pt x="25003" y="3827"/>
                    <a:pt x="23360" y="2803"/>
                    <a:pt x="21444" y="1779"/>
                  </a:cubicBezTo>
                  <a:cubicBezTo>
                    <a:pt x="20491" y="1267"/>
                    <a:pt x="19419" y="779"/>
                    <a:pt x="18253" y="481"/>
                  </a:cubicBezTo>
                  <a:cubicBezTo>
                    <a:pt x="17098" y="184"/>
                    <a:pt x="15859" y="29"/>
                    <a:pt x="14597" y="5"/>
                  </a:cubicBezTo>
                  <a:cubicBezTo>
                    <a:pt x="14419" y="2"/>
                    <a:pt x="14241" y="0"/>
                    <a:pt x="14063" y="0"/>
                  </a:cubicBezTo>
                  <a:close/>
                  <a:moveTo>
                    <a:pt x="35" y="8264"/>
                  </a:moveTo>
                  <a:cubicBezTo>
                    <a:pt x="10" y="8359"/>
                    <a:pt x="0" y="8411"/>
                    <a:pt x="0" y="8411"/>
                  </a:cubicBezTo>
                  <a:lnTo>
                    <a:pt x="35" y="8264"/>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56"/>
            <p:cNvSpPr/>
            <p:nvPr/>
          </p:nvSpPr>
          <p:spPr>
            <a:xfrm>
              <a:off x="4967575" y="1766725"/>
              <a:ext cx="70275" cy="246475"/>
            </a:xfrm>
            <a:custGeom>
              <a:avLst/>
              <a:gdLst/>
              <a:ahLst/>
              <a:cxnLst/>
              <a:rect l="l" t="t" r="r" b="b"/>
              <a:pathLst>
                <a:path w="2811" h="9859" extrusionOk="0">
                  <a:moveTo>
                    <a:pt x="0" y="0"/>
                  </a:moveTo>
                  <a:lnTo>
                    <a:pt x="0" y="0"/>
                  </a:lnTo>
                  <a:cubicBezTo>
                    <a:pt x="0" y="0"/>
                    <a:pt x="155" y="560"/>
                    <a:pt x="441" y="1453"/>
                  </a:cubicBezTo>
                  <a:cubicBezTo>
                    <a:pt x="727" y="2346"/>
                    <a:pt x="1084" y="3560"/>
                    <a:pt x="1477" y="4917"/>
                  </a:cubicBezTo>
                  <a:cubicBezTo>
                    <a:pt x="1858" y="6263"/>
                    <a:pt x="2191" y="7501"/>
                    <a:pt x="2429" y="8394"/>
                  </a:cubicBezTo>
                  <a:cubicBezTo>
                    <a:pt x="2644" y="9287"/>
                    <a:pt x="2798" y="9858"/>
                    <a:pt x="2798" y="9858"/>
                  </a:cubicBezTo>
                  <a:cubicBezTo>
                    <a:pt x="2798" y="9858"/>
                    <a:pt x="2810" y="9275"/>
                    <a:pt x="2727" y="8335"/>
                  </a:cubicBezTo>
                  <a:cubicBezTo>
                    <a:pt x="2632" y="7394"/>
                    <a:pt x="2441" y="6120"/>
                    <a:pt x="2048" y="4739"/>
                  </a:cubicBezTo>
                  <a:cubicBezTo>
                    <a:pt x="1667" y="3358"/>
                    <a:pt x="1143" y="2167"/>
                    <a:pt x="727" y="1334"/>
                  </a:cubicBezTo>
                  <a:cubicBezTo>
                    <a:pt x="310" y="500"/>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56"/>
            <p:cNvSpPr/>
            <p:nvPr/>
          </p:nvSpPr>
          <p:spPr>
            <a:xfrm>
              <a:off x="4466925" y="1872375"/>
              <a:ext cx="408700" cy="144700"/>
            </a:xfrm>
            <a:custGeom>
              <a:avLst/>
              <a:gdLst/>
              <a:ahLst/>
              <a:cxnLst/>
              <a:rect l="l" t="t" r="r" b="b"/>
              <a:pathLst>
                <a:path w="16348" h="5788" extrusionOk="0">
                  <a:moveTo>
                    <a:pt x="16347" y="1"/>
                  </a:moveTo>
                  <a:cubicBezTo>
                    <a:pt x="16347" y="1"/>
                    <a:pt x="16109" y="96"/>
                    <a:pt x="15657" y="191"/>
                  </a:cubicBezTo>
                  <a:cubicBezTo>
                    <a:pt x="15228" y="310"/>
                    <a:pt x="14585" y="513"/>
                    <a:pt x="13788" y="608"/>
                  </a:cubicBezTo>
                  <a:cubicBezTo>
                    <a:pt x="12990" y="727"/>
                    <a:pt x="12014" y="810"/>
                    <a:pt x="10942" y="846"/>
                  </a:cubicBezTo>
                  <a:cubicBezTo>
                    <a:pt x="9870" y="906"/>
                    <a:pt x="8680" y="941"/>
                    <a:pt x="7430" y="1108"/>
                  </a:cubicBezTo>
                  <a:cubicBezTo>
                    <a:pt x="6191" y="1275"/>
                    <a:pt x="5001" y="1584"/>
                    <a:pt x="4024" y="2073"/>
                  </a:cubicBezTo>
                  <a:cubicBezTo>
                    <a:pt x="3048" y="2549"/>
                    <a:pt x="2238" y="3144"/>
                    <a:pt x="1643" y="3704"/>
                  </a:cubicBezTo>
                  <a:cubicBezTo>
                    <a:pt x="1048" y="4275"/>
                    <a:pt x="643" y="4811"/>
                    <a:pt x="381" y="5180"/>
                  </a:cubicBezTo>
                  <a:cubicBezTo>
                    <a:pt x="262" y="5371"/>
                    <a:pt x="155" y="5525"/>
                    <a:pt x="95" y="5632"/>
                  </a:cubicBezTo>
                  <a:cubicBezTo>
                    <a:pt x="36" y="5740"/>
                    <a:pt x="0" y="5787"/>
                    <a:pt x="0" y="5787"/>
                  </a:cubicBezTo>
                  <a:cubicBezTo>
                    <a:pt x="0" y="5787"/>
                    <a:pt x="36" y="5752"/>
                    <a:pt x="107" y="5644"/>
                  </a:cubicBezTo>
                  <a:cubicBezTo>
                    <a:pt x="167" y="5537"/>
                    <a:pt x="274" y="5406"/>
                    <a:pt x="417" y="5228"/>
                  </a:cubicBezTo>
                  <a:cubicBezTo>
                    <a:pt x="703" y="4882"/>
                    <a:pt x="1131" y="4382"/>
                    <a:pt x="1762" y="3858"/>
                  </a:cubicBezTo>
                  <a:cubicBezTo>
                    <a:pt x="2381" y="3335"/>
                    <a:pt x="3191" y="2787"/>
                    <a:pt x="4155" y="2358"/>
                  </a:cubicBezTo>
                  <a:cubicBezTo>
                    <a:pt x="5120" y="1918"/>
                    <a:pt x="6275" y="1644"/>
                    <a:pt x="7489" y="1477"/>
                  </a:cubicBezTo>
                  <a:cubicBezTo>
                    <a:pt x="8715" y="1311"/>
                    <a:pt x="9906" y="1275"/>
                    <a:pt x="10978" y="1180"/>
                  </a:cubicBezTo>
                  <a:cubicBezTo>
                    <a:pt x="12049" y="1108"/>
                    <a:pt x="13026" y="989"/>
                    <a:pt x="13835" y="822"/>
                  </a:cubicBezTo>
                  <a:cubicBezTo>
                    <a:pt x="14633" y="680"/>
                    <a:pt x="15264" y="453"/>
                    <a:pt x="15693" y="287"/>
                  </a:cubicBezTo>
                  <a:cubicBezTo>
                    <a:pt x="16109" y="108"/>
                    <a:pt x="16347" y="1"/>
                    <a:pt x="163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56"/>
            <p:cNvSpPr/>
            <p:nvPr/>
          </p:nvSpPr>
          <p:spPr>
            <a:xfrm>
              <a:off x="4889875" y="1845000"/>
              <a:ext cx="31575" cy="22050"/>
            </a:xfrm>
            <a:custGeom>
              <a:avLst/>
              <a:gdLst/>
              <a:ahLst/>
              <a:cxnLst/>
              <a:rect l="l" t="t" r="r" b="b"/>
              <a:pathLst>
                <a:path w="1263" h="882" extrusionOk="0">
                  <a:moveTo>
                    <a:pt x="1263" y="0"/>
                  </a:moveTo>
                  <a:cubicBezTo>
                    <a:pt x="1263" y="0"/>
                    <a:pt x="870" y="60"/>
                    <a:pt x="537" y="298"/>
                  </a:cubicBezTo>
                  <a:cubicBezTo>
                    <a:pt x="191" y="536"/>
                    <a:pt x="1" y="882"/>
                    <a:pt x="1" y="882"/>
                  </a:cubicBezTo>
                  <a:cubicBezTo>
                    <a:pt x="1" y="882"/>
                    <a:pt x="370" y="822"/>
                    <a:pt x="727" y="584"/>
                  </a:cubicBezTo>
                  <a:cubicBezTo>
                    <a:pt x="1072" y="346"/>
                    <a:pt x="1263" y="1"/>
                    <a:pt x="12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56"/>
            <p:cNvSpPr/>
            <p:nvPr/>
          </p:nvSpPr>
          <p:spPr>
            <a:xfrm>
              <a:off x="5036025" y="2284350"/>
              <a:ext cx="21750" cy="156575"/>
            </a:xfrm>
            <a:custGeom>
              <a:avLst/>
              <a:gdLst/>
              <a:ahLst/>
              <a:cxnLst/>
              <a:rect l="l" t="t" r="r" b="b"/>
              <a:pathLst>
                <a:path w="870" h="6263" extrusionOk="0">
                  <a:moveTo>
                    <a:pt x="870" y="0"/>
                  </a:moveTo>
                  <a:lnTo>
                    <a:pt x="870" y="0"/>
                  </a:lnTo>
                  <a:cubicBezTo>
                    <a:pt x="870" y="0"/>
                    <a:pt x="501" y="1381"/>
                    <a:pt x="263" y="3108"/>
                  </a:cubicBezTo>
                  <a:cubicBezTo>
                    <a:pt x="25" y="4834"/>
                    <a:pt x="1" y="6263"/>
                    <a:pt x="1" y="6263"/>
                  </a:cubicBezTo>
                  <a:cubicBezTo>
                    <a:pt x="1" y="6263"/>
                    <a:pt x="370" y="4894"/>
                    <a:pt x="608" y="3155"/>
                  </a:cubicBezTo>
                  <a:cubicBezTo>
                    <a:pt x="846" y="1417"/>
                    <a:pt x="870" y="0"/>
                    <a:pt x="87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56"/>
            <p:cNvSpPr/>
            <p:nvPr/>
          </p:nvSpPr>
          <p:spPr>
            <a:xfrm>
              <a:off x="5055375" y="2246825"/>
              <a:ext cx="8950" cy="17900"/>
            </a:xfrm>
            <a:custGeom>
              <a:avLst/>
              <a:gdLst/>
              <a:ahLst/>
              <a:cxnLst/>
              <a:rect l="l" t="t" r="r" b="b"/>
              <a:pathLst>
                <a:path w="358" h="716" extrusionOk="0">
                  <a:moveTo>
                    <a:pt x="179" y="1"/>
                  </a:moveTo>
                  <a:cubicBezTo>
                    <a:pt x="179" y="1"/>
                    <a:pt x="1" y="168"/>
                    <a:pt x="1" y="358"/>
                  </a:cubicBezTo>
                  <a:cubicBezTo>
                    <a:pt x="1" y="549"/>
                    <a:pt x="179" y="715"/>
                    <a:pt x="179" y="715"/>
                  </a:cubicBezTo>
                  <a:cubicBezTo>
                    <a:pt x="179" y="715"/>
                    <a:pt x="346" y="560"/>
                    <a:pt x="358" y="358"/>
                  </a:cubicBezTo>
                  <a:cubicBezTo>
                    <a:pt x="358" y="168"/>
                    <a:pt x="179" y="1"/>
                    <a:pt x="1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56"/>
            <p:cNvSpPr/>
            <p:nvPr/>
          </p:nvSpPr>
          <p:spPr>
            <a:xfrm>
              <a:off x="4015675" y="2738550"/>
              <a:ext cx="217900" cy="124750"/>
            </a:xfrm>
            <a:custGeom>
              <a:avLst/>
              <a:gdLst/>
              <a:ahLst/>
              <a:cxnLst/>
              <a:rect l="l" t="t" r="r" b="b"/>
              <a:pathLst>
                <a:path w="8716" h="4990" extrusionOk="0">
                  <a:moveTo>
                    <a:pt x="0" y="1"/>
                  </a:moveTo>
                  <a:cubicBezTo>
                    <a:pt x="0" y="1"/>
                    <a:pt x="36" y="156"/>
                    <a:pt x="107" y="406"/>
                  </a:cubicBezTo>
                  <a:cubicBezTo>
                    <a:pt x="191" y="656"/>
                    <a:pt x="346" y="1037"/>
                    <a:pt x="596" y="1454"/>
                  </a:cubicBezTo>
                  <a:cubicBezTo>
                    <a:pt x="1084" y="2299"/>
                    <a:pt x="2096" y="3299"/>
                    <a:pt x="3465" y="3918"/>
                  </a:cubicBezTo>
                  <a:cubicBezTo>
                    <a:pt x="4846" y="4549"/>
                    <a:pt x="6191" y="4740"/>
                    <a:pt x="7144" y="4859"/>
                  </a:cubicBezTo>
                  <a:cubicBezTo>
                    <a:pt x="8120" y="4954"/>
                    <a:pt x="8716" y="4990"/>
                    <a:pt x="8716" y="4990"/>
                  </a:cubicBezTo>
                  <a:cubicBezTo>
                    <a:pt x="8716" y="4990"/>
                    <a:pt x="8132" y="4883"/>
                    <a:pt x="7192" y="4704"/>
                  </a:cubicBezTo>
                  <a:cubicBezTo>
                    <a:pt x="6251" y="4513"/>
                    <a:pt x="4941" y="4228"/>
                    <a:pt x="3632" y="3620"/>
                  </a:cubicBezTo>
                  <a:cubicBezTo>
                    <a:pt x="2310" y="3013"/>
                    <a:pt x="1298" y="2132"/>
                    <a:pt x="750" y="1358"/>
                  </a:cubicBezTo>
                  <a:cubicBezTo>
                    <a:pt x="465" y="989"/>
                    <a:pt x="274" y="644"/>
                    <a:pt x="167" y="394"/>
                  </a:cubicBezTo>
                  <a:cubicBezTo>
                    <a:pt x="48" y="144"/>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56"/>
            <p:cNvSpPr/>
            <p:nvPr/>
          </p:nvSpPr>
          <p:spPr>
            <a:xfrm>
              <a:off x="4086800" y="2797800"/>
              <a:ext cx="25" cy="25"/>
            </a:xfrm>
            <a:custGeom>
              <a:avLst/>
              <a:gdLst/>
              <a:ahLst/>
              <a:cxnLst/>
              <a:rect l="l" t="t" r="r" b="b"/>
              <a:pathLst>
                <a:path w="1" h="1" extrusionOk="0">
                  <a:moveTo>
                    <a:pt x="1" y="0"/>
                  </a:move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56"/>
            <p:cNvSpPr/>
            <p:nvPr/>
          </p:nvSpPr>
          <p:spPr>
            <a:xfrm>
              <a:off x="4069250" y="2783800"/>
              <a:ext cx="73550" cy="37525"/>
            </a:xfrm>
            <a:custGeom>
              <a:avLst/>
              <a:gdLst/>
              <a:ahLst/>
              <a:cxnLst/>
              <a:rect l="l" t="t" r="r" b="b"/>
              <a:pathLst>
                <a:path w="2942" h="1501" extrusionOk="0">
                  <a:moveTo>
                    <a:pt x="0" y="1"/>
                  </a:moveTo>
                  <a:cubicBezTo>
                    <a:pt x="0" y="1"/>
                    <a:pt x="119" y="144"/>
                    <a:pt x="346" y="358"/>
                  </a:cubicBezTo>
                  <a:cubicBezTo>
                    <a:pt x="584" y="548"/>
                    <a:pt x="917" y="810"/>
                    <a:pt x="1334" y="1025"/>
                  </a:cubicBezTo>
                  <a:cubicBezTo>
                    <a:pt x="1751" y="1251"/>
                    <a:pt x="2143" y="1370"/>
                    <a:pt x="2441" y="1429"/>
                  </a:cubicBezTo>
                  <a:cubicBezTo>
                    <a:pt x="2739" y="1489"/>
                    <a:pt x="2941" y="1501"/>
                    <a:pt x="2941" y="1501"/>
                  </a:cubicBezTo>
                  <a:cubicBezTo>
                    <a:pt x="2941" y="1501"/>
                    <a:pt x="2263" y="1132"/>
                    <a:pt x="1489" y="715"/>
                  </a:cubicBezTo>
                  <a:cubicBezTo>
                    <a:pt x="691" y="310"/>
                    <a:pt x="1"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56"/>
            <p:cNvSpPr/>
            <p:nvPr/>
          </p:nvSpPr>
          <p:spPr>
            <a:xfrm>
              <a:off x="4090975" y="2778475"/>
              <a:ext cx="47350" cy="19350"/>
            </a:xfrm>
            <a:custGeom>
              <a:avLst/>
              <a:gdLst/>
              <a:ahLst/>
              <a:cxnLst/>
              <a:rect l="l" t="t" r="r" b="b"/>
              <a:pathLst>
                <a:path w="1894" h="774" extrusionOk="0">
                  <a:moveTo>
                    <a:pt x="195" y="1"/>
                  </a:moveTo>
                  <a:cubicBezTo>
                    <a:pt x="74" y="1"/>
                    <a:pt x="1" y="11"/>
                    <a:pt x="1" y="11"/>
                  </a:cubicBezTo>
                  <a:cubicBezTo>
                    <a:pt x="1" y="11"/>
                    <a:pt x="405" y="273"/>
                    <a:pt x="905" y="476"/>
                  </a:cubicBezTo>
                  <a:cubicBezTo>
                    <a:pt x="1417" y="678"/>
                    <a:pt x="1894" y="773"/>
                    <a:pt x="1894" y="773"/>
                  </a:cubicBezTo>
                  <a:cubicBezTo>
                    <a:pt x="1894" y="773"/>
                    <a:pt x="1596" y="380"/>
                    <a:pt x="1036" y="166"/>
                  </a:cubicBezTo>
                  <a:cubicBezTo>
                    <a:pt x="701" y="27"/>
                    <a:pt x="387" y="1"/>
                    <a:pt x="1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19" name="Google Shape;17319;p56"/>
          <p:cNvSpPr txBox="1">
            <a:spLocks noGrp="1"/>
          </p:cNvSpPr>
          <p:nvPr>
            <p:ph type="title"/>
          </p:nvPr>
        </p:nvSpPr>
        <p:spPr>
          <a:xfrm>
            <a:off x="1312500" y="548650"/>
            <a:ext cx="6519000" cy="117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Thanks</a:t>
            </a:r>
            <a:endParaRPr dirty="0"/>
          </a:p>
        </p:txBody>
      </p:sp>
      <p:sp>
        <p:nvSpPr>
          <p:cNvPr id="17320" name="Google Shape;17320;p56"/>
          <p:cNvSpPr txBox="1"/>
          <p:nvPr/>
        </p:nvSpPr>
        <p:spPr>
          <a:xfrm>
            <a:off x="2920550" y="1652050"/>
            <a:ext cx="3303300" cy="1179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dirty="0">
                <a:solidFill>
                  <a:schemeClr val="lt2"/>
                </a:solidFill>
                <a:latin typeface="Livvic"/>
                <a:ea typeface="Livvic"/>
                <a:cs typeface="Livvic"/>
                <a:sym typeface="Livvic"/>
              </a:rPr>
              <a:t>Sebarang soalan?</a:t>
            </a:r>
            <a:br>
              <a:rPr lang="en" dirty="0">
                <a:solidFill>
                  <a:schemeClr val="lt2"/>
                </a:solidFill>
                <a:latin typeface="Livvic"/>
                <a:ea typeface="Livvic"/>
                <a:cs typeface="Livvic"/>
                <a:sym typeface="Livvic"/>
              </a:rPr>
            </a:br>
            <a:r>
              <a:rPr lang="en" u="sng" dirty="0">
                <a:solidFill>
                  <a:schemeClr val="lt2"/>
                </a:solidFill>
                <a:latin typeface="Livvic"/>
                <a:ea typeface="Livvic"/>
                <a:cs typeface="Livvic"/>
                <a:sym typeface="Livvic"/>
              </a:rPr>
              <a:t>norliza@warga.cckk.edu.my</a:t>
            </a:r>
            <a:br>
              <a:rPr lang="en" dirty="0">
                <a:solidFill>
                  <a:schemeClr val="lt2"/>
                </a:solidFill>
                <a:latin typeface="Livvic"/>
                <a:ea typeface="Livvic"/>
                <a:cs typeface="Livvic"/>
                <a:sym typeface="Livvic"/>
              </a:rPr>
            </a:br>
            <a:r>
              <a:rPr lang="en" dirty="0">
                <a:solidFill>
                  <a:schemeClr val="lt2"/>
                </a:solidFill>
                <a:latin typeface="Livvic"/>
                <a:ea typeface="Livvic"/>
                <a:cs typeface="Livvic"/>
                <a:sym typeface="Livvic"/>
              </a:rPr>
              <a:t>+</a:t>
            </a:r>
            <a:r>
              <a:rPr lang="en-US" dirty="0">
                <a:solidFill>
                  <a:schemeClr val="lt2"/>
                </a:solidFill>
                <a:latin typeface="Livvic"/>
                <a:ea typeface="Livvic"/>
                <a:cs typeface="Livvic"/>
                <a:sym typeface="Livvic"/>
              </a:rPr>
              <a:t>6013-2226891</a:t>
            </a:r>
          </a:p>
          <a:p>
            <a:pPr marL="0" lvl="0" indent="0" algn="ctr" rtl="0">
              <a:spcBef>
                <a:spcPts val="0"/>
              </a:spcBef>
              <a:spcAft>
                <a:spcPts val="0"/>
              </a:spcAft>
              <a:buNone/>
            </a:pPr>
            <a:r>
              <a:rPr lang="en-US" dirty="0">
                <a:solidFill>
                  <a:schemeClr val="lt2"/>
                </a:solidFill>
                <a:latin typeface="Livvic"/>
                <a:ea typeface="Livvic"/>
                <a:cs typeface="Livvic"/>
                <a:sym typeface="Livvic"/>
              </a:rPr>
              <a:t>KOLEJ KOMUNITI KUALA KANGSAR</a:t>
            </a:r>
            <a:endParaRPr dirty="0">
              <a:solidFill>
                <a:schemeClr val="lt2"/>
              </a:solidFill>
              <a:latin typeface="Livvic"/>
              <a:ea typeface="Livvic"/>
              <a:cs typeface="Livvic"/>
              <a:sym typeface="Livvic"/>
            </a:endParaRPr>
          </a:p>
          <a:p>
            <a:pPr marL="0" lvl="0" indent="0" algn="ctr" rtl="0">
              <a:spcBef>
                <a:spcPts val="1000"/>
              </a:spcBef>
              <a:spcAft>
                <a:spcPts val="1600"/>
              </a:spcAft>
              <a:buNone/>
            </a:pPr>
            <a:endParaRPr dirty="0">
              <a:solidFill>
                <a:schemeClr val="lt2"/>
              </a:solidFill>
              <a:latin typeface="Livvic"/>
              <a:ea typeface="Livvic"/>
              <a:cs typeface="Livvic"/>
              <a:sym typeface="Livvic"/>
            </a:endParaRPr>
          </a:p>
        </p:txBody>
      </p:sp>
      <p:sp>
        <p:nvSpPr>
          <p:cNvPr id="17321" name="Google Shape;17321;p56"/>
          <p:cNvSpPr/>
          <p:nvPr/>
        </p:nvSpPr>
        <p:spPr>
          <a:xfrm>
            <a:off x="3949684" y="2821849"/>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322" name="Google Shape;17322;p56"/>
          <p:cNvGrpSpPr/>
          <p:nvPr/>
        </p:nvGrpSpPr>
        <p:grpSpPr>
          <a:xfrm>
            <a:off x="4399156" y="2821849"/>
            <a:ext cx="346056" cy="345674"/>
            <a:chOff x="3303268" y="3817349"/>
            <a:chExt cx="346056" cy="345674"/>
          </a:xfrm>
        </p:grpSpPr>
        <p:sp>
          <p:nvSpPr>
            <p:cNvPr id="17323" name="Google Shape;17323;p5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5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5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5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7" name="Google Shape;17327;p56"/>
          <p:cNvGrpSpPr/>
          <p:nvPr/>
        </p:nvGrpSpPr>
        <p:grpSpPr>
          <a:xfrm>
            <a:off x="4848245" y="2821849"/>
            <a:ext cx="346056" cy="345674"/>
            <a:chOff x="3752358" y="3817349"/>
            <a:chExt cx="346056" cy="345674"/>
          </a:xfrm>
        </p:grpSpPr>
        <p:sp>
          <p:nvSpPr>
            <p:cNvPr id="17328" name="Google Shape;17328;p5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5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5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5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chemeClr val="dk2"/>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332" name="Google Shape;17332;p56"/>
          <p:cNvSpPr txBox="1"/>
          <p:nvPr/>
        </p:nvSpPr>
        <p:spPr>
          <a:xfrm>
            <a:off x="2837600" y="4302650"/>
            <a:ext cx="3469200" cy="292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1200" b="1">
                <a:solidFill>
                  <a:schemeClr val="accent4"/>
                </a:solidFill>
                <a:latin typeface="Livvic"/>
                <a:ea typeface="Livvic"/>
                <a:cs typeface="Livvic"/>
                <a:sym typeface="Livvic"/>
              </a:rPr>
              <a:t>Please, keep this slide for the attribution</a:t>
            </a:r>
            <a:endParaRPr sz="1200" b="1">
              <a:solidFill>
                <a:schemeClr val="accent4"/>
              </a:solidFill>
              <a:latin typeface="Livvic"/>
              <a:ea typeface="Livvic"/>
              <a:cs typeface="Livvic"/>
              <a:sym typeface="Livvic"/>
            </a:endParaRPr>
          </a:p>
        </p:txBody>
      </p:sp>
      <p:grpSp>
        <p:nvGrpSpPr>
          <p:cNvPr id="17333" name="Google Shape;17333;p56"/>
          <p:cNvGrpSpPr/>
          <p:nvPr/>
        </p:nvGrpSpPr>
        <p:grpSpPr>
          <a:xfrm rot="-6805185">
            <a:off x="-1157627" y="2261142"/>
            <a:ext cx="3236666" cy="2992724"/>
            <a:chOff x="2483025" y="1774950"/>
            <a:chExt cx="1815750" cy="1678900"/>
          </a:xfrm>
        </p:grpSpPr>
        <p:sp>
          <p:nvSpPr>
            <p:cNvPr id="17334" name="Google Shape;17334;p56"/>
            <p:cNvSpPr/>
            <p:nvPr/>
          </p:nvSpPr>
          <p:spPr>
            <a:xfrm>
              <a:off x="2546425" y="1800350"/>
              <a:ext cx="1653525" cy="1653500"/>
            </a:xfrm>
            <a:custGeom>
              <a:avLst/>
              <a:gdLst/>
              <a:ahLst/>
              <a:cxnLst/>
              <a:rect l="l" t="t" r="r" b="b"/>
              <a:pathLst>
                <a:path w="66141" h="66140" extrusionOk="0">
                  <a:moveTo>
                    <a:pt x="33077" y="1144"/>
                  </a:moveTo>
                  <a:cubicBezTo>
                    <a:pt x="50674" y="1144"/>
                    <a:pt x="64997" y="15467"/>
                    <a:pt x="64997" y="33064"/>
                  </a:cubicBezTo>
                  <a:cubicBezTo>
                    <a:pt x="64997" y="50673"/>
                    <a:pt x="50674" y="64997"/>
                    <a:pt x="33077" y="64997"/>
                  </a:cubicBezTo>
                  <a:cubicBezTo>
                    <a:pt x="15467" y="64997"/>
                    <a:pt x="1144" y="50673"/>
                    <a:pt x="1144" y="33064"/>
                  </a:cubicBezTo>
                  <a:cubicBezTo>
                    <a:pt x="1144" y="15467"/>
                    <a:pt x="15467" y="1144"/>
                    <a:pt x="33077" y="1144"/>
                  </a:cubicBezTo>
                  <a:close/>
                  <a:moveTo>
                    <a:pt x="33077" y="1"/>
                  </a:moveTo>
                  <a:cubicBezTo>
                    <a:pt x="14836" y="1"/>
                    <a:pt x="1" y="14836"/>
                    <a:pt x="1" y="33064"/>
                  </a:cubicBezTo>
                  <a:cubicBezTo>
                    <a:pt x="1" y="51304"/>
                    <a:pt x="14836" y="66140"/>
                    <a:pt x="33077" y="66140"/>
                  </a:cubicBezTo>
                  <a:cubicBezTo>
                    <a:pt x="51317" y="66140"/>
                    <a:pt x="66140" y="51304"/>
                    <a:pt x="66140" y="33064"/>
                  </a:cubicBezTo>
                  <a:cubicBezTo>
                    <a:pt x="66140" y="14836"/>
                    <a:pt x="51305" y="1"/>
                    <a:pt x="330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56"/>
            <p:cNvSpPr/>
            <p:nvPr/>
          </p:nvSpPr>
          <p:spPr>
            <a:xfrm>
              <a:off x="3422725" y="3171350"/>
              <a:ext cx="425675" cy="206900"/>
            </a:xfrm>
            <a:custGeom>
              <a:avLst/>
              <a:gdLst/>
              <a:ahLst/>
              <a:cxnLst/>
              <a:rect l="l" t="t" r="r" b="b"/>
              <a:pathLst>
                <a:path w="17027" h="8276" extrusionOk="0">
                  <a:moveTo>
                    <a:pt x="17027" y="1"/>
                  </a:moveTo>
                  <a:cubicBezTo>
                    <a:pt x="17027" y="1"/>
                    <a:pt x="16848" y="215"/>
                    <a:pt x="16503" y="584"/>
                  </a:cubicBezTo>
                  <a:cubicBezTo>
                    <a:pt x="16193" y="953"/>
                    <a:pt x="15705" y="1477"/>
                    <a:pt x="15050" y="2060"/>
                  </a:cubicBezTo>
                  <a:cubicBezTo>
                    <a:pt x="13753" y="3251"/>
                    <a:pt x="11741" y="4620"/>
                    <a:pt x="9312" y="5668"/>
                  </a:cubicBezTo>
                  <a:cubicBezTo>
                    <a:pt x="6895" y="6740"/>
                    <a:pt x="4525" y="7359"/>
                    <a:pt x="2811" y="7728"/>
                  </a:cubicBezTo>
                  <a:cubicBezTo>
                    <a:pt x="1954" y="7918"/>
                    <a:pt x="1251" y="8049"/>
                    <a:pt x="763" y="8144"/>
                  </a:cubicBezTo>
                  <a:cubicBezTo>
                    <a:pt x="263" y="8228"/>
                    <a:pt x="1" y="8275"/>
                    <a:pt x="1" y="8275"/>
                  </a:cubicBezTo>
                  <a:cubicBezTo>
                    <a:pt x="1" y="8275"/>
                    <a:pt x="287" y="8264"/>
                    <a:pt x="775" y="8252"/>
                  </a:cubicBezTo>
                  <a:cubicBezTo>
                    <a:pt x="1275" y="8216"/>
                    <a:pt x="1989" y="8168"/>
                    <a:pt x="2870" y="8061"/>
                  </a:cubicBezTo>
                  <a:cubicBezTo>
                    <a:pt x="4633" y="7859"/>
                    <a:pt x="7085" y="7406"/>
                    <a:pt x="9597" y="6311"/>
                  </a:cubicBezTo>
                  <a:cubicBezTo>
                    <a:pt x="12133" y="5216"/>
                    <a:pt x="14110" y="3632"/>
                    <a:pt x="15301" y="2310"/>
                  </a:cubicBezTo>
                  <a:cubicBezTo>
                    <a:pt x="15908" y="1656"/>
                    <a:pt x="16336" y="1072"/>
                    <a:pt x="16610" y="655"/>
                  </a:cubicBezTo>
                  <a:cubicBezTo>
                    <a:pt x="16896" y="239"/>
                    <a:pt x="17027" y="1"/>
                    <a:pt x="170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56"/>
            <p:cNvSpPr/>
            <p:nvPr/>
          </p:nvSpPr>
          <p:spPr>
            <a:xfrm>
              <a:off x="3488525" y="3212725"/>
              <a:ext cx="233375" cy="116700"/>
            </a:xfrm>
            <a:custGeom>
              <a:avLst/>
              <a:gdLst/>
              <a:ahLst/>
              <a:cxnLst/>
              <a:rect l="l" t="t" r="r" b="b"/>
              <a:pathLst>
                <a:path w="9335" h="4668" extrusionOk="0">
                  <a:moveTo>
                    <a:pt x="9335" y="1"/>
                  </a:moveTo>
                  <a:cubicBezTo>
                    <a:pt x="9335" y="1"/>
                    <a:pt x="9216" y="84"/>
                    <a:pt x="9001" y="251"/>
                  </a:cubicBezTo>
                  <a:cubicBezTo>
                    <a:pt x="8799" y="417"/>
                    <a:pt x="8466" y="655"/>
                    <a:pt x="8085" y="917"/>
                  </a:cubicBezTo>
                  <a:cubicBezTo>
                    <a:pt x="7287" y="1477"/>
                    <a:pt x="6180" y="2168"/>
                    <a:pt x="4894" y="2810"/>
                  </a:cubicBezTo>
                  <a:cubicBezTo>
                    <a:pt x="3620" y="3453"/>
                    <a:pt x="2393" y="3930"/>
                    <a:pt x="1489" y="4227"/>
                  </a:cubicBezTo>
                  <a:cubicBezTo>
                    <a:pt x="1036" y="4370"/>
                    <a:pt x="667" y="4477"/>
                    <a:pt x="405" y="4549"/>
                  </a:cubicBezTo>
                  <a:cubicBezTo>
                    <a:pt x="143" y="4632"/>
                    <a:pt x="0" y="4668"/>
                    <a:pt x="0" y="4668"/>
                  </a:cubicBezTo>
                  <a:lnTo>
                    <a:pt x="417" y="4668"/>
                  </a:lnTo>
                  <a:cubicBezTo>
                    <a:pt x="691" y="4656"/>
                    <a:pt x="1072" y="4632"/>
                    <a:pt x="1560" y="4573"/>
                  </a:cubicBezTo>
                  <a:cubicBezTo>
                    <a:pt x="2524" y="4430"/>
                    <a:pt x="3858" y="4108"/>
                    <a:pt x="5203" y="3441"/>
                  </a:cubicBezTo>
                  <a:cubicBezTo>
                    <a:pt x="6561" y="2751"/>
                    <a:pt x="7620" y="1894"/>
                    <a:pt x="8299" y="1191"/>
                  </a:cubicBezTo>
                  <a:cubicBezTo>
                    <a:pt x="8644" y="834"/>
                    <a:pt x="8918" y="536"/>
                    <a:pt x="9073" y="322"/>
                  </a:cubicBezTo>
                  <a:cubicBezTo>
                    <a:pt x="9239" y="120"/>
                    <a:pt x="9335" y="1"/>
                    <a:pt x="93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56"/>
            <p:cNvSpPr/>
            <p:nvPr/>
          </p:nvSpPr>
          <p:spPr>
            <a:xfrm>
              <a:off x="3550725" y="3216000"/>
              <a:ext cx="75050" cy="50925"/>
            </a:xfrm>
            <a:custGeom>
              <a:avLst/>
              <a:gdLst/>
              <a:ahLst/>
              <a:cxnLst/>
              <a:rect l="l" t="t" r="r" b="b"/>
              <a:pathLst>
                <a:path w="3002" h="2037" extrusionOk="0">
                  <a:moveTo>
                    <a:pt x="3001" y="1"/>
                  </a:moveTo>
                  <a:cubicBezTo>
                    <a:pt x="3001" y="1"/>
                    <a:pt x="2132" y="167"/>
                    <a:pt x="1310" y="727"/>
                  </a:cubicBezTo>
                  <a:cubicBezTo>
                    <a:pt x="477" y="1298"/>
                    <a:pt x="1" y="2037"/>
                    <a:pt x="1" y="2037"/>
                  </a:cubicBezTo>
                  <a:cubicBezTo>
                    <a:pt x="1" y="2037"/>
                    <a:pt x="858" y="1870"/>
                    <a:pt x="1691" y="1310"/>
                  </a:cubicBezTo>
                  <a:cubicBezTo>
                    <a:pt x="2525" y="739"/>
                    <a:pt x="3001" y="1"/>
                    <a:pt x="30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56"/>
            <p:cNvSpPr/>
            <p:nvPr/>
          </p:nvSpPr>
          <p:spPr>
            <a:xfrm>
              <a:off x="3539125" y="3190600"/>
              <a:ext cx="61925" cy="30250"/>
            </a:xfrm>
            <a:custGeom>
              <a:avLst/>
              <a:gdLst/>
              <a:ahLst/>
              <a:cxnLst/>
              <a:rect l="l" t="t" r="r" b="b"/>
              <a:pathLst>
                <a:path w="2477" h="1210" extrusionOk="0">
                  <a:moveTo>
                    <a:pt x="2350" y="1"/>
                  </a:moveTo>
                  <a:cubicBezTo>
                    <a:pt x="2117" y="1"/>
                    <a:pt x="1597" y="34"/>
                    <a:pt x="1084" y="290"/>
                  </a:cubicBezTo>
                  <a:cubicBezTo>
                    <a:pt x="405" y="636"/>
                    <a:pt x="0" y="1207"/>
                    <a:pt x="0" y="1207"/>
                  </a:cubicBezTo>
                  <a:cubicBezTo>
                    <a:pt x="0" y="1207"/>
                    <a:pt x="37" y="1210"/>
                    <a:pt x="102" y="1210"/>
                  </a:cubicBezTo>
                  <a:cubicBezTo>
                    <a:pt x="320" y="1210"/>
                    <a:pt x="858" y="1181"/>
                    <a:pt x="1381" y="933"/>
                  </a:cubicBezTo>
                  <a:cubicBezTo>
                    <a:pt x="2072" y="588"/>
                    <a:pt x="2477" y="5"/>
                    <a:pt x="2477" y="5"/>
                  </a:cubicBezTo>
                  <a:cubicBezTo>
                    <a:pt x="2477" y="5"/>
                    <a:pt x="2431" y="1"/>
                    <a:pt x="23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56"/>
            <p:cNvSpPr/>
            <p:nvPr/>
          </p:nvSpPr>
          <p:spPr>
            <a:xfrm>
              <a:off x="2764025" y="1887850"/>
              <a:ext cx="393825" cy="307225"/>
            </a:xfrm>
            <a:custGeom>
              <a:avLst/>
              <a:gdLst/>
              <a:ahLst/>
              <a:cxnLst/>
              <a:rect l="l" t="t" r="r" b="b"/>
              <a:pathLst>
                <a:path w="15753" h="12289" extrusionOk="0">
                  <a:moveTo>
                    <a:pt x="15752" y="1"/>
                  </a:moveTo>
                  <a:lnTo>
                    <a:pt x="15752" y="1"/>
                  </a:lnTo>
                  <a:cubicBezTo>
                    <a:pt x="15752" y="1"/>
                    <a:pt x="15467" y="72"/>
                    <a:pt x="14967" y="191"/>
                  </a:cubicBezTo>
                  <a:cubicBezTo>
                    <a:pt x="14705" y="251"/>
                    <a:pt x="14395" y="334"/>
                    <a:pt x="14050" y="453"/>
                  </a:cubicBezTo>
                  <a:cubicBezTo>
                    <a:pt x="13693" y="572"/>
                    <a:pt x="13300" y="692"/>
                    <a:pt x="12859" y="870"/>
                  </a:cubicBezTo>
                  <a:cubicBezTo>
                    <a:pt x="12431" y="1037"/>
                    <a:pt x="11954" y="1215"/>
                    <a:pt x="11466" y="1454"/>
                  </a:cubicBezTo>
                  <a:cubicBezTo>
                    <a:pt x="10978" y="1668"/>
                    <a:pt x="10454" y="1942"/>
                    <a:pt x="9906" y="2227"/>
                  </a:cubicBezTo>
                  <a:cubicBezTo>
                    <a:pt x="8811" y="2823"/>
                    <a:pt x="7668" y="3549"/>
                    <a:pt x="6537" y="4430"/>
                  </a:cubicBezTo>
                  <a:cubicBezTo>
                    <a:pt x="5418" y="5311"/>
                    <a:pt x="4430" y="6252"/>
                    <a:pt x="3596" y="7157"/>
                  </a:cubicBezTo>
                  <a:cubicBezTo>
                    <a:pt x="3191" y="7621"/>
                    <a:pt x="2787" y="8061"/>
                    <a:pt x="2465" y="8490"/>
                  </a:cubicBezTo>
                  <a:cubicBezTo>
                    <a:pt x="2120" y="8907"/>
                    <a:pt x="1822" y="9324"/>
                    <a:pt x="1548" y="9716"/>
                  </a:cubicBezTo>
                  <a:cubicBezTo>
                    <a:pt x="1286" y="10097"/>
                    <a:pt x="1060" y="10455"/>
                    <a:pt x="870" y="10776"/>
                  </a:cubicBezTo>
                  <a:cubicBezTo>
                    <a:pt x="679" y="11086"/>
                    <a:pt x="512" y="11371"/>
                    <a:pt x="393" y="11586"/>
                  </a:cubicBezTo>
                  <a:cubicBezTo>
                    <a:pt x="143" y="12038"/>
                    <a:pt x="0" y="12288"/>
                    <a:pt x="0" y="12288"/>
                  </a:cubicBezTo>
                  <a:cubicBezTo>
                    <a:pt x="0" y="12288"/>
                    <a:pt x="167" y="12062"/>
                    <a:pt x="477" y="11645"/>
                  </a:cubicBezTo>
                  <a:cubicBezTo>
                    <a:pt x="631" y="11443"/>
                    <a:pt x="810" y="11193"/>
                    <a:pt x="1048" y="10907"/>
                  </a:cubicBezTo>
                  <a:cubicBezTo>
                    <a:pt x="1286" y="10621"/>
                    <a:pt x="1524" y="10276"/>
                    <a:pt x="1834" y="9943"/>
                  </a:cubicBezTo>
                  <a:cubicBezTo>
                    <a:pt x="2132" y="9585"/>
                    <a:pt x="2465" y="9193"/>
                    <a:pt x="2834" y="8812"/>
                  </a:cubicBezTo>
                  <a:cubicBezTo>
                    <a:pt x="3191" y="8407"/>
                    <a:pt x="3608" y="8002"/>
                    <a:pt x="4025" y="7573"/>
                  </a:cubicBezTo>
                  <a:cubicBezTo>
                    <a:pt x="4882" y="6728"/>
                    <a:pt x="5882" y="5847"/>
                    <a:pt x="6966" y="4978"/>
                  </a:cubicBezTo>
                  <a:cubicBezTo>
                    <a:pt x="8073" y="4132"/>
                    <a:pt x="9168" y="3394"/>
                    <a:pt x="10204" y="2751"/>
                  </a:cubicBezTo>
                  <a:cubicBezTo>
                    <a:pt x="10716" y="2442"/>
                    <a:pt x="11216" y="2144"/>
                    <a:pt x="11692" y="1882"/>
                  </a:cubicBezTo>
                  <a:cubicBezTo>
                    <a:pt x="12145" y="1632"/>
                    <a:pt x="12597" y="1406"/>
                    <a:pt x="13014" y="1204"/>
                  </a:cubicBezTo>
                  <a:cubicBezTo>
                    <a:pt x="13431" y="989"/>
                    <a:pt x="13812" y="834"/>
                    <a:pt x="14145" y="680"/>
                  </a:cubicBezTo>
                  <a:cubicBezTo>
                    <a:pt x="14467" y="513"/>
                    <a:pt x="14764" y="394"/>
                    <a:pt x="15002" y="311"/>
                  </a:cubicBezTo>
                  <a:cubicBezTo>
                    <a:pt x="15478" y="96"/>
                    <a:pt x="15752" y="1"/>
                    <a:pt x="157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56"/>
            <p:cNvSpPr/>
            <p:nvPr/>
          </p:nvSpPr>
          <p:spPr>
            <a:xfrm>
              <a:off x="2832175" y="1989650"/>
              <a:ext cx="202450" cy="180125"/>
            </a:xfrm>
            <a:custGeom>
              <a:avLst/>
              <a:gdLst/>
              <a:ahLst/>
              <a:cxnLst/>
              <a:rect l="l" t="t" r="r" b="b"/>
              <a:pathLst>
                <a:path w="8098" h="7205" extrusionOk="0">
                  <a:moveTo>
                    <a:pt x="8097" y="1"/>
                  </a:moveTo>
                  <a:cubicBezTo>
                    <a:pt x="8097" y="1"/>
                    <a:pt x="7966" y="60"/>
                    <a:pt x="7716" y="179"/>
                  </a:cubicBezTo>
                  <a:cubicBezTo>
                    <a:pt x="7454" y="299"/>
                    <a:pt x="7085" y="477"/>
                    <a:pt x="6657" y="715"/>
                  </a:cubicBezTo>
                  <a:cubicBezTo>
                    <a:pt x="5776" y="1192"/>
                    <a:pt x="4621" y="1942"/>
                    <a:pt x="3466" y="2954"/>
                  </a:cubicBezTo>
                  <a:cubicBezTo>
                    <a:pt x="2335" y="3966"/>
                    <a:pt x="1465" y="5037"/>
                    <a:pt x="882" y="5847"/>
                  </a:cubicBezTo>
                  <a:cubicBezTo>
                    <a:pt x="584" y="6252"/>
                    <a:pt x="370" y="6597"/>
                    <a:pt x="227" y="6835"/>
                  </a:cubicBezTo>
                  <a:cubicBezTo>
                    <a:pt x="72" y="7073"/>
                    <a:pt x="1" y="7204"/>
                    <a:pt x="1" y="7204"/>
                  </a:cubicBezTo>
                  <a:lnTo>
                    <a:pt x="1132" y="6073"/>
                  </a:lnTo>
                  <a:cubicBezTo>
                    <a:pt x="1835" y="5394"/>
                    <a:pt x="2811" y="4454"/>
                    <a:pt x="3930" y="3466"/>
                  </a:cubicBezTo>
                  <a:cubicBezTo>
                    <a:pt x="5049" y="2489"/>
                    <a:pt x="6073" y="1608"/>
                    <a:pt x="6847" y="1001"/>
                  </a:cubicBezTo>
                  <a:cubicBezTo>
                    <a:pt x="7621" y="394"/>
                    <a:pt x="8097" y="1"/>
                    <a:pt x="80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56"/>
            <p:cNvSpPr/>
            <p:nvPr/>
          </p:nvSpPr>
          <p:spPr>
            <a:xfrm>
              <a:off x="2904825" y="2081625"/>
              <a:ext cx="61325" cy="47950"/>
            </a:xfrm>
            <a:custGeom>
              <a:avLst/>
              <a:gdLst/>
              <a:ahLst/>
              <a:cxnLst/>
              <a:rect l="l" t="t" r="r" b="b"/>
              <a:pathLst>
                <a:path w="2453" h="1918" extrusionOk="0">
                  <a:moveTo>
                    <a:pt x="2453" y="1"/>
                  </a:moveTo>
                  <a:cubicBezTo>
                    <a:pt x="2453" y="1"/>
                    <a:pt x="1691" y="144"/>
                    <a:pt x="1012" y="680"/>
                  </a:cubicBezTo>
                  <a:cubicBezTo>
                    <a:pt x="322" y="1215"/>
                    <a:pt x="0" y="1918"/>
                    <a:pt x="0" y="1918"/>
                  </a:cubicBezTo>
                  <a:cubicBezTo>
                    <a:pt x="0" y="1918"/>
                    <a:pt x="762" y="1775"/>
                    <a:pt x="1441" y="1239"/>
                  </a:cubicBezTo>
                  <a:cubicBezTo>
                    <a:pt x="2131" y="703"/>
                    <a:pt x="2453" y="1"/>
                    <a:pt x="24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56"/>
            <p:cNvSpPr/>
            <p:nvPr/>
          </p:nvSpPr>
          <p:spPr>
            <a:xfrm>
              <a:off x="4110925" y="2429900"/>
              <a:ext cx="29200" cy="310775"/>
            </a:xfrm>
            <a:custGeom>
              <a:avLst/>
              <a:gdLst/>
              <a:ahLst/>
              <a:cxnLst/>
              <a:rect l="l" t="t" r="r" b="b"/>
              <a:pathLst>
                <a:path w="1168" h="12431" extrusionOk="0">
                  <a:moveTo>
                    <a:pt x="0" y="0"/>
                  </a:moveTo>
                  <a:cubicBezTo>
                    <a:pt x="0" y="0"/>
                    <a:pt x="24" y="179"/>
                    <a:pt x="48" y="488"/>
                  </a:cubicBezTo>
                  <a:cubicBezTo>
                    <a:pt x="95" y="798"/>
                    <a:pt x="143" y="1262"/>
                    <a:pt x="179" y="1834"/>
                  </a:cubicBezTo>
                  <a:cubicBezTo>
                    <a:pt x="286" y="2941"/>
                    <a:pt x="393" y="4489"/>
                    <a:pt x="417" y="6203"/>
                  </a:cubicBezTo>
                  <a:cubicBezTo>
                    <a:pt x="453" y="7918"/>
                    <a:pt x="405" y="9466"/>
                    <a:pt x="346" y="10597"/>
                  </a:cubicBezTo>
                  <a:cubicBezTo>
                    <a:pt x="322" y="11156"/>
                    <a:pt x="286" y="11621"/>
                    <a:pt x="262" y="11930"/>
                  </a:cubicBezTo>
                  <a:cubicBezTo>
                    <a:pt x="238" y="12252"/>
                    <a:pt x="226" y="12430"/>
                    <a:pt x="226" y="12430"/>
                  </a:cubicBezTo>
                  <a:cubicBezTo>
                    <a:pt x="226" y="12430"/>
                    <a:pt x="274" y="12252"/>
                    <a:pt x="393" y="11942"/>
                  </a:cubicBezTo>
                  <a:cubicBezTo>
                    <a:pt x="476" y="11644"/>
                    <a:pt x="596" y="11204"/>
                    <a:pt x="715" y="10632"/>
                  </a:cubicBezTo>
                  <a:cubicBezTo>
                    <a:pt x="953" y="9525"/>
                    <a:pt x="1167" y="7942"/>
                    <a:pt x="1131" y="6191"/>
                  </a:cubicBezTo>
                  <a:cubicBezTo>
                    <a:pt x="1096" y="4453"/>
                    <a:pt x="822" y="2870"/>
                    <a:pt x="536" y="1774"/>
                  </a:cubicBezTo>
                  <a:cubicBezTo>
                    <a:pt x="405" y="1215"/>
                    <a:pt x="274" y="774"/>
                    <a:pt x="167" y="476"/>
                  </a:cubicBezTo>
                  <a:cubicBezTo>
                    <a:pt x="60" y="167"/>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56"/>
            <p:cNvSpPr/>
            <p:nvPr/>
          </p:nvSpPr>
          <p:spPr>
            <a:xfrm>
              <a:off x="4076400" y="2491200"/>
              <a:ext cx="20250" cy="146775"/>
            </a:xfrm>
            <a:custGeom>
              <a:avLst/>
              <a:gdLst/>
              <a:ahLst/>
              <a:cxnLst/>
              <a:rect l="l" t="t" r="r" b="b"/>
              <a:pathLst>
                <a:path w="810" h="5871" extrusionOk="0">
                  <a:moveTo>
                    <a:pt x="107" y="1"/>
                  </a:moveTo>
                  <a:cubicBezTo>
                    <a:pt x="107" y="1"/>
                    <a:pt x="72" y="346"/>
                    <a:pt x="48" y="882"/>
                  </a:cubicBezTo>
                  <a:cubicBezTo>
                    <a:pt x="36" y="1418"/>
                    <a:pt x="0" y="2144"/>
                    <a:pt x="48" y="2942"/>
                  </a:cubicBezTo>
                  <a:cubicBezTo>
                    <a:pt x="72" y="3739"/>
                    <a:pt x="167" y="4466"/>
                    <a:pt x="238" y="5002"/>
                  </a:cubicBezTo>
                  <a:cubicBezTo>
                    <a:pt x="298" y="5537"/>
                    <a:pt x="369" y="5871"/>
                    <a:pt x="369" y="5871"/>
                  </a:cubicBezTo>
                  <a:cubicBezTo>
                    <a:pt x="369" y="5871"/>
                    <a:pt x="488" y="5549"/>
                    <a:pt x="607" y="5013"/>
                  </a:cubicBezTo>
                  <a:cubicBezTo>
                    <a:pt x="714" y="4478"/>
                    <a:pt x="810" y="3739"/>
                    <a:pt x="762" y="2918"/>
                  </a:cubicBezTo>
                  <a:cubicBezTo>
                    <a:pt x="714" y="2084"/>
                    <a:pt x="548" y="1358"/>
                    <a:pt x="405" y="834"/>
                  </a:cubicBezTo>
                  <a:cubicBezTo>
                    <a:pt x="238" y="310"/>
                    <a:pt x="107"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56"/>
            <p:cNvSpPr/>
            <p:nvPr/>
          </p:nvSpPr>
          <p:spPr>
            <a:xfrm>
              <a:off x="4038875" y="2531700"/>
              <a:ext cx="19975" cy="78900"/>
            </a:xfrm>
            <a:custGeom>
              <a:avLst/>
              <a:gdLst/>
              <a:ahLst/>
              <a:cxnLst/>
              <a:rect l="l" t="t" r="r" b="b"/>
              <a:pathLst>
                <a:path w="799" h="3156" extrusionOk="0">
                  <a:moveTo>
                    <a:pt x="144" y="0"/>
                  </a:moveTo>
                  <a:cubicBezTo>
                    <a:pt x="144" y="0"/>
                    <a:pt x="84" y="203"/>
                    <a:pt x="60" y="500"/>
                  </a:cubicBezTo>
                  <a:cubicBezTo>
                    <a:pt x="13" y="798"/>
                    <a:pt x="1" y="1179"/>
                    <a:pt x="49" y="1607"/>
                  </a:cubicBezTo>
                  <a:cubicBezTo>
                    <a:pt x="108" y="2048"/>
                    <a:pt x="203" y="2417"/>
                    <a:pt x="310" y="2703"/>
                  </a:cubicBezTo>
                  <a:cubicBezTo>
                    <a:pt x="418" y="2977"/>
                    <a:pt x="501" y="3155"/>
                    <a:pt x="501" y="3155"/>
                  </a:cubicBezTo>
                  <a:cubicBezTo>
                    <a:pt x="501" y="3155"/>
                    <a:pt x="596" y="2977"/>
                    <a:pt x="668" y="2679"/>
                  </a:cubicBezTo>
                  <a:cubicBezTo>
                    <a:pt x="739" y="2393"/>
                    <a:pt x="799" y="1977"/>
                    <a:pt x="763" y="1536"/>
                  </a:cubicBezTo>
                  <a:cubicBezTo>
                    <a:pt x="715" y="1084"/>
                    <a:pt x="549" y="703"/>
                    <a:pt x="418" y="429"/>
                  </a:cubicBezTo>
                  <a:cubicBezTo>
                    <a:pt x="263" y="155"/>
                    <a:pt x="144"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56"/>
            <p:cNvSpPr/>
            <p:nvPr/>
          </p:nvSpPr>
          <p:spPr>
            <a:xfrm>
              <a:off x="2709850" y="2941850"/>
              <a:ext cx="126525" cy="184275"/>
            </a:xfrm>
            <a:custGeom>
              <a:avLst/>
              <a:gdLst/>
              <a:ahLst/>
              <a:cxnLst/>
              <a:rect l="l" t="t" r="r" b="b"/>
              <a:pathLst>
                <a:path w="5061" h="7371" extrusionOk="0">
                  <a:moveTo>
                    <a:pt x="1" y="1"/>
                  </a:moveTo>
                  <a:cubicBezTo>
                    <a:pt x="1" y="1"/>
                    <a:pt x="12" y="132"/>
                    <a:pt x="60" y="358"/>
                  </a:cubicBezTo>
                  <a:cubicBezTo>
                    <a:pt x="108" y="584"/>
                    <a:pt x="179" y="906"/>
                    <a:pt x="298" y="1311"/>
                  </a:cubicBezTo>
                  <a:cubicBezTo>
                    <a:pt x="536" y="2108"/>
                    <a:pt x="965" y="3204"/>
                    <a:pt x="1691" y="4251"/>
                  </a:cubicBezTo>
                  <a:cubicBezTo>
                    <a:pt x="2417" y="5311"/>
                    <a:pt x="3287" y="6121"/>
                    <a:pt x="3941" y="6621"/>
                  </a:cubicBezTo>
                  <a:cubicBezTo>
                    <a:pt x="4263" y="6871"/>
                    <a:pt x="4549" y="7073"/>
                    <a:pt x="4751" y="7192"/>
                  </a:cubicBezTo>
                  <a:lnTo>
                    <a:pt x="5061" y="7371"/>
                  </a:lnTo>
                  <a:cubicBezTo>
                    <a:pt x="5061" y="7371"/>
                    <a:pt x="4989" y="7276"/>
                    <a:pt x="4823" y="7097"/>
                  </a:cubicBezTo>
                  <a:cubicBezTo>
                    <a:pt x="4656" y="6930"/>
                    <a:pt x="4453" y="6680"/>
                    <a:pt x="4180" y="6371"/>
                  </a:cubicBezTo>
                  <a:cubicBezTo>
                    <a:pt x="3644" y="5740"/>
                    <a:pt x="2977" y="4871"/>
                    <a:pt x="2275" y="3859"/>
                  </a:cubicBezTo>
                  <a:cubicBezTo>
                    <a:pt x="1596" y="2847"/>
                    <a:pt x="1013" y="1894"/>
                    <a:pt x="620" y="1180"/>
                  </a:cubicBezTo>
                  <a:cubicBezTo>
                    <a:pt x="417" y="822"/>
                    <a:pt x="262" y="525"/>
                    <a:pt x="167" y="310"/>
                  </a:cubicBezTo>
                  <a:cubicBezTo>
                    <a:pt x="60" y="120"/>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56"/>
            <p:cNvSpPr/>
            <p:nvPr/>
          </p:nvSpPr>
          <p:spPr>
            <a:xfrm>
              <a:off x="2758975" y="2976675"/>
              <a:ext cx="50900" cy="73850"/>
            </a:xfrm>
            <a:custGeom>
              <a:avLst/>
              <a:gdLst/>
              <a:ahLst/>
              <a:cxnLst/>
              <a:rect l="l" t="t" r="r" b="b"/>
              <a:pathLst>
                <a:path w="2036" h="2954" extrusionOk="0">
                  <a:moveTo>
                    <a:pt x="12" y="1"/>
                  </a:moveTo>
                  <a:cubicBezTo>
                    <a:pt x="12" y="1"/>
                    <a:pt x="0" y="227"/>
                    <a:pt x="60" y="572"/>
                  </a:cubicBezTo>
                  <a:cubicBezTo>
                    <a:pt x="119" y="906"/>
                    <a:pt x="262" y="1370"/>
                    <a:pt x="560" y="1799"/>
                  </a:cubicBezTo>
                  <a:cubicBezTo>
                    <a:pt x="857" y="2239"/>
                    <a:pt x="1238" y="2537"/>
                    <a:pt x="1536" y="2716"/>
                  </a:cubicBezTo>
                  <a:cubicBezTo>
                    <a:pt x="1834" y="2894"/>
                    <a:pt x="2036" y="2954"/>
                    <a:pt x="2036" y="2954"/>
                  </a:cubicBezTo>
                  <a:cubicBezTo>
                    <a:pt x="2036" y="2954"/>
                    <a:pt x="1929" y="2739"/>
                    <a:pt x="1786" y="2466"/>
                  </a:cubicBezTo>
                  <a:cubicBezTo>
                    <a:pt x="1619" y="2180"/>
                    <a:pt x="1417" y="1787"/>
                    <a:pt x="1143" y="1406"/>
                  </a:cubicBezTo>
                  <a:cubicBezTo>
                    <a:pt x="881" y="1013"/>
                    <a:pt x="595" y="680"/>
                    <a:pt x="381" y="418"/>
                  </a:cubicBezTo>
                  <a:cubicBezTo>
                    <a:pt x="167" y="168"/>
                    <a:pt x="12" y="1"/>
                    <a:pt x="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56"/>
            <p:cNvSpPr/>
            <p:nvPr/>
          </p:nvSpPr>
          <p:spPr>
            <a:xfrm>
              <a:off x="3598350" y="2251900"/>
              <a:ext cx="106000" cy="102425"/>
            </a:xfrm>
            <a:custGeom>
              <a:avLst/>
              <a:gdLst/>
              <a:ahLst/>
              <a:cxnLst/>
              <a:rect l="l" t="t" r="r" b="b"/>
              <a:pathLst>
                <a:path w="4240" h="4097" extrusionOk="0">
                  <a:moveTo>
                    <a:pt x="4239" y="0"/>
                  </a:moveTo>
                  <a:lnTo>
                    <a:pt x="4239" y="0"/>
                  </a:lnTo>
                  <a:cubicBezTo>
                    <a:pt x="4239" y="0"/>
                    <a:pt x="3953" y="203"/>
                    <a:pt x="3513" y="512"/>
                  </a:cubicBezTo>
                  <a:cubicBezTo>
                    <a:pt x="3287" y="679"/>
                    <a:pt x="3025" y="869"/>
                    <a:pt x="2727" y="1072"/>
                  </a:cubicBezTo>
                  <a:cubicBezTo>
                    <a:pt x="2572" y="1179"/>
                    <a:pt x="2430" y="1298"/>
                    <a:pt x="2263" y="1429"/>
                  </a:cubicBezTo>
                  <a:cubicBezTo>
                    <a:pt x="2096" y="1572"/>
                    <a:pt x="1965" y="1751"/>
                    <a:pt x="1858" y="1941"/>
                  </a:cubicBezTo>
                  <a:cubicBezTo>
                    <a:pt x="1751" y="2132"/>
                    <a:pt x="1679" y="2310"/>
                    <a:pt x="1560" y="2441"/>
                  </a:cubicBezTo>
                  <a:cubicBezTo>
                    <a:pt x="1453" y="2584"/>
                    <a:pt x="1310" y="2667"/>
                    <a:pt x="1144" y="2727"/>
                  </a:cubicBezTo>
                  <a:cubicBezTo>
                    <a:pt x="977" y="2798"/>
                    <a:pt x="798" y="2846"/>
                    <a:pt x="667" y="2977"/>
                  </a:cubicBezTo>
                  <a:cubicBezTo>
                    <a:pt x="513" y="3120"/>
                    <a:pt x="489" y="3298"/>
                    <a:pt x="477" y="3429"/>
                  </a:cubicBezTo>
                  <a:cubicBezTo>
                    <a:pt x="441" y="3679"/>
                    <a:pt x="310" y="3858"/>
                    <a:pt x="191" y="3965"/>
                  </a:cubicBezTo>
                  <a:cubicBezTo>
                    <a:pt x="84" y="4072"/>
                    <a:pt x="1" y="4096"/>
                    <a:pt x="1" y="4096"/>
                  </a:cubicBezTo>
                  <a:cubicBezTo>
                    <a:pt x="1" y="4096"/>
                    <a:pt x="84" y="4084"/>
                    <a:pt x="215" y="4013"/>
                  </a:cubicBezTo>
                  <a:cubicBezTo>
                    <a:pt x="358" y="3917"/>
                    <a:pt x="536" y="3739"/>
                    <a:pt x="596" y="3453"/>
                  </a:cubicBezTo>
                  <a:cubicBezTo>
                    <a:pt x="620" y="3310"/>
                    <a:pt x="667" y="3191"/>
                    <a:pt x="775" y="3096"/>
                  </a:cubicBezTo>
                  <a:cubicBezTo>
                    <a:pt x="882" y="3013"/>
                    <a:pt x="1037" y="2965"/>
                    <a:pt x="1215" y="2905"/>
                  </a:cubicBezTo>
                  <a:cubicBezTo>
                    <a:pt x="1382" y="2846"/>
                    <a:pt x="1608" y="2739"/>
                    <a:pt x="1739" y="2584"/>
                  </a:cubicBezTo>
                  <a:cubicBezTo>
                    <a:pt x="1894" y="2417"/>
                    <a:pt x="1977" y="2227"/>
                    <a:pt x="2084" y="2048"/>
                  </a:cubicBezTo>
                  <a:cubicBezTo>
                    <a:pt x="2263" y="1691"/>
                    <a:pt x="2572" y="1465"/>
                    <a:pt x="2858" y="1227"/>
                  </a:cubicBezTo>
                  <a:cubicBezTo>
                    <a:pt x="3120" y="989"/>
                    <a:pt x="3382" y="774"/>
                    <a:pt x="3584" y="596"/>
                  </a:cubicBezTo>
                  <a:cubicBezTo>
                    <a:pt x="3989" y="239"/>
                    <a:pt x="4239" y="0"/>
                    <a:pt x="42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56"/>
            <p:cNvSpPr/>
            <p:nvPr/>
          </p:nvSpPr>
          <p:spPr>
            <a:xfrm>
              <a:off x="3577525" y="2353400"/>
              <a:ext cx="13125" cy="11025"/>
            </a:xfrm>
            <a:custGeom>
              <a:avLst/>
              <a:gdLst/>
              <a:ahLst/>
              <a:cxnLst/>
              <a:rect l="l" t="t" r="r" b="b"/>
              <a:pathLst>
                <a:path w="525" h="441" extrusionOk="0">
                  <a:moveTo>
                    <a:pt x="405" y="0"/>
                  </a:moveTo>
                  <a:cubicBezTo>
                    <a:pt x="322" y="0"/>
                    <a:pt x="226" y="36"/>
                    <a:pt x="143" y="96"/>
                  </a:cubicBezTo>
                  <a:cubicBezTo>
                    <a:pt x="72" y="167"/>
                    <a:pt x="24" y="250"/>
                    <a:pt x="12" y="322"/>
                  </a:cubicBezTo>
                  <a:cubicBezTo>
                    <a:pt x="0" y="393"/>
                    <a:pt x="0" y="441"/>
                    <a:pt x="0" y="441"/>
                  </a:cubicBezTo>
                  <a:cubicBezTo>
                    <a:pt x="0" y="441"/>
                    <a:pt x="48" y="429"/>
                    <a:pt x="119" y="393"/>
                  </a:cubicBezTo>
                  <a:cubicBezTo>
                    <a:pt x="179" y="369"/>
                    <a:pt x="250" y="322"/>
                    <a:pt x="310" y="274"/>
                  </a:cubicBezTo>
                  <a:cubicBezTo>
                    <a:pt x="369" y="227"/>
                    <a:pt x="417" y="167"/>
                    <a:pt x="465" y="107"/>
                  </a:cubicBezTo>
                  <a:lnTo>
                    <a:pt x="524" y="24"/>
                  </a:lnTo>
                  <a:cubicBezTo>
                    <a:pt x="524" y="24"/>
                    <a:pt x="476"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56"/>
            <p:cNvSpPr/>
            <p:nvPr/>
          </p:nvSpPr>
          <p:spPr>
            <a:xfrm>
              <a:off x="3592700" y="2398650"/>
              <a:ext cx="19375" cy="25900"/>
            </a:xfrm>
            <a:custGeom>
              <a:avLst/>
              <a:gdLst/>
              <a:ahLst/>
              <a:cxnLst/>
              <a:rect l="l" t="t" r="r" b="b"/>
              <a:pathLst>
                <a:path w="775" h="1036" extrusionOk="0">
                  <a:moveTo>
                    <a:pt x="0" y="0"/>
                  </a:moveTo>
                  <a:cubicBezTo>
                    <a:pt x="0" y="0"/>
                    <a:pt x="12" y="83"/>
                    <a:pt x="96" y="191"/>
                  </a:cubicBezTo>
                  <a:cubicBezTo>
                    <a:pt x="167" y="310"/>
                    <a:pt x="298" y="429"/>
                    <a:pt x="417" y="536"/>
                  </a:cubicBezTo>
                  <a:cubicBezTo>
                    <a:pt x="524" y="643"/>
                    <a:pt x="608" y="762"/>
                    <a:pt x="631" y="857"/>
                  </a:cubicBezTo>
                  <a:cubicBezTo>
                    <a:pt x="654" y="958"/>
                    <a:pt x="613" y="1027"/>
                    <a:pt x="608" y="1035"/>
                  </a:cubicBezTo>
                  <a:lnTo>
                    <a:pt x="608" y="1035"/>
                  </a:lnTo>
                  <a:cubicBezTo>
                    <a:pt x="620" y="1031"/>
                    <a:pt x="706" y="1004"/>
                    <a:pt x="727" y="857"/>
                  </a:cubicBezTo>
                  <a:cubicBezTo>
                    <a:pt x="774" y="726"/>
                    <a:pt x="727" y="500"/>
                    <a:pt x="572" y="357"/>
                  </a:cubicBezTo>
                  <a:cubicBezTo>
                    <a:pt x="417" y="226"/>
                    <a:pt x="274" y="167"/>
                    <a:pt x="167" y="107"/>
                  </a:cubicBezTo>
                  <a:cubicBezTo>
                    <a:pt x="60" y="48"/>
                    <a:pt x="0" y="0"/>
                    <a:pt x="0" y="0"/>
                  </a:cubicBezTo>
                  <a:close/>
                  <a:moveTo>
                    <a:pt x="608" y="1035"/>
                  </a:moveTo>
                  <a:lnTo>
                    <a:pt x="608" y="1035"/>
                  </a:lnTo>
                  <a:cubicBezTo>
                    <a:pt x="607" y="1036"/>
                    <a:pt x="606" y="1036"/>
                    <a:pt x="608" y="1036"/>
                  </a:cubicBezTo>
                  <a:cubicBezTo>
                    <a:pt x="608" y="1036"/>
                    <a:pt x="608" y="1036"/>
                    <a:pt x="608" y="1035"/>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56"/>
            <p:cNvSpPr/>
            <p:nvPr/>
          </p:nvSpPr>
          <p:spPr>
            <a:xfrm>
              <a:off x="3617100" y="2548050"/>
              <a:ext cx="181000" cy="62325"/>
            </a:xfrm>
            <a:custGeom>
              <a:avLst/>
              <a:gdLst/>
              <a:ahLst/>
              <a:cxnLst/>
              <a:rect l="l" t="t" r="r" b="b"/>
              <a:pathLst>
                <a:path w="7240" h="2493" extrusionOk="0">
                  <a:moveTo>
                    <a:pt x="1" y="1"/>
                  </a:moveTo>
                  <a:cubicBezTo>
                    <a:pt x="1" y="1"/>
                    <a:pt x="334" y="335"/>
                    <a:pt x="834" y="846"/>
                  </a:cubicBezTo>
                  <a:cubicBezTo>
                    <a:pt x="1108" y="1108"/>
                    <a:pt x="1418" y="1406"/>
                    <a:pt x="1763" y="1739"/>
                  </a:cubicBezTo>
                  <a:cubicBezTo>
                    <a:pt x="1846" y="1823"/>
                    <a:pt x="1953" y="1918"/>
                    <a:pt x="2096" y="1977"/>
                  </a:cubicBezTo>
                  <a:cubicBezTo>
                    <a:pt x="2239" y="2037"/>
                    <a:pt x="2370" y="2037"/>
                    <a:pt x="2477" y="2073"/>
                  </a:cubicBezTo>
                  <a:cubicBezTo>
                    <a:pt x="2703" y="2132"/>
                    <a:pt x="2906" y="2299"/>
                    <a:pt x="3192" y="2418"/>
                  </a:cubicBezTo>
                  <a:cubicBezTo>
                    <a:pt x="3301" y="2468"/>
                    <a:pt x="3435" y="2492"/>
                    <a:pt x="3573" y="2492"/>
                  </a:cubicBezTo>
                  <a:cubicBezTo>
                    <a:pt x="3600" y="2492"/>
                    <a:pt x="3628" y="2491"/>
                    <a:pt x="3656" y="2489"/>
                  </a:cubicBezTo>
                  <a:cubicBezTo>
                    <a:pt x="3823" y="2477"/>
                    <a:pt x="3942" y="2406"/>
                    <a:pt x="4061" y="2358"/>
                  </a:cubicBezTo>
                  <a:cubicBezTo>
                    <a:pt x="4287" y="2263"/>
                    <a:pt x="4525" y="2239"/>
                    <a:pt x="4775" y="2227"/>
                  </a:cubicBezTo>
                  <a:cubicBezTo>
                    <a:pt x="4868" y="2223"/>
                    <a:pt x="4959" y="2221"/>
                    <a:pt x="5049" y="2221"/>
                  </a:cubicBezTo>
                  <a:cubicBezTo>
                    <a:pt x="5417" y="2221"/>
                    <a:pt x="5752" y="2254"/>
                    <a:pt x="6049" y="2263"/>
                  </a:cubicBezTo>
                  <a:cubicBezTo>
                    <a:pt x="6799" y="2299"/>
                    <a:pt x="7240" y="2311"/>
                    <a:pt x="7240" y="2311"/>
                  </a:cubicBezTo>
                  <a:cubicBezTo>
                    <a:pt x="7240" y="2311"/>
                    <a:pt x="6799" y="2251"/>
                    <a:pt x="6037" y="2156"/>
                  </a:cubicBezTo>
                  <a:cubicBezTo>
                    <a:pt x="5656" y="2120"/>
                    <a:pt x="5228" y="2037"/>
                    <a:pt x="4739" y="2037"/>
                  </a:cubicBezTo>
                  <a:cubicBezTo>
                    <a:pt x="4501" y="2037"/>
                    <a:pt x="4227" y="2073"/>
                    <a:pt x="3966" y="2156"/>
                  </a:cubicBezTo>
                  <a:cubicBezTo>
                    <a:pt x="3835" y="2204"/>
                    <a:pt x="3716" y="2263"/>
                    <a:pt x="3608" y="2275"/>
                  </a:cubicBezTo>
                  <a:cubicBezTo>
                    <a:pt x="3585" y="2280"/>
                    <a:pt x="3561" y="2283"/>
                    <a:pt x="3536" y="2283"/>
                  </a:cubicBezTo>
                  <a:cubicBezTo>
                    <a:pt x="3449" y="2283"/>
                    <a:pt x="3356" y="2253"/>
                    <a:pt x="3263" y="2216"/>
                  </a:cubicBezTo>
                  <a:cubicBezTo>
                    <a:pt x="3025" y="2132"/>
                    <a:pt x="2799" y="1954"/>
                    <a:pt x="2525" y="1882"/>
                  </a:cubicBezTo>
                  <a:cubicBezTo>
                    <a:pt x="2370" y="1835"/>
                    <a:pt x="2239" y="1846"/>
                    <a:pt x="2144" y="1799"/>
                  </a:cubicBezTo>
                  <a:cubicBezTo>
                    <a:pt x="2061" y="1763"/>
                    <a:pt x="1965" y="1680"/>
                    <a:pt x="1882" y="1608"/>
                  </a:cubicBezTo>
                  <a:cubicBezTo>
                    <a:pt x="1525" y="1287"/>
                    <a:pt x="1191" y="1001"/>
                    <a:pt x="918" y="763"/>
                  </a:cubicBezTo>
                  <a:cubicBezTo>
                    <a:pt x="346" y="299"/>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56"/>
            <p:cNvSpPr/>
            <p:nvPr/>
          </p:nvSpPr>
          <p:spPr>
            <a:xfrm>
              <a:off x="3842425" y="2585875"/>
              <a:ext cx="60150" cy="15200"/>
            </a:xfrm>
            <a:custGeom>
              <a:avLst/>
              <a:gdLst/>
              <a:ahLst/>
              <a:cxnLst/>
              <a:rect l="l" t="t" r="r" b="b"/>
              <a:pathLst>
                <a:path w="2406" h="608" extrusionOk="0">
                  <a:moveTo>
                    <a:pt x="1251" y="0"/>
                  </a:moveTo>
                  <a:cubicBezTo>
                    <a:pt x="858" y="0"/>
                    <a:pt x="560" y="179"/>
                    <a:pt x="358" y="238"/>
                  </a:cubicBezTo>
                  <a:cubicBezTo>
                    <a:pt x="144" y="310"/>
                    <a:pt x="1" y="310"/>
                    <a:pt x="1" y="310"/>
                  </a:cubicBezTo>
                  <a:cubicBezTo>
                    <a:pt x="1" y="310"/>
                    <a:pt x="92" y="340"/>
                    <a:pt x="251" y="340"/>
                  </a:cubicBezTo>
                  <a:cubicBezTo>
                    <a:pt x="290" y="340"/>
                    <a:pt x="334" y="338"/>
                    <a:pt x="382" y="333"/>
                  </a:cubicBezTo>
                  <a:cubicBezTo>
                    <a:pt x="620" y="322"/>
                    <a:pt x="901" y="214"/>
                    <a:pt x="1216" y="214"/>
                  </a:cubicBezTo>
                  <a:cubicBezTo>
                    <a:pt x="1231" y="214"/>
                    <a:pt x="1247" y="214"/>
                    <a:pt x="1263" y="214"/>
                  </a:cubicBezTo>
                  <a:cubicBezTo>
                    <a:pt x="1596" y="238"/>
                    <a:pt x="1870" y="322"/>
                    <a:pt x="2084" y="417"/>
                  </a:cubicBezTo>
                  <a:cubicBezTo>
                    <a:pt x="2287" y="512"/>
                    <a:pt x="2406" y="607"/>
                    <a:pt x="2406" y="607"/>
                  </a:cubicBezTo>
                  <a:cubicBezTo>
                    <a:pt x="2406" y="607"/>
                    <a:pt x="2334" y="488"/>
                    <a:pt x="2144" y="322"/>
                  </a:cubicBezTo>
                  <a:cubicBezTo>
                    <a:pt x="1953" y="155"/>
                    <a:pt x="1632" y="0"/>
                    <a:pt x="12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56"/>
            <p:cNvSpPr/>
            <p:nvPr/>
          </p:nvSpPr>
          <p:spPr>
            <a:xfrm>
              <a:off x="3942750" y="2738550"/>
              <a:ext cx="32175" cy="103625"/>
            </a:xfrm>
            <a:custGeom>
              <a:avLst/>
              <a:gdLst/>
              <a:ahLst/>
              <a:cxnLst/>
              <a:rect l="l" t="t" r="r" b="b"/>
              <a:pathLst>
                <a:path w="1287" h="4145" extrusionOk="0">
                  <a:moveTo>
                    <a:pt x="107" y="1"/>
                  </a:moveTo>
                  <a:lnTo>
                    <a:pt x="107" y="1"/>
                  </a:lnTo>
                  <a:cubicBezTo>
                    <a:pt x="107" y="1"/>
                    <a:pt x="60" y="49"/>
                    <a:pt x="36" y="168"/>
                  </a:cubicBezTo>
                  <a:cubicBezTo>
                    <a:pt x="0" y="287"/>
                    <a:pt x="36" y="477"/>
                    <a:pt x="167" y="656"/>
                  </a:cubicBezTo>
                  <a:cubicBezTo>
                    <a:pt x="286" y="846"/>
                    <a:pt x="512" y="989"/>
                    <a:pt x="703" y="1168"/>
                  </a:cubicBezTo>
                  <a:cubicBezTo>
                    <a:pt x="881" y="1346"/>
                    <a:pt x="1000" y="1596"/>
                    <a:pt x="1012" y="1894"/>
                  </a:cubicBezTo>
                  <a:cubicBezTo>
                    <a:pt x="1048" y="2489"/>
                    <a:pt x="881" y="3061"/>
                    <a:pt x="834" y="3466"/>
                  </a:cubicBezTo>
                  <a:cubicBezTo>
                    <a:pt x="774" y="3882"/>
                    <a:pt x="750" y="4144"/>
                    <a:pt x="750" y="4144"/>
                  </a:cubicBezTo>
                  <a:cubicBezTo>
                    <a:pt x="750" y="4144"/>
                    <a:pt x="834" y="3906"/>
                    <a:pt x="953" y="3501"/>
                  </a:cubicBezTo>
                  <a:cubicBezTo>
                    <a:pt x="1012" y="3311"/>
                    <a:pt x="1072" y="3073"/>
                    <a:pt x="1155" y="2799"/>
                  </a:cubicBezTo>
                  <a:cubicBezTo>
                    <a:pt x="1227" y="2513"/>
                    <a:pt x="1286" y="2216"/>
                    <a:pt x="1250" y="1882"/>
                  </a:cubicBezTo>
                  <a:cubicBezTo>
                    <a:pt x="1238" y="1549"/>
                    <a:pt x="1072" y="1203"/>
                    <a:pt x="834" y="1025"/>
                  </a:cubicBezTo>
                  <a:cubicBezTo>
                    <a:pt x="619" y="834"/>
                    <a:pt x="393" y="751"/>
                    <a:pt x="262" y="596"/>
                  </a:cubicBezTo>
                  <a:cubicBezTo>
                    <a:pt x="119" y="453"/>
                    <a:pt x="60" y="287"/>
                    <a:pt x="60" y="180"/>
                  </a:cubicBezTo>
                  <a:cubicBezTo>
                    <a:pt x="60" y="61"/>
                    <a:pt x="107"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56"/>
            <p:cNvSpPr/>
            <p:nvPr/>
          </p:nvSpPr>
          <p:spPr>
            <a:xfrm>
              <a:off x="3953150" y="2856125"/>
              <a:ext cx="24450" cy="94400"/>
            </a:xfrm>
            <a:custGeom>
              <a:avLst/>
              <a:gdLst/>
              <a:ahLst/>
              <a:cxnLst/>
              <a:rect l="l" t="t" r="r" b="b"/>
              <a:pathLst>
                <a:path w="978" h="3776" extrusionOk="0">
                  <a:moveTo>
                    <a:pt x="299" y="1"/>
                  </a:moveTo>
                  <a:cubicBezTo>
                    <a:pt x="299" y="1"/>
                    <a:pt x="298" y="1"/>
                    <a:pt x="296" y="2"/>
                  </a:cubicBezTo>
                  <a:lnTo>
                    <a:pt x="296" y="2"/>
                  </a:lnTo>
                  <a:cubicBezTo>
                    <a:pt x="301" y="1"/>
                    <a:pt x="302" y="1"/>
                    <a:pt x="299" y="1"/>
                  </a:cubicBezTo>
                  <a:close/>
                  <a:moveTo>
                    <a:pt x="296" y="2"/>
                  </a:moveTo>
                  <a:cubicBezTo>
                    <a:pt x="283" y="6"/>
                    <a:pt x="239" y="22"/>
                    <a:pt x="168" y="84"/>
                  </a:cubicBezTo>
                  <a:cubicBezTo>
                    <a:pt x="72" y="156"/>
                    <a:pt x="1" y="299"/>
                    <a:pt x="1" y="501"/>
                  </a:cubicBezTo>
                  <a:cubicBezTo>
                    <a:pt x="1" y="894"/>
                    <a:pt x="180" y="1370"/>
                    <a:pt x="394" y="1882"/>
                  </a:cubicBezTo>
                  <a:cubicBezTo>
                    <a:pt x="596" y="2382"/>
                    <a:pt x="799" y="2847"/>
                    <a:pt x="870" y="3192"/>
                  </a:cubicBezTo>
                  <a:cubicBezTo>
                    <a:pt x="894" y="3370"/>
                    <a:pt x="906" y="3501"/>
                    <a:pt x="930" y="3609"/>
                  </a:cubicBezTo>
                  <a:cubicBezTo>
                    <a:pt x="942" y="3716"/>
                    <a:pt x="942" y="3775"/>
                    <a:pt x="942" y="3775"/>
                  </a:cubicBezTo>
                  <a:lnTo>
                    <a:pt x="942" y="3597"/>
                  </a:lnTo>
                  <a:cubicBezTo>
                    <a:pt x="953" y="3489"/>
                    <a:pt x="977" y="3335"/>
                    <a:pt x="953" y="3156"/>
                  </a:cubicBezTo>
                  <a:cubicBezTo>
                    <a:pt x="942" y="2799"/>
                    <a:pt x="811" y="2299"/>
                    <a:pt x="584" y="1787"/>
                  </a:cubicBezTo>
                  <a:cubicBezTo>
                    <a:pt x="394" y="1287"/>
                    <a:pt x="156" y="822"/>
                    <a:pt x="108" y="501"/>
                  </a:cubicBezTo>
                  <a:cubicBezTo>
                    <a:pt x="96" y="334"/>
                    <a:pt x="120" y="180"/>
                    <a:pt x="180" y="108"/>
                  </a:cubicBezTo>
                  <a:cubicBezTo>
                    <a:pt x="232" y="45"/>
                    <a:pt x="285" y="9"/>
                    <a:pt x="296" y="2"/>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56"/>
            <p:cNvSpPr/>
            <p:nvPr/>
          </p:nvSpPr>
          <p:spPr>
            <a:xfrm>
              <a:off x="3961800" y="2979375"/>
              <a:ext cx="15800" cy="52400"/>
            </a:xfrm>
            <a:custGeom>
              <a:avLst/>
              <a:gdLst/>
              <a:ahLst/>
              <a:cxnLst/>
              <a:rect l="l" t="t" r="r" b="b"/>
              <a:pathLst>
                <a:path w="632" h="2096" extrusionOk="0">
                  <a:moveTo>
                    <a:pt x="631" y="0"/>
                  </a:moveTo>
                  <a:cubicBezTo>
                    <a:pt x="631" y="0"/>
                    <a:pt x="357" y="429"/>
                    <a:pt x="179" y="1024"/>
                  </a:cubicBezTo>
                  <a:cubicBezTo>
                    <a:pt x="95" y="1310"/>
                    <a:pt x="0" y="1607"/>
                    <a:pt x="60" y="1834"/>
                  </a:cubicBezTo>
                  <a:cubicBezTo>
                    <a:pt x="72" y="1941"/>
                    <a:pt x="155" y="2024"/>
                    <a:pt x="191" y="2060"/>
                  </a:cubicBezTo>
                  <a:cubicBezTo>
                    <a:pt x="250" y="2096"/>
                    <a:pt x="286" y="2096"/>
                    <a:pt x="286" y="2096"/>
                  </a:cubicBezTo>
                  <a:lnTo>
                    <a:pt x="226" y="2036"/>
                  </a:lnTo>
                  <a:cubicBezTo>
                    <a:pt x="191" y="2000"/>
                    <a:pt x="179" y="1917"/>
                    <a:pt x="179" y="1834"/>
                  </a:cubicBezTo>
                  <a:cubicBezTo>
                    <a:pt x="179" y="1643"/>
                    <a:pt x="310" y="1405"/>
                    <a:pt x="405" y="1107"/>
                  </a:cubicBezTo>
                  <a:cubicBezTo>
                    <a:pt x="584" y="524"/>
                    <a:pt x="631" y="0"/>
                    <a:pt x="6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56"/>
            <p:cNvSpPr/>
            <p:nvPr/>
          </p:nvSpPr>
          <p:spPr>
            <a:xfrm>
              <a:off x="3812375" y="2229200"/>
              <a:ext cx="46750" cy="9325"/>
            </a:xfrm>
            <a:custGeom>
              <a:avLst/>
              <a:gdLst/>
              <a:ahLst/>
              <a:cxnLst/>
              <a:rect l="l" t="t" r="r" b="b"/>
              <a:pathLst>
                <a:path w="1870" h="373" extrusionOk="0">
                  <a:moveTo>
                    <a:pt x="826" y="0"/>
                  </a:moveTo>
                  <a:cubicBezTo>
                    <a:pt x="601" y="0"/>
                    <a:pt x="411" y="25"/>
                    <a:pt x="262" y="75"/>
                  </a:cubicBezTo>
                  <a:cubicBezTo>
                    <a:pt x="96" y="122"/>
                    <a:pt x="0" y="182"/>
                    <a:pt x="0" y="182"/>
                  </a:cubicBezTo>
                  <a:cubicBezTo>
                    <a:pt x="0" y="182"/>
                    <a:pt x="429" y="182"/>
                    <a:pt x="929" y="242"/>
                  </a:cubicBezTo>
                  <a:cubicBezTo>
                    <a:pt x="1441" y="301"/>
                    <a:pt x="1870" y="373"/>
                    <a:pt x="1870" y="373"/>
                  </a:cubicBezTo>
                  <a:cubicBezTo>
                    <a:pt x="1870" y="373"/>
                    <a:pt x="1786" y="301"/>
                    <a:pt x="1631" y="218"/>
                  </a:cubicBezTo>
                  <a:cubicBezTo>
                    <a:pt x="1465" y="122"/>
                    <a:pt x="1250" y="39"/>
                    <a:pt x="965" y="3"/>
                  </a:cubicBezTo>
                  <a:cubicBezTo>
                    <a:pt x="917" y="1"/>
                    <a:pt x="871" y="0"/>
                    <a:pt x="8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56"/>
            <p:cNvSpPr/>
            <p:nvPr/>
          </p:nvSpPr>
          <p:spPr>
            <a:xfrm>
              <a:off x="3881125" y="2265300"/>
              <a:ext cx="18175" cy="7450"/>
            </a:xfrm>
            <a:custGeom>
              <a:avLst/>
              <a:gdLst/>
              <a:ahLst/>
              <a:cxnLst/>
              <a:rect l="l" t="t" r="r" b="b"/>
              <a:pathLst>
                <a:path w="727" h="298" extrusionOk="0">
                  <a:moveTo>
                    <a:pt x="188" y="1"/>
                  </a:moveTo>
                  <a:cubicBezTo>
                    <a:pt x="80" y="1"/>
                    <a:pt x="1" y="24"/>
                    <a:pt x="1" y="24"/>
                  </a:cubicBezTo>
                  <a:cubicBezTo>
                    <a:pt x="1" y="24"/>
                    <a:pt x="120" y="179"/>
                    <a:pt x="322" y="262"/>
                  </a:cubicBezTo>
                  <a:cubicBezTo>
                    <a:pt x="398" y="289"/>
                    <a:pt x="474" y="297"/>
                    <a:pt x="539" y="297"/>
                  </a:cubicBezTo>
                  <a:cubicBezTo>
                    <a:pt x="648" y="297"/>
                    <a:pt x="727" y="274"/>
                    <a:pt x="727" y="274"/>
                  </a:cubicBezTo>
                  <a:cubicBezTo>
                    <a:pt x="727" y="274"/>
                    <a:pt x="608" y="107"/>
                    <a:pt x="405" y="36"/>
                  </a:cubicBezTo>
                  <a:cubicBezTo>
                    <a:pt x="330" y="9"/>
                    <a:pt x="254" y="1"/>
                    <a:pt x="1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56"/>
            <p:cNvSpPr/>
            <p:nvPr/>
          </p:nvSpPr>
          <p:spPr>
            <a:xfrm>
              <a:off x="2925650" y="2532000"/>
              <a:ext cx="24425" cy="7450"/>
            </a:xfrm>
            <a:custGeom>
              <a:avLst/>
              <a:gdLst/>
              <a:ahLst/>
              <a:cxnLst/>
              <a:rect l="l" t="t" r="r" b="b"/>
              <a:pathLst>
                <a:path w="977" h="298" extrusionOk="0">
                  <a:moveTo>
                    <a:pt x="238" y="1"/>
                  </a:moveTo>
                  <a:cubicBezTo>
                    <a:pt x="98" y="1"/>
                    <a:pt x="1" y="24"/>
                    <a:pt x="1" y="24"/>
                  </a:cubicBezTo>
                  <a:cubicBezTo>
                    <a:pt x="1" y="24"/>
                    <a:pt x="191" y="191"/>
                    <a:pt x="465" y="262"/>
                  </a:cubicBezTo>
                  <a:cubicBezTo>
                    <a:pt x="563" y="289"/>
                    <a:pt x="660" y="297"/>
                    <a:pt x="742" y="297"/>
                  </a:cubicBezTo>
                  <a:cubicBezTo>
                    <a:pt x="879" y="297"/>
                    <a:pt x="977" y="274"/>
                    <a:pt x="977" y="274"/>
                  </a:cubicBezTo>
                  <a:cubicBezTo>
                    <a:pt x="977" y="274"/>
                    <a:pt x="786" y="107"/>
                    <a:pt x="524" y="36"/>
                  </a:cubicBezTo>
                  <a:cubicBezTo>
                    <a:pt x="422" y="9"/>
                    <a:pt x="322" y="1"/>
                    <a:pt x="2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56"/>
            <p:cNvSpPr/>
            <p:nvPr/>
          </p:nvSpPr>
          <p:spPr>
            <a:xfrm>
              <a:off x="2970600" y="2549150"/>
              <a:ext cx="138125" cy="62050"/>
            </a:xfrm>
            <a:custGeom>
              <a:avLst/>
              <a:gdLst/>
              <a:ahLst/>
              <a:cxnLst/>
              <a:rect l="l" t="t" r="r" b="b"/>
              <a:pathLst>
                <a:path w="5525" h="2482" extrusionOk="0">
                  <a:moveTo>
                    <a:pt x="1078" y="1"/>
                  </a:moveTo>
                  <a:cubicBezTo>
                    <a:pt x="1018" y="1"/>
                    <a:pt x="961" y="2"/>
                    <a:pt x="905" y="5"/>
                  </a:cubicBezTo>
                  <a:cubicBezTo>
                    <a:pt x="631" y="17"/>
                    <a:pt x="405" y="52"/>
                    <a:pt x="239" y="64"/>
                  </a:cubicBezTo>
                  <a:cubicBezTo>
                    <a:pt x="96" y="76"/>
                    <a:pt x="0" y="88"/>
                    <a:pt x="0" y="88"/>
                  </a:cubicBezTo>
                  <a:lnTo>
                    <a:pt x="239" y="88"/>
                  </a:lnTo>
                  <a:cubicBezTo>
                    <a:pt x="405" y="88"/>
                    <a:pt x="631" y="88"/>
                    <a:pt x="905" y="112"/>
                  </a:cubicBezTo>
                  <a:cubicBezTo>
                    <a:pt x="1191" y="136"/>
                    <a:pt x="1524" y="171"/>
                    <a:pt x="1858" y="290"/>
                  </a:cubicBezTo>
                  <a:cubicBezTo>
                    <a:pt x="2215" y="386"/>
                    <a:pt x="2560" y="588"/>
                    <a:pt x="2917" y="802"/>
                  </a:cubicBezTo>
                  <a:cubicBezTo>
                    <a:pt x="3608" y="1279"/>
                    <a:pt x="4215" y="1791"/>
                    <a:pt x="4703" y="2076"/>
                  </a:cubicBezTo>
                  <a:cubicBezTo>
                    <a:pt x="4941" y="2219"/>
                    <a:pt x="5156" y="2326"/>
                    <a:pt x="5299" y="2386"/>
                  </a:cubicBezTo>
                  <a:lnTo>
                    <a:pt x="5525" y="2481"/>
                  </a:lnTo>
                  <a:cubicBezTo>
                    <a:pt x="5525" y="2481"/>
                    <a:pt x="5453" y="2433"/>
                    <a:pt x="5299" y="2374"/>
                  </a:cubicBezTo>
                  <a:cubicBezTo>
                    <a:pt x="5168" y="2291"/>
                    <a:pt x="4977" y="2160"/>
                    <a:pt x="4751" y="1993"/>
                  </a:cubicBezTo>
                  <a:cubicBezTo>
                    <a:pt x="4299" y="1660"/>
                    <a:pt x="3751" y="1124"/>
                    <a:pt x="3025" y="624"/>
                  </a:cubicBezTo>
                  <a:cubicBezTo>
                    <a:pt x="2667" y="386"/>
                    <a:pt x="2274" y="195"/>
                    <a:pt x="1905" y="112"/>
                  </a:cubicBezTo>
                  <a:cubicBezTo>
                    <a:pt x="1608" y="25"/>
                    <a:pt x="1326" y="1"/>
                    <a:pt x="10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56"/>
            <p:cNvSpPr/>
            <p:nvPr/>
          </p:nvSpPr>
          <p:spPr>
            <a:xfrm>
              <a:off x="3293250" y="2759100"/>
              <a:ext cx="10150" cy="50625"/>
            </a:xfrm>
            <a:custGeom>
              <a:avLst/>
              <a:gdLst/>
              <a:ahLst/>
              <a:cxnLst/>
              <a:rect l="l" t="t" r="r" b="b"/>
              <a:pathLst>
                <a:path w="406" h="2025" extrusionOk="0">
                  <a:moveTo>
                    <a:pt x="406" y="0"/>
                  </a:moveTo>
                  <a:lnTo>
                    <a:pt x="406" y="0"/>
                  </a:lnTo>
                  <a:cubicBezTo>
                    <a:pt x="406" y="1"/>
                    <a:pt x="322" y="96"/>
                    <a:pt x="251" y="274"/>
                  </a:cubicBezTo>
                  <a:cubicBezTo>
                    <a:pt x="179" y="453"/>
                    <a:pt x="84" y="703"/>
                    <a:pt x="48" y="989"/>
                  </a:cubicBezTo>
                  <a:cubicBezTo>
                    <a:pt x="1" y="1286"/>
                    <a:pt x="25" y="1536"/>
                    <a:pt x="60" y="1727"/>
                  </a:cubicBezTo>
                  <a:cubicBezTo>
                    <a:pt x="84" y="1905"/>
                    <a:pt x="132" y="2025"/>
                    <a:pt x="132" y="2025"/>
                  </a:cubicBezTo>
                  <a:cubicBezTo>
                    <a:pt x="132" y="2025"/>
                    <a:pt x="191" y="1584"/>
                    <a:pt x="263" y="1013"/>
                  </a:cubicBezTo>
                  <a:cubicBezTo>
                    <a:pt x="346" y="465"/>
                    <a:pt x="406" y="1"/>
                    <a:pt x="4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56"/>
            <p:cNvSpPr/>
            <p:nvPr/>
          </p:nvSpPr>
          <p:spPr>
            <a:xfrm>
              <a:off x="3281950" y="2821900"/>
              <a:ext cx="14900" cy="58975"/>
            </a:xfrm>
            <a:custGeom>
              <a:avLst/>
              <a:gdLst/>
              <a:ahLst/>
              <a:cxnLst/>
              <a:rect l="l" t="t" r="r" b="b"/>
              <a:pathLst>
                <a:path w="596" h="2359" extrusionOk="0">
                  <a:moveTo>
                    <a:pt x="405" y="1"/>
                  </a:moveTo>
                  <a:cubicBezTo>
                    <a:pt x="405" y="1"/>
                    <a:pt x="322" y="120"/>
                    <a:pt x="274" y="358"/>
                  </a:cubicBezTo>
                  <a:cubicBezTo>
                    <a:pt x="238" y="477"/>
                    <a:pt x="238" y="620"/>
                    <a:pt x="262" y="775"/>
                  </a:cubicBezTo>
                  <a:cubicBezTo>
                    <a:pt x="274" y="929"/>
                    <a:pt x="358" y="1108"/>
                    <a:pt x="358" y="1227"/>
                  </a:cubicBezTo>
                  <a:cubicBezTo>
                    <a:pt x="381" y="1346"/>
                    <a:pt x="286" y="1477"/>
                    <a:pt x="238" y="1632"/>
                  </a:cubicBezTo>
                  <a:cubicBezTo>
                    <a:pt x="179" y="1763"/>
                    <a:pt x="143" y="1894"/>
                    <a:pt x="107" y="2001"/>
                  </a:cubicBezTo>
                  <a:cubicBezTo>
                    <a:pt x="36" y="2227"/>
                    <a:pt x="0" y="2358"/>
                    <a:pt x="0" y="2358"/>
                  </a:cubicBezTo>
                  <a:cubicBezTo>
                    <a:pt x="0" y="2358"/>
                    <a:pt x="96" y="2239"/>
                    <a:pt x="215" y="2060"/>
                  </a:cubicBezTo>
                  <a:cubicBezTo>
                    <a:pt x="274" y="1953"/>
                    <a:pt x="346" y="1846"/>
                    <a:pt x="417" y="1715"/>
                  </a:cubicBezTo>
                  <a:cubicBezTo>
                    <a:pt x="477" y="1584"/>
                    <a:pt x="596" y="1453"/>
                    <a:pt x="596" y="1215"/>
                  </a:cubicBezTo>
                  <a:cubicBezTo>
                    <a:pt x="572" y="989"/>
                    <a:pt x="477" y="870"/>
                    <a:pt x="453" y="739"/>
                  </a:cubicBezTo>
                  <a:cubicBezTo>
                    <a:pt x="417" y="596"/>
                    <a:pt x="393" y="465"/>
                    <a:pt x="393" y="358"/>
                  </a:cubicBezTo>
                  <a:cubicBezTo>
                    <a:pt x="369" y="156"/>
                    <a:pt x="405" y="1"/>
                    <a:pt x="4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56"/>
            <p:cNvSpPr/>
            <p:nvPr/>
          </p:nvSpPr>
          <p:spPr>
            <a:xfrm>
              <a:off x="3220925" y="2921025"/>
              <a:ext cx="33950" cy="29500"/>
            </a:xfrm>
            <a:custGeom>
              <a:avLst/>
              <a:gdLst/>
              <a:ahLst/>
              <a:cxnLst/>
              <a:rect l="l" t="t" r="r" b="b"/>
              <a:pathLst>
                <a:path w="1358" h="1180" extrusionOk="0">
                  <a:moveTo>
                    <a:pt x="1358" y="0"/>
                  </a:moveTo>
                  <a:lnTo>
                    <a:pt x="1358" y="0"/>
                  </a:lnTo>
                  <a:cubicBezTo>
                    <a:pt x="1358" y="1"/>
                    <a:pt x="953" y="131"/>
                    <a:pt x="572" y="465"/>
                  </a:cubicBezTo>
                  <a:cubicBezTo>
                    <a:pt x="179" y="786"/>
                    <a:pt x="1" y="1179"/>
                    <a:pt x="1" y="1179"/>
                  </a:cubicBezTo>
                  <a:cubicBezTo>
                    <a:pt x="1" y="1179"/>
                    <a:pt x="358" y="953"/>
                    <a:pt x="715" y="632"/>
                  </a:cubicBezTo>
                  <a:cubicBezTo>
                    <a:pt x="1096" y="310"/>
                    <a:pt x="1358" y="1"/>
                    <a:pt x="13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56"/>
            <p:cNvSpPr/>
            <p:nvPr/>
          </p:nvSpPr>
          <p:spPr>
            <a:xfrm>
              <a:off x="3182225" y="2972225"/>
              <a:ext cx="17600" cy="43175"/>
            </a:xfrm>
            <a:custGeom>
              <a:avLst/>
              <a:gdLst/>
              <a:ahLst/>
              <a:cxnLst/>
              <a:rect l="l" t="t" r="r" b="b"/>
              <a:pathLst>
                <a:path w="704" h="1727" extrusionOk="0">
                  <a:moveTo>
                    <a:pt x="703" y="0"/>
                  </a:moveTo>
                  <a:cubicBezTo>
                    <a:pt x="703" y="0"/>
                    <a:pt x="441" y="346"/>
                    <a:pt x="239" y="822"/>
                  </a:cubicBezTo>
                  <a:cubicBezTo>
                    <a:pt x="48" y="1298"/>
                    <a:pt x="1" y="1727"/>
                    <a:pt x="1" y="1727"/>
                  </a:cubicBezTo>
                  <a:cubicBezTo>
                    <a:pt x="1" y="1727"/>
                    <a:pt x="275" y="1393"/>
                    <a:pt x="465" y="917"/>
                  </a:cubicBezTo>
                  <a:cubicBezTo>
                    <a:pt x="656" y="429"/>
                    <a:pt x="703" y="0"/>
                    <a:pt x="7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56"/>
            <p:cNvSpPr/>
            <p:nvPr/>
          </p:nvSpPr>
          <p:spPr>
            <a:xfrm>
              <a:off x="3149500" y="3058250"/>
              <a:ext cx="11925" cy="38725"/>
            </a:xfrm>
            <a:custGeom>
              <a:avLst/>
              <a:gdLst/>
              <a:ahLst/>
              <a:cxnLst/>
              <a:rect l="l" t="t" r="r" b="b"/>
              <a:pathLst>
                <a:path w="477" h="1549" extrusionOk="0">
                  <a:moveTo>
                    <a:pt x="405" y="0"/>
                  </a:moveTo>
                  <a:cubicBezTo>
                    <a:pt x="405" y="0"/>
                    <a:pt x="262" y="346"/>
                    <a:pt x="143" y="762"/>
                  </a:cubicBezTo>
                  <a:cubicBezTo>
                    <a:pt x="36" y="1179"/>
                    <a:pt x="0" y="1548"/>
                    <a:pt x="0" y="1548"/>
                  </a:cubicBezTo>
                  <a:cubicBezTo>
                    <a:pt x="0" y="1548"/>
                    <a:pt x="262" y="1262"/>
                    <a:pt x="357" y="822"/>
                  </a:cubicBezTo>
                  <a:cubicBezTo>
                    <a:pt x="476" y="369"/>
                    <a:pt x="405"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56"/>
            <p:cNvSpPr/>
            <p:nvPr/>
          </p:nvSpPr>
          <p:spPr>
            <a:xfrm>
              <a:off x="2819975" y="2257550"/>
              <a:ext cx="77425" cy="50325"/>
            </a:xfrm>
            <a:custGeom>
              <a:avLst/>
              <a:gdLst/>
              <a:ahLst/>
              <a:cxnLst/>
              <a:rect l="l" t="t" r="r" b="b"/>
              <a:pathLst>
                <a:path w="3097" h="2013" extrusionOk="0">
                  <a:moveTo>
                    <a:pt x="1" y="1"/>
                  </a:moveTo>
                  <a:cubicBezTo>
                    <a:pt x="1" y="1"/>
                    <a:pt x="644" y="548"/>
                    <a:pt x="1489" y="1108"/>
                  </a:cubicBezTo>
                  <a:cubicBezTo>
                    <a:pt x="2334" y="1655"/>
                    <a:pt x="3096" y="2013"/>
                    <a:pt x="3096" y="2013"/>
                  </a:cubicBezTo>
                  <a:cubicBezTo>
                    <a:pt x="3096" y="2013"/>
                    <a:pt x="2465" y="1477"/>
                    <a:pt x="1608" y="905"/>
                  </a:cubicBezTo>
                  <a:cubicBezTo>
                    <a:pt x="763" y="35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56"/>
            <p:cNvSpPr/>
            <p:nvPr/>
          </p:nvSpPr>
          <p:spPr>
            <a:xfrm>
              <a:off x="2892025" y="2280175"/>
              <a:ext cx="9850" cy="16100"/>
            </a:xfrm>
            <a:custGeom>
              <a:avLst/>
              <a:gdLst/>
              <a:ahLst/>
              <a:cxnLst/>
              <a:rect l="l" t="t" r="r" b="b"/>
              <a:pathLst>
                <a:path w="394" h="644" extrusionOk="0">
                  <a:moveTo>
                    <a:pt x="36" y="0"/>
                  </a:moveTo>
                  <a:cubicBezTo>
                    <a:pt x="36" y="0"/>
                    <a:pt x="0" y="203"/>
                    <a:pt x="95" y="381"/>
                  </a:cubicBezTo>
                  <a:cubicBezTo>
                    <a:pt x="179" y="560"/>
                    <a:pt x="357" y="643"/>
                    <a:pt x="357" y="643"/>
                  </a:cubicBezTo>
                  <a:cubicBezTo>
                    <a:pt x="357" y="643"/>
                    <a:pt x="393" y="453"/>
                    <a:pt x="298" y="274"/>
                  </a:cubicBezTo>
                  <a:cubicBezTo>
                    <a:pt x="214" y="96"/>
                    <a:pt x="36"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56"/>
            <p:cNvSpPr/>
            <p:nvPr/>
          </p:nvSpPr>
          <p:spPr>
            <a:xfrm>
              <a:off x="2883675" y="2218850"/>
              <a:ext cx="9250" cy="42900"/>
            </a:xfrm>
            <a:custGeom>
              <a:avLst/>
              <a:gdLst/>
              <a:ahLst/>
              <a:cxnLst/>
              <a:rect l="l" t="t" r="r" b="b"/>
              <a:pathLst>
                <a:path w="370" h="1716" extrusionOk="0">
                  <a:moveTo>
                    <a:pt x="370" y="1"/>
                  </a:moveTo>
                  <a:cubicBezTo>
                    <a:pt x="370" y="1"/>
                    <a:pt x="298" y="72"/>
                    <a:pt x="239" y="215"/>
                  </a:cubicBezTo>
                  <a:cubicBezTo>
                    <a:pt x="144" y="358"/>
                    <a:pt x="60" y="572"/>
                    <a:pt x="25" y="822"/>
                  </a:cubicBezTo>
                  <a:cubicBezTo>
                    <a:pt x="1" y="1072"/>
                    <a:pt x="25" y="1298"/>
                    <a:pt x="72" y="1465"/>
                  </a:cubicBezTo>
                  <a:cubicBezTo>
                    <a:pt x="120" y="1620"/>
                    <a:pt x="156" y="1715"/>
                    <a:pt x="156" y="1715"/>
                  </a:cubicBezTo>
                  <a:cubicBezTo>
                    <a:pt x="156" y="1715"/>
                    <a:pt x="191" y="1310"/>
                    <a:pt x="251" y="846"/>
                  </a:cubicBezTo>
                  <a:cubicBezTo>
                    <a:pt x="298" y="406"/>
                    <a:pt x="370" y="1"/>
                    <a:pt x="3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56"/>
            <p:cNvSpPr/>
            <p:nvPr/>
          </p:nvSpPr>
          <p:spPr>
            <a:xfrm>
              <a:off x="3017025" y="1898575"/>
              <a:ext cx="325075" cy="144975"/>
            </a:xfrm>
            <a:custGeom>
              <a:avLst/>
              <a:gdLst/>
              <a:ahLst/>
              <a:cxnLst/>
              <a:rect l="l" t="t" r="r" b="b"/>
              <a:pathLst>
                <a:path w="13003" h="5799" extrusionOk="0">
                  <a:moveTo>
                    <a:pt x="13002" y="1"/>
                  </a:moveTo>
                  <a:lnTo>
                    <a:pt x="13002" y="1"/>
                  </a:lnTo>
                  <a:cubicBezTo>
                    <a:pt x="13002" y="1"/>
                    <a:pt x="12984" y="25"/>
                    <a:pt x="12965" y="86"/>
                  </a:cubicBezTo>
                  <a:lnTo>
                    <a:pt x="12965" y="86"/>
                  </a:lnTo>
                  <a:cubicBezTo>
                    <a:pt x="12988" y="29"/>
                    <a:pt x="13002" y="1"/>
                    <a:pt x="13002" y="1"/>
                  </a:cubicBezTo>
                  <a:close/>
                  <a:moveTo>
                    <a:pt x="12965" y="86"/>
                  </a:moveTo>
                  <a:lnTo>
                    <a:pt x="12965" y="86"/>
                  </a:lnTo>
                  <a:cubicBezTo>
                    <a:pt x="12959" y="102"/>
                    <a:pt x="12951" y="122"/>
                    <a:pt x="12943" y="143"/>
                  </a:cubicBezTo>
                  <a:cubicBezTo>
                    <a:pt x="12918" y="193"/>
                    <a:pt x="12890" y="253"/>
                    <a:pt x="12850" y="320"/>
                  </a:cubicBezTo>
                  <a:lnTo>
                    <a:pt x="12850" y="320"/>
                  </a:lnTo>
                  <a:cubicBezTo>
                    <a:pt x="12891" y="263"/>
                    <a:pt x="12920" y="214"/>
                    <a:pt x="12943" y="179"/>
                  </a:cubicBezTo>
                  <a:cubicBezTo>
                    <a:pt x="12950" y="141"/>
                    <a:pt x="12958" y="110"/>
                    <a:pt x="12965" y="86"/>
                  </a:cubicBezTo>
                  <a:close/>
                  <a:moveTo>
                    <a:pt x="12850" y="320"/>
                  </a:moveTo>
                  <a:lnTo>
                    <a:pt x="12850" y="320"/>
                  </a:lnTo>
                  <a:cubicBezTo>
                    <a:pt x="12808" y="379"/>
                    <a:pt x="12754" y="446"/>
                    <a:pt x="12681" y="513"/>
                  </a:cubicBezTo>
                  <a:cubicBezTo>
                    <a:pt x="12431" y="798"/>
                    <a:pt x="11931" y="1048"/>
                    <a:pt x="11276" y="1203"/>
                  </a:cubicBezTo>
                  <a:cubicBezTo>
                    <a:pt x="10943" y="1286"/>
                    <a:pt x="10574" y="1334"/>
                    <a:pt x="10181" y="1453"/>
                  </a:cubicBezTo>
                  <a:cubicBezTo>
                    <a:pt x="9800" y="1572"/>
                    <a:pt x="9371" y="1727"/>
                    <a:pt x="9014" y="2037"/>
                  </a:cubicBezTo>
                  <a:cubicBezTo>
                    <a:pt x="8835" y="2179"/>
                    <a:pt x="8669" y="2394"/>
                    <a:pt x="8573" y="2632"/>
                  </a:cubicBezTo>
                  <a:cubicBezTo>
                    <a:pt x="8478" y="2858"/>
                    <a:pt x="8442" y="3108"/>
                    <a:pt x="8335" y="3287"/>
                  </a:cubicBezTo>
                  <a:cubicBezTo>
                    <a:pt x="8240" y="3477"/>
                    <a:pt x="8026" y="3489"/>
                    <a:pt x="7764" y="3525"/>
                  </a:cubicBezTo>
                  <a:cubicBezTo>
                    <a:pt x="7621" y="3537"/>
                    <a:pt x="7478" y="3596"/>
                    <a:pt x="7359" y="3692"/>
                  </a:cubicBezTo>
                  <a:cubicBezTo>
                    <a:pt x="7252" y="3775"/>
                    <a:pt x="7168" y="3882"/>
                    <a:pt x="7073" y="3989"/>
                  </a:cubicBezTo>
                  <a:cubicBezTo>
                    <a:pt x="6775" y="4394"/>
                    <a:pt x="6359" y="4656"/>
                    <a:pt x="5918" y="4823"/>
                  </a:cubicBezTo>
                  <a:cubicBezTo>
                    <a:pt x="5466" y="5001"/>
                    <a:pt x="5001" y="5073"/>
                    <a:pt x="4561" y="5144"/>
                  </a:cubicBezTo>
                  <a:cubicBezTo>
                    <a:pt x="3668" y="5263"/>
                    <a:pt x="2858" y="5382"/>
                    <a:pt x="2192" y="5477"/>
                  </a:cubicBezTo>
                  <a:cubicBezTo>
                    <a:pt x="834" y="5680"/>
                    <a:pt x="1" y="5799"/>
                    <a:pt x="1" y="5799"/>
                  </a:cubicBezTo>
                  <a:cubicBezTo>
                    <a:pt x="1" y="5799"/>
                    <a:pt x="858" y="5727"/>
                    <a:pt x="2203" y="5597"/>
                  </a:cubicBezTo>
                  <a:cubicBezTo>
                    <a:pt x="2894" y="5513"/>
                    <a:pt x="3692" y="5442"/>
                    <a:pt x="4585" y="5335"/>
                  </a:cubicBezTo>
                  <a:cubicBezTo>
                    <a:pt x="5037" y="5275"/>
                    <a:pt x="5513" y="5204"/>
                    <a:pt x="5990" y="5025"/>
                  </a:cubicBezTo>
                  <a:cubicBezTo>
                    <a:pt x="6454" y="4858"/>
                    <a:pt x="6930" y="4561"/>
                    <a:pt x="7252" y="4132"/>
                  </a:cubicBezTo>
                  <a:cubicBezTo>
                    <a:pt x="7418" y="3930"/>
                    <a:pt x="7585" y="3775"/>
                    <a:pt x="7799" y="3751"/>
                  </a:cubicBezTo>
                  <a:cubicBezTo>
                    <a:pt x="7918" y="3715"/>
                    <a:pt x="8061" y="3715"/>
                    <a:pt x="8192" y="3668"/>
                  </a:cubicBezTo>
                  <a:cubicBezTo>
                    <a:pt x="8335" y="3632"/>
                    <a:pt x="8454" y="3513"/>
                    <a:pt x="8538" y="3394"/>
                  </a:cubicBezTo>
                  <a:cubicBezTo>
                    <a:pt x="8680" y="3132"/>
                    <a:pt x="8680" y="2894"/>
                    <a:pt x="8776" y="2691"/>
                  </a:cubicBezTo>
                  <a:cubicBezTo>
                    <a:pt x="8847" y="2501"/>
                    <a:pt x="8978" y="2322"/>
                    <a:pt x="9133" y="2168"/>
                  </a:cubicBezTo>
                  <a:cubicBezTo>
                    <a:pt x="9442" y="1870"/>
                    <a:pt x="9847" y="1715"/>
                    <a:pt x="10216" y="1584"/>
                  </a:cubicBezTo>
                  <a:cubicBezTo>
                    <a:pt x="10585" y="1453"/>
                    <a:pt x="10955" y="1394"/>
                    <a:pt x="11288" y="1286"/>
                  </a:cubicBezTo>
                  <a:cubicBezTo>
                    <a:pt x="11943" y="1096"/>
                    <a:pt x="12443" y="822"/>
                    <a:pt x="12705" y="524"/>
                  </a:cubicBezTo>
                  <a:cubicBezTo>
                    <a:pt x="12767" y="450"/>
                    <a:pt x="12814" y="382"/>
                    <a:pt x="12850" y="32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56"/>
            <p:cNvSpPr/>
            <p:nvPr/>
          </p:nvSpPr>
          <p:spPr>
            <a:xfrm>
              <a:off x="3341475" y="1874775"/>
              <a:ext cx="20275" cy="12225"/>
            </a:xfrm>
            <a:custGeom>
              <a:avLst/>
              <a:gdLst/>
              <a:ahLst/>
              <a:cxnLst/>
              <a:rect l="l" t="t" r="r" b="b"/>
              <a:pathLst>
                <a:path w="811" h="489" extrusionOk="0">
                  <a:moveTo>
                    <a:pt x="810" y="0"/>
                  </a:moveTo>
                  <a:cubicBezTo>
                    <a:pt x="810" y="0"/>
                    <a:pt x="560" y="0"/>
                    <a:pt x="346" y="143"/>
                  </a:cubicBezTo>
                  <a:cubicBezTo>
                    <a:pt x="120" y="286"/>
                    <a:pt x="1" y="488"/>
                    <a:pt x="1" y="488"/>
                  </a:cubicBezTo>
                  <a:cubicBezTo>
                    <a:pt x="1" y="488"/>
                    <a:pt x="239" y="476"/>
                    <a:pt x="465" y="345"/>
                  </a:cubicBezTo>
                  <a:cubicBezTo>
                    <a:pt x="691" y="203"/>
                    <a:pt x="810" y="0"/>
                    <a:pt x="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56"/>
            <p:cNvSpPr/>
            <p:nvPr/>
          </p:nvSpPr>
          <p:spPr>
            <a:xfrm>
              <a:off x="3360525" y="1852150"/>
              <a:ext cx="8975" cy="14300"/>
            </a:xfrm>
            <a:custGeom>
              <a:avLst/>
              <a:gdLst/>
              <a:ahLst/>
              <a:cxnLst/>
              <a:rect l="l" t="t" r="r" b="b"/>
              <a:pathLst>
                <a:path w="359" h="572" extrusionOk="0">
                  <a:moveTo>
                    <a:pt x="358" y="0"/>
                  </a:moveTo>
                  <a:cubicBezTo>
                    <a:pt x="358" y="0"/>
                    <a:pt x="358" y="0"/>
                    <a:pt x="358" y="0"/>
                  </a:cubicBezTo>
                  <a:lnTo>
                    <a:pt x="358" y="0"/>
                  </a:lnTo>
                  <a:cubicBezTo>
                    <a:pt x="358" y="0"/>
                    <a:pt x="358" y="0"/>
                    <a:pt x="358" y="0"/>
                  </a:cubicBezTo>
                  <a:close/>
                  <a:moveTo>
                    <a:pt x="358" y="0"/>
                  </a:moveTo>
                  <a:cubicBezTo>
                    <a:pt x="347" y="4"/>
                    <a:pt x="163" y="35"/>
                    <a:pt x="96" y="215"/>
                  </a:cubicBezTo>
                  <a:cubicBezTo>
                    <a:pt x="1" y="405"/>
                    <a:pt x="132" y="572"/>
                    <a:pt x="132" y="572"/>
                  </a:cubicBezTo>
                  <a:lnTo>
                    <a:pt x="191" y="488"/>
                  </a:lnTo>
                  <a:cubicBezTo>
                    <a:pt x="227" y="441"/>
                    <a:pt x="274" y="381"/>
                    <a:pt x="298" y="310"/>
                  </a:cubicBezTo>
                  <a:cubicBezTo>
                    <a:pt x="310" y="226"/>
                    <a:pt x="334" y="155"/>
                    <a:pt x="346" y="95"/>
                  </a:cubicBezTo>
                  <a:cubicBezTo>
                    <a:pt x="357" y="39"/>
                    <a:pt x="358" y="4"/>
                    <a:pt x="3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56"/>
            <p:cNvSpPr/>
            <p:nvPr/>
          </p:nvSpPr>
          <p:spPr>
            <a:xfrm>
              <a:off x="3643300" y="1914050"/>
              <a:ext cx="105100" cy="200950"/>
            </a:xfrm>
            <a:custGeom>
              <a:avLst/>
              <a:gdLst/>
              <a:ahLst/>
              <a:cxnLst/>
              <a:rect l="l" t="t" r="r" b="b"/>
              <a:pathLst>
                <a:path w="4204" h="8038" extrusionOk="0">
                  <a:moveTo>
                    <a:pt x="155" y="1"/>
                  </a:moveTo>
                  <a:lnTo>
                    <a:pt x="155" y="1"/>
                  </a:lnTo>
                  <a:cubicBezTo>
                    <a:pt x="155" y="1"/>
                    <a:pt x="142" y="21"/>
                    <a:pt x="125" y="61"/>
                  </a:cubicBezTo>
                  <a:lnTo>
                    <a:pt x="125" y="61"/>
                  </a:lnTo>
                  <a:lnTo>
                    <a:pt x="155" y="1"/>
                  </a:lnTo>
                  <a:close/>
                  <a:moveTo>
                    <a:pt x="125" y="61"/>
                  </a:moveTo>
                  <a:lnTo>
                    <a:pt x="108" y="96"/>
                  </a:lnTo>
                  <a:cubicBezTo>
                    <a:pt x="96" y="156"/>
                    <a:pt x="48" y="251"/>
                    <a:pt x="36" y="394"/>
                  </a:cubicBezTo>
                  <a:cubicBezTo>
                    <a:pt x="1" y="656"/>
                    <a:pt x="60" y="1120"/>
                    <a:pt x="477" y="1429"/>
                  </a:cubicBezTo>
                  <a:cubicBezTo>
                    <a:pt x="691" y="1584"/>
                    <a:pt x="965" y="1644"/>
                    <a:pt x="1251" y="1668"/>
                  </a:cubicBezTo>
                  <a:cubicBezTo>
                    <a:pt x="1536" y="1703"/>
                    <a:pt x="1822" y="1763"/>
                    <a:pt x="2096" y="1894"/>
                  </a:cubicBezTo>
                  <a:cubicBezTo>
                    <a:pt x="2382" y="2013"/>
                    <a:pt x="2668" y="2180"/>
                    <a:pt x="2977" y="2334"/>
                  </a:cubicBezTo>
                  <a:cubicBezTo>
                    <a:pt x="3132" y="2418"/>
                    <a:pt x="3275" y="2489"/>
                    <a:pt x="3441" y="2572"/>
                  </a:cubicBezTo>
                  <a:lnTo>
                    <a:pt x="3680" y="2692"/>
                  </a:lnTo>
                  <a:cubicBezTo>
                    <a:pt x="3751" y="2739"/>
                    <a:pt x="3858" y="2787"/>
                    <a:pt x="3870" y="2811"/>
                  </a:cubicBezTo>
                  <a:cubicBezTo>
                    <a:pt x="3918" y="2846"/>
                    <a:pt x="3846" y="3096"/>
                    <a:pt x="3846" y="3275"/>
                  </a:cubicBezTo>
                  <a:cubicBezTo>
                    <a:pt x="3822" y="3477"/>
                    <a:pt x="3846" y="3644"/>
                    <a:pt x="3870" y="3823"/>
                  </a:cubicBezTo>
                  <a:cubicBezTo>
                    <a:pt x="3918" y="4192"/>
                    <a:pt x="3989" y="4501"/>
                    <a:pt x="3989" y="4811"/>
                  </a:cubicBezTo>
                  <a:cubicBezTo>
                    <a:pt x="4001" y="5430"/>
                    <a:pt x="3882" y="6001"/>
                    <a:pt x="3822" y="6478"/>
                  </a:cubicBezTo>
                  <a:cubicBezTo>
                    <a:pt x="3751" y="6954"/>
                    <a:pt x="3727" y="7359"/>
                    <a:pt x="3739" y="7621"/>
                  </a:cubicBezTo>
                  <a:cubicBezTo>
                    <a:pt x="3751" y="7895"/>
                    <a:pt x="3787" y="8037"/>
                    <a:pt x="3787" y="8037"/>
                  </a:cubicBezTo>
                  <a:cubicBezTo>
                    <a:pt x="3787" y="8037"/>
                    <a:pt x="3763" y="7895"/>
                    <a:pt x="3787" y="7597"/>
                  </a:cubicBezTo>
                  <a:cubicBezTo>
                    <a:pt x="3799" y="7323"/>
                    <a:pt x="3846" y="6954"/>
                    <a:pt x="3941" y="6478"/>
                  </a:cubicBezTo>
                  <a:cubicBezTo>
                    <a:pt x="4037" y="6013"/>
                    <a:pt x="4180" y="5454"/>
                    <a:pt x="4180" y="4799"/>
                  </a:cubicBezTo>
                  <a:cubicBezTo>
                    <a:pt x="4203" y="4466"/>
                    <a:pt x="4144" y="4144"/>
                    <a:pt x="4096" y="3799"/>
                  </a:cubicBezTo>
                  <a:cubicBezTo>
                    <a:pt x="4084" y="3632"/>
                    <a:pt x="4061" y="3454"/>
                    <a:pt x="4061" y="3287"/>
                  </a:cubicBezTo>
                  <a:cubicBezTo>
                    <a:pt x="4061" y="3203"/>
                    <a:pt x="4084" y="3132"/>
                    <a:pt x="4096" y="3037"/>
                  </a:cubicBezTo>
                  <a:cubicBezTo>
                    <a:pt x="4108" y="2965"/>
                    <a:pt x="4156" y="2811"/>
                    <a:pt x="4049" y="2680"/>
                  </a:cubicBezTo>
                  <a:cubicBezTo>
                    <a:pt x="3941" y="2561"/>
                    <a:pt x="3858" y="2549"/>
                    <a:pt x="3787" y="2501"/>
                  </a:cubicBezTo>
                  <a:lnTo>
                    <a:pt x="3549" y="2382"/>
                  </a:lnTo>
                  <a:cubicBezTo>
                    <a:pt x="3382" y="2299"/>
                    <a:pt x="3215" y="2215"/>
                    <a:pt x="3072" y="2144"/>
                  </a:cubicBezTo>
                  <a:cubicBezTo>
                    <a:pt x="2751" y="2001"/>
                    <a:pt x="2453" y="1846"/>
                    <a:pt x="2156" y="1715"/>
                  </a:cubicBezTo>
                  <a:cubicBezTo>
                    <a:pt x="1548" y="1429"/>
                    <a:pt x="905" y="1608"/>
                    <a:pt x="536" y="1346"/>
                  </a:cubicBezTo>
                  <a:cubicBezTo>
                    <a:pt x="155" y="1084"/>
                    <a:pt x="48" y="656"/>
                    <a:pt x="60" y="406"/>
                  </a:cubicBezTo>
                  <a:cubicBezTo>
                    <a:pt x="60" y="275"/>
                    <a:pt x="96" y="179"/>
                    <a:pt x="108" y="108"/>
                  </a:cubicBezTo>
                  <a:cubicBezTo>
                    <a:pt x="114" y="90"/>
                    <a:pt x="120" y="74"/>
                    <a:pt x="125" y="6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56"/>
            <p:cNvSpPr/>
            <p:nvPr/>
          </p:nvSpPr>
          <p:spPr>
            <a:xfrm>
              <a:off x="3786175" y="2089575"/>
              <a:ext cx="178625" cy="76025"/>
            </a:xfrm>
            <a:custGeom>
              <a:avLst/>
              <a:gdLst/>
              <a:ahLst/>
              <a:cxnLst/>
              <a:rect l="l" t="t" r="r" b="b"/>
              <a:pathLst>
                <a:path w="7145" h="3041" extrusionOk="0">
                  <a:moveTo>
                    <a:pt x="1419" y="0"/>
                  </a:moveTo>
                  <a:cubicBezTo>
                    <a:pt x="1333" y="0"/>
                    <a:pt x="1241" y="16"/>
                    <a:pt x="1144" y="52"/>
                  </a:cubicBezTo>
                  <a:cubicBezTo>
                    <a:pt x="774" y="207"/>
                    <a:pt x="524" y="385"/>
                    <a:pt x="310" y="409"/>
                  </a:cubicBezTo>
                  <a:cubicBezTo>
                    <a:pt x="278" y="415"/>
                    <a:pt x="248" y="417"/>
                    <a:pt x="221" y="417"/>
                  </a:cubicBezTo>
                  <a:cubicBezTo>
                    <a:pt x="86" y="417"/>
                    <a:pt x="12" y="361"/>
                    <a:pt x="2" y="361"/>
                  </a:cubicBezTo>
                  <a:cubicBezTo>
                    <a:pt x="1" y="361"/>
                    <a:pt x="1" y="361"/>
                    <a:pt x="1" y="362"/>
                  </a:cubicBezTo>
                  <a:lnTo>
                    <a:pt x="1" y="362"/>
                  </a:lnTo>
                  <a:cubicBezTo>
                    <a:pt x="1" y="361"/>
                    <a:pt x="1" y="361"/>
                    <a:pt x="1" y="361"/>
                  </a:cubicBezTo>
                  <a:cubicBezTo>
                    <a:pt x="12" y="361"/>
                    <a:pt x="107" y="446"/>
                    <a:pt x="289" y="446"/>
                  </a:cubicBezTo>
                  <a:cubicBezTo>
                    <a:pt x="300" y="446"/>
                    <a:pt x="311" y="446"/>
                    <a:pt x="322" y="445"/>
                  </a:cubicBezTo>
                  <a:cubicBezTo>
                    <a:pt x="548" y="421"/>
                    <a:pt x="834" y="266"/>
                    <a:pt x="1191" y="159"/>
                  </a:cubicBezTo>
                  <a:cubicBezTo>
                    <a:pt x="1265" y="140"/>
                    <a:pt x="1340" y="126"/>
                    <a:pt x="1415" y="126"/>
                  </a:cubicBezTo>
                  <a:cubicBezTo>
                    <a:pt x="1523" y="126"/>
                    <a:pt x="1629" y="154"/>
                    <a:pt x="1727" y="231"/>
                  </a:cubicBezTo>
                  <a:cubicBezTo>
                    <a:pt x="1894" y="350"/>
                    <a:pt x="2048" y="540"/>
                    <a:pt x="2227" y="719"/>
                  </a:cubicBezTo>
                  <a:cubicBezTo>
                    <a:pt x="2406" y="897"/>
                    <a:pt x="2584" y="1100"/>
                    <a:pt x="2787" y="1290"/>
                  </a:cubicBezTo>
                  <a:cubicBezTo>
                    <a:pt x="2870" y="1374"/>
                    <a:pt x="2989" y="1516"/>
                    <a:pt x="3179" y="1540"/>
                  </a:cubicBezTo>
                  <a:cubicBezTo>
                    <a:pt x="3211" y="1542"/>
                    <a:pt x="3240" y="1543"/>
                    <a:pt x="3267" y="1543"/>
                  </a:cubicBezTo>
                  <a:cubicBezTo>
                    <a:pt x="3321" y="1543"/>
                    <a:pt x="3366" y="1540"/>
                    <a:pt x="3406" y="1540"/>
                  </a:cubicBezTo>
                  <a:cubicBezTo>
                    <a:pt x="3465" y="1540"/>
                    <a:pt x="3513" y="1546"/>
                    <a:pt x="3560" y="1576"/>
                  </a:cubicBezTo>
                  <a:cubicBezTo>
                    <a:pt x="3644" y="1636"/>
                    <a:pt x="3739" y="1755"/>
                    <a:pt x="3834" y="1850"/>
                  </a:cubicBezTo>
                  <a:cubicBezTo>
                    <a:pt x="3941" y="1969"/>
                    <a:pt x="4096" y="2052"/>
                    <a:pt x="4239" y="2088"/>
                  </a:cubicBezTo>
                  <a:cubicBezTo>
                    <a:pt x="4357" y="2121"/>
                    <a:pt x="4474" y="2134"/>
                    <a:pt x="4587" y="2134"/>
                  </a:cubicBezTo>
                  <a:cubicBezTo>
                    <a:pt x="4758" y="2134"/>
                    <a:pt x="4922" y="2105"/>
                    <a:pt x="5073" y="2076"/>
                  </a:cubicBezTo>
                  <a:cubicBezTo>
                    <a:pt x="5311" y="2028"/>
                    <a:pt x="5549" y="1957"/>
                    <a:pt x="5763" y="1945"/>
                  </a:cubicBezTo>
                  <a:cubicBezTo>
                    <a:pt x="5777" y="1942"/>
                    <a:pt x="5791" y="1941"/>
                    <a:pt x="5805" y="1941"/>
                  </a:cubicBezTo>
                  <a:cubicBezTo>
                    <a:pt x="5963" y="1941"/>
                    <a:pt x="6085" y="2121"/>
                    <a:pt x="6227" y="2231"/>
                  </a:cubicBezTo>
                  <a:cubicBezTo>
                    <a:pt x="6787" y="2731"/>
                    <a:pt x="7144" y="3040"/>
                    <a:pt x="7144" y="3040"/>
                  </a:cubicBezTo>
                  <a:cubicBezTo>
                    <a:pt x="7144" y="3040"/>
                    <a:pt x="6823" y="2707"/>
                    <a:pt x="6323" y="2195"/>
                  </a:cubicBezTo>
                  <a:cubicBezTo>
                    <a:pt x="6263" y="2124"/>
                    <a:pt x="6192" y="2052"/>
                    <a:pt x="6120" y="1969"/>
                  </a:cubicBezTo>
                  <a:cubicBezTo>
                    <a:pt x="6037" y="1886"/>
                    <a:pt x="5906" y="1826"/>
                    <a:pt x="5775" y="1826"/>
                  </a:cubicBezTo>
                  <a:cubicBezTo>
                    <a:pt x="5525" y="1826"/>
                    <a:pt x="5299" y="1886"/>
                    <a:pt x="5049" y="1909"/>
                  </a:cubicBezTo>
                  <a:cubicBezTo>
                    <a:pt x="4911" y="1928"/>
                    <a:pt x="4776" y="1944"/>
                    <a:pt x="4644" y="1944"/>
                  </a:cubicBezTo>
                  <a:cubicBezTo>
                    <a:pt x="4526" y="1944"/>
                    <a:pt x="4411" y="1931"/>
                    <a:pt x="4299" y="1897"/>
                  </a:cubicBezTo>
                  <a:cubicBezTo>
                    <a:pt x="4192" y="1874"/>
                    <a:pt x="4096" y="1814"/>
                    <a:pt x="4001" y="1719"/>
                  </a:cubicBezTo>
                  <a:cubicBezTo>
                    <a:pt x="3918" y="1636"/>
                    <a:pt x="3834" y="1493"/>
                    <a:pt x="3680" y="1397"/>
                  </a:cubicBezTo>
                  <a:cubicBezTo>
                    <a:pt x="3675" y="1397"/>
                    <a:pt x="3671" y="1397"/>
                    <a:pt x="3667" y="1397"/>
                  </a:cubicBezTo>
                  <a:cubicBezTo>
                    <a:pt x="2612" y="1397"/>
                    <a:pt x="2227" y="0"/>
                    <a:pt x="14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56"/>
            <p:cNvSpPr/>
            <p:nvPr/>
          </p:nvSpPr>
          <p:spPr>
            <a:xfrm>
              <a:off x="3989475" y="2177475"/>
              <a:ext cx="39200" cy="67600"/>
            </a:xfrm>
            <a:custGeom>
              <a:avLst/>
              <a:gdLst/>
              <a:ahLst/>
              <a:cxnLst/>
              <a:rect l="l" t="t" r="r" b="b"/>
              <a:pathLst>
                <a:path w="1568" h="2704" extrusionOk="0">
                  <a:moveTo>
                    <a:pt x="0" y="1"/>
                  </a:moveTo>
                  <a:cubicBezTo>
                    <a:pt x="1" y="1"/>
                    <a:pt x="346" y="632"/>
                    <a:pt x="893" y="1334"/>
                  </a:cubicBezTo>
                  <a:cubicBezTo>
                    <a:pt x="1155" y="1668"/>
                    <a:pt x="1382" y="1989"/>
                    <a:pt x="1441" y="2251"/>
                  </a:cubicBezTo>
                  <a:cubicBezTo>
                    <a:pt x="1465" y="2382"/>
                    <a:pt x="1465" y="2501"/>
                    <a:pt x="1453" y="2584"/>
                  </a:cubicBezTo>
                  <a:cubicBezTo>
                    <a:pt x="1445" y="2633"/>
                    <a:pt x="1437" y="2671"/>
                    <a:pt x="1432" y="2690"/>
                  </a:cubicBezTo>
                  <a:lnTo>
                    <a:pt x="1432" y="2690"/>
                  </a:lnTo>
                  <a:cubicBezTo>
                    <a:pt x="1459" y="2647"/>
                    <a:pt x="1568" y="2503"/>
                    <a:pt x="1548" y="2239"/>
                  </a:cubicBezTo>
                  <a:cubicBezTo>
                    <a:pt x="1548" y="1930"/>
                    <a:pt x="1346" y="1525"/>
                    <a:pt x="1072" y="1179"/>
                  </a:cubicBezTo>
                  <a:cubicBezTo>
                    <a:pt x="536" y="501"/>
                    <a:pt x="1" y="1"/>
                    <a:pt x="0" y="1"/>
                  </a:cubicBezTo>
                  <a:close/>
                  <a:moveTo>
                    <a:pt x="1432" y="2690"/>
                  </a:moveTo>
                  <a:cubicBezTo>
                    <a:pt x="1427" y="2699"/>
                    <a:pt x="1425" y="2703"/>
                    <a:pt x="1429" y="2703"/>
                  </a:cubicBezTo>
                  <a:cubicBezTo>
                    <a:pt x="1429" y="2703"/>
                    <a:pt x="1430" y="2699"/>
                    <a:pt x="1432" y="269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56"/>
            <p:cNvSpPr/>
            <p:nvPr/>
          </p:nvSpPr>
          <p:spPr>
            <a:xfrm>
              <a:off x="3973100" y="2259050"/>
              <a:ext cx="40500" cy="10550"/>
            </a:xfrm>
            <a:custGeom>
              <a:avLst/>
              <a:gdLst/>
              <a:ahLst/>
              <a:cxnLst/>
              <a:rect l="l" t="t" r="r" b="b"/>
              <a:pathLst>
                <a:path w="1620" h="422" extrusionOk="0">
                  <a:moveTo>
                    <a:pt x="1620" y="0"/>
                  </a:moveTo>
                  <a:cubicBezTo>
                    <a:pt x="1620" y="0"/>
                    <a:pt x="1227" y="71"/>
                    <a:pt x="798" y="167"/>
                  </a:cubicBezTo>
                  <a:cubicBezTo>
                    <a:pt x="370" y="274"/>
                    <a:pt x="1" y="357"/>
                    <a:pt x="1" y="357"/>
                  </a:cubicBezTo>
                  <a:cubicBezTo>
                    <a:pt x="1" y="357"/>
                    <a:pt x="84" y="393"/>
                    <a:pt x="239" y="405"/>
                  </a:cubicBezTo>
                  <a:cubicBezTo>
                    <a:pt x="303" y="416"/>
                    <a:pt x="384" y="421"/>
                    <a:pt x="475" y="421"/>
                  </a:cubicBezTo>
                  <a:cubicBezTo>
                    <a:pt x="587" y="421"/>
                    <a:pt x="715" y="413"/>
                    <a:pt x="846" y="393"/>
                  </a:cubicBezTo>
                  <a:cubicBezTo>
                    <a:pt x="1084" y="322"/>
                    <a:pt x="1275" y="238"/>
                    <a:pt x="1406" y="155"/>
                  </a:cubicBezTo>
                  <a:cubicBezTo>
                    <a:pt x="1548" y="71"/>
                    <a:pt x="1620" y="0"/>
                    <a:pt x="1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56"/>
            <p:cNvSpPr/>
            <p:nvPr/>
          </p:nvSpPr>
          <p:spPr>
            <a:xfrm>
              <a:off x="2862850" y="2550450"/>
              <a:ext cx="45275" cy="6275"/>
            </a:xfrm>
            <a:custGeom>
              <a:avLst/>
              <a:gdLst/>
              <a:ahLst/>
              <a:cxnLst/>
              <a:rect l="l" t="t" r="r" b="b"/>
              <a:pathLst>
                <a:path w="1811" h="251" extrusionOk="0">
                  <a:moveTo>
                    <a:pt x="1810" y="0"/>
                  </a:moveTo>
                  <a:cubicBezTo>
                    <a:pt x="1810" y="0"/>
                    <a:pt x="1381" y="12"/>
                    <a:pt x="905" y="12"/>
                  </a:cubicBezTo>
                  <a:cubicBezTo>
                    <a:pt x="417" y="12"/>
                    <a:pt x="0" y="0"/>
                    <a:pt x="0" y="0"/>
                  </a:cubicBezTo>
                  <a:lnTo>
                    <a:pt x="0" y="0"/>
                  </a:lnTo>
                  <a:cubicBezTo>
                    <a:pt x="0" y="0"/>
                    <a:pt x="84" y="60"/>
                    <a:pt x="250" y="131"/>
                  </a:cubicBezTo>
                  <a:cubicBezTo>
                    <a:pt x="417" y="191"/>
                    <a:pt x="631" y="250"/>
                    <a:pt x="905" y="250"/>
                  </a:cubicBezTo>
                  <a:cubicBezTo>
                    <a:pt x="1167" y="250"/>
                    <a:pt x="1393" y="179"/>
                    <a:pt x="1560" y="119"/>
                  </a:cubicBezTo>
                  <a:cubicBezTo>
                    <a:pt x="1727" y="60"/>
                    <a:pt x="1810" y="0"/>
                    <a:pt x="1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56"/>
            <p:cNvSpPr/>
            <p:nvPr/>
          </p:nvSpPr>
          <p:spPr>
            <a:xfrm>
              <a:off x="2828025" y="2538825"/>
              <a:ext cx="20250" cy="17800"/>
            </a:xfrm>
            <a:custGeom>
              <a:avLst/>
              <a:gdLst/>
              <a:ahLst/>
              <a:cxnLst/>
              <a:rect l="l" t="t" r="r" b="b"/>
              <a:pathLst>
                <a:path w="810" h="712" extrusionOk="0">
                  <a:moveTo>
                    <a:pt x="60" y="1"/>
                  </a:moveTo>
                  <a:cubicBezTo>
                    <a:pt x="60" y="1"/>
                    <a:pt x="24" y="60"/>
                    <a:pt x="0" y="168"/>
                  </a:cubicBezTo>
                  <a:cubicBezTo>
                    <a:pt x="0" y="287"/>
                    <a:pt x="48" y="465"/>
                    <a:pt x="203" y="584"/>
                  </a:cubicBezTo>
                  <a:cubicBezTo>
                    <a:pt x="313" y="677"/>
                    <a:pt x="446" y="712"/>
                    <a:pt x="555" y="712"/>
                  </a:cubicBezTo>
                  <a:cubicBezTo>
                    <a:pt x="587" y="712"/>
                    <a:pt x="616" y="709"/>
                    <a:pt x="643" y="703"/>
                  </a:cubicBezTo>
                  <a:cubicBezTo>
                    <a:pt x="762" y="668"/>
                    <a:pt x="810" y="608"/>
                    <a:pt x="810" y="608"/>
                  </a:cubicBezTo>
                  <a:cubicBezTo>
                    <a:pt x="810" y="608"/>
                    <a:pt x="738" y="608"/>
                    <a:pt x="643" y="584"/>
                  </a:cubicBezTo>
                  <a:cubicBezTo>
                    <a:pt x="536" y="549"/>
                    <a:pt x="453" y="489"/>
                    <a:pt x="346" y="406"/>
                  </a:cubicBezTo>
                  <a:cubicBezTo>
                    <a:pt x="238" y="334"/>
                    <a:pt x="167" y="239"/>
                    <a:pt x="119" y="156"/>
                  </a:cubicBezTo>
                  <a:cubicBezTo>
                    <a:pt x="84" y="72"/>
                    <a:pt x="60"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56"/>
            <p:cNvSpPr/>
            <p:nvPr/>
          </p:nvSpPr>
          <p:spPr>
            <a:xfrm>
              <a:off x="2681575" y="2253975"/>
              <a:ext cx="80975" cy="205400"/>
            </a:xfrm>
            <a:custGeom>
              <a:avLst/>
              <a:gdLst/>
              <a:ahLst/>
              <a:cxnLst/>
              <a:rect l="l" t="t" r="r" b="b"/>
              <a:pathLst>
                <a:path w="3239" h="8216" extrusionOk="0">
                  <a:moveTo>
                    <a:pt x="3239" y="1"/>
                  </a:moveTo>
                  <a:lnTo>
                    <a:pt x="3156" y="84"/>
                  </a:lnTo>
                  <a:lnTo>
                    <a:pt x="3156" y="84"/>
                  </a:lnTo>
                  <a:lnTo>
                    <a:pt x="3239" y="1"/>
                  </a:lnTo>
                  <a:close/>
                  <a:moveTo>
                    <a:pt x="3155" y="84"/>
                  </a:moveTo>
                  <a:lnTo>
                    <a:pt x="3155" y="84"/>
                  </a:lnTo>
                  <a:cubicBezTo>
                    <a:pt x="3151" y="88"/>
                    <a:pt x="3147" y="92"/>
                    <a:pt x="3143" y="96"/>
                  </a:cubicBezTo>
                  <a:lnTo>
                    <a:pt x="3143" y="96"/>
                  </a:lnTo>
                  <a:cubicBezTo>
                    <a:pt x="3143" y="96"/>
                    <a:pt x="3143" y="96"/>
                    <a:pt x="3144" y="96"/>
                  </a:cubicBezTo>
                  <a:lnTo>
                    <a:pt x="3155" y="84"/>
                  </a:lnTo>
                  <a:close/>
                  <a:moveTo>
                    <a:pt x="3143" y="96"/>
                  </a:moveTo>
                  <a:cubicBezTo>
                    <a:pt x="3060" y="144"/>
                    <a:pt x="2977" y="203"/>
                    <a:pt x="2846" y="274"/>
                  </a:cubicBezTo>
                  <a:cubicBezTo>
                    <a:pt x="2572" y="429"/>
                    <a:pt x="2144" y="513"/>
                    <a:pt x="1632" y="727"/>
                  </a:cubicBezTo>
                  <a:cubicBezTo>
                    <a:pt x="1393" y="846"/>
                    <a:pt x="1120" y="1001"/>
                    <a:pt x="941" y="1298"/>
                  </a:cubicBezTo>
                  <a:cubicBezTo>
                    <a:pt x="739" y="1620"/>
                    <a:pt x="786" y="1989"/>
                    <a:pt x="762" y="2334"/>
                  </a:cubicBezTo>
                  <a:cubicBezTo>
                    <a:pt x="762" y="2513"/>
                    <a:pt x="727" y="2668"/>
                    <a:pt x="643" y="2811"/>
                  </a:cubicBezTo>
                  <a:cubicBezTo>
                    <a:pt x="560" y="2941"/>
                    <a:pt x="405" y="3013"/>
                    <a:pt x="239" y="3144"/>
                  </a:cubicBezTo>
                  <a:cubicBezTo>
                    <a:pt x="143" y="3227"/>
                    <a:pt x="72" y="3322"/>
                    <a:pt x="48" y="3442"/>
                  </a:cubicBezTo>
                  <a:cubicBezTo>
                    <a:pt x="0" y="3561"/>
                    <a:pt x="48" y="3739"/>
                    <a:pt x="143" y="3834"/>
                  </a:cubicBezTo>
                  <a:cubicBezTo>
                    <a:pt x="250" y="3918"/>
                    <a:pt x="346" y="3965"/>
                    <a:pt x="381" y="4013"/>
                  </a:cubicBezTo>
                  <a:cubicBezTo>
                    <a:pt x="429" y="4061"/>
                    <a:pt x="441" y="4120"/>
                    <a:pt x="441" y="4215"/>
                  </a:cubicBezTo>
                  <a:cubicBezTo>
                    <a:pt x="441" y="4311"/>
                    <a:pt x="441" y="4430"/>
                    <a:pt x="477" y="4549"/>
                  </a:cubicBezTo>
                  <a:cubicBezTo>
                    <a:pt x="489" y="4668"/>
                    <a:pt x="560" y="4775"/>
                    <a:pt x="643" y="4858"/>
                  </a:cubicBezTo>
                  <a:cubicBezTo>
                    <a:pt x="798" y="5025"/>
                    <a:pt x="1012" y="5120"/>
                    <a:pt x="1203" y="5168"/>
                  </a:cubicBezTo>
                  <a:cubicBezTo>
                    <a:pt x="1620" y="5275"/>
                    <a:pt x="1989" y="5204"/>
                    <a:pt x="2334" y="5263"/>
                  </a:cubicBezTo>
                  <a:cubicBezTo>
                    <a:pt x="2501" y="5275"/>
                    <a:pt x="2667" y="5335"/>
                    <a:pt x="2786" y="5418"/>
                  </a:cubicBezTo>
                  <a:cubicBezTo>
                    <a:pt x="2906" y="5489"/>
                    <a:pt x="2882" y="5585"/>
                    <a:pt x="2798" y="5716"/>
                  </a:cubicBezTo>
                  <a:cubicBezTo>
                    <a:pt x="2703" y="5835"/>
                    <a:pt x="2584" y="5930"/>
                    <a:pt x="2525" y="6097"/>
                  </a:cubicBezTo>
                  <a:cubicBezTo>
                    <a:pt x="2465" y="6251"/>
                    <a:pt x="2465" y="6406"/>
                    <a:pt x="2489" y="6549"/>
                  </a:cubicBezTo>
                  <a:cubicBezTo>
                    <a:pt x="2513" y="6823"/>
                    <a:pt x="2632" y="7049"/>
                    <a:pt x="2727" y="7240"/>
                  </a:cubicBezTo>
                  <a:cubicBezTo>
                    <a:pt x="2810" y="7430"/>
                    <a:pt x="2882" y="7597"/>
                    <a:pt x="2929" y="7752"/>
                  </a:cubicBezTo>
                  <a:cubicBezTo>
                    <a:pt x="2977" y="7894"/>
                    <a:pt x="2977" y="8014"/>
                    <a:pt x="2977" y="8097"/>
                  </a:cubicBezTo>
                  <a:cubicBezTo>
                    <a:pt x="2977" y="8014"/>
                    <a:pt x="2977" y="7894"/>
                    <a:pt x="2941" y="7752"/>
                  </a:cubicBezTo>
                  <a:cubicBezTo>
                    <a:pt x="2917" y="7597"/>
                    <a:pt x="2858" y="7418"/>
                    <a:pt x="2763" y="7228"/>
                  </a:cubicBezTo>
                  <a:cubicBezTo>
                    <a:pt x="2691" y="7037"/>
                    <a:pt x="2584" y="6799"/>
                    <a:pt x="2572" y="6537"/>
                  </a:cubicBezTo>
                  <a:cubicBezTo>
                    <a:pt x="2572" y="6406"/>
                    <a:pt x="2572" y="6275"/>
                    <a:pt x="2632" y="6156"/>
                  </a:cubicBezTo>
                  <a:cubicBezTo>
                    <a:pt x="2679" y="6037"/>
                    <a:pt x="2798" y="5942"/>
                    <a:pt x="2906" y="5811"/>
                  </a:cubicBezTo>
                  <a:cubicBezTo>
                    <a:pt x="2965" y="5751"/>
                    <a:pt x="3025" y="5668"/>
                    <a:pt x="3025" y="5549"/>
                  </a:cubicBezTo>
                  <a:cubicBezTo>
                    <a:pt x="3025" y="5430"/>
                    <a:pt x="2929" y="5323"/>
                    <a:pt x="2858" y="5263"/>
                  </a:cubicBezTo>
                  <a:cubicBezTo>
                    <a:pt x="2703" y="5144"/>
                    <a:pt x="2513" y="5085"/>
                    <a:pt x="2334" y="5049"/>
                  </a:cubicBezTo>
                  <a:cubicBezTo>
                    <a:pt x="1965" y="4977"/>
                    <a:pt x="1572" y="5037"/>
                    <a:pt x="1239" y="4930"/>
                  </a:cubicBezTo>
                  <a:cubicBezTo>
                    <a:pt x="1060" y="4894"/>
                    <a:pt x="893" y="4799"/>
                    <a:pt x="774" y="4680"/>
                  </a:cubicBezTo>
                  <a:cubicBezTo>
                    <a:pt x="655" y="4561"/>
                    <a:pt x="643" y="4418"/>
                    <a:pt x="643" y="4192"/>
                  </a:cubicBezTo>
                  <a:cubicBezTo>
                    <a:pt x="643" y="4084"/>
                    <a:pt x="620" y="3942"/>
                    <a:pt x="524" y="3834"/>
                  </a:cubicBezTo>
                  <a:cubicBezTo>
                    <a:pt x="417" y="3727"/>
                    <a:pt x="310" y="3680"/>
                    <a:pt x="262" y="3644"/>
                  </a:cubicBezTo>
                  <a:cubicBezTo>
                    <a:pt x="179" y="3561"/>
                    <a:pt x="239" y="3406"/>
                    <a:pt x="358" y="3299"/>
                  </a:cubicBezTo>
                  <a:cubicBezTo>
                    <a:pt x="489" y="3192"/>
                    <a:pt x="703" y="3084"/>
                    <a:pt x="798" y="2894"/>
                  </a:cubicBezTo>
                  <a:cubicBezTo>
                    <a:pt x="917" y="2703"/>
                    <a:pt x="941" y="2489"/>
                    <a:pt x="953" y="2310"/>
                  </a:cubicBezTo>
                  <a:cubicBezTo>
                    <a:pt x="965" y="1965"/>
                    <a:pt x="917" y="1620"/>
                    <a:pt x="1072" y="1370"/>
                  </a:cubicBezTo>
                  <a:cubicBezTo>
                    <a:pt x="1215" y="1096"/>
                    <a:pt x="1453" y="929"/>
                    <a:pt x="1691" y="810"/>
                  </a:cubicBezTo>
                  <a:cubicBezTo>
                    <a:pt x="2167" y="572"/>
                    <a:pt x="2620" y="453"/>
                    <a:pt x="2870" y="298"/>
                  </a:cubicBezTo>
                  <a:cubicBezTo>
                    <a:pt x="2992" y="221"/>
                    <a:pt x="3083" y="153"/>
                    <a:pt x="3143" y="96"/>
                  </a:cubicBezTo>
                  <a:close/>
                  <a:moveTo>
                    <a:pt x="2977" y="8097"/>
                  </a:moveTo>
                  <a:cubicBezTo>
                    <a:pt x="2965" y="8168"/>
                    <a:pt x="2965" y="8216"/>
                    <a:pt x="2965" y="8216"/>
                  </a:cubicBezTo>
                  <a:cubicBezTo>
                    <a:pt x="2965" y="8216"/>
                    <a:pt x="2977" y="8168"/>
                    <a:pt x="2977" y="809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56"/>
            <p:cNvSpPr/>
            <p:nvPr/>
          </p:nvSpPr>
          <p:spPr>
            <a:xfrm>
              <a:off x="2775025" y="2251850"/>
              <a:ext cx="36350" cy="10200"/>
            </a:xfrm>
            <a:custGeom>
              <a:avLst/>
              <a:gdLst/>
              <a:ahLst/>
              <a:cxnLst/>
              <a:rect l="l" t="t" r="r" b="b"/>
              <a:pathLst>
                <a:path w="1454" h="408" extrusionOk="0">
                  <a:moveTo>
                    <a:pt x="448" y="1"/>
                  </a:moveTo>
                  <a:cubicBezTo>
                    <a:pt x="361" y="1"/>
                    <a:pt x="282" y="10"/>
                    <a:pt x="215" y="26"/>
                  </a:cubicBezTo>
                  <a:cubicBezTo>
                    <a:pt x="84" y="50"/>
                    <a:pt x="1" y="86"/>
                    <a:pt x="1" y="86"/>
                  </a:cubicBezTo>
                  <a:cubicBezTo>
                    <a:pt x="1" y="86"/>
                    <a:pt x="334" y="169"/>
                    <a:pt x="727" y="264"/>
                  </a:cubicBezTo>
                  <a:cubicBezTo>
                    <a:pt x="1108" y="348"/>
                    <a:pt x="1454" y="407"/>
                    <a:pt x="1454" y="407"/>
                  </a:cubicBezTo>
                  <a:cubicBezTo>
                    <a:pt x="1454" y="407"/>
                    <a:pt x="1394" y="336"/>
                    <a:pt x="1275" y="264"/>
                  </a:cubicBezTo>
                  <a:cubicBezTo>
                    <a:pt x="1156" y="181"/>
                    <a:pt x="977" y="86"/>
                    <a:pt x="775" y="38"/>
                  </a:cubicBezTo>
                  <a:cubicBezTo>
                    <a:pt x="660" y="12"/>
                    <a:pt x="549" y="1"/>
                    <a:pt x="4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56"/>
            <p:cNvSpPr/>
            <p:nvPr/>
          </p:nvSpPr>
          <p:spPr>
            <a:xfrm>
              <a:off x="2835450" y="2655825"/>
              <a:ext cx="167625" cy="327425"/>
            </a:xfrm>
            <a:custGeom>
              <a:avLst/>
              <a:gdLst/>
              <a:ahLst/>
              <a:cxnLst/>
              <a:rect l="l" t="t" r="r" b="b"/>
              <a:pathLst>
                <a:path w="6705" h="13097" extrusionOk="0">
                  <a:moveTo>
                    <a:pt x="692" y="0"/>
                  </a:moveTo>
                  <a:cubicBezTo>
                    <a:pt x="691" y="0"/>
                    <a:pt x="681" y="11"/>
                    <a:pt x="665" y="37"/>
                  </a:cubicBezTo>
                  <a:lnTo>
                    <a:pt x="665" y="37"/>
                  </a:lnTo>
                  <a:lnTo>
                    <a:pt x="692" y="0"/>
                  </a:lnTo>
                  <a:close/>
                  <a:moveTo>
                    <a:pt x="665" y="37"/>
                  </a:moveTo>
                  <a:lnTo>
                    <a:pt x="596" y="131"/>
                  </a:lnTo>
                  <a:cubicBezTo>
                    <a:pt x="537" y="214"/>
                    <a:pt x="465" y="357"/>
                    <a:pt x="382" y="536"/>
                  </a:cubicBezTo>
                  <a:cubicBezTo>
                    <a:pt x="215" y="905"/>
                    <a:pt x="37" y="1465"/>
                    <a:pt x="25" y="2179"/>
                  </a:cubicBezTo>
                  <a:cubicBezTo>
                    <a:pt x="1" y="2893"/>
                    <a:pt x="180" y="3774"/>
                    <a:pt x="739" y="4584"/>
                  </a:cubicBezTo>
                  <a:cubicBezTo>
                    <a:pt x="1287" y="5382"/>
                    <a:pt x="2204" y="5929"/>
                    <a:pt x="3073" y="6560"/>
                  </a:cubicBezTo>
                  <a:cubicBezTo>
                    <a:pt x="3501" y="6882"/>
                    <a:pt x="3906" y="7215"/>
                    <a:pt x="4192" y="7620"/>
                  </a:cubicBezTo>
                  <a:cubicBezTo>
                    <a:pt x="4335" y="7811"/>
                    <a:pt x="4430" y="8037"/>
                    <a:pt x="4454" y="8251"/>
                  </a:cubicBezTo>
                  <a:cubicBezTo>
                    <a:pt x="4502" y="8477"/>
                    <a:pt x="4490" y="8715"/>
                    <a:pt x="4502" y="8954"/>
                  </a:cubicBezTo>
                  <a:cubicBezTo>
                    <a:pt x="4502" y="9192"/>
                    <a:pt x="4525" y="9430"/>
                    <a:pt x="4621" y="9656"/>
                  </a:cubicBezTo>
                  <a:cubicBezTo>
                    <a:pt x="4704" y="9882"/>
                    <a:pt x="4835" y="10073"/>
                    <a:pt x="4990" y="10216"/>
                  </a:cubicBezTo>
                  <a:cubicBezTo>
                    <a:pt x="5287" y="10513"/>
                    <a:pt x="5597" y="10751"/>
                    <a:pt x="5823" y="11025"/>
                  </a:cubicBezTo>
                  <a:cubicBezTo>
                    <a:pt x="6276" y="11561"/>
                    <a:pt x="6478" y="12109"/>
                    <a:pt x="6585" y="12478"/>
                  </a:cubicBezTo>
                  <a:cubicBezTo>
                    <a:pt x="6692" y="12871"/>
                    <a:pt x="6692" y="13097"/>
                    <a:pt x="6692" y="13097"/>
                  </a:cubicBezTo>
                  <a:cubicBezTo>
                    <a:pt x="6692" y="13097"/>
                    <a:pt x="6704" y="12883"/>
                    <a:pt x="6645" y="12478"/>
                  </a:cubicBezTo>
                  <a:cubicBezTo>
                    <a:pt x="6573" y="12097"/>
                    <a:pt x="6395" y="11513"/>
                    <a:pt x="5942" y="10942"/>
                  </a:cubicBezTo>
                  <a:cubicBezTo>
                    <a:pt x="5716" y="10668"/>
                    <a:pt x="5406" y="10406"/>
                    <a:pt x="5144" y="10108"/>
                  </a:cubicBezTo>
                  <a:cubicBezTo>
                    <a:pt x="5002" y="9954"/>
                    <a:pt x="4883" y="9787"/>
                    <a:pt x="4811" y="9596"/>
                  </a:cubicBezTo>
                  <a:cubicBezTo>
                    <a:pt x="4740" y="9406"/>
                    <a:pt x="4728" y="9180"/>
                    <a:pt x="4728" y="8954"/>
                  </a:cubicBezTo>
                  <a:cubicBezTo>
                    <a:pt x="4728" y="8727"/>
                    <a:pt x="4728" y="8477"/>
                    <a:pt x="4692" y="8227"/>
                  </a:cubicBezTo>
                  <a:cubicBezTo>
                    <a:pt x="4644" y="7953"/>
                    <a:pt x="4549" y="7703"/>
                    <a:pt x="4394" y="7477"/>
                  </a:cubicBezTo>
                  <a:cubicBezTo>
                    <a:pt x="4097" y="7037"/>
                    <a:pt x="3668" y="6691"/>
                    <a:pt x="3239" y="6370"/>
                  </a:cubicBezTo>
                  <a:cubicBezTo>
                    <a:pt x="2346" y="5739"/>
                    <a:pt x="1454" y="5215"/>
                    <a:pt x="918" y="4465"/>
                  </a:cubicBezTo>
                  <a:cubicBezTo>
                    <a:pt x="382" y="3715"/>
                    <a:pt x="180" y="2881"/>
                    <a:pt x="156" y="2179"/>
                  </a:cubicBezTo>
                  <a:cubicBezTo>
                    <a:pt x="144" y="1465"/>
                    <a:pt x="275" y="917"/>
                    <a:pt x="418" y="548"/>
                  </a:cubicBezTo>
                  <a:cubicBezTo>
                    <a:pt x="501" y="357"/>
                    <a:pt x="561" y="214"/>
                    <a:pt x="620" y="131"/>
                  </a:cubicBezTo>
                  <a:cubicBezTo>
                    <a:pt x="636" y="88"/>
                    <a:pt x="652" y="57"/>
                    <a:pt x="665" y="3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56"/>
            <p:cNvSpPr/>
            <p:nvPr/>
          </p:nvSpPr>
          <p:spPr>
            <a:xfrm>
              <a:off x="2991725" y="2989475"/>
              <a:ext cx="34850" cy="190525"/>
            </a:xfrm>
            <a:custGeom>
              <a:avLst/>
              <a:gdLst/>
              <a:ahLst/>
              <a:cxnLst/>
              <a:rect l="l" t="t" r="r" b="b"/>
              <a:pathLst>
                <a:path w="1394" h="7621" extrusionOk="0">
                  <a:moveTo>
                    <a:pt x="25" y="1"/>
                  </a:moveTo>
                  <a:cubicBezTo>
                    <a:pt x="25" y="1"/>
                    <a:pt x="25" y="441"/>
                    <a:pt x="1" y="1156"/>
                  </a:cubicBezTo>
                  <a:lnTo>
                    <a:pt x="1" y="2430"/>
                  </a:lnTo>
                  <a:lnTo>
                    <a:pt x="1" y="2787"/>
                  </a:lnTo>
                  <a:cubicBezTo>
                    <a:pt x="25" y="2906"/>
                    <a:pt x="1" y="3049"/>
                    <a:pt x="84" y="3204"/>
                  </a:cubicBezTo>
                  <a:cubicBezTo>
                    <a:pt x="156" y="3358"/>
                    <a:pt x="322" y="3442"/>
                    <a:pt x="358" y="3501"/>
                  </a:cubicBezTo>
                  <a:cubicBezTo>
                    <a:pt x="417" y="3561"/>
                    <a:pt x="417" y="3680"/>
                    <a:pt x="406" y="3811"/>
                  </a:cubicBezTo>
                  <a:cubicBezTo>
                    <a:pt x="394" y="3930"/>
                    <a:pt x="382" y="4109"/>
                    <a:pt x="453" y="4251"/>
                  </a:cubicBezTo>
                  <a:cubicBezTo>
                    <a:pt x="525" y="4406"/>
                    <a:pt x="596" y="4490"/>
                    <a:pt x="644" y="4597"/>
                  </a:cubicBezTo>
                  <a:cubicBezTo>
                    <a:pt x="739" y="4787"/>
                    <a:pt x="703" y="5049"/>
                    <a:pt x="703" y="5287"/>
                  </a:cubicBezTo>
                  <a:cubicBezTo>
                    <a:pt x="703" y="5775"/>
                    <a:pt x="810" y="6204"/>
                    <a:pt x="929" y="6549"/>
                  </a:cubicBezTo>
                  <a:cubicBezTo>
                    <a:pt x="1048" y="6895"/>
                    <a:pt x="1168" y="7157"/>
                    <a:pt x="1251" y="7335"/>
                  </a:cubicBezTo>
                  <a:cubicBezTo>
                    <a:pt x="1346" y="7514"/>
                    <a:pt x="1394" y="7621"/>
                    <a:pt x="1394" y="7621"/>
                  </a:cubicBezTo>
                  <a:cubicBezTo>
                    <a:pt x="1394" y="7621"/>
                    <a:pt x="1358" y="7514"/>
                    <a:pt x="1275" y="7311"/>
                  </a:cubicBezTo>
                  <a:cubicBezTo>
                    <a:pt x="1215" y="7133"/>
                    <a:pt x="1120" y="6847"/>
                    <a:pt x="1037" y="6502"/>
                  </a:cubicBezTo>
                  <a:cubicBezTo>
                    <a:pt x="953" y="6156"/>
                    <a:pt x="870" y="5740"/>
                    <a:pt x="894" y="5287"/>
                  </a:cubicBezTo>
                  <a:cubicBezTo>
                    <a:pt x="918" y="5061"/>
                    <a:pt x="953" y="4787"/>
                    <a:pt x="858" y="4513"/>
                  </a:cubicBezTo>
                  <a:cubicBezTo>
                    <a:pt x="810" y="4370"/>
                    <a:pt x="715" y="4275"/>
                    <a:pt x="679" y="4168"/>
                  </a:cubicBezTo>
                  <a:cubicBezTo>
                    <a:pt x="632" y="4073"/>
                    <a:pt x="632" y="3954"/>
                    <a:pt x="644" y="3823"/>
                  </a:cubicBezTo>
                  <a:cubicBezTo>
                    <a:pt x="644" y="3704"/>
                    <a:pt x="679" y="3513"/>
                    <a:pt x="560" y="3358"/>
                  </a:cubicBezTo>
                  <a:cubicBezTo>
                    <a:pt x="417" y="3216"/>
                    <a:pt x="322" y="3180"/>
                    <a:pt x="286" y="3097"/>
                  </a:cubicBezTo>
                  <a:cubicBezTo>
                    <a:pt x="215" y="2930"/>
                    <a:pt x="239" y="2632"/>
                    <a:pt x="215" y="2406"/>
                  </a:cubicBezTo>
                  <a:cubicBezTo>
                    <a:pt x="179" y="1954"/>
                    <a:pt x="156" y="1513"/>
                    <a:pt x="120" y="1156"/>
                  </a:cubicBezTo>
                  <a:cubicBezTo>
                    <a:pt x="60" y="441"/>
                    <a:pt x="25"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56"/>
            <p:cNvSpPr/>
            <p:nvPr/>
          </p:nvSpPr>
          <p:spPr>
            <a:xfrm>
              <a:off x="3134600" y="2622475"/>
              <a:ext cx="119700" cy="101225"/>
            </a:xfrm>
            <a:custGeom>
              <a:avLst/>
              <a:gdLst/>
              <a:ahLst/>
              <a:cxnLst/>
              <a:rect l="l" t="t" r="r" b="b"/>
              <a:pathLst>
                <a:path w="4788" h="4049" extrusionOk="0">
                  <a:moveTo>
                    <a:pt x="1" y="1"/>
                  </a:moveTo>
                  <a:lnTo>
                    <a:pt x="1" y="1"/>
                  </a:lnTo>
                  <a:cubicBezTo>
                    <a:pt x="1" y="1"/>
                    <a:pt x="84" y="60"/>
                    <a:pt x="215" y="167"/>
                  </a:cubicBezTo>
                  <a:cubicBezTo>
                    <a:pt x="346" y="286"/>
                    <a:pt x="525" y="453"/>
                    <a:pt x="703" y="691"/>
                  </a:cubicBezTo>
                  <a:cubicBezTo>
                    <a:pt x="882" y="929"/>
                    <a:pt x="1060" y="1227"/>
                    <a:pt x="1179" y="1596"/>
                  </a:cubicBezTo>
                  <a:cubicBezTo>
                    <a:pt x="1239" y="1775"/>
                    <a:pt x="1287" y="1965"/>
                    <a:pt x="1334" y="2191"/>
                  </a:cubicBezTo>
                  <a:cubicBezTo>
                    <a:pt x="1370" y="2418"/>
                    <a:pt x="1429" y="2656"/>
                    <a:pt x="1608" y="2858"/>
                  </a:cubicBezTo>
                  <a:cubicBezTo>
                    <a:pt x="1787" y="3072"/>
                    <a:pt x="2025" y="3156"/>
                    <a:pt x="2239" y="3239"/>
                  </a:cubicBezTo>
                  <a:cubicBezTo>
                    <a:pt x="2442" y="3310"/>
                    <a:pt x="2644" y="3382"/>
                    <a:pt x="2834" y="3441"/>
                  </a:cubicBezTo>
                  <a:cubicBezTo>
                    <a:pt x="3204" y="3572"/>
                    <a:pt x="3561" y="3680"/>
                    <a:pt x="3846" y="3775"/>
                  </a:cubicBezTo>
                  <a:cubicBezTo>
                    <a:pt x="4430" y="3953"/>
                    <a:pt x="4787" y="4049"/>
                    <a:pt x="4787" y="4049"/>
                  </a:cubicBezTo>
                  <a:cubicBezTo>
                    <a:pt x="4787" y="4049"/>
                    <a:pt x="4442" y="3906"/>
                    <a:pt x="3870" y="3632"/>
                  </a:cubicBezTo>
                  <a:cubicBezTo>
                    <a:pt x="3596" y="3513"/>
                    <a:pt x="3263" y="3382"/>
                    <a:pt x="2894" y="3239"/>
                  </a:cubicBezTo>
                  <a:cubicBezTo>
                    <a:pt x="2715" y="3156"/>
                    <a:pt x="2525" y="3084"/>
                    <a:pt x="2311" y="3013"/>
                  </a:cubicBezTo>
                  <a:cubicBezTo>
                    <a:pt x="2120" y="2941"/>
                    <a:pt x="1930" y="2846"/>
                    <a:pt x="1787" y="2703"/>
                  </a:cubicBezTo>
                  <a:cubicBezTo>
                    <a:pt x="1525" y="2382"/>
                    <a:pt x="1525" y="1906"/>
                    <a:pt x="1358" y="1525"/>
                  </a:cubicBezTo>
                  <a:cubicBezTo>
                    <a:pt x="1215" y="1132"/>
                    <a:pt x="989" y="822"/>
                    <a:pt x="775" y="596"/>
                  </a:cubicBezTo>
                  <a:cubicBezTo>
                    <a:pt x="572" y="382"/>
                    <a:pt x="382" y="227"/>
                    <a:pt x="227" y="143"/>
                  </a:cubicBezTo>
                  <a:cubicBezTo>
                    <a:pt x="96" y="48"/>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56"/>
            <p:cNvSpPr/>
            <p:nvPr/>
          </p:nvSpPr>
          <p:spPr>
            <a:xfrm>
              <a:off x="3231350" y="2851075"/>
              <a:ext cx="103300" cy="133075"/>
            </a:xfrm>
            <a:custGeom>
              <a:avLst/>
              <a:gdLst/>
              <a:ahLst/>
              <a:cxnLst/>
              <a:rect l="l" t="t" r="r" b="b"/>
              <a:pathLst>
                <a:path w="4132" h="5323" extrusionOk="0">
                  <a:moveTo>
                    <a:pt x="4132" y="1"/>
                  </a:moveTo>
                  <a:cubicBezTo>
                    <a:pt x="4132" y="1"/>
                    <a:pt x="4108" y="84"/>
                    <a:pt x="4084" y="286"/>
                  </a:cubicBezTo>
                  <a:cubicBezTo>
                    <a:pt x="4048" y="441"/>
                    <a:pt x="4001" y="715"/>
                    <a:pt x="3917" y="1013"/>
                  </a:cubicBezTo>
                  <a:cubicBezTo>
                    <a:pt x="3739" y="1620"/>
                    <a:pt x="3370" y="2429"/>
                    <a:pt x="2715" y="3120"/>
                  </a:cubicBezTo>
                  <a:cubicBezTo>
                    <a:pt x="2393" y="3477"/>
                    <a:pt x="2036" y="3763"/>
                    <a:pt x="1679" y="3989"/>
                  </a:cubicBezTo>
                  <a:cubicBezTo>
                    <a:pt x="1346" y="4215"/>
                    <a:pt x="1000" y="4394"/>
                    <a:pt x="727" y="4584"/>
                  </a:cubicBezTo>
                  <a:cubicBezTo>
                    <a:pt x="465" y="4775"/>
                    <a:pt x="286" y="4954"/>
                    <a:pt x="167" y="5108"/>
                  </a:cubicBezTo>
                  <a:cubicBezTo>
                    <a:pt x="48" y="5239"/>
                    <a:pt x="0" y="5323"/>
                    <a:pt x="0" y="5323"/>
                  </a:cubicBezTo>
                  <a:cubicBezTo>
                    <a:pt x="0" y="5323"/>
                    <a:pt x="48" y="5239"/>
                    <a:pt x="179" y="5120"/>
                  </a:cubicBezTo>
                  <a:cubicBezTo>
                    <a:pt x="310" y="4989"/>
                    <a:pt x="524" y="4834"/>
                    <a:pt x="798" y="4668"/>
                  </a:cubicBezTo>
                  <a:cubicBezTo>
                    <a:pt x="1060" y="4513"/>
                    <a:pt x="1417" y="4358"/>
                    <a:pt x="1786" y="4156"/>
                  </a:cubicBezTo>
                  <a:cubicBezTo>
                    <a:pt x="2167" y="3941"/>
                    <a:pt x="2548" y="3656"/>
                    <a:pt x="2893" y="3287"/>
                  </a:cubicBezTo>
                  <a:cubicBezTo>
                    <a:pt x="3572" y="2548"/>
                    <a:pt x="3917" y="1679"/>
                    <a:pt x="4036" y="1036"/>
                  </a:cubicBezTo>
                  <a:cubicBezTo>
                    <a:pt x="4108" y="727"/>
                    <a:pt x="4132" y="465"/>
                    <a:pt x="4132" y="286"/>
                  </a:cubicBezTo>
                  <a:lnTo>
                    <a:pt x="413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56"/>
            <p:cNvSpPr/>
            <p:nvPr/>
          </p:nvSpPr>
          <p:spPr>
            <a:xfrm>
              <a:off x="3301900" y="2895725"/>
              <a:ext cx="39600" cy="58650"/>
            </a:xfrm>
            <a:custGeom>
              <a:avLst/>
              <a:gdLst/>
              <a:ahLst/>
              <a:cxnLst/>
              <a:rect l="l" t="t" r="r" b="b"/>
              <a:pathLst>
                <a:path w="1584" h="2346" extrusionOk="0">
                  <a:moveTo>
                    <a:pt x="1584" y="0"/>
                  </a:moveTo>
                  <a:cubicBezTo>
                    <a:pt x="1584" y="1"/>
                    <a:pt x="1548" y="143"/>
                    <a:pt x="1405" y="405"/>
                  </a:cubicBezTo>
                  <a:cubicBezTo>
                    <a:pt x="1310" y="620"/>
                    <a:pt x="1143" y="941"/>
                    <a:pt x="917" y="1263"/>
                  </a:cubicBezTo>
                  <a:cubicBezTo>
                    <a:pt x="691" y="1596"/>
                    <a:pt x="476" y="1858"/>
                    <a:pt x="298" y="2048"/>
                  </a:cubicBezTo>
                  <a:cubicBezTo>
                    <a:pt x="119" y="2239"/>
                    <a:pt x="0" y="2346"/>
                    <a:pt x="0" y="2346"/>
                  </a:cubicBezTo>
                  <a:cubicBezTo>
                    <a:pt x="0" y="2346"/>
                    <a:pt x="143" y="2286"/>
                    <a:pt x="369" y="2144"/>
                  </a:cubicBezTo>
                  <a:cubicBezTo>
                    <a:pt x="595" y="1989"/>
                    <a:pt x="869" y="1739"/>
                    <a:pt x="1107" y="1393"/>
                  </a:cubicBezTo>
                  <a:cubicBezTo>
                    <a:pt x="1345" y="1060"/>
                    <a:pt x="1465" y="703"/>
                    <a:pt x="1524" y="429"/>
                  </a:cubicBezTo>
                  <a:cubicBezTo>
                    <a:pt x="1584" y="167"/>
                    <a:pt x="1584" y="1"/>
                    <a:pt x="15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56"/>
            <p:cNvSpPr/>
            <p:nvPr/>
          </p:nvSpPr>
          <p:spPr>
            <a:xfrm>
              <a:off x="3531375" y="2505800"/>
              <a:ext cx="61350" cy="90875"/>
            </a:xfrm>
            <a:custGeom>
              <a:avLst/>
              <a:gdLst/>
              <a:ahLst/>
              <a:cxnLst/>
              <a:rect l="l" t="t" r="r" b="b"/>
              <a:pathLst>
                <a:path w="2454" h="3635" extrusionOk="0">
                  <a:moveTo>
                    <a:pt x="798" y="0"/>
                  </a:moveTo>
                  <a:cubicBezTo>
                    <a:pt x="798" y="0"/>
                    <a:pt x="644" y="227"/>
                    <a:pt x="406" y="608"/>
                  </a:cubicBezTo>
                  <a:cubicBezTo>
                    <a:pt x="346" y="703"/>
                    <a:pt x="287" y="798"/>
                    <a:pt x="203" y="917"/>
                  </a:cubicBezTo>
                  <a:cubicBezTo>
                    <a:pt x="144" y="1024"/>
                    <a:pt x="60" y="1131"/>
                    <a:pt x="13" y="1322"/>
                  </a:cubicBezTo>
                  <a:cubicBezTo>
                    <a:pt x="1" y="1429"/>
                    <a:pt x="25" y="1548"/>
                    <a:pt x="84" y="1620"/>
                  </a:cubicBezTo>
                  <a:cubicBezTo>
                    <a:pt x="144" y="1691"/>
                    <a:pt x="227" y="1751"/>
                    <a:pt x="287" y="1798"/>
                  </a:cubicBezTo>
                  <a:cubicBezTo>
                    <a:pt x="406" y="1893"/>
                    <a:pt x="501" y="1989"/>
                    <a:pt x="608" y="2132"/>
                  </a:cubicBezTo>
                  <a:cubicBezTo>
                    <a:pt x="798" y="2393"/>
                    <a:pt x="953" y="2679"/>
                    <a:pt x="1132" y="2929"/>
                  </a:cubicBezTo>
                  <a:cubicBezTo>
                    <a:pt x="1310" y="3179"/>
                    <a:pt x="1513" y="3382"/>
                    <a:pt x="1727" y="3501"/>
                  </a:cubicBezTo>
                  <a:cubicBezTo>
                    <a:pt x="1900" y="3602"/>
                    <a:pt x="2072" y="3634"/>
                    <a:pt x="2200" y="3634"/>
                  </a:cubicBezTo>
                  <a:cubicBezTo>
                    <a:pt x="2223" y="3634"/>
                    <a:pt x="2244" y="3633"/>
                    <a:pt x="2263" y="3632"/>
                  </a:cubicBezTo>
                  <a:cubicBezTo>
                    <a:pt x="2394" y="3620"/>
                    <a:pt x="2453" y="3584"/>
                    <a:pt x="2453" y="3584"/>
                  </a:cubicBezTo>
                  <a:lnTo>
                    <a:pt x="2453" y="3584"/>
                  </a:lnTo>
                  <a:cubicBezTo>
                    <a:pt x="2453" y="3584"/>
                    <a:pt x="2427" y="3589"/>
                    <a:pt x="2371" y="3589"/>
                  </a:cubicBezTo>
                  <a:cubicBezTo>
                    <a:pt x="2342" y="3589"/>
                    <a:pt x="2307" y="3588"/>
                    <a:pt x="2263" y="3584"/>
                  </a:cubicBezTo>
                  <a:cubicBezTo>
                    <a:pt x="2144" y="3572"/>
                    <a:pt x="1977" y="3525"/>
                    <a:pt x="1799" y="3394"/>
                  </a:cubicBezTo>
                  <a:cubicBezTo>
                    <a:pt x="1620" y="3275"/>
                    <a:pt x="1453" y="3084"/>
                    <a:pt x="1310" y="2822"/>
                  </a:cubicBezTo>
                  <a:cubicBezTo>
                    <a:pt x="1156" y="2584"/>
                    <a:pt x="1025" y="2274"/>
                    <a:pt x="798" y="1989"/>
                  </a:cubicBezTo>
                  <a:cubicBezTo>
                    <a:pt x="703" y="1846"/>
                    <a:pt x="560" y="1715"/>
                    <a:pt x="417" y="1620"/>
                  </a:cubicBezTo>
                  <a:cubicBezTo>
                    <a:pt x="263" y="1536"/>
                    <a:pt x="191" y="1453"/>
                    <a:pt x="203" y="1358"/>
                  </a:cubicBezTo>
                  <a:cubicBezTo>
                    <a:pt x="227" y="1250"/>
                    <a:pt x="298" y="1119"/>
                    <a:pt x="358" y="1000"/>
                  </a:cubicBezTo>
                  <a:cubicBezTo>
                    <a:pt x="406" y="881"/>
                    <a:pt x="465" y="774"/>
                    <a:pt x="501" y="667"/>
                  </a:cubicBezTo>
                  <a:cubicBezTo>
                    <a:pt x="703" y="250"/>
                    <a:pt x="798" y="0"/>
                    <a:pt x="7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56"/>
            <p:cNvSpPr/>
            <p:nvPr/>
          </p:nvSpPr>
          <p:spPr>
            <a:xfrm>
              <a:off x="3501325" y="2521275"/>
              <a:ext cx="39000" cy="64900"/>
            </a:xfrm>
            <a:custGeom>
              <a:avLst/>
              <a:gdLst/>
              <a:ahLst/>
              <a:cxnLst/>
              <a:rect l="l" t="t" r="r" b="b"/>
              <a:pathLst>
                <a:path w="1560" h="2596" extrusionOk="0">
                  <a:moveTo>
                    <a:pt x="24" y="0"/>
                  </a:moveTo>
                  <a:cubicBezTo>
                    <a:pt x="24" y="1"/>
                    <a:pt x="0" y="179"/>
                    <a:pt x="36" y="465"/>
                  </a:cubicBezTo>
                  <a:cubicBezTo>
                    <a:pt x="72" y="751"/>
                    <a:pt x="203" y="1132"/>
                    <a:pt x="453" y="1489"/>
                  </a:cubicBezTo>
                  <a:cubicBezTo>
                    <a:pt x="715" y="1846"/>
                    <a:pt x="988" y="2132"/>
                    <a:pt x="1203" y="2310"/>
                  </a:cubicBezTo>
                  <a:cubicBezTo>
                    <a:pt x="1429" y="2489"/>
                    <a:pt x="1560" y="2596"/>
                    <a:pt x="1560" y="2596"/>
                  </a:cubicBezTo>
                  <a:cubicBezTo>
                    <a:pt x="1560" y="2596"/>
                    <a:pt x="1453" y="2465"/>
                    <a:pt x="1286" y="2227"/>
                  </a:cubicBezTo>
                  <a:cubicBezTo>
                    <a:pt x="1131" y="2001"/>
                    <a:pt x="905" y="1703"/>
                    <a:pt x="667" y="1358"/>
                  </a:cubicBezTo>
                  <a:cubicBezTo>
                    <a:pt x="429" y="1012"/>
                    <a:pt x="250" y="691"/>
                    <a:pt x="155" y="441"/>
                  </a:cubicBezTo>
                  <a:cubicBezTo>
                    <a:pt x="60" y="179"/>
                    <a:pt x="24" y="1"/>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56"/>
            <p:cNvSpPr/>
            <p:nvPr/>
          </p:nvSpPr>
          <p:spPr>
            <a:xfrm>
              <a:off x="2866425" y="2238200"/>
              <a:ext cx="101225" cy="116500"/>
            </a:xfrm>
            <a:custGeom>
              <a:avLst/>
              <a:gdLst/>
              <a:ahLst/>
              <a:cxnLst/>
              <a:rect l="l" t="t" r="r" b="b"/>
              <a:pathLst>
                <a:path w="4049" h="4660" extrusionOk="0">
                  <a:moveTo>
                    <a:pt x="3977" y="1"/>
                  </a:moveTo>
                  <a:cubicBezTo>
                    <a:pt x="3977" y="1"/>
                    <a:pt x="3941" y="417"/>
                    <a:pt x="3882" y="1084"/>
                  </a:cubicBezTo>
                  <a:cubicBezTo>
                    <a:pt x="3858" y="1429"/>
                    <a:pt x="3858" y="1846"/>
                    <a:pt x="3810" y="2263"/>
                  </a:cubicBezTo>
                  <a:cubicBezTo>
                    <a:pt x="3798" y="2346"/>
                    <a:pt x="3751" y="2394"/>
                    <a:pt x="3655" y="2429"/>
                  </a:cubicBezTo>
                  <a:cubicBezTo>
                    <a:pt x="3560" y="2453"/>
                    <a:pt x="3441" y="2453"/>
                    <a:pt x="3286" y="2549"/>
                  </a:cubicBezTo>
                  <a:cubicBezTo>
                    <a:pt x="3143" y="2632"/>
                    <a:pt x="3084" y="2799"/>
                    <a:pt x="3060" y="2930"/>
                  </a:cubicBezTo>
                  <a:cubicBezTo>
                    <a:pt x="3036" y="3084"/>
                    <a:pt x="3036" y="3203"/>
                    <a:pt x="3024" y="3322"/>
                  </a:cubicBezTo>
                  <a:cubicBezTo>
                    <a:pt x="2965" y="3799"/>
                    <a:pt x="2572" y="4144"/>
                    <a:pt x="2203" y="4323"/>
                  </a:cubicBezTo>
                  <a:cubicBezTo>
                    <a:pt x="1810" y="4513"/>
                    <a:pt x="1417" y="4525"/>
                    <a:pt x="1084" y="4525"/>
                  </a:cubicBezTo>
                  <a:cubicBezTo>
                    <a:pt x="762" y="4513"/>
                    <a:pt x="488" y="4477"/>
                    <a:pt x="298" y="4454"/>
                  </a:cubicBezTo>
                  <a:cubicBezTo>
                    <a:pt x="107" y="4418"/>
                    <a:pt x="0" y="4406"/>
                    <a:pt x="0" y="4406"/>
                  </a:cubicBezTo>
                  <a:lnTo>
                    <a:pt x="0" y="4406"/>
                  </a:lnTo>
                  <a:cubicBezTo>
                    <a:pt x="0" y="4406"/>
                    <a:pt x="107" y="4430"/>
                    <a:pt x="286" y="4477"/>
                  </a:cubicBezTo>
                  <a:cubicBezTo>
                    <a:pt x="465" y="4525"/>
                    <a:pt x="726" y="4585"/>
                    <a:pt x="1072" y="4632"/>
                  </a:cubicBezTo>
                  <a:cubicBezTo>
                    <a:pt x="1189" y="4648"/>
                    <a:pt x="1315" y="4659"/>
                    <a:pt x="1447" y="4659"/>
                  </a:cubicBezTo>
                  <a:cubicBezTo>
                    <a:pt x="1704" y="4659"/>
                    <a:pt x="1984" y="4619"/>
                    <a:pt x="2274" y="4501"/>
                  </a:cubicBezTo>
                  <a:cubicBezTo>
                    <a:pt x="2703" y="4323"/>
                    <a:pt x="3167" y="3930"/>
                    <a:pt x="3263" y="3346"/>
                  </a:cubicBezTo>
                  <a:cubicBezTo>
                    <a:pt x="3310" y="3072"/>
                    <a:pt x="3274" y="2810"/>
                    <a:pt x="3429" y="2727"/>
                  </a:cubicBezTo>
                  <a:cubicBezTo>
                    <a:pt x="3489" y="2680"/>
                    <a:pt x="3608" y="2668"/>
                    <a:pt x="3739" y="2620"/>
                  </a:cubicBezTo>
                  <a:cubicBezTo>
                    <a:pt x="3810" y="2608"/>
                    <a:pt x="3882" y="2560"/>
                    <a:pt x="3929" y="2501"/>
                  </a:cubicBezTo>
                  <a:cubicBezTo>
                    <a:pt x="3989" y="2441"/>
                    <a:pt x="4001" y="2370"/>
                    <a:pt x="4025" y="2310"/>
                  </a:cubicBezTo>
                  <a:cubicBezTo>
                    <a:pt x="4048" y="1834"/>
                    <a:pt x="4025" y="1441"/>
                    <a:pt x="4025" y="1108"/>
                  </a:cubicBezTo>
                  <a:cubicBezTo>
                    <a:pt x="3989" y="417"/>
                    <a:pt x="3977" y="1"/>
                    <a:pt x="39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56"/>
            <p:cNvSpPr/>
            <p:nvPr/>
          </p:nvSpPr>
          <p:spPr>
            <a:xfrm>
              <a:off x="2961975" y="2262900"/>
              <a:ext cx="25325" cy="52850"/>
            </a:xfrm>
            <a:custGeom>
              <a:avLst/>
              <a:gdLst/>
              <a:ahLst/>
              <a:cxnLst/>
              <a:rect l="l" t="t" r="r" b="b"/>
              <a:pathLst>
                <a:path w="1013" h="2114" extrusionOk="0">
                  <a:moveTo>
                    <a:pt x="1012" y="1"/>
                  </a:moveTo>
                  <a:cubicBezTo>
                    <a:pt x="1012" y="1"/>
                    <a:pt x="976" y="13"/>
                    <a:pt x="917" y="37"/>
                  </a:cubicBezTo>
                  <a:cubicBezTo>
                    <a:pt x="857" y="84"/>
                    <a:pt x="762" y="144"/>
                    <a:pt x="691" y="251"/>
                  </a:cubicBezTo>
                  <a:cubicBezTo>
                    <a:pt x="619" y="358"/>
                    <a:pt x="536" y="501"/>
                    <a:pt x="524" y="679"/>
                  </a:cubicBezTo>
                  <a:cubicBezTo>
                    <a:pt x="500" y="870"/>
                    <a:pt x="572" y="1060"/>
                    <a:pt x="619" y="1227"/>
                  </a:cubicBezTo>
                  <a:cubicBezTo>
                    <a:pt x="714" y="1537"/>
                    <a:pt x="536" y="1822"/>
                    <a:pt x="357" y="1953"/>
                  </a:cubicBezTo>
                  <a:cubicBezTo>
                    <a:pt x="262" y="2037"/>
                    <a:pt x="167" y="2061"/>
                    <a:pt x="107" y="2084"/>
                  </a:cubicBezTo>
                  <a:cubicBezTo>
                    <a:pt x="63" y="2093"/>
                    <a:pt x="26" y="2096"/>
                    <a:pt x="9" y="2096"/>
                  </a:cubicBezTo>
                  <a:lnTo>
                    <a:pt x="9" y="2096"/>
                  </a:lnTo>
                  <a:cubicBezTo>
                    <a:pt x="6" y="2095"/>
                    <a:pt x="4" y="2095"/>
                    <a:pt x="2" y="2095"/>
                  </a:cubicBezTo>
                  <a:cubicBezTo>
                    <a:pt x="1" y="2095"/>
                    <a:pt x="0" y="2095"/>
                    <a:pt x="0" y="2096"/>
                  </a:cubicBezTo>
                  <a:cubicBezTo>
                    <a:pt x="0" y="2096"/>
                    <a:pt x="3" y="2096"/>
                    <a:pt x="9" y="2096"/>
                  </a:cubicBezTo>
                  <a:lnTo>
                    <a:pt x="9" y="2096"/>
                  </a:lnTo>
                  <a:cubicBezTo>
                    <a:pt x="27" y="2100"/>
                    <a:pt x="73" y="2114"/>
                    <a:pt x="142" y="2114"/>
                  </a:cubicBezTo>
                  <a:cubicBezTo>
                    <a:pt x="211" y="2114"/>
                    <a:pt x="304" y="2100"/>
                    <a:pt x="417" y="2049"/>
                  </a:cubicBezTo>
                  <a:cubicBezTo>
                    <a:pt x="536" y="1989"/>
                    <a:pt x="691" y="1906"/>
                    <a:pt x="774" y="1739"/>
                  </a:cubicBezTo>
                  <a:cubicBezTo>
                    <a:pt x="881" y="1584"/>
                    <a:pt x="893" y="1346"/>
                    <a:pt x="834" y="1156"/>
                  </a:cubicBezTo>
                  <a:cubicBezTo>
                    <a:pt x="774" y="965"/>
                    <a:pt x="714" y="810"/>
                    <a:pt x="714" y="679"/>
                  </a:cubicBezTo>
                  <a:cubicBezTo>
                    <a:pt x="714" y="549"/>
                    <a:pt x="750" y="418"/>
                    <a:pt x="798" y="310"/>
                  </a:cubicBezTo>
                  <a:cubicBezTo>
                    <a:pt x="834" y="203"/>
                    <a:pt x="893" y="120"/>
                    <a:pt x="941" y="72"/>
                  </a:cubicBezTo>
                  <a:lnTo>
                    <a:pt x="1012"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56"/>
            <p:cNvSpPr/>
            <p:nvPr/>
          </p:nvSpPr>
          <p:spPr>
            <a:xfrm>
              <a:off x="3109000" y="1947700"/>
              <a:ext cx="270900" cy="134400"/>
            </a:xfrm>
            <a:custGeom>
              <a:avLst/>
              <a:gdLst/>
              <a:ahLst/>
              <a:cxnLst/>
              <a:rect l="l" t="t" r="r" b="b"/>
              <a:pathLst>
                <a:path w="10836" h="5376" extrusionOk="0">
                  <a:moveTo>
                    <a:pt x="10835" y="0"/>
                  </a:moveTo>
                  <a:lnTo>
                    <a:pt x="9407" y="1310"/>
                  </a:lnTo>
                  <a:cubicBezTo>
                    <a:pt x="9181" y="1512"/>
                    <a:pt x="8942" y="1727"/>
                    <a:pt x="8692" y="1965"/>
                  </a:cubicBezTo>
                  <a:cubicBezTo>
                    <a:pt x="8573" y="2060"/>
                    <a:pt x="8442" y="2203"/>
                    <a:pt x="8311" y="2322"/>
                  </a:cubicBezTo>
                  <a:cubicBezTo>
                    <a:pt x="8168" y="2441"/>
                    <a:pt x="8026" y="2560"/>
                    <a:pt x="7859" y="2584"/>
                  </a:cubicBezTo>
                  <a:cubicBezTo>
                    <a:pt x="7829" y="2590"/>
                    <a:pt x="7798" y="2592"/>
                    <a:pt x="7767" y="2592"/>
                  </a:cubicBezTo>
                  <a:cubicBezTo>
                    <a:pt x="7526" y="2592"/>
                    <a:pt x="7232" y="2447"/>
                    <a:pt x="6902" y="2447"/>
                  </a:cubicBezTo>
                  <a:cubicBezTo>
                    <a:pt x="6822" y="2447"/>
                    <a:pt x="6740" y="2456"/>
                    <a:pt x="6656" y="2477"/>
                  </a:cubicBezTo>
                  <a:cubicBezTo>
                    <a:pt x="6192" y="2572"/>
                    <a:pt x="5811" y="2881"/>
                    <a:pt x="5513" y="3227"/>
                  </a:cubicBezTo>
                  <a:cubicBezTo>
                    <a:pt x="5216" y="3584"/>
                    <a:pt x="4990" y="3965"/>
                    <a:pt x="4716" y="4286"/>
                  </a:cubicBezTo>
                  <a:cubicBezTo>
                    <a:pt x="4454" y="4608"/>
                    <a:pt x="4144" y="4846"/>
                    <a:pt x="3799" y="5001"/>
                  </a:cubicBezTo>
                  <a:cubicBezTo>
                    <a:pt x="3404" y="5168"/>
                    <a:pt x="3003" y="5226"/>
                    <a:pt x="2625" y="5226"/>
                  </a:cubicBezTo>
                  <a:cubicBezTo>
                    <a:pt x="2330" y="5226"/>
                    <a:pt x="2049" y="5191"/>
                    <a:pt x="1799" y="5144"/>
                  </a:cubicBezTo>
                  <a:cubicBezTo>
                    <a:pt x="1239" y="5025"/>
                    <a:pt x="787" y="4846"/>
                    <a:pt x="477" y="4751"/>
                  </a:cubicBezTo>
                  <a:cubicBezTo>
                    <a:pt x="168" y="4632"/>
                    <a:pt x="1" y="4572"/>
                    <a:pt x="1" y="4572"/>
                  </a:cubicBezTo>
                  <a:lnTo>
                    <a:pt x="1" y="4572"/>
                  </a:lnTo>
                  <a:cubicBezTo>
                    <a:pt x="1" y="4572"/>
                    <a:pt x="168" y="4644"/>
                    <a:pt x="465" y="4775"/>
                  </a:cubicBezTo>
                  <a:cubicBezTo>
                    <a:pt x="775" y="4905"/>
                    <a:pt x="1203" y="5108"/>
                    <a:pt x="1787" y="5251"/>
                  </a:cubicBezTo>
                  <a:cubicBezTo>
                    <a:pt x="2080" y="5318"/>
                    <a:pt x="2421" y="5376"/>
                    <a:pt x="2786" y="5376"/>
                  </a:cubicBezTo>
                  <a:cubicBezTo>
                    <a:pt x="3132" y="5376"/>
                    <a:pt x="3500" y="5324"/>
                    <a:pt x="3870" y="5179"/>
                  </a:cubicBezTo>
                  <a:cubicBezTo>
                    <a:pt x="4239" y="5048"/>
                    <a:pt x="4597" y="4775"/>
                    <a:pt x="4882" y="4429"/>
                  </a:cubicBezTo>
                  <a:cubicBezTo>
                    <a:pt x="5168" y="4108"/>
                    <a:pt x="5406" y="3715"/>
                    <a:pt x="5692" y="3393"/>
                  </a:cubicBezTo>
                  <a:cubicBezTo>
                    <a:pt x="5966" y="3060"/>
                    <a:pt x="6311" y="2798"/>
                    <a:pt x="6704" y="2703"/>
                  </a:cubicBezTo>
                  <a:cubicBezTo>
                    <a:pt x="6774" y="2689"/>
                    <a:pt x="6847" y="2682"/>
                    <a:pt x="6920" y="2682"/>
                  </a:cubicBezTo>
                  <a:cubicBezTo>
                    <a:pt x="7033" y="2682"/>
                    <a:pt x="7148" y="2698"/>
                    <a:pt x="7264" y="2727"/>
                  </a:cubicBezTo>
                  <a:cubicBezTo>
                    <a:pt x="7397" y="2752"/>
                    <a:pt x="7547" y="2782"/>
                    <a:pt x="7703" y="2782"/>
                  </a:cubicBezTo>
                  <a:cubicBezTo>
                    <a:pt x="7770" y="2782"/>
                    <a:pt x="7838" y="2777"/>
                    <a:pt x="7907" y="2762"/>
                  </a:cubicBezTo>
                  <a:cubicBezTo>
                    <a:pt x="8133" y="2703"/>
                    <a:pt x="8288" y="2572"/>
                    <a:pt x="8430" y="2441"/>
                  </a:cubicBezTo>
                  <a:lnTo>
                    <a:pt x="8811" y="2048"/>
                  </a:lnTo>
                  <a:lnTo>
                    <a:pt x="9502" y="1369"/>
                  </a:lnTo>
                  <a:cubicBezTo>
                    <a:pt x="10335" y="512"/>
                    <a:pt x="10835" y="0"/>
                    <a:pt x="108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56"/>
            <p:cNvSpPr/>
            <p:nvPr/>
          </p:nvSpPr>
          <p:spPr>
            <a:xfrm>
              <a:off x="3293850" y="1989950"/>
              <a:ext cx="95875" cy="39625"/>
            </a:xfrm>
            <a:custGeom>
              <a:avLst/>
              <a:gdLst/>
              <a:ahLst/>
              <a:cxnLst/>
              <a:rect l="l" t="t" r="r" b="b"/>
              <a:pathLst>
                <a:path w="3835" h="1585" extrusionOk="0">
                  <a:moveTo>
                    <a:pt x="3834" y="1"/>
                  </a:moveTo>
                  <a:cubicBezTo>
                    <a:pt x="3834" y="1"/>
                    <a:pt x="3775" y="1"/>
                    <a:pt x="3656" y="25"/>
                  </a:cubicBezTo>
                  <a:cubicBezTo>
                    <a:pt x="3549" y="25"/>
                    <a:pt x="3382" y="48"/>
                    <a:pt x="3191" y="108"/>
                  </a:cubicBezTo>
                  <a:cubicBezTo>
                    <a:pt x="3013" y="179"/>
                    <a:pt x="2787" y="287"/>
                    <a:pt x="2584" y="465"/>
                  </a:cubicBezTo>
                  <a:cubicBezTo>
                    <a:pt x="2477" y="560"/>
                    <a:pt x="2382" y="656"/>
                    <a:pt x="2298" y="775"/>
                  </a:cubicBezTo>
                  <a:cubicBezTo>
                    <a:pt x="2227" y="882"/>
                    <a:pt x="2144" y="989"/>
                    <a:pt x="2048" y="1037"/>
                  </a:cubicBezTo>
                  <a:cubicBezTo>
                    <a:pt x="1941" y="1072"/>
                    <a:pt x="1787" y="1108"/>
                    <a:pt x="1656" y="1132"/>
                  </a:cubicBezTo>
                  <a:cubicBezTo>
                    <a:pt x="1525" y="1168"/>
                    <a:pt x="1382" y="1191"/>
                    <a:pt x="1275" y="1227"/>
                  </a:cubicBezTo>
                  <a:cubicBezTo>
                    <a:pt x="1036" y="1287"/>
                    <a:pt x="810" y="1346"/>
                    <a:pt x="620" y="1406"/>
                  </a:cubicBezTo>
                  <a:cubicBezTo>
                    <a:pt x="227" y="1513"/>
                    <a:pt x="1" y="1584"/>
                    <a:pt x="1" y="1584"/>
                  </a:cubicBezTo>
                  <a:cubicBezTo>
                    <a:pt x="1" y="1584"/>
                    <a:pt x="239" y="1549"/>
                    <a:pt x="632" y="1513"/>
                  </a:cubicBezTo>
                  <a:cubicBezTo>
                    <a:pt x="810" y="1477"/>
                    <a:pt x="1048" y="1453"/>
                    <a:pt x="1298" y="1406"/>
                  </a:cubicBezTo>
                  <a:cubicBezTo>
                    <a:pt x="1429" y="1370"/>
                    <a:pt x="1572" y="1358"/>
                    <a:pt x="1703" y="1334"/>
                  </a:cubicBezTo>
                  <a:cubicBezTo>
                    <a:pt x="1834" y="1299"/>
                    <a:pt x="1989" y="1299"/>
                    <a:pt x="2144" y="1227"/>
                  </a:cubicBezTo>
                  <a:cubicBezTo>
                    <a:pt x="2322" y="1156"/>
                    <a:pt x="2418" y="989"/>
                    <a:pt x="2489" y="882"/>
                  </a:cubicBezTo>
                  <a:cubicBezTo>
                    <a:pt x="2560" y="763"/>
                    <a:pt x="2644" y="679"/>
                    <a:pt x="2727" y="584"/>
                  </a:cubicBezTo>
                  <a:cubicBezTo>
                    <a:pt x="2894" y="406"/>
                    <a:pt x="3084" y="287"/>
                    <a:pt x="3251" y="203"/>
                  </a:cubicBezTo>
                  <a:cubicBezTo>
                    <a:pt x="3418" y="108"/>
                    <a:pt x="3561" y="60"/>
                    <a:pt x="3668" y="37"/>
                  </a:cubicBezTo>
                  <a:cubicBezTo>
                    <a:pt x="3775" y="25"/>
                    <a:pt x="3834" y="1"/>
                    <a:pt x="38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56"/>
            <p:cNvSpPr/>
            <p:nvPr/>
          </p:nvSpPr>
          <p:spPr>
            <a:xfrm>
              <a:off x="3836475" y="1876850"/>
              <a:ext cx="347400" cy="375075"/>
            </a:xfrm>
            <a:custGeom>
              <a:avLst/>
              <a:gdLst/>
              <a:ahLst/>
              <a:cxnLst/>
              <a:rect l="l" t="t" r="r" b="b"/>
              <a:pathLst>
                <a:path w="13896" h="15003" extrusionOk="0">
                  <a:moveTo>
                    <a:pt x="1" y="0"/>
                  </a:moveTo>
                  <a:cubicBezTo>
                    <a:pt x="1" y="1"/>
                    <a:pt x="239" y="167"/>
                    <a:pt x="679" y="453"/>
                  </a:cubicBezTo>
                  <a:cubicBezTo>
                    <a:pt x="906" y="596"/>
                    <a:pt x="1191" y="762"/>
                    <a:pt x="1489" y="989"/>
                  </a:cubicBezTo>
                  <a:cubicBezTo>
                    <a:pt x="1787" y="1191"/>
                    <a:pt x="2144" y="1429"/>
                    <a:pt x="2513" y="1715"/>
                  </a:cubicBezTo>
                  <a:cubicBezTo>
                    <a:pt x="2906" y="2001"/>
                    <a:pt x="3299" y="2298"/>
                    <a:pt x="3739" y="2656"/>
                  </a:cubicBezTo>
                  <a:cubicBezTo>
                    <a:pt x="4168" y="2989"/>
                    <a:pt x="4596" y="3382"/>
                    <a:pt x="5073" y="3787"/>
                  </a:cubicBezTo>
                  <a:cubicBezTo>
                    <a:pt x="6001" y="4596"/>
                    <a:pt x="6978" y="5537"/>
                    <a:pt x="7942" y="6585"/>
                  </a:cubicBezTo>
                  <a:cubicBezTo>
                    <a:pt x="8918" y="7620"/>
                    <a:pt x="9776" y="8680"/>
                    <a:pt x="10526" y="9656"/>
                  </a:cubicBezTo>
                  <a:cubicBezTo>
                    <a:pt x="10895" y="10168"/>
                    <a:pt x="11252" y="10633"/>
                    <a:pt x="11550" y="11085"/>
                  </a:cubicBezTo>
                  <a:cubicBezTo>
                    <a:pt x="11859" y="11538"/>
                    <a:pt x="12121" y="11966"/>
                    <a:pt x="12383" y="12371"/>
                  </a:cubicBezTo>
                  <a:cubicBezTo>
                    <a:pt x="12633" y="12764"/>
                    <a:pt x="12848" y="13133"/>
                    <a:pt x="13038" y="13454"/>
                  </a:cubicBezTo>
                  <a:cubicBezTo>
                    <a:pt x="13229" y="13776"/>
                    <a:pt x="13395" y="14050"/>
                    <a:pt x="13514" y="14288"/>
                  </a:cubicBezTo>
                  <a:cubicBezTo>
                    <a:pt x="13764" y="14752"/>
                    <a:pt x="13895" y="15002"/>
                    <a:pt x="13895" y="15002"/>
                  </a:cubicBezTo>
                  <a:cubicBezTo>
                    <a:pt x="13895" y="15002"/>
                    <a:pt x="13800" y="14740"/>
                    <a:pt x="13633" y="14288"/>
                  </a:cubicBezTo>
                  <a:cubicBezTo>
                    <a:pt x="13538" y="14038"/>
                    <a:pt x="13419" y="13740"/>
                    <a:pt x="13252" y="13395"/>
                  </a:cubicBezTo>
                  <a:cubicBezTo>
                    <a:pt x="13098" y="13050"/>
                    <a:pt x="12931" y="12657"/>
                    <a:pt x="12705" y="12240"/>
                  </a:cubicBezTo>
                  <a:cubicBezTo>
                    <a:pt x="12478" y="11800"/>
                    <a:pt x="12240" y="11347"/>
                    <a:pt x="11966" y="10871"/>
                  </a:cubicBezTo>
                  <a:cubicBezTo>
                    <a:pt x="11693" y="10371"/>
                    <a:pt x="11371" y="9883"/>
                    <a:pt x="11026" y="9347"/>
                  </a:cubicBezTo>
                  <a:cubicBezTo>
                    <a:pt x="10311" y="8311"/>
                    <a:pt x="9466" y="7204"/>
                    <a:pt x="8478" y="6132"/>
                  </a:cubicBezTo>
                  <a:cubicBezTo>
                    <a:pt x="7490" y="5061"/>
                    <a:pt x="6454" y="4144"/>
                    <a:pt x="5478" y="3346"/>
                  </a:cubicBezTo>
                  <a:cubicBezTo>
                    <a:pt x="4966" y="2965"/>
                    <a:pt x="4489" y="2608"/>
                    <a:pt x="4037" y="2298"/>
                  </a:cubicBezTo>
                  <a:cubicBezTo>
                    <a:pt x="3573" y="1965"/>
                    <a:pt x="3120" y="1703"/>
                    <a:pt x="2727" y="1441"/>
                  </a:cubicBezTo>
                  <a:cubicBezTo>
                    <a:pt x="2322" y="1179"/>
                    <a:pt x="1929" y="989"/>
                    <a:pt x="1608" y="810"/>
                  </a:cubicBezTo>
                  <a:cubicBezTo>
                    <a:pt x="1275" y="608"/>
                    <a:pt x="977" y="477"/>
                    <a:pt x="739" y="358"/>
                  </a:cubicBezTo>
                  <a:cubicBezTo>
                    <a:pt x="263" y="120"/>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56"/>
            <p:cNvSpPr/>
            <p:nvPr/>
          </p:nvSpPr>
          <p:spPr>
            <a:xfrm>
              <a:off x="4055550" y="1968825"/>
              <a:ext cx="92000" cy="101525"/>
            </a:xfrm>
            <a:custGeom>
              <a:avLst/>
              <a:gdLst/>
              <a:ahLst/>
              <a:cxnLst/>
              <a:rect l="l" t="t" r="r" b="b"/>
              <a:pathLst>
                <a:path w="3680" h="4061" extrusionOk="0">
                  <a:moveTo>
                    <a:pt x="1" y="0"/>
                  </a:moveTo>
                  <a:cubicBezTo>
                    <a:pt x="1" y="1"/>
                    <a:pt x="167" y="286"/>
                    <a:pt x="465" y="679"/>
                  </a:cubicBezTo>
                  <a:cubicBezTo>
                    <a:pt x="751" y="1084"/>
                    <a:pt x="1167" y="1632"/>
                    <a:pt x="1668" y="2191"/>
                  </a:cubicBezTo>
                  <a:cubicBezTo>
                    <a:pt x="2168" y="2739"/>
                    <a:pt x="2680" y="3215"/>
                    <a:pt x="3049" y="3537"/>
                  </a:cubicBezTo>
                  <a:cubicBezTo>
                    <a:pt x="3430" y="3870"/>
                    <a:pt x="3680" y="4060"/>
                    <a:pt x="3680" y="4060"/>
                  </a:cubicBezTo>
                  <a:cubicBezTo>
                    <a:pt x="3680" y="4060"/>
                    <a:pt x="3573" y="3763"/>
                    <a:pt x="3323" y="3322"/>
                  </a:cubicBezTo>
                  <a:cubicBezTo>
                    <a:pt x="3084" y="2870"/>
                    <a:pt x="2715" y="2275"/>
                    <a:pt x="2191" y="1715"/>
                  </a:cubicBezTo>
                  <a:cubicBezTo>
                    <a:pt x="1668" y="1143"/>
                    <a:pt x="1120" y="715"/>
                    <a:pt x="703" y="429"/>
                  </a:cubicBezTo>
                  <a:cubicBezTo>
                    <a:pt x="286" y="143"/>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56"/>
            <p:cNvSpPr/>
            <p:nvPr/>
          </p:nvSpPr>
          <p:spPr>
            <a:xfrm>
              <a:off x="4118050" y="1960500"/>
              <a:ext cx="47075" cy="58950"/>
            </a:xfrm>
            <a:custGeom>
              <a:avLst/>
              <a:gdLst/>
              <a:ahLst/>
              <a:cxnLst/>
              <a:rect l="l" t="t" r="r" b="b"/>
              <a:pathLst>
                <a:path w="1883" h="2358" extrusionOk="0">
                  <a:moveTo>
                    <a:pt x="1" y="0"/>
                  </a:moveTo>
                  <a:cubicBezTo>
                    <a:pt x="1" y="0"/>
                    <a:pt x="49" y="203"/>
                    <a:pt x="168" y="453"/>
                  </a:cubicBezTo>
                  <a:cubicBezTo>
                    <a:pt x="287" y="703"/>
                    <a:pt x="465" y="1048"/>
                    <a:pt x="715" y="1357"/>
                  </a:cubicBezTo>
                  <a:cubicBezTo>
                    <a:pt x="965" y="1667"/>
                    <a:pt x="1263" y="1929"/>
                    <a:pt x="1489" y="2084"/>
                  </a:cubicBezTo>
                  <a:cubicBezTo>
                    <a:pt x="1715" y="2262"/>
                    <a:pt x="1882" y="2358"/>
                    <a:pt x="1882" y="2358"/>
                  </a:cubicBezTo>
                  <a:cubicBezTo>
                    <a:pt x="1882" y="2358"/>
                    <a:pt x="1858" y="2167"/>
                    <a:pt x="1775" y="1881"/>
                  </a:cubicBezTo>
                  <a:cubicBezTo>
                    <a:pt x="1680" y="1607"/>
                    <a:pt x="1537" y="1238"/>
                    <a:pt x="1263" y="917"/>
                  </a:cubicBezTo>
                  <a:cubicBezTo>
                    <a:pt x="1001" y="584"/>
                    <a:pt x="692" y="357"/>
                    <a:pt x="430" y="214"/>
                  </a:cubicBezTo>
                  <a:cubicBezTo>
                    <a:pt x="180"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56"/>
            <p:cNvSpPr/>
            <p:nvPr/>
          </p:nvSpPr>
          <p:spPr>
            <a:xfrm>
              <a:off x="2483025" y="1774950"/>
              <a:ext cx="1815750" cy="1529175"/>
            </a:xfrm>
            <a:custGeom>
              <a:avLst/>
              <a:gdLst/>
              <a:ahLst/>
              <a:cxnLst/>
              <a:rect l="l" t="t" r="r" b="b"/>
              <a:pathLst>
                <a:path w="72630" h="61167" extrusionOk="0">
                  <a:moveTo>
                    <a:pt x="62423" y="3596"/>
                  </a:moveTo>
                  <a:cubicBezTo>
                    <a:pt x="62491" y="3596"/>
                    <a:pt x="62561" y="3614"/>
                    <a:pt x="62616" y="3660"/>
                  </a:cubicBezTo>
                  <a:cubicBezTo>
                    <a:pt x="62687" y="3707"/>
                    <a:pt x="62735" y="3803"/>
                    <a:pt x="62759" y="3886"/>
                  </a:cubicBezTo>
                  <a:lnTo>
                    <a:pt x="64199" y="18090"/>
                  </a:lnTo>
                  <a:cubicBezTo>
                    <a:pt x="64199" y="18209"/>
                    <a:pt x="64247" y="18304"/>
                    <a:pt x="64283" y="18412"/>
                  </a:cubicBezTo>
                  <a:lnTo>
                    <a:pt x="71879" y="33652"/>
                  </a:lnTo>
                  <a:cubicBezTo>
                    <a:pt x="71939" y="33771"/>
                    <a:pt x="71915" y="33902"/>
                    <a:pt x="71831" y="34009"/>
                  </a:cubicBezTo>
                  <a:lnTo>
                    <a:pt x="68593" y="37819"/>
                  </a:lnTo>
                  <a:cubicBezTo>
                    <a:pt x="68545" y="37866"/>
                    <a:pt x="68498" y="37926"/>
                    <a:pt x="68474" y="37985"/>
                  </a:cubicBezTo>
                  <a:lnTo>
                    <a:pt x="63735" y="46820"/>
                  </a:lnTo>
                  <a:cubicBezTo>
                    <a:pt x="63723" y="46832"/>
                    <a:pt x="63723" y="46856"/>
                    <a:pt x="63711" y="46867"/>
                  </a:cubicBezTo>
                  <a:lnTo>
                    <a:pt x="59877" y="51999"/>
                  </a:lnTo>
                  <a:cubicBezTo>
                    <a:pt x="59818" y="52094"/>
                    <a:pt x="59735" y="52130"/>
                    <a:pt x="59627" y="52130"/>
                  </a:cubicBezTo>
                  <a:cubicBezTo>
                    <a:pt x="59508" y="52130"/>
                    <a:pt x="59425" y="52094"/>
                    <a:pt x="59366" y="52011"/>
                  </a:cubicBezTo>
                  <a:lnTo>
                    <a:pt x="58389" y="50856"/>
                  </a:lnTo>
                  <a:cubicBezTo>
                    <a:pt x="58318" y="50761"/>
                    <a:pt x="58294" y="50630"/>
                    <a:pt x="58330" y="50523"/>
                  </a:cubicBezTo>
                  <a:lnTo>
                    <a:pt x="59306" y="47879"/>
                  </a:lnTo>
                  <a:cubicBezTo>
                    <a:pt x="59377" y="47653"/>
                    <a:pt x="59377" y="47415"/>
                    <a:pt x="59282" y="47213"/>
                  </a:cubicBezTo>
                  <a:lnTo>
                    <a:pt x="57722" y="43188"/>
                  </a:lnTo>
                  <a:cubicBezTo>
                    <a:pt x="57699" y="43117"/>
                    <a:pt x="57699" y="43022"/>
                    <a:pt x="57722" y="42950"/>
                  </a:cubicBezTo>
                  <a:lnTo>
                    <a:pt x="58473" y="40902"/>
                  </a:lnTo>
                  <a:cubicBezTo>
                    <a:pt x="58544" y="40664"/>
                    <a:pt x="58532" y="40390"/>
                    <a:pt x="58425" y="40176"/>
                  </a:cubicBezTo>
                  <a:lnTo>
                    <a:pt x="57318" y="37902"/>
                  </a:lnTo>
                  <a:cubicBezTo>
                    <a:pt x="57306" y="37878"/>
                    <a:pt x="57294" y="37819"/>
                    <a:pt x="57294" y="37771"/>
                  </a:cubicBezTo>
                  <a:lnTo>
                    <a:pt x="57258" y="34366"/>
                  </a:lnTo>
                  <a:cubicBezTo>
                    <a:pt x="57258" y="34306"/>
                    <a:pt x="57258" y="34247"/>
                    <a:pt x="57246" y="34187"/>
                  </a:cubicBezTo>
                  <a:lnTo>
                    <a:pt x="57139" y="33699"/>
                  </a:lnTo>
                  <a:cubicBezTo>
                    <a:pt x="57080" y="33413"/>
                    <a:pt x="56889" y="33175"/>
                    <a:pt x="56627" y="33044"/>
                  </a:cubicBezTo>
                  <a:cubicBezTo>
                    <a:pt x="56484" y="32985"/>
                    <a:pt x="56353" y="32949"/>
                    <a:pt x="56222" y="32949"/>
                  </a:cubicBezTo>
                  <a:cubicBezTo>
                    <a:pt x="56067" y="32949"/>
                    <a:pt x="55925" y="32997"/>
                    <a:pt x="55817" y="33092"/>
                  </a:cubicBezTo>
                  <a:lnTo>
                    <a:pt x="55627" y="33187"/>
                  </a:lnTo>
                  <a:cubicBezTo>
                    <a:pt x="55579" y="33219"/>
                    <a:pt x="55521" y="33235"/>
                    <a:pt x="55466" y="33235"/>
                  </a:cubicBezTo>
                  <a:cubicBezTo>
                    <a:pt x="55439" y="33235"/>
                    <a:pt x="55413" y="33231"/>
                    <a:pt x="55389" y="33223"/>
                  </a:cubicBezTo>
                  <a:cubicBezTo>
                    <a:pt x="55195" y="33159"/>
                    <a:pt x="54932" y="33128"/>
                    <a:pt x="54605" y="33128"/>
                  </a:cubicBezTo>
                  <a:cubicBezTo>
                    <a:pt x="53825" y="33128"/>
                    <a:pt x="52677" y="33304"/>
                    <a:pt x="51210" y="33640"/>
                  </a:cubicBezTo>
                  <a:cubicBezTo>
                    <a:pt x="50840" y="33724"/>
                    <a:pt x="50469" y="33762"/>
                    <a:pt x="50101" y="33762"/>
                  </a:cubicBezTo>
                  <a:cubicBezTo>
                    <a:pt x="47301" y="33762"/>
                    <a:pt x="44650" y="31563"/>
                    <a:pt x="43840" y="30806"/>
                  </a:cubicBezTo>
                  <a:cubicBezTo>
                    <a:pt x="43745" y="30723"/>
                    <a:pt x="43721" y="30604"/>
                    <a:pt x="43745" y="30484"/>
                  </a:cubicBezTo>
                  <a:lnTo>
                    <a:pt x="44566" y="27258"/>
                  </a:lnTo>
                  <a:cubicBezTo>
                    <a:pt x="44626" y="27032"/>
                    <a:pt x="44602" y="26782"/>
                    <a:pt x="44483" y="26567"/>
                  </a:cubicBezTo>
                  <a:lnTo>
                    <a:pt x="42887" y="23698"/>
                  </a:lnTo>
                  <a:cubicBezTo>
                    <a:pt x="42816" y="23567"/>
                    <a:pt x="42828" y="23400"/>
                    <a:pt x="42947" y="23293"/>
                  </a:cubicBezTo>
                  <a:lnTo>
                    <a:pt x="46352" y="20186"/>
                  </a:lnTo>
                  <a:lnTo>
                    <a:pt x="49186" y="18066"/>
                  </a:lnTo>
                  <a:cubicBezTo>
                    <a:pt x="49221" y="18042"/>
                    <a:pt x="49281" y="18007"/>
                    <a:pt x="49340" y="18007"/>
                  </a:cubicBezTo>
                  <a:lnTo>
                    <a:pt x="55055" y="17495"/>
                  </a:lnTo>
                  <a:cubicBezTo>
                    <a:pt x="55073" y="17488"/>
                    <a:pt x="55090" y="17485"/>
                    <a:pt x="55108" y="17485"/>
                  </a:cubicBezTo>
                  <a:cubicBezTo>
                    <a:pt x="55150" y="17485"/>
                    <a:pt x="55192" y="17502"/>
                    <a:pt x="55234" y="17519"/>
                  </a:cubicBezTo>
                  <a:lnTo>
                    <a:pt x="57794" y="18828"/>
                  </a:lnTo>
                  <a:cubicBezTo>
                    <a:pt x="57935" y="18909"/>
                    <a:pt x="58093" y="18938"/>
                    <a:pt x="58246" y="18938"/>
                  </a:cubicBezTo>
                  <a:cubicBezTo>
                    <a:pt x="58274" y="18938"/>
                    <a:pt x="58302" y="18937"/>
                    <a:pt x="58330" y="18935"/>
                  </a:cubicBezTo>
                  <a:lnTo>
                    <a:pt x="59580" y="18804"/>
                  </a:lnTo>
                  <a:cubicBezTo>
                    <a:pt x="59901" y="18769"/>
                    <a:pt x="60163" y="18578"/>
                    <a:pt x="60318" y="18304"/>
                  </a:cubicBezTo>
                  <a:cubicBezTo>
                    <a:pt x="60449" y="18042"/>
                    <a:pt x="60461" y="17709"/>
                    <a:pt x="60318" y="17435"/>
                  </a:cubicBezTo>
                  <a:lnTo>
                    <a:pt x="60151" y="17114"/>
                  </a:lnTo>
                  <a:cubicBezTo>
                    <a:pt x="60056" y="16959"/>
                    <a:pt x="59937" y="16816"/>
                    <a:pt x="59782" y="16733"/>
                  </a:cubicBezTo>
                  <a:lnTo>
                    <a:pt x="58270" y="15864"/>
                  </a:lnTo>
                  <a:cubicBezTo>
                    <a:pt x="58246" y="15852"/>
                    <a:pt x="58211" y="15828"/>
                    <a:pt x="58199" y="15804"/>
                  </a:cubicBezTo>
                  <a:lnTo>
                    <a:pt x="57770" y="15375"/>
                  </a:lnTo>
                  <a:cubicBezTo>
                    <a:pt x="57585" y="15190"/>
                    <a:pt x="57343" y="15101"/>
                    <a:pt x="57098" y="15101"/>
                  </a:cubicBezTo>
                  <a:cubicBezTo>
                    <a:pt x="57044" y="15101"/>
                    <a:pt x="56990" y="15105"/>
                    <a:pt x="56937" y="15114"/>
                  </a:cubicBezTo>
                  <a:lnTo>
                    <a:pt x="55639" y="15316"/>
                  </a:lnTo>
                  <a:cubicBezTo>
                    <a:pt x="55621" y="15319"/>
                    <a:pt x="55605" y="15321"/>
                    <a:pt x="55589" y="15321"/>
                  </a:cubicBezTo>
                  <a:cubicBezTo>
                    <a:pt x="55550" y="15321"/>
                    <a:pt x="55514" y="15312"/>
                    <a:pt x="55472" y="15304"/>
                  </a:cubicBezTo>
                  <a:lnTo>
                    <a:pt x="54734" y="15030"/>
                  </a:lnTo>
                  <a:cubicBezTo>
                    <a:pt x="54651" y="15006"/>
                    <a:pt x="54591" y="14947"/>
                    <a:pt x="54555" y="14875"/>
                  </a:cubicBezTo>
                  <a:lnTo>
                    <a:pt x="54282" y="14352"/>
                  </a:lnTo>
                  <a:cubicBezTo>
                    <a:pt x="54114" y="14032"/>
                    <a:pt x="53786" y="13844"/>
                    <a:pt x="53444" y="13844"/>
                  </a:cubicBezTo>
                  <a:cubicBezTo>
                    <a:pt x="53301" y="13844"/>
                    <a:pt x="53156" y="13877"/>
                    <a:pt x="53019" y="13947"/>
                  </a:cubicBezTo>
                  <a:lnTo>
                    <a:pt x="52769" y="14078"/>
                  </a:lnTo>
                  <a:cubicBezTo>
                    <a:pt x="52722" y="14101"/>
                    <a:pt x="52671" y="14113"/>
                    <a:pt x="52622" y="14113"/>
                  </a:cubicBezTo>
                  <a:cubicBezTo>
                    <a:pt x="52573" y="14113"/>
                    <a:pt x="52525" y="14101"/>
                    <a:pt x="52484" y="14078"/>
                  </a:cubicBezTo>
                  <a:lnTo>
                    <a:pt x="51841" y="13780"/>
                  </a:lnTo>
                  <a:cubicBezTo>
                    <a:pt x="51718" y="13721"/>
                    <a:pt x="51580" y="13691"/>
                    <a:pt x="51441" y="13691"/>
                  </a:cubicBezTo>
                  <a:cubicBezTo>
                    <a:pt x="51271" y="13691"/>
                    <a:pt x="51098" y="13736"/>
                    <a:pt x="50948" y="13828"/>
                  </a:cubicBezTo>
                  <a:cubicBezTo>
                    <a:pt x="50686" y="13994"/>
                    <a:pt x="50519" y="14292"/>
                    <a:pt x="50507" y="14602"/>
                  </a:cubicBezTo>
                  <a:lnTo>
                    <a:pt x="50483" y="15054"/>
                  </a:lnTo>
                  <a:cubicBezTo>
                    <a:pt x="50472" y="15125"/>
                    <a:pt x="50460" y="15197"/>
                    <a:pt x="50400" y="15256"/>
                  </a:cubicBezTo>
                  <a:cubicBezTo>
                    <a:pt x="50091" y="15602"/>
                    <a:pt x="49269" y="16411"/>
                    <a:pt x="48328" y="16614"/>
                  </a:cubicBezTo>
                  <a:cubicBezTo>
                    <a:pt x="48285" y="16622"/>
                    <a:pt x="48241" y="16626"/>
                    <a:pt x="48198" y="16626"/>
                  </a:cubicBezTo>
                  <a:cubicBezTo>
                    <a:pt x="47494" y="16626"/>
                    <a:pt x="46738" y="15597"/>
                    <a:pt x="46435" y="15137"/>
                  </a:cubicBezTo>
                  <a:cubicBezTo>
                    <a:pt x="46376" y="15054"/>
                    <a:pt x="46364" y="14959"/>
                    <a:pt x="46400" y="14875"/>
                  </a:cubicBezTo>
                  <a:cubicBezTo>
                    <a:pt x="46412" y="14780"/>
                    <a:pt x="46471" y="14709"/>
                    <a:pt x="46566" y="14661"/>
                  </a:cubicBezTo>
                  <a:lnTo>
                    <a:pt x="48317" y="13744"/>
                  </a:lnTo>
                  <a:cubicBezTo>
                    <a:pt x="48495" y="13637"/>
                    <a:pt x="48638" y="13482"/>
                    <a:pt x="48733" y="13292"/>
                  </a:cubicBezTo>
                  <a:lnTo>
                    <a:pt x="49805" y="10923"/>
                  </a:lnTo>
                  <a:cubicBezTo>
                    <a:pt x="49852" y="10827"/>
                    <a:pt x="49864" y="10720"/>
                    <a:pt x="49876" y="10613"/>
                  </a:cubicBezTo>
                  <a:lnTo>
                    <a:pt x="49971" y="9649"/>
                  </a:lnTo>
                  <a:cubicBezTo>
                    <a:pt x="49995" y="9351"/>
                    <a:pt x="49876" y="9065"/>
                    <a:pt x="49674" y="8875"/>
                  </a:cubicBezTo>
                  <a:cubicBezTo>
                    <a:pt x="49496" y="8717"/>
                    <a:pt x="49278" y="8624"/>
                    <a:pt x="49039" y="8624"/>
                  </a:cubicBezTo>
                  <a:cubicBezTo>
                    <a:pt x="48989" y="8624"/>
                    <a:pt x="48939" y="8628"/>
                    <a:pt x="48888" y="8637"/>
                  </a:cubicBezTo>
                  <a:lnTo>
                    <a:pt x="48150" y="8756"/>
                  </a:lnTo>
                  <a:cubicBezTo>
                    <a:pt x="48130" y="8758"/>
                    <a:pt x="48111" y="8760"/>
                    <a:pt x="48092" y="8760"/>
                  </a:cubicBezTo>
                  <a:cubicBezTo>
                    <a:pt x="48032" y="8760"/>
                    <a:pt x="47975" y="8744"/>
                    <a:pt x="47912" y="8708"/>
                  </a:cubicBezTo>
                  <a:lnTo>
                    <a:pt x="47185" y="8232"/>
                  </a:lnTo>
                  <a:cubicBezTo>
                    <a:pt x="47029" y="8132"/>
                    <a:pt x="46851" y="8083"/>
                    <a:pt x="46674" y="8083"/>
                  </a:cubicBezTo>
                  <a:cubicBezTo>
                    <a:pt x="46556" y="8083"/>
                    <a:pt x="46438" y="8105"/>
                    <a:pt x="46328" y="8148"/>
                  </a:cubicBezTo>
                  <a:lnTo>
                    <a:pt x="46126" y="8220"/>
                  </a:lnTo>
                  <a:cubicBezTo>
                    <a:pt x="46089" y="8229"/>
                    <a:pt x="46050" y="8235"/>
                    <a:pt x="46011" y="8235"/>
                  </a:cubicBezTo>
                  <a:cubicBezTo>
                    <a:pt x="45949" y="8235"/>
                    <a:pt x="45886" y="8221"/>
                    <a:pt x="45828" y="8184"/>
                  </a:cubicBezTo>
                  <a:cubicBezTo>
                    <a:pt x="45745" y="8125"/>
                    <a:pt x="45685" y="8041"/>
                    <a:pt x="45673" y="7934"/>
                  </a:cubicBezTo>
                  <a:lnTo>
                    <a:pt x="45447" y="5839"/>
                  </a:lnTo>
                  <a:cubicBezTo>
                    <a:pt x="45435" y="5684"/>
                    <a:pt x="45507" y="5553"/>
                    <a:pt x="45638" y="5493"/>
                  </a:cubicBezTo>
                  <a:lnTo>
                    <a:pt x="49079" y="3957"/>
                  </a:lnTo>
                  <a:cubicBezTo>
                    <a:pt x="49120" y="3940"/>
                    <a:pt x="49168" y="3931"/>
                    <a:pt x="49215" y="3931"/>
                  </a:cubicBezTo>
                  <a:cubicBezTo>
                    <a:pt x="49263" y="3931"/>
                    <a:pt x="49311" y="3940"/>
                    <a:pt x="49352" y="3957"/>
                  </a:cubicBezTo>
                  <a:lnTo>
                    <a:pt x="51817" y="5124"/>
                  </a:lnTo>
                  <a:cubicBezTo>
                    <a:pt x="51948" y="5176"/>
                    <a:pt x="52078" y="5210"/>
                    <a:pt x="52214" y="5210"/>
                  </a:cubicBezTo>
                  <a:cubicBezTo>
                    <a:pt x="52263" y="5210"/>
                    <a:pt x="52314" y="5205"/>
                    <a:pt x="52365" y="5196"/>
                  </a:cubicBezTo>
                  <a:lnTo>
                    <a:pt x="62366" y="3600"/>
                  </a:lnTo>
                  <a:cubicBezTo>
                    <a:pt x="62385" y="3598"/>
                    <a:pt x="62404" y="3596"/>
                    <a:pt x="62423" y="3596"/>
                  </a:cubicBezTo>
                  <a:close/>
                  <a:moveTo>
                    <a:pt x="62475" y="2955"/>
                  </a:moveTo>
                  <a:cubicBezTo>
                    <a:pt x="62422" y="2955"/>
                    <a:pt x="62370" y="2959"/>
                    <a:pt x="62318" y="2969"/>
                  </a:cubicBezTo>
                  <a:lnTo>
                    <a:pt x="52317" y="4553"/>
                  </a:lnTo>
                  <a:cubicBezTo>
                    <a:pt x="52300" y="4560"/>
                    <a:pt x="52281" y="4563"/>
                    <a:pt x="52262" y="4563"/>
                  </a:cubicBezTo>
                  <a:cubicBezTo>
                    <a:pt x="52217" y="4563"/>
                    <a:pt x="52169" y="4546"/>
                    <a:pt x="52127" y="4529"/>
                  </a:cubicBezTo>
                  <a:lnTo>
                    <a:pt x="49674" y="3362"/>
                  </a:lnTo>
                  <a:cubicBezTo>
                    <a:pt x="49543" y="3303"/>
                    <a:pt x="49409" y="3273"/>
                    <a:pt x="49275" y="3273"/>
                  </a:cubicBezTo>
                  <a:cubicBezTo>
                    <a:pt x="49141" y="3273"/>
                    <a:pt x="49007" y="3303"/>
                    <a:pt x="48876" y="3362"/>
                  </a:cubicBezTo>
                  <a:lnTo>
                    <a:pt x="45411" y="4946"/>
                  </a:lnTo>
                  <a:cubicBezTo>
                    <a:pt x="45042" y="5124"/>
                    <a:pt x="44816" y="5505"/>
                    <a:pt x="44864" y="5910"/>
                  </a:cubicBezTo>
                  <a:lnTo>
                    <a:pt x="45090" y="8006"/>
                  </a:lnTo>
                  <a:cubicBezTo>
                    <a:pt x="45114" y="8291"/>
                    <a:pt x="45280" y="8565"/>
                    <a:pt x="45530" y="8708"/>
                  </a:cubicBezTo>
                  <a:cubicBezTo>
                    <a:pt x="45678" y="8799"/>
                    <a:pt x="45851" y="8845"/>
                    <a:pt x="46021" y="8845"/>
                  </a:cubicBezTo>
                  <a:cubicBezTo>
                    <a:pt x="46140" y="8845"/>
                    <a:pt x="46257" y="8823"/>
                    <a:pt x="46364" y="8779"/>
                  </a:cubicBezTo>
                  <a:lnTo>
                    <a:pt x="46554" y="8708"/>
                  </a:lnTo>
                  <a:cubicBezTo>
                    <a:pt x="46594" y="8690"/>
                    <a:pt x="46633" y="8683"/>
                    <a:pt x="46671" y="8683"/>
                  </a:cubicBezTo>
                  <a:cubicBezTo>
                    <a:pt x="46737" y="8683"/>
                    <a:pt x="46799" y="8706"/>
                    <a:pt x="46852" y="8744"/>
                  </a:cubicBezTo>
                  <a:lnTo>
                    <a:pt x="47590" y="9220"/>
                  </a:lnTo>
                  <a:cubicBezTo>
                    <a:pt x="47736" y="9311"/>
                    <a:pt x="47910" y="9367"/>
                    <a:pt x="48090" y="9367"/>
                  </a:cubicBezTo>
                  <a:cubicBezTo>
                    <a:pt x="48145" y="9367"/>
                    <a:pt x="48201" y="9362"/>
                    <a:pt x="48257" y="9351"/>
                  </a:cubicBezTo>
                  <a:lnTo>
                    <a:pt x="48983" y="9232"/>
                  </a:lnTo>
                  <a:cubicBezTo>
                    <a:pt x="49001" y="9230"/>
                    <a:pt x="49018" y="9229"/>
                    <a:pt x="49035" y="9229"/>
                  </a:cubicBezTo>
                  <a:cubicBezTo>
                    <a:pt x="49124" y="9229"/>
                    <a:pt x="49209" y="9255"/>
                    <a:pt x="49269" y="9315"/>
                  </a:cubicBezTo>
                  <a:cubicBezTo>
                    <a:pt x="49340" y="9375"/>
                    <a:pt x="49388" y="9482"/>
                    <a:pt x="49376" y="9589"/>
                  </a:cubicBezTo>
                  <a:lnTo>
                    <a:pt x="49281" y="10553"/>
                  </a:lnTo>
                  <a:cubicBezTo>
                    <a:pt x="49281" y="10589"/>
                    <a:pt x="49269" y="10625"/>
                    <a:pt x="49257" y="10661"/>
                  </a:cubicBezTo>
                  <a:lnTo>
                    <a:pt x="48186" y="13030"/>
                  </a:lnTo>
                  <a:cubicBezTo>
                    <a:pt x="48150" y="13089"/>
                    <a:pt x="48090" y="13149"/>
                    <a:pt x="48031" y="13173"/>
                  </a:cubicBezTo>
                  <a:lnTo>
                    <a:pt x="46281" y="14101"/>
                  </a:lnTo>
                  <a:cubicBezTo>
                    <a:pt x="46042" y="14221"/>
                    <a:pt x="45864" y="14435"/>
                    <a:pt x="45804" y="14697"/>
                  </a:cubicBezTo>
                  <a:cubicBezTo>
                    <a:pt x="45721" y="14947"/>
                    <a:pt x="45769" y="15209"/>
                    <a:pt x="45923" y="15435"/>
                  </a:cubicBezTo>
                  <a:cubicBezTo>
                    <a:pt x="46462" y="16276"/>
                    <a:pt x="47255" y="17205"/>
                    <a:pt x="48161" y="17205"/>
                  </a:cubicBezTo>
                  <a:cubicBezTo>
                    <a:pt x="48255" y="17205"/>
                    <a:pt x="48351" y="17195"/>
                    <a:pt x="48447" y="17173"/>
                  </a:cubicBezTo>
                  <a:cubicBezTo>
                    <a:pt x="49555" y="16935"/>
                    <a:pt x="50483" y="16018"/>
                    <a:pt x="50841" y="15625"/>
                  </a:cubicBezTo>
                  <a:cubicBezTo>
                    <a:pt x="50995" y="15471"/>
                    <a:pt x="51067" y="15256"/>
                    <a:pt x="51079" y="15030"/>
                  </a:cubicBezTo>
                  <a:lnTo>
                    <a:pt x="51103" y="14590"/>
                  </a:lnTo>
                  <a:cubicBezTo>
                    <a:pt x="51114" y="14482"/>
                    <a:pt x="51174" y="14375"/>
                    <a:pt x="51257" y="14316"/>
                  </a:cubicBezTo>
                  <a:cubicBezTo>
                    <a:pt x="51314" y="14284"/>
                    <a:pt x="51370" y="14270"/>
                    <a:pt x="51427" y="14270"/>
                  </a:cubicBezTo>
                  <a:cubicBezTo>
                    <a:pt x="51478" y="14270"/>
                    <a:pt x="51528" y="14281"/>
                    <a:pt x="51579" y="14304"/>
                  </a:cubicBezTo>
                  <a:lnTo>
                    <a:pt x="52210" y="14602"/>
                  </a:lnTo>
                  <a:cubicBezTo>
                    <a:pt x="52338" y="14660"/>
                    <a:pt x="52477" y="14689"/>
                    <a:pt x="52615" y="14689"/>
                  </a:cubicBezTo>
                  <a:cubicBezTo>
                    <a:pt x="52760" y="14689"/>
                    <a:pt x="52903" y="14657"/>
                    <a:pt x="53031" y="14590"/>
                  </a:cubicBezTo>
                  <a:lnTo>
                    <a:pt x="53281" y="14459"/>
                  </a:lnTo>
                  <a:cubicBezTo>
                    <a:pt x="53332" y="14433"/>
                    <a:pt x="53385" y="14421"/>
                    <a:pt x="53436" y="14421"/>
                  </a:cubicBezTo>
                  <a:cubicBezTo>
                    <a:pt x="53555" y="14421"/>
                    <a:pt x="53667" y="14485"/>
                    <a:pt x="53734" y="14602"/>
                  </a:cubicBezTo>
                  <a:lnTo>
                    <a:pt x="53996" y="15125"/>
                  </a:lnTo>
                  <a:cubicBezTo>
                    <a:pt x="54115" y="15352"/>
                    <a:pt x="54293" y="15506"/>
                    <a:pt x="54520" y="15590"/>
                  </a:cubicBezTo>
                  <a:lnTo>
                    <a:pt x="55270" y="15852"/>
                  </a:lnTo>
                  <a:cubicBezTo>
                    <a:pt x="55367" y="15892"/>
                    <a:pt x="55476" y="15911"/>
                    <a:pt x="55588" y="15911"/>
                  </a:cubicBezTo>
                  <a:cubicBezTo>
                    <a:pt x="55640" y="15911"/>
                    <a:pt x="55693" y="15907"/>
                    <a:pt x="55746" y="15899"/>
                  </a:cubicBezTo>
                  <a:lnTo>
                    <a:pt x="57032" y="15685"/>
                  </a:lnTo>
                  <a:cubicBezTo>
                    <a:pt x="57051" y="15681"/>
                    <a:pt x="57070" y="15679"/>
                    <a:pt x="57089" y="15679"/>
                  </a:cubicBezTo>
                  <a:cubicBezTo>
                    <a:pt x="57176" y="15679"/>
                    <a:pt x="57259" y="15721"/>
                    <a:pt x="57318" y="15780"/>
                  </a:cubicBezTo>
                  <a:lnTo>
                    <a:pt x="57746" y="16209"/>
                  </a:lnTo>
                  <a:cubicBezTo>
                    <a:pt x="57806" y="16280"/>
                    <a:pt x="57889" y="16328"/>
                    <a:pt x="57961" y="16376"/>
                  </a:cubicBezTo>
                  <a:lnTo>
                    <a:pt x="59461" y="17233"/>
                  </a:lnTo>
                  <a:cubicBezTo>
                    <a:pt x="59520" y="17269"/>
                    <a:pt x="59568" y="17316"/>
                    <a:pt x="59592" y="17376"/>
                  </a:cubicBezTo>
                  <a:lnTo>
                    <a:pt x="59758" y="17685"/>
                  </a:lnTo>
                  <a:cubicBezTo>
                    <a:pt x="59818" y="17792"/>
                    <a:pt x="59818" y="17888"/>
                    <a:pt x="59758" y="17995"/>
                  </a:cubicBezTo>
                  <a:cubicBezTo>
                    <a:pt x="59711" y="18102"/>
                    <a:pt x="59616" y="18162"/>
                    <a:pt x="59508" y="18173"/>
                  </a:cubicBezTo>
                  <a:lnTo>
                    <a:pt x="58258" y="18304"/>
                  </a:lnTo>
                  <a:cubicBezTo>
                    <a:pt x="58237" y="18311"/>
                    <a:pt x="58217" y="18314"/>
                    <a:pt x="58198" y="18314"/>
                  </a:cubicBezTo>
                  <a:cubicBezTo>
                    <a:pt x="58152" y="18314"/>
                    <a:pt x="58110" y="18297"/>
                    <a:pt x="58068" y="18281"/>
                  </a:cubicBezTo>
                  <a:lnTo>
                    <a:pt x="55508" y="16971"/>
                  </a:lnTo>
                  <a:cubicBezTo>
                    <a:pt x="55367" y="16890"/>
                    <a:pt x="55218" y="16861"/>
                    <a:pt x="55067" y="16861"/>
                  </a:cubicBezTo>
                  <a:cubicBezTo>
                    <a:pt x="55039" y="16861"/>
                    <a:pt x="55012" y="16862"/>
                    <a:pt x="54984" y="16864"/>
                  </a:cubicBezTo>
                  <a:lnTo>
                    <a:pt x="49269" y="17388"/>
                  </a:lnTo>
                  <a:cubicBezTo>
                    <a:pt x="49102" y="17400"/>
                    <a:pt x="48924" y="17459"/>
                    <a:pt x="48793" y="17566"/>
                  </a:cubicBezTo>
                  <a:lnTo>
                    <a:pt x="45959" y="19674"/>
                  </a:lnTo>
                  <a:cubicBezTo>
                    <a:pt x="45935" y="19697"/>
                    <a:pt x="45923" y="19721"/>
                    <a:pt x="45888" y="19733"/>
                  </a:cubicBezTo>
                  <a:lnTo>
                    <a:pt x="42494" y="22829"/>
                  </a:lnTo>
                  <a:cubicBezTo>
                    <a:pt x="42173" y="23115"/>
                    <a:pt x="42090" y="23591"/>
                    <a:pt x="42304" y="23984"/>
                  </a:cubicBezTo>
                  <a:lnTo>
                    <a:pt x="43899" y="26853"/>
                  </a:lnTo>
                  <a:cubicBezTo>
                    <a:pt x="43935" y="26924"/>
                    <a:pt x="43935" y="27020"/>
                    <a:pt x="43923" y="27091"/>
                  </a:cubicBezTo>
                  <a:lnTo>
                    <a:pt x="43102" y="30318"/>
                  </a:lnTo>
                  <a:cubicBezTo>
                    <a:pt x="43030" y="30663"/>
                    <a:pt x="43137" y="31008"/>
                    <a:pt x="43387" y="31246"/>
                  </a:cubicBezTo>
                  <a:cubicBezTo>
                    <a:pt x="44258" y="32033"/>
                    <a:pt x="47057" y="34361"/>
                    <a:pt x="50072" y="34361"/>
                  </a:cubicBezTo>
                  <a:cubicBezTo>
                    <a:pt x="50480" y="34361"/>
                    <a:pt x="50893" y="34318"/>
                    <a:pt x="51305" y="34223"/>
                  </a:cubicBezTo>
                  <a:cubicBezTo>
                    <a:pt x="53044" y="33822"/>
                    <a:pt x="54030" y="33724"/>
                    <a:pt x="54581" y="33724"/>
                  </a:cubicBezTo>
                  <a:cubicBezTo>
                    <a:pt x="54898" y="33724"/>
                    <a:pt x="55071" y="33756"/>
                    <a:pt x="55163" y="33782"/>
                  </a:cubicBezTo>
                  <a:cubicBezTo>
                    <a:pt x="55251" y="33813"/>
                    <a:pt x="55341" y="33828"/>
                    <a:pt x="55430" y="33828"/>
                  </a:cubicBezTo>
                  <a:cubicBezTo>
                    <a:pt x="55583" y="33828"/>
                    <a:pt x="55735" y="33786"/>
                    <a:pt x="55877" y="33711"/>
                  </a:cubicBezTo>
                  <a:lnTo>
                    <a:pt x="56067" y="33604"/>
                  </a:lnTo>
                  <a:cubicBezTo>
                    <a:pt x="56118" y="33572"/>
                    <a:pt x="56175" y="33558"/>
                    <a:pt x="56229" y="33558"/>
                  </a:cubicBezTo>
                  <a:cubicBezTo>
                    <a:pt x="56278" y="33558"/>
                    <a:pt x="56326" y="33569"/>
                    <a:pt x="56365" y="33592"/>
                  </a:cubicBezTo>
                  <a:cubicBezTo>
                    <a:pt x="56460" y="33640"/>
                    <a:pt x="56532" y="33723"/>
                    <a:pt x="56544" y="33830"/>
                  </a:cubicBezTo>
                  <a:lnTo>
                    <a:pt x="56651" y="34318"/>
                  </a:lnTo>
                  <a:lnTo>
                    <a:pt x="56651" y="34378"/>
                  </a:lnTo>
                  <a:lnTo>
                    <a:pt x="56687" y="37795"/>
                  </a:lnTo>
                  <a:cubicBezTo>
                    <a:pt x="56687" y="37926"/>
                    <a:pt x="56710" y="38069"/>
                    <a:pt x="56770" y="38188"/>
                  </a:cubicBezTo>
                  <a:lnTo>
                    <a:pt x="57877" y="40450"/>
                  </a:lnTo>
                  <a:cubicBezTo>
                    <a:pt x="57913" y="40533"/>
                    <a:pt x="57913" y="40617"/>
                    <a:pt x="57889" y="40712"/>
                  </a:cubicBezTo>
                  <a:lnTo>
                    <a:pt x="57139" y="42760"/>
                  </a:lnTo>
                  <a:cubicBezTo>
                    <a:pt x="57068" y="42986"/>
                    <a:pt x="57068" y="43224"/>
                    <a:pt x="57163" y="43427"/>
                  </a:cubicBezTo>
                  <a:lnTo>
                    <a:pt x="58723" y="47451"/>
                  </a:lnTo>
                  <a:cubicBezTo>
                    <a:pt x="58746" y="47522"/>
                    <a:pt x="58746" y="47618"/>
                    <a:pt x="58723" y="47689"/>
                  </a:cubicBezTo>
                  <a:lnTo>
                    <a:pt x="57758" y="50332"/>
                  </a:lnTo>
                  <a:cubicBezTo>
                    <a:pt x="57639" y="50654"/>
                    <a:pt x="57711" y="51011"/>
                    <a:pt x="57913" y="51261"/>
                  </a:cubicBezTo>
                  <a:lnTo>
                    <a:pt x="58889" y="52416"/>
                  </a:lnTo>
                  <a:cubicBezTo>
                    <a:pt x="59080" y="52642"/>
                    <a:pt x="59330" y="52761"/>
                    <a:pt x="59616" y="52761"/>
                  </a:cubicBezTo>
                  <a:cubicBezTo>
                    <a:pt x="59627" y="52761"/>
                    <a:pt x="59639" y="52761"/>
                    <a:pt x="59699" y="52737"/>
                  </a:cubicBezTo>
                  <a:cubicBezTo>
                    <a:pt x="59985" y="52737"/>
                    <a:pt x="60258" y="52594"/>
                    <a:pt x="60437" y="52356"/>
                  </a:cubicBezTo>
                  <a:lnTo>
                    <a:pt x="64259" y="47225"/>
                  </a:lnTo>
                  <a:cubicBezTo>
                    <a:pt x="64283" y="47177"/>
                    <a:pt x="64307" y="47153"/>
                    <a:pt x="64330" y="47106"/>
                  </a:cubicBezTo>
                  <a:lnTo>
                    <a:pt x="69069" y="38271"/>
                  </a:lnTo>
                  <a:cubicBezTo>
                    <a:pt x="69081" y="38247"/>
                    <a:pt x="69093" y="38223"/>
                    <a:pt x="69105" y="38212"/>
                  </a:cubicBezTo>
                  <a:lnTo>
                    <a:pt x="72355" y="34378"/>
                  </a:lnTo>
                  <a:cubicBezTo>
                    <a:pt x="72593" y="34104"/>
                    <a:pt x="72629" y="33699"/>
                    <a:pt x="72474" y="33354"/>
                  </a:cubicBezTo>
                  <a:lnTo>
                    <a:pt x="64878" y="18114"/>
                  </a:lnTo>
                  <a:cubicBezTo>
                    <a:pt x="64866" y="18066"/>
                    <a:pt x="64854" y="18042"/>
                    <a:pt x="64854" y="17995"/>
                  </a:cubicBezTo>
                  <a:lnTo>
                    <a:pt x="63402" y="3803"/>
                  </a:lnTo>
                  <a:cubicBezTo>
                    <a:pt x="63390" y="3541"/>
                    <a:pt x="63259" y="3303"/>
                    <a:pt x="63045" y="3148"/>
                  </a:cubicBezTo>
                  <a:cubicBezTo>
                    <a:pt x="62884" y="3025"/>
                    <a:pt x="62678" y="2955"/>
                    <a:pt x="62475" y="2955"/>
                  </a:cubicBezTo>
                  <a:close/>
                  <a:moveTo>
                    <a:pt x="27341" y="619"/>
                  </a:moveTo>
                  <a:cubicBezTo>
                    <a:pt x="27356" y="619"/>
                    <a:pt x="27370" y="621"/>
                    <a:pt x="27385" y="624"/>
                  </a:cubicBezTo>
                  <a:lnTo>
                    <a:pt x="36125" y="2029"/>
                  </a:lnTo>
                  <a:cubicBezTo>
                    <a:pt x="36220" y="2040"/>
                    <a:pt x="36303" y="2088"/>
                    <a:pt x="36351" y="2160"/>
                  </a:cubicBezTo>
                  <a:cubicBezTo>
                    <a:pt x="36398" y="2231"/>
                    <a:pt x="36410" y="2326"/>
                    <a:pt x="36398" y="2410"/>
                  </a:cubicBezTo>
                  <a:lnTo>
                    <a:pt x="35779" y="5136"/>
                  </a:lnTo>
                  <a:cubicBezTo>
                    <a:pt x="35767" y="5243"/>
                    <a:pt x="35696" y="5327"/>
                    <a:pt x="35589" y="5374"/>
                  </a:cubicBezTo>
                  <a:lnTo>
                    <a:pt x="33446" y="6231"/>
                  </a:lnTo>
                  <a:cubicBezTo>
                    <a:pt x="33374" y="6267"/>
                    <a:pt x="33303" y="6315"/>
                    <a:pt x="33243" y="6351"/>
                  </a:cubicBezTo>
                  <a:lnTo>
                    <a:pt x="31541" y="7625"/>
                  </a:lnTo>
                  <a:cubicBezTo>
                    <a:pt x="31493" y="7648"/>
                    <a:pt x="31457" y="7684"/>
                    <a:pt x="31422" y="7720"/>
                  </a:cubicBezTo>
                  <a:lnTo>
                    <a:pt x="29743" y="9470"/>
                  </a:lnTo>
                  <a:cubicBezTo>
                    <a:pt x="29695" y="9506"/>
                    <a:pt x="29636" y="9541"/>
                    <a:pt x="29576" y="9553"/>
                  </a:cubicBezTo>
                  <a:lnTo>
                    <a:pt x="20623" y="11446"/>
                  </a:lnTo>
                  <a:cubicBezTo>
                    <a:pt x="20361" y="11506"/>
                    <a:pt x="20158" y="11637"/>
                    <a:pt x="20027" y="11851"/>
                  </a:cubicBezTo>
                  <a:lnTo>
                    <a:pt x="17956" y="14911"/>
                  </a:lnTo>
                  <a:lnTo>
                    <a:pt x="16765" y="16638"/>
                  </a:lnTo>
                  <a:cubicBezTo>
                    <a:pt x="16598" y="16876"/>
                    <a:pt x="16551" y="17161"/>
                    <a:pt x="16634" y="17423"/>
                  </a:cubicBezTo>
                  <a:lnTo>
                    <a:pt x="17527" y="20721"/>
                  </a:lnTo>
                  <a:cubicBezTo>
                    <a:pt x="17551" y="20817"/>
                    <a:pt x="17527" y="20924"/>
                    <a:pt x="17467" y="21019"/>
                  </a:cubicBezTo>
                  <a:lnTo>
                    <a:pt x="16955" y="21638"/>
                  </a:lnTo>
                  <a:cubicBezTo>
                    <a:pt x="16899" y="21719"/>
                    <a:pt x="16803" y="21762"/>
                    <a:pt x="16707" y="21762"/>
                  </a:cubicBezTo>
                  <a:cubicBezTo>
                    <a:pt x="16662" y="21762"/>
                    <a:pt x="16616" y="21752"/>
                    <a:pt x="16574" y="21733"/>
                  </a:cubicBezTo>
                  <a:lnTo>
                    <a:pt x="15705" y="21340"/>
                  </a:lnTo>
                  <a:cubicBezTo>
                    <a:pt x="15681" y="21329"/>
                    <a:pt x="15646" y="21329"/>
                    <a:pt x="15622" y="21317"/>
                  </a:cubicBezTo>
                  <a:lnTo>
                    <a:pt x="12062" y="20102"/>
                  </a:lnTo>
                  <a:cubicBezTo>
                    <a:pt x="11968" y="20069"/>
                    <a:pt x="11866" y="20051"/>
                    <a:pt x="11763" y="20051"/>
                  </a:cubicBezTo>
                  <a:cubicBezTo>
                    <a:pt x="11644" y="20051"/>
                    <a:pt x="11522" y="20075"/>
                    <a:pt x="11407" y="20126"/>
                  </a:cubicBezTo>
                  <a:lnTo>
                    <a:pt x="9859" y="20745"/>
                  </a:lnTo>
                  <a:cubicBezTo>
                    <a:pt x="9574" y="20852"/>
                    <a:pt x="9359" y="21102"/>
                    <a:pt x="9300" y="21412"/>
                  </a:cubicBezTo>
                  <a:lnTo>
                    <a:pt x="9085" y="22400"/>
                  </a:lnTo>
                  <a:cubicBezTo>
                    <a:pt x="9014" y="22710"/>
                    <a:pt x="9121" y="23043"/>
                    <a:pt x="9335" y="23257"/>
                  </a:cubicBezTo>
                  <a:cubicBezTo>
                    <a:pt x="9517" y="23439"/>
                    <a:pt x="9769" y="23537"/>
                    <a:pt x="10022" y="23537"/>
                  </a:cubicBezTo>
                  <a:cubicBezTo>
                    <a:pt x="10083" y="23537"/>
                    <a:pt x="10144" y="23531"/>
                    <a:pt x="10205" y="23519"/>
                  </a:cubicBezTo>
                  <a:lnTo>
                    <a:pt x="11502" y="23245"/>
                  </a:lnTo>
                  <a:cubicBezTo>
                    <a:pt x="11530" y="23237"/>
                    <a:pt x="11557" y="23233"/>
                    <a:pt x="11584" y="23233"/>
                  </a:cubicBezTo>
                  <a:cubicBezTo>
                    <a:pt x="11709" y="23233"/>
                    <a:pt x="11822" y="23318"/>
                    <a:pt x="11871" y="23436"/>
                  </a:cubicBezTo>
                  <a:lnTo>
                    <a:pt x="12241" y="24377"/>
                  </a:lnTo>
                  <a:cubicBezTo>
                    <a:pt x="12276" y="24472"/>
                    <a:pt x="12276" y="24555"/>
                    <a:pt x="12229" y="24650"/>
                  </a:cubicBezTo>
                  <a:lnTo>
                    <a:pt x="11502" y="26091"/>
                  </a:lnTo>
                  <a:cubicBezTo>
                    <a:pt x="11395" y="26282"/>
                    <a:pt x="11360" y="26508"/>
                    <a:pt x="11407" y="26710"/>
                  </a:cubicBezTo>
                  <a:cubicBezTo>
                    <a:pt x="11407" y="26734"/>
                    <a:pt x="11419" y="26746"/>
                    <a:pt x="11419" y="26758"/>
                  </a:cubicBezTo>
                  <a:lnTo>
                    <a:pt x="12348" y="29270"/>
                  </a:lnTo>
                  <a:cubicBezTo>
                    <a:pt x="12419" y="29591"/>
                    <a:pt x="12645" y="29842"/>
                    <a:pt x="12943" y="29949"/>
                  </a:cubicBezTo>
                  <a:lnTo>
                    <a:pt x="13979" y="30627"/>
                  </a:lnTo>
                  <a:cubicBezTo>
                    <a:pt x="14003" y="30639"/>
                    <a:pt x="14027" y="30639"/>
                    <a:pt x="14062" y="30663"/>
                  </a:cubicBezTo>
                  <a:cubicBezTo>
                    <a:pt x="14148" y="30689"/>
                    <a:pt x="14221" y="30708"/>
                    <a:pt x="14300" y="30708"/>
                  </a:cubicBezTo>
                  <a:cubicBezTo>
                    <a:pt x="14331" y="30708"/>
                    <a:pt x="14362" y="30705"/>
                    <a:pt x="14396" y="30699"/>
                  </a:cubicBezTo>
                  <a:lnTo>
                    <a:pt x="15812" y="30604"/>
                  </a:lnTo>
                  <a:cubicBezTo>
                    <a:pt x="16027" y="30580"/>
                    <a:pt x="16229" y="30496"/>
                    <a:pt x="16384" y="30365"/>
                  </a:cubicBezTo>
                  <a:lnTo>
                    <a:pt x="17848" y="29044"/>
                  </a:lnTo>
                  <a:cubicBezTo>
                    <a:pt x="17896" y="29008"/>
                    <a:pt x="17944" y="28984"/>
                    <a:pt x="18003" y="28960"/>
                  </a:cubicBezTo>
                  <a:lnTo>
                    <a:pt x="18146" y="28937"/>
                  </a:lnTo>
                  <a:lnTo>
                    <a:pt x="18146" y="28937"/>
                  </a:lnTo>
                  <a:cubicBezTo>
                    <a:pt x="18134" y="28996"/>
                    <a:pt x="18134" y="29068"/>
                    <a:pt x="18134" y="29127"/>
                  </a:cubicBezTo>
                  <a:cubicBezTo>
                    <a:pt x="18134" y="29425"/>
                    <a:pt x="18289" y="29699"/>
                    <a:pt x="18527" y="29877"/>
                  </a:cubicBezTo>
                  <a:lnTo>
                    <a:pt x="18646" y="29961"/>
                  </a:lnTo>
                  <a:cubicBezTo>
                    <a:pt x="18789" y="30068"/>
                    <a:pt x="18968" y="30127"/>
                    <a:pt x="19146" y="30139"/>
                  </a:cubicBezTo>
                  <a:lnTo>
                    <a:pt x="21230" y="30223"/>
                  </a:lnTo>
                  <a:cubicBezTo>
                    <a:pt x="21301" y="30223"/>
                    <a:pt x="21385" y="30270"/>
                    <a:pt x="21444" y="30318"/>
                  </a:cubicBezTo>
                  <a:lnTo>
                    <a:pt x="22456" y="31223"/>
                  </a:lnTo>
                  <a:cubicBezTo>
                    <a:pt x="22551" y="31330"/>
                    <a:pt x="22706" y="31401"/>
                    <a:pt x="22849" y="31449"/>
                  </a:cubicBezTo>
                  <a:lnTo>
                    <a:pt x="27171" y="32509"/>
                  </a:lnTo>
                  <a:cubicBezTo>
                    <a:pt x="27278" y="32532"/>
                    <a:pt x="27350" y="32592"/>
                    <a:pt x="27397" y="32687"/>
                  </a:cubicBezTo>
                  <a:lnTo>
                    <a:pt x="28088" y="34116"/>
                  </a:lnTo>
                  <a:cubicBezTo>
                    <a:pt x="28124" y="34175"/>
                    <a:pt x="28147" y="34235"/>
                    <a:pt x="28195" y="34271"/>
                  </a:cubicBezTo>
                  <a:lnTo>
                    <a:pt x="29600" y="36080"/>
                  </a:lnTo>
                  <a:cubicBezTo>
                    <a:pt x="29695" y="36223"/>
                    <a:pt x="29850" y="36330"/>
                    <a:pt x="30029" y="36390"/>
                  </a:cubicBezTo>
                  <a:lnTo>
                    <a:pt x="34255" y="37842"/>
                  </a:lnTo>
                  <a:cubicBezTo>
                    <a:pt x="34386" y="37890"/>
                    <a:pt x="34458" y="38009"/>
                    <a:pt x="34481" y="38128"/>
                  </a:cubicBezTo>
                  <a:cubicBezTo>
                    <a:pt x="34565" y="39438"/>
                    <a:pt x="33708" y="40498"/>
                    <a:pt x="33327" y="40902"/>
                  </a:cubicBezTo>
                  <a:cubicBezTo>
                    <a:pt x="33184" y="41069"/>
                    <a:pt x="33088" y="41271"/>
                    <a:pt x="33077" y="41510"/>
                  </a:cubicBezTo>
                  <a:cubicBezTo>
                    <a:pt x="33005" y="43665"/>
                    <a:pt x="32338" y="45081"/>
                    <a:pt x="32136" y="45474"/>
                  </a:cubicBezTo>
                  <a:cubicBezTo>
                    <a:pt x="32112" y="45510"/>
                    <a:pt x="32064" y="45558"/>
                    <a:pt x="32017" y="45582"/>
                  </a:cubicBezTo>
                  <a:lnTo>
                    <a:pt x="29433" y="47189"/>
                  </a:lnTo>
                  <a:cubicBezTo>
                    <a:pt x="29255" y="47308"/>
                    <a:pt x="29124" y="47475"/>
                    <a:pt x="29040" y="47689"/>
                  </a:cubicBezTo>
                  <a:lnTo>
                    <a:pt x="27254" y="52785"/>
                  </a:lnTo>
                  <a:cubicBezTo>
                    <a:pt x="27231" y="52844"/>
                    <a:pt x="27195" y="52892"/>
                    <a:pt x="27159" y="52940"/>
                  </a:cubicBezTo>
                  <a:lnTo>
                    <a:pt x="24956" y="54797"/>
                  </a:lnTo>
                  <a:cubicBezTo>
                    <a:pt x="24778" y="54952"/>
                    <a:pt x="24659" y="55166"/>
                    <a:pt x="24623" y="55404"/>
                  </a:cubicBezTo>
                  <a:lnTo>
                    <a:pt x="24492" y="56619"/>
                  </a:lnTo>
                  <a:lnTo>
                    <a:pt x="24492" y="56702"/>
                  </a:lnTo>
                  <a:lnTo>
                    <a:pt x="24444" y="58119"/>
                  </a:lnTo>
                  <a:cubicBezTo>
                    <a:pt x="24444" y="58369"/>
                    <a:pt x="24540" y="58607"/>
                    <a:pt x="24695" y="58786"/>
                  </a:cubicBezTo>
                  <a:lnTo>
                    <a:pt x="25802" y="59976"/>
                  </a:lnTo>
                  <a:cubicBezTo>
                    <a:pt x="25885" y="60083"/>
                    <a:pt x="25909" y="60214"/>
                    <a:pt x="25861" y="60333"/>
                  </a:cubicBezTo>
                  <a:cubicBezTo>
                    <a:pt x="25813" y="60459"/>
                    <a:pt x="25695" y="60537"/>
                    <a:pt x="25563" y="60537"/>
                  </a:cubicBezTo>
                  <a:cubicBezTo>
                    <a:pt x="25532" y="60537"/>
                    <a:pt x="25500" y="60533"/>
                    <a:pt x="25468" y="60524"/>
                  </a:cubicBezTo>
                  <a:lnTo>
                    <a:pt x="24183" y="60190"/>
                  </a:lnTo>
                  <a:cubicBezTo>
                    <a:pt x="24099" y="60167"/>
                    <a:pt x="24040" y="60131"/>
                    <a:pt x="24004" y="60071"/>
                  </a:cubicBezTo>
                  <a:lnTo>
                    <a:pt x="20968" y="55916"/>
                  </a:lnTo>
                  <a:cubicBezTo>
                    <a:pt x="20253" y="55023"/>
                    <a:pt x="20158" y="53547"/>
                    <a:pt x="20146" y="52951"/>
                  </a:cubicBezTo>
                  <a:cubicBezTo>
                    <a:pt x="20146" y="52701"/>
                    <a:pt x="20039" y="52475"/>
                    <a:pt x="19861" y="52297"/>
                  </a:cubicBezTo>
                  <a:cubicBezTo>
                    <a:pt x="19337" y="51820"/>
                    <a:pt x="19265" y="50892"/>
                    <a:pt x="19265" y="50749"/>
                  </a:cubicBezTo>
                  <a:lnTo>
                    <a:pt x="19432" y="46856"/>
                  </a:lnTo>
                  <a:cubicBezTo>
                    <a:pt x="19444" y="46451"/>
                    <a:pt x="19194" y="46082"/>
                    <a:pt x="18801" y="45927"/>
                  </a:cubicBezTo>
                  <a:cubicBezTo>
                    <a:pt x="18360" y="45748"/>
                    <a:pt x="18194" y="45284"/>
                    <a:pt x="18194" y="45284"/>
                  </a:cubicBezTo>
                  <a:lnTo>
                    <a:pt x="17884" y="43772"/>
                  </a:lnTo>
                  <a:cubicBezTo>
                    <a:pt x="17825" y="43462"/>
                    <a:pt x="17610" y="43200"/>
                    <a:pt x="17313" y="43081"/>
                  </a:cubicBezTo>
                  <a:cubicBezTo>
                    <a:pt x="13907" y="41652"/>
                    <a:pt x="13157" y="38593"/>
                    <a:pt x="13038" y="37985"/>
                  </a:cubicBezTo>
                  <a:cubicBezTo>
                    <a:pt x="13026" y="37938"/>
                    <a:pt x="13026" y="37890"/>
                    <a:pt x="13038" y="37842"/>
                  </a:cubicBezTo>
                  <a:lnTo>
                    <a:pt x="13503" y="35699"/>
                  </a:lnTo>
                  <a:lnTo>
                    <a:pt x="14443" y="32866"/>
                  </a:lnTo>
                  <a:cubicBezTo>
                    <a:pt x="14562" y="32509"/>
                    <a:pt x="14455" y="32116"/>
                    <a:pt x="14193" y="31866"/>
                  </a:cubicBezTo>
                  <a:lnTo>
                    <a:pt x="12360" y="30199"/>
                  </a:lnTo>
                  <a:cubicBezTo>
                    <a:pt x="12324" y="30187"/>
                    <a:pt x="12312" y="30163"/>
                    <a:pt x="12300" y="30139"/>
                  </a:cubicBezTo>
                  <a:lnTo>
                    <a:pt x="11300" y="28579"/>
                  </a:lnTo>
                  <a:cubicBezTo>
                    <a:pt x="11288" y="28556"/>
                    <a:pt x="11288" y="28544"/>
                    <a:pt x="11276" y="28532"/>
                  </a:cubicBezTo>
                  <a:cubicBezTo>
                    <a:pt x="11169" y="28282"/>
                    <a:pt x="10776" y="27603"/>
                    <a:pt x="9276" y="26865"/>
                  </a:cubicBezTo>
                  <a:cubicBezTo>
                    <a:pt x="8157" y="26293"/>
                    <a:pt x="7550" y="25210"/>
                    <a:pt x="7299" y="24615"/>
                  </a:cubicBezTo>
                  <a:cubicBezTo>
                    <a:pt x="7144" y="24271"/>
                    <a:pt x="6814" y="24051"/>
                    <a:pt x="6442" y="24051"/>
                  </a:cubicBezTo>
                  <a:cubicBezTo>
                    <a:pt x="6415" y="24051"/>
                    <a:pt x="6387" y="24053"/>
                    <a:pt x="6359" y="24055"/>
                  </a:cubicBezTo>
                  <a:lnTo>
                    <a:pt x="3013" y="24317"/>
                  </a:lnTo>
                  <a:cubicBezTo>
                    <a:pt x="3004" y="24318"/>
                    <a:pt x="2994" y="24318"/>
                    <a:pt x="2985" y="24318"/>
                  </a:cubicBezTo>
                  <a:cubicBezTo>
                    <a:pt x="2862" y="24318"/>
                    <a:pt x="2735" y="24248"/>
                    <a:pt x="2680" y="24127"/>
                  </a:cubicBezTo>
                  <a:lnTo>
                    <a:pt x="715" y="19709"/>
                  </a:lnTo>
                  <a:cubicBezTo>
                    <a:pt x="680" y="19602"/>
                    <a:pt x="692" y="19471"/>
                    <a:pt x="751" y="19376"/>
                  </a:cubicBezTo>
                  <a:lnTo>
                    <a:pt x="7716" y="9196"/>
                  </a:lnTo>
                  <a:cubicBezTo>
                    <a:pt x="7740" y="9137"/>
                    <a:pt x="7788" y="9113"/>
                    <a:pt x="7847" y="9077"/>
                  </a:cubicBezTo>
                  <a:lnTo>
                    <a:pt x="27207" y="659"/>
                  </a:lnTo>
                  <a:cubicBezTo>
                    <a:pt x="27251" y="633"/>
                    <a:pt x="27296" y="619"/>
                    <a:pt x="27341" y="619"/>
                  </a:cubicBezTo>
                  <a:close/>
                  <a:moveTo>
                    <a:pt x="27315" y="0"/>
                  </a:moveTo>
                  <a:cubicBezTo>
                    <a:pt x="27193" y="0"/>
                    <a:pt x="27072" y="27"/>
                    <a:pt x="26957" y="76"/>
                  </a:cubicBezTo>
                  <a:lnTo>
                    <a:pt x="7597" y="8494"/>
                  </a:lnTo>
                  <a:cubicBezTo>
                    <a:pt x="7430" y="8553"/>
                    <a:pt x="7299" y="8672"/>
                    <a:pt x="7192" y="8827"/>
                  </a:cubicBezTo>
                  <a:lnTo>
                    <a:pt x="227" y="19007"/>
                  </a:lnTo>
                  <a:cubicBezTo>
                    <a:pt x="37" y="19269"/>
                    <a:pt x="1" y="19614"/>
                    <a:pt x="144" y="19912"/>
                  </a:cubicBezTo>
                  <a:lnTo>
                    <a:pt x="2108" y="24329"/>
                  </a:lnTo>
                  <a:cubicBezTo>
                    <a:pt x="2256" y="24669"/>
                    <a:pt x="2608" y="24890"/>
                    <a:pt x="2980" y="24890"/>
                  </a:cubicBezTo>
                  <a:cubicBezTo>
                    <a:pt x="2999" y="24890"/>
                    <a:pt x="3018" y="24890"/>
                    <a:pt x="3037" y="24889"/>
                  </a:cubicBezTo>
                  <a:lnTo>
                    <a:pt x="6395" y="24615"/>
                  </a:lnTo>
                  <a:cubicBezTo>
                    <a:pt x="6526" y="24615"/>
                    <a:pt x="6657" y="24686"/>
                    <a:pt x="6716" y="24829"/>
                  </a:cubicBezTo>
                  <a:cubicBezTo>
                    <a:pt x="7014" y="25496"/>
                    <a:pt x="7704" y="26734"/>
                    <a:pt x="8990" y="27365"/>
                  </a:cubicBezTo>
                  <a:cubicBezTo>
                    <a:pt x="10419" y="28079"/>
                    <a:pt x="10657" y="28651"/>
                    <a:pt x="10693" y="28710"/>
                  </a:cubicBezTo>
                  <a:cubicBezTo>
                    <a:pt x="10705" y="28770"/>
                    <a:pt x="10740" y="28818"/>
                    <a:pt x="10764" y="28877"/>
                  </a:cubicBezTo>
                  <a:lnTo>
                    <a:pt x="11764" y="30449"/>
                  </a:lnTo>
                  <a:cubicBezTo>
                    <a:pt x="11812" y="30520"/>
                    <a:pt x="11871" y="30580"/>
                    <a:pt x="11931" y="30639"/>
                  </a:cubicBezTo>
                  <a:lnTo>
                    <a:pt x="13741" y="32306"/>
                  </a:lnTo>
                  <a:cubicBezTo>
                    <a:pt x="13836" y="32401"/>
                    <a:pt x="13872" y="32532"/>
                    <a:pt x="13836" y="32651"/>
                  </a:cubicBezTo>
                  <a:lnTo>
                    <a:pt x="12884" y="35497"/>
                  </a:lnTo>
                  <a:cubicBezTo>
                    <a:pt x="12872" y="35533"/>
                    <a:pt x="12848" y="35557"/>
                    <a:pt x="12848" y="35592"/>
                  </a:cubicBezTo>
                  <a:lnTo>
                    <a:pt x="12383" y="37700"/>
                  </a:lnTo>
                  <a:cubicBezTo>
                    <a:pt x="12372" y="37819"/>
                    <a:pt x="12360" y="37950"/>
                    <a:pt x="12383" y="38069"/>
                  </a:cubicBezTo>
                  <a:cubicBezTo>
                    <a:pt x="12514" y="38724"/>
                    <a:pt x="13324" y="42093"/>
                    <a:pt x="17039" y="43641"/>
                  </a:cubicBezTo>
                  <a:cubicBezTo>
                    <a:pt x="17134" y="43688"/>
                    <a:pt x="17229" y="43772"/>
                    <a:pt x="17241" y="43879"/>
                  </a:cubicBezTo>
                  <a:lnTo>
                    <a:pt x="17575" y="45427"/>
                  </a:lnTo>
                  <a:cubicBezTo>
                    <a:pt x="17586" y="45451"/>
                    <a:pt x="17813" y="46201"/>
                    <a:pt x="18551" y="46475"/>
                  </a:cubicBezTo>
                  <a:cubicBezTo>
                    <a:pt x="18706" y="46546"/>
                    <a:pt x="18789" y="46665"/>
                    <a:pt x="18789" y="46808"/>
                  </a:cubicBezTo>
                  <a:lnTo>
                    <a:pt x="18622" y="50713"/>
                  </a:lnTo>
                  <a:lnTo>
                    <a:pt x="18622" y="50808"/>
                  </a:lnTo>
                  <a:cubicBezTo>
                    <a:pt x="18634" y="51023"/>
                    <a:pt x="18741" y="52106"/>
                    <a:pt x="19420" y="52737"/>
                  </a:cubicBezTo>
                  <a:cubicBezTo>
                    <a:pt x="19491" y="52797"/>
                    <a:pt x="19515" y="52868"/>
                    <a:pt x="19515" y="52951"/>
                  </a:cubicBezTo>
                  <a:cubicBezTo>
                    <a:pt x="19515" y="53606"/>
                    <a:pt x="19634" y="55261"/>
                    <a:pt x="20456" y="56285"/>
                  </a:cubicBezTo>
                  <a:lnTo>
                    <a:pt x="23492" y="60441"/>
                  </a:lnTo>
                  <a:cubicBezTo>
                    <a:pt x="23623" y="60619"/>
                    <a:pt x="23802" y="60738"/>
                    <a:pt x="24016" y="60798"/>
                  </a:cubicBezTo>
                  <a:lnTo>
                    <a:pt x="25314" y="61143"/>
                  </a:lnTo>
                  <a:cubicBezTo>
                    <a:pt x="25385" y="61155"/>
                    <a:pt x="25468" y="61167"/>
                    <a:pt x="25552" y="61167"/>
                  </a:cubicBezTo>
                  <a:cubicBezTo>
                    <a:pt x="25921" y="61167"/>
                    <a:pt x="26278" y="60952"/>
                    <a:pt x="26421" y="60595"/>
                  </a:cubicBezTo>
                  <a:cubicBezTo>
                    <a:pt x="26576" y="60250"/>
                    <a:pt x="26504" y="59845"/>
                    <a:pt x="26242" y="59583"/>
                  </a:cubicBezTo>
                  <a:lnTo>
                    <a:pt x="25147" y="58393"/>
                  </a:lnTo>
                  <a:cubicBezTo>
                    <a:pt x="25087" y="58309"/>
                    <a:pt x="25052" y="58238"/>
                    <a:pt x="25052" y="58155"/>
                  </a:cubicBezTo>
                  <a:lnTo>
                    <a:pt x="25099" y="56702"/>
                  </a:lnTo>
                  <a:lnTo>
                    <a:pt x="25230" y="55499"/>
                  </a:lnTo>
                  <a:cubicBezTo>
                    <a:pt x="25254" y="55428"/>
                    <a:pt x="25290" y="55357"/>
                    <a:pt x="25349" y="55297"/>
                  </a:cubicBezTo>
                  <a:lnTo>
                    <a:pt x="27588" y="53356"/>
                  </a:lnTo>
                  <a:cubicBezTo>
                    <a:pt x="27719" y="53249"/>
                    <a:pt x="27814" y="53118"/>
                    <a:pt x="27873" y="52951"/>
                  </a:cubicBezTo>
                  <a:lnTo>
                    <a:pt x="29636" y="47856"/>
                  </a:lnTo>
                  <a:cubicBezTo>
                    <a:pt x="29659" y="47772"/>
                    <a:pt x="29719" y="47713"/>
                    <a:pt x="29778" y="47677"/>
                  </a:cubicBezTo>
                  <a:lnTo>
                    <a:pt x="32362" y="46046"/>
                  </a:lnTo>
                  <a:cubicBezTo>
                    <a:pt x="32517" y="45963"/>
                    <a:pt x="32636" y="45843"/>
                    <a:pt x="32707" y="45689"/>
                  </a:cubicBezTo>
                  <a:cubicBezTo>
                    <a:pt x="32993" y="45177"/>
                    <a:pt x="33624" y="43700"/>
                    <a:pt x="33719" y="41486"/>
                  </a:cubicBezTo>
                  <a:cubicBezTo>
                    <a:pt x="33719" y="41391"/>
                    <a:pt x="33743" y="41319"/>
                    <a:pt x="33803" y="41260"/>
                  </a:cubicBezTo>
                  <a:cubicBezTo>
                    <a:pt x="34243" y="40795"/>
                    <a:pt x="35232" y="39581"/>
                    <a:pt x="35136" y="38033"/>
                  </a:cubicBezTo>
                  <a:cubicBezTo>
                    <a:pt x="35112" y="37652"/>
                    <a:pt x="34862" y="37331"/>
                    <a:pt x="34505" y="37211"/>
                  </a:cubicBezTo>
                  <a:lnTo>
                    <a:pt x="30279" y="35747"/>
                  </a:lnTo>
                  <a:cubicBezTo>
                    <a:pt x="30219" y="35735"/>
                    <a:pt x="30171" y="35687"/>
                    <a:pt x="30136" y="35652"/>
                  </a:cubicBezTo>
                  <a:lnTo>
                    <a:pt x="28731" y="33842"/>
                  </a:lnTo>
                  <a:cubicBezTo>
                    <a:pt x="28719" y="33830"/>
                    <a:pt x="28719" y="33806"/>
                    <a:pt x="28707" y="33782"/>
                  </a:cubicBezTo>
                  <a:lnTo>
                    <a:pt x="28004" y="32354"/>
                  </a:lnTo>
                  <a:cubicBezTo>
                    <a:pt x="27885" y="32104"/>
                    <a:pt x="27647" y="31925"/>
                    <a:pt x="27373" y="31854"/>
                  </a:cubicBezTo>
                  <a:lnTo>
                    <a:pt x="23063" y="30794"/>
                  </a:lnTo>
                  <a:cubicBezTo>
                    <a:pt x="23004" y="30782"/>
                    <a:pt x="22956" y="30746"/>
                    <a:pt x="22909" y="30723"/>
                  </a:cubicBezTo>
                  <a:lnTo>
                    <a:pt x="21897" y="29818"/>
                  </a:lnTo>
                  <a:cubicBezTo>
                    <a:pt x="21742" y="29675"/>
                    <a:pt x="21527" y="29591"/>
                    <a:pt x="21301" y="29580"/>
                  </a:cubicBezTo>
                  <a:lnTo>
                    <a:pt x="19206" y="29484"/>
                  </a:lnTo>
                  <a:cubicBezTo>
                    <a:pt x="19146" y="29484"/>
                    <a:pt x="19087" y="29472"/>
                    <a:pt x="19027" y="29425"/>
                  </a:cubicBezTo>
                  <a:lnTo>
                    <a:pt x="18908" y="29341"/>
                  </a:lnTo>
                  <a:cubicBezTo>
                    <a:pt x="18825" y="29282"/>
                    <a:pt x="18777" y="29187"/>
                    <a:pt x="18777" y="29080"/>
                  </a:cubicBezTo>
                  <a:cubicBezTo>
                    <a:pt x="18765" y="28984"/>
                    <a:pt x="18801" y="28877"/>
                    <a:pt x="18896" y="28818"/>
                  </a:cubicBezTo>
                  <a:lnTo>
                    <a:pt x="19063" y="28687"/>
                  </a:lnTo>
                  <a:cubicBezTo>
                    <a:pt x="19182" y="28591"/>
                    <a:pt x="19206" y="28448"/>
                    <a:pt x="19146" y="28306"/>
                  </a:cubicBezTo>
                  <a:cubicBezTo>
                    <a:pt x="19097" y="28207"/>
                    <a:pt x="18991" y="28142"/>
                    <a:pt x="18876" y="28142"/>
                  </a:cubicBezTo>
                  <a:cubicBezTo>
                    <a:pt x="18851" y="28142"/>
                    <a:pt x="18826" y="28145"/>
                    <a:pt x="18801" y="28151"/>
                  </a:cubicBezTo>
                  <a:lnTo>
                    <a:pt x="17896" y="28341"/>
                  </a:lnTo>
                  <a:cubicBezTo>
                    <a:pt x="17729" y="28389"/>
                    <a:pt x="17586" y="28460"/>
                    <a:pt x="17467" y="28568"/>
                  </a:cubicBezTo>
                  <a:lnTo>
                    <a:pt x="15991" y="29889"/>
                  </a:lnTo>
                  <a:cubicBezTo>
                    <a:pt x="15943" y="29949"/>
                    <a:pt x="15872" y="29972"/>
                    <a:pt x="15801" y="29972"/>
                  </a:cubicBezTo>
                  <a:lnTo>
                    <a:pt x="14384" y="30080"/>
                  </a:lnTo>
                  <a:lnTo>
                    <a:pt x="14300" y="30080"/>
                  </a:lnTo>
                  <a:lnTo>
                    <a:pt x="13265" y="29413"/>
                  </a:lnTo>
                  <a:cubicBezTo>
                    <a:pt x="13253" y="29401"/>
                    <a:pt x="13229" y="29401"/>
                    <a:pt x="13193" y="29377"/>
                  </a:cubicBezTo>
                  <a:cubicBezTo>
                    <a:pt x="13086" y="29341"/>
                    <a:pt x="13003" y="29246"/>
                    <a:pt x="12967" y="29127"/>
                  </a:cubicBezTo>
                  <a:cubicBezTo>
                    <a:pt x="12967" y="29115"/>
                    <a:pt x="12955" y="29103"/>
                    <a:pt x="12955" y="29080"/>
                  </a:cubicBezTo>
                  <a:lnTo>
                    <a:pt x="12038" y="26579"/>
                  </a:lnTo>
                  <a:cubicBezTo>
                    <a:pt x="12014" y="26520"/>
                    <a:pt x="12038" y="26448"/>
                    <a:pt x="12062" y="26389"/>
                  </a:cubicBezTo>
                  <a:lnTo>
                    <a:pt x="12788" y="24948"/>
                  </a:lnTo>
                  <a:cubicBezTo>
                    <a:pt x="12907" y="24710"/>
                    <a:pt x="12931" y="24424"/>
                    <a:pt x="12824" y="24174"/>
                  </a:cubicBezTo>
                  <a:lnTo>
                    <a:pt x="12455" y="23234"/>
                  </a:lnTo>
                  <a:cubicBezTo>
                    <a:pt x="12300" y="22862"/>
                    <a:pt x="11940" y="22634"/>
                    <a:pt x="11559" y="22634"/>
                  </a:cubicBezTo>
                  <a:cubicBezTo>
                    <a:pt x="11501" y="22634"/>
                    <a:pt x="11442" y="22639"/>
                    <a:pt x="11383" y="22650"/>
                  </a:cubicBezTo>
                  <a:lnTo>
                    <a:pt x="10086" y="22924"/>
                  </a:lnTo>
                  <a:cubicBezTo>
                    <a:pt x="10064" y="22929"/>
                    <a:pt x="10041" y="22931"/>
                    <a:pt x="10019" y="22931"/>
                  </a:cubicBezTo>
                  <a:cubicBezTo>
                    <a:pt x="9932" y="22931"/>
                    <a:pt x="9845" y="22895"/>
                    <a:pt x="9788" y="22829"/>
                  </a:cubicBezTo>
                  <a:cubicBezTo>
                    <a:pt x="9716" y="22757"/>
                    <a:pt x="9669" y="22638"/>
                    <a:pt x="9693" y="22531"/>
                  </a:cubicBezTo>
                  <a:lnTo>
                    <a:pt x="9907" y="21555"/>
                  </a:lnTo>
                  <a:cubicBezTo>
                    <a:pt x="9919" y="21448"/>
                    <a:pt x="9990" y="21364"/>
                    <a:pt x="10097" y="21317"/>
                  </a:cubicBezTo>
                  <a:lnTo>
                    <a:pt x="11645" y="20686"/>
                  </a:lnTo>
                  <a:cubicBezTo>
                    <a:pt x="11675" y="20674"/>
                    <a:pt x="11714" y="20668"/>
                    <a:pt x="11754" y="20668"/>
                  </a:cubicBezTo>
                  <a:cubicBezTo>
                    <a:pt x="11794" y="20668"/>
                    <a:pt x="11836" y="20674"/>
                    <a:pt x="11871" y="20686"/>
                  </a:cubicBezTo>
                  <a:lnTo>
                    <a:pt x="15455" y="21912"/>
                  </a:lnTo>
                  <a:lnTo>
                    <a:pt x="16324" y="22293"/>
                  </a:lnTo>
                  <a:cubicBezTo>
                    <a:pt x="16445" y="22349"/>
                    <a:pt x="16574" y="22376"/>
                    <a:pt x="16702" y="22376"/>
                  </a:cubicBezTo>
                  <a:cubicBezTo>
                    <a:pt x="16979" y="22376"/>
                    <a:pt x="17253" y="22251"/>
                    <a:pt x="17432" y="22031"/>
                  </a:cubicBezTo>
                  <a:lnTo>
                    <a:pt x="17944" y="21400"/>
                  </a:lnTo>
                  <a:cubicBezTo>
                    <a:pt x="18134" y="21162"/>
                    <a:pt x="18194" y="20852"/>
                    <a:pt x="18122" y="20555"/>
                  </a:cubicBezTo>
                  <a:lnTo>
                    <a:pt x="17229" y="17269"/>
                  </a:lnTo>
                  <a:cubicBezTo>
                    <a:pt x="17194" y="17173"/>
                    <a:pt x="17217" y="17078"/>
                    <a:pt x="17277" y="16995"/>
                  </a:cubicBezTo>
                  <a:lnTo>
                    <a:pt x="18468" y="15256"/>
                  </a:lnTo>
                  <a:lnTo>
                    <a:pt x="20527" y="12196"/>
                  </a:lnTo>
                  <a:cubicBezTo>
                    <a:pt x="20575" y="12113"/>
                    <a:pt x="20646" y="12077"/>
                    <a:pt x="20742" y="12054"/>
                  </a:cubicBezTo>
                  <a:lnTo>
                    <a:pt x="29695" y="10172"/>
                  </a:lnTo>
                  <a:cubicBezTo>
                    <a:pt x="29898" y="10125"/>
                    <a:pt x="30052" y="10030"/>
                    <a:pt x="30195" y="9899"/>
                  </a:cubicBezTo>
                  <a:lnTo>
                    <a:pt x="31838" y="8136"/>
                  </a:lnTo>
                  <a:cubicBezTo>
                    <a:pt x="31862" y="8136"/>
                    <a:pt x="31874" y="8125"/>
                    <a:pt x="31886" y="8113"/>
                  </a:cubicBezTo>
                  <a:lnTo>
                    <a:pt x="33588" y="6851"/>
                  </a:lnTo>
                  <a:cubicBezTo>
                    <a:pt x="33612" y="6827"/>
                    <a:pt x="33624" y="6815"/>
                    <a:pt x="33660" y="6803"/>
                  </a:cubicBezTo>
                  <a:lnTo>
                    <a:pt x="35803" y="5934"/>
                  </a:lnTo>
                  <a:cubicBezTo>
                    <a:pt x="36089" y="5815"/>
                    <a:pt x="36291" y="5565"/>
                    <a:pt x="36363" y="5267"/>
                  </a:cubicBezTo>
                  <a:lnTo>
                    <a:pt x="36982" y="2541"/>
                  </a:lnTo>
                  <a:cubicBezTo>
                    <a:pt x="37041" y="2291"/>
                    <a:pt x="36994" y="2029"/>
                    <a:pt x="36839" y="1814"/>
                  </a:cubicBezTo>
                  <a:cubicBezTo>
                    <a:pt x="36708" y="1612"/>
                    <a:pt x="36470" y="1457"/>
                    <a:pt x="36220" y="1409"/>
                  </a:cubicBezTo>
                  <a:lnTo>
                    <a:pt x="27481" y="16"/>
                  </a:lnTo>
                  <a:cubicBezTo>
                    <a:pt x="27425" y="5"/>
                    <a:pt x="27370" y="0"/>
                    <a:pt x="273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3" name="Google Shape;17393;p56"/>
          <p:cNvGrpSpPr/>
          <p:nvPr/>
        </p:nvGrpSpPr>
        <p:grpSpPr>
          <a:xfrm rot="-6805185">
            <a:off x="-1232745" y="2248343"/>
            <a:ext cx="3236666" cy="2992724"/>
            <a:chOff x="2483025" y="1774950"/>
            <a:chExt cx="1815750" cy="1678900"/>
          </a:xfrm>
        </p:grpSpPr>
        <p:sp>
          <p:nvSpPr>
            <p:cNvPr id="17394" name="Google Shape;17394;p56"/>
            <p:cNvSpPr/>
            <p:nvPr/>
          </p:nvSpPr>
          <p:spPr>
            <a:xfrm>
              <a:off x="2546425" y="1800350"/>
              <a:ext cx="1653525" cy="1653500"/>
            </a:xfrm>
            <a:custGeom>
              <a:avLst/>
              <a:gdLst/>
              <a:ahLst/>
              <a:cxnLst/>
              <a:rect l="l" t="t" r="r" b="b"/>
              <a:pathLst>
                <a:path w="66141" h="66140" extrusionOk="0">
                  <a:moveTo>
                    <a:pt x="33077" y="1144"/>
                  </a:moveTo>
                  <a:cubicBezTo>
                    <a:pt x="50674" y="1144"/>
                    <a:pt x="64997" y="15467"/>
                    <a:pt x="64997" y="33064"/>
                  </a:cubicBezTo>
                  <a:cubicBezTo>
                    <a:pt x="64997" y="50673"/>
                    <a:pt x="50674" y="64997"/>
                    <a:pt x="33077" y="64997"/>
                  </a:cubicBezTo>
                  <a:cubicBezTo>
                    <a:pt x="15467" y="64997"/>
                    <a:pt x="1144" y="50673"/>
                    <a:pt x="1144" y="33064"/>
                  </a:cubicBezTo>
                  <a:cubicBezTo>
                    <a:pt x="1144" y="15467"/>
                    <a:pt x="15467" y="1144"/>
                    <a:pt x="33077" y="1144"/>
                  </a:cubicBezTo>
                  <a:close/>
                  <a:moveTo>
                    <a:pt x="33077" y="1"/>
                  </a:moveTo>
                  <a:cubicBezTo>
                    <a:pt x="14836" y="1"/>
                    <a:pt x="1" y="14836"/>
                    <a:pt x="1" y="33064"/>
                  </a:cubicBezTo>
                  <a:cubicBezTo>
                    <a:pt x="1" y="51304"/>
                    <a:pt x="14836" y="66140"/>
                    <a:pt x="33077" y="66140"/>
                  </a:cubicBezTo>
                  <a:cubicBezTo>
                    <a:pt x="51317" y="66140"/>
                    <a:pt x="66140" y="51304"/>
                    <a:pt x="66140" y="33064"/>
                  </a:cubicBezTo>
                  <a:cubicBezTo>
                    <a:pt x="66140" y="14836"/>
                    <a:pt x="51305" y="1"/>
                    <a:pt x="3307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56"/>
            <p:cNvSpPr/>
            <p:nvPr/>
          </p:nvSpPr>
          <p:spPr>
            <a:xfrm>
              <a:off x="3422725" y="3171350"/>
              <a:ext cx="425675" cy="206900"/>
            </a:xfrm>
            <a:custGeom>
              <a:avLst/>
              <a:gdLst/>
              <a:ahLst/>
              <a:cxnLst/>
              <a:rect l="l" t="t" r="r" b="b"/>
              <a:pathLst>
                <a:path w="17027" h="8276" extrusionOk="0">
                  <a:moveTo>
                    <a:pt x="17027" y="1"/>
                  </a:moveTo>
                  <a:cubicBezTo>
                    <a:pt x="17027" y="1"/>
                    <a:pt x="16848" y="215"/>
                    <a:pt x="16503" y="584"/>
                  </a:cubicBezTo>
                  <a:cubicBezTo>
                    <a:pt x="16193" y="953"/>
                    <a:pt x="15705" y="1477"/>
                    <a:pt x="15050" y="2060"/>
                  </a:cubicBezTo>
                  <a:cubicBezTo>
                    <a:pt x="13753" y="3251"/>
                    <a:pt x="11741" y="4620"/>
                    <a:pt x="9312" y="5668"/>
                  </a:cubicBezTo>
                  <a:cubicBezTo>
                    <a:pt x="6895" y="6740"/>
                    <a:pt x="4525" y="7359"/>
                    <a:pt x="2811" y="7728"/>
                  </a:cubicBezTo>
                  <a:cubicBezTo>
                    <a:pt x="1954" y="7918"/>
                    <a:pt x="1251" y="8049"/>
                    <a:pt x="763" y="8144"/>
                  </a:cubicBezTo>
                  <a:cubicBezTo>
                    <a:pt x="263" y="8228"/>
                    <a:pt x="1" y="8275"/>
                    <a:pt x="1" y="8275"/>
                  </a:cubicBezTo>
                  <a:cubicBezTo>
                    <a:pt x="1" y="8275"/>
                    <a:pt x="287" y="8264"/>
                    <a:pt x="775" y="8252"/>
                  </a:cubicBezTo>
                  <a:cubicBezTo>
                    <a:pt x="1275" y="8216"/>
                    <a:pt x="1989" y="8168"/>
                    <a:pt x="2870" y="8061"/>
                  </a:cubicBezTo>
                  <a:cubicBezTo>
                    <a:pt x="4633" y="7859"/>
                    <a:pt x="7085" y="7406"/>
                    <a:pt x="9597" y="6311"/>
                  </a:cubicBezTo>
                  <a:cubicBezTo>
                    <a:pt x="12133" y="5216"/>
                    <a:pt x="14110" y="3632"/>
                    <a:pt x="15301" y="2310"/>
                  </a:cubicBezTo>
                  <a:cubicBezTo>
                    <a:pt x="15908" y="1656"/>
                    <a:pt x="16336" y="1072"/>
                    <a:pt x="16610" y="655"/>
                  </a:cubicBezTo>
                  <a:cubicBezTo>
                    <a:pt x="16896" y="239"/>
                    <a:pt x="17027" y="1"/>
                    <a:pt x="1702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56"/>
            <p:cNvSpPr/>
            <p:nvPr/>
          </p:nvSpPr>
          <p:spPr>
            <a:xfrm>
              <a:off x="3488525" y="3212725"/>
              <a:ext cx="233375" cy="116700"/>
            </a:xfrm>
            <a:custGeom>
              <a:avLst/>
              <a:gdLst/>
              <a:ahLst/>
              <a:cxnLst/>
              <a:rect l="l" t="t" r="r" b="b"/>
              <a:pathLst>
                <a:path w="9335" h="4668" extrusionOk="0">
                  <a:moveTo>
                    <a:pt x="9335" y="1"/>
                  </a:moveTo>
                  <a:cubicBezTo>
                    <a:pt x="9335" y="1"/>
                    <a:pt x="9216" y="84"/>
                    <a:pt x="9001" y="251"/>
                  </a:cubicBezTo>
                  <a:cubicBezTo>
                    <a:pt x="8799" y="417"/>
                    <a:pt x="8466" y="655"/>
                    <a:pt x="8085" y="917"/>
                  </a:cubicBezTo>
                  <a:cubicBezTo>
                    <a:pt x="7287" y="1477"/>
                    <a:pt x="6180" y="2168"/>
                    <a:pt x="4894" y="2810"/>
                  </a:cubicBezTo>
                  <a:cubicBezTo>
                    <a:pt x="3620" y="3453"/>
                    <a:pt x="2393" y="3930"/>
                    <a:pt x="1489" y="4227"/>
                  </a:cubicBezTo>
                  <a:cubicBezTo>
                    <a:pt x="1036" y="4370"/>
                    <a:pt x="667" y="4477"/>
                    <a:pt x="405" y="4549"/>
                  </a:cubicBezTo>
                  <a:cubicBezTo>
                    <a:pt x="143" y="4632"/>
                    <a:pt x="0" y="4668"/>
                    <a:pt x="0" y="4668"/>
                  </a:cubicBezTo>
                  <a:lnTo>
                    <a:pt x="417" y="4668"/>
                  </a:lnTo>
                  <a:cubicBezTo>
                    <a:pt x="691" y="4656"/>
                    <a:pt x="1072" y="4632"/>
                    <a:pt x="1560" y="4573"/>
                  </a:cubicBezTo>
                  <a:cubicBezTo>
                    <a:pt x="2524" y="4430"/>
                    <a:pt x="3858" y="4108"/>
                    <a:pt x="5203" y="3441"/>
                  </a:cubicBezTo>
                  <a:cubicBezTo>
                    <a:pt x="6561" y="2751"/>
                    <a:pt x="7620" y="1894"/>
                    <a:pt x="8299" y="1191"/>
                  </a:cubicBezTo>
                  <a:cubicBezTo>
                    <a:pt x="8644" y="834"/>
                    <a:pt x="8918" y="536"/>
                    <a:pt x="9073" y="322"/>
                  </a:cubicBezTo>
                  <a:cubicBezTo>
                    <a:pt x="9239" y="120"/>
                    <a:pt x="9335" y="1"/>
                    <a:pt x="933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56"/>
            <p:cNvSpPr/>
            <p:nvPr/>
          </p:nvSpPr>
          <p:spPr>
            <a:xfrm>
              <a:off x="3550725" y="3216000"/>
              <a:ext cx="75050" cy="50925"/>
            </a:xfrm>
            <a:custGeom>
              <a:avLst/>
              <a:gdLst/>
              <a:ahLst/>
              <a:cxnLst/>
              <a:rect l="l" t="t" r="r" b="b"/>
              <a:pathLst>
                <a:path w="3002" h="2037" extrusionOk="0">
                  <a:moveTo>
                    <a:pt x="3001" y="1"/>
                  </a:moveTo>
                  <a:cubicBezTo>
                    <a:pt x="3001" y="1"/>
                    <a:pt x="2132" y="167"/>
                    <a:pt x="1310" y="727"/>
                  </a:cubicBezTo>
                  <a:cubicBezTo>
                    <a:pt x="477" y="1298"/>
                    <a:pt x="1" y="2037"/>
                    <a:pt x="1" y="2037"/>
                  </a:cubicBezTo>
                  <a:cubicBezTo>
                    <a:pt x="1" y="2037"/>
                    <a:pt x="858" y="1870"/>
                    <a:pt x="1691" y="1310"/>
                  </a:cubicBezTo>
                  <a:cubicBezTo>
                    <a:pt x="2525" y="739"/>
                    <a:pt x="3001" y="1"/>
                    <a:pt x="300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56"/>
            <p:cNvSpPr/>
            <p:nvPr/>
          </p:nvSpPr>
          <p:spPr>
            <a:xfrm>
              <a:off x="3539125" y="3190600"/>
              <a:ext cx="61925" cy="30250"/>
            </a:xfrm>
            <a:custGeom>
              <a:avLst/>
              <a:gdLst/>
              <a:ahLst/>
              <a:cxnLst/>
              <a:rect l="l" t="t" r="r" b="b"/>
              <a:pathLst>
                <a:path w="2477" h="1210" extrusionOk="0">
                  <a:moveTo>
                    <a:pt x="2350" y="1"/>
                  </a:moveTo>
                  <a:cubicBezTo>
                    <a:pt x="2117" y="1"/>
                    <a:pt x="1597" y="34"/>
                    <a:pt x="1084" y="290"/>
                  </a:cubicBezTo>
                  <a:cubicBezTo>
                    <a:pt x="405" y="636"/>
                    <a:pt x="0" y="1207"/>
                    <a:pt x="0" y="1207"/>
                  </a:cubicBezTo>
                  <a:cubicBezTo>
                    <a:pt x="0" y="1207"/>
                    <a:pt x="37" y="1210"/>
                    <a:pt x="102" y="1210"/>
                  </a:cubicBezTo>
                  <a:cubicBezTo>
                    <a:pt x="320" y="1210"/>
                    <a:pt x="858" y="1181"/>
                    <a:pt x="1381" y="933"/>
                  </a:cubicBezTo>
                  <a:cubicBezTo>
                    <a:pt x="2072" y="588"/>
                    <a:pt x="2477" y="5"/>
                    <a:pt x="2477" y="5"/>
                  </a:cubicBezTo>
                  <a:cubicBezTo>
                    <a:pt x="2477" y="5"/>
                    <a:pt x="2431" y="1"/>
                    <a:pt x="235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56"/>
            <p:cNvSpPr/>
            <p:nvPr/>
          </p:nvSpPr>
          <p:spPr>
            <a:xfrm>
              <a:off x="2764025" y="1887850"/>
              <a:ext cx="393825" cy="307225"/>
            </a:xfrm>
            <a:custGeom>
              <a:avLst/>
              <a:gdLst/>
              <a:ahLst/>
              <a:cxnLst/>
              <a:rect l="l" t="t" r="r" b="b"/>
              <a:pathLst>
                <a:path w="15753" h="12289" extrusionOk="0">
                  <a:moveTo>
                    <a:pt x="15752" y="1"/>
                  </a:moveTo>
                  <a:lnTo>
                    <a:pt x="15752" y="1"/>
                  </a:lnTo>
                  <a:cubicBezTo>
                    <a:pt x="15752" y="1"/>
                    <a:pt x="15467" y="72"/>
                    <a:pt x="14967" y="191"/>
                  </a:cubicBezTo>
                  <a:cubicBezTo>
                    <a:pt x="14705" y="251"/>
                    <a:pt x="14395" y="334"/>
                    <a:pt x="14050" y="453"/>
                  </a:cubicBezTo>
                  <a:cubicBezTo>
                    <a:pt x="13693" y="572"/>
                    <a:pt x="13300" y="692"/>
                    <a:pt x="12859" y="870"/>
                  </a:cubicBezTo>
                  <a:cubicBezTo>
                    <a:pt x="12431" y="1037"/>
                    <a:pt x="11954" y="1215"/>
                    <a:pt x="11466" y="1454"/>
                  </a:cubicBezTo>
                  <a:cubicBezTo>
                    <a:pt x="10978" y="1668"/>
                    <a:pt x="10454" y="1942"/>
                    <a:pt x="9906" y="2227"/>
                  </a:cubicBezTo>
                  <a:cubicBezTo>
                    <a:pt x="8811" y="2823"/>
                    <a:pt x="7668" y="3549"/>
                    <a:pt x="6537" y="4430"/>
                  </a:cubicBezTo>
                  <a:cubicBezTo>
                    <a:pt x="5418" y="5311"/>
                    <a:pt x="4430" y="6252"/>
                    <a:pt x="3596" y="7157"/>
                  </a:cubicBezTo>
                  <a:cubicBezTo>
                    <a:pt x="3191" y="7621"/>
                    <a:pt x="2787" y="8061"/>
                    <a:pt x="2465" y="8490"/>
                  </a:cubicBezTo>
                  <a:cubicBezTo>
                    <a:pt x="2120" y="8907"/>
                    <a:pt x="1822" y="9324"/>
                    <a:pt x="1548" y="9716"/>
                  </a:cubicBezTo>
                  <a:cubicBezTo>
                    <a:pt x="1286" y="10097"/>
                    <a:pt x="1060" y="10455"/>
                    <a:pt x="870" y="10776"/>
                  </a:cubicBezTo>
                  <a:cubicBezTo>
                    <a:pt x="679" y="11086"/>
                    <a:pt x="512" y="11371"/>
                    <a:pt x="393" y="11586"/>
                  </a:cubicBezTo>
                  <a:cubicBezTo>
                    <a:pt x="143" y="12038"/>
                    <a:pt x="0" y="12288"/>
                    <a:pt x="0" y="12288"/>
                  </a:cubicBezTo>
                  <a:cubicBezTo>
                    <a:pt x="0" y="12288"/>
                    <a:pt x="167" y="12062"/>
                    <a:pt x="477" y="11645"/>
                  </a:cubicBezTo>
                  <a:cubicBezTo>
                    <a:pt x="631" y="11443"/>
                    <a:pt x="810" y="11193"/>
                    <a:pt x="1048" y="10907"/>
                  </a:cubicBezTo>
                  <a:cubicBezTo>
                    <a:pt x="1286" y="10621"/>
                    <a:pt x="1524" y="10276"/>
                    <a:pt x="1834" y="9943"/>
                  </a:cubicBezTo>
                  <a:cubicBezTo>
                    <a:pt x="2132" y="9585"/>
                    <a:pt x="2465" y="9193"/>
                    <a:pt x="2834" y="8812"/>
                  </a:cubicBezTo>
                  <a:cubicBezTo>
                    <a:pt x="3191" y="8407"/>
                    <a:pt x="3608" y="8002"/>
                    <a:pt x="4025" y="7573"/>
                  </a:cubicBezTo>
                  <a:cubicBezTo>
                    <a:pt x="4882" y="6728"/>
                    <a:pt x="5882" y="5847"/>
                    <a:pt x="6966" y="4978"/>
                  </a:cubicBezTo>
                  <a:cubicBezTo>
                    <a:pt x="8073" y="4132"/>
                    <a:pt x="9168" y="3394"/>
                    <a:pt x="10204" y="2751"/>
                  </a:cubicBezTo>
                  <a:cubicBezTo>
                    <a:pt x="10716" y="2442"/>
                    <a:pt x="11216" y="2144"/>
                    <a:pt x="11692" y="1882"/>
                  </a:cubicBezTo>
                  <a:cubicBezTo>
                    <a:pt x="12145" y="1632"/>
                    <a:pt x="12597" y="1406"/>
                    <a:pt x="13014" y="1204"/>
                  </a:cubicBezTo>
                  <a:cubicBezTo>
                    <a:pt x="13431" y="989"/>
                    <a:pt x="13812" y="834"/>
                    <a:pt x="14145" y="680"/>
                  </a:cubicBezTo>
                  <a:cubicBezTo>
                    <a:pt x="14467" y="513"/>
                    <a:pt x="14764" y="394"/>
                    <a:pt x="15002" y="311"/>
                  </a:cubicBezTo>
                  <a:cubicBezTo>
                    <a:pt x="15478" y="96"/>
                    <a:pt x="15752" y="1"/>
                    <a:pt x="1575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56"/>
            <p:cNvSpPr/>
            <p:nvPr/>
          </p:nvSpPr>
          <p:spPr>
            <a:xfrm>
              <a:off x="2832175" y="1989650"/>
              <a:ext cx="202450" cy="180125"/>
            </a:xfrm>
            <a:custGeom>
              <a:avLst/>
              <a:gdLst/>
              <a:ahLst/>
              <a:cxnLst/>
              <a:rect l="l" t="t" r="r" b="b"/>
              <a:pathLst>
                <a:path w="8098" h="7205" extrusionOk="0">
                  <a:moveTo>
                    <a:pt x="8097" y="1"/>
                  </a:moveTo>
                  <a:cubicBezTo>
                    <a:pt x="8097" y="1"/>
                    <a:pt x="7966" y="60"/>
                    <a:pt x="7716" y="179"/>
                  </a:cubicBezTo>
                  <a:cubicBezTo>
                    <a:pt x="7454" y="299"/>
                    <a:pt x="7085" y="477"/>
                    <a:pt x="6657" y="715"/>
                  </a:cubicBezTo>
                  <a:cubicBezTo>
                    <a:pt x="5776" y="1192"/>
                    <a:pt x="4621" y="1942"/>
                    <a:pt x="3466" y="2954"/>
                  </a:cubicBezTo>
                  <a:cubicBezTo>
                    <a:pt x="2335" y="3966"/>
                    <a:pt x="1465" y="5037"/>
                    <a:pt x="882" y="5847"/>
                  </a:cubicBezTo>
                  <a:cubicBezTo>
                    <a:pt x="584" y="6252"/>
                    <a:pt x="370" y="6597"/>
                    <a:pt x="227" y="6835"/>
                  </a:cubicBezTo>
                  <a:cubicBezTo>
                    <a:pt x="72" y="7073"/>
                    <a:pt x="1" y="7204"/>
                    <a:pt x="1" y="7204"/>
                  </a:cubicBezTo>
                  <a:lnTo>
                    <a:pt x="1132" y="6073"/>
                  </a:lnTo>
                  <a:cubicBezTo>
                    <a:pt x="1835" y="5394"/>
                    <a:pt x="2811" y="4454"/>
                    <a:pt x="3930" y="3466"/>
                  </a:cubicBezTo>
                  <a:cubicBezTo>
                    <a:pt x="5049" y="2489"/>
                    <a:pt x="6073" y="1608"/>
                    <a:pt x="6847" y="1001"/>
                  </a:cubicBezTo>
                  <a:cubicBezTo>
                    <a:pt x="7621" y="394"/>
                    <a:pt x="8097" y="1"/>
                    <a:pt x="809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56"/>
            <p:cNvSpPr/>
            <p:nvPr/>
          </p:nvSpPr>
          <p:spPr>
            <a:xfrm>
              <a:off x="2904825" y="2081625"/>
              <a:ext cx="61325" cy="47950"/>
            </a:xfrm>
            <a:custGeom>
              <a:avLst/>
              <a:gdLst/>
              <a:ahLst/>
              <a:cxnLst/>
              <a:rect l="l" t="t" r="r" b="b"/>
              <a:pathLst>
                <a:path w="2453" h="1918" extrusionOk="0">
                  <a:moveTo>
                    <a:pt x="2453" y="1"/>
                  </a:moveTo>
                  <a:cubicBezTo>
                    <a:pt x="2453" y="1"/>
                    <a:pt x="1691" y="144"/>
                    <a:pt x="1012" y="680"/>
                  </a:cubicBezTo>
                  <a:cubicBezTo>
                    <a:pt x="322" y="1215"/>
                    <a:pt x="0" y="1918"/>
                    <a:pt x="0" y="1918"/>
                  </a:cubicBezTo>
                  <a:cubicBezTo>
                    <a:pt x="0" y="1918"/>
                    <a:pt x="762" y="1775"/>
                    <a:pt x="1441" y="1239"/>
                  </a:cubicBezTo>
                  <a:cubicBezTo>
                    <a:pt x="2131" y="703"/>
                    <a:pt x="2453" y="1"/>
                    <a:pt x="2453"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56"/>
            <p:cNvSpPr/>
            <p:nvPr/>
          </p:nvSpPr>
          <p:spPr>
            <a:xfrm>
              <a:off x="4110925" y="2429900"/>
              <a:ext cx="29200" cy="310775"/>
            </a:xfrm>
            <a:custGeom>
              <a:avLst/>
              <a:gdLst/>
              <a:ahLst/>
              <a:cxnLst/>
              <a:rect l="l" t="t" r="r" b="b"/>
              <a:pathLst>
                <a:path w="1168" h="12431" extrusionOk="0">
                  <a:moveTo>
                    <a:pt x="0" y="0"/>
                  </a:moveTo>
                  <a:cubicBezTo>
                    <a:pt x="0" y="0"/>
                    <a:pt x="24" y="179"/>
                    <a:pt x="48" y="488"/>
                  </a:cubicBezTo>
                  <a:cubicBezTo>
                    <a:pt x="95" y="798"/>
                    <a:pt x="143" y="1262"/>
                    <a:pt x="179" y="1834"/>
                  </a:cubicBezTo>
                  <a:cubicBezTo>
                    <a:pt x="286" y="2941"/>
                    <a:pt x="393" y="4489"/>
                    <a:pt x="417" y="6203"/>
                  </a:cubicBezTo>
                  <a:cubicBezTo>
                    <a:pt x="453" y="7918"/>
                    <a:pt x="405" y="9466"/>
                    <a:pt x="346" y="10597"/>
                  </a:cubicBezTo>
                  <a:cubicBezTo>
                    <a:pt x="322" y="11156"/>
                    <a:pt x="286" y="11621"/>
                    <a:pt x="262" y="11930"/>
                  </a:cubicBezTo>
                  <a:cubicBezTo>
                    <a:pt x="238" y="12252"/>
                    <a:pt x="226" y="12430"/>
                    <a:pt x="226" y="12430"/>
                  </a:cubicBezTo>
                  <a:cubicBezTo>
                    <a:pt x="226" y="12430"/>
                    <a:pt x="274" y="12252"/>
                    <a:pt x="393" y="11942"/>
                  </a:cubicBezTo>
                  <a:cubicBezTo>
                    <a:pt x="476" y="11644"/>
                    <a:pt x="596" y="11204"/>
                    <a:pt x="715" y="10632"/>
                  </a:cubicBezTo>
                  <a:cubicBezTo>
                    <a:pt x="953" y="9525"/>
                    <a:pt x="1167" y="7942"/>
                    <a:pt x="1131" y="6191"/>
                  </a:cubicBezTo>
                  <a:cubicBezTo>
                    <a:pt x="1096" y="4453"/>
                    <a:pt x="822" y="2870"/>
                    <a:pt x="536" y="1774"/>
                  </a:cubicBezTo>
                  <a:cubicBezTo>
                    <a:pt x="405" y="1215"/>
                    <a:pt x="274" y="774"/>
                    <a:pt x="167" y="476"/>
                  </a:cubicBezTo>
                  <a:cubicBezTo>
                    <a:pt x="60" y="167"/>
                    <a:pt x="0" y="0"/>
                    <a:pt x="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56"/>
            <p:cNvSpPr/>
            <p:nvPr/>
          </p:nvSpPr>
          <p:spPr>
            <a:xfrm>
              <a:off x="4076400" y="2491200"/>
              <a:ext cx="20250" cy="146775"/>
            </a:xfrm>
            <a:custGeom>
              <a:avLst/>
              <a:gdLst/>
              <a:ahLst/>
              <a:cxnLst/>
              <a:rect l="l" t="t" r="r" b="b"/>
              <a:pathLst>
                <a:path w="810" h="5871" extrusionOk="0">
                  <a:moveTo>
                    <a:pt x="107" y="1"/>
                  </a:moveTo>
                  <a:cubicBezTo>
                    <a:pt x="107" y="1"/>
                    <a:pt x="72" y="346"/>
                    <a:pt x="48" y="882"/>
                  </a:cubicBezTo>
                  <a:cubicBezTo>
                    <a:pt x="36" y="1418"/>
                    <a:pt x="0" y="2144"/>
                    <a:pt x="48" y="2942"/>
                  </a:cubicBezTo>
                  <a:cubicBezTo>
                    <a:pt x="72" y="3739"/>
                    <a:pt x="167" y="4466"/>
                    <a:pt x="238" y="5002"/>
                  </a:cubicBezTo>
                  <a:cubicBezTo>
                    <a:pt x="298" y="5537"/>
                    <a:pt x="369" y="5871"/>
                    <a:pt x="369" y="5871"/>
                  </a:cubicBezTo>
                  <a:cubicBezTo>
                    <a:pt x="369" y="5871"/>
                    <a:pt x="488" y="5549"/>
                    <a:pt x="607" y="5013"/>
                  </a:cubicBezTo>
                  <a:cubicBezTo>
                    <a:pt x="714" y="4478"/>
                    <a:pt x="810" y="3739"/>
                    <a:pt x="762" y="2918"/>
                  </a:cubicBezTo>
                  <a:cubicBezTo>
                    <a:pt x="714" y="2084"/>
                    <a:pt x="548" y="1358"/>
                    <a:pt x="405" y="834"/>
                  </a:cubicBezTo>
                  <a:cubicBezTo>
                    <a:pt x="238" y="310"/>
                    <a:pt x="107" y="1"/>
                    <a:pt x="10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56"/>
            <p:cNvSpPr/>
            <p:nvPr/>
          </p:nvSpPr>
          <p:spPr>
            <a:xfrm>
              <a:off x="4038875" y="2531700"/>
              <a:ext cx="19975" cy="78900"/>
            </a:xfrm>
            <a:custGeom>
              <a:avLst/>
              <a:gdLst/>
              <a:ahLst/>
              <a:cxnLst/>
              <a:rect l="l" t="t" r="r" b="b"/>
              <a:pathLst>
                <a:path w="799" h="3156" extrusionOk="0">
                  <a:moveTo>
                    <a:pt x="144" y="0"/>
                  </a:moveTo>
                  <a:cubicBezTo>
                    <a:pt x="144" y="0"/>
                    <a:pt x="84" y="203"/>
                    <a:pt x="60" y="500"/>
                  </a:cubicBezTo>
                  <a:cubicBezTo>
                    <a:pt x="13" y="798"/>
                    <a:pt x="1" y="1179"/>
                    <a:pt x="49" y="1607"/>
                  </a:cubicBezTo>
                  <a:cubicBezTo>
                    <a:pt x="108" y="2048"/>
                    <a:pt x="203" y="2417"/>
                    <a:pt x="310" y="2703"/>
                  </a:cubicBezTo>
                  <a:cubicBezTo>
                    <a:pt x="418" y="2977"/>
                    <a:pt x="501" y="3155"/>
                    <a:pt x="501" y="3155"/>
                  </a:cubicBezTo>
                  <a:cubicBezTo>
                    <a:pt x="501" y="3155"/>
                    <a:pt x="596" y="2977"/>
                    <a:pt x="668" y="2679"/>
                  </a:cubicBezTo>
                  <a:cubicBezTo>
                    <a:pt x="739" y="2393"/>
                    <a:pt x="799" y="1977"/>
                    <a:pt x="763" y="1536"/>
                  </a:cubicBezTo>
                  <a:cubicBezTo>
                    <a:pt x="715" y="1084"/>
                    <a:pt x="549" y="703"/>
                    <a:pt x="418" y="429"/>
                  </a:cubicBezTo>
                  <a:cubicBezTo>
                    <a:pt x="263" y="155"/>
                    <a:pt x="144" y="0"/>
                    <a:pt x="14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56"/>
            <p:cNvSpPr/>
            <p:nvPr/>
          </p:nvSpPr>
          <p:spPr>
            <a:xfrm>
              <a:off x="2709850" y="2941850"/>
              <a:ext cx="126525" cy="184275"/>
            </a:xfrm>
            <a:custGeom>
              <a:avLst/>
              <a:gdLst/>
              <a:ahLst/>
              <a:cxnLst/>
              <a:rect l="l" t="t" r="r" b="b"/>
              <a:pathLst>
                <a:path w="5061" h="7371" extrusionOk="0">
                  <a:moveTo>
                    <a:pt x="1" y="1"/>
                  </a:moveTo>
                  <a:cubicBezTo>
                    <a:pt x="1" y="1"/>
                    <a:pt x="12" y="132"/>
                    <a:pt x="60" y="358"/>
                  </a:cubicBezTo>
                  <a:cubicBezTo>
                    <a:pt x="108" y="584"/>
                    <a:pt x="179" y="906"/>
                    <a:pt x="298" y="1311"/>
                  </a:cubicBezTo>
                  <a:cubicBezTo>
                    <a:pt x="536" y="2108"/>
                    <a:pt x="965" y="3204"/>
                    <a:pt x="1691" y="4251"/>
                  </a:cubicBezTo>
                  <a:cubicBezTo>
                    <a:pt x="2417" y="5311"/>
                    <a:pt x="3287" y="6121"/>
                    <a:pt x="3941" y="6621"/>
                  </a:cubicBezTo>
                  <a:cubicBezTo>
                    <a:pt x="4263" y="6871"/>
                    <a:pt x="4549" y="7073"/>
                    <a:pt x="4751" y="7192"/>
                  </a:cubicBezTo>
                  <a:lnTo>
                    <a:pt x="5061" y="7371"/>
                  </a:lnTo>
                  <a:cubicBezTo>
                    <a:pt x="5061" y="7371"/>
                    <a:pt x="4989" y="7276"/>
                    <a:pt x="4823" y="7097"/>
                  </a:cubicBezTo>
                  <a:cubicBezTo>
                    <a:pt x="4656" y="6930"/>
                    <a:pt x="4453" y="6680"/>
                    <a:pt x="4180" y="6371"/>
                  </a:cubicBezTo>
                  <a:cubicBezTo>
                    <a:pt x="3644" y="5740"/>
                    <a:pt x="2977" y="4871"/>
                    <a:pt x="2275" y="3859"/>
                  </a:cubicBezTo>
                  <a:cubicBezTo>
                    <a:pt x="1596" y="2847"/>
                    <a:pt x="1013" y="1894"/>
                    <a:pt x="620" y="1180"/>
                  </a:cubicBezTo>
                  <a:cubicBezTo>
                    <a:pt x="417" y="822"/>
                    <a:pt x="262" y="525"/>
                    <a:pt x="167" y="310"/>
                  </a:cubicBezTo>
                  <a:cubicBezTo>
                    <a:pt x="60" y="120"/>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56"/>
            <p:cNvSpPr/>
            <p:nvPr/>
          </p:nvSpPr>
          <p:spPr>
            <a:xfrm>
              <a:off x="2758975" y="2976675"/>
              <a:ext cx="50900" cy="73850"/>
            </a:xfrm>
            <a:custGeom>
              <a:avLst/>
              <a:gdLst/>
              <a:ahLst/>
              <a:cxnLst/>
              <a:rect l="l" t="t" r="r" b="b"/>
              <a:pathLst>
                <a:path w="2036" h="2954" extrusionOk="0">
                  <a:moveTo>
                    <a:pt x="12" y="1"/>
                  </a:moveTo>
                  <a:cubicBezTo>
                    <a:pt x="12" y="1"/>
                    <a:pt x="0" y="227"/>
                    <a:pt x="60" y="572"/>
                  </a:cubicBezTo>
                  <a:cubicBezTo>
                    <a:pt x="119" y="906"/>
                    <a:pt x="262" y="1370"/>
                    <a:pt x="560" y="1799"/>
                  </a:cubicBezTo>
                  <a:cubicBezTo>
                    <a:pt x="857" y="2239"/>
                    <a:pt x="1238" y="2537"/>
                    <a:pt x="1536" y="2716"/>
                  </a:cubicBezTo>
                  <a:cubicBezTo>
                    <a:pt x="1834" y="2894"/>
                    <a:pt x="2036" y="2954"/>
                    <a:pt x="2036" y="2954"/>
                  </a:cubicBezTo>
                  <a:cubicBezTo>
                    <a:pt x="2036" y="2954"/>
                    <a:pt x="1929" y="2739"/>
                    <a:pt x="1786" y="2466"/>
                  </a:cubicBezTo>
                  <a:cubicBezTo>
                    <a:pt x="1619" y="2180"/>
                    <a:pt x="1417" y="1787"/>
                    <a:pt x="1143" y="1406"/>
                  </a:cubicBezTo>
                  <a:cubicBezTo>
                    <a:pt x="881" y="1013"/>
                    <a:pt x="595" y="680"/>
                    <a:pt x="381" y="418"/>
                  </a:cubicBezTo>
                  <a:cubicBezTo>
                    <a:pt x="167" y="168"/>
                    <a:pt x="12" y="1"/>
                    <a:pt x="12"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56"/>
            <p:cNvSpPr/>
            <p:nvPr/>
          </p:nvSpPr>
          <p:spPr>
            <a:xfrm>
              <a:off x="3598350" y="2251900"/>
              <a:ext cx="106000" cy="102425"/>
            </a:xfrm>
            <a:custGeom>
              <a:avLst/>
              <a:gdLst/>
              <a:ahLst/>
              <a:cxnLst/>
              <a:rect l="l" t="t" r="r" b="b"/>
              <a:pathLst>
                <a:path w="4240" h="4097" extrusionOk="0">
                  <a:moveTo>
                    <a:pt x="4239" y="0"/>
                  </a:moveTo>
                  <a:lnTo>
                    <a:pt x="4239" y="0"/>
                  </a:lnTo>
                  <a:cubicBezTo>
                    <a:pt x="4239" y="0"/>
                    <a:pt x="3953" y="203"/>
                    <a:pt x="3513" y="512"/>
                  </a:cubicBezTo>
                  <a:cubicBezTo>
                    <a:pt x="3287" y="679"/>
                    <a:pt x="3025" y="869"/>
                    <a:pt x="2727" y="1072"/>
                  </a:cubicBezTo>
                  <a:cubicBezTo>
                    <a:pt x="2572" y="1179"/>
                    <a:pt x="2430" y="1298"/>
                    <a:pt x="2263" y="1429"/>
                  </a:cubicBezTo>
                  <a:cubicBezTo>
                    <a:pt x="2096" y="1572"/>
                    <a:pt x="1965" y="1751"/>
                    <a:pt x="1858" y="1941"/>
                  </a:cubicBezTo>
                  <a:cubicBezTo>
                    <a:pt x="1751" y="2132"/>
                    <a:pt x="1679" y="2310"/>
                    <a:pt x="1560" y="2441"/>
                  </a:cubicBezTo>
                  <a:cubicBezTo>
                    <a:pt x="1453" y="2584"/>
                    <a:pt x="1310" y="2667"/>
                    <a:pt x="1144" y="2727"/>
                  </a:cubicBezTo>
                  <a:cubicBezTo>
                    <a:pt x="977" y="2798"/>
                    <a:pt x="798" y="2846"/>
                    <a:pt x="667" y="2977"/>
                  </a:cubicBezTo>
                  <a:cubicBezTo>
                    <a:pt x="513" y="3120"/>
                    <a:pt x="489" y="3298"/>
                    <a:pt x="477" y="3429"/>
                  </a:cubicBezTo>
                  <a:cubicBezTo>
                    <a:pt x="441" y="3679"/>
                    <a:pt x="310" y="3858"/>
                    <a:pt x="191" y="3965"/>
                  </a:cubicBezTo>
                  <a:cubicBezTo>
                    <a:pt x="84" y="4072"/>
                    <a:pt x="1" y="4096"/>
                    <a:pt x="1" y="4096"/>
                  </a:cubicBezTo>
                  <a:cubicBezTo>
                    <a:pt x="1" y="4096"/>
                    <a:pt x="84" y="4084"/>
                    <a:pt x="215" y="4013"/>
                  </a:cubicBezTo>
                  <a:cubicBezTo>
                    <a:pt x="358" y="3917"/>
                    <a:pt x="536" y="3739"/>
                    <a:pt x="596" y="3453"/>
                  </a:cubicBezTo>
                  <a:cubicBezTo>
                    <a:pt x="620" y="3310"/>
                    <a:pt x="667" y="3191"/>
                    <a:pt x="775" y="3096"/>
                  </a:cubicBezTo>
                  <a:cubicBezTo>
                    <a:pt x="882" y="3013"/>
                    <a:pt x="1037" y="2965"/>
                    <a:pt x="1215" y="2905"/>
                  </a:cubicBezTo>
                  <a:cubicBezTo>
                    <a:pt x="1382" y="2846"/>
                    <a:pt x="1608" y="2739"/>
                    <a:pt x="1739" y="2584"/>
                  </a:cubicBezTo>
                  <a:cubicBezTo>
                    <a:pt x="1894" y="2417"/>
                    <a:pt x="1977" y="2227"/>
                    <a:pt x="2084" y="2048"/>
                  </a:cubicBezTo>
                  <a:cubicBezTo>
                    <a:pt x="2263" y="1691"/>
                    <a:pt x="2572" y="1465"/>
                    <a:pt x="2858" y="1227"/>
                  </a:cubicBezTo>
                  <a:cubicBezTo>
                    <a:pt x="3120" y="989"/>
                    <a:pt x="3382" y="774"/>
                    <a:pt x="3584" y="596"/>
                  </a:cubicBezTo>
                  <a:cubicBezTo>
                    <a:pt x="3989" y="239"/>
                    <a:pt x="4239" y="0"/>
                    <a:pt x="423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56"/>
            <p:cNvSpPr/>
            <p:nvPr/>
          </p:nvSpPr>
          <p:spPr>
            <a:xfrm>
              <a:off x="3577525" y="2353400"/>
              <a:ext cx="13125" cy="11025"/>
            </a:xfrm>
            <a:custGeom>
              <a:avLst/>
              <a:gdLst/>
              <a:ahLst/>
              <a:cxnLst/>
              <a:rect l="l" t="t" r="r" b="b"/>
              <a:pathLst>
                <a:path w="525" h="441" extrusionOk="0">
                  <a:moveTo>
                    <a:pt x="405" y="0"/>
                  </a:moveTo>
                  <a:cubicBezTo>
                    <a:pt x="322" y="0"/>
                    <a:pt x="226" y="36"/>
                    <a:pt x="143" y="96"/>
                  </a:cubicBezTo>
                  <a:cubicBezTo>
                    <a:pt x="72" y="167"/>
                    <a:pt x="24" y="250"/>
                    <a:pt x="12" y="322"/>
                  </a:cubicBezTo>
                  <a:cubicBezTo>
                    <a:pt x="0" y="393"/>
                    <a:pt x="0" y="441"/>
                    <a:pt x="0" y="441"/>
                  </a:cubicBezTo>
                  <a:cubicBezTo>
                    <a:pt x="0" y="441"/>
                    <a:pt x="48" y="429"/>
                    <a:pt x="119" y="393"/>
                  </a:cubicBezTo>
                  <a:cubicBezTo>
                    <a:pt x="179" y="369"/>
                    <a:pt x="250" y="322"/>
                    <a:pt x="310" y="274"/>
                  </a:cubicBezTo>
                  <a:cubicBezTo>
                    <a:pt x="369" y="227"/>
                    <a:pt x="417" y="167"/>
                    <a:pt x="465" y="107"/>
                  </a:cubicBezTo>
                  <a:lnTo>
                    <a:pt x="524" y="24"/>
                  </a:lnTo>
                  <a:cubicBezTo>
                    <a:pt x="524" y="24"/>
                    <a:pt x="476" y="0"/>
                    <a:pt x="40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56"/>
            <p:cNvSpPr/>
            <p:nvPr/>
          </p:nvSpPr>
          <p:spPr>
            <a:xfrm>
              <a:off x="3592700" y="2398650"/>
              <a:ext cx="19375" cy="25900"/>
            </a:xfrm>
            <a:custGeom>
              <a:avLst/>
              <a:gdLst/>
              <a:ahLst/>
              <a:cxnLst/>
              <a:rect l="l" t="t" r="r" b="b"/>
              <a:pathLst>
                <a:path w="775" h="1036" extrusionOk="0">
                  <a:moveTo>
                    <a:pt x="0" y="0"/>
                  </a:moveTo>
                  <a:cubicBezTo>
                    <a:pt x="0" y="0"/>
                    <a:pt x="12" y="83"/>
                    <a:pt x="96" y="191"/>
                  </a:cubicBezTo>
                  <a:cubicBezTo>
                    <a:pt x="167" y="310"/>
                    <a:pt x="298" y="429"/>
                    <a:pt x="417" y="536"/>
                  </a:cubicBezTo>
                  <a:cubicBezTo>
                    <a:pt x="524" y="643"/>
                    <a:pt x="608" y="762"/>
                    <a:pt x="631" y="857"/>
                  </a:cubicBezTo>
                  <a:cubicBezTo>
                    <a:pt x="654" y="958"/>
                    <a:pt x="613" y="1027"/>
                    <a:pt x="608" y="1035"/>
                  </a:cubicBezTo>
                  <a:lnTo>
                    <a:pt x="608" y="1035"/>
                  </a:lnTo>
                  <a:cubicBezTo>
                    <a:pt x="620" y="1031"/>
                    <a:pt x="706" y="1004"/>
                    <a:pt x="727" y="857"/>
                  </a:cubicBezTo>
                  <a:cubicBezTo>
                    <a:pt x="774" y="726"/>
                    <a:pt x="727" y="500"/>
                    <a:pt x="572" y="357"/>
                  </a:cubicBezTo>
                  <a:cubicBezTo>
                    <a:pt x="417" y="226"/>
                    <a:pt x="274" y="167"/>
                    <a:pt x="167" y="107"/>
                  </a:cubicBezTo>
                  <a:cubicBezTo>
                    <a:pt x="60" y="48"/>
                    <a:pt x="0" y="0"/>
                    <a:pt x="0" y="0"/>
                  </a:cubicBezTo>
                  <a:close/>
                  <a:moveTo>
                    <a:pt x="608" y="1035"/>
                  </a:moveTo>
                  <a:lnTo>
                    <a:pt x="608" y="1035"/>
                  </a:lnTo>
                  <a:cubicBezTo>
                    <a:pt x="607" y="1036"/>
                    <a:pt x="606" y="1036"/>
                    <a:pt x="608" y="1036"/>
                  </a:cubicBezTo>
                  <a:cubicBezTo>
                    <a:pt x="608" y="1036"/>
                    <a:pt x="608" y="1036"/>
                    <a:pt x="608" y="1035"/>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56"/>
            <p:cNvSpPr/>
            <p:nvPr/>
          </p:nvSpPr>
          <p:spPr>
            <a:xfrm>
              <a:off x="3617100" y="2548050"/>
              <a:ext cx="181000" cy="62325"/>
            </a:xfrm>
            <a:custGeom>
              <a:avLst/>
              <a:gdLst/>
              <a:ahLst/>
              <a:cxnLst/>
              <a:rect l="l" t="t" r="r" b="b"/>
              <a:pathLst>
                <a:path w="7240" h="2493" extrusionOk="0">
                  <a:moveTo>
                    <a:pt x="1" y="1"/>
                  </a:moveTo>
                  <a:cubicBezTo>
                    <a:pt x="1" y="1"/>
                    <a:pt x="334" y="335"/>
                    <a:pt x="834" y="846"/>
                  </a:cubicBezTo>
                  <a:cubicBezTo>
                    <a:pt x="1108" y="1108"/>
                    <a:pt x="1418" y="1406"/>
                    <a:pt x="1763" y="1739"/>
                  </a:cubicBezTo>
                  <a:cubicBezTo>
                    <a:pt x="1846" y="1823"/>
                    <a:pt x="1953" y="1918"/>
                    <a:pt x="2096" y="1977"/>
                  </a:cubicBezTo>
                  <a:cubicBezTo>
                    <a:pt x="2239" y="2037"/>
                    <a:pt x="2370" y="2037"/>
                    <a:pt x="2477" y="2073"/>
                  </a:cubicBezTo>
                  <a:cubicBezTo>
                    <a:pt x="2703" y="2132"/>
                    <a:pt x="2906" y="2299"/>
                    <a:pt x="3192" y="2418"/>
                  </a:cubicBezTo>
                  <a:cubicBezTo>
                    <a:pt x="3301" y="2468"/>
                    <a:pt x="3435" y="2492"/>
                    <a:pt x="3573" y="2492"/>
                  </a:cubicBezTo>
                  <a:cubicBezTo>
                    <a:pt x="3600" y="2492"/>
                    <a:pt x="3628" y="2491"/>
                    <a:pt x="3656" y="2489"/>
                  </a:cubicBezTo>
                  <a:cubicBezTo>
                    <a:pt x="3823" y="2477"/>
                    <a:pt x="3942" y="2406"/>
                    <a:pt x="4061" y="2358"/>
                  </a:cubicBezTo>
                  <a:cubicBezTo>
                    <a:pt x="4287" y="2263"/>
                    <a:pt x="4525" y="2239"/>
                    <a:pt x="4775" y="2227"/>
                  </a:cubicBezTo>
                  <a:cubicBezTo>
                    <a:pt x="4868" y="2223"/>
                    <a:pt x="4959" y="2221"/>
                    <a:pt x="5049" y="2221"/>
                  </a:cubicBezTo>
                  <a:cubicBezTo>
                    <a:pt x="5417" y="2221"/>
                    <a:pt x="5752" y="2254"/>
                    <a:pt x="6049" y="2263"/>
                  </a:cubicBezTo>
                  <a:cubicBezTo>
                    <a:pt x="6799" y="2299"/>
                    <a:pt x="7240" y="2311"/>
                    <a:pt x="7240" y="2311"/>
                  </a:cubicBezTo>
                  <a:cubicBezTo>
                    <a:pt x="7240" y="2311"/>
                    <a:pt x="6799" y="2251"/>
                    <a:pt x="6037" y="2156"/>
                  </a:cubicBezTo>
                  <a:cubicBezTo>
                    <a:pt x="5656" y="2120"/>
                    <a:pt x="5228" y="2037"/>
                    <a:pt x="4739" y="2037"/>
                  </a:cubicBezTo>
                  <a:cubicBezTo>
                    <a:pt x="4501" y="2037"/>
                    <a:pt x="4227" y="2073"/>
                    <a:pt x="3966" y="2156"/>
                  </a:cubicBezTo>
                  <a:cubicBezTo>
                    <a:pt x="3835" y="2204"/>
                    <a:pt x="3716" y="2263"/>
                    <a:pt x="3608" y="2275"/>
                  </a:cubicBezTo>
                  <a:cubicBezTo>
                    <a:pt x="3585" y="2280"/>
                    <a:pt x="3561" y="2283"/>
                    <a:pt x="3536" y="2283"/>
                  </a:cubicBezTo>
                  <a:cubicBezTo>
                    <a:pt x="3449" y="2283"/>
                    <a:pt x="3356" y="2253"/>
                    <a:pt x="3263" y="2216"/>
                  </a:cubicBezTo>
                  <a:cubicBezTo>
                    <a:pt x="3025" y="2132"/>
                    <a:pt x="2799" y="1954"/>
                    <a:pt x="2525" y="1882"/>
                  </a:cubicBezTo>
                  <a:cubicBezTo>
                    <a:pt x="2370" y="1835"/>
                    <a:pt x="2239" y="1846"/>
                    <a:pt x="2144" y="1799"/>
                  </a:cubicBezTo>
                  <a:cubicBezTo>
                    <a:pt x="2061" y="1763"/>
                    <a:pt x="1965" y="1680"/>
                    <a:pt x="1882" y="1608"/>
                  </a:cubicBezTo>
                  <a:cubicBezTo>
                    <a:pt x="1525" y="1287"/>
                    <a:pt x="1191" y="1001"/>
                    <a:pt x="918" y="763"/>
                  </a:cubicBezTo>
                  <a:cubicBezTo>
                    <a:pt x="346" y="299"/>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56"/>
            <p:cNvSpPr/>
            <p:nvPr/>
          </p:nvSpPr>
          <p:spPr>
            <a:xfrm>
              <a:off x="3842425" y="2585875"/>
              <a:ext cx="60150" cy="15200"/>
            </a:xfrm>
            <a:custGeom>
              <a:avLst/>
              <a:gdLst/>
              <a:ahLst/>
              <a:cxnLst/>
              <a:rect l="l" t="t" r="r" b="b"/>
              <a:pathLst>
                <a:path w="2406" h="608" extrusionOk="0">
                  <a:moveTo>
                    <a:pt x="1251" y="0"/>
                  </a:moveTo>
                  <a:cubicBezTo>
                    <a:pt x="858" y="0"/>
                    <a:pt x="560" y="179"/>
                    <a:pt x="358" y="238"/>
                  </a:cubicBezTo>
                  <a:cubicBezTo>
                    <a:pt x="144" y="310"/>
                    <a:pt x="1" y="310"/>
                    <a:pt x="1" y="310"/>
                  </a:cubicBezTo>
                  <a:cubicBezTo>
                    <a:pt x="1" y="310"/>
                    <a:pt x="92" y="340"/>
                    <a:pt x="251" y="340"/>
                  </a:cubicBezTo>
                  <a:cubicBezTo>
                    <a:pt x="290" y="340"/>
                    <a:pt x="334" y="338"/>
                    <a:pt x="382" y="333"/>
                  </a:cubicBezTo>
                  <a:cubicBezTo>
                    <a:pt x="620" y="322"/>
                    <a:pt x="901" y="214"/>
                    <a:pt x="1216" y="214"/>
                  </a:cubicBezTo>
                  <a:cubicBezTo>
                    <a:pt x="1231" y="214"/>
                    <a:pt x="1247" y="214"/>
                    <a:pt x="1263" y="214"/>
                  </a:cubicBezTo>
                  <a:cubicBezTo>
                    <a:pt x="1596" y="238"/>
                    <a:pt x="1870" y="322"/>
                    <a:pt x="2084" y="417"/>
                  </a:cubicBezTo>
                  <a:cubicBezTo>
                    <a:pt x="2287" y="512"/>
                    <a:pt x="2406" y="607"/>
                    <a:pt x="2406" y="607"/>
                  </a:cubicBezTo>
                  <a:cubicBezTo>
                    <a:pt x="2406" y="607"/>
                    <a:pt x="2334" y="488"/>
                    <a:pt x="2144" y="322"/>
                  </a:cubicBezTo>
                  <a:cubicBezTo>
                    <a:pt x="1953" y="155"/>
                    <a:pt x="1632" y="0"/>
                    <a:pt x="125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56"/>
            <p:cNvSpPr/>
            <p:nvPr/>
          </p:nvSpPr>
          <p:spPr>
            <a:xfrm>
              <a:off x="3942750" y="2738550"/>
              <a:ext cx="32175" cy="103625"/>
            </a:xfrm>
            <a:custGeom>
              <a:avLst/>
              <a:gdLst/>
              <a:ahLst/>
              <a:cxnLst/>
              <a:rect l="l" t="t" r="r" b="b"/>
              <a:pathLst>
                <a:path w="1287" h="4145" extrusionOk="0">
                  <a:moveTo>
                    <a:pt x="107" y="1"/>
                  </a:moveTo>
                  <a:lnTo>
                    <a:pt x="107" y="1"/>
                  </a:lnTo>
                  <a:cubicBezTo>
                    <a:pt x="107" y="1"/>
                    <a:pt x="60" y="49"/>
                    <a:pt x="36" y="168"/>
                  </a:cubicBezTo>
                  <a:cubicBezTo>
                    <a:pt x="0" y="287"/>
                    <a:pt x="36" y="477"/>
                    <a:pt x="167" y="656"/>
                  </a:cubicBezTo>
                  <a:cubicBezTo>
                    <a:pt x="286" y="846"/>
                    <a:pt x="512" y="989"/>
                    <a:pt x="703" y="1168"/>
                  </a:cubicBezTo>
                  <a:cubicBezTo>
                    <a:pt x="881" y="1346"/>
                    <a:pt x="1000" y="1596"/>
                    <a:pt x="1012" y="1894"/>
                  </a:cubicBezTo>
                  <a:cubicBezTo>
                    <a:pt x="1048" y="2489"/>
                    <a:pt x="881" y="3061"/>
                    <a:pt x="834" y="3466"/>
                  </a:cubicBezTo>
                  <a:cubicBezTo>
                    <a:pt x="774" y="3882"/>
                    <a:pt x="750" y="4144"/>
                    <a:pt x="750" y="4144"/>
                  </a:cubicBezTo>
                  <a:cubicBezTo>
                    <a:pt x="750" y="4144"/>
                    <a:pt x="834" y="3906"/>
                    <a:pt x="953" y="3501"/>
                  </a:cubicBezTo>
                  <a:cubicBezTo>
                    <a:pt x="1012" y="3311"/>
                    <a:pt x="1072" y="3073"/>
                    <a:pt x="1155" y="2799"/>
                  </a:cubicBezTo>
                  <a:cubicBezTo>
                    <a:pt x="1227" y="2513"/>
                    <a:pt x="1286" y="2216"/>
                    <a:pt x="1250" y="1882"/>
                  </a:cubicBezTo>
                  <a:cubicBezTo>
                    <a:pt x="1238" y="1549"/>
                    <a:pt x="1072" y="1203"/>
                    <a:pt x="834" y="1025"/>
                  </a:cubicBezTo>
                  <a:cubicBezTo>
                    <a:pt x="619" y="834"/>
                    <a:pt x="393" y="751"/>
                    <a:pt x="262" y="596"/>
                  </a:cubicBezTo>
                  <a:cubicBezTo>
                    <a:pt x="119" y="453"/>
                    <a:pt x="60" y="287"/>
                    <a:pt x="60" y="180"/>
                  </a:cubicBezTo>
                  <a:cubicBezTo>
                    <a:pt x="60" y="61"/>
                    <a:pt x="107" y="1"/>
                    <a:pt x="10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56"/>
            <p:cNvSpPr/>
            <p:nvPr/>
          </p:nvSpPr>
          <p:spPr>
            <a:xfrm>
              <a:off x="3953150" y="2856125"/>
              <a:ext cx="24450" cy="94400"/>
            </a:xfrm>
            <a:custGeom>
              <a:avLst/>
              <a:gdLst/>
              <a:ahLst/>
              <a:cxnLst/>
              <a:rect l="l" t="t" r="r" b="b"/>
              <a:pathLst>
                <a:path w="978" h="3776" extrusionOk="0">
                  <a:moveTo>
                    <a:pt x="299" y="1"/>
                  </a:moveTo>
                  <a:cubicBezTo>
                    <a:pt x="299" y="1"/>
                    <a:pt x="298" y="1"/>
                    <a:pt x="296" y="2"/>
                  </a:cubicBezTo>
                  <a:lnTo>
                    <a:pt x="296" y="2"/>
                  </a:lnTo>
                  <a:cubicBezTo>
                    <a:pt x="301" y="1"/>
                    <a:pt x="302" y="1"/>
                    <a:pt x="299" y="1"/>
                  </a:cubicBezTo>
                  <a:close/>
                  <a:moveTo>
                    <a:pt x="296" y="2"/>
                  </a:moveTo>
                  <a:cubicBezTo>
                    <a:pt x="283" y="6"/>
                    <a:pt x="239" y="22"/>
                    <a:pt x="168" y="84"/>
                  </a:cubicBezTo>
                  <a:cubicBezTo>
                    <a:pt x="72" y="156"/>
                    <a:pt x="1" y="299"/>
                    <a:pt x="1" y="501"/>
                  </a:cubicBezTo>
                  <a:cubicBezTo>
                    <a:pt x="1" y="894"/>
                    <a:pt x="180" y="1370"/>
                    <a:pt x="394" y="1882"/>
                  </a:cubicBezTo>
                  <a:cubicBezTo>
                    <a:pt x="596" y="2382"/>
                    <a:pt x="799" y="2847"/>
                    <a:pt x="870" y="3192"/>
                  </a:cubicBezTo>
                  <a:cubicBezTo>
                    <a:pt x="894" y="3370"/>
                    <a:pt x="906" y="3501"/>
                    <a:pt x="930" y="3609"/>
                  </a:cubicBezTo>
                  <a:cubicBezTo>
                    <a:pt x="942" y="3716"/>
                    <a:pt x="942" y="3775"/>
                    <a:pt x="942" y="3775"/>
                  </a:cubicBezTo>
                  <a:lnTo>
                    <a:pt x="942" y="3597"/>
                  </a:lnTo>
                  <a:cubicBezTo>
                    <a:pt x="953" y="3489"/>
                    <a:pt x="977" y="3335"/>
                    <a:pt x="953" y="3156"/>
                  </a:cubicBezTo>
                  <a:cubicBezTo>
                    <a:pt x="942" y="2799"/>
                    <a:pt x="811" y="2299"/>
                    <a:pt x="584" y="1787"/>
                  </a:cubicBezTo>
                  <a:cubicBezTo>
                    <a:pt x="394" y="1287"/>
                    <a:pt x="156" y="822"/>
                    <a:pt x="108" y="501"/>
                  </a:cubicBezTo>
                  <a:cubicBezTo>
                    <a:pt x="96" y="334"/>
                    <a:pt x="120" y="180"/>
                    <a:pt x="180" y="108"/>
                  </a:cubicBezTo>
                  <a:cubicBezTo>
                    <a:pt x="232" y="45"/>
                    <a:pt x="285" y="9"/>
                    <a:pt x="296" y="2"/>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56"/>
            <p:cNvSpPr/>
            <p:nvPr/>
          </p:nvSpPr>
          <p:spPr>
            <a:xfrm>
              <a:off x="3961800" y="2979375"/>
              <a:ext cx="15800" cy="52400"/>
            </a:xfrm>
            <a:custGeom>
              <a:avLst/>
              <a:gdLst/>
              <a:ahLst/>
              <a:cxnLst/>
              <a:rect l="l" t="t" r="r" b="b"/>
              <a:pathLst>
                <a:path w="632" h="2096" extrusionOk="0">
                  <a:moveTo>
                    <a:pt x="631" y="0"/>
                  </a:moveTo>
                  <a:cubicBezTo>
                    <a:pt x="631" y="0"/>
                    <a:pt x="357" y="429"/>
                    <a:pt x="179" y="1024"/>
                  </a:cubicBezTo>
                  <a:cubicBezTo>
                    <a:pt x="95" y="1310"/>
                    <a:pt x="0" y="1607"/>
                    <a:pt x="60" y="1834"/>
                  </a:cubicBezTo>
                  <a:cubicBezTo>
                    <a:pt x="72" y="1941"/>
                    <a:pt x="155" y="2024"/>
                    <a:pt x="191" y="2060"/>
                  </a:cubicBezTo>
                  <a:cubicBezTo>
                    <a:pt x="250" y="2096"/>
                    <a:pt x="286" y="2096"/>
                    <a:pt x="286" y="2096"/>
                  </a:cubicBezTo>
                  <a:lnTo>
                    <a:pt x="226" y="2036"/>
                  </a:lnTo>
                  <a:cubicBezTo>
                    <a:pt x="191" y="2000"/>
                    <a:pt x="179" y="1917"/>
                    <a:pt x="179" y="1834"/>
                  </a:cubicBezTo>
                  <a:cubicBezTo>
                    <a:pt x="179" y="1643"/>
                    <a:pt x="310" y="1405"/>
                    <a:pt x="405" y="1107"/>
                  </a:cubicBezTo>
                  <a:cubicBezTo>
                    <a:pt x="584" y="524"/>
                    <a:pt x="631" y="0"/>
                    <a:pt x="63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56"/>
            <p:cNvSpPr/>
            <p:nvPr/>
          </p:nvSpPr>
          <p:spPr>
            <a:xfrm>
              <a:off x="3812375" y="2229200"/>
              <a:ext cx="46750" cy="9325"/>
            </a:xfrm>
            <a:custGeom>
              <a:avLst/>
              <a:gdLst/>
              <a:ahLst/>
              <a:cxnLst/>
              <a:rect l="l" t="t" r="r" b="b"/>
              <a:pathLst>
                <a:path w="1870" h="373" extrusionOk="0">
                  <a:moveTo>
                    <a:pt x="826" y="0"/>
                  </a:moveTo>
                  <a:cubicBezTo>
                    <a:pt x="601" y="0"/>
                    <a:pt x="411" y="25"/>
                    <a:pt x="262" y="75"/>
                  </a:cubicBezTo>
                  <a:cubicBezTo>
                    <a:pt x="96" y="122"/>
                    <a:pt x="0" y="182"/>
                    <a:pt x="0" y="182"/>
                  </a:cubicBezTo>
                  <a:cubicBezTo>
                    <a:pt x="0" y="182"/>
                    <a:pt x="429" y="182"/>
                    <a:pt x="929" y="242"/>
                  </a:cubicBezTo>
                  <a:cubicBezTo>
                    <a:pt x="1441" y="301"/>
                    <a:pt x="1870" y="373"/>
                    <a:pt x="1870" y="373"/>
                  </a:cubicBezTo>
                  <a:cubicBezTo>
                    <a:pt x="1870" y="373"/>
                    <a:pt x="1786" y="301"/>
                    <a:pt x="1631" y="218"/>
                  </a:cubicBezTo>
                  <a:cubicBezTo>
                    <a:pt x="1465" y="122"/>
                    <a:pt x="1250" y="39"/>
                    <a:pt x="965" y="3"/>
                  </a:cubicBezTo>
                  <a:cubicBezTo>
                    <a:pt x="917" y="1"/>
                    <a:pt x="871" y="0"/>
                    <a:pt x="82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56"/>
            <p:cNvSpPr/>
            <p:nvPr/>
          </p:nvSpPr>
          <p:spPr>
            <a:xfrm>
              <a:off x="3881125" y="2265300"/>
              <a:ext cx="18175" cy="7450"/>
            </a:xfrm>
            <a:custGeom>
              <a:avLst/>
              <a:gdLst/>
              <a:ahLst/>
              <a:cxnLst/>
              <a:rect l="l" t="t" r="r" b="b"/>
              <a:pathLst>
                <a:path w="727" h="298" extrusionOk="0">
                  <a:moveTo>
                    <a:pt x="188" y="1"/>
                  </a:moveTo>
                  <a:cubicBezTo>
                    <a:pt x="80" y="1"/>
                    <a:pt x="1" y="24"/>
                    <a:pt x="1" y="24"/>
                  </a:cubicBezTo>
                  <a:cubicBezTo>
                    <a:pt x="1" y="24"/>
                    <a:pt x="120" y="179"/>
                    <a:pt x="322" y="262"/>
                  </a:cubicBezTo>
                  <a:cubicBezTo>
                    <a:pt x="398" y="289"/>
                    <a:pt x="474" y="297"/>
                    <a:pt x="539" y="297"/>
                  </a:cubicBezTo>
                  <a:cubicBezTo>
                    <a:pt x="648" y="297"/>
                    <a:pt x="727" y="274"/>
                    <a:pt x="727" y="274"/>
                  </a:cubicBezTo>
                  <a:cubicBezTo>
                    <a:pt x="727" y="274"/>
                    <a:pt x="608" y="107"/>
                    <a:pt x="405" y="36"/>
                  </a:cubicBezTo>
                  <a:cubicBezTo>
                    <a:pt x="330" y="9"/>
                    <a:pt x="254" y="1"/>
                    <a:pt x="18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56"/>
            <p:cNvSpPr/>
            <p:nvPr/>
          </p:nvSpPr>
          <p:spPr>
            <a:xfrm>
              <a:off x="2925650" y="2532000"/>
              <a:ext cx="24425" cy="7450"/>
            </a:xfrm>
            <a:custGeom>
              <a:avLst/>
              <a:gdLst/>
              <a:ahLst/>
              <a:cxnLst/>
              <a:rect l="l" t="t" r="r" b="b"/>
              <a:pathLst>
                <a:path w="977" h="298" extrusionOk="0">
                  <a:moveTo>
                    <a:pt x="238" y="1"/>
                  </a:moveTo>
                  <a:cubicBezTo>
                    <a:pt x="98" y="1"/>
                    <a:pt x="1" y="24"/>
                    <a:pt x="1" y="24"/>
                  </a:cubicBezTo>
                  <a:cubicBezTo>
                    <a:pt x="1" y="24"/>
                    <a:pt x="191" y="191"/>
                    <a:pt x="465" y="262"/>
                  </a:cubicBezTo>
                  <a:cubicBezTo>
                    <a:pt x="563" y="289"/>
                    <a:pt x="660" y="297"/>
                    <a:pt x="742" y="297"/>
                  </a:cubicBezTo>
                  <a:cubicBezTo>
                    <a:pt x="879" y="297"/>
                    <a:pt x="977" y="274"/>
                    <a:pt x="977" y="274"/>
                  </a:cubicBezTo>
                  <a:cubicBezTo>
                    <a:pt x="977" y="274"/>
                    <a:pt x="786" y="107"/>
                    <a:pt x="524" y="36"/>
                  </a:cubicBezTo>
                  <a:cubicBezTo>
                    <a:pt x="422" y="9"/>
                    <a:pt x="322" y="1"/>
                    <a:pt x="23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56"/>
            <p:cNvSpPr/>
            <p:nvPr/>
          </p:nvSpPr>
          <p:spPr>
            <a:xfrm>
              <a:off x="2970600" y="2549150"/>
              <a:ext cx="138125" cy="62050"/>
            </a:xfrm>
            <a:custGeom>
              <a:avLst/>
              <a:gdLst/>
              <a:ahLst/>
              <a:cxnLst/>
              <a:rect l="l" t="t" r="r" b="b"/>
              <a:pathLst>
                <a:path w="5525" h="2482" extrusionOk="0">
                  <a:moveTo>
                    <a:pt x="1078" y="1"/>
                  </a:moveTo>
                  <a:cubicBezTo>
                    <a:pt x="1018" y="1"/>
                    <a:pt x="961" y="2"/>
                    <a:pt x="905" y="5"/>
                  </a:cubicBezTo>
                  <a:cubicBezTo>
                    <a:pt x="631" y="17"/>
                    <a:pt x="405" y="52"/>
                    <a:pt x="239" y="64"/>
                  </a:cubicBezTo>
                  <a:cubicBezTo>
                    <a:pt x="96" y="76"/>
                    <a:pt x="0" y="88"/>
                    <a:pt x="0" y="88"/>
                  </a:cubicBezTo>
                  <a:lnTo>
                    <a:pt x="239" y="88"/>
                  </a:lnTo>
                  <a:cubicBezTo>
                    <a:pt x="405" y="88"/>
                    <a:pt x="631" y="88"/>
                    <a:pt x="905" y="112"/>
                  </a:cubicBezTo>
                  <a:cubicBezTo>
                    <a:pt x="1191" y="136"/>
                    <a:pt x="1524" y="171"/>
                    <a:pt x="1858" y="290"/>
                  </a:cubicBezTo>
                  <a:cubicBezTo>
                    <a:pt x="2215" y="386"/>
                    <a:pt x="2560" y="588"/>
                    <a:pt x="2917" y="802"/>
                  </a:cubicBezTo>
                  <a:cubicBezTo>
                    <a:pt x="3608" y="1279"/>
                    <a:pt x="4215" y="1791"/>
                    <a:pt x="4703" y="2076"/>
                  </a:cubicBezTo>
                  <a:cubicBezTo>
                    <a:pt x="4941" y="2219"/>
                    <a:pt x="5156" y="2326"/>
                    <a:pt x="5299" y="2386"/>
                  </a:cubicBezTo>
                  <a:lnTo>
                    <a:pt x="5525" y="2481"/>
                  </a:lnTo>
                  <a:cubicBezTo>
                    <a:pt x="5525" y="2481"/>
                    <a:pt x="5453" y="2433"/>
                    <a:pt x="5299" y="2374"/>
                  </a:cubicBezTo>
                  <a:cubicBezTo>
                    <a:pt x="5168" y="2291"/>
                    <a:pt x="4977" y="2160"/>
                    <a:pt x="4751" y="1993"/>
                  </a:cubicBezTo>
                  <a:cubicBezTo>
                    <a:pt x="4299" y="1660"/>
                    <a:pt x="3751" y="1124"/>
                    <a:pt x="3025" y="624"/>
                  </a:cubicBezTo>
                  <a:cubicBezTo>
                    <a:pt x="2667" y="386"/>
                    <a:pt x="2274" y="195"/>
                    <a:pt x="1905" y="112"/>
                  </a:cubicBezTo>
                  <a:cubicBezTo>
                    <a:pt x="1608" y="25"/>
                    <a:pt x="1326" y="1"/>
                    <a:pt x="107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56"/>
            <p:cNvSpPr/>
            <p:nvPr/>
          </p:nvSpPr>
          <p:spPr>
            <a:xfrm>
              <a:off x="3293250" y="2759100"/>
              <a:ext cx="10150" cy="50625"/>
            </a:xfrm>
            <a:custGeom>
              <a:avLst/>
              <a:gdLst/>
              <a:ahLst/>
              <a:cxnLst/>
              <a:rect l="l" t="t" r="r" b="b"/>
              <a:pathLst>
                <a:path w="406" h="2025" extrusionOk="0">
                  <a:moveTo>
                    <a:pt x="406" y="0"/>
                  </a:moveTo>
                  <a:lnTo>
                    <a:pt x="406" y="0"/>
                  </a:lnTo>
                  <a:cubicBezTo>
                    <a:pt x="406" y="1"/>
                    <a:pt x="322" y="96"/>
                    <a:pt x="251" y="274"/>
                  </a:cubicBezTo>
                  <a:cubicBezTo>
                    <a:pt x="179" y="453"/>
                    <a:pt x="84" y="703"/>
                    <a:pt x="48" y="989"/>
                  </a:cubicBezTo>
                  <a:cubicBezTo>
                    <a:pt x="1" y="1286"/>
                    <a:pt x="25" y="1536"/>
                    <a:pt x="60" y="1727"/>
                  </a:cubicBezTo>
                  <a:cubicBezTo>
                    <a:pt x="84" y="1905"/>
                    <a:pt x="132" y="2025"/>
                    <a:pt x="132" y="2025"/>
                  </a:cubicBezTo>
                  <a:cubicBezTo>
                    <a:pt x="132" y="2025"/>
                    <a:pt x="191" y="1584"/>
                    <a:pt x="263" y="1013"/>
                  </a:cubicBezTo>
                  <a:cubicBezTo>
                    <a:pt x="346" y="465"/>
                    <a:pt x="406" y="1"/>
                    <a:pt x="40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56"/>
            <p:cNvSpPr/>
            <p:nvPr/>
          </p:nvSpPr>
          <p:spPr>
            <a:xfrm>
              <a:off x="3281950" y="2821900"/>
              <a:ext cx="14900" cy="58975"/>
            </a:xfrm>
            <a:custGeom>
              <a:avLst/>
              <a:gdLst/>
              <a:ahLst/>
              <a:cxnLst/>
              <a:rect l="l" t="t" r="r" b="b"/>
              <a:pathLst>
                <a:path w="596" h="2359" extrusionOk="0">
                  <a:moveTo>
                    <a:pt x="405" y="1"/>
                  </a:moveTo>
                  <a:cubicBezTo>
                    <a:pt x="405" y="1"/>
                    <a:pt x="322" y="120"/>
                    <a:pt x="274" y="358"/>
                  </a:cubicBezTo>
                  <a:cubicBezTo>
                    <a:pt x="238" y="477"/>
                    <a:pt x="238" y="620"/>
                    <a:pt x="262" y="775"/>
                  </a:cubicBezTo>
                  <a:cubicBezTo>
                    <a:pt x="274" y="929"/>
                    <a:pt x="358" y="1108"/>
                    <a:pt x="358" y="1227"/>
                  </a:cubicBezTo>
                  <a:cubicBezTo>
                    <a:pt x="381" y="1346"/>
                    <a:pt x="286" y="1477"/>
                    <a:pt x="238" y="1632"/>
                  </a:cubicBezTo>
                  <a:cubicBezTo>
                    <a:pt x="179" y="1763"/>
                    <a:pt x="143" y="1894"/>
                    <a:pt x="107" y="2001"/>
                  </a:cubicBezTo>
                  <a:cubicBezTo>
                    <a:pt x="36" y="2227"/>
                    <a:pt x="0" y="2358"/>
                    <a:pt x="0" y="2358"/>
                  </a:cubicBezTo>
                  <a:cubicBezTo>
                    <a:pt x="0" y="2358"/>
                    <a:pt x="96" y="2239"/>
                    <a:pt x="215" y="2060"/>
                  </a:cubicBezTo>
                  <a:cubicBezTo>
                    <a:pt x="274" y="1953"/>
                    <a:pt x="346" y="1846"/>
                    <a:pt x="417" y="1715"/>
                  </a:cubicBezTo>
                  <a:cubicBezTo>
                    <a:pt x="477" y="1584"/>
                    <a:pt x="596" y="1453"/>
                    <a:pt x="596" y="1215"/>
                  </a:cubicBezTo>
                  <a:cubicBezTo>
                    <a:pt x="572" y="989"/>
                    <a:pt x="477" y="870"/>
                    <a:pt x="453" y="739"/>
                  </a:cubicBezTo>
                  <a:cubicBezTo>
                    <a:pt x="417" y="596"/>
                    <a:pt x="393" y="465"/>
                    <a:pt x="393" y="358"/>
                  </a:cubicBezTo>
                  <a:cubicBezTo>
                    <a:pt x="369" y="156"/>
                    <a:pt x="405" y="1"/>
                    <a:pt x="40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56"/>
            <p:cNvSpPr/>
            <p:nvPr/>
          </p:nvSpPr>
          <p:spPr>
            <a:xfrm>
              <a:off x="3220925" y="2921025"/>
              <a:ext cx="33950" cy="29500"/>
            </a:xfrm>
            <a:custGeom>
              <a:avLst/>
              <a:gdLst/>
              <a:ahLst/>
              <a:cxnLst/>
              <a:rect l="l" t="t" r="r" b="b"/>
              <a:pathLst>
                <a:path w="1358" h="1180" extrusionOk="0">
                  <a:moveTo>
                    <a:pt x="1358" y="0"/>
                  </a:moveTo>
                  <a:lnTo>
                    <a:pt x="1358" y="0"/>
                  </a:lnTo>
                  <a:cubicBezTo>
                    <a:pt x="1358" y="1"/>
                    <a:pt x="953" y="131"/>
                    <a:pt x="572" y="465"/>
                  </a:cubicBezTo>
                  <a:cubicBezTo>
                    <a:pt x="179" y="786"/>
                    <a:pt x="1" y="1179"/>
                    <a:pt x="1" y="1179"/>
                  </a:cubicBezTo>
                  <a:cubicBezTo>
                    <a:pt x="1" y="1179"/>
                    <a:pt x="358" y="953"/>
                    <a:pt x="715" y="632"/>
                  </a:cubicBezTo>
                  <a:cubicBezTo>
                    <a:pt x="1096" y="310"/>
                    <a:pt x="1358" y="1"/>
                    <a:pt x="135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56"/>
            <p:cNvSpPr/>
            <p:nvPr/>
          </p:nvSpPr>
          <p:spPr>
            <a:xfrm>
              <a:off x="3182225" y="2972225"/>
              <a:ext cx="17600" cy="43175"/>
            </a:xfrm>
            <a:custGeom>
              <a:avLst/>
              <a:gdLst/>
              <a:ahLst/>
              <a:cxnLst/>
              <a:rect l="l" t="t" r="r" b="b"/>
              <a:pathLst>
                <a:path w="704" h="1727" extrusionOk="0">
                  <a:moveTo>
                    <a:pt x="703" y="0"/>
                  </a:moveTo>
                  <a:cubicBezTo>
                    <a:pt x="703" y="0"/>
                    <a:pt x="441" y="346"/>
                    <a:pt x="239" y="822"/>
                  </a:cubicBezTo>
                  <a:cubicBezTo>
                    <a:pt x="48" y="1298"/>
                    <a:pt x="1" y="1727"/>
                    <a:pt x="1" y="1727"/>
                  </a:cubicBezTo>
                  <a:cubicBezTo>
                    <a:pt x="1" y="1727"/>
                    <a:pt x="275" y="1393"/>
                    <a:pt x="465" y="917"/>
                  </a:cubicBezTo>
                  <a:cubicBezTo>
                    <a:pt x="656" y="429"/>
                    <a:pt x="703" y="0"/>
                    <a:pt x="703"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56"/>
            <p:cNvSpPr/>
            <p:nvPr/>
          </p:nvSpPr>
          <p:spPr>
            <a:xfrm>
              <a:off x="3149500" y="3058250"/>
              <a:ext cx="11925" cy="38725"/>
            </a:xfrm>
            <a:custGeom>
              <a:avLst/>
              <a:gdLst/>
              <a:ahLst/>
              <a:cxnLst/>
              <a:rect l="l" t="t" r="r" b="b"/>
              <a:pathLst>
                <a:path w="477" h="1549" extrusionOk="0">
                  <a:moveTo>
                    <a:pt x="405" y="0"/>
                  </a:moveTo>
                  <a:cubicBezTo>
                    <a:pt x="405" y="0"/>
                    <a:pt x="262" y="346"/>
                    <a:pt x="143" y="762"/>
                  </a:cubicBezTo>
                  <a:cubicBezTo>
                    <a:pt x="36" y="1179"/>
                    <a:pt x="0" y="1548"/>
                    <a:pt x="0" y="1548"/>
                  </a:cubicBezTo>
                  <a:cubicBezTo>
                    <a:pt x="0" y="1548"/>
                    <a:pt x="262" y="1262"/>
                    <a:pt x="357" y="822"/>
                  </a:cubicBezTo>
                  <a:cubicBezTo>
                    <a:pt x="476" y="369"/>
                    <a:pt x="405" y="0"/>
                    <a:pt x="40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56"/>
            <p:cNvSpPr/>
            <p:nvPr/>
          </p:nvSpPr>
          <p:spPr>
            <a:xfrm>
              <a:off x="2819975" y="2257550"/>
              <a:ext cx="77425" cy="50325"/>
            </a:xfrm>
            <a:custGeom>
              <a:avLst/>
              <a:gdLst/>
              <a:ahLst/>
              <a:cxnLst/>
              <a:rect l="l" t="t" r="r" b="b"/>
              <a:pathLst>
                <a:path w="3097" h="2013" extrusionOk="0">
                  <a:moveTo>
                    <a:pt x="1" y="1"/>
                  </a:moveTo>
                  <a:cubicBezTo>
                    <a:pt x="1" y="1"/>
                    <a:pt x="644" y="548"/>
                    <a:pt x="1489" y="1108"/>
                  </a:cubicBezTo>
                  <a:cubicBezTo>
                    <a:pt x="2334" y="1655"/>
                    <a:pt x="3096" y="2013"/>
                    <a:pt x="3096" y="2013"/>
                  </a:cubicBezTo>
                  <a:cubicBezTo>
                    <a:pt x="3096" y="2013"/>
                    <a:pt x="2465" y="1477"/>
                    <a:pt x="1608" y="905"/>
                  </a:cubicBezTo>
                  <a:cubicBezTo>
                    <a:pt x="763" y="358"/>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56"/>
            <p:cNvSpPr/>
            <p:nvPr/>
          </p:nvSpPr>
          <p:spPr>
            <a:xfrm>
              <a:off x="2892025" y="2280175"/>
              <a:ext cx="9850" cy="16100"/>
            </a:xfrm>
            <a:custGeom>
              <a:avLst/>
              <a:gdLst/>
              <a:ahLst/>
              <a:cxnLst/>
              <a:rect l="l" t="t" r="r" b="b"/>
              <a:pathLst>
                <a:path w="394" h="644" extrusionOk="0">
                  <a:moveTo>
                    <a:pt x="36" y="0"/>
                  </a:moveTo>
                  <a:cubicBezTo>
                    <a:pt x="36" y="0"/>
                    <a:pt x="0" y="203"/>
                    <a:pt x="95" y="381"/>
                  </a:cubicBezTo>
                  <a:cubicBezTo>
                    <a:pt x="179" y="560"/>
                    <a:pt x="357" y="643"/>
                    <a:pt x="357" y="643"/>
                  </a:cubicBezTo>
                  <a:cubicBezTo>
                    <a:pt x="357" y="643"/>
                    <a:pt x="393" y="453"/>
                    <a:pt x="298" y="274"/>
                  </a:cubicBezTo>
                  <a:cubicBezTo>
                    <a:pt x="214" y="96"/>
                    <a:pt x="36" y="0"/>
                    <a:pt x="36"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56"/>
            <p:cNvSpPr/>
            <p:nvPr/>
          </p:nvSpPr>
          <p:spPr>
            <a:xfrm>
              <a:off x="2883675" y="2218850"/>
              <a:ext cx="9250" cy="42900"/>
            </a:xfrm>
            <a:custGeom>
              <a:avLst/>
              <a:gdLst/>
              <a:ahLst/>
              <a:cxnLst/>
              <a:rect l="l" t="t" r="r" b="b"/>
              <a:pathLst>
                <a:path w="370" h="1716" extrusionOk="0">
                  <a:moveTo>
                    <a:pt x="370" y="1"/>
                  </a:moveTo>
                  <a:cubicBezTo>
                    <a:pt x="370" y="1"/>
                    <a:pt x="298" y="72"/>
                    <a:pt x="239" y="215"/>
                  </a:cubicBezTo>
                  <a:cubicBezTo>
                    <a:pt x="144" y="358"/>
                    <a:pt x="60" y="572"/>
                    <a:pt x="25" y="822"/>
                  </a:cubicBezTo>
                  <a:cubicBezTo>
                    <a:pt x="1" y="1072"/>
                    <a:pt x="25" y="1298"/>
                    <a:pt x="72" y="1465"/>
                  </a:cubicBezTo>
                  <a:cubicBezTo>
                    <a:pt x="120" y="1620"/>
                    <a:pt x="156" y="1715"/>
                    <a:pt x="156" y="1715"/>
                  </a:cubicBezTo>
                  <a:cubicBezTo>
                    <a:pt x="156" y="1715"/>
                    <a:pt x="191" y="1310"/>
                    <a:pt x="251" y="846"/>
                  </a:cubicBezTo>
                  <a:cubicBezTo>
                    <a:pt x="298" y="406"/>
                    <a:pt x="370" y="1"/>
                    <a:pt x="37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56"/>
            <p:cNvSpPr/>
            <p:nvPr/>
          </p:nvSpPr>
          <p:spPr>
            <a:xfrm>
              <a:off x="3017025" y="1898575"/>
              <a:ext cx="325075" cy="144975"/>
            </a:xfrm>
            <a:custGeom>
              <a:avLst/>
              <a:gdLst/>
              <a:ahLst/>
              <a:cxnLst/>
              <a:rect l="l" t="t" r="r" b="b"/>
              <a:pathLst>
                <a:path w="13003" h="5799" extrusionOk="0">
                  <a:moveTo>
                    <a:pt x="13002" y="1"/>
                  </a:moveTo>
                  <a:lnTo>
                    <a:pt x="13002" y="1"/>
                  </a:lnTo>
                  <a:cubicBezTo>
                    <a:pt x="13002" y="1"/>
                    <a:pt x="12984" y="25"/>
                    <a:pt x="12965" y="86"/>
                  </a:cubicBezTo>
                  <a:lnTo>
                    <a:pt x="12965" y="86"/>
                  </a:lnTo>
                  <a:cubicBezTo>
                    <a:pt x="12988" y="29"/>
                    <a:pt x="13002" y="1"/>
                    <a:pt x="13002" y="1"/>
                  </a:cubicBezTo>
                  <a:close/>
                  <a:moveTo>
                    <a:pt x="12965" y="86"/>
                  </a:moveTo>
                  <a:lnTo>
                    <a:pt x="12965" y="86"/>
                  </a:lnTo>
                  <a:cubicBezTo>
                    <a:pt x="12959" y="102"/>
                    <a:pt x="12951" y="122"/>
                    <a:pt x="12943" y="143"/>
                  </a:cubicBezTo>
                  <a:cubicBezTo>
                    <a:pt x="12918" y="193"/>
                    <a:pt x="12890" y="253"/>
                    <a:pt x="12850" y="320"/>
                  </a:cubicBezTo>
                  <a:lnTo>
                    <a:pt x="12850" y="320"/>
                  </a:lnTo>
                  <a:cubicBezTo>
                    <a:pt x="12891" y="263"/>
                    <a:pt x="12920" y="214"/>
                    <a:pt x="12943" y="179"/>
                  </a:cubicBezTo>
                  <a:cubicBezTo>
                    <a:pt x="12950" y="141"/>
                    <a:pt x="12958" y="110"/>
                    <a:pt x="12965" y="86"/>
                  </a:cubicBezTo>
                  <a:close/>
                  <a:moveTo>
                    <a:pt x="12850" y="320"/>
                  </a:moveTo>
                  <a:lnTo>
                    <a:pt x="12850" y="320"/>
                  </a:lnTo>
                  <a:cubicBezTo>
                    <a:pt x="12808" y="379"/>
                    <a:pt x="12754" y="446"/>
                    <a:pt x="12681" y="513"/>
                  </a:cubicBezTo>
                  <a:cubicBezTo>
                    <a:pt x="12431" y="798"/>
                    <a:pt x="11931" y="1048"/>
                    <a:pt x="11276" y="1203"/>
                  </a:cubicBezTo>
                  <a:cubicBezTo>
                    <a:pt x="10943" y="1286"/>
                    <a:pt x="10574" y="1334"/>
                    <a:pt x="10181" y="1453"/>
                  </a:cubicBezTo>
                  <a:cubicBezTo>
                    <a:pt x="9800" y="1572"/>
                    <a:pt x="9371" y="1727"/>
                    <a:pt x="9014" y="2037"/>
                  </a:cubicBezTo>
                  <a:cubicBezTo>
                    <a:pt x="8835" y="2179"/>
                    <a:pt x="8669" y="2394"/>
                    <a:pt x="8573" y="2632"/>
                  </a:cubicBezTo>
                  <a:cubicBezTo>
                    <a:pt x="8478" y="2858"/>
                    <a:pt x="8442" y="3108"/>
                    <a:pt x="8335" y="3287"/>
                  </a:cubicBezTo>
                  <a:cubicBezTo>
                    <a:pt x="8240" y="3477"/>
                    <a:pt x="8026" y="3489"/>
                    <a:pt x="7764" y="3525"/>
                  </a:cubicBezTo>
                  <a:cubicBezTo>
                    <a:pt x="7621" y="3537"/>
                    <a:pt x="7478" y="3596"/>
                    <a:pt x="7359" y="3692"/>
                  </a:cubicBezTo>
                  <a:cubicBezTo>
                    <a:pt x="7252" y="3775"/>
                    <a:pt x="7168" y="3882"/>
                    <a:pt x="7073" y="3989"/>
                  </a:cubicBezTo>
                  <a:cubicBezTo>
                    <a:pt x="6775" y="4394"/>
                    <a:pt x="6359" y="4656"/>
                    <a:pt x="5918" y="4823"/>
                  </a:cubicBezTo>
                  <a:cubicBezTo>
                    <a:pt x="5466" y="5001"/>
                    <a:pt x="5001" y="5073"/>
                    <a:pt x="4561" y="5144"/>
                  </a:cubicBezTo>
                  <a:cubicBezTo>
                    <a:pt x="3668" y="5263"/>
                    <a:pt x="2858" y="5382"/>
                    <a:pt x="2192" y="5477"/>
                  </a:cubicBezTo>
                  <a:cubicBezTo>
                    <a:pt x="834" y="5680"/>
                    <a:pt x="1" y="5799"/>
                    <a:pt x="1" y="5799"/>
                  </a:cubicBezTo>
                  <a:cubicBezTo>
                    <a:pt x="1" y="5799"/>
                    <a:pt x="858" y="5727"/>
                    <a:pt x="2203" y="5597"/>
                  </a:cubicBezTo>
                  <a:cubicBezTo>
                    <a:pt x="2894" y="5513"/>
                    <a:pt x="3692" y="5442"/>
                    <a:pt x="4585" y="5335"/>
                  </a:cubicBezTo>
                  <a:cubicBezTo>
                    <a:pt x="5037" y="5275"/>
                    <a:pt x="5513" y="5204"/>
                    <a:pt x="5990" y="5025"/>
                  </a:cubicBezTo>
                  <a:cubicBezTo>
                    <a:pt x="6454" y="4858"/>
                    <a:pt x="6930" y="4561"/>
                    <a:pt x="7252" y="4132"/>
                  </a:cubicBezTo>
                  <a:cubicBezTo>
                    <a:pt x="7418" y="3930"/>
                    <a:pt x="7585" y="3775"/>
                    <a:pt x="7799" y="3751"/>
                  </a:cubicBezTo>
                  <a:cubicBezTo>
                    <a:pt x="7918" y="3715"/>
                    <a:pt x="8061" y="3715"/>
                    <a:pt x="8192" y="3668"/>
                  </a:cubicBezTo>
                  <a:cubicBezTo>
                    <a:pt x="8335" y="3632"/>
                    <a:pt x="8454" y="3513"/>
                    <a:pt x="8538" y="3394"/>
                  </a:cubicBezTo>
                  <a:cubicBezTo>
                    <a:pt x="8680" y="3132"/>
                    <a:pt x="8680" y="2894"/>
                    <a:pt x="8776" y="2691"/>
                  </a:cubicBezTo>
                  <a:cubicBezTo>
                    <a:pt x="8847" y="2501"/>
                    <a:pt x="8978" y="2322"/>
                    <a:pt x="9133" y="2168"/>
                  </a:cubicBezTo>
                  <a:cubicBezTo>
                    <a:pt x="9442" y="1870"/>
                    <a:pt x="9847" y="1715"/>
                    <a:pt x="10216" y="1584"/>
                  </a:cubicBezTo>
                  <a:cubicBezTo>
                    <a:pt x="10585" y="1453"/>
                    <a:pt x="10955" y="1394"/>
                    <a:pt x="11288" y="1286"/>
                  </a:cubicBezTo>
                  <a:cubicBezTo>
                    <a:pt x="11943" y="1096"/>
                    <a:pt x="12443" y="822"/>
                    <a:pt x="12705" y="524"/>
                  </a:cubicBezTo>
                  <a:cubicBezTo>
                    <a:pt x="12767" y="450"/>
                    <a:pt x="12814" y="382"/>
                    <a:pt x="12850" y="32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56"/>
            <p:cNvSpPr/>
            <p:nvPr/>
          </p:nvSpPr>
          <p:spPr>
            <a:xfrm>
              <a:off x="3341475" y="1874775"/>
              <a:ext cx="20275" cy="12225"/>
            </a:xfrm>
            <a:custGeom>
              <a:avLst/>
              <a:gdLst/>
              <a:ahLst/>
              <a:cxnLst/>
              <a:rect l="l" t="t" r="r" b="b"/>
              <a:pathLst>
                <a:path w="811" h="489" extrusionOk="0">
                  <a:moveTo>
                    <a:pt x="810" y="0"/>
                  </a:moveTo>
                  <a:cubicBezTo>
                    <a:pt x="810" y="0"/>
                    <a:pt x="560" y="0"/>
                    <a:pt x="346" y="143"/>
                  </a:cubicBezTo>
                  <a:cubicBezTo>
                    <a:pt x="120" y="286"/>
                    <a:pt x="1" y="488"/>
                    <a:pt x="1" y="488"/>
                  </a:cubicBezTo>
                  <a:cubicBezTo>
                    <a:pt x="1" y="488"/>
                    <a:pt x="239" y="476"/>
                    <a:pt x="465" y="345"/>
                  </a:cubicBezTo>
                  <a:cubicBezTo>
                    <a:pt x="691" y="203"/>
                    <a:pt x="810" y="0"/>
                    <a:pt x="81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56"/>
            <p:cNvSpPr/>
            <p:nvPr/>
          </p:nvSpPr>
          <p:spPr>
            <a:xfrm>
              <a:off x="3360525" y="1852150"/>
              <a:ext cx="8975" cy="14300"/>
            </a:xfrm>
            <a:custGeom>
              <a:avLst/>
              <a:gdLst/>
              <a:ahLst/>
              <a:cxnLst/>
              <a:rect l="l" t="t" r="r" b="b"/>
              <a:pathLst>
                <a:path w="359" h="572" extrusionOk="0">
                  <a:moveTo>
                    <a:pt x="358" y="0"/>
                  </a:moveTo>
                  <a:cubicBezTo>
                    <a:pt x="358" y="0"/>
                    <a:pt x="358" y="0"/>
                    <a:pt x="358" y="0"/>
                  </a:cubicBezTo>
                  <a:lnTo>
                    <a:pt x="358" y="0"/>
                  </a:lnTo>
                  <a:cubicBezTo>
                    <a:pt x="358" y="0"/>
                    <a:pt x="358" y="0"/>
                    <a:pt x="358" y="0"/>
                  </a:cubicBezTo>
                  <a:close/>
                  <a:moveTo>
                    <a:pt x="358" y="0"/>
                  </a:moveTo>
                  <a:cubicBezTo>
                    <a:pt x="347" y="4"/>
                    <a:pt x="163" y="35"/>
                    <a:pt x="96" y="215"/>
                  </a:cubicBezTo>
                  <a:cubicBezTo>
                    <a:pt x="1" y="405"/>
                    <a:pt x="132" y="572"/>
                    <a:pt x="132" y="572"/>
                  </a:cubicBezTo>
                  <a:lnTo>
                    <a:pt x="191" y="488"/>
                  </a:lnTo>
                  <a:cubicBezTo>
                    <a:pt x="227" y="441"/>
                    <a:pt x="274" y="381"/>
                    <a:pt x="298" y="310"/>
                  </a:cubicBezTo>
                  <a:cubicBezTo>
                    <a:pt x="310" y="226"/>
                    <a:pt x="334" y="155"/>
                    <a:pt x="346" y="95"/>
                  </a:cubicBezTo>
                  <a:cubicBezTo>
                    <a:pt x="357" y="39"/>
                    <a:pt x="358" y="4"/>
                    <a:pt x="35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56"/>
            <p:cNvSpPr/>
            <p:nvPr/>
          </p:nvSpPr>
          <p:spPr>
            <a:xfrm>
              <a:off x="3643300" y="1914050"/>
              <a:ext cx="105100" cy="200950"/>
            </a:xfrm>
            <a:custGeom>
              <a:avLst/>
              <a:gdLst/>
              <a:ahLst/>
              <a:cxnLst/>
              <a:rect l="l" t="t" r="r" b="b"/>
              <a:pathLst>
                <a:path w="4204" h="8038" extrusionOk="0">
                  <a:moveTo>
                    <a:pt x="155" y="1"/>
                  </a:moveTo>
                  <a:lnTo>
                    <a:pt x="155" y="1"/>
                  </a:lnTo>
                  <a:cubicBezTo>
                    <a:pt x="155" y="1"/>
                    <a:pt x="142" y="21"/>
                    <a:pt x="125" y="61"/>
                  </a:cubicBezTo>
                  <a:lnTo>
                    <a:pt x="125" y="61"/>
                  </a:lnTo>
                  <a:lnTo>
                    <a:pt x="155" y="1"/>
                  </a:lnTo>
                  <a:close/>
                  <a:moveTo>
                    <a:pt x="125" y="61"/>
                  </a:moveTo>
                  <a:lnTo>
                    <a:pt x="108" y="96"/>
                  </a:lnTo>
                  <a:cubicBezTo>
                    <a:pt x="96" y="156"/>
                    <a:pt x="48" y="251"/>
                    <a:pt x="36" y="394"/>
                  </a:cubicBezTo>
                  <a:cubicBezTo>
                    <a:pt x="1" y="656"/>
                    <a:pt x="60" y="1120"/>
                    <a:pt x="477" y="1429"/>
                  </a:cubicBezTo>
                  <a:cubicBezTo>
                    <a:pt x="691" y="1584"/>
                    <a:pt x="965" y="1644"/>
                    <a:pt x="1251" y="1668"/>
                  </a:cubicBezTo>
                  <a:cubicBezTo>
                    <a:pt x="1536" y="1703"/>
                    <a:pt x="1822" y="1763"/>
                    <a:pt x="2096" y="1894"/>
                  </a:cubicBezTo>
                  <a:cubicBezTo>
                    <a:pt x="2382" y="2013"/>
                    <a:pt x="2668" y="2180"/>
                    <a:pt x="2977" y="2334"/>
                  </a:cubicBezTo>
                  <a:cubicBezTo>
                    <a:pt x="3132" y="2418"/>
                    <a:pt x="3275" y="2489"/>
                    <a:pt x="3441" y="2572"/>
                  </a:cubicBezTo>
                  <a:lnTo>
                    <a:pt x="3680" y="2692"/>
                  </a:lnTo>
                  <a:cubicBezTo>
                    <a:pt x="3751" y="2739"/>
                    <a:pt x="3858" y="2787"/>
                    <a:pt x="3870" y="2811"/>
                  </a:cubicBezTo>
                  <a:cubicBezTo>
                    <a:pt x="3918" y="2846"/>
                    <a:pt x="3846" y="3096"/>
                    <a:pt x="3846" y="3275"/>
                  </a:cubicBezTo>
                  <a:cubicBezTo>
                    <a:pt x="3822" y="3477"/>
                    <a:pt x="3846" y="3644"/>
                    <a:pt x="3870" y="3823"/>
                  </a:cubicBezTo>
                  <a:cubicBezTo>
                    <a:pt x="3918" y="4192"/>
                    <a:pt x="3989" y="4501"/>
                    <a:pt x="3989" y="4811"/>
                  </a:cubicBezTo>
                  <a:cubicBezTo>
                    <a:pt x="4001" y="5430"/>
                    <a:pt x="3882" y="6001"/>
                    <a:pt x="3822" y="6478"/>
                  </a:cubicBezTo>
                  <a:cubicBezTo>
                    <a:pt x="3751" y="6954"/>
                    <a:pt x="3727" y="7359"/>
                    <a:pt x="3739" y="7621"/>
                  </a:cubicBezTo>
                  <a:cubicBezTo>
                    <a:pt x="3751" y="7895"/>
                    <a:pt x="3787" y="8037"/>
                    <a:pt x="3787" y="8037"/>
                  </a:cubicBezTo>
                  <a:cubicBezTo>
                    <a:pt x="3787" y="8037"/>
                    <a:pt x="3763" y="7895"/>
                    <a:pt x="3787" y="7597"/>
                  </a:cubicBezTo>
                  <a:cubicBezTo>
                    <a:pt x="3799" y="7323"/>
                    <a:pt x="3846" y="6954"/>
                    <a:pt x="3941" y="6478"/>
                  </a:cubicBezTo>
                  <a:cubicBezTo>
                    <a:pt x="4037" y="6013"/>
                    <a:pt x="4180" y="5454"/>
                    <a:pt x="4180" y="4799"/>
                  </a:cubicBezTo>
                  <a:cubicBezTo>
                    <a:pt x="4203" y="4466"/>
                    <a:pt x="4144" y="4144"/>
                    <a:pt x="4096" y="3799"/>
                  </a:cubicBezTo>
                  <a:cubicBezTo>
                    <a:pt x="4084" y="3632"/>
                    <a:pt x="4061" y="3454"/>
                    <a:pt x="4061" y="3287"/>
                  </a:cubicBezTo>
                  <a:cubicBezTo>
                    <a:pt x="4061" y="3203"/>
                    <a:pt x="4084" y="3132"/>
                    <a:pt x="4096" y="3037"/>
                  </a:cubicBezTo>
                  <a:cubicBezTo>
                    <a:pt x="4108" y="2965"/>
                    <a:pt x="4156" y="2811"/>
                    <a:pt x="4049" y="2680"/>
                  </a:cubicBezTo>
                  <a:cubicBezTo>
                    <a:pt x="3941" y="2561"/>
                    <a:pt x="3858" y="2549"/>
                    <a:pt x="3787" y="2501"/>
                  </a:cubicBezTo>
                  <a:lnTo>
                    <a:pt x="3549" y="2382"/>
                  </a:lnTo>
                  <a:cubicBezTo>
                    <a:pt x="3382" y="2299"/>
                    <a:pt x="3215" y="2215"/>
                    <a:pt x="3072" y="2144"/>
                  </a:cubicBezTo>
                  <a:cubicBezTo>
                    <a:pt x="2751" y="2001"/>
                    <a:pt x="2453" y="1846"/>
                    <a:pt x="2156" y="1715"/>
                  </a:cubicBezTo>
                  <a:cubicBezTo>
                    <a:pt x="1548" y="1429"/>
                    <a:pt x="905" y="1608"/>
                    <a:pt x="536" y="1346"/>
                  </a:cubicBezTo>
                  <a:cubicBezTo>
                    <a:pt x="155" y="1084"/>
                    <a:pt x="48" y="656"/>
                    <a:pt x="60" y="406"/>
                  </a:cubicBezTo>
                  <a:cubicBezTo>
                    <a:pt x="60" y="275"/>
                    <a:pt x="96" y="179"/>
                    <a:pt x="108" y="108"/>
                  </a:cubicBezTo>
                  <a:cubicBezTo>
                    <a:pt x="114" y="90"/>
                    <a:pt x="120" y="74"/>
                    <a:pt x="125" y="6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56"/>
            <p:cNvSpPr/>
            <p:nvPr/>
          </p:nvSpPr>
          <p:spPr>
            <a:xfrm>
              <a:off x="3786175" y="2089575"/>
              <a:ext cx="178625" cy="76025"/>
            </a:xfrm>
            <a:custGeom>
              <a:avLst/>
              <a:gdLst/>
              <a:ahLst/>
              <a:cxnLst/>
              <a:rect l="l" t="t" r="r" b="b"/>
              <a:pathLst>
                <a:path w="7145" h="3041" extrusionOk="0">
                  <a:moveTo>
                    <a:pt x="1419" y="0"/>
                  </a:moveTo>
                  <a:cubicBezTo>
                    <a:pt x="1333" y="0"/>
                    <a:pt x="1241" y="16"/>
                    <a:pt x="1144" y="52"/>
                  </a:cubicBezTo>
                  <a:cubicBezTo>
                    <a:pt x="774" y="207"/>
                    <a:pt x="524" y="385"/>
                    <a:pt x="310" y="409"/>
                  </a:cubicBezTo>
                  <a:cubicBezTo>
                    <a:pt x="278" y="415"/>
                    <a:pt x="248" y="417"/>
                    <a:pt x="221" y="417"/>
                  </a:cubicBezTo>
                  <a:cubicBezTo>
                    <a:pt x="86" y="417"/>
                    <a:pt x="12" y="361"/>
                    <a:pt x="2" y="361"/>
                  </a:cubicBezTo>
                  <a:cubicBezTo>
                    <a:pt x="1" y="361"/>
                    <a:pt x="1" y="361"/>
                    <a:pt x="1" y="362"/>
                  </a:cubicBezTo>
                  <a:lnTo>
                    <a:pt x="1" y="362"/>
                  </a:lnTo>
                  <a:cubicBezTo>
                    <a:pt x="1" y="361"/>
                    <a:pt x="1" y="361"/>
                    <a:pt x="1" y="361"/>
                  </a:cubicBezTo>
                  <a:cubicBezTo>
                    <a:pt x="12" y="361"/>
                    <a:pt x="107" y="446"/>
                    <a:pt x="289" y="446"/>
                  </a:cubicBezTo>
                  <a:cubicBezTo>
                    <a:pt x="300" y="446"/>
                    <a:pt x="311" y="446"/>
                    <a:pt x="322" y="445"/>
                  </a:cubicBezTo>
                  <a:cubicBezTo>
                    <a:pt x="548" y="421"/>
                    <a:pt x="834" y="266"/>
                    <a:pt x="1191" y="159"/>
                  </a:cubicBezTo>
                  <a:cubicBezTo>
                    <a:pt x="1265" y="140"/>
                    <a:pt x="1340" y="126"/>
                    <a:pt x="1415" y="126"/>
                  </a:cubicBezTo>
                  <a:cubicBezTo>
                    <a:pt x="1523" y="126"/>
                    <a:pt x="1629" y="154"/>
                    <a:pt x="1727" y="231"/>
                  </a:cubicBezTo>
                  <a:cubicBezTo>
                    <a:pt x="1894" y="350"/>
                    <a:pt x="2048" y="540"/>
                    <a:pt x="2227" y="719"/>
                  </a:cubicBezTo>
                  <a:cubicBezTo>
                    <a:pt x="2406" y="897"/>
                    <a:pt x="2584" y="1100"/>
                    <a:pt x="2787" y="1290"/>
                  </a:cubicBezTo>
                  <a:cubicBezTo>
                    <a:pt x="2870" y="1374"/>
                    <a:pt x="2989" y="1516"/>
                    <a:pt x="3179" y="1540"/>
                  </a:cubicBezTo>
                  <a:cubicBezTo>
                    <a:pt x="3211" y="1542"/>
                    <a:pt x="3240" y="1543"/>
                    <a:pt x="3267" y="1543"/>
                  </a:cubicBezTo>
                  <a:cubicBezTo>
                    <a:pt x="3321" y="1543"/>
                    <a:pt x="3366" y="1540"/>
                    <a:pt x="3406" y="1540"/>
                  </a:cubicBezTo>
                  <a:cubicBezTo>
                    <a:pt x="3465" y="1540"/>
                    <a:pt x="3513" y="1546"/>
                    <a:pt x="3560" y="1576"/>
                  </a:cubicBezTo>
                  <a:cubicBezTo>
                    <a:pt x="3644" y="1636"/>
                    <a:pt x="3739" y="1755"/>
                    <a:pt x="3834" y="1850"/>
                  </a:cubicBezTo>
                  <a:cubicBezTo>
                    <a:pt x="3941" y="1969"/>
                    <a:pt x="4096" y="2052"/>
                    <a:pt x="4239" y="2088"/>
                  </a:cubicBezTo>
                  <a:cubicBezTo>
                    <a:pt x="4357" y="2121"/>
                    <a:pt x="4474" y="2134"/>
                    <a:pt x="4587" y="2134"/>
                  </a:cubicBezTo>
                  <a:cubicBezTo>
                    <a:pt x="4758" y="2134"/>
                    <a:pt x="4922" y="2105"/>
                    <a:pt x="5073" y="2076"/>
                  </a:cubicBezTo>
                  <a:cubicBezTo>
                    <a:pt x="5311" y="2028"/>
                    <a:pt x="5549" y="1957"/>
                    <a:pt x="5763" y="1945"/>
                  </a:cubicBezTo>
                  <a:cubicBezTo>
                    <a:pt x="5777" y="1942"/>
                    <a:pt x="5791" y="1941"/>
                    <a:pt x="5805" y="1941"/>
                  </a:cubicBezTo>
                  <a:cubicBezTo>
                    <a:pt x="5963" y="1941"/>
                    <a:pt x="6085" y="2121"/>
                    <a:pt x="6227" y="2231"/>
                  </a:cubicBezTo>
                  <a:cubicBezTo>
                    <a:pt x="6787" y="2731"/>
                    <a:pt x="7144" y="3040"/>
                    <a:pt x="7144" y="3040"/>
                  </a:cubicBezTo>
                  <a:cubicBezTo>
                    <a:pt x="7144" y="3040"/>
                    <a:pt x="6823" y="2707"/>
                    <a:pt x="6323" y="2195"/>
                  </a:cubicBezTo>
                  <a:cubicBezTo>
                    <a:pt x="6263" y="2124"/>
                    <a:pt x="6192" y="2052"/>
                    <a:pt x="6120" y="1969"/>
                  </a:cubicBezTo>
                  <a:cubicBezTo>
                    <a:pt x="6037" y="1886"/>
                    <a:pt x="5906" y="1826"/>
                    <a:pt x="5775" y="1826"/>
                  </a:cubicBezTo>
                  <a:cubicBezTo>
                    <a:pt x="5525" y="1826"/>
                    <a:pt x="5299" y="1886"/>
                    <a:pt x="5049" y="1909"/>
                  </a:cubicBezTo>
                  <a:cubicBezTo>
                    <a:pt x="4911" y="1928"/>
                    <a:pt x="4776" y="1944"/>
                    <a:pt x="4644" y="1944"/>
                  </a:cubicBezTo>
                  <a:cubicBezTo>
                    <a:pt x="4526" y="1944"/>
                    <a:pt x="4411" y="1931"/>
                    <a:pt x="4299" y="1897"/>
                  </a:cubicBezTo>
                  <a:cubicBezTo>
                    <a:pt x="4192" y="1874"/>
                    <a:pt x="4096" y="1814"/>
                    <a:pt x="4001" y="1719"/>
                  </a:cubicBezTo>
                  <a:cubicBezTo>
                    <a:pt x="3918" y="1636"/>
                    <a:pt x="3834" y="1493"/>
                    <a:pt x="3680" y="1397"/>
                  </a:cubicBezTo>
                  <a:cubicBezTo>
                    <a:pt x="3675" y="1397"/>
                    <a:pt x="3671" y="1397"/>
                    <a:pt x="3667" y="1397"/>
                  </a:cubicBezTo>
                  <a:cubicBezTo>
                    <a:pt x="2612" y="1397"/>
                    <a:pt x="2227" y="0"/>
                    <a:pt x="1419"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56"/>
            <p:cNvSpPr/>
            <p:nvPr/>
          </p:nvSpPr>
          <p:spPr>
            <a:xfrm>
              <a:off x="3989475" y="2177475"/>
              <a:ext cx="39200" cy="67600"/>
            </a:xfrm>
            <a:custGeom>
              <a:avLst/>
              <a:gdLst/>
              <a:ahLst/>
              <a:cxnLst/>
              <a:rect l="l" t="t" r="r" b="b"/>
              <a:pathLst>
                <a:path w="1568" h="2704" extrusionOk="0">
                  <a:moveTo>
                    <a:pt x="0" y="1"/>
                  </a:moveTo>
                  <a:cubicBezTo>
                    <a:pt x="1" y="1"/>
                    <a:pt x="346" y="632"/>
                    <a:pt x="893" y="1334"/>
                  </a:cubicBezTo>
                  <a:cubicBezTo>
                    <a:pt x="1155" y="1668"/>
                    <a:pt x="1382" y="1989"/>
                    <a:pt x="1441" y="2251"/>
                  </a:cubicBezTo>
                  <a:cubicBezTo>
                    <a:pt x="1465" y="2382"/>
                    <a:pt x="1465" y="2501"/>
                    <a:pt x="1453" y="2584"/>
                  </a:cubicBezTo>
                  <a:cubicBezTo>
                    <a:pt x="1445" y="2633"/>
                    <a:pt x="1437" y="2671"/>
                    <a:pt x="1432" y="2690"/>
                  </a:cubicBezTo>
                  <a:lnTo>
                    <a:pt x="1432" y="2690"/>
                  </a:lnTo>
                  <a:cubicBezTo>
                    <a:pt x="1459" y="2647"/>
                    <a:pt x="1568" y="2503"/>
                    <a:pt x="1548" y="2239"/>
                  </a:cubicBezTo>
                  <a:cubicBezTo>
                    <a:pt x="1548" y="1930"/>
                    <a:pt x="1346" y="1525"/>
                    <a:pt x="1072" y="1179"/>
                  </a:cubicBezTo>
                  <a:cubicBezTo>
                    <a:pt x="536" y="501"/>
                    <a:pt x="1" y="1"/>
                    <a:pt x="0" y="1"/>
                  </a:cubicBezTo>
                  <a:close/>
                  <a:moveTo>
                    <a:pt x="1432" y="2690"/>
                  </a:moveTo>
                  <a:cubicBezTo>
                    <a:pt x="1427" y="2699"/>
                    <a:pt x="1425" y="2703"/>
                    <a:pt x="1429" y="2703"/>
                  </a:cubicBezTo>
                  <a:cubicBezTo>
                    <a:pt x="1429" y="2703"/>
                    <a:pt x="1430" y="2699"/>
                    <a:pt x="1432" y="269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56"/>
            <p:cNvSpPr/>
            <p:nvPr/>
          </p:nvSpPr>
          <p:spPr>
            <a:xfrm>
              <a:off x="3973100" y="2259050"/>
              <a:ext cx="40500" cy="10550"/>
            </a:xfrm>
            <a:custGeom>
              <a:avLst/>
              <a:gdLst/>
              <a:ahLst/>
              <a:cxnLst/>
              <a:rect l="l" t="t" r="r" b="b"/>
              <a:pathLst>
                <a:path w="1620" h="422" extrusionOk="0">
                  <a:moveTo>
                    <a:pt x="1620" y="0"/>
                  </a:moveTo>
                  <a:cubicBezTo>
                    <a:pt x="1620" y="0"/>
                    <a:pt x="1227" y="71"/>
                    <a:pt x="798" y="167"/>
                  </a:cubicBezTo>
                  <a:cubicBezTo>
                    <a:pt x="370" y="274"/>
                    <a:pt x="1" y="357"/>
                    <a:pt x="1" y="357"/>
                  </a:cubicBezTo>
                  <a:cubicBezTo>
                    <a:pt x="1" y="357"/>
                    <a:pt x="84" y="393"/>
                    <a:pt x="239" y="405"/>
                  </a:cubicBezTo>
                  <a:cubicBezTo>
                    <a:pt x="303" y="416"/>
                    <a:pt x="384" y="421"/>
                    <a:pt x="475" y="421"/>
                  </a:cubicBezTo>
                  <a:cubicBezTo>
                    <a:pt x="587" y="421"/>
                    <a:pt x="715" y="413"/>
                    <a:pt x="846" y="393"/>
                  </a:cubicBezTo>
                  <a:cubicBezTo>
                    <a:pt x="1084" y="322"/>
                    <a:pt x="1275" y="238"/>
                    <a:pt x="1406" y="155"/>
                  </a:cubicBezTo>
                  <a:cubicBezTo>
                    <a:pt x="1548" y="71"/>
                    <a:pt x="1620" y="0"/>
                    <a:pt x="162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56"/>
            <p:cNvSpPr/>
            <p:nvPr/>
          </p:nvSpPr>
          <p:spPr>
            <a:xfrm>
              <a:off x="2862850" y="2550450"/>
              <a:ext cx="45275" cy="6275"/>
            </a:xfrm>
            <a:custGeom>
              <a:avLst/>
              <a:gdLst/>
              <a:ahLst/>
              <a:cxnLst/>
              <a:rect l="l" t="t" r="r" b="b"/>
              <a:pathLst>
                <a:path w="1811" h="251" extrusionOk="0">
                  <a:moveTo>
                    <a:pt x="1810" y="0"/>
                  </a:moveTo>
                  <a:cubicBezTo>
                    <a:pt x="1810" y="0"/>
                    <a:pt x="1381" y="12"/>
                    <a:pt x="905" y="12"/>
                  </a:cubicBezTo>
                  <a:cubicBezTo>
                    <a:pt x="417" y="12"/>
                    <a:pt x="0" y="0"/>
                    <a:pt x="0" y="0"/>
                  </a:cubicBezTo>
                  <a:lnTo>
                    <a:pt x="0" y="0"/>
                  </a:lnTo>
                  <a:cubicBezTo>
                    <a:pt x="0" y="0"/>
                    <a:pt x="84" y="60"/>
                    <a:pt x="250" y="131"/>
                  </a:cubicBezTo>
                  <a:cubicBezTo>
                    <a:pt x="417" y="191"/>
                    <a:pt x="631" y="250"/>
                    <a:pt x="905" y="250"/>
                  </a:cubicBezTo>
                  <a:cubicBezTo>
                    <a:pt x="1167" y="250"/>
                    <a:pt x="1393" y="179"/>
                    <a:pt x="1560" y="119"/>
                  </a:cubicBezTo>
                  <a:cubicBezTo>
                    <a:pt x="1727" y="60"/>
                    <a:pt x="1810" y="0"/>
                    <a:pt x="1810"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56"/>
            <p:cNvSpPr/>
            <p:nvPr/>
          </p:nvSpPr>
          <p:spPr>
            <a:xfrm>
              <a:off x="2828025" y="2538825"/>
              <a:ext cx="20250" cy="17800"/>
            </a:xfrm>
            <a:custGeom>
              <a:avLst/>
              <a:gdLst/>
              <a:ahLst/>
              <a:cxnLst/>
              <a:rect l="l" t="t" r="r" b="b"/>
              <a:pathLst>
                <a:path w="810" h="712" extrusionOk="0">
                  <a:moveTo>
                    <a:pt x="60" y="1"/>
                  </a:moveTo>
                  <a:cubicBezTo>
                    <a:pt x="60" y="1"/>
                    <a:pt x="24" y="60"/>
                    <a:pt x="0" y="168"/>
                  </a:cubicBezTo>
                  <a:cubicBezTo>
                    <a:pt x="0" y="287"/>
                    <a:pt x="48" y="465"/>
                    <a:pt x="203" y="584"/>
                  </a:cubicBezTo>
                  <a:cubicBezTo>
                    <a:pt x="313" y="677"/>
                    <a:pt x="446" y="712"/>
                    <a:pt x="555" y="712"/>
                  </a:cubicBezTo>
                  <a:cubicBezTo>
                    <a:pt x="587" y="712"/>
                    <a:pt x="616" y="709"/>
                    <a:pt x="643" y="703"/>
                  </a:cubicBezTo>
                  <a:cubicBezTo>
                    <a:pt x="762" y="668"/>
                    <a:pt x="810" y="608"/>
                    <a:pt x="810" y="608"/>
                  </a:cubicBezTo>
                  <a:cubicBezTo>
                    <a:pt x="810" y="608"/>
                    <a:pt x="738" y="608"/>
                    <a:pt x="643" y="584"/>
                  </a:cubicBezTo>
                  <a:cubicBezTo>
                    <a:pt x="536" y="549"/>
                    <a:pt x="453" y="489"/>
                    <a:pt x="346" y="406"/>
                  </a:cubicBezTo>
                  <a:cubicBezTo>
                    <a:pt x="238" y="334"/>
                    <a:pt x="167" y="239"/>
                    <a:pt x="119" y="156"/>
                  </a:cubicBezTo>
                  <a:cubicBezTo>
                    <a:pt x="84" y="72"/>
                    <a:pt x="60" y="1"/>
                    <a:pt x="60"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56"/>
            <p:cNvSpPr/>
            <p:nvPr/>
          </p:nvSpPr>
          <p:spPr>
            <a:xfrm>
              <a:off x="2681575" y="2253975"/>
              <a:ext cx="80975" cy="205400"/>
            </a:xfrm>
            <a:custGeom>
              <a:avLst/>
              <a:gdLst/>
              <a:ahLst/>
              <a:cxnLst/>
              <a:rect l="l" t="t" r="r" b="b"/>
              <a:pathLst>
                <a:path w="3239" h="8216" extrusionOk="0">
                  <a:moveTo>
                    <a:pt x="3239" y="1"/>
                  </a:moveTo>
                  <a:lnTo>
                    <a:pt x="3156" y="84"/>
                  </a:lnTo>
                  <a:lnTo>
                    <a:pt x="3156" y="84"/>
                  </a:lnTo>
                  <a:lnTo>
                    <a:pt x="3239" y="1"/>
                  </a:lnTo>
                  <a:close/>
                  <a:moveTo>
                    <a:pt x="3155" y="84"/>
                  </a:moveTo>
                  <a:lnTo>
                    <a:pt x="3155" y="84"/>
                  </a:lnTo>
                  <a:cubicBezTo>
                    <a:pt x="3151" y="88"/>
                    <a:pt x="3147" y="92"/>
                    <a:pt x="3143" y="96"/>
                  </a:cubicBezTo>
                  <a:lnTo>
                    <a:pt x="3143" y="96"/>
                  </a:lnTo>
                  <a:cubicBezTo>
                    <a:pt x="3143" y="96"/>
                    <a:pt x="3143" y="96"/>
                    <a:pt x="3144" y="96"/>
                  </a:cubicBezTo>
                  <a:lnTo>
                    <a:pt x="3155" y="84"/>
                  </a:lnTo>
                  <a:close/>
                  <a:moveTo>
                    <a:pt x="3143" y="96"/>
                  </a:moveTo>
                  <a:cubicBezTo>
                    <a:pt x="3060" y="144"/>
                    <a:pt x="2977" y="203"/>
                    <a:pt x="2846" y="274"/>
                  </a:cubicBezTo>
                  <a:cubicBezTo>
                    <a:pt x="2572" y="429"/>
                    <a:pt x="2144" y="513"/>
                    <a:pt x="1632" y="727"/>
                  </a:cubicBezTo>
                  <a:cubicBezTo>
                    <a:pt x="1393" y="846"/>
                    <a:pt x="1120" y="1001"/>
                    <a:pt x="941" y="1298"/>
                  </a:cubicBezTo>
                  <a:cubicBezTo>
                    <a:pt x="739" y="1620"/>
                    <a:pt x="786" y="1989"/>
                    <a:pt x="762" y="2334"/>
                  </a:cubicBezTo>
                  <a:cubicBezTo>
                    <a:pt x="762" y="2513"/>
                    <a:pt x="727" y="2668"/>
                    <a:pt x="643" y="2811"/>
                  </a:cubicBezTo>
                  <a:cubicBezTo>
                    <a:pt x="560" y="2941"/>
                    <a:pt x="405" y="3013"/>
                    <a:pt x="239" y="3144"/>
                  </a:cubicBezTo>
                  <a:cubicBezTo>
                    <a:pt x="143" y="3227"/>
                    <a:pt x="72" y="3322"/>
                    <a:pt x="48" y="3442"/>
                  </a:cubicBezTo>
                  <a:cubicBezTo>
                    <a:pt x="0" y="3561"/>
                    <a:pt x="48" y="3739"/>
                    <a:pt x="143" y="3834"/>
                  </a:cubicBezTo>
                  <a:cubicBezTo>
                    <a:pt x="250" y="3918"/>
                    <a:pt x="346" y="3965"/>
                    <a:pt x="381" y="4013"/>
                  </a:cubicBezTo>
                  <a:cubicBezTo>
                    <a:pt x="429" y="4061"/>
                    <a:pt x="441" y="4120"/>
                    <a:pt x="441" y="4215"/>
                  </a:cubicBezTo>
                  <a:cubicBezTo>
                    <a:pt x="441" y="4311"/>
                    <a:pt x="441" y="4430"/>
                    <a:pt x="477" y="4549"/>
                  </a:cubicBezTo>
                  <a:cubicBezTo>
                    <a:pt x="489" y="4668"/>
                    <a:pt x="560" y="4775"/>
                    <a:pt x="643" y="4858"/>
                  </a:cubicBezTo>
                  <a:cubicBezTo>
                    <a:pt x="798" y="5025"/>
                    <a:pt x="1012" y="5120"/>
                    <a:pt x="1203" y="5168"/>
                  </a:cubicBezTo>
                  <a:cubicBezTo>
                    <a:pt x="1620" y="5275"/>
                    <a:pt x="1989" y="5204"/>
                    <a:pt x="2334" y="5263"/>
                  </a:cubicBezTo>
                  <a:cubicBezTo>
                    <a:pt x="2501" y="5275"/>
                    <a:pt x="2667" y="5335"/>
                    <a:pt x="2786" y="5418"/>
                  </a:cubicBezTo>
                  <a:cubicBezTo>
                    <a:pt x="2906" y="5489"/>
                    <a:pt x="2882" y="5585"/>
                    <a:pt x="2798" y="5716"/>
                  </a:cubicBezTo>
                  <a:cubicBezTo>
                    <a:pt x="2703" y="5835"/>
                    <a:pt x="2584" y="5930"/>
                    <a:pt x="2525" y="6097"/>
                  </a:cubicBezTo>
                  <a:cubicBezTo>
                    <a:pt x="2465" y="6251"/>
                    <a:pt x="2465" y="6406"/>
                    <a:pt x="2489" y="6549"/>
                  </a:cubicBezTo>
                  <a:cubicBezTo>
                    <a:pt x="2513" y="6823"/>
                    <a:pt x="2632" y="7049"/>
                    <a:pt x="2727" y="7240"/>
                  </a:cubicBezTo>
                  <a:cubicBezTo>
                    <a:pt x="2810" y="7430"/>
                    <a:pt x="2882" y="7597"/>
                    <a:pt x="2929" y="7752"/>
                  </a:cubicBezTo>
                  <a:cubicBezTo>
                    <a:pt x="2977" y="7894"/>
                    <a:pt x="2977" y="8014"/>
                    <a:pt x="2977" y="8097"/>
                  </a:cubicBezTo>
                  <a:cubicBezTo>
                    <a:pt x="2977" y="8014"/>
                    <a:pt x="2977" y="7894"/>
                    <a:pt x="2941" y="7752"/>
                  </a:cubicBezTo>
                  <a:cubicBezTo>
                    <a:pt x="2917" y="7597"/>
                    <a:pt x="2858" y="7418"/>
                    <a:pt x="2763" y="7228"/>
                  </a:cubicBezTo>
                  <a:cubicBezTo>
                    <a:pt x="2691" y="7037"/>
                    <a:pt x="2584" y="6799"/>
                    <a:pt x="2572" y="6537"/>
                  </a:cubicBezTo>
                  <a:cubicBezTo>
                    <a:pt x="2572" y="6406"/>
                    <a:pt x="2572" y="6275"/>
                    <a:pt x="2632" y="6156"/>
                  </a:cubicBezTo>
                  <a:cubicBezTo>
                    <a:pt x="2679" y="6037"/>
                    <a:pt x="2798" y="5942"/>
                    <a:pt x="2906" y="5811"/>
                  </a:cubicBezTo>
                  <a:cubicBezTo>
                    <a:pt x="2965" y="5751"/>
                    <a:pt x="3025" y="5668"/>
                    <a:pt x="3025" y="5549"/>
                  </a:cubicBezTo>
                  <a:cubicBezTo>
                    <a:pt x="3025" y="5430"/>
                    <a:pt x="2929" y="5323"/>
                    <a:pt x="2858" y="5263"/>
                  </a:cubicBezTo>
                  <a:cubicBezTo>
                    <a:pt x="2703" y="5144"/>
                    <a:pt x="2513" y="5085"/>
                    <a:pt x="2334" y="5049"/>
                  </a:cubicBezTo>
                  <a:cubicBezTo>
                    <a:pt x="1965" y="4977"/>
                    <a:pt x="1572" y="5037"/>
                    <a:pt x="1239" y="4930"/>
                  </a:cubicBezTo>
                  <a:cubicBezTo>
                    <a:pt x="1060" y="4894"/>
                    <a:pt x="893" y="4799"/>
                    <a:pt x="774" y="4680"/>
                  </a:cubicBezTo>
                  <a:cubicBezTo>
                    <a:pt x="655" y="4561"/>
                    <a:pt x="643" y="4418"/>
                    <a:pt x="643" y="4192"/>
                  </a:cubicBezTo>
                  <a:cubicBezTo>
                    <a:pt x="643" y="4084"/>
                    <a:pt x="620" y="3942"/>
                    <a:pt x="524" y="3834"/>
                  </a:cubicBezTo>
                  <a:cubicBezTo>
                    <a:pt x="417" y="3727"/>
                    <a:pt x="310" y="3680"/>
                    <a:pt x="262" y="3644"/>
                  </a:cubicBezTo>
                  <a:cubicBezTo>
                    <a:pt x="179" y="3561"/>
                    <a:pt x="239" y="3406"/>
                    <a:pt x="358" y="3299"/>
                  </a:cubicBezTo>
                  <a:cubicBezTo>
                    <a:pt x="489" y="3192"/>
                    <a:pt x="703" y="3084"/>
                    <a:pt x="798" y="2894"/>
                  </a:cubicBezTo>
                  <a:cubicBezTo>
                    <a:pt x="917" y="2703"/>
                    <a:pt x="941" y="2489"/>
                    <a:pt x="953" y="2310"/>
                  </a:cubicBezTo>
                  <a:cubicBezTo>
                    <a:pt x="965" y="1965"/>
                    <a:pt x="917" y="1620"/>
                    <a:pt x="1072" y="1370"/>
                  </a:cubicBezTo>
                  <a:cubicBezTo>
                    <a:pt x="1215" y="1096"/>
                    <a:pt x="1453" y="929"/>
                    <a:pt x="1691" y="810"/>
                  </a:cubicBezTo>
                  <a:cubicBezTo>
                    <a:pt x="2167" y="572"/>
                    <a:pt x="2620" y="453"/>
                    <a:pt x="2870" y="298"/>
                  </a:cubicBezTo>
                  <a:cubicBezTo>
                    <a:pt x="2992" y="221"/>
                    <a:pt x="3083" y="153"/>
                    <a:pt x="3143" y="96"/>
                  </a:cubicBezTo>
                  <a:close/>
                  <a:moveTo>
                    <a:pt x="2977" y="8097"/>
                  </a:moveTo>
                  <a:cubicBezTo>
                    <a:pt x="2965" y="8168"/>
                    <a:pt x="2965" y="8216"/>
                    <a:pt x="2965" y="8216"/>
                  </a:cubicBezTo>
                  <a:cubicBezTo>
                    <a:pt x="2965" y="8216"/>
                    <a:pt x="2977" y="8168"/>
                    <a:pt x="2977" y="8097"/>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56"/>
            <p:cNvSpPr/>
            <p:nvPr/>
          </p:nvSpPr>
          <p:spPr>
            <a:xfrm>
              <a:off x="2775025" y="2251850"/>
              <a:ext cx="36350" cy="10200"/>
            </a:xfrm>
            <a:custGeom>
              <a:avLst/>
              <a:gdLst/>
              <a:ahLst/>
              <a:cxnLst/>
              <a:rect l="l" t="t" r="r" b="b"/>
              <a:pathLst>
                <a:path w="1454" h="408" extrusionOk="0">
                  <a:moveTo>
                    <a:pt x="448" y="1"/>
                  </a:moveTo>
                  <a:cubicBezTo>
                    <a:pt x="361" y="1"/>
                    <a:pt x="282" y="10"/>
                    <a:pt x="215" y="26"/>
                  </a:cubicBezTo>
                  <a:cubicBezTo>
                    <a:pt x="84" y="50"/>
                    <a:pt x="1" y="86"/>
                    <a:pt x="1" y="86"/>
                  </a:cubicBezTo>
                  <a:cubicBezTo>
                    <a:pt x="1" y="86"/>
                    <a:pt x="334" y="169"/>
                    <a:pt x="727" y="264"/>
                  </a:cubicBezTo>
                  <a:cubicBezTo>
                    <a:pt x="1108" y="348"/>
                    <a:pt x="1454" y="407"/>
                    <a:pt x="1454" y="407"/>
                  </a:cubicBezTo>
                  <a:cubicBezTo>
                    <a:pt x="1454" y="407"/>
                    <a:pt x="1394" y="336"/>
                    <a:pt x="1275" y="264"/>
                  </a:cubicBezTo>
                  <a:cubicBezTo>
                    <a:pt x="1156" y="181"/>
                    <a:pt x="977" y="86"/>
                    <a:pt x="775" y="38"/>
                  </a:cubicBezTo>
                  <a:cubicBezTo>
                    <a:pt x="660" y="12"/>
                    <a:pt x="549" y="1"/>
                    <a:pt x="448"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56"/>
            <p:cNvSpPr/>
            <p:nvPr/>
          </p:nvSpPr>
          <p:spPr>
            <a:xfrm>
              <a:off x="2835450" y="2655825"/>
              <a:ext cx="167625" cy="327425"/>
            </a:xfrm>
            <a:custGeom>
              <a:avLst/>
              <a:gdLst/>
              <a:ahLst/>
              <a:cxnLst/>
              <a:rect l="l" t="t" r="r" b="b"/>
              <a:pathLst>
                <a:path w="6705" h="13097" extrusionOk="0">
                  <a:moveTo>
                    <a:pt x="692" y="0"/>
                  </a:moveTo>
                  <a:cubicBezTo>
                    <a:pt x="691" y="0"/>
                    <a:pt x="681" y="11"/>
                    <a:pt x="665" y="37"/>
                  </a:cubicBezTo>
                  <a:lnTo>
                    <a:pt x="665" y="37"/>
                  </a:lnTo>
                  <a:lnTo>
                    <a:pt x="692" y="0"/>
                  </a:lnTo>
                  <a:close/>
                  <a:moveTo>
                    <a:pt x="665" y="37"/>
                  </a:moveTo>
                  <a:lnTo>
                    <a:pt x="596" y="131"/>
                  </a:lnTo>
                  <a:cubicBezTo>
                    <a:pt x="537" y="214"/>
                    <a:pt x="465" y="357"/>
                    <a:pt x="382" y="536"/>
                  </a:cubicBezTo>
                  <a:cubicBezTo>
                    <a:pt x="215" y="905"/>
                    <a:pt x="37" y="1465"/>
                    <a:pt x="25" y="2179"/>
                  </a:cubicBezTo>
                  <a:cubicBezTo>
                    <a:pt x="1" y="2893"/>
                    <a:pt x="180" y="3774"/>
                    <a:pt x="739" y="4584"/>
                  </a:cubicBezTo>
                  <a:cubicBezTo>
                    <a:pt x="1287" y="5382"/>
                    <a:pt x="2204" y="5929"/>
                    <a:pt x="3073" y="6560"/>
                  </a:cubicBezTo>
                  <a:cubicBezTo>
                    <a:pt x="3501" y="6882"/>
                    <a:pt x="3906" y="7215"/>
                    <a:pt x="4192" y="7620"/>
                  </a:cubicBezTo>
                  <a:cubicBezTo>
                    <a:pt x="4335" y="7811"/>
                    <a:pt x="4430" y="8037"/>
                    <a:pt x="4454" y="8251"/>
                  </a:cubicBezTo>
                  <a:cubicBezTo>
                    <a:pt x="4502" y="8477"/>
                    <a:pt x="4490" y="8715"/>
                    <a:pt x="4502" y="8954"/>
                  </a:cubicBezTo>
                  <a:cubicBezTo>
                    <a:pt x="4502" y="9192"/>
                    <a:pt x="4525" y="9430"/>
                    <a:pt x="4621" y="9656"/>
                  </a:cubicBezTo>
                  <a:cubicBezTo>
                    <a:pt x="4704" y="9882"/>
                    <a:pt x="4835" y="10073"/>
                    <a:pt x="4990" y="10216"/>
                  </a:cubicBezTo>
                  <a:cubicBezTo>
                    <a:pt x="5287" y="10513"/>
                    <a:pt x="5597" y="10751"/>
                    <a:pt x="5823" y="11025"/>
                  </a:cubicBezTo>
                  <a:cubicBezTo>
                    <a:pt x="6276" y="11561"/>
                    <a:pt x="6478" y="12109"/>
                    <a:pt x="6585" y="12478"/>
                  </a:cubicBezTo>
                  <a:cubicBezTo>
                    <a:pt x="6692" y="12871"/>
                    <a:pt x="6692" y="13097"/>
                    <a:pt x="6692" y="13097"/>
                  </a:cubicBezTo>
                  <a:cubicBezTo>
                    <a:pt x="6692" y="13097"/>
                    <a:pt x="6704" y="12883"/>
                    <a:pt x="6645" y="12478"/>
                  </a:cubicBezTo>
                  <a:cubicBezTo>
                    <a:pt x="6573" y="12097"/>
                    <a:pt x="6395" y="11513"/>
                    <a:pt x="5942" y="10942"/>
                  </a:cubicBezTo>
                  <a:cubicBezTo>
                    <a:pt x="5716" y="10668"/>
                    <a:pt x="5406" y="10406"/>
                    <a:pt x="5144" y="10108"/>
                  </a:cubicBezTo>
                  <a:cubicBezTo>
                    <a:pt x="5002" y="9954"/>
                    <a:pt x="4883" y="9787"/>
                    <a:pt x="4811" y="9596"/>
                  </a:cubicBezTo>
                  <a:cubicBezTo>
                    <a:pt x="4740" y="9406"/>
                    <a:pt x="4728" y="9180"/>
                    <a:pt x="4728" y="8954"/>
                  </a:cubicBezTo>
                  <a:cubicBezTo>
                    <a:pt x="4728" y="8727"/>
                    <a:pt x="4728" y="8477"/>
                    <a:pt x="4692" y="8227"/>
                  </a:cubicBezTo>
                  <a:cubicBezTo>
                    <a:pt x="4644" y="7953"/>
                    <a:pt x="4549" y="7703"/>
                    <a:pt x="4394" y="7477"/>
                  </a:cubicBezTo>
                  <a:cubicBezTo>
                    <a:pt x="4097" y="7037"/>
                    <a:pt x="3668" y="6691"/>
                    <a:pt x="3239" y="6370"/>
                  </a:cubicBezTo>
                  <a:cubicBezTo>
                    <a:pt x="2346" y="5739"/>
                    <a:pt x="1454" y="5215"/>
                    <a:pt x="918" y="4465"/>
                  </a:cubicBezTo>
                  <a:cubicBezTo>
                    <a:pt x="382" y="3715"/>
                    <a:pt x="180" y="2881"/>
                    <a:pt x="156" y="2179"/>
                  </a:cubicBezTo>
                  <a:cubicBezTo>
                    <a:pt x="144" y="1465"/>
                    <a:pt x="275" y="917"/>
                    <a:pt x="418" y="548"/>
                  </a:cubicBezTo>
                  <a:cubicBezTo>
                    <a:pt x="501" y="357"/>
                    <a:pt x="561" y="214"/>
                    <a:pt x="620" y="131"/>
                  </a:cubicBezTo>
                  <a:cubicBezTo>
                    <a:pt x="636" y="88"/>
                    <a:pt x="652" y="57"/>
                    <a:pt x="665" y="37"/>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56"/>
            <p:cNvSpPr/>
            <p:nvPr/>
          </p:nvSpPr>
          <p:spPr>
            <a:xfrm>
              <a:off x="2991725" y="2989475"/>
              <a:ext cx="34850" cy="190525"/>
            </a:xfrm>
            <a:custGeom>
              <a:avLst/>
              <a:gdLst/>
              <a:ahLst/>
              <a:cxnLst/>
              <a:rect l="l" t="t" r="r" b="b"/>
              <a:pathLst>
                <a:path w="1394" h="7621" extrusionOk="0">
                  <a:moveTo>
                    <a:pt x="25" y="1"/>
                  </a:moveTo>
                  <a:cubicBezTo>
                    <a:pt x="25" y="1"/>
                    <a:pt x="25" y="441"/>
                    <a:pt x="1" y="1156"/>
                  </a:cubicBezTo>
                  <a:lnTo>
                    <a:pt x="1" y="2430"/>
                  </a:lnTo>
                  <a:lnTo>
                    <a:pt x="1" y="2787"/>
                  </a:lnTo>
                  <a:cubicBezTo>
                    <a:pt x="25" y="2906"/>
                    <a:pt x="1" y="3049"/>
                    <a:pt x="84" y="3204"/>
                  </a:cubicBezTo>
                  <a:cubicBezTo>
                    <a:pt x="156" y="3358"/>
                    <a:pt x="322" y="3442"/>
                    <a:pt x="358" y="3501"/>
                  </a:cubicBezTo>
                  <a:cubicBezTo>
                    <a:pt x="417" y="3561"/>
                    <a:pt x="417" y="3680"/>
                    <a:pt x="406" y="3811"/>
                  </a:cubicBezTo>
                  <a:cubicBezTo>
                    <a:pt x="394" y="3930"/>
                    <a:pt x="382" y="4109"/>
                    <a:pt x="453" y="4251"/>
                  </a:cubicBezTo>
                  <a:cubicBezTo>
                    <a:pt x="525" y="4406"/>
                    <a:pt x="596" y="4490"/>
                    <a:pt x="644" y="4597"/>
                  </a:cubicBezTo>
                  <a:cubicBezTo>
                    <a:pt x="739" y="4787"/>
                    <a:pt x="703" y="5049"/>
                    <a:pt x="703" y="5287"/>
                  </a:cubicBezTo>
                  <a:cubicBezTo>
                    <a:pt x="703" y="5775"/>
                    <a:pt x="810" y="6204"/>
                    <a:pt x="929" y="6549"/>
                  </a:cubicBezTo>
                  <a:cubicBezTo>
                    <a:pt x="1048" y="6895"/>
                    <a:pt x="1168" y="7157"/>
                    <a:pt x="1251" y="7335"/>
                  </a:cubicBezTo>
                  <a:cubicBezTo>
                    <a:pt x="1346" y="7514"/>
                    <a:pt x="1394" y="7621"/>
                    <a:pt x="1394" y="7621"/>
                  </a:cubicBezTo>
                  <a:cubicBezTo>
                    <a:pt x="1394" y="7621"/>
                    <a:pt x="1358" y="7514"/>
                    <a:pt x="1275" y="7311"/>
                  </a:cubicBezTo>
                  <a:cubicBezTo>
                    <a:pt x="1215" y="7133"/>
                    <a:pt x="1120" y="6847"/>
                    <a:pt x="1037" y="6502"/>
                  </a:cubicBezTo>
                  <a:cubicBezTo>
                    <a:pt x="953" y="6156"/>
                    <a:pt x="870" y="5740"/>
                    <a:pt x="894" y="5287"/>
                  </a:cubicBezTo>
                  <a:cubicBezTo>
                    <a:pt x="918" y="5061"/>
                    <a:pt x="953" y="4787"/>
                    <a:pt x="858" y="4513"/>
                  </a:cubicBezTo>
                  <a:cubicBezTo>
                    <a:pt x="810" y="4370"/>
                    <a:pt x="715" y="4275"/>
                    <a:pt x="679" y="4168"/>
                  </a:cubicBezTo>
                  <a:cubicBezTo>
                    <a:pt x="632" y="4073"/>
                    <a:pt x="632" y="3954"/>
                    <a:pt x="644" y="3823"/>
                  </a:cubicBezTo>
                  <a:cubicBezTo>
                    <a:pt x="644" y="3704"/>
                    <a:pt x="679" y="3513"/>
                    <a:pt x="560" y="3358"/>
                  </a:cubicBezTo>
                  <a:cubicBezTo>
                    <a:pt x="417" y="3216"/>
                    <a:pt x="322" y="3180"/>
                    <a:pt x="286" y="3097"/>
                  </a:cubicBezTo>
                  <a:cubicBezTo>
                    <a:pt x="215" y="2930"/>
                    <a:pt x="239" y="2632"/>
                    <a:pt x="215" y="2406"/>
                  </a:cubicBezTo>
                  <a:cubicBezTo>
                    <a:pt x="179" y="1954"/>
                    <a:pt x="156" y="1513"/>
                    <a:pt x="120" y="1156"/>
                  </a:cubicBezTo>
                  <a:cubicBezTo>
                    <a:pt x="60" y="441"/>
                    <a:pt x="25" y="1"/>
                    <a:pt x="25"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56"/>
            <p:cNvSpPr/>
            <p:nvPr/>
          </p:nvSpPr>
          <p:spPr>
            <a:xfrm>
              <a:off x="3134600" y="2622475"/>
              <a:ext cx="119700" cy="101225"/>
            </a:xfrm>
            <a:custGeom>
              <a:avLst/>
              <a:gdLst/>
              <a:ahLst/>
              <a:cxnLst/>
              <a:rect l="l" t="t" r="r" b="b"/>
              <a:pathLst>
                <a:path w="4788" h="4049" extrusionOk="0">
                  <a:moveTo>
                    <a:pt x="1" y="1"/>
                  </a:moveTo>
                  <a:lnTo>
                    <a:pt x="1" y="1"/>
                  </a:lnTo>
                  <a:cubicBezTo>
                    <a:pt x="1" y="1"/>
                    <a:pt x="84" y="60"/>
                    <a:pt x="215" y="167"/>
                  </a:cubicBezTo>
                  <a:cubicBezTo>
                    <a:pt x="346" y="286"/>
                    <a:pt x="525" y="453"/>
                    <a:pt x="703" y="691"/>
                  </a:cubicBezTo>
                  <a:cubicBezTo>
                    <a:pt x="882" y="929"/>
                    <a:pt x="1060" y="1227"/>
                    <a:pt x="1179" y="1596"/>
                  </a:cubicBezTo>
                  <a:cubicBezTo>
                    <a:pt x="1239" y="1775"/>
                    <a:pt x="1287" y="1965"/>
                    <a:pt x="1334" y="2191"/>
                  </a:cubicBezTo>
                  <a:cubicBezTo>
                    <a:pt x="1370" y="2418"/>
                    <a:pt x="1429" y="2656"/>
                    <a:pt x="1608" y="2858"/>
                  </a:cubicBezTo>
                  <a:cubicBezTo>
                    <a:pt x="1787" y="3072"/>
                    <a:pt x="2025" y="3156"/>
                    <a:pt x="2239" y="3239"/>
                  </a:cubicBezTo>
                  <a:cubicBezTo>
                    <a:pt x="2442" y="3310"/>
                    <a:pt x="2644" y="3382"/>
                    <a:pt x="2834" y="3441"/>
                  </a:cubicBezTo>
                  <a:cubicBezTo>
                    <a:pt x="3204" y="3572"/>
                    <a:pt x="3561" y="3680"/>
                    <a:pt x="3846" y="3775"/>
                  </a:cubicBezTo>
                  <a:cubicBezTo>
                    <a:pt x="4430" y="3953"/>
                    <a:pt x="4787" y="4049"/>
                    <a:pt x="4787" y="4049"/>
                  </a:cubicBezTo>
                  <a:cubicBezTo>
                    <a:pt x="4787" y="4049"/>
                    <a:pt x="4442" y="3906"/>
                    <a:pt x="3870" y="3632"/>
                  </a:cubicBezTo>
                  <a:cubicBezTo>
                    <a:pt x="3596" y="3513"/>
                    <a:pt x="3263" y="3382"/>
                    <a:pt x="2894" y="3239"/>
                  </a:cubicBezTo>
                  <a:cubicBezTo>
                    <a:pt x="2715" y="3156"/>
                    <a:pt x="2525" y="3084"/>
                    <a:pt x="2311" y="3013"/>
                  </a:cubicBezTo>
                  <a:cubicBezTo>
                    <a:pt x="2120" y="2941"/>
                    <a:pt x="1930" y="2846"/>
                    <a:pt x="1787" y="2703"/>
                  </a:cubicBezTo>
                  <a:cubicBezTo>
                    <a:pt x="1525" y="2382"/>
                    <a:pt x="1525" y="1906"/>
                    <a:pt x="1358" y="1525"/>
                  </a:cubicBezTo>
                  <a:cubicBezTo>
                    <a:pt x="1215" y="1132"/>
                    <a:pt x="989" y="822"/>
                    <a:pt x="775" y="596"/>
                  </a:cubicBezTo>
                  <a:cubicBezTo>
                    <a:pt x="572" y="382"/>
                    <a:pt x="382" y="227"/>
                    <a:pt x="227" y="143"/>
                  </a:cubicBezTo>
                  <a:cubicBezTo>
                    <a:pt x="96" y="48"/>
                    <a:pt x="1" y="1"/>
                    <a:pt x="1"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56"/>
            <p:cNvSpPr/>
            <p:nvPr/>
          </p:nvSpPr>
          <p:spPr>
            <a:xfrm>
              <a:off x="3231350" y="2851075"/>
              <a:ext cx="103300" cy="133075"/>
            </a:xfrm>
            <a:custGeom>
              <a:avLst/>
              <a:gdLst/>
              <a:ahLst/>
              <a:cxnLst/>
              <a:rect l="l" t="t" r="r" b="b"/>
              <a:pathLst>
                <a:path w="4132" h="5323" extrusionOk="0">
                  <a:moveTo>
                    <a:pt x="4132" y="1"/>
                  </a:moveTo>
                  <a:cubicBezTo>
                    <a:pt x="4132" y="1"/>
                    <a:pt x="4108" y="84"/>
                    <a:pt x="4084" y="286"/>
                  </a:cubicBezTo>
                  <a:cubicBezTo>
                    <a:pt x="4048" y="441"/>
                    <a:pt x="4001" y="715"/>
                    <a:pt x="3917" y="1013"/>
                  </a:cubicBezTo>
                  <a:cubicBezTo>
                    <a:pt x="3739" y="1620"/>
                    <a:pt x="3370" y="2429"/>
                    <a:pt x="2715" y="3120"/>
                  </a:cubicBezTo>
                  <a:cubicBezTo>
                    <a:pt x="2393" y="3477"/>
                    <a:pt x="2036" y="3763"/>
                    <a:pt x="1679" y="3989"/>
                  </a:cubicBezTo>
                  <a:cubicBezTo>
                    <a:pt x="1346" y="4215"/>
                    <a:pt x="1000" y="4394"/>
                    <a:pt x="727" y="4584"/>
                  </a:cubicBezTo>
                  <a:cubicBezTo>
                    <a:pt x="465" y="4775"/>
                    <a:pt x="286" y="4954"/>
                    <a:pt x="167" y="5108"/>
                  </a:cubicBezTo>
                  <a:cubicBezTo>
                    <a:pt x="48" y="5239"/>
                    <a:pt x="0" y="5323"/>
                    <a:pt x="0" y="5323"/>
                  </a:cubicBezTo>
                  <a:cubicBezTo>
                    <a:pt x="0" y="5323"/>
                    <a:pt x="48" y="5239"/>
                    <a:pt x="179" y="5120"/>
                  </a:cubicBezTo>
                  <a:cubicBezTo>
                    <a:pt x="310" y="4989"/>
                    <a:pt x="524" y="4834"/>
                    <a:pt x="798" y="4668"/>
                  </a:cubicBezTo>
                  <a:cubicBezTo>
                    <a:pt x="1060" y="4513"/>
                    <a:pt x="1417" y="4358"/>
                    <a:pt x="1786" y="4156"/>
                  </a:cubicBezTo>
                  <a:cubicBezTo>
                    <a:pt x="2167" y="3941"/>
                    <a:pt x="2548" y="3656"/>
                    <a:pt x="2893" y="3287"/>
                  </a:cubicBezTo>
                  <a:cubicBezTo>
                    <a:pt x="3572" y="2548"/>
                    <a:pt x="3917" y="1679"/>
                    <a:pt x="4036" y="1036"/>
                  </a:cubicBezTo>
                  <a:cubicBezTo>
                    <a:pt x="4108" y="727"/>
                    <a:pt x="4132" y="465"/>
                    <a:pt x="4132" y="286"/>
                  </a:cubicBezTo>
                  <a:lnTo>
                    <a:pt x="4132"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56"/>
            <p:cNvSpPr/>
            <p:nvPr/>
          </p:nvSpPr>
          <p:spPr>
            <a:xfrm>
              <a:off x="3301900" y="2895725"/>
              <a:ext cx="39600" cy="58650"/>
            </a:xfrm>
            <a:custGeom>
              <a:avLst/>
              <a:gdLst/>
              <a:ahLst/>
              <a:cxnLst/>
              <a:rect l="l" t="t" r="r" b="b"/>
              <a:pathLst>
                <a:path w="1584" h="2346" extrusionOk="0">
                  <a:moveTo>
                    <a:pt x="1584" y="0"/>
                  </a:moveTo>
                  <a:cubicBezTo>
                    <a:pt x="1584" y="1"/>
                    <a:pt x="1548" y="143"/>
                    <a:pt x="1405" y="405"/>
                  </a:cubicBezTo>
                  <a:cubicBezTo>
                    <a:pt x="1310" y="620"/>
                    <a:pt x="1143" y="941"/>
                    <a:pt x="917" y="1263"/>
                  </a:cubicBezTo>
                  <a:cubicBezTo>
                    <a:pt x="691" y="1596"/>
                    <a:pt x="476" y="1858"/>
                    <a:pt x="298" y="2048"/>
                  </a:cubicBezTo>
                  <a:cubicBezTo>
                    <a:pt x="119" y="2239"/>
                    <a:pt x="0" y="2346"/>
                    <a:pt x="0" y="2346"/>
                  </a:cubicBezTo>
                  <a:cubicBezTo>
                    <a:pt x="0" y="2346"/>
                    <a:pt x="143" y="2286"/>
                    <a:pt x="369" y="2144"/>
                  </a:cubicBezTo>
                  <a:cubicBezTo>
                    <a:pt x="595" y="1989"/>
                    <a:pt x="869" y="1739"/>
                    <a:pt x="1107" y="1393"/>
                  </a:cubicBezTo>
                  <a:cubicBezTo>
                    <a:pt x="1345" y="1060"/>
                    <a:pt x="1465" y="703"/>
                    <a:pt x="1524" y="429"/>
                  </a:cubicBezTo>
                  <a:cubicBezTo>
                    <a:pt x="1584" y="167"/>
                    <a:pt x="1584" y="1"/>
                    <a:pt x="158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56"/>
            <p:cNvSpPr/>
            <p:nvPr/>
          </p:nvSpPr>
          <p:spPr>
            <a:xfrm>
              <a:off x="3531375" y="2505800"/>
              <a:ext cx="61350" cy="90875"/>
            </a:xfrm>
            <a:custGeom>
              <a:avLst/>
              <a:gdLst/>
              <a:ahLst/>
              <a:cxnLst/>
              <a:rect l="l" t="t" r="r" b="b"/>
              <a:pathLst>
                <a:path w="2454" h="3635" extrusionOk="0">
                  <a:moveTo>
                    <a:pt x="798" y="0"/>
                  </a:moveTo>
                  <a:cubicBezTo>
                    <a:pt x="798" y="0"/>
                    <a:pt x="644" y="227"/>
                    <a:pt x="406" y="608"/>
                  </a:cubicBezTo>
                  <a:cubicBezTo>
                    <a:pt x="346" y="703"/>
                    <a:pt x="287" y="798"/>
                    <a:pt x="203" y="917"/>
                  </a:cubicBezTo>
                  <a:cubicBezTo>
                    <a:pt x="144" y="1024"/>
                    <a:pt x="60" y="1131"/>
                    <a:pt x="13" y="1322"/>
                  </a:cubicBezTo>
                  <a:cubicBezTo>
                    <a:pt x="1" y="1429"/>
                    <a:pt x="25" y="1548"/>
                    <a:pt x="84" y="1620"/>
                  </a:cubicBezTo>
                  <a:cubicBezTo>
                    <a:pt x="144" y="1691"/>
                    <a:pt x="227" y="1751"/>
                    <a:pt x="287" y="1798"/>
                  </a:cubicBezTo>
                  <a:cubicBezTo>
                    <a:pt x="406" y="1893"/>
                    <a:pt x="501" y="1989"/>
                    <a:pt x="608" y="2132"/>
                  </a:cubicBezTo>
                  <a:cubicBezTo>
                    <a:pt x="798" y="2393"/>
                    <a:pt x="953" y="2679"/>
                    <a:pt x="1132" y="2929"/>
                  </a:cubicBezTo>
                  <a:cubicBezTo>
                    <a:pt x="1310" y="3179"/>
                    <a:pt x="1513" y="3382"/>
                    <a:pt x="1727" y="3501"/>
                  </a:cubicBezTo>
                  <a:cubicBezTo>
                    <a:pt x="1900" y="3602"/>
                    <a:pt x="2072" y="3634"/>
                    <a:pt x="2200" y="3634"/>
                  </a:cubicBezTo>
                  <a:cubicBezTo>
                    <a:pt x="2223" y="3634"/>
                    <a:pt x="2244" y="3633"/>
                    <a:pt x="2263" y="3632"/>
                  </a:cubicBezTo>
                  <a:cubicBezTo>
                    <a:pt x="2394" y="3620"/>
                    <a:pt x="2453" y="3584"/>
                    <a:pt x="2453" y="3584"/>
                  </a:cubicBezTo>
                  <a:lnTo>
                    <a:pt x="2453" y="3584"/>
                  </a:lnTo>
                  <a:cubicBezTo>
                    <a:pt x="2453" y="3584"/>
                    <a:pt x="2427" y="3589"/>
                    <a:pt x="2371" y="3589"/>
                  </a:cubicBezTo>
                  <a:cubicBezTo>
                    <a:pt x="2342" y="3589"/>
                    <a:pt x="2307" y="3588"/>
                    <a:pt x="2263" y="3584"/>
                  </a:cubicBezTo>
                  <a:cubicBezTo>
                    <a:pt x="2144" y="3572"/>
                    <a:pt x="1977" y="3525"/>
                    <a:pt x="1799" y="3394"/>
                  </a:cubicBezTo>
                  <a:cubicBezTo>
                    <a:pt x="1620" y="3275"/>
                    <a:pt x="1453" y="3084"/>
                    <a:pt x="1310" y="2822"/>
                  </a:cubicBezTo>
                  <a:cubicBezTo>
                    <a:pt x="1156" y="2584"/>
                    <a:pt x="1025" y="2274"/>
                    <a:pt x="798" y="1989"/>
                  </a:cubicBezTo>
                  <a:cubicBezTo>
                    <a:pt x="703" y="1846"/>
                    <a:pt x="560" y="1715"/>
                    <a:pt x="417" y="1620"/>
                  </a:cubicBezTo>
                  <a:cubicBezTo>
                    <a:pt x="263" y="1536"/>
                    <a:pt x="191" y="1453"/>
                    <a:pt x="203" y="1358"/>
                  </a:cubicBezTo>
                  <a:cubicBezTo>
                    <a:pt x="227" y="1250"/>
                    <a:pt x="298" y="1119"/>
                    <a:pt x="358" y="1000"/>
                  </a:cubicBezTo>
                  <a:cubicBezTo>
                    <a:pt x="406" y="881"/>
                    <a:pt x="465" y="774"/>
                    <a:pt x="501" y="667"/>
                  </a:cubicBezTo>
                  <a:cubicBezTo>
                    <a:pt x="703" y="250"/>
                    <a:pt x="798" y="0"/>
                    <a:pt x="798"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56"/>
            <p:cNvSpPr/>
            <p:nvPr/>
          </p:nvSpPr>
          <p:spPr>
            <a:xfrm>
              <a:off x="3501325" y="2521275"/>
              <a:ext cx="39000" cy="64900"/>
            </a:xfrm>
            <a:custGeom>
              <a:avLst/>
              <a:gdLst/>
              <a:ahLst/>
              <a:cxnLst/>
              <a:rect l="l" t="t" r="r" b="b"/>
              <a:pathLst>
                <a:path w="1560" h="2596" extrusionOk="0">
                  <a:moveTo>
                    <a:pt x="24" y="0"/>
                  </a:moveTo>
                  <a:cubicBezTo>
                    <a:pt x="24" y="1"/>
                    <a:pt x="0" y="179"/>
                    <a:pt x="36" y="465"/>
                  </a:cubicBezTo>
                  <a:cubicBezTo>
                    <a:pt x="72" y="751"/>
                    <a:pt x="203" y="1132"/>
                    <a:pt x="453" y="1489"/>
                  </a:cubicBezTo>
                  <a:cubicBezTo>
                    <a:pt x="715" y="1846"/>
                    <a:pt x="988" y="2132"/>
                    <a:pt x="1203" y="2310"/>
                  </a:cubicBezTo>
                  <a:cubicBezTo>
                    <a:pt x="1429" y="2489"/>
                    <a:pt x="1560" y="2596"/>
                    <a:pt x="1560" y="2596"/>
                  </a:cubicBezTo>
                  <a:cubicBezTo>
                    <a:pt x="1560" y="2596"/>
                    <a:pt x="1453" y="2465"/>
                    <a:pt x="1286" y="2227"/>
                  </a:cubicBezTo>
                  <a:cubicBezTo>
                    <a:pt x="1131" y="2001"/>
                    <a:pt x="905" y="1703"/>
                    <a:pt x="667" y="1358"/>
                  </a:cubicBezTo>
                  <a:cubicBezTo>
                    <a:pt x="429" y="1012"/>
                    <a:pt x="250" y="691"/>
                    <a:pt x="155" y="441"/>
                  </a:cubicBezTo>
                  <a:cubicBezTo>
                    <a:pt x="60" y="179"/>
                    <a:pt x="24" y="1"/>
                    <a:pt x="24"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56"/>
            <p:cNvSpPr/>
            <p:nvPr/>
          </p:nvSpPr>
          <p:spPr>
            <a:xfrm>
              <a:off x="2866425" y="2238200"/>
              <a:ext cx="101225" cy="116500"/>
            </a:xfrm>
            <a:custGeom>
              <a:avLst/>
              <a:gdLst/>
              <a:ahLst/>
              <a:cxnLst/>
              <a:rect l="l" t="t" r="r" b="b"/>
              <a:pathLst>
                <a:path w="4049" h="4660" extrusionOk="0">
                  <a:moveTo>
                    <a:pt x="3977" y="1"/>
                  </a:moveTo>
                  <a:cubicBezTo>
                    <a:pt x="3977" y="1"/>
                    <a:pt x="3941" y="417"/>
                    <a:pt x="3882" y="1084"/>
                  </a:cubicBezTo>
                  <a:cubicBezTo>
                    <a:pt x="3858" y="1429"/>
                    <a:pt x="3858" y="1846"/>
                    <a:pt x="3810" y="2263"/>
                  </a:cubicBezTo>
                  <a:cubicBezTo>
                    <a:pt x="3798" y="2346"/>
                    <a:pt x="3751" y="2394"/>
                    <a:pt x="3655" y="2429"/>
                  </a:cubicBezTo>
                  <a:cubicBezTo>
                    <a:pt x="3560" y="2453"/>
                    <a:pt x="3441" y="2453"/>
                    <a:pt x="3286" y="2549"/>
                  </a:cubicBezTo>
                  <a:cubicBezTo>
                    <a:pt x="3143" y="2632"/>
                    <a:pt x="3084" y="2799"/>
                    <a:pt x="3060" y="2930"/>
                  </a:cubicBezTo>
                  <a:cubicBezTo>
                    <a:pt x="3036" y="3084"/>
                    <a:pt x="3036" y="3203"/>
                    <a:pt x="3024" y="3322"/>
                  </a:cubicBezTo>
                  <a:cubicBezTo>
                    <a:pt x="2965" y="3799"/>
                    <a:pt x="2572" y="4144"/>
                    <a:pt x="2203" y="4323"/>
                  </a:cubicBezTo>
                  <a:cubicBezTo>
                    <a:pt x="1810" y="4513"/>
                    <a:pt x="1417" y="4525"/>
                    <a:pt x="1084" y="4525"/>
                  </a:cubicBezTo>
                  <a:cubicBezTo>
                    <a:pt x="762" y="4513"/>
                    <a:pt x="488" y="4477"/>
                    <a:pt x="298" y="4454"/>
                  </a:cubicBezTo>
                  <a:cubicBezTo>
                    <a:pt x="107" y="4418"/>
                    <a:pt x="0" y="4406"/>
                    <a:pt x="0" y="4406"/>
                  </a:cubicBezTo>
                  <a:lnTo>
                    <a:pt x="0" y="4406"/>
                  </a:lnTo>
                  <a:cubicBezTo>
                    <a:pt x="0" y="4406"/>
                    <a:pt x="107" y="4430"/>
                    <a:pt x="286" y="4477"/>
                  </a:cubicBezTo>
                  <a:cubicBezTo>
                    <a:pt x="465" y="4525"/>
                    <a:pt x="726" y="4585"/>
                    <a:pt x="1072" y="4632"/>
                  </a:cubicBezTo>
                  <a:cubicBezTo>
                    <a:pt x="1189" y="4648"/>
                    <a:pt x="1315" y="4659"/>
                    <a:pt x="1447" y="4659"/>
                  </a:cubicBezTo>
                  <a:cubicBezTo>
                    <a:pt x="1704" y="4659"/>
                    <a:pt x="1984" y="4619"/>
                    <a:pt x="2274" y="4501"/>
                  </a:cubicBezTo>
                  <a:cubicBezTo>
                    <a:pt x="2703" y="4323"/>
                    <a:pt x="3167" y="3930"/>
                    <a:pt x="3263" y="3346"/>
                  </a:cubicBezTo>
                  <a:cubicBezTo>
                    <a:pt x="3310" y="3072"/>
                    <a:pt x="3274" y="2810"/>
                    <a:pt x="3429" y="2727"/>
                  </a:cubicBezTo>
                  <a:cubicBezTo>
                    <a:pt x="3489" y="2680"/>
                    <a:pt x="3608" y="2668"/>
                    <a:pt x="3739" y="2620"/>
                  </a:cubicBezTo>
                  <a:cubicBezTo>
                    <a:pt x="3810" y="2608"/>
                    <a:pt x="3882" y="2560"/>
                    <a:pt x="3929" y="2501"/>
                  </a:cubicBezTo>
                  <a:cubicBezTo>
                    <a:pt x="3989" y="2441"/>
                    <a:pt x="4001" y="2370"/>
                    <a:pt x="4025" y="2310"/>
                  </a:cubicBezTo>
                  <a:cubicBezTo>
                    <a:pt x="4048" y="1834"/>
                    <a:pt x="4025" y="1441"/>
                    <a:pt x="4025" y="1108"/>
                  </a:cubicBezTo>
                  <a:cubicBezTo>
                    <a:pt x="3989" y="417"/>
                    <a:pt x="3977" y="1"/>
                    <a:pt x="3977"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56"/>
            <p:cNvSpPr/>
            <p:nvPr/>
          </p:nvSpPr>
          <p:spPr>
            <a:xfrm>
              <a:off x="2961975" y="2262900"/>
              <a:ext cx="25325" cy="52850"/>
            </a:xfrm>
            <a:custGeom>
              <a:avLst/>
              <a:gdLst/>
              <a:ahLst/>
              <a:cxnLst/>
              <a:rect l="l" t="t" r="r" b="b"/>
              <a:pathLst>
                <a:path w="1013" h="2114" extrusionOk="0">
                  <a:moveTo>
                    <a:pt x="1012" y="1"/>
                  </a:moveTo>
                  <a:cubicBezTo>
                    <a:pt x="1012" y="1"/>
                    <a:pt x="976" y="13"/>
                    <a:pt x="917" y="37"/>
                  </a:cubicBezTo>
                  <a:cubicBezTo>
                    <a:pt x="857" y="84"/>
                    <a:pt x="762" y="144"/>
                    <a:pt x="691" y="251"/>
                  </a:cubicBezTo>
                  <a:cubicBezTo>
                    <a:pt x="619" y="358"/>
                    <a:pt x="536" y="501"/>
                    <a:pt x="524" y="679"/>
                  </a:cubicBezTo>
                  <a:cubicBezTo>
                    <a:pt x="500" y="870"/>
                    <a:pt x="572" y="1060"/>
                    <a:pt x="619" y="1227"/>
                  </a:cubicBezTo>
                  <a:cubicBezTo>
                    <a:pt x="714" y="1537"/>
                    <a:pt x="536" y="1822"/>
                    <a:pt x="357" y="1953"/>
                  </a:cubicBezTo>
                  <a:cubicBezTo>
                    <a:pt x="262" y="2037"/>
                    <a:pt x="167" y="2061"/>
                    <a:pt x="107" y="2084"/>
                  </a:cubicBezTo>
                  <a:cubicBezTo>
                    <a:pt x="63" y="2093"/>
                    <a:pt x="26" y="2096"/>
                    <a:pt x="9" y="2096"/>
                  </a:cubicBezTo>
                  <a:lnTo>
                    <a:pt x="9" y="2096"/>
                  </a:lnTo>
                  <a:cubicBezTo>
                    <a:pt x="6" y="2095"/>
                    <a:pt x="4" y="2095"/>
                    <a:pt x="2" y="2095"/>
                  </a:cubicBezTo>
                  <a:cubicBezTo>
                    <a:pt x="1" y="2095"/>
                    <a:pt x="0" y="2095"/>
                    <a:pt x="0" y="2096"/>
                  </a:cubicBezTo>
                  <a:cubicBezTo>
                    <a:pt x="0" y="2096"/>
                    <a:pt x="3" y="2096"/>
                    <a:pt x="9" y="2096"/>
                  </a:cubicBezTo>
                  <a:lnTo>
                    <a:pt x="9" y="2096"/>
                  </a:lnTo>
                  <a:cubicBezTo>
                    <a:pt x="27" y="2100"/>
                    <a:pt x="73" y="2114"/>
                    <a:pt x="142" y="2114"/>
                  </a:cubicBezTo>
                  <a:cubicBezTo>
                    <a:pt x="211" y="2114"/>
                    <a:pt x="304" y="2100"/>
                    <a:pt x="417" y="2049"/>
                  </a:cubicBezTo>
                  <a:cubicBezTo>
                    <a:pt x="536" y="1989"/>
                    <a:pt x="691" y="1906"/>
                    <a:pt x="774" y="1739"/>
                  </a:cubicBezTo>
                  <a:cubicBezTo>
                    <a:pt x="881" y="1584"/>
                    <a:pt x="893" y="1346"/>
                    <a:pt x="834" y="1156"/>
                  </a:cubicBezTo>
                  <a:cubicBezTo>
                    <a:pt x="774" y="965"/>
                    <a:pt x="714" y="810"/>
                    <a:pt x="714" y="679"/>
                  </a:cubicBezTo>
                  <a:cubicBezTo>
                    <a:pt x="714" y="549"/>
                    <a:pt x="750" y="418"/>
                    <a:pt x="798" y="310"/>
                  </a:cubicBezTo>
                  <a:cubicBezTo>
                    <a:pt x="834" y="203"/>
                    <a:pt x="893" y="120"/>
                    <a:pt x="941" y="72"/>
                  </a:cubicBezTo>
                  <a:lnTo>
                    <a:pt x="1012"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56"/>
            <p:cNvSpPr/>
            <p:nvPr/>
          </p:nvSpPr>
          <p:spPr>
            <a:xfrm>
              <a:off x="3109000" y="1947700"/>
              <a:ext cx="270900" cy="134400"/>
            </a:xfrm>
            <a:custGeom>
              <a:avLst/>
              <a:gdLst/>
              <a:ahLst/>
              <a:cxnLst/>
              <a:rect l="l" t="t" r="r" b="b"/>
              <a:pathLst>
                <a:path w="10836" h="5376" extrusionOk="0">
                  <a:moveTo>
                    <a:pt x="10835" y="0"/>
                  </a:moveTo>
                  <a:lnTo>
                    <a:pt x="9407" y="1310"/>
                  </a:lnTo>
                  <a:cubicBezTo>
                    <a:pt x="9181" y="1512"/>
                    <a:pt x="8942" y="1727"/>
                    <a:pt x="8692" y="1965"/>
                  </a:cubicBezTo>
                  <a:cubicBezTo>
                    <a:pt x="8573" y="2060"/>
                    <a:pt x="8442" y="2203"/>
                    <a:pt x="8311" y="2322"/>
                  </a:cubicBezTo>
                  <a:cubicBezTo>
                    <a:pt x="8168" y="2441"/>
                    <a:pt x="8026" y="2560"/>
                    <a:pt x="7859" y="2584"/>
                  </a:cubicBezTo>
                  <a:cubicBezTo>
                    <a:pt x="7829" y="2590"/>
                    <a:pt x="7798" y="2592"/>
                    <a:pt x="7767" y="2592"/>
                  </a:cubicBezTo>
                  <a:cubicBezTo>
                    <a:pt x="7526" y="2592"/>
                    <a:pt x="7232" y="2447"/>
                    <a:pt x="6902" y="2447"/>
                  </a:cubicBezTo>
                  <a:cubicBezTo>
                    <a:pt x="6822" y="2447"/>
                    <a:pt x="6740" y="2456"/>
                    <a:pt x="6656" y="2477"/>
                  </a:cubicBezTo>
                  <a:cubicBezTo>
                    <a:pt x="6192" y="2572"/>
                    <a:pt x="5811" y="2881"/>
                    <a:pt x="5513" y="3227"/>
                  </a:cubicBezTo>
                  <a:cubicBezTo>
                    <a:pt x="5216" y="3584"/>
                    <a:pt x="4990" y="3965"/>
                    <a:pt x="4716" y="4286"/>
                  </a:cubicBezTo>
                  <a:cubicBezTo>
                    <a:pt x="4454" y="4608"/>
                    <a:pt x="4144" y="4846"/>
                    <a:pt x="3799" y="5001"/>
                  </a:cubicBezTo>
                  <a:cubicBezTo>
                    <a:pt x="3404" y="5168"/>
                    <a:pt x="3003" y="5226"/>
                    <a:pt x="2625" y="5226"/>
                  </a:cubicBezTo>
                  <a:cubicBezTo>
                    <a:pt x="2330" y="5226"/>
                    <a:pt x="2049" y="5191"/>
                    <a:pt x="1799" y="5144"/>
                  </a:cubicBezTo>
                  <a:cubicBezTo>
                    <a:pt x="1239" y="5025"/>
                    <a:pt x="787" y="4846"/>
                    <a:pt x="477" y="4751"/>
                  </a:cubicBezTo>
                  <a:cubicBezTo>
                    <a:pt x="168" y="4632"/>
                    <a:pt x="1" y="4572"/>
                    <a:pt x="1" y="4572"/>
                  </a:cubicBezTo>
                  <a:lnTo>
                    <a:pt x="1" y="4572"/>
                  </a:lnTo>
                  <a:cubicBezTo>
                    <a:pt x="1" y="4572"/>
                    <a:pt x="168" y="4644"/>
                    <a:pt x="465" y="4775"/>
                  </a:cubicBezTo>
                  <a:cubicBezTo>
                    <a:pt x="775" y="4905"/>
                    <a:pt x="1203" y="5108"/>
                    <a:pt x="1787" y="5251"/>
                  </a:cubicBezTo>
                  <a:cubicBezTo>
                    <a:pt x="2080" y="5318"/>
                    <a:pt x="2421" y="5376"/>
                    <a:pt x="2786" y="5376"/>
                  </a:cubicBezTo>
                  <a:cubicBezTo>
                    <a:pt x="3132" y="5376"/>
                    <a:pt x="3500" y="5324"/>
                    <a:pt x="3870" y="5179"/>
                  </a:cubicBezTo>
                  <a:cubicBezTo>
                    <a:pt x="4239" y="5048"/>
                    <a:pt x="4597" y="4775"/>
                    <a:pt x="4882" y="4429"/>
                  </a:cubicBezTo>
                  <a:cubicBezTo>
                    <a:pt x="5168" y="4108"/>
                    <a:pt x="5406" y="3715"/>
                    <a:pt x="5692" y="3393"/>
                  </a:cubicBezTo>
                  <a:cubicBezTo>
                    <a:pt x="5966" y="3060"/>
                    <a:pt x="6311" y="2798"/>
                    <a:pt x="6704" y="2703"/>
                  </a:cubicBezTo>
                  <a:cubicBezTo>
                    <a:pt x="6774" y="2689"/>
                    <a:pt x="6847" y="2682"/>
                    <a:pt x="6920" y="2682"/>
                  </a:cubicBezTo>
                  <a:cubicBezTo>
                    <a:pt x="7033" y="2682"/>
                    <a:pt x="7148" y="2698"/>
                    <a:pt x="7264" y="2727"/>
                  </a:cubicBezTo>
                  <a:cubicBezTo>
                    <a:pt x="7397" y="2752"/>
                    <a:pt x="7547" y="2782"/>
                    <a:pt x="7703" y="2782"/>
                  </a:cubicBezTo>
                  <a:cubicBezTo>
                    <a:pt x="7770" y="2782"/>
                    <a:pt x="7838" y="2777"/>
                    <a:pt x="7907" y="2762"/>
                  </a:cubicBezTo>
                  <a:cubicBezTo>
                    <a:pt x="8133" y="2703"/>
                    <a:pt x="8288" y="2572"/>
                    <a:pt x="8430" y="2441"/>
                  </a:cubicBezTo>
                  <a:lnTo>
                    <a:pt x="8811" y="2048"/>
                  </a:lnTo>
                  <a:lnTo>
                    <a:pt x="9502" y="1369"/>
                  </a:lnTo>
                  <a:cubicBezTo>
                    <a:pt x="10335" y="512"/>
                    <a:pt x="10835" y="0"/>
                    <a:pt x="1083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56"/>
            <p:cNvSpPr/>
            <p:nvPr/>
          </p:nvSpPr>
          <p:spPr>
            <a:xfrm>
              <a:off x="3293850" y="1989950"/>
              <a:ext cx="95875" cy="39625"/>
            </a:xfrm>
            <a:custGeom>
              <a:avLst/>
              <a:gdLst/>
              <a:ahLst/>
              <a:cxnLst/>
              <a:rect l="l" t="t" r="r" b="b"/>
              <a:pathLst>
                <a:path w="3835" h="1585" extrusionOk="0">
                  <a:moveTo>
                    <a:pt x="3834" y="1"/>
                  </a:moveTo>
                  <a:cubicBezTo>
                    <a:pt x="3834" y="1"/>
                    <a:pt x="3775" y="1"/>
                    <a:pt x="3656" y="25"/>
                  </a:cubicBezTo>
                  <a:cubicBezTo>
                    <a:pt x="3549" y="25"/>
                    <a:pt x="3382" y="48"/>
                    <a:pt x="3191" y="108"/>
                  </a:cubicBezTo>
                  <a:cubicBezTo>
                    <a:pt x="3013" y="179"/>
                    <a:pt x="2787" y="287"/>
                    <a:pt x="2584" y="465"/>
                  </a:cubicBezTo>
                  <a:cubicBezTo>
                    <a:pt x="2477" y="560"/>
                    <a:pt x="2382" y="656"/>
                    <a:pt x="2298" y="775"/>
                  </a:cubicBezTo>
                  <a:cubicBezTo>
                    <a:pt x="2227" y="882"/>
                    <a:pt x="2144" y="989"/>
                    <a:pt x="2048" y="1037"/>
                  </a:cubicBezTo>
                  <a:cubicBezTo>
                    <a:pt x="1941" y="1072"/>
                    <a:pt x="1787" y="1108"/>
                    <a:pt x="1656" y="1132"/>
                  </a:cubicBezTo>
                  <a:cubicBezTo>
                    <a:pt x="1525" y="1168"/>
                    <a:pt x="1382" y="1191"/>
                    <a:pt x="1275" y="1227"/>
                  </a:cubicBezTo>
                  <a:cubicBezTo>
                    <a:pt x="1036" y="1287"/>
                    <a:pt x="810" y="1346"/>
                    <a:pt x="620" y="1406"/>
                  </a:cubicBezTo>
                  <a:cubicBezTo>
                    <a:pt x="227" y="1513"/>
                    <a:pt x="1" y="1584"/>
                    <a:pt x="1" y="1584"/>
                  </a:cubicBezTo>
                  <a:cubicBezTo>
                    <a:pt x="1" y="1584"/>
                    <a:pt x="239" y="1549"/>
                    <a:pt x="632" y="1513"/>
                  </a:cubicBezTo>
                  <a:cubicBezTo>
                    <a:pt x="810" y="1477"/>
                    <a:pt x="1048" y="1453"/>
                    <a:pt x="1298" y="1406"/>
                  </a:cubicBezTo>
                  <a:cubicBezTo>
                    <a:pt x="1429" y="1370"/>
                    <a:pt x="1572" y="1358"/>
                    <a:pt x="1703" y="1334"/>
                  </a:cubicBezTo>
                  <a:cubicBezTo>
                    <a:pt x="1834" y="1299"/>
                    <a:pt x="1989" y="1299"/>
                    <a:pt x="2144" y="1227"/>
                  </a:cubicBezTo>
                  <a:cubicBezTo>
                    <a:pt x="2322" y="1156"/>
                    <a:pt x="2418" y="989"/>
                    <a:pt x="2489" y="882"/>
                  </a:cubicBezTo>
                  <a:cubicBezTo>
                    <a:pt x="2560" y="763"/>
                    <a:pt x="2644" y="679"/>
                    <a:pt x="2727" y="584"/>
                  </a:cubicBezTo>
                  <a:cubicBezTo>
                    <a:pt x="2894" y="406"/>
                    <a:pt x="3084" y="287"/>
                    <a:pt x="3251" y="203"/>
                  </a:cubicBezTo>
                  <a:cubicBezTo>
                    <a:pt x="3418" y="108"/>
                    <a:pt x="3561" y="60"/>
                    <a:pt x="3668" y="37"/>
                  </a:cubicBezTo>
                  <a:cubicBezTo>
                    <a:pt x="3775" y="25"/>
                    <a:pt x="3834" y="1"/>
                    <a:pt x="3834" y="1"/>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56"/>
            <p:cNvSpPr/>
            <p:nvPr/>
          </p:nvSpPr>
          <p:spPr>
            <a:xfrm>
              <a:off x="3836475" y="1876850"/>
              <a:ext cx="347400" cy="375075"/>
            </a:xfrm>
            <a:custGeom>
              <a:avLst/>
              <a:gdLst/>
              <a:ahLst/>
              <a:cxnLst/>
              <a:rect l="l" t="t" r="r" b="b"/>
              <a:pathLst>
                <a:path w="13896" h="15003" extrusionOk="0">
                  <a:moveTo>
                    <a:pt x="1" y="0"/>
                  </a:moveTo>
                  <a:cubicBezTo>
                    <a:pt x="1" y="1"/>
                    <a:pt x="239" y="167"/>
                    <a:pt x="679" y="453"/>
                  </a:cubicBezTo>
                  <a:cubicBezTo>
                    <a:pt x="906" y="596"/>
                    <a:pt x="1191" y="762"/>
                    <a:pt x="1489" y="989"/>
                  </a:cubicBezTo>
                  <a:cubicBezTo>
                    <a:pt x="1787" y="1191"/>
                    <a:pt x="2144" y="1429"/>
                    <a:pt x="2513" y="1715"/>
                  </a:cubicBezTo>
                  <a:cubicBezTo>
                    <a:pt x="2906" y="2001"/>
                    <a:pt x="3299" y="2298"/>
                    <a:pt x="3739" y="2656"/>
                  </a:cubicBezTo>
                  <a:cubicBezTo>
                    <a:pt x="4168" y="2989"/>
                    <a:pt x="4596" y="3382"/>
                    <a:pt x="5073" y="3787"/>
                  </a:cubicBezTo>
                  <a:cubicBezTo>
                    <a:pt x="6001" y="4596"/>
                    <a:pt x="6978" y="5537"/>
                    <a:pt x="7942" y="6585"/>
                  </a:cubicBezTo>
                  <a:cubicBezTo>
                    <a:pt x="8918" y="7620"/>
                    <a:pt x="9776" y="8680"/>
                    <a:pt x="10526" y="9656"/>
                  </a:cubicBezTo>
                  <a:cubicBezTo>
                    <a:pt x="10895" y="10168"/>
                    <a:pt x="11252" y="10633"/>
                    <a:pt x="11550" y="11085"/>
                  </a:cubicBezTo>
                  <a:cubicBezTo>
                    <a:pt x="11859" y="11538"/>
                    <a:pt x="12121" y="11966"/>
                    <a:pt x="12383" y="12371"/>
                  </a:cubicBezTo>
                  <a:cubicBezTo>
                    <a:pt x="12633" y="12764"/>
                    <a:pt x="12848" y="13133"/>
                    <a:pt x="13038" y="13454"/>
                  </a:cubicBezTo>
                  <a:cubicBezTo>
                    <a:pt x="13229" y="13776"/>
                    <a:pt x="13395" y="14050"/>
                    <a:pt x="13514" y="14288"/>
                  </a:cubicBezTo>
                  <a:cubicBezTo>
                    <a:pt x="13764" y="14752"/>
                    <a:pt x="13895" y="15002"/>
                    <a:pt x="13895" y="15002"/>
                  </a:cubicBezTo>
                  <a:cubicBezTo>
                    <a:pt x="13895" y="15002"/>
                    <a:pt x="13800" y="14740"/>
                    <a:pt x="13633" y="14288"/>
                  </a:cubicBezTo>
                  <a:cubicBezTo>
                    <a:pt x="13538" y="14038"/>
                    <a:pt x="13419" y="13740"/>
                    <a:pt x="13252" y="13395"/>
                  </a:cubicBezTo>
                  <a:cubicBezTo>
                    <a:pt x="13098" y="13050"/>
                    <a:pt x="12931" y="12657"/>
                    <a:pt x="12705" y="12240"/>
                  </a:cubicBezTo>
                  <a:cubicBezTo>
                    <a:pt x="12478" y="11800"/>
                    <a:pt x="12240" y="11347"/>
                    <a:pt x="11966" y="10871"/>
                  </a:cubicBezTo>
                  <a:cubicBezTo>
                    <a:pt x="11693" y="10371"/>
                    <a:pt x="11371" y="9883"/>
                    <a:pt x="11026" y="9347"/>
                  </a:cubicBezTo>
                  <a:cubicBezTo>
                    <a:pt x="10311" y="8311"/>
                    <a:pt x="9466" y="7204"/>
                    <a:pt x="8478" y="6132"/>
                  </a:cubicBezTo>
                  <a:cubicBezTo>
                    <a:pt x="7490" y="5061"/>
                    <a:pt x="6454" y="4144"/>
                    <a:pt x="5478" y="3346"/>
                  </a:cubicBezTo>
                  <a:cubicBezTo>
                    <a:pt x="4966" y="2965"/>
                    <a:pt x="4489" y="2608"/>
                    <a:pt x="4037" y="2298"/>
                  </a:cubicBezTo>
                  <a:cubicBezTo>
                    <a:pt x="3573" y="1965"/>
                    <a:pt x="3120" y="1703"/>
                    <a:pt x="2727" y="1441"/>
                  </a:cubicBezTo>
                  <a:cubicBezTo>
                    <a:pt x="2322" y="1179"/>
                    <a:pt x="1929" y="989"/>
                    <a:pt x="1608" y="810"/>
                  </a:cubicBezTo>
                  <a:cubicBezTo>
                    <a:pt x="1275" y="608"/>
                    <a:pt x="977" y="477"/>
                    <a:pt x="739" y="358"/>
                  </a:cubicBezTo>
                  <a:cubicBezTo>
                    <a:pt x="263" y="120"/>
                    <a:pt x="1" y="1"/>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56"/>
            <p:cNvSpPr/>
            <p:nvPr/>
          </p:nvSpPr>
          <p:spPr>
            <a:xfrm>
              <a:off x="4055550" y="1968825"/>
              <a:ext cx="92000" cy="101525"/>
            </a:xfrm>
            <a:custGeom>
              <a:avLst/>
              <a:gdLst/>
              <a:ahLst/>
              <a:cxnLst/>
              <a:rect l="l" t="t" r="r" b="b"/>
              <a:pathLst>
                <a:path w="3680" h="4061" extrusionOk="0">
                  <a:moveTo>
                    <a:pt x="1" y="0"/>
                  </a:moveTo>
                  <a:cubicBezTo>
                    <a:pt x="1" y="1"/>
                    <a:pt x="167" y="286"/>
                    <a:pt x="465" y="679"/>
                  </a:cubicBezTo>
                  <a:cubicBezTo>
                    <a:pt x="751" y="1084"/>
                    <a:pt x="1167" y="1632"/>
                    <a:pt x="1668" y="2191"/>
                  </a:cubicBezTo>
                  <a:cubicBezTo>
                    <a:pt x="2168" y="2739"/>
                    <a:pt x="2680" y="3215"/>
                    <a:pt x="3049" y="3537"/>
                  </a:cubicBezTo>
                  <a:cubicBezTo>
                    <a:pt x="3430" y="3870"/>
                    <a:pt x="3680" y="4060"/>
                    <a:pt x="3680" y="4060"/>
                  </a:cubicBezTo>
                  <a:cubicBezTo>
                    <a:pt x="3680" y="4060"/>
                    <a:pt x="3573" y="3763"/>
                    <a:pt x="3323" y="3322"/>
                  </a:cubicBezTo>
                  <a:cubicBezTo>
                    <a:pt x="3084" y="2870"/>
                    <a:pt x="2715" y="2275"/>
                    <a:pt x="2191" y="1715"/>
                  </a:cubicBezTo>
                  <a:cubicBezTo>
                    <a:pt x="1668" y="1143"/>
                    <a:pt x="1120" y="715"/>
                    <a:pt x="703" y="429"/>
                  </a:cubicBezTo>
                  <a:cubicBezTo>
                    <a:pt x="286" y="143"/>
                    <a:pt x="1" y="1"/>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56"/>
            <p:cNvSpPr/>
            <p:nvPr/>
          </p:nvSpPr>
          <p:spPr>
            <a:xfrm>
              <a:off x="4118050" y="1960500"/>
              <a:ext cx="47075" cy="58950"/>
            </a:xfrm>
            <a:custGeom>
              <a:avLst/>
              <a:gdLst/>
              <a:ahLst/>
              <a:cxnLst/>
              <a:rect l="l" t="t" r="r" b="b"/>
              <a:pathLst>
                <a:path w="1883" h="2358" extrusionOk="0">
                  <a:moveTo>
                    <a:pt x="1" y="0"/>
                  </a:moveTo>
                  <a:cubicBezTo>
                    <a:pt x="1" y="0"/>
                    <a:pt x="49" y="203"/>
                    <a:pt x="168" y="453"/>
                  </a:cubicBezTo>
                  <a:cubicBezTo>
                    <a:pt x="287" y="703"/>
                    <a:pt x="465" y="1048"/>
                    <a:pt x="715" y="1357"/>
                  </a:cubicBezTo>
                  <a:cubicBezTo>
                    <a:pt x="965" y="1667"/>
                    <a:pt x="1263" y="1929"/>
                    <a:pt x="1489" y="2084"/>
                  </a:cubicBezTo>
                  <a:cubicBezTo>
                    <a:pt x="1715" y="2262"/>
                    <a:pt x="1882" y="2358"/>
                    <a:pt x="1882" y="2358"/>
                  </a:cubicBezTo>
                  <a:cubicBezTo>
                    <a:pt x="1882" y="2358"/>
                    <a:pt x="1858" y="2167"/>
                    <a:pt x="1775" y="1881"/>
                  </a:cubicBezTo>
                  <a:cubicBezTo>
                    <a:pt x="1680" y="1607"/>
                    <a:pt x="1537" y="1238"/>
                    <a:pt x="1263" y="917"/>
                  </a:cubicBezTo>
                  <a:cubicBezTo>
                    <a:pt x="1001" y="584"/>
                    <a:pt x="692" y="357"/>
                    <a:pt x="430" y="214"/>
                  </a:cubicBezTo>
                  <a:cubicBezTo>
                    <a:pt x="180" y="60"/>
                    <a:pt x="1" y="0"/>
                    <a:pt x="1"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56"/>
            <p:cNvSpPr/>
            <p:nvPr/>
          </p:nvSpPr>
          <p:spPr>
            <a:xfrm>
              <a:off x="2483025" y="1774950"/>
              <a:ext cx="1815750" cy="1529175"/>
            </a:xfrm>
            <a:custGeom>
              <a:avLst/>
              <a:gdLst/>
              <a:ahLst/>
              <a:cxnLst/>
              <a:rect l="l" t="t" r="r" b="b"/>
              <a:pathLst>
                <a:path w="72630" h="61167" extrusionOk="0">
                  <a:moveTo>
                    <a:pt x="62423" y="3596"/>
                  </a:moveTo>
                  <a:cubicBezTo>
                    <a:pt x="62491" y="3596"/>
                    <a:pt x="62561" y="3614"/>
                    <a:pt x="62616" y="3660"/>
                  </a:cubicBezTo>
                  <a:cubicBezTo>
                    <a:pt x="62687" y="3707"/>
                    <a:pt x="62735" y="3803"/>
                    <a:pt x="62759" y="3886"/>
                  </a:cubicBezTo>
                  <a:lnTo>
                    <a:pt x="64199" y="18090"/>
                  </a:lnTo>
                  <a:cubicBezTo>
                    <a:pt x="64199" y="18209"/>
                    <a:pt x="64247" y="18304"/>
                    <a:pt x="64283" y="18412"/>
                  </a:cubicBezTo>
                  <a:lnTo>
                    <a:pt x="71879" y="33652"/>
                  </a:lnTo>
                  <a:cubicBezTo>
                    <a:pt x="71939" y="33771"/>
                    <a:pt x="71915" y="33902"/>
                    <a:pt x="71831" y="34009"/>
                  </a:cubicBezTo>
                  <a:lnTo>
                    <a:pt x="68593" y="37819"/>
                  </a:lnTo>
                  <a:cubicBezTo>
                    <a:pt x="68545" y="37866"/>
                    <a:pt x="68498" y="37926"/>
                    <a:pt x="68474" y="37985"/>
                  </a:cubicBezTo>
                  <a:lnTo>
                    <a:pt x="63735" y="46820"/>
                  </a:lnTo>
                  <a:cubicBezTo>
                    <a:pt x="63723" y="46832"/>
                    <a:pt x="63723" y="46856"/>
                    <a:pt x="63711" y="46867"/>
                  </a:cubicBezTo>
                  <a:lnTo>
                    <a:pt x="59877" y="51999"/>
                  </a:lnTo>
                  <a:cubicBezTo>
                    <a:pt x="59818" y="52094"/>
                    <a:pt x="59735" y="52130"/>
                    <a:pt x="59627" y="52130"/>
                  </a:cubicBezTo>
                  <a:cubicBezTo>
                    <a:pt x="59508" y="52130"/>
                    <a:pt x="59425" y="52094"/>
                    <a:pt x="59366" y="52011"/>
                  </a:cubicBezTo>
                  <a:lnTo>
                    <a:pt x="58389" y="50856"/>
                  </a:lnTo>
                  <a:cubicBezTo>
                    <a:pt x="58318" y="50761"/>
                    <a:pt x="58294" y="50630"/>
                    <a:pt x="58330" y="50523"/>
                  </a:cubicBezTo>
                  <a:lnTo>
                    <a:pt x="59306" y="47879"/>
                  </a:lnTo>
                  <a:cubicBezTo>
                    <a:pt x="59377" y="47653"/>
                    <a:pt x="59377" y="47415"/>
                    <a:pt x="59282" y="47213"/>
                  </a:cubicBezTo>
                  <a:lnTo>
                    <a:pt x="57722" y="43188"/>
                  </a:lnTo>
                  <a:cubicBezTo>
                    <a:pt x="57699" y="43117"/>
                    <a:pt x="57699" y="43022"/>
                    <a:pt x="57722" y="42950"/>
                  </a:cubicBezTo>
                  <a:lnTo>
                    <a:pt x="58473" y="40902"/>
                  </a:lnTo>
                  <a:cubicBezTo>
                    <a:pt x="58544" y="40664"/>
                    <a:pt x="58532" y="40390"/>
                    <a:pt x="58425" y="40176"/>
                  </a:cubicBezTo>
                  <a:lnTo>
                    <a:pt x="57318" y="37902"/>
                  </a:lnTo>
                  <a:cubicBezTo>
                    <a:pt x="57306" y="37878"/>
                    <a:pt x="57294" y="37819"/>
                    <a:pt x="57294" y="37771"/>
                  </a:cubicBezTo>
                  <a:lnTo>
                    <a:pt x="57258" y="34366"/>
                  </a:lnTo>
                  <a:cubicBezTo>
                    <a:pt x="57258" y="34306"/>
                    <a:pt x="57258" y="34247"/>
                    <a:pt x="57246" y="34187"/>
                  </a:cubicBezTo>
                  <a:lnTo>
                    <a:pt x="57139" y="33699"/>
                  </a:lnTo>
                  <a:cubicBezTo>
                    <a:pt x="57080" y="33413"/>
                    <a:pt x="56889" y="33175"/>
                    <a:pt x="56627" y="33044"/>
                  </a:cubicBezTo>
                  <a:cubicBezTo>
                    <a:pt x="56484" y="32985"/>
                    <a:pt x="56353" y="32949"/>
                    <a:pt x="56222" y="32949"/>
                  </a:cubicBezTo>
                  <a:cubicBezTo>
                    <a:pt x="56067" y="32949"/>
                    <a:pt x="55925" y="32997"/>
                    <a:pt x="55817" y="33092"/>
                  </a:cubicBezTo>
                  <a:lnTo>
                    <a:pt x="55627" y="33187"/>
                  </a:lnTo>
                  <a:cubicBezTo>
                    <a:pt x="55579" y="33219"/>
                    <a:pt x="55521" y="33235"/>
                    <a:pt x="55466" y="33235"/>
                  </a:cubicBezTo>
                  <a:cubicBezTo>
                    <a:pt x="55439" y="33235"/>
                    <a:pt x="55413" y="33231"/>
                    <a:pt x="55389" y="33223"/>
                  </a:cubicBezTo>
                  <a:cubicBezTo>
                    <a:pt x="55195" y="33159"/>
                    <a:pt x="54932" y="33128"/>
                    <a:pt x="54605" y="33128"/>
                  </a:cubicBezTo>
                  <a:cubicBezTo>
                    <a:pt x="53825" y="33128"/>
                    <a:pt x="52677" y="33304"/>
                    <a:pt x="51210" y="33640"/>
                  </a:cubicBezTo>
                  <a:cubicBezTo>
                    <a:pt x="50840" y="33724"/>
                    <a:pt x="50469" y="33762"/>
                    <a:pt x="50101" y="33762"/>
                  </a:cubicBezTo>
                  <a:cubicBezTo>
                    <a:pt x="47301" y="33762"/>
                    <a:pt x="44650" y="31563"/>
                    <a:pt x="43840" y="30806"/>
                  </a:cubicBezTo>
                  <a:cubicBezTo>
                    <a:pt x="43745" y="30723"/>
                    <a:pt x="43721" y="30604"/>
                    <a:pt x="43745" y="30484"/>
                  </a:cubicBezTo>
                  <a:lnTo>
                    <a:pt x="44566" y="27258"/>
                  </a:lnTo>
                  <a:cubicBezTo>
                    <a:pt x="44626" y="27032"/>
                    <a:pt x="44602" y="26782"/>
                    <a:pt x="44483" y="26567"/>
                  </a:cubicBezTo>
                  <a:lnTo>
                    <a:pt x="42887" y="23698"/>
                  </a:lnTo>
                  <a:cubicBezTo>
                    <a:pt x="42816" y="23567"/>
                    <a:pt x="42828" y="23400"/>
                    <a:pt x="42947" y="23293"/>
                  </a:cubicBezTo>
                  <a:lnTo>
                    <a:pt x="46352" y="20186"/>
                  </a:lnTo>
                  <a:lnTo>
                    <a:pt x="49186" y="18066"/>
                  </a:lnTo>
                  <a:cubicBezTo>
                    <a:pt x="49221" y="18042"/>
                    <a:pt x="49281" y="18007"/>
                    <a:pt x="49340" y="18007"/>
                  </a:cubicBezTo>
                  <a:lnTo>
                    <a:pt x="55055" y="17495"/>
                  </a:lnTo>
                  <a:cubicBezTo>
                    <a:pt x="55073" y="17488"/>
                    <a:pt x="55090" y="17485"/>
                    <a:pt x="55108" y="17485"/>
                  </a:cubicBezTo>
                  <a:cubicBezTo>
                    <a:pt x="55150" y="17485"/>
                    <a:pt x="55192" y="17502"/>
                    <a:pt x="55234" y="17519"/>
                  </a:cubicBezTo>
                  <a:lnTo>
                    <a:pt x="57794" y="18828"/>
                  </a:lnTo>
                  <a:cubicBezTo>
                    <a:pt x="57935" y="18909"/>
                    <a:pt x="58093" y="18938"/>
                    <a:pt x="58246" y="18938"/>
                  </a:cubicBezTo>
                  <a:cubicBezTo>
                    <a:pt x="58274" y="18938"/>
                    <a:pt x="58302" y="18937"/>
                    <a:pt x="58330" y="18935"/>
                  </a:cubicBezTo>
                  <a:lnTo>
                    <a:pt x="59580" y="18804"/>
                  </a:lnTo>
                  <a:cubicBezTo>
                    <a:pt x="59901" y="18769"/>
                    <a:pt x="60163" y="18578"/>
                    <a:pt x="60318" y="18304"/>
                  </a:cubicBezTo>
                  <a:cubicBezTo>
                    <a:pt x="60449" y="18042"/>
                    <a:pt x="60461" y="17709"/>
                    <a:pt x="60318" y="17435"/>
                  </a:cubicBezTo>
                  <a:lnTo>
                    <a:pt x="60151" y="17114"/>
                  </a:lnTo>
                  <a:cubicBezTo>
                    <a:pt x="60056" y="16959"/>
                    <a:pt x="59937" y="16816"/>
                    <a:pt x="59782" y="16733"/>
                  </a:cubicBezTo>
                  <a:lnTo>
                    <a:pt x="58270" y="15864"/>
                  </a:lnTo>
                  <a:cubicBezTo>
                    <a:pt x="58246" y="15852"/>
                    <a:pt x="58211" y="15828"/>
                    <a:pt x="58199" y="15804"/>
                  </a:cubicBezTo>
                  <a:lnTo>
                    <a:pt x="57770" y="15375"/>
                  </a:lnTo>
                  <a:cubicBezTo>
                    <a:pt x="57585" y="15190"/>
                    <a:pt x="57343" y="15101"/>
                    <a:pt x="57098" y="15101"/>
                  </a:cubicBezTo>
                  <a:cubicBezTo>
                    <a:pt x="57044" y="15101"/>
                    <a:pt x="56990" y="15105"/>
                    <a:pt x="56937" y="15114"/>
                  </a:cubicBezTo>
                  <a:lnTo>
                    <a:pt x="55639" y="15316"/>
                  </a:lnTo>
                  <a:cubicBezTo>
                    <a:pt x="55621" y="15319"/>
                    <a:pt x="55605" y="15321"/>
                    <a:pt x="55589" y="15321"/>
                  </a:cubicBezTo>
                  <a:cubicBezTo>
                    <a:pt x="55550" y="15321"/>
                    <a:pt x="55514" y="15312"/>
                    <a:pt x="55472" y="15304"/>
                  </a:cubicBezTo>
                  <a:lnTo>
                    <a:pt x="54734" y="15030"/>
                  </a:lnTo>
                  <a:cubicBezTo>
                    <a:pt x="54651" y="15006"/>
                    <a:pt x="54591" y="14947"/>
                    <a:pt x="54555" y="14875"/>
                  </a:cubicBezTo>
                  <a:lnTo>
                    <a:pt x="54282" y="14352"/>
                  </a:lnTo>
                  <a:cubicBezTo>
                    <a:pt x="54114" y="14032"/>
                    <a:pt x="53786" y="13844"/>
                    <a:pt x="53444" y="13844"/>
                  </a:cubicBezTo>
                  <a:cubicBezTo>
                    <a:pt x="53301" y="13844"/>
                    <a:pt x="53156" y="13877"/>
                    <a:pt x="53019" y="13947"/>
                  </a:cubicBezTo>
                  <a:lnTo>
                    <a:pt x="52769" y="14078"/>
                  </a:lnTo>
                  <a:cubicBezTo>
                    <a:pt x="52722" y="14101"/>
                    <a:pt x="52671" y="14113"/>
                    <a:pt x="52622" y="14113"/>
                  </a:cubicBezTo>
                  <a:cubicBezTo>
                    <a:pt x="52573" y="14113"/>
                    <a:pt x="52525" y="14101"/>
                    <a:pt x="52484" y="14078"/>
                  </a:cubicBezTo>
                  <a:lnTo>
                    <a:pt x="51841" y="13780"/>
                  </a:lnTo>
                  <a:cubicBezTo>
                    <a:pt x="51718" y="13721"/>
                    <a:pt x="51580" y="13691"/>
                    <a:pt x="51441" y="13691"/>
                  </a:cubicBezTo>
                  <a:cubicBezTo>
                    <a:pt x="51271" y="13691"/>
                    <a:pt x="51098" y="13736"/>
                    <a:pt x="50948" y="13828"/>
                  </a:cubicBezTo>
                  <a:cubicBezTo>
                    <a:pt x="50686" y="13994"/>
                    <a:pt x="50519" y="14292"/>
                    <a:pt x="50507" y="14602"/>
                  </a:cubicBezTo>
                  <a:lnTo>
                    <a:pt x="50483" y="15054"/>
                  </a:lnTo>
                  <a:cubicBezTo>
                    <a:pt x="50472" y="15125"/>
                    <a:pt x="50460" y="15197"/>
                    <a:pt x="50400" y="15256"/>
                  </a:cubicBezTo>
                  <a:cubicBezTo>
                    <a:pt x="50091" y="15602"/>
                    <a:pt x="49269" y="16411"/>
                    <a:pt x="48328" y="16614"/>
                  </a:cubicBezTo>
                  <a:cubicBezTo>
                    <a:pt x="48285" y="16622"/>
                    <a:pt x="48241" y="16626"/>
                    <a:pt x="48198" y="16626"/>
                  </a:cubicBezTo>
                  <a:cubicBezTo>
                    <a:pt x="47494" y="16626"/>
                    <a:pt x="46738" y="15597"/>
                    <a:pt x="46435" y="15137"/>
                  </a:cubicBezTo>
                  <a:cubicBezTo>
                    <a:pt x="46376" y="15054"/>
                    <a:pt x="46364" y="14959"/>
                    <a:pt x="46400" y="14875"/>
                  </a:cubicBezTo>
                  <a:cubicBezTo>
                    <a:pt x="46412" y="14780"/>
                    <a:pt x="46471" y="14709"/>
                    <a:pt x="46566" y="14661"/>
                  </a:cubicBezTo>
                  <a:lnTo>
                    <a:pt x="48317" y="13744"/>
                  </a:lnTo>
                  <a:cubicBezTo>
                    <a:pt x="48495" y="13637"/>
                    <a:pt x="48638" y="13482"/>
                    <a:pt x="48733" y="13292"/>
                  </a:cubicBezTo>
                  <a:lnTo>
                    <a:pt x="49805" y="10923"/>
                  </a:lnTo>
                  <a:cubicBezTo>
                    <a:pt x="49852" y="10827"/>
                    <a:pt x="49864" y="10720"/>
                    <a:pt x="49876" y="10613"/>
                  </a:cubicBezTo>
                  <a:lnTo>
                    <a:pt x="49971" y="9649"/>
                  </a:lnTo>
                  <a:cubicBezTo>
                    <a:pt x="49995" y="9351"/>
                    <a:pt x="49876" y="9065"/>
                    <a:pt x="49674" y="8875"/>
                  </a:cubicBezTo>
                  <a:cubicBezTo>
                    <a:pt x="49496" y="8717"/>
                    <a:pt x="49278" y="8624"/>
                    <a:pt x="49039" y="8624"/>
                  </a:cubicBezTo>
                  <a:cubicBezTo>
                    <a:pt x="48989" y="8624"/>
                    <a:pt x="48939" y="8628"/>
                    <a:pt x="48888" y="8637"/>
                  </a:cubicBezTo>
                  <a:lnTo>
                    <a:pt x="48150" y="8756"/>
                  </a:lnTo>
                  <a:cubicBezTo>
                    <a:pt x="48130" y="8758"/>
                    <a:pt x="48111" y="8760"/>
                    <a:pt x="48092" y="8760"/>
                  </a:cubicBezTo>
                  <a:cubicBezTo>
                    <a:pt x="48032" y="8760"/>
                    <a:pt x="47975" y="8744"/>
                    <a:pt x="47912" y="8708"/>
                  </a:cubicBezTo>
                  <a:lnTo>
                    <a:pt x="47185" y="8232"/>
                  </a:lnTo>
                  <a:cubicBezTo>
                    <a:pt x="47029" y="8132"/>
                    <a:pt x="46851" y="8083"/>
                    <a:pt x="46674" y="8083"/>
                  </a:cubicBezTo>
                  <a:cubicBezTo>
                    <a:pt x="46556" y="8083"/>
                    <a:pt x="46438" y="8105"/>
                    <a:pt x="46328" y="8148"/>
                  </a:cubicBezTo>
                  <a:lnTo>
                    <a:pt x="46126" y="8220"/>
                  </a:lnTo>
                  <a:cubicBezTo>
                    <a:pt x="46089" y="8229"/>
                    <a:pt x="46050" y="8235"/>
                    <a:pt x="46011" y="8235"/>
                  </a:cubicBezTo>
                  <a:cubicBezTo>
                    <a:pt x="45949" y="8235"/>
                    <a:pt x="45886" y="8221"/>
                    <a:pt x="45828" y="8184"/>
                  </a:cubicBezTo>
                  <a:cubicBezTo>
                    <a:pt x="45745" y="8125"/>
                    <a:pt x="45685" y="8041"/>
                    <a:pt x="45673" y="7934"/>
                  </a:cubicBezTo>
                  <a:lnTo>
                    <a:pt x="45447" y="5839"/>
                  </a:lnTo>
                  <a:cubicBezTo>
                    <a:pt x="45435" y="5684"/>
                    <a:pt x="45507" y="5553"/>
                    <a:pt x="45638" y="5493"/>
                  </a:cubicBezTo>
                  <a:lnTo>
                    <a:pt x="49079" y="3957"/>
                  </a:lnTo>
                  <a:cubicBezTo>
                    <a:pt x="49120" y="3940"/>
                    <a:pt x="49168" y="3931"/>
                    <a:pt x="49215" y="3931"/>
                  </a:cubicBezTo>
                  <a:cubicBezTo>
                    <a:pt x="49263" y="3931"/>
                    <a:pt x="49311" y="3940"/>
                    <a:pt x="49352" y="3957"/>
                  </a:cubicBezTo>
                  <a:lnTo>
                    <a:pt x="51817" y="5124"/>
                  </a:lnTo>
                  <a:cubicBezTo>
                    <a:pt x="51948" y="5176"/>
                    <a:pt x="52078" y="5210"/>
                    <a:pt x="52214" y="5210"/>
                  </a:cubicBezTo>
                  <a:cubicBezTo>
                    <a:pt x="52263" y="5210"/>
                    <a:pt x="52314" y="5205"/>
                    <a:pt x="52365" y="5196"/>
                  </a:cubicBezTo>
                  <a:lnTo>
                    <a:pt x="62366" y="3600"/>
                  </a:lnTo>
                  <a:cubicBezTo>
                    <a:pt x="62385" y="3598"/>
                    <a:pt x="62404" y="3596"/>
                    <a:pt x="62423" y="3596"/>
                  </a:cubicBezTo>
                  <a:close/>
                  <a:moveTo>
                    <a:pt x="62475" y="2955"/>
                  </a:moveTo>
                  <a:cubicBezTo>
                    <a:pt x="62422" y="2955"/>
                    <a:pt x="62370" y="2959"/>
                    <a:pt x="62318" y="2969"/>
                  </a:cubicBezTo>
                  <a:lnTo>
                    <a:pt x="52317" y="4553"/>
                  </a:lnTo>
                  <a:cubicBezTo>
                    <a:pt x="52300" y="4560"/>
                    <a:pt x="52281" y="4563"/>
                    <a:pt x="52262" y="4563"/>
                  </a:cubicBezTo>
                  <a:cubicBezTo>
                    <a:pt x="52217" y="4563"/>
                    <a:pt x="52169" y="4546"/>
                    <a:pt x="52127" y="4529"/>
                  </a:cubicBezTo>
                  <a:lnTo>
                    <a:pt x="49674" y="3362"/>
                  </a:lnTo>
                  <a:cubicBezTo>
                    <a:pt x="49543" y="3303"/>
                    <a:pt x="49409" y="3273"/>
                    <a:pt x="49275" y="3273"/>
                  </a:cubicBezTo>
                  <a:cubicBezTo>
                    <a:pt x="49141" y="3273"/>
                    <a:pt x="49007" y="3303"/>
                    <a:pt x="48876" y="3362"/>
                  </a:cubicBezTo>
                  <a:lnTo>
                    <a:pt x="45411" y="4946"/>
                  </a:lnTo>
                  <a:cubicBezTo>
                    <a:pt x="45042" y="5124"/>
                    <a:pt x="44816" y="5505"/>
                    <a:pt x="44864" y="5910"/>
                  </a:cubicBezTo>
                  <a:lnTo>
                    <a:pt x="45090" y="8006"/>
                  </a:lnTo>
                  <a:cubicBezTo>
                    <a:pt x="45114" y="8291"/>
                    <a:pt x="45280" y="8565"/>
                    <a:pt x="45530" y="8708"/>
                  </a:cubicBezTo>
                  <a:cubicBezTo>
                    <a:pt x="45678" y="8799"/>
                    <a:pt x="45851" y="8845"/>
                    <a:pt x="46021" y="8845"/>
                  </a:cubicBezTo>
                  <a:cubicBezTo>
                    <a:pt x="46140" y="8845"/>
                    <a:pt x="46257" y="8823"/>
                    <a:pt x="46364" y="8779"/>
                  </a:cubicBezTo>
                  <a:lnTo>
                    <a:pt x="46554" y="8708"/>
                  </a:lnTo>
                  <a:cubicBezTo>
                    <a:pt x="46594" y="8690"/>
                    <a:pt x="46633" y="8683"/>
                    <a:pt x="46671" y="8683"/>
                  </a:cubicBezTo>
                  <a:cubicBezTo>
                    <a:pt x="46737" y="8683"/>
                    <a:pt x="46799" y="8706"/>
                    <a:pt x="46852" y="8744"/>
                  </a:cubicBezTo>
                  <a:lnTo>
                    <a:pt x="47590" y="9220"/>
                  </a:lnTo>
                  <a:cubicBezTo>
                    <a:pt x="47736" y="9311"/>
                    <a:pt x="47910" y="9367"/>
                    <a:pt x="48090" y="9367"/>
                  </a:cubicBezTo>
                  <a:cubicBezTo>
                    <a:pt x="48145" y="9367"/>
                    <a:pt x="48201" y="9362"/>
                    <a:pt x="48257" y="9351"/>
                  </a:cubicBezTo>
                  <a:lnTo>
                    <a:pt x="48983" y="9232"/>
                  </a:lnTo>
                  <a:cubicBezTo>
                    <a:pt x="49001" y="9230"/>
                    <a:pt x="49018" y="9229"/>
                    <a:pt x="49035" y="9229"/>
                  </a:cubicBezTo>
                  <a:cubicBezTo>
                    <a:pt x="49124" y="9229"/>
                    <a:pt x="49209" y="9255"/>
                    <a:pt x="49269" y="9315"/>
                  </a:cubicBezTo>
                  <a:cubicBezTo>
                    <a:pt x="49340" y="9375"/>
                    <a:pt x="49388" y="9482"/>
                    <a:pt x="49376" y="9589"/>
                  </a:cubicBezTo>
                  <a:lnTo>
                    <a:pt x="49281" y="10553"/>
                  </a:lnTo>
                  <a:cubicBezTo>
                    <a:pt x="49281" y="10589"/>
                    <a:pt x="49269" y="10625"/>
                    <a:pt x="49257" y="10661"/>
                  </a:cubicBezTo>
                  <a:lnTo>
                    <a:pt x="48186" y="13030"/>
                  </a:lnTo>
                  <a:cubicBezTo>
                    <a:pt x="48150" y="13089"/>
                    <a:pt x="48090" y="13149"/>
                    <a:pt x="48031" y="13173"/>
                  </a:cubicBezTo>
                  <a:lnTo>
                    <a:pt x="46281" y="14101"/>
                  </a:lnTo>
                  <a:cubicBezTo>
                    <a:pt x="46042" y="14221"/>
                    <a:pt x="45864" y="14435"/>
                    <a:pt x="45804" y="14697"/>
                  </a:cubicBezTo>
                  <a:cubicBezTo>
                    <a:pt x="45721" y="14947"/>
                    <a:pt x="45769" y="15209"/>
                    <a:pt x="45923" y="15435"/>
                  </a:cubicBezTo>
                  <a:cubicBezTo>
                    <a:pt x="46462" y="16276"/>
                    <a:pt x="47255" y="17205"/>
                    <a:pt x="48161" y="17205"/>
                  </a:cubicBezTo>
                  <a:cubicBezTo>
                    <a:pt x="48255" y="17205"/>
                    <a:pt x="48351" y="17195"/>
                    <a:pt x="48447" y="17173"/>
                  </a:cubicBezTo>
                  <a:cubicBezTo>
                    <a:pt x="49555" y="16935"/>
                    <a:pt x="50483" y="16018"/>
                    <a:pt x="50841" y="15625"/>
                  </a:cubicBezTo>
                  <a:cubicBezTo>
                    <a:pt x="50995" y="15471"/>
                    <a:pt x="51067" y="15256"/>
                    <a:pt x="51079" y="15030"/>
                  </a:cubicBezTo>
                  <a:lnTo>
                    <a:pt x="51103" y="14590"/>
                  </a:lnTo>
                  <a:cubicBezTo>
                    <a:pt x="51114" y="14482"/>
                    <a:pt x="51174" y="14375"/>
                    <a:pt x="51257" y="14316"/>
                  </a:cubicBezTo>
                  <a:cubicBezTo>
                    <a:pt x="51314" y="14284"/>
                    <a:pt x="51370" y="14270"/>
                    <a:pt x="51427" y="14270"/>
                  </a:cubicBezTo>
                  <a:cubicBezTo>
                    <a:pt x="51478" y="14270"/>
                    <a:pt x="51528" y="14281"/>
                    <a:pt x="51579" y="14304"/>
                  </a:cubicBezTo>
                  <a:lnTo>
                    <a:pt x="52210" y="14602"/>
                  </a:lnTo>
                  <a:cubicBezTo>
                    <a:pt x="52338" y="14660"/>
                    <a:pt x="52477" y="14689"/>
                    <a:pt x="52615" y="14689"/>
                  </a:cubicBezTo>
                  <a:cubicBezTo>
                    <a:pt x="52760" y="14689"/>
                    <a:pt x="52903" y="14657"/>
                    <a:pt x="53031" y="14590"/>
                  </a:cubicBezTo>
                  <a:lnTo>
                    <a:pt x="53281" y="14459"/>
                  </a:lnTo>
                  <a:cubicBezTo>
                    <a:pt x="53332" y="14433"/>
                    <a:pt x="53385" y="14421"/>
                    <a:pt x="53436" y="14421"/>
                  </a:cubicBezTo>
                  <a:cubicBezTo>
                    <a:pt x="53555" y="14421"/>
                    <a:pt x="53667" y="14485"/>
                    <a:pt x="53734" y="14602"/>
                  </a:cubicBezTo>
                  <a:lnTo>
                    <a:pt x="53996" y="15125"/>
                  </a:lnTo>
                  <a:cubicBezTo>
                    <a:pt x="54115" y="15352"/>
                    <a:pt x="54293" y="15506"/>
                    <a:pt x="54520" y="15590"/>
                  </a:cubicBezTo>
                  <a:lnTo>
                    <a:pt x="55270" y="15852"/>
                  </a:lnTo>
                  <a:cubicBezTo>
                    <a:pt x="55367" y="15892"/>
                    <a:pt x="55476" y="15911"/>
                    <a:pt x="55588" y="15911"/>
                  </a:cubicBezTo>
                  <a:cubicBezTo>
                    <a:pt x="55640" y="15911"/>
                    <a:pt x="55693" y="15907"/>
                    <a:pt x="55746" y="15899"/>
                  </a:cubicBezTo>
                  <a:lnTo>
                    <a:pt x="57032" y="15685"/>
                  </a:lnTo>
                  <a:cubicBezTo>
                    <a:pt x="57051" y="15681"/>
                    <a:pt x="57070" y="15679"/>
                    <a:pt x="57089" y="15679"/>
                  </a:cubicBezTo>
                  <a:cubicBezTo>
                    <a:pt x="57176" y="15679"/>
                    <a:pt x="57259" y="15721"/>
                    <a:pt x="57318" y="15780"/>
                  </a:cubicBezTo>
                  <a:lnTo>
                    <a:pt x="57746" y="16209"/>
                  </a:lnTo>
                  <a:cubicBezTo>
                    <a:pt x="57806" y="16280"/>
                    <a:pt x="57889" y="16328"/>
                    <a:pt x="57961" y="16376"/>
                  </a:cubicBezTo>
                  <a:lnTo>
                    <a:pt x="59461" y="17233"/>
                  </a:lnTo>
                  <a:cubicBezTo>
                    <a:pt x="59520" y="17269"/>
                    <a:pt x="59568" y="17316"/>
                    <a:pt x="59592" y="17376"/>
                  </a:cubicBezTo>
                  <a:lnTo>
                    <a:pt x="59758" y="17685"/>
                  </a:lnTo>
                  <a:cubicBezTo>
                    <a:pt x="59818" y="17792"/>
                    <a:pt x="59818" y="17888"/>
                    <a:pt x="59758" y="17995"/>
                  </a:cubicBezTo>
                  <a:cubicBezTo>
                    <a:pt x="59711" y="18102"/>
                    <a:pt x="59616" y="18162"/>
                    <a:pt x="59508" y="18173"/>
                  </a:cubicBezTo>
                  <a:lnTo>
                    <a:pt x="58258" y="18304"/>
                  </a:lnTo>
                  <a:cubicBezTo>
                    <a:pt x="58237" y="18311"/>
                    <a:pt x="58217" y="18314"/>
                    <a:pt x="58198" y="18314"/>
                  </a:cubicBezTo>
                  <a:cubicBezTo>
                    <a:pt x="58152" y="18314"/>
                    <a:pt x="58110" y="18297"/>
                    <a:pt x="58068" y="18281"/>
                  </a:cubicBezTo>
                  <a:lnTo>
                    <a:pt x="55508" y="16971"/>
                  </a:lnTo>
                  <a:cubicBezTo>
                    <a:pt x="55367" y="16890"/>
                    <a:pt x="55218" y="16861"/>
                    <a:pt x="55067" y="16861"/>
                  </a:cubicBezTo>
                  <a:cubicBezTo>
                    <a:pt x="55039" y="16861"/>
                    <a:pt x="55012" y="16862"/>
                    <a:pt x="54984" y="16864"/>
                  </a:cubicBezTo>
                  <a:lnTo>
                    <a:pt x="49269" y="17388"/>
                  </a:lnTo>
                  <a:cubicBezTo>
                    <a:pt x="49102" y="17400"/>
                    <a:pt x="48924" y="17459"/>
                    <a:pt x="48793" y="17566"/>
                  </a:cubicBezTo>
                  <a:lnTo>
                    <a:pt x="45959" y="19674"/>
                  </a:lnTo>
                  <a:cubicBezTo>
                    <a:pt x="45935" y="19697"/>
                    <a:pt x="45923" y="19721"/>
                    <a:pt x="45888" y="19733"/>
                  </a:cubicBezTo>
                  <a:lnTo>
                    <a:pt x="42494" y="22829"/>
                  </a:lnTo>
                  <a:cubicBezTo>
                    <a:pt x="42173" y="23115"/>
                    <a:pt x="42090" y="23591"/>
                    <a:pt x="42304" y="23984"/>
                  </a:cubicBezTo>
                  <a:lnTo>
                    <a:pt x="43899" y="26853"/>
                  </a:lnTo>
                  <a:cubicBezTo>
                    <a:pt x="43935" y="26924"/>
                    <a:pt x="43935" y="27020"/>
                    <a:pt x="43923" y="27091"/>
                  </a:cubicBezTo>
                  <a:lnTo>
                    <a:pt x="43102" y="30318"/>
                  </a:lnTo>
                  <a:cubicBezTo>
                    <a:pt x="43030" y="30663"/>
                    <a:pt x="43137" y="31008"/>
                    <a:pt x="43387" y="31246"/>
                  </a:cubicBezTo>
                  <a:cubicBezTo>
                    <a:pt x="44258" y="32033"/>
                    <a:pt x="47057" y="34361"/>
                    <a:pt x="50072" y="34361"/>
                  </a:cubicBezTo>
                  <a:cubicBezTo>
                    <a:pt x="50480" y="34361"/>
                    <a:pt x="50893" y="34318"/>
                    <a:pt x="51305" y="34223"/>
                  </a:cubicBezTo>
                  <a:cubicBezTo>
                    <a:pt x="53044" y="33822"/>
                    <a:pt x="54030" y="33724"/>
                    <a:pt x="54581" y="33724"/>
                  </a:cubicBezTo>
                  <a:cubicBezTo>
                    <a:pt x="54898" y="33724"/>
                    <a:pt x="55071" y="33756"/>
                    <a:pt x="55163" y="33782"/>
                  </a:cubicBezTo>
                  <a:cubicBezTo>
                    <a:pt x="55251" y="33813"/>
                    <a:pt x="55341" y="33828"/>
                    <a:pt x="55430" y="33828"/>
                  </a:cubicBezTo>
                  <a:cubicBezTo>
                    <a:pt x="55583" y="33828"/>
                    <a:pt x="55735" y="33786"/>
                    <a:pt x="55877" y="33711"/>
                  </a:cubicBezTo>
                  <a:lnTo>
                    <a:pt x="56067" y="33604"/>
                  </a:lnTo>
                  <a:cubicBezTo>
                    <a:pt x="56118" y="33572"/>
                    <a:pt x="56175" y="33558"/>
                    <a:pt x="56229" y="33558"/>
                  </a:cubicBezTo>
                  <a:cubicBezTo>
                    <a:pt x="56278" y="33558"/>
                    <a:pt x="56326" y="33569"/>
                    <a:pt x="56365" y="33592"/>
                  </a:cubicBezTo>
                  <a:cubicBezTo>
                    <a:pt x="56460" y="33640"/>
                    <a:pt x="56532" y="33723"/>
                    <a:pt x="56544" y="33830"/>
                  </a:cubicBezTo>
                  <a:lnTo>
                    <a:pt x="56651" y="34318"/>
                  </a:lnTo>
                  <a:lnTo>
                    <a:pt x="56651" y="34378"/>
                  </a:lnTo>
                  <a:lnTo>
                    <a:pt x="56687" y="37795"/>
                  </a:lnTo>
                  <a:cubicBezTo>
                    <a:pt x="56687" y="37926"/>
                    <a:pt x="56710" y="38069"/>
                    <a:pt x="56770" y="38188"/>
                  </a:cubicBezTo>
                  <a:lnTo>
                    <a:pt x="57877" y="40450"/>
                  </a:lnTo>
                  <a:cubicBezTo>
                    <a:pt x="57913" y="40533"/>
                    <a:pt x="57913" y="40617"/>
                    <a:pt x="57889" y="40712"/>
                  </a:cubicBezTo>
                  <a:lnTo>
                    <a:pt x="57139" y="42760"/>
                  </a:lnTo>
                  <a:cubicBezTo>
                    <a:pt x="57068" y="42986"/>
                    <a:pt x="57068" y="43224"/>
                    <a:pt x="57163" y="43427"/>
                  </a:cubicBezTo>
                  <a:lnTo>
                    <a:pt x="58723" y="47451"/>
                  </a:lnTo>
                  <a:cubicBezTo>
                    <a:pt x="58746" y="47522"/>
                    <a:pt x="58746" y="47618"/>
                    <a:pt x="58723" y="47689"/>
                  </a:cubicBezTo>
                  <a:lnTo>
                    <a:pt x="57758" y="50332"/>
                  </a:lnTo>
                  <a:cubicBezTo>
                    <a:pt x="57639" y="50654"/>
                    <a:pt x="57711" y="51011"/>
                    <a:pt x="57913" y="51261"/>
                  </a:cubicBezTo>
                  <a:lnTo>
                    <a:pt x="58889" y="52416"/>
                  </a:lnTo>
                  <a:cubicBezTo>
                    <a:pt x="59080" y="52642"/>
                    <a:pt x="59330" y="52761"/>
                    <a:pt x="59616" y="52761"/>
                  </a:cubicBezTo>
                  <a:cubicBezTo>
                    <a:pt x="59627" y="52761"/>
                    <a:pt x="59639" y="52761"/>
                    <a:pt x="59699" y="52737"/>
                  </a:cubicBezTo>
                  <a:cubicBezTo>
                    <a:pt x="59985" y="52737"/>
                    <a:pt x="60258" y="52594"/>
                    <a:pt x="60437" y="52356"/>
                  </a:cubicBezTo>
                  <a:lnTo>
                    <a:pt x="64259" y="47225"/>
                  </a:lnTo>
                  <a:cubicBezTo>
                    <a:pt x="64283" y="47177"/>
                    <a:pt x="64307" y="47153"/>
                    <a:pt x="64330" y="47106"/>
                  </a:cubicBezTo>
                  <a:lnTo>
                    <a:pt x="69069" y="38271"/>
                  </a:lnTo>
                  <a:cubicBezTo>
                    <a:pt x="69081" y="38247"/>
                    <a:pt x="69093" y="38223"/>
                    <a:pt x="69105" y="38212"/>
                  </a:cubicBezTo>
                  <a:lnTo>
                    <a:pt x="72355" y="34378"/>
                  </a:lnTo>
                  <a:cubicBezTo>
                    <a:pt x="72593" y="34104"/>
                    <a:pt x="72629" y="33699"/>
                    <a:pt x="72474" y="33354"/>
                  </a:cubicBezTo>
                  <a:lnTo>
                    <a:pt x="64878" y="18114"/>
                  </a:lnTo>
                  <a:cubicBezTo>
                    <a:pt x="64866" y="18066"/>
                    <a:pt x="64854" y="18042"/>
                    <a:pt x="64854" y="17995"/>
                  </a:cubicBezTo>
                  <a:lnTo>
                    <a:pt x="63402" y="3803"/>
                  </a:lnTo>
                  <a:cubicBezTo>
                    <a:pt x="63390" y="3541"/>
                    <a:pt x="63259" y="3303"/>
                    <a:pt x="63045" y="3148"/>
                  </a:cubicBezTo>
                  <a:cubicBezTo>
                    <a:pt x="62884" y="3025"/>
                    <a:pt x="62678" y="2955"/>
                    <a:pt x="62475" y="2955"/>
                  </a:cubicBezTo>
                  <a:close/>
                  <a:moveTo>
                    <a:pt x="27341" y="619"/>
                  </a:moveTo>
                  <a:cubicBezTo>
                    <a:pt x="27356" y="619"/>
                    <a:pt x="27370" y="621"/>
                    <a:pt x="27385" y="624"/>
                  </a:cubicBezTo>
                  <a:lnTo>
                    <a:pt x="36125" y="2029"/>
                  </a:lnTo>
                  <a:cubicBezTo>
                    <a:pt x="36220" y="2040"/>
                    <a:pt x="36303" y="2088"/>
                    <a:pt x="36351" y="2160"/>
                  </a:cubicBezTo>
                  <a:cubicBezTo>
                    <a:pt x="36398" y="2231"/>
                    <a:pt x="36410" y="2326"/>
                    <a:pt x="36398" y="2410"/>
                  </a:cubicBezTo>
                  <a:lnTo>
                    <a:pt x="35779" y="5136"/>
                  </a:lnTo>
                  <a:cubicBezTo>
                    <a:pt x="35767" y="5243"/>
                    <a:pt x="35696" y="5327"/>
                    <a:pt x="35589" y="5374"/>
                  </a:cubicBezTo>
                  <a:lnTo>
                    <a:pt x="33446" y="6231"/>
                  </a:lnTo>
                  <a:cubicBezTo>
                    <a:pt x="33374" y="6267"/>
                    <a:pt x="33303" y="6315"/>
                    <a:pt x="33243" y="6351"/>
                  </a:cubicBezTo>
                  <a:lnTo>
                    <a:pt x="31541" y="7625"/>
                  </a:lnTo>
                  <a:cubicBezTo>
                    <a:pt x="31493" y="7648"/>
                    <a:pt x="31457" y="7684"/>
                    <a:pt x="31422" y="7720"/>
                  </a:cubicBezTo>
                  <a:lnTo>
                    <a:pt x="29743" y="9470"/>
                  </a:lnTo>
                  <a:cubicBezTo>
                    <a:pt x="29695" y="9506"/>
                    <a:pt x="29636" y="9541"/>
                    <a:pt x="29576" y="9553"/>
                  </a:cubicBezTo>
                  <a:lnTo>
                    <a:pt x="20623" y="11446"/>
                  </a:lnTo>
                  <a:cubicBezTo>
                    <a:pt x="20361" y="11506"/>
                    <a:pt x="20158" y="11637"/>
                    <a:pt x="20027" y="11851"/>
                  </a:cubicBezTo>
                  <a:lnTo>
                    <a:pt x="17956" y="14911"/>
                  </a:lnTo>
                  <a:lnTo>
                    <a:pt x="16765" y="16638"/>
                  </a:lnTo>
                  <a:cubicBezTo>
                    <a:pt x="16598" y="16876"/>
                    <a:pt x="16551" y="17161"/>
                    <a:pt x="16634" y="17423"/>
                  </a:cubicBezTo>
                  <a:lnTo>
                    <a:pt x="17527" y="20721"/>
                  </a:lnTo>
                  <a:cubicBezTo>
                    <a:pt x="17551" y="20817"/>
                    <a:pt x="17527" y="20924"/>
                    <a:pt x="17467" y="21019"/>
                  </a:cubicBezTo>
                  <a:lnTo>
                    <a:pt x="16955" y="21638"/>
                  </a:lnTo>
                  <a:cubicBezTo>
                    <a:pt x="16899" y="21719"/>
                    <a:pt x="16803" y="21762"/>
                    <a:pt x="16707" y="21762"/>
                  </a:cubicBezTo>
                  <a:cubicBezTo>
                    <a:pt x="16662" y="21762"/>
                    <a:pt x="16616" y="21752"/>
                    <a:pt x="16574" y="21733"/>
                  </a:cubicBezTo>
                  <a:lnTo>
                    <a:pt x="15705" y="21340"/>
                  </a:lnTo>
                  <a:cubicBezTo>
                    <a:pt x="15681" y="21329"/>
                    <a:pt x="15646" y="21329"/>
                    <a:pt x="15622" y="21317"/>
                  </a:cubicBezTo>
                  <a:lnTo>
                    <a:pt x="12062" y="20102"/>
                  </a:lnTo>
                  <a:cubicBezTo>
                    <a:pt x="11968" y="20069"/>
                    <a:pt x="11866" y="20051"/>
                    <a:pt x="11763" y="20051"/>
                  </a:cubicBezTo>
                  <a:cubicBezTo>
                    <a:pt x="11644" y="20051"/>
                    <a:pt x="11522" y="20075"/>
                    <a:pt x="11407" y="20126"/>
                  </a:cubicBezTo>
                  <a:lnTo>
                    <a:pt x="9859" y="20745"/>
                  </a:lnTo>
                  <a:cubicBezTo>
                    <a:pt x="9574" y="20852"/>
                    <a:pt x="9359" y="21102"/>
                    <a:pt x="9300" y="21412"/>
                  </a:cubicBezTo>
                  <a:lnTo>
                    <a:pt x="9085" y="22400"/>
                  </a:lnTo>
                  <a:cubicBezTo>
                    <a:pt x="9014" y="22710"/>
                    <a:pt x="9121" y="23043"/>
                    <a:pt x="9335" y="23257"/>
                  </a:cubicBezTo>
                  <a:cubicBezTo>
                    <a:pt x="9517" y="23439"/>
                    <a:pt x="9769" y="23537"/>
                    <a:pt x="10022" y="23537"/>
                  </a:cubicBezTo>
                  <a:cubicBezTo>
                    <a:pt x="10083" y="23537"/>
                    <a:pt x="10144" y="23531"/>
                    <a:pt x="10205" y="23519"/>
                  </a:cubicBezTo>
                  <a:lnTo>
                    <a:pt x="11502" y="23245"/>
                  </a:lnTo>
                  <a:cubicBezTo>
                    <a:pt x="11530" y="23237"/>
                    <a:pt x="11557" y="23233"/>
                    <a:pt x="11584" y="23233"/>
                  </a:cubicBezTo>
                  <a:cubicBezTo>
                    <a:pt x="11709" y="23233"/>
                    <a:pt x="11822" y="23318"/>
                    <a:pt x="11871" y="23436"/>
                  </a:cubicBezTo>
                  <a:lnTo>
                    <a:pt x="12241" y="24377"/>
                  </a:lnTo>
                  <a:cubicBezTo>
                    <a:pt x="12276" y="24472"/>
                    <a:pt x="12276" y="24555"/>
                    <a:pt x="12229" y="24650"/>
                  </a:cubicBezTo>
                  <a:lnTo>
                    <a:pt x="11502" y="26091"/>
                  </a:lnTo>
                  <a:cubicBezTo>
                    <a:pt x="11395" y="26282"/>
                    <a:pt x="11360" y="26508"/>
                    <a:pt x="11407" y="26710"/>
                  </a:cubicBezTo>
                  <a:cubicBezTo>
                    <a:pt x="11407" y="26734"/>
                    <a:pt x="11419" y="26746"/>
                    <a:pt x="11419" y="26758"/>
                  </a:cubicBezTo>
                  <a:lnTo>
                    <a:pt x="12348" y="29270"/>
                  </a:lnTo>
                  <a:cubicBezTo>
                    <a:pt x="12419" y="29591"/>
                    <a:pt x="12645" y="29842"/>
                    <a:pt x="12943" y="29949"/>
                  </a:cubicBezTo>
                  <a:lnTo>
                    <a:pt x="13979" y="30627"/>
                  </a:lnTo>
                  <a:cubicBezTo>
                    <a:pt x="14003" y="30639"/>
                    <a:pt x="14027" y="30639"/>
                    <a:pt x="14062" y="30663"/>
                  </a:cubicBezTo>
                  <a:cubicBezTo>
                    <a:pt x="14148" y="30689"/>
                    <a:pt x="14221" y="30708"/>
                    <a:pt x="14300" y="30708"/>
                  </a:cubicBezTo>
                  <a:cubicBezTo>
                    <a:pt x="14331" y="30708"/>
                    <a:pt x="14362" y="30705"/>
                    <a:pt x="14396" y="30699"/>
                  </a:cubicBezTo>
                  <a:lnTo>
                    <a:pt x="15812" y="30604"/>
                  </a:lnTo>
                  <a:cubicBezTo>
                    <a:pt x="16027" y="30580"/>
                    <a:pt x="16229" y="30496"/>
                    <a:pt x="16384" y="30365"/>
                  </a:cubicBezTo>
                  <a:lnTo>
                    <a:pt x="17848" y="29044"/>
                  </a:lnTo>
                  <a:cubicBezTo>
                    <a:pt x="17896" y="29008"/>
                    <a:pt x="17944" y="28984"/>
                    <a:pt x="18003" y="28960"/>
                  </a:cubicBezTo>
                  <a:lnTo>
                    <a:pt x="18146" y="28937"/>
                  </a:lnTo>
                  <a:lnTo>
                    <a:pt x="18146" y="28937"/>
                  </a:lnTo>
                  <a:cubicBezTo>
                    <a:pt x="18134" y="28996"/>
                    <a:pt x="18134" y="29068"/>
                    <a:pt x="18134" y="29127"/>
                  </a:cubicBezTo>
                  <a:cubicBezTo>
                    <a:pt x="18134" y="29425"/>
                    <a:pt x="18289" y="29699"/>
                    <a:pt x="18527" y="29877"/>
                  </a:cubicBezTo>
                  <a:lnTo>
                    <a:pt x="18646" y="29961"/>
                  </a:lnTo>
                  <a:cubicBezTo>
                    <a:pt x="18789" y="30068"/>
                    <a:pt x="18968" y="30127"/>
                    <a:pt x="19146" y="30139"/>
                  </a:cubicBezTo>
                  <a:lnTo>
                    <a:pt x="21230" y="30223"/>
                  </a:lnTo>
                  <a:cubicBezTo>
                    <a:pt x="21301" y="30223"/>
                    <a:pt x="21385" y="30270"/>
                    <a:pt x="21444" y="30318"/>
                  </a:cubicBezTo>
                  <a:lnTo>
                    <a:pt x="22456" y="31223"/>
                  </a:lnTo>
                  <a:cubicBezTo>
                    <a:pt x="22551" y="31330"/>
                    <a:pt x="22706" y="31401"/>
                    <a:pt x="22849" y="31449"/>
                  </a:cubicBezTo>
                  <a:lnTo>
                    <a:pt x="27171" y="32509"/>
                  </a:lnTo>
                  <a:cubicBezTo>
                    <a:pt x="27278" y="32532"/>
                    <a:pt x="27350" y="32592"/>
                    <a:pt x="27397" y="32687"/>
                  </a:cubicBezTo>
                  <a:lnTo>
                    <a:pt x="28088" y="34116"/>
                  </a:lnTo>
                  <a:cubicBezTo>
                    <a:pt x="28124" y="34175"/>
                    <a:pt x="28147" y="34235"/>
                    <a:pt x="28195" y="34271"/>
                  </a:cubicBezTo>
                  <a:lnTo>
                    <a:pt x="29600" y="36080"/>
                  </a:lnTo>
                  <a:cubicBezTo>
                    <a:pt x="29695" y="36223"/>
                    <a:pt x="29850" y="36330"/>
                    <a:pt x="30029" y="36390"/>
                  </a:cubicBezTo>
                  <a:lnTo>
                    <a:pt x="34255" y="37842"/>
                  </a:lnTo>
                  <a:cubicBezTo>
                    <a:pt x="34386" y="37890"/>
                    <a:pt x="34458" y="38009"/>
                    <a:pt x="34481" y="38128"/>
                  </a:cubicBezTo>
                  <a:cubicBezTo>
                    <a:pt x="34565" y="39438"/>
                    <a:pt x="33708" y="40498"/>
                    <a:pt x="33327" y="40902"/>
                  </a:cubicBezTo>
                  <a:cubicBezTo>
                    <a:pt x="33184" y="41069"/>
                    <a:pt x="33088" y="41271"/>
                    <a:pt x="33077" y="41510"/>
                  </a:cubicBezTo>
                  <a:cubicBezTo>
                    <a:pt x="33005" y="43665"/>
                    <a:pt x="32338" y="45081"/>
                    <a:pt x="32136" y="45474"/>
                  </a:cubicBezTo>
                  <a:cubicBezTo>
                    <a:pt x="32112" y="45510"/>
                    <a:pt x="32064" y="45558"/>
                    <a:pt x="32017" y="45582"/>
                  </a:cubicBezTo>
                  <a:lnTo>
                    <a:pt x="29433" y="47189"/>
                  </a:lnTo>
                  <a:cubicBezTo>
                    <a:pt x="29255" y="47308"/>
                    <a:pt x="29124" y="47475"/>
                    <a:pt x="29040" y="47689"/>
                  </a:cubicBezTo>
                  <a:lnTo>
                    <a:pt x="27254" y="52785"/>
                  </a:lnTo>
                  <a:cubicBezTo>
                    <a:pt x="27231" y="52844"/>
                    <a:pt x="27195" y="52892"/>
                    <a:pt x="27159" y="52940"/>
                  </a:cubicBezTo>
                  <a:lnTo>
                    <a:pt x="24956" y="54797"/>
                  </a:lnTo>
                  <a:cubicBezTo>
                    <a:pt x="24778" y="54952"/>
                    <a:pt x="24659" y="55166"/>
                    <a:pt x="24623" y="55404"/>
                  </a:cubicBezTo>
                  <a:lnTo>
                    <a:pt x="24492" y="56619"/>
                  </a:lnTo>
                  <a:lnTo>
                    <a:pt x="24492" y="56702"/>
                  </a:lnTo>
                  <a:lnTo>
                    <a:pt x="24444" y="58119"/>
                  </a:lnTo>
                  <a:cubicBezTo>
                    <a:pt x="24444" y="58369"/>
                    <a:pt x="24540" y="58607"/>
                    <a:pt x="24695" y="58786"/>
                  </a:cubicBezTo>
                  <a:lnTo>
                    <a:pt x="25802" y="59976"/>
                  </a:lnTo>
                  <a:cubicBezTo>
                    <a:pt x="25885" y="60083"/>
                    <a:pt x="25909" y="60214"/>
                    <a:pt x="25861" y="60333"/>
                  </a:cubicBezTo>
                  <a:cubicBezTo>
                    <a:pt x="25813" y="60459"/>
                    <a:pt x="25695" y="60537"/>
                    <a:pt x="25563" y="60537"/>
                  </a:cubicBezTo>
                  <a:cubicBezTo>
                    <a:pt x="25532" y="60537"/>
                    <a:pt x="25500" y="60533"/>
                    <a:pt x="25468" y="60524"/>
                  </a:cubicBezTo>
                  <a:lnTo>
                    <a:pt x="24183" y="60190"/>
                  </a:lnTo>
                  <a:cubicBezTo>
                    <a:pt x="24099" y="60167"/>
                    <a:pt x="24040" y="60131"/>
                    <a:pt x="24004" y="60071"/>
                  </a:cubicBezTo>
                  <a:lnTo>
                    <a:pt x="20968" y="55916"/>
                  </a:lnTo>
                  <a:cubicBezTo>
                    <a:pt x="20253" y="55023"/>
                    <a:pt x="20158" y="53547"/>
                    <a:pt x="20146" y="52951"/>
                  </a:cubicBezTo>
                  <a:cubicBezTo>
                    <a:pt x="20146" y="52701"/>
                    <a:pt x="20039" y="52475"/>
                    <a:pt x="19861" y="52297"/>
                  </a:cubicBezTo>
                  <a:cubicBezTo>
                    <a:pt x="19337" y="51820"/>
                    <a:pt x="19265" y="50892"/>
                    <a:pt x="19265" y="50749"/>
                  </a:cubicBezTo>
                  <a:lnTo>
                    <a:pt x="19432" y="46856"/>
                  </a:lnTo>
                  <a:cubicBezTo>
                    <a:pt x="19444" y="46451"/>
                    <a:pt x="19194" y="46082"/>
                    <a:pt x="18801" y="45927"/>
                  </a:cubicBezTo>
                  <a:cubicBezTo>
                    <a:pt x="18360" y="45748"/>
                    <a:pt x="18194" y="45284"/>
                    <a:pt x="18194" y="45284"/>
                  </a:cubicBezTo>
                  <a:lnTo>
                    <a:pt x="17884" y="43772"/>
                  </a:lnTo>
                  <a:cubicBezTo>
                    <a:pt x="17825" y="43462"/>
                    <a:pt x="17610" y="43200"/>
                    <a:pt x="17313" y="43081"/>
                  </a:cubicBezTo>
                  <a:cubicBezTo>
                    <a:pt x="13907" y="41652"/>
                    <a:pt x="13157" y="38593"/>
                    <a:pt x="13038" y="37985"/>
                  </a:cubicBezTo>
                  <a:cubicBezTo>
                    <a:pt x="13026" y="37938"/>
                    <a:pt x="13026" y="37890"/>
                    <a:pt x="13038" y="37842"/>
                  </a:cubicBezTo>
                  <a:lnTo>
                    <a:pt x="13503" y="35699"/>
                  </a:lnTo>
                  <a:lnTo>
                    <a:pt x="14443" y="32866"/>
                  </a:lnTo>
                  <a:cubicBezTo>
                    <a:pt x="14562" y="32509"/>
                    <a:pt x="14455" y="32116"/>
                    <a:pt x="14193" y="31866"/>
                  </a:cubicBezTo>
                  <a:lnTo>
                    <a:pt x="12360" y="30199"/>
                  </a:lnTo>
                  <a:cubicBezTo>
                    <a:pt x="12324" y="30187"/>
                    <a:pt x="12312" y="30163"/>
                    <a:pt x="12300" y="30139"/>
                  </a:cubicBezTo>
                  <a:lnTo>
                    <a:pt x="11300" y="28579"/>
                  </a:lnTo>
                  <a:cubicBezTo>
                    <a:pt x="11288" y="28556"/>
                    <a:pt x="11288" y="28544"/>
                    <a:pt x="11276" y="28532"/>
                  </a:cubicBezTo>
                  <a:cubicBezTo>
                    <a:pt x="11169" y="28282"/>
                    <a:pt x="10776" y="27603"/>
                    <a:pt x="9276" y="26865"/>
                  </a:cubicBezTo>
                  <a:cubicBezTo>
                    <a:pt x="8157" y="26293"/>
                    <a:pt x="7550" y="25210"/>
                    <a:pt x="7299" y="24615"/>
                  </a:cubicBezTo>
                  <a:cubicBezTo>
                    <a:pt x="7144" y="24271"/>
                    <a:pt x="6814" y="24051"/>
                    <a:pt x="6442" y="24051"/>
                  </a:cubicBezTo>
                  <a:cubicBezTo>
                    <a:pt x="6415" y="24051"/>
                    <a:pt x="6387" y="24053"/>
                    <a:pt x="6359" y="24055"/>
                  </a:cubicBezTo>
                  <a:lnTo>
                    <a:pt x="3013" y="24317"/>
                  </a:lnTo>
                  <a:cubicBezTo>
                    <a:pt x="3004" y="24318"/>
                    <a:pt x="2994" y="24318"/>
                    <a:pt x="2985" y="24318"/>
                  </a:cubicBezTo>
                  <a:cubicBezTo>
                    <a:pt x="2862" y="24318"/>
                    <a:pt x="2735" y="24248"/>
                    <a:pt x="2680" y="24127"/>
                  </a:cubicBezTo>
                  <a:lnTo>
                    <a:pt x="715" y="19709"/>
                  </a:lnTo>
                  <a:cubicBezTo>
                    <a:pt x="680" y="19602"/>
                    <a:pt x="692" y="19471"/>
                    <a:pt x="751" y="19376"/>
                  </a:cubicBezTo>
                  <a:lnTo>
                    <a:pt x="7716" y="9196"/>
                  </a:lnTo>
                  <a:cubicBezTo>
                    <a:pt x="7740" y="9137"/>
                    <a:pt x="7788" y="9113"/>
                    <a:pt x="7847" y="9077"/>
                  </a:cubicBezTo>
                  <a:lnTo>
                    <a:pt x="27207" y="659"/>
                  </a:lnTo>
                  <a:cubicBezTo>
                    <a:pt x="27251" y="633"/>
                    <a:pt x="27296" y="619"/>
                    <a:pt x="27341" y="619"/>
                  </a:cubicBezTo>
                  <a:close/>
                  <a:moveTo>
                    <a:pt x="27315" y="0"/>
                  </a:moveTo>
                  <a:cubicBezTo>
                    <a:pt x="27193" y="0"/>
                    <a:pt x="27072" y="27"/>
                    <a:pt x="26957" y="76"/>
                  </a:cubicBezTo>
                  <a:lnTo>
                    <a:pt x="7597" y="8494"/>
                  </a:lnTo>
                  <a:cubicBezTo>
                    <a:pt x="7430" y="8553"/>
                    <a:pt x="7299" y="8672"/>
                    <a:pt x="7192" y="8827"/>
                  </a:cubicBezTo>
                  <a:lnTo>
                    <a:pt x="227" y="19007"/>
                  </a:lnTo>
                  <a:cubicBezTo>
                    <a:pt x="37" y="19269"/>
                    <a:pt x="1" y="19614"/>
                    <a:pt x="144" y="19912"/>
                  </a:cubicBezTo>
                  <a:lnTo>
                    <a:pt x="2108" y="24329"/>
                  </a:lnTo>
                  <a:cubicBezTo>
                    <a:pt x="2256" y="24669"/>
                    <a:pt x="2608" y="24890"/>
                    <a:pt x="2980" y="24890"/>
                  </a:cubicBezTo>
                  <a:cubicBezTo>
                    <a:pt x="2999" y="24890"/>
                    <a:pt x="3018" y="24890"/>
                    <a:pt x="3037" y="24889"/>
                  </a:cubicBezTo>
                  <a:lnTo>
                    <a:pt x="6395" y="24615"/>
                  </a:lnTo>
                  <a:cubicBezTo>
                    <a:pt x="6526" y="24615"/>
                    <a:pt x="6657" y="24686"/>
                    <a:pt x="6716" y="24829"/>
                  </a:cubicBezTo>
                  <a:cubicBezTo>
                    <a:pt x="7014" y="25496"/>
                    <a:pt x="7704" y="26734"/>
                    <a:pt x="8990" y="27365"/>
                  </a:cubicBezTo>
                  <a:cubicBezTo>
                    <a:pt x="10419" y="28079"/>
                    <a:pt x="10657" y="28651"/>
                    <a:pt x="10693" y="28710"/>
                  </a:cubicBezTo>
                  <a:cubicBezTo>
                    <a:pt x="10705" y="28770"/>
                    <a:pt x="10740" y="28818"/>
                    <a:pt x="10764" y="28877"/>
                  </a:cubicBezTo>
                  <a:lnTo>
                    <a:pt x="11764" y="30449"/>
                  </a:lnTo>
                  <a:cubicBezTo>
                    <a:pt x="11812" y="30520"/>
                    <a:pt x="11871" y="30580"/>
                    <a:pt x="11931" y="30639"/>
                  </a:cubicBezTo>
                  <a:lnTo>
                    <a:pt x="13741" y="32306"/>
                  </a:lnTo>
                  <a:cubicBezTo>
                    <a:pt x="13836" y="32401"/>
                    <a:pt x="13872" y="32532"/>
                    <a:pt x="13836" y="32651"/>
                  </a:cubicBezTo>
                  <a:lnTo>
                    <a:pt x="12884" y="35497"/>
                  </a:lnTo>
                  <a:cubicBezTo>
                    <a:pt x="12872" y="35533"/>
                    <a:pt x="12848" y="35557"/>
                    <a:pt x="12848" y="35592"/>
                  </a:cubicBezTo>
                  <a:lnTo>
                    <a:pt x="12383" y="37700"/>
                  </a:lnTo>
                  <a:cubicBezTo>
                    <a:pt x="12372" y="37819"/>
                    <a:pt x="12360" y="37950"/>
                    <a:pt x="12383" y="38069"/>
                  </a:cubicBezTo>
                  <a:cubicBezTo>
                    <a:pt x="12514" y="38724"/>
                    <a:pt x="13324" y="42093"/>
                    <a:pt x="17039" y="43641"/>
                  </a:cubicBezTo>
                  <a:cubicBezTo>
                    <a:pt x="17134" y="43688"/>
                    <a:pt x="17229" y="43772"/>
                    <a:pt x="17241" y="43879"/>
                  </a:cubicBezTo>
                  <a:lnTo>
                    <a:pt x="17575" y="45427"/>
                  </a:lnTo>
                  <a:cubicBezTo>
                    <a:pt x="17586" y="45451"/>
                    <a:pt x="17813" y="46201"/>
                    <a:pt x="18551" y="46475"/>
                  </a:cubicBezTo>
                  <a:cubicBezTo>
                    <a:pt x="18706" y="46546"/>
                    <a:pt x="18789" y="46665"/>
                    <a:pt x="18789" y="46808"/>
                  </a:cubicBezTo>
                  <a:lnTo>
                    <a:pt x="18622" y="50713"/>
                  </a:lnTo>
                  <a:lnTo>
                    <a:pt x="18622" y="50808"/>
                  </a:lnTo>
                  <a:cubicBezTo>
                    <a:pt x="18634" y="51023"/>
                    <a:pt x="18741" y="52106"/>
                    <a:pt x="19420" y="52737"/>
                  </a:cubicBezTo>
                  <a:cubicBezTo>
                    <a:pt x="19491" y="52797"/>
                    <a:pt x="19515" y="52868"/>
                    <a:pt x="19515" y="52951"/>
                  </a:cubicBezTo>
                  <a:cubicBezTo>
                    <a:pt x="19515" y="53606"/>
                    <a:pt x="19634" y="55261"/>
                    <a:pt x="20456" y="56285"/>
                  </a:cubicBezTo>
                  <a:lnTo>
                    <a:pt x="23492" y="60441"/>
                  </a:lnTo>
                  <a:cubicBezTo>
                    <a:pt x="23623" y="60619"/>
                    <a:pt x="23802" y="60738"/>
                    <a:pt x="24016" y="60798"/>
                  </a:cubicBezTo>
                  <a:lnTo>
                    <a:pt x="25314" y="61143"/>
                  </a:lnTo>
                  <a:cubicBezTo>
                    <a:pt x="25385" y="61155"/>
                    <a:pt x="25468" y="61167"/>
                    <a:pt x="25552" y="61167"/>
                  </a:cubicBezTo>
                  <a:cubicBezTo>
                    <a:pt x="25921" y="61167"/>
                    <a:pt x="26278" y="60952"/>
                    <a:pt x="26421" y="60595"/>
                  </a:cubicBezTo>
                  <a:cubicBezTo>
                    <a:pt x="26576" y="60250"/>
                    <a:pt x="26504" y="59845"/>
                    <a:pt x="26242" y="59583"/>
                  </a:cubicBezTo>
                  <a:lnTo>
                    <a:pt x="25147" y="58393"/>
                  </a:lnTo>
                  <a:cubicBezTo>
                    <a:pt x="25087" y="58309"/>
                    <a:pt x="25052" y="58238"/>
                    <a:pt x="25052" y="58155"/>
                  </a:cubicBezTo>
                  <a:lnTo>
                    <a:pt x="25099" y="56702"/>
                  </a:lnTo>
                  <a:lnTo>
                    <a:pt x="25230" y="55499"/>
                  </a:lnTo>
                  <a:cubicBezTo>
                    <a:pt x="25254" y="55428"/>
                    <a:pt x="25290" y="55357"/>
                    <a:pt x="25349" y="55297"/>
                  </a:cubicBezTo>
                  <a:lnTo>
                    <a:pt x="27588" y="53356"/>
                  </a:lnTo>
                  <a:cubicBezTo>
                    <a:pt x="27719" y="53249"/>
                    <a:pt x="27814" y="53118"/>
                    <a:pt x="27873" y="52951"/>
                  </a:cubicBezTo>
                  <a:lnTo>
                    <a:pt x="29636" y="47856"/>
                  </a:lnTo>
                  <a:cubicBezTo>
                    <a:pt x="29659" y="47772"/>
                    <a:pt x="29719" y="47713"/>
                    <a:pt x="29778" y="47677"/>
                  </a:cubicBezTo>
                  <a:lnTo>
                    <a:pt x="32362" y="46046"/>
                  </a:lnTo>
                  <a:cubicBezTo>
                    <a:pt x="32517" y="45963"/>
                    <a:pt x="32636" y="45843"/>
                    <a:pt x="32707" y="45689"/>
                  </a:cubicBezTo>
                  <a:cubicBezTo>
                    <a:pt x="32993" y="45177"/>
                    <a:pt x="33624" y="43700"/>
                    <a:pt x="33719" y="41486"/>
                  </a:cubicBezTo>
                  <a:cubicBezTo>
                    <a:pt x="33719" y="41391"/>
                    <a:pt x="33743" y="41319"/>
                    <a:pt x="33803" y="41260"/>
                  </a:cubicBezTo>
                  <a:cubicBezTo>
                    <a:pt x="34243" y="40795"/>
                    <a:pt x="35232" y="39581"/>
                    <a:pt x="35136" y="38033"/>
                  </a:cubicBezTo>
                  <a:cubicBezTo>
                    <a:pt x="35112" y="37652"/>
                    <a:pt x="34862" y="37331"/>
                    <a:pt x="34505" y="37211"/>
                  </a:cubicBezTo>
                  <a:lnTo>
                    <a:pt x="30279" y="35747"/>
                  </a:lnTo>
                  <a:cubicBezTo>
                    <a:pt x="30219" y="35735"/>
                    <a:pt x="30171" y="35687"/>
                    <a:pt x="30136" y="35652"/>
                  </a:cubicBezTo>
                  <a:lnTo>
                    <a:pt x="28731" y="33842"/>
                  </a:lnTo>
                  <a:cubicBezTo>
                    <a:pt x="28719" y="33830"/>
                    <a:pt x="28719" y="33806"/>
                    <a:pt x="28707" y="33782"/>
                  </a:cubicBezTo>
                  <a:lnTo>
                    <a:pt x="28004" y="32354"/>
                  </a:lnTo>
                  <a:cubicBezTo>
                    <a:pt x="27885" y="32104"/>
                    <a:pt x="27647" y="31925"/>
                    <a:pt x="27373" y="31854"/>
                  </a:cubicBezTo>
                  <a:lnTo>
                    <a:pt x="23063" y="30794"/>
                  </a:lnTo>
                  <a:cubicBezTo>
                    <a:pt x="23004" y="30782"/>
                    <a:pt x="22956" y="30746"/>
                    <a:pt x="22909" y="30723"/>
                  </a:cubicBezTo>
                  <a:lnTo>
                    <a:pt x="21897" y="29818"/>
                  </a:lnTo>
                  <a:cubicBezTo>
                    <a:pt x="21742" y="29675"/>
                    <a:pt x="21527" y="29591"/>
                    <a:pt x="21301" y="29580"/>
                  </a:cubicBezTo>
                  <a:lnTo>
                    <a:pt x="19206" y="29484"/>
                  </a:lnTo>
                  <a:cubicBezTo>
                    <a:pt x="19146" y="29484"/>
                    <a:pt x="19087" y="29472"/>
                    <a:pt x="19027" y="29425"/>
                  </a:cubicBezTo>
                  <a:lnTo>
                    <a:pt x="18908" y="29341"/>
                  </a:lnTo>
                  <a:cubicBezTo>
                    <a:pt x="18825" y="29282"/>
                    <a:pt x="18777" y="29187"/>
                    <a:pt x="18777" y="29080"/>
                  </a:cubicBezTo>
                  <a:cubicBezTo>
                    <a:pt x="18765" y="28984"/>
                    <a:pt x="18801" y="28877"/>
                    <a:pt x="18896" y="28818"/>
                  </a:cubicBezTo>
                  <a:lnTo>
                    <a:pt x="19063" y="28687"/>
                  </a:lnTo>
                  <a:cubicBezTo>
                    <a:pt x="19182" y="28591"/>
                    <a:pt x="19206" y="28448"/>
                    <a:pt x="19146" y="28306"/>
                  </a:cubicBezTo>
                  <a:cubicBezTo>
                    <a:pt x="19097" y="28207"/>
                    <a:pt x="18991" y="28142"/>
                    <a:pt x="18876" y="28142"/>
                  </a:cubicBezTo>
                  <a:cubicBezTo>
                    <a:pt x="18851" y="28142"/>
                    <a:pt x="18826" y="28145"/>
                    <a:pt x="18801" y="28151"/>
                  </a:cubicBezTo>
                  <a:lnTo>
                    <a:pt x="17896" y="28341"/>
                  </a:lnTo>
                  <a:cubicBezTo>
                    <a:pt x="17729" y="28389"/>
                    <a:pt x="17586" y="28460"/>
                    <a:pt x="17467" y="28568"/>
                  </a:cubicBezTo>
                  <a:lnTo>
                    <a:pt x="15991" y="29889"/>
                  </a:lnTo>
                  <a:cubicBezTo>
                    <a:pt x="15943" y="29949"/>
                    <a:pt x="15872" y="29972"/>
                    <a:pt x="15801" y="29972"/>
                  </a:cubicBezTo>
                  <a:lnTo>
                    <a:pt x="14384" y="30080"/>
                  </a:lnTo>
                  <a:lnTo>
                    <a:pt x="14300" y="30080"/>
                  </a:lnTo>
                  <a:lnTo>
                    <a:pt x="13265" y="29413"/>
                  </a:lnTo>
                  <a:cubicBezTo>
                    <a:pt x="13253" y="29401"/>
                    <a:pt x="13229" y="29401"/>
                    <a:pt x="13193" y="29377"/>
                  </a:cubicBezTo>
                  <a:cubicBezTo>
                    <a:pt x="13086" y="29341"/>
                    <a:pt x="13003" y="29246"/>
                    <a:pt x="12967" y="29127"/>
                  </a:cubicBezTo>
                  <a:cubicBezTo>
                    <a:pt x="12967" y="29115"/>
                    <a:pt x="12955" y="29103"/>
                    <a:pt x="12955" y="29080"/>
                  </a:cubicBezTo>
                  <a:lnTo>
                    <a:pt x="12038" y="26579"/>
                  </a:lnTo>
                  <a:cubicBezTo>
                    <a:pt x="12014" y="26520"/>
                    <a:pt x="12038" y="26448"/>
                    <a:pt x="12062" y="26389"/>
                  </a:cubicBezTo>
                  <a:lnTo>
                    <a:pt x="12788" y="24948"/>
                  </a:lnTo>
                  <a:cubicBezTo>
                    <a:pt x="12907" y="24710"/>
                    <a:pt x="12931" y="24424"/>
                    <a:pt x="12824" y="24174"/>
                  </a:cubicBezTo>
                  <a:lnTo>
                    <a:pt x="12455" y="23234"/>
                  </a:lnTo>
                  <a:cubicBezTo>
                    <a:pt x="12300" y="22862"/>
                    <a:pt x="11940" y="22634"/>
                    <a:pt x="11559" y="22634"/>
                  </a:cubicBezTo>
                  <a:cubicBezTo>
                    <a:pt x="11501" y="22634"/>
                    <a:pt x="11442" y="22639"/>
                    <a:pt x="11383" y="22650"/>
                  </a:cubicBezTo>
                  <a:lnTo>
                    <a:pt x="10086" y="22924"/>
                  </a:lnTo>
                  <a:cubicBezTo>
                    <a:pt x="10064" y="22929"/>
                    <a:pt x="10041" y="22931"/>
                    <a:pt x="10019" y="22931"/>
                  </a:cubicBezTo>
                  <a:cubicBezTo>
                    <a:pt x="9932" y="22931"/>
                    <a:pt x="9845" y="22895"/>
                    <a:pt x="9788" y="22829"/>
                  </a:cubicBezTo>
                  <a:cubicBezTo>
                    <a:pt x="9716" y="22757"/>
                    <a:pt x="9669" y="22638"/>
                    <a:pt x="9693" y="22531"/>
                  </a:cubicBezTo>
                  <a:lnTo>
                    <a:pt x="9907" y="21555"/>
                  </a:lnTo>
                  <a:cubicBezTo>
                    <a:pt x="9919" y="21448"/>
                    <a:pt x="9990" y="21364"/>
                    <a:pt x="10097" y="21317"/>
                  </a:cubicBezTo>
                  <a:lnTo>
                    <a:pt x="11645" y="20686"/>
                  </a:lnTo>
                  <a:cubicBezTo>
                    <a:pt x="11675" y="20674"/>
                    <a:pt x="11714" y="20668"/>
                    <a:pt x="11754" y="20668"/>
                  </a:cubicBezTo>
                  <a:cubicBezTo>
                    <a:pt x="11794" y="20668"/>
                    <a:pt x="11836" y="20674"/>
                    <a:pt x="11871" y="20686"/>
                  </a:cubicBezTo>
                  <a:lnTo>
                    <a:pt x="15455" y="21912"/>
                  </a:lnTo>
                  <a:lnTo>
                    <a:pt x="16324" y="22293"/>
                  </a:lnTo>
                  <a:cubicBezTo>
                    <a:pt x="16445" y="22349"/>
                    <a:pt x="16574" y="22376"/>
                    <a:pt x="16702" y="22376"/>
                  </a:cubicBezTo>
                  <a:cubicBezTo>
                    <a:pt x="16979" y="22376"/>
                    <a:pt x="17253" y="22251"/>
                    <a:pt x="17432" y="22031"/>
                  </a:cubicBezTo>
                  <a:lnTo>
                    <a:pt x="17944" y="21400"/>
                  </a:lnTo>
                  <a:cubicBezTo>
                    <a:pt x="18134" y="21162"/>
                    <a:pt x="18194" y="20852"/>
                    <a:pt x="18122" y="20555"/>
                  </a:cubicBezTo>
                  <a:lnTo>
                    <a:pt x="17229" y="17269"/>
                  </a:lnTo>
                  <a:cubicBezTo>
                    <a:pt x="17194" y="17173"/>
                    <a:pt x="17217" y="17078"/>
                    <a:pt x="17277" y="16995"/>
                  </a:cubicBezTo>
                  <a:lnTo>
                    <a:pt x="18468" y="15256"/>
                  </a:lnTo>
                  <a:lnTo>
                    <a:pt x="20527" y="12196"/>
                  </a:lnTo>
                  <a:cubicBezTo>
                    <a:pt x="20575" y="12113"/>
                    <a:pt x="20646" y="12077"/>
                    <a:pt x="20742" y="12054"/>
                  </a:cubicBezTo>
                  <a:lnTo>
                    <a:pt x="29695" y="10172"/>
                  </a:lnTo>
                  <a:cubicBezTo>
                    <a:pt x="29898" y="10125"/>
                    <a:pt x="30052" y="10030"/>
                    <a:pt x="30195" y="9899"/>
                  </a:cubicBezTo>
                  <a:lnTo>
                    <a:pt x="31838" y="8136"/>
                  </a:lnTo>
                  <a:cubicBezTo>
                    <a:pt x="31862" y="8136"/>
                    <a:pt x="31874" y="8125"/>
                    <a:pt x="31886" y="8113"/>
                  </a:cubicBezTo>
                  <a:lnTo>
                    <a:pt x="33588" y="6851"/>
                  </a:lnTo>
                  <a:cubicBezTo>
                    <a:pt x="33612" y="6827"/>
                    <a:pt x="33624" y="6815"/>
                    <a:pt x="33660" y="6803"/>
                  </a:cubicBezTo>
                  <a:lnTo>
                    <a:pt x="35803" y="5934"/>
                  </a:lnTo>
                  <a:cubicBezTo>
                    <a:pt x="36089" y="5815"/>
                    <a:pt x="36291" y="5565"/>
                    <a:pt x="36363" y="5267"/>
                  </a:cubicBezTo>
                  <a:lnTo>
                    <a:pt x="36982" y="2541"/>
                  </a:lnTo>
                  <a:cubicBezTo>
                    <a:pt x="37041" y="2291"/>
                    <a:pt x="36994" y="2029"/>
                    <a:pt x="36839" y="1814"/>
                  </a:cubicBezTo>
                  <a:cubicBezTo>
                    <a:pt x="36708" y="1612"/>
                    <a:pt x="36470" y="1457"/>
                    <a:pt x="36220" y="1409"/>
                  </a:cubicBezTo>
                  <a:lnTo>
                    <a:pt x="27481" y="16"/>
                  </a:lnTo>
                  <a:cubicBezTo>
                    <a:pt x="27425" y="5"/>
                    <a:pt x="27370" y="0"/>
                    <a:pt x="27315" y="0"/>
                  </a:cubicBez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53" name="Google Shape;17453;p56"/>
          <p:cNvGrpSpPr/>
          <p:nvPr/>
        </p:nvGrpSpPr>
        <p:grpSpPr>
          <a:xfrm flipH="1">
            <a:off x="7030891" y="1296517"/>
            <a:ext cx="3512857" cy="2398417"/>
            <a:chOff x="2993825" y="1633600"/>
            <a:chExt cx="2381275" cy="1625825"/>
          </a:xfrm>
        </p:grpSpPr>
        <p:sp>
          <p:nvSpPr>
            <p:cNvPr id="17454" name="Google Shape;17454;p56"/>
            <p:cNvSpPr/>
            <p:nvPr/>
          </p:nvSpPr>
          <p:spPr>
            <a:xfrm>
              <a:off x="2993825" y="1797200"/>
              <a:ext cx="983775" cy="949725"/>
            </a:xfrm>
            <a:custGeom>
              <a:avLst/>
              <a:gdLst/>
              <a:ahLst/>
              <a:cxnLst/>
              <a:rect l="l" t="t" r="r" b="b"/>
              <a:pathLst>
                <a:path w="39351" h="37989" extrusionOk="0">
                  <a:moveTo>
                    <a:pt x="24803" y="1"/>
                  </a:moveTo>
                  <a:cubicBezTo>
                    <a:pt x="24324" y="1"/>
                    <a:pt x="23849" y="173"/>
                    <a:pt x="23479" y="496"/>
                  </a:cubicBezTo>
                  <a:lnTo>
                    <a:pt x="893" y="19903"/>
                  </a:lnTo>
                  <a:cubicBezTo>
                    <a:pt x="274" y="20427"/>
                    <a:pt x="0" y="21212"/>
                    <a:pt x="143" y="21998"/>
                  </a:cubicBezTo>
                  <a:cubicBezTo>
                    <a:pt x="274" y="22796"/>
                    <a:pt x="810" y="23427"/>
                    <a:pt x="1560" y="23725"/>
                  </a:cubicBezTo>
                  <a:lnTo>
                    <a:pt x="38660" y="37869"/>
                  </a:lnTo>
                  <a:lnTo>
                    <a:pt x="38695" y="37929"/>
                  </a:lnTo>
                  <a:cubicBezTo>
                    <a:pt x="38910" y="37941"/>
                    <a:pt x="39124" y="37976"/>
                    <a:pt x="39350" y="37988"/>
                  </a:cubicBezTo>
                  <a:lnTo>
                    <a:pt x="39172" y="37536"/>
                  </a:lnTo>
                  <a:cubicBezTo>
                    <a:pt x="39136" y="37464"/>
                    <a:pt x="39076" y="37393"/>
                    <a:pt x="38981" y="37357"/>
                  </a:cubicBezTo>
                  <a:lnTo>
                    <a:pt x="1762" y="23177"/>
                  </a:lnTo>
                  <a:cubicBezTo>
                    <a:pt x="1215" y="22975"/>
                    <a:pt x="810" y="22498"/>
                    <a:pt x="726" y="21915"/>
                  </a:cubicBezTo>
                  <a:cubicBezTo>
                    <a:pt x="619" y="21332"/>
                    <a:pt x="834" y="20748"/>
                    <a:pt x="1274" y="20367"/>
                  </a:cubicBezTo>
                  <a:lnTo>
                    <a:pt x="23848" y="948"/>
                  </a:lnTo>
                  <a:cubicBezTo>
                    <a:pt x="24119" y="717"/>
                    <a:pt x="24459" y="593"/>
                    <a:pt x="24804" y="593"/>
                  </a:cubicBezTo>
                  <a:cubicBezTo>
                    <a:pt x="24975" y="593"/>
                    <a:pt x="25147" y="623"/>
                    <a:pt x="25313" y="686"/>
                  </a:cubicBezTo>
                  <a:lnTo>
                    <a:pt x="25944" y="924"/>
                  </a:lnTo>
                  <a:cubicBezTo>
                    <a:pt x="25981" y="939"/>
                    <a:pt x="26020" y="945"/>
                    <a:pt x="26058" y="945"/>
                  </a:cubicBezTo>
                  <a:cubicBezTo>
                    <a:pt x="26178" y="945"/>
                    <a:pt x="26291" y="878"/>
                    <a:pt x="26337" y="769"/>
                  </a:cubicBezTo>
                  <a:cubicBezTo>
                    <a:pt x="26396" y="615"/>
                    <a:pt x="26325" y="436"/>
                    <a:pt x="26170" y="377"/>
                  </a:cubicBezTo>
                  <a:lnTo>
                    <a:pt x="25527" y="138"/>
                  </a:lnTo>
                  <a:cubicBezTo>
                    <a:pt x="25293" y="46"/>
                    <a:pt x="25047" y="1"/>
                    <a:pt x="248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56"/>
            <p:cNvSpPr/>
            <p:nvPr/>
          </p:nvSpPr>
          <p:spPr>
            <a:xfrm>
              <a:off x="4368625" y="2394275"/>
              <a:ext cx="1006475" cy="865150"/>
            </a:xfrm>
            <a:custGeom>
              <a:avLst/>
              <a:gdLst/>
              <a:ahLst/>
              <a:cxnLst/>
              <a:rect l="l" t="t" r="r" b="b"/>
              <a:pathLst>
                <a:path w="40259" h="34606" extrusionOk="0">
                  <a:moveTo>
                    <a:pt x="32813" y="1"/>
                  </a:moveTo>
                  <a:cubicBezTo>
                    <a:pt x="32695" y="1"/>
                    <a:pt x="32577" y="76"/>
                    <a:pt x="32531" y="187"/>
                  </a:cubicBezTo>
                  <a:cubicBezTo>
                    <a:pt x="32471" y="342"/>
                    <a:pt x="32543" y="520"/>
                    <a:pt x="32698" y="580"/>
                  </a:cubicBezTo>
                  <a:lnTo>
                    <a:pt x="34579" y="1294"/>
                  </a:lnTo>
                  <a:cubicBezTo>
                    <a:pt x="34865" y="1389"/>
                    <a:pt x="35079" y="1651"/>
                    <a:pt x="35115" y="1961"/>
                  </a:cubicBezTo>
                  <a:lnTo>
                    <a:pt x="39556" y="32381"/>
                  </a:lnTo>
                  <a:cubicBezTo>
                    <a:pt x="39627" y="32881"/>
                    <a:pt x="39437" y="33382"/>
                    <a:pt x="39032" y="33703"/>
                  </a:cubicBezTo>
                  <a:cubicBezTo>
                    <a:pt x="38770" y="33918"/>
                    <a:pt x="38464" y="34024"/>
                    <a:pt x="38152" y="34024"/>
                  </a:cubicBezTo>
                  <a:cubicBezTo>
                    <a:pt x="37981" y="34024"/>
                    <a:pt x="37807" y="33992"/>
                    <a:pt x="37639" y="33929"/>
                  </a:cubicBezTo>
                  <a:lnTo>
                    <a:pt x="991" y="19951"/>
                  </a:lnTo>
                  <a:cubicBezTo>
                    <a:pt x="961" y="19933"/>
                    <a:pt x="929" y="19925"/>
                    <a:pt x="893" y="19925"/>
                  </a:cubicBezTo>
                  <a:cubicBezTo>
                    <a:pt x="857" y="19925"/>
                    <a:pt x="819" y="19933"/>
                    <a:pt x="777" y="19951"/>
                  </a:cubicBezTo>
                  <a:lnTo>
                    <a:pt x="289" y="20130"/>
                  </a:lnTo>
                  <a:cubicBezTo>
                    <a:pt x="486" y="20196"/>
                    <a:pt x="1047" y="20494"/>
                    <a:pt x="930" y="20494"/>
                  </a:cubicBezTo>
                  <a:cubicBezTo>
                    <a:pt x="920" y="20494"/>
                    <a:pt x="905" y="20492"/>
                    <a:pt x="884" y="20487"/>
                  </a:cubicBezTo>
                  <a:cubicBezTo>
                    <a:pt x="389" y="20382"/>
                    <a:pt x="62" y="20304"/>
                    <a:pt x="9" y="20304"/>
                  </a:cubicBezTo>
                  <a:cubicBezTo>
                    <a:pt x="2" y="20304"/>
                    <a:pt x="0" y="20306"/>
                    <a:pt x="3" y="20308"/>
                  </a:cubicBezTo>
                  <a:lnTo>
                    <a:pt x="37424" y="34477"/>
                  </a:lnTo>
                  <a:cubicBezTo>
                    <a:pt x="37655" y="34564"/>
                    <a:pt x="37896" y="34606"/>
                    <a:pt x="38136" y="34606"/>
                  </a:cubicBezTo>
                  <a:cubicBezTo>
                    <a:pt x="38588" y="34606"/>
                    <a:pt x="39035" y="34455"/>
                    <a:pt x="39401" y="34167"/>
                  </a:cubicBezTo>
                  <a:cubicBezTo>
                    <a:pt x="39984" y="33703"/>
                    <a:pt x="40258" y="33001"/>
                    <a:pt x="40151" y="32286"/>
                  </a:cubicBezTo>
                  <a:lnTo>
                    <a:pt x="35710" y="1866"/>
                  </a:lnTo>
                  <a:cubicBezTo>
                    <a:pt x="35638" y="1354"/>
                    <a:pt x="35293" y="913"/>
                    <a:pt x="34805" y="735"/>
                  </a:cubicBezTo>
                  <a:lnTo>
                    <a:pt x="32912" y="20"/>
                  </a:lnTo>
                  <a:cubicBezTo>
                    <a:pt x="32880" y="7"/>
                    <a:pt x="32846" y="1"/>
                    <a:pt x="3281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56"/>
            <p:cNvSpPr/>
            <p:nvPr/>
          </p:nvSpPr>
          <p:spPr>
            <a:xfrm>
              <a:off x="3958525" y="2730625"/>
              <a:ext cx="439350" cy="179125"/>
            </a:xfrm>
            <a:custGeom>
              <a:avLst/>
              <a:gdLst/>
              <a:ahLst/>
              <a:cxnLst/>
              <a:rect l="l" t="t" r="r" b="b"/>
              <a:pathLst>
                <a:path w="17574" h="7165" extrusionOk="0">
                  <a:moveTo>
                    <a:pt x="324" y="1"/>
                  </a:moveTo>
                  <a:cubicBezTo>
                    <a:pt x="291" y="1"/>
                    <a:pt x="258" y="7"/>
                    <a:pt x="226" y="20"/>
                  </a:cubicBezTo>
                  <a:cubicBezTo>
                    <a:pt x="72" y="68"/>
                    <a:pt x="0" y="235"/>
                    <a:pt x="60" y="377"/>
                  </a:cubicBezTo>
                  <a:cubicBezTo>
                    <a:pt x="84" y="461"/>
                    <a:pt x="857" y="2437"/>
                    <a:pt x="3394" y="4247"/>
                  </a:cubicBezTo>
                  <a:cubicBezTo>
                    <a:pt x="5358" y="5652"/>
                    <a:pt x="8716" y="7164"/>
                    <a:pt x="14121" y="7164"/>
                  </a:cubicBezTo>
                  <a:cubicBezTo>
                    <a:pt x="15121" y="7164"/>
                    <a:pt x="16169" y="7128"/>
                    <a:pt x="17300" y="7033"/>
                  </a:cubicBezTo>
                  <a:cubicBezTo>
                    <a:pt x="17455" y="7021"/>
                    <a:pt x="17574" y="6866"/>
                    <a:pt x="17562" y="6724"/>
                  </a:cubicBezTo>
                  <a:cubicBezTo>
                    <a:pt x="17551" y="6582"/>
                    <a:pt x="17421" y="6470"/>
                    <a:pt x="17289" y="6470"/>
                  </a:cubicBezTo>
                  <a:cubicBezTo>
                    <a:pt x="17277" y="6470"/>
                    <a:pt x="17265" y="6471"/>
                    <a:pt x="17252" y="6473"/>
                  </a:cubicBezTo>
                  <a:cubicBezTo>
                    <a:pt x="16150" y="6580"/>
                    <a:pt x="15118" y="6629"/>
                    <a:pt x="14154" y="6629"/>
                  </a:cubicBezTo>
                  <a:cubicBezTo>
                    <a:pt x="8892" y="6629"/>
                    <a:pt x="5632" y="5179"/>
                    <a:pt x="3751" y="3830"/>
                  </a:cubicBezTo>
                  <a:cubicBezTo>
                    <a:pt x="1334" y="2104"/>
                    <a:pt x="584" y="199"/>
                    <a:pt x="584" y="187"/>
                  </a:cubicBezTo>
                  <a:cubicBezTo>
                    <a:pt x="547" y="76"/>
                    <a:pt x="438" y="1"/>
                    <a:pt x="32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56"/>
            <p:cNvSpPr/>
            <p:nvPr/>
          </p:nvSpPr>
          <p:spPr>
            <a:xfrm>
              <a:off x="3057225" y="1740925"/>
              <a:ext cx="2275300" cy="1454350"/>
            </a:xfrm>
            <a:custGeom>
              <a:avLst/>
              <a:gdLst/>
              <a:ahLst/>
              <a:cxnLst/>
              <a:rect l="l" t="t" r="r" b="b"/>
              <a:pathLst>
                <a:path w="91012" h="58174" extrusionOk="0">
                  <a:moveTo>
                    <a:pt x="30008" y="1"/>
                  </a:moveTo>
                  <a:cubicBezTo>
                    <a:pt x="29974" y="1"/>
                    <a:pt x="29940" y="7"/>
                    <a:pt x="29909" y="20"/>
                  </a:cubicBezTo>
                  <a:lnTo>
                    <a:pt x="22562" y="2961"/>
                  </a:lnTo>
                  <a:cubicBezTo>
                    <a:pt x="22539" y="2973"/>
                    <a:pt x="22503" y="2985"/>
                    <a:pt x="22479" y="3020"/>
                  </a:cubicBezTo>
                  <a:lnTo>
                    <a:pt x="107" y="23737"/>
                  </a:lnTo>
                  <a:cubicBezTo>
                    <a:pt x="48" y="23797"/>
                    <a:pt x="0" y="23892"/>
                    <a:pt x="24" y="23987"/>
                  </a:cubicBezTo>
                  <a:cubicBezTo>
                    <a:pt x="36" y="24071"/>
                    <a:pt x="95" y="24166"/>
                    <a:pt x="167" y="24214"/>
                  </a:cubicBezTo>
                  <a:cubicBezTo>
                    <a:pt x="5739" y="27381"/>
                    <a:pt x="12716" y="29155"/>
                    <a:pt x="19467" y="30857"/>
                  </a:cubicBezTo>
                  <a:cubicBezTo>
                    <a:pt x="22146" y="31548"/>
                    <a:pt x="24694" y="32191"/>
                    <a:pt x="27075" y="32905"/>
                  </a:cubicBezTo>
                  <a:cubicBezTo>
                    <a:pt x="35278" y="35358"/>
                    <a:pt x="38517" y="39513"/>
                    <a:pt x="38553" y="39549"/>
                  </a:cubicBezTo>
                  <a:cubicBezTo>
                    <a:pt x="38600" y="39596"/>
                    <a:pt x="38636" y="39644"/>
                    <a:pt x="38684" y="39656"/>
                  </a:cubicBezTo>
                  <a:cubicBezTo>
                    <a:pt x="38717" y="39673"/>
                    <a:pt x="38752" y="39681"/>
                    <a:pt x="38791" y="39681"/>
                  </a:cubicBezTo>
                  <a:cubicBezTo>
                    <a:pt x="38835" y="39681"/>
                    <a:pt x="38882" y="39670"/>
                    <a:pt x="38934" y="39644"/>
                  </a:cubicBezTo>
                  <a:cubicBezTo>
                    <a:pt x="38958" y="39639"/>
                    <a:pt x="40087" y="39241"/>
                    <a:pt x="41841" y="39241"/>
                  </a:cubicBezTo>
                  <a:cubicBezTo>
                    <a:pt x="44409" y="39241"/>
                    <a:pt x="48318" y="40096"/>
                    <a:pt x="52054" y="44299"/>
                  </a:cubicBezTo>
                  <a:cubicBezTo>
                    <a:pt x="52109" y="44372"/>
                    <a:pt x="52191" y="44403"/>
                    <a:pt x="52275" y="44403"/>
                  </a:cubicBezTo>
                  <a:cubicBezTo>
                    <a:pt x="52301" y="44403"/>
                    <a:pt x="52327" y="44400"/>
                    <a:pt x="52352" y="44395"/>
                  </a:cubicBezTo>
                  <a:cubicBezTo>
                    <a:pt x="52362" y="44395"/>
                    <a:pt x="53342" y="44119"/>
                    <a:pt x="55054" y="44119"/>
                  </a:cubicBezTo>
                  <a:cubicBezTo>
                    <a:pt x="55446" y="44119"/>
                    <a:pt x="55875" y="44133"/>
                    <a:pt x="56340" y="44168"/>
                  </a:cubicBezTo>
                  <a:cubicBezTo>
                    <a:pt x="58638" y="44347"/>
                    <a:pt x="62306" y="45073"/>
                    <a:pt x="66699" y="47585"/>
                  </a:cubicBezTo>
                  <a:cubicBezTo>
                    <a:pt x="73986" y="51753"/>
                    <a:pt x="83308" y="56741"/>
                    <a:pt x="90654" y="58170"/>
                  </a:cubicBezTo>
                  <a:cubicBezTo>
                    <a:pt x="90670" y="58172"/>
                    <a:pt x="90686" y="58173"/>
                    <a:pt x="90701" y="58173"/>
                  </a:cubicBezTo>
                  <a:cubicBezTo>
                    <a:pt x="90777" y="58173"/>
                    <a:pt x="90845" y="58148"/>
                    <a:pt x="90904" y="58099"/>
                  </a:cubicBezTo>
                  <a:cubicBezTo>
                    <a:pt x="90964" y="58039"/>
                    <a:pt x="91011" y="57932"/>
                    <a:pt x="91000" y="57849"/>
                  </a:cubicBezTo>
                  <a:lnTo>
                    <a:pt x="87249" y="27666"/>
                  </a:lnTo>
                  <a:cubicBezTo>
                    <a:pt x="87237" y="27559"/>
                    <a:pt x="87154" y="27464"/>
                    <a:pt x="87059" y="27428"/>
                  </a:cubicBezTo>
                  <a:lnTo>
                    <a:pt x="85356" y="26785"/>
                  </a:lnTo>
                  <a:cubicBezTo>
                    <a:pt x="85314" y="26770"/>
                    <a:pt x="85272" y="26763"/>
                    <a:pt x="85233" y="26763"/>
                  </a:cubicBezTo>
                  <a:cubicBezTo>
                    <a:pt x="85117" y="26763"/>
                    <a:pt x="85019" y="26828"/>
                    <a:pt x="84975" y="26952"/>
                  </a:cubicBezTo>
                  <a:cubicBezTo>
                    <a:pt x="84904" y="27107"/>
                    <a:pt x="84987" y="27273"/>
                    <a:pt x="85130" y="27333"/>
                  </a:cubicBezTo>
                  <a:lnTo>
                    <a:pt x="86654" y="27916"/>
                  </a:lnTo>
                  <a:lnTo>
                    <a:pt x="90333" y="57515"/>
                  </a:lnTo>
                  <a:cubicBezTo>
                    <a:pt x="83106" y="56003"/>
                    <a:pt x="74057" y="51157"/>
                    <a:pt x="66949" y="47085"/>
                  </a:cubicBezTo>
                  <a:cubicBezTo>
                    <a:pt x="61809" y="44147"/>
                    <a:pt x="57623" y="43531"/>
                    <a:pt x="55029" y="43531"/>
                  </a:cubicBezTo>
                  <a:cubicBezTo>
                    <a:pt x="53639" y="43531"/>
                    <a:pt x="52706" y="43708"/>
                    <a:pt x="52328" y="43799"/>
                  </a:cubicBezTo>
                  <a:cubicBezTo>
                    <a:pt x="48508" y="39553"/>
                    <a:pt x="44480" y="38670"/>
                    <a:pt x="41802" y="38670"/>
                  </a:cubicBezTo>
                  <a:cubicBezTo>
                    <a:pt x="40366" y="38670"/>
                    <a:pt x="39318" y="38924"/>
                    <a:pt x="38898" y="39049"/>
                  </a:cubicBezTo>
                  <a:cubicBezTo>
                    <a:pt x="38207" y="38227"/>
                    <a:pt x="34826" y="34632"/>
                    <a:pt x="27254" y="32346"/>
                  </a:cubicBezTo>
                  <a:cubicBezTo>
                    <a:pt x="24848" y="31619"/>
                    <a:pt x="22312" y="30976"/>
                    <a:pt x="19622" y="30298"/>
                  </a:cubicBezTo>
                  <a:cubicBezTo>
                    <a:pt x="13037" y="28631"/>
                    <a:pt x="6251" y="26904"/>
                    <a:pt x="810" y="23892"/>
                  </a:cubicBezTo>
                  <a:lnTo>
                    <a:pt x="22836" y="3497"/>
                  </a:lnTo>
                  <a:lnTo>
                    <a:pt x="30123" y="580"/>
                  </a:lnTo>
                  <a:cubicBezTo>
                    <a:pt x="30278" y="520"/>
                    <a:pt x="30349" y="342"/>
                    <a:pt x="30290" y="187"/>
                  </a:cubicBezTo>
                  <a:cubicBezTo>
                    <a:pt x="30243" y="76"/>
                    <a:pt x="30125" y="1"/>
                    <a:pt x="300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56"/>
            <p:cNvSpPr/>
            <p:nvPr/>
          </p:nvSpPr>
          <p:spPr>
            <a:xfrm>
              <a:off x="3485250" y="1633600"/>
              <a:ext cx="996575" cy="1082100"/>
            </a:xfrm>
            <a:custGeom>
              <a:avLst/>
              <a:gdLst/>
              <a:ahLst/>
              <a:cxnLst/>
              <a:rect l="l" t="t" r="r" b="b"/>
              <a:pathLst>
                <a:path w="39863" h="43284" extrusionOk="0">
                  <a:moveTo>
                    <a:pt x="18657" y="789"/>
                  </a:moveTo>
                  <a:cubicBezTo>
                    <a:pt x="20336" y="3694"/>
                    <a:pt x="23360" y="4551"/>
                    <a:pt x="27147" y="5635"/>
                  </a:cubicBezTo>
                  <a:cubicBezTo>
                    <a:pt x="28956" y="6159"/>
                    <a:pt x="31028" y="6742"/>
                    <a:pt x="33135" y="7647"/>
                  </a:cubicBezTo>
                  <a:cubicBezTo>
                    <a:pt x="36410" y="9028"/>
                    <a:pt x="37898" y="11040"/>
                    <a:pt x="38565" y="12469"/>
                  </a:cubicBezTo>
                  <a:cubicBezTo>
                    <a:pt x="39196" y="13874"/>
                    <a:pt x="39219" y="15017"/>
                    <a:pt x="39219" y="15243"/>
                  </a:cubicBezTo>
                  <a:lnTo>
                    <a:pt x="29171" y="41722"/>
                  </a:lnTo>
                  <a:cubicBezTo>
                    <a:pt x="28147" y="35507"/>
                    <a:pt x="21729" y="32400"/>
                    <a:pt x="16002" y="30209"/>
                  </a:cubicBezTo>
                  <a:cubicBezTo>
                    <a:pt x="15109" y="29876"/>
                    <a:pt x="14216" y="29542"/>
                    <a:pt x="13359" y="29233"/>
                  </a:cubicBezTo>
                  <a:cubicBezTo>
                    <a:pt x="11930" y="28709"/>
                    <a:pt x="10585" y="28221"/>
                    <a:pt x="9525" y="27745"/>
                  </a:cubicBezTo>
                  <a:cubicBezTo>
                    <a:pt x="4548" y="25506"/>
                    <a:pt x="1370" y="21494"/>
                    <a:pt x="679" y="20577"/>
                  </a:cubicBezTo>
                  <a:lnTo>
                    <a:pt x="18657" y="789"/>
                  </a:lnTo>
                  <a:close/>
                  <a:moveTo>
                    <a:pt x="18706" y="0"/>
                  </a:moveTo>
                  <a:cubicBezTo>
                    <a:pt x="18627" y="0"/>
                    <a:pt x="18552" y="27"/>
                    <a:pt x="18503" y="86"/>
                  </a:cubicBezTo>
                  <a:lnTo>
                    <a:pt x="107" y="20363"/>
                  </a:lnTo>
                  <a:cubicBezTo>
                    <a:pt x="0" y="20470"/>
                    <a:pt x="0" y="20613"/>
                    <a:pt x="72" y="20732"/>
                  </a:cubicBezTo>
                  <a:cubicBezTo>
                    <a:pt x="107" y="20779"/>
                    <a:pt x="3536" y="25709"/>
                    <a:pt x="9287" y="28280"/>
                  </a:cubicBezTo>
                  <a:cubicBezTo>
                    <a:pt x="10359" y="28769"/>
                    <a:pt x="11728" y="29257"/>
                    <a:pt x="13169" y="29781"/>
                  </a:cubicBezTo>
                  <a:cubicBezTo>
                    <a:pt x="19586" y="32102"/>
                    <a:pt x="28361" y="35293"/>
                    <a:pt x="28718" y="42985"/>
                  </a:cubicBezTo>
                  <a:cubicBezTo>
                    <a:pt x="28742" y="43104"/>
                    <a:pt x="28813" y="43211"/>
                    <a:pt x="28921" y="43246"/>
                  </a:cubicBezTo>
                  <a:cubicBezTo>
                    <a:pt x="28932" y="43270"/>
                    <a:pt x="28944" y="43270"/>
                    <a:pt x="28980" y="43282"/>
                  </a:cubicBezTo>
                  <a:cubicBezTo>
                    <a:pt x="28990" y="43283"/>
                    <a:pt x="29001" y="43283"/>
                    <a:pt x="29011" y="43283"/>
                  </a:cubicBezTo>
                  <a:cubicBezTo>
                    <a:pt x="29141" y="43283"/>
                    <a:pt x="29257" y="43213"/>
                    <a:pt x="29302" y="43092"/>
                  </a:cubicBezTo>
                  <a:lnTo>
                    <a:pt x="39791" y="15410"/>
                  </a:lnTo>
                  <a:cubicBezTo>
                    <a:pt x="39791" y="15374"/>
                    <a:pt x="39815" y="15350"/>
                    <a:pt x="39815" y="15314"/>
                  </a:cubicBezTo>
                  <a:cubicBezTo>
                    <a:pt x="39815" y="15267"/>
                    <a:pt x="39862" y="13945"/>
                    <a:pt x="39112" y="12266"/>
                  </a:cubicBezTo>
                  <a:cubicBezTo>
                    <a:pt x="38398" y="10731"/>
                    <a:pt x="36838" y="8587"/>
                    <a:pt x="33362" y="7111"/>
                  </a:cubicBezTo>
                  <a:cubicBezTo>
                    <a:pt x="31207" y="6194"/>
                    <a:pt x="29123" y="5599"/>
                    <a:pt x="27289" y="5075"/>
                  </a:cubicBezTo>
                  <a:cubicBezTo>
                    <a:pt x="23479" y="3992"/>
                    <a:pt x="20491" y="3146"/>
                    <a:pt x="18979" y="170"/>
                  </a:cubicBezTo>
                  <a:cubicBezTo>
                    <a:pt x="18931" y="74"/>
                    <a:pt x="18836" y="15"/>
                    <a:pt x="18753" y="3"/>
                  </a:cubicBezTo>
                  <a:cubicBezTo>
                    <a:pt x="18737" y="1"/>
                    <a:pt x="18722" y="0"/>
                    <a:pt x="187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56"/>
            <p:cNvSpPr/>
            <p:nvPr/>
          </p:nvSpPr>
          <p:spPr>
            <a:xfrm>
              <a:off x="3311700" y="1721675"/>
              <a:ext cx="1869025" cy="1141400"/>
            </a:xfrm>
            <a:custGeom>
              <a:avLst/>
              <a:gdLst/>
              <a:ahLst/>
              <a:cxnLst/>
              <a:rect l="l" t="t" r="r" b="b"/>
              <a:pathLst>
                <a:path w="74761" h="45656" extrusionOk="0">
                  <a:moveTo>
                    <a:pt x="20822" y="0"/>
                  </a:moveTo>
                  <a:cubicBezTo>
                    <a:pt x="20741" y="0"/>
                    <a:pt x="20658" y="32"/>
                    <a:pt x="20599" y="100"/>
                  </a:cubicBezTo>
                  <a:lnTo>
                    <a:pt x="108" y="21007"/>
                  </a:lnTo>
                  <a:cubicBezTo>
                    <a:pt x="37" y="21078"/>
                    <a:pt x="1" y="21185"/>
                    <a:pt x="37" y="21293"/>
                  </a:cubicBezTo>
                  <a:cubicBezTo>
                    <a:pt x="60" y="21388"/>
                    <a:pt x="144" y="21471"/>
                    <a:pt x="239" y="21495"/>
                  </a:cubicBezTo>
                  <a:cubicBezTo>
                    <a:pt x="418" y="21543"/>
                    <a:pt x="18384" y="25948"/>
                    <a:pt x="25968" y="29544"/>
                  </a:cubicBezTo>
                  <a:cubicBezTo>
                    <a:pt x="34946" y="33818"/>
                    <a:pt x="35648" y="39414"/>
                    <a:pt x="35660" y="39473"/>
                  </a:cubicBezTo>
                  <a:cubicBezTo>
                    <a:pt x="35672" y="39593"/>
                    <a:pt x="35755" y="39676"/>
                    <a:pt x="35851" y="39712"/>
                  </a:cubicBezTo>
                  <a:cubicBezTo>
                    <a:pt x="35874" y="39712"/>
                    <a:pt x="35886" y="39723"/>
                    <a:pt x="35886" y="39723"/>
                  </a:cubicBezTo>
                  <a:cubicBezTo>
                    <a:pt x="35910" y="39731"/>
                    <a:pt x="35934" y="39734"/>
                    <a:pt x="35958" y="39734"/>
                  </a:cubicBezTo>
                  <a:cubicBezTo>
                    <a:pt x="36054" y="39734"/>
                    <a:pt x="36148" y="39679"/>
                    <a:pt x="36196" y="39593"/>
                  </a:cubicBezTo>
                  <a:cubicBezTo>
                    <a:pt x="36236" y="39532"/>
                    <a:pt x="39574" y="34504"/>
                    <a:pt x="46985" y="34504"/>
                  </a:cubicBezTo>
                  <a:cubicBezTo>
                    <a:pt x="48378" y="34504"/>
                    <a:pt x="49916" y="34682"/>
                    <a:pt x="51603" y="35104"/>
                  </a:cubicBezTo>
                  <a:cubicBezTo>
                    <a:pt x="56806" y="36414"/>
                    <a:pt x="59806" y="38509"/>
                    <a:pt x="62687" y="40533"/>
                  </a:cubicBezTo>
                  <a:cubicBezTo>
                    <a:pt x="65878" y="42760"/>
                    <a:pt x="68867" y="44879"/>
                    <a:pt x="74415" y="45653"/>
                  </a:cubicBezTo>
                  <a:cubicBezTo>
                    <a:pt x="74431" y="45655"/>
                    <a:pt x="74446" y="45656"/>
                    <a:pt x="74462" y="45656"/>
                  </a:cubicBezTo>
                  <a:cubicBezTo>
                    <a:pt x="74537" y="45656"/>
                    <a:pt x="74604" y="45631"/>
                    <a:pt x="74653" y="45581"/>
                  </a:cubicBezTo>
                  <a:cubicBezTo>
                    <a:pt x="74713" y="45522"/>
                    <a:pt x="74760" y="45427"/>
                    <a:pt x="74748" y="45343"/>
                  </a:cubicBezTo>
                  <a:lnTo>
                    <a:pt x="72391" y="18411"/>
                  </a:lnTo>
                  <a:cubicBezTo>
                    <a:pt x="72391" y="18340"/>
                    <a:pt x="72355" y="18268"/>
                    <a:pt x="72272" y="18209"/>
                  </a:cubicBezTo>
                  <a:cubicBezTo>
                    <a:pt x="72223" y="18169"/>
                    <a:pt x="72157" y="18146"/>
                    <a:pt x="72095" y="18146"/>
                  </a:cubicBezTo>
                  <a:cubicBezTo>
                    <a:pt x="72082" y="18146"/>
                    <a:pt x="72070" y="18147"/>
                    <a:pt x="72058" y="18149"/>
                  </a:cubicBezTo>
                  <a:cubicBezTo>
                    <a:pt x="72058" y="18149"/>
                    <a:pt x="72053" y="18150"/>
                    <a:pt x="72043" y="18150"/>
                  </a:cubicBezTo>
                  <a:cubicBezTo>
                    <a:pt x="71984" y="18150"/>
                    <a:pt x="71746" y="18141"/>
                    <a:pt x="71307" y="18018"/>
                  </a:cubicBezTo>
                  <a:lnTo>
                    <a:pt x="71307" y="18018"/>
                  </a:lnTo>
                  <a:cubicBezTo>
                    <a:pt x="71319" y="18221"/>
                    <a:pt x="71343" y="18435"/>
                    <a:pt x="71343" y="18638"/>
                  </a:cubicBezTo>
                  <a:cubicBezTo>
                    <a:pt x="71546" y="18685"/>
                    <a:pt x="71712" y="18709"/>
                    <a:pt x="71831" y="18733"/>
                  </a:cubicBezTo>
                  <a:lnTo>
                    <a:pt x="74141" y="45022"/>
                  </a:lnTo>
                  <a:cubicBezTo>
                    <a:pt x="68962" y="44224"/>
                    <a:pt x="66069" y="42200"/>
                    <a:pt x="63033" y="40057"/>
                  </a:cubicBezTo>
                  <a:cubicBezTo>
                    <a:pt x="60104" y="37985"/>
                    <a:pt x="57056" y="35854"/>
                    <a:pt x="51734" y="34532"/>
                  </a:cubicBezTo>
                  <a:cubicBezTo>
                    <a:pt x="49999" y="34099"/>
                    <a:pt x="48415" y="33916"/>
                    <a:pt x="46977" y="33916"/>
                  </a:cubicBezTo>
                  <a:cubicBezTo>
                    <a:pt x="40711" y="33916"/>
                    <a:pt x="37224" y="37391"/>
                    <a:pt x="36101" y="38747"/>
                  </a:cubicBezTo>
                  <a:cubicBezTo>
                    <a:pt x="35648" y="37080"/>
                    <a:pt x="33779" y="32604"/>
                    <a:pt x="26219" y="29008"/>
                  </a:cubicBezTo>
                  <a:cubicBezTo>
                    <a:pt x="19289" y="25722"/>
                    <a:pt x="3859" y="21793"/>
                    <a:pt x="870" y="21031"/>
                  </a:cubicBezTo>
                  <a:lnTo>
                    <a:pt x="20873" y="647"/>
                  </a:lnTo>
                  <a:lnTo>
                    <a:pt x="21897" y="1028"/>
                  </a:lnTo>
                  <a:cubicBezTo>
                    <a:pt x="21934" y="1043"/>
                    <a:pt x="21972" y="1049"/>
                    <a:pt x="22010" y="1049"/>
                  </a:cubicBezTo>
                  <a:cubicBezTo>
                    <a:pt x="22130" y="1049"/>
                    <a:pt x="22244" y="982"/>
                    <a:pt x="22289" y="873"/>
                  </a:cubicBezTo>
                  <a:cubicBezTo>
                    <a:pt x="22349" y="719"/>
                    <a:pt x="22266" y="540"/>
                    <a:pt x="22123" y="481"/>
                  </a:cubicBezTo>
                  <a:lnTo>
                    <a:pt x="20920" y="16"/>
                  </a:lnTo>
                  <a:cubicBezTo>
                    <a:pt x="20889" y="6"/>
                    <a:pt x="20856" y="0"/>
                    <a:pt x="2082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56"/>
            <p:cNvSpPr/>
            <p:nvPr/>
          </p:nvSpPr>
          <p:spPr>
            <a:xfrm>
              <a:off x="4413925" y="2274875"/>
              <a:ext cx="808775" cy="689050"/>
            </a:xfrm>
            <a:custGeom>
              <a:avLst/>
              <a:gdLst/>
              <a:ahLst/>
              <a:cxnLst/>
              <a:rect l="l" t="t" r="r" b="b"/>
              <a:pathLst>
                <a:path w="32351" h="27562" extrusionOk="0">
                  <a:moveTo>
                    <a:pt x="28375" y="1"/>
                  </a:moveTo>
                  <a:cubicBezTo>
                    <a:pt x="28260" y="1"/>
                    <a:pt x="28145" y="71"/>
                    <a:pt x="28100" y="189"/>
                  </a:cubicBezTo>
                  <a:cubicBezTo>
                    <a:pt x="28040" y="331"/>
                    <a:pt x="28111" y="510"/>
                    <a:pt x="28266" y="570"/>
                  </a:cubicBezTo>
                  <a:lnTo>
                    <a:pt x="29171" y="915"/>
                  </a:lnTo>
                  <a:lnTo>
                    <a:pt x="31695" y="26704"/>
                  </a:lnTo>
                  <a:cubicBezTo>
                    <a:pt x="29897" y="25608"/>
                    <a:pt x="23718" y="21846"/>
                    <a:pt x="19301" y="19084"/>
                  </a:cubicBezTo>
                  <a:lnTo>
                    <a:pt x="18956" y="18881"/>
                  </a:lnTo>
                  <a:cubicBezTo>
                    <a:pt x="15279" y="16597"/>
                    <a:pt x="9015" y="12701"/>
                    <a:pt x="2404" y="12701"/>
                  </a:cubicBezTo>
                  <a:cubicBezTo>
                    <a:pt x="1607" y="12701"/>
                    <a:pt x="804" y="12758"/>
                    <a:pt x="1" y="12881"/>
                  </a:cubicBezTo>
                  <a:cubicBezTo>
                    <a:pt x="84" y="12893"/>
                    <a:pt x="179" y="12916"/>
                    <a:pt x="263" y="12916"/>
                  </a:cubicBezTo>
                  <a:cubicBezTo>
                    <a:pt x="1382" y="12952"/>
                    <a:pt x="2501" y="13107"/>
                    <a:pt x="3573" y="13333"/>
                  </a:cubicBezTo>
                  <a:cubicBezTo>
                    <a:pt x="9597" y="13750"/>
                    <a:pt x="15253" y="17262"/>
                    <a:pt x="18646" y="19369"/>
                  </a:cubicBezTo>
                  <a:lnTo>
                    <a:pt x="18991" y="19584"/>
                  </a:lnTo>
                  <a:cubicBezTo>
                    <a:pt x="24194" y="22810"/>
                    <a:pt x="31826" y="27466"/>
                    <a:pt x="31910" y="27513"/>
                  </a:cubicBezTo>
                  <a:cubicBezTo>
                    <a:pt x="31921" y="27525"/>
                    <a:pt x="31933" y="27525"/>
                    <a:pt x="31945" y="27537"/>
                  </a:cubicBezTo>
                  <a:cubicBezTo>
                    <a:pt x="31987" y="27553"/>
                    <a:pt x="32026" y="27562"/>
                    <a:pt x="32065" y="27562"/>
                  </a:cubicBezTo>
                  <a:cubicBezTo>
                    <a:pt x="32116" y="27562"/>
                    <a:pt x="32165" y="27547"/>
                    <a:pt x="32219" y="27513"/>
                  </a:cubicBezTo>
                  <a:cubicBezTo>
                    <a:pt x="32314" y="27478"/>
                    <a:pt x="32350" y="27370"/>
                    <a:pt x="32350" y="27263"/>
                  </a:cubicBezTo>
                  <a:lnTo>
                    <a:pt x="29755" y="689"/>
                  </a:lnTo>
                  <a:cubicBezTo>
                    <a:pt x="29731" y="593"/>
                    <a:pt x="29659" y="486"/>
                    <a:pt x="29552" y="439"/>
                  </a:cubicBezTo>
                  <a:lnTo>
                    <a:pt x="28481" y="22"/>
                  </a:lnTo>
                  <a:cubicBezTo>
                    <a:pt x="28447" y="8"/>
                    <a:pt x="28411" y="1"/>
                    <a:pt x="283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56"/>
            <p:cNvSpPr/>
            <p:nvPr/>
          </p:nvSpPr>
          <p:spPr>
            <a:xfrm>
              <a:off x="4333875" y="2339225"/>
              <a:ext cx="928400" cy="733100"/>
            </a:xfrm>
            <a:custGeom>
              <a:avLst/>
              <a:gdLst/>
              <a:ahLst/>
              <a:cxnLst/>
              <a:rect l="l" t="t" r="r" b="b"/>
              <a:pathLst>
                <a:path w="37136" h="29324" extrusionOk="0">
                  <a:moveTo>
                    <a:pt x="32851" y="0"/>
                  </a:moveTo>
                  <a:cubicBezTo>
                    <a:pt x="32728" y="0"/>
                    <a:pt x="32610" y="75"/>
                    <a:pt x="32564" y="186"/>
                  </a:cubicBezTo>
                  <a:cubicBezTo>
                    <a:pt x="32504" y="341"/>
                    <a:pt x="32576" y="520"/>
                    <a:pt x="32730" y="579"/>
                  </a:cubicBezTo>
                  <a:lnTo>
                    <a:pt x="33623" y="913"/>
                  </a:lnTo>
                  <a:lnTo>
                    <a:pt x="36469" y="28618"/>
                  </a:lnTo>
                  <a:cubicBezTo>
                    <a:pt x="34885" y="28095"/>
                    <a:pt x="32873" y="26952"/>
                    <a:pt x="28885" y="24654"/>
                  </a:cubicBezTo>
                  <a:cubicBezTo>
                    <a:pt x="26313" y="23177"/>
                    <a:pt x="22789" y="21153"/>
                    <a:pt x="18014" y="18534"/>
                  </a:cubicBezTo>
                  <a:cubicBezTo>
                    <a:pt x="12629" y="15575"/>
                    <a:pt x="8230" y="14713"/>
                    <a:pt x="4928" y="14713"/>
                  </a:cubicBezTo>
                  <a:cubicBezTo>
                    <a:pt x="2835" y="14713"/>
                    <a:pt x="1183" y="15059"/>
                    <a:pt x="0" y="15438"/>
                  </a:cubicBezTo>
                  <a:cubicBezTo>
                    <a:pt x="636" y="15368"/>
                    <a:pt x="1276" y="15335"/>
                    <a:pt x="1917" y="15335"/>
                  </a:cubicBezTo>
                  <a:cubicBezTo>
                    <a:pt x="2464" y="15335"/>
                    <a:pt x="3012" y="15359"/>
                    <a:pt x="3560" y="15402"/>
                  </a:cubicBezTo>
                  <a:cubicBezTo>
                    <a:pt x="4005" y="15368"/>
                    <a:pt x="4475" y="15348"/>
                    <a:pt x="4970" y="15348"/>
                  </a:cubicBezTo>
                  <a:cubicBezTo>
                    <a:pt x="8190" y="15348"/>
                    <a:pt x="12475" y="16179"/>
                    <a:pt x="17717" y="19058"/>
                  </a:cubicBezTo>
                  <a:cubicBezTo>
                    <a:pt x="22491" y="21677"/>
                    <a:pt x="26003" y="23701"/>
                    <a:pt x="28575" y="25177"/>
                  </a:cubicBezTo>
                  <a:cubicBezTo>
                    <a:pt x="32968" y="27690"/>
                    <a:pt x="34957" y="28833"/>
                    <a:pt x="36707" y="29309"/>
                  </a:cubicBezTo>
                  <a:cubicBezTo>
                    <a:pt x="36730" y="29319"/>
                    <a:pt x="36755" y="29323"/>
                    <a:pt x="36780" y="29323"/>
                  </a:cubicBezTo>
                  <a:cubicBezTo>
                    <a:pt x="36847" y="29323"/>
                    <a:pt x="36917" y="29293"/>
                    <a:pt x="36969" y="29249"/>
                  </a:cubicBezTo>
                  <a:cubicBezTo>
                    <a:pt x="37088" y="29166"/>
                    <a:pt x="37136" y="29071"/>
                    <a:pt x="37124" y="28987"/>
                  </a:cubicBezTo>
                  <a:lnTo>
                    <a:pt x="34207" y="674"/>
                  </a:lnTo>
                  <a:cubicBezTo>
                    <a:pt x="34183" y="579"/>
                    <a:pt x="34111" y="472"/>
                    <a:pt x="34004" y="424"/>
                  </a:cubicBezTo>
                  <a:lnTo>
                    <a:pt x="32957" y="20"/>
                  </a:lnTo>
                  <a:cubicBezTo>
                    <a:pt x="32922" y="6"/>
                    <a:pt x="32886" y="0"/>
                    <a:pt x="3285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56"/>
            <p:cNvSpPr/>
            <p:nvPr/>
          </p:nvSpPr>
          <p:spPr>
            <a:xfrm>
              <a:off x="4202600" y="2700450"/>
              <a:ext cx="14300" cy="27725"/>
            </a:xfrm>
            <a:custGeom>
              <a:avLst/>
              <a:gdLst/>
              <a:ahLst/>
              <a:cxnLst/>
              <a:rect l="l" t="t" r="r" b="b"/>
              <a:pathLst>
                <a:path w="572" h="1109" extrusionOk="0">
                  <a:moveTo>
                    <a:pt x="429" y="1"/>
                  </a:moveTo>
                  <a:cubicBezTo>
                    <a:pt x="429" y="1"/>
                    <a:pt x="179" y="203"/>
                    <a:pt x="84" y="501"/>
                  </a:cubicBezTo>
                  <a:cubicBezTo>
                    <a:pt x="0" y="799"/>
                    <a:pt x="72" y="1108"/>
                    <a:pt x="72" y="1108"/>
                  </a:cubicBezTo>
                  <a:cubicBezTo>
                    <a:pt x="72" y="1108"/>
                    <a:pt x="358" y="930"/>
                    <a:pt x="477" y="620"/>
                  </a:cubicBezTo>
                  <a:cubicBezTo>
                    <a:pt x="572" y="299"/>
                    <a:pt x="429" y="1"/>
                    <a:pt x="4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56"/>
            <p:cNvSpPr/>
            <p:nvPr/>
          </p:nvSpPr>
          <p:spPr>
            <a:xfrm>
              <a:off x="4206475" y="2638450"/>
              <a:ext cx="387575" cy="89425"/>
            </a:xfrm>
            <a:custGeom>
              <a:avLst/>
              <a:gdLst/>
              <a:ahLst/>
              <a:cxnLst/>
              <a:rect l="l" t="t" r="r" b="b"/>
              <a:pathLst>
                <a:path w="15503" h="3577" extrusionOk="0">
                  <a:moveTo>
                    <a:pt x="9434" y="1"/>
                  </a:moveTo>
                  <a:cubicBezTo>
                    <a:pt x="8761" y="1"/>
                    <a:pt x="8053" y="36"/>
                    <a:pt x="7322" y="124"/>
                  </a:cubicBezTo>
                  <a:cubicBezTo>
                    <a:pt x="5048" y="385"/>
                    <a:pt x="3084" y="1195"/>
                    <a:pt x="1846" y="2029"/>
                  </a:cubicBezTo>
                  <a:cubicBezTo>
                    <a:pt x="1226" y="2445"/>
                    <a:pt x="762" y="2838"/>
                    <a:pt x="464" y="3112"/>
                  </a:cubicBezTo>
                  <a:cubicBezTo>
                    <a:pt x="298" y="3267"/>
                    <a:pt x="203" y="3386"/>
                    <a:pt x="119" y="3457"/>
                  </a:cubicBezTo>
                  <a:lnTo>
                    <a:pt x="0" y="3576"/>
                  </a:lnTo>
                  <a:cubicBezTo>
                    <a:pt x="0" y="3576"/>
                    <a:pt x="48" y="3553"/>
                    <a:pt x="143" y="3469"/>
                  </a:cubicBezTo>
                  <a:cubicBezTo>
                    <a:pt x="226" y="3410"/>
                    <a:pt x="345" y="3291"/>
                    <a:pt x="512" y="3172"/>
                  </a:cubicBezTo>
                  <a:cubicBezTo>
                    <a:pt x="845" y="2910"/>
                    <a:pt x="1334" y="2564"/>
                    <a:pt x="1977" y="2207"/>
                  </a:cubicBezTo>
                  <a:cubicBezTo>
                    <a:pt x="3239" y="1481"/>
                    <a:pt x="5167" y="790"/>
                    <a:pt x="7394" y="528"/>
                  </a:cubicBezTo>
                  <a:cubicBezTo>
                    <a:pt x="8321" y="414"/>
                    <a:pt x="9217" y="372"/>
                    <a:pt x="10054" y="372"/>
                  </a:cubicBezTo>
                  <a:cubicBezTo>
                    <a:pt x="11215" y="372"/>
                    <a:pt x="12263" y="452"/>
                    <a:pt x="13121" y="528"/>
                  </a:cubicBezTo>
                  <a:cubicBezTo>
                    <a:pt x="13847" y="600"/>
                    <a:pt x="14442" y="671"/>
                    <a:pt x="14859" y="719"/>
                  </a:cubicBezTo>
                  <a:cubicBezTo>
                    <a:pt x="15276" y="766"/>
                    <a:pt x="15502" y="790"/>
                    <a:pt x="15502" y="790"/>
                  </a:cubicBezTo>
                  <a:cubicBezTo>
                    <a:pt x="15502" y="790"/>
                    <a:pt x="15276" y="755"/>
                    <a:pt x="14859" y="647"/>
                  </a:cubicBezTo>
                  <a:cubicBezTo>
                    <a:pt x="14454" y="552"/>
                    <a:pt x="13859" y="433"/>
                    <a:pt x="13133" y="314"/>
                  </a:cubicBezTo>
                  <a:cubicBezTo>
                    <a:pt x="12137" y="160"/>
                    <a:pt x="10865" y="1"/>
                    <a:pt x="94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56"/>
            <p:cNvSpPr/>
            <p:nvPr/>
          </p:nvSpPr>
          <p:spPr>
            <a:xfrm>
              <a:off x="4214500" y="2662975"/>
              <a:ext cx="385500" cy="66375"/>
            </a:xfrm>
            <a:custGeom>
              <a:avLst/>
              <a:gdLst/>
              <a:ahLst/>
              <a:cxnLst/>
              <a:rect l="l" t="t" r="r" b="b"/>
              <a:pathLst>
                <a:path w="15420" h="2655" extrusionOk="0">
                  <a:moveTo>
                    <a:pt x="9494" y="1"/>
                  </a:moveTo>
                  <a:cubicBezTo>
                    <a:pt x="8863" y="1"/>
                    <a:pt x="8199" y="33"/>
                    <a:pt x="7513" y="107"/>
                  </a:cubicBezTo>
                  <a:cubicBezTo>
                    <a:pt x="6430" y="238"/>
                    <a:pt x="5382" y="464"/>
                    <a:pt x="4465" y="714"/>
                  </a:cubicBezTo>
                  <a:cubicBezTo>
                    <a:pt x="4001" y="857"/>
                    <a:pt x="3572" y="988"/>
                    <a:pt x="3168" y="1131"/>
                  </a:cubicBezTo>
                  <a:cubicBezTo>
                    <a:pt x="2763" y="1286"/>
                    <a:pt x="2394" y="1429"/>
                    <a:pt x="2072" y="1583"/>
                  </a:cubicBezTo>
                  <a:cubicBezTo>
                    <a:pt x="1739" y="1714"/>
                    <a:pt x="1441" y="1881"/>
                    <a:pt x="1191" y="2000"/>
                  </a:cubicBezTo>
                  <a:cubicBezTo>
                    <a:pt x="917" y="2119"/>
                    <a:pt x="715" y="2238"/>
                    <a:pt x="536" y="2345"/>
                  </a:cubicBezTo>
                  <a:cubicBezTo>
                    <a:pt x="191" y="2548"/>
                    <a:pt x="1" y="2655"/>
                    <a:pt x="1" y="2655"/>
                  </a:cubicBezTo>
                  <a:cubicBezTo>
                    <a:pt x="1" y="2655"/>
                    <a:pt x="191" y="2572"/>
                    <a:pt x="560" y="2405"/>
                  </a:cubicBezTo>
                  <a:cubicBezTo>
                    <a:pt x="739" y="2333"/>
                    <a:pt x="965" y="2226"/>
                    <a:pt x="1239" y="2119"/>
                  </a:cubicBezTo>
                  <a:cubicBezTo>
                    <a:pt x="1501" y="2012"/>
                    <a:pt x="1798" y="1893"/>
                    <a:pt x="2144" y="1774"/>
                  </a:cubicBezTo>
                  <a:cubicBezTo>
                    <a:pt x="2489" y="1655"/>
                    <a:pt x="2858" y="1524"/>
                    <a:pt x="3263" y="1405"/>
                  </a:cubicBezTo>
                  <a:cubicBezTo>
                    <a:pt x="3656" y="1274"/>
                    <a:pt x="4096" y="1167"/>
                    <a:pt x="4549" y="1048"/>
                  </a:cubicBezTo>
                  <a:cubicBezTo>
                    <a:pt x="5477" y="821"/>
                    <a:pt x="6490" y="631"/>
                    <a:pt x="7573" y="512"/>
                  </a:cubicBezTo>
                  <a:cubicBezTo>
                    <a:pt x="8525" y="418"/>
                    <a:pt x="9449" y="379"/>
                    <a:pt x="10298" y="379"/>
                  </a:cubicBezTo>
                  <a:cubicBezTo>
                    <a:pt x="10415" y="379"/>
                    <a:pt x="10531" y="379"/>
                    <a:pt x="10645" y="381"/>
                  </a:cubicBezTo>
                  <a:cubicBezTo>
                    <a:pt x="11121" y="393"/>
                    <a:pt x="11562" y="393"/>
                    <a:pt x="11978" y="440"/>
                  </a:cubicBezTo>
                  <a:cubicBezTo>
                    <a:pt x="12395" y="464"/>
                    <a:pt x="12776" y="512"/>
                    <a:pt x="13145" y="559"/>
                  </a:cubicBezTo>
                  <a:cubicBezTo>
                    <a:pt x="13502" y="607"/>
                    <a:pt x="13812" y="667"/>
                    <a:pt x="14098" y="702"/>
                  </a:cubicBezTo>
                  <a:cubicBezTo>
                    <a:pt x="14371" y="750"/>
                    <a:pt x="14610" y="798"/>
                    <a:pt x="14812" y="845"/>
                  </a:cubicBezTo>
                  <a:cubicBezTo>
                    <a:pt x="15193" y="917"/>
                    <a:pt x="15419" y="964"/>
                    <a:pt x="15419" y="964"/>
                  </a:cubicBezTo>
                  <a:cubicBezTo>
                    <a:pt x="15419" y="964"/>
                    <a:pt x="15205" y="905"/>
                    <a:pt x="14812" y="762"/>
                  </a:cubicBezTo>
                  <a:cubicBezTo>
                    <a:pt x="14610" y="702"/>
                    <a:pt x="14371" y="631"/>
                    <a:pt x="14098" y="571"/>
                  </a:cubicBezTo>
                  <a:cubicBezTo>
                    <a:pt x="13812" y="512"/>
                    <a:pt x="13502" y="417"/>
                    <a:pt x="13145" y="357"/>
                  </a:cubicBezTo>
                  <a:cubicBezTo>
                    <a:pt x="12800" y="286"/>
                    <a:pt x="12395" y="214"/>
                    <a:pt x="11978" y="166"/>
                  </a:cubicBezTo>
                  <a:cubicBezTo>
                    <a:pt x="11562" y="95"/>
                    <a:pt x="11097" y="59"/>
                    <a:pt x="10621" y="36"/>
                  </a:cubicBezTo>
                  <a:cubicBezTo>
                    <a:pt x="10259" y="13"/>
                    <a:pt x="9882" y="1"/>
                    <a:pt x="94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56"/>
            <p:cNvSpPr/>
            <p:nvPr/>
          </p:nvSpPr>
          <p:spPr>
            <a:xfrm>
              <a:off x="4234450" y="2716000"/>
              <a:ext cx="105700" cy="28250"/>
            </a:xfrm>
            <a:custGeom>
              <a:avLst/>
              <a:gdLst/>
              <a:ahLst/>
              <a:cxnLst/>
              <a:rect l="l" t="t" r="r" b="b"/>
              <a:pathLst>
                <a:path w="4228" h="1130" extrusionOk="0">
                  <a:moveTo>
                    <a:pt x="3016" y="1"/>
                  </a:moveTo>
                  <a:cubicBezTo>
                    <a:pt x="2706" y="1"/>
                    <a:pt x="2358" y="28"/>
                    <a:pt x="2001" y="105"/>
                  </a:cubicBezTo>
                  <a:cubicBezTo>
                    <a:pt x="1370" y="248"/>
                    <a:pt x="869" y="510"/>
                    <a:pt x="524" y="724"/>
                  </a:cubicBezTo>
                  <a:cubicBezTo>
                    <a:pt x="179" y="951"/>
                    <a:pt x="0" y="1129"/>
                    <a:pt x="0" y="1129"/>
                  </a:cubicBezTo>
                  <a:cubicBezTo>
                    <a:pt x="0" y="1129"/>
                    <a:pt x="238" y="1046"/>
                    <a:pt x="619" y="903"/>
                  </a:cubicBezTo>
                  <a:cubicBezTo>
                    <a:pt x="1000" y="772"/>
                    <a:pt x="1512" y="629"/>
                    <a:pt x="2084" y="486"/>
                  </a:cubicBezTo>
                  <a:cubicBezTo>
                    <a:pt x="2667" y="367"/>
                    <a:pt x="3191" y="284"/>
                    <a:pt x="3596" y="236"/>
                  </a:cubicBezTo>
                  <a:cubicBezTo>
                    <a:pt x="3977" y="189"/>
                    <a:pt x="4227" y="177"/>
                    <a:pt x="4227" y="177"/>
                  </a:cubicBezTo>
                  <a:cubicBezTo>
                    <a:pt x="4227" y="177"/>
                    <a:pt x="3989" y="105"/>
                    <a:pt x="3596" y="34"/>
                  </a:cubicBezTo>
                  <a:cubicBezTo>
                    <a:pt x="3429" y="14"/>
                    <a:pt x="3232" y="1"/>
                    <a:pt x="301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56"/>
            <p:cNvSpPr/>
            <p:nvPr/>
          </p:nvSpPr>
          <p:spPr>
            <a:xfrm>
              <a:off x="4262425" y="2738575"/>
              <a:ext cx="74450" cy="14600"/>
            </a:xfrm>
            <a:custGeom>
              <a:avLst/>
              <a:gdLst/>
              <a:ahLst/>
              <a:cxnLst/>
              <a:rect l="l" t="t" r="r" b="b"/>
              <a:pathLst>
                <a:path w="2978" h="584" extrusionOk="0">
                  <a:moveTo>
                    <a:pt x="1950" y="0"/>
                  </a:moveTo>
                  <a:cubicBezTo>
                    <a:pt x="1789" y="0"/>
                    <a:pt x="1616" y="11"/>
                    <a:pt x="1441" y="36"/>
                  </a:cubicBezTo>
                  <a:cubicBezTo>
                    <a:pt x="1024" y="95"/>
                    <a:pt x="655" y="238"/>
                    <a:pt x="405" y="357"/>
                  </a:cubicBezTo>
                  <a:cubicBezTo>
                    <a:pt x="143" y="476"/>
                    <a:pt x="1" y="583"/>
                    <a:pt x="1" y="583"/>
                  </a:cubicBezTo>
                  <a:cubicBezTo>
                    <a:pt x="1" y="583"/>
                    <a:pt x="179" y="571"/>
                    <a:pt x="441" y="536"/>
                  </a:cubicBezTo>
                  <a:cubicBezTo>
                    <a:pt x="715" y="512"/>
                    <a:pt x="1084" y="476"/>
                    <a:pt x="1489" y="417"/>
                  </a:cubicBezTo>
                  <a:cubicBezTo>
                    <a:pt x="1894" y="357"/>
                    <a:pt x="2263" y="286"/>
                    <a:pt x="2525" y="238"/>
                  </a:cubicBezTo>
                  <a:cubicBezTo>
                    <a:pt x="2798" y="202"/>
                    <a:pt x="2977" y="155"/>
                    <a:pt x="2977" y="155"/>
                  </a:cubicBezTo>
                  <a:cubicBezTo>
                    <a:pt x="2977" y="155"/>
                    <a:pt x="2798" y="95"/>
                    <a:pt x="2525" y="48"/>
                  </a:cubicBezTo>
                  <a:cubicBezTo>
                    <a:pt x="2373" y="20"/>
                    <a:pt x="2173" y="0"/>
                    <a:pt x="195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56"/>
            <p:cNvSpPr/>
            <p:nvPr/>
          </p:nvSpPr>
          <p:spPr>
            <a:xfrm>
              <a:off x="4302900" y="2756125"/>
              <a:ext cx="473000" cy="113125"/>
            </a:xfrm>
            <a:custGeom>
              <a:avLst/>
              <a:gdLst/>
              <a:ahLst/>
              <a:cxnLst/>
              <a:rect l="l" t="t" r="r" b="b"/>
              <a:pathLst>
                <a:path w="18920" h="4525" extrusionOk="0">
                  <a:moveTo>
                    <a:pt x="6002" y="0"/>
                  </a:moveTo>
                  <a:cubicBezTo>
                    <a:pt x="5406" y="12"/>
                    <a:pt x="4847" y="12"/>
                    <a:pt x="4311" y="72"/>
                  </a:cubicBezTo>
                  <a:cubicBezTo>
                    <a:pt x="4049" y="108"/>
                    <a:pt x="3787" y="119"/>
                    <a:pt x="3549" y="155"/>
                  </a:cubicBezTo>
                  <a:cubicBezTo>
                    <a:pt x="3311" y="191"/>
                    <a:pt x="3073" y="227"/>
                    <a:pt x="2846" y="250"/>
                  </a:cubicBezTo>
                  <a:cubicBezTo>
                    <a:pt x="2406" y="310"/>
                    <a:pt x="2013" y="405"/>
                    <a:pt x="1656" y="477"/>
                  </a:cubicBezTo>
                  <a:cubicBezTo>
                    <a:pt x="1299" y="536"/>
                    <a:pt x="1001" y="608"/>
                    <a:pt x="763" y="691"/>
                  </a:cubicBezTo>
                  <a:cubicBezTo>
                    <a:pt x="275" y="822"/>
                    <a:pt x="1" y="893"/>
                    <a:pt x="1" y="893"/>
                  </a:cubicBezTo>
                  <a:cubicBezTo>
                    <a:pt x="1" y="893"/>
                    <a:pt x="287" y="834"/>
                    <a:pt x="775" y="751"/>
                  </a:cubicBezTo>
                  <a:cubicBezTo>
                    <a:pt x="1037" y="703"/>
                    <a:pt x="1334" y="643"/>
                    <a:pt x="1691" y="596"/>
                  </a:cubicBezTo>
                  <a:cubicBezTo>
                    <a:pt x="2049" y="548"/>
                    <a:pt x="2442" y="477"/>
                    <a:pt x="2894" y="453"/>
                  </a:cubicBezTo>
                  <a:cubicBezTo>
                    <a:pt x="3120" y="429"/>
                    <a:pt x="3358" y="405"/>
                    <a:pt x="3596" y="393"/>
                  </a:cubicBezTo>
                  <a:cubicBezTo>
                    <a:pt x="3835" y="370"/>
                    <a:pt x="4085" y="370"/>
                    <a:pt x="4347" y="358"/>
                  </a:cubicBezTo>
                  <a:cubicBezTo>
                    <a:pt x="4525" y="350"/>
                    <a:pt x="4706" y="347"/>
                    <a:pt x="4891" y="347"/>
                  </a:cubicBezTo>
                  <a:cubicBezTo>
                    <a:pt x="5259" y="347"/>
                    <a:pt x="5640" y="358"/>
                    <a:pt x="6037" y="358"/>
                  </a:cubicBezTo>
                  <a:cubicBezTo>
                    <a:pt x="7204" y="417"/>
                    <a:pt x="8502" y="536"/>
                    <a:pt x="9835" y="786"/>
                  </a:cubicBezTo>
                  <a:cubicBezTo>
                    <a:pt x="11169" y="1060"/>
                    <a:pt x="12419" y="1417"/>
                    <a:pt x="13526" y="1798"/>
                  </a:cubicBezTo>
                  <a:cubicBezTo>
                    <a:pt x="14086" y="2013"/>
                    <a:pt x="14622" y="2203"/>
                    <a:pt x="15098" y="2429"/>
                  </a:cubicBezTo>
                  <a:cubicBezTo>
                    <a:pt x="15336" y="2536"/>
                    <a:pt x="15574" y="2632"/>
                    <a:pt x="15788" y="2739"/>
                  </a:cubicBezTo>
                  <a:cubicBezTo>
                    <a:pt x="16003" y="2846"/>
                    <a:pt x="16229" y="2953"/>
                    <a:pt x="16419" y="3048"/>
                  </a:cubicBezTo>
                  <a:cubicBezTo>
                    <a:pt x="16824" y="3251"/>
                    <a:pt x="17170" y="3453"/>
                    <a:pt x="17479" y="3632"/>
                  </a:cubicBezTo>
                  <a:cubicBezTo>
                    <a:pt x="17789" y="3810"/>
                    <a:pt x="18051" y="3977"/>
                    <a:pt x="18265" y="4108"/>
                  </a:cubicBezTo>
                  <a:cubicBezTo>
                    <a:pt x="18682" y="4382"/>
                    <a:pt x="18920" y="4525"/>
                    <a:pt x="18920" y="4525"/>
                  </a:cubicBezTo>
                  <a:cubicBezTo>
                    <a:pt x="18920" y="4525"/>
                    <a:pt x="18694" y="4358"/>
                    <a:pt x="18217" y="4001"/>
                  </a:cubicBezTo>
                  <a:cubicBezTo>
                    <a:pt x="18027" y="3858"/>
                    <a:pt x="17777" y="3679"/>
                    <a:pt x="17479" y="3477"/>
                  </a:cubicBezTo>
                  <a:cubicBezTo>
                    <a:pt x="17181" y="3287"/>
                    <a:pt x="16848" y="3048"/>
                    <a:pt x="16455" y="2846"/>
                  </a:cubicBezTo>
                  <a:cubicBezTo>
                    <a:pt x="16253" y="2727"/>
                    <a:pt x="16050" y="2608"/>
                    <a:pt x="15836" y="2489"/>
                  </a:cubicBezTo>
                  <a:cubicBezTo>
                    <a:pt x="15634" y="2370"/>
                    <a:pt x="15396" y="2263"/>
                    <a:pt x="15157" y="2144"/>
                  </a:cubicBezTo>
                  <a:cubicBezTo>
                    <a:pt x="14693" y="1905"/>
                    <a:pt x="14157" y="1703"/>
                    <a:pt x="13610" y="1465"/>
                  </a:cubicBezTo>
                  <a:cubicBezTo>
                    <a:pt x="12490" y="1024"/>
                    <a:pt x="11228" y="643"/>
                    <a:pt x="9871" y="370"/>
                  </a:cubicBezTo>
                  <a:cubicBezTo>
                    <a:pt x="8514" y="119"/>
                    <a:pt x="7192" y="12"/>
                    <a:pt x="600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56"/>
            <p:cNvSpPr/>
            <p:nvPr/>
          </p:nvSpPr>
          <p:spPr>
            <a:xfrm>
              <a:off x="4331475" y="2783675"/>
              <a:ext cx="317625" cy="61175"/>
            </a:xfrm>
            <a:custGeom>
              <a:avLst/>
              <a:gdLst/>
              <a:ahLst/>
              <a:cxnLst/>
              <a:rect l="l" t="t" r="r" b="b"/>
              <a:pathLst>
                <a:path w="12705" h="2447" extrusionOk="0">
                  <a:moveTo>
                    <a:pt x="4710" y="0"/>
                  </a:moveTo>
                  <a:cubicBezTo>
                    <a:pt x="4454" y="0"/>
                    <a:pt x="4205" y="7"/>
                    <a:pt x="3966" y="18"/>
                  </a:cubicBezTo>
                  <a:cubicBezTo>
                    <a:pt x="3156" y="65"/>
                    <a:pt x="2442" y="149"/>
                    <a:pt x="1870" y="268"/>
                  </a:cubicBezTo>
                  <a:cubicBezTo>
                    <a:pt x="1572" y="315"/>
                    <a:pt x="1310" y="387"/>
                    <a:pt x="1072" y="446"/>
                  </a:cubicBezTo>
                  <a:cubicBezTo>
                    <a:pt x="858" y="494"/>
                    <a:pt x="656" y="553"/>
                    <a:pt x="501" y="613"/>
                  </a:cubicBezTo>
                  <a:lnTo>
                    <a:pt x="1" y="780"/>
                  </a:lnTo>
                  <a:cubicBezTo>
                    <a:pt x="1" y="780"/>
                    <a:pt x="179" y="732"/>
                    <a:pt x="513" y="672"/>
                  </a:cubicBezTo>
                  <a:cubicBezTo>
                    <a:pt x="679" y="637"/>
                    <a:pt x="870" y="601"/>
                    <a:pt x="1108" y="565"/>
                  </a:cubicBezTo>
                  <a:cubicBezTo>
                    <a:pt x="1334" y="530"/>
                    <a:pt x="1596" y="494"/>
                    <a:pt x="1894" y="458"/>
                  </a:cubicBezTo>
                  <a:cubicBezTo>
                    <a:pt x="2477" y="387"/>
                    <a:pt x="3192" y="339"/>
                    <a:pt x="3966" y="339"/>
                  </a:cubicBezTo>
                  <a:cubicBezTo>
                    <a:pt x="4751" y="339"/>
                    <a:pt x="5609" y="387"/>
                    <a:pt x="6502" y="506"/>
                  </a:cubicBezTo>
                  <a:cubicBezTo>
                    <a:pt x="7395" y="625"/>
                    <a:pt x="8228" y="803"/>
                    <a:pt x="8978" y="994"/>
                  </a:cubicBezTo>
                  <a:cubicBezTo>
                    <a:pt x="9728" y="1208"/>
                    <a:pt x="10395" y="1423"/>
                    <a:pt x="10943" y="1649"/>
                  </a:cubicBezTo>
                  <a:cubicBezTo>
                    <a:pt x="11228" y="1756"/>
                    <a:pt x="11466" y="1875"/>
                    <a:pt x="11693" y="1958"/>
                  </a:cubicBezTo>
                  <a:cubicBezTo>
                    <a:pt x="11919" y="2054"/>
                    <a:pt x="12098" y="2149"/>
                    <a:pt x="12240" y="2220"/>
                  </a:cubicBezTo>
                  <a:cubicBezTo>
                    <a:pt x="12538" y="2363"/>
                    <a:pt x="12705" y="2446"/>
                    <a:pt x="12705" y="2446"/>
                  </a:cubicBezTo>
                  <a:cubicBezTo>
                    <a:pt x="12705" y="2446"/>
                    <a:pt x="12550" y="2351"/>
                    <a:pt x="12264" y="2161"/>
                  </a:cubicBezTo>
                  <a:cubicBezTo>
                    <a:pt x="12133" y="2065"/>
                    <a:pt x="11955" y="1958"/>
                    <a:pt x="11752" y="1839"/>
                  </a:cubicBezTo>
                  <a:cubicBezTo>
                    <a:pt x="11538" y="1744"/>
                    <a:pt x="11300" y="1589"/>
                    <a:pt x="11038" y="1470"/>
                  </a:cubicBezTo>
                  <a:cubicBezTo>
                    <a:pt x="10502" y="1208"/>
                    <a:pt x="9847" y="934"/>
                    <a:pt x="9085" y="684"/>
                  </a:cubicBezTo>
                  <a:cubicBezTo>
                    <a:pt x="8323" y="446"/>
                    <a:pt x="7466" y="232"/>
                    <a:pt x="6549" y="125"/>
                  </a:cubicBezTo>
                  <a:cubicBezTo>
                    <a:pt x="5912" y="34"/>
                    <a:pt x="5292" y="0"/>
                    <a:pt x="47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56"/>
            <p:cNvSpPr/>
            <p:nvPr/>
          </p:nvSpPr>
          <p:spPr>
            <a:xfrm>
              <a:off x="4752075" y="2896925"/>
              <a:ext cx="521225" cy="225350"/>
            </a:xfrm>
            <a:custGeom>
              <a:avLst/>
              <a:gdLst/>
              <a:ahLst/>
              <a:cxnLst/>
              <a:rect l="l" t="t" r="r" b="b"/>
              <a:pathLst>
                <a:path w="20849" h="9014" extrusionOk="0">
                  <a:moveTo>
                    <a:pt x="0" y="0"/>
                  </a:moveTo>
                  <a:cubicBezTo>
                    <a:pt x="1" y="0"/>
                    <a:pt x="1144" y="572"/>
                    <a:pt x="2989" y="1500"/>
                  </a:cubicBezTo>
                  <a:cubicBezTo>
                    <a:pt x="4822" y="2441"/>
                    <a:pt x="7370" y="3715"/>
                    <a:pt x="10180" y="5144"/>
                  </a:cubicBezTo>
                  <a:cubicBezTo>
                    <a:pt x="11585" y="5846"/>
                    <a:pt x="12907" y="6549"/>
                    <a:pt x="14157" y="7120"/>
                  </a:cubicBezTo>
                  <a:cubicBezTo>
                    <a:pt x="15395" y="7691"/>
                    <a:pt x="16550" y="8156"/>
                    <a:pt x="17550" y="8430"/>
                  </a:cubicBezTo>
                  <a:cubicBezTo>
                    <a:pt x="18550" y="8727"/>
                    <a:pt x="19360" y="8882"/>
                    <a:pt x="19943" y="8942"/>
                  </a:cubicBezTo>
                  <a:cubicBezTo>
                    <a:pt x="20241" y="8989"/>
                    <a:pt x="20467" y="8989"/>
                    <a:pt x="20610" y="9001"/>
                  </a:cubicBezTo>
                  <a:cubicBezTo>
                    <a:pt x="20777" y="9013"/>
                    <a:pt x="20848" y="9013"/>
                    <a:pt x="20848" y="9013"/>
                  </a:cubicBezTo>
                  <a:cubicBezTo>
                    <a:pt x="20848" y="9013"/>
                    <a:pt x="20777" y="9013"/>
                    <a:pt x="20634" y="8989"/>
                  </a:cubicBezTo>
                  <a:cubicBezTo>
                    <a:pt x="20479" y="8965"/>
                    <a:pt x="20253" y="8942"/>
                    <a:pt x="19979" y="8882"/>
                  </a:cubicBezTo>
                  <a:cubicBezTo>
                    <a:pt x="19407" y="8787"/>
                    <a:pt x="18586" y="8596"/>
                    <a:pt x="17622" y="8251"/>
                  </a:cubicBezTo>
                  <a:cubicBezTo>
                    <a:pt x="16645" y="7918"/>
                    <a:pt x="15526" y="7441"/>
                    <a:pt x="14300" y="6822"/>
                  </a:cubicBezTo>
                  <a:cubicBezTo>
                    <a:pt x="13085" y="6215"/>
                    <a:pt x="11764" y="5501"/>
                    <a:pt x="10359" y="4786"/>
                  </a:cubicBezTo>
                  <a:cubicBezTo>
                    <a:pt x="7549" y="3358"/>
                    <a:pt x="4953" y="2155"/>
                    <a:pt x="3072" y="1322"/>
                  </a:cubicBezTo>
                  <a:cubicBezTo>
                    <a:pt x="1191" y="476"/>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56"/>
            <p:cNvSpPr/>
            <p:nvPr/>
          </p:nvSpPr>
          <p:spPr>
            <a:xfrm>
              <a:off x="4671700" y="2720700"/>
              <a:ext cx="519425" cy="273575"/>
            </a:xfrm>
            <a:custGeom>
              <a:avLst/>
              <a:gdLst/>
              <a:ahLst/>
              <a:cxnLst/>
              <a:rect l="l" t="t" r="r" b="b"/>
              <a:pathLst>
                <a:path w="20777" h="10943" extrusionOk="0">
                  <a:moveTo>
                    <a:pt x="1" y="1"/>
                  </a:moveTo>
                  <a:lnTo>
                    <a:pt x="1" y="1"/>
                  </a:lnTo>
                  <a:cubicBezTo>
                    <a:pt x="1" y="1"/>
                    <a:pt x="322" y="96"/>
                    <a:pt x="894" y="274"/>
                  </a:cubicBezTo>
                  <a:cubicBezTo>
                    <a:pt x="1036" y="322"/>
                    <a:pt x="1191" y="382"/>
                    <a:pt x="1370" y="417"/>
                  </a:cubicBezTo>
                  <a:cubicBezTo>
                    <a:pt x="1537" y="477"/>
                    <a:pt x="1727" y="560"/>
                    <a:pt x="1918" y="632"/>
                  </a:cubicBezTo>
                  <a:cubicBezTo>
                    <a:pt x="2310" y="798"/>
                    <a:pt x="2763" y="941"/>
                    <a:pt x="3239" y="1179"/>
                  </a:cubicBezTo>
                  <a:cubicBezTo>
                    <a:pt x="3477" y="1286"/>
                    <a:pt x="3739" y="1406"/>
                    <a:pt x="4001" y="1525"/>
                  </a:cubicBezTo>
                  <a:cubicBezTo>
                    <a:pt x="4275" y="1644"/>
                    <a:pt x="4525" y="1787"/>
                    <a:pt x="4811" y="1941"/>
                  </a:cubicBezTo>
                  <a:cubicBezTo>
                    <a:pt x="5370" y="2227"/>
                    <a:pt x="5942" y="2560"/>
                    <a:pt x="6549" y="2918"/>
                  </a:cubicBezTo>
                  <a:cubicBezTo>
                    <a:pt x="7752" y="3656"/>
                    <a:pt x="9037" y="4513"/>
                    <a:pt x="10383" y="5418"/>
                  </a:cubicBezTo>
                  <a:cubicBezTo>
                    <a:pt x="11740" y="6335"/>
                    <a:pt x="13038" y="7192"/>
                    <a:pt x="14240" y="7942"/>
                  </a:cubicBezTo>
                  <a:cubicBezTo>
                    <a:pt x="14848" y="8299"/>
                    <a:pt x="15419" y="8633"/>
                    <a:pt x="15979" y="8930"/>
                  </a:cubicBezTo>
                  <a:cubicBezTo>
                    <a:pt x="16265" y="9085"/>
                    <a:pt x="16515" y="9228"/>
                    <a:pt x="16788" y="9371"/>
                  </a:cubicBezTo>
                  <a:cubicBezTo>
                    <a:pt x="17050" y="9490"/>
                    <a:pt x="17312" y="9609"/>
                    <a:pt x="17550" y="9728"/>
                  </a:cubicBezTo>
                  <a:cubicBezTo>
                    <a:pt x="18027" y="9966"/>
                    <a:pt x="18491" y="10121"/>
                    <a:pt x="18872" y="10288"/>
                  </a:cubicBezTo>
                  <a:cubicBezTo>
                    <a:pt x="19063" y="10383"/>
                    <a:pt x="19241" y="10454"/>
                    <a:pt x="19420" y="10514"/>
                  </a:cubicBezTo>
                  <a:cubicBezTo>
                    <a:pt x="19598" y="10573"/>
                    <a:pt x="19753" y="10621"/>
                    <a:pt x="19896" y="10657"/>
                  </a:cubicBezTo>
                  <a:cubicBezTo>
                    <a:pt x="20467" y="10835"/>
                    <a:pt x="20777" y="10942"/>
                    <a:pt x="20777" y="10942"/>
                  </a:cubicBezTo>
                  <a:cubicBezTo>
                    <a:pt x="20777" y="10942"/>
                    <a:pt x="20479" y="10823"/>
                    <a:pt x="19932" y="10585"/>
                  </a:cubicBezTo>
                  <a:cubicBezTo>
                    <a:pt x="19789" y="10526"/>
                    <a:pt x="19634" y="10466"/>
                    <a:pt x="19467" y="10407"/>
                  </a:cubicBezTo>
                  <a:cubicBezTo>
                    <a:pt x="19301" y="10335"/>
                    <a:pt x="19122" y="10240"/>
                    <a:pt x="18932" y="10157"/>
                  </a:cubicBezTo>
                  <a:cubicBezTo>
                    <a:pt x="18539" y="9978"/>
                    <a:pt x="18098" y="9799"/>
                    <a:pt x="17634" y="9526"/>
                  </a:cubicBezTo>
                  <a:cubicBezTo>
                    <a:pt x="17396" y="9407"/>
                    <a:pt x="17146" y="9276"/>
                    <a:pt x="16896" y="9145"/>
                  </a:cubicBezTo>
                  <a:cubicBezTo>
                    <a:pt x="16622" y="8990"/>
                    <a:pt x="16372" y="8847"/>
                    <a:pt x="16098" y="8680"/>
                  </a:cubicBezTo>
                  <a:cubicBezTo>
                    <a:pt x="15562" y="8383"/>
                    <a:pt x="15002" y="8013"/>
                    <a:pt x="14407" y="7644"/>
                  </a:cubicBezTo>
                  <a:cubicBezTo>
                    <a:pt x="13217" y="6870"/>
                    <a:pt x="11954" y="6001"/>
                    <a:pt x="10597" y="5085"/>
                  </a:cubicBezTo>
                  <a:cubicBezTo>
                    <a:pt x="9252" y="4168"/>
                    <a:pt x="7942" y="3334"/>
                    <a:pt x="6716" y="2620"/>
                  </a:cubicBezTo>
                  <a:cubicBezTo>
                    <a:pt x="6085" y="2287"/>
                    <a:pt x="5501" y="1953"/>
                    <a:pt x="4930" y="1691"/>
                  </a:cubicBezTo>
                  <a:cubicBezTo>
                    <a:pt x="4644" y="1548"/>
                    <a:pt x="4370" y="1417"/>
                    <a:pt x="4108" y="1298"/>
                  </a:cubicBezTo>
                  <a:cubicBezTo>
                    <a:pt x="3834" y="1191"/>
                    <a:pt x="3584" y="1096"/>
                    <a:pt x="3334" y="989"/>
                  </a:cubicBezTo>
                  <a:cubicBezTo>
                    <a:pt x="2846" y="774"/>
                    <a:pt x="2370" y="644"/>
                    <a:pt x="1965" y="513"/>
                  </a:cubicBezTo>
                  <a:cubicBezTo>
                    <a:pt x="1751" y="453"/>
                    <a:pt x="1572" y="382"/>
                    <a:pt x="1394" y="334"/>
                  </a:cubicBezTo>
                  <a:cubicBezTo>
                    <a:pt x="1215" y="286"/>
                    <a:pt x="1060" y="239"/>
                    <a:pt x="905" y="215"/>
                  </a:cubicBezTo>
                  <a:cubicBezTo>
                    <a:pt x="322" y="84"/>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56"/>
            <p:cNvSpPr/>
            <p:nvPr/>
          </p:nvSpPr>
          <p:spPr>
            <a:xfrm>
              <a:off x="4713075" y="2707000"/>
              <a:ext cx="304225" cy="181000"/>
            </a:xfrm>
            <a:custGeom>
              <a:avLst/>
              <a:gdLst/>
              <a:ahLst/>
              <a:cxnLst/>
              <a:rect l="l" t="t" r="r" b="b"/>
              <a:pathLst>
                <a:path w="12169" h="7240" extrusionOk="0">
                  <a:moveTo>
                    <a:pt x="1" y="1"/>
                  </a:moveTo>
                  <a:lnTo>
                    <a:pt x="501" y="251"/>
                  </a:lnTo>
                  <a:cubicBezTo>
                    <a:pt x="834" y="406"/>
                    <a:pt x="1286" y="644"/>
                    <a:pt x="1858" y="941"/>
                  </a:cubicBezTo>
                  <a:cubicBezTo>
                    <a:pt x="3001" y="1537"/>
                    <a:pt x="4549" y="2382"/>
                    <a:pt x="6228" y="3382"/>
                  </a:cubicBezTo>
                  <a:cubicBezTo>
                    <a:pt x="7918" y="4382"/>
                    <a:pt x="9407" y="5347"/>
                    <a:pt x="10466" y="6061"/>
                  </a:cubicBezTo>
                  <a:cubicBezTo>
                    <a:pt x="11002" y="6418"/>
                    <a:pt x="11419" y="6716"/>
                    <a:pt x="11716" y="6918"/>
                  </a:cubicBezTo>
                  <a:cubicBezTo>
                    <a:pt x="12014" y="7121"/>
                    <a:pt x="12169" y="7240"/>
                    <a:pt x="12169" y="7240"/>
                  </a:cubicBezTo>
                  <a:cubicBezTo>
                    <a:pt x="12169" y="7240"/>
                    <a:pt x="12026" y="7097"/>
                    <a:pt x="11728" y="6859"/>
                  </a:cubicBezTo>
                  <a:cubicBezTo>
                    <a:pt x="11454" y="6621"/>
                    <a:pt x="11050" y="6299"/>
                    <a:pt x="10550" y="5894"/>
                  </a:cubicBezTo>
                  <a:cubicBezTo>
                    <a:pt x="9537" y="5097"/>
                    <a:pt x="8109" y="4049"/>
                    <a:pt x="6406" y="3037"/>
                  </a:cubicBezTo>
                  <a:cubicBezTo>
                    <a:pt x="4727" y="2025"/>
                    <a:pt x="3120" y="1263"/>
                    <a:pt x="1929" y="763"/>
                  </a:cubicBezTo>
                  <a:cubicBezTo>
                    <a:pt x="1334" y="513"/>
                    <a:pt x="858" y="310"/>
                    <a:pt x="513" y="191"/>
                  </a:cubicBezTo>
                  <a:cubicBezTo>
                    <a:pt x="191"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56"/>
            <p:cNvSpPr/>
            <p:nvPr/>
          </p:nvSpPr>
          <p:spPr>
            <a:xfrm>
              <a:off x="3092050" y="2249900"/>
              <a:ext cx="231600" cy="83575"/>
            </a:xfrm>
            <a:custGeom>
              <a:avLst/>
              <a:gdLst/>
              <a:ahLst/>
              <a:cxnLst/>
              <a:rect l="l" t="t" r="r" b="b"/>
              <a:pathLst>
                <a:path w="9264" h="3343" extrusionOk="0">
                  <a:moveTo>
                    <a:pt x="9256" y="303"/>
                  </a:moveTo>
                  <a:lnTo>
                    <a:pt x="9256" y="303"/>
                  </a:lnTo>
                  <a:cubicBezTo>
                    <a:pt x="9261" y="305"/>
                    <a:pt x="9263" y="307"/>
                    <a:pt x="9263" y="307"/>
                  </a:cubicBezTo>
                  <a:lnTo>
                    <a:pt x="9256" y="303"/>
                  </a:lnTo>
                  <a:close/>
                  <a:moveTo>
                    <a:pt x="8613" y="0"/>
                  </a:moveTo>
                  <a:cubicBezTo>
                    <a:pt x="8554" y="0"/>
                    <a:pt x="8492" y="9"/>
                    <a:pt x="8430" y="33"/>
                  </a:cubicBezTo>
                  <a:cubicBezTo>
                    <a:pt x="8346" y="68"/>
                    <a:pt x="8239" y="140"/>
                    <a:pt x="8180" y="259"/>
                  </a:cubicBezTo>
                  <a:cubicBezTo>
                    <a:pt x="8120" y="378"/>
                    <a:pt x="8120" y="485"/>
                    <a:pt x="8061" y="509"/>
                  </a:cubicBezTo>
                  <a:cubicBezTo>
                    <a:pt x="8033" y="537"/>
                    <a:pt x="7989" y="548"/>
                    <a:pt x="7933" y="548"/>
                  </a:cubicBezTo>
                  <a:cubicBezTo>
                    <a:pt x="7893" y="548"/>
                    <a:pt x="7848" y="543"/>
                    <a:pt x="7799" y="533"/>
                  </a:cubicBezTo>
                  <a:cubicBezTo>
                    <a:pt x="7680" y="521"/>
                    <a:pt x="7537" y="473"/>
                    <a:pt x="7382" y="473"/>
                  </a:cubicBezTo>
                  <a:cubicBezTo>
                    <a:pt x="7287" y="473"/>
                    <a:pt x="7180" y="485"/>
                    <a:pt x="7096" y="545"/>
                  </a:cubicBezTo>
                  <a:cubicBezTo>
                    <a:pt x="7001" y="604"/>
                    <a:pt x="6941" y="723"/>
                    <a:pt x="6918" y="783"/>
                  </a:cubicBezTo>
                  <a:cubicBezTo>
                    <a:pt x="6870" y="902"/>
                    <a:pt x="6799" y="973"/>
                    <a:pt x="6691" y="1057"/>
                  </a:cubicBezTo>
                  <a:cubicBezTo>
                    <a:pt x="6477" y="1188"/>
                    <a:pt x="6168" y="1247"/>
                    <a:pt x="5846" y="1319"/>
                  </a:cubicBezTo>
                  <a:cubicBezTo>
                    <a:pt x="5513" y="1390"/>
                    <a:pt x="5179" y="1485"/>
                    <a:pt x="4834" y="1569"/>
                  </a:cubicBezTo>
                  <a:cubicBezTo>
                    <a:pt x="3453" y="1950"/>
                    <a:pt x="2239" y="2378"/>
                    <a:pt x="1381" y="2735"/>
                  </a:cubicBezTo>
                  <a:cubicBezTo>
                    <a:pt x="512" y="3093"/>
                    <a:pt x="0" y="3343"/>
                    <a:pt x="0" y="3343"/>
                  </a:cubicBezTo>
                  <a:cubicBezTo>
                    <a:pt x="0" y="3343"/>
                    <a:pt x="548" y="3176"/>
                    <a:pt x="1453" y="2950"/>
                  </a:cubicBezTo>
                  <a:cubicBezTo>
                    <a:pt x="2346" y="2700"/>
                    <a:pt x="3560" y="2354"/>
                    <a:pt x="4941" y="1985"/>
                  </a:cubicBezTo>
                  <a:cubicBezTo>
                    <a:pt x="5275" y="1902"/>
                    <a:pt x="5608" y="1807"/>
                    <a:pt x="5929" y="1723"/>
                  </a:cubicBezTo>
                  <a:cubicBezTo>
                    <a:pt x="6251" y="1628"/>
                    <a:pt x="6584" y="1569"/>
                    <a:pt x="6882" y="1342"/>
                  </a:cubicBezTo>
                  <a:cubicBezTo>
                    <a:pt x="7037" y="1247"/>
                    <a:pt x="7156" y="1069"/>
                    <a:pt x="7203" y="914"/>
                  </a:cubicBezTo>
                  <a:cubicBezTo>
                    <a:pt x="7227" y="842"/>
                    <a:pt x="7227" y="830"/>
                    <a:pt x="7263" y="795"/>
                  </a:cubicBezTo>
                  <a:cubicBezTo>
                    <a:pt x="7287" y="771"/>
                    <a:pt x="7322" y="747"/>
                    <a:pt x="7370" y="747"/>
                  </a:cubicBezTo>
                  <a:cubicBezTo>
                    <a:pt x="7477" y="747"/>
                    <a:pt x="7620" y="771"/>
                    <a:pt x="7751" y="783"/>
                  </a:cubicBezTo>
                  <a:cubicBezTo>
                    <a:pt x="7773" y="783"/>
                    <a:pt x="7796" y="783"/>
                    <a:pt x="7819" y="783"/>
                  </a:cubicBezTo>
                  <a:cubicBezTo>
                    <a:pt x="7937" y="783"/>
                    <a:pt x="8071" y="775"/>
                    <a:pt x="8180" y="676"/>
                  </a:cubicBezTo>
                  <a:cubicBezTo>
                    <a:pt x="8239" y="616"/>
                    <a:pt x="8263" y="545"/>
                    <a:pt x="8287" y="485"/>
                  </a:cubicBezTo>
                  <a:cubicBezTo>
                    <a:pt x="8299" y="426"/>
                    <a:pt x="8299" y="366"/>
                    <a:pt x="8311" y="330"/>
                  </a:cubicBezTo>
                  <a:cubicBezTo>
                    <a:pt x="8346" y="247"/>
                    <a:pt x="8406" y="187"/>
                    <a:pt x="8477" y="152"/>
                  </a:cubicBezTo>
                  <a:cubicBezTo>
                    <a:pt x="8546" y="120"/>
                    <a:pt x="8614" y="110"/>
                    <a:pt x="8679" y="110"/>
                  </a:cubicBezTo>
                  <a:cubicBezTo>
                    <a:pt x="8762" y="110"/>
                    <a:pt x="8840" y="127"/>
                    <a:pt x="8906" y="140"/>
                  </a:cubicBezTo>
                  <a:cubicBezTo>
                    <a:pt x="9025" y="187"/>
                    <a:pt x="9120" y="235"/>
                    <a:pt x="9180" y="259"/>
                  </a:cubicBezTo>
                  <a:lnTo>
                    <a:pt x="9256" y="303"/>
                  </a:lnTo>
                  <a:lnTo>
                    <a:pt x="9256" y="303"/>
                  </a:lnTo>
                  <a:cubicBezTo>
                    <a:pt x="9246" y="296"/>
                    <a:pt x="9222" y="280"/>
                    <a:pt x="9180" y="247"/>
                  </a:cubicBezTo>
                  <a:cubicBezTo>
                    <a:pt x="9132" y="199"/>
                    <a:pt x="9037" y="140"/>
                    <a:pt x="8918" y="80"/>
                  </a:cubicBezTo>
                  <a:cubicBezTo>
                    <a:pt x="8846" y="40"/>
                    <a:pt x="8736" y="0"/>
                    <a:pt x="861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56"/>
            <p:cNvSpPr/>
            <p:nvPr/>
          </p:nvSpPr>
          <p:spPr>
            <a:xfrm>
              <a:off x="3148900" y="2310525"/>
              <a:ext cx="417925" cy="144400"/>
            </a:xfrm>
            <a:custGeom>
              <a:avLst/>
              <a:gdLst/>
              <a:ahLst/>
              <a:cxnLst/>
              <a:rect l="l" t="t" r="r" b="b"/>
              <a:pathLst>
                <a:path w="16717" h="5776" extrusionOk="0">
                  <a:moveTo>
                    <a:pt x="0" y="1"/>
                  </a:moveTo>
                  <a:cubicBezTo>
                    <a:pt x="0" y="1"/>
                    <a:pt x="227" y="132"/>
                    <a:pt x="607" y="346"/>
                  </a:cubicBezTo>
                  <a:cubicBezTo>
                    <a:pt x="1000" y="572"/>
                    <a:pt x="1560" y="894"/>
                    <a:pt x="2274" y="1263"/>
                  </a:cubicBezTo>
                  <a:cubicBezTo>
                    <a:pt x="3703" y="2001"/>
                    <a:pt x="5739" y="2942"/>
                    <a:pt x="8061" y="3751"/>
                  </a:cubicBezTo>
                  <a:cubicBezTo>
                    <a:pt x="10406" y="4549"/>
                    <a:pt x="12573" y="5073"/>
                    <a:pt x="14157" y="5371"/>
                  </a:cubicBezTo>
                  <a:cubicBezTo>
                    <a:pt x="14943" y="5513"/>
                    <a:pt x="15586" y="5621"/>
                    <a:pt x="16026" y="5680"/>
                  </a:cubicBezTo>
                  <a:cubicBezTo>
                    <a:pt x="16455" y="5740"/>
                    <a:pt x="16717" y="5775"/>
                    <a:pt x="16717" y="5775"/>
                  </a:cubicBezTo>
                  <a:cubicBezTo>
                    <a:pt x="16717" y="5775"/>
                    <a:pt x="16478" y="5728"/>
                    <a:pt x="16026" y="5621"/>
                  </a:cubicBezTo>
                  <a:cubicBezTo>
                    <a:pt x="15597" y="5537"/>
                    <a:pt x="14954" y="5371"/>
                    <a:pt x="14181" y="5180"/>
                  </a:cubicBezTo>
                  <a:cubicBezTo>
                    <a:pt x="12621" y="4775"/>
                    <a:pt x="10490" y="4168"/>
                    <a:pt x="8180" y="3370"/>
                  </a:cubicBezTo>
                  <a:cubicBezTo>
                    <a:pt x="5858" y="2573"/>
                    <a:pt x="3822" y="1739"/>
                    <a:pt x="2346" y="1084"/>
                  </a:cubicBezTo>
                  <a:cubicBezTo>
                    <a:pt x="1619" y="751"/>
                    <a:pt x="1024" y="489"/>
                    <a:pt x="619" y="298"/>
                  </a:cubicBezTo>
                  <a:cubicBezTo>
                    <a:pt x="227" y="96"/>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56"/>
            <p:cNvSpPr/>
            <p:nvPr/>
          </p:nvSpPr>
          <p:spPr>
            <a:xfrm>
              <a:off x="3202475" y="2295950"/>
              <a:ext cx="157475" cy="53300"/>
            </a:xfrm>
            <a:custGeom>
              <a:avLst/>
              <a:gdLst/>
              <a:ahLst/>
              <a:cxnLst/>
              <a:rect l="l" t="t" r="r" b="b"/>
              <a:pathLst>
                <a:path w="6299" h="2132" extrusionOk="0">
                  <a:moveTo>
                    <a:pt x="0" y="0"/>
                  </a:moveTo>
                  <a:cubicBezTo>
                    <a:pt x="0" y="0"/>
                    <a:pt x="310" y="215"/>
                    <a:pt x="834" y="512"/>
                  </a:cubicBezTo>
                  <a:cubicBezTo>
                    <a:pt x="1358" y="834"/>
                    <a:pt x="2108" y="1203"/>
                    <a:pt x="2989" y="1501"/>
                  </a:cubicBezTo>
                  <a:cubicBezTo>
                    <a:pt x="3882" y="1798"/>
                    <a:pt x="4703" y="1965"/>
                    <a:pt x="5311" y="2036"/>
                  </a:cubicBezTo>
                  <a:cubicBezTo>
                    <a:pt x="5918" y="2132"/>
                    <a:pt x="6299" y="2132"/>
                    <a:pt x="6299" y="2132"/>
                  </a:cubicBezTo>
                  <a:cubicBezTo>
                    <a:pt x="6299" y="2132"/>
                    <a:pt x="5942" y="2024"/>
                    <a:pt x="5334" y="1846"/>
                  </a:cubicBezTo>
                  <a:cubicBezTo>
                    <a:pt x="4763" y="1667"/>
                    <a:pt x="3965" y="1429"/>
                    <a:pt x="3108" y="1132"/>
                  </a:cubicBezTo>
                  <a:cubicBezTo>
                    <a:pt x="2251" y="834"/>
                    <a:pt x="1465" y="548"/>
                    <a:pt x="905" y="334"/>
                  </a:cubicBezTo>
                  <a:cubicBezTo>
                    <a:pt x="358" y="131"/>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56"/>
            <p:cNvSpPr/>
            <p:nvPr/>
          </p:nvSpPr>
          <p:spPr>
            <a:xfrm>
              <a:off x="3350400" y="2308150"/>
              <a:ext cx="753100" cy="336375"/>
            </a:xfrm>
            <a:custGeom>
              <a:avLst/>
              <a:gdLst/>
              <a:ahLst/>
              <a:cxnLst/>
              <a:rect l="l" t="t" r="r" b="b"/>
              <a:pathLst>
                <a:path w="30124" h="13455" extrusionOk="0">
                  <a:moveTo>
                    <a:pt x="1" y="1"/>
                  </a:moveTo>
                  <a:lnTo>
                    <a:pt x="1" y="1"/>
                  </a:lnTo>
                  <a:cubicBezTo>
                    <a:pt x="1" y="1"/>
                    <a:pt x="418" y="215"/>
                    <a:pt x="1179" y="584"/>
                  </a:cubicBezTo>
                  <a:cubicBezTo>
                    <a:pt x="1941" y="953"/>
                    <a:pt x="3037" y="1477"/>
                    <a:pt x="4442" y="2060"/>
                  </a:cubicBezTo>
                  <a:cubicBezTo>
                    <a:pt x="5835" y="2632"/>
                    <a:pt x="7526" y="3275"/>
                    <a:pt x="9442" y="3846"/>
                  </a:cubicBezTo>
                  <a:cubicBezTo>
                    <a:pt x="11359" y="4406"/>
                    <a:pt x="13491" y="4894"/>
                    <a:pt x="15705" y="5513"/>
                  </a:cubicBezTo>
                  <a:cubicBezTo>
                    <a:pt x="17908" y="6120"/>
                    <a:pt x="19979" y="6859"/>
                    <a:pt x="21730" y="7775"/>
                  </a:cubicBezTo>
                  <a:cubicBezTo>
                    <a:pt x="23504" y="8668"/>
                    <a:pt x="25004" y="9645"/>
                    <a:pt x="26242" y="10514"/>
                  </a:cubicBezTo>
                  <a:cubicBezTo>
                    <a:pt x="27480" y="11371"/>
                    <a:pt x="28433" y="12121"/>
                    <a:pt x="29100" y="12633"/>
                  </a:cubicBezTo>
                  <a:cubicBezTo>
                    <a:pt x="29754" y="13169"/>
                    <a:pt x="30124" y="13455"/>
                    <a:pt x="30124" y="13455"/>
                  </a:cubicBezTo>
                  <a:cubicBezTo>
                    <a:pt x="30124" y="13455"/>
                    <a:pt x="29766" y="13145"/>
                    <a:pt x="29135" y="12597"/>
                  </a:cubicBezTo>
                  <a:cubicBezTo>
                    <a:pt x="28492" y="12038"/>
                    <a:pt x="27552" y="11252"/>
                    <a:pt x="26349" y="10347"/>
                  </a:cubicBezTo>
                  <a:cubicBezTo>
                    <a:pt x="25147" y="9442"/>
                    <a:pt x="23658" y="8406"/>
                    <a:pt x="21884" y="7478"/>
                  </a:cubicBezTo>
                  <a:cubicBezTo>
                    <a:pt x="20122" y="6525"/>
                    <a:pt x="18027" y="5751"/>
                    <a:pt x="15812" y="5132"/>
                  </a:cubicBezTo>
                  <a:cubicBezTo>
                    <a:pt x="13598" y="4513"/>
                    <a:pt x="11455" y="4049"/>
                    <a:pt x="9526" y="3525"/>
                  </a:cubicBezTo>
                  <a:cubicBezTo>
                    <a:pt x="7609" y="3025"/>
                    <a:pt x="5930" y="2429"/>
                    <a:pt x="4513" y="1894"/>
                  </a:cubicBezTo>
                  <a:cubicBezTo>
                    <a:pt x="3096" y="1358"/>
                    <a:pt x="1989" y="882"/>
                    <a:pt x="1215" y="536"/>
                  </a:cubicBezTo>
                  <a:cubicBezTo>
                    <a:pt x="441" y="19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56"/>
            <p:cNvSpPr/>
            <p:nvPr/>
          </p:nvSpPr>
          <p:spPr>
            <a:xfrm>
              <a:off x="3711475" y="2464725"/>
              <a:ext cx="299450" cy="144375"/>
            </a:xfrm>
            <a:custGeom>
              <a:avLst/>
              <a:gdLst/>
              <a:ahLst/>
              <a:cxnLst/>
              <a:rect l="l" t="t" r="r" b="b"/>
              <a:pathLst>
                <a:path w="11978" h="5775" extrusionOk="0">
                  <a:moveTo>
                    <a:pt x="0" y="0"/>
                  </a:moveTo>
                  <a:cubicBezTo>
                    <a:pt x="0" y="0"/>
                    <a:pt x="179" y="48"/>
                    <a:pt x="500" y="131"/>
                  </a:cubicBezTo>
                  <a:cubicBezTo>
                    <a:pt x="833" y="226"/>
                    <a:pt x="1310" y="357"/>
                    <a:pt x="1893" y="536"/>
                  </a:cubicBezTo>
                  <a:cubicBezTo>
                    <a:pt x="3048" y="893"/>
                    <a:pt x="4608" y="1477"/>
                    <a:pt x="6275" y="2274"/>
                  </a:cubicBezTo>
                  <a:cubicBezTo>
                    <a:pt x="7930" y="3084"/>
                    <a:pt x="9370" y="3941"/>
                    <a:pt x="10370" y="4632"/>
                  </a:cubicBezTo>
                  <a:cubicBezTo>
                    <a:pt x="10882" y="4977"/>
                    <a:pt x="11275" y="5263"/>
                    <a:pt x="11549" y="5465"/>
                  </a:cubicBezTo>
                  <a:cubicBezTo>
                    <a:pt x="11835" y="5656"/>
                    <a:pt x="11978" y="5775"/>
                    <a:pt x="11978" y="5775"/>
                  </a:cubicBezTo>
                  <a:cubicBezTo>
                    <a:pt x="11978" y="5775"/>
                    <a:pt x="11835" y="5656"/>
                    <a:pt x="11609" y="5418"/>
                  </a:cubicBezTo>
                  <a:cubicBezTo>
                    <a:pt x="11359" y="5203"/>
                    <a:pt x="10978" y="4870"/>
                    <a:pt x="10501" y="4489"/>
                  </a:cubicBezTo>
                  <a:cubicBezTo>
                    <a:pt x="9549" y="3715"/>
                    <a:pt x="8144" y="2739"/>
                    <a:pt x="6453" y="1929"/>
                  </a:cubicBezTo>
                  <a:cubicBezTo>
                    <a:pt x="4774" y="1108"/>
                    <a:pt x="3143" y="619"/>
                    <a:pt x="1953" y="346"/>
                  </a:cubicBezTo>
                  <a:cubicBezTo>
                    <a:pt x="1334" y="215"/>
                    <a:pt x="857" y="119"/>
                    <a:pt x="524" y="84"/>
                  </a:cubicBezTo>
                  <a:cubicBezTo>
                    <a:pt x="191" y="36"/>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56"/>
            <p:cNvSpPr/>
            <p:nvPr/>
          </p:nvSpPr>
          <p:spPr>
            <a:xfrm>
              <a:off x="3836175" y="2531400"/>
              <a:ext cx="103325" cy="50925"/>
            </a:xfrm>
            <a:custGeom>
              <a:avLst/>
              <a:gdLst/>
              <a:ahLst/>
              <a:cxnLst/>
              <a:rect l="l" t="t" r="r" b="b"/>
              <a:pathLst>
                <a:path w="4133" h="2037" extrusionOk="0">
                  <a:moveTo>
                    <a:pt x="1" y="0"/>
                  </a:moveTo>
                  <a:lnTo>
                    <a:pt x="1" y="0"/>
                  </a:lnTo>
                  <a:cubicBezTo>
                    <a:pt x="1" y="0"/>
                    <a:pt x="870" y="572"/>
                    <a:pt x="2001" y="1131"/>
                  </a:cubicBezTo>
                  <a:cubicBezTo>
                    <a:pt x="3156" y="1679"/>
                    <a:pt x="4132" y="2036"/>
                    <a:pt x="4132" y="2036"/>
                  </a:cubicBezTo>
                  <a:cubicBezTo>
                    <a:pt x="4132" y="2036"/>
                    <a:pt x="3346" y="1346"/>
                    <a:pt x="2180" y="774"/>
                  </a:cubicBezTo>
                  <a:cubicBezTo>
                    <a:pt x="1037" y="20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56"/>
            <p:cNvSpPr/>
            <p:nvPr/>
          </p:nvSpPr>
          <p:spPr>
            <a:xfrm>
              <a:off x="3885900" y="2465900"/>
              <a:ext cx="229200" cy="144400"/>
            </a:xfrm>
            <a:custGeom>
              <a:avLst/>
              <a:gdLst/>
              <a:ahLst/>
              <a:cxnLst/>
              <a:rect l="l" t="t" r="r" b="b"/>
              <a:pathLst>
                <a:path w="9168" h="5776" extrusionOk="0">
                  <a:moveTo>
                    <a:pt x="0" y="1"/>
                  </a:moveTo>
                  <a:cubicBezTo>
                    <a:pt x="0" y="1"/>
                    <a:pt x="536" y="287"/>
                    <a:pt x="1405" y="763"/>
                  </a:cubicBezTo>
                  <a:cubicBezTo>
                    <a:pt x="2262" y="1239"/>
                    <a:pt x="3429" y="1918"/>
                    <a:pt x="4691" y="2715"/>
                  </a:cubicBezTo>
                  <a:cubicBezTo>
                    <a:pt x="5953" y="3501"/>
                    <a:pt x="7072" y="4275"/>
                    <a:pt x="7870" y="4835"/>
                  </a:cubicBezTo>
                  <a:cubicBezTo>
                    <a:pt x="8680" y="5418"/>
                    <a:pt x="9168" y="5775"/>
                    <a:pt x="9168" y="5775"/>
                  </a:cubicBezTo>
                  <a:cubicBezTo>
                    <a:pt x="9168" y="5775"/>
                    <a:pt x="8751" y="5347"/>
                    <a:pt x="7989" y="4692"/>
                  </a:cubicBezTo>
                  <a:cubicBezTo>
                    <a:pt x="7251" y="4037"/>
                    <a:pt x="6179" y="3180"/>
                    <a:pt x="4894" y="2382"/>
                  </a:cubicBezTo>
                  <a:cubicBezTo>
                    <a:pt x="3632" y="1572"/>
                    <a:pt x="2393" y="965"/>
                    <a:pt x="1488" y="584"/>
                  </a:cubicBezTo>
                  <a:cubicBezTo>
                    <a:pt x="584" y="191"/>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56"/>
            <p:cNvSpPr/>
            <p:nvPr/>
          </p:nvSpPr>
          <p:spPr>
            <a:xfrm>
              <a:off x="4109725" y="2592700"/>
              <a:ext cx="85150" cy="134575"/>
            </a:xfrm>
            <a:custGeom>
              <a:avLst/>
              <a:gdLst/>
              <a:ahLst/>
              <a:cxnLst/>
              <a:rect l="l" t="t" r="r" b="b"/>
              <a:pathLst>
                <a:path w="3406" h="5383" extrusionOk="0">
                  <a:moveTo>
                    <a:pt x="1" y="1"/>
                  </a:moveTo>
                  <a:cubicBezTo>
                    <a:pt x="1" y="1"/>
                    <a:pt x="275" y="263"/>
                    <a:pt x="644" y="691"/>
                  </a:cubicBezTo>
                  <a:cubicBezTo>
                    <a:pt x="1048" y="1120"/>
                    <a:pt x="1560" y="1751"/>
                    <a:pt x="2060" y="2477"/>
                  </a:cubicBezTo>
                  <a:cubicBezTo>
                    <a:pt x="2584" y="3204"/>
                    <a:pt x="2953" y="3906"/>
                    <a:pt x="3144" y="4454"/>
                  </a:cubicBezTo>
                  <a:cubicBezTo>
                    <a:pt x="3251" y="4740"/>
                    <a:pt x="3311" y="4966"/>
                    <a:pt x="3346" y="5121"/>
                  </a:cubicBezTo>
                  <a:cubicBezTo>
                    <a:pt x="3370" y="5287"/>
                    <a:pt x="3382" y="5383"/>
                    <a:pt x="3382" y="5383"/>
                  </a:cubicBezTo>
                  <a:cubicBezTo>
                    <a:pt x="3382" y="5383"/>
                    <a:pt x="3406" y="5287"/>
                    <a:pt x="3406" y="5121"/>
                  </a:cubicBezTo>
                  <a:cubicBezTo>
                    <a:pt x="3406" y="4942"/>
                    <a:pt x="3382" y="4704"/>
                    <a:pt x="3346" y="4406"/>
                  </a:cubicBezTo>
                  <a:cubicBezTo>
                    <a:pt x="3239" y="3811"/>
                    <a:pt x="2918" y="3013"/>
                    <a:pt x="2382" y="2263"/>
                  </a:cubicBezTo>
                  <a:cubicBezTo>
                    <a:pt x="1870" y="1513"/>
                    <a:pt x="1251" y="930"/>
                    <a:pt x="798" y="561"/>
                  </a:cubicBezTo>
                  <a:cubicBezTo>
                    <a:pt x="334" y="180"/>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56"/>
            <p:cNvSpPr/>
            <p:nvPr/>
          </p:nvSpPr>
          <p:spPr>
            <a:xfrm>
              <a:off x="4116875" y="2643900"/>
              <a:ext cx="58075" cy="75050"/>
            </a:xfrm>
            <a:custGeom>
              <a:avLst/>
              <a:gdLst/>
              <a:ahLst/>
              <a:cxnLst/>
              <a:rect l="l" t="t" r="r" b="b"/>
              <a:pathLst>
                <a:path w="2323" h="3002" extrusionOk="0">
                  <a:moveTo>
                    <a:pt x="0" y="1"/>
                  </a:moveTo>
                  <a:lnTo>
                    <a:pt x="0" y="1"/>
                  </a:lnTo>
                  <a:cubicBezTo>
                    <a:pt x="0" y="1"/>
                    <a:pt x="143" y="156"/>
                    <a:pt x="358" y="453"/>
                  </a:cubicBezTo>
                  <a:cubicBezTo>
                    <a:pt x="572" y="727"/>
                    <a:pt x="870" y="1096"/>
                    <a:pt x="1179" y="1501"/>
                  </a:cubicBezTo>
                  <a:cubicBezTo>
                    <a:pt x="1489" y="1918"/>
                    <a:pt x="1774" y="2287"/>
                    <a:pt x="1989" y="2561"/>
                  </a:cubicBezTo>
                  <a:cubicBezTo>
                    <a:pt x="2191" y="2823"/>
                    <a:pt x="2322" y="3001"/>
                    <a:pt x="2322" y="3001"/>
                  </a:cubicBezTo>
                  <a:cubicBezTo>
                    <a:pt x="2322" y="3001"/>
                    <a:pt x="2286" y="2775"/>
                    <a:pt x="2167" y="2453"/>
                  </a:cubicBezTo>
                  <a:cubicBezTo>
                    <a:pt x="2024" y="2120"/>
                    <a:pt x="1822" y="1680"/>
                    <a:pt x="1489" y="1251"/>
                  </a:cubicBezTo>
                  <a:cubicBezTo>
                    <a:pt x="1167" y="810"/>
                    <a:pt x="774" y="501"/>
                    <a:pt x="500" y="298"/>
                  </a:cubicBezTo>
                  <a:cubicBezTo>
                    <a:pt x="203"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56"/>
            <p:cNvSpPr/>
            <p:nvPr/>
          </p:nvSpPr>
          <p:spPr>
            <a:xfrm>
              <a:off x="4088000" y="2650450"/>
              <a:ext cx="44675" cy="61950"/>
            </a:xfrm>
            <a:custGeom>
              <a:avLst/>
              <a:gdLst/>
              <a:ahLst/>
              <a:cxnLst/>
              <a:rect l="l" t="t" r="r" b="b"/>
              <a:pathLst>
                <a:path w="1787" h="2478" extrusionOk="0">
                  <a:moveTo>
                    <a:pt x="0" y="1"/>
                  </a:moveTo>
                  <a:cubicBezTo>
                    <a:pt x="0" y="1"/>
                    <a:pt x="84" y="167"/>
                    <a:pt x="239" y="406"/>
                  </a:cubicBezTo>
                  <a:cubicBezTo>
                    <a:pt x="381" y="632"/>
                    <a:pt x="596" y="953"/>
                    <a:pt x="834" y="1287"/>
                  </a:cubicBezTo>
                  <a:cubicBezTo>
                    <a:pt x="1072" y="1620"/>
                    <a:pt x="1310" y="1906"/>
                    <a:pt x="1489" y="2132"/>
                  </a:cubicBezTo>
                  <a:cubicBezTo>
                    <a:pt x="1667" y="2334"/>
                    <a:pt x="1786" y="2477"/>
                    <a:pt x="1786" y="2477"/>
                  </a:cubicBezTo>
                  <a:cubicBezTo>
                    <a:pt x="1786" y="2477"/>
                    <a:pt x="1751" y="2299"/>
                    <a:pt x="1667" y="2025"/>
                  </a:cubicBezTo>
                  <a:cubicBezTo>
                    <a:pt x="1572" y="1763"/>
                    <a:pt x="1417" y="1406"/>
                    <a:pt x="1155" y="1048"/>
                  </a:cubicBezTo>
                  <a:cubicBezTo>
                    <a:pt x="905" y="691"/>
                    <a:pt x="608" y="417"/>
                    <a:pt x="381" y="251"/>
                  </a:cubicBezTo>
                  <a:cubicBezTo>
                    <a:pt x="167" y="96"/>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56"/>
            <p:cNvSpPr/>
            <p:nvPr/>
          </p:nvSpPr>
          <p:spPr>
            <a:xfrm>
              <a:off x="3958225" y="2621000"/>
              <a:ext cx="94075" cy="97650"/>
            </a:xfrm>
            <a:custGeom>
              <a:avLst/>
              <a:gdLst/>
              <a:ahLst/>
              <a:cxnLst/>
              <a:rect l="l" t="t" r="r" b="b"/>
              <a:pathLst>
                <a:path w="3763" h="3906" extrusionOk="0">
                  <a:moveTo>
                    <a:pt x="0" y="0"/>
                  </a:moveTo>
                  <a:lnTo>
                    <a:pt x="0" y="0"/>
                  </a:lnTo>
                  <a:cubicBezTo>
                    <a:pt x="0" y="0"/>
                    <a:pt x="238" y="202"/>
                    <a:pt x="608" y="536"/>
                  </a:cubicBezTo>
                  <a:cubicBezTo>
                    <a:pt x="977" y="857"/>
                    <a:pt x="1465" y="1310"/>
                    <a:pt x="1989" y="1845"/>
                  </a:cubicBezTo>
                  <a:cubicBezTo>
                    <a:pt x="2489" y="2381"/>
                    <a:pt x="2941" y="2893"/>
                    <a:pt x="3251" y="3274"/>
                  </a:cubicBezTo>
                  <a:cubicBezTo>
                    <a:pt x="3572" y="3667"/>
                    <a:pt x="3763" y="3905"/>
                    <a:pt x="3763" y="3905"/>
                  </a:cubicBezTo>
                  <a:cubicBezTo>
                    <a:pt x="3763" y="3905"/>
                    <a:pt x="3656" y="3608"/>
                    <a:pt x="3417" y="3155"/>
                  </a:cubicBezTo>
                  <a:cubicBezTo>
                    <a:pt x="3191" y="2715"/>
                    <a:pt x="2810" y="2119"/>
                    <a:pt x="2274" y="1572"/>
                  </a:cubicBezTo>
                  <a:cubicBezTo>
                    <a:pt x="1739" y="1012"/>
                    <a:pt x="1155" y="607"/>
                    <a:pt x="727" y="357"/>
                  </a:cubicBezTo>
                  <a:cubicBezTo>
                    <a:pt x="274" y="107"/>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56"/>
            <p:cNvSpPr/>
            <p:nvPr/>
          </p:nvSpPr>
          <p:spPr>
            <a:xfrm>
              <a:off x="3496850" y="1763150"/>
              <a:ext cx="266725" cy="269700"/>
            </a:xfrm>
            <a:custGeom>
              <a:avLst/>
              <a:gdLst/>
              <a:ahLst/>
              <a:cxnLst/>
              <a:rect l="l" t="t" r="r" b="b"/>
              <a:pathLst>
                <a:path w="10669" h="10788" extrusionOk="0">
                  <a:moveTo>
                    <a:pt x="10669" y="0"/>
                  </a:moveTo>
                  <a:cubicBezTo>
                    <a:pt x="10668" y="1"/>
                    <a:pt x="8132" y="2275"/>
                    <a:pt x="5192" y="5251"/>
                  </a:cubicBezTo>
                  <a:cubicBezTo>
                    <a:pt x="2239" y="8227"/>
                    <a:pt x="1" y="10787"/>
                    <a:pt x="1" y="10787"/>
                  </a:cubicBezTo>
                  <a:cubicBezTo>
                    <a:pt x="1" y="10787"/>
                    <a:pt x="2525" y="8513"/>
                    <a:pt x="5466" y="5537"/>
                  </a:cubicBezTo>
                  <a:cubicBezTo>
                    <a:pt x="8418" y="2560"/>
                    <a:pt x="10668" y="1"/>
                    <a:pt x="10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56"/>
            <p:cNvSpPr/>
            <p:nvPr/>
          </p:nvSpPr>
          <p:spPr>
            <a:xfrm>
              <a:off x="3340575" y="1840825"/>
              <a:ext cx="312575" cy="303950"/>
            </a:xfrm>
            <a:custGeom>
              <a:avLst/>
              <a:gdLst/>
              <a:ahLst/>
              <a:cxnLst/>
              <a:rect l="l" t="t" r="r" b="b"/>
              <a:pathLst>
                <a:path w="12503" h="12158" extrusionOk="0">
                  <a:moveTo>
                    <a:pt x="12502" y="1"/>
                  </a:moveTo>
                  <a:lnTo>
                    <a:pt x="12502" y="1"/>
                  </a:lnTo>
                  <a:cubicBezTo>
                    <a:pt x="12502" y="1"/>
                    <a:pt x="9490" y="2501"/>
                    <a:pt x="6037" y="5859"/>
                  </a:cubicBezTo>
                  <a:cubicBezTo>
                    <a:pt x="2585" y="9228"/>
                    <a:pt x="1" y="12157"/>
                    <a:pt x="1" y="12157"/>
                  </a:cubicBezTo>
                  <a:cubicBezTo>
                    <a:pt x="1" y="12157"/>
                    <a:pt x="2870" y="9502"/>
                    <a:pt x="6311" y="6144"/>
                  </a:cubicBezTo>
                  <a:cubicBezTo>
                    <a:pt x="9764" y="2799"/>
                    <a:pt x="12502" y="1"/>
                    <a:pt x="125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56"/>
            <p:cNvSpPr/>
            <p:nvPr/>
          </p:nvSpPr>
          <p:spPr>
            <a:xfrm>
              <a:off x="3575725" y="1813450"/>
              <a:ext cx="82775" cy="79500"/>
            </a:xfrm>
            <a:custGeom>
              <a:avLst/>
              <a:gdLst/>
              <a:ahLst/>
              <a:cxnLst/>
              <a:rect l="l" t="t" r="r" b="b"/>
              <a:pathLst>
                <a:path w="3311" h="3180" extrusionOk="0">
                  <a:moveTo>
                    <a:pt x="3311" y="0"/>
                  </a:moveTo>
                  <a:cubicBezTo>
                    <a:pt x="3311" y="1"/>
                    <a:pt x="2441" y="560"/>
                    <a:pt x="1513" y="1441"/>
                  </a:cubicBezTo>
                  <a:cubicBezTo>
                    <a:pt x="608" y="2310"/>
                    <a:pt x="1" y="3179"/>
                    <a:pt x="1" y="3179"/>
                  </a:cubicBezTo>
                  <a:cubicBezTo>
                    <a:pt x="1" y="3179"/>
                    <a:pt x="870" y="2608"/>
                    <a:pt x="1799" y="1739"/>
                  </a:cubicBezTo>
                  <a:cubicBezTo>
                    <a:pt x="2703" y="846"/>
                    <a:pt x="3311" y="1"/>
                    <a:pt x="331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56"/>
            <p:cNvSpPr/>
            <p:nvPr/>
          </p:nvSpPr>
          <p:spPr>
            <a:xfrm>
              <a:off x="3125375" y="2154550"/>
              <a:ext cx="176550" cy="167925"/>
            </a:xfrm>
            <a:custGeom>
              <a:avLst/>
              <a:gdLst/>
              <a:ahLst/>
              <a:cxnLst/>
              <a:rect l="l" t="t" r="r" b="b"/>
              <a:pathLst>
                <a:path w="7062" h="6717" extrusionOk="0">
                  <a:moveTo>
                    <a:pt x="7061" y="1"/>
                  </a:moveTo>
                  <a:cubicBezTo>
                    <a:pt x="7061" y="1"/>
                    <a:pt x="6656" y="382"/>
                    <a:pt x="6037" y="1013"/>
                  </a:cubicBezTo>
                  <a:lnTo>
                    <a:pt x="3608" y="3454"/>
                  </a:lnTo>
                  <a:cubicBezTo>
                    <a:pt x="2656" y="4394"/>
                    <a:pt x="1775" y="5228"/>
                    <a:pt x="1108" y="5799"/>
                  </a:cubicBezTo>
                  <a:cubicBezTo>
                    <a:pt x="763" y="6085"/>
                    <a:pt x="489" y="6323"/>
                    <a:pt x="298" y="6478"/>
                  </a:cubicBezTo>
                  <a:cubicBezTo>
                    <a:pt x="108" y="6621"/>
                    <a:pt x="1" y="6716"/>
                    <a:pt x="1" y="6716"/>
                  </a:cubicBezTo>
                  <a:cubicBezTo>
                    <a:pt x="1" y="6716"/>
                    <a:pt x="120" y="6633"/>
                    <a:pt x="334" y="6514"/>
                  </a:cubicBezTo>
                  <a:cubicBezTo>
                    <a:pt x="536" y="6395"/>
                    <a:pt x="834" y="6204"/>
                    <a:pt x="1203" y="5954"/>
                  </a:cubicBezTo>
                  <a:cubicBezTo>
                    <a:pt x="1953" y="5442"/>
                    <a:pt x="2906" y="4668"/>
                    <a:pt x="3870" y="3716"/>
                  </a:cubicBezTo>
                  <a:cubicBezTo>
                    <a:pt x="4835" y="2751"/>
                    <a:pt x="5632" y="1811"/>
                    <a:pt x="6180" y="1132"/>
                  </a:cubicBezTo>
                  <a:cubicBezTo>
                    <a:pt x="6728" y="442"/>
                    <a:pt x="7061" y="1"/>
                    <a:pt x="70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56"/>
            <p:cNvSpPr/>
            <p:nvPr/>
          </p:nvSpPr>
          <p:spPr>
            <a:xfrm>
              <a:off x="3216175" y="2177475"/>
              <a:ext cx="92275" cy="100350"/>
            </a:xfrm>
            <a:custGeom>
              <a:avLst/>
              <a:gdLst/>
              <a:ahLst/>
              <a:cxnLst/>
              <a:rect l="l" t="t" r="r" b="b"/>
              <a:pathLst>
                <a:path w="3691" h="4014" extrusionOk="0">
                  <a:moveTo>
                    <a:pt x="3691" y="1"/>
                  </a:moveTo>
                  <a:cubicBezTo>
                    <a:pt x="3691" y="1"/>
                    <a:pt x="3488" y="227"/>
                    <a:pt x="3143" y="584"/>
                  </a:cubicBezTo>
                  <a:cubicBezTo>
                    <a:pt x="2810" y="941"/>
                    <a:pt x="2334" y="1429"/>
                    <a:pt x="1834" y="1977"/>
                  </a:cubicBezTo>
                  <a:cubicBezTo>
                    <a:pt x="1322" y="2549"/>
                    <a:pt x="869" y="3061"/>
                    <a:pt x="536" y="3418"/>
                  </a:cubicBezTo>
                  <a:cubicBezTo>
                    <a:pt x="214" y="3787"/>
                    <a:pt x="0" y="4013"/>
                    <a:pt x="0" y="4013"/>
                  </a:cubicBezTo>
                  <a:cubicBezTo>
                    <a:pt x="0" y="4013"/>
                    <a:pt x="274" y="3846"/>
                    <a:pt x="667" y="3549"/>
                  </a:cubicBezTo>
                  <a:cubicBezTo>
                    <a:pt x="1072" y="3251"/>
                    <a:pt x="1595" y="2823"/>
                    <a:pt x="2119" y="2251"/>
                  </a:cubicBezTo>
                  <a:cubicBezTo>
                    <a:pt x="2619" y="1691"/>
                    <a:pt x="3024" y="1120"/>
                    <a:pt x="3286" y="703"/>
                  </a:cubicBezTo>
                  <a:cubicBezTo>
                    <a:pt x="3560" y="287"/>
                    <a:pt x="3691" y="1"/>
                    <a:pt x="369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56"/>
            <p:cNvSpPr/>
            <p:nvPr/>
          </p:nvSpPr>
          <p:spPr>
            <a:xfrm>
              <a:off x="3288800" y="2047400"/>
              <a:ext cx="192000" cy="186375"/>
            </a:xfrm>
            <a:custGeom>
              <a:avLst/>
              <a:gdLst/>
              <a:ahLst/>
              <a:cxnLst/>
              <a:rect l="l" t="t" r="r" b="b"/>
              <a:pathLst>
                <a:path w="7680" h="7455" extrusionOk="0">
                  <a:moveTo>
                    <a:pt x="7680" y="1"/>
                  </a:moveTo>
                  <a:lnTo>
                    <a:pt x="7680" y="1"/>
                  </a:lnTo>
                  <a:cubicBezTo>
                    <a:pt x="7679" y="1"/>
                    <a:pt x="5834" y="1537"/>
                    <a:pt x="3703" y="3584"/>
                  </a:cubicBezTo>
                  <a:cubicBezTo>
                    <a:pt x="1572" y="5644"/>
                    <a:pt x="0" y="7454"/>
                    <a:pt x="0" y="7454"/>
                  </a:cubicBezTo>
                  <a:cubicBezTo>
                    <a:pt x="0" y="7454"/>
                    <a:pt x="1858" y="5918"/>
                    <a:pt x="3977" y="3870"/>
                  </a:cubicBezTo>
                  <a:cubicBezTo>
                    <a:pt x="6096" y="1811"/>
                    <a:pt x="7679" y="1"/>
                    <a:pt x="76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56"/>
            <p:cNvSpPr/>
            <p:nvPr/>
          </p:nvSpPr>
          <p:spPr>
            <a:xfrm>
              <a:off x="3444175" y="2314400"/>
              <a:ext cx="385175" cy="117300"/>
            </a:xfrm>
            <a:custGeom>
              <a:avLst/>
              <a:gdLst/>
              <a:ahLst/>
              <a:cxnLst/>
              <a:rect l="l" t="t" r="r" b="b"/>
              <a:pathLst>
                <a:path w="15407" h="4692" extrusionOk="0">
                  <a:moveTo>
                    <a:pt x="0" y="1"/>
                  </a:moveTo>
                  <a:cubicBezTo>
                    <a:pt x="0" y="1"/>
                    <a:pt x="167" y="155"/>
                    <a:pt x="524" y="358"/>
                  </a:cubicBezTo>
                  <a:cubicBezTo>
                    <a:pt x="881" y="572"/>
                    <a:pt x="1429" y="786"/>
                    <a:pt x="2131" y="1013"/>
                  </a:cubicBezTo>
                  <a:cubicBezTo>
                    <a:pt x="3536" y="1465"/>
                    <a:pt x="5453" y="2060"/>
                    <a:pt x="7596" y="2668"/>
                  </a:cubicBezTo>
                  <a:cubicBezTo>
                    <a:pt x="11883" y="3894"/>
                    <a:pt x="15407" y="4692"/>
                    <a:pt x="15407" y="4692"/>
                  </a:cubicBezTo>
                  <a:cubicBezTo>
                    <a:pt x="15407" y="4692"/>
                    <a:pt x="12002" y="3513"/>
                    <a:pt x="7704" y="2310"/>
                  </a:cubicBezTo>
                  <a:cubicBezTo>
                    <a:pt x="5560" y="1703"/>
                    <a:pt x="3608" y="1191"/>
                    <a:pt x="2191" y="834"/>
                  </a:cubicBezTo>
                  <a:cubicBezTo>
                    <a:pt x="1477" y="679"/>
                    <a:pt x="929" y="501"/>
                    <a:pt x="560" y="322"/>
                  </a:cubicBezTo>
                  <a:cubicBezTo>
                    <a:pt x="179" y="14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56"/>
            <p:cNvSpPr/>
            <p:nvPr/>
          </p:nvSpPr>
          <p:spPr>
            <a:xfrm>
              <a:off x="3863575" y="2437625"/>
              <a:ext cx="72650" cy="27725"/>
            </a:xfrm>
            <a:custGeom>
              <a:avLst/>
              <a:gdLst/>
              <a:ahLst/>
              <a:cxnLst/>
              <a:rect l="l" t="t" r="r" b="b"/>
              <a:pathLst>
                <a:path w="2906" h="1109" extrusionOk="0">
                  <a:moveTo>
                    <a:pt x="0" y="1"/>
                  </a:moveTo>
                  <a:lnTo>
                    <a:pt x="0" y="1"/>
                  </a:lnTo>
                  <a:cubicBezTo>
                    <a:pt x="0" y="1"/>
                    <a:pt x="584" y="429"/>
                    <a:pt x="1381" y="727"/>
                  </a:cubicBezTo>
                  <a:cubicBezTo>
                    <a:pt x="2191" y="1049"/>
                    <a:pt x="2905" y="1108"/>
                    <a:pt x="2905" y="1108"/>
                  </a:cubicBezTo>
                  <a:cubicBezTo>
                    <a:pt x="2905" y="1108"/>
                    <a:pt x="2334" y="668"/>
                    <a:pt x="1524" y="370"/>
                  </a:cubicBezTo>
                  <a:cubicBezTo>
                    <a:pt x="715" y="60"/>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56"/>
            <p:cNvSpPr/>
            <p:nvPr/>
          </p:nvSpPr>
          <p:spPr>
            <a:xfrm>
              <a:off x="3946600" y="2472750"/>
              <a:ext cx="69700" cy="31275"/>
            </a:xfrm>
            <a:custGeom>
              <a:avLst/>
              <a:gdLst/>
              <a:ahLst/>
              <a:cxnLst/>
              <a:rect l="l" t="t" r="r" b="b"/>
              <a:pathLst>
                <a:path w="2788" h="1251" extrusionOk="0">
                  <a:moveTo>
                    <a:pt x="1" y="1"/>
                  </a:moveTo>
                  <a:cubicBezTo>
                    <a:pt x="1" y="1"/>
                    <a:pt x="549" y="453"/>
                    <a:pt x="1311" y="798"/>
                  </a:cubicBezTo>
                  <a:cubicBezTo>
                    <a:pt x="2085" y="1144"/>
                    <a:pt x="2787" y="1251"/>
                    <a:pt x="2787" y="1251"/>
                  </a:cubicBezTo>
                  <a:cubicBezTo>
                    <a:pt x="2787" y="1251"/>
                    <a:pt x="2251" y="787"/>
                    <a:pt x="1477" y="441"/>
                  </a:cubicBezTo>
                  <a:cubicBezTo>
                    <a:pt x="704" y="9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56"/>
            <p:cNvSpPr/>
            <p:nvPr/>
          </p:nvSpPr>
          <p:spPr>
            <a:xfrm>
              <a:off x="4902675" y="2928475"/>
              <a:ext cx="380450" cy="163100"/>
            </a:xfrm>
            <a:custGeom>
              <a:avLst/>
              <a:gdLst/>
              <a:ahLst/>
              <a:cxnLst/>
              <a:rect l="l" t="t" r="r" b="b"/>
              <a:pathLst>
                <a:path w="15218" h="6524" extrusionOk="0">
                  <a:moveTo>
                    <a:pt x="1" y="0"/>
                  </a:moveTo>
                  <a:cubicBezTo>
                    <a:pt x="1" y="0"/>
                    <a:pt x="835" y="441"/>
                    <a:pt x="2120" y="1250"/>
                  </a:cubicBezTo>
                  <a:cubicBezTo>
                    <a:pt x="3406" y="2024"/>
                    <a:pt x="5144" y="3191"/>
                    <a:pt x="7192" y="4298"/>
                  </a:cubicBezTo>
                  <a:cubicBezTo>
                    <a:pt x="9252" y="5394"/>
                    <a:pt x="11276" y="6084"/>
                    <a:pt x="12776" y="6334"/>
                  </a:cubicBezTo>
                  <a:cubicBezTo>
                    <a:pt x="13514" y="6453"/>
                    <a:pt x="14134" y="6501"/>
                    <a:pt x="14562" y="6513"/>
                  </a:cubicBezTo>
                  <a:cubicBezTo>
                    <a:pt x="14701" y="6521"/>
                    <a:pt x="14820" y="6523"/>
                    <a:pt x="14917" y="6523"/>
                  </a:cubicBezTo>
                  <a:cubicBezTo>
                    <a:pt x="15111" y="6523"/>
                    <a:pt x="15217" y="6513"/>
                    <a:pt x="15217" y="6513"/>
                  </a:cubicBezTo>
                  <a:cubicBezTo>
                    <a:pt x="15217" y="6513"/>
                    <a:pt x="14991" y="6501"/>
                    <a:pt x="14562" y="6465"/>
                  </a:cubicBezTo>
                  <a:cubicBezTo>
                    <a:pt x="14145" y="6429"/>
                    <a:pt x="13538" y="6334"/>
                    <a:pt x="12800" y="6156"/>
                  </a:cubicBezTo>
                  <a:cubicBezTo>
                    <a:pt x="11348" y="5834"/>
                    <a:pt x="9395" y="5060"/>
                    <a:pt x="7371" y="3965"/>
                  </a:cubicBezTo>
                  <a:cubicBezTo>
                    <a:pt x="5347" y="2881"/>
                    <a:pt x="3549" y="1786"/>
                    <a:pt x="2204" y="1084"/>
                  </a:cubicBezTo>
                  <a:cubicBezTo>
                    <a:pt x="870" y="369"/>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56"/>
            <p:cNvSpPr/>
            <p:nvPr/>
          </p:nvSpPr>
          <p:spPr>
            <a:xfrm>
              <a:off x="5262850" y="2983825"/>
              <a:ext cx="21750" cy="106900"/>
            </a:xfrm>
            <a:custGeom>
              <a:avLst/>
              <a:gdLst/>
              <a:ahLst/>
              <a:cxnLst/>
              <a:rect l="l" t="t" r="r" b="b"/>
              <a:pathLst>
                <a:path w="870" h="4276" extrusionOk="0">
                  <a:moveTo>
                    <a:pt x="0" y="1"/>
                  </a:moveTo>
                  <a:cubicBezTo>
                    <a:pt x="0" y="1"/>
                    <a:pt x="60" y="989"/>
                    <a:pt x="274" y="2156"/>
                  </a:cubicBezTo>
                  <a:cubicBezTo>
                    <a:pt x="477" y="3334"/>
                    <a:pt x="774" y="4275"/>
                    <a:pt x="774" y="4275"/>
                  </a:cubicBezTo>
                  <a:cubicBezTo>
                    <a:pt x="774" y="4275"/>
                    <a:pt x="870" y="3275"/>
                    <a:pt x="655" y="2084"/>
                  </a:cubicBezTo>
                  <a:cubicBezTo>
                    <a:pt x="441" y="894"/>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56"/>
            <p:cNvSpPr/>
            <p:nvPr/>
          </p:nvSpPr>
          <p:spPr>
            <a:xfrm>
              <a:off x="5263750" y="3072225"/>
              <a:ext cx="42875" cy="90225"/>
            </a:xfrm>
            <a:custGeom>
              <a:avLst/>
              <a:gdLst/>
              <a:ahLst/>
              <a:cxnLst/>
              <a:rect l="l" t="t" r="r" b="b"/>
              <a:pathLst>
                <a:path w="1715" h="3609" extrusionOk="0">
                  <a:moveTo>
                    <a:pt x="806" y="1667"/>
                  </a:moveTo>
                  <a:cubicBezTo>
                    <a:pt x="806" y="1667"/>
                    <a:pt x="807" y="1667"/>
                    <a:pt x="808" y="1668"/>
                  </a:cubicBezTo>
                  <a:lnTo>
                    <a:pt x="798" y="1668"/>
                  </a:lnTo>
                  <a:cubicBezTo>
                    <a:pt x="802" y="1668"/>
                    <a:pt x="805" y="1667"/>
                    <a:pt x="806" y="1667"/>
                  </a:cubicBezTo>
                  <a:close/>
                  <a:moveTo>
                    <a:pt x="24" y="1"/>
                  </a:moveTo>
                  <a:cubicBezTo>
                    <a:pt x="24" y="1"/>
                    <a:pt x="0" y="37"/>
                    <a:pt x="0" y="156"/>
                  </a:cubicBezTo>
                  <a:cubicBezTo>
                    <a:pt x="12" y="215"/>
                    <a:pt x="24" y="299"/>
                    <a:pt x="83" y="394"/>
                  </a:cubicBezTo>
                  <a:cubicBezTo>
                    <a:pt x="119" y="441"/>
                    <a:pt x="155" y="477"/>
                    <a:pt x="214" y="525"/>
                  </a:cubicBezTo>
                  <a:cubicBezTo>
                    <a:pt x="250" y="537"/>
                    <a:pt x="274" y="560"/>
                    <a:pt x="322" y="572"/>
                  </a:cubicBezTo>
                  <a:cubicBezTo>
                    <a:pt x="357" y="584"/>
                    <a:pt x="381" y="584"/>
                    <a:pt x="417" y="584"/>
                  </a:cubicBezTo>
                  <a:cubicBezTo>
                    <a:pt x="381" y="596"/>
                    <a:pt x="429" y="584"/>
                    <a:pt x="393" y="656"/>
                  </a:cubicBezTo>
                  <a:cubicBezTo>
                    <a:pt x="381" y="691"/>
                    <a:pt x="381" y="715"/>
                    <a:pt x="357" y="775"/>
                  </a:cubicBezTo>
                  <a:cubicBezTo>
                    <a:pt x="334" y="810"/>
                    <a:pt x="310" y="858"/>
                    <a:pt x="274" y="882"/>
                  </a:cubicBezTo>
                  <a:lnTo>
                    <a:pt x="191" y="977"/>
                  </a:lnTo>
                  <a:cubicBezTo>
                    <a:pt x="155" y="1013"/>
                    <a:pt x="131" y="1060"/>
                    <a:pt x="119" y="1108"/>
                  </a:cubicBezTo>
                  <a:cubicBezTo>
                    <a:pt x="119" y="1099"/>
                    <a:pt x="117" y="1094"/>
                    <a:pt x="113" y="1094"/>
                  </a:cubicBezTo>
                  <a:cubicBezTo>
                    <a:pt x="103" y="1094"/>
                    <a:pt x="83" y="1127"/>
                    <a:pt x="83" y="1180"/>
                  </a:cubicBezTo>
                  <a:cubicBezTo>
                    <a:pt x="83" y="1251"/>
                    <a:pt x="143" y="1370"/>
                    <a:pt x="298" y="1430"/>
                  </a:cubicBezTo>
                  <a:cubicBezTo>
                    <a:pt x="345" y="1453"/>
                    <a:pt x="381" y="1465"/>
                    <a:pt x="429" y="1465"/>
                  </a:cubicBezTo>
                  <a:lnTo>
                    <a:pt x="512" y="1465"/>
                  </a:lnTo>
                  <a:lnTo>
                    <a:pt x="500" y="1477"/>
                  </a:lnTo>
                  <a:lnTo>
                    <a:pt x="488" y="1525"/>
                  </a:lnTo>
                  <a:cubicBezTo>
                    <a:pt x="476" y="1549"/>
                    <a:pt x="464" y="1596"/>
                    <a:pt x="464" y="1632"/>
                  </a:cubicBezTo>
                  <a:cubicBezTo>
                    <a:pt x="464" y="1775"/>
                    <a:pt x="524" y="1870"/>
                    <a:pt x="595" y="1942"/>
                  </a:cubicBezTo>
                  <a:cubicBezTo>
                    <a:pt x="621" y="1967"/>
                    <a:pt x="653" y="1984"/>
                    <a:pt x="687" y="1996"/>
                  </a:cubicBezTo>
                  <a:lnTo>
                    <a:pt x="687" y="1996"/>
                  </a:lnTo>
                  <a:cubicBezTo>
                    <a:pt x="837" y="2607"/>
                    <a:pt x="1159" y="2973"/>
                    <a:pt x="1357" y="3216"/>
                  </a:cubicBezTo>
                  <a:cubicBezTo>
                    <a:pt x="1572" y="3489"/>
                    <a:pt x="1715" y="3608"/>
                    <a:pt x="1715" y="3608"/>
                  </a:cubicBezTo>
                  <a:cubicBezTo>
                    <a:pt x="1715" y="3608"/>
                    <a:pt x="1619" y="3442"/>
                    <a:pt x="1488" y="3156"/>
                  </a:cubicBezTo>
                  <a:cubicBezTo>
                    <a:pt x="1334" y="2846"/>
                    <a:pt x="1084" y="2406"/>
                    <a:pt x="1024" y="1822"/>
                  </a:cubicBezTo>
                  <a:lnTo>
                    <a:pt x="802" y="1752"/>
                  </a:lnTo>
                  <a:lnTo>
                    <a:pt x="802" y="1752"/>
                  </a:lnTo>
                  <a:cubicBezTo>
                    <a:pt x="806" y="1744"/>
                    <a:pt x="815" y="1728"/>
                    <a:pt x="834" y="1703"/>
                  </a:cubicBezTo>
                  <a:cubicBezTo>
                    <a:pt x="837" y="1694"/>
                    <a:pt x="840" y="1687"/>
                    <a:pt x="843" y="1682"/>
                  </a:cubicBezTo>
                  <a:lnTo>
                    <a:pt x="843" y="1682"/>
                  </a:lnTo>
                  <a:cubicBezTo>
                    <a:pt x="850" y="1685"/>
                    <a:pt x="859" y="1688"/>
                    <a:pt x="869" y="1692"/>
                  </a:cubicBezTo>
                  <a:lnTo>
                    <a:pt x="869" y="1668"/>
                  </a:lnTo>
                  <a:lnTo>
                    <a:pt x="893" y="1656"/>
                  </a:lnTo>
                  <a:cubicBezTo>
                    <a:pt x="929" y="1608"/>
                    <a:pt x="1024" y="1572"/>
                    <a:pt x="1107" y="1525"/>
                  </a:cubicBezTo>
                  <a:lnTo>
                    <a:pt x="1107" y="1406"/>
                  </a:lnTo>
                  <a:lnTo>
                    <a:pt x="1107" y="1370"/>
                  </a:lnTo>
                  <a:cubicBezTo>
                    <a:pt x="1107" y="1346"/>
                    <a:pt x="1107" y="1334"/>
                    <a:pt x="1096" y="1299"/>
                  </a:cubicBezTo>
                  <a:cubicBezTo>
                    <a:pt x="1048" y="1191"/>
                    <a:pt x="988" y="1132"/>
                    <a:pt x="905" y="1108"/>
                  </a:cubicBezTo>
                  <a:cubicBezTo>
                    <a:pt x="834" y="1081"/>
                    <a:pt x="755" y="1068"/>
                    <a:pt x="676" y="1068"/>
                  </a:cubicBezTo>
                  <a:cubicBezTo>
                    <a:pt x="649" y="1068"/>
                    <a:pt x="622" y="1069"/>
                    <a:pt x="595" y="1072"/>
                  </a:cubicBezTo>
                  <a:lnTo>
                    <a:pt x="536" y="1096"/>
                  </a:lnTo>
                  <a:lnTo>
                    <a:pt x="512" y="1096"/>
                  </a:lnTo>
                  <a:cubicBezTo>
                    <a:pt x="509" y="1098"/>
                    <a:pt x="507" y="1098"/>
                    <a:pt x="504" y="1098"/>
                  </a:cubicBezTo>
                  <a:cubicBezTo>
                    <a:pt x="488" y="1098"/>
                    <a:pt x="476" y="1070"/>
                    <a:pt x="452" y="1070"/>
                  </a:cubicBezTo>
                  <a:cubicBezTo>
                    <a:pt x="448" y="1070"/>
                    <a:pt x="445" y="1071"/>
                    <a:pt x="441" y="1072"/>
                  </a:cubicBezTo>
                  <a:cubicBezTo>
                    <a:pt x="441" y="1060"/>
                    <a:pt x="453" y="1060"/>
                    <a:pt x="453" y="1049"/>
                  </a:cubicBezTo>
                  <a:cubicBezTo>
                    <a:pt x="476" y="1037"/>
                    <a:pt x="476" y="1013"/>
                    <a:pt x="488" y="1001"/>
                  </a:cubicBezTo>
                  <a:cubicBezTo>
                    <a:pt x="536" y="941"/>
                    <a:pt x="560" y="894"/>
                    <a:pt x="572" y="834"/>
                  </a:cubicBezTo>
                  <a:cubicBezTo>
                    <a:pt x="607" y="739"/>
                    <a:pt x="607" y="620"/>
                    <a:pt x="595" y="560"/>
                  </a:cubicBezTo>
                  <a:cubicBezTo>
                    <a:pt x="582" y="483"/>
                    <a:pt x="559" y="465"/>
                    <a:pt x="540" y="465"/>
                  </a:cubicBezTo>
                  <a:cubicBezTo>
                    <a:pt x="524" y="465"/>
                    <a:pt x="512" y="477"/>
                    <a:pt x="512" y="477"/>
                  </a:cubicBezTo>
                  <a:lnTo>
                    <a:pt x="357" y="477"/>
                  </a:lnTo>
                  <a:cubicBezTo>
                    <a:pt x="322" y="477"/>
                    <a:pt x="298" y="465"/>
                    <a:pt x="262" y="453"/>
                  </a:cubicBezTo>
                  <a:cubicBezTo>
                    <a:pt x="203" y="418"/>
                    <a:pt x="155" y="394"/>
                    <a:pt x="131" y="346"/>
                  </a:cubicBezTo>
                  <a:cubicBezTo>
                    <a:pt x="60" y="275"/>
                    <a:pt x="36" y="203"/>
                    <a:pt x="24" y="144"/>
                  </a:cubicBezTo>
                  <a:cubicBezTo>
                    <a:pt x="12" y="37"/>
                    <a:pt x="24" y="1"/>
                    <a:pt x="2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56"/>
            <p:cNvSpPr/>
            <p:nvPr/>
          </p:nvSpPr>
          <p:spPr>
            <a:xfrm>
              <a:off x="5214625" y="2416800"/>
              <a:ext cx="19975" cy="180400"/>
            </a:xfrm>
            <a:custGeom>
              <a:avLst/>
              <a:gdLst/>
              <a:ahLst/>
              <a:cxnLst/>
              <a:rect l="l" t="t" r="r" b="b"/>
              <a:pathLst>
                <a:path w="799" h="7216" extrusionOk="0">
                  <a:moveTo>
                    <a:pt x="24" y="0"/>
                  </a:moveTo>
                  <a:lnTo>
                    <a:pt x="24" y="0"/>
                  </a:lnTo>
                  <a:cubicBezTo>
                    <a:pt x="24" y="1"/>
                    <a:pt x="1" y="1644"/>
                    <a:pt x="203" y="3632"/>
                  </a:cubicBezTo>
                  <a:cubicBezTo>
                    <a:pt x="417" y="5632"/>
                    <a:pt x="786" y="7216"/>
                    <a:pt x="786" y="7216"/>
                  </a:cubicBezTo>
                  <a:cubicBezTo>
                    <a:pt x="786" y="7216"/>
                    <a:pt x="798" y="5584"/>
                    <a:pt x="608" y="3584"/>
                  </a:cubicBezTo>
                  <a:cubicBezTo>
                    <a:pt x="394" y="1596"/>
                    <a:pt x="25" y="1"/>
                    <a:pt x="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56"/>
            <p:cNvSpPr/>
            <p:nvPr/>
          </p:nvSpPr>
          <p:spPr>
            <a:xfrm>
              <a:off x="5228325" y="2611750"/>
              <a:ext cx="13425" cy="41100"/>
            </a:xfrm>
            <a:custGeom>
              <a:avLst/>
              <a:gdLst/>
              <a:ahLst/>
              <a:cxnLst/>
              <a:rect l="l" t="t" r="r" b="b"/>
              <a:pathLst>
                <a:path w="537" h="1644" extrusionOk="0">
                  <a:moveTo>
                    <a:pt x="155" y="1"/>
                  </a:moveTo>
                  <a:cubicBezTo>
                    <a:pt x="155" y="1"/>
                    <a:pt x="0" y="382"/>
                    <a:pt x="72" y="846"/>
                  </a:cubicBezTo>
                  <a:cubicBezTo>
                    <a:pt x="131" y="1299"/>
                    <a:pt x="393" y="1644"/>
                    <a:pt x="393" y="1644"/>
                  </a:cubicBezTo>
                  <a:cubicBezTo>
                    <a:pt x="393" y="1644"/>
                    <a:pt x="536" y="1239"/>
                    <a:pt x="465" y="787"/>
                  </a:cubicBezTo>
                  <a:cubicBezTo>
                    <a:pt x="405" y="346"/>
                    <a:pt x="155" y="1"/>
                    <a:pt x="1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56"/>
            <p:cNvSpPr/>
            <p:nvPr/>
          </p:nvSpPr>
          <p:spPr>
            <a:xfrm>
              <a:off x="5233675" y="2668625"/>
              <a:ext cx="12525" cy="25325"/>
            </a:xfrm>
            <a:custGeom>
              <a:avLst/>
              <a:gdLst/>
              <a:ahLst/>
              <a:cxnLst/>
              <a:rect l="l" t="t" r="r" b="b"/>
              <a:pathLst>
                <a:path w="501" h="1013" extrusionOk="0">
                  <a:moveTo>
                    <a:pt x="143" y="0"/>
                  </a:moveTo>
                  <a:cubicBezTo>
                    <a:pt x="143" y="0"/>
                    <a:pt x="1" y="274"/>
                    <a:pt x="60" y="560"/>
                  </a:cubicBezTo>
                  <a:cubicBezTo>
                    <a:pt x="120" y="833"/>
                    <a:pt x="358" y="1012"/>
                    <a:pt x="358" y="1012"/>
                  </a:cubicBezTo>
                  <a:cubicBezTo>
                    <a:pt x="358" y="1012"/>
                    <a:pt x="501" y="750"/>
                    <a:pt x="441" y="464"/>
                  </a:cubicBezTo>
                  <a:cubicBezTo>
                    <a:pt x="382" y="179"/>
                    <a:pt x="143" y="0"/>
                    <a:pt x="1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56"/>
            <p:cNvSpPr/>
            <p:nvPr/>
          </p:nvSpPr>
          <p:spPr>
            <a:xfrm>
              <a:off x="4231775" y="2555500"/>
              <a:ext cx="211050" cy="113725"/>
            </a:xfrm>
            <a:custGeom>
              <a:avLst/>
              <a:gdLst/>
              <a:ahLst/>
              <a:cxnLst/>
              <a:rect l="l" t="t" r="r" b="b"/>
              <a:pathLst>
                <a:path w="8442" h="4549" extrusionOk="0">
                  <a:moveTo>
                    <a:pt x="8442" y="1"/>
                  </a:moveTo>
                  <a:cubicBezTo>
                    <a:pt x="8442" y="1"/>
                    <a:pt x="7882" y="48"/>
                    <a:pt x="6989" y="167"/>
                  </a:cubicBezTo>
                  <a:cubicBezTo>
                    <a:pt x="6072" y="286"/>
                    <a:pt x="4834" y="501"/>
                    <a:pt x="3536" y="1060"/>
                  </a:cubicBezTo>
                  <a:cubicBezTo>
                    <a:pt x="2239" y="1608"/>
                    <a:pt x="1238" y="2489"/>
                    <a:pt x="703" y="3239"/>
                  </a:cubicBezTo>
                  <a:cubicBezTo>
                    <a:pt x="441" y="3608"/>
                    <a:pt x="262" y="3930"/>
                    <a:pt x="155" y="4168"/>
                  </a:cubicBezTo>
                  <a:cubicBezTo>
                    <a:pt x="48" y="4406"/>
                    <a:pt x="0" y="4549"/>
                    <a:pt x="0" y="4549"/>
                  </a:cubicBezTo>
                  <a:cubicBezTo>
                    <a:pt x="0" y="4549"/>
                    <a:pt x="84" y="4406"/>
                    <a:pt x="214" y="4204"/>
                  </a:cubicBezTo>
                  <a:cubicBezTo>
                    <a:pt x="345" y="3989"/>
                    <a:pt x="572" y="3692"/>
                    <a:pt x="869" y="3370"/>
                  </a:cubicBezTo>
                  <a:cubicBezTo>
                    <a:pt x="1465" y="2703"/>
                    <a:pt x="2465" y="1953"/>
                    <a:pt x="3703" y="1417"/>
                  </a:cubicBezTo>
                  <a:cubicBezTo>
                    <a:pt x="4929" y="882"/>
                    <a:pt x="6132" y="584"/>
                    <a:pt x="7013" y="358"/>
                  </a:cubicBezTo>
                  <a:cubicBezTo>
                    <a:pt x="7894" y="144"/>
                    <a:pt x="8442" y="1"/>
                    <a:pt x="84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56"/>
            <p:cNvSpPr/>
            <p:nvPr/>
          </p:nvSpPr>
          <p:spPr>
            <a:xfrm>
              <a:off x="4238625" y="2543600"/>
              <a:ext cx="122050" cy="84850"/>
            </a:xfrm>
            <a:custGeom>
              <a:avLst/>
              <a:gdLst/>
              <a:ahLst/>
              <a:cxnLst/>
              <a:rect l="l" t="t" r="r" b="b"/>
              <a:pathLst>
                <a:path w="4882" h="3394" extrusionOk="0">
                  <a:moveTo>
                    <a:pt x="4882" y="0"/>
                  </a:moveTo>
                  <a:cubicBezTo>
                    <a:pt x="4881" y="0"/>
                    <a:pt x="4560" y="60"/>
                    <a:pt x="4012" y="262"/>
                  </a:cubicBezTo>
                  <a:cubicBezTo>
                    <a:pt x="3500" y="441"/>
                    <a:pt x="2798" y="762"/>
                    <a:pt x="2107" y="1239"/>
                  </a:cubicBezTo>
                  <a:cubicBezTo>
                    <a:pt x="1429" y="1715"/>
                    <a:pt x="893" y="2263"/>
                    <a:pt x="536" y="2679"/>
                  </a:cubicBezTo>
                  <a:cubicBezTo>
                    <a:pt x="179" y="3120"/>
                    <a:pt x="0" y="3394"/>
                    <a:pt x="0" y="3394"/>
                  </a:cubicBezTo>
                  <a:cubicBezTo>
                    <a:pt x="0" y="3394"/>
                    <a:pt x="250" y="3191"/>
                    <a:pt x="667" y="2834"/>
                  </a:cubicBezTo>
                  <a:cubicBezTo>
                    <a:pt x="1083" y="2489"/>
                    <a:pt x="1667" y="2024"/>
                    <a:pt x="2334" y="1572"/>
                  </a:cubicBezTo>
                  <a:cubicBezTo>
                    <a:pt x="3000" y="1096"/>
                    <a:pt x="3643" y="703"/>
                    <a:pt x="4108" y="441"/>
                  </a:cubicBezTo>
                  <a:cubicBezTo>
                    <a:pt x="4584" y="167"/>
                    <a:pt x="4882" y="0"/>
                    <a:pt x="48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56"/>
            <p:cNvSpPr/>
            <p:nvPr/>
          </p:nvSpPr>
          <p:spPr>
            <a:xfrm>
              <a:off x="4257375" y="2538825"/>
              <a:ext cx="64000" cy="44675"/>
            </a:xfrm>
            <a:custGeom>
              <a:avLst/>
              <a:gdLst/>
              <a:ahLst/>
              <a:cxnLst/>
              <a:rect l="l" t="t" r="r" b="b"/>
              <a:pathLst>
                <a:path w="2560" h="1787" extrusionOk="0">
                  <a:moveTo>
                    <a:pt x="2560" y="1"/>
                  </a:moveTo>
                  <a:cubicBezTo>
                    <a:pt x="2560" y="1"/>
                    <a:pt x="2381" y="13"/>
                    <a:pt x="2096" y="96"/>
                  </a:cubicBezTo>
                  <a:cubicBezTo>
                    <a:pt x="1810" y="179"/>
                    <a:pt x="1429" y="334"/>
                    <a:pt x="1048" y="584"/>
                  </a:cubicBezTo>
                  <a:cubicBezTo>
                    <a:pt x="679" y="834"/>
                    <a:pt x="393" y="1144"/>
                    <a:pt x="238" y="1382"/>
                  </a:cubicBezTo>
                  <a:cubicBezTo>
                    <a:pt x="72" y="1620"/>
                    <a:pt x="0" y="1787"/>
                    <a:pt x="0" y="1787"/>
                  </a:cubicBezTo>
                  <a:cubicBezTo>
                    <a:pt x="0" y="1787"/>
                    <a:pt x="572" y="1382"/>
                    <a:pt x="1274" y="894"/>
                  </a:cubicBezTo>
                  <a:cubicBezTo>
                    <a:pt x="1977" y="406"/>
                    <a:pt x="2560" y="1"/>
                    <a:pt x="2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56"/>
            <p:cNvSpPr/>
            <p:nvPr/>
          </p:nvSpPr>
          <p:spPr>
            <a:xfrm>
              <a:off x="4278200" y="2525450"/>
              <a:ext cx="26225" cy="21450"/>
            </a:xfrm>
            <a:custGeom>
              <a:avLst/>
              <a:gdLst/>
              <a:ahLst/>
              <a:cxnLst/>
              <a:rect l="l" t="t" r="r" b="b"/>
              <a:pathLst>
                <a:path w="1049" h="858" extrusionOk="0">
                  <a:moveTo>
                    <a:pt x="1048" y="0"/>
                  </a:moveTo>
                  <a:cubicBezTo>
                    <a:pt x="1048" y="0"/>
                    <a:pt x="691" y="48"/>
                    <a:pt x="393" y="286"/>
                  </a:cubicBezTo>
                  <a:cubicBezTo>
                    <a:pt x="96" y="524"/>
                    <a:pt x="1" y="857"/>
                    <a:pt x="1" y="857"/>
                  </a:cubicBezTo>
                  <a:cubicBezTo>
                    <a:pt x="1" y="857"/>
                    <a:pt x="358" y="822"/>
                    <a:pt x="655" y="584"/>
                  </a:cubicBezTo>
                  <a:cubicBezTo>
                    <a:pt x="953" y="345"/>
                    <a:pt x="1048" y="0"/>
                    <a:pt x="104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56"/>
            <p:cNvSpPr/>
            <p:nvPr/>
          </p:nvSpPr>
          <p:spPr>
            <a:xfrm>
              <a:off x="4466025" y="1966875"/>
              <a:ext cx="222975" cy="82350"/>
            </a:xfrm>
            <a:custGeom>
              <a:avLst/>
              <a:gdLst/>
              <a:ahLst/>
              <a:cxnLst/>
              <a:rect l="l" t="t" r="r" b="b"/>
              <a:pathLst>
                <a:path w="8919" h="3294" extrusionOk="0">
                  <a:moveTo>
                    <a:pt x="7223" y="1"/>
                  </a:moveTo>
                  <a:cubicBezTo>
                    <a:pt x="6834" y="1"/>
                    <a:pt x="6386" y="43"/>
                    <a:pt x="5906" y="102"/>
                  </a:cubicBezTo>
                  <a:cubicBezTo>
                    <a:pt x="5322" y="198"/>
                    <a:pt x="4680" y="340"/>
                    <a:pt x="4049" y="567"/>
                  </a:cubicBezTo>
                  <a:cubicBezTo>
                    <a:pt x="3406" y="805"/>
                    <a:pt x="2810" y="1090"/>
                    <a:pt x="2298" y="1388"/>
                  </a:cubicBezTo>
                  <a:cubicBezTo>
                    <a:pt x="1798" y="1698"/>
                    <a:pt x="1370" y="2019"/>
                    <a:pt x="1024" y="2293"/>
                  </a:cubicBezTo>
                  <a:cubicBezTo>
                    <a:pt x="703" y="2579"/>
                    <a:pt x="429" y="2829"/>
                    <a:pt x="262" y="3007"/>
                  </a:cubicBezTo>
                  <a:cubicBezTo>
                    <a:pt x="84" y="3186"/>
                    <a:pt x="0" y="3293"/>
                    <a:pt x="0" y="3293"/>
                  </a:cubicBezTo>
                  <a:cubicBezTo>
                    <a:pt x="0" y="3293"/>
                    <a:pt x="108" y="3198"/>
                    <a:pt x="298" y="3055"/>
                  </a:cubicBezTo>
                  <a:cubicBezTo>
                    <a:pt x="489" y="2888"/>
                    <a:pt x="786" y="2686"/>
                    <a:pt x="1143" y="2448"/>
                  </a:cubicBezTo>
                  <a:cubicBezTo>
                    <a:pt x="1512" y="2186"/>
                    <a:pt x="1965" y="1936"/>
                    <a:pt x="2465" y="1674"/>
                  </a:cubicBezTo>
                  <a:cubicBezTo>
                    <a:pt x="2989" y="1400"/>
                    <a:pt x="3560" y="1150"/>
                    <a:pt x="4179" y="924"/>
                  </a:cubicBezTo>
                  <a:cubicBezTo>
                    <a:pt x="4787" y="698"/>
                    <a:pt x="5406" y="543"/>
                    <a:pt x="5965" y="424"/>
                  </a:cubicBezTo>
                  <a:cubicBezTo>
                    <a:pt x="6537" y="305"/>
                    <a:pt x="7049" y="221"/>
                    <a:pt x="7489" y="186"/>
                  </a:cubicBezTo>
                  <a:cubicBezTo>
                    <a:pt x="7930" y="138"/>
                    <a:pt x="8275" y="126"/>
                    <a:pt x="8525" y="126"/>
                  </a:cubicBezTo>
                  <a:lnTo>
                    <a:pt x="8918" y="126"/>
                  </a:lnTo>
                  <a:lnTo>
                    <a:pt x="8513" y="78"/>
                  </a:lnTo>
                  <a:cubicBezTo>
                    <a:pt x="8275" y="43"/>
                    <a:pt x="7918" y="19"/>
                    <a:pt x="7466" y="7"/>
                  </a:cubicBezTo>
                  <a:cubicBezTo>
                    <a:pt x="7388" y="3"/>
                    <a:pt x="7307" y="1"/>
                    <a:pt x="72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56"/>
            <p:cNvSpPr/>
            <p:nvPr/>
          </p:nvSpPr>
          <p:spPr>
            <a:xfrm>
              <a:off x="4457400" y="2007825"/>
              <a:ext cx="164025" cy="72350"/>
            </a:xfrm>
            <a:custGeom>
              <a:avLst/>
              <a:gdLst/>
              <a:ahLst/>
              <a:cxnLst/>
              <a:rect l="l" t="t" r="r" b="b"/>
              <a:pathLst>
                <a:path w="6561" h="2894" extrusionOk="0">
                  <a:moveTo>
                    <a:pt x="6299" y="0"/>
                  </a:moveTo>
                  <a:cubicBezTo>
                    <a:pt x="6120" y="0"/>
                    <a:pt x="5834" y="0"/>
                    <a:pt x="5513" y="36"/>
                  </a:cubicBezTo>
                  <a:cubicBezTo>
                    <a:pt x="4834" y="95"/>
                    <a:pt x="3917" y="286"/>
                    <a:pt x="2977" y="715"/>
                  </a:cubicBezTo>
                  <a:cubicBezTo>
                    <a:pt x="2024" y="1155"/>
                    <a:pt x="1298" y="1750"/>
                    <a:pt x="822" y="2203"/>
                  </a:cubicBezTo>
                  <a:cubicBezTo>
                    <a:pt x="584" y="2441"/>
                    <a:pt x="381" y="2620"/>
                    <a:pt x="238" y="2727"/>
                  </a:cubicBezTo>
                  <a:cubicBezTo>
                    <a:pt x="83" y="2834"/>
                    <a:pt x="0" y="2893"/>
                    <a:pt x="0" y="2893"/>
                  </a:cubicBezTo>
                  <a:cubicBezTo>
                    <a:pt x="0" y="2893"/>
                    <a:pt x="107" y="2858"/>
                    <a:pt x="274" y="2786"/>
                  </a:cubicBezTo>
                  <a:cubicBezTo>
                    <a:pt x="429" y="2703"/>
                    <a:pt x="667" y="2560"/>
                    <a:pt x="941" y="2370"/>
                  </a:cubicBezTo>
                  <a:cubicBezTo>
                    <a:pt x="1476" y="2000"/>
                    <a:pt x="2215" y="1512"/>
                    <a:pt x="3131" y="1096"/>
                  </a:cubicBezTo>
                  <a:cubicBezTo>
                    <a:pt x="4024" y="655"/>
                    <a:pt x="4882" y="405"/>
                    <a:pt x="5525" y="238"/>
                  </a:cubicBezTo>
                  <a:cubicBezTo>
                    <a:pt x="5834" y="167"/>
                    <a:pt x="6096" y="107"/>
                    <a:pt x="6275" y="84"/>
                  </a:cubicBezTo>
                  <a:cubicBezTo>
                    <a:pt x="6453" y="48"/>
                    <a:pt x="6560" y="36"/>
                    <a:pt x="6560" y="36"/>
                  </a:cubicBezTo>
                  <a:cubicBezTo>
                    <a:pt x="6560" y="36"/>
                    <a:pt x="6465" y="36"/>
                    <a:pt x="629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56"/>
            <p:cNvSpPr/>
            <p:nvPr/>
          </p:nvSpPr>
          <p:spPr>
            <a:xfrm>
              <a:off x="4442800" y="2046225"/>
              <a:ext cx="112250" cy="59550"/>
            </a:xfrm>
            <a:custGeom>
              <a:avLst/>
              <a:gdLst/>
              <a:ahLst/>
              <a:cxnLst/>
              <a:rect l="l" t="t" r="r" b="b"/>
              <a:pathLst>
                <a:path w="4490" h="2382" extrusionOk="0">
                  <a:moveTo>
                    <a:pt x="4489" y="0"/>
                  </a:moveTo>
                  <a:cubicBezTo>
                    <a:pt x="4489" y="0"/>
                    <a:pt x="4192" y="36"/>
                    <a:pt x="3739" y="83"/>
                  </a:cubicBezTo>
                  <a:cubicBezTo>
                    <a:pt x="3275" y="191"/>
                    <a:pt x="2656" y="381"/>
                    <a:pt x="2013" y="726"/>
                  </a:cubicBezTo>
                  <a:cubicBezTo>
                    <a:pt x="1370" y="1072"/>
                    <a:pt x="870" y="1488"/>
                    <a:pt x="525" y="1822"/>
                  </a:cubicBezTo>
                  <a:cubicBezTo>
                    <a:pt x="179" y="2143"/>
                    <a:pt x="1" y="2381"/>
                    <a:pt x="1" y="2381"/>
                  </a:cubicBezTo>
                  <a:cubicBezTo>
                    <a:pt x="1" y="2381"/>
                    <a:pt x="263" y="2238"/>
                    <a:pt x="644" y="1977"/>
                  </a:cubicBezTo>
                  <a:cubicBezTo>
                    <a:pt x="1037" y="1726"/>
                    <a:pt x="1584" y="1417"/>
                    <a:pt x="2191" y="1084"/>
                  </a:cubicBezTo>
                  <a:cubicBezTo>
                    <a:pt x="2799" y="762"/>
                    <a:pt x="3382" y="488"/>
                    <a:pt x="3799" y="298"/>
                  </a:cubicBezTo>
                  <a:cubicBezTo>
                    <a:pt x="4215" y="119"/>
                    <a:pt x="4489" y="0"/>
                    <a:pt x="4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56"/>
            <p:cNvSpPr/>
            <p:nvPr/>
          </p:nvSpPr>
          <p:spPr>
            <a:xfrm>
              <a:off x="4435075" y="2082225"/>
              <a:ext cx="90200" cy="46775"/>
            </a:xfrm>
            <a:custGeom>
              <a:avLst/>
              <a:gdLst/>
              <a:ahLst/>
              <a:cxnLst/>
              <a:rect l="l" t="t" r="r" b="b"/>
              <a:pathLst>
                <a:path w="3608" h="1871" extrusionOk="0">
                  <a:moveTo>
                    <a:pt x="3608" y="1"/>
                  </a:moveTo>
                  <a:cubicBezTo>
                    <a:pt x="3608" y="1"/>
                    <a:pt x="3358" y="25"/>
                    <a:pt x="2977" y="108"/>
                  </a:cubicBezTo>
                  <a:cubicBezTo>
                    <a:pt x="2620" y="179"/>
                    <a:pt x="2119" y="334"/>
                    <a:pt x="1607" y="596"/>
                  </a:cubicBezTo>
                  <a:cubicBezTo>
                    <a:pt x="1107" y="858"/>
                    <a:pt x="691" y="1179"/>
                    <a:pt x="417" y="1429"/>
                  </a:cubicBezTo>
                  <a:cubicBezTo>
                    <a:pt x="155" y="1691"/>
                    <a:pt x="0" y="1870"/>
                    <a:pt x="0" y="1870"/>
                  </a:cubicBezTo>
                  <a:cubicBezTo>
                    <a:pt x="0" y="1870"/>
                    <a:pt x="810" y="1453"/>
                    <a:pt x="1798" y="941"/>
                  </a:cubicBezTo>
                  <a:cubicBezTo>
                    <a:pt x="2798" y="417"/>
                    <a:pt x="3608" y="1"/>
                    <a:pt x="3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56"/>
            <p:cNvSpPr/>
            <p:nvPr/>
          </p:nvSpPr>
          <p:spPr>
            <a:xfrm>
              <a:off x="4438050" y="2117350"/>
              <a:ext cx="52100" cy="29500"/>
            </a:xfrm>
            <a:custGeom>
              <a:avLst/>
              <a:gdLst/>
              <a:ahLst/>
              <a:cxnLst/>
              <a:rect l="l" t="t" r="r" b="b"/>
              <a:pathLst>
                <a:path w="2084" h="1180" extrusionOk="0">
                  <a:moveTo>
                    <a:pt x="2084" y="1"/>
                  </a:moveTo>
                  <a:lnTo>
                    <a:pt x="2084" y="1"/>
                  </a:lnTo>
                  <a:cubicBezTo>
                    <a:pt x="2084" y="1"/>
                    <a:pt x="1953" y="1"/>
                    <a:pt x="1715" y="60"/>
                  </a:cubicBezTo>
                  <a:cubicBezTo>
                    <a:pt x="1488" y="108"/>
                    <a:pt x="1191" y="191"/>
                    <a:pt x="893" y="358"/>
                  </a:cubicBezTo>
                  <a:cubicBezTo>
                    <a:pt x="607" y="525"/>
                    <a:pt x="369" y="727"/>
                    <a:pt x="226" y="894"/>
                  </a:cubicBezTo>
                  <a:cubicBezTo>
                    <a:pt x="72" y="1060"/>
                    <a:pt x="0" y="1179"/>
                    <a:pt x="0" y="1179"/>
                  </a:cubicBezTo>
                  <a:cubicBezTo>
                    <a:pt x="0" y="1179"/>
                    <a:pt x="131" y="1132"/>
                    <a:pt x="345" y="1037"/>
                  </a:cubicBezTo>
                  <a:cubicBezTo>
                    <a:pt x="548" y="965"/>
                    <a:pt x="822" y="846"/>
                    <a:pt x="1096" y="679"/>
                  </a:cubicBezTo>
                  <a:cubicBezTo>
                    <a:pt x="1381" y="525"/>
                    <a:pt x="1619" y="358"/>
                    <a:pt x="1798" y="227"/>
                  </a:cubicBezTo>
                  <a:cubicBezTo>
                    <a:pt x="1977" y="84"/>
                    <a:pt x="2084"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56"/>
            <p:cNvSpPr/>
            <p:nvPr/>
          </p:nvSpPr>
          <p:spPr>
            <a:xfrm>
              <a:off x="4570800" y="2554600"/>
              <a:ext cx="372400" cy="176550"/>
            </a:xfrm>
            <a:custGeom>
              <a:avLst/>
              <a:gdLst/>
              <a:ahLst/>
              <a:cxnLst/>
              <a:rect l="l" t="t" r="r" b="b"/>
              <a:pathLst>
                <a:path w="14896" h="7062" extrusionOk="0">
                  <a:moveTo>
                    <a:pt x="0" y="1"/>
                  </a:moveTo>
                  <a:cubicBezTo>
                    <a:pt x="0" y="1"/>
                    <a:pt x="227" y="72"/>
                    <a:pt x="631" y="191"/>
                  </a:cubicBezTo>
                  <a:cubicBezTo>
                    <a:pt x="1036" y="310"/>
                    <a:pt x="1596" y="489"/>
                    <a:pt x="2310" y="739"/>
                  </a:cubicBezTo>
                  <a:cubicBezTo>
                    <a:pt x="3727" y="1227"/>
                    <a:pt x="5644" y="1977"/>
                    <a:pt x="7716" y="2954"/>
                  </a:cubicBezTo>
                  <a:cubicBezTo>
                    <a:pt x="9764" y="3942"/>
                    <a:pt x="11573" y="4966"/>
                    <a:pt x="12847" y="5752"/>
                  </a:cubicBezTo>
                  <a:cubicBezTo>
                    <a:pt x="13490" y="6145"/>
                    <a:pt x="14002" y="6466"/>
                    <a:pt x="14347" y="6704"/>
                  </a:cubicBezTo>
                  <a:cubicBezTo>
                    <a:pt x="14705" y="6930"/>
                    <a:pt x="14895" y="7061"/>
                    <a:pt x="14895" y="7061"/>
                  </a:cubicBezTo>
                  <a:cubicBezTo>
                    <a:pt x="14895" y="7061"/>
                    <a:pt x="14728" y="6918"/>
                    <a:pt x="14395" y="6680"/>
                  </a:cubicBezTo>
                  <a:cubicBezTo>
                    <a:pt x="14062" y="6406"/>
                    <a:pt x="13574" y="6037"/>
                    <a:pt x="12966" y="5609"/>
                  </a:cubicBezTo>
                  <a:cubicBezTo>
                    <a:pt x="11740" y="4728"/>
                    <a:pt x="9978" y="3609"/>
                    <a:pt x="7894" y="2620"/>
                  </a:cubicBezTo>
                  <a:cubicBezTo>
                    <a:pt x="5811" y="1632"/>
                    <a:pt x="3822" y="965"/>
                    <a:pt x="2370" y="561"/>
                  </a:cubicBezTo>
                  <a:cubicBezTo>
                    <a:pt x="1655" y="358"/>
                    <a:pt x="1060" y="215"/>
                    <a:pt x="643" y="132"/>
                  </a:cubicBezTo>
                  <a:cubicBezTo>
                    <a:pt x="227" y="37"/>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56"/>
            <p:cNvSpPr/>
            <p:nvPr/>
          </p:nvSpPr>
          <p:spPr>
            <a:xfrm>
              <a:off x="4950000" y="2734100"/>
              <a:ext cx="74450" cy="44375"/>
            </a:xfrm>
            <a:custGeom>
              <a:avLst/>
              <a:gdLst/>
              <a:ahLst/>
              <a:cxnLst/>
              <a:rect l="l" t="t" r="r" b="b"/>
              <a:pathLst>
                <a:path w="2978" h="1775" extrusionOk="0">
                  <a:moveTo>
                    <a:pt x="1" y="0"/>
                  </a:moveTo>
                  <a:cubicBezTo>
                    <a:pt x="1" y="0"/>
                    <a:pt x="108" y="167"/>
                    <a:pt x="334" y="405"/>
                  </a:cubicBezTo>
                  <a:cubicBezTo>
                    <a:pt x="549" y="643"/>
                    <a:pt x="894" y="941"/>
                    <a:pt x="1311" y="1191"/>
                  </a:cubicBezTo>
                  <a:cubicBezTo>
                    <a:pt x="1739" y="1429"/>
                    <a:pt x="2156" y="1596"/>
                    <a:pt x="2477" y="1667"/>
                  </a:cubicBezTo>
                  <a:cubicBezTo>
                    <a:pt x="2787" y="1762"/>
                    <a:pt x="2978" y="1774"/>
                    <a:pt x="2978" y="1774"/>
                  </a:cubicBezTo>
                  <a:cubicBezTo>
                    <a:pt x="2978" y="1774"/>
                    <a:pt x="2811" y="1655"/>
                    <a:pt x="2561" y="1501"/>
                  </a:cubicBezTo>
                  <a:cubicBezTo>
                    <a:pt x="2299" y="1346"/>
                    <a:pt x="1918" y="1108"/>
                    <a:pt x="1513" y="870"/>
                  </a:cubicBezTo>
                  <a:cubicBezTo>
                    <a:pt x="1120" y="608"/>
                    <a:pt x="751" y="405"/>
                    <a:pt x="465" y="250"/>
                  </a:cubicBezTo>
                  <a:cubicBezTo>
                    <a:pt x="180"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56"/>
            <p:cNvSpPr/>
            <p:nvPr/>
          </p:nvSpPr>
          <p:spPr>
            <a:xfrm>
              <a:off x="4655625" y="2552225"/>
              <a:ext cx="205125" cy="107475"/>
            </a:xfrm>
            <a:custGeom>
              <a:avLst/>
              <a:gdLst/>
              <a:ahLst/>
              <a:cxnLst/>
              <a:rect l="l" t="t" r="r" b="b"/>
              <a:pathLst>
                <a:path w="8205" h="4299" extrusionOk="0">
                  <a:moveTo>
                    <a:pt x="1" y="1"/>
                  </a:moveTo>
                  <a:lnTo>
                    <a:pt x="1" y="1"/>
                  </a:lnTo>
                  <a:cubicBezTo>
                    <a:pt x="1" y="1"/>
                    <a:pt x="144" y="36"/>
                    <a:pt x="358" y="108"/>
                  </a:cubicBezTo>
                  <a:cubicBezTo>
                    <a:pt x="584" y="167"/>
                    <a:pt x="917" y="275"/>
                    <a:pt x="1298" y="417"/>
                  </a:cubicBezTo>
                  <a:cubicBezTo>
                    <a:pt x="1703" y="572"/>
                    <a:pt x="2144" y="763"/>
                    <a:pt x="2656" y="1001"/>
                  </a:cubicBezTo>
                  <a:cubicBezTo>
                    <a:pt x="3156" y="1251"/>
                    <a:pt x="3692" y="1537"/>
                    <a:pt x="4251" y="1846"/>
                  </a:cubicBezTo>
                  <a:cubicBezTo>
                    <a:pt x="5347" y="2489"/>
                    <a:pt x="6335" y="3132"/>
                    <a:pt x="7049" y="3573"/>
                  </a:cubicBezTo>
                  <a:cubicBezTo>
                    <a:pt x="7764" y="4037"/>
                    <a:pt x="8204" y="4299"/>
                    <a:pt x="8204" y="4299"/>
                  </a:cubicBezTo>
                  <a:cubicBezTo>
                    <a:pt x="8204" y="4299"/>
                    <a:pt x="7799" y="3965"/>
                    <a:pt x="7144" y="3406"/>
                  </a:cubicBezTo>
                  <a:cubicBezTo>
                    <a:pt x="6490" y="2870"/>
                    <a:pt x="5573" y="2156"/>
                    <a:pt x="4442" y="1501"/>
                  </a:cubicBezTo>
                  <a:cubicBezTo>
                    <a:pt x="3870" y="1179"/>
                    <a:pt x="3311" y="906"/>
                    <a:pt x="2787" y="703"/>
                  </a:cubicBezTo>
                  <a:cubicBezTo>
                    <a:pt x="2251" y="489"/>
                    <a:pt x="1775" y="346"/>
                    <a:pt x="1358" y="239"/>
                  </a:cubicBezTo>
                  <a:cubicBezTo>
                    <a:pt x="953" y="132"/>
                    <a:pt x="620" y="72"/>
                    <a:pt x="382" y="48"/>
                  </a:cubicBezTo>
                  <a:cubicBezTo>
                    <a:pt x="144"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56"/>
            <p:cNvSpPr/>
            <p:nvPr/>
          </p:nvSpPr>
          <p:spPr>
            <a:xfrm>
              <a:off x="4708600" y="2537050"/>
              <a:ext cx="118200" cy="58650"/>
            </a:xfrm>
            <a:custGeom>
              <a:avLst/>
              <a:gdLst/>
              <a:ahLst/>
              <a:cxnLst/>
              <a:rect l="l" t="t" r="r" b="b"/>
              <a:pathLst>
                <a:path w="4728" h="2346" extrusionOk="0">
                  <a:moveTo>
                    <a:pt x="1" y="0"/>
                  </a:moveTo>
                  <a:cubicBezTo>
                    <a:pt x="1" y="0"/>
                    <a:pt x="251" y="143"/>
                    <a:pt x="680" y="370"/>
                  </a:cubicBezTo>
                  <a:cubicBezTo>
                    <a:pt x="1096" y="596"/>
                    <a:pt x="1680" y="893"/>
                    <a:pt x="2335" y="1215"/>
                  </a:cubicBezTo>
                  <a:cubicBezTo>
                    <a:pt x="2989" y="1548"/>
                    <a:pt x="3585" y="1810"/>
                    <a:pt x="4013" y="2025"/>
                  </a:cubicBezTo>
                  <a:cubicBezTo>
                    <a:pt x="4442" y="2227"/>
                    <a:pt x="4728" y="2346"/>
                    <a:pt x="4728" y="2346"/>
                  </a:cubicBezTo>
                  <a:cubicBezTo>
                    <a:pt x="4728" y="2346"/>
                    <a:pt x="4513" y="2155"/>
                    <a:pt x="4121" y="1858"/>
                  </a:cubicBezTo>
                  <a:cubicBezTo>
                    <a:pt x="3740" y="1572"/>
                    <a:pt x="3168" y="1203"/>
                    <a:pt x="2513" y="882"/>
                  </a:cubicBezTo>
                  <a:cubicBezTo>
                    <a:pt x="1858" y="548"/>
                    <a:pt x="1215" y="322"/>
                    <a:pt x="763" y="191"/>
                  </a:cubicBezTo>
                  <a:cubicBezTo>
                    <a:pt x="299"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56"/>
            <p:cNvSpPr/>
            <p:nvPr/>
          </p:nvSpPr>
          <p:spPr>
            <a:xfrm>
              <a:off x="4738075" y="2521275"/>
              <a:ext cx="82775" cy="47350"/>
            </a:xfrm>
            <a:custGeom>
              <a:avLst/>
              <a:gdLst/>
              <a:ahLst/>
              <a:cxnLst/>
              <a:rect l="l" t="t" r="r" b="b"/>
              <a:pathLst>
                <a:path w="3311" h="1894" extrusionOk="0">
                  <a:moveTo>
                    <a:pt x="1" y="0"/>
                  </a:moveTo>
                  <a:lnTo>
                    <a:pt x="1" y="0"/>
                  </a:lnTo>
                  <a:cubicBezTo>
                    <a:pt x="1" y="0"/>
                    <a:pt x="691" y="512"/>
                    <a:pt x="1608" y="1036"/>
                  </a:cubicBezTo>
                  <a:cubicBezTo>
                    <a:pt x="2513" y="1536"/>
                    <a:pt x="3311" y="1894"/>
                    <a:pt x="3311" y="1894"/>
                  </a:cubicBezTo>
                  <a:cubicBezTo>
                    <a:pt x="3311" y="1894"/>
                    <a:pt x="3168" y="1715"/>
                    <a:pt x="2894" y="1513"/>
                  </a:cubicBezTo>
                  <a:cubicBezTo>
                    <a:pt x="2644" y="1274"/>
                    <a:pt x="2263" y="977"/>
                    <a:pt x="1799" y="703"/>
                  </a:cubicBezTo>
                  <a:cubicBezTo>
                    <a:pt x="1334" y="441"/>
                    <a:pt x="894" y="262"/>
                    <a:pt x="548" y="155"/>
                  </a:cubicBezTo>
                  <a:cubicBezTo>
                    <a:pt x="215" y="4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56"/>
            <p:cNvSpPr/>
            <p:nvPr/>
          </p:nvSpPr>
          <p:spPr>
            <a:xfrm>
              <a:off x="4749100" y="2504300"/>
              <a:ext cx="72650" cy="36050"/>
            </a:xfrm>
            <a:custGeom>
              <a:avLst/>
              <a:gdLst/>
              <a:ahLst/>
              <a:cxnLst/>
              <a:rect l="l" t="t" r="r" b="b"/>
              <a:pathLst>
                <a:path w="2906" h="1442" extrusionOk="0">
                  <a:moveTo>
                    <a:pt x="0" y="1"/>
                  </a:moveTo>
                  <a:cubicBezTo>
                    <a:pt x="0" y="1"/>
                    <a:pt x="596" y="465"/>
                    <a:pt x="1381" y="858"/>
                  </a:cubicBezTo>
                  <a:cubicBezTo>
                    <a:pt x="2179" y="1263"/>
                    <a:pt x="2905" y="1441"/>
                    <a:pt x="2905" y="1441"/>
                  </a:cubicBezTo>
                  <a:cubicBezTo>
                    <a:pt x="2905" y="1441"/>
                    <a:pt x="2370" y="906"/>
                    <a:pt x="1548" y="501"/>
                  </a:cubicBezTo>
                  <a:cubicBezTo>
                    <a:pt x="750" y="108"/>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56"/>
            <p:cNvSpPr/>
            <p:nvPr/>
          </p:nvSpPr>
          <p:spPr>
            <a:xfrm>
              <a:off x="4533300" y="2299175"/>
              <a:ext cx="410775" cy="172125"/>
            </a:xfrm>
            <a:custGeom>
              <a:avLst/>
              <a:gdLst/>
              <a:ahLst/>
              <a:cxnLst/>
              <a:rect l="l" t="t" r="r" b="b"/>
              <a:pathLst>
                <a:path w="16431" h="6885" extrusionOk="0">
                  <a:moveTo>
                    <a:pt x="2455" y="1"/>
                  </a:moveTo>
                  <a:cubicBezTo>
                    <a:pt x="1720" y="1"/>
                    <a:pt x="1127" y="56"/>
                    <a:pt x="703" y="121"/>
                  </a:cubicBezTo>
                  <a:cubicBezTo>
                    <a:pt x="476" y="157"/>
                    <a:pt x="298" y="193"/>
                    <a:pt x="179" y="217"/>
                  </a:cubicBezTo>
                  <a:cubicBezTo>
                    <a:pt x="60" y="229"/>
                    <a:pt x="0" y="241"/>
                    <a:pt x="0" y="241"/>
                  </a:cubicBezTo>
                  <a:cubicBezTo>
                    <a:pt x="0" y="241"/>
                    <a:pt x="60" y="241"/>
                    <a:pt x="179" y="229"/>
                  </a:cubicBezTo>
                  <a:cubicBezTo>
                    <a:pt x="310" y="229"/>
                    <a:pt x="476" y="193"/>
                    <a:pt x="715" y="181"/>
                  </a:cubicBezTo>
                  <a:cubicBezTo>
                    <a:pt x="963" y="168"/>
                    <a:pt x="1269" y="156"/>
                    <a:pt x="1625" y="156"/>
                  </a:cubicBezTo>
                  <a:cubicBezTo>
                    <a:pt x="1936" y="156"/>
                    <a:pt x="2285" y="165"/>
                    <a:pt x="2667" y="193"/>
                  </a:cubicBezTo>
                  <a:cubicBezTo>
                    <a:pt x="4298" y="312"/>
                    <a:pt x="6537" y="848"/>
                    <a:pt x="8799" y="1943"/>
                  </a:cubicBezTo>
                  <a:cubicBezTo>
                    <a:pt x="11061" y="3015"/>
                    <a:pt x="12930" y="4336"/>
                    <a:pt x="14276" y="5289"/>
                  </a:cubicBezTo>
                  <a:cubicBezTo>
                    <a:pt x="14943" y="5777"/>
                    <a:pt x="15478" y="6182"/>
                    <a:pt x="15847" y="6444"/>
                  </a:cubicBezTo>
                  <a:cubicBezTo>
                    <a:pt x="16217" y="6729"/>
                    <a:pt x="16431" y="6884"/>
                    <a:pt x="16431" y="6884"/>
                  </a:cubicBezTo>
                  <a:cubicBezTo>
                    <a:pt x="16431" y="6884"/>
                    <a:pt x="16240" y="6717"/>
                    <a:pt x="15895" y="6408"/>
                  </a:cubicBezTo>
                  <a:cubicBezTo>
                    <a:pt x="15538" y="6110"/>
                    <a:pt x="15038" y="5658"/>
                    <a:pt x="14395" y="5134"/>
                  </a:cubicBezTo>
                  <a:cubicBezTo>
                    <a:pt x="13097" y="4098"/>
                    <a:pt x="11264" y="2681"/>
                    <a:pt x="8966" y="1586"/>
                  </a:cubicBezTo>
                  <a:cubicBezTo>
                    <a:pt x="6656" y="479"/>
                    <a:pt x="4334" y="14"/>
                    <a:pt x="2667" y="2"/>
                  </a:cubicBezTo>
                  <a:cubicBezTo>
                    <a:pt x="2595" y="1"/>
                    <a:pt x="2524" y="1"/>
                    <a:pt x="24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56"/>
            <p:cNvSpPr/>
            <p:nvPr/>
          </p:nvSpPr>
          <p:spPr>
            <a:xfrm>
              <a:off x="4605925" y="2269450"/>
              <a:ext cx="239925" cy="89625"/>
            </a:xfrm>
            <a:custGeom>
              <a:avLst/>
              <a:gdLst/>
              <a:ahLst/>
              <a:cxnLst/>
              <a:rect l="l" t="t" r="r" b="b"/>
              <a:pathLst>
                <a:path w="9597" h="3585" extrusionOk="0">
                  <a:moveTo>
                    <a:pt x="0" y="1"/>
                  </a:moveTo>
                  <a:cubicBezTo>
                    <a:pt x="0" y="1"/>
                    <a:pt x="143" y="36"/>
                    <a:pt x="393" y="96"/>
                  </a:cubicBezTo>
                  <a:cubicBezTo>
                    <a:pt x="655" y="156"/>
                    <a:pt x="1024" y="239"/>
                    <a:pt x="1477" y="358"/>
                  </a:cubicBezTo>
                  <a:cubicBezTo>
                    <a:pt x="2382" y="596"/>
                    <a:pt x="3596" y="965"/>
                    <a:pt x="4930" y="1465"/>
                  </a:cubicBezTo>
                  <a:cubicBezTo>
                    <a:pt x="6251" y="1953"/>
                    <a:pt x="7430" y="2477"/>
                    <a:pt x="8263" y="2894"/>
                  </a:cubicBezTo>
                  <a:cubicBezTo>
                    <a:pt x="8680" y="3096"/>
                    <a:pt x="9013" y="3275"/>
                    <a:pt x="9240" y="3394"/>
                  </a:cubicBezTo>
                  <a:cubicBezTo>
                    <a:pt x="9466" y="3513"/>
                    <a:pt x="9597" y="3585"/>
                    <a:pt x="9597" y="3585"/>
                  </a:cubicBezTo>
                  <a:cubicBezTo>
                    <a:pt x="9597" y="3585"/>
                    <a:pt x="9478" y="3513"/>
                    <a:pt x="9251" y="3335"/>
                  </a:cubicBezTo>
                  <a:cubicBezTo>
                    <a:pt x="9049" y="3168"/>
                    <a:pt x="8728" y="2965"/>
                    <a:pt x="8335" y="2703"/>
                  </a:cubicBezTo>
                  <a:cubicBezTo>
                    <a:pt x="7525" y="2215"/>
                    <a:pt x="6382" y="1596"/>
                    <a:pt x="5049" y="1084"/>
                  </a:cubicBezTo>
                  <a:cubicBezTo>
                    <a:pt x="3703" y="584"/>
                    <a:pt x="2429" y="298"/>
                    <a:pt x="1501" y="167"/>
                  </a:cubicBezTo>
                  <a:cubicBezTo>
                    <a:pt x="1036" y="84"/>
                    <a:pt x="667" y="48"/>
                    <a:pt x="393" y="36"/>
                  </a:cubicBezTo>
                  <a:cubicBezTo>
                    <a:pt x="143" y="13"/>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56"/>
            <p:cNvSpPr/>
            <p:nvPr/>
          </p:nvSpPr>
          <p:spPr>
            <a:xfrm>
              <a:off x="4695525" y="2253075"/>
              <a:ext cx="99725" cy="43200"/>
            </a:xfrm>
            <a:custGeom>
              <a:avLst/>
              <a:gdLst/>
              <a:ahLst/>
              <a:cxnLst/>
              <a:rect l="l" t="t" r="r" b="b"/>
              <a:pathLst>
                <a:path w="3989" h="1728" extrusionOk="0">
                  <a:moveTo>
                    <a:pt x="0" y="1"/>
                  </a:moveTo>
                  <a:cubicBezTo>
                    <a:pt x="0" y="1"/>
                    <a:pt x="869" y="513"/>
                    <a:pt x="1953" y="989"/>
                  </a:cubicBezTo>
                  <a:cubicBezTo>
                    <a:pt x="3036" y="1465"/>
                    <a:pt x="3989" y="1727"/>
                    <a:pt x="3989" y="1727"/>
                  </a:cubicBezTo>
                  <a:cubicBezTo>
                    <a:pt x="3989" y="1727"/>
                    <a:pt x="3215" y="1108"/>
                    <a:pt x="2096" y="608"/>
                  </a:cubicBezTo>
                  <a:cubicBezTo>
                    <a:pt x="977" y="132"/>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56"/>
            <p:cNvSpPr/>
            <p:nvPr/>
          </p:nvSpPr>
          <p:spPr>
            <a:xfrm>
              <a:off x="4717550" y="2234025"/>
              <a:ext cx="58050" cy="26825"/>
            </a:xfrm>
            <a:custGeom>
              <a:avLst/>
              <a:gdLst/>
              <a:ahLst/>
              <a:cxnLst/>
              <a:rect l="l" t="t" r="r" b="b"/>
              <a:pathLst>
                <a:path w="2322" h="1073" extrusionOk="0">
                  <a:moveTo>
                    <a:pt x="0" y="1"/>
                  </a:moveTo>
                  <a:cubicBezTo>
                    <a:pt x="0" y="1"/>
                    <a:pt x="488" y="358"/>
                    <a:pt x="1119" y="644"/>
                  </a:cubicBezTo>
                  <a:cubicBezTo>
                    <a:pt x="1738" y="930"/>
                    <a:pt x="2322" y="1072"/>
                    <a:pt x="2322" y="1072"/>
                  </a:cubicBezTo>
                  <a:cubicBezTo>
                    <a:pt x="2322" y="1072"/>
                    <a:pt x="2227" y="953"/>
                    <a:pt x="2048" y="799"/>
                  </a:cubicBezTo>
                  <a:cubicBezTo>
                    <a:pt x="1869" y="632"/>
                    <a:pt x="1608" y="441"/>
                    <a:pt x="1274" y="287"/>
                  </a:cubicBezTo>
                  <a:cubicBezTo>
                    <a:pt x="953" y="144"/>
                    <a:pt x="619" y="60"/>
                    <a:pt x="381" y="37"/>
                  </a:cubicBezTo>
                  <a:cubicBezTo>
                    <a:pt x="143" y="1"/>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56"/>
            <p:cNvSpPr/>
            <p:nvPr/>
          </p:nvSpPr>
          <p:spPr>
            <a:xfrm>
              <a:off x="4739875" y="2215275"/>
              <a:ext cx="63125" cy="34275"/>
            </a:xfrm>
            <a:custGeom>
              <a:avLst/>
              <a:gdLst/>
              <a:ahLst/>
              <a:cxnLst/>
              <a:rect l="l" t="t" r="r" b="b"/>
              <a:pathLst>
                <a:path w="2525" h="1371" extrusionOk="0">
                  <a:moveTo>
                    <a:pt x="0" y="1"/>
                  </a:moveTo>
                  <a:cubicBezTo>
                    <a:pt x="0" y="1"/>
                    <a:pt x="524" y="429"/>
                    <a:pt x="1203" y="799"/>
                  </a:cubicBezTo>
                  <a:cubicBezTo>
                    <a:pt x="1893" y="1168"/>
                    <a:pt x="2524" y="1370"/>
                    <a:pt x="2524" y="1370"/>
                  </a:cubicBezTo>
                  <a:cubicBezTo>
                    <a:pt x="2524" y="1370"/>
                    <a:pt x="2096" y="846"/>
                    <a:pt x="1381" y="453"/>
                  </a:cubicBezTo>
                  <a:cubicBezTo>
                    <a:pt x="679" y="72"/>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56"/>
            <p:cNvSpPr/>
            <p:nvPr/>
          </p:nvSpPr>
          <p:spPr>
            <a:xfrm>
              <a:off x="3982925" y="2403400"/>
              <a:ext cx="247675" cy="245000"/>
            </a:xfrm>
            <a:custGeom>
              <a:avLst/>
              <a:gdLst/>
              <a:ahLst/>
              <a:cxnLst/>
              <a:rect l="l" t="t" r="r" b="b"/>
              <a:pathLst>
                <a:path w="9907" h="9800" extrusionOk="0">
                  <a:moveTo>
                    <a:pt x="1" y="1"/>
                  </a:moveTo>
                  <a:cubicBezTo>
                    <a:pt x="1" y="1"/>
                    <a:pt x="203" y="72"/>
                    <a:pt x="524" y="239"/>
                  </a:cubicBezTo>
                  <a:cubicBezTo>
                    <a:pt x="691" y="310"/>
                    <a:pt x="894" y="405"/>
                    <a:pt x="1120" y="524"/>
                  </a:cubicBezTo>
                  <a:cubicBezTo>
                    <a:pt x="1346" y="643"/>
                    <a:pt x="1608" y="763"/>
                    <a:pt x="1894" y="929"/>
                  </a:cubicBezTo>
                  <a:cubicBezTo>
                    <a:pt x="2179" y="1072"/>
                    <a:pt x="2489" y="1251"/>
                    <a:pt x="2799" y="1465"/>
                  </a:cubicBezTo>
                  <a:cubicBezTo>
                    <a:pt x="3132" y="1656"/>
                    <a:pt x="3453" y="1894"/>
                    <a:pt x="3811" y="2132"/>
                  </a:cubicBezTo>
                  <a:cubicBezTo>
                    <a:pt x="4501" y="2632"/>
                    <a:pt x="5227" y="3227"/>
                    <a:pt x="5930" y="3918"/>
                  </a:cubicBezTo>
                  <a:cubicBezTo>
                    <a:pt x="6632" y="4596"/>
                    <a:pt x="7228" y="5311"/>
                    <a:pt x="7740" y="6001"/>
                  </a:cubicBezTo>
                  <a:cubicBezTo>
                    <a:pt x="7978" y="6347"/>
                    <a:pt x="8240" y="6668"/>
                    <a:pt x="8430" y="7001"/>
                  </a:cubicBezTo>
                  <a:cubicBezTo>
                    <a:pt x="8644" y="7311"/>
                    <a:pt x="8811" y="7621"/>
                    <a:pt x="8978" y="7906"/>
                  </a:cubicBezTo>
                  <a:cubicBezTo>
                    <a:pt x="9145" y="8192"/>
                    <a:pt x="9264" y="8454"/>
                    <a:pt x="9383" y="8680"/>
                  </a:cubicBezTo>
                  <a:cubicBezTo>
                    <a:pt x="9502" y="8906"/>
                    <a:pt x="9585" y="9109"/>
                    <a:pt x="9668" y="9276"/>
                  </a:cubicBezTo>
                  <a:cubicBezTo>
                    <a:pt x="9811" y="9621"/>
                    <a:pt x="9907" y="9799"/>
                    <a:pt x="9907" y="9799"/>
                  </a:cubicBezTo>
                  <a:cubicBezTo>
                    <a:pt x="9907" y="9799"/>
                    <a:pt x="9835" y="9597"/>
                    <a:pt x="9728" y="9264"/>
                  </a:cubicBezTo>
                  <a:cubicBezTo>
                    <a:pt x="9680" y="9085"/>
                    <a:pt x="9609" y="8871"/>
                    <a:pt x="9502" y="8633"/>
                  </a:cubicBezTo>
                  <a:cubicBezTo>
                    <a:pt x="9406" y="8383"/>
                    <a:pt x="9311" y="8109"/>
                    <a:pt x="9156" y="7811"/>
                  </a:cubicBezTo>
                  <a:cubicBezTo>
                    <a:pt x="9025" y="7513"/>
                    <a:pt x="8859" y="7192"/>
                    <a:pt x="8668" y="6859"/>
                  </a:cubicBezTo>
                  <a:cubicBezTo>
                    <a:pt x="8490" y="6525"/>
                    <a:pt x="8263" y="6180"/>
                    <a:pt x="8025" y="5811"/>
                  </a:cubicBezTo>
                  <a:cubicBezTo>
                    <a:pt x="7525" y="5096"/>
                    <a:pt x="6930" y="4346"/>
                    <a:pt x="6216" y="3632"/>
                  </a:cubicBezTo>
                  <a:cubicBezTo>
                    <a:pt x="5477" y="2929"/>
                    <a:pt x="4727" y="2334"/>
                    <a:pt x="4013" y="1846"/>
                  </a:cubicBezTo>
                  <a:cubicBezTo>
                    <a:pt x="3632" y="1608"/>
                    <a:pt x="3299" y="1382"/>
                    <a:pt x="2953" y="1203"/>
                  </a:cubicBezTo>
                  <a:cubicBezTo>
                    <a:pt x="2608" y="1013"/>
                    <a:pt x="2287" y="870"/>
                    <a:pt x="1989" y="727"/>
                  </a:cubicBezTo>
                  <a:cubicBezTo>
                    <a:pt x="1691" y="584"/>
                    <a:pt x="1405" y="477"/>
                    <a:pt x="1167" y="393"/>
                  </a:cubicBezTo>
                  <a:cubicBezTo>
                    <a:pt x="929" y="286"/>
                    <a:pt x="715" y="227"/>
                    <a:pt x="536" y="167"/>
                  </a:cubicBezTo>
                  <a:cubicBezTo>
                    <a:pt x="203" y="60"/>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56"/>
            <p:cNvSpPr/>
            <p:nvPr/>
          </p:nvSpPr>
          <p:spPr>
            <a:xfrm>
              <a:off x="4076400" y="2410250"/>
              <a:ext cx="165500" cy="196175"/>
            </a:xfrm>
            <a:custGeom>
              <a:avLst/>
              <a:gdLst/>
              <a:ahLst/>
              <a:cxnLst/>
              <a:rect l="l" t="t" r="r" b="b"/>
              <a:pathLst>
                <a:path w="6620" h="7847" extrusionOk="0">
                  <a:moveTo>
                    <a:pt x="0" y="0"/>
                  </a:moveTo>
                  <a:lnTo>
                    <a:pt x="0" y="0"/>
                  </a:lnTo>
                  <a:cubicBezTo>
                    <a:pt x="0" y="0"/>
                    <a:pt x="131" y="72"/>
                    <a:pt x="345" y="227"/>
                  </a:cubicBezTo>
                  <a:cubicBezTo>
                    <a:pt x="464" y="286"/>
                    <a:pt x="595" y="381"/>
                    <a:pt x="762" y="489"/>
                  </a:cubicBezTo>
                  <a:cubicBezTo>
                    <a:pt x="917" y="584"/>
                    <a:pt x="1095" y="691"/>
                    <a:pt x="1298" y="846"/>
                  </a:cubicBezTo>
                  <a:cubicBezTo>
                    <a:pt x="1691" y="1108"/>
                    <a:pt x="2131" y="1465"/>
                    <a:pt x="2608" y="1882"/>
                  </a:cubicBezTo>
                  <a:cubicBezTo>
                    <a:pt x="3060" y="2298"/>
                    <a:pt x="3560" y="2786"/>
                    <a:pt x="4013" y="3346"/>
                  </a:cubicBezTo>
                  <a:cubicBezTo>
                    <a:pt x="4477" y="3894"/>
                    <a:pt x="4882" y="4453"/>
                    <a:pt x="5227" y="4977"/>
                  </a:cubicBezTo>
                  <a:cubicBezTo>
                    <a:pt x="5548" y="5513"/>
                    <a:pt x="5822" y="6013"/>
                    <a:pt x="6025" y="6442"/>
                  </a:cubicBezTo>
                  <a:cubicBezTo>
                    <a:pt x="6144" y="6644"/>
                    <a:pt x="6215" y="6835"/>
                    <a:pt x="6299" y="7013"/>
                  </a:cubicBezTo>
                  <a:cubicBezTo>
                    <a:pt x="6370" y="7180"/>
                    <a:pt x="6429" y="7347"/>
                    <a:pt x="6477" y="7466"/>
                  </a:cubicBezTo>
                  <a:cubicBezTo>
                    <a:pt x="6560" y="7716"/>
                    <a:pt x="6620" y="7847"/>
                    <a:pt x="6620" y="7847"/>
                  </a:cubicBezTo>
                  <a:lnTo>
                    <a:pt x="6537" y="7454"/>
                  </a:lnTo>
                  <a:cubicBezTo>
                    <a:pt x="6501" y="7323"/>
                    <a:pt x="6477" y="7156"/>
                    <a:pt x="6418" y="6977"/>
                  </a:cubicBezTo>
                  <a:cubicBezTo>
                    <a:pt x="6370" y="6775"/>
                    <a:pt x="6310" y="6573"/>
                    <a:pt x="6215" y="6346"/>
                  </a:cubicBezTo>
                  <a:cubicBezTo>
                    <a:pt x="6072" y="5906"/>
                    <a:pt x="5834" y="5370"/>
                    <a:pt x="5525" y="4799"/>
                  </a:cubicBezTo>
                  <a:cubicBezTo>
                    <a:pt x="5203" y="4239"/>
                    <a:pt x="4810" y="3644"/>
                    <a:pt x="4334" y="3072"/>
                  </a:cubicBezTo>
                  <a:cubicBezTo>
                    <a:pt x="3834" y="2513"/>
                    <a:pt x="3334" y="2013"/>
                    <a:pt x="2822" y="1620"/>
                  </a:cubicBezTo>
                  <a:cubicBezTo>
                    <a:pt x="2322" y="1215"/>
                    <a:pt x="1846" y="905"/>
                    <a:pt x="1417" y="667"/>
                  </a:cubicBezTo>
                  <a:cubicBezTo>
                    <a:pt x="1203" y="548"/>
                    <a:pt x="1012" y="453"/>
                    <a:pt x="834" y="369"/>
                  </a:cubicBezTo>
                  <a:cubicBezTo>
                    <a:pt x="667" y="274"/>
                    <a:pt x="500" y="203"/>
                    <a:pt x="381" y="155"/>
                  </a:cubicBezTo>
                  <a:cubicBezTo>
                    <a:pt x="131" y="60"/>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56"/>
            <p:cNvSpPr/>
            <p:nvPr/>
          </p:nvSpPr>
          <p:spPr>
            <a:xfrm>
              <a:off x="4180875" y="2454000"/>
              <a:ext cx="75925" cy="120575"/>
            </a:xfrm>
            <a:custGeom>
              <a:avLst/>
              <a:gdLst/>
              <a:ahLst/>
              <a:cxnLst/>
              <a:rect l="l" t="t" r="r" b="b"/>
              <a:pathLst>
                <a:path w="3037" h="4823" extrusionOk="0">
                  <a:moveTo>
                    <a:pt x="0" y="1"/>
                  </a:moveTo>
                  <a:lnTo>
                    <a:pt x="0" y="1"/>
                  </a:lnTo>
                  <a:cubicBezTo>
                    <a:pt x="0" y="1"/>
                    <a:pt x="60" y="48"/>
                    <a:pt x="167" y="167"/>
                  </a:cubicBezTo>
                  <a:cubicBezTo>
                    <a:pt x="286" y="251"/>
                    <a:pt x="453" y="405"/>
                    <a:pt x="631" y="596"/>
                  </a:cubicBezTo>
                  <a:cubicBezTo>
                    <a:pt x="1000" y="965"/>
                    <a:pt x="1477" y="1525"/>
                    <a:pt x="1893" y="2191"/>
                  </a:cubicBezTo>
                  <a:cubicBezTo>
                    <a:pt x="2310" y="2858"/>
                    <a:pt x="2608" y="3513"/>
                    <a:pt x="2786" y="4001"/>
                  </a:cubicBezTo>
                  <a:cubicBezTo>
                    <a:pt x="2882" y="4263"/>
                    <a:pt x="2941" y="4454"/>
                    <a:pt x="2977" y="4596"/>
                  </a:cubicBezTo>
                  <a:cubicBezTo>
                    <a:pt x="3012" y="4751"/>
                    <a:pt x="3036" y="4823"/>
                    <a:pt x="3036" y="4823"/>
                  </a:cubicBezTo>
                  <a:lnTo>
                    <a:pt x="3036" y="4585"/>
                  </a:lnTo>
                  <a:cubicBezTo>
                    <a:pt x="3036" y="4442"/>
                    <a:pt x="3024" y="4215"/>
                    <a:pt x="2977" y="3942"/>
                  </a:cubicBezTo>
                  <a:cubicBezTo>
                    <a:pt x="2893" y="3406"/>
                    <a:pt x="2667" y="2680"/>
                    <a:pt x="2227" y="1965"/>
                  </a:cubicBezTo>
                  <a:cubicBezTo>
                    <a:pt x="1774" y="1251"/>
                    <a:pt x="1215" y="751"/>
                    <a:pt x="762" y="429"/>
                  </a:cubicBezTo>
                  <a:cubicBezTo>
                    <a:pt x="536" y="286"/>
                    <a:pt x="345" y="167"/>
                    <a:pt x="215" y="108"/>
                  </a:cubicBezTo>
                  <a:cubicBezTo>
                    <a:pt x="84" y="48"/>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56"/>
            <p:cNvSpPr/>
            <p:nvPr/>
          </p:nvSpPr>
          <p:spPr>
            <a:xfrm>
              <a:off x="4220450" y="2450725"/>
              <a:ext cx="54800" cy="87550"/>
            </a:xfrm>
            <a:custGeom>
              <a:avLst/>
              <a:gdLst/>
              <a:ahLst/>
              <a:cxnLst/>
              <a:rect l="l" t="t" r="r" b="b"/>
              <a:pathLst>
                <a:path w="2192" h="3502" extrusionOk="0">
                  <a:moveTo>
                    <a:pt x="1" y="1"/>
                  </a:moveTo>
                  <a:cubicBezTo>
                    <a:pt x="1" y="1"/>
                    <a:pt x="144" y="191"/>
                    <a:pt x="382" y="489"/>
                  </a:cubicBezTo>
                  <a:cubicBezTo>
                    <a:pt x="620" y="786"/>
                    <a:pt x="918" y="1203"/>
                    <a:pt x="1215" y="1679"/>
                  </a:cubicBezTo>
                  <a:cubicBezTo>
                    <a:pt x="1501" y="2156"/>
                    <a:pt x="1751" y="2608"/>
                    <a:pt x="1918" y="2941"/>
                  </a:cubicBezTo>
                  <a:cubicBezTo>
                    <a:pt x="2084" y="3275"/>
                    <a:pt x="2191" y="3501"/>
                    <a:pt x="2191" y="3501"/>
                  </a:cubicBezTo>
                  <a:cubicBezTo>
                    <a:pt x="2191" y="3501"/>
                    <a:pt x="2191" y="3263"/>
                    <a:pt x="2108" y="2870"/>
                  </a:cubicBezTo>
                  <a:cubicBezTo>
                    <a:pt x="2037" y="2489"/>
                    <a:pt x="1858" y="1965"/>
                    <a:pt x="1549" y="1453"/>
                  </a:cubicBezTo>
                  <a:cubicBezTo>
                    <a:pt x="1215" y="953"/>
                    <a:pt x="834" y="584"/>
                    <a:pt x="525" y="346"/>
                  </a:cubicBezTo>
                  <a:cubicBezTo>
                    <a:pt x="203" y="108"/>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56"/>
            <p:cNvSpPr/>
            <p:nvPr/>
          </p:nvSpPr>
          <p:spPr>
            <a:xfrm>
              <a:off x="4244275" y="2440900"/>
              <a:ext cx="44675" cy="59900"/>
            </a:xfrm>
            <a:custGeom>
              <a:avLst/>
              <a:gdLst/>
              <a:ahLst/>
              <a:cxnLst/>
              <a:rect l="l" t="t" r="r" b="b"/>
              <a:pathLst>
                <a:path w="1787" h="2396" extrusionOk="0">
                  <a:moveTo>
                    <a:pt x="0" y="1"/>
                  </a:moveTo>
                  <a:cubicBezTo>
                    <a:pt x="0" y="1"/>
                    <a:pt x="226" y="679"/>
                    <a:pt x="679" y="1358"/>
                  </a:cubicBezTo>
                  <a:cubicBezTo>
                    <a:pt x="917" y="1691"/>
                    <a:pt x="1191" y="1965"/>
                    <a:pt x="1381" y="2168"/>
                  </a:cubicBezTo>
                  <a:cubicBezTo>
                    <a:pt x="1489" y="2251"/>
                    <a:pt x="1560" y="2346"/>
                    <a:pt x="1655" y="2382"/>
                  </a:cubicBezTo>
                  <a:cubicBezTo>
                    <a:pt x="1678" y="2392"/>
                    <a:pt x="1698" y="2395"/>
                    <a:pt x="1715" y="2395"/>
                  </a:cubicBezTo>
                  <a:cubicBezTo>
                    <a:pt x="1761" y="2395"/>
                    <a:pt x="1786" y="2370"/>
                    <a:pt x="1786" y="2370"/>
                  </a:cubicBezTo>
                  <a:lnTo>
                    <a:pt x="1786" y="2370"/>
                  </a:lnTo>
                  <a:cubicBezTo>
                    <a:pt x="1786" y="2370"/>
                    <a:pt x="1782" y="2371"/>
                    <a:pt x="1776" y="2371"/>
                  </a:cubicBezTo>
                  <a:cubicBezTo>
                    <a:pt x="1759" y="2371"/>
                    <a:pt x="1725" y="2365"/>
                    <a:pt x="1691" y="2322"/>
                  </a:cubicBezTo>
                  <a:cubicBezTo>
                    <a:pt x="1655" y="2287"/>
                    <a:pt x="1619" y="2168"/>
                    <a:pt x="1560" y="2049"/>
                  </a:cubicBezTo>
                  <a:cubicBezTo>
                    <a:pt x="1441" y="1787"/>
                    <a:pt x="1262" y="1465"/>
                    <a:pt x="1024" y="1120"/>
                  </a:cubicBezTo>
                  <a:cubicBezTo>
                    <a:pt x="548" y="441"/>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56"/>
            <p:cNvSpPr/>
            <p:nvPr/>
          </p:nvSpPr>
          <p:spPr>
            <a:xfrm>
              <a:off x="4265700" y="2432875"/>
              <a:ext cx="28000" cy="34550"/>
            </a:xfrm>
            <a:custGeom>
              <a:avLst/>
              <a:gdLst/>
              <a:ahLst/>
              <a:cxnLst/>
              <a:rect l="l" t="t" r="r" b="b"/>
              <a:pathLst>
                <a:path w="1120" h="1382" extrusionOk="0">
                  <a:moveTo>
                    <a:pt x="0" y="0"/>
                  </a:moveTo>
                  <a:cubicBezTo>
                    <a:pt x="0" y="0"/>
                    <a:pt x="96" y="429"/>
                    <a:pt x="405" y="822"/>
                  </a:cubicBezTo>
                  <a:cubicBezTo>
                    <a:pt x="715" y="1203"/>
                    <a:pt x="1120" y="1381"/>
                    <a:pt x="1120" y="1381"/>
                  </a:cubicBezTo>
                  <a:cubicBezTo>
                    <a:pt x="1120" y="1381"/>
                    <a:pt x="1024" y="953"/>
                    <a:pt x="715" y="560"/>
                  </a:cubicBezTo>
                  <a:cubicBezTo>
                    <a:pt x="405" y="179"/>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56"/>
            <p:cNvSpPr/>
            <p:nvPr/>
          </p:nvSpPr>
          <p:spPr>
            <a:xfrm>
              <a:off x="4266900" y="2416500"/>
              <a:ext cx="31575" cy="29500"/>
            </a:xfrm>
            <a:custGeom>
              <a:avLst/>
              <a:gdLst/>
              <a:ahLst/>
              <a:cxnLst/>
              <a:rect l="l" t="t" r="r" b="b"/>
              <a:pathLst>
                <a:path w="1263" h="1180" extrusionOk="0">
                  <a:moveTo>
                    <a:pt x="0" y="0"/>
                  </a:moveTo>
                  <a:lnTo>
                    <a:pt x="0" y="0"/>
                  </a:lnTo>
                  <a:cubicBezTo>
                    <a:pt x="0" y="0"/>
                    <a:pt x="179" y="381"/>
                    <a:pt x="524" y="703"/>
                  </a:cubicBezTo>
                  <a:cubicBezTo>
                    <a:pt x="857" y="1012"/>
                    <a:pt x="1262" y="1179"/>
                    <a:pt x="1262" y="1179"/>
                  </a:cubicBezTo>
                  <a:cubicBezTo>
                    <a:pt x="1262" y="1179"/>
                    <a:pt x="1167" y="762"/>
                    <a:pt x="810" y="417"/>
                  </a:cubicBezTo>
                  <a:cubicBezTo>
                    <a:pt x="429" y="72"/>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56"/>
            <p:cNvSpPr/>
            <p:nvPr/>
          </p:nvSpPr>
          <p:spPr>
            <a:xfrm>
              <a:off x="4235925" y="1856600"/>
              <a:ext cx="175650" cy="132500"/>
            </a:xfrm>
            <a:custGeom>
              <a:avLst/>
              <a:gdLst/>
              <a:ahLst/>
              <a:cxnLst/>
              <a:rect l="l" t="t" r="r" b="b"/>
              <a:pathLst>
                <a:path w="7026" h="5300" extrusionOk="0">
                  <a:moveTo>
                    <a:pt x="1" y="1"/>
                  </a:moveTo>
                  <a:cubicBezTo>
                    <a:pt x="1" y="1"/>
                    <a:pt x="120" y="37"/>
                    <a:pt x="346" y="96"/>
                  </a:cubicBezTo>
                  <a:cubicBezTo>
                    <a:pt x="465" y="132"/>
                    <a:pt x="596" y="179"/>
                    <a:pt x="751" y="239"/>
                  </a:cubicBezTo>
                  <a:cubicBezTo>
                    <a:pt x="894" y="298"/>
                    <a:pt x="1072" y="334"/>
                    <a:pt x="1275" y="429"/>
                  </a:cubicBezTo>
                  <a:cubicBezTo>
                    <a:pt x="1656" y="572"/>
                    <a:pt x="2084" y="787"/>
                    <a:pt x="2561" y="1037"/>
                  </a:cubicBezTo>
                  <a:cubicBezTo>
                    <a:pt x="3025" y="1311"/>
                    <a:pt x="3537" y="1620"/>
                    <a:pt x="4025" y="1989"/>
                  </a:cubicBezTo>
                  <a:cubicBezTo>
                    <a:pt x="4513" y="2358"/>
                    <a:pt x="4942" y="2763"/>
                    <a:pt x="5335" y="3132"/>
                  </a:cubicBezTo>
                  <a:cubicBezTo>
                    <a:pt x="5704" y="3513"/>
                    <a:pt x="6037" y="3882"/>
                    <a:pt x="6275" y="4204"/>
                  </a:cubicBezTo>
                  <a:cubicBezTo>
                    <a:pt x="6406" y="4370"/>
                    <a:pt x="6514" y="4525"/>
                    <a:pt x="6597" y="4656"/>
                  </a:cubicBezTo>
                  <a:cubicBezTo>
                    <a:pt x="6704" y="4775"/>
                    <a:pt x="6776" y="4894"/>
                    <a:pt x="6835" y="5001"/>
                  </a:cubicBezTo>
                  <a:cubicBezTo>
                    <a:pt x="6954" y="5192"/>
                    <a:pt x="7026" y="5299"/>
                    <a:pt x="7026" y="5299"/>
                  </a:cubicBezTo>
                  <a:cubicBezTo>
                    <a:pt x="7026" y="5299"/>
                    <a:pt x="6990" y="5180"/>
                    <a:pt x="6883" y="4954"/>
                  </a:cubicBezTo>
                  <a:cubicBezTo>
                    <a:pt x="6835" y="4847"/>
                    <a:pt x="6776" y="4716"/>
                    <a:pt x="6704" y="4561"/>
                  </a:cubicBezTo>
                  <a:cubicBezTo>
                    <a:pt x="6633" y="4418"/>
                    <a:pt x="6549" y="4251"/>
                    <a:pt x="6430" y="4073"/>
                  </a:cubicBezTo>
                  <a:cubicBezTo>
                    <a:pt x="6228" y="3716"/>
                    <a:pt x="5930" y="3299"/>
                    <a:pt x="5573" y="2882"/>
                  </a:cubicBezTo>
                  <a:cubicBezTo>
                    <a:pt x="5216" y="2465"/>
                    <a:pt x="4763" y="2037"/>
                    <a:pt x="4263" y="1644"/>
                  </a:cubicBezTo>
                  <a:cubicBezTo>
                    <a:pt x="3739" y="1275"/>
                    <a:pt x="3216" y="965"/>
                    <a:pt x="2715" y="727"/>
                  </a:cubicBezTo>
                  <a:cubicBezTo>
                    <a:pt x="2204" y="501"/>
                    <a:pt x="1727" y="334"/>
                    <a:pt x="1334" y="239"/>
                  </a:cubicBezTo>
                  <a:cubicBezTo>
                    <a:pt x="1120" y="179"/>
                    <a:pt x="941" y="144"/>
                    <a:pt x="775" y="120"/>
                  </a:cubicBezTo>
                  <a:cubicBezTo>
                    <a:pt x="620" y="72"/>
                    <a:pt x="477" y="60"/>
                    <a:pt x="358" y="37"/>
                  </a:cubicBezTo>
                  <a:cubicBezTo>
                    <a:pt x="144"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56"/>
            <p:cNvSpPr/>
            <p:nvPr/>
          </p:nvSpPr>
          <p:spPr>
            <a:xfrm>
              <a:off x="4233850" y="1902150"/>
              <a:ext cx="169700" cy="120275"/>
            </a:xfrm>
            <a:custGeom>
              <a:avLst/>
              <a:gdLst/>
              <a:ahLst/>
              <a:cxnLst/>
              <a:rect l="l" t="t" r="r" b="b"/>
              <a:pathLst>
                <a:path w="6788" h="4811" extrusionOk="0">
                  <a:moveTo>
                    <a:pt x="1" y="0"/>
                  </a:moveTo>
                  <a:cubicBezTo>
                    <a:pt x="1" y="0"/>
                    <a:pt x="120" y="24"/>
                    <a:pt x="322" y="60"/>
                  </a:cubicBezTo>
                  <a:cubicBezTo>
                    <a:pt x="536" y="108"/>
                    <a:pt x="846" y="203"/>
                    <a:pt x="1203" y="322"/>
                  </a:cubicBezTo>
                  <a:cubicBezTo>
                    <a:pt x="1929" y="560"/>
                    <a:pt x="2882" y="1048"/>
                    <a:pt x="3799" y="1775"/>
                  </a:cubicBezTo>
                  <a:cubicBezTo>
                    <a:pt x="4703" y="2501"/>
                    <a:pt x="5430" y="3275"/>
                    <a:pt x="5954" y="3858"/>
                  </a:cubicBezTo>
                  <a:cubicBezTo>
                    <a:pt x="6478" y="4441"/>
                    <a:pt x="6787" y="4811"/>
                    <a:pt x="6787" y="4811"/>
                  </a:cubicBezTo>
                  <a:cubicBezTo>
                    <a:pt x="6787" y="4811"/>
                    <a:pt x="6561" y="4394"/>
                    <a:pt x="6120" y="3739"/>
                  </a:cubicBezTo>
                  <a:cubicBezTo>
                    <a:pt x="5680" y="3084"/>
                    <a:pt x="5001" y="2227"/>
                    <a:pt x="4049" y="1465"/>
                  </a:cubicBezTo>
                  <a:cubicBezTo>
                    <a:pt x="3072" y="703"/>
                    <a:pt x="2036" y="286"/>
                    <a:pt x="1263" y="120"/>
                  </a:cubicBezTo>
                  <a:cubicBezTo>
                    <a:pt x="870" y="36"/>
                    <a:pt x="560" y="0"/>
                    <a:pt x="3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56"/>
            <p:cNvSpPr/>
            <p:nvPr/>
          </p:nvSpPr>
          <p:spPr>
            <a:xfrm>
              <a:off x="4283250" y="1946200"/>
              <a:ext cx="80100" cy="65500"/>
            </a:xfrm>
            <a:custGeom>
              <a:avLst/>
              <a:gdLst/>
              <a:ahLst/>
              <a:cxnLst/>
              <a:rect l="l" t="t" r="r" b="b"/>
              <a:pathLst>
                <a:path w="3204" h="2620" extrusionOk="0">
                  <a:moveTo>
                    <a:pt x="1" y="1"/>
                  </a:moveTo>
                  <a:lnTo>
                    <a:pt x="1" y="1"/>
                  </a:lnTo>
                  <a:cubicBezTo>
                    <a:pt x="1" y="1"/>
                    <a:pt x="191" y="132"/>
                    <a:pt x="513" y="346"/>
                  </a:cubicBezTo>
                  <a:cubicBezTo>
                    <a:pt x="822" y="548"/>
                    <a:pt x="1239" y="858"/>
                    <a:pt x="1668" y="1215"/>
                  </a:cubicBezTo>
                  <a:cubicBezTo>
                    <a:pt x="2096" y="1572"/>
                    <a:pt x="2489" y="1917"/>
                    <a:pt x="2751" y="2191"/>
                  </a:cubicBezTo>
                  <a:cubicBezTo>
                    <a:pt x="3037" y="2453"/>
                    <a:pt x="3204" y="2620"/>
                    <a:pt x="3204" y="2620"/>
                  </a:cubicBezTo>
                  <a:cubicBezTo>
                    <a:pt x="3204" y="2620"/>
                    <a:pt x="3108" y="2394"/>
                    <a:pt x="2930" y="2072"/>
                  </a:cubicBezTo>
                  <a:cubicBezTo>
                    <a:pt x="2727" y="1739"/>
                    <a:pt x="2394" y="1310"/>
                    <a:pt x="1942" y="917"/>
                  </a:cubicBezTo>
                  <a:cubicBezTo>
                    <a:pt x="1465" y="548"/>
                    <a:pt x="965" y="310"/>
                    <a:pt x="608" y="179"/>
                  </a:cubicBezTo>
                  <a:cubicBezTo>
                    <a:pt x="239" y="48"/>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56"/>
            <p:cNvSpPr/>
            <p:nvPr/>
          </p:nvSpPr>
          <p:spPr>
            <a:xfrm>
              <a:off x="4294875" y="2002925"/>
              <a:ext cx="52700" cy="48075"/>
            </a:xfrm>
            <a:custGeom>
              <a:avLst/>
              <a:gdLst/>
              <a:ahLst/>
              <a:cxnLst/>
              <a:rect l="l" t="t" r="r" b="b"/>
              <a:pathLst>
                <a:path w="2108" h="1923" extrusionOk="0">
                  <a:moveTo>
                    <a:pt x="193" y="1"/>
                  </a:moveTo>
                  <a:cubicBezTo>
                    <a:pt x="151" y="1"/>
                    <a:pt x="117" y="9"/>
                    <a:pt x="84" y="18"/>
                  </a:cubicBezTo>
                  <a:cubicBezTo>
                    <a:pt x="0" y="53"/>
                    <a:pt x="12" y="125"/>
                    <a:pt x="12" y="125"/>
                  </a:cubicBezTo>
                  <a:cubicBezTo>
                    <a:pt x="12" y="125"/>
                    <a:pt x="24" y="77"/>
                    <a:pt x="107" y="77"/>
                  </a:cubicBezTo>
                  <a:cubicBezTo>
                    <a:pt x="179" y="77"/>
                    <a:pt x="250" y="137"/>
                    <a:pt x="357" y="232"/>
                  </a:cubicBezTo>
                  <a:cubicBezTo>
                    <a:pt x="560" y="387"/>
                    <a:pt x="834" y="613"/>
                    <a:pt x="1119" y="887"/>
                  </a:cubicBezTo>
                  <a:cubicBezTo>
                    <a:pt x="1393" y="1149"/>
                    <a:pt x="1643" y="1411"/>
                    <a:pt x="1822" y="1601"/>
                  </a:cubicBezTo>
                  <a:cubicBezTo>
                    <a:pt x="2012" y="1792"/>
                    <a:pt x="2108" y="1923"/>
                    <a:pt x="2108" y="1923"/>
                  </a:cubicBezTo>
                  <a:cubicBezTo>
                    <a:pt x="2108" y="1923"/>
                    <a:pt x="2096" y="1768"/>
                    <a:pt x="1989" y="1506"/>
                  </a:cubicBezTo>
                  <a:cubicBezTo>
                    <a:pt x="1893" y="1244"/>
                    <a:pt x="1691" y="899"/>
                    <a:pt x="1381" y="601"/>
                  </a:cubicBezTo>
                  <a:cubicBezTo>
                    <a:pt x="1072" y="303"/>
                    <a:pt x="715" y="125"/>
                    <a:pt x="441" y="53"/>
                  </a:cubicBezTo>
                  <a:cubicBezTo>
                    <a:pt x="369" y="41"/>
                    <a:pt x="322" y="18"/>
                    <a:pt x="250" y="6"/>
                  </a:cubicBezTo>
                  <a:cubicBezTo>
                    <a:pt x="229" y="2"/>
                    <a:pt x="211" y="1"/>
                    <a:pt x="19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56"/>
            <p:cNvSpPr/>
            <p:nvPr/>
          </p:nvSpPr>
          <p:spPr>
            <a:xfrm>
              <a:off x="4289225" y="2038775"/>
              <a:ext cx="37225" cy="29200"/>
            </a:xfrm>
            <a:custGeom>
              <a:avLst/>
              <a:gdLst/>
              <a:ahLst/>
              <a:cxnLst/>
              <a:rect l="l" t="t" r="r" b="b"/>
              <a:pathLst>
                <a:path w="1489" h="1168" extrusionOk="0">
                  <a:moveTo>
                    <a:pt x="0" y="0"/>
                  </a:moveTo>
                  <a:lnTo>
                    <a:pt x="0" y="0"/>
                  </a:lnTo>
                  <a:cubicBezTo>
                    <a:pt x="0" y="0"/>
                    <a:pt x="72" y="96"/>
                    <a:pt x="191" y="227"/>
                  </a:cubicBezTo>
                  <a:cubicBezTo>
                    <a:pt x="310" y="358"/>
                    <a:pt x="476" y="524"/>
                    <a:pt x="667" y="667"/>
                  </a:cubicBezTo>
                  <a:cubicBezTo>
                    <a:pt x="857" y="834"/>
                    <a:pt x="1072" y="941"/>
                    <a:pt x="1226" y="1024"/>
                  </a:cubicBezTo>
                  <a:cubicBezTo>
                    <a:pt x="1381" y="1120"/>
                    <a:pt x="1488" y="1167"/>
                    <a:pt x="1488" y="1167"/>
                  </a:cubicBezTo>
                  <a:cubicBezTo>
                    <a:pt x="1488" y="1167"/>
                    <a:pt x="1453" y="1060"/>
                    <a:pt x="1369" y="870"/>
                  </a:cubicBezTo>
                  <a:cubicBezTo>
                    <a:pt x="1286" y="715"/>
                    <a:pt x="1131" y="512"/>
                    <a:pt x="929" y="346"/>
                  </a:cubicBezTo>
                  <a:cubicBezTo>
                    <a:pt x="703" y="179"/>
                    <a:pt x="476" y="96"/>
                    <a:pt x="298" y="48"/>
                  </a:cubicBezTo>
                  <a:cubicBezTo>
                    <a:pt x="119" y="0"/>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56"/>
            <p:cNvSpPr/>
            <p:nvPr/>
          </p:nvSpPr>
          <p:spPr>
            <a:xfrm>
              <a:off x="3982625" y="2187600"/>
              <a:ext cx="289650" cy="171175"/>
            </a:xfrm>
            <a:custGeom>
              <a:avLst/>
              <a:gdLst/>
              <a:ahLst/>
              <a:cxnLst/>
              <a:rect l="l" t="t" r="r" b="b"/>
              <a:pathLst>
                <a:path w="11586" h="6847" extrusionOk="0">
                  <a:moveTo>
                    <a:pt x="1" y="1"/>
                  </a:moveTo>
                  <a:cubicBezTo>
                    <a:pt x="1" y="1"/>
                    <a:pt x="179" y="60"/>
                    <a:pt x="513" y="167"/>
                  </a:cubicBezTo>
                  <a:cubicBezTo>
                    <a:pt x="846" y="274"/>
                    <a:pt x="1310" y="429"/>
                    <a:pt x="1894" y="655"/>
                  </a:cubicBezTo>
                  <a:cubicBezTo>
                    <a:pt x="2453" y="882"/>
                    <a:pt x="3144" y="1167"/>
                    <a:pt x="3870" y="1501"/>
                  </a:cubicBezTo>
                  <a:cubicBezTo>
                    <a:pt x="4620" y="1858"/>
                    <a:pt x="5406" y="2263"/>
                    <a:pt x="6204" y="2739"/>
                  </a:cubicBezTo>
                  <a:cubicBezTo>
                    <a:pt x="7013" y="3215"/>
                    <a:pt x="7752" y="3703"/>
                    <a:pt x="8406" y="4180"/>
                  </a:cubicBezTo>
                  <a:cubicBezTo>
                    <a:pt x="9061" y="4656"/>
                    <a:pt x="9645" y="5108"/>
                    <a:pt x="10109" y="5513"/>
                  </a:cubicBezTo>
                  <a:cubicBezTo>
                    <a:pt x="10573" y="5906"/>
                    <a:pt x="10942" y="6239"/>
                    <a:pt x="11193" y="6478"/>
                  </a:cubicBezTo>
                  <a:cubicBezTo>
                    <a:pt x="11443" y="6716"/>
                    <a:pt x="11585" y="6847"/>
                    <a:pt x="11585" y="6847"/>
                  </a:cubicBezTo>
                  <a:cubicBezTo>
                    <a:pt x="11585" y="6847"/>
                    <a:pt x="11466" y="6704"/>
                    <a:pt x="11240" y="6430"/>
                  </a:cubicBezTo>
                  <a:cubicBezTo>
                    <a:pt x="11014" y="6156"/>
                    <a:pt x="10692" y="5787"/>
                    <a:pt x="10240" y="5358"/>
                  </a:cubicBezTo>
                  <a:cubicBezTo>
                    <a:pt x="9799" y="4930"/>
                    <a:pt x="9240" y="4430"/>
                    <a:pt x="8609" y="3918"/>
                  </a:cubicBezTo>
                  <a:cubicBezTo>
                    <a:pt x="7966" y="3406"/>
                    <a:pt x="7216" y="2882"/>
                    <a:pt x="6406" y="2394"/>
                  </a:cubicBezTo>
                  <a:cubicBezTo>
                    <a:pt x="5585" y="1906"/>
                    <a:pt x="4763" y="1513"/>
                    <a:pt x="4001" y="1191"/>
                  </a:cubicBezTo>
                  <a:cubicBezTo>
                    <a:pt x="3251" y="882"/>
                    <a:pt x="2549" y="643"/>
                    <a:pt x="1953" y="465"/>
                  </a:cubicBezTo>
                  <a:cubicBezTo>
                    <a:pt x="1358" y="298"/>
                    <a:pt x="870" y="167"/>
                    <a:pt x="525" y="108"/>
                  </a:cubicBezTo>
                  <a:cubicBezTo>
                    <a:pt x="191" y="48"/>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56"/>
            <p:cNvSpPr/>
            <p:nvPr/>
          </p:nvSpPr>
          <p:spPr>
            <a:xfrm>
              <a:off x="4128175" y="2210825"/>
              <a:ext cx="99450" cy="64900"/>
            </a:xfrm>
            <a:custGeom>
              <a:avLst/>
              <a:gdLst/>
              <a:ahLst/>
              <a:cxnLst/>
              <a:rect l="l" t="t" r="r" b="b"/>
              <a:pathLst>
                <a:path w="3978" h="2596" extrusionOk="0">
                  <a:moveTo>
                    <a:pt x="1" y="0"/>
                  </a:moveTo>
                  <a:cubicBezTo>
                    <a:pt x="1" y="0"/>
                    <a:pt x="870" y="572"/>
                    <a:pt x="1977" y="1310"/>
                  </a:cubicBezTo>
                  <a:cubicBezTo>
                    <a:pt x="3085" y="2024"/>
                    <a:pt x="3977" y="2596"/>
                    <a:pt x="3977" y="2596"/>
                  </a:cubicBezTo>
                  <a:cubicBezTo>
                    <a:pt x="3977" y="2596"/>
                    <a:pt x="3811" y="2381"/>
                    <a:pt x="3513" y="2084"/>
                  </a:cubicBezTo>
                  <a:cubicBezTo>
                    <a:pt x="3215" y="1750"/>
                    <a:pt x="2763" y="1346"/>
                    <a:pt x="2203" y="977"/>
                  </a:cubicBezTo>
                  <a:cubicBezTo>
                    <a:pt x="1632" y="607"/>
                    <a:pt x="1084" y="357"/>
                    <a:pt x="668" y="203"/>
                  </a:cubicBezTo>
                  <a:cubicBezTo>
                    <a:pt x="263"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56"/>
            <p:cNvSpPr/>
            <p:nvPr/>
          </p:nvSpPr>
          <p:spPr>
            <a:xfrm>
              <a:off x="4185025" y="2212900"/>
              <a:ext cx="47950" cy="35150"/>
            </a:xfrm>
            <a:custGeom>
              <a:avLst/>
              <a:gdLst/>
              <a:ahLst/>
              <a:cxnLst/>
              <a:rect l="l" t="t" r="r" b="b"/>
              <a:pathLst>
                <a:path w="1918" h="1406" extrusionOk="0">
                  <a:moveTo>
                    <a:pt x="1" y="1"/>
                  </a:moveTo>
                  <a:lnTo>
                    <a:pt x="1" y="1"/>
                  </a:lnTo>
                  <a:cubicBezTo>
                    <a:pt x="1" y="1"/>
                    <a:pt x="310" y="477"/>
                    <a:pt x="846" y="870"/>
                  </a:cubicBezTo>
                  <a:cubicBezTo>
                    <a:pt x="1370" y="1251"/>
                    <a:pt x="1918" y="1406"/>
                    <a:pt x="1918" y="1406"/>
                  </a:cubicBezTo>
                  <a:cubicBezTo>
                    <a:pt x="1918" y="1406"/>
                    <a:pt x="1608" y="929"/>
                    <a:pt x="1072" y="536"/>
                  </a:cubicBezTo>
                  <a:cubicBezTo>
                    <a:pt x="549" y="15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56"/>
            <p:cNvSpPr/>
            <p:nvPr/>
          </p:nvSpPr>
          <p:spPr>
            <a:xfrm>
              <a:off x="4198125" y="2195925"/>
              <a:ext cx="44675" cy="26225"/>
            </a:xfrm>
            <a:custGeom>
              <a:avLst/>
              <a:gdLst/>
              <a:ahLst/>
              <a:cxnLst/>
              <a:rect l="l" t="t" r="r" b="b"/>
              <a:pathLst>
                <a:path w="1787" h="1049" extrusionOk="0">
                  <a:moveTo>
                    <a:pt x="1" y="1"/>
                  </a:moveTo>
                  <a:cubicBezTo>
                    <a:pt x="1" y="1"/>
                    <a:pt x="334" y="370"/>
                    <a:pt x="822" y="656"/>
                  </a:cubicBezTo>
                  <a:cubicBezTo>
                    <a:pt x="1299" y="930"/>
                    <a:pt x="1787" y="1049"/>
                    <a:pt x="1787" y="1049"/>
                  </a:cubicBezTo>
                  <a:cubicBezTo>
                    <a:pt x="1787" y="1049"/>
                    <a:pt x="1513" y="620"/>
                    <a:pt x="1013" y="310"/>
                  </a:cubicBezTo>
                  <a:cubicBezTo>
                    <a:pt x="501"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56"/>
            <p:cNvSpPr/>
            <p:nvPr/>
          </p:nvSpPr>
          <p:spPr>
            <a:xfrm>
              <a:off x="4220150" y="2186850"/>
              <a:ext cx="28900" cy="14625"/>
            </a:xfrm>
            <a:custGeom>
              <a:avLst/>
              <a:gdLst/>
              <a:ahLst/>
              <a:cxnLst/>
              <a:rect l="l" t="t" r="r" b="b"/>
              <a:pathLst>
                <a:path w="1156" h="585" extrusionOk="0">
                  <a:moveTo>
                    <a:pt x="123" y="0"/>
                  </a:moveTo>
                  <a:cubicBezTo>
                    <a:pt x="48" y="0"/>
                    <a:pt x="1" y="7"/>
                    <a:pt x="1" y="7"/>
                  </a:cubicBezTo>
                  <a:cubicBezTo>
                    <a:pt x="1" y="7"/>
                    <a:pt x="156" y="304"/>
                    <a:pt x="489" y="459"/>
                  </a:cubicBezTo>
                  <a:cubicBezTo>
                    <a:pt x="686" y="565"/>
                    <a:pt x="902" y="585"/>
                    <a:pt x="1033" y="585"/>
                  </a:cubicBezTo>
                  <a:cubicBezTo>
                    <a:pt x="1108" y="585"/>
                    <a:pt x="1156" y="578"/>
                    <a:pt x="1156" y="578"/>
                  </a:cubicBezTo>
                  <a:cubicBezTo>
                    <a:pt x="1156" y="578"/>
                    <a:pt x="977" y="269"/>
                    <a:pt x="668" y="126"/>
                  </a:cubicBezTo>
                  <a:cubicBezTo>
                    <a:pt x="471" y="20"/>
                    <a:pt x="254" y="0"/>
                    <a:pt x="12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56"/>
            <p:cNvSpPr/>
            <p:nvPr/>
          </p:nvSpPr>
          <p:spPr>
            <a:xfrm>
              <a:off x="4228200" y="2167775"/>
              <a:ext cx="32175" cy="13300"/>
            </a:xfrm>
            <a:custGeom>
              <a:avLst/>
              <a:gdLst/>
              <a:ahLst/>
              <a:cxnLst/>
              <a:rect l="l" t="t" r="r" b="b"/>
              <a:pathLst>
                <a:path w="1287" h="532" extrusionOk="0">
                  <a:moveTo>
                    <a:pt x="241" y="0"/>
                  </a:moveTo>
                  <a:cubicBezTo>
                    <a:pt x="98" y="0"/>
                    <a:pt x="0" y="20"/>
                    <a:pt x="0" y="20"/>
                  </a:cubicBezTo>
                  <a:cubicBezTo>
                    <a:pt x="0" y="20"/>
                    <a:pt x="215" y="317"/>
                    <a:pt x="572" y="448"/>
                  </a:cubicBezTo>
                  <a:cubicBezTo>
                    <a:pt x="731" y="514"/>
                    <a:pt x="896" y="532"/>
                    <a:pt x="1026" y="532"/>
                  </a:cubicBezTo>
                  <a:cubicBezTo>
                    <a:pt x="1179" y="532"/>
                    <a:pt x="1286" y="508"/>
                    <a:pt x="1286" y="508"/>
                  </a:cubicBezTo>
                  <a:cubicBezTo>
                    <a:pt x="1286" y="508"/>
                    <a:pt x="1072" y="210"/>
                    <a:pt x="715" y="79"/>
                  </a:cubicBezTo>
                  <a:cubicBezTo>
                    <a:pt x="544" y="17"/>
                    <a:pt x="373" y="0"/>
                    <a:pt x="24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56"/>
            <p:cNvSpPr/>
            <p:nvPr/>
          </p:nvSpPr>
          <p:spPr>
            <a:xfrm>
              <a:off x="4240400" y="2145775"/>
              <a:ext cx="32175" cy="16025"/>
            </a:xfrm>
            <a:custGeom>
              <a:avLst/>
              <a:gdLst/>
              <a:ahLst/>
              <a:cxnLst/>
              <a:rect l="l" t="t" r="r" b="b"/>
              <a:pathLst>
                <a:path w="1287" h="641" extrusionOk="0">
                  <a:moveTo>
                    <a:pt x="118" y="1"/>
                  </a:moveTo>
                  <a:cubicBezTo>
                    <a:pt x="45" y="1"/>
                    <a:pt x="0" y="7"/>
                    <a:pt x="0" y="7"/>
                  </a:cubicBezTo>
                  <a:cubicBezTo>
                    <a:pt x="0" y="7"/>
                    <a:pt x="191" y="316"/>
                    <a:pt x="548" y="495"/>
                  </a:cubicBezTo>
                  <a:cubicBezTo>
                    <a:pt x="812" y="622"/>
                    <a:pt x="1075" y="641"/>
                    <a:pt x="1205" y="641"/>
                  </a:cubicBezTo>
                  <a:cubicBezTo>
                    <a:pt x="1256" y="641"/>
                    <a:pt x="1286" y="638"/>
                    <a:pt x="1286" y="638"/>
                  </a:cubicBezTo>
                  <a:cubicBezTo>
                    <a:pt x="1286" y="638"/>
                    <a:pt x="1096" y="316"/>
                    <a:pt x="727" y="138"/>
                  </a:cubicBezTo>
                  <a:cubicBezTo>
                    <a:pt x="494" y="21"/>
                    <a:pt x="256" y="1"/>
                    <a:pt x="11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56"/>
            <p:cNvSpPr/>
            <p:nvPr/>
          </p:nvSpPr>
          <p:spPr>
            <a:xfrm>
              <a:off x="4261825" y="2129550"/>
              <a:ext cx="18475" cy="12825"/>
            </a:xfrm>
            <a:custGeom>
              <a:avLst/>
              <a:gdLst/>
              <a:ahLst/>
              <a:cxnLst/>
              <a:rect l="l" t="t" r="r" b="b"/>
              <a:pathLst>
                <a:path w="739" h="513" extrusionOk="0">
                  <a:moveTo>
                    <a:pt x="1" y="1"/>
                  </a:moveTo>
                  <a:cubicBezTo>
                    <a:pt x="1" y="1"/>
                    <a:pt x="13" y="72"/>
                    <a:pt x="36" y="168"/>
                  </a:cubicBezTo>
                  <a:cubicBezTo>
                    <a:pt x="72" y="251"/>
                    <a:pt x="144" y="358"/>
                    <a:pt x="251" y="429"/>
                  </a:cubicBezTo>
                  <a:cubicBezTo>
                    <a:pt x="358" y="489"/>
                    <a:pt x="489" y="513"/>
                    <a:pt x="572" y="513"/>
                  </a:cubicBezTo>
                  <a:cubicBezTo>
                    <a:pt x="679" y="513"/>
                    <a:pt x="739" y="477"/>
                    <a:pt x="739" y="477"/>
                  </a:cubicBezTo>
                  <a:lnTo>
                    <a:pt x="667" y="334"/>
                  </a:lnTo>
                  <a:cubicBezTo>
                    <a:pt x="620" y="239"/>
                    <a:pt x="548" y="144"/>
                    <a:pt x="453" y="96"/>
                  </a:cubicBezTo>
                  <a:cubicBezTo>
                    <a:pt x="370" y="25"/>
                    <a:pt x="251" y="13"/>
                    <a:pt x="1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56"/>
            <p:cNvSpPr/>
            <p:nvPr/>
          </p:nvSpPr>
          <p:spPr>
            <a:xfrm>
              <a:off x="3927550" y="1657175"/>
              <a:ext cx="105400" cy="101525"/>
            </a:xfrm>
            <a:custGeom>
              <a:avLst/>
              <a:gdLst/>
              <a:ahLst/>
              <a:cxnLst/>
              <a:rect l="l" t="t" r="r" b="b"/>
              <a:pathLst>
                <a:path w="4216" h="4061" extrusionOk="0">
                  <a:moveTo>
                    <a:pt x="1" y="1"/>
                  </a:moveTo>
                  <a:cubicBezTo>
                    <a:pt x="1" y="1"/>
                    <a:pt x="144" y="298"/>
                    <a:pt x="442" y="739"/>
                  </a:cubicBezTo>
                  <a:cubicBezTo>
                    <a:pt x="739" y="1191"/>
                    <a:pt x="1192" y="1787"/>
                    <a:pt x="1787" y="2358"/>
                  </a:cubicBezTo>
                  <a:cubicBezTo>
                    <a:pt x="2382" y="2930"/>
                    <a:pt x="2989" y="3358"/>
                    <a:pt x="3454" y="3644"/>
                  </a:cubicBezTo>
                  <a:cubicBezTo>
                    <a:pt x="3918" y="3930"/>
                    <a:pt x="4216" y="4061"/>
                    <a:pt x="4216" y="4061"/>
                  </a:cubicBezTo>
                  <a:cubicBezTo>
                    <a:pt x="4216" y="4061"/>
                    <a:pt x="3966" y="3834"/>
                    <a:pt x="3561" y="3489"/>
                  </a:cubicBezTo>
                  <a:cubicBezTo>
                    <a:pt x="3168" y="3132"/>
                    <a:pt x="2632" y="2644"/>
                    <a:pt x="2049" y="2084"/>
                  </a:cubicBezTo>
                  <a:cubicBezTo>
                    <a:pt x="1477" y="1525"/>
                    <a:pt x="965" y="1001"/>
                    <a:pt x="596" y="620"/>
                  </a:cubicBezTo>
                  <a:cubicBezTo>
                    <a:pt x="227" y="22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56"/>
            <p:cNvSpPr/>
            <p:nvPr/>
          </p:nvSpPr>
          <p:spPr>
            <a:xfrm>
              <a:off x="3920425" y="1678025"/>
              <a:ext cx="44075" cy="55075"/>
            </a:xfrm>
            <a:custGeom>
              <a:avLst/>
              <a:gdLst/>
              <a:ahLst/>
              <a:cxnLst/>
              <a:rect l="l" t="t" r="r" b="b"/>
              <a:pathLst>
                <a:path w="1763" h="2203" extrusionOk="0">
                  <a:moveTo>
                    <a:pt x="0" y="0"/>
                  </a:moveTo>
                  <a:cubicBezTo>
                    <a:pt x="0" y="0"/>
                    <a:pt x="48" y="155"/>
                    <a:pt x="143" y="393"/>
                  </a:cubicBezTo>
                  <a:cubicBezTo>
                    <a:pt x="238" y="631"/>
                    <a:pt x="393" y="964"/>
                    <a:pt x="643" y="1274"/>
                  </a:cubicBezTo>
                  <a:cubicBezTo>
                    <a:pt x="893" y="1584"/>
                    <a:pt x="1179" y="1822"/>
                    <a:pt x="1393" y="1977"/>
                  </a:cubicBezTo>
                  <a:cubicBezTo>
                    <a:pt x="1608" y="2119"/>
                    <a:pt x="1762" y="2203"/>
                    <a:pt x="1762" y="2203"/>
                  </a:cubicBezTo>
                  <a:cubicBezTo>
                    <a:pt x="1762" y="2203"/>
                    <a:pt x="1691" y="2048"/>
                    <a:pt x="1524" y="1846"/>
                  </a:cubicBezTo>
                  <a:cubicBezTo>
                    <a:pt x="1369" y="1619"/>
                    <a:pt x="1179" y="1334"/>
                    <a:pt x="941" y="1036"/>
                  </a:cubicBezTo>
                  <a:cubicBezTo>
                    <a:pt x="715" y="738"/>
                    <a:pt x="476" y="488"/>
                    <a:pt x="298" y="298"/>
                  </a:cubicBezTo>
                  <a:lnTo>
                    <a:pt x="0" y="0"/>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56"/>
            <p:cNvSpPr/>
            <p:nvPr/>
          </p:nvSpPr>
          <p:spPr>
            <a:xfrm>
              <a:off x="3854625" y="1739325"/>
              <a:ext cx="52425" cy="40800"/>
            </a:xfrm>
            <a:custGeom>
              <a:avLst/>
              <a:gdLst/>
              <a:ahLst/>
              <a:cxnLst/>
              <a:rect l="l" t="t" r="r" b="b"/>
              <a:pathLst>
                <a:path w="2097" h="1632" extrusionOk="0">
                  <a:moveTo>
                    <a:pt x="1" y="1"/>
                  </a:moveTo>
                  <a:lnTo>
                    <a:pt x="1" y="1"/>
                  </a:lnTo>
                  <a:cubicBezTo>
                    <a:pt x="1" y="1"/>
                    <a:pt x="61" y="132"/>
                    <a:pt x="215" y="346"/>
                  </a:cubicBezTo>
                  <a:cubicBezTo>
                    <a:pt x="358" y="548"/>
                    <a:pt x="584" y="798"/>
                    <a:pt x="882" y="1037"/>
                  </a:cubicBezTo>
                  <a:cubicBezTo>
                    <a:pt x="1180" y="1275"/>
                    <a:pt x="1477" y="1430"/>
                    <a:pt x="1715" y="1513"/>
                  </a:cubicBezTo>
                  <a:cubicBezTo>
                    <a:pt x="1954" y="1608"/>
                    <a:pt x="2096" y="1632"/>
                    <a:pt x="2096" y="1632"/>
                  </a:cubicBezTo>
                  <a:cubicBezTo>
                    <a:pt x="2096" y="1632"/>
                    <a:pt x="1680" y="1156"/>
                    <a:pt x="1132" y="727"/>
                  </a:cubicBezTo>
                  <a:cubicBezTo>
                    <a:pt x="549" y="28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56"/>
            <p:cNvSpPr/>
            <p:nvPr/>
          </p:nvSpPr>
          <p:spPr>
            <a:xfrm>
              <a:off x="3530500" y="2110500"/>
              <a:ext cx="175025" cy="115525"/>
            </a:xfrm>
            <a:custGeom>
              <a:avLst/>
              <a:gdLst/>
              <a:ahLst/>
              <a:cxnLst/>
              <a:rect l="l" t="t" r="r" b="b"/>
              <a:pathLst>
                <a:path w="7001" h="4621" extrusionOk="0">
                  <a:moveTo>
                    <a:pt x="0" y="1"/>
                  </a:moveTo>
                  <a:cubicBezTo>
                    <a:pt x="0" y="1"/>
                    <a:pt x="310" y="358"/>
                    <a:pt x="869" y="894"/>
                  </a:cubicBezTo>
                  <a:cubicBezTo>
                    <a:pt x="1417" y="1418"/>
                    <a:pt x="2227" y="2120"/>
                    <a:pt x="3203" y="2763"/>
                  </a:cubicBezTo>
                  <a:cubicBezTo>
                    <a:pt x="4191" y="3394"/>
                    <a:pt x="5144" y="3870"/>
                    <a:pt x="5834" y="4168"/>
                  </a:cubicBezTo>
                  <a:cubicBezTo>
                    <a:pt x="6548" y="4466"/>
                    <a:pt x="7001" y="4620"/>
                    <a:pt x="7001" y="4620"/>
                  </a:cubicBezTo>
                  <a:cubicBezTo>
                    <a:pt x="7001" y="4620"/>
                    <a:pt x="6596" y="4382"/>
                    <a:pt x="5929" y="3978"/>
                  </a:cubicBezTo>
                  <a:cubicBezTo>
                    <a:pt x="5263" y="3585"/>
                    <a:pt x="4382" y="3061"/>
                    <a:pt x="3417" y="2418"/>
                  </a:cubicBezTo>
                  <a:cubicBezTo>
                    <a:pt x="2465" y="1787"/>
                    <a:pt x="1595" y="1180"/>
                    <a:pt x="988" y="739"/>
                  </a:cubicBezTo>
                  <a:cubicBezTo>
                    <a:pt x="381" y="287"/>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56"/>
            <p:cNvSpPr/>
            <p:nvPr/>
          </p:nvSpPr>
          <p:spPr>
            <a:xfrm>
              <a:off x="3556375" y="2081925"/>
              <a:ext cx="44675" cy="31275"/>
            </a:xfrm>
            <a:custGeom>
              <a:avLst/>
              <a:gdLst/>
              <a:ahLst/>
              <a:cxnLst/>
              <a:rect l="l" t="t" r="r" b="b"/>
              <a:pathLst>
                <a:path w="1787" h="1251" extrusionOk="0">
                  <a:moveTo>
                    <a:pt x="1" y="1"/>
                  </a:moveTo>
                  <a:lnTo>
                    <a:pt x="1" y="1"/>
                  </a:lnTo>
                  <a:cubicBezTo>
                    <a:pt x="1" y="1"/>
                    <a:pt x="275" y="441"/>
                    <a:pt x="775" y="787"/>
                  </a:cubicBezTo>
                  <a:cubicBezTo>
                    <a:pt x="1275" y="1132"/>
                    <a:pt x="1787" y="1251"/>
                    <a:pt x="1787" y="1251"/>
                  </a:cubicBezTo>
                  <a:cubicBezTo>
                    <a:pt x="1787" y="1251"/>
                    <a:pt x="1513" y="810"/>
                    <a:pt x="1001" y="465"/>
                  </a:cubicBezTo>
                  <a:cubicBezTo>
                    <a:pt x="501" y="120"/>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56"/>
            <p:cNvSpPr/>
            <p:nvPr/>
          </p:nvSpPr>
          <p:spPr>
            <a:xfrm>
              <a:off x="3575725" y="2060800"/>
              <a:ext cx="44675" cy="27100"/>
            </a:xfrm>
            <a:custGeom>
              <a:avLst/>
              <a:gdLst/>
              <a:ahLst/>
              <a:cxnLst/>
              <a:rect l="l" t="t" r="r" b="b"/>
              <a:pathLst>
                <a:path w="1787" h="1084" extrusionOk="0">
                  <a:moveTo>
                    <a:pt x="1" y="0"/>
                  </a:moveTo>
                  <a:cubicBezTo>
                    <a:pt x="1" y="1"/>
                    <a:pt x="298" y="417"/>
                    <a:pt x="787" y="715"/>
                  </a:cubicBezTo>
                  <a:cubicBezTo>
                    <a:pt x="1275" y="1013"/>
                    <a:pt x="1787" y="1084"/>
                    <a:pt x="1787" y="1084"/>
                  </a:cubicBezTo>
                  <a:cubicBezTo>
                    <a:pt x="1787" y="1084"/>
                    <a:pt x="1501" y="667"/>
                    <a:pt x="989" y="370"/>
                  </a:cubicBezTo>
                  <a:cubicBezTo>
                    <a:pt x="501" y="72"/>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56"/>
            <p:cNvSpPr/>
            <p:nvPr/>
          </p:nvSpPr>
          <p:spPr>
            <a:xfrm>
              <a:off x="3595975" y="2038475"/>
              <a:ext cx="25925" cy="19675"/>
            </a:xfrm>
            <a:custGeom>
              <a:avLst/>
              <a:gdLst/>
              <a:ahLst/>
              <a:cxnLst/>
              <a:rect l="l" t="t" r="r" b="b"/>
              <a:pathLst>
                <a:path w="1037" h="787" extrusionOk="0">
                  <a:moveTo>
                    <a:pt x="0" y="1"/>
                  </a:moveTo>
                  <a:cubicBezTo>
                    <a:pt x="0" y="1"/>
                    <a:pt x="108" y="322"/>
                    <a:pt x="393" y="548"/>
                  </a:cubicBezTo>
                  <a:cubicBezTo>
                    <a:pt x="679" y="774"/>
                    <a:pt x="1036" y="786"/>
                    <a:pt x="1036" y="786"/>
                  </a:cubicBezTo>
                  <a:cubicBezTo>
                    <a:pt x="1036" y="786"/>
                    <a:pt x="929" y="453"/>
                    <a:pt x="643" y="239"/>
                  </a:cubicBezTo>
                  <a:cubicBezTo>
                    <a:pt x="358" y="12"/>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56"/>
            <p:cNvSpPr/>
            <p:nvPr/>
          </p:nvSpPr>
          <p:spPr>
            <a:xfrm>
              <a:off x="3611450" y="2019575"/>
              <a:ext cx="24125" cy="12350"/>
            </a:xfrm>
            <a:custGeom>
              <a:avLst/>
              <a:gdLst/>
              <a:ahLst/>
              <a:cxnLst/>
              <a:rect l="l" t="t" r="r" b="b"/>
              <a:pathLst>
                <a:path w="965" h="494" extrusionOk="0">
                  <a:moveTo>
                    <a:pt x="282" y="0"/>
                  </a:moveTo>
                  <a:cubicBezTo>
                    <a:pt x="244" y="0"/>
                    <a:pt x="209" y="3"/>
                    <a:pt x="179" y="6"/>
                  </a:cubicBezTo>
                  <a:cubicBezTo>
                    <a:pt x="72" y="30"/>
                    <a:pt x="1" y="54"/>
                    <a:pt x="1" y="54"/>
                  </a:cubicBezTo>
                  <a:cubicBezTo>
                    <a:pt x="1" y="54"/>
                    <a:pt x="36" y="114"/>
                    <a:pt x="120" y="185"/>
                  </a:cubicBezTo>
                  <a:cubicBezTo>
                    <a:pt x="191" y="268"/>
                    <a:pt x="274" y="352"/>
                    <a:pt x="417" y="411"/>
                  </a:cubicBezTo>
                  <a:cubicBezTo>
                    <a:pt x="548" y="471"/>
                    <a:pt x="679" y="483"/>
                    <a:pt x="786" y="483"/>
                  </a:cubicBezTo>
                  <a:cubicBezTo>
                    <a:pt x="822" y="491"/>
                    <a:pt x="854" y="493"/>
                    <a:pt x="880" y="493"/>
                  </a:cubicBezTo>
                  <a:cubicBezTo>
                    <a:pt x="933" y="493"/>
                    <a:pt x="965" y="483"/>
                    <a:pt x="965" y="483"/>
                  </a:cubicBezTo>
                  <a:cubicBezTo>
                    <a:pt x="965" y="483"/>
                    <a:pt x="929" y="411"/>
                    <a:pt x="894" y="328"/>
                  </a:cubicBezTo>
                  <a:cubicBezTo>
                    <a:pt x="810" y="221"/>
                    <a:pt x="727" y="114"/>
                    <a:pt x="572" y="54"/>
                  </a:cubicBezTo>
                  <a:cubicBezTo>
                    <a:pt x="473" y="13"/>
                    <a:pt x="369" y="0"/>
                    <a:pt x="2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56"/>
            <p:cNvSpPr/>
            <p:nvPr/>
          </p:nvSpPr>
          <p:spPr>
            <a:xfrm>
              <a:off x="3350400" y="2217075"/>
              <a:ext cx="106600" cy="25450"/>
            </a:xfrm>
            <a:custGeom>
              <a:avLst/>
              <a:gdLst/>
              <a:ahLst/>
              <a:cxnLst/>
              <a:rect l="l" t="t" r="r" b="b"/>
              <a:pathLst>
                <a:path w="4264" h="1018" extrusionOk="0">
                  <a:moveTo>
                    <a:pt x="1" y="0"/>
                  </a:moveTo>
                  <a:lnTo>
                    <a:pt x="1" y="0"/>
                  </a:lnTo>
                  <a:cubicBezTo>
                    <a:pt x="1" y="0"/>
                    <a:pt x="215" y="131"/>
                    <a:pt x="584" y="298"/>
                  </a:cubicBezTo>
                  <a:cubicBezTo>
                    <a:pt x="941" y="465"/>
                    <a:pt x="1465" y="655"/>
                    <a:pt x="2061" y="798"/>
                  </a:cubicBezTo>
                  <a:cubicBezTo>
                    <a:pt x="2656" y="953"/>
                    <a:pt x="3204" y="1000"/>
                    <a:pt x="3608" y="1012"/>
                  </a:cubicBezTo>
                  <a:cubicBezTo>
                    <a:pt x="3743" y="1016"/>
                    <a:pt x="3861" y="1018"/>
                    <a:pt x="3958" y="1018"/>
                  </a:cubicBezTo>
                  <a:cubicBezTo>
                    <a:pt x="4152" y="1018"/>
                    <a:pt x="4263" y="1012"/>
                    <a:pt x="4263" y="1012"/>
                  </a:cubicBezTo>
                  <a:cubicBezTo>
                    <a:pt x="4263" y="1012"/>
                    <a:pt x="3323" y="715"/>
                    <a:pt x="2144" y="429"/>
                  </a:cubicBezTo>
                  <a:cubicBezTo>
                    <a:pt x="989"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56"/>
            <p:cNvSpPr/>
            <p:nvPr/>
          </p:nvSpPr>
          <p:spPr>
            <a:xfrm>
              <a:off x="3366475" y="2199750"/>
              <a:ext cx="48850" cy="13675"/>
            </a:xfrm>
            <a:custGeom>
              <a:avLst/>
              <a:gdLst/>
              <a:ahLst/>
              <a:cxnLst/>
              <a:rect l="l" t="t" r="r" b="b"/>
              <a:pathLst>
                <a:path w="1954" h="547" extrusionOk="0">
                  <a:moveTo>
                    <a:pt x="487" y="1"/>
                  </a:moveTo>
                  <a:cubicBezTo>
                    <a:pt x="199" y="1"/>
                    <a:pt x="1" y="50"/>
                    <a:pt x="1" y="50"/>
                  </a:cubicBezTo>
                  <a:cubicBezTo>
                    <a:pt x="1" y="50"/>
                    <a:pt x="417" y="324"/>
                    <a:pt x="941" y="455"/>
                  </a:cubicBezTo>
                  <a:cubicBezTo>
                    <a:pt x="1251" y="531"/>
                    <a:pt x="1542" y="547"/>
                    <a:pt x="1731" y="547"/>
                  </a:cubicBezTo>
                  <a:cubicBezTo>
                    <a:pt x="1869" y="547"/>
                    <a:pt x="1953" y="538"/>
                    <a:pt x="1953" y="538"/>
                  </a:cubicBezTo>
                  <a:cubicBezTo>
                    <a:pt x="1953" y="538"/>
                    <a:pt x="1584" y="217"/>
                    <a:pt x="1025" y="62"/>
                  </a:cubicBezTo>
                  <a:cubicBezTo>
                    <a:pt x="830" y="16"/>
                    <a:pt x="645" y="1"/>
                    <a:pt x="48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56"/>
            <p:cNvSpPr/>
            <p:nvPr/>
          </p:nvSpPr>
          <p:spPr>
            <a:xfrm>
              <a:off x="3390600" y="2171725"/>
              <a:ext cx="31275" cy="11725"/>
            </a:xfrm>
            <a:custGeom>
              <a:avLst/>
              <a:gdLst/>
              <a:ahLst/>
              <a:cxnLst/>
              <a:rect l="l" t="t" r="r" b="b"/>
              <a:pathLst>
                <a:path w="1251" h="469" extrusionOk="0">
                  <a:moveTo>
                    <a:pt x="415" y="0"/>
                  </a:moveTo>
                  <a:cubicBezTo>
                    <a:pt x="176" y="0"/>
                    <a:pt x="0" y="76"/>
                    <a:pt x="0" y="76"/>
                  </a:cubicBezTo>
                  <a:cubicBezTo>
                    <a:pt x="0" y="76"/>
                    <a:pt x="262" y="314"/>
                    <a:pt x="584" y="409"/>
                  </a:cubicBezTo>
                  <a:cubicBezTo>
                    <a:pt x="726" y="455"/>
                    <a:pt x="869" y="468"/>
                    <a:pt x="986" y="468"/>
                  </a:cubicBezTo>
                  <a:cubicBezTo>
                    <a:pt x="1141" y="468"/>
                    <a:pt x="1250" y="445"/>
                    <a:pt x="1250" y="445"/>
                  </a:cubicBezTo>
                  <a:cubicBezTo>
                    <a:pt x="1250" y="445"/>
                    <a:pt x="1048" y="147"/>
                    <a:pt x="703" y="40"/>
                  </a:cubicBezTo>
                  <a:cubicBezTo>
                    <a:pt x="602" y="11"/>
                    <a:pt x="504" y="0"/>
                    <a:pt x="41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56"/>
            <p:cNvSpPr/>
            <p:nvPr/>
          </p:nvSpPr>
          <p:spPr>
            <a:xfrm>
              <a:off x="3495950" y="2066750"/>
              <a:ext cx="35750" cy="12850"/>
            </a:xfrm>
            <a:custGeom>
              <a:avLst/>
              <a:gdLst/>
              <a:ahLst/>
              <a:cxnLst/>
              <a:rect l="l" t="t" r="r" b="b"/>
              <a:pathLst>
                <a:path w="1430" h="514" extrusionOk="0">
                  <a:moveTo>
                    <a:pt x="1" y="1"/>
                  </a:moveTo>
                  <a:cubicBezTo>
                    <a:pt x="1" y="1"/>
                    <a:pt x="60" y="72"/>
                    <a:pt x="168" y="179"/>
                  </a:cubicBezTo>
                  <a:cubicBezTo>
                    <a:pt x="275" y="286"/>
                    <a:pt x="430" y="405"/>
                    <a:pt x="644" y="465"/>
                  </a:cubicBezTo>
                  <a:cubicBezTo>
                    <a:pt x="758" y="499"/>
                    <a:pt x="872" y="513"/>
                    <a:pt x="975" y="513"/>
                  </a:cubicBezTo>
                  <a:cubicBezTo>
                    <a:pt x="1055" y="513"/>
                    <a:pt x="1129" y="504"/>
                    <a:pt x="1192" y="489"/>
                  </a:cubicBezTo>
                  <a:cubicBezTo>
                    <a:pt x="1346" y="477"/>
                    <a:pt x="1430" y="429"/>
                    <a:pt x="1430" y="429"/>
                  </a:cubicBezTo>
                  <a:cubicBezTo>
                    <a:pt x="1430" y="429"/>
                    <a:pt x="1358" y="370"/>
                    <a:pt x="1239" y="298"/>
                  </a:cubicBezTo>
                  <a:cubicBezTo>
                    <a:pt x="1120" y="239"/>
                    <a:pt x="953" y="143"/>
                    <a:pt x="763" y="84"/>
                  </a:cubicBezTo>
                  <a:cubicBezTo>
                    <a:pt x="572" y="24"/>
                    <a:pt x="394" y="13"/>
                    <a:pt x="2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56"/>
            <p:cNvSpPr/>
            <p:nvPr/>
          </p:nvSpPr>
          <p:spPr>
            <a:xfrm>
              <a:off x="3512625" y="2047400"/>
              <a:ext cx="24725" cy="11650"/>
            </a:xfrm>
            <a:custGeom>
              <a:avLst/>
              <a:gdLst/>
              <a:ahLst/>
              <a:cxnLst/>
              <a:rect l="l" t="t" r="r" b="b"/>
              <a:pathLst>
                <a:path w="989" h="466" extrusionOk="0">
                  <a:moveTo>
                    <a:pt x="302" y="1"/>
                  </a:moveTo>
                  <a:cubicBezTo>
                    <a:pt x="133" y="1"/>
                    <a:pt x="1" y="48"/>
                    <a:pt x="1" y="48"/>
                  </a:cubicBezTo>
                  <a:cubicBezTo>
                    <a:pt x="1" y="48"/>
                    <a:pt x="155" y="310"/>
                    <a:pt x="417" y="417"/>
                  </a:cubicBezTo>
                  <a:cubicBezTo>
                    <a:pt x="509" y="453"/>
                    <a:pt x="603" y="465"/>
                    <a:pt x="687" y="465"/>
                  </a:cubicBezTo>
                  <a:cubicBezTo>
                    <a:pt x="857" y="465"/>
                    <a:pt x="989" y="417"/>
                    <a:pt x="989" y="417"/>
                  </a:cubicBezTo>
                  <a:cubicBezTo>
                    <a:pt x="989" y="417"/>
                    <a:pt x="834" y="144"/>
                    <a:pt x="572" y="48"/>
                  </a:cubicBezTo>
                  <a:cubicBezTo>
                    <a:pt x="481" y="13"/>
                    <a:pt x="387" y="1"/>
                    <a:pt x="3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56"/>
            <p:cNvSpPr/>
            <p:nvPr/>
          </p:nvSpPr>
          <p:spPr>
            <a:xfrm>
              <a:off x="3541800" y="2027850"/>
              <a:ext cx="21450" cy="11150"/>
            </a:xfrm>
            <a:custGeom>
              <a:avLst/>
              <a:gdLst/>
              <a:ahLst/>
              <a:cxnLst/>
              <a:rect l="l" t="t" r="r" b="b"/>
              <a:pathLst>
                <a:path w="858" h="446" extrusionOk="0">
                  <a:moveTo>
                    <a:pt x="301" y="1"/>
                  </a:moveTo>
                  <a:cubicBezTo>
                    <a:pt x="136" y="1"/>
                    <a:pt x="0" y="56"/>
                    <a:pt x="0" y="56"/>
                  </a:cubicBezTo>
                  <a:cubicBezTo>
                    <a:pt x="0" y="56"/>
                    <a:pt x="120" y="318"/>
                    <a:pt x="358" y="414"/>
                  </a:cubicBezTo>
                  <a:cubicBezTo>
                    <a:pt x="424" y="437"/>
                    <a:pt x="493" y="445"/>
                    <a:pt x="557" y="445"/>
                  </a:cubicBezTo>
                  <a:cubicBezTo>
                    <a:pt x="722" y="445"/>
                    <a:pt x="858" y="390"/>
                    <a:pt x="858" y="390"/>
                  </a:cubicBezTo>
                  <a:cubicBezTo>
                    <a:pt x="858" y="390"/>
                    <a:pt x="739" y="128"/>
                    <a:pt x="501" y="33"/>
                  </a:cubicBezTo>
                  <a:cubicBezTo>
                    <a:pt x="434" y="9"/>
                    <a:pt x="365" y="1"/>
                    <a:pt x="3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56"/>
            <p:cNvSpPr/>
            <p:nvPr/>
          </p:nvSpPr>
          <p:spPr>
            <a:xfrm>
              <a:off x="3503400" y="2281375"/>
              <a:ext cx="359000" cy="107175"/>
            </a:xfrm>
            <a:custGeom>
              <a:avLst/>
              <a:gdLst/>
              <a:ahLst/>
              <a:cxnLst/>
              <a:rect l="l" t="t" r="r" b="b"/>
              <a:pathLst>
                <a:path w="14360" h="4287" extrusionOk="0">
                  <a:moveTo>
                    <a:pt x="1" y="0"/>
                  </a:moveTo>
                  <a:cubicBezTo>
                    <a:pt x="1" y="0"/>
                    <a:pt x="3168" y="1143"/>
                    <a:pt x="7132" y="2334"/>
                  </a:cubicBezTo>
                  <a:cubicBezTo>
                    <a:pt x="11085" y="3512"/>
                    <a:pt x="14360" y="4286"/>
                    <a:pt x="14360" y="4286"/>
                  </a:cubicBezTo>
                  <a:cubicBezTo>
                    <a:pt x="14360" y="4286"/>
                    <a:pt x="11192" y="3143"/>
                    <a:pt x="7240" y="1953"/>
                  </a:cubicBezTo>
                  <a:cubicBezTo>
                    <a:pt x="3275" y="774"/>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56"/>
            <p:cNvSpPr/>
            <p:nvPr/>
          </p:nvSpPr>
          <p:spPr>
            <a:xfrm>
              <a:off x="3535850" y="2266775"/>
              <a:ext cx="176225" cy="59550"/>
            </a:xfrm>
            <a:custGeom>
              <a:avLst/>
              <a:gdLst/>
              <a:ahLst/>
              <a:cxnLst/>
              <a:rect l="l" t="t" r="r" b="b"/>
              <a:pathLst>
                <a:path w="7049" h="2382" extrusionOk="0">
                  <a:moveTo>
                    <a:pt x="0" y="1"/>
                  </a:moveTo>
                  <a:cubicBezTo>
                    <a:pt x="0" y="1"/>
                    <a:pt x="1560" y="596"/>
                    <a:pt x="3513" y="1251"/>
                  </a:cubicBezTo>
                  <a:cubicBezTo>
                    <a:pt x="5442" y="1906"/>
                    <a:pt x="7049" y="2382"/>
                    <a:pt x="7049" y="2382"/>
                  </a:cubicBezTo>
                  <a:cubicBezTo>
                    <a:pt x="7049" y="2382"/>
                    <a:pt x="6680" y="2179"/>
                    <a:pt x="6073" y="1882"/>
                  </a:cubicBezTo>
                  <a:cubicBezTo>
                    <a:pt x="5453" y="1584"/>
                    <a:pt x="4608" y="1215"/>
                    <a:pt x="3632" y="882"/>
                  </a:cubicBezTo>
                  <a:cubicBezTo>
                    <a:pt x="2667" y="560"/>
                    <a:pt x="1751" y="334"/>
                    <a:pt x="1084" y="203"/>
                  </a:cubicBezTo>
                  <a:cubicBezTo>
                    <a:pt x="417" y="60"/>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56"/>
            <p:cNvSpPr/>
            <p:nvPr/>
          </p:nvSpPr>
          <p:spPr>
            <a:xfrm>
              <a:off x="3534650" y="2247425"/>
              <a:ext cx="84575" cy="30400"/>
            </a:xfrm>
            <a:custGeom>
              <a:avLst/>
              <a:gdLst/>
              <a:ahLst/>
              <a:cxnLst/>
              <a:rect l="l" t="t" r="r" b="b"/>
              <a:pathLst>
                <a:path w="3383" h="1216" extrusionOk="0">
                  <a:moveTo>
                    <a:pt x="1" y="1"/>
                  </a:moveTo>
                  <a:cubicBezTo>
                    <a:pt x="1" y="1"/>
                    <a:pt x="703" y="453"/>
                    <a:pt x="1620" y="798"/>
                  </a:cubicBezTo>
                  <a:cubicBezTo>
                    <a:pt x="2561" y="1120"/>
                    <a:pt x="3382" y="1215"/>
                    <a:pt x="3382" y="1215"/>
                  </a:cubicBezTo>
                  <a:cubicBezTo>
                    <a:pt x="3382" y="1215"/>
                    <a:pt x="2692" y="751"/>
                    <a:pt x="1763" y="417"/>
                  </a:cubicBezTo>
                  <a:cubicBezTo>
                    <a:pt x="822" y="9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56"/>
            <p:cNvSpPr/>
            <p:nvPr/>
          </p:nvSpPr>
          <p:spPr>
            <a:xfrm>
              <a:off x="3540900" y="2226150"/>
              <a:ext cx="47050" cy="16400"/>
            </a:xfrm>
            <a:custGeom>
              <a:avLst/>
              <a:gdLst/>
              <a:ahLst/>
              <a:cxnLst/>
              <a:rect l="l" t="t" r="r" b="b"/>
              <a:pathLst>
                <a:path w="1882" h="656" extrusionOk="0">
                  <a:moveTo>
                    <a:pt x="161" y="1"/>
                  </a:moveTo>
                  <a:cubicBezTo>
                    <a:pt x="61" y="1"/>
                    <a:pt x="1" y="6"/>
                    <a:pt x="1" y="6"/>
                  </a:cubicBezTo>
                  <a:cubicBezTo>
                    <a:pt x="1" y="6"/>
                    <a:pt x="358" y="352"/>
                    <a:pt x="882" y="518"/>
                  </a:cubicBezTo>
                  <a:cubicBezTo>
                    <a:pt x="1216" y="635"/>
                    <a:pt x="1539" y="655"/>
                    <a:pt x="1724" y="655"/>
                  </a:cubicBezTo>
                  <a:cubicBezTo>
                    <a:pt x="1823" y="655"/>
                    <a:pt x="1882" y="649"/>
                    <a:pt x="1882" y="649"/>
                  </a:cubicBezTo>
                  <a:cubicBezTo>
                    <a:pt x="1882" y="649"/>
                    <a:pt x="1525" y="316"/>
                    <a:pt x="1001" y="137"/>
                  </a:cubicBezTo>
                  <a:cubicBezTo>
                    <a:pt x="675" y="21"/>
                    <a:pt x="349" y="1"/>
                    <a:pt x="1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56"/>
            <p:cNvSpPr/>
            <p:nvPr/>
          </p:nvSpPr>
          <p:spPr>
            <a:xfrm>
              <a:off x="3515000" y="2193500"/>
              <a:ext cx="24450" cy="13175"/>
            </a:xfrm>
            <a:custGeom>
              <a:avLst/>
              <a:gdLst/>
              <a:ahLst/>
              <a:cxnLst/>
              <a:rect l="l" t="t" r="r" b="b"/>
              <a:pathLst>
                <a:path w="978" h="527" extrusionOk="0">
                  <a:moveTo>
                    <a:pt x="314" y="0"/>
                  </a:moveTo>
                  <a:cubicBezTo>
                    <a:pt x="264" y="0"/>
                    <a:pt x="219" y="6"/>
                    <a:pt x="180" y="15"/>
                  </a:cubicBezTo>
                  <a:cubicBezTo>
                    <a:pt x="72" y="38"/>
                    <a:pt x="1" y="74"/>
                    <a:pt x="1" y="74"/>
                  </a:cubicBezTo>
                  <a:cubicBezTo>
                    <a:pt x="1" y="74"/>
                    <a:pt x="49" y="134"/>
                    <a:pt x="144" y="217"/>
                  </a:cubicBezTo>
                  <a:cubicBezTo>
                    <a:pt x="227" y="288"/>
                    <a:pt x="322" y="360"/>
                    <a:pt x="441" y="419"/>
                  </a:cubicBezTo>
                  <a:cubicBezTo>
                    <a:pt x="561" y="479"/>
                    <a:pt x="703" y="491"/>
                    <a:pt x="799" y="515"/>
                  </a:cubicBezTo>
                  <a:cubicBezTo>
                    <a:pt x="906" y="527"/>
                    <a:pt x="977" y="527"/>
                    <a:pt x="977" y="527"/>
                  </a:cubicBezTo>
                  <a:cubicBezTo>
                    <a:pt x="977" y="527"/>
                    <a:pt x="965" y="455"/>
                    <a:pt x="906" y="348"/>
                  </a:cubicBezTo>
                  <a:cubicBezTo>
                    <a:pt x="846" y="241"/>
                    <a:pt x="739" y="122"/>
                    <a:pt x="596" y="62"/>
                  </a:cubicBezTo>
                  <a:cubicBezTo>
                    <a:pt x="498" y="17"/>
                    <a:pt x="400" y="0"/>
                    <a:pt x="31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56"/>
            <p:cNvSpPr/>
            <p:nvPr/>
          </p:nvSpPr>
          <p:spPr>
            <a:xfrm>
              <a:off x="4025500" y="2731725"/>
              <a:ext cx="351250" cy="135750"/>
            </a:xfrm>
            <a:custGeom>
              <a:avLst/>
              <a:gdLst/>
              <a:ahLst/>
              <a:cxnLst/>
              <a:rect l="l" t="t" r="r" b="b"/>
              <a:pathLst>
                <a:path w="14050" h="5430" extrusionOk="0">
                  <a:moveTo>
                    <a:pt x="0" y="0"/>
                  </a:moveTo>
                  <a:cubicBezTo>
                    <a:pt x="1" y="0"/>
                    <a:pt x="3060" y="1393"/>
                    <a:pt x="6941" y="2893"/>
                  </a:cubicBezTo>
                  <a:cubicBezTo>
                    <a:pt x="10835" y="4405"/>
                    <a:pt x="14050" y="5429"/>
                    <a:pt x="14050" y="5429"/>
                  </a:cubicBezTo>
                  <a:cubicBezTo>
                    <a:pt x="14050" y="5429"/>
                    <a:pt x="10978" y="4024"/>
                    <a:pt x="7096" y="2524"/>
                  </a:cubicBezTo>
                  <a:cubicBezTo>
                    <a:pt x="3215" y="1024"/>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56"/>
            <p:cNvSpPr/>
            <p:nvPr/>
          </p:nvSpPr>
          <p:spPr>
            <a:xfrm>
              <a:off x="4029950" y="2719800"/>
              <a:ext cx="156600" cy="59575"/>
            </a:xfrm>
            <a:custGeom>
              <a:avLst/>
              <a:gdLst/>
              <a:ahLst/>
              <a:cxnLst/>
              <a:rect l="l" t="t" r="r" b="b"/>
              <a:pathLst>
                <a:path w="6264" h="2383" extrusionOk="0">
                  <a:moveTo>
                    <a:pt x="1" y="1"/>
                  </a:moveTo>
                  <a:cubicBezTo>
                    <a:pt x="1" y="1"/>
                    <a:pt x="1334" y="715"/>
                    <a:pt x="3061" y="1370"/>
                  </a:cubicBezTo>
                  <a:cubicBezTo>
                    <a:pt x="4787" y="2037"/>
                    <a:pt x="6263" y="2382"/>
                    <a:pt x="6263" y="2382"/>
                  </a:cubicBezTo>
                  <a:cubicBezTo>
                    <a:pt x="6263" y="2382"/>
                    <a:pt x="4930" y="1668"/>
                    <a:pt x="3192" y="1013"/>
                  </a:cubicBezTo>
                  <a:cubicBezTo>
                    <a:pt x="1477" y="334"/>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56"/>
            <p:cNvSpPr/>
            <p:nvPr/>
          </p:nvSpPr>
          <p:spPr>
            <a:xfrm>
              <a:off x="4058525" y="2714150"/>
              <a:ext cx="124750" cy="47350"/>
            </a:xfrm>
            <a:custGeom>
              <a:avLst/>
              <a:gdLst/>
              <a:ahLst/>
              <a:cxnLst/>
              <a:rect l="l" t="t" r="r" b="b"/>
              <a:pathLst>
                <a:path w="4990" h="1894" extrusionOk="0">
                  <a:moveTo>
                    <a:pt x="1" y="1"/>
                  </a:moveTo>
                  <a:cubicBezTo>
                    <a:pt x="1" y="1"/>
                    <a:pt x="1060" y="608"/>
                    <a:pt x="2430" y="1132"/>
                  </a:cubicBezTo>
                  <a:cubicBezTo>
                    <a:pt x="3799" y="1656"/>
                    <a:pt x="4989" y="1894"/>
                    <a:pt x="4989" y="1894"/>
                  </a:cubicBezTo>
                  <a:cubicBezTo>
                    <a:pt x="4989" y="1894"/>
                    <a:pt x="3942" y="1275"/>
                    <a:pt x="2561" y="763"/>
                  </a:cubicBezTo>
                  <a:cubicBezTo>
                    <a:pt x="1191" y="23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56"/>
            <p:cNvSpPr/>
            <p:nvPr/>
          </p:nvSpPr>
          <p:spPr>
            <a:xfrm>
              <a:off x="4118350" y="2718625"/>
              <a:ext cx="130400" cy="49425"/>
            </a:xfrm>
            <a:custGeom>
              <a:avLst/>
              <a:gdLst/>
              <a:ahLst/>
              <a:cxnLst/>
              <a:rect l="l" t="t" r="r" b="b"/>
              <a:pathLst>
                <a:path w="5216" h="1977" extrusionOk="0">
                  <a:moveTo>
                    <a:pt x="1" y="0"/>
                  </a:moveTo>
                  <a:cubicBezTo>
                    <a:pt x="1" y="0"/>
                    <a:pt x="1096" y="619"/>
                    <a:pt x="2537" y="1179"/>
                  </a:cubicBezTo>
                  <a:cubicBezTo>
                    <a:pt x="3978" y="1715"/>
                    <a:pt x="5216" y="1977"/>
                    <a:pt x="5216" y="1977"/>
                  </a:cubicBezTo>
                  <a:cubicBezTo>
                    <a:pt x="5216" y="1977"/>
                    <a:pt x="4120" y="1358"/>
                    <a:pt x="2680" y="798"/>
                  </a:cubicBezTo>
                  <a:cubicBezTo>
                    <a:pt x="1239" y="262"/>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56"/>
            <p:cNvSpPr/>
            <p:nvPr/>
          </p:nvSpPr>
          <p:spPr>
            <a:xfrm>
              <a:off x="5117900" y="2785300"/>
              <a:ext cx="11625" cy="60150"/>
            </a:xfrm>
            <a:custGeom>
              <a:avLst/>
              <a:gdLst/>
              <a:ahLst/>
              <a:cxnLst/>
              <a:rect l="l" t="t" r="r" b="b"/>
              <a:pathLst>
                <a:path w="465" h="2406" extrusionOk="0">
                  <a:moveTo>
                    <a:pt x="464" y="0"/>
                  </a:moveTo>
                  <a:lnTo>
                    <a:pt x="464" y="0"/>
                  </a:lnTo>
                  <a:cubicBezTo>
                    <a:pt x="464" y="0"/>
                    <a:pt x="357" y="96"/>
                    <a:pt x="214" y="322"/>
                  </a:cubicBezTo>
                  <a:cubicBezTo>
                    <a:pt x="119" y="512"/>
                    <a:pt x="0" y="846"/>
                    <a:pt x="0" y="1203"/>
                  </a:cubicBezTo>
                  <a:cubicBezTo>
                    <a:pt x="0" y="1572"/>
                    <a:pt x="95" y="1881"/>
                    <a:pt x="202" y="2096"/>
                  </a:cubicBezTo>
                  <a:cubicBezTo>
                    <a:pt x="310" y="2298"/>
                    <a:pt x="417" y="2405"/>
                    <a:pt x="417" y="2405"/>
                  </a:cubicBezTo>
                  <a:cubicBezTo>
                    <a:pt x="417" y="2405"/>
                    <a:pt x="417" y="2262"/>
                    <a:pt x="393" y="2036"/>
                  </a:cubicBezTo>
                  <a:lnTo>
                    <a:pt x="393" y="1203"/>
                  </a:lnTo>
                  <a:cubicBezTo>
                    <a:pt x="417" y="893"/>
                    <a:pt x="417" y="596"/>
                    <a:pt x="429" y="369"/>
                  </a:cubicBezTo>
                  <a:cubicBezTo>
                    <a:pt x="441" y="131"/>
                    <a:pt x="464" y="0"/>
                    <a:pt x="4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56"/>
            <p:cNvSpPr/>
            <p:nvPr/>
          </p:nvSpPr>
          <p:spPr>
            <a:xfrm>
              <a:off x="5097050" y="2811200"/>
              <a:ext cx="10750" cy="29775"/>
            </a:xfrm>
            <a:custGeom>
              <a:avLst/>
              <a:gdLst/>
              <a:ahLst/>
              <a:cxnLst/>
              <a:rect l="l" t="t" r="r" b="b"/>
              <a:pathLst>
                <a:path w="430" h="1191" extrusionOk="0">
                  <a:moveTo>
                    <a:pt x="191" y="0"/>
                  </a:moveTo>
                  <a:cubicBezTo>
                    <a:pt x="191" y="0"/>
                    <a:pt x="1" y="262"/>
                    <a:pt x="24" y="607"/>
                  </a:cubicBezTo>
                  <a:cubicBezTo>
                    <a:pt x="48" y="941"/>
                    <a:pt x="251" y="1191"/>
                    <a:pt x="251" y="1191"/>
                  </a:cubicBezTo>
                  <a:cubicBezTo>
                    <a:pt x="251" y="1191"/>
                    <a:pt x="429" y="905"/>
                    <a:pt x="417" y="583"/>
                  </a:cubicBezTo>
                  <a:cubicBezTo>
                    <a:pt x="405" y="250"/>
                    <a:pt x="191" y="0"/>
                    <a:pt x="1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56"/>
            <p:cNvSpPr/>
            <p:nvPr/>
          </p:nvSpPr>
          <p:spPr>
            <a:xfrm>
              <a:off x="5064025" y="2168250"/>
              <a:ext cx="10725" cy="52425"/>
            </a:xfrm>
            <a:custGeom>
              <a:avLst/>
              <a:gdLst/>
              <a:ahLst/>
              <a:cxnLst/>
              <a:rect l="l" t="t" r="r" b="b"/>
              <a:pathLst>
                <a:path w="429" h="2097" extrusionOk="0">
                  <a:moveTo>
                    <a:pt x="214" y="1"/>
                  </a:moveTo>
                  <a:cubicBezTo>
                    <a:pt x="214" y="1"/>
                    <a:pt x="60" y="477"/>
                    <a:pt x="24" y="1048"/>
                  </a:cubicBezTo>
                  <a:cubicBezTo>
                    <a:pt x="0" y="1608"/>
                    <a:pt x="95" y="2096"/>
                    <a:pt x="95" y="2096"/>
                  </a:cubicBezTo>
                  <a:cubicBezTo>
                    <a:pt x="95" y="2096"/>
                    <a:pt x="155" y="2001"/>
                    <a:pt x="226" y="1798"/>
                  </a:cubicBezTo>
                  <a:cubicBezTo>
                    <a:pt x="310" y="1608"/>
                    <a:pt x="393" y="1358"/>
                    <a:pt x="417" y="1060"/>
                  </a:cubicBezTo>
                  <a:cubicBezTo>
                    <a:pt x="429" y="763"/>
                    <a:pt x="381" y="489"/>
                    <a:pt x="322" y="298"/>
                  </a:cubicBezTo>
                  <a:cubicBezTo>
                    <a:pt x="274" y="120"/>
                    <a:pt x="214" y="1"/>
                    <a:pt x="2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56"/>
            <p:cNvSpPr/>
            <p:nvPr/>
          </p:nvSpPr>
          <p:spPr>
            <a:xfrm>
              <a:off x="3860000" y="2309950"/>
              <a:ext cx="44975" cy="74425"/>
            </a:xfrm>
            <a:custGeom>
              <a:avLst/>
              <a:gdLst/>
              <a:ahLst/>
              <a:cxnLst/>
              <a:rect l="l" t="t" r="r" b="b"/>
              <a:pathLst>
                <a:path w="1799" h="2977" extrusionOk="0">
                  <a:moveTo>
                    <a:pt x="1798" y="0"/>
                  </a:moveTo>
                  <a:lnTo>
                    <a:pt x="1798" y="0"/>
                  </a:lnTo>
                  <a:cubicBezTo>
                    <a:pt x="1798" y="0"/>
                    <a:pt x="1227" y="572"/>
                    <a:pt x="727" y="1393"/>
                  </a:cubicBezTo>
                  <a:cubicBezTo>
                    <a:pt x="238" y="2226"/>
                    <a:pt x="0" y="2977"/>
                    <a:pt x="0" y="2977"/>
                  </a:cubicBezTo>
                  <a:cubicBezTo>
                    <a:pt x="0" y="2977"/>
                    <a:pt x="572" y="2417"/>
                    <a:pt x="1072" y="1595"/>
                  </a:cubicBezTo>
                  <a:cubicBezTo>
                    <a:pt x="1560" y="774"/>
                    <a:pt x="1798" y="0"/>
                    <a:pt x="179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56"/>
            <p:cNvSpPr/>
            <p:nvPr/>
          </p:nvSpPr>
          <p:spPr>
            <a:xfrm>
              <a:off x="3877250" y="2371850"/>
              <a:ext cx="14625" cy="20850"/>
            </a:xfrm>
            <a:custGeom>
              <a:avLst/>
              <a:gdLst/>
              <a:ahLst/>
              <a:cxnLst/>
              <a:rect l="l" t="t" r="r" b="b"/>
              <a:pathLst>
                <a:path w="585" h="834" extrusionOk="0">
                  <a:moveTo>
                    <a:pt x="572" y="0"/>
                  </a:moveTo>
                  <a:cubicBezTo>
                    <a:pt x="572" y="0"/>
                    <a:pt x="513" y="24"/>
                    <a:pt x="418" y="84"/>
                  </a:cubicBezTo>
                  <a:cubicBezTo>
                    <a:pt x="346" y="143"/>
                    <a:pt x="239" y="227"/>
                    <a:pt x="168" y="322"/>
                  </a:cubicBezTo>
                  <a:cubicBezTo>
                    <a:pt x="96" y="429"/>
                    <a:pt x="48" y="548"/>
                    <a:pt x="37" y="655"/>
                  </a:cubicBezTo>
                  <a:cubicBezTo>
                    <a:pt x="1" y="762"/>
                    <a:pt x="1" y="834"/>
                    <a:pt x="1" y="834"/>
                  </a:cubicBezTo>
                  <a:cubicBezTo>
                    <a:pt x="1" y="834"/>
                    <a:pt x="72" y="834"/>
                    <a:pt x="179" y="786"/>
                  </a:cubicBezTo>
                  <a:cubicBezTo>
                    <a:pt x="275" y="739"/>
                    <a:pt x="394" y="667"/>
                    <a:pt x="477" y="548"/>
                  </a:cubicBezTo>
                  <a:cubicBezTo>
                    <a:pt x="560" y="429"/>
                    <a:pt x="584" y="274"/>
                    <a:pt x="584" y="179"/>
                  </a:cubicBezTo>
                  <a:cubicBezTo>
                    <a:pt x="584" y="72"/>
                    <a:pt x="572" y="0"/>
                    <a:pt x="57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56"/>
            <p:cNvSpPr/>
            <p:nvPr/>
          </p:nvSpPr>
          <p:spPr>
            <a:xfrm>
              <a:off x="3895125" y="2380475"/>
              <a:ext cx="16100" cy="16400"/>
            </a:xfrm>
            <a:custGeom>
              <a:avLst/>
              <a:gdLst/>
              <a:ahLst/>
              <a:cxnLst/>
              <a:rect l="l" t="t" r="r" b="b"/>
              <a:pathLst>
                <a:path w="644" h="656" extrusionOk="0">
                  <a:moveTo>
                    <a:pt x="596" y="1"/>
                  </a:moveTo>
                  <a:lnTo>
                    <a:pt x="596" y="1"/>
                  </a:lnTo>
                  <a:cubicBezTo>
                    <a:pt x="595" y="1"/>
                    <a:pt x="334" y="37"/>
                    <a:pt x="167" y="203"/>
                  </a:cubicBezTo>
                  <a:cubicBezTo>
                    <a:pt x="24" y="382"/>
                    <a:pt x="0" y="656"/>
                    <a:pt x="0" y="656"/>
                  </a:cubicBezTo>
                  <a:cubicBezTo>
                    <a:pt x="0" y="656"/>
                    <a:pt x="4" y="656"/>
                    <a:pt x="10" y="656"/>
                  </a:cubicBezTo>
                  <a:cubicBezTo>
                    <a:pt x="62" y="656"/>
                    <a:pt x="306" y="646"/>
                    <a:pt x="465" y="477"/>
                  </a:cubicBezTo>
                  <a:cubicBezTo>
                    <a:pt x="643" y="275"/>
                    <a:pt x="596" y="1"/>
                    <a:pt x="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56"/>
            <p:cNvSpPr/>
            <p:nvPr/>
          </p:nvSpPr>
          <p:spPr>
            <a:xfrm>
              <a:off x="4099000" y="1753925"/>
              <a:ext cx="31300" cy="50325"/>
            </a:xfrm>
            <a:custGeom>
              <a:avLst/>
              <a:gdLst/>
              <a:ahLst/>
              <a:cxnLst/>
              <a:rect l="l" t="t" r="r" b="b"/>
              <a:pathLst>
                <a:path w="1252" h="2013" extrusionOk="0">
                  <a:moveTo>
                    <a:pt x="1251" y="0"/>
                  </a:moveTo>
                  <a:lnTo>
                    <a:pt x="1251" y="0"/>
                  </a:lnTo>
                  <a:cubicBezTo>
                    <a:pt x="1251" y="0"/>
                    <a:pt x="811" y="357"/>
                    <a:pt x="465" y="905"/>
                  </a:cubicBezTo>
                  <a:cubicBezTo>
                    <a:pt x="120" y="1465"/>
                    <a:pt x="1" y="2012"/>
                    <a:pt x="1" y="2012"/>
                  </a:cubicBezTo>
                  <a:cubicBezTo>
                    <a:pt x="1" y="2012"/>
                    <a:pt x="453" y="1667"/>
                    <a:pt x="799" y="1107"/>
                  </a:cubicBezTo>
                  <a:cubicBezTo>
                    <a:pt x="1132" y="548"/>
                    <a:pt x="1251" y="0"/>
                    <a:pt x="125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56"/>
            <p:cNvSpPr/>
            <p:nvPr/>
          </p:nvSpPr>
          <p:spPr>
            <a:xfrm>
              <a:off x="4130275" y="1766125"/>
              <a:ext cx="14300" cy="18475"/>
            </a:xfrm>
            <a:custGeom>
              <a:avLst/>
              <a:gdLst/>
              <a:ahLst/>
              <a:cxnLst/>
              <a:rect l="l" t="t" r="r" b="b"/>
              <a:pathLst>
                <a:path w="572" h="739" extrusionOk="0">
                  <a:moveTo>
                    <a:pt x="572" y="0"/>
                  </a:moveTo>
                  <a:cubicBezTo>
                    <a:pt x="572" y="0"/>
                    <a:pt x="488" y="0"/>
                    <a:pt x="405" y="24"/>
                  </a:cubicBezTo>
                  <a:cubicBezTo>
                    <a:pt x="298" y="60"/>
                    <a:pt x="179" y="119"/>
                    <a:pt x="107" y="238"/>
                  </a:cubicBezTo>
                  <a:cubicBezTo>
                    <a:pt x="36" y="346"/>
                    <a:pt x="0" y="477"/>
                    <a:pt x="24" y="584"/>
                  </a:cubicBezTo>
                  <a:cubicBezTo>
                    <a:pt x="24" y="679"/>
                    <a:pt x="48" y="739"/>
                    <a:pt x="48" y="739"/>
                  </a:cubicBezTo>
                  <a:lnTo>
                    <a:pt x="191" y="667"/>
                  </a:lnTo>
                  <a:cubicBezTo>
                    <a:pt x="286" y="619"/>
                    <a:pt x="369" y="548"/>
                    <a:pt x="429" y="465"/>
                  </a:cubicBezTo>
                  <a:cubicBezTo>
                    <a:pt x="488" y="358"/>
                    <a:pt x="524" y="250"/>
                    <a:pt x="536" y="167"/>
                  </a:cubicBezTo>
                  <a:cubicBezTo>
                    <a:pt x="572" y="72"/>
                    <a:pt x="572" y="0"/>
                    <a:pt x="57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56"/>
            <p:cNvSpPr/>
            <p:nvPr/>
          </p:nvSpPr>
          <p:spPr>
            <a:xfrm>
              <a:off x="3648350" y="2253075"/>
              <a:ext cx="34575" cy="42000"/>
            </a:xfrm>
            <a:custGeom>
              <a:avLst/>
              <a:gdLst/>
              <a:ahLst/>
              <a:cxnLst/>
              <a:rect l="l" t="t" r="r" b="b"/>
              <a:pathLst>
                <a:path w="1383" h="1680" extrusionOk="0">
                  <a:moveTo>
                    <a:pt x="1382" y="1"/>
                  </a:moveTo>
                  <a:lnTo>
                    <a:pt x="1382" y="1"/>
                  </a:lnTo>
                  <a:cubicBezTo>
                    <a:pt x="1382" y="1"/>
                    <a:pt x="918" y="251"/>
                    <a:pt x="549" y="715"/>
                  </a:cubicBezTo>
                  <a:cubicBezTo>
                    <a:pt x="156" y="1180"/>
                    <a:pt x="1" y="1680"/>
                    <a:pt x="1" y="1680"/>
                  </a:cubicBezTo>
                  <a:cubicBezTo>
                    <a:pt x="1" y="1680"/>
                    <a:pt x="465" y="1430"/>
                    <a:pt x="846" y="965"/>
                  </a:cubicBezTo>
                  <a:cubicBezTo>
                    <a:pt x="1227" y="513"/>
                    <a:pt x="138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56"/>
            <p:cNvSpPr/>
            <p:nvPr/>
          </p:nvSpPr>
          <p:spPr>
            <a:xfrm>
              <a:off x="3665325" y="2277200"/>
              <a:ext cx="19975" cy="22950"/>
            </a:xfrm>
            <a:custGeom>
              <a:avLst/>
              <a:gdLst/>
              <a:ahLst/>
              <a:cxnLst/>
              <a:rect l="l" t="t" r="r" b="b"/>
              <a:pathLst>
                <a:path w="799" h="918" extrusionOk="0">
                  <a:moveTo>
                    <a:pt x="798" y="0"/>
                  </a:moveTo>
                  <a:lnTo>
                    <a:pt x="798" y="0"/>
                  </a:lnTo>
                  <a:cubicBezTo>
                    <a:pt x="798" y="0"/>
                    <a:pt x="465" y="84"/>
                    <a:pt x="251" y="334"/>
                  </a:cubicBezTo>
                  <a:cubicBezTo>
                    <a:pt x="24" y="572"/>
                    <a:pt x="1" y="917"/>
                    <a:pt x="1" y="917"/>
                  </a:cubicBezTo>
                  <a:cubicBezTo>
                    <a:pt x="1" y="917"/>
                    <a:pt x="322" y="834"/>
                    <a:pt x="548" y="584"/>
                  </a:cubicBezTo>
                  <a:cubicBezTo>
                    <a:pt x="774" y="346"/>
                    <a:pt x="798" y="0"/>
                    <a:pt x="79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56"/>
            <p:cNvSpPr/>
            <p:nvPr/>
          </p:nvSpPr>
          <p:spPr>
            <a:xfrm>
              <a:off x="4449050" y="2891250"/>
              <a:ext cx="460800" cy="175350"/>
            </a:xfrm>
            <a:custGeom>
              <a:avLst/>
              <a:gdLst/>
              <a:ahLst/>
              <a:cxnLst/>
              <a:rect l="l" t="t" r="r" b="b"/>
              <a:pathLst>
                <a:path w="18432" h="7014" extrusionOk="0">
                  <a:moveTo>
                    <a:pt x="1" y="1"/>
                  </a:moveTo>
                  <a:cubicBezTo>
                    <a:pt x="1" y="1"/>
                    <a:pt x="4049" y="1751"/>
                    <a:pt x="9145" y="3692"/>
                  </a:cubicBezTo>
                  <a:cubicBezTo>
                    <a:pt x="14229" y="5621"/>
                    <a:pt x="18432" y="7014"/>
                    <a:pt x="18432" y="7014"/>
                  </a:cubicBezTo>
                  <a:cubicBezTo>
                    <a:pt x="18432" y="7014"/>
                    <a:pt x="14383" y="5252"/>
                    <a:pt x="9288" y="3323"/>
                  </a:cubicBezTo>
                  <a:cubicBezTo>
                    <a:pt x="4204" y="138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56"/>
            <p:cNvSpPr/>
            <p:nvPr/>
          </p:nvSpPr>
          <p:spPr>
            <a:xfrm>
              <a:off x="4925600" y="3071050"/>
              <a:ext cx="52125" cy="19675"/>
            </a:xfrm>
            <a:custGeom>
              <a:avLst/>
              <a:gdLst/>
              <a:ahLst/>
              <a:cxnLst/>
              <a:rect l="l" t="t" r="r" b="b"/>
              <a:pathLst>
                <a:path w="2085" h="787" extrusionOk="0">
                  <a:moveTo>
                    <a:pt x="1" y="0"/>
                  </a:moveTo>
                  <a:cubicBezTo>
                    <a:pt x="1" y="0"/>
                    <a:pt x="382" y="357"/>
                    <a:pt x="965" y="572"/>
                  </a:cubicBezTo>
                  <a:cubicBezTo>
                    <a:pt x="1548" y="786"/>
                    <a:pt x="2084" y="786"/>
                    <a:pt x="2084" y="786"/>
                  </a:cubicBezTo>
                  <a:cubicBezTo>
                    <a:pt x="2084" y="786"/>
                    <a:pt x="1691" y="429"/>
                    <a:pt x="1108" y="203"/>
                  </a:cubicBezTo>
                  <a:cubicBezTo>
                    <a:pt x="525"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56"/>
            <p:cNvSpPr/>
            <p:nvPr/>
          </p:nvSpPr>
          <p:spPr>
            <a:xfrm>
              <a:off x="4994950" y="3093775"/>
              <a:ext cx="31875" cy="13500"/>
            </a:xfrm>
            <a:custGeom>
              <a:avLst/>
              <a:gdLst/>
              <a:ahLst/>
              <a:cxnLst/>
              <a:rect l="l" t="t" r="r" b="b"/>
              <a:pathLst>
                <a:path w="1275" h="540" extrusionOk="0">
                  <a:moveTo>
                    <a:pt x="240" y="0"/>
                  </a:moveTo>
                  <a:cubicBezTo>
                    <a:pt x="98" y="0"/>
                    <a:pt x="1" y="20"/>
                    <a:pt x="1" y="20"/>
                  </a:cubicBezTo>
                  <a:cubicBezTo>
                    <a:pt x="1" y="20"/>
                    <a:pt x="215" y="318"/>
                    <a:pt x="572" y="460"/>
                  </a:cubicBezTo>
                  <a:cubicBezTo>
                    <a:pt x="732" y="523"/>
                    <a:pt x="899" y="539"/>
                    <a:pt x="1031" y="539"/>
                  </a:cubicBezTo>
                  <a:cubicBezTo>
                    <a:pt x="1174" y="539"/>
                    <a:pt x="1275" y="520"/>
                    <a:pt x="1275" y="520"/>
                  </a:cubicBezTo>
                  <a:cubicBezTo>
                    <a:pt x="1275" y="520"/>
                    <a:pt x="1049" y="222"/>
                    <a:pt x="703" y="79"/>
                  </a:cubicBezTo>
                  <a:cubicBezTo>
                    <a:pt x="538" y="17"/>
                    <a:pt x="370" y="0"/>
                    <a:pt x="24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56"/>
            <p:cNvSpPr/>
            <p:nvPr/>
          </p:nvSpPr>
          <p:spPr>
            <a:xfrm>
              <a:off x="5042275" y="3114625"/>
              <a:ext cx="26825" cy="11900"/>
            </a:xfrm>
            <a:custGeom>
              <a:avLst/>
              <a:gdLst/>
              <a:ahLst/>
              <a:cxnLst/>
              <a:rect l="l" t="t" r="r" b="b"/>
              <a:pathLst>
                <a:path w="1073" h="476" extrusionOk="0">
                  <a:moveTo>
                    <a:pt x="272" y="0"/>
                  </a:moveTo>
                  <a:cubicBezTo>
                    <a:pt x="116" y="0"/>
                    <a:pt x="1" y="31"/>
                    <a:pt x="1" y="31"/>
                  </a:cubicBezTo>
                  <a:cubicBezTo>
                    <a:pt x="1" y="31"/>
                    <a:pt x="168" y="305"/>
                    <a:pt x="465" y="424"/>
                  </a:cubicBezTo>
                  <a:cubicBezTo>
                    <a:pt x="572" y="463"/>
                    <a:pt x="681" y="475"/>
                    <a:pt x="776" y="475"/>
                  </a:cubicBezTo>
                  <a:cubicBezTo>
                    <a:pt x="946" y="475"/>
                    <a:pt x="1072" y="436"/>
                    <a:pt x="1072" y="436"/>
                  </a:cubicBezTo>
                  <a:cubicBezTo>
                    <a:pt x="1072" y="436"/>
                    <a:pt x="906" y="162"/>
                    <a:pt x="608" y="55"/>
                  </a:cubicBezTo>
                  <a:cubicBezTo>
                    <a:pt x="492" y="13"/>
                    <a:pt x="373" y="0"/>
                    <a:pt x="27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56"/>
            <p:cNvSpPr/>
            <p:nvPr/>
          </p:nvSpPr>
          <p:spPr>
            <a:xfrm>
              <a:off x="5104500" y="3139425"/>
              <a:ext cx="44375" cy="16800"/>
            </a:xfrm>
            <a:custGeom>
              <a:avLst/>
              <a:gdLst/>
              <a:ahLst/>
              <a:cxnLst/>
              <a:rect l="l" t="t" r="r" b="b"/>
              <a:pathLst>
                <a:path w="1775" h="672" extrusionOk="0">
                  <a:moveTo>
                    <a:pt x="102" y="1"/>
                  </a:moveTo>
                  <a:cubicBezTo>
                    <a:pt x="37" y="1"/>
                    <a:pt x="0" y="4"/>
                    <a:pt x="0" y="4"/>
                  </a:cubicBezTo>
                  <a:cubicBezTo>
                    <a:pt x="0" y="4"/>
                    <a:pt x="322" y="325"/>
                    <a:pt x="822" y="516"/>
                  </a:cubicBezTo>
                  <a:cubicBezTo>
                    <a:pt x="1207" y="657"/>
                    <a:pt x="1578" y="671"/>
                    <a:pt x="1717" y="671"/>
                  </a:cubicBezTo>
                  <a:cubicBezTo>
                    <a:pt x="1754" y="671"/>
                    <a:pt x="1774" y="670"/>
                    <a:pt x="1774" y="670"/>
                  </a:cubicBezTo>
                  <a:cubicBezTo>
                    <a:pt x="1774" y="670"/>
                    <a:pt x="1441" y="325"/>
                    <a:pt x="953" y="147"/>
                  </a:cubicBezTo>
                  <a:cubicBezTo>
                    <a:pt x="596" y="19"/>
                    <a:pt x="263" y="1"/>
                    <a:pt x="1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56"/>
            <p:cNvSpPr/>
            <p:nvPr/>
          </p:nvSpPr>
          <p:spPr>
            <a:xfrm>
              <a:off x="3391175" y="2492100"/>
              <a:ext cx="606350" cy="231000"/>
            </a:xfrm>
            <a:custGeom>
              <a:avLst/>
              <a:gdLst/>
              <a:ahLst/>
              <a:cxnLst/>
              <a:rect l="l" t="t" r="r" b="b"/>
              <a:pathLst>
                <a:path w="24254" h="9240" extrusionOk="0">
                  <a:moveTo>
                    <a:pt x="1" y="1"/>
                  </a:moveTo>
                  <a:cubicBezTo>
                    <a:pt x="2" y="1"/>
                    <a:pt x="5359" y="2263"/>
                    <a:pt x="12050" y="4799"/>
                  </a:cubicBezTo>
                  <a:cubicBezTo>
                    <a:pt x="18753" y="7347"/>
                    <a:pt x="24254" y="9240"/>
                    <a:pt x="24254" y="9240"/>
                  </a:cubicBezTo>
                  <a:cubicBezTo>
                    <a:pt x="24254" y="9240"/>
                    <a:pt x="18896" y="6978"/>
                    <a:pt x="12205" y="4430"/>
                  </a:cubicBezTo>
                  <a:cubicBezTo>
                    <a:pt x="5502" y="1882"/>
                    <a:pt x="2"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56"/>
            <p:cNvSpPr/>
            <p:nvPr/>
          </p:nvSpPr>
          <p:spPr>
            <a:xfrm>
              <a:off x="3365875" y="2483750"/>
              <a:ext cx="10450" cy="7200"/>
            </a:xfrm>
            <a:custGeom>
              <a:avLst/>
              <a:gdLst/>
              <a:ahLst/>
              <a:cxnLst/>
              <a:rect l="l" t="t" r="r" b="b"/>
              <a:pathLst>
                <a:path w="418" h="288" extrusionOk="0">
                  <a:moveTo>
                    <a:pt x="178" y="0"/>
                  </a:moveTo>
                  <a:cubicBezTo>
                    <a:pt x="157" y="0"/>
                    <a:pt x="144" y="1"/>
                    <a:pt x="144" y="1"/>
                  </a:cubicBezTo>
                  <a:cubicBezTo>
                    <a:pt x="144" y="1"/>
                    <a:pt x="1" y="156"/>
                    <a:pt x="25" y="227"/>
                  </a:cubicBezTo>
                  <a:cubicBezTo>
                    <a:pt x="51" y="281"/>
                    <a:pt x="172" y="288"/>
                    <a:pt x="231" y="288"/>
                  </a:cubicBezTo>
                  <a:cubicBezTo>
                    <a:pt x="250" y="288"/>
                    <a:pt x="263" y="287"/>
                    <a:pt x="263" y="287"/>
                  </a:cubicBezTo>
                  <a:cubicBezTo>
                    <a:pt x="263" y="287"/>
                    <a:pt x="418" y="132"/>
                    <a:pt x="382" y="61"/>
                  </a:cubicBezTo>
                  <a:cubicBezTo>
                    <a:pt x="364" y="7"/>
                    <a:pt x="239" y="0"/>
                    <a:pt x="17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56"/>
            <p:cNvSpPr/>
            <p:nvPr/>
          </p:nvSpPr>
          <p:spPr>
            <a:xfrm>
              <a:off x="3254550" y="2441875"/>
              <a:ext cx="25325" cy="11775"/>
            </a:xfrm>
            <a:custGeom>
              <a:avLst/>
              <a:gdLst/>
              <a:ahLst/>
              <a:cxnLst/>
              <a:rect l="l" t="t" r="r" b="b"/>
              <a:pathLst>
                <a:path w="1013" h="471" extrusionOk="0">
                  <a:moveTo>
                    <a:pt x="288" y="1"/>
                  </a:moveTo>
                  <a:cubicBezTo>
                    <a:pt x="124" y="1"/>
                    <a:pt x="1" y="45"/>
                    <a:pt x="1" y="45"/>
                  </a:cubicBezTo>
                  <a:cubicBezTo>
                    <a:pt x="1" y="45"/>
                    <a:pt x="144" y="307"/>
                    <a:pt x="430" y="414"/>
                  </a:cubicBezTo>
                  <a:cubicBezTo>
                    <a:pt x="532" y="457"/>
                    <a:pt x="635" y="470"/>
                    <a:pt x="726" y="470"/>
                  </a:cubicBezTo>
                  <a:cubicBezTo>
                    <a:pt x="890" y="470"/>
                    <a:pt x="1013" y="426"/>
                    <a:pt x="1013" y="426"/>
                  </a:cubicBezTo>
                  <a:cubicBezTo>
                    <a:pt x="1013" y="426"/>
                    <a:pt x="858" y="164"/>
                    <a:pt x="584" y="57"/>
                  </a:cubicBezTo>
                  <a:cubicBezTo>
                    <a:pt x="482" y="14"/>
                    <a:pt x="379" y="1"/>
                    <a:pt x="2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56"/>
            <p:cNvSpPr/>
            <p:nvPr/>
          </p:nvSpPr>
          <p:spPr>
            <a:xfrm>
              <a:off x="4807725" y="3065975"/>
              <a:ext cx="148550" cy="56575"/>
            </a:xfrm>
            <a:custGeom>
              <a:avLst/>
              <a:gdLst/>
              <a:ahLst/>
              <a:cxnLst/>
              <a:rect l="l" t="t" r="r" b="b"/>
              <a:pathLst>
                <a:path w="5942" h="2263" extrusionOk="0">
                  <a:moveTo>
                    <a:pt x="1" y="1"/>
                  </a:moveTo>
                  <a:lnTo>
                    <a:pt x="1" y="1"/>
                  </a:lnTo>
                  <a:cubicBezTo>
                    <a:pt x="1" y="1"/>
                    <a:pt x="1275" y="691"/>
                    <a:pt x="2906" y="1310"/>
                  </a:cubicBezTo>
                  <a:cubicBezTo>
                    <a:pt x="4549" y="1942"/>
                    <a:pt x="5942" y="2263"/>
                    <a:pt x="5942" y="2263"/>
                  </a:cubicBezTo>
                  <a:cubicBezTo>
                    <a:pt x="5942" y="2263"/>
                    <a:pt x="4692" y="1572"/>
                    <a:pt x="3037" y="953"/>
                  </a:cubicBezTo>
                  <a:cubicBezTo>
                    <a:pt x="1406" y="334"/>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56"/>
            <p:cNvSpPr/>
            <p:nvPr/>
          </p:nvSpPr>
          <p:spPr>
            <a:xfrm>
              <a:off x="3101575" y="2163200"/>
              <a:ext cx="25" cy="25"/>
            </a:xfrm>
            <a:custGeom>
              <a:avLst/>
              <a:gdLst/>
              <a:ahLst/>
              <a:cxnLst/>
              <a:rect l="l" t="t" r="r" b="b"/>
              <a:pathLst>
                <a:path w="1" h="1" extrusionOk="0">
                  <a:moveTo>
                    <a:pt x="0" y="0"/>
                  </a:move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56"/>
            <p:cNvSpPr/>
            <p:nvPr/>
          </p:nvSpPr>
          <p:spPr>
            <a:xfrm>
              <a:off x="3335525" y="1978050"/>
              <a:ext cx="25" cy="25"/>
            </a:xfrm>
            <a:custGeom>
              <a:avLst/>
              <a:gdLst/>
              <a:ahLst/>
              <a:cxnLst/>
              <a:rect l="l" t="t" r="r" b="b"/>
              <a:pathLst>
                <a:path w="1" h="1" extrusionOk="0">
                  <a:moveTo>
                    <a:pt x="0" y="1"/>
                  </a:move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56"/>
            <p:cNvSpPr/>
            <p:nvPr/>
          </p:nvSpPr>
          <p:spPr>
            <a:xfrm>
              <a:off x="4480000" y="1694975"/>
              <a:ext cx="472725" cy="324775"/>
            </a:xfrm>
            <a:custGeom>
              <a:avLst/>
              <a:gdLst/>
              <a:ahLst/>
              <a:cxnLst/>
              <a:rect l="l" t="t" r="r" b="b"/>
              <a:pathLst>
                <a:path w="18909" h="12991" extrusionOk="0">
                  <a:moveTo>
                    <a:pt x="18634" y="1"/>
                  </a:moveTo>
                  <a:lnTo>
                    <a:pt x="18634" y="1"/>
                  </a:lnTo>
                  <a:cubicBezTo>
                    <a:pt x="18682" y="156"/>
                    <a:pt x="18730" y="406"/>
                    <a:pt x="18741" y="715"/>
                  </a:cubicBezTo>
                  <a:cubicBezTo>
                    <a:pt x="18753" y="1346"/>
                    <a:pt x="18587" y="2299"/>
                    <a:pt x="17956" y="3204"/>
                  </a:cubicBezTo>
                  <a:cubicBezTo>
                    <a:pt x="17325" y="4120"/>
                    <a:pt x="16182" y="4894"/>
                    <a:pt x="14777" y="5335"/>
                  </a:cubicBezTo>
                  <a:cubicBezTo>
                    <a:pt x="13384" y="5787"/>
                    <a:pt x="11729" y="5894"/>
                    <a:pt x="9990" y="6109"/>
                  </a:cubicBezTo>
                  <a:cubicBezTo>
                    <a:pt x="8228" y="6299"/>
                    <a:pt x="6561" y="6752"/>
                    <a:pt x="5180" y="7430"/>
                  </a:cubicBezTo>
                  <a:cubicBezTo>
                    <a:pt x="3787" y="8097"/>
                    <a:pt x="2668" y="8966"/>
                    <a:pt x="1882" y="9811"/>
                  </a:cubicBezTo>
                  <a:cubicBezTo>
                    <a:pt x="1073" y="10657"/>
                    <a:pt x="608" y="11478"/>
                    <a:pt x="358" y="12074"/>
                  </a:cubicBezTo>
                  <a:cubicBezTo>
                    <a:pt x="215" y="12359"/>
                    <a:pt x="156" y="12586"/>
                    <a:pt x="96" y="12752"/>
                  </a:cubicBezTo>
                  <a:cubicBezTo>
                    <a:pt x="37" y="12907"/>
                    <a:pt x="1" y="12990"/>
                    <a:pt x="1" y="12990"/>
                  </a:cubicBezTo>
                  <a:cubicBezTo>
                    <a:pt x="1" y="12990"/>
                    <a:pt x="37" y="12907"/>
                    <a:pt x="108" y="12752"/>
                  </a:cubicBezTo>
                  <a:cubicBezTo>
                    <a:pt x="180" y="12609"/>
                    <a:pt x="275" y="12371"/>
                    <a:pt x="442" y="12097"/>
                  </a:cubicBezTo>
                  <a:cubicBezTo>
                    <a:pt x="739" y="11538"/>
                    <a:pt x="1251" y="10764"/>
                    <a:pt x="2085" y="10002"/>
                  </a:cubicBezTo>
                  <a:cubicBezTo>
                    <a:pt x="3692" y="8442"/>
                    <a:pt x="6609" y="7025"/>
                    <a:pt x="10050" y="6704"/>
                  </a:cubicBezTo>
                  <a:cubicBezTo>
                    <a:pt x="11764" y="6502"/>
                    <a:pt x="13467" y="6347"/>
                    <a:pt x="14931" y="5811"/>
                  </a:cubicBezTo>
                  <a:cubicBezTo>
                    <a:pt x="16396" y="5299"/>
                    <a:pt x="17587" y="4394"/>
                    <a:pt x="18194" y="3370"/>
                  </a:cubicBezTo>
                  <a:cubicBezTo>
                    <a:pt x="18813" y="2358"/>
                    <a:pt x="18908" y="1358"/>
                    <a:pt x="18813" y="715"/>
                  </a:cubicBezTo>
                  <a:cubicBezTo>
                    <a:pt x="18777" y="406"/>
                    <a:pt x="18694" y="167"/>
                    <a:pt x="186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56"/>
            <p:cNvSpPr/>
            <p:nvPr/>
          </p:nvSpPr>
          <p:spPr>
            <a:xfrm>
              <a:off x="4942875" y="1689025"/>
              <a:ext cx="163425" cy="922750"/>
            </a:xfrm>
            <a:custGeom>
              <a:avLst/>
              <a:gdLst/>
              <a:ahLst/>
              <a:cxnLst/>
              <a:rect l="l" t="t" r="r" b="b"/>
              <a:pathLst>
                <a:path w="6537" h="36910" extrusionOk="0">
                  <a:moveTo>
                    <a:pt x="0" y="1"/>
                  </a:moveTo>
                  <a:cubicBezTo>
                    <a:pt x="2" y="2"/>
                    <a:pt x="121" y="73"/>
                    <a:pt x="334" y="227"/>
                  </a:cubicBezTo>
                  <a:cubicBezTo>
                    <a:pt x="536" y="370"/>
                    <a:pt x="822" y="608"/>
                    <a:pt x="1155" y="989"/>
                  </a:cubicBezTo>
                  <a:cubicBezTo>
                    <a:pt x="1810" y="1703"/>
                    <a:pt x="2501" y="2953"/>
                    <a:pt x="3060" y="4596"/>
                  </a:cubicBezTo>
                  <a:cubicBezTo>
                    <a:pt x="3620" y="6263"/>
                    <a:pt x="4215" y="8252"/>
                    <a:pt x="4691" y="10514"/>
                  </a:cubicBezTo>
                  <a:cubicBezTo>
                    <a:pt x="5144" y="12776"/>
                    <a:pt x="5501" y="15288"/>
                    <a:pt x="5632" y="17931"/>
                  </a:cubicBezTo>
                  <a:cubicBezTo>
                    <a:pt x="5918" y="23253"/>
                    <a:pt x="5275" y="28075"/>
                    <a:pt x="4465" y="31469"/>
                  </a:cubicBezTo>
                  <a:cubicBezTo>
                    <a:pt x="4275" y="32326"/>
                    <a:pt x="4096" y="33088"/>
                    <a:pt x="3894" y="33755"/>
                  </a:cubicBezTo>
                  <a:cubicBezTo>
                    <a:pt x="3691" y="34422"/>
                    <a:pt x="3536" y="35005"/>
                    <a:pt x="3370" y="35469"/>
                  </a:cubicBezTo>
                  <a:cubicBezTo>
                    <a:pt x="3072" y="36386"/>
                    <a:pt x="2893" y="36910"/>
                    <a:pt x="2893" y="36910"/>
                  </a:cubicBezTo>
                  <a:cubicBezTo>
                    <a:pt x="2893" y="36910"/>
                    <a:pt x="3096" y="36410"/>
                    <a:pt x="3477" y="35457"/>
                  </a:cubicBezTo>
                  <a:cubicBezTo>
                    <a:pt x="3667" y="35005"/>
                    <a:pt x="3858" y="34422"/>
                    <a:pt x="4084" y="33767"/>
                  </a:cubicBezTo>
                  <a:cubicBezTo>
                    <a:pt x="4322" y="33112"/>
                    <a:pt x="4548" y="32362"/>
                    <a:pt x="4787" y="31504"/>
                  </a:cubicBezTo>
                  <a:cubicBezTo>
                    <a:pt x="5739" y="28135"/>
                    <a:pt x="6537" y="23265"/>
                    <a:pt x="6251" y="17872"/>
                  </a:cubicBezTo>
                  <a:cubicBezTo>
                    <a:pt x="6108" y="15193"/>
                    <a:pt x="5715" y="12657"/>
                    <a:pt x="5203" y="10371"/>
                  </a:cubicBezTo>
                  <a:cubicBezTo>
                    <a:pt x="4667" y="8109"/>
                    <a:pt x="3977" y="6120"/>
                    <a:pt x="3358" y="4477"/>
                  </a:cubicBezTo>
                  <a:cubicBezTo>
                    <a:pt x="2715" y="2846"/>
                    <a:pt x="1929" y="1608"/>
                    <a:pt x="1227" y="905"/>
                  </a:cubicBezTo>
                  <a:cubicBezTo>
                    <a:pt x="869" y="572"/>
                    <a:pt x="560" y="346"/>
                    <a:pt x="345" y="191"/>
                  </a:cubicBezTo>
                  <a:cubicBezTo>
                    <a:pt x="121" y="73"/>
                    <a:pt x="2" y="2"/>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56"/>
            <p:cNvSpPr/>
            <p:nvPr/>
          </p:nvSpPr>
          <p:spPr>
            <a:xfrm>
              <a:off x="4221650" y="2505975"/>
              <a:ext cx="790600" cy="210275"/>
            </a:xfrm>
            <a:custGeom>
              <a:avLst/>
              <a:gdLst/>
              <a:ahLst/>
              <a:cxnLst/>
              <a:rect l="l" t="t" r="r" b="b"/>
              <a:pathLst>
                <a:path w="31624" h="8411" extrusionOk="0">
                  <a:moveTo>
                    <a:pt x="31623" y="3934"/>
                  </a:moveTo>
                  <a:cubicBezTo>
                    <a:pt x="31623" y="3934"/>
                    <a:pt x="31516" y="3994"/>
                    <a:pt x="31314" y="4125"/>
                  </a:cubicBezTo>
                  <a:cubicBezTo>
                    <a:pt x="31516" y="4006"/>
                    <a:pt x="31623" y="3934"/>
                    <a:pt x="31623" y="3934"/>
                  </a:cubicBezTo>
                  <a:close/>
                  <a:moveTo>
                    <a:pt x="14063" y="0"/>
                  </a:moveTo>
                  <a:cubicBezTo>
                    <a:pt x="11743" y="0"/>
                    <a:pt x="9519" y="291"/>
                    <a:pt x="7573" y="910"/>
                  </a:cubicBezTo>
                  <a:cubicBezTo>
                    <a:pt x="5489" y="1589"/>
                    <a:pt x="3751" y="2660"/>
                    <a:pt x="2584" y="3827"/>
                  </a:cubicBezTo>
                  <a:cubicBezTo>
                    <a:pt x="1393" y="4994"/>
                    <a:pt x="739" y="6196"/>
                    <a:pt x="417" y="7042"/>
                  </a:cubicBezTo>
                  <a:cubicBezTo>
                    <a:pt x="238" y="7482"/>
                    <a:pt x="143" y="7816"/>
                    <a:pt x="84" y="8054"/>
                  </a:cubicBezTo>
                  <a:lnTo>
                    <a:pt x="35" y="8264"/>
                  </a:lnTo>
                  <a:lnTo>
                    <a:pt x="35" y="8264"/>
                  </a:lnTo>
                  <a:cubicBezTo>
                    <a:pt x="49" y="8208"/>
                    <a:pt x="69" y="8138"/>
                    <a:pt x="96" y="8054"/>
                  </a:cubicBezTo>
                  <a:cubicBezTo>
                    <a:pt x="179" y="7840"/>
                    <a:pt x="298" y="7506"/>
                    <a:pt x="489" y="7089"/>
                  </a:cubicBezTo>
                  <a:cubicBezTo>
                    <a:pt x="870" y="6268"/>
                    <a:pt x="1572" y="5125"/>
                    <a:pt x="2775" y="4053"/>
                  </a:cubicBezTo>
                  <a:cubicBezTo>
                    <a:pt x="3953" y="2958"/>
                    <a:pt x="5668" y="1982"/>
                    <a:pt x="7704" y="1410"/>
                  </a:cubicBezTo>
                  <a:cubicBezTo>
                    <a:pt x="9608" y="853"/>
                    <a:pt x="11804" y="609"/>
                    <a:pt x="14088" y="609"/>
                  </a:cubicBezTo>
                  <a:cubicBezTo>
                    <a:pt x="14245" y="609"/>
                    <a:pt x="14403" y="610"/>
                    <a:pt x="14562" y="612"/>
                  </a:cubicBezTo>
                  <a:cubicBezTo>
                    <a:pt x="15800" y="648"/>
                    <a:pt x="16991" y="767"/>
                    <a:pt x="18110" y="1053"/>
                  </a:cubicBezTo>
                  <a:cubicBezTo>
                    <a:pt x="19229" y="1315"/>
                    <a:pt x="20229" y="1744"/>
                    <a:pt x="21205" y="2220"/>
                  </a:cubicBezTo>
                  <a:cubicBezTo>
                    <a:pt x="23110" y="3196"/>
                    <a:pt x="24849" y="4184"/>
                    <a:pt x="26468" y="4565"/>
                  </a:cubicBezTo>
                  <a:cubicBezTo>
                    <a:pt x="27191" y="4753"/>
                    <a:pt x="27868" y="4827"/>
                    <a:pt x="28475" y="4827"/>
                  </a:cubicBezTo>
                  <a:cubicBezTo>
                    <a:pt x="29217" y="4827"/>
                    <a:pt x="29853" y="4716"/>
                    <a:pt x="30337" y="4565"/>
                  </a:cubicBezTo>
                  <a:cubicBezTo>
                    <a:pt x="30790" y="4411"/>
                    <a:pt x="31099" y="4244"/>
                    <a:pt x="31314" y="4125"/>
                  </a:cubicBezTo>
                  <a:lnTo>
                    <a:pt x="31314" y="4125"/>
                  </a:lnTo>
                  <a:cubicBezTo>
                    <a:pt x="31088" y="4232"/>
                    <a:pt x="30778" y="4375"/>
                    <a:pt x="30326" y="4482"/>
                  </a:cubicBezTo>
                  <a:cubicBezTo>
                    <a:pt x="29935" y="4582"/>
                    <a:pt x="29455" y="4647"/>
                    <a:pt x="28908" y="4647"/>
                  </a:cubicBezTo>
                  <a:cubicBezTo>
                    <a:pt x="28220" y="4647"/>
                    <a:pt x="27425" y="4545"/>
                    <a:pt x="26563" y="4280"/>
                  </a:cubicBezTo>
                  <a:cubicBezTo>
                    <a:pt x="25003" y="3827"/>
                    <a:pt x="23360" y="2803"/>
                    <a:pt x="21444" y="1779"/>
                  </a:cubicBezTo>
                  <a:cubicBezTo>
                    <a:pt x="20491" y="1267"/>
                    <a:pt x="19419" y="779"/>
                    <a:pt x="18253" y="481"/>
                  </a:cubicBezTo>
                  <a:cubicBezTo>
                    <a:pt x="17098" y="184"/>
                    <a:pt x="15859" y="29"/>
                    <a:pt x="14597" y="5"/>
                  </a:cubicBezTo>
                  <a:cubicBezTo>
                    <a:pt x="14419" y="2"/>
                    <a:pt x="14241" y="0"/>
                    <a:pt x="14063" y="0"/>
                  </a:cubicBezTo>
                  <a:close/>
                  <a:moveTo>
                    <a:pt x="35" y="8264"/>
                  </a:moveTo>
                  <a:cubicBezTo>
                    <a:pt x="10" y="8359"/>
                    <a:pt x="0" y="8411"/>
                    <a:pt x="0" y="8411"/>
                  </a:cubicBezTo>
                  <a:lnTo>
                    <a:pt x="35" y="8264"/>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56"/>
            <p:cNvSpPr/>
            <p:nvPr/>
          </p:nvSpPr>
          <p:spPr>
            <a:xfrm>
              <a:off x="4967575" y="1766725"/>
              <a:ext cx="70275" cy="246475"/>
            </a:xfrm>
            <a:custGeom>
              <a:avLst/>
              <a:gdLst/>
              <a:ahLst/>
              <a:cxnLst/>
              <a:rect l="l" t="t" r="r" b="b"/>
              <a:pathLst>
                <a:path w="2811" h="9859" extrusionOk="0">
                  <a:moveTo>
                    <a:pt x="0" y="0"/>
                  </a:moveTo>
                  <a:lnTo>
                    <a:pt x="0" y="0"/>
                  </a:lnTo>
                  <a:cubicBezTo>
                    <a:pt x="0" y="0"/>
                    <a:pt x="155" y="560"/>
                    <a:pt x="441" y="1453"/>
                  </a:cubicBezTo>
                  <a:cubicBezTo>
                    <a:pt x="727" y="2346"/>
                    <a:pt x="1084" y="3560"/>
                    <a:pt x="1477" y="4917"/>
                  </a:cubicBezTo>
                  <a:cubicBezTo>
                    <a:pt x="1858" y="6263"/>
                    <a:pt x="2191" y="7501"/>
                    <a:pt x="2429" y="8394"/>
                  </a:cubicBezTo>
                  <a:cubicBezTo>
                    <a:pt x="2644" y="9287"/>
                    <a:pt x="2798" y="9858"/>
                    <a:pt x="2798" y="9858"/>
                  </a:cubicBezTo>
                  <a:cubicBezTo>
                    <a:pt x="2798" y="9858"/>
                    <a:pt x="2810" y="9275"/>
                    <a:pt x="2727" y="8335"/>
                  </a:cubicBezTo>
                  <a:cubicBezTo>
                    <a:pt x="2632" y="7394"/>
                    <a:pt x="2441" y="6120"/>
                    <a:pt x="2048" y="4739"/>
                  </a:cubicBezTo>
                  <a:cubicBezTo>
                    <a:pt x="1667" y="3358"/>
                    <a:pt x="1143" y="2167"/>
                    <a:pt x="727" y="1334"/>
                  </a:cubicBezTo>
                  <a:cubicBezTo>
                    <a:pt x="310" y="500"/>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56"/>
            <p:cNvSpPr/>
            <p:nvPr/>
          </p:nvSpPr>
          <p:spPr>
            <a:xfrm>
              <a:off x="4466925" y="1872375"/>
              <a:ext cx="408700" cy="144700"/>
            </a:xfrm>
            <a:custGeom>
              <a:avLst/>
              <a:gdLst/>
              <a:ahLst/>
              <a:cxnLst/>
              <a:rect l="l" t="t" r="r" b="b"/>
              <a:pathLst>
                <a:path w="16348" h="5788" extrusionOk="0">
                  <a:moveTo>
                    <a:pt x="16347" y="1"/>
                  </a:moveTo>
                  <a:cubicBezTo>
                    <a:pt x="16347" y="1"/>
                    <a:pt x="16109" y="96"/>
                    <a:pt x="15657" y="191"/>
                  </a:cubicBezTo>
                  <a:cubicBezTo>
                    <a:pt x="15228" y="310"/>
                    <a:pt x="14585" y="513"/>
                    <a:pt x="13788" y="608"/>
                  </a:cubicBezTo>
                  <a:cubicBezTo>
                    <a:pt x="12990" y="727"/>
                    <a:pt x="12014" y="810"/>
                    <a:pt x="10942" y="846"/>
                  </a:cubicBezTo>
                  <a:cubicBezTo>
                    <a:pt x="9870" y="906"/>
                    <a:pt x="8680" y="941"/>
                    <a:pt x="7430" y="1108"/>
                  </a:cubicBezTo>
                  <a:cubicBezTo>
                    <a:pt x="6191" y="1275"/>
                    <a:pt x="5001" y="1584"/>
                    <a:pt x="4024" y="2073"/>
                  </a:cubicBezTo>
                  <a:cubicBezTo>
                    <a:pt x="3048" y="2549"/>
                    <a:pt x="2238" y="3144"/>
                    <a:pt x="1643" y="3704"/>
                  </a:cubicBezTo>
                  <a:cubicBezTo>
                    <a:pt x="1048" y="4275"/>
                    <a:pt x="643" y="4811"/>
                    <a:pt x="381" y="5180"/>
                  </a:cubicBezTo>
                  <a:cubicBezTo>
                    <a:pt x="262" y="5371"/>
                    <a:pt x="155" y="5525"/>
                    <a:pt x="95" y="5632"/>
                  </a:cubicBezTo>
                  <a:cubicBezTo>
                    <a:pt x="36" y="5740"/>
                    <a:pt x="0" y="5787"/>
                    <a:pt x="0" y="5787"/>
                  </a:cubicBezTo>
                  <a:cubicBezTo>
                    <a:pt x="0" y="5787"/>
                    <a:pt x="36" y="5752"/>
                    <a:pt x="107" y="5644"/>
                  </a:cubicBezTo>
                  <a:cubicBezTo>
                    <a:pt x="167" y="5537"/>
                    <a:pt x="274" y="5406"/>
                    <a:pt x="417" y="5228"/>
                  </a:cubicBezTo>
                  <a:cubicBezTo>
                    <a:pt x="703" y="4882"/>
                    <a:pt x="1131" y="4382"/>
                    <a:pt x="1762" y="3858"/>
                  </a:cubicBezTo>
                  <a:cubicBezTo>
                    <a:pt x="2381" y="3335"/>
                    <a:pt x="3191" y="2787"/>
                    <a:pt x="4155" y="2358"/>
                  </a:cubicBezTo>
                  <a:cubicBezTo>
                    <a:pt x="5120" y="1918"/>
                    <a:pt x="6275" y="1644"/>
                    <a:pt x="7489" y="1477"/>
                  </a:cubicBezTo>
                  <a:cubicBezTo>
                    <a:pt x="8715" y="1311"/>
                    <a:pt x="9906" y="1275"/>
                    <a:pt x="10978" y="1180"/>
                  </a:cubicBezTo>
                  <a:cubicBezTo>
                    <a:pt x="12049" y="1108"/>
                    <a:pt x="13026" y="989"/>
                    <a:pt x="13835" y="822"/>
                  </a:cubicBezTo>
                  <a:cubicBezTo>
                    <a:pt x="14633" y="680"/>
                    <a:pt x="15264" y="453"/>
                    <a:pt x="15693" y="287"/>
                  </a:cubicBezTo>
                  <a:cubicBezTo>
                    <a:pt x="16109" y="108"/>
                    <a:pt x="16347" y="1"/>
                    <a:pt x="16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56"/>
            <p:cNvSpPr/>
            <p:nvPr/>
          </p:nvSpPr>
          <p:spPr>
            <a:xfrm>
              <a:off x="4889875" y="1845000"/>
              <a:ext cx="31575" cy="22050"/>
            </a:xfrm>
            <a:custGeom>
              <a:avLst/>
              <a:gdLst/>
              <a:ahLst/>
              <a:cxnLst/>
              <a:rect l="l" t="t" r="r" b="b"/>
              <a:pathLst>
                <a:path w="1263" h="882" extrusionOk="0">
                  <a:moveTo>
                    <a:pt x="1263" y="0"/>
                  </a:moveTo>
                  <a:cubicBezTo>
                    <a:pt x="1263" y="0"/>
                    <a:pt x="870" y="60"/>
                    <a:pt x="537" y="298"/>
                  </a:cubicBezTo>
                  <a:cubicBezTo>
                    <a:pt x="191" y="536"/>
                    <a:pt x="1" y="882"/>
                    <a:pt x="1" y="882"/>
                  </a:cubicBezTo>
                  <a:cubicBezTo>
                    <a:pt x="1" y="882"/>
                    <a:pt x="370" y="822"/>
                    <a:pt x="727" y="584"/>
                  </a:cubicBezTo>
                  <a:cubicBezTo>
                    <a:pt x="1072" y="346"/>
                    <a:pt x="1263" y="1"/>
                    <a:pt x="12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56"/>
            <p:cNvSpPr/>
            <p:nvPr/>
          </p:nvSpPr>
          <p:spPr>
            <a:xfrm>
              <a:off x="5036025" y="2284350"/>
              <a:ext cx="21750" cy="156575"/>
            </a:xfrm>
            <a:custGeom>
              <a:avLst/>
              <a:gdLst/>
              <a:ahLst/>
              <a:cxnLst/>
              <a:rect l="l" t="t" r="r" b="b"/>
              <a:pathLst>
                <a:path w="870" h="6263" extrusionOk="0">
                  <a:moveTo>
                    <a:pt x="870" y="0"/>
                  </a:moveTo>
                  <a:lnTo>
                    <a:pt x="870" y="0"/>
                  </a:lnTo>
                  <a:cubicBezTo>
                    <a:pt x="870" y="0"/>
                    <a:pt x="501" y="1381"/>
                    <a:pt x="263" y="3108"/>
                  </a:cubicBezTo>
                  <a:cubicBezTo>
                    <a:pt x="25" y="4834"/>
                    <a:pt x="1" y="6263"/>
                    <a:pt x="1" y="6263"/>
                  </a:cubicBezTo>
                  <a:cubicBezTo>
                    <a:pt x="1" y="6263"/>
                    <a:pt x="370" y="4894"/>
                    <a:pt x="608" y="3155"/>
                  </a:cubicBezTo>
                  <a:cubicBezTo>
                    <a:pt x="846" y="1417"/>
                    <a:pt x="870" y="0"/>
                    <a:pt x="87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56"/>
            <p:cNvSpPr/>
            <p:nvPr/>
          </p:nvSpPr>
          <p:spPr>
            <a:xfrm>
              <a:off x="5055375" y="2246825"/>
              <a:ext cx="8950" cy="17900"/>
            </a:xfrm>
            <a:custGeom>
              <a:avLst/>
              <a:gdLst/>
              <a:ahLst/>
              <a:cxnLst/>
              <a:rect l="l" t="t" r="r" b="b"/>
              <a:pathLst>
                <a:path w="358" h="716" extrusionOk="0">
                  <a:moveTo>
                    <a:pt x="179" y="1"/>
                  </a:moveTo>
                  <a:cubicBezTo>
                    <a:pt x="179" y="1"/>
                    <a:pt x="1" y="168"/>
                    <a:pt x="1" y="358"/>
                  </a:cubicBezTo>
                  <a:cubicBezTo>
                    <a:pt x="1" y="549"/>
                    <a:pt x="179" y="715"/>
                    <a:pt x="179" y="715"/>
                  </a:cubicBezTo>
                  <a:cubicBezTo>
                    <a:pt x="179" y="715"/>
                    <a:pt x="346" y="560"/>
                    <a:pt x="358" y="358"/>
                  </a:cubicBezTo>
                  <a:cubicBezTo>
                    <a:pt x="358" y="168"/>
                    <a:pt x="179" y="1"/>
                    <a:pt x="17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56"/>
            <p:cNvSpPr/>
            <p:nvPr/>
          </p:nvSpPr>
          <p:spPr>
            <a:xfrm>
              <a:off x="4015675" y="2738550"/>
              <a:ext cx="217900" cy="124750"/>
            </a:xfrm>
            <a:custGeom>
              <a:avLst/>
              <a:gdLst/>
              <a:ahLst/>
              <a:cxnLst/>
              <a:rect l="l" t="t" r="r" b="b"/>
              <a:pathLst>
                <a:path w="8716" h="4990" extrusionOk="0">
                  <a:moveTo>
                    <a:pt x="0" y="1"/>
                  </a:moveTo>
                  <a:cubicBezTo>
                    <a:pt x="0" y="1"/>
                    <a:pt x="36" y="156"/>
                    <a:pt x="107" y="406"/>
                  </a:cubicBezTo>
                  <a:cubicBezTo>
                    <a:pt x="191" y="656"/>
                    <a:pt x="346" y="1037"/>
                    <a:pt x="596" y="1454"/>
                  </a:cubicBezTo>
                  <a:cubicBezTo>
                    <a:pt x="1084" y="2299"/>
                    <a:pt x="2096" y="3299"/>
                    <a:pt x="3465" y="3918"/>
                  </a:cubicBezTo>
                  <a:cubicBezTo>
                    <a:pt x="4846" y="4549"/>
                    <a:pt x="6191" y="4740"/>
                    <a:pt x="7144" y="4859"/>
                  </a:cubicBezTo>
                  <a:cubicBezTo>
                    <a:pt x="8120" y="4954"/>
                    <a:pt x="8716" y="4990"/>
                    <a:pt x="8716" y="4990"/>
                  </a:cubicBezTo>
                  <a:cubicBezTo>
                    <a:pt x="8716" y="4990"/>
                    <a:pt x="8132" y="4883"/>
                    <a:pt x="7192" y="4704"/>
                  </a:cubicBezTo>
                  <a:cubicBezTo>
                    <a:pt x="6251" y="4513"/>
                    <a:pt x="4941" y="4228"/>
                    <a:pt x="3632" y="3620"/>
                  </a:cubicBezTo>
                  <a:cubicBezTo>
                    <a:pt x="2310" y="3013"/>
                    <a:pt x="1298" y="2132"/>
                    <a:pt x="750" y="1358"/>
                  </a:cubicBezTo>
                  <a:cubicBezTo>
                    <a:pt x="465" y="989"/>
                    <a:pt x="274" y="644"/>
                    <a:pt x="167" y="394"/>
                  </a:cubicBezTo>
                  <a:cubicBezTo>
                    <a:pt x="48" y="14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56"/>
            <p:cNvSpPr/>
            <p:nvPr/>
          </p:nvSpPr>
          <p:spPr>
            <a:xfrm>
              <a:off x="4086800" y="2797800"/>
              <a:ext cx="25" cy="25"/>
            </a:xfrm>
            <a:custGeom>
              <a:avLst/>
              <a:gdLst/>
              <a:ahLst/>
              <a:cxnLst/>
              <a:rect l="l" t="t" r="r" b="b"/>
              <a:pathLst>
                <a:path w="1" h="1" extrusionOk="0">
                  <a:moveTo>
                    <a:pt x="1" y="0"/>
                  </a:move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56"/>
            <p:cNvSpPr/>
            <p:nvPr/>
          </p:nvSpPr>
          <p:spPr>
            <a:xfrm>
              <a:off x="4069250" y="2783800"/>
              <a:ext cx="73550" cy="37525"/>
            </a:xfrm>
            <a:custGeom>
              <a:avLst/>
              <a:gdLst/>
              <a:ahLst/>
              <a:cxnLst/>
              <a:rect l="l" t="t" r="r" b="b"/>
              <a:pathLst>
                <a:path w="2942" h="1501" extrusionOk="0">
                  <a:moveTo>
                    <a:pt x="0" y="1"/>
                  </a:moveTo>
                  <a:cubicBezTo>
                    <a:pt x="0" y="1"/>
                    <a:pt x="119" y="144"/>
                    <a:pt x="346" y="358"/>
                  </a:cubicBezTo>
                  <a:cubicBezTo>
                    <a:pt x="584" y="548"/>
                    <a:pt x="917" y="810"/>
                    <a:pt x="1334" y="1025"/>
                  </a:cubicBezTo>
                  <a:cubicBezTo>
                    <a:pt x="1751" y="1251"/>
                    <a:pt x="2143" y="1370"/>
                    <a:pt x="2441" y="1429"/>
                  </a:cubicBezTo>
                  <a:cubicBezTo>
                    <a:pt x="2739" y="1489"/>
                    <a:pt x="2941" y="1501"/>
                    <a:pt x="2941" y="1501"/>
                  </a:cubicBezTo>
                  <a:cubicBezTo>
                    <a:pt x="2941" y="1501"/>
                    <a:pt x="2263" y="1132"/>
                    <a:pt x="1489" y="715"/>
                  </a:cubicBezTo>
                  <a:cubicBezTo>
                    <a:pt x="691" y="310"/>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56"/>
            <p:cNvSpPr/>
            <p:nvPr/>
          </p:nvSpPr>
          <p:spPr>
            <a:xfrm>
              <a:off x="4090975" y="2778475"/>
              <a:ext cx="47350" cy="19350"/>
            </a:xfrm>
            <a:custGeom>
              <a:avLst/>
              <a:gdLst/>
              <a:ahLst/>
              <a:cxnLst/>
              <a:rect l="l" t="t" r="r" b="b"/>
              <a:pathLst>
                <a:path w="1894" h="774" extrusionOk="0">
                  <a:moveTo>
                    <a:pt x="195" y="1"/>
                  </a:moveTo>
                  <a:cubicBezTo>
                    <a:pt x="74" y="1"/>
                    <a:pt x="1" y="11"/>
                    <a:pt x="1" y="11"/>
                  </a:cubicBezTo>
                  <a:cubicBezTo>
                    <a:pt x="1" y="11"/>
                    <a:pt x="405" y="273"/>
                    <a:pt x="905" y="476"/>
                  </a:cubicBezTo>
                  <a:cubicBezTo>
                    <a:pt x="1417" y="678"/>
                    <a:pt x="1894" y="773"/>
                    <a:pt x="1894" y="773"/>
                  </a:cubicBezTo>
                  <a:cubicBezTo>
                    <a:pt x="1894" y="773"/>
                    <a:pt x="1596" y="380"/>
                    <a:pt x="1036" y="166"/>
                  </a:cubicBezTo>
                  <a:cubicBezTo>
                    <a:pt x="701" y="27"/>
                    <a:pt x="387" y="1"/>
                    <a:pt x="19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149"/>
        <p:cNvGrpSpPr/>
        <p:nvPr/>
      </p:nvGrpSpPr>
      <p:grpSpPr>
        <a:xfrm>
          <a:off x="0" y="0"/>
          <a:ext cx="0" cy="0"/>
          <a:chOff x="0" y="0"/>
          <a:chExt cx="0" cy="0"/>
        </a:xfrm>
      </p:grpSpPr>
      <p:grpSp>
        <p:nvGrpSpPr>
          <p:cNvPr id="9150" name="Google Shape;9150;p37"/>
          <p:cNvGrpSpPr/>
          <p:nvPr/>
        </p:nvGrpSpPr>
        <p:grpSpPr>
          <a:xfrm>
            <a:off x="6698168" y="1566068"/>
            <a:ext cx="1622001" cy="1758665"/>
            <a:chOff x="3779925" y="1751900"/>
            <a:chExt cx="1395150" cy="1512700"/>
          </a:xfrm>
        </p:grpSpPr>
        <p:sp>
          <p:nvSpPr>
            <p:cNvPr id="9151" name="Google Shape;9151;p37"/>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37"/>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37"/>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37"/>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37"/>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37"/>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37"/>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37"/>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37"/>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37"/>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37"/>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37"/>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37"/>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37"/>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37"/>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37"/>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37"/>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37"/>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37"/>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37"/>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37"/>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37"/>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37"/>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37"/>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37"/>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37"/>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37"/>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37"/>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37"/>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37"/>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37"/>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37"/>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37"/>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37"/>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37"/>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37"/>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37"/>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37"/>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37"/>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190" name="Google Shape;9190;p3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t>Evolution of the Alphabet</a:t>
            </a:r>
            <a:endParaRPr/>
          </a:p>
        </p:txBody>
      </p:sp>
      <p:sp>
        <p:nvSpPr>
          <p:cNvPr id="9191" name="Google Shape;9191;p37"/>
          <p:cNvSpPr txBox="1"/>
          <p:nvPr/>
        </p:nvSpPr>
        <p:spPr>
          <a:xfrm>
            <a:off x="3255375" y="2670725"/>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1800" b="1">
                <a:solidFill>
                  <a:schemeClr val="lt2"/>
                </a:solidFill>
                <a:latin typeface="Merriweather"/>
                <a:ea typeface="Merriweather"/>
                <a:cs typeface="Merriweather"/>
                <a:sym typeface="Merriweather"/>
              </a:rPr>
              <a:t>Latin</a:t>
            </a:r>
            <a:endParaRPr sz="1800" b="1">
              <a:solidFill>
                <a:schemeClr val="lt2"/>
              </a:solidFill>
              <a:latin typeface="Merriweather"/>
              <a:ea typeface="Merriweather"/>
              <a:cs typeface="Merriweather"/>
              <a:sym typeface="Merriweather"/>
            </a:endParaRPr>
          </a:p>
          <a:p>
            <a:pPr marL="0" lvl="0" indent="0" algn="ctr" rtl="0">
              <a:spcBef>
                <a:spcPts val="0"/>
              </a:spcBef>
              <a:spcAft>
                <a:spcPts val="0"/>
              </a:spcAft>
              <a:buNone/>
            </a:pPr>
            <a:r>
              <a:rPr lang="en" sz="1800" b="1">
                <a:solidFill>
                  <a:schemeClr val="lt2"/>
                </a:solidFill>
                <a:latin typeface="Merriweather"/>
                <a:ea typeface="Merriweather"/>
                <a:cs typeface="Merriweather"/>
                <a:sym typeface="Merriweather"/>
              </a:rPr>
              <a:t>Alphabet</a:t>
            </a:r>
            <a:endParaRPr sz="1800" b="1">
              <a:solidFill>
                <a:schemeClr val="lt2"/>
              </a:solidFill>
              <a:latin typeface="Merriweather"/>
              <a:ea typeface="Merriweather"/>
              <a:cs typeface="Merriweather"/>
              <a:sym typeface="Merriweather"/>
            </a:endParaRPr>
          </a:p>
        </p:txBody>
      </p:sp>
      <p:sp>
        <p:nvSpPr>
          <p:cNvPr id="9192" name="Google Shape;9192;p37"/>
          <p:cNvSpPr txBox="1"/>
          <p:nvPr/>
        </p:nvSpPr>
        <p:spPr>
          <a:xfrm>
            <a:off x="3255375" y="3324874"/>
            <a:ext cx="2617800"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1"/>
                </a:solidFill>
                <a:latin typeface="Livvic"/>
                <a:ea typeface="Livvic"/>
                <a:cs typeface="Livvic"/>
                <a:sym typeface="Livvic"/>
              </a:rPr>
              <a:t>Associated the letters to the  phoneme of a common word that began with that sound</a:t>
            </a:r>
            <a:endParaRPr>
              <a:solidFill>
                <a:schemeClr val="dk1"/>
              </a:solidFill>
              <a:latin typeface="Livvic"/>
              <a:ea typeface="Livvic"/>
              <a:cs typeface="Livvic"/>
              <a:sym typeface="Livvic"/>
            </a:endParaRPr>
          </a:p>
        </p:txBody>
      </p:sp>
      <p:sp>
        <p:nvSpPr>
          <p:cNvPr id="9193" name="Google Shape;9193;p37"/>
          <p:cNvSpPr txBox="1"/>
          <p:nvPr/>
        </p:nvSpPr>
        <p:spPr>
          <a:xfrm>
            <a:off x="713213" y="2670725"/>
            <a:ext cx="2617800" cy="7056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800" b="1">
                <a:solidFill>
                  <a:schemeClr val="lt2"/>
                </a:solidFill>
                <a:latin typeface="Merriweather"/>
                <a:ea typeface="Merriweather"/>
                <a:cs typeface="Merriweather"/>
                <a:sym typeface="Merriweather"/>
              </a:rPr>
              <a:t>Greek </a:t>
            </a:r>
            <a:endParaRPr sz="1800" b="1">
              <a:solidFill>
                <a:schemeClr val="lt2"/>
              </a:solidFill>
              <a:latin typeface="Merriweather"/>
              <a:ea typeface="Merriweather"/>
              <a:cs typeface="Merriweather"/>
              <a:sym typeface="Merriweather"/>
            </a:endParaRPr>
          </a:p>
          <a:p>
            <a:pPr marL="0" lvl="0" indent="0" algn="ctr" rtl="0">
              <a:spcBef>
                <a:spcPts val="0"/>
              </a:spcBef>
              <a:spcAft>
                <a:spcPts val="0"/>
              </a:spcAft>
              <a:buClr>
                <a:schemeClr val="dk1"/>
              </a:buClr>
              <a:buSzPts val="1100"/>
              <a:buFont typeface="Arial"/>
              <a:buNone/>
            </a:pPr>
            <a:r>
              <a:rPr lang="en" sz="1800" b="1">
                <a:solidFill>
                  <a:schemeClr val="lt2"/>
                </a:solidFill>
                <a:latin typeface="Merriweather"/>
                <a:ea typeface="Merriweather"/>
                <a:cs typeface="Merriweather"/>
                <a:sym typeface="Merriweather"/>
              </a:rPr>
              <a:t>Alphabet </a:t>
            </a:r>
            <a:endParaRPr sz="1800" b="1">
              <a:solidFill>
                <a:schemeClr val="lt2"/>
              </a:solidFill>
              <a:latin typeface="Merriweather"/>
              <a:ea typeface="Merriweather"/>
              <a:cs typeface="Merriweather"/>
              <a:sym typeface="Merriweather"/>
            </a:endParaRPr>
          </a:p>
        </p:txBody>
      </p:sp>
      <p:sp>
        <p:nvSpPr>
          <p:cNvPr id="9194" name="Google Shape;9194;p37"/>
          <p:cNvSpPr txBox="1"/>
          <p:nvPr/>
        </p:nvSpPr>
        <p:spPr>
          <a:xfrm>
            <a:off x="713213" y="3324874"/>
            <a:ext cx="2617800" cy="12873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a:solidFill>
                  <a:schemeClr val="dk1"/>
                </a:solidFill>
                <a:latin typeface="Livvic"/>
                <a:ea typeface="Livvic"/>
                <a:cs typeface="Livvic"/>
                <a:sym typeface="Livvic"/>
              </a:rPr>
              <a:t>They adapted to the Phoenician alphabet and created vowel signs</a:t>
            </a:r>
            <a:endParaRPr>
              <a:solidFill>
                <a:schemeClr val="dk1"/>
              </a:solidFill>
              <a:latin typeface="Livvic"/>
              <a:ea typeface="Livvic"/>
              <a:cs typeface="Livvic"/>
              <a:sym typeface="Livvic"/>
            </a:endParaRPr>
          </a:p>
        </p:txBody>
      </p:sp>
      <p:sp>
        <p:nvSpPr>
          <p:cNvPr id="9195" name="Google Shape;9195;p37"/>
          <p:cNvSpPr/>
          <p:nvPr/>
        </p:nvSpPr>
        <p:spPr>
          <a:xfrm>
            <a:off x="-48750" y="2408550"/>
            <a:ext cx="6885124"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37"/>
          <p:cNvSpPr/>
          <p:nvPr/>
        </p:nvSpPr>
        <p:spPr>
          <a:xfrm>
            <a:off x="2005513" y="2199488"/>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37"/>
          <p:cNvSpPr/>
          <p:nvPr/>
        </p:nvSpPr>
        <p:spPr>
          <a:xfrm>
            <a:off x="4524600" y="2178913"/>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198" name="Google Shape;9198;p37"/>
          <p:cNvGrpSpPr/>
          <p:nvPr/>
        </p:nvGrpSpPr>
        <p:grpSpPr>
          <a:xfrm>
            <a:off x="1659993" y="1569386"/>
            <a:ext cx="724264" cy="705611"/>
            <a:chOff x="2581550" y="1973000"/>
            <a:chExt cx="926050" cy="902200"/>
          </a:xfrm>
        </p:grpSpPr>
        <p:sp>
          <p:nvSpPr>
            <p:cNvPr id="9199" name="Google Shape;9199;p37"/>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37"/>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1" name="Google Shape;9201;p37"/>
          <p:cNvGrpSpPr/>
          <p:nvPr/>
        </p:nvGrpSpPr>
        <p:grpSpPr>
          <a:xfrm>
            <a:off x="4202143" y="1569386"/>
            <a:ext cx="724264" cy="705611"/>
            <a:chOff x="2581550" y="1973000"/>
            <a:chExt cx="926050" cy="902200"/>
          </a:xfrm>
        </p:grpSpPr>
        <p:sp>
          <p:nvSpPr>
            <p:cNvPr id="9202" name="Google Shape;9202;p37"/>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37"/>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204" name="Google Shape;9204;p37"/>
          <p:cNvSpPr txBox="1">
            <a:spLocks noGrp="1"/>
          </p:cNvSpPr>
          <p:nvPr>
            <p:ph type="title" idx="4294967295"/>
          </p:nvPr>
        </p:nvSpPr>
        <p:spPr>
          <a:xfrm>
            <a:off x="1675747" y="1652200"/>
            <a:ext cx="6240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04</a:t>
            </a:r>
            <a:endParaRPr sz="2200">
              <a:solidFill>
                <a:schemeClr val="dk2"/>
              </a:solidFill>
            </a:endParaRPr>
          </a:p>
        </p:txBody>
      </p:sp>
      <p:sp>
        <p:nvSpPr>
          <p:cNvPr id="9205" name="Google Shape;9205;p37"/>
          <p:cNvSpPr txBox="1">
            <a:spLocks noGrp="1"/>
          </p:cNvSpPr>
          <p:nvPr>
            <p:ph type="title" idx="4294967295"/>
          </p:nvPr>
        </p:nvSpPr>
        <p:spPr>
          <a:xfrm>
            <a:off x="4259972" y="1640013"/>
            <a:ext cx="6240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05</a:t>
            </a:r>
            <a:endParaRPr sz="2200">
              <a:solidFill>
                <a:schemeClr val="dk2"/>
              </a:solidFill>
            </a:endParaRPr>
          </a:p>
        </p:txBody>
      </p:sp>
      <p:grpSp>
        <p:nvGrpSpPr>
          <p:cNvPr id="9206" name="Google Shape;9206;p37"/>
          <p:cNvGrpSpPr/>
          <p:nvPr/>
        </p:nvGrpSpPr>
        <p:grpSpPr>
          <a:xfrm>
            <a:off x="6614243" y="1545493"/>
            <a:ext cx="1622001" cy="1758665"/>
            <a:chOff x="3779925" y="1751900"/>
            <a:chExt cx="1395150" cy="1512700"/>
          </a:xfrm>
        </p:grpSpPr>
        <p:sp>
          <p:nvSpPr>
            <p:cNvPr id="9207" name="Google Shape;9207;p37"/>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37"/>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37"/>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37"/>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37"/>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37"/>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37"/>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37"/>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37"/>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37"/>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37"/>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37"/>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37"/>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37"/>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37"/>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37"/>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37"/>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37"/>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37"/>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37"/>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37"/>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37"/>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37"/>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37"/>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37"/>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37"/>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37"/>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37"/>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37"/>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37"/>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37"/>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37"/>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37"/>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37"/>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37"/>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37"/>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37"/>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37"/>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37"/>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651"/>
        <p:cNvGrpSpPr/>
        <p:nvPr/>
      </p:nvGrpSpPr>
      <p:grpSpPr>
        <a:xfrm>
          <a:off x="0" y="0"/>
          <a:ext cx="0" cy="0"/>
          <a:chOff x="0" y="0"/>
          <a:chExt cx="0" cy="0"/>
        </a:xfrm>
      </p:grpSpPr>
      <p:grpSp>
        <p:nvGrpSpPr>
          <p:cNvPr id="10652" name="Google Shape;10652;p41"/>
          <p:cNvGrpSpPr/>
          <p:nvPr/>
        </p:nvGrpSpPr>
        <p:grpSpPr>
          <a:xfrm>
            <a:off x="156470" y="1444386"/>
            <a:ext cx="2794622" cy="2862914"/>
            <a:chOff x="3119125" y="1476475"/>
            <a:chExt cx="2063975" cy="2114100"/>
          </a:xfrm>
        </p:grpSpPr>
        <p:sp>
          <p:nvSpPr>
            <p:cNvPr id="10653" name="Google Shape;10653;p41"/>
            <p:cNvSpPr/>
            <p:nvPr/>
          </p:nvSpPr>
          <p:spPr>
            <a:xfrm>
              <a:off x="3247200" y="1557975"/>
              <a:ext cx="251175" cy="456400"/>
            </a:xfrm>
            <a:custGeom>
              <a:avLst/>
              <a:gdLst/>
              <a:ahLst/>
              <a:cxnLst/>
              <a:rect l="l" t="t" r="r" b="b"/>
              <a:pathLst>
                <a:path w="10047" h="18256" extrusionOk="0">
                  <a:moveTo>
                    <a:pt x="2306" y="1"/>
                  </a:moveTo>
                  <a:cubicBezTo>
                    <a:pt x="1500" y="1"/>
                    <a:pt x="717" y="171"/>
                    <a:pt x="57" y="575"/>
                  </a:cubicBezTo>
                  <a:cubicBezTo>
                    <a:pt x="1" y="609"/>
                    <a:pt x="40" y="695"/>
                    <a:pt x="104" y="695"/>
                  </a:cubicBezTo>
                  <a:cubicBezTo>
                    <a:pt x="108" y="695"/>
                    <a:pt x="112" y="695"/>
                    <a:pt x="116" y="694"/>
                  </a:cubicBezTo>
                  <a:cubicBezTo>
                    <a:pt x="940" y="544"/>
                    <a:pt x="1700" y="373"/>
                    <a:pt x="2485" y="373"/>
                  </a:cubicBezTo>
                  <a:cubicBezTo>
                    <a:pt x="2880" y="373"/>
                    <a:pt x="3281" y="416"/>
                    <a:pt x="3700" y="528"/>
                  </a:cubicBezTo>
                  <a:cubicBezTo>
                    <a:pt x="4760" y="790"/>
                    <a:pt x="5724" y="1373"/>
                    <a:pt x="6498" y="2135"/>
                  </a:cubicBezTo>
                  <a:cubicBezTo>
                    <a:pt x="8117" y="3731"/>
                    <a:pt x="8701" y="5957"/>
                    <a:pt x="8867" y="8172"/>
                  </a:cubicBezTo>
                  <a:cubicBezTo>
                    <a:pt x="9034" y="10410"/>
                    <a:pt x="8748" y="12791"/>
                    <a:pt x="7570" y="14744"/>
                  </a:cubicBezTo>
                  <a:cubicBezTo>
                    <a:pt x="6986" y="15720"/>
                    <a:pt x="6189" y="16554"/>
                    <a:pt x="5153" y="17077"/>
                  </a:cubicBezTo>
                  <a:cubicBezTo>
                    <a:pt x="4188" y="17566"/>
                    <a:pt x="3105" y="17637"/>
                    <a:pt x="2045" y="17804"/>
                  </a:cubicBezTo>
                  <a:cubicBezTo>
                    <a:pt x="1878" y="17839"/>
                    <a:pt x="1902" y="18089"/>
                    <a:pt x="2045" y="18113"/>
                  </a:cubicBezTo>
                  <a:cubicBezTo>
                    <a:pt x="2488" y="18208"/>
                    <a:pt x="2924" y="18255"/>
                    <a:pt x="3349" y="18255"/>
                  </a:cubicBezTo>
                  <a:cubicBezTo>
                    <a:pt x="4695" y="18255"/>
                    <a:pt x="5937" y="17778"/>
                    <a:pt x="6986" y="16792"/>
                  </a:cubicBezTo>
                  <a:cubicBezTo>
                    <a:pt x="8463" y="15422"/>
                    <a:pt x="9260" y="13434"/>
                    <a:pt x="9534" y="11481"/>
                  </a:cubicBezTo>
                  <a:cubicBezTo>
                    <a:pt x="10046" y="7802"/>
                    <a:pt x="9284" y="3076"/>
                    <a:pt x="5855" y="1004"/>
                  </a:cubicBezTo>
                  <a:cubicBezTo>
                    <a:pt x="4875" y="416"/>
                    <a:pt x="3564" y="1"/>
                    <a:pt x="23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41"/>
            <p:cNvSpPr/>
            <p:nvPr/>
          </p:nvSpPr>
          <p:spPr>
            <a:xfrm>
              <a:off x="3320350" y="1915375"/>
              <a:ext cx="1397250" cy="94025"/>
            </a:xfrm>
            <a:custGeom>
              <a:avLst/>
              <a:gdLst/>
              <a:ahLst/>
              <a:cxnLst/>
              <a:rect l="l" t="t" r="r" b="b"/>
              <a:pathLst>
                <a:path w="55890" h="3761" extrusionOk="0">
                  <a:moveTo>
                    <a:pt x="45780" y="1"/>
                  </a:moveTo>
                  <a:cubicBezTo>
                    <a:pt x="45129" y="1"/>
                    <a:pt x="44478" y="7"/>
                    <a:pt x="43827" y="19"/>
                  </a:cubicBezTo>
                  <a:cubicBezTo>
                    <a:pt x="39338" y="103"/>
                    <a:pt x="34838" y="269"/>
                    <a:pt x="30349" y="460"/>
                  </a:cubicBezTo>
                  <a:cubicBezTo>
                    <a:pt x="23920" y="734"/>
                    <a:pt x="17491" y="1186"/>
                    <a:pt x="11085" y="1841"/>
                  </a:cubicBezTo>
                  <a:cubicBezTo>
                    <a:pt x="9120" y="2031"/>
                    <a:pt x="7156" y="2258"/>
                    <a:pt x="5191" y="2531"/>
                  </a:cubicBezTo>
                  <a:cubicBezTo>
                    <a:pt x="3501" y="2770"/>
                    <a:pt x="1703" y="3031"/>
                    <a:pt x="72" y="3579"/>
                  </a:cubicBezTo>
                  <a:cubicBezTo>
                    <a:pt x="5" y="3612"/>
                    <a:pt x="1" y="3760"/>
                    <a:pt x="88" y="3760"/>
                  </a:cubicBezTo>
                  <a:cubicBezTo>
                    <a:pt x="94" y="3760"/>
                    <a:pt x="100" y="3759"/>
                    <a:pt x="107" y="3758"/>
                  </a:cubicBezTo>
                  <a:cubicBezTo>
                    <a:pt x="3334" y="3543"/>
                    <a:pt x="6549" y="2984"/>
                    <a:pt x="9763" y="2662"/>
                  </a:cubicBezTo>
                  <a:cubicBezTo>
                    <a:pt x="13466" y="2293"/>
                    <a:pt x="17181" y="2008"/>
                    <a:pt x="20884" y="1757"/>
                  </a:cubicBezTo>
                  <a:cubicBezTo>
                    <a:pt x="27980" y="1281"/>
                    <a:pt x="35076" y="984"/>
                    <a:pt x="42196" y="817"/>
                  </a:cubicBezTo>
                  <a:cubicBezTo>
                    <a:pt x="43355" y="788"/>
                    <a:pt x="44513" y="770"/>
                    <a:pt x="45670" y="770"/>
                  </a:cubicBezTo>
                  <a:cubicBezTo>
                    <a:pt x="48864" y="770"/>
                    <a:pt x="52052" y="910"/>
                    <a:pt x="55233" y="1365"/>
                  </a:cubicBezTo>
                  <a:cubicBezTo>
                    <a:pt x="55256" y="1368"/>
                    <a:pt x="55277" y="1370"/>
                    <a:pt x="55298" y="1370"/>
                  </a:cubicBezTo>
                  <a:cubicBezTo>
                    <a:pt x="55727" y="1370"/>
                    <a:pt x="55889" y="706"/>
                    <a:pt x="55424" y="638"/>
                  </a:cubicBezTo>
                  <a:cubicBezTo>
                    <a:pt x="52234" y="163"/>
                    <a:pt x="49004" y="1"/>
                    <a:pt x="457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41"/>
            <p:cNvSpPr/>
            <p:nvPr/>
          </p:nvSpPr>
          <p:spPr>
            <a:xfrm>
              <a:off x="4637775" y="1480075"/>
              <a:ext cx="200650" cy="468000"/>
            </a:xfrm>
            <a:custGeom>
              <a:avLst/>
              <a:gdLst/>
              <a:ahLst/>
              <a:cxnLst/>
              <a:rect l="l" t="t" r="r" b="b"/>
              <a:pathLst>
                <a:path w="8026" h="18720" extrusionOk="0">
                  <a:moveTo>
                    <a:pt x="107" y="0"/>
                  </a:moveTo>
                  <a:cubicBezTo>
                    <a:pt x="12" y="0"/>
                    <a:pt x="0" y="155"/>
                    <a:pt x="96" y="179"/>
                  </a:cubicBezTo>
                  <a:cubicBezTo>
                    <a:pt x="5656" y="1941"/>
                    <a:pt x="8025" y="9323"/>
                    <a:pt x="6001" y="14490"/>
                  </a:cubicBezTo>
                  <a:cubicBezTo>
                    <a:pt x="5739" y="15193"/>
                    <a:pt x="5346" y="15860"/>
                    <a:pt x="4870" y="16443"/>
                  </a:cubicBezTo>
                  <a:cubicBezTo>
                    <a:pt x="4501" y="16883"/>
                    <a:pt x="4072" y="17300"/>
                    <a:pt x="3572" y="17622"/>
                  </a:cubicBezTo>
                  <a:cubicBezTo>
                    <a:pt x="3144" y="17896"/>
                    <a:pt x="2536" y="18015"/>
                    <a:pt x="2203" y="18431"/>
                  </a:cubicBezTo>
                  <a:cubicBezTo>
                    <a:pt x="2179" y="18479"/>
                    <a:pt x="2179" y="18538"/>
                    <a:pt x="2215" y="18574"/>
                  </a:cubicBezTo>
                  <a:cubicBezTo>
                    <a:pt x="2373" y="18676"/>
                    <a:pt x="2547" y="18719"/>
                    <a:pt x="2728" y="18719"/>
                  </a:cubicBezTo>
                  <a:cubicBezTo>
                    <a:pt x="3393" y="18719"/>
                    <a:pt x="4154" y="18141"/>
                    <a:pt x="4584" y="17776"/>
                  </a:cubicBezTo>
                  <a:cubicBezTo>
                    <a:pt x="5263" y="17217"/>
                    <a:pt x="5811" y="16502"/>
                    <a:pt x="6227" y="15740"/>
                  </a:cubicBezTo>
                  <a:cubicBezTo>
                    <a:pt x="6954" y="14371"/>
                    <a:pt x="7299" y="12823"/>
                    <a:pt x="7370" y="11276"/>
                  </a:cubicBezTo>
                  <a:cubicBezTo>
                    <a:pt x="7525" y="8109"/>
                    <a:pt x="6549" y="4668"/>
                    <a:pt x="4394" y="2286"/>
                  </a:cubicBezTo>
                  <a:cubicBezTo>
                    <a:pt x="3263" y="1036"/>
                    <a:pt x="1822" y="143"/>
                    <a:pt x="1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41"/>
            <p:cNvSpPr/>
            <p:nvPr/>
          </p:nvSpPr>
          <p:spPr>
            <a:xfrm>
              <a:off x="3298625" y="1476475"/>
              <a:ext cx="1348500" cy="96500"/>
            </a:xfrm>
            <a:custGeom>
              <a:avLst/>
              <a:gdLst/>
              <a:ahLst/>
              <a:cxnLst/>
              <a:rect l="l" t="t" r="r" b="b"/>
              <a:pathLst>
                <a:path w="53940" h="3860" extrusionOk="0">
                  <a:moveTo>
                    <a:pt x="53010" y="1"/>
                  </a:moveTo>
                  <a:cubicBezTo>
                    <a:pt x="52572" y="1"/>
                    <a:pt x="52114" y="67"/>
                    <a:pt x="51721" y="97"/>
                  </a:cubicBezTo>
                  <a:cubicBezTo>
                    <a:pt x="50459" y="204"/>
                    <a:pt x="49197" y="394"/>
                    <a:pt x="47947" y="585"/>
                  </a:cubicBezTo>
                  <a:cubicBezTo>
                    <a:pt x="45458" y="978"/>
                    <a:pt x="42970" y="1430"/>
                    <a:pt x="40481" y="1764"/>
                  </a:cubicBezTo>
                  <a:cubicBezTo>
                    <a:pt x="36981" y="2228"/>
                    <a:pt x="33433" y="2430"/>
                    <a:pt x="29885" y="2609"/>
                  </a:cubicBezTo>
                  <a:cubicBezTo>
                    <a:pt x="25348" y="2835"/>
                    <a:pt x="20824" y="3121"/>
                    <a:pt x="16288" y="3264"/>
                  </a:cubicBezTo>
                  <a:cubicBezTo>
                    <a:pt x="13949" y="3347"/>
                    <a:pt x="11629" y="3385"/>
                    <a:pt x="9295" y="3385"/>
                  </a:cubicBezTo>
                  <a:cubicBezTo>
                    <a:pt x="8967" y="3385"/>
                    <a:pt x="8639" y="3384"/>
                    <a:pt x="8311" y="3383"/>
                  </a:cubicBezTo>
                  <a:cubicBezTo>
                    <a:pt x="5823" y="3372"/>
                    <a:pt x="3334" y="3238"/>
                    <a:pt x="846" y="3238"/>
                  </a:cubicBezTo>
                  <a:cubicBezTo>
                    <a:pt x="656" y="3238"/>
                    <a:pt x="465" y="3238"/>
                    <a:pt x="274" y="3240"/>
                  </a:cubicBezTo>
                  <a:cubicBezTo>
                    <a:pt x="0" y="3240"/>
                    <a:pt x="24" y="3621"/>
                    <a:pt x="274" y="3657"/>
                  </a:cubicBezTo>
                  <a:cubicBezTo>
                    <a:pt x="2655" y="3859"/>
                    <a:pt x="5084" y="3835"/>
                    <a:pt x="7465" y="3847"/>
                  </a:cubicBezTo>
                  <a:cubicBezTo>
                    <a:pt x="7976" y="3850"/>
                    <a:pt x="8487" y="3851"/>
                    <a:pt x="8999" y="3851"/>
                  </a:cubicBezTo>
                  <a:cubicBezTo>
                    <a:pt x="10762" y="3851"/>
                    <a:pt x="12525" y="3834"/>
                    <a:pt x="14288" y="3788"/>
                  </a:cubicBezTo>
                  <a:cubicBezTo>
                    <a:pt x="18931" y="3669"/>
                    <a:pt x="23563" y="3335"/>
                    <a:pt x="28206" y="3061"/>
                  </a:cubicBezTo>
                  <a:cubicBezTo>
                    <a:pt x="31849" y="2847"/>
                    <a:pt x="35528" y="2680"/>
                    <a:pt x="39160" y="2311"/>
                  </a:cubicBezTo>
                  <a:cubicBezTo>
                    <a:pt x="41612" y="2061"/>
                    <a:pt x="44077" y="1645"/>
                    <a:pt x="46518" y="1287"/>
                  </a:cubicBezTo>
                  <a:cubicBezTo>
                    <a:pt x="48030" y="1061"/>
                    <a:pt x="49530" y="823"/>
                    <a:pt x="51054" y="633"/>
                  </a:cubicBezTo>
                  <a:cubicBezTo>
                    <a:pt x="51657" y="549"/>
                    <a:pt x="52441" y="335"/>
                    <a:pt x="53130" y="335"/>
                  </a:cubicBezTo>
                  <a:cubicBezTo>
                    <a:pt x="53325" y="335"/>
                    <a:pt x="53512" y="352"/>
                    <a:pt x="53685" y="394"/>
                  </a:cubicBezTo>
                  <a:cubicBezTo>
                    <a:pt x="53693" y="396"/>
                    <a:pt x="53701" y="396"/>
                    <a:pt x="53708" y="396"/>
                  </a:cubicBezTo>
                  <a:cubicBezTo>
                    <a:pt x="53871" y="396"/>
                    <a:pt x="53940" y="154"/>
                    <a:pt x="53769" y="97"/>
                  </a:cubicBezTo>
                  <a:cubicBezTo>
                    <a:pt x="53535" y="25"/>
                    <a:pt x="53276" y="1"/>
                    <a:pt x="530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41"/>
            <p:cNvSpPr/>
            <p:nvPr/>
          </p:nvSpPr>
          <p:spPr>
            <a:xfrm>
              <a:off x="3119125" y="1566175"/>
              <a:ext cx="544450" cy="2024400"/>
            </a:xfrm>
            <a:custGeom>
              <a:avLst/>
              <a:gdLst/>
              <a:ahLst/>
              <a:cxnLst/>
              <a:rect l="l" t="t" r="r" b="b"/>
              <a:pathLst>
                <a:path w="21778" h="80976" extrusionOk="0">
                  <a:moveTo>
                    <a:pt x="6856" y="0"/>
                  </a:moveTo>
                  <a:cubicBezTo>
                    <a:pt x="4179" y="0"/>
                    <a:pt x="2406" y="2144"/>
                    <a:pt x="1441" y="4486"/>
                  </a:cubicBezTo>
                  <a:cubicBezTo>
                    <a:pt x="322" y="7224"/>
                    <a:pt x="1" y="10391"/>
                    <a:pt x="405" y="13309"/>
                  </a:cubicBezTo>
                  <a:cubicBezTo>
                    <a:pt x="655" y="15202"/>
                    <a:pt x="1441" y="16988"/>
                    <a:pt x="2215" y="18714"/>
                  </a:cubicBezTo>
                  <a:cubicBezTo>
                    <a:pt x="3287" y="21083"/>
                    <a:pt x="4585" y="23345"/>
                    <a:pt x="5954" y="25524"/>
                  </a:cubicBezTo>
                  <a:cubicBezTo>
                    <a:pt x="8621" y="29787"/>
                    <a:pt x="11633" y="33823"/>
                    <a:pt x="14050" y="38240"/>
                  </a:cubicBezTo>
                  <a:cubicBezTo>
                    <a:pt x="18634" y="46622"/>
                    <a:pt x="21777" y="56576"/>
                    <a:pt x="20265" y="66208"/>
                  </a:cubicBezTo>
                  <a:cubicBezTo>
                    <a:pt x="19694" y="69911"/>
                    <a:pt x="18562" y="73590"/>
                    <a:pt x="16038" y="76447"/>
                  </a:cubicBezTo>
                  <a:cubicBezTo>
                    <a:pt x="14656" y="78030"/>
                    <a:pt x="12356" y="80128"/>
                    <a:pt x="10044" y="80128"/>
                  </a:cubicBezTo>
                  <a:cubicBezTo>
                    <a:pt x="9748" y="80128"/>
                    <a:pt x="9451" y="80093"/>
                    <a:pt x="9157" y="80019"/>
                  </a:cubicBezTo>
                  <a:cubicBezTo>
                    <a:pt x="7787" y="79674"/>
                    <a:pt x="6990" y="78424"/>
                    <a:pt x="6549" y="77174"/>
                  </a:cubicBezTo>
                  <a:cubicBezTo>
                    <a:pt x="5823" y="75114"/>
                    <a:pt x="5644" y="72816"/>
                    <a:pt x="5858" y="70649"/>
                  </a:cubicBezTo>
                  <a:cubicBezTo>
                    <a:pt x="5978" y="69434"/>
                    <a:pt x="6251" y="68208"/>
                    <a:pt x="6692" y="67065"/>
                  </a:cubicBezTo>
                  <a:cubicBezTo>
                    <a:pt x="7049" y="66136"/>
                    <a:pt x="7585" y="64803"/>
                    <a:pt x="8561" y="64350"/>
                  </a:cubicBezTo>
                  <a:cubicBezTo>
                    <a:pt x="8751" y="64264"/>
                    <a:pt x="8927" y="64225"/>
                    <a:pt x="9089" y="64225"/>
                  </a:cubicBezTo>
                  <a:cubicBezTo>
                    <a:pt x="10423" y="64225"/>
                    <a:pt x="10855" y="66882"/>
                    <a:pt x="10823" y="67827"/>
                  </a:cubicBezTo>
                  <a:cubicBezTo>
                    <a:pt x="10764" y="69149"/>
                    <a:pt x="10300" y="70339"/>
                    <a:pt x="9657" y="71482"/>
                  </a:cubicBezTo>
                  <a:cubicBezTo>
                    <a:pt x="9476" y="71803"/>
                    <a:pt x="9766" y="72107"/>
                    <a:pt x="10046" y="72107"/>
                  </a:cubicBezTo>
                  <a:cubicBezTo>
                    <a:pt x="10171" y="72107"/>
                    <a:pt x="10294" y="72046"/>
                    <a:pt x="10371" y="71899"/>
                  </a:cubicBezTo>
                  <a:cubicBezTo>
                    <a:pt x="11431" y="70006"/>
                    <a:pt x="12074" y="67720"/>
                    <a:pt x="11323" y="65589"/>
                  </a:cubicBezTo>
                  <a:cubicBezTo>
                    <a:pt x="10966" y="64546"/>
                    <a:pt x="10120" y="63421"/>
                    <a:pt x="9000" y="63421"/>
                  </a:cubicBezTo>
                  <a:cubicBezTo>
                    <a:pt x="8777" y="63421"/>
                    <a:pt x="8543" y="63466"/>
                    <a:pt x="8299" y="63565"/>
                  </a:cubicBezTo>
                  <a:cubicBezTo>
                    <a:pt x="7454" y="63910"/>
                    <a:pt x="6894" y="64743"/>
                    <a:pt x="6490" y="65517"/>
                  </a:cubicBezTo>
                  <a:cubicBezTo>
                    <a:pt x="5918" y="66589"/>
                    <a:pt x="5525" y="67768"/>
                    <a:pt x="5263" y="68970"/>
                  </a:cubicBezTo>
                  <a:cubicBezTo>
                    <a:pt x="4775" y="71339"/>
                    <a:pt x="4846" y="73745"/>
                    <a:pt x="5358" y="76102"/>
                  </a:cubicBezTo>
                  <a:cubicBezTo>
                    <a:pt x="5680" y="77602"/>
                    <a:pt x="6275" y="79221"/>
                    <a:pt x="7549" y="80198"/>
                  </a:cubicBezTo>
                  <a:cubicBezTo>
                    <a:pt x="8250" y="80734"/>
                    <a:pt x="9084" y="80975"/>
                    <a:pt x="9944" y="80975"/>
                  </a:cubicBezTo>
                  <a:cubicBezTo>
                    <a:pt x="10267" y="80975"/>
                    <a:pt x="10594" y="80941"/>
                    <a:pt x="10919" y="80876"/>
                  </a:cubicBezTo>
                  <a:cubicBezTo>
                    <a:pt x="13859" y="80293"/>
                    <a:pt x="16324" y="77757"/>
                    <a:pt x="17931" y="75388"/>
                  </a:cubicBezTo>
                  <a:cubicBezTo>
                    <a:pt x="20289" y="71923"/>
                    <a:pt x="21098" y="67387"/>
                    <a:pt x="21325" y="63267"/>
                  </a:cubicBezTo>
                  <a:cubicBezTo>
                    <a:pt x="21599" y="58326"/>
                    <a:pt x="20777" y="53337"/>
                    <a:pt x="19301" y="48622"/>
                  </a:cubicBezTo>
                  <a:cubicBezTo>
                    <a:pt x="17741" y="43622"/>
                    <a:pt x="15443" y="38883"/>
                    <a:pt x="12669" y="34442"/>
                  </a:cubicBezTo>
                  <a:cubicBezTo>
                    <a:pt x="9776" y="29846"/>
                    <a:pt x="6513" y="25500"/>
                    <a:pt x="3953" y="20690"/>
                  </a:cubicBezTo>
                  <a:cubicBezTo>
                    <a:pt x="2822" y="18559"/>
                    <a:pt x="1632" y="16273"/>
                    <a:pt x="1132" y="13892"/>
                  </a:cubicBezTo>
                  <a:cubicBezTo>
                    <a:pt x="822" y="12380"/>
                    <a:pt x="786" y="10820"/>
                    <a:pt x="905" y="9308"/>
                  </a:cubicBezTo>
                  <a:cubicBezTo>
                    <a:pt x="1144" y="6296"/>
                    <a:pt x="1989" y="2319"/>
                    <a:pt x="4882" y="747"/>
                  </a:cubicBezTo>
                  <a:cubicBezTo>
                    <a:pt x="5585" y="366"/>
                    <a:pt x="6370" y="176"/>
                    <a:pt x="7156" y="152"/>
                  </a:cubicBezTo>
                  <a:cubicBezTo>
                    <a:pt x="7160" y="153"/>
                    <a:pt x="7164" y="153"/>
                    <a:pt x="7168" y="153"/>
                  </a:cubicBezTo>
                  <a:cubicBezTo>
                    <a:pt x="7263" y="153"/>
                    <a:pt x="7259" y="9"/>
                    <a:pt x="7156" y="9"/>
                  </a:cubicBezTo>
                  <a:cubicBezTo>
                    <a:pt x="7055" y="3"/>
                    <a:pt x="6955" y="0"/>
                    <a:pt x="685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41"/>
            <p:cNvSpPr/>
            <p:nvPr/>
          </p:nvSpPr>
          <p:spPr>
            <a:xfrm>
              <a:off x="4644875" y="1927300"/>
              <a:ext cx="538225" cy="1618975"/>
            </a:xfrm>
            <a:custGeom>
              <a:avLst/>
              <a:gdLst/>
              <a:ahLst/>
              <a:cxnLst/>
              <a:rect l="l" t="t" r="r" b="b"/>
              <a:pathLst>
                <a:path w="21529" h="64759" extrusionOk="0">
                  <a:moveTo>
                    <a:pt x="120" y="1"/>
                  </a:moveTo>
                  <a:cubicBezTo>
                    <a:pt x="57" y="1"/>
                    <a:pt x="0" y="55"/>
                    <a:pt x="14" y="137"/>
                  </a:cubicBezTo>
                  <a:cubicBezTo>
                    <a:pt x="1907" y="10103"/>
                    <a:pt x="9551" y="17652"/>
                    <a:pt x="14516" y="26164"/>
                  </a:cubicBezTo>
                  <a:cubicBezTo>
                    <a:pt x="15814" y="28379"/>
                    <a:pt x="16957" y="30689"/>
                    <a:pt x="17790" y="33106"/>
                  </a:cubicBezTo>
                  <a:cubicBezTo>
                    <a:pt x="18552" y="35308"/>
                    <a:pt x="19100" y="37606"/>
                    <a:pt x="19540" y="39880"/>
                  </a:cubicBezTo>
                  <a:cubicBezTo>
                    <a:pt x="20421" y="44310"/>
                    <a:pt x="20850" y="48989"/>
                    <a:pt x="20016" y="53465"/>
                  </a:cubicBezTo>
                  <a:cubicBezTo>
                    <a:pt x="19600" y="55704"/>
                    <a:pt x="18850" y="57871"/>
                    <a:pt x="17576" y="59752"/>
                  </a:cubicBezTo>
                  <a:cubicBezTo>
                    <a:pt x="16242" y="61728"/>
                    <a:pt x="14421" y="62955"/>
                    <a:pt x="12420" y="64157"/>
                  </a:cubicBezTo>
                  <a:cubicBezTo>
                    <a:pt x="12152" y="64318"/>
                    <a:pt x="12280" y="64758"/>
                    <a:pt x="12568" y="64758"/>
                  </a:cubicBezTo>
                  <a:cubicBezTo>
                    <a:pt x="12600" y="64758"/>
                    <a:pt x="12634" y="64753"/>
                    <a:pt x="12670" y="64741"/>
                  </a:cubicBezTo>
                  <a:cubicBezTo>
                    <a:pt x="16504" y="63467"/>
                    <a:pt x="19088" y="59681"/>
                    <a:pt x="20231" y="55966"/>
                  </a:cubicBezTo>
                  <a:cubicBezTo>
                    <a:pt x="21529" y="51715"/>
                    <a:pt x="21386" y="47096"/>
                    <a:pt x="20778" y="42750"/>
                  </a:cubicBezTo>
                  <a:cubicBezTo>
                    <a:pt x="20112" y="37952"/>
                    <a:pt x="18873" y="33142"/>
                    <a:pt x="16695" y="28760"/>
                  </a:cubicBezTo>
                  <a:cubicBezTo>
                    <a:pt x="14385" y="24081"/>
                    <a:pt x="11230" y="19878"/>
                    <a:pt x="8265" y="15592"/>
                  </a:cubicBezTo>
                  <a:cubicBezTo>
                    <a:pt x="4955" y="10817"/>
                    <a:pt x="1800" y="5757"/>
                    <a:pt x="240" y="102"/>
                  </a:cubicBezTo>
                  <a:cubicBezTo>
                    <a:pt x="215" y="31"/>
                    <a:pt x="166" y="1"/>
                    <a:pt x="1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41"/>
            <p:cNvSpPr/>
            <p:nvPr/>
          </p:nvSpPr>
          <p:spPr>
            <a:xfrm>
              <a:off x="3372425" y="3586875"/>
              <a:ext cx="1525" cy="1225"/>
            </a:xfrm>
            <a:custGeom>
              <a:avLst/>
              <a:gdLst/>
              <a:ahLst/>
              <a:cxnLst/>
              <a:rect l="l" t="t" r="r" b="b"/>
              <a:pathLst>
                <a:path w="61" h="49" extrusionOk="0">
                  <a:moveTo>
                    <a:pt x="37" y="1"/>
                  </a:moveTo>
                  <a:cubicBezTo>
                    <a:pt x="1" y="25"/>
                    <a:pt x="1" y="48"/>
                    <a:pt x="37" y="48"/>
                  </a:cubicBezTo>
                  <a:cubicBezTo>
                    <a:pt x="60" y="48"/>
                    <a:pt x="60" y="1"/>
                    <a:pt x="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41"/>
            <p:cNvSpPr/>
            <p:nvPr/>
          </p:nvSpPr>
          <p:spPr>
            <a:xfrm>
              <a:off x="3355775" y="3522200"/>
              <a:ext cx="1611225" cy="59950"/>
            </a:xfrm>
            <a:custGeom>
              <a:avLst/>
              <a:gdLst/>
              <a:ahLst/>
              <a:cxnLst/>
              <a:rect l="l" t="t" r="r" b="b"/>
              <a:pathLst>
                <a:path w="64449" h="2398" extrusionOk="0">
                  <a:moveTo>
                    <a:pt x="60968" y="0"/>
                  </a:moveTo>
                  <a:cubicBezTo>
                    <a:pt x="59574" y="0"/>
                    <a:pt x="58176" y="52"/>
                    <a:pt x="56793" y="52"/>
                  </a:cubicBezTo>
                  <a:cubicBezTo>
                    <a:pt x="53161" y="64"/>
                    <a:pt x="49506" y="111"/>
                    <a:pt x="45875" y="171"/>
                  </a:cubicBezTo>
                  <a:cubicBezTo>
                    <a:pt x="36350" y="314"/>
                    <a:pt x="26849" y="576"/>
                    <a:pt x="17336" y="1028"/>
                  </a:cubicBezTo>
                  <a:cubicBezTo>
                    <a:pt x="14442" y="1159"/>
                    <a:pt x="11561" y="1373"/>
                    <a:pt x="8668" y="1552"/>
                  </a:cubicBezTo>
                  <a:cubicBezTo>
                    <a:pt x="5810" y="1730"/>
                    <a:pt x="2989" y="2028"/>
                    <a:pt x="131" y="2219"/>
                  </a:cubicBezTo>
                  <a:cubicBezTo>
                    <a:pt x="4" y="2219"/>
                    <a:pt x="0" y="2398"/>
                    <a:pt x="119" y="2398"/>
                  </a:cubicBezTo>
                  <a:cubicBezTo>
                    <a:pt x="123" y="2398"/>
                    <a:pt x="127" y="2398"/>
                    <a:pt x="131" y="2397"/>
                  </a:cubicBezTo>
                  <a:cubicBezTo>
                    <a:pt x="2667" y="2231"/>
                    <a:pt x="5227" y="2207"/>
                    <a:pt x="7763" y="2088"/>
                  </a:cubicBezTo>
                  <a:cubicBezTo>
                    <a:pt x="10311" y="1969"/>
                    <a:pt x="12859" y="1921"/>
                    <a:pt x="15383" y="1814"/>
                  </a:cubicBezTo>
                  <a:cubicBezTo>
                    <a:pt x="20384" y="1611"/>
                    <a:pt x="25396" y="1445"/>
                    <a:pt x="30421" y="1302"/>
                  </a:cubicBezTo>
                  <a:cubicBezTo>
                    <a:pt x="38791" y="1040"/>
                    <a:pt x="47196" y="885"/>
                    <a:pt x="55578" y="837"/>
                  </a:cubicBezTo>
                  <a:cubicBezTo>
                    <a:pt x="55693" y="837"/>
                    <a:pt x="55807" y="837"/>
                    <a:pt x="55921" y="837"/>
                  </a:cubicBezTo>
                  <a:cubicBezTo>
                    <a:pt x="57661" y="837"/>
                    <a:pt x="59413" y="890"/>
                    <a:pt x="61160" y="890"/>
                  </a:cubicBezTo>
                  <a:cubicBezTo>
                    <a:pt x="62112" y="890"/>
                    <a:pt x="63062" y="874"/>
                    <a:pt x="64008" y="826"/>
                  </a:cubicBezTo>
                  <a:cubicBezTo>
                    <a:pt x="64449" y="790"/>
                    <a:pt x="64449" y="171"/>
                    <a:pt x="64008" y="123"/>
                  </a:cubicBezTo>
                  <a:cubicBezTo>
                    <a:pt x="63003" y="28"/>
                    <a:pt x="61987" y="0"/>
                    <a:pt x="6096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41"/>
            <p:cNvSpPr/>
            <p:nvPr/>
          </p:nvSpPr>
          <p:spPr>
            <a:xfrm>
              <a:off x="3348625" y="3154975"/>
              <a:ext cx="303025" cy="43975"/>
            </a:xfrm>
            <a:custGeom>
              <a:avLst/>
              <a:gdLst/>
              <a:ahLst/>
              <a:cxnLst/>
              <a:rect l="l" t="t" r="r" b="b"/>
              <a:pathLst>
                <a:path w="12121" h="1759" extrusionOk="0">
                  <a:moveTo>
                    <a:pt x="155" y="1"/>
                  </a:moveTo>
                  <a:cubicBezTo>
                    <a:pt x="60" y="1"/>
                    <a:pt x="0" y="132"/>
                    <a:pt x="72" y="191"/>
                  </a:cubicBezTo>
                  <a:cubicBezTo>
                    <a:pt x="596" y="656"/>
                    <a:pt x="1358" y="810"/>
                    <a:pt x="2024" y="953"/>
                  </a:cubicBezTo>
                  <a:cubicBezTo>
                    <a:pt x="2965" y="1168"/>
                    <a:pt x="3917" y="1322"/>
                    <a:pt x="4870" y="1441"/>
                  </a:cubicBezTo>
                  <a:cubicBezTo>
                    <a:pt x="6025" y="1596"/>
                    <a:pt x="7204" y="1680"/>
                    <a:pt x="8370" y="1727"/>
                  </a:cubicBezTo>
                  <a:cubicBezTo>
                    <a:pt x="8779" y="1743"/>
                    <a:pt x="9191" y="1759"/>
                    <a:pt x="9602" y="1759"/>
                  </a:cubicBezTo>
                  <a:cubicBezTo>
                    <a:pt x="10424" y="1759"/>
                    <a:pt x="11244" y="1695"/>
                    <a:pt x="12038" y="1441"/>
                  </a:cubicBezTo>
                  <a:cubicBezTo>
                    <a:pt x="12121" y="1418"/>
                    <a:pt x="12121" y="1310"/>
                    <a:pt x="12038" y="1299"/>
                  </a:cubicBezTo>
                  <a:cubicBezTo>
                    <a:pt x="10930" y="1001"/>
                    <a:pt x="9775" y="989"/>
                    <a:pt x="8632" y="929"/>
                  </a:cubicBezTo>
                  <a:cubicBezTo>
                    <a:pt x="7501" y="870"/>
                    <a:pt x="6358" y="787"/>
                    <a:pt x="5227" y="691"/>
                  </a:cubicBezTo>
                  <a:cubicBezTo>
                    <a:pt x="4215" y="596"/>
                    <a:pt x="3203" y="489"/>
                    <a:pt x="2191" y="334"/>
                  </a:cubicBezTo>
                  <a:cubicBezTo>
                    <a:pt x="1524" y="215"/>
                    <a:pt x="834" y="13"/>
                    <a:pt x="1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41"/>
            <p:cNvSpPr/>
            <p:nvPr/>
          </p:nvSpPr>
          <p:spPr>
            <a:xfrm>
              <a:off x="3361725" y="3355375"/>
              <a:ext cx="248250" cy="23900"/>
            </a:xfrm>
            <a:custGeom>
              <a:avLst/>
              <a:gdLst/>
              <a:ahLst/>
              <a:cxnLst/>
              <a:rect l="l" t="t" r="r" b="b"/>
              <a:pathLst>
                <a:path w="9930" h="956" extrusionOk="0">
                  <a:moveTo>
                    <a:pt x="720" y="1"/>
                  </a:moveTo>
                  <a:cubicBezTo>
                    <a:pt x="500" y="1"/>
                    <a:pt x="286" y="23"/>
                    <a:pt x="84" y="81"/>
                  </a:cubicBezTo>
                  <a:cubicBezTo>
                    <a:pt x="0" y="93"/>
                    <a:pt x="0" y="200"/>
                    <a:pt x="72" y="260"/>
                  </a:cubicBezTo>
                  <a:cubicBezTo>
                    <a:pt x="643" y="653"/>
                    <a:pt x="1429" y="653"/>
                    <a:pt x="2096" y="736"/>
                  </a:cubicBezTo>
                  <a:cubicBezTo>
                    <a:pt x="2977" y="843"/>
                    <a:pt x="3858" y="903"/>
                    <a:pt x="4727" y="926"/>
                  </a:cubicBezTo>
                  <a:cubicBezTo>
                    <a:pt x="5248" y="938"/>
                    <a:pt x="5794" y="955"/>
                    <a:pt x="6346" y="955"/>
                  </a:cubicBezTo>
                  <a:cubicBezTo>
                    <a:pt x="7471" y="955"/>
                    <a:pt x="8622" y="885"/>
                    <a:pt x="9644" y="557"/>
                  </a:cubicBezTo>
                  <a:cubicBezTo>
                    <a:pt x="9930" y="474"/>
                    <a:pt x="9894" y="10"/>
                    <a:pt x="9573" y="10"/>
                  </a:cubicBezTo>
                  <a:cubicBezTo>
                    <a:pt x="8799" y="33"/>
                    <a:pt x="8025" y="200"/>
                    <a:pt x="7227" y="248"/>
                  </a:cubicBezTo>
                  <a:cubicBezTo>
                    <a:pt x="6581" y="294"/>
                    <a:pt x="5935" y="311"/>
                    <a:pt x="5283" y="311"/>
                  </a:cubicBezTo>
                  <a:cubicBezTo>
                    <a:pt x="5094" y="311"/>
                    <a:pt x="4905" y="310"/>
                    <a:pt x="4715" y="307"/>
                  </a:cubicBezTo>
                  <a:cubicBezTo>
                    <a:pt x="3929" y="295"/>
                    <a:pt x="3143" y="236"/>
                    <a:pt x="2370" y="176"/>
                  </a:cubicBezTo>
                  <a:cubicBezTo>
                    <a:pt x="1844" y="134"/>
                    <a:pt x="1264" y="1"/>
                    <a:pt x="7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41"/>
            <p:cNvSpPr/>
            <p:nvPr/>
          </p:nvSpPr>
          <p:spPr>
            <a:xfrm>
              <a:off x="3665325" y="1969800"/>
              <a:ext cx="26525" cy="35825"/>
            </a:xfrm>
            <a:custGeom>
              <a:avLst/>
              <a:gdLst/>
              <a:ahLst/>
              <a:cxnLst/>
              <a:rect l="l" t="t" r="r" b="b"/>
              <a:pathLst>
                <a:path w="1061" h="1433" extrusionOk="0">
                  <a:moveTo>
                    <a:pt x="109" y="1"/>
                  </a:moveTo>
                  <a:cubicBezTo>
                    <a:pt x="89" y="1"/>
                    <a:pt x="69" y="3"/>
                    <a:pt x="48" y="9"/>
                  </a:cubicBezTo>
                  <a:cubicBezTo>
                    <a:pt x="12" y="9"/>
                    <a:pt x="1" y="33"/>
                    <a:pt x="1" y="69"/>
                  </a:cubicBezTo>
                  <a:cubicBezTo>
                    <a:pt x="12" y="176"/>
                    <a:pt x="108" y="247"/>
                    <a:pt x="179" y="331"/>
                  </a:cubicBezTo>
                  <a:cubicBezTo>
                    <a:pt x="263" y="473"/>
                    <a:pt x="358" y="593"/>
                    <a:pt x="429" y="735"/>
                  </a:cubicBezTo>
                  <a:cubicBezTo>
                    <a:pt x="536" y="926"/>
                    <a:pt x="596" y="1331"/>
                    <a:pt x="822" y="1426"/>
                  </a:cubicBezTo>
                  <a:cubicBezTo>
                    <a:pt x="834" y="1430"/>
                    <a:pt x="849" y="1433"/>
                    <a:pt x="864" y="1433"/>
                  </a:cubicBezTo>
                  <a:cubicBezTo>
                    <a:pt x="894" y="1433"/>
                    <a:pt x="925" y="1422"/>
                    <a:pt x="941" y="1390"/>
                  </a:cubicBezTo>
                  <a:cubicBezTo>
                    <a:pt x="1060" y="1128"/>
                    <a:pt x="786" y="735"/>
                    <a:pt x="655" y="509"/>
                  </a:cubicBezTo>
                  <a:cubicBezTo>
                    <a:pt x="557" y="345"/>
                    <a:pt x="338" y="1"/>
                    <a:pt x="10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41"/>
            <p:cNvSpPr/>
            <p:nvPr/>
          </p:nvSpPr>
          <p:spPr>
            <a:xfrm>
              <a:off x="3562225" y="2015250"/>
              <a:ext cx="137350" cy="114000"/>
            </a:xfrm>
            <a:custGeom>
              <a:avLst/>
              <a:gdLst/>
              <a:ahLst/>
              <a:cxnLst/>
              <a:rect l="l" t="t" r="r" b="b"/>
              <a:pathLst>
                <a:path w="5494" h="4560" extrusionOk="0">
                  <a:moveTo>
                    <a:pt x="5041" y="1"/>
                  </a:moveTo>
                  <a:cubicBezTo>
                    <a:pt x="4863" y="108"/>
                    <a:pt x="4839" y="263"/>
                    <a:pt x="4732" y="453"/>
                  </a:cubicBezTo>
                  <a:cubicBezTo>
                    <a:pt x="4565" y="739"/>
                    <a:pt x="4363" y="977"/>
                    <a:pt x="4101" y="1168"/>
                  </a:cubicBezTo>
                  <a:cubicBezTo>
                    <a:pt x="3601" y="1584"/>
                    <a:pt x="3005" y="1894"/>
                    <a:pt x="2422" y="2203"/>
                  </a:cubicBezTo>
                  <a:cubicBezTo>
                    <a:pt x="1660" y="2644"/>
                    <a:pt x="148" y="3477"/>
                    <a:pt x="17" y="4442"/>
                  </a:cubicBezTo>
                  <a:cubicBezTo>
                    <a:pt x="0" y="4501"/>
                    <a:pt x="49" y="4560"/>
                    <a:pt x="104" y="4560"/>
                  </a:cubicBezTo>
                  <a:cubicBezTo>
                    <a:pt x="127" y="4560"/>
                    <a:pt x="151" y="4550"/>
                    <a:pt x="172" y="4525"/>
                  </a:cubicBezTo>
                  <a:cubicBezTo>
                    <a:pt x="434" y="4311"/>
                    <a:pt x="565" y="4013"/>
                    <a:pt x="803" y="3775"/>
                  </a:cubicBezTo>
                  <a:cubicBezTo>
                    <a:pt x="1065" y="3501"/>
                    <a:pt x="1362" y="3299"/>
                    <a:pt x="1708" y="3120"/>
                  </a:cubicBezTo>
                  <a:cubicBezTo>
                    <a:pt x="2291" y="2823"/>
                    <a:pt x="2874" y="2501"/>
                    <a:pt x="3422" y="2168"/>
                  </a:cubicBezTo>
                  <a:cubicBezTo>
                    <a:pt x="3934" y="1846"/>
                    <a:pt x="5494" y="763"/>
                    <a:pt x="504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41"/>
            <p:cNvSpPr/>
            <p:nvPr/>
          </p:nvSpPr>
          <p:spPr>
            <a:xfrm>
              <a:off x="3548950" y="2137825"/>
              <a:ext cx="19375" cy="209950"/>
            </a:xfrm>
            <a:custGeom>
              <a:avLst/>
              <a:gdLst/>
              <a:ahLst/>
              <a:cxnLst/>
              <a:rect l="l" t="t" r="r" b="b"/>
              <a:pathLst>
                <a:path w="775" h="8398" extrusionOk="0">
                  <a:moveTo>
                    <a:pt x="570" y="0"/>
                  </a:moveTo>
                  <a:cubicBezTo>
                    <a:pt x="555" y="0"/>
                    <a:pt x="541" y="8"/>
                    <a:pt x="536" y="27"/>
                  </a:cubicBezTo>
                  <a:cubicBezTo>
                    <a:pt x="0" y="1230"/>
                    <a:pt x="72" y="2873"/>
                    <a:pt x="24" y="4170"/>
                  </a:cubicBezTo>
                  <a:cubicBezTo>
                    <a:pt x="12" y="4920"/>
                    <a:pt x="12" y="5682"/>
                    <a:pt x="60" y="6444"/>
                  </a:cubicBezTo>
                  <a:cubicBezTo>
                    <a:pt x="84" y="7052"/>
                    <a:pt x="12" y="7814"/>
                    <a:pt x="357" y="8338"/>
                  </a:cubicBezTo>
                  <a:cubicBezTo>
                    <a:pt x="383" y="8378"/>
                    <a:pt x="424" y="8397"/>
                    <a:pt x="465" y="8397"/>
                  </a:cubicBezTo>
                  <a:cubicBezTo>
                    <a:pt x="520" y="8397"/>
                    <a:pt x="575" y="8363"/>
                    <a:pt x="596" y="8302"/>
                  </a:cubicBezTo>
                  <a:cubicBezTo>
                    <a:pt x="774" y="7742"/>
                    <a:pt x="548" y="7040"/>
                    <a:pt x="500" y="6444"/>
                  </a:cubicBezTo>
                  <a:cubicBezTo>
                    <a:pt x="441" y="5682"/>
                    <a:pt x="429" y="4920"/>
                    <a:pt x="441" y="4170"/>
                  </a:cubicBezTo>
                  <a:cubicBezTo>
                    <a:pt x="453" y="3456"/>
                    <a:pt x="488" y="2742"/>
                    <a:pt x="536" y="2003"/>
                  </a:cubicBezTo>
                  <a:cubicBezTo>
                    <a:pt x="572" y="1349"/>
                    <a:pt x="691" y="682"/>
                    <a:pt x="607" y="39"/>
                  </a:cubicBezTo>
                  <a:cubicBezTo>
                    <a:pt x="615" y="17"/>
                    <a:pt x="592" y="0"/>
                    <a:pt x="57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41"/>
            <p:cNvSpPr/>
            <p:nvPr/>
          </p:nvSpPr>
          <p:spPr>
            <a:xfrm>
              <a:off x="3564125" y="2357275"/>
              <a:ext cx="114625" cy="33675"/>
            </a:xfrm>
            <a:custGeom>
              <a:avLst/>
              <a:gdLst/>
              <a:ahLst/>
              <a:cxnLst/>
              <a:rect l="l" t="t" r="r" b="b"/>
              <a:pathLst>
                <a:path w="4585" h="1347" extrusionOk="0">
                  <a:moveTo>
                    <a:pt x="200" y="1"/>
                  </a:moveTo>
                  <a:cubicBezTo>
                    <a:pt x="100" y="1"/>
                    <a:pt x="0" y="66"/>
                    <a:pt x="0" y="179"/>
                  </a:cubicBezTo>
                  <a:cubicBezTo>
                    <a:pt x="12" y="941"/>
                    <a:pt x="1179" y="1191"/>
                    <a:pt x="1751" y="1262"/>
                  </a:cubicBezTo>
                  <a:cubicBezTo>
                    <a:pt x="2109" y="1306"/>
                    <a:pt x="2562" y="1347"/>
                    <a:pt x="3020" y="1347"/>
                  </a:cubicBezTo>
                  <a:cubicBezTo>
                    <a:pt x="3565" y="1347"/>
                    <a:pt x="4117" y="1289"/>
                    <a:pt x="4525" y="1107"/>
                  </a:cubicBezTo>
                  <a:cubicBezTo>
                    <a:pt x="4584" y="1072"/>
                    <a:pt x="4561" y="988"/>
                    <a:pt x="4513" y="964"/>
                  </a:cubicBezTo>
                  <a:cubicBezTo>
                    <a:pt x="4335" y="926"/>
                    <a:pt x="4147" y="912"/>
                    <a:pt x="3955" y="912"/>
                  </a:cubicBezTo>
                  <a:cubicBezTo>
                    <a:pt x="3535" y="912"/>
                    <a:pt x="3093" y="976"/>
                    <a:pt x="2681" y="976"/>
                  </a:cubicBezTo>
                  <a:cubicBezTo>
                    <a:pt x="2587" y="976"/>
                    <a:pt x="2495" y="973"/>
                    <a:pt x="2406" y="964"/>
                  </a:cubicBezTo>
                  <a:cubicBezTo>
                    <a:pt x="1977" y="941"/>
                    <a:pt x="1501" y="905"/>
                    <a:pt x="1084" y="750"/>
                  </a:cubicBezTo>
                  <a:cubicBezTo>
                    <a:pt x="679" y="595"/>
                    <a:pt x="560" y="417"/>
                    <a:pt x="358" y="72"/>
                  </a:cubicBezTo>
                  <a:cubicBezTo>
                    <a:pt x="318" y="23"/>
                    <a:pt x="259" y="1"/>
                    <a:pt x="20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41"/>
            <p:cNvSpPr/>
            <p:nvPr/>
          </p:nvSpPr>
          <p:spPr>
            <a:xfrm>
              <a:off x="3662350" y="2378400"/>
              <a:ext cx="140525" cy="19050"/>
            </a:xfrm>
            <a:custGeom>
              <a:avLst/>
              <a:gdLst/>
              <a:ahLst/>
              <a:cxnLst/>
              <a:rect l="l" t="t" r="r" b="b"/>
              <a:pathLst>
                <a:path w="5621" h="762" extrusionOk="0">
                  <a:moveTo>
                    <a:pt x="2081" y="21"/>
                  </a:moveTo>
                  <a:cubicBezTo>
                    <a:pt x="1360" y="21"/>
                    <a:pt x="598" y="76"/>
                    <a:pt x="1" y="358"/>
                  </a:cubicBezTo>
                  <a:cubicBezTo>
                    <a:pt x="1" y="358"/>
                    <a:pt x="12" y="358"/>
                    <a:pt x="12" y="381"/>
                  </a:cubicBezTo>
                  <a:cubicBezTo>
                    <a:pt x="402" y="534"/>
                    <a:pt x="847" y="574"/>
                    <a:pt x="1301" y="574"/>
                  </a:cubicBezTo>
                  <a:cubicBezTo>
                    <a:pt x="1806" y="574"/>
                    <a:pt x="2323" y="524"/>
                    <a:pt x="2787" y="524"/>
                  </a:cubicBezTo>
                  <a:cubicBezTo>
                    <a:pt x="3239" y="524"/>
                    <a:pt x="3703" y="536"/>
                    <a:pt x="4156" y="596"/>
                  </a:cubicBezTo>
                  <a:cubicBezTo>
                    <a:pt x="4540" y="644"/>
                    <a:pt x="4893" y="762"/>
                    <a:pt x="5259" y="762"/>
                  </a:cubicBezTo>
                  <a:cubicBezTo>
                    <a:pt x="5347" y="762"/>
                    <a:pt x="5435" y="755"/>
                    <a:pt x="5525" y="739"/>
                  </a:cubicBezTo>
                  <a:cubicBezTo>
                    <a:pt x="5596" y="715"/>
                    <a:pt x="5620" y="596"/>
                    <a:pt x="5561" y="560"/>
                  </a:cubicBezTo>
                  <a:cubicBezTo>
                    <a:pt x="4942" y="0"/>
                    <a:pt x="3703" y="48"/>
                    <a:pt x="2906" y="36"/>
                  </a:cubicBezTo>
                  <a:cubicBezTo>
                    <a:pt x="2646" y="29"/>
                    <a:pt x="2367" y="21"/>
                    <a:pt x="2081" y="2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41"/>
            <p:cNvSpPr/>
            <p:nvPr/>
          </p:nvSpPr>
          <p:spPr>
            <a:xfrm>
              <a:off x="3811175" y="2396100"/>
              <a:ext cx="35450" cy="14475"/>
            </a:xfrm>
            <a:custGeom>
              <a:avLst/>
              <a:gdLst/>
              <a:ahLst/>
              <a:cxnLst/>
              <a:rect l="l" t="t" r="r" b="b"/>
              <a:pathLst>
                <a:path w="1418" h="579" extrusionOk="0">
                  <a:moveTo>
                    <a:pt x="204" y="1"/>
                  </a:moveTo>
                  <a:cubicBezTo>
                    <a:pt x="161" y="1"/>
                    <a:pt x="117" y="3"/>
                    <a:pt x="72" y="7"/>
                  </a:cubicBezTo>
                  <a:cubicBezTo>
                    <a:pt x="24" y="31"/>
                    <a:pt x="1" y="126"/>
                    <a:pt x="60" y="126"/>
                  </a:cubicBezTo>
                  <a:cubicBezTo>
                    <a:pt x="310" y="173"/>
                    <a:pt x="548" y="245"/>
                    <a:pt x="786" y="352"/>
                  </a:cubicBezTo>
                  <a:cubicBezTo>
                    <a:pt x="965" y="424"/>
                    <a:pt x="1120" y="566"/>
                    <a:pt x="1310" y="578"/>
                  </a:cubicBezTo>
                  <a:cubicBezTo>
                    <a:pt x="1370" y="578"/>
                    <a:pt x="1417" y="507"/>
                    <a:pt x="1370" y="459"/>
                  </a:cubicBezTo>
                  <a:cubicBezTo>
                    <a:pt x="1251" y="281"/>
                    <a:pt x="1013" y="209"/>
                    <a:pt x="822" y="126"/>
                  </a:cubicBezTo>
                  <a:cubicBezTo>
                    <a:pt x="605" y="47"/>
                    <a:pt x="413" y="1"/>
                    <a:pt x="2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41"/>
            <p:cNvSpPr/>
            <p:nvPr/>
          </p:nvSpPr>
          <p:spPr>
            <a:xfrm>
              <a:off x="3830825" y="2422775"/>
              <a:ext cx="27100" cy="157075"/>
            </a:xfrm>
            <a:custGeom>
              <a:avLst/>
              <a:gdLst/>
              <a:ahLst/>
              <a:cxnLst/>
              <a:rect l="l" t="t" r="r" b="b"/>
              <a:pathLst>
                <a:path w="1084" h="6283" extrusionOk="0">
                  <a:moveTo>
                    <a:pt x="906" y="1"/>
                  </a:moveTo>
                  <a:cubicBezTo>
                    <a:pt x="891" y="1"/>
                    <a:pt x="875" y="13"/>
                    <a:pt x="870" y="35"/>
                  </a:cubicBezTo>
                  <a:cubicBezTo>
                    <a:pt x="751" y="1107"/>
                    <a:pt x="691" y="2190"/>
                    <a:pt x="548" y="3262"/>
                  </a:cubicBezTo>
                  <a:cubicBezTo>
                    <a:pt x="477" y="3857"/>
                    <a:pt x="393" y="4452"/>
                    <a:pt x="239" y="5036"/>
                  </a:cubicBezTo>
                  <a:cubicBezTo>
                    <a:pt x="131" y="5453"/>
                    <a:pt x="0" y="5774"/>
                    <a:pt x="72" y="6191"/>
                  </a:cubicBezTo>
                  <a:cubicBezTo>
                    <a:pt x="87" y="6251"/>
                    <a:pt x="145" y="6283"/>
                    <a:pt x="201" y="6283"/>
                  </a:cubicBezTo>
                  <a:cubicBezTo>
                    <a:pt x="233" y="6283"/>
                    <a:pt x="264" y="6272"/>
                    <a:pt x="286" y="6250"/>
                  </a:cubicBezTo>
                  <a:cubicBezTo>
                    <a:pt x="882" y="5631"/>
                    <a:pt x="893" y="4357"/>
                    <a:pt x="965" y="3548"/>
                  </a:cubicBezTo>
                  <a:cubicBezTo>
                    <a:pt x="1084" y="2381"/>
                    <a:pt x="1036" y="1202"/>
                    <a:pt x="929" y="47"/>
                  </a:cubicBezTo>
                  <a:cubicBezTo>
                    <a:pt x="935" y="16"/>
                    <a:pt x="922" y="1"/>
                    <a:pt x="9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41"/>
            <p:cNvSpPr/>
            <p:nvPr/>
          </p:nvSpPr>
          <p:spPr>
            <a:xfrm>
              <a:off x="3818925" y="2591425"/>
              <a:ext cx="113300" cy="179150"/>
            </a:xfrm>
            <a:custGeom>
              <a:avLst/>
              <a:gdLst/>
              <a:ahLst/>
              <a:cxnLst/>
              <a:rect l="l" t="t" r="r" b="b"/>
              <a:pathLst>
                <a:path w="4532" h="7166" extrusionOk="0">
                  <a:moveTo>
                    <a:pt x="675" y="1"/>
                  </a:moveTo>
                  <a:cubicBezTo>
                    <a:pt x="659" y="1"/>
                    <a:pt x="643" y="9"/>
                    <a:pt x="631" y="28"/>
                  </a:cubicBezTo>
                  <a:cubicBezTo>
                    <a:pt x="0" y="1207"/>
                    <a:pt x="191" y="2933"/>
                    <a:pt x="691" y="4136"/>
                  </a:cubicBezTo>
                  <a:cubicBezTo>
                    <a:pt x="965" y="4814"/>
                    <a:pt x="1381" y="5279"/>
                    <a:pt x="2012" y="5672"/>
                  </a:cubicBezTo>
                  <a:cubicBezTo>
                    <a:pt x="2370" y="5886"/>
                    <a:pt x="2810" y="5945"/>
                    <a:pt x="3155" y="6207"/>
                  </a:cubicBezTo>
                  <a:cubicBezTo>
                    <a:pt x="3584" y="6529"/>
                    <a:pt x="3882" y="6898"/>
                    <a:pt x="4394" y="7160"/>
                  </a:cubicBezTo>
                  <a:cubicBezTo>
                    <a:pt x="4403" y="7164"/>
                    <a:pt x="4412" y="7165"/>
                    <a:pt x="4422" y="7165"/>
                  </a:cubicBezTo>
                  <a:cubicBezTo>
                    <a:pt x="4476" y="7165"/>
                    <a:pt x="4531" y="7113"/>
                    <a:pt x="4501" y="7053"/>
                  </a:cubicBezTo>
                  <a:cubicBezTo>
                    <a:pt x="4048" y="6350"/>
                    <a:pt x="3227" y="6219"/>
                    <a:pt x="2679" y="5648"/>
                  </a:cubicBezTo>
                  <a:cubicBezTo>
                    <a:pt x="2191" y="5148"/>
                    <a:pt x="1560" y="4791"/>
                    <a:pt x="1203" y="4160"/>
                  </a:cubicBezTo>
                  <a:cubicBezTo>
                    <a:pt x="524" y="2957"/>
                    <a:pt x="512" y="1409"/>
                    <a:pt x="715" y="76"/>
                  </a:cubicBezTo>
                  <a:cubicBezTo>
                    <a:pt x="739" y="36"/>
                    <a:pt x="709" y="1"/>
                    <a:pt x="67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41"/>
            <p:cNvSpPr/>
            <p:nvPr/>
          </p:nvSpPr>
          <p:spPr>
            <a:xfrm>
              <a:off x="3934250" y="2776550"/>
              <a:ext cx="99000" cy="71400"/>
            </a:xfrm>
            <a:custGeom>
              <a:avLst/>
              <a:gdLst/>
              <a:ahLst/>
              <a:cxnLst/>
              <a:rect l="l" t="t" r="r" b="b"/>
              <a:pathLst>
                <a:path w="3960" h="2856" extrusionOk="0">
                  <a:moveTo>
                    <a:pt x="217" y="0"/>
                  </a:moveTo>
                  <a:cubicBezTo>
                    <a:pt x="101" y="0"/>
                    <a:pt x="1" y="107"/>
                    <a:pt x="43" y="207"/>
                  </a:cubicBezTo>
                  <a:cubicBezTo>
                    <a:pt x="257" y="838"/>
                    <a:pt x="864" y="1338"/>
                    <a:pt x="1388" y="1731"/>
                  </a:cubicBezTo>
                  <a:cubicBezTo>
                    <a:pt x="2031" y="2208"/>
                    <a:pt x="2757" y="2672"/>
                    <a:pt x="3555" y="2851"/>
                  </a:cubicBezTo>
                  <a:cubicBezTo>
                    <a:pt x="3576" y="2854"/>
                    <a:pt x="3597" y="2856"/>
                    <a:pt x="3617" y="2856"/>
                  </a:cubicBezTo>
                  <a:cubicBezTo>
                    <a:pt x="3732" y="2856"/>
                    <a:pt x="3829" y="2799"/>
                    <a:pt x="3900" y="2708"/>
                  </a:cubicBezTo>
                  <a:cubicBezTo>
                    <a:pt x="3960" y="2636"/>
                    <a:pt x="3948" y="2577"/>
                    <a:pt x="3936" y="2493"/>
                  </a:cubicBezTo>
                  <a:cubicBezTo>
                    <a:pt x="3912" y="2386"/>
                    <a:pt x="3817" y="2315"/>
                    <a:pt x="3722" y="2279"/>
                  </a:cubicBezTo>
                  <a:cubicBezTo>
                    <a:pt x="2424" y="1839"/>
                    <a:pt x="1233" y="1124"/>
                    <a:pt x="364" y="64"/>
                  </a:cubicBezTo>
                  <a:cubicBezTo>
                    <a:pt x="318" y="19"/>
                    <a:pt x="266" y="0"/>
                    <a:pt x="2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41"/>
            <p:cNvSpPr/>
            <p:nvPr/>
          </p:nvSpPr>
          <p:spPr>
            <a:xfrm>
              <a:off x="4013275" y="2829675"/>
              <a:ext cx="110475" cy="50300"/>
            </a:xfrm>
            <a:custGeom>
              <a:avLst/>
              <a:gdLst/>
              <a:ahLst/>
              <a:cxnLst/>
              <a:rect l="l" t="t" r="r" b="b"/>
              <a:pathLst>
                <a:path w="4419" h="2012" extrusionOk="0">
                  <a:moveTo>
                    <a:pt x="574" y="0"/>
                  </a:moveTo>
                  <a:cubicBezTo>
                    <a:pt x="399" y="0"/>
                    <a:pt x="243" y="35"/>
                    <a:pt x="120" y="118"/>
                  </a:cubicBezTo>
                  <a:cubicBezTo>
                    <a:pt x="1" y="225"/>
                    <a:pt x="13" y="380"/>
                    <a:pt x="144" y="440"/>
                  </a:cubicBezTo>
                  <a:cubicBezTo>
                    <a:pt x="442" y="559"/>
                    <a:pt x="811" y="547"/>
                    <a:pt x="1132" y="630"/>
                  </a:cubicBezTo>
                  <a:cubicBezTo>
                    <a:pt x="1573" y="749"/>
                    <a:pt x="1989" y="916"/>
                    <a:pt x="2418" y="1095"/>
                  </a:cubicBezTo>
                  <a:cubicBezTo>
                    <a:pt x="2823" y="1273"/>
                    <a:pt x="3228" y="1452"/>
                    <a:pt x="3609" y="1666"/>
                  </a:cubicBezTo>
                  <a:cubicBezTo>
                    <a:pt x="3818" y="1782"/>
                    <a:pt x="4038" y="2012"/>
                    <a:pt x="4281" y="2012"/>
                  </a:cubicBezTo>
                  <a:cubicBezTo>
                    <a:pt x="4287" y="2012"/>
                    <a:pt x="4293" y="2012"/>
                    <a:pt x="4299" y="2011"/>
                  </a:cubicBezTo>
                  <a:cubicBezTo>
                    <a:pt x="4359" y="2011"/>
                    <a:pt x="4418" y="1964"/>
                    <a:pt x="4418" y="1892"/>
                  </a:cubicBezTo>
                  <a:cubicBezTo>
                    <a:pt x="4359" y="1297"/>
                    <a:pt x="2930" y="809"/>
                    <a:pt x="2466" y="618"/>
                  </a:cubicBezTo>
                  <a:cubicBezTo>
                    <a:pt x="2048" y="433"/>
                    <a:pt x="1195" y="0"/>
                    <a:pt x="5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41"/>
            <p:cNvSpPr/>
            <p:nvPr/>
          </p:nvSpPr>
          <p:spPr>
            <a:xfrm>
              <a:off x="4125800" y="2884425"/>
              <a:ext cx="3000" cy="2400"/>
            </a:xfrm>
            <a:custGeom>
              <a:avLst/>
              <a:gdLst/>
              <a:ahLst/>
              <a:cxnLst/>
              <a:rect l="l" t="t" r="r" b="b"/>
              <a:pathLst>
                <a:path w="120" h="96" extrusionOk="0">
                  <a:moveTo>
                    <a:pt x="60" y="0"/>
                  </a:moveTo>
                  <a:cubicBezTo>
                    <a:pt x="1" y="0"/>
                    <a:pt x="1" y="95"/>
                    <a:pt x="60" y="95"/>
                  </a:cubicBezTo>
                  <a:cubicBezTo>
                    <a:pt x="120" y="95"/>
                    <a:pt x="120" y="0"/>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41"/>
            <p:cNvSpPr/>
            <p:nvPr/>
          </p:nvSpPr>
          <p:spPr>
            <a:xfrm>
              <a:off x="4127000" y="2885375"/>
              <a:ext cx="36925" cy="65650"/>
            </a:xfrm>
            <a:custGeom>
              <a:avLst/>
              <a:gdLst/>
              <a:ahLst/>
              <a:cxnLst/>
              <a:rect l="l" t="t" r="r" b="b"/>
              <a:pathLst>
                <a:path w="1477" h="2626" extrusionOk="0">
                  <a:moveTo>
                    <a:pt x="5" y="1"/>
                  </a:moveTo>
                  <a:cubicBezTo>
                    <a:pt x="3" y="1"/>
                    <a:pt x="0" y="4"/>
                    <a:pt x="0" y="10"/>
                  </a:cubicBezTo>
                  <a:cubicBezTo>
                    <a:pt x="6" y="4"/>
                    <a:pt x="6" y="1"/>
                    <a:pt x="5" y="1"/>
                  </a:cubicBezTo>
                  <a:close/>
                  <a:moveTo>
                    <a:pt x="0" y="10"/>
                  </a:moveTo>
                  <a:cubicBezTo>
                    <a:pt x="48" y="260"/>
                    <a:pt x="36" y="486"/>
                    <a:pt x="107" y="724"/>
                  </a:cubicBezTo>
                  <a:cubicBezTo>
                    <a:pt x="191" y="962"/>
                    <a:pt x="334" y="1165"/>
                    <a:pt x="465" y="1379"/>
                  </a:cubicBezTo>
                  <a:cubicBezTo>
                    <a:pt x="584" y="1581"/>
                    <a:pt x="715" y="1784"/>
                    <a:pt x="822" y="1986"/>
                  </a:cubicBezTo>
                  <a:cubicBezTo>
                    <a:pt x="929" y="2200"/>
                    <a:pt x="953" y="2439"/>
                    <a:pt x="1119" y="2605"/>
                  </a:cubicBezTo>
                  <a:cubicBezTo>
                    <a:pt x="1138" y="2619"/>
                    <a:pt x="1159" y="2626"/>
                    <a:pt x="1178" y="2626"/>
                  </a:cubicBezTo>
                  <a:cubicBezTo>
                    <a:pt x="1208" y="2626"/>
                    <a:pt x="1236" y="2610"/>
                    <a:pt x="1250" y="2581"/>
                  </a:cubicBezTo>
                  <a:cubicBezTo>
                    <a:pt x="1477" y="2224"/>
                    <a:pt x="1167" y="1724"/>
                    <a:pt x="965" y="1415"/>
                  </a:cubicBezTo>
                  <a:cubicBezTo>
                    <a:pt x="810" y="1165"/>
                    <a:pt x="631" y="926"/>
                    <a:pt x="465" y="700"/>
                  </a:cubicBezTo>
                  <a:cubicBezTo>
                    <a:pt x="310" y="486"/>
                    <a:pt x="60" y="236"/>
                    <a:pt x="0" y="1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41"/>
            <p:cNvSpPr/>
            <p:nvPr/>
          </p:nvSpPr>
          <p:spPr>
            <a:xfrm>
              <a:off x="4111800" y="2960275"/>
              <a:ext cx="64325" cy="160850"/>
            </a:xfrm>
            <a:custGeom>
              <a:avLst/>
              <a:gdLst/>
              <a:ahLst/>
              <a:cxnLst/>
              <a:rect l="l" t="t" r="r" b="b"/>
              <a:pathLst>
                <a:path w="2573" h="6434" extrusionOk="0">
                  <a:moveTo>
                    <a:pt x="2024" y="1"/>
                  </a:moveTo>
                  <a:cubicBezTo>
                    <a:pt x="1992" y="1"/>
                    <a:pt x="1961" y="24"/>
                    <a:pt x="1954" y="62"/>
                  </a:cubicBezTo>
                  <a:cubicBezTo>
                    <a:pt x="1858" y="812"/>
                    <a:pt x="1894" y="1550"/>
                    <a:pt x="1715" y="2288"/>
                  </a:cubicBezTo>
                  <a:cubicBezTo>
                    <a:pt x="1549" y="2979"/>
                    <a:pt x="1251" y="3431"/>
                    <a:pt x="787" y="3955"/>
                  </a:cubicBezTo>
                  <a:cubicBezTo>
                    <a:pt x="191" y="4622"/>
                    <a:pt x="1" y="5443"/>
                    <a:pt x="227" y="6336"/>
                  </a:cubicBezTo>
                  <a:cubicBezTo>
                    <a:pt x="240" y="6400"/>
                    <a:pt x="294" y="6433"/>
                    <a:pt x="349" y="6433"/>
                  </a:cubicBezTo>
                  <a:cubicBezTo>
                    <a:pt x="396" y="6433"/>
                    <a:pt x="443" y="6409"/>
                    <a:pt x="465" y="6360"/>
                  </a:cubicBezTo>
                  <a:cubicBezTo>
                    <a:pt x="763" y="5872"/>
                    <a:pt x="549" y="5241"/>
                    <a:pt x="846" y="4741"/>
                  </a:cubicBezTo>
                  <a:cubicBezTo>
                    <a:pt x="1144" y="4265"/>
                    <a:pt x="1620" y="3931"/>
                    <a:pt x="1870" y="3419"/>
                  </a:cubicBezTo>
                  <a:cubicBezTo>
                    <a:pt x="2335" y="2491"/>
                    <a:pt x="2573" y="978"/>
                    <a:pt x="2073" y="26"/>
                  </a:cubicBezTo>
                  <a:cubicBezTo>
                    <a:pt x="2060" y="8"/>
                    <a:pt x="2042" y="1"/>
                    <a:pt x="20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41"/>
            <p:cNvSpPr/>
            <p:nvPr/>
          </p:nvSpPr>
          <p:spPr>
            <a:xfrm>
              <a:off x="4117775" y="3134550"/>
              <a:ext cx="45650" cy="92075"/>
            </a:xfrm>
            <a:custGeom>
              <a:avLst/>
              <a:gdLst/>
              <a:ahLst/>
              <a:cxnLst/>
              <a:rect l="l" t="t" r="r" b="b"/>
              <a:pathLst>
                <a:path w="1826" h="3683" extrusionOk="0">
                  <a:moveTo>
                    <a:pt x="105" y="1"/>
                  </a:moveTo>
                  <a:cubicBezTo>
                    <a:pt x="63" y="1"/>
                    <a:pt x="24" y="27"/>
                    <a:pt x="24" y="80"/>
                  </a:cubicBezTo>
                  <a:cubicBezTo>
                    <a:pt x="0" y="1354"/>
                    <a:pt x="143" y="3199"/>
                    <a:pt x="1655" y="3675"/>
                  </a:cubicBezTo>
                  <a:cubicBezTo>
                    <a:pt x="1666" y="3680"/>
                    <a:pt x="1678" y="3682"/>
                    <a:pt x="1689" y="3682"/>
                  </a:cubicBezTo>
                  <a:cubicBezTo>
                    <a:pt x="1761" y="3682"/>
                    <a:pt x="1826" y="3591"/>
                    <a:pt x="1774" y="3509"/>
                  </a:cubicBezTo>
                  <a:cubicBezTo>
                    <a:pt x="1429" y="2997"/>
                    <a:pt x="893" y="2675"/>
                    <a:pt x="619" y="2104"/>
                  </a:cubicBezTo>
                  <a:cubicBezTo>
                    <a:pt x="322" y="1485"/>
                    <a:pt x="238" y="746"/>
                    <a:pt x="202" y="91"/>
                  </a:cubicBezTo>
                  <a:cubicBezTo>
                    <a:pt x="196" y="30"/>
                    <a:pt x="149" y="1"/>
                    <a:pt x="10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41"/>
            <p:cNvSpPr/>
            <p:nvPr/>
          </p:nvSpPr>
          <p:spPr>
            <a:xfrm>
              <a:off x="4170150" y="3230875"/>
              <a:ext cx="130250" cy="82325"/>
            </a:xfrm>
            <a:custGeom>
              <a:avLst/>
              <a:gdLst/>
              <a:ahLst/>
              <a:cxnLst/>
              <a:rect l="l" t="t" r="r" b="b"/>
              <a:pathLst>
                <a:path w="5210" h="3293" extrusionOk="0">
                  <a:moveTo>
                    <a:pt x="60" y="1"/>
                  </a:moveTo>
                  <a:cubicBezTo>
                    <a:pt x="48" y="1"/>
                    <a:pt x="1" y="37"/>
                    <a:pt x="36" y="60"/>
                  </a:cubicBezTo>
                  <a:cubicBezTo>
                    <a:pt x="786" y="715"/>
                    <a:pt x="1656" y="1263"/>
                    <a:pt x="2501" y="1799"/>
                  </a:cubicBezTo>
                  <a:cubicBezTo>
                    <a:pt x="3346" y="2334"/>
                    <a:pt x="4203" y="2954"/>
                    <a:pt x="5132" y="3287"/>
                  </a:cubicBezTo>
                  <a:cubicBezTo>
                    <a:pt x="5140" y="3291"/>
                    <a:pt x="5147" y="3292"/>
                    <a:pt x="5154" y="3292"/>
                  </a:cubicBezTo>
                  <a:cubicBezTo>
                    <a:pt x="5189" y="3292"/>
                    <a:pt x="5210" y="3246"/>
                    <a:pt x="5180" y="3216"/>
                  </a:cubicBezTo>
                  <a:cubicBezTo>
                    <a:pt x="4430" y="2596"/>
                    <a:pt x="3572" y="2132"/>
                    <a:pt x="2763" y="1596"/>
                  </a:cubicBezTo>
                  <a:cubicBezTo>
                    <a:pt x="1894" y="1013"/>
                    <a:pt x="1025" y="418"/>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41"/>
            <p:cNvSpPr/>
            <p:nvPr/>
          </p:nvSpPr>
          <p:spPr>
            <a:xfrm>
              <a:off x="4316000" y="3320175"/>
              <a:ext cx="7775" cy="925"/>
            </a:xfrm>
            <a:custGeom>
              <a:avLst/>
              <a:gdLst/>
              <a:ahLst/>
              <a:cxnLst/>
              <a:rect l="l" t="t" r="r" b="b"/>
              <a:pathLst>
                <a:path w="311" h="37" extrusionOk="0">
                  <a:moveTo>
                    <a:pt x="36" y="1"/>
                  </a:moveTo>
                  <a:cubicBezTo>
                    <a:pt x="1" y="1"/>
                    <a:pt x="1" y="36"/>
                    <a:pt x="36" y="36"/>
                  </a:cubicBezTo>
                  <a:lnTo>
                    <a:pt x="298" y="36"/>
                  </a:lnTo>
                  <a:cubicBezTo>
                    <a:pt x="310" y="36"/>
                    <a:pt x="310" y="1"/>
                    <a:pt x="2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41"/>
            <p:cNvSpPr/>
            <p:nvPr/>
          </p:nvSpPr>
          <p:spPr>
            <a:xfrm>
              <a:off x="4315500" y="3319850"/>
              <a:ext cx="18675" cy="6125"/>
            </a:xfrm>
            <a:custGeom>
              <a:avLst/>
              <a:gdLst/>
              <a:ahLst/>
              <a:cxnLst/>
              <a:rect l="l" t="t" r="r" b="b"/>
              <a:pathLst>
                <a:path w="747" h="245" extrusionOk="0">
                  <a:moveTo>
                    <a:pt x="53" y="0"/>
                  </a:moveTo>
                  <a:cubicBezTo>
                    <a:pt x="7" y="0"/>
                    <a:pt x="0" y="51"/>
                    <a:pt x="33" y="61"/>
                  </a:cubicBezTo>
                  <a:cubicBezTo>
                    <a:pt x="152" y="85"/>
                    <a:pt x="294" y="121"/>
                    <a:pt x="402" y="169"/>
                  </a:cubicBezTo>
                  <a:cubicBezTo>
                    <a:pt x="473" y="180"/>
                    <a:pt x="509" y="228"/>
                    <a:pt x="568" y="240"/>
                  </a:cubicBezTo>
                  <a:cubicBezTo>
                    <a:pt x="582" y="243"/>
                    <a:pt x="596" y="245"/>
                    <a:pt x="610" y="245"/>
                  </a:cubicBezTo>
                  <a:cubicBezTo>
                    <a:pt x="643" y="245"/>
                    <a:pt x="674" y="236"/>
                    <a:pt x="699" y="228"/>
                  </a:cubicBezTo>
                  <a:cubicBezTo>
                    <a:pt x="735" y="228"/>
                    <a:pt x="747" y="169"/>
                    <a:pt x="723" y="145"/>
                  </a:cubicBezTo>
                  <a:cubicBezTo>
                    <a:pt x="687" y="121"/>
                    <a:pt x="640" y="85"/>
                    <a:pt x="616" y="73"/>
                  </a:cubicBezTo>
                  <a:cubicBezTo>
                    <a:pt x="596" y="69"/>
                    <a:pt x="576" y="68"/>
                    <a:pt x="556" y="68"/>
                  </a:cubicBezTo>
                  <a:cubicBezTo>
                    <a:pt x="517" y="68"/>
                    <a:pt x="477" y="73"/>
                    <a:pt x="437" y="73"/>
                  </a:cubicBezTo>
                  <a:cubicBezTo>
                    <a:pt x="318" y="61"/>
                    <a:pt x="187" y="14"/>
                    <a:pt x="68" y="2"/>
                  </a:cubicBezTo>
                  <a:cubicBezTo>
                    <a:pt x="63" y="1"/>
                    <a:pt x="58" y="0"/>
                    <a:pt x="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41"/>
            <p:cNvSpPr/>
            <p:nvPr/>
          </p:nvSpPr>
          <p:spPr>
            <a:xfrm>
              <a:off x="4336650" y="3327300"/>
              <a:ext cx="147250" cy="28825"/>
            </a:xfrm>
            <a:custGeom>
              <a:avLst/>
              <a:gdLst/>
              <a:ahLst/>
              <a:cxnLst/>
              <a:rect l="l" t="t" r="r" b="b"/>
              <a:pathLst>
                <a:path w="5890" h="1153" extrusionOk="0">
                  <a:moveTo>
                    <a:pt x="174" y="1"/>
                  </a:moveTo>
                  <a:cubicBezTo>
                    <a:pt x="73" y="1"/>
                    <a:pt x="1" y="135"/>
                    <a:pt x="115" y="192"/>
                  </a:cubicBezTo>
                  <a:cubicBezTo>
                    <a:pt x="1032" y="716"/>
                    <a:pt x="2318" y="1073"/>
                    <a:pt x="3378" y="1144"/>
                  </a:cubicBezTo>
                  <a:cubicBezTo>
                    <a:pt x="3463" y="1149"/>
                    <a:pt x="3555" y="1152"/>
                    <a:pt x="3650" y="1152"/>
                  </a:cubicBezTo>
                  <a:cubicBezTo>
                    <a:pt x="4482" y="1152"/>
                    <a:pt x="5611" y="943"/>
                    <a:pt x="5878" y="121"/>
                  </a:cubicBezTo>
                  <a:cubicBezTo>
                    <a:pt x="5890" y="73"/>
                    <a:pt x="5842" y="25"/>
                    <a:pt x="5795" y="25"/>
                  </a:cubicBezTo>
                  <a:cubicBezTo>
                    <a:pt x="5354" y="61"/>
                    <a:pt x="5056" y="311"/>
                    <a:pt x="4640" y="466"/>
                  </a:cubicBezTo>
                  <a:cubicBezTo>
                    <a:pt x="4241" y="612"/>
                    <a:pt x="3826" y="678"/>
                    <a:pt x="3415" y="678"/>
                  </a:cubicBezTo>
                  <a:cubicBezTo>
                    <a:pt x="3323" y="678"/>
                    <a:pt x="3231" y="675"/>
                    <a:pt x="3139" y="668"/>
                  </a:cubicBezTo>
                  <a:cubicBezTo>
                    <a:pt x="2092" y="621"/>
                    <a:pt x="1199" y="144"/>
                    <a:pt x="187" y="1"/>
                  </a:cubicBezTo>
                  <a:cubicBezTo>
                    <a:pt x="182" y="1"/>
                    <a:pt x="178" y="1"/>
                    <a:pt x="1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41"/>
            <p:cNvSpPr/>
            <p:nvPr/>
          </p:nvSpPr>
          <p:spPr>
            <a:xfrm>
              <a:off x="4493400" y="3309600"/>
              <a:ext cx="38275" cy="16000"/>
            </a:xfrm>
            <a:custGeom>
              <a:avLst/>
              <a:gdLst/>
              <a:ahLst/>
              <a:cxnLst/>
              <a:rect l="l" t="t" r="r" b="b"/>
              <a:pathLst>
                <a:path w="1531" h="640" extrusionOk="0">
                  <a:moveTo>
                    <a:pt x="1254" y="1"/>
                  </a:moveTo>
                  <a:cubicBezTo>
                    <a:pt x="1238" y="1"/>
                    <a:pt x="1221" y="3"/>
                    <a:pt x="1203" y="7"/>
                  </a:cubicBezTo>
                  <a:cubicBezTo>
                    <a:pt x="1001" y="67"/>
                    <a:pt x="810" y="162"/>
                    <a:pt x="608" y="245"/>
                  </a:cubicBezTo>
                  <a:cubicBezTo>
                    <a:pt x="406" y="340"/>
                    <a:pt x="215" y="519"/>
                    <a:pt x="1" y="590"/>
                  </a:cubicBezTo>
                  <a:cubicBezTo>
                    <a:pt x="1" y="590"/>
                    <a:pt x="1" y="602"/>
                    <a:pt x="25" y="614"/>
                  </a:cubicBezTo>
                  <a:cubicBezTo>
                    <a:pt x="139" y="627"/>
                    <a:pt x="240" y="640"/>
                    <a:pt x="344" y="640"/>
                  </a:cubicBezTo>
                  <a:cubicBezTo>
                    <a:pt x="434" y="640"/>
                    <a:pt x="526" y="630"/>
                    <a:pt x="632" y="602"/>
                  </a:cubicBezTo>
                  <a:cubicBezTo>
                    <a:pt x="870" y="543"/>
                    <a:pt x="1084" y="436"/>
                    <a:pt x="1310" y="376"/>
                  </a:cubicBezTo>
                  <a:cubicBezTo>
                    <a:pt x="1531" y="321"/>
                    <a:pt x="1455" y="1"/>
                    <a:pt x="12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41"/>
            <p:cNvSpPr/>
            <p:nvPr/>
          </p:nvSpPr>
          <p:spPr>
            <a:xfrm>
              <a:off x="4554050" y="3130275"/>
              <a:ext cx="213225" cy="170125"/>
            </a:xfrm>
            <a:custGeom>
              <a:avLst/>
              <a:gdLst/>
              <a:ahLst/>
              <a:cxnLst/>
              <a:rect l="l" t="t" r="r" b="b"/>
              <a:pathLst>
                <a:path w="8529" h="6805" extrusionOk="0">
                  <a:moveTo>
                    <a:pt x="8445" y="1"/>
                  </a:moveTo>
                  <a:cubicBezTo>
                    <a:pt x="7802" y="24"/>
                    <a:pt x="7255" y="489"/>
                    <a:pt x="6778" y="882"/>
                  </a:cubicBezTo>
                  <a:cubicBezTo>
                    <a:pt x="6088" y="1453"/>
                    <a:pt x="5481" y="2120"/>
                    <a:pt x="4778" y="2679"/>
                  </a:cubicBezTo>
                  <a:cubicBezTo>
                    <a:pt x="3183" y="3989"/>
                    <a:pt x="1540" y="5144"/>
                    <a:pt x="75" y="6597"/>
                  </a:cubicBezTo>
                  <a:cubicBezTo>
                    <a:pt x="1" y="6690"/>
                    <a:pt x="79" y="6805"/>
                    <a:pt x="174" y="6805"/>
                  </a:cubicBezTo>
                  <a:cubicBezTo>
                    <a:pt x="200" y="6805"/>
                    <a:pt x="228" y="6796"/>
                    <a:pt x="254" y="6775"/>
                  </a:cubicBezTo>
                  <a:cubicBezTo>
                    <a:pt x="1790" y="5585"/>
                    <a:pt x="3314" y="4382"/>
                    <a:pt x="4826" y="3191"/>
                  </a:cubicBezTo>
                  <a:cubicBezTo>
                    <a:pt x="5433" y="2715"/>
                    <a:pt x="5969" y="2167"/>
                    <a:pt x="6540" y="1644"/>
                  </a:cubicBezTo>
                  <a:cubicBezTo>
                    <a:pt x="7147" y="1096"/>
                    <a:pt x="7909" y="703"/>
                    <a:pt x="8493" y="120"/>
                  </a:cubicBezTo>
                  <a:cubicBezTo>
                    <a:pt x="8529" y="84"/>
                    <a:pt x="8505" y="1"/>
                    <a:pt x="844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41"/>
            <p:cNvSpPr/>
            <p:nvPr/>
          </p:nvSpPr>
          <p:spPr>
            <a:xfrm>
              <a:off x="4780650" y="3094200"/>
              <a:ext cx="29475" cy="28075"/>
            </a:xfrm>
            <a:custGeom>
              <a:avLst/>
              <a:gdLst/>
              <a:ahLst/>
              <a:cxnLst/>
              <a:rect l="l" t="t" r="r" b="b"/>
              <a:pathLst>
                <a:path w="1179" h="1123" extrusionOk="0">
                  <a:moveTo>
                    <a:pt x="907" y="1"/>
                  </a:moveTo>
                  <a:cubicBezTo>
                    <a:pt x="854" y="1"/>
                    <a:pt x="797" y="37"/>
                    <a:pt x="774" y="98"/>
                  </a:cubicBezTo>
                  <a:cubicBezTo>
                    <a:pt x="750" y="181"/>
                    <a:pt x="750" y="277"/>
                    <a:pt x="715" y="360"/>
                  </a:cubicBezTo>
                  <a:cubicBezTo>
                    <a:pt x="691" y="467"/>
                    <a:pt x="596" y="551"/>
                    <a:pt x="524" y="646"/>
                  </a:cubicBezTo>
                  <a:cubicBezTo>
                    <a:pt x="453" y="741"/>
                    <a:pt x="346" y="801"/>
                    <a:pt x="250" y="872"/>
                  </a:cubicBezTo>
                  <a:cubicBezTo>
                    <a:pt x="167" y="943"/>
                    <a:pt x="96" y="1015"/>
                    <a:pt x="0" y="1098"/>
                  </a:cubicBezTo>
                  <a:cubicBezTo>
                    <a:pt x="0" y="1098"/>
                    <a:pt x="0" y="1122"/>
                    <a:pt x="24" y="1122"/>
                  </a:cubicBezTo>
                  <a:cubicBezTo>
                    <a:pt x="155" y="1110"/>
                    <a:pt x="286" y="1110"/>
                    <a:pt x="405" y="1051"/>
                  </a:cubicBezTo>
                  <a:cubicBezTo>
                    <a:pt x="548" y="979"/>
                    <a:pt x="703" y="896"/>
                    <a:pt x="822" y="777"/>
                  </a:cubicBezTo>
                  <a:cubicBezTo>
                    <a:pt x="1000" y="598"/>
                    <a:pt x="1179" y="265"/>
                    <a:pt x="989" y="39"/>
                  </a:cubicBezTo>
                  <a:cubicBezTo>
                    <a:pt x="967" y="13"/>
                    <a:pt x="938" y="1"/>
                    <a:pt x="9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41"/>
            <p:cNvSpPr/>
            <p:nvPr/>
          </p:nvSpPr>
          <p:spPr>
            <a:xfrm>
              <a:off x="4750875" y="2940425"/>
              <a:ext cx="52125" cy="152975"/>
            </a:xfrm>
            <a:custGeom>
              <a:avLst/>
              <a:gdLst/>
              <a:ahLst/>
              <a:cxnLst/>
              <a:rect l="l" t="t" r="r" b="b"/>
              <a:pathLst>
                <a:path w="2085" h="6119" extrusionOk="0">
                  <a:moveTo>
                    <a:pt x="154" y="1"/>
                  </a:moveTo>
                  <a:cubicBezTo>
                    <a:pt x="127" y="1"/>
                    <a:pt x="93" y="23"/>
                    <a:pt x="84" y="58"/>
                  </a:cubicBezTo>
                  <a:cubicBezTo>
                    <a:pt x="1" y="558"/>
                    <a:pt x="263" y="1082"/>
                    <a:pt x="334" y="1570"/>
                  </a:cubicBezTo>
                  <a:cubicBezTo>
                    <a:pt x="417" y="2142"/>
                    <a:pt x="477" y="2725"/>
                    <a:pt x="632" y="3285"/>
                  </a:cubicBezTo>
                  <a:cubicBezTo>
                    <a:pt x="751" y="3773"/>
                    <a:pt x="977" y="4213"/>
                    <a:pt x="1191" y="4654"/>
                  </a:cubicBezTo>
                  <a:cubicBezTo>
                    <a:pt x="1429" y="5130"/>
                    <a:pt x="1572" y="5701"/>
                    <a:pt x="1906" y="6118"/>
                  </a:cubicBezTo>
                  <a:cubicBezTo>
                    <a:pt x="1906" y="6106"/>
                    <a:pt x="1941" y="6094"/>
                    <a:pt x="1941" y="6082"/>
                  </a:cubicBezTo>
                  <a:cubicBezTo>
                    <a:pt x="2084" y="5666"/>
                    <a:pt x="1882" y="5285"/>
                    <a:pt x="1727" y="4892"/>
                  </a:cubicBezTo>
                  <a:cubicBezTo>
                    <a:pt x="1477" y="4285"/>
                    <a:pt x="1167" y="3689"/>
                    <a:pt x="1013" y="3046"/>
                  </a:cubicBezTo>
                  <a:cubicBezTo>
                    <a:pt x="822" y="2189"/>
                    <a:pt x="941" y="594"/>
                    <a:pt x="179" y="10"/>
                  </a:cubicBezTo>
                  <a:cubicBezTo>
                    <a:pt x="173" y="4"/>
                    <a:pt x="164" y="1"/>
                    <a:pt x="1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41"/>
            <p:cNvSpPr/>
            <p:nvPr/>
          </p:nvSpPr>
          <p:spPr>
            <a:xfrm>
              <a:off x="4722000" y="2866500"/>
              <a:ext cx="33675" cy="56775"/>
            </a:xfrm>
            <a:custGeom>
              <a:avLst/>
              <a:gdLst/>
              <a:ahLst/>
              <a:cxnLst/>
              <a:rect l="l" t="t" r="r" b="b"/>
              <a:pathLst>
                <a:path w="1347" h="2271" extrusionOk="0">
                  <a:moveTo>
                    <a:pt x="79" y="1"/>
                  </a:moveTo>
                  <a:cubicBezTo>
                    <a:pt x="65" y="1"/>
                    <a:pt x="51" y="1"/>
                    <a:pt x="36" y="3"/>
                  </a:cubicBezTo>
                  <a:cubicBezTo>
                    <a:pt x="13" y="3"/>
                    <a:pt x="1" y="38"/>
                    <a:pt x="13" y="62"/>
                  </a:cubicBezTo>
                  <a:cubicBezTo>
                    <a:pt x="132" y="419"/>
                    <a:pt x="453" y="693"/>
                    <a:pt x="620" y="1027"/>
                  </a:cubicBezTo>
                  <a:cubicBezTo>
                    <a:pt x="798" y="1408"/>
                    <a:pt x="846" y="1896"/>
                    <a:pt x="1072" y="2217"/>
                  </a:cubicBezTo>
                  <a:cubicBezTo>
                    <a:pt x="1090" y="2253"/>
                    <a:pt x="1117" y="2271"/>
                    <a:pt x="1141" y="2271"/>
                  </a:cubicBezTo>
                  <a:cubicBezTo>
                    <a:pt x="1165" y="2271"/>
                    <a:pt x="1185" y="2253"/>
                    <a:pt x="1191" y="2217"/>
                  </a:cubicBezTo>
                  <a:cubicBezTo>
                    <a:pt x="1346" y="1824"/>
                    <a:pt x="1049" y="1193"/>
                    <a:pt x="894" y="824"/>
                  </a:cubicBezTo>
                  <a:cubicBezTo>
                    <a:pt x="744" y="502"/>
                    <a:pt x="494" y="1"/>
                    <a:pt x="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41"/>
            <p:cNvSpPr/>
            <p:nvPr/>
          </p:nvSpPr>
          <p:spPr>
            <a:xfrm>
              <a:off x="4615950" y="2802400"/>
              <a:ext cx="95950" cy="62050"/>
            </a:xfrm>
            <a:custGeom>
              <a:avLst/>
              <a:gdLst/>
              <a:ahLst/>
              <a:cxnLst/>
              <a:rect l="l" t="t" r="r" b="b"/>
              <a:pathLst>
                <a:path w="3838" h="2482" extrusionOk="0">
                  <a:moveTo>
                    <a:pt x="234" y="0"/>
                  </a:moveTo>
                  <a:cubicBezTo>
                    <a:pt x="110" y="0"/>
                    <a:pt x="0" y="148"/>
                    <a:pt x="123" y="245"/>
                  </a:cubicBezTo>
                  <a:cubicBezTo>
                    <a:pt x="1219" y="1221"/>
                    <a:pt x="2754" y="1424"/>
                    <a:pt x="3814" y="2471"/>
                  </a:cubicBezTo>
                  <a:cubicBezTo>
                    <a:pt x="3818" y="2478"/>
                    <a:pt x="3821" y="2481"/>
                    <a:pt x="3824" y="2481"/>
                  </a:cubicBezTo>
                  <a:cubicBezTo>
                    <a:pt x="3832" y="2481"/>
                    <a:pt x="3838" y="2464"/>
                    <a:pt x="3838" y="2448"/>
                  </a:cubicBezTo>
                  <a:cubicBezTo>
                    <a:pt x="2993" y="1221"/>
                    <a:pt x="1230" y="1245"/>
                    <a:pt x="361" y="66"/>
                  </a:cubicBezTo>
                  <a:cubicBezTo>
                    <a:pt x="324" y="19"/>
                    <a:pt x="278" y="0"/>
                    <a:pt x="2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41"/>
            <p:cNvSpPr/>
            <p:nvPr/>
          </p:nvSpPr>
          <p:spPr>
            <a:xfrm>
              <a:off x="4613950" y="2755800"/>
              <a:ext cx="14625" cy="47325"/>
            </a:xfrm>
            <a:custGeom>
              <a:avLst/>
              <a:gdLst/>
              <a:ahLst/>
              <a:cxnLst/>
              <a:rect l="l" t="t" r="r" b="b"/>
              <a:pathLst>
                <a:path w="585" h="1893" extrusionOk="0">
                  <a:moveTo>
                    <a:pt x="486" y="0"/>
                  </a:moveTo>
                  <a:cubicBezTo>
                    <a:pt x="478" y="0"/>
                    <a:pt x="470" y="4"/>
                    <a:pt x="465" y="13"/>
                  </a:cubicBezTo>
                  <a:cubicBezTo>
                    <a:pt x="418" y="204"/>
                    <a:pt x="275" y="323"/>
                    <a:pt x="203" y="502"/>
                  </a:cubicBezTo>
                  <a:cubicBezTo>
                    <a:pt x="120" y="656"/>
                    <a:pt x="108" y="811"/>
                    <a:pt x="96" y="978"/>
                  </a:cubicBezTo>
                  <a:cubicBezTo>
                    <a:pt x="48" y="1311"/>
                    <a:pt x="1" y="1633"/>
                    <a:pt x="263" y="1871"/>
                  </a:cubicBezTo>
                  <a:cubicBezTo>
                    <a:pt x="279" y="1879"/>
                    <a:pt x="301" y="1893"/>
                    <a:pt x="313" y="1893"/>
                  </a:cubicBezTo>
                  <a:cubicBezTo>
                    <a:pt x="319" y="1893"/>
                    <a:pt x="322" y="1890"/>
                    <a:pt x="322" y="1883"/>
                  </a:cubicBezTo>
                  <a:cubicBezTo>
                    <a:pt x="501" y="1668"/>
                    <a:pt x="501" y="1430"/>
                    <a:pt x="525" y="1145"/>
                  </a:cubicBezTo>
                  <a:cubicBezTo>
                    <a:pt x="537" y="978"/>
                    <a:pt x="584" y="835"/>
                    <a:pt x="584" y="668"/>
                  </a:cubicBezTo>
                  <a:cubicBezTo>
                    <a:pt x="584" y="454"/>
                    <a:pt x="477" y="216"/>
                    <a:pt x="513" y="25"/>
                  </a:cubicBezTo>
                  <a:cubicBezTo>
                    <a:pt x="513" y="11"/>
                    <a:pt x="499" y="0"/>
                    <a:pt x="48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41"/>
            <p:cNvSpPr/>
            <p:nvPr/>
          </p:nvSpPr>
          <p:spPr>
            <a:xfrm>
              <a:off x="4626450" y="2662050"/>
              <a:ext cx="97950" cy="81600"/>
            </a:xfrm>
            <a:custGeom>
              <a:avLst/>
              <a:gdLst/>
              <a:ahLst/>
              <a:cxnLst/>
              <a:rect l="l" t="t" r="r" b="b"/>
              <a:pathLst>
                <a:path w="3918" h="3264" extrusionOk="0">
                  <a:moveTo>
                    <a:pt x="3585" y="1"/>
                  </a:moveTo>
                  <a:cubicBezTo>
                    <a:pt x="3329" y="1"/>
                    <a:pt x="3054" y="149"/>
                    <a:pt x="2811" y="227"/>
                  </a:cubicBezTo>
                  <a:cubicBezTo>
                    <a:pt x="2287" y="382"/>
                    <a:pt x="1751" y="561"/>
                    <a:pt x="1275" y="835"/>
                  </a:cubicBezTo>
                  <a:cubicBezTo>
                    <a:pt x="251" y="1394"/>
                    <a:pt x="191" y="2204"/>
                    <a:pt x="1" y="3263"/>
                  </a:cubicBezTo>
                  <a:lnTo>
                    <a:pt x="25" y="3263"/>
                  </a:lnTo>
                  <a:cubicBezTo>
                    <a:pt x="263" y="2859"/>
                    <a:pt x="334" y="2382"/>
                    <a:pt x="584" y="1978"/>
                  </a:cubicBezTo>
                  <a:cubicBezTo>
                    <a:pt x="918" y="1442"/>
                    <a:pt x="1442" y="1156"/>
                    <a:pt x="2013" y="954"/>
                  </a:cubicBezTo>
                  <a:cubicBezTo>
                    <a:pt x="2513" y="775"/>
                    <a:pt x="3704" y="704"/>
                    <a:pt x="3906" y="168"/>
                  </a:cubicBezTo>
                  <a:cubicBezTo>
                    <a:pt x="3918" y="132"/>
                    <a:pt x="3894" y="84"/>
                    <a:pt x="3858" y="73"/>
                  </a:cubicBezTo>
                  <a:cubicBezTo>
                    <a:pt x="3772" y="21"/>
                    <a:pt x="3680" y="1"/>
                    <a:pt x="35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41"/>
            <p:cNvSpPr/>
            <p:nvPr/>
          </p:nvSpPr>
          <p:spPr>
            <a:xfrm>
              <a:off x="4728250" y="2666525"/>
              <a:ext cx="24925" cy="11975"/>
            </a:xfrm>
            <a:custGeom>
              <a:avLst/>
              <a:gdLst/>
              <a:ahLst/>
              <a:cxnLst/>
              <a:rect l="l" t="t" r="r" b="b"/>
              <a:pathLst>
                <a:path w="997" h="479" extrusionOk="0">
                  <a:moveTo>
                    <a:pt x="72" y="1"/>
                  </a:moveTo>
                  <a:cubicBezTo>
                    <a:pt x="37" y="1"/>
                    <a:pt x="1" y="72"/>
                    <a:pt x="48" y="108"/>
                  </a:cubicBezTo>
                  <a:cubicBezTo>
                    <a:pt x="191" y="167"/>
                    <a:pt x="346" y="239"/>
                    <a:pt x="489" y="298"/>
                  </a:cubicBezTo>
                  <a:cubicBezTo>
                    <a:pt x="632" y="358"/>
                    <a:pt x="763" y="441"/>
                    <a:pt x="906" y="477"/>
                  </a:cubicBezTo>
                  <a:cubicBezTo>
                    <a:pt x="910" y="478"/>
                    <a:pt x="914" y="478"/>
                    <a:pt x="918" y="478"/>
                  </a:cubicBezTo>
                  <a:cubicBezTo>
                    <a:pt x="961" y="478"/>
                    <a:pt x="997" y="425"/>
                    <a:pt x="953" y="382"/>
                  </a:cubicBezTo>
                  <a:cubicBezTo>
                    <a:pt x="727" y="167"/>
                    <a:pt x="358" y="108"/>
                    <a:pt x="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41"/>
            <p:cNvSpPr/>
            <p:nvPr/>
          </p:nvSpPr>
          <p:spPr>
            <a:xfrm>
              <a:off x="4767850" y="2680875"/>
              <a:ext cx="73750" cy="17925"/>
            </a:xfrm>
            <a:custGeom>
              <a:avLst/>
              <a:gdLst/>
              <a:ahLst/>
              <a:cxnLst/>
              <a:rect l="l" t="t" r="r" b="b"/>
              <a:pathLst>
                <a:path w="2950" h="717" extrusionOk="0">
                  <a:moveTo>
                    <a:pt x="385" y="1"/>
                  </a:moveTo>
                  <a:cubicBezTo>
                    <a:pt x="266" y="1"/>
                    <a:pt x="150" y="14"/>
                    <a:pt x="36" y="46"/>
                  </a:cubicBezTo>
                  <a:cubicBezTo>
                    <a:pt x="0" y="46"/>
                    <a:pt x="0" y="105"/>
                    <a:pt x="36" y="129"/>
                  </a:cubicBezTo>
                  <a:cubicBezTo>
                    <a:pt x="631" y="284"/>
                    <a:pt x="1227" y="582"/>
                    <a:pt x="1822" y="689"/>
                  </a:cubicBezTo>
                  <a:cubicBezTo>
                    <a:pt x="1922" y="707"/>
                    <a:pt x="2012" y="716"/>
                    <a:pt x="2094" y="716"/>
                  </a:cubicBezTo>
                  <a:cubicBezTo>
                    <a:pt x="2435" y="716"/>
                    <a:pt x="2651" y="562"/>
                    <a:pt x="2929" y="284"/>
                  </a:cubicBezTo>
                  <a:cubicBezTo>
                    <a:pt x="2949" y="254"/>
                    <a:pt x="2927" y="207"/>
                    <a:pt x="2891" y="207"/>
                  </a:cubicBezTo>
                  <a:cubicBezTo>
                    <a:pt x="2885" y="207"/>
                    <a:pt x="2877" y="209"/>
                    <a:pt x="2870" y="212"/>
                  </a:cubicBezTo>
                  <a:cubicBezTo>
                    <a:pt x="2681" y="316"/>
                    <a:pt x="2483" y="355"/>
                    <a:pt x="2279" y="355"/>
                  </a:cubicBezTo>
                  <a:cubicBezTo>
                    <a:pt x="1663" y="355"/>
                    <a:pt x="996" y="1"/>
                    <a:pt x="3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41"/>
            <p:cNvSpPr/>
            <p:nvPr/>
          </p:nvSpPr>
          <p:spPr>
            <a:xfrm>
              <a:off x="4827675" y="2587325"/>
              <a:ext cx="30375" cy="96350"/>
            </a:xfrm>
            <a:custGeom>
              <a:avLst/>
              <a:gdLst/>
              <a:ahLst/>
              <a:cxnLst/>
              <a:rect l="l" t="t" r="r" b="b"/>
              <a:pathLst>
                <a:path w="1215" h="3854" extrusionOk="0">
                  <a:moveTo>
                    <a:pt x="107" y="1"/>
                  </a:moveTo>
                  <a:cubicBezTo>
                    <a:pt x="95" y="1"/>
                    <a:pt x="84" y="1"/>
                    <a:pt x="72" y="2"/>
                  </a:cubicBezTo>
                  <a:cubicBezTo>
                    <a:pt x="24" y="2"/>
                    <a:pt x="0" y="37"/>
                    <a:pt x="12" y="85"/>
                  </a:cubicBezTo>
                  <a:cubicBezTo>
                    <a:pt x="143" y="335"/>
                    <a:pt x="346" y="514"/>
                    <a:pt x="477" y="776"/>
                  </a:cubicBezTo>
                  <a:cubicBezTo>
                    <a:pt x="655" y="1109"/>
                    <a:pt x="727" y="1514"/>
                    <a:pt x="751" y="1883"/>
                  </a:cubicBezTo>
                  <a:cubicBezTo>
                    <a:pt x="798" y="2478"/>
                    <a:pt x="774" y="3252"/>
                    <a:pt x="560" y="3812"/>
                  </a:cubicBezTo>
                  <a:cubicBezTo>
                    <a:pt x="560" y="3835"/>
                    <a:pt x="585" y="3853"/>
                    <a:pt x="610" y="3853"/>
                  </a:cubicBezTo>
                  <a:cubicBezTo>
                    <a:pt x="622" y="3853"/>
                    <a:pt x="635" y="3848"/>
                    <a:pt x="643" y="3835"/>
                  </a:cubicBezTo>
                  <a:cubicBezTo>
                    <a:pt x="1132" y="3157"/>
                    <a:pt x="1215" y="2395"/>
                    <a:pt x="1120" y="1573"/>
                  </a:cubicBezTo>
                  <a:cubicBezTo>
                    <a:pt x="1038" y="1035"/>
                    <a:pt x="794" y="1"/>
                    <a:pt x="1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41"/>
            <p:cNvSpPr/>
            <p:nvPr/>
          </p:nvSpPr>
          <p:spPr>
            <a:xfrm>
              <a:off x="4771725" y="2516800"/>
              <a:ext cx="52125" cy="71150"/>
            </a:xfrm>
            <a:custGeom>
              <a:avLst/>
              <a:gdLst/>
              <a:ahLst/>
              <a:cxnLst/>
              <a:rect l="l" t="t" r="r" b="b"/>
              <a:pathLst>
                <a:path w="2085" h="2846" extrusionOk="0">
                  <a:moveTo>
                    <a:pt x="691" y="1"/>
                  </a:moveTo>
                  <a:cubicBezTo>
                    <a:pt x="441" y="1"/>
                    <a:pt x="0" y="132"/>
                    <a:pt x="60" y="465"/>
                  </a:cubicBezTo>
                  <a:cubicBezTo>
                    <a:pt x="60" y="501"/>
                    <a:pt x="107" y="513"/>
                    <a:pt x="143" y="513"/>
                  </a:cubicBezTo>
                  <a:cubicBezTo>
                    <a:pt x="322" y="477"/>
                    <a:pt x="441" y="322"/>
                    <a:pt x="619" y="239"/>
                  </a:cubicBezTo>
                  <a:cubicBezTo>
                    <a:pt x="711" y="195"/>
                    <a:pt x="807" y="174"/>
                    <a:pt x="903" y="174"/>
                  </a:cubicBezTo>
                  <a:cubicBezTo>
                    <a:pt x="1069" y="174"/>
                    <a:pt x="1234" y="237"/>
                    <a:pt x="1369" y="358"/>
                  </a:cubicBezTo>
                  <a:cubicBezTo>
                    <a:pt x="1774" y="739"/>
                    <a:pt x="1655" y="1251"/>
                    <a:pt x="1476" y="1692"/>
                  </a:cubicBezTo>
                  <a:cubicBezTo>
                    <a:pt x="1405" y="1882"/>
                    <a:pt x="1274" y="2168"/>
                    <a:pt x="1310" y="2370"/>
                  </a:cubicBezTo>
                  <a:cubicBezTo>
                    <a:pt x="1393" y="2644"/>
                    <a:pt x="1750" y="2787"/>
                    <a:pt x="1988" y="2835"/>
                  </a:cubicBezTo>
                  <a:cubicBezTo>
                    <a:pt x="2000" y="2842"/>
                    <a:pt x="2010" y="2845"/>
                    <a:pt x="2020" y="2845"/>
                  </a:cubicBezTo>
                  <a:cubicBezTo>
                    <a:pt x="2069" y="2845"/>
                    <a:pt x="2084" y="2754"/>
                    <a:pt x="2024" y="2704"/>
                  </a:cubicBezTo>
                  <a:cubicBezTo>
                    <a:pt x="1798" y="2561"/>
                    <a:pt x="1429" y="2406"/>
                    <a:pt x="1465" y="2084"/>
                  </a:cubicBezTo>
                  <a:cubicBezTo>
                    <a:pt x="1476" y="1906"/>
                    <a:pt x="1643" y="1715"/>
                    <a:pt x="1715" y="1549"/>
                  </a:cubicBezTo>
                  <a:cubicBezTo>
                    <a:pt x="1869" y="1227"/>
                    <a:pt x="1941" y="834"/>
                    <a:pt x="1750" y="513"/>
                  </a:cubicBezTo>
                  <a:cubicBezTo>
                    <a:pt x="1536" y="132"/>
                    <a:pt x="1095" y="1"/>
                    <a:pt x="69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41"/>
            <p:cNvSpPr/>
            <p:nvPr/>
          </p:nvSpPr>
          <p:spPr>
            <a:xfrm>
              <a:off x="4743450" y="2520675"/>
              <a:ext cx="28000" cy="13275"/>
            </a:xfrm>
            <a:custGeom>
              <a:avLst/>
              <a:gdLst/>
              <a:ahLst/>
              <a:cxnLst/>
              <a:rect l="l" t="t" r="r" b="b"/>
              <a:pathLst>
                <a:path w="1120" h="531" extrusionOk="0">
                  <a:moveTo>
                    <a:pt x="107" y="1"/>
                  </a:moveTo>
                  <a:cubicBezTo>
                    <a:pt x="36" y="1"/>
                    <a:pt x="0" y="60"/>
                    <a:pt x="24" y="120"/>
                  </a:cubicBezTo>
                  <a:cubicBezTo>
                    <a:pt x="49" y="377"/>
                    <a:pt x="434" y="531"/>
                    <a:pt x="753" y="531"/>
                  </a:cubicBezTo>
                  <a:cubicBezTo>
                    <a:pt x="891" y="531"/>
                    <a:pt x="1016" y="502"/>
                    <a:pt x="1095" y="441"/>
                  </a:cubicBezTo>
                  <a:cubicBezTo>
                    <a:pt x="1119" y="429"/>
                    <a:pt x="1119" y="405"/>
                    <a:pt x="1095" y="382"/>
                  </a:cubicBezTo>
                  <a:cubicBezTo>
                    <a:pt x="1000" y="358"/>
                    <a:pt x="929" y="358"/>
                    <a:pt x="833" y="346"/>
                  </a:cubicBezTo>
                  <a:cubicBezTo>
                    <a:pt x="738" y="322"/>
                    <a:pt x="643" y="286"/>
                    <a:pt x="536" y="239"/>
                  </a:cubicBezTo>
                  <a:cubicBezTo>
                    <a:pt x="393" y="167"/>
                    <a:pt x="286" y="13"/>
                    <a:pt x="1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41"/>
            <p:cNvSpPr/>
            <p:nvPr/>
          </p:nvSpPr>
          <p:spPr>
            <a:xfrm>
              <a:off x="4521950" y="2329975"/>
              <a:ext cx="235800" cy="198175"/>
            </a:xfrm>
            <a:custGeom>
              <a:avLst/>
              <a:gdLst/>
              <a:ahLst/>
              <a:cxnLst/>
              <a:rect l="l" t="t" r="r" b="b"/>
              <a:pathLst>
                <a:path w="9432" h="7927" extrusionOk="0">
                  <a:moveTo>
                    <a:pt x="60" y="1"/>
                  </a:moveTo>
                  <a:cubicBezTo>
                    <a:pt x="29" y="1"/>
                    <a:pt x="0" y="34"/>
                    <a:pt x="26" y="68"/>
                  </a:cubicBezTo>
                  <a:cubicBezTo>
                    <a:pt x="1169" y="1961"/>
                    <a:pt x="2883" y="3247"/>
                    <a:pt x="4407" y="4783"/>
                  </a:cubicBezTo>
                  <a:cubicBezTo>
                    <a:pt x="5633" y="6009"/>
                    <a:pt x="7419" y="7914"/>
                    <a:pt x="9289" y="7926"/>
                  </a:cubicBezTo>
                  <a:cubicBezTo>
                    <a:pt x="9396" y="7926"/>
                    <a:pt x="9432" y="7795"/>
                    <a:pt x="9336" y="7748"/>
                  </a:cubicBezTo>
                  <a:cubicBezTo>
                    <a:pt x="8503" y="7295"/>
                    <a:pt x="7646" y="7021"/>
                    <a:pt x="6848" y="6450"/>
                  </a:cubicBezTo>
                  <a:cubicBezTo>
                    <a:pt x="6003" y="5831"/>
                    <a:pt x="5264" y="5081"/>
                    <a:pt x="4514" y="4342"/>
                  </a:cubicBezTo>
                  <a:cubicBezTo>
                    <a:pt x="3038" y="2878"/>
                    <a:pt x="1252" y="1759"/>
                    <a:pt x="97" y="21"/>
                  </a:cubicBezTo>
                  <a:cubicBezTo>
                    <a:pt x="87" y="7"/>
                    <a:pt x="73" y="1"/>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41"/>
            <p:cNvSpPr/>
            <p:nvPr/>
          </p:nvSpPr>
          <p:spPr>
            <a:xfrm>
              <a:off x="4458975" y="2227950"/>
              <a:ext cx="55875" cy="93325"/>
            </a:xfrm>
            <a:custGeom>
              <a:avLst/>
              <a:gdLst/>
              <a:ahLst/>
              <a:cxnLst/>
              <a:rect l="l" t="t" r="r" b="b"/>
              <a:pathLst>
                <a:path w="2235" h="3733" extrusionOk="0">
                  <a:moveTo>
                    <a:pt x="112" y="1"/>
                  </a:moveTo>
                  <a:cubicBezTo>
                    <a:pt x="56" y="1"/>
                    <a:pt x="1" y="38"/>
                    <a:pt x="9" y="101"/>
                  </a:cubicBezTo>
                  <a:cubicBezTo>
                    <a:pt x="68" y="780"/>
                    <a:pt x="580" y="1470"/>
                    <a:pt x="913" y="2054"/>
                  </a:cubicBezTo>
                  <a:cubicBezTo>
                    <a:pt x="1259" y="2625"/>
                    <a:pt x="1628" y="3316"/>
                    <a:pt x="2199" y="3732"/>
                  </a:cubicBezTo>
                  <a:cubicBezTo>
                    <a:pt x="2199" y="3732"/>
                    <a:pt x="2235" y="3697"/>
                    <a:pt x="2235" y="3685"/>
                  </a:cubicBezTo>
                  <a:cubicBezTo>
                    <a:pt x="1973" y="3042"/>
                    <a:pt x="1521" y="2482"/>
                    <a:pt x="1199" y="1875"/>
                  </a:cubicBezTo>
                  <a:cubicBezTo>
                    <a:pt x="890" y="1280"/>
                    <a:pt x="663" y="482"/>
                    <a:pt x="187" y="30"/>
                  </a:cubicBezTo>
                  <a:cubicBezTo>
                    <a:pt x="167" y="10"/>
                    <a:pt x="140" y="1"/>
                    <a:pt x="1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41"/>
            <p:cNvSpPr/>
            <p:nvPr/>
          </p:nvSpPr>
          <p:spPr>
            <a:xfrm>
              <a:off x="4455900" y="2204200"/>
              <a:ext cx="5675" cy="19700"/>
            </a:xfrm>
            <a:custGeom>
              <a:avLst/>
              <a:gdLst/>
              <a:ahLst/>
              <a:cxnLst/>
              <a:rect l="l" t="t" r="r" b="b"/>
              <a:pathLst>
                <a:path w="227" h="788" extrusionOk="0">
                  <a:moveTo>
                    <a:pt x="84" y="0"/>
                  </a:moveTo>
                  <a:cubicBezTo>
                    <a:pt x="72" y="0"/>
                    <a:pt x="60" y="9"/>
                    <a:pt x="60" y="27"/>
                  </a:cubicBezTo>
                  <a:cubicBezTo>
                    <a:pt x="48" y="110"/>
                    <a:pt x="1" y="158"/>
                    <a:pt x="1" y="241"/>
                  </a:cubicBezTo>
                  <a:cubicBezTo>
                    <a:pt x="1" y="301"/>
                    <a:pt x="12" y="384"/>
                    <a:pt x="12" y="444"/>
                  </a:cubicBezTo>
                  <a:cubicBezTo>
                    <a:pt x="24" y="563"/>
                    <a:pt x="120" y="658"/>
                    <a:pt x="167" y="777"/>
                  </a:cubicBezTo>
                  <a:cubicBezTo>
                    <a:pt x="167" y="785"/>
                    <a:pt x="170" y="788"/>
                    <a:pt x="173" y="788"/>
                  </a:cubicBezTo>
                  <a:cubicBezTo>
                    <a:pt x="180" y="788"/>
                    <a:pt x="191" y="777"/>
                    <a:pt x="191" y="777"/>
                  </a:cubicBezTo>
                  <a:cubicBezTo>
                    <a:pt x="191" y="658"/>
                    <a:pt x="227" y="539"/>
                    <a:pt x="215" y="420"/>
                  </a:cubicBezTo>
                  <a:cubicBezTo>
                    <a:pt x="215" y="360"/>
                    <a:pt x="191" y="289"/>
                    <a:pt x="179" y="230"/>
                  </a:cubicBezTo>
                  <a:cubicBezTo>
                    <a:pt x="167" y="158"/>
                    <a:pt x="108" y="110"/>
                    <a:pt x="108" y="27"/>
                  </a:cubicBezTo>
                  <a:cubicBezTo>
                    <a:pt x="108" y="9"/>
                    <a:pt x="96"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41"/>
            <p:cNvSpPr/>
            <p:nvPr/>
          </p:nvSpPr>
          <p:spPr>
            <a:xfrm>
              <a:off x="4448175" y="2100200"/>
              <a:ext cx="67550" cy="94450"/>
            </a:xfrm>
            <a:custGeom>
              <a:avLst/>
              <a:gdLst/>
              <a:ahLst/>
              <a:cxnLst/>
              <a:rect l="l" t="t" r="r" b="b"/>
              <a:pathLst>
                <a:path w="2702" h="3778" extrusionOk="0">
                  <a:moveTo>
                    <a:pt x="1368" y="1"/>
                  </a:moveTo>
                  <a:cubicBezTo>
                    <a:pt x="1052" y="1"/>
                    <a:pt x="757" y="116"/>
                    <a:pt x="583" y="389"/>
                  </a:cubicBezTo>
                  <a:cubicBezTo>
                    <a:pt x="298" y="830"/>
                    <a:pt x="226" y="1449"/>
                    <a:pt x="179" y="1961"/>
                  </a:cubicBezTo>
                  <a:cubicBezTo>
                    <a:pt x="131" y="2485"/>
                    <a:pt x="0" y="3270"/>
                    <a:pt x="250" y="3747"/>
                  </a:cubicBezTo>
                  <a:cubicBezTo>
                    <a:pt x="258" y="3769"/>
                    <a:pt x="270" y="3778"/>
                    <a:pt x="281" y="3778"/>
                  </a:cubicBezTo>
                  <a:cubicBezTo>
                    <a:pt x="287" y="3778"/>
                    <a:pt x="293" y="3775"/>
                    <a:pt x="298" y="3770"/>
                  </a:cubicBezTo>
                  <a:cubicBezTo>
                    <a:pt x="524" y="3473"/>
                    <a:pt x="488" y="3080"/>
                    <a:pt x="500" y="2723"/>
                  </a:cubicBezTo>
                  <a:cubicBezTo>
                    <a:pt x="536" y="2223"/>
                    <a:pt x="560" y="1699"/>
                    <a:pt x="702" y="1211"/>
                  </a:cubicBezTo>
                  <a:cubicBezTo>
                    <a:pt x="774" y="925"/>
                    <a:pt x="857" y="389"/>
                    <a:pt x="1179" y="294"/>
                  </a:cubicBezTo>
                  <a:cubicBezTo>
                    <a:pt x="1218" y="283"/>
                    <a:pt x="1259" y="278"/>
                    <a:pt x="1301" y="278"/>
                  </a:cubicBezTo>
                  <a:cubicBezTo>
                    <a:pt x="1725" y="278"/>
                    <a:pt x="2251" y="783"/>
                    <a:pt x="2619" y="913"/>
                  </a:cubicBezTo>
                  <a:cubicBezTo>
                    <a:pt x="2624" y="914"/>
                    <a:pt x="2629" y="915"/>
                    <a:pt x="2634" y="915"/>
                  </a:cubicBezTo>
                  <a:cubicBezTo>
                    <a:pt x="2674" y="915"/>
                    <a:pt x="2701" y="872"/>
                    <a:pt x="2691" y="830"/>
                  </a:cubicBezTo>
                  <a:cubicBezTo>
                    <a:pt x="2539" y="353"/>
                    <a:pt x="1921" y="1"/>
                    <a:pt x="136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41"/>
            <p:cNvSpPr/>
            <p:nvPr/>
          </p:nvSpPr>
          <p:spPr>
            <a:xfrm>
              <a:off x="4520200" y="2126575"/>
              <a:ext cx="925" cy="925"/>
            </a:xfrm>
            <a:custGeom>
              <a:avLst/>
              <a:gdLst/>
              <a:ahLst/>
              <a:cxnLst/>
              <a:rect l="l" t="t" r="r" b="b"/>
              <a:pathLst>
                <a:path w="37" h="37" extrusionOk="0">
                  <a:moveTo>
                    <a:pt x="24" y="1"/>
                  </a:moveTo>
                  <a:cubicBezTo>
                    <a:pt x="0" y="1"/>
                    <a:pt x="0" y="36"/>
                    <a:pt x="24" y="36"/>
                  </a:cubicBezTo>
                  <a:cubicBezTo>
                    <a:pt x="36" y="36"/>
                    <a:pt x="36" y="1"/>
                    <a:pt x="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41"/>
            <p:cNvSpPr/>
            <p:nvPr/>
          </p:nvSpPr>
          <p:spPr>
            <a:xfrm>
              <a:off x="4520200" y="2126525"/>
              <a:ext cx="25325" cy="77825"/>
            </a:xfrm>
            <a:custGeom>
              <a:avLst/>
              <a:gdLst/>
              <a:ahLst/>
              <a:cxnLst/>
              <a:rect l="l" t="t" r="r" b="b"/>
              <a:pathLst>
                <a:path w="1013" h="3113" extrusionOk="0">
                  <a:moveTo>
                    <a:pt x="15" y="1"/>
                  </a:moveTo>
                  <a:cubicBezTo>
                    <a:pt x="8" y="1"/>
                    <a:pt x="0" y="8"/>
                    <a:pt x="0" y="15"/>
                  </a:cubicBezTo>
                  <a:cubicBezTo>
                    <a:pt x="334" y="717"/>
                    <a:pt x="655" y="1193"/>
                    <a:pt x="596" y="2015"/>
                  </a:cubicBezTo>
                  <a:cubicBezTo>
                    <a:pt x="572" y="2420"/>
                    <a:pt x="465" y="2848"/>
                    <a:pt x="822" y="3098"/>
                  </a:cubicBezTo>
                  <a:cubicBezTo>
                    <a:pt x="835" y="3109"/>
                    <a:pt x="850" y="3113"/>
                    <a:pt x="864" y="3113"/>
                  </a:cubicBezTo>
                  <a:cubicBezTo>
                    <a:pt x="899" y="3113"/>
                    <a:pt x="932" y="3085"/>
                    <a:pt x="941" y="3051"/>
                  </a:cubicBezTo>
                  <a:cubicBezTo>
                    <a:pt x="1012" y="2789"/>
                    <a:pt x="953" y="2539"/>
                    <a:pt x="929" y="2253"/>
                  </a:cubicBezTo>
                  <a:cubicBezTo>
                    <a:pt x="917" y="1967"/>
                    <a:pt x="917" y="1682"/>
                    <a:pt x="822" y="1408"/>
                  </a:cubicBezTo>
                  <a:cubicBezTo>
                    <a:pt x="655" y="896"/>
                    <a:pt x="262" y="479"/>
                    <a:pt x="24" y="15"/>
                  </a:cubicBezTo>
                  <a:cubicBezTo>
                    <a:pt x="24" y="5"/>
                    <a:pt x="20" y="1"/>
                    <a:pt x="1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41"/>
            <p:cNvSpPr/>
            <p:nvPr/>
          </p:nvSpPr>
          <p:spPr>
            <a:xfrm>
              <a:off x="4538375" y="2199125"/>
              <a:ext cx="36625" cy="14300"/>
            </a:xfrm>
            <a:custGeom>
              <a:avLst/>
              <a:gdLst/>
              <a:ahLst/>
              <a:cxnLst/>
              <a:rect l="l" t="t" r="r" b="b"/>
              <a:pathLst>
                <a:path w="1465" h="572" extrusionOk="0">
                  <a:moveTo>
                    <a:pt x="273" y="0"/>
                  </a:moveTo>
                  <a:cubicBezTo>
                    <a:pt x="115" y="0"/>
                    <a:pt x="0" y="222"/>
                    <a:pt x="166" y="325"/>
                  </a:cubicBezTo>
                  <a:cubicBezTo>
                    <a:pt x="373" y="466"/>
                    <a:pt x="660" y="572"/>
                    <a:pt x="931" y="572"/>
                  </a:cubicBezTo>
                  <a:cubicBezTo>
                    <a:pt x="1051" y="572"/>
                    <a:pt x="1168" y="551"/>
                    <a:pt x="1274" y="504"/>
                  </a:cubicBezTo>
                  <a:cubicBezTo>
                    <a:pt x="1464" y="433"/>
                    <a:pt x="1440" y="171"/>
                    <a:pt x="1226" y="147"/>
                  </a:cubicBezTo>
                  <a:cubicBezTo>
                    <a:pt x="916" y="123"/>
                    <a:pt x="631" y="171"/>
                    <a:pt x="345" y="16"/>
                  </a:cubicBezTo>
                  <a:cubicBezTo>
                    <a:pt x="320" y="5"/>
                    <a:pt x="296" y="0"/>
                    <a:pt x="2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41"/>
            <p:cNvSpPr/>
            <p:nvPr/>
          </p:nvSpPr>
          <p:spPr>
            <a:xfrm>
              <a:off x="4572075" y="2168125"/>
              <a:ext cx="16300" cy="34775"/>
            </a:xfrm>
            <a:custGeom>
              <a:avLst/>
              <a:gdLst/>
              <a:ahLst/>
              <a:cxnLst/>
              <a:rect l="l" t="t" r="r" b="b"/>
              <a:pathLst>
                <a:path w="652" h="1391" extrusionOk="0">
                  <a:moveTo>
                    <a:pt x="622" y="1"/>
                  </a:moveTo>
                  <a:cubicBezTo>
                    <a:pt x="617" y="1"/>
                    <a:pt x="611" y="2"/>
                    <a:pt x="604" y="6"/>
                  </a:cubicBezTo>
                  <a:cubicBezTo>
                    <a:pt x="545" y="101"/>
                    <a:pt x="449" y="137"/>
                    <a:pt x="378" y="232"/>
                  </a:cubicBezTo>
                  <a:cubicBezTo>
                    <a:pt x="318" y="315"/>
                    <a:pt x="283" y="422"/>
                    <a:pt x="247" y="518"/>
                  </a:cubicBezTo>
                  <a:cubicBezTo>
                    <a:pt x="140" y="768"/>
                    <a:pt x="80" y="1018"/>
                    <a:pt x="9" y="1268"/>
                  </a:cubicBezTo>
                  <a:cubicBezTo>
                    <a:pt x="1" y="1340"/>
                    <a:pt x="52" y="1390"/>
                    <a:pt x="101" y="1390"/>
                  </a:cubicBezTo>
                  <a:cubicBezTo>
                    <a:pt x="125" y="1390"/>
                    <a:pt x="148" y="1378"/>
                    <a:pt x="164" y="1351"/>
                  </a:cubicBezTo>
                  <a:cubicBezTo>
                    <a:pt x="283" y="1125"/>
                    <a:pt x="402" y="899"/>
                    <a:pt x="509" y="672"/>
                  </a:cubicBezTo>
                  <a:cubicBezTo>
                    <a:pt x="545" y="589"/>
                    <a:pt x="592" y="494"/>
                    <a:pt x="628" y="399"/>
                  </a:cubicBezTo>
                  <a:cubicBezTo>
                    <a:pt x="652" y="279"/>
                    <a:pt x="604" y="137"/>
                    <a:pt x="640" y="18"/>
                  </a:cubicBezTo>
                  <a:cubicBezTo>
                    <a:pt x="640" y="9"/>
                    <a:pt x="634" y="1"/>
                    <a:pt x="6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41"/>
            <p:cNvSpPr/>
            <p:nvPr/>
          </p:nvSpPr>
          <p:spPr>
            <a:xfrm>
              <a:off x="4580650" y="2081775"/>
              <a:ext cx="16375" cy="76375"/>
            </a:xfrm>
            <a:custGeom>
              <a:avLst/>
              <a:gdLst/>
              <a:ahLst/>
              <a:cxnLst/>
              <a:rect l="l" t="t" r="r" b="b"/>
              <a:pathLst>
                <a:path w="655" h="3055" extrusionOk="0">
                  <a:moveTo>
                    <a:pt x="137" y="0"/>
                  </a:moveTo>
                  <a:cubicBezTo>
                    <a:pt x="70" y="0"/>
                    <a:pt x="0" y="73"/>
                    <a:pt x="47" y="138"/>
                  </a:cubicBezTo>
                  <a:cubicBezTo>
                    <a:pt x="309" y="495"/>
                    <a:pt x="285" y="1138"/>
                    <a:pt x="261" y="1555"/>
                  </a:cubicBezTo>
                  <a:cubicBezTo>
                    <a:pt x="261" y="1805"/>
                    <a:pt x="237" y="2079"/>
                    <a:pt x="226" y="2329"/>
                  </a:cubicBezTo>
                  <a:cubicBezTo>
                    <a:pt x="202" y="2602"/>
                    <a:pt x="297" y="2793"/>
                    <a:pt x="321" y="3055"/>
                  </a:cubicBezTo>
                  <a:cubicBezTo>
                    <a:pt x="321" y="3055"/>
                    <a:pt x="356" y="3055"/>
                    <a:pt x="356" y="3043"/>
                  </a:cubicBezTo>
                  <a:cubicBezTo>
                    <a:pt x="404" y="2757"/>
                    <a:pt x="535" y="2519"/>
                    <a:pt x="583" y="2245"/>
                  </a:cubicBezTo>
                  <a:cubicBezTo>
                    <a:pt x="618" y="1912"/>
                    <a:pt x="654" y="1567"/>
                    <a:pt x="654" y="1233"/>
                  </a:cubicBezTo>
                  <a:cubicBezTo>
                    <a:pt x="654" y="721"/>
                    <a:pt x="583" y="340"/>
                    <a:pt x="190" y="19"/>
                  </a:cubicBezTo>
                  <a:cubicBezTo>
                    <a:pt x="174" y="6"/>
                    <a:pt x="156" y="0"/>
                    <a:pt x="1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41"/>
            <p:cNvSpPr/>
            <p:nvPr/>
          </p:nvSpPr>
          <p:spPr>
            <a:xfrm>
              <a:off x="4501825" y="2038750"/>
              <a:ext cx="72400" cy="37375"/>
            </a:xfrm>
            <a:custGeom>
              <a:avLst/>
              <a:gdLst/>
              <a:ahLst/>
              <a:cxnLst/>
              <a:rect l="l" t="t" r="r" b="b"/>
              <a:pathLst>
                <a:path w="2896" h="1495" extrusionOk="0">
                  <a:moveTo>
                    <a:pt x="104" y="1"/>
                  </a:moveTo>
                  <a:cubicBezTo>
                    <a:pt x="19" y="1"/>
                    <a:pt x="0" y="123"/>
                    <a:pt x="69" y="168"/>
                  </a:cubicBezTo>
                  <a:cubicBezTo>
                    <a:pt x="485" y="418"/>
                    <a:pt x="997" y="537"/>
                    <a:pt x="1426" y="740"/>
                  </a:cubicBezTo>
                  <a:cubicBezTo>
                    <a:pt x="1866" y="954"/>
                    <a:pt x="2283" y="1192"/>
                    <a:pt x="2688" y="1478"/>
                  </a:cubicBezTo>
                  <a:cubicBezTo>
                    <a:pt x="2707" y="1489"/>
                    <a:pt x="2726" y="1494"/>
                    <a:pt x="2744" y="1494"/>
                  </a:cubicBezTo>
                  <a:cubicBezTo>
                    <a:pt x="2836" y="1494"/>
                    <a:pt x="2895" y="1357"/>
                    <a:pt x="2795" y="1287"/>
                  </a:cubicBezTo>
                  <a:cubicBezTo>
                    <a:pt x="2366" y="954"/>
                    <a:pt x="1890" y="692"/>
                    <a:pt x="1390" y="442"/>
                  </a:cubicBezTo>
                  <a:cubicBezTo>
                    <a:pt x="985" y="275"/>
                    <a:pt x="545" y="25"/>
                    <a:pt x="116" y="1"/>
                  </a:cubicBezTo>
                  <a:cubicBezTo>
                    <a:pt x="112" y="1"/>
                    <a:pt x="108" y="1"/>
                    <a:pt x="1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41"/>
            <p:cNvSpPr/>
            <p:nvPr/>
          </p:nvSpPr>
          <p:spPr>
            <a:xfrm>
              <a:off x="4414825" y="2026875"/>
              <a:ext cx="79800" cy="16075"/>
            </a:xfrm>
            <a:custGeom>
              <a:avLst/>
              <a:gdLst/>
              <a:ahLst/>
              <a:cxnLst/>
              <a:rect l="l" t="t" r="r" b="b"/>
              <a:pathLst>
                <a:path w="3192" h="643" extrusionOk="0">
                  <a:moveTo>
                    <a:pt x="108" y="0"/>
                  </a:moveTo>
                  <a:cubicBezTo>
                    <a:pt x="24" y="0"/>
                    <a:pt x="1" y="107"/>
                    <a:pt x="72" y="167"/>
                  </a:cubicBezTo>
                  <a:cubicBezTo>
                    <a:pt x="465" y="465"/>
                    <a:pt x="1048" y="488"/>
                    <a:pt x="1536" y="548"/>
                  </a:cubicBezTo>
                  <a:cubicBezTo>
                    <a:pt x="1855" y="584"/>
                    <a:pt x="2213" y="642"/>
                    <a:pt x="2554" y="642"/>
                  </a:cubicBezTo>
                  <a:cubicBezTo>
                    <a:pt x="2774" y="642"/>
                    <a:pt x="2988" y="618"/>
                    <a:pt x="3179" y="548"/>
                  </a:cubicBezTo>
                  <a:cubicBezTo>
                    <a:pt x="3179" y="524"/>
                    <a:pt x="3191" y="512"/>
                    <a:pt x="3179" y="488"/>
                  </a:cubicBezTo>
                  <a:cubicBezTo>
                    <a:pt x="2787" y="238"/>
                    <a:pt x="2287" y="298"/>
                    <a:pt x="1858" y="274"/>
                  </a:cubicBezTo>
                  <a:cubicBezTo>
                    <a:pt x="1274" y="226"/>
                    <a:pt x="691" y="12"/>
                    <a:pt x="10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41"/>
            <p:cNvSpPr/>
            <p:nvPr/>
          </p:nvSpPr>
          <p:spPr>
            <a:xfrm>
              <a:off x="4381500" y="1989075"/>
              <a:ext cx="25025" cy="33400"/>
            </a:xfrm>
            <a:custGeom>
              <a:avLst/>
              <a:gdLst/>
              <a:ahLst/>
              <a:cxnLst/>
              <a:rect l="l" t="t" r="r" b="b"/>
              <a:pathLst>
                <a:path w="1001" h="1336" extrusionOk="0">
                  <a:moveTo>
                    <a:pt x="964" y="1322"/>
                  </a:moveTo>
                  <a:cubicBezTo>
                    <a:pt x="958" y="1328"/>
                    <a:pt x="958" y="1331"/>
                    <a:pt x="960" y="1331"/>
                  </a:cubicBezTo>
                  <a:cubicBezTo>
                    <a:pt x="961" y="1331"/>
                    <a:pt x="964" y="1328"/>
                    <a:pt x="964" y="1322"/>
                  </a:cubicBezTo>
                  <a:close/>
                  <a:moveTo>
                    <a:pt x="137" y="1"/>
                  </a:moveTo>
                  <a:cubicBezTo>
                    <a:pt x="102" y="1"/>
                    <a:pt x="71" y="24"/>
                    <a:pt x="71" y="48"/>
                  </a:cubicBezTo>
                  <a:cubicBezTo>
                    <a:pt x="0" y="345"/>
                    <a:pt x="214" y="667"/>
                    <a:pt x="369" y="905"/>
                  </a:cubicBezTo>
                  <a:cubicBezTo>
                    <a:pt x="475" y="1064"/>
                    <a:pt x="665" y="1335"/>
                    <a:pt x="882" y="1335"/>
                  </a:cubicBezTo>
                  <a:cubicBezTo>
                    <a:pt x="909" y="1335"/>
                    <a:pt x="937" y="1331"/>
                    <a:pt x="964" y="1322"/>
                  </a:cubicBezTo>
                  <a:cubicBezTo>
                    <a:pt x="1000" y="1095"/>
                    <a:pt x="738" y="893"/>
                    <a:pt x="631" y="703"/>
                  </a:cubicBezTo>
                  <a:cubicBezTo>
                    <a:pt x="488" y="488"/>
                    <a:pt x="393" y="214"/>
                    <a:pt x="191" y="24"/>
                  </a:cubicBezTo>
                  <a:cubicBezTo>
                    <a:pt x="174" y="7"/>
                    <a:pt x="155" y="1"/>
                    <a:pt x="1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41"/>
            <p:cNvSpPr/>
            <p:nvPr/>
          </p:nvSpPr>
          <p:spPr>
            <a:xfrm>
              <a:off x="4384475" y="1968625"/>
              <a:ext cx="20425" cy="15100"/>
            </a:xfrm>
            <a:custGeom>
              <a:avLst/>
              <a:gdLst/>
              <a:ahLst/>
              <a:cxnLst/>
              <a:rect l="l" t="t" r="r" b="b"/>
              <a:pathLst>
                <a:path w="817" h="604" extrusionOk="0">
                  <a:moveTo>
                    <a:pt x="575" y="0"/>
                  </a:moveTo>
                  <a:cubicBezTo>
                    <a:pt x="559" y="0"/>
                    <a:pt x="542" y="3"/>
                    <a:pt x="524" y="8"/>
                  </a:cubicBezTo>
                  <a:cubicBezTo>
                    <a:pt x="369" y="56"/>
                    <a:pt x="238" y="139"/>
                    <a:pt x="119" y="247"/>
                  </a:cubicBezTo>
                  <a:cubicBezTo>
                    <a:pt x="60" y="294"/>
                    <a:pt x="24" y="354"/>
                    <a:pt x="12" y="413"/>
                  </a:cubicBezTo>
                  <a:cubicBezTo>
                    <a:pt x="0" y="473"/>
                    <a:pt x="24" y="532"/>
                    <a:pt x="12" y="592"/>
                  </a:cubicBezTo>
                  <a:cubicBezTo>
                    <a:pt x="0" y="592"/>
                    <a:pt x="12" y="604"/>
                    <a:pt x="24" y="604"/>
                  </a:cubicBezTo>
                  <a:cubicBezTo>
                    <a:pt x="42" y="592"/>
                    <a:pt x="69" y="589"/>
                    <a:pt x="95" y="589"/>
                  </a:cubicBezTo>
                  <a:cubicBezTo>
                    <a:pt x="122" y="589"/>
                    <a:pt x="149" y="592"/>
                    <a:pt x="167" y="592"/>
                  </a:cubicBezTo>
                  <a:cubicBezTo>
                    <a:pt x="226" y="568"/>
                    <a:pt x="274" y="556"/>
                    <a:pt x="322" y="532"/>
                  </a:cubicBezTo>
                  <a:cubicBezTo>
                    <a:pt x="429" y="461"/>
                    <a:pt x="548" y="413"/>
                    <a:pt x="655" y="342"/>
                  </a:cubicBezTo>
                  <a:cubicBezTo>
                    <a:pt x="817" y="245"/>
                    <a:pt x="734" y="0"/>
                    <a:pt x="57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41"/>
            <p:cNvSpPr/>
            <p:nvPr/>
          </p:nvSpPr>
          <p:spPr>
            <a:xfrm>
              <a:off x="4406875" y="1922600"/>
              <a:ext cx="25525" cy="39725"/>
            </a:xfrm>
            <a:custGeom>
              <a:avLst/>
              <a:gdLst/>
              <a:ahLst/>
              <a:cxnLst/>
              <a:rect l="l" t="t" r="r" b="b"/>
              <a:pathLst>
                <a:path w="1021" h="1589" extrusionOk="0">
                  <a:moveTo>
                    <a:pt x="765" y="0"/>
                  </a:moveTo>
                  <a:cubicBezTo>
                    <a:pt x="647" y="0"/>
                    <a:pt x="521" y="89"/>
                    <a:pt x="521" y="230"/>
                  </a:cubicBezTo>
                  <a:cubicBezTo>
                    <a:pt x="521" y="468"/>
                    <a:pt x="509" y="671"/>
                    <a:pt x="378" y="885"/>
                  </a:cubicBezTo>
                  <a:cubicBezTo>
                    <a:pt x="295" y="1076"/>
                    <a:pt x="176" y="1302"/>
                    <a:pt x="45" y="1457"/>
                  </a:cubicBezTo>
                  <a:cubicBezTo>
                    <a:pt x="0" y="1512"/>
                    <a:pt x="39" y="1589"/>
                    <a:pt x="102" y="1589"/>
                  </a:cubicBezTo>
                  <a:cubicBezTo>
                    <a:pt x="107" y="1589"/>
                    <a:pt x="111" y="1588"/>
                    <a:pt x="116" y="1588"/>
                  </a:cubicBezTo>
                  <a:cubicBezTo>
                    <a:pt x="414" y="1504"/>
                    <a:pt x="652" y="1373"/>
                    <a:pt x="807" y="1087"/>
                  </a:cubicBezTo>
                  <a:cubicBezTo>
                    <a:pt x="950" y="814"/>
                    <a:pt x="1021" y="480"/>
                    <a:pt x="961" y="171"/>
                  </a:cubicBezTo>
                  <a:cubicBezTo>
                    <a:pt x="941" y="52"/>
                    <a:pt x="855" y="0"/>
                    <a:pt x="7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41"/>
            <p:cNvSpPr/>
            <p:nvPr/>
          </p:nvSpPr>
          <p:spPr>
            <a:xfrm>
              <a:off x="3403975" y="1737400"/>
              <a:ext cx="77425" cy="11300"/>
            </a:xfrm>
            <a:custGeom>
              <a:avLst/>
              <a:gdLst/>
              <a:ahLst/>
              <a:cxnLst/>
              <a:rect l="l" t="t" r="r" b="b"/>
              <a:pathLst>
                <a:path w="3097" h="452" extrusionOk="0">
                  <a:moveTo>
                    <a:pt x="1112" y="1"/>
                  </a:moveTo>
                  <a:cubicBezTo>
                    <a:pt x="734" y="1"/>
                    <a:pt x="340" y="60"/>
                    <a:pt x="60" y="304"/>
                  </a:cubicBezTo>
                  <a:cubicBezTo>
                    <a:pt x="1" y="340"/>
                    <a:pt x="49" y="435"/>
                    <a:pt x="120" y="447"/>
                  </a:cubicBezTo>
                  <a:cubicBezTo>
                    <a:pt x="171" y="450"/>
                    <a:pt x="222" y="452"/>
                    <a:pt x="273" y="452"/>
                  </a:cubicBezTo>
                  <a:cubicBezTo>
                    <a:pt x="711" y="452"/>
                    <a:pt x="1149" y="337"/>
                    <a:pt x="1596" y="337"/>
                  </a:cubicBezTo>
                  <a:cubicBezTo>
                    <a:pt x="1632" y="337"/>
                    <a:pt x="1667" y="338"/>
                    <a:pt x="1703" y="340"/>
                  </a:cubicBezTo>
                  <a:cubicBezTo>
                    <a:pt x="1971" y="355"/>
                    <a:pt x="2278" y="419"/>
                    <a:pt x="2570" y="419"/>
                  </a:cubicBezTo>
                  <a:cubicBezTo>
                    <a:pt x="2733" y="419"/>
                    <a:pt x="2892" y="399"/>
                    <a:pt x="3037" y="340"/>
                  </a:cubicBezTo>
                  <a:cubicBezTo>
                    <a:pt x="3085" y="328"/>
                    <a:pt x="3097" y="268"/>
                    <a:pt x="3061" y="256"/>
                  </a:cubicBezTo>
                  <a:cubicBezTo>
                    <a:pt x="2620" y="42"/>
                    <a:pt x="1989" y="42"/>
                    <a:pt x="1513" y="18"/>
                  </a:cubicBezTo>
                  <a:cubicBezTo>
                    <a:pt x="1386" y="9"/>
                    <a:pt x="1250" y="1"/>
                    <a:pt x="11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41"/>
            <p:cNvSpPr/>
            <p:nvPr/>
          </p:nvSpPr>
          <p:spPr>
            <a:xfrm>
              <a:off x="3360525" y="1752100"/>
              <a:ext cx="44300" cy="109100"/>
            </a:xfrm>
            <a:custGeom>
              <a:avLst/>
              <a:gdLst/>
              <a:ahLst/>
              <a:cxnLst/>
              <a:rect l="l" t="t" r="r" b="b"/>
              <a:pathLst>
                <a:path w="1772" h="4364" extrusionOk="0">
                  <a:moveTo>
                    <a:pt x="1735" y="1"/>
                  </a:moveTo>
                  <a:cubicBezTo>
                    <a:pt x="1728" y="1"/>
                    <a:pt x="1721" y="4"/>
                    <a:pt x="1715" y="14"/>
                  </a:cubicBezTo>
                  <a:cubicBezTo>
                    <a:pt x="465" y="764"/>
                    <a:pt x="1" y="2788"/>
                    <a:pt x="155" y="4145"/>
                  </a:cubicBezTo>
                  <a:cubicBezTo>
                    <a:pt x="167" y="4289"/>
                    <a:pt x="283" y="4364"/>
                    <a:pt x="392" y="4364"/>
                  </a:cubicBezTo>
                  <a:cubicBezTo>
                    <a:pt x="500" y="4364"/>
                    <a:pt x="602" y="4292"/>
                    <a:pt x="596" y="4145"/>
                  </a:cubicBezTo>
                  <a:cubicBezTo>
                    <a:pt x="548" y="2716"/>
                    <a:pt x="727" y="1145"/>
                    <a:pt x="1763" y="49"/>
                  </a:cubicBezTo>
                  <a:cubicBezTo>
                    <a:pt x="1772" y="32"/>
                    <a:pt x="1754" y="1"/>
                    <a:pt x="17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41"/>
            <p:cNvSpPr/>
            <p:nvPr/>
          </p:nvSpPr>
          <p:spPr>
            <a:xfrm>
              <a:off x="3369450" y="1860175"/>
              <a:ext cx="325" cy="325"/>
            </a:xfrm>
            <a:custGeom>
              <a:avLst/>
              <a:gdLst/>
              <a:ahLst/>
              <a:cxnLst/>
              <a:rect l="l" t="t" r="r" b="b"/>
              <a:pathLst>
                <a:path w="13" h="13" extrusionOk="0">
                  <a:moveTo>
                    <a:pt x="1" y="1"/>
                  </a:moveTo>
                  <a:lnTo>
                    <a:pt x="1" y="13"/>
                  </a:lnTo>
                  <a:cubicBezTo>
                    <a:pt x="13" y="13"/>
                    <a:pt x="13" y="1"/>
                    <a:pt x="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41"/>
            <p:cNvSpPr/>
            <p:nvPr/>
          </p:nvSpPr>
          <p:spPr>
            <a:xfrm>
              <a:off x="3368275" y="1867525"/>
              <a:ext cx="35425" cy="91125"/>
            </a:xfrm>
            <a:custGeom>
              <a:avLst/>
              <a:gdLst/>
              <a:ahLst/>
              <a:cxnLst/>
              <a:rect l="l" t="t" r="r" b="b"/>
              <a:pathLst>
                <a:path w="1417" h="3645" extrusionOk="0">
                  <a:moveTo>
                    <a:pt x="110" y="0"/>
                  </a:moveTo>
                  <a:cubicBezTo>
                    <a:pt x="72" y="0"/>
                    <a:pt x="36" y="18"/>
                    <a:pt x="36" y="64"/>
                  </a:cubicBezTo>
                  <a:cubicBezTo>
                    <a:pt x="0" y="719"/>
                    <a:pt x="334" y="1552"/>
                    <a:pt x="512" y="2195"/>
                  </a:cubicBezTo>
                  <a:cubicBezTo>
                    <a:pt x="643" y="2683"/>
                    <a:pt x="822" y="3433"/>
                    <a:pt x="1334" y="3636"/>
                  </a:cubicBezTo>
                  <a:cubicBezTo>
                    <a:pt x="1344" y="3642"/>
                    <a:pt x="1353" y="3644"/>
                    <a:pt x="1361" y="3644"/>
                  </a:cubicBezTo>
                  <a:cubicBezTo>
                    <a:pt x="1401" y="3644"/>
                    <a:pt x="1417" y="3582"/>
                    <a:pt x="1417" y="3552"/>
                  </a:cubicBezTo>
                  <a:cubicBezTo>
                    <a:pt x="1357" y="3219"/>
                    <a:pt x="1155" y="2957"/>
                    <a:pt x="1036" y="2636"/>
                  </a:cubicBezTo>
                  <a:cubicBezTo>
                    <a:pt x="917" y="2290"/>
                    <a:pt x="822" y="1957"/>
                    <a:pt x="750" y="1600"/>
                  </a:cubicBezTo>
                  <a:cubicBezTo>
                    <a:pt x="631" y="1076"/>
                    <a:pt x="584" y="350"/>
                    <a:pt x="143" y="4"/>
                  </a:cubicBezTo>
                  <a:cubicBezTo>
                    <a:pt x="132" y="2"/>
                    <a:pt x="121" y="0"/>
                    <a:pt x="1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41"/>
            <p:cNvSpPr/>
            <p:nvPr/>
          </p:nvSpPr>
          <p:spPr>
            <a:xfrm>
              <a:off x="3403975" y="1956925"/>
              <a:ext cx="18500" cy="11275"/>
            </a:xfrm>
            <a:custGeom>
              <a:avLst/>
              <a:gdLst/>
              <a:ahLst/>
              <a:cxnLst/>
              <a:rect l="l" t="t" r="r" b="b"/>
              <a:pathLst>
                <a:path w="740" h="451" extrusionOk="0">
                  <a:moveTo>
                    <a:pt x="84" y="0"/>
                  </a:moveTo>
                  <a:cubicBezTo>
                    <a:pt x="25" y="12"/>
                    <a:pt x="1" y="60"/>
                    <a:pt x="25" y="95"/>
                  </a:cubicBezTo>
                  <a:cubicBezTo>
                    <a:pt x="60" y="191"/>
                    <a:pt x="108" y="310"/>
                    <a:pt x="227" y="357"/>
                  </a:cubicBezTo>
                  <a:cubicBezTo>
                    <a:pt x="287" y="393"/>
                    <a:pt x="346" y="405"/>
                    <a:pt x="406" y="429"/>
                  </a:cubicBezTo>
                  <a:cubicBezTo>
                    <a:pt x="446" y="444"/>
                    <a:pt x="475" y="450"/>
                    <a:pt x="503" y="450"/>
                  </a:cubicBezTo>
                  <a:cubicBezTo>
                    <a:pt x="541" y="450"/>
                    <a:pt x="577" y="438"/>
                    <a:pt x="632" y="417"/>
                  </a:cubicBezTo>
                  <a:cubicBezTo>
                    <a:pt x="739" y="369"/>
                    <a:pt x="715" y="226"/>
                    <a:pt x="656" y="143"/>
                  </a:cubicBezTo>
                  <a:cubicBezTo>
                    <a:pt x="596" y="72"/>
                    <a:pt x="453" y="48"/>
                    <a:pt x="358" y="12"/>
                  </a:cubicBezTo>
                  <a:cubicBezTo>
                    <a:pt x="327" y="3"/>
                    <a:pt x="293" y="1"/>
                    <a:pt x="258" y="1"/>
                  </a:cubicBezTo>
                  <a:cubicBezTo>
                    <a:pt x="220" y="1"/>
                    <a:pt x="181" y="4"/>
                    <a:pt x="144" y="4"/>
                  </a:cubicBezTo>
                  <a:cubicBezTo>
                    <a:pt x="123" y="4"/>
                    <a:pt x="103" y="3"/>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41"/>
            <p:cNvSpPr/>
            <p:nvPr/>
          </p:nvSpPr>
          <p:spPr>
            <a:xfrm>
              <a:off x="4227925" y="2134100"/>
              <a:ext cx="43150" cy="156000"/>
            </a:xfrm>
            <a:custGeom>
              <a:avLst/>
              <a:gdLst/>
              <a:ahLst/>
              <a:cxnLst/>
              <a:rect l="l" t="t" r="r" b="b"/>
              <a:pathLst>
                <a:path w="1726" h="6240" extrusionOk="0">
                  <a:moveTo>
                    <a:pt x="237" y="0"/>
                  </a:moveTo>
                  <a:cubicBezTo>
                    <a:pt x="110" y="0"/>
                    <a:pt x="1" y="168"/>
                    <a:pt x="118" y="295"/>
                  </a:cubicBezTo>
                  <a:cubicBezTo>
                    <a:pt x="1452" y="1795"/>
                    <a:pt x="1547" y="4284"/>
                    <a:pt x="1333" y="6189"/>
                  </a:cubicBezTo>
                  <a:cubicBezTo>
                    <a:pt x="1318" y="6225"/>
                    <a:pt x="1339" y="6239"/>
                    <a:pt x="1366" y="6239"/>
                  </a:cubicBezTo>
                  <a:cubicBezTo>
                    <a:pt x="1383" y="6239"/>
                    <a:pt x="1402" y="6234"/>
                    <a:pt x="1416" y="6224"/>
                  </a:cubicBezTo>
                  <a:cubicBezTo>
                    <a:pt x="1726" y="5808"/>
                    <a:pt x="1666" y="5343"/>
                    <a:pt x="1678" y="4831"/>
                  </a:cubicBezTo>
                  <a:cubicBezTo>
                    <a:pt x="1690" y="4177"/>
                    <a:pt x="1678" y="3522"/>
                    <a:pt x="1595" y="2867"/>
                  </a:cubicBezTo>
                  <a:cubicBezTo>
                    <a:pt x="1440" y="1843"/>
                    <a:pt x="1083" y="819"/>
                    <a:pt x="357" y="57"/>
                  </a:cubicBezTo>
                  <a:cubicBezTo>
                    <a:pt x="319" y="17"/>
                    <a:pt x="278" y="0"/>
                    <a:pt x="2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41"/>
            <p:cNvSpPr/>
            <p:nvPr/>
          </p:nvSpPr>
          <p:spPr>
            <a:xfrm>
              <a:off x="4221950" y="2139975"/>
              <a:ext cx="27700" cy="142925"/>
            </a:xfrm>
            <a:custGeom>
              <a:avLst/>
              <a:gdLst/>
              <a:ahLst/>
              <a:cxnLst/>
              <a:rect l="l" t="t" r="r" b="b"/>
              <a:pathLst>
                <a:path w="1108" h="5717" extrusionOk="0">
                  <a:moveTo>
                    <a:pt x="119" y="1"/>
                  </a:moveTo>
                  <a:cubicBezTo>
                    <a:pt x="107" y="1"/>
                    <a:pt x="60" y="1"/>
                    <a:pt x="60" y="36"/>
                  </a:cubicBezTo>
                  <a:cubicBezTo>
                    <a:pt x="0" y="929"/>
                    <a:pt x="262" y="1858"/>
                    <a:pt x="274" y="2751"/>
                  </a:cubicBezTo>
                  <a:cubicBezTo>
                    <a:pt x="298" y="3727"/>
                    <a:pt x="24" y="4692"/>
                    <a:pt x="72" y="5644"/>
                  </a:cubicBezTo>
                  <a:cubicBezTo>
                    <a:pt x="72" y="5686"/>
                    <a:pt x="109" y="5716"/>
                    <a:pt x="145" y="5716"/>
                  </a:cubicBezTo>
                  <a:cubicBezTo>
                    <a:pt x="169" y="5716"/>
                    <a:pt x="193" y="5702"/>
                    <a:pt x="203" y="5668"/>
                  </a:cubicBezTo>
                  <a:cubicBezTo>
                    <a:pt x="1108" y="4025"/>
                    <a:pt x="738" y="1679"/>
                    <a:pt x="11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41"/>
            <p:cNvSpPr/>
            <p:nvPr/>
          </p:nvSpPr>
          <p:spPr>
            <a:xfrm>
              <a:off x="4221350" y="2268225"/>
              <a:ext cx="47225" cy="28325"/>
            </a:xfrm>
            <a:custGeom>
              <a:avLst/>
              <a:gdLst/>
              <a:ahLst/>
              <a:cxnLst/>
              <a:rect l="l" t="t" r="r" b="b"/>
              <a:pathLst>
                <a:path w="1889" h="1133" extrusionOk="0">
                  <a:moveTo>
                    <a:pt x="301" y="0"/>
                  </a:moveTo>
                  <a:cubicBezTo>
                    <a:pt x="276" y="0"/>
                    <a:pt x="248" y="12"/>
                    <a:pt x="227" y="38"/>
                  </a:cubicBezTo>
                  <a:cubicBezTo>
                    <a:pt x="0" y="395"/>
                    <a:pt x="36" y="812"/>
                    <a:pt x="441" y="1002"/>
                  </a:cubicBezTo>
                  <a:cubicBezTo>
                    <a:pt x="613" y="1085"/>
                    <a:pt x="834" y="1132"/>
                    <a:pt x="1055" y="1132"/>
                  </a:cubicBezTo>
                  <a:cubicBezTo>
                    <a:pt x="1308" y="1132"/>
                    <a:pt x="1561" y="1071"/>
                    <a:pt x="1739" y="931"/>
                  </a:cubicBezTo>
                  <a:cubicBezTo>
                    <a:pt x="1889" y="800"/>
                    <a:pt x="1744" y="595"/>
                    <a:pt x="1582" y="595"/>
                  </a:cubicBezTo>
                  <a:cubicBezTo>
                    <a:pt x="1538" y="595"/>
                    <a:pt x="1494" y="610"/>
                    <a:pt x="1453" y="645"/>
                  </a:cubicBezTo>
                  <a:cubicBezTo>
                    <a:pt x="1333" y="749"/>
                    <a:pt x="1109" y="789"/>
                    <a:pt x="907" y="789"/>
                  </a:cubicBezTo>
                  <a:cubicBezTo>
                    <a:pt x="810" y="789"/>
                    <a:pt x="717" y="780"/>
                    <a:pt x="643" y="764"/>
                  </a:cubicBezTo>
                  <a:cubicBezTo>
                    <a:pt x="262" y="693"/>
                    <a:pt x="286" y="407"/>
                    <a:pt x="358" y="97"/>
                  </a:cubicBezTo>
                  <a:cubicBezTo>
                    <a:pt x="380" y="37"/>
                    <a:pt x="345" y="0"/>
                    <a:pt x="30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41"/>
            <p:cNvSpPr/>
            <p:nvPr/>
          </p:nvSpPr>
          <p:spPr>
            <a:xfrm>
              <a:off x="4173125" y="2103925"/>
              <a:ext cx="55100" cy="25350"/>
            </a:xfrm>
            <a:custGeom>
              <a:avLst/>
              <a:gdLst/>
              <a:ahLst/>
              <a:cxnLst/>
              <a:rect l="l" t="t" r="r" b="b"/>
              <a:pathLst>
                <a:path w="2204" h="1014" extrusionOk="0">
                  <a:moveTo>
                    <a:pt x="404" y="1"/>
                  </a:moveTo>
                  <a:cubicBezTo>
                    <a:pt x="271" y="1"/>
                    <a:pt x="144" y="31"/>
                    <a:pt x="36" y="109"/>
                  </a:cubicBezTo>
                  <a:cubicBezTo>
                    <a:pt x="1" y="121"/>
                    <a:pt x="1" y="145"/>
                    <a:pt x="36" y="169"/>
                  </a:cubicBezTo>
                  <a:cubicBezTo>
                    <a:pt x="310" y="347"/>
                    <a:pt x="715" y="371"/>
                    <a:pt x="1036" y="478"/>
                  </a:cubicBezTo>
                  <a:cubicBezTo>
                    <a:pt x="1417" y="609"/>
                    <a:pt x="1870" y="776"/>
                    <a:pt x="2203" y="1014"/>
                  </a:cubicBezTo>
                  <a:lnTo>
                    <a:pt x="2203" y="1002"/>
                  </a:lnTo>
                  <a:cubicBezTo>
                    <a:pt x="1894" y="621"/>
                    <a:pt x="1596" y="371"/>
                    <a:pt x="1132" y="192"/>
                  </a:cubicBezTo>
                  <a:cubicBezTo>
                    <a:pt x="929" y="107"/>
                    <a:pt x="656" y="1"/>
                    <a:pt x="4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41"/>
            <p:cNvSpPr/>
            <p:nvPr/>
          </p:nvSpPr>
          <p:spPr>
            <a:xfrm>
              <a:off x="4129975" y="2105525"/>
              <a:ext cx="50025" cy="85225"/>
            </a:xfrm>
            <a:custGeom>
              <a:avLst/>
              <a:gdLst/>
              <a:ahLst/>
              <a:cxnLst/>
              <a:rect l="l" t="t" r="r" b="b"/>
              <a:pathLst>
                <a:path w="2001" h="3409" extrusionOk="0">
                  <a:moveTo>
                    <a:pt x="1763" y="1"/>
                  </a:moveTo>
                  <a:cubicBezTo>
                    <a:pt x="1407" y="1"/>
                    <a:pt x="1053" y="573"/>
                    <a:pt x="893" y="783"/>
                  </a:cubicBezTo>
                  <a:cubicBezTo>
                    <a:pt x="357" y="1510"/>
                    <a:pt x="12" y="2391"/>
                    <a:pt x="0" y="3319"/>
                  </a:cubicBezTo>
                  <a:cubicBezTo>
                    <a:pt x="0" y="3374"/>
                    <a:pt x="59" y="3409"/>
                    <a:pt x="111" y="3409"/>
                  </a:cubicBezTo>
                  <a:cubicBezTo>
                    <a:pt x="150" y="3409"/>
                    <a:pt x="186" y="3389"/>
                    <a:pt x="191" y="3343"/>
                  </a:cubicBezTo>
                  <a:cubicBezTo>
                    <a:pt x="298" y="2617"/>
                    <a:pt x="524" y="1914"/>
                    <a:pt x="893" y="1295"/>
                  </a:cubicBezTo>
                  <a:cubicBezTo>
                    <a:pt x="1043" y="1064"/>
                    <a:pt x="1529" y="161"/>
                    <a:pt x="1884" y="161"/>
                  </a:cubicBezTo>
                  <a:cubicBezTo>
                    <a:pt x="1895" y="161"/>
                    <a:pt x="1906" y="162"/>
                    <a:pt x="1917" y="164"/>
                  </a:cubicBezTo>
                  <a:cubicBezTo>
                    <a:pt x="1977" y="164"/>
                    <a:pt x="2000" y="105"/>
                    <a:pt x="1965" y="69"/>
                  </a:cubicBezTo>
                  <a:cubicBezTo>
                    <a:pt x="1898" y="21"/>
                    <a:pt x="1831" y="1"/>
                    <a:pt x="176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41"/>
            <p:cNvSpPr/>
            <p:nvPr/>
          </p:nvSpPr>
          <p:spPr>
            <a:xfrm>
              <a:off x="4133350" y="2141500"/>
              <a:ext cx="96350" cy="47700"/>
            </a:xfrm>
            <a:custGeom>
              <a:avLst/>
              <a:gdLst/>
              <a:ahLst/>
              <a:cxnLst/>
              <a:rect l="l" t="t" r="r" b="b"/>
              <a:pathLst>
                <a:path w="3854" h="1908" extrusionOk="0">
                  <a:moveTo>
                    <a:pt x="3518" y="0"/>
                  </a:moveTo>
                  <a:cubicBezTo>
                    <a:pt x="2931" y="0"/>
                    <a:pt x="2290" y="368"/>
                    <a:pt x="1758" y="606"/>
                  </a:cubicBezTo>
                  <a:cubicBezTo>
                    <a:pt x="1103" y="928"/>
                    <a:pt x="508" y="1309"/>
                    <a:pt x="20" y="1856"/>
                  </a:cubicBezTo>
                  <a:cubicBezTo>
                    <a:pt x="0" y="1886"/>
                    <a:pt x="13" y="1907"/>
                    <a:pt x="31" y="1907"/>
                  </a:cubicBezTo>
                  <a:cubicBezTo>
                    <a:pt x="35" y="1907"/>
                    <a:pt x="40" y="1906"/>
                    <a:pt x="44" y="1904"/>
                  </a:cubicBezTo>
                  <a:cubicBezTo>
                    <a:pt x="592" y="1523"/>
                    <a:pt x="1211" y="1249"/>
                    <a:pt x="1830" y="963"/>
                  </a:cubicBezTo>
                  <a:cubicBezTo>
                    <a:pt x="2437" y="690"/>
                    <a:pt x="3175" y="571"/>
                    <a:pt x="3747" y="225"/>
                  </a:cubicBezTo>
                  <a:cubicBezTo>
                    <a:pt x="3854" y="166"/>
                    <a:pt x="3794" y="35"/>
                    <a:pt x="3687" y="11"/>
                  </a:cubicBezTo>
                  <a:cubicBezTo>
                    <a:pt x="3631" y="4"/>
                    <a:pt x="3575" y="0"/>
                    <a:pt x="351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41"/>
            <p:cNvSpPr/>
            <p:nvPr/>
          </p:nvSpPr>
          <p:spPr>
            <a:xfrm>
              <a:off x="4220875" y="2106725"/>
              <a:ext cx="37400" cy="22750"/>
            </a:xfrm>
            <a:custGeom>
              <a:avLst/>
              <a:gdLst/>
              <a:ahLst/>
              <a:cxnLst/>
              <a:rect l="l" t="t" r="r" b="b"/>
              <a:pathLst>
                <a:path w="1496" h="910" extrusionOk="0">
                  <a:moveTo>
                    <a:pt x="1304" y="1"/>
                  </a:moveTo>
                  <a:cubicBezTo>
                    <a:pt x="1091" y="1"/>
                    <a:pt x="835" y="202"/>
                    <a:pt x="686" y="295"/>
                  </a:cubicBezTo>
                  <a:cubicBezTo>
                    <a:pt x="460" y="426"/>
                    <a:pt x="150" y="592"/>
                    <a:pt x="19" y="830"/>
                  </a:cubicBezTo>
                  <a:cubicBezTo>
                    <a:pt x="1" y="877"/>
                    <a:pt x="34" y="909"/>
                    <a:pt x="72" y="909"/>
                  </a:cubicBezTo>
                  <a:cubicBezTo>
                    <a:pt x="82" y="909"/>
                    <a:pt x="93" y="907"/>
                    <a:pt x="103" y="902"/>
                  </a:cubicBezTo>
                  <a:cubicBezTo>
                    <a:pt x="305" y="735"/>
                    <a:pt x="543" y="569"/>
                    <a:pt x="805" y="449"/>
                  </a:cubicBezTo>
                  <a:cubicBezTo>
                    <a:pt x="1008" y="354"/>
                    <a:pt x="1329" y="319"/>
                    <a:pt x="1484" y="116"/>
                  </a:cubicBezTo>
                  <a:cubicBezTo>
                    <a:pt x="1496" y="92"/>
                    <a:pt x="1484" y="68"/>
                    <a:pt x="1472" y="57"/>
                  </a:cubicBezTo>
                  <a:cubicBezTo>
                    <a:pt x="1422" y="17"/>
                    <a:pt x="1365" y="1"/>
                    <a:pt x="13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41"/>
            <p:cNvSpPr/>
            <p:nvPr/>
          </p:nvSpPr>
          <p:spPr>
            <a:xfrm>
              <a:off x="4249925" y="2104725"/>
              <a:ext cx="68950" cy="63625"/>
            </a:xfrm>
            <a:custGeom>
              <a:avLst/>
              <a:gdLst/>
              <a:ahLst/>
              <a:cxnLst/>
              <a:rect l="l" t="t" r="r" b="b"/>
              <a:pathLst>
                <a:path w="2758" h="2545" extrusionOk="0">
                  <a:moveTo>
                    <a:pt x="400" y="0"/>
                  </a:moveTo>
                  <a:cubicBezTo>
                    <a:pt x="222" y="0"/>
                    <a:pt x="75" y="60"/>
                    <a:pt x="0" y="220"/>
                  </a:cubicBezTo>
                  <a:cubicBezTo>
                    <a:pt x="12" y="220"/>
                    <a:pt x="12" y="232"/>
                    <a:pt x="24" y="256"/>
                  </a:cubicBezTo>
                  <a:cubicBezTo>
                    <a:pt x="179" y="399"/>
                    <a:pt x="370" y="339"/>
                    <a:pt x="560" y="387"/>
                  </a:cubicBezTo>
                  <a:cubicBezTo>
                    <a:pt x="905" y="458"/>
                    <a:pt x="1203" y="625"/>
                    <a:pt x="1453" y="851"/>
                  </a:cubicBezTo>
                  <a:cubicBezTo>
                    <a:pt x="1941" y="1244"/>
                    <a:pt x="2275" y="1780"/>
                    <a:pt x="2394" y="2411"/>
                  </a:cubicBezTo>
                  <a:cubicBezTo>
                    <a:pt x="2410" y="2502"/>
                    <a:pt x="2486" y="2545"/>
                    <a:pt x="2564" y="2545"/>
                  </a:cubicBezTo>
                  <a:cubicBezTo>
                    <a:pt x="2660" y="2545"/>
                    <a:pt x="2757" y="2481"/>
                    <a:pt x="2751" y="2363"/>
                  </a:cubicBezTo>
                  <a:cubicBezTo>
                    <a:pt x="2703" y="1625"/>
                    <a:pt x="2215" y="922"/>
                    <a:pt x="1620" y="494"/>
                  </a:cubicBezTo>
                  <a:cubicBezTo>
                    <a:pt x="1411" y="335"/>
                    <a:pt x="820" y="0"/>
                    <a:pt x="4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41"/>
            <p:cNvSpPr/>
            <p:nvPr/>
          </p:nvSpPr>
          <p:spPr>
            <a:xfrm>
              <a:off x="4226100" y="2135525"/>
              <a:ext cx="92200" cy="32625"/>
            </a:xfrm>
            <a:custGeom>
              <a:avLst/>
              <a:gdLst/>
              <a:ahLst/>
              <a:cxnLst/>
              <a:rect l="l" t="t" r="r" b="b"/>
              <a:pathLst>
                <a:path w="3688" h="1305" extrusionOk="0">
                  <a:moveTo>
                    <a:pt x="878" y="1"/>
                  </a:moveTo>
                  <a:cubicBezTo>
                    <a:pt x="565" y="1"/>
                    <a:pt x="267" y="62"/>
                    <a:pt x="25" y="226"/>
                  </a:cubicBezTo>
                  <a:cubicBezTo>
                    <a:pt x="1" y="250"/>
                    <a:pt x="1" y="310"/>
                    <a:pt x="37" y="333"/>
                  </a:cubicBezTo>
                  <a:cubicBezTo>
                    <a:pt x="644" y="488"/>
                    <a:pt x="1299" y="381"/>
                    <a:pt x="1930" y="548"/>
                  </a:cubicBezTo>
                  <a:cubicBezTo>
                    <a:pt x="2442" y="679"/>
                    <a:pt x="3156" y="833"/>
                    <a:pt x="3478" y="1262"/>
                  </a:cubicBezTo>
                  <a:cubicBezTo>
                    <a:pt x="3503" y="1291"/>
                    <a:pt x="3538" y="1304"/>
                    <a:pt x="3572" y="1304"/>
                  </a:cubicBezTo>
                  <a:cubicBezTo>
                    <a:pt x="3633" y="1304"/>
                    <a:pt x="3687" y="1260"/>
                    <a:pt x="3656" y="1191"/>
                  </a:cubicBezTo>
                  <a:cubicBezTo>
                    <a:pt x="3466" y="667"/>
                    <a:pt x="2823" y="464"/>
                    <a:pt x="2335" y="298"/>
                  </a:cubicBezTo>
                  <a:cubicBezTo>
                    <a:pt x="1924" y="158"/>
                    <a:pt x="1382" y="1"/>
                    <a:pt x="8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41"/>
            <p:cNvSpPr/>
            <p:nvPr/>
          </p:nvSpPr>
          <p:spPr>
            <a:xfrm>
              <a:off x="4147225" y="2058025"/>
              <a:ext cx="90225" cy="64100"/>
            </a:xfrm>
            <a:custGeom>
              <a:avLst/>
              <a:gdLst/>
              <a:ahLst/>
              <a:cxnLst/>
              <a:rect l="l" t="t" r="r" b="b"/>
              <a:pathLst>
                <a:path w="3609" h="2564" extrusionOk="0">
                  <a:moveTo>
                    <a:pt x="890" y="1"/>
                  </a:moveTo>
                  <a:cubicBezTo>
                    <a:pt x="574" y="1"/>
                    <a:pt x="279" y="75"/>
                    <a:pt x="60" y="254"/>
                  </a:cubicBezTo>
                  <a:cubicBezTo>
                    <a:pt x="1" y="302"/>
                    <a:pt x="60" y="397"/>
                    <a:pt x="120" y="409"/>
                  </a:cubicBezTo>
                  <a:cubicBezTo>
                    <a:pt x="156" y="412"/>
                    <a:pt x="192" y="413"/>
                    <a:pt x="228" y="413"/>
                  </a:cubicBezTo>
                  <a:cubicBezTo>
                    <a:pt x="473" y="413"/>
                    <a:pt x="708" y="358"/>
                    <a:pt x="961" y="358"/>
                  </a:cubicBezTo>
                  <a:cubicBezTo>
                    <a:pt x="998" y="358"/>
                    <a:pt x="1035" y="359"/>
                    <a:pt x="1072" y="362"/>
                  </a:cubicBezTo>
                  <a:cubicBezTo>
                    <a:pt x="1501" y="397"/>
                    <a:pt x="1977" y="540"/>
                    <a:pt x="2323" y="826"/>
                  </a:cubicBezTo>
                  <a:cubicBezTo>
                    <a:pt x="2751" y="1183"/>
                    <a:pt x="3275" y="1897"/>
                    <a:pt x="3239" y="2481"/>
                  </a:cubicBezTo>
                  <a:cubicBezTo>
                    <a:pt x="3239" y="2533"/>
                    <a:pt x="3289" y="2563"/>
                    <a:pt x="3337" y="2563"/>
                  </a:cubicBezTo>
                  <a:cubicBezTo>
                    <a:pt x="3378" y="2563"/>
                    <a:pt x="3419" y="2542"/>
                    <a:pt x="3430" y="2493"/>
                  </a:cubicBezTo>
                  <a:cubicBezTo>
                    <a:pt x="3608" y="1766"/>
                    <a:pt x="3037" y="933"/>
                    <a:pt x="2453" y="516"/>
                  </a:cubicBezTo>
                  <a:cubicBezTo>
                    <a:pt x="2080" y="234"/>
                    <a:pt x="1452" y="1"/>
                    <a:pt x="8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41"/>
            <p:cNvSpPr/>
            <p:nvPr/>
          </p:nvSpPr>
          <p:spPr>
            <a:xfrm>
              <a:off x="4149325" y="2064375"/>
              <a:ext cx="69925" cy="54575"/>
            </a:xfrm>
            <a:custGeom>
              <a:avLst/>
              <a:gdLst/>
              <a:ahLst/>
              <a:cxnLst/>
              <a:rect l="l" t="t" r="r" b="b"/>
              <a:pathLst>
                <a:path w="2797" h="2183" extrusionOk="0">
                  <a:moveTo>
                    <a:pt x="271" y="0"/>
                  </a:moveTo>
                  <a:cubicBezTo>
                    <a:pt x="175" y="0"/>
                    <a:pt x="86" y="31"/>
                    <a:pt x="12" y="108"/>
                  </a:cubicBezTo>
                  <a:cubicBezTo>
                    <a:pt x="12" y="108"/>
                    <a:pt x="0" y="119"/>
                    <a:pt x="12" y="143"/>
                  </a:cubicBezTo>
                  <a:cubicBezTo>
                    <a:pt x="119" y="286"/>
                    <a:pt x="274" y="346"/>
                    <a:pt x="429" y="441"/>
                  </a:cubicBezTo>
                  <a:cubicBezTo>
                    <a:pt x="703" y="596"/>
                    <a:pt x="941" y="798"/>
                    <a:pt x="1191" y="977"/>
                  </a:cubicBezTo>
                  <a:cubicBezTo>
                    <a:pt x="1477" y="1167"/>
                    <a:pt x="1786" y="1334"/>
                    <a:pt x="2036" y="1572"/>
                  </a:cubicBezTo>
                  <a:cubicBezTo>
                    <a:pt x="2262" y="1774"/>
                    <a:pt x="2441" y="2048"/>
                    <a:pt x="2703" y="2179"/>
                  </a:cubicBezTo>
                  <a:cubicBezTo>
                    <a:pt x="2711" y="2181"/>
                    <a:pt x="2719" y="2182"/>
                    <a:pt x="2727" y="2182"/>
                  </a:cubicBezTo>
                  <a:cubicBezTo>
                    <a:pt x="2765" y="2182"/>
                    <a:pt x="2796" y="2159"/>
                    <a:pt x="2786" y="2120"/>
                  </a:cubicBezTo>
                  <a:cubicBezTo>
                    <a:pt x="2620" y="1489"/>
                    <a:pt x="1798" y="977"/>
                    <a:pt x="1310" y="584"/>
                  </a:cubicBezTo>
                  <a:cubicBezTo>
                    <a:pt x="1094" y="425"/>
                    <a:pt x="628" y="0"/>
                    <a:pt x="27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41"/>
            <p:cNvSpPr/>
            <p:nvPr/>
          </p:nvSpPr>
          <p:spPr>
            <a:xfrm>
              <a:off x="4226100" y="2070225"/>
              <a:ext cx="36350" cy="51875"/>
            </a:xfrm>
            <a:custGeom>
              <a:avLst/>
              <a:gdLst/>
              <a:ahLst/>
              <a:cxnLst/>
              <a:rect l="l" t="t" r="r" b="b"/>
              <a:pathLst>
                <a:path w="1454" h="2075" extrusionOk="0">
                  <a:moveTo>
                    <a:pt x="1056" y="1"/>
                  </a:moveTo>
                  <a:cubicBezTo>
                    <a:pt x="753" y="1"/>
                    <a:pt x="390" y="610"/>
                    <a:pt x="299" y="826"/>
                  </a:cubicBezTo>
                  <a:cubicBezTo>
                    <a:pt x="108" y="1195"/>
                    <a:pt x="1" y="1648"/>
                    <a:pt x="132" y="2052"/>
                  </a:cubicBezTo>
                  <a:cubicBezTo>
                    <a:pt x="137" y="2068"/>
                    <a:pt x="150" y="2075"/>
                    <a:pt x="162" y="2075"/>
                  </a:cubicBezTo>
                  <a:cubicBezTo>
                    <a:pt x="177" y="2075"/>
                    <a:pt x="191" y="2065"/>
                    <a:pt x="191" y="2052"/>
                  </a:cubicBezTo>
                  <a:cubicBezTo>
                    <a:pt x="108" y="1493"/>
                    <a:pt x="489" y="933"/>
                    <a:pt x="846" y="540"/>
                  </a:cubicBezTo>
                  <a:cubicBezTo>
                    <a:pt x="906" y="469"/>
                    <a:pt x="1454" y="88"/>
                    <a:pt x="1096" y="4"/>
                  </a:cubicBezTo>
                  <a:cubicBezTo>
                    <a:pt x="1083" y="2"/>
                    <a:pt x="1069" y="1"/>
                    <a:pt x="105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41"/>
            <p:cNvSpPr/>
            <p:nvPr/>
          </p:nvSpPr>
          <p:spPr>
            <a:xfrm>
              <a:off x="4249325" y="2067500"/>
              <a:ext cx="57300" cy="15850"/>
            </a:xfrm>
            <a:custGeom>
              <a:avLst/>
              <a:gdLst/>
              <a:ahLst/>
              <a:cxnLst/>
              <a:rect l="l" t="t" r="r" b="b"/>
              <a:pathLst>
                <a:path w="2292" h="634" extrusionOk="0">
                  <a:moveTo>
                    <a:pt x="1022" y="1"/>
                  </a:moveTo>
                  <a:cubicBezTo>
                    <a:pt x="627" y="1"/>
                    <a:pt x="246" y="102"/>
                    <a:pt x="48" y="316"/>
                  </a:cubicBezTo>
                  <a:cubicBezTo>
                    <a:pt x="1" y="340"/>
                    <a:pt x="24" y="375"/>
                    <a:pt x="60" y="387"/>
                  </a:cubicBezTo>
                  <a:cubicBezTo>
                    <a:pt x="83" y="388"/>
                    <a:pt x="106" y="389"/>
                    <a:pt x="129" y="389"/>
                  </a:cubicBezTo>
                  <a:cubicBezTo>
                    <a:pt x="424" y="389"/>
                    <a:pt x="697" y="327"/>
                    <a:pt x="1001" y="327"/>
                  </a:cubicBezTo>
                  <a:cubicBezTo>
                    <a:pt x="1025" y="327"/>
                    <a:pt x="1048" y="327"/>
                    <a:pt x="1072" y="328"/>
                  </a:cubicBezTo>
                  <a:cubicBezTo>
                    <a:pt x="1465" y="352"/>
                    <a:pt x="1751" y="506"/>
                    <a:pt x="2120" y="625"/>
                  </a:cubicBezTo>
                  <a:cubicBezTo>
                    <a:pt x="2134" y="631"/>
                    <a:pt x="2148" y="634"/>
                    <a:pt x="2161" y="634"/>
                  </a:cubicBezTo>
                  <a:cubicBezTo>
                    <a:pt x="2252" y="634"/>
                    <a:pt x="2291" y="498"/>
                    <a:pt x="2239" y="435"/>
                  </a:cubicBezTo>
                  <a:cubicBezTo>
                    <a:pt x="2016" y="153"/>
                    <a:pt x="1508" y="1"/>
                    <a:pt x="10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41"/>
            <p:cNvSpPr/>
            <p:nvPr/>
          </p:nvSpPr>
          <p:spPr>
            <a:xfrm>
              <a:off x="4224025" y="2080750"/>
              <a:ext cx="79800" cy="41225"/>
            </a:xfrm>
            <a:custGeom>
              <a:avLst/>
              <a:gdLst/>
              <a:ahLst/>
              <a:cxnLst/>
              <a:rect l="l" t="t" r="r" b="b"/>
              <a:pathLst>
                <a:path w="3192" h="1649" extrusionOk="0">
                  <a:moveTo>
                    <a:pt x="3156" y="0"/>
                  </a:moveTo>
                  <a:cubicBezTo>
                    <a:pt x="1977" y="322"/>
                    <a:pt x="870" y="405"/>
                    <a:pt x="60" y="1429"/>
                  </a:cubicBezTo>
                  <a:cubicBezTo>
                    <a:pt x="1" y="1518"/>
                    <a:pt x="57" y="1649"/>
                    <a:pt x="153" y="1649"/>
                  </a:cubicBezTo>
                  <a:cubicBezTo>
                    <a:pt x="172" y="1649"/>
                    <a:pt x="193" y="1643"/>
                    <a:pt x="215" y="1631"/>
                  </a:cubicBezTo>
                  <a:cubicBezTo>
                    <a:pt x="441" y="1512"/>
                    <a:pt x="560" y="1334"/>
                    <a:pt x="739" y="1167"/>
                  </a:cubicBezTo>
                  <a:cubicBezTo>
                    <a:pt x="1013" y="929"/>
                    <a:pt x="1406" y="762"/>
                    <a:pt x="1763" y="643"/>
                  </a:cubicBezTo>
                  <a:cubicBezTo>
                    <a:pt x="2287" y="476"/>
                    <a:pt x="2763" y="405"/>
                    <a:pt x="3156" y="24"/>
                  </a:cubicBezTo>
                  <a:cubicBezTo>
                    <a:pt x="3191" y="24"/>
                    <a:pt x="3168" y="0"/>
                    <a:pt x="315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41"/>
            <p:cNvSpPr/>
            <p:nvPr/>
          </p:nvSpPr>
          <p:spPr>
            <a:xfrm>
              <a:off x="4266600" y="2153025"/>
              <a:ext cx="38600" cy="74300"/>
            </a:xfrm>
            <a:custGeom>
              <a:avLst/>
              <a:gdLst/>
              <a:ahLst/>
              <a:cxnLst/>
              <a:rect l="l" t="t" r="r" b="b"/>
              <a:pathLst>
                <a:path w="1544" h="2972" extrusionOk="0">
                  <a:moveTo>
                    <a:pt x="1506" y="0"/>
                  </a:moveTo>
                  <a:cubicBezTo>
                    <a:pt x="1501" y="0"/>
                    <a:pt x="1495" y="1"/>
                    <a:pt x="1488" y="2"/>
                  </a:cubicBezTo>
                  <a:cubicBezTo>
                    <a:pt x="1060" y="169"/>
                    <a:pt x="822" y="657"/>
                    <a:pt x="619" y="1038"/>
                  </a:cubicBezTo>
                  <a:cubicBezTo>
                    <a:pt x="310" y="1657"/>
                    <a:pt x="24" y="2205"/>
                    <a:pt x="0" y="2908"/>
                  </a:cubicBezTo>
                  <a:cubicBezTo>
                    <a:pt x="0" y="2951"/>
                    <a:pt x="32" y="2972"/>
                    <a:pt x="65" y="2972"/>
                  </a:cubicBezTo>
                  <a:cubicBezTo>
                    <a:pt x="95" y="2972"/>
                    <a:pt x="125" y="2954"/>
                    <a:pt x="131" y="2919"/>
                  </a:cubicBezTo>
                  <a:cubicBezTo>
                    <a:pt x="322" y="2336"/>
                    <a:pt x="596" y="1800"/>
                    <a:pt x="857" y="1253"/>
                  </a:cubicBezTo>
                  <a:cubicBezTo>
                    <a:pt x="1060" y="848"/>
                    <a:pt x="1203" y="372"/>
                    <a:pt x="1512" y="62"/>
                  </a:cubicBezTo>
                  <a:cubicBezTo>
                    <a:pt x="1543" y="31"/>
                    <a:pt x="1538" y="0"/>
                    <a:pt x="15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41"/>
            <p:cNvSpPr/>
            <p:nvPr/>
          </p:nvSpPr>
          <p:spPr>
            <a:xfrm>
              <a:off x="4281775" y="2158575"/>
              <a:ext cx="29800" cy="119875"/>
            </a:xfrm>
            <a:custGeom>
              <a:avLst/>
              <a:gdLst/>
              <a:ahLst/>
              <a:cxnLst/>
              <a:rect l="l" t="t" r="r" b="b"/>
              <a:pathLst>
                <a:path w="1192" h="4795" extrusionOk="0">
                  <a:moveTo>
                    <a:pt x="1140" y="0"/>
                  </a:moveTo>
                  <a:cubicBezTo>
                    <a:pt x="1134" y="0"/>
                    <a:pt x="1127" y="2"/>
                    <a:pt x="1120" y="7"/>
                  </a:cubicBezTo>
                  <a:cubicBezTo>
                    <a:pt x="596" y="328"/>
                    <a:pt x="417" y="1352"/>
                    <a:pt x="310" y="1888"/>
                  </a:cubicBezTo>
                  <a:cubicBezTo>
                    <a:pt x="155" y="2781"/>
                    <a:pt x="0" y="3900"/>
                    <a:pt x="381" y="4745"/>
                  </a:cubicBezTo>
                  <a:cubicBezTo>
                    <a:pt x="399" y="4781"/>
                    <a:pt x="425" y="4795"/>
                    <a:pt x="451" y="4795"/>
                  </a:cubicBezTo>
                  <a:cubicBezTo>
                    <a:pt x="495" y="4795"/>
                    <a:pt x="541" y="4755"/>
                    <a:pt x="548" y="4710"/>
                  </a:cubicBezTo>
                  <a:cubicBezTo>
                    <a:pt x="643" y="3840"/>
                    <a:pt x="524" y="2947"/>
                    <a:pt x="643" y="2066"/>
                  </a:cubicBezTo>
                  <a:cubicBezTo>
                    <a:pt x="727" y="1400"/>
                    <a:pt x="893" y="661"/>
                    <a:pt x="1191" y="42"/>
                  </a:cubicBezTo>
                  <a:cubicBezTo>
                    <a:pt x="1191" y="33"/>
                    <a:pt x="1168" y="0"/>
                    <a:pt x="114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41"/>
            <p:cNvSpPr/>
            <p:nvPr/>
          </p:nvSpPr>
          <p:spPr>
            <a:xfrm>
              <a:off x="4264800" y="2273500"/>
              <a:ext cx="33375" cy="18750"/>
            </a:xfrm>
            <a:custGeom>
              <a:avLst/>
              <a:gdLst/>
              <a:ahLst/>
              <a:cxnLst/>
              <a:rect l="l" t="t" r="r" b="b"/>
              <a:pathLst>
                <a:path w="1335" h="750" extrusionOk="0">
                  <a:moveTo>
                    <a:pt x="1147" y="0"/>
                  </a:moveTo>
                  <a:cubicBezTo>
                    <a:pt x="1123" y="0"/>
                    <a:pt x="1101" y="16"/>
                    <a:pt x="1096" y="53"/>
                  </a:cubicBezTo>
                  <a:cubicBezTo>
                    <a:pt x="1049" y="315"/>
                    <a:pt x="918" y="434"/>
                    <a:pt x="644" y="434"/>
                  </a:cubicBezTo>
                  <a:cubicBezTo>
                    <a:pt x="537" y="434"/>
                    <a:pt x="429" y="422"/>
                    <a:pt x="310" y="422"/>
                  </a:cubicBezTo>
                  <a:cubicBezTo>
                    <a:pt x="266" y="422"/>
                    <a:pt x="204" y="404"/>
                    <a:pt x="144" y="404"/>
                  </a:cubicBezTo>
                  <a:cubicBezTo>
                    <a:pt x="106" y="404"/>
                    <a:pt x="69" y="411"/>
                    <a:pt x="36" y="434"/>
                  </a:cubicBezTo>
                  <a:cubicBezTo>
                    <a:pt x="13" y="470"/>
                    <a:pt x="1" y="494"/>
                    <a:pt x="1" y="541"/>
                  </a:cubicBezTo>
                  <a:cubicBezTo>
                    <a:pt x="25" y="672"/>
                    <a:pt x="239" y="720"/>
                    <a:pt x="334" y="732"/>
                  </a:cubicBezTo>
                  <a:cubicBezTo>
                    <a:pt x="392" y="744"/>
                    <a:pt x="450" y="749"/>
                    <a:pt x="507" y="749"/>
                  </a:cubicBezTo>
                  <a:cubicBezTo>
                    <a:pt x="614" y="749"/>
                    <a:pt x="717" y="731"/>
                    <a:pt x="810" y="708"/>
                  </a:cubicBezTo>
                  <a:cubicBezTo>
                    <a:pt x="1096" y="613"/>
                    <a:pt x="1334" y="363"/>
                    <a:pt x="1215" y="65"/>
                  </a:cubicBezTo>
                  <a:cubicBezTo>
                    <a:pt x="1209" y="25"/>
                    <a:pt x="1176" y="0"/>
                    <a:pt x="11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41"/>
            <p:cNvSpPr/>
            <p:nvPr/>
          </p:nvSpPr>
          <p:spPr>
            <a:xfrm>
              <a:off x="4313250" y="2136150"/>
              <a:ext cx="84625" cy="56650"/>
            </a:xfrm>
            <a:custGeom>
              <a:avLst/>
              <a:gdLst/>
              <a:ahLst/>
              <a:cxnLst/>
              <a:rect l="l" t="t" r="r" b="b"/>
              <a:pathLst>
                <a:path w="3385" h="2266" extrusionOk="0">
                  <a:moveTo>
                    <a:pt x="27" y="689"/>
                  </a:moveTo>
                  <a:cubicBezTo>
                    <a:pt x="3" y="689"/>
                    <a:pt x="1" y="695"/>
                    <a:pt x="9" y="695"/>
                  </a:cubicBezTo>
                  <a:cubicBezTo>
                    <a:pt x="13" y="695"/>
                    <a:pt x="19" y="693"/>
                    <a:pt x="27" y="689"/>
                  </a:cubicBezTo>
                  <a:close/>
                  <a:moveTo>
                    <a:pt x="1443" y="1"/>
                  </a:moveTo>
                  <a:cubicBezTo>
                    <a:pt x="888" y="1"/>
                    <a:pt x="327" y="232"/>
                    <a:pt x="27" y="689"/>
                  </a:cubicBezTo>
                  <a:cubicBezTo>
                    <a:pt x="341" y="432"/>
                    <a:pt x="837" y="292"/>
                    <a:pt x="1317" y="292"/>
                  </a:cubicBezTo>
                  <a:cubicBezTo>
                    <a:pt x="1658" y="292"/>
                    <a:pt x="1990" y="362"/>
                    <a:pt x="2242" y="511"/>
                  </a:cubicBezTo>
                  <a:cubicBezTo>
                    <a:pt x="2921" y="916"/>
                    <a:pt x="2861" y="1618"/>
                    <a:pt x="3182" y="2237"/>
                  </a:cubicBezTo>
                  <a:cubicBezTo>
                    <a:pt x="3191" y="2258"/>
                    <a:pt x="3203" y="2265"/>
                    <a:pt x="3216" y="2265"/>
                  </a:cubicBezTo>
                  <a:cubicBezTo>
                    <a:pt x="3242" y="2265"/>
                    <a:pt x="3270" y="2237"/>
                    <a:pt x="3278" y="2213"/>
                  </a:cubicBezTo>
                  <a:cubicBezTo>
                    <a:pt x="3385" y="1380"/>
                    <a:pt x="2944" y="427"/>
                    <a:pt x="2135" y="130"/>
                  </a:cubicBezTo>
                  <a:cubicBezTo>
                    <a:pt x="1920" y="44"/>
                    <a:pt x="1682" y="1"/>
                    <a:pt x="144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41"/>
            <p:cNvSpPr/>
            <p:nvPr/>
          </p:nvSpPr>
          <p:spPr>
            <a:xfrm>
              <a:off x="4308550" y="2152425"/>
              <a:ext cx="87400" cy="40950"/>
            </a:xfrm>
            <a:custGeom>
              <a:avLst/>
              <a:gdLst/>
              <a:ahLst/>
              <a:cxnLst/>
              <a:rect l="l" t="t" r="r" b="b"/>
              <a:pathLst>
                <a:path w="3496" h="1638" extrusionOk="0">
                  <a:moveTo>
                    <a:pt x="620" y="0"/>
                  </a:moveTo>
                  <a:cubicBezTo>
                    <a:pt x="472" y="0"/>
                    <a:pt x="324" y="22"/>
                    <a:pt x="180" y="74"/>
                  </a:cubicBezTo>
                  <a:cubicBezTo>
                    <a:pt x="1" y="134"/>
                    <a:pt x="37" y="384"/>
                    <a:pt x="227" y="396"/>
                  </a:cubicBezTo>
                  <a:cubicBezTo>
                    <a:pt x="1382" y="503"/>
                    <a:pt x="2358" y="1050"/>
                    <a:pt x="3335" y="1634"/>
                  </a:cubicBezTo>
                  <a:cubicBezTo>
                    <a:pt x="3346" y="1637"/>
                    <a:pt x="3357" y="1638"/>
                    <a:pt x="3368" y="1638"/>
                  </a:cubicBezTo>
                  <a:cubicBezTo>
                    <a:pt x="3445" y="1638"/>
                    <a:pt x="3496" y="1566"/>
                    <a:pt x="3454" y="1503"/>
                  </a:cubicBezTo>
                  <a:cubicBezTo>
                    <a:pt x="3204" y="991"/>
                    <a:pt x="2573" y="634"/>
                    <a:pt x="2073" y="431"/>
                  </a:cubicBezTo>
                  <a:cubicBezTo>
                    <a:pt x="1632" y="248"/>
                    <a:pt x="1121" y="0"/>
                    <a:pt x="6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41"/>
            <p:cNvSpPr/>
            <p:nvPr/>
          </p:nvSpPr>
          <p:spPr>
            <a:xfrm>
              <a:off x="4314975" y="2099475"/>
              <a:ext cx="84850" cy="51375"/>
            </a:xfrm>
            <a:custGeom>
              <a:avLst/>
              <a:gdLst/>
              <a:ahLst/>
              <a:cxnLst/>
              <a:rect l="l" t="t" r="r" b="b"/>
              <a:pathLst>
                <a:path w="3394" h="2055" extrusionOk="0">
                  <a:moveTo>
                    <a:pt x="2307" y="0"/>
                  </a:moveTo>
                  <a:cubicBezTo>
                    <a:pt x="1281" y="0"/>
                    <a:pt x="150" y="1005"/>
                    <a:pt x="18" y="1978"/>
                  </a:cubicBezTo>
                  <a:cubicBezTo>
                    <a:pt x="0" y="2013"/>
                    <a:pt x="41" y="2055"/>
                    <a:pt x="73" y="2055"/>
                  </a:cubicBezTo>
                  <a:cubicBezTo>
                    <a:pt x="85" y="2055"/>
                    <a:pt x="95" y="2050"/>
                    <a:pt x="101" y="2037"/>
                  </a:cubicBezTo>
                  <a:cubicBezTo>
                    <a:pt x="620" y="1397"/>
                    <a:pt x="1400" y="310"/>
                    <a:pt x="2293" y="310"/>
                  </a:cubicBezTo>
                  <a:cubicBezTo>
                    <a:pt x="2546" y="310"/>
                    <a:pt x="2809" y="398"/>
                    <a:pt x="3078" y="609"/>
                  </a:cubicBezTo>
                  <a:cubicBezTo>
                    <a:pt x="3112" y="635"/>
                    <a:pt x="3148" y="646"/>
                    <a:pt x="3182" y="646"/>
                  </a:cubicBezTo>
                  <a:cubicBezTo>
                    <a:pt x="3301" y="646"/>
                    <a:pt x="3394" y="508"/>
                    <a:pt x="3292" y="406"/>
                  </a:cubicBezTo>
                  <a:cubicBezTo>
                    <a:pt x="3007" y="121"/>
                    <a:pt x="2663" y="0"/>
                    <a:pt x="23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41"/>
            <p:cNvSpPr/>
            <p:nvPr/>
          </p:nvSpPr>
          <p:spPr>
            <a:xfrm>
              <a:off x="4330375" y="2109325"/>
              <a:ext cx="66025" cy="32550"/>
            </a:xfrm>
            <a:custGeom>
              <a:avLst/>
              <a:gdLst/>
              <a:ahLst/>
              <a:cxnLst/>
              <a:rect l="l" t="t" r="r" b="b"/>
              <a:pathLst>
                <a:path w="2641" h="1302" extrusionOk="0">
                  <a:moveTo>
                    <a:pt x="2316" y="1"/>
                  </a:moveTo>
                  <a:cubicBezTo>
                    <a:pt x="1639" y="1"/>
                    <a:pt x="166" y="907"/>
                    <a:pt x="33" y="1155"/>
                  </a:cubicBezTo>
                  <a:cubicBezTo>
                    <a:pt x="1" y="1219"/>
                    <a:pt x="55" y="1302"/>
                    <a:pt x="117" y="1302"/>
                  </a:cubicBezTo>
                  <a:cubicBezTo>
                    <a:pt x="125" y="1302"/>
                    <a:pt x="132" y="1301"/>
                    <a:pt x="140" y="1298"/>
                  </a:cubicBezTo>
                  <a:cubicBezTo>
                    <a:pt x="604" y="1179"/>
                    <a:pt x="1081" y="822"/>
                    <a:pt x="1509" y="619"/>
                  </a:cubicBezTo>
                  <a:cubicBezTo>
                    <a:pt x="1724" y="512"/>
                    <a:pt x="1938" y="405"/>
                    <a:pt x="2164" y="334"/>
                  </a:cubicBezTo>
                  <a:cubicBezTo>
                    <a:pt x="2319" y="286"/>
                    <a:pt x="2474" y="310"/>
                    <a:pt x="2617" y="250"/>
                  </a:cubicBezTo>
                  <a:cubicBezTo>
                    <a:pt x="2640" y="250"/>
                    <a:pt x="2640" y="215"/>
                    <a:pt x="2640" y="191"/>
                  </a:cubicBezTo>
                  <a:cubicBezTo>
                    <a:pt x="2603" y="56"/>
                    <a:pt x="2484" y="1"/>
                    <a:pt x="231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41"/>
            <p:cNvSpPr/>
            <p:nvPr/>
          </p:nvSpPr>
          <p:spPr>
            <a:xfrm>
              <a:off x="4277350" y="2085175"/>
              <a:ext cx="50875" cy="60800"/>
            </a:xfrm>
            <a:custGeom>
              <a:avLst/>
              <a:gdLst/>
              <a:ahLst/>
              <a:cxnLst/>
              <a:rect l="l" t="t" r="r" b="b"/>
              <a:pathLst>
                <a:path w="2035" h="2432" extrusionOk="0">
                  <a:moveTo>
                    <a:pt x="548" y="1"/>
                  </a:moveTo>
                  <a:cubicBezTo>
                    <a:pt x="417" y="1"/>
                    <a:pt x="288" y="30"/>
                    <a:pt x="166" y="97"/>
                  </a:cubicBezTo>
                  <a:cubicBezTo>
                    <a:pt x="0" y="190"/>
                    <a:pt x="95" y="399"/>
                    <a:pt x="254" y="399"/>
                  </a:cubicBezTo>
                  <a:cubicBezTo>
                    <a:pt x="279" y="399"/>
                    <a:pt x="305" y="394"/>
                    <a:pt x="332" y="383"/>
                  </a:cubicBezTo>
                  <a:cubicBezTo>
                    <a:pt x="390" y="356"/>
                    <a:pt x="453" y="345"/>
                    <a:pt x="517" y="345"/>
                  </a:cubicBezTo>
                  <a:cubicBezTo>
                    <a:pt x="862" y="345"/>
                    <a:pt x="1267" y="680"/>
                    <a:pt x="1428" y="930"/>
                  </a:cubicBezTo>
                  <a:cubicBezTo>
                    <a:pt x="1701" y="1359"/>
                    <a:pt x="1820" y="1907"/>
                    <a:pt x="1642" y="2395"/>
                  </a:cubicBezTo>
                  <a:cubicBezTo>
                    <a:pt x="1627" y="2418"/>
                    <a:pt x="1641" y="2431"/>
                    <a:pt x="1656" y="2431"/>
                  </a:cubicBezTo>
                  <a:cubicBezTo>
                    <a:pt x="1665" y="2431"/>
                    <a:pt x="1673" y="2427"/>
                    <a:pt x="1678" y="2419"/>
                  </a:cubicBezTo>
                  <a:cubicBezTo>
                    <a:pt x="2011" y="1847"/>
                    <a:pt x="2035" y="1109"/>
                    <a:pt x="1606" y="585"/>
                  </a:cubicBezTo>
                  <a:cubicBezTo>
                    <a:pt x="1363" y="279"/>
                    <a:pt x="951" y="1"/>
                    <a:pt x="5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41"/>
            <p:cNvSpPr/>
            <p:nvPr/>
          </p:nvSpPr>
          <p:spPr>
            <a:xfrm>
              <a:off x="4279975" y="2090575"/>
              <a:ext cx="26525" cy="45175"/>
            </a:xfrm>
            <a:custGeom>
              <a:avLst/>
              <a:gdLst/>
              <a:ahLst/>
              <a:cxnLst/>
              <a:rect l="l" t="t" r="r" b="b"/>
              <a:pathLst>
                <a:path w="1061" h="1807" extrusionOk="0">
                  <a:moveTo>
                    <a:pt x="84" y="0"/>
                  </a:moveTo>
                  <a:cubicBezTo>
                    <a:pt x="37" y="12"/>
                    <a:pt x="1" y="83"/>
                    <a:pt x="37" y="119"/>
                  </a:cubicBezTo>
                  <a:cubicBezTo>
                    <a:pt x="263" y="322"/>
                    <a:pt x="406" y="607"/>
                    <a:pt x="477" y="893"/>
                  </a:cubicBezTo>
                  <a:cubicBezTo>
                    <a:pt x="537" y="1131"/>
                    <a:pt x="501" y="1512"/>
                    <a:pt x="656" y="1727"/>
                  </a:cubicBezTo>
                  <a:cubicBezTo>
                    <a:pt x="693" y="1780"/>
                    <a:pt x="744" y="1807"/>
                    <a:pt x="795" y="1807"/>
                  </a:cubicBezTo>
                  <a:cubicBezTo>
                    <a:pt x="858" y="1807"/>
                    <a:pt x="920" y="1765"/>
                    <a:pt x="953" y="1679"/>
                  </a:cubicBezTo>
                  <a:cubicBezTo>
                    <a:pt x="1061" y="1381"/>
                    <a:pt x="858" y="845"/>
                    <a:pt x="739" y="584"/>
                  </a:cubicBezTo>
                  <a:cubicBezTo>
                    <a:pt x="620" y="286"/>
                    <a:pt x="430"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41"/>
            <p:cNvSpPr/>
            <p:nvPr/>
          </p:nvSpPr>
          <p:spPr>
            <a:xfrm>
              <a:off x="3741525" y="2496550"/>
              <a:ext cx="13425" cy="28925"/>
            </a:xfrm>
            <a:custGeom>
              <a:avLst/>
              <a:gdLst/>
              <a:ahLst/>
              <a:cxnLst/>
              <a:rect l="l" t="t" r="r" b="b"/>
              <a:pathLst>
                <a:path w="537" h="1157" extrusionOk="0">
                  <a:moveTo>
                    <a:pt x="372" y="0"/>
                  </a:moveTo>
                  <a:cubicBezTo>
                    <a:pt x="367" y="0"/>
                    <a:pt x="363" y="1"/>
                    <a:pt x="358" y="1"/>
                  </a:cubicBezTo>
                  <a:cubicBezTo>
                    <a:pt x="227" y="13"/>
                    <a:pt x="274" y="299"/>
                    <a:pt x="227" y="394"/>
                  </a:cubicBezTo>
                  <a:cubicBezTo>
                    <a:pt x="167" y="573"/>
                    <a:pt x="1" y="918"/>
                    <a:pt x="120" y="1108"/>
                  </a:cubicBezTo>
                  <a:cubicBezTo>
                    <a:pt x="143" y="1140"/>
                    <a:pt x="188" y="1156"/>
                    <a:pt x="237" y="1156"/>
                  </a:cubicBezTo>
                  <a:cubicBezTo>
                    <a:pt x="261" y="1156"/>
                    <a:pt x="286" y="1152"/>
                    <a:pt x="310" y="1144"/>
                  </a:cubicBezTo>
                  <a:cubicBezTo>
                    <a:pt x="489" y="1037"/>
                    <a:pt x="536" y="656"/>
                    <a:pt x="513" y="489"/>
                  </a:cubicBezTo>
                  <a:cubicBezTo>
                    <a:pt x="489" y="397"/>
                    <a:pt x="534" y="0"/>
                    <a:pt x="3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41"/>
            <p:cNvSpPr/>
            <p:nvPr/>
          </p:nvSpPr>
          <p:spPr>
            <a:xfrm>
              <a:off x="3681400" y="2464425"/>
              <a:ext cx="73850" cy="34000"/>
            </a:xfrm>
            <a:custGeom>
              <a:avLst/>
              <a:gdLst/>
              <a:ahLst/>
              <a:cxnLst/>
              <a:rect l="l" t="t" r="r" b="b"/>
              <a:pathLst>
                <a:path w="2954" h="1360" extrusionOk="0">
                  <a:moveTo>
                    <a:pt x="72" y="0"/>
                  </a:moveTo>
                  <a:cubicBezTo>
                    <a:pt x="24" y="0"/>
                    <a:pt x="1" y="72"/>
                    <a:pt x="24" y="107"/>
                  </a:cubicBezTo>
                  <a:cubicBezTo>
                    <a:pt x="429" y="477"/>
                    <a:pt x="1013" y="667"/>
                    <a:pt x="1525" y="822"/>
                  </a:cubicBezTo>
                  <a:cubicBezTo>
                    <a:pt x="1917" y="917"/>
                    <a:pt x="2417" y="989"/>
                    <a:pt x="2656" y="1334"/>
                  </a:cubicBezTo>
                  <a:cubicBezTo>
                    <a:pt x="2667" y="1350"/>
                    <a:pt x="2688" y="1359"/>
                    <a:pt x="2710" y="1359"/>
                  </a:cubicBezTo>
                  <a:cubicBezTo>
                    <a:pt x="2735" y="1359"/>
                    <a:pt x="2762" y="1347"/>
                    <a:pt x="2775" y="1322"/>
                  </a:cubicBezTo>
                  <a:cubicBezTo>
                    <a:pt x="2953" y="953"/>
                    <a:pt x="2382" y="727"/>
                    <a:pt x="2120" y="643"/>
                  </a:cubicBezTo>
                  <a:cubicBezTo>
                    <a:pt x="1846" y="536"/>
                    <a:pt x="1525" y="488"/>
                    <a:pt x="1227" y="393"/>
                  </a:cubicBezTo>
                  <a:cubicBezTo>
                    <a:pt x="846" y="250"/>
                    <a:pt x="477" y="48"/>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41"/>
            <p:cNvSpPr/>
            <p:nvPr/>
          </p:nvSpPr>
          <p:spPr>
            <a:xfrm>
              <a:off x="3679025" y="2464125"/>
              <a:ext cx="1500" cy="1225"/>
            </a:xfrm>
            <a:custGeom>
              <a:avLst/>
              <a:gdLst/>
              <a:ahLst/>
              <a:cxnLst/>
              <a:rect l="l" t="t" r="r" b="b"/>
              <a:pathLst>
                <a:path w="60" h="49" extrusionOk="0">
                  <a:moveTo>
                    <a:pt x="36" y="0"/>
                  </a:moveTo>
                  <a:cubicBezTo>
                    <a:pt x="0" y="12"/>
                    <a:pt x="0" y="48"/>
                    <a:pt x="36" y="48"/>
                  </a:cubicBezTo>
                  <a:cubicBezTo>
                    <a:pt x="60" y="48"/>
                    <a:pt x="60" y="0"/>
                    <a:pt x="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41"/>
            <p:cNvSpPr/>
            <p:nvPr/>
          </p:nvSpPr>
          <p:spPr>
            <a:xfrm>
              <a:off x="3620375" y="2457775"/>
              <a:ext cx="62825" cy="97100"/>
            </a:xfrm>
            <a:custGeom>
              <a:avLst/>
              <a:gdLst/>
              <a:ahLst/>
              <a:cxnLst/>
              <a:rect l="l" t="t" r="r" b="b"/>
              <a:pathLst>
                <a:path w="2513" h="3884" extrusionOk="0">
                  <a:moveTo>
                    <a:pt x="1979" y="0"/>
                  </a:moveTo>
                  <a:cubicBezTo>
                    <a:pt x="1566" y="0"/>
                    <a:pt x="1172" y="452"/>
                    <a:pt x="929" y="790"/>
                  </a:cubicBezTo>
                  <a:cubicBezTo>
                    <a:pt x="310" y="1683"/>
                    <a:pt x="13" y="2743"/>
                    <a:pt x="1" y="3814"/>
                  </a:cubicBezTo>
                  <a:cubicBezTo>
                    <a:pt x="1" y="3859"/>
                    <a:pt x="38" y="3883"/>
                    <a:pt x="77" y="3883"/>
                  </a:cubicBezTo>
                  <a:cubicBezTo>
                    <a:pt x="110" y="3883"/>
                    <a:pt x="144" y="3865"/>
                    <a:pt x="156" y="3826"/>
                  </a:cubicBezTo>
                  <a:cubicBezTo>
                    <a:pt x="287" y="3157"/>
                    <a:pt x="924" y="296"/>
                    <a:pt x="2038" y="296"/>
                  </a:cubicBezTo>
                  <a:cubicBezTo>
                    <a:pt x="2133" y="296"/>
                    <a:pt x="2232" y="317"/>
                    <a:pt x="2334" y="362"/>
                  </a:cubicBezTo>
                  <a:cubicBezTo>
                    <a:pt x="2347" y="367"/>
                    <a:pt x="2360" y="369"/>
                    <a:pt x="2372" y="369"/>
                  </a:cubicBezTo>
                  <a:cubicBezTo>
                    <a:pt x="2445" y="369"/>
                    <a:pt x="2512" y="290"/>
                    <a:pt x="2442" y="219"/>
                  </a:cubicBezTo>
                  <a:cubicBezTo>
                    <a:pt x="2289" y="63"/>
                    <a:pt x="2133" y="0"/>
                    <a:pt x="197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41"/>
            <p:cNvSpPr/>
            <p:nvPr/>
          </p:nvSpPr>
          <p:spPr>
            <a:xfrm>
              <a:off x="3619775" y="2555600"/>
              <a:ext cx="29200" cy="38025"/>
            </a:xfrm>
            <a:custGeom>
              <a:avLst/>
              <a:gdLst/>
              <a:ahLst/>
              <a:cxnLst/>
              <a:rect l="l" t="t" r="r" b="b"/>
              <a:pathLst>
                <a:path w="1168" h="1521" extrusionOk="0">
                  <a:moveTo>
                    <a:pt x="109" y="1"/>
                  </a:moveTo>
                  <a:cubicBezTo>
                    <a:pt x="94" y="1"/>
                    <a:pt x="84" y="13"/>
                    <a:pt x="84" y="32"/>
                  </a:cubicBezTo>
                  <a:cubicBezTo>
                    <a:pt x="1" y="199"/>
                    <a:pt x="37" y="282"/>
                    <a:pt x="96" y="437"/>
                  </a:cubicBezTo>
                  <a:cubicBezTo>
                    <a:pt x="168" y="628"/>
                    <a:pt x="156" y="866"/>
                    <a:pt x="275" y="1044"/>
                  </a:cubicBezTo>
                  <a:cubicBezTo>
                    <a:pt x="418" y="1235"/>
                    <a:pt x="811" y="1485"/>
                    <a:pt x="1061" y="1521"/>
                  </a:cubicBezTo>
                  <a:cubicBezTo>
                    <a:pt x="1132" y="1521"/>
                    <a:pt x="1168" y="1461"/>
                    <a:pt x="1156" y="1402"/>
                  </a:cubicBezTo>
                  <a:cubicBezTo>
                    <a:pt x="1108" y="1128"/>
                    <a:pt x="763" y="1032"/>
                    <a:pt x="572" y="866"/>
                  </a:cubicBezTo>
                  <a:cubicBezTo>
                    <a:pt x="406" y="735"/>
                    <a:pt x="263" y="640"/>
                    <a:pt x="239" y="401"/>
                  </a:cubicBezTo>
                  <a:cubicBezTo>
                    <a:pt x="227" y="223"/>
                    <a:pt x="263" y="175"/>
                    <a:pt x="156" y="32"/>
                  </a:cubicBezTo>
                  <a:cubicBezTo>
                    <a:pt x="139" y="10"/>
                    <a:pt x="122" y="1"/>
                    <a:pt x="10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41"/>
            <p:cNvSpPr/>
            <p:nvPr/>
          </p:nvSpPr>
          <p:spPr>
            <a:xfrm>
              <a:off x="3641625" y="2588150"/>
              <a:ext cx="20000" cy="35975"/>
            </a:xfrm>
            <a:custGeom>
              <a:avLst/>
              <a:gdLst/>
              <a:ahLst/>
              <a:cxnLst/>
              <a:rect l="l" t="t" r="r" b="b"/>
              <a:pathLst>
                <a:path w="800" h="1439" extrusionOk="0">
                  <a:moveTo>
                    <a:pt x="162" y="1"/>
                  </a:moveTo>
                  <a:cubicBezTo>
                    <a:pt x="84" y="1"/>
                    <a:pt x="1" y="96"/>
                    <a:pt x="44" y="171"/>
                  </a:cubicBezTo>
                  <a:cubicBezTo>
                    <a:pt x="115" y="385"/>
                    <a:pt x="246" y="540"/>
                    <a:pt x="294" y="766"/>
                  </a:cubicBezTo>
                  <a:cubicBezTo>
                    <a:pt x="341" y="981"/>
                    <a:pt x="365" y="1159"/>
                    <a:pt x="437" y="1350"/>
                  </a:cubicBezTo>
                  <a:cubicBezTo>
                    <a:pt x="466" y="1413"/>
                    <a:pt x="515" y="1439"/>
                    <a:pt x="566" y="1439"/>
                  </a:cubicBezTo>
                  <a:cubicBezTo>
                    <a:pt x="679" y="1439"/>
                    <a:pt x="800" y="1311"/>
                    <a:pt x="734" y="1171"/>
                  </a:cubicBezTo>
                  <a:cubicBezTo>
                    <a:pt x="579" y="778"/>
                    <a:pt x="651" y="207"/>
                    <a:pt x="187" y="4"/>
                  </a:cubicBezTo>
                  <a:cubicBezTo>
                    <a:pt x="179" y="2"/>
                    <a:pt x="170" y="1"/>
                    <a:pt x="16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41"/>
            <p:cNvSpPr/>
            <p:nvPr/>
          </p:nvSpPr>
          <p:spPr>
            <a:xfrm>
              <a:off x="3656700" y="2558625"/>
              <a:ext cx="109850" cy="70225"/>
            </a:xfrm>
            <a:custGeom>
              <a:avLst/>
              <a:gdLst/>
              <a:ahLst/>
              <a:cxnLst/>
              <a:rect l="l" t="t" r="r" b="b"/>
              <a:pathLst>
                <a:path w="4394" h="2809" extrusionOk="0">
                  <a:moveTo>
                    <a:pt x="4340" y="1"/>
                  </a:moveTo>
                  <a:cubicBezTo>
                    <a:pt x="4334" y="1"/>
                    <a:pt x="4328" y="7"/>
                    <a:pt x="4322" y="19"/>
                  </a:cubicBezTo>
                  <a:cubicBezTo>
                    <a:pt x="3703" y="459"/>
                    <a:pt x="3215" y="1090"/>
                    <a:pt x="2572" y="1519"/>
                  </a:cubicBezTo>
                  <a:cubicBezTo>
                    <a:pt x="2239" y="1757"/>
                    <a:pt x="1870" y="2043"/>
                    <a:pt x="1500" y="2233"/>
                  </a:cubicBezTo>
                  <a:cubicBezTo>
                    <a:pt x="1036" y="2483"/>
                    <a:pt x="548" y="2412"/>
                    <a:pt x="72" y="2555"/>
                  </a:cubicBezTo>
                  <a:cubicBezTo>
                    <a:pt x="0" y="2590"/>
                    <a:pt x="12" y="2697"/>
                    <a:pt x="72" y="2709"/>
                  </a:cubicBezTo>
                  <a:cubicBezTo>
                    <a:pt x="281" y="2778"/>
                    <a:pt x="468" y="2809"/>
                    <a:pt x="639" y="2809"/>
                  </a:cubicBezTo>
                  <a:cubicBezTo>
                    <a:pt x="1384" y="2809"/>
                    <a:pt x="1828" y="2234"/>
                    <a:pt x="2477" y="1769"/>
                  </a:cubicBezTo>
                  <a:cubicBezTo>
                    <a:pt x="3215" y="1233"/>
                    <a:pt x="4167" y="1102"/>
                    <a:pt x="4394" y="78"/>
                  </a:cubicBezTo>
                  <a:cubicBezTo>
                    <a:pt x="4394" y="42"/>
                    <a:pt x="4394" y="30"/>
                    <a:pt x="4358" y="19"/>
                  </a:cubicBezTo>
                  <a:cubicBezTo>
                    <a:pt x="4352" y="7"/>
                    <a:pt x="4346" y="1"/>
                    <a:pt x="43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41"/>
            <p:cNvSpPr/>
            <p:nvPr/>
          </p:nvSpPr>
          <p:spPr>
            <a:xfrm>
              <a:off x="3742725" y="2511075"/>
              <a:ext cx="27100" cy="61000"/>
            </a:xfrm>
            <a:custGeom>
              <a:avLst/>
              <a:gdLst/>
              <a:ahLst/>
              <a:cxnLst/>
              <a:rect l="l" t="t" r="r" b="b"/>
              <a:pathLst>
                <a:path w="1084" h="2440" extrusionOk="0">
                  <a:moveTo>
                    <a:pt x="269" y="0"/>
                  </a:moveTo>
                  <a:cubicBezTo>
                    <a:pt x="261" y="0"/>
                    <a:pt x="254" y="4"/>
                    <a:pt x="250" y="16"/>
                  </a:cubicBezTo>
                  <a:cubicBezTo>
                    <a:pt x="84" y="289"/>
                    <a:pt x="0" y="575"/>
                    <a:pt x="167" y="873"/>
                  </a:cubicBezTo>
                  <a:cubicBezTo>
                    <a:pt x="262" y="1063"/>
                    <a:pt x="429" y="1159"/>
                    <a:pt x="560" y="1301"/>
                  </a:cubicBezTo>
                  <a:cubicBezTo>
                    <a:pt x="857" y="1682"/>
                    <a:pt x="596" y="1980"/>
                    <a:pt x="524" y="2349"/>
                  </a:cubicBezTo>
                  <a:cubicBezTo>
                    <a:pt x="507" y="2401"/>
                    <a:pt x="545" y="2440"/>
                    <a:pt x="591" y="2440"/>
                  </a:cubicBezTo>
                  <a:cubicBezTo>
                    <a:pt x="608" y="2440"/>
                    <a:pt x="627" y="2434"/>
                    <a:pt x="643" y="2421"/>
                  </a:cubicBezTo>
                  <a:cubicBezTo>
                    <a:pt x="917" y="2194"/>
                    <a:pt x="1084" y="1730"/>
                    <a:pt x="941" y="1385"/>
                  </a:cubicBezTo>
                  <a:cubicBezTo>
                    <a:pt x="846" y="1170"/>
                    <a:pt x="679" y="1063"/>
                    <a:pt x="524" y="932"/>
                  </a:cubicBezTo>
                  <a:cubicBezTo>
                    <a:pt x="191" y="647"/>
                    <a:pt x="143" y="444"/>
                    <a:pt x="286" y="27"/>
                  </a:cubicBezTo>
                  <a:cubicBezTo>
                    <a:pt x="302" y="19"/>
                    <a:pt x="285" y="0"/>
                    <a:pt x="2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41"/>
            <p:cNvSpPr/>
            <p:nvPr/>
          </p:nvSpPr>
          <p:spPr>
            <a:xfrm>
              <a:off x="3923675" y="3498475"/>
              <a:ext cx="70300" cy="54875"/>
            </a:xfrm>
            <a:custGeom>
              <a:avLst/>
              <a:gdLst/>
              <a:ahLst/>
              <a:cxnLst/>
              <a:rect l="l" t="t" r="r" b="b"/>
              <a:pathLst>
                <a:path w="2812" h="2195" extrusionOk="0">
                  <a:moveTo>
                    <a:pt x="2609" y="1"/>
                  </a:moveTo>
                  <a:cubicBezTo>
                    <a:pt x="2430" y="12"/>
                    <a:pt x="2359" y="143"/>
                    <a:pt x="2251" y="262"/>
                  </a:cubicBezTo>
                  <a:cubicBezTo>
                    <a:pt x="2061" y="477"/>
                    <a:pt x="1847" y="667"/>
                    <a:pt x="1644" y="858"/>
                  </a:cubicBezTo>
                  <a:cubicBezTo>
                    <a:pt x="1228" y="1227"/>
                    <a:pt x="704" y="1691"/>
                    <a:pt x="168" y="1870"/>
                  </a:cubicBezTo>
                  <a:cubicBezTo>
                    <a:pt x="0" y="1948"/>
                    <a:pt x="63" y="2195"/>
                    <a:pt x="230" y="2195"/>
                  </a:cubicBezTo>
                  <a:cubicBezTo>
                    <a:pt x="240" y="2195"/>
                    <a:pt x="252" y="2193"/>
                    <a:pt x="263" y="2191"/>
                  </a:cubicBezTo>
                  <a:cubicBezTo>
                    <a:pt x="858" y="2048"/>
                    <a:pt x="1323" y="1667"/>
                    <a:pt x="1763" y="1263"/>
                  </a:cubicBezTo>
                  <a:cubicBezTo>
                    <a:pt x="2013" y="1036"/>
                    <a:pt x="2811" y="465"/>
                    <a:pt x="2716" y="72"/>
                  </a:cubicBezTo>
                  <a:cubicBezTo>
                    <a:pt x="2704" y="24"/>
                    <a:pt x="2656" y="1"/>
                    <a:pt x="260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41"/>
            <p:cNvSpPr/>
            <p:nvPr/>
          </p:nvSpPr>
          <p:spPr>
            <a:xfrm>
              <a:off x="3979350" y="3424950"/>
              <a:ext cx="24075" cy="79000"/>
            </a:xfrm>
            <a:custGeom>
              <a:avLst/>
              <a:gdLst/>
              <a:ahLst/>
              <a:cxnLst/>
              <a:rect l="l" t="t" r="r" b="b"/>
              <a:pathLst>
                <a:path w="963" h="3160" extrusionOk="0">
                  <a:moveTo>
                    <a:pt x="888" y="0"/>
                  </a:moveTo>
                  <a:cubicBezTo>
                    <a:pt x="874" y="0"/>
                    <a:pt x="860" y="4"/>
                    <a:pt x="846" y="13"/>
                  </a:cubicBezTo>
                  <a:cubicBezTo>
                    <a:pt x="417" y="215"/>
                    <a:pt x="191" y="703"/>
                    <a:pt x="120" y="1156"/>
                  </a:cubicBezTo>
                  <a:cubicBezTo>
                    <a:pt x="1" y="1834"/>
                    <a:pt x="536" y="2370"/>
                    <a:pt x="263" y="3049"/>
                  </a:cubicBezTo>
                  <a:cubicBezTo>
                    <a:pt x="239" y="3112"/>
                    <a:pt x="300" y="3160"/>
                    <a:pt x="357" y="3160"/>
                  </a:cubicBezTo>
                  <a:cubicBezTo>
                    <a:pt x="386" y="3160"/>
                    <a:pt x="413" y="3148"/>
                    <a:pt x="429" y="3120"/>
                  </a:cubicBezTo>
                  <a:cubicBezTo>
                    <a:pt x="656" y="2715"/>
                    <a:pt x="608" y="2370"/>
                    <a:pt x="536" y="1930"/>
                  </a:cubicBezTo>
                  <a:cubicBezTo>
                    <a:pt x="465" y="1513"/>
                    <a:pt x="441" y="1156"/>
                    <a:pt x="644" y="751"/>
                  </a:cubicBezTo>
                  <a:cubicBezTo>
                    <a:pt x="739" y="525"/>
                    <a:pt x="894" y="322"/>
                    <a:pt x="953" y="84"/>
                  </a:cubicBezTo>
                  <a:cubicBezTo>
                    <a:pt x="962" y="39"/>
                    <a:pt x="930" y="0"/>
                    <a:pt x="88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41"/>
            <p:cNvSpPr/>
            <p:nvPr/>
          </p:nvSpPr>
          <p:spPr>
            <a:xfrm>
              <a:off x="3999300" y="3359375"/>
              <a:ext cx="80100" cy="67825"/>
            </a:xfrm>
            <a:custGeom>
              <a:avLst/>
              <a:gdLst/>
              <a:ahLst/>
              <a:cxnLst/>
              <a:rect l="l" t="t" r="r" b="b"/>
              <a:pathLst>
                <a:path w="3204" h="2713" extrusionOk="0">
                  <a:moveTo>
                    <a:pt x="2914" y="1"/>
                  </a:moveTo>
                  <a:cubicBezTo>
                    <a:pt x="2405" y="1"/>
                    <a:pt x="1657" y="595"/>
                    <a:pt x="1358" y="814"/>
                  </a:cubicBezTo>
                  <a:cubicBezTo>
                    <a:pt x="834" y="1219"/>
                    <a:pt x="0" y="1921"/>
                    <a:pt x="48" y="2659"/>
                  </a:cubicBezTo>
                  <a:cubicBezTo>
                    <a:pt x="56" y="2691"/>
                    <a:pt x="96" y="2712"/>
                    <a:pt x="128" y="2712"/>
                  </a:cubicBezTo>
                  <a:cubicBezTo>
                    <a:pt x="145" y="2712"/>
                    <a:pt x="159" y="2707"/>
                    <a:pt x="167" y="2695"/>
                  </a:cubicBezTo>
                  <a:cubicBezTo>
                    <a:pt x="679" y="2136"/>
                    <a:pt x="989" y="1528"/>
                    <a:pt x="1596" y="1064"/>
                  </a:cubicBezTo>
                  <a:cubicBezTo>
                    <a:pt x="1929" y="826"/>
                    <a:pt x="2263" y="623"/>
                    <a:pt x="2620" y="469"/>
                  </a:cubicBezTo>
                  <a:cubicBezTo>
                    <a:pt x="2846" y="385"/>
                    <a:pt x="3072" y="350"/>
                    <a:pt x="3191" y="135"/>
                  </a:cubicBezTo>
                  <a:cubicBezTo>
                    <a:pt x="3203" y="100"/>
                    <a:pt x="3191" y="88"/>
                    <a:pt x="3179" y="76"/>
                  </a:cubicBezTo>
                  <a:cubicBezTo>
                    <a:pt x="3104" y="23"/>
                    <a:pt x="3013" y="1"/>
                    <a:pt x="29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41"/>
            <p:cNvSpPr/>
            <p:nvPr/>
          </p:nvSpPr>
          <p:spPr>
            <a:xfrm>
              <a:off x="4068050" y="3361925"/>
              <a:ext cx="124150" cy="38950"/>
            </a:xfrm>
            <a:custGeom>
              <a:avLst/>
              <a:gdLst/>
              <a:ahLst/>
              <a:cxnLst/>
              <a:rect l="l" t="t" r="r" b="b"/>
              <a:pathLst>
                <a:path w="4966" h="1558" extrusionOk="0">
                  <a:moveTo>
                    <a:pt x="1229" y="0"/>
                  </a:moveTo>
                  <a:cubicBezTo>
                    <a:pt x="823" y="0"/>
                    <a:pt x="415" y="72"/>
                    <a:pt x="1" y="212"/>
                  </a:cubicBezTo>
                  <a:cubicBezTo>
                    <a:pt x="13" y="212"/>
                    <a:pt x="13" y="236"/>
                    <a:pt x="25" y="236"/>
                  </a:cubicBezTo>
                  <a:cubicBezTo>
                    <a:pt x="906" y="283"/>
                    <a:pt x="1668" y="331"/>
                    <a:pt x="2513" y="664"/>
                  </a:cubicBezTo>
                  <a:cubicBezTo>
                    <a:pt x="3239" y="950"/>
                    <a:pt x="4096" y="1545"/>
                    <a:pt x="4894" y="1557"/>
                  </a:cubicBezTo>
                  <a:cubicBezTo>
                    <a:pt x="4918" y="1557"/>
                    <a:pt x="4966" y="1522"/>
                    <a:pt x="4930" y="1486"/>
                  </a:cubicBezTo>
                  <a:cubicBezTo>
                    <a:pt x="4430" y="831"/>
                    <a:pt x="3251" y="521"/>
                    <a:pt x="2489" y="236"/>
                  </a:cubicBezTo>
                  <a:cubicBezTo>
                    <a:pt x="2070" y="78"/>
                    <a:pt x="1651" y="0"/>
                    <a:pt x="122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41"/>
            <p:cNvSpPr/>
            <p:nvPr/>
          </p:nvSpPr>
          <p:spPr>
            <a:xfrm>
              <a:off x="4180625" y="3396650"/>
              <a:ext cx="132000" cy="106525"/>
            </a:xfrm>
            <a:custGeom>
              <a:avLst/>
              <a:gdLst/>
              <a:ahLst/>
              <a:cxnLst/>
              <a:rect l="l" t="t" r="r" b="b"/>
              <a:pathLst>
                <a:path w="5280" h="4261" extrusionOk="0">
                  <a:moveTo>
                    <a:pt x="95" y="1"/>
                  </a:moveTo>
                  <a:cubicBezTo>
                    <a:pt x="31" y="1"/>
                    <a:pt x="1" y="99"/>
                    <a:pt x="46" y="145"/>
                  </a:cubicBezTo>
                  <a:cubicBezTo>
                    <a:pt x="451" y="478"/>
                    <a:pt x="760" y="907"/>
                    <a:pt x="1177" y="1228"/>
                  </a:cubicBezTo>
                  <a:cubicBezTo>
                    <a:pt x="1558" y="1526"/>
                    <a:pt x="2022" y="1752"/>
                    <a:pt x="2475" y="1954"/>
                  </a:cubicBezTo>
                  <a:cubicBezTo>
                    <a:pt x="3606" y="2490"/>
                    <a:pt x="4558" y="2859"/>
                    <a:pt x="4951" y="4145"/>
                  </a:cubicBezTo>
                  <a:cubicBezTo>
                    <a:pt x="4979" y="4222"/>
                    <a:pt x="5051" y="4260"/>
                    <a:pt x="5121" y="4260"/>
                  </a:cubicBezTo>
                  <a:cubicBezTo>
                    <a:pt x="5202" y="4260"/>
                    <a:pt x="5279" y="4207"/>
                    <a:pt x="5273" y="4097"/>
                  </a:cubicBezTo>
                  <a:cubicBezTo>
                    <a:pt x="5189" y="2907"/>
                    <a:pt x="4154" y="2300"/>
                    <a:pt x="3189" y="1859"/>
                  </a:cubicBezTo>
                  <a:cubicBezTo>
                    <a:pt x="2594" y="1585"/>
                    <a:pt x="1951" y="1335"/>
                    <a:pt x="1439" y="930"/>
                  </a:cubicBezTo>
                  <a:cubicBezTo>
                    <a:pt x="998" y="585"/>
                    <a:pt x="701" y="73"/>
                    <a:pt x="105" y="2"/>
                  </a:cubicBezTo>
                  <a:cubicBezTo>
                    <a:pt x="102" y="1"/>
                    <a:pt x="98" y="1"/>
                    <a:pt x="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41"/>
            <p:cNvSpPr/>
            <p:nvPr/>
          </p:nvSpPr>
          <p:spPr>
            <a:xfrm>
              <a:off x="4305300" y="3496100"/>
              <a:ext cx="95125" cy="38775"/>
            </a:xfrm>
            <a:custGeom>
              <a:avLst/>
              <a:gdLst/>
              <a:ahLst/>
              <a:cxnLst/>
              <a:rect l="l" t="t" r="r" b="b"/>
              <a:pathLst>
                <a:path w="3805" h="1551" extrusionOk="0">
                  <a:moveTo>
                    <a:pt x="83" y="0"/>
                  </a:moveTo>
                  <a:lnTo>
                    <a:pt x="83" y="0"/>
                  </a:lnTo>
                  <a:cubicBezTo>
                    <a:pt x="0" y="500"/>
                    <a:pt x="405" y="631"/>
                    <a:pt x="833" y="631"/>
                  </a:cubicBezTo>
                  <a:cubicBezTo>
                    <a:pt x="1322" y="643"/>
                    <a:pt x="1691" y="596"/>
                    <a:pt x="2167" y="810"/>
                  </a:cubicBezTo>
                  <a:cubicBezTo>
                    <a:pt x="2667" y="1012"/>
                    <a:pt x="3084" y="1477"/>
                    <a:pt x="3596" y="1548"/>
                  </a:cubicBezTo>
                  <a:cubicBezTo>
                    <a:pt x="3606" y="1550"/>
                    <a:pt x="3617" y="1551"/>
                    <a:pt x="3627" y="1551"/>
                  </a:cubicBezTo>
                  <a:cubicBezTo>
                    <a:pt x="3748" y="1551"/>
                    <a:pt x="3805" y="1422"/>
                    <a:pt x="3739" y="1334"/>
                  </a:cubicBezTo>
                  <a:cubicBezTo>
                    <a:pt x="3334" y="858"/>
                    <a:pt x="2465" y="465"/>
                    <a:pt x="1869" y="286"/>
                  </a:cubicBezTo>
                  <a:cubicBezTo>
                    <a:pt x="1793" y="268"/>
                    <a:pt x="1701" y="262"/>
                    <a:pt x="1601" y="262"/>
                  </a:cubicBezTo>
                  <a:cubicBezTo>
                    <a:pt x="1382" y="262"/>
                    <a:pt x="1118" y="291"/>
                    <a:pt x="869" y="291"/>
                  </a:cubicBezTo>
                  <a:cubicBezTo>
                    <a:pt x="535" y="291"/>
                    <a:pt x="226" y="240"/>
                    <a:pt x="8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41"/>
            <p:cNvSpPr/>
            <p:nvPr/>
          </p:nvSpPr>
          <p:spPr>
            <a:xfrm>
              <a:off x="3889425" y="2500025"/>
              <a:ext cx="34600" cy="53125"/>
            </a:xfrm>
            <a:custGeom>
              <a:avLst/>
              <a:gdLst/>
              <a:ahLst/>
              <a:cxnLst/>
              <a:rect l="l" t="t" r="r" b="b"/>
              <a:pathLst>
                <a:path w="1384" h="2125" extrusionOk="0">
                  <a:moveTo>
                    <a:pt x="1285" y="1"/>
                  </a:moveTo>
                  <a:cubicBezTo>
                    <a:pt x="1277" y="1"/>
                    <a:pt x="1270" y="2"/>
                    <a:pt x="1264" y="5"/>
                  </a:cubicBezTo>
                  <a:cubicBezTo>
                    <a:pt x="1109" y="77"/>
                    <a:pt x="1109" y="160"/>
                    <a:pt x="1038" y="303"/>
                  </a:cubicBezTo>
                  <a:cubicBezTo>
                    <a:pt x="931" y="493"/>
                    <a:pt x="812" y="696"/>
                    <a:pt x="704" y="886"/>
                  </a:cubicBezTo>
                  <a:cubicBezTo>
                    <a:pt x="514" y="1243"/>
                    <a:pt x="323" y="1577"/>
                    <a:pt x="73" y="1910"/>
                  </a:cubicBezTo>
                  <a:cubicBezTo>
                    <a:pt x="1" y="2010"/>
                    <a:pt x="123" y="2125"/>
                    <a:pt x="238" y="2125"/>
                  </a:cubicBezTo>
                  <a:cubicBezTo>
                    <a:pt x="273" y="2125"/>
                    <a:pt x="307" y="2114"/>
                    <a:pt x="335" y="2089"/>
                  </a:cubicBezTo>
                  <a:cubicBezTo>
                    <a:pt x="645" y="1827"/>
                    <a:pt x="847" y="1446"/>
                    <a:pt x="990" y="1077"/>
                  </a:cubicBezTo>
                  <a:lnTo>
                    <a:pt x="1216" y="493"/>
                  </a:lnTo>
                  <a:cubicBezTo>
                    <a:pt x="1276" y="315"/>
                    <a:pt x="1383" y="219"/>
                    <a:pt x="1335" y="41"/>
                  </a:cubicBezTo>
                  <a:cubicBezTo>
                    <a:pt x="1335" y="14"/>
                    <a:pt x="1309" y="1"/>
                    <a:pt x="12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41"/>
            <p:cNvSpPr/>
            <p:nvPr/>
          </p:nvSpPr>
          <p:spPr>
            <a:xfrm>
              <a:off x="3922575" y="2394600"/>
              <a:ext cx="80300" cy="116750"/>
            </a:xfrm>
            <a:custGeom>
              <a:avLst/>
              <a:gdLst/>
              <a:ahLst/>
              <a:cxnLst/>
              <a:rect l="l" t="t" r="r" b="b"/>
              <a:pathLst>
                <a:path w="3212" h="4670" extrusionOk="0">
                  <a:moveTo>
                    <a:pt x="3084" y="0"/>
                  </a:moveTo>
                  <a:cubicBezTo>
                    <a:pt x="3048" y="0"/>
                    <a:pt x="3011" y="17"/>
                    <a:pt x="2986" y="55"/>
                  </a:cubicBezTo>
                  <a:cubicBezTo>
                    <a:pt x="2403" y="900"/>
                    <a:pt x="1903" y="1912"/>
                    <a:pt x="1510" y="2865"/>
                  </a:cubicBezTo>
                  <a:lnTo>
                    <a:pt x="1105" y="3853"/>
                  </a:lnTo>
                  <a:cubicBezTo>
                    <a:pt x="1069" y="3936"/>
                    <a:pt x="950" y="4294"/>
                    <a:pt x="902" y="4329"/>
                  </a:cubicBezTo>
                  <a:cubicBezTo>
                    <a:pt x="880" y="4339"/>
                    <a:pt x="854" y="4344"/>
                    <a:pt x="826" y="4344"/>
                  </a:cubicBezTo>
                  <a:cubicBezTo>
                    <a:pt x="640" y="4344"/>
                    <a:pt x="351" y="4155"/>
                    <a:pt x="112" y="4155"/>
                  </a:cubicBezTo>
                  <a:cubicBezTo>
                    <a:pt x="85" y="4155"/>
                    <a:pt x="59" y="4157"/>
                    <a:pt x="33" y="4163"/>
                  </a:cubicBezTo>
                  <a:cubicBezTo>
                    <a:pt x="31" y="4161"/>
                    <a:pt x="28" y="4161"/>
                    <a:pt x="26" y="4161"/>
                  </a:cubicBezTo>
                  <a:cubicBezTo>
                    <a:pt x="7" y="4161"/>
                    <a:pt x="0" y="4201"/>
                    <a:pt x="21" y="4222"/>
                  </a:cubicBezTo>
                  <a:cubicBezTo>
                    <a:pt x="171" y="4412"/>
                    <a:pt x="489" y="4669"/>
                    <a:pt x="771" y="4669"/>
                  </a:cubicBezTo>
                  <a:cubicBezTo>
                    <a:pt x="824" y="4669"/>
                    <a:pt x="877" y="4660"/>
                    <a:pt x="926" y="4639"/>
                  </a:cubicBezTo>
                  <a:cubicBezTo>
                    <a:pt x="1272" y="4496"/>
                    <a:pt x="1450" y="3853"/>
                    <a:pt x="1581" y="3555"/>
                  </a:cubicBezTo>
                  <a:cubicBezTo>
                    <a:pt x="1855" y="2960"/>
                    <a:pt x="2117" y="2365"/>
                    <a:pt x="2438" y="1781"/>
                  </a:cubicBezTo>
                  <a:cubicBezTo>
                    <a:pt x="2712" y="1257"/>
                    <a:pt x="3057" y="745"/>
                    <a:pt x="3188" y="150"/>
                  </a:cubicBezTo>
                  <a:cubicBezTo>
                    <a:pt x="3212" y="58"/>
                    <a:pt x="3150" y="0"/>
                    <a:pt x="30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41"/>
            <p:cNvSpPr/>
            <p:nvPr/>
          </p:nvSpPr>
          <p:spPr>
            <a:xfrm>
              <a:off x="4001975" y="2389150"/>
              <a:ext cx="1725" cy="1175"/>
            </a:xfrm>
            <a:custGeom>
              <a:avLst/>
              <a:gdLst/>
              <a:ahLst/>
              <a:cxnLst/>
              <a:rect l="l" t="t" r="r" b="b"/>
              <a:pathLst>
                <a:path w="69" h="47" extrusionOk="0">
                  <a:moveTo>
                    <a:pt x="59" y="1"/>
                  </a:moveTo>
                  <a:cubicBezTo>
                    <a:pt x="56" y="1"/>
                    <a:pt x="52" y="4"/>
                    <a:pt x="48" y="11"/>
                  </a:cubicBezTo>
                  <a:lnTo>
                    <a:pt x="12" y="35"/>
                  </a:lnTo>
                  <a:cubicBezTo>
                    <a:pt x="1" y="35"/>
                    <a:pt x="12" y="47"/>
                    <a:pt x="36" y="47"/>
                  </a:cubicBezTo>
                  <a:lnTo>
                    <a:pt x="60" y="23"/>
                  </a:lnTo>
                  <a:cubicBezTo>
                    <a:pt x="68" y="15"/>
                    <a:pt x="65" y="1"/>
                    <a:pt x="5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41"/>
            <p:cNvSpPr/>
            <p:nvPr/>
          </p:nvSpPr>
          <p:spPr>
            <a:xfrm>
              <a:off x="4001550" y="2377800"/>
              <a:ext cx="45100" cy="45575"/>
            </a:xfrm>
            <a:custGeom>
              <a:avLst/>
              <a:gdLst/>
              <a:ahLst/>
              <a:cxnLst/>
              <a:rect l="l" t="t" r="r" b="b"/>
              <a:pathLst>
                <a:path w="1804" h="1823" extrusionOk="0">
                  <a:moveTo>
                    <a:pt x="482" y="1"/>
                  </a:moveTo>
                  <a:cubicBezTo>
                    <a:pt x="184" y="13"/>
                    <a:pt x="137" y="239"/>
                    <a:pt x="18" y="465"/>
                  </a:cubicBezTo>
                  <a:cubicBezTo>
                    <a:pt x="1" y="490"/>
                    <a:pt x="14" y="515"/>
                    <a:pt x="35" y="515"/>
                  </a:cubicBezTo>
                  <a:cubicBezTo>
                    <a:pt x="44" y="515"/>
                    <a:pt x="55" y="511"/>
                    <a:pt x="65" y="501"/>
                  </a:cubicBezTo>
                  <a:cubicBezTo>
                    <a:pt x="181" y="346"/>
                    <a:pt x="304" y="285"/>
                    <a:pt x="425" y="285"/>
                  </a:cubicBezTo>
                  <a:cubicBezTo>
                    <a:pt x="704" y="285"/>
                    <a:pt x="975" y="609"/>
                    <a:pt x="1125" y="858"/>
                  </a:cubicBezTo>
                  <a:cubicBezTo>
                    <a:pt x="1303" y="1144"/>
                    <a:pt x="1434" y="1632"/>
                    <a:pt x="1732" y="1810"/>
                  </a:cubicBezTo>
                  <a:cubicBezTo>
                    <a:pt x="1744" y="1819"/>
                    <a:pt x="1754" y="1823"/>
                    <a:pt x="1763" y="1823"/>
                  </a:cubicBezTo>
                  <a:cubicBezTo>
                    <a:pt x="1790" y="1823"/>
                    <a:pt x="1803" y="1787"/>
                    <a:pt x="1803" y="1751"/>
                  </a:cubicBezTo>
                  <a:cubicBezTo>
                    <a:pt x="1780" y="1513"/>
                    <a:pt x="1601" y="1275"/>
                    <a:pt x="1494" y="1072"/>
                  </a:cubicBezTo>
                  <a:cubicBezTo>
                    <a:pt x="1363" y="798"/>
                    <a:pt x="1208" y="536"/>
                    <a:pt x="1006" y="298"/>
                  </a:cubicBezTo>
                  <a:cubicBezTo>
                    <a:pt x="863" y="132"/>
                    <a:pt x="708" y="1"/>
                    <a:pt x="4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41"/>
            <p:cNvSpPr/>
            <p:nvPr/>
          </p:nvSpPr>
          <p:spPr>
            <a:xfrm>
              <a:off x="4053850" y="2441425"/>
              <a:ext cx="1975" cy="1950"/>
            </a:xfrm>
            <a:custGeom>
              <a:avLst/>
              <a:gdLst/>
              <a:ahLst/>
              <a:cxnLst/>
              <a:rect l="l" t="t" r="r" b="b"/>
              <a:pathLst>
                <a:path w="79" h="78" extrusionOk="0">
                  <a:moveTo>
                    <a:pt x="24" y="0"/>
                  </a:moveTo>
                  <a:cubicBezTo>
                    <a:pt x="10" y="0"/>
                    <a:pt x="1" y="23"/>
                    <a:pt x="9" y="39"/>
                  </a:cubicBezTo>
                  <a:lnTo>
                    <a:pt x="45" y="75"/>
                  </a:lnTo>
                  <a:cubicBezTo>
                    <a:pt x="47" y="77"/>
                    <a:pt x="48" y="77"/>
                    <a:pt x="50" y="77"/>
                  </a:cubicBezTo>
                  <a:cubicBezTo>
                    <a:pt x="63" y="77"/>
                    <a:pt x="79" y="50"/>
                    <a:pt x="69" y="39"/>
                  </a:cubicBezTo>
                  <a:lnTo>
                    <a:pt x="45" y="15"/>
                  </a:lnTo>
                  <a:cubicBezTo>
                    <a:pt x="38" y="5"/>
                    <a:pt x="30" y="0"/>
                    <a:pt x="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41"/>
            <p:cNvSpPr/>
            <p:nvPr/>
          </p:nvSpPr>
          <p:spPr>
            <a:xfrm>
              <a:off x="4039850" y="2422150"/>
              <a:ext cx="27175" cy="29150"/>
            </a:xfrm>
            <a:custGeom>
              <a:avLst/>
              <a:gdLst/>
              <a:ahLst/>
              <a:cxnLst/>
              <a:rect l="l" t="t" r="r" b="b"/>
              <a:pathLst>
                <a:path w="1087" h="1166" extrusionOk="0">
                  <a:moveTo>
                    <a:pt x="114" y="1"/>
                  </a:moveTo>
                  <a:cubicBezTo>
                    <a:pt x="53" y="1"/>
                    <a:pt x="0" y="82"/>
                    <a:pt x="69" y="132"/>
                  </a:cubicBezTo>
                  <a:cubicBezTo>
                    <a:pt x="260" y="274"/>
                    <a:pt x="367" y="501"/>
                    <a:pt x="498" y="691"/>
                  </a:cubicBezTo>
                  <a:cubicBezTo>
                    <a:pt x="605" y="858"/>
                    <a:pt x="724" y="1084"/>
                    <a:pt x="914" y="1156"/>
                  </a:cubicBezTo>
                  <a:cubicBezTo>
                    <a:pt x="930" y="1163"/>
                    <a:pt x="945" y="1166"/>
                    <a:pt x="959" y="1166"/>
                  </a:cubicBezTo>
                  <a:cubicBezTo>
                    <a:pt x="1040" y="1166"/>
                    <a:pt x="1086" y="1058"/>
                    <a:pt x="1045" y="977"/>
                  </a:cubicBezTo>
                  <a:cubicBezTo>
                    <a:pt x="998" y="894"/>
                    <a:pt x="914" y="810"/>
                    <a:pt x="855" y="739"/>
                  </a:cubicBezTo>
                  <a:cubicBezTo>
                    <a:pt x="783" y="655"/>
                    <a:pt x="700" y="548"/>
                    <a:pt x="629" y="453"/>
                  </a:cubicBezTo>
                  <a:cubicBezTo>
                    <a:pt x="498" y="298"/>
                    <a:pt x="343" y="120"/>
                    <a:pt x="152" y="13"/>
                  </a:cubicBezTo>
                  <a:cubicBezTo>
                    <a:pt x="140" y="4"/>
                    <a:pt x="127" y="1"/>
                    <a:pt x="1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41"/>
            <p:cNvSpPr/>
            <p:nvPr/>
          </p:nvSpPr>
          <p:spPr>
            <a:xfrm>
              <a:off x="4064900" y="2448325"/>
              <a:ext cx="4975" cy="3925"/>
            </a:xfrm>
            <a:custGeom>
              <a:avLst/>
              <a:gdLst/>
              <a:ahLst/>
              <a:cxnLst/>
              <a:rect l="l" t="t" r="r" b="b"/>
              <a:pathLst>
                <a:path w="199" h="157" extrusionOk="0">
                  <a:moveTo>
                    <a:pt x="67" y="1"/>
                  </a:moveTo>
                  <a:cubicBezTo>
                    <a:pt x="63" y="1"/>
                    <a:pt x="59" y="1"/>
                    <a:pt x="55" y="1"/>
                  </a:cubicBezTo>
                  <a:cubicBezTo>
                    <a:pt x="15" y="13"/>
                    <a:pt x="0" y="49"/>
                    <a:pt x="5" y="82"/>
                  </a:cubicBezTo>
                  <a:lnTo>
                    <a:pt x="5" y="82"/>
                  </a:lnTo>
                  <a:cubicBezTo>
                    <a:pt x="0" y="115"/>
                    <a:pt x="15" y="150"/>
                    <a:pt x="55" y="156"/>
                  </a:cubicBezTo>
                  <a:lnTo>
                    <a:pt x="79" y="156"/>
                  </a:lnTo>
                  <a:cubicBezTo>
                    <a:pt x="95" y="156"/>
                    <a:pt x="108" y="152"/>
                    <a:pt x="118" y="144"/>
                  </a:cubicBezTo>
                  <a:lnTo>
                    <a:pt x="139" y="144"/>
                  </a:lnTo>
                  <a:cubicBezTo>
                    <a:pt x="198" y="120"/>
                    <a:pt x="198" y="37"/>
                    <a:pt x="139" y="25"/>
                  </a:cubicBezTo>
                  <a:lnTo>
                    <a:pt x="127" y="25"/>
                  </a:lnTo>
                  <a:cubicBezTo>
                    <a:pt x="114" y="11"/>
                    <a:pt x="94" y="1"/>
                    <a:pt x="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41"/>
            <p:cNvSpPr/>
            <p:nvPr/>
          </p:nvSpPr>
          <p:spPr>
            <a:xfrm>
              <a:off x="4065275" y="2432700"/>
              <a:ext cx="16500" cy="18625"/>
            </a:xfrm>
            <a:custGeom>
              <a:avLst/>
              <a:gdLst/>
              <a:ahLst/>
              <a:cxnLst/>
              <a:rect l="l" t="t" r="r" b="b"/>
              <a:pathLst>
                <a:path w="660" h="745" extrusionOk="0">
                  <a:moveTo>
                    <a:pt x="480" y="0"/>
                  </a:moveTo>
                  <a:cubicBezTo>
                    <a:pt x="461" y="0"/>
                    <a:pt x="441" y="6"/>
                    <a:pt x="421" y="19"/>
                  </a:cubicBezTo>
                  <a:cubicBezTo>
                    <a:pt x="314" y="79"/>
                    <a:pt x="267" y="222"/>
                    <a:pt x="207" y="329"/>
                  </a:cubicBezTo>
                  <a:cubicBezTo>
                    <a:pt x="147" y="448"/>
                    <a:pt x="100" y="567"/>
                    <a:pt x="28" y="674"/>
                  </a:cubicBezTo>
                  <a:cubicBezTo>
                    <a:pt x="0" y="702"/>
                    <a:pt x="38" y="745"/>
                    <a:pt x="67" y="745"/>
                  </a:cubicBezTo>
                  <a:cubicBezTo>
                    <a:pt x="75" y="745"/>
                    <a:pt x="83" y="741"/>
                    <a:pt x="88" y="734"/>
                  </a:cubicBezTo>
                  <a:cubicBezTo>
                    <a:pt x="207" y="650"/>
                    <a:pt x="338" y="603"/>
                    <a:pt x="445" y="495"/>
                  </a:cubicBezTo>
                  <a:cubicBezTo>
                    <a:pt x="540" y="388"/>
                    <a:pt x="659" y="222"/>
                    <a:pt x="600" y="91"/>
                  </a:cubicBezTo>
                  <a:cubicBezTo>
                    <a:pt x="574" y="39"/>
                    <a:pt x="530" y="0"/>
                    <a:pt x="48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41"/>
            <p:cNvSpPr/>
            <p:nvPr/>
          </p:nvSpPr>
          <p:spPr>
            <a:xfrm>
              <a:off x="4080025" y="2371775"/>
              <a:ext cx="59800" cy="58750"/>
            </a:xfrm>
            <a:custGeom>
              <a:avLst/>
              <a:gdLst/>
              <a:ahLst/>
              <a:cxnLst/>
              <a:rect l="l" t="t" r="r" b="b"/>
              <a:pathLst>
                <a:path w="2392" h="2350" extrusionOk="0">
                  <a:moveTo>
                    <a:pt x="6" y="2344"/>
                  </a:moveTo>
                  <a:cubicBezTo>
                    <a:pt x="1" y="2344"/>
                    <a:pt x="6" y="2349"/>
                    <a:pt x="22" y="2349"/>
                  </a:cubicBezTo>
                  <a:cubicBezTo>
                    <a:pt x="14" y="2345"/>
                    <a:pt x="9" y="2344"/>
                    <a:pt x="6" y="2344"/>
                  </a:cubicBezTo>
                  <a:close/>
                  <a:moveTo>
                    <a:pt x="2166" y="1"/>
                  </a:moveTo>
                  <a:cubicBezTo>
                    <a:pt x="1860" y="1"/>
                    <a:pt x="1345" y="478"/>
                    <a:pt x="1224" y="599"/>
                  </a:cubicBezTo>
                  <a:cubicBezTo>
                    <a:pt x="748" y="1123"/>
                    <a:pt x="284" y="1718"/>
                    <a:pt x="22" y="2349"/>
                  </a:cubicBezTo>
                  <a:cubicBezTo>
                    <a:pt x="450" y="2194"/>
                    <a:pt x="736" y="1635"/>
                    <a:pt x="1034" y="1277"/>
                  </a:cubicBezTo>
                  <a:cubicBezTo>
                    <a:pt x="1236" y="1039"/>
                    <a:pt x="1451" y="789"/>
                    <a:pt x="1689" y="587"/>
                  </a:cubicBezTo>
                  <a:cubicBezTo>
                    <a:pt x="1891" y="408"/>
                    <a:pt x="2034" y="384"/>
                    <a:pt x="2284" y="361"/>
                  </a:cubicBezTo>
                  <a:cubicBezTo>
                    <a:pt x="2332" y="361"/>
                    <a:pt x="2391" y="313"/>
                    <a:pt x="2391" y="254"/>
                  </a:cubicBezTo>
                  <a:cubicBezTo>
                    <a:pt x="2368" y="70"/>
                    <a:pt x="2282" y="1"/>
                    <a:pt x="21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41"/>
            <p:cNvSpPr/>
            <p:nvPr/>
          </p:nvSpPr>
          <p:spPr>
            <a:xfrm>
              <a:off x="4132175" y="2374575"/>
              <a:ext cx="54850" cy="43300"/>
            </a:xfrm>
            <a:custGeom>
              <a:avLst/>
              <a:gdLst/>
              <a:ahLst/>
              <a:cxnLst/>
              <a:rect l="l" t="t" r="r" b="b"/>
              <a:pathLst>
                <a:path w="2194" h="1732" extrusionOk="0">
                  <a:moveTo>
                    <a:pt x="356" y="0"/>
                  </a:moveTo>
                  <a:cubicBezTo>
                    <a:pt x="268" y="0"/>
                    <a:pt x="176" y="6"/>
                    <a:pt x="67" y="11"/>
                  </a:cubicBezTo>
                  <a:cubicBezTo>
                    <a:pt x="64" y="10"/>
                    <a:pt x="61" y="9"/>
                    <a:pt x="58" y="9"/>
                  </a:cubicBezTo>
                  <a:cubicBezTo>
                    <a:pt x="17" y="9"/>
                    <a:pt x="0" y="83"/>
                    <a:pt x="67" y="94"/>
                  </a:cubicBezTo>
                  <a:cubicBezTo>
                    <a:pt x="924" y="392"/>
                    <a:pt x="1555" y="1034"/>
                    <a:pt x="2115" y="1725"/>
                  </a:cubicBezTo>
                  <a:cubicBezTo>
                    <a:pt x="2122" y="1730"/>
                    <a:pt x="2129" y="1732"/>
                    <a:pt x="2136" y="1732"/>
                  </a:cubicBezTo>
                  <a:cubicBezTo>
                    <a:pt x="2166" y="1732"/>
                    <a:pt x="2194" y="1697"/>
                    <a:pt x="2174" y="1677"/>
                  </a:cubicBezTo>
                  <a:cubicBezTo>
                    <a:pt x="1889" y="1249"/>
                    <a:pt x="1746" y="796"/>
                    <a:pt x="1341" y="439"/>
                  </a:cubicBezTo>
                  <a:cubicBezTo>
                    <a:pt x="1174" y="308"/>
                    <a:pt x="1020" y="165"/>
                    <a:pt x="817" y="94"/>
                  </a:cubicBezTo>
                  <a:cubicBezTo>
                    <a:pt x="643" y="18"/>
                    <a:pt x="508" y="0"/>
                    <a:pt x="35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41"/>
            <p:cNvSpPr/>
            <p:nvPr/>
          </p:nvSpPr>
          <p:spPr>
            <a:xfrm>
              <a:off x="4186475" y="2428475"/>
              <a:ext cx="50875" cy="86225"/>
            </a:xfrm>
            <a:custGeom>
              <a:avLst/>
              <a:gdLst/>
              <a:ahLst/>
              <a:cxnLst/>
              <a:rect l="l" t="t" r="r" b="b"/>
              <a:pathLst>
                <a:path w="2035" h="3449" extrusionOk="0">
                  <a:moveTo>
                    <a:pt x="161" y="0"/>
                  </a:moveTo>
                  <a:cubicBezTo>
                    <a:pt x="83" y="0"/>
                    <a:pt x="1" y="85"/>
                    <a:pt x="50" y="176"/>
                  </a:cubicBezTo>
                  <a:cubicBezTo>
                    <a:pt x="395" y="760"/>
                    <a:pt x="610" y="1426"/>
                    <a:pt x="895" y="2034"/>
                  </a:cubicBezTo>
                  <a:cubicBezTo>
                    <a:pt x="1110" y="2498"/>
                    <a:pt x="1372" y="3177"/>
                    <a:pt x="1848" y="3439"/>
                  </a:cubicBezTo>
                  <a:cubicBezTo>
                    <a:pt x="1861" y="3445"/>
                    <a:pt x="1875" y="3448"/>
                    <a:pt x="1890" y="3448"/>
                  </a:cubicBezTo>
                  <a:cubicBezTo>
                    <a:pt x="1958" y="3448"/>
                    <a:pt x="2034" y="3388"/>
                    <a:pt x="2015" y="3320"/>
                  </a:cubicBezTo>
                  <a:cubicBezTo>
                    <a:pt x="1824" y="2772"/>
                    <a:pt x="1384" y="2319"/>
                    <a:pt x="1145" y="1784"/>
                  </a:cubicBezTo>
                  <a:cubicBezTo>
                    <a:pt x="872" y="1188"/>
                    <a:pt x="598" y="605"/>
                    <a:pt x="252" y="57"/>
                  </a:cubicBezTo>
                  <a:cubicBezTo>
                    <a:pt x="231" y="17"/>
                    <a:pt x="196" y="0"/>
                    <a:pt x="16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41"/>
            <p:cNvSpPr/>
            <p:nvPr/>
          </p:nvSpPr>
          <p:spPr>
            <a:xfrm>
              <a:off x="4235125" y="2507850"/>
              <a:ext cx="41900" cy="19475"/>
            </a:xfrm>
            <a:custGeom>
              <a:avLst/>
              <a:gdLst/>
              <a:ahLst/>
              <a:cxnLst/>
              <a:rect l="l" t="t" r="r" b="b"/>
              <a:pathLst>
                <a:path w="1676" h="779" extrusionOk="0">
                  <a:moveTo>
                    <a:pt x="114" y="1"/>
                  </a:moveTo>
                  <a:cubicBezTo>
                    <a:pt x="19" y="1"/>
                    <a:pt x="0" y="112"/>
                    <a:pt x="69" y="168"/>
                  </a:cubicBezTo>
                  <a:cubicBezTo>
                    <a:pt x="331" y="347"/>
                    <a:pt x="569" y="418"/>
                    <a:pt x="866" y="537"/>
                  </a:cubicBezTo>
                  <a:cubicBezTo>
                    <a:pt x="1070" y="619"/>
                    <a:pt x="1300" y="779"/>
                    <a:pt x="1518" y="779"/>
                  </a:cubicBezTo>
                  <a:cubicBezTo>
                    <a:pt x="1555" y="779"/>
                    <a:pt x="1592" y="774"/>
                    <a:pt x="1628" y="764"/>
                  </a:cubicBezTo>
                  <a:cubicBezTo>
                    <a:pt x="1664" y="752"/>
                    <a:pt x="1676" y="716"/>
                    <a:pt x="1676" y="692"/>
                  </a:cubicBezTo>
                  <a:cubicBezTo>
                    <a:pt x="1628" y="406"/>
                    <a:pt x="1307" y="287"/>
                    <a:pt x="1069" y="180"/>
                  </a:cubicBezTo>
                  <a:cubicBezTo>
                    <a:pt x="735" y="61"/>
                    <a:pt x="473" y="2"/>
                    <a:pt x="128" y="2"/>
                  </a:cubicBezTo>
                  <a:cubicBezTo>
                    <a:pt x="123" y="1"/>
                    <a:pt x="118" y="1"/>
                    <a:pt x="1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41"/>
            <p:cNvSpPr/>
            <p:nvPr/>
          </p:nvSpPr>
          <p:spPr>
            <a:xfrm>
              <a:off x="4275650" y="2525950"/>
              <a:ext cx="25500" cy="12000"/>
            </a:xfrm>
            <a:custGeom>
              <a:avLst/>
              <a:gdLst/>
              <a:ahLst/>
              <a:cxnLst/>
              <a:rect l="l" t="t" r="r" b="b"/>
              <a:pathLst>
                <a:path w="1020" h="480" extrusionOk="0">
                  <a:moveTo>
                    <a:pt x="53" y="0"/>
                  </a:moveTo>
                  <a:cubicBezTo>
                    <a:pt x="25" y="0"/>
                    <a:pt x="1" y="51"/>
                    <a:pt x="19" y="87"/>
                  </a:cubicBezTo>
                  <a:cubicBezTo>
                    <a:pt x="138" y="206"/>
                    <a:pt x="198" y="325"/>
                    <a:pt x="364" y="385"/>
                  </a:cubicBezTo>
                  <a:cubicBezTo>
                    <a:pt x="477" y="432"/>
                    <a:pt x="620" y="479"/>
                    <a:pt x="746" y="479"/>
                  </a:cubicBezTo>
                  <a:cubicBezTo>
                    <a:pt x="779" y="479"/>
                    <a:pt x="811" y="476"/>
                    <a:pt x="841" y="468"/>
                  </a:cubicBezTo>
                  <a:cubicBezTo>
                    <a:pt x="1019" y="433"/>
                    <a:pt x="996" y="194"/>
                    <a:pt x="841" y="135"/>
                  </a:cubicBezTo>
                  <a:cubicBezTo>
                    <a:pt x="710" y="87"/>
                    <a:pt x="579" y="111"/>
                    <a:pt x="436" y="87"/>
                  </a:cubicBezTo>
                  <a:cubicBezTo>
                    <a:pt x="305" y="52"/>
                    <a:pt x="198" y="63"/>
                    <a:pt x="79" y="16"/>
                  </a:cubicBezTo>
                  <a:cubicBezTo>
                    <a:pt x="70" y="5"/>
                    <a:pt x="61" y="0"/>
                    <a:pt x="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41"/>
            <p:cNvSpPr/>
            <p:nvPr/>
          </p:nvSpPr>
          <p:spPr>
            <a:xfrm>
              <a:off x="4052375" y="2440575"/>
              <a:ext cx="44275" cy="31450"/>
            </a:xfrm>
            <a:custGeom>
              <a:avLst/>
              <a:gdLst/>
              <a:ahLst/>
              <a:cxnLst/>
              <a:rect l="l" t="t" r="r" b="b"/>
              <a:pathLst>
                <a:path w="1771" h="1258" extrusionOk="0">
                  <a:moveTo>
                    <a:pt x="109" y="0"/>
                  </a:moveTo>
                  <a:cubicBezTo>
                    <a:pt x="47" y="0"/>
                    <a:pt x="1" y="54"/>
                    <a:pt x="44" y="97"/>
                  </a:cubicBezTo>
                  <a:cubicBezTo>
                    <a:pt x="306" y="347"/>
                    <a:pt x="521" y="657"/>
                    <a:pt x="830" y="883"/>
                  </a:cubicBezTo>
                  <a:cubicBezTo>
                    <a:pt x="1015" y="1035"/>
                    <a:pt x="1360" y="1258"/>
                    <a:pt x="1618" y="1258"/>
                  </a:cubicBezTo>
                  <a:cubicBezTo>
                    <a:pt x="1642" y="1258"/>
                    <a:pt x="1665" y="1256"/>
                    <a:pt x="1687" y="1252"/>
                  </a:cubicBezTo>
                  <a:cubicBezTo>
                    <a:pt x="1747" y="1240"/>
                    <a:pt x="1771" y="1181"/>
                    <a:pt x="1771" y="1133"/>
                  </a:cubicBezTo>
                  <a:cubicBezTo>
                    <a:pt x="1699" y="835"/>
                    <a:pt x="1259" y="752"/>
                    <a:pt x="1021" y="609"/>
                  </a:cubicBezTo>
                  <a:cubicBezTo>
                    <a:pt x="699" y="430"/>
                    <a:pt x="473" y="157"/>
                    <a:pt x="128" y="2"/>
                  </a:cubicBezTo>
                  <a:cubicBezTo>
                    <a:pt x="121" y="1"/>
                    <a:pt x="115" y="0"/>
                    <a:pt x="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41"/>
            <p:cNvSpPr/>
            <p:nvPr/>
          </p:nvSpPr>
          <p:spPr>
            <a:xfrm>
              <a:off x="4097700" y="2476900"/>
              <a:ext cx="29575" cy="36700"/>
            </a:xfrm>
            <a:custGeom>
              <a:avLst/>
              <a:gdLst/>
              <a:ahLst/>
              <a:cxnLst/>
              <a:rect l="l" t="t" r="r" b="b"/>
              <a:pathLst>
                <a:path w="1183" h="1468" extrusionOk="0">
                  <a:moveTo>
                    <a:pt x="74" y="1"/>
                  </a:moveTo>
                  <a:cubicBezTo>
                    <a:pt x="38" y="1"/>
                    <a:pt x="0" y="46"/>
                    <a:pt x="17" y="97"/>
                  </a:cubicBezTo>
                  <a:cubicBezTo>
                    <a:pt x="53" y="228"/>
                    <a:pt x="160" y="335"/>
                    <a:pt x="232" y="454"/>
                  </a:cubicBezTo>
                  <a:cubicBezTo>
                    <a:pt x="327" y="585"/>
                    <a:pt x="386" y="740"/>
                    <a:pt x="458" y="871"/>
                  </a:cubicBezTo>
                  <a:cubicBezTo>
                    <a:pt x="613" y="1085"/>
                    <a:pt x="803" y="1394"/>
                    <a:pt x="1053" y="1466"/>
                  </a:cubicBezTo>
                  <a:cubicBezTo>
                    <a:pt x="1060" y="1467"/>
                    <a:pt x="1067" y="1467"/>
                    <a:pt x="1073" y="1467"/>
                  </a:cubicBezTo>
                  <a:cubicBezTo>
                    <a:pt x="1153" y="1467"/>
                    <a:pt x="1182" y="1401"/>
                    <a:pt x="1160" y="1335"/>
                  </a:cubicBezTo>
                  <a:cubicBezTo>
                    <a:pt x="1101" y="1204"/>
                    <a:pt x="982" y="1121"/>
                    <a:pt x="875" y="1002"/>
                  </a:cubicBezTo>
                  <a:cubicBezTo>
                    <a:pt x="767" y="882"/>
                    <a:pt x="684" y="740"/>
                    <a:pt x="589" y="621"/>
                  </a:cubicBezTo>
                  <a:cubicBezTo>
                    <a:pt x="458" y="430"/>
                    <a:pt x="327" y="144"/>
                    <a:pt x="113" y="25"/>
                  </a:cubicBezTo>
                  <a:cubicBezTo>
                    <a:pt x="102" y="8"/>
                    <a:pt x="88" y="1"/>
                    <a:pt x="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41"/>
            <p:cNvSpPr/>
            <p:nvPr/>
          </p:nvSpPr>
          <p:spPr>
            <a:xfrm>
              <a:off x="4103450" y="2683425"/>
              <a:ext cx="79175" cy="64725"/>
            </a:xfrm>
            <a:custGeom>
              <a:avLst/>
              <a:gdLst/>
              <a:ahLst/>
              <a:cxnLst/>
              <a:rect l="l" t="t" r="r" b="b"/>
              <a:pathLst>
                <a:path w="3167" h="2589" extrusionOk="0">
                  <a:moveTo>
                    <a:pt x="2636" y="1"/>
                  </a:moveTo>
                  <a:cubicBezTo>
                    <a:pt x="2414" y="1"/>
                    <a:pt x="2192" y="145"/>
                    <a:pt x="1966" y="337"/>
                  </a:cubicBezTo>
                  <a:cubicBezTo>
                    <a:pt x="1657" y="599"/>
                    <a:pt x="1407" y="944"/>
                    <a:pt x="1133" y="1253"/>
                  </a:cubicBezTo>
                  <a:cubicBezTo>
                    <a:pt x="811" y="1646"/>
                    <a:pt x="418" y="1968"/>
                    <a:pt x="97" y="2337"/>
                  </a:cubicBezTo>
                  <a:cubicBezTo>
                    <a:pt x="0" y="2443"/>
                    <a:pt x="68" y="2589"/>
                    <a:pt x="174" y="2589"/>
                  </a:cubicBezTo>
                  <a:cubicBezTo>
                    <a:pt x="198" y="2589"/>
                    <a:pt x="225" y="2581"/>
                    <a:pt x="252" y="2563"/>
                  </a:cubicBezTo>
                  <a:cubicBezTo>
                    <a:pt x="847" y="2230"/>
                    <a:pt x="1311" y="1646"/>
                    <a:pt x="1740" y="1123"/>
                  </a:cubicBezTo>
                  <a:cubicBezTo>
                    <a:pt x="1942" y="896"/>
                    <a:pt x="2085" y="694"/>
                    <a:pt x="2252" y="444"/>
                  </a:cubicBezTo>
                  <a:cubicBezTo>
                    <a:pt x="2344" y="306"/>
                    <a:pt x="2441" y="262"/>
                    <a:pt x="2544" y="262"/>
                  </a:cubicBezTo>
                  <a:cubicBezTo>
                    <a:pt x="2708" y="262"/>
                    <a:pt x="2888" y="374"/>
                    <a:pt x="3085" y="396"/>
                  </a:cubicBezTo>
                  <a:cubicBezTo>
                    <a:pt x="3089" y="397"/>
                    <a:pt x="3093" y="397"/>
                    <a:pt x="3097" y="397"/>
                  </a:cubicBezTo>
                  <a:cubicBezTo>
                    <a:pt x="3158" y="397"/>
                    <a:pt x="3167" y="311"/>
                    <a:pt x="3133" y="277"/>
                  </a:cubicBezTo>
                  <a:cubicBezTo>
                    <a:pt x="2966" y="80"/>
                    <a:pt x="2801" y="1"/>
                    <a:pt x="26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41"/>
            <p:cNvSpPr/>
            <p:nvPr/>
          </p:nvSpPr>
          <p:spPr>
            <a:xfrm>
              <a:off x="4186225" y="2692725"/>
              <a:ext cx="69525" cy="43875"/>
            </a:xfrm>
            <a:custGeom>
              <a:avLst/>
              <a:gdLst/>
              <a:ahLst/>
              <a:cxnLst/>
              <a:rect l="l" t="t" r="r" b="b"/>
              <a:pathLst>
                <a:path w="2781" h="1755" extrusionOk="0">
                  <a:moveTo>
                    <a:pt x="12" y="0"/>
                  </a:moveTo>
                  <a:lnTo>
                    <a:pt x="12" y="0"/>
                  </a:lnTo>
                  <a:cubicBezTo>
                    <a:pt x="24" y="12"/>
                    <a:pt x="1" y="24"/>
                    <a:pt x="12" y="36"/>
                  </a:cubicBezTo>
                  <a:cubicBezTo>
                    <a:pt x="405" y="393"/>
                    <a:pt x="501" y="989"/>
                    <a:pt x="977" y="1274"/>
                  </a:cubicBezTo>
                  <a:cubicBezTo>
                    <a:pt x="1191" y="1393"/>
                    <a:pt x="1417" y="1441"/>
                    <a:pt x="1632" y="1477"/>
                  </a:cubicBezTo>
                  <a:cubicBezTo>
                    <a:pt x="1989" y="1536"/>
                    <a:pt x="2263" y="1655"/>
                    <a:pt x="2608" y="1751"/>
                  </a:cubicBezTo>
                  <a:cubicBezTo>
                    <a:pt x="2617" y="1753"/>
                    <a:pt x="2626" y="1754"/>
                    <a:pt x="2635" y="1754"/>
                  </a:cubicBezTo>
                  <a:cubicBezTo>
                    <a:pt x="2710" y="1754"/>
                    <a:pt x="2780" y="1669"/>
                    <a:pt x="2727" y="1584"/>
                  </a:cubicBezTo>
                  <a:cubicBezTo>
                    <a:pt x="2465" y="1155"/>
                    <a:pt x="1953" y="1167"/>
                    <a:pt x="1501" y="1096"/>
                  </a:cubicBezTo>
                  <a:cubicBezTo>
                    <a:pt x="893" y="989"/>
                    <a:pt x="465" y="405"/>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41"/>
            <p:cNvSpPr/>
            <p:nvPr/>
          </p:nvSpPr>
          <p:spPr>
            <a:xfrm>
              <a:off x="4256175" y="2737425"/>
              <a:ext cx="9550" cy="7425"/>
            </a:xfrm>
            <a:custGeom>
              <a:avLst/>
              <a:gdLst/>
              <a:ahLst/>
              <a:cxnLst/>
              <a:rect l="l" t="t" r="r" b="b"/>
              <a:pathLst>
                <a:path w="382" h="297" extrusionOk="0">
                  <a:moveTo>
                    <a:pt x="83" y="0"/>
                  </a:moveTo>
                  <a:cubicBezTo>
                    <a:pt x="65" y="0"/>
                    <a:pt x="48" y="14"/>
                    <a:pt x="48" y="22"/>
                  </a:cubicBezTo>
                  <a:cubicBezTo>
                    <a:pt x="0" y="105"/>
                    <a:pt x="12" y="201"/>
                    <a:pt x="84" y="260"/>
                  </a:cubicBezTo>
                  <a:cubicBezTo>
                    <a:pt x="122" y="282"/>
                    <a:pt x="170" y="296"/>
                    <a:pt x="216" y="296"/>
                  </a:cubicBezTo>
                  <a:cubicBezTo>
                    <a:pt x="270" y="296"/>
                    <a:pt x="320" y="276"/>
                    <a:pt x="346" y="225"/>
                  </a:cubicBezTo>
                  <a:cubicBezTo>
                    <a:pt x="381" y="153"/>
                    <a:pt x="322" y="46"/>
                    <a:pt x="251" y="22"/>
                  </a:cubicBezTo>
                  <a:cubicBezTo>
                    <a:pt x="218" y="14"/>
                    <a:pt x="179" y="0"/>
                    <a:pt x="147" y="0"/>
                  </a:cubicBezTo>
                  <a:cubicBezTo>
                    <a:pt x="132" y="0"/>
                    <a:pt x="119" y="3"/>
                    <a:pt x="108" y="10"/>
                  </a:cubicBezTo>
                  <a:cubicBezTo>
                    <a:pt x="100" y="3"/>
                    <a:pt x="92" y="0"/>
                    <a:pt x="8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41"/>
            <p:cNvSpPr/>
            <p:nvPr/>
          </p:nvSpPr>
          <p:spPr>
            <a:xfrm>
              <a:off x="4495650" y="2491725"/>
              <a:ext cx="64325" cy="77275"/>
            </a:xfrm>
            <a:custGeom>
              <a:avLst/>
              <a:gdLst/>
              <a:ahLst/>
              <a:cxnLst/>
              <a:rect l="l" t="t" r="r" b="b"/>
              <a:pathLst>
                <a:path w="2573" h="3091" extrusionOk="0">
                  <a:moveTo>
                    <a:pt x="2492" y="0"/>
                  </a:moveTo>
                  <a:cubicBezTo>
                    <a:pt x="2478" y="0"/>
                    <a:pt x="2463" y="5"/>
                    <a:pt x="2447" y="16"/>
                  </a:cubicBezTo>
                  <a:cubicBezTo>
                    <a:pt x="1911" y="325"/>
                    <a:pt x="1518" y="968"/>
                    <a:pt x="1149" y="1444"/>
                  </a:cubicBezTo>
                  <a:cubicBezTo>
                    <a:pt x="744" y="1956"/>
                    <a:pt x="387" y="2492"/>
                    <a:pt x="18" y="3028"/>
                  </a:cubicBezTo>
                  <a:cubicBezTo>
                    <a:pt x="1" y="3062"/>
                    <a:pt x="14" y="3090"/>
                    <a:pt x="37" y="3090"/>
                  </a:cubicBezTo>
                  <a:cubicBezTo>
                    <a:pt x="45" y="3090"/>
                    <a:pt x="55" y="3086"/>
                    <a:pt x="66" y="3076"/>
                  </a:cubicBezTo>
                  <a:cubicBezTo>
                    <a:pt x="506" y="2575"/>
                    <a:pt x="959" y="2063"/>
                    <a:pt x="1387" y="1528"/>
                  </a:cubicBezTo>
                  <a:cubicBezTo>
                    <a:pt x="1756" y="1087"/>
                    <a:pt x="2280" y="635"/>
                    <a:pt x="2554" y="111"/>
                  </a:cubicBezTo>
                  <a:cubicBezTo>
                    <a:pt x="2572" y="56"/>
                    <a:pt x="2541" y="0"/>
                    <a:pt x="249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41"/>
            <p:cNvSpPr/>
            <p:nvPr/>
          </p:nvSpPr>
          <p:spPr>
            <a:xfrm>
              <a:off x="4558900" y="2491500"/>
              <a:ext cx="55900" cy="52325"/>
            </a:xfrm>
            <a:custGeom>
              <a:avLst/>
              <a:gdLst/>
              <a:ahLst/>
              <a:cxnLst/>
              <a:rect l="l" t="t" r="r" b="b"/>
              <a:pathLst>
                <a:path w="2236" h="2093" extrusionOk="0">
                  <a:moveTo>
                    <a:pt x="260" y="0"/>
                  </a:moveTo>
                  <a:cubicBezTo>
                    <a:pt x="180" y="0"/>
                    <a:pt x="101" y="18"/>
                    <a:pt x="24" y="60"/>
                  </a:cubicBezTo>
                  <a:cubicBezTo>
                    <a:pt x="0" y="84"/>
                    <a:pt x="0" y="108"/>
                    <a:pt x="36" y="120"/>
                  </a:cubicBezTo>
                  <a:cubicBezTo>
                    <a:pt x="262" y="251"/>
                    <a:pt x="488" y="287"/>
                    <a:pt x="703" y="453"/>
                  </a:cubicBezTo>
                  <a:cubicBezTo>
                    <a:pt x="917" y="632"/>
                    <a:pt x="1072" y="870"/>
                    <a:pt x="1226" y="1108"/>
                  </a:cubicBezTo>
                  <a:cubicBezTo>
                    <a:pt x="1357" y="1310"/>
                    <a:pt x="1488" y="1525"/>
                    <a:pt x="1643" y="1715"/>
                  </a:cubicBezTo>
                  <a:cubicBezTo>
                    <a:pt x="1786" y="1906"/>
                    <a:pt x="1965" y="1953"/>
                    <a:pt x="2191" y="2084"/>
                  </a:cubicBezTo>
                  <a:cubicBezTo>
                    <a:pt x="2194" y="2090"/>
                    <a:pt x="2198" y="2092"/>
                    <a:pt x="2203" y="2092"/>
                  </a:cubicBezTo>
                  <a:cubicBezTo>
                    <a:pt x="2217" y="2092"/>
                    <a:pt x="2236" y="2070"/>
                    <a:pt x="2227" y="2061"/>
                  </a:cubicBezTo>
                  <a:cubicBezTo>
                    <a:pt x="2108" y="1953"/>
                    <a:pt x="2060" y="1822"/>
                    <a:pt x="1965" y="1691"/>
                  </a:cubicBezTo>
                  <a:cubicBezTo>
                    <a:pt x="1881" y="1549"/>
                    <a:pt x="1762" y="1441"/>
                    <a:pt x="1667" y="1310"/>
                  </a:cubicBezTo>
                  <a:cubicBezTo>
                    <a:pt x="1488" y="1072"/>
                    <a:pt x="1346" y="822"/>
                    <a:pt x="1155" y="596"/>
                  </a:cubicBezTo>
                  <a:cubicBezTo>
                    <a:pt x="961" y="354"/>
                    <a:pt x="609" y="0"/>
                    <a:pt x="2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41"/>
            <p:cNvSpPr/>
            <p:nvPr/>
          </p:nvSpPr>
          <p:spPr>
            <a:xfrm>
              <a:off x="4613350" y="2537125"/>
              <a:ext cx="21250" cy="10450"/>
            </a:xfrm>
            <a:custGeom>
              <a:avLst/>
              <a:gdLst/>
              <a:ahLst/>
              <a:cxnLst/>
              <a:rect l="l" t="t" r="r" b="b"/>
              <a:pathLst>
                <a:path w="850" h="418" extrusionOk="0">
                  <a:moveTo>
                    <a:pt x="712" y="1"/>
                  </a:moveTo>
                  <a:cubicBezTo>
                    <a:pt x="698" y="1"/>
                    <a:pt x="684" y="4"/>
                    <a:pt x="668" y="9"/>
                  </a:cubicBezTo>
                  <a:cubicBezTo>
                    <a:pt x="584" y="45"/>
                    <a:pt x="465" y="81"/>
                    <a:pt x="370" y="128"/>
                  </a:cubicBezTo>
                  <a:cubicBezTo>
                    <a:pt x="322" y="164"/>
                    <a:pt x="287" y="200"/>
                    <a:pt x="227" y="224"/>
                  </a:cubicBezTo>
                  <a:cubicBezTo>
                    <a:pt x="180" y="236"/>
                    <a:pt x="120" y="247"/>
                    <a:pt x="72" y="247"/>
                  </a:cubicBezTo>
                  <a:cubicBezTo>
                    <a:pt x="1" y="259"/>
                    <a:pt x="25" y="367"/>
                    <a:pt x="84" y="378"/>
                  </a:cubicBezTo>
                  <a:cubicBezTo>
                    <a:pt x="144" y="402"/>
                    <a:pt x="203" y="402"/>
                    <a:pt x="263" y="402"/>
                  </a:cubicBezTo>
                  <a:cubicBezTo>
                    <a:pt x="311" y="402"/>
                    <a:pt x="373" y="418"/>
                    <a:pt x="427" y="418"/>
                  </a:cubicBezTo>
                  <a:cubicBezTo>
                    <a:pt x="441" y="418"/>
                    <a:pt x="453" y="417"/>
                    <a:pt x="465" y="414"/>
                  </a:cubicBezTo>
                  <a:cubicBezTo>
                    <a:pt x="561" y="402"/>
                    <a:pt x="715" y="307"/>
                    <a:pt x="787" y="224"/>
                  </a:cubicBezTo>
                  <a:cubicBezTo>
                    <a:pt x="850" y="140"/>
                    <a:pt x="811" y="1"/>
                    <a:pt x="7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41"/>
            <p:cNvSpPr/>
            <p:nvPr/>
          </p:nvSpPr>
          <p:spPr>
            <a:xfrm>
              <a:off x="4634125" y="2538350"/>
              <a:ext cx="17075" cy="11625"/>
            </a:xfrm>
            <a:custGeom>
              <a:avLst/>
              <a:gdLst/>
              <a:ahLst/>
              <a:cxnLst/>
              <a:rect l="l" t="t" r="r" b="b"/>
              <a:pathLst>
                <a:path w="683" h="465" extrusionOk="0">
                  <a:moveTo>
                    <a:pt x="54" y="0"/>
                  </a:moveTo>
                  <a:cubicBezTo>
                    <a:pt x="19" y="0"/>
                    <a:pt x="1" y="75"/>
                    <a:pt x="51" y="115"/>
                  </a:cubicBezTo>
                  <a:cubicBezTo>
                    <a:pt x="158" y="163"/>
                    <a:pt x="265" y="246"/>
                    <a:pt x="373" y="329"/>
                  </a:cubicBezTo>
                  <a:cubicBezTo>
                    <a:pt x="447" y="383"/>
                    <a:pt x="521" y="464"/>
                    <a:pt x="621" y="464"/>
                  </a:cubicBezTo>
                  <a:cubicBezTo>
                    <a:pt x="633" y="464"/>
                    <a:pt x="645" y="463"/>
                    <a:pt x="658" y="460"/>
                  </a:cubicBezTo>
                  <a:cubicBezTo>
                    <a:pt x="670" y="460"/>
                    <a:pt x="682" y="437"/>
                    <a:pt x="682" y="425"/>
                  </a:cubicBezTo>
                  <a:cubicBezTo>
                    <a:pt x="682" y="294"/>
                    <a:pt x="563" y="222"/>
                    <a:pt x="468" y="163"/>
                  </a:cubicBezTo>
                  <a:cubicBezTo>
                    <a:pt x="349" y="91"/>
                    <a:pt x="230" y="32"/>
                    <a:pt x="75" y="8"/>
                  </a:cubicBezTo>
                  <a:cubicBezTo>
                    <a:pt x="68" y="3"/>
                    <a:pt x="61" y="0"/>
                    <a:pt x="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41"/>
            <p:cNvSpPr/>
            <p:nvPr/>
          </p:nvSpPr>
          <p:spPr>
            <a:xfrm>
              <a:off x="4655025" y="2550750"/>
              <a:ext cx="25100" cy="12450"/>
            </a:xfrm>
            <a:custGeom>
              <a:avLst/>
              <a:gdLst/>
              <a:ahLst/>
              <a:cxnLst/>
              <a:rect l="l" t="t" r="r" b="b"/>
              <a:pathLst>
                <a:path w="1004" h="498" extrusionOk="0">
                  <a:moveTo>
                    <a:pt x="84" y="0"/>
                  </a:moveTo>
                  <a:cubicBezTo>
                    <a:pt x="25" y="0"/>
                    <a:pt x="1" y="107"/>
                    <a:pt x="48" y="155"/>
                  </a:cubicBezTo>
                  <a:cubicBezTo>
                    <a:pt x="132" y="238"/>
                    <a:pt x="227" y="310"/>
                    <a:pt x="322" y="357"/>
                  </a:cubicBezTo>
                  <a:cubicBezTo>
                    <a:pt x="441" y="417"/>
                    <a:pt x="584" y="453"/>
                    <a:pt x="715" y="488"/>
                  </a:cubicBezTo>
                  <a:cubicBezTo>
                    <a:pt x="734" y="495"/>
                    <a:pt x="752" y="498"/>
                    <a:pt x="769" y="498"/>
                  </a:cubicBezTo>
                  <a:cubicBezTo>
                    <a:pt x="935" y="498"/>
                    <a:pt x="1004" y="208"/>
                    <a:pt x="799" y="143"/>
                  </a:cubicBezTo>
                  <a:cubicBezTo>
                    <a:pt x="680" y="119"/>
                    <a:pt x="549" y="95"/>
                    <a:pt x="429" y="48"/>
                  </a:cubicBezTo>
                  <a:cubicBezTo>
                    <a:pt x="322" y="12"/>
                    <a:pt x="203" y="12"/>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41"/>
            <p:cNvSpPr/>
            <p:nvPr/>
          </p:nvSpPr>
          <p:spPr>
            <a:xfrm>
              <a:off x="4677950" y="2556700"/>
              <a:ext cx="26525" cy="9025"/>
            </a:xfrm>
            <a:custGeom>
              <a:avLst/>
              <a:gdLst/>
              <a:ahLst/>
              <a:cxnLst/>
              <a:rect l="l" t="t" r="r" b="b"/>
              <a:pathLst>
                <a:path w="1061" h="361" extrusionOk="0">
                  <a:moveTo>
                    <a:pt x="882" y="0"/>
                  </a:moveTo>
                  <a:cubicBezTo>
                    <a:pt x="632" y="12"/>
                    <a:pt x="382" y="107"/>
                    <a:pt x="120" y="119"/>
                  </a:cubicBezTo>
                  <a:cubicBezTo>
                    <a:pt x="1" y="131"/>
                    <a:pt x="1" y="298"/>
                    <a:pt x="120" y="298"/>
                  </a:cubicBezTo>
                  <a:cubicBezTo>
                    <a:pt x="343" y="307"/>
                    <a:pt x="544" y="360"/>
                    <a:pt x="752" y="360"/>
                  </a:cubicBezTo>
                  <a:cubicBezTo>
                    <a:pt x="811" y="360"/>
                    <a:pt x="869" y="356"/>
                    <a:pt x="929" y="346"/>
                  </a:cubicBezTo>
                  <a:cubicBezTo>
                    <a:pt x="989" y="334"/>
                    <a:pt x="1036" y="274"/>
                    <a:pt x="1048" y="226"/>
                  </a:cubicBezTo>
                  <a:cubicBezTo>
                    <a:pt x="1060" y="167"/>
                    <a:pt x="1048" y="131"/>
                    <a:pt x="1036" y="96"/>
                  </a:cubicBezTo>
                  <a:cubicBezTo>
                    <a:pt x="1001" y="48"/>
                    <a:pt x="941" y="0"/>
                    <a:pt x="88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41"/>
            <p:cNvSpPr/>
            <p:nvPr/>
          </p:nvSpPr>
          <p:spPr>
            <a:xfrm>
              <a:off x="4402475" y="2739275"/>
              <a:ext cx="65050" cy="48100"/>
            </a:xfrm>
            <a:custGeom>
              <a:avLst/>
              <a:gdLst/>
              <a:ahLst/>
              <a:cxnLst/>
              <a:rect l="l" t="t" r="r" b="b"/>
              <a:pathLst>
                <a:path w="2602" h="1924" extrusionOk="0">
                  <a:moveTo>
                    <a:pt x="2414" y="1"/>
                  </a:moveTo>
                  <a:cubicBezTo>
                    <a:pt x="2060" y="1"/>
                    <a:pt x="1650" y="319"/>
                    <a:pt x="1387" y="508"/>
                  </a:cubicBezTo>
                  <a:cubicBezTo>
                    <a:pt x="983" y="841"/>
                    <a:pt x="661" y="1389"/>
                    <a:pt x="161" y="1603"/>
                  </a:cubicBezTo>
                  <a:cubicBezTo>
                    <a:pt x="1" y="1667"/>
                    <a:pt x="42" y="1923"/>
                    <a:pt x="207" y="1923"/>
                  </a:cubicBezTo>
                  <a:cubicBezTo>
                    <a:pt x="226" y="1923"/>
                    <a:pt x="246" y="1920"/>
                    <a:pt x="268" y="1913"/>
                  </a:cubicBezTo>
                  <a:cubicBezTo>
                    <a:pt x="721" y="1758"/>
                    <a:pt x="1018" y="1389"/>
                    <a:pt x="1352" y="1044"/>
                  </a:cubicBezTo>
                  <a:cubicBezTo>
                    <a:pt x="1554" y="829"/>
                    <a:pt x="1768" y="663"/>
                    <a:pt x="2019" y="508"/>
                  </a:cubicBezTo>
                  <a:cubicBezTo>
                    <a:pt x="2233" y="377"/>
                    <a:pt x="2447" y="305"/>
                    <a:pt x="2578" y="91"/>
                  </a:cubicBezTo>
                  <a:cubicBezTo>
                    <a:pt x="2602" y="67"/>
                    <a:pt x="2578" y="31"/>
                    <a:pt x="2554" y="20"/>
                  </a:cubicBezTo>
                  <a:cubicBezTo>
                    <a:pt x="2509" y="7"/>
                    <a:pt x="2462" y="1"/>
                    <a:pt x="24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41"/>
            <p:cNvSpPr/>
            <p:nvPr/>
          </p:nvSpPr>
          <p:spPr>
            <a:xfrm>
              <a:off x="4469300" y="2741550"/>
              <a:ext cx="3300" cy="1200"/>
            </a:xfrm>
            <a:custGeom>
              <a:avLst/>
              <a:gdLst/>
              <a:ahLst/>
              <a:cxnLst/>
              <a:rect l="l" t="t" r="r" b="b"/>
              <a:pathLst>
                <a:path w="132" h="48" extrusionOk="0">
                  <a:moveTo>
                    <a:pt x="12" y="0"/>
                  </a:moveTo>
                  <a:cubicBezTo>
                    <a:pt x="0" y="0"/>
                    <a:pt x="0" y="24"/>
                    <a:pt x="12" y="24"/>
                  </a:cubicBezTo>
                  <a:cubicBezTo>
                    <a:pt x="60" y="24"/>
                    <a:pt x="96" y="48"/>
                    <a:pt x="119" y="48"/>
                  </a:cubicBezTo>
                  <a:cubicBezTo>
                    <a:pt x="131" y="48"/>
                    <a:pt x="131" y="36"/>
                    <a:pt x="119" y="36"/>
                  </a:cubicBezTo>
                  <a:cubicBezTo>
                    <a:pt x="72" y="36"/>
                    <a:pt x="48"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41"/>
            <p:cNvSpPr/>
            <p:nvPr/>
          </p:nvSpPr>
          <p:spPr>
            <a:xfrm>
              <a:off x="4468075" y="2740550"/>
              <a:ext cx="35175" cy="23050"/>
            </a:xfrm>
            <a:custGeom>
              <a:avLst/>
              <a:gdLst/>
              <a:ahLst/>
              <a:cxnLst/>
              <a:rect l="l" t="t" r="r" b="b"/>
              <a:pathLst>
                <a:path w="1407" h="922" extrusionOk="0">
                  <a:moveTo>
                    <a:pt x="69" y="1"/>
                  </a:moveTo>
                  <a:cubicBezTo>
                    <a:pt x="27" y="1"/>
                    <a:pt x="1" y="51"/>
                    <a:pt x="37" y="88"/>
                  </a:cubicBezTo>
                  <a:cubicBezTo>
                    <a:pt x="345" y="373"/>
                    <a:pt x="743" y="921"/>
                    <a:pt x="1223" y="921"/>
                  </a:cubicBezTo>
                  <a:cubicBezTo>
                    <a:pt x="1264" y="921"/>
                    <a:pt x="1305" y="918"/>
                    <a:pt x="1347" y="909"/>
                  </a:cubicBezTo>
                  <a:cubicBezTo>
                    <a:pt x="1407" y="897"/>
                    <a:pt x="1407" y="814"/>
                    <a:pt x="1371" y="790"/>
                  </a:cubicBezTo>
                  <a:cubicBezTo>
                    <a:pt x="1216" y="612"/>
                    <a:pt x="966" y="516"/>
                    <a:pt x="764" y="421"/>
                  </a:cubicBezTo>
                  <a:cubicBezTo>
                    <a:pt x="538" y="302"/>
                    <a:pt x="323" y="159"/>
                    <a:pt x="109" y="16"/>
                  </a:cubicBezTo>
                  <a:cubicBezTo>
                    <a:pt x="95" y="5"/>
                    <a:pt x="81" y="1"/>
                    <a:pt x="6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41"/>
            <p:cNvSpPr/>
            <p:nvPr/>
          </p:nvSpPr>
          <p:spPr>
            <a:xfrm>
              <a:off x="4504725" y="2759775"/>
              <a:ext cx="50925" cy="15075"/>
            </a:xfrm>
            <a:custGeom>
              <a:avLst/>
              <a:gdLst/>
              <a:ahLst/>
              <a:cxnLst/>
              <a:rect l="l" t="t" r="r" b="b"/>
              <a:pathLst>
                <a:path w="2037" h="603" extrusionOk="0">
                  <a:moveTo>
                    <a:pt x="364" y="1"/>
                  </a:moveTo>
                  <a:cubicBezTo>
                    <a:pt x="245" y="1"/>
                    <a:pt x="128" y="22"/>
                    <a:pt x="24" y="81"/>
                  </a:cubicBezTo>
                  <a:cubicBezTo>
                    <a:pt x="0" y="104"/>
                    <a:pt x="0" y="200"/>
                    <a:pt x="60" y="200"/>
                  </a:cubicBezTo>
                  <a:cubicBezTo>
                    <a:pt x="93" y="204"/>
                    <a:pt x="127" y="206"/>
                    <a:pt x="160" y="206"/>
                  </a:cubicBezTo>
                  <a:cubicBezTo>
                    <a:pt x="271" y="206"/>
                    <a:pt x="381" y="188"/>
                    <a:pt x="487" y="188"/>
                  </a:cubicBezTo>
                  <a:cubicBezTo>
                    <a:pt x="532" y="188"/>
                    <a:pt x="576" y="191"/>
                    <a:pt x="619" y="200"/>
                  </a:cubicBezTo>
                  <a:cubicBezTo>
                    <a:pt x="810" y="235"/>
                    <a:pt x="977" y="366"/>
                    <a:pt x="1143" y="438"/>
                  </a:cubicBezTo>
                  <a:cubicBezTo>
                    <a:pt x="1316" y="520"/>
                    <a:pt x="1517" y="602"/>
                    <a:pt x="1715" y="602"/>
                  </a:cubicBezTo>
                  <a:cubicBezTo>
                    <a:pt x="1803" y="602"/>
                    <a:pt x="1892" y="586"/>
                    <a:pt x="1977" y="545"/>
                  </a:cubicBezTo>
                  <a:cubicBezTo>
                    <a:pt x="2036" y="509"/>
                    <a:pt x="2036" y="426"/>
                    <a:pt x="1977" y="378"/>
                  </a:cubicBezTo>
                  <a:cubicBezTo>
                    <a:pt x="1703" y="200"/>
                    <a:pt x="1262" y="152"/>
                    <a:pt x="929" y="93"/>
                  </a:cubicBezTo>
                  <a:cubicBezTo>
                    <a:pt x="759" y="56"/>
                    <a:pt x="558" y="1"/>
                    <a:pt x="3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41"/>
            <p:cNvSpPr/>
            <p:nvPr/>
          </p:nvSpPr>
          <p:spPr>
            <a:xfrm>
              <a:off x="4203950" y="3071200"/>
              <a:ext cx="107325" cy="53250"/>
            </a:xfrm>
            <a:custGeom>
              <a:avLst/>
              <a:gdLst/>
              <a:ahLst/>
              <a:cxnLst/>
              <a:rect l="l" t="t" r="r" b="b"/>
              <a:pathLst>
                <a:path w="4293" h="2130" extrusionOk="0">
                  <a:moveTo>
                    <a:pt x="2453" y="0"/>
                  </a:moveTo>
                  <a:cubicBezTo>
                    <a:pt x="2385" y="0"/>
                    <a:pt x="2319" y="6"/>
                    <a:pt x="2256" y="18"/>
                  </a:cubicBezTo>
                  <a:cubicBezTo>
                    <a:pt x="1399" y="185"/>
                    <a:pt x="565" y="1197"/>
                    <a:pt x="101" y="1863"/>
                  </a:cubicBezTo>
                  <a:cubicBezTo>
                    <a:pt x="1" y="2005"/>
                    <a:pt x="123" y="2130"/>
                    <a:pt x="251" y="2130"/>
                  </a:cubicBezTo>
                  <a:cubicBezTo>
                    <a:pt x="305" y="2130"/>
                    <a:pt x="360" y="2107"/>
                    <a:pt x="399" y="2054"/>
                  </a:cubicBezTo>
                  <a:cubicBezTo>
                    <a:pt x="911" y="1399"/>
                    <a:pt x="1661" y="649"/>
                    <a:pt x="2470" y="423"/>
                  </a:cubicBezTo>
                  <a:cubicBezTo>
                    <a:pt x="2567" y="397"/>
                    <a:pt x="2654" y="386"/>
                    <a:pt x="2733" y="386"/>
                  </a:cubicBezTo>
                  <a:cubicBezTo>
                    <a:pt x="3405" y="386"/>
                    <a:pt x="3486" y="1212"/>
                    <a:pt x="4125" y="1212"/>
                  </a:cubicBezTo>
                  <a:cubicBezTo>
                    <a:pt x="4148" y="1212"/>
                    <a:pt x="4172" y="1211"/>
                    <a:pt x="4197" y="1209"/>
                  </a:cubicBezTo>
                  <a:cubicBezTo>
                    <a:pt x="4256" y="1209"/>
                    <a:pt x="4292" y="1149"/>
                    <a:pt x="4256" y="1090"/>
                  </a:cubicBezTo>
                  <a:cubicBezTo>
                    <a:pt x="3965" y="550"/>
                    <a:pt x="3115" y="0"/>
                    <a:pt x="24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41"/>
            <p:cNvSpPr/>
            <p:nvPr/>
          </p:nvSpPr>
          <p:spPr>
            <a:xfrm>
              <a:off x="4312575" y="3097450"/>
              <a:ext cx="1375" cy="2200"/>
            </a:xfrm>
            <a:custGeom>
              <a:avLst/>
              <a:gdLst/>
              <a:ahLst/>
              <a:cxnLst/>
              <a:rect l="l" t="t" r="r" b="b"/>
              <a:pathLst>
                <a:path w="55" h="88" extrusionOk="0">
                  <a:moveTo>
                    <a:pt x="30" y="1"/>
                  </a:moveTo>
                  <a:cubicBezTo>
                    <a:pt x="19" y="1"/>
                    <a:pt x="7" y="10"/>
                    <a:pt x="7" y="28"/>
                  </a:cubicBezTo>
                  <a:lnTo>
                    <a:pt x="7" y="51"/>
                  </a:lnTo>
                  <a:cubicBezTo>
                    <a:pt x="1" y="75"/>
                    <a:pt x="13" y="87"/>
                    <a:pt x="26" y="87"/>
                  </a:cubicBezTo>
                  <a:cubicBezTo>
                    <a:pt x="39" y="87"/>
                    <a:pt x="54" y="75"/>
                    <a:pt x="54" y="51"/>
                  </a:cubicBezTo>
                  <a:lnTo>
                    <a:pt x="54" y="28"/>
                  </a:lnTo>
                  <a:cubicBezTo>
                    <a:pt x="54" y="10"/>
                    <a:pt x="42" y="1"/>
                    <a:pt x="3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41"/>
            <p:cNvSpPr/>
            <p:nvPr/>
          </p:nvSpPr>
          <p:spPr>
            <a:xfrm>
              <a:off x="4311600" y="3093375"/>
              <a:ext cx="36275" cy="16750"/>
            </a:xfrm>
            <a:custGeom>
              <a:avLst/>
              <a:gdLst/>
              <a:ahLst/>
              <a:cxnLst/>
              <a:rect l="l" t="t" r="r" b="b"/>
              <a:pathLst>
                <a:path w="1451" h="670" extrusionOk="0">
                  <a:moveTo>
                    <a:pt x="581" y="1"/>
                  </a:moveTo>
                  <a:cubicBezTo>
                    <a:pt x="376" y="1"/>
                    <a:pt x="242" y="93"/>
                    <a:pt x="34" y="203"/>
                  </a:cubicBezTo>
                  <a:cubicBezTo>
                    <a:pt x="1" y="203"/>
                    <a:pt x="29" y="263"/>
                    <a:pt x="61" y="263"/>
                  </a:cubicBezTo>
                  <a:cubicBezTo>
                    <a:pt x="64" y="263"/>
                    <a:pt x="67" y="263"/>
                    <a:pt x="69" y="262"/>
                  </a:cubicBezTo>
                  <a:cubicBezTo>
                    <a:pt x="146" y="236"/>
                    <a:pt x="224" y="225"/>
                    <a:pt x="300" y="225"/>
                  </a:cubicBezTo>
                  <a:cubicBezTo>
                    <a:pt x="612" y="225"/>
                    <a:pt x="909" y="418"/>
                    <a:pt x="1129" y="619"/>
                  </a:cubicBezTo>
                  <a:cubicBezTo>
                    <a:pt x="1173" y="656"/>
                    <a:pt x="1212" y="670"/>
                    <a:pt x="1258" y="670"/>
                  </a:cubicBezTo>
                  <a:cubicBezTo>
                    <a:pt x="1287" y="670"/>
                    <a:pt x="1318" y="664"/>
                    <a:pt x="1355" y="655"/>
                  </a:cubicBezTo>
                  <a:cubicBezTo>
                    <a:pt x="1379" y="631"/>
                    <a:pt x="1391" y="619"/>
                    <a:pt x="1415" y="595"/>
                  </a:cubicBezTo>
                  <a:cubicBezTo>
                    <a:pt x="1451" y="512"/>
                    <a:pt x="1439" y="429"/>
                    <a:pt x="1379" y="369"/>
                  </a:cubicBezTo>
                  <a:cubicBezTo>
                    <a:pt x="1224" y="179"/>
                    <a:pt x="974" y="36"/>
                    <a:pt x="712" y="12"/>
                  </a:cubicBezTo>
                  <a:cubicBezTo>
                    <a:pt x="665" y="4"/>
                    <a:pt x="622" y="1"/>
                    <a:pt x="58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41"/>
            <p:cNvSpPr/>
            <p:nvPr/>
          </p:nvSpPr>
          <p:spPr>
            <a:xfrm>
              <a:off x="4370075" y="2339550"/>
              <a:ext cx="60250" cy="84150"/>
            </a:xfrm>
            <a:custGeom>
              <a:avLst/>
              <a:gdLst/>
              <a:ahLst/>
              <a:cxnLst/>
              <a:rect l="l" t="t" r="r" b="b"/>
              <a:pathLst>
                <a:path w="2410" h="3366" extrusionOk="0">
                  <a:moveTo>
                    <a:pt x="2106" y="0"/>
                  </a:moveTo>
                  <a:cubicBezTo>
                    <a:pt x="1714" y="0"/>
                    <a:pt x="1557" y="338"/>
                    <a:pt x="1374" y="745"/>
                  </a:cubicBezTo>
                  <a:cubicBezTo>
                    <a:pt x="993" y="1590"/>
                    <a:pt x="397" y="2328"/>
                    <a:pt x="52" y="3197"/>
                  </a:cubicBezTo>
                  <a:cubicBezTo>
                    <a:pt x="0" y="3284"/>
                    <a:pt x="81" y="3365"/>
                    <a:pt x="166" y="3365"/>
                  </a:cubicBezTo>
                  <a:cubicBezTo>
                    <a:pt x="197" y="3365"/>
                    <a:pt x="229" y="3354"/>
                    <a:pt x="255" y="3328"/>
                  </a:cubicBezTo>
                  <a:cubicBezTo>
                    <a:pt x="695" y="2769"/>
                    <a:pt x="1064" y="2078"/>
                    <a:pt x="1410" y="1435"/>
                  </a:cubicBezTo>
                  <a:cubicBezTo>
                    <a:pt x="1588" y="1102"/>
                    <a:pt x="1862" y="185"/>
                    <a:pt x="2314" y="150"/>
                  </a:cubicBezTo>
                  <a:cubicBezTo>
                    <a:pt x="2374" y="150"/>
                    <a:pt x="2410" y="42"/>
                    <a:pt x="2326" y="30"/>
                  </a:cubicBezTo>
                  <a:cubicBezTo>
                    <a:pt x="2245" y="10"/>
                    <a:pt x="2172" y="0"/>
                    <a:pt x="2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41"/>
            <p:cNvSpPr/>
            <p:nvPr/>
          </p:nvSpPr>
          <p:spPr>
            <a:xfrm>
              <a:off x="4432375" y="2341200"/>
              <a:ext cx="51525" cy="50400"/>
            </a:xfrm>
            <a:custGeom>
              <a:avLst/>
              <a:gdLst/>
              <a:ahLst/>
              <a:cxnLst/>
              <a:rect l="l" t="t" r="r" b="b"/>
              <a:pathLst>
                <a:path w="2061" h="2016" extrusionOk="0">
                  <a:moveTo>
                    <a:pt x="120" y="0"/>
                  </a:moveTo>
                  <a:cubicBezTo>
                    <a:pt x="37" y="24"/>
                    <a:pt x="1" y="119"/>
                    <a:pt x="84" y="155"/>
                  </a:cubicBezTo>
                  <a:cubicBezTo>
                    <a:pt x="572" y="357"/>
                    <a:pt x="775" y="881"/>
                    <a:pt x="1073" y="1286"/>
                  </a:cubicBezTo>
                  <a:cubicBezTo>
                    <a:pt x="1244" y="1514"/>
                    <a:pt x="1557" y="2015"/>
                    <a:pt x="1886" y="2015"/>
                  </a:cubicBezTo>
                  <a:cubicBezTo>
                    <a:pt x="1901" y="2015"/>
                    <a:pt x="1915" y="2014"/>
                    <a:pt x="1930" y="2012"/>
                  </a:cubicBezTo>
                  <a:cubicBezTo>
                    <a:pt x="2001" y="2000"/>
                    <a:pt x="2061" y="1941"/>
                    <a:pt x="2013" y="1846"/>
                  </a:cubicBezTo>
                  <a:cubicBezTo>
                    <a:pt x="1930" y="1667"/>
                    <a:pt x="1704" y="1572"/>
                    <a:pt x="1573" y="1405"/>
                  </a:cubicBezTo>
                  <a:cubicBezTo>
                    <a:pt x="1406" y="1203"/>
                    <a:pt x="1251" y="1000"/>
                    <a:pt x="1108" y="786"/>
                  </a:cubicBezTo>
                  <a:cubicBezTo>
                    <a:pt x="834" y="465"/>
                    <a:pt x="561" y="119"/>
                    <a:pt x="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41"/>
            <p:cNvSpPr/>
            <p:nvPr/>
          </p:nvSpPr>
          <p:spPr>
            <a:xfrm>
              <a:off x="4488400" y="2388475"/>
              <a:ext cx="34350" cy="26850"/>
            </a:xfrm>
            <a:custGeom>
              <a:avLst/>
              <a:gdLst/>
              <a:ahLst/>
              <a:cxnLst/>
              <a:rect l="l" t="t" r="r" b="b"/>
              <a:pathLst>
                <a:path w="1374" h="1074" extrusionOk="0">
                  <a:moveTo>
                    <a:pt x="69" y="1"/>
                  </a:moveTo>
                  <a:cubicBezTo>
                    <a:pt x="19" y="1"/>
                    <a:pt x="0" y="65"/>
                    <a:pt x="22" y="109"/>
                  </a:cubicBezTo>
                  <a:cubicBezTo>
                    <a:pt x="308" y="431"/>
                    <a:pt x="653" y="705"/>
                    <a:pt x="951" y="1014"/>
                  </a:cubicBezTo>
                  <a:cubicBezTo>
                    <a:pt x="993" y="1056"/>
                    <a:pt x="1040" y="1074"/>
                    <a:pt x="1086" y="1074"/>
                  </a:cubicBezTo>
                  <a:cubicBezTo>
                    <a:pt x="1238" y="1074"/>
                    <a:pt x="1373" y="884"/>
                    <a:pt x="1237" y="729"/>
                  </a:cubicBezTo>
                  <a:cubicBezTo>
                    <a:pt x="915" y="395"/>
                    <a:pt x="522" y="109"/>
                    <a:pt x="82" y="2"/>
                  </a:cubicBezTo>
                  <a:cubicBezTo>
                    <a:pt x="77" y="1"/>
                    <a:pt x="73" y="1"/>
                    <a:pt x="6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41"/>
            <p:cNvSpPr/>
            <p:nvPr/>
          </p:nvSpPr>
          <p:spPr>
            <a:xfrm>
              <a:off x="4215500" y="1953925"/>
              <a:ext cx="62675" cy="55300"/>
            </a:xfrm>
            <a:custGeom>
              <a:avLst/>
              <a:gdLst/>
              <a:ahLst/>
              <a:cxnLst/>
              <a:rect l="l" t="t" r="r" b="b"/>
              <a:pathLst>
                <a:path w="2507" h="2212" extrusionOk="0">
                  <a:moveTo>
                    <a:pt x="138" y="0"/>
                  </a:moveTo>
                  <a:cubicBezTo>
                    <a:pt x="40" y="0"/>
                    <a:pt x="1" y="122"/>
                    <a:pt x="103" y="168"/>
                  </a:cubicBezTo>
                  <a:cubicBezTo>
                    <a:pt x="330" y="251"/>
                    <a:pt x="639" y="477"/>
                    <a:pt x="854" y="608"/>
                  </a:cubicBezTo>
                  <a:cubicBezTo>
                    <a:pt x="1056" y="763"/>
                    <a:pt x="1235" y="942"/>
                    <a:pt x="1413" y="1132"/>
                  </a:cubicBezTo>
                  <a:cubicBezTo>
                    <a:pt x="1747" y="1489"/>
                    <a:pt x="2044" y="1859"/>
                    <a:pt x="2378" y="2192"/>
                  </a:cubicBezTo>
                  <a:cubicBezTo>
                    <a:pt x="2398" y="2206"/>
                    <a:pt x="2418" y="2211"/>
                    <a:pt x="2436" y="2211"/>
                  </a:cubicBezTo>
                  <a:cubicBezTo>
                    <a:pt x="2480" y="2211"/>
                    <a:pt x="2507" y="2175"/>
                    <a:pt x="2473" y="2132"/>
                  </a:cubicBezTo>
                  <a:cubicBezTo>
                    <a:pt x="2163" y="1668"/>
                    <a:pt x="1889" y="1192"/>
                    <a:pt x="1508" y="775"/>
                  </a:cubicBezTo>
                  <a:cubicBezTo>
                    <a:pt x="1330" y="585"/>
                    <a:pt x="1127" y="406"/>
                    <a:pt x="925" y="251"/>
                  </a:cubicBezTo>
                  <a:cubicBezTo>
                    <a:pt x="639" y="61"/>
                    <a:pt x="473" y="61"/>
                    <a:pt x="151" y="1"/>
                  </a:cubicBezTo>
                  <a:cubicBezTo>
                    <a:pt x="146" y="1"/>
                    <a:pt x="142" y="0"/>
                    <a:pt x="13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41"/>
            <p:cNvSpPr/>
            <p:nvPr/>
          </p:nvSpPr>
          <p:spPr>
            <a:xfrm>
              <a:off x="4176700" y="1956125"/>
              <a:ext cx="39100" cy="37600"/>
            </a:xfrm>
            <a:custGeom>
              <a:avLst/>
              <a:gdLst/>
              <a:ahLst/>
              <a:cxnLst/>
              <a:rect l="l" t="t" r="r" b="b"/>
              <a:pathLst>
                <a:path w="1564" h="1504" extrusionOk="0">
                  <a:moveTo>
                    <a:pt x="1514" y="1"/>
                  </a:moveTo>
                  <a:cubicBezTo>
                    <a:pt x="1506" y="1"/>
                    <a:pt x="1497" y="3"/>
                    <a:pt x="1489" y="8"/>
                  </a:cubicBezTo>
                  <a:cubicBezTo>
                    <a:pt x="1108" y="163"/>
                    <a:pt x="893" y="556"/>
                    <a:pt x="632" y="854"/>
                  </a:cubicBezTo>
                  <a:cubicBezTo>
                    <a:pt x="501" y="997"/>
                    <a:pt x="370" y="1116"/>
                    <a:pt x="203" y="1223"/>
                  </a:cubicBezTo>
                  <a:cubicBezTo>
                    <a:pt x="120" y="1270"/>
                    <a:pt x="1" y="1294"/>
                    <a:pt x="60" y="1413"/>
                  </a:cubicBezTo>
                  <a:cubicBezTo>
                    <a:pt x="96" y="1478"/>
                    <a:pt x="187" y="1503"/>
                    <a:pt x="278" y="1503"/>
                  </a:cubicBezTo>
                  <a:cubicBezTo>
                    <a:pt x="338" y="1503"/>
                    <a:pt x="398" y="1492"/>
                    <a:pt x="441" y="1473"/>
                  </a:cubicBezTo>
                  <a:cubicBezTo>
                    <a:pt x="596" y="1413"/>
                    <a:pt x="751" y="1270"/>
                    <a:pt x="858" y="1128"/>
                  </a:cubicBezTo>
                  <a:cubicBezTo>
                    <a:pt x="1120" y="794"/>
                    <a:pt x="1286" y="389"/>
                    <a:pt x="1536" y="44"/>
                  </a:cubicBezTo>
                  <a:cubicBezTo>
                    <a:pt x="1564" y="26"/>
                    <a:pt x="1542" y="1"/>
                    <a:pt x="15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41"/>
            <p:cNvSpPr/>
            <p:nvPr/>
          </p:nvSpPr>
          <p:spPr>
            <a:xfrm>
              <a:off x="4142625" y="1992675"/>
              <a:ext cx="31725" cy="31825"/>
            </a:xfrm>
            <a:custGeom>
              <a:avLst/>
              <a:gdLst/>
              <a:ahLst/>
              <a:cxnLst/>
              <a:rect l="l" t="t" r="r" b="b"/>
              <a:pathLst>
                <a:path w="1269" h="1273" extrusionOk="0">
                  <a:moveTo>
                    <a:pt x="1116" y="1"/>
                  </a:moveTo>
                  <a:cubicBezTo>
                    <a:pt x="935" y="1"/>
                    <a:pt x="746" y="196"/>
                    <a:pt x="661" y="309"/>
                  </a:cubicBezTo>
                  <a:cubicBezTo>
                    <a:pt x="459" y="535"/>
                    <a:pt x="280" y="785"/>
                    <a:pt x="90" y="1011"/>
                  </a:cubicBezTo>
                  <a:cubicBezTo>
                    <a:pt x="1" y="1109"/>
                    <a:pt x="83" y="1273"/>
                    <a:pt x="195" y="1273"/>
                  </a:cubicBezTo>
                  <a:cubicBezTo>
                    <a:pt x="219" y="1273"/>
                    <a:pt x="243" y="1266"/>
                    <a:pt x="268" y="1249"/>
                  </a:cubicBezTo>
                  <a:cubicBezTo>
                    <a:pt x="494" y="1118"/>
                    <a:pt x="625" y="844"/>
                    <a:pt x="756" y="630"/>
                  </a:cubicBezTo>
                  <a:cubicBezTo>
                    <a:pt x="840" y="511"/>
                    <a:pt x="911" y="392"/>
                    <a:pt x="1030" y="297"/>
                  </a:cubicBezTo>
                  <a:cubicBezTo>
                    <a:pt x="1102" y="237"/>
                    <a:pt x="1209" y="178"/>
                    <a:pt x="1268" y="94"/>
                  </a:cubicBezTo>
                  <a:cubicBezTo>
                    <a:pt x="1268" y="70"/>
                    <a:pt x="1268" y="58"/>
                    <a:pt x="1256" y="47"/>
                  </a:cubicBezTo>
                  <a:cubicBezTo>
                    <a:pt x="1212" y="14"/>
                    <a:pt x="1164" y="1"/>
                    <a:pt x="111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41"/>
            <p:cNvSpPr/>
            <p:nvPr/>
          </p:nvSpPr>
          <p:spPr>
            <a:xfrm>
              <a:off x="3755325" y="2020050"/>
              <a:ext cx="147850" cy="87400"/>
            </a:xfrm>
            <a:custGeom>
              <a:avLst/>
              <a:gdLst/>
              <a:ahLst/>
              <a:cxnLst/>
              <a:rect l="l" t="t" r="r" b="b"/>
              <a:pathLst>
                <a:path w="5914" h="3496" extrusionOk="0">
                  <a:moveTo>
                    <a:pt x="2465" y="1"/>
                  </a:moveTo>
                  <a:cubicBezTo>
                    <a:pt x="2222" y="1"/>
                    <a:pt x="1983" y="90"/>
                    <a:pt x="1770" y="285"/>
                  </a:cubicBezTo>
                  <a:cubicBezTo>
                    <a:pt x="1413" y="618"/>
                    <a:pt x="1223" y="1154"/>
                    <a:pt x="1032" y="1583"/>
                  </a:cubicBezTo>
                  <a:cubicBezTo>
                    <a:pt x="746" y="2190"/>
                    <a:pt x="484" y="2773"/>
                    <a:pt x="56" y="3309"/>
                  </a:cubicBezTo>
                  <a:cubicBezTo>
                    <a:pt x="1" y="3392"/>
                    <a:pt x="80" y="3495"/>
                    <a:pt x="157" y="3495"/>
                  </a:cubicBezTo>
                  <a:cubicBezTo>
                    <a:pt x="180" y="3495"/>
                    <a:pt x="203" y="3486"/>
                    <a:pt x="222" y="3464"/>
                  </a:cubicBezTo>
                  <a:cubicBezTo>
                    <a:pt x="925" y="2702"/>
                    <a:pt x="1342" y="1797"/>
                    <a:pt x="1889" y="928"/>
                  </a:cubicBezTo>
                  <a:cubicBezTo>
                    <a:pt x="1985" y="797"/>
                    <a:pt x="2116" y="523"/>
                    <a:pt x="2247" y="440"/>
                  </a:cubicBezTo>
                  <a:cubicBezTo>
                    <a:pt x="2355" y="375"/>
                    <a:pt x="2458" y="348"/>
                    <a:pt x="2555" y="348"/>
                  </a:cubicBezTo>
                  <a:cubicBezTo>
                    <a:pt x="2831" y="348"/>
                    <a:pt x="3062" y="568"/>
                    <a:pt x="3247" y="761"/>
                  </a:cubicBezTo>
                  <a:cubicBezTo>
                    <a:pt x="3449" y="988"/>
                    <a:pt x="3592" y="1261"/>
                    <a:pt x="3747" y="1523"/>
                  </a:cubicBezTo>
                  <a:cubicBezTo>
                    <a:pt x="3968" y="1876"/>
                    <a:pt x="4878" y="3342"/>
                    <a:pt x="5536" y="3342"/>
                  </a:cubicBezTo>
                  <a:cubicBezTo>
                    <a:pt x="5656" y="3342"/>
                    <a:pt x="5768" y="3293"/>
                    <a:pt x="5866" y="3178"/>
                  </a:cubicBezTo>
                  <a:cubicBezTo>
                    <a:pt x="5914" y="3131"/>
                    <a:pt x="5914" y="3059"/>
                    <a:pt x="5854" y="3024"/>
                  </a:cubicBezTo>
                  <a:cubicBezTo>
                    <a:pt x="5580" y="2893"/>
                    <a:pt x="5283" y="2952"/>
                    <a:pt x="5021" y="2785"/>
                  </a:cubicBezTo>
                  <a:cubicBezTo>
                    <a:pt x="4604" y="2547"/>
                    <a:pt x="4437" y="2107"/>
                    <a:pt x="4247" y="1690"/>
                  </a:cubicBezTo>
                  <a:cubicBezTo>
                    <a:pt x="3985" y="1166"/>
                    <a:pt x="3687" y="618"/>
                    <a:pt x="3199" y="261"/>
                  </a:cubicBezTo>
                  <a:cubicBezTo>
                    <a:pt x="2965" y="93"/>
                    <a:pt x="2713" y="1"/>
                    <a:pt x="24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41"/>
            <p:cNvSpPr/>
            <p:nvPr/>
          </p:nvSpPr>
          <p:spPr>
            <a:xfrm>
              <a:off x="3903575" y="2099025"/>
              <a:ext cx="10625" cy="14150"/>
            </a:xfrm>
            <a:custGeom>
              <a:avLst/>
              <a:gdLst/>
              <a:ahLst/>
              <a:cxnLst/>
              <a:rect l="l" t="t" r="r" b="b"/>
              <a:pathLst>
                <a:path w="425" h="566" extrusionOk="0">
                  <a:moveTo>
                    <a:pt x="17" y="0"/>
                  </a:moveTo>
                  <a:cubicBezTo>
                    <a:pt x="6" y="0"/>
                    <a:pt x="0" y="12"/>
                    <a:pt x="7" y="19"/>
                  </a:cubicBezTo>
                  <a:cubicBezTo>
                    <a:pt x="43" y="43"/>
                    <a:pt x="55" y="91"/>
                    <a:pt x="79" y="138"/>
                  </a:cubicBezTo>
                  <a:cubicBezTo>
                    <a:pt x="115" y="162"/>
                    <a:pt x="115" y="150"/>
                    <a:pt x="103" y="186"/>
                  </a:cubicBezTo>
                  <a:cubicBezTo>
                    <a:pt x="103" y="198"/>
                    <a:pt x="79" y="210"/>
                    <a:pt x="79" y="246"/>
                  </a:cubicBezTo>
                  <a:cubicBezTo>
                    <a:pt x="67" y="329"/>
                    <a:pt x="115" y="460"/>
                    <a:pt x="174" y="519"/>
                  </a:cubicBezTo>
                  <a:cubicBezTo>
                    <a:pt x="201" y="551"/>
                    <a:pt x="235" y="565"/>
                    <a:pt x="269" y="565"/>
                  </a:cubicBezTo>
                  <a:cubicBezTo>
                    <a:pt x="324" y="565"/>
                    <a:pt x="378" y="526"/>
                    <a:pt x="400" y="460"/>
                  </a:cubicBezTo>
                  <a:cubicBezTo>
                    <a:pt x="424" y="365"/>
                    <a:pt x="365" y="210"/>
                    <a:pt x="258" y="162"/>
                  </a:cubicBezTo>
                  <a:cubicBezTo>
                    <a:pt x="222" y="138"/>
                    <a:pt x="174" y="150"/>
                    <a:pt x="138" y="138"/>
                  </a:cubicBezTo>
                  <a:cubicBezTo>
                    <a:pt x="103" y="126"/>
                    <a:pt x="67" y="43"/>
                    <a:pt x="43" y="19"/>
                  </a:cubicBezTo>
                  <a:cubicBezTo>
                    <a:pt x="34" y="5"/>
                    <a:pt x="25" y="0"/>
                    <a:pt x="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41"/>
            <p:cNvSpPr/>
            <p:nvPr/>
          </p:nvSpPr>
          <p:spPr>
            <a:xfrm>
              <a:off x="3623125" y="2151125"/>
              <a:ext cx="108175" cy="76975"/>
            </a:xfrm>
            <a:custGeom>
              <a:avLst/>
              <a:gdLst/>
              <a:ahLst/>
              <a:cxnLst/>
              <a:rect l="l" t="t" r="r" b="b"/>
              <a:pathLst>
                <a:path w="4327" h="3079" extrusionOk="0">
                  <a:moveTo>
                    <a:pt x="2412" y="0"/>
                  </a:moveTo>
                  <a:cubicBezTo>
                    <a:pt x="2234" y="0"/>
                    <a:pt x="2055" y="28"/>
                    <a:pt x="1879" y="78"/>
                  </a:cubicBezTo>
                  <a:cubicBezTo>
                    <a:pt x="736" y="448"/>
                    <a:pt x="450" y="1888"/>
                    <a:pt x="34" y="2853"/>
                  </a:cubicBezTo>
                  <a:cubicBezTo>
                    <a:pt x="0" y="2969"/>
                    <a:pt x="94" y="3079"/>
                    <a:pt x="182" y="3079"/>
                  </a:cubicBezTo>
                  <a:cubicBezTo>
                    <a:pt x="221" y="3079"/>
                    <a:pt x="258" y="3058"/>
                    <a:pt x="284" y="3007"/>
                  </a:cubicBezTo>
                  <a:cubicBezTo>
                    <a:pt x="700" y="2245"/>
                    <a:pt x="1117" y="1448"/>
                    <a:pt x="1700" y="805"/>
                  </a:cubicBezTo>
                  <a:cubicBezTo>
                    <a:pt x="1978" y="502"/>
                    <a:pt x="2237" y="330"/>
                    <a:pt x="2574" y="330"/>
                  </a:cubicBezTo>
                  <a:cubicBezTo>
                    <a:pt x="2716" y="330"/>
                    <a:pt x="2870" y="361"/>
                    <a:pt x="3046" y="424"/>
                  </a:cubicBezTo>
                  <a:cubicBezTo>
                    <a:pt x="3617" y="626"/>
                    <a:pt x="3736" y="1031"/>
                    <a:pt x="4153" y="1340"/>
                  </a:cubicBezTo>
                  <a:cubicBezTo>
                    <a:pt x="4173" y="1354"/>
                    <a:pt x="4193" y="1360"/>
                    <a:pt x="4212" y="1360"/>
                  </a:cubicBezTo>
                  <a:cubicBezTo>
                    <a:pt x="4274" y="1360"/>
                    <a:pt x="4326" y="1294"/>
                    <a:pt x="4308" y="1221"/>
                  </a:cubicBezTo>
                  <a:cubicBezTo>
                    <a:pt x="4153" y="793"/>
                    <a:pt x="3594" y="448"/>
                    <a:pt x="3224" y="221"/>
                  </a:cubicBezTo>
                  <a:cubicBezTo>
                    <a:pt x="2970" y="68"/>
                    <a:pt x="2692" y="0"/>
                    <a:pt x="24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41"/>
            <p:cNvSpPr/>
            <p:nvPr/>
          </p:nvSpPr>
          <p:spPr>
            <a:xfrm>
              <a:off x="3733800" y="2192150"/>
              <a:ext cx="4050" cy="3875"/>
            </a:xfrm>
            <a:custGeom>
              <a:avLst/>
              <a:gdLst/>
              <a:ahLst/>
              <a:cxnLst/>
              <a:rect l="l" t="t" r="r" b="b"/>
              <a:pathLst>
                <a:path w="162" h="155" extrusionOk="0">
                  <a:moveTo>
                    <a:pt x="47" y="0"/>
                  </a:moveTo>
                  <a:cubicBezTo>
                    <a:pt x="26" y="0"/>
                    <a:pt x="0" y="16"/>
                    <a:pt x="0" y="45"/>
                  </a:cubicBezTo>
                  <a:cubicBezTo>
                    <a:pt x="0" y="104"/>
                    <a:pt x="48" y="116"/>
                    <a:pt x="83" y="152"/>
                  </a:cubicBezTo>
                  <a:cubicBezTo>
                    <a:pt x="88" y="154"/>
                    <a:pt x="93" y="154"/>
                    <a:pt x="98" y="154"/>
                  </a:cubicBezTo>
                  <a:cubicBezTo>
                    <a:pt x="131" y="154"/>
                    <a:pt x="162" y="125"/>
                    <a:pt x="131" y="104"/>
                  </a:cubicBezTo>
                  <a:cubicBezTo>
                    <a:pt x="119" y="80"/>
                    <a:pt x="119" y="69"/>
                    <a:pt x="107" y="57"/>
                  </a:cubicBezTo>
                  <a:cubicBezTo>
                    <a:pt x="83" y="57"/>
                    <a:pt x="71" y="45"/>
                    <a:pt x="71" y="21"/>
                  </a:cubicBezTo>
                  <a:cubicBezTo>
                    <a:pt x="71" y="7"/>
                    <a:pt x="60" y="0"/>
                    <a:pt x="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41"/>
            <p:cNvSpPr/>
            <p:nvPr/>
          </p:nvSpPr>
          <p:spPr>
            <a:xfrm>
              <a:off x="3738275" y="2199175"/>
              <a:ext cx="38700" cy="13350"/>
            </a:xfrm>
            <a:custGeom>
              <a:avLst/>
              <a:gdLst/>
              <a:ahLst/>
              <a:cxnLst/>
              <a:rect l="l" t="t" r="r" b="b"/>
              <a:pathLst>
                <a:path w="1548" h="534" extrusionOk="0">
                  <a:moveTo>
                    <a:pt x="550" y="0"/>
                  </a:moveTo>
                  <a:cubicBezTo>
                    <a:pt x="474" y="0"/>
                    <a:pt x="403" y="10"/>
                    <a:pt x="343" y="49"/>
                  </a:cubicBezTo>
                  <a:lnTo>
                    <a:pt x="343" y="49"/>
                  </a:lnTo>
                  <a:lnTo>
                    <a:pt x="178" y="14"/>
                  </a:lnTo>
                  <a:cubicBezTo>
                    <a:pt x="165" y="9"/>
                    <a:pt x="153" y="7"/>
                    <a:pt x="142" y="7"/>
                  </a:cubicBezTo>
                  <a:cubicBezTo>
                    <a:pt x="37" y="7"/>
                    <a:pt x="1" y="185"/>
                    <a:pt x="119" y="228"/>
                  </a:cubicBezTo>
                  <a:cubicBezTo>
                    <a:pt x="190" y="252"/>
                    <a:pt x="262" y="288"/>
                    <a:pt x="321" y="311"/>
                  </a:cubicBezTo>
                  <a:cubicBezTo>
                    <a:pt x="404" y="347"/>
                    <a:pt x="440" y="359"/>
                    <a:pt x="535" y="371"/>
                  </a:cubicBezTo>
                  <a:cubicBezTo>
                    <a:pt x="774" y="407"/>
                    <a:pt x="1000" y="419"/>
                    <a:pt x="1214" y="502"/>
                  </a:cubicBezTo>
                  <a:cubicBezTo>
                    <a:pt x="1246" y="521"/>
                    <a:pt x="1288" y="533"/>
                    <a:pt x="1329" y="533"/>
                  </a:cubicBezTo>
                  <a:cubicBezTo>
                    <a:pt x="1365" y="533"/>
                    <a:pt x="1401" y="524"/>
                    <a:pt x="1428" y="502"/>
                  </a:cubicBezTo>
                  <a:cubicBezTo>
                    <a:pt x="1500" y="442"/>
                    <a:pt x="1512" y="419"/>
                    <a:pt x="1536" y="323"/>
                  </a:cubicBezTo>
                  <a:cubicBezTo>
                    <a:pt x="1547" y="264"/>
                    <a:pt x="1488" y="180"/>
                    <a:pt x="1428" y="145"/>
                  </a:cubicBezTo>
                  <a:cubicBezTo>
                    <a:pt x="1238" y="61"/>
                    <a:pt x="1024" y="26"/>
                    <a:pt x="821" y="14"/>
                  </a:cubicBezTo>
                  <a:cubicBezTo>
                    <a:pt x="730" y="14"/>
                    <a:pt x="637" y="0"/>
                    <a:pt x="55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41"/>
            <p:cNvSpPr/>
            <p:nvPr/>
          </p:nvSpPr>
          <p:spPr>
            <a:xfrm>
              <a:off x="3721300" y="2219225"/>
              <a:ext cx="76800" cy="73850"/>
            </a:xfrm>
            <a:custGeom>
              <a:avLst/>
              <a:gdLst/>
              <a:ahLst/>
              <a:cxnLst/>
              <a:rect l="l" t="t" r="r" b="b"/>
              <a:pathLst>
                <a:path w="3072" h="2954" extrusionOk="0">
                  <a:moveTo>
                    <a:pt x="2555" y="0"/>
                  </a:moveTo>
                  <a:cubicBezTo>
                    <a:pt x="1485" y="0"/>
                    <a:pt x="622" y="2092"/>
                    <a:pt x="83" y="2724"/>
                  </a:cubicBezTo>
                  <a:cubicBezTo>
                    <a:pt x="1" y="2825"/>
                    <a:pt x="95" y="2954"/>
                    <a:pt x="191" y="2954"/>
                  </a:cubicBezTo>
                  <a:cubicBezTo>
                    <a:pt x="220" y="2954"/>
                    <a:pt x="249" y="2942"/>
                    <a:pt x="274" y="2915"/>
                  </a:cubicBezTo>
                  <a:cubicBezTo>
                    <a:pt x="679" y="2462"/>
                    <a:pt x="1000" y="1926"/>
                    <a:pt x="1381" y="1450"/>
                  </a:cubicBezTo>
                  <a:cubicBezTo>
                    <a:pt x="1698" y="1020"/>
                    <a:pt x="2294" y="193"/>
                    <a:pt x="2924" y="193"/>
                  </a:cubicBezTo>
                  <a:cubicBezTo>
                    <a:pt x="2958" y="193"/>
                    <a:pt x="2991" y="195"/>
                    <a:pt x="3024" y="200"/>
                  </a:cubicBezTo>
                  <a:cubicBezTo>
                    <a:pt x="3060" y="200"/>
                    <a:pt x="3072" y="164"/>
                    <a:pt x="3048" y="152"/>
                  </a:cubicBezTo>
                  <a:cubicBezTo>
                    <a:pt x="2879" y="47"/>
                    <a:pt x="2715" y="0"/>
                    <a:pt x="255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41"/>
            <p:cNvSpPr/>
            <p:nvPr/>
          </p:nvSpPr>
          <p:spPr>
            <a:xfrm>
              <a:off x="3804325" y="2227775"/>
              <a:ext cx="47825" cy="54325"/>
            </a:xfrm>
            <a:custGeom>
              <a:avLst/>
              <a:gdLst/>
              <a:ahLst/>
              <a:cxnLst/>
              <a:rect l="l" t="t" r="r" b="b"/>
              <a:pathLst>
                <a:path w="1913" h="2173" extrusionOk="0">
                  <a:moveTo>
                    <a:pt x="103" y="1"/>
                  </a:moveTo>
                  <a:cubicBezTo>
                    <a:pt x="69" y="1"/>
                    <a:pt x="35" y="5"/>
                    <a:pt x="1" y="13"/>
                  </a:cubicBezTo>
                  <a:cubicBezTo>
                    <a:pt x="84" y="191"/>
                    <a:pt x="203" y="275"/>
                    <a:pt x="334" y="406"/>
                  </a:cubicBezTo>
                  <a:cubicBezTo>
                    <a:pt x="525" y="596"/>
                    <a:pt x="691" y="822"/>
                    <a:pt x="858" y="1061"/>
                  </a:cubicBezTo>
                  <a:cubicBezTo>
                    <a:pt x="1096" y="1418"/>
                    <a:pt x="1299" y="1894"/>
                    <a:pt x="1656" y="2144"/>
                  </a:cubicBezTo>
                  <a:cubicBezTo>
                    <a:pt x="1680" y="2164"/>
                    <a:pt x="1706" y="2172"/>
                    <a:pt x="1731" y="2172"/>
                  </a:cubicBezTo>
                  <a:cubicBezTo>
                    <a:pt x="1828" y="2172"/>
                    <a:pt x="1912" y="2046"/>
                    <a:pt x="1846" y="1942"/>
                  </a:cubicBezTo>
                  <a:cubicBezTo>
                    <a:pt x="1608" y="1501"/>
                    <a:pt x="1251" y="1072"/>
                    <a:pt x="953" y="691"/>
                  </a:cubicBezTo>
                  <a:cubicBezTo>
                    <a:pt x="779" y="441"/>
                    <a:pt x="465" y="1"/>
                    <a:pt x="10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41"/>
            <p:cNvSpPr/>
            <p:nvPr/>
          </p:nvSpPr>
          <p:spPr>
            <a:xfrm>
              <a:off x="3851825" y="2274900"/>
              <a:ext cx="34975" cy="10700"/>
            </a:xfrm>
            <a:custGeom>
              <a:avLst/>
              <a:gdLst/>
              <a:ahLst/>
              <a:cxnLst/>
              <a:rect l="l" t="t" r="r" b="b"/>
              <a:pathLst>
                <a:path w="1399" h="428" extrusionOk="0">
                  <a:moveTo>
                    <a:pt x="461" y="0"/>
                  </a:moveTo>
                  <a:cubicBezTo>
                    <a:pt x="312" y="0"/>
                    <a:pt x="156" y="40"/>
                    <a:pt x="30" y="116"/>
                  </a:cubicBezTo>
                  <a:cubicBezTo>
                    <a:pt x="1" y="126"/>
                    <a:pt x="18" y="158"/>
                    <a:pt x="45" y="158"/>
                  </a:cubicBezTo>
                  <a:cubicBezTo>
                    <a:pt x="51" y="158"/>
                    <a:pt x="58" y="156"/>
                    <a:pt x="65" y="152"/>
                  </a:cubicBezTo>
                  <a:cubicBezTo>
                    <a:pt x="136" y="110"/>
                    <a:pt x="206" y="93"/>
                    <a:pt x="274" y="93"/>
                  </a:cubicBezTo>
                  <a:cubicBezTo>
                    <a:pt x="576" y="93"/>
                    <a:pt x="853" y="428"/>
                    <a:pt x="1142" y="428"/>
                  </a:cubicBezTo>
                  <a:cubicBezTo>
                    <a:pt x="1215" y="428"/>
                    <a:pt x="1288" y="407"/>
                    <a:pt x="1363" y="354"/>
                  </a:cubicBezTo>
                  <a:cubicBezTo>
                    <a:pt x="1399" y="330"/>
                    <a:pt x="1399" y="295"/>
                    <a:pt x="1363" y="271"/>
                  </a:cubicBezTo>
                  <a:cubicBezTo>
                    <a:pt x="1137" y="128"/>
                    <a:pt x="887" y="80"/>
                    <a:pt x="637" y="21"/>
                  </a:cubicBezTo>
                  <a:cubicBezTo>
                    <a:pt x="581" y="7"/>
                    <a:pt x="522" y="0"/>
                    <a:pt x="46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41"/>
            <p:cNvSpPr/>
            <p:nvPr/>
          </p:nvSpPr>
          <p:spPr>
            <a:xfrm>
              <a:off x="3461600" y="1649850"/>
              <a:ext cx="46600" cy="234525"/>
            </a:xfrm>
            <a:custGeom>
              <a:avLst/>
              <a:gdLst/>
              <a:ahLst/>
              <a:cxnLst/>
              <a:rect l="l" t="t" r="r" b="b"/>
              <a:pathLst>
                <a:path w="1864" h="9381" extrusionOk="0">
                  <a:moveTo>
                    <a:pt x="45" y="0"/>
                  </a:moveTo>
                  <a:cubicBezTo>
                    <a:pt x="20" y="0"/>
                    <a:pt x="1" y="34"/>
                    <a:pt x="18" y="67"/>
                  </a:cubicBezTo>
                  <a:cubicBezTo>
                    <a:pt x="1006" y="1341"/>
                    <a:pt x="1351" y="3068"/>
                    <a:pt x="1446" y="4651"/>
                  </a:cubicBezTo>
                  <a:cubicBezTo>
                    <a:pt x="1506" y="5437"/>
                    <a:pt x="1649" y="6187"/>
                    <a:pt x="1554" y="6985"/>
                  </a:cubicBezTo>
                  <a:cubicBezTo>
                    <a:pt x="1470" y="7759"/>
                    <a:pt x="1232" y="8485"/>
                    <a:pt x="1089" y="9247"/>
                  </a:cubicBezTo>
                  <a:cubicBezTo>
                    <a:pt x="1075" y="9327"/>
                    <a:pt x="1139" y="9380"/>
                    <a:pt x="1203" y="9380"/>
                  </a:cubicBezTo>
                  <a:cubicBezTo>
                    <a:pt x="1244" y="9380"/>
                    <a:pt x="1285" y="9358"/>
                    <a:pt x="1303" y="9307"/>
                  </a:cubicBezTo>
                  <a:cubicBezTo>
                    <a:pt x="1565" y="8557"/>
                    <a:pt x="1589" y="7759"/>
                    <a:pt x="1649" y="6985"/>
                  </a:cubicBezTo>
                  <a:cubicBezTo>
                    <a:pt x="1720" y="6056"/>
                    <a:pt x="1863" y="5163"/>
                    <a:pt x="1780" y="4247"/>
                  </a:cubicBezTo>
                  <a:cubicBezTo>
                    <a:pt x="1649" y="2711"/>
                    <a:pt x="1256" y="1091"/>
                    <a:pt x="77" y="20"/>
                  </a:cubicBezTo>
                  <a:cubicBezTo>
                    <a:pt x="67" y="6"/>
                    <a:pt x="55" y="0"/>
                    <a:pt x="4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41"/>
            <p:cNvSpPr/>
            <p:nvPr/>
          </p:nvSpPr>
          <p:spPr>
            <a:xfrm>
              <a:off x="3457575" y="1902825"/>
              <a:ext cx="27100" cy="71525"/>
            </a:xfrm>
            <a:custGeom>
              <a:avLst/>
              <a:gdLst/>
              <a:ahLst/>
              <a:cxnLst/>
              <a:rect l="l" t="t" r="r" b="b"/>
              <a:pathLst>
                <a:path w="1084" h="2861" extrusionOk="0">
                  <a:moveTo>
                    <a:pt x="1069" y="0"/>
                  </a:moveTo>
                  <a:cubicBezTo>
                    <a:pt x="1060" y="0"/>
                    <a:pt x="1048" y="3"/>
                    <a:pt x="1048" y="9"/>
                  </a:cubicBezTo>
                  <a:cubicBezTo>
                    <a:pt x="988" y="1045"/>
                    <a:pt x="83" y="1771"/>
                    <a:pt x="0" y="2807"/>
                  </a:cubicBezTo>
                  <a:cubicBezTo>
                    <a:pt x="0" y="2842"/>
                    <a:pt x="28" y="2860"/>
                    <a:pt x="57" y="2860"/>
                  </a:cubicBezTo>
                  <a:cubicBezTo>
                    <a:pt x="77" y="2860"/>
                    <a:pt x="97" y="2851"/>
                    <a:pt x="107" y="2831"/>
                  </a:cubicBezTo>
                  <a:cubicBezTo>
                    <a:pt x="714" y="2009"/>
                    <a:pt x="1060" y="1033"/>
                    <a:pt x="1072" y="9"/>
                  </a:cubicBezTo>
                  <a:cubicBezTo>
                    <a:pt x="1083" y="3"/>
                    <a:pt x="1078" y="0"/>
                    <a:pt x="10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41"/>
            <p:cNvSpPr/>
            <p:nvPr/>
          </p:nvSpPr>
          <p:spPr>
            <a:xfrm>
              <a:off x="3434950" y="1988125"/>
              <a:ext cx="11525" cy="10600"/>
            </a:xfrm>
            <a:custGeom>
              <a:avLst/>
              <a:gdLst/>
              <a:ahLst/>
              <a:cxnLst/>
              <a:rect l="l" t="t" r="r" b="b"/>
              <a:pathLst>
                <a:path w="461" h="424" extrusionOk="0">
                  <a:moveTo>
                    <a:pt x="382" y="1"/>
                  </a:moveTo>
                  <a:cubicBezTo>
                    <a:pt x="378" y="1"/>
                    <a:pt x="373" y="1"/>
                    <a:pt x="369" y="2"/>
                  </a:cubicBezTo>
                  <a:cubicBezTo>
                    <a:pt x="226" y="62"/>
                    <a:pt x="0" y="217"/>
                    <a:pt x="0" y="395"/>
                  </a:cubicBezTo>
                  <a:cubicBezTo>
                    <a:pt x="0" y="413"/>
                    <a:pt x="19" y="424"/>
                    <a:pt x="34" y="424"/>
                  </a:cubicBezTo>
                  <a:cubicBezTo>
                    <a:pt x="40" y="424"/>
                    <a:pt x="45" y="422"/>
                    <a:pt x="48" y="419"/>
                  </a:cubicBezTo>
                  <a:cubicBezTo>
                    <a:pt x="107" y="371"/>
                    <a:pt x="167" y="312"/>
                    <a:pt x="214" y="252"/>
                  </a:cubicBezTo>
                  <a:cubicBezTo>
                    <a:pt x="274" y="181"/>
                    <a:pt x="334" y="121"/>
                    <a:pt x="417" y="74"/>
                  </a:cubicBezTo>
                  <a:cubicBezTo>
                    <a:pt x="460" y="52"/>
                    <a:pt x="425" y="1"/>
                    <a:pt x="3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41"/>
            <p:cNvSpPr/>
            <p:nvPr/>
          </p:nvSpPr>
          <p:spPr>
            <a:xfrm>
              <a:off x="3512650" y="1720875"/>
              <a:ext cx="21725" cy="119600"/>
            </a:xfrm>
            <a:custGeom>
              <a:avLst/>
              <a:gdLst/>
              <a:ahLst/>
              <a:cxnLst/>
              <a:rect l="l" t="t" r="r" b="b"/>
              <a:pathLst>
                <a:path w="869" h="4784" extrusionOk="0">
                  <a:moveTo>
                    <a:pt x="78" y="1"/>
                  </a:moveTo>
                  <a:cubicBezTo>
                    <a:pt x="43" y="1"/>
                    <a:pt x="0" y="37"/>
                    <a:pt x="23" y="84"/>
                  </a:cubicBezTo>
                  <a:cubicBezTo>
                    <a:pt x="631" y="1644"/>
                    <a:pt x="47" y="3144"/>
                    <a:pt x="226" y="4727"/>
                  </a:cubicBezTo>
                  <a:cubicBezTo>
                    <a:pt x="233" y="4761"/>
                    <a:pt x="266" y="4783"/>
                    <a:pt x="296" y="4783"/>
                  </a:cubicBezTo>
                  <a:cubicBezTo>
                    <a:pt x="319" y="4783"/>
                    <a:pt x="340" y="4770"/>
                    <a:pt x="345" y="4739"/>
                  </a:cubicBezTo>
                  <a:cubicBezTo>
                    <a:pt x="702" y="3239"/>
                    <a:pt x="869" y="1441"/>
                    <a:pt x="119" y="36"/>
                  </a:cubicBezTo>
                  <a:cubicBezTo>
                    <a:pt x="115" y="11"/>
                    <a:pt x="97" y="1"/>
                    <a:pt x="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41"/>
            <p:cNvSpPr/>
            <p:nvPr/>
          </p:nvSpPr>
          <p:spPr>
            <a:xfrm>
              <a:off x="3494475" y="1862825"/>
              <a:ext cx="19250" cy="74050"/>
            </a:xfrm>
            <a:custGeom>
              <a:avLst/>
              <a:gdLst/>
              <a:ahLst/>
              <a:cxnLst/>
              <a:rect l="l" t="t" r="r" b="b"/>
              <a:pathLst>
                <a:path w="770" h="2962" extrusionOk="0">
                  <a:moveTo>
                    <a:pt x="731" y="1"/>
                  </a:moveTo>
                  <a:cubicBezTo>
                    <a:pt x="719" y="1"/>
                    <a:pt x="707" y="5"/>
                    <a:pt x="703" y="14"/>
                  </a:cubicBezTo>
                  <a:cubicBezTo>
                    <a:pt x="512" y="466"/>
                    <a:pt x="405" y="954"/>
                    <a:pt x="286" y="1431"/>
                  </a:cubicBezTo>
                  <a:cubicBezTo>
                    <a:pt x="167" y="1907"/>
                    <a:pt x="0" y="2407"/>
                    <a:pt x="36" y="2895"/>
                  </a:cubicBezTo>
                  <a:cubicBezTo>
                    <a:pt x="36" y="2933"/>
                    <a:pt x="65" y="2961"/>
                    <a:pt x="92" y="2961"/>
                  </a:cubicBezTo>
                  <a:cubicBezTo>
                    <a:pt x="108" y="2961"/>
                    <a:pt x="123" y="2952"/>
                    <a:pt x="131" y="2931"/>
                  </a:cubicBezTo>
                  <a:cubicBezTo>
                    <a:pt x="369" y="2514"/>
                    <a:pt x="429" y="1978"/>
                    <a:pt x="536" y="1502"/>
                  </a:cubicBezTo>
                  <a:cubicBezTo>
                    <a:pt x="643" y="1014"/>
                    <a:pt x="750" y="538"/>
                    <a:pt x="762" y="26"/>
                  </a:cubicBezTo>
                  <a:cubicBezTo>
                    <a:pt x="770" y="11"/>
                    <a:pt x="750" y="1"/>
                    <a:pt x="7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41"/>
            <p:cNvSpPr/>
            <p:nvPr/>
          </p:nvSpPr>
          <p:spPr>
            <a:xfrm>
              <a:off x="3471675" y="1945100"/>
              <a:ext cx="22825" cy="34700"/>
            </a:xfrm>
            <a:custGeom>
              <a:avLst/>
              <a:gdLst/>
              <a:ahLst/>
              <a:cxnLst/>
              <a:rect l="l" t="t" r="r" b="b"/>
              <a:pathLst>
                <a:path w="913" h="1388" extrusionOk="0">
                  <a:moveTo>
                    <a:pt x="863" y="0"/>
                  </a:moveTo>
                  <a:cubicBezTo>
                    <a:pt x="848" y="0"/>
                    <a:pt x="834" y="7"/>
                    <a:pt x="829" y="21"/>
                  </a:cubicBezTo>
                  <a:cubicBezTo>
                    <a:pt x="734" y="271"/>
                    <a:pt x="627" y="497"/>
                    <a:pt x="472" y="711"/>
                  </a:cubicBezTo>
                  <a:cubicBezTo>
                    <a:pt x="317" y="914"/>
                    <a:pt x="138" y="1069"/>
                    <a:pt x="19" y="1295"/>
                  </a:cubicBezTo>
                  <a:cubicBezTo>
                    <a:pt x="0" y="1333"/>
                    <a:pt x="20" y="1388"/>
                    <a:pt x="60" y="1388"/>
                  </a:cubicBezTo>
                  <a:cubicBezTo>
                    <a:pt x="69" y="1388"/>
                    <a:pt x="80" y="1385"/>
                    <a:pt x="91" y="1378"/>
                  </a:cubicBezTo>
                  <a:cubicBezTo>
                    <a:pt x="603" y="1200"/>
                    <a:pt x="793" y="521"/>
                    <a:pt x="912" y="45"/>
                  </a:cubicBezTo>
                  <a:cubicBezTo>
                    <a:pt x="912" y="16"/>
                    <a:pt x="886" y="0"/>
                    <a:pt x="86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41"/>
            <p:cNvSpPr/>
            <p:nvPr/>
          </p:nvSpPr>
          <p:spPr>
            <a:xfrm>
              <a:off x="3492975" y="1781075"/>
              <a:ext cx="57475" cy="193125"/>
            </a:xfrm>
            <a:custGeom>
              <a:avLst/>
              <a:gdLst/>
              <a:ahLst/>
              <a:cxnLst/>
              <a:rect l="l" t="t" r="r" b="b"/>
              <a:pathLst>
                <a:path w="2299" h="7725" extrusionOk="0">
                  <a:moveTo>
                    <a:pt x="2019" y="0"/>
                  </a:moveTo>
                  <a:cubicBezTo>
                    <a:pt x="1971" y="0"/>
                    <a:pt x="1911" y="46"/>
                    <a:pt x="1918" y="117"/>
                  </a:cubicBezTo>
                  <a:cubicBezTo>
                    <a:pt x="2120" y="1438"/>
                    <a:pt x="1942" y="2855"/>
                    <a:pt x="1656" y="4153"/>
                  </a:cubicBezTo>
                  <a:cubicBezTo>
                    <a:pt x="1501" y="4867"/>
                    <a:pt x="1299" y="5594"/>
                    <a:pt x="965" y="6248"/>
                  </a:cubicBezTo>
                  <a:cubicBezTo>
                    <a:pt x="846" y="6498"/>
                    <a:pt x="703" y="6748"/>
                    <a:pt x="525" y="6975"/>
                  </a:cubicBezTo>
                  <a:cubicBezTo>
                    <a:pt x="370" y="7165"/>
                    <a:pt x="132" y="7332"/>
                    <a:pt x="37" y="7558"/>
                  </a:cubicBezTo>
                  <a:cubicBezTo>
                    <a:pt x="1" y="7630"/>
                    <a:pt x="37" y="7725"/>
                    <a:pt x="120" y="7725"/>
                  </a:cubicBezTo>
                  <a:cubicBezTo>
                    <a:pt x="632" y="7677"/>
                    <a:pt x="989" y="6951"/>
                    <a:pt x="1180" y="6558"/>
                  </a:cubicBezTo>
                  <a:cubicBezTo>
                    <a:pt x="1501" y="5867"/>
                    <a:pt x="1703" y="5129"/>
                    <a:pt x="1846" y="4403"/>
                  </a:cubicBezTo>
                  <a:cubicBezTo>
                    <a:pt x="2132" y="2998"/>
                    <a:pt x="2299" y="1486"/>
                    <a:pt x="2073" y="69"/>
                  </a:cubicBezTo>
                  <a:cubicBezTo>
                    <a:pt x="2077" y="21"/>
                    <a:pt x="2051" y="0"/>
                    <a:pt x="20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41"/>
            <p:cNvSpPr/>
            <p:nvPr/>
          </p:nvSpPr>
          <p:spPr>
            <a:xfrm>
              <a:off x="3525900" y="1816575"/>
              <a:ext cx="40625" cy="171250"/>
            </a:xfrm>
            <a:custGeom>
              <a:avLst/>
              <a:gdLst/>
              <a:ahLst/>
              <a:cxnLst/>
              <a:rect l="l" t="t" r="r" b="b"/>
              <a:pathLst>
                <a:path w="1625" h="6850" extrusionOk="0">
                  <a:moveTo>
                    <a:pt x="1559" y="0"/>
                  </a:moveTo>
                  <a:cubicBezTo>
                    <a:pt x="1544" y="0"/>
                    <a:pt x="1529" y="6"/>
                    <a:pt x="1529" y="18"/>
                  </a:cubicBezTo>
                  <a:cubicBezTo>
                    <a:pt x="1518" y="1221"/>
                    <a:pt x="1434" y="2411"/>
                    <a:pt x="1220" y="3590"/>
                  </a:cubicBezTo>
                  <a:cubicBezTo>
                    <a:pt x="1113" y="4162"/>
                    <a:pt x="958" y="4721"/>
                    <a:pt x="756" y="5269"/>
                  </a:cubicBezTo>
                  <a:cubicBezTo>
                    <a:pt x="565" y="5781"/>
                    <a:pt x="172" y="6210"/>
                    <a:pt x="29" y="6722"/>
                  </a:cubicBezTo>
                  <a:cubicBezTo>
                    <a:pt x="0" y="6790"/>
                    <a:pt x="67" y="6850"/>
                    <a:pt x="131" y="6850"/>
                  </a:cubicBezTo>
                  <a:cubicBezTo>
                    <a:pt x="145" y="6850"/>
                    <a:pt x="159" y="6847"/>
                    <a:pt x="172" y="6841"/>
                  </a:cubicBezTo>
                  <a:cubicBezTo>
                    <a:pt x="1017" y="6281"/>
                    <a:pt x="1291" y="4674"/>
                    <a:pt x="1434" y="3769"/>
                  </a:cubicBezTo>
                  <a:cubicBezTo>
                    <a:pt x="1625" y="2531"/>
                    <a:pt x="1601" y="1268"/>
                    <a:pt x="1589" y="18"/>
                  </a:cubicBezTo>
                  <a:cubicBezTo>
                    <a:pt x="1589" y="6"/>
                    <a:pt x="1574" y="0"/>
                    <a:pt x="155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41"/>
            <p:cNvSpPr/>
            <p:nvPr/>
          </p:nvSpPr>
          <p:spPr>
            <a:xfrm>
              <a:off x="3569025" y="1826650"/>
              <a:ext cx="32025" cy="143525"/>
            </a:xfrm>
            <a:custGeom>
              <a:avLst/>
              <a:gdLst/>
              <a:ahLst/>
              <a:cxnLst/>
              <a:rect l="l" t="t" r="r" b="b"/>
              <a:pathLst>
                <a:path w="1281" h="5741" extrusionOk="0">
                  <a:moveTo>
                    <a:pt x="906" y="1"/>
                  </a:moveTo>
                  <a:cubicBezTo>
                    <a:pt x="877" y="1"/>
                    <a:pt x="850" y="26"/>
                    <a:pt x="864" y="68"/>
                  </a:cubicBezTo>
                  <a:cubicBezTo>
                    <a:pt x="995" y="996"/>
                    <a:pt x="983" y="2008"/>
                    <a:pt x="876" y="2949"/>
                  </a:cubicBezTo>
                  <a:cubicBezTo>
                    <a:pt x="816" y="3473"/>
                    <a:pt x="721" y="3997"/>
                    <a:pt x="566" y="4485"/>
                  </a:cubicBezTo>
                  <a:cubicBezTo>
                    <a:pt x="424" y="4890"/>
                    <a:pt x="185" y="5223"/>
                    <a:pt x="31" y="5616"/>
                  </a:cubicBezTo>
                  <a:cubicBezTo>
                    <a:pt x="0" y="5687"/>
                    <a:pt x="73" y="5740"/>
                    <a:pt x="139" y="5740"/>
                  </a:cubicBezTo>
                  <a:cubicBezTo>
                    <a:pt x="151" y="5740"/>
                    <a:pt x="163" y="5739"/>
                    <a:pt x="174" y="5735"/>
                  </a:cubicBezTo>
                  <a:cubicBezTo>
                    <a:pt x="900" y="5306"/>
                    <a:pt x="1067" y="4009"/>
                    <a:pt x="1162" y="3247"/>
                  </a:cubicBezTo>
                  <a:cubicBezTo>
                    <a:pt x="1281" y="2175"/>
                    <a:pt x="1221" y="1092"/>
                    <a:pt x="959" y="44"/>
                  </a:cubicBezTo>
                  <a:cubicBezTo>
                    <a:pt x="949" y="14"/>
                    <a:pt x="927" y="1"/>
                    <a:pt x="9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41"/>
            <p:cNvSpPr/>
            <p:nvPr/>
          </p:nvSpPr>
          <p:spPr>
            <a:xfrm>
              <a:off x="3620375" y="1850275"/>
              <a:ext cx="19375" cy="94775"/>
            </a:xfrm>
            <a:custGeom>
              <a:avLst/>
              <a:gdLst/>
              <a:ahLst/>
              <a:cxnLst/>
              <a:rect l="l" t="t" r="r" b="b"/>
              <a:pathLst>
                <a:path w="775" h="3791" extrusionOk="0">
                  <a:moveTo>
                    <a:pt x="344" y="0"/>
                  </a:moveTo>
                  <a:cubicBezTo>
                    <a:pt x="322" y="0"/>
                    <a:pt x="304" y="19"/>
                    <a:pt x="310" y="51"/>
                  </a:cubicBezTo>
                  <a:cubicBezTo>
                    <a:pt x="477" y="671"/>
                    <a:pt x="429" y="1302"/>
                    <a:pt x="358" y="1921"/>
                  </a:cubicBezTo>
                  <a:cubicBezTo>
                    <a:pt x="275" y="2480"/>
                    <a:pt x="1" y="3135"/>
                    <a:pt x="72" y="3707"/>
                  </a:cubicBezTo>
                  <a:cubicBezTo>
                    <a:pt x="72" y="3749"/>
                    <a:pt x="114" y="3791"/>
                    <a:pt x="155" y="3791"/>
                  </a:cubicBezTo>
                  <a:cubicBezTo>
                    <a:pt x="172" y="3791"/>
                    <a:pt x="189" y="3784"/>
                    <a:pt x="203" y="3766"/>
                  </a:cubicBezTo>
                  <a:cubicBezTo>
                    <a:pt x="572" y="3314"/>
                    <a:pt x="608" y="2492"/>
                    <a:pt x="667" y="1933"/>
                  </a:cubicBezTo>
                  <a:cubicBezTo>
                    <a:pt x="727" y="1313"/>
                    <a:pt x="775" y="563"/>
                    <a:pt x="394" y="40"/>
                  </a:cubicBezTo>
                  <a:cubicBezTo>
                    <a:pt x="383" y="13"/>
                    <a:pt x="363" y="0"/>
                    <a:pt x="34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41"/>
            <p:cNvSpPr/>
            <p:nvPr/>
          </p:nvSpPr>
          <p:spPr>
            <a:xfrm>
              <a:off x="3609900" y="1957500"/>
              <a:ext cx="11775" cy="15575"/>
            </a:xfrm>
            <a:custGeom>
              <a:avLst/>
              <a:gdLst/>
              <a:ahLst/>
              <a:cxnLst/>
              <a:rect l="l" t="t" r="r" b="b"/>
              <a:pathLst>
                <a:path w="471" h="623" extrusionOk="0">
                  <a:moveTo>
                    <a:pt x="414" y="0"/>
                  </a:moveTo>
                  <a:cubicBezTo>
                    <a:pt x="404" y="0"/>
                    <a:pt x="393" y="4"/>
                    <a:pt x="384" y="13"/>
                  </a:cubicBezTo>
                  <a:lnTo>
                    <a:pt x="205" y="192"/>
                  </a:lnTo>
                  <a:cubicBezTo>
                    <a:pt x="146" y="263"/>
                    <a:pt x="86" y="346"/>
                    <a:pt x="39" y="453"/>
                  </a:cubicBezTo>
                  <a:cubicBezTo>
                    <a:pt x="1" y="553"/>
                    <a:pt x="75" y="622"/>
                    <a:pt x="142" y="622"/>
                  </a:cubicBezTo>
                  <a:cubicBezTo>
                    <a:pt x="180" y="622"/>
                    <a:pt x="216" y="600"/>
                    <a:pt x="229" y="549"/>
                  </a:cubicBezTo>
                  <a:cubicBezTo>
                    <a:pt x="289" y="382"/>
                    <a:pt x="396" y="227"/>
                    <a:pt x="444" y="49"/>
                  </a:cubicBezTo>
                  <a:cubicBezTo>
                    <a:pt x="470" y="31"/>
                    <a:pt x="444" y="0"/>
                    <a:pt x="41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41"/>
            <p:cNvSpPr/>
            <p:nvPr/>
          </p:nvSpPr>
          <p:spPr>
            <a:xfrm>
              <a:off x="3637525" y="1873275"/>
              <a:ext cx="19500" cy="85175"/>
            </a:xfrm>
            <a:custGeom>
              <a:avLst/>
              <a:gdLst/>
              <a:ahLst/>
              <a:cxnLst/>
              <a:rect l="l" t="t" r="r" b="b"/>
              <a:pathLst>
                <a:path w="780" h="3407" extrusionOk="0">
                  <a:moveTo>
                    <a:pt x="605" y="0"/>
                  </a:moveTo>
                  <a:cubicBezTo>
                    <a:pt x="575" y="0"/>
                    <a:pt x="541" y="15"/>
                    <a:pt x="541" y="48"/>
                  </a:cubicBezTo>
                  <a:cubicBezTo>
                    <a:pt x="517" y="596"/>
                    <a:pt x="505" y="1132"/>
                    <a:pt x="470" y="1679"/>
                  </a:cubicBezTo>
                  <a:cubicBezTo>
                    <a:pt x="458" y="1977"/>
                    <a:pt x="482" y="2298"/>
                    <a:pt x="398" y="2584"/>
                  </a:cubicBezTo>
                  <a:cubicBezTo>
                    <a:pt x="327" y="2858"/>
                    <a:pt x="136" y="3049"/>
                    <a:pt x="29" y="3287"/>
                  </a:cubicBezTo>
                  <a:cubicBezTo>
                    <a:pt x="0" y="3335"/>
                    <a:pt x="34" y="3407"/>
                    <a:pt x="86" y="3407"/>
                  </a:cubicBezTo>
                  <a:cubicBezTo>
                    <a:pt x="98" y="3407"/>
                    <a:pt x="111" y="3403"/>
                    <a:pt x="124" y="3394"/>
                  </a:cubicBezTo>
                  <a:cubicBezTo>
                    <a:pt x="470" y="3144"/>
                    <a:pt x="624" y="2370"/>
                    <a:pt x="684" y="1965"/>
                  </a:cubicBezTo>
                  <a:cubicBezTo>
                    <a:pt x="779" y="1322"/>
                    <a:pt x="696" y="667"/>
                    <a:pt x="648" y="24"/>
                  </a:cubicBezTo>
                  <a:cubicBezTo>
                    <a:pt x="648" y="9"/>
                    <a:pt x="628" y="0"/>
                    <a:pt x="60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41"/>
            <p:cNvSpPr/>
            <p:nvPr/>
          </p:nvSpPr>
          <p:spPr>
            <a:xfrm>
              <a:off x="3671375" y="1884725"/>
              <a:ext cx="16000" cy="70875"/>
            </a:xfrm>
            <a:custGeom>
              <a:avLst/>
              <a:gdLst/>
              <a:ahLst/>
              <a:cxnLst/>
              <a:rect l="l" t="t" r="r" b="b"/>
              <a:pathLst>
                <a:path w="640" h="2835" extrusionOk="0">
                  <a:moveTo>
                    <a:pt x="538" y="1"/>
                  </a:moveTo>
                  <a:cubicBezTo>
                    <a:pt x="488" y="1"/>
                    <a:pt x="437" y="31"/>
                    <a:pt x="437" y="90"/>
                  </a:cubicBezTo>
                  <a:cubicBezTo>
                    <a:pt x="413" y="995"/>
                    <a:pt x="163" y="1829"/>
                    <a:pt x="9" y="2710"/>
                  </a:cubicBezTo>
                  <a:cubicBezTo>
                    <a:pt x="1" y="2779"/>
                    <a:pt x="54" y="2834"/>
                    <a:pt x="108" y="2834"/>
                  </a:cubicBezTo>
                  <a:cubicBezTo>
                    <a:pt x="137" y="2834"/>
                    <a:pt x="166" y="2818"/>
                    <a:pt x="187" y="2781"/>
                  </a:cubicBezTo>
                  <a:cubicBezTo>
                    <a:pt x="592" y="1983"/>
                    <a:pt x="640" y="971"/>
                    <a:pt x="640" y="90"/>
                  </a:cubicBezTo>
                  <a:cubicBezTo>
                    <a:pt x="640" y="31"/>
                    <a:pt x="589" y="1"/>
                    <a:pt x="5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41"/>
            <p:cNvSpPr/>
            <p:nvPr/>
          </p:nvSpPr>
          <p:spPr>
            <a:xfrm>
              <a:off x="3697425" y="1929900"/>
              <a:ext cx="14750" cy="26300"/>
            </a:xfrm>
            <a:custGeom>
              <a:avLst/>
              <a:gdLst/>
              <a:ahLst/>
              <a:cxnLst/>
              <a:rect l="l" t="t" r="r" b="b"/>
              <a:pathLst>
                <a:path w="590" h="1052" extrusionOk="0">
                  <a:moveTo>
                    <a:pt x="501" y="0"/>
                  </a:moveTo>
                  <a:cubicBezTo>
                    <a:pt x="466" y="0"/>
                    <a:pt x="427" y="17"/>
                    <a:pt x="407" y="57"/>
                  </a:cubicBezTo>
                  <a:cubicBezTo>
                    <a:pt x="276" y="367"/>
                    <a:pt x="110" y="665"/>
                    <a:pt x="14" y="998"/>
                  </a:cubicBezTo>
                  <a:cubicBezTo>
                    <a:pt x="0" y="1033"/>
                    <a:pt x="23" y="1051"/>
                    <a:pt x="49" y="1051"/>
                  </a:cubicBezTo>
                  <a:cubicBezTo>
                    <a:pt x="67" y="1051"/>
                    <a:pt x="88" y="1042"/>
                    <a:pt x="98" y="1022"/>
                  </a:cubicBezTo>
                  <a:cubicBezTo>
                    <a:pt x="312" y="736"/>
                    <a:pt x="443" y="414"/>
                    <a:pt x="562" y="81"/>
                  </a:cubicBezTo>
                  <a:cubicBezTo>
                    <a:pt x="590" y="33"/>
                    <a:pt x="549" y="0"/>
                    <a:pt x="50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41"/>
            <p:cNvSpPr/>
            <p:nvPr/>
          </p:nvSpPr>
          <p:spPr>
            <a:xfrm>
              <a:off x="3735875" y="1895900"/>
              <a:ext cx="11625" cy="65450"/>
            </a:xfrm>
            <a:custGeom>
              <a:avLst/>
              <a:gdLst/>
              <a:ahLst/>
              <a:cxnLst/>
              <a:rect l="l" t="t" r="r" b="b"/>
              <a:pathLst>
                <a:path w="465" h="2618" extrusionOk="0">
                  <a:moveTo>
                    <a:pt x="322" y="0"/>
                  </a:moveTo>
                  <a:cubicBezTo>
                    <a:pt x="441" y="905"/>
                    <a:pt x="155" y="1691"/>
                    <a:pt x="0" y="2572"/>
                  </a:cubicBezTo>
                  <a:cubicBezTo>
                    <a:pt x="0" y="2598"/>
                    <a:pt x="25" y="2617"/>
                    <a:pt x="43" y="2617"/>
                  </a:cubicBezTo>
                  <a:cubicBezTo>
                    <a:pt x="50" y="2617"/>
                    <a:pt x="57" y="2615"/>
                    <a:pt x="60" y="2608"/>
                  </a:cubicBezTo>
                  <a:cubicBezTo>
                    <a:pt x="417" y="1774"/>
                    <a:pt x="465" y="882"/>
                    <a:pt x="32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41"/>
            <p:cNvSpPr/>
            <p:nvPr/>
          </p:nvSpPr>
          <p:spPr>
            <a:xfrm>
              <a:off x="3794800" y="1900575"/>
              <a:ext cx="9250" cy="32575"/>
            </a:xfrm>
            <a:custGeom>
              <a:avLst/>
              <a:gdLst/>
              <a:ahLst/>
              <a:cxnLst/>
              <a:rect l="l" t="t" r="r" b="b"/>
              <a:pathLst>
                <a:path w="370" h="1303" extrusionOk="0">
                  <a:moveTo>
                    <a:pt x="185" y="1"/>
                  </a:moveTo>
                  <a:cubicBezTo>
                    <a:pt x="129" y="1"/>
                    <a:pt x="72" y="34"/>
                    <a:pt x="72" y="99"/>
                  </a:cubicBezTo>
                  <a:cubicBezTo>
                    <a:pt x="72" y="480"/>
                    <a:pt x="1" y="885"/>
                    <a:pt x="48" y="1254"/>
                  </a:cubicBezTo>
                  <a:cubicBezTo>
                    <a:pt x="55" y="1288"/>
                    <a:pt x="85" y="1302"/>
                    <a:pt x="115" y="1302"/>
                  </a:cubicBezTo>
                  <a:cubicBezTo>
                    <a:pt x="139" y="1302"/>
                    <a:pt x="164" y="1294"/>
                    <a:pt x="179" y="1278"/>
                  </a:cubicBezTo>
                  <a:cubicBezTo>
                    <a:pt x="370" y="933"/>
                    <a:pt x="310" y="468"/>
                    <a:pt x="298" y="99"/>
                  </a:cubicBezTo>
                  <a:cubicBezTo>
                    <a:pt x="298" y="34"/>
                    <a:pt x="242" y="1"/>
                    <a:pt x="1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41"/>
            <p:cNvSpPr/>
            <p:nvPr/>
          </p:nvSpPr>
          <p:spPr>
            <a:xfrm>
              <a:off x="3828150" y="1897575"/>
              <a:ext cx="14300" cy="52400"/>
            </a:xfrm>
            <a:custGeom>
              <a:avLst/>
              <a:gdLst/>
              <a:ahLst/>
              <a:cxnLst/>
              <a:rect l="l" t="t" r="r" b="b"/>
              <a:pathLst>
                <a:path w="572" h="2096" extrusionOk="0">
                  <a:moveTo>
                    <a:pt x="423" y="0"/>
                  </a:moveTo>
                  <a:cubicBezTo>
                    <a:pt x="376" y="0"/>
                    <a:pt x="334" y="30"/>
                    <a:pt x="334" y="88"/>
                  </a:cubicBezTo>
                  <a:cubicBezTo>
                    <a:pt x="322" y="434"/>
                    <a:pt x="274" y="803"/>
                    <a:pt x="203" y="1160"/>
                  </a:cubicBezTo>
                  <a:cubicBezTo>
                    <a:pt x="143" y="1457"/>
                    <a:pt x="36" y="1719"/>
                    <a:pt x="0" y="2017"/>
                  </a:cubicBezTo>
                  <a:cubicBezTo>
                    <a:pt x="0" y="2060"/>
                    <a:pt x="49" y="2096"/>
                    <a:pt x="94" y="2096"/>
                  </a:cubicBezTo>
                  <a:cubicBezTo>
                    <a:pt x="112" y="2096"/>
                    <a:pt x="130" y="2090"/>
                    <a:pt x="143" y="2077"/>
                  </a:cubicBezTo>
                  <a:cubicBezTo>
                    <a:pt x="572" y="1541"/>
                    <a:pt x="560" y="731"/>
                    <a:pt x="536" y="100"/>
                  </a:cubicBezTo>
                  <a:cubicBezTo>
                    <a:pt x="524" y="33"/>
                    <a:pt x="471" y="0"/>
                    <a:pt x="4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41"/>
            <p:cNvSpPr/>
            <p:nvPr/>
          </p:nvSpPr>
          <p:spPr>
            <a:xfrm>
              <a:off x="3889650" y="1884300"/>
              <a:ext cx="16500" cy="47875"/>
            </a:xfrm>
            <a:custGeom>
              <a:avLst/>
              <a:gdLst/>
              <a:ahLst/>
              <a:cxnLst/>
              <a:rect l="l" t="t" r="r" b="b"/>
              <a:pathLst>
                <a:path w="660" h="1915" extrusionOk="0">
                  <a:moveTo>
                    <a:pt x="393" y="0"/>
                  </a:moveTo>
                  <a:cubicBezTo>
                    <a:pt x="335" y="0"/>
                    <a:pt x="279" y="36"/>
                    <a:pt x="279" y="107"/>
                  </a:cubicBezTo>
                  <a:cubicBezTo>
                    <a:pt x="267" y="417"/>
                    <a:pt x="255" y="750"/>
                    <a:pt x="195" y="1060"/>
                  </a:cubicBezTo>
                  <a:cubicBezTo>
                    <a:pt x="148" y="1310"/>
                    <a:pt x="29" y="1560"/>
                    <a:pt x="17" y="1822"/>
                  </a:cubicBezTo>
                  <a:cubicBezTo>
                    <a:pt x="0" y="1880"/>
                    <a:pt x="58" y="1915"/>
                    <a:pt x="119" y="1915"/>
                  </a:cubicBezTo>
                  <a:cubicBezTo>
                    <a:pt x="146" y="1915"/>
                    <a:pt x="174" y="1908"/>
                    <a:pt x="195" y="1893"/>
                  </a:cubicBezTo>
                  <a:cubicBezTo>
                    <a:pt x="660" y="1524"/>
                    <a:pt x="553" y="631"/>
                    <a:pt x="517" y="107"/>
                  </a:cubicBezTo>
                  <a:cubicBezTo>
                    <a:pt x="511" y="36"/>
                    <a:pt x="451" y="0"/>
                    <a:pt x="3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41"/>
            <p:cNvSpPr/>
            <p:nvPr/>
          </p:nvSpPr>
          <p:spPr>
            <a:xfrm>
              <a:off x="3933225" y="1890350"/>
              <a:ext cx="13700" cy="52550"/>
            </a:xfrm>
            <a:custGeom>
              <a:avLst/>
              <a:gdLst/>
              <a:ahLst/>
              <a:cxnLst/>
              <a:rect l="l" t="t" r="r" b="b"/>
              <a:pathLst>
                <a:path w="548" h="2102" extrusionOk="0">
                  <a:moveTo>
                    <a:pt x="310" y="1"/>
                  </a:moveTo>
                  <a:cubicBezTo>
                    <a:pt x="262" y="1"/>
                    <a:pt x="212" y="39"/>
                    <a:pt x="226" y="103"/>
                  </a:cubicBezTo>
                  <a:cubicBezTo>
                    <a:pt x="286" y="496"/>
                    <a:pt x="250" y="853"/>
                    <a:pt x="167" y="1223"/>
                  </a:cubicBezTo>
                  <a:cubicBezTo>
                    <a:pt x="107" y="1485"/>
                    <a:pt x="0" y="1746"/>
                    <a:pt x="0" y="2008"/>
                  </a:cubicBezTo>
                  <a:cubicBezTo>
                    <a:pt x="0" y="2071"/>
                    <a:pt x="41" y="2101"/>
                    <a:pt x="86" y="2101"/>
                  </a:cubicBezTo>
                  <a:cubicBezTo>
                    <a:pt x="119" y="2101"/>
                    <a:pt x="154" y="2086"/>
                    <a:pt x="179" y="2056"/>
                  </a:cubicBezTo>
                  <a:cubicBezTo>
                    <a:pt x="548" y="1520"/>
                    <a:pt x="536" y="675"/>
                    <a:pt x="381" y="56"/>
                  </a:cubicBezTo>
                  <a:cubicBezTo>
                    <a:pt x="372" y="18"/>
                    <a:pt x="341" y="1"/>
                    <a:pt x="3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41"/>
            <p:cNvSpPr/>
            <p:nvPr/>
          </p:nvSpPr>
          <p:spPr>
            <a:xfrm>
              <a:off x="3988350" y="1887925"/>
              <a:ext cx="14550" cy="48225"/>
            </a:xfrm>
            <a:custGeom>
              <a:avLst/>
              <a:gdLst/>
              <a:ahLst/>
              <a:cxnLst/>
              <a:rect l="l" t="t" r="r" b="b"/>
              <a:pathLst>
                <a:path w="582" h="1929" extrusionOk="0">
                  <a:moveTo>
                    <a:pt x="389" y="1"/>
                  </a:moveTo>
                  <a:cubicBezTo>
                    <a:pt x="340" y="1"/>
                    <a:pt x="290" y="40"/>
                    <a:pt x="284" y="117"/>
                  </a:cubicBezTo>
                  <a:cubicBezTo>
                    <a:pt x="236" y="689"/>
                    <a:pt x="117" y="1248"/>
                    <a:pt x="10" y="1808"/>
                  </a:cubicBezTo>
                  <a:cubicBezTo>
                    <a:pt x="1" y="1861"/>
                    <a:pt x="59" y="1928"/>
                    <a:pt x="114" y="1928"/>
                  </a:cubicBezTo>
                  <a:cubicBezTo>
                    <a:pt x="132" y="1928"/>
                    <a:pt x="150" y="1921"/>
                    <a:pt x="165" y="1903"/>
                  </a:cubicBezTo>
                  <a:cubicBezTo>
                    <a:pt x="581" y="1391"/>
                    <a:pt x="534" y="736"/>
                    <a:pt x="486" y="117"/>
                  </a:cubicBezTo>
                  <a:cubicBezTo>
                    <a:pt x="486" y="40"/>
                    <a:pt x="438" y="1"/>
                    <a:pt x="38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41"/>
            <p:cNvSpPr/>
            <p:nvPr/>
          </p:nvSpPr>
          <p:spPr>
            <a:xfrm>
              <a:off x="4026750" y="1887775"/>
              <a:ext cx="15425" cy="51525"/>
            </a:xfrm>
            <a:custGeom>
              <a:avLst/>
              <a:gdLst/>
              <a:ahLst/>
              <a:cxnLst/>
              <a:rect l="l" t="t" r="r" b="b"/>
              <a:pathLst>
                <a:path w="617" h="2061" extrusionOk="0">
                  <a:moveTo>
                    <a:pt x="368" y="0"/>
                  </a:moveTo>
                  <a:cubicBezTo>
                    <a:pt x="300" y="0"/>
                    <a:pt x="226" y="61"/>
                    <a:pt x="248" y="147"/>
                  </a:cubicBezTo>
                  <a:cubicBezTo>
                    <a:pt x="367" y="802"/>
                    <a:pt x="141" y="1337"/>
                    <a:pt x="10" y="1969"/>
                  </a:cubicBezTo>
                  <a:cubicBezTo>
                    <a:pt x="1" y="2004"/>
                    <a:pt x="46" y="2061"/>
                    <a:pt x="89" y="2061"/>
                  </a:cubicBezTo>
                  <a:cubicBezTo>
                    <a:pt x="103" y="2061"/>
                    <a:pt x="117" y="2055"/>
                    <a:pt x="129" y="2040"/>
                  </a:cubicBezTo>
                  <a:cubicBezTo>
                    <a:pt x="557" y="1504"/>
                    <a:pt x="617" y="754"/>
                    <a:pt x="462" y="87"/>
                  </a:cubicBezTo>
                  <a:cubicBezTo>
                    <a:pt x="453" y="26"/>
                    <a:pt x="412" y="0"/>
                    <a:pt x="36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41"/>
            <p:cNvSpPr/>
            <p:nvPr/>
          </p:nvSpPr>
          <p:spPr>
            <a:xfrm>
              <a:off x="4068000" y="1893450"/>
              <a:ext cx="11400" cy="37725"/>
            </a:xfrm>
            <a:custGeom>
              <a:avLst/>
              <a:gdLst/>
              <a:ahLst/>
              <a:cxnLst/>
              <a:rect l="l" t="t" r="r" b="b"/>
              <a:pathLst>
                <a:path w="456" h="1509" extrusionOk="0">
                  <a:moveTo>
                    <a:pt x="354" y="0"/>
                  </a:moveTo>
                  <a:cubicBezTo>
                    <a:pt x="303" y="0"/>
                    <a:pt x="253" y="33"/>
                    <a:pt x="253" y="98"/>
                  </a:cubicBezTo>
                  <a:cubicBezTo>
                    <a:pt x="253" y="575"/>
                    <a:pt x="134" y="991"/>
                    <a:pt x="15" y="1444"/>
                  </a:cubicBezTo>
                  <a:cubicBezTo>
                    <a:pt x="0" y="1487"/>
                    <a:pt x="29" y="1508"/>
                    <a:pt x="59" y="1508"/>
                  </a:cubicBezTo>
                  <a:cubicBezTo>
                    <a:pt x="79" y="1508"/>
                    <a:pt x="100" y="1499"/>
                    <a:pt x="110" y="1480"/>
                  </a:cubicBezTo>
                  <a:cubicBezTo>
                    <a:pt x="408" y="1087"/>
                    <a:pt x="455" y="575"/>
                    <a:pt x="455" y="98"/>
                  </a:cubicBezTo>
                  <a:cubicBezTo>
                    <a:pt x="455" y="33"/>
                    <a:pt x="405" y="0"/>
                    <a:pt x="3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41"/>
            <p:cNvSpPr/>
            <p:nvPr/>
          </p:nvSpPr>
          <p:spPr>
            <a:xfrm>
              <a:off x="4107475" y="1883400"/>
              <a:ext cx="18050" cy="51600"/>
            </a:xfrm>
            <a:custGeom>
              <a:avLst/>
              <a:gdLst/>
              <a:ahLst/>
              <a:cxnLst/>
              <a:rect l="l" t="t" r="r" b="b"/>
              <a:pathLst>
                <a:path w="722" h="2064" extrusionOk="0">
                  <a:moveTo>
                    <a:pt x="492" y="0"/>
                  </a:moveTo>
                  <a:cubicBezTo>
                    <a:pt x="457" y="0"/>
                    <a:pt x="424" y="24"/>
                    <a:pt x="424" y="72"/>
                  </a:cubicBezTo>
                  <a:cubicBezTo>
                    <a:pt x="388" y="750"/>
                    <a:pt x="376" y="1382"/>
                    <a:pt x="19" y="1977"/>
                  </a:cubicBezTo>
                  <a:cubicBezTo>
                    <a:pt x="1" y="2013"/>
                    <a:pt x="32" y="2064"/>
                    <a:pt x="63" y="2064"/>
                  </a:cubicBezTo>
                  <a:cubicBezTo>
                    <a:pt x="73" y="2064"/>
                    <a:pt x="82" y="2059"/>
                    <a:pt x="91" y="2048"/>
                  </a:cubicBezTo>
                  <a:cubicBezTo>
                    <a:pt x="722" y="1584"/>
                    <a:pt x="603" y="750"/>
                    <a:pt x="579" y="72"/>
                  </a:cubicBezTo>
                  <a:cubicBezTo>
                    <a:pt x="567" y="24"/>
                    <a:pt x="528" y="0"/>
                    <a:pt x="49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41"/>
            <p:cNvSpPr/>
            <p:nvPr/>
          </p:nvSpPr>
          <p:spPr>
            <a:xfrm>
              <a:off x="4153375" y="1878075"/>
              <a:ext cx="16500" cy="50125"/>
            </a:xfrm>
            <a:custGeom>
              <a:avLst/>
              <a:gdLst/>
              <a:ahLst/>
              <a:cxnLst/>
              <a:rect l="l" t="t" r="r" b="b"/>
              <a:pathLst>
                <a:path w="660" h="2005" extrusionOk="0">
                  <a:moveTo>
                    <a:pt x="397" y="0"/>
                  </a:moveTo>
                  <a:cubicBezTo>
                    <a:pt x="308" y="0"/>
                    <a:pt x="214" y="69"/>
                    <a:pt x="243" y="178"/>
                  </a:cubicBezTo>
                  <a:cubicBezTo>
                    <a:pt x="362" y="797"/>
                    <a:pt x="243" y="1321"/>
                    <a:pt x="17" y="1904"/>
                  </a:cubicBezTo>
                  <a:cubicBezTo>
                    <a:pt x="1" y="1968"/>
                    <a:pt x="48" y="2005"/>
                    <a:pt x="93" y="2005"/>
                  </a:cubicBezTo>
                  <a:cubicBezTo>
                    <a:pt x="115" y="2005"/>
                    <a:pt x="136" y="1995"/>
                    <a:pt x="148" y="1976"/>
                  </a:cubicBezTo>
                  <a:cubicBezTo>
                    <a:pt x="660" y="1499"/>
                    <a:pt x="648" y="725"/>
                    <a:pt x="529" y="94"/>
                  </a:cubicBezTo>
                  <a:cubicBezTo>
                    <a:pt x="510" y="29"/>
                    <a:pt x="455" y="0"/>
                    <a:pt x="39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41"/>
            <p:cNvSpPr/>
            <p:nvPr/>
          </p:nvSpPr>
          <p:spPr>
            <a:xfrm>
              <a:off x="4188125" y="1877275"/>
              <a:ext cx="16275" cy="48350"/>
            </a:xfrm>
            <a:custGeom>
              <a:avLst/>
              <a:gdLst/>
              <a:ahLst/>
              <a:cxnLst/>
              <a:rect l="l" t="t" r="r" b="b"/>
              <a:pathLst>
                <a:path w="651" h="1934" extrusionOk="0">
                  <a:moveTo>
                    <a:pt x="406" y="0"/>
                  </a:moveTo>
                  <a:cubicBezTo>
                    <a:pt x="396" y="0"/>
                    <a:pt x="389" y="5"/>
                    <a:pt x="389" y="19"/>
                  </a:cubicBezTo>
                  <a:cubicBezTo>
                    <a:pt x="294" y="626"/>
                    <a:pt x="67" y="1198"/>
                    <a:pt x="8" y="1817"/>
                  </a:cubicBezTo>
                  <a:cubicBezTo>
                    <a:pt x="0" y="1884"/>
                    <a:pt x="68" y="1933"/>
                    <a:pt x="132" y="1933"/>
                  </a:cubicBezTo>
                  <a:cubicBezTo>
                    <a:pt x="169" y="1933"/>
                    <a:pt x="205" y="1916"/>
                    <a:pt x="222" y="1877"/>
                  </a:cubicBezTo>
                  <a:cubicBezTo>
                    <a:pt x="508" y="1257"/>
                    <a:pt x="651" y="686"/>
                    <a:pt x="448" y="19"/>
                  </a:cubicBezTo>
                  <a:cubicBezTo>
                    <a:pt x="441" y="12"/>
                    <a:pt x="421" y="0"/>
                    <a:pt x="4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41"/>
            <p:cNvSpPr/>
            <p:nvPr/>
          </p:nvSpPr>
          <p:spPr>
            <a:xfrm>
              <a:off x="4225725" y="1885250"/>
              <a:ext cx="10225" cy="35050"/>
            </a:xfrm>
            <a:custGeom>
              <a:avLst/>
              <a:gdLst/>
              <a:ahLst/>
              <a:cxnLst/>
              <a:rect l="l" t="t" r="r" b="b"/>
              <a:pathLst>
                <a:path w="409" h="1402" extrusionOk="0">
                  <a:moveTo>
                    <a:pt x="279" y="0"/>
                  </a:moveTo>
                  <a:cubicBezTo>
                    <a:pt x="241" y="0"/>
                    <a:pt x="200" y="33"/>
                    <a:pt x="206" y="81"/>
                  </a:cubicBezTo>
                  <a:cubicBezTo>
                    <a:pt x="266" y="534"/>
                    <a:pt x="195" y="927"/>
                    <a:pt x="16" y="1355"/>
                  </a:cubicBezTo>
                  <a:cubicBezTo>
                    <a:pt x="0" y="1379"/>
                    <a:pt x="31" y="1402"/>
                    <a:pt x="60" y="1402"/>
                  </a:cubicBezTo>
                  <a:cubicBezTo>
                    <a:pt x="76" y="1402"/>
                    <a:pt x="91" y="1395"/>
                    <a:pt x="99" y="1379"/>
                  </a:cubicBezTo>
                  <a:cubicBezTo>
                    <a:pt x="361" y="1010"/>
                    <a:pt x="409" y="498"/>
                    <a:pt x="337" y="57"/>
                  </a:cubicBezTo>
                  <a:cubicBezTo>
                    <a:pt x="332" y="17"/>
                    <a:pt x="306" y="0"/>
                    <a:pt x="27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41"/>
            <p:cNvSpPr/>
            <p:nvPr/>
          </p:nvSpPr>
          <p:spPr>
            <a:xfrm>
              <a:off x="4276800" y="1874875"/>
              <a:ext cx="16600" cy="51850"/>
            </a:xfrm>
            <a:custGeom>
              <a:avLst/>
              <a:gdLst/>
              <a:ahLst/>
              <a:cxnLst/>
              <a:rect l="l" t="t" r="r" b="b"/>
              <a:pathLst>
                <a:path w="664" h="2074" extrusionOk="0">
                  <a:moveTo>
                    <a:pt x="381" y="1"/>
                  </a:moveTo>
                  <a:cubicBezTo>
                    <a:pt x="305" y="1"/>
                    <a:pt x="226" y="59"/>
                    <a:pt x="247" y="151"/>
                  </a:cubicBezTo>
                  <a:cubicBezTo>
                    <a:pt x="307" y="496"/>
                    <a:pt x="318" y="830"/>
                    <a:pt x="247" y="1175"/>
                  </a:cubicBezTo>
                  <a:cubicBezTo>
                    <a:pt x="188" y="1437"/>
                    <a:pt x="68" y="1687"/>
                    <a:pt x="9" y="1973"/>
                  </a:cubicBezTo>
                  <a:cubicBezTo>
                    <a:pt x="1" y="2036"/>
                    <a:pt x="35" y="2073"/>
                    <a:pt x="77" y="2073"/>
                  </a:cubicBezTo>
                  <a:cubicBezTo>
                    <a:pt x="98" y="2073"/>
                    <a:pt x="120" y="2064"/>
                    <a:pt x="140" y="2044"/>
                  </a:cubicBezTo>
                  <a:cubicBezTo>
                    <a:pt x="664" y="1568"/>
                    <a:pt x="628" y="722"/>
                    <a:pt x="497" y="91"/>
                  </a:cubicBezTo>
                  <a:cubicBezTo>
                    <a:pt x="483" y="28"/>
                    <a:pt x="432" y="1"/>
                    <a:pt x="38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41"/>
            <p:cNvSpPr/>
            <p:nvPr/>
          </p:nvSpPr>
          <p:spPr>
            <a:xfrm>
              <a:off x="4317900" y="1871750"/>
              <a:ext cx="15700" cy="49500"/>
            </a:xfrm>
            <a:custGeom>
              <a:avLst/>
              <a:gdLst/>
              <a:ahLst/>
              <a:cxnLst/>
              <a:rect l="l" t="t" r="r" b="b"/>
              <a:pathLst>
                <a:path w="628" h="1980" extrusionOk="0">
                  <a:moveTo>
                    <a:pt x="449" y="1"/>
                  </a:moveTo>
                  <a:cubicBezTo>
                    <a:pt x="391" y="1"/>
                    <a:pt x="335" y="36"/>
                    <a:pt x="341" y="109"/>
                  </a:cubicBezTo>
                  <a:cubicBezTo>
                    <a:pt x="389" y="740"/>
                    <a:pt x="115" y="1264"/>
                    <a:pt x="8" y="1871"/>
                  </a:cubicBezTo>
                  <a:cubicBezTo>
                    <a:pt x="0" y="1933"/>
                    <a:pt x="42" y="1979"/>
                    <a:pt x="88" y="1979"/>
                  </a:cubicBezTo>
                  <a:cubicBezTo>
                    <a:pt x="114" y="1979"/>
                    <a:pt x="142" y="1965"/>
                    <a:pt x="163" y="1931"/>
                  </a:cubicBezTo>
                  <a:cubicBezTo>
                    <a:pt x="496" y="1395"/>
                    <a:pt x="627" y="728"/>
                    <a:pt x="568" y="97"/>
                  </a:cubicBezTo>
                  <a:cubicBezTo>
                    <a:pt x="562" y="33"/>
                    <a:pt x="505" y="1"/>
                    <a:pt x="44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41"/>
            <p:cNvSpPr/>
            <p:nvPr/>
          </p:nvSpPr>
          <p:spPr>
            <a:xfrm>
              <a:off x="4367925" y="1856650"/>
              <a:ext cx="14475" cy="57625"/>
            </a:xfrm>
            <a:custGeom>
              <a:avLst/>
              <a:gdLst/>
              <a:ahLst/>
              <a:cxnLst/>
              <a:rect l="l" t="t" r="r" b="b"/>
              <a:pathLst>
                <a:path w="579" h="2305" extrusionOk="0">
                  <a:moveTo>
                    <a:pt x="449" y="0"/>
                  </a:moveTo>
                  <a:cubicBezTo>
                    <a:pt x="413" y="0"/>
                    <a:pt x="376" y="24"/>
                    <a:pt x="376" y="70"/>
                  </a:cubicBezTo>
                  <a:cubicBezTo>
                    <a:pt x="412" y="463"/>
                    <a:pt x="376" y="868"/>
                    <a:pt x="281" y="1273"/>
                  </a:cubicBezTo>
                  <a:cubicBezTo>
                    <a:pt x="198" y="1606"/>
                    <a:pt x="55" y="1904"/>
                    <a:pt x="7" y="2225"/>
                  </a:cubicBezTo>
                  <a:cubicBezTo>
                    <a:pt x="0" y="2281"/>
                    <a:pt x="38" y="2304"/>
                    <a:pt x="76" y="2304"/>
                  </a:cubicBezTo>
                  <a:cubicBezTo>
                    <a:pt x="102" y="2304"/>
                    <a:pt x="128" y="2293"/>
                    <a:pt x="138" y="2273"/>
                  </a:cubicBezTo>
                  <a:cubicBezTo>
                    <a:pt x="543" y="1701"/>
                    <a:pt x="579" y="749"/>
                    <a:pt x="519" y="82"/>
                  </a:cubicBezTo>
                  <a:cubicBezTo>
                    <a:pt x="525" y="27"/>
                    <a:pt x="487" y="0"/>
                    <a:pt x="4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41"/>
            <p:cNvSpPr/>
            <p:nvPr/>
          </p:nvSpPr>
          <p:spPr>
            <a:xfrm>
              <a:off x="4412150" y="1822925"/>
              <a:ext cx="12525" cy="64650"/>
            </a:xfrm>
            <a:custGeom>
              <a:avLst/>
              <a:gdLst/>
              <a:ahLst/>
              <a:cxnLst/>
              <a:rect l="l" t="t" r="r" b="b"/>
              <a:pathLst>
                <a:path w="501" h="2586" extrusionOk="0">
                  <a:moveTo>
                    <a:pt x="258" y="1"/>
                  </a:moveTo>
                  <a:cubicBezTo>
                    <a:pt x="227" y="1"/>
                    <a:pt x="197" y="22"/>
                    <a:pt x="191" y="62"/>
                  </a:cubicBezTo>
                  <a:cubicBezTo>
                    <a:pt x="143" y="467"/>
                    <a:pt x="131" y="872"/>
                    <a:pt x="96" y="1288"/>
                  </a:cubicBezTo>
                  <a:cubicBezTo>
                    <a:pt x="72" y="1681"/>
                    <a:pt x="0" y="2098"/>
                    <a:pt x="24" y="2503"/>
                  </a:cubicBezTo>
                  <a:cubicBezTo>
                    <a:pt x="24" y="2549"/>
                    <a:pt x="75" y="2586"/>
                    <a:pt x="123" y="2586"/>
                  </a:cubicBezTo>
                  <a:cubicBezTo>
                    <a:pt x="149" y="2586"/>
                    <a:pt x="174" y="2575"/>
                    <a:pt x="191" y="2550"/>
                  </a:cubicBezTo>
                  <a:cubicBezTo>
                    <a:pt x="500" y="1836"/>
                    <a:pt x="429" y="836"/>
                    <a:pt x="322" y="74"/>
                  </a:cubicBezTo>
                  <a:cubicBezTo>
                    <a:pt x="322" y="25"/>
                    <a:pt x="290" y="1"/>
                    <a:pt x="25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41"/>
            <p:cNvSpPr/>
            <p:nvPr/>
          </p:nvSpPr>
          <p:spPr>
            <a:xfrm>
              <a:off x="4400825" y="1909100"/>
              <a:ext cx="8675" cy="18525"/>
            </a:xfrm>
            <a:custGeom>
              <a:avLst/>
              <a:gdLst/>
              <a:ahLst/>
              <a:cxnLst/>
              <a:rect l="l" t="t" r="r" b="b"/>
              <a:pathLst>
                <a:path w="347" h="741" extrusionOk="0">
                  <a:moveTo>
                    <a:pt x="285" y="1"/>
                  </a:moveTo>
                  <a:cubicBezTo>
                    <a:pt x="264" y="1"/>
                    <a:pt x="244" y="14"/>
                    <a:pt x="239" y="44"/>
                  </a:cubicBezTo>
                  <a:cubicBezTo>
                    <a:pt x="191" y="163"/>
                    <a:pt x="132" y="282"/>
                    <a:pt x="96" y="401"/>
                  </a:cubicBezTo>
                  <a:cubicBezTo>
                    <a:pt x="49" y="496"/>
                    <a:pt x="1" y="592"/>
                    <a:pt x="37" y="711"/>
                  </a:cubicBezTo>
                  <a:cubicBezTo>
                    <a:pt x="44" y="726"/>
                    <a:pt x="56" y="741"/>
                    <a:pt x="74" y="741"/>
                  </a:cubicBezTo>
                  <a:cubicBezTo>
                    <a:pt x="83" y="741"/>
                    <a:pt x="95" y="736"/>
                    <a:pt x="108" y="723"/>
                  </a:cubicBezTo>
                  <a:cubicBezTo>
                    <a:pt x="191" y="651"/>
                    <a:pt x="215" y="544"/>
                    <a:pt x="239" y="437"/>
                  </a:cubicBezTo>
                  <a:cubicBezTo>
                    <a:pt x="275" y="318"/>
                    <a:pt x="299" y="187"/>
                    <a:pt x="346" y="68"/>
                  </a:cubicBezTo>
                  <a:cubicBezTo>
                    <a:pt x="346" y="26"/>
                    <a:pt x="314" y="1"/>
                    <a:pt x="2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41"/>
            <p:cNvSpPr/>
            <p:nvPr/>
          </p:nvSpPr>
          <p:spPr>
            <a:xfrm>
              <a:off x="4434775" y="1907675"/>
              <a:ext cx="6375" cy="13025"/>
            </a:xfrm>
            <a:custGeom>
              <a:avLst/>
              <a:gdLst/>
              <a:ahLst/>
              <a:cxnLst/>
              <a:rect l="l" t="t" r="r" b="b"/>
              <a:pathLst>
                <a:path w="255" h="521" extrusionOk="0">
                  <a:moveTo>
                    <a:pt x="210" y="0"/>
                  </a:moveTo>
                  <a:cubicBezTo>
                    <a:pt x="199" y="0"/>
                    <a:pt x="187" y="6"/>
                    <a:pt x="179" y="18"/>
                  </a:cubicBezTo>
                  <a:cubicBezTo>
                    <a:pt x="119" y="101"/>
                    <a:pt x="72" y="172"/>
                    <a:pt x="36" y="280"/>
                  </a:cubicBezTo>
                  <a:cubicBezTo>
                    <a:pt x="12" y="351"/>
                    <a:pt x="0" y="434"/>
                    <a:pt x="24" y="494"/>
                  </a:cubicBezTo>
                  <a:cubicBezTo>
                    <a:pt x="30" y="512"/>
                    <a:pt x="45" y="521"/>
                    <a:pt x="60" y="521"/>
                  </a:cubicBezTo>
                  <a:cubicBezTo>
                    <a:pt x="75" y="521"/>
                    <a:pt x="90" y="512"/>
                    <a:pt x="95" y="494"/>
                  </a:cubicBezTo>
                  <a:cubicBezTo>
                    <a:pt x="143" y="434"/>
                    <a:pt x="143" y="363"/>
                    <a:pt x="167" y="291"/>
                  </a:cubicBezTo>
                  <a:cubicBezTo>
                    <a:pt x="191" y="220"/>
                    <a:pt x="203" y="125"/>
                    <a:pt x="238" y="53"/>
                  </a:cubicBezTo>
                  <a:cubicBezTo>
                    <a:pt x="254" y="22"/>
                    <a:pt x="233" y="0"/>
                    <a:pt x="2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41"/>
            <p:cNvSpPr/>
            <p:nvPr/>
          </p:nvSpPr>
          <p:spPr>
            <a:xfrm>
              <a:off x="4475550" y="1860175"/>
              <a:ext cx="21150" cy="57500"/>
            </a:xfrm>
            <a:custGeom>
              <a:avLst/>
              <a:gdLst/>
              <a:ahLst/>
              <a:cxnLst/>
              <a:rect l="l" t="t" r="r" b="b"/>
              <a:pathLst>
                <a:path w="846" h="2300" extrusionOk="0">
                  <a:moveTo>
                    <a:pt x="810" y="1"/>
                  </a:moveTo>
                  <a:cubicBezTo>
                    <a:pt x="822" y="525"/>
                    <a:pt x="596" y="894"/>
                    <a:pt x="369" y="1358"/>
                  </a:cubicBezTo>
                  <a:cubicBezTo>
                    <a:pt x="239" y="1608"/>
                    <a:pt x="0" y="1918"/>
                    <a:pt x="36" y="2227"/>
                  </a:cubicBezTo>
                  <a:cubicBezTo>
                    <a:pt x="36" y="2263"/>
                    <a:pt x="70" y="2299"/>
                    <a:pt x="97" y="2299"/>
                  </a:cubicBezTo>
                  <a:cubicBezTo>
                    <a:pt x="106" y="2299"/>
                    <a:pt x="114" y="2295"/>
                    <a:pt x="119" y="2287"/>
                  </a:cubicBezTo>
                  <a:cubicBezTo>
                    <a:pt x="393" y="2096"/>
                    <a:pt x="524" y="1632"/>
                    <a:pt x="631" y="1322"/>
                  </a:cubicBezTo>
                  <a:cubicBezTo>
                    <a:pt x="762" y="894"/>
                    <a:pt x="846" y="417"/>
                    <a:pt x="8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41"/>
            <p:cNvSpPr/>
            <p:nvPr/>
          </p:nvSpPr>
          <p:spPr>
            <a:xfrm>
              <a:off x="4509250" y="1873700"/>
              <a:ext cx="21400" cy="57125"/>
            </a:xfrm>
            <a:custGeom>
              <a:avLst/>
              <a:gdLst/>
              <a:ahLst/>
              <a:cxnLst/>
              <a:rect l="l" t="t" r="r" b="b"/>
              <a:pathLst>
                <a:path w="856" h="2285" extrusionOk="0">
                  <a:moveTo>
                    <a:pt x="813" y="1"/>
                  </a:moveTo>
                  <a:cubicBezTo>
                    <a:pt x="797" y="1"/>
                    <a:pt x="784" y="10"/>
                    <a:pt x="784" y="31"/>
                  </a:cubicBezTo>
                  <a:cubicBezTo>
                    <a:pt x="724" y="448"/>
                    <a:pt x="617" y="829"/>
                    <a:pt x="438" y="1222"/>
                  </a:cubicBezTo>
                  <a:cubicBezTo>
                    <a:pt x="295" y="1531"/>
                    <a:pt x="57" y="1817"/>
                    <a:pt x="10" y="2151"/>
                  </a:cubicBezTo>
                  <a:cubicBezTo>
                    <a:pt x="1" y="2221"/>
                    <a:pt x="50" y="2285"/>
                    <a:pt x="110" y="2285"/>
                  </a:cubicBezTo>
                  <a:cubicBezTo>
                    <a:pt x="132" y="2285"/>
                    <a:pt x="154" y="2276"/>
                    <a:pt x="176" y="2258"/>
                  </a:cubicBezTo>
                  <a:cubicBezTo>
                    <a:pt x="438" y="1984"/>
                    <a:pt x="534" y="1567"/>
                    <a:pt x="629" y="1234"/>
                  </a:cubicBezTo>
                  <a:cubicBezTo>
                    <a:pt x="736" y="841"/>
                    <a:pt x="831" y="448"/>
                    <a:pt x="855" y="43"/>
                  </a:cubicBezTo>
                  <a:cubicBezTo>
                    <a:pt x="855" y="16"/>
                    <a:pt x="833" y="1"/>
                    <a:pt x="8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41"/>
            <p:cNvSpPr/>
            <p:nvPr/>
          </p:nvSpPr>
          <p:spPr>
            <a:xfrm>
              <a:off x="4560200" y="1837175"/>
              <a:ext cx="28375" cy="85100"/>
            </a:xfrm>
            <a:custGeom>
              <a:avLst/>
              <a:gdLst/>
              <a:ahLst/>
              <a:cxnLst/>
              <a:rect l="l" t="t" r="r" b="b"/>
              <a:pathLst>
                <a:path w="1135" h="3404" extrusionOk="0">
                  <a:moveTo>
                    <a:pt x="1055" y="1"/>
                  </a:moveTo>
                  <a:cubicBezTo>
                    <a:pt x="1033" y="1"/>
                    <a:pt x="1012" y="12"/>
                    <a:pt x="1008" y="40"/>
                  </a:cubicBezTo>
                  <a:cubicBezTo>
                    <a:pt x="770" y="1171"/>
                    <a:pt x="270" y="2218"/>
                    <a:pt x="8" y="3338"/>
                  </a:cubicBezTo>
                  <a:cubicBezTo>
                    <a:pt x="0" y="3376"/>
                    <a:pt x="36" y="3404"/>
                    <a:pt x="69" y="3404"/>
                  </a:cubicBezTo>
                  <a:cubicBezTo>
                    <a:pt x="88" y="3404"/>
                    <a:pt x="106" y="3395"/>
                    <a:pt x="115" y="3373"/>
                  </a:cubicBezTo>
                  <a:cubicBezTo>
                    <a:pt x="686" y="2421"/>
                    <a:pt x="924" y="1147"/>
                    <a:pt x="1127" y="75"/>
                  </a:cubicBezTo>
                  <a:cubicBezTo>
                    <a:pt x="1134" y="31"/>
                    <a:pt x="1092" y="1"/>
                    <a:pt x="10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41"/>
            <p:cNvSpPr/>
            <p:nvPr/>
          </p:nvSpPr>
          <p:spPr>
            <a:xfrm>
              <a:off x="4628050" y="1808725"/>
              <a:ext cx="18675" cy="93925"/>
            </a:xfrm>
            <a:custGeom>
              <a:avLst/>
              <a:gdLst/>
              <a:ahLst/>
              <a:cxnLst/>
              <a:rect l="l" t="t" r="r" b="b"/>
              <a:pathLst>
                <a:path w="747" h="3757" extrusionOk="0">
                  <a:moveTo>
                    <a:pt x="649" y="0"/>
                  </a:moveTo>
                  <a:cubicBezTo>
                    <a:pt x="627" y="0"/>
                    <a:pt x="604" y="15"/>
                    <a:pt x="604" y="47"/>
                  </a:cubicBezTo>
                  <a:cubicBezTo>
                    <a:pt x="627" y="1344"/>
                    <a:pt x="151" y="2464"/>
                    <a:pt x="8" y="3690"/>
                  </a:cubicBezTo>
                  <a:cubicBezTo>
                    <a:pt x="1" y="3728"/>
                    <a:pt x="37" y="3756"/>
                    <a:pt x="73" y="3756"/>
                  </a:cubicBezTo>
                  <a:cubicBezTo>
                    <a:pt x="94" y="3756"/>
                    <a:pt x="114" y="3747"/>
                    <a:pt x="127" y="3726"/>
                  </a:cubicBezTo>
                  <a:cubicBezTo>
                    <a:pt x="675" y="2642"/>
                    <a:pt x="746" y="1225"/>
                    <a:pt x="687" y="35"/>
                  </a:cubicBezTo>
                  <a:cubicBezTo>
                    <a:pt x="687" y="12"/>
                    <a:pt x="668" y="0"/>
                    <a:pt x="6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41"/>
            <p:cNvSpPr/>
            <p:nvPr/>
          </p:nvSpPr>
          <p:spPr>
            <a:xfrm>
              <a:off x="4677050" y="1761425"/>
              <a:ext cx="1825" cy="22350"/>
            </a:xfrm>
            <a:custGeom>
              <a:avLst/>
              <a:gdLst/>
              <a:ahLst/>
              <a:cxnLst/>
              <a:rect l="l" t="t" r="r" b="b"/>
              <a:pathLst>
                <a:path w="73" h="894" extrusionOk="0">
                  <a:moveTo>
                    <a:pt x="44" y="1"/>
                  </a:moveTo>
                  <a:cubicBezTo>
                    <a:pt x="37" y="1"/>
                    <a:pt x="25" y="4"/>
                    <a:pt x="25" y="10"/>
                  </a:cubicBezTo>
                  <a:cubicBezTo>
                    <a:pt x="25" y="295"/>
                    <a:pt x="1" y="593"/>
                    <a:pt x="13" y="867"/>
                  </a:cubicBezTo>
                  <a:cubicBezTo>
                    <a:pt x="13" y="885"/>
                    <a:pt x="25" y="894"/>
                    <a:pt x="37" y="894"/>
                  </a:cubicBezTo>
                  <a:cubicBezTo>
                    <a:pt x="49" y="894"/>
                    <a:pt x="60" y="885"/>
                    <a:pt x="60" y="867"/>
                  </a:cubicBezTo>
                  <a:cubicBezTo>
                    <a:pt x="72" y="593"/>
                    <a:pt x="60" y="295"/>
                    <a:pt x="37" y="10"/>
                  </a:cubicBezTo>
                  <a:cubicBezTo>
                    <a:pt x="54" y="4"/>
                    <a:pt x="52" y="1"/>
                    <a:pt x="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41"/>
            <p:cNvSpPr/>
            <p:nvPr/>
          </p:nvSpPr>
          <p:spPr>
            <a:xfrm>
              <a:off x="4670500" y="1805400"/>
              <a:ext cx="11350" cy="60975"/>
            </a:xfrm>
            <a:custGeom>
              <a:avLst/>
              <a:gdLst/>
              <a:ahLst/>
              <a:cxnLst/>
              <a:rect l="l" t="t" r="r" b="b"/>
              <a:pathLst>
                <a:path w="454" h="2439" extrusionOk="0">
                  <a:moveTo>
                    <a:pt x="315" y="1"/>
                  </a:moveTo>
                  <a:cubicBezTo>
                    <a:pt x="299" y="1"/>
                    <a:pt x="281" y="13"/>
                    <a:pt x="275" y="37"/>
                  </a:cubicBezTo>
                  <a:cubicBezTo>
                    <a:pt x="180" y="394"/>
                    <a:pt x="191" y="775"/>
                    <a:pt x="156" y="1132"/>
                  </a:cubicBezTo>
                  <a:cubicBezTo>
                    <a:pt x="108" y="1549"/>
                    <a:pt x="1" y="1977"/>
                    <a:pt x="49" y="2394"/>
                  </a:cubicBezTo>
                  <a:cubicBezTo>
                    <a:pt x="49" y="2423"/>
                    <a:pt x="75" y="2439"/>
                    <a:pt x="98" y="2439"/>
                  </a:cubicBezTo>
                  <a:cubicBezTo>
                    <a:pt x="113" y="2439"/>
                    <a:pt x="127" y="2432"/>
                    <a:pt x="132" y="2418"/>
                  </a:cubicBezTo>
                  <a:cubicBezTo>
                    <a:pt x="251" y="2025"/>
                    <a:pt x="275" y="1620"/>
                    <a:pt x="311" y="1227"/>
                  </a:cubicBezTo>
                  <a:cubicBezTo>
                    <a:pt x="358" y="834"/>
                    <a:pt x="453" y="418"/>
                    <a:pt x="346" y="37"/>
                  </a:cubicBezTo>
                  <a:cubicBezTo>
                    <a:pt x="346" y="13"/>
                    <a:pt x="331" y="1"/>
                    <a:pt x="31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41"/>
            <p:cNvSpPr/>
            <p:nvPr/>
          </p:nvSpPr>
          <p:spPr>
            <a:xfrm>
              <a:off x="4653550" y="1909050"/>
              <a:ext cx="6475" cy="13450"/>
            </a:xfrm>
            <a:custGeom>
              <a:avLst/>
              <a:gdLst/>
              <a:ahLst/>
              <a:cxnLst/>
              <a:rect l="l" t="t" r="r" b="b"/>
              <a:pathLst>
                <a:path w="259" h="538" extrusionOk="0">
                  <a:moveTo>
                    <a:pt x="201" y="0"/>
                  </a:moveTo>
                  <a:cubicBezTo>
                    <a:pt x="187" y="0"/>
                    <a:pt x="175" y="7"/>
                    <a:pt x="167" y="22"/>
                  </a:cubicBezTo>
                  <a:cubicBezTo>
                    <a:pt x="119" y="105"/>
                    <a:pt x="96" y="177"/>
                    <a:pt x="72" y="248"/>
                  </a:cubicBezTo>
                  <a:cubicBezTo>
                    <a:pt x="48" y="320"/>
                    <a:pt x="0" y="403"/>
                    <a:pt x="12" y="486"/>
                  </a:cubicBezTo>
                  <a:cubicBezTo>
                    <a:pt x="12" y="516"/>
                    <a:pt x="44" y="537"/>
                    <a:pt x="69" y="537"/>
                  </a:cubicBezTo>
                  <a:cubicBezTo>
                    <a:pt x="74" y="537"/>
                    <a:pt x="79" y="536"/>
                    <a:pt x="84" y="534"/>
                  </a:cubicBezTo>
                  <a:cubicBezTo>
                    <a:pt x="167" y="486"/>
                    <a:pt x="167" y="415"/>
                    <a:pt x="179" y="344"/>
                  </a:cubicBezTo>
                  <a:cubicBezTo>
                    <a:pt x="191" y="248"/>
                    <a:pt x="203" y="165"/>
                    <a:pt x="250" y="70"/>
                  </a:cubicBezTo>
                  <a:cubicBezTo>
                    <a:pt x="258" y="29"/>
                    <a:pt x="228" y="0"/>
                    <a:pt x="20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41"/>
            <p:cNvSpPr/>
            <p:nvPr/>
          </p:nvSpPr>
          <p:spPr>
            <a:xfrm>
              <a:off x="4698800" y="1768825"/>
              <a:ext cx="27700" cy="84900"/>
            </a:xfrm>
            <a:custGeom>
              <a:avLst/>
              <a:gdLst/>
              <a:ahLst/>
              <a:cxnLst/>
              <a:rect l="l" t="t" r="r" b="b"/>
              <a:pathLst>
                <a:path w="1108" h="3396" extrusionOk="0">
                  <a:moveTo>
                    <a:pt x="684" y="0"/>
                  </a:moveTo>
                  <a:cubicBezTo>
                    <a:pt x="644" y="0"/>
                    <a:pt x="605" y="36"/>
                    <a:pt x="619" y="95"/>
                  </a:cubicBezTo>
                  <a:cubicBezTo>
                    <a:pt x="810" y="1226"/>
                    <a:pt x="214" y="2274"/>
                    <a:pt x="0" y="3357"/>
                  </a:cubicBezTo>
                  <a:cubicBezTo>
                    <a:pt x="0" y="3374"/>
                    <a:pt x="23" y="3396"/>
                    <a:pt x="41" y="3396"/>
                  </a:cubicBezTo>
                  <a:cubicBezTo>
                    <a:pt x="49" y="3396"/>
                    <a:pt x="56" y="3392"/>
                    <a:pt x="60" y="3381"/>
                  </a:cubicBezTo>
                  <a:cubicBezTo>
                    <a:pt x="631" y="2476"/>
                    <a:pt x="1107" y="1119"/>
                    <a:pt x="750" y="47"/>
                  </a:cubicBezTo>
                  <a:cubicBezTo>
                    <a:pt x="736" y="15"/>
                    <a:pt x="710" y="0"/>
                    <a:pt x="6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41"/>
            <p:cNvSpPr/>
            <p:nvPr/>
          </p:nvSpPr>
          <p:spPr>
            <a:xfrm>
              <a:off x="4672000" y="1905475"/>
              <a:ext cx="13250" cy="18075"/>
            </a:xfrm>
            <a:custGeom>
              <a:avLst/>
              <a:gdLst/>
              <a:ahLst/>
              <a:cxnLst/>
              <a:rect l="l" t="t" r="r" b="b"/>
              <a:pathLst>
                <a:path w="530" h="723" extrusionOk="0">
                  <a:moveTo>
                    <a:pt x="465" y="1"/>
                  </a:moveTo>
                  <a:cubicBezTo>
                    <a:pt x="455" y="1"/>
                    <a:pt x="443" y="4"/>
                    <a:pt x="429" y="10"/>
                  </a:cubicBezTo>
                  <a:cubicBezTo>
                    <a:pt x="203" y="165"/>
                    <a:pt x="24" y="403"/>
                    <a:pt x="1" y="689"/>
                  </a:cubicBezTo>
                  <a:cubicBezTo>
                    <a:pt x="1" y="710"/>
                    <a:pt x="17" y="722"/>
                    <a:pt x="32" y="722"/>
                  </a:cubicBezTo>
                  <a:cubicBezTo>
                    <a:pt x="44" y="722"/>
                    <a:pt x="55" y="716"/>
                    <a:pt x="60" y="701"/>
                  </a:cubicBezTo>
                  <a:cubicBezTo>
                    <a:pt x="179" y="463"/>
                    <a:pt x="274" y="248"/>
                    <a:pt x="501" y="94"/>
                  </a:cubicBezTo>
                  <a:cubicBezTo>
                    <a:pt x="530" y="55"/>
                    <a:pt x="511" y="1"/>
                    <a:pt x="4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41"/>
            <p:cNvSpPr/>
            <p:nvPr/>
          </p:nvSpPr>
          <p:spPr>
            <a:xfrm>
              <a:off x="4692075" y="1862575"/>
              <a:ext cx="42750" cy="83650"/>
            </a:xfrm>
            <a:custGeom>
              <a:avLst/>
              <a:gdLst/>
              <a:ahLst/>
              <a:cxnLst/>
              <a:rect l="l" t="t" r="r" b="b"/>
              <a:pathLst>
                <a:path w="1710" h="3346" extrusionOk="0">
                  <a:moveTo>
                    <a:pt x="1665" y="1"/>
                  </a:moveTo>
                  <a:cubicBezTo>
                    <a:pt x="1652" y="1"/>
                    <a:pt x="1639" y="7"/>
                    <a:pt x="1626" y="24"/>
                  </a:cubicBezTo>
                  <a:cubicBezTo>
                    <a:pt x="1341" y="548"/>
                    <a:pt x="1186" y="1107"/>
                    <a:pt x="924" y="1643"/>
                  </a:cubicBezTo>
                  <a:cubicBezTo>
                    <a:pt x="674" y="2191"/>
                    <a:pt x="269" y="2691"/>
                    <a:pt x="19" y="3227"/>
                  </a:cubicBezTo>
                  <a:cubicBezTo>
                    <a:pt x="1" y="3272"/>
                    <a:pt x="38" y="3345"/>
                    <a:pt x="84" y="3345"/>
                  </a:cubicBezTo>
                  <a:cubicBezTo>
                    <a:pt x="98" y="3345"/>
                    <a:pt x="112" y="3339"/>
                    <a:pt x="126" y="3322"/>
                  </a:cubicBezTo>
                  <a:cubicBezTo>
                    <a:pt x="602" y="2988"/>
                    <a:pt x="864" y="2393"/>
                    <a:pt x="1103" y="1869"/>
                  </a:cubicBezTo>
                  <a:cubicBezTo>
                    <a:pt x="1376" y="1286"/>
                    <a:pt x="1626" y="679"/>
                    <a:pt x="1710" y="48"/>
                  </a:cubicBezTo>
                  <a:cubicBezTo>
                    <a:pt x="1710" y="24"/>
                    <a:pt x="1689" y="1"/>
                    <a:pt x="16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41"/>
            <p:cNvSpPr/>
            <p:nvPr/>
          </p:nvSpPr>
          <p:spPr>
            <a:xfrm>
              <a:off x="4742250" y="1767125"/>
              <a:ext cx="40275" cy="146775"/>
            </a:xfrm>
            <a:custGeom>
              <a:avLst/>
              <a:gdLst/>
              <a:ahLst/>
              <a:cxnLst/>
              <a:rect l="l" t="t" r="r" b="b"/>
              <a:pathLst>
                <a:path w="1611" h="5871" extrusionOk="0">
                  <a:moveTo>
                    <a:pt x="1508" y="0"/>
                  </a:moveTo>
                  <a:cubicBezTo>
                    <a:pt x="1481" y="0"/>
                    <a:pt x="1457" y="13"/>
                    <a:pt x="1453" y="44"/>
                  </a:cubicBezTo>
                  <a:cubicBezTo>
                    <a:pt x="1298" y="1020"/>
                    <a:pt x="1179" y="1984"/>
                    <a:pt x="965" y="2937"/>
                  </a:cubicBezTo>
                  <a:cubicBezTo>
                    <a:pt x="739" y="3925"/>
                    <a:pt x="369" y="4818"/>
                    <a:pt x="24" y="5782"/>
                  </a:cubicBezTo>
                  <a:cubicBezTo>
                    <a:pt x="1" y="5829"/>
                    <a:pt x="44" y="5871"/>
                    <a:pt x="89" y="5871"/>
                  </a:cubicBezTo>
                  <a:cubicBezTo>
                    <a:pt x="114" y="5871"/>
                    <a:pt x="139" y="5859"/>
                    <a:pt x="155" y="5830"/>
                  </a:cubicBezTo>
                  <a:cubicBezTo>
                    <a:pt x="1143" y="4139"/>
                    <a:pt x="1334" y="1996"/>
                    <a:pt x="1596" y="91"/>
                  </a:cubicBezTo>
                  <a:cubicBezTo>
                    <a:pt x="1611" y="39"/>
                    <a:pt x="1554" y="0"/>
                    <a:pt x="150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41"/>
            <p:cNvSpPr/>
            <p:nvPr/>
          </p:nvSpPr>
          <p:spPr>
            <a:xfrm>
              <a:off x="4371975" y="1821550"/>
              <a:ext cx="10725" cy="16475"/>
            </a:xfrm>
            <a:custGeom>
              <a:avLst/>
              <a:gdLst/>
              <a:ahLst/>
              <a:cxnLst/>
              <a:rect l="l" t="t" r="r" b="b"/>
              <a:pathLst>
                <a:path w="429" h="659" extrusionOk="0">
                  <a:moveTo>
                    <a:pt x="204" y="1"/>
                  </a:moveTo>
                  <a:cubicBezTo>
                    <a:pt x="176" y="1"/>
                    <a:pt x="149" y="16"/>
                    <a:pt x="143" y="46"/>
                  </a:cubicBezTo>
                  <a:cubicBezTo>
                    <a:pt x="60" y="212"/>
                    <a:pt x="0" y="486"/>
                    <a:pt x="143" y="641"/>
                  </a:cubicBezTo>
                  <a:cubicBezTo>
                    <a:pt x="161" y="653"/>
                    <a:pt x="188" y="659"/>
                    <a:pt x="213" y="659"/>
                  </a:cubicBezTo>
                  <a:cubicBezTo>
                    <a:pt x="238" y="659"/>
                    <a:pt x="262" y="653"/>
                    <a:pt x="274" y="641"/>
                  </a:cubicBezTo>
                  <a:cubicBezTo>
                    <a:pt x="429" y="486"/>
                    <a:pt x="369" y="212"/>
                    <a:pt x="274" y="46"/>
                  </a:cubicBezTo>
                  <a:cubicBezTo>
                    <a:pt x="262" y="16"/>
                    <a:pt x="232" y="1"/>
                    <a:pt x="2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41"/>
            <p:cNvSpPr/>
            <p:nvPr/>
          </p:nvSpPr>
          <p:spPr>
            <a:xfrm>
              <a:off x="4324625" y="1824975"/>
              <a:ext cx="8675" cy="20425"/>
            </a:xfrm>
            <a:custGeom>
              <a:avLst/>
              <a:gdLst/>
              <a:ahLst/>
              <a:cxnLst/>
              <a:rect l="l" t="t" r="r" b="b"/>
              <a:pathLst>
                <a:path w="347" h="817" extrusionOk="0">
                  <a:moveTo>
                    <a:pt x="165" y="1"/>
                  </a:moveTo>
                  <a:cubicBezTo>
                    <a:pt x="111" y="1"/>
                    <a:pt x="60" y="34"/>
                    <a:pt x="60" y="99"/>
                  </a:cubicBezTo>
                  <a:cubicBezTo>
                    <a:pt x="60" y="325"/>
                    <a:pt x="1" y="575"/>
                    <a:pt x="108" y="790"/>
                  </a:cubicBezTo>
                  <a:cubicBezTo>
                    <a:pt x="120" y="807"/>
                    <a:pt x="144" y="816"/>
                    <a:pt x="169" y="816"/>
                  </a:cubicBezTo>
                  <a:cubicBezTo>
                    <a:pt x="194" y="816"/>
                    <a:pt x="221" y="807"/>
                    <a:pt x="239" y="790"/>
                  </a:cubicBezTo>
                  <a:cubicBezTo>
                    <a:pt x="346" y="575"/>
                    <a:pt x="287" y="325"/>
                    <a:pt x="287" y="99"/>
                  </a:cubicBezTo>
                  <a:cubicBezTo>
                    <a:pt x="275" y="34"/>
                    <a:pt x="218" y="1"/>
                    <a:pt x="1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41"/>
            <p:cNvSpPr/>
            <p:nvPr/>
          </p:nvSpPr>
          <p:spPr>
            <a:xfrm>
              <a:off x="4286525" y="1835250"/>
              <a:ext cx="6575" cy="8725"/>
            </a:xfrm>
            <a:custGeom>
              <a:avLst/>
              <a:gdLst/>
              <a:ahLst/>
              <a:cxnLst/>
              <a:rect l="l" t="t" r="r" b="b"/>
              <a:pathLst>
                <a:path w="263" h="349" extrusionOk="0">
                  <a:moveTo>
                    <a:pt x="132" y="1"/>
                  </a:moveTo>
                  <a:cubicBezTo>
                    <a:pt x="66" y="1"/>
                    <a:pt x="1" y="51"/>
                    <a:pt x="25" y="152"/>
                  </a:cubicBezTo>
                  <a:cubicBezTo>
                    <a:pt x="37" y="224"/>
                    <a:pt x="37" y="271"/>
                    <a:pt x="84" y="331"/>
                  </a:cubicBezTo>
                  <a:cubicBezTo>
                    <a:pt x="96" y="343"/>
                    <a:pt x="114" y="349"/>
                    <a:pt x="132" y="349"/>
                  </a:cubicBezTo>
                  <a:cubicBezTo>
                    <a:pt x="150" y="349"/>
                    <a:pt x="168" y="343"/>
                    <a:pt x="180" y="331"/>
                  </a:cubicBezTo>
                  <a:cubicBezTo>
                    <a:pt x="227" y="271"/>
                    <a:pt x="239" y="224"/>
                    <a:pt x="239" y="152"/>
                  </a:cubicBezTo>
                  <a:cubicBezTo>
                    <a:pt x="263" y="51"/>
                    <a:pt x="197" y="1"/>
                    <a:pt x="1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41"/>
            <p:cNvSpPr/>
            <p:nvPr/>
          </p:nvSpPr>
          <p:spPr>
            <a:xfrm>
              <a:off x="4231775" y="1833275"/>
              <a:ext cx="11325" cy="20775"/>
            </a:xfrm>
            <a:custGeom>
              <a:avLst/>
              <a:gdLst/>
              <a:ahLst/>
              <a:cxnLst/>
              <a:rect l="l" t="t" r="r" b="b"/>
              <a:pathLst>
                <a:path w="453" h="831" extrusionOk="0">
                  <a:moveTo>
                    <a:pt x="235" y="1"/>
                  </a:moveTo>
                  <a:cubicBezTo>
                    <a:pt x="189" y="1"/>
                    <a:pt x="143" y="42"/>
                    <a:pt x="143" y="100"/>
                  </a:cubicBezTo>
                  <a:cubicBezTo>
                    <a:pt x="143" y="219"/>
                    <a:pt x="107" y="339"/>
                    <a:pt x="84" y="458"/>
                  </a:cubicBezTo>
                  <a:cubicBezTo>
                    <a:pt x="48" y="577"/>
                    <a:pt x="0" y="648"/>
                    <a:pt x="36" y="767"/>
                  </a:cubicBezTo>
                  <a:cubicBezTo>
                    <a:pt x="45" y="813"/>
                    <a:pt x="83" y="831"/>
                    <a:pt x="127" y="831"/>
                  </a:cubicBezTo>
                  <a:cubicBezTo>
                    <a:pt x="140" y="831"/>
                    <a:pt x="153" y="829"/>
                    <a:pt x="167" y="827"/>
                  </a:cubicBezTo>
                  <a:cubicBezTo>
                    <a:pt x="453" y="708"/>
                    <a:pt x="405" y="279"/>
                    <a:pt x="310" y="53"/>
                  </a:cubicBezTo>
                  <a:cubicBezTo>
                    <a:pt x="292" y="16"/>
                    <a:pt x="263" y="1"/>
                    <a:pt x="2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41"/>
            <p:cNvSpPr/>
            <p:nvPr/>
          </p:nvSpPr>
          <p:spPr>
            <a:xfrm>
              <a:off x="4190100" y="1836750"/>
              <a:ext cx="3600" cy="6275"/>
            </a:xfrm>
            <a:custGeom>
              <a:avLst/>
              <a:gdLst/>
              <a:ahLst/>
              <a:cxnLst/>
              <a:rect l="l" t="t" r="r" b="b"/>
              <a:pathLst>
                <a:path w="144" h="251" extrusionOk="0">
                  <a:moveTo>
                    <a:pt x="69" y="0"/>
                  </a:moveTo>
                  <a:cubicBezTo>
                    <a:pt x="33" y="0"/>
                    <a:pt x="0" y="27"/>
                    <a:pt x="12" y="80"/>
                  </a:cubicBezTo>
                  <a:cubicBezTo>
                    <a:pt x="12" y="116"/>
                    <a:pt x="24" y="176"/>
                    <a:pt x="36" y="223"/>
                  </a:cubicBezTo>
                  <a:cubicBezTo>
                    <a:pt x="42" y="241"/>
                    <a:pt x="57" y="250"/>
                    <a:pt x="72" y="250"/>
                  </a:cubicBezTo>
                  <a:cubicBezTo>
                    <a:pt x="87" y="250"/>
                    <a:pt x="101" y="241"/>
                    <a:pt x="107" y="223"/>
                  </a:cubicBezTo>
                  <a:cubicBezTo>
                    <a:pt x="131" y="176"/>
                    <a:pt x="131" y="116"/>
                    <a:pt x="143" y="80"/>
                  </a:cubicBezTo>
                  <a:cubicBezTo>
                    <a:pt x="143" y="27"/>
                    <a:pt x="104" y="0"/>
                    <a:pt x="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41"/>
            <p:cNvSpPr/>
            <p:nvPr/>
          </p:nvSpPr>
          <p:spPr>
            <a:xfrm>
              <a:off x="4152600" y="1843450"/>
              <a:ext cx="8875" cy="12850"/>
            </a:xfrm>
            <a:custGeom>
              <a:avLst/>
              <a:gdLst/>
              <a:ahLst/>
              <a:cxnLst/>
              <a:rect l="l" t="t" r="r" b="b"/>
              <a:pathLst>
                <a:path w="355" h="514" extrusionOk="0">
                  <a:moveTo>
                    <a:pt x="210" y="0"/>
                  </a:moveTo>
                  <a:cubicBezTo>
                    <a:pt x="180" y="0"/>
                    <a:pt x="154" y="18"/>
                    <a:pt x="143" y="62"/>
                  </a:cubicBezTo>
                  <a:cubicBezTo>
                    <a:pt x="95" y="170"/>
                    <a:pt x="0" y="432"/>
                    <a:pt x="143" y="503"/>
                  </a:cubicBezTo>
                  <a:cubicBezTo>
                    <a:pt x="155" y="510"/>
                    <a:pt x="168" y="514"/>
                    <a:pt x="180" y="514"/>
                  </a:cubicBezTo>
                  <a:cubicBezTo>
                    <a:pt x="225" y="514"/>
                    <a:pt x="265" y="467"/>
                    <a:pt x="274" y="420"/>
                  </a:cubicBezTo>
                  <a:cubicBezTo>
                    <a:pt x="298" y="324"/>
                    <a:pt x="274" y="253"/>
                    <a:pt x="322" y="170"/>
                  </a:cubicBezTo>
                  <a:cubicBezTo>
                    <a:pt x="354" y="88"/>
                    <a:pt x="274" y="0"/>
                    <a:pt x="2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41"/>
            <p:cNvSpPr/>
            <p:nvPr/>
          </p:nvSpPr>
          <p:spPr>
            <a:xfrm>
              <a:off x="3676050" y="1842775"/>
              <a:ext cx="9850" cy="19075"/>
            </a:xfrm>
            <a:custGeom>
              <a:avLst/>
              <a:gdLst/>
              <a:ahLst/>
              <a:cxnLst/>
              <a:rect l="l" t="t" r="r" b="b"/>
              <a:pathLst>
                <a:path w="394" h="763" extrusionOk="0">
                  <a:moveTo>
                    <a:pt x="204" y="0"/>
                  </a:moveTo>
                  <a:cubicBezTo>
                    <a:pt x="149" y="0"/>
                    <a:pt x="89" y="30"/>
                    <a:pt x="72" y="89"/>
                  </a:cubicBezTo>
                  <a:cubicBezTo>
                    <a:pt x="48" y="268"/>
                    <a:pt x="0" y="447"/>
                    <a:pt x="36" y="637"/>
                  </a:cubicBezTo>
                  <a:cubicBezTo>
                    <a:pt x="48" y="721"/>
                    <a:pt x="122" y="762"/>
                    <a:pt x="197" y="762"/>
                  </a:cubicBezTo>
                  <a:cubicBezTo>
                    <a:pt x="271" y="762"/>
                    <a:pt x="345" y="721"/>
                    <a:pt x="357" y="637"/>
                  </a:cubicBezTo>
                  <a:cubicBezTo>
                    <a:pt x="393" y="459"/>
                    <a:pt x="345" y="280"/>
                    <a:pt x="310" y="89"/>
                  </a:cubicBezTo>
                  <a:cubicBezTo>
                    <a:pt x="310" y="30"/>
                    <a:pt x="259" y="0"/>
                    <a:pt x="2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41"/>
            <p:cNvSpPr/>
            <p:nvPr/>
          </p:nvSpPr>
          <p:spPr>
            <a:xfrm>
              <a:off x="3625150" y="1825275"/>
              <a:ext cx="7750" cy="15425"/>
            </a:xfrm>
            <a:custGeom>
              <a:avLst/>
              <a:gdLst/>
              <a:ahLst/>
              <a:cxnLst/>
              <a:rect l="l" t="t" r="r" b="b"/>
              <a:pathLst>
                <a:path w="310" h="617" extrusionOk="0">
                  <a:moveTo>
                    <a:pt x="159" y="1"/>
                  </a:moveTo>
                  <a:cubicBezTo>
                    <a:pt x="110" y="1"/>
                    <a:pt x="60" y="33"/>
                    <a:pt x="48" y="99"/>
                  </a:cubicBezTo>
                  <a:cubicBezTo>
                    <a:pt x="24" y="182"/>
                    <a:pt x="24" y="254"/>
                    <a:pt x="12" y="313"/>
                  </a:cubicBezTo>
                  <a:cubicBezTo>
                    <a:pt x="0" y="385"/>
                    <a:pt x="12" y="444"/>
                    <a:pt x="24" y="528"/>
                  </a:cubicBezTo>
                  <a:cubicBezTo>
                    <a:pt x="42" y="587"/>
                    <a:pt x="98" y="617"/>
                    <a:pt x="155" y="617"/>
                  </a:cubicBezTo>
                  <a:cubicBezTo>
                    <a:pt x="212" y="617"/>
                    <a:pt x="268" y="587"/>
                    <a:pt x="286" y="528"/>
                  </a:cubicBezTo>
                  <a:cubicBezTo>
                    <a:pt x="298" y="456"/>
                    <a:pt x="310" y="397"/>
                    <a:pt x="298" y="313"/>
                  </a:cubicBezTo>
                  <a:cubicBezTo>
                    <a:pt x="286" y="230"/>
                    <a:pt x="286" y="158"/>
                    <a:pt x="262" y="99"/>
                  </a:cubicBezTo>
                  <a:cubicBezTo>
                    <a:pt x="256" y="33"/>
                    <a:pt x="209" y="1"/>
                    <a:pt x="15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41"/>
            <p:cNvSpPr/>
            <p:nvPr/>
          </p:nvSpPr>
          <p:spPr>
            <a:xfrm>
              <a:off x="3642250" y="1827975"/>
              <a:ext cx="11200" cy="9375"/>
            </a:xfrm>
            <a:custGeom>
              <a:avLst/>
              <a:gdLst/>
              <a:ahLst/>
              <a:cxnLst/>
              <a:rect l="l" t="t" r="r" b="b"/>
              <a:pathLst>
                <a:path w="448" h="375" extrusionOk="0">
                  <a:moveTo>
                    <a:pt x="205" y="1"/>
                  </a:moveTo>
                  <a:cubicBezTo>
                    <a:pt x="100" y="1"/>
                    <a:pt x="0" y="137"/>
                    <a:pt x="102" y="229"/>
                  </a:cubicBezTo>
                  <a:cubicBezTo>
                    <a:pt x="138" y="265"/>
                    <a:pt x="138" y="289"/>
                    <a:pt x="162" y="324"/>
                  </a:cubicBezTo>
                  <a:cubicBezTo>
                    <a:pt x="191" y="354"/>
                    <a:pt x="225" y="374"/>
                    <a:pt x="261" y="374"/>
                  </a:cubicBezTo>
                  <a:cubicBezTo>
                    <a:pt x="283" y="374"/>
                    <a:pt x="306" y="366"/>
                    <a:pt x="328" y="348"/>
                  </a:cubicBezTo>
                  <a:cubicBezTo>
                    <a:pt x="447" y="277"/>
                    <a:pt x="376" y="110"/>
                    <a:pt x="293" y="39"/>
                  </a:cubicBezTo>
                  <a:cubicBezTo>
                    <a:pt x="266" y="12"/>
                    <a:pt x="235" y="1"/>
                    <a:pt x="20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41"/>
            <p:cNvSpPr/>
            <p:nvPr/>
          </p:nvSpPr>
          <p:spPr>
            <a:xfrm>
              <a:off x="3590125" y="1782925"/>
              <a:ext cx="14800" cy="21375"/>
            </a:xfrm>
            <a:custGeom>
              <a:avLst/>
              <a:gdLst/>
              <a:ahLst/>
              <a:cxnLst/>
              <a:rect l="l" t="t" r="r" b="b"/>
              <a:pathLst>
                <a:path w="592" h="855" extrusionOk="0">
                  <a:moveTo>
                    <a:pt x="288" y="0"/>
                  </a:moveTo>
                  <a:cubicBezTo>
                    <a:pt x="146" y="0"/>
                    <a:pt x="0" y="122"/>
                    <a:pt x="56" y="281"/>
                  </a:cubicBezTo>
                  <a:cubicBezTo>
                    <a:pt x="103" y="400"/>
                    <a:pt x="92" y="519"/>
                    <a:pt x="139" y="638"/>
                  </a:cubicBezTo>
                  <a:cubicBezTo>
                    <a:pt x="159" y="738"/>
                    <a:pt x="221" y="854"/>
                    <a:pt x="332" y="854"/>
                  </a:cubicBezTo>
                  <a:cubicBezTo>
                    <a:pt x="353" y="854"/>
                    <a:pt x="376" y="850"/>
                    <a:pt x="401" y="840"/>
                  </a:cubicBezTo>
                  <a:cubicBezTo>
                    <a:pt x="532" y="805"/>
                    <a:pt x="568" y="638"/>
                    <a:pt x="580" y="519"/>
                  </a:cubicBezTo>
                  <a:cubicBezTo>
                    <a:pt x="592" y="388"/>
                    <a:pt x="532" y="221"/>
                    <a:pt x="473" y="102"/>
                  </a:cubicBezTo>
                  <a:cubicBezTo>
                    <a:pt x="429" y="31"/>
                    <a:pt x="359" y="0"/>
                    <a:pt x="28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41"/>
            <p:cNvSpPr/>
            <p:nvPr/>
          </p:nvSpPr>
          <p:spPr>
            <a:xfrm>
              <a:off x="3558775" y="1779750"/>
              <a:ext cx="9525" cy="17150"/>
            </a:xfrm>
            <a:custGeom>
              <a:avLst/>
              <a:gdLst/>
              <a:ahLst/>
              <a:cxnLst/>
              <a:rect l="l" t="t" r="r" b="b"/>
              <a:pathLst>
                <a:path w="381" h="686" extrusionOk="0">
                  <a:moveTo>
                    <a:pt x="165" y="0"/>
                  </a:moveTo>
                  <a:cubicBezTo>
                    <a:pt x="98" y="0"/>
                    <a:pt x="30" y="45"/>
                    <a:pt x="24" y="134"/>
                  </a:cubicBezTo>
                  <a:cubicBezTo>
                    <a:pt x="0" y="301"/>
                    <a:pt x="0" y="479"/>
                    <a:pt x="95" y="610"/>
                  </a:cubicBezTo>
                  <a:cubicBezTo>
                    <a:pt x="124" y="663"/>
                    <a:pt x="167" y="685"/>
                    <a:pt x="211" y="685"/>
                  </a:cubicBezTo>
                  <a:cubicBezTo>
                    <a:pt x="296" y="685"/>
                    <a:pt x="381" y="601"/>
                    <a:pt x="357" y="491"/>
                  </a:cubicBezTo>
                  <a:cubicBezTo>
                    <a:pt x="334" y="372"/>
                    <a:pt x="322" y="253"/>
                    <a:pt x="298" y="134"/>
                  </a:cubicBezTo>
                  <a:cubicBezTo>
                    <a:pt x="298" y="45"/>
                    <a:pt x="232" y="0"/>
                    <a:pt x="1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41"/>
            <p:cNvSpPr/>
            <p:nvPr/>
          </p:nvSpPr>
          <p:spPr>
            <a:xfrm>
              <a:off x="3543000" y="1727350"/>
              <a:ext cx="7900" cy="17300"/>
            </a:xfrm>
            <a:custGeom>
              <a:avLst/>
              <a:gdLst/>
              <a:ahLst/>
              <a:cxnLst/>
              <a:rect l="l" t="t" r="r" b="b"/>
              <a:pathLst>
                <a:path w="316" h="692" extrusionOk="0">
                  <a:moveTo>
                    <a:pt x="159" y="1"/>
                  </a:moveTo>
                  <a:cubicBezTo>
                    <a:pt x="80" y="1"/>
                    <a:pt x="0" y="57"/>
                    <a:pt x="0" y="170"/>
                  </a:cubicBezTo>
                  <a:lnTo>
                    <a:pt x="0" y="420"/>
                  </a:lnTo>
                  <a:cubicBezTo>
                    <a:pt x="0" y="504"/>
                    <a:pt x="24" y="563"/>
                    <a:pt x="72" y="646"/>
                  </a:cubicBezTo>
                  <a:cubicBezTo>
                    <a:pt x="95" y="676"/>
                    <a:pt x="125" y="691"/>
                    <a:pt x="155" y="691"/>
                  </a:cubicBezTo>
                  <a:cubicBezTo>
                    <a:pt x="185" y="691"/>
                    <a:pt x="214" y="676"/>
                    <a:pt x="238" y="646"/>
                  </a:cubicBezTo>
                  <a:cubicBezTo>
                    <a:pt x="298" y="563"/>
                    <a:pt x="310" y="504"/>
                    <a:pt x="310" y="420"/>
                  </a:cubicBezTo>
                  <a:lnTo>
                    <a:pt x="310" y="170"/>
                  </a:lnTo>
                  <a:cubicBezTo>
                    <a:pt x="316" y="57"/>
                    <a:pt x="238" y="1"/>
                    <a:pt x="15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41"/>
            <p:cNvSpPr/>
            <p:nvPr/>
          </p:nvSpPr>
          <p:spPr>
            <a:xfrm>
              <a:off x="3732000" y="1847000"/>
              <a:ext cx="12825" cy="24075"/>
            </a:xfrm>
            <a:custGeom>
              <a:avLst/>
              <a:gdLst/>
              <a:ahLst/>
              <a:cxnLst/>
              <a:rect l="l" t="t" r="r" b="b"/>
              <a:pathLst>
                <a:path w="513" h="963" extrusionOk="0">
                  <a:moveTo>
                    <a:pt x="178" y="1"/>
                  </a:moveTo>
                  <a:cubicBezTo>
                    <a:pt x="129" y="1"/>
                    <a:pt x="78" y="34"/>
                    <a:pt x="72" y="99"/>
                  </a:cubicBezTo>
                  <a:cubicBezTo>
                    <a:pt x="60" y="361"/>
                    <a:pt x="1" y="742"/>
                    <a:pt x="191" y="944"/>
                  </a:cubicBezTo>
                  <a:cubicBezTo>
                    <a:pt x="203" y="956"/>
                    <a:pt x="224" y="962"/>
                    <a:pt x="246" y="962"/>
                  </a:cubicBezTo>
                  <a:cubicBezTo>
                    <a:pt x="268" y="962"/>
                    <a:pt x="292" y="956"/>
                    <a:pt x="310" y="944"/>
                  </a:cubicBezTo>
                  <a:cubicBezTo>
                    <a:pt x="513" y="694"/>
                    <a:pt x="310" y="361"/>
                    <a:pt x="274" y="99"/>
                  </a:cubicBezTo>
                  <a:cubicBezTo>
                    <a:pt x="274" y="34"/>
                    <a:pt x="227" y="1"/>
                    <a:pt x="1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41"/>
            <p:cNvSpPr/>
            <p:nvPr/>
          </p:nvSpPr>
          <p:spPr>
            <a:xfrm>
              <a:off x="3801950" y="1851475"/>
              <a:ext cx="9550" cy="15500"/>
            </a:xfrm>
            <a:custGeom>
              <a:avLst/>
              <a:gdLst/>
              <a:ahLst/>
              <a:cxnLst/>
              <a:rect l="l" t="t" r="r" b="b"/>
              <a:pathLst>
                <a:path w="382" h="620" extrusionOk="0">
                  <a:moveTo>
                    <a:pt x="185" y="0"/>
                  </a:moveTo>
                  <a:cubicBezTo>
                    <a:pt x="99" y="0"/>
                    <a:pt x="12" y="57"/>
                    <a:pt x="12" y="170"/>
                  </a:cubicBezTo>
                  <a:cubicBezTo>
                    <a:pt x="12" y="289"/>
                    <a:pt x="1" y="420"/>
                    <a:pt x="36" y="539"/>
                  </a:cubicBezTo>
                  <a:cubicBezTo>
                    <a:pt x="60" y="593"/>
                    <a:pt x="117" y="620"/>
                    <a:pt x="175" y="620"/>
                  </a:cubicBezTo>
                  <a:cubicBezTo>
                    <a:pt x="233" y="620"/>
                    <a:pt x="292" y="593"/>
                    <a:pt x="322" y="539"/>
                  </a:cubicBezTo>
                  <a:cubicBezTo>
                    <a:pt x="382" y="420"/>
                    <a:pt x="358" y="289"/>
                    <a:pt x="358" y="170"/>
                  </a:cubicBezTo>
                  <a:cubicBezTo>
                    <a:pt x="358" y="57"/>
                    <a:pt x="271" y="0"/>
                    <a:pt x="1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41"/>
            <p:cNvSpPr/>
            <p:nvPr/>
          </p:nvSpPr>
          <p:spPr>
            <a:xfrm>
              <a:off x="3840800" y="1855275"/>
              <a:ext cx="6575" cy="12750"/>
            </a:xfrm>
            <a:custGeom>
              <a:avLst/>
              <a:gdLst/>
              <a:ahLst/>
              <a:cxnLst/>
              <a:rect l="l" t="t" r="r" b="b"/>
              <a:pathLst>
                <a:path w="263" h="510" extrusionOk="0">
                  <a:moveTo>
                    <a:pt x="131" y="0"/>
                  </a:moveTo>
                  <a:cubicBezTo>
                    <a:pt x="66" y="0"/>
                    <a:pt x="0" y="42"/>
                    <a:pt x="6" y="125"/>
                  </a:cubicBezTo>
                  <a:cubicBezTo>
                    <a:pt x="18" y="244"/>
                    <a:pt x="6" y="375"/>
                    <a:pt x="66" y="482"/>
                  </a:cubicBezTo>
                  <a:cubicBezTo>
                    <a:pt x="78" y="500"/>
                    <a:pt x="104" y="509"/>
                    <a:pt x="131" y="509"/>
                  </a:cubicBezTo>
                  <a:cubicBezTo>
                    <a:pt x="158" y="509"/>
                    <a:pt x="185" y="500"/>
                    <a:pt x="197" y="482"/>
                  </a:cubicBezTo>
                  <a:cubicBezTo>
                    <a:pt x="256" y="375"/>
                    <a:pt x="256" y="244"/>
                    <a:pt x="256" y="125"/>
                  </a:cubicBezTo>
                  <a:cubicBezTo>
                    <a:pt x="262" y="42"/>
                    <a:pt x="197" y="0"/>
                    <a:pt x="13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41"/>
            <p:cNvSpPr/>
            <p:nvPr/>
          </p:nvSpPr>
          <p:spPr>
            <a:xfrm>
              <a:off x="3673375" y="1755850"/>
              <a:ext cx="8350" cy="24575"/>
            </a:xfrm>
            <a:custGeom>
              <a:avLst/>
              <a:gdLst/>
              <a:ahLst/>
              <a:cxnLst/>
              <a:rect l="l" t="t" r="r" b="b"/>
              <a:pathLst>
                <a:path w="334" h="983" extrusionOk="0">
                  <a:moveTo>
                    <a:pt x="167" y="1"/>
                  </a:moveTo>
                  <a:cubicBezTo>
                    <a:pt x="104" y="1"/>
                    <a:pt x="42" y="42"/>
                    <a:pt x="36" y="126"/>
                  </a:cubicBezTo>
                  <a:cubicBezTo>
                    <a:pt x="24" y="364"/>
                    <a:pt x="0" y="602"/>
                    <a:pt x="24" y="840"/>
                  </a:cubicBezTo>
                  <a:cubicBezTo>
                    <a:pt x="30" y="935"/>
                    <a:pt x="104" y="983"/>
                    <a:pt x="177" y="983"/>
                  </a:cubicBezTo>
                  <a:cubicBezTo>
                    <a:pt x="250" y="983"/>
                    <a:pt x="322" y="935"/>
                    <a:pt x="322" y="840"/>
                  </a:cubicBezTo>
                  <a:cubicBezTo>
                    <a:pt x="333" y="602"/>
                    <a:pt x="298" y="364"/>
                    <a:pt x="298" y="126"/>
                  </a:cubicBezTo>
                  <a:cubicBezTo>
                    <a:pt x="292" y="42"/>
                    <a:pt x="229" y="1"/>
                    <a:pt x="1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41"/>
            <p:cNvSpPr/>
            <p:nvPr/>
          </p:nvSpPr>
          <p:spPr>
            <a:xfrm>
              <a:off x="3989775" y="1840750"/>
              <a:ext cx="4200" cy="16175"/>
            </a:xfrm>
            <a:custGeom>
              <a:avLst/>
              <a:gdLst/>
              <a:ahLst/>
              <a:cxnLst/>
              <a:rect l="l" t="t" r="r" b="b"/>
              <a:pathLst>
                <a:path w="168" h="647" extrusionOk="0">
                  <a:moveTo>
                    <a:pt x="73" y="1"/>
                  </a:moveTo>
                  <a:cubicBezTo>
                    <a:pt x="39" y="1"/>
                    <a:pt x="6" y="22"/>
                    <a:pt x="12" y="63"/>
                  </a:cubicBezTo>
                  <a:cubicBezTo>
                    <a:pt x="12" y="242"/>
                    <a:pt x="0" y="432"/>
                    <a:pt x="48" y="611"/>
                  </a:cubicBezTo>
                  <a:cubicBezTo>
                    <a:pt x="54" y="635"/>
                    <a:pt x="72" y="647"/>
                    <a:pt x="88" y="647"/>
                  </a:cubicBezTo>
                  <a:cubicBezTo>
                    <a:pt x="105" y="647"/>
                    <a:pt x="119" y="635"/>
                    <a:pt x="119" y="611"/>
                  </a:cubicBezTo>
                  <a:cubicBezTo>
                    <a:pt x="167" y="432"/>
                    <a:pt x="143" y="242"/>
                    <a:pt x="143" y="63"/>
                  </a:cubicBezTo>
                  <a:cubicBezTo>
                    <a:pt x="143" y="22"/>
                    <a:pt x="108" y="1"/>
                    <a:pt x="7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41"/>
            <p:cNvSpPr/>
            <p:nvPr/>
          </p:nvSpPr>
          <p:spPr>
            <a:xfrm>
              <a:off x="3921300" y="1828450"/>
              <a:ext cx="15150" cy="12700"/>
            </a:xfrm>
            <a:custGeom>
              <a:avLst/>
              <a:gdLst/>
              <a:ahLst/>
              <a:cxnLst/>
              <a:rect l="l" t="t" r="r" b="b"/>
              <a:pathLst>
                <a:path w="606" h="508" extrusionOk="0">
                  <a:moveTo>
                    <a:pt x="258" y="0"/>
                  </a:moveTo>
                  <a:cubicBezTo>
                    <a:pt x="201" y="0"/>
                    <a:pt x="145" y="24"/>
                    <a:pt x="108" y="67"/>
                  </a:cubicBezTo>
                  <a:cubicBezTo>
                    <a:pt x="13" y="151"/>
                    <a:pt x="1" y="305"/>
                    <a:pt x="84" y="377"/>
                  </a:cubicBezTo>
                  <a:cubicBezTo>
                    <a:pt x="120" y="401"/>
                    <a:pt x="144" y="424"/>
                    <a:pt x="180" y="448"/>
                  </a:cubicBezTo>
                  <a:cubicBezTo>
                    <a:pt x="224" y="490"/>
                    <a:pt x="273" y="507"/>
                    <a:pt x="319" y="507"/>
                  </a:cubicBezTo>
                  <a:cubicBezTo>
                    <a:pt x="474" y="507"/>
                    <a:pt x="605" y="315"/>
                    <a:pt x="477" y="151"/>
                  </a:cubicBezTo>
                  <a:cubicBezTo>
                    <a:pt x="441" y="127"/>
                    <a:pt x="430" y="91"/>
                    <a:pt x="406" y="67"/>
                  </a:cubicBezTo>
                  <a:cubicBezTo>
                    <a:pt x="365" y="21"/>
                    <a:pt x="311" y="0"/>
                    <a:pt x="25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41"/>
            <p:cNvSpPr/>
            <p:nvPr/>
          </p:nvSpPr>
          <p:spPr>
            <a:xfrm>
              <a:off x="4050050" y="1801700"/>
              <a:ext cx="8200" cy="8650"/>
            </a:xfrm>
            <a:custGeom>
              <a:avLst/>
              <a:gdLst/>
              <a:ahLst/>
              <a:cxnLst/>
              <a:rect l="l" t="t" r="r" b="b"/>
              <a:pathLst>
                <a:path w="328" h="346" extrusionOk="0">
                  <a:moveTo>
                    <a:pt x="133" y="0"/>
                  </a:moveTo>
                  <a:cubicBezTo>
                    <a:pt x="69" y="0"/>
                    <a:pt x="0" y="42"/>
                    <a:pt x="6" y="125"/>
                  </a:cubicBezTo>
                  <a:cubicBezTo>
                    <a:pt x="30" y="197"/>
                    <a:pt x="30" y="268"/>
                    <a:pt x="90" y="316"/>
                  </a:cubicBezTo>
                  <a:cubicBezTo>
                    <a:pt x="116" y="337"/>
                    <a:pt x="144" y="346"/>
                    <a:pt x="173" y="346"/>
                  </a:cubicBezTo>
                  <a:cubicBezTo>
                    <a:pt x="210" y="346"/>
                    <a:pt x="247" y="330"/>
                    <a:pt x="280" y="304"/>
                  </a:cubicBezTo>
                  <a:cubicBezTo>
                    <a:pt x="328" y="268"/>
                    <a:pt x="328" y="208"/>
                    <a:pt x="280" y="173"/>
                  </a:cubicBezTo>
                  <a:cubicBezTo>
                    <a:pt x="274" y="173"/>
                    <a:pt x="252" y="158"/>
                    <a:pt x="233" y="145"/>
                  </a:cubicBezTo>
                  <a:lnTo>
                    <a:pt x="233" y="145"/>
                  </a:lnTo>
                  <a:lnTo>
                    <a:pt x="233" y="125"/>
                  </a:lnTo>
                  <a:cubicBezTo>
                    <a:pt x="256" y="42"/>
                    <a:pt x="197" y="0"/>
                    <a:pt x="13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41"/>
            <p:cNvSpPr/>
            <p:nvPr/>
          </p:nvSpPr>
          <p:spPr>
            <a:xfrm>
              <a:off x="3892150" y="1794100"/>
              <a:ext cx="600" cy="25"/>
            </a:xfrm>
            <a:custGeom>
              <a:avLst/>
              <a:gdLst/>
              <a:ahLst/>
              <a:cxnLst/>
              <a:rect l="l" t="t" r="r" b="b"/>
              <a:pathLst>
                <a:path w="24" h="1" extrusionOk="0">
                  <a:moveTo>
                    <a:pt x="0" y="1"/>
                  </a:moveTo>
                  <a:cubicBezTo>
                    <a:pt x="24" y="1"/>
                    <a:pt x="24" y="1"/>
                    <a:pt x="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41"/>
            <p:cNvSpPr/>
            <p:nvPr/>
          </p:nvSpPr>
          <p:spPr>
            <a:xfrm>
              <a:off x="3578425" y="1709750"/>
              <a:ext cx="12500" cy="32200"/>
            </a:xfrm>
            <a:custGeom>
              <a:avLst/>
              <a:gdLst/>
              <a:ahLst/>
              <a:cxnLst/>
              <a:rect l="l" t="t" r="r" b="b"/>
              <a:pathLst>
                <a:path w="500" h="1288" extrusionOk="0">
                  <a:moveTo>
                    <a:pt x="104" y="1"/>
                  </a:moveTo>
                  <a:cubicBezTo>
                    <a:pt x="54" y="1"/>
                    <a:pt x="0" y="45"/>
                    <a:pt x="24" y="100"/>
                  </a:cubicBezTo>
                  <a:cubicBezTo>
                    <a:pt x="83" y="291"/>
                    <a:pt x="143" y="469"/>
                    <a:pt x="167" y="672"/>
                  </a:cubicBezTo>
                  <a:cubicBezTo>
                    <a:pt x="202" y="874"/>
                    <a:pt x="190" y="1065"/>
                    <a:pt x="250" y="1243"/>
                  </a:cubicBezTo>
                  <a:cubicBezTo>
                    <a:pt x="256" y="1273"/>
                    <a:pt x="280" y="1288"/>
                    <a:pt x="307" y="1288"/>
                  </a:cubicBezTo>
                  <a:cubicBezTo>
                    <a:pt x="333" y="1288"/>
                    <a:pt x="363" y="1273"/>
                    <a:pt x="381" y="1243"/>
                  </a:cubicBezTo>
                  <a:cubicBezTo>
                    <a:pt x="500" y="850"/>
                    <a:pt x="321" y="398"/>
                    <a:pt x="167" y="41"/>
                  </a:cubicBezTo>
                  <a:cubicBezTo>
                    <a:pt x="154" y="12"/>
                    <a:pt x="130" y="1"/>
                    <a:pt x="1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41"/>
            <p:cNvSpPr/>
            <p:nvPr/>
          </p:nvSpPr>
          <p:spPr>
            <a:xfrm>
              <a:off x="3551700" y="1695500"/>
              <a:ext cx="8575" cy="20925"/>
            </a:xfrm>
            <a:custGeom>
              <a:avLst/>
              <a:gdLst/>
              <a:ahLst/>
              <a:cxnLst/>
              <a:rect l="l" t="t" r="r" b="b"/>
              <a:pathLst>
                <a:path w="343" h="837" extrusionOk="0">
                  <a:moveTo>
                    <a:pt x="89" y="0"/>
                  </a:moveTo>
                  <a:cubicBezTo>
                    <a:pt x="44" y="0"/>
                    <a:pt x="0" y="31"/>
                    <a:pt x="21" y="87"/>
                  </a:cubicBezTo>
                  <a:cubicBezTo>
                    <a:pt x="93" y="325"/>
                    <a:pt x="128" y="563"/>
                    <a:pt x="188" y="801"/>
                  </a:cubicBezTo>
                  <a:cubicBezTo>
                    <a:pt x="194" y="825"/>
                    <a:pt x="215" y="837"/>
                    <a:pt x="236" y="837"/>
                  </a:cubicBezTo>
                  <a:cubicBezTo>
                    <a:pt x="256" y="837"/>
                    <a:pt x="277" y="825"/>
                    <a:pt x="283" y="801"/>
                  </a:cubicBezTo>
                  <a:cubicBezTo>
                    <a:pt x="343" y="563"/>
                    <a:pt x="247" y="277"/>
                    <a:pt x="164" y="51"/>
                  </a:cubicBezTo>
                  <a:cubicBezTo>
                    <a:pt x="154" y="16"/>
                    <a:pt x="121" y="0"/>
                    <a:pt x="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41"/>
            <p:cNvSpPr/>
            <p:nvPr/>
          </p:nvSpPr>
          <p:spPr>
            <a:xfrm>
              <a:off x="3500550" y="1633425"/>
              <a:ext cx="15450" cy="40200"/>
            </a:xfrm>
            <a:custGeom>
              <a:avLst/>
              <a:gdLst/>
              <a:ahLst/>
              <a:cxnLst/>
              <a:rect l="l" t="t" r="r" b="b"/>
              <a:pathLst>
                <a:path w="618" h="1608" extrusionOk="0">
                  <a:moveTo>
                    <a:pt x="62" y="0"/>
                  </a:moveTo>
                  <a:cubicBezTo>
                    <a:pt x="33" y="0"/>
                    <a:pt x="0" y="26"/>
                    <a:pt x="7" y="70"/>
                  </a:cubicBezTo>
                  <a:cubicBezTo>
                    <a:pt x="115" y="570"/>
                    <a:pt x="269" y="1129"/>
                    <a:pt x="519" y="1582"/>
                  </a:cubicBezTo>
                  <a:cubicBezTo>
                    <a:pt x="528" y="1599"/>
                    <a:pt x="545" y="1607"/>
                    <a:pt x="561" y="1607"/>
                  </a:cubicBezTo>
                  <a:cubicBezTo>
                    <a:pt x="590" y="1607"/>
                    <a:pt x="618" y="1584"/>
                    <a:pt x="603" y="1546"/>
                  </a:cubicBezTo>
                  <a:cubicBezTo>
                    <a:pt x="460" y="1034"/>
                    <a:pt x="281" y="522"/>
                    <a:pt x="103" y="34"/>
                  </a:cubicBezTo>
                  <a:cubicBezTo>
                    <a:pt x="98" y="11"/>
                    <a:pt x="81" y="0"/>
                    <a:pt x="6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41"/>
            <p:cNvSpPr/>
            <p:nvPr/>
          </p:nvSpPr>
          <p:spPr>
            <a:xfrm>
              <a:off x="3420550" y="1587625"/>
              <a:ext cx="44175" cy="49000"/>
            </a:xfrm>
            <a:custGeom>
              <a:avLst/>
              <a:gdLst/>
              <a:ahLst/>
              <a:cxnLst/>
              <a:rect l="l" t="t" r="r" b="b"/>
              <a:pathLst>
                <a:path w="1767" h="1960" extrusionOk="0">
                  <a:moveTo>
                    <a:pt x="25" y="1"/>
                  </a:moveTo>
                  <a:cubicBezTo>
                    <a:pt x="9" y="1"/>
                    <a:pt x="1" y="28"/>
                    <a:pt x="28" y="56"/>
                  </a:cubicBezTo>
                  <a:cubicBezTo>
                    <a:pt x="386" y="282"/>
                    <a:pt x="707" y="532"/>
                    <a:pt x="981" y="878"/>
                  </a:cubicBezTo>
                  <a:cubicBezTo>
                    <a:pt x="1231" y="1199"/>
                    <a:pt x="1362" y="1568"/>
                    <a:pt x="1576" y="1925"/>
                  </a:cubicBezTo>
                  <a:cubicBezTo>
                    <a:pt x="1586" y="1949"/>
                    <a:pt x="1605" y="1960"/>
                    <a:pt x="1625" y="1960"/>
                  </a:cubicBezTo>
                  <a:cubicBezTo>
                    <a:pt x="1654" y="1960"/>
                    <a:pt x="1683" y="1937"/>
                    <a:pt x="1683" y="1902"/>
                  </a:cubicBezTo>
                  <a:cubicBezTo>
                    <a:pt x="1767" y="1092"/>
                    <a:pt x="814" y="68"/>
                    <a:pt x="40" y="9"/>
                  </a:cubicBezTo>
                  <a:cubicBezTo>
                    <a:pt x="35" y="3"/>
                    <a:pt x="30" y="1"/>
                    <a:pt x="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41"/>
            <p:cNvSpPr/>
            <p:nvPr/>
          </p:nvSpPr>
          <p:spPr>
            <a:xfrm>
              <a:off x="3489525" y="1629675"/>
              <a:ext cx="34450" cy="58150"/>
            </a:xfrm>
            <a:custGeom>
              <a:avLst/>
              <a:gdLst/>
              <a:ahLst/>
              <a:cxnLst/>
              <a:rect l="l" t="t" r="r" b="b"/>
              <a:pathLst>
                <a:path w="1378" h="2326" extrusionOk="0">
                  <a:moveTo>
                    <a:pt x="75" y="1"/>
                  </a:moveTo>
                  <a:cubicBezTo>
                    <a:pt x="41" y="1"/>
                    <a:pt x="1" y="58"/>
                    <a:pt x="32" y="89"/>
                  </a:cubicBezTo>
                  <a:cubicBezTo>
                    <a:pt x="687" y="660"/>
                    <a:pt x="1008" y="1434"/>
                    <a:pt x="1163" y="2291"/>
                  </a:cubicBezTo>
                  <a:cubicBezTo>
                    <a:pt x="1172" y="2315"/>
                    <a:pt x="1192" y="2326"/>
                    <a:pt x="1211" y="2326"/>
                  </a:cubicBezTo>
                  <a:cubicBezTo>
                    <a:pt x="1240" y="2326"/>
                    <a:pt x="1270" y="2303"/>
                    <a:pt x="1270" y="2267"/>
                  </a:cubicBezTo>
                  <a:cubicBezTo>
                    <a:pt x="1377" y="1398"/>
                    <a:pt x="770" y="517"/>
                    <a:pt x="91" y="5"/>
                  </a:cubicBezTo>
                  <a:cubicBezTo>
                    <a:pt x="86" y="2"/>
                    <a:pt x="81" y="1"/>
                    <a:pt x="7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41"/>
            <p:cNvSpPr/>
            <p:nvPr/>
          </p:nvSpPr>
          <p:spPr>
            <a:xfrm>
              <a:off x="3478675" y="1585425"/>
              <a:ext cx="16575" cy="15350"/>
            </a:xfrm>
            <a:custGeom>
              <a:avLst/>
              <a:gdLst/>
              <a:ahLst/>
              <a:cxnLst/>
              <a:rect l="l" t="t" r="r" b="b"/>
              <a:pathLst>
                <a:path w="663" h="614" extrusionOk="0">
                  <a:moveTo>
                    <a:pt x="148" y="1"/>
                  </a:moveTo>
                  <a:cubicBezTo>
                    <a:pt x="73" y="1"/>
                    <a:pt x="0" y="110"/>
                    <a:pt x="73" y="192"/>
                  </a:cubicBezTo>
                  <a:cubicBezTo>
                    <a:pt x="204" y="335"/>
                    <a:pt x="347" y="513"/>
                    <a:pt x="549" y="608"/>
                  </a:cubicBezTo>
                  <a:cubicBezTo>
                    <a:pt x="558" y="612"/>
                    <a:pt x="567" y="614"/>
                    <a:pt x="576" y="614"/>
                  </a:cubicBezTo>
                  <a:cubicBezTo>
                    <a:pt x="625" y="614"/>
                    <a:pt x="663" y="564"/>
                    <a:pt x="632" y="513"/>
                  </a:cubicBezTo>
                  <a:cubicBezTo>
                    <a:pt x="549" y="323"/>
                    <a:pt x="370" y="192"/>
                    <a:pt x="216" y="37"/>
                  </a:cubicBezTo>
                  <a:cubicBezTo>
                    <a:pt x="196" y="11"/>
                    <a:pt x="172" y="1"/>
                    <a:pt x="1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41"/>
            <p:cNvSpPr/>
            <p:nvPr/>
          </p:nvSpPr>
          <p:spPr>
            <a:xfrm>
              <a:off x="3550150" y="1671200"/>
              <a:ext cx="9825" cy="11525"/>
            </a:xfrm>
            <a:custGeom>
              <a:avLst/>
              <a:gdLst/>
              <a:ahLst/>
              <a:cxnLst/>
              <a:rect l="l" t="t" r="r" b="b"/>
              <a:pathLst>
                <a:path w="393" h="461" extrusionOk="0">
                  <a:moveTo>
                    <a:pt x="160" y="0"/>
                  </a:moveTo>
                  <a:cubicBezTo>
                    <a:pt x="81" y="0"/>
                    <a:pt x="1" y="116"/>
                    <a:pt x="83" y="190"/>
                  </a:cubicBezTo>
                  <a:cubicBezTo>
                    <a:pt x="155" y="249"/>
                    <a:pt x="214" y="333"/>
                    <a:pt x="250" y="416"/>
                  </a:cubicBezTo>
                  <a:cubicBezTo>
                    <a:pt x="256" y="446"/>
                    <a:pt x="280" y="461"/>
                    <a:pt x="305" y="461"/>
                  </a:cubicBezTo>
                  <a:cubicBezTo>
                    <a:pt x="330" y="461"/>
                    <a:pt x="357" y="446"/>
                    <a:pt x="369" y="416"/>
                  </a:cubicBezTo>
                  <a:cubicBezTo>
                    <a:pt x="381" y="345"/>
                    <a:pt x="393" y="273"/>
                    <a:pt x="345" y="190"/>
                  </a:cubicBezTo>
                  <a:cubicBezTo>
                    <a:pt x="321" y="130"/>
                    <a:pt x="274" y="94"/>
                    <a:pt x="226" y="35"/>
                  </a:cubicBezTo>
                  <a:cubicBezTo>
                    <a:pt x="207" y="10"/>
                    <a:pt x="184" y="0"/>
                    <a:pt x="1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41"/>
            <p:cNvSpPr/>
            <p:nvPr/>
          </p:nvSpPr>
          <p:spPr>
            <a:xfrm>
              <a:off x="4526825" y="1830425"/>
              <a:ext cx="12750" cy="26900"/>
            </a:xfrm>
            <a:custGeom>
              <a:avLst/>
              <a:gdLst/>
              <a:ahLst/>
              <a:cxnLst/>
              <a:rect l="l" t="t" r="r" b="b"/>
              <a:pathLst>
                <a:path w="510" h="1076" extrusionOk="0">
                  <a:moveTo>
                    <a:pt x="206" y="1"/>
                  </a:moveTo>
                  <a:cubicBezTo>
                    <a:pt x="113" y="1"/>
                    <a:pt x="0" y="84"/>
                    <a:pt x="33" y="191"/>
                  </a:cubicBezTo>
                  <a:cubicBezTo>
                    <a:pt x="81" y="357"/>
                    <a:pt x="116" y="512"/>
                    <a:pt x="128" y="667"/>
                  </a:cubicBezTo>
                  <a:cubicBezTo>
                    <a:pt x="140" y="798"/>
                    <a:pt x="93" y="941"/>
                    <a:pt x="200" y="1036"/>
                  </a:cubicBezTo>
                  <a:cubicBezTo>
                    <a:pt x="228" y="1064"/>
                    <a:pt x="260" y="1075"/>
                    <a:pt x="291" y="1075"/>
                  </a:cubicBezTo>
                  <a:cubicBezTo>
                    <a:pt x="313" y="1075"/>
                    <a:pt x="335" y="1070"/>
                    <a:pt x="354" y="1060"/>
                  </a:cubicBezTo>
                  <a:cubicBezTo>
                    <a:pt x="509" y="988"/>
                    <a:pt x="497" y="762"/>
                    <a:pt x="485" y="595"/>
                  </a:cubicBezTo>
                  <a:cubicBezTo>
                    <a:pt x="474" y="405"/>
                    <a:pt x="390" y="226"/>
                    <a:pt x="307" y="60"/>
                  </a:cubicBezTo>
                  <a:cubicBezTo>
                    <a:pt x="288" y="18"/>
                    <a:pt x="249" y="1"/>
                    <a:pt x="2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41"/>
            <p:cNvSpPr/>
            <p:nvPr/>
          </p:nvSpPr>
          <p:spPr>
            <a:xfrm>
              <a:off x="4587175" y="1803025"/>
              <a:ext cx="1200" cy="625"/>
            </a:xfrm>
            <a:custGeom>
              <a:avLst/>
              <a:gdLst/>
              <a:ahLst/>
              <a:cxnLst/>
              <a:rect l="l" t="t" r="r" b="b"/>
              <a:pathLst>
                <a:path w="48" h="25" extrusionOk="0">
                  <a:moveTo>
                    <a:pt x="36" y="1"/>
                  </a:moveTo>
                  <a:cubicBezTo>
                    <a:pt x="0" y="1"/>
                    <a:pt x="0" y="25"/>
                    <a:pt x="36" y="25"/>
                  </a:cubicBezTo>
                  <a:cubicBezTo>
                    <a:pt x="48" y="25"/>
                    <a:pt x="48" y="1"/>
                    <a:pt x="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41"/>
            <p:cNvSpPr/>
            <p:nvPr/>
          </p:nvSpPr>
          <p:spPr>
            <a:xfrm>
              <a:off x="4595800" y="1783225"/>
              <a:ext cx="5675" cy="18650"/>
            </a:xfrm>
            <a:custGeom>
              <a:avLst/>
              <a:gdLst/>
              <a:ahLst/>
              <a:cxnLst/>
              <a:rect l="l" t="t" r="r" b="b"/>
              <a:pathLst>
                <a:path w="227" h="746" extrusionOk="0">
                  <a:moveTo>
                    <a:pt x="167" y="1"/>
                  </a:moveTo>
                  <a:cubicBezTo>
                    <a:pt x="137" y="1"/>
                    <a:pt x="108" y="19"/>
                    <a:pt x="108" y="55"/>
                  </a:cubicBezTo>
                  <a:cubicBezTo>
                    <a:pt x="108" y="197"/>
                    <a:pt x="72" y="316"/>
                    <a:pt x="60" y="436"/>
                  </a:cubicBezTo>
                  <a:cubicBezTo>
                    <a:pt x="48" y="519"/>
                    <a:pt x="1" y="614"/>
                    <a:pt x="12" y="709"/>
                  </a:cubicBezTo>
                  <a:cubicBezTo>
                    <a:pt x="12" y="732"/>
                    <a:pt x="37" y="746"/>
                    <a:pt x="61" y="746"/>
                  </a:cubicBezTo>
                  <a:cubicBezTo>
                    <a:pt x="74" y="746"/>
                    <a:pt x="87" y="742"/>
                    <a:pt x="96" y="733"/>
                  </a:cubicBezTo>
                  <a:cubicBezTo>
                    <a:pt x="167" y="638"/>
                    <a:pt x="167" y="519"/>
                    <a:pt x="191" y="412"/>
                  </a:cubicBezTo>
                  <a:cubicBezTo>
                    <a:pt x="215" y="293"/>
                    <a:pt x="227" y="174"/>
                    <a:pt x="227" y="55"/>
                  </a:cubicBezTo>
                  <a:cubicBezTo>
                    <a:pt x="227" y="19"/>
                    <a:pt x="197" y="1"/>
                    <a:pt x="1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41"/>
            <p:cNvSpPr/>
            <p:nvPr/>
          </p:nvSpPr>
          <p:spPr>
            <a:xfrm>
              <a:off x="4746425" y="1758825"/>
              <a:ext cx="8950" cy="49400"/>
            </a:xfrm>
            <a:custGeom>
              <a:avLst/>
              <a:gdLst/>
              <a:ahLst/>
              <a:cxnLst/>
              <a:rect l="l" t="t" r="r" b="b"/>
              <a:pathLst>
                <a:path w="358" h="1976" extrusionOk="0">
                  <a:moveTo>
                    <a:pt x="220" y="1"/>
                  </a:moveTo>
                  <a:cubicBezTo>
                    <a:pt x="182" y="1"/>
                    <a:pt x="141" y="35"/>
                    <a:pt x="155" y="78"/>
                  </a:cubicBezTo>
                  <a:cubicBezTo>
                    <a:pt x="262" y="721"/>
                    <a:pt x="95" y="1316"/>
                    <a:pt x="0" y="1947"/>
                  </a:cubicBezTo>
                  <a:cubicBezTo>
                    <a:pt x="0" y="1967"/>
                    <a:pt x="18" y="1976"/>
                    <a:pt x="40" y="1976"/>
                  </a:cubicBezTo>
                  <a:cubicBezTo>
                    <a:pt x="58" y="1976"/>
                    <a:pt x="79" y="1970"/>
                    <a:pt x="95" y="1959"/>
                  </a:cubicBezTo>
                  <a:cubicBezTo>
                    <a:pt x="333" y="1376"/>
                    <a:pt x="357" y="661"/>
                    <a:pt x="274" y="54"/>
                  </a:cubicBezTo>
                  <a:cubicBezTo>
                    <a:pt x="269" y="16"/>
                    <a:pt x="245" y="1"/>
                    <a:pt x="2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41"/>
            <p:cNvSpPr/>
            <p:nvPr/>
          </p:nvSpPr>
          <p:spPr>
            <a:xfrm>
              <a:off x="4765525" y="1635075"/>
              <a:ext cx="20500" cy="56350"/>
            </a:xfrm>
            <a:custGeom>
              <a:avLst/>
              <a:gdLst/>
              <a:ahLst/>
              <a:cxnLst/>
              <a:rect l="l" t="t" r="r" b="b"/>
              <a:pathLst>
                <a:path w="820" h="2254" extrusionOk="0">
                  <a:moveTo>
                    <a:pt x="41" y="0"/>
                  </a:moveTo>
                  <a:cubicBezTo>
                    <a:pt x="30" y="0"/>
                    <a:pt x="0" y="18"/>
                    <a:pt x="10" y="27"/>
                  </a:cubicBezTo>
                  <a:cubicBezTo>
                    <a:pt x="522" y="706"/>
                    <a:pt x="605" y="1420"/>
                    <a:pt x="701" y="2218"/>
                  </a:cubicBezTo>
                  <a:cubicBezTo>
                    <a:pt x="701" y="2242"/>
                    <a:pt x="715" y="2254"/>
                    <a:pt x="730" y="2254"/>
                  </a:cubicBezTo>
                  <a:cubicBezTo>
                    <a:pt x="745" y="2254"/>
                    <a:pt x="760" y="2242"/>
                    <a:pt x="760" y="2218"/>
                  </a:cubicBezTo>
                  <a:cubicBezTo>
                    <a:pt x="820" y="1444"/>
                    <a:pt x="522" y="599"/>
                    <a:pt x="46" y="4"/>
                  </a:cubicBezTo>
                  <a:cubicBezTo>
                    <a:pt x="46" y="1"/>
                    <a:pt x="44" y="0"/>
                    <a:pt x="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41"/>
            <p:cNvSpPr/>
            <p:nvPr/>
          </p:nvSpPr>
          <p:spPr>
            <a:xfrm>
              <a:off x="4782850" y="1736675"/>
              <a:ext cx="4675" cy="27675"/>
            </a:xfrm>
            <a:custGeom>
              <a:avLst/>
              <a:gdLst/>
              <a:ahLst/>
              <a:cxnLst/>
              <a:rect l="l" t="t" r="r" b="b"/>
              <a:pathLst>
                <a:path w="187" h="1107" extrusionOk="0">
                  <a:moveTo>
                    <a:pt x="48" y="0"/>
                  </a:moveTo>
                  <a:cubicBezTo>
                    <a:pt x="26" y="0"/>
                    <a:pt x="1" y="20"/>
                    <a:pt x="8" y="47"/>
                  </a:cubicBezTo>
                  <a:cubicBezTo>
                    <a:pt x="31" y="238"/>
                    <a:pt x="31" y="428"/>
                    <a:pt x="55" y="631"/>
                  </a:cubicBezTo>
                  <a:cubicBezTo>
                    <a:pt x="55" y="774"/>
                    <a:pt x="31" y="928"/>
                    <a:pt x="67" y="1071"/>
                  </a:cubicBezTo>
                  <a:cubicBezTo>
                    <a:pt x="73" y="1095"/>
                    <a:pt x="91" y="1107"/>
                    <a:pt x="107" y="1107"/>
                  </a:cubicBezTo>
                  <a:cubicBezTo>
                    <a:pt x="124" y="1107"/>
                    <a:pt x="139" y="1095"/>
                    <a:pt x="139" y="1071"/>
                  </a:cubicBezTo>
                  <a:cubicBezTo>
                    <a:pt x="186" y="904"/>
                    <a:pt x="150" y="714"/>
                    <a:pt x="139" y="547"/>
                  </a:cubicBezTo>
                  <a:cubicBezTo>
                    <a:pt x="127" y="369"/>
                    <a:pt x="103" y="214"/>
                    <a:pt x="79" y="35"/>
                  </a:cubicBezTo>
                  <a:cubicBezTo>
                    <a:pt x="79" y="10"/>
                    <a:pt x="64"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41"/>
            <p:cNvSpPr/>
            <p:nvPr/>
          </p:nvSpPr>
          <p:spPr>
            <a:xfrm>
              <a:off x="4791950" y="1762650"/>
              <a:ext cx="4800" cy="22225"/>
            </a:xfrm>
            <a:custGeom>
              <a:avLst/>
              <a:gdLst/>
              <a:ahLst/>
              <a:cxnLst/>
              <a:rect l="l" t="t" r="r" b="b"/>
              <a:pathLst>
                <a:path w="192" h="889" extrusionOk="0">
                  <a:moveTo>
                    <a:pt x="99" y="1"/>
                  </a:moveTo>
                  <a:cubicBezTo>
                    <a:pt x="61" y="1"/>
                    <a:pt x="25" y="28"/>
                    <a:pt x="25" y="80"/>
                  </a:cubicBezTo>
                  <a:cubicBezTo>
                    <a:pt x="25" y="330"/>
                    <a:pt x="1" y="580"/>
                    <a:pt x="1" y="842"/>
                  </a:cubicBezTo>
                  <a:cubicBezTo>
                    <a:pt x="1" y="873"/>
                    <a:pt x="21" y="888"/>
                    <a:pt x="43" y="888"/>
                  </a:cubicBezTo>
                  <a:cubicBezTo>
                    <a:pt x="63" y="888"/>
                    <a:pt x="85" y="876"/>
                    <a:pt x="96" y="854"/>
                  </a:cubicBezTo>
                  <a:cubicBezTo>
                    <a:pt x="191" y="616"/>
                    <a:pt x="179" y="330"/>
                    <a:pt x="179" y="92"/>
                  </a:cubicBezTo>
                  <a:cubicBezTo>
                    <a:pt x="179" y="31"/>
                    <a:pt x="139" y="1"/>
                    <a:pt x="9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41"/>
            <p:cNvSpPr/>
            <p:nvPr/>
          </p:nvSpPr>
          <p:spPr>
            <a:xfrm>
              <a:off x="3154150" y="1577100"/>
              <a:ext cx="110550" cy="183900"/>
            </a:xfrm>
            <a:custGeom>
              <a:avLst/>
              <a:gdLst/>
              <a:ahLst/>
              <a:cxnLst/>
              <a:rect l="l" t="t" r="r" b="b"/>
              <a:pathLst>
                <a:path w="4422" h="7356" extrusionOk="0">
                  <a:moveTo>
                    <a:pt x="4398" y="1"/>
                  </a:moveTo>
                  <a:cubicBezTo>
                    <a:pt x="2910" y="168"/>
                    <a:pt x="1862" y="1251"/>
                    <a:pt x="1290" y="2573"/>
                  </a:cubicBezTo>
                  <a:cubicBezTo>
                    <a:pt x="969" y="3347"/>
                    <a:pt x="755" y="4156"/>
                    <a:pt x="576" y="4966"/>
                  </a:cubicBezTo>
                  <a:cubicBezTo>
                    <a:pt x="409" y="5716"/>
                    <a:pt x="112" y="6478"/>
                    <a:pt x="16" y="7228"/>
                  </a:cubicBezTo>
                  <a:cubicBezTo>
                    <a:pt x="0" y="7300"/>
                    <a:pt x="60" y="7356"/>
                    <a:pt x="118" y="7356"/>
                  </a:cubicBezTo>
                  <a:cubicBezTo>
                    <a:pt x="147" y="7356"/>
                    <a:pt x="176" y="7343"/>
                    <a:pt x="195" y="7311"/>
                  </a:cubicBezTo>
                  <a:cubicBezTo>
                    <a:pt x="493" y="6776"/>
                    <a:pt x="552" y="6097"/>
                    <a:pt x="707" y="5502"/>
                  </a:cubicBezTo>
                  <a:cubicBezTo>
                    <a:pt x="909" y="4787"/>
                    <a:pt x="1100" y="4073"/>
                    <a:pt x="1338" y="3382"/>
                  </a:cubicBezTo>
                  <a:cubicBezTo>
                    <a:pt x="1874" y="1811"/>
                    <a:pt x="2636" y="322"/>
                    <a:pt x="4422" y="49"/>
                  </a:cubicBezTo>
                  <a:cubicBezTo>
                    <a:pt x="4422" y="25"/>
                    <a:pt x="4422" y="1"/>
                    <a:pt x="43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41"/>
            <p:cNvSpPr/>
            <p:nvPr/>
          </p:nvSpPr>
          <p:spPr>
            <a:xfrm>
              <a:off x="3146225" y="1825100"/>
              <a:ext cx="13100" cy="91575"/>
            </a:xfrm>
            <a:custGeom>
              <a:avLst/>
              <a:gdLst/>
              <a:ahLst/>
              <a:cxnLst/>
              <a:rect l="l" t="t" r="r" b="b"/>
              <a:pathLst>
                <a:path w="524" h="3663" extrusionOk="0">
                  <a:moveTo>
                    <a:pt x="121" y="0"/>
                  </a:moveTo>
                  <a:cubicBezTo>
                    <a:pt x="100" y="0"/>
                    <a:pt x="83" y="15"/>
                    <a:pt x="95" y="46"/>
                  </a:cubicBezTo>
                  <a:cubicBezTo>
                    <a:pt x="238" y="1237"/>
                    <a:pt x="0" y="2451"/>
                    <a:pt x="167" y="3642"/>
                  </a:cubicBezTo>
                  <a:cubicBezTo>
                    <a:pt x="167" y="3656"/>
                    <a:pt x="178" y="3663"/>
                    <a:pt x="191" y="3663"/>
                  </a:cubicBezTo>
                  <a:cubicBezTo>
                    <a:pt x="210" y="3663"/>
                    <a:pt x="233" y="3647"/>
                    <a:pt x="226" y="3618"/>
                  </a:cubicBezTo>
                  <a:cubicBezTo>
                    <a:pt x="167" y="2392"/>
                    <a:pt x="524" y="1237"/>
                    <a:pt x="167" y="34"/>
                  </a:cubicBezTo>
                  <a:cubicBezTo>
                    <a:pt x="161" y="12"/>
                    <a:pt x="140" y="0"/>
                    <a:pt x="12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41"/>
            <p:cNvSpPr/>
            <p:nvPr/>
          </p:nvSpPr>
          <p:spPr>
            <a:xfrm>
              <a:off x="3251325" y="1569625"/>
              <a:ext cx="65700" cy="28100"/>
            </a:xfrm>
            <a:custGeom>
              <a:avLst/>
              <a:gdLst/>
              <a:ahLst/>
              <a:cxnLst/>
              <a:rect l="l" t="t" r="r" b="b"/>
              <a:pathLst>
                <a:path w="2628" h="1124" extrusionOk="0">
                  <a:moveTo>
                    <a:pt x="2592" y="1"/>
                  </a:moveTo>
                  <a:cubicBezTo>
                    <a:pt x="2589" y="1"/>
                    <a:pt x="2586" y="1"/>
                    <a:pt x="2583" y="2"/>
                  </a:cubicBezTo>
                  <a:cubicBezTo>
                    <a:pt x="1642" y="145"/>
                    <a:pt x="832" y="621"/>
                    <a:pt x="11" y="1086"/>
                  </a:cubicBezTo>
                  <a:cubicBezTo>
                    <a:pt x="1" y="1096"/>
                    <a:pt x="8" y="1124"/>
                    <a:pt x="18" y="1124"/>
                  </a:cubicBezTo>
                  <a:cubicBezTo>
                    <a:pt x="19" y="1124"/>
                    <a:pt x="21" y="1123"/>
                    <a:pt x="23" y="1121"/>
                  </a:cubicBezTo>
                  <a:cubicBezTo>
                    <a:pt x="892" y="729"/>
                    <a:pt x="1642" y="205"/>
                    <a:pt x="2595" y="62"/>
                  </a:cubicBezTo>
                  <a:cubicBezTo>
                    <a:pt x="2627" y="51"/>
                    <a:pt x="2620" y="1"/>
                    <a:pt x="25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41"/>
            <p:cNvSpPr/>
            <p:nvPr/>
          </p:nvSpPr>
          <p:spPr>
            <a:xfrm>
              <a:off x="3223000" y="1614775"/>
              <a:ext cx="7275" cy="7300"/>
            </a:xfrm>
            <a:custGeom>
              <a:avLst/>
              <a:gdLst/>
              <a:ahLst/>
              <a:cxnLst/>
              <a:rect l="l" t="t" r="r" b="b"/>
              <a:pathLst>
                <a:path w="291" h="292" extrusionOk="0">
                  <a:moveTo>
                    <a:pt x="280" y="1"/>
                  </a:moveTo>
                  <a:cubicBezTo>
                    <a:pt x="277" y="1"/>
                    <a:pt x="275" y="2"/>
                    <a:pt x="275" y="6"/>
                  </a:cubicBezTo>
                  <a:cubicBezTo>
                    <a:pt x="291" y="6"/>
                    <a:pt x="285" y="1"/>
                    <a:pt x="280" y="1"/>
                  </a:cubicBezTo>
                  <a:close/>
                  <a:moveTo>
                    <a:pt x="275" y="6"/>
                  </a:moveTo>
                  <a:lnTo>
                    <a:pt x="1" y="292"/>
                  </a:lnTo>
                  <a:cubicBezTo>
                    <a:pt x="96" y="208"/>
                    <a:pt x="191" y="101"/>
                    <a:pt x="275" y="6"/>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41"/>
            <p:cNvSpPr/>
            <p:nvPr/>
          </p:nvSpPr>
          <p:spPr>
            <a:xfrm>
              <a:off x="3155450" y="1643075"/>
              <a:ext cx="51725" cy="203650"/>
            </a:xfrm>
            <a:custGeom>
              <a:avLst/>
              <a:gdLst/>
              <a:ahLst/>
              <a:cxnLst/>
              <a:rect l="l" t="t" r="r" b="b"/>
              <a:pathLst>
                <a:path w="2069" h="8146" extrusionOk="0">
                  <a:moveTo>
                    <a:pt x="2052" y="0"/>
                  </a:moveTo>
                  <a:cubicBezTo>
                    <a:pt x="2050" y="0"/>
                    <a:pt x="2048" y="2"/>
                    <a:pt x="2048" y="5"/>
                  </a:cubicBezTo>
                  <a:cubicBezTo>
                    <a:pt x="1298" y="1231"/>
                    <a:pt x="941" y="2565"/>
                    <a:pt x="631" y="3958"/>
                  </a:cubicBezTo>
                  <a:cubicBezTo>
                    <a:pt x="322" y="5327"/>
                    <a:pt x="107" y="6708"/>
                    <a:pt x="0" y="8101"/>
                  </a:cubicBezTo>
                  <a:cubicBezTo>
                    <a:pt x="0" y="8130"/>
                    <a:pt x="26" y="8146"/>
                    <a:pt x="47" y="8146"/>
                  </a:cubicBezTo>
                  <a:cubicBezTo>
                    <a:pt x="60" y="8146"/>
                    <a:pt x="72" y="8139"/>
                    <a:pt x="72" y="8125"/>
                  </a:cubicBezTo>
                  <a:cubicBezTo>
                    <a:pt x="274" y="6780"/>
                    <a:pt x="393" y="5422"/>
                    <a:pt x="643" y="4089"/>
                  </a:cubicBezTo>
                  <a:cubicBezTo>
                    <a:pt x="893" y="2672"/>
                    <a:pt x="1417" y="1303"/>
                    <a:pt x="2060" y="29"/>
                  </a:cubicBezTo>
                  <a:cubicBezTo>
                    <a:pt x="2069" y="11"/>
                    <a:pt x="2058" y="0"/>
                    <a:pt x="20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41"/>
            <p:cNvSpPr/>
            <p:nvPr/>
          </p:nvSpPr>
          <p:spPr>
            <a:xfrm>
              <a:off x="3155150" y="1894775"/>
              <a:ext cx="6275" cy="33000"/>
            </a:xfrm>
            <a:custGeom>
              <a:avLst/>
              <a:gdLst/>
              <a:ahLst/>
              <a:cxnLst/>
              <a:rect l="l" t="t" r="r" b="b"/>
              <a:pathLst>
                <a:path w="251" h="1320" extrusionOk="0">
                  <a:moveTo>
                    <a:pt x="61" y="1"/>
                  </a:moveTo>
                  <a:cubicBezTo>
                    <a:pt x="36" y="1"/>
                    <a:pt x="12" y="16"/>
                    <a:pt x="12" y="45"/>
                  </a:cubicBezTo>
                  <a:cubicBezTo>
                    <a:pt x="0" y="450"/>
                    <a:pt x="12" y="879"/>
                    <a:pt x="96" y="1284"/>
                  </a:cubicBezTo>
                  <a:cubicBezTo>
                    <a:pt x="101" y="1308"/>
                    <a:pt x="122" y="1319"/>
                    <a:pt x="143" y="1319"/>
                  </a:cubicBezTo>
                  <a:cubicBezTo>
                    <a:pt x="164" y="1319"/>
                    <a:pt x="185" y="1308"/>
                    <a:pt x="191" y="1284"/>
                  </a:cubicBezTo>
                  <a:cubicBezTo>
                    <a:pt x="250" y="879"/>
                    <a:pt x="155" y="462"/>
                    <a:pt x="119" y="45"/>
                  </a:cubicBezTo>
                  <a:cubicBezTo>
                    <a:pt x="113" y="16"/>
                    <a:pt x="87" y="1"/>
                    <a:pt x="6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41"/>
            <p:cNvSpPr/>
            <p:nvPr/>
          </p:nvSpPr>
          <p:spPr>
            <a:xfrm>
              <a:off x="3293675" y="1585775"/>
              <a:ext cx="61825" cy="14050"/>
            </a:xfrm>
            <a:custGeom>
              <a:avLst/>
              <a:gdLst/>
              <a:ahLst/>
              <a:cxnLst/>
              <a:rect l="l" t="t" r="r" b="b"/>
              <a:pathLst>
                <a:path w="2473" h="562" extrusionOk="0">
                  <a:moveTo>
                    <a:pt x="2011" y="0"/>
                  </a:moveTo>
                  <a:cubicBezTo>
                    <a:pt x="1314" y="0"/>
                    <a:pt x="637" y="160"/>
                    <a:pt x="31" y="511"/>
                  </a:cubicBezTo>
                  <a:cubicBezTo>
                    <a:pt x="1" y="532"/>
                    <a:pt x="5" y="561"/>
                    <a:pt x="30" y="561"/>
                  </a:cubicBezTo>
                  <a:cubicBezTo>
                    <a:pt x="34" y="561"/>
                    <a:pt x="38" y="560"/>
                    <a:pt x="43" y="559"/>
                  </a:cubicBezTo>
                  <a:cubicBezTo>
                    <a:pt x="809" y="245"/>
                    <a:pt x="1564" y="23"/>
                    <a:pt x="2407" y="23"/>
                  </a:cubicBezTo>
                  <a:cubicBezTo>
                    <a:pt x="2428" y="23"/>
                    <a:pt x="2450" y="23"/>
                    <a:pt x="2472" y="23"/>
                  </a:cubicBezTo>
                  <a:cubicBezTo>
                    <a:pt x="2318" y="8"/>
                    <a:pt x="2164" y="0"/>
                    <a:pt x="20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41"/>
            <p:cNvSpPr/>
            <p:nvPr/>
          </p:nvSpPr>
          <p:spPr>
            <a:xfrm>
              <a:off x="3187600" y="1682400"/>
              <a:ext cx="37725" cy="112875"/>
            </a:xfrm>
            <a:custGeom>
              <a:avLst/>
              <a:gdLst/>
              <a:ahLst/>
              <a:cxnLst/>
              <a:rect l="l" t="t" r="r" b="b"/>
              <a:pathLst>
                <a:path w="1509" h="4515" extrusionOk="0">
                  <a:moveTo>
                    <a:pt x="1476" y="0"/>
                  </a:moveTo>
                  <a:cubicBezTo>
                    <a:pt x="1468" y="0"/>
                    <a:pt x="1460" y="5"/>
                    <a:pt x="1453" y="16"/>
                  </a:cubicBezTo>
                  <a:cubicBezTo>
                    <a:pt x="703" y="1337"/>
                    <a:pt x="143" y="2945"/>
                    <a:pt x="0" y="4469"/>
                  </a:cubicBezTo>
                  <a:cubicBezTo>
                    <a:pt x="0" y="4500"/>
                    <a:pt x="23" y="4515"/>
                    <a:pt x="49" y="4515"/>
                  </a:cubicBezTo>
                  <a:cubicBezTo>
                    <a:pt x="71" y="4515"/>
                    <a:pt x="96" y="4503"/>
                    <a:pt x="107" y="4480"/>
                  </a:cubicBezTo>
                  <a:cubicBezTo>
                    <a:pt x="548" y="2956"/>
                    <a:pt x="738" y="1456"/>
                    <a:pt x="1500" y="39"/>
                  </a:cubicBezTo>
                  <a:cubicBezTo>
                    <a:pt x="1509" y="23"/>
                    <a:pt x="1494" y="0"/>
                    <a:pt x="14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41"/>
            <p:cNvSpPr/>
            <p:nvPr/>
          </p:nvSpPr>
          <p:spPr>
            <a:xfrm>
              <a:off x="3184325" y="1895900"/>
              <a:ext cx="5975" cy="51675"/>
            </a:xfrm>
            <a:custGeom>
              <a:avLst/>
              <a:gdLst/>
              <a:ahLst/>
              <a:cxnLst/>
              <a:rect l="l" t="t" r="r" b="b"/>
              <a:pathLst>
                <a:path w="239" h="2067" extrusionOk="0">
                  <a:moveTo>
                    <a:pt x="107" y="0"/>
                  </a:moveTo>
                  <a:cubicBezTo>
                    <a:pt x="72" y="0"/>
                    <a:pt x="36" y="24"/>
                    <a:pt x="36" y="72"/>
                  </a:cubicBezTo>
                  <a:cubicBezTo>
                    <a:pt x="12" y="727"/>
                    <a:pt x="0" y="1358"/>
                    <a:pt x="60" y="2013"/>
                  </a:cubicBezTo>
                  <a:cubicBezTo>
                    <a:pt x="66" y="2048"/>
                    <a:pt x="89" y="2066"/>
                    <a:pt x="112" y="2066"/>
                  </a:cubicBezTo>
                  <a:cubicBezTo>
                    <a:pt x="134" y="2066"/>
                    <a:pt x="155" y="2048"/>
                    <a:pt x="155" y="2013"/>
                  </a:cubicBezTo>
                  <a:cubicBezTo>
                    <a:pt x="238" y="1370"/>
                    <a:pt x="202" y="727"/>
                    <a:pt x="179" y="72"/>
                  </a:cubicBezTo>
                  <a:cubicBezTo>
                    <a:pt x="179" y="24"/>
                    <a:pt x="143" y="0"/>
                    <a:pt x="1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41"/>
            <p:cNvSpPr/>
            <p:nvPr/>
          </p:nvSpPr>
          <p:spPr>
            <a:xfrm>
              <a:off x="3355525" y="1605200"/>
              <a:ext cx="31875" cy="7375"/>
            </a:xfrm>
            <a:custGeom>
              <a:avLst/>
              <a:gdLst/>
              <a:ahLst/>
              <a:cxnLst/>
              <a:rect l="l" t="t" r="r" b="b"/>
              <a:pathLst>
                <a:path w="1275" h="295" extrusionOk="0">
                  <a:moveTo>
                    <a:pt x="667" y="1"/>
                  </a:moveTo>
                  <a:cubicBezTo>
                    <a:pt x="446" y="1"/>
                    <a:pt x="227" y="63"/>
                    <a:pt x="34" y="198"/>
                  </a:cubicBezTo>
                  <a:cubicBezTo>
                    <a:pt x="1" y="221"/>
                    <a:pt x="19" y="295"/>
                    <a:pt x="60" y="295"/>
                  </a:cubicBezTo>
                  <a:cubicBezTo>
                    <a:pt x="63" y="295"/>
                    <a:pt x="66" y="295"/>
                    <a:pt x="70" y="294"/>
                  </a:cubicBezTo>
                  <a:cubicBezTo>
                    <a:pt x="287" y="200"/>
                    <a:pt x="513" y="154"/>
                    <a:pt x="742" y="154"/>
                  </a:cubicBezTo>
                  <a:cubicBezTo>
                    <a:pt x="890" y="154"/>
                    <a:pt x="1039" y="173"/>
                    <a:pt x="1189" y="210"/>
                  </a:cubicBezTo>
                  <a:cubicBezTo>
                    <a:pt x="1198" y="216"/>
                    <a:pt x="1207" y="218"/>
                    <a:pt x="1214" y="218"/>
                  </a:cubicBezTo>
                  <a:cubicBezTo>
                    <a:pt x="1257" y="218"/>
                    <a:pt x="1275" y="147"/>
                    <a:pt x="1225" y="127"/>
                  </a:cubicBezTo>
                  <a:cubicBezTo>
                    <a:pt x="1045" y="45"/>
                    <a:pt x="855" y="1"/>
                    <a:pt x="6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41"/>
            <p:cNvSpPr/>
            <p:nvPr/>
          </p:nvSpPr>
          <p:spPr>
            <a:xfrm>
              <a:off x="3227775" y="1648475"/>
              <a:ext cx="69500" cy="201025"/>
            </a:xfrm>
            <a:custGeom>
              <a:avLst/>
              <a:gdLst/>
              <a:ahLst/>
              <a:cxnLst/>
              <a:rect l="l" t="t" r="r" b="b"/>
              <a:pathLst>
                <a:path w="2780" h="8041" extrusionOk="0">
                  <a:moveTo>
                    <a:pt x="2737" y="1"/>
                  </a:moveTo>
                  <a:cubicBezTo>
                    <a:pt x="2734" y="1"/>
                    <a:pt x="2730" y="2"/>
                    <a:pt x="2727" y="3"/>
                  </a:cubicBezTo>
                  <a:cubicBezTo>
                    <a:pt x="1441" y="682"/>
                    <a:pt x="822" y="2158"/>
                    <a:pt x="500" y="3516"/>
                  </a:cubicBezTo>
                  <a:cubicBezTo>
                    <a:pt x="191" y="4873"/>
                    <a:pt x="0" y="6623"/>
                    <a:pt x="369" y="7992"/>
                  </a:cubicBezTo>
                  <a:cubicBezTo>
                    <a:pt x="375" y="8025"/>
                    <a:pt x="408" y="8040"/>
                    <a:pt x="440" y="8040"/>
                  </a:cubicBezTo>
                  <a:cubicBezTo>
                    <a:pt x="477" y="8040"/>
                    <a:pt x="513" y="8019"/>
                    <a:pt x="500" y="7981"/>
                  </a:cubicBezTo>
                  <a:cubicBezTo>
                    <a:pt x="405" y="5433"/>
                    <a:pt x="108" y="1527"/>
                    <a:pt x="2739" y="39"/>
                  </a:cubicBezTo>
                  <a:cubicBezTo>
                    <a:pt x="2780" y="29"/>
                    <a:pt x="2759" y="1"/>
                    <a:pt x="27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41"/>
            <p:cNvSpPr/>
            <p:nvPr/>
          </p:nvSpPr>
          <p:spPr>
            <a:xfrm>
              <a:off x="3241575" y="1880875"/>
              <a:ext cx="3775" cy="14225"/>
            </a:xfrm>
            <a:custGeom>
              <a:avLst/>
              <a:gdLst/>
              <a:ahLst/>
              <a:cxnLst/>
              <a:rect l="l" t="t" r="r" b="b"/>
              <a:pathLst>
                <a:path w="151" h="569" extrusionOk="0">
                  <a:moveTo>
                    <a:pt x="41" y="1"/>
                  </a:moveTo>
                  <a:cubicBezTo>
                    <a:pt x="24" y="1"/>
                    <a:pt x="0" y="22"/>
                    <a:pt x="8" y="54"/>
                  </a:cubicBezTo>
                  <a:cubicBezTo>
                    <a:pt x="91" y="197"/>
                    <a:pt x="68" y="375"/>
                    <a:pt x="91" y="542"/>
                  </a:cubicBezTo>
                  <a:cubicBezTo>
                    <a:pt x="91" y="560"/>
                    <a:pt x="100" y="569"/>
                    <a:pt x="109" y="569"/>
                  </a:cubicBezTo>
                  <a:cubicBezTo>
                    <a:pt x="118" y="569"/>
                    <a:pt x="127" y="560"/>
                    <a:pt x="127" y="542"/>
                  </a:cubicBezTo>
                  <a:cubicBezTo>
                    <a:pt x="151" y="375"/>
                    <a:pt x="127" y="185"/>
                    <a:pt x="56" y="18"/>
                  </a:cubicBezTo>
                  <a:cubicBezTo>
                    <a:pt x="56" y="6"/>
                    <a:pt x="49" y="1"/>
                    <a:pt x="4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41"/>
            <p:cNvSpPr/>
            <p:nvPr/>
          </p:nvSpPr>
          <p:spPr>
            <a:xfrm>
              <a:off x="3245850" y="1917575"/>
              <a:ext cx="28575" cy="61550"/>
            </a:xfrm>
            <a:custGeom>
              <a:avLst/>
              <a:gdLst/>
              <a:ahLst/>
              <a:cxnLst/>
              <a:rect l="l" t="t" r="r" b="b"/>
              <a:pathLst>
                <a:path w="1143" h="2462" extrusionOk="0">
                  <a:moveTo>
                    <a:pt x="92" y="0"/>
                  </a:moveTo>
                  <a:cubicBezTo>
                    <a:pt x="47" y="0"/>
                    <a:pt x="1" y="34"/>
                    <a:pt x="16" y="86"/>
                  </a:cubicBezTo>
                  <a:cubicBezTo>
                    <a:pt x="182" y="907"/>
                    <a:pt x="373" y="1896"/>
                    <a:pt x="1063" y="2455"/>
                  </a:cubicBezTo>
                  <a:cubicBezTo>
                    <a:pt x="1068" y="2460"/>
                    <a:pt x="1074" y="2462"/>
                    <a:pt x="1080" y="2462"/>
                  </a:cubicBezTo>
                  <a:cubicBezTo>
                    <a:pt x="1107" y="2462"/>
                    <a:pt x="1142" y="2427"/>
                    <a:pt x="1123" y="2408"/>
                  </a:cubicBezTo>
                  <a:cubicBezTo>
                    <a:pt x="849" y="2015"/>
                    <a:pt x="635" y="1658"/>
                    <a:pt x="492" y="1205"/>
                  </a:cubicBezTo>
                  <a:cubicBezTo>
                    <a:pt x="373" y="812"/>
                    <a:pt x="289" y="431"/>
                    <a:pt x="158" y="38"/>
                  </a:cubicBezTo>
                  <a:cubicBezTo>
                    <a:pt x="145" y="12"/>
                    <a:pt x="119" y="0"/>
                    <a:pt x="9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41"/>
            <p:cNvSpPr/>
            <p:nvPr/>
          </p:nvSpPr>
          <p:spPr>
            <a:xfrm>
              <a:off x="3363325" y="1630800"/>
              <a:ext cx="53650" cy="13375"/>
            </a:xfrm>
            <a:custGeom>
              <a:avLst/>
              <a:gdLst/>
              <a:ahLst/>
              <a:cxnLst/>
              <a:rect l="l" t="t" r="r" b="b"/>
              <a:pathLst>
                <a:path w="2146" h="535" extrusionOk="0">
                  <a:moveTo>
                    <a:pt x="1593" y="0"/>
                  </a:moveTo>
                  <a:cubicBezTo>
                    <a:pt x="1038" y="0"/>
                    <a:pt x="498" y="207"/>
                    <a:pt x="20" y="496"/>
                  </a:cubicBezTo>
                  <a:cubicBezTo>
                    <a:pt x="0" y="516"/>
                    <a:pt x="12" y="535"/>
                    <a:pt x="31" y="535"/>
                  </a:cubicBezTo>
                  <a:cubicBezTo>
                    <a:pt x="35" y="535"/>
                    <a:pt x="39" y="534"/>
                    <a:pt x="43" y="532"/>
                  </a:cubicBezTo>
                  <a:cubicBezTo>
                    <a:pt x="578" y="284"/>
                    <a:pt x="1081" y="43"/>
                    <a:pt x="1652" y="43"/>
                  </a:cubicBezTo>
                  <a:cubicBezTo>
                    <a:pt x="1794" y="43"/>
                    <a:pt x="1940" y="58"/>
                    <a:pt x="2091" y="91"/>
                  </a:cubicBezTo>
                  <a:cubicBezTo>
                    <a:pt x="2101" y="96"/>
                    <a:pt x="2109" y="98"/>
                    <a:pt x="2116" y="98"/>
                  </a:cubicBezTo>
                  <a:cubicBezTo>
                    <a:pt x="2142" y="98"/>
                    <a:pt x="2146" y="67"/>
                    <a:pt x="2127" y="67"/>
                  </a:cubicBezTo>
                  <a:cubicBezTo>
                    <a:pt x="1949" y="21"/>
                    <a:pt x="1770" y="0"/>
                    <a:pt x="15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41"/>
            <p:cNvSpPr/>
            <p:nvPr/>
          </p:nvSpPr>
          <p:spPr>
            <a:xfrm>
              <a:off x="3300775" y="1665925"/>
              <a:ext cx="32725" cy="46450"/>
            </a:xfrm>
            <a:custGeom>
              <a:avLst/>
              <a:gdLst/>
              <a:ahLst/>
              <a:cxnLst/>
              <a:rect l="l" t="t" r="r" b="b"/>
              <a:pathLst>
                <a:path w="1309" h="1858" extrusionOk="0">
                  <a:moveTo>
                    <a:pt x="1249" y="0"/>
                  </a:moveTo>
                  <a:cubicBezTo>
                    <a:pt x="1236" y="0"/>
                    <a:pt x="1222" y="6"/>
                    <a:pt x="1212" y="20"/>
                  </a:cubicBezTo>
                  <a:cubicBezTo>
                    <a:pt x="783" y="603"/>
                    <a:pt x="355" y="1175"/>
                    <a:pt x="9" y="1818"/>
                  </a:cubicBezTo>
                  <a:cubicBezTo>
                    <a:pt x="0" y="1844"/>
                    <a:pt x="25" y="1858"/>
                    <a:pt x="43" y="1858"/>
                  </a:cubicBezTo>
                  <a:cubicBezTo>
                    <a:pt x="49" y="1858"/>
                    <a:pt x="54" y="1856"/>
                    <a:pt x="57" y="1853"/>
                  </a:cubicBezTo>
                  <a:cubicBezTo>
                    <a:pt x="486" y="1270"/>
                    <a:pt x="855" y="639"/>
                    <a:pt x="1283" y="67"/>
                  </a:cubicBezTo>
                  <a:cubicBezTo>
                    <a:pt x="1309" y="34"/>
                    <a:pt x="1280" y="0"/>
                    <a:pt x="12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41"/>
            <p:cNvSpPr/>
            <p:nvPr/>
          </p:nvSpPr>
          <p:spPr>
            <a:xfrm>
              <a:off x="3284625" y="1726975"/>
              <a:ext cx="8850" cy="28400"/>
            </a:xfrm>
            <a:custGeom>
              <a:avLst/>
              <a:gdLst/>
              <a:ahLst/>
              <a:cxnLst/>
              <a:rect l="l" t="t" r="r" b="b"/>
              <a:pathLst>
                <a:path w="354" h="1136" extrusionOk="0">
                  <a:moveTo>
                    <a:pt x="314" y="1"/>
                  </a:moveTo>
                  <a:cubicBezTo>
                    <a:pt x="305" y="1"/>
                    <a:pt x="298" y="6"/>
                    <a:pt x="298" y="19"/>
                  </a:cubicBezTo>
                  <a:cubicBezTo>
                    <a:pt x="191" y="388"/>
                    <a:pt x="48" y="709"/>
                    <a:pt x="0" y="1102"/>
                  </a:cubicBezTo>
                  <a:cubicBezTo>
                    <a:pt x="0" y="1123"/>
                    <a:pt x="17" y="1135"/>
                    <a:pt x="32" y="1135"/>
                  </a:cubicBezTo>
                  <a:cubicBezTo>
                    <a:pt x="44" y="1135"/>
                    <a:pt x="55" y="1129"/>
                    <a:pt x="60" y="1114"/>
                  </a:cubicBezTo>
                  <a:cubicBezTo>
                    <a:pt x="179" y="757"/>
                    <a:pt x="286" y="423"/>
                    <a:pt x="346" y="42"/>
                  </a:cubicBezTo>
                  <a:cubicBezTo>
                    <a:pt x="354" y="19"/>
                    <a:pt x="331" y="1"/>
                    <a:pt x="3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41"/>
            <p:cNvSpPr/>
            <p:nvPr/>
          </p:nvSpPr>
          <p:spPr>
            <a:xfrm>
              <a:off x="3276875" y="1773050"/>
              <a:ext cx="8675" cy="34725"/>
            </a:xfrm>
            <a:custGeom>
              <a:avLst/>
              <a:gdLst/>
              <a:ahLst/>
              <a:cxnLst/>
              <a:rect l="l" t="t" r="r" b="b"/>
              <a:pathLst>
                <a:path w="347" h="1389" extrusionOk="0">
                  <a:moveTo>
                    <a:pt x="276" y="0"/>
                  </a:moveTo>
                  <a:cubicBezTo>
                    <a:pt x="257" y="0"/>
                    <a:pt x="239" y="15"/>
                    <a:pt x="239" y="45"/>
                  </a:cubicBezTo>
                  <a:cubicBezTo>
                    <a:pt x="203" y="485"/>
                    <a:pt x="1" y="902"/>
                    <a:pt x="13" y="1343"/>
                  </a:cubicBezTo>
                  <a:cubicBezTo>
                    <a:pt x="13" y="1374"/>
                    <a:pt x="33" y="1389"/>
                    <a:pt x="57" y="1389"/>
                  </a:cubicBezTo>
                  <a:cubicBezTo>
                    <a:pt x="78" y="1389"/>
                    <a:pt x="103" y="1377"/>
                    <a:pt x="120" y="1354"/>
                  </a:cubicBezTo>
                  <a:cubicBezTo>
                    <a:pt x="287" y="962"/>
                    <a:pt x="346" y="485"/>
                    <a:pt x="322" y="45"/>
                  </a:cubicBezTo>
                  <a:cubicBezTo>
                    <a:pt x="316" y="15"/>
                    <a:pt x="296" y="0"/>
                    <a:pt x="2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41"/>
            <p:cNvSpPr/>
            <p:nvPr/>
          </p:nvSpPr>
          <p:spPr>
            <a:xfrm>
              <a:off x="3277825" y="1840525"/>
              <a:ext cx="5925" cy="11950"/>
            </a:xfrm>
            <a:custGeom>
              <a:avLst/>
              <a:gdLst/>
              <a:ahLst/>
              <a:cxnLst/>
              <a:rect l="l" t="t" r="r" b="b"/>
              <a:pathLst>
                <a:path w="237" h="478" extrusionOk="0">
                  <a:moveTo>
                    <a:pt x="96" y="1"/>
                  </a:moveTo>
                  <a:cubicBezTo>
                    <a:pt x="46" y="1"/>
                    <a:pt x="1" y="74"/>
                    <a:pt x="46" y="120"/>
                  </a:cubicBezTo>
                  <a:cubicBezTo>
                    <a:pt x="130" y="203"/>
                    <a:pt x="94" y="334"/>
                    <a:pt x="130" y="441"/>
                  </a:cubicBezTo>
                  <a:cubicBezTo>
                    <a:pt x="136" y="465"/>
                    <a:pt x="150" y="477"/>
                    <a:pt x="165" y="477"/>
                  </a:cubicBezTo>
                  <a:cubicBezTo>
                    <a:pt x="180" y="477"/>
                    <a:pt x="195" y="465"/>
                    <a:pt x="201" y="441"/>
                  </a:cubicBezTo>
                  <a:cubicBezTo>
                    <a:pt x="237" y="322"/>
                    <a:pt x="225" y="132"/>
                    <a:pt x="142" y="25"/>
                  </a:cubicBezTo>
                  <a:cubicBezTo>
                    <a:pt x="128" y="8"/>
                    <a:pt x="112" y="1"/>
                    <a:pt x="9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41"/>
            <p:cNvSpPr/>
            <p:nvPr/>
          </p:nvSpPr>
          <p:spPr>
            <a:xfrm>
              <a:off x="3287950" y="1880875"/>
              <a:ext cx="24975" cy="88725"/>
            </a:xfrm>
            <a:custGeom>
              <a:avLst/>
              <a:gdLst/>
              <a:ahLst/>
              <a:cxnLst/>
              <a:rect l="l" t="t" r="r" b="b"/>
              <a:pathLst>
                <a:path w="999" h="3549" extrusionOk="0">
                  <a:moveTo>
                    <a:pt x="128" y="1"/>
                  </a:moveTo>
                  <a:cubicBezTo>
                    <a:pt x="65" y="1"/>
                    <a:pt x="0" y="52"/>
                    <a:pt x="22" y="125"/>
                  </a:cubicBezTo>
                  <a:cubicBezTo>
                    <a:pt x="272" y="1197"/>
                    <a:pt x="332" y="2518"/>
                    <a:pt x="832" y="3507"/>
                  </a:cubicBezTo>
                  <a:cubicBezTo>
                    <a:pt x="851" y="3535"/>
                    <a:pt x="881" y="3548"/>
                    <a:pt x="910" y="3548"/>
                  </a:cubicBezTo>
                  <a:cubicBezTo>
                    <a:pt x="955" y="3548"/>
                    <a:pt x="999" y="3517"/>
                    <a:pt x="999" y="3459"/>
                  </a:cubicBezTo>
                  <a:cubicBezTo>
                    <a:pt x="975" y="2923"/>
                    <a:pt x="796" y="2399"/>
                    <a:pt x="677" y="1899"/>
                  </a:cubicBezTo>
                  <a:cubicBezTo>
                    <a:pt x="522" y="1280"/>
                    <a:pt x="391" y="673"/>
                    <a:pt x="225" y="66"/>
                  </a:cubicBezTo>
                  <a:cubicBezTo>
                    <a:pt x="206" y="20"/>
                    <a:pt x="167" y="1"/>
                    <a:pt x="1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41"/>
            <p:cNvSpPr/>
            <p:nvPr/>
          </p:nvSpPr>
          <p:spPr>
            <a:xfrm>
              <a:off x="3399050" y="1655150"/>
              <a:ext cx="44550" cy="14825"/>
            </a:xfrm>
            <a:custGeom>
              <a:avLst/>
              <a:gdLst/>
              <a:ahLst/>
              <a:cxnLst/>
              <a:rect l="l" t="t" r="r" b="b"/>
              <a:pathLst>
                <a:path w="1782" h="593" extrusionOk="0">
                  <a:moveTo>
                    <a:pt x="1347" y="1"/>
                  </a:moveTo>
                  <a:cubicBezTo>
                    <a:pt x="854" y="1"/>
                    <a:pt x="361" y="143"/>
                    <a:pt x="19" y="522"/>
                  </a:cubicBezTo>
                  <a:cubicBezTo>
                    <a:pt x="1" y="550"/>
                    <a:pt x="26" y="593"/>
                    <a:pt x="49" y="593"/>
                  </a:cubicBezTo>
                  <a:cubicBezTo>
                    <a:pt x="55" y="593"/>
                    <a:pt x="62" y="589"/>
                    <a:pt x="67" y="582"/>
                  </a:cubicBezTo>
                  <a:cubicBezTo>
                    <a:pt x="329" y="415"/>
                    <a:pt x="555" y="260"/>
                    <a:pt x="865" y="165"/>
                  </a:cubicBezTo>
                  <a:cubicBezTo>
                    <a:pt x="1125" y="92"/>
                    <a:pt x="1386" y="56"/>
                    <a:pt x="1646" y="56"/>
                  </a:cubicBezTo>
                  <a:cubicBezTo>
                    <a:pt x="1683" y="56"/>
                    <a:pt x="1720" y="56"/>
                    <a:pt x="1758" y="58"/>
                  </a:cubicBezTo>
                  <a:cubicBezTo>
                    <a:pt x="1781" y="46"/>
                    <a:pt x="1781" y="34"/>
                    <a:pt x="1770" y="34"/>
                  </a:cubicBezTo>
                  <a:cubicBezTo>
                    <a:pt x="1631" y="13"/>
                    <a:pt x="1489" y="1"/>
                    <a:pt x="134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41"/>
            <p:cNvSpPr/>
            <p:nvPr/>
          </p:nvSpPr>
          <p:spPr>
            <a:xfrm>
              <a:off x="3332550" y="1685350"/>
              <a:ext cx="42475" cy="92200"/>
            </a:xfrm>
            <a:custGeom>
              <a:avLst/>
              <a:gdLst/>
              <a:ahLst/>
              <a:cxnLst/>
              <a:rect l="l" t="t" r="r" b="b"/>
              <a:pathLst>
                <a:path w="1699" h="3688" extrusionOk="0">
                  <a:moveTo>
                    <a:pt x="1625" y="1"/>
                  </a:moveTo>
                  <a:cubicBezTo>
                    <a:pt x="1608" y="1"/>
                    <a:pt x="1592" y="9"/>
                    <a:pt x="1584" y="29"/>
                  </a:cubicBezTo>
                  <a:cubicBezTo>
                    <a:pt x="1048" y="1195"/>
                    <a:pt x="0" y="2303"/>
                    <a:pt x="0" y="3636"/>
                  </a:cubicBezTo>
                  <a:cubicBezTo>
                    <a:pt x="0" y="3669"/>
                    <a:pt x="29" y="3687"/>
                    <a:pt x="57" y="3687"/>
                  </a:cubicBezTo>
                  <a:cubicBezTo>
                    <a:pt x="80" y="3687"/>
                    <a:pt x="102" y="3675"/>
                    <a:pt x="108" y="3648"/>
                  </a:cubicBezTo>
                  <a:cubicBezTo>
                    <a:pt x="298" y="2910"/>
                    <a:pt x="512" y="2279"/>
                    <a:pt x="881" y="1612"/>
                  </a:cubicBezTo>
                  <a:cubicBezTo>
                    <a:pt x="1167" y="1100"/>
                    <a:pt x="1465" y="588"/>
                    <a:pt x="1691" y="64"/>
                  </a:cubicBezTo>
                  <a:cubicBezTo>
                    <a:pt x="1699" y="33"/>
                    <a:pt x="1659" y="1"/>
                    <a:pt x="16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41"/>
            <p:cNvSpPr/>
            <p:nvPr/>
          </p:nvSpPr>
          <p:spPr>
            <a:xfrm>
              <a:off x="3326000" y="1852525"/>
              <a:ext cx="22350" cy="115425"/>
            </a:xfrm>
            <a:custGeom>
              <a:avLst/>
              <a:gdLst/>
              <a:ahLst/>
              <a:cxnLst/>
              <a:rect l="l" t="t" r="r" b="b"/>
              <a:pathLst>
                <a:path w="894" h="4617" extrusionOk="0">
                  <a:moveTo>
                    <a:pt x="380" y="0"/>
                  </a:moveTo>
                  <a:cubicBezTo>
                    <a:pt x="340" y="0"/>
                    <a:pt x="303" y="22"/>
                    <a:pt x="298" y="69"/>
                  </a:cubicBezTo>
                  <a:cubicBezTo>
                    <a:pt x="0" y="1450"/>
                    <a:pt x="203" y="3271"/>
                    <a:pt x="762" y="4581"/>
                  </a:cubicBezTo>
                  <a:cubicBezTo>
                    <a:pt x="771" y="4606"/>
                    <a:pt x="789" y="4616"/>
                    <a:pt x="810" y="4616"/>
                  </a:cubicBezTo>
                  <a:cubicBezTo>
                    <a:pt x="848" y="4616"/>
                    <a:pt x="893" y="4580"/>
                    <a:pt x="893" y="4533"/>
                  </a:cubicBezTo>
                  <a:cubicBezTo>
                    <a:pt x="893" y="3867"/>
                    <a:pt x="667" y="3212"/>
                    <a:pt x="560" y="2545"/>
                  </a:cubicBezTo>
                  <a:cubicBezTo>
                    <a:pt x="429" y="1724"/>
                    <a:pt x="381" y="914"/>
                    <a:pt x="489" y="104"/>
                  </a:cubicBezTo>
                  <a:cubicBezTo>
                    <a:pt x="489" y="37"/>
                    <a:pt x="432" y="0"/>
                    <a:pt x="38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41"/>
            <p:cNvSpPr/>
            <p:nvPr/>
          </p:nvSpPr>
          <p:spPr>
            <a:xfrm>
              <a:off x="3389800" y="1681850"/>
              <a:ext cx="70650" cy="63225"/>
            </a:xfrm>
            <a:custGeom>
              <a:avLst/>
              <a:gdLst/>
              <a:ahLst/>
              <a:cxnLst/>
              <a:rect l="l" t="t" r="r" b="b"/>
              <a:pathLst>
                <a:path w="2826" h="2529" extrusionOk="0">
                  <a:moveTo>
                    <a:pt x="2771" y="1"/>
                  </a:moveTo>
                  <a:cubicBezTo>
                    <a:pt x="2767" y="1"/>
                    <a:pt x="2763" y="1"/>
                    <a:pt x="2759" y="2"/>
                  </a:cubicBezTo>
                  <a:cubicBezTo>
                    <a:pt x="1485" y="240"/>
                    <a:pt x="449" y="1276"/>
                    <a:pt x="8" y="2478"/>
                  </a:cubicBezTo>
                  <a:cubicBezTo>
                    <a:pt x="1" y="2508"/>
                    <a:pt x="21" y="2528"/>
                    <a:pt x="43" y="2528"/>
                  </a:cubicBezTo>
                  <a:cubicBezTo>
                    <a:pt x="56" y="2528"/>
                    <a:pt x="71" y="2520"/>
                    <a:pt x="80" y="2502"/>
                  </a:cubicBezTo>
                  <a:cubicBezTo>
                    <a:pt x="616" y="1407"/>
                    <a:pt x="1639" y="526"/>
                    <a:pt x="2771" y="97"/>
                  </a:cubicBezTo>
                  <a:cubicBezTo>
                    <a:pt x="2826" y="64"/>
                    <a:pt x="2820" y="1"/>
                    <a:pt x="277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41"/>
            <p:cNvSpPr/>
            <p:nvPr/>
          </p:nvSpPr>
          <p:spPr>
            <a:xfrm>
              <a:off x="3362900" y="1790625"/>
              <a:ext cx="22750" cy="161975"/>
            </a:xfrm>
            <a:custGeom>
              <a:avLst/>
              <a:gdLst/>
              <a:ahLst/>
              <a:cxnLst/>
              <a:rect l="l" t="t" r="r" b="b"/>
              <a:pathLst>
                <a:path w="910" h="6479" extrusionOk="0">
                  <a:moveTo>
                    <a:pt x="627" y="0"/>
                  </a:moveTo>
                  <a:cubicBezTo>
                    <a:pt x="608" y="0"/>
                    <a:pt x="588" y="10"/>
                    <a:pt x="572" y="32"/>
                  </a:cubicBezTo>
                  <a:cubicBezTo>
                    <a:pt x="1" y="973"/>
                    <a:pt x="1" y="2199"/>
                    <a:pt x="37" y="3271"/>
                  </a:cubicBezTo>
                  <a:cubicBezTo>
                    <a:pt x="84" y="4271"/>
                    <a:pt x="191" y="5628"/>
                    <a:pt x="799" y="6462"/>
                  </a:cubicBezTo>
                  <a:cubicBezTo>
                    <a:pt x="810" y="6473"/>
                    <a:pt x="826" y="6479"/>
                    <a:pt x="842" y="6479"/>
                  </a:cubicBezTo>
                  <a:cubicBezTo>
                    <a:pt x="877" y="6479"/>
                    <a:pt x="910" y="6455"/>
                    <a:pt x="894" y="6414"/>
                  </a:cubicBezTo>
                  <a:cubicBezTo>
                    <a:pt x="549" y="5414"/>
                    <a:pt x="382" y="4438"/>
                    <a:pt x="310" y="3366"/>
                  </a:cubicBezTo>
                  <a:cubicBezTo>
                    <a:pt x="251" y="2306"/>
                    <a:pt x="239" y="1068"/>
                    <a:pt x="679" y="92"/>
                  </a:cubicBezTo>
                  <a:cubicBezTo>
                    <a:pt x="704" y="43"/>
                    <a:pt x="667" y="0"/>
                    <a:pt x="6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41"/>
            <p:cNvSpPr/>
            <p:nvPr/>
          </p:nvSpPr>
          <p:spPr>
            <a:xfrm>
              <a:off x="3403400" y="1720200"/>
              <a:ext cx="68750" cy="228175"/>
            </a:xfrm>
            <a:custGeom>
              <a:avLst/>
              <a:gdLst/>
              <a:ahLst/>
              <a:cxnLst/>
              <a:rect l="l" t="t" r="r" b="b"/>
              <a:pathLst>
                <a:path w="2750" h="9127" extrusionOk="0">
                  <a:moveTo>
                    <a:pt x="2738" y="1"/>
                  </a:moveTo>
                  <a:cubicBezTo>
                    <a:pt x="2735" y="1"/>
                    <a:pt x="2731" y="1"/>
                    <a:pt x="2727" y="4"/>
                  </a:cubicBezTo>
                  <a:cubicBezTo>
                    <a:pt x="964" y="242"/>
                    <a:pt x="369" y="2278"/>
                    <a:pt x="143" y="3766"/>
                  </a:cubicBezTo>
                  <a:cubicBezTo>
                    <a:pt x="0" y="4766"/>
                    <a:pt x="0" y="5778"/>
                    <a:pt x="60" y="6778"/>
                  </a:cubicBezTo>
                  <a:cubicBezTo>
                    <a:pt x="107" y="7398"/>
                    <a:pt x="60" y="8552"/>
                    <a:pt x="429" y="9088"/>
                  </a:cubicBezTo>
                  <a:cubicBezTo>
                    <a:pt x="451" y="9115"/>
                    <a:pt x="478" y="9127"/>
                    <a:pt x="504" y="9127"/>
                  </a:cubicBezTo>
                  <a:cubicBezTo>
                    <a:pt x="548" y="9127"/>
                    <a:pt x="588" y="9093"/>
                    <a:pt x="595" y="9041"/>
                  </a:cubicBezTo>
                  <a:cubicBezTo>
                    <a:pt x="619" y="8767"/>
                    <a:pt x="500" y="8469"/>
                    <a:pt x="476" y="8207"/>
                  </a:cubicBezTo>
                  <a:cubicBezTo>
                    <a:pt x="417" y="7802"/>
                    <a:pt x="357" y="7409"/>
                    <a:pt x="322" y="7017"/>
                  </a:cubicBezTo>
                  <a:cubicBezTo>
                    <a:pt x="250" y="6100"/>
                    <a:pt x="250" y="5195"/>
                    <a:pt x="322" y="4290"/>
                  </a:cubicBezTo>
                  <a:cubicBezTo>
                    <a:pt x="476" y="2695"/>
                    <a:pt x="845" y="420"/>
                    <a:pt x="2739" y="28"/>
                  </a:cubicBezTo>
                  <a:cubicBezTo>
                    <a:pt x="2748" y="18"/>
                    <a:pt x="2750" y="1"/>
                    <a:pt x="27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41"/>
            <p:cNvSpPr/>
            <p:nvPr/>
          </p:nvSpPr>
          <p:spPr>
            <a:xfrm>
              <a:off x="3429875" y="1768150"/>
              <a:ext cx="58975" cy="146450"/>
            </a:xfrm>
            <a:custGeom>
              <a:avLst/>
              <a:gdLst/>
              <a:ahLst/>
              <a:cxnLst/>
              <a:rect l="l" t="t" r="r" b="b"/>
              <a:pathLst>
                <a:path w="2359" h="5858" extrusionOk="0">
                  <a:moveTo>
                    <a:pt x="2313" y="0"/>
                  </a:moveTo>
                  <a:cubicBezTo>
                    <a:pt x="2308" y="0"/>
                    <a:pt x="2304" y="1"/>
                    <a:pt x="2299" y="3"/>
                  </a:cubicBezTo>
                  <a:cubicBezTo>
                    <a:pt x="1406" y="634"/>
                    <a:pt x="858" y="1586"/>
                    <a:pt x="548" y="2610"/>
                  </a:cubicBezTo>
                  <a:cubicBezTo>
                    <a:pt x="275" y="3491"/>
                    <a:pt x="1" y="5003"/>
                    <a:pt x="596" y="5813"/>
                  </a:cubicBezTo>
                  <a:cubicBezTo>
                    <a:pt x="621" y="5843"/>
                    <a:pt x="658" y="5858"/>
                    <a:pt x="693" y="5858"/>
                  </a:cubicBezTo>
                  <a:cubicBezTo>
                    <a:pt x="742" y="5858"/>
                    <a:pt x="787" y="5828"/>
                    <a:pt x="787" y="5765"/>
                  </a:cubicBezTo>
                  <a:cubicBezTo>
                    <a:pt x="787" y="5337"/>
                    <a:pt x="632" y="4920"/>
                    <a:pt x="620" y="4468"/>
                  </a:cubicBezTo>
                  <a:cubicBezTo>
                    <a:pt x="608" y="3908"/>
                    <a:pt x="679" y="3336"/>
                    <a:pt x="822" y="2789"/>
                  </a:cubicBezTo>
                  <a:cubicBezTo>
                    <a:pt x="1084" y="1765"/>
                    <a:pt x="1584" y="777"/>
                    <a:pt x="2358" y="50"/>
                  </a:cubicBezTo>
                  <a:cubicBezTo>
                    <a:pt x="2358" y="30"/>
                    <a:pt x="2340" y="0"/>
                    <a:pt x="23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41"/>
            <p:cNvSpPr/>
            <p:nvPr/>
          </p:nvSpPr>
          <p:spPr>
            <a:xfrm>
              <a:off x="3439500" y="1878300"/>
              <a:ext cx="10350" cy="41125"/>
            </a:xfrm>
            <a:custGeom>
              <a:avLst/>
              <a:gdLst/>
              <a:ahLst/>
              <a:cxnLst/>
              <a:rect l="l" t="t" r="r" b="b"/>
              <a:pathLst>
                <a:path w="414" h="1645" extrusionOk="0">
                  <a:moveTo>
                    <a:pt x="215" y="0"/>
                  </a:moveTo>
                  <a:cubicBezTo>
                    <a:pt x="182" y="0"/>
                    <a:pt x="152" y="21"/>
                    <a:pt x="152" y="62"/>
                  </a:cubicBezTo>
                  <a:cubicBezTo>
                    <a:pt x="152" y="300"/>
                    <a:pt x="163" y="526"/>
                    <a:pt x="152" y="764"/>
                  </a:cubicBezTo>
                  <a:cubicBezTo>
                    <a:pt x="128" y="1038"/>
                    <a:pt x="56" y="1288"/>
                    <a:pt x="9" y="1550"/>
                  </a:cubicBezTo>
                  <a:cubicBezTo>
                    <a:pt x="1" y="1605"/>
                    <a:pt x="45" y="1644"/>
                    <a:pt x="89" y="1644"/>
                  </a:cubicBezTo>
                  <a:cubicBezTo>
                    <a:pt x="112" y="1644"/>
                    <a:pt x="135" y="1634"/>
                    <a:pt x="152" y="1609"/>
                  </a:cubicBezTo>
                  <a:cubicBezTo>
                    <a:pt x="413" y="1169"/>
                    <a:pt x="306" y="573"/>
                    <a:pt x="294" y="73"/>
                  </a:cubicBezTo>
                  <a:cubicBezTo>
                    <a:pt x="288" y="24"/>
                    <a:pt x="250" y="0"/>
                    <a:pt x="2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41"/>
            <p:cNvSpPr/>
            <p:nvPr/>
          </p:nvSpPr>
          <p:spPr>
            <a:xfrm>
              <a:off x="3187600" y="1891350"/>
              <a:ext cx="9550" cy="56125"/>
            </a:xfrm>
            <a:custGeom>
              <a:avLst/>
              <a:gdLst/>
              <a:ahLst/>
              <a:cxnLst/>
              <a:rect l="l" t="t" r="r" b="b"/>
              <a:pathLst>
                <a:path w="382" h="2245" extrusionOk="0">
                  <a:moveTo>
                    <a:pt x="185" y="0"/>
                  </a:moveTo>
                  <a:cubicBezTo>
                    <a:pt x="162" y="0"/>
                    <a:pt x="143" y="13"/>
                    <a:pt x="143" y="40"/>
                  </a:cubicBezTo>
                  <a:cubicBezTo>
                    <a:pt x="48" y="718"/>
                    <a:pt x="0" y="1564"/>
                    <a:pt x="298" y="2218"/>
                  </a:cubicBezTo>
                  <a:cubicBezTo>
                    <a:pt x="302" y="2237"/>
                    <a:pt x="315" y="2244"/>
                    <a:pt x="330" y="2244"/>
                  </a:cubicBezTo>
                  <a:cubicBezTo>
                    <a:pt x="354" y="2244"/>
                    <a:pt x="381" y="2224"/>
                    <a:pt x="381" y="2195"/>
                  </a:cubicBezTo>
                  <a:cubicBezTo>
                    <a:pt x="357" y="1837"/>
                    <a:pt x="298" y="1480"/>
                    <a:pt x="286" y="1123"/>
                  </a:cubicBezTo>
                  <a:cubicBezTo>
                    <a:pt x="262" y="766"/>
                    <a:pt x="298" y="409"/>
                    <a:pt x="250" y="51"/>
                  </a:cubicBezTo>
                  <a:cubicBezTo>
                    <a:pt x="244" y="19"/>
                    <a:pt x="212" y="0"/>
                    <a:pt x="1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41"/>
            <p:cNvSpPr/>
            <p:nvPr/>
          </p:nvSpPr>
          <p:spPr>
            <a:xfrm>
              <a:off x="3202475" y="1958025"/>
              <a:ext cx="1500" cy="8075"/>
            </a:xfrm>
            <a:custGeom>
              <a:avLst/>
              <a:gdLst/>
              <a:ahLst/>
              <a:cxnLst/>
              <a:rect l="l" t="t" r="r" b="b"/>
              <a:pathLst>
                <a:path w="60" h="323" extrusionOk="0">
                  <a:moveTo>
                    <a:pt x="30" y="1"/>
                  </a:moveTo>
                  <a:cubicBezTo>
                    <a:pt x="15" y="1"/>
                    <a:pt x="0" y="10"/>
                    <a:pt x="0" y="28"/>
                  </a:cubicBezTo>
                  <a:cubicBezTo>
                    <a:pt x="0" y="123"/>
                    <a:pt x="0" y="230"/>
                    <a:pt x="12" y="313"/>
                  </a:cubicBezTo>
                  <a:cubicBezTo>
                    <a:pt x="12" y="319"/>
                    <a:pt x="21" y="322"/>
                    <a:pt x="30" y="322"/>
                  </a:cubicBezTo>
                  <a:cubicBezTo>
                    <a:pt x="39" y="322"/>
                    <a:pt x="48" y="319"/>
                    <a:pt x="48" y="313"/>
                  </a:cubicBezTo>
                  <a:cubicBezTo>
                    <a:pt x="48" y="218"/>
                    <a:pt x="48" y="123"/>
                    <a:pt x="60" y="28"/>
                  </a:cubicBezTo>
                  <a:cubicBezTo>
                    <a:pt x="60" y="10"/>
                    <a:pt x="45" y="1"/>
                    <a:pt x="3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41"/>
            <p:cNvSpPr/>
            <p:nvPr/>
          </p:nvSpPr>
          <p:spPr>
            <a:xfrm>
              <a:off x="3207375" y="1981175"/>
              <a:ext cx="27575" cy="53950"/>
            </a:xfrm>
            <a:custGeom>
              <a:avLst/>
              <a:gdLst/>
              <a:ahLst/>
              <a:cxnLst/>
              <a:rect l="l" t="t" r="r" b="b"/>
              <a:pathLst>
                <a:path w="1103" h="2158" extrusionOk="0">
                  <a:moveTo>
                    <a:pt x="42" y="0"/>
                  </a:moveTo>
                  <a:cubicBezTo>
                    <a:pt x="20" y="0"/>
                    <a:pt x="0" y="16"/>
                    <a:pt x="7" y="42"/>
                  </a:cubicBezTo>
                  <a:cubicBezTo>
                    <a:pt x="150" y="411"/>
                    <a:pt x="304" y="769"/>
                    <a:pt x="459" y="1126"/>
                  </a:cubicBezTo>
                  <a:cubicBezTo>
                    <a:pt x="602" y="1471"/>
                    <a:pt x="769" y="1876"/>
                    <a:pt x="1007" y="2138"/>
                  </a:cubicBezTo>
                  <a:cubicBezTo>
                    <a:pt x="1018" y="2152"/>
                    <a:pt x="1031" y="2158"/>
                    <a:pt x="1043" y="2158"/>
                  </a:cubicBezTo>
                  <a:cubicBezTo>
                    <a:pt x="1073" y="2158"/>
                    <a:pt x="1102" y="2127"/>
                    <a:pt x="1102" y="2102"/>
                  </a:cubicBezTo>
                  <a:cubicBezTo>
                    <a:pt x="1019" y="1769"/>
                    <a:pt x="816" y="1471"/>
                    <a:pt x="650" y="1185"/>
                  </a:cubicBezTo>
                  <a:cubicBezTo>
                    <a:pt x="423" y="804"/>
                    <a:pt x="233" y="447"/>
                    <a:pt x="90" y="30"/>
                  </a:cubicBezTo>
                  <a:cubicBezTo>
                    <a:pt x="80" y="9"/>
                    <a:pt x="60"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41"/>
            <p:cNvSpPr/>
            <p:nvPr/>
          </p:nvSpPr>
          <p:spPr>
            <a:xfrm>
              <a:off x="3185375" y="1995475"/>
              <a:ext cx="31900" cy="73350"/>
            </a:xfrm>
            <a:custGeom>
              <a:avLst/>
              <a:gdLst/>
              <a:ahLst/>
              <a:cxnLst/>
              <a:rect l="l" t="t" r="r" b="b"/>
              <a:pathLst>
                <a:path w="1276" h="2934" extrusionOk="0">
                  <a:moveTo>
                    <a:pt x="143" y="1"/>
                  </a:moveTo>
                  <a:cubicBezTo>
                    <a:pt x="71" y="1"/>
                    <a:pt x="0" y="52"/>
                    <a:pt x="30" y="125"/>
                  </a:cubicBezTo>
                  <a:cubicBezTo>
                    <a:pt x="399" y="1054"/>
                    <a:pt x="732" y="2018"/>
                    <a:pt x="1173" y="2911"/>
                  </a:cubicBezTo>
                  <a:cubicBezTo>
                    <a:pt x="1184" y="2927"/>
                    <a:pt x="1200" y="2934"/>
                    <a:pt x="1216" y="2934"/>
                  </a:cubicBezTo>
                  <a:cubicBezTo>
                    <a:pt x="1247" y="2934"/>
                    <a:pt x="1276" y="2907"/>
                    <a:pt x="1268" y="2875"/>
                  </a:cubicBezTo>
                  <a:cubicBezTo>
                    <a:pt x="994" y="1923"/>
                    <a:pt x="589" y="1006"/>
                    <a:pt x="256" y="66"/>
                  </a:cubicBezTo>
                  <a:cubicBezTo>
                    <a:pt x="233" y="20"/>
                    <a:pt x="188" y="1"/>
                    <a:pt x="14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41"/>
            <p:cNvSpPr/>
            <p:nvPr/>
          </p:nvSpPr>
          <p:spPr>
            <a:xfrm>
              <a:off x="3266525" y="2015100"/>
              <a:ext cx="18300" cy="29075"/>
            </a:xfrm>
            <a:custGeom>
              <a:avLst/>
              <a:gdLst/>
              <a:ahLst/>
              <a:cxnLst/>
              <a:rect l="l" t="t" r="r" b="b"/>
              <a:pathLst>
                <a:path w="732" h="1163" extrusionOk="0">
                  <a:moveTo>
                    <a:pt x="48" y="0"/>
                  </a:moveTo>
                  <a:cubicBezTo>
                    <a:pt x="30" y="0"/>
                    <a:pt x="0" y="35"/>
                    <a:pt x="10" y="54"/>
                  </a:cubicBezTo>
                  <a:cubicBezTo>
                    <a:pt x="117" y="221"/>
                    <a:pt x="236" y="376"/>
                    <a:pt x="320" y="555"/>
                  </a:cubicBezTo>
                  <a:cubicBezTo>
                    <a:pt x="427" y="757"/>
                    <a:pt x="522" y="959"/>
                    <a:pt x="641" y="1138"/>
                  </a:cubicBezTo>
                  <a:cubicBezTo>
                    <a:pt x="652" y="1154"/>
                    <a:pt x="671" y="1162"/>
                    <a:pt x="689" y="1162"/>
                  </a:cubicBezTo>
                  <a:cubicBezTo>
                    <a:pt x="711" y="1162"/>
                    <a:pt x="731" y="1148"/>
                    <a:pt x="724" y="1114"/>
                  </a:cubicBezTo>
                  <a:cubicBezTo>
                    <a:pt x="701" y="674"/>
                    <a:pt x="320" y="316"/>
                    <a:pt x="58" y="7"/>
                  </a:cubicBezTo>
                  <a:cubicBezTo>
                    <a:pt x="55" y="2"/>
                    <a:pt x="52"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41"/>
            <p:cNvSpPr/>
            <p:nvPr/>
          </p:nvSpPr>
          <p:spPr>
            <a:xfrm>
              <a:off x="3336600" y="2021175"/>
              <a:ext cx="10400" cy="11300"/>
            </a:xfrm>
            <a:custGeom>
              <a:avLst/>
              <a:gdLst/>
              <a:ahLst/>
              <a:cxnLst/>
              <a:rect l="l" t="t" r="r" b="b"/>
              <a:pathLst>
                <a:path w="416" h="452" extrusionOk="0">
                  <a:moveTo>
                    <a:pt x="102" y="1"/>
                  </a:moveTo>
                  <a:cubicBezTo>
                    <a:pt x="49" y="1"/>
                    <a:pt x="1" y="76"/>
                    <a:pt x="53" y="145"/>
                  </a:cubicBezTo>
                  <a:cubicBezTo>
                    <a:pt x="124" y="228"/>
                    <a:pt x="172" y="335"/>
                    <a:pt x="243" y="419"/>
                  </a:cubicBezTo>
                  <a:cubicBezTo>
                    <a:pt x="261" y="442"/>
                    <a:pt x="281" y="452"/>
                    <a:pt x="301" y="452"/>
                  </a:cubicBezTo>
                  <a:cubicBezTo>
                    <a:pt x="362" y="452"/>
                    <a:pt x="416" y="362"/>
                    <a:pt x="362" y="300"/>
                  </a:cubicBezTo>
                  <a:cubicBezTo>
                    <a:pt x="291" y="216"/>
                    <a:pt x="243" y="109"/>
                    <a:pt x="160" y="38"/>
                  </a:cubicBezTo>
                  <a:cubicBezTo>
                    <a:pt x="143" y="11"/>
                    <a:pt x="123" y="1"/>
                    <a:pt x="10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41"/>
            <p:cNvSpPr/>
            <p:nvPr/>
          </p:nvSpPr>
          <p:spPr>
            <a:xfrm>
              <a:off x="3337750" y="2018975"/>
              <a:ext cx="29950" cy="20250"/>
            </a:xfrm>
            <a:custGeom>
              <a:avLst/>
              <a:gdLst/>
              <a:ahLst/>
              <a:cxnLst/>
              <a:rect l="l" t="t" r="r" b="b"/>
              <a:pathLst>
                <a:path w="1198" h="810" extrusionOk="0">
                  <a:moveTo>
                    <a:pt x="500" y="0"/>
                  </a:moveTo>
                  <a:cubicBezTo>
                    <a:pt x="345" y="0"/>
                    <a:pt x="186" y="64"/>
                    <a:pt x="54" y="138"/>
                  </a:cubicBezTo>
                  <a:cubicBezTo>
                    <a:pt x="0" y="148"/>
                    <a:pt x="25" y="199"/>
                    <a:pt x="66" y="199"/>
                  </a:cubicBezTo>
                  <a:cubicBezTo>
                    <a:pt x="70" y="199"/>
                    <a:pt x="74" y="198"/>
                    <a:pt x="78" y="197"/>
                  </a:cubicBezTo>
                  <a:cubicBezTo>
                    <a:pt x="194" y="146"/>
                    <a:pt x="324" y="101"/>
                    <a:pt x="447" y="101"/>
                  </a:cubicBezTo>
                  <a:cubicBezTo>
                    <a:pt x="551" y="101"/>
                    <a:pt x="651" y="133"/>
                    <a:pt x="733" y="221"/>
                  </a:cubicBezTo>
                  <a:cubicBezTo>
                    <a:pt x="864" y="388"/>
                    <a:pt x="781" y="661"/>
                    <a:pt x="947" y="792"/>
                  </a:cubicBezTo>
                  <a:cubicBezTo>
                    <a:pt x="963" y="803"/>
                    <a:pt x="982" y="809"/>
                    <a:pt x="1001" y="809"/>
                  </a:cubicBezTo>
                  <a:cubicBezTo>
                    <a:pt x="1023" y="809"/>
                    <a:pt x="1047" y="800"/>
                    <a:pt x="1066" y="781"/>
                  </a:cubicBezTo>
                  <a:cubicBezTo>
                    <a:pt x="1197" y="578"/>
                    <a:pt x="947" y="209"/>
                    <a:pt x="781" y="90"/>
                  </a:cubicBezTo>
                  <a:cubicBezTo>
                    <a:pt x="693" y="26"/>
                    <a:pt x="597" y="0"/>
                    <a:pt x="5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41"/>
            <p:cNvSpPr/>
            <p:nvPr/>
          </p:nvSpPr>
          <p:spPr>
            <a:xfrm>
              <a:off x="3199550" y="1564200"/>
              <a:ext cx="130950" cy="62225"/>
            </a:xfrm>
            <a:custGeom>
              <a:avLst/>
              <a:gdLst/>
              <a:ahLst/>
              <a:cxnLst/>
              <a:rect l="l" t="t" r="r" b="b"/>
              <a:pathLst>
                <a:path w="5238" h="2489" extrusionOk="0">
                  <a:moveTo>
                    <a:pt x="4290" y="1"/>
                  </a:moveTo>
                  <a:cubicBezTo>
                    <a:pt x="2604" y="1"/>
                    <a:pt x="538" y="850"/>
                    <a:pt x="10" y="2422"/>
                  </a:cubicBezTo>
                  <a:cubicBezTo>
                    <a:pt x="1" y="2459"/>
                    <a:pt x="35" y="2489"/>
                    <a:pt x="62" y="2489"/>
                  </a:cubicBezTo>
                  <a:cubicBezTo>
                    <a:pt x="69" y="2489"/>
                    <a:pt x="76" y="2487"/>
                    <a:pt x="82" y="2481"/>
                  </a:cubicBezTo>
                  <a:cubicBezTo>
                    <a:pt x="903" y="1850"/>
                    <a:pt x="1379" y="1053"/>
                    <a:pt x="2391" y="660"/>
                  </a:cubicBezTo>
                  <a:cubicBezTo>
                    <a:pt x="3320" y="303"/>
                    <a:pt x="4285" y="362"/>
                    <a:pt x="5225" y="148"/>
                  </a:cubicBezTo>
                  <a:cubicBezTo>
                    <a:pt x="5237" y="124"/>
                    <a:pt x="5237" y="100"/>
                    <a:pt x="5225" y="100"/>
                  </a:cubicBezTo>
                  <a:cubicBezTo>
                    <a:pt x="4938" y="34"/>
                    <a:pt x="4621" y="1"/>
                    <a:pt x="42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41"/>
            <p:cNvSpPr/>
            <p:nvPr/>
          </p:nvSpPr>
          <p:spPr>
            <a:xfrm>
              <a:off x="3198300" y="1633375"/>
              <a:ext cx="2400" cy="1800"/>
            </a:xfrm>
            <a:custGeom>
              <a:avLst/>
              <a:gdLst/>
              <a:ahLst/>
              <a:cxnLst/>
              <a:rect l="l" t="t" r="r" b="b"/>
              <a:pathLst>
                <a:path w="96" h="72" extrusionOk="0">
                  <a:moveTo>
                    <a:pt x="48" y="0"/>
                  </a:moveTo>
                  <a:cubicBezTo>
                    <a:pt x="1" y="0"/>
                    <a:pt x="1" y="72"/>
                    <a:pt x="48" y="72"/>
                  </a:cubicBezTo>
                  <a:cubicBezTo>
                    <a:pt x="96" y="72"/>
                    <a:pt x="96"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41"/>
            <p:cNvSpPr/>
            <p:nvPr/>
          </p:nvSpPr>
          <p:spPr>
            <a:xfrm>
              <a:off x="3275225" y="1572075"/>
              <a:ext cx="86750" cy="14025"/>
            </a:xfrm>
            <a:custGeom>
              <a:avLst/>
              <a:gdLst/>
              <a:ahLst/>
              <a:cxnLst/>
              <a:rect l="l" t="t" r="r" b="b"/>
              <a:pathLst>
                <a:path w="3470" h="561" extrusionOk="0">
                  <a:moveTo>
                    <a:pt x="1904" y="1"/>
                  </a:moveTo>
                  <a:cubicBezTo>
                    <a:pt x="1262" y="1"/>
                    <a:pt x="619" y="148"/>
                    <a:pt x="67" y="440"/>
                  </a:cubicBezTo>
                  <a:cubicBezTo>
                    <a:pt x="0" y="485"/>
                    <a:pt x="37" y="560"/>
                    <a:pt x="91" y="560"/>
                  </a:cubicBezTo>
                  <a:cubicBezTo>
                    <a:pt x="95" y="560"/>
                    <a:pt x="99" y="560"/>
                    <a:pt x="103" y="559"/>
                  </a:cubicBezTo>
                  <a:cubicBezTo>
                    <a:pt x="908" y="407"/>
                    <a:pt x="1671" y="332"/>
                    <a:pt x="2456" y="332"/>
                  </a:cubicBezTo>
                  <a:cubicBezTo>
                    <a:pt x="2774" y="332"/>
                    <a:pt x="3095" y="345"/>
                    <a:pt x="3424" y="369"/>
                  </a:cubicBezTo>
                  <a:cubicBezTo>
                    <a:pt x="3428" y="370"/>
                    <a:pt x="3431" y="370"/>
                    <a:pt x="3434" y="370"/>
                  </a:cubicBezTo>
                  <a:cubicBezTo>
                    <a:pt x="3462" y="370"/>
                    <a:pt x="3470" y="320"/>
                    <a:pt x="3448" y="309"/>
                  </a:cubicBezTo>
                  <a:cubicBezTo>
                    <a:pt x="2972" y="103"/>
                    <a:pt x="2439" y="1"/>
                    <a:pt x="19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41"/>
            <p:cNvSpPr/>
            <p:nvPr/>
          </p:nvSpPr>
          <p:spPr>
            <a:xfrm>
              <a:off x="3202850" y="1598975"/>
              <a:ext cx="43175" cy="34125"/>
            </a:xfrm>
            <a:custGeom>
              <a:avLst/>
              <a:gdLst/>
              <a:ahLst/>
              <a:cxnLst/>
              <a:rect l="l" t="t" r="r" b="b"/>
              <a:pathLst>
                <a:path w="1727" h="1365" extrusionOk="0">
                  <a:moveTo>
                    <a:pt x="1646" y="0"/>
                  </a:moveTo>
                  <a:cubicBezTo>
                    <a:pt x="1637" y="0"/>
                    <a:pt x="1627" y="2"/>
                    <a:pt x="1617" y="7"/>
                  </a:cubicBezTo>
                  <a:cubicBezTo>
                    <a:pt x="997" y="197"/>
                    <a:pt x="247" y="638"/>
                    <a:pt x="9" y="1281"/>
                  </a:cubicBezTo>
                  <a:cubicBezTo>
                    <a:pt x="0" y="1326"/>
                    <a:pt x="32" y="1365"/>
                    <a:pt x="75" y="1365"/>
                  </a:cubicBezTo>
                  <a:cubicBezTo>
                    <a:pt x="88" y="1365"/>
                    <a:pt x="102" y="1361"/>
                    <a:pt x="116" y="1352"/>
                  </a:cubicBezTo>
                  <a:cubicBezTo>
                    <a:pt x="390" y="1198"/>
                    <a:pt x="581" y="936"/>
                    <a:pt x="807" y="733"/>
                  </a:cubicBezTo>
                  <a:cubicBezTo>
                    <a:pt x="1057" y="507"/>
                    <a:pt x="1366" y="281"/>
                    <a:pt x="1664" y="126"/>
                  </a:cubicBezTo>
                  <a:cubicBezTo>
                    <a:pt x="1726" y="95"/>
                    <a:pt x="1707" y="0"/>
                    <a:pt x="164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41"/>
            <p:cNvSpPr/>
            <p:nvPr/>
          </p:nvSpPr>
          <p:spPr>
            <a:xfrm>
              <a:off x="3244975" y="1584150"/>
              <a:ext cx="150100" cy="32200"/>
            </a:xfrm>
            <a:custGeom>
              <a:avLst/>
              <a:gdLst/>
              <a:ahLst/>
              <a:cxnLst/>
              <a:rect l="l" t="t" r="r" b="b"/>
              <a:pathLst>
                <a:path w="6004" h="1288" extrusionOk="0">
                  <a:moveTo>
                    <a:pt x="3860" y="0"/>
                  </a:moveTo>
                  <a:cubicBezTo>
                    <a:pt x="3507" y="0"/>
                    <a:pt x="3184" y="84"/>
                    <a:pt x="2813" y="148"/>
                  </a:cubicBezTo>
                  <a:cubicBezTo>
                    <a:pt x="1944" y="314"/>
                    <a:pt x="622" y="386"/>
                    <a:pt x="51" y="1148"/>
                  </a:cubicBezTo>
                  <a:cubicBezTo>
                    <a:pt x="1" y="1217"/>
                    <a:pt x="76" y="1287"/>
                    <a:pt x="151" y="1287"/>
                  </a:cubicBezTo>
                  <a:cubicBezTo>
                    <a:pt x="165" y="1287"/>
                    <a:pt x="180" y="1284"/>
                    <a:pt x="193" y="1279"/>
                  </a:cubicBezTo>
                  <a:cubicBezTo>
                    <a:pt x="1241" y="814"/>
                    <a:pt x="2194" y="374"/>
                    <a:pt x="3384" y="338"/>
                  </a:cubicBezTo>
                  <a:cubicBezTo>
                    <a:pt x="3393" y="338"/>
                    <a:pt x="3402" y="338"/>
                    <a:pt x="3411" y="338"/>
                  </a:cubicBezTo>
                  <a:cubicBezTo>
                    <a:pt x="4029" y="338"/>
                    <a:pt x="4681" y="629"/>
                    <a:pt x="5297" y="629"/>
                  </a:cubicBezTo>
                  <a:cubicBezTo>
                    <a:pt x="5540" y="629"/>
                    <a:pt x="5777" y="584"/>
                    <a:pt x="6004" y="457"/>
                  </a:cubicBezTo>
                  <a:cubicBezTo>
                    <a:pt x="6004" y="457"/>
                    <a:pt x="5992" y="421"/>
                    <a:pt x="5980" y="421"/>
                  </a:cubicBezTo>
                  <a:cubicBezTo>
                    <a:pt x="5949" y="423"/>
                    <a:pt x="5918" y="424"/>
                    <a:pt x="5887" y="424"/>
                  </a:cubicBezTo>
                  <a:cubicBezTo>
                    <a:pt x="5321" y="424"/>
                    <a:pt x="4748" y="130"/>
                    <a:pt x="4206" y="28"/>
                  </a:cubicBezTo>
                  <a:cubicBezTo>
                    <a:pt x="4086" y="8"/>
                    <a:pt x="3972" y="0"/>
                    <a:pt x="38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41"/>
            <p:cNvSpPr/>
            <p:nvPr/>
          </p:nvSpPr>
          <p:spPr>
            <a:xfrm>
              <a:off x="3342675" y="1601200"/>
              <a:ext cx="64900" cy="11950"/>
            </a:xfrm>
            <a:custGeom>
              <a:avLst/>
              <a:gdLst/>
              <a:ahLst/>
              <a:cxnLst/>
              <a:rect l="l" t="t" r="r" b="b"/>
              <a:pathLst>
                <a:path w="2596" h="478" extrusionOk="0">
                  <a:moveTo>
                    <a:pt x="1072" y="0"/>
                  </a:moveTo>
                  <a:cubicBezTo>
                    <a:pt x="737" y="0"/>
                    <a:pt x="389" y="78"/>
                    <a:pt x="60" y="156"/>
                  </a:cubicBezTo>
                  <a:cubicBezTo>
                    <a:pt x="0" y="168"/>
                    <a:pt x="12" y="239"/>
                    <a:pt x="60" y="251"/>
                  </a:cubicBezTo>
                  <a:cubicBezTo>
                    <a:pt x="152" y="285"/>
                    <a:pt x="237" y="298"/>
                    <a:pt x="321" y="298"/>
                  </a:cubicBezTo>
                  <a:cubicBezTo>
                    <a:pt x="442" y="298"/>
                    <a:pt x="562" y="272"/>
                    <a:pt x="703" y="251"/>
                  </a:cubicBezTo>
                  <a:cubicBezTo>
                    <a:pt x="840" y="233"/>
                    <a:pt x="965" y="225"/>
                    <a:pt x="1091" y="225"/>
                  </a:cubicBezTo>
                  <a:cubicBezTo>
                    <a:pt x="1218" y="225"/>
                    <a:pt x="1346" y="233"/>
                    <a:pt x="1488" y="251"/>
                  </a:cubicBezTo>
                  <a:cubicBezTo>
                    <a:pt x="1810" y="311"/>
                    <a:pt x="2143" y="430"/>
                    <a:pt x="2465" y="478"/>
                  </a:cubicBezTo>
                  <a:cubicBezTo>
                    <a:pt x="2560" y="478"/>
                    <a:pt x="2596" y="358"/>
                    <a:pt x="2512" y="347"/>
                  </a:cubicBezTo>
                  <a:cubicBezTo>
                    <a:pt x="2155" y="275"/>
                    <a:pt x="1810" y="108"/>
                    <a:pt x="1441" y="37"/>
                  </a:cubicBezTo>
                  <a:cubicBezTo>
                    <a:pt x="1321" y="11"/>
                    <a:pt x="1197" y="0"/>
                    <a:pt x="10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41"/>
            <p:cNvSpPr/>
            <p:nvPr/>
          </p:nvSpPr>
          <p:spPr>
            <a:xfrm>
              <a:off x="3294800" y="1610450"/>
              <a:ext cx="38950" cy="23575"/>
            </a:xfrm>
            <a:custGeom>
              <a:avLst/>
              <a:gdLst/>
              <a:ahLst/>
              <a:cxnLst/>
              <a:rect l="l" t="t" r="r" b="b"/>
              <a:pathLst>
                <a:path w="1558" h="943" extrusionOk="0">
                  <a:moveTo>
                    <a:pt x="1498" y="0"/>
                  </a:moveTo>
                  <a:cubicBezTo>
                    <a:pt x="1237" y="96"/>
                    <a:pt x="975" y="215"/>
                    <a:pt x="725" y="358"/>
                  </a:cubicBezTo>
                  <a:cubicBezTo>
                    <a:pt x="486" y="500"/>
                    <a:pt x="201" y="643"/>
                    <a:pt x="22" y="858"/>
                  </a:cubicBezTo>
                  <a:cubicBezTo>
                    <a:pt x="0" y="890"/>
                    <a:pt x="18" y="943"/>
                    <a:pt x="67" y="943"/>
                  </a:cubicBezTo>
                  <a:cubicBezTo>
                    <a:pt x="71" y="943"/>
                    <a:pt x="76" y="942"/>
                    <a:pt x="82" y="941"/>
                  </a:cubicBezTo>
                  <a:cubicBezTo>
                    <a:pt x="344" y="858"/>
                    <a:pt x="558" y="655"/>
                    <a:pt x="772" y="512"/>
                  </a:cubicBezTo>
                  <a:cubicBezTo>
                    <a:pt x="1010" y="346"/>
                    <a:pt x="1260" y="179"/>
                    <a:pt x="1534" y="48"/>
                  </a:cubicBezTo>
                  <a:cubicBezTo>
                    <a:pt x="1558" y="48"/>
                    <a:pt x="1534" y="0"/>
                    <a:pt x="149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41"/>
            <p:cNvSpPr/>
            <p:nvPr/>
          </p:nvSpPr>
          <p:spPr>
            <a:xfrm>
              <a:off x="3395650" y="1625650"/>
              <a:ext cx="34675" cy="6325"/>
            </a:xfrm>
            <a:custGeom>
              <a:avLst/>
              <a:gdLst/>
              <a:ahLst/>
              <a:cxnLst/>
              <a:rect l="l" t="t" r="r" b="b"/>
              <a:pathLst>
                <a:path w="1387" h="253" extrusionOk="0">
                  <a:moveTo>
                    <a:pt x="462" y="1"/>
                  </a:moveTo>
                  <a:cubicBezTo>
                    <a:pt x="318" y="1"/>
                    <a:pt x="175" y="11"/>
                    <a:pt x="36" y="35"/>
                  </a:cubicBezTo>
                  <a:cubicBezTo>
                    <a:pt x="1" y="35"/>
                    <a:pt x="1" y="107"/>
                    <a:pt x="36" y="107"/>
                  </a:cubicBezTo>
                  <a:cubicBezTo>
                    <a:pt x="441" y="190"/>
                    <a:pt x="858" y="142"/>
                    <a:pt x="1263" y="250"/>
                  </a:cubicBezTo>
                  <a:cubicBezTo>
                    <a:pt x="1271" y="252"/>
                    <a:pt x="1280" y="252"/>
                    <a:pt x="1287" y="252"/>
                  </a:cubicBezTo>
                  <a:cubicBezTo>
                    <a:pt x="1373" y="252"/>
                    <a:pt x="1387" y="140"/>
                    <a:pt x="1310" y="107"/>
                  </a:cubicBezTo>
                  <a:cubicBezTo>
                    <a:pt x="1040" y="43"/>
                    <a:pt x="749" y="1"/>
                    <a:pt x="46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41"/>
            <p:cNvSpPr/>
            <p:nvPr/>
          </p:nvSpPr>
          <p:spPr>
            <a:xfrm>
              <a:off x="3313325" y="1633950"/>
              <a:ext cx="57350" cy="44950"/>
            </a:xfrm>
            <a:custGeom>
              <a:avLst/>
              <a:gdLst/>
              <a:ahLst/>
              <a:cxnLst/>
              <a:rect l="l" t="t" r="r" b="b"/>
              <a:pathLst>
                <a:path w="2294" h="1798" extrusionOk="0">
                  <a:moveTo>
                    <a:pt x="2222" y="1"/>
                  </a:moveTo>
                  <a:cubicBezTo>
                    <a:pt x="1341" y="108"/>
                    <a:pt x="341" y="882"/>
                    <a:pt x="19" y="1715"/>
                  </a:cubicBezTo>
                  <a:cubicBezTo>
                    <a:pt x="1" y="1753"/>
                    <a:pt x="33" y="1798"/>
                    <a:pt x="71" y="1798"/>
                  </a:cubicBezTo>
                  <a:cubicBezTo>
                    <a:pt x="82" y="1798"/>
                    <a:pt x="92" y="1795"/>
                    <a:pt x="103" y="1787"/>
                  </a:cubicBezTo>
                  <a:cubicBezTo>
                    <a:pt x="436" y="1549"/>
                    <a:pt x="650" y="1192"/>
                    <a:pt x="948" y="906"/>
                  </a:cubicBezTo>
                  <a:cubicBezTo>
                    <a:pt x="1329" y="549"/>
                    <a:pt x="1758" y="311"/>
                    <a:pt x="2234" y="120"/>
                  </a:cubicBezTo>
                  <a:cubicBezTo>
                    <a:pt x="2293" y="96"/>
                    <a:pt x="2293" y="1"/>
                    <a:pt x="22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41"/>
            <p:cNvSpPr/>
            <p:nvPr/>
          </p:nvSpPr>
          <p:spPr>
            <a:xfrm>
              <a:off x="3387325" y="1616025"/>
              <a:ext cx="41100" cy="5275"/>
            </a:xfrm>
            <a:custGeom>
              <a:avLst/>
              <a:gdLst/>
              <a:ahLst/>
              <a:cxnLst/>
              <a:rect l="l" t="t" r="r" b="b"/>
              <a:pathLst>
                <a:path w="1644" h="211" extrusionOk="0">
                  <a:moveTo>
                    <a:pt x="497" y="1"/>
                  </a:moveTo>
                  <a:cubicBezTo>
                    <a:pt x="347" y="1"/>
                    <a:pt x="197" y="11"/>
                    <a:pt x="48" y="39"/>
                  </a:cubicBezTo>
                  <a:cubicBezTo>
                    <a:pt x="0" y="51"/>
                    <a:pt x="0" y="123"/>
                    <a:pt x="48" y="135"/>
                  </a:cubicBezTo>
                  <a:cubicBezTo>
                    <a:pt x="353" y="193"/>
                    <a:pt x="662" y="211"/>
                    <a:pt x="970" y="211"/>
                  </a:cubicBezTo>
                  <a:cubicBezTo>
                    <a:pt x="1168" y="211"/>
                    <a:pt x="1365" y="203"/>
                    <a:pt x="1560" y="194"/>
                  </a:cubicBezTo>
                  <a:cubicBezTo>
                    <a:pt x="1643" y="182"/>
                    <a:pt x="1643" y="99"/>
                    <a:pt x="1560" y="75"/>
                  </a:cubicBezTo>
                  <a:cubicBezTo>
                    <a:pt x="1209" y="58"/>
                    <a:pt x="852" y="1"/>
                    <a:pt x="49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41"/>
            <p:cNvSpPr/>
            <p:nvPr/>
          </p:nvSpPr>
          <p:spPr>
            <a:xfrm>
              <a:off x="3327275" y="1620750"/>
              <a:ext cx="40525" cy="21100"/>
            </a:xfrm>
            <a:custGeom>
              <a:avLst/>
              <a:gdLst/>
              <a:ahLst/>
              <a:cxnLst/>
              <a:rect l="l" t="t" r="r" b="b"/>
              <a:pathLst>
                <a:path w="1621" h="844" extrusionOk="0">
                  <a:moveTo>
                    <a:pt x="1542" y="1"/>
                  </a:moveTo>
                  <a:cubicBezTo>
                    <a:pt x="1535" y="1"/>
                    <a:pt x="1528" y="2"/>
                    <a:pt x="1521" y="5"/>
                  </a:cubicBezTo>
                  <a:cubicBezTo>
                    <a:pt x="1045" y="303"/>
                    <a:pt x="473" y="446"/>
                    <a:pt x="21" y="767"/>
                  </a:cubicBezTo>
                  <a:cubicBezTo>
                    <a:pt x="0" y="788"/>
                    <a:pt x="6" y="843"/>
                    <a:pt x="39" y="843"/>
                  </a:cubicBezTo>
                  <a:cubicBezTo>
                    <a:pt x="44" y="843"/>
                    <a:pt x="50" y="842"/>
                    <a:pt x="57" y="839"/>
                  </a:cubicBezTo>
                  <a:cubicBezTo>
                    <a:pt x="569" y="648"/>
                    <a:pt x="1104" y="398"/>
                    <a:pt x="1569" y="100"/>
                  </a:cubicBezTo>
                  <a:cubicBezTo>
                    <a:pt x="1621" y="69"/>
                    <a:pt x="1591" y="1"/>
                    <a:pt x="15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41"/>
            <p:cNvSpPr/>
            <p:nvPr/>
          </p:nvSpPr>
          <p:spPr>
            <a:xfrm>
              <a:off x="3264425" y="1599050"/>
              <a:ext cx="130525" cy="45975"/>
            </a:xfrm>
            <a:custGeom>
              <a:avLst/>
              <a:gdLst/>
              <a:ahLst/>
              <a:cxnLst/>
              <a:rect l="l" t="t" r="r" b="b"/>
              <a:pathLst>
                <a:path w="5221" h="1839" extrusionOk="0">
                  <a:moveTo>
                    <a:pt x="5149" y="1"/>
                  </a:moveTo>
                  <a:cubicBezTo>
                    <a:pt x="5143" y="1"/>
                    <a:pt x="5137" y="2"/>
                    <a:pt x="5130" y="4"/>
                  </a:cubicBezTo>
                  <a:cubicBezTo>
                    <a:pt x="4829" y="59"/>
                    <a:pt x="4528" y="68"/>
                    <a:pt x="4226" y="68"/>
                  </a:cubicBezTo>
                  <a:cubicBezTo>
                    <a:pt x="4067" y="68"/>
                    <a:pt x="3908" y="66"/>
                    <a:pt x="3749" y="66"/>
                  </a:cubicBezTo>
                  <a:cubicBezTo>
                    <a:pt x="3551" y="66"/>
                    <a:pt x="3353" y="70"/>
                    <a:pt x="3154" y="87"/>
                  </a:cubicBezTo>
                  <a:cubicBezTo>
                    <a:pt x="2713" y="135"/>
                    <a:pt x="2297" y="278"/>
                    <a:pt x="1892" y="444"/>
                  </a:cubicBezTo>
                  <a:cubicBezTo>
                    <a:pt x="1166" y="730"/>
                    <a:pt x="451" y="1040"/>
                    <a:pt x="35" y="1742"/>
                  </a:cubicBezTo>
                  <a:cubicBezTo>
                    <a:pt x="1" y="1793"/>
                    <a:pt x="39" y="1838"/>
                    <a:pt x="86" y="1838"/>
                  </a:cubicBezTo>
                  <a:cubicBezTo>
                    <a:pt x="105" y="1838"/>
                    <a:pt x="125" y="1831"/>
                    <a:pt x="142" y="1814"/>
                  </a:cubicBezTo>
                  <a:cubicBezTo>
                    <a:pt x="844" y="1230"/>
                    <a:pt x="1582" y="742"/>
                    <a:pt x="2452" y="444"/>
                  </a:cubicBezTo>
                  <a:cubicBezTo>
                    <a:pt x="3321" y="135"/>
                    <a:pt x="4261" y="302"/>
                    <a:pt x="5166" y="99"/>
                  </a:cubicBezTo>
                  <a:cubicBezTo>
                    <a:pt x="5220" y="99"/>
                    <a:pt x="5206" y="1"/>
                    <a:pt x="514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41"/>
            <p:cNvSpPr/>
            <p:nvPr/>
          </p:nvSpPr>
          <p:spPr>
            <a:xfrm>
              <a:off x="3267700" y="1596175"/>
              <a:ext cx="24400" cy="19500"/>
            </a:xfrm>
            <a:custGeom>
              <a:avLst/>
              <a:gdLst/>
              <a:ahLst/>
              <a:cxnLst/>
              <a:rect l="l" t="t" r="r" b="b"/>
              <a:pathLst>
                <a:path w="976" h="780" extrusionOk="0">
                  <a:moveTo>
                    <a:pt x="878" y="1"/>
                  </a:moveTo>
                  <a:cubicBezTo>
                    <a:pt x="867" y="1"/>
                    <a:pt x="856" y="4"/>
                    <a:pt x="844" y="12"/>
                  </a:cubicBezTo>
                  <a:cubicBezTo>
                    <a:pt x="666" y="83"/>
                    <a:pt x="487" y="190"/>
                    <a:pt x="320" y="298"/>
                  </a:cubicBezTo>
                  <a:cubicBezTo>
                    <a:pt x="177" y="417"/>
                    <a:pt x="82" y="512"/>
                    <a:pt x="11" y="690"/>
                  </a:cubicBezTo>
                  <a:cubicBezTo>
                    <a:pt x="1" y="731"/>
                    <a:pt x="33" y="779"/>
                    <a:pt x="72" y="779"/>
                  </a:cubicBezTo>
                  <a:cubicBezTo>
                    <a:pt x="79" y="779"/>
                    <a:pt x="87" y="778"/>
                    <a:pt x="94" y="774"/>
                  </a:cubicBezTo>
                  <a:cubicBezTo>
                    <a:pt x="392" y="595"/>
                    <a:pt x="606" y="309"/>
                    <a:pt x="916" y="131"/>
                  </a:cubicBezTo>
                  <a:cubicBezTo>
                    <a:pt x="976" y="91"/>
                    <a:pt x="935" y="1"/>
                    <a:pt x="8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41"/>
            <p:cNvSpPr/>
            <p:nvPr/>
          </p:nvSpPr>
          <p:spPr>
            <a:xfrm>
              <a:off x="3364775" y="1631200"/>
              <a:ext cx="83875" cy="32000"/>
            </a:xfrm>
            <a:custGeom>
              <a:avLst/>
              <a:gdLst/>
              <a:ahLst/>
              <a:cxnLst/>
              <a:rect l="l" t="t" r="r" b="b"/>
              <a:pathLst>
                <a:path w="3355" h="1280" extrusionOk="0">
                  <a:moveTo>
                    <a:pt x="2388" y="0"/>
                  </a:moveTo>
                  <a:cubicBezTo>
                    <a:pt x="1496" y="0"/>
                    <a:pt x="517" y="473"/>
                    <a:pt x="45" y="1159"/>
                  </a:cubicBezTo>
                  <a:cubicBezTo>
                    <a:pt x="1" y="1214"/>
                    <a:pt x="59" y="1279"/>
                    <a:pt x="115" y="1279"/>
                  </a:cubicBezTo>
                  <a:cubicBezTo>
                    <a:pt x="119" y="1279"/>
                    <a:pt x="124" y="1279"/>
                    <a:pt x="128" y="1278"/>
                  </a:cubicBezTo>
                  <a:cubicBezTo>
                    <a:pt x="616" y="1111"/>
                    <a:pt x="1033" y="778"/>
                    <a:pt x="1533" y="623"/>
                  </a:cubicBezTo>
                  <a:cubicBezTo>
                    <a:pt x="2081" y="444"/>
                    <a:pt x="2605" y="421"/>
                    <a:pt x="3164" y="409"/>
                  </a:cubicBezTo>
                  <a:cubicBezTo>
                    <a:pt x="3283" y="409"/>
                    <a:pt x="3355" y="230"/>
                    <a:pt x="3236" y="170"/>
                  </a:cubicBezTo>
                  <a:cubicBezTo>
                    <a:pt x="2978" y="54"/>
                    <a:pt x="2688" y="0"/>
                    <a:pt x="238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41"/>
            <p:cNvSpPr/>
            <p:nvPr/>
          </p:nvSpPr>
          <p:spPr>
            <a:xfrm>
              <a:off x="3409775" y="1650500"/>
              <a:ext cx="35300" cy="10675"/>
            </a:xfrm>
            <a:custGeom>
              <a:avLst/>
              <a:gdLst/>
              <a:ahLst/>
              <a:cxnLst/>
              <a:rect l="l" t="t" r="r" b="b"/>
              <a:pathLst>
                <a:path w="1412" h="427" extrusionOk="0">
                  <a:moveTo>
                    <a:pt x="992" y="1"/>
                  </a:moveTo>
                  <a:cubicBezTo>
                    <a:pt x="649" y="1"/>
                    <a:pt x="309" y="117"/>
                    <a:pt x="43" y="339"/>
                  </a:cubicBezTo>
                  <a:cubicBezTo>
                    <a:pt x="1" y="360"/>
                    <a:pt x="32" y="427"/>
                    <a:pt x="81" y="427"/>
                  </a:cubicBezTo>
                  <a:cubicBezTo>
                    <a:pt x="88" y="427"/>
                    <a:pt x="95" y="425"/>
                    <a:pt x="102" y="422"/>
                  </a:cubicBezTo>
                  <a:cubicBezTo>
                    <a:pt x="451" y="313"/>
                    <a:pt x="734" y="153"/>
                    <a:pt x="1089" y="153"/>
                  </a:cubicBezTo>
                  <a:cubicBezTo>
                    <a:pt x="1158" y="153"/>
                    <a:pt x="1229" y="159"/>
                    <a:pt x="1305" y="172"/>
                  </a:cubicBezTo>
                  <a:cubicBezTo>
                    <a:pt x="1376" y="172"/>
                    <a:pt x="1412" y="53"/>
                    <a:pt x="1341" y="41"/>
                  </a:cubicBezTo>
                  <a:cubicBezTo>
                    <a:pt x="1226" y="14"/>
                    <a:pt x="1109" y="1"/>
                    <a:pt x="9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41"/>
            <p:cNvSpPr/>
            <p:nvPr/>
          </p:nvSpPr>
          <p:spPr>
            <a:xfrm>
              <a:off x="3419525" y="1667000"/>
              <a:ext cx="24075" cy="12700"/>
            </a:xfrm>
            <a:custGeom>
              <a:avLst/>
              <a:gdLst/>
              <a:ahLst/>
              <a:cxnLst/>
              <a:rect l="l" t="t" r="r" b="b"/>
              <a:pathLst>
                <a:path w="963" h="508" extrusionOk="0">
                  <a:moveTo>
                    <a:pt x="867" y="1"/>
                  </a:moveTo>
                  <a:cubicBezTo>
                    <a:pt x="570" y="1"/>
                    <a:pt x="129" y="143"/>
                    <a:pt x="10" y="441"/>
                  </a:cubicBezTo>
                  <a:cubicBezTo>
                    <a:pt x="0" y="470"/>
                    <a:pt x="38" y="507"/>
                    <a:pt x="65" y="507"/>
                  </a:cubicBezTo>
                  <a:cubicBezTo>
                    <a:pt x="71" y="507"/>
                    <a:pt x="77" y="505"/>
                    <a:pt x="81" y="501"/>
                  </a:cubicBezTo>
                  <a:cubicBezTo>
                    <a:pt x="200" y="417"/>
                    <a:pt x="308" y="298"/>
                    <a:pt x="439" y="239"/>
                  </a:cubicBezTo>
                  <a:cubicBezTo>
                    <a:pt x="570" y="179"/>
                    <a:pt x="724" y="155"/>
                    <a:pt x="867" y="155"/>
                  </a:cubicBezTo>
                  <a:cubicBezTo>
                    <a:pt x="962" y="155"/>
                    <a:pt x="962" y="1"/>
                    <a:pt x="8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41"/>
            <p:cNvSpPr/>
            <p:nvPr/>
          </p:nvSpPr>
          <p:spPr>
            <a:xfrm>
              <a:off x="3429875" y="1682725"/>
              <a:ext cx="23750" cy="24175"/>
            </a:xfrm>
            <a:custGeom>
              <a:avLst/>
              <a:gdLst/>
              <a:ahLst/>
              <a:cxnLst/>
              <a:rect l="l" t="t" r="r" b="b"/>
              <a:pathLst>
                <a:path w="950" h="967" extrusionOk="0">
                  <a:moveTo>
                    <a:pt x="829" y="1"/>
                  </a:moveTo>
                  <a:cubicBezTo>
                    <a:pt x="799" y="1"/>
                    <a:pt x="770" y="16"/>
                    <a:pt x="751" y="50"/>
                  </a:cubicBezTo>
                  <a:cubicBezTo>
                    <a:pt x="656" y="205"/>
                    <a:pt x="501" y="348"/>
                    <a:pt x="358" y="479"/>
                  </a:cubicBezTo>
                  <a:cubicBezTo>
                    <a:pt x="239" y="586"/>
                    <a:pt x="36" y="705"/>
                    <a:pt x="13" y="884"/>
                  </a:cubicBezTo>
                  <a:cubicBezTo>
                    <a:pt x="1" y="943"/>
                    <a:pt x="36" y="967"/>
                    <a:pt x="96" y="967"/>
                  </a:cubicBezTo>
                  <a:cubicBezTo>
                    <a:pt x="275" y="943"/>
                    <a:pt x="441" y="741"/>
                    <a:pt x="572" y="622"/>
                  </a:cubicBezTo>
                  <a:cubicBezTo>
                    <a:pt x="727" y="491"/>
                    <a:pt x="846" y="324"/>
                    <a:pt x="918" y="145"/>
                  </a:cubicBezTo>
                  <a:cubicBezTo>
                    <a:pt x="950" y="65"/>
                    <a:pt x="889" y="1"/>
                    <a:pt x="8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41"/>
            <p:cNvSpPr/>
            <p:nvPr/>
          </p:nvSpPr>
          <p:spPr>
            <a:xfrm>
              <a:off x="3455925" y="1707175"/>
              <a:ext cx="5825" cy="5925"/>
            </a:xfrm>
            <a:custGeom>
              <a:avLst/>
              <a:gdLst/>
              <a:ahLst/>
              <a:cxnLst/>
              <a:rect l="l" t="t" r="r" b="b"/>
              <a:pathLst>
                <a:path w="233" h="237" extrusionOk="0">
                  <a:moveTo>
                    <a:pt x="112" y="1"/>
                  </a:moveTo>
                  <a:cubicBezTo>
                    <a:pt x="54" y="1"/>
                    <a:pt x="1" y="37"/>
                    <a:pt x="30" y="108"/>
                  </a:cubicBezTo>
                  <a:cubicBezTo>
                    <a:pt x="42" y="156"/>
                    <a:pt x="42" y="203"/>
                    <a:pt x="90" y="227"/>
                  </a:cubicBezTo>
                  <a:cubicBezTo>
                    <a:pt x="96" y="233"/>
                    <a:pt x="111" y="236"/>
                    <a:pt x="126" y="236"/>
                  </a:cubicBezTo>
                  <a:cubicBezTo>
                    <a:pt x="140" y="236"/>
                    <a:pt x="155" y="233"/>
                    <a:pt x="161" y="227"/>
                  </a:cubicBezTo>
                  <a:cubicBezTo>
                    <a:pt x="185" y="203"/>
                    <a:pt x="209" y="156"/>
                    <a:pt x="221" y="108"/>
                  </a:cubicBezTo>
                  <a:cubicBezTo>
                    <a:pt x="233" y="37"/>
                    <a:pt x="170" y="1"/>
                    <a:pt x="1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41"/>
            <p:cNvSpPr/>
            <p:nvPr/>
          </p:nvSpPr>
          <p:spPr>
            <a:xfrm>
              <a:off x="3402650" y="1651150"/>
              <a:ext cx="41075" cy="21050"/>
            </a:xfrm>
            <a:custGeom>
              <a:avLst/>
              <a:gdLst/>
              <a:ahLst/>
              <a:cxnLst/>
              <a:rect l="l" t="t" r="r" b="b"/>
              <a:pathLst>
                <a:path w="1643" h="842" extrusionOk="0">
                  <a:moveTo>
                    <a:pt x="1563" y="1"/>
                  </a:moveTo>
                  <a:cubicBezTo>
                    <a:pt x="1556" y="1"/>
                    <a:pt x="1549" y="2"/>
                    <a:pt x="1542" y="4"/>
                  </a:cubicBezTo>
                  <a:cubicBezTo>
                    <a:pt x="1292" y="27"/>
                    <a:pt x="1054" y="99"/>
                    <a:pt x="816" y="218"/>
                  </a:cubicBezTo>
                  <a:cubicBezTo>
                    <a:pt x="554" y="361"/>
                    <a:pt x="232" y="492"/>
                    <a:pt x="42" y="718"/>
                  </a:cubicBezTo>
                  <a:cubicBezTo>
                    <a:pt x="0" y="770"/>
                    <a:pt x="32" y="841"/>
                    <a:pt x="89" y="841"/>
                  </a:cubicBezTo>
                  <a:cubicBezTo>
                    <a:pt x="97" y="841"/>
                    <a:pt x="105" y="840"/>
                    <a:pt x="113" y="837"/>
                  </a:cubicBezTo>
                  <a:cubicBezTo>
                    <a:pt x="637" y="694"/>
                    <a:pt x="1042" y="277"/>
                    <a:pt x="1566" y="134"/>
                  </a:cubicBezTo>
                  <a:cubicBezTo>
                    <a:pt x="1643" y="124"/>
                    <a:pt x="1639" y="1"/>
                    <a:pt x="156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41"/>
            <p:cNvSpPr/>
            <p:nvPr/>
          </p:nvSpPr>
          <p:spPr>
            <a:xfrm>
              <a:off x="3371425" y="1637125"/>
              <a:ext cx="31725" cy="16775"/>
            </a:xfrm>
            <a:custGeom>
              <a:avLst/>
              <a:gdLst/>
              <a:ahLst/>
              <a:cxnLst/>
              <a:rect l="l" t="t" r="r" b="b"/>
              <a:pathLst>
                <a:path w="1269" h="671" extrusionOk="0">
                  <a:moveTo>
                    <a:pt x="1120" y="0"/>
                  </a:moveTo>
                  <a:cubicBezTo>
                    <a:pt x="1110" y="0"/>
                    <a:pt x="1099" y="2"/>
                    <a:pt x="1089" y="5"/>
                  </a:cubicBezTo>
                  <a:cubicBezTo>
                    <a:pt x="708" y="172"/>
                    <a:pt x="291" y="279"/>
                    <a:pt x="29" y="588"/>
                  </a:cubicBezTo>
                  <a:cubicBezTo>
                    <a:pt x="1" y="626"/>
                    <a:pt x="24" y="671"/>
                    <a:pt x="59" y="671"/>
                  </a:cubicBezTo>
                  <a:cubicBezTo>
                    <a:pt x="68" y="671"/>
                    <a:pt x="78" y="667"/>
                    <a:pt x="88" y="660"/>
                  </a:cubicBezTo>
                  <a:cubicBezTo>
                    <a:pt x="446" y="469"/>
                    <a:pt x="803" y="338"/>
                    <a:pt x="1160" y="172"/>
                  </a:cubicBezTo>
                  <a:cubicBezTo>
                    <a:pt x="1268" y="150"/>
                    <a:pt x="1219" y="0"/>
                    <a:pt x="1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41"/>
            <p:cNvSpPr/>
            <p:nvPr/>
          </p:nvSpPr>
          <p:spPr>
            <a:xfrm>
              <a:off x="3369750" y="1618400"/>
              <a:ext cx="39175" cy="7850"/>
            </a:xfrm>
            <a:custGeom>
              <a:avLst/>
              <a:gdLst/>
              <a:ahLst/>
              <a:cxnLst/>
              <a:rect l="l" t="t" r="r" b="b"/>
              <a:pathLst>
                <a:path w="1567" h="314" extrusionOk="0">
                  <a:moveTo>
                    <a:pt x="1307" y="1"/>
                  </a:moveTo>
                  <a:cubicBezTo>
                    <a:pt x="1169" y="1"/>
                    <a:pt x="1031" y="23"/>
                    <a:pt x="882" y="40"/>
                  </a:cubicBezTo>
                  <a:cubicBezTo>
                    <a:pt x="596" y="87"/>
                    <a:pt x="334" y="123"/>
                    <a:pt x="60" y="194"/>
                  </a:cubicBezTo>
                  <a:cubicBezTo>
                    <a:pt x="24" y="206"/>
                    <a:pt x="1" y="278"/>
                    <a:pt x="60" y="290"/>
                  </a:cubicBezTo>
                  <a:cubicBezTo>
                    <a:pt x="134" y="306"/>
                    <a:pt x="207" y="313"/>
                    <a:pt x="281" y="313"/>
                  </a:cubicBezTo>
                  <a:cubicBezTo>
                    <a:pt x="637" y="313"/>
                    <a:pt x="988" y="151"/>
                    <a:pt x="1345" y="151"/>
                  </a:cubicBezTo>
                  <a:cubicBezTo>
                    <a:pt x="1389" y="151"/>
                    <a:pt x="1433" y="153"/>
                    <a:pt x="1477" y="159"/>
                  </a:cubicBezTo>
                  <a:cubicBezTo>
                    <a:pt x="1482" y="160"/>
                    <a:pt x="1487" y="161"/>
                    <a:pt x="1492" y="161"/>
                  </a:cubicBezTo>
                  <a:cubicBezTo>
                    <a:pt x="1551" y="161"/>
                    <a:pt x="1566" y="27"/>
                    <a:pt x="1489" y="16"/>
                  </a:cubicBezTo>
                  <a:cubicBezTo>
                    <a:pt x="1427" y="5"/>
                    <a:pt x="1367" y="1"/>
                    <a:pt x="13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41"/>
            <p:cNvSpPr/>
            <p:nvPr/>
          </p:nvSpPr>
          <p:spPr>
            <a:xfrm>
              <a:off x="3397425" y="1613475"/>
              <a:ext cx="24350" cy="9800"/>
            </a:xfrm>
            <a:custGeom>
              <a:avLst/>
              <a:gdLst/>
              <a:ahLst/>
              <a:cxnLst/>
              <a:rect l="l" t="t" r="r" b="b"/>
              <a:pathLst>
                <a:path w="974" h="392" extrusionOk="0">
                  <a:moveTo>
                    <a:pt x="842" y="18"/>
                  </a:moveTo>
                  <a:cubicBezTo>
                    <a:pt x="842" y="18"/>
                    <a:pt x="841" y="19"/>
                    <a:pt x="839" y="23"/>
                  </a:cubicBezTo>
                  <a:lnTo>
                    <a:pt x="839" y="23"/>
                  </a:lnTo>
                  <a:cubicBezTo>
                    <a:pt x="842" y="21"/>
                    <a:pt x="843" y="18"/>
                    <a:pt x="842" y="18"/>
                  </a:cubicBezTo>
                  <a:close/>
                  <a:moveTo>
                    <a:pt x="894" y="1"/>
                  </a:moveTo>
                  <a:cubicBezTo>
                    <a:pt x="872" y="1"/>
                    <a:pt x="851" y="10"/>
                    <a:pt x="834" y="34"/>
                  </a:cubicBezTo>
                  <a:cubicBezTo>
                    <a:pt x="836" y="29"/>
                    <a:pt x="838" y="25"/>
                    <a:pt x="839" y="23"/>
                  </a:cubicBezTo>
                  <a:lnTo>
                    <a:pt x="839" y="23"/>
                  </a:lnTo>
                  <a:cubicBezTo>
                    <a:pt x="837" y="24"/>
                    <a:pt x="835" y="25"/>
                    <a:pt x="832" y="25"/>
                  </a:cubicBezTo>
                  <a:cubicBezTo>
                    <a:pt x="829" y="25"/>
                    <a:pt x="826" y="24"/>
                    <a:pt x="822" y="22"/>
                  </a:cubicBezTo>
                  <a:lnTo>
                    <a:pt x="727" y="22"/>
                  </a:lnTo>
                  <a:cubicBezTo>
                    <a:pt x="656" y="34"/>
                    <a:pt x="584" y="58"/>
                    <a:pt x="501" y="82"/>
                  </a:cubicBezTo>
                  <a:cubicBezTo>
                    <a:pt x="346" y="117"/>
                    <a:pt x="180" y="165"/>
                    <a:pt x="49" y="272"/>
                  </a:cubicBezTo>
                  <a:cubicBezTo>
                    <a:pt x="1" y="320"/>
                    <a:pt x="49" y="391"/>
                    <a:pt x="84" y="391"/>
                  </a:cubicBezTo>
                  <a:cubicBezTo>
                    <a:pt x="299" y="391"/>
                    <a:pt x="501" y="332"/>
                    <a:pt x="703" y="260"/>
                  </a:cubicBezTo>
                  <a:cubicBezTo>
                    <a:pt x="775" y="225"/>
                    <a:pt x="953" y="165"/>
                    <a:pt x="965" y="58"/>
                  </a:cubicBezTo>
                  <a:cubicBezTo>
                    <a:pt x="973" y="34"/>
                    <a:pt x="935" y="1"/>
                    <a:pt x="8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41"/>
            <p:cNvSpPr/>
            <p:nvPr/>
          </p:nvSpPr>
          <p:spPr>
            <a:xfrm>
              <a:off x="3356050" y="1585475"/>
              <a:ext cx="104325" cy="106650"/>
            </a:xfrm>
            <a:custGeom>
              <a:avLst/>
              <a:gdLst/>
              <a:ahLst/>
              <a:cxnLst/>
              <a:rect l="l" t="t" r="r" b="b"/>
              <a:pathLst>
                <a:path w="4173" h="4266" extrusionOk="0">
                  <a:moveTo>
                    <a:pt x="444" y="1"/>
                  </a:moveTo>
                  <a:cubicBezTo>
                    <a:pt x="314" y="1"/>
                    <a:pt x="185" y="22"/>
                    <a:pt x="61" y="71"/>
                  </a:cubicBezTo>
                  <a:cubicBezTo>
                    <a:pt x="1" y="83"/>
                    <a:pt x="1" y="154"/>
                    <a:pt x="61" y="190"/>
                  </a:cubicBezTo>
                  <a:cubicBezTo>
                    <a:pt x="549" y="380"/>
                    <a:pt x="1025" y="404"/>
                    <a:pt x="1489" y="726"/>
                  </a:cubicBezTo>
                  <a:cubicBezTo>
                    <a:pt x="1906" y="999"/>
                    <a:pt x="2263" y="1345"/>
                    <a:pt x="2597" y="1738"/>
                  </a:cubicBezTo>
                  <a:cubicBezTo>
                    <a:pt x="3216" y="2476"/>
                    <a:pt x="3692" y="3345"/>
                    <a:pt x="4061" y="4238"/>
                  </a:cubicBezTo>
                  <a:cubicBezTo>
                    <a:pt x="4069" y="4257"/>
                    <a:pt x="4084" y="4265"/>
                    <a:pt x="4100" y="4265"/>
                  </a:cubicBezTo>
                  <a:cubicBezTo>
                    <a:pt x="4134" y="4265"/>
                    <a:pt x="4172" y="4230"/>
                    <a:pt x="4156" y="4190"/>
                  </a:cubicBezTo>
                  <a:cubicBezTo>
                    <a:pt x="3763" y="3178"/>
                    <a:pt x="3251" y="2178"/>
                    <a:pt x="2549" y="1345"/>
                  </a:cubicBezTo>
                  <a:cubicBezTo>
                    <a:pt x="2098" y="822"/>
                    <a:pt x="1243" y="1"/>
                    <a:pt x="4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41"/>
            <p:cNvSpPr/>
            <p:nvPr/>
          </p:nvSpPr>
          <p:spPr>
            <a:xfrm>
              <a:off x="3335525" y="1588750"/>
              <a:ext cx="117000" cy="120700"/>
            </a:xfrm>
            <a:custGeom>
              <a:avLst/>
              <a:gdLst/>
              <a:ahLst/>
              <a:cxnLst/>
              <a:rect l="l" t="t" r="r" b="b"/>
              <a:pathLst>
                <a:path w="4680" h="4828" extrusionOk="0">
                  <a:moveTo>
                    <a:pt x="320" y="1"/>
                  </a:moveTo>
                  <a:cubicBezTo>
                    <a:pt x="260" y="1"/>
                    <a:pt x="202" y="4"/>
                    <a:pt x="143" y="11"/>
                  </a:cubicBezTo>
                  <a:cubicBezTo>
                    <a:pt x="60" y="23"/>
                    <a:pt x="0" y="130"/>
                    <a:pt x="96" y="178"/>
                  </a:cubicBezTo>
                  <a:cubicBezTo>
                    <a:pt x="501" y="416"/>
                    <a:pt x="953" y="511"/>
                    <a:pt x="1370" y="737"/>
                  </a:cubicBezTo>
                  <a:cubicBezTo>
                    <a:pt x="1905" y="1023"/>
                    <a:pt x="2406" y="1368"/>
                    <a:pt x="2846" y="1761"/>
                  </a:cubicBezTo>
                  <a:cubicBezTo>
                    <a:pt x="3715" y="2535"/>
                    <a:pt x="4501" y="3571"/>
                    <a:pt x="4525" y="4774"/>
                  </a:cubicBezTo>
                  <a:cubicBezTo>
                    <a:pt x="4537" y="4809"/>
                    <a:pt x="4572" y="4827"/>
                    <a:pt x="4605" y="4827"/>
                  </a:cubicBezTo>
                  <a:cubicBezTo>
                    <a:pt x="4638" y="4827"/>
                    <a:pt x="4668" y="4809"/>
                    <a:pt x="4668" y="4774"/>
                  </a:cubicBezTo>
                  <a:cubicBezTo>
                    <a:pt x="4680" y="3595"/>
                    <a:pt x="3977" y="2535"/>
                    <a:pt x="3191" y="1726"/>
                  </a:cubicBezTo>
                  <a:cubicBezTo>
                    <a:pt x="2527" y="1050"/>
                    <a:pt x="1361" y="1"/>
                    <a:pt x="3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41"/>
            <p:cNvSpPr/>
            <p:nvPr/>
          </p:nvSpPr>
          <p:spPr>
            <a:xfrm>
              <a:off x="3320950" y="1606800"/>
              <a:ext cx="98325" cy="72325"/>
            </a:xfrm>
            <a:custGeom>
              <a:avLst/>
              <a:gdLst/>
              <a:ahLst/>
              <a:cxnLst/>
              <a:rect l="l" t="t" r="r" b="b"/>
              <a:pathLst>
                <a:path w="3933" h="2893" extrusionOk="0">
                  <a:moveTo>
                    <a:pt x="140" y="1"/>
                  </a:moveTo>
                  <a:cubicBezTo>
                    <a:pt x="105" y="1"/>
                    <a:pt x="70" y="2"/>
                    <a:pt x="36" y="3"/>
                  </a:cubicBezTo>
                  <a:cubicBezTo>
                    <a:pt x="0" y="3"/>
                    <a:pt x="0" y="27"/>
                    <a:pt x="36" y="51"/>
                  </a:cubicBezTo>
                  <a:cubicBezTo>
                    <a:pt x="1357" y="349"/>
                    <a:pt x="3536" y="1337"/>
                    <a:pt x="3786" y="2849"/>
                  </a:cubicBezTo>
                  <a:cubicBezTo>
                    <a:pt x="3786" y="2880"/>
                    <a:pt x="3807" y="2893"/>
                    <a:pt x="3832" y="2893"/>
                  </a:cubicBezTo>
                  <a:cubicBezTo>
                    <a:pt x="3876" y="2893"/>
                    <a:pt x="3932" y="2854"/>
                    <a:pt x="3917" y="2801"/>
                  </a:cubicBezTo>
                  <a:cubicBezTo>
                    <a:pt x="3627" y="1396"/>
                    <a:pt x="1567" y="1"/>
                    <a:pt x="1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41"/>
            <p:cNvSpPr/>
            <p:nvPr/>
          </p:nvSpPr>
          <p:spPr>
            <a:xfrm>
              <a:off x="3301300" y="1561600"/>
              <a:ext cx="85925" cy="50400"/>
            </a:xfrm>
            <a:custGeom>
              <a:avLst/>
              <a:gdLst/>
              <a:ahLst/>
              <a:cxnLst/>
              <a:rect l="l" t="t" r="r" b="b"/>
              <a:pathLst>
                <a:path w="3437" h="2016" extrusionOk="0">
                  <a:moveTo>
                    <a:pt x="363" y="0"/>
                  </a:moveTo>
                  <a:cubicBezTo>
                    <a:pt x="267" y="0"/>
                    <a:pt x="174" y="5"/>
                    <a:pt x="84" y="14"/>
                  </a:cubicBezTo>
                  <a:cubicBezTo>
                    <a:pt x="24" y="14"/>
                    <a:pt x="0" y="97"/>
                    <a:pt x="60" y="109"/>
                  </a:cubicBezTo>
                  <a:cubicBezTo>
                    <a:pt x="1179" y="359"/>
                    <a:pt x="2965" y="645"/>
                    <a:pt x="3274" y="1954"/>
                  </a:cubicBezTo>
                  <a:cubicBezTo>
                    <a:pt x="3284" y="1997"/>
                    <a:pt x="3313" y="2016"/>
                    <a:pt x="3343" y="2016"/>
                  </a:cubicBezTo>
                  <a:cubicBezTo>
                    <a:pt x="3388" y="2016"/>
                    <a:pt x="3436" y="1976"/>
                    <a:pt x="3429" y="1919"/>
                  </a:cubicBezTo>
                  <a:cubicBezTo>
                    <a:pt x="3154" y="684"/>
                    <a:pt x="1561" y="0"/>
                    <a:pt x="36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41"/>
            <p:cNvSpPr/>
            <p:nvPr/>
          </p:nvSpPr>
          <p:spPr>
            <a:xfrm>
              <a:off x="3290875" y="1578175"/>
              <a:ext cx="74150" cy="23600"/>
            </a:xfrm>
            <a:custGeom>
              <a:avLst/>
              <a:gdLst/>
              <a:ahLst/>
              <a:cxnLst/>
              <a:rect l="l" t="t" r="r" b="b"/>
              <a:pathLst>
                <a:path w="2966" h="944" extrusionOk="0">
                  <a:moveTo>
                    <a:pt x="787" y="0"/>
                  </a:moveTo>
                  <a:cubicBezTo>
                    <a:pt x="531" y="0"/>
                    <a:pt x="277" y="55"/>
                    <a:pt x="36" y="184"/>
                  </a:cubicBezTo>
                  <a:cubicBezTo>
                    <a:pt x="1" y="196"/>
                    <a:pt x="24" y="244"/>
                    <a:pt x="48" y="244"/>
                  </a:cubicBezTo>
                  <a:cubicBezTo>
                    <a:pt x="157" y="233"/>
                    <a:pt x="265" y="228"/>
                    <a:pt x="372" y="228"/>
                  </a:cubicBezTo>
                  <a:cubicBezTo>
                    <a:pt x="1255" y="228"/>
                    <a:pt x="2064" y="562"/>
                    <a:pt x="2882" y="934"/>
                  </a:cubicBezTo>
                  <a:cubicBezTo>
                    <a:pt x="2893" y="941"/>
                    <a:pt x="2904" y="944"/>
                    <a:pt x="2913" y="944"/>
                  </a:cubicBezTo>
                  <a:cubicBezTo>
                    <a:pt x="2952" y="944"/>
                    <a:pt x="2966" y="892"/>
                    <a:pt x="2918" y="863"/>
                  </a:cubicBezTo>
                  <a:cubicBezTo>
                    <a:pt x="2331" y="471"/>
                    <a:pt x="1544" y="0"/>
                    <a:pt x="7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41"/>
            <p:cNvSpPr/>
            <p:nvPr/>
          </p:nvSpPr>
          <p:spPr>
            <a:xfrm>
              <a:off x="3257250" y="1590575"/>
              <a:ext cx="90650" cy="24425"/>
            </a:xfrm>
            <a:custGeom>
              <a:avLst/>
              <a:gdLst/>
              <a:ahLst/>
              <a:cxnLst/>
              <a:rect l="l" t="t" r="r" b="b"/>
              <a:pathLst>
                <a:path w="3626" h="977" extrusionOk="0">
                  <a:moveTo>
                    <a:pt x="915" y="0"/>
                  </a:moveTo>
                  <a:cubicBezTo>
                    <a:pt x="622" y="0"/>
                    <a:pt x="328" y="33"/>
                    <a:pt x="36" y="105"/>
                  </a:cubicBezTo>
                  <a:cubicBezTo>
                    <a:pt x="0" y="117"/>
                    <a:pt x="12" y="176"/>
                    <a:pt x="60" y="176"/>
                  </a:cubicBezTo>
                  <a:cubicBezTo>
                    <a:pt x="183" y="169"/>
                    <a:pt x="307" y="165"/>
                    <a:pt x="430" y="165"/>
                  </a:cubicBezTo>
                  <a:cubicBezTo>
                    <a:pt x="1489" y="165"/>
                    <a:pt x="2514" y="439"/>
                    <a:pt x="3453" y="962"/>
                  </a:cubicBezTo>
                  <a:cubicBezTo>
                    <a:pt x="3469" y="972"/>
                    <a:pt x="3485" y="976"/>
                    <a:pt x="3500" y="976"/>
                  </a:cubicBezTo>
                  <a:cubicBezTo>
                    <a:pt x="3574" y="976"/>
                    <a:pt x="3626" y="869"/>
                    <a:pt x="3536" y="819"/>
                  </a:cubicBezTo>
                  <a:cubicBezTo>
                    <a:pt x="2758" y="331"/>
                    <a:pt x="1843" y="0"/>
                    <a:pt x="9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41"/>
            <p:cNvSpPr/>
            <p:nvPr/>
          </p:nvSpPr>
          <p:spPr>
            <a:xfrm>
              <a:off x="3228975" y="1584125"/>
              <a:ext cx="94100" cy="16625"/>
            </a:xfrm>
            <a:custGeom>
              <a:avLst/>
              <a:gdLst/>
              <a:ahLst/>
              <a:cxnLst/>
              <a:rect l="l" t="t" r="r" b="b"/>
              <a:pathLst>
                <a:path w="3764" h="665" extrusionOk="0">
                  <a:moveTo>
                    <a:pt x="1317" y="0"/>
                  </a:moveTo>
                  <a:cubicBezTo>
                    <a:pt x="877" y="0"/>
                    <a:pt x="449" y="63"/>
                    <a:pt x="60" y="220"/>
                  </a:cubicBezTo>
                  <a:cubicBezTo>
                    <a:pt x="0" y="256"/>
                    <a:pt x="0" y="327"/>
                    <a:pt x="71" y="339"/>
                  </a:cubicBezTo>
                  <a:cubicBezTo>
                    <a:pt x="1274" y="434"/>
                    <a:pt x="2393" y="315"/>
                    <a:pt x="3584" y="660"/>
                  </a:cubicBezTo>
                  <a:cubicBezTo>
                    <a:pt x="3594" y="663"/>
                    <a:pt x="3604" y="665"/>
                    <a:pt x="3614" y="665"/>
                  </a:cubicBezTo>
                  <a:cubicBezTo>
                    <a:pt x="3723" y="665"/>
                    <a:pt x="3764" y="490"/>
                    <a:pt x="3643" y="446"/>
                  </a:cubicBezTo>
                  <a:cubicBezTo>
                    <a:pt x="2945" y="208"/>
                    <a:pt x="2113" y="0"/>
                    <a:pt x="13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41"/>
            <p:cNvSpPr/>
            <p:nvPr/>
          </p:nvSpPr>
          <p:spPr>
            <a:xfrm>
              <a:off x="3235800" y="1574725"/>
              <a:ext cx="28300" cy="7400"/>
            </a:xfrm>
            <a:custGeom>
              <a:avLst/>
              <a:gdLst/>
              <a:ahLst/>
              <a:cxnLst/>
              <a:rect l="l" t="t" r="r" b="b"/>
              <a:pathLst>
                <a:path w="1132" h="296" extrusionOk="0">
                  <a:moveTo>
                    <a:pt x="977" y="1"/>
                  </a:moveTo>
                  <a:cubicBezTo>
                    <a:pt x="810" y="1"/>
                    <a:pt x="644" y="1"/>
                    <a:pt x="477" y="24"/>
                  </a:cubicBezTo>
                  <a:cubicBezTo>
                    <a:pt x="334" y="36"/>
                    <a:pt x="179" y="36"/>
                    <a:pt x="60" y="120"/>
                  </a:cubicBezTo>
                  <a:cubicBezTo>
                    <a:pt x="1" y="167"/>
                    <a:pt x="1" y="251"/>
                    <a:pt x="84" y="274"/>
                  </a:cubicBezTo>
                  <a:cubicBezTo>
                    <a:pt x="128" y="290"/>
                    <a:pt x="173" y="296"/>
                    <a:pt x="219" y="296"/>
                  </a:cubicBezTo>
                  <a:cubicBezTo>
                    <a:pt x="310" y="296"/>
                    <a:pt x="406" y="274"/>
                    <a:pt x="501" y="274"/>
                  </a:cubicBezTo>
                  <a:cubicBezTo>
                    <a:pt x="644" y="251"/>
                    <a:pt x="810" y="251"/>
                    <a:pt x="953" y="251"/>
                  </a:cubicBezTo>
                  <a:cubicBezTo>
                    <a:pt x="1132" y="239"/>
                    <a:pt x="1132" y="1"/>
                    <a:pt x="9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41"/>
            <p:cNvSpPr/>
            <p:nvPr/>
          </p:nvSpPr>
          <p:spPr>
            <a:xfrm>
              <a:off x="3301300" y="1623250"/>
              <a:ext cx="90325" cy="53675"/>
            </a:xfrm>
            <a:custGeom>
              <a:avLst/>
              <a:gdLst/>
              <a:ahLst/>
              <a:cxnLst/>
              <a:rect l="l" t="t" r="r" b="b"/>
              <a:pathLst>
                <a:path w="3613" h="2147" extrusionOk="0">
                  <a:moveTo>
                    <a:pt x="131" y="0"/>
                  </a:moveTo>
                  <a:cubicBezTo>
                    <a:pt x="123" y="0"/>
                    <a:pt x="115" y="0"/>
                    <a:pt x="107" y="0"/>
                  </a:cubicBezTo>
                  <a:cubicBezTo>
                    <a:pt x="48" y="0"/>
                    <a:pt x="0" y="96"/>
                    <a:pt x="84" y="119"/>
                  </a:cubicBezTo>
                  <a:cubicBezTo>
                    <a:pt x="1334" y="655"/>
                    <a:pt x="2620" y="1036"/>
                    <a:pt x="3513" y="2132"/>
                  </a:cubicBezTo>
                  <a:cubicBezTo>
                    <a:pt x="3526" y="2142"/>
                    <a:pt x="3541" y="2146"/>
                    <a:pt x="3554" y="2146"/>
                  </a:cubicBezTo>
                  <a:cubicBezTo>
                    <a:pt x="3587" y="2146"/>
                    <a:pt x="3613" y="2118"/>
                    <a:pt x="3596" y="2084"/>
                  </a:cubicBezTo>
                  <a:cubicBezTo>
                    <a:pt x="2969" y="972"/>
                    <a:pt x="1436" y="0"/>
                    <a:pt x="13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41"/>
            <p:cNvSpPr/>
            <p:nvPr/>
          </p:nvSpPr>
          <p:spPr>
            <a:xfrm>
              <a:off x="3242650" y="1619900"/>
              <a:ext cx="25325" cy="4650"/>
            </a:xfrm>
            <a:custGeom>
              <a:avLst/>
              <a:gdLst/>
              <a:ahLst/>
              <a:cxnLst/>
              <a:rect l="l" t="t" r="r" b="b"/>
              <a:pathLst>
                <a:path w="1013" h="186" extrusionOk="0">
                  <a:moveTo>
                    <a:pt x="351" y="0"/>
                  </a:moveTo>
                  <a:cubicBezTo>
                    <a:pt x="245" y="0"/>
                    <a:pt x="142" y="11"/>
                    <a:pt x="48" y="39"/>
                  </a:cubicBezTo>
                  <a:cubicBezTo>
                    <a:pt x="1" y="63"/>
                    <a:pt x="1" y="122"/>
                    <a:pt x="48" y="146"/>
                  </a:cubicBezTo>
                  <a:cubicBezTo>
                    <a:pt x="144" y="175"/>
                    <a:pt x="249" y="186"/>
                    <a:pt x="359" y="186"/>
                  </a:cubicBezTo>
                  <a:cubicBezTo>
                    <a:pt x="563" y="186"/>
                    <a:pt x="779" y="150"/>
                    <a:pt x="965" y="134"/>
                  </a:cubicBezTo>
                  <a:cubicBezTo>
                    <a:pt x="1013" y="122"/>
                    <a:pt x="1013" y="63"/>
                    <a:pt x="965" y="63"/>
                  </a:cubicBezTo>
                  <a:cubicBezTo>
                    <a:pt x="777" y="39"/>
                    <a:pt x="557" y="0"/>
                    <a:pt x="35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41"/>
            <p:cNvSpPr/>
            <p:nvPr/>
          </p:nvSpPr>
          <p:spPr>
            <a:xfrm>
              <a:off x="3209325" y="1614325"/>
              <a:ext cx="8050" cy="4800"/>
            </a:xfrm>
            <a:custGeom>
              <a:avLst/>
              <a:gdLst/>
              <a:ahLst/>
              <a:cxnLst/>
              <a:rect l="l" t="t" r="r" b="b"/>
              <a:pathLst>
                <a:path w="322" h="192" extrusionOk="0">
                  <a:moveTo>
                    <a:pt x="203" y="0"/>
                  </a:moveTo>
                  <a:cubicBezTo>
                    <a:pt x="167" y="0"/>
                    <a:pt x="143" y="0"/>
                    <a:pt x="107" y="12"/>
                  </a:cubicBezTo>
                  <a:cubicBezTo>
                    <a:pt x="0" y="24"/>
                    <a:pt x="0" y="179"/>
                    <a:pt x="107" y="179"/>
                  </a:cubicBezTo>
                  <a:cubicBezTo>
                    <a:pt x="143" y="179"/>
                    <a:pt x="167" y="179"/>
                    <a:pt x="203" y="191"/>
                  </a:cubicBezTo>
                  <a:cubicBezTo>
                    <a:pt x="206" y="191"/>
                    <a:pt x="209" y="191"/>
                    <a:pt x="213" y="191"/>
                  </a:cubicBezTo>
                  <a:cubicBezTo>
                    <a:pt x="322" y="191"/>
                    <a:pt x="318" y="0"/>
                    <a:pt x="20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41"/>
            <p:cNvSpPr/>
            <p:nvPr/>
          </p:nvSpPr>
          <p:spPr>
            <a:xfrm>
              <a:off x="3393075" y="1681725"/>
              <a:ext cx="24325" cy="38700"/>
            </a:xfrm>
            <a:custGeom>
              <a:avLst/>
              <a:gdLst/>
              <a:ahLst/>
              <a:cxnLst/>
              <a:rect l="l" t="t" r="r" b="b"/>
              <a:pathLst>
                <a:path w="973" h="1548" extrusionOk="0">
                  <a:moveTo>
                    <a:pt x="52" y="0"/>
                  </a:moveTo>
                  <a:cubicBezTo>
                    <a:pt x="28" y="0"/>
                    <a:pt x="1" y="35"/>
                    <a:pt x="20" y="54"/>
                  </a:cubicBezTo>
                  <a:cubicBezTo>
                    <a:pt x="401" y="531"/>
                    <a:pt x="711" y="995"/>
                    <a:pt x="949" y="1543"/>
                  </a:cubicBezTo>
                  <a:cubicBezTo>
                    <a:pt x="949" y="1546"/>
                    <a:pt x="951" y="1548"/>
                    <a:pt x="954" y="1548"/>
                  </a:cubicBezTo>
                  <a:cubicBezTo>
                    <a:pt x="961" y="1548"/>
                    <a:pt x="973" y="1539"/>
                    <a:pt x="973" y="1531"/>
                  </a:cubicBezTo>
                  <a:cubicBezTo>
                    <a:pt x="770" y="995"/>
                    <a:pt x="520" y="400"/>
                    <a:pt x="68" y="7"/>
                  </a:cubicBezTo>
                  <a:cubicBezTo>
                    <a:pt x="63" y="2"/>
                    <a:pt x="58" y="0"/>
                    <a:pt x="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41"/>
            <p:cNvSpPr/>
            <p:nvPr/>
          </p:nvSpPr>
          <p:spPr>
            <a:xfrm>
              <a:off x="3436900" y="1701450"/>
              <a:ext cx="9375" cy="18100"/>
            </a:xfrm>
            <a:custGeom>
              <a:avLst/>
              <a:gdLst/>
              <a:ahLst/>
              <a:cxnLst/>
              <a:rect l="l" t="t" r="r" b="b"/>
              <a:pathLst>
                <a:path w="375" h="724" extrusionOk="0">
                  <a:moveTo>
                    <a:pt x="69" y="1"/>
                  </a:moveTo>
                  <a:cubicBezTo>
                    <a:pt x="37" y="1"/>
                    <a:pt x="1" y="26"/>
                    <a:pt x="17" y="51"/>
                  </a:cubicBezTo>
                  <a:cubicBezTo>
                    <a:pt x="89" y="254"/>
                    <a:pt x="196" y="432"/>
                    <a:pt x="196" y="635"/>
                  </a:cubicBezTo>
                  <a:cubicBezTo>
                    <a:pt x="196" y="694"/>
                    <a:pt x="241" y="724"/>
                    <a:pt x="285" y="724"/>
                  </a:cubicBezTo>
                  <a:cubicBezTo>
                    <a:pt x="330" y="724"/>
                    <a:pt x="375" y="694"/>
                    <a:pt x="375" y="635"/>
                  </a:cubicBezTo>
                  <a:cubicBezTo>
                    <a:pt x="351" y="397"/>
                    <a:pt x="267" y="170"/>
                    <a:pt x="101" y="16"/>
                  </a:cubicBezTo>
                  <a:cubicBezTo>
                    <a:pt x="94" y="5"/>
                    <a:pt x="82" y="1"/>
                    <a:pt x="6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41"/>
            <p:cNvSpPr/>
            <p:nvPr/>
          </p:nvSpPr>
          <p:spPr>
            <a:xfrm>
              <a:off x="3421775" y="1673525"/>
              <a:ext cx="23600" cy="34800"/>
            </a:xfrm>
            <a:custGeom>
              <a:avLst/>
              <a:gdLst/>
              <a:ahLst/>
              <a:cxnLst/>
              <a:rect l="l" t="t" r="r" b="b"/>
              <a:pathLst>
                <a:path w="944" h="1392" extrusionOk="0">
                  <a:moveTo>
                    <a:pt x="123" y="1"/>
                  </a:moveTo>
                  <a:cubicBezTo>
                    <a:pt x="56" y="1"/>
                    <a:pt x="0" y="76"/>
                    <a:pt x="39" y="144"/>
                  </a:cubicBezTo>
                  <a:cubicBezTo>
                    <a:pt x="229" y="561"/>
                    <a:pt x="658" y="787"/>
                    <a:pt x="706" y="1275"/>
                  </a:cubicBezTo>
                  <a:cubicBezTo>
                    <a:pt x="712" y="1353"/>
                    <a:pt x="771" y="1392"/>
                    <a:pt x="829" y="1392"/>
                  </a:cubicBezTo>
                  <a:cubicBezTo>
                    <a:pt x="887" y="1392"/>
                    <a:pt x="944" y="1353"/>
                    <a:pt x="944" y="1275"/>
                  </a:cubicBezTo>
                  <a:cubicBezTo>
                    <a:pt x="944" y="787"/>
                    <a:pt x="622" y="216"/>
                    <a:pt x="170" y="13"/>
                  </a:cubicBezTo>
                  <a:cubicBezTo>
                    <a:pt x="155" y="5"/>
                    <a:pt x="139" y="1"/>
                    <a:pt x="12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41"/>
            <p:cNvSpPr/>
            <p:nvPr/>
          </p:nvSpPr>
          <p:spPr>
            <a:xfrm>
              <a:off x="3364400" y="1679800"/>
              <a:ext cx="6200" cy="5800"/>
            </a:xfrm>
            <a:custGeom>
              <a:avLst/>
              <a:gdLst/>
              <a:ahLst/>
              <a:cxnLst/>
              <a:rect l="l" t="t" r="r" b="b"/>
              <a:pathLst>
                <a:path w="248" h="232" extrusionOk="0">
                  <a:moveTo>
                    <a:pt x="12" y="1"/>
                  </a:moveTo>
                  <a:cubicBezTo>
                    <a:pt x="0" y="1"/>
                    <a:pt x="0" y="1"/>
                    <a:pt x="0" y="12"/>
                  </a:cubicBezTo>
                  <a:cubicBezTo>
                    <a:pt x="72" y="84"/>
                    <a:pt x="155" y="131"/>
                    <a:pt x="203" y="227"/>
                  </a:cubicBezTo>
                  <a:cubicBezTo>
                    <a:pt x="206" y="230"/>
                    <a:pt x="211" y="231"/>
                    <a:pt x="216" y="231"/>
                  </a:cubicBezTo>
                  <a:cubicBezTo>
                    <a:pt x="230" y="231"/>
                    <a:pt x="247" y="220"/>
                    <a:pt x="238" y="203"/>
                  </a:cubicBezTo>
                  <a:cubicBezTo>
                    <a:pt x="179" y="120"/>
                    <a:pt x="84" y="60"/>
                    <a:pt x="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41"/>
            <p:cNvSpPr/>
            <p:nvPr/>
          </p:nvSpPr>
          <p:spPr>
            <a:xfrm>
              <a:off x="3207350" y="1644175"/>
              <a:ext cx="108750" cy="17000"/>
            </a:xfrm>
            <a:custGeom>
              <a:avLst/>
              <a:gdLst/>
              <a:ahLst/>
              <a:cxnLst/>
              <a:rect l="l" t="t" r="r" b="b"/>
              <a:pathLst>
                <a:path w="4350" h="680" extrusionOk="0">
                  <a:moveTo>
                    <a:pt x="1985" y="1"/>
                  </a:moveTo>
                  <a:cubicBezTo>
                    <a:pt x="1217" y="1"/>
                    <a:pt x="476" y="170"/>
                    <a:pt x="32" y="592"/>
                  </a:cubicBezTo>
                  <a:cubicBezTo>
                    <a:pt x="0" y="613"/>
                    <a:pt x="24" y="680"/>
                    <a:pt x="54" y="680"/>
                  </a:cubicBezTo>
                  <a:cubicBezTo>
                    <a:pt x="59" y="680"/>
                    <a:pt x="63" y="678"/>
                    <a:pt x="67" y="675"/>
                  </a:cubicBezTo>
                  <a:cubicBezTo>
                    <a:pt x="733" y="425"/>
                    <a:pt x="1568" y="251"/>
                    <a:pt x="2384" y="251"/>
                  </a:cubicBezTo>
                  <a:cubicBezTo>
                    <a:pt x="3041" y="251"/>
                    <a:pt x="3686" y="364"/>
                    <a:pt x="4223" y="640"/>
                  </a:cubicBezTo>
                  <a:cubicBezTo>
                    <a:pt x="4227" y="640"/>
                    <a:pt x="4231" y="641"/>
                    <a:pt x="4235" y="641"/>
                  </a:cubicBezTo>
                  <a:cubicBezTo>
                    <a:pt x="4300" y="641"/>
                    <a:pt x="4349" y="554"/>
                    <a:pt x="4282" y="521"/>
                  </a:cubicBezTo>
                  <a:cubicBezTo>
                    <a:pt x="3735" y="213"/>
                    <a:pt x="2844" y="1"/>
                    <a:pt x="19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41"/>
            <p:cNvSpPr/>
            <p:nvPr/>
          </p:nvSpPr>
          <p:spPr>
            <a:xfrm>
              <a:off x="3162875" y="1669650"/>
              <a:ext cx="21925" cy="20350"/>
            </a:xfrm>
            <a:custGeom>
              <a:avLst/>
              <a:gdLst/>
              <a:ahLst/>
              <a:cxnLst/>
              <a:rect l="l" t="t" r="r" b="b"/>
              <a:pathLst>
                <a:path w="877" h="814" extrusionOk="0">
                  <a:moveTo>
                    <a:pt x="823" y="0"/>
                  </a:moveTo>
                  <a:cubicBezTo>
                    <a:pt x="819" y="0"/>
                    <a:pt x="815" y="1"/>
                    <a:pt x="810" y="2"/>
                  </a:cubicBezTo>
                  <a:cubicBezTo>
                    <a:pt x="632" y="49"/>
                    <a:pt x="406" y="121"/>
                    <a:pt x="275" y="252"/>
                  </a:cubicBezTo>
                  <a:cubicBezTo>
                    <a:pt x="156" y="371"/>
                    <a:pt x="1" y="561"/>
                    <a:pt x="48" y="764"/>
                  </a:cubicBezTo>
                  <a:cubicBezTo>
                    <a:pt x="59" y="784"/>
                    <a:pt x="96" y="814"/>
                    <a:pt x="129" y="814"/>
                  </a:cubicBezTo>
                  <a:cubicBezTo>
                    <a:pt x="134" y="814"/>
                    <a:pt x="139" y="813"/>
                    <a:pt x="144" y="811"/>
                  </a:cubicBezTo>
                  <a:cubicBezTo>
                    <a:pt x="263" y="704"/>
                    <a:pt x="334" y="549"/>
                    <a:pt x="441" y="430"/>
                  </a:cubicBezTo>
                  <a:cubicBezTo>
                    <a:pt x="560" y="287"/>
                    <a:pt x="644" y="168"/>
                    <a:pt x="822" y="73"/>
                  </a:cubicBezTo>
                  <a:cubicBezTo>
                    <a:pt x="877" y="51"/>
                    <a:pt x="862" y="0"/>
                    <a:pt x="8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41"/>
            <p:cNvSpPr/>
            <p:nvPr/>
          </p:nvSpPr>
          <p:spPr>
            <a:xfrm>
              <a:off x="3188775" y="1683975"/>
              <a:ext cx="325" cy="325"/>
            </a:xfrm>
            <a:custGeom>
              <a:avLst/>
              <a:gdLst/>
              <a:ahLst/>
              <a:cxnLst/>
              <a:rect l="l" t="t" r="r" b="b"/>
              <a:pathLst>
                <a:path w="13" h="13" extrusionOk="0">
                  <a:moveTo>
                    <a:pt x="1" y="0"/>
                  </a:moveTo>
                  <a:lnTo>
                    <a:pt x="1" y="12"/>
                  </a:lnTo>
                  <a:cubicBezTo>
                    <a:pt x="13" y="12"/>
                    <a:pt x="13" y="0"/>
                    <a:pt x="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41"/>
            <p:cNvSpPr/>
            <p:nvPr/>
          </p:nvSpPr>
          <p:spPr>
            <a:xfrm>
              <a:off x="3396325" y="3194675"/>
              <a:ext cx="18100" cy="62875"/>
            </a:xfrm>
            <a:custGeom>
              <a:avLst/>
              <a:gdLst/>
              <a:ahLst/>
              <a:cxnLst/>
              <a:rect l="l" t="t" r="r" b="b"/>
              <a:pathLst>
                <a:path w="724" h="2515" extrusionOk="0">
                  <a:moveTo>
                    <a:pt x="78" y="1"/>
                  </a:moveTo>
                  <a:cubicBezTo>
                    <a:pt x="35" y="1"/>
                    <a:pt x="1" y="40"/>
                    <a:pt x="9" y="92"/>
                  </a:cubicBezTo>
                  <a:cubicBezTo>
                    <a:pt x="93" y="484"/>
                    <a:pt x="235" y="854"/>
                    <a:pt x="331" y="1258"/>
                  </a:cubicBezTo>
                  <a:cubicBezTo>
                    <a:pt x="402" y="1663"/>
                    <a:pt x="390" y="2080"/>
                    <a:pt x="485" y="2461"/>
                  </a:cubicBezTo>
                  <a:cubicBezTo>
                    <a:pt x="497" y="2497"/>
                    <a:pt x="527" y="2514"/>
                    <a:pt x="557" y="2514"/>
                  </a:cubicBezTo>
                  <a:cubicBezTo>
                    <a:pt x="587" y="2514"/>
                    <a:pt x="616" y="2497"/>
                    <a:pt x="628" y="2461"/>
                  </a:cubicBezTo>
                  <a:cubicBezTo>
                    <a:pt x="724" y="2056"/>
                    <a:pt x="640" y="1580"/>
                    <a:pt x="581" y="1187"/>
                  </a:cubicBezTo>
                  <a:cubicBezTo>
                    <a:pt x="521" y="782"/>
                    <a:pt x="450" y="318"/>
                    <a:pt x="128" y="20"/>
                  </a:cubicBezTo>
                  <a:cubicBezTo>
                    <a:pt x="112" y="7"/>
                    <a:pt x="94" y="1"/>
                    <a:pt x="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41"/>
            <p:cNvSpPr/>
            <p:nvPr/>
          </p:nvSpPr>
          <p:spPr>
            <a:xfrm>
              <a:off x="3383850" y="3275300"/>
              <a:ext cx="30575" cy="84875"/>
            </a:xfrm>
            <a:custGeom>
              <a:avLst/>
              <a:gdLst/>
              <a:ahLst/>
              <a:cxnLst/>
              <a:rect l="l" t="t" r="r" b="b"/>
              <a:pathLst>
                <a:path w="1223" h="3395" extrusionOk="0">
                  <a:moveTo>
                    <a:pt x="1047" y="1"/>
                  </a:moveTo>
                  <a:cubicBezTo>
                    <a:pt x="1026" y="1"/>
                    <a:pt x="1008" y="16"/>
                    <a:pt x="1008" y="46"/>
                  </a:cubicBezTo>
                  <a:cubicBezTo>
                    <a:pt x="961" y="581"/>
                    <a:pt x="830" y="1177"/>
                    <a:pt x="734" y="1689"/>
                  </a:cubicBezTo>
                  <a:cubicBezTo>
                    <a:pt x="627" y="2308"/>
                    <a:pt x="377" y="2855"/>
                    <a:pt x="20" y="3344"/>
                  </a:cubicBezTo>
                  <a:cubicBezTo>
                    <a:pt x="0" y="3373"/>
                    <a:pt x="37" y="3394"/>
                    <a:pt x="64" y="3394"/>
                  </a:cubicBezTo>
                  <a:cubicBezTo>
                    <a:pt x="70" y="3394"/>
                    <a:pt x="75" y="3393"/>
                    <a:pt x="80" y="3391"/>
                  </a:cubicBezTo>
                  <a:cubicBezTo>
                    <a:pt x="961" y="2617"/>
                    <a:pt x="1223" y="1129"/>
                    <a:pt x="1104" y="46"/>
                  </a:cubicBezTo>
                  <a:cubicBezTo>
                    <a:pt x="1092" y="16"/>
                    <a:pt x="1068" y="1"/>
                    <a:pt x="104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41"/>
            <p:cNvSpPr/>
            <p:nvPr/>
          </p:nvSpPr>
          <p:spPr>
            <a:xfrm>
              <a:off x="3415600" y="3231100"/>
              <a:ext cx="13700" cy="98300"/>
            </a:xfrm>
            <a:custGeom>
              <a:avLst/>
              <a:gdLst/>
              <a:ahLst/>
              <a:cxnLst/>
              <a:rect l="l" t="t" r="r" b="b"/>
              <a:pathLst>
                <a:path w="548" h="3932" extrusionOk="0">
                  <a:moveTo>
                    <a:pt x="172" y="0"/>
                  </a:moveTo>
                  <a:cubicBezTo>
                    <a:pt x="142" y="0"/>
                    <a:pt x="113" y="19"/>
                    <a:pt x="119" y="51"/>
                  </a:cubicBezTo>
                  <a:cubicBezTo>
                    <a:pt x="286" y="1349"/>
                    <a:pt x="0" y="2599"/>
                    <a:pt x="48" y="3873"/>
                  </a:cubicBezTo>
                  <a:cubicBezTo>
                    <a:pt x="48" y="3909"/>
                    <a:pt x="77" y="3932"/>
                    <a:pt x="106" y="3932"/>
                  </a:cubicBezTo>
                  <a:cubicBezTo>
                    <a:pt x="126" y="3932"/>
                    <a:pt x="145" y="3921"/>
                    <a:pt x="155" y="3897"/>
                  </a:cubicBezTo>
                  <a:cubicBezTo>
                    <a:pt x="429" y="2623"/>
                    <a:pt x="548" y="1290"/>
                    <a:pt x="226" y="39"/>
                  </a:cubicBezTo>
                  <a:cubicBezTo>
                    <a:pt x="221" y="13"/>
                    <a:pt x="196" y="0"/>
                    <a:pt x="1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41"/>
            <p:cNvSpPr/>
            <p:nvPr/>
          </p:nvSpPr>
          <p:spPr>
            <a:xfrm>
              <a:off x="3405475" y="3339025"/>
              <a:ext cx="12825" cy="21475"/>
            </a:xfrm>
            <a:custGeom>
              <a:avLst/>
              <a:gdLst/>
              <a:ahLst/>
              <a:cxnLst/>
              <a:rect l="l" t="t" r="r" b="b"/>
              <a:pathLst>
                <a:path w="513" h="859" extrusionOk="0">
                  <a:moveTo>
                    <a:pt x="467" y="1"/>
                  </a:moveTo>
                  <a:cubicBezTo>
                    <a:pt x="457" y="1"/>
                    <a:pt x="446" y="4"/>
                    <a:pt x="441" y="9"/>
                  </a:cubicBezTo>
                  <a:cubicBezTo>
                    <a:pt x="358" y="128"/>
                    <a:pt x="274" y="211"/>
                    <a:pt x="203" y="318"/>
                  </a:cubicBezTo>
                  <a:cubicBezTo>
                    <a:pt x="119" y="425"/>
                    <a:pt x="60" y="545"/>
                    <a:pt x="24" y="664"/>
                  </a:cubicBezTo>
                  <a:cubicBezTo>
                    <a:pt x="0" y="723"/>
                    <a:pt x="36" y="783"/>
                    <a:pt x="60" y="806"/>
                  </a:cubicBezTo>
                  <a:cubicBezTo>
                    <a:pt x="84" y="842"/>
                    <a:pt x="108" y="842"/>
                    <a:pt x="143" y="854"/>
                  </a:cubicBezTo>
                  <a:cubicBezTo>
                    <a:pt x="155" y="857"/>
                    <a:pt x="166" y="858"/>
                    <a:pt x="179" y="858"/>
                  </a:cubicBezTo>
                  <a:cubicBezTo>
                    <a:pt x="218" y="858"/>
                    <a:pt x="259" y="843"/>
                    <a:pt x="286" y="806"/>
                  </a:cubicBezTo>
                  <a:cubicBezTo>
                    <a:pt x="393" y="699"/>
                    <a:pt x="453" y="568"/>
                    <a:pt x="477" y="437"/>
                  </a:cubicBezTo>
                  <a:cubicBezTo>
                    <a:pt x="512" y="306"/>
                    <a:pt x="489" y="152"/>
                    <a:pt x="489" y="21"/>
                  </a:cubicBezTo>
                  <a:cubicBezTo>
                    <a:pt x="496" y="7"/>
                    <a:pt x="482" y="1"/>
                    <a:pt x="4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41"/>
            <p:cNvSpPr/>
            <p:nvPr/>
          </p:nvSpPr>
          <p:spPr>
            <a:xfrm>
              <a:off x="3448050" y="3267075"/>
              <a:ext cx="9525" cy="47075"/>
            </a:xfrm>
            <a:custGeom>
              <a:avLst/>
              <a:gdLst/>
              <a:ahLst/>
              <a:cxnLst/>
              <a:rect l="l" t="t" r="r" b="b"/>
              <a:pathLst>
                <a:path w="381" h="1883" extrusionOk="0">
                  <a:moveTo>
                    <a:pt x="82" y="1"/>
                  </a:moveTo>
                  <a:cubicBezTo>
                    <a:pt x="64" y="1"/>
                    <a:pt x="48" y="13"/>
                    <a:pt x="48" y="41"/>
                  </a:cubicBezTo>
                  <a:cubicBezTo>
                    <a:pt x="60" y="648"/>
                    <a:pt x="48" y="1232"/>
                    <a:pt x="0" y="1827"/>
                  </a:cubicBezTo>
                  <a:cubicBezTo>
                    <a:pt x="0" y="1864"/>
                    <a:pt x="28" y="1883"/>
                    <a:pt x="58" y="1883"/>
                  </a:cubicBezTo>
                  <a:cubicBezTo>
                    <a:pt x="75" y="1883"/>
                    <a:pt x="94" y="1876"/>
                    <a:pt x="107" y="1863"/>
                  </a:cubicBezTo>
                  <a:cubicBezTo>
                    <a:pt x="381" y="1303"/>
                    <a:pt x="191" y="625"/>
                    <a:pt x="131" y="41"/>
                  </a:cubicBezTo>
                  <a:cubicBezTo>
                    <a:pt x="125" y="16"/>
                    <a:pt x="102" y="1"/>
                    <a:pt x="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41"/>
            <p:cNvSpPr/>
            <p:nvPr/>
          </p:nvSpPr>
          <p:spPr>
            <a:xfrm>
              <a:off x="3433150" y="3338175"/>
              <a:ext cx="14450" cy="29300"/>
            </a:xfrm>
            <a:custGeom>
              <a:avLst/>
              <a:gdLst/>
              <a:ahLst/>
              <a:cxnLst/>
              <a:rect l="l" t="t" r="r" b="b"/>
              <a:pathLst>
                <a:path w="578" h="1172" extrusionOk="0">
                  <a:moveTo>
                    <a:pt x="464" y="1"/>
                  </a:moveTo>
                  <a:cubicBezTo>
                    <a:pt x="427" y="1"/>
                    <a:pt x="388" y="20"/>
                    <a:pt x="370" y="67"/>
                  </a:cubicBezTo>
                  <a:cubicBezTo>
                    <a:pt x="310" y="245"/>
                    <a:pt x="251" y="424"/>
                    <a:pt x="179" y="602"/>
                  </a:cubicBezTo>
                  <a:cubicBezTo>
                    <a:pt x="120" y="769"/>
                    <a:pt x="1" y="936"/>
                    <a:pt x="1" y="1102"/>
                  </a:cubicBezTo>
                  <a:cubicBezTo>
                    <a:pt x="1" y="1147"/>
                    <a:pt x="33" y="1171"/>
                    <a:pt x="70" y="1171"/>
                  </a:cubicBezTo>
                  <a:cubicBezTo>
                    <a:pt x="82" y="1171"/>
                    <a:pt x="96" y="1168"/>
                    <a:pt x="108" y="1162"/>
                  </a:cubicBezTo>
                  <a:cubicBezTo>
                    <a:pt x="251" y="1067"/>
                    <a:pt x="298" y="876"/>
                    <a:pt x="358" y="721"/>
                  </a:cubicBezTo>
                  <a:cubicBezTo>
                    <a:pt x="429" y="531"/>
                    <a:pt x="489" y="328"/>
                    <a:pt x="548" y="114"/>
                  </a:cubicBezTo>
                  <a:cubicBezTo>
                    <a:pt x="577" y="49"/>
                    <a:pt x="522" y="1"/>
                    <a:pt x="4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41"/>
            <p:cNvSpPr/>
            <p:nvPr/>
          </p:nvSpPr>
          <p:spPr>
            <a:xfrm>
              <a:off x="3475425" y="3280350"/>
              <a:ext cx="22050" cy="79875"/>
            </a:xfrm>
            <a:custGeom>
              <a:avLst/>
              <a:gdLst/>
              <a:ahLst/>
              <a:cxnLst/>
              <a:rect l="l" t="t" r="r" b="b"/>
              <a:pathLst>
                <a:path w="882" h="3195" extrusionOk="0">
                  <a:moveTo>
                    <a:pt x="463" y="0"/>
                  </a:moveTo>
                  <a:cubicBezTo>
                    <a:pt x="388" y="0"/>
                    <a:pt x="317" y="59"/>
                    <a:pt x="346" y="153"/>
                  </a:cubicBezTo>
                  <a:cubicBezTo>
                    <a:pt x="596" y="1225"/>
                    <a:pt x="96" y="2106"/>
                    <a:pt x="0" y="3130"/>
                  </a:cubicBezTo>
                  <a:cubicBezTo>
                    <a:pt x="0" y="3170"/>
                    <a:pt x="39" y="3194"/>
                    <a:pt x="75" y="3194"/>
                  </a:cubicBezTo>
                  <a:cubicBezTo>
                    <a:pt x="92" y="3194"/>
                    <a:pt x="108" y="3189"/>
                    <a:pt x="119" y="3177"/>
                  </a:cubicBezTo>
                  <a:cubicBezTo>
                    <a:pt x="822" y="2439"/>
                    <a:pt x="881" y="998"/>
                    <a:pt x="584" y="82"/>
                  </a:cubicBezTo>
                  <a:cubicBezTo>
                    <a:pt x="560" y="25"/>
                    <a:pt x="511" y="0"/>
                    <a:pt x="46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41"/>
            <p:cNvSpPr/>
            <p:nvPr/>
          </p:nvSpPr>
          <p:spPr>
            <a:xfrm>
              <a:off x="3516650" y="3292650"/>
              <a:ext cx="6125" cy="35975"/>
            </a:xfrm>
            <a:custGeom>
              <a:avLst/>
              <a:gdLst/>
              <a:ahLst/>
              <a:cxnLst/>
              <a:rect l="l" t="t" r="r" b="b"/>
              <a:pathLst>
                <a:path w="245" h="1439" extrusionOk="0">
                  <a:moveTo>
                    <a:pt x="93" y="0"/>
                  </a:moveTo>
                  <a:cubicBezTo>
                    <a:pt x="45" y="0"/>
                    <a:pt x="0" y="30"/>
                    <a:pt x="6" y="90"/>
                  </a:cubicBezTo>
                  <a:cubicBezTo>
                    <a:pt x="54" y="518"/>
                    <a:pt x="18" y="959"/>
                    <a:pt x="54" y="1387"/>
                  </a:cubicBezTo>
                  <a:cubicBezTo>
                    <a:pt x="54" y="1420"/>
                    <a:pt x="79" y="1439"/>
                    <a:pt x="106" y="1439"/>
                  </a:cubicBezTo>
                  <a:cubicBezTo>
                    <a:pt x="128" y="1439"/>
                    <a:pt x="150" y="1426"/>
                    <a:pt x="161" y="1399"/>
                  </a:cubicBezTo>
                  <a:cubicBezTo>
                    <a:pt x="244" y="971"/>
                    <a:pt x="233" y="542"/>
                    <a:pt x="197" y="90"/>
                  </a:cubicBezTo>
                  <a:cubicBezTo>
                    <a:pt x="191" y="30"/>
                    <a:pt x="140" y="0"/>
                    <a:pt x="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41"/>
            <p:cNvSpPr/>
            <p:nvPr/>
          </p:nvSpPr>
          <p:spPr>
            <a:xfrm>
              <a:off x="3512425" y="3361925"/>
              <a:ext cx="1725" cy="3475"/>
            </a:xfrm>
            <a:custGeom>
              <a:avLst/>
              <a:gdLst/>
              <a:ahLst/>
              <a:cxnLst/>
              <a:rect l="l" t="t" r="r" b="b"/>
              <a:pathLst>
                <a:path w="69" h="139" extrusionOk="0">
                  <a:moveTo>
                    <a:pt x="52" y="1"/>
                  </a:moveTo>
                  <a:cubicBezTo>
                    <a:pt x="47" y="1"/>
                    <a:pt x="44" y="4"/>
                    <a:pt x="44" y="10"/>
                  </a:cubicBezTo>
                  <a:cubicBezTo>
                    <a:pt x="44" y="57"/>
                    <a:pt x="44" y="69"/>
                    <a:pt x="9" y="117"/>
                  </a:cubicBezTo>
                  <a:cubicBezTo>
                    <a:pt x="0" y="125"/>
                    <a:pt x="4" y="139"/>
                    <a:pt x="14" y="139"/>
                  </a:cubicBezTo>
                  <a:cubicBezTo>
                    <a:pt x="19" y="139"/>
                    <a:pt x="25" y="136"/>
                    <a:pt x="32" y="129"/>
                  </a:cubicBezTo>
                  <a:cubicBezTo>
                    <a:pt x="56" y="105"/>
                    <a:pt x="68" y="57"/>
                    <a:pt x="68" y="10"/>
                  </a:cubicBezTo>
                  <a:cubicBezTo>
                    <a:pt x="62" y="4"/>
                    <a:pt x="56" y="1"/>
                    <a:pt x="5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41"/>
            <p:cNvSpPr/>
            <p:nvPr/>
          </p:nvSpPr>
          <p:spPr>
            <a:xfrm>
              <a:off x="3536150" y="3294475"/>
              <a:ext cx="17275" cy="70550"/>
            </a:xfrm>
            <a:custGeom>
              <a:avLst/>
              <a:gdLst/>
              <a:ahLst/>
              <a:cxnLst/>
              <a:rect l="l" t="t" r="r" b="b"/>
              <a:pathLst>
                <a:path w="691" h="2822" extrusionOk="0">
                  <a:moveTo>
                    <a:pt x="468" y="1"/>
                  </a:moveTo>
                  <a:cubicBezTo>
                    <a:pt x="415" y="1"/>
                    <a:pt x="363" y="35"/>
                    <a:pt x="369" y="88"/>
                  </a:cubicBezTo>
                  <a:cubicBezTo>
                    <a:pt x="405" y="600"/>
                    <a:pt x="357" y="1088"/>
                    <a:pt x="274" y="1576"/>
                  </a:cubicBezTo>
                  <a:cubicBezTo>
                    <a:pt x="191" y="1969"/>
                    <a:pt x="24" y="2338"/>
                    <a:pt x="0" y="2743"/>
                  </a:cubicBezTo>
                  <a:cubicBezTo>
                    <a:pt x="0" y="2793"/>
                    <a:pt x="38" y="2821"/>
                    <a:pt x="79" y="2821"/>
                  </a:cubicBezTo>
                  <a:cubicBezTo>
                    <a:pt x="107" y="2821"/>
                    <a:pt x="136" y="2808"/>
                    <a:pt x="155" y="2779"/>
                  </a:cubicBezTo>
                  <a:cubicBezTo>
                    <a:pt x="667" y="2053"/>
                    <a:pt x="691" y="922"/>
                    <a:pt x="572" y="76"/>
                  </a:cubicBezTo>
                  <a:cubicBezTo>
                    <a:pt x="556" y="23"/>
                    <a:pt x="512" y="1"/>
                    <a:pt x="46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41"/>
            <p:cNvSpPr/>
            <p:nvPr/>
          </p:nvSpPr>
          <p:spPr>
            <a:xfrm>
              <a:off x="3563950" y="3300900"/>
              <a:ext cx="13900" cy="58250"/>
            </a:xfrm>
            <a:custGeom>
              <a:avLst/>
              <a:gdLst/>
              <a:ahLst/>
              <a:cxnLst/>
              <a:rect l="l" t="t" r="r" b="b"/>
              <a:pathLst>
                <a:path w="556" h="2330" extrusionOk="0">
                  <a:moveTo>
                    <a:pt x="429" y="1"/>
                  </a:moveTo>
                  <a:cubicBezTo>
                    <a:pt x="379" y="1"/>
                    <a:pt x="329" y="30"/>
                    <a:pt x="329" y="93"/>
                  </a:cubicBezTo>
                  <a:cubicBezTo>
                    <a:pt x="353" y="510"/>
                    <a:pt x="317" y="903"/>
                    <a:pt x="234" y="1308"/>
                  </a:cubicBezTo>
                  <a:cubicBezTo>
                    <a:pt x="174" y="1641"/>
                    <a:pt x="31" y="1950"/>
                    <a:pt x="7" y="2260"/>
                  </a:cubicBezTo>
                  <a:cubicBezTo>
                    <a:pt x="0" y="2304"/>
                    <a:pt x="42" y="2329"/>
                    <a:pt x="81" y="2329"/>
                  </a:cubicBezTo>
                  <a:cubicBezTo>
                    <a:pt x="105" y="2329"/>
                    <a:pt x="129" y="2319"/>
                    <a:pt x="138" y="2296"/>
                  </a:cubicBezTo>
                  <a:cubicBezTo>
                    <a:pt x="508" y="1677"/>
                    <a:pt x="555" y="772"/>
                    <a:pt x="531" y="69"/>
                  </a:cubicBezTo>
                  <a:cubicBezTo>
                    <a:pt x="520" y="24"/>
                    <a:pt x="474" y="1"/>
                    <a:pt x="4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41"/>
            <p:cNvSpPr/>
            <p:nvPr/>
          </p:nvSpPr>
          <p:spPr>
            <a:xfrm>
              <a:off x="3586250" y="3263625"/>
              <a:ext cx="18675" cy="92225"/>
            </a:xfrm>
            <a:custGeom>
              <a:avLst/>
              <a:gdLst/>
              <a:ahLst/>
              <a:cxnLst/>
              <a:rect l="l" t="t" r="r" b="b"/>
              <a:pathLst>
                <a:path w="747" h="3689" extrusionOk="0">
                  <a:moveTo>
                    <a:pt x="528" y="1"/>
                  </a:moveTo>
                  <a:cubicBezTo>
                    <a:pt x="488" y="1"/>
                    <a:pt x="449" y="24"/>
                    <a:pt x="449" y="72"/>
                  </a:cubicBezTo>
                  <a:cubicBezTo>
                    <a:pt x="568" y="1322"/>
                    <a:pt x="211" y="2394"/>
                    <a:pt x="8" y="3608"/>
                  </a:cubicBezTo>
                  <a:cubicBezTo>
                    <a:pt x="1" y="3653"/>
                    <a:pt x="35" y="3688"/>
                    <a:pt x="71" y="3688"/>
                  </a:cubicBezTo>
                  <a:cubicBezTo>
                    <a:pt x="92" y="3688"/>
                    <a:pt x="114" y="3675"/>
                    <a:pt x="127" y="3644"/>
                  </a:cubicBezTo>
                  <a:cubicBezTo>
                    <a:pt x="699" y="2656"/>
                    <a:pt x="747" y="1191"/>
                    <a:pt x="616" y="72"/>
                  </a:cubicBezTo>
                  <a:cubicBezTo>
                    <a:pt x="610" y="24"/>
                    <a:pt x="568" y="1"/>
                    <a:pt x="5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41"/>
            <p:cNvSpPr/>
            <p:nvPr/>
          </p:nvSpPr>
          <p:spPr>
            <a:xfrm>
              <a:off x="3601025" y="3276425"/>
              <a:ext cx="8225" cy="44450"/>
            </a:xfrm>
            <a:custGeom>
              <a:avLst/>
              <a:gdLst/>
              <a:ahLst/>
              <a:cxnLst/>
              <a:rect l="l" t="t" r="r" b="b"/>
              <a:pathLst>
                <a:path w="329" h="1778" extrusionOk="0">
                  <a:moveTo>
                    <a:pt x="267" y="1"/>
                  </a:moveTo>
                  <a:cubicBezTo>
                    <a:pt x="236" y="1"/>
                    <a:pt x="203" y="24"/>
                    <a:pt x="203" y="72"/>
                  </a:cubicBezTo>
                  <a:cubicBezTo>
                    <a:pt x="191" y="620"/>
                    <a:pt x="37" y="1155"/>
                    <a:pt x="1" y="1727"/>
                  </a:cubicBezTo>
                  <a:cubicBezTo>
                    <a:pt x="1" y="1760"/>
                    <a:pt x="26" y="1778"/>
                    <a:pt x="51" y="1778"/>
                  </a:cubicBezTo>
                  <a:cubicBezTo>
                    <a:pt x="71" y="1778"/>
                    <a:pt x="91" y="1766"/>
                    <a:pt x="96" y="1739"/>
                  </a:cubicBezTo>
                  <a:cubicBezTo>
                    <a:pt x="263" y="1203"/>
                    <a:pt x="322" y="632"/>
                    <a:pt x="322" y="72"/>
                  </a:cubicBezTo>
                  <a:cubicBezTo>
                    <a:pt x="328" y="24"/>
                    <a:pt x="298" y="1"/>
                    <a:pt x="2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41"/>
            <p:cNvSpPr/>
            <p:nvPr/>
          </p:nvSpPr>
          <p:spPr>
            <a:xfrm>
              <a:off x="3316850" y="3176500"/>
              <a:ext cx="33575" cy="36200"/>
            </a:xfrm>
            <a:custGeom>
              <a:avLst/>
              <a:gdLst/>
              <a:ahLst/>
              <a:cxnLst/>
              <a:rect l="l" t="t" r="r" b="b"/>
              <a:pathLst>
                <a:path w="1343" h="1448" extrusionOk="0">
                  <a:moveTo>
                    <a:pt x="1328" y="1"/>
                  </a:moveTo>
                  <a:cubicBezTo>
                    <a:pt x="1325" y="1"/>
                    <a:pt x="1322" y="3"/>
                    <a:pt x="1319" y="9"/>
                  </a:cubicBezTo>
                  <a:cubicBezTo>
                    <a:pt x="783" y="307"/>
                    <a:pt x="200" y="807"/>
                    <a:pt x="9" y="1402"/>
                  </a:cubicBezTo>
                  <a:cubicBezTo>
                    <a:pt x="1" y="1428"/>
                    <a:pt x="29" y="1447"/>
                    <a:pt x="50" y="1447"/>
                  </a:cubicBezTo>
                  <a:cubicBezTo>
                    <a:pt x="58" y="1447"/>
                    <a:pt x="65" y="1444"/>
                    <a:pt x="69" y="1438"/>
                  </a:cubicBezTo>
                  <a:cubicBezTo>
                    <a:pt x="259" y="1200"/>
                    <a:pt x="414" y="914"/>
                    <a:pt x="616" y="676"/>
                  </a:cubicBezTo>
                  <a:cubicBezTo>
                    <a:pt x="843" y="438"/>
                    <a:pt x="1081" y="211"/>
                    <a:pt x="1343" y="21"/>
                  </a:cubicBezTo>
                  <a:cubicBezTo>
                    <a:pt x="1343" y="21"/>
                    <a:pt x="1336" y="1"/>
                    <a:pt x="13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41"/>
            <p:cNvSpPr/>
            <p:nvPr/>
          </p:nvSpPr>
          <p:spPr>
            <a:xfrm>
              <a:off x="3274500" y="3256225"/>
              <a:ext cx="24625" cy="69850"/>
            </a:xfrm>
            <a:custGeom>
              <a:avLst/>
              <a:gdLst/>
              <a:ahLst/>
              <a:cxnLst/>
              <a:rect l="l" t="t" r="r" b="b"/>
              <a:pathLst>
                <a:path w="985" h="2794" extrusionOk="0">
                  <a:moveTo>
                    <a:pt x="925" y="0"/>
                  </a:moveTo>
                  <a:cubicBezTo>
                    <a:pt x="910" y="0"/>
                    <a:pt x="894" y="7"/>
                    <a:pt x="882" y="23"/>
                  </a:cubicBezTo>
                  <a:cubicBezTo>
                    <a:pt x="691" y="475"/>
                    <a:pt x="525" y="904"/>
                    <a:pt x="382" y="1368"/>
                  </a:cubicBezTo>
                  <a:cubicBezTo>
                    <a:pt x="227" y="1821"/>
                    <a:pt x="36" y="2273"/>
                    <a:pt x="1" y="2737"/>
                  </a:cubicBezTo>
                  <a:cubicBezTo>
                    <a:pt x="1" y="2775"/>
                    <a:pt x="33" y="2793"/>
                    <a:pt x="63" y="2793"/>
                  </a:cubicBezTo>
                  <a:cubicBezTo>
                    <a:pt x="82" y="2793"/>
                    <a:pt x="99" y="2786"/>
                    <a:pt x="108" y="2773"/>
                  </a:cubicBezTo>
                  <a:cubicBezTo>
                    <a:pt x="322" y="2380"/>
                    <a:pt x="405" y="1940"/>
                    <a:pt x="536" y="1523"/>
                  </a:cubicBezTo>
                  <a:cubicBezTo>
                    <a:pt x="691" y="1047"/>
                    <a:pt x="834" y="547"/>
                    <a:pt x="977" y="58"/>
                  </a:cubicBezTo>
                  <a:cubicBezTo>
                    <a:pt x="985" y="27"/>
                    <a:pt x="956" y="0"/>
                    <a:pt x="9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41"/>
            <p:cNvSpPr/>
            <p:nvPr/>
          </p:nvSpPr>
          <p:spPr>
            <a:xfrm>
              <a:off x="3268250" y="3350575"/>
              <a:ext cx="34900" cy="192125"/>
            </a:xfrm>
            <a:custGeom>
              <a:avLst/>
              <a:gdLst/>
              <a:ahLst/>
              <a:cxnLst/>
              <a:rect l="l" t="t" r="r" b="b"/>
              <a:pathLst>
                <a:path w="1396" h="7685" extrusionOk="0">
                  <a:moveTo>
                    <a:pt x="211" y="1"/>
                  </a:moveTo>
                  <a:cubicBezTo>
                    <a:pt x="170" y="1"/>
                    <a:pt x="126" y="27"/>
                    <a:pt x="120" y="83"/>
                  </a:cubicBezTo>
                  <a:cubicBezTo>
                    <a:pt x="48" y="1476"/>
                    <a:pt x="1" y="2892"/>
                    <a:pt x="167" y="4297"/>
                  </a:cubicBezTo>
                  <a:cubicBezTo>
                    <a:pt x="298" y="5428"/>
                    <a:pt x="477" y="6750"/>
                    <a:pt x="1227" y="7655"/>
                  </a:cubicBezTo>
                  <a:cubicBezTo>
                    <a:pt x="1244" y="7675"/>
                    <a:pt x="1266" y="7684"/>
                    <a:pt x="1288" y="7684"/>
                  </a:cubicBezTo>
                  <a:cubicBezTo>
                    <a:pt x="1342" y="7684"/>
                    <a:pt x="1395" y="7631"/>
                    <a:pt x="1370" y="7572"/>
                  </a:cubicBezTo>
                  <a:cubicBezTo>
                    <a:pt x="1048" y="6274"/>
                    <a:pt x="584" y="5143"/>
                    <a:pt x="465" y="3785"/>
                  </a:cubicBezTo>
                  <a:cubicBezTo>
                    <a:pt x="358" y="2547"/>
                    <a:pt x="358" y="1321"/>
                    <a:pt x="286" y="71"/>
                  </a:cubicBezTo>
                  <a:cubicBezTo>
                    <a:pt x="286" y="24"/>
                    <a:pt x="250" y="1"/>
                    <a:pt x="21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41"/>
            <p:cNvSpPr/>
            <p:nvPr/>
          </p:nvSpPr>
          <p:spPr>
            <a:xfrm>
              <a:off x="3329575" y="3181425"/>
              <a:ext cx="43025" cy="50400"/>
            </a:xfrm>
            <a:custGeom>
              <a:avLst/>
              <a:gdLst/>
              <a:ahLst/>
              <a:cxnLst/>
              <a:rect l="l" t="t" r="r" b="b"/>
              <a:pathLst>
                <a:path w="1721" h="2016" extrusionOk="0">
                  <a:moveTo>
                    <a:pt x="1670" y="1"/>
                  </a:moveTo>
                  <a:cubicBezTo>
                    <a:pt x="1665" y="1"/>
                    <a:pt x="1660" y="1"/>
                    <a:pt x="1655" y="2"/>
                  </a:cubicBezTo>
                  <a:cubicBezTo>
                    <a:pt x="893" y="407"/>
                    <a:pt x="96" y="1026"/>
                    <a:pt x="0" y="1967"/>
                  </a:cubicBezTo>
                  <a:cubicBezTo>
                    <a:pt x="0" y="2001"/>
                    <a:pt x="27" y="2015"/>
                    <a:pt x="52" y="2015"/>
                  </a:cubicBezTo>
                  <a:cubicBezTo>
                    <a:pt x="72" y="2015"/>
                    <a:pt x="90" y="2006"/>
                    <a:pt x="96" y="1991"/>
                  </a:cubicBezTo>
                  <a:cubicBezTo>
                    <a:pt x="334" y="1657"/>
                    <a:pt x="453" y="1264"/>
                    <a:pt x="703" y="943"/>
                  </a:cubicBezTo>
                  <a:cubicBezTo>
                    <a:pt x="977" y="598"/>
                    <a:pt x="1310" y="288"/>
                    <a:pt x="1667" y="62"/>
                  </a:cubicBezTo>
                  <a:cubicBezTo>
                    <a:pt x="1720" y="41"/>
                    <a:pt x="1707" y="1"/>
                    <a:pt x="167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41"/>
            <p:cNvSpPr/>
            <p:nvPr/>
          </p:nvSpPr>
          <p:spPr>
            <a:xfrm>
              <a:off x="3318250" y="3245800"/>
              <a:ext cx="8725" cy="21100"/>
            </a:xfrm>
            <a:custGeom>
              <a:avLst/>
              <a:gdLst/>
              <a:ahLst/>
              <a:cxnLst/>
              <a:rect l="l" t="t" r="r" b="b"/>
              <a:pathLst>
                <a:path w="349" h="844" extrusionOk="0">
                  <a:moveTo>
                    <a:pt x="300" y="0"/>
                  </a:moveTo>
                  <a:cubicBezTo>
                    <a:pt x="284" y="0"/>
                    <a:pt x="268" y="11"/>
                    <a:pt x="263" y="35"/>
                  </a:cubicBezTo>
                  <a:cubicBezTo>
                    <a:pt x="191" y="285"/>
                    <a:pt x="37" y="523"/>
                    <a:pt x="1" y="785"/>
                  </a:cubicBezTo>
                  <a:cubicBezTo>
                    <a:pt x="1" y="817"/>
                    <a:pt x="17" y="843"/>
                    <a:pt x="38" y="843"/>
                  </a:cubicBezTo>
                  <a:cubicBezTo>
                    <a:pt x="49" y="843"/>
                    <a:pt x="60" y="837"/>
                    <a:pt x="72" y="821"/>
                  </a:cubicBezTo>
                  <a:cubicBezTo>
                    <a:pt x="215" y="594"/>
                    <a:pt x="299" y="309"/>
                    <a:pt x="334" y="59"/>
                  </a:cubicBezTo>
                  <a:cubicBezTo>
                    <a:pt x="348" y="23"/>
                    <a:pt x="325" y="0"/>
                    <a:pt x="3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41"/>
            <p:cNvSpPr/>
            <p:nvPr/>
          </p:nvSpPr>
          <p:spPr>
            <a:xfrm>
              <a:off x="3307850" y="3277850"/>
              <a:ext cx="6750" cy="19925"/>
            </a:xfrm>
            <a:custGeom>
              <a:avLst/>
              <a:gdLst/>
              <a:ahLst/>
              <a:cxnLst/>
              <a:rect l="l" t="t" r="r" b="b"/>
              <a:pathLst>
                <a:path w="270" h="797" extrusionOk="0">
                  <a:moveTo>
                    <a:pt x="228" y="1"/>
                  </a:moveTo>
                  <a:cubicBezTo>
                    <a:pt x="214" y="1"/>
                    <a:pt x="200" y="9"/>
                    <a:pt x="191" y="27"/>
                  </a:cubicBezTo>
                  <a:cubicBezTo>
                    <a:pt x="143" y="158"/>
                    <a:pt x="95" y="277"/>
                    <a:pt x="72" y="420"/>
                  </a:cubicBezTo>
                  <a:cubicBezTo>
                    <a:pt x="36" y="539"/>
                    <a:pt x="0" y="634"/>
                    <a:pt x="12" y="753"/>
                  </a:cubicBezTo>
                  <a:cubicBezTo>
                    <a:pt x="18" y="785"/>
                    <a:pt x="39" y="796"/>
                    <a:pt x="61" y="796"/>
                  </a:cubicBezTo>
                  <a:cubicBezTo>
                    <a:pt x="81" y="796"/>
                    <a:pt x="103" y="788"/>
                    <a:pt x="119" y="777"/>
                  </a:cubicBezTo>
                  <a:cubicBezTo>
                    <a:pt x="191" y="670"/>
                    <a:pt x="191" y="551"/>
                    <a:pt x="203" y="444"/>
                  </a:cubicBezTo>
                  <a:cubicBezTo>
                    <a:pt x="214" y="313"/>
                    <a:pt x="238" y="194"/>
                    <a:pt x="262" y="51"/>
                  </a:cubicBezTo>
                  <a:cubicBezTo>
                    <a:pt x="269" y="21"/>
                    <a:pt x="250" y="1"/>
                    <a:pt x="2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41"/>
            <p:cNvSpPr/>
            <p:nvPr/>
          </p:nvSpPr>
          <p:spPr>
            <a:xfrm>
              <a:off x="3298325" y="3322625"/>
              <a:ext cx="4175" cy="20725"/>
            </a:xfrm>
            <a:custGeom>
              <a:avLst/>
              <a:gdLst/>
              <a:ahLst/>
              <a:cxnLst/>
              <a:rect l="l" t="t" r="r" b="b"/>
              <a:pathLst>
                <a:path w="167" h="829" extrusionOk="0">
                  <a:moveTo>
                    <a:pt x="79" y="1"/>
                  </a:moveTo>
                  <a:cubicBezTo>
                    <a:pt x="39" y="1"/>
                    <a:pt x="0" y="28"/>
                    <a:pt x="0" y="81"/>
                  </a:cubicBezTo>
                  <a:cubicBezTo>
                    <a:pt x="0" y="319"/>
                    <a:pt x="0" y="546"/>
                    <a:pt x="36" y="784"/>
                  </a:cubicBezTo>
                  <a:cubicBezTo>
                    <a:pt x="42" y="814"/>
                    <a:pt x="63" y="828"/>
                    <a:pt x="85" y="828"/>
                  </a:cubicBezTo>
                  <a:cubicBezTo>
                    <a:pt x="107" y="828"/>
                    <a:pt x="131" y="814"/>
                    <a:pt x="143" y="784"/>
                  </a:cubicBezTo>
                  <a:cubicBezTo>
                    <a:pt x="167" y="546"/>
                    <a:pt x="167" y="319"/>
                    <a:pt x="167" y="81"/>
                  </a:cubicBezTo>
                  <a:cubicBezTo>
                    <a:pt x="161" y="28"/>
                    <a:pt x="119" y="1"/>
                    <a:pt x="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41"/>
            <p:cNvSpPr/>
            <p:nvPr/>
          </p:nvSpPr>
          <p:spPr>
            <a:xfrm>
              <a:off x="3290275" y="3367650"/>
              <a:ext cx="28775" cy="146075"/>
            </a:xfrm>
            <a:custGeom>
              <a:avLst/>
              <a:gdLst/>
              <a:ahLst/>
              <a:cxnLst/>
              <a:rect l="l" t="t" r="r" b="b"/>
              <a:pathLst>
                <a:path w="1151" h="5843" extrusionOk="0">
                  <a:moveTo>
                    <a:pt x="292" y="1"/>
                  </a:moveTo>
                  <a:cubicBezTo>
                    <a:pt x="266" y="1"/>
                    <a:pt x="239" y="19"/>
                    <a:pt x="239" y="54"/>
                  </a:cubicBezTo>
                  <a:cubicBezTo>
                    <a:pt x="167" y="1174"/>
                    <a:pt x="1" y="2305"/>
                    <a:pt x="84" y="3436"/>
                  </a:cubicBezTo>
                  <a:cubicBezTo>
                    <a:pt x="144" y="4162"/>
                    <a:pt x="310" y="5400"/>
                    <a:pt x="1001" y="5829"/>
                  </a:cubicBezTo>
                  <a:cubicBezTo>
                    <a:pt x="1015" y="5839"/>
                    <a:pt x="1031" y="5843"/>
                    <a:pt x="1045" y="5843"/>
                  </a:cubicBezTo>
                  <a:cubicBezTo>
                    <a:pt x="1102" y="5843"/>
                    <a:pt x="1151" y="5779"/>
                    <a:pt x="1132" y="5722"/>
                  </a:cubicBezTo>
                  <a:cubicBezTo>
                    <a:pt x="1013" y="5305"/>
                    <a:pt x="739" y="4948"/>
                    <a:pt x="644" y="4507"/>
                  </a:cubicBezTo>
                  <a:cubicBezTo>
                    <a:pt x="501" y="3972"/>
                    <a:pt x="441" y="3424"/>
                    <a:pt x="417" y="2900"/>
                  </a:cubicBezTo>
                  <a:cubicBezTo>
                    <a:pt x="370" y="1947"/>
                    <a:pt x="406" y="1007"/>
                    <a:pt x="346" y="54"/>
                  </a:cubicBezTo>
                  <a:cubicBezTo>
                    <a:pt x="346" y="19"/>
                    <a:pt x="319" y="1"/>
                    <a:pt x="2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41"/>
            <p:cNvSpPr/>
            <p:nvPr/>
          </p:nvSpPr>
          <p:spPr>
            <a:xfrm>
              <a:off x="3346925" y="3200925"/>
              <a:ext cx="37475" cy="51300"/>
            </a:xfrm>
            <a:custGeom>
              <a:avLst/>
              <a:gdLst/>
              <a:ahLst/>
              <a:cxnLst/>
              <a:rect l="l" t="t" r="r" b="b"/>
              <a:pathLst>
                <a:path w="1499" h="2052" extrusionOk="0">
                  <a:moveTo>
                    <a:pt x="1364" y="1"/>
                  </a:moveTo>
                  <a:cubicBezTo>
                    <a:pt x="1353" y="1"/>
                    <a:pt x="1342" y="3"/>
                    <a:pt x="1330" y="8"/>
                  </a:cubicBezTo>
                  <a:cubicBezTo>
                    <a:pt x="973" y="139"/>
                    <a:pt x="735" y="449"/>
                    <a:pt x="556" y="782"/>
                  </a:cubicBezTo>
                  <a:cubicBezTo>
                    <a:pt x="354" y="1151"/>
                    <a:pt x="128" y="1568"/>
                    <a:pt x="9" y="1973"/>
                  </a:cubicBezTo>
                  <a:cubicBezTo>
                    <a:pt x="0" y="2015"/>
                    <a:pt x="34" y="2052"/>
                    <a:pt x="72" y="2052"/>
                  </a:cubicBezTo>
                  <a:cubicBezTo>
                    <a:pt x="87" y="2052"/>
                    <a:pt x="102" y="2046"/>
                    <a:pt x="116" y="2032"/>
                  </a:cubicBezTo>
                  <a:cubicBezTo>
                    <a:pt x="616" y="1508"/>
                    <a:pt x="699" y="532"/>
                    <a:pt x="1414" y="199"/>
                  </a:cubicBezTo>
                  <a:cubicBezTo>
                    <a:pt x="1499" y="156"/>
                    <a:pt x="1451" y="1"/>
                    <a:pt x="13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41"/>
            <p:cNvSpPr/>
            <p:nvPr/>
          </p:nvSpPr>
          <p:spPr>
            <a:xfrm>
              <a:off x="3320050" y="3269825"/>
              <a:ext cx="24325" cy="249200"/>
            </a:xfrm>
            <a:custGeom>
              <a:avLst/>
              <a:gdLst/>
              <a:ahLst/>
              <a:cxnLst/>
              <a:rect l="l" t="t" r="r" b="b"/>
              <a:pathLst>
                <a:path w="973" h="9968" extrusionOk="0">
                  <a:moveTo>
                    <a:pt x="925" y="0"/>
                  </a:moveTo>
                  <a:cubicBezTo>
                    <a:pt x="911" y="0"/>
                    <a:pt x="898" y="8"/>
                    <a:pt x="893" y="26"/>
                  </a:cubicBezTo>
                  <a:cubicBezTo>
                    <a:pt x="191" y="1455"/>
                    <a:pt x="0" y="3217"/>
                    <a:pt x="36" y="4789"/>
                  </a:cubicBezTo>
                  <a:cubicBezTo>
                    <a:pt x="60" y="5658"/>
                    <a:pt x="60" y="6491"/>
                    <a:pt x="155" y="7361"/>
                  </a:cubicBezTo>
                  <a:cubicBezTo>
                    <a:pt x="262" y="8194"/>
                    <a:pt x="358" y="9075"/>
                    <a:pt x="548" y="9885"/>
                  </a:cubicBezTo>
                  <a:cubicBezTo>
                    <a:pt x="565" y="9940"/>
                    <a:pt x="617" y="9967"/>
                    <a:pt x="667" y="9967"/>
                  </a:cubicBezTo>
                  <a:cubicBezTo>
                    <a:pt x="725" y="9967"/>
                    <a:pt x="781" y="9931"/>
                    <a:pt x="774" y="9861"/>
                  </a:cubicBezTo>
                  <a:cubicBezTo>
                    <a:pt x="667" y="9087"/>
                    <a:pt x="477" y="8373"/>
                    <a:pt x="429" y="7599"/>
                  </a:cubicBezTo>
                  <a:cubicBezTo>
                    <a:pt x="381" y="6742"/>
                    <a:pt x="227" y="5896"/>
                    <a:pt x="203" y="5039"/>
                  </a:cubicBezTo>
                  <a:cubicBezTo>
                    <a:pt x="203" y="4277"/>
                    <a:pt x="286" y="3491"/>
                    <a:pt x="369" y="2729"/>
                  </a:cubicBezTo>
                  <a:cubicBezTo>
                    <a:pt x="477" y="1777"/>
                    <a:pt x="727" y="955"/>
                    <a:pt x="965" y="50"/>
                  </a:cubicBezTo>
                  <a:cubicBezTo>
                    <a:pt x="972" y="21"/>
                    <a:pt x="948" y="0"/>
                    <a:pt x="9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41"/>
            <p:cNvSpPr/>
            <p:nvPr/>
          </p:nvSpPr>
          <p:spPr>
            <a:xfrm>
              <a:off x="3346525" y="3236100"/>
              <a:ext cx="40300" cy="94900"/>
            </a:xfrm>
            <a:custGeom>
              <a:avLst/>
              <a:gdLst/>
              <a:ahLst/>
              <a:cxnLst/>
              <a:rect l="l" t="t" r="r" b="b"/>
              <a:pathLst>
                <a:path w="1612" h="3796" extrusionOk="0">
                  <a:moveTo>
                    <a:pt x="1540" y="1"/>
                  </a:moveTo>
                  <a:cubicBezTo>
                    <a:pt x="1527" y="1"/>
                    <a:pt x="1513" y="6"/>
                    <a:pt x="1501" y="18"/>
                  </a:cubicBezTo>
                  <a:cubicBezTo>
                    <a:pt x="453" y="875"/>
                    <a:pt x="84" y="2471"/>
                    <a:pt x="1" y="3757"/>
                  </a:cubicBezTo>
                  <a:cubicBezTo>
                    <a:pt x="1" y="3778"/>
                    <a:pt x="27" y="3795"/>
                    <a:pt x="50" y="3795"/>
                  </a:cubicBezTo>
                  <a:cubicBezTo>
                    <a:pt x="65" y="3795"/>
                    <a:pt x="80" y="3788"/>
                    <a:pt x="84" y="3769"/>
                  </a:cubicBezTo>
                  <a:cubicBezTo>
                    <a:pt x="549" y="2506"/>
                    <a:pt x="632" y="1149"/>
                    <a:pt x="1585" y="90"/>
                  </a:cubicBezTo>
                  <a:cubicBezTo>
                    <a:pt x="1611" y="45"/>
                    <a:pt x="1578" y="1"/>
                    <a:pt x="15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41"/>
            <p:cNvSpPr/>
            <p:nvPr/>
          </p:nvSpPr>
          <p:spPr>
            <a:xfrm>
              <a:off x="3340575" y="3356075"/>
              <a:ext cx="23250" cy="159350"/>
            </a:xfrm>
            <a:custGeom>
              <a:avLst/>
              <a:gdLst/>
              <a:ahLst/>
              <a:cxnLst/>
              <a:rect l="l" t="t" r="r" b="b"/>
              <a:pathLst>
                <a:path w="930" h="6374" extrusionOk="0">
                  <a:moveTo>
                    <a:pt x="214" y="1"/>
                  </a:moveTo>
                  <a:cubicBezTo>
                    <a:pt x="172" y="1"/>
                    <a:pt x="132" y="31"/>
                    <a:pt x="132" y="89"/>
                  </a:cubicBezTo>
                  <a:cubicBezTo>
                    <a:pt x="25" y="2232"/>
                    <a:pt x="1" y="4292"/>
                    <a:pt x="751" y="6339"/>
                  </a:cubicBezTo>
                  <a:cubicBezTo>
                    <a:pt x="761" y="6364"/>
                    <a:pt x="780" y="6374"/>
                    <a:pt x="799" y="6374"/>
                  </a:cubicBezTo>
                  <a:cubicBezTo>
                    <a:pt x="828" y="6374"/>
                    <a:pt x="858" y="6351"/>
                    <a:pt x="858" y="6316"/>
                  </a:cubicBezTo>
                  <a:cubicBezTo>
                    <a:pt x="930" y="5339"/>
                    <a:pt x="501" y="4327"/>
                    <a:pt x="429" y="3339"/>
                  </a:cubicBezTo>
                  <a:cubicBezTo>
                    <a:pt x="334" y="2256"/>
                    <a:pt x="358" y="1184"/>
                    <a:pt x="310" y="101"/>
                  </a:cubicBezTo>
                  <a:cubicBezTo>
                    <a:pt x="304" y="34"/>
                    <a:pt x="258" y="1"/>
                    <a:pt x="2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41"/>
            <p:cNvSpPr/>
            <p:nvPr/>
          </p:nvSpPr>
          <p:spPr>
            <a:xfrm>
              <a:off x="3366775" y="3375025"/>
              <a:ext cx="16100" cy="92575"/>
            </a:xfrm>
            <a:custGeom>
              <a:avLst/>
              <a:gdLst/>
              <a:ahLst/>
              <a:cxnLst/>
              <a:rect l="l" t="t" r="r" b="b"/>
              <a:pathLst>
                <a:path w="644" h="3703" extrusionOk="0">
                  <a:moveTo>
                    <a:pt x="557" y="1"/>
                  </a:moveTo>
                  <a:cubicBezTo>
                    <a:pt x="532" y="1"/>
                    <a:pt x="510" y="14"/>
                    <a:pt x="501" y="45"/>
                  </a:cubicBezTo>
                  <a:cubicBezTo>
                    <a:pt x="60" y="1069"/>
                    <a:pt x="1" y="2581"/>
                    <a:pt x="382" y="3641"/>
                  </a:cubicBezTo>
                  <a:cubicBezTo>
                    <a:pt x="392" y="3684"/>
                    <a:pt x="425" y="3702"/>
                    <a:pt x="457" y="3702"/>
                  </a:cubicBezTo>
                  <a:cubicBezTo>
                    <a:pt x="497" y="3702"/>
                    <a:pt x="536" y="3675"/>
                    <a:pt x="536" y="3629"/>
                  </a:cubicBezTo>
                  <a:cubicBezTo>
                    <a:pt x="584" y="3034"/>
                    <a:pt x="465" y="2450"/>
                    <a:pt x="477" y="1855"/>
                  </a:cubicBezTo>
                  <a:cubicBezTo>
                    <a:pt x="477" y="1260"/>
                    <a:pt x="596" y="676"/>
                    <a:pt x="644" y="81"/>
                  </a:cubicBezTo>
                  <a:cubicBezTo>
                    <a:pt x="644" y="36"/>
                    <a:pt x="597" y="1"/>
                    <a:pt x="55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41"/>
            <p:cNvSpPr/>
            <p:nvPr/>
          </p:nvSpPr>
          <p:spPr>
            <a:xfrm>
              <a:off x="3378275" y="3486125"/>
              <a:ext cx="10250" cy="21225"/>
            </a:xfrm>
            <a:custGeom>
              <a:avLst/>
              <a:gdLst/>
              <a:ahLst/>
              <a:cxnLst/>
              <a:rect l="l" t="t" r="r" b="b"/>
              <a:pathLst>
                <a:path w="410" h="849" extrusionOk="0">
                  <a:moveTo>
                    <a:pt x="105" y="1"/>
                  </a:moveTo>
                  <a:cubicBezTo>
                    <a:pt x="55" y="1"/>
                    <a:pt x="0" y="51"/>
                    <a:pt x="17" y="102"/>
                  </a:cubicBezTo>
                  <a:cubicBezTo>
                    <a:pt x="53" y="221"/>
                    <a:pt x="76" y="328"/>
                    <a:pt x="124" y="447"/>
                  </a:cubicBezTo>
                  <a:cubicBezTo>
                    <a:pt x="172" y="566"/>
                    <a:pt x="219" y="685"/>
                    <a:pt x="243" y="804"/>
                  </a:cubicBezTo>
                  <a:cubicBezTo>
                    <a:pt x="249" y="834"/>
                    <a:pt x="279" y="849"/>
                    <a:pt x="309" y="849"/>
                  </a:cubicBezTo>
                  <a:cubicBezTo>
                    <a:pt x="338" y="849"/>
                    <a:pt x="368" y="834"/>
                    <a:pt x="374" y="804"/>
                  </a:cubicBezTo>
                  <a:cubicBezTo>
                    <a:pt x="410" y="661"/>
                    <a:pt x="410" y="518"/>
                    <a:pt x="362" y="387"/>
                  </a:cubicBezTo>
                  <a:cubicBezTo>
                    <a:pt x="315" y="245"/>
                    <a:pt x="243" y="149"/>
                    <a:pt x="160" y="30"/>
                  </a:cubicBezTo>
                  <a:cubicBezTo>
                    <a:pt x="146" y="9"/>
                    <a:pt x="126" y="1"/>
                    <a:pt x="10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41"/>
            <p:cNvSpPr/>
            <p:nvPr/>
          </p:nvSpPr>
          <p:spPr>
            <a:xfrm>
              <a:off x="3406950" y="3384625"/>
              <a:ext cx="13125" cy="120475"/>
            </a:xfrm>
            <a:custGeom>
              <a:avLst/>
              <a:gdLst/>
              <a:ahLst/>
              <a:cxnLst/>
              <a:rect l="l" t="t" r="r" b="b"/>
              <a:pathLst>
                <a:path w="525" h="4819" extrusionOk="0">
                  <a:moveTo>
                    <a:pt x="190" y="0"/>
                  </a:moveTo>
                  <a:cubicBezTo>
                    <a:pt x="183" y="0"/>
                    <a:pt x="174" y="6"/>
                    <a:pt x="168" y="18"/>
                  </a:cubicBezTo>
                  <a:cubicBezTo>
                    <a:pt x="1" y="792"/>
                    <a:pt x="37" y="1590"/>
                    <a:pt x="37" y="2376"/>
                  </a:cubicBezTo>
                  <a:cubicBezTo>
                    <a:pt x="49" y="3173"/>
                    <a:pt x="25" y="4019"/>
                    <a:pt x="322" y="4757"/>
                  </a:cubicBezTo>
                  <a:cubicBezTo>
                    <a:pt x="334" y="4797"/>
                    <a:pt x="368" y="4818"/>
                    <a:pt x="399" y="4818"/>
                  </a:cubicBezTo>
                  <a:cubicBezTo>
                    <a:pt x="434" y="4818"/>
                    <a:pt x="465" y="4794"/>
                    <a:pt x="465" y="4745"/>
                  </a:cubicBezTo>
                  <a:cubicBezTo>
                    <a:pt x="525" y="3912"/>
                    <a:pt x="358" y="3078"/>
                    <a:pt x="334" y="2245"/>
                  </a:cubicBezTo>
                  <a:cubicBezTo>
                    <a:pt x="299" y="1507"/>
                    <a:pt x="346" y="745"/>
                    <a:pt x="203" y="18"/>
                  </a:cubicBezTo>
                  <a:cubicBezTo>
                    <a:pt x="203" y="6"/>
                    <a:pt x="197" y="0"/>
                    <a:pt x="1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41"/>
            <p:cNvSpPr/>
            <p:nvPr/>
          </p:nvSpPr>
          <p:spPr>
            <a:xfrm>
              <a:off x="3435825" y="3369700"/>
              <a:ext cx="23875" cy="119100"/>
            </a:xfrm>
            <a:custGeom>
              <a:avLst/>
              <a:gdLst/>
              <a:ahLst/>
              <a:cxnLst/>
              <a:rect l="l" t="t" r="r" b="b"/>
              <a:pathLst>
                <a:path w="955" h="4764" extrusionOk="0">
                  <a:moveTo>
                    <a:pt x="808" y="0"/>
                  </a:moveTo>
                  <a:cubicBezTo>
                    <a:pt x="779" y="0"/>
                    <a:pt x="746" y="18"/>
                    <a:pt x="727" y="56"/>
                  </a:cubicBezTo>
                  <a:cubicBezTo>
                    <a:pt x="168" y="1473"/>
                    <a:pt x="1" y="3318"/>
                    <a:pt x="691" y="4699"/>
                  </a:cubicBezTo>
                  <a:cubicBezTo>
                    <a:pt x="714" y="4745"/>
                    <a:pt x="752" y="4764"/>
                    <a:pt x="789" y="4764"/>
                  </a:cubicBezTo>
                  <a:cubicBezTo>
                    <a:pt x="870" y="4764"/>
                    <a:pt x="954" y="4677"/>
                    <a:pt x="906" y="4580"/>
                  </a:cubicBezTo>
                  <a:cubicBezTo>
                    <a:pt x="156" y="3294"/>
                    <a:pt x="560" y="1484"/>
                    <a:pt x="870" y="103"/>
                  </a:cubicBezTo>
                  <a:cubicBezTo>
                    <a:pt x="891" y="39"/>
                    <a:pt x="853" y="0"/>
                    <a:pt x="80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41"/>
            <p:cNvSpPr/>
            <p:nvPr/>
          </p:nvSpPr>
          <p:spPr>
            <a:xfrm>
              <a:off x="3467375" y="3385000"/>
              <a:ext cx="15850" cy="72850"/>
            </a:xfrm>
            <a:custGeom>
              <a:avLst/>
              <a:gdLst/>
              <a:ahLst/>
              <a:cxnLst/>
              <a:rect l="l" t="t" r="r" b="b"/>
              <a:pathLst>
                <a:path w="634" h="2914" extrusionOk="0">
                  <a:moveTo>
                    <a:pt x="508" y="0"/>
                  </a:moveTo>
                  <a:cubicBezTo>
                    <a:pt x="488" y="0"/>
                    <a:pt x="470" y="12"/>
                    <a:pt x="465" y="39"/>
                  </a:cubicBezTo>
                  <a:cubicBezTo>
                    <a:pt x="287" y="849"/>
                    <a:pt x="1" y="2158"/>
                    <a:pt x="525" y="2885"/>
                  </a:cubicBezTo>
                  <a:cubicBezTo>
                    <a:pt x="535" y="2904"/>
                    <a:pt x="557" y="2914"/>
                    <a:pt x="578" y="2914"/>
                  </a:cubicBezTo>
                  <a:cubicBezTo>
                    <a:pt x="607" y="2914"/>
                    <a:pt x="634" y="2895"/>
                    <a:pt x="620" y="2861"/>
                  </a:cubicBezTo>
                  <a:cubicBezTo>
                    <a:pt x="596" y="2408"/>
                    <a:pt x="477" y="1992"/>
                    <a:pt x="465" y="1551"/>
                  </a:cubicBezTo>
                  <a:cubicBezTo>
                    <a:pt x="441" y="1051"/>
                    <a:pt x="489" y="563"/>
                    <a:pt x="561" y="75"/>
                  </a:cubicBezTo>
                  <a:cubicBezTo>
                    <a:pt x="575" y="31"/>
                    <a:pt x="540" y="0"/>
                    <a:pt x="50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41"/>
            <p:cNvSpPr/>
            <p:nvPr/>
          </p:nvSpPr>
          <p:spPr>
            <a:xfrm>
              <a:off x="3482575" y="3463050"/>
              <a:ext cx="5975" cy="4800"/>
            </a:xfrm>
            <a:custGeom>
              <a:avLst/>
              <a:gdLst/>
              <a:ahLst/>
              <a:cxnLst/>
              <a:rect l="l" t="t" r="r" b="b"/>
              <a:pathLst>
                <a:path w="239" h="192" extrusionOk="0">
                  <a:moveTo>
                    <a:pt x="119" y="1"/>
                  </a:moveTo>
                  <a:cubicBezTo>
                    <a:pt x="0" y="1"/>
                    <a:pt x="0" y="191"/>
                    <a:pt x="119" y="191"/>
                  </a:cubicBezTo>
                  <a:cubicBezTo>
                    <a:pt x="238" y="191"/>
                    <a:pt x="238" y="1"/>
                    <a:pt x="11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41"/>
            <p:cNvSpPr/>
            <p:nvPr/>
          </p:nvSpPr>
          <p:spPr>
            <a:xfrm>
              <a:off x="3506675" y="3385675"/>
              <a:ext cx="10450" cy="60950"/>
            </a:xfrm>
            <a:custGeom>
              <a:avLst/>
              <a:gdLst/>
              <a:ahLst/>
              <a:cxnLst/>
              <a:rect l="l" t="t" r="r" b="b"/>
              <a:pathLst>
                <a:path w="418" h="2438" extrusionOk="0">
                  <a:moveTo>
                    <a:pt x="69" y="0"/>
                  </a:moveTo>
                  <a:cubicBezTo>
                    <a:pt x="57" y="0"/>
                    <a:pt x="42" y="12"/>
                    <a:pt x="36" y="36"/>
                  </a:cubicBezTo>
                  <a:cubicBezTo>
                    <a:pt x="1" y="453"/>
                    <a:pt x="24" y="845"/>
                    <a:pt x="48" y="1262"/>
                  </a:cubicBezTo>
                  <a:cubicBezTo>
                    <a:pt x="84" y="1619"/>
                    <a:pt x="60" y="2012"/>
                    <a:pt x="179" y="2369"/>
                  </a:cubicBezTo>
                  <a:cubicBezTo>
                    <a:pt x="199" y="2409"/>
                    <a:pt x="247" y="2437"/>
                    <a:pt x="289" y="2437"/>
                  </a:cubicBezTo>
                  <a:cubicBezTo>
                    <a:pt x="323" y="2437"/>
                    <a:pt x="352" y="2418"/>
                    <a:pt x="358" y="2369"/>
                  </a:cubicBezTo>
                  <a:cubicBezTo>
                    <a:pt x="417" y="2036"/>
                    <a:pt x="334" y="1738"/>
                    <a:pt x="262" y="1417"/>
                  </a:cubicBezTo>
                  <a:cubicBezTo>
                    <a:pt x="155" y="953"/>
                    <a:pt x="84" y="512"/>
                    <a:pt x="84" y="36"/>
                  </a:cubicBezTo>
                  <a:cubicBezTo>
                    <a:pt x="90" y="12"/>
                    <a:pt x="81" y="0"/>
                    <a:pt x="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41"/>
            <p:cNvSpPr/>
            <p:nvPr/>
          </p:nvSpPr>
          <p:spPr>
            <a:xfrm>
              <a:off x="3540600" y="3384325"/>
              <a:ext cx="7475" cy="33725"/>
            </a:xfrm>
            <a:custGeom>
              <a:avLst/>
              <a:gdLst/>
              <a:ahLst/>
              <a:cxnLst/>
              <a:rect l="l" t="t" r="r" b="b"/>
              <a:pathLst>
                <a:path w="299" h="1349" extrusionOk="0">
                  <a:moveTo>
                    <a:pt x="154" y="1"/>
                  </a:moveTo>
                  <a:cubicBezTo>
                    <a:pt x="114" y="1"/>
                    <a:pt x="72" y="30"/>
                    <a:pt x="72" y="90"/>
                  </a:cubicBezTo>
                  <a:cubicBezTo>
                    <a:pt x="60" y="304"/>
                    <a:pt x="60" y="530"/>
                    <a:pt x="48" y="757"/>
                  </a:cubicBezTo>
                  <a:cubicBezTo>
                    <a:pt x="37" y="947"/>
                    <a:pt x="1" y="1126"/>
                    <a:pt x="72" y="1304"/>
                  </a:cubicBezTo>
                  <a:cubicBezTo>
                    <a:pt x="90" y="1334"/>
                    <a:pt x="120" y="1349"/>
                    <a:pt x="150" y="1349"/>
                  </a:cubicBezTo>
                  <a:cubicBezTo>
                    <a:pt x="179" y="1349"/>
                    <a:pt x="209" y="1334"/>
                    <a:pt x="227" y="1304"/>
                  </a:cubicBezTo>
                  <a:cubicBezTo>
                    <a:pt x="299" y="1126"/>
                    <a:pt x="275" y="947"/>
                    <a:pt x="251" y="757"/>
                  </a:cubicBezTo>
                  <a:cubicBezTo>
                    <a:pt x="239" y="530"/>
                    <a:pt x="239" y="304"/>
                    <a:pt x="227" y="90"/>
                  </a:cubicBezTo>
                  <a:cubicBezTo>
                    <a:pt x="233" y="30"/>
                    <a:pt x="194" y="1"/>
                    <a:pt x="1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41"/>
            <p:cNvSpPr/>
            <p:nvPr/>
          </p:nvSpPr>
          <p:spPr>
            <a:xfrm>
              <a:off x="3560300" y="3391700"/>
              <a:ext cx="12775" cy="27325"/>
            </a:xfrm>
            <a:custGeom>
              <a:avLst/>
              <a:gdLst/>
              <a:ahLst/>
              <a:cxnLst/>
              <a:rect l="l" t="t" r="r" b="b"/>
              <a:pathLst>
                <a:path w="511" h="1093" extrusionOk="0">
                  <a:moveTo>
                    <a:pt x="126" y="0"/>
                  </a:moveTo>
                  <a:cubicBezTo>
                    <a:pt x="62" y="0"/>
                    <a:pt x="1" y="49"/>
                    <a:pt x="22" y="128"/>
                  </a:cubicBezTo>
                  <a:cubicBezTo>
                    <a:pt x="58" y="307"/>
                    <a:pt x="106" y="473"/>
                    <a:pt x="142" y="664"/>
                  </a:cubicBezTo>
                  <a:cubicBezTo>
                    <a:pt x="153" y="807"/>
                    <a:pt x="153" y="938"/>
                    <a:pt x="225" y="1057"/>
                  </a:cubicBezTo>
                  <a:cubicBezTo>
                    <a:pt x="243" y="1081"/>
                    <a:pt x="270" y="1093"/>
                    <a:pt x="295" y="1093"/>
                  </a:cubicBezTo>
                  <a:cubicBezTo>
                    <a:pt x="320" y="1093"/>
                    <a:pt x="344" y="1081"/>
                    <a:pt x="356" y="1057"/>
                  </a:cubicBezTo>
                  <a:cubicBezTo>
                    <a:pt x="511" y="771"/>
                    <a:pt x="332" y="343"/>
                    <a:pt x="237" y="69"/>
                  </a:cubicBezTo>
                  <a:cubicBezTo>
                    <a:pt x="213" y="21"/>
                    <a:pt x="169" y="0"/>
                    <a:pt x="12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41"/>
            <p:cNvSpPr/>
            <p:nvPr/>
          </p:nvSpPr>
          <p:spPr>
            <a:xfrm>
              <a:off x="3577225" y="3399500"/>
              <a:ext cx="10725" cy="11325"/>
            </a:xfrm>
            <a:custGeom>
              <a:avLst/>
              <a:gdLst/>
              <a:ahLst/>
              <a:cxnLst/>
              <a:rect l="l" t="t" r="r" b="b"/>
              <a:pathLst>
                <a:path w="429" h="453" extrusionOk="0">
                  <a:moveTo>
                    <a:pt x="193" y="1"/>
                  </a:moveTo>
                  <a:cubicBezTo>
                    <a:pt x="155" y="1"/>
                    <a:pt x="117" y="14"/>
                    <a:pt x="84" y="42"/>
                  </a:cubicBezTo>
                  <a:cubicBezTo>
                    <a:pt x="12" y="90"/>
                    <a:pt x="0" y="221"/>
                    <a:pt x="72" y="292"/>
                  </a:cubicBezTo>
                  <a:cubicBezTo>
                    <a:pt x="96" y="328"/>
                    <a:pt x="96" y="340"/>
                    <a:pt x="119" y="376"/>
                  </a:cubicBezTo>
                  <a:cubicBezTo>
                    <a:pt x="145" y="421"/>
                    <a:pt x="203" y="452"/>
                    <a:pt x="259" y="452"/>
                  </a:cubicBezTo>
                  <a:cubicBezTo>
                    <a:pt x="307" y="452"/>
                    <a:pt x="354" y="430"/>
                    <a:pt x="381" y="376"/>
                  </a:cubicBezTo>
                  <a:cubicBezTo>
                    <a:pt x="429" y="269"/>
                    <a:pt x="417" y="173"/>
                    <a:pt x="346" y="90"/>
                  </a:cubicBezTo>
                  <a:cubicBezTo>
                    <a:pt x="310" y="32"/>
                    <a:pt x="252" y="1"/>
                    <a:pt x="19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41"/>
            <p:cNvSpPr/>
            <p:nvPr/>
          </p:nvSpPr>
          <p:spPr>
            <a:xfrm>
              <a:off x="3320400" y="3172775"/>
              <a:ext cx="70225" cy="48350"/>
            </a:xfrm>
            <a:custGeom>
              <a:avLst/>
              <a:gdLst/>
              <a:ahLst/>
              <a:cxnLst/>
              <a:rect l="l" t="t" r="r" b="b"/>
              <a:pathLst>
                <a:path w="2809" h="1934" extrusionOk="0">
                  <a:moveTo>
                    <a:pt x="540" y="0"/>
                  </a:moveTo>
                  <a:cubicBezTo>
                    <a:pt x="346" y="0"/>
                    <a:pt x="168" y="42"/>
                    <a:pt x="34" y="146"/>
                  </a:cubicBezTo>
                  <a:cubicBezTo>
                    <a:pt x="1" y="179"/>
                    <a:pt x="29" y="243"/>
                    <a:pt x="62" y="243"/>
                  </a:cubicBezTo>
                  <a:cubicBezTo>
                    <a:pt x="64" y="243"/>
                    <a:pt x="67" y="242"/>
                    <a:pt x="70" y="241"/>
                  </a:cubicBezTo>
                  <a:cubicBezTo>
                    <a:pt x="170" y="229"/>
                    <a:pt x="264" y="223"/>
                    <a:pt x="353" y="223"/>
                  </a:cubicBezTo>
                  <a:cubicBezTo>
                    <a:pt x="784" y="223"/>
                    <a:pt x="1110" y="362"/>
                    <a:pt x="1534" y="598"/>
                  </a:cubicBezTo>
                  <a:cubicBezTo>
                    <a:pt x="1963" y="848"/>
                    <a:pt x="2630" y="1313"/>
                    <a:pt x="2618" y="1861"/>
                  </a:cubicBezTo>
                  <a:cubicBezTo>
                    <a:pt x="2624" y="1910"/>
                    <a:pt x="2655" y="1934"/>
                    <a:pt x="2686" y="1934"/>
                  </a:cubicBezTo>
                  <a:cubicBezTo>
                    <a:pt x="2715" y="1934"/>
                    <a:pt x="2743" y="1913"/>
                    <a:pt x="2749" y="1872"/>
                  </a:cubicBezTo>
                  <a:cubicBezTo>
                    <a:pt x="2808" y="1206"/>
                    <a:pt x="2260" y="706"/>
                    <a:pt x="1737" y="372"/>
                  </a:cubicBezTo>
                  <a:cubicBezTo>
                    <a:pt x="1466" y="200"/>
                    <a:pt x="966" y="0"/>
                    <a:pt x="54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41"/>
            <p:cNvSpPr/>
            <p:nvPr/>
          </p:nvSpPr>
          <p:spPr>
            <a:xfrm>
              <a:off x="3306350" y="3185025"/>
              <a:ext cx="76700" cy="42425"/>
            </a:xfrm>
            <a:custGeom>
              <a:avLst/>
              <a:gdLst/>
              <a:ahLst/>
              <a:cxnLst/>
              <a:rect l="l" t="t" r="r" b="b"/>
              <a:pathLst>
                <a:path w="3068" h="1697" extrusionOk="0">
                  <a:moveTo>
                    <a:pt x="94" y="1"/>
                  </a:moveTo>
                  <a:cubicBezTo>
                    <a:pt x="71" y="1"/>
                    <a:pt x="48" y="1"/>
                    <a:pt x="24" y="1"/>
                  </a:cubicBezTo>
                  <a:cubicBezTo>
                    <a:pt x="1" y="1"/>
                    <a:pt x="1" y="49"/>
                    <a:pt x="24" y="49"/>
                  </a:cubicBezTo>
                  <a:cubicBezTo>
                    <a:pt x="1167" y="216"/>
                    <a:pt x="2334" y="704"/>
                    <a:pt x="3013" y="1680"/>
                  </a:cubicBezTo>
                  <a:cubicBezTo>
                    <a:pt x="3024" y="1691"/>
                    <a:pt x="3037" y="1697"/>
                    <a:pt x="3047" y="1697"/>
                  </a:cubicBezTo>
                  <a:cubicBezTo>
                    <a:pt x="3059" y="1697"/>
                    <a:pt x="3067" y="1688"/>
                    <a:pt x="3061" y="1668"/>
                  </a:cubicBezTo>
                  <a:cubicBezTo>
                    <a:pt x="2652" y="560"/>
                    <a:pt x="1216" y="1"/>
                    <a:pt x="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41"/>
            <p:cNvSpPr/>
            <p:nvPr/>
          </p:nvSpPr>
          <p:spPr>
            <a:xfrm>
              <a:off x="3299800" y="3199725"/>
              <a:ext cx="96700" cy="78525"/>
            </a:xfrm>
            <a:custGeom>
              <a:avLst/>
              <a:gdLst/>
              <a:ahLst/>
              <a:cxnLst/>
              <a:rect l="l" t="t" r="r" b="b"/>
              <a:pathLst>
                <a:path w="3868" h="3141" extrusionOk="0">
                  <a:moveTo>
                    <a:pt x="624" y="0"/>
                  </a:moveTo>
                  <a:cubicBezTo>
                    <a:pt x="444" y="0"/>
                    <a:pt x="264" y="15"/>
                    <a:pt x="84" y="44"/>
                  </a:cubicBezTo>
                  <a:cubicBezTo>
                    <a:pt x="1" y="56"/>
                    <a:pt x="1" y="175"/>
                    <a:pt x="84" y="187"/>
                  </a:cubicBezTo>
                  <a:cubicBezTo>
                    <a:pt x="953" y="354"/>
                    <a:pt x="1834" y="390"/>
                    <a:pt x="2537" y="985"/>
                  </a:cubicBezTo>
                  <a:cubicBezTo>
                    <a:pt x="3144" y="1497"/>
                    <a:pt x="3680" y="2259"/>
                    <a:pt x="3727" y="3080"/>
                  </a:cubicBezTo>
                  <a:cubicBezTo>
                    <a:pt x="3740" y="3119"/>
                    <a:pt x="3774" y="3140"/>
                    <a:pt x="3802" y="3140"/>
                  </a:cubicBezTo>
                  <a:cubicBezTo>
                    <a:pt x="3826" y="3140"/>
                    <a:pt x="3846" y="3125"/>
                    <a:pt x="3846" y="3092"/>
                  </a:cubicBezTo>
                  <a:cubicBezTo>
                    <a:pt x="3868" y="1274"/>
                    <a:pt x="2304" y="0"/>
                    <a:pt x="6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41"/>
            <p:cNvSpPr/>
            <p:nvPr/>
          </p:nvSpPr>
          <p:spPr>
            <a:xfrm>
              <a:off x="3366775" y="3245750"/>
              <a:ext cx="33325" cy="48775"/>
            </a:xfrm>
            <a:custGeom>
              <a:avLst/>
              <a:gdLst/>
              <a:ahLst/>
              <a:cxnLst/>
              <a:rect l="l" t="t" r="r" b="b"/>
              <a:pathLst>
                <a:path w="1333" h="1951" extrusionOk="0">
                  <a:moveTo>
                    <a:pt x="132" y="0"/>
                  </a:moveTo>
                  <a:cubicBezTo>
                    <a:pt x="124" y="0"/>
                    <a:pt x="116" y="1"/>
                    <a:pt x="108" y="1"/>
                  </a:cubicBezTo>
                  <a:cubicBezTo>
                    <a:pt x="60" y="1"/>
                    <a:pt x="1" y="49"/>
                    <a:pt x="24" y="96"/>
                  </a:cubicBezTo>
                  <a:cubicBezTo>
                    <a:pt x="48" y="394"/>
                    <a:pt x="405" y="644"/>
                    <a:pt x="572" y="894"/>
                  </a:cubicBezTo>
                  <a:cubicBezTo>
                    <a:pt x="775" y="1228"/>
                    <a:pt x="977" y="1549"/>
                    <a:pt x="1156" y="1894"/>
                  </a:cubicBezTo>
                  <a:cubicBezTo>
                    <a:pt x="1169" y="1934"/>
                    <a:pt x="1198" y="1951"/>
                    <a:pt x="1228" y="1951"/>
                  </a:cubicBezTo>
                  <a:cubicBezTo>
                    <a:pt x="1280" y="1951"/>
                    <a:pt x="1333" y="1902"/>
                    <a:pt x="1310" y="1835"/>
                  </a:cubicBezTo>
                  <a:cubicBezTo>
                    <a:pt x="1167" y="1442"/>
                    <a:pt x="1048" y="1049"/>
                    <a:pt x="822" y="692"/>
                  </a:cubicBezTo>
                  <a:cubicBezTo>
                    <a:pt x="694" y="448"/>
                    <a:pt x="453" y="0"/>
                    <a:pt x="1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41"/>
            <p:cNvSpPr/>
            <p:nvPr/>
          </p:nvSpPr>
          <p:spPr>
            <a:xfrm>
              <a:off x="3278675" y="3226050"/>
              <a:ext cx="76100" cy="17425"/>
            </a:xfrm>
            <a:custGeom>
              <a:avLst/>
              <a:gdLst/>
              <a:ahLst/>
              <a:cxnLst/>
              <a:rect l="l" t="t" r="r" b="b"/>
              <a:pathLst>
                <a:path w="3044" h="697" extrusionOk="0">
                  <a:moveTo>
                    <a:pt x="1326" y="0"/>
                  </a:moveTo>
                  <a:cubicBezTo>
                    <a:pt x="884" y="0"/>
                    <a:pt x="242" y="54"/>
                    <a:pt x="48" y="432"/>
                  </a:cubicBezTo>
                  <a:cubicBezTo>
                    <a:pt x="0" y="527"/>
                    <a:pt x="48" y="622"/>
                    <a:pt x="155" y="622"/>
                  </a:cubicBezTo>
                  <a:cubicBezTo>
                    <a:pt x="334" y="622"/>
                    <a:pt x="477" y="539"/>
                    <a:pt x="643" y="492"/>
                  </a:cubicBezTo>
                  <a:cubicBezTo>
                    <a:pt x="872" y="415"/>
                    <a:pt x="1108" y="392"/>
                    <a:pt x="1334" y="392"/>
                  </a:cubicBezTo>
                  <a:cubicBezTo>
                    <a:pt x="1390" y="392"/>
                    <a:pt x="1446" y="394"/>
                    <a:pt x="1501" y="396"/>
                  </a:cubicBezTo>
                  <a:cubicBezTo>
                    <a:pt x="1989" y="420"/>
                    <a:pt x="2394" y="634"/>
                    <a:pt x="2858" y="694"/>
                  </a:cubicBezTo>
                  <a:cubicBezTo>
                    <a:pt x="2868" y="696"/>
                    <a:pt x="2877" y="697"/>
                    <a:pt x="2886" y="697"/>
                  </a:cubicBezTo>
                  <a:cubicBezTo>
                    <a:pt x="2988" y="697"/>
                    <a:pt x="3044" y="580"/>
                    <a:pt x="2989" y="503"/>
                  </a:cubicBezTo>
                  <a:cubicBezTo>
                    <a:pt x="2715" y="87"/>
                    <a:pt x="1977" y="27"/>
                    <a:pt x="1524" y="3"/>
                  </a:cubicBezTo>
                  <a:cubicBezTo>
                    <a:pt x="1466" y="2"/>
                    <a:pt x="1398" y="0"/>
                    <a:pt x="132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41"/>
            <p:cNvSpPr/>
            <p:nvPr/>
          </p:nvSpPr>
          <p:spPr>
            <a:xfrm>
              <a:off x="3318250" y="3265050"/>
              <a:ext cx="74375" cy="49425"/>
            </a:xfrm>
            <a:custGeom>
              <a:avLst/>
              <a:gdLst/>
              <a:ahLst/>
              <a:cxnLst/>
              <a:rect l="l" t="t" r="r" b="b"/>
              <a:pathLst>
                <a:path w="2975" h="1977" extrusionOk="0">
                  <a:moveTo>
                    <a:pt x="341" y="0"/>
                  </a:moveTo>
                  <a:cubicBezTo>
                    <a:pt x="243" y="0"/>
                    <a:pt x="148" y="15"/>
                    <a:pt x="60" y="51"/>
                  </a:cubicBezTo>
                  <a:cubicBezTo>
                    <a:pt x="1" y="75"/>
                    <a:pt x="13" y="158"/>
                    <a:pt x="60" y="182"/>
                  </a:cubicBezTo>
                  <a:cubicBezTo>
                    <a:pt x="215" y="301"/>
                    <a:pt x="418" y="313"/>
                    <a:pt x="608" y="372"/>
                  </a:cubicBezTo>
                  <a:cubicBezTo>
                    <a:pt x="906" y="467"/>
                    <a:pt x="1192" y="598"/>
                    <a:pt x="1442" y="765"/>
                  </a:cubicBezTo>
                  <a:cubicBezTo>
                    <a:pt x="1965" y="1075"/>
                    <a:pt x="2465" y="1444"/>
                    <a:pt x="2823" y="1944"/>
                  </a:cubicBezTo>
                  <a:cubicBezTo>
                    <a:pt x="2838" y="1967"/>
                    <a:pt x="2860" y="1976"/>
                    <a:pt x="2882" y="1976"/>
                  </a:cubicBezTo>
                  <a:cubicBezTo>
                    <a:pt x="2929" y="1976"/>
                    <a:pt x="2974" y="1933"/>
                    <a:pt x="2942" y="1884"/>
                  </a:cubicBezTo>
                  <a:cubicBezTo>
                    <a:pt x="2632" y="1313"/>
                    <a:pt x="2156" y="837"/>
                    <a:pt x="1608" y="491"/>
                  </a:cubicBezTo>
                  <a:cubicBezTo>
                    <a:pt x="1278" y="297"/>
                    <a:pt x="774" y="0"/>
                    <a:pt x="3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41"/>
            <p:cNvSpPr/>
            <p:nvPr/>
          </p:nvSpPr>
          <p:spPr>
            <a:xfrm>
              <a:off x="3270700" y="3271675"/>
              <a:ext cx="40125" cy="15225"/>
            </a:xfrm>
            <a:custGeom>
              <a:avLst/>
              <a:gdLst/>
              <a:ahLst/>
              <a:cxnLst/>
              <a:rect l="l" t="t" r="r" b="b"/>
              <a:pathLst>
                <a:path w="1605" h="609" extrusionOk="0">
                  <a:moveTo>
                    <a:pt x="1558" y="0"/>
                  </a:moveTo>
                  <a:cubicBezTo>
                    <a:pt x="1260" y="0"/>
                    <a:pt x="986" y="60"/>
                    <a:pt x="724" y="155"/>
                  </a:cubicBezTo>
                  <a:cubicBezTo>
                    <a:pt x="498" y="226"/>
                    <a:pt x="212" y="321"/>
                    <a:pt x="34" y="500"/>
                  </a:cubicBezTo>
                  <a:cubicBezTo>
                    <a:pt x="0" y="533"/>
                    <a:pt x="29" y="608"/>
                    <a:pt x="82" y="608"/>
                  </a:cubicBezTo>
                  <a:cubicBezTo>
                    <a:pt x="85" y="608"/>
                    <a:pt x="89" y="608"/>
                    <a:pt x="93" y="607"/>
                  </a:cubicBezTo>
                  <a:cubicBezTo>
                    <a:pt x="307" y="560"/>
                    <a:pt x="486" y="405"/>
                    <a:pt x="665" y="298"/>
                  </a:cubicBezTo>
                  <a:cubicBezTo>
                    <a:pt x="938" y="167"/>
                    <a:pt x="1224" y="83"/>
                    <a:pt x="1534" y="60"/>
                  </a:cubicBezTo>
                  <a:cubicBezTo>
                    <a:pt x="1539" y="60"/>
                    <a:pt x="1544" y="61"/>
                    <a:pt x="1549" y="61"/>
                  </a:cubicBezTo>
                  <a:cubicBezTo>
                    <a:pt x="1605" y="61"/>
                    <a:pt x="1602" y="0"/>
                    <a:pt x="155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41"/>
            <p:cNvSpPr/>
            <p:nvPr/>
          </p:nvSpPr>
          <p:spPr>
            <a:xfrm>
              <a:off x="3322725" y="3311450"/>
              <a:ext cx="46150" cy="23275"/>
            </a:xfrm>
            <a:custGeom>
              <a:avLst/>
              <a:gdLst/>
              <a:ahLst/>
              <a:cxnLst/>
              <a:rect l="l" t="t" r="r" b="b"/>
              <a:pathLst>
                <a:path w="1846" h="931" extrusionOk="0">
                  <a:moveTo>
                    <a:pt x="399" y="0"/>
                  </a:moveTo>
                  <a:cubicBezTo>
                    <a:pt x="275" y="0"/>
                    <a:pt x="153" y="16"/>
                    <a:pt x="36" y="52"/>
                  </a:cubicBezTo>
                  <a:cubicBezTo>
                    <a:pt x="0" y="64"/>
                    <a:pt x="0" y="124"/>
                    <a:pt x="36" y="124"/>
                  </a:cubicBezTo>
                  <a:cubicBezTo>
                    <a:pt x="541" y="292"/>
                    <a:pt x="1088" y="376"/>
                    <a:pt x="1538" y="693"/>
                  </a:cubicBezTo>
                  <a:lnTo>
                    <a:pt x="1538" y="693"/>
                  </a:lnTo>
                  <a:cubicBezTo>
                    <a:pt x="1523" y="715"/>
                    <a:pt x="1510" y="736"/>
                    <a:pt x="1501" y="755"/>
                  </a:cubicBezTo>
                  <a:cubicBezTo>
                    <a:pt x="1431" y="833"/>
                    <a:pt x="1508" y="931"/>
                    <a:pt x="1592" y="931"/>
                  </a:cubicBezTo>
                  <a:cubicBezTo>
                    <a:pt x="1622" y="931"/>
                    <a:pt x="1654" y="917"/>
                    <a:pt x="1679" y="886"/>
                  </a:cubicBezTo>
                  <a:cubicBezTo>
                    <a:pt x="1703" y="838"/>
                    <a:pt x="1751" y="802"/>
                    <a:pt x="1786" y="755"/>
                  </a:cubicBezTo>
                  <a:cubicBezTo>
                    <a:pt x="1822" y="707"/>
                    <a:pt x="1846" y="635"/>
                    <a:pt x="1786" y="576"/>
                  </a:cubicBezTo>
                  <a:cubicBezTo>
                    <a:pt x="1434" y="261"/>
                    <a:pt x="898" y="0"/>
                    <a:pt x="3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41"/>
            <p:cNvSpPr/>
            <p:nvPr/>
          </p:nvSpPr>
          <p:spPr>
            <a:xfrm>
              <a:off x="3289100" y="3313500"/>
              <a:ext cx="23575" cy="10875"/>
            </a:xfrm>
            <a:custGeom>
              <a:avLst/>
              <a:gdLst/>
              <a:ahLst/>
              <a:cxnLst/>
              <a:rect l="l" t="t" r="r" b="b"/>
              <a:pathLst>
                <a:path w="943" h="435" extrusionOk="0">
                  <a:moveTo>
                    <a:pt x="836" y="1"/>
                  </a:moveTo>
                  <a:cubicBezTo>
                    <a:pt x="828" y="1"/>
                    <a:pt x="819" y="2"/>
                    <a:pt x="810" y="6"/>
                  </a:cubicBezTo>
                  <a:cubicBezTo>
                    <a:pt x="655" y="42"/>
                    <a:pt x="524" y="89"/>
                    <a:pt x="369" y="149"/>
                  </a:cubicBezTo>
                  <a:cubicBezTo>
                    <a:pt x="250" y="196"/>
                    <a:pt x="119" y="220"/>
                    <a:pt x="36" y="327"/>
                  </a:cubicBezTo>
                  <a:cubicBezTo>
                    <a:pt x="0" y="375"/>
                    <a:pt x="12" y="434"/>
                    <a:pt x="72" y="434"/>
                  </a:cubicBezTo>
                  <a:cubicBezTo>
                    <a:pt x="214" y="434"/>
                    <a:pt x="333" y="363"/>
                    <a:pt x="453" y="315"/>
                  </a:cubicBezTo>
                  <a:cubicBezTo>
                    <a:pt x="583" y="256"/>
                    <a:pt x="714" y="208"/>
                    <a:pt x="845" y="161"/>
                  </a:cubicBezTo>
                  <a:cubicBezTo>
                    <a:pt x="942" y="139"/>
                    <a:pt x="913" y="1"/>
                    <a:pt x="8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41"/>
            <p:cNvSpPr/>
            <p:nvPr/>
          </p:nvSpPr>
          <p:spPr>
            <a:xfrm>
              <a:off x="3332275" y="3347875"/>
              <a:ext cx="15775" cy="9750"/>
            </a:xfrm>
            <a:custGeom>
              <a:avLst/>
              <a:gdLst/>
              <a:ahLst/>
              <a:cxnLst/>
              <a:rect l="l" t="t" r="r" b="b"/>
              <a:pathLst>
                <a:path w="631" h="390" extrusionOk="0">
                  <a:moveTo>
                    <a:pt x="285" y="0"/>
                  </a:moveTo>
                  <a:cubicBezTo>
                    <a:pt x="215" y="0"/>
                    <a:pt x="164" y="13"/>
                    <a:pt x="128" y="49"/>
                  </a:cubicBezTo>
                  <a:lnTo>
                    <a:pt x="128" y="49"/>
                  </a:lnTo>
                  <a:cubicBezTo>
                    <a:pt x="79" y="71"/>
                    <a:pt x="29" y="93"/>
                    <a:pt x="11" y="155"/>
                  </a:cubicBezTo>
                  <a:cubicBezTo>
                    <a:pt x="1" y="228"/>
                    <a:pt x="55" y="264"/>
                    <a:pt x="108" y="296"/>
                  </a:cubicBezTo>
                  <a:lnTo>
                    <a:pt x="108" y="296"/>
                  </a:lnTo>
                  <a:cubicBezTo>
                    <a:pt x="178" y="358"/>
                    <a:pt x="290" y="361"/>
                    <a:pt x="369" y="381"/>
                  </a:cubicBezTo>
                  <a:cubicBezTo>
                    <a:pt x="384" y="387"/>
                    <a:pt x="400" y="390"/>
                    <a:pt x="417" y="390"/>
                  </a:cubicBezTo>
                  <a:cubicBezTo>
                    <a:pt x="500" y="390"/>
                    <a:pt x="587" y="320"/>
                    <a:pt x="607" y="250"/>
                  </a:cubicBezTo>
                  <a:cubicBezTo>
                    <a:pt x="631" y="179"/>
                    <a:pt x="571" y="60"/>
                    <a:pt x="476" y="24"/>
                  </a:cubicBezTo>
                  <a:cubicBezTo>
                    <a:pt x="416" y="12"/>
                    <a:pt x="345" y="0"/>
                    <a:pt x="2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41"/>
            <p:cNvSpPr/>
            <p:nvPr/>
          </p:nvSpPr>
          <p:spPr>
            <a:xfrm>
              <a:off x="3288500" y="3176550"/>
              <a:ext cx="90200" cy="32025"/>
            </a:xfrm>
            <a:custGeom>
              <a:avLst/>
              <a:gdLst/>
              <a:ahLst/>
              <a:cxnLst/>
              <a:rect l="l" t="t" r="r" b="b"/>
              <a:pathLst>
                <a:path w="3608" h="1281" extrusionOk="0">
                  <a:moveTo>
                    <a:pt x="2724" y="0"/>
                  </a:moveTo>
                  <a:cubicBezTo>
                    <a:pt x="2383" y="0"/>
                    <a:pt x="2041" y="77"/>
                    <a:pt x="1691" y="209"/>
                  </a:cubicBezTo>
                  <a:cubicBezTo>
                    <a:pt x="1155" y="412"/>
                    <a:pt x="429" y="697"/>
                    <a:pt x="36" y="1150"/>
                  </a:cubicBezTo>
                  <a:cubicBezTo>
                    <a:pt x="0" y="1186"/>
                    <a:pt x="24" y="1281"/>
                    <a:pt x="96" y="1281"/>
                  </a:cubicBezTo>
                  <a:cubicBezTo>
                    <a:pt x="607" y="1269"/>
                    <a:pt x="1024" y="912"/>
                    <a:pt x="1465" y="697"/>
                  </a:cubicBezTo>
                  <a:cubicBezTo>
                    <a:pt x="2107" y="393"/>
                    <a:pt x="2706" y="292"/>
                    <a:pt x="3414" y="292"/>
                  </a:cubicBezTo>
                  <a:cubicBezTo>
                    <a:pt x="3455" y="292"/>
                    <a:pt x="3495" y="292"/>
                    <a:pt x="3536" y="293"/>
                  </a:cubicBezTo>
                  <a:cubicBezTo>
                    <a:pt x="3540" y="293"/>
                    <a:pt x="3544" y="294"/>
                    <a:pt x="3547" y="294"/>
                  </a:cubicBezTo>
                  <a:cubicBezTo>
                    <a:pt x="3608" y="294"/>
                    <a:pt x="3605" y="196"/>
                    <a:pt x="3548" y="162"/>
                  </a:cubicBezTo>
                  <a:cubicBezTo>
                    <a:pt x="3272" y="50"/>
                    <a:pt x="2999" y="0"/>
                    <a:pt x="27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41"/>
            <p:cNvSpPr/>
            <p:nvPr/>
          </p:nvSpPr>
          <p:spPr>
            <a:xfrm>
              <a:off x="3274400" y="3194900"/>
              <a:ext cx="107275" cy="37975"/>
            </a:xfrm>
            <a:custGeom>
              <a:avLst/>
              <a:gdLst/>
              <a:ahLst/>
              <a:cxnLst/>
              <a:rect l="l" t="t" r="r" b="b"/>
              <a:pathLst>
                <a:path w="4291" h="1519" extrusionOk="0">
                  <a:moveTo>
                    <a:pt x="3728" y="0"/>
                  </a:moveTo>
                  <a:cubicBezTo>
                    <a:pt x="3116" y="0"/>
                    <a:pt x="2513" y="103"/>
                    <a:pt x="1933" y="309"/>
                  </a:cubicBezTo>
                  <a:cubicBezTo>
                    <a:pt x="1291" y="535"/>
                    <a:pt x="505" y="845"/>
                    <a:pt x="52" y="1368"/>
                  </a:cubicBezTo>
                  <a:cubicBezTo>
                    <a:pt x="1" y="1430"/>
                    <a:pt x="38" y="1518"/>
                    <a:pt x="111" y="1518"/>
                  </a:cubicBezTo>
                  <a:cubicBezTo>
                    <a:pt x="122" y="1518"/>
                    <a:pt x="135" y="1516"/>
                    <a:pt x="148" y="1511"/>
                  </a:cubicBezTo>
                  <a:cubicBezTo>
                    <a:pt x="802" y="1368"/>
                    <a:pt x="1398" y="892"/>
                    <a:pt x="2017" y="642"/>
                  </a:cubicBezTo>
                  <a:cubicBezTo>
                    <a:pt x="2731" y="356"/>
                    <a:pt x="3457" y="202"/>
                    <a:pt x="4231" y="94"/>
                  </a:cubicBezTo>
                  <a:cubicBezTo>
                    <a:pt x="4291" y="94"/>
                    <a:pt x="4291" y="23"/>
                    <a:pt x="4231" y="23"/>
                  </a:cubicBezTo>
                  <a:cubicBezTo>
                    <a:pt x="4063" y="8"/>
                    <a:pt x="3895" y="0"/>
                    <a:pt x="372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41"/>
            <p:cNvSpPr/>
            <p:nvPr/>
          </p:nvSpPr>
          <p:spPr>
            <a:xfrm>
              <a:off x="3294000" y="3209575"/>
              <a:ext cx="87275" cy="20825"/>
            </a:xfrm>
            <a:custGeom>
              <a:avLst/>
              <a:gdLst/>
              <a:ahLst/>
              <a:cxnLst/>
              <a:rect l="l" t="t" r="r" b="b"/>
              <a:pathLst>
                <a:path w="3491" h="833" extrusionOk="0">
                  <a:moveTo>
                    <a:pt x="2267" y="1"/>
                  </a:moveTo>
                  <a:cubicBezTo>
                    <a:pt x="1486" y="1"/>
                    <a:pt x="713" y="224"/>
                    <a:pt x="54" y="710"/>
                  </a:cubicBezTo>
                  <a:cubicBezTo>
                    <a:pt x="0" y="742"/>
                    <a:pt x="24" y="832"/>
                    <a:pt x="82" y="832"/>
                  </a:cubicBezTo>
                  <a:cubicBezTo>
                    <a:pt x="88" y="832"/>
                    <a:pt x="95" y="831"/>
                    <a:pt x="102" y="829"/>
                  </a:cubicBezTo>
                  <a:cubicBezTo>
                    <a:pt x="1054" y="551"/>
                    <a:pt x="1873" y="158"/>
                    <a:pt x="2836" y="158"/>
                  </a:cubicBezTo>
                  <a:cubicBezTo>
                    <a:pt x="3029" y="158"/>
                    <a:pt x="3228" y="174"/>
                    <a:pt x="3435" y="210"/>
                  </a:cubicBezTo>
                  <a:cubicBezTo>
                    <a:pt x="3445" y="215"/>
                    <a:pt x="3453" y="217"/>
                    <a:pt x="3459" y="217"/>
                  </a:cubicBezTo>
                  <a:cubicBezTo>
                    <a:pt x="3486" y="217"/>
                    <a:pt x="3490" y="184"/>
                    <a:pt x="3471" y="174"/>
                  </a:cubicBezTo>
                  <a:cubicBezTo>
                    <a:pt x="3077" y="61"/>
                    <a:pt x="2671" y="1"/>
                    <a:pt x="22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41"/>
            <p:cNvSpPr/>
            <p:nvPr/>
          </p:nvSpPr>
          <p:spPr>
            <a:xfrm>
              <a:off x="3316250" y="3223650"/>
              <a:ext cx="74900" cy="12950"/>
            </a:xfrm>
            <a:custGeom>
              <a:avLst/>
              <a:gdLst/>
              <a:ahLst/>
              <a:cxnLst/>
              <a:rect l="l" t="t" r="r" b="b"/>
              <a:pathLst>
                <a:path w="2996" h="518" extrusionOk="0">
                  <a:moveTo>
                    <a:pt x="1242" y="0"/>
                  </a:moveTo>
                  <a:cubicBezTo>
                    <a:pt x="806" y="0"/>
                    <a:pt x="385" y="95"/>
                    <a:pt x="57" y="326"/>
                  </a:cubicBezTo>
                  <a:cubicBezTo>
                    <a:pt x="1" y="359"/>
                    <a:pt x="19" y="457"/>
                    <a:pt x="92" y="457"/>
                  </a:cubicBezTo>
                  <a:cubicBezTo>
                    <a:pt x="96" y="457"/>
                    <a:pt x="100" y="457"/>
                    <a:pt x="105" y="457"/>
                  </a:cubicBezTo>
                  <a:cubicBezTo>
                    <a:pt x="630" y="384"/>
                    <a:pt x="1160" y="301"/>
                    <a:pt x="1686" y="301"/>
                  </a:cubicBezTo>
                  <a:cubicBezTo>
                    <a:pt x="2114" y="301"/>
                    <a:pt x="2541" y="356"/>
                    <a:pt x="2962" y="516"/>
                  </a:cubicBezTo>
                  <a:cubicBezTo>
                    <a:pt x="2964" y="517"/>
                    <a:pt x="2965" y="518"/>
                    <a:pt x="2966" y="518"/>
                  </a:cubicBezTo>
                  <a:cubicBezTo>
                    <a:pt x="2979" y="518"/>
                    <a:pt x="2995" y="479"/>
                    <a:pt x="2974" y="468"/>
                  </a:cubicBezTo>
                  <a:cubicBezTo>
                    <a:pt x="2519" y="195"/>
                    <a:pt x="1865" y="0"/>
                    <a:pt x="12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41"/>
            <p:cNvSpPr/>
            <p:nvPr/>
          </p:nvSpPr>
          <p:spPr>
            <a:xfrm>
              <a:off x="3339400" y="3255050"/>
              <a:ext cx="46700" cy="11650"/>
            </a:xfrm>
            <a:custGeom>
              <a:avLst/>
              <a:gdLst/>
              <a:ahLst/>
              <a:cxnLst/>
              <a:rect l="l" t="t" r="r" b="b"/>
              <a:pathLst>
                <a:path w="1868" h="466" extrusionOk="0">
                  <a:moveTo>
                    <a:pt x="620" y="0"/>
                  </a:moveTo>
                  <a:cubicBezTo>
                    <a:pt x="422" y="0"/>
                    <a:pt x="227" y="22"/>
                    <a:pt x="48" y="58"/>
                  </a:cubicBezTo>
                  <a:cubicBezTo>
                    <a:pt x="0" y="58"/>
                    <a:pt x="0" y="129"/>
                    <a:pt x="48" y="129"/>
                  </a:cubicBezTo>
                  <a:cubicBezTo>
                    <a:pt x="619" y="236"/>
                    <a:pt x="1334" y="94"/>
                    <a:pt x="1846" y="463"/>
                  </a:cubicBezTo>
                  <a:cubicBezTo>
                    <a:pt x="1848" y="465"/>
                    <a:pt x="1850" y="466"/>
                    <a:pt x="1853" y="466"/>
                  </a:cubicBezTo>
                  <a:cubicBezTo>
                    <a:pt x="1861" y="466"/>
                    <a:pt x="1867" y="451"/>
                    <a:pt x="1858" y="451"/>
                  </a:cubicBezTo>
                  <a:cubicBezTo>
                    <a:pt x="1550" y="118"/>
                    <a:pt x="1079" y="0"/>
                    <a:pt x="6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41"/>
            <p:cNvSpPr/>
            <p:nvPr/>
          </p:nvSpPr>
          <p:spPr>
            <a:xfrm>
              <a:off x="3345650" y="3268900"/>
              <a:ext cx="55075" cy="10225"/>
            </a:xfrm>
            <a:custGeom>
              <a:avLst/>
              <a:gdLst/>
              <a:ahLst/>
              <a:cxnLst/>
              <a:rect l="l" t="t" r="r" b="b"/>
              <a:pathLst>
                <a:path w="2203" h="409" extrusionOk="0">
                  <a:moveTo>
                    <a:pt x="748" y="0"/>
                  </a:moveTo>
                  <a:cubicBezTo>
                    <a:pt x="521" y="0"/>
                    <a:pt x="301" y="30"/>
                    <a:pt x="96" y="111"/>
                  </a:cubicBezTo>
                  <a:cubicBezTo>
                    <a:pt x="0" y="147"/>
                    <a:pt x="12" y="266"/>
                    <a:pt x="107" y="278"/>
                  </a:cubicBezTo>
                  <a:cubicBezTo>
                    <a:pt x="750" y="337"/>
                    <a:pt x="1369" y="325"/>
                    <a:pt x="2012" y="409"/>
                  </a:cubicBezTo>
                  <a:cubicBezTo>
                    <a:pt x="2143" y="409"/>
                    <a:pt x="2203" y="206"/>
                    <a:pt x="2072" y="194"/>
                  </a:cubicBezTo>
                  <a:cubicBezTo>
                    <a:pt x="1654" y="116"/>
                    <a:pt x="1190" y="0"/>
                    <a:pt x="7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41"/>
            <p:cNvSpPr/>
            <p:nvPr/>
          </p:nvSpPr>
          <p:spPr>
            <a:xfrm>
              <a:off x="3366775" y="3291225"/>
              <a:ext cx="23850" cy="6650"/>
            </a:xfrm>
            <a:custGeom>
              <a:avLst/>
              <a:gdLst/>
              <a:ahLst/>
              <a:cxnLst/>
              <a:rect l="l" t="t" r="r" b="b"/>
              <a:pathLst>
                <a:path w="954" h="266" extrusionOk="0">
                  <a:moveTo>
                    <a:pt x="303" y="0"/>
                  </a:moveTo>
                  <a:cubicBezTo>
                    <a:pt x="222" y="0"/>
                    <a:pt x="140" y="12"/>
                    <a:pt x="60" y="40"/>
                  </a:cubicBezTo>
                  <a:cubicBezTo>
                    <a:pt x="1" y="63"/>
                    <a:pt x="24" y="135"/>
                    <a:pt x="84" y="147"/>
                  </a:cubicBezTo>
                  <a:cubicBezTo>
                    <a:pt x="334" y="182"/>
                    <a:pt x="596" y="206"/>
                    <a:pt x="858" y="266"/>
                  </a:cubicBezTo>
                  <a:cubicBezTo>
                    <a:pt x="929" y="266"/>
                    <a:pt x="953" y="147"/>
                    <a:pt x="882" y="135"/>
                  </a:cubicBezTo>
                  <a:cubicBezTo>
                    <a:pt x="696" y="67"/>
                    <a:pt x="499" y="0"/>
                    <a:pt x="30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41"/>
            <p:cNvSpPr/>
            <p:nvPr/>
          </p:nvSpPr>
          <p:spPr>
            <a:xfrm>
              <a:off x="3365775" y="3304100"/>
              <a:ext cx="8175" cy="5700"/>
            </a:xfrm>
            <a:custGeom>
              <a:avLst/>
              <a:gdLst/>
              <a:ahLst/>
              <a:cxnLst/>
              <a:rect l="l" t="t" r="r" b="b"/>
              <a:pathLst>
                <a:path w="327" h="228" extrusionOk="0">
                  <a:moveTo>
                    <a:pt x="165" y="0"/>
                  </a:moveTo>
                  <a:cubicBezTo>
                    <a:pt x="73" y="0"/>
                    <a:pt x="1" y="134"/>
                    <a:pt x="100" y="179"/>
                  </a:cubicBezTo>
                  <a:cubicBezTo>
                    <a:pt x="148" y="215"/>
                    <a:pt x="207" y="227"/>
                    <a:pt x="267" y="227"/>
                  </a:cubicBezTo>
                  <a:cubicBezTo>
                    <a:pt x="314" y="227"/>
                    <a:pt x="326" y="179"/>
                    <a:pt x="326" y="156"/>
                  </a:cubicBezTo>
                  <a:cubicBezTo>
                    <a:pt x="314" y="96"/>
                    <a:pt x="279" y="96"/>
                    <a:pt x="255" y="48"/>
                  </a:cubicBezTo>
                  <a:cubicBezTo>
                    <a:pt x="226" y="14"/>
                    <a:pt x="195" y="0"/>
                    <a:pt x="1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41"/>
            <p:cNvSpPr/>
            <p:nvPr/>
          </p:nvSpPr>
          <p:spPr>
            <a:xfrm>
              <a:off x="3363200" y="3313925"/>
              <a:ext cx="20550" cy="9575"/>
            </a:xfrm>
            <a:custGeom>
              <a:avLst/>
              <a:gdLst/>
              <a:ahLst/>
              <a:cxnLst/>
              <a:rect l="l" t="t" r="r" b="b"/>
              <a:pathLst>
                <a:path w="822" h="383" extrusionOk="0">
                  <a:moveTo>
                    <a:pt x="251" y="1"/>
                  </a:moveTo>
                  <a:cubicBezTo>
                    <a:pt x="72" y="13"/>
                    <a:pt x="1" y="239"/>
                    <a:pt x="167" y="322"/>
                  </a:cubicBezTo>
                  <a:cubicBezTo>
                    <a:pt x="235" y="370"/>
                    <a:pt x="326" y="382"/>
                    <a:pt x="416" y="382"/>
                  </a:cubicBezTo>
                  <a:cubicBezTo>
                    <a:pt x="484" y="382"/>
                    <a:pt x="551" y="375"/>
                    <a:pt x="608" y="370"/>
                  </a:cubicBezTo>
                  <a:cubicBezTo>
                    <a:pt x="613" y="370"/>
                    <a:pt x="617" y="370"/>
                    <a:pt x="622" y="370"/>
                  </a:cubicBezTo>
                  <a:cubicBezTo>
                    <a:pt x="821" y="370"/>
                    <a:pt x="794" y="119"/>
                    <a:pt x="608" y="84"/>
                  </a:cubicBezTo>
                  <a:cubicBezTo>
                    <a:pt x="489" y="72"/>
                    <a:pt x="370" y="1"/>
                    <a:pt x="2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41"/>
            <p:cNvSpPr/>
            <p:nvPr/>
          </p:nvSpPr>
          <p:spPr>
            <a:xfrm>
              <a:off x="3342075" y="3174625"/>
              <a:ext cx="67000" cy="86650"/>
            </a:xfrm>
            <a:custGeom>
              <a:avLst/>
              <a:gdLst/>
              <a:ahLst/>
              <a:cxnLst/>
              <a:rect l="l" t="t" r="r" b="b"/>
              <a:pathLst>
                <a:path w="2680" h="3466" extrusionOk="0">
                  <a:moveTo>
                    <a:pt x="131" y="1"/>
                  </a:moveTo>
                  <a:cubicBezTo>
                    <a:pt x="36" y="1"/>
                    <a:pt x="0" y="108"/>
                    <a:pt x="72" y="155"/>
                  </a:cubicBezTo>
                  <a:cubicBezTo>
                    <a:pt x="691" y="513"/>
                    <a:pt x="1167" y="1013"/>
                    <a:pt x="1560" y="1608"/>
                  </a:cubicBezTo>
                  <a:cubicBezTo>
                    <a:pt x="1929" y="2179"/>
                    <a:pt x="2048" y="2787"/>
                    <a:pt x="2274" y="3394"/>
                  </a:cubicBezTo>
                  <a:cubicBezTo>
                    <a:pt x="2286" y="3441"/>
                    <a:pt x="2322" y="3465"/>
                    <a:pt x="2359" y="3465"/>
                  </a:cubicBezTo>
                  <a:cubicBezTo>
                    <a:pt x="2397" y="3465"/>
                    <a:pt x="2435" y="3441"/>
                    <a:pt x="2453" y="3394"/>
                  </a:cubicBezTo>
                  <a:cubicBezTo>
                    <a:pt x="2679" y="2727"/>
                    <a:pt x="2155" y="1882"/>
                    <a:pt x="1798" y="1358"/>
                  </a:cubicBezTo>
                  <a:cubicBezTo>
                    <a:pt x="1405" y="774"/>
                    <a:pt x="834" y="167"/>
                    <a:pt x="1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41"/>
            <p:cNvSpPr/>
            <p:nvPr/>
          </p:nvSpPr>
          <p:spPr>
            <a:xfrm>
              <a:off x="3342975" y="3168825"/>
              <a:ext cx="64000" cy="102400"/>
            </a:xfrm>
            <a:custGeom>
              <a:avLst/>
              <a:gdLst/>
              <a:ahLst/>
              <a:cxnLst/>
              <a:rect l="l" t="t" r="r" b="b"/>
              <a:pathLst>
                <a:path w="2560" h="4096" extrusionOk="0">
                  <a:moveTo>
                    <a:pt x="63" y="1"/>
                  </a:moveTo>
                  <a:cubicBezTo>
                    <a:pt x="24" y="1"/>
                    <a:pt x="1" y="43"/>
                    <a:pt x="36" y="78"/>
                  </a:cubicBezTo>
                  <a:cubicBezTo>
                    <a:pt x="512" y="673"/>
                    <a:pt x="988" y="1245"/>
                    <a:pt x="1346" y="1923"/>
                  </a:cubicBezTo>
                  <a:cubicBezTo>
                    <a:pt x="1715" y="2602"/>
                    <a:pt x="1846" y="3292"/>
                    <a:pt x="2108" y="4019"/>
                  </a:cubicBezTo>
                  <a:cubicBezTo>
                    <a:pt x="2120" y="4064"/>
                    <a:pt x="2176" y="4095"/>
                    <a:pt x="2227" y="4095"/>
                  </a:cubicBezTo>
                  <a:cubicBezTo>
                    <a:pt x="2270" y="4095"/>
                    <a:pt x="2311" y="4073"/>
                    <a:pt x="2322" y="4019"/>
                  </a:cubicBezTo>
                  <a:cubicBezTo>
                    <a:pt x="2560" y="2578"/>
                    <a:pt x="1155" y="852"/>
                    <a:pt x="107" y="18"/>
                  </a:cubicBezTo>
                  <a:cubicBezTo>
                    <a:pt x="92" y="6"/>
                    <a:pt x="76" y="1"/>
                    <a:pt x="6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41"/>
            <p:cNvSpPr/>
            <p:nvPr/>
          </p:nvSpPr>
          <p:spPr>
            <a:xfrm>
              <a:off x="3334950" y="3175350"/>
              <a:ext cx="59400" cy="117650"/>
            </a:xfrm>
            <a:custGeom>
              <a:avLst/>
              <a:gdLst/>
              <a:ahLst/>
              <a:cxnLst/>
              <a:rect l="l" t="t" r="r" b="b"/>
              <a:pathLst>
                <a:path w="2376" h="4706" extrusionOk="0">
                  <a:moveTo>
                    <a:pt x="94" y="0"/>
                  </a:moveTo>
                  <a:cubicBezTo>
                    <a:pt x="48" y="0"/>
                    <a:pt x="1" y="68"/>
                    <a:pt x="47" y="114"/>
                  </a:cubicBezTo>
                  <a:cubicBezTo>
                    <a:pt x="1428" y="1317"/>
                    <a:pt x="1655" y="3031"/>
                    <a:pt x="2250" y="4663"/>
                  </a:cubicBezTo>
                  <a:cubicBezTo>
                    <a:pt x="2261" y="4691"/>
                    <a:pt x="2292" y="4706"/>
                    <a:pt x="2319" y="4706"/>
                  </a:cubicBezTo>
                  <a:cubicBezTo>
                    <a:pt x="2349" y="4706"/>
                    <a:pt x="2375" y="4688"/>
                    <a:pt x="2369" y="4651"/>
                  </a:cubicBezTo>
                  <a:cubicBezTo>
                    <a:pt x="2274" y="2984"/>
                    <a:pt x="1452" y="1067"/>
                    <a:pt x="131" y="19"/>
                  </a:cubicBezTo>
                  <a:cubicBezTo>
                    <a:pt x="120" y="6"/>
                    <a:pt x="107" y="0"/>
                    <a:pt x="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41"/>
            <p:cNvSpPr/>
            <p:nvPr/>
          </p:nvSpPr>
          <p:spPr>
            <a:xfrm>
              <a:off x="3348325" y="3221175"/>
              <a:ext cx="21350" cy="57825"/>
            </a:xfrm>
            <a:custGeom>
              <a:avLst/>
              <a:gdLst/>
              <a:ahLst/>
              <a:cxnLst/>
              <a:rect l="l" t="t" r="r" b="b"/>
              <a:pathLst>
                <a:path w="854" h="2313" extrusionOk="0">
                  <a:moveTo>
                    <a:pt x="111" y="0"/>
                  </a:moveTo>
                  <a:cubicBezTo>
                    <a:pt x="57" y="0"/>
                    <a:pt x="0" y="67"/>
                    <a:pt x="24" y="139"/>
                  </a:cubicBezTo>
                  <a:cubicBezTo>
                    <a:pt x="346" y="817"/>
                    <a:pt x="429" y="1591"/>
                    <a:pt x="727" y="2282"/>
                  </a:cubicBezTo>
                  <a:cubicBezTo>
                    <a:pt x="740" y="2303"/>
                    <a:pt x="760" y="2313"/>
                    <a:pt x="781" y="2313"/>
                  </a:cubicBezTo>
                  <a:cubicBezTo>
                    <a:pt x="817" y="2313"/>
                    <a:pt x="853" y="2284"/>
                    <a:pt x="846" y="2246"/>
                  </a:cubicBezTo>
                  <a:cubicBezTo>
                    <a:pt x="786" y="1508"/>
                    <a:pt x="489" y="734"/>
                    <a:pt x="179" y="55"/>
                  </a:cubicBezTo>
                  <a:cubicBezTo>
                    <a:pt x="163" y="16"/>
                    <a:pt x="137" y="0"/>
                    <a:pt x="1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41"/>
            <p:cNvSpPr/>
            <p:nvPr/>
          </p:nvSpPr>
          <p:spPr>
            <a:xfrm>
              <a:off x="3359900" y="3285250"/>
              <a:ext cx="14050" cy="25375"/>
            </a:xfrm>
            <a:custGeom>
              <a:avLst/>
              <a:gdLst/>
              <a:ahLst/>
              <a:cxnLst/>
              <a:rect l="l" t="t" r="r" b="b"/>
              <a:pathLst>
                <a:path w="562" h="1015" extrusionOk="0">
                  <a:moveTo>
                    <a:pt x="227" y="0"/>
                  </a:moveTo>
                  <a:cubicBezTo>
                    <a:pt x="118" y="0"/>
                    <a:pt x="1" y="87"/>
                    <a:pt x="37" y="219"/>
                  </a:cubicBezTo>
                  <a:cubicBezTo>
                    <a:pt x="85" y="374"/>
                    <a:pt x="121" y="505"/>
                    <a:pt x="133" y="660"/>
                  </a:cubicBezTo>
                  <a:cubicBezTo>
                    <a:pt x="145" y="791"/>
                    <a:pt x="157" y="933"/>
                    <a:pt x="299" y="993"/>
                  </a:cubicBezTo>
                  <a:cubicBezTo>
                    <a:pt x="324" y="1008"/>
                    <a:pt x="345" y="1014"/>
                    <a:pt x="364" y="1014"/>
                  </a:cubicBezTo>
                  <a:cubicBezTo>
                    <a:pt x="391" y="1014"/>
                    <a:pt x="415" y="1002"/>
                    <a:pt x="442" y="981"/>
                  </a:cubicBezTo>
                  <a:cubicBezTo>
                    <a:pt x="561" y="874"/>
                    <a:pt x="514" y="719"/>
                    <a:pt x="490" y="576"/>
                  </a:cubicBezTo>
                  <a:cubicBezTo>
                    <a:pt x="454" y="433"/>
                    <a:pt x="430" y="267"/>
                    <a:pt x="383" y="112"/>
                  </a:cubicBezTo>
                  <a:cubicBezTo>
                    <a:pt x="360" y="34"/>
                    <a:pt x="295" y="0"/>
                    <a:pt x="2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41"/>
            <p:cNvSpPr/>
            <p:nvPr/>
          </p:nvSpPr>
          <p:spPr>
            <a:xfrm>
              <a:off x="3504900" y="3464800"/>
              <a:ext cx="12825" cy="18525"/>
            </a:xfrm>
            <a:custGeom>
              <a:avLst/>
              <a:gdLst/>
              <a:ahLst/>
              <a:cxnLst/>
              <a:rect l="l" t="t" r="r" b="b"/>
              <a:pathLst>
                <a:path w="513" h="741" extrusionOk="0">
                  <a:moveTo>
                    <a:pt x="179" y="1"/>
                  </a:moveTo>
                  <a:cubicBezTo>
                    <a:pt x="91" y="1"/>
                    <a:pt x="0" y="88"/>
                    <a:pt x="60" y="181"/>
                  </a:cubicBezTo>
                  <a:cubicBezTo>
                    <a:pt x="119" y="264"/>
                    <a:pt x="167" y="336"/>
                    <a:pt x="191" y="419"/>
                  </a:cubicBezTo>
                  <a:cubicBezTo>
                    <a:pt x="226" y="514"/>
                    <a:pt x="238" y="597"/>
                    <a:pt x="286" y="681"/>
                  </a:cubicBezTo>
                  <a:cubicBezTo>
                    <a:pt x="298" y="705"/>
                    <a:pt x="345" y="740"/>
                    <a:pt x="393" y="740"/>
                  </a:cubicBezTo>
                  <a:cubicBezTo>
                    <a:pt x="417" y="740"/>
                    <a:pt x="429" y="740"/>
                    <a:pt x="453" y="717"/>
                  </a:cubicBezTo>
                  <a:cubicBezTo>
                    <a:pt x="488" y="705"/>
                    <a:pt x="512" y="657"/>
                    <a:pt x="512" y="621"/>
                  </a:cubicBezTo>
                  <a:cubicBezTo>
                    <a:pt x="512" y="419"/>
                    <a:pt x="393" y="216"/>
                    <a:pt x="274" y="50"/>
                  </a:cubicBezTo>
                  <a:cubicBezTo>
                    <a:pt x="250" y="15"/>
                    <a:pt x="215" y="1"/>
                    <a:pt x="1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41"/>
            <p:cNvSpPr/>
            <p:nvPr/>
          </p:nvSpPr>
          <p:spPr>
            <a:xfrm>
              <a:off x="3537325" y="3441200"/>
              <a:ext cx="9250" cy="10100"/>
            </a:xfrm>
            <a:custGeom>
              <a:avLst/>
              <a:gdLst/>
              <a:ahLst/>
              <a:cxnLst/>
              <a:rect l="l" t="t" r="r" b="b"/>
              <a:pathLst>
                <a:path w="370" h="404" extrusionOk="0">
                  <a:moveTo>
                    <a:pt x="168" y="0"/>
                  </a:moveTo>
                  <a:cubicBezTo>
                    <a:pt x="81" y="0"/>
                    <a:pt x="1" y="84"/>
                    <a:pt x="60" y="196"/>
                  </a:cubicBezTo>
                  <a:cubicBezTo>
                    <a:pt x="104" y="261"/>
                    <a:pt x="108" y="403"/>
                    <a:pt x="205" y="403"/>
                  </a:cubicBezTo>
                  <a:cubicBezTo>
                    <a:pt x="215" y="403"/>
                    <a:pt x="227" y="402"/>
                    <a:pt x="239" y="398"/>
                  </a:cubicBezTo>
                  <a:cubicBezTo>
                    <a:pt x="370" y="375"/>
                    <a:pt x="322" y="196"/>
                    <a:pt x="299" y="101"/>
                  </a:cubicBezTo>
                  <a:cubicBezTo>
                    <a:pt x="272" y="30"/>
                    <a:pt x="219" y="0"/>
                    <a:pt x="16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41"/>
            <p:cNvSpPr/>
            <p:nvPr/>
          </p:nvSpPr>
          <p:spPr>
            <a:xfrm>
              <a:off x="3475400" y="3480775"/>
              <a:ext cx="11950" cy="12975"/>
            </a:xfrm>
            <a:custGeom>
              <a:avLst/>
              <a:gdLst/>
              <a:ahLst/>
              <a:cxnLst/>
              <a:rect l="l" t="t" r="r" b="b"/>
              <a:pathLst>
                <a:path w="478" h="519" extrusionOk="0">
                  <a:moveTo>
                    <a:pt x="54" y="311"/>
                  </a:moveTo>
                  <a:cubicBezTo>
                    <a:pt x="63" y="325"/>
                    <a:pt x="73" y="338"/>
                    <a:pt x="85" y="351"/>
                  </a:cubicBezTo>
                  <a:cubicBezTo>
                    <a:pt x="70" y="344"/>
                    <a:pt x="60" y="328"/>
                    <a:pt x="54" y="311"/>
                  </a:cubicBezTo>
                  <a:close/>
                  <a:moveTo>
                    <a:pt x="220" y="0"/>
                  </a:moveTo>
                  <a:cubicBezTo>
                    <a:pt x="168" y="0"/>
                    <a:pt x="114" y="18"/>
                    <a:pt x="73" y="54"/>
                  </a:cubicBezTo>
                  <a:cubicBezTo>
                    <a:pt x="3" y="123"/>
                    <a:pt x="0" y="217"/>
                    <a:pt x="49" y="302"/>
                  </a:cubicBezTo>
                  <a:lnTo>
                    <a:pt x="49" y="302"/>
                  </a:lnTo>
                  <a:lnTo>
                    <a:pt x="49" y="304"/>
                  </a:lnTo>
                  <a:cubicBezTo>
                    <a:pt x="49" y="423"/>
                    <a:pt x="156" y="518"/>
                    <a:pt x="263" y="518"/>
                  </a:cubicBezTo>
                  <a:cubicBezTo>
                    <a:pt x="359" y="518"/>
                    <a:pt x="478" y="423"/>
                    <a:pt x="466" y="304"/>
                  </a:cubicBezTo>
                  <a:cubicBezTo>
                    <a:pt x="454" y="197"/>
                    <a:pt x="430" y="125"/>
                    <a:pt x="359" y="54"/>
                  </a:cubicBezTo>
                  <a:cubicBezTo>
                    <a:pt x="323" y="18"/>
                    <a:pt x="272" y="0"/>
                    <a:pt x="2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41"/>
            <p:cNvSpPr/>
            <p:nvPr/>
          </p:nvSpPr>
          <p:spPr>
            <a:xfrm>
              <a:off x="3595750" y="3309825"/>
              <a:ext cx="42800" cy="99625"/>
            </a:xfrm>
            <a:custGeom>
              <a:avLst/>
              <a:gdLst/>
              <a:ahLst/>
              <a:cxnLst/>
              <a:rect l="l" t="t" r="r" b="b"/>
              <a:pathLst>
                <a:path w="1712" h="3985" extrusionOk="0">
                  <a:moveTo>
                    <a:pt x="1694" y="1"/>
                  </a:moveTo>
                  <a:cubicBezTo>
                    <a:pt x="1685" y="1"/>
                    <a:pt x="1676" y="4"/>
                    <a:pt x="1676" y="10"/>
                  </a:cubicBezTo>
                  <a:cubicBezTo>
                    <a:pt x="1498" y="784"/>
                    <a:pt x="1236" y="1522"/>
                    <a:pt x="890" y="2236"/>
                  </a:cubicBezTo>
                  <a:cubicBezTo>
                    <a:pt x="605" y="2808"/>
                    <a:pt x="236" y="3344"/>
                    <a:pt x="9" y="3939"/>
                  </a:cubicBezTo>
                  <a:cubicBezTo>
                    <a:pt x="1" y="3965"/>
                    <a:pt x="23" y="3984"/>
                    <a:pt x="45" y="3984"/>
                  </a:cubicBezTo>
                  <a:cubicBezTo>
                    <a:pt x="54" y="3984"/>
                    <a:pt x="62" y="3981"/>
                    <a:pt x="69" y="3975"/>
                  </a:cubicBezTo>
                  <a:cubicBezTo>
                    <a:pt x="879" y="2927"/>
                    <a:pt x="1641" y="1343"/>
                    <a:pt x="1712" y="10"/>
                  </a:cubicBezTo>
                  <a:cubicBezTo>
                    <a:pt x="1712" y="4"/>
                    <a:pt x="1703" y="1"/>
                    <a:pt x="16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41"/>
            <p:cNvSpPr/>
            <p:nvPr/>
          </p:nvSpPr>
          <p:spPr>
            <a:xfrm>
              <a:off x="3454750" y="3447425"/>
              <a:ext cx="123400" cy="121125"/>
            </a:xfrm>
            <a:custGeom>
              <a:avLst/>
              <a:gdLst/>
              <a:ahLst/>
              <a:cxnLst/>
              <a:rect l="l" t="t" r="r" b="b"/>
              <a:pathLst>
                <a:path w="4936" h="4845" extrusionOk="0">
                  <a:moveTo>
                    <a:pt x="4903" y="1"/>
                  </a:moveTo>
                  <a:cubicBezTo>
                    <a:pt x="4894" y="1"/>
                    <a:pt x="4884" y="6"/>
                    <a:pt x="4876" y="19"/>
                  </a:cubicBezTo>
                  <a:cubicBezTo>
                    <a:pt x="4387" y="1102"/>
                    <a:pt x="3649" y="2031"/>
                    <a:pt x="2756" y="2805"/>
                  </a:cubicBezTo>
                  <a:cubicBezTo>
                    <a:pt x="1923" y="3519"/>
                    <a:pt x="863" y="3971"/>
                    <a:pt x="53" y="4710"/>
                  </a:cubicBezTo>
                  <a:cubicBezTo>
                    <a:pt x="0" y="4763"/>
                    <a:pt x="42" y="4844"/>
                    <a:pt x="111" y="4844"/>
                  </a:cubicBezTo>
                  <a:cubicBezTo>
                    <a:pt x="119" y="4844"/>
                    <a:pt x="128" y="4843"/>
                    <a:pt x="137" y="4841"/>
                  </a:cubicBezTo>
                  <a:cubicBezTo>
                    <a:pt x="1161" y="4483"/>
                    <a:pt x="2185" y="3602"/>
                    <a:pt x="2994" y="2876"/>
                  </a:cubicBezTo>
                  <a:cubicBezTo>
                    <a:pt x="3852" y="2090"/>
                    <a:pt x="4542" y="1150"/>
                    <a:pt x="4935" y="42"/>
                  </a:cubicBezTo>
                  <a:cubicBezTo>
                    <a:pt x="4935" y="19"/>
                    <a:pt x="4920" y="1"/>
                    <a:pt x="490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41"/>
            <p:cNvSpPr/>
            <p:nvPr/>
          </p:nvSpPr>
          <p:spPr>
            <a:xfrm>
              <a:off x="3606100" y="3404900"/>
              <a:ext cx="22050" cy="38225"/>
            </a:xfrm>
            <a:custGeom>
              <a:avLst/>
              <a:gdLst/>
              <a:ahLst/>
              <a:cxnLst/>
              <a:rect l="l" t="t" r="r" b="b"/>
              <a:pathLst>
                <a:path w="882" h="1529" extrusionOk="0">
                  <a:moveTo>
                    <a:pt x="853" y="0"/>
                  </a:moveTo>
                  <a:cubicBezTo>
                    <a:pt x="849" y="0"/>
                    <a:pt x="846" y="2"/>
                    <a:pt x="846" y="5"/>
                  </a:cubicBezTo>
                  <a:cubicBezTo>
                    <a:pt x="572" y="517"/>
                    <a:pt x="286" y="1005"/>
                    <a:pt x="0" y="1505"/>
                  </a:cubicBezTo>
                  <a:cubicBezTo>
                    <a:pt x="0" y="1529"/>
                    <a:pt x="12" y="1529"/>
                    <a:pt x="12" y="1529"/>
                  </a:cubicBezTo>
                  <a:cubicBezTo>
                    <a:pt x="298" y="1017"/>
                    <a:pt x="596" y="529"/>
                    <a:pt x="881" y="17"/>
                  </a:cubicBezTo>
                  <a:cubicBezTo>
                    <a:pt x="881" y="8"/>
                    <a:pt x="863" y="0"/>
                    <a:pt x="8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41"/>
            <p:cNvSpPr/>
            <p:nvPr/>
          </p:nvSpPr>
          <p:spPr>
            <a:xfrm>
              <a:off x="3502000" y="3483475"/>
              <a:ext cx="82975" cy="82325"/>
            </a:xfrm>
            <a:custGeom>
              <a:avLst/>
              <a:gdLst/>
              <a:ahLst/>
              <a:cxnLst/>
              <a:rect l="l" t="t" r="r" b="b"/>
              <a:pathLst>
                <a:path w="3319" h="3293" extrusionOk="0">
                  <a:moveTo>
                    <a:pt x="3301" y="0"/>
                  </a:moveTo>
                  <a:cubicBezTo>
                    <a:pt x="3296" y="0"/>
                    <a:pt x="3290" y="2"/>
                    <a:pt x="3283" y="5"/>
                  </a:cubicBezTo>
                  <a:cubicBezTo>
                    <a:pt x="2843" y="624"/>
                    <a:pt x="2378" y="1255"/>
                    <a:pt x="1843" y="1791"/>
                  </a:cubicBezTo>
                  <a:cubicBezTo>
                    <a:pt x="1295" y="2339"/>
                    <a:pt x="664" y="2732"/>
                    <a:pt x="57" y="3172"/>
                  </a:cubicBezTo>
                  <a:cubicBezTo>
                    <a:pt x="1" y="3217"/>
                    <a:pt x="18" y="3293"/>
                    <a:pt x="89" y="3293"/>
                  </a:cubicBezTo>
                  <a:cubicBezTo>
                    <a:pt x="94" y="3293"/>
                    <a:pt x="99" y="3292"/>
                    <a:pt x="104" y="3291"/>
                  </a:cubicBezTo>
                  <a:cubicBezTo>
                    <a:pt x="1473" y="2815"/>
                    <a:pt x="2747" y="1315"/>
                    <a:pt x="3319" y="17"/>
                  </a:cubicBezTo>
                  <a:cubicBezTo>
                    <a:pt x="3319" y="9"/>
                    <a:pt x="3313" y="0"/>
                    <a:pt x="330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41"/>
            <p:cNvSpPr/>
            <p:nvPr/>
          </p:nvSpPr>
          <p:spPr>
            <a:xfrm>
              <a:off x="3560475" y="3413275"/>
              <a:ext cx="91175" cy="155075"/>
            </a:xfrm>
            <a:custGeom>
              <a:avLst/>
              <a:gdLst/>
              <a:ahLst/>
              <a:cxnLst/>
              <a:rect l="l" t="t" r="r" b="b"/>
              <a:pathLst>
                <a:path w="3647" h="6203" extrusionOk="0">
                  <a:moveTo>
                    <a:pt x="3613" y="1"/>
                  </a:moveTo>
                  <a:cubicBezTo>
                    <a:pt x="3603" y="1"/>
                    <a:pt x="3592" y="8"/>
                    <a:pt x="3587" y="27"/>
                  </a:cubicBezTo>
                  <a:cubicBezTo>
                    <a:pt x="3206" y="1158"/>
                    <a:pt x="2790" y="2266"/>
                    <a:pt x="2278" y="3337"/>
                  </a:cubicBezTo>
                  <a:cubicBezTo>
                    <a:pt x="1718" y="4468"/>
                    <a:pt x="992" y="5242"/>
                    <a:pt x="51" y="6076"/>
                  </a:cubicBezTo>
                  <a:cubicBezTo>
                    <a:pt x="1" y="6126"/>
                    <a:pt x="53" y="6202"/>
                    <a:pt x="114" y="6202"/>
                  </a:cubicBezTo>
                  <a:cubicBezTo>
                    <a:pt x="125" y="6202"/>
                    <a:pt x="136" y="6200"/>
                    <a:pt x="146" y="6195"/>
                  </a:cubicBezTo>
                  <a:cubicBezTo>
                    <a:pt x="1087" y="5575"/>
                    <a:pt x="1813" y="4468"/>
                    <a:pt x="2361" y="3516"/>
                  </a:cubicBezTo>
                  <a:cubicBezTo>
                    <a:pt x="2992" y="2444"/>
                    <a:pt x="3325" y="1230"/>
                    <a:pt x="3647" y="39"/>
                  </a:cubicBezTo>
                  <a:cubicBezTo>
                    <a:pt x="3647" y="18"/>
                    <a:pt x="3630" y="1"/>
                    <a:pt x="36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41"/>
            <p:cNvSpPr/>
            <p:nvPr/>
          </p:nvSpPr>
          <p:spPr>
            <a:xfrm>
              <a:off x="3641200" y="3453350"/>
              <a:ext cx="22825" cy="48500"/>
            </a:xfrm>
            <a:custGeom>
              <a:avLst/>
              <a:gdLst/>
              <a:ahLst/>
              <a:cxnLst/>
              <a:rect l="l" t="t" r="r" b="b"/>
              <a:pathLst>
                <a:path w="913" h="1940" extrusionOk="0">
                  <a:moveTo>
                    <a:pt x="806" y="0"/>
                  </a:moveTo>
                  <a:cubicBezTo>
                    <a:pt x="775" y="0"/>
                    <a:pt x="745" y="14"/>
                    <a:pt x="727" y="43"/>
                  </a:cubicBezTo>
                  <a:cubicBezTo>
                    <a:pt x="501" y="639"/>
                    <a:pt x="263" y="1258"/>
                    <a:pt x="25" y="1853"/>
                  </a:cubicBezTo>
                  <a:cubicBezTo>
                    <a:pt x="1" y="1902"/>
                    <a:pt x="54" y="1940"/>
                    <a:pt x="102" y="1940"/>
                  </a:cubicBezTo>
                  <a:cubicBezTo>
                    <a:pt x="124" y="1940"/>
                    <a:pt x="145" y="1932"/>
                    <a:pt x="156" y="1913"/>
                  </a:cubicBezTo>
                  <a:cubicBezTo>
                    <a:pt x="477" y="1341"/>
                    <a:pt x="668" y="722"/>
                    <a:pt x="882" y="103"/>
                  </a:cubicBezTo>
                  <a:cubicBezTo>
                    <a:pt x="913" y="42"/>
                    <a:pt x="860" y="0"/>
                    <a:pt x="8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41"/>
            <p:cNvSpPr/>
            <p:nvPr/>
          </p:nvSpPr>
          <p:spPr>
            <a:xfrm>
              <a:off x="3602850" y="3538350"/>
              <a:ext cx="20600" cy="21525"/>
            </a:xfrm>
            <a:custGeom>
              <a:avLst/>
              <a:gdLst/>
              <a:ahLst/>
              <a:cxnLst/>
              <a:rect l="l" t="t" r="r" b="b"/>
              <a:pathLst>
                <a:path w="824" h="861" extrusionOk="0">
                  <a:moveTo>
                    <a:pt x="767" y="0"/>
                  </a:moveTo>
                  <a:cubicBezTo>
                    <a:pt x="757" y="0"/>
                    <a:pt x="746" y="4"/>
                    <a:pt x="737" y="13"/>
                  </a:cubicBezTo>
                  <a:cubicBezTo>
                    <a:pt x="523" y="275"/>
                    <a:pt x="202" y="501"/>
                    <a:pt x="11" y="799"/>
                  </a:cubicBezTo>
                  <a:cubicBezTo>
                    <a:pt x="1" y="830"/>
                    <a:pt x="17" y="861"/>
                    <a:pt x="53" y="861"/>
                  </a:cubicBezTo>
                  <a:cubicBezTo>
                    <a:pt x="58" y="861"/>
                    <a:pt x="64" y="860"/>
                    <a:pt x="71" y="858"/>
                  </a:cubicBezTo>
                  <a:cubicBezTo>
                    <a:pt x="380" y="680"/>
                    <a:pt x="606" y="358"/>
                    <a:pt x="797" y="61"/>
                  </a:cubicBezTo>
                  <a:cubicBezTo>
                    <a:pt x="824" y="34"/>
                    <a:pt x="797" y="0"/>
                    <a:pt x="7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41"/>
            <p:cNvSpPr/>
            <p:nvPr/>
          </p:nvSpPr>
          <p:spPr>
            <a:xfrm>
              <a:off x="3644275" y="3472325"/>
              <a:ext cx="45175" cy="86075"/>
            </a:xfrm>
            <a:custGeom>
              <a:avLst/>
              <a:gdLst/>
              <a:ahLst/>
              <a:cxnLst/>
              <a:rect l="l" t="t" r="r" b="b"/>
              <a:pathLst>
                <a:path w="1807" h="3443" extrusionOk="0">
                  <a:moveTo>
                    <a:pt x="1764" y="0"/>
                  </a:moveTo>
                  <a:cubicBezTo>
                    <a:pt x="1749" y="0"/>
                    <a:pt x="1736" y="12"/>
                    <a:pt x="1736" y="35"/>
                  </a:cubicBezTo>
                  <a:cubicBezTo>
                    <a:pt x="1569" y="1297"/>
                    <a:pt x="795" y="2416"/>
                    <a:pt x="21" y="3380"/>
                  </a:cubicBezTo>
                  <a:cubicBezTo>
                    <a:pt x="0" y="3411"/>
                    <a:pt x="16" y="3442"/>
                    <a:pt x="51" y="3442"/>
                  </a:cubicBezTo>
                  <a:cubicBezTo>
                    <a:pt x="56" y="3442"/>
                    <a:pt x="62" y="3441"/>
                    <a:pt x="69" y="3440"/>
                  </a:cubicBezTo>
                  <a:cubicBezTo>
                    <a:pt x="1069" y="2832"/>
                    <a:pt x="1700" y="1154"/>
                    <a:pt x="1807" y="46"/>
                  </a:cubicBezTo>
                  <a:cubicBezTo>
                    <a:pt x="1801" y="15"/>
                    <a:pt x="1781" y="0"/>
                    <a:pt x="176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41"/>
            <p:cNvSpPr/>
            <p:nvPr/>
          </p:nvSpPr>
          <p:spPr>
            <a:xfrm>
              <a:off x="3697350" y="3480775"/>
              <a:ext cx="24250" cy="57675"/>
            </a:xfrm>
            <a:custGeom>
              <a:avLst/>
              <a:gdLst/>
              <a:ahLst/>
              <a:cxnLst/>
              <a:rect l="l" t="t" r="r" b="b"/>
              <a:pathLst>
                <a:path w="970" h="2307" extrusionOk="0">
                  <a:moveTo>
                    <a:pt x="851" y="0"/>
                  </a:moveTo>
                  <a:cubicBezTo>
                    <a:pt x="821" y="0"/>
                    <a:pt x="791" y="18"/>
                    <a:pt x="791" y="54"/>
                  </a:cubicBezTo>
                  <a:cubicBezTo>
                    <a:pt x="803" y="530"/>
                    <a:pt x="672" y="959"/>
                    <a:pt x="458" y="1375"/>
                  </a:cubicBezTo>
                  <a:cubicBezTo>
                    <a:pt x="315" y="1673"/>
                    <a:pt x="113" y="1935"/>
                    <a:pt x="17" y="2256"/>
                  </a:cubicBezTo>
                  <a:cubicBezTo>
                    <a:pt x="1" y="2282"/>
                    <a:pt x="25" y="2307"/>
                    <a:pt x="54" y="2307"/>
                  </a:cubicBezTo>
                  <a:cubicBezTo>
                    <a:pt x="66" y="2307"/>
                    <a:pt x="78" y="2303"/>
                    <a:pt x="89" y="2292"/>
                  </a:cubicBezTo>
                  <a:cubicBezTo>
                    <a:pt x="672" y="1780"/>
                    <a:pt x="970" y="792"/>
                    <a:pt x="910" y="54"/>
                  </a:cubicBezTo>
                  <a:cubicBezTo>
                    <a:pt x="910" y="18"/>
                    <a:pt x="881" y="0"/>
                    <a:pt x="85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41"/>
            <p:cNvSpPr/>
            <p:nvPr/>
          </p:nvSpPr>
          <p:spPr>
            <a:xfrm>
              <a:off x="3745425" y="3482375"/>
              <a:ext cx="22925" cy="54850"/>
            </a:xfrm>
            <a:custGeom>
              <a:avLst/>
              <a:gdLst/>
              <a:ahLst/>
              <a:cxnLst/>
              <a:rect l="l" t="t" r="r" b="b"/>
              <a:pathLst>
                <a:path w="917" h="2194" extrusionOk="0">
                  <a:moveTo>
                    <a:pt x="789" y="0"/>
                  </a:moveTo>
                  <a:cubicBezTo>
                    <a:pt x="756" y="0"/>
                    <a:pt x="726" y="21"/>
                    <a:pt x="726" y="61"/>
                  </a:cubicBezTo>
                  <a:cubicBezTo>
                    <a:pt x="749" y="847"/>
                    <a:pt x="309" y="1430"/>
                    <a:pt x="23" y="2133"/>
                  </a:cubicBezTo>
                  <a:cubicBezTo>
                    <a:pt x="1" y="2171"/>
                    <a:pt x="30" y="2194"/>
                    <a:pt x="67" y="2194"/>
                  </a:cubicBezTo>
                  <a:cubicBezTo>
                    <a:pt x="89" y="2194"/>
                    <a:pt x="113" y="2186"/>
                    <a:pt x="130" y="2169"/>
                  </a:cubicBezTo>
                  <a:cubicBezTo>
                    <a:pt x="571" y="1561"/>
                    <a:pt x="916" y="835"/>
                    <a:pt x="869" y="73"/>
                  </a:cubicBezTo>
                  <a:cubicBezTo>
                    <a:pt x="862" y="24"/>
                    <a:pt x="824" y="0"/>
                    <a:pt x="7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41"/>
            <p:cNvSpPr/>
            <p:nvPr/>
          </p:nvSpPr>
          <p:spPr>
            <a:xfrm>
              <a:off x="3791700" y="3500475"/>
              <a:ext cx="25150" cy="48000"/>
            </a:xfrm>
            <a:custGeom>
              <a:avLst/>
              <a:gdLst/>
              <a:ahLst/>
              <a:cxnLst/>
              <a:rect l="l" t="t" r="r" b="b"/>
              <a:pathLst>
                <a:path w="1006" h="1920" extrusionOk="0">
                  <a:moveTo>
                    <a:pt x="949" y="0"/>
                  </a:moveTo>
                  <a:cubicBezTo>
                    <a:pt x="926" y="0"/>
                    <a:pt x="904" y="13"/>
                    <a:pt x="899" y="40"/>
                  </a:cubicBezTo>
                  <a:cubicBezTo>
                    <a:pt x="768" y="706"/>
                    <a:pt x="315" y="1195"/>
                    <a:pt x="18" y="1814"/>
                  </a:cubicBezTo>
                  <a:cubicBezTo>
                    <a:pt x="0" y="1866"/>
                    <a:pt x="41" y="1919"/>
                    <a:pt x="87" y="1919"/>
                  </a:cubicBezTo>
                  <a:cubicBezTo>
                    <a:pt x="104" y="1919"/>
                    <a:pt x="121" y="1913"/>
                    <a:pt x="137" y="1897"/>
                  </a:cubicBezTo>
                  <a:cubicBezTo>
                    <a:pt x="613" y="1421"/>
                    <a:pt x="946" y="742"/>
                    <a:pt x="1006" y="52"/>
                  </a:cubicBezTo>
                  <a:cubicBezTo>
                    <a:pt x="1006" y="19"/>
                    <a:pt x="977" y="0"/>
                    <a:pt x="9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41"/>
            <p:cNvSpPr/>
            <p:nvPr/>
          </p:nvSpPr>
          <p:spPr>
            <a:xfrm>
              <a:off x="3851650" y="3489550"/>
              <a:ext cx="8550" cy="29925"/>
            </a:xfrm>
            <a:custGeom>
              <a:avLst/>
              <a:gdLst/>
              <a:ahLst/>
              <a:cxnLst/>
              <a:rect l="l" t="t" r="r" b="b"/>
              <a:pathLst>
                <a:path w="342" h="1197" extrusionOk="0">
                  <a:moveTo>
                    <a:pt x="265" y="1"/>
                  </a:moveTo>
                  <a:cubicBezTo>
                    <a:pt x="242" y="1"/>
                    <a:pt x="220" y="15"/>
                    <a:pt x="215" y="48"/>
                  </a:cubicBezTo>
                  <a:cubicBezTo>
                    <a:pt x="168" y="239"/>
                    <a:pt x="120" y="429"/>
                    <a:pt x="96" y="619"/>
                  </a:cubicBezTo>
                  <a:cubicBezTo>
                    <a:pt x="60" y="786"/>
                    <a:pt x="1" y="965"/>
                    <a:pt x="1" y="1143"/>
                  </a:cubicBezTo>
                  <a:cubicBezTo>
                    <a:pt x="1" y="1175"/>
                    <a:pt x="33" y="1196"/>
                    <a:pt x="64" y="1196"/>
                  </a:cubicBezTo>
                  <a:cubicBezTo>
                    <a:pt x="80" y="1196"/>
                    <a:pt x="96" y="1191"/>
                    <a:pt x="108" y="1179"/>
                  </a:cubicBezTo>
                  <a:cubicBezTo>
                    <a:pt x="179" y="1024"/>
                    <a:pt x="191" y="834"/>
                    <a:pt x="227" y="667"/>
                  </a:cubicBezTo>
                  <a:cubicBezTo>
                    <a:pt x="251" y="477"/>
                    <a:pt x="299" y="286"/>
                    <a:pt x="334" y="84"/>
                  </a:cubicBezTo>
                  <a:cubicBezTo>
                    <a:pt x="341" y="33"/>
                    <a:pt x="301" y="1"/>
                    <a:pt x="2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41"/>
            <p:cNvSpPr/>
            <p:nvPr/>
          </p:nvSpPr>
          <p:spPr>
            <a:xfrm>
              <a:off x="3836775" y="3538625"/>
              <a:ext cx="10275" cy="16825"/>
            </a:xfrm>
            <a:custGeom>
              <a:avLst/>
              <a:gdLst/>
              <a:ahLst/>
              <a:cxnLst/>
              <a:rect l="l" t="t" r="r" b="b"/>
              <a:pathLst>
                <a:path w="411" h="673" extrusionOk="0">
                  <a:moveTo>
                    <a:pt x="280" y="0"/>
                  </a:moveTo>
                  <a:cubicBezTo>
                    <a:pt x="252" y="0"/>
                    <a:pt x="226" y="15"/>
                    <a:pt x="215" y="50"/>
                  </a:cubicBezTo>
                  <a:cubicBezTo>
                    <a:pt x="167" y="133"/>
                    <a:pt x="120" y="240"/>
                    <a:pt x="96" y="347"/>
                  </a:cubicBezTo>
                  <a:cubicBezTo>
                    <a:pt x="60" y="431"/>
                    <a:pt x="1" y="526"/>
                    <a:pt x="12" y="621"/>
                  </a:cubicBezTo>
                  <a:cubicBezTo>
                    <a:pt x="31" y="657"/>
                    <a:pt x="56" y="673"/>
                    <a:pt x="83" y="673"/>
                  </a:cubicBezTo>
                  <a:cubicBezTo>
                    <a:pt x="91" y="673"/>
                    <a:pt x="99" y="671"/>
                    <a:pt x="108" y="669"/>
                  </a:cubicBezTo>
                  <a:cubicBezTo>
                    <a:pt x="191" y="621"/>
                    <a:pt x="215" y="538"/>
                    <a:pt x="251" y="442"/>
                  </a:cubicBezTo>
                  <a:cubicBezTo>
                    <a:pt x="298" y="335"/>
                    <a:pt x="334" y="252"/>
                    <a:pt x="370" y="157"/>
                  </a:cubicBezTo>
                  <a:cubicBezTo>
                    <a:pt x="410" y="68"/>
                    <a:pt x="340" y="0"/>
                    <a:pt x="28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41"/>
            <p:cNvSpPr/>
            <p:nvPr/>
          </p:nvSpPr>
          <p:spPr>
            <a:xfrm>
              <a:off x="3875275" y="3509300"/>
              <a:ext cx="13500" cy="27500"/>
            </a:xfrm>
            <a:custGeom>
              <a:avLst/>
              <a:gdLst/>
              <a:ahLst/>
              <a:cxnLst/>
              <a:rect l="l" t="t" r="r" b="b"/>
              <a:pathLst>
                <a:path w="540" h="1100" extrusionOk="0">
                  <a:moveTo>
                    <a:pt x="467" y="1"/>
                  </a:moveTo>
                  <a:cubicBezTo>
                    <a:pt x="442" y="1"/>
                    <a:pt x="418" y="14"/>
                    <a:pt x="413" y="44"/>
                  </a:cubicBezTo>
                  <a:cubicBezTo>
                    <a:pt x="342" y="401"/>
                    <a:pt x="175" y="711"/>
                    <a:pt x="8" y="1044"/>
                  </a:cubicBezTo>
                  <a:cubicBezTo>
                    <a:pt x="0" y="1069"/>
                    <a:pt x="21" y="1100"/>
                    <a:pt x="42" y="1100"/>
                  </a:cubicBezTo>
                  <a:cubicBezTo>
                    <a:pt x="51" y="1100"/>
                    <a:pt x="61" y="1094"/>
                    <a:pt x="68" y="1080"/>
                  </a:cubicBezTo>
                  <a:cubicBezTo>
                    <a:pt x="330" y="818"/>
                    <a:pt x="449" y="425"/>
                    <a:pt x="532" y="68"/>
                  </a:cubicBezTo>
                  <a:cubicBezTo>
                    <a:pt x="539" y="26"/>
                    <a:pt x="502" y="1"/>
                    <a:pt x="4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41"/>
            <p:cNvSpPr/>
            <p:nvPr/>
          </p:nvSpPr>
          <p:spPr>
            <a:xfrm>
              <a:off x="3901125" y="3513800"/>
              <a:ext cx="13375" cy="32475"/>
            </a:xfrm>
            <a:custGeom>
              <a:avLst/>
              <a:gdLst/>
              <a:ahLst/>
              <a:cxnLst/>
              <a:rect l="l" t="t" r="r" b="b"/>
              <a:pathLst>
                <a:path w="535" h="1299" extrusionOk="0">
                  <a:moveTo>
                    <a:pt x="433" y="1"/>
                  </a:moveTo>
                  <a:cubicBezTo>
                    <a:pt x="388" y="1"/>
                    <a:pt x="344" y="30"/>
                    <a:pt x="344" y="90"/>
                  </a:cubicBezTo>
                  <a:cubicBezTo>
                    <a:pt x="344" y="292"/>
                    <a:pt x="308" y="483"/>
                    <a:pt x="260" y="697"/>
                  </a:cubicBezTo>
                  <a:cubicBezTo>
                    <a:pt x="201" y="876"/>
                    <a:pt x="94" y="1043"/>
                    <a:pt x="10" y="1221"/>
                  </a:cubicBezTo>
                  <a:cubicBezTo>
                    <a:pt x="0" y="1251"/>
                    <a:pt x="41" y="1298"/>
                    <a:pt x="82" y="1298"/>
                  </a:cubicBezTo>
                  <a:cubicBezTo>
                    <a:pt x="90" y="1298"/>
                    <a:pt x="98" y="1296"/>
                    <a:pt x="105" y="1293"/>
                  </a:cubicBezTo>
                  <a:cubicBezTo>
                    <a:pt x="475" y="1019"/>
                    <a:pt x="534" y="519"/>
                    <a:pt x="522" y="90"/>
                  </a:cubicBezTo>
                  <a:cubicBezTo>
                    <a:pt x="522" y="30"/>
                    <a:pt x="478" y="1"/>
                    <a:pt x="43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41"/>
            <p:cNvSpPr/>
            <p:nvPr/>
          </p:nvSpPr>
          <p:spPr>
            <a:xfrm>
              <a:off x="3948100" y="3505125"/>
              <a:ext cx="9100" cy="26775"/>
            </a:xfrm>
            <a:custGeom>
              <a:avLst/>
              <a:gdLst/>
              <a:ahLst/>
              <a:cxnLst/>
              <a:rect l="l" t="t" r="r" b="b"/>
              <a:pathLst>
                <a:path w="364" h="1071" extrusionOk="0">
                  <a:moveTo>
                    <a:pt x="275" y="1"/>
                  </a:moveTo>
                  <a:cubicBezTo>
                    <a:pt x="233" y="1"/>
                    <a:pt x="191" y="28"/>
                    <a:pt x="191" y="80"/>
                  </a:cubicBezTo>
                  <a:cubicBezTo>
                    <a:pt x="191" y="235"/>
                    <a:pt x="167" y="413"/>
                    <a:pt x="120" y="580"/>
                  </a:cubicBezTo>
                  <a:cubicBezTo>
                    <a:pt x="84" y="735"/>
                    <a:pt x="24" y="866"/>
                    <a:pt x="1" y="1009"/>
                  </a:cubicBezTo>
                  <a:cubicBezTo>
                    <a:pt x="1" y="1043"/>
                    <a:pt x="31" y="1071"/>
                    <a:pt x="57" y="1071"/>
                  </a:cubicBezTo>
                  <a:cubicBezTo>
                    <a:pt x="67" y="1071"/>
                    <a:pt x="77" y="1066"/>
                    <a:pt x="84" y="1056"/>
                  </a:cubicBezTo>
                  <a:cubicBezTo>
                    <a:pt x="310" y="818"/>
                    <a:pt x="358" y="401"/>
                    <a:pt x="358" y="92"/>
                  </a:cubicBezTo>
                  <a:cubicBezTo>
                    <a:pt x="364" y="31"/>
                    <a:pt x="320" y="1"/>
                    <a:pt x="27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41"/>
            <p:cNvSpPr/>
            <p:nvPr/>
          </p:nvSpPr>
          <p:spPr>
            <a:xfrm>
              <a:off x="3970725" y="3526525"/>
              <a:ext cx="925" cy="4275"/>
            </a:xfrm>
            <a:custGeom>
              <a:avLst/>
              <a:gdLst/>
              <a:ahLst/>
              <a:cxnLst/>
              <a:rect l="l" t="t" r="r" b="b"/>
              <a:pathLst>
                <a:path w="37" h="171" extrusionOk="0">
                  <a:moveTo>
                    <a:pt x="18" y="1"/>
                  </a:moveTo>
                  <a:cubicBezTo>
                    <a:pt x="9" y="1"/>
                    <a:pt x="0" y="4"/>
                    <a:pt x="0" y="10"/>
                  </a:cubicBezTo>
                  <a:lnTo>
                    <a:pt x="0" y="153"/>
                  </a:lnTo>
                  <a:cubicBezTo>
                    <a:pt x="0" y="164"/>
                    <a:pt x="9" y="170"/>
                    <a:pt x="18" y="170"/>
                  </a:cubicBezTo>
                  <a:cubicBezTo>
                    <a:pt x="27" y="170"/>
                    <a:pt x="36" y="164"/>
                    <a:pt x="36" y="153"/>
                  </a:cubicBezTo>
                  <a:lnTo>
                    <a:pt x="36" y="10"/>
                  </a:lnTo>
                  <a:cubicBezTo>
                    <a:pt x="36" y="4"/>
                    <a:pt x="27" y="1"/>
                    <a:pt x="1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41"/>
            <p:cNvSpPr/>
            <p:nvPr/>
          </p:nvSpPr>
          <p:spPr>
            <a:xfrm>
              <a:off x="3980850" y="3528625"/>
              <a:ext cx="8950" cy="20475"/>
            </a:xfrm>
            <a:custGeom>
              <a:avLst/>
              <a:gdLst/>
              <a:ahLst/>
              <a:cxnLst/>
              <a:rect l="l" t="t" r="r" b="b"/>
              <a:pathLst>
                <a:path w="358" h="819" extrusionOk="0">
                  <a:moveTo>
                    <a:pt x="182" y="0"/>
                  </a:moveTo>
                  <a:cubicBezTo>
                    <a:pt x="104" y="0"/>
                    <a:pt x="24" y="51"/>
                    <a:pt x="24" y="152"/>
                  </a:cubicBezTo>
                  <a:cubicBezTo>
                    <a:pt x="24" y="342"/>
                    <a:pt x="0" y="557"/>
                    <a:pt x="72" y="747"/>
                  </a:cubicBezTo>
                  <a:cubicBezTo>
                    <a:pt x="95" y="795"/>
                    <a:pt x="137" y="819"/>
                    <a:pt x="179" y="819"/>
                  </a:cubicBezTo>
                  <a:cubicBezTo>
                    <a:pt x="220" y="819"/>
                    <a:pt x="262" y="795"/>
                    <a:pt x="286" y="747"/>
                  </a:cubicBezTo>
                  <a:cubicBezTo>
                    <a:pt x="357" y="545"/>
                    <a:pt x="322" y="342"/>
                    <a:pt x="322" y="152"/>
                  </a:cubicBezTo>
                  <a:cubicBezTo>
                    <a:pt x="334" y="51"/>
                    <a:pt x="259" y="0"/>
                    <a:pt x="18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41"/>
            <p:cNvSpPr/>
            <p:nvPr/>
          </p:nvSpPr>
          <p:spPr>
            <a:xfrm>
              <a:off x="4023100" y="3517625"/>
              <a:ext cx="8975" cy="12425"/>
            </a:xfrm>
            <a:custGeom>
              <a:avLst/>
              <a:gdLst/>
              <a:ahLst/>
              <a:cxnLst/>
              <a:rect l="l" t="t" r="r" b="b"/>
              <a:pathLst>
                <a:path w="359" h="497" extrusionOk="0">
                  <a:moveTo>
                    <a:pt x="282" y="1"/>
                  </a:moveTo>
                  <a:cubicBezTo>
                    <a:pt x="246" y="1"/>
                    <a:pt x="209" y="28"/>
                    <a:pt x="203" y="80"/>
                  </a:cubicBezTo>
                  <a:cubicBezTo>
                    <a:pt x="203" y="199"/>
                    <a:pt x="108" y="318"/>
                    <a:pt x="37" y="413"/>
                  </a:cubicBezTo>
                  <a:cubicBezTo>
                    <a:pt x="1" y="449"/>
                    <a:pt x="37" y="497"/>
                    <a:pt x="84" y="497"/>
                  </a:cubicBezTo>
                  <a:cubicBezTo>
                    <a:pt x="179" y="485"/>
                    <a:pt x="239" y="437"/>
                    <a:pt x="299" y="354"/>
                  </a:cubicBezTo>
                  <a:cubicBezTo>
                    <a:pt x="346" y="270"/>
                    <a:pt x="358" y="187"/>
                    <a:pt x="358" y="92"/>
                  </a:cubicBezTo>
                  <a:cubicBezTo>
                    <a:pt x="358" y="31"/>
                    <a:pt x="320" y="1"/>
                    <a:pt x="2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41"/>
            <p:cNvSpPr/>
            <p:nvPr/>
          </p:nvSpPr>
          <p:spPr>
            <a:xfrm>
              <a:off x="4061300" y="3510900"/>
              <a:ext cx="8275" cy="18925"/>
            </a:xfrm>
            <a:custGeom>
              <a:avLst/>
              <a:gdLst/>
              <a:ahLst/>
              <a:cxnLst/>
              <a:rect l="l" t="t" r="r" b="b"/>
              <a:pathLst>
                <a:path w="331" h="757" extrusionOk="0">
                  <a:moveTo>
                    <a:pt x="262" y="1"/>
                  </a:moveTo>
                  <a:cubicBezTo>
                    <a:pt x="226" y="1"/>
                    <a:pt x="187" y="21"/>
                    <a:pt x="187" y="63"/>
                  </a:cubicBezTo>
                  <a:cubicBezTo>
                    <a:pt x="187" y="289"/>
                    <a:pt x="104" y="480"/>
                    <a:pt x="9" y="694"/>
                  </a:cubicBezTo>
                  <a:cubicBezTo>
                    <a:pt x="0" y="728"/>
                    <a:pt x="22" y="756"/>
                    <a:pt x="44" y="756"/>
                  </a:cubicBezTo>
                  <a:cubicBezTo>
                    <a:pt x="53" y="756"/>
                    <a:pt x="62" y="752"/>
                    <a:pt x="68" y="742"/>
                  </a:cubicBezTo>
                  <a:cubicBezTo>
                    <a:pt x="235" y="539"/>
                    <a:pt x="318" y="325"/>
                    <a:pt x="318" y="63"/>
                  </a:cubicBezTo>
                  <a:cubicBezTo>
                    <a:pt x="330" y="21"/>
                    <a:pt x="298" y="1"/>
                    <a:pt x="26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41"/>
            <p:cNvSpPr/>
            <p:nvPr/>
          </p:nvSpPr>
          <p:spPr>
            <a:xfrm>
              <a:off x="4121050" y="3485450"/>
              <a:ext cx="9675" cy="29725"/>
            </a:xfrm>
            <a:custGeom>
              <a:avLst/>
              <a:gdLst/>
              <a:ahLst/>
              <a:cxnLst/>
              <a:rect l="l" t="t" r="r" b="b"/>
              <a:pathLst>
                <a:path w="387" h="1189" extrusionOk="0">
                  <a:moveTo>
                    <a:pt x="380" y="1"/>
                  </a:moveTo>
                  <a:cubicBezTo>
                    <a:pt x="375" y="1"/>
                    <a:pt x="369" y="4"/>
                    <a:pt x="369" y="10"/>
                  </a:cubicBezTo>
                  <a:cubicBezTo>
                    <a:pt x="333" y="200"/>
                    <a:pt x="262" y="403"/>
                    <a:pt x="191" y="581"/>
                  </a:cubicBezTo>
                  <a:cubicBezTo>
                    <a:pt x="119" y="772"/>
                    <a:pt x="36" y="950"/>
                    <a:pt x="0" y="1153"/>
                  </a:cubicBezTo>
                  <a:cubicBezTo>
                    <a:pt x="0" y="1176"/>
                    <a:pt x="15" y="1189"/>
                    <a:pt x="29" y="1189"/>
                  </a:cubicBezTo>
                  <a:cubicBezTo>
                    <a:pt x="36" y="1189"/>
                    <a:pt x="43" y="1185"/>
                    <a:pt x="48" y="1176"/>
                  </a:cubicBezTo>
                  <a:cubicBezTo>
                    <a:pt x="250" y="855"/>
                    <a:pt x="333" y="391"/>
                    <a:pt x="381" y="10"/>
                  </a:cubicBezTo>
                  <a:cubicBezTo>
                    <a:pt x="387" y="4"/>
                    <a:pt x="384" y="1"/>
                    <a:pt x="3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41"/>
            <p:cNvSpPr/>
            <p:nvPr/>
          </p:nvSpPr>
          <p:spPr>
            <a:xfrm>
              <a:off x="4119025" y="3518275"/>
              <a:ext cx="8000" cy="16550"/>
            </a:xfrm>
            <a:custGeom>
              <a:avLst/>
              <a:gdLst/>
              <a:ahLst/>
              <a:cxnLst/>
              <a:rect l="l" t="t" r="r" b="b"/>
              <a:pathLst>
                <a:path w="320" h="662" extrusionOk="0">
                  <a:moveTo>
                    <a:pt x="249" y="0"/>
                  </a:moveTo>
                  <a:cubicBezTo>
                    <a:pt x="218" y="0"/>
                    <a:pt x="188" y="18"/>
                    <a:pt x="188" y="54"/>
                  </a:cubicBezTo>
                  <a:cubicBezTo>
                    <a:pt x="188" y="280"/>
                    <a:pt x="81" y="411"/>
                    <a:pt x="10" y="602"/>
                  </a:cubicBezTo>
                  <a:cubicBezTo>
                    <a:pt x="1" y="628"/>
                    <a:pt x="19" y="662"/>
                    <a:pt x="43" y="662"/>
                  </a:cubicBezTo>
                  <a:cubicBezTo>
                    <a:pt x="51" y="662"/>
                    <a:pt x="60" y="658"/>
                    <a:pt x="69" y="649"/>
                  </a:cubicBezTo>
                  <a:cubicBezTo>
                    <a:pt x="212" y="483"/>
                    <a:pt x="307" y="280"/>
                    <a:pt x="319" y="54"/>
                  </a:cubicBezTo>
                  <a:cubicBezTo>
                    <a:pt x="313" y="18"/>
                    <a:pt x="280" y="0"/>
                    <a:pt x="2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41"/>
            <p:cNvSpPr/>
            <p:nvPr/>
          </p:nvSpPr>
          <p:spPr>
            <a:xfrm>
              <a:off x="4158775" y="3489025"/>
              <a:ext cx="13050" cy="30250"/>
            </a:xfrm>
            <a:custGeom>
              <a:avLst/>
              <a:gdLst/>
              <a:ahLst/>
              <a:cxnLst/>
              <a:rect l="l" t="t" r="r" b="b"/>
              <a:pathLst>
                <a:path w="522" h="1210" extrusionOk="0">
                  <a:moveTo>
                    <a:pt x="448" y="1"/>
                  </a:moveTo>
                  <a:cubicBezTo>
                    <a:pt x="411" y="1"/>
                    <a:pt x="372" y="27"/>
                    <a:pt x="372" y="81"/>
                  </a:cubicBezTo>
                  <a:cubicBezTo>
                    <a:pt x="372" y="271"/>
                    <a:pt x="325" y="462"/>
                    <a:pt x="253" y="664"/>
                  </a:cubicBezTo>
                  <a:cubicBezTo>
                    <a:pt x="194" y="819"/>
                    <a:pt x="86" y="974"/>
                    <a:pt x="27" y="1141"/>
                  </a:cubicBezTo>
                  <a:cubicBezTo>
                    <a:pt x="0" y="1185"/>
                    <a:pt x="46" y="1209"/>
                    <a:pt x="91" y="1209"/>
                  </a:cubicBezTo>
                  <a:cubicBezTo>
                    <a:pt x="106" y="1209"/>
                    <a:pt x="122" y="1206"/>
                    <a:pt x="134" y="1200"/>
                  </a:cubicBezTo>
                  <a:cubicBezTo>
                    <a:pt x="432" y="962"/>
                    <a:pt x="515" y="438"/>
                    <a:pt x="515" y="81"/>
                  </a:cubicBezTo>
                  <a:cubicBezTo>
                    <a:pt x="521" y="27"/>
                    <a:pt x="485" y="1"/>
                    <a:pt x="4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41"/>
            <p:cNvSpPr/>
            <p:nvPr/>
          </p:nvSpPr>
          <p:spPr>
            <a:xfrm>
              <a:off x="4249425" y="3490150"/>
              <a:ext cx="9150" cy="30150"/>
            </a:xfrm>
            <a:custGeom>
              <a:avLst/>
              <a:gdLst/>
              <a:ahLst/>
              <a:cxnLst/>
              <a:rect l="l" t="t" r="r" b="b"/>
              <a:pathLst>
                <a:path w="366" h="1206" extrusionOk="0">
                  <a:moveTo>
                    <a:pt x="326" y="0"/>
                  </a:moveTo>
                  <a:cubicBezTo>
                    <a:pt x="309" y="0"/>
                    <a:pt x="294" y="12"/>
                    <a:pt x="294" y="36"/>
                  </a:cubicBezTo>
                  <a:cubicBezTo>
                    <a:pt x="282" y="453"/>
                    <a:pt x="140" y="798"/>
                    <a:pt x="9" y="1167"/>
                  </a:cubicBezTo>
                  <a:cubicBezTo>
                    <a:pt x="0" y="1184"/>
                    <a:pt x="27" y="1206"/>
                    <a:pt x="47" y="1206"/>
                  </a:cubicBezTo>
                  <a:cubicBezTo>
                    <a:pt x="56" y="1206"/>
                    <a:pt x="64" y="1202"/>
                    <a:pt x="68" y="1191"/>
                  </a:cubicBezTo>
                  <a:cubicBezTo>
                    <a:pt x="259" y="834"/>
                    <a:pt x="354" y="441"/>
                    <a:pt x="366" y="36"/>
                  </a:cubicBezTo>
                  <a:cubicBezTo>
                    <a:pt x="360" y="12"/>
                    <a:pt x="342" y="0"/>
                    <a:pt x="32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41"/>
            <p:cNvSpPr/>
            <p:nvPr/>
          </p:nvSpPr>
          <p:spPr>
            <a:xfrm>
              <a:off x="4238625" y="3534175"/>
              <a:ext cx="8300" cy="15175"/>
            </a:xfrm>
            <a:custGeom>
              <a:avLst/>
              <a:gdLst/>
              <a:ahLst/>
              <a:cxnLst/>
              <a:rect l="l" t="t" r="r" b="b"/>
              <a:pathLst>
                <a:path w="332" h="607" extrusionOk="0">
                  <a:moveTo>
                    <a:pt x="247" y="0"/>
                  </a:moveTo>
                  <a:cubicBezTo>
                    <a:pt x="229" y="0"/>
                    <a:pt x="213" y="8"/>
                    <a:pt x="202" y="25"/>
                  </a:cubicBezTo>
                  <a:cubicBezTo>
                    <a:pt x="167" y="120"/>
                    <a:pt x="131" y="192"/>
                    <a:pt x="95" y="287"/>
                  </a:cubicBezTo>
                  <a:cubicBezTo>
                    <a:pt x="60" y="370"/>
                    <a:pt x="0" y="466"/>
                    <a:pt x="0" y="561"/>
                  </a:cubicBezTo>
                  <a:cubicBezTo>
                    <a:pt x="0" y="587"/>
                    <a:pt x="25" y="606"/>
                    <a:pt x="43" y="606"/>
                  </a:cubicBezTo>
                  <a:cubicBezTo>
                    <a:pt x="50" y="606"/>
                    <a:pt x="56" y="603"/>
                    <a:pt x="60" y="597"/>
                  </a:cubicBezTo>
                  <a:cubicBezTo>
                    <a:pt x="119" y="537"/>
                    <a:pt x="155" y="418"/>
                    <a:pt x="179" y="323"/>
                  </a:cubicBezTo>
                  <a:cubicBezTo>
                    <a:pt x="214" y="251"/>
                    <a:pt x="250" y="168"/>
                    <a:pt x="298" y="85"/>
                  </a:cubicBezTo>
                  <a:cubicBezTo>
                    <a:pt x="331" y="43"/>
                    <a:pt x="288" y="0"/>
                    <a:pt x="2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41"/>
            <p:cNvSpPr/>
            <p:nvPr/>
          </p:nvSpPr>
          <p:spPr>
            <a:xfrm>
              <a:off x="4283650" y="3498325"/>
              <a:ext cx="15700" cy="34550"/>
            </a:xfrm>
            <a:custGeom>
              <a:avLst/>
              <a:gdLst/>
              <a:ahLst/>
              <a:cxnLst/>
              <a:rect l="l" t="t" r="r" b="b"/>
              <a:pathLst>
                <a:path w="628" h="1382" extrusionOk="0">
                  <a:moveTo>
                    <a:pt x="387" y="0"/>
                  </a:moveTo>
                  <a:cubicBezTo>
                    <a:pt x="346" y="0"/>
                    <a:pt x="305" y="35"/>
                    <a:pt x="318" y="90"/>
                  </a:cubicBezTo>
                  <a:cubicBezTo>
                    <a:pt x="354" y="316"/>
                    <a:pt x="330" y="542"/>
                    <a:pt x="259" y="745"/>
                  </a:cubicBezTo>
                  <a:cubicBezTo>
                    <a:pt x="187" y="923"/>
                    <a:pt x="56" y="1078"/>
                    <a:pt x="21" y="1269"/>
                  </a:cubicBezTo>
                  <a:cubicBezTo>
                    <a:pt x="0" y="1329"/>
                    <a:pt x="57" y="1381"/>
                    <a:pt x="118" y="1381"/>
                  </a:cubicBezTo>
                  <a:cubicBezTo>
                    <a:pt x="130" y="1381"/>
                    <a:pt x="141" y="1379"/>
                    <a:pt x="152" y="1376"/>
                  </a:cubicBezTo>
                  <a:cubicBezTo>
                    <a:pt x="568" y="1126"/>
                    <a:pt x="628" y="483"/>
                    <a:pt x="461" y="66"/>
                  </a:cubicBezTo>
                  <a:cubicBezTo>
                    <a:pt x="451" y="20"/>
                    <a:pt x="419" y="0"/>
                    <a:pt x="3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41"/>
            <p:cNvSpPr/>
            <p:nvPr/>
          </p:nvSpPr>
          <p:spPr>
            <a:xfrm>
              <a:off x="4312850" y="3506875"/>
              <a:ext cx="13000" cy="24950"/>
            </a:xfrm>
            <a:custGeom>
              <a:avLst/>
              <a:gdLst/>
              <a:ahLst/>
              <a:cxnLst/>
              <a:rect l="l" t="t" r="r" b="b"/>
              <a:pathLst>
                <a:path w="520" h="998" extrusionOk="0">
                  <a:moveTo>
                    <a:pt x="439" y="1"/>
                  </a:moveTo>
                  <a:cubicBezTo>
                    <a:pt x="398" y="1"/>
                    <a:pt x="353" y="28"/>
                    <a:pt x="353" y="81"/>
                  </a:cubicBezTo>
                  <a:cubicBezTo>
                    <a:pt x="353" y="403"/>
                    <a:pt x="198" y="641"/>
                    <a:pt x="19" y="915"/>
                  </a:cubicBezTo>
                  <a:cubicBezTo>
                    <a:pt x="1" y="952"/>
                    <a:pt x="34" y="997"/>
                    <a:pt x="72" y="997"/>
                  </a:cubicBezTo>
                  <a:cubicBezTo>
                    <a:pt x="82" y="997"/>
                    <a:pt x="93" y="994"/>
                    <a:pt x="103" y="986"/>
                  </a:cubicBezTo>
                  <a:cubicBezTo>
                    <a:pt x="377" y="796"/>
                    <a:pt x="496" y="427"/>
                    <a:pt x="508" y="81"/>
                  </a:cubicBezTo>
                  <a:cubicBezTo>
                    <a:pt x="520" y="28"/>
                    <a:pt x="481" y="1"/>
                    <a:pt x="43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41"/>
            <p:cNvSpPr/>
            <p:nvPr/>
          </p:nvSpPr>
          <p:spPr>
            <a:xfrm>
              <a:off x="4181475" y="3500200"/>
              <a:ext cx="8350" cy="21650"/>
            </a:xfrm>
            <a:custGeom>
              <a:avLst/>
              <a:gdLst/>
              <a:ahLst/>
              <a:cxnLst/>
              <a:rect l="l" t="t" r="r" b="b"/>
              <a:pathLst>
                <a:path w="334" h="866" extrusionOk="0">
                  <a:moveTo>
                    <a:pt x="177" y="0"/>
                  </a:moveTo>
                  <a:cubicBezTo>
                    <a:pt x="107" y="0"/>
                    <a:pt x="36" y="45"/>
                    <a:pt x="36" y="134"/>
                  </a:cubicBezTo>
                  <a:lnTo>
                    <a:pt x="36" y="479"/>
                  </a:lnTo>
                  <a:cubicBezTo>
                    <a:pt x="24" y="586"/>
                    <a:pt x="0" y="694"/>
                    <a:pt x="24" y="813"/>
                  </a:cubicBezTo>
                  <a:cubicBezTo>
                    <a:pt x="31" y="847"/>
                    <a:pt x="58" y="866"/>
                    <a:pt x="89" y="866"/>
                  </a:cubicBezTo>
                  <a:cubicBezTo>
                    <a:pt x="111" y="866"/>
                    <a:pt x="135" y="856"/>
                    <a:pt x="155" y="836"/>
                  </a:cubicBezTo>
                  <a:cubicBezTo>
                    <a:pt x="333" y="694"/>
                    <a:pt x="310" y="348"/>
                    <a:pt x="310" y="134"/>
                  </a:cubicBezTo>
                  <a:cubicBezTo>
                    <a:pt x="316" y="45"/>
                    <a:pt x="247" y="0"/>
                    <a:pt x="1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41"/>
            <p:cNvSpPr/>
            <p:nvPr/>
          </p:nvSpPr>
          <p:spPr>
            <a:xfrm>
              <a:off x="4379475" y="3491150"/>
              <a:ext cx="11025" cy="19200"/>
            </a:xfrm>
            <a:custGeom>
              <a:avLst/>
              <a:gdLst/>
              <a:ahLst/>
              <a:cxnLst/>
              <a:rect l="l" t="t" r="r" b="b"/>
              <a:pathLst>
                <a:path w="441" h="768" extrusionOk="0">
                  <a:moveTo>
                    <a:pt x="348" y="0"/>
                  </a:moveTo>
                  <a:cubicBezTo>
                    <a:pt x="317" y="0"/>
                    <a:pt x="286" y="17"/>
                    <a:pt x="272" y="55"/>
                  </a:cubicBezTo>
                  <a:cubicBezTo>
                    <a:pt x="200" y="282"/>
                    <a:pt x="81" y="484"/>
                    <a:pt x="10" y="710"/>
                  </a:cubicBezTo>
                  <a:cubicBezTo>
                    <a:pt x="1" y="745"/>
                    <a:pt x="30" y="767"/>
                    <a:pt x="61" y="767"/>
                  </a:cubicBezTo>
                  <a:cubicBezTo>
                    <a:pt x="72" y="767"/>
                    <a:pt x="83" y="764"/>
                    <a:pt x="93" y="758"/>
                  </a:cubicBezTo>
                  <a:cubicBezTo>
                    <a:pt x="295" y="567"/>
                    <a:pt x="355" y="341"/>
                    <a:pt x="426" y="103"/>
                  </a:cubicBezTo>
                  <a:cubicBezTo>
                    <a:pt x="441" y="39"/>
                    <a:pt x="395" y="0"/>
                    <a:pt x="3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41"/>
            <p:cNvSpPr/>
            <p:nvPr/>
          </p:nvSpPr>
          <p:spPr>
            <a:xfrm>
              <a:off x="4365125" y="3528050"/>
              <a:ext cx="9950" cy="16125"/>
            </a:xfrm>
            <a:custGeom>
              <a:avLst/>
              <a:gdLst/>
              <a:ahLst/>
              <a:cxnLst/>
              <a:rect l="l" t="t" r="r" b="b"/>
              <a:pathLst>
                <a:path w="398" h="645" extrusionOk="0">
                  <a:moveTo>
                    <a:pt x="272" y="1"/>
                  </a:moveTo>
                  <a:cubicBezTo>
                    <a:pt x="241" y="1"/>
                    <a:pt x="210" y="17"/>
                    <a:pt x="191" y="56"/>
                  </a:cubicBezTo>
                  <a:cubicBezTo>
                    <a:pt x="155" y="139"/>
                    <a:pt x="119" y="234"/>
                    <a:pt x="72" y="318"/>
                  </a:cubicBezTo>
                  <a:cubicBezTo>
                    <a:pt x="48" y="413"/>
                    <a:pt x="0" y="496"/>
                    <a:pt x="0" y="580"/>
                  </a:cubicBezTo>
                  <a:cubicBezTo>
                    <a:pt x="0" y="620"/>
                    <a:pt x="28" y="644"/>
                    <a:pt x="60" y="644"/>
                  </a:cubicBezTo>
                  <a:cubicBezTo>
                    <a:pt x="76" y="644"/>
                    <a:pt x="92" y="639"/>
                    <a:pt x="107" y="627"/>
                  </a:cubicBezTo>
                  <a:cubicBezTo>
                    <a:pt x="179" y="568"/>
                    <a:pt x="214" y="484"/>
                    <a:pt x="238" y="401"/>
                  </a:cubicBezTo>
                  <a:cubicBezTo>
                    <a:pt x="286" y="318"/>
                    <a:pt x="310" y="222"/>
                    <a:pt x="357" y="139"/>
                  </a:cubicBezTo>
                  <a:cubicBezTo>
                    <a:pt x="397" y="67"/>
                    <a:pt x="335" y="1"/>
                    <a:pt x="2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41"/>
            <p:cNvSpPr/>
            <p:nvPr/>
          </p:nvSpPr>
          <p:spPr>
            <a:xfrm>
              <a:off x="4440025" y="3470875"/>
              <a:ext cx="9650" cy="28775"/>
            </a:xfrm>
            <a:custGeom>
              <a:avLst/>
              <a:gdLst/>
              <a:ahLst/>
              <a:cxnLst/>
              <a:rect l="l" t="t" r="r" b="b"/>
              <a:pathLst>
                <a:path w="386" h="1151" extrusionOk="0">
                  <a:moveTo>
                    <a:pt x="304" y="0"/>
                  </a:moveTo>
                  <a:cubicBezTo>
                    <a:pt x="257" y="0"/>
                    <a:pt x="207" y="30"/>
                    <a:pt x="207" y="93"/>
                  </a:cubicBezTo>
                  <a:cubicBezTo>
                    <a:pt x="207" y="283"/>
                    <a:pt x="171" y="474"/>
                    <a:pt x="136" y="652"/>
                  </a:cubicBezTo>
                  <a:cubicBezTo>
                    <a:pt x="100" y="807"/>
                    <a:pt x="28" y="938"/>
                    <a:pt x="16" y="1081"/>
                  </a:cubicBezTo>
                  <a:cubicBezTo>
                    <a:pt x="0" y="1121"/>
                    <a:pt x="39" y="1150"/>
                    <a:pt x="80" y="1150"/>
                  </a:cubicBezTo>
                  <a:cubicBezTo>
                    <a:pt x="100" y="1150"/>
                    <a:pt x="120" y="1144"/>
                    <a:pt x="136" y="1128"/>
                  </a:cubicBezTo>
                  <a:cubicBezTo>
                    <a:pt x="374" y="878"/>
                    <a:pt x="386" y="402"/>
                    <a:pt x="386" y="69"/>
                  </a:cubicBezTo>
                  <a:cubicBezTo>
                    <a:pt x="386" y="24"/>
                    <a:pt x="346" y="0"/>
                    <a:pt x="3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41"/>
            <p:cNvSpPr/>
            <p:nvPr/>
          </p:nvSpPr>
          <p:spPr>
            <a:xfrm>
              <a:off x="4432525" y="3512300"/>
              <a:ext cx="18775" cy="24725"/>
            </a:xfrm>
            <a:custGeom>
              <a:avLst/>
              <a:gdLst/>
              <a:ahLst/>
              <a:cxnLst/>
              <a:rect l="l" t="t" r="r" b="b"/>
              <a:pathLst>
                <a:path w="751" h="989" extrusionOk="0">
                  <a:moveTo>
                    <a:pt x="652" y="0"/>
                  </a:moveTo>
                  <a:cubicBezTo>
                    <a:pt x="629" y="0"/>
                    <a:pt x="605" y="13"/>
                    <a:pt x="590" y="43"/>
                  </a:cubicBezTo>
                  <a:cubicBezTo>
                    <a:pt x="519" y="186"/>
                    <a:pt x="436" y="352"/>
                    <a:pt x="328" y="483"/>
                  </a:cubicBezTo>
                  <a:cubicBezTo>
                    <a:pt x="233" y="626"/>
                    <a:pt x="114" y="757"/>
                    <a:pt x="31" y="900"/>
                  </a:cubicBezTo>
                  <a:cubicBezTo>
                    <a:pt x="1" y="940"/>
                    <a:pt x="38" y="989"/>
                    <a:pt x="79" y="989"/>
                  </a:cubicBezTo>
                  <a:cubicBezTo>
                    <a:pt x="87" y="989"/>
                    <a:pt x="95" y="987"/>
                    <a:pt x="102" y="983"/>
                  </a:cubicBezTo>
                  <a:cubicBezTo>
                    <a:pt x="400" y="817"/>
                    <a:pt x="578" y="400"/>
                    <a:pt x="709" y="114"/>
                  </a:cubicBezTo>
                  <a:cubicBezTo>
                    <a:pt x="750" y="57"/>
                    <a:pt x="702" y="0"/>
                    <a:pt x="6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41"/>
            <p:cNvSpPr/>
            <p:nvPr/>
          </p:nvSpPr>
          <p:spPr>
            <a:xfrm>
              <a:off x="4497575" y="3466850"/>
              <a:ext cx="11625" cy="33175"/>
            </a:xfrm>
            <a:custGeom>
              <a:avLst/>
              <a:gdLst/>
              <a:ahLst/>
              <a:cxnLst/>
              <a:rect l="l" t="t" r="r" b="b"/>
              <a:pathLst>
                <a:path w="465" h="1327" extrusionOk="0">
                  <a:moveTo>
                    <a:pt x="424" y="1"/>
                  </a:moveTo>
                  <a:cubicBezTo>
                    <a:pt x="410" y="1"/>
                    <a:pt x="398" y="8"/>
                    <a:pt x="393" y="27"/>
                  </a:cubicBezTo>
                  <a:cubicBezTo>
                    <a:pt x="334" y="254"/>
                    <a:pt x="239" y="480"/>
                    <a:pt x="167" y="694"/>
                  </a:cubicBezTo>
                  <a:cubicBezTo>
                    <a:pt x="108" y="873"/>
                    <a:pt x="0" y="1075"/>
                    <a:pt x="0" y="1266"/>
                  </a:cubicBezTo>
                  <a:cubicBezTo>
                    <a:pt x="0" y="1303"/>
                    <a:pt x="29" y="1327"/>
                    <a:pt x="62" y="1327"/>
                  </a:cubicBezTo>
                  <a:cubicBezTo>
                    <a:pt x="81" y="1327"/>
                    <a:pt x="102" y="1319"/>
                    <a:pt x="120" y="1301"/>
                  </a:cubicBezTo>
                  <a:cubicBezTo>
                    <a:pt x="250" y="1158"/>
                    <a:pt x="310" y="932"/>
                    <a:pt x="358" y="742"/>
                  </a:cubicBezTo>
                  <a:cubicBezTo>
                    <a:pt x="417" y="515"/>
                    <a:pt x="453" y="265"/>
                    <a:pt x="465" y="39"/>
                  </a:cubicBezTo>
                  <a:cubicBezTo>
                    <a:pt x="465" y="18"/>
                    <a:pt x="443" y="1"/>
                    <a:pt x="4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41"/>
            <p:cNvSpPr/>
            <p:nvPr/>
          </p:nvSpPr>
          <p:spPr>
            <a:xfrm>
              <a:off x="4472275" y="3514750"/>
              <a:ext cx="19475" cy="22450"/>
            </a:xfrm>
            <a:custGeom>
              <a:avLst/>
              <a:gdLst/>
              <a:ahLst/>
              <a:cxnLst/>
              <a:rect l="l" t="t" r="r" b="b"/>
              <a:pathLst>
                <a:path w="779" h="898" extrusionOk="0">
                  <a:moveTo>
                    <a:pt x="717" y="1"/>
                  </a:moveTo>
                  <a:cubicBezTo>
                    <a:pt x="701" y="1"/>
                    <a:pt x="683" y="9"/>
                    <a:pt x="667" y="28"/>
                  </a:cubicBezTo>
                  <a:cubicBezTo>
                    <a:pt x="584" y="195"/>
                    <a:pt x="465" y="350"/>
                    <a:pt x="346" y="481"/>
                  </a:cubicBezTo>
                  <a:cubicBezTo>
                    <a:pt x="239" y="600"/>
                    <a:pt x="72" y="671"/>
                    <a:pt x="12" y="814"/>
                  </a:cubicBezTo>
                  <a:cubicBezTo>
                    <a:pt x="0" y="850"/>
                    <a:pt x="24" y="897"/>
                    <a:pt x="72" y="897"/>
                  </a:cubicBezTo>
                  <a:cubicBezTo>
                    <a:pt x="250" y="874"/>
                    <a:pt x="370" y="707"/>
                    <a:pt x="477" y="564"/>
                  </a:cubicBezTo>
                  <a:cubicBezTo>
                    <a:pt x="596" y="421"/>
                    <a:pt x="691" y="254"/>
                    <a:pt x="762" y="76"/>
                  </a:cubicBezTo>
                  <a:cubicBezTo>
                    <a:pt x="778" y="36"/>
                    <a:pt x="751" y="1"/>
                    <a:pt x="71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41"/>
            <p:cNvSpPr/>
            <p:nvPr/>
          </p:nvSpPr>
          <p:spPr>
            <a:xfrm>
              <a:off x="4544000" y="3464700"/>
              <a:ext cx="13425" cy="49775"/>
            </a:xfrm>
            <a:custGeom>
              <a:avLst/>
              <a:gdLst/>
              <a:ahLst/>
              <a:cxnLst/>
              <a:rect l="l" t="t" r="r" b="b"/>
              <a:pathLst>
                <a:path w="537" h="1991" extrusionOk="0">
                  <a:moveTo>
                    <a:pt x="429" y="0"/>
                  </a:moveTo>
                  <a:cubicBezTo>
                    <a:pt x="406" y="0"/>
                    <a:pt x="382" y="18"/>
                    <a:pt x="382" y="54"/>
                  </a:cubicBezTo>
                  <a:cubicBezTo>
                    <a:pt x="298" y="685"/>
                    <a:pt x="37" y="1292"/>
                    <a:pt x="1" y="1911"/>
                  </a:cubicBezTo>
                  <a:cubicBezTo>
                    <a:pt x="1" y="1967"/>
                    <a:pt x="38" y="1990"/>
                    <a:pt x="75" y="1990"/>
                  </a:cubicBezTo>
                  <a:cubicBezTo>
                    <a:pt x="102" y="1990"/>
                    <a:pt x="129" y="1979"/>
                    <a:pt x="144" y="1959"/>
                  </a:cubicBezTo>
                  <a:cubicBezTo>
                    <a:pt x="525" y="1435"/>
                    <a:pt x="537" y="697"/>
                    <a:pt x="477" y="54"/>
                  </a:cubicBezTo>
                  <a:cubicBezTo>
                    <a:pt x="477" y="18"/>
                    <a:pt x="453" y="0"/>
                    <a:pt x="42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41"/>
            <p:cNvSpPr/>
            <p:nvPr/>
          </p:nvSpPr>
          <p:spPr>
            <a:xfrm>
              <a:off x="4533900" y="3525650"/>
              <a:ext cx="6275" cy="14525"/>
            </a:xfrm>
            <a:custGeom>
              <a:avLst/>
              <a:gdLst/>
              <a:ahLst/>
              <a:cxnLst/>
              <a:rect l="l" t="t" r="r" b="b"/>
              <a:pathLst>
                <a:path w="251" h="581" extrusionOk="0">
                  <a:moveTo>
                    <a:pt x="196" y="0"/>
                  </a:moveTo>
                  <a:cubicBezTo>
                    <a:pt x="170" y="0"/>
                    <a:pt x="143" y="15"/>
                    <a:pt x="143" y="45"/>
                  </a:cubicBezTo>
                  <a:cubicBezTo>
                    <a:pt x="143" y="152"/>
                    <a:pt x="107" y="235"/>
                    <a:pt x="83" y="330"/>
                  </a:cubicBezTo>
                  <a:cubicBezTo>
                    <a:pt x="48" y="402"/>
                    <a:pt x="0" y="473"/>
                    <a:pt x="0" y="545"/>
                  </a:cubicBezTo>
                  <a:cubicBezTo>
                    <a:pt x="0" y="580"/>
                    <a:pt x="36" y="580"/>
                    <a:pt x="71" y="580"/>
                  </a:cubicBezTo>
                  <a:cubicBezTo>
                    <a:pt x="143" y="533"/>
                    <a:pt x="167" y="414"/>
                    <a:pt x="191" y="342"/>
                  </a:cubicBezTo>
                  <a:cubicBezTo>
                    <a:pt x="214" y="247"/>
                    <a:pt x="226" y="152"/>
                    <a:pt x="250" y="45"/>
                  </a:cubicBezTo>
                  <a:cubicBezTo>
                    <a:pt x="250" y="15"/>
                    <a:pt x="223" y="0"/>
                    <a:pt x="1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41"/>
            <p:cNvSpPr/>
            <p:nvPr/>
          </p:nvSpPr>
          <p:spPr>
            <a:xfrm>
              <a:off x="4585675" y="3473050"/>
              <a:ext cx="7775" cy="29650"/>
            </a:xfrm>
            <a:custGeom>
              <a:avLst/>
              <a:gdLst/>
              <a:ahLst/>
              <a:cxnLst/>
              <a:rect l="l" t="t" r="r" b="b"/>
              <a:pathLst>
                <a:path w="311" h="1186" extrusionOk="0">
                  <a:moveTo>
                    <a:pt x="201" y="1"/>
                  </a:moveTo>
                  <a:cubicBezTo>
                    <a:pt x="158" y="1"/>
                    <a:pt x="113" y="38"/>
                    <a:pt x="120" y="89"/>
                  </a:cubicBezTo>
                  <a:cubicBezTo>
                    <a:pt x="179" y="470"/>
                    <a:pt x="36" y="779"/>
                    <a:pt x="1" y="1149"/>
                  </a:cubicBezTo>
                  <a:cubicBezTo>
                    <a:pt x="1" y="1174"/>
                    <a:pt x="18" y="1186"/>
                    <a:pt x="37" y="1186"/>
                  </a:cubicBezTo>
                  <a:cubicBezTo>
                    <a:pt x="54" y="1186"/>
                    <a:pt x="73" y="1177"/>
                    <a:pt x="84" y="1160"/>
                  </a:cubicBezTo>
                  <a:cubicBezTo>
                    <a:pt x="298" y="863"/>
                    <a:pt x="310" y="410"/>
                    <a:pt x="263" y="53"/>
                  </a:cubicBezTo>
                  <a:cubicBezTo>
                    <a:pt x="253" y="16"/>
                    <a:pt x="228" y="1"/>
                    <a:pt x="20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41"/>
            <p:cNvSpPr/>
            <p:nvPr/>
          </p:nvSpPr>
          <p:spPr>
            <a:xfrm>
              <a:off x="4633525" y="3469375"/>
              <a:ext cx="20350" cy="48025"/>
            </a:xfrm>
            <a:custGeom>
              <a:avLst/>
              <a:gdLst/>
              <a:ahLst/>
              <a:cxnLst/>
              <a:rect l="l" t="t" r="r" b="b"/>
              <a:pathLst>
                <a:path w="814" h="1921" extrusionOk="0">
                  <a:moveTo>
                    <a:pt x="718" y="1"/>
                  </a:moveTo>
                  <a:cubicBezTo>
                    <a:pt x="676" y="1"/>
                    <a:pt x="635" y="28"/>
                    <a:pt x="635" y="81"/>
                  </a:cubicBezTo>
                  <a:cubicBezTo>
                    <a:pt x="587" y="736"/>
                    <a:pt x="325" y="1272"/>
                    <a:pt x="27" y="1831"/>
                  </a:cubicBezTo>
                  <a:cubicBezTo>
                    <a:pt x="1" y="1876"/>
                    <a:pt x="40" y="1920"/>
                    <a:pt x="77" y="1920"/>
                  </a:cubicBezTo>
                  <a:cubicBezTo>
                    <a:pt x="89" y="1920"/>
                    <a:pt x="102" y="1915"/>
                    <a:pt x="111" y="1903"/>
                  </a:cubicBezTo>
                  <a:cubicBezTo>
                    <a:pt x="647" y="1462"/>
                    <a:pt x="813" y="748"/>
                    <a:pt x="801" y="81"/>
                  </a:cubicBezTo>
                  <a:cubicBezTo>
                    <a:pt x="801" y="28"/>
                    <a:pt x="760" y="1"/>
                    <a:pt x="71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41"/>
            <p:cNvSpPr/>
            <p:nvPr/>
          </p:nvSpPr>
          <p:spPr>
            <a:xfrm>
              <a:off x="4623825" y="3531750"/>
              <a:ext cx="3200" cy="2850"/>
            </a:xfrm>
            <a:custGeom>
              <a:avLst/>
              <a:gdLst/>
              <a:ahLst/>
              <a:cxnLst/>
              <a:rect l="l" t="t" r="r" b="b"/>
              <a:pathLst>
                <a:path w="128" h="114" extrusionOk="0">
                  <a:moveTo>
                    <a:pt x="92" y="1"/>
                  </a:moveTo>
                  <a:cubicBezTo>
                    <a:pt x="89" y="1"/>
                    <a:pt x="85" y="1"/>
                    <a:pt x="82" y="3"/>
                  </a:cubicBezTo>
                  <a:lnTo>
                    <a:pt x="11" y="86"/>
                  </a:lnTo>
                  <a:cubicBezTo>
                    <a:pt x="1" y="96"/>
                    <a:pt x="15" y="113"/>
                    <a:pt x="33" y="113"/>
                  </a:cubicBezTo>
                  <a:cubicBezTo>
                    <a:pt x="37" y="113"/>
                    <a:pt x="42" y="112"/>
                    <a:pt x="46" y="110"/>
                  </a:cubicBezTo>
                  <a:lnTo>
                    <a:pt x="118" y="39"/>
                  </a:lnTo>
                  <a:cubicBezTo>
                    <a:pt x="128" y="29"/>
                    <a:pt x="112" y="1"/>
                    <a:pt x="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41"/>
            <p:cNvSpPr/>
            <p:nvPr/>
          </p:nvSpPr>
          <p:spPr>
            <a:xfrm>
              <a:off x="4692325" y="3440275"/>
              <a:ext cx="13025" cy="48900"/>
            </a:xfrm>
            <a:custGeom>
              <a:avLst/>
              <a:gdLst/>
              <a:ahLst/>
              <a:cxnLst/>
              <a:rect l="l" t="t" r="r" b="b"/>
              <a:pathLst>
                <a:path w="521" h="1956" extrusionOk="0">
                  <a:moveTo>
                    <a:pt x="374" y="1"/>
                  </a:moveTo>
                  <a:cubicBezTo>
                    <a:pt x="363" y="1"/>
                    <a:pt x="348" y="7"/>
                    <a:pt x="342" y="19"/>
                  </a:cubicBezTo>
                  <a:cubicBezTo>
                    <a:pt x="283" y="293"/>
                    <a:pt x="283" y="555"/>
                    <a:pt x="235" y="828"/>
                  </a:cubicBezTo>
                  <a:cubicBezTo>
                    <a:pt x="188" y="1186"/>
                    <a:pt x="104" y="1519"/>
                    <a:pt x="9" y="1876"/>
                  </a:cubicBezTo>
                  <a:cubicBezTo>
                    <a:pt x="1" y="1919"/>
                    <a:pt x="35" y="1955"/>
                    <a:pt x="72" y="1955"/>
                  </a:cubicBezTo>
                  <a:cubicBezTo>
                    <a:pt x="87" y="1955"/>
                    <a:pt x="103" y="1949"/>
                    <a:pt x="116" y="1936"/>
                  </a:cubicBezTo>
                  <a:cubicBezTo>
                    <a:pt x="521" y="1507"/>
                    <a:pt x="497" y="566"/>
                    <a:pt x="378" y="19"/>
                  </a:cubicBezTo>
                  <a:cubicBezTo>
                    <a:pt x="390" y="7"/>
                    <a:pt x="384" y="1"/>
                    <a:pt x="3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41"/>
            <p:cNvSpPr/>
            <p:nvPr/>
          </p:nvSpPr>
          <p:spPr>
            <a:xfrm>
              <a:off x="4674750" y="3508425"/>
              <a:ext cx="14725" cy="22875"/>
            </a:xfrm>
            <a:custGeom>
              <a:avLst/>
              <a:gdLst/>
              <a:ahLst/>
              <a:cxnLst/>
              <a:rect l="l" t="t" r="r" b="b"/>
              <a:pathLst>
                <a:path w="589" h="915" extrusionOk="0">
                  <a:moveTo>
                    <a:pt x="571" y="0"/>
                  </a:moveTo>
                  <a:cubicBezTo>
                    <a:pt x="564" y="0"/>
                    <a:pt x="555" y="5"/>
                    <a:pt x="545" y="19"/>
                  </a:cubicBezTo>
                  <a:cubicBezTo>
                    <a:pt x="510" y="186"/>
                    <a:pt x="462" y="341"/>
                    <a:pt x="355" y="484"/>
                  </a:cubicBezTo>
                  <a:cubicBezTo>
                    <a:pt x="272" y="615"/>
                    <a:pt x="141" y="722"/>
                    <a:pt x="21" y="853"/>
                  </a:cubicBezTo>
                  <a:cubicBezTo>
                    <a:pt x="0" y="874"/>
                    <a:pt x="17" y="914"/>
                    <a:pt x="55" y="914"/>
                  </a:cubicBezTo>
                  <a:cubicBezTo>
                    <a:pt x="59" y="914"/>
                    <a:pt x="64" y="914"/>
                    <a:pt x="69" y="912"/>
                  </a:cubicBezTo>
                  <a:cubicBezTo>
                    <a:pt x="379" y="757"/>
                    <a:pt x="522" y="341"/>
                    <a:pt x="581" y="19"/>
                  </a:cubicBezTo>
                  <a:cubicBezTo>
                    <a:pt x="588" y="12"/>
                    <a:pt x="582" y="0"/>
                    <a:pt x="57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41"/>
            <p:cNvSpPr/>
            <p:nvPr/>
          </p:nvSpPr>
          <p:spPr>
            <a:xfrm>
              <a:off x="4726850" y="3481650"/>
              <a:ext cx="13400" cy="26700"/>
            </a:xfrm>
            <a:custGeom>
              <a:avLst/>
              <a:gdLst/>
              <a:ahLst/>
              <a:cxnLst/>
              <a:rect l="l" t="t" r="r" b="b"/>
              <a:pathLst>
                <a:path w="536" h="1068" extrusionOk="0">
                  <a:moveTo>
                    <a:pt x="411" y="0"/>
                  </a:moveTo>
                  <a:cubicBezTo>
                    <a:pt x="371" y="0"/>
                    <a:pt x="333" y="19"/>
                    <a:pt x="319" y="66"/>
                  </a:cubicBezTo>
                  <a:cubicBezTo>
                    <a:pt x="283" y="209"/>
                    <a:pt x="247" y="376"/>
                    <a:pt x="188" y="519"/>
                  </a:cubicBezTo>
                  <a:cubicBezTo>
                    <a:pt x="128" y="685"/>
                    <a:pt x="57" y="840"/>
                    <a:pt x="9" y="995"/>
                  </a:cubicBezTo>
                  <a:cubicBezTo>
                    <a:pt x="0" y="1031"/>
                    <a:pt x="25" y="1067"/>
                    <a:pt x="53" y="1067"/>
                  </a:cubicBezTo>
                  <a:cubicBezTo>
                    <a:pt x="62" y="1067"/>
                    <a:pt x="72" y="1063"/>
                    <a:pt x="81" y="1055"/>
                  </a:cubicBezTo>
                  <a:cubicBezTo>
                    <a:pt x="378" y="852"/>
                    <a:pt x="426" y="435"/>
                    <a:pt x="521" y="102"/>
                  </a:cubicBezTo>
                  <a:cubicBezTo>
                    <a:pt x="536" y="45"/>
                    <a:pt x="472" y="0"/>
                    <a:pt x="4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41"/>
            <p:cNvSpPr/>
            <p:nvPr/>
          </p:nvSpPr>
          <p:spPr>
            <a:xfrm>
              <a:off x="4736025" y="3500025"/>
              <a:ext cx="21650" cy="29775"/>
            </a:xfrm>
            <a:custGeom>
              <a:avLst/>
              <a:gdLst/>
              <a:ahLst/>
              <a:cxnLst/>
              <a:rect l="l" t="t" r="r" b="b"/>
              <a:pathLst>
                <a:path w="866" h="1191" extrusionOk="0">
                  <a:moveTo>
                    <a:pt x="782" y="1"/>
                  </a:moveTo>
                  <a:cubicBezTo>
                    <a:pt x="751" y="1"/>
                    <a:pt x="717" y="18"/>
                    <a:pt x="702" y="58"/>
                  </a:cubicBezTo>
                  <a:cubicBezTo>
                    <a:pt x="630" y="248"/>
                    <a:pt x="523" y="439"/>
                    <a:pt x="416" y="617"/>
                  </a:cubicBezTo>
                  <a:cubicBezTo>
                    <a:pt x="297" y="796"/>
                    <a:pt x="118" y="939"/>
                    <a:pt x="11" y="1105"/>
                  </a:cubicBezTo>
                  <a:cubicBezTo>
                    <a:pt x="1" y="1148"/>
                    <a:pt x="28" y="1191"/>
                    <a:pt x="60" y="1191"/>
                  </a:cubicBezTo>
                  <a:cubicBezTo>
                    <a:pt x="63" y="1191"/>
                    <a:pt x="67" y="1190"/>
                    <a:pt x="71" y="1189"/>
                  </a:cubicBezTo>
                  <a:cubicBezTo>
                    <a:pt x="273" y="1129"/>
                    <a:pt x="416" y="891"/>
                    <a:pt x="535" y="724"/>
                  </a:cubicBezTo>
                  <a:cubicBezTo>
                    <a:pt x="666" y="534"/>
                    <a:pt x="761" y="308"/>
                    <a:pt x="845" y="81"/>
                  </a:cubicBezTo>
                  <a:cubicBezTo>
                    <a:pt x="865" y="33"/>
                    <a:pt x="826" y="1"/>
                    <a:pt x="7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41"/>
            <p:cNvSpPr/>
            <p:nvPr/>
          </p:nvSpPr>
          <p:spPr>
            <a:xfrm>
              <a:off x="4764700" y="3437825"/>
              <a:ext cx="33525" cy="93175"/>
            </a:xfrm>
            <a:custGeom>
              <a:avLst/>
              <a:gdLst/>
              <a:ahLst/>
              <a:cxnLst/>
              <a:rect l="l" t="t" r="r" b="b"/>
              <a:pathLst>
                <a:path w="1341" h="3727" extrusionOk="0">
                  <a:moveTo>
                    <a:pt x="1110" y="0"/>
                  </a:moveTo>
                  <a:cubicBezTo>
                    <a:pt x="1051" y="0"/>
                    <a:pt x="995" y="37"/>
                    <a:pt x="995" y="117"/>
                  </a:cubicBezTo>
                  <a:cubicBezTo>
                    <a:pt x="1031" y="1415"/>
                    <a:pt x="1007" y="2724"/>
                    <a:pt x="31" y="3677"/>
                  </a:cubicBezTo>
                  <a:cubicBezTo>
                    <a:pt x="0" y="3697"/>
                    <a:pt x="32" y="3727"/>
                    <a:pt x="56" y="3727"/>
                  </a:cubicBezTo>
                  <a:cubicBezTo>
                    <a:pt x="60" y="3727"/>
                    <a:pt x="64" y="3726"/>
                    <a:pt x="67" y="3724"/>
                  </a:cubicBezTo>
                  <a:cubicBezTo>
                    <a:pt x="1055" y="2974"/>
                    <a:pt x="1341" y="1260"/>
                    <a:pt x="1257" y="117"/>
                  </a:cubicBezTo>
                  <a:cubicBezTo>
                    <a:pt x="1245" y="43"/>
                    <a:pt x="1175" y="0"/>
                    <a:pt x="11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41"/>
            <p:cNvSpPr/>
            <p:nvPr/>
          </p:nvSpPr>
          <p:spPr>
            <a:xfrm>
              <a:off x="4834925" y="3438800"/>
              <a:ext cx="7350" cy="22800"/>
            </a:xfrm>
            <a:custGeom>
              <a:avLst/>
              <a:gdLst/>
              <a:ahLst/>
              <a:cxnLst/>
              <a:rect l="l" t="t" r="r" b="b"/>
              <a:pathLst>
                <a:path w="294" h="912" extrusionOk="0">
                  <a:moveTo>
                    <a:pt x="252" y="0"/>
                  </a:moveTo>
                  <a:cubicBezTo>
                    <a:pt x="243" y="0"/>
                    <a:pt x="234" y="6"/>
                    <a:pt x="234" y="18"/>
                  </a:cubicBezTo>
                  <a:cubicBezTo>
                    <a:pt x="199" y="316"/>
                    <a:pt x="80" y="578"/>
                    <a:pt x="8" y="864"/>
                  </a:cubicBezTo>
                  <a:cubicBezTo>
                    <a:pt x="0" y="895"/>
                    <a:pt x="24" y="911"/>
                    <a:pt x="44" y="911"/>
                  </a:cubicBezTo>
                  <a:cubicBezTo>
                    <a:pt x="54" y="911"/>
                    <a:pt x="64" y="907"/>
                    <a:pt x="68" y="899"/>
                  </a:cubicBezTo>
                  <a:cubicBezTo>
                    <a:pt x="258" y="649"/>
                    <a:pt x="294" y="328"/>
                    <a:pt x="270" y="18"/>
                  </a:cubicBezTo>
                  <a:cubicBezTo>
                    <a:pt x="270" y="6"/>
                    <a:pt x="261" y="0"/>
                    <a:pt x="2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41"/>
            <p:cNvSpPr/>
            <p:nvPr/>
          </p:nvSpPr>
          <p:spPr>
            <a:xfrm>
              <a:off x="4801525" y="3474700"/>
              <a:ext cx="29450" cy="50525"/>
            </a:xfrm>
            <a:custGeom>
              <a:avLst/>
              <a:gdLst/>
              <a:ahLst/>
              <a:cxnLst/>
              <a:rect l="l" t="t" r="r" b="b"/>
              <a:pathLst>
                <a:path w="1178" h="2021" extrusionOk="0">
                  <a:moveTo>
                    <a:pt x="1087" y="1"/>
                  </a:moveTo>
                  <a:cubicBezTo>
                    <a:pt x="1053" y="1"/>
                    <a:pt x="1021" y="18"/>
                    <a:pt x="1011" y="59"/>
                  </a:cubicBezTo>
                  <a:cubicBezTo>
                    <a:pt x="951" y="440"/>
                    <a:pt x="761" y="785"/>
                    <a:pt x="535" y="1094"/>
                  </a:cubicBezTo>
                  <a:cubicBezTo>
                    <a:pt x="356" y="1356"/>
                    <a:pt x="94" y="1606"/>
                    <a:pt x="11" y="1916"/>
                  </a:cubicBezTo>
                  <a:cubicBezTo>
                    <a:pt x="1" y="1964"/>
                    <a:pt x="54" y="2021"/>
                    <a:pt x="94" y="2021"/>
                  </a:cubicBezTo>
                  <a:cubicBezTo>
                    <a:pt x="103" y="2021"/>
                    <a:pt x="111" y="2018"/>
                    <a:pt x="118" y="2011"/>
                  </a:cubicBezTo>
                  <a:cubicBezTo>
                    <a:pt x="404" y="1797"/>
                    <a:pt x="594" y="1416"/>
                    <a:pt x="796" y="1118"/>
                  </a:cubicBezTo>
                  <a:cubicBezTo>
                    <a:pt x="987" y="785"/>
                    <a:pt x="1130" y="463"/>
                    <a:pt x="1177" y="71"/>
                  </a:cubicBezTo>
                  <a:cubicBezTo>
                    <a:pt x="1177" y="30"/>
                    <a:pt x="1131" y="1"/>
                    <a:pt x="10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41"/>
            <p:cNvSpPr/>
            <p:nvPr/>
          </p:nvSpPr>
          <p:spPr>
            <a:xfrm>
              <a:off x="4876800" y="3423950"/>
              <a:ext cx="6850" cy="33375"/>
            </a:xfrm>
            <a:custGeom>
              <a:avLst/>
              <a:gdLst/>
              <a:ahLst/>
              <a:cxnLst/>
              <a:rect l="l" t="t" r="r" b="b"/>
              <a:pathLst>
                <a:path w="274" h="1335" extrusionOk="0">
                  <a:moveTo>
                    <a:pt x="153" y="0"/>
                  </a:moveTo>
                  <a:cubicBezTo>
                    <a:pt x="131" y="0"/>
                    <a:pt x="113" y="9"/>
                    <a:pt x="119" y="29"/>
                  </a:cubicBezTo>
                  <a:cubicBezTo>
                    <a:pt x="179" y="469"/>
                    <a:pt x="83" y="898"/>
                    <a:pt x="0" y="1315"/>
                  </a:cubicBezTo>
                  <a:cubicBezTo>
                    <a:pt x="0" y="1329"/>
                    <a:pt x="8" y="1334"/>
                    <a:pt x="20" y="1334"/>
                  </a:cubicBezTo>
                  <a:cubicBezTo>
                    <a:pt x="28" y="1334"/>
                    <a:pt x="38" y="1332"/>
                    <a:pt x="48" y="1327"/>
                  </a:cubicBezTo>
                  <a:cubicBezTo>
                    <a:pt x="226" y="898"/>
                    <a:pt x="274" y="481"/>
                    <a:pt x="202" y="17"/>
                  </a:cubicBezTo>
                  <a:cubicBezTo>
                    <a:pt x="192" y="6"/>
                    <a:pt x="171" y="0"/>
                    <a:pt x="1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41"/>
            <p:cNvSpPr/>
            <p:nvPr/>
          </p:nvSpPr>
          <p:spPr>
            <a:xfrm>
              <a:off x="4843825" y="3485025"/>
              <a:ext cx="24950" cy="39025"/>
            </a:xfrm>
            <a:custGeom>
              <a:avLst/>
              <a:gdLst/>
              <a:ahLst/>
              <a:cxnLst/>
              <a:rect l="l" t="t" r="r" b="b"/>
              <a:pathLst>
                <a:path w="998" h="1561" extrusionOk="0">
                  <a:moveTo>
                    <a:pt x="968" y="1"/>
                  </a:moveTo>
                  <a:cubicBezTo>
                    <a:pt x="958" y="1"/>
                    <a:pt x="950" y="5"/>
                    <a:pt x="950" y="15"/>
                  </a:cubicBezTo>
                  <a:cubicBezTo>
                    <a:pt x="867" y="360"/>
                    <a:pt x="664" y="622"/>
                    <a:pt x="438" y="896"/>
                  </a:cubicBezTo>
                  <a:cubicBezTo>
                    <a:pt x="271" y="1086"/>
                    <a:pt x="81" y="1265"/>
                    <a:pt x="9" y="1515"/>
                  </a:cubicBezTo>
                  <a:cubicBezTo>
                    <a:pt x="1" y="1541"/>
                    <a:pt x="17" y="1560"/>
                    <a:pt x="40" y="1560"/>
                  </a:cubicBezTo>
                  <a:cubicBezTo>
                    <a:pt x="49" y="1560"/>
                    <a:pt x="59" y="1557"/>
                    <a:pt x="69" y="1551"/>
                  </a:cubicBezTo>
                  <a:cubicBezTo>
                    <a:pt x="295" y="1324"/>
                    <a:pt x="486" y="1039"/>
                    <a:pt x="664" y="789"/>
                  </a:cubicBezTo>
                  <a:cubicBezTo>
                    <a:pt x="819" y="550"/>
                    <a:pt x="962" y="312"/>
                    <a:pt x="998" y="15"/>
                  </a:cubicBezTo>
                  <a:cubicBezTo>
                    <a:pt x="998" y="8"/>
                    <a:pt x="982" y="1"/>
                    <a:pt x="96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41"/>
            <p:cNvSpPr/>
            <p:nvPr/>
          </p:nvSpPr>
          <p:spPr>
            <a:xfrm>
              <a:off x="4905850" y="3406050"/>
              <a:ext cx="22150" cy="59075"/>
            </a:xfrm>
            <a:custGeom>
              <a:avLst/>
              <a:gdLst/>
              <a:ahLst/>
              <a:cxnLst/>
              <a:rect l="l" t="t" r="r" b="b"/>
              <a:pathLst>
                <a:path w="886" h="2363" extrusionOk="0">
                  <a:moveTo>
                    <a:pt x="853" y="1"/>
                  </a:moveTo>
                  <a:cubicBezTo>
                    <a:pt x="838" y="1"/>
                    <a:pt x="820" y="7"/>
                    <a:pt x="814" y="19"/>
                  </a:cubicBezTo>
                  <a:cubicBezTo>
                    <a:pt x="707" y="435"/>
                    <a:pt x="588" y="840"/>
                    <a:pt x="433" y="1245"/>
                  </a:cubicBezTo>
                  <a:cubicBezTo>
                    <a:pt x="279" y="1578"/>
                    <a:pt x="100" y="1935"/>
                    <a:pt x="17" y="2293"/>
                  </a:cubicBezTo>
                  <a:cubicBezTo>
                    <a:pt x="1" y="2333"/>
                    <a:pt x="34" y="2362"/>
                    <a:pt x="64" y="2362"/>
                  </a:cubicBezTo>
                  <a:cubicBezTo>
                    <a:pt x="78" y="2362"/>
                    <a:pt x="92" y="2356"/>
                    <a:pt x="100" y="2340"/>
                  </a:cubicBezTo>
                  <a:cubicBezTo>
                    <a:pt x="493" y="1674"/>
                    <a:pt x="886" y="804"/>
                    <a:pt x="874" y="19"/>
                  </a:cubicBezTo>
                  <a:cubicBezTo>
                    <a:pt x="880" y="7"/>
                    <a:pt x="868" y="1"/>
                    <a:pt x="85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41"/>
            <p:cNvSpPr/>
            <p:nvPr/>
          </p:nvSpPr>
          <p:spPr>
            <a:xfrm>
              <a:off x="4872100" y="3501075"/>
              <a:ext cx="18400" cy="25175"/>
            </a:xfrm>
            <a:custGeom>
              <a:avLst/>
              <a:gdLst/>
              <a:ahLst/>
              <a:cxnLst/>
              <a:rect l="l" t="t" r="r" b="b"/>
              <a:pathLst>
                <a:path w="736" h="1007" extrusionOk="0">
                  <a:moveTo>
                    <a:pt x="695" y="1"/>
                  </a:moveTo>
                  <a:cubicBezTo>
                    <a:pt x="687" y="1"/>
                    <a:pt x="680" y="5"/>
                    <a:pt x="676" y="16"/>
                  </a:cubicBezTo>
                  <a:cubicBezTo>
                    <a:pt x="557" y="158"/>
                    <a:pt x="438" y="325"/>
                    <a:pt x="331" y="480"/>
                  </a:cubicBezTo>
                  <a:cubicBezTo>
                    <a:pt x="236" y="623"/>
                    <a:pt x="81" y="778"/>
                    <a:pt x="9" y="956"/>
                  </a:cubicBezTo>
                  <a:cubicBezTo>
                    <a:pt x="1" y="981"/>
                    <a:pt x="28" y="1007"/>
                    <a:pt x="58" y="1007"/>
                  </a:cubicBezTo>
                  <a:cubicBezTo>
                    <a:pt x="70" y="1007"/>
                    <a:pt x="82" y="1002"/>
                    <a:pt x="93" y="992"/>
                  </a:cubicBezTo>
                  <a:cubicBezTo>
                    <a:pt x="236" y="897"/>
                    <a:pt x="319" y="694"/>
                    <a:pt x="402" y="551"/>
                  </a:cubicBezTo>
                  <a:cubicBezTo>
                    <a:pt x="509" y="385"/>
                    <a:pt x="617" y="206"/>
                    <a:pt x="736" y="39"/>
                  </a:cubicBezTo>
                  <a:cubicBezTo>
                    <a:pt x="736" y="23"/>
                    <a:pt x="713" y="1"/>
                    <a:pt x="6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41"/>
            <p:cNvSpPr/>
            <p:nvPr/>
          </p:nvSpPr>
          <p:spPr>
            <a:xfrm>
              <a:off x="4944125" y="3388725"/>
              <a:ext cx="28525" cy="81600"/>
            </a:xfrm>
            <a:custGeom>
              <a:avLst/>
              <a:gdLst/>
              <a:ahLst/>
              <a:cxnLst/>
              <a:rect l="l" t="t" r="r" b="b"/>
              <a:pathLst>
                <a:path w="1141" h="3264" extrusionOk="0">
                  <a:moveTo>
                    <a:pt x="1113" y="0"/>
                  </a:moveTo>
                  <a:cubicBezTo>
                    <a:pt x="1108" y="0"/>
                    <a:pt x="1105" y="3"/>
                    <a:pt x="1105" y="9"/>
                  </a:cubicBezTo>
                  <a:cubicBezTo>
                    <a:pt x="1022" y="1164"/>
                    <a:pt x="629" y="2259"/>
                    <a:pt x="10" y="3224"/>
                  </a:cubicBezTo>
                  <a:cubicBezTo>
                    <a:pt x="1" y="3251"/>
                    <a:pt x="19" y="3264"/>
                    <a:pt x="38" y="3264"/>
                  </a:cubicBezTo>
                  <a:cubicBezTo>
                    <a:pt x="45" y="3264"/>
                    <a:pt x="51" y="3262"/>
                    <a:pt x="57" y="3259"/>
                  </a:cubicBezTo>
                  <a:cubicBezTo>
                    <a:pt x="831" y="2426"/>
                    <a:pt x="1141" y="1128"/>
                    <a:pt x="1129" y="9"/>
                  </a:cubicBezTo>
                  <a:cubicBezTo>
                    <a:pt x="1123" y="3"/>
                    <a:pt x="1117" y="0"/>
                    <a:pt x="11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41"/>
            <p:cNvSpPr/>
            <p:nvPr/>
          </p:nvSpPr>
          <p:spPr>
            <a:xfrm>
              <a:off x="4911700" y="3484550"/>
              <a:ext cx="29400" cy="43475"/>
            </a:xfrm>
            <a:custGeom>
              <a:avLst/>
              <a:gdLst/>
              <a:ahLst/>
              <a:cxnLst/>
              <a:rect l="l" t="t" r="r" b="b"/>
              <a:pathLst>
                <a:path w="1176" h="1739" extrusionOk="0">
                  <a:moveTo>
                    <a:pt x="1109" y="0"/>
                  </a:moveTo>
                  <a:cubicBezTo>
                    <a:pt x="1095" y="0"/>
                    <a:pt x="1080" y="7"/>
                    <a:pt x="1069" y="22"/>
                  </a:cubicBezTo>
                  <a:cubicBezTo>
                    <a:pt x="878" y="272"/>
                    <a:pt x="735" y="581"/>
                    <a:pt x="557" y="855"/>
                  </a:cubicBezTo>
                  <a:cubicBezTo>
                    <a:pt x="366" y="1117"/>
                    <a:pt x="188" y="1403"/>
                    <a:pt x="21" y="1689"/>
                  </a:cubicBezTo>
                  <a:cubicBezTo>
                    <a:pt x="0" y="1709"/>
                    <a:pt x="33" y="1739"/>
                    <a:pt x="65" y="1739"/>
                  </a:cubicBezTo>
                  <a:cubicBezTo>
                    <a:pt x="70" y="1739"/>
                    <a:pt x="76" y="1738"/>
                    <a:pt x="80" y="1736"/>
                  </a:cubicBezTo>
                  <a:cubicBezTo>
                    <a:pt x="533" y="1296"/>
                    <a:pt x="997" y="689"/>
                    <a:pt x="1176" y="81"/>
                  </a:cubicBezTo>
                  <a:cubicBezTo>
                    <a:pt x="1176" y="32"/>
                    <a:pt x="1142" y="0"/>
                    <a:pt x="1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41"/>
            <p:cNvSpPr/>
            <p:nvPr/>
          </p:nvSpPr>
          <p:spPr>
            <a:xfrm>
              <a:off x="5006375" y="3360150"/>
              <a:ext cx="19850" cy="60200"/>
            </a:xfrm>
            <a:custGeom>
              <a:avLst/>
              <a:gdLst/>
              <a:ahLst/>
              <a:cxnLst/>
              <a:rect l="l" t="t" r="r" b="b"/>
              <a:pathLst>
                <a:path w="794" h="2408" extrusionOk="0">
                  <a:moveTo>
                    <a:pt x="693" y="0"/>
                  </a:moveTo>
                  <a:cubicBezTo>
                    <a:pt x="684" y="0"/>
                    <a:pt x="675" y="3"/>
                    <a:pt x="675" y="9"/>
                  </a:cubicBezTo>
                  <a:cubicBezTo>
                    <a:pt x="675" y="854"/>
                    <a:pt x="318" y="1605"/>
                    <a:pt x="8" y="2367"/>
                  </a:cubicBezTo>
                  <a:cubicBezTo>
                    <a:pt x="0" y="2390"/>
                    <a:pt x="23" y="2408"/>
                    <a:pt x="46" y="2408"/>
                  </a:cubicBezTo>
                  <a:cubicBezTo>
                    <a:pt x="59" y="2408"/>
                    <a:pt x="71" y="2403"/>
                    <a:pt x="80" y="2390"/>
                  </a:cubicBezTo>
                  <a:cubicBezTo>
                    <a:pt x="568" y="1688"/>
                    <a:pt x="794" y="854"/>
                    <a:pt x="711" y="9"/>
                  </a:cubicBezTo>
                  <a:cubicBezTo>
                    <a:pt x="711" y="3"/>
                    <a:pt x="702" y="0"/>
                    <a:pt x="6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41"/>
            <p:cNvSpPr/>
            <p:nvPr/>
          </p:nvSpPr>
          <p:spPr>
            <a:xfrm>
              <a:off x="4945050" y="3467150"/>
              <a:ext cx="40250" cy="55325"/>
            </a:xfrm>
            <a:custGeom>
              <a:avLst/>
              <a:gdLst/>
              <a:ahLst/>
              <a:cxnLst/>
              <a:rect l="l" t="t" r="r" b="b"/>
              <a:pathLst>
                <a:path w="1610" h="2213" extrusionOk="0">
                  <a:moveTo>
                    <a:pt x="1570" y="0"/>
                  </a:moveTo>
                  <a:cubicBezTo>
                    <a:pt x="1565" y="0"/>
                    <a:pt x="1561" y="1"/>
                    <a:pt x="1556" y="3"/>
                  </a:cubicBezTo>
                  <a:cubicBezTo>
                    <a:pt x="1247" y="265"/>
                    <a:pt x="1020" y="623"/>
                    <a:pt x="782" y="956"/>
                  </a:cubicBezTo>
                  <a:cubicBezTo>
                    <a:pt x="509" y="1337"/>
                    <a:pt x="247" y="1730"/>
                    <a:pt x="20" y="2147"/>
                  </a:cubicBezTo>
                  <a:cubicBezTo>
                    <a:pt x="1" y="2176"/>
                    <a:pt x="37" y="2212"/>
                    <a:pt x="70" y="2212"/>
                  </a:cubicBezTo>
                  <a:cubicBezTo>
                    <a:pt x="78" y="2212"/>
                    <a:pt x="85" y="2211"/>
                    <a:pt x="92" y="2206"/>
                  </a:cubicBezTo>
                  <a:cubicBezTo>
                    <a:pt x="378" y="1885"/>
                    <a:pt x="616" y="1527"/>
                    <a:pt x="854" y="1194"/>
                  </a:cubicBezTo>
                  <a:cubicBezTo>
                    <a:pt x="1104" y="825"/>
                    <a:pt x="1401" y="444"/>
                    <a:pt x="1580" y="39"/>
                  </a:cubicBezTo>
                  <a:cubicBezTo>
                    <a:pt x="1609" y="20"/>
                    <a:pt x="1591" y="0"/>
                    <a:pt x="157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41"/>
            <p:cNvSpPr/>
            <p:nvPr/>
          </p:nvSpPr>
          <p:spPr>
            <a:xfrm>
              <a:off x="5030900" y="3327925"/>
              <a:ext cx="37600" cy="107025"/>
            </a:xfrm>
            <a:custGeom>
              <a:avLst/>
              <a:gdLst/>
              <a:ahLst/>
              <a:cxnLst/>
              <a:rect l="l" t="t" r="r" b="b"/>
              <a:pathLst>
                <a:path w="1504" h="4281" extrusionOk="0">
                  <a:moveTo>
                    <a:pt x="1504" y="0"/>
                  </a:moveTo>
                  <a:cubicBezTo>
                    <a:pt x="1230" y="631"/>
                    <a:pt x="1111" y="1286"/>
                    <a:pt x="968" y="1953"/>
                  </a:cubicBezTo>
                  <a:cubicBezTo>
                    <a:pt x="789" y="2774"/>
                    <a:pt x="492" y="3489"/>
                    <a:pt x="27" y="4203"/>
                  </a:cubicBezTo>
                  <a:cubicBezTo>
                    <a:pt x="1" y="4238"/>
                    <a:pt x="40" y="4280"/>
                    <a:pt x="71" y="4280"/>
                  </a:cubicBezTo>
                  <a:cubicBezTo>
                    <a:pt x="82" y="4280"/>
                    <a:pt x="93" y="4275"/>
                    <a:pt x="99" y="4263"/>
                  </a:cubicBezTo>
                  <a:cubicBezTo>
                    <a:pt x="1218" y="3191"/>
                    <a:pt x="1182" y="1417"/>
                    <a:pt x="15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41"/>
            <p:cNvSpPr/>
            <p:nvPr/>
          </p:nvSpPr>
          <p:spPr>
            <a:xfrm>
              <a:off x="4952775" y="3459325"/>
              <a:ext cx="63725" cy="80975"/>
            </a:xfrm>
            <a:custGeom>
              <a:avLst/>
              <a:gdLst/>
              <a:ahLst/>
              <a:cxnLst/>
              <a:rect l="l" t="t" r="r" b="b"/>
              <a:pathLst>
                <a:path w="2549" h="3239" extrusionOk="0">
                  <a:moveTo>
                    <a:pt x="2477" y="0"/>
                  </a:moveTo>
                  <a:cubicBezTo>
                    <a:pt x="2459" y="0"/>
                    <a:pt x="2442" y="9"/>
                    <a:pt x="2438" y="31"/>
                  </a:cubicBezTo>
                  <a:cubicBezTo>
                    <a:pt x="2033" y="1388"/>
                    <a:pt x="1033" y="2269"/>
                    <a:pt x="21" y="3174"/>
                  </a:cubicBezTo>
                  <a:cubicBezTo>
                    <a:pt x="1" y="3194"/>
                    <a:pt x="23" y="3239"/>
                    <a:pt x="51" y="3239"/>
                  </a:cubicBezTo>
                  <a:cubicBezTo>
                    <a:pt x="57" y="3239"/>
                    <a:pt x="63" y="3237"/>
                    <a:pt x="69" y="3233"/>
                  </a:cubicBezTo>
                  <a:cubicBezTo>
                    <a:pt x="1176" y="2460"/>
                    <a:pt x="2152" y="1388"/>
                    <a:pt x="2533" y="66"/>
                  </a:cubicBezTo>
                  <a:cubicBezTo>
                    <a:pt x="2548" y="28"/>
                    <a:pt x="2510" y="0"/>
                    <a:pt x="24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41"/>
            <p:cNvSpPr/>
            <p:nvPr/>
          </p:nvSpPr>
          <p:spPr>
            <a:xfrm>
              <a:off x="5084950" y="3325475"/>
              <a:ext cx="19575" cy="63200"/>
            </a:xfrm>
            <a:custGeom>
              <a:avLst/>
              <a:gdLst/>
              <a:ahLst/>
              <a:cxnLst/>
              <a:rect l="l" t="t" r="r" b="b"/>
              <a:pathLst>
                <a:path w="783" h="2528" extrusionOk="0">
                  <a:moveTo>
                    <a:pt x="625" y="0"/>
                  </a:moveTo>
                  <a:cubicBezTo>
                    <a:pt x="571" y="0"/>
                    <a:pt x="520" y="33"/>
                    <a:pt x="532" y="98"/>
                  </a:cubicBezTo>
                  <a:cubicBezTo>
                    <a:pt x="568" y="956"/>
                    <a:pt x="211" y="1646"/>
                    <a:pt x="8" y="2456"/>
                  </a:cubicBezTo>
                  <a:cubicBezTo>
                    <a:pt x="1" y="2494"/>
                    <a:pt x="32" y="2527"/>
                    <a:pt x="65" y="2527"/>
                  </a:cubicBezTo>
                  <a:cubicBezTo>
                    <a:pt x="84" y="2527"/>
                    <a:pt x="103" y="2517"/>
                    <a:pt x="116" y="2491"/>
                  </a:cubicBezTo>
                  <a:cubicBezTo>
                    <a:pt x="508" y="1789"/>
                    <a:pt x="782" y="932"/>
                    <a:pt x="735" y="98"/>
                  </a:cubicBezTo>
                  <a:cubicBezTo>
                    <a:pt x="735" y="33"/>
                    <a:pt x="678" y="0"/>
                    <a:pt x="6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41"/>
            <p:cNvSpPr/>
            <p:nvPr/>
          </p:nvSpPr>
          <p:spPr>
            <a:xfrm>
              <a:off x="5039600" y="3427975"/>
              <a:ext cx="31275" cy="33925"/>
            </a:xfrm>
            <a:custGeom>
              <a:avLst/>
              <a:gdLst/>
              <a:ahLst/>
              <a:cxnLst/>
              <a:rect l="l" t="t" r="r" b="b"/>
              <a:pathLst>
                <a:path w="1251" h="1357" extrusionOk="0">
                  <a:moveTo>
                    <a:pt x="1224" y="1"/>
                  </a:moveTo>
                  <a:cubicBezTo>
                    <a:pt x="1217" y="1"/>
                    <a:pt x="1210" y="4"/>
                    <a:pt x="1203" y="11"/>
                  </a:cubicBezTo>
                  <a:cubicBezTo>
                    <a:pt x="1013" y="249"/>
                    <a:pt x="834" y="487"/>
                    <a:pt x="632" y="701"/>
                  </a:cubicBezTo>
                  <a:cubicBezTo>
                    <a:pt x="453" y="916"/>
                    <a:pt x="191" y="1082"/>
                    <a:pt x="36" y="1285"/>
                  </a:cubicBezTo>
                  <a:cubicBezTo>
                    <a:pt x="1" y="1320"/>
                    <a:pt x="48" y="1356"/>
                    <a:pt x="96" y="1356"/>
                  </a:cubicBezTo>
                  <a:cubicBezTo>
                    <a:pt x="346" y="1273"/>
                    <a:pt x="572" y="999"/>
                    <a:pt x="727" y="797"/>
                  </a:cubicBezTo>
                  <a:cubicBezTo>
                    <a:pt x="929" y="558"/>
                    <a:pt x="1072" y="285"/>
                    <a:pt x="1251" y="35"/>
                  </a:cubicBezTo>
                  <a:cubicBezTo>
                    <a:pt x="1251" y="18"/>
                    <a:pt x="1239" y="1"/>
                    <a:pt x="12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41"/>
            <p:cNvSpPr/>
            <p:nvPr/>
          </p:nvSpPr>
          <p:spPr>
            <a:xfrm>
              <a:off x="5091625" y="3342350"/>
              <a:ext cx="30925" cy="69500"/>
            </a:xfrm>
            <a:custGeom>
              <a:avLst/>
              <a:gdLst/>
              <a:ahLst/>
              <a:cxnLst/>
              <a:rect l="l" t="t" r="r" b="b"/>
              <a:pathLst>
                <a:path w="1237" h="2780" extrusionOk="0">
                  <a:moveTo>
                    <a:pt x="1148" y="1"/>
                  </a:moveTo>
                  <a:cubicBezTo>
                    <a:pt x="1119" y="1"/>
                    <a:pt x="1089" y="16"/>
                    <a:pt x="1075" y="54"/>
                  </a:cubicBezTo>
                  <a:cubicBezTo>
                    <a:pt x="777" y="971"/>
                    <a:pt x="468" y="1828"/>
                    <a:pt x="27" y="2686"/>
                  </a:cubicBezTo>
                  <a:cubicBezTo>
                    <a:pt x="1" y="2729"/>
                    <a:pt x="32" y="2779"/>
                    <a:pt x="75" y="2779"/>
                  </a:cubicBezTo>
                  <a:cubicBezTo>
                    <a:pt x="90" y="2779"/>
                    <a:pt x="107" y="2773"/>
                    <a:pt x="122" y="2757"/>
                  </a:cubicBezTo>
                  <a:cubicBezTo>
                    <a:pt x="813" y="2102"/>
                    <a:pt x="980" y="959"/>
                    <a:pt x="1230" y="78"/>
                  </a:cubicBezTo>
                  <a:cubicBezTo>
                    <a:pt x="1237" y="35"/>
                    <a:pt x="1193" y="1"/>
                    <a:pt x="11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41"/>
            <p:cNvSpPr/>
            <p:nvPr/>
          </p:nvSpPr>
          <p:spPr>
            <a:xfrm>
              <a:off x="3435250" y="1987950"/>
              <a:ext cx="12300" cy="21100"/>
            </a:xfrm>
            <a:custGeom>
              <a:avLst/>
              <a:gdLst/>
              <a:ahLst/>
              <a:cxnLst/>
              <a:rect l="l" t="t" r="r" b="b"/>
              <a:pathLst>
                <a:path w="492" h="844" extrusionOk="0">
                  <a:moveTo>
                    <a:pt x="392" y="1"/>
                  </a:moveTo>
                  <a:cubicBezTo>
                    <a:pt x="376" y="1"/>
                    <a:pt x="360" y="7"/>
                    <a:pt x="345" y="21"/>
                  </a:cubicBezTo>
                  <a:cubicBezTo>
                    <a:pt x="155" y="224"/>
                    <a:pt x="0" y="545"/>
                    <a:pt x="179" y="819"/>
                  </a:cubicBezTo>
                  <a:cubicBezTo>
                    <a:pt x="194" y="835"/>
                    <a:pt x="219" y="843"/>
                    <a:pt x="242" y="843"/>
                  </a:cubicBezTo>
                  <a:cubicBezTo>
                    <a:pt x="271" y="843"/>
                    <a:pt x="298" y="829"/>
                    <a:pt x="298" y="795"/>
                  </a:cubicBezTo>
                  <a:cubicBezTo>
                    <a:pt x="345" y="569"/>
                    <a:pt x="357" y="331"/>
                    <a:pt x="464" y="117"/>
                  </a:cubicBezTo>
                  <a:cubicBezTo>
                    <a:pt x="492" y="62"/>
                    <a:pt x="443" y="1"/>
                    <a:pt x="3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41"/>
            <p:cNvSpPr/>
            <p:nvPr/>
          </p:nvSpPr>
          <p:spPr>
            <a:xfrm>
              <a:off x="3452800" y="1993750"/>
              <a:ext cx="13125" cy="19425"/>
            </a:xfrm>
            <a:custGeom>
              <a:avLst/>
              <a:gdLst/>
              <a:ahLst/>
              <a:cxnLst/>
              <a:rect l="l" t="t" r="r" b="b"/>
              <a:pathLst>
                <a:path w="525" h="777" extrusionOk="0">
                  <a:moveTo>
                    <a:pt x="156" y="1"/>
                  </a:moveTo>
                  <a:cubicBezTo>
                    <a:pt x="97" y="1"/>
                    <a:pt x="27" y="51"/>
                    <a:pt x="12" y="123"/>
                  </a:cubicBezTo>
                  <a:cubicBezTo>
                    <a:pt x="1" y="254"/>
                    <a:pt x="12" y="420"/>
                    <a:pt x="60" y="527"/>
                  </a:cubicBezTo>
                  <a:cubicBezTo>
                    <a:pt x="112" y="611"/>
                    <a:pt x="201" y="776"/>
                    <a:pt x="318" y="776"/>
                  </a:cubicBezTo>
                  <a:cubicBezTo>
                    <a:pt x="335" y="776"/>
                    <a:pt x="352" y="773"/>
                    <a:pt x="370" y="766"/>
                  </a:cubicBezTo>
                  <a:cubicBezTo>
                    <a:pt x="524" y="718"/>
                    <a:pt x="477" y="539"/>
                    <a:pt x="417" y="432"/>
                  </a:cubicBezTo>
                  <a:cubicBezTo>
                    <a:pt x="358" y="313"/>
                    <a:pt x="274" y="206"/>
                    <a:pt x="239" y="75"/>
                  </a:cubicBezTo>
                  <a:cubicBezTo>
                    <a:pt x="229" y="23"/>
                    <a:pt x="195" y="1"/>
                    <a:pt x="15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41"/>
            <p:cNvSpPr/>
            <p:nvPr/>
          </p:nvSpPr>
          <p:spPr>
            <a:xfrm>
              <a:off x="3475300" y="1989775"/>
              <a:ext cx="11000" cy="17950"/>
            </a:xfrm>
            <a:custGeom>
              <a:avLst/>
              <a:gdLst/>
              <a:ahLst/>
              <a:cxnLst/>
              <a:rect l="l" t="t" r="r" b="b"/>
              <a:pathLst>
                <a:path w="440" h="718" extrusionOk="0">
                  <a:moveTo>
                    <a:pt x="147" y="1"/>
                  </a:moveTo>
                  <a:cubicBezTo>
                    <a:pt x="73" y="1"/>
                    <a:pt x="1" y="59"/>
                    <a:pt x="29" y="151"/>
                  </a:cubicBezTo>
                  <a:cubicBezTo>
                    <a:pt x="89" y="353"/>
                    <a:pt x="124" y="567"/>
                    <a:pt x="303" y="698"/>
                  </a:cubicBezTo>
                  <a:cubicBezTo>
                    <a:pt x="317" y="712"/>
                    <a:pt x="334" y="718"/>
                    <a:pt x="352" y="718"/>
                  </a:cubicBezTo>
                  <a:cubicBezTo>
                    <a:pt x="395" y="718"/>
                    <a:pt x="439" y="681"/>
                    <a:pt x="422" y="639"/>
                  </a:cubicBezTo>
                  <a:cubicBezTo>
                    <a:pt x="386" y="448"/>
                    <a:pt x="327" y="270"/>
                    <a:pt x="267" y="91"/>
                  </a:cubicBezTo>
                  <a:cubicBezTo>
                    <a:pt x="248" y="28"/>
                    <a:pt x="197" y="1"/>
                    <a:pt x="14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41"/>
            <p:cNvSpPr/>
            <p:nvPr/>
          </p:nvSpPr>
          <p:spPr>
            <a:xfrm>
              <a:off x="3507575" y="1987500"/>
              <a:ext cx="20550" cy="22475"/>
            </a:xfrm>
            <a:custGeom>
              <a:avLst/>
              <a:gdLst/>
              <a:ahLst/>
              <a:cxnLst/>
              <a:rect l="l" t="t" r="r" b="b"/>
              <a:pathLst>
                <a:path w="822" h="899" extrusionOk="0">
                  <a:moveTo>
                    <a:pt x="199" y="1"/>
                  </a:moveTo>
                  <a:cubicBezTo>
                    <a:pt x="171" y="1"/>
                    <a:pt x="143" y="8"/>
                    <a:pt x="119" y="27"/>
                  </a:cubicBezTo>
                  <a:cubicBezTo>
                    <a:pt x="48" y="75"/>
                    <a:pt x="0" y="182"/>
                    <a:pt x="60" y="242"/>
                  </a:cubicBezTo>
                  <a:cubicBezTo>
                    <a:pt x="131" y="325"/>
                    <a:pt x="179" y="432"/>
                    <a:pt x="226" y="539"/>
                  </a:cubicBezTo>
                  <a:cubicBezTo>
                    <a:pt x="262" y="635"/>
                    <a:pt x="250" y="754"/>
                    <a:pt x="346" y="849"/>
                  </a:cubicBezTo>
                  <a:cubicBezTo>
                    <a:pt x="383" y="880"/>
                    <a:pt x="433" y="898"/>
                    <a:pt x="483" y="898"/>
                  </a:cubicBezTo>
                  <a:cubicBezTo>
                    <a:pt x="528" y="898"/>
                    <a:pt x="573" y="883"/>
                    <a:pt x="607" y="849"/>
                  </a:cubicBezTo>
                  <a:cubicBezTo>
                    <a:pt x="822" y="599"/>
                    <a:pt x="536" y="206"/>
                    <a:pt x="322" y="39"/>
                  </a:cubicBezTo>
                  <a:cubicBezTo>
                    <a:pt x="286" y="18"/>
                    <a:pt x="242" y="1"/>
                    <a:pt x="19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41"/>
            <p:cNvSpPr/>
            <p:nvPr/>
          </p:nvSpPr>
          <p:spPr>
            <a:xfrm>
              <a:off x="3532875" y="1979850"/>
              <a:ext cx="10425" cy="23100"/>
            </a:xfrm>
            <a:custGeom>
              <a:avLst/>
              <a:gdLst/>
              <a:ahLst/>
              <a:cxnLst/>
              <a:rect l="l" t="t" r="r" b="b"/>
              <a:pathLst>
                <a:path w="417" h="924" extrusionOk="0">
                  <a:moveTo>
                    <a:pt x="149" y="0"/>
                  </a:moveTo>
                  <a:cubicBezTo>
                    <a:pt x="78" y="0"/>
                    <a:pt x="6" y="48"/>
                    <a:pt x="0" y="143"/>
                  </a:cubicBezTo>
                  <a:cubicBezTo>
                    <a:pt x="0" y="286"/>
                    <a:pt x="12" y="441"/>
                    <a:pt x="24" y="583"/>
                  </a:cubicBezTo>
                  <a:cubicBezTo>
                    <a:pt x="48" y="738"/>
                    <a:pt x="72" y="857"/>
                    <a:pt x="203" y="917"/>
                  </a:cubicBezTo>
                  <a:cubicBezTo>
                    <a:pt x="219" y="921"/>
                    <a:pt x="234" y="923"/>
                    <a:pt x="249" y="923"/>
                  </a:cubicBezTo>
                  <a:cubicBezTo>
                    <a:pt x="279" y="923"/>
                    <a:pt x="306" y="913"/>
                    <a:pt x="322" y="881"/>
                  </a:cubicBezTo>
                  <a:cubicBezTo>
                    <a:pt x="417" y="786"/>
                    <a:pt x="381" y="679"/>
                    <a:pt x="357" y="548"/>
                  </a:cubicBezTo>
                  <a:cubicBezTo>
                    <a:pt x="322" y="405"/>
                    <a:pt x="298" y="274"/>
                    <a:pt x="298" y="143"/>
                  </a:cubicBezTo>
                  <a:cubicBezTo>
                    <a:pt x="292" y="48"/>
                    <a:pt x="221" y="0"/>
                    <a:pt x="1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41"/>
            <p:cNvSpPr/>
            <p:nvPr/>
          </p:nvSpPr>
          <p:spPr>
            <a:xfrm>
              <a:off x="3562350" y="1972275"/>
              <a:ext cx="15500" cy="26200"/>
            </a:xfrm>
            <a:custGeom>
              <a:avLst/>
              <a:gdLst/>
              <a:ahLst/>
              <a:cxnLst/>
              <a:rect l="l" t="t" r="r" b="b"/>
              <a:pathLst>
                <a:path w="620" h="1048" extrusionOk="0">
                  <a:moveTo>
                    <a:pt x="216" y="0"/>
                  </a:moveTo>
                  <a:cubicBezTo>
                    <a:pt x="109" y="0"/>
                    <a:pt x="0" y="84"/>
                    <a:pt x="36" y="220"/>
                  </a:cubicBezTo>
                  <a:cubicBezTo>
                    <a:pt x="83" y="398"/>
                    <a:pt x="119" y="565"/>
                    <a:pt x="155" y="744"/>
                  </a:cubicBezTo>
                  <a:cubicBezTo>
                    <a:pt x="187" y="852"/>
                    <a:pt x="259" y="1048"/>
                    <a:pt x="405" y="1048"/>
                  </a:cubicBezTo>
                  <a:cubicBezTo>
                    <a:pt x="420" y="1048"/>
                    <a:pt x="436" y="1046"/>
                    <a:pt x="452" y="1041"/>
                  </a:cubicBezTo>
                  <a:cubicBezTo>
                    <a:pt x="619" y="994"/>
                    <a:pt x="560" y="767"/>
                    <a:pt x="536" y="672"/>
                  </a:cubicBezTo>
                  <a:cubicBezTo>
                    <a:pt x="476" y="494"/>
                    <a:pt x="429" y="315"/>
                    <a:pt x="381" y="124"/>
                  </a:cubicBezTo>
                  <a:cubicBezTo>
                    <a:pt x="357" y="38"/>
                    <a:pt x="287" y="0"/>
                    <a:pt x="21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41"/>
            <p:cNvSpPr/>
            <p:nvPr/>
          </p:nvSpPr>
          <p:spPr>
            <a:xfrm>
              <a:off x="3595375" y="1968900"/>
              <a:ext cx="11925" cy="30075"/>
            </a:xfrm>
            <a:custGeom>
              <a:avLst/>
              <a:gdLst/>
              <a:ahLst/>
              <a:cxnLst/>
              <a:rect l="l" t="t" r="r" b="b"/>
              <a:pathLst>
                <a:path w="477" h="1203" extrusionOk="0">
                  <a:moveTo>
                    <a:pt x="222" y="0"/>
                  </a:moveTo>
                  <a:cubicBezTo>
                    <a:pt x="146" y="0"/>
                    <a:pt x="72" y="51"/>
                    <a:pt x="72" y="152"/>
                  </a:cubicBezTo>
                  <a:cubicBezTo>
                    <a:pt x="72" y="450"/>
                    <a:pt x="1" y="998"/>
                    <a:pt x="298" y="1188"/>
                  </a:cubicBezTo>
                  <a:cubicBezTo>
                    <a:pt x="308" y="1198"/>
                    <a:pt x="321" y="1203"/>
                    <a:pt x="335" y="1203"/>
                  </a:cubicBezTo>
                  <a:cubicBezTo>
                    <a:pt x="370" y="1203"/>
                    <a:pt x="409" y="1175"/>
                    <a:pt x="417" y="1140"/>
                  </a:cubicBezTo>
                  <a:cubicBezTo>
                    <a:pt x="477" y="998"/>
                    <a:pt x="417" y="831"/>
                    <a:pt x="394" y="664"/>
                  </a:cubicBezTo>
                  <a:cubicBezTo>
                    <a:pt x="382" y="486"/>
                    <a:pt x="382" y="331"/>
                    <a:pt x="382" y="152"/>
                  </a:cubicBezTo>
                  <a:cubicBezTo>
                    <a:pt x="376" y="51"/>
                    <a:pt x="298" y="0"/>
                    <a:pt x="22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41"/>
            <p:cNvSpPr/>
            <p:nvPr/>
          </p:nvSpPr>
          <p:spPr>
            <a:xfrm>
              <a:off x="3620500" y="1968025"/>
              <a:ext cx="18350" cy="18675"/>
            </a:xfrm>
            <a:custGeom>
              <a:avLst/>
              <a:gdLst/>
              <a:ahLst/>
              <a:cxnLst/>
              <a:rect l="l" t="t" r="r" b="b"/>
              <a:pathLst>
                <a:path w="734" h="747" extrusionOk="0">
                  <a:moveTo>
                    <a:pt x="188" y="0"/>
                  </a:moveTo>
                  <a:cubicBezTo>
                    <a:pt x="96" y="0"/>
                    <a:pt x="0" y="130"/>
                    <a:pt x="91" y="211"/>
                  </a:cubicBezTo>
                  <a:cubicBezTo>
                    <a:pt x="198" y="318"/>
                    <a:pt x="293" y="425"/>
                    <a:pt x="377" y="521"/>
                  </a:cubicBezTo>
                  <a:cubicBezTo>
                    <a:pt x="448" y="616"/>
                    <a:pt x="543" y="735"/>
                    <a:pt x="662" y="747"/>
                  </a:cubicBezTo>
                  <a:cubicBezTo>
                    <a:pt x="710" y="747"/>
                    <a:pt x="734" y="723"/>
                    <a:pt x="734" y="675"/>
                  </a:cubicBezTo>
                  <a:cubicBezTo>
                    <a:pt x="734" y="556"/>
                    <a:pt x="615" y="449"/>
                    <a:pt x="543" y="366"/>
                  </a:cubicBezTo>
                  <a:cubicBezTo>
                    <a:pt x="448" y="259"/>
                    <a:pt x="365" y="140"/>
                    <a:pt x="270" y="44"/>
                  </a:cubicBezTo>
                  <a:cubicBezTo>
                    <a:pt x="247" y="13"/>
                    <a:pt x="218" y="0"/>
                    <a:pt x="18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41"/>
            <p:cNvSpPr/>
            <p:nvPr/>
          </p:nvSpPr>
          <p:spPr>
            <a:xfrm>
              <a:off x="3651525" y="1962150"/>
              <a:ext cx="18025" cy="20275"/>
            </a:xfrm>
            <a:custGeom>
              <a:avLst/>
              <a:gdLst/>
              <a:ahLst/>
              <a:cxnLst/>
              <a:rect l="l" t="t" r="r" b="b"/>
              <a:pathLst>
                <a:path w="721" h="811" extrusionOk="0">
                  <a:moveTo>
                    <a:pt x="194" y="0"/>
                  </a:moveTo>
                  <a:cubicBezTo>
                    <a:pt x="93" y="0"/>
                    <a:pt x="0" y="99"/>
                    <a:pt x="64" y="220"/>
                  </a:cubicBezTo>
                  <a:cubicBezTo>
                    <a:pt x="148" y="422"/>
                    <a:pt x="267" y="672"/>
                    <a:pt x="457" y="791"/>
                  </a:cubicBezTo>
                  <a:cubicBezTo>
                    <a:pt x="484" y="804"/>
                    <a:pt x="509" y="810"/>
                    <a:pt x="534" y="810"/>
                  </a:cubicBezTo>
                  <a:cubicBezTo>
                    <a:pt x="642" y="810"/>
                    <a:pt x="720" y="694"/>
                    <a:pt x="672" y="577"/>
                  </a:cubicBezTo>
                  <a:cubicBezTo>
                    <a:pt x="624" y="494"/>
                    <a:pt x="553" y="422"/>
                    <a:pt x="493" y="339"/>
                  </a:cubicBezTo>
                  <a:cubicBezTo>
                    <a:pt x="434" y="256"/>
                    <a:pt x="374" y="160"/>
                    <a:pt x="326" y="77"/>
                  </a:cubicBezTo>
                  <a:cubicBezTo>
                    <a:pt x="292" y="23"/>
                    <a:pt x="242" y="0"/>
                    <a:pt x="1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41"/>
            <p:cNvSpPr/>
            <p:nvPr/>
          </p:nvSpPr>
          <p:spPr>
            <a:xfrm>
              <a:off x="3681400" y="1954825"/>
              <a:ext cx="15425" cy="26550"/>
            </a:xfrm>
            <a:custGeom>
              <a:avLst/>
              <a:gdLst/>
              <a:ahLst/>
              <a:cxnLst/>
              <a:rect l="l" t="t" r="r" b="b"/>
              <a:pathLst>
                <a:path w="617" h="1062" extrusionOk="0">
                  <a:moveTo>
                    <a:pt x="157" y="0"/>
                  </a:moveTo>
                  <a:cubicBezTo>
                    <a:pt x="80" y="0"/>
                    <a:pt x="1" y="63"/>
                    <a:pt x="36" y="156"/>
                  </a:cubicBezTo>
                  <a:cubicBezTo>
                    <a:pt x="155" y="453"/>
                    <a:pt x="239" y="858"/>
                    <a:pt x="501" y="1049"/>
                  </a:cubicBezTo>
                  <a:cubicBezTo>
                    <a:pt x="512" y="1057"/>
                    <a:pt x="525" y="1061"/>
                    <a:pt x="538" y="1061"/>
                  </a:cubicBezTo>
                  <a:cubicBezTo>
                    <a:pt x="578" y="1061"/>
                    <a:pt x="617" y="1025"/>
                    <a:pt x="608" y="989"/>
                  </a:cubicBezTo>
                  <a:cubicBezTo>
                    <a:pt x="596" y="822"/>
                    <a:pt x="536" y="715"/>
                    <a:pt x="477" y="560"/>
                  </a:cubicBezTo>
                  <a:cubicBezTo>
                    <a:pt x="417" y="418"/>
                    <a:pt x="358" y="251"/>
                    <a:pt x="274" y="96"/>
                  </a:cubicBezTo>
                  <a:cubicBezTo>
                    <a:pt x="260" y="29"/>
                    <a:pt x="209" y="0"/>
                    <a:pt x="1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41"/>
            <p:cNvSpPr/>
            <p:nvPr/>
          </p:nvSpPr>
          <p:spPr>
            <a:xfrm>
              <a:off x="3716750" y="1960925"/>
              <a:ext cx="18200" cy="31175"/>
            </a:xfrm>
            <a:custGeom>
              <a:avLst/>
              <a:gdLst/>
              <a:ahLst/>
              <a:cxnLst/>
              <a:rect l="l" t="t" r="r" b="b"/>
              <a:pathLst>
                <a:path w="728" h="1247" extrusionOk="0">
                  <a:moveTo>
                    <a:pt x="169" y="0"/>
                  </a:moveTo>
                  <a:cubicBezTo>
                    <a:pt x="91" y="0"/>
                    <a:pt x="1" y="78"/>
                    <a:pt x="15" y="186"/>
                  </a:cubicBezTo>
                  <a:cubicBezTo>
                    <a:pt x="75" y="567"/>
                    <a:pt x="206" y="1102"/>
                    <a:pt x="611" y="1245"/>
                  </a:cubicBezTo>
                  <a:cubicBezTo>
                    <a:pt x="616" y="1246"/>
                    <a:pt x="621" y="1247"/>
                    <a:pt x="626" y="1247"/>
                  </a:cubicBezTo>
                  <a:cubicBezTo>
                    <a:pt x="680" y="1247"/>
                    <a:pt x="728" y="1192"/>
                    <a:pt x="706" y="1138"/>
                  </a:cubicBezTo>
                  <a:cubicBezTo>
                    <a:pt x="646" y="959"/>
                    <a:pt x="563" y="828"/>
                    <a:pt x="468" y="674"/>
                  </a:cubicBezTo>
                  <a:cubicBezTo>
                    <a:pt x="384" y="495"/>
                    <a:pt x="325" y="305"/>
                    <a:pt x="277" y="114"/>
                  </a:cubicBezTo>
                  <a:cubicBezTo>
                    <a:pt x="268" y="34"/>
                    <a:pt x="221" y="0"/>
                    <a:pt x="1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41"/>
            <p:cNvSpPr/>
            <p:nvPr/>
          </p:nvSpPr>
          <p:spPr>
            <a:xfrm>
              <a:off x="3747400" y="1962175"/>
              <a:ext cx="19375" cy="26625"/>
            </a:xfrm>
            <a:custGeom>
              <a:avLst/>
              <a:gdLst/>
              <a:ahLst/>
              <a:cxnLst/>
              <a:rect l="l" t="t" r="r" b="b"/>
              <a:pathLst>
                <a:path w="775" h="1065" extrusionOk="0">
                  <a:moveTo>
                    <a:pt x="106" y="0"/>
                  </a:moveTo>
                  <a:cubicBezTo>
                    <a:pt x="48" y="0"/>
                    <a:pt x="0" y="65"/>
                    <a:pt x="39" y="136"/>
                  </a:cubicBezTo>
                  <a:cubicBezTo>
                    <a:pt x="123" y="314"/>
                    <a:pt x="230" y="481"/>
                    <a:pt x="349" y="659"/>
                  </a:cubicBezTo>
                  <a:cubicBezTo>
                    <a:pt x="456" y="802"/>
                    <a:pt x="539" y="957"/>
                    <a:pt x="670" y="1052"/>
                  </a:cubicBezTo>
                  <a:cubicBezTo>
                    <a:pt x="682" y="1061"/>
                    <a:pt x="694" y="1065"/>
                    <a:pt x="706" y="1065"/>
                  </a:cubicBezTo>
                  <a:cubicBezTo>
                    <a:pt x="743" y="1065"/>
                    <a:pt x="775" y="1029"/>
                    <a:pt x="766" y="993"/>
                  </a:cubicBezTo>
                  <a:cubicBezTo>
                    <a:pt x="718" y="814"/>
                    <a:pt x="599" y="683"/>
                    <a:pt x="492" y="528"/>
                  </a:cubicBezTo>
                  <a:cubicBezTo>
                    <a:pt x="397" y="386"/>
                    <a:pt x="289" y="219"/>
                    <a:pt x="194" y="64"/>
                  </a:cubicBezTo>
                  <a:cubicBezTo>
                    <a:pt x="169" y="19"/>
                    <a:pt x="136" y="0"/>
                    <a:pt x="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41"/>
            <p:cNvSpPr/>
            <p:nvPr/>
          </p:nvSpPr>
          <p:spPr>
            <a:xfrm>
              <a:off x="3789000" y="1962075"/>
              <a:ext cx="15350" cy="30025"/>
            </a:xfrm>
            <a:custGeom>
              <a:avLst/>
              <a:gdLst/>
              <a:ahLst/>
              <a:cxnLst/>
              <a:rect l="l" t="t" r="r" b="b"/>
              <a:pathLst>
                <a:path w="614" h="1201" extrusionOk="0">
                  <a:moveTo>
                    <a:pt x="104" y="1"/>
                  </a:moveTo>
                  <a:cubicBezTo>
                    <a:pt x="53" y="1"/>
                    <a:pt x="0" y="34"/>
                    <a:pt x="7" y="92"/>
                  </a:cubicBezTo>
                  <a:cubicBezTo>
                    <a:pt x="42" y="318"/>
                    <a:pt x="78" y="521"/>
                    <a:pt x="173" y="735"/>
                  </a:cubicBezTo>
                  <a:cubicBezTo>
                    <a:pt x="245" y="925"/>
                    <a:pt x="316" y="1104"/>
                    <a:pt x="519" y="1199"/>
                  </a:cubicBezTo>
                  <a:cubicBezTo>
                    <a:pt x="525" y="1200"/>
                    <a:pt x="531" y="1201"/>
                    <a:pt x="537" y="1201"/>
                  </a:cubicBezTo>
                  <a:cubicBezTo>
                    <a:pt x="585" y="1201"/>
                    <a:pt x="614" y="1158"/>
                    <a:pt x="614" y="1116"/>
                  </a:cubicBezTo>
                  <a:cubicBezTo>
                    <a:pt x="614" y="937"/>
                    <a:pt x="519" y="806"/>
                    <a:pt x="423" y="663"/>
                  </a:cubicBezTo>
                  <a:cubicBezTo>
                    <a:pt x="316" y="485"/>
                    <a:pt x="245" y="282"/>
                    <a:pt x="197" y="80"/>
                  </a:cubicBezTo>
                  <a:cubicBezTo>
                    <a:pt x="192" y="25"/>
                    <a:pt x="148" y="1"/>
                    <a:pt x="1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41"/>
            <p:cNvSpPr/>
            <p:nvPr/>
          </p:nvSpPr>
          <p:spPr>
            <a:xfrm>
              <a:off x="3817350" y="1954350"/>
              <a:ext cx="17675" cy="24675"/>
            </a:xfrm>
            <a:custGeom>
              <a:avLst/>
              <a:gdLst/>
              <a:ahLst/>
              <a:cxnLst/>
              <a:rect l="l" t="t" r="r" b="b"/>
              <a:pathLst>
                <a:path w="707" h="987" extrusionOk="0">
                  <a:moveTo>
                    <a:pt x="156" y="1"/>
                  </a:moveTo>
                  <a:cubicBezTo>
                    <a:pt x="73" y="1"/>
                    <a:pt x="0" y="75"/>
                    <a:pt x="16" y="175"/>
                  </a:cubicBezTo>
                  <a:cubicBezTo>
                    <a:pt x="51" y="353"/>
                    <a:pt x="123" y="508"/>
                    <a:pt x="218" y="651"/>
                  </a:cubicBezTo>
                  <a:cubicBezTo>
                    <a:pt x="301" y="806"/>
                    <a:pt x="397" y="925"/>
                    <a:pt x="551" y="984"/>
                  </a:cubicBezTo>
                  <a:cubicBezTo>
                    <a:pt x="558" y="986"/>
                    <a:pt x="564" y="987"/>
                    <a:pt x="571" y="987"/>
                  </a:cubicBezTo>
                  <a:cubicBezTo>
                    <a:pt x="614" y="987"/>
                    <a:pt x="660" y="956"/>
                    <a:pt x="670" y="925"/>
                  </a:cubicBezTo>
                  <a:cubicBezTo>
                    <a:pt x="706" y="758"/>
                    <a:pt x="647" y="639"/>
                    <a:pt x="551" y="496"/>
                  </a:cubicBezTo>
                  <a:cubicBezTo>
                    <a:pt x="468" y="341"/>
                    <a:pt x="373" y="210"/>
                    <a:pt x="289" y="79"/>
                  </a:cubicBezTo>
                  <a:cubicBezTo>
                    <a:pt x="251" y="24"/>
                    <a:pt x="202" y="1"/>
                    <a:pt x="15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41"/>
            <p:cNvSpPr/>
            <p:nvPr/>
          </p:nvSpPr>
          <p:spPr>
            <a:xfrm>
              <a:off x="3852075" y="1954425"/>
              <a:ext cx="15675" cy="25800"/>
            </a:xfrm>
            <a:custGeom>
              <a:avLst/>
              <a:gdLst/>
              <a:ahLst/>
              <a:cxnLst/>
              <a:rect l="l" t="t" r="r" b="b"/>
              <a:pathLst>
                <a:path w="627" h="1032" extrusionOk="0">
                  <a:moveTo>
                    <a:pt x="174" y="0"/>
                  </a:moveTo>
                  <a:cubicBezTo>
                    <a:pt x="91" y="0"/>
                    <a:pt x="0" y="78"/>
                    <a:pt x="32" y="172"/>
                  </a:cubicBezTo>
                  <a:lnTo>
                    <a:pt x="210" y="672"/>
                  </a:lnTo>
                  <a:cubicBezTo>
                    <a:pt x="258" y="803"/>
                    <a:pt x="293" y="946"/>
                    <a:pt x="436" y="1017"/>
                  </a:cubicBezTo>
                  <a:cubicBezTo>
                    <a:pt x="453" y="1027"/>
                    <a:pt x="470" y="1032"/>
                    <a:pt x="486" y="1032"/>
                  </a:cubicBezTo>
                  <a:cubicBezTo>
                    <a:pt x="527" y="1032"/>
                    <a:pt x="562" y="1003"/>
                    <a:pt x="579" y="969"/>
                  </a:cubicBezTo>
                  <a:cubicBezTo>
                    <a:pt x="627" y="815"/>
                    <a:pt x="555" y="684"/>
                    <a:pt x="496" y="541"/>
                  </a:cubicBezTo>
                  <a:cubicBezTo>
                    <a:pt x="413" y="386"/>
                    <a:pt x="353" y="219"/>
                    <a:pt x="282" y="76"/>
                  </a:cubicBezTo>
                  <a:cubicBezTo>
                    <a:pt x="261" y="23"/>
                    <a:pt x="219" y="0"/>
                    <a:pt x="1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41"/>
            <p:cNvSpPr/>
            <p:nvPr/>
          </p:nvSpPr>
          <p:spPr>
            <a:xfrm>
              <a:off x="3891025" y="1951650"/>
              <a:ext cx="14525" cy="21775"/>
            </a:xfrm>
            <a:custGeom>
              <a:avLst/>
              <a:gdLst/>
              <a:ahLst/>
              <a:cxnLst/>
              <a:rect l="l" t="t" r="r" b="b"/>
              <a:pathLst>
                <a:path w="581" h="871" extrusionOk="0">
                  <a:moveTo>
                    <a:pt x="121" y="1"/>
                  </a:moveTo>
                  <a:cubicBezTo>
                    <a:pt x="63" y="1"/>
                    <a:pt x="0" y="47"/>
                    <a:pt x="33" y="104"/>
                  </a:cubicBezTo>
                  <a:cubicBezTo>
                    <a:pt x="81" y="259"/>
                    <a:pt x="128" y="402"/>
                    <a:pt x="164" y="533"/>
                  </a:cubicBezTo>
                  <a:cubicBezTo>
                    <a:pt x="224" y="676"/>
                    <a:pt x="259" y="818"/>
                    <a:pt x="402" y="866"/>
                  </a:cubicBezTo>
                  <a:cubicBezTo>
                    <a:pt x="411" y="869"/>
                    <a:pt x="420" y="870"/>
                    <a:pt x="429" y="870"/>
                  </a:cubicBezTo>
                  <a:cubicBezTo>
                    <a:pt x="459" y="870"/>
                    <a:pt x="491" y="855"/>
                    <a:pt x="509" y="818"/>
                  </a:cubicBezTo>
                  <a:cubicBezTo>
                    <a:pt x="581" y="676"/>
                    <a:pt x="509" y="557"/>
                    <a:pt x="438" y="414"/>
                  </a:cubicBezTo>
                  <a:cubicBezTo>
                    <a:pt x="367" y="283"/>
                    <a:pt x="259" y="164"/>
                    <a:pt x="188" y="33"/>
                  </a:cubicBezTo>
                  <a:cubicBezTo>
                    <a:pt x="173" y="10"/>
                    <a:pt x="148" y="1"/>
                    <a:pt x="1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41"/>
            <p:cNvSpPr/>
            <p:nvPr/>
          </p:nvSpPr>
          <p:spPr>
            <a:xfrm>
              <a:off x="3930250" y="1949225"/>
              <a:ext cx="14000" cy="25650"/>
            </a:xfrm>
            <a:custGeom>
              <a:avLst/>
              <a:gdLst/>
              <a:ahLst/>
              <a:cxnLst/>
              <a:rect l="l" t="t" r="r" b="b"/>
              <a:pathLst>
                <a:path w="560" h="1026" extrusionOk="0">
                  <a:moveTo>
                    <a:pt x="157" y="1"/>
                  </a:moveTo>
                  <a:cubicBezTo>
                    <a:pt x="86" y="1"/>
                    <a:pt x="0" y="67"/>
                    <a:pt x="24" y="153"/>
                  </a:cubicBezTo>
                  <a:cubicBezTo>
                    <a:pt x="83" y="332"/>
                    <a:pt x="131" y="499"/>
                    <a:pt x="179" y="677"/>
                  </a:cubicBezTo>
                  <a:cubicBezTo>
                    <a:pt x="226" y="832"/>
                    <a:pt x="238" y="963"/>
                    <a:pt x="381" y="1023"/>
                  </a:cubicBezTo>
                  <a:cubicBezTo>
                    <a:pt x="390" y="1025"/>
                    <a:pt x="398" y="1026"/>
                    <a:pt x="406" y="1026"/>
                  </a:cubicBezTo>
                  <a:cubicBezTo>
                    <a:pt x="445" y="1026"/>
                    <a:pt x="478" y="1004"/>
                    <a:pt x="488" y="975"/>
                  </a:cubicBezTo>
                  <a:cubicBezTo>
                    <a:pt x="560" y="832"/>
                    <a:pt x="476" y="701"/>
                    <a:pt x="417" y="546"/>
                  </a:cubicBezTo>
                  <a:cubicBezTo>
                    <a:pt x="357" y="380"/>
                    <a:pt x="310" y="225"/>
                    <a:pt x="238" y="58"/>
                  </a:cubicBezTo>
                  <a:cubicBezTo>
                    <a:pt x="226" y="18"/>
                    <a:pt x="194" y="1"/>
                    <a:pt x="15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41"/>
            <p:cNvSpPr/>
            <p:nvPr/>
          </p:nvSpPr>
          <p:spPr>
            <a:xfrm>
              <a:off x="3960525" y="1944875"/>
              <a:ext cx="14975" cy="31350"/>
            </a:xfrm>
            <a:custGeom>
              <a:avLst/>
              <a:gdLst/>
              <a:ahLst/>
              <a:cxnLst/>
              <a:rect l="l" t="t" r="r" b="b"/>
              <a:pathLst>
                <a:path w="599" h="1254" extrusionOk="0">
                  <a:moveTo>
                    <a:pt x="102" y="1"/>
                  </a:moveTo>
                  <a:cubicBezTo>
                    <a:pt x="48" y="1"/>
                    <a:pt x="1" y="55"/>
                    <a:pt x="39" y="125"/>
                  </a:cubicBezTo>
                  <a:cubicBezTo>
                    <a:pt x="146" y="316"/>
                    <a:pt x="206" y="518"/>
                    <a:pt x="242" y="732"/>
                  </a:cubicBezTo>
                  <a:cubicBezTo>
                    <a:pt x="277" y="899"/>
                    <a:pt x="266" y="1089"/>
                    <a:pt x="385" y="1232"/>
                  </a:cubicBezTo>
                  <a:cubicBezTo>
                    <a:pt x="399" y="1246"/>
                    <a:pt x="420" y="1253"/>
                    <a:pt x="442" y="1253"/>
                  </a:cubicBezTo>
                  <a:cubicBezTo>
                    <a:pt x="475" y="1253"/>
                    <a:pt x="508" y="1237"/>
                    <a:pt x="516" y="1209"/>
                  </a:cubicBezTo>
                  <a:cubicBezTo>
                    <a:pt x="599" y="1030"/>
                    <a:pt x="527" y="828"/>
                    <a:pt x="468" y="649"/>
                  </a:cubicBezTo>
                  <a:cubicBezTo>
                    <a:pt x="408" y="435"/>
                    <a:pt x="325" y="232"/>
                    <a:pt x="182" y="54"/>
                  </a:cubicBezTo>
                  <a:cubicBezTo>
                    <a:pt x="161" y="16"/>
                    <a:pt x="131" y="1"/>
                    <a:pt x="10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41"/>
            <p:cNvSpPr/>
            <p:nvPr/>
          </p:nvSpPr>
          <p:spPr>
            <a:xfrm>
              <a:off x="4005125" y="1945750"/>
              <a:ext cx="14675" cy="24975"/>
            </a:xfrm>
            <a:custGeom>
              <a:avLst/>
              <a:gdLst/>
              <a:ahLst/>
              <a:cxnLst/>
              <a:rect l="l" t="t" r="r" b="b"/>
              <a:pathLst>
                <a:path w="587" h="999" extrusionOk="0">
                  <a:moveTo>
                    <a:pt x="185" y="0"/>
                  </a:moveTo>
                  <a:cubicBezTo>
                    <a:pt x="98" y="0"/>
                    <a:pt x="0" y="75"/>
                    <a:pt x="29" y="197"/>
                  </a:cubicBezTo>
                  <a:cubicBezTo>
                    <a:pt x="89" y="459"/>
                    <a:pt x="184" y="852"/>
                    <a:pt x="446" y="983"/>
                  </a:cubicBezTo>
                  <a:cubicBezTo>
                    <a:pt x="462" y="994"/>
                    <a:pt x="478" y="998"/>
                    <a:pt x="493" y="998"/>
                  </a:cubicBezTo>
                  <a:cubicBezTo>
                    <a:pt x="545" y="998"/>
                    <a:pt x="586" y="941"/>
                    <a:pt x="577" y="876"/>
                  </a:cubicBezTo>
                  <a:cubicBezTo>
                    <a:pt x="565" y="745"/>
                    <a:pt x="482" y="626"/>
                    <a:pt x="422" y="507"/>
                  </a:cubicBezTo>
                  <a:cubicBezTo>
                    <a:pt x="363" y="376"/>
                    <a:pt x="339" y="245"/>
                    <a:pt x="303" y="102"/>
                  </a:cubicBezTo>
                  <a:cubicBezTo>
                    <a:pt x="294" y="32"/>
                    <a:pt x="242" y="0"/>
                    <a:pt x="1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41"/>
            <p:cNvSpPr/>
            <p:nvPr/>
          </p:nvSpPr>
          <p:spPr>
            <a:xfrm>
              <a:off x="4047825" y="1943300"/>
              <a:ext cx="15500" cy="22875"/>
            </a:xfrm>
            <a:custGeom>
              <a:avLst/>
              <a:gdLst/>
              <a:ahLst/>
              <a:cxnLst/>
              <a:rect l="l" t="t" r="r" b="b"/>
              <a:pathLst>
                <a:path w="620" h="915" extrusionOk="0">
                  <a:moveTo>
                    <a:pt x="132" y="0"/>
                  </a:moveTo>
                  <a:cubicBezTo>
                    <a:pt x="72" y="0"/>
                    <a:pt x="0" y="53"/>
                    <a:pt x="24" y="117"/>
                  </a:cubicBezTo>
                  <a:cubicBezTo>
                    <a:pt x="83" y="259"/>
                    <a:pt x="167" y="414"/>
                    <a:pt x="238" y="557"/>
                  </a:cubicBezTo>
                  <a:cubicBezTo>
                    <a:pt x="310" y="688"/>
                    <a:pt x="369" y="831"/>
                    <a:pt x="524" y="902"/>
                  </a:cubicBezTo>
                  <a:cubicBezTo>
                    <a:pt x="538" y="911"/>
                    <a:pt x="551" y="915"/>
                    <a:pt x="562" y="915"/>
                  </a:cubicBezTo>
                  <a:cubicBezTo>
                    <a:pt x="599" y="915"/>
                    <a:pt x="619" y="876"/>
                    <a:pt x="619" y="831"/>
                  </a:cubicBezTo>
                  <a:cubicBezTo>
                    <a:pt x="595" y="676"/>
                    <a:pt x="500" y="581"/>
                    <a:pt x="429" y="462"/>
                  </a:cubicBezTo>
                  <a:cubicBezTo>
                    <a:pt x="345" y="319"/>
                    <a:pt x="286" y="188"/>
                    <a:pt x="203" y="45"/>
                  </a:cubicBezTo>
                  <a:cubicBezTo>
                    <a:pt x="191" y="13"/>
                    <a:pt x="163" y="0"/>
                    <a:pt x="1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41"/>
            <p:cNvSpPr/>
            <p:nvPr/>
          </p:nvSpPr>
          <p:spPr>
            <a:xfrm>
              <a:off x="4077275" y="1935375"/>
              <a:ext cx="14325" cy="27950"/>
            </a:xfrm>
            <a:custGeom>
              <a:avLst/>
              <a:gdLst/>
              <a:ahLst/>
              <a:cxnLst/>
              <a:rect l="l" t="t" r="r" b="b"/>
              <a:pathLst>
                <a:path w="573" h="1118" extrusionOk="0">
                  <a:moveTo>
                    <a:pt x="184" y="1"/>
                  </a:moveTo>
                  <a:cubicBezTo>
                    <a:pt x="93" y="1"/>
                    <a:pt x="0" y="74"/>
                    <a:pt x="37" y="184"/>
                  </a:cubicBezTo>
                  <a:cubicBezTo>
                    <a:pt x="144" y="493"/>
                    <a:pt x="179" y="898"/>
                    <a:pt x="453" y="1100"/>
                  </a:cubicBezTo>
                  <a:cubicBezTo>
                    <a:pt x="469" y="1112"/>
                    <a:pt x="486" y="1117"/>
                    <a:pt x="503" y="1117"/>
                  </a:cubicBezTo>
                  <a:cubicBezTo>
                    <a:pt x="539" y="1117"/>
                    <a:pt x="572" y="1093"/>
                    <a:pt x="572" y="1053"/>
                  </a:cubicBezTo>
                  <a:cubicBezTo>
                    <a:pt x="525" y="731"/>
                    <a:pt x="429" y="410"/>
                    <a:pt x="322" y="100"/>
                  </a:cubicBezTo>
                  <a:cubicBezTo>
                    <a:pt x="299" y="31"/>
                    <a:pt x="242" y="1"/>
                    <a:pt x="1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41"/>
            <p:cNvSpPr/>
            <p:nvPr/>
          </p:nvSpPr>
          <p:spPr>
            <a:xfrm>
              <a:off x="4111900" y="1943575"/>
              <a:ext cx="15000" cy="24050"/>
            </a:xfrm>
            <a:custGeom>
              <a:avLst/>
              <a:gdLst/>
              <a:ahLst/>
              <a:cxnLst/>
              <a:rect l="l" t="t" r="r" b="b"/>
              <a:pathLst>
                <a:path w="600" h="962" extrusionOk="0">
                  <a:moveTo>
                    <a:pt x="40" y="1"/>
                  </a:moveTo>
                  <a:cubicBezTo>
                    <a:pt x="23" y="1"/>
                    <a:pt x="0" y="20"/>
                    <a:pt x="9" y="46"/>
                  </a:cubicBezTo>
                  <a:cubicBezTo>
                    <a:pt x="80" y="356"/>
                    <a:pt x="176" y="784"/>
                    <a:pt x="485" y="951"/>
                  </a:cubicBezTo>
                  <a:cubicBezTo>
                    <a:pt x="498" y="958"/>
                    <a:pt x="510" y="962"/>
                    <a:pt x="522" y="962"/>
                  </a:cubicBezTo>
                  <a:cubicBezTo>
                    <a:pt x="566" y="962"/>
                    <a:pt x="599" y="915"/>
                    <a:pt x="580" y="868"/>
                  </a:cubicBezTo>
                  <a:cubicBezTo>
                    <a:pt x="497" y="713"/>
                    <a:pt x="366" y="594"/>
                    <a:pt x="283" y="451"/>
                  </a:cubicBezTo>
                  <a:cubicBezTo>
                    <a:pt x="187" y="308"/>
                    <a:pt x="116" y="165"/>
                    <a:pt x="56" y="10"/>
                  </a:cubicBezTo>
                  <a:cubicBezTo>
                    <a:pt x="53" y="4"/>
                    <a:pt x="47"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41"/>
            <p:cNvSpPr/>
            <p:nvPr/>
          </p:nvSpPr>
          <p:spPr>
            <a:xfrm>
              <a:off x="4136675" y="1939375"/>
              <a:ext cx="15950" cy="25600"/>
            </a:xfrm>
            <a:custGeom>
              <a:avLst/>
              <a:gdLst/>
              <a:ahLst/>
              <a:cxnLst/>
              <a:rect l="l" t="t" r="r" b="b"/>
              <a:pathLst>
                <a:path w="638" h="1024" extrusionOk="0">
                  <a:moveTo>
                    <a:pt x="179" y="1"/>
                  </a:moveTo>
                  <a:cubicBezTo>
                    <a:pt x="91" y="1"/>
                    <a:pt x="1" y="70"/>
                    <a:pt x="30" y="178"/>
                  </a:cubicBezTo>
                  <a:cubicBezTo>
                    <a:pt x="66" y="357"/>
                    <a:pt x="113" y="536"/>
                    <a:pt x="197" y="702"/>
                  </a:cubicBezTo>
                  <a:cubicBezTo>
                    <a:pt x="256" y="845"/>
                    <a:pt x="316" y="1012"/>
                    <a:pt x="494" y="1024"/>
                  </a:cubicBezTo>
                  <a:cubicBezTo>
                    <a:pt x="530" y="1024"/>
                    <a:pt x="566" y="1000"/>
                    <a:pt x="578" y="976"/>
                  </a:cubicBezTo>
                  <a:cubicBezTo>
                    <a:pt x="637" y="821"/>
                    <a:pt x="530" y="702"/>
                    <a:pt x="470" y="571"/>
                  </a:cubicBezTo>
                  <a:cubicBezTo>
                    <a:pt x="399" y="416"/>
                    <a:pt x="351" y="250"/>
                    <a:pt x="316" y="95"/>
                  </a:cubicBezTo>
                  <a:cubicBezTo>
                    <a:pt x="292" y="30"/>
                    <a:pt x="236" y="1"/>
                    <a:pt x="1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41"/>
            <p:cNvSpPr/>
            <p:nvPr/>
          </p:nvSpPr>
          <p:spPr>
            <a:xfrm>
              <a:off x="4163175" y="1933375"/>
              <a:ext cx="14750" cy="29450"/>
            </a:xfrm>
            <a:custGeom>
              <a:avLst/>
              <a:gdLst/>
              <a:ahLst/>
              <a:cxnLst/>
              <a:rect l="l" t="t" r="r" b="b"/>
              <a:pathLst>
                <a:path w="590" h="1178" extrusionOk="0">
                  <a:moveTo>
                    <a:pt x="87" y="1"/>
                  </a:moveTo>
                  <a:cubicBezTo>
                    <a:pt x="43" y="1"/>
                    <a:pt x="1" y="43"/>
                    <a:pt x="18" y="85"/>
                  </a:cubicBezTo>
                  <a:cubicBezTo>
                    <a:pt x="53" y="287"/>
                    <a:pt x="89" y="478"/>
                    <a:pt x="137" y="692"/>
                  </a:cubicBezTo>
                  <a:cubicBezTo>
                    <a:pt x="172" y="871"/>
                    <a:pt x="220" y="1073"/>
                    <a:pt x="399" y="1168"/>
                  </a:cubicBezTo>
                  <a:cubicBezTo>
                    <a:pt x="414" y="1175"/>
                    <a:pt x="429" y="1178"/>
                    <a:pt x="444" y="1178"/>
                  </a:cubicBezTo>
                  <a:cubicBezTo>
                    <a:pt x="487" y="1178"/>
                    <a:pt x="524" y="1153"/>
                    <a:pt x="542" y="1109"/>
                  </a:cubicBezTo>
                  <a:cubicBezTo>
                    <a:pt x="589" y="918"/>
                    <a:pt x="482" y="740"/>
                    <a:pt x="399" y="573"/>
                  </a:cubicBezTo>
                  <a:cubicBezTo>
                    <a:pt x="315" y="395"/>
                    <a:pt x="220" y="216"/>
                    <a:pt x="137" y="25"/>
                  </a:cubicBezTo>
                  <a:cubicBezTo>
                    <a:pt x="123" y="8"/>
                    <a:pt x="105" y="1"/>
                    <a:pt x="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41"/>
            <p:cNvSpPr/>
            <p:nvPr/>
          </p:nvSpPr>
          <p:spPr>
            <a:xfrm>
              <a:off x="4191825" y="1930700"/>
              <a:ext cx="19725" cy="31750"/>
            </a:xfrm>
            <a:custGeom>
              <a:avLst/>
              <a:gdLst/>
              <a:ahLst/>
              <a:cxnLst/>
              <a:rect l="l" t="t" r="r" b="b"/>
              <a:pathLst>
                <a:path w="789" h="1270" extrusionOk="0">
                  <a:moveTo>
                    <a:pt x="149" y="0"/>
                  </a:moveTo>
                  <a:cubicBezTo>
                    <a:pt x="54" y="0"/>
                    <a:pt x="1" y="148"/>
                    <a:pt x="98" y="216"/>
                  </a:cubicBezTo>
                  <a:cubicBezTo>
                    <a:pt x="277" y="335"/>
                    <a:pt x="324" y="585"/>
                    <a:pt x="396" y="787"/>
                  </a:cubicBezTo>
                  <a:cubicBezTo>
                    <a:pt x="455" y="930"/>
                    <a:pt x="503" y="1180"/>
                    <a:pt x="658" y="1264"/>
                  </a:cubicBezTo>
                  <a:cubicBezTo>
                    <a:pt x="669" y="1267"/>
                    <a:pt x="684" y="1270"/>
                    <a:pt x="700" y="1270"/>
                  </a:cubicBezTo>
                  <a:cubicBezTo>
                    <a:pt x="737" y="1270"/>
                    <a:pt x="777" y="1257"/>
                    <a:pt x="777" y="1216"/>
                  </a:cubicBezTo>
                  <a:cubicBezTo>
                    <a:pt x="789" y="1085"/>
                    <a:pt x="741" y="1025"/>
                    <a:pt x="681" y="894"/>
                  </a:cubicBezTo>
                  <a:cubicBezTo>
                    <a:pt x="634" y="763"/>
                    <a:pt x="598" y="644"/>
                    <a:pt x="550" y="513"/>
                  </a:cubicBezTo>
                  <a:cubicBezTo>
                    <a:pt x="479" y="323"/>
                    <a:pt x="384" y="144"/>
                    <a:pt x="217" y="25"/>
                  </a:cubicBezTo>
                  <a:cubicBezTo>
                    <a:pt x="193" y="8"/>
                    <a:pt x="170" y="0"/>
                    <a:pt x="1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41"/>
            <p:cNvSpPr/>
            <p:nvPr/>
          </p:nvSpPr>
          <p:spPr>
            <a:xfrm>
              <a:off x="4235925" y="1938125"/>
              <a:ext cx="15800" cy="23225"/>
            </a:xfrm>
            <a:custGeom>
              <a:avLst/>
              <a:gdLst/>
              <a:ahLst/>
              <a:cxnLst/>
              <a:rect l="l" t="t" r="r" b="b"/>
              <a:pathLst>
                <a:path w="632" h="929" extrusionOk="0">
                  <a:moveTo>
                    <a:pt x="116" y="1"/>
                  </a:moveTo>
                  <a:cubicBezTo>
                    <a:pt x="59" y="1"/>
                    <a:pt x="1" y="70"/>
                    <a:pt x="37" y="133"/>
                  </a:cubicBezTo>
                  <a:cubicBezTo>
                    <a:pt x="120" y="264"/>
                    <a:pt x="179" y="407"/>
                    <a:pt x="239" y="574"/>
                  </a:cubicBezTo>
                  <a:cubicBezTo>
                    <a:pt x="287" y="693"/>
                    <a:pt x="322" y="859"/>
                    <a:pt x="441" y="919"/>
                  </a:cubicBezTo>
                  <a:cubicBezTo>
                    <a:pt x="457" y="925"/>
                    <a:pt x="471" y="928"/>
                    <a:pt x="483" y="928"/>
                  </a:cubicBezTo>
                  <a:cubicBezTo>
                    <a:pt x="519" y="928"/>
                    <a:pt x="546" y="904"/>
                    <a:pt x="572" y="859"/>
                  </a:cubicBezTo>
                  <a:cubicBezTo>
                    <a:pt x="632" y="728"/>
                    <a:pt x="513" y="550"/>
                    <a:pt x="441" y="431"/>
                  </a:cubicBezTo>
                  <a:cubicBezTo>
                    <a:pt x="358" y="276"/>
                    <a:pt x="275" y="145"/>
                    <a:pt x="168" y="26"/>
                  </a:cubicBezTo>
                  <a:cubicBezTo>
                    <a:pt x="153" y="8"/>
                    <a:pt x="135" y="1"/>
                    <a:pt x="11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41"/>
            <p:cNvSpPr/>
            <p:nvPr/>
          </p:nvSpPr>
          <p:spPr>
            <a:xfrm>
              <a:off x="4290700" y="1938750"/>
              <a:ext cx="625" cy="625"/>
            </a:xfrm>
            <a:custGeom>
              <a:avLst/>
              <a:gdLst/>
              <a:ahLst/>
              <a:cxnLst/>
              <a:rect l="l" t="t" r="r" b="b"/>
              <a:pathLst>
                <a:path w="25" h="25" extrusionOk="0">
                  <a:moveTo>
                    <a:pt x="13" y="1"/>
                  </a:moveTo>
                  <a:cubicBezTo>
                    <a:pt x="1" y="1"/>
                    <a:pt x="1" y="25"/>
                    <a:pt x="13" y="25"/>
                  </a:cubicBezTo>
                  <a:cubicBezTo>
                    <a:pt x="24" y="25"/>
                    <a:pt x="24" y="1"/>
                    <a:pt x="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41"/>
            <p:cNvSpPr/>
            <p:nvPr/>
          </p:nvSpPr>
          <p:spPr>
            <a:xfrm>
              <a:off x="4282075" y="1934925"/>
              <a:ext cx="17275" cy="24700"/>
            </a:xfrm>
            <a:custGeom>
              <a:avLst/>
              <a:gdLst/>
              <a:ahLst/>
              <a:cxnLst/>
              <a:rect l="l" t="t" r="r" b="b"/>
              <a:pathLst>
                <a:path w="691" h="988" extrusionOk="0">
                  <a:moveTo>
                    <a:pt x="160" y="1"/>
                  </a:moveTo>
                  <a:cubicBezTo>
                    <a:pt x="116" y="1"/>
                    <a:pt x="68" y="28"/>
                    <a:pt x="48" y="83"/>
                  </a:cubicBezTo>
                  <a:cubicBezTo>
                    <a:pt x="0" y="261"/>
                    <a:pt x="96" y="452"/>
                    <a:pt x="167" y="618"/>
                  </a:cubicBezTo>
                  <a:cubicBezTo>
                    <a:pt x="238" y="761"/>
                    <a:pt x="334" y="975"/>
                    <a:pt x="524" y="987"/>
                  </a:cubicBezTo>
                  <a:cubicBezTo>
                    <a:pt x="572" y="987"/>
                    <a:pt x="631" y="940"/>
                    <a:pt x="643" y="892"/>
                  </a:cubicBezTo>
                  <a:cubicBezTo>
                    <a:pt x="691" y="725"/>
                    <a:pt x="560" y="594"/>
                    <a:pt x="477" y="464"/>
                  </a:cubicBezTo>
                  <a:cubicBezTo>
                    <a:pt x="428" y="387"/>
                    <a:pt x="392" y="295"/>
                    <a:pt x="349" y="208"/>
                  </a:cubicBezTo>
                  <a:lnTo>
                    <a:pt x="349" y="208"/>
                  </a:lnTo>
                  <a:cubicBezTo>
                    <a:pt x="363" y="211"/>
                    <a:pt x="375" y="213"/>
                    <a:pt x="381" y="213"/>
                  </a:cubicBezTo>
                  <a:cubicBezTo>
                    <a:pt x="383" y="214"/>
                    <a:pt x="385" y="214"/>
                    <a:pt x="387" y="214"/>
                  </a:cubicBezTo>
                  <a:cubicBezTo>
                    <a:pt x="419" y="214"/>
                    <a:pt x="438" y="118"/>
                    <a:pt x="381" y="106"/>
                  </a:cubicBezTo>
                  <a:cubicBezTo>
                    <a:pt x="357" y="106"/>
                    <a:pt x="311" y="101"/>
                    <a:pt x="276" y="82"/>
                  </a:cubicBezTo>
                  <a:lnTo>
                    <a:pt x="276" y="82"/>
                  </a:lnTo>
                  <a:cubicBezTo>
                    <a:pt x="264" y="66"/>
                    <a:pt x="252" y="50"/>
                    <a:pt x="238" y="35"/>
                  </a:cubicBezTo>
                  <a:lnTo>
                    <a:pt x="238" y="47"/>
                  </a:lnTo>
                  <a:cubicBezTo>
                    <a:pt x="223" y="16"/>
                    <a:pt x="193" y="1"/>
                    <a:pt x="1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41"/>
            <p:cNvSpPr/>
            <p:nvPr/>
          </p:nvSpPr>
          <p:spPr>
            <a:xfrm>
              <a:off x="4311650" y="1930150"/>
              <a:ext cx="26350" cy="39225"/>
            </a:xfrm>
            <a:custGeom>
              <a:avLst/>
              <a:gdLst/>
              <a:ahLst/>
              <a:cxnLst/>
              <a:rect l="l" t="t" r="r" b="b"/>
              <a:pathLst>
                <a:path w="1054" h="1569" extrusionOk="0">
                  <a:moveTo>
                    <a:pt x="261" y="1"/>
                  </a:moveTo>
                  <a:cubicBezTo>
                    <a:pt x="132" y="1"/>
                    <a:pt x="1" y="138"/>
                    <a:pt x="91" y="285"/>
                  </a:cubicBezTo>
                  <a:cubicBezTo>
                    <a:pt x="341" y="702"/>
                    <a:pt x="425" y="1381"/>
                    <a:pt x="925" y="1559"/>
                  </a:cubicBezTo>
                  <a:cubicBezTo>
                    <a:pt x="938" y="1566"/>
                    <a:pt x="950" y="1569"/>
                    <a:pt x="962" y="1569"/>
                  </a:cubicBezTo>
                  <a:cubicBezTo>
                    <a:pt x="1015" y="1569"/>
                    <a:pt x="1054" y="1509"/>
                    <a:pt x="1044" y="1440"/>
                  </a:cubicBezTo>
                  <a:cubicBezTo>
                    <a:pt x="960" y="1202"/>
                    <a:pt x="829" y="1000"/>
                    <a:pt x="722" y="774"/>
                  </a:cubicBezTo>
                  <a:cubicBezTo>
                    <a:pt x="627" y="535"/>
                    <a:pt x="544" y="297"/>
                    <a:pt x="413" y="95"/>
                  </a:cubicBezTo>
                  <a:cubicBezTo>
                    <a:pt x="376" y="28"/>
                    <a:pt x="318" y="1"/>
                    <a:pt x="26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41"/>
            <p:cNvSpPr/>
            <p:nvPr/>
          </p:nvSpPr>
          <p:spPr>
            <a:xfrm>
              <a:off x="4358075" y="1931550"/>
              <a:ext cx="21350" cy="25625"/>
            </a:xfrm>
            <a:custGeom>
              <a:avLst/>
              <a:gdLst/>
              <a:ahLst/>
              <a:cxnLst/>
              <a:rect l="l" t="t" r="r" b="b"/>
              <a:pathLst>
                <a:path w="854" h="1025" extrusionOk="0">
                  <a:moveTo>
                    <a:pt x="294" y="0"/>
                  </a:moveTo>
                  <a:cubicBezTo>
                    <a:pt x="147" y="0"/>
                    <a:pt x="0" y="151"/>
                    <a:pt x="104" y="289"/>
                  </a:cubicBezTo>
                  <a:cubicBezTo>
                    <a:pt x="282" y="527"/>
                    <a:pt x="401" y="837"/>
                    <a:pt x="651" y="1015"/>
                  </a:cubicBezTo>
                  <a:cubicBezTo>
                    <a:pt x="664" y="1021"/>
                    <a:pt x="677" y="1024"/>
                    <a:pt x="692" y="1024"/>
                  </a:cubicBezTo>
                  <a:cubicBezTo>
                    <a:pt x="733" y="1024"/>
                    <a:pt x="776" y="1000"/>
                    <a:pt x="794" y="956"/>
                  </a:cubicBezTo>
                  <a:cubicBezTo>
                    <a:pt x="854" y="634"/>
                    <a:pt x="627" y="337"/>
                    <a:pt x="449" y="75"/>
                  </a:cubicBezTo>
                  <a:cubicBezTo>
                    <a:pt x="406" y="22"/>
                    <a:pt x="350" y="0"/>
                    <a:pt x="2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41"/>
            <p:cNvSpPr/>
            <p:nvPr/>
          </p:nvSpPr>
          <p:spPr>
            <a:xfrm>
              <a:off x="4401550" y="1923925"/>
              <a:ext cx="21325" cy="33775"/>
            </a:xfrm>
            <a:custGeom>
              <a:avLst/>
              <a:gdLst/>
              <a:ahLst/>
              <a:cxnLst/>
              <a:rect l="l" t="t" r="r" b="b"/>
              <a:pathLst>
                <a:path w="853" h="1351" extrusionOk="0">
                  <a:moveTo>
                    <a:pt x="159" y="0"/>
                  </a:moveTo>
                  <a:cubicBezTo>
                    <a:pt x="82" y="0"/>
                    <a:pt x="0" y="63"/>
                    <a:pt x="31" y="142"/>
                  </a:cubicBezTo>
                  <a:cubicBezTo>
                    <a:pt x="127" y="380"/>
                    <a:pt x="198" y="618"/>
                    <a:pt x="317" y="844"/>
                  </a:cubicBezTo>
                  <a:cubicBezTo>
                    <a:pt x="401" y="1023"/>
                    <a:pt x="508" y="1296"/>
                    <a:pt x="722" y="1344"/>
                  </a:cubicBezTo>
                  <a:cubicBezTo>
                    <a:pt x="733" y="1348"/>
                    <a:pt x="743" y="1350"/>
                    <a:pt x="754" y="1350"/>
                  </a:cubicBezTo>
                  <a:cubicBezTo>
                    <a:pt x="805" y="1350"/>
                    <a:pt x="853" y="1308"/>
                    <a:pt x="853" y="1249"/>
                  </a:cubicBezTo>
                  <a:cubicBezTo>
                    <a:pt x="853" y="1046"/>
                    <a:pt x="662" y="868"/>
                    <a:pt x="567" y="701"/>
                  </a:cubicBezTo>
                  <a:cubicBezTo>
                    <a:pt x="448" y="487"/>
                    <a:pt x="365" y="261"/>
                    <a:pt x="258" y="58"/>
                  </a:cubicBezTo>
                  <a:cubicBezTo>
                    <a:pt x="237" y="17"/>
                    <a:pt x="199" y="0"/>
                    <a:pt x="15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41"/>
            <p:cNvSpPr/>
            <p:nvPr/>
          </p:nvSpPr>
          <p:spPr>
            <a:xfrm>
              <a:off x="4438600" y="1929000"/>
              <a:ext cx="21425" cy="33975"/>
            </a:xfrm>
            <a:custGeom>
              <a:avLst/>
              <a:gdLst/>
              <a:ahLst/>
              <a:cxnLst/>
              <a:rect l="l" t="t" r="r" b="b"/>
              <a:pathLst>
                <a:path w="857" h="1359" extrusionOk="0">
                  <a:moveTo>
                    <a:pt x="176" y="0"/>
                  </a:moveTo>
                  <a:cubicBezTo>
                    <a:pt x="91" y="0"/>
                    <a:pt x="1" y="95"/>
                    <a:pt x="50" y="200"/>
                  </a:cubicBezTo>
                  <a:cubicBezTo>
                    <a:pt x="240" y="570"/>
                    <a:pt x="359" y="1070"/>
                    <a:pt x="704" y="1343"/>
                  </a:cubicBezTo>
                  <a:cubicBezTo>
                    <a:pt x="718" y="1354"/>
                    <a:pt x="734" y="1359"/>
                    <a:pt x="749" y="1359"/>
                  </a:cubicBezTo>
                  <a:cubicBezTo>
                    <a:pt x="802" y="1359"/>
                    <a:pt x="857" y="1306"/>
                    <a:pt x="847" y="1260"/>
                  </a:cubicBezTo>
                  <a:cubicBezTo>
                    <a:pt x="800" y="831"/>
                    <a:pt x="502" y="427"/>
                    <a:pt x="276" y="69"/>
                  </a:cubicBezTo>
                  <a:cubicBezTo>
                    <a:pt x="253" y="20"/>
                    <a:pt x="215" y="0"/>
                    <a:pt x="1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41"/>
            <p:cNvSpPr/>
            <p:nvPr/>
          </p:nvSpPr>
          <p:spPr>
            <a:xfrm>
              <a:off x="4471675" y="1929000"/>
              <a:ext cx="17175" cy="45450"/>
            </a:xfrm>
            <a:custGeom>
              <a:avLst/>
              <a:gdLst/>
              <a:ahLst/>
              <a:cxnLst/>
              <a:rect l="l" t="t" r="r" b="b"/>
              <a:pathLst>
                <a:path w="687" h="1818" extrusionOk="0">
                  <a:moveTo>
                    <a:pt x="23" y="0"/>
                  </a:moveTo>
                  <a:cubicBezTo>
                    <a:pt x="13" y="0"/>
                    <a:pt x="1" y="13"/>
                    <a:pt x="1" y="34"/>
                  </a:cubicBezTo>
                  <a:cubicBezTo>
                    <a:pt x="203" y="593"/>
                    <a:pt x="251" y="1272"/>
                    <a:pt x="548" y="1784"/>
                  </a:cubicBezTo>
                  <a:cubicBezTo>
                    <a:pt x="558" y="1807"/>
                    <a:pt x="581" y="1818"/>
                    <a:pt x="606" y="1818"/>
                  </a:cubicBezTo>
                  <a:cubicBezTo>
                    <a:pt x="645" y="1818"/>
                    <a:pt x="687" y="1792"/>
                    <a:pt x="679" y="1748"/>
                  </a:cubicBezTo>
                  <a:cubicBezTo>
                    <a:pt x="667" y="1153"/>
                    <a:pt x="358" y="510"/>
                    <a:pt x="36" y="22"/>
                  </a:cubicBezTo>
                  <a:cubicBezTo>
                    <a:pt x="36" y="7"/>
                    <a:pt x="30" y="0"/>
                    <a:pt x="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41"/>
            <p:cNvSpPr/>
            <p:nvPr/>
          </p:nvSpPr>
          <p:spPr>
            <a:xfrm>
              <a:off x="4492500" y="1928200"/>
              <a:ext cx="32050" cy="73200"/>
            </a:xfrm>
            <a:custGeom>
              <a:avLst/>
              <a:gdLst/>
              <a:ahLst/>
              <a:cxnLst/>
              <a:rect l="l" t="t" r="r" b="b"/>
              <a:pathLst>
                <a:path w="1282" h="2928" extrusionOk="0">
                  <a:moveTo>
                    <a:pt x="169" y="0"/>
                  </a:moveTo>
                  <a:cubicBezTo>
                    <a:pt x="84" y="0"/>
                    <a:pt x="1" y="111"/>
                    <a:pt x="84" y="185"/>
                  </a:cubicBezTo>
                  <a:cubicBezTo>
                    <a:pt x="846" y="863"/>
                    <a:pt x="513" y="2114"/>
                    <a:pt x="1108" y="2888"/>
                  </a:cubicBezTo>
                  <a:cubicBezTo>
                    <a:pt x="1129" y="2913"/>
                    <a:pt x="1164" y="2928"/>
                    <a:pt x="1197" y="2928"/>
                  </a:cubicBezTo>
                  <a:cubicBezTo>
                    <a:pt x="1242" y="2928"/>
                    <a:pt x="1282" y="2901"/>
                    <a:pt x="1275" y="2840"/>
                  </a:cubicBezTo>
                  <a:cubicBezTo>
                    <a:pt x="1215" y="2328"/>
                    <a:pt x="1049" y="1768"/>
                    <a:pt x="894" y="1268"/>
                  </a:cubicBezTo>
                  <a:cubicBezTo>
                    <a:pt x="751" y="840"/>
                    <a:pt x="573" y="340"/>
                    <a:pt x="239" y="30"/>
                  </a:cubicBezTo>
                  <a:cubicBezTo>
                    <a:pt x="218" y="9"/>
                    <a:pt x="194" y="0"/>
                    <a:pt x="1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41"/>
            <p:cNvSpPr/>
            <p:nvPr/>
          </p:nvSpPr>
          <p:spPr>
            <a:xfrm>
              <a:off x="4519725" y="1920525"/>
              <a:ext cx="19850" cy="52875"/>
            </a:xfrm>
            <a:custGeom>
              <a:avLst/>
              <a:gdLst/>
              <a:ahLst/>
              <a:cxnLst/>
              <a:rect l="l" t="t" r="r" b="b"/>
              <a:pathLst>
                <a:path w="794" h="2115" extrusionOk="0">
                  <a:moveTo>
                    <a:pt x="40" y="1"/>
                  </a:moveTo>
                  <a:cubicBezTo>
                    <a:pt x="19" y="1"/>
                    <a:pt x="0" y="18"/>
                    <a:pt x="7" y="39"/>
                  </a:cubicBezTo>
                  <a:cubicBezTo>
                    <a:pt x="115" y="397"/>
                    <a:pt x="222" y="766"/>
                    <a:pt x="317" y="1135"/>
                  </a:cubicBezTo>
                  <a:cubicBezTo>
                    <a:pt x="412" y="1456"/>
                    <a:pt x="496" y="1825"/>
                    <a:pt x="710" y="2099"/>
                  </a:cubicBezTo>
                  <a:cubicBezTo>
                    <a:pt x="719" y="2108"/>
                    <a:pt x="734" y="2114"/>
                    <a:pt x="748" y="2114"/>
                  </a:cubicBezTo>
                  <a:cubicBezTo>
                    <a:pt x="771" y="2114"/>
                    <a:pt x="793" y="2100"/>
                    <a:pt x="793" y="2063"/>
                  </a:cubicBezTo>
                  <a:cubicBezTo>
                    <a:pt x="769" y="1730"/>
                    <a:pt x="603" y="1397"/>
                    <a:pt x="484" y="1087"/>
                  </a:cubicBezTo>
                  <a:cubicBezTo>
                    <a:pt x="353" y="730"/>
                    <a:pt x="210" y="373"/>
                    <a:pt x="79" y="27"/>
                  </a:cubicBezTo>
                  <a:cubicBezTo>
                    <a:pt x="69" y="8"/>
                    <a:pt x="54"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41"/>
            <p:cNvSpPr/>
            <p:nvPr/>
          </p:nvSpPr>
          <p:spPr>
            <a:xfrm>
              <a:off x="4542375" y="1983850"/>
              <a:ext cx="20325" cy="42725"/>
            </a:xfrm>
            <a:custGeom>
              <a:avLst/>
              <a:gdLst/>
              <a:ahLst/>
              <a:cxnLst/>
              <a:rect l="l" t="t" r="r" b="b"/>
              <a:pathLst>
                <a:path w="813" h="1709" extrusionOk="0">
                  <a:moveTo>
                    <a:pt x="80" y="1"/>
                  </a:moveTo>
                  <a:cubicBezTo>
                    <a:pt x="38" y="1"/>
                    <a:pt x="1" y="28"/>
                    <a:pt x="6" y="90"/>
                  </a:cubicBezTo>
                  <a:cubicBezTo>
                    <a:pt x="42" y="364"/>
                    <a:pt x="125" y="638"/>
                    <a:pt x="268" y="900"/>
                  </a:cubicBezTo>
                  <a:cubicBezTo>
                    <a:pt x="387" y="1150"/>
                    <a:pt x="518" y="1483"/>
                    <a:pt x="697" y="1697"/>
                  </a:cubicBezTo>
                  <a:cubicBezTo>
                    <a:pt x="704" y="1705"/>
                    <a:pt x="719" y="1709"/>
                    <a:pt x="735" y="1709"/>
                  </a:cubicBezTo>
                  <a:cubicBezTo>
                    <a:pt x="770" y="1709"/>
                    <a:pt x="812" y="1690"/>
                    <a:pt x="804" y="1650"/>
                  </a:cubicBezTo>
                  <a:cubicBezTo>
                    <a:pt x="768" y="1424"/>
                    <a:pt x="637" y="1233"/>
                    <a:pt x="530" y="1031"/>
                  </a:cubicBezTo>
                  <a:cubicBezTo>
                    <a:pt x="363" y="733"/>
                    <a:pt x="233" y="423"/>
                    <a:pt x="185" y="90"/>
                  </a:cubicBezTo>
                  <a:cubicBezTo>
                    <a:pt x="179" y="34"/>
                    <a:pt x="126" y="1"/>
                    <a:pt x="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41"/>
            <p:cNvSpPr/>
            <p:nvPr/>
          </p:nvSpPr>
          <p:spPr>
            <a:xfrm>
              <a:off x="4551825" y="1937075"/>
              <a:ext cx="37950" cy="78825"/>
            </a:xfrm>
            <a:custGeom>
              <a:avLst/>
              <a:gdLst/>
              <a:ahLst/>
              <a:cxnLst/>
              <a:rect l="l" t="t" r="r" b="b"/>
              <a:pathLst>
                <a:path w="1518" h="3153" extrusionOk="0">
                  <a:moveTo>
                    <a:pt x="99" y="1"/>
                  </a:moveTo>
                  <a:cubicBezTo>
                    <a:pt x="47" y="1"/>
                    <a:pt x="0" y="50"/>
                    <a:pt x="33" y="116"/>
                  </a:cubicBezTo>
                  <a:cubicBezTo>
                    <a:pt x="509" y="1080"/>
                    <a:pt x="712" y="2282"/>
                    <a:pt x="1402" y="3128"/>
                  </a:cubicBezTo>
                  <a:cubicBezTo>
                    <a:pt x="1416" y="3145"/>
                    <a:pt x="1432" y="3153"/>
                    <a:pt x="1448" y="3153"/>
                  </a:cubicBezTo>
                  <a:cubicBezTo>
                    <a:pt x="1485" y="3153"/>
                    <a:pt x="1518" y="3110"/>
                    <a:pt x="1509" y="3068"/>
                  </a:cubicBezTo>
                  <a:cubicBezTo>
                    <a:pt x="1271" y="2044"/>
                    <a:pt x="747" y="925"/>
                    <a:pt x="164" y="32"/>
                  </a:cubicBezTo>
                  <a:cubicBezTo>
                    <a:pt x="146" y="10"/>
                    <a:pt x="122" y="1"/>
                    <a:pt x="9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41"/>
            <p:cNvSpPr/>
            <p:nvPr/>
          </p:nvSpPr>
          <p:spPr>
            <a:xfrm>
              <a:off x="4576450" y="1937225"/>
              <a:ext cx="50075" cy="93800"/>
            </a:xfrm>
            <a:custGeom>
              <a:avLst/>
              <a:gdLst/>
              <a:ahLst/>
              <a:cxnLst/>
              <a:rect l="l" t="t" r="r" b="b"/>
              <a:pathLst>
                <a:path w="2003" h="3752" extrusionOk="0">
                  <a:moveTo>
                    <a:pt x="25" y="1"/>
                  </a:moveTo>
                  <a:cubicBezTo>
                    <a:pt x="13" y="1"/>
                    <a:pt x="1" y="7"/>
                    <a:pt x="1" y="14"/>
                  </a:cubicBezTo>
                  <a:cubicBezTo>
                    <a:pt x="227" y="681"/>
                    <a:pt x="489" y="1300"/>
                    <a:pt x="822" y="1919"/>
                  </a:cubicBezTo>
                  <a:cubicBezTo>
                    <a:pt x="1132" y="2515"/>
                    <a:pt x="1406" y="3217"/>
                    <a:pt x="1846" y="3717"/>
                  </a:cubicBezTo>
                  <a:cubicBezTo>
                    <a:pt x="1864" y="3742"/>
                    <a:pt x="1886" y="3752"/>
                    <a:pt x="1907" y="3752"/>
                  </a:cubicBezTo>
                  <a:cubicBezTo>
                    <a:pt x="1957" y="3752"/>
                    <a:pt x="2002" y="3696"/>
                    <a:pt x="1977" y="3646"/>
                  </a:cubicBezTo>
                  <a:cubicBezTo>
                    <a:pt x="1834" y="3038"/>
                    <a:pt x="1406" y="2467"/>
                    <a:pt x="1084" y="1919"/>
                  </a:cubicBezTo>
                  <a:cubicBezTo>
                    <a:pt x="727" y="1300"/>
                    <a:pt x="358" y="657"/>
                    <a:pt x="48" y="14"/>
                  </a:cubicBezTo>
                  <a:cubicBezTo>
                    <a:pt x="43" y="4"/>
                    <a:pt x="34" y="1"/>
                    <a:pt x="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41"/>
            <p:cNvSpPr/>
            <p:nvPr/>
          </p:nvSpPr>
          <p:spPr>
            <a:xfrm>
              <a:off x="4594600" y="1931225"/>
              <a:ext cx="42475" cy="89750"/>
            </a:xfrm>
            <a:custGeom>
              <a:avLst/>
              <a:gdLst/>
              <a:ahLst/>
              <a:cxnLst/>
              <a:rect l="l" t="t" r="r" b="b"/>
              <a:pathLst>
                <a:path w="1699" h="3590" extrusionOk="0">
                  <a:moveTo>
                    <a:pt x="125" y="0"/>
                  </a:moveTo>
                  <a:cubicBezTo>
                    <a:pt x="62" y="0"/>
                    <a:pt x="0" y="89"/>
                    <a:pt x="49" y="147"/>
                  </a:cubicBezTo>
                  <a:cubicBezTo>
                    <a:pt x="477" y="707"/>
                    <a:pt x="715" y="1397"/>
                    <a:pt x="941" y="2040"/>
                  </a:cubicBezTo>
                  <a:cubicBezTo>
                    <a:pt x="1120" y="2540"/>
                    <a:pt x="1215" y="3124"/>
                    <a:pt x="1549" y="3552"/>
                  </a:cubicBezTo>
                  <a:cubicBezTo>
                    <a:pt x="1569" y="3577"/>
                    <a:pt x="1599" y="3590"/>
                    <a:pt x="1626" y="3590"/>
                  </a:cubicBezTo>
                  <a:cubicBezTo>
                    <a:pt x="1665" y="3590"/>
                    <a:pt x="1699" y="3565"/>
                    <a:pt x="1692" y="3517"/>
                  </a:cubicBezTo>
                  <a:cubicBezTo>
                    <a:pt x="1644" y="2862"/>
                    <a:pt x="1334" y="2195"/>
                    <a:pt x="1072" y="1576"/>
                  </a:cubicBezTo>
                  <a:cubicBezTo>
                    <a:pt x="858" y="1016"/>
                    <a:pt x="584" y="457"/>
                    <a:pt x="168" y="16"/>
                  </a:cubicBezTo>
                  <a:cubicBezTo>
                    <a:pt x="154" y="5"/>
                    <a:pt x="139" y="0"/>
                    <a:pt x="1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41"/>
            <p:cNvSpPr/>
            <p:nvPr/>
          </p:nvSpPr>
          <p:spPr>
            <a:xfrm>
              <a:off x="4624350" y="1942900"/>
              <a:ext cx="39350" cy="88650"/>
            </a:xfrm>
            <a:custGeom>
              <a:avLst/>
              <a:gdLst/>
              <a:ahLst/>
              <a:cxnLst/>
              <a:rect l="l" t="t" r="r" b="b"/>
              <a:pathLst>
                <a:path w="1574" h="3546" extrusionOk="0">
                  <a:moveTo>
                    <a:pt x="152" y="0"/>
                  </a:moveTo>
                  <a:cubicBezTo>
                    <a:pt x="72" y="0"/>
                    <a:pt x="0" y="107"/>
                    <a:pt x="85" y="192"/>
                  </a:cubicBezTo>
                  <a:cubicBezTo>
                    <a:pt x="573" y="680"/>
                    <a:pt x="752" y="1407"/>
                    <a:pt x="894" y="2061"/>
                  </a:cubicBezTo>
                  <a:cubicBezTo>
                    <a:pt x="1014" y="2526"/>
                    <a:pt x="1061" y="3133"/>
                    <a:pt x="1359" y="3514"/>
                  </a:cubicBezTo>
                  <a:cubicBezTo>
                    <a:pt x="1377" y="3536"/>
                    <a:pt x="1401" y="3545"/>
                    <a:pt x="1425" y="3545"/>
                  </a:cubicBezTo>
                  <a:cubicBezTo>
                    <a:pt x="1480" y="3545"/>
                    <a:pt x="1537" y="3497"/>
                    <a:pt x="1537" y="3431"/>
                  </a:cubicBezTo>
                  <a:cubicBezTo>
                    <a:pt x="1573" y="2835"/>
                    <a:pt x="1252" y="2097"/>
                    <a:pt x="1061" y="1549"/>
                  </a:cubicBezTo>
                  <a:cubicBezTo>
                    <a:pt x="883" y="990"/>
                    <a:pt x="656" y="430"/>
                    <a:pt x="216" y="25"/>
                  </a:cubicBezTo>
                  <a:cubicBezTo>
                    <a:pt x="196" y="8"/>
                    <a:pt x="174" y="0"/>
                    <a:pt x="1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41"/>
            <p:cNvSpPr/>
            <p:nvPr/>
          </p:nvSpPr>
          <p:spPr>
            <a:xfrm>
              <a:off x="4637825" y="1942250"/>
              <a:ext cx="29725" cy="50775"/>
            </a:xfrm>
            <a:custGeom>
              <a:avLst/>
              <a:gdLst/>
              <a:ahLst/>
              <a:cxnLst/>
              <a:rect l="l" t="t" r="r" b="b"/>
              <a:pathLst>
                <a:path w="1189" h="2031" extrusionOk="0">
                  <a:moveTo>
                    <a:pt x="220" y="1"/>
                  </a:moveTo>
                  <a:cubicBezTo>
                    <a:pt x="102" y="1"/>
                    <a:pt x="0" y="135"/>
                    <a:pt x="105" y="230"/>
                  </a:cubicBezTo>
                  <a:cubicBezTo>
                    <a:pt x="403" y="480"/>
                    <a:pt x="522" y="873"/>
                    <a:pt x="629" y="1230"/>
                  </a:cubicBezTo>
                  <a:cubicBezTo>
                    <a:pt x="701" y="1480"/>
                    <a:pt x="736" y="1885"/>
                    <a:pt x="975" y="2016"/>
                  </a:cubicBezTo>
                  <a:cubicBezTo>
                    <a:pt x="985" y="2026"/>
                    <a:pt x="997" y="2030"/>
                    <a:pt x="1009" y="2030"/>
                  </a:cubicBezTo>
                  <a:cubicBezTo>
                    <a:pt x="1041" y="2030"/>
                    <a:pt x="1077" y="2002"/>
                    <a:pt x="1094" y="1968"/>
                  </a:cubicBezTo>
                  <a:cubicBezTo>
                    <a:pt x="1189" y="1671"/>
                    <a:pt x="927" y="1171"/>
                    <a:pt x="832" y="897"/>
                  </a:cubicBezTo>
                  <a:cubicBezTo>
                    <a:pt x="713" y="575"/>
                    <a:pt x="582" y="242"/>
                    <a:pt x="308" y="28"/>
                  </a:cubicBezTo>
                  <a:cubicBezTo>
                    <a:pt x="280" y="9"/>
                    <a:pt x="249" y="1"/>
                    <a:pt x="2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41"/>
            <p:cNvSpPr/>
            <p:nvPr/>
          </p:nvSpPr>
          <p:spPr>
            <a:xfrm>
              <a:off x="4623900" y="1932400"/>
              <a:ext cx="10925" cy="19850"/>
            </a:xfrm>
            <a:custGeom>
              <a:avLst/>
              <a:gdLst/>
              <a:ahLst/>
              <a:cxnLst/>
              <a:rect l="l" t="t" r="r" b="b"/>
              <a:pathLst>
                <a:path w="437" h="794" extrusionOk="0">
                  <a:moveTo>
                    <a:pt x="117" y="0"/>
                  </a:moveTo>
                  <a:cubicBezTo>
                    <a:pt x="62" y="0"/>
                    <a:pt x="0" y="57"/>
                    <a:pt x="8" y="136"/>
                  </a:cubicBezTo>
                  <a:cubicBezTo>
                    <a:pt x="43" y="255"/>
                    <a:pt x="67" y="386"/>
                    <a:pt x="115" y="505"/>
                  </a:cubicBezTo>
                  <a:cubicBezTo>
                    <a:pt x="162" y="624"/>
                    <a:pt x="186" y="731"/>
                    <a:pt x="305" y="791"/>
                  </a:cubicBezTo>
                  <a:cubicBezTo>
                    <a:pt x="312" y="792"/>
                    <a:pt x="318" y="793"/>
                    <a:pt x="324" y="793"/>
                  </a:cubicBezTo>
                  <a:cubicBezTo>
                    <a:pt x="362" y="793"/>
                    <a:pt x="392" y="762"/>
                    <a:pt x="412" y="731"/>
                  </a:cubicBezTo>
                  <a:cubicBezTo>
                    <a:pt x="436" y="612"/>
                    <a:pt x="365" y="517"/>
                    <a:pt x="317" y="410"/>
                  </a:cubicBezTo>
                  <a:cubicBezTo>
                    <a:pt x="281" y="314"/>
                    <a:pt x="234" y="195"/>
                    <a:pt x="198" y="88"/>
                  </a:cubicBezTo>
                  <a:cubicBezTo>
                    <a:pt x="189" y="26"/>
                    <a:pt x="154" y="0"/>
                    <a:pt x="1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41"/>
            <p:cNvSpPr/>
            <p:nvPr/>
          </p:nvSpPr>
          <p:spPr>
            <a:xfrm>
              <a:off x="3817775" y="2028725"/>
              <a:ext cx="5925" cy="10750"/>
            </a:xfrm>
            <a:custGeom>
              <a:avLst/>
              <a:gdLst/>
              <a:ahLst/>
              <a:cxnLst/>
              <a:rect l="l" t="t" r="r" b="b"/>
              <a:pathLst>
                <a:path w="237" h="430" extrusionOk="0">
                  <a:moveTo>
                    <a:pt x="72" y="0"/>
                  </a:moveTo>
                  <a:cubicBezTo>
                    <a:pt x="38" y="0"/>
                    <a:pt x="0" y="29"/>
                    <a:pt x="22" y="81"/>
                  </a:cubicBezTo>
                  <a:cubicBezTo>
                    <a:pt x="34" y="129"/>
                    <a:pt x="34" y="176"/>
                    <a:pt x="46" y="236"/>
                  </a:cubicBezTo>
                  <a:cubicBezTo>
                    <a:pt x="58" y="295"/>
                    <a:pt x="82" y="355"/>
                    <a:pt x="106" y="402"/>
                  </a:cubicBezTo>
                  <a:cubicBezTo>
                    <a:pt x="112" y="420"/>
                    <a:pt x="127" y="429"/>
                    <a:pt x="141" y="429"/>
                  </a:cubicBezTo>
                  <a:cubicBezTo>
                    <a:pt x="156" y="429"/>
                    <a:pt x="171" y="420"/>
                    <a:pt x="177" y="402"/>
                  </a:cubicBezTo>
                  <a:cubicBezTo>
                    <a:pt x="237" y="271"/>
                    <a:pt x="201" y="140"/>
                    <a:pt x="118" y="33"/>
                  </a:cubicBezTo>
                  <a:cubicBezTo>
                    <a:pt x="113" y="11"/>
                    <a:pt x="93" y="0"/>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41"/>
            <p:cNvSpPr/>
            <p:nvPr/>
          </p:nvSpPr>
          <p:spPr>
            <a:xfrm>
              <a:off x="3823075" y="2032600"/>
              <a:ext cx="5975" cy="25400"/>
            </a:xfrm>
            <a:custGeom>
              <a:avLst/>
              <a:gdLst/>
              <a:ahLst/>
              <a:cxnLst/>
              <a:rect l="l" t="t" r="r" b="b"/>
              <a:pathLst>
                <a:path w="239" h="1016" extrusionOk="0">
                  <a:moveTo>
                    <a:pt x="43" y="0"/>
                  </a:moveTo>
                  <a:cubicBezTo>
                    <a:pt x="34" y="0"/>
                    <a:pt x="25" y="3"/>
                    <a:pt x="25" y="9"/>
                  </a:cubicBezTo>
                  <a:cubicBezTo>
                    <a:pt x="1" y="343"/>
                    <a:pt x="1" y="664"/>
                    <a:pt x="84" y="998"/>
                  </a:cubicBezTo>
                  <a:cubicBezTo>
                    <a:pt x="96" y="1009"/>
                    <a:pt x="111" y="1015"/>
                    <a:pt x="123" y="1015"/>
                  </a:cubicBezTo>
                  <a:cubicBezTo>
                    <a:pt x="135" y="1015"/>
                    <a:pt x="144" y="1009"/>
                    <a:pt x="144" y="998"/>
                  </a:cubicBezTo>
                  <a:cubicBezTo>
                    <a:pt x="239" y="652"/>
                    <a:pt x="168" y="343"/>
                    <a:pt x="60" y="9"/>
                  </a:cubicBezTo>
                  <a:cubicBezTo>
                    <a:pt x="60" y="3"/>
                    <a:pt x="51" y="0"/>
                    <a:pt x="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41"/>
            <p:cNvSpPr/>
            <p:nvPr/>
          </p:nvSpPr>
          <p:spPr>
            <a:xfrm>
              <a:off x="3829050" y="2038250"/>
              <a:ext cx="5675" cy="24200"/>
            </a:xfrm>
            <a:custGeom>
              <a:avLst/>
              <a:gdLst/>
              <a:ahLst/>
              <a:cxnLst/>
              <a:rect l="l" t="t" r="r" b="b"/>
              <a:pathLst>
                <a:path w="227" h="968" extrusionOk="0">
                  <a:moveTo>
                    <a:pt x="63" y="1"/>
                  </a:moveTo>
                  <a:cubicBezTo>
                    <a:pt x="57" y="1"/>
                    <a:pt x="54" y="4"/>
                    <a:pt x="60" y="10"/>
                  </a:cubicBezTo>
                  <a:cubicBezTo>
                    <a:pt x="71" y="307"/>
                    <a:pt x="0" y="664"/>
                    <a:pt x="71" y="950"/>
                  </a:cubicBezTo>
                  <a:cubicBezTo>
                    <a:pt x="77" y="962"/>
                    <a:pt x="89" y="968"/>
                    <a:pt x="101" y="968"/>
                  </a:cubicBezTo>
                  <a:cubicBezTo>
                    <a:pt x="113" y="968"/>
                    <a:pt x="125" y="962"/>
                    <a:pt x="131" y="950"/>
                  </a:cubicBezTo>
                  <a:cubicBezTo>
                    <a:pt x="226" y="652"/>
                    <a:pt x="131" y="295"/>
                    <a:pt x="83" y="10"/>
                  </a:cubicBezTo>
                  <a:cubicBezTo>
                    <a:pt x="77" y="4"/>
                    <a:pt x="68" y="1"/>
                    <a:pt x="6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41"/>
            <p:cNvSpPr/>
            <p:nvPr/>
          </p:nvSpPr>
          <p:spPr>
            <a:xfrm>
              <a:off x="3836475" y="2041925"/>
              <a:ext cx="5975" cy="30700"/>
            </a:xfrm>
            <a:custGeom>
              <a:avLst/>
              <a:gdLst/>
              <a:ahLst/>
              <a:cxnLst/>
              <a:rect l="l" t="t" r="r" b="b"/>
              <a:pathLst>
                <a:path w="239" h="1228" extrusionOk="0">
                  <a:moveTo>
                    <a:pt x="87" y="1"/>
                  </a:moveTo>
                  <a:cubicBezTo>
                    <a:pt x="68" y="1"/>
                    <a:pt x="48" y="16"/>
                    <a:pt x="48" y="41"/>
                  </a:cubicBezTo>
                  <a:cubicBezTo>
                    <a:pt x="60" y="410"/>
                    <a:pt x="1" y="827"/>
                    <a:pt x="120" y="1196"/>
                  </a:cubicBezTo>
                  <a:cubicBezTo>
                    <a:pt x="126" y="1215"/>
                    <a:pt x="146" y="1227"/>
                    <a:pt x="163" y="1227"/>
                  </a:cubicBezTo>
                  <a:cubicBezTo>
                    <a:pt x="178" y="1227"/>
                    <a:pt x="191" y="1218"/>
                    <a:pt x="191" y="1196"/>
                  </a:cubicBezTo>
                  <a:cubicBezTo>
                    <a:pt x="239" y="815"/>
                    <a:pt x="167" y="410"/>
                    <a:pt x="120" y="41"/>
                  </a:cubicBezTo>
                  <a:cubicBezTo>
                    <a:pt x="120" y="13"/>
                    <a:pt x="104" y="1"/>
                    <a:pt x="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41"/>
            <p:cNvSpPr/>
            <p:nvPr/>
          </p:nvSpPr>
          <p:spPr>
            <a:xfrm>
              <a:off x="3845225" y="2053800"/>
              <a:ext cx="4975" cy="17600"/>
            </a:xfrm>
            <a:custGeom>
              <a:avLst/>
              <a:gdLst/>
              <a:ahLst/>
              <a:cxnLst/>
              <a:rect l="l" t="t" r="r" b="b"/>
              <a:pathLst>
                <a:path w="199" h="704" extrusionOk="0">
                  <a:moveTo>
                    <a:pt x="77" y="1"/>
                  </a:moveTo>
                  <a:cubicBezTo>
                    <a:pt x="41" y="1"/>
                    <a:pt x="1" y="32"/>
                    <a:pt x="8" y="90"/>
                  </a:cubicBezTo>
                  <a:cubicBezTo>
                    <a:pt x="32" y="280"/>
                    <a:pt x="20" y="507"/>
                    <a:pt x="67" y="685"/>
                  </a:cubicBezTo>
                  <a:cubicBezTo>
                    <a:pt x="73" y="697"/>
                    <a:pt x="88" y="703"/>
                    <a:pt x="103" y="703"/>
                  </a:cubicBezTo>
                  <a:cubicBezTo>
                    <a:pt x="118" y="703"/>
                    <a:pt x="133" y="697"/>
                    <a:pt x="139" y="685"/>
                  </a:cubicBezTo>
                  <a:cubicBezTo>
                    <a:pt x="198" y="483"/>
                    <a:pt x="151" y="245"/>
                    <a:pt x="127" y="42"/>
                  </a:cubicBezTo>
                  <a:cubicBezTo>
                    <a:pt x="122" y="14"/>
                    <a:pt x="101" y="1"/>
                    <a:pt x="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41"/>
            <p:cNvSpPr/>
            <p:nvPr/>
          </p:nvSpPr>
          <p:spPr>
            <a:xfrm>
              <a:off x="3851475" y="2063925"/>
              <a:ext cx="6150" cy="20425"/>
            </a:xfrm>
            <a:custGeom>
              <a:avLst/>
              <a:gdLst/>
              <a:ahLst/>
              <a:cxnLst/>
              <a:rect l="l" t="t" r="r" b="b"/>
              <a:pathLst>
                <a:path w="246" h="817" extrusionOk="0">
                  <a:moveTo>
                    <a:pt x="66" y="1"/>
                  </a:moveTo>
                  <a:cubicBezTo>
                    <a:pt x="34" y="1"/>
                    <a:pt x="1" y="19"/>
                    <a:pt x="8" y="54"/>
                  </a:cubicBezTo>
                  <a:cubicBezTo>
                    <a:pt x="44" y="292"/>
                    <a:pt x="20" y="554"/>
                    <a:pt x="79" y="780"/>
                  </a:cubicBezTo>
                  <a:cubicBezTo>
                    <a:pt x="91" y="804"/>
                    <a:pt x="112" y="816"/>
                    <a:pt x="131" y="816"/>
                  </a:cubicBezTo>
                  <a:cubicBezTo>
                    <a:pt x="151" y="816"/>
                    <a:pt x="169" y="804"/>
                    <a:pt x="175" y="780"/>
                  </a:cubicBezTo>
                  <a:cubicBezTo>
                    <a:pt x="246" y="542"/>
                    <a:pt x="163" y="280"/>
                    <a:pt x="115" y="30"/>
                  </a:cubicBezTo>
                  <a:cubicBezTo>
                    <a:pt x="110" y="10"/>
                    <a:pt x="89" y="1"/>
                    <a:pt x="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41"/>
            <p:cNvSpPr/>
            <p:nvPr/>
          </p:nvSpPr>
          <p:spPr>
            <a:xfrm>
              <a:off x="3855525" y="2070075"/>
              <a:ext cx="7475" cy="27450"/>
            </a:xfrm>
            <a:custGeom>
              <a:avLst/>
              <a:gdLst/>
              <a:ahLst/>
              <a:cxnLst/>
              <a:rect l="l" t="t" r="r" b="b"/>
              <a:pathLst>
                <a:path w="299" h="1098" extrusionOk="0">
                  <a:moveTo>
                    <a:pt x="85" y="1"/>
                  </a:moveTo>
                  <a:cubicBezTo>
                    <a:pt x="60" y="1"/>
                    <a:pt x="24" y="26"/>
                    <a:pt x="24" y="70"/>
                  </a:cubicBezTo>
                  <a:cubicBezTo>
                    <a:pt x="84" y="403"/>
                    <a:pt x="1" y="832"/>
                    <a:pt x="215" y="1082"/>
                  </a:cubicBezTo>
                  <a:cubicBezTo>
                    <a:pt x="226" y="1093"/>
                    <a:pt x="238" y="1097"/>
                    <a:pt x="249" y="1097"/>
                  </a:cubicBezTo>
                  <a:cubicBezTo>
                    <a:pt x="275" y="1097"/>
                    <a:pt x="298" y="1075"/>
                    <a:pt x="298" y="1058"/>
                  </a:cubicBezTo>
                  <a:cubicBezTo>
                    <a:pt x="275" y="892"/>
                    <a:pt x="239" y="725"/>
                    <a:pt x="203" y="570"/>
                  </a:cubicBezTo>
                  <a:cubicBezTo>
                    <a:pt x="167" y="391"/>
                    <a:pt x="155" y="213"/>
                    <a:pt x="108" y="34"/>
                  </a:cubicBezTo>
                  <a:cubicBezTo>
                    <a:pt x="112" y="11"/>
                    <a:pt x="101" y="1"/>
                    <a:pt x="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41"/>
            <p:cNvSpPr/>
            <p:nvPr/>
          </p:nvSpPr>
          <p:spPr>
            <a:xfrm>
              <a:off x="3864150" y="2086525"/>
              <a:ext cx="13975" cy="23275"/>
            </a:xfrm>
            <a:custGeom>
              <a:avLst/>
              <a:gdLst/>
              <a:ahLst/>
              <a:cxnLst/>
              <a:rect l="l" t="t" r="r" b="b"/>
              <a:pathLst>
                <a:path w="559" h="931" extrusionOk="0">
                  <a:moveTo>
                    <a:pt x="91" y="1"/>
                  </a:moveTo>
                  <a:cubicBezTo>
                    <a:pt x="43" y="1"/>
                    <a:pt x="0" y="58"/>
                    <a:pt x="25" y="114"/>
                  </a:cubicBezTo>
                  <a:cubicBezTo>
                    <a:pt x="144" y="388"/>
                    <a:pt x="168" y="757"/>
                    <a:pt x="453" y="924"/>
                  </a:cubicBezTo>
                  <a:cubicBezTo>
                    <a:pt x="464" y="928"/>
                    <a:pt x="474" y="930"/>
                    <a:pt x="484" y="930"/>
                  </a:cubicBezTo>
                  <a:cubicBezTo>
                    <a:pt x="528" y="930"/>
                    <a:pt x="558" y="890"/>
                    <a:pt x="549" y="841"/>
                  </a:cubicBezTo>
                  <a:cubicBezTo>
                    <a:pt x="501" y="567"/>
                    <a:pt x="311" y="281"/>
                    <a:pt x="156" y="43"/>
                  </a:cubicBezTo>
                  <a:cubicBezTo>
                    <a:pt x="137" y="13"/>
                    <a:pt x="113" y="1"/>
                    <a:pt x="9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41"/>
            <p:cNvSpPr/>
            <p:nvPr/>
          </p:nvSpPr>
          <p:spPr>
            <a:xfrm>
              <a:off x="3879000" y="2093350"/>
              <a:ext cx="10200" cy="17250"/>
            </a:xfrm>
            <a:custGeom>
              <a:avLst/>
              <a:gdLst/>
              <a:ahLst/>
              <a:cxnLst/>
              <a:rect l="l" t="t" r="r" b="b"/>
              <a:pathLst>
                <a:path w="408" h="690" extrusionOk="0">
                  <a:moveTo>
                    <a:pt x="71" y="1"/>
                  </a:moveTo>
                  <a:cubicBezTo>
                    <a:pt x="36" y="1"/>
                    <a:pt x="1" y="37"/>
                    <a:pt x="26" y="80"/>
                  </a:cubicBezTo>
                  <a:cubicBezTo>
                    <a:pt x="86" y="187"/>
                    <a:pt x="109" y="306"/>
                    <a:pt x="157" y="425"/>
                  </a:cubicBezTo>
                  <a:cubicBezTo>
                    <a:pt x="193" y="508"/>
                    <a:pt x="205" y="627"/>
                    <a:pt x="288" y="675"/>
                  </a:cubicBezTo>
                  <a:cubicBezTo>
                    <a:pt x="298" y="685"/>
                    <a:pt x="309" y="689"/>
                    <a:pt x="320" y="689"/>
                  </a:cubicBezTo>
                  <a:cubicBezTo>
                    <a:pt x="348" y="689"/>
                    <a:pt x="375" y="661"/>
                    <a:pt x="383" y="627"/>
                  </a:cubicBezTo>
                  <a:cubicBezTo>
                    <a:pt x="407" y="532"/>
                    <a:pt x="348" y="425"/>
                    <a:pt x="312" y="330"/>
                  </a:cubicBezTo>
                  <a:cubicBezTo>
                    <a:pt x="252" y="234"/>
                    <a:pt x="193" y="127"/>
                    <a:pt x="109" y="20"/>
                  </a:cubicBezTo>
                  <a:cubicBezTo>
                    <a:pt x="99" y="6"/>
                    <a:pt x="85" y="1"/>
                    <a:pt x="7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41"/>
            <p:cNvSpPr/>
            <p:nvPr/>
          </p:nvSpPr>
          <p:spPr>
            <a:xfrm>
              <a:off x="3890050" y="2101275"/>
              <a:ext cx="2700" cy="4325"/>
            </a:xfrm>
            <a:custGeom>
              <a:avLst/>
              <a:gdLst/>
              <a:ahLst/>
              <a:cxnLst/>
              <a:rect l="l" t="t" r="r" b="b"/>
              <a:pathLst>
                <a:path w="108" h="173" extrusionOk="0">
                  <a:moveTo>
                    <a:pt x="48" y="1"/>
                  </a:moveTo>
                  <a:cubicBezTo>
                    <a:pt x="25" y="1"/>
                    <a:pt x="1" y="13"/>
                    <a:pt x="13" y="36"/>
                  </a:cubicBezTo>
                  <a:cubicBezTo>
                    <a:pt x="48" y="72"/>
                    <a:pt x="60" y="132"/>
                    <a:pt x="84" y="167"/>
                  </a:cubicBezTo>
                  <a:cubicBezTo>
                    <a:pt x="84" y="171"/>
                    <a:pt x="86" y="172"/>
                    <a:pt x="88" y="172"/>
                  </a:cubicBezTo>
                  <a:cubicBezTo>
                    <a:pt x="95" y="172"/>
                    <a:pt x="108" y="161"/>
                    <a:pt x="108" y="144"/>
                  </a:cubicBezTo>
                  <a:cubicBezTo>
                    <a:pt x="72" y="108"/>
                    <a:pt x="72" y="48"/>
                    <a:pt x="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41"/>
            <p:cNvSpPr/>
            <p:nvPr/>
          </p:nvSpPr>
          <p:spPr>
            <a:xfrm>
              <a:off x="3851650" y="2083050"/>
              <a:ext cx="4200" cy="15125"/>
            </a:xfrm>
            <a:custGeom>
              <a:avLst/>
              <a:gdLst/>
              <a:ahLst/>
              <a:cxnLst/>
              <a:rect l="l" t="t" r="r" b="b"/>
              <a:pathLst>
                <a:path w="168" h="605" extrusionOk="0">
                  <a:moveTo>
                    <a:pt x="90" y="0"/>
                  </a:moveTo>
                  <a:cubicBezTo>
                    <a:pt x="69" y="0"/>
                    <a:pt x="49" y="9"/>
                    <a:pt x="49" y="27"/>
                  </a:cubicBezTo>
                  <a:cubicBezTo>
                    <a:pt x="49" y="206"/>
                    <a:pt x="1" y="408"/>
                    <a:pt x="60" y="587"/>
                  </a:cubicBezTo>
                  <a:cubicBezTo>
                    <a:pt x="66" y="599"/>
                    <a:pt x="81" y="605"/>
                    <a:pt x="95" y="605"/>
                  </a:cubicBezTo>
                  <a:cubicBezTo>
                    <a:pt x="108" y="605"/>
                    <a:pt x="120" y="599"/>
                    <a:pt x="120" y="587"/>
                  </a:cubicBezTo>
                  <a:cubicBezTo>
                    <a:pt x="168" y="408"/>
                    <a:pt x="132" y="206"/>
                    <a:pt x="132" y="27"/>
                  </a:cubicBezTo>
                  <a:cubicBezTo>
                    <a:pt x="132" y="9"/>
                    <a:pt x="111"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41"/>
            <p:cNvSpPr/>
            <p:nvPr/>
          </p:nvSpPr>
          <p:spPr>
            <a:xfrm>
              <a:off x="3843375" y="2088300"/>
              <a:ext cx="6225" cy="9325"/>
            </a:xfrm>
            <a:custGeom>
              <a:avLst/>
              <a:gdLst/>
              <a:ahLst/>
              <a:cxnLst/>
              <a:rect l="l" t="t" r="r" b="b"/>
              <a:pathLst>
                <a:path w="249" h="373" extrusionOk="0">
                  <a:moveTo>
                    <a:pt x="99" y="0"/>
                  </a:moveTo>
                  <a:cubicBezTo>
                    <a:pt x="48" y="0"/>
                    <a:pt x="1" y="39"/>
                    <a:pt x="22" y="103"/>
                  </a:cubicBezTo>
                  <a:cubicBezTo>
                    <a:pt x="46" y="174"/>
                    <a:pt x="70" y="258"/>
                    <a:pt x="34" y="329"/>
                  </a:cubicBezTo>
                  <a:cubicBezTo>
                    <a:pt x="34" y="341"/>
                    <a:pt x="34" y="353"/>
                    <a:pt x="46" y="353"/>
                  </a:cubicBezTo>
                  <a:cubicBezTo>
                    <a:pt x="75" y="365"/>
                    <a:pt x="101" y="372"/>
                    <a:pt x="123" y="372"/>
                  </a:cubicBezTo>
                  <a:cubicBezTo>
                    <a:pt x="166" y="372"/>
                    <a:pt x="197" y="348"/>
                    <a:pt x="213" y="294"/>
                  </a:cubicBezTo>
                  <a:cubicBezTo>
                    <a:pt x="249" y="222"/>
                    <a:pt x="213" y="139"/>
                    <a:pt x="189" y="55"/>
                  </a:cubicBezTo>
                  <a:cubicBezTo>
                    <a:pt x="170" y="17"/>
                    <a:pt x="134" y="0"/>
                    <a:pt x="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41"/>
            <p:cNvSpPr/>
            <p:nvPr/>
          </p:nvSpPr>
          <p:spPr>
            <a:xfrm>
              <a:off x="3833500" y="2087500"/>
              <a:ext cx="16400" cy="12750"/>
            </a:xfrm>
            <a:custGeom>
              <a:avLst/>
              <a:gdLst/>
              <a:ahLst/>
              <a:cxnLst/>
              <a:rect l="l" t="t" r="r" b="b"/>
              <a:pathLst>
                <a:path w="656" h="510" extrusionOk="0">
                  <a:moveTo>
                    <a:pt x="496" y="0"/>
                  </a:moveTo>
                  <a:cubicBezTo>
                    <a:pt x="486" y="0"/>
                    <a:pt x="476" y="1"/>
                    <a:pt x="465" y="4"/>
                  </a:cubicBezTo>
                  <a:cubicBezTo>
                    <a:pt x="263" y="28"/>
                    <a:pt x="1" y="242"/>
                    <a:pt x="132" y="468"/>
                  </a:cubicBezTo>
                  <a:cubicBezTo>
                    <a:pt x="155" y="492"/>
                    <a:pt x="178" y="510"/>
                    <a:pt x="205" y="510"/>
                  </a:cubicBezTo>
                  <a:cubicBezTo>
                    <a:pt x="219" y="510"/>
                    <a:pt x="234" y="505"/>
                    <a:pt x="251" y="492"/>
                  </a:cubicBezTo>
                  <a:cubicBezTo>
                    <a:pt x="286" y="480"/>
                    <a:pt x="322" y="433"/>
                    <a:pt x="334" y="409"/>
                  </a:cubicBezTo>
                  <a:cubicBezTo>
                    <a:pt x="358" y="373"/>
                    <a:pt x="358" y="349"/>
                    <a:pt x="382" y="302"/>
                  </a:cubicBezTo>
                  <a:cubicBezTo>
                    <a:pt x="417" y="242"/>
                    <a:pt x="477" y="230"/>
                    <a:pt x="513" y="206"/>
                  </a:cubicBezTo>
                  <a:cubicBezTo>
                    <a:pt x="655" y="184"/>
                    <a:pt x="616" y="0"/>
                    <a:pt x="4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41"/>
            <p:cNvSpPr/>
            <p:nvPr/>
          </p:nvSpPr>
          <p:spPr>
            <a:xfrm>
              <a:off x="3828750" y="2090425"/>
              <a:ext cx="5075" cy="10725"/>
            </a:xfrm>
            <a:custGeom>
              <a:avLst/>
              <a:gdLst/>
              <a:ahLst/>
              <a:cxnLst/>
              <a:rect l="l" t="t" r="r" b="b"/>
              <a:pathLst>
                <a:path w="203" h="429" extrusionOk="0">
                  <a:moveTo>
                    <a:pt x="106" y="0"/>
                  </a:moveTo>
                  <a:cubicBezTo>
                    <a:pt x="60" y="0"/>
                    <a:pt x="12" y="30"/>
                    <a:pt x="12" y="89"/>
                  </a:cubicBezTo>
                  <a:cubicBezTo>
                    <a:pt x="12" y="197"/>
                    <a:pt x="0" y="316"/>
                    <a:pt x="60" y="411"/>
                  </a:cubicBezTo>
                  <a:cubicBezTo>
                    <a:pt x="72" y="423"/>
                    <a:pt x="89" y="429"/>
                    <a:pt x="106" y="429"/>
                  </a:cubicBezTo>
                  <a:cubicBezTo>
                    <a:pt x="122" y="429"/>
                    <a:pt x="137" y="423"/>
                    <a:pt x="143" y="411"/>
                  </a:cubicBezTo>
                  <a:cubicBezTo>
                    <a:pt x="203" y="316"/>
                    <a:pt x="191" y="197"/>
                    <a:pt x="191" y="89"/>
                  </a:cubicBezTo>
                  <a:cubicBezTo>
                    <a:pt x="197" y="30"/>
                    <a:pt x="152" y="0"/>
                    <a:pt x="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41"/>
            <p:cNvSpPr/>
            <p:nvPr/>
          </p:nvSpPr>
          <p:spPr>
            <a:xfrm>
              <a:off x="3820550" y="2088475"/>
              <a:ext cx="6125" cy="9250"/>
            </a:xfrm>
            <a:custGeom>
              <a:avLst/>
              <a:gdLst/>
              <a:ahLst/>
              <a:cxnLst/>
              <a:rect l="l" t="t" r="r" b="b"/>
              <a:pathLst>
                <a:path w="245" h="370" extrusionOk="0">
                  <a:moveTo>
                    <a:pt x="117" y="1"/>
                  </a:moveTo>
                  <a:cubicBezTo>
                    <a:pt x="57" y="1"/>
                    <a:pt x="1" y="36"/>
                    <a:pt x="7" y="108"/>
                  </a:cubicBezTo>
                  <a:cubicBezTo>
                    <a:pt x="7" y="191"/>
                    <a:pt x="7" y="370"/>
                    <a:pt x="126" y="370"/>
                  </a:cubicBezTo>
                  <a:cubicBezTo>
                    <a:pt x="245" y="370"/>
                    <a:pt x="233" y="203"/>
                    <a:pt x="245" y="108"/>
                  </a:cubicBezTo>
                  <a:cubicBezTo>
                    <a:pt x="239" y="36"/>
                    <a:pt x="176" y="1"/>
                    <a:pt x="11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41"/>
            <p:cNvSpPr/>
            <p:nvPr/>
          </p:nvSpPr>
          <p:spPr>
            <a:xfrm>
              <a:off x="3813550" y="2088675"/>
              <a:ext cx="13350" cy="9350"/>
            </a:xfrm>
            <a:custGeom>
              <a:avLst/>
              <a:gdLst/>
              <a:ahLst/>
              <a:cxnLst/>
              <a:rect l="l" t="t" r="r" b="b"/>
              <a:pathLst>
                <a:path w="534" h="374" extrusionOk="0">
                  <a:moveTo>
                    <a:pt x="396" y="0"/>
                  </a:moveTo>
                  <a:cubicBezTo>
                    <a:pt x="380" y="0"/>
                    <a:pt x="363" y="5"/>
                    <a:pt x="346" y="17"/>
                  </a:cubicBezTo>
                  <a:cubicBezTo>
                    <a:pt x="287" y="40"/>
                    <a:pt x="239" y="76"/>
                    <a:pt x="191" y="124"/>
                  </a:cubicBezTo>
                  <a:cubicBezTo>
                    <a:pt x="132" y="148"/>
                    <a:pt x="72" y="171"/>
                    <a:pt x="37" y="243"/>
                  </a:cubicBezTo>
                  <a:cubicBezTo>
                    <a:pt x="1" y="290"/>
                    <a:pt x="37" y="374"/>
                    <a:pt x="108" y="374"/>
                  </a:cubicBezTo>
                  <a:cubicBezTo>
                    <a:pt x="191" y="374"/>
                    <a:pt x="227" y="326"/>
                    <a:pt x="287" y="290"/>
                  </a:cubicBezTo>
                  <a:cubicBezTo>
                    <a:pt x="346" y="267"/>
                    <a:pt x="394" y="219"/>
                    <a:pt x="453" y="195"/>
                  </a:cubicBezTo>
                  <a:cubicBezTo>
                    <a:pt x="533" y="135"/>
                    <a:pt x="479" y="0"/>
                    <a:pt x="3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41"/>
            <p:cNvSpPr/>
            <p:nvPr/>
          </p:nvSpPr>
          <p:spPr>
            <a:xfrm>
              <a:off x="3806425" y="2082675"/>
              <a:ext cx="6850" cy="9175"/>
            </a:xfrm>
            <a:custGeom>
              <a:avLst/>
              <a:gdLst/>
              <a:ahLst/>
              <a:cxnLst/>
              <a:rect l="l" t="t" r="r" b="b"/>
              <a:pathLst>
                <a:path w="274" h="367" extrusionOk="0">
                  <a:moveTo>
                    <a:pt x="144" y="1"/>
                  </a:moveTo>
                  <a:cubicBezTo>
                    <a:pt x="81" y="1"/>
                    <a:pt x="18" y="42"/>
                    <a:pt x="24" y="126"/>
                  </a:cubicBezTo>
                  <a:cubicBezTo>
                    <a:pt x="24" y="197"/>
                    <a:pt x="0" y="328"/>
                    <a:pt x="95" y="364"/>
                  </a:cubicBezTo>
                  <a:cubicBezTo>
                    <a:pt x="105" y="365"/>
                    <a:pt x="114" y="366"/>
                    <a:pt x="122" y="366"/>
                  </a:cubicBezTo>
                  <a:cubicBezTo>
                    <a:pt x="243" y="366"/>
                    <a:pt x="274" y="215"/>
                    <a:pt x="274" y="126"/>
                  </a:cubicBezTo>
                  <a:cubicBezTo>
                    <a:pt x="274" y="42"/>
                    <a:pt x="208" y="1"/>
                    <a:pt x="1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41"/>
            <p:cNvSpPr/>
            <p:nvPr/>
          </p:nvSpPr>
          <p:spPr>
            <a:xfrm>
              <a:off x="3734975" y="2189100"/>
              <a:ext cx="3300" cy="3425"/>
            </a:xfrm>
            <a:custGeom>
              <a:avLst/>
              <a:gdLst/>
              <a:ahLst/>
              <a:cxnLst/>
              <a:rect l="l" t="t" r="r" b="b"/>
              <a:pathLst>
                <a:path w="132" h="137" extrusionOk="0">
                  <a:moveTo>
                    <a:pt x="60" y="0"/>
                  </a:moveTo>
                  <a:cubicBezTo>
                    <a:pt x="24" y="0"/>
                    <a:pt x="1" y="48"/>
                    <a:pt x="13" y="95"/>
                  </a:cubicBezTo>
                  <a:cubicBezTo>
                    <a:pt x="13" y="107"/>
                    <a:pt x="24" y="107"/>
                    <a:pt x="24" y="119"/>
                  </a:cubicBezTo>
                  <a:cubicBezTo>
                    <a:pt x="30" y="131"/>
                    <a:pt x="42" y="137"/>
                    <a:pt x="54" y="137"/>
                  </a:cubicBezTo>
                  <a:cubicBezTo>
                    <a:pt x="66" y="137"/>
                    <a:pt x="78" y="131"/>
                    <a:pt x="84" y="119"/>
                  </a:cubicBezTo>
                  <a:cubicBezTo>
                    <a:pt x="84" y="107"/>
                    <a:pt x="96" y="107"/>
                    <a:pt x="96" y="95"/>
                  </a:cubicBezTo>
                  <a:cubicBezTo>
                    <a:pt x="132" y="48"/>
                    <a:pt x="84" y="0"/>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41"/>
            <p:cNvSpPr/>
            <p:nvPr/>
          </p:nvSpPr>
          <p:spPr>
            <a:xfrm>
              <a:off x="3733500" y="2188350"/>
              <a:ext cx="6575" cy="15175"/>
            </a:xfrm>
            <a:custGeom>
              <a:avLst/>
              <a:gdLst/>
              <a:ahLst/>
              <a:cxnLst/>
              <a:rect l="l" t="t" r="r" b="b"/>
              <a:pathLst>
                <a:path w="263" h="607" extrusionOk="0">
                  <a:moveTo>
                    <a:pt x="119" y="0"/>
                  </a:moveTo>
                  <a:cubicBezTo>
                    <a:pt x="77" y="0"/>
                    <a:pt x="36" y="30"/>
                    <a:pt x="36" y="90"/>
                  </a:cubicBezTo>
                  <a:cubicBezTo>
                    <a:pt x="24" y="256"/>
                    <a:pt x="0" y="506"/>
                    <a:pt x="179" y="602"/>
                  </a:cubicBezTo>
                  <a:cubicBezTo>
                    <a:pt x="185" y="605"/>
                    <a:pt x="192" y="606"/>
                    <a:pt x="200" y="606"/>
                  </a:cubicBezTo>
                  <a:cubicBezTo>
                    <a:pt x="223" y="606"/>
                    <a:pt x="250" y="593"/>
                    <a:pt x="250" y="566"/>
                  </a:cubicBezTo>
                  <a:cubicBezTo>
                    <a:pt x="262" y="471"/>
                    <a:pt x="250" y="423"/>
                    <a:pt x="238" y="340"/>
                  </a:cubicBezTo>
                  <a:cubicBezTo>
                    <a:pt x="214" y="256"/>
                    <a:pt x="214" y="173"/>
                    <a:pt x="203" y="90"/>
                  </a:cubicBezTo>
                  <a:cubicBezTo>
                    <a:pt x="203" y="30"/>
                    <a:pt x="161" y="0"/>
                    <a:pt x="1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41"/>
            <p:cNvSpPr/>
            <p:nvPr/>
          </p:nvSpPr>
          <p:spPr>
            <a:xfrm>
              <a:off x="3721000" y="2186675"/>
              <a:ext cx="7450" cy="17125"/>
            </a:xfrm>
            <a:custGeom>
              <a:avLst/>
              <a:gdLst/>
              <a:ahLst/>
              <a:cxnLst/>
              <a:rect l="l" t="t" r="r" b="b"/>
              <a:pathLst>
                <a:path w="298" h="685" extrusionOk="0">
                  <a:moveTo>
                    <a:pt x="46" y="0"/>
                  </a:moveTo>
                  <a:cubicBezTo>
                    <a:pt x="24" y="0"/>
                    <a:pt x="0" y="12"/>
                    <a:pt x="0" y="38"/>
                  </a:cubicBezTo>
                  <a:cubicBezTo>
                    <a:pt x="24" y="264"/>
                    <a:pt x="95" y="490"/>
                    <a:pt x="226" y="669"/>
                  </a:cubicBezTo>
                  <a:cubicBezTo>
                    <a:pt x="241" y="678"/>
                    <a:pt x="256" y="684"/>
                    <a:pt x="268" y="684"/>
                  </a:cubicBezTo>
                  <a:cubicBezTo>
                    <a:pt x="285" y="684"/>
                    <a:pt x="298" y="673"/>
                    <a:pt x="298" y="645"/>
                  </a:cubicBezTo>
                  <a:cubicBezTo>
                    <a:pt x="298" y="538"/>
                    <a:pt x="286" y="454"/>
                    <a:pt x="226" y="371"/>
                  </a:cubicBezTo>
                  <a:cubicBezTo>
                    <a:pt x="167" y="264"/>
                    <a:pt x="119" y="145"/>
                    <a:pt x="83" y="26"/>
                  </a:cubicBezTo>
                  <a:cubicBezTo>
                    <a:pt x="83" y="9"/>
                    <a:pt x="65" y="0"/>
                    <a:pt x="4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41"/>
            <p:cNvSpPr/>
            <p:nvPr/>
          </p:nvSpPr>
          <p:spPr>
            <a:xfrm>
              <a:off x="3708475" y="2184825"/>
              <a:ext cx="7475" cy="19875"/>
            </a:xfrm>
            <a:custGeom>
              <a:avLst/>
              <a:gdLst/>
              <a:ahLst/>
              <a:cxnLst/>
              <a:rect l="l" t="t" r="r" b="b"/>
              <a:pathLst>
                <a:path w="299" h="795" extrusionOk="0">
                  <a:moveTo>
                    <a:pt x="53" y="1"/>
                  </a:moveTo>
                  <a:cubicBezTo>
                    <a:pt x="26" y="1"/>
                    <a:pt x="1" y="19"/>
                    <a:pt x="1" y="52"/>
                  </a:cubicBezTo>
                  <a:cubicBezTo>
                    <a:pt x="13" y="302"/>
                    <a:pt x="84" y="528"/>
                    <a:pt x="180" y="766"/>
                  </a:cubicBezTo>
                  <a:cubicBezTo>
                    <a:pt x="188" y="787"/>
                    <a:pt x="203" y="795"/>
                    <a:pt x="219" y="795"/>
                  </a:cubicBezTo>
                  <a:cubicBezTo>
                    <a:pt x="251" y="795"/>
                    <a:pt x="287" y="766"/>
                    <a:pt x="287" y="743"/>
                  </a:cubicBezTo>
                  <a:cubicBezTo>
                    <a:pt x="299" y="481"/>
                    <a:pt x="168" y="278"/>
                    <a:pt x="108" y="40"/>
                  </a:cubicBezTo>
                  <a:cubicBezTo>
                    <a:pt x="97" y="13"/>
                    <a:pt x="75" y="1"/>
                    <a:pt x="5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41"/>
            <p:cNvSpPr/>
            <p:nvPr/>
          </p:nvSpPr>
          <p:spPr>
            <a:xfrm>
              <a:off x="3701875" y="2190875"/>
              <a:ext cx="5150" cy="15925"/>
            </a:xfrm>
            <a:custGeom>
              <a:avLst/>
              <a:gdLst/>
              <a:ahLst/>
              <a:cxnLst/>
              <a:rect l="l" t="t" r="r" b="b"/>
              <a:pathLst>
                <a:path w="206" h="637" extrusionOk="0">
                  <a:moveTo>
                    <a:pt x="75" y="1"/>
                  </a:moveTo>
                  <a:cubicBezTo>
                    <a:pt x="38" y="1"/>
                    <a:pt x="1" y="34"/>
                    <a:pt x="15" y="84"/>
                  </a:cubicBezTo>
                  <a:cubicBezTo>
                    <a:pt x="27" y="179"/>
                    <a:pt x="39" y="298"/>
                    <a:pt x="39" y="417"/>
                  </a:cubicBezTo>
                  <a:cubicBezTo>
                    <a:pt x="51" y="512"/>
                    <a:pt x="51" y="572"/>
                    <a:pt x="110" y="632"/>
                  </a:cubicBezTo>
                  <a:cubicBezTo>
                    <a:pt x="117" y="635"/>
                    <a:pt x="124" y="636"/>
                    <a:pt x="131" y="636"/>
                  </a:cubicBezTo>
                  <a:cubicBezTo>
                    <a:pt x="147" y="636"/>
                    <a:pt x="161" y="628"/>
                    <a:pt x="170" y="620"/>
                  </a:cubicBezTo>
                  <a:cubicBezTo>
                    <a:pt x="205" y="524"/>
                    <a:pt x="170" y="441"/>
                    <a:pt x="170" y="334"/>
                  </a:cubicBezTo>
                  <a:cubicBezTo>
                    <a:pt x="158" y="239"/>
                    <a:pt x="146" y="143"/>
                    <a:pt x="134" y="48"/>
                  </a:cubicBezTo>
                  <a:cubicBezTo>
                    <a:pt x="125" y="15"/>
                    <a:pt x="100" y="1"/>
                    <a:pt x="7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41"/>
            <p:cNvSpPr/>
            <p:nvPr/>
          </p:nvSpPr>
          <p:spPr>
            <a:xfrm>
              <a:off x="3692700" y="2179125"/>
              <a:ext cx="5025" cy="11825"/>
            </a:xfrm>
            <a:custGeom>
              <a:avLst/>
              <a:gdLst/>
              <a:ahLst/>
              <a:cxnLst/>
              <a:rect l="l" t="t" r="r" b="b"/>
              <a:pathLst>
                <a:path w="201" h="473" extrusionOk="0">
                  <a:moveTo>
                    <a:pt x="75" y="0"/>
                  </a:moveTo>
                  <a:cubicBezTo>
                    <a:pt x="49" y="0"/>
                    <a:pt x="25" y="18"/>
                    <a:pt x="25" y="54"/>
                  </a:cubicBezTo>
                  <a:cubicBezTo>
                    <a:pt x="1" y="173"/>
                    <a:pt x="1" y="292"/>
                    <a:pt x="25" y="411"/>
                  </a:cubicBezTo>
                  <a:cubicBezTo>
                    <a:pt x="30" y="454"/>
                    <a:pt x="61" y="472"/>
                    <a:pt x="95" y="472"/>
                  </a:cubicBezTo>
                  <a:cubicBezTo>
                    <a:pt x="146" y="472"/>
                    <a:pt x="201" y="432"/>
                    <a:pt x="180" y="375"/>
                  </a:cubicBezTo>
                  <a:cubicBezTo>
                    <a:pt x="156" y="268"/>
                    <a:pt x="144" y="161"/>
                    <a:pt x="144" y="54"/>
                  </a:cubicBezTo>
                  <a:cubicBezTo>
                    <a:pt x="132" y="18"/>
                    <a:pt x="102" y="0"/>
                    <a:pt x="7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41"/>
            <p:cNvSpPr/>
            <p:nvPr/>
          </p:nvSpPr>
          <p:spPr>
            <a:xfrm>
              <a:off x="3687350" y="2170200"/>
              <a:ext cx="3600" cy="9175"/>
            </a:xfrm>
            <a:custGeom>
              <a:avLst/>
              <a:gdLst/>
              <a:ahLst/>
              <a:cxnLst/>
              <a:rect l="l" t="t" r="r" b="b"/>
              <a:pathLst>
                <a:path w="144" h="367" extrusionOk="0">
                  <a:moveTo>
                    <a:pt x="78" y="0"/>
                  </a:moveTo>
                  <a:cubicBezTo>
                    <a:pt x="72" y="0"/>
                    <a:pt x="66" y="6"/>
                    <a:pt x="60" y="18"/>
                  </a:cubicBezTo>
                  <a:cubicBezTo>
                    <a:pt x="13" y="54"/>
                    <a:pt x="13" y="101"/>
                    <a:pt x="13" y="173"/>
                  </a:cubicBezTo>
                  <a:cubicBezTo>
                    <a:pt x="13" y="232"/>
                    <a:pt x="1" y="280"/>
                    <a:pt x="36" y="339"/>
                  </a:cubicBezTo>
                  <a:cubicBezTo>
                    <a:pt x="48" y="357"/>
                    <a:pt x="63" y="366"/>
                    <a:pt x="78" y="366"/>
                  </a:cubicBezTo>
                  <a:cubicBezTo>
                    <a:pt x="93" y="366"/>
                    <a:pt x="108" y="357"/>
                    <a:pt x="120" y="339"/>
                  </a:cubicBezTo>
                  <a:cubicBezTo>
                    <a:pt x="144" y="280"/>
                    <a:pt x="144" y="232"/>
                    <a:pt x="144" y="173"/>
                  </a:cubicBezTo>
                  <a:cubicBezTo>
                    <a:pt x="144" y="113"/>
                    <a:pt x="144" y="77"/>
                    <a:pt x="96" y="18"/>
                  </a:cubicBezTo>
                  <a:cubicBezTo>
                    <a:pt x="90" y="6"/>
                    <a:pt x="84" y="0"/>
                    <a:pt x="7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41"/>
            <p:cNvSpPr/>
            <p:nvPr/>
          </p:nvSpPr>
          <p:spPr>
            <a:xfrm>
              <a:off x="3699600" y="2199450"/>
              <a:ext cx="6225" cy="13275"/>
            </a:xfrm>
            <a:custGeom>
              <a:avLst/>
              <a:gdLst/>
              <a:ahLst/>
              <a:cxnLst/>
              <a:rect l="l" t="t" r="r" b="b"/>
              <a:pathLst>
                <a:path w="249" h="531" extrusionOk="0">
                  <a:moveTo>
                    <a:pt x="131" y="1"/>
                  </a:moveTo>
                  <a:cubicBezTo>
                    <a:pt x="67" y="1"/>
                    <a:pt x="1" y="54"/>
                    <a:pt x="23" y="134"/>
                  </a:cubicBezTo>
                  <a:cubicBezTo>
                    <a:pt x="58" y="217"/>
                    <a:pt x="70" y="300"/>
                    <a:pt x="70" y="396"/>
                  </a:cubicBezTo>
                  <a:cubicBezTo>
                    <a:pt x="70" y="449"/>
                    <a:pt x="99" y="530"/>
                    <a:pt x="156" y="530"/>
                  </a:cubicBezTo>
                  <a:cubicBezTo>
                    <a:pt x="162" y="530"/>
                    <a:pt x="170" y="529"/>
                    <a:pt x="177" y="527"/>
                  </a:cubicBezTo>
                  <a:cubicBezTo>
                    <a:pt x="249" y="503"/>
                    <a:pt x="249" y="408"/>
                    <a:pt x="249" y="348"/>
                  </a:cubicBezTo>
                  <a:cubicBezTo>
                    <a:pt x="249" y="253"/>
                    <a:pt x="249" y="169"/>
                    <a:pt x="225" y="74"/>
                  </a:cubicBezTo>
                  <a:cubicBezTo>
                    <a:pt x="211" y="23"/>
                    <a:pt x="171" y="1"/>
                    <a:pt x="1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41"/>
            <p:cNvSpPr/>
            <p:nvPr/>
          </p:nvSpPr>
          <p:spPr>
            <a:xfrm>
              <a:off x="3705550" y="2202200"/>
              <a:ext cx="7725" cy="7325"/>
            </a:xfrm>
            <a:custGeom>
              <a:avLst/>
              <a:gdLst/>
              <a:ahLst/>
              <a:cxnLst/>
              <a:rect l="l" t="t" r="r" b="b"/>
              <a:pathLst>
                <a:path w="309" h="293" extrusionOk="0">
                  <a:moveTo>
                    <a:pt x="103" y="1"/>
                  </a:moveTo>
                  <a:cubicBezTo>
                    <a:pt x="39" y="1"/>
                    <a:pt x="0" y="91"/>
                    <a:pt x="70" y="131"/>
                  </a:cubicBezTo>
                  <a:cubicBezTo>
                    <a:pt x="82" y="143"/>
                    <a:pt x="118" y="143"/>
                    <a:pt x="130" y="179"/>
                  </a:cubicBezTo>
                  <a:cubicBezTo>
                    <a:pt x="142" y="202"/>
                    <a:pt x="130" y="238"/>
                    <a:pt x="142" y="262"/>
                  </a:cubicBezTo>
                  <a:cubicBezTo>
                    <a:pt x="157" y="285"/>
                    <a:pt x="172" y="293"/>
                    <a:pt x="184" y="293"/>
                  </a:cubicBezTo>
                  <a:cubicBezTo>
                    <a:pt x="191" y="293"/>
                    <a:pt x="197" y="290"/>
                    <a:pt x="201" y="286"/>
                  </a:cubicBezTo>
                  <a:cubicBezTo>
                    <a:pt x="308" y="190"/>
                    <a:pt x="237" y="71"/>
                    <a:pt x="142" y="12"/>
                  </a:cubicBezTo>
                  <a:cubicBezTo>
                    <a:pt x="128" y="4"/>
                    <a:pt x="115" y="1"/>
                    <a:pt x="10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41"/>
            <p:cNvSpPr/>
            <p:nvPr/>
          </p:nvSpPr>
          <p:spPr>
            <a:xfrm>
              <a:off x="3689725" y="2201250"/>
              <a:ext cx="7900" cy="11725"/>
            </a:xfrm>
            <a:custGeom>
              <a:avLst/>
              <a:gdLst/>
              <a:ahLst/>
              <a:cxnLst/>
              <a:rect l="l" t="t" r="r" b="b"/>
              <a:pathLst>
                <a:path w="316" h="469" extrusionOk="0">
                  <a:moveTo>
                    <a:pt x="118" y="1"/>
                  </a:moveTo>
                  <a:cubicBezTo>
                    <a:pt x="60" y="1"/>
                    <a:pt x="1" y="36"/>
                    <a:pt x="1" y="109"/>
                  </a:cubicBezTo>
                  <a:cubicBezTo>
                    <a:pt x="1" y="217"/>
                    <a:pt x="37" y="300"/>
                    <a:pt x="84" y="395"/>
                  </a:cubicBezTo>
                  <a:cubicBezTo>
                    <a:pt x="98" y="446"/>
                    <a:pt x="140" y="469"/>
                    <a:pt x="182" y="469"/>
                  </a:cubicBezTo>
                  <a:cubicBezTo>
                    <a:pt x="248" y="469"/>
                    <a:pt x="316" y="415"/>
                    <a:pt x="287" y="336"/>
                  </a:cubicBezTo>
                  <a:cubicBezTo>
                    <a:pt x="263" y="264"/>
                    <a:pt x="227" y="181"/>
                    <a:pt x="227" y="97"/>
                  </a:cubicBezTo>
                  <a:cubicBezTo>
                    <a:pt x="227" y="33"/>
                    <a:pt x="173" y="1"/>
                    <a:pt x="11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41"/>
            <p:cNvSpPr/>
            <p:nvPr/>
          </p:nvSpPr>
          <p:spPr>
            <a:xfrm>
              <a:off x="3689150" y="2203550"/>
              <a:ext cx="4475" cy="14075"/>
            </a:xfrm>
            <a:custGeom>
              <a:avLst/>
              <a:gdLst/>
              <a:ahLst/>
              <a:cxnLst/>
              <a:rect l="l" t="t" r="r" b="b"/>
              <a:pathLst>
                <a:path w="179" h="563" extrusionOk="0">
                  <a:moveTo>
                    <a:pt x="141" y="0"/>
                  </a:moveTo>
                  <a:cubicBezTo>
                    <a:pt x="135" y="0"/>
                    <a:pt x="131" y="2"/>
                    <a:pt x="131" y="5"/>
                  </a:cubicBezTo>
                  <a:cubicBezTo>
                    <a:pt x="107" y="113"/>
                    <a:pt x="83" y="208"/>
                    <a:pt x="60" y="315"/>
                  </a:cubicBezTo>
                  <a:cubicBezTo>
                    <a:pt x="48" y="386"/>
                    <a:pt x="0" y="482"/>
                    <a:pt x="24" y="553"/>
                  </a:cubicBezTo>
                  <a:cubicBezTo>
                    <a:pt x="24" y="559"/>
                    <a:pt x="33" y="562"/>
                    <a:pt x="43" y="562"/>
                  </a:cubicBezTo>
                  <a:cubicBezTo>
                    <a:pt x="54" y="562"/>
                    <a:pt x="66" y="559"/>
                    <a:pt x="72" y="553"/>
                  </a:cubicBezTo>
                  <a:cubicBezTo>
                    <a:pt x="119" y="482"/>
                    <a:pt x="119" y="386"/>
                    <a:pt x="131" y="303"/>
                  </a:cubicBezTo>
                  <a:cubicBezTo>
                    <a:pt x="143" y="196"/>
                    <a:pt x="155" y="113"/>
                    <a:pt x="179" y="5"/>
                  </a:cubicBezTo>
                  <a:cubicBezTo>
                    <a:pt x="171" y="5"/>
                    <a:pt x="152" y="0"/>
                    <a:pt x="1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41"/>
            <p:cNvSpPr/>
            <p:nvPr/>
          </p:nvSpPr>
          <p:spPr>
            <a:xfrm>
              <a:off x="3708100" y="2203900"/>
              <a:ext cx="8150" cy="7100"/>
            </a:xfrm>
            <a:custGeom>
              <a:avLst/>
              <a:gdLst/>
              <a:ahLst/>
              <a:cxnLst/>
              <a:rect l="l" t="t" r="r" b="b"/>
              <a:pathLst>
                <a:path w="326" h="284" extrusionOk="0">
                  <a:moveTo>
                    <a:pt x="178" y="1"/>
                  </a:moveTo>
                  <a:cubicBezTo>
                    <a:pt x="91" y="1"/>
                    <a:pt x="1" y="104"/>
                    <a:pt x="87" y="182"/>
                  </a:cubicBezTo>
                  <a:cubicBezTo>
                    <a:pt x="123" y="194"/>
                    <a:pt x="123" y="230"/>
                    <a:pt x="135" y="253"/>
                  </a:cubicBezTo>
                  <a:cubicBezTo>
                    <a:pt x="156" y="274"/>
                    <a:pt x="179" y="284"/>
                    <a:pt x="202" y="284"/>
                  </a:cubicBezTo>
                  <a:cubicBezTo>
                    <a:pt x="230" y="284"/>
                    <a:pt x="258" y="268"/>
                    <a:pt x="278" y="242"/>
                  </a:cubicBezTo>
                  <a:cubicBezTo>
                    <a:pt x="326" y="182"/>
                    <a:pt x="302" y="111"/>
                    <a:pt x="266" y="51"/>
                  </a:cubicBezTo>
                  <a:cubicBezTo>
                    <a:pt x="243" y="15"/>
                    <a:pt x="211" y="1"/>
                    <a:pt x="17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41"/>
            <p:cNvSpPr/>
            <p:nvPr/>
          </p:nvSpPr>
          <p:spPr>
            <a:xfrm>
              <a:off x="3716925" y="2202700"/>
              <a:ext cx="10050" cy="9925"/>
            </a:xfrm>
            <a:custGeom>
              <a:avLst/>
              <a:gdLst/>
              <a:ahLst/>
              <a:cxnLst/>
              <a:rect l="l" t="t" r="r" b="b"/>
              <a:pathLst>
                <a:path w="402" h="397" extrusionOk="0">
                  <a:moveTo>
                    <a:pt x="192" y="0"/>
                  </a:moveTo>
                  <a:cubicBezTo>
                    <a:pt x="91" y="0"/>
                    <a:pt x="0" y="127"/>
                    <a:pt x="92" y="218"/>
                  </a:cubicBezTo>
                  <a:cubicBezTo>
                    <a:pt x="127" y="242"/>
                    <a:pt x="139" y="266"/>
                    <a:pt x="151" y="290"/>
                  </a:cubicBezTo>
                  <a:cubicBezTo>
                    <a:pt x="163" y="337"/>
                    <a:pt x="187" y="361"/>
                    <a:pt x="223" y="385"/>
                  </a:cubicBezTo>
                  <a:cubicBezTo>
                    <a:pt x="223" y="385"/>
                    <a:pt x="282" y="397"/>
                    <a:pt x="270" y="397"/>
                  </a:cubicBezTo>
                  <a:lnTo>
                    <a:pt x="282" y="397"/>
                  </a:lnTo>
                  <a:cubicBezTo>
                    <a:pt x="306" y="397"/>
                    <a:pt x="318" y="385"/>
                    <a:pt x="342" y="385"/>
                  </a:cubicBezTo>
                  <a:cubicBezTo>
                    <a:pt x="389" y="349"/>
                    <a:pt x="401" y="290"/>
                    <a:pt x="401" y="242"/>
                  </a:cubicBezTo>
                  <a:cubicBezTo>
                    <a:pt x="389" y="159"/>
                    <a:pt x="330" y="99"/>
                    <a:pt x="282" y="39"/>
                  </a:cubicBezTo>
                  <a:cubicBezTo>
                    <a:pt x="254" y="12"/>
                    <a:pt x="223" y="0"/>
                    <a:pt x="19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41"/>
            <p:cNvSpPr/>
            <p:nvPr/>
          </p:nvSpPr>
          <p:spPr>
            <a:xfrm>
              <a:off x="3726975" y="2207400"/>
              <a:ext cx="6550" cy="7375"/>
            </a:xfrm>
            <a:custGeom>
              <a:avLst/>
              <a:gdLst/>
              <a:ahLst/>
              <a:cxnLst/>
              <a:rect l="l" t="t" r="r" b="b"/>
              <a:pathLst>
                <a:path w="262" h="295" extrusionOk="0">
                  <a:moveTo>
                    <a:pt x="110" y="1"/>
                  </a:moveTo>
                  <a:cubicBezTo>
                    <a:pt x="58" y="1"/>
                    <a:pt x="1" y="54"/>
                    <a:pt x="35" y="113"/>
                  </a:cubicBezTo>
                  <a:cubicBezTo>
                    <a:pt x="83" y="173"/>
                    <a:pt x="118" y="232"/>
                    <a:pt x="178" y="280"/>
                  </a:cubicBezTo>
                  <a:cubicBezTo>
                    <a:pt x="188" y="290"/>
                    <a:pt x="199" y="295"/>
                    <a:pt x="210" y="295"/>
                  </a:cubicBezTo>
                  <a:cubicBezTo>
                    <a:pt x="237" y="295"/>
                    <a:pt x="261" y="267"/>
                    <a:pt x="261" y="232"/>
                  </a:cubicBezTo>
                  <a:cubicBezTo>
                    <a:pt x="237" y="161"/>
                    <a:pt x="213" y="102"/>
                    <a:pt x="166" y="30"/>
                  </a:cubicBezTo>
                  <a:cubicBezTo>
                    <a:pt x="152" y="9"/>
                    <a:pt x="132" y="1"/>
                    <a:pt x="1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41"/>
            <p:cNvSpPr/>
            <p:nvPr/>
          </p:nvSpPr>
          <p:spPr>
            <a:xfrm>
              <a:off x="3823000" y="2245900"/>
              <a:ext cx="8750" cy="24425"/>
            </a:xfrm>
            <a:custGeom>
              <a:avLst/>
              <a:gdLst/>
              <a:ahLst/>
              <a:cxnLst/>
              <a:rect l="l" t="t" r="r" b="b"/>
              <a:pathLst>
                <a:path w="350" h="977" extrusionOk="0">
                  <a:moveTo>
                    <a:pt x="49" y="1"/>
                  </a:moveTo>
                  <a:cubicBezTo>
                    <a:pt x="24" y="1"/>
                    <a:pt x="1" y="24"/>
                    <a:pt x="16" y="62"/>
                  </a:cubicBezTo>
                  <a:cubicBezTo>
                    <a:pt x="87" y="216"/>
                    <a:pt x="135" y="383"/>
                    <a:pt x="171" y="538"/>
                  </a:cubicBezTo>
                  <a:cubicBezTo>
                    <a:pt x="194" y="681"/>
                    <a:pt x="206" y="824"/>
                    <a:pt x="266" y="955"/>
                  </a:cubicBezTo>
                  <a:cubicBezTo>
                    <a:pt x="276" y="970"/>
                    <a:pt x="288" y="976"/>
                    <a:pt x="299" y="976"/>
                  </a:cubicBezTo>
                  <a:cubicBezTo>
                    <a:pt x="313" y="976"/>
                    <a:pt x="325" y="964"/>
                    <a:pt x="325" y="943"/>
                  </a:cubicBezTo>
                  <a:cubicBezTo>
                    <a:pt x="349" y="645"/>
                    <a:pt x="230" y="288"/>
                    <a:pt x="87" y="26"/>
                  </a:cubicBezTo>
                  <a:cubicBezTo>
                    <a:pt x="78" y="8"/>
                    <a:pt x="63" y="1"/>
                    <a:pt x="4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41"/>
            <p:cNvSpPr/>
            <p:nvPr/>
          </p:nvSpPr>
          <p:spPr>
            <a:xfrm>
              <a:off x="3825775" y="2249175"/>
              <a:ext cx="7750" cy="25975"/>
            </a:xfrm>
            <a:custGeom>
              <a:avLst/>
              <a:gdLst/>
              <a:ahLst/>
              <a:cxnLst/>
              <a:rect l="l" t="t" r="r" b="b"/>
              <a:pathLst>
                <a:path w="310" h="1039" extrusionOk="0">
                  <a:moveTo>
                    <a:pt x="54" y="1"/>
                  </a:moveTo>
                  <a:cubicBezTo>
                    <a:pt x="26" y="1"/>
                    <a:pt x="0" y="19"/>
                    <a:pt x="0" y="50"/>
                  </a:cubicBezTo>
                  <a:cubicBezTo>
                    <a:pt x="12" y="228"/>
                    <a:pt x="36" y="395"/>
                    <a:pt x="71" y="574"/>
                  </a:cubicBezTo>
                  <a:cubicBezTo>
                    <a:pt x="95" y="728"/>
                    <a:pt x="95" y="907"/>
                    <a:pt x="202" y="1026"/>
                  </a:cubicBezTo>
                  <a:cubicBezTo>
                    <a:pt x="215" y="1035"/>
                    <a:pt x="228" y="1038"/>
                    <a:pt x="239" y="1038"/>
                  </a:cubicBezTo>
                  <a:cubicBezTo>
                    <a:pt x="259" y="1038"/>
                    <a:pt x="274" y="1025"/>
                    <a:pt x="274" y="1002"/>
                  </a:cubicBezTo>
                  <a:cubicBezTo>
                    <a:pt x="310" y="859"/>
                    <a:pt x="250" y="728"/>
                    <a:pt x="214" y="574"/>
                  </a:cubicBezTo>
                  <a:cubicBezTo>
                    <a:pt x="179" y="395"/>
                    <a:pt x="143" y="228"/>
                    <a:pt x="119" y="50"/>
                  </a:cubicBezTo>
                  <a:cubicBezTo>
                    <a:pt x="108" y="16"/>
                    <a:pt x="80" y="1"/>
                    <a:pt x="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41"/>
            <p:cNvSpPr/>
            <p:nvPr/>
          </p:nvSpPr>
          <p:spPr>
            <a:xfrm>
              <a:off x="3816250" y="2236875"/>
              <a:ext cx="14600" cy="43650"/>
            </a:xfrm>
            <a:custGeom>
              <a:avLst/>
              <a:gdLst/>
              <a:ahLst/>
              <a:cxnLst/>
              <a:rect l="l" t="t" r="r" b="b"/>
              <a:pathLst>
                <a:path w="584" h="1746" extrusionOk="0">
                  <a:moveTo>
                    <a:pt x="113" y="1"/>
                  </a:moveTo>
                  <a:cubicBezTo>
                    <a:pt x="72" y="1"/>
                    <a:pt x="30" y="31"/>
                    <a:pt x="24" y="89"/>
                  </a:cubicBezTo>
                  <a:cubicBezTo>
                    <a:pt x="0" y="387"/>
                    <a:pt x="36" y="685"/>
                    <a:pt x="95" y="982"/>
                  </a:cubicBezTo>
                  <a:cubicBezTo>
                    <a:pt x="131" y="1232"/>
                    <a:pt x="131" y="1554"/>
                    <a:pt x="345" y="1720"/>
                  </a:cubicBezTo>
                  <a:cubicBezTo>
                    <a:pt x="362" y="1737"/>
                    <a:pt x="384" y="1746"/>
                    <a:pt x="404" y="1746"/>
                  </a:cubicBezTo>
                  <a:cubicBezTo>
                    <a:pt x="429" y="1746"/>
                    <a:pt x="452" y="1734"/>
                    <a:pt x="464" y="1709"/>
                  </a:cubicBezTo>
                  <a:cubicBezTo>
                    <a:pt x="583" y="1482"/>
                    <a:pt x="476" y="1232"/>
                    <a:pt x="429" y="1006"/>
                  </a:cubicBezTo>
                  <a:cubicBezTo>
                    <a:pt x="381" y="697"/>
                    <a:pt x="298" y="387"/>
                    <a:pt x="191" y="66"/>
                  </a:cubicBezTo>
                  <a:cubicBezTo>
                    <a:pt x="180" y="22"/>
                    <a:pt x="147" y="1"/>
                    <a:pt x="1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41"/>
            <p:cNvSpPr/>
            <p:nvPr/>
          </p:nvSpPr>
          <p:spPr>
            <a:xfrm>
              <a:off x="3810875" y="2243200"/>
              <a:ext cx="7475" cy="30325"/>
            </a:xfrm>
            <a:custGeom>
              <a:avLst/>
              <a:gdLst/>
              <a:ahLst/>
              <a:cxnLst/>
              <a:rect l="l" t="t" r="r" b="b"/>
              <a:pathLst>
                <a:path w="299" h="1213" extrusionOk="0">
                  <a:moveTo>
                    <a:pt x="80" y="0"/>
                  </a:moveTo>
                  <a:cubicBezTo>
                    <a:pt x="57" y="0"/>
                    <a:pt x="36" y="9"/>
                    <a:pt x="36" y="27"/>
                  </a:cubicBezTo>
                  <a:cubicBezTo>
                    <a:pt x="13" y="229"/>
                    <a:pt x="1" y="432"/>
                    <a:pt x="25" y="634"/>
                  </a:cubicBezTo>
                  <a:cubicBezTo>
                    <a:pt x="36" y="813"/>
                    <a:pt x="36" y="1027"/>
                    <a:pt x="132" y="1182"/>
                  </a:cubicBezTo>
                  <a:cubicBezTo>
                    <a:pt x="142" y="1203"/>
                    <a:pt x="164" y="1212"/>
                    <a:pt x="186" y="1212"/>
                  </a:cubicBezTo>
                  <a:cubicBezTo>
                    <a:pt x="215" y="1212"/>
                    <a:pt x="244" y="1197"/>
                    <a:pt x="251" y="1170"/>
                  </a:cubicBezTo>
                  <a:cubicBezTo>
                    <a:pt x="298" y="1003"/>
                    <a:pt x="251" y="825"/>
                    <a:pt x="239" y="646"/>
                  </a:cubicBezTo>
                  <a:cubicBezTo>
                    <a:pt x="203" y="444"/>
                    <a:pt x="156" y="229"/>
                    <a:pt x="132" y="27"/>
                  </a:cubicBezTo>
                  <a:cubicBezTo>
                    <a:pt x="126" y="9"/>
                    <a:pt x="102" y="0"/>
                    <a:pt x="8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41"/>
            <p:cNvSpPr/>
            <p:nvPr/>
          </p:nvSpPr>
          <p:spPr>
            <a:xfrm>
              <a:off x="3800750" y="2255550"/>
              <a:ext cx="9550" cy="22700"/>
            </a:xfrm>
            <a:custGeom>
              <a:avLst/>
              <a:gdLst/>
              <a:ahLst/>
              <a:cxnLst/>
              <a:rect l="l" t="t" r="r" b="b"/>
              <a:pathLst>
                <a:path w="382" h="908" extrusionOk="0">
                  <a:moveTo>
                    <a:pt x="120" y="0"/>
                  </a:moveTo>
                  <a:cubicBezTo>
                    <a:pt x="114" y="0"/>
                    <a:pt x="108" y="3"/>
                    <a:pt x="108" y="9"/>
                  </a:cubicBezTo>
                  <a:cubicBezTo>
                    <a:pt x="49" y="176"/>
                    <a:pt x="25" y="319"/>
                    <a:pt x="13" y="497"/>
                  </a:cubicBezTo>
                  <a:cubicBezTo>
                    <a:pt x="1" y="652"/>
                    <a:pt x="1" y="771"/>
                    <a:pt x="108" y="890"/>
                  </a:cubicBezTo>
                  <a:cubicBezTo>
                    <a:pt x="114" y="902"/>
                    <a:pt x="132" y="908"/>
                    <a:pt x="151" y="908"/>
                  </a:cubicBezTo>
                  <a:cubicBezTo>
                    <a:pt x="171" y="908"/>
                    <a:pt x="191" y="902"/>
                    <a:pt x="203" y="890"/>
                  </a:cubicBezTo>
                  <a:cubicBezTo>
                    <a:pt x="382" y="652"/>
                    <a:pt x="227" y="247"/>
                    <a:pt x="132" y="9"/>
                  </a:cubicBezTo>
                  <a:cubicBezTo>
                    <a:pt x="132" y="3"/>
                    <a:pt x="126" y="0"/>
                    <a:pt x="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41"/>
            <p:cNvSpPr/>
            <p:nvPr/>
          </p:nvSpPr>
          <p:spPr>
            <a:xfrm>
              <a:off x="3790350" y="2264200"/>
              <a:ext cx="6200" cy="9900"/>
            </a:xfrm>
            <a:custGeom>
              <a:avLst/>
              <a:gdLst/>
              <a:ahLst/>
              <a:cxnLst/>
              <a:rect l="l" t="t" r="r" b="b"/>
              <a:pathLst>
                <a:path w="248" h="396" extrusionOk="0">
                  <a:moveTo>
                    <a:pt x="219" y="0"/>
                  </a:moveTo>
                  <a:cubicBezTo>
                    <a:pt x="214" y="0"/>
                    <a:pt x="208" y="3"/>
                    <a:pt x="203" y="8"/>
                  </a:cubicBezTo>
                  <a:cubicBezTo>
                    <a:pt x="107" y="80"/>
                    <a:pt x="0" y="258"/>
                    <a:pt x="72" y="377"/>
                  </a:cubicBezTo>
                  <a:cubicBezTo>
                    <a:pt x="78" y="389"/>
                    <a:pt x="92" y="395"/>
                    <a:pt x="107" y="395"/>
                  </a:cubicBezTo>
                  <a:cubicBezTo>
                    <a:pt x="122" y="395"/>
                    <a:pt x="137" y="389"/>
                    <a:pt x="143" y="377"/>
                  </a:cubicBezTo>
                  <a:cubicBezTo>
                    <a:pt x="203" y="282"/>
                    <a:pt x="179" y="151"/>
                    <a:pt x="238" y="44"/>
                  </a:cubicBezTo>
                  <a:cubicBezTo>
                    <a:pt x="247" y="26"/>
                    <a:pt x="236" y="0"/>
                    <a:pt x="2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41"/>
            <p:cNvSpPr/>
            <p:nvPr/>
          </p:nvSpPr>
          <p:spPr>
            <a:xfrm>
              <a:off x="3804325" y="2274075"/>
              <a:ext cx="4200" cy="7975"/>
            </a:xfrm>
            <a:custGeom>
              <a:avLst/>
              <a:gdLst/>
              <a:ahLst/>
              <a:cxnLst/>
              <a:rect l="l" t="t" r="r" b="b"/>
              <a:pathLst>
                <a:path w="168" h="319" extrusionOk="0">
                  <a:moveTo>
                    <a:pt x="90" y="0"/>
                  </a:moveTo>
                  <a:cubicBezTo>
                    <a:pt x="57" y="0"/>
                    <a:pt x="25" y="18"/>
                    <a:pt x="25" y="54"/>
                  </a:cubicBezTo>
                  <a:cubicBezTo>
                    <a:pt x="25" y="149"/>
                    <a:pt x="1" y="221"/>
                    <a:pt x="48" y="292"/>
                  </a:cubicBezTo>
                  <a:cubicBezTo>
                    <a:pt x="54" y="310"/>
                    <a:pt x="69" y="319"/>
                    <a:pt x="84" y="319"/>
                  </a:cubicBezTo>
                  <a:cubicBezTo>
                    <a:pt x="99" y="319"/>
                    <a:pt x="114" y="310"/>
                    <a:pt x="120" y="292"/>
                  </a:cubicBezTo>
                  <a:cubicBezTo>
                    <a:pt x="167" y="221"/>
                    <a:pt x="156" y="149"/>
                    <a:pt x="156" y="54"/>
                  </a:cubicBezTo>
                  <a:cubicBezTo>
                    <a:pt x="156" y="18"/>
                    <a:pt x="123"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41"/>
            <p:cNvSpPr/>
            <p:nvPr/>
          </p:nvSpPr>
          <p:spPr>
            <a:xfrm>
              <a:off x="3819675" y="2273375"/>
              <a:ext cx="9675" cy="9825"/>
            </a:xfrm>
            <a:custGeom>
              <a:avLst/>
              <a:gdLst/>
              <a:ahLst/>
              <a:cxnLst/>
              <a:rect l="l" t="t" r="r" b="b"/>
              <a:pathLst>
                <a:path w="387" h="393" extrusionOk="0">
                  <a:moveTo>
                    <a:pt x="128" y="0"/>
                  </a:moveTo>
                  <a:cubicBezTo>
                    <a:pt x="59" y="0"/>
                    <a:pt x="0" y="85"/>
                    <a:pt x="65" y="141"/>
                  </a:cubicBezTo>
                  <a:cubicBezTo>
                    <a:pt x="137" y="213"/>
                    <a:pt x="208" y="320"/>
                    <a:pt x="304" y="380"/>
                  </a:cubicBezTo>
                  <a:cubicBezTo>
                    <a:pt x="312" y="388"/>
                    <a:pt x="322" y="392"/>
                    <a:pt x="331" y="392"/>
                  </a:cubicBezTo>
                  <a:cubicBezTo>
                    <a:pt x="360" y="392"/>
                    <a:pt x="387" y="356"/>
                    <a:pt x="387" y="320"/>
                  </a:cubicBezTo>
                  <a:cubicBezTo>
                    <a:pt x="363" y="201"/>
                    <a:pt x="256" y="118"/>
                    <a:pt x="185" y="22"/>
                  </a:cubicBezTo>
                  <a:cubicBezTo>
                    <a:pt x="166" y="7"/>
                    <a:pt x="147" y="0"/>
                    <a:pt x="12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41"/>
            <p:cNvSpPr/>
            <p:nvPr/>
          </p:nvSpPr>
          <p:spPr>
            <a:xfrm>
              <a:off x="3830275" y="2279875"/>
              <a:ext cx="9500" cy="7475"/>
            </a:xfrm>
            <a:custGeom>
              <a:avLst/>
              <a:gdLst/>
              <a:ahLst/>
              <a:cxnLst/>
              <a:rect l="l" t="t" r="r" b="b"/>
              <a:pathLst>
                <a:path w="380" h="299" extrusionOk="0">
                  <a:moveTo>
                    <a:pt x="113" y="1"/>
                  </a:moveTo>
                  <a:cubicBezTo>
                    <a:pt x="46" y="1"/>
                    <a:pt x="0" y="79"/>
                    <a:pt x="70" y="131"/>
                  </a:cubicBezTo>
                  <a:cubicBezTo>
                    <a:pt x="118" y="179"/>
                    <a:pt x="153" y="227"/>
                    <a:pt x="213" y="274"/>
                  </a:cubicBezTo>
                  <a:cubicBezTo>
                    <a:pt x="261" y="298"/>
                    <a:pt x="308" y="298"/>
                    <a:pt x="356" y="298"/>
                  </a:cubicBezTo>
                  <a:cubicBezTo>
                    <a:pt x="380" y="298"/>
                    <a:pt x="380" y="251"/>
                    <a:pt x="380" y="239"/>
                  </a:cubicBezTo>
                  <a:cubicBezTo>
                    <a:pt x="368" y="191"/>
                    <a:pt x="356" y="167"/>
                    <a:pt x="308" y="131"/>
                  </a:cubicBezTo>
                  <a:cubicBezTo>
                    <a:pt x="261" y="108"/>
                    <a:pt x="237" y="60"/>
                    <a:pt x="189" y="36"/>
                  </a:cubicBezTo>
                  <a:cubicBezTo>
                    <a:pt x="164" y="11"/>
                    <a:pt x="137" y="1"/>
                    <a:pt x="1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41"/>
            <p:cNvSpPr/>
            <p:nvPr/>
          </p:nvSpPr>
          <p:spPr>
            <a:xfrm>
              <a:off x="3842825" y="2279625"/>
              <a:ext cx="12125" cy="10400"/>
            </a:xfrm>
            <a:custGeom>
              <a:avLst/>
              <a:gdLst/>
              <a:ahLst/>
              <a:cxnLst/>
              <a:rect l="l" t="t" r="r" b="b"/>
              <a:pathLst>
                <a:path w="485" h="416" extrusionOk="0">
                  <a:moveTo>
                    <a:pt x="130" y="0"/>
                  </a:moveTo>
                  <a:cubicBezTo>
                    <a:pt x="61" y="0"/>
                    <a:pt x="0" y="86"/>
                    <a:pt x="56" y="141"/>
                  </a:cubicBezTo>
                  <a:cubicBezTo>
                    <a:pt x="116" y="201"/>
                    <a:pt x="175" y="249"/>
                    <a:pt x="235" y="308"/>
                  </a:cubicBezTo>
                  <a:lnTo>
                    <a:pt x="306" y="380"/>
                  </a:lnTo>
                  <a:cubicBezTo>
                    <a:pt x="342" y="415"/>
                    <a:pt x="390" y="415"/>
                    <a:pt x="425" y="415"/>
                  </a:cubicBezTo>
                  <a:cubicBezTo>
                    <a:pt x="461" y="415"/>
                    <a:pt x="485" y="403"/>
                    <a:pt x="485" y="356"/>
                  </a:cubicBezTo>
                  <a:cubicBezTo>
                    <a:pt x="485" y="320"/>
                    <a:pt x="473" y="284"/>
                    <a:pt x="461" y="249"/>
                  </a:cubicBezTo>
                  <a:cubicBezTo>
                    <a:pt x="449" y="225"/>
                    <a:pt x="402" y="189"/>
                    <a:pt x="366" y="177"/>
                  </a:cubicBezTo>
                  <a:cubicBezTo>
                    <a:pt x="306" y="130"/>
                    <a:pt x="247" y="70"/>
                    <a:pt x="187" y="22"/>
                  </a:cubicBezTo>
                  <a:cubicBezTo>
                    <a:pt x="169" y="7"/>
                    <a:pt x="149" y="0"/>
                    <a:pt x="13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41"/>
            <p:cNvSpPr/>
            <p:nvPr/>
          </p:nvSpPr>
          <p:spPr>
            <a:xfrm>
              <a:off x="3774575" y="2274025"/>
              <a:ext cx="5975" cy="8550"/>
            </a:xfrm>
            <a:custGeom>
              <a:avLst/>
              <a:gdLst/>
              <a:ahLst/>
              <a:cxnLst/>
              <a:rect l="l" t="t" r="r" b="b"/>
              <a:pathLst>
                <a:path w="239" h="342" extrusionOk="0">
                  <a:moveTo>
                    <a:pt x="131" y="1"/>
                  </a:moveTo>
                  <a:cubicBezTo>
                    <a:pt x="108" y="1"/>
                    <a:pt x="89" y="16"/>
                    <a:pt x="84" y="44"/>
                  </a:cubicBezTo>
                  <a:cubicBezTo>
                    <a:pt x="60" y="92"/>
                    <a:pt x="36" y="127"/>
                    <a:pt x="24" y="175"/>
                  </a:cubicBezTo>
                  <a:cubicBezTo>
                    <a:pt x="0" y="223"/>
                    <a:pt x="24" y="270"/>
                    <a:pt x="48" y="306"/>
                  </a:cubicBezTo>
                  <a:cubicBezTo>
                    <a:pt x="60" y="342"/>
                    <a:pt x="84" y="342"/>
                    <a:pt x="107" y="342"/>
                  </a:cubicBezTo>
                  <a:cubicBezTo>
                    <a:pt x="167" y="318"/>
                    <a:pt x="214" y="294"/>
                    <a:pt x="226" y="234"/>
                  </a:cubicBezTo>
                  <a:cubicBezTo>
                    <a:pt x="238" y="175"/>
                    <a:pt x="214" y="115"/>
                    <a:pt x="203" y="56"/>
                  </a:cubicBezTo>
                  <a:cubicBezTo>
                    <a:pt x="184" y="19"/>
                    <a:pt x="155" y="1"/>
                    <a:pt x="1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41"/>
            <p:cNvSpPr/>
            <p:nvPr/>
          </p:nvSpPr>
          <p:spPr>
            <a:xfrm>
              <a:off x="3766825" y="2281800"/>
              <a:ext cx="4350" cy="4350"/>
            </a:xfrm>
            <a:custGeom>
              <a:avLst/>
              <a:gdLst/>
              <a:ahLst/>
              <a:cxnLst/>
              <a:rect l="l" t="t" r="r" b="b"/>
              <a:pathLst>
                <a:path w="174" h="174" extrusionOk="0">
                  <a:moveTo>
                    <a:pt x="85" y="1"/>
                  </a:moveTo>
                  <a:cubicBezTo>
                    <a:pt x="42" y="1"/>
                    <a:pt x="1" y="31"/>
                    <a:pt x="13" y="90"/>
                  </a:cubicBezTo>
                  <a:cubicBezTo>
                    <a:pt x="36" y="138"/>
                    <a:pt x="36" y="174"/>
                    <a:pt x="96" y="174"/>
                  </a:cubicBezTo>
                  <a:cubicBezTo>
                    <a:pt x="132" y="174"/>
                    <a:pt x="155" y="114"/>
                    <a:pt x="167" y="90"/>
                  </a:cubicBezTo>
                  <a:cubicBezTo>
                    <a:pt x="173" y="31"/>
                    <a:pt x="129" y="1"/>
                    <a:pt x="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41"/>
            <p:cNvSpPr/>
            <p:nvPr/>
          </p:nvSpPr>
          <p:spPr>
            <a:xfrm>
              <a:off x="3757600" y="2275400"/>
              <a:ext cx="4500" cy="9125"/>
            </a:xfrm>
            <a:custGeom>
              <a:avLst/>
              <a:gdLst/>
              <a:ahLst/>
              <a:cxnLst/>
              <a:rect l="l" t="t" r="r" b="b"/>
              <a:pathLst>
                <a:path w="180" h="365" extrusionOk="0">
                  <a:moveTo>
                    <a:pt x="96" y="1"/>
                  </a:moveTo>
                  <a:cubicBezTo>
                    <a:pt x="54" y="1"/>
                    <a:pt x="12" y="25"/>
                    <a:pt x="12" y="72"/>
                  </a:cubicBezTo>
                  <a:cubicBezTo>
                    <a:pt x="12" y="168"/>
                    <a:pt x="1" y="275"/>
                    <a:pt x="60" y="346"/>
                  </a:cubicBezTo>
                  <a:cubicBezTo>
                    <a:pt x="66" y="358"/>
                    <a:pt x="81" y="364"/>
                    <a:pt x="96" y="364"/>
                  </a:cubicBezTo>
                  <a:cubicBezTo>
                    <a:pt x="111" y="364"/>
                    <a:pt x="126" y="358"/>
                    <a:pt x="131" y="346"/>
                  </a:cubicBezTo>
                  <a:cubicBezTo>
                    <a:pt x="179" y="275"/>
                    <a:pt x="167" y="168"/>
                    <a:pt x="179" y="72"/>
                  </a:cubicBezTo>
                  <a:cubicBezTo>
                    <a:pt x="179" y="25"/>
                    <a:pt x="137" y="1"/>
                    <a:pt x="9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41"/>
            <p:cNvSpPr/>
            <p:nvPr/>
          </p:nvSpPr>
          <p:spPr>
            <a:xfrm>
              <a:off x="3752250" y="2277200"/>
              <a:ext cx="2700" cy="10800"/>
            </a:xfrm>
            <a:custGeom>
              <a:avLst/>
              <a:gdLst/>
              <a:ahLst/>
              <a:cxnLst/>
              <a:rect l="l" t="t" r="r" b="b"/>
              <a:pathLst>
                <a:path w="108" h="432" extrusionOk="0">
                  <a:moveTo>
                    <a:pt x="61" y="0"/>
                  </a:moveTo>
                  <a:cubicBezTo>
                    <a:pt x="42" y="0"/>
                    <a:pt x="24" y="12"/>
                    <a:pt x="24" y="36"/>
                  </a:cubicBezTo>
                  <a:lnTo>
                    <a:pt x="24" y="227"/>
                  </a:lnTo>
                  <a:cubicBezTo>
                    <a:pt x="24" y="286"/>
                    <a:pt x="0" y="346"/>
                    <a:pt x="36" y="405"/>
                  </a:cubicBezTo>
                  <a:cubicBezTo>
                    <a:pt x="42" y="423"/>
                    <a:pt x="54" y="432"/>
                    <a:pt x="66" y="432"/>
                  </a:cubicBezTo>
                  <a:cubicBezTo>
                    <a:pt x="78" y="432"/>
                    <a:pt x="89" y="423"/>
                    <a:pt x="95" y="405"/>
                  </a:cubicBezTo>
                  <a:cubicBezTo>
                    <a:pt x="107" y="358"/>
                    <a:pt x="107" y="286"/>
                    <a:pt x="107" y="227"/>
                  </a:cubicBezTo>
                  <a:lnTo>
                    <a:pt x="107" y="36"/>
                  </a:lnTo>
                  <a:cubicBezTo>
                    <a:pt x="101" y="12"/>
                    <a:pt x="81" y="0"/>
                    <a:pt x="6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41"/>
            <p:cNvSpPr/>
            <p:nvPr/>
          </p:nvSpPr>
          <p:spPr>
            <a:xfrm>
              <a:off x="3746150" y="2278300"/>
              <a:ext cx="4175" cy="6425"/>
            </a:xfrm>
            <a:custGeom>
              <a:avLst/>
              <a:gdLst/>
              <a:ahLst/>
              <a:cxnLst/>
              <a:rect l="l" t="t" r="r" b="b"/>
              <a:pathLst>
                <a:path w="167" h="257" extrusionOk="0">
                  <a:moveTo>
                    <a:pt x="83" y="1"/>
                  </a:moveTo>
                  <a:cubicBezTo>
                    <a:pt x="42" y="1"/>
                    <a:pt x="0" y="22"/>
                    <a:pt x="6" y="63"/>
                  </a:cubicBezTo>
                  <a:cubicBezTo>
                    <a:pt x="6" y="111"/>
                    <a:pt x="30" y="159"/>
                    <a:pt x="30" y="194"/>
                  </a:cubicBezTo>
                  <a:cubicBezTo>
                    <a:pt x="36" y="236"/>
                    <a:pt x="66" y="257"/>
                    <a:pt x="94" y="257"/>
                  </a:cubicBezTo>
                  <a:cubicBezTo>
                    <a:pt x="122" y="257"/>
                    <a:pt x="149" y="236"/>
                    <a:pt x="149" y="194"/>
                  </a:cubicBezTo>
                  <a:cubicBezTo>
                    <a:pt x="149" y="147"/>
                    <a:pt x="161" y="111"/>
                    <a:pt x="161" y="63"/>
                  </a:cubicBezTo>
                  <a:cubicBezTo>
                    <a:pt x="167" y="22"/>
                    <a:pt x="125" y="1"/>
                    <a:pt x="8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41"/>
            <p:cNvSpPr/>
            <p:nvPr/>
          </p:nvSpPr>
          <p:spPr>
            <a:xfrm>
              <a:off x="4073425" y="2461450"/>
              <a:ext cx="2700" cy="8875"/>
            </a:xfrm>
            <a:custGeom>
              <a:avLst/>
              <a:gdLst/>
              <a:ahLst/>
              <a:cxnLst/>
              <a:rect l="l" t="t" r="r" b="b"/>
              <a:pathLst>
                <a:path w="108" h="355" extrusionOk="0">
                  <a:moveTo>
                    <a:pt x="48" y="0"/>
                  </a:moveTo>
                  <a:lnTo>
                    <a:pt x="0" y="96"/>
                  </a:lnTo>
                  <a:lnTo>
                    <a:pt x="0" y="179"/>
                  </a:lnTo>
                  <a:cubicBezTo>
                    <a:pt x="0" y="238"/>
                    <a:pt x="0" y="286"/>
                    <a:pt x="36" y="346"/>
                  </a:cubicBezTo>
                  <a:cubicBezTo>
                    <a:pt x="42" y="352"/>
                    <a:pt x="51" y="354"/>
                    <a:pt x="58" y="354"/>
                  </a:cubicBezTo>
                  <a:cubicBezTo>
                    <a:pt x="66" y="354"/>
                    <a:pt x="71" y="352"/>
                    <a:pt x="71" y="346"/>
                  </a:cubicBezTo>
                  <a:cubicBezTo>
                    <a:pt x="107" y="286"/>
                    <a:pt x="107" y="238"/>
                    <a:pt x="107" y="179"/>
                  </a:cubicBezTo>
                  <a:lnTo>
                    <a:pt x="107" y="96"/>
                  </a:lnTo>
                  <a:cubicBezTo>
                    <a:pt x="107" y="60"/>
                    <a:pt x="71" y="36"/>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41"/>
            <p:cNvSpPr/>
            <p:nvPr/>
          </p:nvSpPr>
          <p:spPr>
            <a:xfrm>
              <a:off x="4062925" y="2452900"/>
              <a:ext cx="8725" cy="25775"/>
            </a:xfrm>
            <a:custGeom>
              <a:avLst/>
              <a:gdLst/>
              <a:ahLst/>
              <a:cxnLst/>
              <a:rect l="l" t="t" r="r" b="b"/>
              <a:pathLst>
                <a:path w="349" h="1031" extrusionOk="0">
                  <a:moveTo>
                    <a:pt x="90" y="0"/>
                  </a:moveTo>
                  <a:cubicBezTo>
                    <a:pt x="47" y="0"/>
                    <a:pt x="0" y="32"/>
                    <a:pt x="15" y="92"/>
                  </a:cubicBezTo>
                  <a:cubicBezTo>
                    <a:pt x="75" y="259"/>
                    <a:pt x="110" y="438"/>
                    <a:pt x="134" y="592"/>
                  </a:cubicBezTo>
                  <a:cubicBezTo>
                    <a:pt x="146" y="747"/>
                    <a:pt x="146" y="890"/>
                    <a:pt x="230" y="1009"/>
                  </a:cubicBezTo>
                  <a:cubicBezTo>
                    <a:pt x="235" y="1024"/>
                    <a:pt x="246" y="1031"/>
                    <a:pt x="258" y="1031"/>
                  </a:cubicBezTo>
                  <a:cubicBezTo>
                    <a:pt x="275" y="1031"/>
                    <a:pt x="294" y="1018"/>
                    <a:pt x="301" y="997"/>
                  </a:cubicBezTo>
                  <a:cubicBezTo>
                    <a:pt x="349" y="854"/>
                    <a:pt x="313" y="699"/>
                    <a:pt x="289" y="557"/>
                  </a:cubicBezTo>
                  <a:cubicBezTo>
                    <a:pt x="253" y="378"/>
                    <a:pt x="206" y="211"/>
                    <a:pt x="146" y="33"/>
                  </a:cubicBezTo>
                  <a:cubicBezTo>
                    <a:pt x="137" y="11"/>
                    <a:pt x="114"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41"/>
            <p:cNvSpPr/>
            <p:nvPr/>
          </p:nvSpPr>
          <p:spPr>
            <a:xfrm>
              <a:off x="4054375" y="2446850"/>
              <a:ext cx="7150" cy="19225"/>
            </a:xfrm>
            <a:custGeom>
              <a:avLst/>
              <a:gdLst/>
              <a:ahLst/>
              <a:cxnLst/>
              <a:rect l="l" t="t" r="r" b="b"/>
              <a:pathLst>
                <a:path w="286" h="769" extrusionOk="0">
                  <a:moveTo>
                    <a:pt x="140" y="1"/>
                  </a:moveTo>
                  <a:cubicBezTo>
                    <a:pt x="116" y="1"/>
                    <a:pt x="95" y="13"/>
                    <a:pt x="95" y="37"/>
                  </a:cubicBezTo>
                  <a:cubicBezTo>
                    <a:pt x="60" y="168"/>
                    <a:pt x="36" y="287"/>
                    <a:pt x="36" y="418"/>
                  </a:cubicBezTo>
                  <a:cubicBezTo>
                    <a:pt x="36" y="537"/>
                    <a:pt x="0" y="656"/>
                    <a:pt x="95" y="751"/>
                  </a:cubicBezTo>
                  <a:cubicBezTo>
                    <a:pt x="107" y="763"/>
                    <a:pt x="125" y="769"/>
                    <a:pt x="144" y="769"/>
                  </a:cubicBezTo>
                  <a:cubicBezTo>
                    <a:pt x="164" y="769"/>
                    <a:pt x="185" y="763"/>
                    <a:pt x="202" y="751"/>
                  </a:cubicBezTo>
                  <a:cubicBezTo>
                    <a:pt x="286" y="656"/>
                    <a:pt x="262" y="537"/>
                    <a:pt x="262" y="418"/>
                  </a:cubicBezTo>
                  <a:cubicBezTo>
                    <a:pt x="262" y="287"/>
                    <a:pt x="226" y="168"/>
                    <a:pt x="202" y="37"/>
                  </a:cubicBezTo>
                  <a:cubicBezTo>
                    <a:pt x="191" y="13"/>
                    <a:pt x="164" y="1"/>
                    <a:pt x="1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41"/>
            <p:cNvSpPr/>
            <p:nvPr/>
          </p:nvSpPr>
          <p:spPr>
            <a:xfrm>
              <a:off x="4049000" y="2440300"/>
              <a:ext cx="5400" cy="22575"/>
            </a:xfrm>
            <a:custGeom>
              <a:avLst/>
              <a:gdLst/>
              <a:ahLst/>
              <a:cxnLst/>
              <a:rect l="l" t="t" r="r" b="b"/>
              <a:pathLst>
                <a:path w="216" h="903" extrusionOk="0">
                  <a:moveTo>
                    <a:pt x="66" y="1"/>
                  </a:moveTo>
                  <a:cubicBezTo>
                    <a:pt x="32" y="1"/>
                    <a:pt x="1" y="22"/>
                    <a:pt x="1" y="72"/>
                  </a:cubicBezTo>
                  <a:cubicBezTo>
                    <a:pt x="1" y="227"/>
                    <a:pt x="1" y="370"/>
                    <a:pt x="13" y="501"/>
                  </a:cubicBezTo>
                  <a:cubicBezTo>
                    <a:pt x="13" y="644"/>
                    <a:pt x="13" y="763"/>
                    <a:pt x="72" y="882"/>
                  </a:cubicBezTo>
                  <a:cubicBezTo>
                    <a:pt x="77" y="896"/>
                    <a:pt x="89" y="903"/>
                    <a:pt x="103" y="903"/>
                  </a:cubicBezTo>
                  <a:cubicBezTo>
                    <a:pt x="124" y="903"/>
                    <a:pt x="148" y="887"/>
                    <a:pt x="156" y="858"/>
                  </a:cubicBezTo>
                  <a:cubicBezTo>
                    <a:pt x="215" y="727"/>
                    <a:pt x="191" y="608"/>
                    <a:pt x="167" y="477"/>
                  </a:cubicBezTo>
                  <a:cubicBezTo>
                    <a:pt x="156" y="346"/>
                    <a:pt x="144" y="203"/>
                    <a:pt x="144" y="72"/>
                  </a:cubicBezTo>
                  <a:cubicBezTo>
                    <a:pt x="144" y="28"/>
                    <a:pt x="103" y="1"/>
                    <a:pt x="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41"/>
            <p:cNvSpPr/>
            <p:nvPr/>
          </p:nvSpPr>
          <p:spPr>
            <a:xfrm>
              <a:off x="4040075" y="2442250"/>
              <a:ext cx="3600" cy="12750"/>
            </a:xfrm>
            <a:custGeom>
              <a:avLst/>
              <a:gdLst/>
              <a:ahLst/>
              <a:cxnLst/>
              <a:rect l="l" t="t" r="r" b="b"/>
              <a:pathLst>
                <a:path w="144" h="510" extrusionOk="0">
                  <a:moveTo>
                    <a:pt x="72" y="0"/>
                  </a:moveTo>
                  <a:cubicBezTo>
                    <a:pt x="42" y="0"/>
                    <a:pt x="12" y="18"/>
                    <a:pt x="12" y="54"/>
                  </a:cubicBezTo>
                  <a:cubicBezTo>
                    <a:pt x="12" y="209"/>
                    <a:pt x="1" y="352"/>
                    <a:pt x="36" y="483"/>
                  </a:cubicBezTo>
                  <a:cubicBezTo>
                    <a:pt x="48" y="500"/>
                    <a:pt x="60" y="509"/>
                    <a:pt x="70" y="509"/>
                  </a:cubicBezTo>
                  <a:cubicBezTo>
                    <a:pt x="81" y="509"/>
                    <a:pt x="90" y="500"/>
                    <a:pt x="96" y="483"/>
                  </a:cubicBezTo>
                  <a:cubicBezTo>
                    <a:pt x="143" y="340"/>
                    <a:pt x="132" y="209"/>
                    <a:pt x="132" y="54"/>
                  </a:cubicBezTo>
                  <a:cubicBezTo>
                    <a:pt x="132" y="18"/>
                    <a:pt x="102" y="0"/>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41"/>
            <p:cNvSpPr/>
            <p:nvPr/>
          </p:nvSpPr>
          <p:spPr>
            <a:xfrm>
              <a:off x="4031150" y="2442700"/>
              <a:ext cx="6275" cy="15350"/>
            </a:xfrm>
            <a:custGeom>
              <a:avLst/>
              <a:gdLst/>
              <a:ahLst/>
              <a:cxnLst/>
              <a:rect l="l" t="t" r="r" b="b"/>
              <a:pathLst>
                <a:path w="251" h="614" extrusionOk="0">
                  <a:moveTo>
                    <a:pt x="112" y="0"/>
                  </a:moveTo>
                  <a:cubicBezTo>
                    <a:pt x="54" y="0"/>
                    <a:pt x="0" y="36"/>
                    <a:pt x="0" y="107"/>
                  </a:cubicBezTo>
                  <a:lnTo>
                    <a:pt x="0" y="393"/>
                  </a:lnTo>
                  <a:cubicBezTo>
                    <a:pt x="0" y="488"/>
                    <a:pt x="12" y="560"/>
                    <a:pt x="84" y="595"/>
                  </a:cubicBezTo>
                  <a:cubicBezTo>
                    <a:pt x="90" y="607"/>
                    <a:pt x="105" y="613"/>
                    <a:pt x="119" y="613"/>
                  </a:cubicBezTo>
                  <a:cubicBezTo>
                    <a:pt x="134" y="613"/>
                    <a:pt x="149" y="607"/>
                    <a:pt x="155" y="595"/>
                  </a:cubicBezTo>
                  <a:cubicBezTo>
                    <a:pt x="238" y="548"/>
                    <a:pt x="250" y="476"/>
                    <a:pt x="250" y="393"/>
                  </a:cubicBezTo>
                  <a:lnTo>
                    <a:pt x="250" y="107"/>
                  </a:lnTo>
                  <a:cubicBezTo>
                    <a:pt x="233" y="36"/>
                    <a:pt x="170" y="0"/>
                    <a:pt x="1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41"/>
            <p:cNvSpPr/>
            <p:nvPr/>
          </p:nvSpPr>
          <p:spPr>
            <a:xfrm>
              <a:off x="4020125" y="2441875"/>
              <a:ext cx="5550" cy="18175"/>
            </a:xfrm>
            <a:custGeom>
              <a:avLst/>
              <a:gdLst/>
              <a:ahLst/>
              <a:cxnLst/>
              <a:rect l="l" t="t" r="r" b="b"/>
              <a:pathLst>
                <a:path w="222" h="727" extrusionOk="0">
                  <a:moveTo>
                    <a:pt x="112" y="0"/>
                  </a:moveTo>
                  <a:cubicBezTo>
                    <a:pt x="57" y="0"/>
                    <a:pt x="1" y="39"/>
                    <a:pt x="1" y="117"/>
                  </a:cubicBezTo>
                  <a:lnTo>
                    <a:pt x="1" y="426"/>
                  </a:lnTo>
                  <a:cubicBezTo>
                    <a:pt x="1" y="521"/>
                    <a:pt x="1" y="605"/>
                    <a:pt x="48" y="700"/>
                  </a:cubicBezTo>
                  <a:cubicBezTo>
                    <a:pt x="66" y="718"/>
                    <a:pt x="90" y="727"/>
                    <a:pt x="112" y="727"/>
                  </a:cubicBezTo>
                  <a:cubicBezTo>
                    <a:pt x="135" y="727"/>
                    <a:pt x="156" y="718"/>
                    <a:pt x="168" y="700"/>
                  </a:cubicBezTo>
                  <a:cubicBezTo>
                    <a:pt x="215" y="605"/>
                    <a:pt x="215" y="533"/>
                    <a:pt x="215" y="426"/>
                  </a:cubicBezTo>
                  <a:lnTo>
                    <a:pt x="215" y="117"/>
                  </a:lnTo>
                  <a:cubicBezTo>
                    <a:pt x="221" y="39"/>
                    <a:pt x="168" y="0"/>
                    <a:pt x="1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41"/>
            <p:cNvSpPr/>
            <p:nvPr/>
          </p:nvSpPr>
          <p:spPr>
            <a:xfrm>
              <a:off x="4019250" y="2475275"/>
              <a:ext cx="3575" cy="8000"/>
            </a:xfrm>
            <a:custGeom>
              <a:avLst/>
              <a:gdLst/>
              <a:ahLst/>
              <a:cxnLst/>
              <a:rect l="l" t="t" r="r" b="b"/>
              <a:pathLst>
                <a:path w="143" h="320" extrusionOk="0">
                  <a:moveTo>
                    <a:pt x="76" y="1"/>
                  </a:moveTo>
                  <a:cubicBezTo>
                    <a:pt x="45" y="1"/>
                    <a:pt x="12" y="19"/>
                    <a:pt x="12" y="54"/>
                  </a:cubicBezTo>
                  <a:cubicBezTo>
                    <a:pt x="12" y="150"/>
                    <a:pt x="0" y="221"/>
                    <a:pt x="36" y="293"/>
                  </a:cubicBezTo>
                  <a:cubicBezTo>
                    <a:pt x="48" y="310"/>
                    <a:pt x="60" y="319"/>
                    <a:pt x="70" y="319"/>
                  </a:cubicBezTo>
                  <a:cubicBezTo>
                    <a:pt x="80" y="319"/>
                    <a:pt x="89" y="310"/>
                    <a:pt x="95" y="293"/>
                  </a:cubicBezTo>
                  <a:cubicBezTo>
                    <a:pt x="143" y="221"/>
                    <a:pt x="131" y="150"/>
                    <a:pt x="131" y="54"/>
                  </a:cubicBezTo>
                  <a:cubicBezTo>
                    <a:pt x="137" y="19"/>
                    <a:pt x="107" y="1"/>
                    <a:pt x="7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41"/>
            <p:cNvSpPr/>
            <p:nvPr/>
          </p:nvSpPr>
          <p:spPr>
            <a:xfrm>
              <a:off x="4030550" y="2475875"/>
              <a:ext cx="4800" cy="4575"/>
            </a:xfrm>
            <a:custGeom>
              <a:avLst/>
              <a:gdLst/>
              <a:ahLst/>
              <a:cxnLst/>
              <a:rect l="l" t="t" r="r" b="b"/>
              <a:pathLst>
                <a:path w="192" h="183" extrusionOk="0">
                  <a:moveTo>
                    <a:pt x="96" y="1"/>
                  </a:moveTo>
                  <a:cubicBezTo>
                    <a:pt x="48" y="1"/>
                    <a:pt x="1" y="30"/>
                    <a:pt x="24" y="90"/>
                  </a:cubicBezTo>
                  <a:cubicBezTo>
                    <a:pt x="36" y="126"/>
                    <a:pt x="36" y="150"/>
                    <a:pt x="60" y="173"/>
                  </a:cubicBezTo>
                  <a:cubicBezTo>
                    <a:pt x="72" y="179"/>
                    <a:pt x="84" y="182"/>
                    <a:pt x="94" y="182"/>
                  </a:cubicBezTo>
                  <a:cubicBezTo>
                    <a:pt x="105" y="182"/>
                    <a:pt x="114" y="179"/>
                    <a:pt x="120" y="173"/>
                  </a:cubicBezTo>
                  <a:cubicBezTo>
                    <a:pt x="143" y="138"/>
                    <a:pt x="155" y="126"/>
                    <a:pt x="167" y="90"/>
                  </a:cubicBezTo>
                  <a:cubicBezTo>
                    <a:pt x="191" y="30"/>
                    <a:pt x="143" y="1"/>
                    <a:pt x="9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41"/>
            <p:cNvSpPr/>
            <p:nvPr/>
          </p:nvSpPr>
          <p:spPr>
            <a:xfrm>
              <a:off x="4098400" y="2485825"/>
              <a:ext cx="13425" cy="24150"/>
            </a:xfrm>
            <a:custGeom>
              <a:avLst/>
              <a:gdLst/>
              <a:ahLst/>
              <a:cxnLst/>
              <a:rect l="l" t="t" r="r" b="b"/>
              <a:pathLst>
                <a:path w="537" h="966" extrusionOk="0">
                  <a:moveTo>
                    <a:pt x="106" y="0"/>
                  </a:moveTo>
                  <a:cubicBezTo>
                    <a:pt x="54" y="0"/>
                    <a:pt x="1" y="52"/>
                    <a:pt x="25" y="109"/>
                  </a:cubicBezTo>
                  <a:cubicBezTo>
                    <a:pt x="85" y="264"/>
                    <a:pt x="144" y="406"/>
                    <a:pt x="180" y="561"/>
                  </a:cubicBezTo>
                  <a:cubicBezTo>
                    <a:pt x="204" y="692"/>
                    <a:pt x="227" y="811"/>
                    <a:pt x="287" y="930"/>
                  </a:cubicBezTo>
                  <a:cubicBezTo>
                    <a:pt x="293" y="954"/>
                    <a:pt x="314" y="966"/>
                    <a:pt x="338" y="966"/>
                  </a:cubicBezTo>
                  <a:cubicBezTo>
                    <a:pt x="361" y="966"/>
                    <a:pt x="388" y="954"/>
                    <a:pt x="406" y="930"/>
                  </a:cubicBezTo>
                  <a:cubicBezTo>
                    <a:pt x="537" y="633"/>
                    <a:pt x="323" y="275"/>
                    <a:pt x="168" y="37"/>
                  </a:cubicBezTo>
                  <a:cubicBezTo>
                    <a:pt x="153" y="11"/>
                    <a:pt x="130" y="0"/>
                    <a:pt x="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41"/>
            <p:cNvSpPr/>
            <p:nvPr/>
          </p:nvSpPr>
          <p:spPr>
            <a:xfrm>
              <a:off x="4093125" y="2487600"/>
              <a:ext cx="10075" cy="28450"/>
            </a:xfrm>
            <a:custGeom>
              <a:avLst/>
              <a:gdLst/>
              <a:ahLst/>
              <a:cxnLst/>
              <a:rect l="l" t="t" r="r" b="b"/>
              <a:pathLst>
                <a:path w="403" h="1138" extrusionOk="0">
                  <a:moveTo>
                    <a:pt x="101" y="0"/>
                  </a:moveTo>
                  <a:cubicBezTo>
                    <a:pt x="47" y="0"/>
                    <a:pt x="0" y="40"/>
                    <a:pt x="22" y="97"/>
                  </a:cubicBezTo>
                  <a:cubicBezTo>
                    <a:pt x="105" y="431"/>
                    <a:pt x="93" y="788"/>
                    <a:pt x="224" y="1097"/>
                  </a:cubicBezTo>
                  <a:cubicBezTo>
                    <a:pt x="230" y="1123"/>
                    <a:pt x="260" y="1138"/>
                    <a:pt x="288" y="1138"/>
                  </a:cubicBezTo>
                  <a:cubicBezTo>
                    <a:pt x="313" y="1138"/>
                    <a:pt x="338" y="1126"/>
                    <a:pt x="343" y="1097"/>
                  </a:cubicBezTo>
                  <a:cubicBezTo>
                    <a:pt x="403" y="740"/>
                    <a:pt x="319" y="395"/>
                    <a:pt x="200" y="62"/>
                  </a:cubicBezTo>
                  <a:cubicBezTo>
                    <a:pt x="176" y="18"/>
                    <a:pt x="137" y="0"/>
                    <a:pt x="10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41"/>
            <p:cNvSpPr/>
            <p:nvPr/>
          </p:nvSpPr>
          <p:spPr>
            <a:xfrm>
              <a:off x="4086500" y="2496575"/>
              <a:ext cx="5700" cy="19800"/>
            </a:xfrm>
            <a:custGeom>
              <a:avLst/>
              <a:gdLst/>
              <a:ahLst/>
              <a:cxnLst/>
              <a:rect l="l" t="t" r="r" b="b"/>
              <a:pathLst>
                <a:path w="228" h="792" extrusionOk="0">
                  <a:moveTo>
                    <a:pt x="72" y="0"/>
                  </a:moveTo>
                  <a:cubicBezTo>
                    <a:pt x="43" y="0"/>
                    <a:pt x="13" y="24"/>
                    <a:pt x="13" y="72"/>
                  </a:cubicBezTo>
                  <a:lnTo>
                    <a:pt x="13" y="441"/>
                  </a:lnTo>
                  <a:cubicBezTo>
                    <a:pt x="13" y="548"/>
                    <a:pt x="1" y="679"/>
                    <a:pt x="60" y="774"/>
                  </a:cubicBezTo>
                  <a:cubicBezTo>
                    <a:pt x="72" y="786"/>
                    <a:pt x="90" y="792"/>
                    <a:pt x="107" y="792"/>
                  </a:cubicBezTo>
                  <a:cubicBezTo>
                    <a:pt x="123" y="792"/>
                    <a:pt x="138" y="786"/>
                    <a:pt x="144" y="774"/>
                  </a:cubicBezTo>
                  <a:cubicBezTo>
                    <a:pt x="227" y="667"/>
                    <a:pt x="180" y="548"/>
                    <a:pt x="156" y="441"/>
                  </a:cubicBezTo>
                  <a:cubicBezTo>
                    <a:pt x="144" y="322"/>
                    <a:pt x="132" y="191"/>
                    <a:pt x="132" y="72"/>
                  </a:cubicBezTo>
                  <a:cubicBezTo>
                    <a:pt x="132" y="24"/>
                    <a:pt x="102" y="0"/>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41"/>
            <p:cNvSpPr/>
            <p:nvPr/>
          </p:nvSpPr>
          <p:spPr>
            <a:xfrm>
              <a:off x="4076100" y="2504600"/>
              <a:ext cx="4775" cy="16100"/>
            </a:xfrm>
            <a:custGeom>
              <a:avLst/>
              <a:gdLst/>
              <a:ahLst/>
              <a:cxnLst/>
              <a:rect l="l" t="t" r="r" b="b"/>
              <a:pathLst>
                <a:path w="191" h="644" extrusionOk="0">
                  <a:moveTo>
                    <a:pt x="95" y="1"/>
                  </a:moveTo>
                  <a:cubicBezTo>
                    <a:pt x="54" y="1"/>
                    <a:pt x="12" y="24"/>
                    <a:pt x="12" y="72"/>
                  </a:cubicBezTo>
                  <a:lnTo>
                    <a:pt x="12" y="358"/>
                  </a:lnTo>
                  <a:cubicBezTo>
                    <a:pt x="12" y="453"/>
                    <a:pt x="0" y="525"/>
                    <a:pt x="48" y="608"/>
                  </a:cubicBezTo>
                  <a:cubicBezTo>
                    <a:pt x="60" y="632"/>
                    <a:pt x="81" y="644"/>
                    <a:pt x="100" y="644"/>
                  </a:cubicBezTo>
                  <a:cubicBezTo>
                    <a:pt x="119" y="644"/>
                    <a:pt x="137" y="632"/>
                    <a:pt x="143" y="608"/>
                  </a:cubicBezTo>
                  <a:cubicBezTo>
                    <a:pt x="191" y="536"/>
                    <a:pt x="179" y="453"/>
                    <a:pt x="179" y="358"/>
                  </a:cubicBezTo>
                  <a:lnTo>
                    <a:pt x="179" y="72"/>
                  </a:lnTo>
                  <a:cubicBezTo>
                    <a:pt x="179" y="24"/>
                    <a:pt x="137" y="1"/>
                    <a:pt x="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41"/>
            <p:cNvSpPr/>
            <p:nvPr/>
          </p:nvSpPr>
          <p:spPr>
            <a:xfrm>
              <a:off x="4065075" y="2511675"/>
              <a:ext cx="5675" cy="9450"/>
            </a:xfrm>
            <a:custGeom>
              <a:avLst/>
              <a:gdLst/>
              <a:ahLst/>
              <a:cxnLst/>
              <a:rect l="l" t="t" r="r" b="b"/>
              <a:pathLst>
                <a:path w="227" h="378" extrusionOk="0">
                  <a:moveTo>
                    <a:pt x="142" y="0"/>
                  </a:moveTo>
                  <a:cubicBezTo>
                    <a:pt x="123" y="0"/>
                    <a:pt x="108" y="9"/>
                    <a:pt x="108" y="27"/>
                  </a:cubicBezTo>
                  <a:cubicBezTo>
                    <a:pt x="84" y="146"/>
                    <a:pt x="1" y="230"/>
                    <a:pt x="36" y="349"/>
                  </a:cubicBezTo>
                  <a:cubicBezTo>
                    <a:pt x="43" y="368"/>
                    <a:pt x="60" y="377"/>
                    <a:pt x="79" y="377"/>
                  </a:cubicBezTo>
                  <a:cubicBezTo>
                    <a:pt x="94" y="377"/>
                    <a:pt x="109" y="371"/>
                    <a:pt x="120" y="361"/>
                  </a:cubicBezTo>
                  <a:cubicBezTo>
                    <a:pt x="227" y="265"/>
                    <a:pt x="227" y="146"/>
                    <a:pt x="203" y="27"/>
                  </a:cubicBezTo>
                  <a:cubicBezTo>
                    <a:pt x="185" y="9"/>
                    <a:pt x="161" y="0"/>
                    <a:pt x="1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41"/>
            <p:cNvSpPr/>
            <p:nvPr/>
          </p:nvSpPr>
          <p:spPr>
            <a:xfrm>
              <a:off x="4049600" y="2515550"/>
              <a:ext cx="5825" cy="9375"/>
            </a:xfrm>
            <a:custGeom>
              <a:avLst/>
              <a:gdLst/>
              <a:ahLst/>
              <a:cxnLst/>
              <a:rect l="l" t="t" r="r" b="b"/>
              <a:pathLst>
                <a:path w="233" h="375" extrusionOk="0">
                  <a:moveTo>
                    <a:pt x="120" y="0"/>
                  </a:moveTo>
                  <a:cubicBezTo>
                    <a:pt x="63" y="0"/>
                    <a:pt x="6" y="33"/>
                    <a:pt x="12" y="98"/>
                  </a:cubicBezTo>
                  <a:lnTo>
                    <a:pt x="12" y="206"/>
                  </a:lnTo>
                  <a:cubicBezTo>
                    <a:pt x="1" y="253"/>
                    <a:pt x="1" y="277"/>
                    <a:pt x="1" y="325"/>
                  </a:cubicBezTo>
                  <a:cubicBezTo>
                    <a:pt x="1" y="345"/>
                    <a:pt x="27" y="375"/>
                    <a:pt x="50" y="375"/>
                  </a:cubicBezTo>
                  <a:cubicBezTo>
                    <a:pt x="53" y="375"/>
                    <a:pt x="57" y="374"/>
                    <a:pt x="60" y="372"/>
                  </a:cubicBezTo>
                  <a:cubicBezTo>
                    <a:pt x="191" y="337"/>
                    <a:pt x="227" y="218"/>
                    <a:pt x="227" y="98"/>
                  </a:cubicBezTo>
                  <a:cubicBezTo>
                    <a:pt x="233" y="33"/>
                    <a:pt x="176" y="0"/>
                    <a:pt x="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41"/>
            <p:cNvSpPr/>
            <p:nvPr/>
          </p:nvSpPr>
          <p:spPr>
            <a:xfrm>
              <a:off x="4034125" y="2504750"/>
              <a:ext cx="7275" cy="7025"/>
            </a:xfrm>
            <a:custGeom>
              <a:avLst/>
              <a:gdLst/>
              <a:ahLst/>
              <a:cxnLst/>
              <a:rect l="l" t="t" r="r" b="b"/>
              <a:pathLst>
                <a:path w="291" h="281" extrusionOk="0">
                  <a:moveTo>
                    <a:pt x="120" y="1"/>
                  </a:moveTo>
                  <a:cubicBezTo>
                    <a:pt x="89" y="1"/>
                    <a:pt x="58" y="16"/>
                    <a:pt x="36" y="54"/>
                  </a:cubicBezTo>
                  <a:cubicBezTo>
                    <a:pt x="12" y="114"/>
                    <a:pt x="0" y="173"/>
                    <a:pt x="0" y="233"/>
                  </a:cubicBezTo>
                  <a:cubicBezTo>
                    <a:pt x="0" y="269"/>
                    <a:pt x="24" y="280"/>
                    <a:pt x="60" y="280"/>
                  </a:cubicBezTo>
                  <a:cubicBezTo>
                    <a:pt x="131" y="280"/>
                    <a:pt x="155" y="221"/>
                    <a:pt x="203" y="185"/>
                  </a:cubicBezTo>
                  <a:cubicBezTo>
                    <a:pt x="290" y="115"/>
                    <a:pt x="205" y="1"/>
                    <a:pt x="1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41"/>
            <p:cNvSpPr/>
            <p:nvPr/>
          </p:nvSpPr>
          <p:spPr>
            <a:xfrm>
              <a:off x="4024300" y="2496350"/>
              <a:ext cx="4775" cy="9250"/>
            </a:xfrm>
            <a:custGeom>
              <a:avLst/>
              <a:gdLst/>
              <a:ahLst/>
              <a:cxnLst/>
              <a:rect l="l" t="t" r="r" b="b"/>
              <a:pathLst>
                <a:path w="191" h="370" extrusionOk="0">
                  <a:moveTo>
                    <a:pt x="91" y="0"/>
                  </a:moveTo>
                  <a:cubicBezTo>
                    <a:pt x="48" y="0"/>
                    <a:pt x="6" y="27"/>
                    <a:pt x="12" y="81"/>
                  </a:cubicBezTo>
                  <a:cubicBezTo>
                    <a:pt x="12" y="188"/>
                    <a:pt x="1" y="271"/>
                    <a:pt x="60" y="343"/>
                  </a:cubicBezTo>
                  <a:cubicBezTo>
                    <a:pt x="66" y="360"/>
                    <a:pt x="81" y="369"/>
                    <a:pt x="96" y="369"/>
                  </a:cubicBezTo>
                  <a:cubicBezTo>
                    <a:pt x="111" y="369"/>
                    <a:pt x="126" y="360"/>
                    <a:pt x="131" y="343"/>
                  </a:cubicBezTo>
                  <a:cubicBezTo>
                    <a:pt x="191" y="259"/>
                    <a:pt x="179" y="164"/>
                    <a:pt x="179" y="81"/>
                  </a:cubicBezTo>
                  <a:cubicBezTo>
                    <a:pt x="179" y="27"/>
                    <a:pt x="134" y="0"/>
                    <a:pt x="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41"/>
            <p:cNvSpPr/>
            <p:nvPr/>
          </p:nvSpPr>
          <p:spPr>
            <a:xfrm>
              <a:off x="4011200" y="2495300"/>
              <a:ext cx="19975" cy="22425"/>
            </a:xfrm>
            <a:custGeom>
              <a:avLst/>
              <a:gdLst/>
              <a:ahLst/>
              <a:cxnLst/>
              <a:rect l="l" t="t" r="r" b="b"/>
              <a:pathLst>
                <a:path w="799" h="897" extrusionOk="0">
                  <a:moveTo>
                    <a:pt x="600" y="0"/>
                  </a:moveTo>
                  <a:cubicBezTo>
                    <a:pt x="575" y="0"/>
                    <a:pt x="548" y="8"/>
                    <a:pt x="525" y="27"/>
                  </a:cubicBezTo>
                  <a:cubicBezTo>
                    <a:pt x="394" y="146"/>
                    <a:pt x="298" y="289"/>
                    <a:pt x="215" y="432"/>
                  </a:cubicBezTo>
                  <a:cubicBezTo>
                    <a:pt x="144" y="551"/>
                    <a:pt x="1" y="706"/>
                    <a:pt x="84" y="849"/>
                  </a:cubicBezTo>
                  <a:cubicBezTo>
                    <a:pt x="96" y="885"/>
                    <a:pt x="120" y="897"/>
                    <a:pt x="155" y="897"/>
                  </a:cubicBezTo>
                  <a:cubicBezTo>
                    <a:pt x="298" y="897"/>
                    <a:pt x="358" y="718"/>
                    <a:pt x="417" y="611"/>
                  </a:cubicBezTo>
                  <a:cubicBezTo>
                    <a:pt x="501" y="468"/>
                    <a:pt x="584" y="325"/>
                    <a:pt x="703" y="206"/>
                  </a:cubicBezTo>
                  <a:cubicBezTo>
                    <a:pt x="798" y="130"/>
                    <a:pt x="703" y="0"/>
                    <a:pt x="6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41"/>
            <p:cNvSpPr/>
            <p:nvPr/>
          </p:nvSpPr>
          <p:spPr>
            <a:xfrm>
              <a:off x="3929950" y="2501875"/>
              <a:ext cx="5075" cy="18775"/>
            </a:xfrm>
            <a:custGeom>
              <a:avLst/>
              <a:gdLst/>
              <a:ahLst/>
              <a:cxnLst/>
              <a:rect l="l" t="t" r="r" b="b"/>
              <a:pathLst>
                <a:path w="203" h="751" extrusionOk="0">
                  <a:moveTo>
                    <a:pt x="48" y="1"/>
                  </a:moveTo>
                  <a:cubicBezTo>
                    <a:pt x="24" y="1"/>
                    <a:pt x="0" y="13"/>
                    <a:pt x="0" y="38"/>
                  </a:cubicBezTo>
                  <a:cubicBezTo>
                    <a:pt x="0" y="157"/>
                    <a:pt x="0" y="288"/>
                    <a:pt x="24" y="407"/>
                  </a:cubicBezTo>
                  <a:cubicBezTo>
                    <a:pt x="36" y="526"/>
                    <a:pt x="60" y="645"/>
                    <a:pt x="131" y="741"/>
                  </a:cubicBezTo>
                  <a:cubicBezTo>
                    <a:pt x="138" y="747"/>
                    <a:pt x="146" y="750"/>
                    <a:pt x="155" y="750"/>
                  </a:cubicBezTo>
                  <a:cubicBezTo>
                    <a:pt x="178" y="750"/>
                    <a:pt x="203" y="731"/>
                    <a:pt x="203" y="705"/>
                  </a:cubicBezTo>
                  <a:cubicBezTo>
                    <a:pt x="203" y="598"/>
                    <a:pt x="155" y="503"/>
                    <a:pt x="143" y="395"/>
                  </a:cubicBezTo>
                  <a:cubicBezTo>
                    <a:pt x="119" y="276"/>
                    <a:pt x="95" y="145"/>
                    <a:pt x="95" y="26"/>
                  </a:cubicBezTo>
                  <a:cubicBezTo>
                    <a:pt x="90" y="10"/>
                    <a:pt x="69" y="1"/>
                    <a:pt x="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41"/>
            <p:cNvSpPr/>
            <p:nvPr/>
          </p:nvSpPr>
          <p:spPr>
            <a:xfrm>
              <a:off x="3932575" y="2502150"/>
              <a:ext cx="7800" cy="23850"/>
            </a:xfrm>
            <a:custGeom>
              <a:avLst/>
              <a:gdLst/>
              <a:ahLst/>
              <a:cxnLst/>
              <a:rect l="l" t="t" r="r" b="b"/>
              <a:pathLst>
                <a:path w="312" h="954" extrusionOk="0">
                  <a:moveTo>
                    <a:pt x="73" y="0"/>
                  </a:moveTo>
                  <a:cubicBezTo>
                    <a:pt x="35" y="0"/>
                    <a:pt x="0" y="31"/>
                    <a:pt x="14" y="87"/>
                  </a:cubicBezTo>
                  <a:cubicBezTo>
                    <a:pt x="38" y="253"/>
                    <a:pt x="74" y="396"/>
                    <a:pt x="86" y="563"/>
                  </a:cubicBezTo>
                  <a:cubicBezTo>
                    <a:pt x="98" y="682"/>
                    <a:pt x="86" y="813"/>
                    <a:pt x="157" y="920"/>
                  </a:cubicBezTo>
                  <a:cubicBezTo>
                    <a:pt x="173" y="942"/>
                    <a:pt x="196" y="953"/>
                    <a:pt x="218" y="953"/>
                  </a:cubicBezTo>
                  <a:cubicBezTo>
                    <a:pt x="245" y="953"/>
                    <a:pt x="270" y="936"/>
                    <a:pt x="276" y="896"/>
                  </a:cubicBezTo>
                  <a:cubicBezTo>
                    <a:pt x="312" y="765"/>
                    <a:pt x="264" y="634"/>
                    <a:pt x="241" y="515"/>
                  </a:cubicBezTo>
                  <a:cubicBezTo>
                    <a:pt x="217" y="349"/>
                    <a:pt x="169" y="206"/>
                    <a:pt x="145" y="51"/>
                  </a:cubicBezTo>
                  <a:cubicBezTo>
                    <a:pt x="130" y="16"/>
                    <a:pt x="101" y="0"/>
                    <a:pt x="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41"/>
            <p:cNvSpPr/>
            <p:nvPr/>
          </p:nvSpPr>
          <p:spPr>
            <a:xfrm>
              <a:off x="3936275" y="2504000"/>
              <a:ext cx="10650" cy="27350"/>
            </a:xfrm>
            <a:custGeom>
              <a:avLst/>
              <a:gdLst/>
              <a:ahLst/>
              <a:cxnLst/>
              <a:rect l="l" t="t" r="r" b="b"/>
              <a:pathLst>
                <a:path w="426" h="1094" extrusionOk="0">
                  <a:moveTo>
                    <a:pt x="125" y="0"/>
                  </a:moveTo>
                  <a:cubicBezTo>
                    <a:pt x="67" y="0"/>
                    <a:pt x="1" y="57"/>
                    <a:pt x="9" y="132"/>
                  </a:cubicBezTo>
                  <a:cubicBezTo>
                    <a:pt x="81" y="418"/>
                    <a:pt x="21" y="906"/>
                    <a:pt x="295" y="1084"/>
                  </a:cubicBezTo>
                  <a:cubicBezTo>
                    <a:pt x="301" y="1091"/>
                    <a:pt x="310" y="1094"/>
                    <a:pt x="320" y="1094"/>
                  </a:cubicBezTo>
                  <a:cubicBezTo>
                    <a:pt x="346" y="1094"/>
                    <a:pt x="378" y="1072"/>
                    <a:pt x="378" y="1037"/>
                  </a:cubicBezTo>
                  <a:cubicBezTo>
                    <a:pt x="426" y="894"/>
                    <a:pt x="366" y="715"/>
                    <a:pt x="343" y="549"/>
                  </a:cubicBezTo>
                  <a:cubicBezTo>
                    <a:pt x="307" y="370"/>
                    <a:pt x="259" y="203"/>
                    <a:pt x="188" y="37"/>
                  </a:cubicBezTo>
                  <a:cubicBezTo>
                    <a:pt x="173" y="11"/>
                    <a:pt x="150" y="0"/>
                    <a:pt x="1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41"/>
            <p:cNvSpPr/>
            <p:nvPr/>
          </p:nvSpPr>
          <p:spPr>
            <a:xfrm>
              <a:off x="3945125" y="2506450"/>
              <a:ext cx="10150" cy="34275"/>
            </a:xfrm>
            <a:custGeom>
              <a:avLst/>
              <a:gdLst/>
              <a:ahLst/>
              <a:cxnLst/>
              <a:rect l="l" t="t" r="r" b="b"/>
              <a:pathLst>
                <a:path w="406" h="1371" extrusionOk="0">
                  <a:moveTo>
                    <a:pt x="76" y="1"/>
                  </a:moveTo>
                  <a:cubicBezTo>
                    <a:pt x="42" y="1"/>
                    <a:pt x="0" y="30"/>
                    <a:pt x="0" y="81"/>
                  </a:cubicBezTo>
                  <a:cubicBezTo>
                    <a:pt x="0" y="331"/>
                    <a:pt x="12" y="582"/>
                    <a:pt x="24" y="832"/>
                  </a:cubicBezTo>
                  <a:cubicBezTo>
                    <a:pt x="48" y="1034"/>
                    <a:pt x="48" y="1236"/>
                    <a:pt x="203" y="1355"/>
                  </a:cubicBezTo>
                  <a:cubicBezTo>
                    <a:pt x="214" y="1366"/>
                    <a:pt x="227" y="1371"/>
                    <a:pt x="240" y="1371"/>
                  </a:cubicBezTo>
                  <a:cubicBezTo>
                    <a:pt x="270" y="1371"/>
                    <a:pt x="302" y="1348"/>
                    <a:pt x="310" y="1332"/>
                  </a:cubicBezTo>
                  <a:cubicBezTo>
                    <a:pt x="405" y="1153"/>
                    <a:pt x="322" y="915"/>
                    <a:pt x="298" y="712"/>
                  </a:cubicBezTo>
                  <a:cubicBezTo>
                    <a:pt x="262" y="474"/>
                    <a:pt x="239" y="260"/>
                    <a:pt x="120" y="34"/>
                  </a:cubicBezTo>
                  <a:cubicBezTo>
                    <a:pt x="115" y="11"/>
                    <a:pt x="97" y="1"/>
                    <a:pt x="7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41"/>
            <p:cNvSpPr/>
            <p:nvPr/>
          </p:nvSpPr>
          <p:spPr>
            <a:xfrm>
              <a:off x="3951675" y="2491950"/>
              <a:ext cx="6875" cy="21175"/>
            </a:xfrm>
            <a:custGeom>
              <a:avLst/>
              <a:gdLst/>
              <a:ahLst/>
              <a:cxnLst/>
              <a:rect l="l" t="t" r="r" b="b"/>
              <a:pathLst>
                <a:path w="275" h="847" extrusionOk="0">
                  <a:moveTo>
                    <a:pt x="98" y="0"/>
                  </a:moveTo>
                  <a:cubicBezTo>
                    <a:pt x="61" y="0"/>
                    <a:pt x="24" y="27"/>
                    <a:pt x="24" y="78"/>
                  </a:cubicBezTo>
                  <a:cubicBezTo>
                    <a:pt x="48" y="316"/>
                    <a:pt x="0" y="602"/>
                    <a:pt x="119" y="816"/>
                  </a:cubicBezTo>
                  <a:cubicBezTo>
                    <a:pt x="130" y="837"/>
                    <a:pt x="149" y="847"/>
                    <a:pt x="168" y="847"/>
                  </a:cubicBezTo>
                  <a:cubicBezTo>
                    <a:pt x="192" y="847"/>
                    <a:pt x="215" y="831"/>
                    <a:pt x="215" y="804"/>
                  </a:cubicBezTo>
                  <a:cubicBezTo>
                    <a:pt x="274" y="566"/>
                    <a:pt x="203" y="280"/>
                    <a:pt x="167" y="66"/>
                  </a:cubicBezTo>
                  <a:cubicBezTo>
                    <a:pt x="161" y="21"/>
                    <a:pt x="130" y="0"/>
                    <a:pt x="9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41"/>
            <p:cNvSpPr/>
            <p:nvPr/>
          </p:nvSpPr>
          <p:spPr>
            <a:xfrm>
              <a:off x="3955250" y="2490575"/>
              <a:ext cx="8950" cy="7800"/>
            </a:xfrm>
            <a:custGeom>
              <a:avLst/>
              <a:gdLst/>
              <a:ahLst/>
              <a:cxnLst/>
              <a:rect l="l" t="t" r="r" b="b"/>
              <a:pathLst>
                <a:path w="358" h="312" extrusionOk="0">
                  <a:moveTo>
                    <a:pt x="148" y="1"/>
                  </a:moveTo>
                  <a:cubicBezTo>
                    <a:pt x="72" y="1"/>
                    <a:pt x="0" y="85"/>
                    <a:pt x="72" y="181"/>
                  </a:cubicBezTo>
                  <a:cubicBezTo>
                    <a:pt x="131" y="252"/>
                    <a:pt x="191" y="300"/>
                    <a:pt x="274" y="312"/>
                  </a:cubicBezTo>
                  <a:cubicBezTo>
                    <a:pt x="298" y="312"/>
                    <a:pt x="310" y="312"/>
                    <a:pt x="322" y="276"/>
                  </a:cubicBezTo>
                  <a:cubicBezTo>
                    <a:pt x="357" y="181"/>
                    <a:pt x="274" y="145"/>
                    <a:pt x="250" y="74"/>
                  </a:cubicBezTo>
                  <a:cubicBezTo>
                    <a:pt x="226" y="22"/>
                    <a:pt x="187" y="1"/>
                    <a:pt x="1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41"/>
            <p:cNvSpPr/>
            <p:nvPr/>
          </p:nvSpPr>
          <p:spPr>
            <a:xfrm>
              <a:off x="4200800" y="2467500"/>
              <a:ext cx="9850" cy="29750"/>
            </a:xfrm>
            <a:custGeom>
              <a:avLst/>
              <a:gdLst/>
              <a:ahLst/>
              <a:cxnLst/>
              <a:rect l="l" t="t" r="r" b="b"/>
              <a:pathLst>
                <a:path w="394" h="1190" extrusionOk="0">
                  <a:moveTo>
                    <a:pt x="51" y="1"/>
                  </a:moveTo>
                  <a:cubicBezTo>
                    <a:pt x="24" y="1"/>
                    <a:pt x="1" y="19"/>
                    <a:pt x="1" y="56"/>
                  </a:cubicBezTo>
                  <a:cubicBezTo>
                    <a:pt x="1" y="413"/>
                    <a:pt x="1" y="830"/>
                    <a:pt x="144" y="1163"/>
                  </a:cubicBezTo>
                  <a:cubicBezTo>
                    <a:pt x="157" y="1181"/>
                    <a:pt x="176" y="1189"/>
                    <a:pt x="195" y="1189"/>
                  </a:cubicBezTo>
                  <a:cubicBezTo>
                    <a:pt x="225" y="1189"/>
                    <a:pt x="255" y="1169"/>
                    <a:pt x="263" y="1139"/>
                  </a:cubicBezTo>
                  <a:cubicBezTo>
                    <a:pt x="394" y="782"/>
                    <a:pt x="251" y="365"/>
                    <a:pt x="120" y="44"/>
                  </a:cubicBezTo>
                  <a:cubicBezTo>
                    <a:pt x="103" y="16"/>
                    <a:pt x="75" y="1"/>
                    <a:pt x="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41"/>
            <p:cNvSpPr/>
            <p:nvPr/>
          </p:nvSpPr>
          <p:spPr>
            <a:xfrm>
              <a:off x="4191575" y="2448950"/>
              <a:ext cx="12825" cy="50700"/>
            </a:xfrm>
            <a:custGeom>
              <a:avLst/>
              <a:gdLst/>
              <a:ahLst/>
              <a:cxnLst/>
              <a:rect l="l" t="t" r="r" b="b"/>
              <a:pathLst>
                <a:path w="513" h="2028" extrusionOk="0">
                  <a:moveTo>
                    <a:pt x="191" y="0"/>
                  </a:moveTo>
                  <a:cubicBezTo>
                    <a:pt x="191" y="0"/>
                    <a:pt x="156" y="0"/>
                    <a:pt x="156" y="12"/>
                  </a:cubicBezTo>
                  <a:cubicBezTo>
                    <a:pt x="1" y="619"/>
                    <a:pt x="168" y="1393"/>
                    <a:pt x="334" y="1989"/>
                  </a:cubicBezTo>
                  <a:cubicBezTo>
                    <a:pt x="340" y="2015"/>
                    <a:pt x="357" y="2028"/>
                    <a:pt x="377" y="2028"/>
                  </a:cubicBezTo>
                  <a:cubicBezTo>
                    <a:pt x="401" y="2028"/>
                    <a:pt x="428" y="2009"/>
                    <a:pt x="441" y="1977"/>
                  </a:cubicBezTo>
                  <a:cubicBezTo>
                    <a:pt x="513" y="1346"/>
                    <a:pt x="298" y="619"/>
                    <a:pt x="1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41"/>
            <p:cNvSpPr/>
            <p:nvPr/>
          </p:nvSpPr>
          <p:spPr>
            <a:xfrm>
              <a:off x="4183250" y="2433175"/>
              <a:ext cx="13125" cy="66400"/>
            </a:xfrm>
            <a:custGeom>
              <a:avLst/>
              <a:gdLst/>
              <a:ahLst/>
              <a:cxnLst/>
              <a:rect l="l" t="t" r="r" b="b"/>
              <a:pathLst>
                <a:path w="525" h="2656" extrusionOk="0">
                  <a:moveTo>
                    <a:pt x="109" y="0"/>
                  </a:moveTo>
                  <a:cubicBezTo>
                    <a:pt x="90" y="0"/>
                    <a:pt x="72" y="12"/>
                    <a:pt x="72" y="36"/>
                  </a:cubicBezTo>
                  <a:cubicBezTo>
                    <a:pt x="0" y="869"/>
                    <a:pt x="36" y="1822"/>
                    <a:pt x="250" y="2620"/>
                  </a:cubicBezTo>
                  <a:cubicBezTo>
                    <a:pt x="256" y="2643"/>
                    <a:pt x="274" y="2655"/>
                    <a:pt x="292" y="2655"/>
                  </a:cubicBezTo>
                  <a:cubicBezTo>
                    <a:pt x="310" y="2655"/>
                    <a:pt x="328" y="2643"/>
                    <a:pt x="334" y="2620"/>
                  </a:cubicBezTo>
                  <a:cubicBezTo>
                    <a:pt x="524" y="1786"/>
                    <a:pt x="203" y="869"/>
                    <a:pt x="155" y="36"/>
                  </a:cubicBezTo>
                  <a:cubicBezTo>
                    <a:pt x="149" y="12"/>
                    <a:pt x="128" y="0"/>
                    <a:pt x="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41"/>
            <p:cNvSpPr/>
            <p:nvPr/>
          </p:nvSpPr>
          <p:spPr>
            <a:xfrm>
              <a:off x="4170150" y="2436000"/>
              <a:ext cx="13425" cy="54500"/>
            </a:xfrm>
            <a:custGeom>
              <a:avLst/>
              <a:gdLst/>
              <a:ahLst/>
              <a:cxnLst/>
              <a:rect l="l" t="t" r="r" b="b"/>
              <a:pathLst>
                <a:path w="537" h="2180" extrusionOk="0">
                  <a:moveTo>
                    <a:pt x="237" y="0"/>
                  </a:moveTo>
                  <a:cubicBezTo>
                    <a:pt x="230" y="0"/>
                    <a:pt x="221" y="6"/>
                    <a:pt x="215" y="18"/>
                  </a:cubicBezTo>
                  <a:cubicBezTo>
                    <a:pt x="108" y="661"/>
                    <a:pt x="1" y="1495"/>
                    <a:pt x="191" y="2126"/>
                  </a:cubicBezTo>
                  <a:cubicBezTo>
                    <a:pt x="203" y="2161"/>
                    <a:pt x="233" y="2179"/>
                    <a:pt x="264" y="2179"/>
                  </a:cubicBezTo>
                  <a:cubicBezTo>
                    <a:pt x="295" y="2179"/>
                    <a:pt x="328" y="2161"/>
                    <a:pt x="346" y="2126"/>
                  </a:cubicBezTo>
                  <a:cubicBezTo>
                    <a:pt x="536" y="1495"/>
                    <a:pt x="370" y="649"/>
                    <a:pt x="251" y="18"/>
                  </a:cubicBezTo>
                  <a:cubicBezTo>
                    <a:pt x="251" y="6"/>
                    <a:pt x="245" y="0"/>
                    <a:pt x="2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41"/>
            <p:cNvSpPr/>
            <p:nvPr/>
          </p:nvSpPr>
          <p:spPr>
            <a:xfrm>
              <a:off x="4157950" y="2456300"/>
              <a:ext cx="7475" cy="28375"/>
            </a:xfrm>
            <a:custGeom>
              <a:avLst/>
              <a:gdLst/>
              <a:ahLst/>
              <a:cxnLst/>
              <a:rect l="l" t="t" r="r" b="b"/>
              <a:pathLst>
                <a:path w="299" h="1135" extrusionOk="0">
                  <a:moveTo>
                    <a:pt x="154" y="1"/>
                  </a:moveTo>
                  <a:cubicBezTo>
                    <a:pt x="102" y="1"/>
                    <a:pt x="48" y="34"/>
                    <a:pt x="48" y="99"/>
                  </a:cubicBezTo>
                  <a:cubicBezTo>
                    <a:pt x="48" y="278"/>
                    <a:pt x="24" y="480"/>
                    <a:pt x="24" y="659"/>
                  </a:cubicBezTo>
                  <a:cubicBezTo>
                    <a:pt x="24" y="802"/>
                    <a:pt x="0" y="968"/>
                    <a:pt x="84" y="1099"/>
                  </a:cubicBezTo>
                  <a:cubicBezTo>
                    <a:pt x="102" y="1123"/>
                    <a:pt x="125" y="1135"/>
                    <a:pt x="148" y="1135"/>
                  </a:cubicBezTo>
                  <a:cubicBezTo>
                    <a:pt x="170" y="1135"/>
                    <a:pt x="191" y="1123"/>
                    <a:pt x="203" y="1099"/>
                  </a:cubicBezTo>
                  <a:cubicBezTo>
                    <a:pt x="298" y="968"/>
                    <a:pt x="262" y="802"/>
                    <a:pt x="262" y="659"/>
                  </a:cubicBezTo>
                  <a:cubicBezTo>
                    <a:pt x="262" y="480"/>
                    <a:pt x="250" y="278"/>
                    <a:pt x="250" y="99"/>
                  </a:cubicBezTo>
                  <a:cubicBezTo>
                    <a:pt x="256" y="34"/>
                    <a:pt x="206" y="1"/>
                    <a:pt x="1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41"/>
            <p:cNvSpPr/>
            <p:nvPr/>
          </p:nvSpPr>
          <p:spPr>
            <a:xfrm>
              <a:off x="4150200" y="2476275"/>
              <a:ext cx="8900" cy="9225"/>
            </a:xfrm>
            <a:custGeom>
              <a:avLst/>
              <a:gdLst/>
              <a:ahLst/>
              <a:cxnLst/>
              <a:rect l="l" t="t" r="r" b="b"/>
              <a:pathLst>
                <a:path w="356" h="369" extrusionOk="0">
                  <a:moveTo>
                    <a:pt x="219" y="0"/>
                  </a:moveTo>
                  <a:cubicBezTo>
                    <a:pt x="194" y="0"/>
                    <a:pt x="168" y="12"/>
                    <a:pt x="144" y="38"/>
                  </a:cubicBezTo>
                  <a:cubicBezTo>
                    <a:pt x="96" y="74"/>
                    <a:pt x="60" y="122"/>
                    <a:pt x="25" y="181"/>
                  </a:cubicBezTo>
                  <a:cubicBezTo>
                    <a:pt x="1" y="253"/>
                    <a:pt x="25" y="300"/>
                    <a:pt x="72" y="360"/>
                  </a:cubicBezTo>
                  <a:cubicBezTo>
                    <a:pt x="78" y="366"/>
                    <a:pt x="93" y="369"/>
                    <a:pt x="108" y="369"/>
                  </a:cubicBezTo>
                  <a:cubicBezTo>
                    <a:pt x="123" y="369"/>
                    <a:pt x="138" y="366"/>
                    <a:pt x="144" y="360"/>
                  </a:cubicBezTo>
                  <a:cubicBezTo>
                    <a:pt x="203" y="300"/>
                    <a:pt x="239" y="241"/>
                    <a:pt x="275" y="181"/>
                  </a:cubicBezTo>
                  <a:cubicBezTo>
                    <a:pt x="355" y="101"/>
                    <a:pt x="295" y="0"/>
                    <a:pt x="2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41"/>
            <p:cNvSpPr/>
            <p:nvPr/>
          </p:nvSpPr>
          <p:spPr>
            <a:xfrm>
              <a:off x="4147825" y="2488225"/>
              <a:ext cx="925" cy="325"/>
            </a:xfrm>
            <a:custGeom>
              <a:avLst/>
              <a:gdLst/>
              <a:ahLst/>
              <a:cxnLst/>
              <a:rect l="l" t="t" r="r" b="b"/>
              <a:pathLst>
                <a:path w="37" h="13" extrusionOk="0">
                  <a:moveTo>
                    <a:pt x="13" y="1"/>
                  </a:moveTo>
                  <a:cubicBezTo>
                    <a:pt x="1" y="1"/>
                    <a:pt x="1" y="13"/>
                    <a:pt x="13" y="13"/>
                  </a:cubicBezTo>
                  <a:cubicBezTo>
                    <a:pt x="36" y="13"/>
                    <a:pt x="36" y="1"/>
                    <a:pt x="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41"/>
            <p:cNvSpPr/>
            <p:nvPr/>
          </p:nvSpPr>
          <p:spPr>
            <a:xfrm>
              <a:off x="4195750" y="2486650"/>
              <a:ext cx="8050" cy="21775"/>
            </a:xfrm>
            <a:custGeom>
              <a:avLst/>
              <a:gdLst/>
              <a:ahLst/>
              <a:cxnLst/>
              <a:rect l="l" t="t" r="r" b="b"/>
              <a:pathLst>
                <a:path w="322" h="871" extrusionOk="0">
                  <a:moveTo>
                    <a:pt x="55" y="1"/>
                  </a:moveTo>
                  <a:cubicBezTo>
                    <a:pt x="29" y="1"/>
                    <a:pt x="1" y="12"/>
                    <a:pt x="1" y="40"/>
                  </a:cubicBezTo>
                  <a:cubicBezTo>
                    <a:pt x="1" y="183"/>
                    <a:pt x="24" y="338"/>
                    <a:pt x="48" y="481"/>
                  </a:cubicBezTo>
                  <a:cubicBezTo>
                    <a:pt x="84" y="600"/>
                    <a:pt x="96" y="766"/>
                    <a:pt x="179" y="850"/>
                  </a:cubicBezTo>
                  <a:cubicBezTo>
                    <a:pt x="193" y="864"/>
                    <a:pt x="211" y="870"/>
                    <a:pt x="228" y="870"/>
                  </a:cubicBezTo>
                  <a:cubicBezTo>
                    <a:pt x="254" y="870"/>
                    <a:pt x="279" y="855"/>
                    <a:pt x="286" y="826"/>
                  </a:cubicBezTo>
                  <a:cubicBezTo>
                    <a:pt x="322" y="707"/>
                    <a:pt x="239" y="600"/>
                    <a:pt x="215" y="481"/>
                  </a:cubicBezTo>
                  <a:cubicBezTo>
                    <a:pt x="155" y="338"/>
                    <a:pt x="108" y="183"/>
                    <a:pt x="96" y="16"/>
                  </a:cubicBezTo>
                  <a:cubicBezTo>
                    <a:pt x="91" y="6"/>
                    <a:pt x="74" y="1"/>
                    <a:pt x="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41"/>
            <p:cNvSpPr/>
            <p:nvPr/>
          </p:nvSpPr>
          <p:spPr>
            <a:xfrm>
              <a:off x="4196450" y="2477025"/>
              <a:ext cx="10925" cy="34000"/>
            </a:xfrm>
            <a:custGeom>
              <a:avLst/>
              <a:gdLst/>
              <a:ahLst/>
              <a:cxnLst/>
              <a:rect l="l" t="t" r="r" b="b"/>
              <a:pathLst>
                <a:path w="437" h="1360" extrusionOk="0">
                  <a:moveTo>
                    <a:pt x="80" y="0"/>
                  </a:moveTo>
                  <a:cubicBezTo>
                    <a:pt x="41" y="0"/>
                    <a:pt x="1" y="39"/>
                    <a:pt x="8" y="92"/>
                  </a:cubicBezTo>
                  <a:cubicBezTo>
                    <a:pt x="151" y="485"/>
                    <a:pt x="80" y="925"/>
                    <a:pt x="234" y="1318"/>
                  </a:cubicBezTo>
                  <a:cubicBezTo>
                    <a:pt x="241" y="1339"/>
                    <a:pt x="272" y="1359"/>
                    <a:pt x="301" y="1359"/>
                  </a:cubicBezTo>
                  <a:cubicBezTo>
                    <a:pt x="323" y="1359"/>
                    <a:pt x="343" y="1348"/>
                    <a:pt x="354" y="1318"/>
                  </a:cubicBezTo>
                  <a:cubicBezTo>
                    <a:pt x="437" y="901"/>
                    <a:pt x="318" y="401"/>
                    <a:pt x="139" y="44"/>
                  </a:cubicBezTo>
                  <a:cubicBezTo>
                    <a:pt x="126" y="13"/>
                    <a:pt x="103" y="0"/>
                    <a:pt x="8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41"/>
            <p:cNvSpPr/>
            <p:nvPr/>
          </p:nvSpPr>
          <p:spPr>
            <a:xfrm>
              <a:off x="4204675" y="2488625"/>
              <a:ext cx="14325" cy="28050"/>
            </a:xfrm>
            <a:custGeom>
              <a:avLst/>
              <a:gdLst/>
              <a:ahLst/>
              <a:cxnLst/>
              <a:rect l="l" t="t" r="r" b="b"/>
              <a:pathLst>
                <a:path w="573" h="1122" extrusionOk="0">
                  <a:moveTo>
                    <a:pt x="172" y="0"/>
                  </a:moveTo>
                  <a:cubicBezTo>
                    <a:pt x="88" y="0"/>
                    <a:pt x="1" y="69"/>
                    <a:pt x="36" y="175"/>
                  </a:cubicBezTo>
                  <a:cubicBezTo>
                    <a:pt x="96" y="330"/>
                    <a:pt x="144" y="497"/>
                    <a:pt x="167" y="640"/>
                  </a:cubicBezTo>
                  <a:cubicBezTo>
                    <a:pt x="203" y="794"/>
                    <a:pt x="215" y="949"/>
                    <a:pt x="298" y="1068"/>
                  </a:cubicBezTo>
                  <a:cubicBezTo>
                    <a:pt x="319" y="1105"/>
                    <a:pt x="350" y="1121"/>
                    <a:pt x="379" y="1121"/>
                  </a:cubicBezTo>
                  <a:cubicBezTo>
                    <a:pt x="416" y="1121"/>
                    <a:pt x="452" y="1096"/>
                    <a:pt x="465" y="1056"/>
                  </a:cubicBezTo>
                  <a:cubicBezTo>
                    <a:pt x="572" y="759"/>
                    <a:pt x="406" y="366"/>
                    <a:pt x="298" y="104"/>
                  </a:cubicBezTo>
                  <a:cubicBezTo>
                    <a:pt x="284" y="32"/>
                    <a:pt x="229" y="0"/>
                    <a:pt x="1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41"/>
            <p:cNvSpPr/>
            <p:nvPr/>
          </p:nvSpPr>
          <p:spPr>
            <a:xfrm>
              <a:off x="4221175" y="2512575"/>
              <a:ext cx="8025" cy="13950"/>
            </a:xfrm>
            <a:custGeom>
              <a:avLst/>
              <a:gdLst/>
              <a:ahLst/>
              <a:cxnLst/>
              <a:rect l="l" t="t" r="r" b="b"/>
              <a:pathLst>
                <a:path w="321" h="558" extrusionOk="0">
                  <a:moveTo>
                    <a:pt x="93" y="0"/>
                  </a:moveTo>
                  <a:cubicBezTo>
                    <a:pt x="47" y="0"/>
                    <a:pt x="1" y="38"/>
                    <a:pt x="7" y="98"/>
                  </a:cubicBezTo>
                  <a:cubicBezTo>
                    <a:pt x="31" y="170"/>
                    <a:pt x="55" y="265"/>
                    <a:pt x="103" y="337"/>
                  </a:cubicBezTo>
                  <a:cubicBezTo>
                    <a:pt x="150" y="432"/>
                    <a:pt x="174" y="467"/>
                    <a:pt x="246" y="551"/>
                  </a:cubicBezTo>
                  <a:cubicBezTo>
                    <a:pt x="254" y="555"/>
                    <a:pt x="265" y="557"/>
                    <a:pt x="277" y="557"/>
                  </a:cubicBezTo>
                  <a:cubicBezTo>
                    <a:pt x="300" y="557"/>
                    <a:pt x="321" y="547"/>
                    <a:pt x="305" y="515"/>
                  </a:cubicBezTo>
                  <a:cubicBezTo>
                    <a:pt x="293" y="444"/>
                    <a:pt x="293" y="384"/>
                    <a:pt x="269" y="313"/>
                  </a:cubicBezTo>
                  <a:cubicBezTo>
                    <a:pt x="234" y="229"/>
                    <a:pt x="210" y="146"/>
                    <a:pt x="174" y="75"/>
                  </a:cubicBezTo>
                  <a:cubicBezTo>
                    <a:pt x="164" y="23"/>
                    <a:pt x="129" y="0"/>
                    <a:pt x="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41"/>
            <p:cNvSpPr/>
            <p:nvPr/>
          </p:nvSpPr>
          <p:spPr>
            <a:xfrm>
              <a:off x="4234000" y="2521000"/>
              <a:ext cx="7625" cy="14500"/>
            </a:xfrm>
            <a:custGeom>
              <a:avLst/>
              <a:gdLst/>
              <a:ahLst/>
              <a:cxnLst/>
              <a:rect l="l" t="t" r="r" b="b"/>
              <a:pathLst>
                <a:path w="305" h="580" extrusionOk="0">
                  <a:moveTo>
                    <a:pt x="135" y="1"/>
                  </a:moveTo>
                  <a:cubicBezTo>
                    <a:pt x="74" y="1"/>
                    <a:pt x="1" y="72"/>
                    <a:pt x="42" y="154"/>
                  </a:cubicBezTo>
                  <a:cubicBezTo>
                    <a:pt x="66" y="226"/>
                    <a:pt x="78" y="309"/>
                    <a:pt x="102" y="392"/>
                  </a:cubicBezTo>
                  <a:cubicBezTo>
                    <a:pt x="102" y="464"/>
                    <a:pt x="102" y="523"/>
                    <a:pt x="161" y="571"/>
                  </a:cubicBezTo>
                  <a:cubicBezTo>
                    <a:pt x="173" y="577"/>
                    <a:pt x="188" y="580"/>
                    <a:pt x="201" y="580"/>
                  </a:cubicBezTo>
                  <a:cubicBezTo>
                    <a:pt x="215" y="580"/>
                    <a:pt x="227" y="577"/>
                    <a:pt x="233" y="571"/>
                  </a:cubicBezTo>
                  <a:cubicBezTo>
                    <a:pt x="304" y="511"/>
                    <a:pt x="292" y="416"/>
                    <a:pt x="280" y="333"/>
                  </a:cubicBezTo>
                  <a:cubicBezTo>
                    <a:pt x="256" y="226"/>
                    <a:pt x="245" y="130"/>
                    <a:pt x="197" y="47"/>
                  </a:cubicBezTo>
                  <a:cubicBezTo>
                    <a:pt x="186" y="14"/>
                    <a:pt x="162" y="1"/>
                    <a:pt x="1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41"/>
            <p:cNvSpPr/>
            <p:nvPr/>
          </p:nvSpPr>
          <p:spPr>
            <a:xfrm>
              <a:off x="4243075" y="2533175"/>
              <a:ext cx="325" cy="625"/>
            </a:xfrm>
            <a:custGeom>
              <a:avLst/>
              <a:gdLst/>
              <a:ahLst/>
              <a:cxnLst/>
              <a:rect l="l" t="t" r="r" b="b"/>
              <a:pathLst>
                <a:path w="13" h="25" extrusionOk="0">
                  <a:moveTo>
                    <a:pt x="1" y="1"/>
                  </a:moveTo>
                  <a:lnTo>
                    <a:pt x="1" y="24"/>
                  </a:lnTo>
                  <a:cubicBezTo>
                    <a:pt x="13" y="24"/>
                    <a:pt x="13" y="1"/>
                    <a:pt x="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41"/>
            <p:cNvSpPr/>
            <p:nvPr/>
          </p:nvSpPr>
          <p:spPr>
            <a:xfrm>
              <a:off x="4421675" y="2342450"/>
              <a:ext cx="6275" cy="22250"/>
            </a:xfrm>
            <a:custGeom>
              <a:avLst/>
              <a:gdLst/>
              <a:ahLst/>
              <a:cxnLst/>
              <a:rect l="l" t="t" r="r" b="b"/>
              <a:pathLst>
                <a:path w="251" h="890" extrusionOk="0">
                  <a:moveTo>
                    <a:pt x="82" y="1"/>
                  </a:moveTo>
                  <a:cubicBezTo>
                    <a:pt x="40" y="1"/>
                    <a:pt x="0" y="24"/>
                    <a:pt x="0" y="69"/>
                  </a:cubicBezTo>
                  <a:cubicBezTo>
                    <a:pt x="0" y="224"/>
                    <a:pt x="12" y="355"/>
                    <a:pt x="36" y="510"/>
                  </a:cubicBezTo>
                  <a:cubicBezTo>
                    <a:pt x="48" y="629"/>
                    <a:pt x="48" y="748"/>
                    <a:pt x="108" y="855"/>
                  </a:cubicBezTo>
                  <a:cubicBezTo>
                    <a:pt x="119" y="878"/>
                    <a:pt x="143" y="889"/>
                    <a:pt x="167" y="889"/>
                  </a:cubicBezTo>
                  <a:cubicBezTo>
                    <a:pt x="194" y="889"/>
                    <a:pt x="220" y="875"/>
                    <a:pt x="227" y="843"/>
                  </a:cubicBezTo>
                  <a:cubicBezTo>
                    <a:pt x="250" y="724"/>
                    <a:pt x="227" y="605"/>
                    <a:pt x="215" y="486"/>
                  </a:cubicBezTo>
                  <a:cubicBezTo>
                    <a:pt x="191" y="355"/>
                    <a:pt x="179" y="224"/>
                    <a:pt x="179" y="93"/>
                  </a:cubicBezTo>
                  <a:cubicBezTo>
                    <a:pt x="179" y="30"/>
                    <a:pt x="129" y="1"/>
                    <a:pt x="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41"/>
            <p:cNvSpPr/>
            <p:nvPr/>
          </p:nvSpPr>
          <p:spPr>
            <a:xfrm>
              <a:off x="4428175" y="2338975"/>
              <a:ext cx="12575" cy="52025"/>
            </a:xfrm>
            <a:custGeom>
              <a:avLst/>
              <a:gdLst/>
              <a:ahLst/>
              <a:cxnLst/>
              <a:rect l="l" t="t" r="r" b="b"/>
              <a:pathLst>
                <a:path w="503" h="2081" extrusionOk="0">
                  <a:moveTo>
                    <a:pt x="94" y="0"/>
                  </a:moveTo>
                  <a:cubicBezTo>
                    <a:pt x="48" y="0"/>
                    <a:pt x="1" y="54"/>
                    <a:pt x="26" y="113"/>
                  </a:cubicBezTo>
                  <a:cubicBezTo>
                    <a:pt x="169" y="446"/>
                    <a:pt x="133" y="851"/>
                    <a:pt x="145" y="1208"/>
                  </a:cubicBezTo>
                  <a:cubicBezTo>
                    <a:pt x="145" y="1458"/>
                    <a:pt x="86" y="1816"/>
                    <a:pt x="229" y="2042"/>
                  </a:cubicBezTo>
                  <a:cubicBezTo>
                    <a:pt x="250" y="2069"/>
                    <a:pt x="279" y="2081"/>
                    <a:pt x="306" y="2081"/>
                  </a:cubicBezTo>
                  <a:cubicBezTo>
                    <a:pt x="339" y="2081"/>
                    <a:pt x="370" y="2063"/>
                    <a:pt x="383" y="2030"/>
                  </a:cubicBezTo>
                  <a:cubicBezTo>
                    <a:pt x="502" y="1732"/>
                    <a:pt x="407" y="1256"/>
                    <a:pt x="383" y="923"/>
                  </a:cubicBezTo>
                  <a:cubicBezTo>
                    <a:pt x="359" y="613"/>
                    <a:pt x="300" y="303"/>
                    <a:pt x="145" y="30"/>
                  </a:cubicBezTo>
                  <a:cubicBezTo>
                    <a:pt x="131" y="9"/>
                    <a:pt x="113" y="0"/>
                    <a:pt x="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41"/>
            <p:cNvSpPr/>
            <p:nvPr/>
          </p:nvSpPr>
          <p:spPr>
            <a:xfrm>
              <a:off x="4435625" y="2347275"/>
              <a:ext cx="12275" cy="56075"/>
            </a:xfrm>
            <a:custGeom>
              <a:avLst/>
              <a:gdLst/>
              <a:ahLst/>
              <a:cxnLst/>
              <a:rect l="l" t="t" r="r" b="b"/>
              <a:pathLst>
                <a:path w="491" h="2243" extrusionOk="0">
                  <a:moveTo>
                    <a:pt x="31" y="1"/>
                  </a:moveTo>
                  <a:cubicBezTo>
                    <a:pt x="13" y="1"/>
                    <a:pt x="0" y="16"/>
                    <a:pt x="14" y="43"/>
                  </a:cubicBezTo>
                  <a:cubicBezTo>
                    <a:pt x="73" y="448"/>
                    <a:pt x="97" y="853"/>
                    <a:pt x="109" y="1245"/>
                  </a:cubicBezTo>
                  <a:cubicBezTo>
                    <a:pt x="133" y="1567"/>
                    <a:pt x="97" y="1888"/>
                    <a:pt x="192" y="2198"/>
                  </a:cubicBezTo>
                  <a:cubicBezTo>
                    <a:pt x="198" y="2228"/>
                    <a:pt x="222" y="2243"/>
                    <a:pt x="248" y="2243"/>
                  </a:cubicBezTo>
                  <a:cubicBezTo>
                    <a:pt x="273" y="2243"/>
                    <a:pt x="300" y="2228"/>
                    <a:pt x="312" y="2198"/>
                  </a:cubicBezTo>
                  <a:cubicBezTo>
                    <a:pt x="490" y="1543"/>
                    <a:pt x="228" y="674"/>
                    <a:pt x="73" y="31"/>
                  </a:cubicBezTo>
                  <a:cubicBezTo>
                    <a:pt x="63" y="10"/>
                    <a:pt x="46" y="1"/>
                    <a:pt x="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41"/>
            <p:cNvSpPr/>
            <p:nvPr/>
          </p:nvSpPr>
          <p:spPr>
            <a:xfrm>
              <a:off x="4442500" y="2347750"/>
              <a:ext cx="10450" cy="46875"/>
            </a:xfrm>
            <a:custGeom>
              <a:avLst/>
              <a:gdLst/>
              <a:ahLst/>
              <a:cxnLst/>
              <a:rect l="l" t="t" r="r" b="b"/>
              <a:pathLst>
                <a:path w="418" h="1875" extrusionOk="0">
                  <a:moveTo>
                    <a:pt x="37" y="0"/>
                  </a:moveTo>
                  <a:cubicBezTo>
                    <a:pt x="13" y="0"/>
                    <a:pt x="1" y="0"/>
                    <a:pt x="1" y="12"/>
                  </a:cubicBezTo>
                  <a:cubicBezTo>
                    <a:pt x="108" y="333"/>
                    <a:pt x="108" y="714"/>
                    <a:pt x="120" y="1072"/>
                  </a:cubicBezTo>
                  <a:cubicBezTo>
                    <a:pt x="120" y="1322"/>
                    <a:pt x="84" y="1631"/>
                    <a:pt x="227" y="1857"/>
                  </a:cubicBezTo>
                  <a:cubicBezTo>
                    <a:pt x="238" y="1868"/>
                    <a:pt x="253" y="1874"/>
                    <a:pt x="268" y="1874"/>
                  </a:cubicBezTo>
                  <a:cubicBezTo>
                    <a:pt x="286" y="1874"/>
                    <a:pt x="304" y="1865"/>
                    <a:pt x="310" y="1846"/>
                  </a:cubicBezTo>
                  <a:cubicBezTo>
                    <a:pt x="418" y="1548"/>
                    <a:pt x="322" y="1143"/>
                    <a:pt x="298" y="834"/>
                  </a:cubicBezTo>
                  <a:cubicBezTo>
                    <a:pt x="275" y="536"/>
                    <a:pt x="179" y="250"/>
                    <a:pt x="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41"/>
            <p:cNvSpPr/>
            <p:nvPr/>
          </p:nvSpPr>
          <p:spPr>
            <a:xfrm>
              <a:off x="4451425" y="2359725"/>
              <a:ext cx="12825" cy="24800"/>
            </a:xfrm>
            <a:custGeom>
              <a:avLst/>
              <a:gdLst/>
              <a:ahLst/>
              <a:cxnLst/>
              <a:rect l="l" t="t" r="r" b="b"/>
              <a:pathLst>
                <a:path w="513" h="992" extrusionOk="0">
                  <a:moveTo>
                    <a:pt x="5" y="0"/>
                  </a:moveTo>
                  <a:cubicBezTo>
                    <a:pt x="4" y="0"/>
                    <a:pt x="1" y="3"/>
                    <a:pt x="1" y="9"/>
                  </a:cubicBezTo>
                  <a:cubicBezTo>
                    <a:pt x="7" y="3"/>
                    <a:pt x="7" y="0"/>
                    <a:pt x="5" y="0"/>
                  </a:cubicBezTo>
                  <a:close/>
                  <a:moveTo>
                    <a:pt x="1" y="9"/>
                  </a:moveTo>
                  <a:cubicBezTo>
                    <a:pt x="96" y="176"/>
                    <a:pt x="168" y="366"/>
                    <a:pt x="215" y="545"/>
                  </a:cubicBezTo>
                  <a:cubicBezTo>
                    <a:pt x="251" y="676"/>
                    <a:pt x="275" y="855"/>
                    <a:pt x="370" y="974"/>
                  </a:cubicBezTo>
                  <a:cubicBezTo>
                    <a:pt x="383" y="987"/>
                    <a:pt x="398" y="992"/>
                    <a:pt x="412" y="992"/>
                  </a:cubicBezTo>
                  <a:cubicBezTo>
                    <a:pt x="436" y="992"/>
                    <a:pt x="458" y="977"/>
                    <a:pt x="465" y="962"/>
                  </a:cubicBezTo>
                  <a:cubicBezTo>
                    <a:pt x="513" y="795"/>
                    <a:pt x="406" y="569"/>
                    <a:pt x="346" y="426"/>
                  </a:cubicBezTo>
                  <a:cubicBezTo>
                    <a:pt x="275" y="235"/>
                    <a:pt x="180" y="93"/>
                    <a:pt x="1" y="9"/>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41"/>
            <p:cNvSpPr/>
            <p:nvPr/>
          </p:nvSpPr>
          <p:spPr>
            <a:xfrm>
              <a:off x="4463975" y="2377275"/>
              <a:ext cx="8925" cy="8050"/>
            </a:xfrm>
            <a:custGeom>
              <a:avLst/>
              <a:gdLst/>
              <a:ahLst/>
              <a:cxnLst/>
              <a:rect l="l" t="t" r="r" b="b"/>
              <a:pathLst>
                <a:path w="357" h="322" extrusionOk="0">
                  <a:moveTo>
                    <a:pt x="127" y="0"/>
                  </a:moveTo>
                  <a:cubicBezTo>
                    <a:pt x="51" y="0"/>
                    <a:pt x="0" y="112"/>
                    <a:pt x="82" y="153"/>
                  </a:cubicBezTo>
                  <a:cubicBezTo>
                    <a:pt x="142" y="188"/>
                    <a:pt x="142" y="260"/>
                    <a:pt x="190" y="307"/>
                  </a:cubicBezTo>
                  <a:cubicBezTo>
                    <a:pt x="203" y="314"/>
                    <a:pt x="221" y="321"/>
                    <a:pt x="238" y="321"/>
                  </a:cubicBezTo>
                  <a:cubicBezTo>
                    <a:pt x="251" y="321"/>
                    <a:pt x="263" y="317"/>
                    <a:pt x="273" y="307"/>
                  </a:cubicBezTo>
                  <a:cubicBezTo>
                    <a:pt x="356" y="200"/>
                    <a:pt x="261" y="57"/>
                    <a:pt x="166" y="10"/>
                  </a:cubicBezTo>
                  <a:cubicBezTo>
                    <a:pt x="152" y="3"/>
                    <a:pt x="139" y="0"/>
                    <a:pt x="1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41"/>
            <p:cNvSpPr/>
            <p:nvPr/>
          </p:nvSpPr>
          <p:spPr>
            <a:xfrm>
              <a:off x="4445200" y="2406600"/>
              <a:ext cx="9250" cy="7750"/>
            </a:xfrm>
            <a:custGeom>
              <a:avLst/>
              <a:gdLst/>
              <a:ahLst/>
              <a:cxnLst/>
              <a:rect l="l" t="t" r="r" b="b"/>
              <a:pathLst>
                <a:path w="370" h="310" extrusionOk="0">
                  <a:moveTo>
                    <a:pt x="211" y="0"/>
                  </a:moveTo>
                  <a:cubicBezTo>
                    <a:pt x="106" y="0"/>
                    <a:pt x="0" y="129"/>
                    <a:pt x="107" y="218"/>
                  </a:cubicBezTo>
                  <a:cubicBezTo>
                    <a:pt x="119" y="230"/>
                    <a:pt x="131" y="265"/>
                    <a:pt x="143" y="277"/>
                  </a:cubicBezTo>
                  <a:cubicBezTo>
                    <a:pt x="168" y="298"/>
                    <a:pt x="198" y="310"/>
                    <a:pt x="227" y="310"/>
                  </a:cubicBezTo>
                  <a:cubicBezTo>
                    <a:pt x="265" y="310"/>
                    <a:pt x="301" y="289"/>
                    <a:pt x="321" y="242"/>
                  </a:cubicBezTo>
                  <a:cubicBezTo>
                    <a:pt x="369" y="182"/>
                    <a:pt x="345" y="111"/>
                    <a:pt x="310" y="51"/>
                  </a:cubicBezTo>
                  <a:cubicBezTo>
                    <a:pt x="282" y="15"/>
                    <a:pt x="247" y="0"/>
                    <a:pt x="2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41"/>
            <p:cNvSpPr/>
            <p:nvPr/>
          </p:nvSpPr>
          <p:spPr>
            <a:xfrm>
              <a:off x="4447350" y="2407550"/>
              <a:ext cx="16325" cy="9275"/>
            </a:xfrm>
            <a:custGeom>
              <a:avLst/>
              <a:gdLst/>
              <a:ahLst/>
              <a:cxnLst/>
              <a:rect l="l" t="t" r="r" b="b"/>
              <a:pathLst>
                <a:path w="653" h="371" extrusionOk="0">
                  <a:moveTo>
                    <a:pt x="214" y="0"/>
                  </a:moveTo>
                  <a:cubicBezTo>
                    <a:pt x="175" y="0"/>
                    <a:pt x="134" y="4"/>
                    <a:pt x="93" y="13"/>
                  </a:cubicBezTo>
                  <a:cubicBezTo>
                    <a:pt x="1" y="25"/>
                    <a:pt x="20" y="169"/>
                    <a:pt x="95" y="169"/>
                  </a:cubicBezTo>
                  <a:cubicBezTo>
                    <a:pt x="98" y="169"/>
                    <a:pt x="101" y="168"/>
                    <a:pt x="104" y="168"/>
                  </a:cubicBezTo>
                  <a:cubicBezTo>
                    <a:pt x="135" y="164"/>
                    <a:pt x="165" y="161"/>
                    <a:pt x="193" y="161"/>
                  </a:cubicBezTo>
                  <a:cubicBezTo>
                    <a:pt x="314" y="161"/>
                    <a:pt x="406" y="206"/>
                    <a:pt x="474" y="323"/>
                  </a:cubicBezTo>
                  <a:cubicBezTo>
                    <a:pt x="509" y="370"/>
                    <a:pt x="533" y="370"/>
                    <a:pt x="581" y="370"/>
                  </a:cubicBezTo>
                  <a:cubicBezTo>
                    <a:pt x="616" y="370"/>
                    <a:pt x="628" y="358"/>
                    <a:pt x="640" y="323"/>
                  </a:cubicBezTo>
                  <a:cubicBezTo>
                    <a:pt x="652" y="299"/>
                    <a:pt x="652" y="251"/>
                    <a:pt x="640" y="239"/>
                  </a:cubicBezTo>
                  <a:cubicBezTo>
                    <a:pt x="533" y="84"/>
                    <a:pt x="387" y="0"/>
                    <a:pt x="21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41"/>
            <p:cNvSpPr/>
            <p:nvPr/>
          </p:nvSpPr>
          <p:spPr>
            <a:xfrm>
              <a:off x="4463650" y="2408325"/>
              <a:ext cx="5675" cy="15000"/>
            </a:xfrm>
            <a:custGeom>
              <a:avLst/>
              <a:gdLst/>
              <a:ahLst/>
              <a:cxnLst/>
              <a:rect l="l" t="t" r="r" b="b"/>
              <a:pathLst>
                <a:path w="227" h="600" extrusionOk="0">
                  <a:moveTo>
                    <a:pt x="54" y="0"/>
                  </a:moveTo>
                  <a:cubicBezTo>
                    <a:pt x="27" y="0"/>
                    <a:pt x="0" y="18"/>
                    <a:pt x="0" y="54"/>
                  </a:cubicBezTo>
                  <a:cubicBezTo>
                    <a:pt x="0" y="161"/>
                    <a:pt x="0" y="256"/>
                    <a:pt x="36" y="351"/>
                  </a:cubicBezTo>
                  <a:cubicBezTo>
                    <a:pt x="48" y="446"/>
                    <a:pt x="60" y="554"/>
                    <a:pt x="143" y="589"/>
                  </a:cubicBezTo>
                  <a:cubicBezTo>
                    <a:pt x="150" y="596"/>
                    <a:pt x="158" y="599"/>
                    <a:pt x="166" y="599"/>
                  </a:cubicBezTo>
                  <a:cubicBezTo>
                    <a:pt x="185" y="599"/>
                    <a:pt x="203" y="582"/>
                    <a:pt x="203" y="566"/>
                  </a:cubicBezTo>
                  <a:cubicBezTo>
                    <a:pt x="226" y="494"/>
                    <a:pt x="167" y="411"/>
                    <a:pt x="155" y="339"/>
                  </a:cubicBezTo>
                  <a:cubicBezTo>
                    <a:pt x="119" y="256"/>
                    <a:pt x="107" y="149"/>
                    <a:pt x="107" y="54"/>
                  </a:cubicBezTo>
                  <a:cubicBezTo>
                    <a:pt x="107" y="18"/>
                    <a:pt x="81" y="0"/>
                    <a:pt x="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41"/>
            <p:cNvSpPr/>
            <p:nvPr/>
          </p:nvSpPr>
          <p:spPr>
            <a:xfrm>
              <a:off x="4468450" y="2404325"/>
              <a:ext cx="8600" cy="19725"/>
            </a:xfrm>
            <a:custGeom>
              <a:avLst/>
              <a:gdLst/>
              <a:ahLst/>
              <a:cxnLst/>
              <a:rect l="l" t="t" r="r" b="b"/>
              <a:pathLst>
                <a:path w="344" h="789" extrusionOk="0">
                  <a:moveTo>
                    <a:pt x="92" y="0"/>
                  </a:moveTo>
                  <a:cubicBezTo>
                    <a:pt x="46" y="0"/>
                    <a:pt x="1" y="36"/>
                    <a:pt x="22" y="95"/>
                  </a:cubicBezTo>
                  <a:cubicBezTo>
                    <a:pt x="46" y="214"/>
                    <a:pt x="82" y="356"/>
                    <a:pt x="94" y="476"/>
                  </a:cubicBezTo>
                  <a:cubicBezTo>
                    <a:pt x="106" y="595"/>
                    <a:pt x="106" y="678"/>
                    <a:pt x="177" y="773"/>
                  </a:cubicBezTo>
                  <a:cubicBezTo>
                    <a:pt x="192" y="783"/>
                    <a:pt x="209" y="789"/>
                    <a:pt x="225" y="789"/>
                  </a:cubicBezTo>
                  <a:cubicBezTo>
                    <a:pt x="248" y="789"/>
                    <a:pt x="270" y="777"/>
                    <a:pt x="284" y="749"/>
                  </a:cubicBezTo>
                  <a:cubicBezTo>
                    <a:pt x="344" y="654"/>
                    <a:pt x="296" y="559"/>
                    <a:pt x="284" y="440"/>
                  </a:cubicBezTo>
                  <a:cubicBezTo>
                    <a:pt x="261" y="309"/>
                    <a:pt x="213" y="190"/>
                    <a:pt x="165" y="47"/>
                  </a:cubicBezTo>
                  <a:cubicBezTo>
                    <a:pt x="151" y="15"/>
                    <a:pt x="122" y="0"/>
                    <a:pt x="9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41"/>
            <p:cNvSpPr/>
            <p:nvPr/>
          </p:nvSpPr>
          <p:spPr>
            <a:xfrm>
              <a:off x="4482000" y="2402525"/>
              <a:ext cx="7850" cy="19500"/>
            </a:xfrm>
            <a:custGeom>
              <a:avLst/>
              <a:gdLst/>
              <a:ahLst/>
              <a:cxnLst/>
              <a:rect l="l" t="t" r="r" b="b"/>
              <a:pathLst>
                <a:path w="314" h="780" extrusionOk="0">
                  <a:moveTo>
                    <a:pt x="48" y="1"/>
                  </a:moveTo>
                  <a:cubicBezTo>
                    <a:pt x="26" y="1"/>
                    <a:pt x="1" y="24"/>
                    <a:pt x="16" y="47"/>
                  </a:cubicBezTo>
                  <a:cubicBezTo>
                    <a:pt x="64" y="274"/>
                    <a:pt x="76" y="559"/>
                    <a:pt x="219" y="750"/>
                  </a:cubicBezTo>
                  <a:cubicBezTo>
                    <a:pt x="234" y="770"/>
                    <a:pt x="253" y="779"/>
                    <a:pt x="270" y="779"/>
                  </a:cubicBezTo>
                  <a:cubicBezTo>
                    <a:pt x="294" y="779"/>
                    <a:pt x="314" y="761"/>
                    <a:pt x="314" y="726"/>
                  </a:cubicBezTo>
                  <a:cubicBezTo>
                    <a:pt x="314" y="488"/>
                    <a:pt x="183" y="250"/>
                    <a:pt x="76" y="24"/>
                  </a:cubicBezTo>
                  <a:cubicBezTo>
                    <a:pt x="72" y="7"/>
                    <a:pt x="60" y="1"/>
                    <a:pt x="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41"/>
            <p:cNvSpPr/>
            <p:nvPr/>
          </p:nvSpPr>
          <p:spPr>
            <a:xfrm>
              <a:off x="4495150" y="2404325"/>
              <a:ext cx="7500" cy="12800"/>
            </a:xfrm>
            <a:custGeom>
              <a:avLst/>
              <a:gdLst/>
              <a:ahLst/>
              <a:cxnLst/>
              <a:rect l="l" t="t" r="r" b="b"/>
              <a:pathLst>
                <a:path w="300" h="512" extrusionOk="0">
                  <a:moveTo>
                    <a:pt x="90" y="0"/>
                  </a:moveTo>
                  <a:cubicBezTo>
                    <a:pt x="47" y="0"/>
                    <a:pt x="0" y="39"/>
                    <a:pt x="14" y="95"/>
                  </a:cubicBezTo>
                  <a:cubicBezTo>
                    <a:pt x="38" y="190"/>
                    <a:pt x="74" y="273"/>
                    <a:pt x="97" y="356"/>
                  </a:cubicBezTo>
                  <a:cubicBezTo>
                    <a:pt x="133" y="428"/>
                    <a:pt x="157" y="499"/>
                    <a:pt x="252" y="511"/>
                  </a:cubicBezTo>
                  <a:cubicBezTo>
                    <a:pt x="264" y="511"/>
                    <a:pt x="288" y="511"/>
                    <a:pt x="288" y="487"/>
                  </a:cubicBezTo>
                  <a:cubicBezTo>
                    <a:pt x="300" y="416"/>
                    <a:pt x="276" y="368"/>
                    <a:pt x="252" y="309"/>
                  </a:cubicBezTo>
                  <a:cubicBezTo>
                    <a:pt x="205" y="237"/>
                    <a:pt x="169" y="142"/>
                    <a:pt x="157" y="71"/>
                  </a:cubicBezTo>
                  <a:cubicBezTo>
                    <a:pt x="152" y="21"/>
                    <a:pt x="122"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41"/>
            <p:cNvSpPr/>
            <p:nvPr/>
          </p:nvSpPr>
          <p:spPr>
            <a:xfrm>
              <a:off x="4504350" y="2407250"/>
              <a:ext cx="4775" cy="4300"/>
            </a:xfrm>
            <a:custGeom>
              <a:avLst/>
              <a:gdLst/>
              <a:ahLst/>
              <a:cxnLst/>
              <a:rect l="l" t="t" r="r" b="b"/>
              <a:pathLst>
                <a:path w="191" h="172" extrusionOk="0">
                  <a:moveTo>
                    <a:pt x="47" y="1"/>
                  </a:moveTo>
                  <a:cubicBezTo>
                    <a:pt x="20" y="1"/>
                    <a:pt x="0" y="34"/>
                    <a:pt x="27" y="61"/>
                  </a:cubicBezTo>
                  <a:cubicBezTo>
                    <a:pt x="75" y="85"/>
                    <a:pt x="99" y="120"/>
                    <a:pt x="134" y="156"/>
                  </a:cubicBezTo>
                  <a:cubicBezTo>
                    <a:pt x="138" y="167"/>
                    <a:pt x="145" y="171"/>
                    <a:pt x="152" y="171"/>
                  </a:cubicBezTo>
                  <a:cubicBezTo>
                    <a:pt x="170" y="171"/>
                    <a:pt x="190" y="149"/>
                    <a:pt x="182" y="132"/>
                  </a:cubicBezTo>
                  <a:cubicBezTo>
                    <a:pt x="146" y="73"/>
                    <a:pt x="110" y="61"/>
                    <a:pt x="75" y="13"/>
                  </a:cubicBezTo>
                  <a:cubicBezTo>
                    <a:pt x="66" y="4"/>
                    <a:pt x="56" y="1"/>
                    <a:pt x="4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41"/>
            <p:cNvSpPr/>
            <p:nvPr/>
          </p:nvSpPr>
          <p:spPr>
            <a:xfrm>
              <a:off x="4556075" y="2495925"/>
              <a:ext cx="14450" cy="25675"/>
            </a:xfrm>
            <a:custGeom>
              <a:avLst/>
              <a:gdLst/>
              <a:ahLst/>
              <a:cxnLst/>
              <a:rect l="l" t="t" r="r" b="b"/>
              <a:pathLst>
                <a:path w="578" h="1027" extrusionOk="0">
                  <a:moveTo>
                    <a:pt x="182" y="0"/>
                  </a:moveTo>
                  <a:cubicBezTo>
                    <a:pt x="47" y="0"/>
                    <a:pt x="0" y="173"/>
                    <a:pt x="101" y="229"/>
                  </a:cubicBezTo>
                  <a:cubicBezTo>
                    <a:pt x="220" y="300"/>
                    <a:pt x="196" y="479"/>
                    <a:pt x="196" y="598"/>
                  </a:cubicBezTo>
                  <a:cubicBezTo>
                    <a:pt x="196" y="741"/>
                    <a:pt x="196" y="872"/>
                    <a:pt x="256" y="991"/>
                  </a:cubicBezTo>
                  <a:cubicBezTo>
                    <a:pt x="262" y="1014"/>
                    <a:pt x="286" y="1026"/>
                    <a:pt x="313" y="1026"/>
                  </a:cubicBezTo>
                  <a:cubicBezTo>
                    <a:pt x="339" y="1026"/>
                    <a:pt x="369" y="1014"/>
                    <a:pt x="387" y="991"/>
                  </a:cubicBezTo>
                  <a:cubicBezTo>
                    <a:pt x="518" y="705"/>
                    <a:pt x="577" y="157"/>
                    <a:pt x="208" y="2"/>
                  </a:cubicBezTo>
                  <a:cubicBezTo>
                    <a:pt x="199" y="1"/>
                    <a:pt x="191" y="0"/>
                    <a:pt x="18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41"/>
            <p:cNvSpPr/>
            <p:nvPr/>
          </p:nvSpPr>
          <p:spPr>
            <a:xfrm>
              <a:off x="4569900" y="2504600"/>
              <a:ext cx="7775" cy="22675"/>
            </a:xfrm>
            <a:custGeom>
              <a:avLst/>
              <a:gdLst/>
              <a:ahLst/>
              <a:cxnLst/>
              <a:rect l="l" t="t" r="r" b="b"/>
              <a:pathLst>
                <a:path w="311" h="907" extrusionOk="0">
                  <a:moveTo>
                    <a:pt x="85" y="0"/>
                  </a:moveTo>
                  <a:cubicBezTo>
                    <a:pt x="61" y="0"/>
                    <a:pt x="36" y="13"/>
                    <a:pt x="36" y="36"/>
                  </a:cubicBezTo>
                  <a:cubicBezTo>
                    <a:pt x="13" y="286"/>
                    <a:pt x="1" y="632"/>
                    <a:pt x="96" y="870"/>
                  </a:cubicBezTo>
                  <a:cubicBezTo>
                    <a:pt x="109" y="890"/>
                    <a:pt x="138" y="906"/>
                    <a:pt x="162" y="906"/>
                  </a:cubicBezTo>
                  <a:cubicBezTo>
                    <a:pt x="181" y="906"/>
                    <a:pt x="198" y="896"/>
                    <a:pt x="203" y="870"/>
                  </a:cubicBezTo>
                  <a:cubicBezTo>
                    <a:pt x="310" y="608"/>
                    <a:pt x="203" y="275"/>
                    <a:pt x="120" y="13"/>
                  </a:cubicBezTo>
                  <a:cubicBezTo>
                    <a:pt x="111" y="4"/>
                    <a:pt x="98" y="0"/>
                    <a:pt x="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41"/>
            <p:cNvSpPr/>
            <p:nvPr/>
          </p:nvSpPr>
          <p:spPr>
            <a:xfrm>
              <a:off x="4575250" y="2507275"/>
              <a:ext cx="8975" cy="31000"/>
            </a:xfrm>
            <a:custGeom>
              <a:avLst/>
              <a:gdLst/>
              <a:ahLst/>
              <a:cxnLst/>
              <a:rect l="l" t="t" r="r" b="b"/>
              <a:pathLst>
                <a:path w="359" h="1240" extrusionOk="0">
                  <a:moveTo>
                    <a:pt x="107" y="0"/>
                  </a:moveTo>
                  <a:cubicBezTo>
                    <a:pt x="83" y="0"/>
                    <a:pt x="61" y="15"/>
                    <a:pt x="61" y="48"/>
                  </a:cubicBezTo>
                  <a:cubicBezTo>
                    <a:pt x="72" y="418"/>
                    <a:pt x="1" y="834"/>
                    <a:pt x="120" y="1203"/>
                  </a:cubicBezTo>
                  <a:cubicBezTo>
                    <a:pt x="126" y="1227"/>
                    <a:pt x="150" y="1239"/>
                    <a:pt x="174" y="1239"/>
                  </a:cubicBezTo>
                  <a:cubicBezTo>
                    <a:pt x="197" y="1239"/>
                    <a:pt x="221" y="1227"/>
                    <a:pt x="227" y="1203"/>
                  </a:cubicBezTo>
                  <a:cubicBezTo>
                    <a:pt x="358" y="834"/>
                    <a:pt x="275" y="406"/>
                    <a:pt x="156" y="25"/>
                  </a:cubicBezTo>
                  <a:cubicBezTo>
                    <a:pt x="145" y="9"/>
                    <a:pt x="126" y="0"/>
                    <a:pt x="1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41"/>
            <p:cNvSpPr/>
            <p:nvPr/>
          </p:nvSpPr>
          <p:spPr>
            <a:xfrm>
              <a:off x="4584200" y="2513725"/>
              <a:ext cx="6850" cy="27550"/>
            </a:xfrm>
            <a:custGeom>
              <a:avLst/>
              <a:gdLst/>
              <a:ahLst/>
              <a:cxnLst/>
              <a:rect l="l" t="t" r="r" b="b"/>
              <a:pathLst>
                <a:path w="274" h="1102" extrusionOk="0">
                  <a:moveTo>
                    <a:pt x="72" y="0"/>
                  </a:moveTo>
                  <a:cubicBezTo>
                    <a:pt x="39" y="0"/>
                    <a:pt x="0" y="21"/>
                    <a:pt x="0" y="64"/>
                  </a:cubicBezTo>
                  <a:lnTo>
                    <a:pt x="48" y="648"/>
                  </a:lnTo>
                  <a:cubicBezTo>
                    <a:pt x="60" y="802"/>
                    <a:pt x="48" y="957"/>
                    <a:pt x="131" y="1076"/>
                  </a:cubicBezTo>
                  <a:cubicBezTo>
                    <a:pt x="142" y="1093"/>
                    <a:pt x="156" y="1102"/>
                    <a:pt x="170" y="1102"/>
                  </a:cubicBezTo>
                  <a:cubicBezTo>
                    <a:pt x="186" y="1102"/>
                    <a:pt x="202" y="1090"/>
                    <a:pt x="214" y="1064"/>
                  </a:cubicBezTo>
                  <a:cubicBezTo>
                    <a:pt x="274" y="910"/>
                    <a:pt x="226" y="755"/>
                    <a:pt x="191" y="600"/>
                  </a:cubicBezTo>
                  <a:cubicBezTo>
                    <a:pt x="167" y="421"/>
                    <a:pt x="155" y="231"/>
                    <a:pt x="119" y="52"/>
                  </a:cubicBezTo>
                  <a:cubicBezTo>
                    <a:pt x="131" y="18"/>
                    <a:pt x="104" y="0"/>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41"/>
            <p:cNvSpPr/>
            <p:nvPr/>
          </p:nvSpPr>
          <p:spPr>
            <a:xfrm>
              <a:off x="4591425" y="2522850"/>
              <a:ext cx="7800" cy="10350"/>
            </a:xfrm>
            <a:custGeom>
              <a:avLst/>
              <a:gdLst/>
              <a:ahLst/>
              <a:cxnLst/>
              <a:rect l="l" t="t" r="r" b="b"/>
              <a:pathLst>
                <a:path w="312" h="414" extrusionOk="0">
                  <a:moveTo>
                    <a:pt x="74" y="0"/>
                  </a:moveTo>
                  <a:cubicBezTo>
                    <a:pt x="36" y="0"/>
                    <a:pt x="1" y="40"/>
                    <a:pt x="9" y="80"/>
                  </a:cubicBezTo>
                  <a:cubicBezTo>
                    <a:pt x="21" y="199"/>
                    <a:pt x="56" y="318"/>
                    <a:pt x="128" y="390"/>
                  </a:cubicBezTo>
                  <a:cubicBezTo>
                    <a:pt x="144" y="406"/>
                    <a:pt x="166" y="414"/>
                    <a:pt x="189" y="414"/>
                  </a:cubicBezTo>
                  <a:cubicBezTo>
                    <a:pt x="248" y="414"/>
                    <a:pt x="312" y="363"/>
                    <a:pt x="295" y="295"/>
                  </a:cubicBezTo>
                  <a:cubicBezTo>
                    <a:pt x="247" y="199"/>
                    <a:pt x="176" y="116"/>
                    <a:pt x="128" y="33"/>
                  </a:cubicBezTo>
                  <a:cubicBezTo>
                    <a:pt x="112" y="9"/>
                    <a:pt x="93" y="0"/>
                    <a:pt x="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41"/>
            <p:cNvSpPr/>
            <p:nvPr/>
          </p:nvSpPr>
          <p:spPr>
            <a:xfrm>
              <a:off x="4586275" y="2545225"/>
              <a:ext cx="4775" cy="14325"/>
            </a:xfrm>
            <a:custGeom>
              <a:avLst/>
              <a:gdLst/>
              <a:ahLst/>
              <a:cxnLst/>
              <a:rect l="l" t="t" r="r" b="b"/>
              <a:pathLst>
                <a:path w="191" h="573" extrusionOk="0">
                  <a:moveTo>
                    <a:pt x="96" y="1"/>
                  </a:moveTo>
                  <a:cubicBezTo>
                    <a:pt x="66" y="1"/>
                    <a:pt x="36" y="19"/>
                    <a:pt x="36" y="54"/>
                  </a:cubicBezTo>
                  <a:cubicBezTo>
                    <a:pt x="36" y="150"/>
                    <a:pt x="24" y="233"/>
                    <a:pt x="24" y="328"/>
                  </a:cubicBezTo>
                  <a:cubicBezTo>
                    <a:pt x="24" y="400"/>
                    <a:pt x="1" y="495"/>
                    <a:pt x="60" y="555"/>
                  </a:cubicBezTo>
                  <a:cubicBezTo>
                    <a:pt x="72" y="566"/>
                    <a:pt x="90" y="572"/>
                    <a:pt x="106" y="572"/>
                  </a:cubicBezTo>
                  <a:cubicBezTo>
                    <a:pt x="123" y="572"/>
                    <a:pt x="137" y="566"/>
                    <a:pt x="143" y="555"/>
                  </a:cubicBezTo>
                  <a:cubicBezTo>
                    <a:pt x="191" y="495"/>
                    <a:pt x="179" y="400"/>
                    <a:pt x="179" y="328"/>
                  </a:cubicBezTo>
                  <a:cubicBezTo>
                    <a:pt x="179" y="233"/>
                    <a:pt x="155" y="150"/>
                    <a:pt x="155" y="54"/>
                  </a:cubicBezTo>
                  <a:cubicBezTo>
                    <a:pt x="155" y="19"/>
                    <a:pt x="126" y="1"/>
                    <a:pt x="9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41"/>
            <p:cNvSpPr/>
            <p:nvPr/>
          </p:nvSpPr>
          <p:spPr>
            <a:xfrm>
              <a:off x="4589325" y="2548875"/>
              <a:ext cx="10975" cy="15950"/>
            </a:xfrm>
            <a:custGeom>
              <a:avLst/>
              <a:gdLst/>
              <a:ahLst/>
              <a:cxnLst/>
              <a:rect l="l" t="t" r="r" b="b"/>
              <a:pathLst>
                <a:path w="439" h="638" extrusionOk="0">
                  <a:moveTo>
                    <a:pt x="167" y="0"/>
                  </a:moveTo>
                  <a:cubicBezTo>
                    <a:pt x="87" y="0"/>
                    <a:pt x="0" y="97"/>
                    <a:pt x="57" y="194"/>
                  </a:cubicBezTo>
                  <a:cubicBezTo>
                    <a:pt x="117" y="325"/>
                    <a:pt x="117" y="492"/>
                    <a:pt x="212" y="611"/>
                  </a:cubicBezTo>
                  <a:cubicBezTo>
                    <a:pt x="230" y="629"/>
                    <a:pt x="248" y="638"/>
                    <a:pt x="264" y="638"/>
                  </a:cubicBezTo>
                  <a:cubicBezTo>
                    <a:pt x="280" y="638"/>
                    <a:pt x="295" y="629"/>
                    <a:pt x="307" y="611"/>
                  </a:cubicBezTo>
                  <a:cubicBezTo>
                    <a:pt x="438" y="444"/>
                    <a:pt x="331" y="242"/>
                    <a:pt x="260" y="75"/>
                  </a:cubicBezTo>
                  <a:cubicBezTo>
                    <a:pt x="240" y="22"/>
                    <a:pt x="204" y="0"/>
                    <a:pt x="1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41"/>
            <p:cNvSpPr/>
            <p:nvPr/>
          </p:nvSpPr>
          <p:spPr>
            <a:xfrm>
              <a:off x="4600875" y="2555525"/>
              <a:ext cx="10050" cy="10675"/>
            </a:xfrm>
            <a:custGeom>
              <a:avLst/>
              <a:gdLst/>
              <a:ahLst/>
              <a:cxnLst/>
              <a:rect l="l" t="t" r="r" b="b"/>
              <a:pathLst>
                <a:path w="402" h="427" extrusionOk="0">
                  <a:moveTo>
                    <a:pt x="172" y="1"/>
                  </a:moveTo>
                  <a:cubicBezTo>
                    <a:pt x="81" y="1"/>
                    <a:pt x="0" y="119"/>
                    <a:pt x="83" y="202"/>
                  </a:cubicBezTo>
                  <a:cubicBezTo>
                    <a:pt x="143" y="262"/>
                    <a:pt x="167" y="333"/>
                    <a:pt x="214" y="393"/>
                  </a:cubicBezTo>
                  <a:cubicBezTo>
                    <a:pt x="235" y="416"/>
                    <a:pt x="259" y="426"/>
                    <a:pt x="283" y="426"/>
                  </a:cubicBezTo>
                  <a:cubicBezTo>
                    <a:pt x="343" y="426"/>
                    <a:pt x="401" y="362"/>
                    <a:pt x="393" y="285"/>
                  </a:cubicBezTo>
                  <a:cubicBezTo>
                    <a:pt x="381" y="178"/>
                    <a:pt x="309" y="107"/>
                    <a:pt x="250" y="35"/>
                  </a:cubicBezTo>
                  <a:cubicBezTo>
                    <a:pt x="226" y="11"/>
                    <a:pt x="198" y="1"/>
                    <a:pt x="1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41"/>
            <p:cNvSpPr/>
            <p:nvPr/>
          </p:nvSpPr>
          <p:spPr>
            <a:xfrm>
              <a:off x="4611425" y="2554975"/>
              <a:ext cx="7625" cy="11125"/>
            </a:xfrm>
            <a:custGeom>
              <a:avLst/>
              <a:gdLst/>
              <a:ahLst/>
              <a:cxnLst/>
              <a:rect l="l" t="t" r="r" b="b"/>
              <a:pathLst>
                <a:path w="305" h="445" extrusionOk="0">
                  <a:moveTo>
                    <a:pt x="146" y="1"/>
                  </a:moveTo>
                  <a:cubicBezTo>
                    <a:pt x="76" y="1"/>
                    <a:pt x="0" y="74"/>
                    <a:pt x="42" y="141"/>
                  </a:cubicBezTo>
                  <a:cubicBezTo>
                    <a:pt x="78" y="200"/>
                    <a:pt x="102" y="284"/>
                    <a:pt x="102" y="355"/>
                  </a:cubicBezTo>
                  <a:cubicBezTo>
                    <a:pt x="114" y="415"/>
                    <a:pt x="164" y="444"/>
                    <a:pt x="212" y="444"/>
                  </a:cubicBezTo>
                  <a:cubicBezTo>
                    <a:pt x="260" y="444"/>
                    <a:pt x="304" y="415"/>
                    <a:pt x="304" y="355"/>
                  </a:cubicBezTo>
                  <a:cubicBezTo>
                    <a:pt x="304" y="248"/>
                    <a:pt x="268" y="141"/>
                    <a:pt x="221" y="45"/>
                  </a:cubicBezTo>
                  <a:cubicBezTo>
                    <a:pt x="203" y="14"/>
                    <a:pt x="175" y="1"/>
                    <a:pt x="14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41"/>
            <p:cNvSpPr/>
            <p:nvPr/>
          </p:nvSpPr>
          <p:spPr>
            <a:xfrm>
              <a:off x="4619900" y="2548700"/>
              <a:ext cx="6825" cy="15650"/>
            </a:xfrm>
            <a:custGeom>
              <a:avLst/>
              <a:gdLst/>
              <a:ahLst/>
              <a:cxnLst/>
              <a:rect l="l" t="t" r="r" b="b"/>
              <a:pathLst>
                <a:path w="273" h="626" extrusionOk="0">
                  <a:moveTo>
                    <a:pt x="71" y="0"/>
                  </a:moveTo>
                  <a:cubicBezTo>
                    <a:pt x="44" y="0"/>
                    <a:pt x="12" y="24"/>
                    <a:pt x="1" y="70"/>
                  </a:cubicBezTo>
                  <a:cubicBezTo>
                    <a:pt x="1" y="249"/>
                    <a:pt x="25" y="511"/>
                    <a:pt x="180" y="618"/>
                  </a:cubicBezTo>
                  <a:cubicBezTo>
                    <a:pt x="190" y="623"/>
                    <a:pt x="200" y="625"/>
                    <a:pt x="210" y="625"/>
                  </a:cubicBezTo>
                  <a:cubicBezTo>
                    <a:pt x="245" y="625"/>
                    <a:pt x="272" y="596"/>
                    <a:pt x="263" y="558"/>
                  </a:cubicBezTo>
                  <a:cubicBezTo>
                    <a:pt x="239" y="475"/>
                    <a:pt x="203" y="416"/>
                    <a:pt x="168" y="332"/>
                  </a:cubicBezTo>
                  <a:cubicBezTo>
                    <a:pt x="144" y="249"/>
                    <a:pt x="120" y="154"/>
                    <a:pt x="120" y="82"/>
                  </a:cubicBezTo>
                  <a:cubicBezTo>
                    <a:pt x="126" y="27"/>
                    <a:pt x="101" y="0"/>
                    <a:pt x="7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41"/>
            <p:cNvSpPr/>
            <p:nvPr/>
          </p:nvSpPr>
          <p:spPr>
            <a:xfrm>
              <a:off x="4625275" y="2539875"/>
              <a:ext cx="8650" cy="24950"/>
            </a:xfrm>
            <a:custGeom>
              <a:avLst/>
              <a:gdLst/>
              <a:ahLst/>
              <a:cxnLst/>
              <a:rect l="l" t="t" r="r" b="b"/>
              <a:pathLst>
                <a:path w="346" h="998" extrusionOk="0">
                  <a:moveTo>
                    <a:pt x="87" y="1"/>
                  </a:moveTo>
                  <a:cubicBezTo>
                    <a:pt x="51" y="1"/>
                    <a:pt x="12" y="35"/>
                    <a:pt x="12" y="78"/>
                  </a:cubicBezTo>
                  <a:cubicBezTo>
                    <a:pt x="60" y="376"/>
                    <a:pt x="0" y="769"/>
                    <a:pt x="226" y="983"/>
                  </a:cubicBezTo>
                  <a:cubicBezTo>
                    <a:pt x="234" y="994"/>
                    <a:pt x="244" y="998"/>
                    <a:pt x="255" y="998"/>
                  </a:cubicBezTo>
                  <a:cubicBezTo>
                    <a:pt x="281" y="998"/>
                    <a:pt x="310" y="976"/>
                    <a:pt x="310" y="959"/>
                  </a:cubicBezTo>
                  <a:cubicBezTo>
                    <a:pt x="346" y="661"/>
                    <a:pt x="226" y="316"/>
                    <a:pt x="143" y="54"/>
                  </a:cubicBezTo>
                  <a:cubicBezTo>
                    <a:pt x="134" y="16"/>
                    <a:pt x="111" y="1"/>
                    <a:pt x="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41"/>
            <p:cNvSpPr/>
            <p:nvPr/>
          </p:nvSpPr>
          <p:spPr>
            <a:xfrm>
              <a:off x="4635775" y="2543825"/>
              <a:ext cx="14525" cy="23850"/>
            </a:xfrm>
            <a:custGeom>
              <a:avLst/>
              <a:gdLst/>
              <a:ahLst/>
              <a:cxnLst/>
              <a:rect l="l" t="t" r="r" b="b"/>
              <a:pathLst>
                <a:path w="581" h="954" extrusionOk="0">
                  <a:moveTo>
                    <a:pt x="53" y="0"/>
                  </a:moveTo>
                  <a:cubicBezTo>
                    <a:pt x="28" y="0"/>
                    <a:pt x="0" y="26"/>
                    <a:pt x="9" y="51"/>
                  </a:cubicBezTo>
                  <a:cubicBezTo>
                    <a:pt x="116" y="337"/>
                    <a:pt x="68" y="670"/>
                    <a:pt x="259" y="920"/>
                  </a:cubicBezTo>
                  <a:cubicBezTo>
                    <a:pt x="284" y="937"/>
                    <a:pt x="315" y="954"/>
                    <a:pt x="344" y="954"/>
                  </a:cubicBezTo>
                  <a:cubicBezTo>
                    <a:pt x="356" y="954"/>
                    <a:pt x="367" y="951"/>
                    <a:pt x="378" y="944"/>
                  </a:cubicBezTo>
                  <a:cubicBezTo>
                    <a:pt x="580" y="884"/>
                    <a:pt x="390" y="634"/>
                    <a:pt x="354" y="527"/>
                  </a:cubicBezTo>
                  <a:cubicBezTo>
                    <a:pt x="283" y="337"/>
                    <a:pt x="235" y="158"/>
                    <a:pt x="80" y="15"/>
                  </a:cubicBezTo>
                  <a:cubicBezTo>
                    <a:pt x="73" y="5"/>
                    <a:pt x="63" y="0"/>
                    <a:pt x="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41"/>
            <p:cNvSpPr/>
            <p:nvPr/>
          </p:nvSpPr>
          <p:spPr>
            <a:xfrm>
              <a:off x="4649075" y="2552725"/>
              <a:ext cx="9550" cy="12925"/>
            </a:xfrm>
            <a:custGeom>
              <a:avLst/>
              <a:gdLst/>
              <a:ahLst/>
              <a:cxnLst/>
              <a:rect l="l" t="t" r="r" b="b"/>
              <a:pathLst>
                <a:path w="382" h="517" extrusionOk="0">
                  <a:moveTo>
                    <a:pt x="14" y="1"/>
                  </a:moveTo>
                  <a:cubicBezTo>
                    <a:pt x="6" y="1"/>
                    <a:pt x="1" y="20"/>
                    <a:pt x="1" y="28"/>
                  </a:cubicBezTo>
                  <a:cubicBezTo>
                    <a:pt x="60" y="112"/>
                    <a:pt x="84" y="207"/>
                    <a:pt x="120" y="314"/>
                  </a:cubicBezTo>
                  <a:cubicBezTo>
                    <a:pt x="144" y="397"/>
                    <a:pt x="156" y="505"/>
                    <a:pt x="263" y="516"/>
                  </a:cubicBezTo>
                  <a:cubicBezTo>
                    <a:pt x="298" y="516"/>
                    <a:pt x="310" y="505"/>
                    <a:pt x="322" y="481"/>
                  </a:cubicBezTo>
                  <a:cubicBezTo>
                    <a:pt x="382" y="385"/>
                    <a:pt x="286" y="290"/>
                    <a:pt x="227" y="219"/>
                  </a:cubicBezTo>
                  <a:cubicBezTo>
                    <a:pt x="156" y="147"/>
                    <a:pt x="108" y="64"/>
                    <a:pt x="25" y="16"/>
                  </a:cubicBezTo>
                  <a:cubicBezTo>
                    <a:pt x="21" y="5"/>
                    <a:pt x="17" y="1"/>
                    <a:pt x="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41"/>
            <p:cNvSpPr/>
            <p:nvPr/>
          </p:nvSpPr>
          <p:spPr>
            <a:xfrm>
              <a:off x="4661375" y="2555450"/>
              <a:ext cx="12725" cy="6925"/>
            </a:xfrm>
            <a:custGeom>
              <a:avLst/>
              <a:gdLst/>
              <a:ahLst/>
              <a:cxnLst/>
              <a:rect l="l" t="t" r="r" b="b"/>
              <a:pathLst>
                <a:path w="509" h="277" extrusionOk="0">
                  <a:moveTo>
                    <a:pt x="77" y="1"/>
                  </a:moveTo>
                  <a:cubicBezTo>
                    <a:pt x="35" y="1"/>
                    <a:pt x="1" y="41"/>
                    <a:pt x="33" y="62"/>
                  </a:cubicBezTo>
                  <a:cubicBezTo>
                    <a:pt x="68" y="146"/>
                    <a:pt x="128" y="205"/>
                    <a:pt x="211" y="229"/>
                  </a:cubicBezTo>
                  <a:cubicBezTo>
                    <a:pt x="247" y="241"/>
                    <a:pt x="295" y="276"/>
                    <a:pt x="342" y="276"/>
                  </a:cubicBezTo>
                  <a:cubicBezTo>
                    <a:pt x="390" y="276"/>
                    <a:pt x="426" y="265"/>
                    <a:pt x="473" y="265"/>
                  </a:cubicBezTo>
                  <a:cubicBezTo>
                    <a:pt x="509" y="265"/>
                    <a:pt x="509" y="217"/>
                    <a:pt x="509" y="205"/>
                  </a:cubicBezTo>
                  <a:cubicBezTo>
                    <a:pt x="485" y="169"/>
                    <a:pt x="473" y="146"/>
                    <a:pt x="449" y="110"/>
                  </a:cubicBezTo>
                  <a:cubicBezTo>
                    <a:pt x="414" y="86"/>
                    <a:pt x="366" y="62"/>
                    <a:pt x="330" y="50"/>
                  </a:cubicBezTo>
                  <a:cubicBezTo>
                    <a:pt x="283" y="38"/>
                    <a:pt x="247" y="3"/>
                    <a:pt x="211" y="3"/>
                  </a:cubicBezTo>
                  <a:lnTo>
                    <a:pt x="92" y="3"/>
                  </a:lnTo>
                  <a:cubicBezTo>
                    <a:pt x="87" y="1"/>
                    <a:pt x="82" y="1"/>
                    <a:pt x="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41"/>
            <p:cNvSpPr/>
            <p:nvPr/>
          </p:nvSpPr>
          <p:spPr>
            <a:xfrm>
              <a:off x="4676425" y="2558375"/>
              <a:ext cx="6200" cy="4325"/>
            </a:xfrm>
            <a:custGeom>
              <a:avLst/>
              <a:gdLst/>
              <a:ahLst/>
              <a:cxnLst/>
              <a:rect l="l" t="t" r="r" b="b"/>
              <a:pathLst>
                <a:path w="248" h="173" extrusionOk="0">
                  <a:moveTo>
                    <a:pt x="106" y="0"/>
                  </a:moveTo>
                  <a:cubicBezTo>
                    <a:pt x="48" y="0"/>
                    <a:pt x="1" y="87"/>
                    <a:pt x="62" y="148"/>
                  </a:cubicBezTo>
                  <a:cubicBezTo>
                    <a:pt x="97" y="159"/>
                    <a:pt x="109" y="171"/>
                    <a:pt x="145" y="171"/>
                  </a:cubicBezTo>
                  <a:cubicBezTo>
                    <a:pt x="150" y="172"/>
                    <a:pt x="154" y="173"/>
                    <a:pt x="159" y="173"/>
                  </a:cubicBezTo>
                  <a:cubicBezTo>
                    <a:pt x="221" y="173"/>
                    <a:pt x="247" y="97"/>
                    <a:pt x="181" y="52"/>
                  </a:cubicBezTo>
                  <a:lnTo>
                    <a:pt x="169" y="40"/>
                  </a:lnTo>
                  <a:cubicBezTo>
                    <a:pt x="150" y="12"/>
                    <a:pt x="127" y="0"/>
                    <a:pt x="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41"/>
            <p:cNvSpPr/>
            <p:nvPr/>
          </p:nvSpPr>
          <p:spPr>
            <a:xfrm>
              <a:off x="4582100" y="2559150"/>
              <a:ext cx="4800" cy="8725"/>
            </a:xfrm>
            <a:custGeom>
              <a:avLst/>
              <a:gdLst/>
              <a:ahLst/>
              <a:cxnLst/>
              <a:rect l="l" t="t" r="r" b="b"/>
              <a:pathLst>
                <a:path w="192" h="349" extrusionOk="0">
                  <a:moveTo>
                    <a:pt x="87" y="0"/>
                  </a:moveTo>
                  <a:cubicBezTo>
                    <a:pt x="48" y="0"/>
                    <a:pt x="13" y="27"/>
                    <a:pt x="13" y="81"/>
                  </a:cubicBezTo>
                  <a:cubicBezTo>
                    <a:pt x="13" y="152"/>
                    <a:pt x="1" y="271"/>
                    <a:pt x="60" y="331"/>
                  </a:cubicBezTo>
                  <a:cubicBezTo>
                    <a:pt x="66" y="343"/>
                    <a:pt x="81" y="349"/>
                    <a:pt x="96" y="349"/>
                  </a:cubicBezTo>
                  <a:cubicBezTo>
                    <a:pt x="111" y="349"/>
                    <a:pt x="126" y="343"/>
                    <a:pt x="132" y="331"/>
                  </a:cubicBezTo>
                  <a:cubicBezTo>
                    <a:pt x="191" y="271"/>
                    <a:pt x="179" y="152"/>
                    <a:pt x="179" y="81"/>
                  </a:cubicBezTo>
                  <a:cubicBezTo>
                    <a:pt x="168" y="27"/>
                    <a:pt x="126" y="0"/>
                    <a:pt x="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41"/>
            <p:cNvSpPr/>
            <p:nvPr/>
          </p:nvSpPr>
          <p:spPr>
            <a:xfrm>
              <a:off x="4568725" y="2557800"/>
              <a:ext cx="7450" cy="10825"/>
            </a:xfrm>
            <a:custGeom>
              <a:avLst/>
              <a:gdLst/>
              <a:ahLst/>
              <a:cxnLst/>
              <a:rect l="l" t="t" r="r" b="b"/>
              <a:pathLst>
                <a:path w="298" h="433" extrusionOk="0">
                  <a:moveTo>
                    <a:pt x="185" y="1"/>
                  </a:moveTo>
                  <a:cubicBezTo>
                    <a:pt x="139" y="1"/>
                    <a:pt x="95" y="30"/>
                    <a:pt x="95" y="87"/>
                  </a:cubicBezTo>
                  <a:cubicBezTo>
                    <a:pt x="95" y="135"/>
                    <a:pt x="95" y="182"/>
                    <a:pt x="71" y="230"/>
                  </a:cubicBezTo>
                  <a:cubicBezTo>
                    <a:pt x="60" y="242"/>
                    <a:pt x="36" y="254"/>
                    <a:pt x="36" y="266"/>
                  </a:cubicBezTo>
                  <a:cubicBezTo>
                    <a:pt x="24" y="302"/>
                    <a:pt x="24" y="325"/>
                    <a:pt x="12" y="361"/>
                  </a:cubicBezTo>
                  <a:cubicBezTo>
                    <a:pt x="0" y="385"/>
                    <a:pt x="12" y="433"/>
                    <a:pt x="60" y="433"/>
                  </a:cubicBezTo>
                  <a:cubicBezTo>
                    <a:pt x="143" y="421"/>
                    <a:pt x="191" y="409"/>
                    <a:pt x="238" y="325"/>
                  </a:cubicBezTo>
                  <a:cubicBezTo>
                    <a:pt x="262" y="254"/>
                    <a:pt x="274" y="182"/>
                    <a:pt x="298" y="111"/>
                  </a:cubicBezTo>
                  <a:cubicBezTo>
                    <a:pt x="291" y="36"/>
                    <a:pt x="236" y="1"/>
                    <a:pt x="1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41"/>
            <p:cNvSpPr/>
            <p:nvPr/>
          </p:nvSpPr>
          <p:spPr>
            <a:xfrm>
              <a:off x="4558700" y="2564275"/>
              <a:ext cx="4375" cy="6775"/>
            </a:xfrm>
            <a:custGeom>
              <a:avLst/>
              <a:gdLst/>
              <a:ahLst/>
              <a:cxnLst/>
              <a:rect l="l" t="t" r="r" b="b"/>
              <a:pathLst>
                <a:path w="175" h="271" extrusionOk="0">
                  <a:moveTo>
                    <a:pt x="121" y="1"/>
                  </a:moveTo>
                  <a:cubicBezTo>
                    <a:pt x="94" y="1"/>
                    <a:pt x="68" y="19"/>
                    <a:pt x="68" y="54"/>
                  </a:cubicBezTo>
                  <a:cubicBezTo>
                    <a:pt x="68" y="114"/>
                    <a:pt x="68" y="162"/>
                    <a:pt x="32" y="209"/>
                  </a:cubicBezTo>
                  <a:cubicBezTo>
                    <a:pt x="0" y="230"/>
                    <a:pt x="25" y="271"/>
                    <a:pt x="48" y="271"/>
                  </a:cubicBezTo>
                  <a:cubicBezTo>
                    <a:pt x="50" y="271"/>
                    <a:pt x="53" y="270"/>
                    <a:pt x="56" y="269"/>
                  </a:cubicBezTo>
                  <a:cubicBezTo>
                    <a:pt x="151" y="233"/>
                    <a:pt x="163" y="126"/>
                    <a:pt x="175" y="54"/>
                  </a:cubicBezTo>
                  <a:cubicBezTo>
                    <a:pt x="175" y="19"/>
                    <a:pt x="148" y="1"/>
                    <a:pt x="1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41"/>
            <p:cNvSpPr/>
            <p:nvPr/>
          </p:nvSpPr>
          <p:spPr>
            <a:xfrm>
              <a:off x="4539250" y="2564475"/>
              <a:ext cx="12225" cy="13600"/>
            </a:xfrm>
            <a:custGeom>
              <a:avLst/>
              <a:gdLst/>
              <a:ahLst/>
              <a:cxnLst/>
              <a:rect l="l" t="t" r="r" b="b"/>
              <a:pathLst>
                <a:path w="489" h="544" extrusionOk="0">
                  <a:moveTo>
                    <a:pt x="366" y="0"/>
                  </a:moveTo>
                  <a:cubicBezTo>
                    <a:pt x="308" y="0"/>
                    <a:pt x="250" y="36"/>
                    <a:pt x="250" y="106"/>
                  </a:cubicBezTo>
                  <a:cubicBezTo>
                    <a:pt x="250" y="201"/>
                    <a:pt x="227" y="261"/>
                    <a:pt x="155" y="308"/>
                  </a:cubicBezTo>
                  <a:cubicBezTo>
                    <a:pt x="84" y="356"/>
                    <a:pt x="0" y="487"/>
                    <a:pt x="119" y="535"/>
                  </a:cubicBezTo>
                  <a:cubicBezTo>
                    <a:pt x="137" y="540"/>
                    <a:pt x="155" y="543"/>
                    <a:pt x="172" y="543"/>
                  </a:cubicBezTo>
                  <a:cubicBezTo>
                    <a:pt x="260" y="543"/>
                    <a:pt x="342" y="475"/>
                    <a:pt x="381" y="416"/>
                  </a:cubicBezTo>
                  <a:cubicBezTo>
                    <a:pt x="465" y="332"/>
                    <a:pt x="488" y="225"/>
                    <a:pt x="488" y="118"/>
                  </a:cubicBezTo>
                  <a:cubicBezTo>
                    <a:pt x="488" y="39"/>
                    <a:pt x="427" y="0"/>
                    <a:pt x="36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41"/>
            <p:cNvSpPr/>
            <p:nvPr/>
          </p:nvSpPr>
          <p:spPr>
            <a:xfrm>
              <a:off x="4533600" y="2576050"/>
              <a:ext cx="900" cy="325"/>
            </a:xfrm>
            <a:custGeom>
              <a:avLst/>
              <a:gdLst/>
              <a:ahLst/>
              <a:cxnLst/>
              <a:rect l="l" t="t" r="r" b="b"/>
              <a:pathLst>
                <a:path w="36" h="13" extrusionOk="0">
                  <a:moveTo>
                    <a:pt x="12" y="0"/>
                  </a:moveTo>
                  <a:cubicBezTo>
                    <a:pt x="0" y="0"/>
                    <a:pt x="0" y="12"/>
                    <a:pt x="12" y="12"/>
                  </a:cubicBezTo>
                  <a:cubicBezTo>
                    <a:pt x="36" y="12"/>
                    <a:pt x="36"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41"/>
            <p:cNvSpPr/>
            <p:nvPr/>
          </p:nvSpPr>
          <p:spPr>
            <a:xfrm>
              <a:off x="4172825" y="2701350"/>
              <a:ext cx="4675" cy="13875"/>
            </a:xfrm>
            <a:custGeom>
              <a:avLst/>
              <a:gdLst/>
              <a:ahLst/>
              <a:cxnLst/>
              <a:rect l="l" t="t" r="r" b="b"/>
              <a:pathLst>
                <a:path w="187" h="555" extrusionOk="0">
                  <a:moveTo>
                    <a:pt x="108" y="1"/>
                  </a:moveTo>
                  <a:cubicBezTo>
                    <a:pt x="80" y="1"/>
                    <a:pt x="53" y="20"/>
                    <a:pt x="48" y="60"/>
                  </a:cubicBezTo>
                  <a:cubicBezTo>
                    <a:pt x="25" y="215"/>
                    <a:pt x="1" y="406"/>
                    <a:pt x="84" y="536"/>
                  </a:cubicBezTo>
                  <a:cubicBezTo>
                    <a:pt x="90" y="548"/>
                    <a:pt x="102" y="554"/>
                    <a:pt x="114" y="554"/>
                  </a:cubicBezTo>
                  <a:cubicBezTo>
                    <a:pt x="126" y="554"/>
                    <a:pt x="138" y="548"/>
                    <a:pt x="144" y="536"/>
                  </a:cubicBezTo>
                  <a:cubicBezTo>
                    <a:pt x="179" y="394"/>
                    <a:pt x="156" y="239"/>
                    <a:pt x="179" y="96"/>
                  </a:cubicBezTo>
                  <a:cubicBezTo>
                    <a:pt x="186" y="35"/>
                    <a:pt x="146" y="1"/>
                    <a:pt x="10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41"/>
            <p:cNvSpPr/>
            <p:nvPr/>
          </p:nvSpPr>
          <p:spPr>
            <a:xfrm>
              <a:off x="4176100" y="2705900"/>
              <a:ext cx="7175" cy="18175"/>
            </a:xfrm>
            <a:custGeom>
              <a:avLst/>
              <a:gdLst/>
              <a:ahLst/>
              <a:cxnLst/>
              <a:rect l="l" t="t" r="r" b="b"/>
              <a:pathLst>
                <a:path w="287" h="727" extrusionOk="0">
                  <a:moveTo>
                    <a:pt x="144" y="0"/>
                  </a:moveTo>
                  <a:cubicBezTo>
                    <a:pt x="114" y="0"/>
                    <a:pt x="84" y="15"/>
                    <a:pt x="72" y="45"/>
                  </a:cubicBezTo>
                  <a:cubicBezTo>
                    <a:pt x="60" y="164"/>
                    <a:pt x="36" y="283"/>
                    <a:pt x="36" y="402"/>
                  </a:cubicBezTo>
                  <a:cubicBezTo>
                    <a:pt x="36" y="509"/>
                    <a:pt x="1" y="628"/>
                    <a:pt x="96" y="700"/>
                  </a:cubicBezTo>
                  <a:cubicBezTo>
                    <a:pt x="108" y="718"/>
                    <a:pt x="126" y="727"/>
                    <a:pt x="144" y="727"/>
                  </a:cubicBezTo>
                  <a:cubicBezTo>
                    <a:pt x="161" y="727"/>
                    <a:pt x="179" y="718"/>
                    <a:pt x="191" y="700"/>
                  </a:cubicBezTo>
                  <a:cubicBezTo>
                    <a:pt x="286" y="628"/>
                    <a:pt x="251" y="497"/>
                    <a:pt x="251" y="402"/>
                  </a:cubicBezTo>
                  <a:cubicBezTo>
                    <a:pt x="251" y="283"/>
                    <a:pt x="227" y="164"/>
                    <a:pt x="215" y="45"/>
                  </a:cubicBezTo>
                  <a:cubicBezTo>
                    <a:pt x="203" y="15"/>
                    <a:pt x="173" y="0"/>
                    <a:pt x="14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41"/>
            <p:cNvSpPr/>
            <p:nvPr/>
          </p:nvSpPr>
          <p:spPr>
            <a:xfrm>
              <a:off x="4180575" y="2710150"/>
              <a:ext cx="7750" cy="21850"/>
            </a:xfrm>
            <a:custGeom>
              <a:avLst/>
              <a:gdLst/>
              <a:ahLst/>
              <a:cxnLst/>
              <a:rect l="l" t="t" r="r" b="b"/>
              <a:pathLst>
                <a:path w="310" h="874" extrusionOk="0">
                  <a:moveTo>
                    <a:pt x="103" y="1"/>
                  </a:moveTo>
                  <a:cubicBezTo>
                    <a:pt x="53" y="1"/>
                    <a:pt x="0" y="31"/>
                    <a:pt x="0" y="89"/>
                  </a:cubicBezTo>
                  <a:cubicBezTo>
                    <a:pt x="12" y="327"/>
                    <a:pt x="0" y="637"/>
                    <a:pt x="143" y="839"/>
                  </a:cubicBezTo>
                  <a:cubicBezTo>
                    <a:pt x="160" y="862"/>
                    <a:pt x="185" y="874"/>
                    <a:pt x="208" y="874"/>
                  </a:cubicBezTo>
                  <a:cubicBezTo>
                    <a:pt x="233" y="874"/>
                    <a:pt x="256" y="859"/>
                    <a:pt x="262" y="827"/>
                  </a:cubicBezTo>
                  <a:cubicBezTo>
                    <a:pt x="310" y="589"/>
                    <a:pt x="227" y="304"/>
                    <a:pt x="191" y="65"/>
                  </a:cubicBezTo>
                  <a:cubicBezTo>
                    <a:pt x="185" y="22"/>
                    <a:pt x="145" y="1"/>
                    <a:pt x="10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41"/>
            <p:cNvSpPr/>
            <p:nvPr/>
          </p:nvSpPr>
          <p:spPr>
            <a:xfrm>
              <a:off x="4190225" y="2717425"/>
              <a:ext cx="9425" cy="14800"/>
            </a:xfrm>
            <a:custGeom>
              <a:avLst/>
              <a:gdLst/>
              <a:ahLst/>
              <a:cxnLst/>
              <a:rect l="l" t="t" r="r" b="b"/>
              <a:pathLst>
                <a:path w="377" h="592" extrusionOk="0">
                  <a:moveTo>
                    <a:pt x="83" y="0"/>
                  </a:moveTo>
                  <a:cubicBezTo>
                    <a:pt x="39" y="0"/>
                    <a:pt x="0" y="46"/>
                    <a:pt x="31" y="108"/>
                  </a:cubicBezTo>
                  <a:cubicBezTo>
                    <a:pt x="79" y="191"/>
                    <a:pt x="126" y="286"/>
                    <a:pt x="150" y="370"/>
                  </a:cubicBezTo>
                  <a:cubicBezTo>
                    <a:pt x="186" y="453"/>
                    <a:pt x="186" y="536"/>
                    <a:pt x="257" y="584"/>
                  </a:cubicBezTo>
                  <a:cubicBezTo>
                    <a:pt x="267" y="589"/>
                    <a:pt x="279" y="592"/>
                    <a:pt x="290" y="592"/>
                  </a:cubicBezTo>
                  <a:cubicBezTo>
                    <a:pt x="307" y="592"/>
                    <a:pt x="322" y="586"/>
                    <a:pt x="329" y="572"/>
                  </a:cubicBezTo>
                  <a:cubicBezTo>
                    <a:pt x="376" y="477"/>
                    <a:pt x="317" y="394"/>
                    <a:pt x="281" y="310"/>
                  </a:cubicBezTo>
                  <a:cubicBezTo>
                    <a:pt x="257" y="227"/>
                    <a:pt x="210" y="132"/>
                    <a:pt x="150" y="48"/>
                  </a:cubicBezTo>
                  <a:cubicBezTo>
                    <a:pt x="133" y="14"/>
                    <a:pt x="107" y="0"/>
                    <a:pt x="8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41"/>
            <p:cNvSpPr/>
            <p:nvPr/>
          </p:nvSpPr>
          <p:spPr>
            <a:xfrm>
              <a:off x="4198800" y="2722450"/>
              <a:ext cx="6500" cy="6900"/>
            </a:xfrm>
            <a:custGeom>
              <a:avLst/>
              <a:gdLst/>
              <a:ahLst/>
              <a:cxnLst/>
              <a:rect l="l" t="t" r="r" b="b"/>
              <a:pathLst>
                <a:path w="260" h="276" extrusionOk="0">
                  <a:moveTo>
                    <a:pt x="106" y="1"/>
                  </a:moveTo>
                  <a:cubicBezTo>
                    <a:pt x="52" y="1"/>
                    <a:pt x="1" y="52"/>
                    <a:pt x="33" y="109"/>
                  </a:cubicBezTo>
                  <a:cubicBezTo>
                    <a:pt x="81" y="204"/>
                    <a:pt x="105" y="264"/>
                    <a:pt x="212" y="276"/>
                  </a:cubicBezTo>
                  <a:cubicBezTo>
                    <a:pt x="224" y="276"/>
                    <a:pt x="260" y="264"/>
                    <a:pt x="260" y="228"/>
                  </a:cubicBezTo>
                  <a:cubicBezTo>
                    <a:pt x="260" y="157"/>
                    <a:pt x="212" y="97"/>
                    <a:pt x="176" y="38"/>
                  </a:cubicBezTo>
                  <a:cubicBezTo>
                    <a:pt x="157" y="11"/>
                    <a:pt x="132" y="1"/>
                    <a:pt x="1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41"/>
            <p:cNvSpPr/>
            <p:nvPr/>
          </p:nvSpPr>
          <p:spPr>
            <a:xfrm>
              <a:off x="4213025" y="2725025"/>
              <a:ext cx="5975" cy="8800"/>
            </a:xfrm>
            <a:custGeom>
              <a:avLst/>
              <a:gdLst/>
              <a:ahLst/>
              <a:cxnLst/>
              <a:rect l="l" t="t" r="r" b="b"/>
              <a:pathLst>
                <a:path w="239" h="352" extrusionOk="0">
                  <a:moveTo>
                    <a:pt x="113" y="0"/>
                  </a:moveTo>
                  <a:cubicBezTo>
                    <a:pt x="69" y="0"/>
                    <a:pt x="24" y="30"/>
                    <a:pt x="24" y="90"/>
                  </a:cubicBezTo>
                  <a:cubicBezTo>
                    <a:pt x="24" y="161"/>
                    <a:pt x="0" y="351"/>
                    <a:pt x="119" y="351"/>
                  </a:cubicBezTo>
                  <a:cubicBezTo>
                    <a:pt x="238" y="351"/>
                    <a:pt x="202" y="149"/>
                    <a:pt x="202" y="90"/>
                  </a:cubicBezTo>
                  <a:cubicBezTo>
                    <a:pt x="202" y="30"/>
                    <a:pt x="158" y="0"/>
                    <a:pt x="1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41"/>
            <p:cNvSpPr/>
            <p:nvPr/>
          </p:nvSpPr>
          <p:spPr>
            <a:xfrm>
              <a:off x="4215650" y="2733450"/>
              <a:ext cx="9300" cy="6700"/>
            </a:xfrm>
            <a:custGeom>
              <a:avLst/>
              <a:gdLst/>
              <a:ahLst/>
              <a:cxnLst/>
              <a:rect l="l" t="t" r="r" b="b"/>
              <a:pathLst>
                <a:path w="372" h="268" extrusionOk="0">
                  <a:moveTo>
                    <a:pt x="184" y="1"/>
                  </a:moveTo>
                  <a:cubicBezTo>
                    <a:pt x="89" y="1"/>
                    <a:pt x="1" y="177"/>
                    <a:pt x="145" y="229"/>
                  </a:cubicBezTo>
                  <a:cubicBezTo>
                    <a:pt x="187" y="245"/>
                    <a:pt x="222" y="268"/>
                    <a:pt x="264" y="268"/>
                  </a:cubicBezTo>
                  <a:cubicBezTo>
                    <a:pt x="282" y="268"/>
                    <a:pt x="302" y="263"/>
                    <a:pt x="324" y="253"/>
                  </a:cubicBezTo>
                  <a:cubicBezTo>
                    <a:pt x="359" y="241"/>
                    <a:pt x="371" y="205"/>
                    <a:pt x="371" y="181"/>
                  </a:cubicBezTo>
                  <a:cubicBezTo>
                    <a:pt x="359" y="110"/>
                    <a:pt x="300" y="62"/>
                    <a:pt x="228" y="14"/>
                  </a:cubicBezTo>
                  <a:cubicBezTo>
                    <a:pt x="214" y="5"/>
                    <a:pt x="199" y="1"/>
                    <a:pt x="1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41"/>
            <p:cNvSpPr/>
            <p:nvPr/>
          </p:nvSpPr>
          <p:spPr>
            <a:xfrm>
              <a:off x="4227175" y="2737425"/>
              <a:ext cx="8825" cy="6825"/>
            </a:xfrm>
            <a:custGeom>
              <a:avLst/>
              <a:gdLst/>
              <a:ahLst/>
              <a:cxnLst/>
              <a:rect l="l" t="t" r="r" b="b"/>
              <a:pathLst>
                <a:path w="353" h="273" extrusionOk="0">
                  <a:moveTo>
                    <a:pt x="27" y="0"/>
                  </a:moveTo>
                  <a:cubicBezTo>
                    <a:pt x="14" y="0"/>
                    <a:pt x="1" y="17"/>
                    <a:pt x="17" y="34"/>
                  </a:cubicBezTo>
                  <a:cubicBezTo>
                    <a:pt x="41" y="94"/>
                    <a:pt x="41" y="165"/>
                    <a:pt x="77" y="213"/>
                  </a:cubicBezTo>
                  <a:cubicBezTo>
                    <a:pt x="98" y="256"/>
                    <a:pt x="130" y="272"/>
                    <a:pt x="162" y="272"/>
                  </a:cubicBezTo>
                  <a:cubicBezTo>
                    <a:pt x="255" y="272"/>
                    <a:pt x="353" y="132"/>
                    <a:pt x="220" y="70"/>
                  </a:cubicBezTo>
                  <a:cubicBezTo>
                    <a:pt x="160" y="34"/>
                    <a:pt x="101" y="34"/>
                    <a:pt x="41" y="10"/>
                  </a:cubicBezTo>
                  <a:cubicBezTo>
                    <a:pt x="38" y="3"/>
                    <a:pt x="32" y="0"/>
                    <a:pt x="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41"/>
            <p:cNvSpPr/>
            <p:nvPr/>
          </p:nvSpPr>
          <p:spPr>
            <a:xfrm>
              <a:off x="4442500" y="2771625"/>
              <a:ext cx="6875" cy="16675"/>
            </a:xfrm>
            <a:custGeom>
              <a:avLst/>
              <a:gdLst/>
              <a:ahLst/>
              <a:cxnLst/>
              <a:rect l="l" t="t" r="r" b="b"/>
              <a:pathLst>
                <a:path w="275" h="667" extrusionOk="0">
                  <a:moveTo>
                    <a:pt x="198" y="1"/>
                  </a:moveTo>
                  <a:cubicBezTo>
                    <a:pt x="194" y="1"/>
                    <a:pt x="191" y="4"/>
                    <a:pt x="191" y="11"/>
                  </a:cubicBezTo>
                  <a:cubicBezTo>
                    <a:pt x="120" y="190"/>
                    <a:pt x="1" y="440"/>
                    <a:pt x="108" y="631"/>
                  </a:cubicBezTo>
                  <a:cubicBezTo>
                    <a:pt x="114" y="654"/>
                    <a:pt x="132" y="666"/>
                    <a:pt x="153" y="666"/>
                  </a:cubicBezTo>
                  <a:cubicBezTo>
                    <a:pt x="173" y="666"/>
                    <a:pt x="197" y="654"/>
                    <a:pt x="215" y="631"/>
                  </a:cubicBezTo>
                  <a:cubicBezTo>
                    <a:pt x="251" y="547"/>
                    <a:pt x="251" y="428"/>
                    <a:pt x="275" y="333"/>
                  </a:cubicBezTo>
                  <a:cubicBezTo>
                    <a:pt x="275" y="226"/>
                    <a:pt x="251" y="107"/>
                    <a:pt x="239" y="11"/>
                  </a:cubicBezTo>
                  <a:cubicBezTo>
                    <a:pt x="223" y="11"/>
                    <a:pt x="207" y="1"/>
                    <a:pt x="1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41"/>
            <p:cNvSpPr/>
            <p:nvPr/>
          </p:nvSpPr>
          <p:spPr>
            <a:xfrm>
              <a:off x="4448975" y="2767750"/>
              <a:ext cx="8150" cy="13925"/>
            </a:xfrm>
            <a:custGeom>
              <a:avLst/>
              <a:gdLst/>
              <a:ahLst/>
              <a:cxnLst/>
              <a:rect l="l" t="t" r="r" b="b"/>
              <a:pathLst>
                <a:path w="326" h="557" extrusionOk="0">
                  <a:moveTo>
                    <a:pt x="73" y="0"/>
                  </a:moveTo>
                  <a:cubicBezTo>
                    <a:pt x="40" y="0"/>
                    <a:pt x="0" y="37"/>
                    <a:pt x="16" y="83"/>
                  </a:cubicBezTo>
                  <a:cubicBezTo>
                    <a:pt x="39" y="178"/>
                    <a:pt x="39" y="262"/>
                    <a:pt x="39" y="357"/>
                  </a:cubicBezTo>
                  <a:cubicBezTo>
                    <a:pt x="39" y="428"/>
                    <a:pt x="51" y="500"/>
                    <a:pt x="111" y="547"/>
                  </a:cubicBezTo>
                  <a:cubicBezTo>
                    <a:pt x="117" y="553"/>
                    <a:pt x="129" y="556"/>
                    <a:pt x="141" y="556"/>
                  </a:cubicBezTo>
                  <a:cubicBezTo>
                    <a:pt x="153" y="556"/>
                    <a:pt x="164" y="553"/>
                    <a:pt x="170" y="547"/>
                  </a:cubicBezTo>
                  <a:cubicBezTo>
                    <a:pt x="325" y="440"/>
                    <a:pt x="170" y="155"/>
                    <a:pt x="111" y="35"/>
                  </a:cubicBezTo>
                  <a:cubicBezTo>
                    <a:pt x="107" y="11"/>
                    <a:pt x="91" y="0"/>
                    <a:pt x="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41"/>
            <p:cNvSpPr/>
            <p:nvPr/>
          </p:nvSpPr>
          <p:spPr>
            <a:xfrm>
              <a:off x="4456475" y="2765225"/>
              <a:ext cx="8075" cy="21900"/>
            </a:xfrm>
            <a:custGeom>
              <a:avLst/>
              <a:gdLst/>
              <a:ahLst/>
              <a:cxnLst/>
              <a:rect l="l" t="t" r="r" b="b"/>
              <a:pathLst>
                <a:path w="323" h="876" extrusionOk="0">
                  <a:moveTo>
                    <a:pt x="87" y="1"/>
                  </a:moveTo>
                  <a:cubicBezTo>
                    <a:pt x="43" y="1"/>
                    <a:pt x="1" y="25"/>
                    <a:pt x="25" y="65"/>
                  </a:cubicBezTo>
                  <a:cubicBezTo>
                    <a:pt x="109" y="327"/>
                    <a:pt x="25" y="625"/>
                    <a:pt x="156" y="863"/>
                  </a:cubicBezTo>
                  <a:cubicBezTo>
                    <a:pt x="160" y="871"/>
                    <a:pt x="169" y="875"/>
                    <a:pt x="179" y="875"/>
                  </a:cubicBezTo>
                  <a:cubicBezTo>
                    <a:pt x="197" y="875"/>
                    <a:pt x="220" y="862"/>
                    <a:pt x="228" y="839"/>
                  </a:cubicBezTo>
                  <a:cubicBezTo>
                    <a:pt x="323" y="589"/>
                    <a:pt x="275" y="267"/>
                    <a:pt x="144" y="17"/>
                  </a:cubicBezTo>
                  <a:cubicBezTo>
                    <a:pt x="129" y="6"/>
                    <a:pt x="108" y="1"/>
                    <a:pt x="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41"/>
            <p:cNvSpPr/>
            <p:nvPr/>
          </p:nvSpPr>
          <p:spPr>
            <a:xfrm>
              <a:off x="4465125" y="2764450"/>
              <a:ext cx="6575" cy="21575"/>
            </a:xfrm>
            <a:custGeom>
              <a:avLst/>
              <a:gdLst/>
              <a:ahLst/>
              <a:cxnLst/>
              <a:rect l="l" t="t" r="r" b="b"/>
              <a:pathLst>
                <a:path w="263" h="863" extrusionOk="0">
                  <a:moveTo>
                    <a:pt x="113" y="1"/>
                  </a:moveTo>
                  <a:cubicBezTo>
                    <a:pt x="74" y="1"/>
                    <a:pt x="29" y="34"/>
                    <a:pt x="36" y="84"/>
                  </a:cubicBezTo>
                  <a:cubicBezTo>
                    <a:pt x="72" y="334"/>
                    <a:pt x="1" y="608"/>
                    <a:pt x="155" y="846"/>
                  </a:cubicBezTo>
                  <a:cubicBezTo>
                    <a:pt x="161" y="857"/>
                    <a:pt x="173" y="863"/>
                    <a:pt x="187" y="863"/>
                  </a:cubicBezTo>
                  <a:cubicBezTo>
                    <a:pt x="203" y="863"/>
                    <a:pt x="220" y="854"/>
                    <a:pt x="227" y="834"/>
                  </a:cubicBezTo>
                  <a:cubicBezTo>
                    <a:pt x="263" y="572"/>
                    <a:pt x="239" y="298"/>
                    <a:pt x="167" y="48"/>
                  </a:cubicBezTo>
                  <a:cubicBezTo>
                    <a:pt x="163" y="15"/>
                    <a:pt x="139" y="1"/>
                    <a:pt x="1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41"/>
            <p:cNvSpPr/>
            <p:nvPr/>
          </p:nvSpPr>
          <p:spPr>
            <a:xfrm>
              <a:off x="4471200" y="2769975"/>
              <a:ext cx="11225" cy="16000"/>
            </a:xfrm>
            <a:custGeom>
              <a:avLst/>
              <a:gdLst/>
              <a:ahLst/>
              <a:cxnLst/>
              <a:rect l="l" t="t" r="r" b="b"/>
              <a:pathLst>
                <a:path w="449" h="640" extrusionOk="0">
                  <a:moveTo>
                    <a:pt x="121" y="1"/>
                  </a:moveTo>
                  <a:cubicBezTo>
                    <a:pt x="56" y="1"/>
                    <a:pt x="1" y="57"/>
                    <a:pt x="43" y="125"/>
                  </a:cubicBezTo>
                  <a:cubicBezTo>
                    <a:pt x="127" y="280"/>
                    <a:pt x="79" y="518"/>
                    <a:pt x="222" y="625"/>
                  </a:cubicBezTo>
                  <a:cubicBezTo>
                    <a:pt x="239" y="635"/>
                    <a:pt x="257" y="640"/>
                    <a:pt x="274" y="640"/>
                  </a:cubicBezTo>
                  <a:cubicBezTo>
                    <a:pt x="319" y="640"/>
                    <a:pt x="363" y="612"/>
                    <a:pt x="389" y="578"/>
                  </a:cubicBezTo>
                  <a:cubicBezTo>
                    <a:pt x="448" y="482"/>
                    <a:pt x="389" y="339"/>
                    <a:pt x="353" y="244"/>
                  </a:cubicBezTo>
                  <a:cubicBezTo>
                    <a:pt x="329" y="161"/>
                    <a:pt x="270" y="89"/>
                    <a:pt x="198" y="30"/>
                  </a:cubicBezTo>
                  <a:cubicBezTo>
                    <a:pt x="175" y="10"/>
                    <a:pt x="147" y="1"/>
                    <a:pt x="1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41"/>
            <p:cNvSpPr/>
            <p:nvPr/>
          </p:nvSpPr>
          <p:spPr>
            <a:xfrm>
              <a:off x="4484775" y="2773175"/>
              <a:ext cx="11325" cy="9275"/>
            </a:xfrm>
            <a:custGeom>
              <a:avLst/>
              <a:gdLst/>
              <a:ahLst/>
              <a:cxnLst/>
              <a:rect l="l" t="t" r="r" b="b"/>
              <a:pathLst>
                <a:path w="453" h="371" extrusionOk="0">
                  <a:moveTo>
                    <a:pt x="135" y="1"/>
                  </a:moveTo>
                  <a:cubicBezTo>
                    <a:pt x="55" y="1"/>
                    <a:pt x="1" y="145"/>
                    <a:pt x="96" y="188"/>
                  </a:cubicBezTo>
                  <a:cubicBezTo>
                    <a:pt x="143" y="199"/>
                    <a:pt x="155" y="223"/>
                    <a:pt x="167" y="259"/>
                  </a:cubicBezTo>
                  <a:cubicBezTo>
                    <a:pt x="203" y="295"/>
                    <a:pt x="215" y="330"/>
                    <a:pt x="274" y="366"/>
                  </a:cubicBezTo>
                  <a:cubicBezTo>
                    <a:pt x="284" y="369"/>
                    <a:pt x="293" y="371"/>
                    <a:pt x="300" y="371"/>
                  </a:cubicBezTo>
                  <a:cubicBezTo>
                    <a:pt x="322" y="371"/>
                    <a:pt x="337" y="360"/>
                    <a:pt x="346" y="342"/>
                  </a:cubicBezTo>
                  <a:cubicBezTo>
                    <a:pt x="453" y="211"/>
                    <a:pt x="286" y="45"/>
                    <a:pt x="167" y="9"/>
                  </a:cubicBezTo>
                  <a:cubicBezTo>
                    <a:pt x="156" y="3"/>
                    <a:pt x="145" y="1"/>
                    <a:pt x="1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41"/>
            <p:cNvSpPr/>
            <p:nvPr/>
          </p:nvSpPr>
          <p:spPr>
            <a:xfrm>
              <a:off x="4503525" y="2772800"/>
              <a:ext cx="8650" cy="5100"/>
            </a:xfrm>
            <a:custGeom>
              <a:avLst/>
              <a:gdLst/>
              <a:ahLst/>
              <a:cxnLst/>
              <a:rect l="l" t="t" r="r" b="b"/>
              <a:pathLst>
                <a:path w="346" h="204" extrusionOk="0">
                  <a:moveTo>
                    <a:pt x="120" y="0"/>
                  </a:moveTo>
                  <a:cubicBezTo>
                    <a:pt x="4" y="0"/>
                    <a:pt x="1" y="203"/>
                    <a:pt x="110" y="203"/>
                  </a:cubicBezTo>
                  <a:cubicBezTo>
                    <a:pt x="113" y="203"/>
                    <a:pt x="116" y="203"/>
                    <a:pt x="120" y="203"/>
                  </a:cubicBezTo>
                  <a:cubicBezTo>
                    <a:pt x="179" y="203"/>
                    <a:pt x="239" y="203"/>
                    <a:pt x="298" y="179"/>
                  </a:cubicBezTo>
                  <a:cubicBezTo>
                    <a:pt x="334" y="167"/>
                    <a:pt x="346" y="143"/>
                    <a:pt x="334" y="107"/>
                  </a:cubicBezTo>
                  <a:cubicBezTo>
                    <a:pt x="286" y="12"/>
                    <a:pt x="215" y="12"/>
                    <a:pt x="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41"/>
            <p:cNvSpPr/>
            <p:nvPr/>
          </p:nvSpPr>
          <p:spPr>
            <a:xfrm>
              <a:off x="4519900" y="2774800"/>
              <a:ext cx="11825" cy="6025"/>
            </a:xfrm>
            <a:custGeom>
              <a:avLst/>
              <a:gdLst/>
              <a:ahLst/>
              <a:cxnLst/>
              <a:rect l="l" t="t" r="r" b="b"/>
              <a:pathLst>
                <a:path w="473" h="241" extrusionOk="0">
                  <a:moveTo>
                    <a:pt x="384" y="0"/>
                  </a:moveTo>
                  <a:cubicBezTo>
                    <a:pt x="376" y="0"/>
                    <a:pt x="367" y="1"/>
                    <a:pt x="358" y="4"/>
                  </a:cubicBezTo>
                  <a:cubicBezTo>
                    <a:pt x="239" y="15"/>
                    <a:pt x="143" y="87"/>
                    <a:pt x="48" y="123"/>
                  </a:cubicBezTo>
                  <a:cubicBezTo>
                    <a:pt x="0" y="134"/>
                    <a:pt x="0" y="194"/>
                    <a:pt x="48" y="206"/>
                  </a:cubicBezTo>
                  <a:cubicBezTo>
                    <a:pt x="100" y="227"/>
                    <a:pt x="164" y="241"/>
                    <a:pt x="227" y="241"/>
                  </a:cubicBezTo>
                  <a:cubicBezTo>
                    <a:pt x="306" y="241"/>
                    <a:pt x="382" y="218"/>
                    <a:pt x="429" y="158"/>
                  </a:cubicBezTo>
                  <a:cubicBezTo>
                    <a:pt x="472" y="104"/>
                    <a:pt x="466" y="0"/>
                    <a:pt x="3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41"/>
            <p:cNvSpPr/>
            <p:nvPr/>
          </p:nvSpPr>
          <p:spPr>
            <a:xfrm>
              <a:off x="4259450" y="3113975"/>
              <a:ext cx="4200" cy="8800"/>
            </a:xfrm>
            <a:custGeom>
              <a:avLst/>
              <a:gdLst/>
              <a:ahLst/>
              <a:cxnLst/>
              <a:rect l="l" t="t" r="r" b="b"/>
              <a:pathLst>
                <a:path w="168" h="352" extrusionOk="0">
                  <a:moveTo>
                    <a:pt x="84" y="1"/>
                  </a:moveTo>
                  <a:cubicBezTo>
                    <a:pt x="42" y="1"/>
                    <a:pt x="0" y="27"/>
                    <a:pt x="0" y="81"/>
                  </a:cubicBezTo>
                  <a:lnTo>
                    <a:pt x="0" y="272"/>
                  </a:lnTo>
                  <a:cubicBezTo>
                    <a:pt x="0" y="325"/>
                    <a:pt x="42" y="352"/>
                    <a:pt x="84" y="352"/>
                  </a:cubicBezTo>
                  <a:cubicBezTo>
                    <a:pt x="125" y="352"/>
                    <a:pt x="167" y="325"/>
                    <a:pt x="167" y="272"/>
                  </a:cubicBezTo>
                  <a:lnTo>
                    <a:pt x="167" y="81"/>
                  </a:lnTo>
                  <a:cubicBezTo>
                    <a:pt x="167" y="27"/>
                    <a:pt x="125" y="1"/>
                    <a:pt x="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41"/>
            <p:cNvSpPr/>
            <p:nvPr/>
          </p:nvSpPr>
          <p:spPr>
            <a:xfrm>
              <a:off x="4262275" y="3109400"/>
              <a:ext cx="7325" cy="19050"/>
            </a:xfrm>
            <a:custGeom>
              <a:avLst/>
              <a:gdLst/>
              <a:ahLst/>
              <a:cxnLst/>
              <a:rect l="l" t="t" r="r" b="b"/>
              <a:pathLst>
                <a:path w="293" h="762" extrusionOk="0">
                  <a:moveTo>
                    <a:pt x="135" y="1"/>
                  </a:moveTo>
                  <a:cubicBezTo>
                    <a:pt x="68" y="1"/>
                    <a:pt x="0" y="59"/>
                    <a:pt x="7" y="157"/>
                  </a:cubicBezTo>
                  <a:cubicBezTo>
                    <a:pt x="42" y="324"/>
                    <a:pt x="18" y="490"/>
                    <a:pt x="42" y="645"/>
                  </a:cubicBezTo>
                  <a:cubicBezTo>
                    <a:pt x="48" y="722"/>
                    <a:pt x="105" y="761"/>
                    <a:pt x="160" y="761"/>
                  </a:cubicBezTo>
                  <a:cubicBezTo>
                    <a:pt x="215" y="761"/>
                    <a:pt x="268" y="722"/>
                    <a:pt x="268" y="645"/>
                  </a:cubicBezTo>
                  <a:cubicBezTo>
                    <a:pt x="292" y="466"/>
                    <a:pt x="268" y="312"/>
                    <a:pt x="257" y="133"/>
                  </a:cubicBezTo>
                  <a:cubicBezTo>
                    <a:pt x="246" y="41"/>
                    <a:pt x="191" y="1"/>
                    <a:pt x="1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41"/>
            <p:cNvSpPr/>
            <p:nvPr/>
          </p:nvSpPr>
          <p:spPr>
            <a:xfrm>
              <a:off x="4271350" y="3112450"/>
              <a:ext cx="4800" cy="15225"/>
            </a:xfrm>
            <a:custGeom>
              <a:avLst/>
              <a:gdLst/>
              <a:ahLst/>
              <a:cxnLst/>
              <a:rect l="l" t="t" r="r" b="b"/>
              <a:pathLst>
                <a:path w="192" h="609" extrusionOk="0">
                  <a:moveTo>
                    <a:pt x="66" y="1"/>
                  </a:moveTo>
                  <a:cubicBezTo>
                    <a:pt x="39" y="1"/>
                    <a:pt x="13" y="15"/>
                    <a:pt x="13" y="47"/>
                  </a:cubicBezTo>
                  <a:cubicBezTo>
                    <a:pt x="25" y="213"/>
                    <a:pt x="1" y="416"/>
                    <a:pt x="84" y="583"/>
                  </a:cubicBezTo>
                  <a:cubicBezTo>
                    <a:pt x="95" y="599"/>
                    <a:pt x="114" y="608"/>
                    <a:pt x="131" y="608"/>
                  </a:cubicBezTo>
                  <a:cubicBezTo>
                    <a:pt x="150" y="608"/>
                    <a:pt x="167" y="596"/>
                    <a:pt x="167" y="571"/>
                  </a:cubicBezTo>
                  <a:cubicBezTo>
                    <a:pt x="191" y="404"/>
                    <a:pt x="155" y="202"/>
                    <a:pt x="120" y="35"/>
                  </a:cubicBezTo>
                  <a:cubicBezTo>
                    <a:pt x="114" y="12"/>
                    <a:pt x="90" y="1"/>
                    <a:pt x="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41"/>
            <p:cNvSpPr/>
            <p:nvPr/>
          </p:nvSpPr>
          <p:spPr>
            <a:xfrm>
              <a:off x="4279100" y="3104700"/>
              <a:ext cx="4475" cy="20125"/>
            </a:xfrm>
            <a:custGeom>
              <a:avLst/>
              <a:gdLst/>
              <a:ahLst/>
              <a:cxnLst/>
              <a:rect l="l" t="t" r="r" b="b"/>
              <a:pathLst>
                <a:path w="179" h="805" extrusionOk="0">
                  <a:moveTo>
                    <a:pt x="21" y="1"/>
                  </a:moveTo>
                  <a:cubicBezTo>
                    <a:pt x="11" y="1"/>
                    <a:pt x="0" y="10"/>
                    <a:pt x="0" y="23"/>
                  </a:cubicBezTo>
                  <a:cubicBezTo>
                    <a:pt x="36" y="166"/>
                    <a:pt x="36" y="297"/>
                    <a:pt x="36" y="452"/>
                  </a:cubicBezTo>
                  <a:cubicBezTo>
                    <a:pt x="36" y="571"/>
                    <a:pt x="24" y="678"/>
                    <a:pt x="60" y="774"/>
                  </a:cubicBezTo>
                  <a:cubicBezTo>
                    <a:pt x="66" y="793"/>
                    <a:pt x="83" y="805"/>
                    <a:pt x="100" y="805"/>
                  </a:cubicBezTo>
                  <a:cubicBezTo>
                    <a:pt x="116" y="805"/>
                    <a:pt x="132" y="796"/>
                    <a:pt x="143" y="774"/>
                  </a:cubicBezTo>
                  <a:cubicBezTo>
                    <a:pt x="179" y="535"/>
                    <a:pt x="119" y="226"/>
                    <a:pt x="36" y="23"/>
                  </a:cubicBezTo>
                  <a:cubicBezTo>
                    <a:pt x="36" y="7"/>
                    <a:pt x="29" y="1"/>
                    <a:pt x="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41"/>
            <p:cNvSpPr/>
            <p:nvPr/>
          </p:nvSpPr>
          <p:spPr>
            <a:xfrm>
              <a:off x="4290100" y="3099500"/>
              <a:ext cx="4500" cy="24400"/>
            </a:xfrm>
            <a:custGeom>
              <a:avLst/>
              <a:gdLst/>
              <a:ahLst/>
              <a:cxnLst/>
              <a:rect l="l" t="t" r="r" b="b"/>
              <a:pathLst>
                <a:path w="180" h="976" extrusionOk="0">
                  <a:moveTo>
                    <a:pt x="64" y="1"/>
                  </a:moveTo>
                  <a:cubicBezTo>
                    <a:pt x="46" y="1"/>
                    <a:pt x="25" y="9"/>
                    <a:pt x="25" y="29"/>
                  </a:cubicBezTo>
                  <a:cubicBezTo>
                    <a:pt x="72" y="350"/>
                    <a:pt x="1" y="660"/>
                    <a:pt x="60" y="958"/>
                  </a:cubicBezTo>
                  <a:cubicBezTo>
                    <a:pt x="60" y="970"/>
                    <a:pt x="75" y="976"/>
                    <a:pt x="90" y="976"/>
                  </a:cubicBezTo>
                  <a:cubicBezTo>
                    <a:pt x="105" y="976"/>
                    <a:pt x="120" y="970"/>
                    <a:pt x="120" y="958"/>
                  </a:cubicBezTo>
                  <a:cubicBezTo>
                    <a:pt x="179" y="660"/>
                    <a:pt x="144" y="315"/>
                    <a:pt x="84" y="17"/>
                  </a:cubicBezTo>
                  <a:cubicBezTo>
                    <a:pt x="89" y="6"/>
                    <a:pt x="78" y="1"/>
                    <a:pt x="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41"/>
            <p:cNvSpPr/>
            <p:nvPr/>
          </p:nvSpPr>
          <p:spPr>
            <a:xfrm>
              <a:off x="4295775" y="3095500"/>
              <a:ext cx="10125" cy="25675"/>
            </a:xfrm>
            <a:custGeom>
              <a:avLst/>
              <a:gdLst/>
              <a:ahLst/>
              <a:cxnLst/>
              <a:rect l="l" t="t" r="r" b="b"/>
              <a:pathLst>
                <a:path w="405" h="1027" extrusionOk="0">
                  <a:moveTo>
                    <a:pt x="174" y="1"/>
                  </a:moveTo>
                  <a:cubicBezTo>
                    <a:pt x="155" y="1"/>
                    <a:pt x="143" y="17"/>
                    <a:pt x="143" y="34"/>
                  </a:cubicBezTo>
                  <a:cubicBezTo>
                    <a:pt x="107" y="332"/>
                    <a:pt x="0" y="749"/>
                    <a:pt x="167" y="999"/>
                  </a:cubicBezTo>
                  <a:cubicBezTo>
                    <a:pt x="180" y="1012"/>
                    <a:pt x="210" y="1026"/>
                    <a:pt x="235" y="1026"/>
                  </a:cubicBezTo>
                  <a:cubicBezTo>
                    <a:pt x="253" y="1026"/>
                    <a:pt x="269" y="1019"/>
                    <a:pt x="274" y="999"/>
                  </a:cubicBezTo>
                  <a:cubicBezTo>
                    <a:pt x="405" y="713"/>
                    <a:pt x="321" y="284"/>
                    <a:pt x="202" y="10"/>
                  </a:cubicBezTo>
                  <a:cubicBezTo>
                    <a:pt x="192" y="3"/>
                    <a:pt x="183" y="1"/>
                    <a:pt x="1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41"/>
            <p:cNvSpPr/>
            <p:nvPr/>
          </p:nvSpPr>
          <p:spPr>
            <a:xfrm>
              <a:off x="4306350" y="3108150"/>
              <a:ext cx="8475" cy="13525"/>
            </a:xfrm>
            <a:custGeom>
              <a:avLst/>
              <a:gdLst/>
              <a:ahLst/>
              <a:cxnLst/>
              <a:rect l="l" t="t" r="r" b="b"/>
              <a:pathLst>
                <a:path w="339" h="541" extrusionOk="0">
                  <a:moveTo>
                    <a:pt x="110" y="1"/>
                  </a:moveTo>
                  <a:cubicBezTo>
                    <a:pt x="53" y="1"/>
                    <a:pt x="1" y="45"/>
                    <a:pt x="29" y="124"/>
                  </a:cubicBezTo>
                  <a:cubicBezTo>
                    <a:pt x="65" y="207"/>
                    <a:pt x="89" y="302"/>
                    <a:pt x="101" y="374"/>
                  </a:cubicBezTo>
                  <a:cubicBezTo>
                    <a:pt x="137" y="445"/>
                    <a:pt x="149" y="516"/>
                    <a:pt x="244" y="540"/>
                  </a:cubicBezTo>
                  <a:cubicBezTo>
                    <a:pt x="268" y="540"/>
                    <a:pt x="279" y="540"/>
                    <a:pt x="303" y="505"/>
                  </a:cubicBezTo>
                  <a:cubicBezTo>
                    <a:pt x="339" y="433"/>
                    <a:pt x="315" y="374"/>
                    <a:pt x="303" y="302"/>
                  </a:cubicBezTo>
                  <a:cubicBezTo>
                    <a:pt x="268" y="207"/>
                    <a:pt x="256" y="135"/>
                    <a:pt x="208" y="64"/>
                  </a:cubicBezTo>
                  <a:cubicBezTo>
                    <a:pt x="189" y="21"/>
                    <a:pt x="149" y="1"/>
                    <a:pt x="1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41"/>
            <p:cNvSpPr/>
            <p:nvPr/>
          </p:nvSpPr>
          <p:spPr>
            <a:xfrm>
              <a:off x="4323450" y="3116550"/>
              <a:ext cx="4475" cy="2475"/>
            </a:xfrm>
            <a:custGeom>
              <a:avLst/>
              <a:gdLst/>
              <a:ahLst/>
              <a:cxnLst/>
              <a:rect l="l" t="t" r="r" b="b"/>
              <a:pathLst>
                <a:path w="179" h="99" extrusionOk="0">
                  <a:moveTo>
                    <a:pt x="98" y="1"/>
                  </a:moveTo>
                  <a:cubicBezTo>
                    <a:pt x="81" y="1"/>
                    <a:pt x="64" y="2"/>
                    <a:pt x="48" y="2"/>
                  </a:cubicBezTo>
                  <a:cubicBezTo>
                    <a:pt x="0" y="2"/>
                    <a:pt x="0" y="97"/>
                    <a:pt x="48" y="97"/>
                  </a:cubicBezTo>
                  <a:cubicBezTo>
                    <a:pt x="60" y="97"/>
                    <a:pt x="76" y="98"/>
                    <a:pt x="92" y="98"/>
                  </a:cubicBezTo>
                  <a:cubicBezTo>
                    <a:pt x="126" y="98"/>
                    <a:pt x="163" y="93"/>
                    <a:pt x="179" y="61"/>
                  </a:cubicBezTo>
                  <a:lnTo>
                    <a:pt x="179" y="38"/>
                  </a:lnTo>
                  <a:cubicBezTo>
                    <a:pt x="163" y="6"/>
                    <a:pt x="131" y="1"/>
                    <a:pt x="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41"/>
            <p:cNvSpPr/>
            <p:nvPr/>
          </p:nvSpPr>
          <p:spPr>
            <a:xfrm>
              <a:off x="4330600" y="3114400"/>
              <a:ext cx="7750" cy="4600"/>
            </a:xfrm>
            <a:custGeom>
              <a:avLst/>
              <a:gdLst/>
              <a:ahLst/>
              <a:cxnLst/>
              <a:rect l="l" t="t" r="r" b="b"/>
              <a:pathLst>
                <a:path w="310" h="184" extrusionOk="0">
                  <a:moveTo>
                    <a:pt x="94" y="1"/>
                  </a:moveTo>
                  <a:cubicBezTo>
                    <a:pt x="1" y="1"/>
                    <a:pt x="9" y="183"/>
                    <a:pt x="119" y="183"/>
                  </a:cubicBezTo>
                  <a:cubicBezTo>
                    <a:pt x="179" y="183"/>
                    <a:pt x="238" y="183"/>
                    <a:pt x="298" y="147"/>
                  </a:cubicBezTo>
                  <a:cubicBezTo>
                    <a:pt x="310" y="135"/>
                    <a:pt x="310" y="124"/>
                    <a:pt x="310" y="112"/>
                  </a:cubicBezTo>
                  <a:cubicBezTo>
                    <a:pt x="298" y="16"/>
                    <a:pt x="191" y="5"/>
                    <a:pt x="119" y="5"/>
                  </a:cubicBezTo>
                  <a:cubicBezTo>
                    <a:pt x="110" y="2"/>
                    <a:pt x="101" y="1"/>
                    <a:pt x="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41"/>
            <p:cNvSpPr/>
            <p:nvPr/>
          </p:nvSpPr>
          <p:spPr>
            <a:xfrm>
              <a:off x="4244275" y="3116275"/>
              <a:ext cx="5975" cy="6350"/>
            </a:xfrm>
            <a:custGeom>
              <a:avLst/>
              <a:gdLst/>
              <a:ahLst/>
              <a:cxnLst/>
              <a:rect l="l" t="t" r="r" b="b"/>
              <a:pathLst>
                <a:path w="239" h="254" extrusionOk="0">
                  <a:moveTo>
                    <a:pt x="107" y="1"/>
                  </a:moveTo>
                  <a:cubicBezTo>
                    <a:pt x="48" y="1"/>
                    <a:pt x="0" y="96"/>
                    <a:pt x="24" y="168"/>
                  </a:cubicBezTo>
                  <a:cubicBezTo>
                    <a:pt x="48" y="191"/>
                    <a:pt x="60" y="227"/>
                    <a:pt x="84" y="239"/>
                  </a:cubicBezTo>
                  <a:cubicBezTo>
                    <a:pt x="97" y="249"/>
                    <a:pt x="112" y="254"/>
                    <a:pt x="128" y="254"/>
                  </a:cubicBezTo>
                  <a:cubicBezTo>
                    <a:pt x="166" y="254"/>
                    <a:pt x="203" y="226"/>
                    <a:pt x="203" y="191"/>
                  </a:cubicBezTo>
                  <a:lnTo>
                    <a:pt x="203" y="168"/>
                  </a:lnTo>
                  <a:cubicBezTo>
                    <a:pt x="238" y="96"/>
                    <a:pt x="203" y="1"/>
                    <a:pt x="1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41"/>
            <p:cNvSpPr/>
            <p:nvPr/>
          </p:nvSpPr>
          <p:spPr>
            <a:xfrm>
              <a:off x="4241875" y="3118225"/>
              <a:ext cx="6625" cy="5550"/>
            </a:xfrm>
            <a:custGeom>
              <a:avLst/>
              <a:gdLst/>
              <a:ahLst/>
              <a:cxnLst/>
              <a:rect l="l" t="t" r="r" b="b"/>
              <a:pathLst>
                <a:path w="265" h="222" extrusionOk="0">
                  <a:moveTo>
                    <a:pt x="224" y="1"/>
                  </a:moveTo>
                  <a:cubicBezTo>
                    <a:pt x="208" y="1"/>
                    <a:pt x="190" y="10"/>
                    <a:pt x="180" y="30"/>
                  </a:cubicBezTo>
                  <a:cubicBezTo>
                    <a:pt x="168" y="78"/>
                    <a:pt x="156" y="102"/>
                    <a:pt x="120" y="137"/>
                  </a:cubicBezTo>
                  <a:cubicBezTo>
                    <a:pt x="96" y="149"/>
                    <a:pt x="61" y="149"/>
                    <a:pt x="13" y="161"/>
                  </a:cubicBezTo>
                  <a:cubicBezTo>
                    <a:pt x="1" y="173"/>
                    <a:pt x="1" y="197"/>
                    <a:pt x="13" y="209"/>
                  </a:cubicBezTo>
                  <a:cubicBezTo>
                    <a:pt x="32" y="217"/>
                    <a:pt x="52" y="221"/>
                    <a:pt x="71" y="221"/>
                  </a:cubicBezTo>
                  <a:cubicBezTo>
                    <a:pt x="156" y="221"/>
                    <a:pt x="232" y="142"/>
                    <a:pt x="251" y="54"/>
                  </a:cubicBezTo>
                  <a:cubicBezTo>
                    <a:pt x="265" y="19"/>
                    <a:pt x="246" y="1"/>
                    <a:pt x="2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41"/>
            <p:cNvSpPr/>
            <p:nvPr/>
          </p:nvSpPr>
          <p:spPr>
            <a:xfrm>
              <a:off x="4224925" y="3120125"/>
              <a:ext cx="11100" cy="7800"/>
            </a:xfrm>
            <a:custGeom>
              <a:avLst/>
              <a:gdLst/>
              <a:ahLst/>
              <a:cxnLst/>
              <a:rect l="l" t="t" r="r" b="b"/>
              <a:pathLst>
                <a:path w="444" h="312" extrusionOk="0">
                  <a:moveTo>
                    <a:pt x="225" y="0"/>
                  </a:moveTo>
                  <a:cubicBezTo>
                    <a:pt x="194" y="0"/>
                    <a:pt x="162" y="11"/>
                    <a:pt x="131" y="37"/>
                  </a:cubicBezTo>
                  <a:cubicBezTo>
                    <a:pt x="0" y="73"/>
                    <a:pt x="12" y="311"/>
                    <a:pt x="179" y="311"/>
                  </a:cubicBezTo>
                  <a:cubicBezTo>
                    <a:pt x="227" y="311"/>
                    <a:pt x="262" y="287"/>
                    <a:pt x="310" y="264"/>
                  </a:cubicBezTo>
                  <a:cubicBezTo>
                    <a:pt x="443" y="178"/>
                    <a:pt x="348" y="0"/>
                    <a:pt x="2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41"/>
            <p:cNvSpPr/>
            <p:nvPr/>
          </p:nvSpPr>
          <p:spPr>
            <a:xfrm>
              <a:off x="4185675" y="1997250"/>
              <a:ext cx="5625" cy="11125"/>
            </a:xfrm>
            <a:custGeom>
              <a:avLst/>
              <a:gdLst/>
              <a:ahLst/>
              <a:cxnLst/>
              <a:rect l="l" t="t" r="r" b="b"/>
              <a:pathLst>
                <a:path w="225" h="445" extrusionOk="0">
                  <a:moveTo>
                    <a:pt x="88" y="1"/>
                  </a:moveTo>
                  <a:cubicBezTo>
                    <a:pt x="45" y="1"/>
                    <a:pt x="1" y="32"/>
                    <a:pt x="23" y="90"/>
                  </a:cubicBezTo>
                  <a:cubicBezTo>
                    <a:pt x="46" y="185"/>
                    <a:pt x="34" y="304"/>
                    <a:pt x="58" y="399"/>
                  </a:cubicBezTo>
                  <a:cubicBezTo>
                    <a:pt x="70" y="429"/>
                    <a:pt x="94" y="444"/>
                    <a:pt x="118" y="444"/>
                  </a:cubicBezTo>
                  <a:cubicBezTo>
                    <a:pt x="142" y="444"/>
                    <a:pt x="165" y="429"/>
                    <a:pt x="177" y="399"/>
                  </a:cubicBezTo>
                  <a:cubicBezTo>
                    <a:pt x="225" y="292"/>
                    <a:pt x="201" y="149"/>
                    <a:pt x="153" y="42"/>
                  </a:cubicBezTo>
                  <a:cubicBezTo>
                    <a:pt x="144" y="14"/>
                    <a:pt x="116" y="1"/>
                    <a:pt x="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41"/>
            <p:cNvSpPr/>
            <p:nvPr/>
          </p:nvSpPr>
          <p:spPr>
            <a:xfrm>
              <a:off x="4191575" y="2002850"/>
              <a:ext cx="4200" cy="13000"/>
            </a:xfrm>
            <a:custGeom>
              <a:avLst/>
              <a:gdLst/>
              <a:ahLst/>
              <a:cxnLst/>
              <a:rect l="l" t="t" r="r" b="b"/>
              <a:pathLst>
                <a:path w="168" h="520" extrusionOk="0">
                  <a:moveTo>
                    <a:pt x="30" y="1"/>
                  </a:moveTo>
                  <a:cubicBezTo>
                    <a:pt x="13" y="1"/>
                    <a:pt x="1" y="7"/>
                    <a:pt x="1" y="21"/>
                  </a:cubicBezTo>
                  <a:cubicBezTo>
                    <a:pt x="25" y="116"/>
                    <a:pt x="37" y="199"/>
                    <a:pt x="48" y="271"/>
                  </a:cubicBezTo>
                  <a:cubicBezTo>
                    <a:pt x="48" y="354"/>
                    <a:pt x="37" y="425"/>
                    <a:pt x="84" y="497"/>
                  </a:cubicBezTo>
                  <a:cubicBezTo>
                    <a:pt x="91" y="510"/>
                    <a:pt x="101" y="519"/>
                    <a:pt x="113" y="519"/>
                  </a:cubicBezTo>
                  <a:cubicBezTo>
                    <a:pt x="122" y="519"/>
                    <a:pt x="133" y="513"/>
                    <a:pt x="144" y="497"/>
                  </a:cubicBezTo>
                  <a:cubicBezTo>
                    <a:pt x="168" y="425"/>
                    <a:pt x="156" y="354"/>
                    <a:pt x="144" y="271"/>
                  </a:cubicBezTo>
                  <a:cubicBezTo>
                    <a:pt x="132" y="187"/>
                    <a:pt x="96" y="92"/>
                    <a:pt x="72" y="9"/>
                  </a:cubicBezTo>
                  <a:cubicBezTo>
                    <a:pt x="57" y="4"/>
                    <a:pt x="43" y="1"/>
                    <a:pt x="3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41"/>
            <p:cNvSpPr/>
            <p:nvPr/>
          </p:nvSpPr>
          <p:spPr>
            <a:xfrm>
              <a:off x="4198425" y="1997150"/>
              <a:ext cx="7175" cy="17675"/>
            </a:xfrm>
            <a:custGeom>
              <a:avLst/>
              <a:gdLst/>
              <a:ahLst/>
              <a:cxnLst/>
              <a:rect l="l" t="t" r="r" b="b"/>
              <a:pathLst>
                <a:path w="287" h="707" extrusionOk="0">
                  <a:moveTo>
                    <a:pt x="44" y="1"/>
                  </a:moveTo>
                  <a:cubicBezTo>
                    <a:pt x="25" y="1"/>
                    <a:pt x="1" y="20"/>
                    <a:pt x="1" y="46"/>
                  </a:cubicBezTo>
                  <a:cubicBezTo>
                    <a:pt x="48" y="272"/>
                    <a:pt x="72" y="475"/>
                    <a:pt x="132" y="689"/>
                  </a:cubicBezTo>
                  <a:cubicBezTo>
                    <a:pt x="144" y="701"/>
                    <a:pt x="158" y="707"/>
                    <a:pt x="173" y="707"/>
                  </a:cubicBezTo>
                  <a:cubicBezTo>
                    <a:pt x="188" y="707"/>
                    <a:pt x="203" y="701"/>
                    <a:pt x="215" y="689"/>
                  </a:cubicBezTo>
                  <a:cubicBezTo>
                    <a:pt x="286" y="451"/>
                    <a:pt x="167" y="225"/>
                    <a:pt x="60" y="10"/>
                  </a:cubicBezTo>
                  <a:cubicBezTo>
                    <a:pt x="57" y="4"/>
                    <a:pt x="51" y="1"/>
                    <a:pt x="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41"/>
            <p:cNvSpPr/>
            <p:nvPr/>
          </p:nvSpPr>
          <p:spPr>
            <a:xfrm>
              <a:off x="4206650" y="1993150"/>
              <a:ext cx="8175" cy="21400"/>
            </a:xfrm>
            <a:custGeom>
              <a:avLst/>
              <a:gdLst/>
              <a:ahLst/>
              <a:cxnLst/>
              <a:rect l="l" t="t" r="r" b="b"/>
              <a:pathLst>
                <a:path w="327" h="856" extrusionOk="0">
                  <a:moveTo>
                    <a:pt x="70" y="1"/>
                  </a:moveTo>
                  <a:cubicBezTo>
                    <a:pt x="40" y="1"/>
                    <a:pt x="1" y="38"/>
                    <a:pt x="17" y="87"/>
                  </a:cubicBezTo>
                  <a:cubicBezTo>
                    <a:pt x="124" y="325"/>
                    <a:pt x="88" y="611"/>
                    <a:pt x="196" y="825"/>
                  </a:cubicBezTo>
                  <a:cubicBezTo>
                    <a:pt x="201" y="846"/>
                    <a:pt x="217" y="856"/>
                    <a:pt x="234" y="856"/>
                  </a:cubicBezTo>
                  <a:cubicBezTo>
                    <a:pt x="256" y="856"/>
                    <a:pt x="279" y="840"/>
                    <a:pt x="279" y="813"/>
                  </a:cubicBezTo>
                  <a:cubicBezTo>
                    <a:pt x="327" y="563"/>
                    <a:pt x="219" y="242"/>
                    <a:pt x="100" y="28"/>
                  </a:cubicBezTo>
                  <a:cubicBezTo>
                    <a:pt x="97" y="9"/>
                    <a:pt x="84" y="1"/>
                    <a:pt x="7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41"/>
            <p:cNvSpPr/>
            <p:nvPr/>
          </p:nvSpPr>
          <p:spPr>
            <a:xfrm>
              <a:off x="4219625" y="1979200"/>
              <a:ext cx="9200" cy="36500"/>
            </a:xfrm>
            <a:custGeom>
              <a:avLst/>
              <a:gdLst/>
              <a:ahLst/>
              <a:cxnLst/>
              <a:rect l="l" t="t" r="r" b="b"/>
              <a:pathLst>
                <a:path w="368" h="1460" extrusionOk="0">
                  <a:moveTo>
                    <a:pt x="93" y="1"/>
                  </a:moveTo>
                  <a:cubicBezTo>
                    <a:pt x="47" y="1"/>
                    <a:pt x="0" y="40"/>
                    <a:pt x="22" y="97"/>
                  </a:cubicBezTo>
                  <a:cubicBezTo>
                    <a:pt x="81" y="336"/>
                    <a:pt x="93" y="586"/>
                    <a:pt x="105" y="836"/>
                  </a:cubicBezTo>
                  <a:cubicBezTo>
                    <a:pt x="117" y="1026"/>
                    <a:pt x="105" y="1229"/>
                    <a:pt x="177" y="1419"/>
                  </a:cubicBezTo>
                  <a:cubicBezTo>
                    <a:pt x="183" y="1444"/>
                    <a:pt x="212" y="1459"/>
                    <a:pt x="241" y="1459"/>
                  </a:cubicBezTo>
                  <a:cubicBezTo>
                    <a:pt x="266" y="1459"/>
                    <a:pt x="290" y="1447"/>
                    <a:pt x="296" y="1419"/>
                  </a:cubicBezTo>
                  <a:cubicBezTo>
                    <a:pt x="367" y="1002"/>
                    <a:pt x="272" y="478"/>
                    <a:pt x="165" y="62"/>
                  </a:cubicBezTo>
                  <a:cubicBezTo>
                    <a:pt x="155" y="19"/>
                    <a:pt x="124" y="1"/>
                    <a:pt x="9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41"/>
            <p:cNvSpPr/>
            <p:nvPr/>
          </p:nvSpPr>
          <p:spPr>
            <a:xfrm>
              <a:off x="4228500" y="1975900"/>
              <a:ext cx="10125" cy="42150"/>
            </a:xfrm>
            <a:custGeom>
              <a:avLst/>
              <a:gdLst/>
              <a:ahLst/>
              <a:cxnLst/>
              <a:rect l="l" t="t" r="r" b="b"/>
              <a:pathLst>
                <a:path w="405" h="1686" extrusionOk="0">
                  <a:moveTo>
                    <a:pt x="234" y="0"/>
                  </a:moveTo>
                  <a:cubicBezTo>
                    <a:pt x="206" y="0"/>
                    <a:pt x="179" y="21"/>
                    <a:pt x="179" y="63"/>
                  </a:cubicBezTo>
                  <a:cubicBezTo>
                    <a:pt x="155" y="539"/>
                    <a:pt x="0" y="1230"/>
                    <a:pt x="262" y="1670"/>
                  </a:cubicBezTo>
                  <a:cubicBezTo>
                    <a:pt x="272" y="1680"/>
                    <a:pt x="288" y="1686"/>
                    <a:pt x="304" y="1686"/>
                  </a:cubicBezTo>
                  <a:cubicBezTo>
                    <a:pt x="327" y="1686"/>
                    <a:pt x="350" y="1674"/>
                    <a:pt x="357" y="1646"/>
                  </a:cubicBezTo>
                  <a:cubicBezTo>
                    <a:pt x="405" y="1408"/>
                    <a:pt x="345" y="1146"/>
                    <a:pt x="334" y="908"/>
                  </a:cubicBezTo>
                  <a:cubicBezTo>
                    <a:pt x="322" y="622"/>
                    <a:pt x="298" y="337"/>
                    <a:pt x="298" y="63"/>
                  </a:cubicBezTo>
                  <a:cubicBezTo>
                    <a:pt x="292" y="21"/>
                    <a:pt x="262" y="0"/>
                    <a:pt x="2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41"/>
            <p:cNvSpPr/>
            <p:nvPr/>
          </p:nvSpPr>
          <p:spPr>
            <a:xfrm>
              <a:off x="4240175" y="1979200"/>
              <a:ext cx="12675" cy="37050"/>
            </a:xfrm>
            <a:custGeom>
              <a:avLst/>
              <a:gdLst/>
              <a:ahLst/>
              <a:cxnLst/>
              <a:rect l="l" t="t" r="r" b="b"/>
              <a:pathLst>
                <a:path w="507" h="1482" extrusionOk="0">
                  <a:moveTo>
                    <a:pt x="92" y="1"/>
                  </a:moveTo>
                  <a:cubicBezTo>
                    <a:pt x="36" y="1"/>
                    <a:pt x="1" y="68"/>
                    <a:pt x="45" y="121"/>
                  </a:cubicBezTo>
                  <a:cubicBezTo>
                    <a:pt x="176" y="288"/>
                    <a:pt x="152" y="574"/>
                    <a:pt x="164" y="776"/>
                  </a:cubicBezTo>
                  <a:cubicBezTo>
                    <a:pt x="176" y="967"/>
                    <a:pt x="176" y="1193"/>
                    <a:pt x="236" y="1383"/>
                  </a:cubicBezTo>
                  <a:cubicBezTo>
                    <a:pt x="260" y="1451"/>
                    <a:pt x="312" y="1482"/>
                    <a:pt x="363" y="1482"/>
                  </a:cubicBezTo>
                  <a:cubicBezTo>
                    <a:pt x="436" y="1482"/>
                    <a:pt x="507" y="1418"/>
                    <a:pt x="486" y="1312"/>
                  </a:cubicBezTo>
                  <a:cubicBezTo>
                    <a:pt x="426" y="919"/>
                    <a:pt x="474" y="300"/>
                    <a:pt x="152" y="26"/>
                  </a:cubicBezTo>
                  <a:cubicBezTo>
                    <a:pt x="131" y="8"/>
                    <a:pt x="111" y="1"/>
                    <a:pt x="9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41"/>
            <p:cNvSpPr/>
            <p:nvPr/>
          </p:nvSpPr>
          <p:spPr>
            <a:xfrm>
              <a:off x="4251325" y="1987550"/>
              <a:ext cx="15300" cy="28775"/>
            </a:xfrm>
            <a:custGeom>
              <a:avLst/>
              <a:gdLst/>
              <a:ahLst/>
              <a:cxnLst/>
              <a:rect l="l" t="t" r="r" b="b"/>
              <a:pathLst>
                <a:path w="612" h="1151" extrusionOk="0">
                  <a:moveTo>
                    <a:pt x="77" y="0"/>
                  </a:moveTo>
                  <a:cubicBezTo>
                    <a:pt x="38" y="0"/>
                    <a:pt x="1" y="23"/>
                    <a:pt x="16" y="61"/>
                  </a:cubicBezTo>
                  <a:cubicBezTo>
                    <a:pt x="40" y="311"/>
                    <a:pt x="40" y="549"/>
                    <a:pt x="123" y="799"/>
                  </a:cubicBezTo>
                  <a:cubicBezTo>
                    <a:pt x="144" y="903"/>
                    <a:pt x="246" y="1151"/>
                    <a:pt x="389" y="1151"/>
                  </a:cubicBezTo>
                  <a:cubicBezTo>
                    <a:pt x="411" y="1151"/>
                    <a:pt x="433" y="1145"/>
                    <a:pt x="456" y="1133"/>
                  </a:cubicBezTo>
                  <a:cubicBezTo>
                    <a:pt x="611" y="1037"/>
                    <a:pt x="445" y="835"/>
                    <a:pt x="397" y="740"/>
                  </a:cubicBezTo>
                  <a:cubicBezTo>
                    <a:pt x="290" y="502"/>
                    <a:pt x="266" y="263"/>
                    <a:pt x="135" y="25"/>
                  </a:cubicBezTo>
                  <a:cubicBezTo>
                    <a:pt x="122" y="8"/>
                    <a:pt x="99" y="0"/>
                    <a:pt x="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41"/>
            <p:cNvSpPr/>
            <p:nvPr/>
          </p:nvSpPr>
          <p:spPr>
            <a:xfrm>
              <a:off x="4266600" y="2002650"/>
              <a:ext cx="8575" cy="7900"/>
            </a:xfrm>
            <a:custGeom>
              <a:avLst/>
              <a:gdLst/>
              <a:ahLst/>
              <a:cxnLst/>
              <a:rect l="l" t="t" r="r" b="b"/>
              <a:pathLst>
                <a:path w="343" h="316" extrusionOk="0">
                  <a:moveTo>
                    <a:pt x="34" y="0"/>
                  </a:moveTo>
                  <a:cubicBezTo>
                    <a:pt x="13" y="0"/>
                    <a:pt x="0" y="11"/>
                    <a:pt x="0" y="29"/>
                  </a:cubicBezTo>
                  <a:cubicBezTo>
                    <a:pt x="0" y="88"/>
                    <a:pt x="12" y="136"/>
                    <a:pt x="48" y="183"/>
                  </a:cubicBezTo>
                  <a:cubicBezTo>
                    <a:pt x="84" y="231"/>
                    <a:pt x="131" y="267"/>
                    <a:pt x="179" y="302"/>
                  </a:cubicBezTo>
                  <a:cubicBezTo>
                    <a:pt x="192" y="312"/>
                    <a:pt x="205" y="316"/>
                    <a:pt x="218" y="316"/>
                  </a:cubicBezTo>
                  <a:cubicBezTo>
                    <a:pt x="287" y="316"/>
                    <a:pt x="342" y="198"/>
                    <a:pt x="262" y="148"/>
                  </a:cubicBezTo>
                  <a:cubicBezTo>
                    <a:pt x="226" y="124"/>
                    <a:pt x="191" y="88"/>
                    <a:pt x="167" y="64"/>
                  </a:cubicBezTo>
                  <a:cubicBezTo>
                    <a:pt x="131" y="29"/>
                    <a:pt x="84" y="17"/>
                    <a:pt x="60" y="5"/>
                  </a:cubicBezTo>
                  <a:cubicBezTo>
                    <a:pt x="50" y="2"/>
                    <a:pt x="41" y="0"/>
                    <a:pt x="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41"/>
            <p:cNvSpPr/>
            <p:nvPr/>
          </p:nvSpPr>
          <p:spPr>
            <a:xfrm>
              <a:off x="4273750" y="2008850"/>
              <a:ext cx="8650" cy="4350"/>
            </a:xfrm>
            <a:custGeom>
              <a:avLst/>
              <a:gdLst/>
              <a:ahLst/>
              <a:cxnLst/>
              <a:rect l="l" t="t" r="r" b="b"/>
              <a:pathLst>
                <a:path w="346" h="174" extrusionOk="0">
                  <a:moveTo>
                    <a:pt x="158" y="1"/>
                  </a:moveTo>
                  <a:cubicBezTo>
                    <a:pt x="131" y="1"/>
                    <a:pt x="101" y="7"/>
                    <a:pt x="71" y="19"/>
                  </a:cubicBezTo>
                  <a:cubicBezTo>
                    <a:pt x="1" y="39"/>
                    <a:pt x="41" y="136"/>
                    <a:pt x="106" y="136"/>
                  </a:cubicBezTo>
                  <a:cubicBezTo>
                    <a:pt x="118" y="136"/>
                    <a:pt x="130" y="133"/>
                    <a:pt x="143" y="126"/>
                  </a:cubicBezTo>
                  <a:cubicBezTo>
                    <a:pt x="157" y="122"/>
                    <a:pt x="168" y="121"/>
                    <a:pt x="177" y="121"/>
                  </a:cubicBezTo>
                  <a:cubicBezTo>
                    <a:pt x="198" y="121"/>
                    <a:pt x="209" y="129"/>
                    <a:pt x="226" y="138"/>
                  </a:cubicBezTo>
                  <a:cubicBezTo>
                    <a:pt x="262" y="162"/>
                    <a:pt x="286" y="162"/>
                    <a:pt x="310" y="173"/>
                  </a:cubicBezTo>
                  <a:cubicBezTo>
                    <a:pt x="321" y="173"/>
                    <a:pt x="345" y="150"/>
                    <a:pt x="333" y="138"/>
                  </a:cubicBezTo>
                  <a:cubicBezTo>
                    <a:pt x="321" y="78"/>
                    <a:pt x="286" y="54"/>
                    <a:pt x="226" y="19"/>
                  </a:cubicBezTo>
                  <a:cubicBezTo>
                    <a:pt x="208" y="7"/>
                    <a:pt x="184" y="1"/>
                    <a:pt x="15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41"/>
            <p:cNvSpPr/>
            <p:nvPr/>
          </p:nvSpPr>
          <p:spPr>
            <a:xfrm>
              <a:off x="4132950" y="2174275"/>
              <a:ext cx="5375" cy="8800"/>
            </a:xfrm>
            <a:custGeom>
              <a:avLst/>
              <a:gdLst/>
              <a:ahLst/>
              <a:cxnLst/>
              <a:rect l="l" t="t" r="r" b="b"/>
              <a:pathLst>
                <a:path w="215" h="352" extrusionOk="0">
                  <a:moveTo>
                    <a:pt x="101" y="1"/>
                  </a:moveTo>
                  <a:cubicBezTo>
                    <a:pt x="72" y="1"/>
                    <a:pt x="42" y="16"/>
                    <a:pt x="36" y="45"/>
                  </a:cubicBezTo>
                  <a:cubicBezTo>
                    <a:pt x="12" y="105"/>
                    <a:pt x="0" y="153"/>
                    <a:pt x="0" y="212"/>
                  </a:cubicBezTo>
                  <a:cubicBezTo>
                    <a:pt x="0" y="272"/>
                    <a:pt x="36" y="295"/>
                    <a:pt x="60" y="343"/>
                  </a:cubicBezTo>
                  <a:cubicBezTo>
                    <a:pt x="66" y="349"/>
                    <a:pt x="81" y="352"/>
                    <a:pt x="96" y="352"/>
                  </a:cubicBezTo>
                  <a:cubicBezTo>
                    <a:pt x="110" y="352"/>
                    <a:pt x="125" y="349"/>
                    <a:pt x="131" y="343"/>
                  </a:cubicBezTo>
                  <a:cubicBezTo>
                    <a:pt x="167" y="295"/>
                    <a:pt x="215" y="272"/>
                    <a:pt x="191" y="212"/>
                  </a:cubicBezTo>
                  <a:cubicBezTo>
                    <a:pt x="191" y="153"/>
                    <a:pt x="167" y="93"/>
                    <a:pt x="167" y="45"/>
                  </a:cubicBezTo>
                  <a:cubicBezTo>
                    <a:pt x="161" y="16"/>
                    <a:pt x="131" y="1"/>
                    <a:pt x="10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41"/>
            <p:cNvSpPr/>
            <p:nvPr/>
          </p:nvSpPr>
          <p:spPr>
            <a:xfrm>
              <a:off x="4142400" y="2163150"/>
              <a:ext cx="5450" cy="14800"/>
            </a:xfrm>
            <a:custGeom>
              <a:avLst/>
              <a:gdLst/>
              <a:ahLst/>
              <a:cxnLst/>
              <a:rect l="l" t="t" r="r" b="b"/>
              <a:pathLst>
                <a:path w="218" h="592" extrusionOk="0">
                  <a:moveTo>
                    <a:pt x="106" y="1"/>
                  </a:moveTo>
                  <a:cubicBezTo>
                    <a:pt x="55" y="1"/>
                    <a:pt x="1" y="41"/>
                    <a:pt x="15" y="97"/>
                  </a:cubicBezTo>
                  <a:cubicBezTo>
                    <a:pt x="27" y="240"/>
                    <a:pt x="27" y="371"/>
                    <a:pt x="27" y="502"/>
                  </a:cubicBezTo>
                  <a:cubicBezTo>
                    <a:pt x="27" y="562"/>
                    <a:pt x="75" y="592"/>
                    <a:pt x="122" y="592"/>
                  </a:cubicBezTo>
                  <a:cubicBezTo>
                    <a:pt x="170" y="592"/>
                    <a:pt x="218" y="562"/>
                    <a:pt x="218" y="502"/>
                  </a:cubicBezTo>
                  <a:cubicBezTo>
                    <a:pt x="218" y="359"/>
                    <a:pt x="218" y="205"/>
                    <a:pt x="182" y="62"/>
                  </a:cubicBezTo>
                  <a:cubicBezTo>
                    <a:pt x="172" y="19"/>
                    <a:pt x="140" y="1"/>
                    <a:pt x="10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41"/>
            <p:cNvSpPr/>
            <p:nvPr/>
          </p:nvSpPr>
          <p:spPr>
            <a:xfrm>
              <a:off x="4149025" y="2157675"/>
              <a:ext cx="4775" cy="11950"/>
            </a:xfrm>
            <a:custGeom>
              <a:avLst/>
              <a:gdLst/>
              <a:ahLst/>
              <a:cxnLst/>
              <a:rect l="l" t="t" r="r" b="b"/>
              <a:pathLst>
                <a:path w="191" h="478" extrusionOk="0">
                  <a:moveTo>
                    <a:pt x="72" y="1"/>
                  </a:moveTo>
                  <a:cubicBezTo>
                    <a:pt x="42" y="1"/>
                    <a:pt x="12" y="19"/>
                    <a:pt x="12" y="55"/>
                  </a:cubicBezTo>
                  <a:cubicBezTo>
                    <a:pt x="12" y="186"/>
                    <a:pt x="0" y="340"/>
                    <a:pt x="60" y="459"/>
                  </a:cubicBezTo>
                  <a:cubicBezTo>
                    <a:pt x="66" y="471"/>
                    <a:pt x="81" y="477"/>
                    <a:pt x="95" y="477"/>
                  </a:cubicBezTo>
                  <a:cubicBezTo>
                    <a:pt x="110" y="477"/>
                    <a:pt x="125" y="471"/>
                    <a:pt x="131" y="459"/>
                  </a:cubicBezTo>
                  <a:cubicBezTo>
                    <a:pt x="191" y="340"/>
                    <a:pt x="131" y="186"/>
                    <a:pt x="131" y="55"/>
                  </a:cubicBezTo>
                  <a:cubicBezTo>
                    <a:pt x="131" y="19"/>
                    <a:pt x="101" y="1"/>
                    <a:pt x="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41"/>
            <p:cNvSpPr/>
            <p:nvPr/>
          </p:nvSpPr>
          <p:spPr>
            <a:xfrm>
              <a:off x="4155275" y="2151450"/>
              <a:ext cx="5975" cy="16225"/>
            </a:xfrm>
            <a:custGeom>
              <a:avLst/>
              <a:gdLst/>
              <a:ahLst/>
              <a:cxnLst/>
              <a:rect l="l" t="t" r="r" b="b"/>
              <a:pathLst>
                <a:path w="239" h="649" extrusionOk="0">
                  <a:moveTo>
                    <a:pt x="88" y="1"/>
                  </a:moveTo>
                  <a:cubicBezTo>
                    <a:pt x="54" y="1"/>
                    <a:pt x="23" y="26"/>
                    <a:pt x="36" y="65"/>
                  </a:cubicBezTo>
                  <a:cubicBezTo>
                    <a:pt x="48" y="244"/>
                    <a:pt x="0" y="446"/>
                    <a:pt x="60" y="613"/>
                  </a:cubicBezTo>
                  <a:cubicBezTo>
                    <a:pt x="66" y="637"/>
                    <a:pt x="90" y="649"/>
                    <a:pt x="113" y="649"/>
                  </a:cubicBezTo>
                  <a:cubicBezTo>
                    <a:pt x="137" y="649"/>
                    <a:pt x="161" y="637"/>
                    <a:pt x="167" y="613"/>
                  </a:cubicBezTo>
                  <a:cubicBezTo>
                    <a:pt x="238" y="435"/>
                    <a:pt x="179" y="232"/>
                    <a:pt x="155" y="54"/>
                  </a:cubicBezTo>
                  <a:cubicBezTo>
                    <a:pt x="144" y="17"/>
                    <a:pt x="115" y="1"/>
                    <a:pt x="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41"/>
            <p:cNvSpPr/>
            <p:nvPr/>
          </p:nvSpPr>
          <p:spPr>
            <a:xfrm>
              <a:off x="4163225" y="2146275"/>
              <a:ext cx="7550" cy="17650"/>
            </a:xfrm>
            <a:custGeom>
              <a:avLst/>
              <a:gdLst/>
              <a:ahLst/>
              <a:cxnLst/>
              <a:rect l="l" t="t" r="r" b="b"/>
              <a:pathLst>
                <a:path w="302" h="706" extrusionOk="0">
                  <a:moveTo>
                    <a:pt x="104" y="0"/>
                  </a:moveTo>
                  <a:cubicBezTo>
                    <a:pt x="55" y="0"/>
                    <a:pt x="1" y="39"/>
                    <a:pt x="16" y="106"/>
                  </a:cubicBezTo>
                  <a:cubicBezTo>
                    <a:pt x="39" y="225"/>
                    <a:pt x="51" y="344"/>
                    <a:pt x="51" y="463"/>
                  </a:cubicBezTo>
                  <a:cubicBezTo>
                    <a:pt x="51" y="558"/>
                    <a:pt x="63" y="642"/>
                    <a:pt x="147" y="701"/>
                  </a:cubicBezTo>
                  <a:cubicBezTo>
                    <a:pt x="154" y="705"/>
                    <a:pt x="162" y="706"/>
                    <a:pt x="170" y="706"/>
                  </a:cubicBezTo>
                  <a:cubicBezTo>
                    <a:pt x="189" y="706"/>
                    <a:pt x="210" y="698"/>
                    <a:pt x="218" y="689"/>
                  </a:cubicBezTo>
                  <a:cubicBezTo>
                    <a:pt x="301" y="630"/>
                    <a:pt x="278" y="511"/>
                    <a:pt x="266" y="403"/>
                  </a:cubicBezTo>
                  <a:cubicBezTo>
                    <a:pt x="242" y="284"/>
                    <a:pt x="206" y="165"/>
                    <a:pt x="170" y="46"/>
                  </a:cubicBezTo>
                  <a:cubicBezTo>
                    <a:pt x="161" y="15"/>
                    <a:pt x="134" y="0"/>
                    <a:pt x="1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41"/>
            <p:cNvSpPr/>
            <p:nvPr/>
          </p:nvSpPr>
          <p:spPr>
            <a:xfrm>
              <a:off x="4172525" y="2144250"/>
              <a:ext cx="5975" cy="15800"/>
            </a:xfrm>
            <a:custGeom>
              <a:avLst/>
              <a:gdLst/>
              <a:ahLst/>
              <a:cxnLst/>
              <a:rect l="l" t="t" r="r" b="b"/>
              <a:pathLst>
                <a:path w="239" h="632" extrusionOk="0">
                  <a:moveTo>
                    <a:pt x="46" y="0"/>
                  </a:moveTo>
                  <a:cubicBezTo>
                    <a:pt x="35" y="0"/>
                    <a:pt x="20" y="6"/>
                    <a:pt x="13" y="20"/>
                  </a:cubicBezTo>
                  <a:cubicBezTo>
                    <a:pt x="1" y="139"/>
                    <a:pt x="1" y="234"/>
                    <a:pt x="1" y="353"/>
                  </a:cubicBezTo>
                  <a:cubicBezTo>
                    <a:pt x="1" y="437"/>
                    <a:pt x="1" y="580"/>
                    <a:pt x="84" y="615"/>
                  </a:cubicBezTo>
                  <a:cubicBezTo>
                    <a:pt x="100" y="626"/>
                    <a:pt x="114" y="632"/>
                    <a:pt x="125" y="632"/>
                  </a:cubicBezTo>
                  <a:cubicBezTo>
                    <a:pt x="139" y="632"/>
                    <a:pt x="149" y="623"/>
                    <a:pt x="156" y="603"/>
                  </a:cubicBezTo>
                  <a:cubicBezTo>
                    <a:pt x="239" y="532"/>
                    <a:pt x="168" y="413"/>
                    <a:pt x="156" y="318"/>
                  </a:cubicBezTo>
                  <a:cubicBezTo>
                    <a:pt x="132" y="199"/>
                    <a:pt x="120" y="115"/>
                    <a:pt x="60" y="8"/>
                  </a:cubicBezTo>
                  <a:cubicBezTo>
                    <a:pt x="60" y="3"/>
                    <a:pt x="54" y="0"/>
                    <a:pt x="4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41"/>
            <p:cNvSpPr/>
            <p:nvPr/>
          </p:nvSpPr>
          <p:spPr>
            <a:xfrm>
              <a:off x="4180875" y="2141175"/>
              <a:ext cx="7150" cy="14600"/>
            </a:xfrm>
            <a:custGeom>
              <a:avLst/>
              <a:gdLst/>
              <a:ahLst/>
              <a:cxnLst/>
              <a:rect l="l" t="t" r="r" b="b"/>
              <a:pathLst>
                <a:path w="286" h="584" extrusionOk="0">
                  <a:moveTo>
                    <a:pt x="123" y="1"/>
                  </a:moveTo>
                  <a:cubicBezTo>
                    <a:pt x="67" y="1"/>
                    <a:pt x="10" y="53"/>
                    <a:pt x="24" y="131"/>
                  </a:cubicBezTo>
                  <a:cubicBezTo>
                    <a:pt x="36" y="262"/>
                    <a:pt x="0" y="429"/>
                    <a:pt x="84" y="548"/>
                  </a:cubicBezTo>
                  <a:cubicBezTo>
                    <a:pt x="95" y="572"/>
                    <a:pt x="116" y="584"/>
                    <a:pt x="139" y="584"/>
                  </a:cubicBezTo>
                  <a:cubicBezTo>
                    <a:pt x="161" y="584"/>
                    <a:pt x="185" y="572"/>
                    <a:pt x="203" y="548"/>
                  </a:cubicBezTo>
                  <a:cubicBezTo>
                    <a:pt x="286" y="417"/>
                    <a:pt x="238" y="226"/>
                    <a:pt x="215" y="84"/>
                  </a:cubicBezTo>
                  <a:cubicBezTo>
                    <a:pt x="200" y="25"/>
                    <a:pt x="162" y="1"/>
                    <a:pt x="12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41"/>
            <p:cNvSpPr/>
            <p:nvPr/>
          </p:nvSpPr>
          <p:spPr>
            <a:xfrm>
              <a:off x="4193375" y="2137300"/>
              <a:ext cx="4775" cy="14425"/>
            </a:xfrm>
            <a:custGeom>
              <a:avLst/>
              <a:gdLst/>
              <a:ahLst/>
              <a:cxnLst/>
              <a:rect l="l" t="t" r="r" b="b"/>
              <a:pathLst>
                <a:path w="191" h="577" extrusionOk="0">
                  <a:moveTo>
                    <a:pt x="64" y="0"/>
                  </a:moveTo>
                  <a:cubicBezTo>
                    <a:pt x="32" y="0"/>
                    <a:pt x="0" y="21"/>
                    <a:pt x="0" y="60"/>
                  </a:cubicBezTo>
                  <a:lnTo>
                    <a:pt x="0" y="358"/>
                  </a:lnTo>
                  <a:cubicBezTo>
                    <a:pt x="0" y="453"/>
                    <a:pt x="0" y="524"/>
                    <a:pt x="72" y="572"/>
                  </a:cubicBezTo>
                  <a:cubicBezTo>
                    <a:pt x="79" y="575"/>
                    <a:pt x="87" y="577"/>
                    <a:pt x="95" y="577"/>
                  </a:cubicBezTo>
                  <a:cubicBezTo>
                    <a:pt x="114" y="577"/>
                    <a:pt x="135" y="568"/>
                    <a:pt x="143" y="560"/>
                  </a:cubicBezTo>
                  <a:cubicBezTo>
                    <a:pt x="191" y="500"/>
                    <a:pt x="155" y="405"/>
                    <a:pt x="143" y="334"/>
                  </a:cubicBezTo>
                  <a:cubicBezTo>
                    <a:pt x="131" y="239"/>
                    <a:pt x="131" y="155"/>
                    <a:pt x="131" y="84"/>
                  </a:cubicBezTo>
                  <a:cubicBezTo>
                    <a:pt x="138" y="27"/>
                    <a:pt x="100" y="0"/>
                    <a:pt x="6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41"/>
            <p:cNvSpPr/>
            <p:nvPr/>
          </p:nvSpPr>
          <p:spPr>
            <a:xfrm>
              <a:off x="4203525" y="2135675"/>
              <a:ext cx="5650" cy="13175"/>
            </a:xfrm>
            <a:custGeom>
              <a:avLst/>
              <a:gdLst/>
              <a:ahLst/>
              <a:cxnLst/>
              <a:rect l="l" t="t" r="r" b="b"/>
              <a:pathLst>
                <a:path w="226" h="527" extrusionOk="0">
                  <a:moveTo>
                    <a:pt x="134" y="0"/>
                  </a:moveTo>
                  <a:cubicBezTo>
                    <a:pt x="74" y="0"/>
                    <a:pt x="1" y="51"/>
                    <a:pt x="23" y="125"/>
                  </a:cubicBezTo>
                  <a:cubicBezTo>
                    <a:pt x="47" y="244"/>
                    <a:pt x="23" y="411"/>
                    <a:pt x="106" y="518"/>
                  </a:cubicBezTo>
                  <a:cubicBezTo>
                    <a:pt x="112" y="524"/>
                    <a:pt x="124" y="527"/>
                    <a:pt x="136" y="527"/>
                  </a:cubicBezTo>
                  <a:cubicBezTo>
                    <a:pt x="148" y="527"/>
                    <a:pt x="160" y="524"/>
                    <a:pt x="166" y="518"/>
                  </a:cubicBezTo>
                  <a:cubicBezTo>
                    <a:pt x="225" y="458"/>
                    <a:pt x="225" y="399"/>
                    <a:pt x="225" y="304"/>
                  </a:cubicBezTo>
                  <a:cubicBezTo>
                    <a:pt x="225" y="232"/>
                    <a:pt x="213" y="149"/>
                    <a:pt x="201" y="65"/>
                  </a:cubicBezTo>
                  <a:cubicBezTo>
                    <a:pt x="201" y="20"/>
                    <a:pt x="170" y="0"/>
                    <a:pt x="1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41"/>
            <p:cNvSpPr/>
            <p:nvPr/>
          </p:nvSpPr>
          <p:spPr>
            <a:xfrm>
              <a:off x="4213725" y="2135275"/>
              <a:ext cx="5575" cy="10600"/>
            </a:xfrm>
            <a:custGeom>
              <a:avLst/>
              <a:gdLst/>
              <a:ahLst/>
              <a:cxnLst/>
              <a:rect l="l" t="t" r="r" b="b"/>
              <a:pathLst>
                <a:path w="223" h="424" extrusionOk="0">
                  <a:moveTo>
                    <a:pt x="87" y="0"/>
                  </a:moveTo>
                  <a:cubicBezTo>
                    <a:pt x="41" y="0"/>
                    <a:pt x="0" y="50"/>
                    <a:pt x="32" y="105"/>
                  </a:cubicBezTo>
                  <a:cubicBezTo>
                    <a:pt x="55" y="165"/>
                    <a:pt x="79" y="200"/>
                    <a:pt x="79" y="284"/>
                  </a:cubicBezTo>
                  <a:cubicBezTo>
                    <a:pt x="79" y="343"/>
                    <a:pt x="79" y="379"/>
                    <a:pt x="115" y="415"/>
                  </a:cubicBezTo>
                  <a:cubicBezTo>
                    <a:pt x="121" y="421"/>
                    <a:pt x="130" y="424"/>
                    <a:pt x="139" y="424"/>
                  </a:cubicBezTo>
                  <a:cubicBezTo>
                    <a:pt x="148" y="424"/>
                    <a:pt x="157" y="421"/>
                    <a:pt x="163" y="415"/>
                  </a:cubicBezTo>
                  <a:cubicBezTo>
                    <a:pt x="222" y="367"/>
                    <a:pt x="210" y="296"/>
                    <a:pt x="210" y="236"/>
                  </a:cubicBezTo>
                  <a:cubicBezTo>
                    <a:pt x="210" y="165"/>
                    <a:pt x="174" y="105"/>
                    <a:pt x="151" y="46"/>
                  </a:cubicBezTo>
                  <a:cubicBezTo>
                    <a:pt x="135" y="13"/>
                    <a:pt x="110" y="0"/>
                    <a:pt x="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41"/>
            <p:cNvSpPr/>
            <p:nvPr/>
          </p:nvSpPr>
          <p:spPr>
            <a:xfrm>
              <a:off x="4222600" y="2132000"/>
              <a:ext cx="8625" cy="11425"/>
            </a:xfrm>
            <a:custGeom>
              <a:avLst/>
              <a:gdLst/>
              <a:ahLst/>
              <a:cxnLst/>
              <a:rect l="l" t="t" r="r" b="b"/>
              <a:pathLst>
                <a:path w="345" h="457" extrusionOk="0">
                  <a:moveTo>
                    <a:pt x="113" y="1"/>
                  </a:moveTo>
                  <a:cubicBezTo>
                    <a:pt x="55" y="1"/>
                    <a:pt x="1" y="46"/>
                    <a:pt x="22" y="117"/>
                  </a:cubicBezTo>
                  <a:cubicBezTo>
                    <a:pt x="46" y="212"/>
                    <a:pt x="105" y="308"/>
                    <a:pt x="153" y="415"/>
                  </a:cubicBezTo>
                  <a:cubicBezTo>
                    <a:pt x="171" y="444"/>
                    <a:pt x="197" y="457"/>
                    <a:pt x="224" y="457"/>
                  </a:cubicBezTo>
                  <a:cubicBezTo>
                    <a:pt x="283" y="457"/>
                    <a:pt x="344" y="394"/>
                    <a:pt x="320" y="320"/>
                  </a:cubicBezTo>
                  <a:cubicBezTo>
                    <a:pt x="272" y="224"/>
                    <a:pt x="224" y="153"/>
                    <a:pt x="212" y="70"/>
                  </a:cubicBezTo>
                  <a:cubicBezTo>
                    <a:pt x="193" y="21"/>
                    <a:pt x="153" y="1"/>
                    <a:pt x="1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41"/>
            <p:cNvSpPr/>
            <p:nvPr/>
          </p:nvSpPr>
          <p:spPr>
            <a:xfrm>
              <a:off x="4232250" y="2127375"/>
              <a:ext cx="8775" cy="14125"/>
            </a:xfrm>
            <a:custGeom>
              <a:avLst/>
              <a:gdLst/>
              <a:ahLst/>
              <a:cxnLst/>
              <a:rect l="l" t="t" r="r" b="b"/>
              <a:pathLst>
                <a:path w="351" h="565" extrusionOk="0">
                  <a:moveTo>
                    <a:pt x="115" y="1"/>
                  </a:moveTo>
                  <a:cubicBezTo>
                    <a:pt x="60" y="1"/>
                    <a:pt x="1" y="51"/>
                    <a:pt x="17" y="124"/>
                  </a:cubicBezTo>
                  <a:cubicBezTo>
                    <a:pt x="65" y="243"/>
                    <a:pt x="88" y="374"/>
                    <a:pt x="124" y="493"/>
                  </a:cubicBezTo>
                  <a:cubicBezTo>
                    <a:pt x="136" y="540"/>
                    <a:pt x="160" y="564"/>
                    <a:pt x="231" y="564"/>
                  </a:cubicBezTo>
                  <a:cubicBezTo>
                    <a:pt x="255" y="564"/>
                    <a:pt x="267" y="552"/>
                    <a:pt x="303" y="540"/>
                  </a:cubicBezTo>
                  <a:cubicBezTo>
                    <a:pt x="326" y="516"/>
                    <a:pt x="350" y="457"/>
                    <a:pt x="326" y="433"/>
                  </a:cubicBezTo>
                  <a:cubicBezTo>
                    <a:pt x="291" y="302"/>
                    <a:pt x="243" y="159"/>
                    <a:pt x="184" y="40"/>
                  </a:cubicBezTo>
                  <a:cubicBezTo>
                    <a:pt x="168" y="13"/>
                    <a:pt x="142" y="1"/>
                    <a:pt x="11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41"/>
            <p:cNvSpPr/>
            <p:nvPr/>
          </p:nvSpPr>
          <p:spPr>
            <a:xfrm>
              <a:off x="4240100" y="2127675"/>
              <a:ext cx="10450" cy="10850"/>
            </a:xfrm>
            <a:custGeom>
              <a:avLst/>
              <a:gdLst/>
              <a:ahLst/>
              <a:cxnLst/>
              <a:rect l="l" t="t" r="r" b="b"/>
              <a:pathLst>
                <a:path w="418" h="434" extrusionOk="0">
                  <a:moveTo>
                    <a:pt x="109" y="0"/>
                  </a:moveTo>
                  <a:cubicBezTo>
                    <a:pt x="45" y="0"/>
                    <a:pt x="0" y="87"/>
                    <a:pt x="48" y="135"/>
                  </a:cubicBezTo>
                  <a:cubicBezTo>
                    <a:pt x="132" y="207"/>
                    <a:pt x="120" y="373"/>
                    <a:pt x="251" y="433"/>
                  </a:cubicBezTo>
                  <a:cubicBezTo>
                    <a:pt x="274" y="433"/>
                    <a:pt x="298" y="433"/>
                    <a:pt x="310" y="421"/>
                  </a:cubicBezTo>
                  <a:cubicBezTo>
                    <a:pt x="417" y="290"/>
                    <a:pt x="274" y="88"/>
                    <a:pt x="155" y="16"/>
                  </a:cubicBezTo>
                  <a:cubicBezTo>
                    <a:pt x="139" y="5"/>
                    <a:pt x="123" y="0"/>
                    <a:pt x="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41"/>
            <p:cNvSpPr/>
            <p:nvPr/>
          </p:nvSpPr>
          <p:spPr>
            <a:xfrm>
              <a:off x="4251375" y="2126550"/>
              <a:ext cx="11850" cy="13500"/>
            </a:xfrm>
            <a:custGeom>
              <a:avLst/>
              <a:gdLst/>
              <a:ahLst/>
              <a:cxnLst/>
              <a:rect l="l" t="t" r="r" b="b"/>
              <a:pathLst>
                <a:path w="474" h="540" extrusionOk="0">
                  <a:moveTo>
                    <a:pt x="139" y="1"/>
                  </a:moveTo>
                  <a:cubicBezTo>
                    <a:pt x="73" y="1"/>
                    <a:pt x="1" y="79"/>
                    <a:pt x="62" y="157"/>
                  </a:cubicBezTo>
                  <a:cubicBezTo>
                    <a:pt x="97" y="216"/>
                    <a:pt x="145" y="276"/>
                    <a:pt x="181" y="347"/>
                  </a:cubicBezTo>
                  <a:cubicBezTo>
                    <a:pt x="216" y="407"/>
                    <a:pt x="252" y="478"/>
                    <a:pt x="312" y="526"/>
                  </a:cubicBezTo>
                  <a:cubicBezTo>
                    <a:pt x="328" y="535"/>
                    <a:pt x="345" y="540"/>
                    <a:pt x="361" y="540"/>
                  </a:cubicBezTo>
                  <a:cubicBezTo>
                    <a:pt x="424" y="540"/>
                    <a:pt x="473" y="473"/>
                    <a:pt x="454" y="407"/>
                  </a:cubicBezTo>
                  <a:cubicBezTo>
                    <a:pt x="443" y="335"/>
                    <a:pt x="383" y="276"/>
                    <a:pt x="335" y="216"/>
                  </a:cubicBezTo>
                  <a:lnTo>
                    <a:pt x="204" y="37"/>
                  </a:lnTo>
                  <a:cubicBezTo>
                    <a:pt x="188" y="12"/>
                    <a:pt x="164" y="1"/>
                    <a:pt x="13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41"/>
            <p:cNvSpPr/>
            <p:nvPr/>
          </p:nvSpPr>
          <p:spPr>
            <a:xfrm>
              <a:off x="4265775" y="2127450"/>
              <a:ext cx="7700" cy="15100"/>
            </a:xfrm>
            <a:custGeom>
              <a:avLst/>
              <a:gdLst/>
              <a:ahLst/>
              <a:cxnLst/>
              <a:rect l="l" t="t" r="r" b="b"/>
              <a:pathLst>
                <a:path w="308" h="604" extrusionOk="0">
                  <a:moveTo>
                    <a:pt x="74" y="1"/>
                  </a:moveTo>
                  <a:cubicBezTo>
                    <a:pt x="46" y="1"/>
                    <a:pt x="0" y="37"/>
                    <a:pt x="9" y="73"/>
                  </a:cubicBezTo>
                  <a:cubicBezTo>
                    <a:pt x="45" y="156"/>
                    <a:pt x="57" y="252"/>
                    <a:pt x="81" y="359"/>
                  </a:cubicBezTo>
                  <a:cubicBezTo>
                    <a:pt x="93" y="442"/>
                    <a:pt x="93" y="561"/>
                    <a:pt x="164" y="597"/>
                  </a:cubicBezTo>
                  <a:cubicBezTo>
                    <a:pt x="177" y="601"/>
                    <a:pt x="189" y="604"/>
                    <a:pt x="199" y="604"/>
                  </a:cubicBezTo>
                  <a:cubicBezTo>
                    <a:pt x="216" y="604"/>
                    <a:pt x="228" y="596"/>
                    <a:pt x="236" y="573"/>
                  </a:cubicBezTo>
                  <a:cubicBezTo>
                    <a:pt x="307" y="502"/>
                    <a:pt x="271" y="371"/>
                    <a:pt x="236" y="275"/>
                  </a:cubicBezTo>
                  <a:cubicBezTo>
                    <a:pt x="212" y="180"/>
                    <a:pt x="152" y="85"/>
                    <a:pt x="93" y="13"/>
                  </a:cubicBezTo>
                  <a:cubicBezTo>
                    <a:pt x="90" y="5"/>
                    <a:pt x="83" y="1"/>
                    <a:pt x="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41"/>
            <p:cNvSpPr/>
            <p:nvPr/>
          </p:nvSpPr>
          <p:spPr>
            <a:xfrm>
              <a:off x="4276325" y="2132525"/>
              <a:ext cx="6950" cy="11450"/>
            </a:xfrm>
            <a:custGeom>
              <a:avLst/>
              <a:gdLst/>
              <a:ahLst/>
              <a:cxnLst/>
              <a:rect l="l" t="t" r="r" b="b"/>
              <a:pathLst>
                <a:path w="278" h="458" extrusionOk="0">
                  <a:moveTo>
                    <a:pt x="30" y="0"/>
                  </a:moveTo>
                  <a:cubicBezTo>
                    <a:pt x="15" y="0"/>
                    <a:pt x="1" y="14"/>
                    <a:pt x="16" y="37"/>
                  </a:cubicBezTo>
                  <a:cubicBezTo>
                    <a:pt x="40" y="168"/>
                    <a:pt x="52" y="358"/>
                    <a:pt x="171" y="453"/>
                  </a:cubicBezTo>
                  <a:cubicBezTo>
                    <a:pt x="180" y="456"/>
                    <a:pt x="189" y="458"/>
                    <a:pt x="199" y="458"/>
                  </a:cubicBezTo>
                  <a:cubicBezTo>
                    <a:pt x="227" y="458"/>
                    <a:pt x="254" y="444"/>
                    <a:pt x="254" y="418"/>
                  </a:cubicBezTo>
                  <a:cubicBezTo>
                    <a:pt x="278" y="275"/>
                    <a:pt x="135" y="132"/>
                    <a:pt x="52" y="13"/>
                  </a:cubicBezTo>
                  <a:cubicBezTo>
                    <a:pt x="48" y="4"/>
                    <a:pt x="39" y="0"/>
                    <a:pt x="3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41"/>
            <p:cNvSpPr/>
            <p:nvPr/>
          </p:nvSpPr>
          <p:spPr>
            <a:xfrm>
              <a:off x="4285100" y="2135000"/>
              <a:ext cx="11875" cy="13525"/>
            </a:xfrm>
            <a:custGeom>
              <a:avLst/>
              <a:gdLst/>
              <a:ahLst/>
              <a:cxnLst/>
              <a:rect l="l" t="t" r="r" b="b"/>
              <a:pathLst>
                <a:path w="475" h="541" extrusionOk="0">
                  <a:moveTo>
                    <a:pt x="142" y="0"/>
                  </a:moveTo>
                  <a:cubicBezTo>
                    <a:pt x="66" y="0"/>
                    <a:pt x="1" y="100"/>
                    <a:pt x="58" y="176"/>
                  </a:cubicBezTo>
                  <a:cubicBezTo>
                    <a:pt x="106" y="211"/>
                    <a:pt x="129" y="259"/>
                    <a:pt x="153" y="319"/>
                  </a:cubicBezTo>
                  <a:cubicBezTo>
                    <a:pt x="177" y="390"/>
                    <a:pt x="165" y="473"/>
                    <a:pt x="225" y="509"/>
                  </a:cubicBezTo>
                  <a:cubicBezTo>
                    <a:pt x="250" y="528"/>
                    <a:pt x="279" y="541"/>
                    <a:pt x="304" y="541"/>
                  </a:cubicBezTo>
                  <a:cubicBezTo>
                    <a:pt x="326" y="541"/>
                    <a:pt x="345" y="531"/>
                    <a:pt x="356" y="509"/>
                  </a:cubicBezTo>
                  <a:cubicBezTo>
                    <a:pt x="475" y="378"/>
                    <a:pt x="320" y="128"/>
                    <a:pt x="201" y="21"/>
                  </a:cubicBezTo>
                  <a:cubicBezTo>
                    <a:pt x="182" y="7"/>
                    <a:pt x="162" y="0"/>
                    <a:pt x="1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41"/>
            <p:cNvSpPr/>
            <p:nvPr/>
          </p:nvSpPr>
          <p:spPr>
            <a:xfrm>
              <a:off x="4297350" y="2144650"/>
              <a:ext cx="5575" cy="6075"/>
            </a:xfrm>
            <a:custGeom>
              <a:avLst/>
              <a:gdLst/>
              <a:ahLst/>
              <a:cxnLst/>
              <a:rect l="l" t="t" r="r" b="b"/>
              <a:pathLst>
                <a:path w="223" h="243" extrusionOk="0">
                  <a:moveTo>
                    <a:pt x="98" y="1"/>
                  </a:moveTo>
                  <a:cubicBezTo>
                    <a:pt x="53" y="1"/>
                    <a:pt x="1" y="56"/>
                    <a:pt x="32" y="111"/>
                  </a:cubicBezTo>
                  <a:cubicBezTo>
                    <a:pt x="68" y="159"/>
                    <a:pt x="104" y="230"/>
                    <a:pt x="163" y="242"/>
                  </a:cubicBezTo>
                  <a:cubicBezTo>
                    <a:pt x="187" y="242"/>
                    <a:pt x="211" y="230"/>
                    <a:pt x="211" y="218"/>
                  </a:cubicBezTo>
                  <a:cubicBezTo>
                    <a:pt x="223" y="159"/>
                    <a:pt x="187" y="111"/>
                    <a:pt x="151" y="52"/>
                  </a:cubicBezTo>
                  <a:cubicBezTo>
                    <a:pt x="143" y="15"/>
                    <a:pt x="122" y="1"/>
                    <a:pt x="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41"/>
            <p:cNvSpPr/>
            <p:nvPr/>
          </p:nvSpPr>
          <p:spPr>
            <a:xfrm>
              <a:off x="4162425" y="2066400"/>
              <a:ext cx="8650" cy="8675"/>
            </a:xfrm>
            <a:custGeom>
              <a:avLst/>
              <a:gdLst/>
              <a:ahLst/>
              <a:cxnLst/>
              <a:rect l="l" t="t" r="r" b="b"/>
              <a:pathLst>
                <a:path w="346" h="347" extrusionOk="0">
                  <a:moveTo>
                    <a:pt x="141" y="0"/>
                  </a:moveTo>
                  <a:cubicBezTo>
                    <a:pt x="120" y="0"/>
                    <a:pt x="98" y="5"/>
                    <a:pt x="71" y="15"/>
                  </a:cubicBezTo>
                  <a:cubicBezTo>
                    <a:pt x="24" y="27"/>
                    <a:pt x="0" y="86"/>
                    <a:pt x="24" y="134"/>
                  </a:cubicBezTo>
                  <a:cubicBezTo>
                    <a:pt x="60" y="181"/>
                    <a:pt x="83" y="205"/>
                    <a:pt x="119" y="241"/>
                  </a:cubicBezTo>
                  <a:cubicBezTo>
                    <a:pt x="167" y="277"/>
                    <a:pt x="202" y="277"/>
                    <a:pt x="238" y="324"/>
                  </a:cubicBezTo>
                  <a:cubicBezTo>
                    <a:pt x="250" y="340"/>
                    <a:pt x="265" y="346"/>
                    <a:pt x="280" y="346"/>
                  </a:cubicBezTo>
                  <a:cubicBezTo>
                    <a:pt x="313" y="346"/>
                    <a:pt x="345" y="317"/>
                    <a:pt x="345" y="277"/>
                  </a:cubicBezTo>
                  <a:cubicBezTo>
                    <a:pt x="345" y="205"/>
                    <a:pt x="345" y="134"/>
                    <a:pt x="274" y="74"/>
                  </a:cubicBezTo>
                  <a:cubicBezTo>
                    <a:pt x="231" y="31"/>
                    <a:pt x="194" y="0"/>
                    <a:pt x="1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41"/>
            <p:cNvSpPr/>
            <p:nvPr/>
          </p:nvSpPr>
          <p:spPr>
            <a:xfrm>
              <a:off x="4173750" y="2071200"/>
              <a:ext cx="9525" cy="11650"/>
            </a:xfrm>
            <a:custGeom>
              <a:avLst/>
              <a:gdLst/>
              <a:ahLst/>
              <a:cxnLst/>
              <a:rect l="l" t="t" r="r" b="b"/>
              <a:pathLst>
                <a:path w="381" h="466" extrusionOk="0">
                  <a:moveTo>
                    <a:pt x="95" y="1"/>
                  </a:moveTo>
                  <a:cubicBezTo>
                    <a:pt x="46" y="1"/>
                    <a:pt x="0" y="47"/>
                    <a:pt x="23" y="108"/>
                  </a:cubicBezTo>
                  <a:cubicBezTo>
                    <a:pt x="47" y="180"/>
                    <a:pt x="83" y="251"/>
                    <a:pt x="95" y="311"/>
                  </a:cubicBezTo>
                  <a:cubicBezTo>
                    <a:pt x="107" y="370"/>
                    <a:pt x="142" y="430"/>
                    <a:pt x="214" y="466"/>
                  </a:cubicBezTo>
                  <a:cubicBezTo>
                    <a:pt x="226" y="466"/>
                    <a:pt x="261" y="466"/>
                    <a:pt x="273" y="442"/>
                  </a:cubicBezTo>
                  <a:cubicBezTo>
                    <a:pt x="380" y="323"/>
                    <a:pt x="226" y="144"/>
                    <a:pt x="166" y="49"/>
                  </a:cubicBezTo>
                  <a:cubicBezTo>
                    <a:pt x="149" y="15"/>
                    <a:pt x="122" y="1"/>
                    <a:pt x="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41"/>
            <p:cNvSpPr/>
            <p:nvPr/>
          </p:nvSpPr>
          <p:spPr>
            <a:xfrm>
              <a:off x="4184725" y="2078350"/>
              <a:ext cx="4200" cy="10575"/>
            </a:xfrm>
            <a:custGeom>
              <a:avLst/>
              <a:gdLst/>
              <a:ahLst/>
              <a:cxnLst/>
              <a:rect l="l" t="t" r="r" b="b"/>
              <a:pathLst>
                <a:path w="168" h="423" extrusionOk="0">
                  <a:moveTo>
                    <a:pt x="13" y="1"/>
                  </a:moveTo>
                  <a:cubicBezTo>
                    <a:pt x="13" y="1"/>
                    <a:pt x="1" y="1"/>
                    <a:pt x="1" y="13"/>
                  </a:cubicBezTo>
                  <a:cubicBezTo>
                    <a:pt x="49" y="144"/>
                    <a:pt x="61" y="299"/>
                    <a:pt x="132" y="418"/>
                  </a:cubicBezTo>
                  <a:cubicBezTo>
                    <a:pt x="135" y="421"/>
                    <a:pt x="139" y="422"/>
                    <a:pt x="143" y="422"/>
                  </a:cubicBezTo>
                  <a:cubicBezTo>
                    <a:pt x="155" y="422"/>
                    <a:pt x="168" y="411"/>
                    <a:pt x="168" y="394"/>
                  </a:cubicBezTo>
                  <a:cubicBezTo>
                    <a:pt x="132" y="263"/>
                    <a:pt x="72" y="132"/>
                    <a:pt x="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41"/>
            <p:cNvSpPr/>
            <p:nvPr/>
          </p:nvSpPr>
          <p:spPr>
            <a:xfrm>
              <a:off x="4192425" y="2083375"/>
              <a:ext cx="10200" cy="20425"/>
            </a:xfrm>
            <a:custGeom>
              <a:avLst/>
              <a:gdLst/>
              <a:ahLst/>
              <a:cxnLst/>
              <a:rect l="l" t="t" r="r" b="b"/>
              <a:pathLst>
                <a:path w="408" h="817" extrusionOk="0">
                  <a:moveTo>
                    <a:pt x="99" y="0"/>
                  </a:moveTo>
                  <a:cubicBezTo>
                    <a:pt x="50" y="0"/>
                    <a:pt x="1" y="41"/>
                    <a:pt x="14" y="110"/>
                  </a:cubicBezTo>
                  <a:cubicBezTo>
                    <a:pt x="62" y="240"/>
                    <a:pt x="74" y="371"/>
                    <a:pt x="110" y="526"/>
                  </a:cubicBezTo>
                  <a:cubicBezTo>
                    <a:pt x="134" y="633"/>
                    <a:pt x="181" y="764"/>
                    <a:pt x="288" y="812"/>
                  </a:cubicBezTo>
                  <a:cubicBezTo>
                    <a:pt x="294" y="815"/>
                    <a:pt x="302" y="816"/>
                    <a:pt x="310" y="816"/>
                  </a:cubicBezTo>
                  <a:cubicBezTo>
                    <a:pt x="334" y="816"/>
                    <a:pt x="363" y="803"/>
                    <a:pt x="372" y="776"/>
                  </a:cubicBezTo>
                  <a:cubicBezTo>
                    <a:pt x="407" y="657"/>
                    <a:pt x="348" y="550"/>
                    <a:pt x="312" y="455"/>
                  </a:cubicBezTo>
                  <a:cubicBezTo>
                    <a:pt x="264" y="336"/>
                    <a:pt x="241" y="193"/>
                    <a:pt x="181" y="74"/>
                  </a:cubicBezTo>
                  <a:cubicBezTo>
                    <a:pt x="171" y="23"/>
                    <a:pt x="135" y="0"/>
                    <a:pt x="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41"/>
            <p:cNvSpPr/>
            <p:nvPr/>
          </p:nvSpPr>
          <p:spPr>
            <a:xfrm>
              <a:off x="4208375" y="2092500"/>
              <a:ext cx="7950" cy="20425"/>
            </a:xfrm>
            <a:custGeom>
              <a:avLst/>
              <a:gdLst/>
              <a:ahLst/>
              <a:cxnLst/>
              <a:rect l="l" t="t" r="r" b="b"/>
              <a:pathLst>
                <a:path w="318" h="817" extrusionOk="0">
                  <a:moveTo>
                    <a:pt x="67" y="1"/>
                  </a:moveTo>
                  <a:cubicBezTo>
                    <a:pt x="32" y="1"/>
                    <a:pt x="0" y="32"/>
                    <a:pt x="7" y="90"/>
                  </a:cubicBezTo>
                  <a:cubicBezTo>
                    <a:pt x="31" y="221"/>
                    <a:pt x="43" y="364"/>
                    <a:pt x="79" y="507"/>
                  </a:cubicBezTo>
                  <a:cubicBezTo>
                    <a:pt x="91" y="602"/>
                    <a:pt x="115" y="721"/>
                    <a:pt x="198" y="804"/>
                  </a:cubicBezTo>
                  <a:cubicBezTo>
                    <a:pt x="206" y="812"/>
                    <a:pt x="216" y="816"/>
                    <a:pt x="228" y="816"/>
                  </a:cubicBezTo>
                  <a:cubicBezTo>
                    <a:pt x="250" y="816"/>
                    <a:pt x="273" y="800"/>
                    <a:pt x="281" y="768"/>
                  </a:cubicBezTo>
                  <a:cubicBezTo>
                    <a:pt x="317" y="649"/>
                    <a:pt x="281" y="542"/>
                    <a:pt x="246" y="447"/>
                  </a:cubicBezTo>
                  <a:cubicBezTo>
                    <a:pt x="198" y="304"/>
                    <a:pt x="162" y="173"/>
                    <a:pt x="127" y="42"/>
                  </a:cubicBezTo>
                  <a:cubicBezTo>
                    <a:pt x="112" y="14"/>
                    <a:pt x="89" y="1"/>
                    <a:pt x="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41"/>
            <p:cNvSpPr/>
            <p:nvPr/>
          </p:nvSpPr>
          <p:spPr>
            <a:xfrm>
              <a:off x="4216575" y="2105300"/>
              <a:ext cx="7775" cy="19950"/>
            </a:xfrm>
            <a:custGeom>
              <a:avLst/>
              <a:gdLst/>
              <a:ahLst/>
              <a:cxnLst/>
              <a:rect l="l" t="t" r="r" b="b"/>
              <a:pathLst>
                <a:path w="311" h="798" extrusionOk="0">
                  <a:moveTo>
                    <a:pt x="84" y="0"/>
                  </a:moveTo>
                  <a:cubicBezTo>
                    <a:pt x="69" y="0"/>
                    <a:pt x="55" y="6"/>
                    <a:pt x="49" y="18"/>
                  </a:cubicBezTo>
                  <a:cubicBezTo>
                    <a:pt x="1" y="137"/>
                    <a:pt x="1" y="256"/>
                    <a:pt x="13" y="376"/>
                  </a:cubicBezTo>
                  <a:cubicBezTo>
                    <a:pt x="13" y="495"/>
                    <a:pt x="13" y="626"/>
                    <a:pt x="84" y="733"/>
                  </a:cubicBezTo>
                  <a:cubicBezTo>
                    <a:pt x="98" y="778"/>
                    <a:pt x="134" y="798"/>
                    <a:pt x="174" y="798"/>
                  </a:cubicBezTo>
                  <a:cubicBezTo>
                    <a:pt x="238" y="798"/>
                    <a:pt x="311" y="747"/>
                    <a:pt x="311" y="673"/>
                  </a:cubicBezTo>
                  <a:cubicBezTo>
                    <a:pt x="311" y="554"/>
                    <a:pt x="251" y="447"/>
                    <a:pt x="227" y="352"/>
                  </a:cubicBezTo>
                  <a:cubicBezTo>
                    <a:pt x="191" y="245"/>
                    <a:pt x="168" y="125"/>
                    <a:pt x="120" y="18"/>
                  </a:cubicBezTo>
                  <a:cubicBezTo>
                    <a:pt x="114" y="6"/>
                    <a:pt x="99"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41"/>
            <p:cNvSpPr/>
            <p:nvPr/>
          </p:nvSpPr>
          <p:spPr>
            <a:xfrm>
              <a:off x="4222050" y="2117175"/>
              <a:ext cx="4975" cy="8150"/>
            </a:xfrm>
            <a:custGeom>
              <a:avLst/>
              <a:gdLst/>
              <a:ahLst/>
              <a:cxnLst/>
              <a:rect l="l" t="t" r="r" b="b"/>
              <a:pathLst>
                <a:path w="199" h="326" extrusionOk="0">
                  <a:moveTo>
                    <a:pt x="49" y="0"/>
                  </a:moveTo>
                  <a:cubicBezTo>
                    <a:pt x="26" y="0"/>
                    <a:pt x="1" y="25"/>
                    <a:pt x="8" y="55"/>
                  </a:cubicBezTo>
                  <a:cubicBezTo>
                    <a:pt x="20" y="127"/>
                    <a:pt x="44" y="258"/>
                    <a:pt x="92" y="317"/>
                  </a:cubicBezTo>
                  <a:cubicBezTo>
                    <a:pt x="106" y="322"/>
                    <a:pt x="121" y="325"/>
                    <a:pt x="134" y="325"/>
                  </a:cubicBezTo>
                  <a:cubicBezTo>
                    <a:pt x="153" y="325"/>
                    <a:pt x="168" y="319"/>
                    <a:pt x="175" y="305"/>
                  </a:cubicBezTo>
                  <a:cubicBezTo>
                    <a:pt x="199" y="210"/>
                    <a:pt x="115" y="115"/>
                    <a:pt x="80" y="31"/>
                  </a:cubicBezTo>
                  <a:cubicBezTo>
                    <a:pt x="75" y="9"/>
                    <a:pt x="62" y="0"/>
                    <a:pt x="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41"/>
            <p:cNvSpPr/>
            <p:nvPr/>
          </p:nvSpPr>
          <p:spPr>
            <a:xfrm>
              <a:off x="4232175" y="2095100"/>
              <a:ext cx="8250" cy="11600"/>
            </a:xfrm>
            <a:custGeom>
              <a:avLst/>
              <a:gdLst/>
              <a:ahLst/>
              <a:cxnLst/>
              <a:rect l="l" t="t" r="r" b="b"/>
              <a:pathLst>
                <a:path w="330" h="464" extrusionOk="0">
                  <a:moveTo>
                    <a:pt x="104" y="0"/>
                  </a:moveTo>
                  <a:cubicBezTo>
                    <a:pt x="53" y="0"/>
                    <a:pt x="1" y="46"/>
                    <a:pt x="8" y="117"/>
                  </a:cubicBezTo>
                  <a:cubicBezTo>
                    <a:pt x="20" y="188"/>
                    <a:pt x="20" y="283"/>
                    <a:pt x="32" y="355"/>
                  </a:cubicBezTo>
                  <a:cubicBezTo>
                    <a:pt x="54" y="409"/>
                    <a:pt x="85" y="464"/>
                    <a:pt x="154" y="464"/>
                  </a:cubicBezTo>
                  <a:cubicBezTo>
                    <a:pt x="161" y="464"/>
                    <a:pt x="167" y="463"/>
                    <a:pt x="175" y="462"/>
                  </a:cubicBezTo>
                  <a:cubicBezTo>
                    <a:pt x="329" y="426"/>
                    <a:pt x="210" y="164"/>
                    <a:pt x="187" y="69"/>
                  </a:cubicBezTo>
                  <a:cubicBezTo>
                    <a:pt x="172" y="21"/>
                    <a:pt x="138" y="0"/>
                    <a:pt x="1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41"/>
            <p:cNvSpPr/>
            <p:nvPr/>
          </p:nvSpPr>
          <p:spPr>
            <a:xfrm>
              <a:off x="4237200" y="2093000"/>
              <a:ext cx="7600" cy="10175"/>
            </a:xfrm>
            <a:custGeom>
              <a:avLst/>
              <a:gdLst/>
              <a:ahLst/>
              <a:cxnLst/>
              <a:rect l="l" t="t" r="r" b="b"/>
              <a:pathLst>
                <a:path w="304" h="407" extrusionOk="0">
                  <a:moveTo>
                    <a:pt x="121" y="0"/>
                  </a:moveTo>
                  <a:cubicBezTo>
                    <a:pt x="55" y="0"/>
                    <a:pt x="1" y="88"/>
                    <a:pt x="57" y="153"/>
                  </a:cubicBezTo>
                  <a:cubicBezTo>
                    <a:pt x="93" y="201"/>
                    <a:pt x="93" y="260"/>
                    <a:pt x="93" y="308"/>
                  </a:cubicBezTo>
                  <a:cubicBezTo>
                    <a:pt x="93" y="374"/>
                    <a:pt x="143" y="407"/>
                    <a:pt x="195" y="407"/>
                  </a:cubicBezTo>
                  <a:cubicBezTo>
                    <a:pt x="204" y="407"/>
                    <a:pt x="214" y="406"/>
                    <a:pt x="224" y="403"/>
                  </a:cubicBezTo>
                  <a:lnTo>
                    <a:pt x="224" y="403"/>
                  </a:lnTo>
                  <a:cubicBezTo>
                    <a:pt x="248" y="398"/>
                    <a:pt x="267" y="385"/>
                    <a:pt x="279" y="368"/>
                  </a:cubicBezTo>
                  <a:lnTo>
                    <a:pt x="279" y="368"/>
                  </a:lnTo>
                  <a:cubicBezTo>
                    <a:pt x="296" y="345"/>
                    <a:pt x="304" y="313"/>
                    <a:pt x="295" y="272"/>
                  </a:cubicBezTo>
                  <a:cubicBezTo>
                    <a:pt x="283" y="189"/>
                    <a:pt x="248" y="82"/>
                    <a:pt x="176" y="22"/>
                  </a:cubicBezTo>
                  <a:cubicBezTo>
                    <a:pt x="158" y="7"/>
                    <a:pt x="139" y="0"/>
                    <a:pt x="12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41"/>
            <p:cNvSpPr/>
            <p:nvPr/>
          </p:nvSpPr>
          <p:spPr>
            <a:xfrm>
              <a:off x="4245750" y="2087000"/>
              <a:ext cx="5100" cy="12350"/>
            </a:xfrm>
            <a:custGeom>
              <a:avLst/>
              <a:gdLst/>
              <a:ahLst/>
              <a:cxnLst/>
              <a:rect l="l" t="t" r="r" b="b"/>
              <a:pathLst>
                <a:path w="204" h="494" extrusionOk="0">
                  <a:moveTo>
                    <a:pt x="38" y="0"/>
                  </a:moveTo>
                  <a:cubicBezTo>
                    <a:pt x="19" y="0"/>
                    <a:pt x="1" y="12"/>
                    <a:pt x="1" y="36"/>
                  </a:cubicBezTo>
                  <a:cubicBezTo>
                    <a:pt x="1" y="131"/>
                    <a:pt x="13" y="215"/>
                    <a:pt x="13" y="310"/>
                  </a:cubicBezTo>
                  <a:cubicBezTo>
                    <a:pt x="13" y="381"/>
                    <a:pt x="25" y="453"/>
                    <a:pt x="84" y="488"/>
                  </a:cubicBezTo>
                  <a:cubicBezTo>
                    <a:pt x="94" y="492"/>
                    <a:pt x="102" y="493"/>
                    <a:pt x="110" y="493"/>
                  </a:cubicBezTo>
                  <a:cubicBezTo>
                    <a:pt x="132" y="493"/>
                    <a:pt x="147" y="482"/>
                    <a:pt x="156" y="465"/>
                  </a:cubicBezTo>
                  <a:cubicBezTo>
                    <a:pt x="203" y="405"/>
                    <a:pt x="179" y="334"/>
                    <a:pt x="156" y="274"/>
                  </a:cubicBezTo>
                  <a:cubicBezTo>
                    <a:pt x="132" y="203"/>
                    <a:pt x="96" y="107"/>
                    <a:pt x="84" y="36"/>
                  </a:cubicBezTo>
                  <a:cubicBezTo>
                    <a:pt x="78" y="12"/>
                    <a:pt x="57" y="0"/>
                    <a:pt x="3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41"/>
            <p:cNvSpPr/>
            <p:nvPr/>
          </p:nvSpPr>
          <p:spPr>
            <a:xfrm>
              <a:off x="4252100" y="2081825"/>
              <a:ext cx="8750" cy="16550"/>
            </a:xfrm>
            <a:custGeom>
              <a:avLst/>
              <a:gdLst/>
              <a:ahLst/>
              <a:cxnLst/>
              <a:rect l="l" t="t" r="r" b="b"/>
              <a:pathLst>
                <a:path w="350" h="662" extrusionOk="0">
                  <a:moveTo>
                    <a:pt x="121" y="1"/>
                  </a:moveTo>
                  <a:cubicBezTo>
                    <a:pt x="64" y="1"/>
                    <a:pt x="1" y="48"/>
                    <a:pt x="33" y="112"/>
                  </a:cubicBezTo>
                  <a:cubicBezTo>
                    <a:pt x="92" y="255"/>
                    <a:pt x="68" y="433"/>
                    <a:pt x="128" y="588"/>
                  </a:cubicBezTo>
                  <a:cubicBezTo>
                    <a:pt x="146" y="640"/>
                    <a:pt x="185" y="662"/>
                    <a:pt x="225" y="662"/>
                  </a:cubicBezTo>
                  <a:cubicBezTo>
                    <a:pt x="286" y="662"/>
                    <a:pt x="349" y="608"/>
                    <a:pt x="342" y="529"/>
                  </a:cubicBezTo>
                  <a:cubicBezTo>
                    <a:pt x="306" y="362"/>
                    <a:pt x="271" y="183"/>
                    <a:pt x="187" y="41"/>
                  </a:cubicBezTo>
                  <a:cubicBezTo>
                    <a:pt x="175" y="13"/>
                    <a:pt x="149" y="1"/>
                    <a:pt x="1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41"/>
            <p:cNvSpPr/>
            <p:nvPr/>
          </p:nvSpPr>
          <p:spPr>
            <a:xfrm>
              <a:off x="4261050" y="2080425"/>
              <a:ext cx="8675" cy="11625"/>
            </a:xfrm>
            <a:custGeom>
              <a:avLst/>
              <a:gdLst/>
              <a:ahLst/>
              <a:cxnLst/>
              <a:rect l="l" t="t" r="r" b="b"/>
              <a:pathLst>
                <a:path w="347" h="465" extrusionOk="0">
                  <a:moveTo>
                    <a:pt x="106" y="0"/>
                  </a:moveTo>
                  <a:cubicBezTo>
                    <a:pt x="55" y="0"/>
                    <a:pt x="1" y="44"/>
                    <a:pt x="8" y="108"/>
                  </a:cubicBezTo>
                  <a:cubicBezTo>
                    <a:pt x="20" y="216"/>
                    <a:pt x="67" y="347"/>
                    <a:pt x="151" y="430"/>
                  </a:cubicBezTo>
                  <a:cubicBezTo>
                    <a:pt x="168" y="454"/>
                    <a:pt x="192" y="464"/>
                    <a:pt x="217" y="464"/>
                  </a:cubicBezTo>
                  <a:cubicBezTo>
                    <a:pt x="279" y="464"/>
                    <a:pt x="346" y="402"/>
                    <a:pt x="329" y="335"/>
                  </a:cubicBezTo>
                  <a:cubicBezTo>
                    <a:pt x="282" y="239"/>
                    <a:pt x="222" y="156"/>
                    <a:pt x="186" y="61"/>
                  </a:cubicBezTo>
                  <a:cubicBezTo>
                    <a:pt x="172" y="19"/>
                    <a:pt x="140" y="0"/>
                    <a:pt x="1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41"/>
            <p:cNvSpPr/>
            <p:nvPr/>
          </p:nvSpPr>
          <p:spPr>
            <a:xfrm>
              <a:off x="4270000" y="2080225"/>
              <a:ext cx="9825" cy="8150"/>
            </a:xfrm>
            <a:custGeom>
              <a:avLst/>
              <a:gdLst/>
              <a:ahLst/>
              <a:cxnLst/>
              <a:rect l="l" t="t" r="r" b="b"/>
              <a:pathLst>
                <a:path w="393" h="326" extrusionOk="0">
                  <a:moveTo>
                    <a:pt x="136" y="0"/>
                  </a:moveTo>
                  <a:cubicBezTo>
                    <a:pt x="65" y="0"/>
                    <a:pt x="1" y="73"/>
                    <a:pt x="43" y="140"/>
                  </a:cubicBezTo>
                  <a:cubicBezTo>
                    <a:pt x="90" y="224"/>
                    <a:pt x="162" y="295"/>
                    <a:pt x="245" y="319"/>
                  </a:cubicBezTo>
                  <a:cubicBezTo>
                    <a:pt x="257" y="323"/>
                    <a:pt x="269" y="325"/>
                    <a:pt x="279" y="325"/>
                  </a:cubicBezTo>
                  <a:cubicBezTo>
                    <a:pt x="354" y="325"/>
                    <a:pt x="392" y="228"/>
                    <a:pt x="340" y="176"/>
                  </a:cubicBezTo>
                  <a:cubicBezTo>
                    <a:pt x="293" y="128"/>
                    <a:pt x="245" y="105"/>
                    <a:pt x="221" y="45"/>
                  </a:cubicBezTo>
                  <a:cubicBezTo>
                    <a:pt x="197" y="13"/>
                    <a:pt x="166" y="0"/>
                    <a:pt x="1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41"/>
            <p:cNvSpPr/>
            <p:nvPr/>
          </p:nvSpPr>
          <p:spPr>
            <a:xfrm>
              <a:off x="4281975" y="2083025"/>
              <a:ext cx="6375" cy="4625"/>
            </a:xfrm>
            <a:custGeom>
              <a:avLst/>
              <a:gdLst/>
              <a:ahLst/>
              <a:cxnLst/>
              <a:rect l="l" t="t" r="r" b="b"/>
              <a:pathLst>
                <a:path w="255" h="185" extrusionOk="0">
                  <a:moveTo>
                    <a:pt x="127" y="1"/>
                  </a:moveTo>
                  <a:cubicBezTo>
                    <a:pt x="0" y="1"/>
                    <a:pt x="3" y="185"/>
                    <a:pt x="136" y="185"/>
                  </a:cubicBezTo>
                  <a:cubicBezTo>
                    <a:pt x="144" y="185"/>
                    <a:pt x="151" y="184"/>
                    <a:pt x="159" y="183"/>
                  </a:cubicBezTo>
                  <a:lnTo>
                    <a:pt x="171" y="183"/>
                  </a:lnTo>
                  <a:cubicBezTo>
                    <a:pt x="254" y="171"/>
                    <a:pt x="254" y="16"/>
                    <a:pt x="171" y="4"/>
                  </a:cubicBezTo>
                  <a:lnTo>
                    <a:pt x="159" y="4"/>
                  </a:lnTo>
                  <a:cubicBezTo>
                    <a:pt x="147" y="2"/>
                    <a:pt x="137" y="1"/>
                    <a:pt x="1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41"/>
            <p:cNvSpPr/>
            <p:nvPr/>
          </p:nvSpPr>
          <p:spPr>
            <a:xfrm>
              <a:off x="4224625" y="2142275"/>
              <a:ext cx="7475" cy="19425"/>
            </a:xfrm>
            <a:custGeom>
              <a:avLst/>
              <a:gdLst/>
              <a:ahLst/>
              <a:cxnLst/>
              <a:rect l="l" t="t" r="r" b="b"/>
              <a:pathLst>
                <a:path w="299" h="777" extrusionOk="0">
                  <a:moveTo>
                    <a:pt x="29" y="1"/>
                  </a:moveTo>
                  <a:cubicBezTo>
                    <a:pt x="13" y="1"/>
                    <a:pt x="0" y="18"/>
                    <a:pt x="0" y="40"/>
                  </a:cubicBezTo>
                  <a:cubicBezTo>
                    <a:pt x="36" y="159"/>
                    <a:pt x="72" y="301"/>
                    <a:pt x="96" y="421"/>
                  </a:cubicBezTo>
                  <a:cubicBezTo>
                    <a:pt x="131" y="516"/>
                    <a:pt x="119" y="671"/>
                    <a:pt x="179" y="754"/>
                  </a:cubicBezTo>
                  <a:cubicBezTo>
                    <a:pt x="186" y="767"/>
                    <a:pt x="203" y="776"/>
                    <a:pt x="219" y="776"/>
                  </a:cubicBezTo>
                  <a:cubicBezTo>
                    <a:pt x="232" y="776"/>
                    <a:pt x="245" y="770"/>
                    <a:pt x="250" y="754"/>
                  </a:cubicBezTo>
                  <a:cubicBezTo>
                    <a:pt x="298" y="659"/>
                    <a:pt x="250" y="516"/>
                    <a:pt x="215" y="421"/>
                  </a:cubicBezTo>
                  <a:cubicBezTo>
                    <a:pt x="191" y="266"/>
                    <a:pt x="131" y="147"/>
                    <a:pt x="60" y="28"/>
                  </a:cubicBezTo>
                  <a:cubicBezTo>
                    <a:pt x="50" y="9"/>
                    <a:pt x="39" y="1"/>
                    <a:pt x="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41"/>
            <p:cNvSpPr/>
            <p:nvPr/>
          </p:nvSpPr>
          <p:spPr>
            <a:xfrm>
              <a:off x="4228125" y="2138575"/>
              <a:ext cx="10500" cy="28800"/>
            </a:xfrm>
            <a:custGeom>
              <a:avLst/>
              <a:gdLst/>
              <a:ahLst/>
              <a:cxnLst/>
              <a:rect l="l" t="t" r="r" b="b"/>
              <a:pathLst>
                <a:path w="420" h="1152" extrusionOk="0">
                  <a:moveTo>
                    <a:pt x="122" y="0"/>
                  </a:moveTo>
                  <a:cubicBezTo>
                    <a:pt x="65" y="0"/>
                    <a:pt x="0" y="49"/>
                    <a:pt x="15" y="116"/>
                  </a:cubicBezTo>
                  <a:cubicBezTo>
                    <a:pt x="63" y="330"/>
                    <a:pt x="75" y="533"/>
                    <a:pt x="110" y="723"/>
                  </a:cubicBezTo>
                  <a:cubicBezTo>
                    <a:pt x="122" y="878"/>
                    <a:pt x="122" y="1021"/>
                    <a:pt x="241" y="1128"/>
                  </a:cubicBezTo>
                  <a:cubicBezTo>
                    <a:pt x="258" y="1145"/>
                    <a:pt x="276" y="1151"/>
                    <a:pt x="293" y="1151"/>
                  </a:cubicBezTo>
                  <a:cubicBezTo>
                    <a:pt x="324" y="1151"/>
                    <a:pt x="353" y="1128"/>
                    <a:pt x="360" y="1104"/>
                  </a:cubicBezTo>
                  <a:cubicBezTo>
                    <a:pt x="420" y="950"/>
                    <a:pt x="349" y="771"/>
                    <a:pt x="313" y="628"/>
                  </a:cubicBezTo>
                  <a:cubicBezTo>
                    <a:pt x="277" y="426"/>
                    <a:pt x="241" y="247"/>
                    <a:pt x="194" y="57"/>
                  </a:cubicBezTo>
                  <a:cubicBezTo>
                    <a:pt x="185" y="17"/>
                    <a:pt x="155" y="0"/>
                    <a:pt x="12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41"/>
            <p:cNvSpPr/>
            <p:nvPr/>
          </p:nvSpPr>
          <p:spPr>
            <a:xfrm>
              <a:off x="4233550" y="2145925"/>
              <a:ext cx="11050" cy="24975"/>
            </a:xfrm>
            <a:custGeom>
              <a:avLst/>
              <a:gdLst/>
              <a:ahLst/>
              <a:cxnLst/>
              <a:rect l="l" t="t" r="r" b="b"/>
              <a:pathLst>
                <a:path w="442" h="999" extrusionOk="0">
                  <a:moveTo>
                    <a:pt x="132" y="1"/>
                  </a:moveTo>
                  <a:cubicBezTo>
                    <a:pt x="96" y="1"/>
                    <a:pt x="72" y="13"/>
                    <a:pt x="72" y="36"/>
                  </a:cubicBezTo>
                  <a:cubicBezTo>
                    <a:pt x="13" y="286"/>
                    <a:pt x="1" y="644"/>
                    <a:pt x="84" y="882"/>
                  </a:cubicBezTo>
                  <a:cubicBezTo>
                    <a:pt x="110" y="961"/>
                    <a:pt x="177" y="998"/>
                    <a:pt x="244" y="998"/>
                  </a:cubicBezTo>
                  <a:cubicBezTo>
                    <a:pt x="329" y="998"/>
                    <a:pt x="416" y="940"/>
                    <a:pt x="429" y="834"/>
                  </a:cubicBezTo>
                  <a:cubicBezTo>
                    <a:pt x="441" y="548"/>
                    <a:pt x="346" y="179"/>
                    <a:pt x="1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41"/>
            <p:cNvSpPr/>
            <p:nvPr/>
          </p:nvSpPr>
          <p:spPr>
            <a:xfrm>
              <a:off x="4241300" y="2157750"/>
              <a:ext cx="7450" cy="15200"/>
            </a:xfrm>
            <a:custGeom>
              <a:avLst/>
              <a:gdLst/>
              <a:ahLst/>
              <a:cxnLst/>
              <a:rect l="l" t="t" r="r" b="b"/>
              <a:pathLst>
                <a:path w="298" h="608" extrusionOk="0">
                  <a:moveTo>
                    <a:pt x="50" y="1"/>
                  </a:moveTo>
                  <a:cubicBezTo>
                    <a:pt x="25" y="1"/>
                    <a:pt x="0" y="19"/>
                    <a:pt x="0" y="52"/>
                  </a:cubicBezTo>
                  <a:cubicBezTo>
                    <a:pt x="0" y="159"/>
                    <a:pt x="0" y="254"/>
                    <a:pt x="12" y="361"/>
                  </a:cubicBezTo>
                  <a:cubicBezTo>
                    <a:pt x="24" y="433"/>
                    <a:pt x="48" y="575"/>
                    <a:pt x="131" y="599"/>
                  </a:cubicBezTo>
                  <a:cubicBezTo>
                    <a:pt x="146" y="604"/>
                    <a:pt x="161" y="607"/>
                    <a:pt x="174" y="607"/>
                  </a:cubicBezTo>
                  <a:cubicBezTo>
                    <a:pt x="192" y="607"/>
                    <a:pt x="208" y="601"/>
                    <a:pt x="214" y="587"/>
                  </a:cubicBezTo>
                  <a:cubicBezTo>
                    <a:pt x="298" y="528"/>
                    <a:pt x="262" y="409"/>
                    <a:pt x="238" y="337"/>
                  </a:cubicBezTo>
                  <a:cubicBezTo>
                    <a:pt x="203" y="230"/>
                    <a:pt x="143" y="135"/>
                    <a:pt x="95" y="40"/>
                  </a:cubicBezTo>
                  <a:cubicBezTo>
                    <a:pt x="90" y="13"/>
                    <a:pt x="70" y="1"/>
                    <a:pt x="5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41"/>
            <p:cNvSpPr/>
            <p:nvPr/>
          </p:nvSpPr>
          <p:spPr>
            <a:xfrm>
              <a:off x="4248125" y="2172025"/>
              <a:ext cx="7175" cy="14500"/>
            </a:xfrm>
            <a:custGeom>
              <a:avLst/>
              <a:gdLst/>
              <a:ahLst/>
              <a:cxnLst/>
              <a:rect l="l" t="t" r="r" b="b"/>
              <a:pathLst>
                <a:path w="287" h="580" extrusionOk="0">
                  <a:moveTo>
                    <a:pt x="64" y="1"/>
                  </a:moveTo>
                  <a:cubicBezTo>
                    <a:pt x="31" y="1"/>
                    <a:pt x="1" y="36"/>
                    <a:pt x="25" y="76"/>
                  </a:cubicBezTo>
                  <a:cubicBezTo>
                    <a:pt x="96" y="243"/>
                    <a:pt x="108" y="421"/>
                    <a:pt x="227" y="564"/>
                  </a:cubicBezTo>
                  <a:cubicBezTo>
                    <a:pt x="234" y="575"/>
                    <a:pt x="243" y="579"/>
                    <a:pt x="251" y="579"/>
                  </a:cubicBezTo>
                  <a:cubicBezTo>
                    <a:pt x="269" y="579"/>
                    <a:pt x="287" y="557"/>
                    <a:pt x="287" y="540"/>
                  </a:cubicBezTo>
                  <a:cubicBezTo>
                    <a:pt x="287" y="362"/>
                    <a:pt x="203" y="183"/>
                    <a:pt x="108" y="28"/>
                  </a:cubicBezTo>
                  <a:cubicBezTo>
                    <a:pt x="97" y="9"/>
                    <a:pt x="80" y="1"/>
                    <a:pt x="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41"/>
            <p:cNvSpPr/>
            <p:nvPr/>
          </p:nvSpPr>
          <p:spPr>
            <a:xfrm>
              <a:off x="4253875" y="2185675"/>
              <a:ext cx="8575" cy="11025"/>
            </a:xfrm>
            <a:custGeom>
              <a:avLst/>
              <a:gdLst/>
              <a:ahLst/>
              <a:cxnLst/>
              <a:rect l="l" t="t" r="r" b="b"/>
              <a:pathLst>
                <a:path w="343" h="441" extrusionOk="0">
                  <a:moveTo>
                    <a:pt x="111" y="1"/>
                  </a:moveTo>
                  <a:cubicBezTo>
                    <a:pt x="55" y="1"/>
                    <a:pt x="0" y="45"/>
                    <a:pt x="45" y="89"/>
                  </a:cubicBezTo>
                  <a:cubicBezTo>
                    <a:pt x="92" y="149"/>
                    <a:pt x="116" y="197"/>
                    <a:pt x="152" y="256"/>
                  </a:cubicBezTo>
                  <a:cubicBezTo>
                    <a:pt x="164" y="316"/>
                    <a:pt x="176" y="375"/>
                    <a:pt x="212" y="423"/>
                  </a:cubicBezTo>
                  <a:cubicBezTo>
                    <a:pt x="217" y="435"/>
                    <a:pt x="232" y="441"/>
                    <a:pt x="247" y="441"/>
                  </a:cubicBezTo>
                  <a:cubicBezTo>
                    <a:pt x="262" y="441"/>
                    <a:pt x="277" y="435"/>
                    <a:pt x="283" y="423"/>
                  </a:cubicBezTo>
                  <a:cubicBezTo>
                    <a:pt x="343" y="292"/>
                    <a:pt x="235" y="125"/>
                    <a:pt x="164" y="18"/>
                  </a:cubicBezTo>
                  <a:cubicBezTo>
                    <a:pt x="149" y="6"/>
                    <a:pt x="130" y="1"/>
                    <a:pt x="11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41"/>
            <p:cNvSpPr/>
            <p:nvPr/>
          </p:nvSpPr>
          <p:spPr>
            <a:xfrm>
              <a:off x="4300000" y="2152825"/>
              <a:ext cx="5600" cy="13600"/>
            </a:xfrm>
            <a:custGeom>
              <a:avLst/>
              <a:gdLst/>
              <a:ahLst/>
              <a:cxnLst/>
              <a:rect l="l" t="t" r="r" b="b"/>
              <a:pathLst>
                <a:path w="224" h="544" extrusionOk="0">
                  <a:moveTo>
                    <a:pt x="116" y="1"/>
                  </a:moveTo>
                  <a:cubicBezTo>
                    <a:pt x="59" y="1"/>
                    <a:pt x="0" y="47"/>
                    <a:pt x="22" y="118"/>
                  </a:cubicBezTo>
                  <a:cubicBezTo>
                    <a:pt x="33" y="189"/>
                    <a:pt x="33" y="272"/>
                    <a:pt x="33" y="356"/>
                  </a:cubicBezTo>
                  <a:cubicBezTo>
                    <a:pt x="33" y="427"/>
                    <a:pt x="45" y="475"/>
                    <a:pt x="93" y="534"/>
                  </a:cubicBezTo>
                  <a:cubicBezTo>
                    <a:pt x="99" y="540"/>
                    <a:pt x="114" y="543"/>
                    <a:pt x="129" y="543"/>
                  </a:cubicBezTo>
                  <a:cubicBezTo>
                    <a:pt x="144" y="543"/>
                    <a:pt x="158" y="540"/>
                    <a:pt x="164" y="534"/>
                  </a:cubicBezTo>
                  <a:cubicBezTo>
                    <a:pt x="224" y="475"/>
                    <a:pt x="224" y="415"/>
                    <a:pt x="224" y="320"/>
                  </a:cubicBezTo>
                  <a:cubicBezTo>
                    <a:pt x="224" y="237"/>
                    <a:pt x="212" y="141"/>
                    <a:pt x="200" y="70"/>
                  </a:cubicBezTo>
                  <a:cubicBezTo>
                    <a:pt x="190" y="22"/>
                    <a:pt x="154" y="1"/>
                    <a:pt x="11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41"/>
            <p:cNvSpPr/>
            <p:nvPr/>
          </p:nvSpPr>
          <p:spPr>
            <a:xfrm>
              <a:off x="4298150" y="2103125"/>
              <a:ext cx="5075" cy="16675"/>
            </a:xfrm>
            <a:custGeom>
              <a:avLst/>
              <a:gdLst/>
              <a:ahLst/>
              <a:cxnLst/>
              <a:rect l="l" t="t" r="r" b="b"/>
              <a:pathLst>
                <a:path w="203" h="667" extrusionOk="0">
                  <a:moveTo>
                    <a:pt x="84" y="1"/>
                  </a:moveTo>
                  <a:cubicBezTo>
                    <a:pt x="46" y="1"/>
                    <a:pt x="0" y="30"/>
                    <a:pt x="0" y="82"/>
                  </a:cubicBezTo>
                  <a:cubicBezTo>
                    <a:pt x="12" y="177"/>
                    <a:pt x="36" y="284"/>
                    <a:pt x="48" y="379"/>
                  </a:cubicBezTo>
                  <a:cubicBezTo>
                    <a:pt x="60" y="463"/>
                    <a:pt x="60" y="558"/>
                    <a:pt x="107" y="641"/>
                  </a:cubicBezTo>
                  <a:cubicBezTo>
                    <a:pt x="113" y="658"/>
                    <a:pt x="129" y="667"/>
                    <a:pt x="145" y="667"/>
                  </a:cubicBezTo>
                  <a:cubicBezTo>
                    <a:pt x="164" y="667"/>
                    <a:pt x="184" y="655"/>
                    <a:pt x="191" y="629"/>
                  </a:cubicBezTo>
                  <a:cubicBezTo>
                    <a:pt x="203" y="534"/>
                    <a:pt x="191" y="451"/>
                    <a:pt x="179" y="355"/>
                  </a:cubicBezTo>
                  <a:cubicBezTo>
                    <a:pt x="167" y="260"/>
                    <a:pt x="155" y="141"/>
                    <a:pt x="131" y="34"/>
                  </a:cubicBezTo>
                  <a:cubicBezTo>
                    <a:pt x="127" y="11"/>
                    <a:pt x="107" y="1"/>
                    <a:pt x="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41"/>
            <p:cNvSpPr/>
            <p:nvPr/>
          </p:nvSpPr>
          <p:spPr>
            <a:xfrm>
              <a:off x="4301425" y="2122400"/>
              <a:ext cx="9550" cy="10025"/>
            </a:xfrm>
            <a:custGeom>
              <a:avLst/>
              <a:gdLst/>
              <a:ahLst/>
              <a:cxnLst/>
              <a:rect l="l" t="t" r="r" b="b"/>
              <a:pathLst>
                <a:path w="382" h="401" extrusionOk="0">
                  <a:moveTo>
                    <a:pt x="181" y="1"/>
                  </a:moveTo>
                  <a:cubicBezTo>
                    <a:pt x="150" y="1"/>
                    <a:pt x="120" y="9"/>
                    <a:pt x="95" y="25"/>
                  </a:cubicBezTo>
                  <a:cubicBezTo>
                    <a:pt x="24" y="61"/>
                    <a:pt x="0" y="156"/>
                    <a:pt x="48" y="227"/>
                  </a:cubicBezTo>
                  <a:cubicBezTo>
                    <a:pt x="79" y="290"/>
                    <a:pt x="139" y="400"/>
                    <a:pt x="226" y="400"/>
                  </a:cubicBezTo>
                  <a:cubicBezTo>
                    <a:pt x="238" y="400"/>
                    <a:pt x="250" y="398"/>
                    <a:pt x="262" y="394"/>
                  </a:cubicBezTo>
                  <a:cubicBezTo>
                    <a:pt x="298" y="382"/>
                    <a:pt x="322" y="334"/>
                    <a:pt x="334" y="299"/>
                  </a:cubicBezTo>
                  <a:cubicBezTo>
                    <a:pt x="381" y="227"/>
                    <a:pt x="346" y="156"/>
                    <a:pt x="322" y="84"/>
                  </a:cubicBezTo>
                  <a:cubicBezTo>
                    <a:pt x="298" y="30"/>
                    <a:pt x="239" y="1"/>
                    <a:pt x="18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41"/>
            <p:cNvSpPr/>
            <p:nvPr/>
          </p:nvSpPr>
          <p:spPr>
            <a:xfrm>
              <a:off x="4323775" y="2149275"/>
              <a:ext cx="3850" cy="6150"/>
            </a:xfrm>
            <a:custGeom>
              <a:avLst/>
              <a:gdLst/>
              <a:ahLst/>
              <a:cxnLst/>
              <a:rect l="l" t="t" r="r" b="b"/>
              <a:pathLst>
                <a:path w="154" h="246" extrusionOk="0">
                  <a:moveTo>
                    <a:pt x="65" y="0"/>
                  </a:moveTo>
                  <a:cubicBezTo>
                    <a:pt x="34" y="0"/>
                    <a:pt x="1" y="29"/>
                    <a:pt x="23" y="81"/>
                  </a:cubicBezTo>
                  <a:cubicBezTo>
                    <a:pt x="47" y="141"/>
                    <a:pt x="47" y="200"/>
                    <a:pt x="94" y="236"/>
                  </a:cubicBezTo>
                  <a:cubicBezTo>
                    <a:pt x="98" y="243"/>
                    <a:pt x="104" y="246"/>
                    <a:pt x="112" y="246"/>
                  </a:cubicBezTo>
                  <a:cubicBezTo>
                    <a:pt x="130" y="246"/>
                    <a:pt x="154" y="229"/>
                    <a:pt x="154" y="212"/>
                  </a:cubicBezTo>
                  <a:cubicBezTo>
                    <a:pt x="154" y="152"/>
                    <a:pt x="142" y="93"/>
                    <a:pt x="106" y="33"/>
                  </a:cubicBezTo>
                  <a:cubicBezTo>
                    <a:pt x="102" y="11"/>
                    <a:pt x="84" y="0"/>
                    <a:pt x="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41"/>
            <p:cNvSpPr/>
            <p:nvPr/>
          </p:nvSpPr>
          <p:spPr>
            <a:xfrm>
              <a:off x="4329600" y="2146725"/>
              <a:ext cx="6675" cy="9350"/>
            </a:xfrm>
            <a:custGeom>
              <a:avLst/>
              <a:gdLst/>
              <a:ahLst/>
              <a:cxnLst/>
              <a:rect l="l" t="t" r="r" b="b"/>
              <a:pathLst>
                <a:path w="267" h="374" extrusionOk="0">
                  <a:moveTo>
                    <a:pt x="82" y="1"/>
                  </a:moveTo>
                  <a:cubicBezTo>
                    <a:pt x="37" y="1"/>
                    <a:pt x="1" y="54"/>
                    <a:pt x="28" y="100"/>
                  </a:cubicBezTo>
                  <a:cubicBezTo>
                    <a:pt x="52" y="183"/>
                    <a:pt x="64" y="243"/>
                    <a:pt x="88" y="314"/>
                  </a:cubicBezTo>
                  <a:cubicBezTo>
                    <a:pt x="88" y="338"/>
                    <a:pt x="111" y="373"/>
                    <a:pt x="147" y="373"/>
                  </a:cubicBezTo>
                  <a:lnTo>
                    <a:pt x="171" y="373"/>
                  </a:lnTo>
                  <a:cubicBezTo>
                    <a:pt x="183" y="373"/>
                    <a:pt x="207" y="373"/>
                    <a:pt x="219" y="350"/>
                  </a:cubicBezTo>
                  <a:lnTo>
                    <a:pt x="231" y="338"/>
                  </a:lnTo>
                  <a:cubicBezTo>
                    <a:pt x="242" y="326"/>
                    <a:pt x="266" y="278"/>
                    <a:pt x="266" y="254"/>
                  </a:cubicBezTo>
                  <a:cubicBezTo>
                    <a:pt x="231" y="159"/>
                    <a:pt x="183" y="88"/>
                    <a:pt x="123" y="16"/>
                  </a:cubicBezTo>
                  <a:cubicBezTo>
                    <a:pt x="110" y="5"/>
                    <a:pt x="96" y="1"/>
                    <a:pt x="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41"/>
            <p:cNvSpPr/>
            <p:nvPr/>
          </p:nvSpPr>
          <p:spPr>
            <a:xfrm>
              <a:off x="4340125" y="2149725"/>
              <a:ext cx="7750" cy="12000"/>
            </a:xfrm>
            <a:custGeom>
              <a:avLst/>
              <a:gdLst/>
              <a:ahLst/>
              <a:cxnLst/>
              <a:rect l="l" t="t" r="r" b="b"/>
              <a:pathLst>
                <a:path w="310" h="480" extrusionOk="0">
                  <a:moveTo>
                    <a:pt x="109" y="0"/>
                  </a:moveTo>
                  <a:cubicBezTo>
                    <a:pt x="54" y="0"/>
                    <a:pt x="0" y="33"/>
                    <a:pt x="0" y="99"/>
                  </a:cubicBezTo>
                  <a:cubicBezTo>
                    <a:pt x="0" y="182"/>
                    <a:pt x="12" y="265"/>
                    <a:pt x="12" y="337"/>
                  </a:cubicBezTo>
                  <a:cubicBezTo>
                    <a:pt x="12" y="396"/>
                    <a:pt x="60" y="480"/>
                    <a:pt x="131" y="480"/>
                  </a:cubicBezTo>
                  <a:cubicBezTo>
                    <a:pt x="310" y="480"/>
                    <a:pt x="226" y="194"/>
                    <a:pt x="226" y="99"/>
                  </a:cubicBezTo>
                  <a:cubicBezTo>
                    <a:pt x="220" y="33"/>
                    <a:pt x="164" y="0"/>
                    <a:pt x="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41"/>
            <p:cNvSpPr/>
            <p:nvPr/>
          </p:nvSpPr>
          <p:spPr>
            <a:xfrm>
              <a:off x="4348225" y="2153925"/>
              <a:ext cx="5900" cy="9075"/>
            </a:xfrm>
            <a:custGeom>
              <a:avLst/>
              <a:gdLst/>
              <a:ahLst/>
              <a:cxnLst/>
              <a:rect l="l" t="t" r="r" b="b"/>
              <a:pathLst>
                <a:path w="236" h="363" extrusionOk="0">
                  <a:moveTo>
                    <a:pt x="104" y="1"/>
                  </a:moveTo>
                  <a:cubicBezTo>
                    <a:pt x="57" y="1"/>
                    <a:pt x="1" y="52"/>
                    <a:pt x="33" y="109"/>
                  </a:cubicBezTo>
                  <a:cubicBezTo>
                    <a:pt x="69" y="157"/>
                    <a:pt x="69" y="193"/>
                    <a:pt x="81" y="252"/>
                  </a:cubicBezTo>
                  <a:cubicBezTo>
                    <a:pt x="81" y="276"/>
                    <a:pt x="117" y="312"/>
                    <a:pt x="128" y="336"/>
                  </a:cubicBezTo>
                  <a:cubicBezTo>
                    <a:pt x="134" y="353"/>
                    <a:pt x="146" y="362"/>
                    <a:pt x="158" y="362"/>
                  </a:cubicBezTo>
                  <a:cubicBezTo>
                    <a:pt x="170" y="362"/>
                    <a:pt x="182" y="353"/>
                    <a:pt x="188" y="336"/>
                  </a:cubicBezTo>
                  <a:cubicBezTo>
                    <a:pt x="212" y="288"/>
                    <a:pt x="236" y="264"/>
                    <a:pt x="212" y="205"/>
                  </a:cubicBezTo>
                  <a:cubicBezTo>
                    <a:pt x="200" y="145"/>
                    <a:pt x="188" y="85"/>
                    <a:pt x="152" y="38"/>
                  </a:cubicBezTo>
                  <a:cubicBezTo>
                    <a:pt x="145" y="12"/>
                    <a:pt x="125" y="1"/>
                    <a:pt x="1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41"/>
            <p:cNvSpPr/>
            <p:nvPr/>
          </p:nvSpPr>
          <p:spPr>
            <a:xfrm>
              <a:off x="4357675" y="2156725"/>
              <a:ext cx="4775" cy="10700"/>
            </a:xfrm>
            <a:custGeom>
              <a:avLst/>
              <a:gdLst/>
              <a:ahLst/>
              <a:cxnLst/>
              <a:rect l="l" t="t" r="r" b="b"/>
              <a:pathLst>
                <a:path w="191" h="428" extrusionOk="0">
                  <a:moveTo>
                    <a:pt x="39" y="0"/>
                  </a:moveTo>
                  <a:cubicBezTo>
                    <a:pt x="18" y="0"/>
                    <a:pt x="1" y="15"/>
                    <a:pt x="1" y="45"/>
                  </a:cubicBezTo>
                  <a:cubicBezTo>
                    <a:pt x="12" y="164"/>
                    <a:pt x="12" y="295"/>
                    <a:pt x="72" y="402"/>
                  </a:cubicBezTo>
                  <a:cubicBezTo>
                    <a:pt x="91" y="415"/>
                    <a:pt x="117" y="428"/>
                    <a:pt x="139" y="428"/>
                  </a:cubicBezTo>
                  <a:cubicBezTo>
                    <a:pt x="158" y="428"/>
                    <a:pt x="174" y="418"/>
                    <a:pt x="179" y="390"/>
                  </a:cubicBezTo>
                  <a:cubicBezTo>
                    <a:pt x="191" y="331"/>
                    <a:pt x="179" y="283"/>
                    <a:pt x="167" y="224"/>
                  </a:cubicBezTo>
                  <a:cubicBezTo>
                    <a:pt x="131" y="164"/>
                    <a:pt x="120" y="104"/>
                    <a:pt x="96" y="45"/>
                  </a:cubicBezTo>
                  <a:cubicBezTo>
                    <a:pt x="84" y="15"/>
                    <a:pt x="60" y="0"/>
                    <a:pt x="3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41"/>
            <p:cNvSpPr/>
            <p:nvPr/>
          </p:nvSpPr>
          <p:spPr>
            <a:xfrm>
              <a:off x="4365650" y="2159225"/>
              <a:ext cx="6625" cy="12250"/>
            </a:xfrm>
            <a:custGeom>
              <a:avLst/>
              <a:gdLst/>
              <a:ahLst/>
              <a:cxnLst/>
              <a:rect l="l" t="t" r="r" b="b"/>
              <a:pathLst>
                <a:path w="265" h="490" extrusionOk="0">
                  <a:moveTo>
                    <a:pt x="94" y="0"/>
                  </a:moveTo>
                  <a:cubicBezTo>
                    <a:pt x="49" y="0"/>
                    <a:pt x="0" y="41"/>
                    <a:pt x="15" y="100"/>
                  </a:cubicBezTo>
                  <a:cubicBezTo>
                    <a:pt x="27" y="195"/>
                    <a:pt x="27" y="338"/>
                    <a:pt x="74" y="421"/>
                  </a:cubicBezTo>
                  <a:cubicBezTo>
                    <a:pt x="86" y="466"/>
                    <a:pt x="129" y="490"/>
                    <a:pt x="171" y="490"/>
                  </a:cubicBezTo>
                  <a:cubicBezTo>
                    <a:pt x="218" y="490"/>
                    <a:pt x="265" y="460"/>
                    <a:pt x="265" y="397"/>
                  </a:cubicBezTo>
                  <a:cubicBezTo>
                    <a:pt x="253" y="278"/>
                    <a:pt x="205" y="147"/>
                    <a:pt x="158" y="52"/>
                  </a:cubicBezTo>
                  <a:cubicBezTo>
                    <a:pt x="149" y="16"/>
                    <a:pt x="122" y="0"/>
                    <a:pt x="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41"/>
            <p:cNvSpPr/>
            <p:nvPr/>
          </p:nvSpPr>
          <p:spPr>
            <a:xfrm>
              <a:off x="4373550" y="2164425"/>
              <a:ext cx="6475" cy="10100"/>
            </a:xfrm>
            <a:custGeom>
              <a:avLst/>
              <a:gdLst/>
              <a:ahLst/>
              <a:cxnLst/>
              <a:rect l="l" t="t" r="r" b="b"/>
              <a:pathLst>
                <a:path w="259" h="404" extrusionOk="0">
                  <a:moveTo>
                    <a:pt x="38" y="1"/>
                  </a:moveTo>
                  <a:cubicBezTo>
                    <a:pt x="15" y="1"/>
                    <a:pt x="0" y="18"/>
                    <a:pt x="8" y="35"/>
                  </a:cubicBezTo>
                  <a:lnTo>
                    <a:pt x="8" y="142"/>
                  </a:lnTo>
                  <a:cubicBezTo>
                    <a:pt x="8" y="189"/>
                    <a:pt x="20" y="225"/>
                    <a:pt x="32" y="273"/>
                  </a:cubicBezTo>
                  <a:cubicBezTo>
                    <a:pt x="52" y="322"/>
                    <a:pt x="96" y="404"/>
                    <a:pt x="151" y="404"/>
                  </a:cubicBezTo>
                  <a:cubicBezTo>
                    <a:pt x="163" y="404"/>
                    <a:pt x="175" y="400"/>
                    <a:pt x="187" y="392"/>
                  </a:cubicBezTo>
                  <a:cubicBezTo>
                    <a:pt x="258" y="344"/>
                    <a:pt x="235" y="237"/>
                    <a:pt x="211" y="189"/>
                  </a:cubicBezTo>
                  <a:cubicBezTo>
                    <a:pt x="187" y="94"/>
                    <a:pt x="139" y="46"/>
                    <a:pt x="68" y="11"/>
                  </a:cubicBezTo>
                  <a:cubicBezTo>
                    <a:pt x="58" y="4"/>
                    <a:pt x="47" y="1"/>
                    <a:pt x="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41"/>
            <p:cNvSpPr/>
            <p:nvPr/>
          </p:nvSpPr>
          <p:spPr>
            <a:xfrm>
              <a:off x="4381200" y="2169250"/>
              <a:ext cx="4475" cy="9475"/>
            </a:xfrm>
            <a:custGeom>
              <a:avLst/>
              <a:gdLst/>
              <a:ahLst/>
              <a:cxnLst/>
              <a:rect l="l" t="t" r="r" b="b"/>
              <a:pathLst>
                <a:path w="179" h="379" extrusionOk="0">
                  <a:moveTo>
                    <a:pt x="32" y="0"/>
                  </a:moveTo>
                  <a:cubicBezTo>
                    <a:pt x="16" y="0"/>
                    <a:pt x="0" y="6"/>
                    <a:pt x="0" y="20"/>
                  </a:cubicBezTo>
                  <a:cubicBezTo>
                    <a:pt x="0" y="115"/>
                    <a:pt x="12" y="187"/>
                    <a:pt x="12" y="270"/>
                  </a:cubicBezTo>
                  <a:cubicBezTo>
                    <a:pt x="12" y="314"/>
                    <a:pt x="53" y="379"/>
                    <a:pt x="106" y="379"/>
                  </a:cubicBezTo>
                  <a:cubicBezTo>
                    <a:pt x="110" y="379"/>
                    <a:pt x="115" y="378"/>
                    <a:pt x="119" y="377"/>
                  </a:cubicBezTo>
                  <a:cubicBezTo>
                    <a:pt x="179" y="365"/>
                    <a:pt x="179" y="294"/>
                    <a:pt x="155" y="246"/>
                  </a:cubicBezTo>
                  <a:cubicBezTo>
                    <a:pt x="131" y="175"/>
                    <a:pt x="83" y="80"/>
                    <a:pt x="60" y="8"/>
                  </a:cubicBezTo>
                  <a:cubicBezTo>
                    <a:pt x="55" y="3"/>
                    <a:pt x="44" y="0"/>
                    <a:pt x="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41"/>
            <p:cNvSpPr/>
            <p:nvPr/>
          </p:nvSpPr>
          <p:spPr>
            <a:xfrm>
              <a:off x="4341400" y="2122625"/>
              <a:ext cx="7075" cy="9675"/>
            </a:xfrm>
            <a:custGeom>
              <a:avLst/>
              <a:gdLst/>
              <a:ahLst/>
              <a:cxnLst/>
              <a:rect l="l" t="t" r="r" b="b"/>
              <a:pathLst>
                <a:path w="283" h="387" extrusionOk="0">
                  <a:moveTo>
                    <a:pt x="128" y="0"/>
                  </a:moveTo>
                  <a:cubicBezTo>
                    <a:pt x="64" y="0"/>
                    <a:pt x="1" y="48"/>
                    <a:pt x="32" y="111"/>
                  </a:cubicBezTo>
                  <a:cubicBezTo>
                    <a:pt x="56" y="171"/>
                    <a:pt x="56" y="230"/>
                    <a:pt x="68" y="314"/>
                  </a:cubicBezTo>
                  <a:cubicBezTo>
                    <a:pt x="83" y="364"/>
                    <a:pt x="125" y="387"/>
                    <a:pt x="167" y="387"/>
                  </a:cubicBezTo>
                  <a:cubicBezTo>
                    <a:pt x="224" y="387"/>
                    <a:pt x="282" y="346"/>
                    <a:pt x="282" y="278"/>
                  </a:cubicBezTo>
                  <a:cubicBezTo>
                    <a:pt x="282" y="194"/>
                    <a:pt x="247" y="111"/>
                    <a:pt x="211" y="40"/>
                  </a:cubicBezTo>
                  <a:cubicBezTo>
                    <a:pt x="191" y="12"/>
                    <a:pt x="159" y="0"/>
                    <a:pt x="12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41"/>
            <p:cNvSpPr/>
            <p:nvPr/>
          </p:nvSpPr>
          <p:spPr>
            <a:xfrm>
              <a:off x="4349650" y="2119200"/>
              <a:ext cx="7450" cy="8150"/>
            </a:xfrm>
            <a:custGeom>
              <a:avLst/>
              <a:gdLst/>
              <a:ahLst/>
              <a:cxnLst/>
              <a:rect l="l" t="t" r="r" b="b"/>
              <a:pathLst>
                <a:path w="298" h="326" extrusionOk="0">
                  <a:moveTo>
                    <a:pt x="124" y="1"/>
                  </a:moveTo>
                  <a:cubicBezTo>
                    <a:pt x="110" y="1"/>
                    <a:pt x="96" y="4"/>
                    <a:pt x="83" y="10"/>
                  </a:cubicBezTo>
                  <a:cubicBezTo>
                    <a:pt x="24" y="46"/>
                    <a:pt x="0" y="129"/>
                    <a:pt x="36" y="177"/>
                  </a:cubicBezTo>
                  <a:cubicBezTo>
                    <a:pt x="48" y="189"/>
                    <a:pt x="48" y="224"/>
                    <a:pt x="71" y="248"/>
                  </a:cubicBezTo>
                  <a:cubicBezTo>
                    <a:pt x="83" y="284"/>
                    <a:pt x="95" y="296"/>
                    <a:pt x="131" y="308"/>
                  </a:cubicBezTo>
                  <a:cubicBezTo>
                    <a:pt x="137" y="320"/>
                    <a:pt x="149" y="326"/>
                    <a:pt x="161" y="326"/>
                  </a:cubicBezTo>
                  <a:cubicBezTo>
                    <a:pt x="173" y="326"/>
                    <a:pt x="185" y="320"/>
                    <a:pt x="191" y="308"/>
                  </a:cubicBezTo>
                  <a:cubicBezTo>
                    <a:pt x="274" y="248"/>
                    <a:pt x="298" y="141"/>
                    <a:pt x="238" y="58"/>
                  </a:cubicBezTo>
                  <a:cubicBezTo>
                    <a:pt x="203" y="23"/>
                    <a:pt x="162" y="1"/>
                    <a:pt x="1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41"/>
            <p:cNvSpPr/>
            <p:nvPr/>
          </p:nvSpPr>
          <p:spPr>
            <a:xfrm>
              <a:off x="4309750" y="2132425"/>
              <a:ext cx="9250" cy="13900"/>
            </a:xfrm>
            <a:custGeom>
              <a:avLst/>
              <a:gdLst/>
              <a:ahLst/>
              <a:cxnLst/>
              <a:rect l="l" t="t" r="r" b="b"/>
              <a:pathLst>
                <a:path w="370" h="556" extrusionOk="0">
                  <a:moveTo>
                    <a:pt x="222" y="0"/>
                  </a:moveTo>
                  <a:cubicBezTo>
                    <a:pt x="162" y="0"/>
                    <a:pt x="108" y="42"/>
                    <a:pt x="108" y="124"/>
                  </a:cubicBezTo>
                  <a:cubicBezTo>
                    <a:pt x="108" y="255"/>
                    <a:pt x="1" y="362"/>
                    <a:pt x="24" y="493"/>
                  </a:cubicBezTo>
                  <a:cubicBezTo>
                    <a:pt x="24" y="529"/>
                    <a:pt x="60" y="541"/>
                    <a:pt x="84" y="553"/>
                  </a:cubicBezTo>
                  <a:cubicBezTo>
                    <a:pt x="97" y="555"/>
                    <a:pt x="110" y="556"/>
                    <a:pt x="122" y="556"/>
                  </a:cubicBezTo>
                  <a:cubicBezTo>
                    <a:pt x="317" y="556"/>
                    <a:pt x="370" y="293"/>
                    <a:pt x="370" y="136"/>
                  </a:cubicBezTo>
                  <a:cubicBezTo>
                    <a:pt x="352" y="45"/>
                    <a:pt x="284" y="0"/>
                    <a:pt x="22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41"/>
            <p:cNvSpPr/>
            <p:nvPr/>
          </p:nvSpPr>
          <p:spPr>
            <a:xfrm>
              <a:off x="4305675" y="2132100"/>
              <a:ext cx="7075" cy="7625"/>
            </a:xfrm>
            <a:custGeom>
              <a:avLst/>
              <a:gdLst/>
              <a:ahLst/>
              <a:cxnLst/>
              <a:rect l="l" t="t" r="r" b="b"/>
              <a:pathLst>
                <a:path w="283" h="305" extrusionOk="0">
                  <a:moveTo>
                    <a:pt x="173" y="0"/>
                  </a:moveTo>
                  <a:cubicBezTo>
                    <a:pt x="155" y="0"/>
                    <a:pt x="140" y="6"/>
                    <a:pt x="128" y="18"/>
                  </a:cubicBezTo>
                  <a:cubicBezTo>
                    <a:pt x="104" y="54"/>
                    <a:pt x="104" y="66"/>
                    <a:pt x="92" y="113"/>
                  </a:cubicBezTo>
                  <a:cubicBezTo>
                    <a:pt x="92" y="137"/>
                    <a:pt x="92" y="137"/>
                    <a:pt x="56" y="149"/>
                  </a:cubicBezTo>
                  <a:cubicBezTo>
                    <a:pt x="0" y="205"/>
                    <a:pt x="51" y="305"/>
                    <a:pt x="127" y="305"/>
                  </a:cubicBezTo>
                  <a:cubicBezTo>
                    <a:pt x="131" y="305"/>
                    <a:pt x="135" y="304"/>
                    <a:pt x="140" y="304"/>
                  </a:cubicBezTo>
                  <a:cubicBezTo>
                    <a:pt x="199" y="292"/>
                    <a:pt x="247" y="244"/>
                    <a:pt x="259" y="185"/>
                  </a:cubicBezTo>
                  <a:cubicBezTo>
                    <a:pt x="283" y="125"/>
                    <a:pt x="283" y="77"/>
                    <a:pt x="235" y="18"/>
                  </a:cubicBezTo>
                  <a:cubicBezTo>
                    <a:pt x="211" y="6"/>
                    <a:pt x="190" y="0"/>
                    <a:pt x="1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41"/>
            <p:cNvSpPr/>
            <p:nvPr/>
          </p:nvSpPr>
          <p:spPr>
            <a:xfrm>
              <a:off x="4287875" y="2166175"/>
              <a:ext cx="7625" cy="14675"/>
            </a:xfrm>
            <a:custGeom>
              <a:avLst/>
              <a:gdLst/>
              <a:ahLst/>
              <a:cxnLst/>
              <a:rect l="l" t="t" r="r" b="b"/>
              <a:pathLst>
                <a:path w="305" h="587" extrusionOk="0">
                  <a:moveTo>
                    <a:pt x="97" y="0"/>
                  </a:moveTo>
                  <a:cubicBezTo>
                    <a:pt x="46" y="0"/>
                    <a:pt x="0" y="33"/>
                    <a:pt x="6" y="96"/>
                  </a:cubicBezTo>
                  <a:cubicBezTo>
                    <a:pt x="18" y="191"/>
                    <a:pt x="18" y="262"/>
                    <a:pt x="18" y="357"/>
                  </a:cubicBezTo>
                  <a:cubicBezTo>
                    <a:pt x="18" y="429"/>
                    <a:pt x="42" y="500"/>
                    <a:pt x="90" y="560"/>
                  </a:cubicBezTo>
                  <a:cubicBezTo>
                    <a:pt x="102" y="578"/>
                    <a:pt x="120" y="587"/>
                    <a:pt x="137" y="587"/>
                  </a:cubicBezTo>
                  <a:cubicBezTo>
                    <a:pt x="155" y="587"/>
                    <a:pt x="173" y="578"/>
                    <a:pt x="185" y="560"/>
                  </a:cubicBezTo>
                  <a:cubicBezTo>
                    <a:pt x="304" y="441"/>
                    <a:pt x="245" y="238"/>
                    <a:pt x="209" y="84"/>
                  </a:cubicBezTo>
                  <a:cubicBezTo>
                    <a:pt x="192" y="27"/>
                    <a:pt x="143" y="0"/>
                    <a:pt x="9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41"/>
            <p:cNvSpPr/>
            <p:nvPr/>
          </p:nvSpPr>
          <p:spPr>
            <a:xfrm>
              <a:off x="4296350" y="2158000"/>
              <a:ext cx="6875" cy="17300"/>
            </a:xfrm>
            <a:custGeom>
              <a:avLst/>
              <a:gdLst/>
              <a:ahLst/>
              <a:cxnLst/>
              <a:rect l="l" t="t" r="r" b="b"/>
              <a:pathLst>
                <a:path w="275" h="692" extrusionOk="0">
                  <a:moveTo>
                    <a:pt x="145" y="0"/>
                  </a:moveTo>
                  <a:cubicBezTo>
                    <a:pt x="79" y="0"/>
                    <a:pt x="6" y="46"/>
                    <a:pt x="13" y="125"/>
                  </a:cubicBezTo>
                  <a:cubicBezTo>
                    <a:pt x="25" y="232"/>
                    <a:pt x="25" y="327"/>
                    <a:pt x="13" y="423"/>
                  </a:cubicBezTo>
                  <a:cubicBezTo>
                    <a:pt x="1" y="518"/>
                    <a:pt x="1" y="589"/>
                    <a:pt x="60" y="661"/>
                  </a:cubicBezTo>
                  <a:cubicBezTo>
                    <a:pt x="68" y="683"/>
                    <a:pt x="95" y="692"/>
                    <a:pt x="116" y="692"/>
                  </a:cubicBezTo>
                  <a:cubicBezTo>
                    <a:pt x="129" y="692"/>
                    <a:pt x="139" y="689"/>
                    <a:pt x="144" y="684"/>
                  </a:cubicBezTo>
                  <a:cubicBezTo>
                    <a:pt x="239" y="625"/>
                    <a:pt x="251" y="530"/>
                    <a:pt x="263" y="423"/>
                  </a:cubicBezTo>
                  <a:cubicBezTo>
                    <a:pt x="275" y="303"/>
                    <a:pt x="275" y="208"/>
                    <a:pt x="251" y="101"/>
                  </a:cubicBezTo>
                  <a:cubicBezTo>
                    <a:pt x="251" y="31"/>
                    <a:pt x="200" y="0"/>
                    <a:pt x="14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41"/>
            <p:cNvSpPr/>
            <p:nvPr/>
          </p:nvSpPr>
          <p:spPr>
            <a:xfrm>
              <a:off x="4250225" y="2280050"/>
              <a:ext cx="15800" cy="5650"/>
            </a:xfrm>
            <a:custGeom>
              <a:avLst/>
              <a:gdLst/>
              <a:ahLst/>
              <a:cxnLst/>
              <a:rect l="l" t="t" r="r" b="b"/>
              <a:pathLst>
                <a:path w="632" h="226" extrusionOk="0">
                  <a:moveTo>
                    <a:pt x="436" y="0"/>
                  </a:moveTo>
                  <a:cubicBezTo>
                    <a:pt x="372" y="0"/>
                    <a:pt x="314" y="5"/>
                    <a:pt x="250" y="5"/>
                  </a:cubicBezTo>
                  <a:cubicBezTo>
                    <a:pt x="167" y="5"/>
                    <a:pt x="108" y="5"/>
                    <a:pt x="24" y="89"/>
                  </a:cubicBezTo>
                  <a:cubicBezTo>
                    <a:pt x="0" y="113"/>
                    <a:pt x="0" y="160"/>
                    <a:pt x="24" y="172"/>
                  </a:cubicBezTo>
                  <a:cubicBezTo>
                    <a:pt x="82" y="213"/>
                    <a:pt x="134" y="226"/>
                    <a:pt x="188" y="226"/>
                  </a:cubicBezTo>
                  <a:cubicBezTo>
                    <a:pt x="212" y="226"/>
                    <a:pt x="237" y="223"/>
                    <a:pt x="262" y="220"/>
                  </a:cubicBezTo>
                  <a:cubicBezTo>
                    <a:pt x="369" y="208"/>
                    <a:pt x="453" y="172"/>
                    <a:pt x="560" y="124"/>
                  </a:cubicBezTo>
                  <a:cubicBezTo>
                    <a:pt x="631" y="113"/>
                    <a:pt x="596" y="5"/>
                    <a:pt x="536" y="5"/>
                  </a:cubicBezTo>
                  <a:cubicBezTo>
                    <a:pt x="500" y="1"/>
                    <a:pt x="467" y="0"/>
                    <a:pt x="4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41"/>
            <p:cNvSpPr/>
            <p:nvPr/>
          </p:nvSpPr>
          <p:spPr>
            <a:xfrm>
              <a:off x="4251050" y="2263325"/>
              <a:ext cx="14350" cy="9275"/>
            </a:xfrm>
            <a:custGeom>
              <a:avLst/>
              <a:gdLst/>
              <a:ahLst/>
              <a:cxnLst/>
              <a:rect l="l" t="t" r="r" b="b"/>
              <a:pathLst>
                <a:path w="574" h="371" extrusionOk="0">
                  <a:moveTo>
                    <a:pt x="479" y="1"/>
                  </a:moveTo>
                  <a:cubicBezTo>
                    <a:pt x="464" y="1"/>
                    <a:pt x="447" y="6"/>
                    <a:pt x="432" y="20"/>
                  </a:cubicBezTo>
                  <a:cubicBezTo>
                    <a:pt x="325" y="103"/>
                    <a:pt x="194" y="151"/>
                    <a:pt x="86" y="198"/>
                  </a:cubicBezTo>
                  <a:cubicBezTo>
                    <a:pt x="1" y="241"/>
                    <a:pt x="40" y="370"/>
                    <a:pt x="127" y="370"/>
                  </a:cubicBezTo>
                  <a:cubicBezTo>
                    <a:pt x="137" y="370"/>
                    <a:pt x="147" y="368"/>
                    <a:pt x="158" y="365"/>
                  </a:cubicBezTo>
                  <a:cubicBezTo>
                    <a:pt x="229" y="341"/>
                    <a:pt x="313" y="317"/>
                    <a:pt x="372" y="281"/>
                  </a:cubicBezTo>
                  <a:cubicBezTo>
                    <a:pt x="432" y="234"/>
                    <a:pt x="491" y="186"/>
                    <a:pt x="527" y="127"/>
                  </a:cubicBezTo>
                  <a:cubicBezTo>
                    <a:pt x="573" y="71"/>
                    <a:pt x="533" y="1"/>
                    <a:pt x="4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41"/>
            <p:cNvSpPr/>
            <p:nvPr/>
          </p:nvSpPr>
          <p:spPr>
            <a:xfrm>
              <a:off x="4252300" y="2252675"/>
              <a:ext cx="14700" cy="9925"/>
            </a:xfrm>
            <a:custGeom>
              <a:avLst/>
              <a:gdLst/>
              <a:ahLst/>
              <a:cxnLst/>
              <a:rect l="l" t="t" r="r" b="b"/>
              <a:pathLst>
                <a:path w="588" h="397" extrusionOk="0">
                  <a:moveTo>
                    <a:pt x="447" y="0"/>
                  </a:moveTo>
                  <a:cubicBezTo>
                    <a:pt x="427" y="0"/>
                    <a:pt x="408" y="9"/>
                    <a:pt x="394" y="29"/>
                  </a:cubicBezTo>
                  <a:cubicBezTo>
                    <a:pt x="334" y="88"/>
                    <a:pt x="275" y="148"/>
                    <a:pt x="203" y="184"/>
                  </a:cubicBezTo>
                  <a:cubicBezTo>
                    <a:pt x="144" y="196"/>
                    <a:pt x="1" y="255"/>
                    <a:pt x="84" y="350"/>
                  </a:cubicBezTo>
                  <a:cubicBezTo>
                    <a:pt x="113" y="384"/>
                    <a:pt x="151" y="397"/>
                    <a:pt x="189" y="397"/>
                  </a:cubicBezTo>
                  <a:cubicBezTo>
                    <a:pt x="245" y="397"/>
                    <a:pt x="304" y="371"/>
                    <a:pt x="346" y="350"/>
                  </a:cubicBezTo>
                  <a:cubicBezTo>
                    <a:pt x="441" y="303"/>
                    <a:pt x="501" y="231"/>
                    <a:pt x="560" y="148"/>
                  </a:cubicBezTo>
                  <a:cubicBezTo>
                    <a:pt x="587" y="85"/>
                    <a:pt x="511" y="0"/>
                    <a:pt x="4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41"/>
            <p:cNvSpPr/>
            <p:nvPr/>
          </p:nvSpPr>
          <p:spPr>
            <a:xfrm>
              <a:off x="4253800" y="2243200"/>
              <a:ext cx="12450" cy="7700"/>
            </a:xfrm>
            <a:custGeom>
              <a:avLst/>
              <a:gdLst/>
              <a:ahLst/>
              <a:cxnLst/>
              <a:rect l="l" t="t" r="r" b="b"/>
              <a:pathLst>
                <a:path w="498" h="308" extrusionOk="0">
                  <a:moveTo>
                    <a:pt x="307" y="1"/>
                  </a:moveTo>
                  <a:cubicBezTo>
                    <a:pt x="279" y="1"/>
                    <a:pt x="250" y="12"/>
                    <a:pt x="226" y="39"/>
                  </a:cubicBezTo>
                  <a:cubicBezTo>
                    <a:pt x="191" y="74"/>
                    <a:pt x="167" y="86"/>
                    <a:pt x="143" y="86"/>
                  </a:cubicBezTo>
                  <a:cubicBezTo>
                    <a:pt x="84" y="98"/>
                    <a:pt x="60" y="134"/>
                    <a:pt x="24" y="170"/>
                  </a:cubicBezTo>
                  <a:cubicBezTo>
                    <a:pt x="0" y="194"/>
                    <a:pt x="0" y="217"/>
                    <a:pt x="24" y="229"/>
                  </a:cubicBezTo>
                  <a:cubicBezTo>
                    <a:pt x="57" y="286"/>
                    <a:pt x="106" y="307"/>
                    <a:pt x="160" y="307"/>
                  </a:cubicBezTo>
                  <a:cubicBezTo>
                    <a:pt x="241" y="307"/>
                    <a:pt x="334" y="260"/>
                    <a:pt x="405" y="217"/>
                  </a:cubicBezTo>
                  <a:cubicBezTo>
                    <a:pt x="497" y="134"/>
                    <a:pt x="403" y="1"/>
                    <a:pt x="3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41"/>
            <p:cNvSpPr/>
            <p:nvPr/>
          </p:nvSpPr>
          <p:spPr>
            <a:xfrm>
              <a:off x="4253500" y="2233075"/>
              <a:ext cx="10575" cy="4975"/>
            </a:xfrm>
            <a:custGeom>
              <a:avLst/>
              <a:gdLst/>
              <a:ahLst/>
              <a:cxnLst/>
              <a:rect l="l" t="t" r="r" b="b"/>
              <a:pathLst>
                <a:path w="423" h="199" extrusionOk="0">
                  <a:moveTo>
                    <a:pt x="321" y="1"/>
                  </a:moveTo>
                  <a:cubicBezTo>
                    <a:pt x="314" y="1"/>
                    <a:pt x="306" y="1"/>
                    <a:pt x="298" y="3"/>
                  </a:cubicBezTo>
                  <a:cubicBezTo>
                    <a:pt x="250" y="15"/>
                    <a:pt x="191" y="27"/>
                    <a:pt x="155" y="27"/>
                  </a:cubicBezTo>
                  <a:cubicBezTo>
                    <a:pt x="96" y="39"/>
                    <a:pt x="72" y="39"/>
                    <a:pt x="36" y="87"/>
                  </a:cubicBezTo>
                  <a:cubicBezTo>
                    <a:pt x="0" y="98"/>
                    <a:pt x="0" y="146"/>
                    <a:pt x="36" y="158"/>
                  </a:cubicBezTo>
                  <a:cubicBezTo>
                    <a:pt x="63" y="185"/>
                    <a:pt x="96" y="198"/>
                    <a:pt x="136" y="198"/>
                  </a:cubicBezTo>
                  <a:cubicBezTo>
                    <a:pt x="150" y="198"/>
                    <a:pt x="164" y="197"/>
                    <a:pt x="179" y="194"/>
                  </a:cubicBezTo>
                  <a:cubicBezTo>
                    <a:pt x="238" y="170"/>
                    <a:pt x="298" y="158"/>
                    <a:pt x="346" y="146"/>
                  </a:cubicBezTo>
                  <a:cubicBezTo>
                    <a:pt x="423" y="124"/>
                    <a:pt x="408" y="1"/>
                    <a:pt x="3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41"/>
            <p:cNvSpPr/>
            <p:nvPr/>
          </p:nvSpPr>
          <p:spPr>
            <a:xfrm>
              <a:off x="4252900" y="2222825"/>
              <a:ext cx="11000" cy="5275"/>
            </a:xfrm>
            <a:custGeom>
              <a:avLst/>
              <a:gdLst/>
              <a:ahLst/>
              <a:cxnLst/>
              <a:rect l="l" t="t" r="r" b="b"/>
              <a:pathLst>
                <a:path w="440" h="211" extrusionOk="0">
                  <a:moveTo>
                    <a:pt x="336" y="0"/>
                  </a:moveTo>
                  <a:cubicBezTo>
                    <a:pt x="325" y="0"/>
                    <a:pt x="312" y="3"/>
                    <a:pt x="298" y="8"/>
                  </a:cubicBezTo>
                  <a:cubicBezTo>
                    <a:pt x="227" y="20"/>
                    <a:pt x="179" y="20"/>
                    <a:pt x="131" y="32"/>
                  </a:cubicBezTo>
                  <a:cubicBezTo>
                    <a:pt x="72" y="56"/>
                    <a:pt x="36" y="80"/>
                    <a:pt x="12" y="127"/>
                  </a:cubicBezTo>
                  <a:cubicBezTo>
                    <a:pt x="1" y="139"/>
                    <a:pt x="12" y="175"/>
                    <a:pt x="24" y="187"/>
                  </a:cubicBezTo>
                  <a:cubicBezTo>
                    <a:pt x="84" y="211"/>
                    <a:pt x="120" y="211"/>
                    <a:pt x="179" y="211"/>
                  </a:cubicBezTo>
                  <a:cubicBezTo>
                    <a:pt x="239" y="199"/>
                    <a:pt x="298" y="199"/>
                    <a:pt x="334" y="187"/>
                  </a:cubicBezTo>
                  <a:cubicBezTo>
                    <a:pt x="439" y="145"/>
                    <a:pt x="423" y="0"/>
                    <a:pt x="3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41"/>
            <p:cNvSpPr/>
            <p:nvPr/>
          </p:nvSpPr>
          <p:spPr>
            <a:xfrm>
              <a:off x="4250825" y="2214325"/>
              <a:ext cx="10225" cy="5225"/>
            </a:xfrm>
            <a:custGeom>
              <a:avLst/>
              <a:gdLst/>
              <a:ahLst/>
              <a:cxnLst/>
              <a:rect l="l" t="t" r="r" b="b"/>
              <a:pathLst>
                <a:path w="409" h="209" extrusionOk="0">
                  <a:moveTo>
                    <a:pt x="297" y="0"/>
                  </a:moveTo>
                  <a:cubicBezTo>
                    <a:pt x="290" y="0"/>
                    <a:pt x="282" y="1"/>
                    <a:pt x="274" y="3"/>
                  </a:cubicBezTo>
                  <a:cubicBezTo>
                    <a:pt x="226" y="15"/>
                    <a:pt x="167" y="15"/>
                    <a:pt x="119" y="39"/>
                  </a:cubicBezTo>
                  <a:cubicBezTo>
                    <a:pt x="84" y="39"/>
                    <a:pt x="48" y="39"/>
                    <a:pt x="12" y="75"/>
                  </a:cubicBezTo>
                  <a:cubicBezTo>
                    <a:pt x="0" y="110"/>
                    <a:pt x="0" y="134"/>
                    <a:pt x="12" y="170"/>
                  </a:cubicBezTo>
                  <a:cubicBezTo>
                    <a:pt x="41" y="199"/>
                    <a:pt x="84" y="208"/>
                    <a:pt x="130" y="208"/>
                  </a:cubicBezTo>
                  <a:cubicBezTo>
                    <a:pt x="196" y="208"/>
                    <a:pt x="267" y="189"/>
                    <a:pt x="310" y="182"/>
                  </a:cubicBezTo>
                  <a:cubicBezTo>
                    <a:pt x="409" y="127"/>
                    <a:pt x="386" y="0"/>
                    <a:pt x="29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41"/>
            <p:cNvSpPr/>
            <p:nvPr/>
          </p:nvSpPr>
          <p:spPr>
            <a:xfrm>
              <a:off x="4250825" y="2198675"/>
              <a:ext cx="12700" cy="7400"/>
            </a:xfrm>
            <a:custGeom>
              <a:avLst/>
              <a:gdLst/>
              <a:ahLst/>
              <a:cxnLst/>
              <a:rect l="l" t="t" r="r" b="b"/>
              <a:pathLst>
                <a:path w="508" h="296" extrusionOk="0">
                  <a:moveTo>
                    <a:pt x="357" y="0"/>
                  </a:moveTo>
                  <a:cubicBezTo>
                    <a:pt x="343" y="0"/>
                    <a:pt x="327" y="3"/>
                    <a:pt x="310" y="10"/>
                  </a:cubicBezTo>
                  <a:cubicBezTo>
                    <a:pt x="238" y="34"/>
                    <a:pt x="155" y="46"/>
                    <a:pt x="84" y="81"/>
                  </a:cubicBezTo>
                  <a:cubicBezTo>
                    <a:pt x="36" y="93"/>
                    <a:pt x="0" y="141"/>
                    <a:pt x="0" y="189"/>
                  </a:cubicBezTo>
                  <a:cubicBezTo>
                    <a:pt x="0" y="200"/>
                    <a:pt x="0" y="224"/>
                    <a:pt x="12" y="236"/>
                  </a:cubicBezTo>
                  <a:cubicBezTo>
                    <a:pt x="36" y="272"/>
                    <a:pt x="84" y="296"/>
                    <a:pt x="107" y="296"/>
                  </a:cubicBezTo>
                  <a:cubicBezTo>
                    <a:pt x="191" y="284"/>
                    <a:pt x="286" y="272"/>
                    <a:pt x="369" y="236"/>
                  </a:cubicBezTo>
                  <a:cubicBezTo>
                    <a:pt x="507" y="194"/>
                    <a:pt x="475" y="0"/>
                    <a:pt x="3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41"/>
            <p:cNvSpPr/>
            <p:nvPr/>
          </p:nvSpPr>
          <p:spPr>
            <a:xfrm>
              <a:off x="4250225" y="2193000"/>
              <a:ext cx="8050" cy="3375"/>
            </a:xfrm>
            <a:custGeom>
              <a:avLst/>
              <a:gdLst/>
              <a:ahLst/>
              <a:cxnLst/>
              <a:rect l="l" t="t" r="r" b="b"/>
              <a:pathLst>
                <a:path w="322" h="135" extrusionOk="0">
                  <a:moveTo>
                    <a:pt x="109" y="0"/>
                  </a:moveTo>
                  <a:cubicBezTo>
                    <a:pt x="70" y="0"/>
                    <a:pt x="34" y="8"/>
                    <a:pt x="12" y="35"/>
                  </a:cubicBezTo>
                  <a:cubicBezTo>
                    <a:pt x="0" y="58"/>
                    <a:pt x="0" y="82"/>
                    <a:pt x="12" y="94"/>
                  </a:cubicBezTo>
                  <a:cubicBezTo>
                    <a:pt x="39" y="127"/>
                    <a:pt x="84" y="135"/>
                    <a:pt x="130" y="135"/>
                  </a:cubicBezTo>
                  <a:cubicBezTo>
                    <a:pt x="168" y="135"/>
                    <a:pt x="207" y="130"/>
                    <a:pt x="238" y="130"/>
                  </a:cubicBezTo>
                  <a:cubicBezTo>
                    <a:pt x="242" y="130"/>
                    <a:pt x="246" y="131"/>
                    <a:pt x="249" y="131"/>
                  </a:cubicBezTo>
                  <a:cubicBezTo>
                    <a:pt x="322" y="131"/>
                    <a:pt x="318" y="11"/>
                    <a:pt x="238" y="11"/>
                  </a:cubicBezTo>
                  <a:cubicBezTo>
                    <a:pt x="206" y="11"/>
                    <a:pt x="156" y="0"/>
                    <a:pt x="10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41"/>
            <p:cNvSpPr/>
            <p:nvPr/>
          </p:nvSpPr>
          <p:spPr>
            <a:xfrm>
              <a:off x="4244275" y="2177250"/>
              <a:ext cx="12225" cy="8600"/>
            </a:xfrm>
            <a:custGeom>
              <a:avLst/>
              <a:gdLst/>
              <a:ahLst/>
              <a:cxnLst/>
              <a:rect l="l" t="t" r="r" b="b"/>
              <a:pathLst>
                <a:path w="489" h="344" extrusionOk="0">
                  <a:moveTo>
                    <a:pt x="238" y="1"/>
                  </a:moveTo>
                  <a:cubicBezTo>
                    <a:pt x="191" y="1"/>
                    <a:pt x="143" y="16"/>
                    <a:pt x="107" y="45"/>
                  </a:cubicBezTo>
                  <a:cubicBezTo>
                    <a:pt x="48" y="93"/>
                    <a:pt x="0" y="188"/>
                    <a:pt x="72" y="248"/>
                  </a:cubicBezTo>
                  <a:cubicBezTo>
                    <a:pt x="84" y="272"/>
                    <a:pt x="107" y="284"/>
                    <a:pt x="131" y="295"/>
                  </a:cubicBezTo>
                  <a:cubicBezTo>
                    <a:pt x="139" y="303"/>
                    <a:pt x="175" y="325"/>
                    <a:pt x="185" y="325"/>
                  </a:cubicBezTo>
                  <a:cubicBezTo>
                    <a:pt x="191" y="325"/>
                    <a:pt x="189" y="317"/>
                    <a:pt x="167" y="295"/>
                  </a:cubicBezTo>
                  <a:lnTo>
                    <a:pt x="167" y="295"/>
                  </a:lnTo>
                  <a:cubicBezTo>
                    <a:pt x="203" y="325"/>
                    <a:pt x="250" y="343"/>
                    <a:pt x="296" y="343"/>
                  </a:cubicBezTo>
                  <a:cubicBezTo>
                    <a:pt x="343" y="343"/>
                    <a:pt x="387" y="325"/>
                    <a:pt x="417" y="284"/>
                  </a:cubicBezTo>
                  <a:cubicBezTo>
                    <a:pt x="488" y="212"/>
                    <a:pt x="465" y="105"/>
                    <a:pt x="369" y="45"/>
                  </a:cubicBezTo>
                  <a:cubicBezTo>
                    <a:pt x="334" y="16"/>
                    <a:pt x="286" y="1"/>
                    <a:pt x="2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41"/>
            <p:cNvSpPr/>
            <p:nvPr/>
          </p:nvSpPr>
          <p:spPr>
            <a:xfrm>
              <a:off x="4241825" y="2167500"/>
              <a:ext cx="8175" cy="6375"/>
            </a:xfrm>
            <a:custGeom>
              <a:avLst/>
              <a:gdLst/>
              <a:ahLst/>
              <a:cxnLst/>
              <a:rect l="l" t="t" r="r" b="b"/>
              <a:pathLst>
                <a:path w="327" h="255" extrusionOk="0">
                  <a:moveTo>
                    <a:pt x="182" y="1"/>
                  </a:moveTo>
                  <a:cubicBezTo>
                    <a:pt x="170" y="1"/>
                    <a:pt x="158" y="3"/>
                    <a:pt x="146" y="7"/>
                  </a:cubicBezTo>
                  <a:cubicBezTo>
                    <a:pt x="48" y="18"/>
                    <a:pt x="0" y="157"/>
                    <a:pt x="82" y="191"/>
                  </a:cubicBezTo>
                  <a:lnTo>
                    <a:pt x="82" y="191"/>
                  </a:lnTo>
                  <a:cubicBezTo>
                    <a:pt x="100" y="234"/>
                    <a:pt x="145" y="255"/>
                    <a:pt x="191" y="255"/>
                  </a:cubicBezTo>
                  <a:cubicBezTo>
                    <a:pt x="259" y="255"/>
                    <a:pt x="326" y="209"/>
                    <a:pt x="301" y="126"/>
                  </a:cubicBezTo>
                  <a:cubicBezTo>
                    <a:pt x="291" y="47"/>
                    <a:pt x="240" y="1"/>
                    <a:pt x="1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41"/>
            <p:cNvSpPr/>
            <p:nvPr/>
          </p:nvSpPr>
          <p:spPr>
            <a:xfrm>
              <a:off x="4281175" y="2273300"/>
              <a:ext cx="13575" cy="13050"/>
            </a:xfrm>
            <a:custGeom>
              <a:avLst/>
              <a:gdLst/>
              <a:ahLst/>
              <a:cxnLst/>
              <a:rect l="l" t="t" r="r" b="b"/>
              <a:pathLst>
                <a:path w="543" h="522" extrusionOk="0">
                  <a:moveTo>
                    <a:pt x="427" y="1"/>
                  </a:moveTo>
                  <a:cubicBezTo>
                    <a:pt x="402" y="1"/>
                    <a:pt x="376" y="12"/>
                    <a:pt x="358" y="37"/>
                  </a:cubicBezTo>
                  <a:cubicBezTo>
                    <a:pt x="286" y="121"/>
                    <a:pt x="251" y="192"/>
                    <a:pt x="179" y="263"/>
                  </a:cubicBezTo>
                  <a:lnTo>
                    <a:pt x="84" y="359"/>
                  </a:lnTo>
                  <a:cubicBezTo>
                    <a:pt x="60" y="383"/>
                    <a:pt x="36" y="418"/>
                    <a:pt x="13" y="442"/>
                  </a:cubicBezTo>
                  <a:cubicBezTo>
                    <a:pt x="1" y="454"/>
                    <a:pt x="1" y="478"/>
                    <a:pt x="13" y="490"/>
                  </a:cubicBezTo>
                  <a:cubicBezTo>
                    <a:pt x="52" y="512"/>
                    <a:pt x="89" y="521"/>
                    <a:pt x="124" y="521"/>
                  </a:cubicBezTo>
                  <a:cubicBezTo>
                    <a:pt x="297" y="521"/>
                    <a:pt x="411" y="281"/>
                    <a:pt x="501" y="133"/>
                  </a:cubicBezTo>
                  <a:cubicBezTo>
                    <a:pt x="542" y="58"/>
                    <a:pt x="486" y="1"/>
                    <a:pt x="4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41"/>
            <p:cNvSpPr/>
            <p:nvPr/>
          </p:nvSpPr>
          <p:spPr>
            <a:xfrm>
              <a:off x="4281175" y="2260750"/>
              <a:ext cx="13025" cy="10225"/>
            </a:xfrm>
            <a:custGeom>
              <a:avLst/>
              <a:gdLst/>
              <a:ahLst/>
              <a:cxnLst/>
              <a:rect l="l" t="t" r="r" b="b"/>
              <a:pathLst>
                <a:path w="521" h="409" extrusionOk="0">
                  <a:moveTo>
                    <a:pt x="395" y="0"/>
                  </a:moveTo>
                  <a:cubicBezTo>
                    <a:pt x="363" y="0"/>
                    <a:pt x="330" y="15"/>
                    <a:pt x="310" y="51"/>
                  </a:cubicBezTo>
                  <a:cubicBezTo>
                    <a:pt x="274" y="111"/>
                    <a:pt x="251" y="158"/>
                    <a:pt x="191" y="170"/>
                  </a:cubicBezTo>
                  <a:cubicBezTo>
                    <a:pt x="155" y="182"/>
                    <a:pt x="132" y="182"/>
                    <a:pt x="96" y="206"/>
                  </a:cubicBezTo>
                  <a:cubicBezTo>
                    <a:pt x="72" y="218"/>
                    <a:pt x="60" y="242"/>
                    <a:pt x="24" y="254"/>
                  </a:cubicBezTo>
                  <a:cubicBezTo>
                    <a:pt x="1" y="277"/>
                    <a:pt x="1" y="337"/>
                    <a:pt x="24" y="349"/>
                  </a:cubicBezTo>
                  <a:cubicBezTo>
                    <a:pt x="60" y="384"/>
                    <a:pt x="96" y="408"/>
                    <a:pt x="143" y="408"/>
                  </a:cubicBezTo>
                  <a:cubicBezTo>
                    <a:pt x="191" y="408"/>
                    <a:pt x="251" y="384"/>
                    <a:pt x="298" y="349"/>
                  </a:cubicBezTo>
                  <a:cubicBezTo>
                    <a:pt x="382" y="289"/>
                    <a:pt x="441" y="218"/>
                    <a:pt x="489" y="111"/>
                  </a:cubicBezTo>
                  <a:cubicBezTo>
                    <a:pt x="520" y="56"/>
                    <a:pt x="458" y="0"/>
                    <a:pt x="39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41"/>
            <p:cNvSpPr/>
            <p:nvPr/>
          </p:nvSpPr>
          <p:spPr>
            <a:xfrm>
              <a:off x="4278500" y="2255875"/>
              <a:ext cx="10500" cy="7550"/>
            </a:xfrm>
            <a:custGeom>
              <a:avLst/>
              <a:gdLst/>
              <a:ahLst/>
              <a:cxnLst/>
              <a:rect l="l" t="t" r="r" b="b"/>
              <a:pathLst>
                <a:path w="420" h="302" extrusionOk="0">
                  <a:moveTo>
                    <a:pt x="199" y="0"/>
                  </a:moveTo>
                  <a:cubicBezTo>
                    <a:pt x="130" y="0"/>
                    <a:pt x="72" y="16"/>
                    <a:pt x="24" y="79"/>
                  </a:cubicBezTo>
                  <a:cubicBezTo>
                    <a:pt x="0" y="115"/>
                    <a:pt x="0" y="187"/>
                    <a:pt x="24" y="222"/>
                  </a:cubicBezTo>
                  <a:cubicBezTo>
                    <a:pt x="72" y="286"/>
                    <a:pt x="135" y="302"/>
                    <a:pt x="204" y="302"/>
                  </a:cubicBezTo>
                  <a:cubicBezTo>
                    <a:pt x="239" y="302"/>
                    <a:pt x="274" y="298"/>
                    <a:pt x="310" y="294"/>
                  </a:cubicBezTo>
                  <a:cubicBezTo>
                    <a:pt x="335" y="290"/>
                    <a:pt x="357" y="275"/>
                    <a:pt x="374" y="256"/>
                  </a:cubicBezTo>
                  <a:lnTo>
                    <a:pt x="374" y="256"/>
                  </a:lnTo>
                  <a:cubicBezTo>
                    <a:pt x="392" y="239"/>
                    <a:pt x="406" y="216"/>
                    <a:pt x="417" y="187"/>
                  </a:cubicBezTo>
                  <a:cubicBezTo>
                    <a:pt x="419" y="175"/>
                    <a:pt x="419" y="163"/>
                    <a:pt x="418" y="151"/>
                  </a:cubicBezTo>
                  <a:lnTo>
                    <a:pt x="418" y="151"/>
                  </a:lnTo>
                  <a:cubicBezTo>
                    <a:pt x="419" y="139"/>
                    <a:pt x="419" y="127"/>
                    <a:pt x="417" y="115"/>
                  </a:cubicBezTo>
                  <a:cubicBezTo>
                    <a:pt x="405" y="84"/>
                    <a:pt x="390" y="60"/>
                    <a:pt x="372" y="43"/>
                  </a:cubicBezTo>
                  <a:lnTo>
                    <a:pt x="372" y="43"/>
                  </a:lnTo>
                  <a:cubicBezTo>
                    <a:pt x="354" y="25"/>
                    <a:pt x="334" y="12"/>
                    <a:pt x="310" y="8"/>
                  </a:cubicBezTo>
                  <a:cubicBezTo>
                    <a:pt x="270" y="4"/>
                    <a:pt x="233" y="0"/>
                    <a:pt x="1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41"/>
            <p:cNvSpPr/>
            <p:nvPr/>
          </p:nvSpPr>
          <p:spPr>
            <a:xfrm>
              <a:off x="4277000" y="2245775"/>
              <a:ext cx="11125" cy="5800"/>
            </a:xfrm>
            <a:custGeom>
              <a:avLst/>
              <a:gdLst/>
              <a:ahLst/>
              <a:cxnLst/>
              <a:rect l="l" t="t" r="r" b="b"/>
              <a:pathLst>
                <a:path w="445" h="232" extrusionOk="0">
                  <a:moveTo>
                    <a:pt x="345" y="1"/>
                  </a:moveTo>
                  <a:cubicBezTo>
                    <a:pt x="334" y="1"/>
                    <a:pt x="323" y="3"/>
                    <a:pt x="310" y="7"/>
                  </a:cubicBezTo>
                  <a:cubicBezTo>
                    <a:pt x="263" y="43"/>
                    <a:pt x="203" y="55"/>
                    <a:pt x="144" y="67"/>
                  </a:cubicBezTo>
                  <a:cubicBezTo>
                    <a:pt x="84" y="67"/>
                    <a:pt x="60" y="91"/>
                    <a:pt x="13" y="126"/>
                  </a:cubicBezTo>
                  <a:cubicBezTo>
                    <a:pt x="1" y="150"/>
                    <a:pt x="1" y="174"/>
                    <a:pt x="13" y="186"/>
                  </a:cubicBezTo>
                  <a:cubicBezTo>
                    <a:pt x="48" y="221"/>
                    <a:pt x="79" y="231"/>
                    <a:pt x="113" y="231"/>
                  </a:cubicBezTo>
                  <a:cubicBezTo>
                    <a:pt x="137" y="231"/>
                    <a:pt x="162" y="226"/>
                    <a:pt x="191" y="221"/>
                  </a:cubicBezTo>
                  <a:cubicBezTo>
                    <a:pt x="251" y="198"/>
                    <a:pt x="322" y="174"/>
                    <a:pt x="382" y="126"/>
                  </a:cubicBezTo>
                  <a:cubicBezTo>
                    <a:pt x="444" y="95"/>
                    <a:pt x="416" y="1"/>
                    <a:pt x="34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41"/>
            <p:cNvSpPr/>
            <p:nvPr/>
          </p:nvSpPr>
          <p:spPr>
            <a:xfrm>
              <a:off x="4275525" y="2232275"/>
              <a:ext cx="15650" cy="8900"/>
            </a:xfrm>
            <a:custGeom>
              <a:avLst/>
              <a:gdLst/>
              <a:ahLst/>
              <a:cxnLst/>
              <a:rect l="l" t="t" r="r" b="b"/>
              <a:pathLst>
                <a:path w="626" h="356" extrusionOk="0">
                  <a:moveTo>
                    <a:pt x="284" y="1"/>
                  </a:moveTo>
                  <a:cubicBezTo>
                    <a:pt x="211" y="1"/>
                    <a:pt x="139" y="21"/>
                    <a:pt x="84" y="71"/>
                  </a:cubicBezTo>
                  <a:cubicBezTo>
                    <a:pt x="0" y="166"/>
                    <a:pt x="48" y="297"/>
                    <a:pt x="167" y="333"/>
                  </a:cubicBezTo>
                  <a:cubicBezTo>
                    <a:pt x="189" y="342"/>
                    <a:pt x="211" y="344"/>
                    <a:pt x="233" y="344"/>
                  </a:cubicBezTo>
                  <a:cubicBezTo>
                    <a:pt x="257" y="344"/>
                    <a:pt x="281" y="341"/>
                    <a:pt x="305" y="341"/>
                  </a:cubicBezTo>
                  <a:cubicBezTo>
                    <a:pt x="319" y="341"/>
                    <a:pt x="332" y="342"/>
                    <a:pt x="346" y="345"/>
                  </a:cubicBezTo>
                  <a:cubicBezTo>
                    <a:pt x="363" y="352"/>
                    <a:pt x="381" y="356"/>
                    <a:pt x="397" y="356"/>
                  </a:cubicBezTo>
                  <a:cubicBezTo>
                    <a:pt x="537" y="356"/>
                    <a:pt x="626" y="111"/>
                    <a:pt x="477" y="47"/>
                  </a:cubicBezTo>
                  <a:cubicBezTo>
                    <a:pt x="419" y="18"/>
                    <a:pt x="351" y="1"/>
                    <a:pt x="2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41"/>
            <p:cNvSpPr/>
            <p:nvPr/>
          </p:nvSpPr>
          <p:spPr>
            <a:xfrm>
              <a:off x="4279250" y="2222300"/>
              <a:ext cx="9575" cy="7575"/>
            </a:xfrm>
            <a:custGeom>
              <a:avLst/>
              <a:gdLst/>
              <a:ahLst/>
              <a:cxnLst/>
              <a:rect l="l" t="t" r="r" b="b"/>
              <a:pathLst>
                <a:path w="383" h="303" extrusionOk="0">
                  <a:moveTo>
                    <a:pt x="110" y="0"/>
                  </a:moveTo>
                  <a:cubicBezTo>
                    <a:pt x="56" y="0"/>
                    <a:pt x="0" y="47"/>
                    <a:pt x="18" y="101"/>
                  </a:cubicBezTo>
                  <a:cubicBezTo>
                    <a:pt x="30" y="196"/>
                    <a:pt x="78" y="256"/>
                    <a:pt x="149" y="291"/>
                  </a:cubicBezTo>
                  <a:cubicBezTo>
                    <a:pt x="166" y="299"/>
                    <a:pt x="182" y="302"/>
                    <a:pt x="197" y="302"/>
                  </a:cubicBezTo>
                  <a:cubicBezTo>
                    <a:pt x="306" y="302"/>
                    <a:pt x="383" y="141"/>
                    <a:pt x="268" y="89"/>
                  </a:cubicBezTo>
                  <a:cubicBezTo>
                    <a:pt x="220" y="77"/>
                    <a:pt x="209" y="29"/>
                    <a:pt x="161" y="17"/>
                  </a:cubicBezTo>
                  <a:cubicBezTo>
                    <a:pt x="146" y="6"/>
                    <a:pt x="128" y="0"/>
                    <a:pt x="1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41"/>
            <p:cNvSpPr/>
            <p:nvPr/>
          </p:nvSpPr>
          <p:spPr>
            <a:xfrm>
              <a:off x="4278200" y="2211125"/>
              <a:ext cx="8350" cy="6275"/>
            </a:xfrm>
            <a:custGeom>
              <a:avLst/>
              <a:gdLst/>
              <a:ahLst/>
              <a:cxnLst/>
              <a:rect l="l" t="t" r="r" b="b"/>
              <a:pathLst>
                <a:path w="334" h="251" extrusionOk="0">
                  <a:moveTo>
                    <a:pt x="179" y="0"/>
                  </a:moveTo>
                  <a:cubicBezTo>
                    <a:pt x="1" y="0"/>
                    <a:pt x="1" y="250"/>
                    <a:pt x="179" y="250"/>
                  </a:cubicBezTo>
                  <a:cubicBezTo>
                    <a:pt x="334" y="250"/>
                    <a:pt x="334" y="0"/>
                    <a:pt x="17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41"/>
            <p:cNvSpPr/>
            <p:nvPr/>
          </p:nvSpPr>
          <p:spPr>
            <a:xfrm>
              <a:off x="4287300" y="2192075"/>
              <a:ext cx="9375" cy="7850"/>
            </a:xfrm>
            <a:custGeom>
              <a:avLst/>
              <a:gdLst/>
              <a:ahLst/>
              <a:cxnLst/>
              <a:rect l="l" t="t" r="r" b="b"/>
              <a:pathLst>
                <a:path w="375" h="314" extrusionOk="0">
                  <a:moveTo>
                    <a:pt x="172" y="0"/>
                  </a:moveTo>
                  <a:cubicBezTo>
                    <a:pt x="30" y="10"/>
                    <a:pt x="0" y="151"/>
                    <a:pt x="84" y="236"/>
                  </a:cubicBezTo>
                  <a:lnTo>
                    <a:pt x="84" y="236"/>
                  </a:lnTo>
                  <a:cubicBezTo>
                    <a:pt x="109" y="281"/>
                    <a:pt x="156" y="314"/>
                    <a:pt x="211" y="314"/>
                  </a:cubicBezTo>
                  <a:cubicBezTo>
                    <a:pt x="221" y="314"/>
                    <a:pt x="233" y="313"/>
                    <a:pt x="244" y="310"/>
                  </a:cubicBezTo>
                  <a:cubicBezTo>
                    <a:pt x="327" y="286"/>
                    <a:pt x="375" y="167"/>
                    <a:pt x="327" y="95"/>
                  </a:cubicBezTo>
                  <a:cubicBezTo>
                    <a:pt x="303" y="36"/>
                    <a:pt x="244" y="0"/>
                    <a:pt x="1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41"/>
            <p:cNvSpPr/>
            <p:nvPr/>
          </p:nvSpPr>
          <p:spPr>
            <a:xfrm>
              <a:off x="4631325" y="2978125"/>
              <a:ext cx="4975" cy="8275"/>
            </a:xfrm>
            <a:custGeom>
              <a:avLst/>
              <a:gdLst/>
              <a:ahLst/>
              <a:cxnLst/>
              <a:rect l="l" t="t" r="r" b="b"/>
              <a:pathLst>
                <a:path w="199" h="331" extrusionOk="0">
                  <a:moveTo>
                    <a:pt x="48" y="0"/>
                  </a:moveTo>
                  <a:cubicBezTo>
                    <a:pt x="25" y="0"/>
                    <a:pt x="1" y="21"/>
                    <a:pt x="8" y="50"/>
                  </a:cubicBezTo>
                  <a:cubicBezTo>
                    <a:pt x="44" y="145"/>
                    <a:pt x="56" y="264"/>
                    <a:pt x="127" y="324"/>
                  </a:cubicBezTo>
                  <a:cubicBezTo>
                    <a:pt x="139" y="328"/>
                    <a:pt x="151" y="331"/>
                    <a:pt x="162" y="331"/>
                  </a:cubicBezTo>
                  <a:cubicBezTo>
                    <a:pt x="183" y="331"/>
                    <a:pt x="199" y="320"/>
                    <a:pt x="199" y="288"/>
                  </a:cubicBezTo>
                  <a:cubicBezTo>
                    <a:pt x="199" y="193"/>
                    <a:pt x="127" y="98"/>
                    <a:pt x="80" y="26"/>
                  </a:cubicBezTo>
                  <a:cubicBezTo>
                    <a:pt x="75" y="8"/>
                    <a:pt x="62"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41"/>
            <p:cNvSpPr/>
            <p:nvPr/>
          </p:nvSpPr>
          <p:spPr>
            <a:xfrm>
              <a:off x="4631600" y="2978450"/>
              <a:ext cx="8875" cy="4825"/>
            </a:xfrm>
            <a:custGeom>
              <a:avLst/>
              <a:gdLst/>
              <a:ahLst/>
              <a:cxnLst/>
              <a:rect l="l" t="t" r="r" b="b"/>
              <a:pathLst>
                <a:path w="355" h="193" extrusionOk="0">
                  <a:moveTo>
                    <a:pt x="37" y="0"/>
                  </a:moveTo>
                  <a:cubicBezTo>
                    <a:pt x="17" y="0"/>
                    <a:pt x="0" y="28"/>
                    <a:pt x="9" y="37"/>
                  </a:cubicBezTo>
                  <a:cubicBezTo>
                    <a:pt x="88" y="104"/>
                    <a:pt x="198" y="193"/>
                    <a:pt x="310" y="193"/>
                  </a:cubicBezTo>
                  <a:cubicBezTo>
                    <a:pt x="317" y="193"/>
                    <a:pt x="324" y="193"/>
                    <a:pt x="331" y="192"/>
                  </a:cubicBezTo>
                  <a:cubicBezTo>
                    <a:pt x="354" y="192"/>
                    <a:pt x="354" y="144"/>
                    <a:pt x="331" y="144"/>
                  </a:cubicBezTo>
                  <a:cubicBezTo>
                    <a:pt x="223" y="109"/>
                    <a:pt x="128" y="85"/>
                    <a:pt x="57" y="13"/>
                  </a:cubicBezTo>
                  <a:cubicBezTo>
                    <a:pt x="50" y="4"/>
                    <a:pt x="43" y="0"/>
                    <a:pt x="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41"/>
            <p:cNvSpPr/>
            <p:nvPr/>
          </p:nvSpPr>
          <p:spPr>
            <a:xfrm>
              <a:off x="3586275" y="2361425"/>
              <a:ext cx="15675" cy="4225"/>
            </a:xfrm>
            <a:custGeom>
              <a:avLst/>
              <a:gdLst/>
              <a:ahLst/>
              <a:cxnLst/>
              <a:rect l="l" t="t" r="r" b="b"/>
              <a:pathLst>
                <a:path w="627" h="169" extrusionOk="0">
                  <a:moveTo>
                    <a:pt x="591" y="1"/>
                  </a:moveTo>
                  <a:cubicBezTo>
                    <a:pt x="400" y="25"/>
                    <a:pt x="210" y="48"/>
                    <a:pt x="55" y="84"/>
                  </a:cubicBezTo>
                  <a:cubicBezTo>
                    <a:pt x="0" y="106"/>
                    <a:pt x="16" y="169"/>
                    <a:pt x="57" y="169"/>
                  </a:cubicBezTo>
                  <a:cubicBezTo>
                    <a:pt x="60" y="169"/>
                    <a:pt x="63" y="168"/>
                    <a:pt x="67" y="167"/>
                  </a:cubicBezTo>
                  <a:cubicBezTo>
                    <a:pt x="246" y="108"/>
                    <a:pt x="436" y="120"/>
                    <a:pt x="603" y="48"/>
                  </a:cubicBezTo>
                  <a:cubicBezTo>
                    <a:pt x="627" y="25"/>
                    <a:pt x="603" y="1"/>
                    <a:pt x="59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41"/>
            <p:cNvSpPr/>
            <p:nvPr/>
          </p:nvSpPr>
          <p:spPr>
            <a:xfrm>
              <a:off x="3619775" y="2355125"/>
              <a:ext cx="45875" cy="6825"/>
            </a:xfrm>
            <a:custGeom>
              <a:avLst/>
              <a:gdLst/>
              <a:ahLst/>
              <a:cxnLst/>
              <a:rect l="l" t="t" r="r" b="b"/>
              <a:pathLst>
                <a:path w="1835" h="273" extrusionOk="0">
                  <a:moveTo>
                    <a:pt x="1469" y="0"/>
                  </a:moveTo>
                  <a:cubicBezTo>
                    <a:pt x="990" y="0"/>
                    <a:pt x="524" y="104"/>
                    <a:pt x="49" y="134"/>
                  </a:cubicBezTo>
                  <a:cubicBezTo>
                    <a:pt x="1" y="134"/>
                    <a:pt x="1" y="193"/>
                    <a:pt x="49" y="205"/>
                  </a:cubicBezTo>
                  <a:cubicBezTo>
                    <a:pt x="362" y="224"/>
                    <a:pt x="676" y="272"/>
                    <a:pt x="982" y="272"/>
                  </a:cubicBezTo>
                  <a:cubicBezTo>
                    <a:pt x="1258" y="272"/>
                    <a:pt x="1528" y="233"/>
                    <a:pt x="1787" y="98"/>
                  </a:cubicBezTo>
                  <a:cubicBezTo>
                    <a:pt x="1834" y="74"/>
                    <a:pt x="1811" y="15"/>
                    <a:pt x="1763" y="15"/>
                  </a:cubicBezTo>
                  <a:cubicBezTo>
                    <a:pt x="1665" y="5"/>
                    <a:pt x="1567" y="0"/>
                    <a:pt x="14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41"/>
            <p:cNvSpPr/>
            <p:nvPr/>
          </p:nvSpPr>
          <p:spPr>
            <a:xfrm>
              <a:off x="3586150" y="2348250"/>
              <a:ext cx="3300" cy="400"/>
            </a:xfrm>
            <a:custGeom>
              <a:avLst/>
              <a:gdLst/>
              <a:ahLst/>
              <a:cxnLst/>
              <a:rect l="l" t="t" r="r" b="b"/>
              <a:pathLst>
                <a:path w="132" h="16" extrusionOk="0">
                  <a:moveTo>
                    <a:pt x="7" y="1"/>
                  </a:moveTo>
                  <a:cubicBezTo>
                    <a:pt x="1" y="1"/>
                    <a:pt x="3" y="16"/>
                    <a:pt x="12" y="16"/>
                  </a:cubicBezTo>
                  <a:lnTo>
                    <a:pt x="120" y="16"/>
                  </a:lnTo>
                  <a:cubicBezTo>
                    <a:pt x="131" y="16"/>
                    <a:pt x="131" y="4"/>
                    <a:pt x="120" y="4"/>
                  </a:cubicBezTo>
                  <a:lnTo>
                    <a:pt x="12" y="4"/>
                  </a:lnTo>
                  <a:cubicBezTo>
                    <a:pt x="10" y="2"/>
                    <a:pt x="8" y="1"/>
                    <a:pt x="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41"/>
            <p:cNvSpPr/>
            <p:nvPr/>
          </p:nvSpPr>
          <p:spPr>
            <a:xfrm>
              <a:off x="3592100" y="2334175"/>
              <a:ext cx="18025" cy="6750"/>
            </a:xfrm>
            <a:custGeom>
              <a:avLst/>
              <a:gdLst/>
              <a:ahLst/>
              <a:cxnLst/>
              <a:rect l="l" t="t" r="r" b="b"/>
              <a:pathLst>
                <a:path w="721" h="270" extrusionOk="0">
                  <a:moveTo>
                    <a:pt x="681" y="1"/>
                  </a:moveTo>
                  <a:cubicBezTo>
                    <a:pt x="677" y="1"/>
                    <a:pt x="672" y="3"/>
                    <a:pt x="667" y="7"/>
                  </a:cubicBezTo>
                  <a:cubicBezTo>
                    <a:pt x="477" y="43"/>
                    <a:pt x="298" y="126"/>
                    <a:pt x="84" y="126"/>
                  </a:cubicBezTo>
                  <a:cubicBezTo>
                    <a:pt x="1" y="126"/>
                    <a:pt x="1" y="269"/>
                    <a:pt x="84" y="269"/>
                  </a:cubicBezTo>
                  <a:cubicBezTo>
                    <a:pt x="310" y="269"/>
                    <a:pt x="536" y="210"/>
                    <a:pt x="691" y="67"/>
                  </a:cubicBezTo>
                  <a:cubicBezTo>
                    <a:pt x="720" y="38"/>
                    <a:pt x="702" y="1"/>
                    <a:pt x="68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41"/>
            <p:cNvSpPr/>
            <p:nvPr/>
          </p:nvSpPr>
          <p:spPr>
            <a:xfrm>
              <a:off x="3581100" y="2307475"/>
              <a:ext cx="7775" cy="3075"/>
            </a:xfrm>
            <a:custGeom>
              <a:avLst/>
              <a:gdLst/>
              <a:ahLst/>
              <a:cxnLst/>
              <a:rect l="l" t="t" r="r" b="b"/>
              <a:pathLst>
                <a:path w="311" h="123" extrusionOk="0">
                  <a:moveTo>
                    <a:pt x="279" y="1"/>
                  </a:moveTo>
                  <a:cubicBezTo>
                    <a:pt x="273" y="1"/>
                    <a:pt x="266" y="5"/>
                    <a:pt x="262" y="16"/>
                  </a:cubicBezTo>
                  <a:cubicBezTo>
                    <a:pt x="203" y="63"/>
                    <a:pt x="119" y="63"/>
                    <a:pt x="60" y="63"/>
                  </a:cubicBezTo>
                  <a:cubicBezTo>
                    <a:pt x="52" y="60"/>
                    <a:pt x="46" y="59"/>
                    <a:pt x="40" y="59"/>
                  </a:cubicBezTo>
                  <a:cubicBezTo>
                    <a:pt x="1" y="59"/>
                    <a:pt x="6" y="123"/>
                    <a:pt x="48" y="123"/>
                  </a:cubicBezTo>
                  <a:cubicBezTo>
                    <a:pt x="143" y="123"/>
                    <a:pt x="214" y="99"/>
                    <a:pt x="286" y="39"/>
                  </a:cubicBezTo>
                  <a:cubicBezTo>
                    <a:pt x="311" y="23"/>
                    <a:pt x="295" y="1"/>
                    <a:pt x="2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41"/>
            <p:cNvSpPr/>
            <p:nvPr/>
          </p:nvSpPr>
          <p:spPr>
            <a:xfrm>
              <a:off x="3573225" y="2284125"/>
              <a:ext cx="11450" cy="4200"/>
            </a:xfrm>
            <a:custGeom>
              <a:avLst/>
              <a:gdLst/>
              <a:ahLst/>
              <a:cxnLst/>
              <a:rect l="l" t="t" r="r" b="b"/>
              <a:pathLst>
                <a:path w="458" h="168" extrusionOk="0">
                  <a:moveTo>
                    <a:pt x="288" y="1"/>
                  </a:moveTo>
                  <a:cubicBezTo>
                    <a:pt x="214" y="1"/>
                    <a:pt x="139" y="19"/>
                    <a:pt x="65" y="57"/>
                  </a:cubicBezTo>
                  <a:cubicBezTo>
                    <a:pt x="1" y="78"/>
                    <a:pt x="43" y="167"/>
                    <a:pt x="104" y="167"/>
                  </a:cubicBezTo>
                  <a:cubicBezTo>
                    <a:pt x="111" y="167"/>
                    <a:pt x="118" y="166"/>
                    <a:pt x="125" y="164"/>
                  </a:cubicBezTo>
                  <a:cubicBezTo>
                    <a:pt x="220" y="116"/>
                    <a:pt x="339" y="116"/>
                    <a:pt x="422" y="81"/>
                  </a:cubicBezTo>
                  <a:cubicBezTo>
                    <a:pt x="458" y="69"/>
                    <a:pt x="458" y="21"/>
                    <a:pt x="422" y="21"/>
                  </a:cubicBezTo>
                  <a:cubicBezTo>
                    <a:pt x="378" y="8"/>
                    <a:pt x="333" y="1"/>
                    <a:pt x="2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41"/>
            <p:cNvSpPr/>
            <p:nvPr/>
          </p:nvSpPr>
          <p:spPr>
            <a:xfrm>
              <a:off x="3570450" y="2208500"/>
              <a:ext cx="10375" cy="5550"/>
            </a:xfrm>
            <a:custGeom>
              <a:avLst/>
              <a:gdLst/>
              <a:ahLst/>
              <a:cxnLst/>
              <a:rect l="l" t="t" r="r" b="b"/>
              <a:pathLst>
                <a:path w="415" h="222" extrusionOk="0">
                  <a:moveTo>
                    <a:pt x="213" y="0"/>
                  </a:moveTo>
                  <a:cubicBezTo>
                    <a:pt x="190" y="0"/>
                    <a:pt x="169" y="3"/>
                    <a:pt x="152" y="10"/>
                  </a:cubicBezTo>
                  <a:lnTo>
                    <a:pt x="57" y="58"/>
                  </a:lnTo>
                  <a:cubicBezTo>
                    <a:pt x="45" y="69"/>
                    <a:pt x="33" y="69"/>
                    <a:pt x="33" y="93"/>
                  </a:cubicBezTo>
                  <a:cubicBezTo>
                    <a:pt x="9" y="117"/>
                    <a:pt x="9" y="129"/>
                    <a:pt x="9" y="165"/>
                  </a:cubicBezTo>
                  <a:cubicBezTo>
                    <a:pt x="1" y="200"/>
                    <a:pt x="24" y="222"/>
                    <a:pt x="46" y="222"/>
                  </a:cubicBezTo>
                  <a:cubicBezTo>
                    <a:pt x="54" y="222"/>
                    <a:pt x="63" y="219"/>
                    <a:pt x="69" y="212"/>
                  </a:cubicBezTo>
                  <a:cubicBezTo>
                    <a:pt x="93" y="188"/>
                    <a:pt x="117" y="177"/>
                    <a:pt x="128" y="177"/>
                  </a:cubicBezTo>
                  <a:cubicBezTo>
                    <a:pt x="164" y="165"/>
                    <a:pt x="176" y="165"/>
                    <a:pt x="212" y="165"/>
                  </a:cubicBezTo>
                  <a:cubicBezTo>
                    <a:pt x="271" y="141"/>
                    <a:pt x="331" y="129"/>
                    <a:pt x="390" y="105"/>
                  </a:cubicBezTo>
                  <a:cubicBezTo>
                    <a:pt x="414" y="93"/>
                    <a:pt x="414" y="58"/>
                    <a:pt x="390" y="46"/>
                  </a:cubicBezTo>
                  <a:cubicBezTo>
                    <a:pt x="347" y="20"/>
                    <a:pt x="274" y="0"/>
                    <a:pt x="2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41"/>
            <p:cNvSpPr/>
            <p:nvPr/>
          </p:nvSpPr>
          <p:spPr>
            <a:xfrm>
              <a:off x="3588275" y="2199075"/>
              <a:ext cx="11600" cy="6625"/>
            </a:xfrm>
            <a:custGeom>
              <a:avLst/>
              <a:gdLst/>
              <a:ahLst/>
              <a:cxnLst/>
              <a:rect l="l" t="t" r="r" b="b"/>
              <a:pathLst>
                <a:path w="464" h="265" extrusionOk="0">
                  <a:moveTo>
                    <a:pt x="374" y="1"/>
                  </a:moveTo>
                  <a:cubicBezTo>
                    <a:pt x="366" y="1"/>
                    <a:pt x="360" y="2"/>
                    <a:pt x="356" y="6"/>
                  </a:cubicBezTo>
                  <a:cubicBezTo>
                    <a:pt x="273" y="30"/>
                    <a:pt x="177" y="65"/>
                    <a:pt x="94" y="113"/>
                  </a:cubicBezTo>
                  <a:cubicBezTo>
                    <a:pt x="0" y="134"/>
                    <a:pt x="53" y="264"/>
                    <a:pt x="139" y="264"/>
                  </a:cubicBezTo>
                  <a:cubicBezTo>
                    <a:pt x="151" y="264"/>
                    <a:pt x="164" y="262"/>
                    <a:pt x="177" y="256"/>
                  </a:cubicBezTo>
                  <a:cubicBezTo>
                    <a:pt x="249" y="208"/>
                    <a:pt x="344" y="196"/>
                    <a:pt x="416" y="149"/>
                  </a:cubicBezTo>
                  <a:cubicBezTo>
                    <a:pt x="451" y="137"/>
                    <a:pt x="463" y="113"/>
                    <a:pt x="463" y="77"/>
                  </a:cubicBezTo>
                  <a:cubicBezTo>
                    <a:pt x="463" y="54"/>
                    <a:pt x="463" y="30"/>
                    <a:pt x="427" y="18"/>
                  </a:cubicBezTo>
                  <a:cubicBezTo>
                    <a:pt x="419" y="9"/>
                    <a:pt x="393" y="1"/>
                    <a:pt x="3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41"/>
            <p:cNvSpPr/>
            <p:nvPr/>
          </p:nvSpPr>
          <p:spPr>
            <a:xfrm>
              <a:off x="3578875" y="2170500"/>
              <a:ext cx="12550" cy="5025"/>
            </a:xfrm>
            <a:custGeom>
              <a:avLst/>
              <a:gdLst/>
              <a:ahLst/>
              <a:cxnLst/>
              <a:rect l="l" t="t" r="r" b="b"/>
              <a:pathLst>
                <a:path w="502" h="201" extrusionOk="0">
                  <a:moveTo>
                    <a:pt x="463" y="0"/>
                  </a:moveTo>
                  <a:cubicBezTo>
                    <a:pt x="458" y="0"/>
                    <a:pt x="452" y="2"/>
                    <a:pt x="446" y="6"/>
                  </a:cubicBezTo>
                  <a:cubicBezTo>
                    <a:pt x="315" y="18"/>
                    <a:pt x="172" y="42"/>
                    <a:pt x="53" y="89"/>
                  </a:cubicBezTo>
                  <a:cubicBezTo>
                    <a:pt x="0" y="121"/>
                    <a:pt x="42" y="200"/>
                    <a:pt x="94" y="200"/>
                  </a:cubicBezTo>
                  <a:cubicBezTo>
                    <a:pt x="100" y="200"/>
                    <a:pt x="106" y="199"/>
                    <a:pt x="113" y="196"/>
                  </a:cubicBezTo>
                  <a:cubicBezTo>
                    <a:pt x="232" y="137"/>
                    <a:pt x="375" y="149"/>
                    <a:pt x="482" y="65"/>
                  </a:cubicBezTo>
                  <a:cubicBezTo>
                    <a:pt x="502" y="45"/>
                    <a:pt x="488" y="0"/>
                    <a:pt x="46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41"/>
            <p:cNvSpPr/>
            <p:nvPr/>
          </p:nvSpPr>
          <p:spPr>
            <a:xfrm>
              <a:off x="3591225" y="2136200"/>
              <a:ext cx="4775" cy="525"/>
            </a:xfrm>
            <a:custGeom>
              <a:avLst/>
              <a:gdLst/>
              <a:ahLst/>
              <a:cxnLst/>
              <a:rect l="l" t="t" r="r" b="b"/>
              <a:pathLst>
                <a:path w="191" h="21" extrusionOk="0">
                  <a:moveTo>
                    <a:pt x="5" y="0"/>
                  </a:moveTo>
                  <a:lnTo>
                    <a:pt x="5" y="0"/>
                  </a:lnTo>
                  <a:cubicBezTo>
                    <a:pt x="1" y="0"/>
                    <a:pt x="3" y="21"/>
                    <a:pt x="12" y="21"/>
                  </a:cubicBezTo>
                  <a:lnTo>
                    <a:pt x="179" y="21"/>
                  </a:lnTo>
                  <a:cubicBezTo>
                    <a:pt x="190" y="21"/>
                    <a:pt x="190" y="9"/>
                    <a:pt x="179" y="9"/>
                  </a:cubicBezTo>
                  <a:lnTo>
                    <a:pt x="12" y="9"/>
                  </a:lnTo>
                  <a:cubicBezTo>
                    <a:pt x="9" y="3"/>
                    <a:pt x="7" y="0"/>
                    <a:pt x="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41"/>
            <p:cNvSpPr/>
            <p:nvPr/>
          </p:nvSpPr>
          <p:spPr>
            <a:xfrm>
              <a:off x="3610750" y="2091150"/>
              <a:ext cx="18575" cy="5175"/>
            </a:xfrm>
            <a:custGeom>
              <a:avLst/>
              <a:gdLst/>
              <a:ahLst/>
              <a:cxnLst/>
              <a:rect l="l" t="t" r="r" b="b"/>
              <a:pathLst>
                <a:path w="743" h="207" extrusionOk="0">
                  <a:moveTo>
                    <a:pt x="695" y="1"/>
                  </a:moveTo>
                  <a:cubicBezTo>
                    <a:pt x="481" y="25"/>
                    <a:pt x="290" y="37"/>
                    <a:pt x="88" y="84"/>
                  </a:cubicBezTo>
                  <a:cubicBezTo>
                    <a:pt x="1" y="95"/>
                    <a:pt x="34" y="206"/>
                    <a:pt x="95" y="206"/>
                  </a:cubicBezTo>
                  <a:cubicBezTo>
                    <a:pt x="100" y="206"/>
                    <a:pt x="106" y="205"/>
                    <a:pt x="112" y="203"/>
                  </a:cubicBezTo>
                  <a:cubicBezTo>
                    <a:pt x="302" y="156"/>
                    <a:pt x="529" y="156"/>
                    <a:pt x="707" y="60"/>
                  </a:cubicBezTo>
                  <a:cubicBezTo>
                    <a:pt x="743" y="49"/>
                    <a:pt x="719" y="1"/>
                    <a:pt x="6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41"/>
            <p:cNvSpPr/>
            <p:nvPr/>
          </p:nvSpPr>
          <p:spPr>
            <a:xfrm>
              <a:off x="3652525" y="2080425"/>
              <a:ext cx="22350" cy="6300"/>
            </a:xfrm>
            <a:custGeom>
              <a:avLst/>
              <a:gdLst/>
              <a:ahLst/>
              <a:cxnLst/>
              <a:rect l="l" t="t" r="r" b="b"/>
              <a:pathLst>
                <a:path w="894" h="252" extrusionOk="0">
                  <a:moveTo>
                    <a:pt x="817" y="0"/>
                  </a:moveTo>
                  <a:cubicBezTo>
                    <a:pt x="569" y="0"/>
                    <a:pt x="322" y="100"/>
                    <a:pt x="96" y="156"/>
                  </a:cubicBezTo>
                  <a:cubicBezTo>
                    <a:pt x="1" y="156"/>
                    <a:pt x="36" y="251"/>
                    <a:pt x="108" y="251"/>
                  </a:cubicBezTo>
                  <a:cubicBezTo>
                    <a:pt x="346" y="216"/>
                    <a:pt x="644" y="180"/>
                    <a:pt x="870" y="73"/>
                  </a:cubicBezTo>
                  <a:cubicBezTo>
                    <a:pt x="894" y="61"/>
                    <a:pt x="882" y="1"/>
                    <a:pt x="858" y="1"/>
                  </a:cubicBezTo>
                  <a:cubicBezTo>
                    <a:pt x="844" y="1"/>
                    <a:pt x="831" y="0"/>
                    <a:pt x="8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41"/>
            <p:cNvSpPr/>
            <p:nvPr/>
          </p:nvSpPr>
          <p:spPr>
            <a:xfrm>
              <a:off x="3679200" y="2055150"/>
              <a:ext cx="34375" cy="7825"/>
            </a:xfrm>
            <a:custGeom>
              <a:avLst/>
              <a:gdLst/>
              <a:ahLst/>
              <a:cxnLst/>
              <a:rect l="l" t="t" r="r" b="b"/>
              <a:pathLst>
                <a:path w="1375" h="313" extrusionOk="0">
                  <a:moveTo>
                    <a:pt x="1339" y="0"/>
                  </a:moveTo>
                  <a:cubicBezTo>
                    <a:pt x="922" y="36"/>
                    <a:pt x="481" y="96"/>
                    <a:pt x="89" y="179"/>
                  </a:cubicBezTo>
                  <a:cubicBezTo>
                    <a:pt x="1" y="190"/>
                    <a:pt x="24" y="313"/>
                    <a:pt x="94" y="313"/>
                  </a:cubicBezTo>
                  <a:cubicBezTo>
                    <a:pt x="100" y="313"/>
                    <a:pt x="106" y="312"/>
                    <a:pt x="112" y="310"/>
                  </a:cubicBezTo>
                  <a:cubicBezTo>
                    <a:pt x="517" y="226"/>
                    <a:pt x="981" y="238"/>
                    <a:pt x="1351" y="60"/>
                  </a:cubicBezTo>
                  <a:cubicBezTo>
                    <a:pt x="1374" y="48"/>
                    <a:pt x="1362" y="0"/>
                    <a:pt x="133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41"/>
            <p:cNvSpPr/>
            <p:nvPr/>
          </p:nvSpPr>
          <p:spPr>
            <a:xfrm>
              <a:off x="3702925" y="2036500"/>
              <a:ext cx="19425" cy="4500"/>
            </a:xfrm>
            <a:custGeom>
              <a:avLst/>
              <a:gdLst/>
              <a:ahLst/>
              <a:cxnLst/>
              <a:rect l="l" t="t" r="r" b="b"/>
              <a:pathLst>
                <a:path w="777" h="180" extrusionOk="0">
                  <a:moveTo>
                    <a:pt x="757" y="0"/>
                  </a:moveTo>
                  <a:cubicBezTo>
                    <a:pt x="753" y="0"/>
                    <a:pt x="750" y="2"/>
                    <a:pt x="747" y="8"/>
                  </a:cubicBezTo>
                  <a:cubicBezTo>
                    <a:pt x="593" y="68"/>
                    <a:pt x="427" y="116"/>
                    <a:pt x="261" y="116"/>
                  </a:cubicBezTo>
                  <a:cubicBezTo>
                    <a:pt x="197" y="116"/>
                    <a:pt x="132" y="108"/>
                    <a:pt x="68" y="91"/>
                  </a:cubicBezTo>
                  <a:cubicBezTo>
                    <a:pt x="64" y="91"/>
                    <a:pt x="59" y="90"/>
                    <a:pt x="55" y="90"/>
                  </a:cubicBezTo>
                  <a:cubicBezTo>
                    <a:pt x="7" y="90"/>
                    <a:pt x="0" y="152"/>
                    <a:pt x="44" y="163"/>
                  </a:cubicBezTo>
                  <a:cubicBezTo>
                    <a:pt x="103" y="174"/>
                    <a:pt x="161" y="179"/>
                    <a:pt x="218" y="179"/>
                  </a:cubicBezTo>
                  <a:cubicBezTo>
                    <a:pt x="405" y="179"/>
                    <a:pt x="586" y="123"/>
                    <a:pt x="759" y="32"/>
                  </a:cubicBezTo>
                  <a:cubicBezTo>
                    <a:pt x="777" y="23"/>
                    <a:pt x="767" y="0"/>
                    <a:pt x="7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41"/>
            <p:cNvSpPr/>
            <p:nvPr/>
          </p:nvSpPr>
          <p:spPr>
            <a:xfrm>
              <a:off x="3692700" y="2003950"/>
              <a:ext cx="25325" cy="4050"/>
            </a:xfrm>
            <a:custGeom>
              <a:avLst/>
              <a:gdLst/>
              <a:ahLst/>
              <a:cxnLst/>
              <a:rect l="l" t="t" r="r" b="b"/>
              <a:pathLst>
                <a:path w="1013" h="162" extrusionOk="0">
                  <a:moveTo>
                    <a:pt x="653" y="1"/>
                  </a:moveTo>
                  <a:cubicBezTo>
                    <a:pt x="467" y="1"/>
                    <a:pt x="275" y="24"/>
                    <a:pt x="96" y="24"/>
                  </a:cubicBezTo>
                  <a:cubicBezTo>
                    <a:pt x="1" y="24"/>
                    <a:pt x="1" y="143"/>
                    <a:pt x="96" y="143"/>
                  </a:cubicBezTo>
                  <a:cubicBezTo>
                    <a:pt x="272" y="143"/>
                    <a:pt x="457" y="161"/>
                    <a:pt x="640" y="161"/>
                  </a:cubicBezTo>
                  <a:cubicBezTo>
                    <a:pt x="754" y="161"/>
                    <a:pt x="867" y="154"/>
                    <a:pt x="977" y="131"/>
                  </a:cubicBezTo>
                  <a:cubicBezTo>
                    <a:pt x="1013" y="108"/>
                    <a:pt x="1013" y="48"/>
                    <a:pt x="977" y="36"/>
                  </a:cubicBezTo>
                  <a:cubicBezTo>
                    <a:pt x="875" y="9"/>
                    <a:pt x="765" y="1"/>
                    <a:pt x="65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41"/>
            <p:cNvSpPr/>
            <p:nvPr/>
          </p:nvSpPr>
          <p:spPr>
            <a:xfrm>
              <a:off x="3720550" y="2373050"/>
              <a:ext cx="18625" cy="5450"/>
            </a:xfrm>
            <a:custGeom>
              <a:avLst/>
              <a:gdLst/>
              <a:ahLst/>
              <a:cxnLst/>
              <a:rect l="l" t="t" r="r" b="b"/>
              <a:pathLst>
                <a:path w="745" h="218" extrusionOk="0">
                  <a:moveTo>
                    <a:pt x="685" y="0"/>
                  </a:moveTo>
                  <a:cubicBezTo>
                    <a:pt x="482" y="24"/>
                    <a:pt x="292" y="24"/>
                    <a:pt x="78" y="72"/>
                  </a:cubicBezTo>
                  <a:cubicBezTo>
                    <a:pt x="1" y="94"/>
                    <a:pt x="35" y="217"/>
                    <a:pt x="107" y="217"/>
                  </a:cubicBezTo>
                  <a:cubicBezTo>
                    <a:pt x="113" y="217"/>
                    <a:pt x="119" y="216"/>
                    <a:pt x="125" y="214"/>
                  </a:cubicBezTo>
                  <a:cubicBezTo>
                    <a:pt x="316" y="179"/>
                    <a:pt x="518" y="143"/>
                    <a:pt x="709" y="83"/>
                  </a:cubicBezTo>
                  <a:cubicBezTo>
                    <a:pt x="744" y="72"/>
                    <a:pt x="744" y="0"/>
                    <a:pt x="6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41"/>
            <p:cNvSpPr/>
            <p:nvPr/>
          </p:nvSpPr>
          <p:spPr>
            <a:xfrm>
              <a:off x="3639125" y="2327200"/>
              <a:ext cx="19975" cy="4200"/>
            </a:xfrm>
            <a:custGeom>
              <a:avLst/>
              <a:gdLst/>
              <a:ahLst/>
              <a:cxnLst/>
              <a:rect l="l" t="t" r="r" b="b"/>
              <a:pathLst>
                <a:path w="799" h="168" extrusionOk="0">
                  <a:moveTo>
                    <a:pt x="739" y="1"/>
                  </a:moveTo>
                  <a:cubicBezTo>
                    <a:pt x="525" y="12"/>
                    <a:pt x="298" y="48"/>
                    <a:pt x="96" y="48"/>
                  </a:cubicBezTo>
                  <a:cubicBezTo>
                    <a:pt x="1" y="48"/>
                    <a:pt x="1" y="167"/>
                    <a:pt x="96" y="167"/>
                  </a:cubicBezTo>
                  <a:cubicBezTo>
                    <a:pt x="141" y="167"/>
                    <a:pt x="186" y="168"/>
                    <a:pt x="230" y="168"/>
                  </a:cubicBezTo>
                  <a:cubicBezTo>
                    <a:pt x="408" y="168"/>
                    <a:pt x="579" y="160"/>
                    <a:pt x="751" y="84"/>
                  </a:cubicBezTo>
                  <a:cubicBezTo>
                    <a:pt x="799" y="72"/>
                    <a:pt x="799" y="1"/>
                    <a:pt x="73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41"/>
            <p:cNvSpPr/>
            <p:nvPr/>
          </p:nvSpPr>
          <p:spPr>
            <a:xfrm>
              <a:off x="3657600" y="2298625"/>
              <a:ext cx="1500" cy="325"/>
            </a:xfrm>
            <a:custGeom>
              <a:avLst/>
              <a:gdLst/>
              <a:ahLst/>
              <a:cxnLst/>
              <a:rect l="l" t="t" r="r" b="b"/>
              <a:pathLst>
                <a:path w="60" h="13" extrusionOk="0">
                  <a:moveTo>
                    <a:pt x="60" y="1"/>
                  </a:moveTo>
                  <a:cubicBezTo>
                    <a:pt x="24" y="1"/>
                    <a:pt x="12" y="1"/>
                    <a:pt x="0" y="12"/>
                  </a:cubicBezTo>
                  <a:lnTo>
                    <a:pt x="60" y="12"/>
                  </a:lnTo>
                  <a:lnTo>
                    <a:pt x="60" y="1"/>
                  </a:ln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41"/>
            <p:cNvSpPr/>
            <p:nvPr/>
          </p:nvSpPr>
          <p:spPr>
            <a:xfrm>
              <a:off x="3790350" y="2380475"/>
              <a:ext cx="19950" cy="1825"/>
            </a:xfrm>
            <a:custGeom>
              <a:avLst/>
              <a:gdLst/>
              <a:ahLst/>
              <a:cxnLst/>
              <a:rect l="l" t="t" r="r" b="b"/>
              <a:pathLst>
                <a:path w="798" h="73" extrusionOk="0">
                  <a:moveTo>
                    <a:pt x="798" y="1"/>
                  </a:moveTo>
                  <a:cubicBezTo>
                    <a:pt x="536" y="13"/>
                    <a:pt x="262" y="13"/>
                    <a:pt x="0" y="72"/>
                  </a:cubicBezTo>
                  <a:cubicBezTo>
                    <a:pt x="262" y="25"/>
                    <a:pt x="536" y="13"/>
                    <a:pt x="798" y="13"/>
                  </a:cubicBezTo>
                  <a:lnTo>
                    <a:pt x="798" y="1"/>
                  </a:ln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41"/>
            <p:cNvSpPr/>
            <p:nvPr/>
          </p:nvSpPr>
          <p:spPr>
            <a:xfrm>
              <a:off x="3806425" y="2378675"/>
              <a:ext cx="25625" cy="4475"/>
            </a:xfrm>
            <a:custGeom>
              <a:avLst/>
              <a:gdLst/>
              <a:ahLst/>
              <a:cxnLst/>
              <a:rect l="l" t="t" r="r" b="b"/>
              <a:pathLst>
                <a:path w="1025" h="179" extrusionOk="0">
                  <a:moveTo>
                    <a:pt x="400" y="1"/>
                  </a:moveTo>
                  <a:cubicBezTo>
                    <a:pt x="308" y="1"/>
                    <a:pt x="215" y="6"/>
                    <a:pt x="119" y="13"/>
                  </a:cubicBezTo>
                  <a:cubicBezTo>
                    <a:pt x="111" y="12"/>
                    <a:pt x="104" y="11"/>
                    <a:pt x="97" y="11"/>
                  </a:cubicBezTo>
                  <a:cubicBezTo>
                    <a:pt x="1" y="11"/>
                    <a:pt x="8" y="157"/>
                    <a:pt x="119" y="168"/>
                  </a:cubicBezTo>
                  <a:cubicBezTo>
                    <a:pt x="302" y="168"/>
                    <a:pt x="490" y="179"/>
                    <a:pt x="683" y="179"/>
                  </a:cubicBezTo>
                  <a:cubicBezTo>
                    <a:pt x="779" y="179"/>
                    <a:pt x="877" y="176"/>
                    <a:pt x="976" y="168"/>
                  </a:cubicBezTo>
                  <a:cubicBezTo>
                    <a:pt x="1012" y="168"/>
                    <a:pt x="1024" y="132"/>
                    <a:pt x="988" y="108"/>
                  </a:cubicBezTo>
                  <a:cubicBezTo>
                    <a:pt x="799" y="26"/>
                    <a:pt x="604" y="1"/>
                    <a:pt x="40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41"/>
            <p:cNvSpPr/>
            <p:nvPr/>
          </p:nvSpPr>
          <p:spPr>
            <a:xfrm>
              <a:off x="3816825" y="2386350"/>
              <a:ext cx="21175" cy="7550"/>
            </a:xfrm>
            <a:custGeom>
              <a:avLst/>
              <a:gdLst/>
              <a:ahLst/>
              <a:cxnLst/>
              <a:rect l="l" t="t" r="r" b="b"/>
              <a:pathLst>
                <a:path w="847" h="302" extrusionOk="0">
                  <a:moveTo>
                    <a:pt x="690" y="0"/>
                  </a:moveTo>
                  <a:cubicBezTo>
                    <a:pt x="624" y="0"/>
                    <a:pt x="562" y="20"/>
                    <a:pt x="489" y="28"/>
                  </a:cubicBezTo>
                  <a:cubicBezTo>
                    <a:pt x="370" y="63"/>
                    <a:pt x="251" y="75"/>
                    <a:pt x="120" y="87"/>
                  </a:cubicBezTo>
                  <a:cubicBezTo>
                    <a:pt x="1" y="123"/>
                    <a:pt x="1" y="302"/>
                    <a:pt x="132" y="302"/>
                  </a:cubicBezTo>
                  <a:cubicBezTo>
                    <a:pt x="334" y="302"/>
                    <a:pt x="668" y="302"/>
                    <a:pt x="810" y="135"/>
                  </a:cubicBezTo>
                  <a:cubicBezTo>
                    <a:pt x="846" y="99"/>
                    <a:pt x="834" y="28"/>
                    <a:pt x="787" y="16"/>
                  </a:cubicBezTo>
                  <a:cubicBezTo>
                    <a:pt x="753" y="4"/>
                    <a:pt x="721" y="0"/>
                    <a:pt x="6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41"/>
            <p:cNvSpPr/>
            <p:nvPr/>
          </p:nvSpPr>
          <p:spPr>
            <a:xfrm>
              <a:off x="3839450" y="2397100"/>
              <a:ext cx="22950" cy="7625"/>
            </a:xfrm>
            <a:custGeom>
              <a:avLst/>
              <a:gdLst/>
              <a:ahLst/>
              <a:cxnLst/>
              <a:rect l="l" t="t" r="r" b="b"/>
              <a:pathLst>
                <a:path w="918" h="305" extrusionOk="0">
                  <a:moveTo>
                    <a:pt x="691" y="1"/>
                  </a:moveTo>
                  <a:cubicBezTo>
                    <a:pt x="505" y="1"/>
                    <a:pt x="308" y="91"/>
                    <a:pt x="132" y="110"/>
                  </a:cubicBezTo>
                  <a:cubicBezTo>
                    <a:pt x="13" y="122"/>
                    <a:pt x="1" y="300"/>
                    <a:pt x="132" y="300"/>
                  </a:cubicBezTo>
                  <a:cubicBezTo>
                    <a:pt x="182" y="303"/>
                    <a:pt x="236" y="305"/>
                    <a:pt x="291" y="305"/>
                  </a:cubicBezTo>
                  <a:cubicBezTo>
                    <a:pt x="500" y="305"/>
                    <a:pt x="731" y="277"/>
                    <a:pt x="882" y="145"/>
                  </a:cubicBezTo>
                  <a:cubicBezTo>
                    <a:pt x="918" y="110"/>
                    <a:pt x="894" y="50"/>
                    <a:pt x="846" y="26"/>
                  </a:cubicBezTo>
                  <a:cubicBezTo>
                    <a:pt x="796" y="8"/>
                    <a:pt x="744" y="1"/>
                    <a:pt x="69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41"/>
            <p:cNvSpPr/>
            <p:nvPr/>
          </p:nvSpPr>
          <p:spPr>
            <a:xfrm>
              <a:off x="3850475" y="2408550"/>
              <a:ext cx="24725" cy="7875"/>
            </a:xfrm>
            <a:custGeom>
              <a:avLst/>
              <a:gdLst/>
              <a:ahLst/>
              <a:cxnLst/>
              <a:rect l="l" t="t" r="r" b="b"/>
              <a:pathLst>
                <a:path w="989" h="315" extrusionOk="0">
                  <a:moveTo>
                    <a:pt x="634" y="1"/>
                  </a:moveTo>
                  <a:cubicBezTo>
                    <a:pt x="474" y="1"/>
                    <a:pt x="306" y="25"/>
                    <a:pt x="155" y="33"/>
                  </a:cubicBezTo>
                  <a:cubicBezTo>
                    <a:pt x="0" y="45"/>
                    <a:pt x="0" y="307"/>
                    <a:pt x="167" y="307"/>
                  </a:cubicBezTo>
                  <a:cubicBezTo>
                    <a:pt x="256" y="307"/>
                    <a:pt x="358" y="314"/>
                    <a:pt x="460" y="314"/>
                  </a:cubicBezTo>
                  <a:cubicBezTo>
                    <a:pt x="644" y="314"/>
                    <a:pt x="830" y="290"/>
                    <a:pt x="953" y="152"/>
                  </a:cubicBezTo>
                  <a:cubicBezTo>
                    <a:pt x="988" y="128"/>
                    <a:pt x="977" y="68"/>
                    <a:pt x="929" y="45"/>
                  </a:cubicBezTo>
                  <a:cubicBezTo>
                    <a:pt x="839" y="12"/>
                    <a:pt x="738" y="1"/>
                    <a:pt x="63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41"/>
            <p:cNvSpPr/>
            <p:nvPr/>
          </p:nvSpPr>
          <p:spPr>
            <a:xfrm>
              <a:off x="3862375" y="2434600"/>
              <a:ext cx="16375" cy="6325"/>
            </a:xfrm>
            <a:custGeom>
              <a:avLst/>
              <a:gdLst/>
              <a:ahLst/>
              <a:cxnLst/>
              <a:rect l="l" t="t" r="r" b="b"/>
              <a:pathLst>
                <a:path w="655" h="253" extrusionOk="0">
                  <a:moveTo>
                    <a:pt x="627" y="1"/>
                  </a:moveTo>
                  <a:cubicBezTo>
                    <a:pt x="625" y="1"/>
                    <a:pt x="622" y="1"/>
                    <a:pt x="620" y="3"/>
                  </a:cubicBezTo>
                  <a:cubicBezTo>
                    <a:pt x="429" y="62"/>
                    <a:pt x="274" y="134"/>
                    <a:pt x="96" y="157"/>
                  </a:cubicBezTo>
                  <a:cubicBezTo>
                    <a:pt x="1" y="157"/>
                    <a:pt x="1" y="253"/>
                    <a:pt x="84" y="253"/>
                  </a:cubicBezTo>
                  <a:cubicBezTo>
                    <a:pt x="274" y="253"/>
                    <a:pt x="512" y="217"/>
                    <a:pt x="643" y="62"/>
                  </a:cubicBezTo>
                  <a:cubicBezTo>
                    <a:pt x="654" y="41"/>
                    <a:pt x="646" y="1"/>
                    <a:pt x="6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41"/>
            <p:cNvSpPr/>
            <p:nvPr/>
          </p:nvSpPr>
          <p:spPr>
            <a:xfrm>
              <a:off x="3857925" y="2465900"/>
              <a:ext cx="15775" cy="6350"/>
            </a:xfrm>
            <a:custGeom>
              <a:avLst/>
              <a:gdLst/>
              <a:ahLst/>
              <a:cxnLst/>
              <a:rect l="l" t="t" r="r" b="b"/>
              <a:pathLst>
                <a:path w="631" h="254" extrusionOk="0">
                  <a:moveTo>
                    <a:pt x="571" y="1"/>
                  </a:moveTo>
                  <a:cubicBezTo>
                    <a:pt x="433" y="65"/>
                    <a:pt x="284" y="110"/>
                    <a:pt x="143" y="110"/>
                  </a:cubicBezTo>
                  <a:cubicBezTo>
                    <a:pt x="127" y="110"/>
                    <a:pt x="111" y="109"/>
                    <a:pt x="95" y="108"/>
                  </a:cubicBezTo>
                  <a:cubicBezTo>
                    <a:pt x="7" y="119"/>
                    <a:pt x="0" y="253"/>
                    <a:pt x="76" y="253"/>
                  </a:cubicBezTo>
                  <a:cubicBezTo>
                    <a:pt x="82" y="253"/>
                    <a:pt x="88" y="253"/>
                    <a:pt x="95" y="251"/>
                  </a:cubicBezTo>
                  <a:cubicBezTo>
                    <a:pt x="286" y="239"/>
                    <a:pt x="452" y="168"/>
                    <a:pt x="595" y="48"/>
                  </a:cubicBezTo>
                  <a:cubicBezTo>
                    <a:pt x="631" y="37"/>
                    <a:pt x="595" y="1"/>
                    <a:pt x="57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41"/>
            <p:cNvSpPr/>
            <p:nvPr/>
          </p:nvSpPr>
          <p:spPr>
            <a:xfrm>
              <a:off x="3856125" y="2498050"/>
              <a:ext cx="22650" cy="6575"/>
            </a:xfrm>
            <a:custGeom>
              <a:avLst/>
              <a:gdLst/>
              <a:ahLst/>
              <a:cxnLst/>
              <a:rect l="l" t="t" r="r" b="b"/>
              <a:pathLst>
                <a:path w="906" h="263" extrusionOk="0">
                  <a:moveTo>
                    <a:pt x="870" y="1"/>
                  </a:moveTo>
                  <a:cubicBezTo>
                    <a:pt x="620" y="13"/>
                    <a:pt x="405" y="25"/>
                    <a:pt x="167" y="25"/>
                  </a:cubicBezTo>
                  <a:cubicBezTo>
                    <a:pt x="163" y="24"/>
                    <a:pt x="160" y="24"/>
                    <a:pt x="156" y="24"/>
                  </a:cubicBezTo>
                  <a:cubicBezTo>
                    <a:pt x="1" y="24"/>
                    <a:pt x="4" y="263"/>
                    <a:pt x="167" y="263"/>
                  </a:cubicBezTo>
                  <a:cubicBezTo>
                    <a:pt x="429" y="263"/>
                    <a:pt x="691" y="263"/>
                    <a:pt x="893" y="60"/>
                  </a:cubicBezTo>
                  <a:cubicBezTo>
                    <a:pt x="905" y="36"/>
                    <a:pt x="893" y="1"/>
                    <a:pt x="87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41"/>
            <p:cNvSpPr/>
            <p:nvPr/>
          </p:nvSpPr>
          <p:spPr>
            <a:xfrm>
              <a:off x="3893825" y="2489625"/>
              <a:ext cx="16800" cy="7050"/>
            </a:xfrm>
            <a:custGeom>
              <a:avLst/>
              <a:gdLst/>
              <a:ahLst/>
              <a:cxnLst/>
              <a:rect l="l" t="t" r="r" b="b"/>
              <a:pathLst>
                <a:path w="672" h="282" extrusionOk="0">
                  <a:moveTo>
                    <a:pt x="493" y="1"/>
                  </a:moveTo>
                  <a:cubicBezTo>
                    <a:pt x="354" y="1"/>
                    <a:pt x="182" y="89"/>
                    <a:pt x="88" y="123"/>
                  </a:cubicBezTo>
                  <a:cubicBezTo>
                    <a:pt x="0" y="167"/>
                    <a:pt x="23" y="281"/>
                    <a:pt x="111" y="281"/>
                  </a:cubicBezTo>
                  <a:cubicBezTo>
                    <a:pt x="118" y="281"/>
                    <a:pt x="127" y="280"/>
                    <a:pt x="136" y="278"/>
                  </a:cubicBezTo>
                  <a:cubicBezTo>
                    <a:pt x="219" y="242"/>
                    <a:pt x="326" y="231"/>
                    <a:pt x="409" y="219"/>
                  </a:cubicBezTo>
                  <a:cubicBezTo>
                    <a:pt x="493" y="195"/>
                    <a:pt x="576" y="195"/>
                    <a:pt x="636" y="135"/>
                  </a:cubicBezTo>
                  <a:cubicBezTo>
                    <a:pt x="671" y="112"/>
                    <a:pt x="671" y="76"/>
                    <a:pt x="636" y="52"/>
                  </a:cubicBezTo>
                  <a:cubicBezTo>
                    <a:pt x="598" y="15"/>
                    <a:pt x="548" y="1"/>
                    <a:pt x="49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41"/>
            <p:cNvSpPr/>
            <p:nvPr/>
          </p:nvSpPr>
          <p:spPr>
            <a:xfrm>
              <a:off x="3892300" y="2453675"/>
              <a:ext cx="21900" cy="8975"/>
            </a:xfrm>
            <a:custGeom>
              <a:avLst/>
              <a:gdLst/>
              <a:ahLst/>
              <a:cxnLst/>
              <a:rect l="l" t="t" r="r" b="b"/>
              <a:pathLst>
                <a:path w="876" h="359" extrusionOk="0">
                  <a:moveTo>
                    <a:pt x="648" y="1"/>
                  </a:moveTo>
                  <a:cubicBezTo>
                    <a:pt x="466" y="1"/>
                    <a:pt x="293" y="73"/>
                    <a:pt x="113" y="145"/>
                  </a:cubicBezTo>
                  <a:cubicBezTo>
                    <a:pt x="0" y="216"/>
                    <a:pt x="73" y="359"/>
                    <a:pt x="172" y="359"/>
                  </a:cubicBezTo>
                  <a:cubicBezTo>
                    <a:pt x="187" y="359"/>
                    <a:pt x="204" y="355"/>
                    <a:pt x="220" y="347"/>
                  </a:cubicBezTo>
                  <a:cubicBezTo>
                    <a:pt x="411" y="252"/>
                    <a:pt x="625" y="204"/>
                    <a:pt x="828" y="133"/>
                  </a:cubicBezTo>
                  <a:cubicBezTo>
                    <a:pt x="875" y="121"/>
                    <a:pt x="875" y="49"/>
                    <a:pt x="828" y="26"/>
                  </a:cubicBezTo>
                  <a:cubicBezTo>
                    <a:pt x="767" y="8"/>
                    <a:pt x="707" y="1"/>
                    <a:pt x="6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41"/>
            <p:cNvSpPr/>
            <p:nvPr/>
          </p:nvSpPr>
          <p:spPr>
            <a:xfrm>
              <a:off x="3899575" y="2385500"/>
              <a:ext cx="11275" cy="6025"/>
            </a:xfrm>
            <a:custGeom>
              <a:avLst/>
              <a:gdLst/>
              <a:ahLst/>
              <a:cxnLst/>
              <a:rect l="l" t="t" r="r" b="b"/>
              <a:pathLst>
                <a:path w="451" h="241" extrusionOk="0">
                  <a:moveTo>
                    <a:pt x="359" y="1"/>
                  </a:moveTo>
                  <a:cubicBezTo>
                    <a:pt x="355" y="1"/>
                    <a:pt x="351" y="1"/>
                    <a:pt x="346" y="2"/>
                  </a:cubicBezTo>
                  <a:cubicBezTo>
                    <a:pt x="287" y="14"/>
                    <a:pt x="215" y="14"/>
                    <a:pt x="156" y="14"/>
                  </a:cubicBezTo>
                  <a:cubicBezTo>
                    <a:pt x="1" y="14"/>
                    <a:pt x="1" y="240"/>
                    <a:pt x="144" y="240"/>
                  </a:cubicBezTo>
                  <a:cubicBezTo>
                    <a:pt x="239" y="240"/>
                    <a:pt x="358" y="228"/>
                    <a:pt x="418" y="109"/>
                  </a:cubicBezTo>
                  <a:cubicBezTo>
                    <a:pt x="451" y="65"/>
                    <a:pt x="412" y="1"/>
                    <a:pt x="35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41"/>
            <p:cNvSpPr/>
            <p:nvPr/>
          </p:nvSpPr>
          <p:spPr>
            <a:xfrm>
              <a:off x="3843925" y="2581625"/>
              <a:ext cx="21450" cy="8200"/>
            </a:xfrm>
            <a:custGeom>
              <a:avLst/>
              <a:gdLst/>
              <a:ahLst/>
              <a:cxnLst/>
              <a:rect l="l" t="t" r="r" b="b"/>
              <a:pathLst>
                <a:path w="858" h="328" extrusionOk="0">
                  <a:moveTo>
                    <a:pt x="580" y="1"/>
                  </a:moveTo>
                  <a:cubicBezTo>
                    <a:pt x="411" y="1"/>
                    <a:pt x="241" y="76"/>
                    <a:pt x="84" y="134"/>
                  </a:cubicBezTo>
                  <a:cubicBezTo>
                    <a:pt x="6" y="179"/>
                    <a:pt x="1" y="327"/>
                    <a:pt x="97" y="327"/>
                  </a:cubicBezTo>
                  <a:cubicBezTo>
                    <a:pt x="104" y="327"/>
                    <a:pt x="112" y="326"/>
                    <a:pt x="119" y="325"/>
                  </a:cubicBezTo>
                  <a:cubicBezTo>
                    <a:pt x="346" y="301"/>
                    <a:pt x="608" y="313"/>
                    <a:pt x="798" y="194"/>
                  </a:cubicBezTo>
                  <a:cubicBezTo>
                    <a:pt x="858" y="170"/>
                    <a:pt x="858" y="75"/>
                    <a:pt x="798" y="51"/>
                  </a:cubicBezTo>
                  <a:cubicBezTo>
                    <a:pt x="726" y="15"/>
                    <a:pt x="653" y="1"/>
                    <a:pt x="5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41"/>
            <p:cNvSpPr/>
            <p:nvPr/>
          </p:nvSpPr>
          <p:spPr>
            <a:xfrm>
              <a:off x="3865025" y="2572775"/>
              <a:ext cx="21775" cy="8950"/>
            </a:xfrm>
            <a:custGeom>
              <a:avLst/>
              <a:gdLst/>
              <a:ahLst/>
              <a:cxnLst/>
              <a:rect l="l" t="t" r="r" b="b"/>
              <a:pathLst>
                <a:path w="871" h="358" extrusionOk="0">
                  <a:moveTo>
                    <a:pt x="478" y="0"/>
                  </a:moveTo>
                  <a:cubicBezTo>
                    <a:pt x="359" y="0"/>
                    <a:pt x="228" y="48"/>
                    <a:pt x="121" y="107"/>
                  </a:cubicBezTo>
                  <a:cubicBezTo>
                    <a:pt x="1" y="162"/>
                    <a:pt x="80" y="326"/>
                    <a:pt x="186" y="326"/>
                  </a:cubicBezTo>
                  <a:cubicBezTo>
                    <a:pt x="196" y="326"/>
                    <a:pt x="206" y="325"/>
                    <a:pt x="216" y="322"/>
                  </a:cubicBezTo>
                  <a:cubicBezTo>
                    <a:pt x="335" y="310"/>
                    <a:pt x="871" y="357"/>
                    <a:pt x="787" y="119"/>
                  </a:cubicBezTo>
                  <a:cubicBezTo>
                    <a:pt x="752" y="0"/>
                    <a:pt x="573" y="0"/>
                    <a:pt x="47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41"/>
            <p:cNvSpPr/>
            <p:nvPr/>
          </p:nvSpPr>
          <p:spPr>
            <a:xfrm>
              <a:off x="3848375" y="2634400"/>
              <a:ext cx="18200" cy="3575"/>
            </a:xfrm>
            <a:custGeom>
              <a:avLst/>
              <a:gdLst/>
              <a:ahLst/>
              <a:cxnLst/>
              <a:rect l="l" t="t" r="r" b="b"/>
              <a:pathLst>
                <a:path w="728" h="143" extrusionOk="0">
                  <a:moveTo>
                    <a:pt x="525" y="1"/>
                  </a:moveTo>
                  <a:cubicBezTo>
                    <a:pt x="362" y="1"/>
                    <a:pt x="187" y="45"/>
                    <a:pt x="49" y="71"/>
                  </a:cubicBezTo>
                  <a:cubicBezTo>
                    <a:pt x="1" y="95"/>
                    <a:pt x="13" y="143"/>
                    <a:pt x="49" y="143"/>
                  </a:cubicBezTo>
                  <a:cubicBezTo>
                    <a:pt x="168" y="119"/>
                    <a:pt x="287" y="107"/>
                    <a:pt x="418" y="107"/>
                  </a:cubicBezTo>
                  <a:cubicBezTo>
                    <a:pt x="459" y="107"/>
                    <a:pt x="507" y="110"/>
                    <a:pt x="556" y="110"/>
                  </a:cubicBezTo>
                  <a:cubicBezTo>
                    <a:pt x="605" y="110"/>
                    <a:pt x="656" y="107"/>
                    <a:pt x="703" y="95"/>
                  </a:cubicBezTo>
                  <a:cubicBezTo>
                    <a:pt x="727" y="71"/>
                    <a:pt x="727" y="36"/>
                    <a:pt x="703" y="24"/>
                  </a:cubicBezTo>
                  <a:cubicBezTo>
                    <a:pt x="648" y="7"/>
                    <a:pt x="587" y="1"/>
                    <a:pt x="5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41"/>
            <p:cNvSpPr/>
            <p:nvPr/>
          </p:nvSpPr>
          <p:spPr>
            <a:xfrm>
              <a:off x="3906725" y="2605975"/>
              <a:ext cx="21150" cy="5550"/>
            </a:xfrm>
            <a:custGeom>
              <a:avLst/>
              <a:gdLst/>
              <a:ahLst/>
              <a:cxnLst/>
              <a:rect l="l" t="t" r="r" b="b"/>
              <a:pathLst>
                <a:path w="846" h="222" extrusionOk="0">
                  <a:moveTo>
                    <a:pt x="676" y="0"/>
                  </a:moveTo>
                  <a:cubicBezTo>
                    <a:pt x="467" y="0"/>
                    <a:pt x="240" y="54"/>
                    <a:pt x="48" y="125"/>
                  </a:cubicBezTo>
                  <a:cubicBezTo>
                    <a:pt x="1" y="160"/>
                    <a:pt x="36" y="220"/>
                    <a:pt x="72" y="220"/>
                  </a:cubicBezTo>
                  <a:cubicBezTo>
                    <a:pt x="132" y="220"/>
                    <a:pt x="199" y="222"/>
                    <a:pt x="267" y="222"/>
                  </a:cubicBezTo>
                  <a:cubicBezTo>
                    <a:pt x="456" y="222"/>
                    <a:pt x="662" y="209"/>
                    <a:pt x="810" y="113"/>
                  </a:cubicBezTo>
                  <a:cubicBezTo>
                    <a:pt x="834" y="89"/>
                    <a:pt x="846" y="6"/>
                    <a:pt x="786" y="6"/>
                  </a:cubicBezTo>
                  <a:cubicBezTo>
                    <a:pt x="750" y="2"/>
                    <a:pt x="714" y="0"/>
                    <a:pt x="6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41"/>
            <p:cNvSpPr/>
            <p:nvPr/>
          </p:nvSpPr>
          <p:spPr>
            <a:xfrm>
              <a:off x="3848675" y="2687325"/>
              <a:ext cx="22350" cy="3900"/>
            </a:xfrm>
            <a:custGeom>
              <a:avLst/>
              <a:gdLst/>
              <a:ahLst/>
              <a:cxnLst/>
              <a:rect l="l" t="t" r="r" b="b"/>
              <a:pathLst>
                <a:path w="894" h="156" extrusionOk="0">
                  <a:moveTo>
                    <a:pt x="396" y="0"/>
                  </a:moveTo>
                  <a:cubicBezTo>
                    <a:pt x="296" y="0"/>
                    <a:pt x="196" y="2"/>
                    <a:pt x="96" y="2"/>
                  </a:cubicBezTo>
                  <a:cubicBezTo>
                    <a:pt x="1" y="14"/>
                    <a:pt x="1" y="145"/>
                    <a:pt x="96" y="145"/>
                  </a:cubicBezTo>
                  <a:cubicBezTo>
                    <a:pt x="232" y="145"/>
                    <a:pt x="369" y="156"/>
                    <a:pt x="505" y="156"/>
                  </a:cubicBezTo>
                  <a:cubicBezTo>
                    <a:pt x="619" y="156"/>
                    <a:pt x="733" y="148"/>
                    <a:pt x="846" y="121"/>
                  </a:cubicBezTo>
                  <a:cubicBezTo>
                    <a:pt x="894" y="109"/>
                    <a:pt x="894" y="50"/>
                    <a:pt x="846" y="26"/>
                  </a:cubicBezTo>
                  <a:cubicBezTo>
                    <a:pt x="696" y="4"/>
                    <a:pt x="546" y="0"/>
                    <a:pt x="3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41"/>
            <p:cNvSpPr/>
            <p:nvPr/>
          </p:nvSpPr>
          <p:spPr>
            <a:xfrm>
              <a:off x="3906425" y="2683200"/>
              <a:ext cx="21150" cy="7025"/>
            </a:xfrm>
            <a:custGeom>
              <a:avLst/>
              <a:gdLst/>
              <a:ahLst/>
              <a:cxnLst/>
              <a:rect l="l" t="t" r="r" b="b"/>
              <a:pathLst>
                <a:path w="846" h="281" extrusionOk="0">
                  <a:moveTo>
                    <a:pt x="417" y="0"/>
                  </a:moveTo>
                  <a:cubicBezTo>
                    <a:pt x="286" y="12"/>
                    <a:pt x="167" y="60"/>
                    <a:pt x="24" y="108"/>
                  </a:cubicBezTo>
                  <a:cubicBezTo>
                    <a:pt x="1" y="119"/>
                    <a:pt x="1" y="167"/>
                    <a:pt x="24" y="167"/>
                  </a:cubicBezTo>
                  <a:cubicBezTo>
                    <a:pt x="167" y="215"/>
                    <a:pt x="263" y="250"/>
                    <a:pt x="417" y="274"/>
                  </a:cubicBezTo>
                  <a:cubicBezTo>
                    <a:pt x="452" y="278"/>
                    <a:pt x="488" y="280"/>
                    <a:pt x="525" y="280"/>
                  </a:cubicBezTo>
                  <a:cubicBezTo>
                    <a:pt x="616" y="280"/>
                    <a:pt x="710" y="265"/>
                    <a:pt x="786" y="215"/>
                  </a:cubicBezTo>
                  <a:cubicBezTo>
                    <a:pt x="846" y="179"/>
                    <a:pt x="846" y="108"/>
                    <a:pt x="786" y="60"/>
                  </a:cubicBezTo>
                  <a:cubicBezTo>
                    <a:pt x="679" y="0"/>
                    <a:pt x="536" y="0"/>
                    <a:pt x="4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41"/>
            <p:cNvSpPr/>
            <p:nvPr/>
          </p:nvSpPr>
          <p:spPr>
            <a:xfrm>
              <a:off x="3915650" y="2722125"/>
              <a:ext cx="22050" cy="7300"/>
            </a:xfrm>
            <a:custGeom>
              <a:avLst/>
              <a:gdLst/>
              <a:ahLst/>
              <a:cxnLst/>
              <a:rect l="l" t="t" r="r" b="b"/>
              <a:pathLst>
                <a:path w="882" h="292" extrusionOk="0">
                  <a:moveTo>
                    <a:pt x="513" y="0"/>
                  </a:moveTo>
                  <a:cubicBezTo>
                    <a:pt x="361" y="0"/>
                    <a:pt x="199" y="40"/>
                    <a:pt x="72" y="86"/>
                  </a:cubicBezTo>
                  <a:cubicBezTo>
                    <a:pt x="1" y="98"/>
                    <a:pt x="1" y="206"/>
                    <a:pt x="72" y="217"/>
                  </a:cubicBezTo>
                  <a:cubicBezTo>
                    <a:pt x="205" y="252"/>
                    <a:pt x="374" y="291"/>
                    <a:pt x="532" y="291"/>
                  </a:cubicBezTo>
                  <a:cubicBezTo>
                    <a:pt x="644" y="291"/>
                    <a:pt x="750" y="272"/>
                    <a:pt x="834" y="217"/>
                  </a:cubicBezTo>
                  <a:cubicBezTo>
                    <a:pt x="882" y="182"/>
                    <a:pt x="882" y="110"/>
                    <a:pt x="834" y="86"/>
                  </a:cubicBezTo>
                  <a:cubicBezTo>
                    <a:pt x="746" y="24"/>
                    <a:pt x="632" y="0"/>
                    <a:pt x="5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41"/>
            <p:cNvSpPr/>
            <p:nvPr/>
          </p:nvSpPr>
          <p:spPr>
            <a:xfrm>
              <a:off x="3931450" y="2750175"/>
              <a:ext cx="8925" cy="1900"/>
            </a:xfrm>
            <a:custGeom>
              <a:avLst/>
              <a:gdLst/>
              <a:ahLst/>
              <a:cxnLst/>
              <a:rect l="l" t="t" r="r" b="b"/>
              <a:pathLst>
                <a:path w="357" h="76" extrusionOk="0">
                  <a:moveTo>
                    <a:pt x="59" y="0"/>
                  </a:moveTo>
                  <a:cubicBezTo>
                    <a:pt x="6" y="0"/>
                    <a:pt x="0" y="76"/>
                    <a:pt x="42" y="76"/>
                  </a:cubicBezTo>
                  <a:cubicBezTo>
                    <a:pt x="47" y="76"/>
                    <a:pt x="53" y="74"/>
                    <a:pt x="59" y="72"/>
                  </a:cubicBezTo>
                  <a:cubicBezTo>
                    <a:pt x="143" y="72"/>
                    <a:pt x="238" y="60"/>
                    <a:pt x="321" y="60"/>
                  </a:cubicBezTo>
                  <a:cubicBezTo>
                    <a:pt x="357" y="60"/>
                    <a:pt x="357" y="12"/>
                    <a:pt x="321" y="12"/>
                  </a:cubicBezTo>
                  <a:cubicBezTo>
                    <a:pt x="238" y="12"/>
                    <a:pt x="143" y="0"/>
                    <a:pt x="5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41"/>
            <p:cNvSpPr/>
            <p:nvPr/>
          </p:nvSpPr>
          <p:spPr>
            <a:xfrm>
              <a:off x="3949450" y="2750650"/>
              <a:ext cx="21600" cy="5350"/>
            </a:xfrm>
            <a:custGeom>
              <a:avLst/>
              <a:gdLst/>
              <a:ahLst/>
              <a:cxnLst/>
              <a:rect l="l" t="t" r="r" b="b"/>
              <a:pathLst>
                <a:path w="864" h="214" extrusionOk="0">
                  <a:moveTo>
                    <a:pt x="669" y="0"/>
                  </a:moveTo>
                  <a:cubicBezTo>
                    <a:pt x="617" y="0"/>
                    <a:pt x="565" y="9"/>
                    <a:pt x="506" y="29"/>
                  </a:cubicBezTo>
                  <a:cubicBezTo>
                    <a:pt x="456" y="38"/>
                    <a:pt x="406" y="42"/>
                    <a:pt x="355" y="42"/>
                  </a:cubicBezTo>
                  <a:cubicBezTo>
                    <a:pt x="273" y="42"/>
                    <a:pt x="190" y="32"/>
                    <a:pt x="101" y="17"/>
                  </a:cubicBezTo>
                  <a:cubicBezTo>
                    <a:pt x="94" y="15"/>
                    <a:pt x="87" y="14"/>
                    <a:pt x="80" y="14"/>
                  </a:cubicBezTo>
                  <a:cubicBezTo>
                    <a:pt x="14" y="14"/>
                    <a:pt x="1" y="115"/>
                    <a:pt x="66" y="148"/>
                  </a:cubicBezTo>
                  <a:cubicBezTo>
                    <a:pt x="197" y="172"/>
                    <a:pt x="328" y="196"/>
                    <a:pt x="482" y="208"/>
                  </a:cubicBezTo>
                  <a:cubicBezTo>
                    <a:pt x="517" y="211"/>
                    <a:pt x="550" y="213"/>
                    <a:pt x="583" y="213"/>
                  </a:cubicBezTo>
                  <a:cubicBezTo>
                    <a:pt x="663" y="213"/>
                    <a:pt x="740" y="199"/>
                    <a:pt x="816" y="148"/>
                  </a:cubicBezTo>
                  <a:cubicBezTo>
                    <a:pt x="863" y="112"/>
                    <a:pt x="863" y="29"/>
                    <a:pt x="804" y="17"/>
                  </a:cubicBezTo>
                  <a:cubicBezTo>
                    <a:pt x="756" y="6"/>
                    <a:pt x="712" y="0"/>
                    <a:pt x="6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41"/>
            <p:cNvSpPr/>
            <p:nvPr/>
          </p:nvSpPr>
          <p:spPr>
            <a:xfrm>
              <a:off x="3977575" y="2709650"/>
              <a:ext cx="15200" cy="3075"/>
            </a:xfrm>
            <a:custGeom>
              <a:avLst/>
              <a:gdLst/>
              <a:ahLst/>
              <a:cxnLst/>
              <a:rect l="l" t="t" r="r" b="b"/>
              <a:pathLst>
                <a:path w="608" h="123" extrusionOk="0">
                  <a:moveTo>
                    <a:pt x="286" y="0"/>
                  </a:moveTo>
                  <a:cubicBezTo>
                    <a:pt x="219" y="0"/>
                    <a:pt x="150" y="2"/>
                    <a:pt x="84" y="2"/>
                  </a:cubicBezTo>
                  <a:cubicBezTo>
                    <a:pt x="80" y="2"/>
                    <a:pt x="76" y="1"/>
                    <a:pt x="73" y="1"/>
                  </a:cubicBezTo>
                  <a:cubicBezTo>
                    <a:pt x="0" y="1"/>
                    <a:pt x="4" y="121"/>
                    <a:pt x="84" y="121"/>
                  </a:cubicBezTo>
                  <a:cubicBezTo>
                    <a:pt x="139" y="121"/>
                    <a:pt x="196" y="122"/>
                    <a:pt x="252" y="122"/>
                  </a:cubicBezTo>
                  <a:cubicBezTo>
                    <a:pt x="365" y="122"/>
                    <a:pt x="476" y="117"/>
                    <a:pt x="572" y="85"/>
                  </a:cubicBezTo>
                  <a:cubicBezTo>
                    <a:pt x="607" y="74"/>
                    <a:pt x="607" y="26"/>
                    <a:pt x="572" y="26"/>
                  </a:cubicBezTo>
                  <a:cubicBezTo>
                    <a:pt x="486" y="4"/>
                    <a:pt x="387" y="0"/>
                    <a:pt x="28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41"/>
            <p:cNvSpPr/>
            <p:nvPr/>
          </p:nvSpPr>
          <p:spPr>
            <a:xfrm>
              <a:off x="3972500" y="2791850"/>
              <a:ext cx="11950" cy="4775"/>
            </a:xfrm>
            <a:custGeom>
              <a:avLst/>
              <a:gdLst/>
              <a:ahLst/>
              <a:cxnLst/>
              <a:rect l="l" t="t" r="r" b="b"/>
              <a:pathLst>
                <a:path w="478" h="191" extrusionOk="0">
                  <a:moveTo>
                    <a:pt x="239" y="0"/>
                  </a:moveTo>
                  <a:cubicBezTo>
                    <a:pt x="179" y="0"/>
                    <a:pt x="120" y="12"/>
                    <a:pt x="60" y="48"/>
                  </a:cubicBezTo>
                  <a:cubicBezTo>
                    <a:pt x="1" y="60"/>
                    <a:pt x="1" y="119"/>
                    <a:pt x="60" y="143"/>
                  </a:cubicBezTo>
                  <a:cubicBezTo>
                    <a:pt x="120" y="167"/>
                    <a:pt x="168" y="191"/>
                    <a:pt x="239" y="191"/>
                  </a:cubicBezTo>
                  <a:cubicBezTo>
                    <a:pt x="298" y="191"/>
                    <a:pt x="358" y="191"/>
                    <a:pt x="418" y="167"/>
                  </a:cubicBezTo>
                  <a:cubicBezTo>
                    <a:pt x="477" y="131"/>
                    <a:pt x="477" y="60"/>
                    <a:pt x="418" y="24"/>
                  </a:cubicBezTo>
                  <a:cubicBezTo>
                    <a:pt x="358" y="0"/>
                    <a:pt x="298" y="0"/>
                    <a:pt x="23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41"/>
            <p:cNvSpPr/>
            <p:nvPr/>
          </p:nvSpPr>
          <p:spPr>
            <a:xfrm>
              <a:off x="4025800" y="2793625"/>
              <a:ext cx="5975" cy="2700"/>
            </a:xfrm>
            <a:custGeom>
              <a:avLst/>
              <a:gdLst/>
              <a:ahLst/>
              <a:cxnLst/>
              <a:rect l="l" t="t" r="r" b="b"/>
              <a:pathLst>
                <a:path w="239" h="108" extrusionOk="0">
                  <a:moveTo>
                    <a:pt x="214" y="1"/>
                  </a:moveTo>
                  <a:cubicBezTo>
                    <a:pt x="155" y="1"/>
                    <a:pt x="107" y="48"/>
                    <a:pt x="48" y="48"/>
                  </a:cubicBezTo>
                  <a:cubicBezTo>
                    <a:pt x="0" y="48"/>
                    <a:pt x="0" y="108"/>
                    <a:pt x="48" y="108"/>
                  </a:cubicBezTo>
                  <a:cubicBezTo>
                    <a:pt x="107" y="96"/>
                    <a:pt x="155" y="60"/>
                    <a:pt x="214" y="48"/>
                  </a:cubicBezTo>
                  <a:cubicBezTo>
                    <a:pt x="238" y="48"/>
                    <a:pt x="226" y="1"/>
                    <a:pt x="2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41"/>
            <p:cNvSpPr/>
            <p:nvPr/>
          </p:nvSpPr>
          <p:spPr>
            <a:xfrm>
              <a:off x="4055375" y="2790050"/>
              <a:ext cx="6450" cy="1900"/>
            </a:xfrm>
            <a:custGeom>
              <a:avLst/>
              <a:gdLst/>
              <a:ahLst/>
              <a:cxnLst/>
              <a:rect l="l" t="t" r="r" b="b"/>
              <a:pathLst>
                <a:path w="258" h="76" extrusionOk="0">
                  <a:moveTo>
                    <a:pt x="246" y="1"/>
                  </a:moveTo>
                  <a:cubicBezTo>
                    <a:pt x="174" y="1"/>
                    <a:pt x="79" y="1"/>
                    <a:pt x="20" y="60"/>
                  </a:cubicBezTo>
                  <a:cubicBezTo>
                    <a:pt x="1" y="60"/>
                    <a:pt x="12" y="76"/>
                    <a:pt x="36" y="76"/>
                  </a:cubicBezTo>
                  <a:cubicBezTo>
                    <a:pt x="41" y="76"/>
                    <a:pt x="48" y="75"/>
                    <a:pt x="55" y="72"/>
                  </a:cubicBezTo>
                  <a:cubicBezTo>
                    <a:pt x="115" y="25"/>
                    <a:pt x="186" y="25"/>
                    <a:pt x="246" y="25"/>
                  </a:cubicBezTo>
                  <a:cubicBezTo>
                    <a:pt x="258" y="25"/>
                    <a:pt x="258" y="1"/>
                    <a:pt x="24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41"/>
            <p:cNvSpPr/>
            <p:nvPr/>
          </p:nvSpPr>
          <p:spPr>
            <a:xfrm>
              <a:off x="4012550" y="2811925"/>
              <a:ext cx="26350" cy="9225"/>
            </a:xfrm>
            <a:custGeom>
              <a:avLst/>
              <a:gdLst/>
              <a:ahLst/>
              <a:cxnLst/>
              <a:rect l="l" t="t" r="r" b="b"/>
              <a:pathLst>
                <a:path w="1054" h="369" extrusionOk="0">
                  <a:moveTo>
                    <a:pt x="870" y="1"/>
                  </a:moveTo>
                  <a:cubicBezTo>
                    <a:pt x="573" y="1"/>
                    <a:pt x="274" y="121"/>
                    <a:pt x="42" y="269"/>
                  </a:cubicBezTo>
                  <a:cubicBezTo>
                    <a:pt x="0" y="300"/>
                    <a:pt x="41" y="368"/>
                    <a:pt x="84" y="368"/>
                  </a:cubicBezTo>
                  <a:cubicBezTo>
                    <a:pt x="90" y="368"/>
                    <a:pt x="96" y="367"/>
                    <a:pt x="101" y="364"/>
                  </a:cubicBezTo>
                  <a:cubicBezTo>
                    <a:pt x="399" y="209"/>
                    <a:pt x="709" y="209"/>
                    <a:pt x="1006" y="90"/>
                  </a:cubicBezTo>
                  <a:cubicBezTo>
                    <a:pt x="1054" y="78"/>
                    <a:pt x="1018" y="7"/>
                    <a:pt x="982" y="7"/>
                  </a:cubicBezTo>
                  <a:cubicBezTo>
                    <a:pt x="945" y="3"/>
                    <a:pt x="908" y="1"/>
                    <a:pt x="87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41"/>
            <p:cNvSpPr/>
            <p:nvPr/>
          </p:nvSpPr>
          <p:spPr>
            <a:xfrm>
              <a:off x="4030275" y="2818600"/>
              <a:ext cx="37400" cy="12350"/>
            </a:xfrm>
            <a:custGeom>
              <a:avLst/>
              <a:gdLst/>
              <a:ahLst/>
              <a:cxnLst/>
              <a:rect l="l" t="t" r="r" b="b"/>
              <a:pathLst>
                <a:path w="1496" h="494" extrusionOk="0">
                  <a:moveTo>
                    <a:pt x="4" y="425"/>
                  </a:moveTo>
                  <a:cubicBezTo>
                    <a:pt x="1" y="425"/>
                    <a:pt x="4" y="430"/>
                    <a:pt x="12" y="430"/>
                  </a:cubicBezTo>
                  <a:cubicBezTo>
                    <a:pt x="8" y="426"/>
                    <a:pt x="5" y="425"/>
                    <a:pt x="4" y="425"/>
                  </a:cubicBezTo>
                  <a:close/>
                  <a:moveTo>
                    <a:pt x="1420" y="0"/>
                  </a:moveTo>
                  <a:cubicBezTo>
                    <a:pt x="1415" y="0"/>
                    <a:pt x="1410" y="1"/>
                    <a:pt x="1405" y="2"/>
                  </a:cubicBezTo>
                  <a:cubicBezTo>
                    <a:pt x="940" y="97"/>
                    <a:pt x="512" y="395"/>
                    <a:pt x="12" y="430"/>
                  </a:cubicBezTo>
                  <a:cubicBezTo>
                    <a:pt x="170" y="466"/>
                    <a:pt x="290" y="494"/>
                    <a:pt x="420" y="494"/>
                  </a:cubicBezTo>
                  <a:cubicBezTo>
                    <a:pt x="505" y="494"/>
                    <a:pt x="594" y="482"/>
                    <a:pt x="702" y="454"/>
                  </a:cubicBezTo>
                  <a:cubicBezTo>
                    <a:pt x="952" y="371"/>
                    <a:pt x="1238" y="252"/>
                    <a:pt x="1440" y="109"/>
                  </a:cubicBezTo>
                  <a:cubicBezTo>
                    <a:pt x="1495" y="65"/>
                    <a:pt x="1479" y="0"/>
                    <a:pt x="14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41"/>
            <p:cNvSpPr/>
            <p:nvPr/>
          </p:nvSpPr>
          <p:spPr>
            <a:xfrm>
              <a:off x="4080775" y="2839125"/>
              <a:ext cx="24800" cy="7675"/>
            </a:xfrm>
            <a:custGeom>
              <a:avLst/>
              <a:gdLst/>
              <a:ahLst/>
              <a:cxnLst/>
              <a:rect l="l" t="t" r="r" b="b"/>
              <a:pathLst>
                <a:path w="992" h="307" extrusionOk="0">
                  <a:moveTo>
                    <a:pt x="958" y="0"/>
                  </a:moveTo>
                  <a:cubicBezTo>
                    <a:pt x="954" y="0"/>
                    <a:pt x="949" y="1"/>
                    <a:pt x="944" y="2"/>
                  </a:cubicBezTo>
                  <a:cubicBezTo>
                    <a:pt x="647" y="26"/>
                    <a:pt x="349" y="86"/>
                    <a:pt x="63" y="193"/>
                  </a:cubicBezTo>
                  <a:cubicBezTo>
                    <a:pt x="0" y="203"/>
                    <a:pt x="30" y="306"/>
                    <a:pt x="86" y="306"/>
                  </a:cubicBezTo>
                  <a:cubicBezTo>
                    <a:pt x="94" y="306"/>
                    <a:pt x="102" y="304"/>
                    <a:pt x="111" y="300"/>
                  </a:cubicBezTo>
                  <a:cubicBezTo>
                    <a:pt x="397" y="181"/>
                    <a:pt x="670" y="133"/>
                    <a:pt x="956" y="62"/>
                  </a:cubicBezTo>
                  <a:cubicBezTo>
                    <a:pt x="988" y="41"/>
                    <a:pt x="991" y="0"/>
                    <a:pt x="95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41"/>
            <p:cNvSpPr/>
            <p:nvPr/>
          </p:nvSpPr>
          <p:spPr>
            <a:xfrm>
              <a:off x="4121125" y="2865050"/>
              <a:ext cx="8875" cy="3625"/>
            </a:xfrm>
            <a:custGeom>
              <a:avLst/>
              <a:gdLst/>
              <a:ahLst/>
              <a:cxnLst/>
              <a:rect l="l" t="t" r="r" b="b"/>
              <a:pathLst>
                <a:path w="355" h="145" extrusionOk="0">
                  <a:moveTo>
                    <a:pt x="83" y="1"/>
                  </a:moveTo>
                  <a:cubicBezTo>
                    <a:pt x="0" y="1"/>
                    <a:pt x="0" y="145"/>
                    <a:pt x="83" y="145"/>
                  </a:cubicBezTo>
                  <a:cubicBezTo>
                    <a:pt x="86" y="145"/>
                    <a:pt x="89" y="144"/>
                    <a:pt x="92" y="144"/>
                  </a:cubicBezTo>
                  <a:cubicBezTo>
                    <a:pt x="164" y="120"/>
                    <a:pt x="247" y="144"/>
                    <a:pt x="307" y="108"/>
                  </a:cubicBezTo>
                  <a:cubicBezTo>
                    <a:pt x="354" y="96"/>
                    <a:pt x="354" y="49"/>
                    <a:pt x="307" y="37"/>
                  </a:cubicBezTo>
                  <a:cubicBezTo>
                    <a:pt x="235" y="1"/>
                    <a:pt x="164" y="1"/>
                    <a:pt x="92" y="1"/>
                  </a:cubicBezTo>
                  <a:cubicBezTo>
                    <a:pt x="89" y="1"/>
                    <a:pt x="86" y="1"/>
                    <a:pt x="8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41"/>
            <p:cNvSpPr/>
            <p:nvPr/>
          </p:nvSpPr>
          <p:spPr>
            <a:xfrm>
              <a:off x="4155575" y="2864475"/>
              <a:ext cx="5975" cy="1800"/>
            </a:xfrm>
            <a:custGeom>
              <a:avLst/>
              <a:gdLst/>
              <a:ahLst/>
              <a:cxnLst/>
              <a:rect l="l" t="t" r="r" b="b"/>
              <a:pathLst>
                <a:path w="239" h="72" extrusionOk="0">
                  <a:moveTo>
                    <a:pt x="48" y="0"/>
                  </a:moveTo>
                  <a:cubicBezTo>
                    <a:pt x="0" y="0"/>
                    <a:pt x="0" y="72"/>
                    <a:pt x="48" y="72"/>
                  </a:cubicBezTo>
                  <a:cubicBezTo>
                    <a:pt x="107" y="72"/>
                    <a:pt x="155" y="72"/>
                    <a:pt x="214" y="60"/>
                  </a:cubicBezTo>
                  <a:cubicBezTo>
                    <a:pt x="238" y="60"/>
                    <a:pt x="238" y="12"/>
                    <a:pt x="214" y="12"/>
                  </a:cubicBezTo>
                  <a:cubicBezTo>
                    <a:pt x="155" y="12"/>
                    <a:pt x="107" y="12"/>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41"/>
            <p:cNvSpPr/>
            <p:nvPr/>
          </p:nvSpPr>
          <p:spPr>
            <a:xfrm>
              <a:off x="4154075" y="2898625"/>
              <a:ext cx="10100" cy="4575"/>
            </a:xfrm>
            <a:custGeom>
              <a:avLst/>
              <a:gdLst/>
              <a:ahLst/>
              <a:cxnLst/>
              <a:rect l="l" t="t" r="r" b="b"/>
              <a:pathLst>
                <a:path w="404" h="183" extrusionOk="0">
                  <a:moveTo>
                    <a:pt x="388" y="0"/>
                  </a:moveTo>
                  <a:cubicBezTo>
                    <a:pt x="386" y="0"/>
                    <a:pt x="384" y="1"/>
                    <a:pt x="382" y="4"/>
                  </a:cubicBezTo>
                  <a:cubicBezTo>
                    <a:pt x="263" y="63"/>
                    <a:pt x="120" y="111"/>
                    <a:pt x="1" y="182"/>
                  </a:cubicBezTo>
                  <a:cubicBezTo>
                    <a:pt x="120" y="123"/>
                    <a:pt x="263" y="87"/>
                    <a:pt x="394" y="27"/>
                  </a:cubicBezTo>
                  <a:cubicBezTo>
                    <a:pt x="403" y="18"/>
                    <a:pt x="397" y="0"/>
                    <a:pt x="38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41"/>
            <p:cNvSpPr/>
            <p:nvPr/>
          </p:nvSpPr>
          <p:spPr>
            <a:xfrm>
              <a:off x="4163000" y="2910600"/>
              <a:ext cx="14925" cy="3300"/>
            </a:xfrm>
            <a:custGeom>
              <a:avLst/>
              <a:gdLst/>
              <a:ahLst/>
              <a:cxnLst/>
              <a:rect l="l" t="t" r="r" b="b"/>
              <a:pathLst>
                <a:path w="597" h="132" extrusionOk="0">
                  <a:moveTo>
                    <a:pt x="560" y="1"/>
                  </a:moveTo>
                  <a:cubicBezTo>
                    <a:pt x="443" y="9"/>
                    <a:pt x="331" y="18"/>
                    <a:pt x="220" y="18"/>
                  </a:cubicBezTo>
                  <a:cubicBezTo>
                    <a:pt x="175" y="18"/>
                    <a:pt x="129" y="16"/>
                    <a:pt x="84" y="13"/>
                  </a:cubicBezTo>
                  <a:cubicBezTo>
                    <a:pt x="1" y="13"/>
                    <a:pt x="1" y="132"/>
                    <a:pt x="84" y="132"/>
                  </a:cubicBezTo>
                  <a:cubicBezTo>
                    <a:pt x="239" y="120"/>
                    <a:pt x="418" y="120"/>
                    <a:pt x="572" y="48"/>
                  </a:cubicBezTo>
                  <a:cubicBezTo>
                    <a:pt x="596" y="25"/>
                    <a:pt x="572" y="1"/>
                    <a:pt x="5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41"/>
            <p:cNvSpPr/>
            <p:nvPr/>
          </p:nvSpPr>
          <p:spPr>
            <a:xfrm>
              <a:off x="4163100" y="2943300"/>
              <a:ext cx="19800" cy="11700"/>
            </a:xfrm>
            <a:custGeom>
              <a:avLst/>
              <a:gdLst/>
              <a:ahLst/>
              <a:cxnLst/>
              <a:rect l="l" t="t" r="r" b="b"/>
              <a:pathLst>
                <a:path w="792" h="468" extrusionOk="0">
                  <a:moveTo>
                    <a:pt x="712" y="1"/>
                  </a:moveTo>
                  <a:cubicBezTo>
                    <a:pt x="708" y="1"/>
                    <a:pt x="704" y="1"/>
                    <a:pt x="699" y="2"/>
                  </a:cubicBezTo>
                  <a:cubicBezTo>
                    <a:pt x="580" y="26"/>
                    <a:pt x="485" y="74"/>
                    <a:pt x="390" y="133"/>
                  </a:cubicBezTo>
                  <a:cubicBezTo>
                    <a:pt x="294" y="193"/>
                    <a:pt x="211" y="252"/>
                    <a:pt x="104" y="300"/>
                  </a:cubicBezTo>
                  <a:cubicBezTo>
                    <a:pt x="1" y="323"/>
                    <a:pt x="41" y="467"/>
                    <a:pt x="140" y="467"/>
                  </a:cubicBezTo>
                  <a:cubicBezTo>
                    <a:pt x="144" y="467"/>
                    <a:pt x="148" y="467"/>
                    <a:pt x="152" y="467"/>
                  </a:cubicBezTo>
                  <a:cubicBezTo>
                    <a:pt x="271" y="443"/>
                    <a:pt x="390" y="407"/>
                    <a:pt x="497" y="360"/>
                  </a:cubicBezTo>
                  <a:cubicBezTo>
                    <a:pt x="616" y="300"/>
                    <a:pt x="699" y="205"/>
                    <a:pt x="759" y="86"/>
                  </a:cubicBezTo>
                  <a:cubicBezTo>
                    <a:pt x="791" y="53"/>
                    <a:pt x="755" y="1"/>
                    <a:pt x="7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41"/>
            <p:cNvSpPr/>
            <p:nvPr/>
          </p:nvSpPr>
          <p:spPr>
            <a:xfrm>
              <a:off x="4179375" y="2978775"/>
              <a:ext cx="14900" cy="3975"/>
            </a:xfrm>
            <a:custGeom>
              <a:avLst/>
              <a:gdLst/>
              <a:ahLst/>
              <a:cxnLst/>
              <a:rect l="l" t="t" r="r" b="b"/>
              <a:pathLst>
                <a:path w="596" h="159" extrusionOk="0">
                  <a:moveTo>
                    <a:pt x="310" y="0"/>
                  </a:moveTo>
                  <a:cubicBezTo>
                    <a:pt x="227" y="0"/>
                    <a:pt x="132" y="12"/>
                    <a:pt x="48" y="24"/>
                  </a:cubicBezTo>
                  <a:cubicBezTo>
                    <a:pt x="1" y="36"/>
                    <a:pt x="1" y="131"/>
                    <a:pt x="48" y="131"/>
                  </a:cubicBezTo>
                  <a:cubicBezTo>
                    <a:pt x="116" y="141"/>
                    <a:pt x="191" y="158"/>
                    <a:pt x="261" y="158"/>
                  </a:cubicBezTo>
                  <a:cubicBezTo>
                    <a:pt x="278" y="158"/>
                    <a:pt x="294" y="157"/>
                    <a:pt x="310" y="155"/>
                  </a:cubicBezTo>
                  <a:cubicBezTo>
                    <a:pt x="394" y="155"/>
                    <a:pt x="489" y="155"/>
                    <a:pt x="572" y="119"/>
                  </a:cubicBezTo>
                  <a:cubicBezTo>
                    <a:pt x="596" y="96"/>
                    <a:pt x="596" y="60"/>
                    <a:pt x="572" y="36"/>
                  </a:cubicBezTo>
                  <a:cubicBezTo>
                    <a:pt x="513" y="0"/>
                    <a:pt x="405" y="0"/>
                    <a:pt x="3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41"/>
            <p:cNvSpPr/>
            <p:nvPr/>
          </p:nvSpPr>
          <p:spPr>
            <a:xfrm>
              <a:off x="4209150" y="2988275"/>
              <a:ext cx="8050" cy="4200"/>
            </a:xfrm>
            <a:custGeom>
              <a:avLst/>
              <a:gdLst/>
              <a:ahLst/>
              <a:cxnLst/>
              <a:rect l="l" t="t" r="r" b="b"/>
              <a:pathLst>
                <a:path w="322" h="168" extrusionOk="0">
                  <a:moveTo>
                    <a:pt x="97" y="1"/>
                  </a:moveTo>
                  <a:cubicBezTo>
                    <a:pt x="0" y="1"/>
                    <a:pt x="4" y="168"/>
                    <a:pt x="107" y="168"/>
                  </a:cubicBezTo>
                  <a:cubicBezTo>
                    <a:pt x="179" y="168"/>
                    <a:pt x="227" y="156"/>
                    <a:pt x="286" y="120"/>
                  </a:cubicBezTo>
                  <a:cubicBezTo>
                    <a:pt x="322" y="108"/>
                    <a:pt x="322" y="61"/>
                    <a:pt x="286" y="49"/>
                  </a:cubicBezTo>
                  <a:cubicBezTo>
                    <a:pt x="227" y="13"/>
                    <a:pt x="179" y="1"/>
                    <a:pt x="107" y="1"/>
                  </a:cubicBezTo>
                  <a:cubicBezTo>
                    <a:pt x="104" y="1"/>
                    <a:pt x="101" y="1"/>
                    <a:pt x="9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41"/>
            <p:cNvSpPr/>
            <p:nvPr/>
          </p:nvSpPr>
          <p:spPr>
            <a:xfrm>
              <a:off x="4159425" y="3015975"/>
              <a:ext cx="32175" cy="8950"/>
            </a:xfrm>
            <a:custGeom>
              <a:avLst/>
              <a:gdLst/>
              <a:ahLst/>
              <a:cxnLst/>
              <a:rect l="l" t="t" r="r" b="b"/>
              <a:pathLst>
                <a:path w="1287" h="358" extrusionOk="0">
                  <a:moveTo>
                    <a:pt x="1227" y="1"/>
                  </a:moveTo>
                  <a:cubicBezTo>
                    <a:pt x="1049" y="36"/>
                    <a:pt x="870" y="108"/>
                    <a:pt x="692" y="179"/>
                  </a:cubicBezTo>
                  <a:cubicBezTo>
                    <a:pt x="489" y="239"/>
                    <a:pt x="287" y="251"/>
                    <a:pt x="60" y="263"/>
                  </a:cubicBezTo>
                  <a:cubicBezTo>
                    <a:pt x="1" y="263"/>
                    <a:pt x="1" y="358"/>
                    <a:pt x="60" y="358"/>
                  </a:cubicBezTo>
                  <a:cubicBezTo>
                    <a:pt x="465" y="358"/>
                    <a:pt x="918" y="298"/>
                    <a:pt x="1263" y="72"/>
                  </a:cubicBezTo>
                  <a:cubicBezTo>
                    <a:pt x="1287" y="36"/>
                    <a:pt x="1275" y="1"/>
                    <a:pt x="12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41"/>
            <p:cNvSpPr/>
            <p:nvPr/>
          </p:nvSpPr>
          <p:spPr>
            <a:xfrm>
              <a:off x="4203775" y="3013725"/>
              <a:ext cx="17000" cy="6325"/>
            </a:xfrm>
            <a:custGeom>
              <a:avLst/>
              <a:gdLst/>
              <a:ahLst/>
              <a:cxnLst/>
              <a:rect l="l" t="t" r="r" b="b"/>
              <a:pathLst>
                <a:path w="680" h="253" extrusionOk="0">
                  <a:moveTo>
                    <a:pt x="384" y="1"/>
                  </a:moveTo>
                  <a:cubicBezTo>
                    <a:pt x="287" y="1"/>
                    <a:pt x="187" y="24"/>
                    <a:pt x="84" y="43"/>
                  </a:cubicBezTo>
                  <a:cubicBezTo>
                    <a:pt x="1" y="55"/>
                    <a:pt x="1" y="198"/>
                    <a:pt x="84" y="222"/>
                  </a:cubicBezTo>
                  <a:cubicBezTo>
                    <a:pt x="184" y="234"/>
                    <a:pt x="280" y="253"/>
                    <a:pt x="375" y="253"/>
                  </a:cubicBezTo>
                  <a:cubicBezTo>
                    <a:pt x="461" y="253"/>
                    <a:pt x="547" y="237"/>
                    <a:pt x="632" y="186"/>
                  </a:cubicBezTo>
                  <a:cubicBezTo>
                    <a:pt x="680" y="162"/>
                    <a:pt x="680" y="79"/>
                    <a:pt x="632" y="67"/>
                  </a:cubicBezTo>
                  <a:cubicBezTo>
                    <a:pt x="550" y="17"/>
                    <a:pt x="468" y="1"/>
                    <a:pt x="3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41"/>
            <p:cNvSpPr/>
            <p:nvPr/>
          </p:nvSpPr>
          <p:spPr>
            <a:xfrm>
              <a:off x="4143675" y="3074875"/>
              <a:ext cx="11625" cy="4250"/>
            </a:xfrm>
            <a:custGeom>
              <a:avLst/>
              <a:gdLst/>
              <a:ahLst/>
              <a:cxnLst/>
              <a:rect l="l" t="t" r="r" b="b"/>
              <a:pathLst>
                <a:path w="465" h="170" extrusionOk="0">
                  <a:moveTo>
                    <a:pt x="378" y="0"/>
                  </a:moveTo>
                  <a:cubicBezTo>
                    <a:pt x="276" y="0"/>
                    <a:pt x="190" y="38"/>
                    <a:pt x="95" y="38"/>
                  </a:cubicBezTo>
                  <a:cubicBezTo>
                    <a:pt x="4" y="38"/>
                    <a:pt x="0" y="169"/>
                    <a:pt x="84" y="169"/>
                  </a:cubicBezTo>
                  <a:cubicBezTo>
                    <a:pt x="88" y="169"/>
                    <a:pt x="91" y="169"/>
                    <a:pt x="95" y="169"/>
                  </a:cubicBezTo>
                  <a:cubicBezTo>
                    <a:pt x="214" y="157"/>
                    <a:pt x="321" y="109"/>
                    <a:pt x="417" y="97"/>
                  </a:cubicBezTo>
                  <a:cubicBezTo>
                    <a:pt x="464" y="85"/>
                    <a:pt x="464" y="26"/>
                    <a:pt x="417" y="2"/>
                  </a:cubicBezTo>
                  <a:cubicBezTo>
                    <a:pt x="403" y="1"/>
                    <a:pt x="390" y="0"/>
                    <a:pt x="37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41"/>
            <p:cNvSpPr/>
            <p:nvPr/>
          </p:nvSpPr>
          <p:spPr>
            <a:xfrm>
              <a:off x="4126400" y="3106750"/>
              <a:ext cx="16700" cy="6275"/>
            </a:xfrm>
            <a:custGeom>
              <a:avLst/>
              <a:gdLst/>
              <a:ahLst/>
              <a:cxnLst/>
              <a:rect l="l" t="t" r="r" b="b"/>
              <a:pathLst>
                <a:path w="668" h="251" extrusionOk="0">
                  <a:moveTo>
                    <a:pt x="429" y="1"/>
                  </a:moveTo>
                  <a:cubicBezTo>
                    <a:pt x="334" y="1"/>
                    <a:pt x="238" y="13"/>
                    <a:pt x="143" y="13"/>
                  </a:cubicBezTo>
                  <a:cubicBezTo>
                    <a:pt x="0" y="13"/>
                    <a:pt x="0" y="239"/>
                    <a:pt x="143" y="239"/>
                  </a:cubicBezTo>
                  <a:cubicBezTo>
                    <a:pt x="227" y="239"/>
                    <a:pt x="334" y="251"/>
                    <a:pt x="429" y="251"/>
                  </a:cubicBezTo>
                  <a:cubicBezTo>
                    <a:pt x="489" y="251"/>
                    <a:pt x="596" y="215"/>
                    <a:pt x="631" y="180"/>
                  </a:cubicBezTo>
                  <a:cubicBezTo>
                    <a:pt x="667" y="144"/>
                    <a:pt x="667" y="96"/>
                    <a:pt x="631" y="72"/>
                  </a:cubicBezTo>
                  <a:cubicBezTo>
                    <a:pt x="596" y="25"/>
                    <a:pt x="489" y="1"/>
                    <a:pt x="4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41"/>
            <p:cNvSpPr/>
            <p:nvPr/>
          </p:nvSpPr>
          <p:spPr>
            <a:xfrm>
              <a:off x="4169850" y="3099975"/>
              <a:ext cx="14900" cy="7275"/>
            </a:xfrm>
            <a:custGeom>
              <a:avLst/>
              <a:gdLst/>
              <a:ahLst/>
              <a:cxnLst/>
              <a:rect l="l" t="t" r="r" b="b"/>
              <a:pathLst>
                <a:path w="596" h="291" extrusionOk="0">
                  <a:moveTo>
                    <a:pt x="363" y="1"/>
                  </a:moveTo>
                  <a:cubicBezTo>
                    <a:pt x="259" y="1"/>
                    <a:pt x="148" y="35"/>
                    <a:pt x="72" y="70"/>
                  </a:cubicBezTo>
                  <a:cubicBezTo>
                    <a:pt x="13" y="105"/>
                    <a:pt x="1" y="177"/>
                    <a:pt x="24" y="236"/>
                  </a:cubicBezTo>
                  <a:cubicBezTo>
                    <a:pt x="49" y="277"/>
                    <a:pt x="91" y="290"/>
                    <a:pt x="134" y="290"/>
                  </a:cubicBezTo>
                  <a:cubicBezTo>
                    <a:pt x="153" y="290"/>
                    <a:pt x="173" y="288"/>
                    <a:pt x="191" y="284"/>
                  </a:cubicBezTo>
                  <a:cubicBezTo>
                    <a:pt x="310" y="224"/>
                    <a:pt x="477" y="284"/>
                    <a:pt x="560" y="177"/>
                  </a:cubicBezTo>
                  <a:cubicBezTo>
                    <a:pt x="596" y="141"/>
                    <a:pt x="596" y="105"/>
                    <a:pt x="560" y="70"/>
                  </a:cubicBezTo>
                  <a:cubicBezTo>
                    <a:pt x="510" y="19"/>
                    <a:pt x="438" y="1"/>
                    <a:pt x="36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41"/>
            <p:cNvSpPr/>
            <p:nvPr/>
          </p:nvSpPr>
          <p:spPr>
            <a:xfrm>
              <a:off x="4125900" y="3145475"/>
              <a:ext cx="34750" cy="6600"/>
            </a:xfrm>
            <a:custGeom>
              <a:avLst/>
              <a:gdLst/>
              <a:ahLst/>
              <a:cxnLst/>
              <a:rect l="l" t="t" r="r" b="b"/>
              <a:pathLst>
                <a:path w="1390" h="264" extrusionOk="0">
                  <a:moveTo>
                    <a:pt x="1051" y="1"/>
                  </a:moveTo>
                  <a:cubicBezTo>
                    <a:pt x="710" y="1"/>
                    <a:pt x="406" y="88"/>
                    <a:pt x="44" y="190"/>
                  </a:cubicBezTo>
                  <a:cubicBezTo>
                    <a:pt x="1" y="212"/>
                    <a:pt x="27" y="263"/>
                    <a:pt x="49" y="263"/>
                  </a:cubicBezTo>
                  <a:cubicBezTo>
                    <a:pt x="52" y="263"/>
                    <a:pt x="54" y="263"/>
                    <a:pt x="56" y="262"/>
                  </a:cubicBezTo>
                  <a:cubicBezTo>
                    <a:pt x="473" y="178"/>
                    <a:pt x="925" y="190"/>
                    <a:pt x="1354" y="95"/>
                  </a:cubicBezTo>
                  <a:cubicBezTo>
                    <a:pt x="1390" y="95"/>
                    <a:pt x="1390" y="35"/>
                    <a:pt x="1354" y="24"/>
                  </a:cubicBezTo>
                  <a:cubicBezTo>
                    <a:pt x="1249" y="8"/>
                    <a:pt x="1148" y="1"/>
                    <a:pt x="10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41"/>
            <p:cNvSpPr/>
            <p:nvPr/>
          </p:nvSpPr>
          <p:spPr>
            <a:xfrm>
              <a:off x="4154175" y="3159700"/>
              <a:ext cx="21875" cy="8425"/>
            </a:xfrm>
            <a:custGeom>
              <a:avLst/>
              <a:gdLst/>
              <a:ahLst/>
              <a:cxnLst/>
              <a:rect l="l" t="t" r="r" b="b"/>
              <a:pathLst>
                <a:path w="875" h="337" extrusionOk="0">
                  <a:moveTo>
                    <a:pt x="807" y="1"/>
                  </a:moveTo>
                  <a:cubicBezTo>
                    <a:pt x="803" y="1"/>
                    <a:pt x="799" y="1"/>
                    <a:pt x="794" y="2"/>
                  </a:cubicBezTo>
                  <a:cubicBezTo>
                    <a:pt x="556" y="62"/>
                    <a:pt x="318" y="133"/>
                    <a:pt x="92" y="193"/>
                  </a:cubicBezTo>
                  <a:cubicBezTo>
                    <a:pt x="1" y="216"/>
                    <a:pt x="30" y="336"/>
                    <a:pt x="126" y="336"/>
                  </a:cubicBezTo>
                  <a:cubicBezTo>
                    <a:pt x="130" y="336"/>
                    <a:pt x="135" y="336"/>
                    <a:pt x="140" y="336"/>
                  </a:cubicBezTo>
                  <a:cubicBezTo>
                    <a:pt x="390" y="276"/>
                    <a:pt x="628" y="240"/>
                    <a:pt x="830" y="98"/>
                  </a:cubicBezTo>
                  <a:cubicBezTo>
                    <a:pt x="874" y="65"/>
                    <a:pt x="857" y="1"/>
                    <a:pt x="8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41"/>
            <p:cNvSpPr/>
            <p:nvPr/>
          </p:nvSpPr>
          <p:spPr>
            <a:xfrm>
              <a:off x="4157650" y="3214225"/>
              <a:ext cx="31275" cy="4475"/>
            </a:xfrm>
            <a:custGeom>
              <a:avLst/>
              <a:gdLst/>
              <a:ahLst/>
              <a:cxnLst/>
              <a:rect l="l" t="t" r="r" b="b"/>
              <a:pathLst>
                <a:path w="1251" h="179" extrusionOk="0">
                  <a:moveTo>
                    <a:pt x="72" y="0"/>
                  </a:moveTo>
                  <a:cubicBezTo>
                    <a:pt x="1" y="0"/>
                    <a:pt x="1" y="119"/>
                    <a:pt x="72" y="131"/>
                  </a:cubicBezTo>
                  <a:cubicBezTo>
                    <a:pt x="358" y="140"/>
                    <a:pt x="644" y="178"/>
                    <a:pt x="940" y="178"/>
                  </a:cubicBezTo>
                  <a:cubicBezTo>
                    <a:pt x="1027" y="178"/>
                    <a:pt x="1114" y="175"/>
                    <a:pt x="1203" y="167"/>
                  </a:cubicBezTo>
                  <a:cubicBezTo>
                    <a:pt x="1251" y="167"/>
                    <a:pt x="1251" y="107"/>
                    <a:pt x="1203" y="83"/>
                  </a:cubicBezTo>
                  <a:cubicBezTo>
                    <a:pt x="834" y="48"/>
                    <a:pt x="453" y="0"/>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41"/>
            <p:cNvSpPr/>
            <p:nvPr/>
          </p:nvSpPr>
          <p:spPr>
            <a:xfrm>
              <a:off x="4198450" y="3239825"/>
              <a:ext cx="16075" cy="4825"/>
            </a:xfrm>
            <a:custGeom>
              <a:avLst/>
              <a:gdLst/>
              <a:ahLst/>
              <a:cxnLst/>
              <a:rect l="l" t="t" r="r" b="b"/>
              <a:pathLst>
                <a:path w="643" h="193" extrusionOk="0">
                  <a:moveTo>
                    <a:pt x="393" y="0"/>
                  </a:moveTo>
                  <a:cubicBezTo>
                    <a:pt x="297" y="0"/>
                    <a:pt x="214" y="36"/>
                    <a:pt x="119" y="36"/>
                  </a:cubicBezTo>
                  <a:cubicBezTo>
                    <a:pt x="7" y="36"/>
                    <a:pt x="0" y="193"/>
                    <a:pt x="88" y="193"/>
                  </a:cubicBezTo>
                  <a:cubicBezTo>
                    <a:pt x="94" y="193"/>
                    <a:pt x="100" y="192"/>
                    <a:pt x="107" y="191"/>
                  </a:cubicBezTo>
                  <a:cubicBezTo>
                    <a:pt x="190" y="191"/>
                    <a:pt x="262" y="179"/>
                    <a:pt x="357" y="167"/>
                  </a:cubicBezTo>
                  <a:cubicBezTo>
                    <a:pt x="440" y="143"/>
                    <a:pt x="524" y="107"/>
                    <a:pt x="607" y="83"/>
                  </a:cubicBezTo>
                  <a:cubicBezTo>
                    <a:pt x="643" y="71"/>
                    <a:pt x="643" y="36"/>
                    <a:pt x="607" y="36"/>
                  </a:cubicBezTo>
                  <a:cubicBezTo>
                    <a:pt x="535" y="12"/>
                    <a:pt x="464" y="0"/>
                    <a:pt x="3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41"/>
            <p:cNvSpPr/>
            <p:nvPr/>
          </p:nvSpPr>
          <p:spPr>
            <a:xfrm>
              <a:off x="4219575" y="3236825"/>
              <a:ext cx="69675" cy="13425"/>
            </a:xfrm>
            <a:custGeom>
              <a:avLst/>
              <a:gdLst/>
              <a:ahLst/>
              <a:cxnLst/>
              <a:rect l="l" t="t" r="r" b="b"/>
              <a:pathLst>
                <a:path w="2787" h="537" extrusionOk="0">
                  <a:moveTo>
                    <a:pt x="2738" y="1"/>
                  </a:moveTo>
                  <a:cubicBezTo>
                    <a:pt x="1881" y="156"/>
                    <a:pt x="1000" y="299"/>
                    <a:pt x="119" y="358"/>
                  </a:cubicBezTo>
                  <a:cubicBezTo>
                    <a:pt x="24" y="370"/>
                    <a:pt x="0" y="537"/>
                    <a:pt x="119" y="537"/>
                  </a:cubicBezTo>
                  <a:cubicBezTo>
                    <a:pt x="1012" y="465"/>
                    <a:pt x="1881" y="227"/>
                    <a:pt x="2762" y="49"/>
                  </a:cubicBezTo>
                  <a:cubicBezTo>
                    <a:pt x="2786" y="49"/>
                    <a:pt x="2774" y="1"/>
                    <a:pt x="27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41"/>
            <p:cNvSpPr/>
            <p:nvPr/>
          </p:nvSpPr>
          <p:spPr>
            <a:xfrm>
              <a:off x="4254950" y="3267575"/>
              <a:ext cx="16125" cy="5550"/>
            </a:xfrm>
            <a:custGeom>
              <a:avLst/>
              <a:gdLst/>
              <a:ahLst/>
              <a:cxnLst/>
              <a:rect l="l" t="t" r="r" b="b"/>
              <a:pathLst>
                <a:path w="645" h="222" extrusionOk="0">
                  <a:moveTo>
                    <a:pt x="85" y="1"/>
                  </a:moveTo>
                  <a:cubicBezTo>
                    <a:pt x="10" y="1"/>
                    <a:pt x="0" y="131"/>
                    <a:pt x="73" y="152"/>
                  </a:cubicBezTo>
                  <a:cubicBezTo>
                    <a:pt x="169" y="188"/>
                    <a:pt x="252" y="200"/>
                    <a:pt x="347" y="212"/>
                  </a:cubicBezTo>
                  <a:cubicBezTo>
                    <a:pt x="375" y="219"/>
                    <a:pt x="400" y="222"/>
                    <a:pt x="423" y="222"/>
                  </a:cubicBezTo>
                  <a:cubicBezTo>
                    <a:pt x="480" y="222"/>
                    <a:pt x="530" y="205"/>
                    <a:pt x="597" y="188"/>
                  </a:cubicBezTo>
                  <a:cubicBezTo>
                    <a:pt x="645" y="164"/>
                    <a:pt x="645" y="93"/>
                    <a:pt x="597" y="81"/>
                  </a:cubicBezTo>
                  <a:cubicBezTo>
                    <a:pt x="526" y="45"/>
                    <a:pt x="466" y="33"/>
                    <a:pt x="371" y="33"/>
                  </a:cubicBezTo>
                  <a:cubicBezTo>
                    <a:pt x="288" y="33"/>
                    <a:pt x="216" y="21"/>
                    <a:pt x="121" y="9"/>
                  </a:cubicBezTo>
                  <a:cubicBezTo>
                    <a:pt x="108" y="3"/>
                    <a:pt x="96" y="1"/>
                    <a:pt x="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41"/>
            <p:cNvSpPr/>
            <p:nvPr/>
          </p:nvSpPr>
          <p:spPr>
            <a:xfrm>
              <a:off x="4301425" y="3278500"/>
              <a:ext cx="900" cy="625"/>
            </a:xfrm>
            <a:custGeom>
              <a:avLst/>
              <a:gdLst/>
              <a:ahLst/>
              <a:cxnLst/>
              <a:rect l="l" t="t" r="r" b="b"/>
              <a:pathLst>
                <a:path w="36" h="25" extrusionOk="0">
                  <a:moveTo>
                    <a:pt x="24" y="1"/>
                  </a:moveTo>
                  <a:cubicBezTo>
                    <a:pt x="0" y="1"/>
                    <a:pt x="0" y="25"/>
                    <a:pt x="24" y="25"/>
                  </a:cubicBezTo>
                  <a:cubicBezTo>
                    <a:pt x="36" y="25"/>
                    <a:pt x="36" y="1"/>
                    <a:pt x="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41"/>
            <p:cNvSpPr/>
            <p:nvPr/>
          </p:nvSpPr>
          <p:spPr>
            <a:xfrm>
              <a:off x="4299875" y="3277700"/>
              <a:ext cx="11400" cy="5150"/>
            </a:xfrm>
            <a:custGeom>
              <a:avLst/>
              <a:gdLst/>
              <a:ahLst/>
              <a:cxnLst/>
              <a:rect l="l" t="t" r="r" b="b"/>
              <a:pathLst>
                <a:path w="456" h="206" extrusionOk="0">
                  <a:moveTo>
                    <a:pt x="73" y="0"/>
                  </a:moveTo>
                  <a:cubicBezTo>
                    <a:pt x="33" y="0"/>
                    <a:pt x="1" y="63"/>
                    <a:pt x="50" y="92"/>
                  </a:cubicBezTo>
                  <a:cubicBezTo>
                    <a:pt x="116" y="130"/>
                    <a:pt x="250" y="205"/>
                    <a:pt x="349" y="205"/>
                  </a:cubicBezTo>
                  <a:cubicBezTo>
                    <a:pt x="376" y="205"/>
                    <a:pt x="400" y="200"/>
                    <a:pt x="419" y="188"/>
                  </a:cubicBezTo>
                  <a:cubicBezTo>
                    <a:pt x="455" y="164"/>
                    <a:pt x="455" y="140"/>
                    <a:pt x="419" y="128"/>
                  </a:cubicBezTo>
                  <a:cubicBezTo>
                    <a:pt x="384" y="92"/>
                    <a:pt x="336" y="92"/>
                    <a:pt x="277" y="80"/>
                  </a:cubicBezTo>
                  <a:cubicBezTo>
                    <a:pt x="217" y="69"/>
                    <a:pt x="157" y="33"/>
                    <a:pt x="98" y="9"/>
                  </a:cubicBezTo>
                  <a:cubicBezTo>
                    <a:pt x="90" y="3"/>
                    <a:pt x="81" y="0"/>
                    <a:pt x="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41"/>
            <p:cNvSpPr/>
            <p:nvPr/>
          </p:nvSpPr>
          <p:spPr>
            <a:xfrm>
              <a:off x="4317800" y="3309775"/>
              <a:ext cx="10425" cy="2700"/>
            </a:xfrm>
            <a:custGeom>
              <a:avLst/>
              <a:gdLst/>
              <a:ahLst/>
              <a:cxnLst/>
              <a:rect l="l" t="t" r="r" b="b"/>
              <a:pathLst>
                <a:path w="417" h="108" extrusionOk="0">
                  <a:moveTo>
                    <a:pt x="60" y="0"/>
                  </a:moveTo>
                  <a:cubicBezTo>
                    <a:pt x="0" y="0"/>
                    <a:pt x="0" y="107"/>
                    <a:pt x="60" y="107"/>
                  </a:cubicBezTo>
                  <a:cubicBezTo>
                    <a:pt x="167" y="107"/>
                    <a:pt x="286" y="95"/>
                    <a:pt x="393" y="71"/>
                  </a:cubicBezTo>
                  <a:cubicBezTo>
                    <a:pt x="417" y="71"/>
                    <a:pt x="417" y="36"/>
                    <a:pt x="393" y="36"/>
                  </a:cubicBezTo>
                  <a:cubicBezTo>
                    <a:pt x="286" y="12"/>
                    <a:pt x="167" y="12"/>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41"/>
            <p:cNvSpPr/>
            <p:nvPr/>
          </p:nvSpPr>
          <p:spPr>
            <a:xfrm>
              <a:off x="4373750" y="3337950"/>
              <a:ext cx="31275" cy="2550"/>
            </a:xfrm>
            <a:custGeom>
              <a:avLst/>
              <a:gdLst/>
              <a:ahLst/>
              <a:cxnLst/>
              <a:rect l="l" t="t" r="r" b="b"/>
              <a:pathLst>
                <a:path w="1251" h="102" extrusionOk="0">
                  <a:moveTo>
                    <a:pt x="813" y="0"/>
                  </a:moveTo>
                  <a:cubicBezTo>
                    <a:pt x="548" y="0"/>
                    <a:pt x="278" y="16"/>
                    <a:pt x="24" y="16"/>
                  </a:cubicBezTo>
                  <a:cubicBezTo>
                    <a:pt x="0" y="40"/>
                    <a:pt x="0" y="76"/>
                    <a:pt x="24" y="76"/>
                  </a:cubicBezTo>
                  <a:cubicBezTo>
                    <a:pt x="286" y="76"/>
                    <a:pt x="559" y="102"/>
                    <a:pt x="821" y="102"/>
                  </a:cubicBezTo>
                  <a:cubicBezTo>
                    <a:pt x="952" y="102"/>
                    <a:pt x="1080" y="95"/>
                    <a:pt x="1203" y="76"/>
                  </a:cubicBezTo>
                  <a:cubicBezTo>
                    <a:pt x="1251" y="76"/>
                    <a:pt x="1251" y="16"/>
                    <a:pt x="1203" y="16"/>
                  </a:cubicBezTo>
                  <a:cubicBezTo>
                    <a:pt x="1076" y="4"/>
                    <a:pt x="945" y="0"/>
                    <a:pt x="8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41"/>
            <p:cNvSpPr/>
            <p:nvPr/>
          </p:nvSpPr>
          <p:spPr>
            <a:xfrm>
              <a:off x="4438350" y="3339225"/>
              <a:ext cx="900" cy="325"/>
            </a:xfrm>
            <a:custGeom>
              <a:avLst/>
              <a:gdLst/>
              <a:ahLst/>
              <a:cxnLst/>
              <a:rect l="l" t="t" r="r" b="b"/>
              <a:pathLst>
                <a:path w="36" h="13" extrusionOk="0">
                  <a:moveTo>
                    <a:pt x="24" y="1"/>
                  </a:moveTo>
                  <a:cubicBezTo>
                    <a:pt x="0" y="1"/>
                    <a:pt x="0" y="13"/>
                    <a:pt x="24" y="13"/>
                  </a:cubicBezTo>
                  <a:cubicBezTo>
                    <a:pt x="36" y="13"/>
                    <a:pt x="36" y="1"/>
                    <a:pt x="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41"/>
            <p:cNvSpPr/>
            <p:nvPr/>
          </p:nvSpPr>
          <p:spPr>
            <a:xfrm>
              <a:off x="4455600" y="3335350"/>
              <a:ext cx="12825" cy="5700"/>
            </a:xfrm>
            <a:custGeom>
              <a:avLst/>
              <a:gdLst/>
              <a:ahLst/>
              <a:cxnLst/>
              <a:rect l="l" t="t" r="r" b="b"/>
              <a:pathLst>
                <a:path w="513" h="228" extrusionOk="0">
                  <a:moveTo>
                    <a:pt x="453" y="1"/>
                  </a:moveTo>
                  <a:cubicBezTo>
                    <a:pt x="394" y="1"/>
                    <a:pt x="346" y="37"/>
                    <a:pt x="275" y="49"/>
                  </a:cubicBezTo>
                  <a:cubicBezTo>
                    <a:pt x="215" y="60"/>
                    <a:pt x="144" y="96"/>
                    <a:pt x="84" y="96"/>
                  </a:cubicBezTo>
                  <a:cubicBezTo>
                    <a:pt x="1" y="96"/>
                    <a:pt x="1" y="227"/>
                    <a:pt x="84" y="227"/>
                  </a:cubicBezTo>
                  <a:cubicBezTo>
                    <a:pt x="155" y="227"/>
                    <a:pt x="239" y="215"/>
                    <a:pt x="310" y="180"/>
                  </a:cubicBezTo>
                  <a:cubicBezTo>
                    <a:pt x="382" y="156"/>
                    <a:pt x="453" y="144"/>
                    <a:pt x="501" y="84"/>
                  </a:cubicBezTo>
                  <a:cubicBezTo>
                    <a:pt x="513" y="49"/>
                    <a:pt x="489" y="1"/>
                    <a:pt x="45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41"/>
            <p:cNvSpPr/>
            <p:nvPr/>
          </p:nvSpPr>
          <p:spPr>
            <a:xfrm>
              <a:off x="4457775" y="3328975"/>
              <a:ext cx="6300" cy="4075"/>
            </a:xfrm>
            <a:custGeom>
              <a:avLst/>
              <a:gdLst/>
              <a:ahLst/>
              <a:cxnLst/>
              <a:rect l="l" t="t" r="r" b="b"/>
              <a:pathLst>
                <a:path w="252" h="163" extrusionOk="0">
                  <a:moveTo>
                    <a:pt x="183" y="0"/>
                  </a:moveTo>
                  <a:cubicBezTo>
                    <a:pt x="176" y="0"/>
                    <a:pt x="170" y="2"/>
                    <a:pt x="164" y="6"/>
                  </a:cubicBezTo>
                  <a:cubicBezTo>
                    <a:pt x="116" y="54"/>
                    <a:pt x="92" y="77"/>
                    <a:pt x="33" y="113"/>
                  </a:cubicBezTo>
                  <a:cubicBezTo>
                    <a:pt x="1" y="124"/>
                    <a:pt x="26" y="163"/>
                    <a:pt x="48" y="163"/>
                  </a:cubicBezTo>
                  <a:cubicBezTo>
                    <a:pt x="51" y="163"/>
                    <a:pt x="54" y="162"/>
                    <a:pt x="57" y="161"/>
                  </a:cubicBezTo>
                  <a:cubicBezTo>
                    <a:pt x="116" y="125"/>
                    <a:pt x="164" y="101"/>
                    <a:pt x="211" y="54"/>
                  </a:cubicBezTo>
                  <a:cubicBezTo>
                    <a:pt x="251" y="44"/>
                    <a:pt x="216" y="0"/>
                    <a:pt x="18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41"/>
            <p:cNvSpPr/>
            <p:nvPr/>
          </p:nvSpPr>
          <p:spPr>
            <a:xfrm>
              <a:off x="4439525" y="3330900"/>
              <a:ext cx="11500" cy="3150"/>
            </a:xfrm>
            <a:custGeom>
              <a:avLst/>
              <a:gdLst/>
              <a:ahLst/>
              <a:cxnLst/>
              <a:rect l="l" t="t" r="r" b="b"/>
              <a:pathLst>
                <a:path w="460" h="126" extrusionOk="0">
                  <a:moveTo>
                    <a:pt x="25" y="0"/>
                  </a:moveTo>
                  <a:cubicBezTo>
                    <a:pt x="1" y="0"/>
                    <a:pt x="1" y="48"/>
                    <a:pt x="25" y="48"/>
                  </a:cubicBezTo>
                  <a:cubicBezTo>
                    <a:pt x="144" y="96"/>
                    <a:pt x="298" y="96"/>
                    <a:pt x="417" y="119"/>
                  </a:cubicBezTo>
                  <a:cubicBezTo>
                    <a:pt x="423" y="123"/>
                    <a:pt x="429" y="125"/>
                    <a:pt x="433" y="125"/>
                  </a:cubicBezTo>
                  <a:cubicBezTo>
                    <a:pt x="456" y="125"/>
                    <a:pt x="459" y="84"/>
                    <a:pt x="429" y="84"/>
                  </a:cubicBezTo>
                  <a:cubicBezTo>
                    <a:pt x="298" y="48"/>
                    <a:pt x="167" y="24"/>
                    <a:pt x="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41"/>
            <p:cNvSpPr/>
            <p:nvPr/>
          </p:nvSpPr>
          <p:spPr>
            <a:xfrm>
              <a:off x="4536275" y="3281475"/>
              <a:ext cx="32750" cy="1925"/>
            </a:xfrm>
            <a:custGeom>
              <a:avLst/>
              <a:gdLst/>
              <a:ahLst/>
              <a:cxnLst/>
              <a:rect l="l" t="t" r="r" b="b"/>
              <a:pathLst>
                <a:path w="1310" h="77" extrusionOk="0">
                  <a:moveTo>
                    <a:pt x="1310" y="1"/>
                  </a:moveTo>
                  <a:lnTo>
                    <a:pt x="1310" y="1"/>
                  </a:lnTo>
                  <a:cubicBezTo>
                    <a:pt x="1147" y="24"/>
                    <a:pt x="984" y="29"/>
                    <a:pt x="821" y="29"/>
                  </a:cubicBezTo>
                  <a:cubicBezTo>
                    <a:pt x="670" y="29"/>
                    <a:pt x="518" y="24"/>
                    <a:pt x="365" y="24"/>
                  </a:cubicBezTo>
                  <a:cubicBezTo>
                    <a:pt x="248" y="24"/>
                    <a:pt x="131" y="27"/>
                    <a:pt x="12" y="37"/>
                  </a:cubicBezTo>
                  <a:cubicBezTo>
                    <a:pt x="0" y="37"/>
                    <a:pt x="0" y="60"/>
                    <a:pt x="12" y="60"/>
                  </a:cubicBezTo>
                  <a:cubicBezTo>
                    <a:pt x="149" y="72"/>
                    <a:pt x="285" y="77"/>
                    <a:pt x="421" y="77"/>
                  </a:cubicBezTo>
                  <a:cubicBezTo>
                    <a:pt x="723" y="77"/>
                    <a:pt x="1022" y="50"/>
                    <a:pt x="13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41"/>
            <p:cNvSpPr/>
            <p:nvPr/>
          </p:nvSpPr>
          <p:spPr>
            <a:xfrm>
              <a:off x="4501450" y="3285950"/>
              <a:ext cx="4475" cy="1800"/>
            </a:xfrm>
            <a:custGeom>
              <a:avLst/>
              <a:gdLst/>
              <a:ahLst/>
              <a:cxnLst/>
              <a:rect l="l" t="t" r="r" b="b"/>
              <a:pathLst>
                <a:path w="179" h="72" extrusionOk="0">
                  <a:moveTo>
                    <a:pt x="131" y="1"/>
                  </a:moveTo>
                  <a:cubicBezTo>
                    <a:pt x="95" y="1"/>
                    <a:pt x="60" y="1"/>
                    <a:pt x="24" y="12"/>
                  </a:cubicBezTo>
                  <a:cubicBezTo>
                    <a:pt x="0" y="12"/>
                    <a:pt x="0" y="60"/>
                    <a:pt x="24" y="60"/>
                  </a:cubicBezTo>
                  <a:cubicBezTo>
                    <a:pt x="60" y="60"/>
                    <a:pt x="95" y="60"/>
                    <a:pt x="131" y="72"/>
                  </a:cubicBezTo>
                  <a:cubicBezTo>
                    <a:pt x="179" y="72"/>
                    <a:pt x="179" y="1"/>
                    <a:pt x="1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41"/>
            <p:cNvSpPr/>
            <p:nvPr/>
          </p:nvSpPr>
          <p:spPr>
            <a:xfrm>
              <a:off x="4563050" y="3265375"/>
              <a:ext cx="20175" cy="6100"/>
            </a:xfrm>
            <a:custGeom>
              <a:avLst/>
              <a:gdLst/>
              <a:ahLst/>
              <a:cxnLst/>
              <a:rect l="l" t="t" r="r" b="b"/>
              <a:pathLst>
                <a:path w="807" h="244" extrusionOk="0">
                  <a:moveTo>
                    <a:pt x="728" y="0"/>
                  </a:moveTo>
                  <a:cubicBezTo>
                    <a:pt x="724" y="0"/>
                    <a:pt x="719" y="1"/>
                    <a:pt x="715" y="2"/>
                  </a:cubicBezTo>
                  <a:cubicBezTo>
                    <a:pt x="596" y="50"/>
                    <a:pt x="477" y="97"/>
                    <a:pt x="358" y="109"/>
                  </a:cubicBezTo>
                  <a:cubicBezTo>
                    <a:pt x="251" y="121"/>
                    <a:pt x="144" y="145"/>
                    <a:pt x="48" y="169"/>
                  </a:cubicBezTo>
                  <a:cubicBezTo>
                    <a:pt x="1" y="181"/>
                    <a:pt x="13" y="240"/>
                    <a:pt x="60" y="240"/>
                  </a:cubicBezTo>
                  <a:cubicBezTo>
                    <a:pt x="82" y="242"/>
                    <a:pt x="104" y="243"/>
                    <a:pt x="126" y="243"/>
                  </a:cubicBezTo>
                  <a:cubicBezTo>
                    <a:pt x="336" y="243"/>
                    <a:pt x="569" y="148"/>
                    <a:pt x="763" y="62"/>
                  </a:cubicBezTo>
                  <a:cubicBezTo>
                    <a:pt x="806" y="51"/>
                    <a:pt x="771" y="0"/>
                    <a:pt x="72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41"/>
            <p:cNvSpPr/>
            <p:nvPr/>
          </p:nvSpPr>
          <p:spPr>
            <a:xfrm>
              <a:off x="4587175" y="3247525"/>
              <a:ext cx="17275" cy="3925"/>
            </a:xfrm>
            <a:custGeom>
              <a:avLst/>
              <a:gdLst/>
              <a:ahLst/>
              <a:cxnLst/>
              <a:rect l="l" t="t" r="r" b="b"/>
              <a:pathLst>
                <a:path w="691" h="157" extrusionOk="0">
                  <a:moveTo>
                    <a:pt x="455" y="1"/>
                  </a:moveTo>
                  <a:cubicBezTo>
                    <a:pt x="316" y="1"/>
                    <a:pt x="182" y="8"/>
                    <a:pt x="48" y="61"/>
                  </a:cubicBezTo>
                  <a:cubicBezTo>
                    <a:pt x="0" y="73"/>
                    <a:pt x="0" y="133"/>
                    <a:pt x="60" y="156"/>
                  </a:cubicBezTo>
                  <a:cubicBezTo>
                    <a:pt x="238" y="156"/>
                    <a:pt x="417" y="133"/>
                    <a:pt x="596" y="133"/>
                  </a:cubicBezTo>
                  <a:cubicBezTo>
                    <a:pt x="599" y="133"/>
                    <a:pt x="603" y="133"/>
                    <a:pt x="607" y="133"/>
                  </a:cubicBezTo>
                  <a:cubicBezTo>
                    <a:pt x="691" y="133"/>
                    <a:pt x="687" y="2"/>
                    <a:pt x="596" y="2"/>
                  </a:cubicBezTo>
                  <a:cubicBezTo>
                    <a:pt x="548" y="2"/>
                    <a:pt x="501" y="1"/>
                    <a:pt x="4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41"/>
            <p:cNvSpPr/>
            <p:nvPr/>
          </p:nvSpPr>
          <p:spPr>
            <a:xfrm>
              <a:off x="4613075" y="3224600"/>
              <a:ext cx="19950" cy="2150"/>
            </a:xfrm>
            <a:custGeom>
              <a:avLst/>
              <a:gdLst/>
              <a:ahLst/>
              <a:cxnLst/>
              <a:rect l="l" t="t" r="r" b="b"/>
              <a:pathLst>
                <a:path w="798" h="86" extrusionOk="0">
                  <a:moveTo>
                    <a:pt x="379" y="0"/>
                  </a:moveTo>
                  <a:cubicBezTo>
                    <a:pt x="257" y="0"/>
                    <a:pt x="135" y="11"/>
                    <a:pt x="24" y="49"/>
                  </a:cubicBezTo>
                  <a:cubicBezTo>
                    <a:pt x="0" y="49"/>
                    <a:pt x="12" y="85"/>
                    <a:pt x="24" y="85"/>
                  </a:cubicBezTo>
                  <a:cubicBezTo>
                    <a:pt x="274" y="85"/>
                    <a:pt x="536" y="49"/>
                    <a:pt x="786" y="49"/>
                  </a:cubicBezTo>
                  <a:cubicBezTo>
                    <a:pt x="798" y="26"/>
                    <a:pt x="798" y="14"/>
                    <a:pt x="786" y="14"/>
                  </a:cubicBezTo>
                  <a:cubicBezTo>
                    <a:pt x="659" y="14"/>
                    <a:pt x="518" y="0"/>
                    <a:pt x="37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41"/>
            <p:cNvSpPr/>
            <p:nvPr/>
          </p:nvSpPr>
          <p:spPr>
            <a:xfrm>
              <a:off x="4590300" y="3226350"/>
              <a:ext cx="8425" cy="4350"/>
            </a:xfrm>
            <a:custGeom>
              <a:avLst/>
              <a:gdLst/>
              <a:ahLst/>
              <a:cxnLst/>
              <a:rect l="l" t="t" r="r" b="b"/>
              <a:pathLst>
                <a:path w="337" h="174" extrusionOk="0">
                  <a:moveTo>
                    <a:pt x="305" y="1"/>
                  </a:moveTo>
                  <a:cubicBezTo>
                    <a:pt x="301" y="1"/>
                    <a:pt x="297" y="2"/>
                    <a:pt x="292" y="3"/>
                  </a:cubicBezTo>
                  <a:cubicBezTo>
                    <a:pt x="209" y="39"/>
                    <a:pt x="101" y="51"/>
                    <a:pt x="30" y="122"/>
                  </a:cubicBezTo>
                  <a:cubicBezTo>
                    <a:pt x="1" y="152"/>
                    <a:pt x="20" y="173"/>
                    <a:pt x="41" y="173"/>
                  </a:cubicBezTo>
                  <a:cubicBezTo>
                    <a:pt x="45" y="173"/>
                    <a:pt x="50" y="172"/>
                    <a:pt x="54" y="170"/>
                  </a:cubicBezTo>
                  <a:cubicBezTo>
                    <a:pt x="149" y="146"/>
                    <a:pt x="232" y="110"/>
                    <a:pt x="316" y="63"/>
                  </a:cubicBezTo>
                  <a:cubicBezTo>
                    <a:pt x="336" y="32"/>
                    <a:pt x="330" y="1"/>
                    <a:pt x="30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41"/>
            <p:cNvSpPr/>
            <p:nvPr/>
          </p:nvSpPr>
          <p:spPr>
            <a:xfrm>
              <a:off x="4572575" y="3233525"/>
              <a:ext cx="9175" cy="2150"/>
            </a:xfrm>
            <a:custGeom>
              <a:avLst/>
              <a:gdLst/>
              <a:ahLst/>
              <a:cxnLst/>
              <a:rect l="l" t="t" r="r" b="b"/>
              <a:pathLst>
                <a:path w="367" h="86" extrusionOk="0">
                  <a:moveTo>
                    <a:pt x="330" y="0"/>
                  </a:moveTo>
                  <a:cubicBezTo>
                    <a:pt x="327" y="0"/>
                    <a:pt x="325" y="1"/>
                    <a:pt x="322" y="2"/>
                  </a:cubicBezTo>
                  <a:cubicBezTo>
                    <a:pt x="227" y="26"/>
                    <a:pt x="144" y="38"/>
                    <a:pt x="37" y="38"/>
                  </a:cubicBezTo>
                  <a:cubicBezTo>
                    <a:pt x="1" y="38"/>
                    <a:pt x="1" y="85"/>
                    <a:pt x="37" y="85"/>
                  </a:cubicBezTo>
                  <a:cubicBezTo>
                    <a:pt x="144" y="85"/>
                    <a:pt x="227" y="85"/>
                    <a:pt x="334" y="62"/>
                  </a:cubicBezTo>
                  <a:cubicBezTo>
                    <a:pt x="366" y="40"/>
                    <a:pt x="351" y="0"/>
                    <a:pt x="33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41"/>
            <p:cNvSpPr/>
            <p:nvPr/>
          </p:nvSpPr>
          <p:spPr>
            <a:xfrm>
              <a:off x="4655925" y="3188525"/>
              <a:ext cx="24575" cy="4150"/>
            </a:xfrm>
            <a:custGeom>
              <a:avLst/>
              <a:gdLst/>
              <a:ahLst/>
              <a:cxnLst/>
              <a:rect l="l" t="t" r="r" b="b"/>
              <a:pathLst>
                <a:path w="983" h="166" extrusionOk="0">
                  <a:moveTo>
                    <a:pt x="944" y="0"/>
                  </a:moveTo>
                  <a:cubicBezTo>
                    <a:pt x="939" y="0"/>
                    <a:pt x="935" y="2"/>
                    <a:pt x="929" y="4"/>
                  </a:cubicBezTo>
                  <a:cubicBezTo>
                    <a:pt x="834" y="12"/>
                    <a:pt x="736" y="12"/>
                    <a:pt x="637" y="12"/>
                  </a:cubicBezTo>
                  <a:lnTo>
                    <a:pt x="637" y="12"/>
                  </a:lnTo>
                  <a:cubicBezTo>
                    <a:pt x="440" y="12"/>
                    <a:pt x="239" y="12"/>
                    <a:pt x="48" y="76"/>
                  </a:cubicBezTo>
                  <a:cubicBezTo>
                    <a:pt x="1" y="88"/>
                    <a:pt x="1" y="159"/>
                    <a:pt x="60" y="159"/>
                  </a:cubicBezTo>
                  <a:cubicBezTo>
                    <a:pt x="113" y="163"/>
                    <a:pt x="166" y="165"/>
                    <a:pt x="219" y="165"/>
                  </a:cubicBezTo>
                  <a:cubicBezTo>
                    <a:pt x="458" y="165"/>
                    <a:pt x="706" y="126"/>
                    <a:pt x="929" y="88"/>
                  </a:cubicBezTo>
                  <a:cubicBezTo>
                    <a:pt x="982" y="77"/>
                    <a:pt x="979" y="0"/>
                    <a:pt x="94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41"/>
            <p:cNvSpPr/>
            <p:nvPr/>
          </p:nvSpPr>
          <p:spPr>
            <a:xfrm>
              <a:off x="4656525" y="3186475"/>
              <a:ext cx="625" cy="675"/>
            </a:xfrm>
            <a:custGeom>
              <a:avLst/>
              <a:gdLst/>
              <a:ahLst/>
              <a:cxnLst/>
              <a:rect l="l" t="t" r="r" b="b"/>
              <a:pathLst>
                <a:path w="25" h="27" extrusionOk="0">
                  <a:moveTo>
                    <a:pt x="8" y="0"/>
                  </a:moveTo>
                  <a:cubicBezTo>
                    <a:pt x="1" y="0"/>
                    <a:pt x="2" y="27"/>
                    <a:pt x="12" y="27"/>
                  </a:cubicBezTo>
                  <a:cubicBezTo>
                    <a:pt x="24" y="27"/>
                    <a:pt x="24" y="3"/>
                    <a:pt x="12" y="3"/>
                  </a:cubicBezTo>
                  <a:cubicBezTo>
                    <a:pt x="11" y="1"/>
                    <a:pt x="9" y="0"/>
                    <a:pt x="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41"/>
            <p:cNvSpPr/>
            <p:nvPr/>
          </p:nvSpPr>
          <p:spPr>
            <a:xfrm>
              <a:off x="4721125" y="3128125"/>
              <a:ext cx="32750" cy="7400"/>
            </a:xfrm>
            <a:custGeom>
              <a:avLst/>
              <a:gdLst/>
              <a:ahLst/>
              <a:cxnLst/>
              <a:rect l="l" t="t" r="r" b="b"/>
              <a:pathLst>
                <a:path w="1310" h="296" extrusionOk="0">
                  <a:moveTo>
                    <a:pt x="1157" y="0"/>
                  </a:moveTo>
                  <a:cubicBezTo>
                    <a:pt x="1016" y="0"/>
                    <a:pt x="885" y="21"/>
                    <a:pt x="738" y="51"/>
                  </a:cubicBezTo>
                  <a:cubicBezTo>
                    <a:pt x="512" y="75"/>
                    <a:pt x="274" y="87"/>
                    <a:pt x="60" y="170"/>
                  </a:cubicBezTo>
                  <a:cubicBezTo>
                    <a:pt x="24" y="182"/>
                    <a:pt x="0" y="277"/>
                    <a:pt x="60" y="289"/>
                  </a:cubicBezTo>
                  <a:cubicBezTo>
                    <a:pt x="100" y="293"/>
                    <a:pt x="140" y="295"/>
                    <a:pt x="181" y="295"/>
                  </a:cubicBezTo>
                  <a:cubicBezTo>
                    <a:pt x="358" y="295"/>
                    <a:pt x="540" y="258"/>
                    <a:pt x="714" y="229"/>
                  </a:cubicBezTo>
                  <a:cubicBezTo>
                    <a:pt x="917" y="194"/>
                    <a:pt x="1107" y="170"/>
                    <a:pt x="1286" y="87"/>
                  </a:cubicBezTo>
                  <a:cubicBezTo>
                    <a:pt x="1310" y="63"/>
                    <a:pt x="1298" y="15"/>
                    <a:pt x="1250" y="3"/>
                  </a:cubicBezTo>
                  <a:cubicBezTo>
                    <a:pt x="1219" y="1"/>
                    <a:pt x="1188" y="0"/>
                    <a:pt x="11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41"/>
            <p:cNvSpPr/>
            <p:nvPr/>
          </p:nvSpPr>
          <p:spPr>
            <a:xfrm>
              <a:off x="4765750" y="3105575"/>
              <a:ext cx="18500" cy="2875"/>
            </a:xfrm>
            <a:custGeom>
              <a:avLst/>
              <a:gdLst/>
              <a:ahLst/>
              <a:cxnLst/>
              <a:rect l="l" t="t" r="r" b="b"/>
              <a:pathLst>
                <a:path w="740" h="115" extrusionOk="0">
                  <a:moveTo>
                    <a:pt x="49" y="0"/>
                  </a:moveTo>
                  <a:cubicBezTo>
                    <a:pt x="1" y="0"/>
                    <a:pt x="1" y="60"/>
                    <a:pt x="37" y="60"/>
                  </a:cubicBezTo>
                  <a:cubicBezTo>
                    <a:pt x="151" y="100"/>
                    <a:pt x="273" y="114"/>
                    <a:pt x="399" y="114"/>
                  </a:cubicBezTo>
                  <a:cubicBezTo>
                    <a:pt x="495" y="114"/>
                    <a:pt x="593" y="106"/>
                    <a:pt x="692" y="96"/>
                  </a:cubicBezTo>
                  <a:cubicBezTo>
                    <a:pt x="739" y="84"/>
                    <a:pt x="739" y="24"/>
                    <a:pt x="692" y="24"/>
                  </a:cubicBezTo>
                  <a:cubicBezTo>
                    <a:pt x="465" y="12"/>
                    <a:pt x="251" y="0"/>
                    <a:pt x="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41"/>
            <p:cNvSpPr/>
            <p:nvPr/>
          </p:nvSpPr>
          <p:spPr>
            <a:xfrm>
              <a:off x="4716650" y="3106900"/>
              <a:ext cx="35750" cy="3900"/>
            </a:xfrm>
            <a:custGeom>
              <a:avLst/>
              <a:gdLst/>
              <a:ahLst/>
              <a:cxnLst/>
              <a:rect l="l" t="t" r="r" b="b"/>
              <a:pathLst>
                <a:path w="1430" h="156" extrusionOk="0">
                  <a:moveTo>
                    <a:pt x="567" y="1"/>
                  </a:moveTo>
                  <a:cubicBezTo>
                    <a:pt x="399" y="1"/>
                    <a:pt x="229" y="8"/>
                    <a:pt x="60" y="31"/>
                  </a:cubicBezTo>
                  <a:cubicBezTo>
                    <a:pt x="0" y="31"/>
                    <a:pt x="0" y="114"/>
                    <a:pt x="60" y="126"/>
                  </a:cubicBezTo>
                  <a:cubicBezTo>
                    <a:pt x="220" y="149"/>
                    <a:pt x="386" y="156"/>
                    <a:pt x="553" y="156"/>
                  </a:cubicBezTo>
                  <a:cubicBezTo>
                    <a:pt x="821" y="156"/>
                    <a:pt x="1094" y="138"/>
                    <a:pt x="1358" y="138"/>
                  </a:cubicBezTo>
                  <a:cubicBezTo>
                    <a:pt x="1429" y="138"/>
                    <a:pt x="1429" y="19"/>
                    <a:pt x="1358" y="19"/>
                  </a:cubicBezTo>
                  <a:cubicBezTo>
                    <a:pt x="1101" y="19"/>
                    <a:pt x="836" y="1"/>
                    <a:pt x="5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41"/>
            <p:cNvSpPr/>
            <p:nvPr/>
          </p:nvSpPr>
          <p:spPr>
            <a:xfrm>
              <a:off x="4768450" y="3080825"/>
              <a:ext cx="13300" cy="3550"/>
            </a:xfrm>
            <a:custGeom>
              <a:avLst/>
              <a:gdLst/>
              <a:ahLst/>
              <a:cxnLst/>
              <a:rect l="l" t="t" r="r" b="b"/>
              <a:pathLst>
                <a:path w="532" h="142" extrusionOk="0">
                  <a:moveTo>
                    <a:pt x="477" y="1"/>
                  </a:moveTo>
                  <a:cubicBezTo>
                    <a:pt x="473" y="1"/>
                    <a:pt x="469" y="1"/>
                    <a:pt x="464" y="2"/>
                  </a:cubicBezTo>
                  <a:cubicBezTo>
                    <a:pt x="310" y="38"/>
                    <a:pt x="179" y="2"/>
                    <a:pt x="36" y="50"/>
                  </a:cubicBezTo>
                  <a:cubicBezTo>
                    <a:pt x="0" y="62"/>
                    <a:pt x="0" y="109"/>
                    <a:pt x="36" y="121"/>
                  </a:cubicBezTo>
                  <a:cubicBezTo>
                    <a:pt x="92" y="135"/>
                    <a:pt x="152" y="142"/>
                    <a:pt x="212" y="142"/>
                  </a:cubicBezTo>
                  <a:cubicBezTo>
                    <a:pt x="305" y="142"/>
                    <a:pt x="397" y="126"/>
                    <a:pt x="476" y="97"/>
                  </a:cubicBezTo>
                  <a:cubicBezTo>
                    <a:pt x="531" y="64"/>
                    <a:pt x="525" y="1"/>
                    <a:pt x="4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41"/>
            <p:cNvSpPr/>
            <p:nvPr/>
          </p:nvSpPr>
          <p:spPr>
            <a:xfrm>
              <a:off x="4750875" y="3053175"/>
              <a:ext cx="8925" cy="5100"/>
            </a:xfrm>
            <a:custGeom>
              <a:avLst/>
              <a:gdLst/>
              <a:ahLst/>
              <a:cxnLst/>
              <a:rect l="l" t="t" r="r" b="b"/>
              <a:pathLst>
                <a:path w="357" h="204" extrusionOk="0">
                  <a:moveTo>
                    <a:pt x="346" y="1"/>
                  </a:moveTo>
                  <a:cubicBezTo>
                    <a:pt x="350" y="5"/>
                    <a:pt x="353" y="6"/>
                    <a:pt x="354" y="6"/>
                  </a:cubicBezTo>
                  <a:cubicBezTo>
                    <a:pt x="357" y="6"/>
                    <a:pt x="354" y="1"/>
                    <a:pt x="346" y="1"/>
                  </a:cubicBezTo>
                  <a:close/>
                  <a:moveTo>
                    <a:pt x="346" y="1"/>
                  </a:moveTo>
                  <a:lnTo>
                    <a:pt x="346" y="1"/>
                  </a:lnTo>
                  <a:cubicBezTo>
                    <a:pt x="239" y="60"/>
                    <a:pt x="144" y="132"/>
                    <a:pt x="24" y="179"/>
                  </a:cubicBezTo>
                  <a:cubicBezTo>
                    <a:pt x="1" y="179"/>
                    <a:pt x="1" y="203"/>
                    <a:pt x="24" y="203"/>
                  </a:cubicBezTo>
                  <a:cubicBezTo>
                    <a:pt x="155" y="156"/>
                    <a:pt x="251" y="84"/>
                    <a:pt x="34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41"/>
            <p:cNvSpPr/>
            <p:nvPr/>
          </p:nvSpPr>
          <p:spPr>
            <a:xfrm>
              <a:off x="4751775" y="3015000"/>
              <a:ext cx="17725" cy="6725"/>
            </a:xfrm>
            <a:custGeom>
              <a:avLst/>
              <a:gdLst/>
              <a:ahLst/>
              <a:cxnLst/>
              <a:rect l="l" t="t" r="r" b="b"/>
              <a:pathLst>
                <a:path w="709" h="269" extrusionOk="0">
                  <a:moveTo>
                    <a:pt x="612" y="1"/>
                  </a:moveTo>
                  <a:cubicBezTo>
                    <a:pt x="606" y="1"/>
                    <a:pt x="601" y="2"/>
                    <a:pt x="596" y="4"/>
                  </a:cubicBezTo>
                  <a:cubicBezTo>
                    <a:pt x="489" y="40"/>
                    <a:pt x="381" y="63"/>
                    <a:pt x="286" y="75"/>
                  </a:cubicBezTo>
                  <a:cubicBezTo>
                    <a:pt x="191" y="99"/>
                    <a:pt x="119" y="75"/>
                    <a:pt x="48" y="123"/>
                  </a:cubicBezTo>
                  <a:cubicBezTo>
                    <a:pt x="0" y="147"/>
                    <a:pt x="0" y="206"/>
                    <a:pt x="48" y="230"/>
                  </a:cubicBezTo>
                  <a:cubicBezTo>
                    <a:pt x="94" y="258"/>
                    <a:pt x="145" y="269"/>
                    <a:pt x="199" y="269"/>
                  </a:cubicBezTo>
                  <a:cubicBezTo>
                    <a:pt x="354" y="269"/>
                    <a:pt x="528" y="176"/>
                    <a:pt x="643" y="123"/>
                  </a:cubicBezTo>
                  <a:cubicBezTo>
                    <a:pt x="708" y="101"/>
                    <a:pt x="665" y="1"/>
                    <a:pt x="6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41"/>
            <p:cNvSpPr/>
            <p:nvPr/>
          </p:nvSpPr>
          <p:spPr>
            <a:xfrm>
              <a:off x="4738975" y="2961500"/>
              <a:ext cx="21450" cy="6000"/>
            </a:xfrm>
            <a:custGeom>
              <a:avLst/>
              <a:gdLst/>
              <a:ahLst/>
              <a:cxnLst/>
              <a:rect l="l" t="t" r="r" b="b"/>
              <a:pathLst>
                <a:path w="858" h="240" extrusionOk="0">
                  <a:moveTo>
                    <a:pt x="798" y="1"/>
                  </a:moveTo>
                  <a:cubicBezTo>
                    <a:pt x="536" y="1"/>
                    <a:pt x="274" y="96"/>
                    <a:pt x="36" y="167"/>
                  </a:cubicBezTo>
                  <a:cubicBezTo>
                    <a:pt x="0" y="179"/>
                    <a:pt x="0" y="227"/>
                    <a:pt x="36" y="227"/>
                  </a:cubicBezTo>
                  <a:cubicBezTo>
                    <a:pt x="72" y="235"/>
                    <a:pt x="108" y="239"/>
                    <a:pt x="143" y="239"/>
                  </a:cubicBezTo>
                  <a:cubicBezTo>
                    <a:pt x="358" y="239"/>
                    <a:pt x="574" y="108"/>
                    <a:pt x="798" y="108"/>
                  </a:cubicBezTo>
                  <a:cubicBezTo>
                    <a:pt x="858" y="108"/>
                    <a:pt x="858" y="1"/>
                    <a:pt x="7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41"/>
            <p:cNvSpPr/>
            <p:nvPr/>
          </p:nvSpPr>
          <p:spPr>
            <a:xfrm>
              <a:off x="4718725" y="2961675"/>
              <a:ext cx="6275" cy="4625"/>
            </a:xfrm>
            <a:custGeom>
              <a:avLst/>
              <a:gdLst/>
              <a:ahLst/>
              <a:cxnLst/>
              <a:rect l="l" t="t" r="r" b="b"/>
              <a:pathLst>
                <a:path w="251" h="185" extrusionOk="0">
                  <a:moveTo>
                    <a:pt x="144" y="1"/>
                  </a:moveTo>
                  <a:cubicBezTo>
                    <a:pt x="103" y="1"/>
                    <a:pt x="65" y="25"/>
                    <a:pt x="48" y="65"/>
                  </a:cubicBezTo>
                  <a:cubicBezTo>
                    <a:pt x="37" y="101"/>
                    <a:pt x="25" y="113"/>
                    <a:pt x="13" y="149"/>
                  </a:cubicBezTo>
                  <a:cubicBezTo>
                    <a:pt x="1" y="172"/>
                    <a:pt x="13" y="184"/>
                    <a:pt x="37" y="184"/>
                  </a:cubicBezTo>
                  <a:cubicBezTo>
                    <a:pt x="60" y="178"/>
                    <a:pt x="84" y="178"/>
                    <a:pt x="105" y="178"/>
                  </a:cubicBezTo>
                  <a:cubicBezTo>
                    <a:pt x="126" y="178"/>
                    <a:pt x="144" y="178"/>
                    <a:pt x="156" y="172"/>
                  </a:cubicBezTo>
                  <a:cubicBezTo>
                    <a:pt x="215" y="160"/>
                    <a:pt x="251" y="65"/>
                    <a:pt x="203" y="18"/>
                  </a:cubicBezTo>
                  <a:cubicBezTo>
                    <a:pt x="184" y="6"/>
                    <a:pt x="164" y="1"/>
                    <a:pt x="1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41"/>
            <p:cNvSpPr/>
            <p:nvPr/>
          </p:nvSpPr>
          <p:spPr>
            <a:xfrm>
              <a:off x="4730050" y="2944250"/>
              <a:ext cx="23225" cy="2150"/>
            </a:xfrm>
            <a:custGeom>
              <a:avLst/>
              <a:gdLst/>
              <a:ahLst/>
              <a:cxnLst/>
              <a:rect l="l" t="t" r="r" b="b"/>
              <a:pathLst>
                <a:path w="929" h="86" extrusionOk="0">
                  <a:moveTo>
                    <a:pt x="893" y="0"/>
                  </a:moveTo>
                  <a:cubicBezTo>
                    <a:pt x="607" y="0"/>
                    <a:pt x="310" y="24"/>
                    <a:pt x="36" y="36"/>
                  </a:cubicBezTo>
                  <a:cubicBezTo>
                    <a:pt x="0" y="36"/>
                    <a:pt x="0" y="84"/>
                    <a:pt x="36" y="84"/>
                  </a:cubicBezTo>
                  <a:cubicBezTo>
                    <a:pt x="68" y="85"/>
                    <a:pt x="100" y="85"/>
                    <a:pt x="132" y="85"/>
                  </a:cubicBezTo>
                  <a:cubicBezTo>
                    <a:pt x="388" y="85"/>
                    <a:pt x="650" y="48"/>
                    <a:pt x="893" y="48"/>
                  </a:cubicBezTo>
                  <a:cubicBezTo>
                    <a:pt x="929" y="48"/>
                    <a:pt x="929" y="0"/>
                    <a:pt x="8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41"/>
            <p:cNvSpPr/>
            <p:nvPr/>
          </p:nvSpPr>
          <p:spPr>
            <a:xfrm>
              <a:off x="4714275" y="2884000"/>
              <a:ext cx="21150" cy="4225"/>
            </a:xfrm>
            <a:custGeom>
              <a:avLst/>
              <a:gdLst/>
              <a:ahLst/>
              <a:cxnLst/>
              <a:rect l="l" t="t" r="r" b="b"/>
              <a:pathLst>
                <a:path w="846" h="169" extrusionOk="0">
                  <a:moveTo>
                    <a:pt x="427" y="0"/>
                  </a:moveTo>
                  <a:cubicBezTo>
                    <a:pt x="295" y="0"/>
                    <a:pt x="162" y="8"/>
                    <a:pt x="36" y="41"/>
                  </a:cubicBezTo>
                  <a:cubicBezTo>
                    <a:pt x="0" y="53"/>
                    <a:pt x="0" y="112"/>
                    <a:pt x="36" y="124"/>
                  </a:cubicBezTo>
                  <a:cubicBezTo>
                    <a:pt x="143" y="160"/>
                    <a:pt x="262" y="169"/>
                    <a:pt x="383" y="169"/>
                  </a:cubicBezTo>
                  <a:cubicBezTo>
                    <a:pt x="503" y="169"/>
                    <a:pt x="625" y="160"/>
                    <a:pt x="738" y="160"/>
                  </a:cubicBezTo>
                  <a:cubicBezTo>
                    <a:pt x="842" y="160"/>
                    <a:pt x="845" y="5"/>
                    <a:pt x="749" y="5"/>
                  </a:cubicBezTo>
                  <a:cubicBezTo>
                    <a:pt x="746" y="5"/>
                    <a:pt x="742" y="5"/>
                    <a:pt x="738" y="5"/>
                  </a:cubicBezTo>
                  <a:cubicBezTo>
                    <a:pt x="638" y="5"/>
                    <a:pt x="533" y="0"/>
                    <a:pt x="4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41"/>
            <p:cNvSpPr/>
            <p:nvPr/>
          </p:nvSpPr>
          <p:spPr>
            <a:xfrm>
              <a:off x="4683300" y="2882025"/>
              <a:ext cx="17000" cy="3600"/>
            </a:xfrm>
            <a:custGeom>
              <a:avLst/>
              <a:gdLst/>
              <a:ahLst/>
              <a:cxnLst/>
              <a:rect l="l" t="t" r="r" b="b"/>
              <a:pathLst>
                <a:path w="680" h="144" extrusionOk="0">
                  <a:moveTo>
                    <a:pt x="656" y="1"/>
                  </a:moveTo>
                  <a:cubicBezTo>
                    <a:pt x="441" y="60"/>
                    <a:pt x="215" y="25"/>
                    <a:pt x="13" y="96"/>
                  </a:cubicBezTo>
                  <a:cubicBezTo>
                    <a:pt x="1" y="96"/>
                    <a:pt x="1" y="144"/>
                    <a:pt x="13" y="144"/>
                  </a:cubicBezTo>
                  <a:cubicBezTo>
                    <a:pt x="239" y="144"/>
                    <a:pt x="465" y="108"/>
                    <a:pt x="668" y="25"/>
                  </a:cubicBezTo>
                  <a:cubicBezTo>
                    <a:pt x="680" y="25"/>
                    <a:pt x="668" y="1"/>
                    <a:pt x="65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41"/>
            <p:cNvSpPr/>
            <p:nvPr/>
          </p:nvSpPr>
          <p:spPr>
            <a:xfrm>
              <a:off x="4659800" y="2849375"/>
              <a:ext cx="11950" cy="8575"/>
            </a:xfrm>
            <a:custGeom>
              <a:avLst/>
              <a:gdLst/>
              <a:ahLst/>
              <a:cxnLst/>
              <a:rect l="l" t="t" r="r" b="b"/>
              <a:pathLst>
                <a:path w="478" h="343" extrusionOk="0">
                  <a:moveTo>
                    <a:pt x="338" y="0"/>
                  </a:moveTo>
                  <a:cubicBezTo>
                    <a:pt x="298" y="0"/>
                    <a:pt x="256" y="24"/>
                    <a:pt x="238" y="80"/>
                  </a:cubicBezTo>
                  <a:cubicBezTo>
                    <a:pt x="215" y="176"/>
                    <a:pt x="119" y="247"/>
                    <a:pt x="24" y="283"/>
                  </a:cubicBezTo>
                  <a:cubicBezTo>
                    <a:pt x="0" y="307"/>
                    <a:pt x="12" y="342"/>
                    <a:pt x="48" y="342"/>
                  </a:cubicBezTo>
                  <a:cubicBezTo>
                    <a:pt x="203" y="342"/>
                    <a:pt x="346" y="307"/>
                    <a:pt x="417" y="152"/>
                  </a:cubicBezTo>
                  <a:cubicBezTo>
                    <a:pt x="477" y="69"/>
                    <a:pt x="409" y="0"/>
                    <a:pt x="33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41"/>
            <p:cNvSpPr/>
            <p:nvPr/>
          </p:nvSpPr>
          <p:spPr>
            <a:xfrm>
              <a:off x="4625275" y="2846900"/>
              <a:ext cx="8575" cy="4850"/>
            </a:xfrm>
            <a:custGeom>
              <a:avLst/>
              <a:gdLst/>
              <a:ahLst/>
              <a:cxnLst/>
              <a:rect l="l" t="t" r="r" b="b"/>
              <a:pathLst>
                <a:path w="343" h="194" extrusionOk="0">
                  <a:moveTo>
                    <a:pt x="224" y="0"/>
                  </a:moveTo>
                  <a:cubicBezTo>
                    <a:pt x="221" y="0"/>
                    <a:pt x="218" y="1"/>
                    <a:pt x="215" y="1"/>
                  </a:cubicBezTo>
                  <a:cubicBezTo>
                    <a:pt x="179" y="1"/>
                    <a:pt x="131" y="1"/>
                    <a:pt x="107" y="13"/>
                  </a:cubicBezTo>
                  <a:cubicBezTo>
                    <a:pt x="72" y="37"/>
                    <a:pt x="60" y="48"/>
                    <a:pt x="24" y="60"/>
                  </a:cubicBezTo>
                  <a:cubicBezTo>
                    <a:pt x="0" y="72"/>
                    <a:pt x="0" y="120"/>
                    <a:pt x="24" y="132"/>
                  </a:cubicBezTo>
                  <a:cubicBezTo>
                    <a:pt x="60" y="156"/>
                    <a:pt x="72" y="168"/>
                    <a:pt x="107" y="179"/>
                  </a:cubicBezTo>
                  <a:cubicBezTo>
                    <a:pt x="143" y="191"/>
                    <a:pt x="191" y="191"/>
                    <a:pt x="215" y="191"/>
                  </a:cubicBezTo>
                  <a:cubicBezTo>
                    <a:pt x="221" y="193"/>
                    <a:pt x="227" y="193"/>
                    <a:pt x="233" y="193"/>
                  </a:cubicBezTo>
                  <a:cubicBezTo>
                    <a:pt x="342" y="193"/>
                    <a:pt x="339" y="0"/>
                    <a:pt x="2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41"/>
            <p:cNvSpPr/>
            <p:nvPr/>
          </p:nvSpPr>
          <p:spPr>
            <a:xfrm>
              <a:off x="4604725" y="2823500"/>
              <a:ext cx="19075" cy="3200"/>
            </a:xfrm>
            <a:custGeom>
              <a:avLst/>
              <a:gdLst/>
              <a:ahLst/>
              <a:cxnLst/>
              <a:rect l="l" t="t" r="r" b="b"/>
              <a:pathLst>
                <a:path w="763" h="128" extrusionOk="0">
                  <a:moveTo>
                    <a:pt x="343" y="1"/>
                  </a:moveTo>
                  <a:cubicBezTo>
                    <a:pt x="238" y="1"/>
                    <a:pt x="136" y="10"/>
                    <a:pt x="36" y="32"/>
                  </a:cubicBezTo>
                  <a:cubicBezTo>
                    <a:pt x="1" y="32"/>
                    <a:pt x="1" y="91"/>
                    <a:pt x="36" y="103"/>
                  </a:cubicBezTo>
                  <a:cubicBezTo>
                    <a:pt x="126" y="121"/>
                    <a:pt x="213" y="127"/>
                    <a:pt x="298" y="127"/>
                  </a:cubicBezTo>
                  <a:cubicBezTo>
                    <a:pt x="438" y="127"/>
                    <a:pt x="574" y="111"/>
                    <a:pt x="715" y="103"/>
                  </a:cubicBezTo>
                  <a:cubicBezTo>
                    <a:pt x="763" y="91"/>
                    <a:pt x="763" y="32"/>
                    <a:pt x="715" y="32"/>
                  </a:cubicBezTo>
                  <a:cubicBezTo>
                    <a:pt x="588" y="13"/>
                    <a:pt x="464" y="1"/>
                    <a:pt x="34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41"/>
            <p:cNvSpPr/>
            <p:nvPr/>
          </p:nvSpPr>
          <p:spPr>
            <a:xfrm>
              <a:off x="4588650" y="2821550"/>
              <a:ext cx="15575" cy="6025"/>
            </a:xfrm>
            <a:custGeom>
              <a:avLst/>
              <a:gdLst/>
              <a:ahLst/>
              <a:cxnLst/>
              <a:rect l="l" t="t" r="r" b="b"/>
              <a:pathLst>
                <a:path w="623" h="241" extrusionOk="0">
                  <a:moveTo>
                    <a:pt x="464" y="1"/>
                  </a:moveTo>
                  <a:cubicBezTo>
                    <a:pt x="449" y="1"/>
                    <a:pt x="434" y="5"/>
                    <a:pt x="417" y="15"/>
                  </a:cubicBezTo>
                  <a:cubicBezTo>
                    <a:pt x="298" y="98"/>
                    <a:pt x="167" y="110"/>
                    <a:pt x="36" y="146"/>
                  </a:cubicBezTo>
                  <a:cubicBezTo>
                    <a:pt x="1" y="146"/>
                    <a:pt x="1" y="193"/>
                    <a:pt x="36" y="205"/>
                  </a:cubicBezTo>
                  <a:cubicBezTo>
                    <a:pt x="108" y="229"/>
                    <a:pt x="185" y="241"/>
                    <a:pt x="263" y="241"/>
                  </a:cubicBezTo>
                  <a:cubicBezTo>
                    <a:pt x="340" y="241"/>
                    <a:pt x="417" y="229"/>
                    <a:pt x="489" y="205"/>
                  </a:cubicBezTo>
                  <a:cubicBezTo>
                    <a:pt x="623" y="174"/>
                    <a:pt x="561" y="1"/>
                    <a:pt x="4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41"/>
            <p:cNvSpPr/>
            <p:nvPr/>
          </p:nvSpPr>
          <p:spPr>
            <a:xfrm>
              <a:off x="4597575" y="2806400"/>
              <a:ext cx="13050" cy="3925"/>
            </a:xfrm>
            <a:custGeom>
              <a:avLst/>
              <a:gdLst/>
              <a:ahLst/>
              <a:cxnLst/>
              <a:rect l="l" t="t" r="r" b="b"/>
              <a:pathLst>
                <a:path w="522" h="157" extrusionOk="0">
                  <a:moveTo>
                    <a:pt x="476" y="0"/>
                  </a:moveTo>
                  <a:cubicBezTo>
                    <a:pt x="472" y="0"/>
                    <a:pt x="469" y="1"/>
                    <a:pt x="465" y="2"/>
                  </a:cubicBezTo>
                  <a:cubicBezTo>
                    <a:pt x="322" y="25"/>
                    <a:pt x="168" y="61"/>
                    <a:pt x="37" y="121"/>
                  </a:cubicBezTo>
                  <a:cubicBezTo>
                    <a:pt x="1" y="133"/>
                    <a:pt x="25" y="156"/>
                    <a:pt x="49" y="156"/>
                  </a:cubicBezTo>
                  <a:cubicBezTo>
                    <a:pt x="191" y="156"/>
                    <a:pt x="346" y="109"/>
                    <a:pt x="477" y="61"/>
                  </a:cubicBezTo>
                  <a:cubicBezTo>
                    <a:pt x="521" y="61"/>
                    <a:pt x="514" y="0"/>
                    <a:pt x="4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41"/>
            <p:cNvSpPr/>
            <p:nvPr/>
          </p:nvSpPr>
          <p:spPr>
            <a:xfrm>
              <a:off x="4591625" y="2790275"/>
              <a:ext cx="9850" cy="7075"/>
            </a:xfrm>
            <a:custGeom>
              <a:avLst/>
              <a:gdLst/>
              <a:ahLst/>
              <a:cxnLst/>
              <a:rect l="l" t="t" r="r" b="b"/>
              <a:pathLst>
                <a:path w="394" h="283" extrusionOk="0">
                  <a:moveTo>
                    <a:pt x="197" y="1"/>
                  </a:moveTo>
                  <a:cubicBezTo>
                    <a:pt x="153" y="1"/>
                    <a:pt x="108" y="16"/>
                    <a:pt x="60" y="39"/>
                  </a:cubicBezTo>
                  <a:cubicBezTo>
                    <a:pt x="1" y="63"/>
                    <a:pt x="1" y="158"/>
                    <a:pt x="60" y="182"/>
                  </a:cubicBezTo>
                  <a:cubicBezTo>
                    <a:pt x="96" y="194"/>
                    <a:pt x="120" y="230"/>
                    <a:pt x="144" y="242"/>
                  </a:cubicBezTo>
                  <a:cubicBezTo>
                    <a:pt x="175" y="267"/>
                    <a:pt x="210" y="282"/>
                    <a:pt x="244" y="282"/>
                  </a:cubicBezTo>
                  <a:cubicBezTo>
                    <a:pt x="275" y="282"/>
                    <a:pt x="306" y="270"/>
                    <a:pt x="334" y="242"/>
                  </a:cubicBezTo>
                  <a:cubicBezTo>
                    <a:pt x="394" y="182"/>
                    <a:pt x="394" y="99"/>
                    <a:pt x="334" y="51"/>
                  </a:cubicBezTo>
                  <a:cubicBezTo>
                    <a:pt x="287" y="16"/>
                    <a:pt x="242" y="1"/>
                    <a:pt x="19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41"/>
            <p:cNvSpPr/>
            <p:nvPr/>
          </p:nvSpPr>
          <p:spPr>
            <a:xfrm>
              <a:off x="4603550" y="2748650"/>
              <a:ext cx="16325" cy="5000"/>
            </a:xfrm>
            <a:custGeom>
              <a:avLst/>
              <a:gdLst/>
              <a:ahLst/>
              <a:cxnLst/>
              <a:rect l="l" t="t" r="r" b="b"/>
              <a:pathLst>
                <a:path w="653" h="200" extrusionOk="0">
                  <a:moveTo>
                    <a:pt x="593" y="1"/>
                  </a:moveTo>
                  <a:cubicBezTo>
                    <a:pt x="590" y="1"/>
                    <a:pt x="587" y="1"/>
                    <a:pt x="583" y="2"/>
                  </a:cubicBezTo>
                  <a:cubicBezTo>
                    <a:pt x="476" y="37"/>
                    <a:pt x="393" y="61"/>
                    <a:pt x="286" y="73"/>
                  </a:cubicBezTo>
                  <a:cubicBezTo>
                    <a:pt x="202" y="97"/>
                    <a:pt x="119" y="73"/>
                    <a:pt x="36" y="109"/>
                  </a:cubicBezTo>
                  <a:cubicBezTo>
                    <a:pt x="0" y="121"/>
                    <a:pt x="0" y="168"/>
                    <a:pt x="36" y="180"/>
                  </a:cubicBezTo>
                  <a:cubicBezTo>
                    <a:pt x="64" y="194"/>
                    <a:pt x="94" y="199"/>
                    <a:pt x="125" y="199"/>
                  </a:cubicBezTo>
                  <a:cubicBezTo>
                    <a:pt x="174" y="199"/>
                    <a:pt x="228" y="188"/>
                    <a:pt x="286" y="180"/>
                  </a:cubicBezTo>
                  <a:cubicBezTo>
                    <a:pt x="393" y="168"/>
                    <a:pt x="512" y="121"/>
                    <a:pt x="619" y="73"/>
                  </a:cubicBezTo>
                  <a:cubicBezTo>
                    <a:pt x="653" y="73"/>
                    <a:pt x="634" y="1"/>
                    <a:pt x="59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41"/>
            <p:cNvSpPr/>
            <p:nvPr/>
          </p:nvSpPr>
          <p:spPr>
            <a:xfrm>
              <a:off x="4600850" y="2732925"/>
              <a:ext cx="16750" cy="6850"/>
            </a:xfrm>
            <a:custGeom>
              <a:avLst/>
              <a:gdLst/>
              <a:ahLst/>
              <a:cxnLst/>
              <a:rect l="l" t="t" r="r" b="b"/>
              <a:pathLst>
                <a:path w="670" h="274" extrusionOk="0">
                  <a:moveTo>
                    <a:pt x="625" y="1"/>
                  </a:moveTo>
                  <a:cubicBezTo>
                    <a:pt x="616" y="1"/>
                    <a:pt x="607" y="4"/>
                    <a:pt x="596" y="12"/>
                  </a:cubicBezTo>
                  <a:cubicBezTo>
                    <a:pt x="418" y="131"/>
                    <a:pt x="227" y="155"/>
                    <a:pt x="37" y="226"/>
                  </a:cubicBezTo>
                  <a:cubicBezTo>
                    <a:pt x="1" y="250"/>
                    <a:pt x="1" y="274"/>
                    <a:pt x="37" y="274"/>
                  </a:cubicBezTo>
                  <a:cubicBezTo>
                    <a:pt x="251" y="274"/>
                    <a:pt x="465" y="190"/>
                    <a:pt x="632" y="71"/>
                  </a:cubicBezTo>
                  <a:cubicBezTo>
                    <a:pt x="669" y="43"/>
                    <a:pt x="655" y="1"/>
                    <a:pt x="6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41"/>
            <p:cNvSpPr/>
            <p:nvPr/>
          </p:nvSpPr>
          <p:spPr>
            <a:xfrm>
              <a:off x="4633000" y="2683450"/>
              <a:ext cx="12525" cy="3950"/>
            </a:xfrm>
            <a:custGeom>
              <a:avLst/>
              <a:gdLst/>
              <a:ahLst/>
              <a:cxnLst/>
              <a:rect l="l" t="t" r="r" b="b"/>
              <a:pathLst>
                <a:path w="501" h="158" extrusionOk="0">
                  <a:moveTo>
                    <a:pt x="146" y="1"/>
                  </a:moveTo>
                  <a:cubicBezTo>
                    <a:pt x="109" y="1"/>
                    <a:pt x="72" y="6"/>
                    <a:pt x="25" y="38"/>
                  </a:cubicBezTo>
                  <a:cubicBezTo>
                    <a:pt x="1" y="50"/>
                    <a:pt x="1" y="98"/>
                    <a:pt x="25" y="121"/>
                  </a:cubicBezTo>
                  <a:cubicBezTo>
                    <a:pt x="96" y="157"/>
                    <a:pt x="144" y="157"/>
                    <a:pt x="203" y="157"/>
                  </a:cubicBezTo>
                  <a:lnTo>
                    <a:pt x="418" y="157"/>
                  </a:lnTo>
                  <a:cubicBezTo>
                    <a:pt x="501" y="145"/>
                    <a:pt x="501" y="26"/>
                    <a:pt x="418" y="2"/>
                  </a:cubicBezTo>
                  <a:lnTo>
                    <a:pt x="203" y="2"/>
                  </a:lnTo>
                  <a:cubicBezTo>
                    <a:pt x="183" y="2"/>
                    <a:pt x="165" y="1"/>
                    <a:pt x="14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41"/>
            <p:cNvSpPr/>
            <p:nvPr/>
          </p:nvSpPr>
          <p:spPr>
            <a:xfrm>
              <a:off x="4576750" y="2690350"/>
              <a:ext cx="32475" cy="7325"/>
            </a:xfrm>
            <a:custGeom>
              <a:avLst/>
              <a:gdLst/>
              <a:ahLst/>
              <a:cxnLst/>
              <a:rect l="l" t="t" r="r" b="b"/>
              <a:pathLst>
                <a:path w="1299" h="293" extrusionOk="0">
                  <a:moveTo>
                    <a:pt x="1263" y="0"/>
                  </a:moveTo>
                  <a:cubicBezTo>
                    <a:pt x="1048" y="0"/>
                    <a:pt x="786" y="12"/>
                    <a:pt x="572" y="48"/>
                  </a:cubicBezTo>
                  <a:cubicBezTo>
                    <a:pt x="370" y="72"/>
                    <a:pt x="179" y="107"/>
                    <a:pt x="36" y="203"/>
                  </a:cubicBezTo>
                  <a:cubicBezTo>
                    <a:pt x="1" y="226"/>
                    <a:pt x="1" y="286"/>
                    <a:pt x="48" y="286"/>
                  </a:cubicBezTo>
                  <a:cubicBezTo>
                    <a:pt x="80" y="290"/>
                    <a:pt x="112" y="292"/>
                    <a:pt x="144" y="292"/>
                  </a:cubicBezTo>
                  <a:cubicBezTo>
                    <a:pt x="287" y="292"/>
                    <a:pt x="423" y="251"/>
                    <a:pt x="560" y="203"/>
                  </a:cubicBezTo>
                  <a:cubicBezTo>
                    <a:pt x="810" y="131"/>
                    <a:pt x="1001" y="60"/>
                    <a:pt x="1263" y="48"/>
                  </a:cubicBezTo>
                  <a:cubicBezTo>
                    <a:pt x="1298" y="48"/>
                    <a:pt x="1298" y="0"/>
                    <a:pt x="126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41"/>
            <p:cNvSpPr/>
            <p:nvPr/>
          </p:nvSpPr>
          <p:spPr>
            <a:xfrm>
              <a:off x="4650575" y="2671600"/>
              <a:ext cx="10725" cy="3675"/>
            </a:xfrm>
            <a:custGeom>
              <a:avLst/>
              <a:gdLst/>
              <a:ahLst/>
              <a:cxnLst/>
              <a:rect l="l" t="t" r="r" b="b"/>
              <a:pathLst>
                <a:path w="429" h="147" extrusionOk="0">
                  <a:moveTo>
                    <a:pt x="191" y="0"/>
                  </a:moveTo>
                  <a:cubicBezTo>
                    <a:pt x="131" y="0"/>
                    <a:pt x="72" y="24"/>
                    <a:pt x="24" y="60"/>
                  </a:cubicBezTo>
                  <a:cubicBezTo>
                    <a:pt x="0" y="95"/>
                    <a:pt x="24" y="131"/>
                    <a:pt x="60" y="131"/>
                  </a:cubicBezTo>
                  <a:cubicBezTo>
                    <a:pt x="115" y="131"/>
                    <a:pt x="176" y="147"/>
                    <a:pt x="235" y="147"/>
                  </a:cubicBezTo>
                  <a:cubicBezTo>
                    <a:pt x="265" y="147"/>
                    <a:pt x="294" y="143"/>
                    <a:pt x="322" y="131"/>
                  </a:cubicBezTo>
                  <a:cubicBezTo>
                    <a:pt x="357" y="119"/>
                    <a:pt x="429" y="60"/>
                    <a:pt x="369" y="36"/>
                  </a:cubicBezTo>
                  <a:lnTo>
                    <a:pt x="369" y="36"/>
                  </a:lnTo>
                  <a:cubicBezTo>
                    <a:pt x="369" y="32"/>
                    <a:pt x="366" y="29"/>
                    <a:pt x="360" y="25"/>
                  </a:cubicBezTo>
                  <a:lnTo>
                    <a:pt x="360" y="25"/>
                  </a:lnTo>
                  <a:cubicBezTo>
                    <a:pt x="356" y="22"/>
                    <a:pt x="352" y="21"/>
                    <a:pt x="348" y="21"/>
                  </a:cubicBezTo>
                  <a:cubicBezTo>
                    <a:pt x="347" y="21"/>
                    <a:pt x="345" y="21"/>
                    <a:pt x="343" y="22"/>
                  </a:cubicBezTo>
                  <a:lnTo>
                    <a:pt x="343" y="22"/>
                  </a:lnTo>
                  <a:cubicBezTo>
                    <a:pt x="321" y="0"/>
                    <a:pt x="309" y="0"/>
                    <a:pt x="29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41"/>
            <p:cNvSpPr/>
            <p:nvPr/>
          </p:nvSpPr>
          <p:spPr>
            <a:xfrm>
              <a:off x="4686700" y="2665050"/>
              <a:ext cx="10325" cy="1850"/>
            </a:xfrm>
            <a:custGeom>
              <a:avLst/>
              <a:gdLst/>
              <a:ahLst/>
              <a:cxnLst/>
              <a:rect l="l" t="t" r="r" b="b"/>
              <a:pathLst>
                <a:path w="413" h="74" extrusionOk="0">
                  <a:moveTo>
                    <a:pt x="389" y="0"/>
                  </a:moveTo>
                  <a:cubicBezTo>
                    <a:pt x="270" y="0"/>
                    <a:pt x="127" y="0"/>
                    <a:pt x="32" y="24"/>
                  </a:cubicBezTo>
                  <a:cubicBezTo>
                    <a:pt x="1" y="45"/>
                    <a:pt x="5" y="74"/>
                    <a:pt x="30" y="74"/>
                  </a:cubicBezTo>
                  <a:cubicBezTo>
                    <a:pt x="34" y="74"/>
                    <a:pt x="39" y="73"/>
                    <a:pt x="44" y="72"/>
                  </a:cubicBezTo>
                  <a:cubicBezTo>
                    <a:pt x="163" y="48"/>
                    <a:pt x="282" y="48"/>
                    <a:pt x="401" y="48"/>
                  </a:cubicBezTo>
                  <a:cubicBezTo>
                    <a:pt x="402" y="49"/>
                    <a:pt x="403" y="49"/>
                    <a:pt x="404" y="49"/>
                  </a:cubicBezTo>
                  <a:cubicBezTo>
                    <a:pt x="412" y="49"/>
                    <a:pt x="410" y="0"/>
                    <a:pt x="3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41"/>
            <p:cNvSpPr/>
            <p:nvPr/>
          </p:nvSpPr>
          <p:spPr>
            <a:xfrm>
              <a:off x="4708325" y="2660550"/>
              <a:ext cx="8950" cy="3875"/>
            </a:xfrm>
            <a:custGeom>
              <a:avLst/>
              <a:gdLst/>
              <a:ahLst/>
              <a:cxnLst/>
              <a:rect l="l" t="t" r="r" b="b"/>
              <a:pathLst>
                <a:path w="358" h="155" extrusionOk="0">
                  <a:moveTo>
                    <a:pt x="272" y="1"/>
                  </a:moveTo>
                  <a:cubicBezTo>
                    <a:pt x="269" y="1"/>
                    <a:pt x="266" y="1"/>
                    <a:pt x="262" y="2"/>
                  </a:cubicBezTo>
                  <a:cubicBezTo>
                    <a:pt x="179" y="2"/>
                    <a:pt x="60" y="2"/>
                    <a:pt x="12" y="85"/>
                  </a:cubicBezTo>
                  <a:cubicBezTo>
                    <a:pt x="0" y="109"/>
                    <a:pt x="12" y="144"/>
                    <a:pt x="36" y="144"/>
                  </a:cubicBezTo>
                  <a:cubicBezTo>
                    <a:pt x="52" y="152"/>
                    <a:pt x="64" y="155"/>
                    <a:pt x="74" y="155"/>
                  </a:cubicBezTo>
                  <a:cubicBezTo>
                    <a:pt x="95" y="155"/>
                    <a:pt x="111" y="144"/>
                    <a:pt x="143" y="144"/>
                  </a:cubicBezTo>
                  <a:lnTo>
                    <a:pt x="262" y="144"/>
                  </a:lnTo>
                  <a:cubicBezTo>
                    <a:pt x="354" y="144"/>
                    <a:pt x="357" y="1"/>
                    <a:pt x="2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41"/>
            <p:cNvSpPr/>
            <p:nvPr/>
          </p:nvSpPr>
          <p:spPr>
            <a:xfrm>
              <a:off x="4730050" y="2660475"/>
              <a:ext cx="16325" cy="2950"/>
            </a:xfrm>
            <a:custGeom>
              <a:avLst/>
              <a:gdLst/>
              <a:ahLst/>
              <a:cxnLst/>
              <a:rect l="l" t="t" r="r" b="b"/>
              <a:pathLst>
                <a:path w="653" h="118" extrusionOk="0">
                  <a:moveTo>
                    <a:pt x="242" y="1"/>
                  </a:moveTo>
                  <a:cubicBezTo>
                    <a:pt x="173" y="1"/>
                    <a:pt x="105" y="7"/>
                    <a:pt x="36" y="28"/>
                  </a:cubicBezTo>
                  <a:cubicBezTo>
                    <a:pt x="0" y="52"/>
                    <a:pt x="0" y="76"/>
                    <a:pt x="36" y="88"/>
                  </a:cubicBezTo>
                  <a:cubicBezTo>
                    <a:pt x="99" y="109"/>
                    <a:pt x="169" y="118"/>
                    <a:pt x="240" y="118"/>
                  </a:cubicBezTo>
                  <a:cubicBezTo>
                    <a:pt x="373" y="118"/>
                    <a:pt x="511" y="87"/>
                    <a:pt x="619" y="40"/>
                  </a:cubicBezTo>
                  <a:cubicBezTo>
                    <a:pt x="623" y="42"/>
                    <a:pt x="627" y="42"/>
                    <a:pt x="630" y="42"/>
                  </a:cubicBezTo>
                  <a:cubicBezTo>
                    <a:pt x="652" y="42"/>
                    <a:pt x="641" y="5"/>
                    <a:pt x="619" y="5"/>
                  </a:cubicBezTo>
                  <a:cubicBezTo>
                    <a:pt x="582" y="9"/>
                    <a:pt x="545" y="10"/>
                    <a:pt x="509" y="10"/>
                  </a:cubicBezTo>
                  <a:cubicBezTo>
                    <a:pt x="418" y="10"/>
                    <a:pt x="330" y="1"/>
                    <a:pt x="2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41"/>
            <p:cNvSpPr/>
            <p:nvPr/>
          </p:nvSpPr>
          <p:spPr>
            <a:xfrm>
              <a:off x="4752075" y="2668250"/>
              <a:ext cx="17275" cy="2475"/>
            </a:xfrm>
            <a:custGeom>
              <a:avLst/>
              <a:gdLst/>
              <a:ahLst/>
              <a:cxnLst/>
              <a:rect l="l" t="t" r="r" b="b"/>
              <a:pathLst>
                <a:path w="691" h="99" extrusionOk="0">
                  <a:moveTo>
                    <a:pt x="173" y="0"/>
                  </a:moveTo>
                  <a:cubicBezTo>
                    <a:pt x="125" y="0"/>
                    <a:pt x="78" y="3"/>
                    <a:pt x="36" y="15"/>
                  </a:cubicBezTo>
                  <a:cubicBezTo>
                    <a:pt x="0" y="39"/>
                    <a:pt x="0" y="75"/>
                    <a:pt x="36" y="75"/>
                  </a:cubicBezTo>
                  <a:cubicBezTo>
                    <a:pt x="119" y="98"/>
                    <a:pt x="215" y="98"/>
                    <a:pt x="310" y="98"/>
                  </a:cubicBezTo>
                  <a:lnTo>
                    <a:pt x="631" y="98"/>
                  </a:lnTo>
                  <a:cubicBezTo>
                    <a:pt x="691" y="98"/>
                    <a:pt x="691" y="3"/>
                    <a:pt x="631" y="3"/>
                  </a:cubicBezTo>
                  <a:lnTo>
                    <a:pt x="310" y="3"/>
                  </a:lnTo>
                  <a:cubicBezTo>
                    <a:pt x="268" y="3"/>
                    <a:pt x="221" y="0"/>
                    <a:pt x="17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41"/>
            <p:cNvSpPr/>
            <p:nvPr/>
          </p:nvSpPr>
          <p:spPr>
            <a:xfrm>
              <a:off x="4804150" y="2684900"/>
              <a:ext cx="11050" cy="3675"/>
            </a:xfrm>
            <a:custGeom>
              <a:avLst/>
              <a:gdLst/>
              <a:ahLst/>
              <a:cxnLst/>
              <a:rect l="l" t="t" r="r" b="b"/>
              <a:pathLst>
                <a:path w="442" h="147" extrusionOk="0">
                  <a:moveTo>
                    <a:pt x="327" y="20"/>
                  </a:moveTo>
                  <a:cubicBezTo>
                    <a:pt x="331" y="20"/>
                    <a:pt x="331" y="26"/>
                    <a:pt x="316" y="27"/>
                  </a:cubicBezTo>
                  <a:lnTo>
                    <a:pt x="316" y="27"/>
                  </a:lnTo>
                  <a:cubicBezTo>
                    <a:pt x="320" y="22"/>
                    <a:pt x="324" y="20"/>
                    <a:pt x="327" y="20"/>
                  </a:cubicBezTo>
                  <a:close/>
                  <a:moveTo>
                    <a:pt x="330" y="1"/>
                  </a:moveTo>
                  <a:cubicBezTo>
                    <a:pt x="313" y="1"/>
                    <a:pt x="298" y="12"/>
                    <a:pt x="287" y="28"/>
                  </a:cubicBezTo>
                  <a:lnTo>
                    <a:pt x="287" y="28"/>
                  </a:lnTo>
                  <a:cubicBezTo>
                    <a:pt x="251" y="28"/>
                    <a:pt x="227" y="28"/>
                    <a:pt x="179" y="40"/>
                  </a:cubicBezTo>
                  <a:cubicBezTo>
                    <a:pt x="160" y="40"/>
                    <a:pt x="136" y="38"/>
                    <a:pt x="111" y="38"/>
                  </a:cubicBezTo>
                  <a:cubicBezTo>
                    <a:pt x="73" y="38"/>
                    <a:pt x="34" y="42"/>
                    <a:pt x="13" y="63"/>
                  </a:cubicBezTo>
                  <a:cubicBezTo>
                    <a:pt x="1" y="87"/>
                    <a:pt x="1" y="99"/>
                    <a:pt x="13" y="111"/>
                  </a:cubicBezTo>
                  <a:cubicBezTo>
                    <a:pt x="49" y="147"/>
                    <a:pt x="120" y="123"/>
                    <a:pt x="168" y="147"/>
                  </a:cubicBezTo>
                  <a:lnTo>
                    <a:pt x="322" y="147"/>
                  </a:lnTo>
                  <a:cubicBezTo>
                    <a:pt x="430" y="123"/>
                    <a:pt x="441" y="40"/>
                    <a:pt x="346" y="4"/>
                  </a:cubicBezTo>
                  <a:cubicBezTo>
                    <a:pt x="341" y="2"/>
                    <a:pt x="335" y="1"/>
                    <a:pt x="33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41"/>
            <p:cNvSpPr/>
            <p:nvPr/>
          </p:nvSpPr>
          <p:spPr>
            <a:xfrm>
              <a:off x="4831250" y="2673175"/>
              <a:ext cx="8650" cy="2600"/>
            </a:xfrm>
            <a:custGeom>
              <a:avLst/>
              <a:gdLst/>
              <a:ahLst/>
              <a:cxnLst/>
              <a:rect l="l" t="t" r="r" b="b"/>
              <a:pathLst>
                <a:path w="346" h="104" extrusionOk="0">
                  <a:moveTo>
                    <a:pt x="187" y="1"/>
                  </a:moveTo>
                  <a:cubicBezTo>
                    <a:pt x="132" y="1"/>
                    <a:pt x="81" y="12"/>
                    <a:pt x="36" y="44"/>
                  </a:cubicBezTo>
                  <a:cubicBezTo>
                    <a:pt x="0" y="56"/>
                    <a:pt x="24" y="104"/>
                    <a:pt x="60" y="104"/>
                  </a:cubicBezTo>
                  <a:cubicBezTo>
                    <a:pt x="155" y="80"/>
                    <a:pt x="262" y="56"/>
                    <a:pt x="346" y="44"/>
                  </a:cubicBezTo>
                  <a:cubicBezTo>
                    <a:pt x="346" y="32"/>
                    <a:pt x="346" y="20"/>
                    <a:pt x="334" y="20"/>
                  </a:cubicBezTo>
                  <a:cubicBezTo>
                    <a:pt x="284" y="9"/>
                    <a:pt x="234" y="1"/>
                    <a:pt x="1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41"/>
            <p:cNvSpPr/>
            <p:nvPr/>
          </p:nvSpPr>
          <p:spPr>
            <a:xfrm>
              <a:off x="4838150" y="2662075"/>
              <a:ext cx="6525" cy="3075"/>
            </a:xfrm>
            <a:custGeom>
              <a:avLst/>
              <a:gdLst/>
              <a:ahLst/>
              <a:cxnLst/>
              <a:rect l="l" t="t" r="r" b="b"/>
              <a:pathLst>
                <a:path w="261" h="123" extrusionOk="0">
                  <a:moveTo>
                    <a:pt x="260" y="0"/>
                  </a:moveTo>
                  <a:lnTo>
                    <a:pt x="260" y="0"/>
                  </a:lnTo>
                  <a:cubicBezTo>
                    <a:pt x="177" y="48"/>
                    <a:pt x="105" y="60"/>
                    <a:pt x="10" y="107"/>
                  </a:cubicBezTo>
                  <a:cubicBezTo>
                    <a:pt x="1" y="107"/>
                    <a:pt x="6" y="122"/>
                    <a:pt x="15" y="122"/>
                  </a:cubicBezTo>
                  <a:cubicBezTo>
                    <a:pt x="17" y="122"/>
                    <a:pt x="20" y="122"/>
                    <a:pt x="22" y="119"/>
                  </a:cubicBezTo>
                  <a:cubicBezTo>
                    <a:pt x="105" y="83"/>
                    <a:pt x="189" y="60"/>
                    <a:pt x="2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41"/>
            <p:cNvSpPr/>
            <p:nvPr/>
          </p:nvSpPr>
          <p:spPr>
            <a:xfrm>
              <a:off x="4836300" y="2623950"/>
              <a:ext cx="13425" cy="4500"/>
            </a:xfrm>
            <a:custGeom>
              <a:avLst/>
              <a:gdLst/>
              <a:ahLst/>
              <a:cxnLst/>
              <a:rect l="l" t="t" r="r" b="b"/>
              <a:pathLst>
                <a:path w="537" h="180" extrusionOk="0">
                  <a:moveTo>
                    <a:pt x="453" y="0"/>
                  </a:moveTo>
                  <a:cubicBezTo>
                    <a:pt x="449" y="0"/>
                    <a:pt x="445" y="1"/>
                    <a:pt x="441" y="1"/>
                  </a:cubicBezTo>
                  <a:cubicBezTo>
                    <a:pt x="310" y="1"/>
                    <a:pt x="144" y="37"/>
                    <a:pt x="25" y="108"/>
                  </a:cubicBezTo>
                  <a:cubicBezTo>
                    <a:pt x="1" y="120"/>
                    <a:pt x="13" y="180"/>
                    <a:pt x="36" y="180"/>
                  </a:cubicBezTo>
                  <a:cubicBezTo>
                    <a:pt x="179" y="180"/>
                    <a:pt x="298" y="144"/>
                    <a:pt x="429" y="144"/>
                  </a:cubicBezTo>
                  <a:cubicBezTo>
                    <a:pt x="532" y="121"/>
                    <a:pt x="536" y="0"/>
                    <a:pt x="4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41"/>
            <p:cNvSpPr/>
            <p:nvPr/>
          </p:nvSpPr>
          <p:spPr>
            <a:xfrm>
              <a:off x="4827075" y="2607600"/>
              <a:ext cx="18475" cy="5625"/>
            </a:xfrm>
            <a:custGeom>
              <a:avLst/>
              <a:gdLst/>
              <a:ahLst/>
              <a:cxnLst/>
              <a:rect l="l" t="t" r="r" b="b"/>
              <a:pathLst>
                <a:path w="739" h="225" extrusionOk="0">
                  <a:moveTo>
                    <a:pt x="620" y="0"/>
                  </a:moveTo>
                  <a:cubicBezTo>
                    <a:pt x="513" y="24"/>
                    <a:pt x="394" y="36"/>
                    <a:pt x="286" y="48"/>
                  </a:cubicBezTo>
                  <a:cubicBezTo>
                    <a:pt x="203" y="60"/>
                    <a:pt x="96" y="60"/>
                    <a:pt x="36" y="143"/>
                  </a:cubicBezTo>
                  <a:cubicBezTo>
                    <a:pt x="1" y="167"/>
                    <a:pt x="24" y="203"/>
                    <a:pt x="48" y="215"/>
                  </a:cubicBezTo>
                  <a:cubicBezTo>
                    <a:pt x="78" y="222"/>
                    <a:pt x="107" y="225"/>
                    <a:pt x="137" y="225"/>
                  </a:cubicBezTo>
                  <a:cubicBezTo>
                    <a:pt x="203" y="225"/>
                    <a:pt x="268" y="211"/>
                    <a:pt x="334" y="203"/>
                  </a:cubicBezTo>
                  <a:cubicBezTo>
                    <a:pt x="441" y="167"/>
                    <a:pt x="548" y="155"/>
                    <a:pt x="667" y="119"/>
                  </a:cubicBezTo>
                  <a:cubicBezTo>
                    <a:pt x="739" y="107"/>
                    <a:pt x="691" y="0"/>
                    <a:pt x="6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41"/>
            <p:cNvSpPr/>
            <p:nvPr/>
          </p:nvSpPr>
          <p:spPr>
            <a:xfrm>
              <a:off x="4817250" y="2613250"/>
              <a:ext cx="4775" cy="975"/>
            </a:xfrm>
            <a:custGeom>
              <a:avLst/>
              <a:gdLst/>
              <a:ahLst/>
              <a:cxnLst/>
              <a:rect l="l" t="t" r="r" b="b"/>
              <a:pathLst>
                <a:path w="191" h="39" extrusionOk="0">
                  <a:moveTo>
                    <a:pt x="13" y="0"/>
                  </a:moveTo>
                  <a:cubicBezTo>
                    <a:pt x="1" y="0"/>
                    <a:pt x="1" y="36"/>
                    <a:pt x="13" y="36"/>
                  </a:cubicBezTo>
                  <a:lnTo>
                    <a:pt x="167" y="36"/>
                  </a:lnTo>
                  <a:cubicBezTo>
                    <a:pt x="170" y="37"/>
                    <a:pt x="172" y="38"/>
                    <a:pt x="175" y="38"/>
                  </a:cubicBezTo>
                  <a:cubicBezTo>
                    <a:pt x="191" y="38"/>
                    <a:pt x="189" y="0"/>
                    <a:pt x="1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41"/>
            <p:cNvSpPr/>
            <p:nvPr/>
          </p:nvSpPr>
          <p:spPr>
            <a:xfrm>
              <a:off x="4821725" y="2598375"/>
              <a:ext cx="7750" cy="1575"/>
            </a:xfrm>
            <a:custGeom>
              <a:avLst/>
              <a:gdLst/>
              <a:ahLst/>
              <a:cxnLst/>
              <a:rect l="l" t="t" r="r" b="b"/>
              <a:pathLst>
                <a:path w="310" h="63" extrusionOk="0">
                  <a:moveTo>
                    <a:pt x="310" y="0"/>
                  </a:moveTo>
                  <a:cubicBezTo>
                    <a:pt x="203" y="0"/>
                    <a:pt x="119" y="0"/>
                    <a:pt x="12" y="36"/>
                  </a:cubicBezTo>
                  <a:cubicBezTo>
                    <a:pt x="2" y="36"/>
                    <a:pt x="1" y="62"/>
                    <a:pt x="15" y="62"/>
                  </a:cubicBezTo>
                  <a:cubicBezTo>
                    <a:pt x="18" y="62"/>
                    <a:pt x="21" y="61"/>
                    <a:pt x="24" y="60"/>
                  </a:cubicBezTo>
                  <a:cubicBezTo>
                    <a:pt x="119" y="36"/>
                    <a:pt x="227" y="12"/>
                    <a:pt x="3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41"/>
            <p:cNvSpPr/>
            <p:nvPr/>
          </p:nvSpPr>
          <p:spPr>
            <a:xfrm>
              <a:off x="4811000" y="2589150"/>
              <a:ext cx="14025" cy="3575"/>
            </a:xfrm>
            <a:custGeom>
              <a:avLst/>
              <a:gdLst/>
              <a:ahLst/>
              <a:cxnLst/>
              <a:rect l="l" t="t" r="r" b="b"/>
              <a:pathLst>
                <a:path w="561" h="143" extrusionOk="0">
                  <a:moveTo>
                    <a:pt x="513" y="0"/>
                  </a:moveTo>
                  <a:cubicBezTo>
                    <a:pt x="370" y="71"/>
                    <a:pt x="191" y="107"/>
                    <a:pt x="25" y="107"/>
                  </a:cubicBezTo>
                  <a:cubicBezTo>
                    <a:pt x="1" y="107"/>
                    <a:pt x="1" y="143"/>
                    <a:pt x="25" y="143"/>
                  </a:cubicBezTo>
                  <a:cubicBezTo>
                    <a:pt x="203" y="143"/>
                    <a:pt x="382" y="119"/>
                    <a:pt x="537" y="48"/>
                  </a:cubicBezTo>
                  <a:cubicBezTo>
                    <a:pt x="560" y="24"/>
                    <a:pt x="548" y="0"/>
                    <a:pt x="5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41"/>
            <p:cNvSpPr/>
            <p:nvPr/>
          </p:nvSpPr>
          <p:spPr>
            <a:xfrm>
              <a:off x="4798500" y="2584675"/>
              <a:ext cx="12825" cy="3300"/>
            </a:xfrm>
            <a:custGeom>
              <a:avLst/>
              <a:gdLst/>
              <a:ahLst/>
              <a:cxnLst/>
              <a:rect l="l" t="t" r="r" b="b"/>
              <a:pathLst>
                <a:path w="513" h="132" extrusionOk="0">
                  <a:moveTo>
                    <a:pt x="477" y="0"/>
                  </a:moveTo>
                  <a:cubicBezTo>
                    <a:pt x="334" y="48"/>
                    <a:pt x="167" y="72"/>
                    <a:pt x="24" y="120"/>
                  </a:cubicBezTo>
                  <a:cubicBezTo>
                    <a:pt x="1" y="120"/>
                    <a:pt x="24" y="131"/>
                    <a:pt x="24" y="131"/>
                  </a:cubicBezTo>
                  <a:cubicBezTo>
                    <a:pt x="167" y="108"/>
                    <a:pt x="334" y="72"/>
                    <a:pt x="477" y="24"/>
                  </a:cubicBezTo>
                  <a:cubicBezTo>
                    <a:pt x="513" y="24"/>
                    <a:pt x="513" y="0"/>
                    <a:pt x="4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41"/>
            <p:cNvSpPr/>
            <p:nvPr/>
          </p:nvSpPr>
          <p:spPr>
            <a:xfrm>
              <a:off x="4794050" y="2574150"/>
              <a:ext cx="11025" cy="7325"/>
            </a:xfrm>
            <a:custGeom>
              <a:avLst/>
              <a:gdLst/>
              <a:ahLst/>
              <a:cxnLst/>
              <a:rect l="l" t="t" r="r" b="b"/>
              <a:pathLst>
                <a:path w="441" h="293" extrusionOk="0">
                  <a:moveTo>
                    <a:pt x="416" y="0"/>
                  </a:moveTo>
                  <a:cubicBezTo>
                    <a:pt x="412" y="0"/>
                    <a:pt x="408" y="2"/>
                    <a:pt x="405" y="5"/>
                  </a:cubicBezTo>
                  <a:cubicBezTo>
                    <a:pt x="298" y="136"/>
                    <a:pt x="167" y="207"/>
                    <a:pt x="24" y="255"/>
                  </a:cubicBezTo>
                  <a:cubicBezTo>
                    <a:pt x="3" y="255"/>
                    <a:pt x="0" y="292"/>
                    <a:pt x="25" y="292"/>
                  </a:cubicBezTo>
                  <a:cubicBezTo>
                    <a:pt x="28" y="292"/>
                    <a:pt x="32" y="292"/>
                    <a:pt x="36" y="290"/>
                  </a:cubicBezTo>
                  <a:cubicBezTo>
                    <a:pt x="202" y="243"/>
                    <a:pt x="333" y="171"/>
                    <a:pt x="441" y="29"/>
                  </a:cubicBezTo>
                  <a:cubicBezTo>
                    <a:pt x="441" y="11"/>
                    <a:pt x="428" y="0"/>
                    <a:pt x="41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41"/>
            <p:cNvSpPr/>
            <p:nvPr/>
          </p:nvSpPr>
          <p:spPr>
            <a:xfrm>
              <a:off x="4791650" y="2550150"/>
              <a:ext cx="18775" cy="4775"/>
            </a:xfrm>
            <a:custGeom>
              <a:avLst/>
              <a:gdLst/>
              <a:ahLst/>
              <a:cxnLst/>
              <a:rect l="l" t="t" r="r" b="b"/>
              <a:pathLst>
                <a:path w="751" h="191" extrusionOk="0">
                  <a:moveTo>
                    <a:pt x="691" y="0"/>
                  </a:moveTo>
                  <a:cubicBezTo>
                    <a:pt x="572" y="0"/>
                    <a:pt x="453" y="12"/>
                    <a:pt x="334" y="24"/>
                  </a:cubicBezTo>
                  <a:cubicBezTo>
                    <a:pt x="227" y="36"/>
                    <a:pt x="108" y="60"/>
                    <a:pt x="25" y="131"/>
                  </a:cubicBezTo>
                  <a:cubicBezTo>
                    <a:pt x="1" y="143"/>
                    <a:pt x="25" y="191"/>
                    <a:pt x="60" y="191"/>
                  </a:cubicBezTo>
                  <a:cubicBezTo>
                    <a:pt x="156" y="191"/>
                    <a:pt x="251" y="143"/>
                    <a:pt x="334" y="131"/>
                  </a:cubicBezTo>
                  <a:cubicBezTo>
                    <a:pt x="453" y="96"/>
                    <a:pt x="572" y="96"/>
                    <a:pt x="691" y="84"/>
                  </a:cubicBezTo>
                  <a:cubicBezTo>
                    <a:pt x="751" y="84"/>
                    <a:pt x="751" y="0"/>
                    <a:pt x="6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41"/>
            <p:cNvSpPr/>
            <p:nvPr/>
          </p:nvSpPr>
          <p:spPr>
            <a:xfrm>
              <a:off x="4797025" y="2533850"/>
              <a:ext cx="11675" cy="4300"/>
            </a:xfrm>
            <a:custGeom>
              <a:avLst/>
              <a:gdLst/>
              <a:ahLst/>
              <a:cxnLst/>
              <a:rect l="l" t="t" r="r" b="b"/>
              <a:pathLst>
                <a:path w="467" h="172" extrusionOk="0">
                  <a:moveTo>
                    <a:pt x="409" y="1"/>
                  </a:moveTo>
                  <a:cubicBezTo>
                    <a:pt x="401" y="1"/>
                    <a:pt x="391" y="3"/>
                    <a:pt x="381" y="9"/>
                  </a:cubicBezTo>
                  <a:cubicBezTo>
                    <a:pt x="274" y="69"/>
                    <a:pt x="155" y="69"/>
                    <a:pt x="36" y="93"/>
                  </a:cubicBezTo>
                  <a:cubicBezTo>
                    <a:pt x="0" y="93"/>
                    <a:pt x="0" y="140"/>
                    <a:pt x="36" y="152"/>
                  </a:cubicBezTo>
                  <a:cubicBezTo>
                    <a:pt x="81" y="165"/>
                    <a:pt x="126" y="171"/>
                    <a:pt x="171" y="171"/>
                  </a:cubicBezTo>
                  <a:cubicBezTo>
                    <a:pt x="256" y="171"/>
                    <a:pt x="339" y="147"/>
                    <a:pt x="417" y="93"/>
                  </a:cubicBezTo>
                  <a:cubicBezTo>
                    <a:pt x="466" y="63"/>
                    <a:pt x="450" y="1"/>
                    <a:pt x="40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41"/>
            <p:cNvSpPr/>
            <p:nvPr/>
          </p:nvSpPr>
          <p:spPr>
            <a:xfrm>
              <a:off x="4795000" y="2523950"/>
              <a:ext cx="11875" cy="5500"/>
            </a:xfrm>
            <a:custGeom>
              <a:avLst/>
              <a:gdLst/>
              <a:ahLst/>
              <a:cxnLst/>
              <a:rect l="l" t="t" r="r" b="b"/>
              <a:pathLst>
                <a:path w="475" h="220" extrusionOk="0">
                  <a:moveTo>
                    <a:pt x="438" y="1"/>
                  </a:moveTo>
                  <a:cubicBezTo>
                    <a:pt x="295" y="48"/>
                    <a:pt x="129" y="72"/>
                    <a:pt x="10" y="191"/>
                  </a:cubicBezTo>
                  <a:cubicBezTo>
                    <a:pt x="1" y="209"/>
                    <a:pt x="5" y="220"/>
                    <a:pt x="12" y="220"/>
                  </a:cubicBezTo>
                  <a:cubicBezTo>
                    <a:pt x="15" y="220"/>
                    <a:pt x="18" y="218"/>
                    <a:pt x="22" y="215"/>
                  </a:cubicBezTo>
                  <a:cubicBezTo>
                    <a:pt x="141" y="108"/>
                    <a:pt x="307" y="72"/>
                    <a:pt x="462" y="36"/>
                  </a:cubicBezTo>
                  <a:cubicBezTo>
                    <a:pt x="474" y="36"/>
                    <a:pt x="474" y="1"/>
                    <a:pt x="4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41"/>
            <p:cNvSpPr/>
            <p:nvPr/>
          </p:nvSpPr>
          <p:spPr>
            <a:xfrm>
              <a:off x="4759800" y="2529875"/>
              <a:ext cx="27025" cy="5575"/>
            </a:xfrm>
            <a:custGeom>
              <a:avLst/>
              <a:gdLst/>
              <a:ahLst/>
              <a:cxnLst/>
              <a:rect l="l" t="t" r="r" b="b"/>
              <a:pathLst>
                <a:path w="1081" h="223" extrusionOk="0">
                  <a:moveTo>
                    <a:pt x="1043" y="0"/>
                  </a:moveTo>
                  <a:cubicBezTo>
                    <a:pt x="1041" y="0"/>
                    <a:pt x="1039" y="1"/>
                    <a:pt x="1037" y="2"/>
                  </a:cubicBezTo>
                  <a:cubicBezTo>
                    <a:pt x="858" y="49"/>
                    <a:pt x="680" y="73"/>
                    <a:pt x="477" y="97"/>
                  </a:cubicBezTo>
                  <a:cubicBezTo>
                    <a:pt x="346" y="109"/>
                    <a:pt x="179" y="97"/>
                    <a:pt x="48" y="133"/>
                  </a:cubicBezTo>
                  <a:cubicBezTo>
                    <a:pt x="13" y="156"/>
                    <a:pt x="1" y="216"/>
                    <a:pt x="48" y="216"/>
                  </a:cubicBezTo>
                  <a:cubicBezTo>
                    <a:pt x="76" y="221"/>
                    <a:pt x="105" y="223"/>
                    <a:pt x="133" y="223"/>
                  </a:cubicBezTo>
                  <a:cubicBezTo>
                    <a:pt x="251" y="223"/>
                    <a:pt x="372" y="190"/>
                    <a:pt x="477" y="180"/>
                  </a:cubicBezTo>
                  <a:cubicBezTo>
                    <a:pt x="680" y="156"/>
                    <a:pt x="858" y="121"/>
                    <a:pt x="1037" y="61"/>
                  </a:cubicBezTo>
                  <a:cubicBezTo>
                    <a:pt x="1080" y="50"/>
                    <a:pt x="1064" y="0"/>
                    <a:pt x="10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41"/>
            <p:cNvSpPr/>
            <p:nvPr/>
          </p:nvSpPr>
          <p:spPr>
            <a:xfrm>
              <a:off x="4729750" y="2538525"/>
              <a:ext cx="19375" cy="5100"/>
            </a:xfrm>
            <a:custGeom>
              <a:avLst/>
              <a:gdLst/>
              <a:ahLst/>
              <a:cxnLst/>
              <a:rect l="l" t="t" r="r" b="b"/>
              <a:pathLst>
                <a:path w="775" h="204" extrusionOk="0">
                  <a:moveTo>
                    <a:pt x="774" y="1"/>
                  </a:moveTo>
                  <a:lnTo>
                    <a:pt x="774" y="1"/>
                  </a:lnTo>
                  <a:cubicBezTo>
                    <a:pt x="524" y="84"/>
                    <a:pt x="286" y="144"/>
                    <a:pt x="36" y="168"/>
                  </a:cubicBezTo>
                  <a:cubicBezTo>
                    <a:pt x="0" y="168"/>
                    <a:pt x="0" y="203"/>
                    <a:pt x="36" y="203"/>
                  </a:cubicBezTo>
                  <a:cubicBezTo>
                    <a:pt x="286" y="203"/>
                    <a:pt x="536" y="120"/>
                    <a:pt x="77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41"/>
            <p:cNvSpPr/>
            <p:nvPr/>
          </p:nvSpPr>
          <p:spPr>
            <a:xfrm>
              <a:off x="4728250" y="2530200"/>
              <a:ext cx="14925" cy="4200"/>
            </a:xfrm>
            <a:custGeom>
              <a:avLst/>
              <a:gdLst/>
              <a:ahLst/>
              <a:cxnLst/>
              <a:rect l="l" t="t" r="r" b="b"/>
              <a:pathLst>
                <a:path w="597" h="168" extrusionOk="0">
                  <a:moveTo>
                    <a:pt x="584" y="1"/>
                  </a:moveTo>
                  <a:cubicBezTo>
                    <a:pt x="406" y="84"/>
                    <a:pt x="215" y="143"/>
                    <a:pt x="13" y="143"/>
                  </a:cubicBezTo>
                  <a:cubicBezTo>
                    <a:pt x="1" y="143"/>
                    <a:pt x="1" y="167"/>
                    <a:pt x="13" y="167"/>
                  </a:cubicBezTo>
                  <a:cubicBezTo>
                    <a:pt x="215" y="167"/>
                    <a:pt x="406" y="96"/>
                    <a:pt x="596" y="24"/>
                  </a:cubicBezTo>
                  <a:lnTo>
                    <a:pt x="584" y="1"/>
                  </a:ln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41"/>
            <p:cNvSpPr/>
            <p:nvPr/>
          </p:nvSpPr>
          <p:spPr>
            <a:xfrm>
              <a:off x="4721775" y="2526925"/>
              <a:ext cx="15150" cy="5425"/>
            </a:xfrm>
            <a:custGeom>
              <a:avLst/>
              <a:gdLst/>
              <a:ahLst/>
              <a:cxnLst/>
              <a:rect l="l" t="t" r="r" b="b"/>
              <a:pathLst>
                <a:path w="606" h="217" extrusionOk="0">
                  <a:moveTo>
                    <a:pt x="510" y="1"/>
                  </a:moveTo>
                  <a:cubicBezTo>
                    <a:pt x="355" y="13"/>
                    <a:pt x="153" y="48"/>
                    <a:pt x="22" y="167"/>
                  </a:cubicBezTo>
                  <a:cubicBezTo>
                    <a:pt x="0" y="178"/>
                    <a:pt x="17" y="217"/>
                    <a:pt x="46" y="217"/>
                  </a:cubicBezTo>
                  <a:cubicBezTo>
                    <a:pt x="50" y="217"/>
                    <a:pt x="53" y="216"/>
                    <a:pt x="57" y="215"/>
                  </a:cubicBezTo>
                  <a:cubicBezTo>
                    <a:pt x="183" y="186"/>
                    <a:pt x="301" y="149"/>
                    <a:pt x="424" y="149"/>
                  </a:cubicBezTo>
                  <a:cubicBezTo>
                    <a:pt x="452" y="149"/>
                    <a:pt x="481" y="151"/>
                    <a:pt x="510" y="155"/>
                  </a:cubicBezTo>
                  <a:cubicBezTo>
                    <a:pt x="605" y="155"/>
                    <a:pt x="605" y="1"/>
                    <a:pt x="5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41"/>
            <p:cNvSpPr/>
            <p:nvPr/>
          </p:nvSpPr>
          <p:spPr>
            <a:xfrm>
              <a:off x="4660100" y="2520975"/>
              <a:ext cx="60975" cy="6000"/>
            </a:xfrm>
            <a:custGeom>
              <a:avLst/>
              <a:gdLst/>
              <a:ahLst/>
              <a:cxnLst/>
              <a:rect l="l" t="t" r="r" b="b"/>
              <a:pathLst>
                <a:path w="2439" h="240" extrusionOk="0">
                  <a:moveTo>
                    <a:pt x="2417" y="1"/>
                  </a:moveTo>
                  <a:cubicBezTo>
                    <a:pt x="1608" y="108"/>
                    <a:pt x="822" y="215"/>
                    <a:pt x="24" y="227"/>
                  </a:cubicBezTo>
                  <a:cubicBezTo>
                    <a:pt x="0" y="227"/>
                    <a:pt x="0" y="239"/>
                    <a:pt x="24" y="239"/>
                  </a:cubicBezTo>
                  <a:cubicBezTo>
                    <a:pt x="69" y="239"/>
                    <a:pt x="115" y="240"/>
                    <a:pt x="160" y="240"/>
                  </a:cubicBezTo>
                  <a:cubicBezTo>
                    <a:pt x="914" y="240"/>
                    <a:pt x="1677" y="149"/>
                    <a:pt x="2429" y="36"/>
                  </a:cubicBezTo>
                  <a:cubicBezTo>
                    <a:pt x="2430" y="38"/>
                    <a:pt x="2431" y="38"/>
                    <a:pt x="2432" y="38"/>
                  </a:cubicBezTo>
                  <a:cubicBezTo>
                    <a:pt x="2438" y="38"/>
                    <a:pt x="2428" y="1"/>
                    <a:pt x="241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41"/>
            <p:cNvSpPr/>
            <p:nvPr/>
          </p:nvSpPr>
          <p:spPr>
            <a:xfrm>
              <a:off x="4679150" y="2498875"/>
              <a:ext cx="10025" cy="5150"/>
            </a:xfrm>
            <a:custGeom>
              <a:avLst/>
              <a:gdLst/>
              <a:ahLst/>
              <a:cxnLst/>
              <a:rect l="l" t="t" r="r" b="b"/>
              <a:pathLst>
                <a:path w="401" h="206" extrusionOk="0">
                  <a:moveTo>
                    <a:pt x="327" y="0"/>
                  </a:moveTo>
                  <a:cubicBezTo>
                    <a:pt x="321" y="0"/>
                    <a:pt x="316" y="1"/>
                    <a:pt x="310" y="3"/>
                  </a:cubicBezTo>
                  <a:cubicBezTo>
                    <a:pt x="215" y="39"/>
                    <a:pt x="119" y="87"/>
                    <a:pt x="36" y="146"/>
                  </a:cubicBezTo>
                  <a:cubicBezTo>
                    <a:pt x="0" y="158"/>
                    <a:pt x="12" y="206"/>
                    <a:pt x="60" y="206"/>
                  </a:cubicBezTo>
                  <a:cubicBezTo>
                    <a:pt x="167" y="170"/>
                    <a:pt x="250" y="146"/>
                    <a:pt x="357" y="111"/>
                  </a:cubicBezTo>
                  <a:cubicBezTo>
                    <a:pt x="400" y="89"/>
                    <a:pt x="376" y="0"/>
                    <a:pt x="3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41"/>
            <p:cNvSpPr/>
            <p:nvPr/>
          </p:nvSpPr>
          <p:spPr>
            <a:xfrm>
              <a:off x="4670500" y="2501625"/>
              <a:ext cx="2425" cy="2400"/>
            </a:xfrm>
            <a:custGeom>
              <a:avLst/>
              <a:gdLst/>
              <a:ahLst/>
              <a:cxnLst/>
              <a:rect l="l" t="t" r="r" b="b"/>
              <a:pathLst>
                <a:path w="97" h="96" extrusionOk="0">
                  <a:moveTo>
                    <a:pt x="96" y="1"/>
                  </a:moveTo>
                  <a:lnTo>
                    <a:pt x="25" y="72"/>
                  </a:lnTo>
                  <a:cubicBezTo>
                    <a:pt x="1" y="96"/>
                    <a:pt x="25" y="96"/>
                    <a:pt x="37" y="96"/>
                  </a:cubicBezTo>
                  <a:cubicBezTo>
                    <a:pt x="49" y="60"/>
                    <a:pt x="84" y="48"/>
                    <a:pt x="9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41"/>
            <p:cNvSpPr/>
            <p:nvPr/>
          </p:nvSpPr>
          <p:spPr>
            <a:xfrm>
              <a:off x="4655625" y="2490475"/>
              <a:ext cx="22850" cy="5250"/>
            </a:xfrm>
            <a:custGeom>
              <a:avLst/>
              <a:gdLst/>
              <a:ahLst/>
              <a:cxnLst/>
              <a:rect l="l" t="t" r="r" b="b"/>
              <a:pathLst>
                <a:path w="914" h="210" extrusionOk="0">
                  <a:moveTo>
                    <a:pt x="173" y="1"/>
                  </a:moveTo>
                  <a:cubicBezTo>
                    <a:pt x="132" y="1"/>
                    <a:pt x="90" y="2"/>
                    <a:pt x="48" y="6"/>
                  </a:cubicBezTo>
                  <a:cubicBezTo>
                    <a:pt x="1" y="6"/>
                    <a:pt x="1" y="66"/>
                    <a:pt x="36" y="78"/>
                  </a:cubicBezTo>
                  <a:cubicBezTo>
                    <a:pt x="275" y="161"/>
                    <a:pt x="525" y="185"/>
                    <a:pt x="775" y="208"/>
                  </a:cubicBezTo>
                  <a:cubicBezTo>
                    <a:pt x="778" y="209"/>
                    <a:pt x="782" y="209"/>
                    <a:pt x="786" y="209"/>
                  </a:cubicBezTo>
                  <a:cubicBezTo>
                    <a:pt x="873" y="209"/>
                    <a:pt x="914" y="78"/>
                    <a:pt x="822" y="78"/>
                  </a:cubicBezTo>
                  <a:cubicBezTo>
                    <a:pt x="612" y="47"/>
                    <a:pt x="393" y="1"/>
                    <a:pt x="17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41"/>
            <p:cNvSpPr/>
            <p:nvPr/>
          </p:nvSpPr>
          <p:spPr>
            <a:xfrm>
              <a:off x="4630350" y="2476625"/>
              <a:ext cx="11025" cy="2500"/>
            </a:xfrm>
            <a:custGeom>
              <a:avLst/>
              <a:gdLst/>
              <a:ahLst/>
              <a:cxnLst/>
              <a:rect l="l" t="t" r="r" b="b"/>
              <a:pathLst>
                <a:path w="441" h="100" extrusionOk="0">
                  <a:moveTo>
                    <a:pt x="404" y="0"/>
                  </a:moveTo>
                  <a:cubicBezTo>
                    <a:pt x="273" y="36"/>
                    <a:pt x="143" y="48"/>
                    <a:pt x="23" y="84"/>
                  </a:cubicBezTo>
                  <a:cubicBezTo>
                    <a:pt x="4" y="84"/>
                    <a:pt x="1" y="99"/>
                    <a:pt x="12" y="99"/>
                  </a:cubicBezTo>
                  <a:cubicBezTo>
                    <a:pt x="15" y="99"/>
                    <a:pt x="19" y="98"/>
                    <a:pt x="23" y="96"/>
                  </a:cubicBezTo>
                  <a:cubicBezTo>
                    <a:pt x="154" y="60"/>
                    <a:pt x="285" y="48"/>
                    <a:pt x="404" y="24"/>
                  </a:cubicBezTo>
                  <a:cubicBezTo>
                    <a:pt x="440" y="24"/>
                    <a:pt x="416" y="0"/>
                    <a:pt x="4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41"/>
            <p:cNvSpPr/>
            <p:nvPr/>
          </p:nvSpPr>
          <p:spPr>
            <a:xfrm>
              <a:off x="4612475" y="2457275"/>
              <a:ext cx="20250" cy="5025"/>
            </a:xfrm>
            <a:custGeom>
              <a:avLst/>
              <a:gdLst/>
              <a:ahLst/>
              <a:cxnLst/>
              <a:rect l="l" t="t" r="r" b="b"/>
              <a:pathLst>
                <a:path w="810" h="201" extrusionOk="0">
                  <a:moveTo>
                    <a:pt x="727" y="1"/>
                  </a:moveTo>
                  <a:cubicBezTo>
                    <a:pt x="619" y="1"/>
                    <a:pt x="512" y="24"/>
                    <a:pt x="393" y="36"/>
                  </a:cubicBezTo>
                  <a:cubicBezTo>
                    <a:pt x="274" y="48"/>
                    <a:pt x="155" y="48"/>
                    <a:pt x="36" y="108"/>
                  </a:cubicBezTo>
                  <a:cubicBezTo>
                    <a:pt x="0" y="120"/>
                    <a:pt x="24" y="155"/>
                    <a:pt x="48" y="167"/>
                  </a:cubicBezTo>
                  <a:cubicBezTo>
                    <a:pt x="98" y="191"/>
                    <a:pt x="154" y="200"/>
                    <a:pt x="211" y="200"/>
                  </a:cubicBezTo>
                  <a:cubicBezTo>
                    <a:pt x="383" y="200"/>
                    <a:pt x="575" y="120"/>
                    <a:pt x="727" y="120"/>
                  </a:cubicBezTo>
                  <a:cubicBezTo>
                    <a:pt x="810" y="120"/>
                    <a:pt x="810" y="1"/>
                    <a:pt x="7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41"/>
            <p:cNvSpPr/>
            <p:nvPr/>
          </p:nvSpPr>
          <p:spPr>
            <a:xfrm>
              <a:off x="4600850" y="2458000"/>
              <a:ext cx="14000" cy="6275"/>
            </a:xfrm>
            <a:custGeom>
              <a:avLst/>
              <a:gdLst/>
              <a:ahLst/>
              <a:cxnLst/>
              <a:rect l="l" t="t" r="r" b="b"/>
              <a:pathLst>
                <a:path w="560" h="251" extrusionOk="0">
                  <a:moveTo>
                    <a:pt x="419" y="0"/>
                  </a:moveTo>
                  <a:cubicBezTo>
                    <a:pt x="407" y="0"/>
                    <a:pt x="395" y="3"/>
                    <a:pt x="382" y="7"/>
                  </a:cubicBezTo>
                  <a:cubicBezTo>
                    <a:pt x="275" y="31"/>
                    <a:pt x="108" y="7"/>
                    <a:pt x="37" y="91"/>
                  </a:cubicBezTo>
                  <a:cubicBezTo>
                    <a:pt x="1" y="126"/>
                    <a:pt x="1" y="150"/>
                    <a:pt x="37" y="186"/>
                  </a:cubicBezTo>
                  <a:cubicBezTo>
                    <a:pt x="74" y="234"/>
                    <a:pt x="134" y="251"/>
                    <a:pt x="201" y="251"/>
                  </a:cubicBezTo>
                  <a:cubicBezTo>
                    <a:pt x="284" y="251"/>
                    <a:pt x="375" y="224"/>
                    <a:pt x="441" y="198"/>
                  </a:cubicBezTo>
                  <a:cubicBezTo>
                    <a:pt x="559" y="176"/>
                    <a:pt x="523" y="0"/>
                    <a:pt x="4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41"/>
            <p:cNvSpPr/>
            <p:nvPr/>
          </p:nvSpPr>
          <p:spPr>
            <a:xfrm>
              <a:off x="4599975" y="2446275"/>
              <a:ext cx="22350" cy="4775"/>
            </a:xfrm>
            <a:custGeom>
              <a:avLst/>
              <a:gdLst/>
              <a:ahLst/>
              <a:cxnLst/>
              <a:rect l="l" t="t" r="r" b="b"/>
              <a:pathLst>
                <a:path w="894" h="191" extrusionOk="0">
                  <a:moveTo>
                    <a:pt x="881" y="0"/>
                  </a:moveTo>
                  <a:cubicBezTo>
                    <a:pt x="804" y="6"/>
                    <a:pt x="729" y="6"/>
                    <a:pt x="655" y="6"/>
                  </a:cubicBezTo>
                  <a:cubicBezTo>
                    <a:pt x="581" y="6"/>
                    <a:pt x="506" y="6"/>
                    <a:pt x="429" y="12"/>
                  </a:cubicBezTo>
                  <a:cubicBezTo>
                    <a:pt x="298" y="24"/>
                    <a:pt x="167" y="60"/>
                    <a:pt x="24" y="119"/>
                  </a:cubicBezTo>
                  <a:cubicBezTo>
                    <a:pt x="0" y="131"/>
                    <a:pt x="12" y="191"/>
                    <a:pt x="36" y="191"/>
                  </a:cubicBezTo>
                  <a:cubicBezTo>
                    <a:pt x="155" y="191"/>
                    <a:pt x="274" y="167"/>
                    <a:pt x="405" y="131"/>
                  </a:cubicBezTo>
                  <a:cubicBezTo>
                    <a:pt x="560" y="107"/>
                    <a:pt x="715" y="48"/>
                    <a:pt x="881" y="12"/>
                  </a:cubicBezTo>
                  <a:cubicBezTo>
                    <a:pt x="893" y="12"/>
                    <a:pt x="893" y="0"/>
                    <a:pt x="88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41"/>
            <p:cNvSpPr/>
            <p:nvPr/>
          </p:nvSpPr>
          <p:spPr>
            <a:xfrm>
              <a:off x="4589250" y="2433475"/>
              <a:ext cx="2400" cy="675"/>
            </a:xfrm>
            <a:custGeom>
              <a:avLst/>
              <a:gdLst/>
              <a:ahLst/>
              <a:cxnLst/>
              <a:rect l="l" t="t" r="r" b="b"/>
              <a:pathLst>
                <a:path w="96" h="27" extrusionOk="0">
                  <a:moveTo>
                    <a:pt x="12" y="0"/>
                  </a:moveTo>
                  <a:cubicBezTo>
                    <a:pt x="1" y="0"/>
                    <a:pt x="1" y="24"/>
                    <a:pt x="12" y="24"/>
                  </a:cubicBezTo>
                  <a:lnTo>
                    <a:pt x="84" y="24"/>
                  </a:lnTo>
                  <a:cubicBezTo>
                    <a:pt x="86" y="26"/>
                    <a:pt x="87" y="26"/>
                    <a:pt x="88" y="26"/>
                  </a:cubicBezTo>
                  <a:cubicBezTo>
                    <a:pt x="96" y="26"/>
                    <a:pt x="94"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41"/>
            <p:cNvSpPr/>
            <p:nvPr/>
          </p:nvSpPr>
          <p:spPr>
            <a:xfrm>
              <a:off x="4535075" y="2391050"/>
              <a:ext cx="30150" cy="7650"/>
            </a:xfrm>
            <a:custGeom>
              <a:avLst/>
              <a:gdLst/>
              <a:ahLst/>
              <a:cxnLst/>
              <a:rect l="l" t="t" r="r" b="b"/>
              <a:pathLst>
                <a:path w="1206" h="306" extrusionOk="0">
                  <a:moveTo>
                    <a:pt x="1122" y="1"/>
                  </a:moveTo>
                  <a:cubicBezTo>
                    <a:pt x="1114" y="1"/>
                    <a:pt x="1105" y="2"/>
                    <a:pt x="1096" y="6"/>
                  </a:cubicBezTo>
                  <a:cubicBezTo>
                    <a:pt x="763" y="114"/>
                    <a:pt x="358" y="54"/>
                    <a:pt x="48" y="209"/>
                  </a:cubicBezTo>
                  <a:cubicBezTo>
                    <a:pt x="1" y="233"/>
                    <a:pt x="36" y="304"/>
                    <a:pt x="84" y="304"/>
                  </a:cubicBezTo>
                  <a:cubicBezTo>
                    <a:pt x="107" y="305"/>
                    <a:pt x="131" y="305"/>
                    <a:pt x="156" y="305"/>
                  </a:cubicBezTo>
                  <a:cubicBezTo>
                    <a:pt x="466" y="305"/>
                    <a:pt x="845" y="237"/>
                    <a:pt x="1132" y="137"/>
                  </a:cubicBezTo>
                  <a:cubicBezTo>
                    <a:pt x="1206" y="116"/>
                    <a:pt x="1186" y="1"/>
                    <a:pt x="11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41"/>
            <p:cNvSpPr/>
            <p:nvPr/>
          </p:nvSpPr>
          <p:spPr>
            <a:xfrm>
              <a:off x="4504725" y="2395625"/>
              <a:ext cx="8575" cy="4225"/>
            </a:xfrm>
            <a:custGeom>
              <a:avLst/>
              <a:gdLst/>
              <a:ahLst/>
              <a:cxnLst/>
              <a:rect l="l" t="t" r="r" b="b"/>
              <a:pathLst>
                <a:path w="343" h="169" extrusionOk="0">
                  <a:moveTo>
                    <a:pt x="275" y="0"/>
                  </a:moveTo>
                  <a:cubicBezTo>
                    <a:pt x="271" y="0"/>
                    <a:pt x="266" y="1"/>
                    <a:pt x="262" y="2"/>
                  </a:cubicBezTo>
                  <a:cubicBezTo>
                    <a:pt x="179" y="50"/>
                    <a:pt x="84" y="62"/>
                    <a:pt x="12" y="121"/>
                  </a:cubicBezTo>
                  <a:cubicBezTo>
                    <a:pt x="0" y="133"/>
                    <a:pt x="12" y="169"/>
                    <a:pt x="48" y="169"/>
                  </a:cubicBezTo>
                  <a:cubicBezTo>
                    <a:pt x="131" y="145"/>
                    <a:pt x="226" y="109"/>
                    <a:pt x="310" y="62"/>
                  </a:cubicBezTo>
                  <a:cubicBezTo>
                    <a:pt x="342" y="51"/>
                    <a:pt x="316" y="0"/>
                    <a:pt x="27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41"/>
            <p:cNvSpPr/>
            <p:nvPr/>
          </p:nvSpPr>
          <p:spPr>
            <a:xfrm>
              <a:off x="4518100" y="2370925"/>
              <a:ext cx="12450" cy="4525"/>
            </a:xfrm>
            <a:custGeom>
              <a:avLst/>
              <a:gdLst/>
              <a:ahLst/>
              <a:cxnLst/>
              <a:rect l="l" t="t" r="r" b="b"/>
              <a:pathLst>
                <a:path w="498" h="181" extrusionOk="0">
                  <a:moveTo>
                    <a:pt x="428" y="1"/>
                  </a:moveTo>
                  <a:cubicBezTo>
                    <a:pt x="425" y="1"/>
                    <a:pt x="421" y="1"/>
                    <a:pt x="418" y="2"/>
                  </a:cubicBezTo>
                  <a:cubicBezTo>
                    <a:pt x="275" y="49"/>
                    <a:pt x="144" y="85"/>
                    <a:pt x="25" y="145"/>
                  </a:cubicBezTo>
                  <a:cubicBezTo>
                    <a:pt x="1" y="157"/>
                    <a:pt x="13" y="180"/>
                    <a:pt x="37" y="180"/>
                  </a:cubicBezTo>
                  <a:cubicBezTo>
                    <a:pt x="180" y="168"/>
                    <a:pt x="311" y="121"/>
                    <a:pt x="442" y="97"/>
                  </a:cubicBezTo>
                  <a:cubicBezTo>
                    <a:pt x="498" y="86"/>
                    <a:pt x="480" y="1"/>
                    <a:pt x="4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41"/>
            <p:cNvSpPr/>
            <p:nvPr/>
          </p:nvSpPr>
          <p:spPr>
            <a:xfrm>
              <a:off x="4507400" y="2341550"/>
              <a:ext cx="14925" cy="6625"/>
            </a:xfrm>
            <a:custGeom>
              <a:avLst/>
              <a:gdLst/>
              <a:ahLst/>
              <a:cxnLst/>
              <a:rect l="l" t="t" r="r" b="b"/>
              <a:pathLst>
                <a:path w="597" h="265" extrusionOk="0">
                  <a:moveTo>
                    <a:pt x="539" y="0"/>
                  </a:moveTo>
                  <a:cubicBezTo>
                    <a:pt x="530" y="0"/>
                    <a:pt x="521" y="3"/>
                    <a:pt x="512" y="10"/>
                  </a:cubicBezTo>
                  <a:cubicBezTo>
                    <a:pt x="441" y="70"/>
                    <a:pt x="358" y="93"/>
                    <a:pt x="250" y="129"/>
                  </a:cubicBezTo>
                  <a:cubicBezTo>
                    <a:pt x="155" y="141"/>
                    <a:pt x="84" y="153"/>
                    <a:pt x="12" y="200"/>
                  </a:cubicBezTo>
                  <a:cubicBezTo>
                    <a:pt x="0" y="212"/>
                    <a:pt x="0" y="248"/>
                    <a:pt x="12" y="260"/>
                  </a:cubicBezTo>
                  <a:cubicBezTo>
                    <a:pt x="33" y="263"/>
                    <a:pt x="54" y="264"/>
                    <a:pt x="75" y="264"/>
                  </a:cubicBezTo>
                  <a:cubicBezTo>
                    <a:pt x="237" y="264"/>
                    <a:pt x="411" y="188"/>
                    <a:pt x="548" y="93"/>
                  </a:cubicBezTo>
                  <a:cubicBezTo>
                    <a:pt x="596" y="55"/>
                    <a:pt x="574" y="0"/>
                    <a:pt x="53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41"/>
            <p:cNvSpPr/>
            <p:nvPr/>
          </p:nvSpPr>
          <p:spPr>
            <a:xfrm>
              <a:off x="4492875" y="2313425"/>
              <a:ext cx="13650" cy="9675"/>
            </a:xfrm>
            <a:custGeom>
              <a:avLst/>
              <a:gdLst/>
              <a:ahLst/>
              <a:cxnLst/>
              <a:rect l="l" t="t" r="r" b="b"/>
              <a:pathLst>
                <a:path w="546" h="387" extrusionOk="0">
                  <a:moveTo>
                    <a:pt x="274" y="0"/>
                  </a:moveTo>
                  <a:cubicBezTo>
                    <a:pt x="139" y="0"/>
                    <a:pt x="0" y="73"/>
                    <a:pt x="10" y="242"/>
                  </a:cubicBezTo>
                  <a:cubicBezTo>
                    <a:pt x="10" y="266"/>
                    <a:pt x="22" y="302"/>
                    <a:pt x="57" y="302"/>
                  </a:cubicBezTo>
                  <a:cubicBezTo>
                    <a:pt x="93" y="325"/>
                    <a:pt x="141" y="337"/>
                    <a:pt x="188" y="337"/>
                  </a:cubicBezTo>
                  <a:lnTo>
                    <a:pt x="200" y="337"/>
                  </a:lnTo>
                  <a:cubicBezTo>
                    <a:pt x="212" y="337"/>
                    <a:pt x="212" y="361"/>
                    <a:pt x="236" y="361"/>
                  </a:cubicBezTo>
                  <a:cubicBezTo>
                    <a:pt x="268" y="379"/>
                    <a:pt x="302" y="387"/>
                    <a:pt x="335" y="387"/>
                  </a:cubicBezTo>
                  <a:cubicBezTo>
                    <a:pt x="412" y="387"/>
                    <a:pt x="481" y="341"/>
                    <a:pt x="498" y="266"/>
                  </a:cubicBezTo>
                  <a:cubicBezTo>
                    <a:pt x="546" y="182"/>
                    <a:pt x="486" y="40"/>
                    <a:pt x="379" y="16"/>
                  </a:cubicBezTo>
                  <a:cubicBezTo>
                    <a:pt x="346" y="6"/>
                    <a:pt x="310" y="0"/>
                    <a:pt x="2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41"/>
            <p:cNvSpPr/>
            <p:nvPr/>
          </p:nvSpPr>
          <p:spPr>
            <a:xfrm>
              <a:off x="4466925" y="2292775"/>
              <a:ext cx="20825" cy="7300"/>
            </a:xfrm>
            <a:custGeom>
              <a:avLst/>
              <a:gdLst/>
              <a:ahLst/>
              <a:cxnLst/>
              <a:rect l="l" t="t" r="r" b="b"/>
              <a:pathLst>
                <a:path w="833" h="292" extrusionOk="0">
                  <a:moveTo>
                    <a:pt x="704" y="1"/>
                  </a:moveTo>
                  <a:cubicBezTo>
                    <a:pt x="692" y="1"/>
                    <a:pt x="680" y="3"/>
                    <a:pt x="667" y="8"/>
                  </a:cubicBezTo>
                  <a:cubicBezTo>
                    <a:pt x="560" y="32"/>
                    <a:pt x="453" y="80"/>
                    <a:pt x="345" y="92"/>
                  </a:cubicBezTo>
                  <a:cubicBezTo>
                    <a:pt x="262" y="116"/>
                    <a:pt x="155" y="92"/>
                    <a:pt x="72" y="127"/>
                  </a:cubicBezTo>
                  <a:cubicBezTo>
                    <a:pt x="24" y="139"/>
                    <a:pt x="0" y="199"/>
                    <a:pt x="48" y="235"/>
                  </a:cubicBezTo>
                  <a:cubicBezTo>
                    <a:pt x="110" y="276"/>
                    <a:pt x="187" y="292"/>
                    <a:pt x="269" y="292"/>
                  </a:cubicBezTo>
                  <a:cubicBezTo>
                    <a:pt x="422" y="292"/>
                    <a:pt x="595" y="238"/>
                    <a:pt x="726" y="199"/>
                  </a:cubicBezTo>
                  <a:cubicBezTo>
                    <a:pt x="832" y="156"/>
                    <a:pt x="797" y="1"/>
                    <a:pt x="7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41"/>
            <p:cNvSpPr/>
            <p:nvPr/>
          </p:nvSpPr>
          <p:spPr>
            <a:xfrm>
              <a:off x="4450850" y="2238850"/>
              <a:ext cx="11025" cy="6550"/>
            </a:xfrm>
            <a:custGeom>
              <a:avLst/>
              <a:gdLst/>
              <a:ahLst/>
              <a:cxnLst/>
              <a:rect l="l" t="t" r="r" b="b"/>
              <a:pathLst>
                <a:path w="441" h="262" extrusionOk="0">
                  <a:moveTo>
                    <a:pt x="308" y="0"/>
                  </a:moveTo>
                  <a:cubicBezTo>
                    <a:pt x="256" y="0"/>
                    <a:pt x="201" y="40"/>
                    <a:pt x="184" y="95"/>
                  </a:cubicBezTo>
                  <a:lnTo>
                    <a:pt x="184" y="95"/>
                  </a:lnTo>
                  <a:cubicBezTo>
                    <a:pt x="171" y="98"/>
                    <a:pt x="153" y="109"/>
                    <a:pt x="143" y="129"/>
                  </a:cubicBezTo>
                  <a:cubicBezTo>
                    <a:pt x="95" y="141"/>
                    <a:pt x="72" y="165"/>
                    <a:pt x="24" y="189"/>
                  </a:cubicBezTo>
                  <a:cubicBezTo>
                    <a:pt x="12" y="189"/>
                    <a:pt x="0" y="225"/>
                    <a:pt x="24" y="225"/>
                  </a:cubicBezTo>
                  <a:cubicBezTo>
                    <a:pt x="40" y="233"/>
                    <a:pt x="57" y="235"/>
                    <a:pt x="75" y="235"/>
                  </a:cubicBezTo>
                  <a:cubicBezTo>
                    <a:pt x="110" y="235"/>
                    <a:pt x="147" y="225"/>
                    <a:pt x="179" y="225"/>
                  </a:cubicBezTo>
                  <a:lnTo>
                    <a:pt x="214" y="225"/>
                  </a:lnTo>
                  <a:cubicBezTo>
                    <a:pt x="221" y="225"/>
                    <a:pt x="226" y="224"/>
                    <a:pt x="229" y="224"/>
                  </a:cubicBezTo>
                  <a:lnTo>
                    <a:pt x="229" y="224"/>
                  </a:lnTo>
                  <a:cubicBezTo>
                    <a:pt x="249" y="242"/>
                    <a:pt x="273" y="254"/>
                    <a:pt x="297" y="259"/>
                  </a:cubicBezTo>
                  <a:lnTo>
                    <a:pt x="297" y="259"/>
                  </a:lnTo>
                  <a:cubicBezTo>
                    <a:pt x="295" y="257"/>
                    <a:pt x="294" y="255"/>
                    <a:pt x="292" y="253"/>
                  </a:cubicBezTo>
                  <a:lnTo>
                    <a:pt x="292" y="253"/>
                  </a:lnTo>
                  <a:cubicBezTo>
                    <a:pt x="297" y="252"/>
                    <a:pt x="303" y="251"/>
                    <a:pt x="310" y="248"/>
                  </a:cubicBezTo>
                  <a:cubicBezTo>
                    <a:pt x="369" y="225"/>
                    <a:pt x="441" y="201"/>
                    <a:pt x="429" y="129"/>
                  </a:cubicBezTo>
                  <a:cubicBezTo>
                    <a:pt x="429" y="82"/>
                    <a:pt x="393" y="46"/>
                    <a:pt x="369" y="22"/>
                  </a:cubicBezTo>
                  <a:cubicBezTo>
                    <a:pt x="351" y="7"/>
                    <a:pt x="330" y="0"/>
                    <a:pt x="308" y="0"/>
                  </a:cubicBezTo>
                  <a:close/>
                  <a:moveTo>
                    <a:pt x="297" y="259"/>
                  </a:moveTo>
                  <a:cubicBezTo>
                    <a:pt x="297" y="259"/>
                    <a:pt x="297" y="260"/>
                    <a:pt x="298" y="260"/>
                  </a:cubicBezTo>
                  <a:cubicBezTo>
                    <a:pt x="300" y="260"/>
                    <a:pt x="302" y="260"/>
                    <a:pt x="304" y="260"/>
                  </a:cubicBezTo>
                  <a:lnTo>
                    <a:pt x="304" y="260"/>
                  </a:lnTo>
                  <a:cubicBezTo>
                    <a:pt x="301" y="260"/>
                    <a:pt x="299" y="259"/>
                    <a:pt x="297" y="259"/>
                  </a:cubicBezTo>
                  <a:close/>
                  <a:moveTo>
                    <a:pt x="381" y="248"/>
                  </a:moveTo>
                  <a:cubicBezTo>
                    <a:pt x="348" y="248"/>
                    <a:pt x="326" y="258"/>
                    <a:pt x="304" y="260"/>
                  </a:cubicBezTo>
                  <a:lnTo>
                    <a:pt x="304" y="260"/>
                  </a:lnTo>
                  <a:cubicBezTo>
                    <a:pt x="310" y="261"/>
                    <a:pt x="317" y="262"/>
                    <a:pt x="324" y="262"/>
                  </a:cubicBezTo>
                  <a:cubicBezTo>
                    <a:pt x="344" y="262"/>
                    <a:pt x="364" y="257"/>
                    <a:pt x="381" y="248"/>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41"/>
            <p:cNvSpPr/>
            <p:nvPr/>
          </p:nvSpPr>
          <p:spPr>
            <a:xfrm>
              <a:off x="4448750" y="2236325"/>
              <a:ext cx="9425" cy="6675"/>
            </a:xfrm>
            <a:custGeom>
              <a:avLst/>
              <a:gdLst/>
              <a:ahLst/>
              <a:cxnLst/>
              <a:rect l="l" t="t" r="r" b="b"/>
              <a:pathLst>
                <a:path w="377" h="267" extrusionOk="0">
                  <a:moveTo>
                    <a:pt x="226" y="1"/>
                  </a:moveTo>
                  <a:cubicBezTo>
                    <a:pt x="211" y="1"/>
                    <a:pt x="195" y="6"/>
                    <a:pt x="179" y="16"/>
                  </a:cubicBezTo>
                  <a:cubicBezTo>
                    <a:pt x="120" y="64"/>
                    <a:pt x="25" y="123"/>
                    <a:pt x="1" y="195"/>
                  </a:cubicBezTo>
                  <a:cubicBezTo>
                    <a:pt x="1" y="230"/>
                    <a:pt x="25" y="266"/>
                    <a:pt x="60" y="266"/>
                  </a:cubicBezTo>
                  <a:cubicBezTo>
                    <a:pt x="144" y="266"/>
                    <a:pt x="203" y="230"/>
                    <a:pt x="275" y="195"/>
                  </a:cubicBezTo>
                  <a:cubicBezTo>
                    <a:pt x="376" y="154"/>
                    <a:pt x="313" y="1"/>
                    <a:pt x="22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41"/>
            <p:cNvSpPr/>
            <p:nvPr/>
          </p:nvSpPr>
          <p:spPr>
            <a:xfrm>
              <a:off x="4426125" y="2173650"/>
              <a:ext cx="17600" cy="7425"/>
            </a:xfrm>
            <a:custGeom>
              <a:avLst/>
              <a:gdLst/>
              <a:ahLst/>
              <a:cxnLst/>
              <a:rect l="l" t="t" r="r" b="b"/>
              <a:pathLst>
                <a:path w="704" h="297" extrusionOk="0">
                  <a:moveTo>
                    <a:pt x="532" y="1"/>
                  </a:moveTo>
                  <a:cubicBezTo>
                    <a:pt x="345" y="1"/>
                    <a:pt x="143" y="66"/>
                    <a:pt x="37" y="201"/>
                  </a:cubicBezTo>
                  <a:cubicBezTo>
                    <a:pt x="1" y="237"/>
                    <a:pt x="13" y="297"/>
                    <a:pt x="72" y="297"/>
                  </a:cubicBezTo>
                  <a:cubicBezTo>
                    <a:pt x="120" y="297"/>
                    <a:pt x="168" y="297"/>
                    <a:pt x="227" y="273"/>
                  </a:cubicBezTo>
                  <a:cubicBezTo>
                    <a:pt x="287" y="261"/>
                    <a:pt x="346" y="237"/>
                    <a:pt x="382" y="213"/>
                  </a:cubicBezTo>
                  <a:cubicBezTo>
                    <a:pt x="477" y="189"/>
                    <a:pt x="561" y="142"/>
                    <a:pt x="668" y="118"/>
                  </a:cubicBezTo>
                  <a:cubicBezTo>
                    <a:pt x="703" y="118"/>
                    <a:pt x="703" y="23"/>
                    <a:pt x="656" y="11"/>
                  </a:cubicBezTo>
                  <a:cubicBezTo>
                    <a:pt x="616" y="4"/>
                    <a:pt x="574" y="1"/>
                    <a:pt x="5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41"/>
            <p:cNvSpPr/>
            <p:nvPr/>
          </p:nvSpPr>
          <p:spPr>
            <a:xfrm>
              <a:off x="4432375" y="2136400"/>
              <a:ext cx="21775" cy="5050"/>
            </a:xfrm>
            <a:custGeom>
              <a:avLst/>
              <a:gdLst/>
              <a:ahLst/>
              <a:cxnLst/>
              <a:rect l="l" t="t" r="r" b="b"/>
              <a:pathLst>
                <a:path w="871" h="202" extrusionOk="0">
                  <a:moveTo>
                    <a:pt x="751" y="1"/>
                  </a:moveTo>
                  <a:cubicBezTo>
                    <a:pt x="608" y="1"/>
                    <a:pt x="477" y="1"/>
                    <a:pt x="346" y="13"/>
                  </a:cubicBezTo>
                  <a:cubicBezTo>
                    <a:pt x="239" y="24"/>
                    <a:pt x="132" y="13"/>
                    <a:pt x="49" y="84"/>
                  </a:cubicBezTo>
                  <a:cubicBezTo>
                    <a:pt x="1" y="120"/>
                    <a:pt x="37" y="179"/>
                    <a:pt x="84" y="191"/>
                  </a:cubicBezTo>
                  <a:cubicBezTo>
                    <a:pt x="112" y="199"/>
                    <a:pt x="144" y="202"/>
                    <a:pt x="178" y="202"/>
                  </a:cubicBezTo>
                  <a:cubicBezTo>
                    <a:pt x="246" y="202"/>
                    <a:pt x="322" y="191"/>
                    <a:pt x="394" y="191"/>
                  </a:cubicBezTo>
                  <a:lnTo>
                    <a:pt x="727" y="191"/>
                  </a:lnTo>
                  <a:cubicBezTo>
                    <a:pt x="858" y="179"/>
                    <a:pt x="870" y="1"/>
                    <a:pt x="7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41"/>
            <p:cNvSpPr/>
            <p:nvPr/>
          </p:nvSpPr>
          <p:spPr>
            <a:xfrm>
              <a:off x="4438950" y="2120000"/>
              <a:ext cx="18200" cy="10500"/>
            </a:xfrm>
            <a:custGeom>
              <a:avLst/>
              <a:gdLst/>
              <a:ahLst/>
              <a:cxnLst/>
              <a:rect l="l" t="t" r="r" b="b"/>
              <a:pathLst>
                <a:path w="728" h="420" extrusionOk="0">
                  <a:moveTo>
                    <a:pt x="577" y="0"/>
                  </a:moveTo>
                  <a:cubicBezTo>
                    <a:pt x="555" y="0"/>
                    <a:pt x="532" y="8"/>
                    <a:pt x="512" y="26"/>
                  </a:cubicBezTo>
                  <a:cubicBezTo>
                    <a:pt x="381" y="180"/>
                    <a:pt x="190" y="216"/>
                    <a:pt x="24" y="335"/>
                  </a:cubicBezTo>
                  <a:cubicBezTo>
                    <a:pt x="2" y="357"/>
                    <a:pt x="0" y="420"/>
                    <a:pt x="28" y="420"/>
                  </a:cubicBezTo>
                  <a:cubicBezTo>
                    <a:pt x="30" y="420"/>
                    <a:pt x="33" y="419"/>
                    <a:pt x="36" y="419"/>
                  </a:cubicBezTo>
                  <a:cubicBezTo>
                    <a:pt x="262" y="395"/>
                    <a:pt x="488" y="299"/>
                    <a:pt x="643" y="157"/>
                  </a:cubicBezTo>
                  <a:cubicBezTo>
                    <a:pt x="727" y="100"/>
                    <a:pt x="657" y="0"/>
                    <a:pt x="5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41"/>
            <p:cNvSpPr/>
            <p:nvPr/>
          </p:nvSpPr>
          <p:spPr>
            <a:xfrm>
              <a:off x="4460375" y="2102175"/>
              <a:ext cx="4475" cy="4325"/>
            </a:xfrm>
            <a:custGeom>
              <a:avLst/>
              <a:gdLst/>
              <a:ahLst/>
              <a:cxnLst/>
              <a:rect l="l" t="t" r="r" b="b"/>
              <a:pathLst>
                <a:path w="179" h="173" extrusionOk="0">
                  <a:moveTo>
                    <a:pt x="82" y="0"/>
                  </a:moveTo>
                  <a:cubicBezTo>
                    <a:pt x="42" y="0"/>
                    <a:pt x="0" y="38"/>
                    <a:pt x="0" y="84"/>
                  </a:cubicBezTo>
                  <a:cubicBezTo>
                    <a:pt x="0" y="128"/>
                    <a:pt x="40" y="173"/>
                    <a:pt x="80" y="173"/>
                  </a:cubicBezTo>
                  <a:cubicBezTo>
                    <a:pt x="93" y="173"/>
                    <a:pt x="107" y="167"/>
                    <a:pt x="119" y="155"/>
                  </a:cubicBezTo>
                  <a:lnTo>
                    <a:pt x="167" y="120"/>
                  </a:lnTo>
                  <a:cubicBezTo>
                    <a:pt x="179" y="96"/>
                    <a:pt x="179" y="72"/>
                    <a:pt x="167" y="60"/>
                  </a:cubicBezTo>
                  <a:lnTo>
                    <a:pt x="119" y="12"/>
                  </a:lnTo>
                  <a:cubicBezTo>
                    <a:pt x="108" y="4"/>
                    <a:pt x="95" y="0"/>
                    <a:pt x="8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41"/>
            <p:cNvSpPr/>
            <p:nvPr/>
          </p:nvSpPr>
          <p:spPr>
            <a:xfrm>
              <a:off x="4496375" y="2094625"/>
              <a:ext cx="28750" cy="6125"/>
            </a:xfrm>
            <a:custGeom>
              <a:avLst/>
              <a:gdLst/>
              <a:ahLst/>
              <a:cxnLst/>
              <a:rect l="l" t="t" r="r" b="b"/>
              <a:pathLst>
                <a:path w="1150" h="245" extrusionOk="0">
                  <a:moveTo>
                    <a:pt x="1088" y="1"/>
                  </a:moveTo>
                  <a:cubicBezTo>
                    <a:pt x="1083" y="1"/>
                    <a:pt x="1078" y="2"/>
                    <a:pt x="1072" y="5"/>
                  </a:cubicBezTo>
                  <a:cubicBezTo>
                    <a:pt x="918" y="29"/>
                    <a:pt x="739" y="76"/>
                    <a:pt x="560" y="100"/>
                  </a:cubicBezTo>
                  <a:cubicBezTo>
                    <a:pt x="491" y="114"/>
                    <a:pt x="424" y="117"/>
                    <a:pt x="357" y="117"/>
                  </a:cubicBezTo>
                  <a:cubicBezTo>
                    <a:pt x="303" y="117"/>
                    <a:pt x="250" y="115"/>
                    <a:pt x="197" y="115"/>
                  </a:cubicBezTo>
                  <a:cubicBezTo>
                    <a:pt x="147" y="115"/>
                    <a:pt x="98" y="117"/>
                    <a:pt x="48" y="124"/>
                  </a:cubicBezTo>
                  <a:cubicBezTo>
                    <a:pt x="1" y="124"/>
                    <a:pt x="1" y="183"/>
                    <a:pt x="37" y="195"/>
                  </a:cubicBezTo>
                  <a:cubicBezTo>
                    <a:pt x="122" y="230"/>
                    <a:pt x="215" y="244"/>
                    <a:pt x="311" y="244"/>
                  </a:cubicBezTo>
                  <a:cubicBezTo>
                    <a:pt x="574" y="244"/>
                    <a:pt x="861" y="141"/>
                    <a:pt x="1096" y="88"/>
                  </a:cubicBezTo>
                  <a:cubicBezTo>
                    <a:pt x="1149" y="78"/>
                    <a:pt x="1127" y="1"/>
                    <a:pt x="10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41"/>
            <p:cNvSpPr/>
            <p:nvPr/>
          </p:nvSpPr>
          <p:spPr>
            <a:xfrm>
              <a:off x="4498775" y="2103650"/>
              <a:ext cx="24125" cy="3475"/>
            </a:xfrm>
            <a:custGeom>
              <a:avLst/>
              <a:gdLst/>
              <a:ahLst/>
              <a:cxnLst/>
              <a:rect l="l" t="t" r="r" b="b"/>
              <a:pathLst>
                <a:path w="965" h="139" extrusionOk="0">
                  <a:moveTo>
                    <a:pt x="223" y="0"/>
                  </a:moveTo>
                  <a:cubicBezTo>
                    <a:pt x="164" y="0"/>
                    <a:pt x="105" y="6"/>
                    <a:pt x="48" y="25"/>
                  </a:cubicBezTo>
                  <a:cubicBezTo>
                    <a:pt x="0" y="37"/>
                    <a:pt x="0" y="96"/>
                    <a:pt x="48" y="120"/>
                  </a:cubicBezTo>
                  <a:cubicBezTo>
                    <a:pt x="104" y="134"/>
                    <a:pt x="165" y="139"/>
                    <a:pt x="229" y="139"/>
                  </a:cubicBezTo>
                  <a:cubicBezTo>
                    <a:pt x="327" y="139"/>
                    <a:pt x="430" y="127"/>
                    <a:pt x="524" y="120"/>
                  </a:cubicBezTo>
                  <a:cubicBezTo>
                    <a:pt x="667" y="96"/>
                    <a:pt x="822" y="72"/>
                    <a:pt x="953" y="37"/>
                  </a:cubicBezTo>
                  <a:cubicBezTo>
                    <a:pt x="964" y="37"/>
                    <a:pt x="964" y="25"/>
                    <a:pt x="953" y="25"/>
                  </a:cubicBezTo>
                  <a:cubicBezTo>
                    <a:pt x="798" y="25"/>
                    <a:pt x="643" y="13"/>
                    <a:pt x="488" y="13"/>
                  </a:cubicBezTo>
                  <a:cubicBezTo>
                    <a:pt x="403" y="13"/>
                    <a:pt x="312" y="0"/>
                    <a:pt x="2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41"/>
            <p:cNvSpPr/>
            <p:nvPr/>
          </p:nvSpPr>
          <p:spPr>
            <a:xfrm>
              <a:off x="4510675" y="2110550"/>
              <a:ext cx="12225" cy="2175"/>
            </a:xfrm>
            <a:custGeom>
              <a:avLst/>
              <a:gdLst/>
              <a:ahLst/>
              <a:cxnLst/>
              <a:rect l="l" t="t" r="r" b="b"/>
              <a:pathLst>
                <a:path w="489" h="87" extrusionOk="0">
                  <a:moveTo>
                    <a:pt x="90" y="0"/>
                  </a:moveTo>
                  <a:cubicBezTo>
                    <a:pt x="66" y="0"/>
                    <a:pt x="44" y="3"/>
                    <a:pt x="24" y="11"/>
                  </a:cubicBezTo>
                  <a:cubicBezTo>
                    <a:pt x="0" y="35"/>
                    <a:pt x="0" y="58"/>
                    <a:pt x="24" y="70"/>
                  </a:cubicBezTo>
                  <a:cubicBezTo>
                    <a:pt x="44" y="82"/>
                    <a:pt x="66" y="86"/>
                    <a:pt x="90" y="86"/>
                  </a:cubicBezTo>
                  <a:cubicBezTo>
                    <a:pt x="138" y="86"/>
                    <a:pt x="191" y="70"/>
                    <a:pt x="238" y="70"/>
                  </a:cubicBezTo>
                  <a:cubicBezTo>
                    <a:pt x="310" y="70"/>
                    <a:pt x="381" y="58"/>
                    <a:pt x="477" y="58"/>
                  </a:cubicBezTo>
                  <a:cubicBezTo>
                    <a:pt x="488" y="58"/>
                    <a:pt x="488" y="35"/>
                    <a:pt x="477" y="35"/>
                  </a:cubicBezTo>
                  <a:cubicBezTo>
                    <a:pt x="405" y="35"/>
                    <a:pt x="322" y="11"/>
                    <a:pt x="238" y="11"/>
                  </a:cubicBezTo>
                  <a:cubicBezTo>
                    <a:pt x="191" y="11"/>
                    <a:pt x="138"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41"/>
            <p:cNvSpPr/>
            <p:nvPr/>
          </p:nvSpPr>
          <p:spPr>
            <a:xfrm>
              <a:off x="4516325" y="2118375"/>
              <a:ext cx="7225" cy="1975"/>
            </a:xfrm>
            <a:custGeom>
              <a:avLst/>
              <a:gdLst/>
              <a:ahLst/>
              <a:cxnLst/>
              <a:rect l="l" t="t" r="r" b="b"/>
              <a:pathLst>
                <a:path w="289" h="79" extrusionOk="0">
                  <a:moveTo>
                    <a:pt x="253" y="1"/>
                  </a:moveTo>
                  <a:cubicBezTo>
                    <a:pt x="248" y="1"/>
                    <a:pt x="243" y="3"/>
                    <a:pt x="239" y="7"/>
                  </a:cubicBezTo>
                  <a:cubicBezTo>
                    <a:pt x="179" y="31"/>
                    <a:pt x="96" y="31"/>
                    <a:pt x="24" y="31"/>
                  </a:cubicBezTo>
                  <a:cubicBezTo>
                    <a:pt x="1" y="31"/>
                    <a:pt x="1" y="79"/>
                    <a:pt x="24" y="79"/>
                  </a:cubicBezTo>
                  <a:cubicBezTo>
                    <a:pt x="96" y="79"/>
                    <a:pt x="179" y="79"/>
                    <a:pt x="251" y="43"/>
                  </a:cubicBezTo>
                  <a:cubicBezTo>
                    <a:pt x="289" y="33"/>
                    <a:pt x="273" y="1"/>
                    <a:pt x="25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41"/>
            <p:cNvSpPr/>
            <p:nvPr/>
          </p:nvSpPr>
          <p:spPr>
            <a:xfrm>
              <a:off x="4529125" y="2138200"/>
              <a:ext cx="10450" cy="2700"/>
            </a:xfrm>
            <a:custGeom>
              <a:avLst/>
              <a:gdLst/>
              <a:ahLst/>
              <a:cxnLst/>
              <a:rect l="l" t="t" r="r" b="b"/>
              <a:pathLst>
                <a:path w="418" h="108" extrusionOk="0">
                  <a:moveTo>
                    <a:pt x="191" y="0"/>
                  </a:moveTo>
                  <a:cubicBezTo>
                    <a:pt x="131" y="0"/>
                    <a:pt x="96" y="0"/>
                    <a:pt x="36" y="12"/>
                  </a:cubicBezTo>
                  <a:cubicBezTo>
                    <a:pt x="1" y="24"/>
                    <a:pt x="1" y="72"/>
                    <a:pt x="36" y="83"/>
                  </a:cubicBezTo>
                  <a:cubicBezTo>
                    <a:pt x="96" y="107"/>
                    <a:pt x="143" y="107"/>
                    <a:pt x="191" y="107"/>
                  </a:cubicBezTo>
                  <a:cubicBezTo>
                    <a:pt x="262" y="107"/>
                    <a:pt x="310" y="83"/>
                    <a:pt x="382" y="83"/>
                  </a:cubicBezTo>
                  <a:cubicBezTo>
                    <a:pt x="417" y="72"/>
                    <a:pt x="417" y="24"/>
                    <a:pt x="382" y="12"/>
                  </a:cubicBezTo>
                  <a:cubicBezTo>
                    <a:pt x="310" y="12"/>
                    <a:pt x="262" y="0"/>
                    <a:pt x="1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41"/>
            <p:cNvSpPr/>
            <p:nvPr/>
          </p:nvSpPr>
          <p:spPr>
            <a:xfrm>
              <a:off x="4534775" y="2146825"/>
              <a:ext cx="2125" cy="1800"/>
            </a:xfrm>
            <a:custGeom>
              <a:avLst/>
              <a:gdLst/>
              <a:ahLst/>
              <a:cxnLst/>
              <a:rect l="l" t="t" r="r" b="b"/>
              <a:pathLst>
                <a:path w="85" h="72" extrusionOk="0">
                  <a:moveTo>
                    <a:pt x="48" y="0"/>
                  </a:moveTo>
                  <a:cubicBezTo>
                    <a:pt x="1" y="0"/>
                    <a:pt x="1" y="72"/>
                    <a:pt x="48" y="72"/>
                  </a:cubicBezTo>
                  <a:cubicBezTo>
                    <a:pt x="84" y="72"/>
                    <a:pt x="84"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41"/>
            <p:cNvSpPr/>
            <p:nvPr/>
          </p:nvSpPr>
          <p:spPr>
            <a:xfrm>
              <a:off x="4539250" y="2159250"/>
              <a:ext cx="4350" cy="3375"/>
            </a:xfrm>
            <a:custGeom>
              <a:avLst/>
              <a:gdLst/>
              <a:ahLst/>
              <a:cxnLst/>
              <a:rect l="l" t="t" r="r" b="b"/>
              <a:pathLst>
                <a:path w="174" h="135" extrusionOk="0">
                  <a:moveTo>
                    <a:pt x="116" y="0"/>
                  </a:moveTo>
                  <a:cubicBezTo>
                    <a:pt x="94" y="0"/>
                    <a:pt x="72" y="12"/>
                    <a:pt x="72" y="39"/>
                  </a:cubicBezTo>
                  <a:lnTo>
                    <a:pt x="36" y="75"/>
                  </a:lnTo>
                  <a:cubicBezTo>
                    <a:pt x="0" y="99"/>
                    <a:pt x="0" y="134"/>
                    <a:pt x="48" y="134"/>
                  </a:cubicBezTo>
                  <a:cubicBezTo>
                    <a:pt x="107" y="134"/>
                    <a:pt x="155" y="111"/>
                    <a:pt x="167" y="51"/>
                  </a:cubicBezTo>
                  <a:cubicBezTo>
                    <a:pt x="174" y="18"/>
                    <a:pt x="144" y="0"/>
                    <a:pt x="11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41"/>
            <p:cNvSpPr/>
            <p:nvPr/>
          </p:nvSpPr>
          <p:spPr>
            <a:xfrm>
              <a:off x="4577350" y="2177250"/>
              <a:ext cx="9475" cy="5650"/>
            </a:xfrm>
            <a:custGeom>
              <a:avLst/>
              <a:gdLst/>
              <a:ahLst/>
              <a:cxnLst/>
              <a:rect l="l" t="t" r="r" b="b"/>
              <a:pathLst>
                <a:path w="379" h="226" extrusionOk="0">
                  <a:moveTo>
                    <a:pt x="123" y="0"/>
                  </a:moveTo>
                  <a:cubicBezTo>
                    <a:pt x="103" y="0"/>
                    <a:pt x="82" y="3"/>
                    <a:pt x="60" y="10"/>
                  </a:cubicBezTo>
                  <a:cubicBezTo>
                    <a:pt x="12" y="34"/>
                    <a:pt x="0" y="93"/>
                    <a:pt x="36" y="105"/>
                  </a:cubicBezTo>
                  <a:cubicBezTo>
                    <a:pt x="72" y="117"/>
                    <a:pt x="84" y="153"/>
                    <a:pt x="119" y="165"/>
                  </a:cubicBezTo>
                  <a:lnTo>
                    <a:pt x="203" y="212"/>
                  </a:lnTo>
                  <a:cubicBezTo>
                    <a:pt x="218" y="221"/>
                    <a:pt x="233" y="226"/>
                    <a:pt x="247" y="226"/>
                  </a:cubicBezTo>
                  <a:cubicBezTo>
                    <a:pt x="323" y="226"/>
                    <a:pt x="378" y="108"/>
                    <a:pt x="298" y="57"/>
                  </a:cubicBezTo>
                  <a:cubicBezTo>
                    <a:pt x="228" y="22"/>
                    <a:pt x="178" y="0"/>
                    <a:pt x="1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41"/>
            <p:cNvSpPr/>
            <p:nvPr/>
          </p:nvSpPr>
          <p:spPr>
            <a:xfrm>
              <a:off x="4577950" y="2153000"/>
              <a:ext cx="7800" cy="5250"/>
            </a:xfrm>
            <a:custGeom>
              <a:avLst/>
              <a:gdLst/>
              <a:ahLst/>
              <a:cxnLst/>
              <a:rect l="l" t="t" r="r" b="b"/>
              <a:pathLst>
                <a:path w="312" h="210" extrusionOk="0">
                  <a:moveTo>
                    <a:pt x="184" y="0"/>
                  </a:moveTo>
                  <a:cubicBezTo>
                    <a:pt x="175" y="0"/>
                    <a:pt x="165" y="1"/>
                    <a:pt x="155" y="3"/>
                  </a:cubicBezTo>
                  <a:cubicBezTo>
                    <a:pt x="95" y="15"/>
                    <a:pt x="48" y="27"/>
                    <a:pt x="12" y="75"/>
                  </a:cubicBezTo>
                  <a:cubicBezTo>
                    <a:pt x="0" y="87"/>
                    <a:pt x="0" y="122"/>
                    <a:pt x="12" y="134"/>
                  </a:cubicBezTo>
                  <a:cubicBezTo>
                    <a:pt x="48" y="182"/>
                    <a:pt x="95" y="194"/>
                    <a:pt x="155" y="206"/>
                  </a:cubicBezTo>
                  <a:cubicBezTo>
                    <a:pt x="165" y="208"/>
                    <a:pt x="175" y="209"/>
                    <a:pt x="184" y="209"/>
                  </a:cubicBezTo>
                  <a:cubicBezTo>
                    <a:pt x="312" y="209"/>
                    <a:pt x="312" y="0"/>
                    <a:pt x="1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41"/>
            <p:cNvSpPr/>
            <p:nvPr/>
          </p:nvSpPr>
          <p:spPr>
            <a:xfrm>
              <a:off x="4578525" y="2114225"/>
              <a:ext cx="9675" cy="4650"/>
            </a:xfrm>
            <a:custGeom>
              <a:avLst/>
              <a:gdLst/>
              <a:ahLst/>
              <a:cxnLst/>
              <a:rect l="l" t="t" r="r" b="b"/>
              <a:pathLst>
                <a:path w="387" h="186" extrusionOk="0">
                  <a:moveTo>
                    <a:pt x="257" y="1"/>
                  </a:moveTo>
                  <a:cubicBezTo>
                    <a:pt x="248" y="1"/>
                    <a:pt x="238" y="3"/>
                    <a:pt x="227" y="7"/>
                  </a:cubicBezTo>
                  <a:cubicBezTo>
                    <a:pt x="203" y="19"/>
                    <a:pt x="156" y="19"/>
                    <a:pt x="120" y="30"/>
                  </a:cubicBezTo>
                  <a:lnTo>
                    <a:pt x="37" y="78"/>
                  </a:lnTo>
                  <a:cubicBezTo>
                    <a:pt x="1" y="90"/>
                    <a:pt x="1" y="138"/>
                    <a:pt x="37" y="149"/>
                  </a:cubicBezTo>
                  <a:cubicBezTo>
                    <a:pt x="90" y="173"/>
                    <a:pt x="135" y="185"/>
                    <a:pt x="180" y="185"/>
                  </a:cubicBezTo>
                  <a:cubicBezTo>
                    <a:pt x="224" y="185"/>
                    <a:pt x="269" y="173"/>
                    <a:pt x="322" y="149"/>
                  </a:cubicBezTo>
                  <a:cubicBezTo>
                    <a:pt x="386" y="118"/>
                    <a:pt x="336" y="1"/>
                    <a:pt x="25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41"/>
            <p:cNvSpPr/>
            <p:nvPr/>
          </p:nvSpPr>
          <p:spPr>
            <a:xfrm>
              <a:off x="4577950" y="2084475"/>
              <a:ext cx="3125" cy="2375"/>
            </a:xfrm>
            <a:custGeom>
              <a:avLst/>
              <a:gdLst/>
              <a:ahLst/>
              <a:cxnLst/>
              <a:rect l="l" t="t" r="r" b="b"/>
              <a:pathLst>
                <a:path w="125" h="95" extrusionOk="0">
                  <a:moveTo>
                    <a:pt x="80" y="1"/>
                  </a:moveTo>
                  <a:cubicBezTo>
                    <a:pt x="74" y="1"/>
                    <a:pt x="67" y="2"/>
                    <a:pt x="60" y="6"/>
                  </a:cubicBezTo>
                  <a:cubicBezTo>
                    <a:pt x="48" y="6"/>
                    <a:pt x="48" y="18"/>
                    <a:pt x="24" y="18"/>
                  </a:cubicBezTo>
                  <a:cubicBezTo>
                    <a:pt x="0" y="30"/>
                    <a:pt x="0" y="77"/>
                    <a:pt x="24" y="77"/>
                  </a:cubicBezTo>
                  <a:cubicBezTo>
                    <a:pt x="48" y="77"/>
                    <a:pt x="48" y="89"/>
                    <a:pt x="60" y="89"/>
                  </a:cubicBezTo>
                  <a:cubicBezTo>
                    <a:pt x="67" y="93"/>
                    <a:pt x="74" y="95"/>
                    <a:pt x="80" y="95"/>
                  </a:cubicBezTo>
                  <a:cubicBezTo>
                    <a:pt x="124" y="95"/>
                    <a:pt x="124" y="1"/>
                    <a:pt x="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41"/>
            <p:cNvSpPr/>
            <p:nvPr/>
          </p:nvSpPr>
          <p:spPr>
            <a:xfrm>
              <a:off x="4521375" y="2057825"/>
              <a:ext cx="24150" cy="4450"/>
            </a:xfrm>
            <a:custGeom>
              <a:avLst/>
              <a:gdLst/>
              <a:ahLst/>
              <a:cxnLst/>
              <a:rect l="l" t="t" r="r" b="b"/>
              <a:pathLst>
                <a:path w="966" h="178" extrusionOk="0">
                  <a:moveTo>
                    <a:pt x="870" y="0"/>
                  </a:moveTo>
                  <a:cubicBezTo>
                    <a:pt x="584" y="12"/>
                    <a:pt x="299" y="24"/>
                    <a:pt x="37" y="84"/>
                  </a:cubicBezTo>
                  <a:cubicBezTo>
                    <a:pt x="1" y="84"/>
                    <a:pt x="1" y="143"/>
                    <a:pt x="37" y="143"/>
                  </a:cubicBezTo>
                  <a:cubicBezTo>
                    <a:pt x="156" y="170"/>
                    <a:pt x="280" y="178"/>
                    <a:pt x="406" y="178"/>
                  </a:cubicBezTo>
                  <a:cubicBezTo>
                    <a:pt x="558" y="178"/>
                    <a:pt x="714" y="167"/>
                    <a:pt x="870" y="167"/>
                  </a:cubicBezTo>
                  <a:cubicBezTo>
                    <a:pt x="965" y="167"/>
                    <a:pt x="965" y="0"/>
                    <a:pt x="87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41"/>
            <p:cNvSpPr/>
            <p:nvPr/>
          </p:nvSpPr>
          <p:spPr>
            <a:xfrm>
              <a:off x="4510425" y="2055400"/>
              <a:ext cx="5275" cy="4025"/>
            </a:xfrm>
            <a:custGeom>
              <a:avLst/>
              <a:gdLst/>
              <a:ahLst/>
              <a:cxnLst/>
              <a:rect l="l" t="t" r="r" b="b"/>
              <a:pathLst>
                <a:path w="211" h="161" extrusionOk="0">
                  <a:moveTo>
                    <a:pt x="153" y="0"/>
                  </a:moveTo>
                  <a:cubicBezTo>
                    <a:pt x="149" y="0"/>
                    <a:pt x="145" y="1"/>
                    <a:pt x="141" y="2"/>
                  </a:cubicBezTo>
                  <a:cubicBezTo>
                    <a:pt x="94" y="50"/>
                    <a:pt x="58" y="74"/>
                    <a:pt x="10" y="121"/>
                  </a:cubicBezTo>
                  <a:cubicBezTo>
                    <a:pt x="1" y="141"/>
                    <a:pt x="15" y="160"/>
                    <a:pt x="27" y="160"/>
                  </a:cubicBezTo>
                  <a:cubicBezTo>
                    <a:pt x="29" y="160"/>
                    <a:pt x="32" y="159"/>
                    <a:pt x="34" y="157"/>
                  </a:cubicBezTo>
                  <a:cubicBezTo>
                    <a:pt x="82" y="109"/>
                    <a:pt x="141" y="97"/>
                    <a:pt x="189" y="50"/>
                  </a:cubicBezTo>
                  <a:cubicBezTo>
                    <a:pt x="210" y="39"/>
                    <a:pt x="184" y="0"/>
                    <a:pt x="1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41"/>
            <p:cNvSpPr/>
            <p:nvPr/>
          </p:nvSpPr>
          <p:spPr>
            <a:xfrm>
              <a:off x="4458400" y="2051575"/>
              <a:ext cx="49325" cy="15950"/>
            </a:xfrm>
            <a:custGeom>
              <a:avLst/>
              <a:gdLst/>
              <a:ahLst/>
              <a:cxnLst/>
              <a:rect l="l" t="t" r="r" b="b"/>
              <a:pathLst>
                <a:path w="1973" h="638" extrusionOk="0">
                  <a:moveTo>
                    <a:pt x="1960" y="0"/>
                  </a:moveTo>
                  <a:cubicBezTo>
                    <a:pt x="1341" y="298"/>
                    <a:pt x="663" y="369"/>
                    <a:pt x="20" y="596"/>
                  </a:cubicBezTo>
                  <a:cubicBezTo>
                    <a:pt x="0" y="605"/>
                    <a:pt x="4" y="638"/>
                    <a:pt x="19" y="638"/>
                  </a:cubicBezTo>
                  <a:cubicBezTo>
                    <a:pt x="23" y="638"/>
                    <a:pt x="27" y="636"/>
                    <a:pt x="32" y="631"/>
                  </a:cubicBezTo>
                  <a:cubicBezTo>
                    <a:pt x="686" y="453"/>
                    <a:pt x="1365" y="322"/>
                    <a:pt x="1972" y="12"/>
                  </a:cubicBezTo>
                  <a:cubicBezTo>
                    <a:pt x="1972" y="12"/>
                    <a:pt x="1972" y="0"/>
                    <a:pt x="19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41"/>
            <p:cNvSpPr/>
            <p:nvPr/>
          </p:nvSpPr>
          <p:spPr>
            <a:xfrm>
              <a:off x="4458575" y="2044825"/>
              <a:ext cx="23075" cy="7875"/>
            </a:xfrm>
            <a:custGeom>
              <a:avLst/>
              <a:gdLst/>
              <a:ahLst/>
              <a:cxnLst/>
              <a:rect l="l" t="t" r="r" b="b"/>
              <a:pathLst>
                <a:path w="923" h="315" extrusionOk="0">
                  <a:moveTo>
                    <a:pt x="834" y="1"/>
                  </a:moveTo>
                  <a:cubicBezTo>
                    <a:pt x="823" y="1"/>
                    <a:pt x="811" y="3"/>
                    <a:pt x="798" y="8"/>
                  </a:cubicBezTo>
                  <a:cubicBezTo>
                    <a:pt x="667" y="92"/>
                    <a:pt x="525" y="116"/>
                    <a:pt x="370" y="128"/>
                  </a:cubicBezTo>
                  <a:cubicBezTo>
                    <a:pt x="251" y="151"/>
                    <a:pt x="132" y="151"/>
                    <a:pt x="25" y="211"/>
                  </a:cubicBezTo>
                  <a:cubicBezTo>
                    <a:pt x="1" y="223"/>
                    <a:pt x="1" y="282"/>
                    <a:pt x="36" y="294"/>
                  </a:cubicBezTo>
                  <a:cubicBezTo>
                    <a:pt x="82" y="309"/>
                    <a:pt x="128" y="315"/>
                    <a:pt x="174" y="315"/>
                  </a:cubicBezTo>
                  <a:cubicBezTo>
                    <a:pt x="272" y="315"/>
                    <a:pt x="372" y="290"/>
                    <a:pt x="477" y="282"/>
                  </a:cubicBezTo>
                  <a:cubicBezTo>
                    <a:pt x="620" y="247"/>
                    <a:pt x="763" y="211"/>
                    <a:pt x="882" y="128"/>
                  </a:cubicBezTo>
                  <a:cubicBezTo>
                    <a:pt x="922" y="77"/>
                    <a:pt x="894" y="1"/>
                    <a:pt x="83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41"/>
            <p:cNvSpPr/>
            <p:nvPr/>
          </p:nvSpPr>
          <p:spPr>
            <a:xfrm>
              <a:off x="4425550" y="2050975"/>
              <a:ext cx="18175" cy="6125"/>
            </a:xfrm>
            <a:custGeom>
              <a:avLst/>
              <a:gdLst/>
              <a:ahLst/>
              <a:cxnLst/>
              <a:rect l="l" t="t" r="r" b="b"/>
              <a:pathLst>
                <a:path w="727" h="245" extrusionOk="0">
                  <a:moveTo>
                    <a:pt x="679" y="1"/>
                  </a:moveTo>
                  <a:cubicBezTo>
                    <a:pt x="560" y="36"/>
                    <a:pt x="441" y="60"/>
                    <a:pt x="334" y="96"/>
                  </a:cubicBezTo>
                  <a:cubicBezTo>
                    <a:pt x="238" y="120"/>
                    <a:pt x="131" y="120"/>
                    <a:pt x="24" y="167"/>
                  </a:cubicBezTo>
                  <a:cubicBezTo>
                    <a:pt x="0" y="179"/>
                    <a:pt x="12" y="239"/>
                    <a:pt x="36" y="239"/>
                  </a:cubicBezTo>
                  <a:cubicBezTo>
                    <a:pt x="53" y="243"/>
                    <a:pt x="70" y="244"/>
                    <a:pt x="87" y="244"/>
                  </a:cubicBezTo>
                  <a:cubicBezTo>
                    <a:pt x="177" y="244"/>
                    <a:pt x="267" y="197"/>
                    <a:pt x="357" y="167"/>
                  </a:cubicBezTo>
                  <a:cubicBezTo>
                    <a:pt x="464" y="120"/>
                    <a:pt x="572" y="84"/>
                    <a:pt x="691" y="48"/>
                  </a:cubicBezTo>
                  <a:cubicBezTo>
                    <a:pt x="726" y="36"/>
                    <a:pt x="715" y="1"/>
                    <a:pt x="6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41"/>
            <p:cNvSpPr/>
            <p:nvPr/>
          </p:nvSpPr>
          <p:spPr>
            <a:xfrm>
              <a:off x="4423150" y="2038775"/>
              <a:ext cx="18625" cy="3600"/>
            </a:xfrm>
            <a:custGeom>
              <a:avLst/>
              <a:gdLst/>
              <a:ahLst/>
              <a:cxnLst/>
              <a:rect l="l" t="t" r="r" b="b"/>
              <a:pathLst>
                <a:path w="745" h="144" extrusionOk="0">
                  <a:moveTo>
                    <a:pt x="715" y="0"/>
                  </a:moveTo>
                  <a:cubicBezTo>
                    <a:pt x="489" y="24"/>
                    <a:pt x="239" y="24"/>
                    <a:pt x="37" y="108"/>
                  </a:cubicBezTo>
                  <a:cubicBezTo>
                    <a:pt x="1" y="119"/>
                    <a:pt x="1" y="143"/>
                    <a:pt x="37" y="143"/>
                  </a:cubicBezTo>
                  <a:cubicBezTo>
                    <a:pt x="251" y="143"/>
                    <a:pt x="489" y="72"/>
                    <a:pt x="715" y="24"/>
                  </a:cubicBezTo>
                  <a:cubicBezTo>
                    <a:pt x="720" y="26"/>
                    <a:pt x="724" y="27"/>
                    <a:pt x="727" y="27"/>
                  </a:cubicBezTo>
                  <a:cubicBezTo>
                    <a:pt x="744" y="27"/>
                    <a:pt x="725" y="0"/>
                    <a:pt x="7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41"/>
            <p:cNvSpPr/>
            <p:nvPr/>
          </p:nvSpPr>
          <p:spPr>
            <a:xfrm>
              <a:off x="4405000" y="2034875"/>
              <a:ext cx="15425" cy="4275"/>
            </a:xfrm>
            <a:custGeom>
              <a:avLst/>
              <a:gdLst/>
              <a:ahLst/>
              <a:cxnLst/>
              <a:rect l="l" t="t" r="r" b="b"/>
              <a:pathLst>
                <a:path w="617" h="171" extrusionOk="0">
                  <a:moveTo>
                    <a:pt x="590" y="0"/>
                  </a:moveTo>
                  <a:cubicBezTo>
                    <a:pt x="588" y="0"/>
                    <a:pt x="586" y="1"/>
                    <a:pt x="584" y="2"/>
                  </a:cubicBezTo>
                  <a:cubicBezTo>
                    <a:pt x="477" y="25"/>
                    <a:pt x="382" y="37"/>
                    <a:pt x="286" y="61"/>
                  </a:cubicBezTo>
                  <a:cubicBezTo>
                    <a:pt x="191" y="85"/>
                    <a:pt x="96" y="85"/>
                    <a:pt x="24" y="121"/>
                  </a:cubicBezTo>
                  <a:cubicBezTo>
                    <a:pt x="1" y="145"/>
                    <a:pt x="13" y="168"/>
                    <a:pt x="36" y="168"/>
                  </a:cubicBezTo>
                  <a:cubicBezTo>
                    <a:pt x="49" y="170"/>
                    <a:pt x="62" y="171"/>
                    <a:pt x="75" y="171"/>
                  </a:cubicBezTo>
                  <a:cubicBezTo>
                    <a:pt x="154" y="171"/>
                    <a:pt x="226" y="141"/>
                    <a:pt x="298" y="121"/>
                  </a:cubicBezTo>
                  <a:cubicBezTo>
                    <a:pt x="382" y="109"/>
                    <a:pt x="489" y="85"/>
                    <a:pt x="584" y="61"/>
                  </a:cubicBezTo>
                  <a:cubicBezTo>
                    <a:pt x="617" y="50"/>
                    <a:pt x="610" y="0"/>
                    <a:pt x="5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41"/>
            <p:cNvSpPr/>
            <p:nvPr/>
          </p:nvSpPr>
          <p:spPr>
            <a:xfrm>
              <a:off x="4380600" y="2030150"/>
              <a:ext cx="21150" cy="5400"/>
            </a:xfrm>
            <a:custGeom>
              <a:avLst/>
              <a:gdLst/>
              <a:ahLst/>
              <a:cxnLst/>
              <a:rect l="l" t="t" r="r" b="b"/>
              <a:pathLst>
                <a:path w="846" h="216" extrusionOk="0">
                  <a:moveTo>
                    <a:pt x="738" y="0"/>
                  </a:moveTo>
                  <a:cubicBezTo>
                    <a:pt x="500" y="24"/>
                    <a:pt x="262" y="60"/>
                    <a:pt x="36" y="155"/>
                  </a:cubicBezTo>
                  <a:cubicBezTo>
                    <a:pt x="0" y="167"/>
                    <a:pt x="24" y="214"/>
                    <a:pt x="48" y="214"/>
                  </a:cubicBezTo>
                  <a:cubicBezTo>
                    <a:pt x="65" y="215"/>
                    <a:pt x="83" y="216"/>
                    <a:pt x="100" y="216"/>
                  </a:cubicBezTo>
                  <a:cubicBezTo>
                    <a:pt x="309" y="216"/>
                    <a:pt x="519" y="155"/>
                    <a:pt x="738" y="155"/>
                  </a:cubicBezTo>
                  <a:cubicBezTo>
                    <a:pt x="846" y="155"/>
                    <a:pt x="846" y="0"/>
                    <a:pt x="73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41"/>
            <p:cNvSpPr/>
            <p:nvPr/>
          </p:nvSpPr>
          <p:spPr>
            <a:xfrm>
              <a:off x="4372250" y="2011675"/>
              <a:ext cx="12075" cy="6700"/>
            </a:xfrm>
            <a:custGeom>
              <a:avLst/>
              <a:gdLst/>
              <a:ahLst/>
              <a:cxnLst/>
              <a:rect l="l" t="t" r="r" b="b"/>
              <a:pathLst>
                <a:path w="483" h="268" extrusionOk="0">
                  <a:moveTo>
                    <a:pt x="391" y="0"/>
                  </a:moveTo>
                  <a:cubicBezTo>
                    <a:pt x="373" y="0"/>
                    <a:pt x="357" y="7"/>
                    <a:pt x="346" y="25"/>
                  </a:cubicBezTo>
                  <a:cubicBezTo>
                    <a:pt x="299" y="84"/>
                    <a:pt x="251" y="120"/>
                    <a:pt x="191" y="132"/>
                  </a:cubicBezTo>
                  <a:cubicBezTo>
                    <a:pt x="132" y="168"/>
                    <a:pt x="84" y="180"/>
                    <a:pt x="25" y="203"/>
                  </a:cubicBezTo>
                  <a:cubicBezTo>
                    <a:pt x="1" y="227"/>
                    <a:pt x="13" y="263"/>
                    <a:pt x="49" y="263"/>
                  </a:cubicBezTo>
                  <a:cubicBezTo>
                    <a:pt x="68" y="266"/>
                    <a:pt x="88" y="267"/>
                    <a:pt x="108" y="267"/>
                  </a:cubicBezTo>
                  <a:cubicBezTo>
                    <a:pt x="242" y="267"/>
                    <a:pt x="372" y="199"/>
                    <a:pt x="465" y="84"/>
                  </a:cubicBezTo>
                  <a:cubicBezTo>
                    <a:pt x="482" y="42"/>
                    <a:pt x="433" y="0"/>
                    <a:pt x="3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41"/>
            <p:cNvSpPr/>
            <p:nvPr/>
          </p:nvSpPr>
          <p:spPr>
            <a:xfrm>
              <a:off x="4371975" y="2008700"/>
              <a:ext cx="9250" cy="1225"/>
            </a:xfrm>
            <a:custGeom>
              <a:avLst/>
              <a:gdLst/>
              <a:ahLst/>
              <a:cxnLst/>
              <a:rect l="l" t="t" r="r" b="b"/>
              <a:pathLst>
                <a:path w="370" h="49" extrusionOk="0">
                  <a:moveTo>
                    <a:pt x="369" y="1"/>
                  </a:moveTo>
                  <a:cubicBezTo>
                    <a:pt x="250" y="1"/>
                    <a:pt x="131" y="1"/>
                    <a:pt x="12" y="25"/>
                  </a:cubicBezTo>
                  <a:cubicBezTo>
                    <a:pt x="0" y="25"/>
                    <a:pt x="12" y="49"/>
                    <a:pt x="12" y="49"/>
                  </a:cubicBezTo>
                  <a:cubicBezTo>
                    <a:pt x="131" y="13"/>
                    <a:pt x="250" y="13"/>
                    <a:pt x="36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41"/>
            <p:cNvSpPr/>
            <p:nvPr/>
          </p:nvSpPr>
          <p:spPr>
            <a:xfrm>
              <a:off x="4374050" y="1998300"/>
              <a:ext cx="12825" cy="6275"/>
            </a:xfrm>
            <a:custGeom>
              <a:avLst/>
              <a:gdLst/>
              <a:ahLst/>
              <a:cxnLst/>
              <a:rect l="l" t="t" r="r" b="b"/>
              <a:pathLst>
                <a:path w="513" h="251" extrusionOk="0">
                  <a:moveTo>
                    <a:pt x="417" y="0"/>
                  </a:moveTo>
                  <a:cubicBezTo>
                    <a:pt x="286" y="0"/>
                    <a:pt x="96" y="60"/>
                    <a:pt x="12" y="179"/>
                  </a:cubicBezTo>
                  <a:cubicBezTo>
                    <a:pt x="0" y="203"/>
                    <a:pt x="12" y="250"/>
                    <a:pt x="60" y="250"/>
                  </a:cubicBezTo>
                  <a:cubicBezTo>
                    <a:pt x="119" y="238"/>
                    <a:pt x="167" y="226"/>
                    <a:pt x="227" y="179"/>
                  </a:cubicBezTo>
                  <a:cubicBezTo>
                    <a:pt x="286" y="143"/>
                    <a:pt x="346" y="119"/>
                    <a:pt x="417" y="119"/>
                  </a:cubicBezTo>
                  <a:cubicBezTo>
                    <a:pt x="421" y="120"/>
                    <a:pt x="425" y="120"/>
                    <a:pt x="429" y="120"/>
                  </a:cubicBezTo>
                  <a:cubicBezTo>
                    <a:pt x="512" y="120"/>
                    <a:pt x="508" y="0"/>
                    <a:pt x="4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41"/>
            <p:cNvSpPr/>
            <p:nvPr/>
          </p:nvSpPr>
          <p:spPr>
            <a:xfrm>
              <a:off x="4366900" y="1981625"/>
              <a:ext cx="16975" cy="4100"/>
            </a:xfrm>
            <a:custGeom>
              <a:avLst/>
              <a:gdLst/>
              <a:ahLst/>
              <a:cxnLst/>
              <a:rect l="l" t="t" r="r" b="b"/>
              <a:pathLst>
                <a:path w="679" h="164" extrusionOk="0">
                  <a:moveTo>
                    <a:pt x="596" y="0"/>
                  </a:moveTo>
                  <a:cubicBezTo>
                    <a:pt x="501" y="0"/>
                    <a:pt x="405" y="0"/>
                    <a:pt x="298" y="12"/>
                  </a:cubicBezTo>
                  <a:cubicBezTo>
                    <a:pt x="215" y="24"/>
                    <a:pt x="108" y="24"/>
                    <a:pt x="36" y="72"/>
                  </a:cubicBezTo>
                  <a:cubicBezTo>
                    <a:pt x="1" y="84"/>
                    <a:pt x="1" y="143"/>
                    <a:pt x="48" y="155"/>
                  </a:cubicBezTo>
                  <a:cubicBezTo>
                    <a:pt x="65" y="161"/>
                    <a:pt x="83" y="163"/>
                    <a:pt x="102" y="163"/>
                  </a:cubicBezTo>
                  <a:cubicBezTo>
                    <a:pt x="160" y="163"/>
                    <a:pt x="223" y="140"/>
                    <a:pt x="286" y="131"/>
                  </a:cubicBezTo>
                  <a:lnTo>
                    <a:pt x="596" y="84"/>
                  </a:lnTo>
                  <a:cubicBezTo>
                    <a:pt x="601" y="84"/>
                    <a:pt x="605" y="85"/>
                    <a:pt x="610" y="85"/>
                  </a:cubicBezTo>
                  <a:cubicBezTo>
                    <a:pt x="679" y="85"/>
                    <a:pt x="674" y="0"/>
                    <a:pt x="5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41"/>
            <p:cNvSpPr/>
            <p:nvPr/>
          </p:nvSpPr>
          <p:spPr>
            <a:xfrm>
              <a:off x="4373750" y="1965675"/>
              <a:ext cx="25425" cy="5600"/>
            </a:xfrm>
            <a:custGeom>
              <a:avLst/>
              <a:gdLst/>
              <a:ahLst/>
              <a:cxnLst/>
              <a:rect l="l" t="t" r="r" b="b"/>
              <a:pathLst>
                <a:path w="1017" h="224" extrusionOk="0">
                  <a:moveTo>
                    <a:pt x="619" y="1"/>
                  </a:moveTo>
                  <a:cubicBezTo>
                    <a:pt x="568" y="1"/>
                    <a:pt x="516" y="3"/>
                    <a:pt x="465" y="7"/>
                  </a:cubicBezTo>
                  <a:cubicBezTo>
                    <a:pt x="322" y="19"/>
                    <a:pt x="167" y="19"/>
                    <a:pt x="48" y="115"/>
                  </a:cubicBezTo>
                  <a:cubicBezTo>
                    <a:pt x="0" y="138"/>
                    <a:pt x="12" y="222"/>
                    <a:pt x="72" y="222"/>
                  </a:cubicBezTo>
                  <a:cubicBezTo>
                    <a:pt x="83" y="223"/>
                    <a:pt x="94" y="223"/>
                    <a:pt x="105" y="223"/>
                  </a:cubicBezTo>
                  <a:cubicBezTo>
                    <a:pt x="215" y="223"/>
                    <a:pt x="335" y="174"/>
                    <a:pt x="465" y="174"/>
                  </a:cubicBezTo>
                  <a:cubicBezTo>
                    <a:pt x="503" y="167"/>
                    <a:pt x="543" y="164"/>
                    <a:pt x="583" y="164"/>
                  </a:cubicBezTo>
                  <a:cubicBezTo>
                    <a:pt x="679" y="164"/>
                    <a:pt x="780" y="181"/>
                    <a:pt x="882" y="198"/>
                  </a:cubicBezTo>
                  <a:cubicBezTo>
                    <a:pt x="888" y="200"/>
                    <a:pt x="895" y="200"/>
                    <a:pt x="901" y="200"/>
                  </a:cubicBezTo>
                  <a:cubicBezTo>
                    <a:pt x="983" y="200"/>
                    <a:pt x="1017" y="65"/>
                    <a:pt x="917" y="43"/>
                  </a:cubicBezTo>
                  <a:cubicBezTo>
                    <a:pt x="822" y="11"/>
                    <a:pt x="721" y="1"/>
                    <a:pt x="61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41"/>
            <p:cNvSpPr/>
            <p:nvPr/>
          </p:nvSpPr>
          <p:spPr>
            <a:xfrm>
              <a:off x="4392800" y="1960275"/>
              <a:ext cx="7625" cy="3025"/>
            </a:xfrm>
            <a:custGeom>
              <a:avLst/>
              <a:gdLst/>
              <a:ahLst/>
              <a:cxnLst/>
              <a:rect l="l" t="t" r="r" b="b"/>
              <a:pathLst>
                <a:path w="305" h="121" extrusionOk="0">
                  <a:moveTo>
                    <a:pt x="87" y="1"/>
                  </a:moveTo>
                  <a:cubicBezTo>
                    <a:pt x="60" y="1"/>
                    <a:pt x="35" y="6"/>
                    <a:pt x="12" y="21"/>
                  </a:cubicBezTo>
                  <a:cubicBezTo>
                    <a:pt x="0" y="33"/>
                    <a:pt x="0" y="57"/>
                    <a:pt x="12" y="81"/>
                  </a:cubicBezTo>
                  <a:cubicBezTo>
                    <a:pt x="84" y="104"/>
                    <a:pt x="155" y="92"/>
                    <a:pt x="239" y="116"/>
                  </a:cubicBezTo>
                  <a:cubicBezTo>
                    <a:pt x="243" y="119"/>
                    <a:pt x="247" y="121"/>
                    <a:pt x="252" y="121"/>
                  </a:cubicBezTo>
                  <a:cubicBezTo>
                    <a:pt x="282" y="121"/>
                    <a:pt x="304" y="55"/>
                    <a:pt x="262" y="45"/>
                  </a:cubicBezTo>
                  <a:cubicBezTo>
                    <a:pt x="213" y="28"/>
                    <a:pt x="147" y="1"/>
                    <a:pt x="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41"/>
            <p:cNvSpPr/>
            <p:nvPr/>
          </p:nvSpPr>
          <p:spPr>
            <a:xfrm>
              <a:off x="4384475" y="1953775"/>
              <a:ext cx="23825" cy="5925"/>
            </a:xfrm>
            <a:custGeom>
              <a:avLst/>
              <a:gdLst/>
              <a:ahLst/>
              <a:cxnLst/>
              <a:rect l="l" t="t" r="r" b="b"/>
              <a:pathLst>
                <a:path w="953" h="237" extrusionOk="0">
                  <a:moveTo>
                    <a:pt x="454" y="0"/>
                  </a:moveTo>
                  <a:cubicBezTo>
                    <a:pt x="304" y="0"/>
                    <a:pt x="157" y="31"/>
                    <a:pt x="48" y="102"/>
                  </a:cubicBezTo>
                  <a:cubicBezTo>
                    <a:pt x="0" y="126"/>
                    <a:pt x="0" y="198"/>
                    <a:pt x="60" y="221"/>
                  </a:cubicBezTo>
                  <a:cubicBezTo>
                    <a:pt x="99" y="232"/>
                    <a:pt x="139" y="237"/>
                    <a:pt x="179" y="237"/>
                  </a:cubicBezTo>
                  <a:cubicBezTo>
                    <a:pt x="271" y="237"/>
                    <a:pt x="365" y="214"/>
                    <a:pt x="464" y="198"/>
                  </a:cubicBezTo>
                  <a:cubicBezTo>
                    <a:pt x="607" y="174"/>
                    <a:pt x="786" y="138"/>
                    <a:pt x="941" y="126"/>
                  </a:cubicBezTo>
                  <a:cubicBezTo>
                    <a:pt x="953" y="126"/>
                    <a:pt x="953" y="126"/>
                    <a:pt x="941" y="114"/>
                  </a:cubicBezTo>
                  <a:cubicBezTo>
                    <a:pt x="812" y="43"/>
                    <a:pt x="631" y="0"/>
                    <a:pt x="4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41"/>
            <p:cNvSpPr/>
            <p:nvPr/>
          </p:nvSpPr>
          <p:spPr>
            <a:xfrm>
              <a:off x="4315400" y="1948000"/>
              <a:ext cx="102725" cy="9475"/>
            </a:xfrm>
            <a:custGeom>
              <a:avLst/>
              <a:gdLst/>
              <a:ahLst/>
              <a:cxnLst/>
              <a:rect l="l" t="t" r="r" b="b"/>
              <a:pathLst>
                <a:path w="4109" h="379" extrusionOk="0">
                  <a:moveTo>
                    <a:pt x="4061" y="0"/>
                  </a:moveTo>
                  <a:cubicBezTo>
                    <a:pt x="3710" y="54"/>
                    <a:pt x="3358" y="57"/>
                    <a:pt x="3009" y="57"/>
                  </a:cubicBezTo>
                  <a:cubicBezTo>
                    <a:pt x="2965" y="57"/>
                    <a:pt x="2921" y="57"/>
                    <a:pt x="2878" y="57"/>
                  </a:cubicBezTo>
                  <a:cubicBezTo>
                    <a:pt x="2572" y="57"/>
                    <a:pt x="2267" y="59"/>
                    <a:pt x="1965" y="95"/>
                  </a:cubicBezTo>
                  <a:cubicBezTo>
                    <a:pt x="1322" y="155"/>
                    <a:pt x="679" y="214"/>
                    <a:pt x="60" y="274"/>
                  </a:cubicBezTo>
                  <a:cubicBezTo>
                    <a:pt x="1" y="274"/>
                    <a:pt x="1" y="369"/>
                    <a:pt x="60" y="369"/>
                  </a:cubicBezTo>
                  <a:cubicBezTo>
                    <a:pt x="154" y="376"/>
                    <a:pt x="247" y="379"/>
                    <a:pt x="341" y="379"/>
                  </a:cubicBezTo>
                  <a:cubicBezTo>
                    <a:pt x="929" y="379"/>
                    <a:pt x="1523" y="262"/>
                    <a:pt x="2108" y="191"/>
                  </a:cubicBezTo>
                  <a:cubicBezTo>
                    <a:pt x="2763" y="119"/>
                    <a:pt x="3430" y="179"/>
                    <a:pt x="4073" y="60"/>
                  </a:cubicBezTo>
                  <a:cubicBezTo>
                    <a:pt x="4108" y="60"/>
                    <a:pt x="4085" y="0"/>
                    <a:pt x="406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41"/>
            <p:cNvSpPr/>
            <p:nvPr/>
          </p:nvSpPr>
          <p:spPr>
            <a:xfrm>
              <a:off x="4398150" y="1943675"/>
              <a:ext cx="25925" cy="3175"/>
            </a:xfrm>
            <a:custGeom>
              <a:avLst/>
              <a:gdLst/>
              <a:ahLst/>
              <a:cxnLst/>
              <a:rect l="l" t="t" r="r" b="b"/>
              <a:pathLst>
                <a:path w="1037" h="127" extrusionOk="0">
                  <a:moveTo>
                    <a:pt x="496" y="0"/>
                  </a:moveTo>
                  <a:cubicBezTo>
                    <a:pt x="340" y="0"/>
                    <a:pt x="185" y="6"/>
                    <a:pt x="36" y="30"/>
                  </a:cubicBezTo>
                  <a:cubicBezTo>
                    <a:pt x="1" y="30"/>
                    <a:pt x="1" y="102"/>
                    <a:pt x="36" y="102"/>
                  </a:cubicBezTo>
                  <a:cubicBezTo>
                    <a:pt x="160" y="121"/>
                    <a:pt x="284" y="126"/>
                    <a:pt x="408" y="126"/>
                  </a:cubicBezTo>
                  <a:cubicBezTo>
                    <a:pt x="594" y="126"/>
                    <a:pt x="779" y="114"/>
                    <a:pt x="965" y="114"/>
                  </a:cubicBezTo>
                  <a:cubicBezTo>
                    <a:pt x="1037" y="114"/>
                    <a:pt x="1037" y="6"/>
                    <a:pt x="965" y="6"/>
                  </a:cubicBezTo>
                  <a:cubicBezTo>
                    <a:pt x="810" y="6"/>
                    <a:pt x="653" y="0"/>
                    <a:pt x="4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41"/>
            <p:cNvSpPr/>
            <p:nvPr/>
          </p:nvSpPr>
          <p:spPr>
            <a:xfrm>
              <a:off x="4389825" y="1937600"/>
              <a:ext cx="30675" cy="3650"/>
            </a:xfrm>
            <a:custGeom>
              <a:avLst/>
              <a:gdLst/>
              <a:ahLst/>
              <a:cxnLst/>
              <a:rect l="l" t="t" r="r" b="b"/>
              <a:pathLst>
                <a:path w="1227" h="146" extrusionOk="0">
                  <a:moveTo>
                    <a:pt x="541" y="1"/>
                  </a:moveTo>
                  <a:cubicBezTo>
                    <a:pt x="372" y="1"/>
                    <a:pt x="203" y="7"/>
                    <a:pt x="36" y="23"/>
                  </a:cubicBezTo>
                  <a:cubicBezTo>
                    <a:pt x="0" y="23"/>
                    <a:pt x="0" y="83"/>
                    <a:pt x="36" y="83"/>
                  </a:cubicBezTo>
                  <a:cubicBezTo>
                    <a:pt x="405" y="130"/>
                    <a:pt x="786" y="118"/>
                    <a:pt x="1155" y="142"/>
                  </a:cubicBezTo>
                  <a:cubicBezTo>
                    <a:pt x="1162" y="144"/>
                    <a:pt x="1168" y="145"/>
                    <a:pt x="1173" y="145"/>
                  </a:cubicBezTo>
                  <a:cubicBezTo>
                    <a:pt x="1226" y="145"/>
                    <a:pt x="1220" y="45"/>
                    <a:pt x="1155" y="23"/>
                  </a:cubicBezTo>
                  <a:cubicBezTo>
                    <a:pt x="953" y="10"/>
                    <a:pt x="747" y="1"/>
                    <a:pt x="54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41"/>
            <p:cNvSpPr/>
            <p:nvPr/>
          </p:nvSpPr>
          <p:spPr>
            <a:xfrm>
              <a:off x="4270750" y="1935775"/>
              <a:ext cx="137850" cy="12525"/>
            </a:xfrm>
            <a:custGeom>
              <a:avLst/>
              <a:gdLst/>
              <a:ahLst/>
              <a:cxnLst/>
              <a:rect l="l" t="t" r="r" b="b"/>
              <a:pathLst>
                <a:path w="5514" h="501" extrusionOk="0">
                  <a:moveTo>
                    <a:pt x="5490" y="1"/>
                  </a:moveTo>
                  <a:cubicBezTo>
                    <a:pt x="3692" y="96"/>
                    <a:pt x="1811" y="25"/>
                    <a:pt x="37" y="418"/>
                  </a:cubicBezTo>
                  <a:cubicBezTo>
                    <a:pt x="1" y="430"/>
                    <a:pt x="13" y="501"/>
                    <a:pt x="60" y="501"/>
                  </a:cubicBezTo>
                  <a:cubicBezTo>
                    <a:pt x="1870" y="406"/>
                    <a:pt x="3704" y="287"/>
                    <a:pt x="5502" y="60"/>
                  </a:cubicBezTo>
                  <a:cubicBezTo>
                    <a:pt x="5513" y="49"/>
                    <a:pt x="5513" y="1"/>
                    <a:pt x="54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41"/>
            <p:cNvSpPr/>
            <p:nvPr/>
          </p:nvSpPr>
          <p:spPr>
            <a:xfrm>
              <a:off x="4777425" y="2607000"/>
              <a:ext cx="3250" cy="1600"/>
            </a:xfrm>
            <a:custGeom>
              <a:avLst/>
              <a:gdLst/>
              <a:ahLst/>
              <a:cxnLst/>
              <a:rect l="l" t="t" r="r" b="b"/>
              <a:pathLst>
                <a:path w="130" h="64" extrusionOk="0">
                  <a:moveTo>
                    <a:pt x="105" y="0"/>
                  </a:moveTo>
                  <a:cubicBezTo>
                    <a:pt x="58" y="0"/>
                    <a:pt x="46" y="12"/>
                    <a:pt x="10" y="24"/>
                  </a:cubicBezTo>
                  <a:cubicBezTo>
                    <a:pt x="1" y="44"/>
                    <a:pt x="7" y="63"/>
                    <a:pt x="29" y="63"/>
                  </a:cubicBezTo>
                  <a:cubicBezTo>
                    <a:pt x="34" y="63"/>
                    <a:pt x="39" y="62"/>
                    <a:pt x="46" y="60"/>
                  </a:cubicBezTo>
                  <a:cubicBezTo>
                    <a:pt x="54" y="52"/>
                    <a:pt x="74" y="38"/>
                    <a:pt x="93" y="38"/>
                  </a:cubicBezTo>
                  <a:cubicBezTo>
                    <a:pt x="101" y="38"/>
                    <a:pt x="110" y="41"/>
                    <a:pt x="117" y="48"/>
                  </a:cubicBezTo>
                  <a:cubicBezTo>
                    <a:pt x="129" y="48"/>
                    <a:pt x="129" y="0"/>
                    <a:pt x="10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41"/>
            <p:cNvSpPr/>
            <p:nvPr/>
          </p:nvSpPr>
          <p:spPr>
            <a:xfrm>
              <a:off x="4767550" y="2578725"/>
              <a:ext cx="4175" cy="1250"/>
            </a:xfrm>
            <a:custGeom>
              <a:avLst/>
              <a:gdLst/>
              <a:ahLst/>
              <a:cxnLst/>
              <a:rect l="l" t="t" r="r" b="b"/>
              <a:pathLst>
                <a:path w="167" h="50" extrusionOk="0">
                  <a:moveTo>
                    <a:pt x="36" y="0"/>
                  </a:moveTo>
                  <a:cubicBezTo>
                    <a:pt x="0" y="0"/>
                    <a:pt x="0" y="48"/>
                    <a:pt x="36" y="48"/>
                  </a:cubicBezTo>
                  <a:lnTo>
                    <a:pt x="143" y="48"/>
                  </a:lnTo>
                  <a:cubicBezTo>
                    <a:pt x="145" y="49"/>
                    <a:pt x="147" y="50"/>
                    <a:pt x="149" y="50"/>
                  </a:cubicBezTo>
                  <a:cubicBezTo>
                    <a:pt x="167" y="50"/>
                    <a:pt x="165" y="0"/>
                    <a:pt x="1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41"/>
            <p:cNvSpPr/>
            <p:nvPr/>
          </p:nvSpPr>
          <p:spPr>
            <a:xfrm>
              <a:off x="4644325" y="2658800"/>
              <a:ext cx="13400" cy="5625"/>
            </a:xfrm>
            <a:custGeom>
              <a:avLst/>
              <a:gdLst/>
              <a:ahLst/>
              <a:cxnLst/>
              <a:rect l="l" t="t" r="r" b="b"/>
              <a:pathLst>
                <a:path w="536" h="225" extrusionOk="0">
                  <a:moveTo>
                    <a:pt x="393" y="0"/>
                  </a:moveTo>
                  <a:cubicBezTo>
                    <a:pt x="322" y="0"/>
                    <a:pt x="262" y="12"/>
                    <a:pt x="191" y="24"/>
                  </a:cubicBezTo>
                  <a:cubicBezTo>
                    <a:pt x="119" y="36"/>
                    <a:pt x="84" y="72"/>
                    <a:pt x="24" y="119"/>
                  </a:cubicBezTo>
                  <a:cubicBezTo>
                    <a:pt x="0" y="143"/>
                    <a:pt x="12" y="191"/>
                    <a:pt x="36" y="203"/>
                  </a:cubicBezTo>
                  <a:cubicBezTo>
                    <a:pt x="77" y="211"/>
                    <a:pt x="112" y="225"/>
                    <a:pt x="150" y="225"/>
                  </a:cubicBezTo>
                  <a:cubicBezTo>
                    <a:pt x="167" y="225"/>
                    <a:pt x="184" y="222"/>
                    <a:pt x="203" y="214"/>
                  </a:cubicBezTo>
                  <a:cubicBezTo>
                    <a:pt x="262" y="203"/>
                    <a:pt x="322" y="203"/>
                    <a:pt x="381" y="203"/>
                  </a:cubicBezTo>
                  <a:cubicBezTo>
                    <a:pt x="536" y="203"/>
                    <a:pt x="536" y="0"/>
                    <a:pt x="3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41"/>
            <p:cNvSpPr/>
            <p:nvPr/>
          </p:nvSpPr>
          <p:spPr>
            <a:xfrm>
              <a:off x="4566325" y="2744950"/>
              <a:ext cx="10150" cy="3500"/>
            </a:xfrm>
            <a:custGeom>
              <a:avLst/>
              <a:gdLst/>
              <a:ahLst/>
              <a:cxnLst/>
              <a:rect l="l" t="t" r="r" b="b"/>
              <a:pathLst>
                <a:path w="406" h="140" extrusionOk="0">
                  <a:moveTo>
                    <a:pt x="170" y="1"/>
                  </a:moveTo>
                  <a:cubicBezTo>
                    <a:pt x="120" y="1"/>
                    <a:pt x="72" y="7"/>
                    <a:pt x="37" y="31"/>
                  </a:cubicBezTo>
                  <a:cubicBezTo>
                    <a:pt x="1" y="43"/>
                    <a:pt x="1" y="90"/>
                    <a:pt x="37" y="102"/>
                  </a:cubicBezTo>
                  <a:cubicBezTo>
                    <a:pt x="92" y="134"/>
                    <a:pt x="158" y="139"/>
                    <a:pt x="224" y="139"/>
                  </a:cubicBezTo>
                  <a:cubicBezTo>
                    <a:pt x="257" y="139"/>
                    <a:pt x="291" y="138"/>
                    <a:pt x="322" y="138"/>
                  </a:cubicBezTo>
                  <a:cubicBezTo>
                    <a:pt x="406" y="138"/>
                    <a:pt x="406" y="7"/>
                    <a:pt x="322" y="7"/>
                  </a:cubicBezTo>
                  <a:cubicBezTo>
                    <a:pt x="275" y="7"/>
                    <a:pt x="221" y="1"/>
                    <a:pt x="17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41"/>
            <p:cNvSpPr/>
            <p:nvPr/>
          </p:nvSpPr>
          <p:spPr>
            <a:xfrm>
              <a:off x="4662175" y="2894500"/>
              <a:ext cx="12425" cy="2800"/>
            </a:xfrm>
            <a:custGeom>
              <a:avLst/>
              <a:gdLst/>
              <a:ahLst/>
              <a:cxnLst/>
              <a:rect l="l" t="t" r="r" b="b"/>
              <a:pathLst>
                <a:path w="497" h="112" extrusionOk="0">
                  <a:moveTo>
                    <a:pt x="440" y="1"/>
                  </a:moveTo>
                  <a:cubicBezTo>
                    <a:pt x="437" y="1"/>
                    <a:pt x="433" y="1"/>
                    <a:pt x="429" y="2"/>
                  </a:cubicBezTo>
                  <a:cubicBezTo>
                    <a:pt x="358" y="14"/>
                    <a:pt x="274" y="14"/>
                    <a:pt x="203" y="14"/>
                  </a:cubicBezTo>
                  <a:cubicBezTo>
                    <a:pt x="143" y="14"/>
                    <a:pt x="84" y="14"/>
                    <a:pt x="24" y="38"/>
                  </a:cubicBezTo>
                  <a:cubicBezTo>
                    <a:pt x="1" y="49"/>
                    <a:pt x="1" y="97"/>
                    <a:pt x="24" y="97"/>
                  </a:cubicBezTo>
                  <a:cubicBezTo>
                    <a:pt x="54" y="109"/>
                    <a:pt x="93" y="112"/>
                    <a:pt x="132" y="112"/>
                  </a:cubicBezTo>
                  <a:cubicBezTo>
                    <a:pt x="170" y="112"/>
                    <a:pt x="209" y="109"/>
                    <a:pt x="239" y="109"/>
                  </a:cubicBezTo>
                  <a:cubicBezTo>
                    <a:pt x="310" y="109"/>
                    <a:pt x="382" y="97"/>
                    <a:pt x="441" y="73"/>
                  </a:cubicBezTo>
                  <a:cubicBezTo>
                    <a:pt x="497" y="73"/>
                    <a:pt x="490" y="1"/>
                    <a:pt x="4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41"/>
            <p:cNvSpPr/>
            <p:nvPr/>
          </p:nvSpPr>
          <p:spPr>
            <a:xfrm>
              <a:off x="4683025" y="2955225"/>
              <a:ext cx="9725" cy="3675"/>
            </a:xfrm>
            <a:custGeom>
              <a:avLst/>
              <a:gdLst/>
              <a:ahLst/>
              <a:cxnLst/>
              <a:rect l="l" t="t" r="r" b="b"/>
              <a:pathLst>
                <a:path w="389" h="147" extrusionOk="0">
                  <a:moveTo>
                    <a:pt x="300" y="1"/>
                  </a:moveTo>
                  <a:cubicBezTo>
                    <a:pt x="295" y="1"/>
                    <a:pt x="291" y="1"/>
                    <a:pt x="286" y="2"/>
                  </a:cubicBezTo>
                  <a:cubicBezTo>
                    <a:pt x="226" y="14"/>
                    <a:pt x="191" y="14"/>
                    <a:pt x="131" y="14"/>
                  </a:cubicBezTo>
                  <a:cubicBezTo>
                    <a:pt x="83" y="14"/>
                    <a:pt x="36" y="14"/>
                    <a:pt x="12" y="49"/>
                  </a:cubicBezTo>
                  <a:cubicBezTo>
                    <a:pt x="0" y="61"/>
                    <a:pt x="0" y="85"/>
                    <a:pt x="12" y="109"/>
                  </a:cubicBezTo>
                  <a:cubicBezTo>
                    <a:pt x="40" y="137"/>
                    <a:pt x="83" y="147"/>
                    <a:pt x="129" y="147"/>
                  </a:cubicBezTo>
                  <a:cubicBezTo>
                    <a:pt x="200" y="147"/>
                    <a:pt x="278" y="123"/>
                    <a:pt x="322" y="109"/>
                  </a:cubicBezTo>
                  <a:cubicBezTo>
                    <a:pt x="389" y="86"/>
                    <a:pt x="372" y="1"/>
                    <a:pt x="30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41"/>
            <p:cNvSpPr/>
            <p:nvPr/>
          </p:nvSpPr>
          <p:spPr>
            <a:xfrm>
              <a:off x="4663975" y="3007650"/>
              <a:ext cx="13900" cy="8600"/>
            </a:xfrm>
            <a:custGeom>
              <a:avLst/>
              <a:gdLst/>
              <a:ahLst/>
              <a:cxnLst/>
              <a:rect l="l" t="t" r="r" b="b"/>
              <a:pathLst>
                <a:path w="556" h="344" extrusionOk="0">
                  <a:moveTo>
                    <a:pt x="418" y="11"/>
                  </a:moveTo>
                  <a:cubicBezTo>
                    <a:pt x="413" y="11"/>
                    <a:pt x="409" y="11"/>
                    <a:pt x="405" y="12"/>
                  </a:cubicBezTo>
                  <a:cubicBezTo>
                    <a:pt x="286" y="36"/>
                    <a:pt x="143" y="0"/>
                    <a:pt x="60" y="107"/>
                  </a:cubicBezTo>
                  <a:cubicBezTo>
                    <a:pt x="12" y="143"/>
                    <a:pt x="0" y="238"/>
                    <a:pt x="60" y="286"/>
                  </a:cubicBezTo>
                  <a:cubicBezTo>
                    <a:pt x="104" y="327"/>
                    <a:pt x="150" y="343"/>
                    <a:pt x="197" y="343"/>
                  </a:cubicBezTo>
                  <a:cubicBezTo>
                    <a:pt x="301" y="343"/>
                    <a:pt x="406" y="261"/>
                    <a:pt x="488" y="179"/>
                  </a:cubicBezTo>
                  <a:cubicBezTo>
                    <a:pt x="556" y="111"/>
                    <a:pt x="495" y="11"/>
                    <a:pt x="418" y="1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41"/>
            <p:cNvSpPr/>
            <p:nvPr/>
          </p:nvSpPr>
          <p:spPr>
            <a:xfrm>
              <a:off x="4659800" y="3096100"/>
              <a:ext cx="6650" cy="4775"/>
            </a:xfrm>
            <a:custGeom>
              <a:avLst/>
              <a:gdLst/>
              <a:ahLst/>
              <a:cxnLst/>
              <a:rect l="l" t="t" r="r" b="b"/>
              <a:pathLst>
                <a:path w="266" h="191" extrusionOk="0">
                  <a:moveTo>
                    <a:pt x="134" y="1"/>
                  </a:moveTo>
                  <a:cubicBezTo>
                    <a:pt x="110" y="1"/>
                    <a:pt x="83" y="14"/>
                    <a:pt x="60" y="46"/>
                  </a:cubicBezTo>
                  <a:cubicBezTo>
                    <a:pt x="48" y="70"/>
                    <a:pt x="24" y="70"/>
                    <a:pt x="12" y="82"/>
                  </a:cubicBezTo>
                  <a:cubicBezTo>
                    <a:pt x="0" y="105"/>
                    <a:pt x="0" y="141"/>
                    <a:pt x="12" y="153"/>
                  </a:cubicBezTo>
                  <a:cubicBezTo>
                    <a:pt x="31" y="179"/>
                    <a:pt x="57" y="190"/>
                    <a:pt x="87" y="190"/>
                  </a:cubicBezTo>
                  <a:cubicBezTo>
                    <a:pt x="112" y="190"/>
                    <a:pt x="139" y="182"/>
                    <a:pt x="167" y="165"/>
                  </a:cubicBezTo>
                  <a:cubicBezTo>
                    <a:pt x="266" y="120"/>
                    <a:pt x="209" y="1"/>
                    <a:pt x="13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41"/>
            <p:cNvSpPr/>
            <p:nvPr/>
          </p:nvSpPr>
          <p:spPr>
            <a:xfrm>
              <a:off x="4446975" y="3278800"/>
              <a:ext cx="19575" cy="8075"/>
            </a:xfrm>
            <a:custGeom>
              <a:avLst/>
              <a:gdLst/>
              <a:ahLst/>
              <a:cxnLst/>
              <a:rect l="l" t="t" r="r" b="b"/>
              <a:pathLst>
                <a:path w="783" h="323" extrusionOk="0">
                  <a:moveTo>
                    <a:pt x="619" y="0"/>
                  </a:moveTo>
                  <a:cubicBezTo>
                    <a:pt x="615" y="0"/>
                    <a:pt x="611" y="0"/>
                    <a:pt x="608" y="1"/>
                  </a:cubicBezTo>
                  <a:cubicBezTo>
                    <a:pt x="554" y="13"/>
                    <a:pt x="503" y="19"/>
                    <a:pt x="453" y="19"/>
                  </a:cubicBezTo>
                  <a:cubicBezTo>
                    <a:pt x="402" y="19"/>
                    <a:pt x="352" y="13"/>
                    <a:pt x="298" y="1"/>
                  </a:cubicBezTo>
                  <a:cubicBezTo>
                    <a:pt x="191" y="1"/>
                    <a:pt x="108" y="1"/>
                    <a:pt x="36" y="96"/>
                  </a:cubicBezTo>
                  <a:cubicBezTo>
                    <a:pt x="0" y="144"/>
                    <a:pt x="0" y="179"/>
                    <a:pt x="36" y="227"/>
                  </a:cubicBezTo>
                  <a:cubicBezTo>
                    <a:pt x="108" y="322"/>
                    <a:pt x="215" y="322"/>
                    <a:pt x="310" y="322"/>
                  </a:cubicBezTo>
                  <a:cubicBezTo>
                    <a:pt x="417" y="298"/>
                    <a:pt x="536" y="287"/>
                    <a:pt x="643" y="275"/>
                  </a:cubicBezTo>
                  <a:cubicBezTo>
                    <a:pt x="783" y="228"/>
                    <a:pt x="763" y="0"/>
                    <a:pt x="61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41"/>
            <p:cNvSpPr/>
            <p:nvPr/>
          </p:nvSpPr>
          <p:spPr>
            <a:xfrm>
              <a:off x="4351725" y="3275125"/>
              <a:ext cx="13125" cy="12025"/>
            </a:xfrm>
            <a:custGeom>
              <a:avLst/>
              <a:gdLst/>
              <a:ahLst/>
              <a:cxnLst/>
              <a:rect l="l" t="t" r="r" b="b"/>
              <a:pathLst>
                <a:path w="525" h="481" extrusionOk="0">
                  <a:moveTo>
                    <a:pt x="285" y="0"/>
                  </a:moveTo>
                  <a:cubicBezTo>
                    <a:pt x="246" y="0"/>
                    <a:pt x="206" y="9"/>
                    <a:pt x="167" y="29"/>
                  </a:cubicBezTo>
                  <a:cubicBezTo>
                    <a:pt x="119" y="53"/>
                    <a:pt x="96" y="76"/>
                    <a:pt x="60" y="124"/>
                  </a:cubicBezTo>
                  <a:cubicBezTo>
                    <a:pt x="0" y="195"/>
                    <a:pt x="0" y="303"/>
                    <a:pt x="60" y="362"/>
                  </a:cubicBezTo>
                  <a:cubicBezTo>
                    <a:pt x="96" y="386"/>
                    <a:pt x="119" y="422"/>
                    <a:pt x="167" y="445"/>
                  </a:cubicBezTo>
                  <a:cubicBezTo>
                    <a:pt x="209" y="470"/>
                    <a:pt x="253" y="481"/>
                    <a:pt x="295" y="481"/>
                  </a:cubicBezTo>
                  <a:cubicBezTo>
                    <a:pt x="418" y="481"/>
                    <a:pt x="524" y="385"/>
                    <a:pt x="524" y="243"/>
                  </a:cubicBezTo>
                  <a:cubicBezTo>
                    <a:pt x="524" y="97"/>
                    <a:pt x="413" y="0"/>
                    <a:pt x="2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41"/>
            <p:cNvSpPr/>
            <p:nvPr/>
          </p:nvSpPr>
          <p:spPr>
            <a:xfrm>
              <a:off x="4201100" y="3199000"/>
              <a:ext cx="10650" cy="5475"/>
            </a:xfrm>
            <a:custGeom>
              <a:avLst/>
              <a:gdLst/>
              <a:ahLst/>
              <a:cxnLst/>
              <a:rect l="l" t="t" r="r" b="b"/>
              <a:pathLst>
                <a:path w="426" h="219" extrusionOk="0">
                  <a:moveTo>
                    <a:pt x="284" y="0"/>
                  </a:moveTo>
                  <a:cubicBezTo>
                    <a:pt x="278" y="0"/>
                    <a:pt x="270" y="1"/>
                    <a:pt x="263" y="2"/>
                  </a:cubicBezTo>
                  <a:cubicBezTo>
                    <a:pt x="168" y="2"/>
                    <a:pt x="84" y="2"/>
                    <a:pt x="13" y="73"/>
                  </a:cubicBezTo>
                  <a:cubicBezTo>
                    <a:pt x="1" y="97"/>
                    <a:pt x="1" y="133"/>
                    <a:pt x="13" y="145"/>
                  </a:cubicBezTo>
                  <a:cubicBezTo>
                    <a:pt x="60" y="208"/>
                    <a:pt x="113" y="219"/>
                    <a:pt x="171" y="219"/>
                  </a:cubicBezTo>
                  <a:cubicBezTo>
                    <a:pt x="201" y="219"/>
                    <a:pt x="231" y="216"/>
                    <a:pt x="263" y="216"/>
                  </a:cubicBezTo>
                  <a:cubicBezTo>
                    <a:pt x="267" y="216"/>
                    <a:pt x="270" y="217"/>
                    <a:pt x="274" y="217"/>
                  </a:cubicBezTo>
                  <a:cubicBezTo>
                    <a:pt x="422" y="217"/>
                    <a:pt x="426" y="0"/>
                    <a:pt x="2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41"/>
            <p:cNvSpPr/>
            <p:nvPr/>
          </p:nvSpPr>
          <p:spPr>
            <a:xfrm>
              <a:off x="4215550" y="2921025"/>
              <a:ext cx="4775" cy="4350"/>
            </a:xfrm>
            <a:custGeom>
              <a:avLst/>
              <a:gdLst/>
              <a:ahLst/>
              <a:cxnLst/>
              <a:rect l="l" t="t" r="r" b="b"/>
              <a:pathLst>
                <a:path w="191" h="174" extrusionOk="0">
                  <a:moveTo>
                    <a:pt x="96" y="0"/>
                  </a:moveTo>
                  <a:cubicBezTo>
                    <a:pt x="48" y="0"/>
                    <a:pt x="0" y="36"/>
                    <a:pt x="18" y="108"/>
                  </a:cubicBezTo>
                  <a:lnTo>
                    <a:pt x="18" y="120"/>
                  </a:lnTo>
                  <a:cubicBezTo>
                    <a:pt x="24" y="155"/>
                    <a:pt x="60" y="173"/>
                    <a:pt x="96" y="173"/>
                  </a:cubicBezTo>
                  <a:cubicBezTo>
                    <a:pt x="131" y="173"/>
                    <a:pt x="167" y="155"/>
                    <a:pt x="173" y="120"/>
                  </a:cubicBezTo>
                  <a:lnTo>
                    <a:pt x="173" y="108"/>
                  </a:lnTo>
                  <a:cubicBezTo>
                    <a:pt x="191" y="36"/>
                    <a:pt x="143" y="0"/>
                    <a:pt x="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41"/>
            <p:cNvSpPr/>
            <p:nvPr/>
          </p:nvSpPr>
          <p:spPr>
            <a:xfrm>
              <a:off x="4128775" y="2815950"/>
              <a:ext cx="2400" cy="925"/>
            </a:xfrm>
            <a:custGeom>
              <a:avLst/>
              <a:gdLst/>
              <a:ahLst/>
              <a:cxnLst/>
              <a:rect l="l" t="t" r="r" b="b"/>
              <a:pathLst>
                <a:path w="96" h="37" extrusionOk="0">
                  <a:moveTo>
                    <a:pt x="24" y="1"/>
                  </a:moveTo>
                  <a:cubicBezTo>
                    <a:pt x="1" y="1"/>
                    <a:pt x="1" y="36"/>
                    <a:pt x="24" y="36"/>
                  </a:cubicBezTo>
                  <a:lnTo>
                    <a:pt x="84" y="36"/>
                  </a:lnTo>
                  <a:cubicBezTo>
                    <a:pt x="96" y="36"/>
                    <a:pt x="96" y="1"/>
                    <a:pt x="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41"/>
            <p:cNvSpPr/>
            <p:nvPr/>
          </p:nvSpPr>
          <p:spPr>
            <a:xfrm>
              <a:off x="4110625" y="2785550"/>
              <a:ext cx="9125" cy="4225"/>
            </a:xfrm>
            <a:custGeom>
              <a:avLst/>
              <a:gdLst/>
              <a:ahLst/>
              <a:cxnLst/>
              <a:rect l="l" t="t" r="r" b="b"/>
              <a:pathLst>
                <a:path w="365" h="169" extrusionOk="0">
                  <a:moveTo>
                    <a:pt x="297" y="1"/>
                  </a:moveTo>
                  <a:cubicBezTo>
                    <a:pt x="294" y="1"/>
                    <a:pt x="290" y="1"/>
                    <a:pt x="286" y="2"/>
                  </a:cubicBezTo>
                  <a:cubicBezTo>
                    <a:pt x="215" y="26"/>
                    <a:pt x="60" y="14"/>
                    <a:pt x="12" y="109"/>
                  </a:cubicBezTo>
                  <a:cubicBezTo>
                    <a:pt x="0" y="133"/>
                    <a:pt x="12" y="169"/>
                    <a:pt x="48" y="169"/>
                  </a:cubicBezTo>
                  <a:cubicBezTo>
                    <a:pt x="96" y="169"/>
                    <a:pt x="119" y="145"/>
                    <a:pt x="167" y="133"/>
                  </a:cubicBezTo>
                  <a:cubicBezTo>
                    <a:pt x="215" y="121"/>
                    <a:pt x="250" y="121"/>
                    <a:pt x="298" y="97"/>
                  </a:cubicBezTo>
                  <a:cubicBezTo>
                    <a:pt x="365" y="75"/>
                    <a:pt x="348" y="1"/>
                    <a:pt x="29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41"/>
            <p:cNvSpPr/>
            <p:nvPr/>
          </p:nvSpPr>
          <p:spPr>
            <a:xfrm>
              <a:off x="4038875" y="2754150"/>
              <a:ext cx="11050" cy="6400"/>
            </a:xfrm>
            <a:custGeom>
              <a:avLst/>
              <a:gdLst/>
              <a:ahLst/>
              <a:cxnLst/>
              <a:rect l="l" t="t" r="r" b="b"/>
              <a:pathLst>
                <a:path w="442" h="256" extrusionOk="0">
                  <a:moveTo>
                    <a:pt x="166" y="1"/>
                  </a:moveTo>
                  <a:cubicBezTo>
                    <a:pt x="128" y="1"/>
                    <a:pt x="92" y="10"/>
                    <a:pt x="60" y="32"/>
                  </a:cubicBezTo>
                  <a:cubicBezTo>
                    <a:pt x="1" y="79"/>
                    <a:pt x="1" y="151"/>
                    <a:pt x="60" y="210"/>
                  </a:cubicBezTo>
                  <a:cubicBezTo>
                    <a:pt x="94" y="243"/>
                    <a:pt x="136" y="256"/>
                    <a:pt x="180" y="256"/>
                  </a:cubicBezTo>
                  <a:cubicBezTo>
                    <a:pt x="248" y="256"/>
                    <a:pt x="320" y="227"/>
                    <a:pt x="370" y="198"/>
                  </a:cubicBezTo>
                  <a:cubicBezTo>
                    <a:pt x="441" y="163"/>
                    <a:pt x="441" y="79"/>
                    <a:pt x="370" y="56"/>
                  </a:cubicBezTo>
                  <a:cubicBezTo>
                    <a:pt x="303" y="26"/>
                    <a:pt x="231" y="1"/>
                    <a:pt x="1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41"/>
            <p:cNvSpPr/>
            <p:nvPr/>
          </p:nvSpPr>
          <p:spPr>
            <a:xfrm>
              <a:off x="3988275" y="2667725"/>
              <a:ext cx="7175" cy="3600"/>
            </a:xfrm>
            <a:custGeom>
              <a:avLst/>
              <a:gdLst/>
              <a:ahLst/>
              <a:cxnLst/>
              <a:rect l="l" t="t" r="r" b="b"/>
              <a:pathLst>
                <a:path w="287" h="144" extrusionOk="0">
                  <a:moveTo>
                    <a:pt x="191" y="0"/>
                  </a:moveTo>
                  <a:cubicBezTo>
                    <a:pt x="132" y="12"/>
                    <a:pt x="72" y="12"/>
                    <a:pt x="13" y="36"/>
                  </a:cubicBezTo>
                  <a:cubicBezTo>
                    <a:pt x="1" y="60"/>
                    <a:pt x="1" y="84"/>
                    <a:pt x="13" y="96"/>
                  </a:cubicBezTo>
                  <a:cubicBezTo>
                    <a:pt x="72" y="131"/>
                    <a:pt x="132" y="131"/>
                    <a:pt x="191" y="143"/>
                  </a:cubicBezTo>
                  <a:cubicBezTo>
                    <a:pt x="287" y="143"/>
                    <a:pt x="287" y="0"/>
                    <a:pt x="1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41"/>
            <p:cNvSpPr/>
            <p:nvPr/>
          </p:nvSpPr>
          <p:spPr>
            <a:xfrm>
              <a:off x="3967750" y="2594475"/>
              <a:ext cx="6575" cy="4025"/>
            </a:xfrm>
            <a:custGeom>
              <a:avLst/>
              <a:gdLst/>
              <a:ahLst/>
              <a:cxnLst/>
              <a:rect l="l" t="t" r="r" b="b"/>
              <a:pathLst>
                <a:path w="263" h="161" extrusionOk="0">
                  <a:moveTo>
                    <a:pt x="153" y="0"/>
                  </a:moveTo>
                  <a:cubicBezTo>
                    <a:pt x="134" y="0"/>
                    <a:pt x="113" y="11"/>
                    <a:pt x="96" y="37"/>
                  </a:cubicBezTo>
                  <a:cubicBezTo>
                    <a:pt x="72" y="73"/>
                    <a:pt x="48" y="85"/>
                    <a:pt x="36" y="97"/>
                  </a:cubicBezTo>
                  <a:cubicBezTo>
                    <a:pt x="0" y="109"/>
                    <a:pt x="12" y="156"/>
                    <a:pt x="48" y="156"/>
                  </a:cubicBezTo>
                  <a:cubicBezTo>
                    <a:pt x="61" y="159"/>
                    <a:pt x="74" y="161"/>
                    <a:pt x="88" y="161"/>
                  </a:cubicBezTo>
                  <a:cubicBezTo>
                    <a:pt x="126" y="161"/>
                    <a:pt x="165" y="150"/>
                    <a:pt x="191" y="132"/>
                  </a:cubicBezTo>
                  <a:cubicBezTo>
                    <a:pt x="262" y="97"/>
                    <a:pt x="213" y="0"/>
                    <a:pt x="1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41"/>
            <p:cNvSpPr/>
            <p:nvPr/>
          </p:nvSpPr>
          <p:spPr>
            <a:xfrm>
              <a:off x="3952375" y="2444000"/>
              <a:ext cx="6175" cy="5675"/>
            </a:xfrm>
            <a:custGeom>
              <a:avLst/>
              <a:gdLst/>
              <a:ahLst/>
              <a:cxnLst/>
              <a:rect l="l" t="t" r="r" b="b"/>
              <a:pathLst>
                <a:path w="247" h="227" extrusionOk="0">
                  <a:moveTo>
                    <a:pt x="119" y="1"/>
                  </a:moveTo>
                  <a:cubicBezTo>
                    <a:pt x="66" y="1"/>
                    <a:pt x="11" y="42"/>
                    <a:pt x="20" y="103"/>
                  </a:cubicBezTo>
                  <a:cubicBezTo>
                    <a:pt x="21" y="102"/>
                    <a:pt x="21" y="102"/>
                    <a:pt x="22" y="101"/>
                  </a:cubicBezTo>
                  <a:lnTo>
                    <a:pt x="22" y="101"/>
                  </a:lnTo>
                  <a:cubicBezTo>
                    <a:pt x="1" y="151"/>
                    <a:pt x="14" y="213"/>
                    <a:pt x="68" y="222"/>
                  </a:cubicBezTo>
                  <a:cubicBezTo>
                    <a:pt x="80" y="225"/>
                    <a:pt x="94" y="227"/>
                    <a:pt x="108" y="227"/>
                  </a:cubicBezTo>
                  <a:cubicBezTo>
                    <a:pt x="145" y="227"/>
                    <a:pt x="181" y="216"/>
                    <a:pt x="199" y="198"/>
                  </a:cubicBezTo>
                  <a:cubicBezTo>
                    <a:pt x="246" y="139"/>
                    <a:pt x="246" y="43"/>
                    <a:pt x="175" y="20"/>
                  </a:cubicBezTo>
                  <a:cubicBezTo>
                    <a:pt x="159" y="7"/>
                    <a:pt x="139" y="1"/>
                    <a:pt x="11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41"/>
            <p:cNvSpPr/>
            <p:nvPr/>
          </p:nvSpPr>
          <p:spPr>
            <a:xfrm>
              <a:off x="3796300" y="2355775"/>
              <a:ext cx="5075" cy="2700"/>
            </a:xfrm>
            <a:custGeom>
              <a:avLst/>
              <a:gdLst/>
              <a:ahLst/>
              <a:cxnLst/>
              <a:rect l="l" t="t" r="r" b="b"/>
              <a:pathLst>
                <a:path w="203" h="108" extrusionOk="0">
                  <a:moveTo>
                    <a:pt x="131" y="1"/>
                  </a:moveTo>
                  <a:cubicBezTo>
                    <a:pt x="84" y="1"/>
                    <a:pt x="60" y="1"/>
                    <a:pt x="12" y="36"/>
                  </a:cubicBezTo>
                  <a:cubicBezTo>
                    <a:pt x="0" y="48"/>
                    <a:pt x="0" y="72"/>
                    <a:pt x="12" y="72"/>
                  </a:cubicBezTo>
                  <a:cubicBezTo>
                    <a:pt x="60" y="96"/>
                    <a:pt x="84" y="108"/>
                    <a:pt x="131" y="108"/>
                  </a:cubicBezTo>
                  <a:cubicBezTo>
                    <a:pt x="203" y="108"/>
                    <a:pt x="203" y="1"/>
                    <a:pt x="1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41"/>
            <p:cNvSpPr/>
            <p:nvPr/>
          </p:nvSpPr>
          <p:spPr>
            <a:xfrm>
              <a:off x="3759675" y="2339275"/>
              <a:ext cx="6275" cy="4700"/>
            </a:xfrm>
            <a:custGeom>
              <a:avLst/>
              <a:gdLst/>
              <a:ahLst/>
              <a:cxnLst/>
              <a:rect l="l" t="t" r="r" b="b"/>
              <a:pathLst>
                <a:path w="251" h="188" extrusionOk="0">
                  <a:moveTo>
                    <a:pt x="148" y="0"/>
                  </a:moveTo>
                  <a:cubicBezTo>
                    <a:pt x="134" y="0"/>
                    <a:pt x="120" y="5"/>
                    <a:pt x="108" y="18"/>
                  </a:cubicBezTo>
                  <a:cubicBezTo>
                    <a:pt x="60" y="65"/>
                    <a:pt x="1" y="101"/>
                    <a:pt x="48" y="172"/>
                  </a:cubicBezTo>
                  <a:cubicBezTo>
                    <a:pt x="54" y="184"/>
                    <a:pt x="69" y="187"/>
                    <a:pt x="84" y="187"/>
                  </a:cubicBezTo>
                  <a:cubicBezTo>
                    <a:pt x="99" y="187"/>
                    <a:pt x="114" y="184"/>
                    <a:pt x="120" y="184"/>
                  </a:cubicBezTo>
                  <a:cubicBezTo>
                    <a:pt x="156" y="172"/>
                    <a:pt x="168" y="161"/>
                    <a:pt x="203" y="125"/>
                  </a:cubicBezTo>
                  <a:cubicBezTo>
                    <a:pt x="251" y="78"/>
                    <a:pt x="200" y="0"/>
                    <a:pt x="1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41"/>
            <p:cNvSpPr/>
            <p:nvPr/>
          </p:nvSpPr>
          <p:spPr>
            <a:xfrm>
              <a:off x="3643300" y="2285075"/>
              <a:ext cx="10200" cy="4350"/>
            </a:xfrm>
            <a:custGeom>
              <a:avLst/>
              <a:gdLst/>
              <a:ahLst/>
              <a:cxnLst/>
              <a:rect l="l" t="t" r="r" b="b"/>
              <a:pathLst>
                <a:path w="408" h="174" extrusionOk="0">
                  <a:moveTo>
                    <a:pt x="329" y="1"/>
                  </a:moveTo>
                  <a:cubicBezTo>
                    <a:pt x="320" y="1"/>
                    <a:pt x="309" y="3"/>
                    <a:pt x="298" y="7"/>
                  </a:cubicBezTo>
                  <a:cubicBezTo>
                    <a:pt x="215" y="31"/>
                    <a:pt x="120" y="43"/>
                    <a:pt x="36" y="90"/>
                  </a:cubicBezTo>
                  <a:cubicBezTo>
                    <a:pt x="12" y="102"/>
                    <a:pt x="1" y="138"/>
                    <a:pt x="36" y="150"/>
                  </a:cubicBezTo>
                  <a:cubicBezTo>
                    <a:pt x="70" y="167"/>
                    <a:pt x="106" y="173"/>
                    <a:pt x="142" y="173"/>
                  </a:cubicBezTo>
                  <a:cubicBezTo>
                    <a:pt x="207" y="173"/>
                    <a:pt x="273" y="153"/>
                    <a:pt x="334" y="138"/>
                  </a:cubicBezTo>
                  <a:cubicBezTo>
                    <a:pt x="407" y="106"/>
                    <a:pt x="398" y="1"/>
                    <a:pt x="3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41"/>
            <p:cNvSpPr/>
            <p:nvPr/>
          </p:nvSpPr>
          <p:spPr>
            <a:xfrm>
              <a:off x="3658475" y="2255625"/>
              <a:ext cx="2500" cy="1950"/>
            </a:xfrm>
            <a:custGeom>
              <a:avLst/>
              <a:gdLst/>
              <a:ahLst/>
              <a:cxnLst/>
              <a:rect l="l" t="t" r="r" b="b"/>
              <a:pathLst>
                <a:path w="100" h="78" extrusionOk="0">
                  <a:moveTo>
                    <a:pt x="95" y="1"/>
                  </a:moveTo>
                  <a:cubicBezTo>
                    <a:pt x="92" y="1"/>
                    <a:pt x="88" y="2"/>
                    <a:pt x="84" y="6"/>
                  </a:cubicBezTo>
                  <a:cubicBezTo>
                    <a:pt x="100" y="6"/>
                    <a:pt x="100" y="1"/>
                    <a:pt x="95" y="1"/>
                  </a:cubicBezTo>
                  <a:close/>
                  <a:moveTo>
                    <a:pt x="84" y="6"/>
                  </a:moveTo>
                  <a:cubicBezTo>
                    <a:pt x="60" y="30"/>
                    <a:pt x="36" y="54"/>
                    <a:pt x="1" y="66"/>
                  </a:cubicBezTo>
                  <a:lnTo>
                    <a:pt x="1" y="78"/>
                  </a:lnTo>
                  <a:cubicBezTo>
                    <a:pt x="48" y="66"/>
                    <a:pt x="60" y="30"/>
                    <a:pt x="84" y="6"/>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41"/>
            <p:cNvSpPr/>
            <p:nvPr/>
          </p:nvSpPr>
          <p:spPr>
            <a:xfrm>
              <a:off x="3618000" y="2147675"/>
              <a:ext cx="14450" cy="6425"/>
            </a:xfrm>
            <a:custGeom>
              <a:avLst/>
              <a:gdLst/>
              <a:ahLst/>
              <a:cxnLst/>
              <a:rect l="l" t="t" r="r" b="b"/>
              <a:pathLst>
                <a:path w="578" h="257" extrusionOk="0">
                  <a:moveTo>
                    <a:pt x="414" y="0"/>
                  </a:moveTo>
                  <a:cubicBezTo>
                    <a:pt x="408" y="0"/>
                    <a:pt x="401" y="1"/>
                    <a:pt x="393" y="2"/>
                  </a:cubicBezTo>
                  <a:cubicBezTo>
                    <a:pt x="334" y="26"/>
                    <a:pt x="251" y="26"/>
                    <a:pt x="191" y="38"/>
                  </a:cubicBezTo>
                  <a:cubicBezTo>
                    <a:pt x="120" y="50"/>
                    <a:pt x="72" y="62"/>
                    <a:pt x="36" y="121"/>
                  </a:cubicBezTo>
                  <a:cubicBezTo>
                    <a:pt x="0" y="157"/>
                    <a:pt x="12" y="216"/>
                    <a:pt x="60" y="228"/>
                  </a:cubicBezTo>
                  <a:cubicBezTo>
                    <a:pt x="99" y="248"/>
                    <a:pt x="131" y="257"/>
                    <a:pt x="164" y="257"/>
                  </a:cubicBezTo>
                  <a:cubicBezTo>
                    <a:pt x="191" y="257"/>
                    <a:pt x="218" y="251"/>
                    <a:pt x="251" y="240"/>
                  </a:cubicBezTo>
                  <a:cubicBezTo>
                    <a:pt x="334" y="228"/>
                    <a:pt x="393" y="228"/>
                    <a:pt x="465" y="216"/>
                  </a:cubicBezTo>
                  <a:cubicBezTo>
                    <a:pt x="577" y="183"/>
                    <a:pt x="530" y="0"/>
                    <a:pt x="41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41"/>
            <p:cNvSpPr/>
            <p:nvPr/>
          </p:nvSpPr>
          <p:spPr>
            <a:xfrm>
              <a:off x="3706775" y="2109925"/>
              <a:ext cx="3525" cy="1325"/>
            </a:xfrm>
            <a:custGeom>
              <a:avLst/>
              <a:gdLst/>
              <a:ahLst/>
              <a:cxnLst/>
              <a:rect l="l" t="t" r="r" b="b"/>
              <a:pathLst>
                <a:path w="141" h="53" extrusionOk="0">
                  <a:moveTo>
                    <a:pt x="129" y="0"/>
                  </a:moveTo>
                  <a:cubicBezTo>
                    <a:pt x="81" y="0"/>
                    <a:pt x="57" y="0"/>
                    <a:pt x="9" y="24"/>
                  </a:cubicBezTo>
                  <a:cubicBezTo>
                    <a:pt x="1" y="41"/>
                    <a:pt x="5" y="52"/>
                    <a:pt x="12" y="52"/>
                  </a:cubicBezTo>
                  <a:cubicBezTo>
                    <a:pt x="15" y="52"/>
                    <a:pt x="18" y="51"/>
                    <a:pt x="21" y="48"/>
                  </a:cubicBezTo>
                  <a:cubicBezTo>
                    <a:pt x="57" y="12"/>
                    <a:pt x="81" y="12"/>
                    <a:pt x="129" y="12"/>
                  </a:cubicBezTo>
                  <a:cubicBezTo>
                    <a:pt x="140" y="12"/>
                    <a:pt x="140" y="0"/>
                    <a:pt x="12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41"/>
            <p:cNvSpPr/>
            <p:nvPr/>
          </p:nvSpPr>
          <p:spPr>
            <a:xfrm>
              <a:off x="3742725" y="2062350"/>
              <a:ext cx="6275" cy="5900"/>
            </a:xfrm>
            <a:custGeom>
              <a:avLst/>
              <a:gdLst/>
              <a:ahLst/>
              <a:cxnLst/>
              <a:rect l="l" t="t" r="r" b="b"/>
              <a:pathLst>
                <a:path w="251" h="236" extrusionOk="0">
                  <a:moveTo>
                    <a:pt x="72" y="93"/>
                  </a:moveTo>
                  <a:cubicBezTo>
                    <a:pt x="67" y="103"/>
                    <a:pt x="64" y="113"/>
                    <a:pt x="62" y="122"/>
                  </a:cubicBezTo>
                  <a:lnTo>
                    <a:pt x="62" y="122"/>
                  </a:lnTo>
                  <a:cubicBezTo>
                    <a:pt x="61" y="120"/>
                    <a:pt x="61" y="119"/>
                    <a:pt x="60" y="117"/>
                  </a:cubicBezTo>
                  <a:cubicBezTo>
                    <a:pt x="60" y="117"/>
                    <a:pt x="60" y="93"/>
                    <a:pt x="72" y="93"/>
                  </a:cubicBezTo>
                  <a:close/>
                  <a:moveTo>
                    <a:pt x="60" y="141"/>
                  </a:moveTo>
                  <a:cubicBezTo>
                    <a:pt x="60" y="142"/>
                    <a:pt x="60" y="144"/>
                    <a:pt x="60" y="145"/>
                  </a:cubicBezTo>
                  <a:lnTo>
                    <a:pt x="60" y="145"/>
                  </a:lnTo>
                  <a:cubicBezTo>
                    <a:pt x="60" y="148"/>
                    <a:pt x="60" y="151"/>
                    <a:pt x="60" y="153"/>
                  </a:cubicBezTo>
                  <a:lnTo>
                    <a:pt x="60" y="141"/>
                  </a:lnTo>
                  <a:close/>
                  <a:moveTo>
                    <a:pt x="72" y="187"/>
                  </a:moveTo>
                  <a:lnTo>
                    <a:pt x="72" y="187"/>
                  </a:lnTo>
                  <a:cubicBezTo>
                    <a:pt x="72" y="188"/>
                    <a:pt x="73" y="190"/>
                    <a:pt x="74" y="191"/>
                  </a:cubicBezTo>
                  <a:lnTo>
                    <a:pt x="74" y="191"/>
                  </a:lnTo>
                  <a:cubicBezTo>
                    <a:pt x="73" y="190"/>
                    <a:pt x="72" y="189"/>
                    <a:pt x="72" y="189"/>
                  </a:cubicBezTo>
                  <a:cubicBezTo>
                    <a:pt x="72" y="188"/>
                    <a:pt x="72" y="187"/>
                    <a:pt x="72" y="187"/>
                  </a:cubicBezTo>
                  <a:close/>
                  <a:moveTo>
                    <a:pt x="121" y="0"/>
                  </a:moveTo>
                  <a:cubicBezTo>
                    <a:pt x="99" y="0"/>
                    <a:pt x="78" y="7"/>
                    <a:pt x="60" y="22"/>
                  </a:cubicBezTo>
                  <a:cubicBezTo>
                    <a:pt x="12" y="69"/>
                    <a:pt x="0" y="177"/>
                    <a:pt x="72" y="200"/>
                  </a:cubicBezTo>
                  <a:cubicBezTo>
                    <a:pt x="88" y="211"/>
                    <a:pt x="97" y="217"/>
                    <a:pt x="98" y="217"/>
                  </a:cubicBezTo>
                  <a:cubicBezTo>
                    <a:pt x="99" y="217"/>
                    <a:pt x="99" y="217"/>
                    <a:pt x="98" y="216"/>
                  </a:cubicBezTo>
                  <a:lnTo>
                    <a:pt x="98" y="216"/>
                  </a:lnTo>
                  <a:cubicBezTo>
                    <a:pt x="115" y="228"/>
                    <a:pt x="137" y="235"/>
                    <a:pt x="158" y="235"/>
                  </a:cubicBezTo>
                  <a:cubicBezTo>
                    <a:pt x="189" y="235"/>
                    <a:pt x="220" y="221"/>
                    <a:pt x="238" y="189"/>
                  </a:cubicBezTo>
                  <a:cubicBezTo>
                    <a:pt x="250" y="141"/>
                    <a:pt x="250" y="117"/>
                    <a:pt x="238" y="81"/>
                  </a:cubicBezTo>
                  <a:cubicBezTo>
                    <a:pt x="214" y="32"/>
                    <a:pt x="167" y="0"/>
                    <a:pt x="12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41"/>
            <p:cNvSpPr/>
            <p:nvPr/>
          </p:nvSpPr>
          <p:spPr>
            <a:xfrm>
              <a:off x="3806725" y="1994950"/>
              <a:ext cx="11600" cy="3675"/>
            </a:xfrm>
            <a:custGeom>
              <a:avLst/>
              <a:gdLst/>
              <a:ahLst/>
              <a:cxnLst/>
              <a:rect l="l" t="t" r="r" b="b"/>
              <a:pathLst>
                <a:path w="464" h="147" extrusionOk="0">
                  <a:moveTo>
                    <a:pt x="387" y="1"/>
                  </a:moveTo>
                  <a:cubicBezTo>
                    <a:pt x="381" y="1"/>
                    <a:pt x="375" y="2"/>
                    <a:pt x="369" y="3"/>
                  </a:cubicBezTo>
                  <a:cubicBezTo>
                    <a:pt x="250" y="3"/>
                    <a:pt x="143" y="27"/>
                    <a:pt x="48" y="63"/>
                  </a:cubicBezTo>
                  <a:cubicBezTo>
                    <a:pt x="0" y="75"/>
                    <a:pt x="0" y="134"/>
                    <a:pt x="48" y="134"/>
                  </a:cubicBezTo>
                  <a:cubicBezTo>
                    <a:pt x="92" y="143"/>
                    <a:pt x="132" y="145"/>
                    <a:pt x="172" y="145"/>
                  </a:cubicBezTo>
                  <a:cubicBezTo>
                    <a:pt x="215" y="145"/>
                    <a:pt x="256" y="143"/>
                    <a:pt x="298" y="143"/>
                  </a:cubicBezTo>
                  <a:cubicBezTo>
                    <a:pt x="321" y="143"/>
                    <a:pt x="345" y="143"/>
                    <a:pt x="369" y="146"/>
                  </a:cubicBezTo>
                  <a:cubicBezTo>
                    <a:pt x="458" y="146"/>
                    <a:pt x="464" y="1"/>
                    <a:pt x="3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41"/>
            <p:cNvSpPr/>
            <p:nvPr/>
          </p:nvSpPr>
          <p:spPr>
            <a:xfrm>
              <a:off x="3872500" y="1977100"/>
              <a:ext cx="23050" cy="6900"/>
            </a:xfrm>
            <a:custGeom>
              <a:avLst/>
              <a:gdLst/>
              <a:ahLst/>
              <a:cxnLst/>
              <a:rect l="l" t="t" r="r" b="b"/>
              <a:pathLst>
                <a:path w="922" h="276" extrusionOk="0">
                  <a:moveTo>
                    <a:pt x="795" y="1"/>
                  </a:moveTo>
                  <a:cubicBezTo>
                    <a:pt x="789" y="1"/>
                    <a:pt x="782" y="1"/>
                    <a:pt x="774" y="3"/>
                  </a:cubicBezTo>
                  <a:cubicBezTo>
                    <a:pt x="536" y="27"/>
                    <a:pt x="274" y="74"/>
                    <a:pt x="48" y="181"/>
                  </a:cubicBezTo>
                  <a:cubicBezTo>
                    <a:pt x="0" y="193"/>
                    <a:pt x="12" y="265"/>
                    <a:pt x="60" y="265"/>
                  </a:cubicBezTo>
                  <a:cubicBezTo>
                    <a:pt x="99" y="273"/>
                    <a:pt x="140" y="276"/>
                    <a:pt x="181" y="276"/>
                  </a:cubicBezTo>
                  <a:cubicBezTo>
                    <a:pt x="388" y="276"/>
                    <a:pt x="611" y="191"/>
                    <a:pt x="810" y="181"/>
                  </a:cubicBezTo>
                  <a:cubicBezTo>
                    <a:pt x="922" y="159"/>
                    <a:pt x="897" y="1"/>
                    <a:pt x="7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41"/>
            <p:cNvSpPr/>
            <p:nvPr/>
          </p:nvSpPr>
          <p:spPr>
            <a:xfrm>
              <a:off x="3895125" y="1998600"/>
              <a:ext cx="11425" cy="4850"/>
            </a:xfrm>
            <a:custGeom>
              <a:avLst/>
              <a:gdLst/>
              <a:ahLst/>
              <a:cxnLst/>
              <a:rect l="l" t="t" r="r" b="b"/>
              <a:pathLst>
                <a:path w="457" h="194" extrusionOk="0">
                  <a:moveTo>
                    <a:pt x="203" y="0"/>
                  </a:moveTo>
                  <a:cubicBezTo>
                    <a:pt x="143" y="0"/>
                    <a:pt x="84" y="12"/>
                    <a:pt x="36" y="24"/>
                  </a:cubicBezTo>
                  <a:cubicBezTo>
                    <a:pt x="0" y="48"/>
                    <a:pt x="0" y="83"/>
                    <a:pt x="36" y="107"/>
                  </a:cubicBezTo>
                  <a:cubicBezTo>
                    <a:pt x="72" y="119"/>
                    <a:pt x="143" y="143"/>
                    <a:pt x="179" y="167"/>
                  </a:cubicBezTo>
                  <a:cubicBezTo>
                    <a:pt x="226" y="179"/>
                    <a:pt x="274" y="179"/>
                    <a:pt x="310" y="191"/>
                  </a:cubicBezTo>
                  <a:cubicBezTo>
                    <a:pt x="318" y="192"/>
                    <a:pt x="326" y="193"/>
                    <a:pt x="333" y="193"/>
                  </a:cubicBezTo>
                  <a:cubicBezTo>
                    <a:pt x="423" y="193"/>
                    <a:pt x="456" y="70"/>
                    <a:pt x="357" y="48"/>
                  </a:cubicBezTo>
                  <a:cubicBezTo>
                    <a:pt x="322" y="24"/>
                    <a:pt x="250" y="12"/>
                    <a:pt x="20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41"/>
            <p:cNvSpPr/>
            <p:nvPr/>
          </p:nvSpPr>
          <p:spPr>
            <a:xfrm>
              <a:off x="4179375" y="2613250"/>
              <a:ext cx="26525" cy="5675"/>
            </a:xfrm>
            <a:custGeom>
              <a:avLst/>
              <a:gdLst/>
              <a:ahLst/>
              <a:cxnLst/>
              <a:rect l="l" t="t" r="r" b="b"/>
              <a:pathLst>
                <a:path w="1061" h="227" extrusionOk="0">
                  <a:moveTo>
                    <a:pt x="344" y="0"/>
                  </a:moveTo>
                  <a:cubicBezTo>
                    <a:pt x="240" y="0"/>
                    <a:pt x="139" y="14"/>
                    <a:pt x="48" y="48"/>
                  </a:cubicBezTo>
                  <a:cubicBezTo>
                    <a:pt x="1" y="60"/>
                    <a:pt x="1" y="120"/>
                    <a:pt x="48" y="155"/>
                  </a:cubicBezTo>
                  <a:cubicBezTo>
                    <a:pt x="191" y="203"/>
                    <a:pt x="349" y="209"/>
                    <a:pt x="508" y="209"/>
                  </a:cubicBezTo>
                  <a:cubicBezTo>
                    <a:pt x="561" y="209"/>
                    <a:pt x="614" y="208"/>
                    <a:pt x="667" y="208"/>
                  </a:cubicBezTo>
                  <a:cubicBezTo>
                    <a:pt x="773" y="208"/>
                    <a:pt x="878" y="211"/>
                    <a:pt x="977" y="227"/>
                  </a:cubicBezTo>
                  <a:cubicBezTo>
                    <a:pt x="1037" y="227"/>
                    <a:pt x="1060" y="131"/>
                    <a:pt x="1001" y="120"/>
                  </a:cubicBezTo>
                  <a:cubicBezTo>
                    <a:pt x="806" y="63"/>
                    <a:pt x="567" y="0"/>
                    <a:pt x="34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41"/>
            <p:cNvSpPr/>
            <p:nvPr/>
          </p:nvSpPr>
          <p:spPr>
            <a:xfrm>
              <a:off x="4165975" y="2578550"/>
              <a:ext cx="12025" cy="8125"/>
            </a:xfrm>
            <a:custGeom>
              <a:avLst/>
              <a:gdLst/>
              <a:ahLst/>
              <a:cxnLst/>
              <a:rect l="l" t="t" r="r" b="b"/>
              <a:pathLst>
                <a:path w="481" h="325" extrusionOk="0">
                  <a:moveTo>
                    <a:pt x="298" y="0"/>
                  </a:moveTo>
                  <a:cubicBezTo>
                    <a:pt x="260" y="0"/>
                    <a:pt x="218" y="19"/>
                    <a:pt x="179" y="67"/>
                  </a:cubicBezTo>
                  <a:cubicBezTo>
                    <a:pt x="156" y="91"/>
                    <a:pt x="120" y="126"/>
                    <a:pt x="108" y="150"/>
                  </a:cubicBezTo>
                  <a:cubicBezTo>
                    <a:pt x="96" y="186"/>
                    <a:pt x="84" y="198"/>
                    <a:pt x="49" y="210"/>
                  </a:cubicBezTo>
                  <a:cubicBezTo>
                    <a:pt x="1" y="234"/>
                    <a:pt x="25" y="305"/>
                    <a:pt x="60" y="317"/>
                  </a:cubicBezTo>
                  <a:cubicBezTo>
                    <a:pt x="82" y="322"/>
                    <a:pt x="104" y="324"/>
                    <a:pt x="126" y="324"/>
                  </a:cubicBezTo>
                  <a:cubicBezTo>
                    <a:pt x="210" y="324"/>
                    <a:pt x="292" y="288"/>
                    <a:pt x="358" y="222"/>
                  </a:cubicBezTo>
                  <a:cubicBezTo>
                    <a:pt x="480" y="143"/>
                    <a:pt x="404" y="0"/>
                    <a:pt x="29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41"/>
            <p:cNvSpPr/>
            <p:nvPr/>
          </p:nvSpPr>
          <p:spPr>
            <a:xfrm>
              <a:off x="4470475" y="2623700"/>
              <a:ext cx="16550" cy="7125"/>
            </a:xfrm>
            <a:custGeom>
              <a:avLst/>
              <a:gdLst/>
              <a:ahLst/>
              <a:cxnLst/>
              <a:rect l="l" t="t" r="r" b="b"/>
              <a:pathLst>
                <a:path w="662" h="285" extrusionOk="0">
                  <a:moveTo>
                    <a:pt x="493" y="0"/>
                  </a:moveTo>
                  <a:cubicBezTo>
                    <a:pt x="477" y="0"/>
                    <a:pt x="460" y="4"/>
                    <a:pt x="442" y="11"/>
                  </a:cubicBezTo>
                  <a:cubicBezTo>
                    <a:pt x="382" y="47"/>
                    <a:pt x="311" y="59"/>
                    <a:pt x="239" y="71"/>
                  </a:cubicBezTo>
                  <a:cubicBezTo>
                    <a:pt x="180" y="94"/>
                    <a:pt x="120" y="106"/>
                    <a:pt x="49" y="130"/>
                  </a:cubicBezTo>
                  <a:cubicBezTo>
                    <a:pt x="1" y="154"/>
                    <a:pt x="1" y="225"/>
                    <a:pt x="49" y="237"/>
                  </a:cubicBezTo>
                  <a:cubicBezTo>
                    <a:pt x="120" y="249"/>
                    <a:pt x="203" y="285"/>
                    <a:pt x="275" y="285"/>
                  </a:cubicBezTo>
                  <a:cubicBezTo>
                    <a:pt x="370" y="285"/>
                    <a:pt x="453" y="249"/>
                    <a:pt x="537" y="202"/>
                  </a:cubicBezTo>
                  <a:cubicBezTo>
                    <a:pt x="662" y="160"/>
                    <a:pt x="605" y="0"/>
                    <a:pt x="49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41"/>
            <p:cNvSpPr/>
            <p:nvPr/>
          </p:nvSpPr>
          <p:spPr>
            <a:xfrm>
              <a:off x="4424650" y="2496575"/>
              <a:ext cx="2400" cy="1800"/>
            </a:xfrm>
            <a:custGeom>
              <a:avLst/>
              <a:gdLst/>
              <a:ahLst/>
              <a:cxnLst/>
              <a:rect l="l" t="t" r="r" b="b"/>
              <a:pathLst>
                <a:path w="96" h="72" extrusionOk="0">
                  <a:moveTo>
                    <a:pt x="48" y="0"/>
                  </a:moveTo>
                  <a:cubicBezTo>
                    <a:pt x="0" y="12"/>
                    <a:pt x="0" y="72"/>
                    <a:pt x="48" y="72"/>
                  </a:cubicBezTo>
                  <a:cubicBezTo>
                    <a:pt x="96" y="72"/>
                    <a:pt x="96" y="0"/>
                    <a:pt x="4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41"/>
            <p:cNvSpPr/>
            <p:nvPr/>
          </p:nvSpPr>
          <p:spPr>
            <a:xfrm>
              <a:off x="4320775" y="2316975"/>
              <a:ext cx="15800" cy="7550"/>
            </a:xfrm>
            <a:custGeom>
              <a:avLst/>
              <a:gdLst/>
              <a:ahLst/>
              <a:cxnLst/>
              <a:rect l="l" t="t" r="r" b="b"/>
              <a:pathLst>
                <a:path w="632" h="302" extrusionOk="0">
                  <a:moveTo>
                    <a:pt x="548" y="1"/>
                  </a:moveTo>
                  <a:cubicBezTo>
                    <a:pt x="527" y="1"/>
                    <a:pt x="504" y="13"/>
                    <a:pt x="488" y="40"/>
                  </a:cubicBezTo>
                  <a:cubicBezTo>
                    <a:pt x="420" y="158"/>
                    <a:pt x="263" y="187"/>
                    <a:pt x="130" y="187"/>
                  </a:cubicBezTo>
                  <a:cubicBezTo>
                    <a:pt x="101" y="187"/>
                    <a:pt x="73" y="185"/>
                    <a:pt x="48" y="183"/>
                  </a:cubicBezTo>
                  <a:cubicBezTo>
                    <a:pt x="12" y="183"/>
                    <a:pt x="0" y="231"/>
                    <a:pt x="36" y="243"/>
                  </a:cubicBezTo>
                  <a:cubicBezTo>
                    <a:pt x="109" y="284"/>
                    <a:pt x="177" y="302"/>
                    <a:pt x="258" y="302"/>
                  </a:cubicBezTo>
                  <a:cubicBezTo>
                    <a:pt x="295" y="302"/>
                    <a:pt x="336" y="298"/>
                    <a:pt x="381" y="291"/>
                  </a:cubicBezTo>
                  <a:cubicBezTo>
                    <a:pt x="476" y="255"/>
                    <a:pt x="560" y="195"/>
                    <a:pt x="607" y="112"/>
                  </a:cubicBezTo>
                  <a:cubicBezTo>
                    <a:pt x="631" y="48"/>
                    <a:pt x="591" y="1"/>
                    <a:pt x="5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41"/>
            <p:cNvSpPr/>
            <p:nvPr/>
          </p:nvSpPr>
          <p:spPr>
            <a:xfrm>
              <a:off x="4063900" y="2105150"/>
              <a:ext cx="4750" cy="675"/>
            </a:xfrm>
            <a:custGeom>
              <a:avLst/>
              <a:gdLst/>
              <a:ahLst/>
              <a:cxnLst/>
              <a:rect l="l" t="t" r="r" b="b"/>
              <a:pathLst>
                <a:path w="190" h="27" extrusionOk="0">
                  <a:moveTo>
                    <a:pt x="12" y="1"/>
                  </a:moveTo>
                  <a:cubicBezTo>
                    <a:pt x="0" y="1"/>
                    <a:pt x="0" y="24"/>
                    <a:pt x="12" y="24"/>
                  </a:cubicBezTo>
                  <a:lnTo>
                    <a:pt x="155" y="24"/>
                  </a:lnTo>
                  <a:cubicBezTo>
                    <a:pt x="160" y="26"/>
                    <a:pt x="164" y="27"/>
                    <a:pt x="168" y="27"/>
                  </a:cubicBezTo>
                  <a:cubicBezTo>
                    <a:pt x="190" y="27"/>
                    <a:pt x="185" y="1"/>
                    <a:pt x="1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41"/>
            <p:cNvSpPr/>
            <p:nvPr/>
          </p:nvSpPr>
          <p:spPr>
            <a:xfrm>
              <a:off x="4109850" y="2027425"/>
              <a:ext cx="14725" cy="6975"/>
            </a:xfrm>
            <a:custGeom>
              <a:avLst/>
              <a:gdLst/>
              <a:ahLst/>
              <a:cxnLst/>
              <a:rect l="l" t="t" r="r" b="b"/>
              <a:pathLst>
                <a:path w="589" h="279" extrusionOk="0">
                  <a:moveTo>
                    <a:pt x="532" y="0"/>
                  </a:moveTo>
                  <a:cubicBezTo>
                    <a:pt x="528" y="0"/>
                    <a:pt x="524" y="1"/>
                    <a:pt x="519" y="2"/>
                  </a:cubicBezTo>
                  <a:cubicBezTo>
                    <a:pt x="365" y="85"/>
                    <a:pt x="186" y="145"/>
                    <a:pt x="31" y="228"/>
                  </a:cubicBezTo>
                  <a:cubicBezTo>
                    <a:pt x="0" y="249"/>
                    <a:pt x="14" y="278"/>
                    <a:pt x="34" y="278"/>
                  </a:cubicBezTo>
                  <a:cubicBezTo>
                    <a:pt x="37" y="278"/>
                    <a:pt x="40" y="277"/>
                    <a:pt x="43" y="276"/>
                  </a:cubicBezTo>
                  <a:cubicBezTo>
                    <a:pt x="222" y="216"/>
                    <a:pt x="389" y="145"/>
                    <a:pt x="567" y="73"/>
                  </a:cubicBezTo>
                  <a:cubicBezTo>
                    <a:pt x="589" y="52"/>
                    <a:pt x="571" y="0"/>
                    <a:pt x="5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41"/>
            <p:cNvSpPr/>
            <p:nvPr/>
          </p:nvSpPr>
          <p:spPr>
            <a:xfrm>
              <a:off x="3919575" y="2238550"/>
              <a:ext cx="8500" cy="8425"/>
            </a:xfrm>
            <a:custGeom>
              <a:avLst/>
              <a:gdLst/>
              <a:ahLst/>
              <a:cxnLst/>
              <a:rect l="l" t="t" r="r" b="b"/>
              <a:pathLst>
                <a:path w="340" h="337" extrusionOk="0">
                  <a:moveTo>
                    <a:pt x="195" y="0"/>
                  </a:moveTo>
                  <a:cubicBezTo>
                    <a:pt x="140" y="0"/>
                    <a:pt x="88" y="33"/>
                    <a:pt x="82" y="105"/>
                  </a:cubicBezTo>
                  <a:lnTo>
                    <a:pt x="82" y="105"/>
                  </a:lnTo>
                  <a:cubicBezTo>
                    <a:pt x="82" y="105"/>
                    <a:pt x="82" y="106"/>
                    <a:pt x="82" y="106"/>
                  </a:cubicBezTo>
                  <a:cubicBezTo>
                    <a:pt x="70" y="118"/>
                    <a:pt x="70" y="129"/>
                    <a:pt x="58" y="153"/>
                  </a:cubicBezTo>
                  <a:lnTo>
                    <a:pt x="10" y="237"/>
                  </a:lnTo>
                  <a:cubicBezTo>
                    <a:pt x="0" y="278"/>
                    <a:pt x="16" y="337"/>
                    <a:pt x="59" y="337"/>
                  </a:cubicBezTo>
                  <a:cubicBezTo>
                    <a:pt x="66" y="337"/>
                    <a:pt x="74" y="335"/>
                    <a:pt x="82" y="332"/>
                  </a:cubicBezTo>
                  <a:cubicBezTo>
                    <a:pt x="129" y="320"/>
                    <a:pt x="189" y="320"/>
                    <a:pt x="237" y="284"/>
                  </a:cubicBezTo>
                  <a:cubicBezTo>
                    <a:pt x="272" y="260"/>
                    <a:pt x="320" y="213"/>
                    <a:pt x="320" y="153"/>
                  </a:cubicBezTo>
                  <a:cubicBezTo>
                    <a:pt x="340" y="55"/>
                    <a:pt x="266" y="0"/>
                    <a:pt x="19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41"/>
            <p:cNvSpPr/>
            <p:nvPr/>
          </p:nvSpPr>
          <p:spPr>
            <a:xfrm>
              <a:off x="3997500" y="2290600"/>
              <a:ext cx="7175" cy="2100"/>
            </a:xfrm>
            <a:custGeom>
              <a:avLst/>
              <a:gdLst/>
              <a:ahLst/>
              <a:cxnLst/>
              <a:rect l="l" t="t" r="r" b="b"/>
              <a:pathLst>
                <a:path w="287" h="84" extrusionOk="0">
                  <a:moveTo>
                    <a:pt x="239" y="0"/>
                  </a:moveTo>
                  <a:cubicBezTo>
                    <a:pt x="168" y="0"/>
                    <a:pt x="96" y="24"/>
                    <a:pt x="37" y="24"/>
                  </a:cubicBezTo>
                  <a:cubicBezTo>
                    <a:pt x="1" y="24"/>
                    <a:pt x="1" y="60"/>
                    <a:pt x="37" y="60"/>
                  </a:cubicBezTo>
                  <a:cubicBezTo>
                    <a:pt x="108" y="60"/>
                    <a:pt x="180" y="83"/>
                    <a:pt x="239" y="83"/>
                  </a:cubicBezTo>
                  <a:cubicBezTo>
                    <a:pt x="287" y="83"/>
                    <a:pt x="287" y="0"/>
                    <a:pt x="23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41"/>
            <p:cNvSpPr/>
            <p:nvPr/>
          </p:nvSpPr>
          <p:spPr>
            <a:xfrm>
              <a:off x="4402925" y="2865725"/>
              <a:ext cx="4475" cy="3525"/>
            </a:xfrm>
            <a:custGeom>
              <a:avLst/>
              <a:gdLst/>
              <a:ahLst/>
              <a:cxnLst/>
              <a:rect l="l" t="t" r="r" b="b"/>
              <a:pathLst>
                <a:path w="179" h="141" extrusionOk="0">
                  <a:moveTo>
                    <a:pt x="125" y="1"/>
                  </a:moveTo>
                  <a:cubicBezTo>
                    <a:pt x="113" y="1"/>
                    <a:pt x="101" y="4"/>
                    <a:pt x="96" y="10"/>
                  </a:cubicBezTo>
                  <a:cubicBezTo>
                    <a:pt x="84" y="34"/>
                    <a:pt x="84" y="34"/>
                    <a:pt x="36" y="57"/>
                  </a:cubicBezTo>
                  <a:cubicBezTo>
                    <a:pt x="0" y="69"/>
                    <a:pt x="0" y="117"/>
                    <a:pt x="36" y="129"/>
                  </a:cubicBezTo>
                  <a:cubicBezTo>
                    <a:pt x="54" y="135"/>
                    <a:pt x="75" y="141"/>
                    <a:pt x="96" y="141"/>
                  </a:cubicBezTo>
                  <a:cubicBezTo>
                    <a:pt x="116" y="141"/>
                    <a:pt x="137" y="135"/>
                    <a:pt x="155" y="117"/>
                  </a:cubicBezTo>
                  <a:cubicBezTo>
                    <a:pt x="179" y="81"/>
                    <a:pt x="167" y="34"/>
                    <a:pt x="155" y="10"/>
                  </a:cubicBezTo>
                  <a:cubicBezTo>
                    <a:pt x="149" y="4"/>
                    <a:pt x="137" y="1"/>
                    <a:pt x="1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41"/>
            <p:cNvSpPr/>
            <p:nvPr/>
          </p:nvSpPr>
          <p:spPr>
            <a:xfrm>
              <a:off x="4486850" y="2865950"/>
              <a:ext cx="14925" cy="4200"/>
            </a:xfrm>
            <a:custGeom>
              <a:avLst/>
              <a:gdLst/>
              <a:ahLst/>
              <a:cxnLst/>
              <a:rect l="l" t="t" r="r" b="b"/>
              <a:pathLst>
                <a:path w="597" h="168" extrusionOk="0">
                  <a:moveTo>
                    <a:pt x="489" y="1"/>
                  </a:moveTo>
                  <a:cubicBezTo>
                    <a:pt x="346" y="1"/>
                    <a:pt x="191" y="1"/>
                    <a:pt x="48" y="25"/>
                  </a:cubicBezTo>
                  <a:cubicBezTo>
                    <a:pt x="1" y="48"/>
                    <a:pt x="1" y="120"/>
                    <a:pt x="48" y="132"/>
                  </a:cubicBezTo>
                  <a:cubicBezTo>
                    <a:pt x="191" y="168"/>
                    <a:pt x="346" y="168"/>
                    <a:pt x="489" y="168"/>
                  </a:cubicBezTo>
                  <a:cubicBezTo>
                    <a:pt x="596" y="156"/>
                    <a:pt x="596" y="1"/>
                    <a:pt x="48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41"/>
            <p:cNvSpPr/>
            <p:nvPr/>
          </p:nvSpPr>
          <p:spPr>
            <a:xfrm>
              <a:off x="4271350" y="3001975"/>
              <a:ext cx="10650" cy="7500"/>
            </a:xfrm>
            <a:custGeom>
              <a:avLst/>
              <a:gdLst/>
              <a:ahLst/>
              <a:cxnLst/>
              <a:rect l="l" t="t" r="r" b="b"/>
              <a:pathLst>
                <a:path w="426" h="300" extrusionOk="0">
                  <a:moveTo>
                    <a:pt x="249" y="1"/>
                  </a:moveTo>
                  <a:cubicBezTo>
                    <a:pt x="245" y="1"/>
                    <a:pt x="242" y="1"/>
                    <a:pt x="239" y="1"/>
                  </a:cubicBezTo>
                  <a:cubicBezTo>
                    <a:pt x="176" y="1"/>
                    <a:pt x="113" y="21"/>
                    <a:pt x="75" y="68"/>
                  </a:cubicBezTo>
                  <a:lnTo>
                    <a:pt x="75" y="68"/>
                  </a:lnTo>
                  <a:cubicBezTo>
                    <a:pt x="66" y="74"/>
                    <a:pt x="57" y="78"/>
                    <a:pt x="48" y="96"/>
                  </a:cubicBezTo>
                  <a:cubicBezTo>
                    <a:pt x="1" y="120"/>
                    <a:pt x="1" y="180"/>
                    <a:pt x="48" y="215"/>
                  </a:cubicBezTo>
                  <a:cubicBezTo>
                    <a:pt x="55" y="222"/>
                    <a:pt x="62" y="225"/>
                    <a:pt x="70" y="229"/>
                  </a:cubicBezTo>
                  <a:lnTo>
                    <a:pt x="70" y="229"/>
                  </a:lnTo>
                  <a:cubicBezTo>
                    <a:pt x="106" y="283"/>
                    <a:pt x="172" y="299"/>
                    <a:pt x="239" y="299"/>
                  </a:cubicBezTo>
                  <a:cubicBezTo>
                    <a:pt x="245" y="299"/>
                    <a:pt x="252" y="300"/>
                    <a:pt x="258" y="300"/>
                  </a:cubicBezTo>
                  <a:cubicBezTo>
                    <a:pt x="426" y="300"/>
                    <a:pt x="423" y="1"/>
                    <a:pt x="24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41"/>
            <p:cNvSpPr/>
            <p:nvPr/>
          </p:nvSpPr>
          <p:spPr>
            <a:xfrm>
              <a:off x="4280275" y="2823100"/>
              <a:ext cx="625" cy="325"/>
            </a:xfrm>
            <a:custGeom>
              <a:avLst/>
              <a:gdLst/>
              <a:ahLst/>
              <a:cxnLst/>
              <a:rect l="l" t="t" r="r" b="b"/>
              <a:pathLst>
                <a:path w="25" h="13" extrusionOk="0">
                  <a:moveTo>
                    <a:pt x="13" y="0"/>
                  </a:moveTo>
                  <a:cubicBezTo>
                    <a:pt x="1" y="0"/>
                    <a:pt x="1" y="12"/>
                    <a:pt x="13" y="12"/>
                  </a:cubicBezTo>
                  <a:cubicBezTo>
                    <a:pt x="25" y="12"/>
                    <a:pt x="25" y="0"/>
                    <a:pt x="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41"/>
            <p:cNvSpPr/>
            <p:nvPr/>
          </p:nvSpPr>
          <p:spPr>
            <a:xfrm>
              <a:off x="4078175" y="2634975"/>
              <a:ext cx="11325" cy="7500"/>
            </a:xfrm>
            <a:custGeom>
              <a:avLst/>
              <a:gdLst/>
              <a:ahLst/>
              <a:cxnLst/>
              <a:rect l="l" t="t" r="r" b="b"/>
              <a:pathLst>
                <a:path w="453" h="300" extrusionOk="0">
                  <a:moveTo>
                    <a:pt x="298" y="1"/>
                  </a:moveTo>
                  <a:cubicBezTo>
                    <a:pt x="239" y="13"/>
                    <a:pt x="191" y="13"/>
                    <a:pt x="143" y="36"/>
                  </a:cubicBezTo>
                  <a:lnTo>
                    <a:pt x="48" y="84"/>
                  </a:lnTo>
                  <a:cubicBezTo>
                    <a:pt x="1" y="120"/>
                    <a:pt x="1" y="179"/>
                    <a:pt x="48" y="203"/>
                  </a:cubicBezTo>
                  <a:lnTo>
                    <a:pt x="143" y="251"/>
                  </a:lnTo>
                  <a:cubicBezTo>
                    <a:pt x="203" y="274"/>
                    <a:pt x="227" y="298"/>
                    <a:pt x="298" y="298"/>
                  </a:cubicBezTo>
                  <a:cubicBezTo>
                    <a:pt x="304" y="299"/>
                    <a:pt x="309" y="299"/>
                    <a:pt x="314" y="299"/>
                  </a:cubicBezTo>
                  <a:cubicBezTo>
                    <a:pt x="400" y="299"/>
                    <a:pt x="453" y="211"/>
                    <a:pt x="453" y="143"/>
                  </a:cubicBezTo>
                  <a:cubicBezTo>
                    <a:pt x="453" y="84"/>
                    <a:pt x="393" y="1"/>
                    <a:pt x="2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41"/>
            <p:cNvSpPr/>
            <p:nvPr/>
          </p:nvSpPr>
          <p:spPr>
            <a:xfrm>
              <a:off x="4098125" y="2375425"/>
              <a:ext cx="625" cy="625"/>
            </a:xfrm>
            <a:custGeom>
              <a:avLst/>
              <a:gdLst/>
              <a:ahLst/>
              <a:cxnLst/>
              <a:rect l="l" t="t" r="r" b="b"/>
              <a:pathLst>
                <a:path w="25" h="25" extrusionOk="0">
                  <a:moveTo>
                    <a:pt x="12" y="0"/>
                  </a:moveTo>
                  <a:cubicBezTo>
                    <a:pt x="0" y="0"/>
                    <a:pt x="0" y="24"/>
                    <a:pt x="12" y="24"/>
                  </a:cubicBezTo>
                  <a:cubicBezTo>
                    <a:pt x="24" y="24"/>
                    <a:pt x="24"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41"/>
            <p:cNvSpPr/>
            <p:nvPr/>
          </p:nvSpPr>
          <p:spPr>
            <a:xfrm>
              <a:off x="4110925" y="2323950"/>
              <a:ext cx="13075" cy="6750"/>
            </a:xfrm>
            <a:custGeom>
              <a:avLst/>
              <a:gdLst/>
              <a:ahLst/>
              <a:cxnLst/>
              <a:rect l="l" t="t" r="r" b="b"/>
              <a:pathLst>
                <a:path w="523" h="270" extrusionOk="0">
                  <a:moveTo>
                    <a:pt x="427" y="0"/>
                  </a:moveTo>
                  <a:cubicBezTo>
                    <a:pt x="416" y="0"/>
                    <a:pt x="405" y="4"/>
                    <a:pt x="393" y="12"/>
                  </a:cubicBezTo>
                  <a:cubicBezTo>
                    <a:pt x="274" y="71"/>
                    <a:pt x="179" y="131"/>
                    <a:pt x="48" y="178"/>
                  </a:cubicBezTo>
                  <a:cubicBezTo>
                    <a:pt x="0" y="190"/>
                    <a:pt x="0" y="250"/>
                    <a:pt x="48" y="262"/>
                  </a:cubicBezTo>
                  <a:cubicBezTo>
                    <a:pt x="71" y="267"/>
                    <a:pt x="93" y="269"/>
                    <a:pt x="115" y="269"/>
                  </a:cubicBezTo>
                  <a:cubicBezTo>
                    <a:pt x="239" y="269"/>
                    <a:pt x="341" y="191"/>
                    <a:pt x="453" y="131"/>
                  </a:cubicBezTo>
                  <a:cubicBezTo>
                    <a:pt x="523" y="91"/>
                    <a:pt x="484" y="0"/>
                    <a:pt x="4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41"/>
            <p:cNvSpPr/>
            <p:nvPr/>
          </p:nvSpPr>
          <p:spPr>
            <a:xfrm>
              <a:off x="4152300" y="2266725"/>
              <a:ext cx="5500" cy="3175"/>
            </a:xfrm>
            <a:custGeom>
              <a:avLst/>
              <a:gdLst/>
              <a:ahLst/>
              <a:cxnLst/>
              <a:rect l="l" t="t" r="r" b="b"/>
              <a:pathLst>
                <a:path w="220" h="127" extrusionOk="0">
                  <a:moveTo>
                    <a:pt x="128" y="0"/>
                  </a:moveTo>
                  <a:cubicBezTo>
                    <a:pt x="122" y="0"/>
                    <a:pt x="115" y="1"/>
                    <a:pt x="107" y="3"/>
                  </a:cubicBezTo>
                  <a:cubicBezTo>
                    <a:pt x="72" y="26"/>
                    <a:pt x="48" y="26"/>
                    <a:pt x="12" y="38"/>
                  </a:cubicBezTo>
                  <a:cubicBezTo>
                    <a:pt x="0" y="50"/>
                    <a:pt x="0" y="86"/>
                    <a:pt x="12" y="98"/>
                  </a:cubicBezTo>
                  <a:cubicBezTo>
                    <a:pt x="36" y="110"/>
                    <a:pt x="72" y="122"/>
                    <a:pt x="107" y="122"/>
                  </a:cubicBezTo>
                  <a:cubicBezTo>
                    <a:pt x="118" y="125"/>
                    <a:pt x="128" y="126"/>
                    <a:pt x="137" y="126"/>
                  </a:cubicBezTo>
                  <a:cubicBezTo>
                    <a:pt x="219" y="126"/>
                    <a:pt x="216" y="0"/>
                    <a:pt x="12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41"/>
            <p:cNvSpPr/>
            <p:nvPr/>
          </p:nvSpPr>
          <p:spPr>
            <a:xfrm>
              <a:off x="4304100" y="2038475"/>
              <a:ext cx="22650" cy="4525"/>
            </a:xfrm>
            <a:custGeom>
              <a:avLst/>
              <a:gdLst/>
              <a:ahLst/>
              <a:cxnLst/>
              <a:rect l="l" t="t" r="r" b="b"/>
              <a:pathLst>
                <a:path w="906" h="181" extrusionOk="0">
                  <a:moveTo>
                    <a:pt x="786" y="1"/>
                  </a:moveTo>
                  <a:cubicBezTo>
                    <a:pt x="548" y="1"/>
                    <a:pt x="298" y="1"/>
                    <a:pt x="60" y="24"/>
                  </a:cubicBezTo>
                  <a:cubicBezTo>
                    <a:pt x="0" y="48"/>
                    <a:pt x="0" y="131"/>
                    <a:pt x="60" y="143"/>
                  </a:cubicBezTo>
                  <a:cubicBezTo>
                    <a:pt x="219" y="175"/>
                    <a:pt x="383" y="180"/>
                    <a:pt x="545" y="180"/>
                  </a:cubicBezTo>
                  <a:cubicBezTo>
                    <a:pt x="626" y="180"/>
                    <a:pt x="707" y="179"/>
                    <a:pt x="786" y="179"/>
                  </a:cubicBezTo>
                  <a:cubicBezTo>
                    <a:pt x="790" y="179"/>
                    <a:pt x="793" y="180"/>
                    <a:pt x="797" y="180"/>
                  </a:cubicBezTo>
                  <a:cubicBezTo>
                    <a:pt x="905" y="180"/>
                    <a:pt x="902" y="1"/>
                    <a:pt x="78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41"/>
            <p:cNvSpPr/>
            <p:nvPr/>
          </p:nvSpPr>
          <p:spPr>
            <a:xfrm>
              <a:off x="4102875" y="2108425"/>
              <a:ext cx="16100" cy="7475"/>
            </a:xfrm>
            <a:custGeom>
              <a:avLst/>
              <a:gdLst/>
              <a:ahLst/>
              <a:cxnLst/>
              <a:rect l="l" t="t" r="r" b="b"/>
              <a:pathLst>
                <a:path w="644" h="299" extrusionOk="0">
                  <a:moveTo>
                    <a:pt x="96" y="0"/>
                  </a:moveTo>
                  <a:cubicBezTo>
                    <a:pt x="36" y="0"/>
                    <a:pt x="1" y="60"/>
                    <a:pt x="13" y="120"/>
                  </a:cubicBezTo>
                  <a:cubicBezTo>
                    <a:pt x="55" y="289"/>
                    <a:pt x="257" y="298"/>
                    <a:pt x="410" y="298"/>
                  </a:cubicBezTo>
                  <a:cubicBezTo>
                    <a:pt x="430" y="298"/>
                    <a:pt x="448" y="298"/>
                    <a:pt x="465" y="298"/>
                  </a:cubicBezTo>
                  <a:cubicBezTo>
                    <a:pt x="469" y="298"/>
                    <a:pt x="472" y="299"/>
                    <a:pt x="476" y="299"/>
                  </a:cubicBezTo>
                  <a:cubicBezTo>
                    <a:pt x="644" y="299"/>
                    <a:pt x="640" y="24"/>
                    <a:pt x="465" y="24"/>
                  </a:cubicBezTo>
                  <a:cubicBezTo>
                    <a:pt x="346" y="24"/>
                    <a:pt x="227" y="12"/>
                    <a:pt x="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41"/>
            <p:cNvSpPr/>
            <p:nvPr/>
          </p:nvSpPr>
          <p:spPr>
            <a:xfrm>
              <a:off x="4396675" y="2494475"/>
              <a:ext cx="8350" cy="5975"/>
            </a:xfrm>
            <a:custGeom>
              <a:avLst/>
              <a:gdLst/>
              <a:ahLst/>
              <a:cxnLst/>
              <a:rect l="l" t="t" r="r" b="b"/>
              <a:pathLst>
                <a:path w="334" h="239" extrusionOk="0">
                  <a:moveTo>
                    <a:pt x="167" y="1"/>
                  </a:moveTo>
                  <a:cubicBezTo>
                    <a:pt x="0" y="1"/>
                    <a:pt x="0" y="239"/>
                    <a:pt x="167" y="239"/>
                  </a:cubicBezTo>
                  <a:cubicBezTo>
                    <a:pt x="334" y="239"/>
                    <a:pt x="334" y="1"/>
                    <a:pt x="1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41"/>
            <p:cNvSpPr/>
            <p:nvPr/>
          </p:nvSpPr>
          <p:spPr>
            <a:xfrm>
              <a:off x="3745100" y="2567475"/>
              <a:ext cx="14025" cy="6825"/>
            </a:xfrm>
            <a:custGeom>
              <a:avLst/>
              <a:gdLst/>
              <a:ahLst/>
              <a:cxnLst/>
              <a:rect l="l" t="t" r="r" b="b"/>
              <a:pathLst>
                <a:path w="561" h="273" extrusionOk="0">
                  <a:moveTo>
                    <a:pt x="389" y="0"/>
                  </a:moveTo>
                  <a:cubicBezTo>
                    <a:pt x="345" y="0"/>
                    <a:pt x="304" y="13"/>
                    <a:pt x="262" y="34"/>
                  </a:cubicBezTo>
                  <a:cubicBezTo>
                    <a:pt x="191" y="57"/>
                    <a:pt x="0" y="93"/>
                    <a:pt x="24" y="200"/>
                  </a:cubicBezTo>
                  <a:cubicBezTo>
                    <a:pt x="30" y="255"/>
                    <a:pt x="71" y="272"/>
                    <a:pt x="120" y="272"/>
                  </a:cubicBezTo>
                  <a:cubicBezTo>
                    <a:pt x="178" y="272"/>
                    <a:pt x="248" y="249"/>
                    <a:pt x="286" y="236"/>
                  </a:cubicBezTo>
                  <a:cubicBezTo>
                    <a:pt x="334" y="224"/>
                    <a:pt x="393" y="212"/>
                    <a:pt x="441" y="200"/>
                  </a:cubicBezTo>
                  <a:cubicBezTo>
                    <a:pt x="465" y="176"/>
                    <a:pt x="477" y="153"/>
                    <a:pt x="512" y="141"/>
                  </a:cubicBezTo>
                  <a:cubicBezTo>
                    <a:pt x="560" y="105"/>
                    <a:pt x="548" y="34"/>
                    <a:pt x="489" y="22"/>
                  </a:cubicBezTo>
                  <a:cubicBezTo>
                    <a:pt x="454" y="7"/>
                    <a:pt x="421" y="0"/>
                    <a:pt x="3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41"/>
            <p:cNvSpPr/>
            <p:nvPr/>
          </p:nvSpPr>
          <p:spPr>
            <a:xfrm>
              <a:off x="3738850" y="2559650"/>
              <a:ext cx="21650" cy="8675"/>
            </a:xfrm>
            <a:custGeom>
              <a:avLst/>
              <a:gdLst/>
              <a:ahLst/>
              <a:cxnLst/>
              <a:rect l="l" t="t" r="r" b="b"/>
              <a:pathLst>
                <a:path w="866" h="347" extrusionOk="0">
                  <a:moveTo>
                    <a:pt x="806" y="0"/>
                  </a:moveTo>
                  <a:cubicBezTo>
                    <a:pt x="804" y="0"/>
                    <a:pt x="801" y="0"/>
                    <a:pt x="798" y="1"/>
                  </a:cubicBezTo>
                  <a:cubicBezTo>
                    <a:pt x="500" y="49"/>
                    <a:pt x="274" y="132"/>
                    <a:pt x="24" y="299"/>
                  </a:cubicBezTo>
                  <a:cubicBezTo>
                    <a:pt x="0" y="311"/>
                    <a:pt x="24" y="347"/>
                    <a:pt x="36" y="347"/>
                  </a:cubicBezTo>
                  <a:cubicBezTo>
                    <a:pt x="298" y="275"/>
                    <a:pt x="560" y="168"/>
                    <a:pt x="822" y="97"/>
                  </a:cubicBezTo>
                  <a:cubicBezTo>
                    <a:pt x="866" y="64"/>
                    <a:pt x="839" y="0"/>
                    <a:pt x="8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41"/>
            <p:cNvSpPr/>
            <p:nvPr/>
          </p:nvSpPr>
          <p:spPr>
            <a:xfrm>
              <a:off x="3743325" y="2540625"/>
              <a:ext cx="13400" cy="3675"/>
            </a:xfrm>
            <a:custGeom>
              <a:avLst/>
              <a:gdLst/>
              <a:ahLst/>
              <a:cxnLst/>
              <a:rect l="l" t="t" r="r" b="b"/>
              <a:pathLst>
                <a:path w="536" h="147" extrusionOk="0">
                  <a:moveTo>
                    <a:pt x="452" y="0"/>
                  </a:moveTo>
                  <a:cubicBezTo>
                    <a:pt x="298" y="0"/>
                    <a:pt x="167" y="24"/>
                    <a:pt x="36" y="60"/>
                  </a:cubicBezTo>
                  <a:cubicBezTo>
                    <a:pt x="0" y="84"/>
                    <a:pt x="0" y="119"/>
                    <a:pt x="36" y="119"/>
                  </a:cubicBezTo>
                  <a:cubicBezTo>
                    <a:pt x="91" y="140"/>
                    <a:pt x="146" y="147"/>
                    <a:pt x="204" y="147"/>
                  </a:cubicBezTo>
                  <a:cubicBezTo>
                    <a:pt x="282" y="147"/>
                    <a:pt x="363" y="133"/>
                    <a:pt x="452" y="119"/>
                  </a:cubicBezTo>
                  <a:cubicBezTo>
                    <a:pt x="459" y="121"/>
                    <a:pt x="465" y="122"/>
                    <a:pt x="470" y="122"/>
                  </a:cubicBezTo>
                  <a:cubicBezTo>
                    <a:pt x="535" y="122"/>
                    <a:pt x="529" y="0"/>
                    <a:pt x="45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41"/>
            <p:cNvSpPr/>
            <p:nvPr/>
          </p:nvSpPr>
          <p:spPr>
            <a:xfrm>
              <a:off x="3721000" y="2542975"/>
              <a:ext cx="11525" cy="2725"/>
            </a:xfrm>
            <a:custGeom>
              <a:avLst/>
              <a:gdLst/>
              <a:ahLst/>
              <a:cxnLst/>
              <a:rect l="l" t="t" r="r" b="b"/>
              <a:pathLst>
                <a:path w="461" h="109" extrusionOk="0">
                  <a:moveTo>
                    <a:pt x="415" y="0"/>
                  </a:moveTo>
                  <a:cubicBezTo>
                    <a:pt x="412" y="0"/>
                    <a:pt x="409" y="1"/>
                    <a:pt x="405" y="2"/>
                  </a:cubicBezTo>
                  <a:cubicBezTo>
                    <a:pt x="286" y="25"/>
                    <a:pt x="155" y="25"/>
                    <a:pt x="36" y="61"/>
                  </a:cubicBezTo>
                  <a:cubicBezTo>
                    <a:pt x="0" y="73"/>
                    <a:pt x="0" y="109"/>
                    <a:pt x="36" y="109"/>
                  </a:cubicBezTo>
                  <a:cubicBezTo>
                    <a:pt x="167" y="109"/>
                    <a:pt x="286" y="85"/>
                    <a:pt x="417" y="61"/>
                  </a:cubicBezTo>
                  <a:cubicBezTo>
                    <a:pt x="461" y="61"/>
                    <a:pt x="454" y="0"/>
                    <a:pt x="4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41"/>
            <p:cNvSpPr/>
            <p:nvPr/>
          </p:nvSpPr>
          <p:spPr>
            <a:xfrm>
              <a:off x="3733200" y="2520100"/>
              <a:ext cx="10825" cy="4050"/>
            </a:xfrm>
            <a:custGeom>
              <a:avLst/>
              <a:gdLst/>
              <a:ahLst/>
              <a:cxnLst/>
              <a:rect l="l" t="t" r="r" b="b"/>
              <a:pathLst>
                <a:path w="433" h="162" extrusionOk="0">
                  <a:moveTo>
                    <a:pt x="387" y="1"/>
                  </a:moveTo>
                  <a:cubicBezTo>
                    <a:pt x="381" y="1"/>
                    <a:pt x="374" y="4"/>
                    <a:pt x="369" y="12"/>
                  </a:cubicBezTo>
                  <a:cubicBezTo>
                    <a:pt x="262" y="83"/>
                    <a:pt x="155" y="95"/>
                    <a:pt x="36" y="95"/>
                  </a:cubicBezTo>
                  <a:cubicBezTo>
                    <a:pt x="0" y="95"/>
                    <a:pt x="0" y="143"/>
                    <a:pt x="36" y="143"/>
                  </a:cubicBezTo>
                  <a:cubicBezTo>
                    <a:pt x="72" y="156"/>
                    <a:pt x="109" y="162"/>
                    <a:pt x="145" y="162"/>
                  </a:cubicBezTo>
                  <a:cubicBezTo>
                    <a:pt x="238" y="162"/>
                    <a:pt x="328" y="123"/>
                    <a:pt x="405" y="71"/>
                  </a:cubicBezTo>
                  <a:cubicBezTo>
                    <a:pt x="433" y="43"/>
                    <a:pt x="410" y="1"/>
                    <a:pt x="3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41"/>
            <p:cNvSpPr/>
            <p:nvPr/>
          </p:nvSpPr>
          <p:spPr>
            <a:xfrm>
              <a:off x="3731400" y="2499800"/>
              <a:ext cx="10950" cy="3650"/>
            </a:xfrm>
            <a:custGeom>
              <a:avLst/>
              <a:gdLst/>
              <a:ahLst/>
              <a:cxnLst/>
              <a:rect l="l" t="t" r="r" b="b"/>
              <a:pathLst>
                <a:path w="438" h="146" extrusionOk="0">
                  <a:moveTo>
                    <a:pt x="357" y="1"/>
                  </a:moveTo>
                  <a:cubicBezTo>
                    <a:pt x="353" y="1"/>
                    <a:pt x="350" y="1"/>
                    <a:pt x="346" y="2"/>
                  </a:cubicBezTo>
                  <a:cubicBezTo>
                    <a:pt x="239" y="50"/>
                    <a:pt x="144" y="62"/>
                    <a:pt x="36" y="86"/>
                  </a:cubicBezTo>
                  <a:cubicBezTo>
                    <a:pt x="1" y="109"/>
                    <a:pt x="1" y="133"/>
                    <a:pt x="36" y="133"/>
                  </a:cubicBezTo>
                  <a:cubicBezTo>
                    <a:pt x="65" y="142"/>
                    <a:pt x="93" y="145"/>
                    <a:pt x="122" y="145"/>
                  </a:cubicBezTo>
                  <a:cubicBezTo>
                    <a:pt x="212" y="145"/>
                    <a:pt x="303" y="107"/>
                    <a:pt x="394" y="62"/>
                  </a:cubicBezTo>
                  <a:cubicBezTo>
                    <a:pt x="438" y="62"/>
                    <a:pt x="400" y="1"/>
                    <a:pt x="35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41"/>
            <p:cNvSpPr/>
            <p:nvPr/>
          </p:nvSpPr>
          <p:spPr>
            <a:xfrm>
              <a:off x="3710275" y="2490025"/>
              <a:ext cx="22600" cy="5900"/>
            </a:xfrm>
            <a:custGeom>
              <a:avLst/>
              <a:gdLst/>
              <a:ahLst/>
              <a:cxnLst/>
              <a:rect l="l" t="t" r="r" b="b"/>
              <a:pathLst>
                <a:path w="904" h="236" extrusionOk="0">
                  <a:moveTo>
                    <a:pt x="834" y="0"/>
                  </a:moveTo>
                  <a:cubicBezTo>
                    <a:pt x="691" y="24"/>
                    <a:pt x="548" y="36"/>
                    <a:pt x="417" y="60"/>
                  </a:cubicBezTo>
                  <a:cubicBezTo>
                    <a:pt x="286" y="84"/>
                    <a:pt x="119" y="84"/>
                    <a:pt x="12" y="155"/>
                  </a:cubicBezTo>
                  <a:cubicBezTo>
                    <a:pt x="0" y="167"/>
                    <a:pt x="0" y="203"/>
                    <a:pt x="12" y="203"/>
                  </a:cubicBezTo>
                  <a:cubicBezTo>
                    <a:pt x="56" y="227"/>
                    <a:pt x="103" y="235"/>
                    <a:pt x="152" y="235"/>
                  </a:cubicBezTo>
                  <a:cubicBezTo>
                    <a:pt x="223" y="235"/>
                    <a:pt x="299" y="217"/>
                    <a:pt x="370" y="203"/>
                  </a:cubicBezTo>
                  <a:cubicBezTo>
                    <a:pt x="536" y="167"/>
                    <a:pt x="691" y="107"/>
                    <a:pt x="846" y="84"/>
                  </a:cubicBezTo>
                  <a:cubicBezTo>
                    <a:pt x="849" y="84"/>
                    <a:pt x="853" y="85"/>
                    <a:pt x="856" y="85"/>
                  </a:cubicBezTo>
                  <a:cubicBezTo>
                    <a:pt x="904" y="85"/>
                    <a:pt x="890" y="0"/>
                    <a:pt x="8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41"/>
            <p:cNvSpPr/>
            <p:nvPr/>
          </p:nvSpPr>
          <p:spPr>
            <a:xfrm>
              <a:off x="3699350" y="2477450"/>
              <a:ext cx="9025" cy="3800"/>
            </a:xfrm>
            <a:custGeom>
              <a:avLst/>
              <a:gdLst/>
              <a:ahLst/>
              <a:cxnLst/>
              <a:rect l="l" t="t" r="r" b="b"/>
              <a:pathLst>
                <a:path w="361" h="152" extrusionOk="0">
                  <a:moveTo>
                    <a:pt x="332" y="1"/>
                  </a:moveTo>
                  <a:cubicBezTo>
                    <a:pt x="328" y="1"/>
                    <a:pt x="323" y="2"/>
                    <a:pt x="318" y="3"/>
                  </a:cubicBezTo>
                  <a:cubicBezTo>
                    <a:pt x="235" y="63"/>
                    <a:pt x="128" y="75"/>
                    <a:pt x="21" y="110"/>
                  </a:cubicBezTo>
                  <a:cubicBezTo>
                    <a:pt x="1" y="110"/>
                    <a:pt x="6" y="152"/>
                    <a:pt x="22" y="152"/>
                  </a:cubicBezTo>
                  <a:cubicBezTo>
                    <a:pt x="25" y="152"/>
                    <a:pt x="29" y="150"/>
                    <a:pt x="33" y="146"/>
                  </a:cubicBezTo>
                  <a:cubicBezTo>
                    <a:pt x="140" y="122"/>
                    <a:pt x="247" y="87"/>
                    <a:pt x="330" y="27"/>
                  </a:cubicBezTo>
                  <a:cubicBezTo>
                    <a:pt x="361" y="27"/>
                    <a:pt x="357" y="1"/>
                    <a:pt x="3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41"/>
            <p:cNvSpPr/>
            <p:nvPr/>
          </p:nvSpPr>
          <p:spPr>
            <a:xfrm>
              <a:off x="3682900" y="2475125"/>
              <a:ext cx="5975" cy="625"/>
            </a:xfrm>
            <a:custGeom>
              <a:avLst/>
              <a:gdLst/>
              <a:ahLst/>
              <a:cxnLst/>
              <a:rect l="l" t="t" r="r" b="b"/>
              <a:pathLst>
                <a:path w="239" h="25" extrusionOk="0">
                  <a:moveTo>
                    <a:pt x="12" y="1"/>
                  </a:moveTo>
                  <a:cubicBezTo>
                    <a:pt x="0" y="1"/>
                    <a:pt x="0" y="25"/>
                    <a:pt x="12" y="25"/>
                  </a:cubicBezTo>
                  <a:lnTo>
                    <a:pt x="214" y="25"/>
                  </a:lnTo>
                  <a:cubicBezTo>
                    <a:pt x="238" y="25"/>
                    <a:pt x="238" y="1"/>
                    <a:pt x="2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41"/>
            <p:cNvSpPr/>
            <p:nvPr/>
          </p:nvSpPr>
          <p:spPr>
            <a:xfrm>
              <a:off x="3642100" y="2492075"/>
              <a:ext cx="7850" cy="4825"/>
            </a:xfrm>
            <a:custGeom>
              <a:avLst/>
              <a:gdLst/>
              <a:ahLst/>
              <a:cxnLst/>
              <a:rect l="l" t="t" r="r" b="b"/>
              <a:pathLst>
                <a:path w="314" h="193" extrusionOk="0">
                  <a:moveTo>
                    <a:pt x="267" y="1"/>
                  </a:moveTo>
                  <a:cubicBezTo>
                    <a:pt x="258" y="1"/>
                    <a:pt x="248" y="5"/>
                    <a:pt x="239" y="14"/>
                  </a:cubicBezTo>
                  <a:cubicBezTo>
                    <a:pt x="179" y="73"/>
                    <a:pt x="96" y="97"/>
                    <a:pt x="37" y="144"/>
                  </a:cubicBezTo>
                  <a:cubicBezTo>
                    <a:pt x="1" y="156"/>
                    <a:pt x="37" y="192"/>
                    <a:pt x="60" y="192"/>
                  </a:cubicBezTo>
                  <a:cubicBezTo>
                    <a:pt x="144" y="156"/>
                    <a:pt x="227" y="121"/>
                    <a:pt x="287" y="61"/>
                  </a:cubicBezTo>
                  <a:cubicBezTo>
                    <a:pt x="313" y="34"/>
                    <a:pt x="293" y="1"/>
                    <a:pt x="26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41"/>
            <p:cNvSpPr/>
            <p:nvPr/>
          </p:nvSpPr>
          <p:spPr>
            <a:xfrm>
              <a:off x="3640025" y="2509375"/>
              <a:ext cx="13125" cy="6350"/>
            </a:xfrm>
            <a:custGeom>
              <a:avLst/>
              <a:gdLst/>
              <a:ahLst/>
              <a:cxnLst/>
              <a:rect l="l" t="t" r="r" b="b"/>
              <a:pathLst>
                <a:path w="525" h="254" extrusionOk="0">
                  <a:moveTo>
                    <a:pt x="405" y="0"/>
                  </a:moveTo>
                  <a:cubicBezTo>
                    <a:pt x="262" y="0"/>
                    <a:pt x="60" y="0"/>
                    <a:pt x="12" y="155"/>
                  </a:cubicBezTo>
                  <a:cubicBezTo>
                    <a:pt x="1" y="179"/>
                    <a:pt x="24" y="226"/>
                    <a:pt x="60" y="238"/>
                  </a:cubicBezTo>
                  <a:cubicBezTo>
                    <a:pt x="79" y="250"/>
                    <a:pt x="97" y="254"/>
                    <a:pt x="114" y="254"/>
                  </a:cubicBezTo>
                  <a:cubicBezTo>
                    <a:pt x="151" y="254"/>
                    <a:pt x="186" y="235"/>
                    <a:pt x="227" y="226"/>
                  </a:cubicBezTo>
                  <a:cubicBezTo>
                    <a:pt x="286" y="214"/>
                    <a:pt x="334" y="203"/>
                    <a:pt x="405" y="203"/>
                  </a:cubicBezTo>
                  <a:cubicBezTo>
                    <a:pt x="524" y="167"/>
                    <a:pt x="524" y="0"/>
                    <a:pt x="40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41"/>
            <p:cNvSpPr/>
            <p:nvPr/>
          </p:nvSpPr>
          <p:spPr>
            <a:xfrm>
              <a:off x="3623950" y="2560575"/>
              <a:ext cx="22650" cy="7725"/>
            </a:xfrm>
            <a:custGeom>
              <a:avLst/>
              <a:gdLst/>
              <a:ahLst/>
              <a:cxnLst/>
              <a:rect l="l" t="t" r="r" b="b"/>
              <a:pathLst>
                <a:path w="906" h="309" extrusionOk="0">
                  <a:moveTo>
                    <a:pt x="834" y="0"/>
                  </a:moveTo>
                  <a:cubicBezTo>
                    <a:pt x="691" y="0"/>
                    <a:pt x="536" y="24"/>
                    <a:pt x="405" y="36"/>
                  </a:cubicBezTo>
                  <a:cubicBezTo>
                    <a:pt x="274" y="60"/>
                    <a:pt x="132" y="71"/>
                    <a:pt x="48" y="179"/>
                  </a:cubicBezTo>
                  <a:cubicBezTo>
                    <a:pt x="1" y="214"/>
                    <a:pt x="36" y="262"/>
                    <a:pt x="72" y="298"/>
                  </a:cubicBezTo>
                  <a:cubicBezTo>
                    <a:pt x="98" y="306"/>
                    <a:pt x="125" y="309"/>
                    <a:pt x="151" y="309"/>
                  </a:cubicBezTo>
                  <a:cubicBezTo>
                    <a:pt x="244" y="309"/>
                    <a:pt x="336" y="269"/>
                    <a:pt x="429" y="250"/>
                  </a:cubicBezTo>
                  <a:cubicBezTo>
                    <a:pt x="584" y="202"/>
                    <a:pt x="715" y="155"/>
                    <a:pt x="870" y="131"/>
                  </a:cubicBezTo>
                  <a:cubicBezTo>
                    <a:pt x="905" y="95"/>
                    <a:pt x="894" y="0"/>
                    <a:pt x="8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41"/>
            <p:cNvSpPr/>
            <p:nvPr/>
          </p:nvSpPr>
          <p:spPr>
            <a:xfrm>
              <a:off x="3625450" y="2552975"/>
              <a:ext cx="12900" cy="4475"/>
            </a:xfrm>
            <a:custGeom>
              <a:avLst/>
              <a:gdLst/>
              <a:ahLst/>
              <a:cxnLst/>
              <a:rect l="l" t="t" r="r" b="b"/>
              <a:pathLst>
                <a:path w="516" h="179" extrusionOk="0">
                  <a:moveTo>
                    <a:pt x="432" y="0"/>
                  </a:moveTo>
                  <a:cubicBezTo>
                    <a:pt x="424" y="0"/>
                    <a:pt x="415" y="2"/>
                    <a:pt x="405" y="6"/>
                  </a:cubicBezTo>
                  <a:cubicBezTo>
                    <a:pt x="286" y="30"/>
                    <a:pt x="131" y="30"/>
                    <a:pt x="36" y="90"/>
                  </a:cubicBezTo>
                  <a:cubicBezTo>
                    <a:pt x="0" y="102"/>
                    <a:pt x="0" y="149"/>
                    <a:pt x="36" y="149"/>
                  </a:cubicBezTo>
                  <a:cubicBezTo>
                    <a:pt x="82" y="170"/>
                    <a:pt x="130" y="178"/>
                    <a:pt x="179" y="178"/>
                  </a:cubicBezTo>
                  <a:cubicBezTo>
                    <a:pt x="268" y="178"/>
                    <a:pt x="360" y="153"/>
                    <a:pt x="453" y="137"/>
                  </a:cubicBezTo>
                  <a:cubicBezTo>
                    <a:pt x="516" y="106"/>
                    <a:pt x="495" y="0"/>
                    <a:pt x="4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41"/>
            <p:cNvSpPr/>
            <p:nvPr/>
          </p:nvSpPr>
          <p:spPr>
            <a:xfrm>
              <a:off x="3647475" y="2591825"/>
              <a:ext cx="16675" cy="4275"/>
            </a:xfrm>
            <a:custGeom>
              <a:avLst/>
              <a:gdLst/>
              <a:ahLst/>
              <a:cxnLst/>
              <a:rect l="l" t="t" r="r" b="b"/>
              <a:pathLst>
                <a:path w="667" h="171" extrusionOk="0">
                  <a:moveTo>
                    <a:pt x="607" y="0"/>
                  </a:moveTo>
                  <a:cubicBezTo>
                    <a:pt x="500" y="0"/>
                    <a:pt x="381" y="0"/>
                    <a:pt x="286" y="12"/>
                  </a:cubicBezTo>
                  <a:cubicBezTo>
                    <a:pt x="191" y="12"/>
                    <a:pt x="95" y="12"/>
                    <a:pt x="24" y="72"/>
                  </a:cubicBezTo>
                  <a:cubicBezTo>
                    <a:pt x="0" y="95"/>
                    <a:pt x="12" y="143"/>
                    <a:pt x="36" y="155"/>
                  </a:cubicBezTo>
                  <a:cubicBezTo>
                    <a:pt x="62" y="166"/>
                    <a:pt x="89" y="170"/>
                    <a:pt x="115" y="170"/>
                  </a:cubicBezTo>
                  <a:cubicBezTo>
                    <a:pt x="172" y="170"/>
                    <a:pt x="229" y="151"/>
                    <a:pt x="286" y="143"/>
                  </a:cubicBezTo>
                  <a:lnTo>
                    <a:pt x="596" y="95"/>
                  </a:lnTo>
                  <a:cubicBezTo>
                    <a:pt x="667" y="84"/>
                    <a:pt x="667" y="0"/>
                    <a:pt x="6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41"/>
            <p:cNvSpPr/>
            <p:nvPr/>
          </p:nvSpPr>
          <p:spPr>
            <a:xfrm>
              <a:off x="3656400" y="2597500"/>
              <a:ext cx="8950" cy="4475"/>
            </a:xfrm>
            <a:custGeom>
              <a:avLst/>
              <a:gdLst/>
              <a:ahLst/>
              <a:cxnLst/>
              <a:rect l="l" t="t" r="r" b="b"/>
              <a:pathLst>
                <a:path w="358" h="179" extrusionOk="0">
                  <a:moveTo>
                    <a:pt x="164" y="1"/>
                  </a:moveTo>
                  <a:cubicBezTo>
                    <a:pt x="150" y="1"/>
                    <a:pt x="135" y="3"/>
                    <a:pt x="119" y="11"/>
                  </a:cubicBezTo>
                  <a:cubicBezTo>
                    <a:pt x="72" y="11"/>
                    <a:pt x="48" y="35"/>
                    <a:pt x="12" y="71"/>
                  </a:cubicBezTo>
                  <a:cubicBezTo>
                    <a:pt x="0" y="83"/>
                    <a:pt x="0" y="107"/>
                    <a:pt x="12" y="130"/>
                  </a:cubicBezTo>
                  <a:cubicBezTo>
                    <a:pt x="48" y="154"/>
                    <a:pt x="72" y="166"/>
                    <a:pt x="119" y="178"/>
                  </a:cubicBezTo>
                  <a:lnTo>
                    <a:pt x="250" y="178"/>
                  </a:lnTo>
                  <a:cubicBezTo>
                    <a:pt x="358" y="154"/>
                    <a:pt x="358" y="11"/>
                    <a:pt x="250" y="11"/>
                  </a:cubicBezTo>
                  <a:cubicBezTo>
                    <a:pt x="219" y="11"/>
                    <a:pt x="192" y="1"/>
                    <a:pt x="1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41"/>
            <p:cNvSpPr/>
            <p:nvPr/>
          </p:nvSpPr>
          <p:spPr>
            <a:xfrm>
              <a:off x="3669800" y="2606825"/>
              <a:ext cx="9025" cy="3625"/>
            </a:xfrm>
            <a:custGeom>
              <a:avLst/>
              <a:gdLst/>
              <a:ahLst/>
              <a:cxnLst/>
              <a:rect l="l" t="t" r="r" b="b"/>
              <a:pathLst>
                <a:path w="361" h="145" extrusionOk="0">
                  <a:moveTo>
                    <a:pt x="291" y="1"/>
                  </a:moveTo>
                  <a:cubicBezTo>
                    <a:pt x="282" y="1"/>
                    <a:pt x="273" y="3"/>
                    <a:pt x="262" y="7"/>
                  </a:cubicBezTo>
                  <a:cubicBezTo>
                    <a:pt x="191" y="31"/>
                    <a:pt x="119" y="31"/>
                    <a:pt x="24" y="67"/>
                  </a:cubicBezTo>
                  <a:cubicBezTo>
                    <a:pt x="0" y="67"/>
                    <a:pt x="0" y="115"/>
                    <a:pt x="24" y="126"/>
                  </a:cubicBezTo>
                  <a:cubicBezTo>
                    <a:pt x="72" y="138"/>
                    <a:pt x="116" y="144"/>
                    <a:pt x="161" y="144"/>
                  </a:cubicBezTo>
                  <a:cubicBezTo>
                    <a:pt x="206" y="144"/>
                    <a:pt x="250" y="138"/>
                    <a:pt x="298" y="126"/>
                  </a:cubicBezTo>
                  <a:cubicBezTo>
                    <a:pt x="360" y="95"/>
                    <a:pt x="350" y="1"/>
                    <a:pt x="29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41"/>
            <p:cNvSpPr/>
            <p:nvPr/>
          </p:nvSpPr>
          <p:spPr>
            <a:xfrm>
              <a:off x="3668300" y="2612125"/>
              <a:ext cx="9100" cy="6700"/>
            </a:xfrm>
            <a:custGeom>
              <a:avLst/>
              <a:gdLst/>
              <a:ahLst/>
              <a:cxnLst/>
              <a:rect l="l" t="t" r="r" b="b"/>
              <a:pathLst>
                <a:path w="364" h="268" extrusionOk="0">
                  <a:moveTo>
                    <a:pt x="204" y="0"/>
                  </a:moveTo>
                  <a:cubicBezTo>
                    <a:pt x="170" y="0"/>
                    <a:pt x="138" y="17"/>
                    <a:pt x="120" y="57"/>
                  </a:cubicBezTo>
                  <a:cubicBezTo>
                    <a:pt x="108" y="81"/>
                    <a:pt x="84" y="81"/>
                    <a:pt x="72" y="81"/>
                  </a:cubicBezTo>
                  <a:cubicBezTo>
                    <a:pt x="48" y="93"/>
                    <a:pt x="24" y="117"/>
                    <a:pt x="13" y="141"/>
                  </a:cubicBezTo>
                  <a:cubicBezTo>
                    <a:pt x="1" y="153"/>
                    <a:pt x="1" y="176"/>
                    <a:pt x="13" y="188"/>
                  </a:cubicBezTo>
                  <a:cubicBezTo>
                    <a:pt x="43" y="244"/>
                    <a:pt x="91" y="268"/>
                    <a:pt x="142" y="268"/>
                  </a:cubicBezTo>
                  <a:cubicBezTo>
                    <a:pt x="209" y="268"/>
                    <a:pt x="281" y="226"/>
                    <a:pt x="322" y="165"/>
                  </a:cubicBezTo>
                  <a:cubicBezTo>
                    <a:pt x="363" y="82"/>
                    <a:pt x="280" y="0"/>
                    <a:pt x="2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41"/>
            <p:cNvSpPr/>
            <p:nvPr/>
          </p:nvSpPr>
          <p:spPr>
            <a:xfrm>
              <a:off x="3660225" y="1994275"/>
              <a:ext cx="17325" cy="31500"/>
            </a:xfrm>
            <a:custGeom>
              <a:avLst/>
              <a:gdLst/>
              <a:ahLst/>
              <a:cxnLst/>
              <a:rect l="l" t="t" r="r" b="b"/>
              <a:pathLst>
                <a:path w="693" h="1260" extrusionOk="0">
                  <a:moveTo>
                    <a:pt x="120" y="0"/>
                  </a:moveTo>
                  <a:cubicBezTo>
                    <a:pt x="56" y="0"/>
                    <a:pt x="0" y="109"/>
                    <a:pt x="74" y="161"/>
                  </a:cubicBezTo>
                  <a:cubicBezTo>
                    <a:pt x="252" y="292"/>
                    <a:pt x="347" y="471"/>
                    <a:pt x="395" y="697"/>
                  </a:cubicBezTo>
                  <a:cubicBezTo>
                    <a:pt x="431" y="876"/>
                    <a:pt x="383" y="1042"/>
                    <a:pt x="395" y="1221"/>
                  </a:cubicBezTo>
                  <a:cubicBezTo>
                    <a:pt x="395" y="1242"/>
                    <a:pt x="417" y="1259"/>
                    <a:pt x="436" y="1259"/>
                  </a:cubicBezTo>
                  <a:cubicBezTo>
                    <a:pt x="449" y="1259"/>
                    <a:pt x="462" y="1252"/>
                    <a:pt x="467" y="1233"/>
                  </a:cubicBezTo>
                  <a:cubicBezTo>
                    <a:pt x="693" y="816"/>
                    <a:pt x="502" y="292"/>
                    <a:pt x="145" y="6"/>
                  </a:cubicBezTo>
                  <a:cubicBezTo>
                    <a:pt x="137" y="2"/>
                    <a:pt x="128" y="0"/>
                    <a:pt x="12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41"/>
            <p:cNvSpPr/>
            <p:nvPr/>
          </p:nvSpPr>
          <p:spPr>
            <a:xfrm>
              <a:off x="3596125" y="2029650"/>
              <a:ext cx="70200" cy="46850"/>
            </a:xfrm>
            <a:custGeom>
              <a:avLst/>
              <a:gdLst/>
              <a:ahLst/>
              <a:cxnLst/>
              <a:rect l="l" t="t" r="r" b="b"/>
              <a:pathLst>
                <a:path w="2808" h="1874" extrusionOk="0">
                  <a:moveTo>
                    <a:pt x="2774" y="0"/>
                  </a:moveTo>
                  <a:cubicBezTo>
                    <a:pt x="2768" y="0"/>
                    <a:pt x="2762" y="3"/>
                    <a:pt x="2757" y="8"/>
                  </a:cubicBezTo>
                  <a:cubicBezTo>
                    <a:pt x="1983" y="794"/>
                    <a:pt x="673" y="961"/>
                    <a:pt x="18" y="1842"/>
                  </a:cubicBezTo>
                  <a:cubicBezTo>
                    <a:pt x="0" y="1851"/>
                    <a:pt x="16" y="1874"/>
                    <a:pt x="30" y="1874"/>
                  </a:cubicBezTo>
                  <a:cubicBezTo>
                    <a:pt x="35" y="1874"/>
                    <a:pt x="39" y="1871"/>
                    <a:pt x="42" y="1866"/>
                  </a:cubicBezTo>
                  <a:cubicBezTo>
                    <a:pt x="530" y="1592"/>
                    <a:pt x="1030" y="1270"/>
                    <a:pt x="1518" y="996"/>
                  </a:cubicBezTo>
                  <a:cubicBezTo>
                    <a:pt x="1995" y="723"/>
                    <a:pt x="2423" y="437"/>
                    <a:pt x="2780" y="44"/>
                  </a:cubicBezTo>
                  <a:cubicBezTo>
                    <a:pt x="2808" y="26"/>
                    <a:pt x="2793" y="0"/>
                    <a:pt x="27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41"/>
            <p:cNvSpPr/>
            <p:nvPr/>
          </p:nvSpPr>
          <p:spPr>
            <a:xfrm>
              <a:off x="3552950" y="2090475"/>
              <a:ext cx="25750" cy="22625"/>
            </a:xfrm>
            <a:custGeom>
              <a:avLst/>
              <a:gdLst/>
              <a:ahLst/>
              <a:cxnLst/>
              <a:rect l="l" t="t" r="r" b="b"/>
              <a:pathLst>
                <a:path w="1030" h="905" extrusionOk="0">
                  <a:moveTo>
                    <a:pt x="1018" y="1"/>
                  </a:moveTo>
                  <a:cubicBezTo>
                    <a:pt x="1016" y="1"/>
                    <a:pt x="1012" y="2"/>
                    <a:pt x="1007" y="4"/>
                  </a:cubicBezTo>
                  <a:cubicBezTo>
                    <a:pt x="650" y="183"/>
                    <a:pt x="174" y="480"/>
                    <a:pt x="19" y="849"/>
                  </a:cubicBezTo>
                  <a:cubicBezTo>
                    <a:pt x="0" y="877"/>
                    <a:pt x="18" y="905"/>
                    <a:pt x="37" y="905"/>
                  </a:cubicBezTo>
                  <a:cubicBezTo>
                    <a:pt x="43" y="905"/>
                    <a:pt x="49" y="902"/>
                    <a:pt x="55" y="897"/>
                  </a:cubicBezTo>
                  <a:cubicBezTo>
                    <a:pt x="221" y="790"/>
                    <a:pt x="340" y="623"/>
                    <a:pt x="471" y="480"/>
                  </a:cubicBezTo>
                  <a:cubicBezTo>
                    <a:pt x="638" y="302"/>
                    <a:pt x="817" y="147"/>
                    <a:pt x="1007" y="16"/>
                  </a:cubicBezTo>
                  <a:cubicBezTo>
                    <a:pt x="1026" y="16"/>
                    <a:pt x="1030" y="1"/>
                    <a:pt x="101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41"/>
            <p:cNvSpPr/>
            <p:nvPr/>
          </p:nvSpPr>
          <p:spPr>
            <a:xfrm>
              <a:off x="3538525" y="2131575"/>
              <a:ext cx="10750" cy="139325"/>
            </a:xfrm>
            <a:custGeom>
              <a:avLst/>
              <a:gdLst/>
              <a:ahLst/>
              <a:cxnLst/>
              <a:rect l="l" t="t" r="r" b="b"/>
              <a:pathLst>
                <a:path w="430" h="5573" extrusionOk="0">
                  <a:moveTo>
                    <a:pt x="245" y="0"/>
                  </a:moveTo>
                  <a:cubicBezTo>
                    <a:pt x="230" y="0"/>
                    <a:pt x="215" y="9"/>
                    <a:pt x="215" y="27"/>
                  </a:cubicBezTo>
                  <a:cubicBezTo>
                    <a:pt x="1" y="932"/>
                    <a:pt x="1" y="1872"/>
                    <a:pt x="60" y="2789"/>
                  </a:cubicBezTo>
                  <a:cubicBezTo>
                    <a:pt x="120" y="3706"/>
                    <a:pt x="36" y="4670"/>
                    <a:pt x="179" y="5563"/>
                  </a:cubicBezTo>
                  <a:cubicBezTo>
                    <a:pt x="179" y="5569"/>
                    <a:pt x="185" y="5572"/>
                    <a:pt x="192" y="5572"/>
                  </a:cubicBezTo>
                  <a:cubicBezTo>
                    <a:pt x="200" y="5572"/>
                    <a:pt x="209" y="5569"/>
                    <a:pt x="215" y="5563"/>
                  </a:cubicBezTo>
                  <a:cubicBezTo>
                    <a:pt x="429" y="4730"/>
                    <a:pt x="227" y="3777"/>
                    <a:pt x="191" y="2932"/>
                  </a:cubicBezTo>
                  <a:cubicBezTo>
                    <a:pt x="143" y="1956"/>
                    <a:pt x="155" y="991"/>
                    <a:pt x="274" y="27"/>
                  </a:cubicBezTo>
                  <a:cubicBezTo>
                    <a:pt x="274" y="9"/>
                    <a:pt x="259" y="0"/>
                    <a:pt x="24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41"/>
            <p:cNvSpPr/>
            <p:nvPr/>
          </p:nvSpPr>
          <p:spPr>
            <a:xfrm>
              <a:off x="3543300" y="2286725"/>
              <a:ext cx="300" cy="5300"/>
            </a:xfrm>
            <a:custGeom>
              <a:avLst/>
              <a:gdLst/>
              <a:ahLst/>
              <a:cxnLst/>
              <a:rect l="l" t="t" r="r" b="b"/>
              <a:pathLst>
                <a:path w="12" h="212" extrusionOk="0">
                  <a:moveTo>
                    <a:pt x="0" y="0"/>
                  </a:moveTo>
                  <a:lnTo>
                    <a:pt x="0" y="203"/>
                  </a:lnTo>
                  <a:cubicBezTo>
                    <a:pt x="0" y="209"/>
                    <a:pt x="3" y="212"/>
                    <a:pt x="6" y="212"/>
                  </a:cubicBezTo>
                  <a:cubicBezTo>
                    <a:pt x="9" y="212"/>
                    <a:pt x="12" y="209"/>
                    <a:pt x="12" y="203"/>
                  </a:cubicBezTo>
                  <a:lnTo>
                    <a:pt x="12" y="0"/>
                  </a:ln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41"/>
            <p:cNvSpPr/>
            <p:nvPr/>
          </p:nvSpPr>
          <p:spPr>
            <a:xfrm>
              <a:off x="3541950" y="2304125"/>
              <a:ext cx="2700" cy="4800"/>
            </a:xfrm>
            <a:custGeom>
              <a:avLst/>
              <a:gdLst/>
              <a:ahLst/>
              <a:cxnLst/>
              <a:rect l="l" t="t" r="r" b="b"/>
              <a:pathLst>
                <a:path w="108" h="192" extrusionOk="0">
                  <a:moveTo>
                    <a:pt x="54" y="1"/>
                  </a:moveTo>
                  <a:cubicBezTo>
                    <a:pt x="27" y="1"/>
                    <a:pt x="0" y="19"/>
                    <a:pt x="6" y="54"/>
                  </a:cubicBezTo>
                  <a:cubicBezTo>
                    <a:pt x="6" y="102"/>
                    <a:pt x="6" y="150"/>
                    <a:pt x="18" y="173"/>
                  </a:cubicBezTo>
                  <a:cubicBezTo>
                    <a:pt x="30" y="185"/>
                    <a:pt x="42" y="191"/>
                    <a:pt x="53" y="191"/>
                  </a:cubicBezTo>
                  <a:cubicBezTo>
                    <a:pt x="63" y="191"/>
                    <a:pt x="72" y="185"/>
                    <a:pt x="78" y="173"/>
                  </a:cubicBezTo>
                  <a:cubicBezTo>
                    <a:pt x="102" y="138"/>
                    <a:pt x="102" y="102"/>
                    <a:pt x="102" y="54"/>
                  </a:cubicBezTo>
                  <a:cubicBezTo>
                    <a:pt x="108" y="19"/>
                    <a:pt x="81" y="1"/>
                    <a:pt x="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41"/>
            <p:cNvSpPr/>
            <p:nvPr/>
          </p:nvSpPr>
          <p:spPr>
            <a:xfrm>
              <a:off x="3542100" y="2325875"/>
              <a:ext cx="40200" cy="61300"/>
            </a:xfrm>
            <a:custGeom>
              <a:avLst/>
              <a:gdLst/>
              <a:ahLst/>
              <a:cxnLst/>
              <a:rect l="l" t="t" r="r" b="b"/>
              <a:pathLst>
                <a:path w="1608" h="2452" extrusionOk="0">
                  <a:moveTo>
                    <a:pt x="60" y="1"/>
                  </a:moveTo>
                  <a:cubicBezTo>
                    <a:pt x="32" y="1"/>
                    <a:pt x="0" y="22"/>
                    <a:pt x="0" y="54"/>
                  </a:cubicBezTo>
                  <a:cubicBezTo>
                    <a:pt x="185" y="884"/>
                    <a:pt x="247" y="2452"/>
                    <a:pt x="1430" y="2452"/>
                  </a:cubicBezTo>
                  <a:cubicBezTo>
                    <a:pt x="1468" y="2452"/>
                    <a:pt x="1508" y="2450"/>
                    <a:pt x="1548" y="2447"/>
                  </a:cubicBezTo>
                  <a:cubicBezTo>
                    <a:pt x="1596" y="2447"/>
                    <a:pt x="1608" y="2375"/>
                    <a:pt x="1560" y="2363"/>
                  </a:cubicBezTo>
                  <a:cubicBezTo>
                    <a:pt x="965" y="2161"/>
                    <a:pt x="643" y="1959"/>
                    <a:pt x="429" y="1351"/>
                  </a:cubicBezTo>
                  <a:cubicBezTo>
                    <a:pt x="286" y="911"/>
                    <a:pt x="227" y="470"/>
                    <a:pt x="96" y="18"/>
                  </a:cubicBezTo>
                  <a:cubicBezTo>
                    <a:pt x="88" y="6"/>
                    <a:pt x="74" y="1"/>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41"/>
            <p:cNvSpPr/>
            <p:nvPr/>
          </p:nvSpPr>
          <p:spPr>
            <a:xfrm>
              <a:off x="3644450" y="1995025"/>
              <a:ext cx="14950" cy="17800"/>
            </a:xfrm>
            <a:custGeom>
              <a:avLst/>
              <a:gdLst/>
              <a:ahLst/>
              <a:cxnLst/>
              <a:rect l="l" t="t" r="r" b="b"/>
              <a:pathLst>
                <a:path w="598" h="712" extrusionOk="0">
                  <a:moveTo>
                    <a:pt x="89" y="0"/>
                  </a:moveTo>
                  <a:cubicBezTo>
                    <a:pt x="41" y="0"/>
                    <a:pt x="1" y="78"/>
                    <a:pt x="50" y="107"/>
                  </a:cubicBezTo>
                  <a:cubicBezTo>
                    <a:pt x="145" y="203"/>
                    <a:pt x="240" y="310"/>
                    <a:pt x="312" y="405"/>
                  </a:cubicBezTo>
                  <a:cubicBezTo>
                    <a:pt x="347" y="453"/>
                    <a:pt x="359" y="512"/>
                    <a:pt x="383" y="560"/>
                  </a:cubicBezTo>
                  <a:lnTo>
                    <a:pt x="478" y="691"/>
                  </a:lnTo>
                  <a:cubicBezTo>
                    <a:pt x="486" y="706"/>
                    <a:pt x="495" y="711"/>
                    <a:pt x="506" y="711"/>
                  </a:cubicBezTo>
                  <a:cubicBezTo>
                    <a:pt x="528" y="711"/>
                    <a:pt x="554" y="683"/>
                    <a:pt x="562" y="667"/>
                  </a:cubicBezTo>
                  <a:cubicBezTo>
                    <a:pt x="597" y="393"/>
                    <a:pt x="324" y="155"/>
                    <a:pt x="121" y="12"/>
                  </a:cubicBezTo>
                  <a:cubicBezTo>
                    <a:pt x="111" y="4"/>
                    <a:pt x="100" y="0"/>
                    <a:pt x="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41"/>
            <p:cNvSpPr/>
            <p:nvPr/>
          </p:nvSpPr>
          <p:spPr>
            <a:xfrm>
              <a:off x="3628175" y="2035500"/>
              <a:ext cx="15450" cy="11675"/>
            </a:xfrm>
            <a:custGeom>
              <a:avLst/>
              <a:gdLst/>
              <a:ahLst/>
              <a:cxnLst/>
              <a:rect l="l" t="t" r="r" b="b"/>
              <a:pathLst>
                <a:path w="618" h="467" extrusionOk="0">
                  <a:moveTo>
                    <a:pt x="617" y="0"/>
                  </a:moveTo>
                  <a:lnTo>
                    <a:pt x="617" y="0"/>
                  </a:lnTo>
                  <a:cubicBezTo>
                    <a:pt x="463" y="179"/>
                    <a:pt x="248" y="322"/>
                    <a:pt x="22" y="417"/>
                  </a:cubicBezTo>
                  <a:cubicBezTo>
                    <a:pt x="1" y="428"/>
                    <a:pt x="8" y="467"/>
                    <a:pt x="35" y="467"/>
                  </a:cubicBezTo>
                  <a:cubicBezTo>
                    <a:pt x="38" y="467"/>
                    <a:pt x="42" y="466"/>
                    <a:pt x="46" y="465"/>
                  </a:cubicBezTo>
                  <a:cubicBezTo>
                    <a:pt x="308" y="417"/>
                    <a:pt x="522" y="239"/>
                    <a:pt x="6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41"/>
            <p:cNvSpPr/>
            <p:nvPr/>
          </p:nvSpPr>
          <p:spPr>
            <a:xfrm>
              <a:off x="3563900" y="2080700"/>
              <a:ext cx="9750" cy="6675"/>
            </a:xfrm>
            <a:custGeom>
              <a:avLst/>
              <a:gdLst/>
              <a:ahLst/>
              <a:cxnLst/>
              <a:rect l="l" t="t" r="r" b="b"/>
              <a:pathLst>
                <a:path w="390" h="267" extrusionOk="0">
                  <a:moveTo>
                    <a:pt x="359" y="0"/>
                  </a:moveTo>
                  <a:cubicBezTo>
                    <a:pt x="358" y="0"/>
                    <a:pt x="356" y="1"/>
                    <a:pt x="355" y="2"/>
                  </a:cubicBezTo>
                  <a:cubicBezTo>
                    <a:pt x="236" y="62"/>
                    <a:pt x="140" y="157"/>
                    <a:pt x="21" y="217"/>
                  </a:cubicBezTo>
                  <a:cubicBezTo>
                    <a:pt x="0" y="227"/>
                    <a:pt x="17" y="266"/>
                    <a:pt x="46" y="266"/>
                  </a:cubicBezTo>
                  <a:cubicBezTo>
                    <a:pt x="49" y="266"/>
                    <a:pt x="53" y="265"/>
                    <a:pt x="57" y="264"/>
                  </a:cubicBezTo>
                  <a:cubicBezTo>
                    <a:pt x="176" y="205"/>
                    <a:pt x="259" y="97"/>
                    <a:pt x="379" y="38"/>
                  </a:cubicBezTo>
                  <a:cubicBezTo>
                    <a:pt x="389" y="38"/>
                    <a:pt x="371" y="0"/>
                    <a:pt x="35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41"/>
            <p:cNvSpPr/>
            <p:nvPr/>
          </p:nvSpPr>
          <p:spPr>
            <a:xfrm>
              <a:off x="3604100" y="2029125"/>
              <a:ext cx="12275" cy="10025"/>
            </a:xfrm>
            <a:custGeom>
              <a:avLst/>
              <a:gdLst/>
              <a:ahLst/>
              <a:cxnLst/>
              <a:rect l="l" t="t" r="r" b="b"/>
              <a:pathLst>
                <a:path w="491" h="401" extrusionOk="0">
                  <a:moveTo>
                    <a:pt x="417" y="0"/>
                  </a:moveTo>
                  <a:cubicBezTo>
                    <a:pt x="404" y="0"/>
                    <a:pt x="390" y="5"/>
                    <a:pt x="378" y="17"/>
                  </a:cubicBezTo>
                  <a:cubicBezTo>
                    <a:pt x="259" y="136"/>
                    <a:pt x="140" y="232"/>
                    <a:pt x="21" y="339"/>
                  </a:cubicBezTo>
                  <a:cubicBezTo>
                    <a:pt x="0" y="370"/>
                    <a:pt x="24" y="401"/>
                    <a:pt x="54" y="401"/>
                  </a:cubicBezTo>
                  <a:cubicBezTo>
                    <a:pt x="59" y="401"/>
                    <a:pt x="64" y="400"/>
                    <a:pt x="68" y="398"/>
                  </a:cubicBezTo>
                  <a:cubicBezTo>
                    <a:pt x="211" y="327"/>
                    <a:pt x="330" y="208"/>
                    <a:pt x="473" y="89"/>
                  </a:cubicBezTo>
                  <a:cubicBezTo>
                    <a:pt x="491" y="44"/>
                    <a:pt x="456" y="0"/>
                    <a:pt x="4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41"/>
            <p:cNvSpPr/>
            <p:nvPr/>
          </p:nvSpPr>
          <p:spPr>
            <a:xfrm>
              <a:off x="3510850" y="2126700"/>
              <a:ext cx="8650" cy="56750"/>
            </a:xfrm>
            <a:custGeom>
              <a:avLst/>
              <a:gdLst/>
              <a:ahLst/>
              <a:cxnLst/>
              <a:rect l="l" t="t" r="r" b="b"/>
              <a:pathLst>
                <a:path w="346" h="2270" extrusionOk="0">
                  <a:moveTo>
                    <a:pt x="331" y="1"/>
                  </a:moveTo>
                  <a:cubicBezTo>
                    <a:pt x="326" y="1"/>
                    <a:pt x="319" y="3"/>
                    <a:pt x="310" y="8"/>
                  </a:cubicBezTo>
                  <a:cubicBezTo>
                    <a:pt x="0" y="746"/>
                    <a:pt x="95" y="1496"/>
                    <a:pt x="107" y="2270"/>
                  </a:cubicBezTo>
                  <a:lnTo>
                    <a:pt x="119" y="2270"/>
                  </a:lnTo>
                  <a:cubicBezTo>
                    <a:pt x="119" y="1520"/>
                    <a:pt x="48" y="746"/>
                    <a:pt x="346" y="31"/>
                  </a:cubicBezTo>
                  <a:cubicBezTo>
                    <a:pt x="346" y="9"/>
                    <a:pt x="341" y="1"/>
                    <a:pt x="33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41"/>
            <p:cNvSpPr/>
            <p:nvPr/>
          </p:nvSpPr>
          <p:spPr>
            <a:xfrm>
              <a:off x="3509650" y="2260525"/>
              <a:ext cx="5375" cy="17000"/>
            </a:xfrm>
            <a:custGeom>
              <a:avLst/>
              <a:gdLst/>
              <a:ahLst/>
              <a:cxnLst/>
              <a:rect l="l" t="t" r="r" b="b"/>
              <a:pathLst>
                <a:path w="215" h="680" extrusionOk="0">
                  <a:moveTo>
                    <a:pt x="114" y="1"/>
                  </a:moveTo>
                  <a:cubicBezTo>
                    <a:pt x="99" y="1"/>
                    <a:pt x="84" y="12"/>
                    <a:pt x="84" y="36"/>
                  </a:cubicBezTo>
                  <a:cubicBezTo>
                    <a:pt x="60" y="227"/>
                    <a:pt x="1" y="453"/>
                    <a:pt x="60" y="644"/>
                  </a:cubicBezTo>
                  <a:cubicBezTo>
                    <a:pt x="72" y="667"/>
                    <a:pt x="93" y="679"/>
                    <a:pt x="112" y="679"/>
                  </a:cubicBezTo>
                  <a:cubicBezTo>
                    <a:pt x="132" y="679"/>
                    <a:pt x="149" y="667"/>
                    <a:pt x="155" y="644"/>
                  </a:cubicBezTo>
                  <a:cubicBezTo>
                    <a:pt x="215" y="453"/>
                    <a:pt x="155" y="227"/>
                    <a:pt x="143" y="36"/>
                  </a:cubicBezTo>
                  <a:cubicBezTo>
                    <a:pt x="143" y="12"/>
                    <a:pt x="129" y="1"/>
                    <a:pt x="1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41"/>
            <p:cNvSpPr/>
            <p:nvPr/>
          </p:nvSpPr>
          <p:spPr>
            <a:xfrm>
              <a:off x="3513525" y="2306675"/>
              <a:ext cx="625" cy="300"/>
            </a:xfrm>
            <a:custGeom>
              <a:avLst/>
              <a:gdLst/>
              <a:ahLst/>
              <a:cxnLst/>
              <a:rect l="l" t="t" r="r" b="b"/>
              <a:pathLst>
                <a:path w="25" h="12" extrusionOk="0">
                  <a:moveTo>
                    <a:pt x="12" y="0"/>
                  </a:moveTo>
                  <a:cubicBezTo>
                    <a:pt x="0" y="0"/>
                    <a:pt x="0" y="12"/>
                    <a:pt x="12" y="12"/>
                  </a:cubicBezTo>
                  <a:cubicBezTo>
                    <a:pt x="24" y="12"/>
                    <a:pt x="24"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41"/>
            <p:cNvSpPr/>
            <p:nvPr/>
          </p:nvSpPr>
          <p:spPr>
            <a:xfrm>
              <a:off x="3523950" y="2346600"/>
              <a:ext cx="15400" cy="22950"/>
            </a:xfrm>
            <a:custGeom>
              <a:avLst/>
              <a:gdLst/>
              <a:ahLst/>
              <a:cxnLst/>
              <a:rect l="l" t="t" r="r" b="b"/>
              <a:pathLst>
                <a:path w="616" h="918" extrusionOk="0">
                  <a:moveTo>
                    <a:pt x="18" y="0"/>
                  </a:moveTo>
                  <a:cubicBezTo>
                    <a:pt x="11" y="0"/>
                    <a:pt x="0" y="14"/>
                    <a:pt x="0" y="22"/>
                  </a:cubicBezTo>
                  <a:cubicBezTo>
                    <a:pt x="72" y="177"/>
                    <a:pt x="143" y="320"/>
                    <a:pt x="238" y="475"/>
                  </a:cubicBezTo>
                  <a:cubicBezTo>
                    <a:pt x="310" y="618"/>
                    <a:pt x="405" y="784"/>
                    <a:pt x="524" y="903"/>
                  </a:cubicBezTo>
                  <a:cubicBezTo>
                    <a:pt x="531" y="913"/>
                    <a:pt x="541" y="918"/>
                    <a:pt x="553" y="918"/>
                  </a:cubicBezTo>
                  <a:cubicBezTo>
                    <a:pt x="582" y="918"/>
                    <a:pt x="616" y="890"/>
                    <a:pt x="607" y="856"/>
                  </a:cubicBezTo>
                  <a:cubicBezTo>
                    <a:pt x="548" y="689"/>
                    <a:pt x="429" y="558"/>
                    <a:pt x="322" y="427"/>
                  </a:cubicBezTo>
                  <a:cubicBezTo>
                    <a:pt x="226" y="296"/>
                    <a:pt x="131" y="141"/>
                    <a:pt x="24" y="10"/>
                  </a:cubicBezTo>
                  <a:cubicBezTo>
                    <a:pt x="24" y="3"/>
                    <a:pt x="22" y="0"/>
                    <a:pt x="1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41"/>
            <p:cNvSpPr/>
            <p:nvPr/>
          </p:nvSpPr>
          <p:spPr>
            <a:xfrm>
              <a:off x="3592100" y="2389400"/>
              <a:ext cx="31875" cy="15075"/>
            </a:xfrm>
            <a:custGeom>
              <a:avLst/>
              <a:gdLst/>
              <a:ahLst/>
              <a:cxnLst/>
              <a:rect l="l" t="t" r="r" b="b"/>
              <a:pathLst>
                <a:path w="1275" h="603" extrusionOk="0">
                  <a:moveTo>
                    <a:pt x="84" y="1"/>
                  </a:moveTo>
                  <a:cubicBezTo>
                    <a:pt x="36" y="1"/>
                    <a:pt x="1" y="72"/>
                    <a:pt x="36" y="120"/>
                  </a:cubicBezTo>
                  <a:cubicBezTo>
                    <a:pt x="239" y="263"/>
                    <a:pt x="441" y="382"/>
                    <a:pt x="667" y="489"/>
                  </a:cubicBezTo>
                  <a:cubicBezTo>
                    <a:pt x="789" y="546"/>
                    <a:pt x="917" y="603"/>
                    <a:pt x="1046" y="603"/>
                  </a:cubicBezTo>
                  <a:cubicBezTo>
                    <a:pt x="1106" y="603"/>
                    <a:pt x="1167" y="591"/>
                    <a:pt x="1227" y="561"/>
                  </a:cubicBezTo>
                  <a:cubicBezTo>
                    <a:pt x="1275" y="549"/>
                    <a:pt x="1275" y="489"/>
                    <a:pt x="1251" y="441"/>
                  </a:cubicBezTo>
                  <a:cubicBezTo>
                    <a:pt x="1108" y="275"/>
                    <a:pt x="906" y="251"/>
                    <a:pt x="715" y="168"/>
                  </a:cubicBezTo>
                  <a:cubicBezTo>
                    <a:pt x="489" y="84"/>
                    <a:pt x="322" y="13"/>
                    <a:pt x="8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41"/>
            <p:cNvSpPr/>
            <p:nvPr/>
          </p:nvSpPr>
          <p:spPr>
            <a:xfrm>
              <a:off x="3635550" y="2402850"/>
              <a:ext cx="89925" cy="6350"/>
            </a:xfrm>
            <a:custGeom>
              <a:avLst/>
              <a:gdLst/>
              <a:ahLst/>
              <a:cxnLst/>
              <a:rect l="l" t="t" r="r" b="b"/>
              <a:pathLst>
                <a:path w="3597" h="254" extrusionOk="0">
                  <a:moveTo>
                    <a:pt x="2423" y="1"/>
                  </a:moveTo>
                  <a:cubicBezTo>
                    <a:pt x="1818" y="1"/>
                    <a:pt x="1215" y="50"/>
                    <a:pt x="609" y="50"/>
                  </a:cubicBezTo>
                  <a:cubicBezTo>
                    <a:pt x="430" y="50"/>
                    <a:pt x="251" y="45"/>
                    <a:pt x="72" y="34"/>
                  </a:cubicBezTo>
                  <a:cubicBezTo>
                    <a:pt x="13" y="34"/>
                    <a:pt x="1" y="142"/>
                    <a:pt x="60" y="142"/>
                  </a:cubicBezTo>
                  <a:cubicBezTo>
                    <a:pt x="624" y="223"/>
                    <a:pt x="1191" y="253"/>
                    <a:pt x="1758" y="253"/>
                  </a:cubicBezTo>
                  <a:cubicBezTo>
                    <a:pt x="2352" y="253"/>
                    <a:pt x="2946" y="220"/>
                    <a:pt x="3537" y="177"/>
                  </a:cubicBezTo>
                  <a:cubicBezTo>
                    <a:pt x="3585" y="177"/>
                    <a:pt x="3597" y="94"/>
                    <a:pt x="3561" y="82"/>
                  </a:cubicBezTo>
                  <a:cubicBezTo>
                    <a:pt x="3181" y="20"/>
                    <a:pt x="2802" y="1"/>
                    <a:pt x="242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41"/>
            <p:cNvSpPr/>
            <p:nvPr/>
          </p:nvSpPr>
          <p:spPr>
            <a:xfrm>
              <a:off x="3712950" y="2397750"/>
              <a:ext cx="41700" cy="4925"/>
            </a:xfrm>
            <a:custGeom>
              <a:avLst/>
              <a:gdLst/>
              <a:ahLst/>
              <a:cxnLst/>
              <a:rect l="l" t="t" r="r" b="b"/>
              <a:pathLst>
                <a:path w="1668" h="197" extrusionOk="0">
                  <a:moveTo>
                    <a:pt x="12" y="0"/>
                  </a:moveTo>
                  <a:cubicBezTo>
                    <a:pt x="1" y="0"/>
                    <a:pt x="1" y="36"/>
                    <a:pt x="12" y="36"/>
                  </a:cubicBezTo>
                  <a:cubicBezTo>
                    <a:pt x="298" y="60"/>
                    <a:pt x="596" y="107"/>
                    <a:pt x="882" y="143"/>
                  </a:cubicBezTo>
                  <a:cubicBezTo>
                    <a:pt x="1055" y="161"/>
                    <a:pt x="1235" y="197"/>
                    <a:pt x="1412" y="197"/>
                  </a:cubicBezTo>
                  <a:cubicBezTo>
                    <a:pt x="1478" y="197"/>
                    <a:pt x="1543" y="192"/>
                    <a:pt x="1608" y="179"/>
                  </a:cubicBezTo>
                  <a:cubicBezTo>
                    <a:pt x="1667" y="167"/>
                    <a:pt x="1644" y="96"/>
                    <a:pt x="1608" y="84"/>
                  </a:cubicBezTo>
                  <a:cubicBezTo>
                    <a:pt x="1469" y="33"/>
                    <a:pt x="1317" y="26"/>
                    <a:pt x="1165" y="26"/>
                  </a:cubicBezTo>
                  <a:cubicBezTo>
                    <a:pt x="1115" y="26"/>
                    <a:pt x="1065" y="27"/>
                    <a:pt x="1016" y="27"/>
                  </a:cubicBezTo>
                  <a:cubicBezTo>
                    <a:pt x="970" y="27"/>
                    <a:pt x="926" y="26"/>
                    <a:pt x="882" y="24"/>
                  </a:cubicBezTo>
                  <a:cubicBezTo>
                    <a:pt x="596" y="0"/>
                    <a:pt x="298"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41"/>
            <p:cNvSpPr/>
            <p:nvPr/>
          </p:nvSpPr>
          <p:spPr>
            <a:xfrm>
              <a:off x="3778750" y="2406625"/>
              <a:ext cx="61325" cy="53425"/>
            </a:xfrm>
            <a:custGeom>
              <a:avLst/>
              <a:gdLst/>
              <a:ahLst/>
              <a:cxnLst/>
              <a:rect l="l" t="t" r="r" b="b"/>
              <a:pathLst>
                <a:path w="2453" h="2137" extrusionOk="0">
                  <a:moveTo>
                    <a:pt x="27" y="1"/>
                  </a:moveTo>
                  <a:cubicBezTo>
                    <a:pt x="0" y="1"/>
                    <a:pt x="3" y="50"/>
                    <a:pt x="36" y="50"/>
                  </a:cubicBezTo>
                  <a:cubicBezTo>
                    <a:pt x="548" y="86"/>
                    <a:pt x="1250" y="348"/>
                    <a:pt x="1595" y="765"/>
                  </a:cubicBezTo>
                  <a:cubicBezTo>
                    <a:pt x="1762" y="979"/>
                    <a:pt x="1893" y="1217"/>
                    <a:pt x="1976" y="1467"/>
                  </a:cubicBezTo>
                  <a:cubicBezTo>
                    <a:pt x="2036" y="1669"/>
                    <a:pt x="2036" y="1896"/>
                    <a:pt x="2131" y="2110"/>
                  </a:cubicBezTo>
                  <a:cubicBezTo>
                    <a:pt x="2137" y="2128"/>
                    <a:pt x="2158" y="2137"/>
                    <a:pt x="2180" y="2137"/>
                  </a:cubicBezTo>
                  <a:cubicBezTo>
                    <a:pt x="2203" y="2137"/>
                    <a:pt x="2226" y="2128"/>
                    <a:pt x="2238" y="2110"/>
                  </a:cubicBezTo>
                  <a:cubicBezTo>
                    <a:pt x="2453" y="1598"/>
                    <a:pt x="2024" y="979"/>
                    <a:pt x="1655" y="645"/>
                  </a:cubicBezTo>
                  <a:cubicBezTo>
                    <a:pt x="1143" y="205"/>
                    <a:pt x="702" y="3"/>
                    <a:pt x="36" y="3"/>
                  </a:cubicBezTo>
                  <a:cubicBezTo>
                    <a:pt x="32" y="1"/>
                    <a:pt x="29" y="1"/>
                    <a:pt x="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41"/>
            <p:cNvSpPr/>
            <p:nvPr/>
          </p:nvSpPr>
          <p:spPr>
            <a:xfrm>
              <a:off x="3832950" y="2419150"/>
              <a:ext cx="10700" cy="42175"/>
            </a:xfrm>
            <a:custGeom>
              <a:avLst/>
              <a:gdLst/>
              <a:ahLst/>
              <a:cxnLst/>
              <a:rect l="l" t="t" r="r" b="b"/>
              <a:pathLst>
                <a:path w="428" h="1687" extrusionOk="0">
                  <a:moveTo>
                    <a:pt x="90" y="1"/>
                  </a:moveTo>
                  <a:cubicBezTo>
                    <a:pt x="45" y="1"/>
                    <a:pt x="1" y="43"/>
                    <a:pt x="35" y="85"/>
                  </a:cubicBezTo>
                  <a:cubicBezTo>
                    <a:pt x="380" y="561"/>
                    <a:pt x="249" y="1133"/>
                    <a:pt x="213" y="1668"/>
                  </a:cubicBezTo>
                  <a:cubicBezTo>
                    <a:pt x="213" y="1680"/>
                    <a:pt x="225" y="1686"/>
                    <a:pt x="237" y="1686"/>
                  </a:cubicBezTo>
                  <a:cubicBezTo>
                    <a:pt x="249" y="1686"/>
                    <a:pt x="261" y="1680"/>
                    <a:pt x="261" y="1668"/>
                  </a:cubicBezTo>
                  <a:cubicBezTo>
                    <a:pt x="285" y="1347"/>
                    <a:pt x="427" y="1073"/>
                    <a:pt x="404" y="752"/>
                  </a:cubicBezTo>
                  <a:cubicBezTo>
                    <a:pt x="404" y="478"/>
                    <a:pt x="308" y="252"/>
                    <a:pt x="142" y="25"/>
                  </a:cubicBezTo>
                  <a:cubicBezTo>
                    <a:pt x="128" y="8"/>
                    <a:pt x="109"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41"/>
            <p:cNvSpPr/>
            <p:nvPr/>
          </p:nvSpPr>
          <p:spPr>
            <a:xfrm>
              <a:off x="3820700" y="2463050"/>
              <a:ext cx="17875" cy="134750"/>
            </a:xfrm>
            <a:custGeom>
              <a:avLst/>
              <a:gdLst/>
              <a:ahLst/>
              <a:cxnLst/>
              <a:rect l="l" t="t" r="r" b="b"/>
              <a:pathLst>
                <a:path w="715" h="5390" extrusionOk="0">
                  <a:moveTo>
                    <a:pt x="687" y="1"/>
                  </a:moveTo>
                  <a:cubicBezTo>
                    <a:pt x="682" y="1"/>
                    <a:pt x="679" y="3"/>
                    <a:pt x="679" y="8"/>
                  </a:cubicBezTo>
                  <a:cubicBezTo>
                    <a:pt x="108" y="1734"/>
                    <a:pt x="1" y="3556"/>
                    <a:pt x="24" y="5354"/>
                  </a:cubicBezTo>
                  <a:cubicBezTo>
                    <a:pt x="24" y="5377"/>
                    <a:pt x="39" y="5389"/>
                    <a:pt x="56" y="5389"/>
                  </a:cubicBezTo>
                  <a:cubicBezTo>
                    <a:pt x="72" y="5389"/>
                    <a:pt x="90" y="5377"/>
                    <a:pt x="96" y="5354"/>
                  </a:cubicBezTo>
                  <a:cubicBezTo>
                    <a:pt x="108" y="3568"/>
                    <a:pt x="203" y="1734"/>
                    <a:pt x="715" y="32"/>
                  </a:cubicBezTo>
                  <a:cubicBezTo>
                    <a:pt x="707" y="9"/>
                    <a:pt x="695" y="1"/>
                    <a:pt x="68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41"/>
            <p:cNvSpPr/>
            <p:nvPr/>
          </p:nvSpPr>
          <p:spPr>
            <a:xfrm>
              <a:off x="3820400" y="2549900"/>
              <a:ext cx="12225" cy="81375"/>
            </a:xfrm>
            <a:custGeom>
              <a:avLst/>
              <a:gdLst/>
              <a:ahLst/>
              <a:cxnLst/>
              <a:rect l="l" t="t" r="r" b="b"/>
              <a:pathLst>
                <a:path w="489" h="3255" extrusionOk="0">
                  <a:moveTo>
                    <a:pt x="471" y="0"/>
                  </a:moveTo>
                  <a:cubicBezTo>
                    <a:pt x="467" y="0"/>
                    <a:pt x="465" y="3"/>
                    <a:pt x="465" y="10"/>
                  </a:cubicBezTo>
                  <a:cubicBezTo>
                    <a:pt x="191" y="1106"/>
                    <a:pt x="1" y="2106"/>
                    <a:pt x="36" y="3237"/>
                  </a:cubicBezTo>
                  <a:cubicBezTo>
                    <a:pt x="36" y="3249"/>
                    <a:pt x="45" y="3255"/>
                    <a:pt x="54" y="3255"/>
                  </a:cubicBezTo>
                  <a:cubicBezTo>
                    <a:pt x="63" y="3255"/>
                    <a:pt x="72" y="3249"/>
                    <a:pt x="72" y="3237"/>
                  </a:cubicBezTo>
                  <a:cubicBezTo>
                    <a:pt x="120" y="2165"/>
                    <a:pt x="334" y="1082"/>
                    <a:pt x="489" y="22"/>
                  </a:cubicBezTo>
                  <a:cubicBezTo>
                    <a:pt x="489" y="14"/>
                    <a:pt x="478" y="0"/>
                    <a:pt x="47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41"/>
            <p:cNvSpPr/>
            <p:nvPr/>
          </p:nvSpPr>
          <p:spPr>
            <a:xfrm>
              <a:off x="3820400" y="2647600"/>
              <a:ext cx="10450" cy="46875"/>
            </a:xfrm>
            <a:custGeom>
              <a:avLst/>
              <a:gdLst/>
              <a:ahLst/>
              <a:cxnLst/>
              <a:rect l="l" t="t" r="r" b="b"/>
              <a:pathLst>
                <a:path w="418" h="1875" extrusionOk="0">
                  <a:moveTo>
                    <a:pt x="10" y="0"/>
                  </a:moveTo>
                  <a:cubicBezTo>
                    <a:pt x="6" y="0"/>
                    <a:pt x="1" y="3"/>
                    <a:pt x="1" y="8"/>
                  </a:cubicBezTo>
                  <a:cubicBezTo>
                    <a:pt x="1" y="591"/>
                    <a:pt x="72" y="1341"/>
                    <a:pt x="346" y="1853"/>
                  </a:cubicBezTo>
                  <a:cubicBezTo>
                    <a:pt x="351" y="1868"/>
                    <a:pt x="362" y="1875"/>
                    <a:pt x="374" y="1875"/>
                  </a:cubicBezTo>
                  <a:cubicBezTo>
                    <a:pt x="389" y="1875"/>
                    <a:pt x="406" y="1862"/>
                    <a:pt x="406" y="1841"/>
                  </a:cubicBezTo>
                  <a:cubicBezTo>
                    <a:pt x="417" y="1579"/>
                    <a:pt x="298" y="1293"/>
                    <a:pt x="215" y="1043"/>
                  </a:cubicBezTo>
                  <a:cubicBezTo>
                    <a:pt x="108" y="698"/>
                    <a:pt x="25" y="389"/>
                    <a:pt x="13" y="31"/>
                  </a:cubicBezTo>
                  <a:cubicBezTo>
                    <a:pt x="28" y="9"/>
                    <a:pt x="19" y="0"/>
                    <a:pt x="1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41"/>
            <p:cNvSpPr/>
            <p:nvPr/>
          </p:nvSpPr>
          <p:spPr>
            <a:xfrm>
              <a:off x="3819650" y="2699475"/>
              <a:ext cx="25400" cy="35675"/>
            </a:xfrm>
            <a:custGeom>
              <a:avLst/>
              <a:gdLst/>
              <a:ahLst/>
              <a:cxnLst/>
              <a:rect l="l" t="t" r="r" b="b"/>
              <a:pathLst>
                <a:path w="1016" h="1427" extrusionOk="0">
                  <a:moveTo>
                    <a:pt x="127" y="0"/>
                  </a:moveTo>
                  <a:cubicBezTo>
                    <a:pt x="65" y="0"/>
                    <a:pt x="1" y="65"/>
                    <a:pt x="43" y="123"/>
                  </a:cubicBezTo>
                  <a:cubicBezTo>
                    <a:pt x="281" y="552"/>
                    <a:pt x="519" y="1123"/>
                    <a:pt x="912" y="1421"/>
                  </a:cubicBezTo>
                  <a:cubicBezTo>
                    <a:pt x="917" y="1425"/>
                    <a:pt x="924" y="1427"/>
                    <a:pt x="931" y="1427"/>
                  </a:cubicBezTo>
                  <a:cubicBezTo>
                    <a:pt x="968" y="1427"/>
                    <a:pt x="1015" y="1380"/>
                    <a:pt x="995" y="1350"/>
                  </a:cubicBezTo>
                  <a:cubicBezTo>
                    <a:pt x="936" y="1112"/>
                    <a:pt x="781" y="897"/>
                    <a:pt x="638" y="707"/>
                  </a:cubicBezTo>
                  <a:lnTo>
                    <a:pt x="197" y="40"/>
                  </a:lnTo>
                  <a:cubicBezTo>
                    <a:pt x="180" y="12"/>
                    <a:pt x="154" y="0"/>
                    <a:pt x="1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41"/>
            <p:cNvSpPr/>
            <p:nvPr/>
          </p:nvSpPr>
          <p:spPr>
            <a:xfrm>
              <a:off x="3854300" y="2742900"/>
              <a:ext cx="36325" cy="27875"/>
            </a:xfrm>
            <a:custGeom>
              <a:avLst/>
              <a:gdLst/>
              <a:ahLst/>
              <a:cxnLst/>
              <a:rect l="l" t="t" r="r" b="b"/>
              <a:pathLst>
                <a:path w="1453" h="1115" extrusionOk="0">
                  <a:moveTo>
                    <a:pt x="133" y="1"/>
                  </a:moveTo>
                  <a:cubicBezTo>
                    <a:pt x="21" y="1"/>
                    <a:pt x="1" y="152"/>
                    <a:pt x="109" y="184"/>
                  </a:cubicBezTo>
                  <a:cubicBezTo>
                    <a:pt x="371" y="291"/>
                    <a:pt x="597" y="470"/>
                    <a:pt x="824" y="672"/>
                  </a:cubicBezTo>
                  <a:cubicBezTo>
                    <a:pt x="978" y="827"/>
                    <a:pt x="1121" y="1018"/>
                    <a:pt x="1336" y="1113"/>
                  </a:cubicBezTo>
                  <a:cubicBezTo>
                    <a:pt x="1341" y="1114"/>
                    <a:pt x="1346" y="1114"/>
                    <a:pt x="1351" y="1114"/>
                  </a:cubicBezTo>
                  <a:cubicBezTo>
                    <a:pt x="1405" y="1114"/>
                    <a:pt x="1453" y="1061"/>
                    <a:pt x="1431" y="1018"/>
                  </a:cubicBezTo>
                  <a:cubicBezTo>
                    <a:pt x="1336" y="768"/>
                    <a:pt x="1062" y="577"/>
                    <a:pt x="847" y="410"/>
                  </a:cubicBezTo>
                  <a:cubicBezTo>
                    <a:pt x="645" y="244"/>
                    <a:pt x="419" y="101"/>
                    <a:pt x="169" y="6"/>
                  </a:cubicBezTo>
                  <a:cubicBezTo>
                    <a:pt x="156" y="2"/>
                    <a:pt x="144" y="1"/>
                    <a:pt x="13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41"/>
            <p:cNvSpPr/>
            <p:nvPr/>
          </p:nvSpPr>
          <p:spPr>
            <a:xfrm>
              <a:off x="3900650" y="2769275"/>
              <a:ext cx="48800" cy="47175"/>
            </a:xfrm>
            <a:custGeom>
              <a:avLst/>
              <a:gdLst/>
              <a:ahLst/>
              <a:cxnLst/>
              <a:rect l="l" t="t" r="r" b="b"/>
              <a:pathLst>
                <a:path w="1952" h="1887" extrusionOk="0">
                  <a:moveTo>
                    <a:pt x="21" y="1"/>
                  </a:moveTo>
                  <a:cubicBezTo>
                    <a:pt x="2" y="1"/>
                    <a:pt x="0" y="20"/>
                    <a:pt x="17" y="46"/>
                  </a:cubicBezTo>
                  <a:cubicBezTo>
                    <a:pt x="410" y="284"/>
                    <a:pt x="720" y="582"/>
                    <a:pt x="1029" y="915"/>
                  </a:cubicBezTo>
                  <a:cubicBezTo>
                    <a:pt x="1184" y="1082"/>
                    <a:pt x="1327" y="1237"/>
                    <a:pt x="1470" y="1403"/>
                  </a:cubicBezTo>
                  <a:cubicBezTo>
                    <a:pt x="1577" y="1558"/>
                    <a:pt x="1672" y="1737"/>
                    <a:pt x="1815" y="1868"/>
                  </a:cubicBezTo>
                  <a:cubicBezTo>
                    <a:pt x="1832" y="1881"/>
                    <a:pt x="1850" y="1887"/>
                    <a:pt x="1868" y="1887"/>
                  </a:cubicBezTo>
                  <a:cubicBezTo>
                    <a:pt x="1913" y="1887"/>
                    <a:pt x="1951" y="1848"/>
                    <a:pt x="1934" y="1796"/>
                  </a:cubicBezTo>
                  <a:cubicBezTo>
                    <a:pt x="1851" y="1427"/>
                    <a:pt x="1458" y="1022"/>
                    <a:pt x="1196" y="772"/>
                  </a:cubicBezTo>
                  <a:cubicBezTo>
                    <a:pt x="863" y="451"/>
                    <a:pt x="470" y="189"/>
                    <a:pt x="53" y="10"/>
                  </a:cubicBezTo>
                  <a:cubicBezTo>
                    <a:pt x="40" y="4"/>
                    <a:pt x="29" y="1"/>
                    <a:pt x="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41"/>
            <p:cNvSpPr/>
            <p:nvPr/>
          </p:nvSpPr>
          <p:spPr>
            <a:xfrm>
              <a:off x="3953300" y="2826325"/>
              <a:ext cx="137125" cy="65425"/>
            </a:xfrm>
            <a:custGeom>
              <a:avLst/>
              <a:gdLst/>
              <a:ahLst/>
              <a:cxnLst/>
              <a:rect l="l" t="t" r="r" b="b"/>
              <a:pathLst>
                <a:path w="5485" h="2617" extrusionOk="0">
                  <a:moveTo>
                    <a:pt x="201" y="1"/>
                  </a:moveTo>
                  <a:cubicBezTo>
                    <a:pt x="75" y="1"/>
                    <a:pt x="1" y="193"/>
                    <a:pt x="150" y="252"/>
                  </a:cubicBezTo>
                  <a:cubicBezTo>
                    <a:pt x="936" y="598"/>
                    <a:pt x="1590" y="1193"/>
                    <a:pt x="2400" y="1550"/>
                  </a:cubicBezTo>
                  <a:cubicBezTo>
                    <a:pt x="3352" y="1967"/>
                    <a:pt x="4365" y="2312"/>
                    <a:pt x="5353" y="2610"/>
                  </a:cubicBezTo>
                  <a:cubicBezTo>
                    <a:pt x="5365" y="2614"/>
                    <a:pt x="5376" y="2616"/>
                    <a:pt x="5387" y="2616"/>
                  </a:cubicBezTo>
                  <a:cubicBezTo>
                    <a:pt x="5458" y="2616"/>
                    <a:pt x="5485" y="2520"/>
                    <a:pt x="5412" y="2479"/>
                  </a:cubicBezTo>
                  <a:cubicBezTo>
                    <a:pt x="4603" y="1943"/>
                    <a:pt x="3603" y="1812"/>
                    <a:pt x="2710" y="1431"/>
                  </a:cubicBezTo>
                  <a:cubicBezTo>
                    <a:pt x="1817" y="1062"/>
                    <a:pt x="1114" y="479"/>
                    <a:pt x="281" y="26"/>
                  </a:cubicBezTo>
                  <a:cubicBezTo>
                    <a:pt x="253" y="8"/>
                    <a:pt x="226" y="1"/>
                    <a:pt x="20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41"/>
            <p:cNvSpPr/>
            <p:nvPr/>
          </p:nvSpPr>
          <p:spPr>
            <a:xfrm>
              <a:off x="4071750" y="2869100"/>
              <a:ext cx="61425" cy="45775"/>
            </a:xfrm>
            <a:custGeom>
              <a:avLst/>
              <a:gdLst/>
              <a:ahLst/>
              <a:cxnLst/>
              <a:rect l="l" t="t" r="r" b="b"/>
              <a:pathLst>
                <a:path w="2457" h="1831" extrusionOk="0">
                  <a:moveTo>
                    <a:pt x="41" y="1"/>
                  </a:moveTo>
                  <a:cubicBezTo>
                    <a:pt x="14" y="1"/>
                    <a:pt x="1" y="55"/>
                    <a:pt x="31" y="65"/>
                  </a:cubicBezTo>
                  <a:cubicBezTo>
                    <a:pt x="960" y="482"/>
                    <a:pt x="1674" y="1125"/>
                    <a:pt x="2389" y="1816"/>
                  </a:cubicBezTo>
                  <a:cubicBezTo>
                    <a:pt x="2396" y="1826"/>
                    <a:pt x="2405" y="1831"/>
                    <a:pt x="2415" y="1831"/>
                  </a:cubicBezTo>
                  <a:cubicBezTo>
                    <a:pt x="2436" y="1831"/>
                    <a:pt x="2457" y="1808"/>
                    <a:pt x="2448" y="1792"/>
                  </a:cubicBezTo>
                  <a:cubicBezTo>
                    <a:pt x="2258" y="804"/>
                    <a:pt x="912" y="244"/>
                    <a:pt x="55" y="6"/>
                  </a:cubicBezTo>
                  <a:cubicBezTo>
                    <a:pt x="50" y="2"/>
                    <a:pt x="45" y="1"/>
                    <a:pt x="4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41"/>
            <p:cNvSpPr/>
            <p:nvPr/>
          </p:nvSpPr>
          <p:spPr>
            <a:xfrm>
              <a:off x="4137400" y="2926975"/>
              <a:ext cx="625" cy="325"/>
            </a:xfrm>
            <a:custGeom>
              <a:avLst/>
              <a:gdLst/>
              <a:ahLst/>
              <a:cxnLst/>
              <a:rect l="l" t="t" r="r" b="b"/>
              <a:pathLst>
                <a:path w="25" h="13" extrusionOk="0">
                  <a:moveTo>
                    <a:pt x="13" y="1"/>
                  </a:moveTo>
                  <a:cubicBezTo>
                    <a:pt x="1" y="1"/>
                    <a:pt x="1" y="13"/>
                    <a:pt x="13" y="13"/>
                  </a:cubicBezTo>
                  <a:cubicBezTo>
                    <a:pt x="25" y="13"/>
                    <a:pt x="25" y="1"/>
                    <a:pt x="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41"/>
            <p:cNvSpPr/>
            <p:nvPr/>
          </p:nvSpPr>
          <p:spPr>
            <a:xfrm>
              <a:off x="4140100" y="2935600"/>
              <a:ext cx="11625" cy="43225"/>
            </a:xfrm>
            <a:custGeom>
              <a:avLst/>
              <a:gdLst/>
              <a:ahLst/>
              <a:cxnLst/>
              <a:rect l="l" t="t" r="r" b="b"/>
              <a:pathLst>
                <a:path w="465" h="1729" extrusionOk="0">
                  <a:moveTo>
                    <a:pt x="12" y="1"/>
                  </a:moveTo>
                  <a:cubicBezTo>
                    <a:pt x="12" y="1"/>
                    <a:pt x="0" y="13"/>
                    <a:pt x="0" y="25"/>
                  </a:cubicBezTo>
                  <a:cubicBezTo>
                    <a:pt x="262" y="572"/>
                    <a:pt x="191" y="1156"/>
                    <a:pt x="369" y="1703"/>
                  </a:cubicBezTo>
                  <a:cubicBezTo>
                    <a:pt x="375" y="1720"/>
                    <a:pt x="388" y="1729"/>
                    <a:pt x="400" y="1729"/>
                  </a:cubicBezTo>
                  <a:cubicBezTo>
                    <a:pt x="415" y="1729"/>
                    <a:pt x="429" y="1717"/>
                    <a:pt x="429" y="1692"/>
                  </a:cubicBezTo>
                  <a:cubicBezTo>
                    <a:pt x="464" y="1132"/>
                    <a:pt x="298" y="489"/>
                    <a:pt x="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41"/>
            <p:cNvSpPr/>
            <p:nvPr/>
          </p:nvSpPr>
          <p:spPr>
            <a:xfrm>
              <a:off x="4124050" y="2921850"/>
              <a:ext cx="17850" cy="68625"/>
            </a:xfrm>
            <a:custGeom>
              <a:avLst/>
              <a:gdLst/>
              <a:ahLst/>
              <a:cxnLst/>
              <a:rect l="l" t="t" r="r" b="b"/>
              <a:pathLst>
                <a:path w="714" h="2745" extrusionOk="0">
                  <a:moveTo>
                    <a:pt x="52" y="1"/>
                  </a:moveTo>
                  <a:cubicBezTo>
                    <a:pt x="35" y="1"/>
                    <a:pt x="1" y="29"/>
                    <a:pt x="11" y="39"/>
                  </a:cubicBezTo>
                  <a:cubicBezTo>
                    <a:pt x="511" y="872"/>
                    <a:pt x="297" y="1813"/>
                    <a:pt x="475" y="2718"/>
                  </a:cubicBezTo>
                  <a:cubicBezTo>
                    <a:pt x="475" y="2736"/>
                    <a:pt x="490" y="2745"/>
                    <a:pt x="505" y="2745"/>
                  </a:cubicBezTo>
                  <a:cubicBezTo>
                    <a:pt x="520" y="2745"/>
                    <a:pt x="535" y="2736"/>
                    <a:pt x="535" y="2718"/>
                  </a:cubicBezTo>
                  <a:cubicBezTo>
                    <a:pt x="713" y="1825"/>
                    <a:pt x="702" y="729"/>
                    <a:pt x="59" y="3"/>
                  </a:cubicBezTo>
                  <a:cubicBezTo>
                    <a:pt x="57" y="2"/>
                    <a:pt x="55" y="1"/>
                    <a:pt x="5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41"/>
            <p:cNvSpPr/>
            <p:nvPr/>
          </p:nvSpPr>
          <p:spPr>
            <a:xfrm>
              <a:off x="4114575" y="3025250"/>
              <a:ext cx="11950" cy="30725"/>
            </a:xfrm>
            <a:custGeom>
              <a:avLst/>
              <a:gdLst/>
              <a:ahLst/>
              <a:cxnLst/>
              <a:rect l="l" t="t" r="r" b="b"/>
              <a:pathLst>
                <a:path w="478" h="1229" extrusionOk="0">
                  <a:moveTo>
                    <a:pt x="453" y="0"/>
                  </a:moveTo>
                  <a:cubicBezTo>
                    <a:pt x="447" y="0"/>
                    <a:pt x="441" y="3"/>
                    <a:pt x="438" y="11"/>
                  </a:cubicBezTo>
                  <a:cubicBezTo>
                    <a:pt x="176" y="368"/>
                    <a:pt x="223" y="832"/>
                    <a:pt x="9" y="1189"/>
                  </a:cubicBezTo>
                  <a:cubicBezTo>
                    <a:pt x="1" y="1206"/>
                    <a:pt x="16" y="1228"/>
                    <a:pt x="29" y="1228"/>
                  </a:cubicBezTo>
                  <a:cubicBezTo>
                    <a:pt x="35" y="1228"/>
                    <a:pt x="41" y="1224"/>
                    <a:pt x="45" y="1213"/>
                  </a:cubicBezTo>
                  <a:cubicBezTo>
                    <a:pt x="271" y="844"/>
                    <a:pt x="211" y="380"/>
                    <a:pt x="461" y="22"/>
                  </a:cubicBezTo>
                  <a:cubicBezTo>
                    <a:pt x="478" y="14"/>
                    <a:pt x="466" y="0"/>
                    <a:pt x="4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41"/>
            <p:cNvSpPr/>
            <p:nvPr/>
          </p:nvSpPr>
          <p:spPr>
            <a:xfrm>
              <a:off x="4112575" y="3022700"/>
              <a:ext cx="29625" cy="44875"/>
            </a:xfrm>
            <a:custGeom>
              <a:avLst/>
              <a:gdLst/>
              <a:ahLst/>
              <a:cxnLst/>
              <a:rect l="l" t="t" r="r" b="b"/>
              <a:pathLst>
                <a:path w="1185" h="1795" extrusionOk="0">
                  <a:moveTo>
                    <a:pt x="1176" y="0"/>
                  </a:moveTo>
                  <a:cubicBezTo>
                    <a:pt x="1174" y="0"/>
                    <a:pt x="1172" y="1"/>
                    <a:pt x="1172" y="5"/>
                  </a:cubicBezTo>
                  <a:cubicBezTo>
                    <a:pt x="863" y="636"/>
                    <a:pt x="280" y="1113"/>
                    <a:pt x="18" y="1756"/>
                  </a:cubicBezTo>
                  <a:cubicBezTo>
                    <a:pt x="1" y="1772"/>
                    <a:pt x="13" y="1795"/>
                    <a:pt x="30" y="1795"/>
                  </a:cubicBezTo>
                  <a:cubicBezTo>
                    <a:pt x="38" y="1795"/>
                    <a:pt x="46" y="1790"/>
                    <a:pt x="53" y="1779"/>
                  </a:cubicBezTo>
                  <a:cubicBezTo>
                    <a:pt x="506" y="1244"/>
                    <a:pt x="994" y="684"/>
                    <a:pt x="1184" y="5"/>
                  </a:cubicBezTo>
                  <a:cubicBezTo>
                    <a:pt x="1184" y="5"/>
                    <a:pt x="1179" y="0"/>
                    <a:pt x="11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41"/>
            <p:cNvSpPr/>
            <p:nvPr/>
          </p:nvSpPr>
          <p:spPr>
            <a:xfrm>
              <a:off x="4097225" y="3089675"/>
              <a:ext cx="4200" cy="8475"/>
            </a:xfrm>
            <a:custGeom>
              <a:avLst/>
              <a:gdLst/>
              <a:ahLst/>
              <a:cxnLst/>
              <a:rect l="l" t="t" r="r" b="b"/>
              <a:pathLst>
                <a:path w="168" h="339" extrusionOk="0">
                  <a:moveTo>
                    <a:pt x="148" y="1"/>
                  </a:moveTo>
                  <a:cubicBezTo>
                    <a:pt x="136" y="1"/>
                    <a:pt x="125" y="9"/>
                    <a:pt x="132" y="29"/>
                  </a:cubicBezTo>
                  <a:cubicBezTo>
                    <a:pt x="147" y="44"/>
                    <a:pt x="145" y="73"/>
                    <a:pt x="136" y="104"/>
                  </a:cubicBezTo>
                  <a:lnTo>
                    <a:pt x="136" y="104"/>
                  </a:lnTo>
                  <a:cubicBezTo>
                    <a:pt x="152" y="71"/>
                    <a:pt x="134" y="39"/>
                    <a:pt x="167" y="17"/>
                  </a:cubicBezTo>
                  <a:cubicBezTo>
                    <a:pt x="167" y="7"/>
                    <a:pt x="158" y="1"/>
                    <a:pt x="148" y="1"/>
                  </a:cubicBezTo>
                  <a:close/>
                  <a:moveTo>
                    <a:pt x="136" y="104"/>
                  </a:moveTo>
                  <a:cubicBezTo>
                    <a:pt x="135" y="107"/>
                    <a:pt x="133" y="110"/>
                    <a:pt x="132" y="112"/>
                  </a:cubicBezTo>
                  <a:cubicBezTo>
                    <a:pt x="122" y="130"/>
                    <a:pt x="120" y="149"/>
                    <a:pt x="115" y="167"/>
                  </a:cubicBezTo>
                  <a:lnTo>
                    <a:pt x="115" y="167"/>
                  </a:lnTo>
                  <a:cubicBezTo>
                    <a:pt x="122" y="147"/>
                    <a:pt x="131" y="125"/>
                    <a:pt x="136" y="104"/>
                  </a:cubicBezTo>
                  <a:close/>
                  <a:moveTo>
                    <a:pt x="115" y="167"/>
                  </a:moveTo>
                  <a:cubicBezTo>
                    <a:pt x="113" y="172"/>
                    <a:pt x="111" y="177"/>
                    <a:pt x="109" y="182"/>
                  </a:cubicBezTo>
                  <a:lnTo>
                    <a:pt x="109" y="182"/>
                  </a:lnTo>
                  <a:cubicBezTo>
                    <a:pt x="111" y="177"/>
                    <a:pt x="113" y="172"/>
                    <a:pt x="115" y="167"/>
                  </a:cubicBezTo>
                  <a:close/>
                  <a:moveTo>
                    <a:pt x="109" y="182"/>
                  </a:moveTo>
                  <a:cubicBezTo>
                    <a:pt x="108" y="183"/>
                    <a:pt x="108" y="183"/>
                    <a:pt x="108" y="184"/>
                  </a:cubicBezTo>
                  <a:cubicBezTo>
                    <a:pt x="94" y="206"/>
                    <a:pt x="82" y="227"/>
                    <a:pt x="70" y="247"/>
                  </a:cubicBezTo>
                  <a:lnTo>
                    <a:pt x="70" y="247"/>
                  </a:lnTo>
                  <a:cubicBezTo>
                    <a:pt x="79" y="237"/>
                    <a:pt x="87" y="228"/>
                    <a:pt x="96" y="220"/>
                  </a:cubicBezTo>
                  <a:cubicBezTo>
                    <a:pt x="98" y="209"/>
                    <a:pt x="103" y="196"/>
                    <a:pt x="109" y="182"/>
                  </a:cubicBezTo>
                  <a:close/>
                  <a:moveTo>
                    <a:pt x="70" y="247"/>
                  </a:moveTo>
                  <a:lnTo>
                    <a:pt x="70" y="247"/>
                  </a:lnTo>
                  <a:cubicBezTo>
                    <a:pt x="44" y="277"/>
                    <a:pt x="19" y="311"/>
                    <a:pt x="1" y="339"/>
                  </a:cubicBezTo>
                  <a:cubicBezTo>
                    <a:pt x="30" y="309"/>
                    <a:pt x="51" y="279"/>
                    <a:pt x="70" y="247"/>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41"/>
            <p:cNvSpPr/>
            <p:nvPr/>
          </p:nvSpPr>
          <p:spPr>
            <a:xfrm>
              <a:off x="4096025" y="3111300"/>
              <a:ext cx="775" cy="1300"/>
            </a:xfrm>
            <a:custGeom>
              <a:avLst/>
              <a:gdLst/>
              <a:ahLst/>
              <a:cxnLst/>
              <a:rect l="l" t="t" r="r" b="b"/>
              <a:pathLst>
                <a:path w="31" h="52" extrusionOk="0">
                  <a:moveTo>
                    <a:pt x="17" y="1"/>
                  </a:moveTo>
                  <a:cubicBezTo>
                    <a:pt x="10" y="1"/>
                    <a:pt x="1" y="4"/>
                    <a:pt x="1" y="9"/>
                  </a:cubicBezTo>
                  <a:lnTo>
                    <a:pt x="1" y="33"/>
                  </a:lnTo>
                  <a:cubicBezTo>
                    <a:pt x="1" y="45"/>
                    <a:pt x="7" y="51"/>
                    <a:pt x="13" y="51"/>
                  </a:cubicBezTo>
                  <a:cubicBezTo>
                    <a:pt x="19" y="51"/>
                    <a:pt x="25" y="45"/>
                    <a:pt x="25" y="33"/>
                  </a:cubicBezTo>
                  <a:lnTo>
                    <a:pt x="25" y="9"/>
                  </a:lnTo>
                  <a:cubicBezTo>
                    <a:pt x="31" y="4"/>
                    <a:pt x="25" y="1"/>
                    <a:pt x="1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41"/>
            <p:cNvSpPr/>
            <p:nvPr/>
          </p:nvSpPr>
          <p:spPr>
            <a:xfrm>
              <a:off x="4093950" y="3143475"/>
              <a:ext cx="8950" cy="45100"/>
            </a:xfrm>
            <a:custGeom>
              <a:avLst/>
              <a:gdLst/>
              <a:ahLst/>
              <a:cxnLst/>
              <a:rect l="l" t="t" r="r" b="b"/>
              <a:pathLst>
                <a:path w="358" h="1804" extrusionOk="0">
                  <a:moveTo>
                    <a:pt x="144" y="1"/>
                  </a:moveTo>
                  <a:cubicBezTo>
                    <a:pt x="136" y="1"/>
                    <a:pt x="132" y="6"/>
                    <a:pt x="132" y="20"/>
                  </a:cubicBezTo>
                  <a:cubicBezTo>
                    <a:pt x="132" y="592"/>
                    <a:pt x="1" y="1247"/>
                    <a:pt x="298" y="1782"/>
                  </a:cubicBezTo>
                  <a:cubicBezTo>
                    <a:pt x="303" y="1796"/>
                    <a:pt x="313" y="1803"/>
                    <a:pt x="324" y="1803"/>
                  </a:cubicBezTo>
                  <a:cubicBezTo>
                    <a:pt x="340" y="1803"/>
                    <a:pt x="358" y="1787"/>
                    <a:pt x="358" y="1759"/>
                  </a:cubicBezTo>
                  <a:cubicBezTo>
                    <a:pt x="263" y="1175"/>
                    <a:pt x="143" y="604"/>
                    <a:pt x="167" y="8"/>
                  </a:cubicBezTo>
                  <a:cubicBezTo>
                    <a:pt x="157" y="3"/>
                    <a:pt x="150" y="1"/>
                    <a:pt x="1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41"/>
            <p:cNvSpPr/>
            <p:nvPr/>
          </p:nvSpPr>
          <p:spPr>
            <a:xfrm>
              <a:off x="4104075" y="3123100"/>
              <a:ext cx="11725" cy="67725"/>
            </a:xfrm>
            <a:custGeom>
              <a:avLst/>
              <a:gdLst/>
              <a:ahLst/>
              <a:cxnLst/>
              <a:rect l="l" t="t" r="r" b="b"/>
              <a:pathLst>
                <a:path w="469" h="2709" extrusionOk="0">
                  <a:moveTo>
                    <a:pt x="164" y="0"/>
                  </a:moveTo>
                  <a:cubicBezTo>
                    <a:pt x="148" y="0"/>
                    <a:pt x="131" y="12"/>
                    <a:pt x="131" y="38"/>
                  </a:cubicBezTo>
                  <a:cubicBezTo>
                    <a:pt x="96" y="919"/>
                    <a:pt x="0" y="1859"/>
                    <a:pt x="369" y="2681"/>
                  </a:cubicBezTo>
                  <a:cubicBezTo>
                    <a:pt x="377" y="2700"/>
                    <a:pt x="391" y="2708"/>
                    <a:pt x="406" y="2708"/>
                  </a:cubicBezTo>
                  <a:cubicBezTo>
                    <a:pt x="436" y="2708"/>
                    <a:pt x="469" y="2673"/>
                    <a:pt x="453" y="2633"/>
                  </a:cubicBezTo>
                  <a:cubicBezTo>
                    <a:pt x="250" y="1752"/>
                    <a:pt x="203" y="919"/>
                    <a:pt x="191" y="26"/>
                  </a:cubicBezTo>
                  <a:cubicBezTo>
                    <a:pt x="191" y="9"/>
                    <a:pt x="178" y="0"/>
                    <a:pt x="16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41"/>
            <p:cNvSpPr/>
            <p:nvPr/>
          </p:nvSpPr>
          <p:spPr>
            <a:xfrm>
              <a:off x="4078775" y="3141475"/>
              <a:ext cx="15075" cy="50600"/>
            </a:xfrm>
            <a:custGeom>
              <a:avLst/>
              <a:gdLst/>
              <a:ahLst/>
              <a:cxnLst/>
              <a:rect l="l" t="t" r="r" b="b"/>
              <a:pathLst>
                <a:path w="603" h="2024" extrusionOk="0">
                  <a:moveTo>
                    <a:pt x="27" y="0"/>
                  </a:moveTo>
                  <a:cubicBezTo>
                    <a:pt x="19" y="0"/>
                    <a:pt x="12" y="6"/>
                    <a:pt x="12" y="17"/>
                  </a:cubicBezTo>
                  <a:cubicBezTo>
                    <a:pt x="0" y="648"/>
                    <a:pt x="72" y="1541"/>
                    <a:pt x="548" y="2017"/>
                  </a:cubicBezTo>
                  <a:cubicBezTo>
                    <a:pt x="553" y="2022"/>
                    <a:pt x="558" y="2024"/>
                    <a:pt x="563" y="2024"/>
                  </a:cubicBezTo>
                  <a:cubicBezTo>
                    <a:pt x="584" y="2024"/>
                    <a:pt x="603" y="1991"/>
                    <a:pt x="584" y="1981"/>
                  </a:cubicBezTo>
                  <a:cubicBezTo>
                    <a:pt x="155" y="1386"/>
                    <a:pt x="12" y="767"/>
                    <a:pt x="48" y="29"/>
                  </a:cubicBezTo>
                  <a:cubicBezTo>
                    <a:pt x="48" y="9"/>
                    <a:pt x="37" y="0"/>
                    <a:pt x="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41"/>
            <p:cNvSpPr/>
            <p:nvPr/>
          </p:nvSpPr>
          <p:spPr>
            <a:xfrm>
              <a:off x="4125550" y="3212625"/>
              <a:ext cx="30525" cy="27300"/>
            </a:xfrm>
            <a:custGeom>
              <a:avLst/>
              <a:gdLst/>
              <a:ahLst/>
              <a:cxnLst/>
              <a:rect l="l" t="t" r="r" b="b"/>
              <a:pathLst>
                <a:path w="1221" h="1092" extrusionOk="0">
                  <a:moveTo>
                    <a:pt x="90" y="0"/>
                  </a:moveTo>
                  <a:cubicBezTo>
                    <a:pt x="36" y="0"/>
                    <a:pt x="0" y="87"/>
                    <a:pt x="58" y="136"/>
                  </a:cubicBezTo>
                  <a:cubicBezTo>
                    <a:pt x="272" y="302"/>
                    <a:pt x="463" y="481"/>
                    <a:pt x="653" y="659"/>
                  </a:cubicBezTo>
                  <a:cubicBezTo>
                    <a:pt x="820" y="802"/>
                    <a:pt x="951" y="969"/>
                    <a:pt x="1142" y="1088"/>
                  </a:cubicBezTo>
                  <a:cubicBezTo>
                    <a:pt x="1148" y="1090"/>
                    <a:pt x="1154" y="1091"/>
                    <a:pt x="1161" y="1091"/>
                  </a:cubicBezTo>
                  <a:cubicBezTo>
                    <a:pt x="1192" y="1091"/>
                    <a:pt x="1221" y="1068"/>
                    <a:pt x="1201" y="1029"/>
                  </a:cubicBezTo>
                  <a:cubicBezTo>
                    <a:pt x="1082" y="826"/>
                    <a:pt x="892" y="659"/>
                    <a:pt x="713" y="493"/>
                  </a:cubicBezTo>
                  <a:cubicBezTo>
                    <a:pt x="523" y="326"/>
                    <a:pt x="332" y="159"/>
                    <a:pt x="130" y="16"/>
                  </a:cubicBezTo>
                  <a:cubicBezTo>
                    <a:pt x="116" y="5"/>
                    <a:pt x="102" y="0"/>
                    <a:pt x="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41"/>
            <p:cNvSpPr/>
            <p:nvPr/>
          </p:nvSpPr>
          <p:spPr>
            <a:xfrm>
              <a:off x="4170525" y="3252000"/>
              <a:ext cx="130075" cy="78850"/>
            </a:xfrm>
            <a:custGeom>
              <a:avLst/>
              <a:gdLst/>
              <a:ahLst/>
              <a:cxnLst/>
              <a:rect l="l" t="t" r="r" b="b"/>
              <a:pathLst>
                <a:path w="5203" h="3154" extrusionOk="0">
                  <a:moveTo>
                    <a:pt x="84" y="0"/>
                  </a:moveTo>
                  <a:cubicBezTo>
                    <a:pt x="30" y="0"/>
                    <a:pt x="0" y="109"/>
                    <a:pt x="57" y="120"/>
                  </a:cubicBezTo>
                  <a:cubicBezTo>
                    <a:pt x="1926" y="787"/>
                    <a:pt x="3343" y="2299"/>
                    <a:pt x="5105" y="3144"/>
                  </a:cubicBezTo>
                  <a:cubicBezTo>
                    <a:pt x="5116" y="3151"/>
                    <a:pt x="5125" y="3153"/>
                    <a:pt x="5134" y="3153"/>
                  </a:cubicBezTo>
                  <a:cubicBezTo>
                    <a:pt x="5178" y="3153"/>
                    <a:pt x="5202" y="3093"/>
                    <a:pt x="5153" y="3073"/>
                  </a:cubicBezTo>
                  <a:cubicBezTo>
                    <a:pt x="4260" y="2513"/>
                    <a:pt x="3426" y="1894"/>
                    <a:pt x="2522" y="1347"/>
                  </a:cubicBezTo>
                  <a:cubicBezTo>
                    <a:pt x="1724" y="870"/>
                    <a:pt x="962" y="299"/>
                    <a:pt x="93" y="1"/>
                  </a:cubicBezTo>
                  <a:cubicBezTo>
                    <a:pt x="90" y="1"/>
                    <a:pt x="87"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41"/>
            <p:cNvSpPr/>
            <p:nvPr/>
          </p:nvSpPr>
          <p:spPr>
            <a:xfrm>
              <a:off x="4118750" y="3217175"/>
              <a:ext cx="40900" cy="40375"/>
            </a:xfrm>
            <a:custGeom>
              <a:avLst/>
              <a:gdLst/>
              <a:ahLst/>
              <a:cxnLst/>
              <a:rect l="l" t="t" r="r" b="b"/>
              <a:pathLst>
                <a:path w="1636" h="1615" extrusionOk="0">
                  <a:moveTo>
                    <a:pt x="121" y="0"/>
                  </a:moveTo>
                  <a:cubicBezTo>
                    <a:pt x="58" y="0"/>
                    <a:pt x="1" y="72"/>
                    <a:pt x="68" y="120"/>
                  </a:cubicBezTo>
                  <a:cubicBezTo>
                    <a:pt x="628" y="549"/>
                    <a:pt x="961" y="1239"/>
                    <a:pt x="1568" y="1609"/>
                  </a:cubicBezTo>
                  <a:cubicBezTo>
                    <a:pt x="1572" y="1612"/>
                    <a:pt x="1577" y="1614"/>
                    <a:pt x="1581" y="1614"/>
                  </a:cubicBezTo>
                  <a:cubicBezTo>
                    <a:pt x="1606" y="1614"/>
                    <a:pt x="1636" y="1569"/>
                    <a:pt x="1616" y="1549"/>
                  </a:cubicBezTo>
                  <a:cubicBezTo>
                    <a:pt x="1104" y="1061"/>
                    <a:pt x="723" y="442"/>
                    <a:pt x="163" y="13"/>
                  </a:cubicBezTo>
                  <a:cubicBezTo>
                    <a:pt x="150" y="4"/>
                    <a:pt x="135" y="0"/>
                    <a:pt x="12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41"/>
            <p:cNvSpPr/>
            <p:nvPr/>
          </p:nvSpPr>
          <p:spPr>
            <a:xfrm>
              <a:off x="4172625" y="3271000"/>
              <a:ext cx="8725" cy="6550"/>
            </a:xfrm>
            <a:custGeom>
              <a:avLst/>
              <a:gdLst/>
              <a:ahLst/>
              <a:cxnLst/>
              <a:rect l="l" t="t" r="r" b="b"/>
              <a:pathLst>
                <a:path w="349" h="262" extrusionOk="0">
                  <a:moveTo>
                    <a:pt x="42" y="1"/>
                  </a:moveTo>
                  <a:cubicBezTo>
                    <a:pt x="15" y="1"/>
                    <a:pt x="0" y="30"/>
                    <a:pt x="21" y="51"/>
                  </a:cubicBezTo>
                  <a:cubicBezTo>
                    <a:pt x="128" y="110"/>
                    <a:pt x="211" y="170"/>
                    <a:pt x="306" y="253"/>
                  </a:cubicBezTo>
                  <a:cubicBezTo>
                    <a:pt x="309" y="259"/>
                    <a:pt x="313" y="261"/>
                    <a:pt x="318" y="261"/>
                  </a:cubicBezTo>
                  <a:cubicBezTo>
                    <a:pt x="332" y="261"/>
                    <a:pt x="348" y="238"/>
                    <a:pt x="330" y="229"/>
                  </a:cubicBezTo>
                  <a:cubicBezTo>
                    <a:pt x="247" y="134"/>
                    <a:pt x="140" y="75"/>
                    <a:pt x="56" y="3"/>
                  </a:cubicBezTo>
                  <a:cubicBezTo>
                    <a:pt x="51" y="2"/>
                    <a:pt x="47" y="1"/>
                    <a:pt x="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41"/>
            <p:cNvSpPr/>
            <p:nvPr/>
          </p:nvSpPr>
          <p:spPr>
            <a:xfrm>
              <a:off x="4207650" y="3293675"/>
              <a:ext cx="6150" cy="3200"/>
            </a:xfrm>
            <a:custGeom>
              <a:avLst/>
              <a:gdLst/>
              <a:ahLst/>
              <a:cxnLst/>
              <a:rect l="l" t="t" r="r" b="b"/>
              <a:pathLst>
                <a:path w="246" h="128" extrusionOk="0">
                  <a:moveTo>
                    <a:pt x="42" y="0"/>
                  </a:moveTo>
                  <a:cubicBezTo>
                    <a:pt x="1" y="0"/>
                    <a:pt x="4" y="108"/>
                    <a:pt x="60" y="108"/>
                  </a:cubicBezTo>
                  <a:cubicBezTo>
                    <a:pt x="108" y="108"/>
                    <a:pt x="156" y="108"/>
                    <a:pt x="179" y="120"/>
                  </a:cubicBezTo>
                  <a:cubicBezTo>
                    <a:pt x="188" y="126"/>
                    <a:pt x="196" y="128"/>
                    <a:pt x="204" y="128"/>
                  </a:cubicBezTo>
                  <a:cubicBezTo>
                    <a:pt x="228" y="128"/>
                    <a:pt x="245" y="103"/>
                    <a:pt x="227" y="84"/>
                  </a:cubicBezTo>
                  <a:cubicBezTo>
                    <a:pt x="179" y="25"/>
                    <a:pt x="120" y="25"/>
                    <a:pt x="48" y="1"/>
                  </a:cubicBezTo>
                  <a:cubicBezTo>
                    <a:pt x="46" y="1"/>
                    <a:pt x="44"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41"/>
            <p:cNvSpPr/>
            <p:nvPr/>
          </p:nvSpPr>
          <p:spPr>
            <a:xfrm>
              <a:off x="4233850" y="3304425"/>
              <a:ext cx="9550" cy="5075"/>
            </a:xfrm>
            <a:custGeom>
              <a:avLst/>
              <a:gdLst/>
              <a:ahLst/>
              <a:cxnLst/>
              <a:rect l="l" t="t" r="r" b="b"/>
              <a:pathLst>
                <a:path w="382" h="203" extrusionOk="0">
                  <a:moveTo>
                    <a:pt x="86" y="0"/>
                  </a:moveTo>
                  <a:cubicBezTo>
                    <a:pt x="32" y="0"/>
                    <a:pt x="0" y="87"/>
                    <a:pt x="60" y="107"/>
                  </a:cubicBezTo>
                  <a:cubicBezTo>
                    <a:pt x="143" y="154"/>
                    <a:pt x="251" y="202"/>
                    <a:pt x="346" y="202"/>
                  </a:cubicBezTo>
                  <a:cubicBezTo>
                    <a:pt x="370" y="202"/>
                    <a:pt x="382" y="154"/>
                    <a:pt x="370" y="143"/>
                  </a:cubicBezTo>
                  <a:cubicBezTo>
                    <a:pt x="310" y="71"/>
                    <a:pt x="203" y="47"/>
                    <a:pt x="120" y="12"/>
                  </a:cubicBezTo>
                  <a:cubicBezTo>
                    <a:pt x="108" y="4"/>
                    <a:pt x="96" y="0"/>
                    <a:pt x="8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41"/>
            <p:cNvSpPr/>
            <p:nvPr/>
          </p:nvSpPr>
          <p:spPr>
            <a:xfrm>
              <a:off x="4258000" y="3318575"/>
              <a:ext cx="8025" cy="5500"/>
            </a:xfrm>
            <a:custGeom>
              <a:avLst/>
              <a:gdLst/>
              <a:ahLst/>
              <a:cxnLst/>
              <a:rect l="l" t="t" r="r" b="b"/>
              <a:pathLst>
                <a:path w="321" h="220" extrusionOk="0">
                  <a:moveTo>
                    <a:pt x="79" y="1"/>
                  </a:moveTo>
                  <a:cubicBezTo>
                    <a:pt x="28" y="1"/>
                    <a:pt x="1" y="84"/>
                    <a:pt x="58" y="112"/>
                  </a:cubicBezTo>
                  <a:cubicBezTo>
                    <a:pt x="106" y="124"/>
                    <a:pt x="130" y="136"/>
                    <a:pt x="178" y="172"/>
                  </a:cubicBezTo>
                  <a:cubicBezTo>
                    <a:pt x="213" y="184"/>
                    <a:pt x="225" y="196"/>
                    <a:pt x="261" y="220"/>
                  </a:cubicBezTo>
                  <a:cubicBezTo>
                    <a:pt x="297" y="220"/>
                    <a:pt x="320" y="196"/>
                    <a:pt x="308" y="172"/>
                  </a:cubicBezTo>
                  <a:cubicBezTo>
                    <a:pt x="285" y="100"/>
                    <a:pt x="189" y="53"/>
                    <a:pt x="118" y="17"/>
                  </a:cubicBezTo>
                  <a:cubicBezTo>
                    <a:pt x="104" y="6"/>
                    <a:pt x="91" y="1"/>
                    <a:pt x="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41"/>
            <p:cNvSpPr/>
            <p:nvPr/>
          </p:nvSpPr>
          <p:spPr>
            <a:xfrm>
              <a:off x="4283650" y="3334500"/>
              <a:ext cx="9325" cy="5550"/>
            </a:xfrm>
            <a:custGeom>
              <a:avLst/>
              <a:gdLst/>
              <a:ahLst/>
              <a:cxnLst/>
              <a:rect l="l" t="t" r="r" b="b"/>
              <a:pathLst>
                <a:path w="373" h="222" extrusionOk="0">
                  <a:moveTo>
                    <a:pt x="100" y="1"/>
                  </a:moveTo>
                  <a:cubicBezTo>
                    <a:pt x="30" y="1"/>
                    <a:pt x="1" y="102"/>
                    <a:pt x="92" y="142"/>
                  </a:cubicBezTo>
                  <a:cubicBezTo>
                    <a:pt x="116" y="154"/>
                    <a:pt x="164" y="154"/>
                    <a:pt x="199" y="178"/>
                  </a:cubicBezTo>
                  <a:cubicBezTo>
                    <a:pt x="235" y="190"/>
                    <a:pt x="271" y="202"/>
                    <a:pt x="318" y="214"/>
                  </a:cubicBezTo>
                  <a:cubicBezTo>
                    <a:pt x="324" y="219"/>
                    <a:pt x="330" y="221"/>
                    <a:pt x="336" y="221"/>
                  </a:cubicBezTo>
                  <a:cubicBezTo>
                    <a:pt x="356" y="221"/>
                    <a:pt x="372" y="196"/>
                    <a:pt x="354" y="178"/>
                  </a:cubicBezTo>
                  <a:cubicBezTo>
                    <a:pt x="330" y="71"/>
                    <a:pt x="223" y="59"/>
                    <a:pt x="140" y="11"/>
                  </a:cubicBezTo>
                  <a:cubicBezTo>
                    <a:pt x="125" y="4"/>
                    <a:pt x="112" y="1"/>
                    <a:pt x="10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41"/>
            <p:cNvSpPr/>
            <p:nvPr/>
          </p:nvSpPr>
          <p:spPr>
            <a:xfrm>
              <a:off x="4308375" y="3348125"/>
              <a:ext cx="9150" cy="2150"/>
            </a:xfrm>
            <a:custGeom>
              <a:avLst/>
              <a:gdLst/>
              <a:ahLst/>
              <a:cxnLst/>
              <a:rect l="l" t="t" r="r" b="b"/>
              <a:pathLst>
                <a:path w="366" h="86" extrusionOk="0">
                  <a:moveTo>
                    <a:pt x="46" y="0"/>
                  </a:moveTo>
                  <a:cubicBezTo>
                    <a:pt x="16" y="0"/>
                    <a:pt x="0" y="51"/>
                    <a:pt x="44" y="61"/>
                  </a:cubicBezTo>
                  <a:cubicBezTo>
                    <a:pt x="139" y="85"/>
                    <a:pt x="234" y="85"/>
                    <a:pt x="341" y="85"/>
                  </a:cubicBezTo>
                  <a:cubicBezTo>
                    <a:pt x="365" y="85"/>
                    <a:pt x="365" y="50"/>
                    <a:pt x="341" y="50"/>
                  </a:cubicBezTo>
                  <a:cubicBezTo>
                    <a:pt x="246" y="50"/>
                    <a:pt x="139" y="26"/>
                    <a:pt x="56" y="2"/>
                  </a:cubicBezTo>
                  <a:cubicBezTo>
                    <a:pt x="52" y="1"/>
                    <a:pt x="49" y="0"/>
                    <a:pt x="4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41"/>
            <p:cNvSpPr/>
            <p:nvPr/>
          </p:nvSpPr>
          <p:spPr>
            <a:xfrm>
              <a:off x="4333075" y="3345150"/>
              <a:ext cx="85050" cy="21775"/>
            </a:xfrm>
            <a:custGeom>
              <a:avLst/>
              <a:gdLst/>
              <a:ahLst/>
              <a:cxnLst/>
              <a:rect l="l" t="t" r="r" b="b"/>
              <a:pathLst>
                <a:path w="3402" h="871" extrusionOk="0">
                  <a:moveTo>
                    <a:pt x="67" y="0"/>
                  </a:moveTo>
                  <a:cubicBezTo>
                    <a:pt x="26" y="0"/>
                    <a:pt x="1" y="52"/>
                    <a:pt x="44" y="73"/>
                  </a:cubicBezTo>
                  <a:cubicBezTo>
                    <a:pt x="544" y="442"/>
                    <a:pt x="1080" y="621"/>
                    <a:pt x="1687" y="728"/>
                  </a:cubicBezTo>
                  <a:cubicBezTo>
                    <a:pt x="2044" y="792"/>
                    <a:pt x="2428" y="871"/>
                    <a:pt x="2799" y="871"/>
                  </a:cubicBezTo>
                  <a:cubicBezTo>
                    <a:pt x="2985" y="871"/>
                    <a:pt x="3167" y="851"/>
                    <a:pt x="3342" y="800"/>
                  </a:cubicBezTo>
                  <a:cubicBezTo>
                    <a:pt x="3401" y="788"/>
                    <a:pt x="3378" y="704"/>
                    <a:pt x="3318" y="704"/>
                  </a:cubicBezTo>
                  <a:cubicBezTo>
                    <a:pt x="3265" y="707"/>
                    <a:pt x="3213" y="708"/>
                    <a:pt x="3159" y="708"/>
                  </a:cubicBezTo>
                  <a:cubicBezTo>
                    <a:pt x="2134" y="708"/>
                    <a:pt x="1053" y="285"/>
                    <a:pt x="80" y="2"/>
                  </a:cubicBezTo>
                  <a:cubicBezTo>
                    <a:pt x="75" y="1"/>
                    <a:pt x="71" y="0"/>
                    <a:pt x="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41"/>
            <p:cNvSpPr/>
            <p:nvPr/>
          </p:nvSpPr>
          <p:spPr>
            <a:xfrm>
              <a:off x="4452625" y="3342425"/>
              <a:ext cx="50825" cy="25800"/>
            </a:xfrm>
            <a:custGeom>
              <a:avLst/>
              <a:gdLst/>
              <a:ahLst/>
              <a:cxnLst/>
              <a:rect l="l" t="t" r="r" b="b"/>
              <a:pathLst>
                <a:path w="2033" h="1032" extrusionOk="0">
                  <a:moveTo>
                    <a:pt x="1968" y="1"/>
                  </a:moveTo>
                  <a:cubicBezTo>
                    <a:pt x="1962" y="1"/>
                    <a:pt x="1957" y="2"/>
                    <a:pt x="1953" y="4"/>
                  </a:cubicBezTo>
                  <a:cubicBezTo>
                    <a:pt x="1656" y="135"/>
                    <a:pt x="1429" y="397"/>
                    <a:pt x="1156" y="551"/>
                  </a:cubicBezTo>
                  <a:cubicBezTo>
                    <a:pt x="856" y="762"/>
                    <a:pt x="525" y="911"/>
                    <a:pt x="154" y="911"/>
                  </a:cubicBezTo>
                  <a:cubicBezTo>
                    <a:pt x="127" y="911"/>
                    <a:pt x="100" y="910"/>
                    <a:pt x="72" y="909"/>
                  </a:cubicBezTo>
                  <a:cubicBezTo>
                    <a:pt x="69" y="908"/>
                    <a:pt x="66" y="908"/>
                    <a:pt x="63" y="908"/>
                  </a:cubicBezTo>
                  <a:cubicBezTo>
                    <a:pt x="1" y="908"/>
                    <a:pt x="4" y="1028"/>
                    <a:pt x="72" y="1028"/>
                  </a:cubicBezTo>
                  <a:cubicBezTo>
                    <a:pt x="106" y="1030"/>
                    <a:pt x="141" y="1031"/>
                    <a:pt x="176" y="1031"/>
                  </a:cubicBezTo>
                  <a:cubicBezTo>
                    <a:pt x="848" y="1031"/>
                    <a:pt x="1651" y="606"/>
                    <a:pt x="2013" y="63"/>
                  </a:cubicBezTo>
                  <a:cubicBezTo>
                    <a:pt x="2032" y="24"/>
                    <a:pt x="1995" y="1"/>
                    <a:pt x="196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41"/>
            <p:cNvSpPr/>
            <p:nvPr/>
          </p:nvSpPr>
          <p:spPr>
            <a:xfrm>
              <a:off x="4535725" y="3301100"/>
              <a:ext cx="48725" cy="28850"/>
            </a:xfrm>
            <a:custGeom>
              <a:avLst/>
              <a:gdLst/>
              <a:ahLst/>
              <a:cxnLst/>
              <a:rect l="l" t="t" r="r" b="b"/>
              <a:pathLst>
                <a:path w="1949" h="1154" extrusionOk="0">
                  <a:moveTo>
                    <a:pt x="1869" y="0"/>
                  </a:moveTo>
                  <a:cubicBezTo>
                    <a:pt x="1865" y="0"/>
                    <a:pt x="1860" y="1"/>
                    <a:pt x="1856" y="2"/>
                  </a:cubicBezTo>
                  <a:cubicBezTo>
                    <a:pt x="1213" y="168"/>
                    <a:pt x="689" y="526"/>
                    <a:pt x="141" y="859"/>
                  </a:cubicBezTo>
                  <a:cubicBezTo>
                    <a:pt x="0" y="960"/>
                    <a:pt x="89" y="1154"/>
                    <a:pt x="228" y="1154"/>
                  </a:cubicBezTo>
                  <a:cubicBezTo>
                    <a:pt x="253" y="1154"/>
                    <a:pt x="280" y="1148"/>
                    <a:pt x="308" y="1133"/>
                  </a:cubicBezTo>
                  <a:cubicBezTo>
                    <a:pt x="891" y="859"/>
                    <a:pt x="1463" y="597"/>
                    <a:pt x="1915" y="109"/>
                  </a:cubicBezTo>
                  <a:cubicBezTo>
                    <a:pt x="1948" y="65"/>
                    <a:pt x="1920" y="0"/>
                    <a:pt x="18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41"/>
            <p:cNvSpPr/>
            <p:nvPr/>
          </p:nvSpPr>
          <p:spPr>
            <a:xfrm>
              <a:off x="4589925" y="3294575"/>
              <a:ext cx="3225" cy="2725"/>
            </a:xfrm>
            <a:custGeom>
              <a:avLst/>
              <a:gdLst/>
              <a:ahLst/>
              <a:cxnLst/>
              <a:rect l="l" t="t" r="r" b="b"/>
              <a:pathLst>
                <a:path w="129" h="109" extrusionOk="0">
                  <a:moveTo>
                    <a:pt x="60" y="0"/>
                  </a:moveTo>
                  <a:cubicBezTo>
                    <a:pt x="0" y="0"/>
                    <a:pt x="0" y="109"/>
                    <a:pt x="60" y="109"/>
                  </a:cubicBezTo>
                  <a:cubicBezTo>
                    <a:pt x="63" y="109"/>
                    <a:pt x="66" y="108"/>
                    <a:pt x="69" y="108"/>
                  </a:cubicBezTo>
                  <a:cubicBezTo>
                    <a:pt x="81" y="108"/>
                    <a:pt x="105" y="108"/>
                    <a:pt x="105" y="84"/>
                  </a:cubicBezTo>
                  <a:cubicBezTo>
                    <a:pt x="128" y="72"/>
                    <a:pt x="128" y="25"/>
                    <a:pt x="105" y="13"/>
                  </a:cubicBezTo>
                  <a:cubicBezTo>
                    <a:pt x="93" y="13"/>
                    <a:pt x="69" y="13"/>
                    <a:pt x="69" y="1"/>
                  </a:cubicBezTo>
                  <a:cubicBezTo>
                    <a:pt x="66" y="0"/>
                    <a:pt x="63" y="0"/>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41"/>
            <p:cNvSpPr/>
            <p:nvPr/>
          </p:nvSpPr>
          <p:spPr>
            <a:xfrm>
              <a:off x="4591050" y="3295775"/>
              <a:ext cx="600" cy="325"/>
            </a:xfrm>
            <a:custGeom>
              <a:avLst/>
              <a:gdLst/>
              <a:ahLst/>
              <a:cxnLst/>
              <a:rect l="l" t="t" r="r" b="b"/>
              <a:pathLst>
                <a:path w="24" h="13" extrusionOk="0">
                  <a:moveTo>
                    <a:pt x="12" y="0"/>
                  </a:moveTo>
                  <a:cubicBezTo>
                    <a:pt x="0" y="0"/>
                    <a:pt x="0" y="12"/>
                    <a:pt x="12" y="12"/>
                  </a:cubicBezTo>
                  <a:cubicBezTo>
                    <a:pt x="24" y="12"/>
                    <a:pt x="24"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41"/>
            <p:cNvSpPr/>
            <p:nvPr/>
          </p:nvSpPr>
          <p:spPr>
            <a:xfrm>
              <a:off x="4614575" y="3279875"/>
              <a:ext cx="300" cy="150"/>
            </a:xfrm>
            <a:custGeom>
              <a:avLst/>
              <a:gdLst/>
              <a:ahLst/>
              <a:cxnLst/>
              <a:rect l="l" t="t" r="r" b="b"/>
              <a:pathLst>
                <a:path w="12" h="6" extrusionOk="0">
                  <a:moveTo>
                    <a:pt x="4" y="0"/>
                  </a:moveTo>
                  <a:cubicBezTo>
                    <a:pt x="1" y="0"/>
                    <a:pt x="4" y="5"/>
                    <a:pt x="12" y="5"/>
                  </a:cubicBezTo>
                  <a:cubicBezTo>
                    <a:pt x="8" y="1"/>
                    <a:pt x="5" y="0"/>
                    <a:pt x="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41"/>
            <p:cNvSpPr/>
            <p:nvPr/>
          </p:nvSpPr>
          <p:spPr>
            <a:xfrm>
              <a:off x="4629825" y="3179625"/>
              <a:ext cx="102550" cy="82000"/>
            </a:xfrm>
            <a:custGeom>
              <a:avLst/>
              <a:gdLst/>
              <a:ahLst/>
              <a:cxnLst/>
              <a:rect l="l" t="t" r="r" b="b"/>
              <a:pathLst>
                <a:path w="4102" h="3280" extrusionOk="0">
                  <a:moveTo>
                    <a:pt x="4057" y="0"/>
                  </a:moveTo>
                  <a:cubicBezTo>
                    <a:pt x="4048" y="0"/>
                    <a:pt x="4040" y="5"/>
                    <a:pt x="4033" y="15"/>
                  </a:cubicBezTo>
                  <a:cubicBezTo>
                    <a:pt x="3390" y="515"/>
                    <a:pt x="2747" y="1015"/>
                    <a:pt x="2092" y="1503"/>
                  </a:cubicBezTo>
                  <a:cubicBezTo>
                    <a:pt x="1378" y="2051"/>
                    <a:pt x="783" y="2741"/>
                    <a:pt x="21" y="3241"/>
                  </a:cubicBezTo>
                  <a:cubicBezTo>
                    <a:pt x="0" y="3252"/>
                    <a:pt x="15" y="3280"/>
                    <a:pt x="42" y="3280"/>
                  </a:cubicBezTo>
                  <a:cubicBezTo>
                    <a:pt x="47" y="3280"/>
                    <a:pt x="51" y="3279"/>
                    <a:pt x="56" y="3277"/>
                  </a:cubicBezTo>
                  <a:cubicBezTo>
                    <a:pt x="949" y="2765"/>
                    <a:pt x="1652" y="2087"/>
                    <a:pt x="2461" y="1503"/>
                  </a:cubicBezTo>
                  <a:cubicBezTo>
                    <a:pt x="3033" y="1098"/>
                    <a:pt x="3795" y="717"/>
                    <a:pt x="4093" y="63"/>
                  </a:cubicBezTo>
                  <a:cubicBezTo>
                    <a:pt x="4101" y="28"/>
                    <a:pt x="4079" y="0"/>
                    <a:pt x="40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41"/>
            <p:cNvSpPr/>
            <p:nvPr/>
          </p:nvSpPr>
          <p:spPr>
            <a:xfrm>
              <a:off x="4749825" y="3137300"/>
              <a:ext cx="33750" cy="21625"/>
            </a:xfrm>
            <a:custGeom>
              <a:avLst/>
              <a:gdLst/>
              <a:ahLst/>
              <a:cxnLst/>
              <a:rect l="l" t="t" r="r" b="b"/>
              <a:pathLst>
                <a:path w="1350" h="865" extrusionOk="0">
                  <a:moveTo>
                    <a:pt x="1338" y="1"/>
                  </a:moveTo>
                  <a:cubicBezTo>
                    <a:pt x="1335" y="1"/>
                    <a:pt x="1332" y="2"/>
                    <a:pt x="1329" y="5"/>
                  </a:cubicBezTo>
                  <a:cubicBezTo>
                    <a:pt x="1138" y="184"/>
                    <a:pt x="876" y="303"/>
                    <a:pt x="674" y="458"/>
                  </a:cubicBezTo>
                  <a:cubicBezTo>
                    <a:pt x="459" y="589"/>
                    <a:pt x="257" y="708"/>
                    <a:pt x="43" y="827"/>
                  </a:cubicBezTo>
                  <a:cubicBezTo>
                    <a:pt x="0" y="827"/>
                    <a:pt x="14" y="864"/>
                    <a:pt x="35" y="864"/>
                  </a:cubicBezTo>
                  <a:cubicBezTo>
                    <a:pt x="37" y="864"/>
                    <a:pt x="40" y="864"/>
                    <a:pt x="43" y="863"/>
                  </a:cubicBezTo>
                  <a:cubicBezTo>
                    <a:pt x="305" y="755"/>
                    <a:pt x="555" y="636"/>
                    <a:pt x="793" y="517"/>
                  </a:cubicBezTo>
                  <a:cubicBezTo>
                    <a:pt x="1019" y="398"/>
                    <a:pt x="1174" y="220"/>
                    <a:pt x="1340" y="29"/>
                  </a:cubicBezTo>
                  <a:cubicBezTo>
                    <a:pt x="1349" y="12"/>
                    <a:pt x="1345" y="1"/>
                    <a:pt x="13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41"/>
            <p:cNvSpPr/>
            <p:nvPr/>
          </p:nvSpPr>
          <p:spPr>
            <a:xfrm>
              <a:off x="4788150" y="3131775"/>
              <a:ext cx="5925" cy="4175"/>
            </a:xfrm>
            <a:custGeom>
              <a:avLst/>
              <a:gdLst/>
              <a:ahLst/>
              <a:cxnLst/>
              <a:rect l="l" t="t" r="r" b="b"/>
              <a:pathLst>
                <a:path w="237" h="167" extrusionOk="0">
                  <a:moveTo>
                    <a:pt x="6" y="161"/>
                  </a:moveTo>
                  <a:cubicBezTo>
                    <a:pt x="1" y="161"/>
                    <a:pt x="6" y="167"/>
                    <a:pt x="22" y="167"/>
                  </a:cubicBezTo>
                  <a:cubicBezTo>
                    <a:pt x="14" y="163"/>
                    <a:pt x="9" y="161"/>
                    <a:pt x="6" y="161"/>
                  </a:cubicBezTo>
                  <a:close/>
                  <a:moveTo>
                    <a:pt x="212" y="0"/>
                  </a:moveTo>
                  <a:cubicBezTo>
                    <a:pt x="153" y="48"/>
                    <a:pt x="81" y="107"/>
                    <a:pt x="22" y="167"/>
                  </a:cubicBezTo>
                  <a:cubicBezTo>
                    <a:pt x="93" y="131"/>
                    <a:pt x="153" y="60"/>
                    <a:pt x="224" y="24"/>
                  </a:cubicBezTo>
                  <a:cubicBezTo>
                    <a:pt x="236" y="24"/>
                    <a:pt x="224" y="0"/>
                    <a:pt x="2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41"/>
            <p:cNvSpPr/>
            <p:nvPr/>
          </p:nvSpPr>
          <p:spPr>
            <a:xfrm>
              <a:off x="4803950" y="3124375"/>
              <a:ext cx="2825" cy="1825"/>
            </a:xfrm>
            <a:custGeom>
              <a:avLst/>
              <a:gdLst/>
              <a:ahLst/>
              <a:cxnLst/>
              <a:rect l="l" t="t" r="r" b="b"/>
              <a:pathLst>
                <a:path w="113" h="73" extrusionOk="0">
                  <a:moveTo>
                    <a:pt x="99" y="0"/>
                  </a:moveTo>
                  <a:cubicBezTo>
                    <a:pt x="94" y="0"/>
                    <a:pt x="88" y="3"/>
                    <a:pt x="80" y="10"/>
                  </a:cubicBezTo>
                  <a:cubicBezTo>
                    <a:pt x="68" y="22"/>
                    <a:pt x="45" y="34"/>
                    <a:pt x="21" y="34"/>
                  </a:cubicBezTo>
                  <a:cubicBezTo>
                    <a:pt x="0" y="44"/>
                    <a:pt x="6" y="72"/>
                    <a:pt x="16" y="72"/>
                  </a:cubicBezTo>
                  <a:cubicBezTo>
                    <a:pt x="17" y="72"/>
                    <a:pt x="19" y="72"/>
                    <a:pt x="21" y="70"/>
                  </a:cubicBezTo>
                  <a:cubicBezTo>
                    <a:pt x="57" y="70"/>
                    <a:pt x="80" y="46"/>
                    <a:pt x="104" y="22"/>
                  </a:cubicBezTo>
                  <a:cubicBezTo>
                    <a:pt x="112" y="14"/>
                    <a:pt x="109" y="0"/>
                    <a:pt x="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41"/>
            <p:cNvSpPr/>
            <p:nvPr/>
          </p:nvSpPr>
          <p:spPr>
            <a:xfrm>
              <a:off x="4811300" y="3116775"/>
              <a:ext cx="1725" cy="1325"/>
            </a:xfrm>
            <a:custGeom>
              <a:avLst/>
              <a:gdLst/>
              <a:ahLst/>
              <a:cxnLst/>
              <a:rect l="l" t="t" r="r" b="b"/>
              <a:pathLst>
                <a:path w="69" h="53" extrusionOk="0">
                  <a:moveTo>
                    <a:pt x="57" y="0"/>
                  </a:moveTo>
                  <a:cubicBezTo>
                    <a:pt x="55" y="0"/>
                    <a:pt x="51" y="2"/>
                    <a:pt x="48" y="5"/>
                  </a:cubicBezTo>
                  <a:lnTo>
                    <a:pt x="13" y="40"/>
                  </a:lnTo>
                  <a:cubicBezTo>
                    <a:pt x="1" y="40"/>
                    <a:pt x="13" y="52"/>
                    <a:pt x="24" y="52"/>
                  </a:cubicBezTo>
                  <a:lnTo>
                    <a:pt x="60" y="29"/>
                  </a:lnTo>
                  <a:cubicBezTo>
                    <a:pt x="69" y="11"/>
                    <a:pt x="65" y="0"/>
                    <a:pt x="5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41"/>
            <p:cNvSpPr/>
            <p:nvPr/>
          </p:nvSpPr>
          <p:spPr>
            <a:xfrm>
              <a:off x="4813175" y="3080450"/>
              <a:ext cx="8275" cy="19725"/>
            </a:xfrm>
            <a:custGeom>
              <a:avLst/>
              <a:gdLst/>
              <a:ahLst/>
              <a:cxnLst/>
              <a:rect l="l" t="t" r="r" b="b"/>
              <a:pathLst>
                <a:path w="331" h="789" extrusionOk="0">
                  <a:moveTo>
                    <a:pt x="42" y="1"/>
                  </a:moveTo>
                  <a:cubicBezTo>
                    <a:pt x="25" y="1"/>
                    <a:pt x="0" y="14"/>
                    <a:pt x="9" y="41"/>
                  </a:cubicBezTo>
                  <a:cubicBezTo>
                    <a:pt x="69" y="303"/>
                    <a:pt x="247" y="517"/>
                    <a:pt x="283" y="779"/>
                  </a:cubicBezTo>
                  <a:cubicBezTo>
                    <a:pt x="283" y="785"/>
                    <a:pt x="289" y="788"/>
                    <a:pt x="295" y="788"/>
                  </a:cubicBezTo>
                  <a:cubicBezTo>
                    <a:pt x="301" y="788"/>
                    <a:pt x="307" y="785"/>
                    <a:pt x="307" y="779"/>
                  </a:cubicBezTo>
                  <a:cubicBezTo>
                    <a:pt x="330" y="517"/>
                    <a:pt x="247" y="196"/>
                    <a:pt x="57" y="5"/>
                  </a:cubicBezTo>
                  <a:cubicBezTo>
                    <a:pt x="54" y="2"/>
                    <a:pt x="48" y="1"/>
                    <a:pt x="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41"/>
            <p:cNvSpPr/>
            <p:nvPr/>
          </p:nvSpPr>
          <p:spPr>
            <a:xfrm>
              <a:off x="4728500" y="3153550"/>
              <a:ext cx="62125" cy="50500"/>
            </a:xfrm>
            <a:custGeom>
              <a:avLst/>
              <a:gdLst/>
              <a:ahLst/>
              <a:cxnLst/>
              <a:rect l="l" t="t" r="r" b="b"/>
              <a:pathLst>
                <a:path w="2485" h="2020" extrusionOk="0">
                  <a:moveTo>
                    <a:pt x="2428" y="1"/>
                  </a:moveTo>
                  <a:cubicBezTo>
                    <a:pt x="2419" y="1"/>
                    <a:pt x="2411" y="4"/>
                    <a:pt x="2408" y="10"/>
                  </a:cubicBezTo>
                  <a:cubicBezTo>
                    <a:pt x="1836" y="903"/>
                    <a:pt x="765" y="1284"/>
                    <a:pt x="27" y="1975"/>
                  </a:cubicBezTo>
                  <a:cubicBezTo>
                    <a:pt x="1" y="2000"/>
                    <a:pt x="18" y="2020"/>
                    <a:pt x="35" y="2020"/>
                  </a:cubicBezTo>
                  <a:cubicBezTo>
                    <a:pt x="41" y="2020"/>
                    <a:pt x="47" y="2017"/>
                    <a:pt x="50" y="2010"/>
                  </a:cubicBezTo>
                  <a:cubicBezTo>
                    <a:pt x="836" y="1367"/>
                    <a:pt x="1896" y="927"/>
                    <a:pt x="2467" y="46"/>
                  </a:cubicBezTo>
                  <a:cubicBezTo>
                    <a:pt x="2484" y="20"/>
                    <a:pt x="2452" y="1"/>
                    <a:pt x="24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41"/>
            <p:cNvSpPr/>
            <p:nvPr/>
          </p:nvSpPr>
          <p:spPr>
            <a:xfrm>
              <a:off x="4652100" y="3250225"/>
              <a:ext cx="14850" cy="11400"/>
            </a:xfrm>
            <a:custGeom>
              <a:avLst/>
              <a:gdLst/>
              <a:ahLst/>
              <a:cxnLst/>
              <a:rect l="l" t="t" r="r" b="b"/>
              <a:pathLst>
                <a:path w="594" h="456" extrusionOk="0">
                  <a:moveTo>
                    <a:pt x="507" y="1"/>
                  </a:moveTo>
                  <a:cubicBezTo>
                    <a:pt x="496" y="1"/>
                    <a:pt x="485" y="4"/>
                    <a:pt x="475" y="13"/>
                  </a:cubicBezTo>
                  <a:cubicBezTo>
                    <a:pt x="308" y="132"/>
                    <a:pt x="142" y="239"/>
                    <a:pt x="11" y="406"/>
                  </a:cubicBezTo>
                  <a:cubicBezTo>
                    <a:pt x="0" y="426"/>
                    <a:pt x="17" y="456"/>
                    <a:pt x="44" y="456"/>
                  </a:cubicBezTo>
                  <a:cubicBezTo>
                    <a:pt x="49" y="456"/>
                    <a:pt x="53" y="455"/>
                    <a:pt x="58" y="453"/>
                  </a:cubicBezTo>
                  <a:cubicBezTo>
                    <a:pt x="225" y="334"/>
                    <a:pt x="380" y="227"/>
                    <a:pt x="535" y="120"/>
                  </a:cubicBezTo>
                  <a:cubicBezTo>
                    <a:pt x="594" y="81"/>
                    <a:pt x="555" y="1"/>
                    <a:pt x="5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41"/>
            <p:cNvSpPr/>
            <p:nvPr/>
          </p:nvSpPr>
          <p:spPr>
            <a:xfrm>
              <a:off x="4521525" y="3337700"/>
              <a:ext cx="35825" cy="19450"/>
            </a:xfrm>
            <a:custGeom>
              <a:avLst/>
              <a:gdLst/>
              <a:ahLst/>
              <a:cxnLst/>
              <a:rect l="l" t="t" r="r" b="b"/>
              <a:pathLst>
                <a:path w="1433" h="778" extrusionOk="0">
                  <a:moveTo>
                    <a:pt x="1375" y="1"/>
                  </a:moveTo>
                  <a:cubicBezTo>
                    <a:pt x="1371" y="1"/>
                    <a:pt x="1368" y="1"/>
                    <a:pt x="1364" y="2"/>
                  </a:cubicBezTo>
                  <a:cubicBezTo>
                    <a:pt x="900" y="145"/>
                    <a:pt x="483" y="467"/>
                    <a:pt x="66" y="681"/>
                  </a:cubicBezTo>
                  <a:cubicBezTo>
                    <a:pt x="0" y="714"/>
                    <a:pt x="36" y="777"/>
                    <a:pt x="89" y="777"/>
                  </a:cubicBezTo>
                  <a:cubicBezTo>
                    <a:pt x="93" y="777"/>
                    <a:pt x="98" y="777"/>
                    <a:pt x="102" y="776"/>
                  </a:cubicBezTo>
                  <a:cubicBezTo>
                    <a:pt x="531" y="562"/>
                    <a:pt x="1007" y="371"/>
                    <a:pt x="1400" y="86"/>
                  </a:cubicBezTo>
                  <a:cubicBezTo>
                    <a:pt x="1433" y="64"/>
                    <a:pt x="1415" y="1"/>
                    <a:pt x="137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41"/>
            <p:cNvSpPr/>
            <p:nvPr/>
          </p:nvSpPr>
          <p:spPr>
            <a:xfrm>
              <a:off x="4591750" y="3318325"/>
              <a:ext cx="5825" cy="3400"/>
            </a:xfrm>
            <a:custGeom>
              <a:avLst/>
              <a:gdLst/>
              <a:ahLst/>
              <a:cxnLst/>
              <a:rect l="l" t="t" r="r" b="b"/>
              <a:pathLst>
                <a:path w="233" h="136" extrusionOk="0">
                  <a:moveTo>
                    <a:pt x="200" y="1"/>
                  </a:moveTo>
                  <a:cubicBezTo>
                    <a:pt x="196" y="1"/>
                    <a:pt x="191" y="2"/>
                    <a:pt x="186" y="3"/>
                  </a:cubicBezTo>
                  <a:cubicBezTo>
                    <a:pt x="163" y="27"/>
                    <a:pt x="103" y="63"/>
                    <a:pt x="55" y="63"/>
                  </a:cubicBezTo>
                  <a:cubicBezTo>
                    <a:pt x="0" y="74"/>
                    <a:pt x="16" y="136"/>
                    <a:pt x="57" y="136"/>
                  </a:cubicBezTo>
                  <a:cubicBezTo>
                    <a:pt x="60" y="136"/>
                    <a:pt x="64" y="135"/>
                    <a:pt x="67" y="134"/>
                  </a:cubicBezTo>
                  <a:cubicBezTo>
                    <a:pt x="139" y="122"/>
                    <a:pt x="174" y="87"/>
                    <a:pt x="222" y="51"/>
                  </a:cubicBezTo>
                  <a:cubicBezTo>
                    <a:pt x="232" y="30"/>
                    <a:pt x="225" y="1"/>
                    <a:pt x="20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41"/>
            <p:cNvSpPr/>
            <p:nvPr/>
          </p:nvSpPr>
          <p:spPr>
            <a:xfrm>
              <a:off x="4621150" y="3307050"/>
              <a:ext cx="7700" cy="2800"/>
            </a:xfrm>
            <a:custGeom>
              <a:avLst/>
              <a:gdLst/>
              <a:ahLst/>
              <a:cxnLst/>
              <a:rect l="l" t="t" r="r" b="b"/>
              <a:pathLst>
                <a:path w="308" h="112" extrusionOk="0">
                  <a:moveTo>
                    <a:pt x="290" y="0"/>
                  </a:moveTo>
                  <a:cubicBezTo>
                    <a:pt x="288" y="0"/>
                    <a:pt x="286" y="1"/>
                    <a:pt x="284" y="2"/>
                  </a:cubicBezTo>
                  <a:cubicBezTo>
                    <a:pt x="189" y="2"/>
                    <a:pt x="106" y="49"/>
                    <a:pt x="10" y="85"/>
                  </a:cubicBezTo>
                  <a:cubicBezTo>
                    <a:pt x="0" y="85"/>
                    <a:pt x="8" y="111"/>
                    <a:pt x="32" y="111"/>
                  </a:cubicBezTo>
                  <a:cubicBezTo>
                    <a:pt x="36" y="111"/>
                    <a:pt x="41" y="111"/>
                    <a:pt x="46" y="109"/>
                  </a:cubicBezTo>
                  <a:cubicBezTo>
                    <a:pt x="118" y="85"/>
                    <a:pt x="201" y="49"/>
                    <a:pt x="284" y="49"/>
                  </a:cubicBezTo>
                  <a:cubicBezTo>
                    <a:pt x="306" y="49"/>
                    <a:pt x="308" y="0"/>
                    <a:pt x="29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41"/>
            <p:cNvSpPr/>
            <p:nvPr/>
          </p:nvSpPr>
          <p:spPr>
            <a:xfrm>
              <a:off x="4663825" y="3274775"/>
              <a:ext cx="16050" cy="10825"/>
            </a:xfrm>
            <a:custGeom>
              <a:avLst/>
              <a:gdLst/>
              <a:ahLst/>
              <a:cxnLst/>
              <a:rect l="l" t="t" r="r" b="b"/>
              <a:pathLst>
                <a:path w="642" h="433" extrusionOk="0">
                  <a:moveTo>
                    <a:pt x="604" y="0"/>
                  </a:moveTo>
                  <a:cubicBezTo>
                    <a:pt x="599" y="0"/>
                    <a:pt x="594" y="2"/>
                    <a:pt x="589" y="7"/>
                  </a:cubicBezTo>
                  <a:cubicBezTo>
                    <a:pt x="387" y="90"/>
                    <a:pt x="208" y="209"/>
                    <a:pt x="30" y="328"/>
                  </a:cubicBezTo>
                  <a:cubicBezTo>
                    <a:pt x="0" y="368"/>
                    <a:pt x="36" y="432"/>
                    <a:pt x="84" y="432"/>
                  </a:cubicBezTo>
                  <a:cubicBezTo>
                    <a:pt x="93" y="432"/>
                    <a:pt x="103" y="430"/>
                    <a:pt x="113" y="424"/>
                  </a:cubicBezTo>
                  <a:cubicBezTo>
                    <a:pt x="268" y="281"/>
                    <a:pt x="447" y="162"/>
                    <a:pt x="613" y="43"/>
                  </a:cubicBezTo>
                  <a:cubicBezTo>
                    <a:pt x="642" y="33"/>
                    <a:pt x="624" y="0"/>
                    <a:pt x="6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41"/>
            <p:cNvSpPr/>
            <p:nvPr/>
          </p:nvSpPr>
          <p:spPr>
            <a:xfrm>
              <a:off x="4698600" y="3250825"/>
              <a:ext cx="9125" cy="8500"/>
            </a:xfrm>
            <a:custGeom>
              <a:avLst/>
              <a:gdLst/>
              <a:ahLst/>
              <a:cxnLst/>
              <a:rect l="l" t="t" r="r" b="b"/>
              <a:pathLst>
                <a:path w="365" h="340" extrusionOk="0">
                  <a:moveTo>
                    <a:pt x="365" y="1"/>
                  </a:moveTo>
                  <a:lnTo>
                    <a:pt x="365" y="1"/>
                  </a:lnTo>
                  <a:cubicBezTo>
                    <a:pt x="246" y="132"/>
                    <a:pt x="115" y="215"/>
                    <a:pt x="8" y="334"/>
                  </a:cubicBezTo>
                  <a:cubicBezTo>
                    <a:pt x="127" y="215"/>
                    <a:pt x="246" y="132"/>
                    <a:pt x="365" y="1"/>
                  </a:cubicBezTo>
                  <a:close/>
                  <a:moveTo>
                    <a:pt x="8" y="334"/>
                  </a:moveTo>
                  <a:cubicBezTo>
                    <a:pt x="0" y="334"/>
                    <a:pt x="3" y="339"/>
                    <a:pt x="5" y="339"/>
                  </a:cubicBezTo>
                  <a:cubicBezTo>
                    <a:pt x="7" y="339"/>
                    <a:pt x="8" y="338"/>
                    <a:pt x="8" y="334"/>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41"/>
            <p:cNvSpPr/>
            <p:nvPr/>
          </p:nvSpPr>
          <p:spPr>
            <a:xfrm>
              <a:off x="4730725" y="3230325"/>
              <a:ext cx="1625" cy="1600"/>
            </a:xfrm>
            <a:custGeom>
              <a:avLst/>
              <a:gdLst/>
              <a:ahLst/>
              <a:cxnLst/>
              <a:rect l="l" t="t" r="r" b="b"/>
              <a:pathLst>
                <a:path w="65" h="64" extrusionOk="0">
                  <a:moveTo>
                    <a:pt x="51" y="1"/>
                  </a:moveTo>
                  <a:cubicBezTo>
                    <a:pt x="46" y="1"/>
                    <a:pt x="40" y="4"/>
                    <a:pt x="33" y="11"/>
                  </a:cubicBezTo>
                  <a:lnTo>
                    <a:pt x="9" y="35"/>
                  </a:lnTo>
                  <a:cubicBezTo>
                    <a:pt x="0" y="52"/>
                    <a:pt x="4" y="63"/>
                    <a:pt x="12" y="63"/>
                  </a:cubicBezTo>
                  <a:cubicBezTo>
                    <a:pt x="14" y="63"/>
                    <a:pt x="18" y="62"/>
                    <a:pt x="21" y="59"/>
                  </a:cubicBezTo>
                  <a:lnTo>
                    <a:pt x="57" y="23"/>
                  </a:lnTo>
                  <a:cubicBezTo>
                    <a:pt x="65" y="15"/>
                    <a:pt x="62" y="1"/>
                    <a:pt x="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41"/>
            <p:cNvSpPr/>
            <p:nvPr/>
          </p:nvSpPr>
          <p:spPr>
            <a:xfrm>
              <a:off x="4731500" y="3196900"/>
              <a:ext cx="25850" cy="16675"/>
            </a:xfrm>
            <a:custGeom>
              <a:avLst/>
              <a:gdLst/>
              <a:ahLst/>
              <a:cxnLst/>
              <a:rect l="l" t="t" r="r" b="b"/>
              <a:pathLst>
                <a:path w="1034" h="667" extrusionOk="0">
                  <a:moveTo>
                    <a:pt x="998" y="1"/>
                  </a:moveTo>
                  <a:cubicBezTo>
                    <a:pt x="995" y="1"/>
                    <a:pt x="993" y="1"/>
                    <a:pt x="990" y="3"/>
                  </a:cubicBezTo>
                  <a:cubicBezTo>
                    <a:pt x="835" y="50"/>
                    <a:pt x="704" y="122"/>
                    <a:pt x="573" y="217"/>
                  </a:cubicBezTo>
                  <a:cubicBezTo>
                    <a:pt x="407" y="336"/>
                    <a:pt x="240" y="526"/>
                    <a:pt x="49" y="598"/>
                  </a:cubicBezTo>
                  <a:cubicBezTo>
                    <a:pt x="0" y="608"/>
                    <a:pt x="16" y="666"/>
                    <a:pt x="57" y="666"/>
                  </a:cubicBezTo>
                  <a:cubicBezTo>
                    <a:pt x="65" y="666"/>
                    <a:pt x="75" y="664"/>
                    <a:pt x="85" y="657"/>
                  </a:cubicBezTo>
                  <a:cubicBezTo>
                    <a:pt x="240" y="586"/>
                    <a:pt x="395" y="515"/>
                    <a:pt x="526" y="407"/>
                  </a:cubicBezTo>
                  <a:cubicBezTo>
                    <a:pt x="680" y="288"/>
                    <a:pt x="823" y="145"/>
                    <a:pt x="1002" y="50"/>
                  </a:cubicBezTo>
                  <a:cubicBezTo>
                    <a:pt x="1034" y="40"/>
                    <a:pt x="1018" y="1"/>
                    <a:pt x="99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41"/>
            <p:cNvSpPr/>
            <p:nvPr/>
          </p:nvSpPr>
          <p:spPr>
            <a:xfrm>
              <a:off x="4806900" y="3054900"/>
              <a:ext cx="5025" cy="6050"/>
            </a:xfrm>
            <a:custGeom>
              <a:avLst/>
              <a:gdLst/>
              <a:ahLst/>
              <a:cxnLst/>
              <a:rect l="l" t="t" r="r" b="b"/>
              <a:pathLst>
                <a:path w="201" h="242" extrusionOk="0">
                  <a:moveTo>
                    <a:pt x="15" y="0"/>
                  </a:moveTo>
                  <a:cubicBezTo>
                    <a:pt x="6" y="0"/>
                    <a:pt x="0" y="17"/>
                    <a:pt x="10" y="27"/>
                  </a:cubicBezTo>
                  <a:cubicBezTo>
                    <a:pt x="81" y="75"/>
                    <a:pt x="141" y="170"/>
                    <a:pt x="189" y="241"/>
                  </a:cubicBezTo>
                  <a:cubicBezTo>
                    <a:pt x="189" y="241"/>
                    <a:pt x="200" y="241"/>
                    <a:pt x="200" y="230"/>
                  </a:cubicBezTo>
                  <a:cubicBezTo>
                    <a:pt x="165" y="134"/>
                    <a:pt x="93" y="39"/>
                    <a:pt x="22" y="3"/>
                  </a:cubicBezTo>
                  <a:cubicBezTo>
                    <a:pt x="20" y="1"/>
                    <a:pt x="17" y="0"/>
                    <a:pt x="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41"/>
            <p:cNvSpPr/>
            <p:nvPr/>
          </p:nvSpPr>
          <p:spPr>
            <a:xfrm>
              <a:off x="4781825" y="3014600"/>
              <a:ext cx="9850" cy="15950"/>
            </a:xfrm>
            <a:custGeom>
              <a:avLst/>
              <a:gdLst/>
              <a:ahLst/>
              <a:cxnLst/>
              <a:rect l="l" t="t" r="r" b="b"/>
              <a:pathLst>
                <a:path w="394" h="638" extrusionOk="0">
                  <a:moveTo>
                    <a:pt x="54" y="0"/>
                  </a:moveTo>
                  <a:cubicBezTo>
                    <a:pt x="30" y="0"/>
                    <a:pt x="1" y="30"/>
                    <a:pt x="1" y="67"/>
                  </a:cubicBezTo>
                  <a:cubicBezTo>
                    <a:pt x="25" y="163"/>
                    <a:pt x="132" y="270"/>
                    <a:pt x="180" y="365"/>
                  </a:cubicBezTo>
                  <a:cubicBezTo>
                    <a:pt x="239" y="448"/>
                    <a:pt x="263" y="556"/>
                    <a:pt x="346" y="627"/>
                  </a:cubicBezTo>
                  <a:cubicBezTo>
                    <a:pt x="354" y="634"/>
                    <a:pt x="361" y="637"/>
                    <a:pt x="368" y="637"/>
                  </a:cubicBezTo>
                  <a:cubicBezTo>
                    <a:pt x="382" y="637"/>
                    <a:pt x="394" y="623"/>
                    <a:pt x="394" y="615"/>
                  </a:cubicBezTo>
                  <a:cubicBezTo>
                    <a:pt x="394" y="496"/>
                    <a:pt x="346" y="413"/>
                    <a:pt x="287" y="306"/>
                  </a:cubicBezTo>
                  <a:cubicBezTo>
                    <a:pt x="227" y="198"/>
                    <a:pt x="168" y="67"/>
                    <a:pt x="72" y="8"/>
                  </a:cubicBezTo>
                  <a:cubicBezTo>
                    <a:pt x="67" y="3"/>
                    <a:pt x="61" y="0"/>
                    <a:pt x="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41"/>
            <p:cNvSpPr/>
            <p:nvPr/>
          </p:nvSpPr>
          <p:spPr>
            <a:xfrm>
              <a:off x="4773800" y="2927275"/>
              <a:ext cx="24425" cy="89725"/>
            </a:xfrm>
            <a:custGeom>
              <a:avLst/>
              <a:gdLst/>
              <a:ahLst/>
              <a:cxnLst/>
              <a:rect l="l" t="t" r="r" b="b"/>
              <a:pathLst>
                <a:path w="977" h="3589" extrusionOk="0">
                  <a:moveTo>
                    <a:pt x="37" y="1"/>
                  </a:moveTo>
                  <a:cubicBezTo>
                    <a:pt x="16" y="1"/>
                    <a:pt x="0" y="16"/>
                    <a:pt x="0" y="48"/>
                  </a:cubicBezTo>
                  <a:cubicBezTo>
                    <a:pt x="143" y="632"/>
                    <a:pt x="96" y="1227"/>
                    <a:pt x="215" y="1822"/>
                  </a:cubicBezTo>
                  <a:cubicBezTo>
                    <a:pt x="334" y="2358"/>
                    <a:pt x="727" y="2977"/>
                    <a:pt x="596" y="3525"/>
                  </a:cubicBezTo>
                  <a:cubicBezTo>
                    <a:pt x="596" y="3557"/>
                    <a:pt x="628" y="3588"/>
                    <a:pt x="656" y="3588"/>
                  </a:cubicBezTo>
                  <a:cubicBezTo>
                    <a:pt x="670" y="3588"/>
                    <a:pt x="683" y="3580"/>
                    <a:pt x="691" y="3560"/>
                  </a:cubicBezTo>
                  <a:cubicBezTo>
                    <a:pt x="977" y="3084"/>
                    <a:pt x="715" y="2513"/>
                    <a:pt x="560" y="2060"/>
                  </a:cubicBezTo>
                  <a:cubicBezTo>
                    <a:pt x="346" y="1405"/>
                    <a:pt x="477" y="596"/>
                    <a:pt x="72" y="12"/>
                  </a:cubicBezTo>
                  <a:cubicBezTo>
                    <a:pt x="60" y="4"/>
                    <a:pt x="48" y="1"/>
                    <a:pt x="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41"/>
            <p:cNvSpPr/>
            <p:nvPr/>
          </p:nvSpPr>
          <p:spPr>
            <a:xfrm>
              <a:off x="4758125" y="2901850"/>
              <a:ext cx="16600" cy="35750"/>
            </a:xfrm>
            <a:custGeom>
              <a:avLst/>
              <a:gdLst/>
              <a:ahLst/>
              <a:cxnLst/>
              <a:rect l="l" t="t" r="r" b="b"/>
              <a:pathLst>
                <a:path w="664" h="1430" extrusionOk="0">
                  <a:moveTo>
                    <a:pt x="60" y="0"/>
                  </a:moveTo>
                  <a:cubicBezTo>
                    <a:pt x="29" y="0"/>
                    <a:pt x="0" y="21"/>
                    <a:pt x="8" y="53"/>
                  </a:cubicBezTo>
                  <a:cubicBezTo>
                    <a:pt x="127" y="517"/>
                    <a:pt x="354" y="910"/>
                    <a:pt x="461" y="1375"/>
                  </a:cubicBezTo>
                  <a:cubicBezTo>
                    <a:pt x="467" y="1412"/>
                    <a:pt x="499" y="1430"/>
                    <a:pt x="530" y="1430"/>
                  </a:cubicBezTo>
                  <a:cubicBezTo>
                    <a:pt x="559" y="1430"/>
                    <a:pt x="586" y="1415"/>
                    <a:pt x="592" y="1387"/>
                  </a:cubicBezTo>
                  <a:cubicBezTo>
                    <a:pt x="663" y="898"/>
                    <a:pt x="366" y="410"/>
                    <a:pt x="104" y="17"/>
                  </a:cubicBezTo>
                  <a:cubicBezTo>
                    <a:pt x="92" y="5"/>
                    <a:pt x="76" y="0"/>
                    <a:pt x="6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41"/>
            <p:cNvSpPr/>
            <p:nvPr/>
          </p:nvSpPr>
          <p:spPr>
            <a:xfrm>
              <a:off x="4713375" y="2838875"/>
              <a:ext cx="38600" cy="37150"/>
            </a:xfrm>
            <a:custGeom>
              <a:avLst/>
              <a:gdLst/>
              <a:ahLst/>
              <a:cxnLst/>
              <a:rect l="l" t="t" r="r" b="b"/>
              <a:pathLst>
                <a:path w="1544" h="1486" extrusionOk="0">
                  <a:moveTo>
                    <a:pt x="72" y="0"/>
                  </a:moveTo>
                  <a:cubicBezTo>
                    <a:pt x="24" y="0"/>
                    <a:pt x="0" y="36"/>
                    <a:pt x="24" y="84"/>
                  </a:cubicBezTo>
                  <a:cubicBezTo>
                    <a:pt x="191" y="322"/>
                    <a:pt x="536" y="441"/>
                    <a:pt x="774" y="608"/>
                  </a:cubicBezTo>
                  <a:cubicBezTo>
                    <a:pt x="1096" y="834"/>
                    <a:pt x="1322" y="1108"/>
                    <a:pt x="1489" y="1465"/>
                  </a:cubicBezTo>
                  <a:cubicBezTo>
                    <a:pt x="1489" y="1479"/>
                    <a:pt x="1498" y="1486"/>
                    <a:pt x="1509" y="1486"/>
                  </a:cubicBezTo>
                  <a:cubicBezTo>
                    <a:pt x="1525" y="1486"/>
                    <a:pt x="1544" y="1470"/>
                    <a:pt x="1536" y="1441"/>
                  </a:cubicBezTo>
                  <a:cubicBezTo>
                    <a:pt x="1394" y="1096"/>
                    <a:pt x="1203" y="798"/>
                    <a:pt x="953" y="536"/>
                  </a:cubicBezTo>
                  <a:cubicBezTo>
                    <a:pt x="739" y="310"/>
                    <a:pt x="381" y="12"/>
                    <a:pt x="7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41"/>
            <p:cNvSpPr/>
            <p:nvPr/>
          </p:nvSpPr>
          <p:spPr>
            <a:xfrm>
              <a:off x="4629725" y="2792375"/>
              <a:ext cx="73400" cy="42975"/>
            </a:xfrm>
            <a:custGeom>
              <a:avLst/>
              <a:gdLst/>
              <a:ahLst/>
              <a:cxnLst/>
              <a:rect l="l" t="t" r="r" b="b"/>
              <a:pathLst>
                <a:path w="2936" h="1719" extrusionOk="0">
                  <a:moveTo>
                    <a:pt x="77" y="1"/>
                  </a:moveTo>
                  <a:cubicBezTo>
                    <a:pt x="38" y="1"/>
                    <a:pt x="1" y="31"/>
                    <a:pt x="1" y="74"/>
                  </a:cubicBezTo>
                  <a:cubicBezTo>
                    <a:pt x="48" y="527"/>
                    <a:pt x="727" y="860"/>
                    <a:pt x="1084" y="1051"/>
                  </a:cubicBezTo>
                  <a:cubicBezTo>
                    <a:pt x="1668" y="1360"/>
                    <a:pt x="2263" y="1563"/>
                    <a:pt x="2906" y="1706"/>
                  </a:cubicBezTo>
                  <a:cubicBezTo>
                    <a:pt x="2912" y="1715"/>
                    <a:pt x="2918" y="1719"/>
                    <a:pt x="2922" y="1719"/>
                  </a:cubicBezTo>
                  <a:cubicBezTo>
                    <a:pt x="2934" y="1719"/>
                    <a:pt x="2935" y="1691"/>
                    <a:pt x="2918" y="1682"/>
                  </a:cubicBezTo>
                  <a:cubicBezTo>
                    <a:pt x="2442" y="1396"/>
                    <a:pt x="1918" y="1182"/>
                    <a:pt x="1430" y="932"/>
                  </a:cubicBezTo>
                  <a:cubicBezTo>
                    <a:pt x="1156" y="801"/>
                    <a:pt x="894" y="670"/>
                    <a:pt x="656" y="491"/>
                  </a:cubicBezTo>
                  <a:cubicBezTo>
                    <a:pt x="465" y="348"/>
                    <a:pt x="310" y="134"/>
                    <a:pt x="120" y="15"/>
                  </a:cubicBezTo>
                  <a:cubicBezTo>
                    <a:pt x="107" y="5"/>
                    <a:pt x="92" y="1"/>
                    <a:pt x="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41"/>
            <p:cNvSpPr/>
            <p:nvPr/>
          </p:nvSpPr>
          <p:spPr>
            <a:xfrm>
              <a:off x="4634800" y="2762800"/>
              <a:ext cx="2875" cy="8150"/>
            </a:xfrm>
            <a:custGeom>
              <a:avLst/>
              <a:gdLst/>
              <a:ahLst/>
              <a:cxnLst/>
              <a:rect l="l" t="t" r="r" b="b"/>
              <a:pathLst>
                <a:path w="115" h="326" extrusionOk="0">
                  <a:moveTo>
                    <a:pt x="94" y="1"/>
                  </a:moveTo>
                  <a:cubicBezTo>
                    <a:pt x="88" y="1"/>
                    <a:pt x="84" y="6"/>
                    <a:pt x="84" y="19"/>
                  </a:cubicBezTo>
                  <a:cubicBezTo>
                    <a:pt x="36" y="103"/>
                    <a:pt x="36" y="210"/>
                    <a:pt x="0" y="317"/>
                  </a:cubicBezTo>
                  <a:cubicBezTo>
                    <a:pt x="0" y="323"/>
                    <a:pt x="9" y="326"/>
                    <a:pt x="18" y="326"/>
                  </a:cubicBezTo>
                  <a:cubicBezTo>
                    <a:pt x="27" y="326"/>
                    <a:pt x="36" y="323"/>
                    <a:pt x="36" y="317"/>
                  </a:cubicBezTo>
                  <a:cubicBezTo>
                    <a:pt x="60" y="222"/>
                    <a:pt x="60" y="126"/>
                    <a:pt x="107" y="31"/>
                  </a:cubicBezTo>
                  <a:cubicBezTo>
                    <a:pt x="115" y="16"/>
                    <a:pt x="103" y="1"/>
                    <a:pt x="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41"/>
            <p:cNvSpPr/>
            <p:nvPr/>
          </p:nvSpPr>
          <p:spPr>
            <a:xfrm>
              <a:off x="4640750" y="2704025"/>
              <a:ext cx="20850" cy="30475"/>
            </a:xfrm>
            <a:custGeom>
              <a:avLst/>
              <a:gdLst/>
              <a:ahLst/>
              <a:cxnLst/>
              <a:rect l="l" t="t" r="r" b="b"/>
              <a:pathLst>
                <a:path w="834" h="1219" extrusionOk="0">
                  <a:moveTo>
                    <a:pt x="822" y="1"/>
                  </a:moveTo>
                  <a:cubicBezTo>
                    <a:pt x="560" y="13"/>
                    <a:pt x="381" y="108"/>
                    <a:pt x="262" y="346"/>
                  </a:cubicBezTo>
                  <a:cubicBezTo>
                    <a:pt x="143" y="596"/>
                    <a:pt x="108" y="882"/>
                    <a:pt x="24" y="1144"/>
                  </a:cubicBezTo>
                  <a:cubicBezTo>
                    <a:pt x="0" y="1184"/>
                    <a:pt x="41" y="1219"/>
                    <a:pt x="78" y="1219"/>
                  </a:cubicBezTo>
                  <a:cubicBezTo>
                    <a:pt x="95" y="1219"/>
                    <a:pt x="112" y="1211"/>
                    <a:pt x="119" y="1191"/>
                  </a:cubicBezTo>
                  <a:cubicBezTo>
                    <a:pt x="298" y="834"/>
                    <a:pt x="393" y="168"/>
                    <a:pt x="822" y="37"/>
                  </a:cubicBezTo>
                  <a:cubicBezTo>
                    <a:pt x="834" y="37"/>
                    <a:pt x="834" y="1"/>
                    <a:pt x="8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41"/>
            <p:cNvSpPr/>
            <p:nvPr/>
          </p:nvSpPr>
          <p:spPr>
            <a:xfrm>
              <a:off x="4675575" y="2678875"/>
              <a:ext cx="41100" cy="18075"/>
            </a:xfrm>
            <a:custGeom>
              <a:avLst/>
              <a:gdLst/>
              <a:ahLst/>
              <a:cxnLst/>
              <a:rect l="l" t="t" r="r" b="b"/>
              <a:pathLst>
                <a:path w="1644" h="723" extrusionOk="0">
                  <a:moveTo>
                    <a:pt x="1326" y="0"/>
                  </a:moveTo>
                  <a:cubicBezTo>
                    <a:pt x="852" y="0"/>
                    <a:pt x="374" y="415"/>
                    <a:pt x="36" y="673"/>
                  </a:cubicBezTo>
                  <a:cubicBezTo>
                    <a:pt x="1" y="691"/>
                    <a:pt x="11" y="722"/>
                    <a:pt x="34" y="722"/>
                  </a:cubicBezTo>
                  <a:cubicBezTo>
                    <a:pt x="42" y="722"/>
                    <a:pt x="51" y="718"/>
                    <a:pt x="60" y="709"/>
                  </a:cubicBezTo>
                  <a:cubicBezTo>
                    <a:pt x="310" y="531"/>
                    <a:pt x="536" y="388"/>
                    <a:pt x="834" y="292"/>
                  </a:cubicBezTo>
                  <a:cubicBezTo>
                    <a:pt x="1084" y="197"/>
                    <a:pt x="1334" y="185"/>
                    <a:pt x="1608" y="126"/>
                  </a:cubicBezTo>
                  <a:cubicBezTo>
                    <a:pt x="1643" y="114"/>
                    <a:pt x="1632" y="54"/>
                    <a:pt x="1608" y="54"/>
                  </a:cubicBezTo>
                  <a:cubicBezTo>
                    <a:pt x="1515" y="17"/>
                    <a:pt x="1420" y="0"/>
                    <a:pt x="132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41"/>
            <p:cNvSpPr/>
            <p:nvPr/>
          </p:nvSpPr>
          <p:spPr>
            <a:xfrm>
              <a:off x="4692000" y="2682900"/>
              <a:ext cx="25275" cy="10525"/>
            </a:xfrm>
            <a:custGeom>
              <a:avLst/>
              <a:gdLst/>
              <a:ahLst/>
              <a:cxnLst/>
              <a:rect l="l" t="t" r="r" b="b"/>
              <a:pathLst>
                <a:path w="1011" h="421" extrusionOk="0">
                  <a:moveTo>
                    <a:pt x="951" y="1"/>
                  </a:moveTo>
                  <a:cubicBezTo>
                    <a:pt x="629" y="60"/>
                    <a:pt x="236" y="108"/>
                    <a:pt x="10" y="370"/>
                  </a:cubicBezTo>
                  <a:cubicBezTo>
                    <a:pt x="0" y="399"/>
                    <a:pt x="7" y="420"/>
                    <a:pt x="22" y="420"/>
                  </a:cubicBezTo>
                  <a:cubicBezTo>
                    <a:pt x="26" y="420"/>
                    <a:pt x="30" y="419"/>
                    <a:pt x="34" y="417"/>
                  </a:cubicBezTo>
                  <a:cubicBezTo>
                    <a:pt x="332" y="251"/>
                    <a:pt x="629" y="143"/>
                    <a:pt x="963" y="60"/>
                  </a:cubicBezTo>
                  <a:cubicBezTo>
                    <a:pt x="1010" y="60"/>
                    <a:pt x="986" y="1"/>
                    <a:pt x="95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41"/>
            <p:cNvSpPr/>
            <p:nvPr/>
          </p:nvSpPr>
          <p:spPr>
            <a:xfrm>
              <a:off x="4655925" y="2702850"/>
              <a:ext cx="20275" cy="33225"/>
            </a:xfrm>
            <a:custGeom>
              <a:avLst/>
              <a:gdLst/>
              <a:ahLst/>
              <a:cxnLst/>
              <a:rect l="l" t="t" r="r" b="b"/>
              <a:pathLst>
                <a:path w="811" h="1329" extrusionOk="0">
                  <a:moveTo>
                    <a:pt x="774" y="0"/>
                  </a:moveTo>
                  <a:cubicBezTo>
                    <a:pt x="346" y="298"/>
                    <a:pt x="96" y="798"/>
                    <a:pt x="1" y="1298"/>
                  </a:cubicBezTo>
                  <a:cubicBezTo>
                    <a:pt x="1" y="1313"/>
                    <a:pt x="20" y="1328"/>
                    <a:pt x="34" y="1328"/>
                  </a:cubicBezTo>
                  <a:cubicBezTo>
                    <a:pt x="42" y="1328"/>
                    <a:pt x="48" y="1323"/>
                    <a:pt x="48" y="1310"/>
                  </a:cubicBezTo>
                  <a:cubicBezTo>
                    <a:pt x="179" y="810"/>
                    <a:pt x="346" y="346"/>
                    <a:pt x="774" y="36"/>
                  </a:cubicBezTo>
                  <a:cubicBezTo>
                    <a:pt x="810" y="24"/>
                    <a:pt x="798" y="0"/>
                    <a:pt x="7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41"/>
            <p:cNvSpPr/>
            <p:nvPr/>
          </p:nvSpPr>
          <p:spPr>
            <a:xfrm>
              <a:off x="4666475" y="2788200"/>
              <a:ext cx="29075" cy="16175"/>
            </a:xfrm>
            <a:custGeom>
              <a:avLst/>
              <a:gdLst/>
              <a:ahLst/>
              <a:cxnLst/>
              <a:rect l="l" t="t" r="r" b="b"/>
              <a:pathLst>
                <a:path w="1163" h="647" extrusionOk="0">
                  <a:moveTo>
                    <a:pt x="111" y="0"/>
                  </a:moveTo>
                  <a:cubicBezTo>
                    <a:pt x="51" y="0"/>
                    <a:pt x="0" y="97"/>
                    <a:pt x="79" y="146"/>
                  </a:cubicBezTo>
                  <a:cubicBezTo>
                    <a:pt x="388" y="349"/>
                    <a:pt x="733" y="634"/>
                    <a:pt x="1114" y="646"/>
                  </a:cubicBezTo>
                  <a:cubicBezTo>
                    <a:pt x="1162" y="646"/>
                    <a:pt x="1162" y="587"/>
                    <a:pt x="1138" y="575"/>
                  </a:cubicBezTo>
                  <a:cubicBezTo>
                    <a:pt x="936" y="503"/>
                    <a:pt x="769" y="444"/>
                    <a:pt x="603" y="325"/>
                  </a:cubicBezTo>
                  <a:lnTo>
                    <a:pt x="150" y="15"/>
                  </a:lnTo>
                  <a:cubicBezTo>
                    <a:pt x="137" y="5"/>
                    <a:pt x="124" y="0"/>
                    <a:pt x="1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41"/>
            <p:cNvSpPr/>
            <p:nvPr/>
          </p:nvSpPr>
          <p:spPr>
            <a:xfrm>
              <a:off x="4681200" y="2734900"/>
              <a:ext cx="17275" cy="24050"/>
            </a:xfrm>
            <a:custGeom>
              <a:avLst/>
              <a:gdLst/>
              <a:ahLst/>
              <a:cxnLst/>
              <a:rect l="l" t="t" r="r" b="b"/>
              <a:pathLst>
                <a:path w="691" h="962" extrusionOk="0">
                  <a:moveTo>
                    <a:pt x="642" y="1"/>
                  </a:moveTo>
                  <a:cubicBezTo>
                    <a:pt x="638" y="1"/>
                    <a:pt x="635" y="2"/>
                    <a:pt x="633" y="4"/>
                  </a:cubicBezTo>
                  <a:cubicBezTo>
                    <a:pt x="323" y="76"/>
                    <a:pt x="180" y="564"/>
                    <a:pt x="49" y="826"/>
                  </a:cubicBezTo>
                  <a:cubicBezTo>
                    <a:pt x="0" y="891"/>
                    <a:pt x="74" y="962"/>
                    <a:pt x="141" y="962"/>
                  </a:cubicBezTo>
                  <a:cubicBezTo>
                    <a:pt x="172" y="962"/>
                    <a:pt x="201" y="947"/>
                    <a:pt x="216" y="909"/>
                  </a:cubicBezTo>
                  <a:cubicBezTo>
                    <a:pt x="287" y="766"/>
                    <a:pt x="347" y="599"/>
                    <a:pt x="442" y="445"/>
                  </a:cubicBezTo>
                  <a:cubicBezTo>
                    <a:pt x="514" y="314"/>
                    <a:pt x="621" y="195"/>
                    <a:pt x="680" y="52"/>
                  </a:cubicBezTo>
                  <a:cubicBezTo>
                    <a:pt x="690" y="22"/>
                    <a:pt x="660" y="1"/>
                    <a:pt x="6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41"/>
            <p:cNvSpPr/>
            <p:nvPr/>
          </p:nvSpPr>
          <p:spPr>
            <a:xfrm>
              <a:off x="4734800" y="2693200"/>
              <a:ext cx="5900" cy="1625"/>
            </a:xfrm>
            <a:custGeom>
              <a:avLst/>
              <a:gdLst/>
              <a:ahLst/>
              <a:cxnLst/>
              <a:rect l="l" t="t" r="r" b="b"/>
              <a:pathLst>
                <a:path w="236" h="65" extrusionOk="0">
                  <a:moveTo>
                    <a:pt x="225" y="0"/>
                  </a:moveTo>
                  <a:cubicBezTo>
                    <a:pt x="222" y="0"/>
                    <a:pt x="219" y="2"/>
                    <a:pt x="215" y="5"/>
                  </a:cubicBezTo>
                  <a:cubicBezTo>
                    <a:pt x="167" y="29"/>
                    <a:pt x="96" y="29"/>
                    <a:pt x="48" y="29"/>
                  </a:cubicBezTo>
                  <a:cubicBezTo>
                    <a:pt x="1" y="29"/>
                    <a:pt x="1" y="65"/>
                    <a:pt x="36" y="65"/>
                  </a:cubicBezTo>
                  <a:cubicBezTo>
                    <a:pt x="96" y="65"/>
                    <a:pt x="167" y="65"/>
                    <a:pt x="227" y="17"/>
                  </a:cubicBezTo>
                  <a:cubicBezTo>
                    <a:pt x="235" y="9"/>
                    <a:pt x="232" y="0"/>
                    <a:pt x="2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41"/>
            <p:cNvSpPr/>
            <p:nvPr/>
          </p:nvSpPr>
          <p:spPr>
            <a:xfrm>
              <a:off x="4729525" y="2678275"/>
              <a:ext cx="22175" cy="10075"/>
            </a:xfrm>
            <a:custGeom>
              <a:avLst/>
              <a:gdLst/>
              <a:ahLst/>
              <a:cxnLst/>
              <a:rect l="l" t="t" r="r" b="b"/>
              <a:pathLst>
                <a:path w="887" h="403" extrusionOk="0">
                  <a:moveTo>
                    <a:pt x="332" y="1"/>
                  </a:moveTo>
                  <a:cubicBezTo>
                    <a:pt x="228" y="1"/>
                    <a:pt x="122" y="26"/>
                    <a:pt x="21" y="78"/>
                  </a:cubicBezTo>
                  <a:cubicBezTo>
                    <a:pt x="0" y="89"/>
                    <a:pt x="16" y="154"/>
                    <a:pt x="52" y="154"/>
                  </a:cubicBezTo>
                  <a:cubicBezTo>
                    <a:pt x="57" y="154"/>
                    <a:pt x="63" y="153"/>
                    <a:pt x="69" y="150"/>
                  </a:cubicBezTo>
                  <a:cubicBezTo>
                    <a:pt x="112" y="137"/>
                    <a:pt x="157" y="132"/>
                    <a:pt x="202" y="132"/>
                  </a:cubicBezTo>
                  <a:cubicBezTo>
                    <a:pt x="419" y="132"/>
                    <a:pt x="649" y="260"/>
                    <a:pt x="807" y="388"/>
                  </a:cubicBezTo>
                  <a:cubicBezTo>
                    <a:pt x="818" y="398"/>
                    <a:pt x="829" y="403"/>
                    <a:pt x="840" y="403"/>
                  </a:cubicBezTo>
                  <a:cubicBezTo>
                    <a:pt x="866" y="403"/>
                    <a:pt x="887" y="377"/>
                    <a:pt x="878" y="352"/>
                  </a:cubicBezTo>
                  <a:cubicBezTo>
                    <a:pt x="772" y="123"/>
                    <a:pt x="559" y="1"/>
                    <a:pt x="3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41"/>
            <p:cNvSpPr/>
            <p:nvPr/>
          </p:nvSpPr>
          <p:spPr>
            <a:xfrm>
              <a:off x="4759075" y="2690875"/>
              <a:ext cx="43925" cy="14525"/>
            </a:xfrm>
            <a:custGeom>
              <a:avLst/>
              <a:gdLst/>
              <a:ahLst/>
              <a:cxnLst/>
              <a:rect l="l" t="t" r="r" b="b"/>
              <a:pathLst>
                <a:path w="1757" h="581" extrusionOk="0">
                  <a:moveTo>
                    <a:pt x="104" y="0"/>
                  </a:moveTo>
                  <a:cubicBezTo>
                    <a:pt x="25" y="0"/>
                    <a:pt x="1" y="124"/>
                    <a:pt x="77" y="146"/>
                  </a:cubicBezTo>
                  <a:cubicBezTo>
                    <a:pt x="577" y="224"/>
                    <a:pt x="1086" y="580"/>
                    <a:pt x="1597" y="580"/>
                  </a:cubicBezTo>
                  <a:cubicBezTo>
                    <a:pt x="1634" y="580"/>
                    <a:pt x="1671" y="579"/>
                    <a:pt x="1709" y="574"/>
                  </a:cubicBezTo>
                  <a:cubicBezTo>
                    <a:pt x="1744" y="574"/>
                    <a:pt x="1756" y="515"/>
                    <a:pt x="1732" y="515"/>
                  </a:cubicBezTo>
                  <a:cubicBezTo>
                    <a:pt x="1411" y="455"/>
                    <a:pt x="1137" y="396"/>
                    <a:pt x="816" y="277"/>
                  </a:cubicBezTo>
                  <a:cubicBezTo>
                    <a:pt x="601" y="182"/>
                    <a:pt x="363" y="86"/>
                    <a:pt x="125" y="3"/>
                  </a:cubicBezTo>
                  <a:cubicBezTo>
                    <a:pt x="118" y="1"/>
                    <a:pt x="111" y="0"/>
                    <a:pt x="10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41"/>
            <p:cNvSpPr/>
            <p:nvPr/>
          </p:nvSpPr>
          <p:spPr>
            <a:xfrm>
              <a:off x="4816975" y="2698025"/>
              <a:ext cx="26800" cy="10300"/>
            </a:xfrm>
            <a:custGeom>
              <a:avLst/>
              <a:gdLst/>
              <a:ahLst/>
              <a:cxnLst/>
              <a:rect l="l" t="t" r="r" b="b"/>
              <a:pathLst>
                <a:path w="1072" h="412" extrusionOk="0">
                  <a:moveTo>
                    <a:pt x="964" y="1"/>
                  </a:moveTo>
                  <a:cubicBezTo>
                    <a:pt x="960" y="1"/>
                    <a:pt x="956" y="1"/>
                    <a:pt x="952" y="3"/>
                  </a:cubicBezTo>
                  <a:cubicBezTo>
                    <a:pt x="809" y="15"/>
                    <a:pt x="714" y="110"/>
                    <a:pt x="583" y="158"/>
                  </a:cubicBezTo>
                  <a:cubicBezTo>
                    <a:pt x="511" y="185"/>
                    <a:pt x="439" y="195"/>
                    <a:pt x="366" y="195"/>
                  </a:cubicBezTo>
                  <a:cubicBezTo>
                    <a:pt x="282" y="195"/>
                    <a:pt x="196" y="182"/>
                    <a:pt x="107" y="169"/>
                  </a:cubicBezTo>
                  <a:cubicBezTo>
                    <a:pt x="98" y="165"/>
                    <a:pt x="89" y="163"/>
                    <a:pt x="81" y="163"/>
                  </a:cubicBezTo>
                  <a:cubicBezTo>
                    <a:pt x="26" y="163"/>
                    <a:pt x="0" y="257"/>
                    <a:pt x="83" y="288"/>
                  </a:cubicBezTo>
                  <a:cubicBezTo>
                    <a:pt x="240" y="341"/>
                    <a:pt x="444" y="412"/>
                    <a:pt x="620" y="412"/>
                  </a:cubicBezTo>
                  <a:cubicBezTo>
                    <a:pt x="644" y="412"/>
                    <a:pt x="668" y="410"/>
                    <a:pt x="690" y="408"/>
                  </a:cubicBezTo>
                  <a:cubicBezTo>
                    <a:pt x="869" y="396"/>
                    <a:pt x="1071" y="253"/>
                    <a:pt x="1036" y="62"/>
                  </a:cubicBezTo>
                  <a:cubicBezTo>
                    <a:pt x="1036" y="41"/>
                    <a:pt x="998" y="1"/>
                    <a:pt x="96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41"/>
            <p:cNvSpPr/>
            <p:nvPr/>
          </p:nvSpPr>
          <p:spPr>
            <a:xfrm>
              <a:off x="4850125" y="2628725"/>
              <a:ext cx="17750" cy="61175"/>
            </a:xfrm>
            <a:custGeom>
              <a:avLst/>
              <a:gdLst/>
              <a:ahLst/>
              <a:cxnLst/>
              <a:rect l="l" t="t" r="r" b="b"/>
              <a:pathLst>
                <a:path w="710" h="2447" extrusionOk="0">
                  <a:moveTo>
                    <a:pt x="555" y="1"/>
                  </a:moveTo>
                  <a:cubicBezTo>
                    <a:pt x="537" y="1"/>
                    <a:pt x="519" y="12"/>
                    <a:pt x="519" y="36"/>
                  </a:cubicBezTo>
                  <a:cubicBezTo>
                    <a:pt x="496" y="465"/>
                    <a:pt x="496" y="965"/>
                    <a:pt x="412" y="1382"/>
                  </a:cubicBezTo>
                  <a:cubicBezTo>
                    <a:pt x="317" y="1751"/>
                    <a:pt x="103" y="2048"/>
                    <a:pt x="7" y="2418"/>
                  </a:cubicBezTo>
                  <a:cubicBezTo>
                    <a:pt x="1" y="2437"/>
                    <a:pt x="1" y="2446"/>
                    <a:pt x="5" y="2446"/>
                  </a:cubicBezTo>
                  <a:cubicBezTo>
                    <a:pt x="9" y="2446"/>
                    <a:pt x="14" y="2440"/>
                    <a:pt x="19" y="2429"/>
                  </a:cubicBezTo>
                  <a:cubicBezTo>
                    <a:pt x="245" y="2072"/>
                    <a:pt x="496" y="1775"/>
                    <a:pt x="603" y="1358"/>
                  </a:cubicBezTo>
                  <a:cubicBezTo>
                    <a:pt x="710" y="905"/>
                    <a:pt x="615" y="501"/>
                    <a:pt x="591" y="36"/>
                  </a:cubicBezTo>
                  <a:cubicBezTo>
                    <a:pt x="591" y="12"/>
                    <a:pt x="573" y="1"/>
                    <a:pt x="55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41"/>
            <p:cNvSpPr/>
            <p:nvPr/>
          </p:nvSpPr>
          <p:spPr>
            <a:xfrm>
              <a:off x="4859525" y="2605875"/>
              <a:ext cx="4050" cy="11050"/>
            </a:xfrm>
            <a:custGeom>
              <a:avLst/>
              <a:gdLst/>
              <a:ahLst/>
              <a:cxnLst/>
              <a:rect l="l" t="t" r="r" b="b"/>
              <a:pathLst>
                <a:path w="162" h="442" extrusionOk="0">
                  <a:moveTo>
                    <a:pt x="18" y="1"/>
                  </a:moveTo>
                  <a:cubicBezTo>
                    <a:pt x="9" y="1"/>
                    <a:pt x="0" y="4"/>
                    <a:pt x="0" y="10"/>
                  </a:cubicBezTo>
                  <a:cubicBezTo>
                    <a:pt x="48" y="153"/>
                    <a:pt x="108" y="272"/>
                    <a:pt x="108" y="415"/>
                  </a:cubicBezTo>
                  <a:cubicBezTo>
                    <a:pt x="114" y="432"/>
                    <a:pt x="128" y="441"/>
                    <a:pt x="140" y="441"/>
                  </a:cubicBezTo>
                  <a:cubicBezTo>
                    <a:pt x="152" y="441"/>
                    <a:pt x="161" y="432"/>
                    <a:pt x="155" y="415"/>
                  </a:cubicBezTo>
                  <a:cubicBezTo>
                    <a:pt x="155" y="272"/>
                    <a:pt x="96" y="153"/>
                    <a:pt x="36" y="10"/>
                  </a:cubicBezTo>
                  <a:cubicBezTo>
                    <a:pt x="36" y="4"/>
                    <a:pt x="27" y="1"/>
                    <a:pt x="1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41"/>
            <p:cNvSpPr/>
            <p:nvPr/>
          </p:nvSpPr>
          <p:spPr>
            <a:xfrm>
              <a:off x="4858025" y="2595825"/>
              <a:ext cx="925" cy="2725"/>
            </a:xfrm>
            <a:custGeom>
              <a:avLst/>
              <a:gdLst/>
              <a:ahLst/>
              <a:cxnLst/>
              <a:rect l="l" t="t" r="r" b="b"/>
              <a:pathLst>
                <a:path w="37" h="109" extrusionOk="0">
                  <a:moveTo>
                    <a:pt x="19" y="1"/>
                  </a:moveTo>
                  <a:cubicBezTo>
                    <a:pt x="10" y="1"/>
                    <a:pt x="1" y="7"/>
                    <a:pt x="1" y="19"/>
                  </a:cubicBezTo>
                  <a:lnTo>
                    <a:pt x="1" y="90"/>
                  </a:lnTo>
                  <a:cubicBezTo>
                    <a:pt x="1" y="102"/>
                    <a:pt x="10" y="108"/>
                    <a:pt x="19" y="108"/>
                  </a:cubicBezTo>
                  <a:cubicBezTo>
                    <a:pt x="28" y="108"/>
                    <a:pt x="37" y="102"/>
                    <a:pt x="37" y="90"/>
                  </a:cubicBezTo>
                  <a:lnTo>
                    <a:pt x="37" y="19"/>
                  </a:lnTo>
                  <a:cubicBezTo>
                    <a:pt x="37" y="7"/>
                    <a:pt x="28" y="1"/>
                    <a:pt x="1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41"/>
            <p:cNvSpPr/>
            <p:nvPr/>
          </p:nvSpPr>
          <p:spPr>
            <a:xfrm>
              <a:off x="4861700" y="2631825"/>
              <a:ext cx="13325" cy="58775"/>
            </a:xfrm>
            <a:custGeom>
              <a:avLst/>
              <a:gdLst/>
              <a:ahLst/>
              <a:cxnLst/>
              <a:rect l="l" t="t" r="r" b="b"/>
              <a:pathLst>
                <a:path w="533" h="2351" extrusionOk="0">
                  <a:moveTo>
                    <a:pt x="359" y="1"/>
                  </a:moveTo>
                  <a:cubicBezTo>
                    <a:pt x="329" y="1"/>
                    <a:pt x="291" y="29"/>
                    <a:pt x="306" y="67"/>
                  </a:cubicBezTo>
                  <a:cubicBezTo>
                    <a:pt x="437" y="841"/>
                    <a:pt x="354" y="1627"/>
                    <a:pt x="9" y="2305"/>
                  </a:cubicBezTo>
                  <a:cubicBezTo>
                    <a:pt x="0" y="2331"/>
                    <a:pt x="16" y="2351"/>
                    <a:pt x="35" y="2351"/>
                  </a:cubicBezTo>
                  <a:cubicBezTo>
                    <a:pt x="42" y="2351"/>
                    <a:pt x="50" y="2348"/>
                    <a:pt x="56" y="2341"/>
                  </a:cubicBezTo>
                  <a:cubicBezTo>
                    <a:pt x="485" y="1674"/>
                    <a:pt x="533" y="793"/>
                    <a:pt x="390" y="31"/>
                  </a:cubicBezTo>
                  <a:cubicBezTo>
                    <a:pt x="390" y="10"/>
                    <a:pt x="376" y="1"/>
                    <a:pt x="35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41"/>
            <p:cNvSpPr/>
            <p:nvPr/>
          </p:nvSpPr>
          <p:spPr>
            <a:xfrm>
              <a:off x="4848500" y="2708675"/>
              <a:ext cx="6450" cy="2825"/>
            </a:xfrm>
            <a:custGeom>
              <a:avLst/>
              <a:gdLst/>
              <a:ahLst/>
              <a:cxnLst/>
              <a:rect l="l" t="t" r="r" b="b"/>
              <a:pathLst>
                <a:path w="258" h="113" extrusionOk="0">
                  <a:moveTo>
                    <a:pt x="210" y="1"/>
                  </a:moveTo>
                  <a:cubicBezTo>
                    <a:pt x="204" y="1"/>
                    <a:pt x="198" y="2"/>
                    <a:pt x="191" y="5"/>
                  </a:cubicBezTo>
                  <a:cubicBezTo>
                    <a:pt x="132" y="41"/>
                    <a:pt x="84" y="65"/>
                    <a:pt x="25" y="65"/>
                  </a:cubicBezTo>
                  <a:cubicBezTo>
                    <a:pt x="1" y="65"/>
                    <a:pt x="1" y="113"/>
                    <a:pt x="25" y="113"/>
                  </a:cubicBezTo>
                  <a:cubicBezTo>
                    <a:pt x="108" y="113"/>
                    <a:pt x="168" y="101"/>
                    <a:pt x="227" y="65"/>
                  </a:cubicBezTo>
                  <a:cubicBezTo>
                    <a:pt x="258" y="55"/>
                    <a:pt x="245" y="1"/>
                    <a:pt x="2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41"/>
            <p:cNvSpPr/>
            <p:nvPr/>
          </p:nvSpPr>
          <p:spPr>
            <a:xfrm>
              <a:off x="4802125" y="2706250"/>
              <a:ext cx="35100" cy="13350"/>
            </a:xfrm>
            <a:custGeom>
              <a:avLst/>
              <a:gdLst/>
              <a:ahLst/>
              <a:cxnLst/>
              <a:rect l="l" t="t" r="r" b="b"/>
              <a:pathLst>
                <a:path w="1404" h="534" extrusionOk="0">
                  <a:moveTo>
                    <a:pt x="66" y="1"/>
                  </a:moveTo>
                  <a:cubicBezTo>
                    <a:pt x="39" y="1"/>
                    <a:pt x="1" y="40"/>
                    <a:pt x="10" y="79"/>
                  </a:cubicBezTo>
                  <a:cubicBezTo>
                    <a:pt x="142" y="400"/>
                    <a:pt x="543" y="533"/>
                    <a:pt x="915" y="533"/>
                  </a:cubicBezTo>
                  <a:cubicBezTo>
                    <a:pt x="1080" y="533"/>
                    <a:pt x="1240" y="507"/>
                    <a:pt x="1368" y="460"/>
                  </a:cubicBezTo>
                  <a:cubicBezTo>
                    <a:pt x="1403" y="448"/>
                    <a:pt x="1403" y="400"/>
                    <a:pt x="1368" y="400"/>
                  </a:cubicBezTo>
                  <a:cubicBezTo>
                    <a:pt x="1328" y="404"/>
                    <a:pt x="1286" y="406"/>
                    <a:pt x="1244" y="406"/>
                  </a:cubicBezTo>
                  <a:cubicBezTo>
                    <a:pt x="1046" y="406"/>
                    <a:pt x="830" y="364"/>
                    <a:pt x="653" y="305"/>
                  </a:cubicBezTo>
                  <a:cubicBezTo>
                    <a:pt x="439" y="221"/>
                    <a:pt x="284" y="79"/>
                    <a:pt x="82" y="7"/>
                  </a:cubicBezTo>
                  <a:cubicBezTo>
                    <a:pt x="78" y="3"/>
                    <a:pt x="72" y="1"/>
                    <a:pt x="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41"/>
            <p:cNvSpPr/>
            <p:nvPr/>
          </p:nvSpPr>
          <p:spPr>
            <a:xfrm>
              <a:off x="4776175" y="2699750"/>
              <a:ext cx="13975" cy="6275"/>
            </a:xfrm>
            <a:custGeom>
              <a:avLst/>
              <a:gdLst/>
              <a:ahLst/>
              <a:cxnLst/>
              <a:rect l="l" t="t" r="r" b="b"/>
              <a:pathLst>
                <a:path w="559" h="251" extrusionOk="0">
                  <a:moveTo>
                    <a:pt x="105" y="1"/>
                  </a:moveTo>
                  <a:cubicBezTo>
                    <a:pt x="89" y="1"/>
                    <a:pt x="71" y="2"/>
                    <a:pt x="48" y="5"/>
                  </a:cubicBezTo>
                  <a:cubicBezTo>
                    <a:pt x="25" y="29"/>
                    <a:pt x="1" y="53"/>
                    <a:pt x="25" y="89"/>
                  </a:cubicBezTo>
                  <a:cubicBezTo>
                    <a:pt x="60" y="160"/>
                    <a:pt x="108" y="172"/>
                    <a:pt x="203" y="184"/>
                  </a:cubicBezTo>
                  <a:cubicBezTo>
                    <a:pt x="286" y="208"/>
                    <a:pt x="358" y="231"/>
                    <a:pt x="453" y="243"/>
                  </a:cubicBezTo>
                  <a:cubicBezTo>
                    <a:pt x="463" y="248"/>
                    <a:pt x="473" y="251"/>
                    <a:pt x="482" y="251"/>
                  </a:cubicBezTo>
                  <a:cubicBezTo>
                    <a:pt x="535" y="251"/>
                    <a:pt x="559" y="168"/>
                    <a:pt x="477" y="148"/>
                  </a:cubicBezTo>
                  <a:cubicBezTo>
                    <a:pt x="406" y="124"/>
                    <a:pt x="322" y="100"/>
                    <a:pt x="239" y="53"/>
                  </a:cubicBezTo>
                  <a:cubicBezTo>
                    <a:pt x="184" y="16"/>
                    <a:pt x="157" y="1"/>
                    <a:pt x="10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41"/>
            <p:cNvSpPr/>
            <p:nvPr/>
          </p:nvSpPr>
          <p:spPr>
            <a:xfrm>
              <a:off x="4755350" y="2704325"/>
              <a:ext cx="14300" cy="5400"/>
            </a:xfrm>
            <a:custGeom>
              <a:avLst/>
              <a:gdLst/>
              <a:ahLst/>
              <a:cxnLst/>
              <a:rect l="l" t="t" r="r" b="b"/>
              <a:pathLst>
                <a:path w="572" h="216" extrusionOk="0">
                  <a:moveTo>
                    <a:pt x="60" y="1"/>
                  </a:moveTo>
                  <a:cubicBezTo>
                    <a:pt x="0" y="36"/>
                    <a:pt x="0" y="120"/>
                    <a:pt x="60" y="120"/>
                  </a:cubicBezTo>
                  <a:cubicBezTo>
                    <a:pt x="155" y="120"/>
                    <a:pt x="226" y="156"/>
                    <a:pt x="298" y="167"/>
                  </a:cubicBezTo>
                  <a:cubicBezTo>
                    <a:pt x="369" y="203"/>
                    <a:pt x="441" y="203"/>
                    <a:pt x="512" y="215"/>
                  </a:cubicBezTo>
                  <a:cubicBezTo>
                    <a:pt x="560" y="215"/>
                    <a:pt x="572" y="167"/>
                    <a:pt x="536" y="144"/>
                  </a:cubicBezTo>
                  <a:cubicBezTo>
                    <a:pt x="465" y="96"/>
                    <a:pt x="405" y="48"/>
                    <a:pt x="322" y="36"/>
                  </a:cubicBezTo>
                  <a:cubicBezTo>
                    <a:pt x="226" y="25"/>
                    <a:pt x="155" y="1"/>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41"/>
            <p:cNvSpPr/>
            <p:nvPr/>
          </p:nvSpPr>
          <p:spPr>
            <a:xfrm>
              <a:off x="4834825" y="2578725"/>
              <a:ext cx="11900" cy="9800"/>
            </a:xfrm>
            <a:custGeom>
              <a:avLst/>
              <a:gdLst/>
              <a:ahLst/>
              <a:cxnLst/>
              <a:rect l="l" t="t" r="r" b="b"/>
              <a:pathLst>
                <a:path w="476" h="392" extrusionOk="0">
                  <a:moveTo>
                    <a:pt x="36" y="0"/>
                  </a:moveTo>
                  <a:cubicBezTo>
                    <a:pt x="0" y="0"/>
                    <a:pt x="0" y="48"/>
                    <a:pt x="12" y="72"/>
                  </a:cubicBezTo>
                  <a:cubicBezTo>
                    <a:pt x="60" y="131"/>
                    <a:pt x="131" y="167"/>
                    <a:pt x="191" y="203"/>
                  </a:cubicBezTo>
                  <a:cubicBezTo>
                    <a:pt x="250" y="250"/>
                    <a:pt x="298" y="310"/>
                    <a:pt x="322" y="369"/>
                  </a:cubicBezTo>
                  <a:cubicBezTo>
                    <a:pt x="334" y="385"/>
                    <a:pt x="352" y="392"/>
                    <a:pt x="370" y="392"/>
                  </a:cubicBezTo>
                  <a:cubicBezTo>
                    <a:pt x="421" y="392"/>
                    <a:pt x="476" y="342"/>
                    <a:pt x="441" y="298"/>
                  </a:cubicBezTo>
                  <a:cubicBezTo>
                    <a:pt x="357" y="167"/>
                    <a:pt x="203" y="12"/>
                    <a:pt x="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41"/>
            <p:cNvSpPr/>
            <p:nvPr/>
          </p:nvSpPr>
          <p:spPr>
            <a:xfrm>
              <a:off x="4810125" y="2570075"/>
              <a:ext cx="19650" cy="10600"/>
            </a:xfrm>
            <a:custGeom>
              <a:avLst/>
              <a:gdLst/>
              <a:ahLst/>
              <a:cxnLst/>
              <a:rect l="l" t="t" r="r" b="b"/>
              <a:pathLst>
                <a:path w="786" h="424" extrusionOk="0">
                  <a:moveTo>
                    <a:pt x="99" y="1"/>
                  </a:moveTo>
                  <a:cubicBezTo>
                    <a:pt x="78" y="1"/>
                    <a:pt x="55" y="14"/>
                    <a:pt x="48" y="37"/>
                  </a:cubicBezTo>
                  <a:cubicBezTo>
                    <a:pt x="0" y="168"/>
                    <a:pt x="167" y="299"/>
                    <a:pt x="274" y="358"/>
                  </a:cubicBezTo>
                  <a:cubicBezTo>
                    <a:pt x="367" y="409"/>
                    <a:pt x="478" y="424"/>
                    <a:pt x="586" y="424"/>
                  </a:cubicBezTo>
                  <a:cubicBezTo>
                    <a:pt x="630" y="424"/>
                    <a:pt x="673" y="421"/>
                    <a:pt x="714" y="418"/>
                  </a:cubicBezTo>
                  <a:cubicBezTo>
                    <a:pt x="774" y="418"/>
                    <a:pt x="786" y="334"/>
                    <a:pt x="726" y="334"/>
                  </a:cubicBezTo>
                  <a:cubicBezTo>
                    <a:pt x="689" y="338"/>
                    <a:pt x="652" y="341"/>
                    <a:pt x="613" y="341"/>
                  </a:cubicBezTo>
                  <a:cubicBezTo>
                    <a:pt x="527" y="341"/>
                    <a:pt x="439" y="328"/>
                    <a:pt x="357" y="287"/>
                  </a:cubicBezTo>
                  <a:cubicBezTo>
                    <a:pt x="298" y="251"/>
                    <a:pt x="250" y="227"/>
                    <a:pt x="226" y="168"/>
                  </a:cubicBezTo>
                  <a:cubicBezTo>
                    <a:pt x="191" y="108"/>
                    <a:pt x="191" y="49"/>
                    <a:pt x="131" y="13"/>
                  </a:cubicBezTo>
                  <a:cubicBezTo>
                    <a:pt x="123" y="5"/>
                    <a:pt x="111" y="1"/>
                    <a:pt x="9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41"/>
            <p:cNvSpPr/>
            <p:nvPr/>
          </p:nvSpPr>
          <p:spPr>
            <a:xfrm>
              <a:off x="4777675" y="2503875"/>
              <a:ext cx="50325" cy="42325"/>
            </a:xfrm>
            <a:custGeom>
              <a:avLst/>
              <a:gdLst/>
              <a:ahLst/>
              <a:cxnLst/>
              <a:rect l="l" t="t" r="r" b="b"/>
              <a:pathLst>
                <a:path w="2013" h="1693" extrusionOk="0">
                  <a:moveTo>
                    <a:pt x="368" y="1"/>
                  </a:moveTo>
                  <a:cubicBezTo>
                    <a:pt x="239" y="1"/>
                    <a:pt x="118" y="24"/>
                    <a:pt x="36" y="89"/>
                  </a:cubicBezTo>
                  <a:cubicBezTo>
                    <a:pt x="0" y="125"/>
                    <a:pt x="0" y="161"/>
                    <a:pt x="36" y="184"/>
                  </a:cubicBezTo>
                  <a:cubicBezTo>
                    <a:pt x="120" y="268"/>
                    <a:pt x="237" y="279"/>
                    <a:pt x="358" y="279"/>
                  </a:cubicBezTo>
                  <a:cubicBezTo>
                    <a:pt x="400" y="279"/>
                    <a:pt x="442" y="278"/>
                    <a:pt x="484" y="278"/>
                  </a:cubicBezTo>
                  <a:cubicBezTo>
                    <a:pt x="510" y="278"/>
                    <a:pt x="535" y="278"/>
                    <a:pt x="560" y="280"/>
                  </a:cubicBezTo>
                  <a:cubicBezTo>
                    <a:pt x="774" y="304"/>
                    <a:pt x="1036" y="280"/>
                    <a:pt x="1250" y="363"/>
                  </a:cubicBezTo>
                  <a:cubicBezTo>
                    <a:pt x="1774" y="542"/>
                    <a:pt x="1846" y="1149"/>
                    <a:pt x="1786" y="1625"/>
                  </a:cubicBezTo>
                  <a:cubicBezTo>
                    <a:pt x="1779" y="1671"/>
                    <a:pt x="1810" y="1692"/>
                    <a:pt x="1840" y="1692"/>
                  </a:cubicBezTo>
                  <a:cubicBezTo>
                    <a:pt x="1857" y="1692"/>
                    <a:pt x="1873" y="1686"/>
                    <a:pt x="1881" y="1673"/>
                  </a:cubicBezTo>
                  <a:cubicBezTo>
                    <a:pt x="2012" y="1137"/>
                    <a:pt x="1941" y="720"/>
                    <a:pt x="1477" y="387"/>
                  </a:cubicBezTo>
                  <a:cubicBezTo>
                    <a:pt x="1286" y="256"/>
                    <a:pt x="1036" y="125"/>
                    <a:pt x="798" y="65"/>
                  </a:cubicBezTo>
                  <a:cubicBezTo>
                    <a:pt x="682" y="33"/>
                    <a:pt x="520" y="1"/>
                    <a:pt x="36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41"/>
            <p:cNvSpPr/>
            <p:nvPr/>
          </p:nvSpPr>
          <p:spPr>
            <a:xfrm>
              <a:off x="4813375" y="2499700"/>
              <a:ext cx="22075" cy="22625"/>
            </a:xfrm>
            <a:custGeom>
              <a:avLst/>
              <a:gdLst/>
              <a:ahLst/>
              <a:cxnLst/>
              <a:rect l="l" t="t" r="r" b="b"/>
              <a:pathLst>
                <a:path w="883" h="905" extrusionOk="0">
                  <a:moveTo>
                    <a:pt x="104" y="1"/>
                  </a:moveTo>
                  <a:cubicBezTo>
                    <a:pt x="29" y="1"/>
                    <a:pt x="0" y="128"/>
                    <a:pt x="96" y="149"/>
                  </a:cubicBezTo>
                  <a:cubicBezTo>
                    <a:pt x="453" y="232"/>
                    <a:pt x="632" y="601"/>
                    <a:pt x="811" y="887"/>
                  </a:cubicBezTo>
                  <a:cubicBezTo>
                    <a:pt x="819" y="899"/>
                    <a:pt x="829" y="904"/>
                    <a:pt x="840" y="904"/>
                  </a:cubicBezTo>
                  <a:cubicBezTo>
                    <a:pt x="861" y="904"/>
                    <a:pt x="882" y="883"/>
                    <a:pt x="882" y="852"/>
                  </a:cubicBezTo>
                  <a:cubicBezTo>
                    <a:pt x="823" y="494"/>
                    <a:pt x="513" y="78"/>
                    <a:pt x="132" y="6"/>
                  </a:cubicBezTo>
                  <a:cubicBezTo>
                    <a:pt x="122" y="3"/>
                    <a:pt x="113" y="1"/>
                    <a:pt x="1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41"/>
            <p:cNvSpPr/>
            <p:nvPr/>
          </p:nvSpPr>
          <p:spPr>
            <a:xfrm>
              <a:off x="4835700" y="2532275"/>
              <a:ext cx="2425" cy="12475"/>
            </a:xfrm>
            <a:custGeom>
              <a:avLst/>
              <a:gdLst/>
              <a:ahLst/>
              <a:cxnLst/>
              <a:rect l="l" t="t" r="r" b="b"/>
              <a:pathLst>
                <a:path w="97" h="499" extrusionOk="0">
                  <a:moveTo>
                    <a:pt x="37" y="1"/>
                  </a:moveTo>
                  <a:cubicBezTo>
                    <a:pt x="25" y="1"/>
                    <a:pt x="1" y="1"/>
                    <a:pt x="25" y="13"/>
                  </a:cubicBezTo>
                  <a:cubicBezTo>
                    <a:pt x="60" y="180"/>
                    <a:pt x="60" y="322"/>
                    <a:pt x="60" y="489"/>
                  </a:cubicBezTo>
                  <a:cubicBezTo>
                    <a:pt x="60" y="495"/>
                    <a:pt x="69" y="498"/>
                    <a:pt x="78" y="498"/>
                  </a:cubicBezTo>
                  <a:cubicBezTo>
                    <a:pt x="87" y="498"/>
                    <a:pt x="96" y="495"/>
                    <a:pt x="96" y="489"/>
                  </a:cubicBezTo>
                  <a:cubicBezTo>
                    <a:pt x="96" y="322"/>
                    <a:pt x="84" y="156"/>
                    <a:pt x="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41"/>
            <p:cNvSpPr/>
            <p:nvPr/>
          </p:nvSpPr>
          <p:spPr>
            <a:xfrm>
              <a:off x="4757425" y="2514150"/>
              <a:ext cx="14125" cy="4100"/>
            </a:xfrm>
            <a:custGeom>
              <a:avLst/>
              <a:gdLst/>
              <a:ahLst/>
              <a:cxnLst/>
              <a:rect l="l" t="t" r="r" b="b"/>
              <a:pathLst>
                <a:path w="565" h="164" extrusionOk="0">
                  <a:moveTo>
                    <a:pt x="528" y="1"/>
                  </a:moveTo>
                  <a:cubicBezTo>
                    <a:pt x="520" y="1"/>
                    <a:pt x="511" y="4"/>
                    <a:pt x="501" y="12"/>
                  </a:cubicBezTo>
                  <a:cubicBezTo>
                    <a:pt x="429" y="47"/>
                    <a:pt x="358" y="83"/>
                    <a:pt x="263" y="83"/>
                  </a:cubicBezTo>
                  <a:cubicBezTo>
                    <a:pt x="191" y="83"/>
                    <a:pt x="120" y="47"/>
                    <a:pt x="36" y="35"/>
                  </a:cubicBezTo>
                  <a:cubicBezTo>
                    <a:pt x="24" y="35"/>
                    <a:pt x="1" y="71"/>
                    <a:pt x="13" y="83"/>
                  </a:cubicBezTo>
                  <a:cubicBezTo>
                    <a:pt x="75" y="140"/>
                    <a:pt x="153" y="163"/>
                    <a:pt x="234" y="163"/>
                  </a:cubicBezTo>
                  <a:cubicBezTo>
                    <a:pt x="339" y="163"/>
                    <a:pt x="449" y="125"/>
                    <a:pt x="536" y="71"/>
                  </a:cubicBezTo>
                  <a:cubicBezTo>
                    <a:pt x="564" y="43"/>
                    <a:pt x="556" y="1"/>
                    <a:pt x="5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41"/>
            <p:cNvSpPr/>
            <p:nvPr/>
          </p:nvSpPr>
          <p:spPr>
            <a:xfrm>
              <a:off x="4705400" y="2480000"/>
              <a:ext cx="36475" cy="21475"/>
            </a:xfrm>
            <a:custGeom>
              <a:avLst/>
              <a:gdLst/>
              <a:ahLst/>
              <a:cxnLst/>
              <a:rect l="l" t="t" r="r" b="b"/>
              <a:pathLst>
                <a:path w="1459" h="859" extrusionOk="0">
                  <a:moveTo>
                    <a:pt x="14" y="0"/>
                  </a:moveTo>
                  <a:cubicBezTo>
                    <a:pt x="6" y="0"/>
                    <a:pt x="1" y="23"/>
                    <a:pt x="10" y="32"/>
                  </a:cubicBezTo>
                  <a:cubicBezTo>
                    <a:pt x="415" y="401"/>
                    <a:pt x="951" y="663"/>
                    <a:pt x="1439" y="854"/>
                  </a:cubicBezTo>
                  <a:cubicBezTo>
                    <a:pt x="1443" y="858"/>
                    <a:pt x="1447" y="859"/>
                    <a:pt x="1450" y="859"/>
                  </a:cubicBezTo>
                  <a:cubicBezTo>
                    <a:pt x="1456" y="859"/>
                    <a:pt x="1459" y="854"/>
                    <a:pt x="1451" y="854"/>
                  </a:cubicBezTo>
                  <a:cubicBezTo>
                    <a:pt x="974" y="580"/>
                    <a:pt x="534" y="211"/>
                    <a:pt x="22" y="8"/>
                  </a:cubicBezTo>
                  <a:cubicBezTo>
                    <a:pt x="19" y="3"/>
                    <a:pt x="16" y="0"/>
                    <a:pt x="1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41"/>
            <p:cNvSpPr/>
            <p:nvPr/>
          </p:nvSpPr>
          <p:spPr>
            <a:xfrm>
              <a:off x="4676575" y="2461375"/>
              <a:ext cx="26425" cy="17925"/>
            </a:xfrm>
            <a:custGeom>
              <a:avLst/>
              <a:gdLst/>
              <a:ahLst/>
              <a:cxnLst/>
              <a:rect l="l" t="t" r="r" b="b"/>
              <a:pathLst>
                <a:path w="1057" h="717" extrusionOk="0">
                  <a:moveTo>
                    <a:pt x="42" y="0"/>
                  </a:moveTo>
                  <a:cubicBezTo>
                    <a:pt x="21" y="0"/>
                    <a:pt x="0" y="22"/>
                    <a:pt x="20" y="51"/>
                  </a:cubicBezTo>
                  <a:cubicBezTo>
                    <a:pt x="234" y="349"/>
                    <a:pt x="627" y="515"/>
                    <a:pt x="925" y="706"/>
                  </a:cubicBezTo>
                  <a:cubicBezTo>
                    <a:pt x="936" y="713"/>
                    <a:pt x="948" y="717"/>
                    <a:pt x="959" y="717"/>
                  </a:cubicBezTo>
                  <a:cubicBezTo>
                    <a:pt x="1016" y="717"/>
                    <a:pt x="1056" y="627"/>
                    <a:pt x="996" y="587"/>
                  </a:cubicBezTo>
                  <a:cubicBezTo>
                    <a:pt x="841" y="480"/>
                    <a:pt x="687" y="396"/>
                    <a:pt x="520" y="301"/>
                  </a:cubicBezTo>
                  <a:cubicBezTo>
                    <a:pt x="353" y="218"/>
                    <a:pt x="222" y="99"/>
                    <a:pt x="56" y="3"/>
                  </a:cubicBezTo>
                  <a:cubicBezTo>
                    <a:pt x="51" y="1"/>
                    <a:pt x="47"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41"/>
            <p:cNvSpPr/>
            <p:nvPr/>
          </p:nvSpPr>
          <p:spPr>
            <a:xfrm>
              <a:off x="4635775" y="2425775"/>
              <a:ext cx="3125" cy="4400"/>
            </a:xfrm>
            <a:custGeom>
              <a:avLst/>
              <a:gdLst/>
              <a:ahLst/>
              <a:cxnLst/>
              <a:rect l="l" t="t" r="r" b="b"/>
              <a:pathLst>
                <a:path w="125" h="176" extrusionOk="0">
                  <a:moveTo>
                    <a:pt x="25" y="1"/>
                  </a:moveTo>
                  <a:cubicBezTo>
                    <a:pt x="10" y="1"/>
                    <a:pt x="0" y="17"/>
                    <a:pt x="9" y="34"/>
                  </a:cubicBezTo>
                  <a:cubicBezTo>
                    <a:pt x="45" y="70"/>
                    <a:pt x="68" y="118"/>
                    <a:pt x="80" y="165"/>
                  </a:cubicBezTo>
                  <a:cubicBezTo>
                    <a:pt x="84" y="173"/>
                    <a:pt x="90" y="175"/>
                    <a:pt x="96" y="175"/>
                  </a:cubicBezTo>
                  <a:cubicBezTo>
                    <a:pt x="110" y="175"/>
                    <a:pt x="124" y="162"/>
                    <a:pt x="116" y="153"/>
                  </a:cubicBezTo>
                  <a:cubicBezTo>
                    <a:pt x="80" y="106"/>
                    <a:pt x="56" y="58"/>
                    <a:pt x="45" y="10"/>
                  </a:cubicBezTo>
                  <a:cubicBezTo>
                    <a:pt x="38" y="3"/>
                    <a:pt x="31" y="1"/>
                    <a:pt x="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41"/>
            <p:cNvSpPr/>
            <p:nvPr/>
          </p:nvSpPr>
          <p:spPr>
            <a:xfrm>
              <a:off x="4638475" y="2420800"/>
              <a:ext cx="27225" cy="19275"/>
            </a:xfrm>
            <a:custGeom>
              <a:avLst/>
              <a:gdLst/>
              <a:ahLst/>
              <a:cxnLst/>
              <a:rect l="l" t="t" r="r" b="b"/>
              <a:pathLst>
                <a:path w="1089" h="771" extrusionOk="0">
                  <a:moveTo>
                    <a:pt x="96" y="0"/>
                  </a:moveTo>
                  <a:cubicBezTo>
                    <a:pt x="45" y="0"/>
                    <a:pt x="0" y="68"/>
                    <a:pt x="56" y="114"/>
                  </a:cubicBezTo>
                  <a:cubicBezTo>
                    <a:pt x="353" y="364"/>
                    <a:pt x="663" y="602"/>
                    <a:pt x="1020" y="769"/>
                  </a:cubicBezTo>
                  <a:cubicBezTo>
                    <a:pt x="1023" y="770"/>
                    <a:pt x="1025" y="771"/>
                    <a:pt x="1028" y="771"/>
                  </a:cubicBezTo>
                  <a:cubicBezTo>
                    <a:pt x="1053" y="771"/>
                    <a:pt x="1089" y="731"/>
                    <a:pt x="1068" y="709"/>
                  </a:cubicBezTo>
                  <a:cubicBezTo>
                    <a:pt x="782" y="448"/>
                    <a:pt x="437" y="257"/>
                    <a:pt x="139" y="19"/>
                  </a:cubicBezTo>
                  <a:cubicBezTo>
                    <a:pt x="126" y="6"/>
                    <a:pt x="111" y="0"/>
                    <a:pt x="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41"/>
            <p:cNvSpPr/>
            <p:nvPr/>
          </p:nvSpPr>
          <p:spPr>
            <a:xfrm>
              <a:off x="4741950" y="2484950"/>
              <a:ext cx="3600" cy="1825"/>
            </a:xfrm>
            <a:custGeom>
              <a:avLst/>
              <a:gdLst/>
              <a:ahLst/>
              <a:cxnLst/>
              <a:rect l="l" t="t" r="r" b="b"/>
              <a:pathLst>
                <a:path w="144" h="73" extrusionOk="0">
                  <a:moveTo>
                    <a:pt x="0" y="1"/>
                  </a:moveTo>
                  <a:cubicBezTo>
                    <a:pt x="48" y="25"/>
                    <a:pt x="96" y="60"/>
                    <a:pt x="143" y="72"/>
                  </a:cubicBezTo>
                  <a:cubicBezTo>
                    <a:pt x="108" y="48"/>
                    <a:pt x="60" y="13"/>
                    <a:pt x="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41"/>
            <p:cNvSpPr/>
            <p:nvPr/>
          </p:nvSpPr>
          <p:spPr>
            <a:xfrm>
              <a:off x="4694775" y="2442850"/>
              <a:ext cx="23850" cy="16150"/>
            </a:xfrm>
            <a:custGeom>
              <a:avLst/>
              <a:gdLst/>
              <a:ahLst/>
              <a:cxnLst/>
              <a:rect l="l" t="t" r="r" b="b"/>
              <a:pathLst>
                <a:path w="954" h="646" extrusionOk="0">
                  <a:moveTo>
                    <a:pt x="38" y="1"/>
                  </a:moveTo>
                  <a:cubicBezTo>
                    <a:pt x="12" y="1"/>
                    <a:pt x="0" y="46"/>
                    <a:pt x="30" y="66"/>
                  </a:cubicBezTo>
                  <a:cubicBezTo>
                    <a:pt x="149" y="197"/>
                    <a:pt x="292" y="268"/>
                    <a:pt x="447" y="363"/>
                  </a:cubicBezTo>
                  <a:cubicBezTo>
                    <a:pt x="614" y="447"/>
                    <a:pt x="768" y="554"/>
                    <a:pt x="923" y="637"/>
                  </a:cubicBezTo>
                  <a:cubicBezTo>
                    <a:pt x="926" y="643"/>
                    <a:pt x="929" y="645"/>
                    <a:pt x="933" y="645"/>
                  </a:cubicBezTo>
                  <a:cubicBezTo>
                    <a:pt x="944" y="645"/>
                    <a:pt x="953" y="622"/>
                    <a:pt x="935" y="613"/>
                  </a:cubicBezTo>
                  <a:cubicBezTo>
                    <a:pt x="780" y="494"/>
                    <a:pt x="614" y="387"/>
                    <a:pt x="459" y="268"/>
                  </a:cubicBezTo>
                  <a:cubicBezTo>
                    <a:pt x="328" y="161"/>
                    <a:pt x="209" y="66"/>
                    <a:pt x="54" y="6"/>
                  </a:cubicBezTo>
                  <a:cubicBezTo>
                    <a:pt x="48" y="2"/>
                    <a:pt x="43" y="1"/>
                    <a:pt x="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41"/>
            <p:cNvSpPr/>
            <p:nvPr/>
          </p:nvSpPr>
          <p:spPr>
            <a:xfrm>
              <a:off x="4609625" y="2389875"/>
              <a:ext cx="12600" cy="13500"/>
            </a:xfrm>
            <a:custGeom>
              <a:avLst/>
              <a:gdLst/>
              <a:ahLst/>
              <a:cxnLst/>
              <a:rect l="l" t="t" r="r" b="b"/>
              <a:pathLst>
                <a:path w="504" h="540" extrusionOk="0">
                  <a:moveTo>
                    <a:pt x="79" y="0"/>
                  </a:moveTo>
                  <a:cubicBezTo>
                    <a:pt x="38" y="0"/>
                    <a:pt x="1" y="47"/>
                    <a:pt x="31" y="77"/>
                  </a:cubicBezTo>
                  <a:cubicBezTo>
                    <a:pt x="79" y="172"/>
                    <a:pt x="114" y="244"/>
                    <a:pt x="210" y="292"/>
                  </a:cubicBezTo>
                  <a:cubicBezTo>
                    <a:pt x="317" y="363"/>
                    <a:pt x="388" y="422"/>
                    <a:pt x="448" y="530"/>
                  </a:cubicBezTo>
                  <a:cubicBezTo>
                    <a:pt x="448" y="536"/>
                    <a:pt x="452" y="539"/>
                    <a:pt x="459" y="539"/>
                  </a:cubicBezTo>
                  <a:cubicBezTo>
                    <a:pt x="475" y="539"/>
                    <a:pt x="504" y="520"/>
                    <a:pt x="495" y="494"/>
                  </a:cubicBezTo>
                  <a:cubicBezTo>
                    <a:pt x="436" y="399"/>
                    <a:pt x="376" y="303"/>
                    <a:pt x="329" y="220"/>
                  </a:cubicBezTo>
                  <a:cubicBezTo>
                    <a:pt x="269" y="113"/>
                    <a:pt x="210" y="65"/>
                    <a:pt x="102" y="6"/>
                  </a:cubicBezTo>
                  <a:cubicBezTo>
                    <a:pt x="95" y="2"/>
                    <a:pt x="87" y="0"/>
                    <a:pt x="7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41"/>
            <p:cNvSpPr/>
            <p:nvPr/>
          </p:nvSpPr>
          <p:spPr>
            <a:xfrm>
              <a:off x="4491425" y="2260775"/>
              <a:ext cx="58450" cy="72425"/>
            </a:xfrm>
            <a:custGeom>
              <a:avLst/>
              <a:gdLst/>
              <a:ahLst/>
              <a:cxnLst/>
              <a:rect l="l" t="t" r="r" b="b"/>
              <a:pathLst>
                <a:path w="2338" h="2897" extrusionOk="0">
                  <a:moveTo>
                    <a:pt x="54" y="0"/>
                  </a:moveTo>
                  <a:cubicBezTo>
                    <a:pt x="25" y="0"/>
                    <a:pt x="1" y="21"/>
                    <a:pt x="8" y="50"/>
                  </a:cubicBezTo>
                  <a:cubicBezTo>
                    <a:pt x="318" y="1241"/>
                    <a:pt x="1437" y="2086"/>
                    <a:pt x="2306" y="2884"/>
                  </a:cubicBezTo>
                  <a:cubicBezTo>
                    <a:pt x="2310" y="2892"/>
                    <a:pt x="2316" y="2896"/>
                    <a:pt x="2321" y="2896"/>
                  </a:cubicBezTo>
                  <a:cubicBezTo>
                    <a:pt x="2331" y="2896"/>
                    <a:pt x="2338" y="2883"/>
                    <a:pt x="2330" y="2860"/>
                  </a:cubicBezTo>
                  <a:cubicBezTo>
                    <a:pt x="1985" y="2419"/>
                    <a:pt x="1616" y="2027"/>
                    <a:pt x="1223" y="1634"/>
                  </a:cubicBezTo>
                  <a:cubicBezTo>
                    <a:pt x="747" y="1122"/>
                    <a:pt x="425" y="634"/>
                    <a:pt x="104" y="26"/>
                  </a:cubicBezTo>
                  <a:cubicBezTo>
                    <a:pt x="90" y="8"/>
                    <a:pt x="71" y="0"/>
                    <a:pt x="5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41"/>
            <p:cNvSpPr/>
            <p:nvPr/>
          </p:nvSpPr>
          <p:spPr>
            <a:xfrm>
              <a:off x="4495175" y="2248000"/>
              <a:ext cx="11950" cy="14725"/>
            </a:xfrm>
            <a:custGeom>
              <a:avLst/>
              <a:gdLst/>
              <a:ahLst/>
              <a:cxnLst/>
              <a:rect l="l" t="t" r="r" b="b"/>
              <a:pathLst>
                <a:path w="478" h="589" extrusionOk="0">
                  <a:moveTo>
                    <a:pt x="107" y="0"/>
                  </a:moveTo>
                  <a:cubicBezTo>
                    <a:pt x="54" y="0"/>
                    <a:pt x="1" y="68"/>
                    <a:pt x="49" y="97"/>
                  </a:cubicBezTo>
                  <a:cubicBezTo>
                    <a:pt x="204" y="252"/>
                    <a:pt x="311" y="418"/>
                    <a:pt x="442" y="573"/>
                  </a:cubicBezTo>
                  <a:cubicBezTo>
                    <a:pt x="445" y="584"/>
                    <a:pt x="450" y="588"/>
                    <a:pt x="455" y="588"/>
                  </a:cubicBezTo>
                  <a:cubicBezTo>
                    <a:pt x="466" y="588"/>
                    <a:pt x="477" y="566"/>
                    <a:pt x="477" y="549"/>
                  </a:cubicBezTo>
                  <a:cubicBezTo>
                    <a:pt x="394" y="359"/>
                    <a:pt x="287" y="180"/>
                    <a:pt x="144" y="13"/>
                  </a:cubicBezTo>
                  <a:cubicBezTo>
                    <a:pt x="133" y="4"/>
                    <a:pt x="120" y="0"/>
                    <a:pt x="1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41"/>
            <p:cNvSpPr/>
            <p:nvPr/>
          </p:nvSpPr>
          <p:spPr>
            <a:xfrm>
              <a:off x="4517675" y="2277050"/>
              <a:ext cx="29775" cy="33050"/>
            </a:xfrm>
            <a:custGeom>
              <a:avLst/>
              <a:gdLst/>
              <a:ahLst/>
              <a:cxnLst/>
              <a:rect l="l" t="t" r="r" b="b"/>
              <a:pathLst>
                <a:path w="1191" h="1322" extrusionOk="0">
                  <a:moveTo>
                    <a:pt x="113" y="0"/>
                  </a:moveTo>
                  <a:cubicBezTo>
                    <a:pt x="53" y="0"/>
                    <a:pt x="0" y="78"/>
                    <a:pt x="54" y="149"/>
                  </a:cubicBezTo>
                  <a:cubicBezTo>
                    <a:pt x="423" y="518"/>
                    <a:pt x="732" y="935"/>
                    <a:pt x="1090" y="1304"/>
                  </a:cubicBezTo>
                  <a:cubicBezTo>
                    <a:pt x="1102" y="1316"/>
                    <a:pt x="1115" y="1322"/>
                    <a:pt x="1127" y="1322"/>
                  </a:cubicBezTo>
                  <a:cubicBezTo>
                    <a:pt x="1162" y="1322"/>
                    <a:pt x="1191" y="1280"/>
                    <a:pt x="1173" y="1245"/>
                  </a:cubicBezTo>
                  <a:cubicBezTo>
                    <a:pt x="947" y="756"/>
                    <a:pt x="578" y="399"/>
                    <a:pt x="173" y="30"/>
                  </a:cubicBezTo>
                  <a:cubicBezTo>
                    <a:pt x="155" y="9"/>
                    <a:pt x="134" y="0"/>
                    <a:pt x="1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41"/>
            <p:cNvSpPr/>
            <p:nvPr/>
          </p:nvSpPr>
          <p:spPr>
            <a:xfrm>
              <a:off x="4556725" y="2324250"/>
              <a:ext cx="23625" cy="22375"/>
            </a:xfrm>
            <a:custGeom>
              <a:avLst/>
              <a:gdLst/>
              <a:ahLst/>
              <a:cxnLst/>
              <a:rect l="l" t="t" r="r" b="b"/>
              <a:pathLst>
                <a:path w="945" h="895" extrusionOk="0">
                  <a:moveTo>
                    <a:pt x="123" y="1"/>
                  </a:moveTo>
                  <a:cubicBezTo>
                    <a:pt x="46" y="1"/>
                    <a:pt x="1" y="120"/>
                    <a:pt x="87" y="178"/>
                  </a:cubicBezTo>
                  <a:cubicBezTo>
                    <a:pt x="242" y="285"/>
                    <a:pt x="373" y="416"/>
                    <a:pt x="480" y="559"/>
                  </a:cubicBezTo>
                  <a:cubicBezTo>
                    <a:pt x="575" y="678"/>
                    <a:pt x="671" y="845"/>
                    <a:pt x="837" y="892"/>
                  </a:cubicBezTo>
                  <a:cubicBezTo>
                    <a:pt x="841" y="894"/>
                    <a:pt x="845" y="894"/>
                    <a:pt x="850" y="894"/>
                  </a:cubicBezTo>
                  <a:cubicBezTo>
                    <a:pt x="887" y="894"/>
                    <a:pt x="944" y="853"/>
                    <a:pt x="944" y="821"/>
                  </a:cubicBezTo>
                  <a:cubicBezTo>
                    <a:pt x="909" y="642"/>
                    <a:pt x="778" y="500"/>
                    <a:pt x="647" y="381"/>
                  </a:cubicBezTo>
                  <a:cubicBezTo>
                    <a:pt x="504" y="250"/>
                    <a:pt x="361" y="119"/>
                    <a:pt x="182" y="23"/>
                  </a:cubicBezTo>
                  <a:cubicBezTo>
                    <a:pt x="162" y="7"/>
                    <a:pt x="142" y="1"/>
                    <a:pt x="12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41"/>
            <p:cNvSpPr/>
            <p:nvPr/>
          </p:nvSpPr>
          <p:spPr>
            <a:xfrm>
              <a:off x="4588800" y="2357825"/>
              <a:ext cx="10825" cy="9325"/>
            </a:xfrm>
            <a:custGeom>
              <a:avLst/>
              <a:gdLst/>
              <a:ahLst/>
              <a:cxnLst/>
              <a:rect l="l" t="t" r="r" b="b"/>
              <a:pathLst>
                <a:path w="433" h="373" extrusionOk="0">
                  <a:moveTo>
                    <a:pt x="110" y="1"/>
                  </a:moveTo>
                  <a:cubicBezTo>
                    <a:pt x="48" y="1"/>
                    <a:pt x="0" y="70"/>
                    <a:pt x="54" y="133"/>
                  </a:cubicBezTo>
                  <a:cubicBezTo>
                    <a:pt x="150" y="216"/>
                    <a:pt x="221" y="323"/>
                    <a:pt x="352" y="371"/>
                  </a:cubicBezTo>
                  <a:cubicBezTo>
                    <a:pt x="356" y="372"/>
                    <a:pt x="360" y="373"/>
                    <a:pt x="364" y="373"/>
                  </a:cubicBezTo>
                  <a:cubicBezTo>
                    <a:pt x="405" y="373"/>
                    <a:pt x="432" y="320"/>
                    <a:pt x="400" y="288"/>
                  </a:cubicBezTo>
                  <a:lnTo>
                    <a:pt x="173" y="26"/>
                  </a:lnTo>
                  <a:cubicBezTo>
                    <a:pt x="153" y="8"/>
                    <a:pt x="131" y="1"/>
                    <a:pt x="11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41"/>
            <p:cNvSpPr/>
            <p:nvPr/>
          </p:nvSpPr>
          <p:spPr>
            <a:xfrm>
              <a:off x="4563400" y="2350925"/>
              <a:ext cx="34075" cy="37500"/>
            </a:xfrm>
            <a:custGeom>
              <a:avLst/>
              <a:gdLst/>
              <a:ahLst/>
              <a:cxnLst/>
              <a:rect l="l" t="t" r="r" b="b"/>
              <a:pathLst>
                <a:path w="1363" h="1500" extrusionOk="0">
                  <a:moveTo>
                    <a:pt x="62" y="1"/>
                  </a:moveTo>
                  <a:cubicBezTo>
                    <a:pt x="31" y="1"/>
                    <a:pt x="1" y="22"/>
                    <a:pt x="11" y="52"/>
                  </a:cubicBezTo>
                  <a:cubicBezTo>
                    <a:pt x="404" y="552"/>
                    <a:pt x="773" y="1088"/>
                    <a:pt x="1273" y="1492"/>
                  </a:cubicBezTo>
                  <a:cubicBezTo>
                    <a:pt x="1281" y="1498"/>
                    <a:pt x="1290" y="1500"/>
                    <a:pt x="1298" y="1500"/>
                  </a:cubicBezTo>
                  <a:cubicBezTo>
                    <a:pt x="1331" y="1500"/>
                    <a:pt x="1363" y="1470"/>
                    <a:pt x="1344" y="1433"/>
                  </a:cubicBezTo>
                  <a:cubicBezTo>
                    <a:pt x="1058" y="861"/>
                    <a:pt x="535" y="421"/>
                    <a:pt x="82" y="4"/>
                  </a:cubicBezTo>
                  <a:cubicBezTo>
                    <a:pt x="76" y="2"/>
                    <a:pt x="69" y="1"/>
                    <a:pt x="6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41"/>
            <p:cNvSpPr/>
            <p:nvPr/>
          </p:nvSpPr>
          <p:spPr>
            <a:xfrm>
              <a:off x="4479725" y="2226650"/>
              <a:ext cx="6925" cy="10825"/>
            </a:xfrm>
            <a:custGeom>
              <a:avLst/>
              <a:gdLst/>
              <a:ahLst/>
              <a:cxnLst/>
              <a:rect l="l" t="t" r="r" b="b"/>
              <a:pathLst>
                <a:path w="277" h="433" extrusionOk="0">
                  <a:moveTo>
                    <a:pt x="32" y="1"/>
                  </a:moveTo>
                  <a:cubicBezTo>
                    <a:pt x="16" y="1"/>
                    <a:pt x="0" y="13"/>
                    <a:pt x="0" y="34"/>
                  </a:cubicBezTo>
                  <a:cubicBezTo>
                    <a:pt x="12" y="177"/>
                    <a:pt x="83" y="296"/>
                    <a:pt x="167" y="415"/>
                  </a:cubicBezTo>
                  <a:cubicBezTo>
                    <a:pt x="173" y="427"/>
                    <a:pt x="184" y="432"/>
                    <a:pt x="196" y="432"/>
                  </a:cubicBezTo>
                  <a:cubicBezTo>
                    <a:pt x="231" y="432"/>
                    <a:pt x="277" y="391"/>
                    <a:pt x="250" y="355"/>
                  </a:cubicBezTo>
                  <a:cubicBezTo>
                    <a:pt x="179" y="236"/>
                    <a:pt x="131" y="117"/>
                    <a:pt x="60" y="22"/>
                  </a:cubicBezTo>
                  <a:cubicBezTo>
                    <a:pt x="55" y="7"/>
                    <a:pt x="43" y="1"/>
                    <a:pt x="3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41"/>
            <p:cNvSpPr/>
            <p:nvPr/>
          </p:nvSpPr>
          <p:spPr>
            <a:xfrm>
              <a:off x="4466025" y="2194850"/>
              <a:ext cx="4675" cy="8975"/>
            </a:xfrm>
            <a:custGeom>
              <a:avLst/>
              <a:gdLst/>
              <a:ahLst/>
              <a:cxnLst/>
              <a:rect l="l" t="t" r="r" b="b"/>
              <a:pathLst>
                <a:path w="187" h="359" extrusionOk="0">
                  <a:moveTo>
                    <a:pt x="32" y="0"/>
                  </a:moveTo>
                  <a:cubicBezTo>
                    <a:pt x="20" y="0"/>
                    <a:pt x="12" y="6"/>
                    <a:pt x="12" y="20"/>
                  </a:cubicBezTo>
                  <a:cubicBezTo>
                    <a:pt x="0" y="80"/>
                    <a:pt x="24" y="127"/>
                    <a:pt x="60" y="187"/>
                  </a:cubicBezTo>
                  <a:cubicBezTo>
                    <a:pt x="72" y="234"/>
                    <a:pt x="96" y="294"/>
                    <a:pt x="119" y="342"/>
                  </a:cubicBezTo>
                  <a:cubicBezTo>
                    <a:pt x="123" y="353"/>
                    <a:pt x="133" y="359"/>
                    <a:pt x="143" y="359"/>
                  </a:cubicBezTo>
                  <a:cubicBezTo>
                    <a:pt x="163" y="359"/>
                    <a:pt x="187" y="338"/>
                    <a:pt x="179" y="306"/>
                  </a:cubicBezTo>
                  <a:cubicBezTo>
                    <a:pt x="143" y="258"/>
                    <a:pt x="131" y="199"/>
                    <a:pt x="119" y="139"/>
                  </a:cubicBezTo>
                  <a:cubicBezTo>
                    <a:pt x="108" y="92"/>
                    <a:pt x="108" y="56"/>
                    <a:pt x="60" y="8"/>
                  </a:cubicBezTo>
                  <a:cubicBezTo>
                    <a:pt x="50" y="3"/>
                    <a:pt x="40" y="0"/>
                    <a:pt x="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41"/>
            <p:cNvSpPr/>
            <p:nvPr/>
          </p:nvSpPr>
          <p:spPr>
            <a:xfrm>
              <a:off x="4465125" y="2178225"/>
              <a:ext cx="1825" cy="6050"/>
            </a:xfrm>
            <a:custGeom>
              <a:avLst/>
              <a:gdLst/>
              <a:ahLst/>
              <a:cxnLst/>
              <a:rect l="l" t="t" r="r" b="b"/>
              <a:pathLst>
                <a:path w="73" h="242" extrusionOk="0">
                  <a:moveTo>
                    <a:pt x="42" y="0"/>
                  </a:moveTo>
                  <a:cubicBezTo>
                    <a:pt x="33" y="0"/>
                    <a:pt x="24" y="6"/>
                    <a:pt x="24" y="18"/>
                  </a:cubicBezTo>
                  <a:cubicBezTo>
                    <a:pt x="24" y="78"/>
                    <a:pt x="1" y="137"/>
                    <a:pt x="1" y="197"/>
                  </a:cubicBezTo>
                  <a:cubicBezTo>
                    <a:pt x="1" y="227"/>
                    <a:pt x="19" y="242"/>
                    <a:pt x="36" y="242"/>
                  </a:cubicBezTo>
                  <a:cubicBezTo>
                    <a:pt x="54" y="242"/>
                    <a:pt x="72" y="227"/>
                    <a:pt x="72" y="197"/>
                  </a:cubicBezTo>
                  <a:cubicBezTo>
                    <a:pt x="72" y="137"/>
                    <a:pt x="60" y="78"/>
                    <a:pt x="60" y="18"/>
                  </a:cubicBezTo>
                  <a:cubicBezTo>
                    <a:pt x="60" y="6"/>
                    <a:pt x="51"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41"/>
            <p:cNvSpPr/>
            <p:nvPr/>
          </p:nvSpPr>
          <p:spPr>
            <a:xfrm>
              <a:off x="4465375" y="2130725"/>
              <a:ext cx="6925" cy="38300"/>
            </a:xfrm>
            <a:custGeom>
              <a:avLst/>
              <a:gdLst/>
              <a:ahLst/>
              <a:cxnLst/>
              <a:rect l="l" t="t" r="r" b="b"/>
              <a:pathLst>
                <a:path w="277" h="1532" extrusionOk="0">
                  <a:moveTo>
                    <a:pt x="244" y="0"/>
                  </a:moveTo>
                  <a:cubicBezTo>
                    <a:pt x="236" y="0"/>
                    <a:pt x="229" y="4"/>
                    <a:pt x="229" y="13"/>
                  </a:cubicBezTo>
                  <a:cubicBezTo>
                    <a:pt x="86" y="490"/>
                    <a:pt x="134" y="1002"/>
                    <a:pt x="14" y="1478"/>
                  </a:cubicBezTo>
                  <a:cubicBezTo>
                    <a:pt x="1" y="1513"/>
                    <a:pt x="15" y="1531"/>
                    <a:pt x="32" y="1531"/>
                  </a:cubicBezTo>
                  <a:cubicBezTo>
                    <a:pt x="44" y="1531"/>
                    <a:pt x="57" y="1522"/>
                    <a:pt x="62" y="1502"/>
                  </a:cubicBezTo>
                  <a:cubicBezTo>
                    <a:pt x="145" y="1013"/>
                    <a:pt x="169" y="525"/>
                    <a:pt x="276" y="25"/>
                  </a:cubicBezTo>
                  <a:cubicBezTo>
                    <a:pt x="276" y="11"/>
                    <a:pt x="258" y="0"/>
                    <a:pt x="24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41"/>
            <p:cNvSpPr/>
            <p:nvPr/>
          </p:nvSpPr>
          <p:spPr>
            <a:xfrm>
              <a:off x="4475250" y="2125100"/>
              <a:ext cx="1225" cy="1200"/>
            </a:xfrm>
            <a:custGeom>
              <a:avLst/>
              <a:gdLst/>
              <a:ahLst/>
              <a:cxnLst/>
              <a:rect l="l" t="t" r="r" b="b"/>
              <a:pathLst>
                <a:path w="49" h="48" extrusionOk="0">
                  <a:moveTo>
                    <a:pt x="12" y="0"/>
                  </a:moveTo>
                  <a:cubicBezTo>
                    <a:pt x="12" y="0"/>
                    <a:pt x="0" y="12"/>
                    <a:pt x="0" y="48"/>
                  </a:cubicBezTo>
                  <a:lnTo>
                    <a:pt x="36" y="12"/>
                  </a:lnTo>
                  <a:cubicBezTo>
                    <a:pt x="48" y="0"/>
                    <a:pt x="36" y="0"/>
                    <a:pt x="1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41"/>
            <p:cNvSpPr/>
            <p:nvPr/>
          </p:nvSpPr>
          <p:spPr>
            <a:xfrm>
              <a:off x="4474450" y="2114675"/>
              <a:ext cx="28500" cy="11750"/>
            </a:xfrm>
            <a:custGeom>
              <a:avLst/>
              <a:gdLst/>
              <a:ahLst/>
              <a:cxnLst/>
              <a:rect l="l" t="t" r="r" b="b"/>
              <a:pathLst>
                <a:path w="1140" h="470" extrusionOk="0">
                  <a:moveTo>
                    <a:pt x="544" y="1"/>
                  </a:moveTo>
                  <a:cubicBezTo>
                    <a:pt x="318" y="1"/>
                    <a:pt x="92" y="251"/>
                    <a:pt x="9" y="453"/>
                  </a:cubicBezTo>
                  <a:cubicBezTo>
                    <a:pt x="0" y="461"/>
                    <a:pt x="16" y="470"/>
                    <a:pt x="25" y="470"/>
                  </a:cubicBezTo>
                  <a:cubicBezTo>
                    <a:pt x="29" y="470"/>
                    <a:pt x="32" y="468"/>
                    <a:pt x="32" y="465"/>
                  </a:cubicBezTo>
                  <a:cubicBezTo>
                    <a:pt x="92" y="370"/>
                    <a:pt x="187" y="274"/>
                    <a:pt x="294" y="239"/>
                  </a:cubicBezTo>
                  <a:cubicBezTo>
                    <a:pt x="311" y="236"/>
                    <a:pt x="329" y="235"/>
                    <a:pt x="347" y="235"/>
                  </a:cubicBezTo>
                  <a:cubicBezTo>
                    <a:pt x="420" y="235"/>
                    <a:pt x="502" y="251"/>
                    <a:pt x="568" y="251"/>
                  </a:cubicBezTo>
                  <a:cubicBezTo>
                    <a:pt x="747" y="274"/>
                    <a:pt x="854" y="429"/>
                    <a:pt x="1009" y="465"/>
                  </a:cubicBezTo>
                  <a:cubicBezTo>
                    <a:pt x="1045" y="465"/>
                    <a:pt x="1080" y="441"/>
                    <a:pt x="1080" y="429"/>
                  </a:cubicBezTo>
                  <a:cubicBezTo>
                    <a:pt x="1140" y="155"/>
                    <a:pt x="783" y="1"/>
                    <a:pt x="5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41"/>
            <p:cNvSpPr/>
            <p:nvPr/>
          </p:nvSpPr>
          <p:spPr>
            <a:xfrm>
              <a:off x="4519600" y="2148375"/>
              <a:ext cx="6575" cy="29500"/>
            </a:xfrm>
            <a:custGeom>
              <a:avLst/>
              <a:gdLst/>
              <a:ahLst/>
              <a:cxnLst/>
              <a:rect l="l" t="t" r="r" b="b"/>
              <a:pathLst>
                <a:path w="263" h="1180" extrusionOk="0">
                  <a:moveTo>
                    <a:pt x="42" y="1"/>
                  </a:moveTo>
                  <a:cubicBezTo>
                    <a:pt x="33" y="1"/>
                    <a:pt x="24" y="4"/>
                    <a:pt x="24" y="10"/>
                  </a:cubicBezTo>
                  <a:cubicBezTo>
                    <a:pt x="24" y="117"/>
                    <a:pt x="1" y="212"/>
                    <a:pt x="12" y="319"/>
                  </a:cubicBezTo>
                  <a:cubicBezTo>
                    <a:pt x="12" y="427"/>
                    <a:pt x="24" y="534"/>
                    <a:pt x="48" y="653"/>
                  </a:cubicBezTo>
                  <a:cubicBezTo>
                    <a:pt x="60" y="808"/>
                    <a:pt x="24" y="1010"/>
                    <a:pt x="120" y="1153"/>
                  </a:cubicBezTo>
                  <a:cubicBezTo>
                    <a:pt x="129" y="1172"/>
                    <a:pt x="142" y="1179"/>
                    <a:pt x="156" y="1179"/>
                  </a:cubicBezTo>
                  <a:cubicBezTo>
                    <a:pt x="176" y="1179"/>
                    <a:pt x="196" y="1162"/>
                    <a:pt x="203" y="1141"/>
                  </a:cubicBezTo>
                  <a:cubicBezTo>
                    <a:pt x="262" y="974"/>
                    <a:pt x="203" y="748"/>
                    <a:pt x="191" y="569"/>
                  </a:cubicBezTo>
                  <a:cubicBezTo>
                    <a:pt x="179" y="343"/>
                    <a:pt x="131" y="212"/>
                    <a:pt x="60" y="10"/>
                  </a:cubicBezTo>
                  <a:cubicBezTo>
                    <a:pt x="60" y="4"/>
                    <a:pt x="51" y="1"/>
                    <a:pt x="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41"/>
            <p:cNvSpPr/>
            <p:nvPr/>
          </p:nvSpPr>
          <p:spPr>
            <a:xfrm>
              <a:off x="4485125" y="2129550"/>
              <a:ext cx="16850" cy="6075"/>
            </a:xfrm>
            <a:custGeom>
              <a:avLst/>
              <a:gdLst/>
              <a:ahLst/>
              <a:cxnLst/>
              <a:rect l="l" t="t" r="r" b="b"/>
              <a:pathLst>
                <a:path w="674" h="243" extrusionOk="0">
                  <a:moveTo>
                    <a:pt x="320" y="1"/>
                  </a:moveTo>
                  <a:cubicBezTo>
                    <a:pt x="201" y="13"/>
                    <a:pt x="58" y="96"/>
                    <a:pt x="10" y="191"/>
                  </a:cubicBezTo>
                  <a:cubicBezTo>
                    <a:pt x="0" y="221"/>
                    <a:pt x="15" y="242"/>
                    <a:pt x="40" y="242"/>
                  </a:cubicBezTo>
                  <a:cubicBezTo>
                    <a:pt x="46" y="242"/>
                    <a:pt x="52" y="241"/>
                    <a:pt x="58" y="239"/>
                  </a:cubicBezTo>
                  <a:cubicBezTo>
                    <a:pt x="141" y="191"/>
                    <a:pt x="201" y="108"/>
                    <a:pt x="308" y="72"/>
                  </a:cubicBezTo>
                  <a:cubicBezTo>
                    <a:pt x="328" y="69"/>
                    <a:pt x="347" y="67"/>
                    <a:pt x="366" y="67"/>
                  </a:cubicBezTo>
                  <a:cubicBezTo>
                    <a:pt x="470" y="67"/>
                    <a:pt x="557" y="121"/>
                    <a:pt x="618" y="191"/>
                  </a:cubicBezTo>
                  <a:cubicBezTo>
                    <a:pt x="628" y="202"/>
                    <a:pt x="638" y="206"/>
                    <a:pt x="646" y="206"/>
                  </a:cubicBezTo>
                  <a:cubicBezTo>
                    <a:pt x="664" y="206"/>
                    <a:pt x="673" y="184"/>
                    <a:pt x="665" y="168"/>
                  </a:cubicBezTo>
                  <a:cubicBezTo>
                    <a:pt x="570" y="60"/>
                    <a:pt x="451" y="1"/>
                    <a:pt x="32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41"/>
            <p:cNvSpPr/>
            <p:nvPr/>
          </p:nvSpPr>
          <p:spPr>
            <a:xfrm>
              <a:off x="4479575" y="2145925"/>
              <a:ext cx="3725" cy="5825"/>
            </a:xfrm>
            <a:custGeom>
              <a:avLst/>
              <a:gdLst/>
              <a:ahLst/>
              <a:cxnLst/>
              <a:rect l="l" t="t" r="r" b="b"/>
              <a:pathLst>
                <a:path w="149" h="233" extrusionOk="0">
                  <a:moveTo>
                    <a:pt x="76" y="1"/>
                  </a:moveTo>
                  <a:cubicBezTo>
                    <a:pt x="39" y="1"/>
                    <a:pt x="0" y="24"/>
                    <a:pt x="6" y="72"/>
                  </a:cubicBezTo>
                  <a:cubicBezTo>
                    <a:pt x="18" y="120"/>
                    <a:pt x="18" y="167"/>
                    <a:pt x="42" y="215"/>
                  </a:cubicBezTo>
                  <a:cubicBezTo>
                    <a:pt x="48" y="227"/>
                    <a:pt x="63" y="233"/>
                    <a:pt x="78" y="233"/>
                  </a:cubicBezTo>
                  <a:cubicBezTo>
                    <a:pt x="92" y="233"/>
                    <a:pt x="107" y="227"/>
                    <a:pt x="113" y="215"/>
                  </a:cubicBezTo>
                  <a:cubicBezTo>
                    <a:pt x="125" y="167"/>
                    <a:pt x="125" y="120"/>
                    <a:pt x="137" y="72"/>
                  </a:cubicBezTo>
                  <a:cubicBezTo>
                    <a:pt x="149" y="24"/>
                    <a:pt x="113" y="1"/>
                    <a:pt x="7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41"/>
            <p:cNvSpPr/>
            <p:nvPr/>
          </p:nvSpPr>
          <p:spPr>
            <a:xfrm>
              <a:off x="4475550" y="2177600"/>
              <a:ext cx="6200" cy="15625"/>
            </a:xfrm>
            <a:custGeom>
              <a:avLst/>
              <a:gdLst/>
              <a:ahLst/>
              <a:cxnLst/>
              <a:rect l="l" t="t" r="r" b="b"/>
              <a:pathLst>
                <a:path w="248" h="625" extrusionOk="0">
                  <a:moveTo>
                    <a:pt x="113" y="0"/>
                  </a:moveTo>
                  <a:cubicBezTo>
                    <a:pt x="78" y="0"/>
                    <a:pt x="46" y="17"/>
                    <a:pt x="36" y="55"/>
                  </a:cubicBezTo>
                  <a:cubicBezTo>
                    <a:pt x="24" y="162"/>
                    <a:pt x="0" y="258"/>
                    <a:pt x="24" y="353"/>
                  </a:cubicBezTo>
                  <a:cubicBezTo>
                    <a:pt x="36" y="460"/>
                    <a:pt x="96" y="532"/>
                    <a:pt x="167" y="615"/>
                  </a:cubicBezTo>
                  <a:cubicBezTo>
                    <a:pt x="177" y="621"/>
                    <a:pt x="187" y="624"/>
                    <a:pt x="197" y="624"/>
                  </a:cubicBezTo>
                  <a:cubicBezTo>
                    <a:pt x="224" y="624"/>
                    <a:pt x="247" y="602"/>
                    <a:pt x="239" y="567"/>
                  </a:cubicBezTo>
                  <a:cubicBezTo>
                    <a:pt x="203" y="412"/>
                    <a:pt x="179" y="258"/>
                    <a:pt x="215" y="103"/>
                  </a:cubicBezTo>
                  <a:cubicBezTo>
                    <a:pt x="222" y="39"/>
                    <a:pt x="165" y="0"/>
                    <a:pt x="1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41"/>
            <p:cNvSpPr/>
            <p:nvPr/>
          </p:nvSpPr>
          <p:spPr>
            <a:xfrm>
              <a:off x="4504025" y="2155475"/>
              <a:ext cx="5475" cy="8525"/>
            </a:xfrm>
            <a:custGeom>
              <a:avLst/>
              <a:gdLst/>
              <a:ahLst/>
              <a:cxnLst/>
              <a:rect l="l" t="t" r="r" b="b"/>
              <a:pathLst>
                <a:path w="219" h="341" extrusionOk="0">
                  <a:moveTo>
                    <a:pt x="62" y="1"/>
                  </a:moveTo>
                  <a:cubicBezTo>
                    <a:pt x="31" y="1"/>
                    <a:pt x="0" y="43"/>
                    <a:pt x="28" y="71"/>
                  </a:cubicBezTo>
                  <a:cubicBezTo>
                    <a:pt x="52" y="95"/>
                    <a:pt x="88" y="143"/>
                    <a:pt x="100" y="190"/>
                  </a:cubicBezTo>
                  <a:cubicBezTo>
                    <a:pt x="112" y="226"/>
                    <a:pt x="100" y="274"/>
                    <a:pt x="100" y="321"/>
                  </a:cubicBezTo>
                  <a:cubicBezTo>
                    <a:pt x="100" y="335"/>
                    <a:pt x="112" y="341"/>
                    <a:pt x="124" y="341"/>
                  </a:cubicBezTo>
                  <a:cubicBezTo>
                    <a:pt x="133" y="341"/>
                    <a:pt x="142" y="338"/>
                    <a:pt x="147" y="333"/>
                  </a:cubicBezTo>
                  <a:cubicBezTo>
                    <a:pt x="219" y="226"/>
                    <a:pt x="147" y="83"/>
                    <a:pt x="88" y="12"/>
                  </a:cubicBezTo>
                  <a:cubicBezTo>
                    <a:pt x="80" y="4"/>
                    <a:pt x="71" y="1"/>
                    <a:pt x="6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41"/>
            <p:cNvSpPr/>
            <p:nvPr/>
          </p:nvSpPr>
          <p:spPr>
            <a:xfrm>
              <a:off x="4527050" y="2176125"/>
              <a:ext cx="3000" cy="16925"/>
            </a:xfrm>
            <a:custGeom>
              <a:avLst/>
              <a:gdLst/>
              <a:ahLst/>
              <a:cxnLst/>
              <a:rect l="l" t="t" r="r" b="b"/>
              <a:pathLst>
                <a:path w="120" h="677" extrusionOk="0">
                  <a:moveTo>
                    <a:pt x="35" y="1"/>
                  </a:moveTo>
                  <a:cubicBezTo>
                    <a:pt x="19" y="1"/>
                    <a:pt x="0" y="16"/>
                    <a:pt x="0" y="43"/>
                  </a:cubicBezTo>
                  <a:cubicBezTo>
                    <a:pt x="24" y="257"/>
                    <a:pt x="12" y="448"/>
                    <a:pt x="48" y="650"/>
                  </a:cubicBezTo>
                  <a:cubicBezTo>
                    <a:pt x="48" y="668"/>
                    <a:pt x="57" y="677"/>
                    <a:pt x="66" y="677"/>
                  </a:cubicBezTo>
                  <a:cubicBezTo>
                    <a:pt x="75" y="677"/>
                    <a:pt x="84" y="668"/>
                    <a:pt x="84" y="650"/>
                  </a:cubicBezTo>
                  <a:cubicBezTo>
                    <a:pt x="119" y="448"/>
                    <a:pt x="95" y="233"/>
                    <a:pt x="60" y="31"/>
                  </a:cubicBezTo>
                  <a:cubicBezTo>
                    <a:pt x="60" y="10"/>
                    <a:pt x="48" y="1"/>
                    <a:pt x="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41"/>
            <p:cNvSpPr/>
            <p:nvPr/>
          </p:nvSpPr>
          <p:spPr>
            <a:xfrm>
              <a:off x="4533300" y="2210225"/>
              <a:ext cx="1500" cy="1225"/>
            </a:xfrm>
            <a:custGeom>
              <a:avLst/>
              <a:gdLst/>
              <a:ahLst/>
              <a:cxnLst/>
              <a:rect l="l" t="t" r="r" b="b"/>
              <a:pathLst>
                <a:path w="60" h="49" extrusionOk="0">
                  <a:moveTo>
                    <a:pt x="24" y="0"/>
                  </a:moveTo>
                  <a:cubicBezTo>
                    <a:pt x="0" y="24"/>
                    <a:pt x="0" y="48"/>
                    <a:pt x="24" y="48"/>
                  </a:cubicBezTo>
                  <a:cubicBezTo>
                    <a:pt x="60" y="48"/>
                    <a:pt x="60" y="0"/>
                    <a:pt x="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41"/>
            <p:cNvSpPr/>
            <p:nvPr/>
          </p:nvSpPr>
          <p:spPr>
            <a:xfrm>
              <a:off x="4535050" y="2209625"/>
              <a:ext cx="43225" cy="15300"/>
            </a:xfrm>
            <a:custGeom>
              <a:avLst/>
              <a:gdLst/>
              <a:ahLst/>
              <a:cxnLst/>
              <a:rect l="l" t="t" r="r" b="b"/>
              <a:pathLst>
                <a:path w="1729" h="612" extrusionOk="0">
                  <a:moveTo>
                    <a:pt x="89" y="1"/>
                  </a:moveTo>
                  <a:cubicBezTo>
                    <a:pt x="40" y="1"/>
                    <a:pt x="0" y="82"/>
                    <a:pt x="49" y="132"/>
                  </a:cubicBezTo>
                  <a:cubicBezTo>
                    <a:pt x="335" y="370"/>
                    <a:pt x="645" y="548"/>
                    <a:pt x="1014" y="596"/>
                  </a:cubicBezTo>
                  <a:cubicBezTo>
                    <a:pt x="1081" y="603"/>
                    <a:pt x="1167" y="611"/>
                    <a:pt x="1256" y="611"/>
                  </a:cubicBezTo>
                  <a:cubicBezTo>
                    <a:pt x="1463" y="611"/>
                    <a:pt x="1686" y="566"/>
                    <a:pt x="1728" y="358"/>
                  </a:cubicBezTo>
                  <a:cubicBezTo>
                    <a:pt x="1728" y="346"/>
                    <a:pt x="1728" y="322"/>
                    <a:pt x="1716" y="310"/>
                  </a:cubicBezTo>
                  <a:cubicBezTo>
                    <a:pt x="1645" y="275"/>
                    <a:pt x="1565" y="264"/>
                    <a:pt x="1483" y="264"/>
                  </a:cubicBezTo>
                  <a:cubicBezTo>
                    <a:pt x="1359" y="264"/>
                    <a:pt x="1228" y="288"/>
                    <a:pt x="1106" y="288"/>
                  </a:cubicBezTo>
                  <a:cubicBezTo>
                    <a:pt x="1091" y="288"/>
                    <a:pt x="1076" y="287"/>
                    <a:pt x="1061" y="286"/>
                  </a:cubicBezTo>
                  <a:cubicBezTo>
                    <a:pt x="752" y="251"/>
                    <a:pt x="395" y="179"/>
                    <a:pt x="121" y="13"/>
                  </a:cubicBezTo>
                  <a:cubicBezTo>
                    <a:pt x="110" y="4"/>
                    <a:pt x="100" y="1"/>
                    <a:pt x="8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41"/>
            <p:cNvSpPr/>
            <p:nvPr/>
          </p:nvSpPr>
          <p:spPr>
            <a:xfrm>
              <a:off x="4579125" y="2197975"/>
              <a:ext cx="14025" cy="18850"/>
            </a:xfrm>
            <a:custGeom>
              <a:avLst/>
              <a:gdLst/>
              <a:ahLst/>
              <a:cxnLst/>
              <a:rect l="l" t="t" r="r" b="b"/>
              <a:pathLst>
                <a:path w="561" h="754" extrusionOk="0">
                  <a:moveTo>
                    <a:pt x="453" y="0"/>
                  </a:moveTo>
                  <a:cubicBezTo>
                    <a:pt x="439" y="0"/>
                    <a:pt x="424" y="7"/>
                    <a:pt x="417" y="14"/>
                  </a:cubicBezTo>
                  <a:cubicBezTo>
                    <a:pt x="370" y="157"/>
                    <a:pt x="275" y="276"/>
                    <a:pt x="227" y="395"/>
                  </a:cubicBezTo>
                  <a:cubicBezTo>
                    <a:pt x="191" y="467"/>
                    <a:pt x="144" y="514"/>
                    <a:pt x="108" y="574"/>
                  </a:cubicBezTo>
                  <a:cubicBezTo>
                    <a:pt x="72" y="609"/>
                    <a:pt x="60" y="669"/>
                    <a:pt x="13" y="717"/>
                  </a:cubicBezTo>
                  <a:cubicBezTo>
                    <a:pt x="1" y="729"/>
                    <a:pt x="13" y="752"/>
                    <a:pt x="25" y="752"/>
                  </a:cubicBezTo>
                  <a:cubicBezTo>
                    <a:pt x="52" y="752"/>
                    <a:pt x="79" y="754"/>
                    <a:pt x="104" y="754"/>
                  </a:cubicBezTo>
                  <a:cubicBezTo>
                    <a:pt x="154" y="754"/>
                    <a:pt x="199" y="748"/>
                    <a:pt x="239" y="717"/>
                  </a:cubicBezTo>
                  <a:cubicBezTo>
                    <a:pt x="310" y="669"/>
                    <a:pt x="382" y="586"/>
                    <a:pt x="429" y="514"/>
                  </a:cubicBezTo>
                  <a:cubicBezTo>
                    <a:pt x="537" y="359"/>
                    <a:pt x="560" y="181"/>
                    <a:pt x="477" y="14"/>
                  </a:cubicBezTo>
                  <a:cubicBezTo>
                    <a:pt x="472" y="4"/>
                    <a:pt x="463" y="0"/>
                    <a:pt x="45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41"/>
            <p:cNvSpPr/>
            <p:nvPr/>
          </p:nvSpPr>
          <p:spPr>
            <a:xfrm>
              <a:off x="4581800" y="2168325"/>
              <a:ext cx="13725" cy="33325"/>
            </a:xfrm>
            <a:custGeom>
              <a:avLst/>
              <a:gdLst/>
              <a:ahLst/>
              <a:cxnLst/>
              <a:rect l="l" t="t" r="r" b="b"/>
              <a:pathLst>
                <a:path w="549" h="1333" extrusionOk="0">
                  <a:moveTo>
                    <a:pt x="435" y="1"/>
                  </a:moveTo>
                  <a:cubicBezTo>
                    <a:pt x="430" y="1"/>
                    <a:pt x="424" y="4"/>
                    <a:pt x="418" y="10"/>
                  </a:cubicBezTo>
                  <a:cubicBezTo>
                    <a:pt x="310" y="224"/>
                    <a:pt x="239" y="462"/>
                    <a:pt x="144" y="688"/>
                  </a:cubicBezTo>
                  <a:cubicBezTo>
                    <a:pt x="84" y="867"/>
                    <a:pt x="1" y="1105"/>
                    <a:pt x="84" y="1284"/>
                  </a:cubicBezTo>
                  <a:cubicBezTo>
                    <a:pt x="101" y="1318"/>
                    <a:pt x="129" y="1333"/>
                    <a:pt x="158" y="1333"/>
                  </a:cubicBezTo>
                  <a:cubicBezTo>
                    <a:pt x="189" y="1333"/>
                    <a:pt x="220" y="1315"/>
                    <a:pt x="239" y="1284"/>
                  </a:cubicBezTo>
                  <a:cubicBezTo>
                    <a:pt x="322" y="1057"/>
                    <a:pt x="370" y="819"/>
                    <a:pt x="441" y="593"/>
                  </a:cubicBezTo>
                  <a:cubicBezTo>
                    <a:pt x="501" y="414"/>
                    <a:pt x="549" y="188"/>
                    <a:pt x="453" y="10"/>
                  </a:cubicBezTo>
                  <a:cubicBezTo>
                    <a:pt x="447" y="4"/>
                    <a:pt x="441" y="1"/>
                    <a:pt x="43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41"/>
            <p:cNvSpPr/>
            <p:nvPr/>
          </p:nvSpPr>
          <p:spPr>
            <a:xfrm>
              <a:off x="4597100" y="2147300"/>
              <a:ext cx="3475" cy="6275"/>
            </a:xfrm>
            <a:custGeom>
              <a:avLst/>
              <a:gdLst/>
              <a:ahLst/>
              <a:cxnLst/>
              <a:rect l="l" t="t" r="r" b="b"/>
              <a:pathLst>
                <a:path w="139" h="251" extrusionOk="0">
                  <a:moveTo>
                    <a:pt x="100" y="0"/>
                  </a:moveTo>
                  <a:cubicBezTo>
                    <a:pt x="93" y="0"/>
                    <a:pt x="86" y="2"/>
                    <a:pt x="79" y="5"/>
                  </a:cubicBezTo>
                  <a:cubicBezTo>
                    <a:pt x="44" y="65"/>
                    <a:pt x="44" y="124"/>
                    <a:pt x="8" y="184"/>
                  </a:cubicBezTo>
                  <a:cubicBezTo>
                    <a:pt x="0" y="222"/>
                    <a:pt x="32" y="250"/>
                    <a:pt x="61" y="250"/>
                  </a:cubicBezTo>
                  <a:cubicBezTo>
                    <a:pt x="78" y="250"/>
                    <a:pt x="95" y="241"/>
                    <a:pt x="103" y="220"/>
                  </a:cubicBezTo>
                  <a:cubicBezTo>
                    <a:pt x="127" y="160"/>
                    <a:pt x="139" y="77"/>
                    <a:pt x="127" y="17"/>
                  </a:cubicBezTo>
                  <a:cubicBezTo>
                    <a:pt x="127" y="9"/>
                    <a:pt x="115" y="0"/>
                    <a:pt x="1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41"/>
            <p:cNvSpPr/>
            <p:nvPr/>
          </p:nvSpPr>
          <p:spPr>
            <a:xfrm>
              <a:off x="4595100" y="2088700"/>
              <a:ext cx="11150" cy="49425"/>
            </a:xfrm>
            <a:custGeom>
              <a:avLst/>
              <a:gdLst/>
              <a:ahLst/>
              <a:cxnLst/>
              <a:rect l="l" t="t" r="r" b="b"/>
              <a:pathLst>
                <a:path w="446" h="1977" extrusionOk="0">
                  <a:moveTo>
                    <a:pt x="35" y="0"/>
                  </a:moveTo>
                  <a:cubicBezTo>
                    <a:pt x="18" y="0"/>
                    <a:pt x="0" y="23"/>
                    <a:pt x="17" y="39"/>
                  </a:cubicBezTo>
                  <a:cubicBezTo>
                    <a:pt x="279" y="670"/>
                    <a:pt x="421" y="1278"/>
                    <a:pt x="314" y="1956"/>
                  </a:cubicBezTo>
                  <a:cubicBezTo>
                    <a:pt x="314" y="1970"/>
                    <a:pt x="322" y="1976"/>
                    <a:pt x="329" y="1976"/>
                  </a:cubicBezTo>
                  <a:cubicBezTo>
                    <a:pt x="334" y="1976"/>
                    <a:pt x="338" y="1973"/>
                    <a:pt x="338" y="1968"/>
                  </a:cubicBezTo>
                  <a:cubicBezTo>
                    <a:pt x="445" y="1325"/>
                    <a:pt x="374" y="599"/>
                    <a:pt x="52" y="16"/>
                  </a:cubicBezTo>
                  <a:cubicBezTo>
                    <a:pt x="49" y="5"/>
                    <a:pt x="42" y="0"/>
                    <a:pt x="3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41"/>
            <p:cNvSpPr/>
            <p:nvPr/>
          </p:nvSpPr>
          <p:spPr>
            <a:xfrm>
              <a:off x="4538050" y="2043250"/>
              <a:ext cx="8075" cy="4175"/>
            </a:xfrm>
            <a:custGeom>
              <a:avLst/>
              <a:gdLst/>
              <a:ahLst/>
              <a:cxnLst/>
              <a:rect l="l" t="t" r="r" b="b"/>
              <a:pathLst>
                <a:path w="323" h="167" extrusionOk="0">
                  <a:moveTo>
                    <a:pt x="25" y="0"/>
                  </a:moveTo>
                  <a:cubicBezTo>
                    <a:pt x="25" y="0"/>
                    <a:pt x="1" y="0"/>
                    <a:pt x="25" y="12"/>
                  </a:cubicBezTo>
                  <a:cubicBezTo>
                    <a:pt x="60" y="36"/>
                    <a:pt x="120" y="48"/>
                    <a:pt x="167" y="71"/>
                  </a:cubicBezTo>
                  <a:cubicBezTo>
                    <a:pt x="215" y="95"/>
                    <a:pt x="275" y="119"/>
                    <a:pt x="298" y="167"/>
                  </a:cubicBezTo>
                  <a:cubicBezTo>
                    <a:pt x="298" y="155"/>
                    <a:pt x="322" y="119"/>
                    <a:pt x="298" y="119"/>
                  </a:cubicBezTo>
                  <a:cubicBezTo>
                    <a:pt x="239" y="119"/>
                    <a:pt x="179" y="60"/>
                    <a:pt x="144" y="48"/>
                  </a:cubicBezTo>
                  <a:cubicBezTo>
                    <a:pt x="96" y="24"/>
                    <a:pt x="48" y="12"/>
                    <a:pt x="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41"/>
            <p:cNvSpPr/>
            <p:nvPr/>
          </p:nvSpPr>
          <p:spPr>
            <a:xfrm>
              <a:off x="4407200" y="2009150"/>
              <a:ext cx="114500" cy="26675"/>
            </a:xfrm>
            <a:custGeom>
              <a:avLst/>
              <a:gdLst/>
              <a:ahLst/>
              <a:cxnLst/>
              <a:rect l="l" t="t" r="r" b="b"/>
              <a:pathLst>
                <a:path w="4580" h="1067" extrusionOk="0">
                  <a:moveTo>
                    <a:pt x="58" y="0"/>
                  </a:moveTo>
                  <a:cubicBezTo>
                    <a:pt x="28" y="0"/>
                    <a:pt x="0" y="35"/>
                    <a:pt x="20" y="54"/>
                  </a:cubicBezTo>
                  <a:cubicBezTo>
                    <a:pt x="294" y="590"/>
                    <a:pt x="937" y="626"/>
                    <a:pt x="1460" y="662"/>
                  </a:cubicBezTo>
                  <a:cubicBezTo>
                    <a:pt x="2437" y="757"/>
                    <a:pt x="3627" y="721"/>
                    <a:pt x="4556" y="1066"/>
                  </a:cubicBezTo>
                  <a:cubicBezTo>
                    <a:pt x="4580" y="1066"/>
                    <a:pt x="4580" y="1054"/>
                    <a:pt x="4568" y="1054"/>
                  </a:cubicBezTo>
                  <a:cubicBezTo>
                    <a:pt x="3711" y="757"/>
                    <a:pt x="3008" y="697"/>
                    <a:pt x="2103" y="638"/>
                  </a:cubicBezTo>
                  <a:cubicBezTo>
                    <a:pt x="1413" y="602"/>
                    <a:pt x="567" y="566"/>
                    <a:pt x="79" y="7"/>
                  </a:cubicBezTo>
                  <a:cubicBezTo>
                    <a:pt x="72" y="2"/>
                    <a:pt x="65" y="0"/>
                    <a:pt x="5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41"/>
            <p:cNvSpPr/>
            <p:nvPr/>
          </p:nvSpPr>
          <p:spPr>
            <a:xfrm>
              <a:off x="4401125" y="1983225"/>
              <a:ext cx="11875" cy="24550"/>
            </a:xfrm>
            <a:custGeom>
              <a:avLst/>
              <a:gdLst/>
              <a:ahLst/>
              <a:cxnLst/>
              <a:rect l="l" t="t" r="r" b="b"/>
              <a:pathLst>
                <a:path w="475" h="982" extrusionOk="0">
                  <a:moveTo>
                    <a:pt x="423" y="0"/>
                  </a:moveTo>
                  <a:cubicBezTo>
                    <a:pt x="414" y="0"/>
                    <a:pt x="404" y="3"/>
                    <a:pt x="394" y="8"/>
                  </a:cubicBezTo>
                  <a:cubicBezTo>
                    <a:pt x="227" y="91"/>
                    <a:pt x="108" y="317"/>
                    <a:pt x="48" y="496"/>
                  </a:cubicBezTo>
                  <a:cubicBezTo>
                    <a:pt x="1" y="675"/>
                    <a:pt x="84" y="841"/>
                    <a:pt x="179" y="972"/>
                  </a:cubicBezTo>
                  <a:cubicBezTo>
                    <a:pt x="197" y="978"/>
                    <a:pt x="209" y="981"/>
                    <a:pt x="217" y="981"/>
                  </a:cubicBezTo>
                  <a:cubicBezTo>
                    <a:pt x="224" y="981"/>
                    <a:pt x="227" y="978"/>
                    <a:pt x="227" y="972"/>
                  </a:cubicBezTo>
                  <a:cubicBezTo>
                    <a:pt x="263" y="913"/>
                    <a:pt x="275" y="865"/>
                    <a:pt x="263" y="806"/>
                  </a:cubicBezTo>
                  <a:cubicBezTo>
                    <a:pt x="239" y="734"/>
                    <a:pt x="179" y="675"/>
                    <a:pt x="168" y="579"/>
                  </a:cubicBezTo>
                  <a:cubicBezTo>
                    <a:pt x="156" y="389"/>
                    <a:pt x="441" y="258"/>
                    <a:pt x="465" y="67"/>
                  </a:cubicBezTo>
                  <a:cubicBezTo>
                    <a:pt x="474" y="30"/>
                    <a:pt x="455" y="0"/>
                    <a:pt x="42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41"/>
            <p:cNvSpPr/>
            <p:nvPr/>
          </p:nvSpPr>
          <p:spPr>
            <a:xfrm>
              <a:off x="4415875" y="1969350"/>
              <a:ext cx="11775" cy="8200"/>
            </a:xfrm>
            <a:custGeom>
              <a:avLst/>
              <a:gdLst/>
              <a:ahLst/>
              <a:cxnLst/>
              <a:rect l="l" t="t" r="r" b="b"/>
              <a:pathLst>
                <a:path w="471" h="328" extrusionOk="0">
                  <a:moveTo>
                    <a:pt x="436" y="1"/>
                  </a:moveTo>
                  <a:cubicBezTo>
                    <a:pt x="432" y="1"/>
                    <a:pt x="428" y="2"/>
                    <a:pt x="423" y="3"/>
                  </a:cubicBezTo>
                  <a:cubicBezTo>
                    <a:pt x="351" y="27"/>
                    <a:pt x="304" y="63"/>
                    <a:pt x="268" y="99"/>
                  </a:cubicBezTo>
                  <a:cubicBezTo>
                    <a:pt x="209" y="146"/>
                    <a:pt x="149" y="170"/>
                    <a:pt x="66" y="194"/>
                  </a:cubicBezTo>
                  <a:cubicBezTo>
                    <a:pt x="1" y="226"/>
                    <a:pt x="24" y="328"/>
                    <a:pt x="83" y="328"/>
                  </a:cubicBezTo>
                  <a:cubicBezTo>
                    <a:pt x="89" y="328"/>
                    <a:pt x="95" y="327"/>
                    <a:pt x="101" y="325"/>
                  </a:cubicBezTo>
                  <a:cubicBezTo>
                    <a:pt x="220" y="277"/>
                    <a:pt x="447" y="206"/>
                    <a:pt x="470" y="51"/>
                  </a:cubicBezTo>
                  <a:cubicBezTo>
                    <a:pt x="470" y="30"/>
                    <a:pt x="462" y="1"/>
                    <a:pt x="4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41"/>
            <p:cNvSpPr/>
            <p:nvPr/>
          </p:nvSpPr>
          <p:spPr>
            <a:xfrm>
              <a:off x="4396375" y="1966600"/>
              <a:ext cx="23300" cy="25875"/>
            </a:xfrm>
            <a:custGeom>
              <a:avLst/>
              <a:gdLst/>
              <a:ahLst/>
              <a:cxnLst/>
              <a:rect l="l" t="t" r="r" b="b"/>
              <a:pathLst>
                <a:path w="932" h="1035" extrusionOk="0">
                  <a:moveTo>
                    <a:pt x="871" y="1"/>
                  </a:moveTo>
                  <a:cubicBezTo>
                    <a:pt x="859" y="1"/>
                    <a:pt x="846" y="6"/>
                    <a:pt x="834" y="18"/>
                  </a:cubicBezTo>
                  <a:cubicBezTo>
                    <a:pt x="691" y="185"/>
                    <a:pt x="453" y="280"/>
                    <a:pt x="346" y="482"/>
                  </a:cubicBezTo>
                  <a:cubicBezTo>
                    <a:pt x="250" y="625"/>
                    <a:pt x="0" y="851"/>
                    <a:pt x="179" y="1018"/>
                  </a:cubicBezTo>
                  <a:cubicBezTo>
                    <a:pt x="187" y="1027"/>
                    <a:pt x="214" y="1035"/>
                    <a:pt x="241" y="1035"/>
                  </a:cubicBezTo>
                  <a:cubicBezTo>
                    <a:pt x="252" y="1035"/>
                    <a:pt x="264" y="1034"/>
                    <a:pt x="274" y="1030"/>
                  </a:cubicBezTo>
                  <a:cubicBezTo>
                    <a:pt x="369" y="959"/>
                    <a:pt x="358" y="875"/>
                    <a:pt x="346" y="756"/>
                  </a:cubicBezTo>
                  <a:cubicBezTo>
                    <a:pt x="346" y="637"/>
                    <a:pt x="358" y="578"/>
                    <a:pt x="453" y="518"/>
                  </a:cubicBezTo>
                  <a:cubicBezTo>
                    <a:pt x="608" y="387"/>
                    <a:pt x="774" y="256"/>
                    <a:pt x="905" y="89"/>
                  </a:cubicBezTo>
                  <a:cubicBezTo>
                    <a:pt x="932" y="45"/>
                    <a:pt x="906" y="1"/>
                    <a:pt x="87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41"/>
            <p:cNvSpPr/>
            <p:nvPr/>
          </p:nvSpPr>
          <p:spPr>
            <a:xfrm>
              <a:off x="4430675" y="1939800"/>
              <a:ext cx="8875" cy="15125"/>
            </a:xfrm>
            <a:custGeom>
              <a:avLst/>
              <a:gdLst/>
              <a:ahLst/>
              <a:cxnLst/>
              <a:rect l="l" t="t" r="r" b="b"/>
              <a:pathLst>
                <a:path w="355" h="605" extrusionOk="0">
                  <a:moveTo>
                    <a:pt x="322" y="0"/>
                  </a:moveTo>
                  <a:cubicBezTo>
                    <a:pt x="314" y="0"/>
                    <a:pt x="307" y="5"/>
                    <a:pt x="307" y="18"/>
                  </a:cubicBezTo>
                  <a:cubicBezTo>
                    <a:pt x="248" y="209"/>
                    <a:pt x="164" y="411"/>
                    <a:pt x="21" y="578"/>
                  </a:cubicBezTo>
                  <a:cubicBezTo>
                    <a:pt x="1" y="578"/>
                    <a:pt x="24" y="604"/>
                    <a:pt x="39" y="604"/>
                  </a:cubicBezTo>
                  <a:cubicBezTo>
                    <a:pt x="41" y="604"/>
                    <a:pt x="43" y="604"/>
                    <a:pt x="45" y="602"/>
                  </a:cubicBezTo>
                  <a:cubicBezTo>
                    <a:pt x="200" y="435"/>
                    <a:pt x="307" y="257"/>
                    <a:pt x="355" y="30"/>
                  </a:cubicBezTo>
                  <a:cubicBezTo>
                    <a:pt x="355" y="15"/>
                    <a:pt x="336" y="0"/>
                    <a:pt x="32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41"/>
            <p:cNvSpPr/>
            <p:nvPr/>
          </p:nvSpPr>
          <p:spPr>
            <a:xfrm>
              <a:off x="4433350" y="1953500"/>
              <a:ext cx="15325" cy="23800"/>
            </a:xfrm>
            <a:custGeom>
              <a:avLst/>
              <a:gdLst/>
              <a:ahLst/>
              <a:cxnLst/>
              <a:rect l="l" t="t" r="r" b="b"/>
              <a:pathLst>
                <a:path w="613" h="952" extrusionOk="0">
                  <a:moveTo>
                    <a:pt x="569" y="1"/>
                  </a:moveTo>
                  <a:cubicBezTo>
                    <a:pt x="559" y="1"/>
                    <a:pt x="549" y="6"/>
                    <a:pt x="545" y="18"/>
                  </a:cubicBezTo>
                  <a:cubicBezTo>
                    <a:pt x="403" y="328"/>
                    <a:pt x="224" y="625"/>
                    <a:pt x="10" y="911"/>
                  </a:cubicBezTo>
                  <a:cubicBezTo>
                    <a:pt x="1" y="938"/>
                    <a:pt x="12" y="951"/>
                    <a:pt x="33" y="951"/>
                  </a:cubicBezTo>
                  <a:cubicBezTo>
                    <a:pt x="40" y="951"/>
                    <a:pt x="48" y="950"/>
                    <a:pt x="57" y="947"/>
                  </a:cubicBezTo>
                  <a:cubicBezTo>
                    <a:pt x="319" y="685"/>
                    <a:pt x="474" y="387"/>
                    <a:pt x="605" y="54"/>
                  </a:cubicBezTo>
                  <a:cubicBezTo>
                    <a:pt x="613" y="22"/>
                    <a:pt x="589" y="1"/>
                    <a:pt x="56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41"/>
            <p:cNvSpPr/>
            <p:nvPr/>
          </p:nvSpPr>
          <p:spPr>
            <a:xfrm>
              <a:off x="4421375" y="1981850"/>
              <a:ext cx="7700" cy="16850"/>
            </a:xfrm>
            <a:custGeom>
              <a:avLst/>
              <a:gdLst/>
              <a:ahLst/>
              <a:cxnLst/>
              <a:rect l="l" t="t" r="r" b="b"/>
              <a:pathLst>
                <a:path w="308" h="674" extrusionOk="0">
                  <a:moveTo>
                    <a:pt x="185" y="1"/>
                  </a:moveTo>
                  <a:cubicBezTo>
                    <a:pt x="166" y="1"/>
                    <a:pt x="146" y="9"/>
                    <a:pt x="131" y="27"/>
                  </a:cubicBezTo>
                  <a:cubicBezTo>
                    <a:pt x="12" y="206"/>
                    <a:pt x="0" y="587"/>
                    <a:pt x="250" y="670"/>
                  </a:cubicBezTo>
                  <a:cubicBezTo>
                    <a:pt x="257" y="672"/>
                    <a:pt x="263" y="673"/>
                    <a:pt x="268" y="673"/>
                  </a:cubicBezTo>
                  <a:cubicBezTo>
                    <a:pt x="294" y="673"/>
                    <a:pt x="308" y="652"/>
                    <a:pt x="298" y="622"/>
                  </a:cubicBezTo>
                  <a:cubicBezTo>
                    <a:pt x="262" y="539"/>
                    <a:pt x="203" y="480"/>
                    <a:pt x="179" y="408"/>
                  </a:cubicBezTo>
                  <a:cubicBezTo>
                    <a:pt x="143" y="301"/>
                    <a:pt x="167" y="194"/>
                    <a:pt x="227" y="111"/>
                  </a:cubicBezTo>
                  <a:cubicBezTo>
                    <a:pt x="268" y="44"/>
                    <a:pt x="229" y="1"/>
                    <a:pt x="18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41"/>
            <p:cNvSpPr/>
            <p:nvPr/>
          </p:nvSpPr>
          <p:spPr>
            <a:xfrm>
              <a:off x="4446125" y="2001350"/>
              <a:ext cx="8025" cy="4100"/>
            </a:xfrm>
            <a:custGeom>
              <a:avLst/>
              <a:gdLst/>
              <a:ahLst/>
              <a:cxnLst/>
              <a:rect l="l" t="t" r="r" b="b"/>
              <a:pathLst>
                <a:path w="321" h="164" extrusionOk="0">
                  <a:moveTo>
                    <a:pt x="114" y="0"/>
                  </a:moveTo>
                  <a:cubicBezTo>
                    <a:pt x="33" y="0"/>
                    <a:pt x="1" y="119"/>
                    <a:pt x="94" y="140"/>
                  </a:cubicBezTo>
                  <a:cubicBezTo>
                    <a:pt x="153" y="164"/>
                    <a:pt x="213" y="164"/>
                    <a:pt x="273" y="164"/>
                  </a:cubicBezTo>
                  <a:cubicBezTo>
                    <a:pt x="308" y="164"/>
                    <a:pt x="320" y="128"/>
                    <a:pt x="308" y="104"/>
                  </a:cubicBezTo>
                  <a:cubicBezTo>
                    <a:pt x="261" y="57"/>
                    <a:pt x="213" y="45"/>
                    <a:pt x="153" y="9"/>
                  </a:cubicBezTo>
                  <a:cubicBezTo>
                    <a:pt x="139" y="3"/>
                    <a:pt x="126" y="0"/>
                    <a:pt x="11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41"/>
            <p:cNvSpPr/>
            <p:nvPr/>
          </p:nvSpPr>
          <p:spPr>
            <a:xfrm>
              <a:off x="4462325" y="2005875"/>
              <a:ext cx="3675" cy="2625"/>
            </a:xfrm>
            <a:custGeom>
              <a:avLst/>
              <a:gdLst/>
              <a:ahLst/>
              <a:cxnLst/>
              <a:rect l="l" t="t" r="r" b="b"/>
              <a:pathLst>
                <a:path w="147" h="105" extrusionOk="0">
                  <a:moveTo>
                    <a:pt x="50" y="1"/>
                  </a:moveTo>
                  <a:cubicBezTo>
                    <a:pt x="0" y="1"/>
                    <a:pt x="3" y="81"/>
                    <a:pt x="58" y="81"/>
                  </a:cubicBezTo>
                  <a:cubicBezTo>
                    <a:pt x="63" y="81"/>
                    <a:pt x="70" y="80"/>
                    <a:pt x="77" y="78"/>
                  </a:cubicBezTo>
                  <a:cubicBezTo>
                    <a:pt x="89" y="78"/>
                    <a:pt x="89" y="78"/>
                    <a:pt x="101" y="102"/>
                  </a:cubicBezTo>
                  <a:cubicBezTo>
                    <a:pt x="102" y="104"/>
                    <a:pt x="105" y="104"/>
                    <a:pt x="107" y="104"/>
                  </a:cubicBezTo>
                  <a:cubicBezTo>
                    <a:pt x="122" y="104"/>
                    <a:pt x="147" y="77"/>
                    <a:pt x="136" y="66"/>
                  </a:cubicBezTo>
                  <a:cubicBezTo>
                    <a:pt x="113" y="42"/>
                    <a:pt x="101" y="19"/>
                    <a:pt x="77" y="7"/>
                  </a:cubicBezTo>
                  <a:cubicBezTo>
                    <a:pt x="67" y="2"/>
                    <a:pt x="58" y="1"/>
                    <a:pt x="5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41"/>
            <p:cNvSpPr/>
            <p:nvPr/>
          </p:nvSpPr>
          <p:spPr>
            <a:xfrm>
              <a:off x="4472250" y="2010025"/>
              <a:ext cx="61575" cy="19275"/>
            </a:xfrm>
            <a:custGeom>
              <a:avLst/>
              <a:gdLst/>
              <a:ahLst/>
              <a:cxnLst/>
              <a:rect l="l" t="t" r="r" b="b"/>
              <a:pathLst>
                <a:path w="2463" h="771" extrusionOk="0">
                  <a:moveTo>
                    <a:pt x="60" y="1"/>
                  </a:moveTo>
                  <a:cubicBezTo>
                    <a:pt x="9" y="1"/>
                    <a:pt x="0" y="95"/>
                    <a:pt x="73" y="126"/>
                  </a:cubicBezTo>
                  <a:cubicBezTo>
                    <a:pt x="466" y="210"/>
                    <a:pt x="871" y="269"/>
                    <a:pt x="1252" y="377"/>
                  </a:cubicBezTo>
                  <a:cubicBezTo>
                    <a:pt x="1644" y="472"/>
                    <a:pt x="2002" y="686"/>
                    <a:pt x="2383" y="769"/>
                  </a:cubicBezTo>
                  <a:cubicBezTo>
                    <a:pt x="2387" y="770"/>
                    <a:pt x="2391" y="771"/>
                    <a:pt x="2395" y="771"/>
                  </a:cubicBezTo>
                  <a:cubicBezTo>
                    <a:pt x="2436" y="771"/>
                    <a:pt x="2463" y="718"/>
                    <a:pt x="2430" y="674"/>
                  </a:cubicBezTo>
                  <a:cubicBezTo>
                    <a:pt x="2168" y="424"/>
                    <a:pt x="1775" y="365"/>
                    <a:pt x="1430" y="269"/>
                  </a:cubicBezTo>
                  <a:cubicBezTo>
                    <a:pt x="978" y="174"/>
                    <a:pt x="537" y="91"/>
                    <a:pt x="85" y="7"/>
                  </a:cubicBezTo>
                  <a:cubicBezTo>
                    <a:pt x="76" y="3"/>
                    <a:pt x="67" y="1"/>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41"/>
            <p:cNvSpPr/>
            <p:nvPr/>
          </p:nvSpPr>
          <p:spPr>
            <a:xfrm>
              <a:off x="4546700" y="2034175"/>
              <a:ext cx="1350" cy="1275"/>
            </a:xfrm>
            <a:custGeom>
              <a:avLst/>
              <a:gdLst/>
              <a:ahLst/>
              <a:cxnLst/>
              <a:rect l="l" t="t" r="r" b="b"/>
              <a:pathLst>
                <a:path w="54" h="51" extrusionOk="0">
                  <a:moveTo>
                    <a:pt x="4" y="1"/>
                  </a:moveTo>
                  <a:lnTo>
                    <a:pt x="4" y="1"/>
                  </a:lnTo>
                  <a:cubicBezTo>
                    <a:pt x="1" y="1"/>
                    <a:pt x="3" y="9"/>
                    <a:pt x="12" y="18"/>
                  </a:cubicBezTo>
                  <a:lnTo>
                    <a:pt x="24" y="42"/>
                  </a:lnTo>
                  <a:cubicBezTo>
                    <a:pt x="24" y="48"/>
                    <a:pt x="33" y="50"/>
                    <a:pt x="40" y="50"/>
                  </a:cubicBezTo>
                  <a:cubicBezTo>
                    <a:pt x="48" y="50"/>
                    <a:pt x="54" y="48"/>
                    <a:pt x="48" y="42"/>
                  </a:cubicBezTo>
                  <a:cubicBezTo>
                    <a:pt x="48" y="18"/>
                    <a:pt x="24" y="6"/>
                    <a:pt x="12" y="6"/>
                  </a:cubicBezTo>
                  <a:cubicBezTo>
                    <a:pt x="8" y="2"/>
                    <a:pt x="6" y="1"/>
                    <a:pt x="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41"/>
            <p:cNvSpPr/>
            <p:nvPr/>
          </p:nvSpPr>
          <p:spPr>
            <a:xfrm>
              <a:off x="4573350" y="2047600"/>
              <a:ext cx="6400" cy="4300"/>
            </a:xfrm>
            <a:custGeom>
              <a:avLst/>
              <a:gdLst/>
              <a:ahLst/>
              <a:cxnLst/>
              <a:rect l="l" t="t" r="r" b="b"/>
              <a:pathLst>
                <a:path w="256" h="172" extrusionOk="0">
                  <a:moveTo>
                    <a:pt x="90" y="1"/>
                  </a:moveTo>
                  <a:cubicBezTo>
                    <a:pt x="32" y="1"/>
                    <a:pt x="0" y="77"/>
                    <a:pt x="53" y="88"/>
                  </a:cubicBezTo>
                  <a:cubicBezTo>
                    <a:pt x="113" y="124"/>
                    <a:pt x="160" y="171"/>
                    <a:pt x="208" y="171"/>
                  </a:cubicBezTo>
                  <a:cubicBezTo>
                    <a:pt x="244" y="171"/>
                    <a:pt x="256" y="124"/>
                    <a:pt x="244" y="112"/>
                  </a:cubicBezTo>
                  <a:cubicBezTo>
                    <a:pt x="208" y="64"/>
                    <a:pt x="160" y="40"/>
                    <a:pt x="113" y="5"/>
                  </a:cubicBezTo>
                  <a:cubicBezTo>
                    <a:pt x="105" y="2"/>
                    <a:pt x="97"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41"/>
            <p:cNvSpPr/>
            <p:nvPr/>
          </p:nvSpPr>
          <p:spPr>
            <a:xfrm>
              <a:off x="4592325" y="2061375"/>
              <a:ext cx="5275" cy="3025"/>
            </a:xfrm>
            <a:custGeom>
              <a:avLst/>
              <a:gdLst/>
              <a:ahLst/>
              <a:cxnLst/>
              <a:rect l="l" t="t" r="r" b="b"/>
              <a:pathLst>
                <a:path w="211" h="121" extrusionOk="0">
                  <a:moveTo>
                    <a:pt x="69" y="0"/>
                  </a:moveTo>
                  <a:cubicBezTo>
                    <a:pt x="8" y="0"/>
                    <a:pt x="0" y="97"/>
                    <a:pt x="68" y="97"/>
                  </a:cubicBezTo>
                  <a:cubicBezTo>
                    <a:pt x="116" y="97"/>
                    <a:pt x="128" y="120"/>
                    <a:pt x="175" y="120"/>
                  </a:cubicBezTo>
                  <a:cubicBezTo>
                    <a:pt x="187" y="120"/>
                    <a:pt x="211" y="108"/>
                    <a:pt x="199" y="97"/>
                  </a:cubicBezTo>
                  <a:cubicBezTo>
                    <a:pt x="187" y="37"/>
                    <a:pt x="128" y="1"/>
                    <a:pt x="80" y="1"/>
                  </a:cubicBezTo>
                  <a:cubicBezTo>
                    <a:pt x="76" y="1"/>
                    <a:pt x="73" y="0"/>
                    <a:pt x="6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41"/>
            <p:cNvSpPr/>
            <p:nvPr/>
          </p:nvSpPr>
          <p:spPr>
            <a:xfrm>
              <a:off x="4603375" y="2072875"/>
              <a:ext cx="10600" cy="13275"/>
            </a:xfrm>
            <a:custGeom>
              <a:avLst/>
              <a:gdLst/>
              <a:ahLst/>
              <a:cxnLst/>
              <a:rect l="l" t="t" r="r" b="b"/>
              <a:pathLst>
                <a:path w="424" h="531" extrusionOk="0">
                  <a:moveTo>
                    <a:pt x="82" y="1"/>
                  </a:moveTo>
                  <a:cubicBezTo>
                    <a:pt x="40" y="1"/>
                    <a:pt x="0" y="60"/>
                    <a:pt x="31" y="101"/>
                  </a:cubicBezTo>
                  <a:cubicBezTo>
                    <a:pt x="67" y="172"/>
                    <a:pt x="102" y="244"/>
                    <a:pt x="126" y="303"/>
                  </a:cubicBezTo>
                  <a:cubicBezTo>
                    <a:pt x="174" y="375"/>
                    <a:pt x="209" y="458"/>
                    <a:pt x="269" y="506"/>
                  </a:cubicBezTo>
                  <a:cubicBezTo>
                    <a:pt x="285" y="521"/>
                    <a:pt x="305" y="530"/>
                    <a:pt x="324" y="530"/>
                  </a:cubicBezTo>
                  <a:cubicBezTo>
                    <a:pt x="350" y="530"/>
                    <a:pt x="375" y="515"/>
                    <a:pt x="388" y="482"/>
                  </a:cubicBezTo>
                  <a:cubicBezTo>
                    <a:pt x="424" y="279"/>
                    <a:pt x="245" y="113"/>
                    <a:pt x="102" y="6"/>
                  </a:cubicBezTo>
                  <a:cubicBezTo>
                    <a:pt x="96" y="2"/>
                    <a:pt x="89" y="1"/>
                    <a:pt x="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41"/>
            <p:cNvSpPr/>
            <p:nvPr/>
          </p:nvSpPr>
          <p:spPr>
            <a:xfrm>
              <a:off x="4621400" y="2124050"/>
              <a:ext cx="7025" cy="36925"/>
            </a:xfrm>
            <a:custGeom>
              <a:avLst/>
              <a:gdLst/>
              <a:ahLst/>
              <a:cxnLst/>
              <a:rect l="l" t="t" r="r" b="b"/>
              <a:pathLst>
                <a:path w="281" h="1477" extrusionOk="0">
                  <a:moveTo>
                    <a:pt x="243" y="0"/>
                  </a:moveTo>
                  <a:cubicBezTo>
                    <a:pt x="228" y="0"/>
                    <a:pt x="215" y="9"/>
                    <a:pt x="215" y="30"/>
                  </a:cubicBezTo>
                  <a:cubicBezTo>
                    <a:pt x="108" y="495"/>
                    <a:pt x="48" y="983"/>
                    <a:pt x="0" y="1459"/>
                  </a:cubicBezTo>
                  <a:cubicBezTo>
                    <a:pt x="0" y="1471"/>
                    <a:pt x="9" y="1477"/>
                    <a:pt x="20" y="1477"/>
                  </a:cubicBezTo>
                  <a:cubicBezTo>
                    <a:pt x="30" y="1477"/>
                    <a:pt x="42" y="1471"/>
                    <a:pt x="48" y="1459"/>
                  </a:cubicBezTo>
                  <a:cubicBezTo>
                    <a:pt x="215" y="1007"/>
                    <a:pt x="179" y="507"/>
                    <a:pt x="274" y="42"/>
                  </a:cubicBezTo>
                  <a:cubicBezTo>
                    <a:pt x="281" y="15"/>
                    <a:pt x="261" y="0"/>
                    <a:pt x="2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41"/>
            <p:cNvSpPr/>
            <p:nvPr/>
          </p:nvSpPr>
          <p:spPr>
            <a:xfrm>
              <a:off x="4601550" y="2159550"/>
              <a:ext cx="15100" cy="55225"/>
            </a:xfrm>
            <a:custGeom>
              <a:avLst/>
              <a:gdLst/>
              <a:ahLst/>
              <a:cxnLst/>
              <a:rect l="l" t="t" r="r" b="b"/>
              <a:pathLst>
                <a:path w="604" h="2209" extrusionOk="0">
                  <a:moveTo>
                    <a:pt x="400" y="0"/>
                  </a:moveTo>
                  <a:cubicBezTo>
                    <a:pt x="366" y="0"/>
                    <a:pt x="330" y="21"/>
                    <a:pt x="318" y="63"/>
                  </a:cubicBezTo>
                  <a:cubicBezTo>
                    <a:pt x="294" y="408"/>
                    <a:pt x="282" y="742"/>
                    <a:pt x="259" y="1075"/>
                  </a:cubicBezTo>
                  <a:cubicBezTo>
                    <a:pt x="235" y="1468"/>
                    <a:pt x="104" y="1777"/>
                    <a:pt x="9" y="2146"/>
                  </a:cubicBezTo>
                  <a:cubicBezTo>
                    <a:pt x="0" y="2181"/>
                    <a:pt x="28" y="2209"/>
                    <a:pt x="54" y="2209"/>
                  </a:cubicBezTo>
                  <a:cubicBezTo>
                    <a:pt x="64" y="2209"/>
                    <a:pt x="73" y="2204"/>
                    <a:pt x="80" y="2194"/>
                  </a:cubicBezTo>
                  <a:cubicBezTo>
                    <a:pt x="604" y="1730"/>
                    <a:pt x="473" y="682"/>
                    <a:pt x="473" y="63"/>
                  </a:cubicBezTo>
                  <a:cubicBezTo>
                    <a:pt x="467" y="21"/>
                    <a:pt x="434" y="0"/>
                    <a:pt x="40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41"/>
            <p:cNvSpPr/>
            <p:nvPr/>
          </p:nvSpPr>
          <p:spPr>
            <a:xfrm>
              <a:off x="4587825" y="2223575"/>
              <a:ext cx="10950" cy="9200"/>
            </a:xfrm>
            <a:custGeom>
              <a:avLst/>
              <a:gdLst/>
              <a:ahLst/>
              <a:cxnLst/>
              <a:rect l="l" t="t" r="r" b="b"/>
              <a:pathLst>
                <a:path w="438" h="368" extrusionOk="0">
                  <a:moveTo>
                    <a:pt x="402" y="0"/>
                  </a:moveTo>
                  <a:cubicBezTo>
                    <a:pt x="398" y="0"/>
                    <a:pt x="395" y="1"/>
                    <a:pt x="391" y="2"/>
                  </a:cubicBezTo>
                  <a:cubicBezTo>
                    <a:pt x="308" y="38"/>
                    <a:pt x="236" y="62"/>
                    <a:pt x="177" y="109"/>
                  </a:cubicBezTo>
                  <a:cubicBezTo>
                    <a:pt x="141" y="145"/>
                    <a:pt x="93" y="169"/>
                    <a:pt x="69" y="205"/>
                  </a:cubicBezTo>
                  <a:cubicBezTo>
                    <a:pt x="34" y="228"/>
                    <a:pt x="22" y="276"/>
                    <a:pt x="10" y="324"/>
                  </a:cubicBezTo>
                  <a:cubicBezTo>
                    <a:pt x="1" y="342"/>
                    <a:pt x="13" y="367"/>
                    <a:pt x="30" y="367"/>
                  </a:cubicBezTo>
                  <a:cubicBezTo>
                    <a:pt x="35" y="367"/>
                    <a:pt x="40" y="365"/>
                    <a:pt x="46" y="359"/>
                  </a:cubicBezTo>
                  <a:cubicBezTo>
                    <a:pt x="81" y="347"/>
                    <a:pt x="129" y="336"/>
                    <a:pt x="153" y="324"/>
                  </a:cubicBezTo>
                  <a:cubicBezTo>
                    <a:pt x="189" y="288"/>
                    <a:pt x="212" y="264"/>
                    <a:pt x="248" y="240"/>
                  </a:cubicBezTo>
                  <a:lnTo>
                    <a:pt x="427" y="62"/>
                  </a:lnTo>
                  <a:cubicBezTo>
                    <a:pt x="437" y="40"/>
                    <a:pt x="429" y="0"/>
                    <a:pt x="40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41"/>
            <p:cNvSpPr/>
            <p:nvPr/>
          </p:nvSpPr>
          <p:spPr>
            <a:xfrm>
              <a:off x="4524650" y="2214300"/>
              <a:ext cx="23025" cy="24250"/>
            </a:xfrm>
            <a:custGeom>
              <a:avLst/>
              <a:gdLst/>
              <a:ahLst/>
              <a:cxnLst/>
              <a:rect l="l" t="t" r="r" b="b"/>
              <a:pathLst>
                <a:path w="921" h="970" extrusionOk="0">
                  <a:moveTo>
                    <a:pt x="40" y="1"/>
                  </a:moveTo>
                  <a:cubicBezTo>
                    <a:pt x="24" y="1"/>
                    <a:pt x="1" y="18"/>
                    <a:pt x="1" y="28"/>
                  </a:cubicBezTo>
                  <a:cubicBezTo>
                    <a:pt x="49" y="207"/>
                    <a:pt x="227" y="373"/>
                    <a:pt x="346" y="504"/>
                  </a:cubicBezTo>
                  <a:cubicBezTo>
                    <a:pt x="501" y="671"/>
                    <a:pt x="656" y="826"/>
                    <a:pt x="834" y="957"/>
                  </a:cubicBezTo>
                  <a:cubicBezTo>
                    <a:pt x="843" y="966"/>
                    <a:pt x="854" y="969"/>
                    <a:pt x="864" y="969"/>
                  </a:cubicBezTo>
                  <a:cubicBezTo>
                    <a:pt x="894" y="969"/>
                    <a:pt x="921" y="936"/>
                    <a:pt x="894" y="909"/>
                  </a:cubicBezTo>
                  <a:cubicBezTo>
                    <a:pt x="739" y="778"/>
                    <a:pt x="584" y="635"/>
                    <a:pt x="441" y="468"/>
                  </a:cubicBezTo>
                  <a:cubicBezTo>
                    <a:pt x="299" y="314"/>
                    <a:pt x="215" y="123"/>
                    <a:pt x="49" y="4"/>
                  </a:cubicBezTo>
                  <a:cubicBezTo>
                    <a:pt x="46" y="2"/>
                    <a:pt x="43"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41"/>
            <p:cNvSpPr/>
            <p:nvPr/>
          </p:nvSpPr>
          <p:spPr>
            <a:xfrm>
              <a:off x="4497275" y="2197425"/>
              <a:ext cx="14025" cy="15700"/>
            </a:xfrm>
            <a:custGeom>
              <a:avLst/>
              <a:gdLst/>
              <a:ahLst/>
              <a:cxnLst/>
              <a:rect l="l" t="t" r="r" b="b"/>
              <a:pathLst>
                <a:path w="561" h="628" extrusionOk="0">
                  <a:moveTo>
                    <a:pt x="465" y="0"/>
                  </a:moveTo>
                  <a:cubicBezTo>
                    <a:pt x="179" y="0"/>
                    <a:pt x="1" y="334"/>
                    <a:pt x="72" y="608"/>
                  </a:cubicBezTo>
                  <a:cubicBezTo>
                    <a:pt x="79" y="622"/>
                    <a:pt x="94" y="627"/>
                    <a:pt x="110" y="627"/>
                  </a:cubicBezTo>
                  <a:cubicBezTo>
                    <a:pt x="122" y="627"/>
                    <a:pt x="134" y="625"/>
                    <a:pt x="143" y="620"/>
                  </a:cubicBezTo>
                  <a:cubicBezTo>
                    <a:pt x="239" y="489"/>
                    <a:pt x="262" y="191"/>
                    <a:pt x="465" y="179"/>
                  </a:cubicBezTo>
                  <a:cubicBezTo>
                    <a:pt x="560" y="155"/>
                    <a:pt x="560" y="0"/>
                    <a:pt x="4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41"/>
            <p:cNvSpPr/>
            <p:nvPr/>
          </p:nvSpPr>
          <p:spPr>
            <a:xfrm>
              <a:off x="4515225" y="2249775"/>
              <a:ext cx="11375" cy="11450"/>
            </a:xfrm>
            <a:custGeom>
              <a:avLst/>
              <a:gdLst/>
              <a:ahLst/>
              <a:cxnLst/>
              <a:rect l="l" t="t" r="r" b="b"/>
              <a:pathLst>
                <a:path w="455" h="458" extrusionOk="0">
                  <a:moveTo>
                    <a:pt x="58" y="1"/>
                  </a:moveTo>
                  <a:cubicBezTo>
                    <a:pt x="18" y="1"/>
                    <a:pt x="1" y="63"/>
                    <a:pt x="45" y="85"/>
                  </a:cubicBezTo>
                  <a:cubicBezTo>
                    <a:pt x="116" y="133"/>
                    <a:pt x="152" y="204"/>
                    <a:pt x="223" y="264"/>
                  </a:cubicBezTo>
                  <a:lnTo>
                    <a:pt x="402" y="442"/>
                  </a:lnTo>
                  <a:cubicBezTo>
                    <a:pt x="405" y="453"/>
                    <a:pt x="412" y="458"/>
                    <a:pt x="419" y="458"/>
                  </a:cubicBezTo>
                  <a:cubicBezTo>
                    <a:pt x="436" y="458"/>
                    <a:pt x="454" y="435"/>
                    <a:pt x="437" y="419"/>
                  </a:cubicBezTo>
                  <a:cubicBezTo>
                    <a:pt x="426" y="323"/>
                    <a:pt x="378" y="228"/>
                    <a:pt x="318" y="145"/>
                  </a:cubicBezTo>
                  <a:cubicBezTo>
                    <a:pt x="247" y="73"/>
                    <a:pt x="164" y="26"/>
                    <a:pt x="68" y="2"/>
                  </a:cubicBezTo>
                  <a:cubicBezTo>
                    <a:pt x="65" y="1"/>
                    <a:pt x="61" y="1"/>
                    <a:pt x="5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41"/>
            <p:cNvSpPr/>
            <p:nvPr/>
          </p:nvSpPr>
          <p:spPr>
            <a:xfrm>
              <a:off x="4528325" y="2264875"/>
              <a:ext cx="7625" cy="5875"/>
            </a:xfrm>
            <a:custGeom>
              <a:avLst/>
              <a:gdLst/>
              <a:ahLst/>
              <a:cxnLst/>
              <a:rect l="l" t="t" r="r" b="b"/>
              <a:pathLst>
                <a:path w="305" h="235" extrusionOk="0">
                  <a:moveTo>
                    <a:pt x="50" y="0"/>
                  </a:moveTo>
                  <a:cubicBezTo>
                    <a:pt x="15" y="0"/>
                    <a:pt x="0" y="56"/>
                    <a:pt x="21" y="77"/>
                  </a:cubicBezTo>
                  <a:cubicBezTo>
                    <a:pt x="92" y="124"/>
                    <a:pt x="175" y="184"/>
                    <a:pt x="247" y="231"/>
                  </a:cubicBezTo>
                  <a:cubicBezTo>
                    <a:pt x="251" y="233"/>
                    <a:pt x="256" y="234"/>
                    <a:pt x="260" y="234"/>
                  </a:cubicBezTo>
                  <a:cubicBezTo>
                    <a:pt x="282" y="234"/>
                    <a:pt x="304" y="213"/>
                    <a:pt x="294" y="184"/>
                  </a:cubicBezTo>
                  <a:cubicBezTo>
                    <a:pt x="223" y="112"/>
                    <a:pt x="140" y="53"/>
                    <a:pt x="68" y="5"/>
                  </a:cubicBezTo>
                  <a:cubicBezTo>
                    <a:pt x="62" y="2"/>
                    <a:pt x="55" y="0"/>
                    <a:pt x="5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41"/>
            <p:cNvSpPr/>
            <p:nvPr/>
          </p:nvSpPr>
          <p:spPr>
            <a:xfrm>
              <a:off x="4629175" y="2357775"/>
              <a:ext cx="8625" cy="9125"/>
            </a:xfrm>
            <a:custGeom>
              <a:avLst/>
              <a:gdLst/>
              <a:ahLst/>
              <a:cxnLst/>
              <a:rect l="l" t="t" r="r" b="b"/>
              <a:pathLst>
                <a:path w="345" h="365" extrusionOk="0">
                  <a:moveTo>
                    <a:pt x="61" y="0"/>
                  </a:moveTo>
                  <a:cubicBezTo>
                    <a:pt x="25" y="0"/>
                    <a:pt x="1" y="51"/>
                    <a:pt x="47" y="87"/>
                  </a:cubicBezTo>
                  <a:cubicBezTo>
                    <a:pt x="154" y="159"/>
                    <a:pt x="225" y="254"/>
                    <a:pt x="309" y="349"/>
                  </a:cubicBezTo>
                  <a:cubicBezTo>
                    <a:pt x="312" y="360"/>
                    <a:pt x="317" y="364"/>
                    <a:pt x="322" y="364"/>
                  </a:cubicBezTo>
                  <a:cubicBezTo>
                    <a:pt x="333" y="364"/>
                    <a:pt x="344" y="342"/>
                    <a:pt x="344" y="325"/>
                  </a:cubicBezTo>
                  <a:cubicBezTo>
                    <a:pt x="285" y="206"/>
                    <a:pt x="213" y="87"/>
                    <a:pt x="94" y="16"/>
                  </a:cubicBezTo>
                  <a:cubicBezTo>
                    <a:pt x="83" y="5"/>
                    <a:pt x="71" y="0"/>
                    <a:pt x="6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41"/>
            <p:cNvSpPr/>
            <p:nvPr/>
          </p:nvSpPr>
          <p:spPr>
            <a:xfrm>
              <a:off x="4649525" y="2381225"/>
              <a:ext cx="39650" cy="28225"/>
            </a:xfrm>
            <a:custGeom>
              <a:avLst/>
              <a:gdLst/>
              <a:ahLst/>
              <a:cxnLst/>
              <a:rect l="l" t="t" r="r" b="b"/>
              <a:pathLst>
                <a:path w="1586" h="1129" extrusionOk="0">
                  <a:moveTo>
                    <a:pt x="42" y="1"/>
                  </a:moveTo>
                  <a:cubicBezTo>
                    <a:pt x="21" y="1"/>
                    <a:pt x="0" y="44"/>
                    <a:pt x="30" y="54"/>
                  </a:cubicBezTo>
                  <a:cubicBezTo>
                    <a:pt x="519" y="423"/>
                    <a:pt x="983" y="840"/>
                    <a:pt x="1531" y="1126"/>
                  </a:cubicBezTo>
                  <a:cubicBezTo>
                    <a:pt x="1534" y="1127"/>
                    <a:pt x="1537" y="1128"/>
                    <a:pt x="1541" y="1128"/>
                  </a:cubicBezTo>
                  <a:cubicBezTo>
                    <a:pt x="1563" y="1128"/>
                    <a:pt x="1585" y="1099"/>
                    <a:pt x="1554" y="1078"/>
                  </a:cubicBezTo>
                  <a:cubicBezTo>
                    <a:pt x="1007" y="780"/>
                    <a:pt x="554" y="364"/>
                    <a:pt x="54" y="6"/>
                  </a:cubicBezTo>
                  <a:cubicBezTo>
                    <a:pt x="50" y="3"/>
                    <a:pt x="46" y="1"/>
                    <a:pt x="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41"/>
            <p:cNvSpPr/>
            <p:nvPr/>
          </p:nvSpPr>
          <p:spPr>
            <a:xfrm>
              <a:off x="4600900" y="2310800"/>
              <a:ext cx="9450" cy="9350"/>
            </a:xfrm>
            <a:custGeom>
              <a:avLst/>
              <a:gdLst/>
              <a:ahLst/>
              <a:cxnLst/>
              <a:rect l="l" t="t" r="r" b="b"/>
              <a:pathLst>
                <a:path w="378" h="374" extrusionOk="0">
                  <a:moveTo>
                    <a:pt x="90" y="1"/>
                  </a:moveTo>
                  <a:cubicBezTo>
                    <a:pt x="45" y="1"/>
                    <a:pt x="1" y="43"/>
                    <a:pt x="35" y="85"/>
                  </a:cubicBezTo>
                  <a:cubicBezTo>
                    <a:pt x="106" y="192"/>
                    <a:pt x="213" y="299"/>
                    <a:pt x="320" y="371"/>
                  </a:cubicBezTo>
                  <a:cubicBezTo>
                    <a:pt x="325" y="373"/>
                    <a:pt x="329" y="374"/>
                    <a:pt x="334" y="374"/>
                  </a:cubicBezTo>
                  <a:cubicBezTo>
                    <a:pt x="355" y="374"/>
                    <a:pt x="378" y="353"/>
                    <a:pt x="368" y="323"/>
                  </a:cubicBezTo>
                  <a:cubicBezTo>
                    <a:pt x="285" y="228"/>
                    <a:pt x="201" y="133"/>
                    <a:pt x="142" y="26"/>
                  </a:cubicBezTo>
                  <a:cubicBezTo>
                    <a:pt x="128" y="8"/>
                    <a:pt x="109"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41"/>
            <p:cNvSpPr/>
            <p:nvPr/>
          </p:nvSpPr>
          <p:spPr>
            <a:xfrm>
              <a:off x="4739750" y="2445725"/>
              <a:ext cx="9175" cy="5600"/>
            </a:xfrm>
            <a:custGeom>
              <a:avLst/>
              <a:gdLst/>
              <a:ahLst/>
              <a:cxnLst/>
              <a:rect l="l" t="t" r="r" b="b"/>
              <a:pathLst>
                <a:path w="367" h="224" extrusionOk="0">
                  <a:moveTo>
                    <a:pt x="17" y="0"/>
                  </a:moveTo>
                  <a:cubicBezTo>
                    <a:pt x="2" y="0"/>
                    <a:pt x="0" y="50"/>
                    <a:pt x="29" y="70"/>
                  </a:cubicBezTo>
                  <a:cubicBezTo>
                    <a:pt x="136" y="105"/>
                    <a:pt x="219" y="153"/>
                    <a:pt x="303" y="213"/>
                  </a:cubicBezTo>
                  <a:cubicBezTo>
                    <a:pt x="311" y="220"/>
                    <a:pt x="318" y="224"/>
                    <a:pt x="325" y="224"/>
                  </a:cubicBezTo>
                  <a:cubicBezTo>
                    <a:pt x="351" y="224"/>
                    <a:pt x="366" y="181"/>
                    <a:pt x="339" y="153"/>
                  </a:cubicBezTo>
                  <a:cubicBezTo>
                    <a:pt x="267" y="70"/>
                    <a:pt x="148" y="34"/>
                    <a:pt x="29" y="10"/>
                  </a:cubicBezTo>
                  <a:cubicBezTo>
                    <a:pt x="24" y="3"/>
                    <a:pt x="20" y="0"/>
                    <a:pt x="1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41"/>
            <p:cNvSpPr/>
            <p:nvPr/>
          </p:nvSpPr>
          <p:spPr>
            <a:xfrm>
              <a:off x="4785125" y="2465225"/>
              <a:ext cx="4175" cy="2200"/>
            </a:xfrm>
            <a:custGeom>
              <a:avLst/>
              <a:gdLst/>
              <a:ahLst/>
              <a:cxnLst/>
              <a:rect l="l" t="t" r="r" b="b"/>
              <a:pathLst>
                <a:path w="167" h="88" extrusionOk="0">
                  <a:moveTo>
                    <a:pt x="43" y="1"/>
                  </a:moveTo>
                  <a:cubicBezTo>
                    <a:pt x="0" y="1"/>
                    <a:pt x="6" y="87"/>
                    <a:pt x="59" y="87"/>
                  </a:cubicBezTo>
                  <a:cubicBezTo>
                    <a:pt x="95" y="87"/>
                    <a:pt x="119" y="87"/>
                    <a:pt x="143" y="75"/>
                  </a:cubicBezTo>
                  <a:cubicBezTo>
                    <a:pt x="167" y="64"/>
                    <a:pt x="167" y="16"/>
                    <a:pt x="143" y="16"/>
                  </a:cubicBezTo>
                  <a:cubicBezTo>
                    <a:pt x="107" y="4"/>
                    <a:pt x="71" y="4"/>
                    <a:pt x="59" y="4"/>
                  </a:cubicBezTo>
                  <a:cubicBezTo>
                    <a:pt x="53" y="2"/>
                    <a:pt x="48" y="1"/>
                    <a:pt x="4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41"/>
            <p:cNvSpPr/>
            <p:nvPr/>
          </p:nvSpPr>
          <p:spPr>
            <a:xfrm>
              <a:off x="4801475" y="2463225"/>
              <a:ext cx="5675" cy="2150"/>
            </a:xfrm>
            <a:custGeom>
              <a:avLst/>
              <a:gdLst/>
              <a:ahLst/>
              <a:cxnLst/>
              <a:rect l="l" t="t" r="r" b="b"/>
              <a:pathLst>
                <a:path w="227" h="86" extrusionOk="0">
                  <a:moveTo>
                    <a:pt x="48" y="1"/>
                  </a:moveTo>
                  <a:cubicBezTo>
                    <a:pt x="4" y="1"/>
                    <a:pt x="1" y="85"/>
                    <a:pt x="40" y="85"/>
                  </a:cubicBezTo>
                  <a:cubicBezTo>
                    <a:pt x="43" y="85"/>
                    <a:pt x="46" y="85"/>
                    <a:pt x="48" y="84"/>
                  </a:cubicBezTo>
                  <a:cubicBezTo>
                    <a:pt x="96" y="84"/>
                    <a:pt x="132" y="60"/>
                    <a:pt x="203" y="60"/>
                  </a:cubicBezTo>
                  <a:cubicBezTo>
                    <a:pt x="227" y="60"/>
                    <a:pt x="227" y="25"/>
                    <a:pt x="203" y="25"/>
                  </a:cubicBezTo>
                  <a:cubicBezTo>
                    <a:pt x="156" y="25"/>
                    <a:pt x="108" y="1"/>
                    <a:pt x="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41"/>
            <p:cNvSpPr/>
            <p:nvPr/>
          </p:nvSpPr>
          <p:spPr>
            <a:xfrm>
              <a:off x="4843875" y="2481525"/>
              <a:ext cx="6350" cy="7400"/>
            </a:xfrm>
            <a:custGeom>
              <a:avLst/>
              <a:gdLst/>
              <a:ahLst/>
              <a:cxnLst/>
              <a:rect l="l" t="t" r="r" b="b"/>
              <a:pathLst>
                <a:path w="254" h="296" extrusionOk="0">
                  <a:moveTo>
                    <a:pt x="46" y="0"/>
                  </a:moveTo>
                  <a:cubicBezTo>
                    <a:pt x="19" y="0"/>
                    <a:pt x="0" y="33"/>
                    <a:pt x="19" y="43"/>
                  </a:cubicBezTo>
                  <a:cubicBezTo>
                    <a:pt x="91" y="126"/>
                    <a:pt x="150" y="197"/>
                    <a:pt x="198" y="281"/>
                  </a:cubicBezTo>
                  <a:cubicBezTo>
                    <a:pt x="201" y="292"/>
                    <a:pt x="208" y="296"/>
                    <a:pt x="216" y="296"/>
                  </a:cubicBezTo>
                  <a:cubicBezTo>
                    <a:pt x="233" y="296"/>
                    <a:pt x="254" y="274"/>
                    <a:pt x="245" y="257"/>
                  </a:cubicBezTo>
                  <a:cubicBezTo>
                    <a:pt x="198" y="162"/>
                    <a:pt x="138" y="78"/>
                    <a:pt x="67" y="7"/>
                  </a:cubicBezTo>
                  <a:cubicBezTo>
                    <a:pt x="60" y="2"/>
                    <a:pt x="53" y="0"/>
                    <a:pt x="4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41"/>
            <p:cNvSpPr/>
            <p:nvPr/>
          </p:nvSpPr>
          <p:spPr>
            <a:xfrm>
              <a:off x="4875000" y="2528725"/>
              <a:ext cx="1950" cy="7825"/>
            </a:xfrm>
            <a:custGeom>
              <a:avLst/>
              <a:gdLst/>
              <a:ahLst/>
              <a:cxnLst/>
              <a:rect l="l" t="t" r="r" b="b"/>
              <a:pathLst>
                <a:path w="78" h="313" extrusionOk="0">
                  <a:moveTo>
                    <a:pt x="41" y="0"/>
                  </a:moveTo>
                  <a:cubicBezTo>
                    <a:pt x="21" y="0"/>
                    <a:pt x="1" y="12"/>
                    <a:pt x="1" y="36"/>
                  </a:cubicBezTo>
                  <a:cubicBezTo>
                    <a:pt x="1" y="119"/>
                    <a:pt x="12" y="202"/>
                    <a:pt x="12" y="286"/>
                  </a:cubicBezTo>
                  <a:cubicBezTo>
                    <a:pt x="12" y="304"/>
                    <a:pt x="21" y="313"/>
                    <a:pt x="30" y="313"/>
                  </a:cubicBezTo>
                  <a:cubicBezTo>
                    <a:pt x="39" y="313"/>
                    <a:pt x="48" y="304"/>
                    <a:pt x="48" y="286"/>
                  </a:cubicBezTo>
                  <a:cubicBezTo>
                    <a:pt x="48" y="202"/>
                    <a:pt x="72" y="119"/>
                    <a:pt x="72" y="36"/>
                  </a:cubicBezTo>
                  <a:cubicBezTo>
                    <a:pt x="78" y="12"/>
                    <a:pt x="60" y="0"/>
                    <a:pt x="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41"/>
            <p:cNvSpPr/>
            <p:nvPr/>
          </p:nvSpPr>
          <p:spPr>
            <a:xfrm>
              <a:off x="4868025" y="2552375"/>
              <a:ext cx="5625" cy="4000"/>
            </a:xfrm>
            <a:custGeom>
              <a:avLst/>
              <a:gdLst/>
              <a:ahLst/>
              <a:cxnLst/>
              <a:rect l="l" t="t" r="r" b="b"/>
              <a:pathLst>
                <a:path w="225" h="160" extrusionOk="0">
                  <a:moveTo>
                    <a:pt x="176" y="0"/>
                  </a:moveTo>
                  <a:cubicBezTo>
                    <a:pt x="171" y="0"/>
                    <a:pt x="165" y="2"/>
                    <a:pt x="161" y="7"/>
                  </a:cubicBezTo>
                  <a:cubicBezTo>
                    <a:pt x="113" y="54"/>
                    <a:pt x="53" y="90"/>
                    <a:pt x="18" y="114"/>
                  </a:cubicBezTo>
                  <a:cubicBezTo>
                    <a:pt x="0" y="139"/>
                    <a:pt x="14" y="159"/>
                    <a:pt x="32" y="159"/>
                  </a:cubicBezTo>
                  <a:cubicBezTo>
                    <a:pt x="39" y="159"/>
                    <a:pt x="47" y="156"/>
                    <a:pt x="53" y="149"/>
                  </a:cubicBezTo>
                  <a:cubicBezTo>
                    <a:pt x="101" y="102"/>
                    <a:pt x="161" y="90"/>
                    <a:pt x="196" y="42"/>
                  </a:cubicBezTo>
                  <a:cubicBezTo>
                    <a:pt x="225" y="33"/>
                    <a:pt x="200" y="0"/>
                    <a:pt x="1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41"/>
            <p:cNvSpPr/>
            <p:nvPr/>
          </p:nvSpPr>
          <p:spPr>
            <a:xfrm>
              <a:off x="4864200" y="2565425"/>
              <a:ext cx="13150" cy="16050"/>
            </a:xfrm>
            <a:custGeom>
              <a:avLst/>
              <a:gdLst/>
              <a:ahLst/>
              <a:cxnLst/>
              <a:rect l="l" t="t" r="r" b="b"/>
              <a:pathLst>
                <a:path w="526" h="642" extrusionOk="0">
                  <a:moveTo>
                    <a:pt x="56" y="0"/>
                  </a:moveTo>
                  <a:cubicBezTo>
                    <a:pt x="28" y="0"/>
                    <a:pt x="1" y="19"/>
                    <a:pt x="16" y="56"/>
                  </a:cubicBezTo>
                  <a:cubicBezTo>
                    <a:pt x="87" y="306"/>
                    <a:pt x="218" y="532"/>
                    <a:pt x="468" y="639"/>
                  </a:cubicBezTo>
                  <a:cubicBezTo>
                    <a:pt x="472" y="641"/>
                    <a:pt x="476" y="641"/>
                    <a:pt x="480" y="641"/>
                  </a:cubicBezTo>
                  <a:cubicBezTo>
                    <a:pt x="509" y="641"/>
                    <a:pt x="525" y="602"/>
                    <a:pt x="504" y="592"/>
                  </a:cubicBezTo>
                  <a:cubicBezTo>
                    <a:pt x="290" y="461"/>
                    <a:pt x="159" y="258"/>
                    <a:pt x="99" y="20"/>
                  </a:cubicBezTo>
                  <a:cubicBezTo>
                    <a:pt x="90" y="7"/>
                    <a:pt x="73" y="0"/>
                    <a:pt x="5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41"/>
            <p:cNvSpPr/>
            <p:nvPr/>
          </p:nvSpPr>
          <p:spPr>
            <a:xfrm>
              <a:off x="4887575" y="2593400"/>
              <a:ext cx="9825" cy="18275"/>
            </a:xfrm>
            <a:custGeom>
              <a:avLst/>
              <a:gdLst/>
              <a:ahLst/>
              <a:cxnLst/>
              <a:rect l="l" t="t" r="r" b="b"/>
              <a:pathLst>
                <a:path w="393" h="731" extrusionOk="0">
                  <a:moveTo>
                    <a:pt x="85" y="0"/>
                  </a:moveTo>
                  <a:cubicBezTo>
                    <a:pt x="46" y="0"/>
                    <a:pt x="1" y="43"/>
                    <a:pt x="33" y="92"/>
                  </a:cubicBezTo>
                  <a:cubicBezTo>
                    <a:pt x="129" y="306"/>
                    <a:pt x="212" y="544"/>
                    <a:pt x="343" y="723"/>
                  </a:cubicBezTo>
                  <a:cubicBezTo>
                    <a:pt x="348" y="728"/>
                    <a:pt x="359" y="731"/>
                    <a:pt x="368" y="731"/>
                  </a:cubicBezTo>
                  <a:cubicBezTo>
                    <a:pt x="382" y="731"/>
                    <a:pt x="393" y="725"/>
                    <a:pt x="379" y="711"/>
                  </a:cubicBezTo>
                  <a:cubicBezTo>
                    <a:pt x="319" y="485"/>
                    <a:pt x="224" y="247"/>
                    <a:pt x="129" y="32"/>
                  </a:cubicBezTo>
                  <a:cubicBezTo>
                    <a:pt x="121" y="10"/>
                    <a:pt x="104" y="0"/>
                    <a:pt x="8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41"/>
            <p:cNvSpPr/>
            <p:nvPr/>
          </p:nvSpPr>
          <p:spPr>
            <a:xfrm>
              <a:off x="4900600" y="2663925"/>
              <a:ext cx="5675" cy="15500"/>
            </a:xfrm>
            <a:custGeom>
              <a:avLst/>
              <a:gdLst/>
              <a:ahLst/>
              <a:cxnLst/>
              <a:rect l="l" t="t" r="r" b="b"/>
              <a:pathLst>
                <a:path w="227" h="620" extrusionOk="0">
                  <a:moveTo>
                    <a:pt x="127" y="0"/>
                  </a:moveTo>
                  <a:cubicBezTo>
                    <a:pt x="105" y="0"/>
                    <a:pt x="84" y="15"/>
                    <a:pt x="84" y="45"/>
                  </a:cubicBezTo>
                  <a:cubicBezTo>
                    <a:pt x="84" y="152"/>
                    <a:pt x="72" y="236"/>
                    <a:pt x="60" y="343"/>
                  </a:cubicBezTo>
                  <a:cubicBezTo>
                    <a:pt x="48" y="426"/>
                    <a:pt x="1" y="509"/>
                    <a:pt x="12" y="581"/>
                  </a:cubicBezTo>
                  <a:cubicBezTo>
                    <a:pt x="12" y="597"/>
                    <a:pt x="35" y="620"/>
                    <a:pt x="58" y="620"/>
                  </a:cubicBezTo>
                  <a:cubicBezTo>
                    <a:pt x="67" y="620"/>
                    <a:pt x="77" y="616"/>
                    <a:pt x="84" y="605"/>
                  </a:cubicBezTo>
                  <a:cubicBezTo>
                    <a:pt x="227" y="486"/>
                    <a:pt x="179" y="212"/>
                    <a:pt x="179" y="45"/>
                  </a:cubicBezTo>
                  <a:cubicBezTo>
                    <a:pt x="173" y="15"/>
                    <a:pt x="149" y="0"/>
                    <a:pt x="12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41"/>
            <p:cNvSpPr/>
            <p:nvPr/>
          </p:nvSpPr>
          <p:spPr>
            <a:xfrm>
              <a:off x="4857150" y="2723075"/>
              <a:ext cx="29025" cy="13850"/>
            </a:xfrm>
            <a:custGeom>
              <a:avLst/>
              <a:gdLst/>
              <a:ahLst/>
              <a:cxnLst/>
              <a:rect l="l" t="t" r="r" b="b"/>
              <a:pathLst>
                <a:path w="1161" h="554" extrusionOk="0">
                  <a:moveTo>
                    <a:pt x="1079" y="1"/>
                  </a:moveTo>
                  <a:cubicBezTo>
                    <a:pt x="1069" y="1"/>
                    <a:pt x="1058" y="4"/>
                    <a:pt x="1048" y="13"/>
                  </a:cubicBezTo>
                  <a:cubicBezTo>
                    <a:pt x="905" y="120"/>
                    <a:pt x="691" y="203"/>
                    <a:pt x="512" y="263"/>
                  </a:cubicBezTo>
                  <a:cubicBezTo>
                    <a:pt x="369" y="322"/>
                    <a:pt x="179" y="322"/>
                    <a:pt x="36" y="418"/>
                  </a:cubicBezTo>
                  <a:cubicBezTo>
                    <a:pt x="0" y="441"/>
                    <a:pt x="0" y="501"/>
                    <a:pt x="36" y="513"/>
                  </a:cubicBezTo>
                  <a:cubicBezTo>
                    <a:pt x="88" y="542"/>
                    <a:pt x="146" y="554"/>
                    <a:pt x="207" y="554"/>
                  </a:cubicBezTo>
                  <a:cubicBezTo>
                    <a:pt x="343" y="554"/>
                    <a:pt x="492" y="498"/>
                    <a:pt x="607" y="465"/>
                  </a:cubicBezTo>
                  <a:cubicBezTo>
                    <a:pt x="810" y="382"/>
                    <a:pt x="965" y="263"/>
                    <a:pt x="1131" y="120"/>
                  </a:cubicBezTo>
                  <a:cubicBezTo>
                    <a:pt x="1161" y="81"/>
                    <a:pt x="1125" y="1"/>
                    <a:pt x="10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41"/>
            <p:cNvSpPr/>
            <p:nvPr/>
          </p:nvSpPr>
          <p:spPr>
            <a:xfrm>
              <a:off x="4807425" y="2738425"/>
              <a:ext cx="9850" cy="3150"/>
            </a:xfrm>
            <a:custGeom>
              <a:avLst/>
              <a:gdLst/>
              <a:ahLst/>
              <a:cxnLst/>
              <a:rect l="l" t="t" r="r" b="b"/>
              <a:pathLst>
                <a:path w="394" h="126" extrusionOk="0">
                  <a:moveTo>
                    <a:pt x="88" y="1"/>
                  </a:moveTo>
                  <a:cubicBezTo>
                    <a:pt x="67" y="1"/>
                    <a:pt x="46" y="2"/>
                    <a:pt x="25" y="6"/>
                  </a:cubicBezTo>
                  <a:cubicBezTo>
                    <a:pt x="1" y="6"/>
                    <a:pt x="1" y="42"/>
                    <a:pt x="25" y="54"/>
                  </a:cubicBezTo>
                  <a:cubicBezTo>
                    <a:pt x="144" y="89"/>
                    <a:pt x="263" y="89"/>
                    <a:pt x="394" y="125"/>
                  </a:cubicBezTo>
                  <a:cubicBezTo>
                    <a:pt x="303" y="54"/>
                    <a:pt x="203" y="1"/>
                    <a:pt x="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41"/>
            <p:cNvSpPr/>
            <p:nvPr/>
          </p:nvSpPr>
          <p:spPr>
            <a:xfrm>
              <a:off x="4751825" y="2728075"/>
              <a:ext cx="23475" cy="5525"/>
            </a:xfrm>
            <a:custGeom>
              <a:avLst/>
              <a:gdLst/>
              <a:ahLst/>
              <a:cxnLst/>
              <a:rect l="l" t="t" r="r" b="b"/>
              <a:pathLst>
                <a:path w="939" h="221" extrusionOk="0">
                  <a:moveTo>
                    <a:pt x="424" y="0"/>
                  </a:moveTo>
                  <a:cubicBezTo>
                    <a:pt x="262" y="0"/>
                    <a:pt x="110" y="33"/>
                    <a:pt x="10" y="170"/>
                  </a:cubicBezTo>
                  <a:cubicBezTo>
                    <a:pt x="0" y="199"/>
                    <a:pt x="15" y="221"/>
                    <a:pt x="40" y="221"/>
                  </a:cubicBezTo>
                  <a:cubicBezTo>
                    <a:pt x="46" y="221"/>
                    <a:pt x="52" y="220"/>
                    <a:pt x="58" y="218"/>
                  </a:cubicBezTo>
                  <a:cubicBezTo>
                    <a:pt x="178" y="143"/>
                    <a:pt x="307" y="124"/>
                    <a:pt x="437" y="124"/>
                  </a:cubicBezTo>
                  <a:cubicBezTo>
                    <a:pt x="578" y="124"/>
                    <a:pt x="720" y="146"/>
                    <a:pt x="856" y="146"/>
                  </a:cubicBezTo>
                  <a:cubicBezTo>
                    <a:pt x="859" y="147"/>
                    <a:pt x="863" y="147"/>
                    <a:pt x="866" y="147"/>
                  </a:cubicBezTo>
                  <a:cubicBezTo>
                    <a:pt x="939" y="147"/>
                    <a:pt x="935" y="27"/>
                    <a:pt x="856" y="27"/>
                  </a:cubicBezTo>
                  <a:cubicBezTo>
                    <a:pt x="725" y="27"/>
                    <a:pt x="571" y="0"/>
                    <a:pt x="4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41"/>
            <p:cNvSpPr/>
            <p:nvPr/>
          </p:nvSpPr>
          <p:spPr>
            <a:xfrm>
              <a:off x="4735400" y="2762775"/>
              <a:ext cx="6500" cy="10575"/>
            </a:xfrm>
            <a:custGeom>
              <a:avLst/>
              <a:gdLst/>
              <a:ahLst/>
              <a:cxnLst/>
              <a:rect l="l" t="t" r="r" b="b"/>
              <a:pathLst>
                <a:path w="260" h="423" extrusionOk="0">
                  <a:moveTo>
                    <a:pt x="182" y="1"/>
                  </a:moveTo>
                  <a:cubicBezTo>
                    <a:pt x="168" y="1"/>
                    <a:pt x="154" y="7"/>
                    <a:pt x="143" y="20"/>
                  </a:cubicBezTo>
                  <a:cubicBezTo>
                    <a:pt x="84" y="80"/>
                    <a:pt x="60" y="127"/>
                    <a:pt x="24" y="199"/>
                  </a:cubicBezTo>
                  <a:cubicBezTo>
                    <a:pt x="1" y="270"/>
                    <a:pt x="12" y="330"/>
                    <a:pt x="48" y="389"/>
                  </a:cubicBezTo>
                  <a:cubicBezTo>
                    <a:pt x="55" y="410"/>
                    <a:pt x="74" y="423"/>
                    <a:pt x="93" y="423"/>
                  </a:cubicBezTo>
                  <a:cubicBezTo>
                    <a:pt x="107" y="423"/>
                    <a:pt x="122" y="416"/>
                    <a:pt x="132" y="401"/>
                  </a:cubicBezTo>
                  <a:cubicBezTo>
                    <a:pt x="167" y="365"/>
                    <a:pt x="179" y="318"/>
                    <a:pt x="191" y="258"/>
                  </a:cubicBezTo>
                  <a:cubicBezTo>
                    <a:pt x="203" y="199"/>
                    <a:pt x="239" y="139"/>
                    <a:pt x="251" y="80"/>
                  </a:cubicBezTo>
                  <a:cubicBezTo>
                    <a:pt x="259" y="37"/>
                    <a:pt x="219" y="1"/>
                    <a:pt x="1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41"/>
            <p:cNvSpPr/>
            <p:nvPr/>
          </p:nvSpPr>
          <p:spPr>
            <a:xfrm>
              <a:off x="4753275" y="2796000"/>
              <a:ext cx="5975" cy="3300"/>
            </a:xfrm>
            <a:custGeom>
              <a:avLst/>
              <a:gdLst/>
              <a:ahLst/>
              <a:cxnLst/>
              <a:rect l="l" t="t" r="r" b="b"/>
              <a:pathLst>
                <a:path w="239" h="132" extrusionOk="0">
                  <a:moveTo>
                    <a:pt x="147" y="1"/>
                  </a:moveTo>
                  <a:cubicBezTo>
                    <a:pt x="119" y="1"/>
                    <a:pt x="89" y="7"/>
                    <a:pt x="59" y="13"/>
                  </a:cubicBezTo>
                  <a:cubicBezTo>
                    <a:pt x="56" y="12"/>
                    <a:pt x="53" y="12"/>
                    <a:pt x="51" y="12"/>
                  </a:cubicBezTo>
                  <a:cubicBezTo>
                    <a:pt x="0" y="12"/>
                    <a:pt x="3" y="109"/>
                    <a:pt x="59" y="120"/>
                  </a:cubicBezTo>
                  <a:cubicBezTo>
                    <a:pt x="89" y="126"/>
                    <a:pt x="119" y="132"/>
                    <a:pt x="147" y="132"/>
                  </a:cubicBezTo>
                  <a:cubicBezTo>
                    <a:pt x="176" y="132"/>
                    <a:pt x="202" y="126"/>
                    <a:pt x="226" y="108"/>
                  </a:cubicBezTo>
                  <a:cubicBezTo>
                    <a:pt x="238" y="84"/>
                    <a:pt x="238" y="48"/>
                    <a:pt x="226" y="25"/>
                  </a:cubicBezTo>
                  <a:cubicBezTo>
                    <a:pt x="202" y="7"/>
                    <a:pt x="176" y="1"/>
                    <a:pt x="14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41"/>
            <p:cNvSpPr/>
            <p:nvPr/>
          </p:nvSpPr>
          <p:spPr>
            <a:xfrm>
              <a:off x="4786600" y="2818600"/>
              <a:ext cx="6425" cy="2800"/>
            </a:xfrm>
            <a:custGeom>
              <a:avLst/>
              <a:gdLst/>
              <a:ahLst/>
              <a:cxnLst/>
              <a:rect l="l" t="t" r="r" b="b"/>
              <a:pathLst>
                <a:path w="257" h="112" extrusionOk="0">
                  <a:moveTo>
                    <a:pt x="41" y="1"/>
                  </a:moveTo>
                  <a:cubicBezTo>
                    <a:pt x="1" y="1"/>
                    <a:pt x="4" y="97"/>
                    <a:pt x="60" y="97"/>
                  </a:cubicBezTo>
                  <a:cubicBezTo>
                    <a:pt x="108" y="97"/>
                    <a:pt x="155" y="97"/>
                    <a:pt x="179" y="109"/>
                  </a:cubicBezTo>
                  <a:cubicBezTo>
                    <a:pt x="185" y="111"/>
                    <a:pt x="192" y="112"/>
                    <a:pt x="199" y="112"/>
                  </a:cubicBezTo>
                  <a:cubicBezTo>
                    <a:pt x="229" y="112"/>
                    <a:pt x="256" y="91"/>
                    <a:pt x="227" y="61"/>
                  </a:cubicBezTo>
                  <a:cubicBezTo>
                    <a:pt x="179" y="2"/>
                    <a:pt x="119" y="2"/>
                    <a:pt x="48" y="2"/>
                  </a:cubicBezTo>
                  <a:cubicBezTo>
                    <a:pt x="46" y="1"/>
                    <a:pt x="43" y="1"/>
                    <a:pt x="4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41"/>
            <p:cNvSpPr/>
            <p:nvPr/>
          </p:nvSpPr>
          <p:spPr>
            <a:xfrm>
              <a:off x="4805925" y="2839975"/>
              <a:ext cx="5100" cy="3725"/>
            </a:xfrm>
            <a:custGeom>
              <a:avLst/>
              <a:gdLst/>
              <a:ahLst/>
              <a:cxnLst/>
              <a:rect l="l" t="t" r="r" b="b"/>
              <a:pathLst>
                <a:path w="204" h="149" extrusionOk="0">
                  <a:moveTo>
                    <a:pt x="99" y="0"/>
                  </a:moveTo>
                  <a:cubicBezTo>
                    <a:pt x="47" y="0"/>
                    <a:pt x="0" y="56"/>
                    <a:pt x="61" y="99"/>
                  </a:cubicBezTo>
                  <a:cubicBezTo>
                    <a:pt x="93" y="110"/>
                    <a:pt x="115" y="149"/>
                    <a:pt x="153" y="149"/>
                  </a:cubicBezTo>
                  <a:cubicBezTo>
                    <a:pt x="158" y="149"/>
                    <a:pt x="163" y="148"/>
                    <a:pt x="168" y="147"/>
                  </a:cubicBezTo>
                  <a:cubicBezTo>
                    <a:pt x="204" y="147"/>
                    <a:pt x="204" y="111"/>
                    <a:pt x="180" y="99"/>
                  </a:cubicBezTo>
                  <a:cubicBezTo>
                    <a:pt x="168" y="87"/>
                    <a:pt x="156" y="40"/>
                    <a:pt x="156" y="28"/>
                  </a:cubicBezTo>
                  <a:cubicBezTo>
                    <a:pt x="140" y="8"/>
                    <a:pt x="119" y="0"/>
                    <a:pt x="9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41"/>
            <p:cNvSpPr/>
            <p:nvPr/>
          </p:nvSpPr>
          <p:spPr>
            <a:xfrm>
              <a:off x="4816650" y="2894425"/>
              <a:ext cx="13125" cy="41650"/>
            </a:xfrm>
            <a:custGeom>
              <a:avLst/>
              <a:gdLst/>
              <a:ahLst/>
              <a:cxnLst/>
              <a:rect l="l" t="t" r="r" b="b"/>
              <a:pathLst>
                <a:path w="525" h="1666" extrusionOk="0">
                  <a:moveTo>
                    <a:pt x="31" y="0"/>
                  </a:moveTo>
                  <a:cubicBezTo>
                    <a:pt x="21" y="0"/>
                    <a:pt x="1" y="14"/>
                    <a:pt x="1" y="41"/>
                  </a:cubicBezTo>
                  <a:cubicBezTo>
                    <a:pt x="263" y="553"/>
                    <a:pt x="263" y="1088"/>
                    <a:pt x="370" y="1648"/>
                  </a:cubicBezTo>
                  <a:cubicBezTo>
                    <a:pt x="370" y="1660"/>
                    <a:pt x="385" y="1666"/>
                    <a:pt x="400" y="1666"/>
                  </a:cubicBezTo>
                  <a:cubicBezTo>
                    <a:pt x="415" y="1666"/>
                    <a:pt x="430" y="1660"/>
                    <a:pt x="430" y="1648"/>
                  </a:cubicBezTo>
                  <a:cubicBezTo>
                    <a:pt x="525" y="1088"/>
                    <a:pt x="311" y="481"/>
                    <a:pt x="37" y="5"/>
                  </a:cubicBezTo>
                  <a:cubicBezTo>
                    <a:pt x="37" y="2"/>
                    <a:pt x="34" y="0"/>
                    <a:pt x="3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41"/>
            <p:cNvSpPr/>
            <p:nvPr/>
          </p:nvSpPr>
          <p:spPr>
            <a:xfrm>
              <a:off x="4828275" y="2960675"/>
              <a:ext cx="2700" cy="4950"/>
            </a:xfrm>
            <a:custGeom>
              <a:avLst/>
              <a:gdLst/>
              <a:ahLst/>
              <a:cxnLst/>
              <a:rect l="l" t="t" r="r" b="b"/>
              <a:pathLst>
                <a:path w="108" h="198" extrusionOk="0">
                  <a:moveTo>
                    <a:pt x="54" y="1"/>
                  </a:moveTo>
                  <a:cubicBezTo>
                    <a:pt x="27" y="1"/>
                    <a:pt x="0" y="16"/>
                    <a:pt x="0" y="46"/>
                  </a:cubicBezTo>
                  <a:cubicBezTo>
                    <a:pt x="0" y="93"/>
                    <a:pt x="0" y="141"/>
                    <a:pt x="36" y="189"/>
                  </a:cubicBezTo>
                  <a:cubicBezTo>
                    <a:pt x="42" y="194"/>
                    <a:pt x="48" y="197"/>
                    <a:pt x="55" y="197"/>
                  </a:cubicBezTo>
                  <a:cubicBezTo>
                    <a:pt x="63" y="197"/>
                    <a:pt x="72" y="194"/>
                    <a:pt x="84" y="189"/>
                  </a:cubicBezTo>
                  <a:cubicBezTo>
                    <a:pt x="107" y="153"/>
                    <a:pt x="107" y="93"/>
                    <a:pt x="107" y="46"/>
                  </a:cubicBezTo>
                  <a:cubicBezTo>
                    <a:pt x="107" y="16"/>
                    <a:pt x="81" y="1"/>
                    <a:pt x="5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41"/>
            <p:cNvSpPr/>
            <p:nvPr/>
          </p:nvSpPr>
          <p:spPr>
            <a:xfrm>
              <a:off x="4831850" y="2990450"/>
              <a:ext cx="11225" cy="16925"/>
            </a:xfrm>
            <a:custGeom>
              <a:avLst/>
              <a:gdLst/>
              <a:ahLst/>
              <a:cxnLst/>
              <a:rect l="l" t="t" r="r" b="b"/>
              <a:pathLst>
                <a:path w="449" h="677" extrusionOk="0">
                  <a:moveTo>
                    <a:pt x="67" y="0"/>
                  </a:moveTo>
                  <a:cubicBezTo>
                    <a:pt x="35" y="0"/>
                    <a:pt x="0" y="37"/>
                    <a:pt x="24" y="69"/>
                  </a:cubicBezTo>
                  <a:cubicBezTo>
                    <a:pt x="72" y="164"/>
                    <a:pt x="107" y="271"/>
                    <a:pt x="179" y="379"/>
                  </a:cubicBezTo>
                  <a:cubicBezTo>
                    <a:pt x="238" y="462"/>
                    <a:pt x="310" y="557"/>
                    <a:pt x="369" y="664"/>
                  </a:cubicBezTo>
                  <a:cubicBezTo>
                    <a:pt x="373" y="672"/>
                    <a:pt x="384" y="676"/>
                    <a:pt x="396" y="676"/>
                  </a:cubicBezTo>
                  <a:cubicBezTo>
                    <a:pt x="420" y="676"/>
                    <a:pt x="449" y="660"/>
                    <a:pt x="441" y="629"/>
                  </a:cubicBezTo>
                  <a:cubicBezTo>
                    <a:pt x="393" y="522"/>
                    <a:pt x="369" y="426"/>
                    <a:pt x="310" y="331"/>
                  </a:cubicBezTo>
                  <a:cubicBezTo>
                    <a:pt x="250" y="224"/>
                    <a:pt x="167" y="129"/>
                    <a:pt x="107" y="33"/>
                  </a:cubicBezTo>
                  <a:cubicBezTo>
                    <a:pt x="99" y="10"/>
                    <a:pt x="84" y="0"/>
                    <a:pt x="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41"/>
            <p:cNvSpPr/>
            <p:nvPr/>
          </p:nvSpPr>
          <p:spPr>
            <a:xfrm>
              <a:off x="4824800" y="3012400"/>
              <a:ext cx="6850" cy="16125"/>
            </a:xfrm>
            <a:custGeom>
              <a:avLst/>
              <a:gdLst/>
              <a:ahLst/>
              <a:cxnLst/>
              <a:rect l="l" t="t" r="r" b="b"/>
              <a:pathLst>
                <a:path w="274" h="645" extrusionOk="0">
                  <a:moveTo>
                    <a:pt x="34" y="0"/>
                  </a:moveTo>
                  <a:cubicBezTo>
                    <a:pt x="18" y="0"/>
                    <a:pt x="1" y="13"/>
                    <a:pt x="8" y="36"/>
                  </a:cubicBezTo>
                  <a:cubicBezTo>
                    <a:pt x="68" y="227"/>
                    <a:pt x="163" y="441"/>
                    <a:pt x="223" y="632"/>
                  </a:cubicBezTo>
                  <a:cubicBezTo>
                    <a:pt x="227" y="640"/>
                    <a:pt x="236" y="644"/>
                    <a:pt x="244" y="644"/>
                  </a:cubicBezTo>
                  <a:cubicBezTo>
                    <a:pt x="259" y="644"/>
                    <a:pt x="274" y="631"/>
                    <a:pt x="258" y="608"/>
                  </a:cubicBezTo>
                  <a:cubicBezTo>
                    <a:pt x="235" y="406"/>
                    <a:pt x="115" y="215"/>
                    <a:pt x="56" y="13"/>
                  </a:cubicBezTo>
                  <a:cubicBezTo>
                    <a:pt x="52" y="4"/>
                    <a:pt x="43" y="0"/>
                    <a:pt x="3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41"/>
            <p:cNvSpPr/>
            <p:nvPr/>
          </p:nvSpPr>
          <p:spPr>
            <a:xfrm>
              <a:off x="4840025" y="3047925"/>
              <a:ext cx="15875" cy="48325"/>
            </a:xfrm>
            <a:custGeom>
              <a:avLst/>
              <a:gdLst/>
              <a:ahLst/>
              <a:cxnLst/>
              <a:rect l="l" t="t" r="r" b="b"/>
              <a:pathLst>
                <a:path w="635" h="1933" extrusionOk="0">
                  <a:moveTo>
                    <a:pt x="65" y="1"/>
                  </a:moveTo>
                  <a:cubicBezTo>
                    <a:pt x="30" y="1"/>
                    <a:pt x="0" y="19"/>
                    <a:pt x="7" y="56"/>
                  </a:cubicBezTo>
                  <a:cubicBezTo>
                    <a:pt x="42" y="651"/>
                    <a:pt x="66" y="1461"/>
                    <a:pt x="519" y="1913"/>
                  </a:cubicBezTo>
                  <a:cubicBezTo>
                    <a:pt x="532" y="1927"/>
                    <a:pt x="548" y="1933"/>
                    <a:pt x="563" y="1933"/>
                  </a:cubicBezTo>
                  <a:cubicBezTo>
                    <a:pt x="600" y="1933"/>
                    <a:pt x="634" y="1896"/>
                    <a:pt x="626" y="1854"/>
                  </a:cubicBezTo>
                  <a:cubicBezTo>
                    <a:pt x="542" y="1580"/>
                    <a:pt x="399" y="1318"/>
                    <a:pt x="328" y="1044"/>
                  </a:cubicBezTo>
                  <a:cubicBezTo>
                    <a:pt x="233" y="711"/>
                    <a:pt x="173" y="389"/>
                    <a:pt x="149" y="44"/>
                  </a:cubicBezTo>
                  <a:cubicBezTo>
                    <a:pt x="132" y="16"/>
                    <a:pt x="96" y="1"/>
                    <a:pt x="6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41"/>
            <p:cNvSpPr/>
            <p:nvPr/>
          </p:nvSpPr>
          <p:spPr>
            <a:xfrm>
              <a:off x="4819125" y="3143875"/>
              <a:ext cx="13975" cy="29675"/>
            </a:xfrm>
            <a:custGeom>
              <a:avLst/>
              <a:gdLst/>
              <a:ahLst/>
              <a:cxnLst/>
              <a:rect l="l" t="t" r="r" b="b"/>
              <a:pathLst>
                <a:path w="559" h="1187" extrusionOk="0">
                  <a:moveTo>
                    <a:pt x="521" y="1"/>
                  </a:moveTo>
                  <a:cubicBezTo>
                    <a:pt x="506" y="1"/>
                    <a:pt x="490" y="8"/>
                    <a:pt x="485" y="28"/>
                  </a:cubicBezTo>
                  <a:cubicBezTo>
                    <a:pt x="450" y="242"/>
                    <a:pt x="390" y="445"/>
                    <a:pt x="295" y="635"/>
                  </a:cubicBezTo>
                  <a:cubicBezTo>
                    <a:pt x="212" y="814"/>
                    <a:pt x="104" y="981"/>
                    <a:pt x="9" y="1147"/>
                  </a:cubicBezTo>
                  <a:cubicBezTo>
                    <a:pt x="1" y="1164"/>
                    <a:pt x="10" y="1186"/>
                    <a:pt x="28" y="1186"/>
                  </a:cubicBezTo>
                  <a:cubicBezTo>
                    <a:pt x="36" y="1186"/>
                    <a:pt x="46" y="1182"/>
                    <a:pt x="57" y="1171"/>
                  </a:cubicBezTo>
                  <a:cubicBezTo>
                    <a:pt x="319" y="897"/>
                    <a:pt x="485" y="421"/>
                    <a:pt x="545" y="28"/>
                  </a:cubicBezTo>
                  <a:cubicBezTo>
                    <a:pt x="559" y="14"/>
                    <a:pt x="541" y="1"/>
                    <a:pt x="52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41"/>
            <p:cNvSpPr/>
            <p:nvPr/>
          </p:nvSpPr>
          <p:spPr>
            <a:xfrm>
              <a:off x="4765550" y="3203900"/>
              <a:ext cx="33375" cy="29725"/>
            </a:xfrm>
            <a:custGeom>
              <a:avLst/>
              <a:gdLst/>
              <a:ahLst/>
              <a:cxnLst/>
              <a:rect l="l" t="t" r="r" b="b"/>
              <a:pathLst>
                <a:path w="1335" h="1189" extrusionOk="0">
                  <a:moveTo>
                    <a:pt x="1266" y="1"/>
                  </a:moveTo>
                  <a:cubicBezTo>
                    <a:pt x="1256" y="1"/>
                    <a:pt x="1245" y="3"/>
                    <a:pt x="1235" y="8"/>
                  </a:cubicBezTo>
                  <a:cubicBezTo>
                    <a:pt x="890" y="425"/>
                    <a:pt x="414" y="699"/>
                    <a:pt x="45" y="1080"/>
                  </a:cubicBezTo>
                  <a:cubicBezTo>
                    <a:pt x="1" y="1124"/>
                    <a:pt x="38" y="1188"/>
                    <a:pt x="91" y="1188"/>
                  </a:cubicBezTo>
                  <a:cubicBezTo>
                    <a:pt x="95" y="1188"/>
                    <a:pt x="100" y="1188"/>
                    <a:pt x="104" y="1187"/>
                  </a:cubicBezTo>
                  <a:cubicBezTo>
                    <a:pt x="628" y="997"/>
                    <a:pt x="1009" y="532"/>
                    <a:pt x="1307" y="80"/>
                  </a:cubicBezTo>
                  <a:cubicBezTo>
                    <a:pt x="1335" y="33"/>
                    <a:pt x="1304" y="1"/>
                    <a:pt x="12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41"/>
            <p:cNvSpPr/>
            <p:nvPr/>
          </p:nvSpPr>
          <p:spPr>
            <a:xfrm>
              <a:off x="4694925" y="3317450"/>
              <a:ext cx="24725" cy="14450"/>
            </a:xfrm>
            <a:custGeom>
              <a:avLst/>
              <a:gdLst/>
              <a:ahLst/>
              <a:cxnLst/>
              <a:rect l="l" t="t" r="r" b="b"/>
              <a:pathLst>
                <a:path w="989" h="578" extrusionOk="0">
                  <a:moveTo>
                    <a:pt x="977" y="0"/>
                  </a:moveTo>
                  <a:cubicBezTo>
                    <a:pt x="977" y="0"/>
                    <a:pt x="977" y="1"/>
                    <a:pt x="977" y="3"/>
                  </a:cubicBezTo>
                  <a:cubicBezTo>
                    <a:pt x="750" y="288"/>
                    <a:pt x="334" y="407"/>
                    <a:pt x="12" y="538"/>
                  </a:cubicBezTo>
                  <a:cubicBezTo>
                    <a:pt x="2" y="558"/>
                    <a:pt x="1" y="577"/>
                    <a:pt x="13" y="577"/>
                  </a:cubicBezTo>
                  <a:cubicBezTo>
                    <a:pt x="16" y="577"/>
                    <a:pt x="20" y="576"/>
                    <a:pt x="24" y="574"/>
                  </a:cubicBezTo>
                  <a:cubicBezTo>
                    <a:pt x="191" y="526"/>
                    <a:pt x="357" y="455"/>
                    <a:pt x="500" y="384"/>
                  </a:cubicBezTo>
                  <a:cubicBezTo>
                    <a:pt x="679" y="276"/>
                    <a:pt x="834" y="157"/>
                    <a:pt x="989" y="38"/>
                  </a:cubicBezTo>
                  <a:cubicBezTo>
                    <a:pt x="989" y="28"/>
                    <a:pt x="980" y="0"/>
                    <a:pt x="97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41"/>
            <p:cNvSpPr/>
            <p:nvPr/>
          </p:nvSpPr>
          <p:spPr>
            <a:xfrm>
              <a:off x="4655375" y="3341025"/>
              <a:ext cx="11875" cy="7250"/>
            </a:xfrm>
            <a:custGeom>
              <a:avLst/>
              <a:gdLst/>
              <a:ahLst/>
              <a:cxnLst/>
              <a:rect l="l" t="t" r="r" b="b"/>
              <a:pathLst>
                <a:path w="475" h="290" extrusionOk="0">
                  <a:moveTo>
                    <a:pt x="415" y="0"/>
                  </a:moveTo>
                  <a:cubicBezTo>
                    <a:pt x="249" y="12"/>
                    <a:pt x="106" y="119"/>
                    <a:pt x="11" y="238"/>
                  </a:cubicBezTo>
                  <a:cubicBezTo>
                    <a:pt x="1" y="268"/>
                    <a:pt x="15" y="289"/>
                    <a:pt x="41" y="289"/>
                  </a:cubicBezTo>
                  <a:cubicBezTo>
                    <a:pt x="46" y="289"/>
                    <a:pt x="52" y="288"/>
                    <a:pt x="58" y="286"/>
                  </a:cubicBezTo>
                  <a:cubicBezTo>
                    <a:pt x="177" y="191"/>
                    <a:pt x="249" y="95"/>
                    <a:pt x="415" y="95"/>
                  </a:cubicBezTo>
                  <a:cubicBezTo>
                    <a:pt x="475" y="72"/>
                    <a:pt x="463" y="0"/>
                    <a:pt x="41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41"/>
            <p:cNvSpPr/>
            <p:nvPr/>
          </p:nvSpPr>
          <p:spPr>
            <a:xfrm>
              <a:off x="4609500" y="3353975"/>
              <a:ext cx="33625" cy="18325"/>
            </a:xfrm>
            <a:custGeom>
              <a:avLst/>
              <a:gdLst/>
              <a:ahLst/>
              <a:cxnLst/>
              <a:rect l="l" t="t" r="r" b="b"/>
              <a:pathLst>
                <a:path w="1345" h="733" extrusionOk="0">
                  <a:moveTo>
                    <a:pt x="1342" y="1"/>
                  </a:moveTo>
                  <a:cubicBezTo>
                    <a:pt x="1340" y="1"/>
                    <a:pt x="1338" y="2"/>
                    <a:pt x="1334" y="6"/>
                  </a:cubicBezTo>
                  <a:cubicBezTo>
                    <a:pt x="1342" y="6"/>
                    <a:pt x="1344" y="1"/>
                    <a:pt x="1342" y="1"/>
                  </a:cubicBezTo>
                  <a:close/>
                  <a:moveTo>
                    <a:pt x="1334" y="6"/>
                  </a:moveTo>
                  <a:lnTo>
                    <a:pt x="1334" y="6"/>
                  </a:lnTo>
                  <a:cubicBezTo>
                    <a:pt x="881" y="197"/>
                    <a:pt x="500" y="506"/>
                    <a:pt x="36" y="685"/>
                  </a:cubicBezTo>
                  <a:cubicBezTo>
                    <a:pt x="0" y="709"/>
                    <a:pt x="24" y="732"/>
                    <a:pt x="48" y="732"/>
                  </a:cubicBezTo>
                  <a:cubicBezTo>
                    <a:pt x="524" y="566"/>
                    <a:pt x="929" y="268"/>
                    <a:pt x="1334" y="6"/>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41"/>
            <p:cNvSpPr/>
            <p:nvPr/>
          </p:nvSpPr>
          <p:spPr>
            <a:xfrm>
              <a:off x="4599175" y="3345425"/>
              <a:ext cx="18950" cy="14750"/>
            </a:xfrm>
            <a:custGeom>
              <a:avLst/>
              <a:gdLst/>
              <a:ahLst/>
              <a:cxnLst/>
              <a:rect l="l" t="t" r="r" b="b"/>
              <a:pathLst>
                <a:path w="758" h="590" extrusionOk="0">
                  <a:moveTo>
                    <a:pt x="722" y="1"/>
                  </a:moveTo>
                  <a:cubicBezTo>
                    <a:pt x="718" y="1"/>
                    <a:pt x="715" y="1"/>
                    <a:pt x="711" y="3"/>
                  </a:cubicBezTo>
                  <a:cubicBezTo>
                    <a:pt x="473" y="181"/>
                    <a:pt x="223" y="336"/>
                    <a:pt x="20" y="550"/>
                  </a:cubicBezTo>
                  <a:cubicBezTo>
                    <a:pt x="1" y="570"/>
                    <a:pt x="21" y="589"/>
                    <a:pt x="36" y="589"/>
                  </a:cubicBezTo>
                  <a:cubicBezTo>
                    <a:pt x="39" y="589"/>
                    <a:pt x="42" y="588"/>
                    <a:pt x="44" y="586"/>
                  </a:cubicBezTo>
                  <a:cubicBezTo>
                    <a:pt x="258" y="372"/>
                    <a:pt x="508" y="229"/>
                    <a:pt x="747" y="50"/>
                  </a:cubicBezTo>
                  <a:cubicBezTo>
                    <a:pt x="757" y="40"/>
                    <a:pt x="749" y="1"/>
                    <a:pt x="72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41"/>
            <p:cNvSpPr/>
            <p:nvPr/>
          </p:nvSpPr>
          <p:spPr>
            <a:xfrm>
              <a:off x="4547875" y="3375950"/>
              <a:ext cx="14650" cy="8250"/>
            </a:xfrm>
            <a:custGeom>
              <a:avLst/>
              <a:gdLst/>
              <a:ahLst/>
              <a:cxnLst/>
              <a:rect l="l" t="t" r="r" b="b"/>
              <a:pathLst>
                <a:path w="586" h="330" extrusionOk="0">
                  <a:moveTo>
                    <a:pt x="526" y="0"/>
                  </a:moveTo>
                  <a:cubicBezTo>
                    <a:pt x="513" y="0"/>
                    <a:pt x="499" y="6"/>
                    <a:pt x="489" y="20"/>
                  </a:cubicBezTo>
                  <a:cubicBezTo>
                    <a:pt x="382" y="163"/>
                    <a:pt x="191" y="211"/>
                    <a:pt x="24" y="282"/>
                  </a:cubicBezTo>
                  <a:cubicBezTo>
                    <a:pt x="1" y="306"/>
                    <a:pt x="24" y="330"/>
                    <a:pt x="36" y="330"/>
                  </a:cubicBezTo>
                  <a:cubicBezTo>
                    <a:pt x="239" y="282"/>
                    <a:pt x="429" y="222"/>
                    <a:pt x="560" y="68"/>
                  </a:cubicBezTo>
                  <a:cubicBezTo>
                    <a:pt x="585" y="34"/>
                    <a:pt x="557" y="0"/>
                    <a:pt x="52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41"/>
            <p:cNvSpPr/>
            <p:nvPr/>
          </p:nvSpPr>
          <p:spPr>
            <a:xfrm>
              <a:off x="4506800" y="3400550"/>
              <a:ext cx="925" cy="925"/>
            </a:xfrm>
            <a:custGeom>
              <a:avLst/>
              <a:gdLst/>
              <a:ahLst/>
              <a:cxnLst/>
              <a:rect l="l" t="t" r="r" b="b"/>
              <a:pathLst>
                <a:path w="37" h="37" extrusionOk="0">
                  <a:moveTo>
                    <a:pt x="24" y="0"/>
                  </a:moveTo>
                  <a:cubicBezTo>
                    <a:pt x="1" y="12"/>
                    <a:pt x="1" y="36"/>
                    <a:pt x="24" y="36"/>
                  </a:cubicBezTo>
                  <a:cubicBezTo>
                    <a:pt x="36" y="36"/>
                    <a:pt x="36" y="0"/>
                    <a:pt x="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41"/>
            <p:cNvSpPr/>
            <p:nvPr/>
          </p:nvSpPr>
          <p:spPr>
            <a:xfrm>
              <a:off x="4437525" y="3408575"/>
              <a:ext cx="18400" cy="4200"/>
            </a:xfrm>
            <a:custGeom>
              <a:avLst/>
              <a:gdLst/>
              <a:ahLst/>
              <a:cxnLst/>
              <a:rect l="l" t="t" r="r" b="b"/>
              <a:pathLst>
                <a:path w="736" h="168" extrusionOk="0">
                  <a:moveTo>
                    <a:pt x="366" y="1"/>
                  </a:moveTo>
                  <a:cubicBezTo>
                    <a:pt x="247" y="1"/>
                    <a:pt x="128" y="49"/>
                    <a:pt x="21" y="108"/>
                  </a:cubicBezTo>
                  <a:cubicBezTo>
                    <a:pt x="1" y="129"/>
                    <a:pt x="7" y="158"/>
                    <a:pt x="24" y="158"/>
                  </a:cubicBezTo>
                  <a:cubicBezTo>
                    <a:pt x="27" y="158"/>
                    <a:pt x="30" y="157"/>
                    <a:pt x="33" y="156"/>
                  </a:cubicBezTo>
                  <a:cubicBezTo>
                    <a:pt x="80" y="142"/>
                    <a:pt x="127" y="137"/>
                    <a:pt x="173" y="137"/>
                  </a:cubicBezTo>
                  <a:cubicBezTo>
                    <a:pt x="246" y="137"/>
                    <a:pt x="318" y="148"/>
                    <a:pt x="390" y="156"/>
                  </a:cubicBezTo>
                  <a:cubicBezTo>
                    <a:pt x="438" y="162"/>
                    <a:pt x="483" y="162"/>
                    <a:pt x="527" y="162"/>
                  </a:cubicBezTo>
                  <a:cubicBezTo>
                    <a:pt x="572" y="162"/>
                    <a:pt x="617" y="162"/>
                    <a:pt x="664" y="168"/>
                  </a:cubicBezTo>
                  <a:cubicBezTo>
                    <a:pt x="724" y="156"/>
                    <a:pt x="736" y="108"/>
                    <a:pt x="712" y="108"/>
                  </a:cubicBezTo>
                  <a:cubicBezTo>
                    <a:pt x="593" y="49"/>
                    <a:pt x="497" y="1"/>
                    <a:pt x="3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41"/>
            <p:cNvSpPr/>
            <p:nvPr/>
          </p:nvSpPr>
          <p:spPr>
            <a:xfrm>
              <a:off x="4418400" y="3415425"/>
              <a:ext cx="4775" cy="525"/>
            </a:xfrm>
            <a:custGeom>
              <a:avLst/>
              <a:gdLst/>
              <a:ahLst/>
              <a:cxnLst/>
              <a:rect l="l" t="t" r="r" b="b"/>
              <a:pathLst>
                <a:path w="191" h="21" extrusionOk="0">
                  <a:moveTo>
                    <a:pt x="12" y="1"/>
                  </a:moveTo>
                  <a:cubicBezTo>
                    <a:pt x="0" y="1"/>
                    <a:pt x="0" y="13"/>
                    <a:pt x="12" y="13"/>
                  </a:cubicBezTo>
                  <a:lnTo>
                    <a:pt x="179" y="13"/>
                  </a:lnTo>
                  <a:cubicBezTo>
                    <a:pt x="182" y="19"/>
                    <a:pt x="184" y="21"/>
                    <a:pt x="186" y="21"/>
                  </a:cubicBezTo>
                  <a:cubicBezTo>
                    <a:pt x="190" y="21"/>
                    <a:pt x="188" y="1"/>
                    <a:pt x="1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41"/>
            <p:cNvSpPr/>
            <p:nvPr/>
          </p:nvSpPr>
          <p:spPr>
            <a:xfrm>
              <a:off x="4394875" y="3387250"/>
              <a:ext cx="44850" cy="10275"/>
            </a:xfrm>
            <a:custGeom>
              <a:avLst/>
              <a:gdLst/>
              <a:ahLst/>
              <a:cxnLst/>
              <a:rect l="l" t="t" r="r" b="b"/>
              <a:pathLst>
                <a:path w="1794" h="411" extrusionOk="0">
                  <a:moveTo>
                    <a:pt x="1695" y="1"/>
                  </a:moveTo>
                  <a:cubicBezTo>
                    <a:pt x="1686" y="1"/>
                    <a:pt x="1677" y="3"/>
                    <a:pt x="1668" y="9"/>
                  </a:cubicBezTo>
                  <a:cubicBezTo>
                    <a:pt x="1433" y="193"/>
                    <a:pt x="1130" y="255"/>
                    <a:pt x="823" y="255"/>
                  </a:cubicBezTo>
                  <a:cubicBezTo>
                    <a:pt x="554" y="255"/>
                    <a:pt x="282" y="207"/>
                    <a:pt x="48" y="151"/>
                  </a:cubicBezTo>
                  <a:cubicBezTo>
                    <a:pt x="13" y="151"/>
                    <a:pt x="1" y="175"/>
                    <a:pt x="37" y="187"/>
                  </a:cubicBezTo>
                  <a:cubicBezTo>
                    <a:pt x="285" y="320"/>
                    <a:pt x="613" y="410"/>
                    <a:pt x="934" y="410"/>
                  </a:cubicBezTo>
                  <a:cubicBezTo>
                    <a:pt x="1244" y="410"/>
                    <a:pt x="1546" y="326"/>
                    <a:pt x="1763" y="116"/>
                  </a:cubicBezTo>
                  <a:cubicBezTo>
                    <a:pt x="1793" y="75"/>
                    <a:pt x="1746" y="1"/>
                    <a:pt x="16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41"/>
            <p:cNvSpPr/>
            <p:nvPr/>
          </p:nvSpPr>
          <p:spPr>
            <a:xfrm>
              <a:off x="4375525" y="3388050"/>
              <a:ext cx="3000" cy="925"/>
            </a:xfrm>
            <a:custGeom>
              <a:avLst/>
              <a:gdLst/>
              <a:ahLst/>
              <a:cxnLst/>
              <a:rect l="l" t="t" r="r" b="b"/>
              <a:pathLst>
                <a:path w="120" h="37" extrusionOk="0">
                  <a:moveTo>
                    <a:pt x="1" y="0"/>
                  </a:moveTo>
                  <a:cubicBezTo>
                    <a:pt x="13" y="36"/>
                    <a:pt x="60" y="36"/>
                    <a:pt x="120" y="36"/>
                  </a:cubicBezTo>
                  <a:cubicBezTo>
                    <a:pt x="84" y="36"/>
                    <a:pt x="37" y="36"/>
                    <a:pt x="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41"/>
            <p:cNvSpPr/>
            <p:nvPr/>
          </p:nvSpPr>
          <p:spPr>
            <a:xfrm>
              <a:off x="4351900" y="3381325"/>
              <a:ext cx="3050" cy="2825"/>
            </a:xfrm>
            <a:custGeom>
              <a:avLst/>
              <a:gdLst/>
              <a:ahLst/>
              <a:cxnLst/>
              <a:rect l="l" t="t" r="r" b="b"/>
              <a:pathLst>
                <a:path w="122" h="113" extrusionOk="0">
                  <a:moveTo>
                    <a:pt x="38" y="1"/>
                  </a:moveTo>
                  <a:cubicBezTo>
                    <a:pt x="18" y="1"/>
                    <a:pt x="0" y="34"/>
                    <a:pt x="29" y="43"/>
                  </a:cubicBezTo>
                  <a:lnTo>
                    <a:pt x="89" y="103"/>
                  </a:lnTo>
                  <a:cubicBezTo>
                    <a:pt x="92" y="109"/>
                    <a:pt x="96" y="112"/>
                    <a:pt x="100" y="112"/>
                  </a:cubicBezTo>
                  <a:cubicBezTo>
                    <a:pt x="111" y="112"/>
                    <a:pt x="121" y="93"/>
                    <a:pt x="112" y="67"/>
                  </a:cubicBezTo>
                  <a:lnTo>
                    <a:pt x="53" y="7"/>
                  </a:lnTo>
                  <a:cubicBezTo>
                    <a:pt x="48" y="3"/>
                    <a:pt x="43" y="1"/>
                    <a:pt x="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41"/>
            <p:cNvSpPr/>
            <p:nvPr/>
          </p:nvSpPr>
          <p:spPr>
            <a:xfrm>
              <a:off x="4268375" y="3383575"/>
              <a:ext cx="28300" cy="14925"/>
            </a:xfrm>
            <a:custGeom>
              <a:avLst/>
              <a:gdLst/>
              <a:ahLst/>
              <a:cxnLst/>
              <a:rect l="l" t="t" r="r" b="b"/>
              <a:pathLst>
                <a:path w="1132" h="597" extrusionOk="0">
                  <a:moveTo>
                    <a:pt x="1" y="1"/>
                  </a:moveTo>
                  <a:cubicBezTo>
                    <a:pt x="310" y="310"/>
                    <a:pt x="703" y="489"/>
                    <a:pt x="1132" y="596"/>
                  </a:cubicBezTo>
                  <a:cubicBezTo>
                    <a:pt x="703" y="489"/>
                    <a:pt x="322" y="310"/>
                    <a:pt x="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41"/>
            <p:cNvSpPr/>
            <p:nvPr/>
          </p:nvSpPr>
          <p:spPr>
            <a:xfrm>
              <a:off x="4165450" y="3317150"/>
              <a:ext cx="64475" cy="48200"/>
            </a:xfrm>
            <a:custGeom>
              <a:avLst/>
              <a:gdLst/>
              <a:ahLst/>
              <a:cxnLst/>
              <a:rect l="l" t="t" r="r" b="b"/>
              <a:pathLst>
                <a:path w="2579" h="1928" extrusionOk="0">
                  <a:moveTo>
                    <a:pt x="46" y="1"/>
                  </a:moveTo>
                  <a:cubicBezTo>
                    <a:pt x="17" y="1"/>
                    <a:pt x="1" y="40"/>
                    <a:pt x="22" y="50"/>
                  </a:cubicBezTo>
                  <a:cubicBezTo>
                    <a:pt x="748" y="788"/>
                    <a:pt x="1689" y="1372"/>
                    <a:pt x="2558" y="1920"/>
                  </a:cubicBezTo>
                  <a:cubicBezTo>
                    <a:pt x="2561" y="1925"/>
                    <a:pt x="2564" y="1928"/>
                    <a:pt x="2566" y="1928"/>
                  </a:cubicBezTo>
                  <a:cubicBezTo>
                    <a:pt x="2574" y="1928"/>
                    <a:pt x="2579" y="1905"/>
                    <a:pt x="2570" y="1896"/>
                  </a:cubicBezTo>
                  <a:cubicBezTo>
                    <a:pt x="1736" y="1265"/>
                    <a:pt x="903" y="610"/>
                    <a:pt x="58" y="3"/>
                  </a:cubicBezTo>
                  <a:cubicBezTo>
                    <a:pt x="54" y="1"/>
                    <a:pt x="50" y="1"/>
                    <a:pt x="4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41"/>
            <p:cNvSpPr/>
            <p:nvPr/>
          </p:nvSpPr>
          <p:spPr>
            <a:xfrm>
              <a:off x="4213600" y="3325550"/>
              <a:ext cx="17500" cy="10100"/>
            </a:xfrm>
            <a:custGeom>
              <a:avLst/>
              <a:gdLst/>
              <a:ahLst/>
              <a:cxnLst/>
              <a:rect l="l" t="t" r="r" b="b"/>
              <a:pathLst>
                <a:path w="700" h="404" extrusionOk="0">
                  <a:moveTo>
                    <a:pt x="37" y="0"/>
                  </a:moveTo>
                  <a:cubicBezTo>
                    <a:pt x="1" y="0"/>
                    <a:pt x="1" y="36"/>
                    <a:pt x="37" y="36"/>
                  </a:cubicBezTo>
                  <a:cubicBezTo>
                    <a:pt x="287" y="107"/>
                    <a:pt x="477" y="214"/>
                    <a:pt x="668" y="393"/>
                  </a:cubicBezTo>
                  <a:cubicBezTo>
                    <a:pt x="675" y="400"/>
                    <a:pt x="681" y="403"/>
                    <a:pt x="686" y="403"/>
                  </a:cubicBezTo>
                  <a:cubicBezTo>
                    <a:pt x="697" y="403"/>
                    <a:pt x="700" y="389"/>
                    <a:pt x="691" y="381"/>
                  </a:cubicBezTo>
                  <a:cubicBezTo>
                    <a:pt x="513" y="202"/>
                    <a:pt x="287" y="24"/>
                    <a:pt x="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41"/>
            <p:cNvSpPr/>
            <p:nvPr/>
          </p:nvSpPr>
          <p:spPr>
            <a:xfrm>
              <a:off x="4100650" y="3251350"/>
              <a:ext cx="15950" cy="10225"/>
            </a:xfrm>
            <a:custGeom>
              <a:avLst/>
              <a:gdLst/>
              <a:ahLst/>
              <a:cxnLst/>
              <a:rect l="l" t="t" r="r" b="b"/>
              <a:pathLst>
                <a:path w="638" h="409" extrusionOk="0">
                  <a:moveTo>
                    <a:pt x="41" y="0"/>
                  </a:moveTo>
                  <a:cubicBezTo>
                    <a:pt x="20" y="0"/>
                    <a:pt x="1" y="22"/>
                    <a:pt x="30" y="51"/>
                  </a:cubicBezTo>
                  <a:cubicBezTo>
                    <a:pt x="173" y="218"/>
                    <a:pt x="435" y="313"/>
                    <a:pt x="637" y="408"/>
                  </a:cubicBezTo>
                  <a:cubicBezTo>
                    <a:pt x="530" y="349"/>
                    <a:pt x="447" y="289"/>
                    <a:pt x="352" y="206"/>
                  </a:cubicBezTo>
                  <a:cubicBezTo>
                    <a:pt x="316" y="170"/>
                    <a:pt x="268" y="134"/>
                    <a:pt x="221" y="87"/>
                  </a:cubicBezTo>
                  <a:cubicBezTo>
                    <a:pt x="173" y="51"/>
                    <a:pt x="114" y="27"/>
                    <a:pt x="54" y="3"/>
                  </a:cubicBezTo>
                  <a:cubicBezTo>
                    <a:pt x="50" y="1"/>
                    <a:pt x="45" y="0"/>
                    <a:pt x="4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41"/>
            <p:cNvSpPr/>
            <p:nvPr/>
          </p:nvSpPr>
          <p:spPr>
            <a:xfrm>
              <a:off x="4107450" y="3238250"/>
              <a:ext cx="13525" cy="8575"/>
            </a:xfrm>
            <a:custGeom>
              <a:avLst/>
              <a:gdLst/>
              <a:ahLst/>
              <a:cxnLst/>
              <a:rect l="l" t="t" r="r" b="b"/>
              <a:pathLst>
                <a:path w="541" h="343" extrusionOk="0">
                  <a:moveTo>
                    <a:pt x="38" y="0"/>
                  </a:moveTo>
                  <a:cubicBezTo>
                    <a:pt x="13" y="0"/>
                    <a:pt x="1" y="20"/>
                    <a:pt x="20" y="39"/>
                  </a:cubicBezTo>
                  <a:cubicBezTo>
                    <a:pt x="163" y="182"/>
                    <a:pt x="354" y="242"/>
                    <a:pt x="532" y="337"/>
                  </a:cubicBezTo>
                  <a:cubicBezTo>
                    <a:pt x="365" y="218"/>
                    <a:pt x="199" y="123"/>
                    <a:pt x="56" y="4"/>
                  </a:cubicBezTo>
                  <a:cubicBezTo>
                    <a:pt x="49" y="1"/>
                    <a:pt x="43" y="0"/>
                    <a:pt x="38" y="0"/>
                  </a:cubicBezTo>
                  <a:close/>
                  <a:moveTo>
                    <a:pt x="532" y="337"/>
                  </a:moveTo>
                  <a:cubicBezTo>
                    <a:pt x="532" y="341"/>
                    <a:pt x="533" y="342"/>
                    <a:pt x="535" y="342"/>
                  </a:cubicBezTo>
                  <a:cubicBezTo>
                    <a:pt x="537" y="342"/>
                    <a:pt x="540" y="337"/>
                    <a:pt x="532" y="337"/>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41"/>
            <p:cNvSpPr/>
            <p:nvPr/>
          </p:nvSpPr>
          <p:spPr>
            <a:xfrm>
              <a:off x="4040975" y="3144125"/>
              <a:ext cx="22975" cy="83000"/>
            </a:xfrm>
            <a:custGeom>
              <a:avLst/>
              <a:gdLst/>
              <a:ahLst/>
              <a:cxnLst/>
              <a:rect l="l" t="t" r="r" b="b"/>
              <a:pathLst>
                <a:path w="919" h="3320" extrusionOk="0">
                  <a:moveTo>
                    <a:pt x="113" y="0"/>
                  </a:moveTo>
                  <a:cubicBezTo>
                    <a:pt x="104" y="0"/>
                    <a:pt x="96" y="6"/>
                    <a:pt x="96" y="18"/>
                  </a:cubicBezTo>
                  <a:cubicBezTo>
                    <a:pt x="0" y="1137"/>
                    <a:pt x="215" y="2387"/>
                    <a:pt x="858" y="3304"/>
                  </a:cubicBezTo>
                  <a:cubicBezTo>
                    <a:pt x="861" y="3315"/>
                    <a:pt x="869" y="3319"/>
                    <a:pt x="878" y="3319"/>
                  </a:cubicBezTo>
                  <a:cubicBezTo>
                    <a:pt x="897" y="3319"/>
                    <a:pt x="918" y="3297"/>
                    <a:pt x="893" y="3280"/>
                  </a:cubicBezTo>
                  <a:cubicBezTo>
                    <a:pt x="191" y="2221"/>
                    <a:pt x="262" y="1209"/>
                    <a:pt x="131" y="18"/>
                  </a:cubicBezTo>
                  <a:cubicBezTo>
                    <a:pt x="131" y="6"/>
                    <a:pt x="122" y="0"/>
                    <a:pt x="11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41"/>
            <p:cNvSpPr/>
            <p:nvPr/>
          </p:nvSpPr>
          <p:spPr>
            <a:xfrm>
              <a:off x="4061800" y="3144125"/>
              <a:ext cx="2700" cy="16750"/>
            </a:xfrm>
            <a:custGeom>
              <a:avLst/>
              <a:gdLst/>
              <a:ahLst/>
              <a:cxnLst/>
              <a:rect l="l" t="t" r="r" b="b"/>
              <a:pathLst>
                <a:path w="108" h="670" extrusionOk="0">
                  <a:moveTo>
                    <a:pt x="42" y="0"/>
                  </a:moveTo>
                  <a:cubicBezTo>
                    <a:pt x="33" y="0"/>
                    <a:pt x="25" y="6"/>
                    <a:pt x="25" y="18"/>
                  </a:cubicBezTo>
                  <a:cubicBezTo>
                    <a:pt x="1" y="232"/>
                    <a:pt x="36" y="470"/>
                    <a:pt x="84" y="661"/>
                  </a:cubicBezTo>
                  <a:cubicBezTo>
                    <a:pt x="90" y="667"/>
                    <a:pt x="96" y="670"/>
                    <a:pt x="100" y="670"/>
                  </a:cubicBezTo>
                  <a:cubicBezTo>
                    <a:pt x="105" y="670"/>
                    <a:pt x="108" y="667"/>
                    <a:pt x="108" y="661"/>
                  </a:cubicBezTo>
                  <a:cubicBezTo>
                    <a:pt x="60" y="435"/>
                    <a:pt x="84" y="232"/>
                    <a:pt x="60" y="18"/>
                  </a:cubicBezTo>
                  <a:cubicBezTo>
                    <a:pt x="60" y="6"/>
                    <a:pt x="51"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41"/>
            <p:cNvSpPr/>
            <p:nvPr/>
          </p:nvSpPr>
          <p:spPr>
            <a:xfrm>
              <a:off x="4072400" y="3076900"/>
              <a:ext cx="7000" cy="9500"/>
            </a:xfrm>
            <a:custGeom>
              <a:avLst/>
              <a:gdLst/>
              <a:ahLst/>
              <a:cxnLst/>
              <a:rect l="l" t="t" r="r" b="b"/>
              <a:pathLst>
                <a:path w="280" h="380" extrusionOk="0">
                  <a:moveTo>
                    <a:pt x="266" y="1"/>
                  </a:moveTo>
                  <a:cubicBezTo>
                    <a:pt x="263" y="1"/>
                    <a:pt x="259" y="5"/>
                    <a:pt x="255" y="16"/>
                  </a:cubicBezTo>
                  <a:cubicBezTo>
                    <a:pt x="208" y="52"/>
                    <a:pt x="196" y="100"/>
                    <a:pt x="160" y="147"/>
                  </a:cubicBezTo>
                  <a:lnTo>
                    <a:pt x="29" y="326"/>
                  </a:lnTo>
                  <a:cubicBezTo>
                    <a:pt x="0" y="345"/>
                    <a:pt x="26" y="380"/>
                    <a:pt x="56" y="380"/>
                  </a:cubicBezTo>
                  <a:cubicBezTo>
                    <a:pt x="63" y="380"/>
                    <a:pt x="70" y="378"/>
                    <a:pt x="77" y="373"/>
                  </a:cubicBezTo>
                  <a:cubicBezTo>
                    <a:pt x="160" y="278"/>
                    <a:pt x="255" y="159"/>
                    <a:pt x="279" y="28"/>
                  </a:cubicBezTo>
                  <a:cubicBezTo>
                    <a:pt x="279" y="20"/>
                    <a:pt x="274" y="1"/>
                    <a:pt x="26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41"/>
            <p:cNvSpPr/>
            <p:nvPr/>
          </p:nvSpPr>
          <p:spPr>
            <a:xfrm>
              <a:off x="4095750" y="3007325"/>
              <a:ext cx="2700" cy="22275"/>
            </a:xfrm>
            <a:custGeom>
              <a:avLst/>
              <a:gdLst/>
              <a:ahLst/>
              <a:cxnLst/>
              <a:rect l="l" t="t" r="r" b="b"/>
              <a:pathLst>
                <a:path w="108" h="891" extrusionOk="0">
                  <a:moveTo>
                    <a:pt x="75" y="0"/>
                  </a:moveTo>
                  <a:cubicBezTo>
                    <a:pt x="66" y="0"/>
                    <a:pt x="60" y="4"/>
                    <a:pt x="60" y="13"/>
                  </a:cubicBezTo>
                  <a:cubicBezTo>
                    <a:pt x="0" y="299"/>
                    <a:pt x="12" y="597"/>
                    <a:pt x="12" y="870"/>
                  </a:cubicBezTo>
                  <a:cubicBezTo>
                    <a:pt x="12" y="884"/>
                    <a:pt x="20" y="890"/>
                    <a:pt x="27" y="890"/>
                  </a:cubicBezTo>
                  <a:cubicBezTo>
                    <a:pt x="32" y="890"/>
                    <a:pt x="36" y="887"/>
                    <a:pt x="36" y="882"/>
                  </a:cubicBezTo>
                  <a:cubicBezTo>
                    <a:pt x="36" y="597"/>
                    <a:pt x="48" y="311"/>
                    <a:pt x="107" y="25"/>
                  </a:cubicBezTo>
                  <a:cubicBezTo>
                    <a:pt x="107" y="10"/>
                    <a:pt x="89" y="0"/>
                    <a:pt x="7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41"/>
            <p:cNvSpPr/>
            <p:nvPr/>
          </p:nvSpPr>
          <p:spPr>
            <a:xfrm>
              <a:off x="4087750" y="2945050"/>
              <a:ext cx="11100" cy="13625"/>
            </a:xfrm>
            <a:custGeom>
              <a:avLst/>
              <a:gdLst/>
              <a:ahLst/>
              <a:cxnLst/>
              <a:rect l="l" t="t" r="r" b="b"/>
              <a:pathLst>
                <a:path w="444" h="545" extrusionOk="0">
                  <a:moveTo>
                    <a:pt x="27" y="1"/>
                  </a:moveTo>
                  <a:cubicBezTo>
                    <a:pt x="15" y="1"/>
                    <a:pt x="1" y="20"/>
                    <a:pt x="10" y="40"/>
                  </a:cubicBezTo>
                  <a:cubicBezTo>
                    <a:pt x="130" y="194"/>
                    <a:pt x="260" y="361"/>
                    <a:pt x="380" y="528"/>
                  </a:cubicBezTo>
                  <a:cubicBezTo>
                    <a:pt x="384" y="540"/>
                    <a:pt x="393" y="545"/>
                    <a:pt x="402" y="545"/>
                  </a:cubicBezTo>
                  <a:cubicBezTo>
                    <a:pt x="422" y="545"/>
                    <a:pt x="443" y="524"/>
                    <a:pt x="427" y="492"/>
                  </a:cubicBezTo>
                  <a:cubicBezTo>
                    <a:pt x="308" y="313"/>
                    <a:pt x="201" y="123"/>
                    <a:pt x="34" y="4"/>
                  </a:cubicBezTo>
                  <a:cubicBezTo>
                    <a:pt x="32" y="2"/>
                    <a:pt x="29" y="1"/>
                    <a:pt x="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41"/>
            <p:cNvSpPr/>
            <p:nvPr/>
          </p:nvSpPr>
          <p:spPr>
            <a:xfrm>
              <a:off x="4073525" y="2919500"/>
              <a:ext cx="11725" cy="5775"/>
            </a:xfrm>
            <a:custGeom>
              <a:avLst/>
              <a:gdLst/>
              <a:ahLst/>
              <a:cxnLst/>
              <a:rect l="l" t="t" r="r" b="b"/>
              <a:pathLst>
                <a:path w="469" h="231" extrusionOk="0">
                  <a:moveTo>
                    <a:pt x="58" y="0"/>
                  </a:moveTo>
                  <a:cubicBezTo>
                    <a:pt x="26" y="0"/>
                    <a:pt x="0" y="52"/>
                    <a:pt x="44" y="73"/>
                  </a:cubicBezTo>
                  <a:cubicBezTo>
                    <a:pt x="163" y="133"/>
                    <a:pt x="294" y="181"/>
                    <a:pt x="425" y="228"/>
                  </a:cubicBezTo>
                  <a:cubicBezTo>
                    <a:pt x="429" y="229"/>
                    <a:pt x="432" y="230"/>
                    <a:pt x="436" y="230"/>
                  </a:cubicBezTo>
                  <a:cubicBezTo>
                    <a:pt x="462" y="230"/>
                    <a:pt x="468" y="191"/>
                    <a:pt x="437" y="181"/>
                  </a:cubicBezTo>
                  <a:cubicBezTo>
                    <a:pt x="318" y="109"/>
                    <a:pt x="187" y="73"/>
                    <a:pt x="67" y="2"/>
                  </a:cubicBezTo>
                  <a:cubicBezTo>
                    <a:pt x="64" y="1"/>
                    <a:pt x="61" y="0"/>
                    <a:pt x="5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41"/>
            <p:cNvSpPr/>
            <p:nvPr/>
          </p:nvSpPr>
          <p:spPr>
            <a:xfrm>
              <a:off x="4058225" y="2978950"/>
              <a:ext cx="3600" cy="26625"/>
            </a:xfrm>
            <a:custGeom>
              <a:avLst/>
              <a:gdLst/>
              <a:ahLst/>
              <a:cxnLst/>
              <a:rect l="l" t="t" r="r" b="b"/>
              <a:pathLst>
                <a:path w="144" h="1065" extrusionOk="0">
                  <a:moveTo>
                    <a:pt x="30" y="1"/>
                  </a:moveTo>
                  <a:cubicBezTo>
                    <a:pt x="15" y="1"/>
                    <a:pt x="1" y="9"/>
                    <a:pt x="1" y="29"/>
                  </a:cubicBezTo>
                  <a:cubicBezTo>
                    <a:pt x="1" y="208"/>
                    <a:pt x="25" y="386"/>
                    <a:pt x="37" y="565"/>
                  </a:cubicBezTo>
                  <a:cubicBezTo>
                    <a:pt x="37" y="731"/>
                    <a:pt x="37" y="898"/>
                    <a:pt x="13" y="1065"/>
                  </a:cubicBezTo>
                  <a:cubicBezTo>
                    <a:pt x="13" y="1065"/>
                    <a:pt x="48" y="1065"/>
                    <a:pt x="48" y="1041"/>
                  </a:cubicBezTo>
                  <a:cubicBezTo>
                    <a:pt x="108" y="720"/>
                    <a:pt x="144" y="327"/>
                    <a:pt x="60" y="17"/>
                  </a:cubicBezTo>
                  <a:cubicBezTo>
                    <a:pt x="55" y="6"/>
                    <a:pt x="42" y="1"/>
                    <a:pt x="3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41"/>
            <p:cNvSpPr/>
            <p:nvPr/>
          </p:nvSpPr>
          <p:spPr>
            <a:xfrm>
              <a:off x="4018350" y="2943050"/>
              <a:ext cx="4700" cy="3125"/>
            </a:xfrm>
            <a:custGeom>
              <a:avLst/>
              <a:gdLst/>
              <a:ahLst/>
              <a:cxnLst/>
              <a:rect l="l" t="t" r="r" b="b"/>
              <a:pathLst>
                <a:path w="188" h="125" extrusionOk="0">
                  <a:moveTo>
                    <a:pt x="12" y="1"/>
                  </a:moveTo>
                  <a:cubicBezTo>
                    <a:pt x="0" y="1"/>
                    <a:pt x="0" y="1"/>
                    <a:pt x="0" y="12"/>
                  </a:cubicBezTo>
                  <a:cubicBezTo>
                    <a:pt x="48" y="48"/>
                    <a:pt x="108" y="72"/>
                    <a:pt x="167" y="120"/>
                  </a:cubicBezTo>
                  <a:cubicBezTo>
                    <a:pt x="170" y="123"/>
                    <a:pt x="173" y="124"/>
                    <a:pt x="176" y="124"/>
                  </a:cubicBezTo>
                  <a:cubicBezTo>
                    <a:pt x="184" y="124"/>
                    <a:pt x="188" y="113"/>
                    <a:pt x="179" y="96"/>
                  </a:cubicBezTo>
                  <a:cubicBezTo>
                    <a:pt x="131" y="60"/>
                    <a:pt x="60" y="36"/>
                    <a:pt x="1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41"/>
            <p:cNvSpPr/>
            <p:nvPr/>
          </p:nvSpPr>
          <p:spPr>
            <a:xfrm>
              <a:off x="4023050" y="2911475"/>
              <a:ext cx="8550" cy="8150"/>
            </a:xfrm>
            <a:custGeom>
              <a:avLst/>
              <a:gdLst/>
              <a:ahLst/>
              <a:cxnLst/>
              <a:rect l="l" t="t" r="r" b="b"/>
              <a:pathLst>
                <a:path w="342" h="326" extrusionOk="0">
                  <a:moveTo>
                    <a:pt x="31" y="0"/>
                  </a:moveTo>
                  <a:cubicBezTo>
                    <a:pt x="13" y="0"/>
                    <a:pt x="0" y="28"/>
                    <a:pt x="27" y="37"/>
                  </a:cubicBezTo>
                  <a:lnTo>
                    <a:pt x="289" y="311"/>
                  </a:lnTo>
                  <a:cubicBezTo>
                    <a:pt x="292" y="322"/>
                    <a:pt x="299" y="326"/>
                    <a:pt x="306" y="326"/>
                  </a:cubicBezTo>
                  <a:cubicBezTo>
                    <a:pt x="322" y="326"/>
                    <a:pt x="341" y="301"/>
                    <a:pt x="324" y="275"/>
                  </a:cubicBezTo>
                  <a:lnTo>
                    <a:pt x="51" y="13"/>
                  </a:lnTo>
                  <a:cubicBezTo>
                    <a:pt x="44" y="4"/>
                    <a:pt x="37" y="0"/>
                    <a:pt x="3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41"/>
            <p:cNvSpPr/>
            <p:nvPr/>
          </p:nvSpPr>
          <p:spPr>
            <a:xfrm>
              <a:off x="3988650" y="2870975"/>
              <a:ext cx="27050" cy="12875"/>
            </a:xfrm>
            <a:custGeom>
              <a:avLst/>
              <a:gdLst/>
              <a:ahLst/>
              <a:cxnLst/>
              <a:rect l="l" t="t" r="r" b="b"/>
              <a:pathLst>
                <a:path w="1082" h="515" extrusionOk="0">
                  <a:moveTo>
                    <a:pt x="80" y="1"/>
                  </a:moveTo>
                  <a:cubicBezTo>
                    <a:pt x="38" y="1"/>
                    <a:pt x="1" y="53"/>
                    <a:pt x="33" y="86"/>
                  </a:cubicBezTo>
                  <a:cubicBezTo>
                    <a:pt x="236" y="383"/>
                    <a:pt x="700" y="467"/>
                    <a:pt x="1046" y="514"/>
                  </a:cubicBezTo>
                  <a:cubicBezTo>
                    <a:pt x="1057" y="514"/>
                    <a:pt x="1081" y="467"/>
                    <a:pt x="1057" y="455"/>
                  </a:cubicBezTo>
                  <a:cubicBezTo>
                    <a:pt x="724" y="300"/>
                    <a:pt x="414" y="121"/>
                    <a:pt x="93" y="2"/>
                  </a:cubicBezTo>
                  <a:cubicBezTo>
                    <a:pt x="89" y="1"/>
                    <a:pt x="85" y="1"/>
                    <a:pt x="8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41"/>
            <p:cNvSpPr/>
            <p:nvPr/>
          </p:nvSpPr>
          <p:spPr>
            <a:xfrm>
              <a:off x="3916925" y="2824525"/>
              <a:ext cx="43000" cy="28925"/>
            </a:xfrm>
            <a:custGeom>
              <a:avLst/>
              <a:gdLst/>
              <a:ahLst/>
              <a:cxnLst/>
              <a:rect l="l" t="t" r="r" b="b"/>
              <a:pathLst>
                <a:path w="1720" h="1157" extrusionOk="0">
                  <a:moveTo>
                    <a:pt x="43" y="1"/>
                  </a:moveTo>
                  <a:cubicBezTo>
                    <a:pt x="16" y="1"/>
                    <a:pt x="1" y="30"/>
                    <a:pt x="21" y="50"/>
                  </a:cubicBezTo>
                  <a:cubicBezTo>
                    <a:pt x="486" y="491"/>
                    <a:pt x="1128" y="848"/>
                    <a:pt x="1712" y="1146"/>
                  </a:cubicBezTo>
                  <a:cubicBezTo>
                    <a:pt x="1128" y="812"/>
                    <a:pt x="616" y="360"/>
                    <a:pt x="57" y="3"/>
                  </a:cubicBezTo>
                  <a:cubicBezTo>
                    <a:pt x="52" y="1"/>
                    <a:pt x="47" y="1"/>
                    <a:pt x="43" y="1"/>
                  </a:cubicBezTo>
                  <a:close/>
                  <a:moveTo>
                    <a:pt x="1712" y="1146"/>
                  </a:moveTo>
                  <a:cubicBezTo>
                    <a:pt x="1712" y="1154"/>
                    <a:pt x="1713" y="1156"/>
                    <a:pt x="1714" y="1156"/>
                  </a:cubicBezTo>
                  <a:cubicBezTo>
                    <a:pt x="1717" y="1156"/>
                    <a:pt x="1720" y="1146"/>
                    <a:pt x="1712" y="1146"/>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41"/>
            <p:cNvSpPr/>
            <p:nvPr/>
          </p:nvSpPr>
          <p:spPr>
            <a:xfrm>
              <a:off x="3923250" y="2857475"/>
              <a:ext cx="29300" cy="15200"/>
            </a:xfrm>
            <a:custGeom>
              <a:avLst/>
              <a:gdLst/>
              <a:ahLst/>
              <a:cxnLst/>
              <a:rect l="l" t="t" r="r" b="b"/>
              <a:pathLst>
                <a:path w="1172" h="608" extrusionOk="0">
                  <a:moveTo>
                    <a:pt x="49" y="1"/>
                  </a:moveTo>
                  <a:cubicBezTo>
                    <a:pt x="20" y="1"/>
                    <a:pt x="0" y="46"/>
                    <a:pt x="30" y="66"/>
                  </a:cubicBezTo>
                  <a:cubicBezTo>
                    <a:pt x="286" y="377"/>
                    <a:pt x="645" y="605"/>
                    <a:pt x="1040" y="605"/>
                  </a:cubicBezTo>
                  <a:cubicBezTo>
                    <a:pt x="1068" y="605"/>
                    <a:pt x="1097" y="604"/>
                    <a:pt x="1125" y="602"/>
                  </a:cubicBezTo>
                  <a:cubicBezTo>
                    <a:pt x="1133" y="606"/>
                    <a:pt x="1140" y="607"/>
                    <a:pt x="1145" y="607"/>
                  </a:cubicBezTo>
                  <a:cubicBezTo>
                    <a:pt x="1172" y="607"/>
                    <a:pt x="1165" y="562"/>
                    <a:pt x="1125" y="542"/>
                  </a:cubicBezTo>
                  <a:cubicBezTo>
                    <a:pt x="709" y="507"/>
                    <a:pt x="423" y="209"/>
                    <a:pt x="66" y="6"/>
                  </a:cubicBezTo>
                  <a:cubicBezTo>
                    <a:pt x="60" y="3"/>
                    <a:pt x="54" y="1"/>
                    <a:pt x="4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41"/>
            <p:cNvSpPr/>
            <p:nvPr/>
          </p:nvSpPr>
          <p:spPr>
            <a:xfrm>
              <a:off x="3970575" y="2927975"/>
              <a:ext cx="19225" cy="9450"/>
            </a:xfrm>
            <a:custGeom>
              <a:avLst/>
              <a:gdLst/>
              <a:ahLst/>
              <a:cxnLst/>
              <a:rect l="l" t="t" r="r" b="b"/>
              <a:pathLst>
                <a:path w="769" h="378" extrusionOk="0">
                  <a:moveTo>
                    <a:pt x="31" y="0"/>
                  </a:moveTo>
                  <a:cubicBezTo>
                    <a:pt x="10" y="0"/>
                    <a:pt x="0" y="26"/>
                    <a:pt x="18" y="44"/>
                  </a:cubicBezTo>
                  <a:cubicBezTo>
                    <a:pt x="233" y="223"/>
                    <a:pt x="471" y="318"/>
                    <a:pt x="733" y="377"/>
                  </a:cubicBezTo>
                  <a:cubicBezTo>
                    <a:pt x="756" y="354"/>
                    <a:pt x="768" y="330"/>
                    <a:pt x="733" y="330"/>
                  </a:cubicBezTo>
                  <a:cubicBezTo>
                    <a:pt x="483" y="270"/>
                    <a:pt x="280" y="139"/>
                    <a:pt x="54" y="8"/>
                  </a:cubicBezTo>
                  <a:cubicBezTo>
                    <a:pt x="46" y="3"/>
                    <a:pt x="38" y="0"/>
                    <a:pt x="3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41"/>
            <p:cNvSpPr/>
            <p:nvPr/>
          </p:nvSpPr>
          <p:spPr>
            <a:xfrm>
              <a:off x="3861850" y="2805475"/>
              <a:ext cx="18725" cy="18500"/>
            </a:xfrm>
            <a:custGeom>
              <a:avLst/>
              <a:gdLst/>
              <a:ahLst/>
              <a:cxnLst/>
              <a:rect l="l" t="t" r="r" b="b"/>
              <a:pathLst>
                <a:path w="749" h="740" extrusionOk="0">
                  <a:moveTo>
                    <a:pt x="46" y="1"/>
                  </a:moveTo>
                  <a:cubicBezTo>
                    <a:pt x="17" y="1"/>
                    <a:pt x="0" y="40"/>
                    <a:pt x="22" y="50"/>
                  </a:cubicBezTo>
                  <a:cubicBezTo>
                    <a:pt x="248" y="289"/>
                    <a:pt x="522" y="479"/>
                    <a:pt x="736" y="717"/>
                  </a:cubicBezTo>
                  <a:cubicBezTo>
                    <a:pt x="545" y="455"/>
                    <a:pt x="319" y="181"/>
                    <a:pt x="57" y="3"/>
                  </a:cubicBezTo>
                  <a:cubicBezTo>
                    <a:pt x="53" y="2"/>
                    <a:pt x="50" y="1"/>
                    <a:pt x="46" y="1"/>
                  </a:cubicBezTo>
                  <a:close/>
                  <a:moveTo>
                    <a:pt x="736" y="717"/>
                  </a:moveTo>
                  <a:cubicBezTo>
                    <a:pt x="736" y="733"/>
                    <a:pt x="741" y="740"/>
                    <a:pt x="744" y="740"/>
                  </a:cubicBezTo>
                  <a:cubicBezTo>
                    <a:pt x="748" y="740"/>
                    <a:pt x="749" y="730"/>
                    <a:pt x="736" y="717"/>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41"/>
            <p:cNvSpPr/>
            <p:nvPr/>
          </p:nvSpPr>
          <p:spPr>
            <a:xfrm>
              <a:off x="3830925" y="2766550"/>
              <a:ext cx="5275" cy="12750"/>
            </a:xfrm>
            <a:custGeom>
              <a:avLst/>
              <a:gdLst/>
              <a:ahLst/>
              <a:cxnLst/>
              <a:rect l="l" t="t" r="r" b="b"/>
              <a:pathLst>
                <a:path w="211" h="510" extrusionOk="0">
                  <a:moveTo>
                    <a:pt x="45" y="0"/>
                  </a:moveTo>
                  <a:cubicBezTo>
                    <a:pt x="24" y="0"/>
                    <a:pt x="0" y="16"/>
                    <a:pt x="8" y="48"/>
                  </a:cubicBezTo>
                  <a:cubicBezTo>
                    <a:pt x="44" y="191"/>
                    <a:pt x="104" y="310"/>
                    <a:pt x="104" y="464"/>
                  </a:cubicBezTo>
                  <a:cubicBezTo>
                    <a:pt x="104" y="494"/>
                    <a:pt x="130" y="509"/>
                    <a:pt x="157" y="509"/>
                  </a:cubicBezTo>
                  <a:cubicBezTo>
                    <a:pt x="184" y="509"/>
                    <a:pt x="211" y="494"/>
                    <a:pt x="211" y="464"/>
                  </a:cubicBezTo>
                  <a:cubicBezTo>
                    <a:pt x="187" y="310"/>
                    <a:pt x="151" y="155"/>
                    <a:pt x="68" y="12"/>
                  </a:cubicBezTo>
                  <a:cubicBezTo>
                    <a:pt x="64" y="4"/>
                    <a:pt x="55" y="0"/>
                    <a:pt x="4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41"/>
            <p:cNvSpPr/>
            <p:nvPr/>
          </p:nvSpPr>
          <p:spPr>
            <a:xfrm>
              <a:off x="3879675" y="2795050"/>
              <a:ext cx="12425" cy="9650"/>
            </a:xfrm>
            <a:custGeom>
              <a:avLst/>
              <a:gdLst/>
              <a:ahLst/>
              <a:cxnLst/>
              <a:rect l="l" t="t" r="r" b="b"/>
              <a:pathLst>
                <a:path w="497" h="386" extrusionOk="0">
                  <a:moveTo>
                    <a:pt x="37" y="1"/>
                  </a:moveTo>
                  <a:cubicBezTo>
                    <a:pt x="17" y="1"/>
                    <a:pt x="1" y="29"/>
                    <a:pt x="11" y="39"/>
                  </a:cubicBezTo>
                  <a:cubicBezTo>
                    <a:pt x="130" y="182"/>
                    <a:pt x="261" y="301"/>
                    <a:pt x="440" y="384"/>
                  </a:cubicBezTo>
                  <a:cubicBezTo>
                    <a:pt x="443" y="385"/>
                    <a:pt x="446" y="385"/>
                    <a:pt x="449" y="385"/>
                  </a:cubicBezTo>
                  <a:cubicBezTo>
                    <a:pt x="489" y="385"/>
                    <a:pt x="497" y="312"/>
                    <a:pt x="463" y="301"/>
                  </a:cubicBezTo>
                  <a:cubicBezTo>
                    <a:pt x="297" y="241"/>
                    <a:pt x="178" y="110"/>
                    <a:pt x="47" y="3"/>
                  </a:cubicBezTo>
                  <a:cubicBezTo>
                    <a:pt x="43" y="1"/>
                    <a:pt x="40" y="1"/>
                    <a:pt x="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41"/>
            <p:cNvSpPr/>
            <p:nvPr/>
          </p:nvSpPr>
          <p:spPr>
            <a:xfrm>
              <a:off x="3844275" y="2852775"/>
              <a:ext cx="20100" cy="16525"/>
            </a:xfrm>
            <a:custGeom>
              <a:avLst/>
              <a:gdLst/>
              <a:ahLst/>
              <a:cxnLst/>
              <a:rect l="l" t="t" r="r" b="b"/>
              <a:pathLst>
                <a:path w="804" h="661" extrusionOk="0">
                  <a:moveTo>
                    <a:pt x="40" y="1"/>
                  </a:moveTo>
                  <a:cubicBezTo>
                    <a:pt x="15" y="1"/>
                    <a:pt x="0" y="22"/>
                    <a:pt x="10" y="52"/>
                  </a:cubicBezTo>
                  <a:cubicBezTo>
                    <a:pt x="105" y="183"/>
                    <a:pt x="236" y="290"/>
                    <a:pt x="355" y="373"/>
                  </a:cubicBezTo>
                  <a:cubicBezTo>
                    <a:pt x="474" y="468"/>
                    <a:pt x="594" y="575"/>
                    <a:pt x="713" y="659"/>
                  </a:cubicBezTo>
                  <a:cubicBezTo>
                    <a:pt x="717" y="660"/>
                    <a:pt x="721" y="660"/>
                    <a:pt x="725" y="660"/>
                  </a:cubicBezTo>
                  <a:cubicBezTo>
                    <a:pt x="768" y="660"/>
                    <a:pt x="804" y="609"/>
                    <a:pt x="760" y="587"/>
                  </a:cubicBezTo>
                  <a:cubicBezTo>
                    <a:pt x="629" y="480"/>
                    <a:pt x="498" y="397"/>
                    <a:pt x="391" y="290"/>
                  </a:cubicBezTo>
                  <a:cubicBezTo>
                    <a:pt x="284" y="194"/>
                    <a:pt x="177" y="75"/>
                    <a:pt x="58" y="4"/>
                  </a:cubicBezTo>
                  <a:cubicBezTo>
                    <a:pt x="51" y="2"/>
                    <a:pt x="45"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41"/>
            <p:cNvSpPr/>
            <p:nvPr/>
          </p:nvSpPr>
          <p:spPr>
            <a:xfrm>
              <a:off x="3787950" y="2718575"/>
              <a:ext cx="6875" cy="50600"/>
            </a:xfrm>
            <a:custGeom>
              <a:avLst/>
              <a:gdLst/>
              <a:ahLst/>
              <a:cxnLst/>
              <a:rect l="l" t="t" r="r" b="b"/>
              <a:pathLst>
                <a:path w="275" h="2024" extrusionOk="0">
                  <a:moveTo>
                    <a:pt x="47" y="0"/>
                  </a:moveTo>
                  <a:cubicBezTo>
                    <a:pt x="37" y="0"/>
                    <a:pt x="25" y="7"/>
                    <a:pt x="25" y="14"/>
                  </a:cubicBezTo>
                  <a:cubicBezTo>
                    <a:pt x="1" y="669"/>
                    <a:pt x="168" y="1336"/>
                    <a:pt x="239" y="2014"/>
                  </a:cubicBezTo>
                  <a:cubicBezTo>
                    <a:pt x="239" y="2020"/>
                    <a:pt x="248" y="2023"/>
                    <a:pt x="257" y="2023"/>
                  </a:cubicBezTo>
                  <a:cubicBezTo>
                    <a:pt x="266" y="2023"/>
                    <a:pt x="275" y="2020"/>
                    <a:pt x="275" y="2014"/>
                  </a:cubicBezTo>
                  <a:cubicBezTo>
                    <a:pt x="227" y="1360"/>
                    <a:pt x="180" y="669"/>
                    <a:pt x="60" y="14"/>
                  </a:cubicBezTo>
                  <a:cubicBezTo>
                    <a:pt x="60" y="4"/>
                    <a:pt x="54" y="0"/>
                    <a:pt x="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41"/>
            <p:cNvSpPr/>
            <p:nvPr/>
          </p:nvSpPr>
          <p:spPr>
            <a:xfrm>
              <a:off x="3800750" y="2676275"/>
              <a:ext cx="6000" cy="40750"/>
            </a:xfrm>
            <a:custGeom>
              <a:avLst/>
              <a:gdLst/>
              <a:ahLst/>
              <a:cxnLst/>
              <a:rect l="l" t="t" r="r" b="b"/>
              <a:pathLst>
                <a:path w="240" h="1630" extrusionOk="0">
                  <a:moveTo>
                    <a:pt x="114" y="1"/>
                  </a:moveTo>
                  <a:cubicBezTo>
                    <a:pt x="99" y="1"/>
                    <a:pt x="84" y="10"/>
                    <a:pt x="84" y="27"/>
                  </a:cubicBezTo>
                  <a:cubicBezTo>
                    <a:pt x="1" y="527"/>
                    <a:pt x="49" y="1099"/>
                    <a:pt x="144" y="1599"/>
                  </a:cubicBezTo>
                  <a:cubicBezTo>
                    <a:pt x="144" y="1620"/>
                    <a:pt x="155" y="1629"/>
                    <a:pt x="168" y="1629"/>
                  </a:cubicBezTo>
                  <a:cubicBezTo>
                    <a:pt x="185" y="1629"/>
                    <a:pt x="203" y="1614"/>
                    <a:pt x="203" y="1587"/>
                  </a:cubicBezTo>
                  <a:cubicBezTo>
                    <a:pt x="120" y="1063"/>
                    <a:pt x="239" y="551"/>
                    <a:pt x="144" y="27"/>
                  </a:cubicBezTo>
                  <a:cubicBezTo>
                    <a:pt x="144" y="10"/>
                    <a:pt x="129" y="1"/>
                    <a:pt x="11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41"/>
            <p:cNvSpPr/>
            <p:nvPr/>
          </p:nvSpPr>
          <p:spPr>
            <a:xfrm>
              <a:off x="3794800" y="2580050"/>
              <a:ext cx="4375" cy="18800"/>
            </a:xfrm>
            <a:custGeom>
              <a:avLst/>
              <a:gdLst/>
              <a:ahLst/>
              <a:cxnLst/>
              <a:rect l="l" t="t" r="r" b="b"/>
              <a:pathLst>
                <a:path w="175" h="752" extrusionOk="0">
                  <a:moveTo>
                    <a:pt x="89" y="1"/>
                  </a:moveTo>
                  <a:cubicBezTo>
                    <a:pt x="72" y="1"/>
                    <a:pt x="54" y="7"/>
                    <a:pt x="48" y="19"/>
                  </a:cubicBezTo>
                  <a:cubicBezTo>
                    <a:pt x="1" y="257"/>
                    <a:pt x="48" y="507"/>
                    <a:pt x="108" y="733"/>
                  </a:cubicBezTo>
                  <a:cubicBezTo>
                    <a:pt x="117" y="746"/>
                    <a:pt x="129" y="751"/>
                    <a:pt x="140" y="751"/>
                  </a:cubicBezTo>
                  <a:cubicBezTo>
                    <a:pt x="159" y="751"/>
                    <a:pt x="175" y="736"/>
                    <a:pt x="167" y="721"/>
                  </a:cubicBezTo>
                  <a:cubicBezTo>
                    <a:pt x="120" y="483"/>
                    <a:pt x="167" y="245"/>
                    <a:pt x="120" y="19"/>
                  </a:cubicBezTo>
                  <a:cubicBezTo>
                    <a:pt x="120" y="7"/>
                    <a:pt x="105" y="1"/>
                    <a:pt x="8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41"/>
            <p:cNvSpPr/>
            <p:nvPr/>
          </p:nvSpPr>
          <p:spPr>
            <a:xfrm>
              <a:off x="3801050" y="2485025"/>
              <a:ext cx="2700" cy="24375"/>
            </a:xfrm>
            <a:custGeom>
              <a:avLst/>
              <a:gdLst/>
              <a:ahLst/>
              <a:cxnLst/>
              <a:rect l="l" t="t" r="r" b="b"/>
              <a:pathLst>
                <a:path w="108" h="975" extrusionOk="0">
                  <a:moveTo>
                    <a:pt x="102" y="1"/>
                  </a:moveTo>
                  <a:cubicBezTo>
                    <a:pt x="99" y="1"/>
                    <a:pt x="96" y="4"/>
                    <a:pt x="96" y="10"/>
                  </a:cubicBezTo>
                  <a:cubicBezTo>
                    <a:pt x="48" y="343"/>
                    <a:pt x="1" y="653"/>
                    <a:pt x="1" y="974"/>
                  </a:cubicBezTo>
                  <a:cubicBezTo>
                    <a:pt x="1" y="653"/>
                    <a:pt x="60" y="343"/>
                    <a:pt x="108" y="10"/>
                  </a:cubicBezTo>
                  <a:cubicBezTo>
                    <a:pt x="108" y="4"/>
                    <a:pt x="105" y="1"/>
                    <a:pt x="10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41"/>
            <p:cNvSpPr/>
            <p:nvPr/>
          </p:nvSpPr>
          <p:spPr>
            <a:xfrm>
              <a:off x="3810875" y="2480825"/>
              <a:ext cx="6875" cy="41025"/>
            </a:xfrm>
            <a:custGeom>
              <a:avLst/>
              <a:gdLst/>
              <a:ahLst/>
              <a:cxnLst/>
              <a:rect l="l" t="t" r="r" b="b"/>
              <a:pathLst>
                <a:path w="275" h="1641" extrusionOk="0">
                  <a:moveTo>
                    <a:pt x="94" y="1"/>
                  </a:moveTo>
                  <a:cubicBezTo>
                    <a:pt x="83" y="1"/>
                    <a:pt x="72" y="12"/>
                    <a:pt x="72" y="35"/>
                  </a:cubicBezTo>
                  <a:cubicBezTo>
                    <a:pt x="60" y="547"/>
                    <a:pt x="1" y="1071"/>
                    <a:pt x="1" y="1595"/>
                  </a:cubicBezTo>
                  <a:cubicBezTo>
                    <a:pt x="1" y="1626"/>
                    <a:pt x="21" y="1641"/>
                    <a:pt x="41" y="1641"/>
                  </a:cubicBezTo>
                  <a:cubicBezTo>
                    <a:pt x="60" y="1641"/>
                    <a:pt x="78" y="1629"/>
                    <a:pt x="84" y="1607"/>
                  </a:cubicBezTo>
                  <a:cubicBezTo>
                    <a:pt x="275" y="1142"/>
                    <a:pt x="144" y="523"/>
                    <a:pt x="120" y="47"/>
                  </a:cubicBezTo>
                  <a:cubicBezTo>
                    <a:pt x="120" y="15"/>
                    <a:pt x="107" y="1"/>
                    <a:pt x="9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41"/>
            <p:cNvSpPr/>
            <p:nvPr/>
          </p:nvSpPr>
          <p:spPr>
            <a:xfrm>
              <a:off x="3806725" y="2611000"/>
              <a:ext cx="3275" cy="17300"/>
            </a:xfrm>
            <a:custGeom>
              <a:avLst/>
              <a:gdLst/>
              <a:ahLst/>
              <a:cxnLst/>
              <a:rect l="l" t="t" r="r" b="b"/>
              <a:pathLst>
                <a:path w="131" h="692" extrusionOk="0">
                  <a:moveTo>
                    <a:pt x="90" y="1"/>
                  </a:moveTo>
                  <a:cubicBezTo>
                    <a:pt x="80" y="1"/>
                    <a:pt x="71" y="6"/>
                    <a:pt x="71" y="19"/>
                  </a:cubicBezTo>
                  <a:cubicBezTo>
                    <a:pt x="24" y="221"/>
                    <a:pt x="0" y="448"/>
                    <a:pt x="24" y="674"/>
                  </a:cubicBezTo>
                  <a:cubicBezTo>
                    <a:pt x="24" y="686"/>
                    <a:pt x="36" y="692"/>
                    <a:pt x="48" y="692"/>
                  </a:cubicBezTo>
                  <a:cubicBezTo>
                    <a:pt x="60" y="692"/>
                    <a:pt x="71" y="686"/>
                    <a:pt x="71" y="674"/>
                  </a:cubicBezTo>
                  <a:cubicBezTo>
                    <a:pt x="83" y="460"/>
                    <a:pt x="83" y="245"/>
                    <a:pt x="131" y="31"/>
                  </a:cubicBezTo>
                  <a:cubicBezTo>
                    <a:pt x="131" y="16"/>
                    <a:pt x="107"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41"/>
            <p:cNvSpPr/>
            <p:nvPr/>
          </p:nvSpPr>
          <p:spPr>
            <a:xfrm>
              <a:off x="3784100" y="2434950"/>
              <a:ext cx="25850" cy="20350"/>
            </a:xfrm>
            <a:custGeom>
              <a:avLst/>
              <a:gdLst/>
              <a:ahLst/>
              <a:cxnLst/>
              <a:rect l="l" t="t" r="r" b="b"/>
              <a:pathLst>
                <a:path w="1034" h="814" extrusionOk="0">
                  <a:moveTo>
                    <a:pt x="36" y="1"/>
                  </a:moveTo>
                  <a:cubicBezTo>
                    <a:pt x="12" y="1"/>
                    <a:pt x="0" y="36"/>
                    <a:pt x="12" y="60"/>
                  </a:cubicBezTo>
                  <a:cubicBezTo>
                    <a:pt x="345" y="298"/>
                    <a:pt x="774" y="394"/>
                    <a:pt x="976" y="810"/>
                  </a:cubicBezTo>
                  <a:cubicBezTo>
                    <a:pt x="979" y="812"/>
                    <a:pt x="982" y="813"/>
                    <a:pt x="986" y="813"/>
                  </a:cubicBezTo>
                  <a:cubicBezTo>
                    <a:pt x="1004" y="813"/>
                    <a:pt x="1034" y="794"/>
                    <a:pt x="1024" y="775"/>
                  </a:cubicBezTo>
                  <a:cubicBezTo>
                    <a:pt x="857" y="405"/>
                    <a:pt x="441" y="96"/>
                    <a:pt x="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41"/>
            <p:cNvSpPr/>
            <p:nvPr/>
          </p:nvSpPr>
          <p:spPr>
            <a:xfrm>
              <a:off x="3761225" y="2425650"/>
              <a:ext cx="14225" cy="5275"/>
            </a:xfrm>
            <a:custGeom>
              <a:avLst/>
              <a:gdLst/>
              <a:ahLst/>
              <a:cxnLst/>
              <a:rect l="l" t="t" r="r" b="b"/>
              <a:pathLst>
                <a:path w="569" h="211" extrusionOk="0">
                  <a:moveTo>
                    <a:pt x="37" y="0"/>
                  </a:moveTo>
                  <a:cubicBezTo>
                    <a:pt x="23" y="0"/>
                    <a:pt x="1" y="20"/>
                    <a:pt x="10" y="39"/>
                  </a:cubicBezTo>
                  <a:cubicBezTo>
                    <a:pt x="153" y="158"/>
                    <a:pt x="332" y="206"/>
                    <a:pt x="510" y="206"/>
                  </a:cubicBezTo>
                  <a:cubicBezTo>
                    <a:pt x="519" y="209"/>
                    <a:pt x="526" y="211"/>
                    <a:pt x="532" y="211"/>
                  </a:cubicBezTo>
                  <a:cubicBezTo>
                    <a:pt x="569" y="211"/>
                    <a:pt x="563" y="158"/>
                    <a:pt x="522" y="158"/>
                  </a:cubicBezTo>
                  <a:cubicBezTo>
                    <a:pt x="344" y="158"/>
                    <a:pt x="213" y="99"/>
                    <a:pt x="46" y="4"/>
                  </a:cubicBezTo>
                  <a:cubicBezTo>
                    <a:pt x="44" y="1"/>
                    <a:pt x="41" y="0"/>
                    <a:pt x="3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41"/>
            <p:cNvSpPr/>
            <p:nvPr/>
          </p:nvSpPr>
          <p:spPr>
            <a:xfrm>
              <a:off x="3742725" y="2442525"/>
              <a:ext cx="26275" cy="7575"/>
            </a:xfrm>
            <a:custGeom>
              <a:avLst/>
              <a:gdLst/>
              <a:ahLst/>
              <a:cxnLst/>
              <a:rect l="l" t="t" r="r" b="b"/>
              <a:pathLst>
                <a:path w="1051" h="303" extrusionOk="0">
                  <a:moveTo>
                    <a:pt x="235" y="0"/>
                  </a:moveTo>
                  <a:cubicBezTo>
                    <a:pt x="157" y="0"/>
                    <a:pt x="82" y="10"/>
                    <a:pt x="12" y="31"/>
                  </a:cubicBezTo>
                  <a:cubicBezTo>
                    <a:pt x="0" y="31"/>
                    <a:pt x="0" y="55"/>
                    <a:pt x="12" y="79"/>
                  </a:cubicBezTo>
                  <a:cubicBezTo>
                    <a:pt x="167" y="114"/>
                    <a:pt x="322" y="102"/>
                    <a:pt x="476" y="126"/>
                  </a:cubicBezTo>
                  <a:cubicBezTo>
                    <a:pt x="643" y="162"/>
                    <a:pt x="798" y="221"/>
                    <a:pt x="965" y="293"/>
                  </a:cubicBezTo>
                  <a:cubicBezTo>
                    <a:pt x="976" y="300"/>
                    <a:pt x="986" y="303"/>
                    <a:pt x="996" y="303"/>
                  </a:cubicBezTo>
                  <a:cubicBezTo>
                    <a:pt x="1035" y="303"/>
                    <a:pt x="1051" y="250"/>
                    <a:pt x="1012" y="221"/>
                  </a:cubicBezTo>
                  <a:cubicBezTo>
                    <a:pt x="800" y="111"/>
                    <a:pt x="502" y="0"/>
                    <a:pt x="23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41"/>
            <p:cNvSpPr/>
            <p:nvPr/>
          </p:nvSpPr>
          <p:spPr>
            <a:xfrm>
              <a:off x="3634975" y="2420025"/>
              <a:ext cx="38300" cy="4575"/>
            </a:xfrm>
            <a:custGeom>
              <a:avLst/>
              <a:gdLst/>
              <a:ahLst/>
              <a:cxnLst/>
              <a:rect l="l" t="t" r="r" b="b"/>
              <a:pathLst>
                <a:path w="1532" h="183" extrusionOk="0">
                  <a:moveTo>
                    <a:pt x="1488" y="1"/>
                  </a:moveTo>
                  <a:cubicBezTo>
                    <a:pt x="1485" y="1"/>
                    <a:pt x="1481" y="1"/>
                    <a:pt x="1477" y="2"/>
                  </a:cubicBezTo>
                  <a:cubicBezTo>
                    <a:pt x="1256" y="74"/>
                    <a:pt x="1034" y="84"/>
                    <a:pt x="811" y="84"/>
                  </a:cubicBezTo>
                  <a:cubicBezTo>
                    <a:pt x="718" y="84"/>
                    <a:pt x="626" y="83"/>
                    <a:pt x="533" y="83"/>
                  </a:cubicBezTo>
                  <a:cubicBezTo>
                    <a:pt x="367" y="83"/>
                    <a:pt x="201" y="88"/>
                    <a:pt x="36" y="121"/>
                  </a:cubicBezTo>
                  <a:cubicBezTo>
                    <a:pt x="0" y="121"/>
                    <a:pt x="24" y="169"/>
                    <a:pt x="36" y="169"/>
                  </a:cubicBezTo>
                  <a:cubicBezTo>
                    <a:pt x="228" y="174"/>
                    <a:pt x="429" y="183"/>
                    <a:pt x="629" y="183"/>
                  </a:cubicBezTo>
                  <a:cubicBezTo>
                    <a:pt x="924" y="183"/>
                    <a:pt x="1219" y="164"/>
                    <a:pt x="1488" y="86"/>
                  </a:cubicBezTo>
                  <a:cubicBezTo>
                    <a:pt x="1532" y="53"/>
                    <a:pt x="1526" y="1"/>
                    <a:pt x="148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41"/>
            <p:cNvSpPr/>
            <p:nvPr/>
          </p:nvSpPr>
          <p:spPr>
            <a:xfrm>
              <a:off x="3586750" y="2415000"/>
              <a:ext cx="35150" cy="7775"/>
            </a:xfrm>
            <a:custGeom>
              <a:avLst/>
              <a:gdLst/>
              <a:ahLst/>
              <a:cxnLst/>
              <a:rect l="l" t="t" r="r" b="b"/>
              <a:pathLst>
                <a:path w="1406" h="311" extrusionOk="0">
                  <a:moveTo>
                    <a:pt x="48" y="1"/>
                  </a:moveTo>
                  <a:cubicBezTo>
                    <a:pt x="12" y="1"/>
                    <a:pt x="0" y="25"/>
                    <a:pt x="36" y="49"/>
                  </a:cubicBezTo>
                  <a:cubicBezTo>
                    <a:pt x="465" y="179"/>
                    <a:pt x="929" y="251"/>
                    <a:pt x="1381" y="310"/>
                  </a:cubicBezTo>
                  <a:cubicBezTo>
                    <a:pt x="1381" y="310"/>
                    <a:pt x="1405" y="287"/>
                    <a:pt x="1381" y="287"/>
                  </a:cubicBezTo>
                  <a:cubicBezTo>
                    <a:pt x="941" y="227"/>
                    <a:pt x="488" y="84"/>
                    <a:pt x="4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41"/>
            <p:cNvSpPr/>
            <p:nvPr/>
          </p:nvSpPr>
          <p:spPr>
            <a:xfrm>
              <a:off x="3601025" y="2438825"/>
              <a:ext cx="17300" cy="5225"/>
            </a:xfrm>
            <a:custGeom>
              <a:avLst/>
              <a:gdLst/>
              <a:ahLst/>
              <a:cxnLst/>
              <a:rect l="l" t="t" r="r" b="b"/>
              <a:pathLst>
                <a:path w="692" h="209" extrusionOk="0">
                  <a:moveTo>
                    <a:pt x="632" y="0"/>
                  </a:moveTo>
                  <a:cubicBezTo>
                    <a:pt x="441" y="48"/>
                    <a:pt x="215" y="24"/>
                    <a:pt x="37" y="84"/>
                  </a:cubicBezTo>
                  <a:cubicBezTo>
                    <a:pt x="1" y="108"/>
                    <a:pt x="1" y="167"/>
                    <a:pt x="37" y="191"/>
                  </a:cubicBezTo>
                  <a:cubicBezTo>
                    <a:pt x="80" y="203"/>
                    <a:pt x="124" y="208"/>
                    <a:pt x="167" y="208"/>
                  </a:cubicBezTo>
                  <a:cubicBezTo>
                    <a:pt x="341" y="208"/>
                    <a:pt x="516" y="126"/>
                    <a:pt x="668" y="60"/>
                  </a:cubicBezTo>
                  <a:cubicBezTo>
                    <a:pt x="691" y="60"/>
                    <a:pt x="668" y="0"/>
                    <a:pt x="6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41"/>
            <p:cNvSpPr/>
            <p:nvPr/>
          </p:nvSpPr>
          <p:spPr>
            <a:xfrm>
              <a:off x="3551525" y="2429400"/>
              <a:ext cx="21525" cy="7150"/>
            </a:xfrm>
            <a:custGeom>
              <a:avLst/>
              <a:gdLst/>
              <a:ahLst/>
              <a:cxnLst/>
              <a:rect l="l" t="t" r="r" b="b"/>
              <a:pathLst>
                <a:path w="861" h="286" extrusionOk="0">
                  <a:moveTo>
                    <a:pt x="35" y="0"/>
                  </a:moveTo>
                  <a:cubicBezTo>
                    <a:pt x="15" y="0"/>
                    <a:pt x="1" y="26"/>
                    <a:pt x="28" y="44"/>
                  </a:cubicBezTo>
                  <a:cubicBezTo>
                    <a:pt x="219" y="258"/>
                    <a:pt x="516" y="282"/>
                    <a:pt x="802" y="282"/>
                  </a:cubicBezTo>
                  <a:cubicBezTo>
                    <a:pt x="809" y="285"/>
                    <a:pt x="815" y="286"/>
                    <a:pt x="820" y="286"/>
                  </a:cubicBezTo>
                  <a:cubicBezTo>
                    <a:pt x="861" y="286"/>
                    <a:pt x="855" y="209"/>
                    <a:pt x="802" y="199"/>
                  </a:cubicBezTo>
                  <a:cubicBezTo>
                    <a:pt x="528" y="199"/>
                    <a:pt x="314" y="127"/>
                    <a:pt x="52" y="8"/>
                  </a:cubicBezTo>
                  <a:cubicBezTo>
                    <a:pt x="46" y="3"/>
                    <a:pt x="40" y="0"/>
                    <a:pt x="3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41"/>
            <p:cNvSpPr/>
            <p:nvPr/>
          </p:nvSpPr>
          <p:spPr>
            <a:xfrm>
              <a:off x="3549600" y="2401825"/>
              <a:ext cx="6075" cy="4500"/>
            </a:xfrm>
            <a:custGeom>
              <a:avLst/>
              <a:gdLst/>
              <a:ahLst/>
              <a:cxnLst/>
              <a:rect l="l" t="t" r="r" b="b"/>
              <a:pathLst>
                <a:path w="243" h="180" extrusionOk="0">
                  <a:moveTo>
                    <a:pt x="21" y="1"/>
                  </a:moveTo>
                  <a:cubicBezTo>
                    <a:pt x="6" y="1"/>
                    <a:pt x="0" y="16"/>
                    <a:pt x="10" y="16"/>
                  </a:cubicBezTo>
                  <a:cubicBezTo>
                    <a:pt x="93" y="64"/>
                    <a:pt x="165" y="123"/>
                    <a:pt x="236" y="171"/>
                  </a:cubicBezTo>
                  <a:cubicBezTo>
                    <a:pt x="177" y="111"/>
                    <a:pt x="105" y="52"/>
                    <a:pt x="34" y="4"/>
                  </a:cubicBezTo>
                  <a:cubicBezTo>
                    <a:pt x="29" y="2"/>
                    <a:pt x="25" y="1"/>
                    <a:pt x="21" y="1"/>
                  </a:cubicBezTo>
                  <a:close/>
                  <a:moveTo>
                    <a:pt x="236" y="171"/>
                  </a:moveTo>
                  <a:cubicBezTo>
                    <a:pt x="236" y="177"/>
                    <a:pt x="239" y="180"/>
                    <a:pt x="241" y="180"/>
                  </a:cubicBezTo>
                  <a:cubicBezTo>
                    <a:pt x="242" y="180"/>
                    <a:pt x="242" y="177"/>
                    <a:pt x="236" y="17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41"/>
            <p:cNvSpPr/>
            <p:nvPr/>
          </p:nvSpPr>
          <p:spPr>
            <a:xfrm>
              <a:off x="3482025" y="2389625"/>
              <a:ext cx="8750" cy="7925"/>
            </a:xfrm>
            <a:custGeom>
              <a:avLst/>
              <a:gdLst/>
              <a:ahLst/>
              <a:cxnLst/>
              <a:rect l="l" t="t" r="r" b="b"/>
              <a:pathLst>
                <a:path w="350" h="317" extrusionOk="0">
                  <a:moveTo>
                    <a:pt x="40" y="1"/>
                  </a:moveTo>
                  <a:cubicBezTo>
                    <a:pt x="15" y="1"/>
                    <a:pt x="0" y="22"/>
                    <a:pt x="10" y="51"/>
                  </a:cubicBezTo>
                  <a:cubicBezTo>
                    <a:pt x="82" y="147"/>
                    <a:pt x="189" y="242"/>
                    <a:pt x="272" y="313"/>
                  </a:cubicBezTo>
                  <a:cubicBezTo>
                    <a:pt x="278" y="316"/>
                    <a:pt x="285" y="317"/>
                    <a:pt x="292" y="317"/>
                  </a:cubicBezTo>
                  <a:cubicBezTo>
                    <a:pt x="322" y="317"/>
                    <a:pt x="349" y="295"/>
                    <a:pt x="320" y="266"/>
                  </a:cubicBezTo>
                  <a:cubicBezTo>
                    <a:pt x="236" y="182"/>
                    <a:pt x="141" y="75"/>
                    <a:pt x="58" y="4"/>
                  </a:cubicBezTo>
                  <a:cubicBezTo>
                    <a:pt x="52" y="2"/>
                    <a:pt x="46"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41"/>
            <p:cNvSpPr/>
            <p:nvPr/>
          </p:nvSpPr>
          <p:spPr>
            <a:xfrm>
              <a:off x="3462625" y="2291550"/>
              <a:ext cx="6275" cy="35675"/>
            </a:xfrm>
            <a:custGeom>
              <a:avLst/>
              <a:gdLst/>
              <a:ahLst/>
              <a:cxnLst/>
              <a:rect l="l" t="t" r="r" b="b"/>
              <a:pathLst>
                <a:path w="251" h="1427" extrusionOk="0">
                  <a:moveTo>
                    <a:pt x="207" y="0"/>
                  </a:moveTo>
                  <a:cubicBezTo>
                    <a:pt x="200" y="0"/>
                    <a:pt x="194" y="3"/>
                    <a:pt x="191" y="10"/>
                  </a:cubicBezTo>
                  <a:cubicBezTo>
                    <a:pt x="0" y="438"/>
                    <a:pt x="84" y="962"/>
                    <a:pt x="96" y="1427"/>
                  </a:cubicBezTo>
                  <a:lnTo>
                    <a:pt x="119" y="1427"/>
                  </a:lnTo>
                  <a:cubicBezTo>
                    <a:pt x="131" y="950"/>
                    <a:pt x="131" y="498"/>
                    <a:pt x="250" y="45"/>
                  </a:cubicBezTo>
                  <a:cubicBezTo>
                    <a:pt x="250" y="20"/>
                    <a:pt x="226" y="0"/>
                    <a:pt x="2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41"/>
            <p:cNvSpPr/>
            <p:nvPr/>
          </p:nvSpPr>
          <p:spPr>
            <a:xfrm>
              <a:off x="3472150" y="2218550"/>
              <a:ext cx="1500" cy="5100"/>
            </a:xfrm>
            <a:custGeom>
              <a:avLst/>
              <a:gdLst/>
              <a:ahLst/>
              <a:cxnLst/>
              <a:rect l="l" t="t" r="r" b="b"/>
              <a:pathLst>
                <a:path w="60" h="204" extrusionOk="0">
                  <a:moveTo>
                    <a:pt x="60" y="1"/>
                  </a:moveTo>
                  <a:cubicBezTo>
                    <a:pt x="0" y="48"/>
                    <a:pt x="0" y="132"/>
                    <a:pt x="0" y="203"/>
                  </a:cubicBezTo>
                  <a:cubicBezTo>
                    <a:pt x="0" y="132"/>
                    <a:pt x="0" y="60"/>
                    <a:pt x="6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41"/>
            <p:cNvSpPr/>
            <p:nvPr/>
          </p:nvSpPr>
          <p:spPr>
            <a:xfrm>
              <a:off x="3472450" y="2149425"/>
              <a:ext cx="2100" cy="6650"/>
            </a:xfrm>
            <a:custGeom>
              <a:avLst/>
              <a:gdLst/>
              <a:ahLst/>
              <a:cxnLst/>
              <a:rect l="l" t="t" r="r" b="b"/>
              <a:pathLst>
                <a:path w="84" h="266" extrusionOk="0">
                  <a:moveTo>
                    <a:pt x="42" y="1"/>
                  </a:moveTo>
                  <a:cubicBezTo>
                    <a:pt x="33" y="1"/>
                    <a:pt x="24" y="10"/>
                    <a:pt x="24" y="27"/>
                  </a:cubicBezTo>
                  <a:cubicBezTo>
                    <a:pt x="24" y="99"/>
                    <a:pt x="0" y="170"/>
                    <a:pt x="0" y="230"/>
                  </a:cubicBezTo>
                  <a:cubicBezTo>
                    <a:pt x="0" y="254"/>
                    <a:pt x="21" y="265"/>
                    <a:pt x="42" y="265"/>
                  </a:cubicBezTo>
                  <a:cubicBezTo>
                    <a:pt x="63" y="265"/>
                    <a:pt x="84" y="254"/>
                    <a:pt x="84" y="230"/>
                  </a:cubicBezTo>
                  <a:cubicBezTo>
                    <a:pt x="84" y="158"/>
                    <a:pt x="60" y="87"/>
                    <a:pt x="60" y="27"/>
                  </a:cubicBezTo>
                  <a:cubicBezTo>
                    <a:pt x="60" y="10"/>
                    <a:pt x="51" y="1"/>
                    <a:pt x="4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41"/>
            <p:cNvSpPr/>
            <p:nvPr/>
          </p:nvSpPr>
          <p:spPr>
            <a:xfrm>
              <a:off x="3492975" y="2157400"/>
              <a:ext cx="2700" cy="18475"/>
            </a:xfrm>
            <a:custGeom>
              <a:avLst/>
              <a:gdLst/>
              <a:ahLst/>
              <a:cxnLst/>
              <a:rect l="l" t="t" r="r" b="b"/>
              <a:pathLst>
                <a:path w="108" h="739" extrusionOk="0">
                  <a:moveTo>
                    <a:pt x="84" y="0"/>
                  </a:moveTo>
                  <a:cubicBezTo>
                    <a:pt x="72" y="0"/>
                    <a:pt x="60" y="6"/>
                    <a:pt x="60" y="18"/>
                  </a:cubicBezTo>
                  <a:cubicBezTo>
                    <a:pt x="60" y="256"/>
                    <a:pt x="13" y="482"/>
                    <a:pt x="1" y="720"/>
                  </a:cubicBezTo>
                  <a:cubicBezTo>
                    <a:pt x="1" y="732"/>
                    <a:pt x="13" y="738"/>
                    <a:pt x="25" y="738"/>
                  </a:cubicBezTo>
                  <a:cubicBezTo>
                    <a:pt x="37" y="738"/>
                    <a:pt x="48" y="732"/>
                    <a:pt x="48" y="720"/>
                  </a:cubicBezTo>
                  <a:cubicBezTo>
                    <a:pt x="48" y="482"/>
                    <a:pt x="96" y="256"/>
                    <a:pt x="108" y="18"/>
                  </a:cubicBezTo>
                  <a:cubicBezTo>
                    <a:pt x="108" y="6"/>
                    <a:pt x="96" y="0"/>
                    <a:pt x="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41"/>
            <p:cNvSpPr/>
            <p:nvPr/>
          </p:nvSpPr>
          <p:spPr>
            <a:xfrm>
              <a:off x="3494700" y="2077175"/>
              <a:ext cx="19750" cy="17875"/>
            </a:xfrm>
            <a:custGeom>
              <a:avLst/>
              <a:gdLst/>
              <a:ahLst/>
              <a:cxnLst/>
              <a:rect l="l" t="t" r="r" b="b"/>
              <a:pathLst>
                <a:path w="790" h="715" extrusionOk="0">
                  <a:moveTo>
                    <a:pt x="6" y="709"/>
                  </a:moveTo>
                  <a:cubicBezTo>
                    <a:pt x="1" y="709"/>
                    <a:pt x="11" y="715"/>
                    <a:pt x="27" y="715"/>
                  </a:cubicBezTo>
                  <a:cubicBezTo>
                    <a:pt x="15" y="711"/>
                    <a:pt x="9" y="709"/>
                    <a:pt x="6" y="709"/>
                  </a:cubicBezTo>
                  <a:close/>
                  <a:moveTo>
                    <a:pt x="706" y="0"/>
                  </a:moveTo>
                  <a:cubicBezTo>
                    <a:pt x="539" y="0"/>
                    <a:pt x="444" y="167"/>
                    <a:pt x="349" y="286"/>
                  </a:cubicBezTo>
                  <a:cubicBezTo>
                    <a:pt x="241" y="417"/>
                    <a:pt x="110" y="548"/>
                    <a:pt x="27" y="715"/>
                  </a:cubicBezTo>
                  <a:cubicBezTo>
                    <a:pt x="146" y="596"/>
                    <a:pt x="289" y="429"/>
                    <a:pt x="444" y="369"/>
                  </a:cubicBezTo>
                  <a:cubicBezTo>
                    <a:pt x="575" y="310"/>
                    <a:pt x="753" y="238"/>
                    <a:pt x="777" y="84"/>
                  </a:cubicBezTo>
                  <a:cubicBezTo>
                    <a:pt x="789" y="48"/>
                    <a:pt x="765" y="0"/>
                    <a:pt x="7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41"/>
            <p:cNvSpPr/>
            <p:nvPr/>
          </p:nvSpPr>
          <p:spPr>
            <a:xfrm>
              <a:off x="3544100" y="2024100"/>
              <a:ext cx="22975" cy="20850"/>
            </a:xfrm>
            <a:custGeom>
              <a:avLst/>
              <a:gdLst/>
              <a:ahLst/>
              <a:cxnLst/>
              <a:rect l="l" t="t" r="r" b="b"/>
              <a:pathLst>
                <a:path w="919" h="834" extrusionOk="0">
                  <a:moveTo>
                    <a:pt x="881" y="1"/>
                  </a:moveTo>
                  <a:cubicBezTo>
                    <a:pt x="878" y="1"/>
                    <a:pt x="875" y="2"/>
                    <a:pt x="873" y="4"/>
                  </a:cubicBezTo>
                  <a:cubicBezTo>
                    <a:pt x="623" y="290"/>
                    <a:pt x="397" y="564"/>
                    <a:pt x="51" y="730"/>
                  </a:cubicBezTo>
                  <a:cubicBezTo>
                    <a:pt x="1" y="761"/>
                    <a:pt x="27" y="833"/>
                    <a:pt x="73" y="833"/>
                  </a:cubicBezTo>
                  <a:cubicBezTo>
                    <a:pt x="81" y="833"/>
                    <a:pt x="90" y="831"/>
                    <a:pt x="99" y="826"/>
                  </a:cubicBezTo>
                  <a:cubicBezTo>
                    <a:pt x="432" y="647"/>
                    <a:pt x="730" y="385"/>
                    <a:pt x="909" y="40"/>
                  </a:cubicBezTo>
                  <a:cubicBezTo>
                    <a:pt x="918" y="20"/>
                    <a:pt x="896" y="1"/>
                    <a:pt x="881"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41"/>
            <p:cNvSpPr/>
            <p:nvPr/>
          </p:nvSpPr>
          <p:spPr>
            <a:xfrm>
              <a:off x="3433150" y="2083175"/>
              <a:ext cx="15925" cy="21100"/>
            </a:xfrm>
            <a:custGeom>
              <a:avLst/>
              <a:gdLst/>
              <a:ahLst/>
              <a:cxnLst/>
              <a:rect l="l" t="t" r="r" b="b"/>
              <a:pathLst>
                <a:path w="637" h="844" extrusionOk="0">
                  <a:moveTo>
                    <a:pt x="586" y="1"/>
                  </a:moveTo>
                  <a:cubicBezTo>
                    <a:pt x="576" y="1"/>
                    <a:pt x="567" y="4"/>
                    <a:pt x="560" y="10"/>
                  </a:cubicBezTo>
                  <a:cubicBezTo>
                    <a:pt x="417" y="308"/>
                    <a:pt x="227" y="582"/>
                    <a:pt x="1" y="832"/>
                  </a:cubicBezTo>
                  <a:cubicBezTo>
                    <a:pt x="1" y="844"/>
                    <a:pt x="1" y="844"/>
                    <a:pt x="13" y="844"/>
                  </a:cubicBezTo>
                  <a:cubicBezTo>
                    <a:pt x="251" y="606"/>
                    <a:pt x="465" y="344"/>
                    <a:pt x="620" y="46"/>
                  </a:cubicBezTo>
                  <a:cubicBezTo>
                    <a:pt x="637" y="20"/>
                    <a:pt x="611" y="1"/>
                    <a:pt x="58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41"/>
            <p:cNvSpPr/>
            <p:nvPr/>
          </p:nvSpPr>
          <p:spPr>
            <a:xfrm>
              <a:off x="3423325" y="2275700"/>
              <a:ext cx="925" cy="625"/>
            </a:xfrm>
            <a:custGeom>
              <a:avLst/>
              <a:gdLst/>
              <a:ahLst/>
              <a:cxnLst/>
              <a:rect l="l" t="t" r="r" b="b"/>
              <a:pathLst>
                <a:path w="37" h="25" extrusionOk="0">
                  <a:moveTo>
                    <a:pt x="25" y="1"/>
                  </a:moveTo>
                  <a:cubicBezTo>
                    <a:pt x="1" y="1"/>
                    <a:pt x="1" y="25"/>
                    <a:pt x="25" y="25"/>
                  </a:cubicBezTo>
                  <a:cubicBezTo>
                    <a:pt x="37" y="25"/>
                    <a:pt x="37" y="1"/>
                    <a:pt x="2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41"/>
            <p:cNvSpPr/>
            <p:nvPr/>
          </p:nvSpPr>
          <p:spPr>
            <a:xfrm>
              <a:off x="3596425" y="2478850"/>
              <a:ext cx="6575" cy="6875"/>
            </a:xfrm>
            <a:custGeom>
              <a:avLst/>
              <a:gdLst/>
              <a:ahLst/>
              <a:cxnLst/>
              <a:rect l="l" t="t" r="r" b="b"/>
              <a:pathLst>
                <a:path w="263" h="275" extrusionOk="0">
                  <a:moveTo>
                    <a:pt x="128" y="1"/>
                  </a:moveTo>
                  <a:cubicBezTo>
                    <a:pt x="63" y="1"/>
                    <a:pt x="0" y="42"/>
                    <a:pt x="30" y="126"/>
                  </a:cubicBezTo>
                  <a:cubicBezTo>
                    <a:pt x="42" y="197"/>
                    <a:pt x="90" y="257"/>
                    <a:pt x="161" y="269"/>
                  </a:cubicBezTo>
                  <a:cubicBezTo>
                    <a:pt x="172" y="273"/>
                    <a:pt x="182" y="275"/>
                    <a:pt x="191" y="275"/>
                  </a:cubicBezTo>
                  <a:cubicBezTo>
                    <a:pt x="232" y="275"/>
                    <a:pt x="256" y="234"/>
                    <a:pt x="256" y="185"/>
                  </a:cubicBezTo>
                  <a:cubicBezTo>
                    <a:pt x="256" y="162"/>
                    <a:pt x="244" y="138"/>
                    <a:pt x="244" y="126"/>
                  </a:cubicBezTo>
                  <a:cubicBezTo>
                    <a:pt x="262" y="42"/>
                    <a:pt x="194" y="1"/>
                    <a:pt x="12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41"/>
            <p:cNvSpPr/>
            <p:nvPr/>
          </p:nvSpPr>
          <p:spPr>
            <a:xfrm>
              <a:off x="3735300" y="2583175"/>
              <a:ext cx="18450" cy="16450"/>
            </a:xfrm>
            <a:custGeom>
              <a:avLst/>
              <a:gdLst/>
              <a:ahLst/>
              <a:cxnLst/>
              <a:rect l="l" t="t" r="r" b="b"/>
              <a:pathLst>
                <a:path w="738" h="658" extrusionOk="0">
                  <a:moveTo>
                    <a:pt x="726" y="1"/>
                  </a:moveTo>
                  <a:cubicBezTo>
                    <a:pt x="595" y="49"/>
                    <a:pt x="476" y="144"/>
                    <a:pt x="357" y="239"/>
                  </a:cubicBezTo>
                  <a:cubicBezTo>
                    <a:pt x="238" y="346"/>
                    <a:pt x="83" y="430"/>
                    <a:pt x="11" y="596"/>
                  </a:cubicBezTo>
                  <a:cubicBezTo>
                    <a:pt x="1" y="617"/>
                    <a:pt x="19" y="658"/>
                    <a:pt x="48" y="658"/>
                  </a:cubicBezTo>
                  <a:cubicBezTo>
                    <a:pt x="51" y="658"/>
                    <a:pt x="55" y="657"/>
                    <a:pt x="59" y="656"/>
                  </a:cubicBezTo>
                  <a:cubicBezTo>
                    <a:pt x="202" y="596"/>
                    <a:pt x="297" y="477"/>
                    <a:pt x="416" y="370"/>
                  </a:cubicBezTo>
                  <a:cubicBezTo>
                    <a:pt x="523" y="287"/>
                    <a:pt x="654" y="168"/>
                    <a:pt x="726" y="25"/>
                  </a:cubicBezTo>
                  <a:cubicBezTo>
                    <a:pt x="738" y="13"/>
                    <a:pt x="726" y="1"/>
                    <a:pt x="72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41"/>
            <p:cNvSpPr/>
            <p:nvPr/>
          </p:nvSpPr>
          <p:spPr>
            <a:xfrm>
              <a:off x="3699925" y="2607125"/>
              <a:ext cx="26275" cy="21075"/>
            </a:xfrm>
            <a:custGeom>
              <a:avLst/>
              <a:gdLst/>
              <a:ahLst/>
              <a:cxnLst/>
              <a:rect l="l" t="t" r="r" b="b"/>
              <a:pathLst>
                <a:path w="1051" h="843" extrusionOk="0">
                  <a:moveTo>
                    <a:pt x="947" y="0"/>
                  </a:moveTo>
                  <a:cubicBezTo>
                    <a:pt x="931" y="0"/>
                    <a:pt x="916" y="6"/>
                    <a:pt x="903" y="19"/>
                  </a:cubicBezTo>
                  <a:cubicBezTo>
                    <a:pt x="772" y="162"/>
                    <a:pt x="629" y="281"/>
                    <a:pt x="474" y="400"/>
                  </a:cubicBezTo>
                  <a:cubicBezTo>
                    <a:pt x="331" y="519"/>
                    <a:pt x="152" y="603"/>
                    <a:pt x="33" y="757"/>
                  </a:cubicBezTo>
                  <a:cubicBezTo>
                    <a:pt x="0" y="779"/>
                    <a:pt x="28" y="842"/>
                    <a:pt x="61" y="842"/>
                  </a:cubicBezTo>
                  <a:cubicBezTo>
                    <a:pt x="64" y="842"/>
                    <a:pt x="66" y="842"/>
                    <a:pt x="69" y="841"/>
                  </a:cubicBezTo>
                  <a:cubicBezTo>
                    <a:pt x="236" y="781"/>
                    <a:pt x="391" y="650"/>
                    <a:pt x="522" y="543"/>
                  </a:cubicBezTo>
                  <a:cubicBezTo>
                    <a:pt x="688" y="412"/>
                    <a:pt x="831" y="257"/>
                    <a:pt x="986" y="114"/>
                  </a:cubicBezTo>
                  <a:cubicBezTo>
                    <a:pt x="1051" y="68"/>
                    <a:pt x="1000" y="0"/>
                    <a:pt x="94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41"/>
            <p:cNvSpPr/>
            <p:nvPr/>
          </p:nvSpPr>
          <p:spPr>
            <a:xfrm>
              <a:off x="3691100" y="2604250"/>
              <a:ext cx="33675" cy="20200"/>
            </a:xfrm>
            <a:custGeom>
              <a:avLst/>
              <a:gdLst/>
              <a:ahLst/>
              <a:cxnLst/>
              <a:rect l="l" t="t" r="r" b="b"/>
              <a:pathLst>
                <a:path w="1347" h="808" extrusionOk="0">
                  <a:moveTo>
                    <a:pt x="1311" y="0"/>
                  </a:moveTo>
                  <a:cubicBezTo>
                    <a:pt x="1308" y="0"/>
                    <a:pt x="1305" y="1"/>
                    <a:pt x="1303" y="3"/>
                  </a:cubicBezTo>
                  <a:cubicBezTo>
                    <a:pt x="922" y="277"/>
                    <a:pt x="327" y="372"/>
                    <a:pt x="29" y="753"/>
                  </a:cubicBezTo>
                  <a:cubicBezTo>
                    <a:pt x="0" y="773"/>
                    <a:pt x="18" y="807"/>
                    <a:pt x="45" y="807"/>
                  </a:cubicBezTo>
                  <a:cubicBezTo>
                    <a:pt x="51" y="807"/>
                    <a:pt x="58" y="806"/>
                    <a:pt x="65" y="801"/>
                  </a:cubicBezTo>
                  <a:cubicBezTo>
                    <a:pt x="303" y="682"/>
                    <a:pt x="517" y="539"/>
                    <a:pt x="732" y="420"/>
                  </a:cubicBezTo>
                  <a:cubicBezTo>
                    <a:pt x="946" y="313"/>
                    <a:pt x="1137" y="194"/>
                    <a:pt x="1327" y="51"/>
                  </a:cubicBezTo>
                  <a:cubicBezTo>
                    <a:pt x="1347" y="21"/>
                    <a:pt x="1326" y="0"/>
                    <a:pt x="131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41"/>
            <p:cNvSpPr/>
            <p:nvPr/>
          </p:nvSpPr>
          <p:spPr>
            <a:xfrm>
              <a:off x="3677000" y="2623925"/>
              <a:ext cx="10250" cy="7000"/>
            </a:xfrm>
            <a:custGeom>
              <a:avLst/>
              <a:gdLst/>
              <a:ahLst/>
              <a:cxnLst/>
              <a:rect l="l" t="t" r="r" b="b"/>
              <a:pathLst>
                <a:path w="410" h="280" extrusionOk="0">
                  <a:moveTo>
                    <a:pt x="335" y="0"/>
                  </a:moveTo>
                  <a:cubicBezTo>
                    <a:pt x="330" y="0"/>
                    <a:pt x="325" y="1"/>
                    <a:pt x="319" y="2"/>
                  </a:cubicBezTo>
                  <a:cubicBezTo>
                    <a:pt x="212" y="62"/>
                    <a:pt x="81" y="121"/>
                    <a:pt x="10" y="228"/>
                  </a:cubicBezTo>
                  <a:cubicBezTo>
                    <a:pt x="0" y="258"/>
                    <a:pt x="14" y="279"/>
                    <a:pt x="33" y="279"/>
                  </a:cubicBezTo>
                  <a:cubicBezTo>
                    <a:pt x="37" y="279"/>
                    <a:pt x="41" y="278"/>
                    <a:pt x="46" y="276"/>
                  </a:cubicBezTo>
                  <a:cubicBezTo>
                    <a:pt x="188" y="240"/>
                    <a:pt x="272" y="145"/>
                    <a:pt x="367" y="50"/>
                  </a:cubicBezTo>
                  <a:cubicBezTo>
                    <a:pt x="409" y="39"/>
                    <a:pt x="376" y="0"/>
                    <a:pt x="33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41"/>
            <p:cNvSpPr/>
            <p:nvPr/>
          </p:nvSpPr>
          <p:spPr>
            <a:xfrm>
              <a:off x="3651925" y="2631050"/>
              <a:ext cx="22650" cy="6175"/>
            </a:xfrm>
            <a:custGeom>
              <a:avLst/>
              <a:gdLst/>
              <a:ahLst/>
              <a:cxnLst/>
              <a:rect l="l" t="t" r="r" b="b"/>
              <a:pathLst>
                <a:path w="906" h="247" extrusionOk="0">
                  <a:moveTo>
                    <a:pt x="182" y="1"/>
                  </a:moveTo>
                  <a:cubicBezTo>
                    <a:pt x="129" y="1"/>
                    <a:pt x="77" y="3"/>
                    <a:pt x="25" y="3"/>
                  </a:cubicBezTo>
                  <a:cubicBezTo>
                    <a:pt x="1" y="3"/>
                    <a:pt x="1" y="27"/>
                    <a:pt x="1" y="50"/>
                  </a:cubicBezTo>
                  <a:cubicBezTo>
                    <a:pt x="59" y="196"/>
                    <a:pt x="175" y="247"/>
                    <a:pt x="309" y="247"/>
                  </a:cubicBezTo>
                  <a:cubicBezTo>
                    <a:pt x="504" y="247"/>
                    <a:pt x="739" y="140"/>
                    <a:pt x="894" y="62"/>
                  </a:cubicBezTo>
                  <a:cubicBezTo>
                    <a:pt x="906" y="62"/>
                    <a:pt x="894" y="50"/>
                    <a:pt x="894" y="50"/>
                  </a:cubicBezTo>
                  <a:cubicBezTo>
                    <a:pt x="810" y="62"/>
                    <a:pt x="733" y="74"/>
                    <a:pt x="656" y="74"/>
                  </a:cubicBezTo>
                  <a:cubicBezTo>
                    <a:pt x="578" y="74"/>
                    <a:pt x="501" y="62"/>
                    <a:pt x="418" y="27"/>
                  </a:cubicBezTo>
                  <a:cubicBezTo>
                    <a:pt x="339" y="5"/>
                    <a:pt x="260" y="1"/>
                    <a:pt x="18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41"/>
            <p:cNvSpPr/>
            <p:nvPr/>
          </p:nvSpPr>
          <p:spPr>
            <a:xfrm>
              <a:off x="3637650" y="2607325"/>
              <a:ext cx="10150" cy="19900"/>
            </a:xfrm>
            <a:custGeom>
              <a:avLst/>
              <a:gdLst/>
              <a:ahLst/>
              <a:cxnLst/>
              <a:rect l="l" t="t" r="r" b="b"/>
              <a:pathLst>
                <a:path w="406" h="796" extrusionOk="0">
                  <a:moveTo>
                    <a:pt x="223" y="1"/>
                  </a:moveTo>
                  <a:cubicBezTo>
                    <a:pt x="195" y="1"/>
                    <a:pt x="167" y="11"/>
                    <a:pt x="143" y="35"/>
                  </a:cubicBezTo>
                  <a:cubicBezTo>
                    <a:pt x="0" y="190"/>
                    <a:pt x="36" y="487"/>
                    <a:pt x="96" y="690"/>
                  </a:cubicBezTo>
                  <a:cubicBezTo>
                    <a:pt x="107" y="726"/>
                    <a:pt x="143" y="773"/>
                    <a:pt x="203" y="785"/>
                  </a:cubicBezTo>
                  <a:cubicBezTo>
                    <a:pt x="211" y="785"/>
                    <a:pt x="234" y="796"/>
                    <a:pt x="242" y="796"/>
                  </a:cubicBezTo>
                  <a:cubicBezTo>
                    <a:pt x="246" y="796"/>
                    <a:pt x="246" y="793"/>
                    <a:pt x="238" y="785"/>
                  </a:cubicBezTo>
                  <a:lnTo>
                    <a:pt x="238" y="785"/>
                  </a:lnTo>
                  <a:cubicBezTo>
                    <a:pt x="249" y="790"/>
                    <a:pt x="260" y="793"/>
                    <a:pt x="271" y="793"/>
                  </a:cubicBezTo>
                  <a:cubicBezTo>
                    <a:pt x="313" y="793"/>
                    <a:pt x="357" y="761"/>
                    <a:pt x="357" y="714"/>
                  </a:cubicBezTo>
                  <a:cubicBezTo>
                    <a:pt x="357" y="723"/>
                    <a:pt x="359" y="727"/>
                    <a:pt x="362" y="727"/>
                  </a:cubicBezTo>
                  <a:cubicBezTo>
                    <a:pt x="368" y="727"/>
                    <a:pt x="381" y="699"/>
                    <a:pt x="381" y="690"/>
                  </a:cubicBezTo>
                  <a:lnTo>
                    <a:pt x="381" y="607"/>
                  </a:lnTo>
                  <a:cubicBezTo>
                    <a:pt x="357" y="547"/>
                    <a:pt x="357" y="487"/>
                    <a:pt x="357" y="428"/>
                  </a:cubicBezTo>
                  <a:cubicBezTo>
                    <a:pt x="357" y="297"/>
                    <a:pt x="405" y="166"/>
                    <a:pt x="334" y="59"/>
                  </a:cubicBezTo>
                  <a:cubicBezTo>
                    <a:pt x="305" y="23"/>
                    <a:pt x="264" y="1"/>
                    <a:pt x="22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41"/>
            <p:cNvSpPr/>
            <p:nvPr/>
          </p:nvSpPr>
          <p:spPr>
            <a:xfrm>
              <a:off x="3630200" y="2586175"/>
              <a:ext cx="16400" cy="18050"/>
            </a:xfrm>
            <a:custGeom>
              <a:avLst/>
              <a:gdLst/>
              <a:ahLst/>
              <a:cxnLst/>
              <a:rect l="l" t="t" r="r" b="b"/>
              <a:pathLst>
                <a:path w="656" h="722" extrusionOk="0">
                  <a:moveTo>
                    <a:pt x="195" y="1"/>
                  </a:moveTo>
                  <a:cubicBezTo>
                    <a:pt x="178" y="1"/>
                    <a:pt x="161" y="4"/>
                    <a:pt x="144" y="12"/>
                  </a:cubicBezTo>
                  <a:cubicBezTo>
                    <a:pt x="1" y="71"/>
                    <a:pt x="155" y="202"/>
                    <a:pt x="215" y="250"/>
                  </a:cubicBezTo>
                  <a:cubicBezTo>
                    <a:pt x="346" y="357"/>
                    <a:pt x="465" y="476"/>
                    <a:pt x="501" y="655"/>
                  </a:cubicBezTo>
                  <a:cubicBezTo>
                    <a:pt x="511" y="702"/>
                    <a:pt x="542" y="721"/>
                    <a:pt x="574" y="721"/>
                  </a:cubicBezTo>
                  <a:cubicBezTo>
                    <a:pt x="614" y="721"/>
                    <a:pt x="655" y="690"/>
                    <a:pt x="655" y="643"/>
                  </a:cubicBezTo>
                  <a:cubicBezTo>
                    <a:pt x="644" y="488"/>
                    <a:pt x="584" y="357"/>
                    <a:pt x="501" y="238"/>
                  </a:cubicBezTo>
                  <a:cubicBezTo>
                    <a:pt x="428" y="155"/>
                    <a:pt x="311" y="1"/>
                    <a:pt x="195"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41"/>
            <p:cNvSpPr/>
            <p:nvPr/>
          </p:nvSpPr>
          <p:spPr>
            <a:xfrm>
              <a:off x="3615100" y="2573750"/>
              <a:ext cx="18625" cy="15150"/>
            </a:xfrm>
            <a:custGeom>
              <a:avLst/>
              <a:gdLst/>
              <a:ahLst/>
              <a:cxnLst/>
              <a:rect l="l" t="t" r="r" b="b"/>
              <a:pathLst>
                <a:path w="745" h="606" extrusionOk="0">
                  <a:moveTo>
                    <a:pt x="33" y="1"/>
                  </a:moveTo>
                  <a:cubicBezTo>
                    <a:pt x="19" y="1"/>
                    <a:pt x="0" y="24"/>
                    <a:pt x="9" y="33"/>
                  </a:cubicBezTo>
                  <a:cubicBezTo>
                    <a:pt x="93" y="330"/>
                    <a:pt x="402" y="557"/>
                    <a:pt x="700" y="604"/>
                  </a:cubicBezTo>
                  <a:cubicBezTo>
                    <a:pt x="702" y="605"/>
                    <a:pt x="704" y="606"/>
                    <a:pt x="706" y="606"/>
                  </a:cubicBezTo>
                  <a:cubicBezTo>
                    <a:pt x="728" y="606"/>
                    <a:pt x="744" y="555"/>
                    <a:pt x="712" y="545"/>
                  </a:cubicBezTo>
                  <a:cubicBezTo>
                    <a:pt x="414" y="449"/>
                    <a:pt x="283" y="187"/>
                    <a:pt x="45" y="9"/>
                  </a:cubicBezTo>
                  <a:cubicBezTo>
                    <a:pt x="42" y="3"/>
                    <a:pt x="38" y="1"/>
                    <a:pt x="3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41"/>
            <p:cNvSpPr/>
            <p:nvPr/>
          </p:nvSpPr>
          <p:spPr>
            <a:xfrm>
              <a:off x="3613525" y="2545825"/>
              <a:ext cx="7775" cy="18050"/>
            </a:xfrm>
            <a:custGeom>
              <a:avLst/>
              <a:gdLst/>
              <a:ahLst/>
              <a:cxnLst/>
              <a:rect l="l" t="t" r="r" b="b"/>
              <a:pathLst>
                <a:path w="311" h="722" extrusionOk="0">
                  <a:moveTo>
                    <a:pt x="156" y="1"/>
                  </a:moveTo>
                  <a:cubicBezTo>
                    <a:pt x="141" y="1"/>
                    <a:pt x="126" y="7"/>
                    <a:pt x="120" y="19"/>
                  </a:cubicBezTo>
                  <a:cubicBezTo>
                    <a:pt x="1" y="221"/>
                    <a:pt x="37" y="447"/>
                    <a:pt x="37" y="685"/>
                  </a:cubicBezTo>
                  <a:cubicBezTo>
                    <a:pt x="21" y="708"/>
                    <a:pt x="31" y="721"/>
                    <a:pt x="43" y="721"/>
                  </a:cubicBezTo>
                  <a:cubicBezTo>
                    <a:pt x="49" y="721"/>
                    <a:pt x="56" y="718"/>
                    <a:pt x="60" y="709"/>
                  </a:cubicBezTo>
                  <a:cubicBezTo>
                    <a:pt x="179" y="495"/>
                    <a:pt x="310" y="269"/>
                    <a:pt x="191" y="19"/>
                  </a:cubicBezTo>
                  <a:cubicBezTo>
                    <a:pt x="185" y="7"/>
                    <a:pt x="171" y="1"/>
                    <a:pt x="15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41"/>
            <p:cNvSpPr/>
            <p:nvPr/>
          </p:nvSpPr>
          <p:spPr>
            <a:xfrm>
              <a:off x="3617700" y="2528000"/>
              <a:ext cx="1425" cy="3350"/>
            </a:xfrm>
            <a:custGeom>
              <a:avLst/>
              <a:gdLst/>
              <a:ahLst/>
              <a:cxnLst/>
              <a:rect l="l" t="t" r="r" b="b"/>
              <a:pathLst>
                <a:path w="57" h="134" extrusionOk="0">
                  <a:moveTo>
                    <a:pt x="42" y="0"/>
                  </a:moveTo>
                  <a:cubicBezTo>
                    <a:pt x="37" y="0"/>
                    <a:pt x="31" y="2"/>
                    <a:pt x="24" y="5"/>
                  </a:cubicBezTo>
                  <a:cubicBezTo>
                    <a:pt x="1" y="29"/>
                    <a:pt x="1" y="77"/>
                    <a:pt x="1" y="124"/>
                  </a:cubicBezTo>
                  <a:cubicBezTo>
                    <a:pt x="1" y="130"/>
                    <a:pt x="4" y="133"/>
                    <a:pt x="7" y="133"/>
                  </a:cubicBezTo>
                  <a:cubicBezTo>
                    <a:pt x="10" y="133"/>
                    <a:pt x="12" y="130"/>
                    <a:pt x="12" y="124"/>
                  </a:cubicBezTo>
                  <a:cubicBezTo>
                    <a:pt x="12" y="89"/>
                    <a:pt x="12" y="53"/>
                    <a:pt x="48" y="17"/>
                  </a:cubicBezTo>
                  <a:cubicBezTo>
                    <a:pt x="57" y="9"/>
                    <a:pt x="53" y="0"/>
                    <a:pt x="4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41"/>
            <p:cNvSpPr/>
            <p:nvPr/>
          </p:nvSpPr>
          <p:spPr>
            <a:xfrm>
              <a:off x="3618425" y="2505675"/>
              <a:ext cx="2575" cy="7900"/>
            </a:xfrm>
            <a:custGeom>
              <a:avLst/>
              <a:gdLst/>
              <a:ahLst/>
              <a:cxnLst/>
              <a:rect l="l" t="t" r="r" b="b"/>
              <a:pathLst>
                <a:path w="103" h="316" extrusionOk="0">
                  <a:moveTo>
                    <a:pt x="74" y="0"/>
                  </a:moveTo>
                  <a:cubicBezTo>
                    <a:pt x="70" y="0"/>
                    <a:pt x="67" y="2"/>
                    <a:pt x="67" y="5"/>
                  </a:cubicBezTo>
                  <a:cubicBezTo>
                    <a:pt x="43" y="89"/>
                    <a:pt x="7" y="184"/>
                    <a:pt x="7" y="267"/>
                  </a:cubicBezTo>
                  <a:cubicBezTo>
                    <a:pt x="1" y="301"/>
                    <a:pt x="17" y="315"/>
                    <a:pt x="32" y="315"/>
                  </a:cubicBezTo>
                  <a:cubicBezTo>
                    <a:pt x="44" y="315"/>
                    <a:pt x="55" y="307"/>
                    <a:pt x="55" y="291"/>
                  </a:cubicBezTo>
                  <a:cubicBezTo>
                    <a:pt x="55" y="196"/>
                    <a:pt x="79" y="112"/>
                    <a:pt x="103" y="17"/>
                  </a:cubicBezTo>
                  <a:cubicBezTo>
                    <a:pt x="103" y="9"/>
                    <a:pt x="85" y="0"/>
                    <a:pt x="7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41"/>
            <p:cNvSpPr/>
            <p:nvPr/>
          </p:nvSpPr>
          <p:spPr>
            <a:xfrm>
              <a:off x="3625950" y="2480775"/>
              <a:ext cx="4175" cy="7950"/>
            </a:xfrm>
            <a:custGeom>
              <a:avLst/>
              <a:gdLst/>
              <a:ahLst/>
              <a:cxnLst/>
              <a:rect l="l" t="t" r="r" b="b"/>
              <a:pathLst>
                <a:path w="167" h="318" extrusionOk="0">
                  <a:moveTo>
                    <a:pt x="150" y="1"/>
                  </a:moveTo>
                  <a:cubicBezTo>
                    <a:pt x="145" y="1"/>
                    <a:pt x="139" y="5"/>
                    <a:pt x="135" y="13"/>
                  </a:cubicBezTo>
                  <a:cubicBezTo>
                    <a:pt x="75" y="108"/>
                    <a:pt x="52" y="192"/>
                    <a:pt x="16" y="287"/>
                  </a:cubicBezTo>
                  <a:cubicBezTo>
                    <a:pt x="1" y="302"/>
                    <a:pt x="14" y="317"/>
                    <a:pt x="29" y="317"/>
                  </a:cubicBezTo>
                  <a:cubicBezTo>
                    <a:pt x="38" y="317"/>
                    <a:pt x="47" y="312"/>
                    <a:pt x="52" y="299"/>
                  </a:cubicBezTo>
                  <a:cubicBezTo>
                    <a:pt x="87" y="215"/>
                    <a:pt x="99" y="120"/>
                    <a:pt x="159" y="37"/>
                  </a:cubicBezTo>
                  <a:cubicBezTo>
                    <a:pt x="166" y="14"/>
                    <a:pt x="159" y="1"/>
                    <a:pt x="15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41"/>
            <p:cNvSpPr/>
            <p:nvPr/>
          </p:nvSpPr>
          <p:spPr>
            <a:xfrm>
              <a:off x="3639325" y="2459950"/>
              <a:ext cx="8175" cy="7725"/>
            </a:xfrm>
            <a:custGeom>
              <a:avLst/>
              <a:gdLst/>
              <a:ahLst/>
              <a:cxnLst/>
              <a:rect l="l" t="t" r="r" b="b"/>
              <a:pathLst>
                <a:path w="327" h="309" extrusionOk="0">
                  <a:moveTo>
                    <a:pt x="279" y="1"/>
                  </a:moveTo>
                  <a:cubicBezTo>
                    <a:pt x="148" y="25"/>
                    <a:pt x="76" y="120"/>
                    <a:pt x="17" y="239"/>
                  </a:cubicBezTo>
                  <a:cubicBezTo>
                    <a:pt x="1" y="279"/>
                    <a:pt x="23" y="309"/>
                    <a:pt x="50" y="309"/>
                  </a:cubicBezTo>
                  <a:cubicBezTo>
                    <a:pt x="63" y="309"/>
                    <a:pt x="77" y="302"/>
                    <a:pt x="88" y="286"/>
                  </a:cubicBezTo>
                  <a:cubicBezTo>
                    <a:pt x="148" y="179"/>
                    <a:pt x="231" y="120"/>
                    <a:pt x="314" y="48"/>
                  </a:cubicBezTo>
                  <a:cubicBezTo>
                    <a:pt x="326" y="25"/>
                    <a:pt x="314" y="1"/>
                    <a:pt x="27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41"/>
            <p:cNvSpPr/>
            <p:nvPr/>
          </p:nvSpPr>
          <p:spPr>
            <a:xfrm>
              <a:off x="3667125" y="2452800"/>
              <a:ext cx="15800" cy="6875"/>
            </a:xfrm>
            <a:custGeom>
              <a:avLst/>
              <a:gdLst/>
              <a:ahLst/>
              <a:cxnLst/>
              <a:rect l="l" t="t" r="r" b="b"/>
              <a:pathLst>
                <a:path w="632" h="275" extrusionOk="0">
                  <a:moveTo>
                    <a:pt x="36" y="1"/>
                  </a:moveTo>
                  <a:cubicBezTo>
                    <a:pt x="12" y="25"/>
                    <a:pt x="0" y="61"/>
                    <a:pt x="36" y="61"/>
                  </a:cubicBezTo>
                  <a:cubicBezTo>
                    <a:pt x="143" y="84"/>
                    <a:pt x="250" y="144"/>
                    <a:pt x="357" y="180"/>
                  </a:cubicBezTo>
                  <a:cubicBezTo>
                    <a:pt x="429" y="227"/>
                    <a:pt x="524" y="275"/>
                    <a:pt x="595" y="275"/>
                  </a:cubicBezTo>
                  <a:cubicBezTo>
                    <a:pt x="607" y="275"/>
                    <a:pt x="631" y="239"/>
                    <a:pt x="607" y="227"/>
                  </a:cubicBezTo>
                  <a:cubicBezTo>
                    <a:pt x="536" y="168"/>
                    <a:pt x="417" y="144"/>
                    <a:pt x="333" y="96"/>
                  </a:cubicBezTo>
                  <a:cubicBezTo>
                    <a:pt x="238" y="49"/>
                    <a:pt x="131" y="25"/>
                    <a:pt x="3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41"/>
            <p:cNvSpPr/>
            <p:nvPr/>
          </p:nvSpPr>
          <p:spPr>
            <a:xfrm>
              <a:off x="3697850" y="2466150"/>
              <a:ext cx="62275" cy="20425"/>
            </a:xfrm>
            <a:custGeom>
              <a:avLst/>
              <a:gdLst/>
              <a:ahLst/>
              <a:cxnLst/>
              <a:rect l="l" t="t" r="r" b="b"/>
              <a:pathLst>
                <a:path w="2491" h="817" extrusionOk="0">
                  <a:moveTo>
                    <a:pt x="24" y="0"/>
                  </a:moveTo>
                  <a:cubicBezTo>
                    <a:pt x="7" y="0"/>
                    <a:pt x="1" y="28"/>
                    <a:pt x="21" y="38"/>
                  </a:cubicBezTo>
                  <a:cubicBezTo>
                    <a:pt x="390" y="181"/>
                    <a:pt x="747" y="348"/>
                    <a:pt x="1140" y="443"/>
                  </a:cubicBezTo>
                  <a:cubicBezTo>
                    <a:pt x="1557" y="527"/>
                    <a:pt x="2021" y="598"/>
                    <a:pt x="2402" y="812"/>
                  </a:cubicBezTo>
                  <a:cubicBezTo>
                    <a:pt x="2410" y="815"/>
                    <a:pt x="2417" y="817"/>
                    <a:pt x="2423" y="817"/>
                  </a:cubicBezTo>
                  <a:cubicBezTo>
                    <a:pt x="2469" y="817"/>
                    <a:pt x="2490" y="751"/>
                    <a:pt x="2438" y="741"/>
                  </a:cubicBezTo>
                  <a:cubicBezTo>
                    <a:pt x="2021" y="598"/>
                    <a:pt x="1676" y="443"/>
                    <a:pt x="1259" y="348"/>
                  </a:cubicBezTo>
                  <a:cubicBezTo>
                    <a:pt x="843" y="253"/>
                    <a:pt x="450" y="74"/>
                    <a:pt x="33" y="3"/>
                  </a:cubicBezTo>
                  <a:cubicBezTo>
                    <a:pt x="30" y="1"/>
                    <a:pt x="27" y="0"/>
                    <a:pt x="2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41"/>
            <p:cNvSpPr/>
            <p:nvPr/>
          </p:nvSpPr>
          <p:spPr>
            <a:xfrm>
              <a:off x="3745025" y="2484475"/>
              <a:ext cx="13800" cy="15125"/>
            </a:xfrm>
            <a:custGeom>
              <a:avLst/>
              <a:gdLst/>
              <a:ahLst/>
              <a:cxnLst/>
              <a:rect l="l" t="t" r="r" b="b"/>
              <a:pathLst>
                <a:path w="552" h="605" extrusionOk="0">
                  <a:moveTo>
                    <a:pt x="50" y="0"/>
                  </a:moveTo>
                  <a:cubicBezTo>
                    <a:pt x="10" y="0"/>
                    <a:pt x="1" y="71"/>
                    <a:pt x="51" y="91"/>
                  </a:cubicBezTo>
                  <a:cubicBezTo>
                    <a:pt x="265" y="163"/>
                    <a:pt x="325" y="401"/>
                    <a:pt x="432" y="579"/>
                  </a:cubicBezTo>
                  <a:cubicBezTo>
                    <a:pt x="438" y="596"/>
                    <a:pt x="456" y="605"/>
                    <a:pt x="474" y="605"/>
                  </a:cubicBezTo>
                  <a:cubicBezTo>
                    <a:pt x="495" y="605"/>
                    <a:pt x="515" y="593"/>
                    <a:pt x="515" y="568"/>
                  </a:cubicBezTo>
                  <a:cubicBezTo>
                    <a:pt x="551" y="437"/>
                    <a:pt x="504" y="306"/>
                    <a:pt x="396" y="210"/>
                  </a:cubicBezTo>
                  <a:cubicBezTo>
                    <a:pt x="313" y="127"/>
                    <a:pt x="206" y="32"/>
                    <a:pt x="75" y="8"/>
                  </a:cubicBezTo>
                  <a:cubicBezTo>
                    <a:pt x="66" y="2"/>
                    <a:pt x="57" y="0"/>
                    <a:pt x="5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41"/>
            <p:cNvSpPr/>
            <p:nvPr/>
          </p:nvSpPr>
          <p:spPr>
            <a:xfrm>
              <a:off x="3747775" y="2511425"/>
              <a:ext cx="10450" cy="21775"/>
            </a:xfrm>
            <a:custGeom>
              <a:avLst/>
              <a:gdLst/>
              <a:ahLst/>
              <a:cxnLst/>
              <a:rect l="l" t="t" r="r" b="b"/>
              <a:pathLst>
                <a:path w="418" h="871" extrusionOk="0">
                  <a:moveTo>
                    <a:pt x="304" y="1"/>
                  </a:moveTo>
                  <a:cubicBezTo>
                    <a:pt x="289" y="1"/>
                    <a:pt x="273" y="8"/>
                    <a:pt x="263" y="25"/>
                  </a:cubicBezTo>
                  <a:cubicBezTo>
                    <a:pt x="155" y="180"/>
                    <a:pt x="1" y="371"/>
                    <a:pt x="24" y="561"/>
                  </a:cubicBezTo>
                  <a:cubicBezTo>
                    <a:pt x="36" y="740"/>
                    <a:pt x="203" y="871"/>
                    <a:pt x="358" y="871"/>
                  </a:cubicBezTo>
                  <a:cubicBezTo>
                    <a:pt x="405" y="871"/>
                    <a:pt x="417" y="835"/>
                    <a:pt x="394" y="799"/>
                  </a:cubicBezTo>
                  <a:cubicBezTo>
                    <a:pt x="274" y="692"/>
                    <a:pt x="120" y="668"/>
                    <a:pt x="167" y="478"/>
                  </a:cubicBezTo>
                  <a:cubicBezTo>
                    <a:pt x="203" y="335"/>
                    <a:pt x="286" y="204"/>
                    <a:pt x="346" y="85"/>
                  </a:cubicBezTo>
                  <a:cubicBezTo>
                    <a:pt x="380" y="43"/>
                    <a:pt x="342" y="1"/>
                    <a:pt x="30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41"/>
            <p:cNvSpPr/>
            <p:nvPr/>
          </p:nvSpPr>
          <p:spPr>
            <a:xfrm>
              <a:off x="3758200" y="2531400"/>
              <a:ext cx="11325" cy="14425"/>
            </a:xfrm>
            <a:custGeom>
              <a:avLst/>
              <a:gdLst/>
              <a:ahLst/>
              <a:cxnLst/>
              <a:rect l="l" t="t" r="r" b="b"/>
              <a:pathLst>
                <a:path w="453" h="577" extrusionOk="0">
                  <a:moveTo>
                    <a:pt x="36" y="0"/>
                  </a:moveTo>
                  <a:cubicBezTo>
                    <a:pt x="24" y="0"/>
                    <a:pt x="0" y="0"/>
                    <a:pt x="24" y="12"/>
                  </a:cubicBezTo>
                  <a:cubicBezTo>
                    <a:pt x="48" y="72"/>
                    <a:pt x="60" y="131"/>
                    <a:pt x="96" y="191"/>
                  </a:cubicBezTo>
                  <a:cubicBezTo>
                    <a:pt x="119" y="238"/>
                    <a:pt x="155" y="286"/>
                    <a:pt x="179" y="310"/>
                  </a:cubicBezTo>
                  <a:cubicBezTo>
                    <a:pt x="262" y="405"/>
                    <a:pt x="346" y="476"/>
                    <a:pt x="417" y="572"/>
                  </a:cubicBezTo>
                  <a:cubicBezTo>
                    <a:pt x="423" y="575"/>
                    <a:pt x="429" y="576"/>
                    <a:pt x="434" y="576"/>
                  </a:cubicBezTo>
                  <a:cubicBezTo>
                    <a:pt x="446" y="576"/>
                    <a:pt x="453" y="565"/>
                    <a:pt x="453" y="548"/>
                  </a:cubicBezTo>
                  <a:cubicBezTo>
                    <a:pt x="441" y="429"/>
                    <a:pt x="417" y="310"/>
                    <a:pt x="346" y="226"/>
                  </a:cubicBezTo>
                  <a:cubicBezTo>
                    <a:pt x="322" y="179"/>
                    <a:pt x="274" y="119"/>
                    <a:pt x="227" y="95"/>
                  </a:cubicBezTo>
                  <a:cubicBezTo>
                    <a:pt x="167" y="60"/>
                    <a:pt x="96" y="36"/>
                    <a:pt x="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41"/>
            <p:cNvSpPr/>
            <p:nvPr/>
          </p:nvSpPr>
          <p:spPr>
            <a:xfrm>
              <a:off x="3759800" y="2551475"/>
              <a:ext cx="15375" cy="26125"/>
            </a:xfrm>
            <a:custGeom>
              <a:avLst/>
              <a:gdLst/>
              <a:ahLst/>
              <a:cxnLst/>
              <a:rect l="l" t="t" r="r" b="b"/>
              <a:pathLst>
                <a:path w="615" h="1045" extrusionOk="0">
                  <a:moveTo>
                    <a:pt x="472" y="1"/>
                  </a:moveTo>
                  <a:cubicBezTo>
                    <a:pt x="432" y="1"/>
                    <a:pt x="394" y="28"/>
                    <a:pt x="401" y="78"/>
                  </a:cubicBezTo>
                  <a:cubicBezTo>
                    <a:pt x="436" y="447"/>
                    <a:pt x="198" y="662"/>
                    <a:pt x="32" y="971"/>
                  </a:cubicBezTo>
                  <a:cubicBezTo>
                    <a:pt x="1" y="1013"/>
                    <a:pt x="41" y="1045"/>
                    <a:pt x="84" y="1045"/>
                  </a:cubicBezTo>
                  <a:cubicBezTo>
                    <a:pt x="90" y="1045"/>
                    <a:pt x="97" y="1044"/>
                    <a:pt x="103" y="1043"/>
                  </a:cubicBezTo>
                  <a:cubicBezTo>
                    <a:pt x="448" y="900"/>
                    <a:pt x="615" y="435"/>
                    <a:pt x="555" y="66"/>
                  </a:cubicBezTo>
                  <a:cubicBezTo>
                    <a:pt x="544" y="22"/>
                    <a:pt x="507" y="1"/>
                    <a:pt x="472"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41"/>
            <p:cNvSpPr/>
            <p:nvPr/>
          </p:nvSpPr>
          <p:spPr>
            <a:xfrm>
              <a:off x="3756175" y="2560275"/>
              <a:ext cx="23775" cy="36400"/>
            </a:xfrm>
            <a:custGeom>
              <a:avLst/>
              <a:gdLst/>
              <a:ahLst/>
              <a:cxnLst/>
              <a:rect l="l" t="t" r="r" b="b"/>
              <a:pathLst>
                <a:path w="951" h="1456" extrusionOk="0">
                  <a:moveTo>
                    <a:pt x="878" y="0"/>
                  </a:moveTo>
                  <a:cubicBezTo>
                    <a:pt x="861" y="0"/>
                    <a:pt x="843" y="12"/>
                    <a:pt x="843" y="36"/>
                  </a:cubicBezTo>
                  <a:cubicBezTo>
                    <a:pt x="879" y="607"/>
                    <a:pt x="439" y="1107"/>
                    <a:pt x="10" y="1417"/>
                  </a:cubicBezTo>
                  <a:cubicBezTo>
                    <a:pt x="0" y="1436"/>
                    <a:pt x="6" y="1456"/>
                    <a:pt x="15" y="1456"/>
                  </a:cubicBezTo>
                  <a:cubicBezTo>
                    <a:pt x="17" y="1456"/>
                    <a:pt x="20" y="1455"/>
                    <a:pt x="22" y="1453"/>
                  </a:cubicBezTo>
                  <a:cubicBezTo>
                    <a:pt x="522" y="1167"/>
                    <a:pt x="950" y="631"/>
                    <a:pt x="903" y="36"/>
                  </a:cubicBezTo>
                  <a:cubicBezTo>
                    <a:pt x="909" y="12"/>
                    <a:pt x="894" y="0"/>
                    <a:pt x="87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41"/>
            <p:cNvSpPr/>
            <p:nvPr/>
          </p:nvSpPr>
          <p:spPr>
            <a:xfrm>
              <a:off x="3740450" y="2606075"/>
              <a:ext cx="6350" cy="4300"/>
            </a:xfrm>
            <a:custGeom>
              <a:avLst/>
              <a:gdLst/>
              <a:ahLst/>
              <a:cxnLst/>
              <a:rect l="l" t="t" r="r" b="b"/>
              <a:pathLst>
                <a:path w="254" h="172" extrusionOk="0">
                  <a:moveTo>
                    <a:pt x="187" y="0"/>
                  </a:moveTo>
                  <a:cubicBezTo>
                    <a:pt x="183" y="0"/>
                    <a:pt x="179" y="1"/>
                    <a:pt x="175" y="2"/>
                  </a:cubicBezTo>
                  <a:cubicBezTo>
                    <a:pt x="115" y="37"/>
                    <a:pt x="55" y="61"/>
                    <a:pt x="20" y="121"/>
                  </a:cubicBezTo>
                  <a:cubicBezTo>
                    <a:pt x="0" y="150"/>
                    <a:pt x="13" y="171"/>
                    <a:pt x="31" y="171"/>
                  </a:cubicBezTo>
                  <a:cubicBezTo>
                    <a:pt x="35" y="171"/>
                    <a:pt x="39" y="170"/>
                    <a:pt x="44" y="168"/>
                  </a:cubicBezTo>
                  <a:cubicBezTo>
                    <a:pt x="103" y="121"/>
                    <a:pt x="151" y="97"/>
                    <a:pt x="210" y="61"/>
                  </a:cubicBezTo>
                  <a:cubicBezTo>
                    <a:pt x="254" y="50"/>
                    <a:pt x="228" y="0"/>
                    <a:pt x="1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41"/>
            <p:cNvSpPr/>
            <p:nvPr/>
          </p:nvSpPr>
          <p:spPr>
            <a:xfrm>
              <a:off x="3737050" y="2599300"/>
              <a:ext cx="8775" cy="9200"/>
            </a:xfrm>
            <a:custGeom>
              <a:avLst/>
              <a:gdLst/>
              <a:ahLst/>
              <a:cxnLst/>
              <a:rect l="l" t="t" r="r" b="b"/>
              <a:pathLst>
                <a:path w="351" h="368" extrusionOk="0">
                  <a:moveTo>
                    <a:pt x="306" y="0"/>
                  </a:moveTo>
                  <a:cubicBezTo>
                    <a:pt x="295" y="0"/>
                    <a:pt x="283" y="7"/>
                    <a:pt x="275" y="23"/>
                  </a:cubicBezTo>
                  <a:cubicBezTo>
                    <a:pt x="215" y="142"/>
                    <a:pt x="108" y="213"/>
                    <a:pt x="13" y="320"/>
                  </a:cubicBezTo>
                  <a:cubicBezTo>
                    <a:pt x="1" y="332"/>
                    <a:pt x="13" y="368"/>
                    <a:pt x="49" y="368"/>
                  </a:cubicBezTo>
                  <a:cubicBezTo>
                    <a:pt x="180" y="308"/>
                    <a:pt x="287" y="201"/>
                    <a:pt x="334" y="58"/>
                  </a:cubicBezTo>
                  <a:cubicBezTo>
                    <a:pt x="350" y="27"/>
                    <a:pt x="329" y="0"/>
                    <a:pt x="30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41"/>
            <p:cNvSpPr/>
            <p:nvPr/>
          </p:nvSpPr>
          <p:spPr>
            <a:xfrm>
              <a:off x="3668000" y="2638550"/>
              <a:ext cx="24725" cy="9875"/>
            </a:xfrm>
            <a:custGeom>
              <a:avLst/>
              <a:gdLst/>
              <a:ahLst/>
              <a:cxnLst/>
              <a:rect l="l" t="t" r="r" b="b"/>
              <a:pathLst>
                <a:path w="989" h="395" extrusionOk="0">
                  <a:moveTo>
                    <a:pt x="965" y="0"/>
                  </a:moveTo>
                  <a:cubicBezTo>
                    <a:pt x="810" y="48"/>
                    <a:pt x="679" y="108"/>
                    <a:pt x="548" y="179"/>
                  </a:cubicBezTo>
                  <a:cubicBezTo>
                    <a:pt x="370" y="274"/>
                    <a:pt x="215" y="310"/>
                    <a:pt x="25" y="346"/>
                  </a:cubicBezTo>
                  <a:cubicBezTo>
                    <a:pt x="1" y="346"/>
                    <a:pt x="13" y="393"/>
                    <a:pt x="25" y="393"/>
                  </a:cubicBezTo>
                  <a:cubicBezTo>
                    <a:pt x="37" y="394"/>
                    <a:pt x="50" y="395"/>
                    <a:pt x="63" y="395"/>
                  </a:cubicBezTo>
                  <a:cubicBezTo>
                    <a:pt x="382" y="395"/>
                    <a:pt x="679" y="116"/>
                    <a:pt x="965" y="36"/>
                  </a:cubicBezTo>
                  <a:cubicBezTo>
                    <a:pt x="989" y="36"/>
                    <a:pt x="989" y="0"/>
                    <a:pt x="96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41"/>
            <p:cNvSpPr/>
            <p:nvPr/>
          </p:nvSpPr>
          <p:spPr>
            <a:xfrm>
              <a:off x="3613825" y="2546725"/>
              <a:ext cx="5100" cy="16800"/>
            </a:xfrm>
            <a:custGeom>
              <a:avLst/>
              <a:gdLst/>
              <a:ahLst/>
              <a:cxnLst/>
              <a:rect l="l" t="t" r="r" b="b"/>
              <a:pathLst>
                <a:path w="204" h="672" extrusionOk="0">
                  <a:moveTo>
                    <a:pt x="38" y="0"/>
                  </a:moveTo>
                  <a:cubicBezTo>
                    <a:pt x="31" y="0"/>
                    <a:pt x="25" y="6"/>
                    <a:pt x="25" y="18"/>
                  </a:cubicBezTo>
                  <a:cubicBezTo>
                    <a:pt x="1" y="221"/>
                    <a:pt x="108" y="435"/>
                    <a:pt x="108" y="625"/>
                  </a:cubicBezTo>
                  <a:cubicBezTo>
                    <a:pt x="114" y="657"/>
                    <a:pt x="140" y="672"/>
                    <a:pt x="164" y="672"/>
                  </a:cubicBezTo>
                  <a:cubicBezTo>
                    <a:pt x="185" y="672"/>
                    <a:pt x="203" y="660"/>
                    <a:pt x="203" y="637"/>
                  </a:cubicBezTo>
                  <a:cubicBezTo>
                    <a:pt x="203" y="435"/>
                    <a:pt x="144" y="209"/>
                    <a:pt x="60" y="18"/>
                  </a:cubicBezTo>
                  <a:cubicBezTo>
                    <a:pt x="54" y="6"/>
                    <a:pt x="45" y="0"/>
                    <a:pt x="38"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41"/>
            <p:cNvSpPr/>
            <p:nvPr/>
          </p:nvSpPr>
          <p:spPr>
            <a:xfrm>
              <a:off x="3619775" y="2463525"/>
              <a:ext cx="26000" cy="61850"/>
            </a:xfrm>
            <a:custGeom>
              <a:avLst/>
              <a:gdLst/>
              <a:ahLst/>
              <a:cxnLst/>
              <a:rect l="l" t="t" r="r" b="b"/>
              <a:pathLst>
                <a:path w="1040" h="2474" extrusionOk="0">
                  <a:moveTo>
                    <a:pt x="987" y="0"/>
                  </a:moveTo>
                  <a:cubicBezTo>
                    <a:pt x="977" y="0"/>
                    <a:pt x="965" y="4"/>
                    <a:pt x="953" y="13"/>
                  </a:cubicBezTo>
                  <a:cubicBezTo>
                    <a:pt x="656" y="251"/>
                    <a:pt x="596" y="608"/>
                    <a:pt x="501" y="941"/>
                  </a:cubicBezTo>
                  <a:cubicBezTo>
                    <a:pt x="346" y="1453"/>
                    <a:pt x="120" y="1929"/>
                    <a:pt x="1" y="2453"/>
                  </a:cubicBezTo>
                  <a:cubicBezTo>
                    <a:pt x="15" y="2467"/>
                    <a:pt x="25" y="2473"/>
                    <a:pt x="31" y="2473"/>
                  </a:cubicBezTo>
                  <a:cubicBezTo>
                    <a:pt x="35" y="2473"/>
                    <a:pt x="37" y="2470"/>
                    <a:pt x="37" y="2465"/>
                  </a:cubicBezTo>
                  <a:cubicBezTo>
                    <a:pt x="156" y="2060"/>
                    <a:pt x="334" y="1679"/>
                    <a:pt x="501" y="1286"/>
                  </a:cubicBezTo>
                  <a:cubicBezTo>
                    <a:pt x="656" y="858"/>
                    <a:pt x="715" y="441"/>
                    <a:pt x="1013" y="72"/>
                  </a:cubicBezTo>
                  <a:cubicBezTo>
                    <a:pt x="1040" y="36"/>
                    <a:pt x="1019" y="0"/>
                    <a:pt x="98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41"/>
            <p:cNvSpPr/>
            <p:nvPr/>
          </p:nvSpPr>
          <p:spPr>
            <a:xfrm>
              <a:off x="3657625" y="2459875"/>
              <a:ext cx="3500" cy="2550"/>
            </a:xfrm>
            <a:custGeom>
              <a:avLst/>
              <a:gdLst/>
              <a:ahLst/>
              <a:cxnLst/>
              <a:rect l="l" t="t" r="r" b="b"/>
              <a:pathLst>
                <a:path w="140" h="102" extrusionOk="0">
                  <a:moveTo>
                    <a:pt x="124" y="1"/>
                  </a:moveTo>
                  <a:cubicBezTo>
                    <a:pt x="122" y="1"/>
                    <a:pt x="120" y="2"/>
                    <a:pt x="118" y="4"/>
                  </a:cubicBezTo>
                  <a:cubicBezTo>
                    <a:pt x="82" y="39"/>
                    <a:pt x="35" y="39"/>
                    <a:pt x="11" y="63"/>
                  </a:cubicBezTo>
                  <a:cubicBezTo>
                    <a:pt x="1" y="74"/>
                    <a:pt x="8" y="101"/>
                    <a:pt x="18" y="101"/>
                  </a:cubicBezTo>
                  <a:cubicBezTo>
                    <a:pt x="19" y="101"/>
                    <a:pt x="21" y="101"/>
                    <a:pt x="23" y="99"/>
                  </a:cubicBezTo>
                  <a:cubicBezTo>
                    <a:pt x="59" y="63"/>
                    <a:pt x="94" y="63"/>
                    <a:pt x="130" y="39"/>
                  </a:cubicBezTo>
                  <a:cubicBezTo>
                    <a:pt x="140" y="20"/>
                    <a:pt x="134" y="1"/>
                    <a:pt x="12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41"/>
            <p:cNvSpPr/>
            <p:nvPr/>
          </p:nvSpPr>
          <p:spPr>
            <a:xfrm>
              <a:off x="3671625" y="2452425"/>
              <a:ext cx="3850" cy="400"/>
            </a:xfrm>
            <a:custGeom>
              <a:avLst/>
              <a:gdLst/>
              <a:ahLst/>
              <a:cxnLst/>
              <a:rect l="l" t="t" r="r" b="b"/>
              <a:pathLst>
                <a:path w="154" h="16" extrusionOk="0">
                  <a:moveTo>
                    <a:pt x="17" y="1"/>
                  </a:moveTo>
                  <a:cubicBezTo>
                    <a:pt x="0" y="1"/>
                    <a:pt x="6" y="16"/>
                    <a:pt x="34" y="16"/>
                  </a:cubicBezTo>
                  <a:lnTo>
                    <a:pt x="130" y="16"/>
                  </a:lnTo>
                  <a:cubicBezTo>
                    <a:pt x="153" y="16"/>
                    <a:pt x="153" y="4"/>
                    <a:pt x="130" y="4"/>
                  </a:cubicBezTo>
                  <a:lnTo>
                    <a:pt x="34" y="4"/>
                  </a:lnTo>
                  <a:cubicBezTo>
                    <a:pt x="27" y="2"/>
                    <a:pt x="21" y="1"/>
                    <a:pt x="1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41"/>
            <p:cNvSpPr/>
            <p:nvPr/>
          </p:nvSpPr>
          <p:spPr>
            <a:xfrm>
              <a:off x="3705325" y="2458150"/>
              <a:ext cx="18675" cy="6300"/>
            </a:xfrm>
            <a:custGeom>
              <a:avLst/>
              <a:gdLst/>
              <a:ahLst/>
              <a:cxnLst/>
              <a:rect l="l" t="t" r="r" b="b"/>
              <a:pathLst>
                <a:path w="747" h="252" extrusionOk="0">
                  <a:moveTo>
                    <a:pt x="67" y="0"/>
                  </a:moveTo>
                  <a:cubicBezTo>
                    <a:pt x="7" y="0"/>
                    <a:pt x="0" y="85"/>
                    <a:pt x="67" y="85"/>
                  </a:cubicBezTo>
                  <a:cubicBezTo>
                    <a:pt x="187" y="108"/>
                    <a:pt x="294" y="120"/>
                    <a:pt x="401" y="144"/>
                  </a:cubicBezTo>
                  <a:cubicBezTo>
                    <a:pt x="508" y="180"/>
                    <a:pt x="603" y="228"/>
                    <a:pt x="698" y="251"/>
                  </a:cubicBezTo>
                  <a:cubicBezTo>
                    <a:pt x="734" y="251"/>
                    <a:pt x="746" y="228"/>
                    <a:pt x="722" y="204"/>
                  </a:cubicBezTo>
                  <a:cubicBezTo>
                    <a:pt x="532" y="97"/>
                    <a:pt x="294" y="25"/>
                    <a:pt x="79" y="1"/>
                  </a:cubicBezTo>
                  <a:cubicBezTo>
                    <a:pt x="75" y="1"/>
                    <a:pt x="71" y="0"/>
                    <a:pt x="6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41"/>
            <p:cNvSpPr/>
            <p:nvPr/>
          </p:nvSpPr>
          <p:spPr>
            <a:xfrm>
              <a:off x="3761275" y="2475125"/>
              <a:ext cx="9750" cy="7000"/>
            </a:xfrm>
            <a:custGeom>
              <a:avLst/>
              <a:gdLst/>
              <a:ahLst/>
              <a:cxnLst/>
              <a:rect l="l" t="t" r="r" b="b"/>
              <a:pathLst>
                <a:path w="390" h="280" extrusionOk="0">
                  <a:moveTo>
                    <a:pt x="94" y="0"/>
                  </a:moveTo>
                  <a:cubicBezTo>
                    <a:pt x="29" y="0"/>
                    <a:pt x="0" y="109"/>
                    <a:pt x="80" y="120"/>
                  </a:cubicBezTo>
                  <a:cubicBezTo>
                    <a:pt x="175" y="156"/>
                    <a:pt x="270" y="203"/>
                    <a:pt x="342" y="275"/>
                  </a:cubicBezTo>
                  <a:cubicBezTo>
                    <a:pt x="345" y="278"/>
                    <a:pt x="349" y="279"/>
                    <a:pt x="354" y="279"/>
                  </a:cubicBezTo>
                  <a:cubicBezTo>
                    <a:pt x="369" y="279"/>
                    <a:pt x="389" y="266"/>
                    <a:pt x="389" y="239"/>
                  </a:cubicBezTo>
                  <a:cubicBezTo>
                    <a:pt x="342" y="108"/>
                    <a:pt x="235" y="49"/>
                    <a:pt x="104" y="1"/>
                  </a:cubicBezTo>
                  <a:cubicBezTo>
                    <a:pt x="100" y="0"/>
                    <a:pt x="97" y="0"/>
                    <a:pt x="9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41"/>
            <p:cNvSpPr/>
            <p:nvPr/>
          </p:nvSpPr>
          <p:spPr>
            <a:xfrm>
              <a:off x="3773975" y="2518600"/>
              <a:ext cx="1800" cy="5525"/>
            </a:xfrm>
            <a:custGeom>
              <a:avLst/>
              <a:gdLst/>
              <a:ahLst/>
              <a:cxnLst/>
              <a:rect l="l" t="t" r="r" b="b"/>
              <a:pathLst>
                <a:path w="72" h="221" extrusionOk="0">
                  <a:moveTo>
                    <a:pt x="36" y="0"/>
                  </a:moveTo>
                  <a:cubicBezTo>
                    <a:pt x="18" y="0"/>
                    <a:pt x="0" y="12"/>
                    <a:pt x="0" y="36"/>
                  </a:cubicBezTo>
                  <a:cubicBezTo>
                    <a:pt x="0" y="96"/>
                    <a:pt x="0" y="155"/>
                    <a:pt x="12" y="203"/>
                  </a:cubicBezTo>
                  <a:cubicBezTo>
                    <a:pt x="12" y="215"/>
                    <a:pt x="24" y="221"/>
                    <a:pt x="36" y="221"/>
                  </a:cubicBezTo>
                  <a:cubicBezTo>
                    <a:pt x="48" y="221"/>
                    <a:pt x="60" y="215"/>
                    <a:pt x="60" y="203"/>
                  </a:cubicBezTo>
                  <a:cubicBezTo>
                    <a:pt x="72" y="143"/>
                    <a:pt x="72" y="84"/>
                    <a:pt x="72" y="36"/>
                  </a:cubicBezTo>
                  <a:cubicBezTo>
                    <a:pt x="72" y="12"/>
                    <a:pt x="54" y="0"/>
                    <a:pt x="3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41"/>
            <p:cNvSpPr/>
            <p:nvPr/>
          </p:nvSpPr>
          <p:spPr>
            <a:xfrm>
              <a:off x="3786225" y="2539575"/>
              <a:ext cx="6825" cy="13425"/>
            </a:xfrm>
            <a:custGeom>
              <a:avLst/>
              <a:gdLst/>
              <a:ahLst/>
              <a:cxnLst/>
              <a:rect l="l" t="t" r="r" b="b"/>
              <a:pathLst>
                <a:path w="273" h="537" extrusionOk="0">
                  <a:moveTo>
                    <a:pt x="90" y="1"/>
                  </a:moveTo>
                  <a:cubicBezTo>
                    <a:pt x="49" y="1"/>
                    <a:pt x="1" y="48"/>
                    <a:pt x="34" y="90"/>
                  </a:cubicBezTo>
                  <a:cubicBezTo>
                    <a:pt x="118" y="221"/>
                    <a:pt x="165" y="376"/>
                    <a:pt x="189" y="519"/>
                  </a:cubicBezTo>
                  <a:cubicBezTo>
                    <a:pt x="189" y="530"/>
                    <a:pt x="198" y="536"/>
                    <a:pt x="208" y="536"/>
                  </a:cubicBezTo>
                  <a:cubicBezTo>
                    <a:pt x="219" y="536"/>
                    <a:pt x="231" y="530"/>
                    <a:pt x="237" y="519"/>
                  </a:cubicBezTo>
                  <a:cubicBezTo>
                    <a:pt x="272" y="340"/>
                    <a:pt x="225" y="185"/>
                    <a:pt x="129" y="30"/>
                  </a:cubicBezTo>
                  <a:cubicBezTo>
                    <a:pt x="122" y="9"/>
                    <a:pt x="107"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41"/>
            <p:cNvSpPr/>
            <p:nvPr/>
          </p:nvSpPr>
          <p:spPr>
            <a:xfrm>
              <a:off x="3780275" y="2575725"/>
              <a:ext cx="11475" cy="26600"/>
            </a:xfrm>
            <a:custGeom>
              <a:avLst/>
              <a:gdLst/>
              <a:ahLst/>
              <a:cxnLst/>
              <a:rect l="l" t="t" r="r" b="b"/>
              <a:pathLst>
                <a:path w="459" h="1064" extrusionOk="0">
                  <a:moveTo>
                    <a:pt x="430" y="0"/>
                  </a:moveTo>
                  <a:cubicBezTo>
                    <a:pt x="422" y="0"/>
                    <a:pt x="415" y="4"/>
                    <a:pt x="415" y="13"/>
                  </a:cubicBezTo>
                  <a:cubicBezTo>
                    <a:pt x="308" y="370"/>
                    <a:pt x="165" y="704"/>
                    <a:pt x="10" y="1025"/>
                  </a:cubicBezTo>
                  <a:cubicBezTo>
                    <a:pt x="0" y="1035"/>
                    <a:pt x="25" y="1063"/>
                    <a:pt x="40" y="1063"/>
                  </a:cubicBezTo>
                  <a:cubicBezTo>
                    <a:pt x="42" y="1063"/>
                    <a:pt x="44" y="1063"/>
                    <a:pt x="46" y="1061"/>
                  </a:cubicBezTo>
                  <a:cubicBezTo>
                    <a:pt x="272" y="775"/>
                    <a:pt x="367" y="370"/>
                    <a:pt x="451" y="25"/>
                  </a:cubicBezTo>
                  <a:cubicBezTo>
                    <a:pt x="458" y="10"/>
                    <a:pt x="443" y="0"/>
                    <a:pt x="43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41"/>
            <p:cNvSpPr/>
            <p:nvPr/>
          </p:nvSpPr>
          <p:spPr>
            <a:xfrm>
              <a:off x="3731575" y="2626450"/>
              <a:ext cx="15350" cy="12200"/>
            </a:xfrm>
            <a:custGeom>
              <a:avLst/>
              <a:gdLst/>
              <a:ahLst/>
              <a:cxnLst/>
              <a:rect l="l" t="t" r="r" b="b"/>
              <a:pathLst>
                <a:path w="614" h="488" extrusionOk="0">
                  <a:moveTo>
                    <a:pt x="583" y="0"/>
                  </a:moveTo>
                  <a:cubicBezTo>
                    <a:pt x="577" y="0"/>
                    <a:pt x="571" y="3"/>
                    <a:pt x="565" y="8"/>
                  </a:cubicBezTo>
                  <a:cubicBezTo>
                    <a:pt x="387" y="139"/>
                    <a:pt x="160" y="246"/>
                    <a:pt x="29" y="437"/>
                  </a:cubicBezTo>
                  <a:cubicBezTo>
                    <a:pt x="0" y="466"/>
                    <a:pt x="27" y="488"/>
                    <a:pt x="58" y="488"/>
                  </a:cubicBezTo>
                  <a:cubicBezTo>
                    <a:pt x="64" y="488"/>
                    <a:pt x="71" y="487"/>
                    <a:pt x="77" y="484"/>
                  </a:cubicBezTo>
                  <a:cubicBezTo>
                    <a:pt x="280" y="389"/>
                    <a:pt x="434" y="199"/>
                    <a:pt x="577" y="44"/>
                  </a:cubicBezTo>
                  <a:cubicBezTo>
                    <a:pt x="614" y="26"/>
                    <a:pt x="601" y="0"/>
                    <a:pt x="58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41"/>
            <p:cNvSpPr/>
            <p:nvPr/>
          </p:nvSpPr>
          <p:spPr>
            <a:xfrm>
              <a:off x="3691825" y="2663225"/>
              <a:ext cx="9675" cy="5975"/>
            </a:xfrm>
            <a:custGeom>
              <a:avLst/>
              <a:gdLst/>
              <a:ahLst/>
              <a:cxnLst/>
              <a:rect l="l" t="t" r="r" b="b"/>
              <a:pathLst>
                <a:path w="387" h="239" extrusionOk="0">
                  <a:moveTo>
                    <a:pt x="329" y="1"/>
                  </a:moveTo>
                  <a:cubicBezTo>
                    <a:pt x="320" y="1"/>
                    <a:pt x="309" y="5"/>
                    <a:pt x="298" y="14"/>
                  </a:cubicBezTo>
                  <a:cubicBezTo>
                    <a:pt x="238" y="37"/>
                    <a:pt x="179" y="26"/>
                    <a:pt x="119" y="61"/>
                  </a:cubicBezTo>
                  <a:cubicBezTo>
                    <a:pt x="72" y="73"/>
                    <a:pt x="36" y="97"/>
                    <a:pt x="12" y="145"/>
                  </a:cubicBezTo>
                  <a:cubicBezTo>
                    <a:pt x="0" y="180"/>
                    <a:pt x="12" y="204"/>
                    <a:pt x="36" y="216"/>
                  </a:cubicBezTo>
                  <a:cubicBezTo>
                    <a:pt x="69" y="229"/>
                    <a:pt x="98" y="239"/>
                    <a:pt x="127" y="239"/>
                  </a:cubicBezTo>
                  <a:cubicBezTo>
                    <a:pt x="151" y="239"/>
                    <a:pt x="176" y="232"/>
                    <a:pt x="203" y="216"/>
                  </a:cubicBezTo>
                  <a:cubicBezTo>
                    <a:pt x="250" y="192"/>
                    <a:pt x="310" y="145"/>
                    <a:pt x="357" y="121"/>
                  </a:cubicBezTo>
                  <a:cubicBezTo>
                    <a:pt x="386" y="72"/>
                    <a:pt x="368" y="1"/>
                    <a:pt x="329"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41"/>
            <p:cNvSpPr/>
            <p:nvPr/>
          </p:nvSpPr>
          <p:spPr>
            <a:xfrm>
              <a:off x="3626925" y="2637650"/>
              <a:ext cx="11875" cy="10350"/>
            </a:xfrm>
            <a:custGeom>
              <a:avLst/>
              <a:gdLst/>
              <a:ahLst/>
              <a:cxnLst/>
              <a:rect l="l" t="t" r="r" b="b"/>
              <a:pathLst>
                <a:path w="475" h="414" extrusionOk="0">
                  <a:moveTo>
                    <a:pt x="113" y="1"/>
                  </a:moveTo>
                  <a:cubicBezTo>
                    <a:pt x="94" y="1"/>
                    <a:pt x="73" y="4"/>
                    <a:pt x="48" y="13"/>
                  </a:cubicBezTo>
                  <a:cubicBezTo>
                    <a:pt x="13" y="25"/>
                    <a:pt x="1" y="48"/>
                    <a:pt x="1" y="84"/>
                  </a:cubicBezTo>
                  <a:cubicBezTo>
                    <a:pt x="1" y="108"/>
                    <a:pt x="13" y="156"/>
                    <a:pt x="48" y="191"/>
                  </a:cubicBezTo>
                  <a:cubicBezTo>
                    <a:pt x="72" y="215"/>
                    <a:pt x="120" y="227"/>
                    <a:pt x="155" y="239"/>
                  </a:cubicBezTo>
                  <a:cubicBezTo>
                    <a:pt x="215" y="287"/>
                    <a:pt x="251" y="334"/>
                    <a:pt x="298" y="394"/>
                  </a:cubicBezTo>
                  <a:cubicBezTo>
                    <a:pt x="312" y="408"/>
                    <a:pt x="330" y="414"/>
                    <a:pt x="349" y="414"/>
                  </a:cubicBezTo>
                  <a:cubicBezTo>
                    <a:pt x="409" y="414"/>
                    <a:pt x="475" y="350"/>
                    <a:pt x="429" y="287"/>
                  </a:cubicBezTo>
                  <a:cubicBezTo>
                    <a:pt x="394" y="215"/>
                    <a:pt x="334" y="156"/>
                    <a:pt x="275" y="96"/>
                  </a:cubicBezTo>
                  <a:cubicBezTo>
                    <a:pt x="211" y="41"/>
                    <a:pt x="175" y="1"/>
                    <a:pt x="11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41"/>
            <p:cNvSpPr/>
            <p:nvPr/>
          </p:nvSpPr>
          <p:spPr>
            <a:xfrm>
              <a:off x="3615025" y="2606325"/>
              <a:ext cx="4350" cy="5025"/>
            </a:xfrm>
            <a:custGeom>
              <a:avLst/>
              <a:gdLst/>
              <a:ahLst/>
              <a:cxnLst/>
              <a:rect l="l" t="t" r="r" b="b"/>
              <a:pathLst>
                <a:path w="174" h="201" extrusionOk="0">
                  <a:moveTo>
                    <a:pt x="90" y="1"/>
                  </a:moveTo>
                  <a:cubicBezTo>
                    <a:pt x="72" y="1"/>
                    <a:pt x="54" y="10"/>
                    <a:pt x="48" y="27"/>
                  </a:cubicBezTo>
                  <a:cubicBezTo>
                    <a:pt x="36" y="51"/>
                    <a:pt x="36" y="87"/>
                    <a:pt x="12" y="111"/>
                  </a:cubicBezTo>
                  <a:cubicBezTo>
                    <a:pt x="0" y="170"/>
                    <a:pt x="42" y="200"/>
                    <a:pt x="85" y="200"/>
                  </a:cubicBezTo>
                  <a:cubicBezTo>
                    <a:pt x="128" y="200"/>
                    <a:pt x="173" y="170"/>
                    <a:pt x="167" y="111"/>
                  </a:cubicBezTo>
                  <a:cubicBezTo>
                    <a:pt x="167" y="87"/>
                    <a:pt x="155" y="51"/>
                    <a:pt x="131" y="27"/>
                  </a:cubicBezTo>
                  <a:cubicBezTo>
                    <a:pt x="125" y="10"/>
                    <a:pt x="108" y="1"/>
                    <a:pt x="9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41"/>
            <p:cNvSpPr/>
            <p:nvPr/>
          </p:nvSpPr>
          <p:spPr>
            <a:xfrm>
              <a:off x="3589800" y="2586950"/>
              <a:ext cx="14525" cy="9950"/>
            </a:xfrm>
            <a:custGeom>
              <a:avLst/>
              <a:gdLst/>
              <a:ahLst/>
              <a:cxnLst/>
              <a:rect l="l" t="t" r="r" b="b"/>
              <a:pathLst>
                <a:path w="581" h="398" extrusionOk="0">
                  <a:moveTo>
                    <a:pt x="43" y="0"/>
                  </a:moveTo>
                  <a:cubicBezTo>
                    <a:pt x="25" y="0"/>
                    <a:pt x="0" y="14"/>
                    <a:pt x="9" y="40"/>
                  </a:cubicBezTo>
                  <a:cubicBezTo>
                    <a:pt x="152" y="219"/>
                    <a:pt x="390" y="326"/>
                    <a:pt x="581" y="398"/>
                  </a:cubicBezTo>
                  <a:cubicBezTo>
                    <a:pt x="366" y="302"/>
                    <a:pt x="224" y="159"/>
                    <a:pt x="57" y="5"/>
                  </a:cubicBezTo>
                  <a:cubicBezTo>
                    <a:pt x="54" y="2"/>
                    <a:pt x="49" y="0"/>
                    <a:pt x="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41"/>
            <p:cNvSpPr/>
            <p:nvPr/>
          </p:nvSpPr>
          <p:spPr>
            <a:xfrm>
              <a:off x="3584775" y="2520775"/>
              <a:ext cx="12125" cy="27725"/>
            </a:xfrm>
            <a:custGeom>
              <a:avLst/>
              <a:gdLst/>
              <a:ahLst/>
              <a:cxnLst/>
              <a:rect l="l" t="t" r="r" b="b"/>
              <a:pathLst>
                <a:path w="485" h="1109" extrusionOk="0">
                  <a:moveTo>
                    <a:pt x="376" y="0"/>
                  </a:moveTo>
                  <a:cubicBezTo>
                    <a:pt x="359" y="0"/>
                    <a:pt x="343" y="7"/>
                    <a:pt x="329" y="20"/>
                  </a:cubicBezTo>
                  <a:cubicBezTo>
                    <a:pt x="127" y="318"/>
                    <a:pt x="79" y="651"/>
                    <a:pt x="8" y="1009"/>
                  </a:cubicBezTo>
                  <a:cubicBezTo>
                    <a:pt x="0" y="1064"/>
                    <a:pt x="49" y="1108"/>
                    <a:pt x="94" y="1108"/>
                  </a:cubicBezTo>
                  <a:cubicBezTo>
                    <a:pt x="117" y="1108"/>
                    <a:pt x="139" y="1096"/>
                    <a:pt x="151" y="1068"/>
                  </a:cubicBezTo>
                  <a:cubicBezTo>
                    <a:pt x="317" y="735"/>
                    <a:pt x="484" y="437"/>
                    <a:pt x="437" y="56"/>
                  </a:cubicBezTo>
                  <a:cubicBezTo>
                    <a:pt x="429" y="19"/>
                    <a:pt x="403" y="0"/>
                    <a:pt x="37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41"/>
            <p:cNvSpPr/>
            <p:nvPr/>
          </p:nvSpPr>
          <p:spPr>
            <a:xfrm>
              <a:off x="3620425" y="2441775"/>
              <a:ext cx="18425" cy="15300"/>
            </a:xfrm>
            <a:custGeom>
              <a:avLst/>
              <a:gdLst/>
              <a:ahLst/>
              <a:cxnLst/>
              <a:rect l="l" t="t" r="r" b="b"/>
              <a:pathLst>
                <a:path w="737" h="612" extrusionOk="0">
                  <a:moveTo>
                    <a:pt x="637" y="1"/>
                  </a:moveTo>
                  <a:cubicBezTo>
                    <a:pt x="504" y="1"/>
                    <a:pt x="425" y="136"/>
                    <a:pt x="356" y="228"/>
                  </a:cubicBezTo>
                  <a:cubicBezTo>
                    <a:pt x="249" y="347"/>
                    <a:pt x="130" y="466"/>
                    <a:pt x="11" y="561"/>
                  </a:cubicBezTo>
                  <a:cubicBezTo>
                    <a:pt x="1" y="590"/>
                    <a:pt x="15" y="612"/>
                    <a:pt x="27" y="612"/>
                  </a:cubicBezTo>
                  <a:cubicBezTo>
                    <a:pt x="30" y="612"/>
                    <a:pt x="32" y="611"/>
                    <a:pt x="34" y="609"/>
                  </a:cubicBezTo>
                  <a:cubicBezTo>
                    <a:pt x="177" y="525"/>
                    <a:pt x="296" y="430"/>
                    <a:pt x="427" y="347"/>
                  </a:cubicBezTo>
                  <a:cubicBezTo>
                    <a:pt x="535" y="287"/>
                    <a:pt x="689" y="240"/>
                    <a:pt x="725" y="85"/>
                  </a:cubicBezTo>
                  <a:cubicBezTo>
                    <a:pt x="737" y="49"/>
                    <a:pt x="713" y="1"/>
                    <a:pt x="654" y="1"/>
                  </a:cubicBezTo>
                  <a:cubicBezTo>
                    <a:pt x="648" y="1"/>
                    <a:pt x="642" y="1"/>
                    <a:pt x="63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41"/>
            <p:cNvSpPr/>
            <p:nvPr/>
          </p:nvSpPr>
          <p:spPr>
            <a:xfrm>
              <a:off x="3654975" y="2434550"/>
              <a:ext cx="23475" cy="5250"/>
            </a:xfrm>
            <a:custGeom>
              <a:avLst/>
              <a:gdLst/>
              <a:ahLst/>
              <a:cxnLst/>
              <a:rect l="l" t="t" r="r" b="b"/>
              <a:pathLst>
                <a:path w="939" h="210" extrusionOk="0">
                  <a:moveTo>
                    <a:pt x="644" y="1"/>
                  </a:moveTo>
                  <a:cubicBezTo>
                    <a:pt x="585" y="1"/>
                    <a:pt x="526" y="5"/>
                    <a:pt x="474" y="5"/>
                  </a:cubicBezTo>
                  <a:cubicBezTo>
                    <a:pt x="319" y="5"/>
                    <a:pt x="176" y="17"/>
                    <a:pt x="57" y="100"/>
                  </a:cubicBezTo>
                  <a:cubicBezTo>
                    <a:pt x="1" y="147"/>
                    <a:pt x="26" y="209"/>
                    <a:pt x="69" y="209"/>
                  </a:cubicBezTo>
                  <a:cubicBezTo>
                    <a:pt x="80" y="209"/>
                    <a:pt x="93" y="205"/>
                    <a:pt x="105" y="195"/>
                  </a:cubicBezTo>
                  <a:cubicBezTo>
                    <a:pt x="176" y="154"/>
                    <a:pt x="257" y="139"/>
                    <a:pt x="340" y="139"/>
                  </a:cubicBezTo>
                  <a:cubicBezTo>
                    <a:pt x="424" y="139"/>
                    <a:pt x="510" y="154"/>
                    <a:pt x="593" y="171"/>
                  </a:cubicBezTo>
                  <a:cubicBezTo>
                    <a:pt x="647" y="177"/>
                    <a:pt x="703" y="189"/>
                    <a:pt x="757" y="189"/>
                  </a:cubicBezTo>
                  <a:cubicBezTo>
                    <a:pt x="810" y="189"/>
                    <a:pt x="861" y="177"/>
                    <a:pt x="903" y="136"/>
                  </a:cubicBezTo>
                  <a:cubicBezTo>
                    <a:pt x="938" y="124"/>
                    <a:pt x="938" y="76"/>
                    <a:pt x="903" y="52"/>
                  </a:cubicBezTo>
                  <a:cubicBezTo>
                    <a:pt x="824" y="9"/>
                    <a:pt x="733" y="1"/>
                    <a:pt x="644"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41"/>
            <p:cNvSpPr/>
            <p:nvPr/>
          </p:nvSpPr>
          <p:spPr>
            <a:xfrm>
              <a:off x="3705600" y="2439525"/>
              <a:ext cx="10350" cy="2625"/>
            </a:xfrm>
            <a:custGeom>
              <a:avLst/>
              <a:gdLst/>
              <a:ahLst/>
              <a:cxnLst/>
              <a:rect l="l" t="t" r="r" b="b"/>
              <a:pathLst>
                <a:path w="414" h="105" extrusionOk="0">
                  <a:moveTo>
                    <a:pt x="216" y="1"/>
                  </a:moveTo>
                  <a:cubicBezTo>
                    <a:pt x="161" y="1"/>
                    <a:pt x="106" y="9"/>
                    <a:pt x="56" y="20"/>
                  </a:cubicBezTo>
                  <a:cubicBezTo>
                    <a:pt x="1" y="31"/>
                    <a:pt x="8" y="105"/>
                    <a:pt x="57" y="105"/>
                  </a:cubicBezTo>
                  <a:cubicBezTo>
                    <a:pt x="61" y="105"/>
                    <a:pt x="64" y="104"/>
                    <a:pt x="68" y="103"/>
                  </a:cubicBezTo>
                  <a:cubicBezTo>
                    <a:pt x="122" y="91"/>
                    <a:pt x="176" y="88"/>
                    <a:pt x="228" y="88"/>
                  </a:cubicBezTo>
                  <a:cubicBezTo>
                    <a:pt x="280" y="88"/>
                    <a:pt x="330" y="91"/>
                    <a:pt x="378" y="91"/>
                  </a:cubicBezTo>
                  <a:cubicBezTo>
                    <a:pt x="414" y="91"/>
                    <a:pt x="414" y="56"/>
                    <a:pt x="402" y="44"/>
                  </a:cubicBezTo>
                  <a:cubicBezTo>
                    <a:pt x="344" y="12"/>
                    <a:pt x="280" y="1"/>
                    <a:pt x="216"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41"/>
            <p:cNvSpPr/>
            <p:nvPr/>
          </p:nvSpPr>
          <p:spPr>
            <a:xfrm>
              <a:off x="3848675" y="2921625"/>
              <a:ext cx="12825" cy="3000"/>
            </a:xfrm>
            <a:custGeom>
              <a:avLst/>
              <a:gdLst/>
              <a:ahLst/>
              <a:cxnLst/>
              <a:rect l="l" t="t" r="r" b="b"/>
              <a:pathLst>
                <a:path w="513" h="120" extrusionOk="0">
                  <a:moveTo>
                    <a:pt x="96" y="0"/>
                  </a:moveTo>
                  <a:cubicBezTo>
                    <a:pt x="1" y="0"/>
                    <a:pt x="1" y="119"/>
                    <a:pt x="96" y="119"/>
                  </a:cubicBezTo>
                  <a:cubicBezTo>
                    <a:pt x="227" y="119"/>
                    <a:pt x="346" y="119"/>
                    <a:pt x="477" y="96"/>
                  </a:cubicBezTo>
                  <a:cubicBezTo>
                    <a:pt x="513" y="96"/>
                    <a:pt x="513" y="36"/>
                    <a:pt x="477" y="36"/>
                  </a:cubicBezTo>
                  <a:cubicBezTo>
                    <a:pt x="346" y="12"/>
                    <a:pt x="227" y="12"/>
                    <a:pt x="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41"/>
            <p:cNvSpPr/>
            <p:nvPr/>
          </p:nvSpPr>
          <p:spPr>
            <a:xfrm>
              <a:off x="3881875" y="2925425"/>
              <a:ext cx="22200" cy="3050"/>
            </a:xfrm>
            <a:custGeom>
              <a:avLst/>
              <a:gdLst/>
              <a:ahLst/>
              <a:cxnLst/>
              <a:rect l="l" t="t" r="r" b="b"/>
              <a:pathLst>
                <a:path w="888" h="122" extrusionOk="0">
                  <a:moveTo>
                    <a:pt x="40" y="1"/>
                  </a:moveTo>
                  <a:cubicBezTo>
                    <a:pt x="13" y="1"/>
                    <a:pt x="1" y="30"/>
                    <a:pt x="42" y="51"/>
                  </a:cubicBezTo>
                  <a:cubicBezTo>
                    <a:pt x="238" y="79"/>
                    <a:pt x="477" y="121"/>
                    <a:pt x="692" y="121"/>
                  </a:cubicBezTo>
                  <a:cubicBezTo>
                    <a:pt x="752" y="121"/>
                    <a:pt x="809" y="118"/>
                    <a:pt x="864" y="110"/>
                  </a:cubicBezTo>
                  <a:cubicBezTo>
                    <a:pt x="887" y="110"/>
                    <a:pt x="887" y="63"/>
                    <a:pt x="864" y="63"/>
                  </a:cubicBezTo>
                  <a:cubicBezTo>
                    <a:pt x="590" y="15"/>
                    <a:pt x="328" y="51"/>
                    <a:pt x="54" y="3"/>
                  </a:cubicBezTo>
                  <a:cubicBezTo>
                    <a:pt x="49" y="1"/>
                    <a:pt x="44" y="1"/>
                    <a:pt x="40"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41"/>
            <p:cNvSpPr/>
            <p:nvPr/>
          </p:nvSpPr>
          <p:spPr>
            <a:xfrm>
              <a:off x="3889750" y="2998425"/>
              <a:ext cx="3900" cy="300"/>
            </a:xfrm>
            <a:custGeom>
              <a:avLst/>
              <a:gdLst/>
              <a:ahLst/>
              <a:cxnLst/>
              <a:rect l="l" t="t" r="r" b="b"/>
              <a:pathLst>
                <a:path w="156" h="12" extrusionOk="0">
                  <a:moveTo>
                    <a:pt x="1" y="0"/>
                  </a:moveTo>
                  <a:lnTo>
                    <a:pt x="1" y="12"/>
                  </a:lnTo>
                  <a:cubicBezTo>
                    <a:pt x="60" y="0"/>
                    <a:pt x="96" y="0"/>
                    <a:pt x="15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41"/>
            <p:cNvSpPr/>
            <p:nvPr/>
          </p:nvSpPr>
          <p:spPr>
            <a:xfrm>
              <a:off x="3720825" y="3139800"/>
              <a:ext cx="46025" cy="10775"/>
            </a:xfrm>
            <a:custGeom>
              <a:avLst/>
              <a:gdLst/>
              <a:ahLst/>
              <a:cxnLst/>
              <a:rect l="l" t="t" r="r" b="b"/>
              <a:pathLst>
                <a:path w="1841" h="431" extrusionOk="0">
                  <a:moveTo>
                    <a:pt x="657" y="1"/>
                  </a:moveTo>
                  <a:cubicBezTo>
                    <a:pt x="590" y="1"/>
                    <a:pt x="525" y="7"/>
                    <a:pt x="459" y="24"/>
                  </a:cubicBezTo>
                  <a:cubicBezTo>
                    <a:pt x="293" y="84"/>
                    <a:pt x="174" y="239"/>
                    <a:pt x="31" y="322"/>
                  </a:cubicBezTo>
                  <a:cubicBezTo>
                    <a:pt x="1" y="342"/>
                    <a:pt x="4" y="387"/>
                    <a:pt x="34" y="387"/>
                  </a:cubicBezTo>
                  <a:cubicBezTo>
                    <a:pt x="40" y="387"/>
                    <a:pt x="47" y="385"/>
                    <a:pt x="55" y="382"/>
                  </a:cubicBezTo>
                  <a:cubicBezTo>
                    <a:pt x="118" y="362"/>
                    <a:pt x="179" y="355"/>
                    <a:pt x="239" y="355"/>
                  </a:cubicBezTo>
                  <a:cubicBezTo>
                    <a:pt x="359" y="355"/>
                    <a:pt x="475" y="382"/>
                    <a:pt x="602" y="382"/>
                  </a:cubicBezTo>
                  <a:cubicBezTo>
                    <a:pt x="745" y="382"/>
                    <a:pt x="888" y="382"/>
                    <a:pt x="1019" y="405"/>
                  </a:cubicBezTo>
                  <a:cubicBezTo>
                    <a:pt x="1143" y="412"/>
                    <a:pt x="1290" y="431"/>
                    <a:pt x="1433" y="431"/>
                  </a:cubicBezTo>
                  <a:cubicBezTo>
                    <a:pt x="1564" y="431"/>
                    <a:pt x="1691" y="415"/>
                    <a:pt x="1793" y="358"/>
                  </a:cubicBezTo>
                  <a:cubicBezTo>
                    <a:pt x="1841" y="322"/>
                    <a:pt x="1841" y="262"/>
                    <a:pt x="1793" y="251"/>
                  </a:cubicBezTo>
                  <a:cubicBezTo>
                    <a:pt x="1650" y="167"/>
                    <a:pt x="1519" y="179"/>
                    <a:pt x="1352" y="132"/>
                  </a:cubicBezTo>
                  <a:cubicBezTo>
                    <a:pt x="1186" y="84"/>
                    <a:pt x="1043" y="48"/>
                    <a:pt x="864" y="12"/>
                  </a:cubicBezTo>
                  <a:cubicBezTo>
                    <a:pt x="793" y="7"/>
                    <a:pt x="724" y="1"/>
                    <a:pt x="65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41"/>
            <p:cNvSpPr/>
            <p:nvPr/>
          </p:nvSpPr>
          <p:spPr>
            <a:xfrm>
              <a:off x="3775750" y="3144300"/>
              <a:ext cx="11650" cy="4925"/>
            </a:xfrm>
            <a:custGeom>
              <a:avLst/>
              <a:gdLst/>
              <a:ahLst/>
              <a:cxnLst/>
              <a:rect l="l" t="t" r="r" b="b"/>
              <a:pathLst>
                <a:path w="466" h="197" extrusionOk="0">
                  <a:moveTo>
                    <a:pt x="91" y="0"/>
                  </a:moveTo>
                  <a:cubicBezTo>
                    <a:pt x="41" y="0"/>
                    <a:pt x="0" y="90"/>
                    <a:pt x="60" y="130"/>
                  </a:cubicBezTo>
                  <a:cubicBezTo>
                    <a:pt x="136" y="168"/>
                    <a:pt x="227" y="196"/>
                    <a:pt x="307" y="196"/>
                  </a:cubicBezTo>
                  <a:cubicBezTo>
                    <a:pt x="353" y="196"/>
                    <a:pt x="395" y="187"/>
                    <a:pt x="429" y="166"/>
                  </a:cubicBezTo>
                  <a:cubicBezTo>
                    <a:pt x="465" y="142"/>
                    <a:pt x="465" y="106"/>
                    <a:pt x="429" y="82"/>
                  </a:cubicBezTo>
                  <a:cubicBezTo>
                    <a:pt x="334" y="47"/>
                    <a:pt x="227" y="59"/>
                    <a:pt x="120" y="11"/>
                  </a:cubicBezTo>
                  <a:cubicBezTo>
                    <a:pt x="110" y="3"/>
                    <a:pt x="100" y="0"/>
                    <a:pt x="91"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41"/>
            <p:cNvSpPr/>
            <p:nvPr/>
          </p:nvSpPr>
          <p:spPr>
            <a:xfrm>
              <a:off x="3809400" y="3146050"/>
              <a:ext cx="20250" cy="4500"/>
            </a:xfrm>
            <a:custGeom>
              <a:avLst/>
              <a:gdLst/>
              <a:ahLst/>
              <a:cxnLst/>
              <a:rect l="l" t="t" r="r" b="b"/>
              <a:pathLst>
                <a:path w="810" h="180" extrusionOk="0">
                  <a:moveTo>
                    <a:pt x="738" y="1"/>
                  </a:moveTo>
                  <a:cubicBezTo>
                    <a:pt x="536" y="1"/>
                    <a:pt x="310" y="36"/>
                    <a:pt x="95" y="36"/>
                  </a:cubicBezTo>
                  <a:cubicBezTo>
                    <a:pt x="0" y="36"/>
                    <a:pt x="0" y="179"/>
                    <a:pt x="95" y="179"/>
                  </a:cubicBezTo>
                  <a:cubicBezTo>
                    <a:pt x="143" y="179"/>
                    <a:pt x="190" y="180"/>
                    <a:pt x="236" y="180"/>
                  </a:cubicBezTo>
                  <a:cubicBezTo>
                    <a:pt x="420" y="180"/>
                    <a:pt x="593" y="172"/>
                    <a:pt x="774" y="96"/>
                  </a:cubicBezTo>
                  <a:cubicBezTo>
                    <a:pt x="810" y="72"/>
                    <a:pt x="786" y="1"/>
                    <a:pt x="738"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41"/>
            <p:cNvSpPr/>
            <p:nvPr/>
          </p:nvSpPr>
          <p:spPr>
            <a:xfrm>
              <a:off x="3847200" y="3141650"/>
              <a:ext cx="92000" cy="7675"/>
            </a:xfrm>
            <a:custGeom>
              <a:avLst/>
              <a:gdLst/>
              <a:ahLst/>
              <a:cxnLst/>
              <a:rect l="l" t="t" r="r" b="b"/>
              <a:pathLst>
                <a:path w="3680" h="307" extrusionOk="0">
                  <a:moveTo>
                    <a:pt x="1449" y="0"/>
                  </a:moveTo>
                  <a:cubicBezTo>
                    <a:pt x="1018" y="0"/>
                    <a:pt x="586" y="17"/>
                    <a:pt x="155" y="58"/>
                  </a:cubicBezTo>
                  <a:cubicBezTo>
                    <a:pt x="4" y="69"/>
                    <a:pt x="0" y="284"/>
                    <a:pt x="143" y="284"/>
                  </a:cubicBezTo>
                  <a:cubicBezTo>
                    <a:pt x="147" y="284"/>
                    <a:pt x="151" y="284"/>
                    <a:pt x="155" y="284"/>
                  </a:cubicBezTo>
                  <a:cubicBezTo>
                    <a:pt x="350" y="272"/>
                    <a:pt x="546" y="267"/>
                    <a:pt x="742" y="267"/>
                  </a:cubicBezTo>
                  <a:cubicBezTo>
                    <a:pt x="1320" y="267"/>
                    <a:pt x="1901" y="307"/>
                    <a:pt x="2483" y="307"/>
                  </a:cubicBezTo>
                  <a:cubicBezTo>
                    <a:pt x="2858" y="307"/>
                    <a:pt x="3233" y="290"/>
                    <a:pt x="3608" y="236"/>
                  </a:cubicBezTo>
                  <a:cubicBezTo>
                    <a:pt x="3679" y="224"/>
                    <a:pt x="3667" y="105"/>
                    <a:pt x="3584" y="105"/>
                  </a:cubicBezTo>
                  <a:cubicBezTo>
                    <a:pt x="2872" y="46"/>
                    <a:pt x="2161" y="0"/>
                    <a:pt x="144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41"/>
            <p:cNvSpPr/>
            <p:nvPr/>
          </p:nvSpPr>
          <p:spPr>
            <a:xfrm>
              <a:off x="3862375" y="3220175"/>
              <a:ext cx="40800" cy="5325"/>
            </a:xfrm>
            <a:custGeom>
              <a:avLst/>
              <a:gdLst/>
              <a:ahLst/>
              <a:cxnLst/>
              <a:rect l="l" t="t" r="r" b="b"/>
              <a:pathLst>
                <a:path w="1632" h="213" extrusionOk="0">
                  <a:moveTo>
                    <a:pt x="1584" y="0"/>
                  </a:moveTo>
                  <a:cubicBezTo>
                    <a:pt x="1334" y="12"/>
                    <a:pt x="1096" y="72"/>
                    <a:pt x="822" y="72"/>
                  </a:cubicBezTo>
                  <a:cubicBezTo>
                    <a:pt x="572" y="72"/>
                    <a:pt x="322" y="36"/>
                    <a:pt x="60" y="36"/>
                  </a:cubicBezTo>
                  <a:cubicBezTo>
                    <a:pt x="1" y="48"/>
                    <a:pt x="1" y="143"/>
                    <a:pt x="84" y="143"/>
                  </a:cubicBezTo>
                  <a:cubicBezTo>
                    <a:pt x="340" y="157"/>
                    <a:pt x="658" y="212"/>
                    <a:pt x="962" y="212"/>
                  </a:cubicBezTo>
                  <a:cubicBezTo>
                    <a:pt x="1193" y="212"/>
                    <a:pt x="1416" y="180"/>
                    <a:pt x="1596" y="72"/>
                  </a:cubicBezTo>
                  <a:cubicBezTo>
                    <a:pt x="1632" y="60"/>
                    <a:pt x="1608" y="0"/>
                    <a:pt x="1584"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41"/>
            <p:cNvSpPr/>
            <p:nvPr/>
          </p:nvSpPr>
          <p:spPr>
            <a:xfrm>
              <a:off x="3783425" y="3337650"/>
              <a:ext cx="19150" cy="8750"/>
            </a:xfrm>
            <a:custGeom>
              <a:avLst/>
              <a:gdLst/>
              <a:ahLst/>
              <a:cxnLst/>
              <a:rect l="l" t="t" r="r" b="b"/>
              <a:pathLst>
                <a:path w="766" h="350" extrusionOk="0">
                  <a:moveTo>
                    <a:pt x="150" y="0"/>
                  </a:moveTo>
                  <a:cubicBezTo>
                    <a:pt x="32" y="0"/>
                    <a:pt x="0" y="177"/>
                    <a:pt x="99" y="242"/>
                  </a:cubicBezTo>
                  <a:cubicBezTo>
                    <a:pt x="206" y="302"/>
                    <a:pt x="301" y="349"/>
                    <a:pt x="420" y="349"/>
                  </a:cubicBezTo>
                  <a:cubicBezTo>
                    <a:pt x="480" y="349"/>
                    <a:pt x="539" y="326"/>
                    <a:pt x="599" y="314"/>
                  </a:cubicBezTo>
                  <a:cubicBezTo>
                    <a:pt x="646" y="290"/>
                    <a:pt x="682" y="242"/>
                    <a:pt x="718" y="195"/>
                  </a:cubicBezTo>
                  <a:cubicBezTo>
                    <a:pt x="765" y="147"/>
                    <a:pt x="753" y="76"/>
                    <a:pt x="694" y="64"/>
                  </a:cubicBezTo>
                  <a:cubicBezTo>
                    <a:pt x="685" y="64"/>
                    <a:pt x="663" y="57"/>
                    <a:pt x="648" y="54"/>
                  </a:cubicBezTo>
                  <a:lnTo>
                    <a:pt x="648" y="54"/>
                  </a:lnTo>
                  <a:cubicBezTo>
                    <a:pt x="644" y="49"/>
                    <a:pt x="635" y="41"/>
                    <a:pt x="622" y="28"/>
                  </a:cubicBezTo>
                  <a:cubicBezTo>
                    <a:pt x="575" y="4"/>
                    <a:pt x="515" y="16"/>
                    <a:pt x="468" y="4"/>
                  </a:cubicBezTo>
                  <a:lnTo>
                    <a:pt x="182" y="4"/>
                  </a:lnTo>
                  <a:cubicBezTo>
                    <a:pt x="171" y="1"/>
                    <a:pt x="160" y="0"/>
                    <a:pt x="150"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41"/>
            <p:cNvSpPr/>
            <p:nvPr/>
          </p:nvSpPr>
          <p:spPr>
            <a:xfrm>
              <a:off x="5112225" y="3154325"/>
              <a:ext cx="30825" cy="4925"/>
            </a:xfrm>
            <a:custGeom>
              <a:avLst/>
              <a:gdLst/>
              <a:ahLst/>
              <a:cxnLst/>
              <a:rect l="l" t="t" r="r" b="b"/>
              <a:pathLst>
                <a:path w="1233" h="197" extrusionOk="0">
                  <a:moveTo>
                    <a:pt x="1125" y="0"/>
                  </a:moveTo>
                  <a:cubicBezTo>
                    <a:pt x="1120" y="0"/>
                    <a:pt x="1114" y="1"/>
                    <a:pt x="1108" y="3"/>
                  </a:cubicBezTo>
                  <a:cubicBezTo>
                    <a:pt x="763" y="74"/>
                    <a:pt x="406" y="74"/>
                    <a:pt x="48" y="122"/>
                  </a:cubicBezTo>
                  <a:cubicBezTo>
                    <a:pt x="1" y="122"/>
                    <a:pt x="1" y="182"/>
                    <a:pt x="48" y="182"/>
                  </a:cubicBezTo>
                  <a:cubicBezTo>
                    <a:pt x="191" y="191"/>
                    <a:pt x="333" y="196"/>
                    <a:pt x="473" y="196"/>
                  </a:cubicBezTo>
                  <a:cubicBezTo>
                    <a:pt x="696" y="196"/>
                    <a:pt x="918" y="182"/>
                    <a:pt x="1144" y="146"/>
                  </a:cubicBezTo>
                  <a:cubicBezTo>
                    <a:pt x="1232" y="135"/>
                    <a:pt x="1198" y="0"/>
                    <a:pt x="112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41"/>
            <p:cNvSpPr/>
            <p:nvPr/>
          </p:nvSpPr>
          <p:spPr>
            <a:xfrm>
              <a:off x="5035150" y="3153775"/>
              <a:ext cx="23825" cy="5400"/>
            </a:xfrm>
            <a:custGeom>
              <a:avLst/>
              <a:gdLst/>
              <a:ahLst/>
              <a:cxnLst/>
              <a:rect l="l" t="t" r="r" b="b"/>
              <a:pathLst>
                <a:path w="953" h="216" extrusionOk="0">
                  <a:moveTo>
                    <a:pt x="843" y="1"/>
                  </a:moveTo>
                  <a:cubicBezTo>
                    <a:pt x="840" y="1"/>
                    <a:pt x="837" y="1"/>
                    <a:pt x="834" y="1"/>
                  </a:cubicBezTo>
                  <a:cubicBezTo>
                    <a:pt x="572" y="25"/>
                    <a:pt x="322" y="49"/>
                    <a:pt x="48" y="84"/>
                  </a:cubicBezTo>
                  <a:cubicBezTo>
                    <a:pt x="0" y="84"/>
                    <a:pt x="0" y="144"/>
                    <a:pt x="48" y="144"/>
                  </a:cubicBezTo>
                  <a:cubicBezTo>
                    <a:pt x="322" y="168"/>
                    <a:pt x="572" y="180"/>
                    <a:pt x="834" y="215"/>
                  </a:cubicBezTo>
                  <a:cubicBezTo>
                    <a:pt x="949" y="204"/>
                    <a:pt x="953" y="1"/>
                    <a:pt x="843"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41"/>
            <p:cNvSpPr/>
            <p:nvPr/>
          </p:nvSpPr>
          <p:spPr>
            <a:xfrm>
              <a:off x="5013700" y="2981425"/>
              <a:ext cx="18425" cy="3725"/>
            </a:xfrm>
            <a:custGeom>
              <a:avLst/>
              <a:gdLst/>
              <a:ahLst/>
              <a:cxnLst/>
              <a:rect l="l" t="t" r="r" b="b"/>
              <a:pathLst>
                <a:path w="737" h="149" extrusionOk="0">
                  <a:moveTo>
                    <a:pt x="689" y="0"/>
                  </a:moveTo>
                  <a:cubicBezTo>
                    <a:pt x="686" y="0"/>
                    <a:pt x="683" y="1"/>
                    <a:pt x="680" y="1"/>
                  </a:cubicBezTo>
                  <a:cubicBezTo>
                    <a:pt x="477" y="85"/>
                    <a:pt x="263" y="61"/>
                    <a:pt x="49" y="85"/>
                  </a:cubicBezTo>
                  <a:cubicBezTo>
                    <a:pt x="1" y="85"/>
                    <a:pt x="1" y="144"/>
                    <a:pt x="49" y="144"/>
                  </a:cubicBezTo>
                  <a:cubicBezTo>
                    <a:pt x="97" y="147"/>
                    <a:pt x="145" y="148"/>
                    <a:pt x="195" y="148"/>
                  </a:cubicBezTo>
                  <a:cubicBezTo>
                    <a:pt x="364" y="148"/>
                    <a:pt x="537" y="131"/>
                    <a:pt x="703" y="85"/>
                  </a:cubicBezTo>
                  <a:cubicBezTo>
                    <a:pt x="737" y="74"/>
                    <a:pt x="729" y="0"/>
                    <a:pt x="689"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41"/>
            <p:cNvSpPr/>
            <p:nvPr/>
          </p:nvSpPr>
          <p:spPr>
            <a:xfrm>
              <a:off x="4899700" y="2929200"/>
              <a:ext cx="30025" cy="7750"/>
            </a:xfrm>
            <a:custGeom>
              <a:avLst/>
              <a:gdLst/>
              <a:ahLst/>
              <a:cxnLst/>
              <a:rect l="l" t="t" r="r" b="b"/>
              <a:pathLst>
                <a:path w="1201" h="310" extrusionOk="0">
                  <a:moveTo>
                    <a:pt x="1027" y="1"/>
                  </a:moveTo>
                  <a:cubicBezTo>
                    <a:pt x="1015" y="1"/>
                    <a:pt x="1002" y="3"/>
                    <a:pt x="989" y="7"/>
                  </a:cubicBezTo>
                  <a:cubicBezTo>
                    <a:pt x="834" y="54"/>
                    <a:pt x="691" y="90"/>
                    <a:pt x="537" y="90"/>
                  </a:cubicBezTo>
                  <a:cubicBezTo>
                    <a:pt x="394" y="102"/>
                    <a:pt x="215" y="90"/>
                    <a:pt x="60" y="150"/>
                  </a:cubicBezTo>
                  <a:cubicBezTo>
                    <a:pt x="1" y="174"/>
                    <a:pt x="1" y="233"/>
                    <a:pt x="60" y="269"/>
                  </a:cubicBezTo>
                  <a:cubicBezTo>
                    <a:pt x="153" y="302"/>
                    <a:pt x="253" y="309"/>
                    <a:pt x="354" y="309"/>
                  </a:cubicBezTo>
                  <a:cubicBezTo>
                    <a:pt x="435" y="309"/>
                    <a:pt x="517" y="305"/>
                    <a:pt x="596" y="305"/>
                  </a:cubicBezTo>
                  <a:cubicBezTo>
                    <a:pt x="751" y="305"/>
                    <a:pt x="894" y="293"/>
                    <a:pt x="1049" y="269"/>
                  </a:cubicBezTo>
                  <a:cubicBezTo>
                    <a:pt x="1201" y="214"/>
                    <a:pt x="1154" y="1"/>
                    <a:pt x="102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41"/>
            <p:cNvSpPr/>
            <p:nvPr/>
          </p:nvSpPr>
          <p:spPr>
            <a:xfrm>
              <a:off x="4910125" y="2800575"/>
              <a:ext cx="17000" cy="2750"/>
            </a:xfrm>
            <a:custGeom>
              <a:avLst/>
              <a:gdLst/>
              <a:ahLst/>
              <a:cxnLst/>
              <a:rect l="l" t="t" r="r" b="b"/>
              <a:pathLst>
                <a:path w="680" h="110" extrusionOk="0">
                  <a:moveTo>
                    <a:pt x="277" y="1"/>
                  </a:moveTo>
                  <a:cubicBezTo>
                    <a:pt x="194" y="1"/>
                    <a:pt x="113" y="5"/>
                    <a:pt x="36" y="20"/>
                  </a:cubicBezTo>
                  <a:cubicBezTo>
                    <a:pt x="1" y="44"/>
                    <a:pt x="1" y="80"/>
                    <a:pt x="36" y="80"/>
                  </a:cubicBezTo>
                  <a:cubicBezTo>
                    <a:pt x="131" y="104"/>
                    <a:pt x="227" y="110"/>
                    <a:pt x="323" y="110"/>
                  </a:cubicBezTo>
                  <a:cubicBezTo>
                    <a:pt x="420" y="110"/>
                    <a:pt x="518" y="104"/>
                    <a:pt x="620" y="104"/>
                  </a:cubicBezTo>
                  <a:cubicBezTo>
                    <a:pt x="679" y="92"/>
                    <a:pt x="679" y="8"/>
                    <a:pt x="620" y="8"/>
                  </a:cubicBezTo>
                  <a:cubicBezTo>
                    <a:pt x="504" y="8"/>
                    <a:pt x="388" y="1"/>
                    <a:pt x="27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41"/>
            <p:cNvSpPr/>
            <p:nvPr/>
          </p:nvSpPr>
          <p:spPr>
            <a:xfrm>
              <a:off x="3406150" y="2342975"/>
              <a:ext cx="15125" cy="4800"/>
            </a:xfrm>
            <a:custGeom>
              <a:avLst/>
              <a:gdLst/>
              <a:ahLst/>
              <a:cxnLst/>
              <a:rect l="l" t="t" r="r" b="b"/>
              <a:pathLst>
                <a:path w="605" h="192" extrusionOk="0">
                  <a:moveTo>
                    <a:pt x="107" y="0"/>
                  </a:moveTo>
                  <a:cubicBezTo>
                    <a:pt x="0" y="0"/>
                    <a:pt x="0" y="192"/>
                    <a:pt x="107" y="192"/>
                  </a:cubicBezTo>
                  <a:cubicBezTo>
                    <a:pt x="110" y="192"/>
                    <a:pt x="113" y="191"/>
                    <a:pt x="116" y="191"/>
                  </a:cubicBezTo>
                  <a:cubicBezTo>
                    <a:pt x="259" y="167"/>
                    <a:pt x="426" y="191"/>
                    <a:pt x="557" y="143"/>
                  </a:cubicBezTo>
                  <a:cubicBezTo>
                    <a:pt x="604" y="120"/>
                    <a:pt x="604" y="72"/>
                    <a:pt x="557" y="48"/>
                  </a:cubicBezTo>
                  <a:cubicBezTo>
                    <a:pt x="426" y="1"/>
                    <a:pt x="259" y="1"/>
                    <a:pt x="116" y="1"/>
                  </a:cubicBezTo>
                  <a:cubicBezTo>
                    <a:pt x="113" y="0"/>
                    <a:pt x="110" y="0"/>
                    <a:pt x="107"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41"/>
            <p:cNvSpPr/>
            <p:nvPr/>
          </p:nvSpPr>
          <p:spPr>
            <a:xfrm>
              <a:off x="3343550" y="2230475"/>
              <a:ext cx="25325" cy="7775"/>
            </a:xfrm>
            <a:custGeom>
              <a:avLst/>
              <a:gdLst/>
              <a:ahLst/>
              <a:cxnLst/>
              <a:rect l="l" t="t" r="r" b="b"/>
              <a:pathLst>
                <a:path w="1013" h="311" extrusionOk="0">
                  <a:moveTo>
                    <a:pt x="191" y="0"/>
                  </a:moveTo>
                  <a:cubicBezTo>
                    <a:pt x="1" y="0"/>
                    <a:pt x="1" y="310"/>
                    <a:pt x="191" y="310"/>
                  </a:cubicBezTo>
                  <a:lnTo>
                    <a:pt x="596" y="310"/>
                  </a:lnTo>
                  <a:cubicBezTo>
                    <a:pt x="628" y="310"/>
                    <a:pt x="657" y="310"/>
                    <a:pt x="685" y="310"/>
                  </a:cubicBezTo>
                  <a:cubicBezTo>
                    <a:pt x="783" y="310"/>
                    <a:pt x="861" y="303"/>
                    <a:pt x="953" y="238"/>
                  </a:cubicBezTo>
                  <a:cubicBezTo>
                    <a:pt x="1013" y="191"/>
                    <a:pt x="1013" y="119"/>
                    <a:pt x="953" y="71"/>
                  </a:cubicBezTo>
                  <a:cubicBezTo>
                    <a:pt x="834" y="0"/>
                    <a:pt x="727" y="0"/>
                    <a:pt x="596"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41"/>
            <p:cNvSpPr/>
            <p:nvPr/>
          </p:nvSpPr>
          <p:spPr>
            <a:xfrm>
              <a:off x="4651750" y="2220350"/>
              <a:ext cx="22650" cy="5675"/>
            </a:xfrm>
            <a:custGeom>
              <a:avLst/>
              <a:gdLst/>
              <a:ahLst/>
              <a:cxnLst/>
              <a:rect l="l" t="t" r="r" b="b"/>
              <a:pathLst>
                <a:path w="906" h="227" extrusionOk="0">
                  <a:moveTo>
                    <a:pt x="132" y="0"/>
                  </a:moveTo>
                  <a:cubicBezTo>
                    <a:pt x="5" y="35"/>
                    <a:pt x="1" y="227"/>
                    <a:pt x="121" y="227"/>
                  </a:cubicBezTo>
                  <a:cubicBezTo>
                    <a:pt x="124" y="227"/>
                    <a:pt x="128" y="227"/>
                    <a:pt x="132" y="226"/>
                  </a:cubicBezTo>
                  <a:cubicBezTo>
                    <a:pt x="382" y="226"/>
                    <a:pt x="608" y="215"/>
                    <a:pt x="858" y="167"/>
                  </a:cubicBezTo>
                  <a:cubicBezTo>
                    <a:pt x="906" y="167"/>
                    <a:pt x="906" y="72"/>
                    <a:pt x="858" y="60"/>
                  </a:cubicBezTo>
                  <a:cubicBezTo>
                    <a:pt x="608" y="36"/>
                    <a:pt x="382" y="12"/>
                    <a:pt x="132"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41"/>
            <p:cNvSpPr/>
            <p:nvPr/>
          </p:nvSpPr>
          <p:spPr>
            <a:xfrm>
              <a:off x="4694025" y="2306375"/>
              <a:ext cx="19375" cy="6275"/>
            </a:xfrm>
            <a:custGeom>
              <a:avLst/>
              <a:gdLst/>
              <a:ahLst/>
              <a:cxnLst/>
              <a:rect l="l" t="t" r="r" b="b"/>
              <a:pathLst>
                <a:path w="775" h="251" extrusionOk="0">
                  <a:moveTo>
                    <a:pt x="143" y="0"/>
                  </a:moveTo>
                  <a:cubicBezTo>
                    <a:pt x="1" y="0"/>
                    <a:pt x="1" y="250"/>
                    <a:pt x="143" y="250"/>
                  </a:cubicBezTo>
                  <a:cubicBezTo>
                    <a:pt x="346" y="238"/>
                    <a:pt x="536" y="226"/>
                    <a:pt x="727" y="179"/>
                  </a:cubicBezTo>
                  <a:cubicBezTo>
                    <a:pt x="774" y="167"/>
                    <a:pt x="774" y="83"/>
                    <a:pt x="727" y="72"/>
                  </a:cubicBezTo>
                  <a:cubicBezTo>
                    <a:pt x="536" y="24"/>
                    <a:pt x="346" y="12"/>
                    <a:pt x="143"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41"/>
            <p:cNvSpPr/>
            <p:nvPr/>
          </p:nvSpPr>
          <p:spPr>
            <a:xfrm>
              <a:off x="4844125" y="2489100"/>
              <a:ext cx="17200" cy="6300"/>
            </a:xfrm>
            <a:custGeom>
              <a:avLst/>
              <a:gdLst/>
              <a:ahLst/>
              <a:cxnLst/>
              <a:rect l="l" t="t" r="r" b="b"/>
              <a:pathLst>
                <a:path w="688" h="252" extrusionOk="0">
                  <a:moveTo>
                    <a:pt x="155" y="0"/>
                  </a:moveTo>
                  <a:cubicBezTo>
                    <a:pt x="1" y="0"/>
                    <a:pt x="4" y="252"/>
                    <a:pt x="165" y="252"/>
                  </a:cubicBezTo>
                  <a:cubicBezTo>
                    <a:pt x="169" y="252"/>
                    <a:pt x="172" y="252"/>
                    <a:pt x="176" y="252"/>
                  </a:cubicBezTo>
                  <a:cubicBezTo>
                    <a:pt x="319" y="240"/>
                    <a:pt x="474" y="240"/>
                    <a:pt x="616" y="192"/>
                  </a:cubicBezTo>
                  <a:cubicBezTo>
                    <a:pt x="688" y="180"/>
                    <a:pt x="688" y="73"/>
                    <a:pt x="616" y="61"/>
                  </a:cubicBezTo>
                  <a:cubicBezTo>
                    <a:pt x="474" y="13"/>
                    <a:pt x="319" y="13"/>
                    <a:pt x="176" y="2"/>
                  </a:cubicBezTo>
                  <a:cubicBezTo>
                    <a:pt x="169" y="1"/>
                    <a:pt x="162" y="0"/>
                    <a:pt x="155" y="0"/>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41"/>
            <p:cNvSpPr/>
            <p:nvPr/>
          </p:nvSpPr>
          <p:spPr>
            <a:xfrm>
              <a:off x="3695400" y="2919700"/>
              <a:ext cx="32450" cy="11600"/>
            </a:xfrm>
            <a:custGeom>
              <a:avLst/>
              <a:gdLst/>
              <a:ahLst/>
              <a:cxnLst/>
              <a:rect l="l" t="t" r="r" b="b"/>
              <a:pathLst>
                <a:path w="1298" h="464" extrusionOk="0">
                  <a:moveTo>
                    <a:pt x="807" y="1"/>
                  </a:moveTo>
                  <a:cubicBezTo>
                    <a:pt x="630" y="1"/>
                    <a:pt x="453" y="6"/>
                    <a:pt x="286" y="6"/>
                  </a:cubicBezTo>
                  <a:cubicBezTo>
                    <a:pt x="0" y="6"/>
                    <a:pt x="0" y="434"/>
                    <a:pt x="286" y="458"/>
                  </a:cubicBezTo>
                  <a:cubicBezTo>
                    <a:pt x="460" y="458"/>
                    <a:pt x="640" y="464"/>
                    <a:pt x="815" y="464"/>
                  </a:cubicBezTo>
                  <a:cubicBezTo>
                    <a:pt x="902" y="464"/>
                    <a:pt x="988" y="462"/>
                    <a:pt x="1072" y="458"/>
                  </a:cubicBezTo>
                  <a:cubicBezTo>
                    <a:pt x="1167" y="458"/>
                    <a:pt x="1250" y="399"/>
                    <a:pt x="1286" y="292"/>
                  </a:cubicBezTo>
                  <a:cubicBezTo>
                    <a:pt x="1298" y="244"/>
                    <a:pt x="1298" y="220"/>
                    <a:pt x="1286" y="173"/>
                  </a:cubicBezTo>
                  <a:cubicBezTo>
                    <a:pt x="1250" y="65"/>
                    <a:pt x="1167" y="18"/>
                    <a:pt x="1072" y="6"/>
                  </a:cubicBezTo>
                  <a:cubicBezTo>
                    <a:pt x="984" y="2"/>
                    <a:pt x="896" y="1"/>
                    <a:pt x="807" y="1"/>
                  </a:cubicBezTo>
                  <a:close/>
                </a:path>
              </a:pathLst>
            </a:custGeom>
            <a:solidFill>
              <a:schemeClr val="lt1"/>
            </a:solidFill>
            <a:ln w="9525" cap="flat" cmpd="sng">
              <a:solidFill>
                <a:schemeClr val="accent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4" name="Google Shape;11874;p4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Methodology</a:t>
            </a:r>
            <a:endParaRPr/>
          </a:p>
        </p:txBody>
      </p:sp>
      <p:sp>
        <p:nvSpPr>
          <p:cNvPr id="11875" name="Google Shape;11875;p41"/>
          <p:cNvSpPr txBox="1">
            <a:spLocks noGrp="1"/>
          </p:cNvSpPr>
          <p:nvPr>
            <p:ph type="subTitle" idx="1"/>
          </p:nvPr>
        </p:nvSpPr>
        <p:spPr>
          <a:xfrm>
            <a:off x="2977428" y="1425000"/>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Clay Boards</a:t>
            </a:r>
            <a:endParaRPr/>
          </a:p>
        </p:txBody>
      </p:sp>
      <p:sp>
        <p:nvSpPr>
          <p:cNvPr id="11876" name="Google Shape;11876;p41"/>
          <p:cNvSpPr txBox="1">
            <a:spLocks noGrp="1"/>
          </p:cNvSpPr>
          <p:nvPr>
            <p:ph type="subTitle" idx="2"/>
          </p:nvPr>
        </p:nvSpPr>
        <p:spPr>
          <a:xfrm>
            <a:off x="2977475" y="1814975"/>
            <a:ext cx="2703900" cy="8349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Used in Mesopotamia. </a:t>
            </a:r>
            <a:r>
              <a:rPr lang="en" i="1"/>
              <a:t>Stilus</a:t>
            </a:r>
            <a:r>
              <a:rPr lang="en"/>
              <a:t> was the instrument that was used to write about them</a:t>
            </a:r>
            <a:endParaRPr/>
          </a:p>
        </p:txBody>
      </p:sp>
      <p:sp>
        <p:nvSpPr>
          <p:cNvPr id="11877" name="Google Shape;11877;p41"/>
          <p:cNvSpPr txBox="1">
            <a:spLocks noGrp="1"/>
          </p:cNvSpPr>
          <p:nvPr>
            <p:ph type="subTitle" idx="3"/>
          </p:nvPr>
        </p:nvSpPr>
        <p:spPr>
          <a:xfrm>
            <a:off x="5726828" y="1425000"/>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Papyrus</a:t>
            </a:r>
            <a:endParaRPr/>
          </a:p>
        </p:txBody>
      </p:sp>
      <p:sp>
        <p:nvSpPr>
          <p:cNvPr id="11878" name="Google Shape;11878;p41"/>
          <p:cNvSpPr txBox="1">
            <a:spLocks noGrp="1"/>
          </p:cNvSpPr>
          <p:nvPr>
            <p:ph type="subTitle" idx="4"/>
          </p:nvPr>
        </p:nvSpPr>
        <p:spPr>
          <a:xfrm>
            <a:off x="5726825" y="1814977"/>
            <a:ext cx="2703900" cy="8349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a:t>It was used in Egypt. It was </a:t>
            </a:r>
            <a:endParaRPr/>
          </a:p>
          <a:p>
            <a:pPr marL="0" lvl="0" indent="0" algn="r" rtl="0">
              <a:spcBef>
                <a:spcPts val="0"/>
              </a:spcBef>
              <a:spcAft>
                <a:spcPts val="0"/>
              </a:spcAft>
              <a:buNone/>
            </a:pPr>
            <a:r>
              <a:rPr lang="en"/>
              <a:t>a plant and they sold in </a:t>
            </a:r>
            <a:endParaRPr/>
          </a:p>
          <a:p>
            <a:pPr marL="0" lvl="0" indent="0" algn="r" rtl="0">
              <a:spcBef>
                <a:spcPts val="0"/>
              </a:spcBef>
              <a:spcAft>
                <a:spcPts val="0"/>
              </a:spcAft>
              <a:buNone/>
            </a:pPr>
            <a:r>
              <a:rPr lang="en"/>
              <a:t>rolls of 20 leaves</a:t>
            </a:r>
            <a:endParaRPr/>
          </a:p>
        </p:txBody>
      </p:sp>
      <p:sp>
        <p:nvSpPr>
          <p:cNvPr id="11879" name="Google Shape;11879;p41"/>
          <p:cNvSpPr txBox="1">
            <a:spLocks noGrp="1"/>
          </p:cNvSpPr>
          <p:nvPr>
            <p:ph type="subTitle" idx="5"/>
          </p:nvPr>
        </p:nvSpPr>
        <p:spPr>
          <a:xfrm>
            <a:off x="2977428" y="2867075"/>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Parchment</a:t>
            </a:r>
            <a:endParaRPr/>
          </a:p>
        </p:txBody>
      </p:sp>
      <p:sp>
        <p:nvSpPr>
          <p:cNvPr id="11880" name="Google Shape;11880;p41"/>
          <p:cNvSpPr txBox="1">
            <a:spLocks noGrp="1"/>
          </p:cNvSpPr>
          <p:nvPr>
            <p:ph type="subTitle" idx="6"/>
          </p:nvPr>
        </p:nvSpPr>
        <p:spPr>
          <a:xfrm>
            <a:off x="2977425" y="3257050"/>
            <a:ext cx="2703900" cy="8349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Greece and Rome. It was tanned and scraped leather prepared for writing</a:t>
            </a:r>
            <a:endParaRPr/>
          </a:p>
        </p:txBody>
      </p:sp>
      <p:sp>
        <p:nvSpPr>
          <p:cNvPr id="11881" name="Google Shape;11881;p41"/>
          <p:cNvSpPr txBox="1">
            <a:spLocks noGrp="1"/>
          </p:cNvSpPr>
          <p:nvPr>
            <p:ph type="subTitle" idx="7"/>
          </p:nvPr>
        </p:nvSpPr>
        <p:spPr>
          <a:xfrm>
            <a:off x="5726828" y="2867083"/>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Paper</a:t>
            </a:r>
            <a:endParaRPr/>
          </a:p>
        </p:txBody>
      </p:sp>
      <p:sp>
        <p:nvSpPr>
          <p:cNvPr id="11882" name="Google Shape;11882;p41"/>
          <p:cNvSpPr txBox="1">
            <a:spLocks noGrp="1"/>
          </p:cNvSpPr>
          <p:nvPr>
            <p:ph type="subTitle" idx="8"/>
          </p:nvPr>
        </p:nvSpPr>
        <p:spPr>
          <a:xfrm>
            <a:off x="5726825" y="3257056"/>
            <a:ext cx="2703900" cy="8349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a:t>It was invented in China. It was made up of vegetable fibers that allowed the use of ink </a:t>
            </a:r>
            <a:endParaRPr/>
          </a:p>
        </p:txBody>
      </p:sp>
      <p:grpSp>
        <p:nvGrpSpPr>
          <p:cNvPr id="11883" name="Google Shape;11883;p41"/>
          <p:cNvGrpSpPr/>
          <p:nvPr/>
        </p:nvGrpSpPr>
        <p:grpSpPr>
          <a:xfrm>
            <a:off x="156470" y="1368186"/>
            <a:ext cx="2794622" cy="2862914"/>
            <a:chOff x="3119125" y="1476475"/>
            <a:chExt cx="2063975" cy="2114100"/>
          </a:xfrm>
        </p:grpSpPr>
        <p:sp>
          <p:nvSpPr>
            <p:cNvPr id="11884" name="Google Shape;11884;p41"/>
            <p:cNvSpPr/>
            <p:nvPr/>
          </p:nvSpPr>
          <p:spPr>
            <a:xfrm>
              <a:off x="3247200" y="1557975"/>
              <a:ext cx="251175" cy="456400"/>
            </a:xfrm>
            <a:custGeom>
              <a:avLst/>
              <a:gdLst/>
              <a:ahLst/>
              <a:cxnLst/>
              <a:rect l="l" t="t" r="r" b="b"/>
              <a:pathLst>
                <a:path w="10047" h="18256" extrusionOk="0">
                  <a:moveTo>
                    <a:pt x="2306" y="1"/>
                  </a:moveTo>
                  <a:cubicBezTo>
                    <a:pt x="1500" y="1"/>
                    <a:pt x="717" y="171"/>
                    <a:pt x="57" y="575"/>
                  </a:cubicBezTo>
                  <a:cubicBezTo>
                    <a:pt x="1" y="609"/>
                    <a:pt x="40" y="695"/>
                    <a:pt x="104" y="695"/>
                  </a:cubicBezTo>
                  <a:cubicBezTo>
                    <a:pt x="108" y="695"/>
                    <a:pt x="112" y="695"/>
                    <a:pt x="116" y="694"/>
                  </a:cubicBezTo>
                  <a:cubicBezTo>
                    <a:pt x="940" y="544"/>
                    <a:pt x="1700" y="373"/>
                    <a:pt x="2485" y="373"/>
                  </a:cubicBezTo>
                  <a:cubicBezTo>
                    <a:pt x="2880" y="373"/>
                    <a:pt x="3281" y="416"/>
                    <a:pt x="3700" y="528"/>
                  </a:cubicBezTo>
                  <a:cubicBezTo>
                    <a:pt x="4760" y="790"/>
                    <a:pt x="5724" y="1373"/>
                    <a:pt x="6498" y="2135"/>
                  </a:cubicBezTo>
                  <a:cubicBezTo>
                    <a:pt x="8117" y="3731"/>
                    <a:pt x="8701" y="5957"/>
                    <a:pt x="8867" y="8172"/>
                  </a:cubicBezTo>
                  <a:cubicBezTo>
                    <a:pt x="9034" y="10410"/>
                    <a:pt x="8748" y="12791"/>
                    <a:pt x="7570" y="14744"/>
                  </a:cubicBezTo>
                  <a:cubicBezTo>
                    <a:pt x="6986" y="15720"/>
                    <a:pt x="6189" y="16554"/>
                    <a:pt x="5153" y="17077"/>
                  </a:cubicBezTo>
                  <a:cubicBezTo>
                    <a:pt x="4188" y="17566"/>
                    <a:pt x="3105" y="17637"/>
                    <a:pt x="2045" y="17804"/>
                  </a:cubicBezTo>
                  <a:cubicBezTo>
                    <a:pt x="1878" y="17839"/>
                    <a:pt x="1902" y="18089"/>
                    <a:pt x="2045" y="18113"/>
                  </a:cubicBezTo>
                  <a:cubicBezTo>
                    <a:pt x="2488" y="18208"/>
                    <a:pt x="2924" y="18255"/>
                    <a:pt x="3349" y="18255"/>
                  </a:cubicBezTo>
                  <a:cubicBezTo>
                    <a:pt x="4695" y="18255"/>
                    <a:pt x="5937" y="17778"/>
                    <a:pt x="6986" y="16792"/>
                  </a:cubicBezTo>
                  <a:cubicBezTo>
                    <a:pt x="8463" y="15422"/>
                    <a:pt x="9260" y="13434"/>
                    <a:pt x="9534" y="11481"/>
                  </a:cubicBezTo>
                  <a:cubicBezTo>
                    <a:pt x="10046" y="7802"/>
                    <a:pt x="9284" y="3076"/>
                    <a:pt x="5855" y="1004"/>
                  </a:cubicBezTo>
                  <a:cubicBezTo>
                    <a:pt x="4875" y="416"/>
                    <a:pt x="3564" y="1"/>
                    <a:pt x="23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41"/>
            <p:cNvSpPr/>
            <p:nvPr/>
          </p:nvSpPr>
          <p:spPr>
            <a:xfrm>
              <a:off x="3320350" y="1915375"/>
              <a:ext cx="1397250" cy="94025"/>
            </a:xfrm>
            <a:custGeom>
              <a:avLst/>
              <a:gdLst/>
              <a:ahLst/>
              <a:cxnLst/>
              <a:rect l="l" t="t" r="r" b="b"/>
              <a:pathLst>
                <a:path w="55890" h="3761" extrusionOk="0">
                  <a:moveTo>
                    <a:pt x="45780" y="1"/>
                  </a:moveTo>
                  <a:cubicBezTo>
                    <a:pt x="45129" y="1"/>
                    <a:pt x="44478" y="7"/>
                    <a:pt x="43827" y="19"/>
                  </a:cubicBezTo>
                  <a:cubicBezTo>
                    <a:pt x="39338" y="103"/>
                    <a:pt x="34838" y="269"/>
                    <a:pt x="30349" y="460"/>
                  </a:cubicBezTo>
                  <a:cubicBezTo>
                    <a:pt x="23920" y="734"/>
                    <a:pt x="17491" y="1186"/>
                    <a:pt x="11085" y="1841"/>
                  </a:cubicBezTo>
                  <a:cubicBezTo>
                    <a:pt x="9120" y="2031"/>
                    <a:pt x="7156" y="2258"/>
                    <a:pt x="5191" y="2531"/>
                  </a:cubicBezTo>
                  <a:cubicBezTo>
                    <a:pt x="3501" y="2770"/>
                    <a:pt x="1703" y="3031"/>
                    <a:pt x="72" y="3579"/>
                  </a:cubicBezTo>
                  <a:cubicBezTo>
                    <a:pt x="5" y="3612"/>
                    <a:pt x="1" y="3760"/>
                    <a:pt x="88" y="3760"/>
                  </a:cubicBezTo>
                  <a:cubicBezTo>
                    <a:pt x="94" y="3760"/>
                    <a:pt x="100" y="3759"/>
                    <a:pt x="107" y="3758"/>
                  </a:cubicBezTo>
                  <a:cubicBezTo>
                    <a:pt x="3334" y="3543"/>
                    <a:pt x="6549" y="2984"/>
                    <a:pt x="9763" y="2662"/>
                  </a:cubicBezTo>
                  <a:cubicBezTo>
                    <a:pt x="13466" y="2293"/>
                    <a:pt x="17181" y="2008"/>
                    <a:pt x="20884" y="1757"/>
                  </a:cubicBezTo>
                  <a:cubicBezTo>
                    <a:pt x="27980" y="1281"/>
                    <a:pt x="35076" y="984"/>
                    <a:pt x="42196" y="817"/>
                  </a:cubicBezTo>
                  <a:cubicBezTo>
                    <a:pt x="43355" y="788"/>
                    <a:pt x="44513" y="770"/>
                    <a:pt x="45670" y="770"/>
                  </a:cubicBezTo>
                  <a:cubicBezTo>
                    <a:pt x="48864" y="770"/>
                    <a:pt x="52052" y="910"/>
                    <a:pt x="55233" y="1365"/>
                  </a:cubicBezTo>
                  <a:cubicBezTo>
                    <a:pt x="55256" y="1368"/>
                    <a:pt x="55277" y="1370"/>
                    <a:pt x="55298" y="1370"/>
                  </a:cubicBezTo>
                  <a:cubicBezTo>
                    <a:pt x="55727" y="1370"/>
                    <a:pt x="55889" y="706"/>
                    <a:pt x="55424" y="638"/>
                  </a:cubicBezTo>
                  <a:cubicBezTo>
                    <a:pt x="52234" y="163"/>
                    <a:pt x="49004" y="1"/>
                    <a:pt x="457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41"/>
            <p:cNvSpPr/>
            <p:nvPr/>
          </p:nvSpPr>
          <p:spPr>
            <a:xfrm>
              <a:off x="4637775" y="1480075"/>
              <a:ext cx="200650" cy="468000"/>
            </a:xfrm>
            <a:custGeom>
              <a:avLst/>
              <a:gdLst/>
              <a:ahLst/>
              <a:cxnLst/>
              <a:rect l="l" t="t" r="r" b="b"/>
              <a:pathLst>
                <a:path w="8026" h="18720" extrusionOk="0">
                  <a:moveTo>
                    <a:pt x="107" y="0"/>
                  </a:moveTo>
                  <a:cubicBezTo>
                    <a:pt x="12" y="0"/>
                    <a:pt x="0" y="155"/>
                    <a:pt x="96" y="179"/>
                  </a:cubicBezTo>
                  <a:cubicBezTo>
                    <a:pt x="5656" y="1941"/>
                    <a:pt x="8025" y="9323"/>
                    <a:pt x="6001" y="14490"/>
                  </a:cubicBezTo>
                  <a:cubicBezTo>
                    <a:pt x="5739" y="15193"/>
                    <a:pt x="5346" y="15860"/>
                    <a:pt x="4870" y="16443"/>
                  </a:cubicBezTo>
                  <a:cubicBezTo>
                    <a:pt x="4501" y="16883"/>
                    <a:pt x="4072" y="17300"/>
                    <a:pt x="3572" y="17622"/>
                  </a:cubicBezTo>
                  <a:cubicBezTo>
                    <a:pt x="3144" y="17896"/>
                    <a:pt x="2536" y="18015"/>
                    <a:pt x="2203" y="18431"/>
                  </a:cubicBezTo>
                  <a:cubicBezTo>
                    <a:pt x="2179" y="18479"/>
                    <a:pt x="2179" y="18538"/>
                    <a:pt x="2215" y="18574"/>
                  </a:cubicBezTo>
                  <a:cubicBezTo>
                    <a:pt x="2373" y="18676"/>
                    <a:pt x="2547" y="18719"/>
                    <a:pt x="2728" y="18719"/>
                  </a:cubicBezTo>
                  <a:cubicBezTo>
                    <a:pt x="3393" y="18719"/>
                    <a:pt x="4154" y="18141"/>
                    <a:pt x="4584" y="17776"/>
                  </a:cubicBezTo>
                  <a:cubicBezTo>
                    <a:pt x="5263" y="17217"/>
                    <a:pt x="5811" y="16502"/>
                    <a:pt x="6227" y="15740"/>
                  </a:cubicBezTo>
                  <a:cubicBezTo>
                    <a:pt x="6954" y="14371"/>
                    <a:pt x="7299" y="12823"/>
                    <a:pt x="7370" y="11276"/>
                  </a:cubicBezTo>
                  <a:cubicBezTo>
                    <a:pt x="7525" y="8109"/>
                    <a:pt x="6549" y="4668"/>
                    <a:pt x="4394" y="2286"/>
                  </a:cubicBezTo>
                  <a:cubicBezTo>
                    <a:pt x="3263" y="1036"/>
                    <a:pt x="1822" y="143"/>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41"/>
            <p:cNvSpPr/>
            <p:nvPr/>
          </p:nvSpPr>
          <p:spPr>
            <a:xfrm>
              <a:off x="3298625" y="1476475"/>
              <a:ext cx="1348500" cy="96500"/>
            </a:xfrm>
            <a:custGeom>
              <a:avLst/>
              <a:gdLst/>
              <a:ahLst/>
              <a:cxnLst/>
              <a:rect l="l" t="t" r="r" b="b"/>
              <a:pathLst>
                <a:path w="53940" h="3860" extrusionOk="0">
                  <a:moveTo>
                    <a:pt x="53010" y="1"/>
                  </a:moveTo>
                  <a:cubicBezTo>
                    <a:pt x="52572" y="1"/>
                    <a:pt x="52114" y="67"/>
                    <a:pt x="51721" y="97"/>
                  </a:cubicBezTo>
                  <a:cubicBezTo>
                    <a:pt x="50459" y="204"/>
                    <a:pt x="49197" y="394"/>
                    <a:pt x="47947" y="585"/>
                  </a:cubicBezTo>
                  <a:cubicBezTo>
                    <a:pt x="45458" y="978"/>
                    <a:pt x="42970" y="1430"/>
                    <a:pt x="40481" y="1764"/>
                  </a:cubicBezTo>
                  <a:cubicBezTo>
                    <a:pt x="36981" y="2228"/>
                    <a:pt x="33433" y="2430"/>
                    <a:pt x="29885" y="2609"/>
                  </a:cubicBezTo>
                  <a:cubicBezTo>
                    <a:pt x="25348" y="2835"/>
                    <a:pt x="20824" y="3121"/>
                    <a:pt x="16288" y="3264"/>
                  </a:cubicBezTo>
                  <a:cubicBezTo>
                    <a:pt x="13949" y="3347"/>
                    <a:pt x="11629" y="3385"/>
                    <a:pt x="9295" y="3385"/>
                  </a:cubicBezTo>
                  <a:cubicBezTo>
                    <a:pt x="8967" y="3385"/>
                    <a:pt x="8639" y="3384"/>
                    <a:pt x="8311" y="3383"/>
                  </a:cubicBezTo>
                  <a:cubicBezTo>
                    <a:pt x="5823" y="3372"/>
                    <a:pt x="3334" y="3238"/>
                    <a:pt x="846" y="3238"/>
                  </a:cubicBezTo>
                  <a:cubicBezTo>
                    <a:pt x="656" y="3238"/>
                    <a:pt x="465" y="3238"/>
                    <a:pt x="274" y="3240"/>
                  </a:cubicBezTo>
                  <a:cubicBezTo>
                    <a:pt x="0" y="3240"/>
                    <a:pt x="24" y="3621"/>
                    <a:pt x="274" y="3657"/>
                  </a:cubicBezTo>
                  <a:cubicBezTo>
                    <a:pt x="2655" y="3859"/>
                    <a:pt x="5084" y="3835"/>
                    <a:pt x="7465" y="3847"/>
                  </a:cubicBezTo>
                  <a:cubicBezTo>
                    <a:pt x="7976" y="3850"/>
                    <a:pt x="8487" y="3851"/>
                    <a:pt x="8999" y="3851"/>
                  </a:cubicBezTo>
                  <a:cubicBezTo>
                    <a:pt x="10762" y="3851"/>
                    <a:pt x="12525" y="3834"/>
                    <a:pt x="14288" y="3788"/>
                  </a:cubicBezTo>
                  <a:cubicBezTo>
                    <a:pt x="18931" y="3669"/>
                    <a:pt x="23563" y="3335"/>
                    <a:pt x="28206" y="3061"/>
                  </a:cubicBezTo>
                  <a:cubicBezTo>
                    <a:pt x="31849" y="2847"/>
                    <a:pt x="35528" y="2680"/>
                    <a:pt x="39160" y="2311"/>
                  </a:cubicBezTo>
                  <a:cubicBezTo>
                    <a:pt x="41612" y="2061"/>
                    <a:pt x="44077" y="1645"/>
                    <a:pt x="46518" y="1287"/>
                  </a:cubicBezTo>
                  <a:cubicBezTo>
                    <a:pt x="48030" y="1061"/>
                    <a:pt x="49530" y="823"/>
                    <a:pt x="51054" y="633"/>
                  </a:cubicBezTo>
                  <a:cubicBezTo>
                    <a:pt x="51657" y="549"/>
                    <a:pt x="52441" y="335"/>
                    <a:pt x="53130" y="335"/>
                  </a:cubicBezTo>
                  <a:cubicBezTo>
                    <a:pt x="53325" y="335"/>
                    <a:pt x="53512" y="352"/>
                    <a:pt x="53685" y="394"/>
                  </a:cubicBezTo>
                  <a:cubicBezTo>
                    <a:pt x="53693" y="396"/>
                    <a:pt x="53701" y="396"/>
                    <a:pt x="53708" y="396"/>
                  </a:cubicBezTo>
                  <a:cubicBezTo>
                    <a:pt x="53871" y="396"/>
                    <a:pt x="53940" y="154"/>
                    <a:pt x="53769" y="97"/>
                  </a:cubicBezTo>
                  <a:cubicBezTo>
                    <a:pt x="53535" y="25"/>
                    <a:pt x="53276" y="1"/>
                    <a:pt x="530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41"/>
            <p:cNvSpPr/>
            <p:nvPr/>
          </p:nvSpPr>
          <p:spPr>
            <a:xfrm>
              <a:off x="3119125" y="1566175"/>
              <a:ext cx="544450" cy="2024400"/>
            </a:xfrm>
            <a:custGeom>
              <a:avLst/>
              <a:gdLst/>
              <a:ahLst/>
              <a:cxnLst/>
              <a:rect l="l" t="t" r="r" b="b"/>
              <a:pathLst>
                <a:path w="21778" h="80976" extrusionOk="0">
                  <a:moveTo>
                    <a:pt x="6856" y="0"/>
                  </a:moveTo>
                  <a:cubicBezTo>
                    <a:pt x="4179" y="0"/>
                    <a:pt x="2406" y="2144"/>
                    <a:pt x="1441" y="4486"/>
                  </a:cubicBezTo>
                  <a:cubicBezTo>
                    <a:pt x="322" y="7224"/>
                    <a:pt x="1" y="10391"/>
                    <a:pt x="405" y="13309"/>
                  </a:cubicBezTo>
                  <a:cubicBezTo>
                    <a:pt x="655" y="15202"/>
                    <a:pt x="1441" y="16988"/>
                    <a:pt x="2215" y="18714"/>
                  </a:cubicBezTo>
                  <a:cubicBezTo>
                    <a:pt x="3287" y="21083"/>
                    <a:pt x="4585" y="23345"/>
                    <a:pt x="5954" y="25524"/>
                  </a:cubicBezTo>
                  <a:cubicBezTo>
                    <a:pt x="8621" y="29787"/>
                    <a:pt x="11633" y="33823"/>
                    <a:pt x="14050" y="38240"/>
                  </a:cubicBezTo>
                  <a:cubicBezTo>
                    <a:pt x="18634" y="46622"/>
                    <a:pt x="21777" y="56576"/>
                    <a:pt x="20265" y="66208"/>
                  </a:cubicBezTo>
                  <a:cubicBezTo>
                    <a:pt x="19694" y="69911"/>
                    <a:pt x="18562" y="73590"/>
                    <a:pt x="16038" y="76447"/>
                  </a:cubicBezTo>
                  <a:cubicBezTo>
                    <a:pt x="14656" y="78030"/>
                    <a:pt x="12356" y="80128"/>
                    <a:pt x="10044" y="80128"/>
                  </a:cubicBezTo>
                  <a:cubicBezTo>
                    <a:pt x="9748" y="80128"/>
                    <a:pt x="9451" y="80093"/>
                    <a:pt x="9157" y="80019"/>
                  </a:cubicBezTo>
                  <a:cubicBezTo>
                    <a:pt x="7787" y="79674"/>
                    <a:pt x="6990" y="78424"/>
                    <a:pt x="6549" y="77174"/>
                  </a:cubicBezTo>
                  <a:cubicBezTo>
                    <a:pt x="5823" y="75114"/>
                    <a:pt x="5644" y="72816"/>
                    <a:pt x="5858" y="70649"/>
                  </a:cubicBezTo>
                  <a:cubicBezTo>
                    <a:pt x="5978" y="69434"/>
                    <a:pt x="6251" y="68208"/>
                    <a:pt x="6692" y="67065"/>
                  </a:cubicBezTo>
                  <a:cubicBezTo>
                    <a:pt x="7049" y="66136"/>
                    <a:pt x="7585" y="64803"/>
                    <a:pt x="8561" y="64350"/>
                  </a:cubicBezTo>
                  <a:cubicBezTo>
                    <a:pt x="8751" y="64264"/>
                    <a:pt x="8927" y="64225"/>
                    <a:pt x="9089" y="64225"/>
                  </a:cubicBezTo>
                  <a:cubicBezTo>
                    <a:pt x="10423" y="64225"/>
                    <a:pt x="10855" y="66882"/>
                    <a:pt x="10823" y="67827"/>
                  </a:cubicBezTo>
                  <a:cubicBezTo>
                    <a:pt x="10764" y="69149"/>
                    <a:pt x="10300" y="70339"/>
                    <a:pt x="9657" y="71482"/>
                  </a:cubicBezTo>
                  <a:cubicBezTo>
                    <a:pt x="9476" y="71803"/>
                    <a:pt x="9766" y="72107"/>
                    <a:pt x="10046" y="72107"/>
                  </a:cubicBezTo>
                  <a:cubicBezTo>
                    <a:pt x="10171" y="72107"/>
                    <a:pt x="10294" y="72046"/>
                    <a:pt x="10371" y="71899"/>
                  </a:cubicBezTo>
                  <a:cubicBezTo>
                    <a:pt x="11431" y="70006"/>
                    <a:pt x="12074" y="67720"/>
                    <a:pt x="11323" y="65589"/>
                  </a:cubicBezTo>
                  <a:cubicBezTo>
                    <a:pt x="10966" y="64546"/>
                    <a:pt x="10120" y="63421"/>
                    <a:pt x="9000" y="63421"/>
                  </a:cubicBezTo>
                  <a:cubicBezTo>
                    <a:pt x="8777" y="63421"/>
                    <a:pt x="8543" y="63466"/>
                    <a:pt x="8299" y="63565"/>
                  </a:cubicBezTo>
                  <a:cubicBezTo>
                    <a:pt x="7454" y="63910"/>
                    <a:pt x="6894" y="64743"/>
                    <a:pt x="6490" y="65517"/>
                  </a:cubicBezTo>
                  <a:cubicBezTo>
                    <a:pt x="5918" y="66589"/>
                    <a:pt x="5525" y="67768"/>
                    <a:pt x="5263" y="68970"/>
                  </a:cubicBezTo>
                  <a:cubicBezTo>
                    <a:pt x="4775" y="71339"/>
                    <a:pt x="4846" y="73745"/>
                    <a:pt x="5358" y="76102"/>
                  </a:cubicBezTo>
                  <a:cubicBezTo>
                    <a:pt x="5680" y="77602"/>
                    <a:pt x="6275" y="79221"/>
                    <a:pt x="7549" y="80198"/>
                  </a:cubicBezTo>
                  <a:cubicBezTo>
                    <a:pt x="8250" y="80734"/>
                    <a:pt x="9084" y="80975"/>
                    <a:pt x="9944" y="80975"/>
                  </a:cubicBezTo>
                  <a:cubicBezTo>
                    <a:pt x="10267" y="80975"/>
                    <a:pt x="10594" y="80941"/>
                    <a:pt x="10919" y="80876"/>
                  </a:cubicBezTo>
                  <a:cubicBezTo>
                    <a:pt x="13859" y="80293"/>
                    <a:pt x="16324" y="77757"/>
                    <a:pt x="17931" y="75388"/>
                  </a:cubicBezTo>
                  <a:cubicBezTo>
                    <a:pt x="20289" y="71923"/>
                    <a:pt x="21098" y="67387"/>
                    <a:pt x="21325" y="63267"/>
                  </a:cubicBezTo>
                  <a:cubicBezTo>
                    <a:pt x="21599" y="58326"/>
                    <a:pt x="20777" y="53337"/>
                    <a:pt x="19301" y="48622"/>
                  </a:cubicBezTo>
                  <a:cubicBezTo>
                    <a:pt x="17741" y="43622"/>
                    <a:pt x="15443" y="38883"/>
                    <a:pt x="12669" y="34442"/>
                  </a:cubicBezTo>
                  <a:cubicBezTo>
                    <a:pt x="9776" y="29846"/>
                    <a:pt x="6513" y="25500"/>
                    <a:pt x="3953" y="20690"/>
                  </a:cubicBezTo>
                  <a:cubicBezTo>
                    <a:pt x="2822" y="18559"/>
                    <a:pt x="1632" y="16273"/>
                    <a:pt x="1132" y="13892"/>
                  </a:cubicBezTo>
                  <a:cubicBezTo>
                    <a:pt x="822" y="12380"/>
                    <a:pt x="786" y="10820"/>
                    <a:pt x="905" y="9308"/>
                  </a:cubicBezTo>
                  <a:cubicBezTo>
                    <a:pt x="1144" y="6296"/>
                    <a:pt x="1989" y="2319"/>
                    <a:pt x="4882" y="747"/>
                  </a:cubicBezTo>
                  <a:cubicBezTo>
                    <a:pt x="5585" y="366"/>
                    <a:pt x="6370" y="176"/>
                    <a:pt x="7156" y="152"/>
                  </a:cubicBezTo>
                  <a:cubicBezTo>
                    <a:pt x="7160" y="153"/>
                    <a:pt x="7164" y="153"/>
                    <a:pt x="7168" y="153"/>
                  </a:cubicBezTo>
                  <a:cubicBezTo>
                    <a:pt x="7263" y="153"/>
                    <a:pt x="7259" y="9"/>
                    <a:pt x="7156" y="9"/>
                  </a:cubicBezTo>
                  <a:cubicBezTo>
                    <a:pt x="7055" y="3"/>
                    <a:pt x="6955" y="0"/>
                    <a:pt x="68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41"/>
            <p:cNvSpPr/>
            <p:nvPr/>
          </p:nvSpPr>
          <p:spPr>
            <a:xfrm>
              <a:off x="4644875" y="1927300"/>
              <a:ext cx="538225" cy="1618975"/>
            </a:xfrm>
            <a:custGeom>
              <a:avLst/>
              <a:gdLst/>
              <a:ahLst/>
              <a:cxnLst/>
              <a:rect l="l" t="t" r="r" b="b"/>
              <a:pathLst>
                <a:path w="21529" h="64759" extrusionOk="0">
                  <a:moveTo>
                    <a:pt x="120" y="1"/>
                  </a:moveTo>
                  <a:cubicBezTo>
                    <a:pt x="57" y="1"/>
                    <a:pt x="0" y="55"/>
                    <a:pt x="14" y="137"/>
                  </a:cubicBezTo>
                  <a:cubicBezTo>
                    <a:pt x="1907" y="10103"/>
                    <a:pt x="9551" y="17652"/>
                    <a:pt x="14516" y="26164"/>
                  </a:cubicBezTo>
                  <a:cubicBezTo>
                    <a:pt x="15814" y="28379"/>
                    <a:pt x="16957" y="30689"/>
                    <a:pt x="17790" y="33106"/>
                  </a:cubicBezTo>
                  <a:cubicBezTo>
                    <a:pt x="18552" y="35308"/>
                    <a:pt x="19100" y="37606"/>
                    <a:pt x="19540" y="39880"/>
                  </a:cubicBezTo>
                  <a:cubicBezTo>
                    <a:pt x="20421" y="44310"/>
                    <a:pt x="20850" y="48989"/>
                    <a:pt x="20016" y="53465"/>
                  </a:cubicBezTo>
                  <a:cubicBezTo>
                    <a:pt x="19600" y="55704"/>
                    <a:pt x="18850" y="57871"/>
                    <a:pt x="17576" y="59752"/>
                  </a:cubicBezTo>
                  <a:cubicBezTo>
                    <a:pt x="16242" y="61728"/>
                    <a:pt x="14421" y="62955"/>
                    <a:pt x="12420" y="64157"/>
                  </a:cubicBezTo>
                  <a:cubicBezTo>
                    <a:pt x="12152" y="64318"/>
                    <a:pt x="12280" y="64758"/>
                    <a:pt x="12568" y="64758"/>
                  </a:cubicBezTo>
                  <a:cubicBezTo>
                    <a:pt x="12600" y="64758"/>
                    <a:pt x="12634" y="64753"/>
                    <a:pt x="12670" y="64741"/>
                  </a:cubicBezTo>
                  <a:cubicBezTo>
                    <a:pt x="16504" y="63467"/>
                    <a:pt x="19088" y="59681"/>
                    <a:pt x="20231" y="55966"/>
                  </a:cubicBezTo>
                  <a:cubicBezTo>
                    <a:pt x="21529" y="51715"/>
                    <a:pt x="21386" y="47096"/>
                    <a:pt x="20778" y="42750"/>
                  </a:cubicBezTo>
                  <a:cubicBezTo>
                    <a:pt x="20112" y="37952"/>
                    <a:pt x="18873" y="33142"/>
                    <a:pt x="16695" y="28760"/>
                  </a:cubicBezTo>
                  <a:cubicBezTo>
                    <a:pt x="14385" y="24081"/>
                    <a:pt x="11230" y="19878"/>
                    <a:pt x="8265" y="15592"/>
                  </a:cubicBezTo>
                  <a:cubicBezTo>
                    <a:pt x="4955" y="10817"/>
                    <a:pt x="1800" y="5757"/>
                    <a:pt x="240" y="102"/>
                  </a:cubicBezTo>
                  <a:cubicBezTo>
                    <a:pt x="215" y="31"/>
                    <a:pt x="166" y="1"/>
                    <a:pt x="1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41"/>
            <p:cNvSpPr/>
            <p:nvPr/>
          </p:nvSpPr>
          <p:spPr>
            <a:xfrm>
              <a:off x="3372425" y="3586875"/>
              <a:ext cx="1525" cy="1225"/>
            </a:xfrm>
            <a:custGeom>
              <a:avLst/>
              <a:gdLst/>
              <a:ahLst/>
              <a:cxnLst/>
              <a:rect l="l" t="t" r="r" b="b"/>
              <a:pathLst>
                <a:path w="61" h="49" extrusionOk="0">
                  <a:moveTo>
                    <a:pt x="37" y="1"/>
                  </a:moveTo>
                  <a:cubicBezTo>
                    <a:pt x="1" y="25"/>
                    <a:pt x="1" y="48"/>
                    <a:pt x="37" y="48"/>
                  </a:cubicBezTo>
                  <a:cubicBezTo>
                    <a:pt x="60" y="48"/>
                    <a:pt x="60"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41"/>
            <p:cNvSpPr/>
            <p:nvPr/>
          </p:nvSpPr>
          <p:spPr>
            <a:xfrm>
              <a:off x="3355775" y="3522200"/>
              <a:ext cx="1611225" cy="59950"/>
            </a:xfrm>
            <a:custGeom>
              <a:avLst/>
              <a:gdLst/>
              <a:ahLst/>
              <a:cxnLst/>
              <a:rect l="l" t="t" r="r" b="b"/>
              <a:pathLst>
                <a:path w="64449" h="2398" extrusionOk="0">
                  <a:moveTo>
                    <a:pt x="60968" y="0"/>
                  </a:moveTo>
                  <a:cubicBezTo>
                    <a:pt x="59574" y="0"/>
                    <a:pt x="58176" y="52"/>
                    <a:pt x="56793" y="52"/>
                  </a:cubicBezTo>
                  <a:cubicBezTo>
                    <a:pt x="53161" y="64"/>
                    <a:pt x="49506" y="111"/>
                    <a:pt x="45875" y="171"/>
                  </a:cubicBezTo>
                  <a:cubicBezTo>
                    <a:pt x="36350" y="314"/>
                    <a:pt x="26849" y="576"/>
                    <a:pt x="17336" y="1028"/>
                  </a:cubicBezTo>
                  <a:cubicBezTo>
                    <a:pt x="14442" y="1159"/>
                    <a:pt x="11561" y="1373"/>
                    <a:pt x="8668" y="1552"/>
                  </a:cubicBezTo>
                  <a:cubicBezTo>
                    <a:pt x="5810" y="1730"/>
                    <a:pt x="2989" y="2028"/>
                    <a:pt x="131" y="2219"/>
                  </a:cubicBezTo>
                  <a:cubicBezTo>
                    <a:pt x="4" y="2219"/>
                    <a:pt x="0" y="2398"/>
                    <a:pt x="119" y="2398"/>
                  </a:cubicBezTo>
                  <a:cubicBezTo>
                    <a:pt x="123" y="2398"/>
                    <a:pt x="127" y="2398"/>
                    <a:pt x="131" y="2397"/>
                  </a:cubicBezTo>
                  <a:cubicBezTo>
                    <a:pt x="2667" y="2231"/>
                    <a:pt x="5227" y="2207"/>
                    <a:pt x="7763" y="2088"/>
                  </a:cubicBezTo>
                  <a:cubicBezTo>
                    <a:pt x="10311" y="1969"/>
                    <a:pt x="12859" y="1921"/>
                    <a:pt x="15383" y="1814"/>
                  </a:cubicBezTo>
                  <a:cubicBezTo>
                    <a:pt x="20384" y="1611"/>
                    <a:pt x="25396" y="1445"/>
                    <a:pt x="30421" y="1302"/>
                  </a:cubicBezTo>
                  <a:cubicBezTo>
                    <a:pt x="38791" y="1040"/>
                    <a:pt x="47196" y="885"/>
                    <a:pt x="55578" y="837"/>
                  </a:cubicBezTo>
                  <a:cubicBezTo>
                    <a:pt x="55693" y="837"/>
                    <a:pt x="55807" y="837"/>
                    <a:pt x="55921" y="837"/>
                  </a:cubicBezTo>
                  <a:cubicBezTo>
                    <a:pt x="57661" y="837"/>
                    <a:pt x="59413" y="890"/>
                    <a:pt x="61160" y="890"/>
                  </a:cubicBezTo>
                  <a:cubicBezTo>
                    <a:pt x="62112" y="890"/>
                    <a:pt x="63062" y="874"/>
                    <a:pt x="64008" y="826"/>
                  </a:cubicBezTo>
                  <a:cubicBezTo>
                    <a:pt x="64449" y="790"/>
                    <a:pt x="64449" y="171"/>
                    <a:pt x="64008" y="123"/>
                  </a:cubicBezTo>
                  <a:cubicBezTo>
                    <a:pt x="63003" y="28"/>
                    <a:pt x="61987" y="0"/>
                    <a:pt x="609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41"/>
            <p:cNvSpPr/>
            <p:nvPr/>
          </p:nvSpPr>
          <p:spPr>
            <a:xfrm>
              <a:off x="3348625" y="3154975"/>
              <a:ext cx="303025" cy="43975"/>
            </a:xfrm>
            <a:custGeom>
              <a:avLst/>
              <a:gdLst/>
              <a:ahLst/>
              <a:cxnLst/>
              <a:rect l="l" t="t" r="r" b="b"/>
              <a:pathLst>
                <a:path w="12121" h="1759" extrusionOk="0">
                  <a:moveTo>
                    <a:pt x="155" y="1"/>
                  </a:moveTo>
                  <a:cubicBezTo>
                    <a:pt x="60" y="1"/>
                    <a:pt x="0" y="132"/>
                    <a:pt x="72" y="191"/>
                  </a:cubicBezTo>
                  <a:cubicBezTo>
                    <a:pt x="596" y="656"/>
                    <a:pt x="1358" y="810"/>
                    <a:pt x="2024" y="953"/>
                  </a:cubicBezTo>
                  <a:cubicBezTo>
                    <a:pt x="2965" y="1168"/>
                    <a:pt x="3917" y="1322"/>
                    <a:pt x="4870" y="1441"/>
                  </a:cubicBezTo>
                  <a:cubicBezTo>
                    <a:pt x="6025" y="1596"/>
                    <a:pt x="7204" y="1680"/>
                    <a:pt x="8370" y="1727"/>
                  </a:cubicBezTo>
                  <a:cubicBezTo>
                    <a:pt x="8779" y="1743"/>
                    <a:pt x="9191" y="1759"/>
                    <a:pt x="9602" y="1759"/>
                  </a:cubicBezTo>
                  <a:cubicBezTo>
                    <a:pt x="10424" y="1759"/>
                    <a:pt x="11244" y="1695"/>
                    <a:pt x="12038" y="1441"/>
                  </a:cubicBezTo>
                  <a:cubicBezTo>
                    <a:pt x="12121" y="1418"/>
                    <a:pt x="12121" y="1310"/>
                    <a:pt x="12038" y="1299"/>
                  </a:cubicBezTo>
                  <a:cubicBezTo>
                    <a:pt x="10930" y="1001"/>
                    <a:pt x="9775" y="989"/>
                    <a:pt x="8632" y="929"/>
                  </a:cubicBezTo>
                  <a:cubicBezTo>
                    <a:pt x="7501" y="870"/>
                    <a:pt x="6358" y="787"/>
                    <a:pt x="5227" y="691"/>
                  </a:cubicBezTo>
                  <a:cubicBezTo>
                    <a:pt x="4215" y="596"/>
                    <a:pt x="3203" y="489"/>
                    <a:pt x="2191" y="334"/>
                  </a:cubicBezTo>
                  <a:cubicBezTo>
                    <a:pt x="1524" y="215"/>
                    <a:pt x="834" y="13"/>
                    <a:pt x="1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41"/>
            <p:cNvSpPr/>
            <p:nvPr/>
          </p:nvSpPr>
          <p:spPr>
            <a:xfrm>
              <a:off x="3361725" y="3355375"/>
              <a:ext cx="248250" cy="23900"/>
            </a:xfrm>
            <a:custGeom>
              <a:avLst/>
              <a:gdLst/>
              <a:ahLst/>
              <a:cxnLst/>
              <a:rect l="l" t="t" r="r" b="b"/>
              <a:pathLst>
                <a:path w="9930" h="956" extrusionOk="0">
                  <a:moveTo>
                    <a:pt x="720" y="1"/>
                  </a:moveTo>
                  <a:cubicBezTo>
                    <a:pt x="500" y="1"/>
                    <a:pt x="286" y="23"/>
                    <a:pt x="84" y="81"/>
                  </a:cubicBezTo>
                  <a:cubicBezTo>
                    <a:pt x="0" y="93"/>
                    <a:pt x="0" y="200"/>
                    <a:pt x="72" y="260"/>
                  </a:cubicBezTo>
                  <a:cubicBezTo>
                    <a:pt x="643" y="653"/>
                    <a:pt x="1429" y="653"/>
                    <a:pt x="2096" y="736"/>
                  </a:cubicBezTo>
                  <a:cubicBezTo>
                    <a:pt x="2977" y="843"/>
                    <a:pt x="3858" y="903"/>
                    <a:pt x="4727" y="926"/>
                  </a:cubicBezTo>
                  <a:cubicBezTo>
                    <a:pt x="5248" y="938"/>
                    <a:pt x="5794" y="955"/>
                    <a:pt x="6346" y="955"/>
                  </a:cubicBezTo>
                  <a:cubicBezTo>
                    <a:pt x="7471" y="955"/>
                    <a:pt x="8622" y="885"/>
                    <a:pt x="9644" y="557"/>
                  </a:cubicBezTo>
                  <a:cubicBezTo>
                    <a:pt x="9930" y="474"/>
                    <a:pt x="9894" y="10"/>
                    <a:pt x="9573" y="10"/>
                  </a:cubicBezTo>
                  <a:cubicBezTo>
                    <a:pt x="8799" y="33"/>
                    <a:pt x="8025" y="200"/>
                    <a:pt x="7227" y="248"/>
                  </a:cubicBezTo>
                  <a:cubicBezTo>
                    <a:pt x="6581" y="294"/>
                    <a:pt x="5935" y="311"/>
                    <a:pt x="5283" y="311"/>
                  </a:cubicBezTo>
                  <a:cubicBezTo>
                    <a:pt x="5094" y="311"/>
                    <a:pt x="4905" y="310"/>
                    <a:pt x="4715" y="307"/>
                  </a:cubicBezTo>
                  <a:cubicBezTo>
                    <a:pt x="3929" y="295"/>
                    <a:pt x="3143" y="236"/>
                    <a:pt x="2370" y="176"/>
                  </a:cubicBezTo>
                  <a:cubicBezTo>
                    <a:pt x="1844" y="134"/>
                    <a:pt x="1264" y="1"/>
                    <a:pt x="7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41"/>
            <p:cNvSpPr/>
            <p:nvPr/>
          </p:nvSpPr>
          <p:spPr>
            <a:xfrm>
              <a:off x="3665325" y="1969800"/>
              <a:ext cx="26525" cy="35825"/>
            </a:xfrm>
            <a:custGeom>
              <a:avLst/>
              <a:gdLst/>
              <a:ahLst/>
              <a:cxnLst/>
              <a:rect l="l" t="t" r="r" b="b"/>
              <a:pathLst>
                <a:path w="1061" h="1433" extrusionOk="0">
                  <a:moveTo>
                    <a:pt x="109" y="1"/>
                  </a:moveTo>
                  <a:cubicBezTo>
                    <a:pt x="89" y="1"/>
                    <a:pt x="69" y="3"/>
                    <a:pt x="48" y="9"/>
                  </a:cubicBezTo>
                  <a:cubicBezTo>
                    <a:pt x="12" y="9"/>
                    <a:pt x="1" y="33"/>
                    <a:pt x="1" y="69"/>
                  </a:cubicBezTo>
                  <a:cubicBezTo>
                    <a:pt x="12" y="176"/>
                    <a:pt x="108" y="247"/>
                    <a:pt x="179" y="331"/>
                  </a:cubicBezTo>
                  <a:cubicBezTo>
                    <a:pt x="263" y="473"/>
                    <a:pt x="358" y="593"/>
                    <a:pt x="429" y="735"/>
                  </a:cubicBezTo>
                  <a:cubicBezTo>
                    <a:pt x="536" y="926"/>
                    <a:pt x="596" y="1331"/>
                    <a:pt x="822" y="1426"/>
                  </a:cubicBezTo>
                  <a:cubicBezTo>
                    <a:pt x="834" y="1430"/>
                    <a:pt x="849" y="1433"/>
                    <a:pt x="864" y="1433"/>
                  </a:cubicBezTo>
                  <a:cubicBezTo>
                    <a:pt x="894" y="1433"/>
                    <a:pt x="925" y="1422"/>
                    <a:pt x="941" y="1390"/>
                  </a:cubicBezTo>
                  <a:cubicBezTo>
                    <a:pt x="1060" y="1128"/>
                    <a:pt x="786" y="735"/>
                    <a:pt x="655" y="509"/>
                  </a:cubicBezTo>
                  <a:cubicBezTo>
                    <a:pt x="557" y="345"/>
                    <a:pt x="338" y="1"/>
                    <a:pt x="1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41"/>
            <p:cNvSpPr/>
            <p:nvPr/>
          </p:nvSpPr>
          <p:spPr>
            <a:xfrm>
              <a:off x="3562225" y="2015250"/>
              <a:ext cx="137350" cy="114000"/>
            </a:xfrm>
            <a:custGeom>
              <a:avLst/>
              <a:gdLst/>
              <a:ahLst/>
              <a:cxnLst/>
              <a:rect l="l" t="t" r="r" b="b"/>
              <a:pathLst>
                <a:path w="5494" h="4560" extrusionOk="0">
                  <a:moveTo>
                    <a:pt x="5041" y="1"/>
                  </a:moveTo>
                  <a:cubicBezTo>
                    <a:pt x="4863" y="108"/>
                    <a:pt x="4839" y="263"/>
                    <a:pt x="4732" y="453"/>
                  </a:cubicBezTo>
                  <a:cubicBezTo>
                    <a:pt x="4565" y="739"/>
                    <a:pt x="4363" y="977"/>
                    <a:pt x="4101" y="1168"/>
                  </a:cubicBezTo>
                  <a:cubicBezTo>
                    <a:pt x="3601" y="1584"/>
                    <a:pt x="3005" y="1894"/>
                    <a:pt x="2422" y="2203"/>
                  </a:cubicBezTo>
                  <a:cubicBezTo>
                    <a:pt x="1660" y="2644"/>
                    <a:pt x="148" y="3477"/>
                    <a:pt x="17" y="4442"/>
                  </a:cubicBezTo>
                  <a:cubicBezTo>
                    <a:pt x="0" y="4501"/>
                    <a:pt x="49" y="4560"/>
                    <a:pt x="104" y="4560"/>
                  </a:cubicBezTo>
                  <a:cubicBezTo>
                    <a:pt x="127" y="4560"/>
                    <a:pt x="151" y="4550"/>
                    <a:pt x="172" y="4525"/>
                  </a:cubicBezTo>
                  <a:cubicBezTo>
                    <a:pt x="434" y="4311"/>
                    <a:pt x="565" y="4013"/>
                    <a:pt x="803" y="3775"/>
                  </a:cubicBezTo>
                  <a:cubicBezTo>
                    <a:pt x="1065" y="3501"/>
                    <a:pt x="1362" y="3299"/>
                    <a:pt x="1708" y="3120"/>
                  </a:cubicBezTo>
                  <a:cubicBezTo>
                    <a:pt x="2291" y="2823"/>
                    <a:pt x="2874" y="2501"/>
                    <a:pt x="3422" y="2168"/>
                  </a:cubicBezTo>
                  <a:cubicBezTo>
                    <a:pt x="3934" y="1846"/>
                    <a:pt x="5494" y="763"/>
                    <a:pt x="50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41"/>
            <p:cNvSpPr/>
            <p:nvPr/>
          </p:nvSpPr>
          <p:spPr>
            <a:xfrm>
              <a:off x="3548950" y="2137825"/>
              <a:ext cx="19375" cy="209950"/>
            </a:xfrm>
            <a:custGeom>
              <a:avLst/>
              <a:gdLst/>
              <a:ahLst/>
              <a:cxnLst/>
              <a:rect l="l" t="t" r="r" b="b"/>
              <a:pathLst>
                <a:path w="775" h="8398" extrusionOk="0">
                  <a:moveTo>
                    <a:pt x="570" y="0"/>
                  </a:moveTo>
                  <a:cubicBezTo>
                    <a:pt x="555" y="0"/>
                    <a:pt x="541" y="8"/>
                    <a:pt x="536" y="27"/>
                  </a:cubicBezTo>
                  <a:cubicBezTo>
                    <a:pt x="0" y="1230"/>
                    <a:pt x="72" y="2873"/>
                    <a:pt x="24" y="4170"/>
                  </a:cubicBezTo>
                  <a:cubicBezTo>
                    <a:pt x="12" y="4920"/>
                    <a:pt x="12" y="5682"/>
                    <a:pt x="60" y="6444"/>
                  </a:cubicBezTo>
                  <a:cubicBezTo>
                    <a:pt x="84" y="7052"/>
                    <a:pt x="12" y="7814"/>
                    <a:pt x="357" y="8338"/>
                  </a:cubicBezTo>
                  <a:cubicBezTo>
                    <a:pt x="383" y="8378"/>
                    <a:pt x="424" y="8397"/>
                    <a:pt x="465" y="8397"/>
                  </a:cubicBezTo>
                  <a:cubicBezTo>
                    <a:pt x="520" y="8397"/>
                    <a:pt x="575" y="8363"/>
                    <a:pt x="596" y="8302"/>
                  </a:cubicBezTo>
                  <a:cubicBezTo>
                    <a:pt x="774" y="7742"/>
                    <a:pt x="548" y="7040"/>
                    <a:pt x="500" y="6444"/>
                  </a:cubicBezTo>
                  <a:cubicBezTo>
                    <a:pt x="441" y="5682"/>
                    <a:pt x="429" y="4920"/>
                    <a:pt x="441" y="4170"/>
                  </a:cubicBezTo>
                  <a:cubicBezTo>
                    <a:pt x="453" y="3456"/>
                    <a:pt x="488" y="2742"/>
                    <a:pt x="536" y="2003"/>
                  </a:cubicBezTo>
                  <a:cubicBezTo>
                    <a:pt x="572" y="1349"/>
                    <a:pt x="691" y="682"/>
                    <a:pt x="607" y="39"/>
                  </a:cubicBezTo>
                  <a:cubicBezTo>
                    <a:pt x="615" y="17"/>
                    <a:pt x="592" y="0"/>
                    <a:pt x="5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41"/>
            <p:cNvSpPr/>
            <p:nvPr/>
          </p:nvSpPr>
          <p:spPr>
            <a:xfrm>
              <a:off x="3564125" y="2357275"/>
              <a:ext cx="114625" cy="33675"/>
            </a:xfrm>
            <a:custGeom>
              <a:avLst/>
              <a:gdLst/>
              <a:ahLst/>
              <a:cxnLst/>
              <a:rect l="l" t="t" r="r" b="b"/>
              <a:pathLst>
                <a:path w="4585" h="1347" extrusionOk="0">
                  <a:moveTo>
                    <a:pt x="200" y="1"/>
                  </a:moveTo>
                  <a:cubicBezTo>
                    <a:pt x="100" y="1"/>
                    <a:pt x="0" y="66"/>
                    <a:pt x="0" y="179"/>
                  </a:cubicBezTo>
                  <a:cubicBezTo>
                    <a:pt x="12" y="941"/>
                    <a:pt x="1179" y="1191"/>
                    <a:pt x="1751" y="1262"/>
                  </a:cubicBezTo>
                  <a:cubicBezTo>
                    <a:pt x="2109" y="1306"/>
                    <a:pt x="2562" y="1347"/>
                    <a:pt x="3020" y="1347"/>
                  </a:cubicBezTo>
                  <a:cubicBezTo>
                    <a:pt x="3565" y="1347"/>
                    <a:pt x="4117" y="1289"/>
                    <a:pt x="4525" y="1107"/>
                  </a:cubicBezTo>
                  <a:cubicBezTo>
                    <a:pt x="4584" y="1072"/>
                    <a:pt x="4561" y="988"/>
                    <a:pt x="4513" y="964"/>
                  </a:cubicBezTo>
                  <a:cubicBezTo>
                    <a:pt x="4335" y="926"/>
                    <a:pt x="4147" y="912"/>
                    <a:pt x="3955" y="912"/>
                  </a:cubicBezTo>
                  <a:cubicBezTo>
                    <a:pt x="3535" y="912"/>
                    <a:pt x="3093" y="976"/>
                    <a:pt x="2681" y="976"/>
                  </a:cubicBezTo>
                  <a:cubicBezTo>
                    <a:pt x="2587" y="976"/>
                    <a:pt x="2495" y="973"/>
                    <a:pt x="2406" y="964"/>
                  </a:cubicBezTo>
                  <a:cubicBezTo>
                    <a:pt x="1977" y="941"/>
                    <a:pt x="1501" y="905"/>
                    <a:pt x="1084" y="750"/>
                  </a:cubicBezTo>
                  <a:cubicBezTo>
                    <a:pt x="679" y="595"/>
                    <a:pt x="560" y="417"/>
                    <a:pt x="358" y="72"/>
                  </a:cubicBezTo>
                  <a:cubicBezTo>
                    <a:pt x="318" y="23"/>
                    <a:pt x="259" y="1"/>
                    <a:pt x="2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41"/>
            <p:cNvSpPr/>
            <p:nvPr/>
          </p:nvSpPr>
          <p:spPr>
            <a:xfrm>
              <a:off x="3662350" y="2378400"/>
              <a:ext cx="140525" cy="19050"/>
            </a:xfrm>
            <a:custGeom>
              <a:avLst/>
              <a:gdLst/>
              <a:ahLst/>
              <a:cxnLst/>
              <a:rect l="l" t="t" r="r" b="b"/>
              <a:pathLst>
                <a:path w="5621" h="762" extrusionOk="0">
                  <a:moveTo>
                    <a:pt x="2081" y="21"/>
                  </a:moveTo>
                  <a:cubicBezTo>
                    <a:pt x="1360" y="21"/>
                    <a:pt x="598" y="76"/>
                    <a:pt x="1" y="358"/>
                  </a:cubicBezTo>
                  <a:cubicBezTo>
                    <a:pt x="1" y="358"/>
                    <a:pt x="12" y="358"/>
                    <a:pt x="12" y="381"/>
                  </a:cubicBezTo>
                  <a:cubicBezTo>
                    <a:pt x="402" y="534"/>
                    <a:pt x="847" y="574"/>
                    <a:pt x="1301" y="574"/>
                  </a:cubicBezTo>
                  <a:cubicBezTo>
                    <a:pt x="1806" y="574"/>
                    <a:pt x="2323" y="524"/>
                    <a:pt x="2787" y="524"/>
                  </a:cubicBezTo>
                  <a:cubicBezTo>
                    <a:pt x="3239" y="524"/>
                    <a:pt x="3703" y="536"/>
                    <a:pt x="4156" y="596"/>
                  </a:cubicBezTo>
                  <a:cubicBezTo>
                    <a:pt x="4540" y="644"/>
                    <a:pt x="4893" y="762"/>
                    <a:pt x="5259" y="762"/>
                  </a:cubicBezTo>
                  <a:cubicBezTo>
                    <a:pt x="5347" y="762"/>
                    <a:pt x="5435" y="755"/>
                    <a:pt x="5525" y="739"/>
                  </a:cubicBezTo>
                  <a:cubicBezTo>
                    <a:pt x="5596" y="715"/>
                    <a:pt x="5620" y="596"/>
                    <a:pt x="5561" y="560"/>
                  </a:cubicBezTo>
                  <a:cubicBezTo>
                    <a:pt x="4942" y="0"/>
                    <a:pt x="3703" y="48"/>
                    <a:pt x="2906" y="36"/>
                  </a:cubicBezTo>
                  <a:cubicBezTo>
                    <a:pt x="2646" y="29"/>
                    <a:pt x="2367" y="21"/>
                    <a:pt x="2081" y="2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41"/>
            <p:cNvSpPr/>
            <p:nvPr/>
          </p:nvSpPr>
          <p:spPr>
            <a:xfrm>
              <a:off x="3811175" y="2396100"/>
              <a:ext cx="35450" cy="14475"/>
            </a:xfrm>
            <a:custGeom>
              <a:avLst/>
              <a:gdLst/>
              <a:ahLst/>
              <a:cxnLst/>
              <a:rect l="l" t="t" r="r" b="b"/>
              <a:pathLst>
                <a:path w="1418" h="579" extrusionOk="0">
                  <a:moveTo>
                    <a:pt x="204" y="1"/>
                  </a:moveTo>
                  <a:cubicBezTo>
                    <a:pt x="161" y="1"/>
                    <a:pt x="117" y="3"/>
                    <a:pt x="72" y="7"/>
                  </a:cubicBezTo>
                  <a:cubicBezTo>
                    <a:pt x="24" y="31"/>
                    <a:pt x="1" y="126"/>
                    <a:pt x="60" y="126"/>
                  </a:cubicBezTo>
                  <a:cubicBezTo>
                    <a:pt x="310" y="173"/>
                    <a:pt x="548" y="245"/>
                    <a:pt x="786" y="352"/>
                  </a:cubicBezTo>
                  <a:cubicBezTo>
                    <a:pt x="965" y="424"/>
                    <a:pt x="1120" y="566"/>
                    <a:pt x="1310" y="578"/>
                  </a:cubicBezTo>
                  <a:cubicBezTo>
                    <a:pt x="1370" y="578"/>
                    <a:pt x="1417" y="507"/>
                    <a:pt x="1370" y="459"/>
                  </a:cubicBezTo>
                  <a:cubicBezTo>
                    <a:pt x="1251" y="281"/>
                    <a:pt x="1013" y="209"/>
                    <a:pt x="822" y="126"/>
                  </a:cubicBezTo>
                  <a:cubicBezTo>
                    <a:pt x="605" y="47"/>
                    <a:pt x="413" y="1"/>
                    <a:pt x="2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41"/>
            <p:cNvSpPr/>
            <p:nvPr/>
          </p:nvSpPr>
          <p:spPr>
            <a:xfrm>
              <a:off x="3830825" y="2422775"/>
              <a:ext cx="27100" cy="157075"/>
            </a:xfrm>
            <a:custGeom>
              <a:avLst/>
              <a:gdLst/>
              <a:ahLst/>
              <a:cxnLst/>
              <a:rect l="l" t="t" r="r" b="b"/>
              <a:pathLst>
                <a:path w="1084" h="6283" extrusionOk="0">
                  <a:moveTo>
                    <a:pt x="906" y="1"/>
                  </a:moveTo>
                  <a:cubicBezTo>
                    <a:pt x="891" y="1"/>
                    <a:pt x="875" y="13"/>
                    <a:pt x="870" y="35"/>
                  </a:cubicBezTo>
                  <a:cubicBezTo>
                    <a:pt x="751" y="1107"/>
                    <a:pt x="691" y="2190"/>
                    <a:pt x="548" y="3262"/>
                  </a:cubicBezTo>
                  <a:cubicBezTo>
                    <a:pt x="477" y="3857"/>
                    <a:pt x="393" y="4452"/>
                    <a:pt x="239" y="5036"/>
                  </a:cubicBezTo>
                  <a:cubicBezTo>
                    <a:pt x="131" y="5453"/>
                    <a:pt x="0" y="5774"/>
                    <a:pt x="72" y="6191"/>
                  </a:cubicBezTo>
                  <a:cubicBezTo>
                    <a:pt x="87" y="6251"/>
                    <a:pt x="145" y="6283"/>
                    <a:pt x="201" y="6283"/>
                  </a:cubicBezTo>
                  <a:cubicBezTo>
                    <a:pt x="233" y="6283"/>
                    <a:pt x="264" y="6272"/>
                    <a:pt x="286" y="6250"/>
                  </a:cubicBezTo>
                  <a:cubicBezTo>
                    <a:pt x="882" y="5631"/>
                    <a:pt x="893" y="4357"/>
                    <a:pt x="965" y="3548"/>
                  </a:cubicBezTo>
                  <a:cubicBezTo>
                    <a:pt x="1084" y="2381"/>
                    <a:pt x="1036" y="1202"/>
                    <a:pt x="929" y="47"/>
                  </a:cubicBezTo>
                  <a:cubicBezTo>
                    <a:pt x="935" y="16"/>
                    <a:pt x="922" y="1"/>
                    <a:pt x="9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41"/>
            <p:cNvSpPr/>
            <p:nvPr/>
          </p:nvSpPr>
          <p:spPr>
            <a:xfrm>
              <a:off x="3818925" y="2591425"/>
              <a:ext cx="113300" cy="179150"/>
            </a:xfrm>
            <a:custGeom>
              <a:avLst/>
              <a:gdLst/>
              <a:ahLst/>
              <a:cxnLst/>
              <a:rect l="l" t="t" r="r" b="b"/>
              <a:pathLst>
                <a:path w="4532" h="7166" extrusionOk="0">
                  <a:moveTo>
                    <a:pt x="675" y="1"/>
                  </a:moveTo>
                  <a:cubicBezTo>
                    <a:pt x="659" y="1"/>
                    <a:pt x="643" y="9"/>
                    <a:pt x="631" y="28"/>
                  </a:cubicBezTo>
                  <a:cubicBezTo>
                    <a:pt x="0" y="1207"/>
                    <a:pt x="191" y="2933"/>
                    <a:pt x="691" y="4136"/>
                  </a:cubicBezTo>
                  <a:cubicBezTo>
                    <a:pt x="965" y="4814"/>
                    <a:pt x="1381" y="5279"/>
                    <a:pt x="2012" y="5672"/>
                  </a:cubicBezTo>
                  <a:cubicBezTo>
                    <a:pt x="2370" y="5886"/>
                    <a:pt x="2810" y="5945"/>
                    <a:pt x="3155" y="6207"/>
                  </a:cubicBezTo>
                  <a:cubicBezTo>
                    <a:pt x="3584" y="6529"/>
                    <a:pt x="3882" y="6898"/>
                    <a:pt x="4394" y="7160"/>
                  </a:cubicBezTo>
                  <a:cubicBezTo>
                    <a:pt x="4403" y="7164"/>
                    <a:pt x="4412" y="7165"/>
                    <a:pt x="4422" y="7165"/>
                  </a:cubicBezTo>
                  <a:cubicBezTo>
                    <a:pt x="4476" y="7165"/>
                    <a:pt x="4531" y="7113"/>
                    <a:pt x="4501" y="7053"/>
                  </a:cubicBezTo>
                  <a:cubicBezTo>
                    <a:pt x="4048" y="6350"/>
                    <a:pt x="3227" y="6219"/>
                    <a:pt x="2679" y="5648"/>
                  </a:cubicBezTo>
                  <a:cubicBezTo>
                    <a:pt x="2191" y="5148"/>
                    <a:pt x="1560" y="4791"/>
                    <a:pt x="1203" y="4160"/>
                  </a:cubicBezTo>
                  <a:cubicBezTo>
                    <a:pt x="524" y="2957"/>
                    <a:pt x="512" y="1409"/>
                    <a:pt x="715" y="76"/>
                  </a:cubicBezTo>
                  <a:cubicBezTo>
                    <a:pt x="739" y="36"/>
                    <a:pt x="709" y="1"/>
                    <a:pt x="6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41"/>
            <p:cNvSpPr/>
            <p:nvPr/>
          </p:nvSpPr>
          <p:spPr>
            <a:xfrm>
              <a:off x="3934250" y="2776550"/>
              <a:ext cx="99000" cy="71400"/>
            </a:xfrm>
            <a:custGeom>
              <a:avLst/>
              <a:gdLst/>
              <a:ahLst/>
              <a:cxnLst/>
              <a:rect l="l" t="t" r="r" b="b"/>
              <a:pathLst>
                <a:path w="3960" h="2856" extrusionOk="0">
                  <a:moveTo>
                    <a:pt x="217" y="0"/>
                  </a:moveTo>
                  <a:cubicBezTo>
                    <a:pt x="101" y="0"/>
                    <a:pt x="1" y="107"/>
                    <a:pt x="43" y="207"/>
                  </a:cubicBezTo>
                  <a:cubicBezTo>
                    <a:pt x="257" y="838"/>
                    <a:pt x="864" y="1338"/>
                    <a:pt x="1388" y="1731"/>
                  </a:cubicBezTo>
                  <a:cubicBezTo>
                    <a:pt x="2031" y="2208"/>
                    <a:pt x="2757" y="2672"/>
                    <a:pt x="3555" y="2851"/>
                  </a:cubicBezTo>
                  <a:cubicBezTo>
                    <a:pt x="3576" y="2854"/>
                    <a:pt x="3597" y="2856"/>
                    <a:pt x="3617" y="2856"/>
                  </a:cubicBezTo>
                  <a:cubicBezTo>
                    <a:pt x="3732" y="2856"/>
                    <a:pt x="3829" y="2799"/>
                    <a:pt x="3900" y="2708"/>
                  </a:cubicBezTo>
                  <a:cubicBezTo>
                    <a:pt x="3960" y="2636"/>
                    <a:pt x="3948" y="2577"/>
                    <a:pt x="3936" y="2493"/>
                  </a:cubicBezTo>
                  <a:cubicBezTo>
                    <a:pt x="3912" y="2386"/>
                    <a:pt x="3817" y="2315"/>
                    <a:pt x="3722" y="2279"/>
                  </a:cubicBezTo>
                  <a:cubicBezTo>
                    <a:pt x="2424" y="1839"/>
                    <a:pt x="1233" y="1124"/>
                    <a:pt x="364" y="64"/>
                  </a:cubicBezTo>
                  <a:cubicBezTo>
                    <a:pt x="318" y="19"/>
                    <a:pt x="266" y="0"/>
                    <a:pt x="2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41"/>
            <p:cNvSpPr/>
            <p:nvPr/>
          </p:nvSpPr>
          <p:spPr>
            <a:xfrm>
              <a:off x="4013275" y="2829675"/>
              <a:ext cx="110475" cy="50300"/>
            </a:xfrm>
            <a:custGeom>
              <a:avLst/>
              <a:gdLst/>
              <a:ahLst/>
              <a:cxnLst/>
              <a:rect l="l" t="t" r="r" b="b"/>
              <a:pathLst>
                <a:path w="4419" h="2012" extrusionOk="0">
                  <a:moveTo>
                    <a:pt x="574" y="0"/>
                  </a:moveTo>
                  <a:cubicBezTo>
                    <a:pt x="399" y="0"/>
                    <a:pt x="243" y="35"/>
                    <a:pt x="120" y="118"/>
                  </a:cubicBezTo>
                  <a:cubicBezTo>
                    <a:pt x="1" y="225"/>
                    <a:pt x="13" y="380"/>
                    <a:pt x="144" y="440"/>
                  </a:cubicBezTo>
                  <a:cubicBezTo>
                    <a:pt x="442" y="559"/>
                    <a:pt x="811" y="547"/>
                    <a:pt x="1132" y="630"/>
                  </a:cubicBezTo>
                  <a:cubicBezTo>
                    <a:pt x="1573" y="749"/>
                    <a:pt x="1989" y="916"/>
                    <a:pt x="2418" y="1095"/>
                  </a:cubicBezTo>
                  <a:cubicBezTo>
                    <a:pt x="2823" y="1273"/>
                    <a:pt x="3228" y="1452"/>
                    <a:pt x="3609" y="1666"/>
                  </a:cubicBezTo>
                  <a:cubicBezTo>
                    <a:pt x="3818" y="1782"/>
                    <a:pt x="4038" y="2012"/>
                    <a:pt x="4281" y="2012"/>
                  </a:cubicBezTo>
                  <a:cubicBezTo>
                    <a:pt x="4287" y="2012"/>
                    <a:pt x="4293" y="2012"/>
                    <a:pt x="4299" y="2011"/>
                  </a:cubicBezTo>
                  <a:cubicBezTo>
                    <a:pt x="4359" y="2011"/>
                    <a:pt x="4418" y="1964"/>
                    <a:pt x="4418" y="1892"/>
                  </a:cubicBezTo>
                  <a:cubicBezTo>
                    <a:pt x="4359" y="1297"/>
                    <a:pt x="2930" y="809"/>
                    <a:pt x="2466" y="618"/>
                  </a:cubicBezTo>
                  <a:cubicBezTo>
                    <a:pt x="2048" y="433"/>
                    <a:pt x="1195" y="0"/>
                    <a:pt x="5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41"/>
            <p:cNvSpPr/>
            <p:nvPr/>
          </p:nvSpPr>
          <p:spPr>
            <a:xfrm>
              <a:off x="4125800" y="2884425"/>
              <a:ext cx="3000" cy="2400"/>
            </a:xfrm>
            <a:custGeom>
              <a:avLst/>
              <a:gdLst/>
              <a:ahLst/>
              <a:cxnLst/>
              <a:rect l="l" t="t" r="r" b="b"/>
              <a:pathLst>
                <a:path w="120" h="96" extrusionOk="0">
                  <a:moveTo>
                    <a:pt x="60" y="0"/>
                  </a:moveTo>
                  <a:cubicBezTo>
                    <a:pt x="1" y="0"/>
                    <a:pt x="1" y="95"/>
                    <a:pt x="60" y="95"/>
                  </a:cubicBezTo>
                  <a:cubicBezTo>
                    <a:pt x="120" y="95"/>
                    <a:pt x="120"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41"/>
            <p:cNvSpPr/>
            <p:nvPr/>
          </p:nvSpPr>
          <p:spPr>
            <a:xfrm>
              <a:off x="4127000" y="2885375"/>
              <a:ext cx="36925" cy="65650"/>
            </a:xfrm>
            <a:custGeom>
              <a:avLst/>
              <a:gdLst/>
              <a:ahLst/>
              <a:cxnLst/>
              <a:rect l="l" t="t" r="r" b="b"/>
              <a:pathLst>
                <a:path w="1477" h="2626" extrusionOk="0">
                  <a:moveTo>
                    <a:pt x="5" y="1"/>
                  </a:moveTo>
                  <a:cubicBezTo>
                    <a:pt x="3" y="1"/>
                    <a:pt x="0" y="4"/>
                    <a:pt x="0" y="10"/>
                  </a:cubicBezTo>
                  <a:cubicBezTo>
                    <a:pt x="6" y="4"/>
                    <a:pt x="6" y="1"/>
                    <a:pt x="5" y="1"/>
                  </a:cubicBezTo>
                  <a:close/>
                  <a:moveTo>
                    <a:pt x="0" y="10"/>
                  </a:moveTo>
                  <a:cubicBezTo>
                    <a:pt x="48" y="260"/>
                    <a:pt x="36" y="486"/>
                    <a:pt x="107" y="724"/>
                  </a:cubicBezTo>
                  <a:cubicBezTo>
                    <a:pt x="191" y="962"/>
                    <a:pt x="334" y="1165"/>
                    <a:pt x="465" y="1379"/>
                  </a:cubicBezTo>
                  <a:cubicBezTo>
                    <a:pt x="584" y="1581"/>
                    <a:pt x="715" y="1784"/>
                    <a:pt x="822" y="1986"/>
                  </a:cubicBezTo>
                  <a:cubicBezTo>
                    <a:pt x="929" y="2200"/>
                    <a:pt x="953" y="2439"/>
                    <a:pt x="1119" y="2605"/>
                  </a:cubicBezTo>
                  <a:cubicBezTo>
                    <a:pt x="1138" y="2619"/>
                    <a:pt x="1159" y="2626"/>
                    <a:pt x="1178" y="2626"/>
                  </a:cubicBezTo>
                  <a:cubicBezTo>
                    <a:pt x="1208" y="2626"/>
                    <a:pt x="1236" y="2610"/>
                    <a:pt x="1250" y="2581"/>
                  </a:cubicBezTo>
                  <a:cubicBezTo>
                    <a:pt x="1477" y="2224"/>
                    <a:pt x="1167" y="1724"/>
                    <a:pt x="965" y="1415"/>
                  </a:cubicBezTo>
                  <a:cubicBezTo>
                    <a:pt x="810" y="1165"/>
                    <a:pt x="631" y="926"/>
                    <a:pt x="465" y="700"/>
                  </a:cubicBezTo>
                  <a:cubicBezTo>
                    <a:pt x="310" y="486"/>
                    <a:pt x="60" y="236"/>
                    <a:pt x="0" y="1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41"/>
            <p:cNvSpPr/>
            <p:nvPr/>
          </p:nvSpPr>
          <p:spPr>
            <a:xfrm>
              <a:off x="4111800" y="2960275"/>
              <a:ext cx="64325" cy="160850"/>
            </a:xfrm>
            <a:custGeom>
              <a:avLst/>
              <a:gdLst/>
              <a:ahLst/>
              <a:cxnLst/>
              <a:rect l="l" t="t" r="r" b="b"/>
              <a:pathLst>
                <a:path w="2573" h="6434" extrusionOk="0">
                  <a:moveTo>
                    <a:pt x="2024" y="1"/>
                  </a:moveTo>
                  <a:cubicBezTo>
                    <a:pt x="1992" y="1"/>
                    <a:pt x="1961" y="24"/>
                    <a:pt x="1954" y="62"/>
                  </a:cubicBezTo>
                  <a:cubicBezTo>
                    <a:pt x="1858" y="812"/>
                    <a:pt x="1894" y="1550"/>
                    <a:pt x="1715" y="2288"/>
                  </a:cubicBezTo>
                  <a:cubicBezTo>
                    <a:pt x="1549" y="2979"/>
                    <a:pt x="1251" y="3431"/>
                    <a:pt x="787" y="3955"/>
                  </a:cubicBezTo>
                  <a:cubicBezTo>
                    <a:pt x="191" y="4622"/>
                    <a:pt x="1" y="5443"/>
                    <a:pt x="227" y="6336"/>
                  </a:cubicBezTo>
                  <a:cubicBezTo>
                    <a:pt x="240" y="6400"/>
                    <a:pt x="294" y="6433"/>
                    <a:pt x="349" y="6433"/>
                  </a:cubicBezTo>
                  <a:cubicBezTo>
                    <a:pt x="396" y="6433"/>
                    <a:pt x="443" y="6409"/>
                    <a:pt x="465" y="6360"/>
                  </a:cubicBezTo>
                  <a:cubicBezTo>
                    <a:pt x="763" y="5872"/>
                    <a:pt x="549" y="5241"/>
                    <a:pt x="846" y="4741"/>
                  </a:cubicBezTo>
                  <a:cubicBezTo>
                    <a:pt x="1144" y="4265"/>
                    <a:pt x="1620" y="3931"/>
                    <a:pt x="1870" y="3419"/>
                  </a:cubicBezTo>
                  <a:cubicBezTo>
                    <a:pt x="2335" y="2491"/>
                    <a:pt x="2573" y="978"/>
                    <a:pt x="2073" y="26"/>
                  </a:cubicBezTo>
                  <a:cubicBezTo>
                    <a:pt x="2060" y="8"/>
                    <a:pt x="2042" y="1"/>
                    <a:pt x="20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41"/>
            <p:cNvSpPr/>
            <p:nvPr/>
          </p:nvSpPr>
          <p:spPr>
            <a:xfrm>
              <a:off x="4117775" y="3134550"/>
              <a:ext cx="45650" cy="92075"/>
            </a:xfrm>
            <a:custGeom>
              <a:avLst/>
              <a:gdLst/>
              <a:ahLst/>
              <a:cxnLst/>
              <a:rect l="l" t="t" r="r" b="b"/>
              <a:pathLst>
                <a:path w="1826" h="3683" extrusionOk="0">
                  <a:moveTo>
                    <a:pt x="105" y="1"/>
                  </a:moveTo>
                  <a:cubicBezTo>
                    <a:pt x="63" y="1"/>
                    <a:pt x="24" y="27"/>
                    <a:pt x="24" y="80"/>
                  </a:cubicBezTo>
                  <a:cubicBezTo>
                    <a:pt x="0" y="1354"/>
                    <a:pt x="143" y="3199"/>
                    <a:pt x="1655" y="3675"/>
                  </a:cubicBezTo>
                  <a:cubicBezTo>
                    <a:pt x="1666" y="3680"/>
                    <a:pt x="1678" y="3682"/>
                    <a:pt x="1689" y="3682"/>
                  </a:cubicBezTo>
                  <a:cubicBezTo>
                    <a:pt x="1761" y="3682"/>
                    <a:pt x="1826" y="3591"/>
                    <a:pt x="1774" y="3509"/>
                  </a:cubicBezTo>
                  <a:cubicBezTo>
                    <a:pt x="1429" y="2997"/>
                    <a:pt x="893" y="2675"/>
                    <a:pt x="619" y="2104"/>
                  </a:cubicBezTo>
                  <a:cubicBezTo>
                    <a:pt x="322" y="1485"/>
                    <a:pt x="238" y="746"/>
                    <a:pt x="202" y="91"/>
                  </a:cubicBezTo>
                  <a:cubicBezTo>
                    <a:pt x="196" y="30"/>
                    <a:pt x="149"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41"/>
            <p:cNvSpPr/>
            <p:nvPr/>
          </p:nvSpPr>
          <p:spPr>
            <a:xfrm>
              <a:off x="4170150" y="3230875"/>
              <a:ext cx="130250" cy="82325"/>
            </a:xfrm>
            <a:custGeom>
              <a:avLst/>
              <a:gdLst/>
              <a:ahLst/>
              <a:cxnLst/>
              <a:rect l="l" t="t" r="r" b="b"/>
              <a:pathLst>
                <a:path w="5210" h="3293" extrusionOk="0">
                  <a:moveTo>
                    <a:pt x="60" y="1"/>
                  </a:moveTo>
                  <a:cubicBezTo>
                    <a:pt x="48" y="1"/>
                    <a:pt x="1" y="37"/>
                    <a:pt x="36" y="60"/>
                  </a:cubicBezTo>
                  <a:cubicBezTo>
                    <a:pt x="786" y="715"/>
                    <a:pt x="1656" y="1263"/>
                    <a:pt x="2501" y="1799"/>
                  </a:cubicBezTo>
                  <a:cubicBezTo>
                    <a:pt x="3346" y="2334"/>
                    <a:pt x="4203" y="2954"/>
                    <a:pt x="5132" y="3287"/>
                  </a:cubicBezTo>
                  <a:cubicBezTo>
                    <a:pt x="5140" y="3291"/>
                    <a:pt x="5147" y="3292"/>
                    <a:pt x="5154" y="3292"/>
                  </a:cubicBezTo>
                  <a:cubicBezTo>
                    <a:pt x="5189" y="3292"/>
                    <a:pt x="5210" y="3246"/>
                    <a:pt x="5180" y="3216"/>
                  </a:cubicBezTo>
                  <a:cubicBezTo>
                    <a:pt x="4430" y="2596"/>
                    <a:pt x="3572" y="2132"/>
                    <a:pt x="2763" y="1596"/>
                  </a:cubicBezTo>
                  <a:cubicBezTo>
                    <a:pt x="1894" y="1013"/>
                    <a:pt x="1025" y="418"/>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41"/>
            <p:cNvSpPr/>
            <p:nvPr/>
          </p:nvSpPr>
          <p:spPr>
            <a:xfrm>
              <a:off x="4316000" y="3320175"/>
              <a:ext cx="7775" cy="925"/>
            </a:xfrm>
            <a:custGeom>
              <a:avLst/>
              <a:gdLst/>
              <a:ahLst/>
              <a:cxnLst/>
              <a:rect l="l" t="t" r="r" b="b"/>
              <a:pathLst>
                <a:path w="311" h="37" extrusionOk="0">
                  <a:moveTo>
                    <a:pt x="36" y="1"/>
                  </a:moveTo>
                  <a:cubicBezTo>
                    <a:pt x="1" y="1"/>
                    <a:pt x="1" y="36"/>
                    <a:pt x="36" y="36"/>
                  </a:cubicBezTo>
                  <a:lnTo>
                    <a:pt x="298" y="36"/>
                  </a:lnTo>
                  <a:cubicBezTo>
                    <a:pt x="310" y="36"/>
                    <a:pt x="310" y="1"/>
                    <a:pt x="2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41"/>
            <p:cNvSpPr/>
            <p:nvPr/>
          </p:nvSpPr>
          <p:spPr>
            <a:xfrm>
              <a:off x="4315500" y="3319850"/>
              <a:ext cx="18675" cy="6125"/>
            </a:xfrm>
            <a:custGeom>
              <a:avLst/>
              <a:gdLst/>
              <a:ahLst/>
              <a:cxnLst/>
              <a:rect l="l" t="t" r="r" b="b"/>
              <a:pathLst>
                <a:path w="747" h="245" extrusionOk="0">
                  <a:moveTo>
                    <a:pt x="53" y="0"/>
                  </a:moveTo>
                  <a:cubicBezTo>
                    <a:pt x="7" y="0"/>
                    <a:pt x="0" y="51"/>
                    <a:pt x="33" y="61"/>
                  </a:cubicBezTo>
                  <a:cubicBezTo>
                    <a:pt x="152" y="85"/>
                    <a:pt x="294" y="121"/>
                    <a:pt x="402" y="169"/>
                  </a:cubicBezTo>
                  <a:cubicBezTo>
                    <a:pt x="473" y="180"/>
                    <a:pt x="509" y="228"/>
                    <a:pt x="568" y="240"/>
                  </a:cubicBezTo>
                  <a:cubicBezTo>
                    <a:pt x="582" y="243"/>
                    <a:pt x="596" y="245"/>
                    <a:pt x="610" y="245"/>
                  </a:cubicBezTo>
                  <a:cubicBezTo>
                    <a:pt x="643" y="245"/>
                    <a:pt x="674" y="236"/>
                    <a:pt x="699" y="228"/>
                  </a:cubicBezTo>
                  <a:cubicBezTo>
                    <a:pt x="735" y="228"/>
                    <a:pt x="747" y="169"/>
                    <a:pt x="723" y="145"/>
                  </a:cubicBezTo>
                  <a:cubicBezTo>
                    <a:pt x="687" y="121"/>
                    <a:pt x="640" y="85"/>
                    <a:pt x="616" y="73"/>
                  </a:cubicBezTo>
                  <a:cubicBezTo>
                    <a:pt x="596" y="69"/>
                    <a:pt x="576" y="68"/>
                    <a:pt x="556" y="68"/>
                  </a:cubicBezTo>
                  <a:cubicBezTo>
                    <a:pt x="517" y="68"/>
                    <a:pt x="477" y="73"/>
                    <a:pt x="437" y="73"/>
                  </a:cubicBezTo>
                  <a:cubicBezTo>
                    <a:pt x="318" y="61"/>
                    <a:pt x="187" y="14"/>
                    <a:pt x="68" y="2"/>
                  </a:cubicBezTo>
                  <a:cubicBezTo>
                    <a:pt x="63" y="1"/>
                    <a:pt x="58"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41"/>
            <p:cNvSpPr/>
            <p:nvPr/>
          </p:nvSpPr>
          <p:spPr>
            <a:xfrm>
              <a:off x="4336650" y="3327300"/>
              <a:ext cx="147250" cy="28825"/>
            </a:xfrm>
            <a:custGeom>
              <a:avLst/>
              <a:gdLst/>
              <a:ahLst/>
              <a:cxnLst/>
              <a:rect l="l" t="t" r="r" b="b"/>
              <a:pathLst>
                <a:path w="5890" h="1153" extrusionOk="0">
                  <a:moveTo>
                    <a:pt x="174" y="1"/>
                  </a:moveTo>
                  <a:cubicBezTo>
                    <a:pt x="73" y="1"/>
                    <a:pt x="1" y="135"/>
                    <a:pt x="115" y="192"/>
                  </a:cubicBezTo>
                  <a:cubicBezTo>
                    <a:pt x="1032" y="716"/>
                    <a:pt x="2318" y="1073"/>
                    <a:pt x="3378" y="1144"/>
                  </a:cubicBezTo>
                  <a:cubicBezTo>
                    <a:pt x="3463" y="1149"/>
                    <a:pt x="3555" y="1152"/>
                    <a:pt x="3650" y="1152"/>
                  </a:cubicBezTo>
                  <a:cubicBezTo>
                    <a:pt x="4482" y="1152"/>
                    <a:pt x="5611" y="943"/>
                    <a:pt x="5878" y="121"/>
                  </a:cubicBezTo>
                  <a:cubicBezTo>
                    <a:pt x="5890" y="73"/>
                    <a:pt x="5842" y="25"/>
                    <a:pt x="5795" y="25"/>
                  </a:cubicBezTo>
                  <a:cubicBezTo>
                    <a:pt x="5354" y="61"/>
                    <a:pt x="5056" y="311"/>
                    <a:pt x="4640" y="466"/>
                  </a:cubicBezTo>
                  <a:cubicBezTo>
                    <a:pt x="4241" y="612"/>
                    <a:pt x="3826" y="678"/>
                    <a:pt x="3415" y="678"/>
                  </a:cubicBezTo>
                  <a:cubicBezTo>
                    <a:pt x="3323" y="678"/>
                    <a:pt x="3231" y="675"/>
                    <a:pt x="3139" y="668"/>
                  </a:cubicBezTo>
                  <a:cubicBezTo>
                    <a:pt x="2092" y="621"/>
                    <a:pt x="1199" y="144"/>
                    <a:pt x="187" y="1"/>
                  </a:cubicBezTo>
                  <a:cubicBezTo>
                    <a:pt x="182" y="1"/>
                    <a:pt x="178" y="1"/>
                    <a:pt x="1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41"/>
            <p:cNvSpPr/>
            <p:nvPr/>
          </p:nvSpPr>
          <p:spPr>
            <a:xfrm>
              <a:off x="4493400" y="3309600"/>
              <a:ext cx="38275" cy="16000"/>
            </a:xfrm>
            <a:custGeom>
              <a:avLst/>
              <a:gdLst/>
              <a:ahLst/>
              <a:cxnLst/>
              <a:rect l="l" t="t" r="r" b="b"/>
              <a:pathLst>
                <a:path w="1531" h="640" extrusionOk="0">
                  <a:moveTo>
                    <a:pt x="1254" y="1"/>
                  </a:moveTo>
                  <a:cubicBezTo>
                    <a:pt x="1238" y="1"/>
                    <a:pt x="1221" y="3"/>
                    <a:pt x="1203" y="7"/>
                  </a:cubicBezTo>
                  <a:cubicBezTo>
                    <a:pt x="1001" y="67"/>
                    <a:pt x="810" y="162"/>
                    <a:pt x="608" y="245"/>
                  </a:cubicBezTo>
                  <a:cubicBezTo>
                    <a:pt x="406" y="340"/>
                    <a:pt x="215" y="519"/>
                    <a:pt x="1" y="590"/>
                  </a:cubicBezTo>
                  <a:cubicBezTo>
                    <a:pt x="1" y="590"/>
                    <a:pt x="1" y="602"/>
                    <a:pt x="25" y="614"/>
                  </a:cubicBezTo>
                  <a:cubicBezTo>
                    <a:pt x="139" y="627"/>
                    <a:pt x="240" y="640"/>
                    <a:pt x="344" y="640"/>
                  </a:cubicBezTo>
                  <a:cubicBezTo>
                    <a:pt x="434" y="640"/>
                    <a:pt x="526" y="630"/>
                    <a:pt x="632" y="602"/>
                  </a:cubicBezTo>
                  <a:cubicBezTo>
                    <a:pt x="870" y="543"/>
                    <a:pt x="1084" y="436"/>
                    <a:pt x="1310" y="376"/>
                  </a:cubicBezTo>
                  <a:cubicBezTo>
                    <a:pt x="1531" y="321"/>
                    <a:pt x="1455" y="1"/>
                    <a:pt x="12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41"/>
            <p:cNvSpPr/>
            <p:nvPr/>
          </p:nvSpPr>
          <p:spPr>
            <a:xfrm>
              <a:off x="4554050" y="3130275"/>
              <a:ext cx="213225" cy="170125"/>
            </a:xfrm>
            <a:custGeom>
              <a:avLst/>
              <a:gdLst/>
              <a:ahLst/>
              <a:cxnLst/>
              <a:rect l="l" t="t" r="r" b="b"/>
              <a:pathLst>
                <a:path w="8529" h="6805" extrusionOk="0">
                  <a:moveTo>
                    <a:pt x="8445" y="1"/>
                  </a:moveTo>
                  <a:cubicBezTo>
                    <a:pt x="7802" y="24"/>
                    <a:pt x="7255" y="489"/>
                    <a:pt x="6778" y="882"/>
                  </a:cubicBezTo>
                  <a:cubicBezTo>
                    <a:pt x="6088" y="1453"/>
                    <a:pt x="5481" y="2120"/>
                    <a:pt x="4778" y="2679"/>
                  </a:cubicBezTo>
                  <a:cubicBezTo>
                    <a:pt x="3183" y="3989"/>
                    <a:pt x="1540" y="5144"/>
                    <a:pt x="75" y="6597"/>
                  </a:cubicBezTo>
                  <a:cubicBezTo>
                    <a:pt x="1" y="6690"/>
                    <a:pt x="79" y="6805"/>
                    <a:pt x="174" y="6805"/>
                  </a:cubicBezTo>
                  <a:cubicBezTo>
                    <a:pt x="200" y="6805"/>
                    <a:pt x="228" y="6796"/>
                    <a:pt x="254" y="6775"/>
                  </a:cubicBezTo>
                  <a:cubicBezTo>
                    <a:pt x="1790" y="5585"/>
                    <a:pt x="3314" y="4382"/>
                    <a:pt x="4826" y="3191"/>
                  </a:cubicBezTo>
                  <a:cubicBezTo>
                    <a:pt x="5433" y="2715"/>
                    <a:pt x="5969" y="2167"/>
                    <a:pt x="6540" y="1644"/>
                  </a:cubicBezTo>
                  <a:cubicBezTo>
                    <a:pt x="7147" y="1096"/>
                    <a:pt x="7909" y="703"/>
                    <a:pt x="8493" y="120"/>
                  </a:cubicBezTo>
                  <a:cubicBezTo>
                    <a:pt x="8529" y="84"/>
                    <a:pt x="8505" y="1"/>
                    <a:pt x="84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41"/>
            <p:cNvSpPr/>
            <p:nvPr/>
          </p:nvSpPr>
          <p:spPr>
            <a:xfrm>
              <a:off x="4780650" y="3094200"/>
              <a:ext cx="29475" cy="28075"/>
            </a:xfrm>
            <a:custGeom>
              <a:avLst/>
              <a:gdLst/>
              <a:ahLst/>
              <a:cxnLst/>
              <a:rect l="l" t="t" r="r" b="b"/>
              <a:pathLst>
                <a:path w="1179" h="1123" extrusionOk="0">
                  <a:moveTo>
                    <a:pt x="907" y="1"/>
                  </a:moveTo>
                  <a:cubicBezTo>
                    <a:pt x="854" y="1"/>
                    <a:pt x="797" y="37"/>
                    <a:pt x="774" y="98"/>
                  </a:cubicBezTo>
                  <a:cubicBezTo>
                    <a:pt x="750" y="181"/>
                    <a:pt x="750" y="277"/>
                    <a:pt x="715" y="360"/>
                  </a:cubicBezTo>
                  <a:cubicBezTo>
                    <a:pt x="691" y="467"/>
                    <a:pt x="596" y="551"/>
                    <a:pt x="524" y="646"/>
                  </a:cubicBezTo>
                  <a:cubicBezTo>
                    <a:pt x="453" y="741"/>
                    <a:pt x="346" y="801"/>
                    <a:pt x="250" y="872"/>
                  </a:cubicBezTo>
                  <a:cubicBezTo>
                    <a:pt x="167" y="943"/>
                    <a:pt x="96" y="1015"/>
                    <a:pt x="0" y="1098"/>
                  </a:cubicBezTo>
                  <a:cubicBezTo>
                    <a:pt x="0" y="1098"/>
                    <a:pt x="0" y="1122"/>
                    <a:pt x="24" y="1122"/>
                  </a:cubicBezTo>
                  <a:cubicBezTo>
                    <a:pt x="155" y="1110"/>
                    <a:pt x="286" y="1110"/>
                    <a:pt x="405" y="1051"/>
                  </a:cubicBezTo>
                  <a:cubicBezTo>
                    <a:pt x="548" y="979"/>
                    <a:pt x="703" y="896"/>
                    <a:pt x="822" y="777"/>
                  </a:cubicBezTo>
                  <a:cubicBezTo>
                    <a:pt x="1000" y="598"/>
                    <a:pt x="1179" y="265"/>
                    <a:pt x="989" y="39"/>
                  </a:cubicBezTo>
                  <a:cubicBezTo>
                    <a:pt x="967" y="13"/>
                    <a:pt x="938" y="1"/>
                    <a:pt x="9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41"/>
            <p:cNvSpPr/>
            <p:nvPr/>
          </p:nvSpPr>
          <p:spPr>
            <a:xfrm>
              <a:off x="4750875" y="2940425"/>
              <a:ext cx="52125" cy="152975"/>
            </a:xfrm>
            <a:custGeom>
              <a:avLst/>
              <a:gdLst/>
              <a:ahLst/>
              <a:cxnLst/>
              <a:rect l="l" t="t" r="r" b="b"/>
              <a:pathLst>
                <a:path w="2085" h="6119" extrusionOk="0">
                  <a:moveTo>
                    <a:pt x="154" y="1"/>
                  </a:moveTo>
                  <a:cubicBezTo>
                    <a:pt x="127" y="1"/>
                    <a:pt x="93" y="23"/>
                    <a:pt x="84" y="58"/>
                  </a:cubicBezTo>
                  <a:cubicBezTo>
                    <a:pt x="1" y="558"/>
                    <a:pt x="263" y="1082"/>
                    <a:pt x="334" y="1570"/>
                  </a:cubicBezTo>
                  <a:cubicBezTo>
                    <a:pt x="417" y="2142"/>
                    <a:pt x="477" y="2725"/>
                    <a:pt x="632" y="3285"/>
                  </a:cubicBezTo>
                  <a:cubicBezTo>
                    <a:pt x="751" y="3773"/>
                    <a:pt x="977" y="4213"/>
                    <a:pt x="1191" y="4654"/>
                  </a:cubicBezTo>
                  <a:cubicBezTo>
                    <a:pt x="1429" y="5130"/>
                    <a:pt x="1572" y="5701"/>
                    <a:pt x="1906" y="6118"/>
                  </a:cubicBezTo>
                  <a:cubicBezTo>
                    <a:pt x="1906" y="6106"/>
                    <a:pt x="1941" y="6094"/>
                    <a:pt x="1941" y="6082"/>
                  </a:cubicBezTo>
                  <a:cubicBezTo>
                    <a:pt x="2084" y="5666"/>
                    <a:pt x="1882" y="5285"/>
                    <a:pt x="1727" y="4892"/>
                  </a:cubicBezTo>
                  <a:cubicBezTo>
                    <a:pt x="1477" y="4285"/>
                    <a:pt x="1167" y="3689"/>
                    <a:pt x="1013" y="3046"/>
                  </a:cubicBezTo>
                  <a:cubicBezTo>
                    <a:pt x="822" y="2189"/>
                    <a:pt x="941" y="594"/>
                    <a:pt x="179" y="10"/>
                  </a:cubicBezTo>
                  <a:cubicBezTo>
                    <a:pt x="173" y="4"/>
                    <a:pt x="164"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41"/>
            <p:cNvSpPr/>
            <p:nvPr/>
          </p:nvSpPr>
          <p:spPr>
            <a:xfrm>
              <a:off x="4722000" y="2866500"/>
              <a:ext cx="33675" cy="56775"/>
            </a:xfrm>
            <a:custGeom>
              <a:avLst/>
              <a:gdLst/>
              <a:ahLst/>
              <a:cxnLst/>
              <a:rect l="l" t="t" r="r" b="b"/>
              <a:pathLst>
                <a:path w="1347" h="2271" extrusionOk="0">
                  <a:moveTo>
                    <a:pt x="79" y="1"/>
                  </a:moveTo>
                  <a:cubicBezTo>
                    <a:pt x="65" y="1"/>
                    <a:pt x="51" y="1"/>
                    <a:pt x="36" y="3"/>
                  </a:cubicBezTo>
                  <a:cubicBezTo>
                    <a:pt x="13" y="3"/>
                    <a:pt x="1" y="38"/>
                    <a:pt x="13" y="62"/>
                  </a:cubicBezTo>
                  <a:cubicBezTo>
                    <a:pt x="132" y="419"/>
                    <a:pt x="453" y="693"/>
                    <a:pt x="620" y="1027"/>
                  </a:cubicBezTo>
                  <a:cubicBezTo>
                    <a:pt x="798" y="1408"/>
                    <a:pt x="846" y="1896"/>
                    <a:pt x="1072" y="2217"/>
                  </a:cubicBezTo>
                  <a:cubicBezTo>
                    <a:pt x="1090" y="2253"/>
                    <a:pt x="1117" y="2271"/>
                    <a:pt x="1141" y="2271"/>
                  </a:cubicBezTo>
                  <a:cubicBezTo>
                    <a:pt x="1165" y="2271"/>
                    <a:pt x="1185" y="2253"/>
                    <a:pt x="1191" y="2217"/>
                  </a:cubicBezTo>
                  <a:cubicBezTo>
                    <a:pt x="1346" y="1824"/>
                    <a:pt x="1049" y="1193"/>
                    <a:pt x="894" y="824"/>
                  </a:cubicBezTo>
                  <a:cubicBezTo>
                    <a:pt x="744" y="502"/>
                    <a:pt x="494"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41"/>
            <p:cNvSpPr/>
            <p:nvPr/>
          </p:nvSpPr>
          <p:spPr>
            <a:xfrm>
              <a:off x="4615950" y="2802400"/>
              <a:ext cx="95950" cy="62050"/>
            </a:xfrm>
            <a:custGeom>
              <a:avLst/>
              <a:gdLst/>
              <a:ahLst/>
              <a:cxnLst/>
              <a:rect l="l" t="t" r="r" b="b"/>
              <a:pathLst>
                <a:path w="3838" h="2482" extrusionOk="0">
                  <a:moveTo>
                    <a:pt x="234" y="0"/>
                  </a:moveTo>
                  <a:cubicBezTo>
                    <a:pt x="110" y="0"/>
                    <a:pt x="0" y="148"/>
                    <a:pt x="123" y="245"/>
                  </a:cubicBezTo>
                  <a:cubicBezTo>
                    <a:pt x="1219" y="1221"/>
                    <a:pt x="2754" y="1424"/>
                    <a:pt x="3814" y="2471"/>
                  </a:cubicBezTo>
                  <a:cubicBezTo>
                    <a:pt x="3818" y="2478"/>
                    <a:pt x="3821" y="2481"/>
                    <a:pt x="3824" y="2481"/>
                  </a:cubicBezTo>
                  <a:cubicBezTo>
                    <a:pt x="3832" y="2481"/>
                    <a:pt x="3838" y="2464"/>
                    <a:pt x="3838" y="2448"/>
                  </a:cubicBezTo>
                  <a:cubicBezTo>
                    <a:pt x="2993" y="1221"/>
                    <a:pt x="1230" y="1245"/>
                    <a:pt x="361" y="66"/>
                  </a:cubicBezTo>
                  <a:cubicBezTo>
                    <a:pt x="324" y="19"/>
                    <a:pt x="278" y="0"/>
                    <a:pt x="2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41"/>
            <p:cNvSpPr/>
            <p:nvPr/>
          </p:nvSpPr>
          <p:spPr>
            <a:xfrm>
              <a:off x="4613950" y="2755800"/>
              <a:ext cx="14625" cy="47325"/>
            </a:xfrm>
            <a:custGeom>
              <a:avLst/>
              <a:gdLst/>
              <a:ahLst/>
              <a:cxnLst/>
              <a:rect l="l" t="t" r="r" b="b"/>
              <a:pathLst>
                <a:path w="585" h="1893" extrusionOk="0">
                  <a:moveTo>
                    <a:pt x="486" y="0"/>
                  </a:moveTo>
                  <a:cubicBezTo>
                    <a:pt x="478" y="0"/>
                    <a:pt x="470" y="4"/>
                    <a:pt x="465" y="13"/>
                  </a:cubicBezTo>
                  <a:cubicBezTo>
                    <a:pt x="418" y="204"/>
                    <a:pt x="275" y="323"/>
                    <a:pt x="203" y="502"/>
                  </a:cubicBezTo>
                  <a:cubicBezTo>
                    <a:pt x="120" y="656"/>
                    <a:pt x="108" y="811"/>
                    <a:pt x="96" y="978"/>
                  </a:cubicBezTo>
                  <a:cubicBezTo>
                    <a:pt x="48" y="1311"/>
                    <a:pt x="1" y="1633"/>
                    <a:pt x="263" y="1871"/>
                  </a:cubicBezTo>
                  <a:cubicBezTo>
                    <a:pt x="279" y="1879"/>
                    <a:pt x="301" y="1893"/>
                    <a:pt x="313" y="1893"/>
                  </a:cubicBezTo>
                  <a:cubicBezTo>
                    <a:pt x="319" y="1893"/>
                    <a:pt x="322" y="1890"/>
                    <a:pt x="322" y="1883"/>
                  </a:cubicBezTo>
                  <a:cubicBezTo>
                    <a:pt x="501" y="1668"/>
                    <a:pt x="501" y="1430"/>
                    <a:pt x="525" y="1145"/>
                  </a:cubicBezTo>
                  <a:cubicBezTo>
                    <a:pt x="537" y="978"/>
                    <a:pt x="584" y="835"/>
                    <a:pt x="584" y="668"/>
                  </a:cubicBezTo>
                  <a:cubicBezTo>
                    <a:pt x="584" y="454"/>
                    <a:pt x="477" y="216"/>
                    <a:pt x="513" y="25"/>
                  </a:cubicBezTo>
                  <a:cubicBezTo>
                    <a:pt x="513" y="11"/>
                    <a:pt x="499" y="0"/>
                    <a:pt x="4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41"/>
            <p:cNvSpPr/>
            <p:nvPr/>
          </p:nvSpPr>
          <p:spPr>
            <a:xfrm>
              <a:off x="4626450" y="2662050"/>
              <a:ext cx="97950" cy="81600"/>
            </a:xfrm>
            <a:custGeom>
              <a:avLst/>
              <a:gdLst/>
              <a:ahLst/>
              <a:cxnLst/>
              <a:rect l="l" t="t" r="r" b="b"/>
              <a:pathLst>
                <a:path w="3918" h="3264" extrusionOk="0">
                  <a:moveTo>
                    <a:pt x="3585" y="1"/>
                  </a:moveTo>
                  <a:cubicBezTo>
                    <a:pt x="3329" y="1"/>
                    <a:pt x="3054" y="149"/>
                    <a:pt x="2811" y="227"/>
                  </a:cubicBezTo>
                  <a:cubicBezTo>
                    <a:pt x="2287" y="382"/>
                    <a:pt x="1751" y="561"/>
                    <a:pt x="1275" y="835"/>
                  </a:cubicBezTo>
                  <a:cubicBezTo>
                    <a:pt x="251" y="1394"/>
                    <a:pt x="191" y="2204"/>
                    <a:pt x="1" y="3263"/>
                  </a:cubicBezTo>
                  <a:lnTo>
                    <a:pt x="25" y="3263"/>
                  </a:lnTo>
                  <a:cubicBezTo>
                    <a:pt x="263" y="2859"/>
                    <a:pt x="334" y="2382"/>
                    <a:pt x="584" y="1978"/>
                  </a:cubicBezTo>
                  <a:cubicBezTo>
                    <a:pt x="918" y="1442"/>
                    <a:pt x="1442" y="1156"/>
                    <a:pt x="2013" y="954"/>
                  </a:cubicBezTo>
                  <a:cubicBezTo>
                    <a:pt x="2513" y="775"/>
                    <a:pt x="3704" y="704"/>
                    <a:pt x="3906" y="168"/>
                  </a:cubicBezTo>
                  <a:cubicBezTo>
                    <a:pt x="3918" y="132"/>
                    <a:pt x="3894" y="84"/>
                    <a:pt x="3858" y="73"/>
                  </a:cubicBezTo>
                  <a:cubicBezTo>
                    <a:pt x="3772" y="21"/>
                    <a:pt x="3680" y="1"/>
                    <a:pt x="35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41"/>
            <p:cNvSpPr/>
            <p:nvPr/>
          </p:nvSpPr>
          <p:spPr>
            <a:xfrm>
              <a:off x="4728250" y="2666525"/>
              <a:ext cx="24925" cy="11975"/>
            </a:xfrm>
            <a:custGeom>
              <a:avLst/>
              <a:gdLst/>
              <a:ahLst/>
              <a:cxnLst/>
              <a:rect l="l" t="t" r="r" b="b"/>
              <a:pathLst>
                <a:path w="997" h="479" extrusionOk="0">
                  <a:moveTo>
                    <a:pt x="72" y="1"/>
                  </a:moveTo>
                  <a:cubicBezTo>
                    <a:pt x="37" y="1"/>
                    <a:pt x="1" y="72"/>
                    <a:pt x="48" y="108"/>
                  </a:cubicBezTo>
                  <a:cubicBezTo>
                    <a:pt x="191" y="167"/>
                    <a:pt x="346" y="239"/>
                    <a:pt x="489" y="298"/>
                  </a:cubicBezTo>
                  <a:cubicBezTo>
                    <a:pt x="632" y="358"/>
                    <a:pt x="763" y="441"/>
                    <a:pt x="906" y="477"/>
                  </a:cubicBezTo>
                  <a:cubicBezTo>
                    <a:pt x="910" y="478"/>
                    <a:pt x="914" y="478"/>
                    <a:pt x="918" y="478"/>
                  </a:cubicBezTo>
                  <a:cubicBezTo>
                    <a:pt x="961" y="478"/>
                    <a:pt x="997" y="425"/>
                    <a:pt x="953" y="382"/>
                  </a:cubicBezTo>
                  <a:cubicBezTo>
                    <a:pt x="727" y="167"/>
                    <a:pt x="358" y="108"/>
                    <a:pt x="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41"/>
            <p:cNvSpPr/>
            <p:nvPr/>
          </p:nvSpPr>
          <p:spPr>
            <a:xfrm>
              <a:off x="4767850" y="2680875"/>
              <a:ext cx="73750" cy="17925"/>
            </a:xfrm>
            <a:custGeom>
              <a:avLst/>
              <a:gdLst/>
              <a:ahLst/>
              <a:cxnLst/>
              <a:rect l="l" t="t" r="r" b="b"/>
              <a:pathLst>
                <a:path w="2950" h="717" extrusionOk="0">
                  <a:moveTo>
                    <a:pt x="385" y="1"/>
                  </a:moveTo>
                  <a:cubicBezTo>
                    <a:pt x="266" y="1"/>
                    <a:pt x="150" y="14"/>
                    <a:pt x="36" y="46"/>
                  </a:cubicBezTo>
                  <a:cubicBezTo>
                    <a:pt x="0" y="46"/>
                    <a:pt x="0" y="105"/>
                    <a:pt x="36" y="129"/>
                  </a:cubicBezTo>
                  <a:cubicBezTo>
                    <a:pt x="631" y="284"/>
                    <a:pt x="1227" y="582"/>
                    <a:pt x="1822" y="689"/>
                  </a:cubicBezTo>
                  <a:cubicBezTo>
                    <a:pt x="1922" y="707"/>
                    <a:pt x="2012" y="716"/>
                    <a:pt x="2094" y="716"/>
                  </a:cubicBezTo>
                  <a:cubicBezTo>
                    <a:pt x="2435" y="716"/>
                    <a:pt x="2651" y="562"/>
                    <a:pt x="2929" y="284"/>
                  </a:cubicBezTo>
                  <a:cubicBezTo>
                    <a:pt x="2949" y="254"/>
                    <a:pt x="2927" y="207"/>
                    <a:pt x="2891" y="207"/>
                  </a:cubicBezTo>
                  <a:cubicBezTo>
                    <a:pt x="2885" y="207"/>
                    <a:pt x="2877" y="209"/>
                    <a:pt x="2870" y="212"/>
                  </a:cubicBezTo>
                  <a:cubicBezTo>
                    <a:pt x="2681" y="316"/>
                    <a:pt x="2483" y="355"/>
                    <a:pt x="2279" y="355"/>
                  </a:cubicBezTo>
                  <a:cubicBezTo>
                    <a:pt x="1663" y="355"/>
                    <a:pt x="996" y="1"/>
                    <a:pt x="3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41"/>
            <p:cNvSpPr/>
            <p:nvPr/>
          </p:nvSpPr>
          <p:spPr>
            <a:xfrm>
              <a:off x="4827675" y="2587325"/>
              <a:ext cx="30375" cy="96350"/>
            </a:xfrm>
            <a:custGeom>
              <a:avLst/>
              <a:gdLst/>
              <a:ahLst/>
              <a:cxnLst/>
              <a:rect l="l" t="t" r="r" b="b"/>
              <a:pathLst>
                <a:path w="1215" h="3854" extrusionOk="0">
                  <a:moveTo>
                    <a:pt x="107" y="1"/>
                  </a:moveTo>
                  <a:cubicBezTo>
                    <a:pt x="95" y="1"/>
                    <a:pt x="84" y="1"/>
                    <a:pt x="72" y="2"/>
                  </a:cubicBezTo>
                  <a:cubicBezTo>
                    <a:pt x="24" y="2"/>
                    <a:pt x="0" y="37"/>
                    <a:pt x="12" y="85"/>
                  </a:cubicBezTo>
                  <a:cubicBezTo>
                    <a:pt x="143" y="335"/>
                    <a:pt x="346" y="514"/>
                    <a:pt x="477" y="776"/>
                  </a:cubicBezTo>
                  <a:cubicBezTo>
                    <a:pt x="655" y="1109"/>
                    <a:pt x="727" y="1514"/>
                    <a:pt x="751" y="1883"/>
                  </a:cubicBezTo>
                  <a:cubicBezTo>
                    <a:pt x="798" y="2478"/>
                    <a:pt x="774" y="3252"/>
                    <a:pt x="560" y="3812"/>
                  </a:cubicBezTo>
                  <a:cubicBezTo>
                    <a:pt x="560" y="3835"/>
                    <a:pt x="585" y="3853"/>
                    <a:pt x="610" y="3853"/>
                  </a:cubicBezTo>
                  <a:cubicBezTo>
                    <a:pt x="622" y="3853"/>
                    <a:pt x="635" y="3848"/>
                    <a:pt x="643" y="3835"/>
                  </a:cubicBezTo>
                  <a:cubicBezTo>
                    <a:pt x="1132" y="3157"/>
                    <a:pt x="1215" y="2395"/>
                    <a:pt x="1120" y="1573"/>
                  </a:cubicBezTo>
                  <a:cubicBezTo>
                    <a:pt x="1038" y="1035"/>
                    <a:pt x="794" y="1"/>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41"/>
            <p:cNvSpPr/>
            <p:nvPr/>
          </p:nvSpPr>
          <p:spPr>
            <a:xfrm>
              <a:off x="4771725" y="2516800"/>
              <a:ext cx="52125" cy="71150"/>
            </a:xfrm>
            <a:custGeom>
              <a:avLst/>
              <a:gdLst/>
              <a:ahLst/>
              <a:cxnLst/>
              <a:rect l="l" t="t" r="r" b="b"/>
              <a:pathLst>
                <a:path w="2085" h="2846" extrusionOk="0">
                  <a:moveTo>
                    <a:pt x="691" y="1"/>
                  </a:moveTo>
                  <a:cubicBezTo>
                    <a:pt x="441" y="1"/>
                    <a:pt x="0" y="132"/>
                    <a:pt x="60" y="465"/>
                  </a:cubicBezTo>
                  <a:cubicBezTo>
                    <a:pt x="60" y="501"/>
                    <a:pt x="107" y="513"/>
                    <a:pt x="143" y="513"/>
                  </a:cubicBezTo>
                  <a:cubicBezTo>
                    <a:pt x="322" y="477"/>
                    <a:pt x="441" y="322"/>
                    <a:pt x="619" y="239"/>
                  </a:cubicBezTo>
                  <a:cubicBezTo>
                    <a:pt x="711" y="195"/>
                    <a:pt x="807" y="174"/>
                    <a:pt x="903" y="174"/>
                  </a:cubicBezTo>
                  <a:cubicBezTo>
                    <a:pt x="1069" y="174"/>
                    <a:pt x="1234" y="237"/>
                    <a:pt x="1369" y="358"/>
                  </a:cubicBezTo>
                  <a:cubicBezTo>
                    <a:pt x="1774" y="739"/>
                    <a:pt x="1655" y="1251"/>
                    <a:pt x="1476" y="1692"/>
                  </a:cubicBezTo>
                  <a:cubicBezTo>
                    <a:pt x="1405" y="1882"/>
                    <a:pt x="1274" y="2168"/>
                    <a:pt x="1310" y="2370"/>
                  </a:cubicBezTo>
                  <a:cubicBezTo>
                    <a:pt x="1393" y="2644"/>
                    <a:pt x="1750" y="2787"/>
                    <a:pt x="1988" y="2835"/>
                  </a:cubicBezTo>
                  <a:cubicBezTo>
                    <a:pt x="2000" y="2842"/>
                    <a:pt x="2010" y="2845"/>
                    <a:pt x="2020" y="2845"/>
                  </a:cubicBezTo>
                  <a:cubicBezTo>
                    <a:pt x="2069" y="2845"/>
                    <a:pt x="2084" y="2754"/>
                    <a:pt x="2024" y="2704"/>
                  </a:cubicBezTo>
                  <a:cubicBezTo>
                    <a:pt x="1798" y="2561"/>
                    <a:pt x="1429" y="2406"/>
                    <a:pt x="1465" y="2084"/>
                  </a:cubicBezTo>
                  <a:cubicBezTo>
                    <a:pt x="1476" y="1906"/>
                    <a:pt x="1643" y="1715"/>
                    <a:pt x="1715" y="1549"/>
                  </a:cubicBezTo>
                  <a:cubicBezTo>
                    <a:pt x="1869" y="1227"/>
                    <a:pt x="1941" y="834"/>
                    <a:pt x="1750" y="513"/>
                  </a:cubicBezTo>
                  <a:cubicBezTo>
                    <a:pt x="1536" y="132"/>
                    <a:pt x="1095" y="1"/>
                    <a:pt x="6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41"/>
            <p:cNvSpPr/>
            <p:nvPr/>
          </p:nvSpPr>
          <p:spPr>
            <a:xfrm>
              <a:off x="4743450" y="2520675"/>
              <a:ext cx="28000" cy="13275"/>
            </a:xfrm>
            <a:custGeom>
              <a:avLst/>
              <a:gdLst/>
              <a:ahLst/>
              <a:cxnLst/>
              <a:rect l="l" t="t" r="r" b="b"/>
              <a:pathLst>
                <a:path w="1120" h="531" extrusionOk="0">
                  <a:moveTo>
                    <a:pt x="107" y="1"/>
                  </a:moveTo>
                  <a:cubicBezTo>
                    <a:pt x="36" y="1"/>
                    <a:pt x="0" y="60"/>
                    <a:pt x="24" y="120"/>
                  </a:cubicBezTo>
                  <a:cubicBezTo>
                    <a:pt x="49" y="377"/>
                    <a:pt x="434" y="531"/>
                    <a:pt x="753" y="531"/>
                  </a:cubicBezTo>
                  <a:cubicBezTo>
                    <a:pt x="891" y="531"/>
                    <a:pt x="1016" y="502"/>
                    <a:pt x="1095" y="441"/>
                  </a:cubicBezTo>
                  <a:cubicBezTo>
                    <a:pt x="1119" y="429"/>
                    <a:pt x="1119" y="405"/>
                    <a:pt x="1095" y="382"/>
                  </a:cubicBezTo>
                  <a:cubicBezTo>
                    <a:pt x="1000" y="358"/>
                    <a:pt x="929" y="358"/>
                    <a:pt x="833" y="346"/>
                  </a:cubicBezTo>
                  <a:cubicBezTo>
                    <a:pt x="738" y="322"/>
                    <a:pt x="643" y="286"/>
                    <a:pt x="536" y="239"/>
                  </a:cubicBezTo>
                  <a:cubicBezTo>
                    <a:pt x="393" y="167"/>
                    <a:pt x="286" y="13"/>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41"/>
            <p:cNvSpPr/>
            <p:nvPr/>
          </p:nvSpPr>
          <p:spPr>
            <a:xfrm>
              <a:off x="4521950" y="2329975"/>
              <a:ext cx="235800" cy="198175"/>
            </a:xfrm>
            <a:custGeom>
              <a:avLst/>
              <a:gdLst/>
              <a:ahLst/>
              <a:cxnLst/>
              <a:rect l="l" t="t" r="r" b="b"/>
              <a:pathLst>
                <a:path w="9432" h="7927" extrusionOk="0">
                  <a:moveTo>
                    <a:pt x="60" y="1"/>
                  </a:moveTo>
                  <a:cubicBezTo>
                    <a:pt x="29" y="1"/>
                    <a:pt x="0" y="34"/>
                    <a:pt x="26" y="68"/>
                  </a:cubicBezTo>
                  <a:cubicBezTo>
                    <a:pt x="1169" y="1961"/>
                    <a:pt x="2883" y="3247"/>
                    <a:pt x="4407" y="4783"/>
                  </a:cubicBezTo>
                  <a:cubicBezTo>
                    <a:pt x="5633" y="6009"/>
                    <a:pt x="7419" y="7914"/>
                    <a:pt x="9289" y="7926"/>
                  </a:cubicBezTo>
                  <a:cubicBezTo>
                    <a:pt x="9396" y="7926"/>
                    <a:pt x="9432" y="7795"/>
                    <a:pt x="9336" y="7748"/>
                  </a:cubicBezTo>
                  <a:cubicBezTo>
                    <a:pt x="8503" y="7295"/>
                    <a:pt x="7646" y="7021"/>
                    <a:pt x="6848" y="6450"/>
                  </a:cubicBezTo>
                  <a:cubicBezTo>
                    <a:pt x="6003" y="5831"/>
                    <a:pt x="5264" y="5081"/>
                    <a:pt x="4514" y="4342"/>
                  </a:cubicBezTo>
                  <a:cubicBezTo>
                    <a:pt x="3038" y="2878"/>
                    <a:pt x="1252" y="1759"/>
                    <a:pt x="97" y="21"/>
                  </a:cubicBezTo>
                  <a:cubicBezTo>
                    <a:pt x="87" y="7"/>
                    <a:pt x="7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41"/>
            <p:cNvSpPr/>
            <p:nvPr/>
          </p:nvSpPr>
          <p:spPr>
            <a:xfrm>
              <a:off x="4458975" y="2227950"/>
              <a:ext cx="55875" cy="93325"/>
            </a:xfrm>
            <a:custGeom>
              <a:avLst/>
              <a:gdLst/>
              <a:ahLst/>
              <a:cxnLst/>
              <a:rect l="l" t="t" r="r" b="b"/>
              <a:pathLst>
                <a:path w="2235" h="3733" extrusionOk="0">
                  <a:moveTo>
                    <a:pt x="112" y="1"/>
                  </a:moveTo>
                  <a:cubicBezTo>
                    <a:pt x="56" y="1"/>
                    <a:pt x="1" y="38"/>
                    <a:pt x="9" y="101"/>
                  </a:cubicBezTo>
                  <a:cubicBezTo>
                    <a:pt x="68" y="780"/>
                    <a:pt x="580" y="1470"/>
                    <a:pt x="913" y="2054"/>
                  </a:cubicBezTo>
                  <a:cubicBezTo>
                    <a:pt x="1259" y="2625"/>
                    <a:pt x="1628" y="3316"/>
                    <a:pt x="2199" y="3732"/>
                  </a:cubicBezTo>
                  <a:cubicBezTo>
                    <a:pt x="2199" y="3732"/>
                    <a:pt x="2235" y="3697"/>
                    <a:pt x="2235" y="3685"/>
                  </a:cubicBezTo>
                  <a:cubicBezTo>
                    <a:pt x="1973" y="3042"/>
                    <a:pt x="1521" y="2482"/>
                    <a:pt x="1199" y="1875"/>
                  </a:cubicBezTo>
                  <a:cubicBezTo>
                    <a:pt x="890" y="1280"/>
                    <a:pt x="663" y="482"/>
                    <a:pt x="187" y="30"/>
                  </a:cubicBezTo>
                  <a:cubicBezTo>
                    <a:pt x="167" y="10"/>
                    <a:pt x="140" y="1"/>
                    <a:pt x="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41"/>
            <p:cNvSpPr/>
            <p:nvPr/>
          </p:nvSpPr>
          <p:spPr>
            <a:xfrm>
              <a:off x="4455900" y="2204200"/>
              <a:ext cx="5675" cy="19700"/>
            </a:xfrm>
            <a:custGeom>
              <a:avLst/>
              <a:gdLst/>
              <a:ahLst/>
              <a:cxnLst/>
              <a:rect l="l" t="t" r="r" b="b"/>
              <a:pathLst>
                <a:path w="227" h="788" extrusionOk="0">
                  <a:moveTo>
                    <a:pt x="84" y="0"/>
                  </a:moveTo>
                  <a:cubicBezTo>
                    <a:pt x="72" y="0"/>
                    <a:pt x="60" y="9"/>
                    <a:pt x="60" y="27"/>
                  </a:cubicBezTo>
                  <a:cubicBezTo>
                    <a:pt x="48" y="110"/>
                    <a:pt x="1" y="158"/>
                    <a:pt x="1" y="241"/>
                  </a:cubicBezTo>
                  <a:cubicBezTo>
                    <a:pt x="1" y="301"/>
                    <a:pt x="12" y="384"/>
                    <a:pt x="12" y="444"/>
                  </a:cubicBezTo>
                  <a:cubicBezTo>
                    <a:pt x="24" y="563"/>
                    <a:pt x="120" y="658"/>
                    <a:pt x="167" y="777"/>
                  </a:cubicBezTo>
                  <a:cubicBezTo>
                    <a:pt x="167" y="785"/>
                    <a:pt x="170" y="788"/>
                    <a:pt x="173" y="788"/>
                  </a:cubicBezTo>
                  <a:cubicBezTo>
                    <a:pt x="180" y="788"/>
                    <a:pt x="191" y="777"/>
                    <a:pt x="191" y="777"/>
                  </a:cubicBezTo>
                  <a:cubicBezTo>
                    <a:pt x="191" y="658"/>
                    <a:pt x="227" y="539"/>
                    <a:pt x="215" y="420"/>
                  </a:cubicBezTo>
                  <a:cubicBezTo>
                    <a:pt x="215" y="360"/>
                    <a:pt x="191" y="289"/>
                    <a:pt x="179" y="230"/>
                  </a:cubicBezTo>
                  <a:cubicBezTo>
                    <a:pt x="167" y="158"/>
                    <a:pt x="108" y="110"/>
                    <a:pt x="108" y="27"/>
                  </a:cubicBezTo>
                  <a:cubicBezTo>
                    <a:pt x="108" y="9"/>
                    <a:pt x="96"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41"/>
            <p:cNvSpPr/>
            <p:nvPr/>
          </p:nvSpPr>
          <p:spPr>
            <a:xfrm>
              <a:off x="4448175" y="2100200"/>
              <a:ext cx="67550" cy="94450"/>
            </a:xfrm>
            <a:custGeom>
              <a:avLst/>
              <a:gdLst/>
              <a:ahLst/>
              <a:cxnLst/>
              <a:rect l="l" t="t" r="r" b="b"/>
              <a:pathLst>
                <a:path w="2702" h="3778" extrusionOk="0">
                  <a:moveTo>
                    <a:pt x="1368" y="1"/>
                  </a:moveTo>
                  <a:cubicBezTo>
                    <a:pt x="1052" y="1"/>
                    <a:pt x="757" y="116"/>
                    <a:pt x="583" y="389"/>
                  </a:cubicBezTo>
                  <a:cubicBezTo>
                    <a:pt x="298" y="830"/>
                    <a:pt x="226" y="1449"/>
                    <a:pt x="179" y="1961"/>
                  </a:cubicBezTo>
                  <a:cubicBezTo>
                    <a:pt x="131" y="2485"/>
                    <a:pt x="0" y="3270"/>
                    <a:pt x="250" y="3747"/>
                  </a:cubicBezTo>
                  <a:cubicBezTo>
                    <a:pt x="258" y="3769"/>
                    <a:pt x="270" y="3778"/>
                    <a:pt x="281" y="3778"/>
                  </a:cubicBezTo>
                  <a:cubicBezTo>
                    <a:pt x="287" y="3778"/>
                    <a:pt x="293" y="3775"/>
                    <a:pt x="298" y="3770"/>
                  </a:cubicBezTo>
                  <a:cubicBezTo>
                    <a:pt x="524" y="3473"/>
                    <a:pt x="488" y="3080"/>
                    <a:pt x="500" y="2723"/>
                  </a:cubicBezTo>
                  <a:cubicBezTo>
                    <a:pt x="536" y="2223"/>
                    <a:pt x="560" y="1699"/>
                    <a:pt x="702" y="1211"/>
                  </a:cubicBezTo>
                  <a:cubicBezTo>
                    <a:pt x="774" y="925"/>
                    <a:pt x="857" y="389"/>
                    <a:pt x="1179" y="294"/>
                  </a:cubicBezTo>
                  <a:cubicBezTo>
                    <a:pt x="1218" y="283"/>
                    <a:pt x="1259" y="278"/>
                    <a:pt x="1301" y="278"/>
                  </a:cubicBezTo>
                  <a:cubicBezTo>
                    <a:pt x="1725" y="278"/>
                    <a:pt x="2251" y="783"/>
                    <a:pt x="2619" y="913"/>
                  </a:cubicBezTo>
                  <a:cubicBezTo>
                    <a:pt x="2624" y="914"/>
                    <a:pt x="2629" y="915"/>
                    <a:pt x="2634" y="915"/>
                  </a:cubicBezTo>
                  <a:cubicBezTo>
                    <a:pt x="2674" y="915"/>
                    <a:pt x="2701" y="872"/>
                    <a:pt x="2691" y="830"/>
                  </a:cubicBezTo>
                  <a:cubicBezTo>
                    <a:pt x="2539" y="353"/>
                    <a:pt x="1921" y="1"/>
                    <a:pt x="13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41"/>
            <p:cNvSpPr/>
            <p:nvPr/>
          </p:nvSpPr>
          <p:spPr>
            <a:xfrm>
              <a:off x="4520200" y="2126575"/>
              <a:ext cx="925" cy="925"/>
            </a:xfrm>
            <a:custGeom>
              <a:avLst/>
              <a:gdLst/>
              <a:ahLst/>
              <a:cxnLst/>
              <a:rect l="l" t="t" r="r" b="b"/>
              <a:pathLst>
                <a:path w="37" h="37" extrusionOk="0">
                  <a:moveTo>
                    <a:pt x="24" y="1"/>
                  </a:moveTo>
                  <a:cubicBezTo>
                    <a:pt x="0" y="1"/>
                    <a:pt x="0" y="36"/>
                    <a:pt x="24" y="36"/>
                  </a:cubicBezTo>
                  <a:cubicBezTo>
                    <a:pt x="36" y="36"/>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41"/>
            <p:cNvSpPr/>
            <p:nvPr/>
          </p:nvSpPr>
          <p:spPr>
            <a:xfrm>
              <a:off x="4520200" y="2126525"/>
              <a:ext cx="25325" cy="77825"/>
            </a:xfrm>
            <a:custGeom>
              <a:avLst/>
              <a:gdLst/>
              <a:ahLst/>
              <a:cxnLst/>
              <a:rect l="l" t="t" r="r" b="b"/>
              <a:pathLst>
                <a:path w="1013" h="3113" extrusionOk="0">
                  <a:moveTo>
                    <a:pt x="15" y="1"/>
                  </a:moveTo>
                  <a:cubicBezTo>
                    <a:pt x="8" y="1"/>
                    <a:pt x="0" y="8"/>
                    <a:pt x="0" y="15"/>
                  </a:cubicBezTo>
                  <a:cubicBezTo>
                    <a:pt x="334" y="717"/>
                    <a:pt x="655" y="1193"/>
                    <a:pt x="596" y="2015"/>
                  </a:cubicBezTo>
                  <a:cubicBezTo>
                    <a:pt x="572" y="2420"/>
                    <a:pt x="465" y="2848"/>
                    <a:pt x="822" y="3098"/>
                  </a:cubicBezTo>
                  <a:cubicBezTo>
                    <a:pt x="835" y="3109"/>
                    <a:pt x="850" y="3113"/>
                    <a:pt x="864" y="3113"/>
                  </a:cubicBezTo>
                  <a:cubicBezTo>
                    <a:pt x="899" y="3113"/>
                    <a:pt x="932" y="3085"/>
                    <a:pt x="941" y="3051"/>
                  </a:cubicBezTo>
                  <a:cubicBezTo>
                    <a:pt x="1012" y="2789"/>
                    <a:pt x="953" y="2539"/>
                    <a:pt x="929" y="2253"/>
                  </a:cubicBezTo>
                  <a:cubicBezTo>
                    <a:pt x="917" y="1967"/>
                    <a:pt x="917" y="1682"/>
                    <a:pt x="822" y="1408"/>
                  </a:cubicBezTo>
                  <a:cubicBezTo>
                    <a:pt x="655" y="896"/>
                    <a:pt x="262" y="479"/>
                    <a:pt x="24" y="15"/>
                  </a:cubicBezTo>
                  <a:cubicBezTo>
                    <a:pt x="24" y="5"/>
                    <a:pt x="20" y="1"/>
                    <a:pt x="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41"/>
            <p:cNvSpPr/>
            <p:nvPr/>
          </p:nvSpPr>
          <p:spPr>
            <a:xfrm>
              <a:off x="4538375" y="2199125"/>
              <a:ext cx="36625" cy="14300"/>
            </a:xfrm>
            <a:custGeom>
              <a:avLst/>
              <a:gdLst/>
              <a:ahLst/>
              <a:cxnLst/>
              <a:rect l="l" t="t" r="r" b="b"/>
              <a:pathLst>
                <a:path w="1465" h="572" extrusionOk="0">
                  <a:moveTo>
                    <a:pt x="273" y="0"/>
                  </a:moveTo>
                  <a:cubicBezTo>
                    <a:pt x="115" y="0"/>
                    <a:pt x="0" y="222"/>
                    <a:pt x="166" y="325"/>
                  </a:cubicBezTo>
                  <a:cubicBezTo>
                    <a:pt x="373" y="466"/>
                    <a:pt x="660" y="572"/>
                    <a:pt x="931" y="572"/>
                  </a:cubicBezTo>
                  <a:cubicBezTo>
                    <a:pt x="1051" y="572"/>
                    <a:pt x="1168" y="551"/>
                    <a:pt x="1274" y="504"/>
                  </a:cubicBezTo>
                  <a:cubicBezTo>
                    <a:pt x="1464" y="433"/>
                    <a:pt x="1440" y="171"/>
                    <a:pt x="1226" y="147"/>
                  </a:cubicBezTo>
                  <a:cubicBezTo>
                    <a:pt x="916" y="123"/>
                    <a:pt x="631" y="171"/>
                    <a:pt x="345" y="16"/>
                  </a:cubicBezTo>
                  <a:cubicBezTo>
                    <a:pt x="320" y="5"/>
                    <a:pt x="296" y="0"/>
                    <a:pt x="2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41"/>
            <p:cNvSpPr/>
            <p:nvPr/>
          </p:nvSpPr>
          <p:spPr>
            <a:xfrm>
              <a:off x="4572075" y="2168125"/>
              <a:ext cx="16300" cy="34775"/>
            </a:xfrm>
            <a:custGeom>
              <a:avLst/>
              <a:gdLst/>
              <a:ahLst/>
              <a:cxnLst/>
              <a:rect l="l" t="t" r="r" b="b"/>
              <a:pathLst>
                <a:path w="652" h="1391" extrusionOk="0">
                  <a:moveTo>
                    <a:pt x="622" y="1"/>
                  </a:moveTo>
                  <a:cubicBezTo>
                    <a:pt x="617" y="1"/>
                    <a:pt x="611" y="2"/>
                    <a:pt x="604" y="6"/>
                  </a:cubicBezTo>
                  <a:cubicBezTo>
                    <a:pt x="545" y="101"/>
                    <a:pt x="449" y="137"/>
                    <a:pt x="378" y="232"/>
                  </a:cubicBezTo>
                  <a:cubicBezTo>
                    <a:pt x="318" y="315"/>
                    <a:pt x="283" y="422"/>
                    <a:pt x="247" y="518"/>
                  </a:cubicBezTo>
                  <a:cubicBezTo>
                    <a:pt x="140" y="768"/>
                    <a:pt x="80" y="1018"/>
                    <a:pt x="9" y="1268"/>
                  </a:cubicBezTo>
                  <a:cubicBezTo>
                    <a:pt x="1" y="1340"/>
                    <a:pt x="52" y="1390"/>
                    <a:pt x="101" y="1390"/>
                  </a:cubicBezTo>
                  <a:cubicBezTo>
                    <a:pt x="125" y="1390"/>
                    <a:pt x="148" y="1378"/>
                    <a:pt x="164" y="1351"/>
                  </a:cubicBezTo>
                  <a:cubicBezTo>
                    <a:pt x="283" y="1125"/>
                    <a:pt x="402" y="899"/>
                    <a:pt x="509" y="672"/>
                  </a:cubicBezTo>
                  <a:cubicBezTo>
                    <a:pt x="545" y="589"/>
                    <a:pt x="592" y="494"/>
                    <a:pt x="628" y="399"/>
                  </a:cubicBezTo>
                  <a:cubicBezTo>
                    <a:pt x="652" y="279"/>
                    <a:pt x="604" y="137"/>
                    <a:pt x="640" y="18"/>
                  </a:cubicBezTo>
                  <a:cubicBezTo>
                    <a:pt x="640" y="9"/>
                    <a:pt x="634" y="1"/>
                    <a:pt x="6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41"/>
            <p:cNvSpPr/>
            <p:nvPr/>
          </p:nvSpPr>
          <p:spPr>
            <a:xfrm>
              <a:off x="4580650" y="2081775"/>
              <a:ext cx="16375" cy="76375"/>
            </a:xfrm>
            <a:custGeom>
              <a:avLst/>
              <a:gdLst/>
              <a:ahLst/>
              <a:cxnLst/>
              <a:rect l="l" t="t" r="r" b="b"/>
              <a:pathLst>
                <a:path w="655" h="3055" extrusionOk="0">
                  <a:moveTo>
                    <a:pt x="137" y="0"/>
                  </a:moveTo>
                  <a:cubicBezTo>
                    <a:pt x="70" y="0"/>
                    <a:pt x="0" y="73"/>
                    <a:pt x="47" y="138"/>
                  </a:cubicBezTo>
                  <a:cubicBezTo>
                    <a:pt x="309" y="495"/>
                    <a:pt x="285" y="1138"/>
                    <a:pt x="261" y="1555"/>
                  </a:cubicBezTo>
                  <a:cubicBezTo>
                    <a:pt x="261" y="1805"/>
                    <a:pt x="237" y="2079"/>
                    <a:pt x="226" y="2329"/>
                  </a:cubicBezTo>
                  <a:cubicBezTo>
                    <a:pt x="202" y="2602"/>
                    <a:pt x="297" y="2793"/>
                    <a:pt x="321" y="3055"/>
                  </a:cubicBezTo>
                  <a:cubicBezTo>
                    <a:pt x="321" y="3055"/>
                    <a:pt x="356" y="3055"/>
                    <a:pt x="356" y="3043"/>
                  </a:cubicBezTo>
                  <a:cubicBezTo>
                    <a:pt x="404" y="2757"/>
                    <a:pt x="535" y="2519"/>
                    <a:pt x="583" y="2245"/>
                  </a:cubicBezTo>
                  <a:cubicBezTo>
                    <a:pt x="618" y="1912"/>
                    <a:pt x="654" y="1567"/>
                    <a:pt x="654" y="1233"/>
                  </a:cubicBezTo>
                  <a:cubicBezTo>
                    <a:pt x="654" y="721"/>
                    <a:pt x="583" y="340"/>
                    <a:pt x="190" y="19"/>
                  </a:cubicBezTo>
                  <a:cubicBezTo>
                    <a:pt x="174" y="6"/>
                    <a:pt x="156" y="0"/>
                    <a:pt x="1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41"/>
            <p:cNvSpPr/>
            <p:nvPr/>
          </p:nvSpPr>
          <p:spPr>
            <a:xfrm>
              <a:off x="4501825" y="2038750"/>
              <a:ext cx="72400" cy="37375"/>
            </a:xfrm>
            <a:custGeom>
              <a:avLst/>
              <a:gdLst/>
              <a:ahLst/>
              <a:cxnLst/>
              <a:rect l="l" t="t" r="r" b="b"/>
              <a:pathLst>
                <a:path w="2896" h="1495" extrusionOk="0">
                  <a:moveTo>
                    <a:pt x="104" y="1"/>
                  </a:moveTo>
                  <a:cubicBezTo>
                    <a:pt x="19" y="1"/>
                    <a:pt x="0" y="123"/>
                    <a:pt x="69" y="168"/>
                  </a:cubicBezTo>
                  <a:cubicBezTo>
                    <a:pt x="485" y="418"/>
                    <a:pt x="997" y="537"/>
                    <a:pt x="1426" y="740"/>
                  </a:cubicBezTo>
                  <a:cubicBezTo>
                    <a:pt x="1866" y="954"/>
                    <a:pt x="2283" y="1192"/>
                    <a:pt x="2688" y="1478"/>
                  </a:cubicBezTo>
                  <a:cubicBezTo>
                    <a:pt x="2707" y="1489"/>
                    <a:pt x="2726" y="1494"/>
                    <a:pt x="2744" y="1494"/>
                  </a:cubicBezTo>
                  <a:cubicBezTo>
                    <a:pt x="2836" y="1494"/>
                    <a:pt x="2895" y="1357"/>
                    <a:pt x="2795" y="1287"/>
                  </a:cubicBezTo>
                  <a:cubicBezTo>
                    <a:pt x="2366" y="954"/>
                    <a:pt x="1890" y="692"/>
                    <a:pt x="1390" y="442"/>
                  </a:cubicBezTo>
                  <a:cubicBezTo>
                    <a:pt x="985" y="275"/>
                    <a:pt x="545" y="25"/>
                    <a:pt x="116" y="1"/>
                  </a:cubicBezTo>
                  <a:cubicBezTo>
                    <a:pt x="112" y="1"/>
                    <a:pt x="108"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41"/>
            <p:cNvSpPr/>
            <p:nvPr/>
          </p:nvSpPr>
          <p:spPr>
            <a:xfrm>
              <a:off x="4414825" y="2026875"/>
              <a:ext cx="79800" cy="16075"/>
            </a:xfrm>
            <a:custGeom>
              <a:avLst/>
              <a:gdLst/>
              <a:ahLst/>
              <a:cxnLst/>
              <a:rect l="l" t="t" r="r" b="b"/>
              <a:pathLst>
                <a:path w="3192" h="643" extrusionOk="0">
                  <a:moveTo>
                    <a:pt x="108" y="0"/>
                  </a:moveTo>
                  <a:cubicBezTo>
                    <a:pt x="24" y="0"/>
                    <a:pt x="1" y="107"/>
                    <a:pt x="72" y="167"/>
                  </a:cubicBezTo>
                  <a:cubicBezTo>
                    <a:pt x="465" y="465"/>
                    <a:pt x="1048" y="488"/>
                    <a:pt x="1536" y="548"/>
                  </a:cubicBezTo>
                  <a:cubicBezTo>
                    <a:pt x="1855" y="584"/>
                    <a:pt x="2213" y="642"/>
                    <a:pt x="2554" y="642"/>
                  </a:cubicBezTo>
                  <a:cubicBezTo>
                    <a:pt x="2774" y="642"/>
                    <a:pt x="2988" y="618"/>
                    <a:pt x="3179" y="548"/>
                  </a:cubicBezTo>
                  <a:cubicBezTo>
                    <a:pt x="3179" y="524"/>
                    <a:pt x="3191" y="512"/>
                    <a:pt x="3179" y="488"/>
                  </a:cubicBezTo>
                  <a:cubicBezTo>
                    <a:pt x="2787" y="238"/>
                    <a:pt x="2287" y="298"/>
                    <a:pt x="1858" y="274"/>
                  </a:cubicBezTo>
                  <a:cubicBezTo>
                    <a:pt x="1274" y="226"/>
                    <a:pt x="691" y="12"/>
                    <a:pt x="1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41"/>
            <p:cNvSpPr/>
            <p:nvPr/>
          </p:nvSpPr>
          <p:spPr>
            <a:xfrm>
              <a:off x="4381500" y="1989075"/>
              <a:ext cx="25025" cy="33400"/>
            </a:xfrm>
            <a:custGeom>
              <a:avLst/>
              <a:gdLst/>
              <a:ahLst/>
              <a:cxnLst/>
              <a:rect l="l" t="t" r="r" b="b"/>
              <a:pathLst>
                <a:path w="1001" h="1336" extrusionOk="0">
                  <a:moveTo>
                    <a:pt x="964" y="1322"/>
                  </a:moveTo>
                  <a:cubicBezTo>
                    <a:pt x="958" y="1328"/>
                    <a:pt x="958" y="1331"/>
                    <a:pt x="960" y="1331"/>
                  </a:cubicBezTo>
                  <a:cubicBezTo>
                    <a:pt x="961" y="1331"/>
                    <a:pt x="964" y="1328"/>
                    <a:pt x="964" y="1322"/>
                  </a:cubicBezTo>
                  <a:close/>
                  <a:moveTo>
                    <a:pt x="137" y="1"/>
                  </a:moveTo>
                  <a:cubicBezTo>
                    <a:pt x="102" y="1"/>
                    <a:pt x="71" y="24"/>
                    <a:pt x="71" y="48"/>
                  </a:cubicBezTo>
                  <a:cubicBezTo>
                    <a:pt x="0" y="345"/>
                    <a:pt x="214" y="667"/>
                    <a:pt x="369" y="905"/>
                  </a:cubicBezTo>
                  <a:cubicBezTo>
                    <a:pt x="475" y="1064"/>
                    <a:pt x="665" y="1335"/>
                    <a:pt x="882" y="1335"/>
                  </a:cubicBezTo>
                  <a:cubicBezTo>
                    <a:pt x="909" y="1335"/>
                    <a:pt x="937" y="1331"/>
                    <a:pt x="964" y="1322"/>
                  </a:cubicBezTo>
                  <a:cubicBezTo>
                    <a:pt x="1000" y="1095"/>
                    <a:pt x="738" y="893"/>
                    <a:pt x="631" y="703"/>
                  </a:cubicBezTo>
                  <a:cubicBezTo>
                    <a:pt x="488" y="488"/>
                    <a:pt x="393" y="214"/>
                    <a:pt x="191" y="24"/>
                  </a:cubicBezTo>
                  <a:cubicBezTo>
                    <a:pt x="174" y="7"/>
                    <a:pt x="15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41"/>
            <p:cNvSpPr/>
            <p:nvPr/>
          </p:nvSpPr>
          <p:spPr>
            <a:xfrm>
              <a:off x="4384475" y="1968625"/>
              <a:ext cx="20425" cy="15100"/>
            </a:xfrm>
            <a:custGeom>
              <a:avLst/>
              <a:gdLst/>
              <a:ahLst/>
              <a:cxnLst/>
              <a:rect l="l" t="t" r="r" b="b"/>
              <a:pathLst>
                <a:path w="817" h="604" extrusionOk="0">
                  <a:moveTo>
                    <a:pt x="575" y="0"/>
                  </a:moveTo>
                  <a:cubicBezTo>
                    <a:pt x="559" y="0"/>
                    <a:pt x="542" y="3"/>
                    <a:pt x="524" y="8"/>
                  </a:cubicBezTo>
                  <a:cubicBezTo>
                    <a:pt x="369" y="56"/>
                    <a:pt x="238" y="139"/>
                    <a:pt x="119" y="247"/>
                  </a:cubicBezTo>
                  <a:cubicBezTo>
                    <a:pt x="60" y="294"/>
                    <a:pt x="24" y="354"/>
                    <a:pt x="12" y="413"/>
                  </a:cubicBezTo>
                  <a:cubicBezTo>
                    <a:pt x="0" y="473"/>
                    <a:pt x="24" y="532"/>
                    <a:pt x="12" y="592"/>
                  </a:cubicBezTo>
                  <a:cubicBezTo>
                    <a:pt x="0" y="592"/>
                    <a:pt x="12" y="604"/>
                    <a:pt x="24" y="604"/>
                  </a:cubicBezTo>
                  <a:cubicBezTo>
                    <a:pt x="42" y="592"/>
                    <a:pt x="69" y="589"/>
                    <a:pt x="95" y="589"/>
                  </a:cubicBezTo>
                  <a:cubicBezTo>
                    <a:pt x="122" y="589"/>
                    <a:pt x="149" y="592"/>
                    <a:pt x="167" y="592"/>
                  </a:cubicBezTo>
                  <a:cubicBezTo>
                    <a:pt x="226" y="568"/>
                    <a:pt x="274" y="556"/>
                    <a:pt x="322" y="532"/>
                  </a:cubicBezTo>
                  <a:cubicBezTo>
                    <a:pt x="429" y="461"/>
                    <a:pt x="548" y="413"/>
                    <a:pt x="655" y="342"/>
                  </a:cubicBezTo>
                  <a:cubicBezTo>
                    <a:pt x="817" y="245"/>
                    <a:pt x="734" y="0"/>
                    <a:pt x="5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41"/>
            <p:cNvSpPr/>
            <p:nvPr/>
          </p:nvSpPr>
          <p:spPr>
            <a:xfrm>
              <a:off x="4406875" y="1922600"/>
              <a:ext cx="25525" cy="39725"/>
            </a:xfrm>
            <a:custGeom>
              <a:avLst/>
              <a:gdLst/>
              <a:ahLst/>
              <a:cxnLst/>
              <a:rect l="l" t="t" r="r" b="b"/>
              <a:pathLst>
                <a:path w="1021" h="1589" extrusionOk="0">
                  <a:moveTo>
                    <a:pt x="765" y="0"/>
                  </a:moveTo>
                  <a:cubicBezTo>
                    <a:pt x="647" y="0"/>
                    <a:pt x="521" y="89"/>
                    <a:pt x="521" y="230"/>
                  </a:cubicBezTo>
                  <a:cubicBezTo>
                    <a:pt x="521" y="468"/>
                    <a:pt x="509" y="671"/>
                    <a:pt x="378" y="885"/>
                  </a:cubicBezTo>
                  <a:cubicBezTo>
                    <a:pt x="295" y="1076"/>
                    <a:pt x="176" y="1302"/>
                    <a:pt x="45" y="1457"/>
                  </a:cubicBezTo>
                  <a:cubicBezTo>
                    <a:pt x="0" y="1512"/>
                    <a:pt x="39" y="1589"/>
                    <a:pt x="102" y="1589"/>
                  </a:cubicBezTo>
                  <a:cubicBezTo>
                    <a:pt x="107" y="1589"/>
                    <a:pt x="111" y="1588"/>
                    <a:pt x="116" y="1588"/>
                  </a:cubicBezTo>
                  <a:cubicBezTo>
                    <a:pt x="414" y="1504"/>
                    <a:pt x="652" y="1373"/>
                    <a:pt x="807" y="1087"/>
                  </a:cubicBezTo>
                  <a:cubicBezTo>
                    <a:pt x="950" y="814"/>
                    <a:pt x="1021" y="480"/>
                    <a:pt x="961" y="171"/>
                  </a:cubicBezTo>
                  <a:cubicBezTo>
                    <a:pt x="941" y="52"/>
                    <a:pt x="855" y="0"/>
                    <a:pt x="7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41"/>
            <p:cNvSpPr/>
            <p:nvPr/>
          </p:nvSpPr>
          <p:spPr>
            <a:xfrm>
              <a:off x="3403975" y="1737400"/>
              <a:ext cx="77425" cy="11300"/>
            </a:xfrm>
            <a:custGeom>
              <a:avLst/>
              <a:gdLst/>
              <a:ahLst/>
              <a:cxnLst/>
              <a:rect l="l" t="t" r="r" b="b"/>
              <a:pathLst>
                <a:path w="3097" h="452" extrusionOk="0">
                  <a:moveTo>
                    <a:pt x="1112" y="1"/>
                  </a:moveTo>
                  <a:cubicBezTo>
                    <a:pt x="734" y="1"/>
                    <a:pt x="340" y="60"/>
                    <a:pt x="60" y="304"/>
                  </a:cubicBezTo>
                  <a:cubicBezTo>
                    <a:pt x="1" y="340"/>
                    <a:pt x="49" y="435"/>
                    <a:pt x="120" y="447"/>
                  </a:cubicBezTo>
                  <a:cubicBezTo>
                    <a:pt x="171" y="450"/>
                    <a:pt x="222" y="452"/>
                    <a:pt x="273" y="452"/>
                  </a:cubicBezTo>
                  <a:cubicBezTo>
                    <a:pt x="711" y="452"/>
                    <a:pt x="1149" y="337"/>
                    <a:pt x="1596" y="337"/>
                  </a:cubicBezTo>
                  <a:cubicBezTo>
                    <a:pt x="1632" y="337"/>
                    <a:pt x="1667" y="338"/>
                    <a:pt x="1703" y="340"/>
                  </a:cubicBezTo>
                  <a:cubicBezTo>
                    <a:pt x="1971" y="355"/>
                    <a:pt x="2278" y="419"/>
                    <a:pt x="2570" y="419"/>
                  </a:cubicBezTo>
                  <a:cubicBezTo>
                    <a:pt x="2733" y="419"/>
                    <a:pt x="2892" y="399"/>
                    <a:pt x="3037" y="340"/>
                  </a:cubicBezTo>
                  <a:cubicBezTo>
                    <a:pt x="3085" y="328"/>
                    <a:pt x="3097" y="268"/>
                    <a:pt x="3061" y="256"/>
                  </a:cubicBezTo>
                  <a:cubicBezTo>
                    <a:pt x="2620" y="42"/>
                    <a:pt x="1989" y="42"/>
                    <a:pt x="1513" y="18"/>
                  </a:cubicBezTo>
                  <a:cubicBezTo>
                    <a:pt x="1386" y="9"/>
                    <a:pt x="1250" y="1"/>
                    <a:pt x="1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41"/>
            <p:cNvSpPr/>
            <p:nvPr/>
          </p:nvSpPr>
          <p:spPr>
            <a:xfrm>
              <a:off x="3360525" y="1752100"/>
              <a:ext cx="44300" cy="109100"/>
            </a:xfrm>
            <a:custGeom>
              <a:avLst/>
              <a:gdLst/>
              <a:ahLst/>
              <a:cxnLst/>
              <a:rect l="l" t="t" r="r" b="b"/>
              <a:pathLst>
                <a:path w="1772" h="4364" extrusionOk="0">
                  <a:moveTo>
                    <a:pt x="1735" y="1"/>
                  </a:moveTo>
                  <a:cubicBezTo>
                    <a:pt x="1728" y="1"/>
                    <a:pt x="1721" y="4"/>
                    <a:pt x="1715" y="14"/>
                  </a:cubicBezTo>
                  <a:cubicBezTo>
                    <a:pt x="465" y="764"/>
                    <a:pt x="1" y="2788"/>
                    <a:pt x="155" y="4145"/>
                  </a:cubicBezTo>
                  <a:cubicBezTo>
                    <a:pt x="167" y="4289"/>
                    <a:pt x="283" y="4364"/>
                    <a:pt x="392" y="4364"/>
                  </a:cubicBezTo>
                  <a:cubicBezTo>
                    <a:pt x="500" y="4364"/>
                    <a:pt x="602" y="4292"/>
                    <a:pt x="596" y="4145"/>
                  </a:cubicBezTo>
                  <a:cubicBezTo>
                    <a:pt x="548" y="2716"/>
                    <a:pt x="727" y="1145"/>
                    <a:pt x="1763" y="49"/>
                  </a:cubicBezTo>
                  <a:cubicBezTo>
                    <a:pt x="1772" y="32"/>
                    <a:pt x="1754" y="1"/>
                    <a:pt x="17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41"/>
            <p:cNvSpPr/>
            <p:nvPr/>
          </p:nvSpPr>
          <p:spPr>
            <a:xfrm>
              <a:off x="3369450" y="1860175"/>
              <a:ext cx="325" cy="325"/>
            </a:xfrm>
            <a:custGeom>
              <a:avLst/>
              <a:gdLst/>
              <a:ahLst/>
              <a:cxnLst/>
              <a:rect l="l" t="t" r="r" b="b"/>
              <a:pathLst>
                <a:path w="13" h="13" extrusionOk="0">
                  <a:moveTo>
                    <a:pt x="1" y="1"/>
                  </a:moveTo>
                  <a:lnTo>
                    <a:pt x="1" y="13"/>
                  </a:lnTo>
                  <a:cubicBezTo>
                    <a:pt x="13" y="13"/>
                    <a:pt x="13" y="1"/>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41"/>
            <p:cNvSpPr/>
            <p:nvPr/>
          </p:nvSpPr>
          <p:spPr>
            <a:xfrm>
              <a:off x="3368275" y="1867525"/>
              <a:ext cx="35425" cy="91125"/>
            </a:xfrm>
            <a:custGeom>
              <a:avLst/>
              <a:gdLst/>
              <a:ahLst/>
              <a:cxnLst/>
              <a:rect l="l" t="t" r="r" b="b"/>
              <a:pathLst>
                <a:path w="1417" h="3645" extrusionOk="0">
                  <a:moveTo>
                    <a:pt x="110" y="0"/>
                  </a:moveTo>
                  <a:cubicBezTo>
                    <a:pt x="72" y="0"/>
                    <a:pt x="36" y="18"/>
                    <a:pt x="36" y="64"/>
                  </a:cubicBezTo>
                  <a:cubicBezTo>
                    <a:pt x="0" y="719"/>
                    <a:pt x="334" y="1552"/>
                    <a:pt x="512" y="2195"/>
                  </a:cubicBezTo>
                  <a:cubicBezTo>
                    <a:pt x="643" y="2683"/>
                    <a:pt x="822" y="3433"/>
                    <a:pt x="1334" y="3636"/>
                  </a:cubicBezTo>
                  <a:cubicBezTo>
                    <a:pt x="1344" y="3642"/>
                    <a:pt x="1353" y="3644"/>
                    <a:pt x="1361" y="3644"/>
                  </a:cubicBezTo>
                  <a:cubicBezTo>
                    <a:pt x="1401" y="3644"/>
                    <a:pt x="1417" y="3582"/>
                    <a:pt x="1417" y="3552"/>
                  </a:cubicBezTo>
                  <a:cubicBezTo>
                    <a:pt x="1357" y="3219"/>
                    <a:pt x="1155" y="2957"/>
                    <a:pt x="1036" y="2636"/>
                  </a:cubicBezTo>
                  <a:cubicBezTo>
                    <a:pt x="917" y="2290"/>
                    <a:pt x="822" y="1957"/>
                    <a:pt x="750" y="1600"/>
                  </a:cubicBezTo>
                  <a:cubicBezTo>
                    <a:pt x="631" y="1076"/>
                    <a:pt x="584" y="350"/>
                    <a:pt x="143" y="4"/>
                  </a:cubicBezTo>
                  <a:cubicBezTo>
                    <a:pt x="132" y="2"/>
                    <a:pt x="121" y="0"/>
                    <a:pt x="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41"/>
            <p:cNvSpPr/>
            <p:nvPr/>
          </p:nvSpPr>
          <p:spPr>
            <a:xfrm>
              <a:off x="3403975" y="1956925"/>
              <a:ext cx="18500" cy="11275"/>
            </a:xfrm>
            <a:custGeom>
              <a:avLst/>
              <a:gdLst/>
              <a:ahLst/>
              <a:cxnLst/>
              <a:rect l="l" t="t" r="r" b="b"/>
              <a:pathLst>
                <a:path w="740" h="451" extrusionOk="0">
                  <a:moveTo>
                    <a:pt x="84" y="0"/>
                  </a:moveTo>
                  <a:cubicBezTo>
                    <a:pt x="25" y="12"/>
                    <a:pt x="1" y="60"/>
                    <a:pt x="25" y="95"/>
                  </a:cubicBezTo>
                  <a:cubicBezTo>
                    <a:pt x="60" y="191"/>
                    <a:pt x="108" y="310"/>
                    <a:pt x="227" y="357"/>
                  </a:cubicBezTo>
                  <a:cubicBezTo>
                    <a:pt x="287" y="393"/>
                    <a:pt x="346" y="405"/>
                    <a:pt x="406" y="429"/>
                  </a:cubicBezTo>
                  <a:cubicBezTo>
                    <a:pt x="446" y="444"/>
                    <a:pt x="475" y="450"/>
                    <a:pt x="503" y="450"/>
                  </a:cubicBezTo>
                  <a:cubicBezTo>
                    <a:pt x="541" y="450"/>
                    <a:pt x="577" y="438"/>
                    <a:pt x="632" y="417"/>
                  </a:cubicBezTo>
                  <a:cubicBezTo>
                    <a:pt x="739" y="369"/>
                    <a:pt x="715" y="226"/>
                    <a:pt x="656" y="143"/>
                  </a:cubicBezTo>
                  <a:cubicBezTo>
                    <a:pt x="596" y="72"/>
                    <a:pt x="453" y="48"/>
                    <a:pt x="358" y="12"/>
                  </a:cubicBezTo>
                  <a:cubicBezTo>
                    <a:pt x="327" y="3"/>
                    <a:pt x="293" y="1"/>
                    <a:pt x="258" y="1"/>
                  </a:cubicBezTo>
                  <a:cubicBezTo>
                    <a:pt x="220" y="1"/>
                    <a:pt x="181" y="4"/>
                    <a:pt x="144" y="4"/>
                  </a:cubicBezTo>
                  <a:cubicBezTo>
                    <a:pt x="123" y="4"/>
                    <a:pt x="103" y="3"/>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41"/>
            <p:cNvSpPr/>
            <p:nvPr/>
          </p:nvSpPr>
          <p:spPr>
            <a:xfrm>
              <a:off x="4227925" y="2134100"/>
              <a:ext cx="43150" cy="156000"/>
            </a:xfrm>
            <a:custGeom>
              <a:avLst/>
              <a:gdLst/>
              <a:ahLst/>
              <a:cxnLst/>
              <a:rect l="l" t="t" r="r" b="b"/>
              <a:pathLst>
                <a:path w="1726" h="6240" extrusionOk="0">
                  <a:moveTo>
                    <a:pt x="237" y="0"/>
                  </a:moveTo>
                  <a:cubicBezTo>
                    <a:pt x="110" y="0"/>
                    <a:pt x="1" y="168"/>
                    <a:pt x="118" y="295"/>
                  </a:cubicBezTo>
                  <a:cubicBezTo>
                    <a:pt x="1452" y="1795"/>
                    <a:pt x="1547" y="4284"/>
                    <a:pt x="1333" y="6189"/>
                  </a:cubicBezTo>
                  <a:cubicBezTo>
                    <a:pt x="1318" y="6225"/>
                    <a:pt x="1339" y="6239"/>
                    <a:pt x="1366" y="6239"/>
                  </a:cubicBezTo>
                  <a:cubicBezTo>
                    <a:pt x="1383" y="6239"/>
                    <a:pt x="1402" y="6234"/>
                    <a:pt x="1416" y="6224"/>
                  </a:cubicBezTo>
                  <a:cubicBezTo>
                    <a:pt x="1726" y="5808"/>
                    <a:pt x="1666" y="5343"/>
                    <a:pt x="1678" y="4831"/>
                  </a:cubicBezTo>
                  <a:cubicBezTo>
                    <a:pt x="1690" y="4177"/>
                    <a:pt x="1678" y="3522"/>
                    <a:pt x="1595" y="2867"/>
                  </a:cubicBezTo>
                  <a:cubicBezTo>
                    <a:pt x="1440" y="1843"/>
                    <a:pt x="1083" y="819"/>
                    <a:pt x="357" y="57"/>
                  </a:cubicBezTo>
                  <a:cubicBezTo>
                    <a:pt x="319" y="17"/>
                    <a:pt x="278" y="0"/>
                    <a:pt x="2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41"/>
            <p:cNvSpPr/>
            <p:nvPr/>
          </p:nvSpPr>
          <p:spPr>
            <a:xfrm>
              <a:off x="4221950" y="2139975"/>
              <a:ext cx="27700" cy="142925"/>
            </a:xfrm>
            <a:custGeom>
              <a:avLst/>
              <a:gdLst/>
              <a:ahLst/>
              <a:cxnLst/>
              <a:rect l="l" t="t" r="r" b="b"/>
              <a:pathLst>
                <a:path w="1108" h="5717" extrusionOk="0">
                  <a:moveTo>
                    <a:pt x="119" y="1"/>
                  </a:moveTo>
                  <a:cubicBezTo>
                    <a:pt x="107" y="1"/>
                    <a:pt x="60" y="1"/>
                    <a:pt x="60" y="36"/>
                  </a:cubicBezTo>
                  <a:cubicBezTo>
                    <a:pt x="0" y="929"/>
                    <a:pt x="262" y="1858"/>
                    <a:pt x="274" y="2751"/>
                  </a:cubicBezTo>
                  <a:cubicBezTo>
                    <a:pt x="298" y="3727"/>
                    <a:pt x="24" y="4692"/>
                    <a:pt x="72" y="5644"/>
                  </a:cubicBezTo>
                  <a:cubicBezTo>
                    <a:pt x="72" y="5686"/>
                    <a:pt x="109" y="5716"/>
                    <a:pt x="145" y="5716"/>
                  </a:cubicBezTo>
                  <a:cubicBezTo>
                    <a:pt x="169" y="5716"/>
                    <a:pt x="193" y="5702"/>
                    <a:pt x="203" y="5668"/>
                  </a:cubicBezTo>
                  <a:cubicBezTo>
                    <a:pt x="1108" y="4025"/>
                    <a:pt x="738" y="1679"/>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41"/>
            <p:cNvSpPr/>
            <p:nvPr/>
          </p:nvSpPr>
          <p:spPr>
            <a:xfrm>
              <a:off x="4221350" y="2268225"/>
              <a:ext cx="47225" cy="28325"/>
            </a:xfrm>
            <a:custGeom>
              <a:avLst/>
              <a:gdLst/>
              <a:ahLst/>
              <a:cxnLst/>
              <a:rect l="l" t="t" r="r" b="b"/>
              <a:pathLst>
                <a:path w="1889" h="1133" extrusionOk="0">
                  <a:moveTo>
                    <a:pt x="301" y="0"/>
                  </a:moveTo>
                  <a:cubicBezTo>
                    <a:pt x="276" y="0"/>
                    <a:pt x="248" y="12"/>
                    <a:pt x="227" y="38"/>
                  </a:cubicBezTo>
                  <a:cubicBezTo>
                    <a:pt x="0" y="395"/>
                    <a:pt x="36" y="812"/>
                    <a:pt x="441" y="1002"/>
                  </a:cubicBezTo>
                  <a:cubicBezTo>
                    <a:pt x="613" y="1085"/>
                    <a:pt x="834" y="1132"/>
                    <a:pt x="1055" y="1132"/>
                  </a:cubicBezTo>
                  <a:cubicBezTo>
                    <a:pt x="1308" y="1132"/>
                    <a:pt x="1561" y="1071"/>
                    <a:pt x="1739" y="931"/>
                  </a:cubicBezTo>
                  <a:cubicBezTo>
                    <a:pt x="1889" y="800"/>
                    <a:pt x="1744" y="595"/>
                    <a:pt x="1582" y="595"/>
                  </a:cubicBezTo>
                  <a:cubicBezTo>
                    <a:pt x="1538" y="595"/>
                    <a:pt x="1494" y="610"/>
                    <a:pt x="1453" y="645"/>
                  </a:cubicBezTo>
                  <a:cubicBezTo>
                    <a:pt x="1333" y="749"/>
                    <a:pt x="1109" y="789"/>
                    <a:pt x="907" y="789"/>
                  </a:cubicBezTo>
                  <a:cubicBezTo>
                    <a:pt x="810" y="789"/>
                    <a:pt x="717" y="780"/>
                    <a:pt x="643" y="764"/>
                  </a:cubicBezTo>
                  <a:cubicBezTo>
                    <a:pt x="262" y="693"/>
                    <a:pt x="286" y="407"/>
                    <a:pt x="358" y="97"/>
                  </a:cubicBezTo>
                  <a:cubicBezTo>
                    <a:pt x="380" y="37"/>
                    <a:pt x="345" y="0"/>
                    <a:pt x="3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41"/>
            <p:cNvSpPr/>
            <p:nvPr/>
          </p:nvSpPr>
          <p:spPr>
            <a:xfrm>
              <a:off x="4173125" y="2103925"/>
              <a:ext cx="55100" cy="25350"/>
            </a:xfrm>
            <a:custGeom>
              <a:avLst/>
              <a:gdLst/>
              <a:ahLst/>
              <a:cxnLst/>
              <a:rect l="l" t="t" r="r" b="b"/>
              <a:pathLst>
                <a:path w="2204" h="1014" extrusionOk="0">
                  <a:moveTo>
                    <a:pt x="404" y="1"/>
                  </a:moveTo>
                  <a:cubicBezTo>
                    <a:pt x="271" y="1"/>
                    <a:pt x="144" y="31"/>
                    <a:pt x="36" y="109"/>
                  </a:cubicBezTo>
                  <a:cubicBezTo>
                    <a:pt x="1" y="121"/>
                    <a:pt x="1" y="145"/>
                    <a:pt x="36" y="169"/>
                  </a:cubicBezTo>
                  <a:cubicBezTo>
                    <a:pt x="310" y="347"/>
                    <a:pt x="715" y="371"/>
                    <a:pt x="1036" y="478"/>
                  </a:cubicBezTo>
                  <a:cubicBezTo>
                    <a:pt x="1417" y="609"/>
                    <a:pt x="1870" y="776"/>
                    <a:pt x="2203" y="1014"/>
                  </a:cubicBezTo>
                  <a:lnTo>
                    <a:pt x="2203" y="1002"/>
                  </a:lnTo>
                  <a:cubicBezTo>
                    <a:pt x="1894" y="621"/>
                    <a:pt x="1596" y="371"/>
                    <a:pt x="1132" y="192"/>
                  </a:cubicBezTo>
                  <a:cubicBezTo>
                    <a:pt x="929" y="107"/>
                    <a:pt x="656" y="1"/>
                    <a:pt x="4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41"/>
            <p:cNvSpPr/>
            <p:nvPr/>
          </p:nvSpPr>
          <p:spPr>
            <a:xfrm>
              <a:off x="4129975" y="2105525"/>
              <a:ext cx="50025" cy="85225"/>
            </a:xfrm>
            <a:custGeom>
              <a:avLst/>
              <a:gdLst/>
              <a:ahLst/>
              <a:cxnLst/>
              <a:rect l="l" t="t" r="r" b="b"/>
              <a:pathLst>
                <a:path w="2001" h="3409" extrusionOk="0">
                  <a:moveTo>
                    <a:pt x="1763" y="1"/>
                  </a:moveTo>
                  <a:cubicBezTo>
                    <a:pt x="1407" y="1"/>
                    <a:pt x="1053" y="573"/>
                    <a:pt x="893" y="783"/>
                  </a:cubicBezTo>
                  <a:cubicBezTo>
                    <a:pt x="357" y="1510"/>
                    <a:pt x="12" y="2391"/>
                    <a:pt x="0" y="3319"/>
                  </a:cubicBezTo>
                  <a:cubicBezTo>
                    <a:pt x="0" y="3374"/>
                    <a:pt x="59" y="3409"/>
                    <a:pt x="111" y="3409"/>
                  </a:cubicBezTo>
                  <a:cubicBezTo>
                    <a:pt x="150" y="3409"/>
                    <a:pt x="186" y="3389"/>
                    <a:pt x="191" y="3343"/>
                  </a:cubicBezTo>
                  <a:cubicBezTo>
                    <a:pt x="298" y="2617"/>
                    <a:pt x="524" y="1914"/>
                    <a:pt x="893" y="1295"/>
                  </a:cubicBezTo>
                  <a:cubicBezTo>
                    <a:pt x="1043" y="1064"/>
                    <a:pt x="1529" y="161"/>
                    <a:pt x="1884" y="161"/>
                  </a:cubicBezTo>
                  <a:cubicBezTo>
                    <a:pt x="1895" y="161"/>
                    <a:pt x="1906" y="162"/>
                    <a:pt x="1917" y="164"/>
                  </a:cubicBezTo>
                  <a:cubicBezTo>
                    <a:pt x="1977" y="164"/>
                    <a:pt x="2000" y="105"/>
                    <a:pt x="1965" y="69"/>
                  </a:cubicBezTo>
                  <a:cubicBezTo>
                    <a:pt x="1898" y="21"/>
                    <a:pt x="1831" y="1"/>
                    <a:pt x="17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41"/>
            <p:cNvSpPr/>
            <p:nvPr/>
          </p:nvSpPr>
          <p:spPr>
            <a:xfrm>
              <a:off x="4133350" y="2141500"/>
              <a:ext cx="96350" cy="47700"/>
            </a:xfrm>
            <a:custGeom>
              <a:avLst/>
              <a:gdLst/>
              <a:ahLst/>
              <a:cxnLst/>
              <a:rect l="l" t="t" r="r" b="b"/>
              <a:pathLst>
                <a:path w="3854" h="1908" extrusionOk="0">
                  <a:moveTo>
                    <a:pt x="3518" y="0"/>
                  </a:moveTo>
                  <a:cubicBezTo>
                    <a:pt x="2931" y="0"/>
                    <a:pt x="2290" y="368"/>
                    <a:pt x="1758" y="606"/>
                  </a:cubicBezTo>
                  <a:cubicBezTo>
                    <a:pt x="1103" y="928"/>
                    <a:pt x="508" y="1309"/>
                    <a:pt x="20" y="1856"/>
                  </a:cubicBezTo>
                  <a:cubicBezTo>
                    <a:pt x="0" y="1886"/>
                    <a:pt x="13" y="1907"/>
                    <a:pt x="31" y="1907"/>
                  </a:cubicBezTo>
                  <a:cubicBezTo>
                    <a:pt x="35" y="1907"/>
                    <a:pt x="40" y="1906"/>
                    <a:pt x="44" y="1904"/>
                  </a:cubicBezTo>
                  <a:cubicBezTo>
                    <a:pt x="592" y="1523"/>
                    <a:pt x="1211" y="1249"/>
                    <a:pt x="1830" y="963"/>
                  </a:cubicBezTo>
                  <a:cubicBezTo>
                    <a:pt x="2437" y="690"/>
                    <a:pt x="3175" y="571"/>
                    <a:pt x="3747" y="225"/>
                  </a:cubicBezTo>
                  <a:cubicBezTo>
                    <a:pt x="3854" y="166"/>
                    <a:pt x="3794" y="35"/>
                    <a:pt x="3687" y="11"/>
                  </a:cubicBezTo>
                  <a:cubicBezTo>
                    <a:pt x="3631" y="4"/>
                    <a:pt x="3575" y="0"/>
                    <a:pt x="351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41"/>
            <p:cNvSpPr/>
            <p:nvPr/>
          </p:nvSpPr>
          <p:spPr>
            <a:xfrm>
              <a:off x="4220875" y="2106725"/>
              <a:ext cx="37400" cy="22750"/>
            </a:xfrm>
            <a:custGeom>
              <a:avLst/>
              <a:gdLst/>
              <a:ahLst/>
              <a:cxnLst/>
              <a:rect l="l" t="t" r="r" b="b"/>
              <a:pathLst>
                <a:path w="1496" h="910" extrusionOk="0">
                  <a:moveTo>
                    <a:pt x="1304" y="1"/>
                  </a:moveTo>
                  <a:cubicBezTo>
                    <a:pt x="1091" y="1"/>
                    <a:pt x="835" y="202"/>
                    <a:pt x="686" y="295"/>
                  </a:cubicBezTo>
                  <a:cubicBezTo>
                    <a:pt x="460" y="426"/>
                    <a:pt x="150" y="592"/>
                    <a:pt x="19" y="830"/>
                  </a:cubicBezTo>
                  <a:cubicBezTo>
                    <a:pt x="1" y="877"/>
                    <a:pt x="34" y="909"/>
                    <a:pt x="72" y="909"/>
                  </a:cubicBezTo>
                  <a:cubicBezTo>
                    <a:pt x="82" y="909"/>
                    <a:pt x="93" y="907"/>
                    <a:pt x="103" y="902"/>
                  </a:cubicBezTo>
                  <a:cubicBezTo>
                    <a:pt x="305" y="735"/>
                    <a:pt x="543" y="569"/>
                    <a:pt x="805" y="449"/>
                  </a:cubicBezTo>
                  <a:cubicBezTo>
                    <a:pt x="1008" y="354"/>
                    <a:pt x="1329" y="319"/>
                    <a:pt x="1484" y="116"/>
                  </a:cubicBezTo>
                  <a:cubicBezTo>
                    <a:pt x="1496" y="92"/>
                    <a:pt x="1484" y="68"/>
                    <a:pt x="1472" y="57"/>
                  </a:cubicBezTo>
                  <a:cubicBezTo>
                    <a:pt x="1422" y="17"/>
                    <a:pt x="1365" y="1"/>
                    <a:pt x="13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41"/>
            <p:cNvSpPr/>
            <p:nvPr/>
          </p:nvSpPr>
          <p:spPr>
            <a:xfrm>
              <a:off x="4249925" y="2104725"/>
              <a:ext cx="68950" cy="63625"/>
            </a:xfrm>
            <a:custGeom>
              <a:avLst/>
              <a:gdLst/>
              <a:ahLst/>
              <a:cxnLst/>
              <a:rect l="l" t="t" r="r" b="b"/>
              <a:pathLst>
                <a:path w="2758" h="2545" extrusionOk="0">
                  <a:moveTo>
                    <a:pt x="400" y="0"/>
                  </a:moveTo>
                  <a:cubicBezTo>
                    <a:pt x="222" y="0"/>
                    <a:pt x="75" y="60"/>
                    <a:pt x="0" y="220"/>
                  </a:cubicBezTo>
                  <a:cubicBezTo>
                    <a:pt x="12" y="220"/>
                    <a:pt x="12" y="232"/>
                    <a:pt x="24" y="256"/>
                  </a:cubicBezTo>
                  <a:cubicBezTo>
                    <a:pt x="179" y="399"/>
                    <a:pt x="370" y="339"/>
                    <a:pt x="560" y="387"/>
                  </a:cubicBezTo>
                  <a:cubicBezTo>
                    <a:pt x="905" y="458"/>
                    <a:pt x="1203" y="625"/>
                    <a:pt x="1453" y="851"/>
                  </a:cubicBezTo>
                  <a:cubicBezTo>
                    <a:pt x="1941" y="1244"/>
                    <a:pt x="2275" y="1780"/>
                    <a:pt x="2394" y="2411"/>
                  </a:cubicBezTo>
                  <a:cubicBezTo>
                    <a:pt x="2410" y="2502"/>
                    <a:pt x="2486" y="2545"/>
                    <a:pt x="2564" y="2545"/>
                  </a:cubicBezTo>
                  <a:cubicBezTo>
                    <a:pt x="2660" y="2545"/>
                    <a:pt x="2757" y="2481"/>
                    <a:pt x="2751" y="2363"/>
                  </a:cubicBezTo>
                  <a:cubicBezTo>
                    <a:pt x="2703" y="1625"/>
                    <a:pt x="2215" y="922"/>
                    <a:pt x="1620" y="494"/>
                  </a:cubicBezTo>
                  <a:cubicBezTo>
                    <a:pt x="1411" y="335"/>
                    <a:pt x="820" y="0"/>
                    <a:pt x="4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41"/>
            <p:cNvSpPr/>
            <p:nvPr/>
          </p:nvSpPr>
          <p:spPr>
            <a:xfrm>
              <a:off x="4226100" y="2135525"/>
              <a:ext cx="92200" cy="32625"/>
            </a:xfrm>
            <a:custGeom>
              <a:avLst/>
              <a:gdLst/>
              <a:ahLst/>
              <a:cxnLst/>
              <a:rect l="l" t="t" r="r" b="b"/>
              <a:pathLst>
                <a:path w="3688" h="1305" extrusionOk="0">
                  <a:moveTo>
                    <a:pt x="878" y="1"/>
                  </a:moveTo>
                  <a:cubicBezTo>
                    <a:pt x="565" y="1"/>
                    <a:pt x="267" y="62"/>
                    <a:pt x="25" y="226"/>
                  </a:cubicBezTo>
                  <a:cubicBezTo>
                    <a:pt x="1" y="250"/>
                    <a:pt x="1" y="310"/>
                    <a:pt x="37" y="333"/>
                  </a:cubicBezTo>
                  <a:cubicBezTo>
                    <a:pt x="644" y="488"/>
                    <a:pt x="1299" y="381"/>
                    <a:pt x="1930" y="548"/>
                  </a:cubicBezTo>
                  <a:cubicBezTo>
                    <a:pt x="2442" y="679"/>
                    <a:pt x="3156" y="833"/>
                    <a:pt x="3478" y="1262"/>
                  </a:cubicBezTo>
                  <a:cubicBezTo>
                    <a:pt x="3503" y="1291"/>
                    <a:pt x="3538" y="1304"/>
                    <a:pt x="3572" y="1304"/>
                  </a:cubicBezTo>
                  <a:cubicBezTo>
                    <a:pt x="3633" y="1304"/>
                    <a:pt x="3687" y="1260"/>
                    <a:pt x="3656" y="1191"/>
                  </a:cubicBezTo>
                  <a:cubicBezTo>
                    <a:pt x="3466" y="667"/>
                    <a:pt x="2823" y="464"/>
                    <a:pt x="2335" y="298"/>
                  </a:cubicBezTo>
                  <a:cubicBezTo>
                    <a:pt x="1924" y="158"/>
                    <a:pt x="1382" y="1"/>
                    <a:pt x="8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41"/>
            <p:cNvSpPr/>
            <p:nvPr/>
          </p:nvSpPr>
          <p:spPr>
            <a:xfrm>
              <a:off x="4147225" y="2058025"/>
              <a:ext cx="90225" cy="64100"/>
            </a:xfrm>
            <a:custGeom>
              <a:avLst/>
              <a:gdLst/>
              <a:ahLst/>
              <a:cxnLst/>
              <a:rect l="l" t="t" r="r" b="b"/>
              <a:pathLst>
                <a:path w="3609" h="2564" extrusionOk="0">
                  <a:moveTo>
                    <a:pt x="890" y="1"/>
                  </a:moveTo>
                  <a:cubicBezTo>
                    <a:pt x="574" y="1"/>
                    <a:pt x="279" y="75"/>
                    <a:pt x="60" y="254"/>
                  </a:cubicBezTo>
                  <a:cubicBezTo>
                    <a:pt x="1" y="302"/>
                    <a:pt x="60" y="397"/>
                    <a:pt x="120" y="409"/>
                  </a:cubicBezTo>
                  <a:cubicBezTo>
                    <a:pt x="156" y="412"/>
                    <a:pt x="192" y="413"/>
                    <a:pt x="228" y="413"/>
                  </a:cubicBezTo>
                  <a:cubicBezTo>
                    <a:pt x="473" y="413"/>
                    <a:pt x="708" y="358"/>
                    <a:pt x="961" y="358"/>
                  </a:cubicBezTo>
                  <a:cubicBezTo>
                    <a:pt x="998" y="358"/>
                    <a:pt x="1035" y="359"/>
                    <a:pt x="1072" y="362"/>
                  </a:cubicBezTo>
                  <a:cubicBezTo>
                    <a:pt x="1501" y="397"/>
                    <a:pt x="1977" y="540"/>
                    <a:pt x="2323" y="826"/>
                  </a:cubicBezTo>
                  <a:cubicBezTo>
                    <a:pt x="2751" y="1183"/>
                    <a:pt x="3275" y="1897"/>
                    <a:pt x="3239" y="2481"/>
                  </a:cubicBezTo>
                  <a:cubicBezTo>
                    <a:pt x="3239" y="2533"/>
                    <a:pt x="3289" y="2563"/>
                    <a:pt x="3337" y="2563"/>
                  </a:cubicBezTo>
                  <a:cubicBezTo>
                    <a:pt x="3378" y="2563"/>
                    <a:pt x="3419" y="2542"/>
                    <a:pt x="3430" y="2493"/>
                  </a:cubicBezTo>
                  <a:cubicBezTo>
                    <a:pt x="3608" y="1766"/>
                    <a:pt x="3037" y="933"/>
                    <a:pt x="2453" y="516"/>
                  </a:cubicBezTo>
                  <a:cubicBezTo>
                    <a:pt x="2080" y="234"/>
                    <a:pt x="1452" y="1"/>
                    <a:pt x="8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41"/>
            <p:cNvSpPr/>
            <p:nvPr/>
          </p:nvSpPr>
          <p:spPr>
            <a:xfrm>
              <a:off x="4149325" y="2064375"/>
              <a:ext cx="69925" cy="54575"/>
            </a:xfrm>
            <a:custGeom>
              <a:avLst/>
              <a:gdLst/>
              <a:ahLst/>
              <a:cxnLst/>
              <a:rect l="l" t="t" r="r" b="b"/>
              <a:pathLst>
                <a:path w="2797" h="2183" extrusionOk="0">
                  <a:moveTo>
                    <a:pt x="271" y="0"/>
                  </a:moveTo>
                  <a:cubicBezTo>
                    <a:pt x="175" y="0"/>
                    <a:pt x="86" y="31"/>
                    <a:pt x="12" y="108"/>
                  </a:cubicBezTo>
                  <a:cubicBezTo>
                    <a:pt x="12" y="108"/>
                    <a:pt x="0" y="119"/>
                    <a:pt x="12" y="143"/>
                  </a:cubicBezTo>
                  <a:cubicBezTo>
                    <a:pt x="119" y="286"/>
                    <a:pt x="274" y="346"/>
                    <a:pt x="429" y="441"/>
                  </a:cubicBezTo>
                  <a:cubicBezTo>
                    <a:pt x="703" y="596"/>
                    <a:pt x="941" y="798"/>
                    <a:pt x="1191" y="977"/>
                  </a:cubicBezTo>
                  <a:cubicBezTo>
                    <a:pt x="1477" y="1167"/>
                    <a:pt x="1786" y="1334"/>
                    <a:pt x="2036" y="1572"/>
                  </a:cubicBezTo>
                  <a:cubicBezTo>
                    <a:pt x="2262" y="1774"/>
                    <a:pt x="2441" y="2048"/>
                    <a:pt x="2703" y="2179"/>
                  </a:cubicBezTo>
                  <a:cubicBezTo>
                    <a:pt x="2711" y="2181"/>
                    <a:pt x="2719" y="2182"/>
                    <a:pt x="2727" y="2182"/>
                  </a:cubicBezTo>
                  <a:cubicBezTo>
                    <a:pt x="2765" y="2182"/>
                    <a:pt x="2796" y="2159"/>
                    <a:pt x="2786" y="2120"/>
                  </a:cubicBezTo>
                  <a:cubicBezTo>
                    <a:pt x="2620" y="1489"/>
                    <a:pt x="1798" y="977"/>
                    <a:pt x="1310" y="584"/>
                  </a:cubicBezTo>
                  <a:cubicBezTo>
                    <a:pt x="1094" y="425"/>
                    <a:pt x="628" y="0"/>
                    <a:pt x="2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41"/>
            <p:cNvSpPr/>
            <p:nvPr/>
          </p:nvSpPr>
          <p:spPr>
            <a:xfrm>
              <a:off x="4226100" y="2070225"/>
              <a:ext cx="36350" cy="51875"/>
            </a:xfrm>
            <a:custGeom>
              <a:avLst/>
              <a:gdLst/>
              <a:ahLst/>
              <a:cxnLst/>
              <a:rect l="l" t="t" r="r" b="b"/>
              <a:pathLst>
                <a:path w="1454" h="2075" extrusionOk="0">
                  <a:moveTo>
                    <a:pt x="1056" y="1"/>
                  </a:moveTo>
                  <a:cubicBezTo>
                    <a:pt x="753" y="1"/>
                    <a:pt x="390" y="610"/>
                    <a:pt x="299" y="826"/>
                  </a:cubicBezTo>
                  <a:cubicBezTo>
                    <a:pt x="108" y="1195"/>
                    <a:pt x="1" y="1648"/>
                    <a:pt x="132" y="2052"/>
                  </a:cubicBezTo>
                  <a:cubicBezTo>
                    <a:pt x="137" y="2068"/>
                    <a:pt x="150" y="2075"/>
                    <a:pt x="162" y="2075"/>
                  </a:cubicBezTo>
                  <a:cubicBezTo>
                    <a:pt x="177" y="2075"/>
                    <a:pt x="191" y="2065"/>
                    <a:pt x="191" y="2052"/>
                  </a:cubicBezTo>
                  <a:cubicBezTo>
                    <a:pt x="108" y="1493"/>
                    <a:pt x="489" y="933"/>
                    <a:pt x="846" y="540"/>
                  </a:cubicBezTo>
                  <a:cubicBezTo>
                    <a:pt x="906" y="469"/>
                    <a:pt x="1454" y="88"/>
                    <a:pt x="1096" y="4"/>
                  </a:cubicBezTo>
                  <a:cubicBezTo>
                    <a:pt x="1083" y="2"/>
                    <a:pt x="1069" y="1"/>
                    <a:pt x="10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41"/>
            <p:cNvSpPr/>
            <p:nvPr/>
          </p:nvSpPr>
          <p:spPr>
            <a:xfrm>
              <a:off x="4249325" y="2067500"/>
              <a:ext cx="57300" cy="15850"/>
            </a:xfrm>
            <a:custGeom>
              <a:avLst/>
              <a:gdLst/>
              <a:ahLst/>
              <a:cxnLst/>
              <a:rect l="l" t="t" r="r" b="b"/>
              <a:pathLst>
                <a:path w="2292" h="634" extrusionOk="0">
                  <a:moveTo>
                    <a:pt x="1022" y="1"/>
                  </a:moveTo>
                  <a:cubicBezTo>
                    <a:pt x="627" y="1"/>
                    <a:pt x="246" y="102"/>
                    <a:pt x="48" y="316"/>
                  </a:cubicBezTo>
                  <a:cubicBezTo>
                    <a:pt x="1" y="340"/>
                    <a:pt x="24" y="375"/>
                    <a:pt x="60" y="387"/>
                  </a:cubicBezTo>
                  <a:cubicBezTo>
                    <a:pt x="83" y="388"/>
                    <a:pt x="106" y="389"/>
                    <a:pt x="129" y="389"/>
                  </a:cubicBezTo>
                  <a:cubicBezTo>
                    <a:pt x="424" y="389"/>
                    <a:pt x="697" y="327"/>
                    <a:pt x="1001" y="327"/>
                  </a:cubicBezTo>
                  <a:cubicBezTo>
                    <a:pt x="1025" y="327"/>
                    <a:pt x="1048" y="327"/>
                    <a:pt x="1072" y="328"/>
                  </a:cubicBezTo>
                  <a:cubicBezTo>
                    <a:pt x="1465" y="352"/>
                    <a:pt x="1751" y="506"/>
                    <a:pt x="2120" y="625"/>
                  </a:cubicBezTo>
                  <a:cubicBezTo>
                    <a:pt x="2134" y="631"/>
                    <a:pt x="2148" y="634"/>
                    <a:pt x="2161" y="634"/>
                  </a:cubicBezTo>
                  <a:cubicBezTo>
                    <a:pt x="2252" y="634"/>
                    <a:pt x="2291" y="498"/>
                    <a:pt x="2239" y="435"/>
                  </a:cubicBezTo>
                  <a:cubicBezTo>
                    <a:pt x="2016" y="153"/>
                    <a:pt x="1508" y="1"/>
                    <a:pt x="10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41"/>
            <p:cNvSpPr/>
            <p:nvPr/>
          </p:nvSpPr>
          <p:spPr>
            <a:xfrm>
              <a:off x="4224025" y="2080750"/>
              <a:ext cx="79800" cy="41225"/>
            </a:xfrm>
            <a:custGeom>
              <a:avLst/>
              <a:gdLst/>
              <a:ahLst/>
              <a:cxnLst/>
              <a:rect l="l" t="t" r="r" b="b"/>
              <a:pathLst>
                <a:path w="3192" h="1649" extrusionOk="0">
                  <a:moveTo>
                    <a:pt x="3156" y="0"/>
                  </a:moveTo>
                  <a:cubicBezTo>
                    <a:pt x="1977" y="322"/>
                    <a:pt x="870" y="405"/>
                    <a:pt x="60" y="1429"/>
                  </a:cubicBezTo>
                  <a:cubicBezTo>
                    <a:pt x="1" y="1518"/>
                    <a:pt x="57" y="1649"/>
                    <a:pt x="153" y="1649"/>
                  </a:cubicBezTo>
                  <a:cubicBezTo>
                    <a:pt x="172" y="1649"/>
                    <a:pt x="193" y="1643"/>
                    <a:pt x="215" y="1631"/>
                  </a:cubicBezTo>
                  <a:cubicBezTo>
                    <a:pt x="441" y="1512"/>
                    <a:pt x="560" y="1334"/>
                    <a:pt x="739" y="1167"/>
                  </a:cubicBezTo>
                  <a:cubicBezTo>
                    <a:pt x="1013" y="929"/>
                    <a:pt x="1406" y="762"/>
                    <a:pt x="1763" y="643"/>
                  </a:cubicBezTo>
                  <a:cubicBezTo>
                    <a:pt x="2287" y="476"/>
                    <a:pt x="2763" y="405"/>
                    <a:pt x="3156" y="24"/>
                  </a:cubicBezTo>
                  <a:cubicBezTo>
                    <a:pt x="3191" y="24"/>
                    <a:pt x="3168" y="0"/>
                    <a:pt x="3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41"/>
            <p:cNvSpPr/>
            <p:nvPr/>
          </p:nvSpPr>
          <p:spPr>
            <a:xfrm>
              <a:off x="4266600" y="2153025"/>
              <a:ext cx="38600" cy="74300"/>
            </a:xfrm>
            <a:custGeom>
              <a:avLst/>
              <a:gdLst/>
              <a:ahLst/>
              <a:cxnLst/>
              <a:rect l="l" t="t" r="r" b="b"/>
              <a:pathLst>
                <a:path w="1544" h="2972" extrusionOk="0">
                  <a:moveTo>
                    <a:pt x="1506" y="0"/>
                  </a:moveTo>
                  <a:cubicBezTo>
                    <a:pt x="1501" y="0"/>
                    <a:pt x="1495" y="1"/>
                    <a:pt x="1488" y="2"/>
                  </a:cubicBezTo>
                  <a:cubicBezTo>
                    <a:pt x="1060" y="169"/>
                    <a:pt x="822" y="657"/>
                    <a:pt x="619" y="1038"/>
                  </a:cubicBezTo>
                  <a:cubicBezTo>
                    <a:pt x="310" y="1657"/>
                    <a:pt x="24" y="2205"/>
                    <a:pt x="0" y="2908"/>
                  </a:cubicBezTo>
                  <a:cubicBezTo>
                    <a:pt x="0" y="2951"/>
                    <a:pt x="32" y="2972"/>
                    <a:pt x="65" y="2972"/>
                  </a:cubicBezTo>
                  <a:cubicBezTo>
                    <a:pt x="95" y="2972"/>
                    <a:pt x="125" y="2954"/>
                    <a:pt x="131" y="2919"/>
                  </a:cubicBezTo>
                  <a:cubicBezTo>
                    <a:pt x="322" y="2336"/>
                    <a:pt x="596" y="1800"/>
                    <a:pt x="857" y="1253"/>
                  </a:cubicBezTo>
                  <a:cubicBezTo>
                    <a:pt x="1060" y="848"/>
                    <a:pt x="1203" y="372"/>
                    <a:pt x="1512" y="62"/>
                  </a:cubicBezTo>
                  <a:cubicBezTo>
                    <a:pt x="1543" y="31"/>
                    <a:pt x="1538" y="0"/>
                    <a:pt x="15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41"/>
            <p:cNvSpPr/>
            <p:nvPr/>
          </p:nvSpPr>
          <p:spPr>
            <a:xfrm>
              <a:off x="4281775" y="2158575"/>
              <a:ext cx="29800" cy="119875"/>
            </a:xfrm>
            <a:custGeom>
              <a:avLst/>
              <a:gdLst/>
              <a:ahLst/>
              <a:cxnLst/>
              <a:rect l="l" t="t" r="r" b="b"/>
              <a:pathLst>
                <a:path w="1192" h="4795" extrusionOk="0">
                  <a:moveTo>
                    <a:pt x="1140" y="0"/>
                  </a:moveTo>
                  <a:cubicBezTo>
                    <a:pt x="1134" y="0"/>
                    <a:pt x="1127" y="2"/>
                    <a:pt x="1120" y="7"/>
                  </a:cubicBezTo>
                  <a:cubicBezTo>
                    <a:pt x="596" y="328"/>
                    <a:pt x="417" y="1352"/>
                    <a:pt x="310" y="1888"/>
                  </a:cubicBezTo>
                  <a:cubicBezTo>
                    <a:pt x="155" y="2781"/>
                    <a:pt x="0" y="3900"/>
                    <a:pt x="381" y="4745"/>
                  </a:cubicBezTo>
                  <a:cubicBezTo>
                    <a:pt x="399" y="4781"/>
                    <a:pt x="425" y="4795"/>
                    <a:pt x="451" y="4795"/>
                  </a:cubicBezTo>
                  <a:cubicBezTo>
                    <a:pt x="495" y="4795"/>
                    <a:pt x="541" y="4755"/>
                    <a:pt x="548" y="4710"/>
                  </a:cubicBezTo>
                  <a:cubicBezTo>
                    <a:pt x="643" y="3840"/>
                    <a:pt x="524" y="2947"/>
                    <a:pt x="643" y="2066"/>
                  </a:cubicBezTo>
                  <a:cubicBezTo>
                    <a:pt x="727" y="1400"/>
                    <a:pt x="893" y="661"/>
                    <a:pt x="1191" y="42"/>
                  </a:cubicBezTo>
                  <a:cubicBezTo>
                    <a:pt x="1191" y="33"/>
                    <a:pt x="1168" y="0"/>
                    <a:pt x="114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41"/>
            <p:cNvSpPr/>
            <p:nvPr/>
          </p:nvSpPr>
          <p:spPr>
            <a:xfrm>
              <a:off x="4264800" y="2273500"/>
              <a:ext cx="33375" cy="18750"/>
            </a:xfrm>
            <a:custGeom>
              <a:avLst/>
              <a:gdLst/>
              <a:ahLst/>
              <a:cxnLst/>
              <a:rect l="l" t="t" r="r" b="b"/>
              <a:pathLst>
                <a:path w="1335" h="750" extrusionOk="0">
                  <a:moveTo>
                    <a:pt x="1147" y="0"/>
                  </a:moveTo>
                  <a:cubicBezTo>
                    <a:pt x="1123" y="0"/>
                    <a:pt x="1101" y="16"/>
                    <a:pt x="1096" y="53"/>
                  </a:cubicBezTo>
                  <a:cubicBezTo>
                    <a:pt x="1049" y="315"/>
                    <a:pt x="918" y="434"/>
                    <a:pt x="644" y="434"/>
                  </a:cubicBezTo>
                  <a:cubicBezTo>
                    <a:pt x="537" y="434"/>
                    <a:pt x="429" y="422"/>
                    <a:pt x="310" y="422"/>
                  </a:cubicBezTo>
                  <a:cubicBezTo>
                    <a:pt x="266" y="422"/>
                    <a:pt x="204" y="404"/>
                    <a:pt x="144" y="404"/>
                  </a:cubicBezTo>
                  <a:cubicBezTo>
                    <a:pt x="106" y="404"/>
                    <a:pt x="69" y="411"/>
                    <a:pt x="36" y="434"/>
                  </a:cubicBezTo>
                  <a:cubicBezTo>
                    <a:pt x="13" y="470"/>
                    <a:pt x="1" y="494"/>
                    <a:pt x="1" y="541"/>
                  </a:cubicBezTo>
                  <a:cubicBezTo>
                    <a:pt x="25" y="672"/>
                    <a:pt x="239" y="720"/>
                    <a:pt x="334" y="732"/>
                  </a:cubicBezTo>
                  <a:cubicBezTo>
                    <a:pt x="392" y="744"/>
                    <a:pt x="450" y="749"/>
                    <a:pt x="507" y="749"/>
                  </a:cubicBezTo>
                  <a:cubicBezTo>
                    <a:pt x="614" y="749"/>
                    <a:pt x="717" y="731"/>
                    <a:pt x="810" y="708"/>
                  </a:cubicBezTo>
                  <a:cubicBezTo>
                    <a:pt x="1096" y="613"/>
                    <a:pt x="1334" y="363"/>
                    <a:pt x="1215" y="65"/>
                  </a:cubicBezTo>
                  <a:cubicBezTo>
                    <a:pt x="1209" y="25"/>
                    <a:pt x="1176" y="0"/>
                    <a:pt x="11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41"/>
            <p:cNvSpPr/>
            <p:nvPr/>
          </p:nvSpPr>
          <p:spPr>
            <a:xfrm>
              <a:off x="4313250" y="2136150"/>
              <a:ext cx="84625" cy="56650"/>
            </a:xfrm>
            <a:custGeom>
              <a:avLst/>
              <a:gdLst/>
              <a:ahLst/>
              <a:cxnLst/>
              <a:rect l="l" t="t" r="r" b="b"/>
              <a:pathLst>
                <a:path w="3385" h="2266" extrusionOk="0">
                  <a:moveTo>
                    <a:pt x="27" y="689"/>
                  </a:moveTo>
                  <a:cubicBezTo>
                    <a:pt x="3" y="689"/>
                    <a:pt x="1" y="695"/>
                    <a:pt x="9" y="695"/>
                  </a:cubicBezTo>
                  <a:cubicBezTo>
                    <a:pt x="13" y="695"/>
                    <a:pt x="19" y="693"/>
                    <a:pt x="27" y="689"/>
                  </a:cubicBezTo>
                  <a:close/>
                  <a:moveTo>
                    <a:pt x="1443" y="1"/>
                  </a:moveTo>
                  <a:cubicBezTo>
                    <a:pt x="888" y="1"/>
                    <a:pt x="327" y="232"/>
                    <a:pt x="27" y="689"/>
                  </a:cubicBezTo>
                  <a:cubicBezTo>
                    <a:pt x="341" y="432"/>
                    <a:pt x="837" y="292"/>
                    <a:pt x="1317" y="292"/>
                  </a:cubicBezTo>
                  <a:cubicBezTo>
                    <a:pt x="1658" y="292"/>
                    <a:pt x="1990" y="362"/>
                    <a:pt x="2242" y="511"/>
                  </a:cubicBezTo>
                  <a:cubicBezTo>
                    <a:pt x="2921" y="916"/>
                    <a:pt x="2861" y="1618"/>
                    <a:pt x="3182" y="2237"/>
                  </a:cubicBezTo>
                  <a:cubicBezTo>
                    <a:pt x="3191" y="2258"/>
                    <a:pt x="3203" y="2265"/>
                    <a:pt x="3216" y="2265"/>
                  </a:cubicBezTo>
                  <a:cubicBezTo>
                    <a:pt x="3242" y="2265"/>
                    <a:pt x="3270" y="2237"/>
                    <a:pt x="3278" y="2213"/>
                  </a:cubicBezTo>
                  <a:cubicBezTo>
                    <a:pt x="3385" y="1380"/>
                    <a:pt x="2944" y="427"/>
                    <a:pt x="2135" y="130"/>
                  </a:cubicBezTo>
                  <a:cubicBezTo>
                    <a:pt x="1920" y="44"/>
                    <a:pt x="1682" y="1"/>
                    <a:pt x="14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41"/>
            <p:cNvSpPr/>
            <p:nvPr/>
          </p:nvSpPr>
          <p:spPr>
            <a:xfrm>
              <a:off x="4308550" y="2152425"/>
              <a:ext cx="87400" cy="40950"/>
            </a:xfrm>
            <a:custGeom>
              <a:avLst/>
              <a:gdLst/>
              <a:ahLst/>
              <a:cxnLst/>
              <a:rect l="l" t="t" r="r" b="b"/>
              <a:pathLst>
                <a:path w="3496" h="1638" extrusionOk="0">
                  <a:moveTo>
                    <a:pt x="620" y="0"/>
                  </a:moveTo>
                  <a:cubicBezTo>
                    <a:pt x="472" y="0"/>
                    <a:pt x="324" y="22"/>
                    <a:pt x="180" y="74"/>
                  </a:cubicBezTo>
                  <a:cubicBezTo>
                    <a:pt x="1" y="134"/>
                    <a:pt x="37" y="384"/>
                    <a:pt x="227" y="396"/>
                  </a:cubicBezTo>
                  <a:cubicBezTo>
                    <a:pt x="1382" y="503"/>
                    <a:pt x="2358" y="1050"/>
                    <a:pt x="3335" y="1634"/>
                  </a:cubicBezTo>
                  <a:cubicBezTo>
                    <a:pt x="3346" y="1637"/>
                    <a:pt x="3357" y="1638"/>
                    <a:pt x="3368" y="1638"/>
                  </a:cubicBezTo>
                  <a:cubicBezTo>
                    <a:pt x="3445" y="1638"/>
                    <a:pt x="3496" y="1566"/>
                    <a:pt x="3454" y="1503"/>
                  </a:cubicBezTo>
                  <a:cubicBezTo>
                    <a:pt x="3204" y="991"/>
                    <a:pt x="2573" y="634"/>
                    <a:pt x="2073" y="431"/>
                  </a:cubicBezTo>
                  <a:cubicBezTo>
                    <a:pt x="1632" y="248"/>
                    <a:pt x="1121"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41"/>
            <p:cNvSpPr/>
            <p:nvPr/>
          </p:nvSpPr>
          <p:spPr>
            <a:xfrm>
              <a:off x="4314975" y="2099475"/>
              <a:ext cx="84850" cy="51375"/>
            </a:xfrm>
            <a:custGeom>
              <a:avLst/>
              <a:gdLst/>
              <a:ahLst/>
              <a:cxnLst/>
              <a:rect l="l" t="t" r="r" b="b"/>
              <a:pathLst>
                <a:path w="3394" h="2055" extrusionOk="0">
                  <a:moveTo>
                    <a:pt x="2307" y="0"/>
                  </a:moveTo>
                  <a:cubicBezTo>
                    <a:pt x="1281" y="0"/>
                    <a:pt x="150" y="1005"/>
                    <a:pt x="18" y="1978"/>
                  </a:cubicBezTo>
                  <a:cubicBezTo>
                    <a:pt x="0" y="2013"/>
                    <a:pt x="41" y="2055"/>
                    <a:pt x="73" y="2055"/>
                  </a:cubicBezTo>
                  <a:cubicBezTo>
                    <a:pt x="85" y="2055"/>
                    <a:pt x="95" y="2050"/>
                    <a:pt x="101" y="2037"/>
                  </a:cubicBezTo>
                  <a:cubicBezTo>
                    <a:pt x="620" y="1397"/>
                    <a:pt x="1400" y="310"/>
                    <a:pt x="2293" y="310"/>
                  </a:cubicBezTo>
                  <a:cubicBezTo>
                    <a:pt x="2546" y="310"/>
                    <a:pt x="2809" y="398"/>
                    <a:pt x="3078" y="609"/>
                  </a:cubicBezTo>
                  <a:cubicBezTo>
                    <a:pt x="3112" y="635"/>
                    <a:pt x="3148" y="646"/>
                    <a:pt x="3182" y="646"/>
                  </a:cubicBezTo>
                  <a:cubicBezTo>
                    <a:pt x="3301" y="646"/>
                    <a:pt x="3394" y="508"/>
                    <a:pt x="3292" y="406"/>
                  </a:cubicBezTo>
                  <a:cubicBezTo>
                    <a:pt x="3007" y="121"/>
                    <a:pt x="2663" y="0"/>
                    <a:pt x="23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41"/>
            <p:cNvSpPr/>
            <p:nvPr/>
          </p:nvSpPr>
          <p:spPr>
            <a:xfrm>
              <a:off x="4330375" y="2109325"/>
              <a:ext cx="66025" cy="32550"/>
            </a:xfrm>
            <a:custGeom>
              <a:avLst/>
              <a:gdLst/>
              <a:ahLst/>
              <a:cxnLst/>
              <a:rect l="l" t="t" r="r" b="b"/>
              <a:pathLst>
                <a:path w="2641" h="1302" extrusionOk="0">
                  <a:moveTo>
                    <a:pt x="2316" y="1"/>
                  </a:moveTo>
                  <a:cubicBezTo>
                    <a:pt x="1639" y="1"/>
                    <a:pt x="166" y="907"/>
                    <a:pt x="33" y="1155"/>
                  </a:cubicBezTo>
                  <a:cubicBezTo>
                    <a:pt x="1" y="1219"/>
                    <a:pt x="55" y="1302"/>
                    <a:pt x="117" y="1302"/>
                  </a:cubicBezTo>
                  <a:cubicBezTo>
                    <a:pt x="125" y="1302"/>
                    <a:pt x="132" y="1301"/>
                    <a:pt x="140" y="1298"/>
                  </a:cubicBezTo>
                  <a:cubicBezTo>
                    <a:pt x="604" y="1179"/>
                    <a:pt x="1081" y="822"/>
                    <a:pt x="1509" y="619"/>
                  </a:cubicBezTo>
                  <a:cubicBezTo>
                    <a:pt x="1724" y="512"/>
                    <a:pt x="1938" y="405"/>
                    <a:pt x="2164" y="334"/>
                  </a:cubicBezTo>
                  <a:cubicBezTo>
                    <a:pt x="2319" y="286"/>
                    <a:pt x="2474" y="310"/>
                    <a:pt x="2617" y="250"/>
                  </a:cubicBezTo>
                  <a:cubicBezTo>
                    <a:pt x="2640" y="250"/>
                    <a:pt x="2640" y="215"/>
                    <a:pt x="2640" y="191"/>
                  </a:cubicBezTo>
                  <a:cubicBezTo>
                    <a:pt x="2603" y="56"/>
                    <a:pt x="2484" y="1"/>
                    <a:pt x="23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41"/>
            <p:cNvSpPr/>
            <p:nvPr/>
          </p:nvSpPr>
          <p:spPr>
            <a:xfrm>
              <a:off x="4277350" y="2085175"/>
              <a:ext cx="50875" cy="60800"/>
            </a:xfrm>
            <a:custGeom>
              <a:avLst/>
              <a:gdLst/>
              <a:ahLst/>
              <a:cxnLst/>
              <a:rect l="l" t="t" r="r" b="b"/>
              <a:pathLst>
                <a:path w="2035" h="2432" extrusionOk="0">
                  <a:moveTo>
                    <a:pt x="548" y="1"/>
                  </a:moveTo>
                  <a:cubicBezTo>
                    <a:pt x="417" y="1"/>
                    <a:pt x="288" y="30"/>
                    <a:pt x="166" y="97"/>
                  </a:cubicBezTo>
                  <a:cubicBezTo>
                    <a:pt x="0" y="190"/>
                    <a:pt x="95" y="399"/>
                    <a:pt x="254" y="399"/>
                  </a:cubicBezTo>
                  <a:cubicBezTo>
                    <a:pt x="279" y="399"/>
                    <a:pt x="305" y="394"/>
                    <a:pt x="332" y="383"/>
                  </a:cubicBezTo>
                  <a:cubicBezTo>
                    <a:pt x="390" y="356"/>
                    <a:pt x="453" y="345"/>
                    <a:pt x="517" y="345"/>
                  </a:cubicBezTo>
                  <a:cubicBezTo>
                    <a:pt x="862" y="345"/>
                    <a:pt x="1267" y="680"/>
                    <a:pt x="1428" y="930"/>
                  </a:cubicBezTo>
                  <a:cubicBezTo>
                    <a:pt x="1701" y="1359"/>
                    <a:pt x="1820" y="1907"/>
                    <a:pt x="1642" y="2395"/>
                  </a:cubicBezTo>
                  <a:cubicBezTo>
                    <a:pt x="1627" y="2418"/>
                    <a:pt x="1641" y="2431"/>
                    <a:pt x="1656" y="2431"/>
                  </a:cubicBezTo>
                  <a:cubicBezTo>
                    <a:pt x="1665" y="2431"/>
                    <a:pt x="1673" y="2427"/>
                    <a:pt x="1678" y="2419"/>
                  </a:cubicBezTo>
                  <a:cubicBezTo>
                    <a:pt x="2011" y="1847"/>
                    <a:pt x="2035" y="1109"/>
                    <a:pt x="1606" y="585"/>
                  </a:cubicBezTo>
                  <a:cubicBezTo>
                    <a:pt x="1363" y="279"/>
                    <a:pt x="951" y="1"/>
                    <a:pt x="5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41"/>
            <p:cNvSpPr/>
            <p:nvPr/>
          </p:nvSpPr>
          <p:spPr>
            <a:xfrm>
              <a:off x="4279975" y="2090575"/>
              <a:ext cx="26525" cy="45175"/>
            </a:xfrm>
            <a:custGeom>
              <a:avLst/>
              <a:gdLst/>
              <a:ahLst/>
              <a:cxnLst/>
              <a:rect l="l" t="t" r="r" b="b"/>
              <a:pathLst>
                <a:path w="1061" h="1807" extrusionOk="0">
                  <a:moveTo>
                    <a:pt x="84" y="0"/>
                  </a:moveTo>
                  <a:cubicBezTo>
                    <a:pt x="37" y="12"/>
                    <a:pt x="1" y="83"/>
                    <a:pt x="37" y="119"/>
                  </a:cubicBezTo>
                  <a:cubicBezTo>
                    <a:pt x="263" y="322"/>
                    <a:pt x="406" y="607"/>
                    <a:pt x="477" y="893"/>
                  </a:cubicBezTo>
                  <a:cubicBezTo>
                    <a:pt x="537" y="1131"/>
                    <a:pt x="501" y="1512"/>
                    <a:pt x="656" y="1727"/>
                  </a:cubicBezTo>
                  <a:cubicBezTo>
                    <a:pt x="693" y="1780"/>
                    <a:pt x="744" y="1807"/>
                    <a:pt x="795" y="1807"/>
                  </a:cubicBezTo>
                  <a:cubicBezTo>
                    <a:pt x="858" y="1807"/>
                    <a:pt x="920" y="1765"/>
                    <a:pt x="953" y="1679"/>
                  </a:cubicBezTo>
                  <a:cubicBezTo>
                    <a:pt x="1061" y="1381"/>
                    <a:pt x="858" y="845"/>
                    <a:pt x="739" y="584"/>
                  </a:cubicBezTo>
                  <a:cubicBezTo>
                    <a:pt x="620" y="286"/>
                    <a:pt x="430"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41"/>
            <p:cNvSpPr/>
            <p:nvPr/>
          </p:nvSpPr>
          <p:spPr>
            <a:xfrm>
              <a:off x="3741525" y="2496550"/>
              <a:ext cx="13425" cy="28925"/>
            </a:xfrm>
            <a:custGeom>
              <a:avLst/>
              <a:gdLst/>
              <a:ahLst/>
              <a:cxnLst/>
              <a:rect l="l" t="t" r="r" b="b"/>
              <a:pathLst>
                <a:path w="537" h="1157" extrusionOk="0">
                  <a:moveTo>
                    <a:pt x="372" y="0"/>
                  </a:moveTo>
                  <a:cubicBezTo>
                    <a:pt x="367" y="0"/>
                    <a:pt x="363" y="1"/>
                    <a:pt x="358" y="1"/>
                  </a:cubicBezTo>
                  <a:cubicBezTo>
                    <a:pt x="227" y="13"/>
                    <a:pt x="274" y="299"/>
                    <a:pt x="227" y="394"/>
                  </a:cubicBezTo>
                  <a:cubicBezTo>
                    <a:pt x="167" y="573"/>
                    <a:pt x="1" y="918"/>
                    <a:pt x="120" y="1108"/>
                  </a:cubicBezTo>
                  <a:cubicBezTo>
                    <a:pt x="143" y="1140"/>
                    <a:pt x="188" y="1156"/>
                    <a:pt x="237" y="1156"/>
                  </a:cubicBezTo>
                  <a:cubicBezTo>
                    <a:pt x="261" y="1156"/>
                    <a:pt x="286" y="1152"/>
                    <a:pt x="310" y="1144"/>
                  </a:cubicBezTo>
                  <a:cubicBezTo>
                    <a:pt x="489" y="1037"/>
                    <a:pt x="536" y="656"/>
                    <a:pt x="513" y="489"/>
                  </a:cubicBezTo>
                  <a:cubicBezTo>
                    <a:pt x="489" y="397"/>
                    <a:pt x="534" y="0"/>
                    <a:pt x="3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41"/>
            <p:cNvSpPr/>
            <p:nvPr/>
          </p:nvSpPr>
          <p:spPr>
            <a:xfrm>
              <a:off x="3681400" y="2464425"/>
              <a:ext cx="73850" cy="34000"/>
            </a:xfrm>
            <a:custGeom>
              <a:avLst/>
              <a:gdLst/>
              <a:ahLst/>
              <a:cxnLst/>
              <a:rect l="l" t="t" r="r" b="b"/>
              <a:pathLst>
                <a:path w="2954" h="1360" extrusionOk="0">
                  <a:moveTo>
                    <a:pt x="72" y="0"/>
                  </a:moveTo>
                  <a:cubicBezTo>
                    <a:pt x="24" y="0"/>
                    <a:pt x="1" y="72"/>
                    <a:pt x="24" y="107"/>
                  </a:cubicBezTo>
                  <a:cubicBezTo>
                    <a:pt x="429" y="477"/>
                    <a:pt x="1013" y="667"/>
                    <a:pt x="1525" y="822"/>
                  </a:cubicBezTo>
                  <a:cubicBezTo>
                    <a:pt x="1917" y="917"/>
                    <a:pt x="2417" y="989"/>
                    <a:pt x="2656" y="1334"/>
                  </a:cubicBezTo>
                  <a:cubicBezTo>
                    <a:pt x="2667" y="1350"/>
                    <a:pt x="2688" y="1359"/>
                    <a:pt x="2710" y="1359"/>
                  </a:cubicBezTo>
                  <a:cubicBezTo>
                    <a:pt x="2735" y="1359"/>
                    <a:pt x="2762" y="1347"/>
                    <a:pt x="2775" y="1322"/>
                  </a:cubicBezTo>
                  <a:cubicBezTo>
                    <a:pt x="2953" y="953"/>
                    <a:pt x="2382" y="727"/>
                    <a:pt x="2120" y="643"/>
                  </a:cubicBezTo>
                  <a:cubicBezTo>
                    <a:pt x="1846" y="536"/>
                    <a:pt x="1525" y="488"/>
                    <a:pt x="1227" y="393"/>
                  </a:cubicBezTo>
                  <a:cubicBezTo>
                    <a:pt x="846" y="250"/>
                    <a:pt x="477" y="48"/>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41"/>
            <p:cNvSpPr/>
            <p:nvPr/>
          </p:nvSpPr>
          <p:spPr>
            <a:xfrm>
              <a:off x="3679025" y="2464125"/>
              <a:ext cx="1500" cy="1225"/>
            </a:xfrm>
            <a:custGeom>
              <a:avLst/>
              <a:gdLst/>
              <a:ahLst/>
              <a:cxnLst/>
              <a:rect l="l" t="t" r="r" b="b"/>
              <a:pathLst>
                <a:path w="60" h="49" extrusionOk="0">
                  <a:moveTo>
                    <a:pt x="36" y="0"/>
                  </a:moveTo>
                  <a:cubicBezTo>
                    <a:pt x="0" y="12"/>
                    <a:pt x="0" y="48"/>
                    <a:pt x="36" y="48"/>
                  </a:cubicBezTo>
                  <a:cubicBezTo>
                    <a:pt x="60" y="48"/>
                    <a:pt x="60" y="0"/>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41"/>
            <p:cNvSpPr/>
            <p:nvPr/>
          </p:nvSpPr>
          <p:spPr>
            <a:xfrm>
              <a:off x="3620375" y="2457775"/>
              <a:ext cx="62825" cy="97100"/>
            </a:xfrm>
            <a:custGeom>
              <a:avLst/>
              <a:gdLst/>
              <a:ahLst/>
              <a:cxnLst/>
              <a:rect l="l" t="t" r="r" b="b"/>
              <a:pathLst>
                <a:path w="2513" h="3884" extrusionOk="0">
                  <a:moveTo>
                    <a:pt x="1979" y="0"/>
                  </a:moveTo>
                  <a:cubicBezTo>
                    <a:pt x="1566" y="0"/>
                    <a:pt x="1172" y="452"/>
                    <a:pt x="929" y="790"/>
                  </a:cubicBezTo>
                  <a:cubicBezTo>
                    <a:pt x="310" y="1683"/>
                    <a:pt x="13" y="2743"/>
                    <a:pt x="1" y="3814"/>
                  </a:cubicBezTo>
                  <a:cubicBezTo>
                    <a:pt x="1" y="3859"/>
                    <a:pt x="38" y="3883"/>
                    <a:pt x="77" y="3883"/>
                  </a:cubicBezTo>
                  <a:cubicBezTo>
                    <a:pt x="110" y="3883"/>
                    <a:pt x="144" y="3865"/>
                    <a:pt x="156" y="3826"/>
                  </a:cubicBezTo>
                  <a:cubicBezTo>
                    <a:pt x="287" y="3157"/>
                    <a:pt x="924" y="296"/>
                    <a:pt x="2038" y="296"/>
                  </a:cubicBezTo>
                  <a:cubicBezTo>
                    <a:pt x="2133" y="296"/>
                    <a:pt x="2232" y="317"/>
                    <a:pt x="2334" y="362"/>
                  </a:cubicBezTo>
                  <a:cubicBezTo>
                    <a:pt x="2347" y="367"/>
                    <a:pt x="2360" y="369"/>
                    <a:pt x="2372" y="369"/>
                  </a:cubicBezTo>
                  <a:cubicBezTo>
                    <a:pt x="2445" y="369"/>
                    <a:pt x="2512" y="290"/>
                    <a:pt x="2442" y="219"/>
                  </a:cubicBezTo>
                  <a:cubicBezTo>
                    <a:pt x="2289" y="63"/>
                    <a:pt x="2133" y="0"/>
                    <a:pt x="19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41"/>
            <p:cNvSpPr/>
            <p:nvPr/>
          </p:nvSpPr>
          <p:spPr>
            <a:xfrm>
              <a:off x="3619775" y="2555600"/>
              <a:ext cx="29200" cy="38025"/>
            </a:xfrm>
            <a:custGeom>
              <a:avLst/>
              <a:gdLst/>
              <a:ahLst/>
              <a:cxnLst/>
              <a:rect l="l" t="t" r="r" b="b"/>
              <a:pathLst>
                <a:path w="1168" h="1521" extrusionOk="0">
                  <a:moveTo>
                    <a:pt x="109" y="1"/>
                  </a:moveTo>
                  <a:cubicBezTo>
                    <a:pt x="94" y="1"/>
                    <a:pt x="84" y="13"/>
                    <a:pt x="84" y="32"/>
                  </a:cubicBezTo>
                  <a:cubicBezTo>
                    <a:pt x="1" y="199"/>
                    <a:pt x="37" y="282"/>
                    <a:pt x="96" y="437"/>
                  </a:cubicBezTo>
                  <a:cubicBezTo>
                    <a:pt x="168" y="628"/>
                    <a:pt x="156" y="866"/>
                    <a:pt x="275" y="1044"/>
                  </a:cubicBezTo>
                  <a:cubicBezTo>
                    <a:pt x="418" y="1235"/>
                    <a:pt x="811" y="1485"/>
                    <a:pt x="1061" y="1521"/>
                  </a:cubicBezTo>
                  <a:cubicBezTo>
                    <a:pt x="1132" y="1521"/>
                    <a:pt x="1168" y="1461"/>
                    <a:pt x="1156" y="1402"/>
                  </a:cubicBezTo>
                  <a:cubicBezTo>
                    <a:pt x="1108" y="1128"/>
                    <a:pt x="763" y="1032"/>
                    <a:pt x="572" y="866"/>
                  </a:cubicBezTo>
                  <a:cubicBezTo>
                    <a:pt x="406" y="735"/>
                    <a:pt x="263" y="640"/>
                    <a:pt x="239" y="401"/>
                  </a:cubicBezTo>
                  <a:cubicBezTo>
                    <a:pt x="227" y="223"/>
                    <a:pt x="263" y="175"/>
                    <a:pt x="156" y="32"/>
                  </a:cubicBezTo>
                  <a:cubicBezTo>
                    <a:pt x="139" y="10"/>
                    <a:pt x="122" y="1"/>
                    <a:pt x="1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41"/>
            <p:cNvSpPr/>
            <p:nvPr/>
          </p:nvSpPr>
          <p:spPr>
            <a:xfrm>
              <a:off x="3641625" y="2588150"/>
              <a:ext cx="20000" cy="35975"/>
            </a:xfrm>
            <a:custGeom>
              <a:avLst/>
              <a:gdLst/>
              <a:ahLst/>
              <a:cxnLst/>
              <a:rect l="l" t="t" r="r" b="b"/>
              <a:pathLst>
                <a:path w="800" h="1439" extrusionOk="0">
                  <a:moveTo>
                    <a:pt x="162" y="1"/>
                  </a:moveTo>
                  <a:cubicBezTo>
                    <a:pt x="84" y="1"/>
                    <a:pt x="1" y="96"/>
                    <a:pt x="44" y="171"/>
                  </a:cubicBezTo>
                  <a:cubicBezTo>
                    <a:pt x="115" y="385"/>
                    <a:pt x="246" y="540"/>
                    <a:pt x="294" y="766"/>
                  </a:cubicBezTo>
                  <a:cubicBezTo>
                    <a:pt x="341" y="981"/>
                    <a:pt x="365" y="1159"/>
                    <a:pt x="437" y="1350"/>
                  </a:cubicBezTo>
                  <a:cubicBezTo>
                    <a:pt x="466" y="1413"/>
                    <a:pt x="515" y="1439"/>
                    <a:pt x="566" y="1439"/>
                  </a:cubicBezTo>
                  <a:cubicBezTo>
                    <a:pt x="679" y="1439"/>
                    <a:pt x="800" y="1311"/>
                    <a:pt x="734" y="1171"/>
                  </a:cubicBezTo>
                  <a:cubicBezTo>
                    <a:pt x="579" y="778"/>
                    <a:pt x="651" y="207"/>
                    <a:pt x="187" y="4"/>
                  </a:cubicBezTo>
                  <a:cubicBezTo>
                    <a:pt x="179" y="2"/>
                    <a:pt x="170" y="1"/>
                    <a:pt x="1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41"/>
            <p:cNvSpPr/>
            <p:nvPr/>
          </p:nvSpPr>
          <p:spPr>
            <a:xfrm>
              <a:off x="3656700" y="2558625"/>
              <a:ext cx="109850" cy="70225"/>
            </a:xfrm>
            <a:custGeom>
              <a:avLst/>
              <a:gdLst/>
              <a:ahLst/>
              <a:cxnLst/>
              <a:rect l="l" t="t" r="r" b="b"/>
              <a:pathLst>
                <a:path w="4394" h="2809" extrusionOk="0">
                  <a:moveTo>
                    <a:pt x="4340" y="1"/>
                  </a:moveTo>
                  <a:cubicBezTo>
                    <a:pt x="4334" y="1"/>
                    <a:pt x="4328" y="7"/>
                    <a:pt x="4322" y="19"/>
                  </a:cubicBezTo>
                  <a:cubicBezTo>
                    <a:pt x="3703" y="459"/>
                    <a:pt x="3215" y="1090"/>
                    <a:pt x="2572" y="1519"/>
                  </a:cubicBezTo>
                  <a:cubicBezTo>
                    <a:pt x="2239" y="1757"/>
                    <a:pt x="1870" y="2043"/>
                    <a:pt x="1500" y="2233"/>
                  </a:cubicBezTo>
                  <a:cubicBezTo>
                    <a:pt x="1036" y="2483"/>
                    <a:pt x="548" y="2412"/>
                    <a:pt x="72" y="2555"/>
                  </a:cubicBezTo>
                  <a:cubicBezTo>
                    <a:pt x="0" y="2590"/>
                    <a:pt x="12" y="2697"/>
                    <a:pt x="72" y="2709"/>
                  </a:cubicBezTo>
                  <a:cubicBezTo>
                    <a:pt x="281" y="2778"/>
                    <a:pt x="468" y="2809"/>
                    <a:pt x="639" y="2809"/>
                  </a:cubicBezTo>
                  <a:cubicBezTo>
                    <a:pt x="1384" y="2809"/>
                    <a:pt x="1828" y="2234"/>
                    <a:pt x="2477" y="1769"/>
                  </a:cubicBezTo>
                  <a:cubicBezTo>
                    <a:pt x="3215" y="1233"/>
                    <a:pt x="4167" y="1102"/>
                    <a:pt x="4394" y="78"/>
                  </a:cubicBezTo>
                  <a:cubicBezTo>
                    <a:pt x="4394" y="42"/>
                    <a:pt x="4394" y="30"/>
                    <a:pt x="4358" y="19"/>
                  </a:cubicBezTo>
                  <a:cubicBezTo>
                    <a:pt x="4352" y="7"/>
                    <a:pt x="4346" y="1"/>
                    <a:pt x="43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41"/>
            <p:cNvSpPr/>
            <p:nvPr/>
          </p:nvSpPr>
          <p:spPr>
            <a:xfrm>
              <a:off x="3742725" y="2511075"/>
              <a:ext cx="27100" cy="61000"/>
            </a:xfrm>
            <a:custGeom>
              <a:avLst/>
              <a:gdLst/>
              <a:ahLst/>
              <a:cxnLst/>
              <a:rect l="l" t="t" r="r" b="b"/>
              <a:pathLst>
                <a:path w="1084" h="2440" extrusionOk="0">
                  <a:moveTo>
                    <a:pt x="269" y="0"/>
                  </a:moveTo>
                  <a:cubicBezTo>
                    <a:pt x="261" y="0"/>
                    <a:pt x="254" y="4"/>
                    <a:pt x="250" y="16"/>
                  </a:cubicBezTo>
                  <a:cubicBezTo>
                    <a:pt x="84" y="289"/>
                    <a:pt x="0" y="575"/>
                    <a:pt x="167" y="873"/>
                  </a:cubicBezTo>
                  <a:cubicBezTo>
                    <a:pt x="262" y="1063"/>
                    <a:pt x="429" y="1159"/>
                    <a:pt x="560" y="1301"/>
                  </a:cubicBezTo>
                  <a:cubicBezTo>
                    <a:pt x="857" y="1682"/>
                    <a:pt x="596" y="1980"/>
                    <a:pt x="524" y="2349"/>
                  </a:cubicBezTo>
                  <a:cubicBezTo>
                    <a:pt x="507" y="2401"/>
                    <a:pt x="545" y="2440"/>
                    <a:pt x="591" y="2440"/>
                  </a:cubicBezTo>
                  <a:cubicBezTo>
                    <a:pt x="608" y="2440"/>
                    <a:pt x="627" y="2434"/>
                    <a:pt x="643" y="2421"/>
                  </a:cubicBezTo>
                  <a:cubicBezTo>
                    <a:pt x="917" y="2194"/>
                    <a:pt x="1084" y="1730"/>
                    <a:pt x="941" y="1385"/>
                  </a:cubicBezTo>
                  <a:cubicBezTo>
                    <a:pt x="846" y="1170"/>
                    <a:pt x="679" y="1063"/>
                    <a:pt x="524" y="932"/>
                  </a:cubicBezTo>
                  <a:cubicBezTo>
                    <a:pt x="191" y="647"/>
                    <a:pt x="143" y="444"/>
                    <a:pt x="286" y="27"/>
                  </a:cubicBezTo>
                  <a:cubicBezTo>
                    <a:pt x="302" y="19"/>
                    <a:pt x="285" y="0"/>
                    <a:pt x="2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41"/>
            <p:cNvSpPr/>
            <p:nvPr/>
          </p:nvSpPr>
          <p:spPr>
            <a:xfrm>
              <a:off x="3923675" y="3498475"/>
              <a:ext cx="70300" cy="54875"/>
            </a:xfrm>
            <a:custGeom>
              <a:avLst/>
              <a:gdLst/>
              <a:ahLst/>
              <a:cxnLst/>
              <a:rect l="l" t="t" r="r" b="b"/>
              <a:pathLst>
                <a:path w="2812" h="2195" extrusionOk="0">
                  <a:moveTo>
                    <a:pt x="2609" y="1"/>
                  </a:moveTo>
                  <a:cubicBezTo>
                    <a:pt x="2430" y="12"/>
                    <a:pt x="2359" y="143"/>
                    <a:pt x="2251" y="262"/>
                  </a:cubicBezTo>
                  <a:cubicBezTo>
                    <a:pt x="2061" y="477"/>
                    <a:pt x="1847" y="667"/>
                    <a:pt x="1644" y="858"/>
                  </a:cubicBezTo>
                  <a:cubicBezTo>
                    <a:pt x="1228" y="1227"/>
                    <a:pt x="704" y="1691"/>
                    <a:pt x="168" y="1870"/>
                  </a:cubicBezTo>
                  <a:cubicBezTo>
                    <a:pt x="0" y="1948"/>
                    <a:pt x="63" y="2195"/>
                    <a:pt x="230" y="2195"/>
                  </a:cubicBezTo>
                  <a:cubicBezTo>
                    <a:pt x="240" y="2195"/>
                    <a:pt x="252" y="2193"/>
                    <a:pt x="263" y="2191"/>
                  </a:cubicBezTo>
                  <a:cubicBezTo>
                    <a:pt x="858" y="2048"/>
                    <a:pt x="1323" y="1667"/>
                    <a:pt x="1763" y="1263"/>
                  </a:cubicBezTo>
                  <a:cubicBezTo>
                    <a:pt x="2013" y="1036"/>
                    <a:pt x="2811" y="465"/>
                    <a:pt x="2716" y="72"/>
                  </a:cubicBezTo>
                  <a:cubicBezTo>
                    <a:pt x="2704" y="24"/>
                    <a:pt x="2656" y="1"/>
                    <a:pt x="26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41"/>
            <p:cNvSpPr/>
            <p:nvPr/>
          </p:nvSpPr>
          <p:spPr>
            <a:xfrm>
              <a:off x="3979350" y="3424950"/>
              <a:ext cx="24075" cy="79000"/>
            </a:xfrm>
            <a:custGeom>
              <a:avLst/>
              <a:gdLst/>
              <a:ahLst/>
              <a:cxnLst/>
              <a:rect l="l" t="t" r="r" b="b"/>
              <a:pathLst>
                <a:path w="963" h="3160" extrusionOk="0">
                  <a:moveTo>
                    <a:pt x="888" y="0"/>
                  </a:moveTo>
                  <a:cubicBezTo>
                    <a:pt x="874" y="0"/>
                    <a:pt x="860" y="4"/>
                    <a:pt x="846" y="13"/>
                  </a:cubicBezTo>
                  <a:cubicBezTo>
                    <a:pt x="417" y="215"/>
                    <a:pt x="191" y="703"/>
                    <a:pt x="120" y="1156"/>
                  </a:cubicBezTo>
                  <a:cubicBezTo>
                    <a:pt x="1" y="1834"/>
                    <a:pt x="536" y="2370"/>
                    <a:pt x="263" y="3049"/>
                  </a:cubicBezTo>
                  <a:cubicBezTo>
                    <a:pt x="239" y="3112"/>
                    <a:pt x="300" y="3160"/>
                    <a:pt x="357" y="3160"/>
                  </a:cubicBezTo>
                  <a:cubicBezTo>
                    <a:pt x="386" y="3160"/>
                    <a:pt x="413" y="3148"/>
                    <a:pt x="429" y="3120"/>
                  </a:cubicBezTo>
                  <a:cubicBezTo>
                    <a:pt x="656" y="2715"/>
                    <a:pt x="608" y="2370"/>
                    <a:pt x="536" y="1930"/>
                  </a:cubicBezTo>
                  <a:cubicBezTo>
                    <a:pt x="465" y="1513"/>
                    <a:pt x="441" y="1156"/>
                    <a:pt x="644" y="751"/>
                  </a:cubicBezTo>
                  <a:cubicBezTo>
                    <a:pt x="739" y="525"/>
                    <a:pt x="894" y="322"/>
                    <a:pt x="953" y="84"/>
                  </a:cubicBezTo>
                  <a:cubicBezTo>
                    <a:pt x="962" y="39"/>
                    <a:pt x="930" y="0"/>
                    <a:pt x="8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41"/>
            <p:cNvSpPr/>
            <p:nvPr/>
          </p:nvSpPr>
          <p:spPr>
            <a:xfrm>
              <a:off x="3999300" y="3359375"/>
              <a:ext cx="80100" cy="67825"/>
            </a:xfrm>
            <a:custGeom>
              <a:avLst/>
              <a:gdLst/>
              <a:ahLst/>
              <a:cxnLst/>
              <a:rect l="l" t="t" r="r" b="b"/>
              <a:pathLst>
                <a:path w="3204" h="2713" extrusionOk="0">
                  <a:moveTo>
                    <a:pt x="2914" y="1"/>
                  </a:moveTo>
                  <a:cubicBezTo>
                    <a:pt x="2405" y="1"/>
                    <a:pt x="1657" y="595"/>
                    <a:pt x="1358" y="814"/>
                  </a:cubicBezTo>
                  <a:cubicBezTo>
                    <a:pt x="834" y="1219"/>
                    <a:pt x="0" y="1921"/>
                    <a:pt x="48" y="2659"/>
                  </a:cubicBezTo>
                  <a:cubicBezTo>
                    <a:pt x="56" y="2691"/>
                    <a:pt x="96" y="2712"/>
                    <a:pt x="128" y="2712"/>
                  </a:cubicBezTo>
                  <a:cubicBezTo>
                    <a:pt x="145" y="2712"/>
                    <a:pt x="159" y="2707"/>
                    <a:pt x="167" y="2695"/>
                  </a:cubicBezTo>
                  <a:cubicBezTo>
                    <a:pt x="679" y="2136"/>
                    <a:pt x="989" y="1528"/>
                    <a:pt x="1596" y="1064"/>
                  </a:cubicBezTo>
                  <a:cubicBezTo>
                    <a:pt x="1929" y="826"/>
                    <a:pt x="2263" y="623"/>
                    <a:pt x="2620" y="469"/>
                  </a:cubicBezTo>
                  <a:cubicBezTo>
                    <a:pt x="2846" y="385"/>
                    <a:pt x="3072" y="350"/>
                    <a:pt x="3191" y="135"/>
                  </a:cubicBezTo>
                  <a:cubicBezTo>
                    <a:pt x="3203" y="100"/>
                    <a:pt x="3191" y="88"/>
                    <a:pt x="3179" y="76"/>
                  </a:cubicBezTo>
                  <a:cubicBezTo>
                    <a:pt x="3104" y="23"/>
                    <a:pt x="3013" y="1"/>
                    <a:pt x="29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41"/>
            <p:cNvSpPr/>
            <p:nvPr/>
          </p:nvSpPr>
          <p:spPr>
            <a:xfrm>
              <a:off x="4068050" y="3361925"/>
              <a:ext cx="124150" cy="38950"/>
            </a:xfrm>
            <a:custGeom>
              <a:avLst/>
              <a:gdLst/>
              <a:ahLst/>
              <a:cxnLst/>
              <a:rect l="l" t="t" r="r" b="b"/>
              <a:pathLst>
                <a:path w="4966" h="1558" extrusionOk="0">
                  <a:moveTo>
                    <a:pt x="1229" y="0"/>
                  </a:moveTo>
                  <a:cubicBezTo>
                    <a:pt x="823" y="0"/>
                    <a:pt x="415" y="72"/>
                    <a:pt x="1" y="212"/>
                  </a:cubicBezTo>
                  <a:cubicBezTo>
                    <a:pt x="13" y="212"/>
                    <a:pt x="13" y="236"/>
                    <a:pt x="25" y="236"/>
                  </a:cubicBezTo>
                  <a:cubicBezTo>
                    <a:pt x="906" y="283"/>
                    <a:pt x="1668" y="331"/>
                    <a:pt x="2513" y="664"/>
                  </a:cubicBezTo>
                  <a:cubicBezTo>
                    <a:pt x="3239" y="950"/>
                    <a:pt x="4096" y="1545"/>
                    <a:pt x="4894" y="1557"/>
                  </a:cubicBezTo>
                  <a:cubicBezTo>
                    <a:pt x="4918" y="1557"/>
                    <a:pt x="4966" y="1522"/>
                    <a:pt x="4930" y="1486"/>
                  </a:cubicBezTo>
                  <a:cubicBezTo>
                    <a:pt x="4430" y="831"/>
                    <a:pt x="3251" y="521"/>
                    <a:pt x="2489" y="236"/>
                  </a:cubicBezTo>
                  <a:cubicBezTo>
                    <a:pt x="2070" y="78"/>
                    <a:pt x="1651" y="0"/>
                    <a:pt x="12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41"/>
            <p:cNvSpPr/>
            <p:nvPr/>
          </p:nvSpPr>
          <p:spPr>
            <a:xfrm>
              <a:off x="4180625" y="3396650"/>
              <a:ext cx="132000" cy="106525"/>
            </a:xfrm>
            <a:custGeom>
              <a:avLst/>
              <a:gdLst/>
              <a:ahLst/>
              <a:cxnLst/>
              <a:rect l="l" t="t" r="r" b="b"/>
              <a:pathLst>
                <a:path w="5280" h="4261" extrusionOk="0">
                  <a:moveTo>
                    <a:pt x="95" y="1"/>
                  </a:moveTo>
                  <a:cubicBezTo>
                    <a:pt x="31" y="1"/>
                    <a:pt x="1" y="99"/>
                    <a:pt x="46" y="145"/>
                  </a:cubicBezTo>
                  <a:cubicBezTo>
                    <a:pt x="451" y="478"/>
                    <a:pt x="760" y="907"/>
                    <a:pt x="1177" y="1228"/>
                  </a:cubicBezTo>
                  <a:cubicBezTo>
                    <a:pt x="1558" y="1526"/>
                    <a:pt x="2022" y="1752"/>
                    <a:pt x="2475" y="1954"/>
                  </a:cubicBezTo>
                  <a:cubicBezTo>
                    <a:pt x="3606" y="2490"/>
                    <a:pt x="4558" y="2859"/>
                    <a:pt x="4951" y="4145"/>
                  </a:cubicBezTo>
                  <a:cubicBezTo>
                    <a:pt x="4979" y="4222"/>
                    <a:pt x="5051" y="4260"/>
                    <a:pt x="5121" y="4260"/>
                  </a:cubicBezTo>
                  <a:cubicBezTo>
                    <a:pt x="5202" y="4260"/>
                    <a:pt x="5279" y="4207"/>
                    <a:pt x="5273" y="4097"/>
                  </a:cubicBezTo>
                  <a:cubicBezTo>
                    <a:pt x="5189" y="2907"/>
                    <a:pt x="4154" y="2300"/>
                    <a:pt x="3189" y="1859"/>
                  </a:cubicBezTo>
                  <a:cubicBezTo>
                    <a:pt x="2594" y="1585"/>
                    <a:pt x="1951" y="1335"/>
                    <a:pt x="1439" y="930"/>
                  </a:cubicBezTo>
                  <a:cubicBezTo>
                    <a:pt x="998" y="585"/>
                    <a:pt x="701" y="73"/>
                    <a:pt x="105" y="2"/>
                  </a:cubicBezTo>
                  <a:cubicBezTo>
                    <a:pt x="102" y="1"/>
                    <a:pt x="98"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41"/>
            <p:cNvSpPr/>
            <p:nvPr/>
          </p:nvSpPr>
          <p:spPr>
            <a:xfrm>
              <a:off x="4305300" y="3496100"/>
              <a:ext cx="95125" cy="38775"/>
            </a:xfrm>
            <a:custGeom>
              <a:avLst/>
              <a:gdLst/>
              <a:ahLst/>
              <a:cxnLst/>
              <a:rect l="l" t="t" r="r" b="b"/>
              <a:pathLst>
                <a:path w="3805" h="1551" extrusionOk="0">
                  <a:moveTo>
                    <a:pt x="83" y="0"/>
                  </a:moveTo>
                  <a:lnTo>
                    <a:pt x="83" y="0"/>
                  </a:lnTo>
                  <a:cubicBezTo>
                    <a:pt x="0" y="500"/>
                    <a:pt x="405" y="631"/>
                    <a:pt x="833" y="631"/>
                  </a:cubicBezTo>
                  <a:cubicBezTo>
                    <a:pt x="1322" y="643"/>
                    <a:pt x="1691" y="596"/>
                    <a:pt x="2167" y="810"/>
                  </a:cubicBezTo>
                  <a:cubicBezTo>
                    <a:pt x="2667" y="1012"/>
                    <a:pt x="3084" y="1477"/>
                    <a:pt x="3596" y="1548"/>
                  </a:cubicBezTo>
                  <a:cubicBezTo>
                    <a:pt x="3606" y="1550"/>
                    <a:pt x="3617" y="1551"/>
                    <a:pt x="3627" y="1551"/>
                  </a:cubicBezTo>
                  <a:cubicBezTo>
                    <a:pt x="3748" y="1551"/>
                    <a:pt x="3805" y="1422"/>
                    <a:pt x="3739" y="1334"/>
                  </a:cubicBezTo>
                  <a:cubicBezTo>
                    <a:pt x="3334" y="858"/>
                    <a:pt x="2465" y="465"/>
                    <a:pt x="1869" y="286"/>
                  </a:cubicBezTo>
                  <a:cubicBezTo>
                    <a:pt x="1793" y="268"/>
                    <a:pt x="1701" y="262"/>
                    <a:pt x="1601" y="262"/>
                  </a:cubicBezTo>
                  <a:cubicBezTo>
                    <a:pt x="1382" y="262"/>
                    <a:pt x="1118" y="291"/>
                    <a:pt x="869" y="291"/>
                  </a:cubicBezTo>
                  <a:cubicBezTo>
                    <a:pt x="535" y="291"/>
                    <a:pt x="226" y="24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41"/>
            <p:cNvSpPr/>
            <p:nvPr/>
          </p:nvSpPr>
          <p:spPr>
            <a:xfrm>
              <a:off x="3889425" y="2500025"/>
              <a:ext cx="34600" cy="53125"/>
            </a:xfrm>
            <a:custGeom>
              <a:avLst/>
              <a:gdLst/>
              <a:ahLst/>
              <a:cxnLst/>
              <a:rect l="l" t="t" r="r" b="b"/>
              <a:pathLst>
                <a:path w="1384" h="2125" extrusionOk="0">
                  <a:moveTo>
                    <a:pt x="1285" y="1"/>
                  </a:moveTo>
                  <a:cubicBezTo>
                    <a:pt x="1277" y="1"/>
                    <a:pt x="1270" y="2"/>
                    <a:pt x="1264" y="5"/>
                  </a:cubicBezTo>
                  <a:cubicBezTo>
                    <a:pt x="1109" y="77"/>
                    <a:pt x="1109" y="160"/>
                    <a:pt x="1038" y="303"/>
                  </a:cubicBezTo>
                  <a:cubicBezTo>
                    <a:pt x="931" y="493"/>
                    <a:pt x="812" y="696"/>
                    <a:pt x="704" y="886"/>
                  </a:cubicBezTo>
                  <a:cubicBezTo>
                    <a:pt x="514" y="1243"/>
                    <a:pt x="323" y="1577"/>
                    <a:pt x="73" y="1910"/>
                  </a:cubicBezTo>
                  <a:cubicBezTo>
                    <a:pt x="1" y="2010"/>
                    <a:pt x="123" y="2125"/>
                    <a:pt x="238" y="2125"/>
                  </a:cubicBezTo>
                  <a:cubicBezTo>
                    <a:pt x="273" y="2125"/>
                    <a:pt x="307" y="2114"/>
                    <a:pt x="335" y="2089"/>
                  </a:cubicBezTo>
                  <a:cubicBezTo>
                    <a:pt x="645" y="1827"/>
                    <a:pt x="847" y="1446"/>
                    <a:pt x="990" y="1077"/>
                  </a:cubicBezTo>
                  <a:lnTo>
                    <a:pt x="1216" y="493"/>
                  </a:lnTo>
                  <a:cubicBezTo>
                    <a:pt x="1276" y="315"/>
                    <a:pt x="1383" y="219"/>
                    <a:pt x="1335" y="41"/>
                  </a:cubicBezTo>
                  <a:cubicBezTo>
                    <a:pt x="1335" y="14"/>
                    <a:pt x="1309" y="1"/>
                    <a:pt x="12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41"/>
            <p:cNvSpPr/>
            <p:nvPr/>
          </p:nvSpPr>
          <p:spPr>
            <a:xfrm>
              <a:off x="3922575" y="2394600"/>
              <a:ext cx="80300" cy="116750"/>
            </a:xfrm>
            <a:custGeom>
              <a:avLst/>
              <a:gdLst/>
              <a:ahLst/>
              <a:cxnLst/>
              <a:rect l="l" t="t" r="r" b="b"/>
              <a:pathLst>
                <a:path w="3212" h="4670" extrusionOk="0">
                  <a:moveTo>
                    <a:pt x="3084" y="0"/>
                  </a:moveTo>
                  <a:cubicBezTo>
                    <a:pt x="3048" y="0"/>
                    <a:pt x="3011" y="17"/>
                    <a:pt x="2986" y="55"/>
                  </a:cubicBezTo>
                  <a:cubicBezTo>
                    <a:pt x="2403" y="900"/>
                    <a:pt x="1903" y="1912"/>
                    <a:pt x="1510" y="2865"/>
                  </a:cubicBezTo>
                  <a:lnTo>
                    <a:pt x="1105" y="3853"/>
                  </a:lnTo>
                  <a:cubicBezTo>
                    <a:pt x="1069" y="3936"/>
                    <a:pt x="950" y="4294"/>
                    <a:pt x="902" y="4329"/>
                  </a:cubicBezTo>
                  <a:cubicBezTo>
                    <a:pt x="880" y="4339"/>
                    <a:pt x="854" y="4344"/>
                    <a:pt x="826" y="4344"/>
                  </a:cubicBezTo>
                  <a:cubicBezTo>
                    <a:pt x="640" y="4344"/>
                    <a:pt x="351" y="4155"/>
                    <a:pt x="112" y="4155"/>
                  </a:cubicBezTo>
                  <a:cubicBezTo>
                    <a:pt x="85" y="4155"/>
                    <a:pt x="59" y="4157"/>
                    <a:pt x="33" y="4163"/>
                  </a:cubicBezTo>
                  <a:cubicBezTo>
                    <a:pt x="31" y="4161"/>
                    <a:pt x="28" y="4161"/>
                    <a:pt x="26" y="4161"/>
                  </a:cubicBezTo>
                  <a:cubicBezTo>
                    <a:pt x="7" y="4161"/>
                    <a:pt x="0" y="4201"/>
                    <a:pt x="21" y="4222"/>
                  </a:cubicBezTo>
                  <a:cubicBezTo>
                    <a:pt x="171" y="4412"/>
                    <a:pt x="489" y="4669"/>
                    <a:pt x="771" y="4669"/>
                  </a:cubicBezTo>
                  <a:cubicBezTo>
                    <a:pt x="824" y="4669"/>
                    <a:pt x="877" y="4660"/>
                    <a:pt x="926" y="4639"/>
                  </a:cubicBezTo>
                  <a:cubicBezTo>
                    <a:pt x="1272" y="4496"/>
                    <a:pt x="1450" y="3853"/>
                    <a:pt x="1581" y="3555"/>
                  </a:cubicBezTo>
                  <a:cubicBezTo>
                    <a:pt x="1855" y="2960"/>
                    <a:pt x="2117" y="2365"/>
                    <a:pt x="2438" y="1781"/>
                  </a:cubicBezTo>
                  <a:cubicBezTo>
                    <a:pt x="2712" y="1257"/>
                    <a:pt x="3057" y="745"/>
                    <a:pt x="3188" y="150"/>
                  </a:cubicBezTo>
                  <a:cubicBezTo>
                    <a:pt x="3212" y="58"/>
                    <a:pt x="3150" y="0"/>
                    <a:pt x="30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41"/>
            <p:cNvSpPr/>
            <p:nvPr/>
          </p:nvSpPr>
          <p:spPr>
            <a:xfrm>
              <a:off x="4001975" y="2389150"/>
              <a:ext cx="1725" cy="1175"/>
            </a:xfrm>
            <a:custGeom>
              <a:avLst/>
              <a:gdLst/>
              <a:ahLst/>
              <a:cxnLst/>
              <a:rect l="l" t="t" r="r" b="b"/>
              <a:pathLst>
                <a:path w="69" h="47" extrusionOk="0">
                  <a:moveTo>
                    <a:pt x="59" y="1"/>
                  </a:moveTo>
                  <a:cubicBezTo>
                    <a:pt x="56" y="1"/>
                    <a:pt x="52" y="4"/>
                    <a:pt x="48" y="11"/>
                  </a:cubicBezTo>
                  <a:lnTo>
                    <a:pt x="12" y="35"/>
                  </a:lnTo>
                  <a:cubicBezTo>
                    <a:pt x="1" y="35"/>
                    <a:pt x="12" y="47"/>
                    <a:pt x="36" y="47"/>
                  </a:cubicBezTo>
                  <a:lnTo>
                    <a:pt x="60" y="23"/>
                  </a:lnTo>
                  <a:cubicBezTo>
                    <a:pt x="68" y="15"/>
                    <a:pt x="65" y="1"/>
                    <a:pt x="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41"/>
            <p:cNvSpPr/>
            <p:nvPr/>
          </p:nvSpPr>
          <p:spPr>
            <a:xfrm>
              <a:off x="4001550" y="2377800"/>
              <a:ext cx="45100" cy="45575"/>
            </a:xfrm>
            <a:custGeom>
              <a:avLst/>
              <a:gdLst/>
              <a:ahLst/>
              <a:cxnLst/>
              <a:rect l="l" t="t" r="r" b="b"/>
              <a:pathLst>
                <a:path w="1804" h="1823" extrusionOk="0">
                  <a:moveTo>
                    <a:pt x="482" y="1"/>
                  </a:moveTo>
                  <a:cubicBezTo>
                    <a:pt x="184" y="13"/>
                    <a:pt x="137" y="239"/>
                    <a:pt x="18" y="465"/>
                  </a:cubicBezTo>
                  <a:cubicBezTo>
                    <a:pt x="1" y="490"/>
                    <a:pt x="14" y="515"/>
                    <a:pt x="35" y="515"/>
                  </a:cubicBezTo>
                  <a:cubicBezTo>
                    <a:pt x="44" y="515"/>
                    <a:pt x="55" y="511"/>
                    <a:pt x="65" y="501"/>
                  </a:cubicBezTo>
                  <a:cubicBezTo>
                    <a:pt x="181" y="346"/>
                    <a:pt x="304" y="285"/>
                    <a:pt x="425" y="285"/>
                  </a:cubicBezTo>
                  <a:cubicBezTo>
                    <a:pt x="704" y="285"/>
                    <a:pt x="975" y="609"/>
                    <a:pt x="1125" y="858"/>
                  </a:cubicBezTo>
                  <a:cubicBezTo>
                    <a:pt x="1303" y="1144"/>
                    <a:pt x="1434" y="1632"/>
                    <a:pt x="1732" y="1810"/>
                  </a:cubicBezTo>
                  <a:cubicBezTo>
                    <a:pt x="1744" y="1819"/>
                    <a:pt x="1754" y="1823"/>
                    <a:pt x="1763" y="1823"/>
                  </a:cubicBezTo>
                  <a:cubicBezTo>
                    <a:pt x="1790" y="1823"/>
                    <a:pt x="1803" y="1787"/>
                    <a:pt x="1803" y="1751"/>
                  </a:cubicBezTo>
                  <a:cubicBezTo>
                    <a:pt x="1780" y="1513"/>
                    <a:pt x="1601" y="1275"/>
                    <a:pt x="1494" y="1072"/>
                  </a:cubicBezTo>
                  <a:cubicBezTo>
                    <a:pt x="1363" y="798"/>
                    <a:pt x="1208" y="536"/>
                    <a:pt x="1006" y="298"/>
                  </a:cubicBezTo>
                  <a:cubicBezTo>
                    <a:pt x="863" y="132"/>
                    <a:pt x="708" y="1"/>
                    <a:pt x="4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41"/>
            <p:cNvSpPr/>
            <p:nvPr/>
          </p:nvSpPr>
          <p:spPr>
            <a:xfrm>
              <a:off x="4053850" y="2441425"/>
              <a:ext cx="1975" cy="1950"/>
            </a:xfrm>
            <a:custGeom>
              <a:avLst/>
              <a:gdLst/>
              <a:ahLst/>
              <a:cxnLst/>
              <a:rect l="l" t="t" r="r" b="b"/>
              <a:pathLst>
                <a:path w="79" h="78" extrusionOk="0">
                  <a:moveTo>
                    <a:pt x="24" y="0"/>
                  </a:moveTo>
                  <a:cubicBezTo>
                    <a:pt x="10" y="0"/>
                    <a:pt x="1" y="23"/>
                    <a:pt x="9" y="39"/>
                  </a:cubicBezTo>
                  <a:lnTo>
                    <a:pt x="45" y="75"/>
                  </a:lnTo>
                  <a:cubicBezTo>
                    <a:pt x="47" y="77"/>
                    <a:pt x="48" y="77"/>
                    <a:pt x="50" y="77"/>
                  </a:cubicBezTo>
                  <a:cubicBezTo>
                    <a:pt x="63" y="77"/>
                    <a:pt x="79" y="50"/>
                    <a:pt x="69" y="39"/>
                  </a:cubicBezTo>
                  <a:lnTo>
                    <a:pt x="45" y="15"/>
                  </a:lnTo>
                  <a:cubicBezTo>
                    <a:pt x="38" y="5"/>
                    <a:pt x="30"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41"/>
            <p:cNvSpPr/>
            <p:nvPr/>
          </p:nvSpPr>
          <p:spPr>
            <a:xfrm>
              <a:off x="4039850" y="2422150"/>
              <a:ext cx="27175" cy="29150"/>
            </a:xfrm>
            <a:custGeom>
              <a:avLst/>
              <a:gdLst/>
              <a:ahLst/>
              <a:cxnLst/>
              <a:rect l="l" t="t" r="r" b="b"/>
              <a:pathLst>
                <a:path w="1087" h="1166" extrusionOk="0">
                  <a:moveTo>
                    <a:pt x="114" y="1"/>
                  </a:moveTo>
                  <a:cubicBezTo>
                    <a:pt x="53" y="1"/>
                    <a:pt x="0" y="82"/>
                    <a:pt x="69" y="132"/>
                  </a:cubicBezTo>
                  <a:cubicBezTo>
                    <a:pt x="260" y="274"/>
                    <a:pt x="367" y="501"/>
                    <a:pt x="498" y="691"/>
                  </a:cubicBezTo>
                  <a:cubicBezTo>
                    <a:pt x="605" y="858"/>
                    <a:pt x="724" y="1084"/>
                    <a:pt x="914" y="1156"/>
                  </a:cubicBezTo>
                  <a:cubicBezTo>
                    <a:pt x="930" y="1163"/>
                    <a:pt x="945" y="1166"/>
                    <a:pt x="959" y="1166"/>
                  </a:cubicBezTo>
                  <a:cubicBezTo>
                    <a:pt x="1040" y="1166"/>
                    <a:pt x="1086" y="1058"/>
                    <a:pt x="1045" y="977"/>
                  </a:cubicBezTo>
                  <a:cubicBezTo>
                    <a:pt x="998" y="894"/>
                    <a:pt x="914" y="810"/>
                    <a:pt x="855" y="739"/>
                  </a:cubicBezTo>
                  <a:cubicBezTo>
                    <a:pt x="783" y="655"/>
                    <a:pt x="700" y="548"/>
                    <a:pt x="629" y="453"/>
                  </a:cubicBezTo>
                  <a:cubicBezTo>
                    <a:pt x="498" y="298"/>
                    <a:pt x="343" y="120"/>
                    <a:pt x="152" y="13"/>
                  </a:cubicBezTo>
                  <a:cubicBezTo>
                    <a:pt x="140" y="4"/>
                    <a:pt x="127"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41"/>
            <p:cNvSpPr/>
            <p:nvPr/>
          </p:nvSpPr>
          <p:spPr>
            <a:xfrm>
              <a:off x="4064900" y="2448325"/>
              <a:ext cx="4975" cy="3925"/>
            </a:xfrm>
            <a:custGeom>
              <a:avLst/>
              <a:gdLst/>
              <a:ahLst/>
              <a:cxnLst/>
              <a:rect l="l" t="t" r="r" b="b"/>
              <a:pathLst>
                <a:path w="199" h="157" extrusionOk="0">
                  <a:moveTo>
                    <a:pt x="67" y="1"/>
                  </a:moveTo>
                  <a:cubicBezTo>
                    <a:pt x="63" y="1"/>
                    <a:pt x="59" y="1"/>
                    <a:pt x="55" y="1"/>
                  </a:cubicBezTo>
                  <a:cubicBezTo>
                    <a:pt x="15" y="13"/>
                    <a:pt x="0" y="49"/>
                    <a:pt x="5" y="82"/>
                  </a:cubicBezTo>
                  <a:lnTo>
                    <a:pt x="5" y="82"/>
                  </a:lnTo>
                  <a:cubicBezTo>
                    <a:pt x="0" y="115"/>
                    <a:pt x="15" y="150"/>
                    <a:pt x="55" y="156"/>
                  </a:cubicBezTo>
                  <a:lnTo>
                    <a:pt x="79" y="156"/>
                  </a:lnTo>
                  <a:cubicBezTo>
                    <a:pt x="95" y="156"/>
                    <a:pt x="108" y="152"/>
                    <a:pt x="118" y="144"/>
                  </a:cubicBezTo>
                  <a:lnTo>
                    <a:pt x="139" y="144"/>
                  </a:lnTo>
                  <a:cubicBezTo>
                    <a:pt x="198" y="120"/>
                    <a:pt x="198" y="37"/>
                    <a:pt x="139" y="25"/>
                  </a:cubicBezTo>
                  <a:lnTo>
                    <a:pt x="127" y="25"/>
                  </a:lnTo>
                  <a:cubicBezTo>
                    <a:pt x="114" y="11"/>
                    <a:pt x="94" y="1"/>
                    <a:pt x="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41"/>
            <p:cNvSpPr/>
            <p:nvPr/>
          </p:nvSpPr>
          <p:spPr>
            <a:xfrm>
              <a:off x="4065275" y="2432700"/>
              <a:ext cx="16500" cy="18625"/>
            </a:xfrm>
            <a:custGeom>
              <a:avLst/>
              <a:gdLst/>
              <a:ahLst/>
              <a:cxnLst/>
              <a:rect l="l" t="t" r="r" b="b"/>
              <a:pathLst>
                <a:path w="660" h="745" extrusionOk="0">
                  <a:moveTo>
                    <a:pt x="480" y="0"/>
                  </a:moveTo>
                  <a:cubicBezTo>
                    <a:pt x="461" y="0"/>
                    <a:pt x="441" y="6"/>
                    <a:pt x="421" y="19"/>
                  </a:cubicBezTo>
                  <a:cubicBezTo>
                    <a:pt x="314" y="79"/>
                    <a:pt x="267" y="222"/>
                    <a:pt x="207" y="329"/>
                  </a:cubicBezTo>
                  <a:cubicBezTo>
                    <a:pt x="147" y="448"/>
                    <a:pt x="100" y="567"/>
                    <a:pt x="28" y="674"/>
                  </a:cubicBezTo>
                  <a:cubicBezTo>
                    <a:pt x="0" y="702"/>
                    <a:pt x="38" y="745"/>
                    <a:pt x="67" y="745"/>
                  </a:cubicBezTo>
                  <a:cubicBezTo>
                    <a:pt x="75" y="745"/>
                    <a:pt x="83" y="741"/>
                    <a:pt x="88" y="734"/>
                  </a:cubicBezTo>
                  <a:cubicBezTo>
                    <a:pt x="207" y="650"/>
                    <a:pt x="338" y="603"/>
                    <a:pt x="445" y="495"/>
                  </a:cubicBezTo>
                  <a:cubicBezTo>
                    <a:pt x="540" y="388"/>
                    <a:pt x="659" y="222"/>
                    <a:pt x="600" y="91"/>
                  </a:cubicBezTo>
                  <a:cubicBezTo>
                    <a:pt x="574" y="39"/>
                    <a:pt x="530" y="0"/>
                    <a:pt x="4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41"/>
            <p:cNvSpPr/>
            <p:nvPr/>
          </p:nvSpPr>
          <p:spPr>
            <a:xfrm>
              <a:off x="4080025" y="2371775"/>
              <a:ext cx="59800" cy="58750"/>
            </a:xfrm>
            <a:custGeom>
              <a:avLst/>
              <a:gdLst/>
              <a:ahLst/>
              <a:cxnLst/>
              <a:rect l="l" t="t" r="r" b="b"/>
              <a:pathLst>
                <a:path w="2392" h="2350" extrusionOk="0">
                  <a:moveTo>
                    <a:pt x="6" y="2344"/>
                  </a:moveTo>
                  <a:cubicBezTo>
                    <a:pt x="1" y="2344"/>
                    <a:pt x="6" y="2349"/>
                    <a:pt x="22" y="2349"/>
                  </a:cubicBezTo>
                  <a:cubicBezTo>
                    <a:pt x="14" y="2345"/>
                    <a:pt x="9" y="2344"/>
                    <a:pt x="6" y="2344"/>
                  </a:cubicBezTo>
                  <a:close/>
                  <a:moveTo>
                    <a:pt x="2166" y="1"/>
                  </a:moveTo>
                  <a:cubicBezTo>
                    <a:pt x="1860" y="1"/>
                    <a:pt x="1345" y="478"/>
                    <a:pt x="1224" y="599"/>
                  </a:cubicBezTo>
                  <a:cubicBezTo>
                    <a:pt x="748" y="1123"/>
                    <a:pt x="284" y="1718"/>
                    <a:pt x="22" y="2349"/>
                  </a:cubicBezTo>
                  <a:cubicBezTo>
                    <a:pt x="450" y="2194"/>
                    <a:pt x="736" y="1635"/>
                    <a:pt x="1034" y="1277"/>
                  </a:cubicBezTo>
                  <a:cubicBezTo>
                    <a:pt x="1236" y="1039"/>
                    <a:pt x="1451" y="789"/>
                    <a:pt x="1689" y="587"/>
                  </a:cubicBezTo>
                  <a:cubicBezTo>
                    <a:pt x="1891" y="408"/>
                    <a:pt x="2034" y="384"/>
                    <a:pt x="2284" y="361"/>
                  </a:cubicBezTo>
                  <a:cubicBezTo>
                    <a:pt x="2332" y="361"/>
                    <a:pt x="2391" y="313"/>
                    <a:pt x="2391" y="254"/>
                  </a:cubicBezTo>
                  <a:cubicBezTo>
                    <a:pt x="2368" y="70"/>
                    <a:pt x="2282" y="1"/>
                    <a:pt x="21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41"/>
            <p:cNvSpPr/>
            <p:nvPr/>
          </p:nvSpPr>
          <p:spPr>
            <a:xfrm>
              <a:off x="4132175" y="2374575"/>
              <a:ext cx="54850" cy="43300"/>
            </a:xfrm>
            <a:custGeom>
              <a:avLst/>
              <a:gdLst/>
              <a:ahLst/>
              <a:cxnLst/>
              <a:rect l="l" t="t" r="r" b="b"/>
              <a:pathLst>
                <a:path w="2194" h="1732" extrusionOk="0">
                  <a:moveTo>
                    <a:pt x="356" y="0"/>
                  </a:moveTo>
                  <a:cubicBezTo>
                    <a:pt x="268" y="0"/>
                    <a:pt x="176" y="6"/>
                    <a:pt x="67" y="11"/>
                  </a:cubicBezTo>
                  <a:cubicBezTo>
                    <a:pt x="64" y="10"/>
                    <a:pt x="61" y="9"/>
                    <a:pt x="58" y="9"/>
                  </a:cubicBezTo>
                  <a:cubicBezTo>
                    <a:pt x="17" y="9"/>
                    <a:pt x="0" y="83"/>
                    <a:pt x="67" y="94"/>
                  </a:cubicBezTo>
                  <a:cubicBezTo>
                    <a:pt x="924" y="392"/>
                    <a:pt x="1555" y="1034"/>
                    <a:pt x="2115" y="1725"/>
                  </a:cubicBezTo>
                  <a:cubicBezTo>
                    <a:pt x="2122" y="1730"/>
                    <a:pt x="2129" y="1732"/>
                    <a:pt x="2136" y="1732"/>
                  </a:cubicBezTo>
                  <a:cubicBezTo>
                    <a:pt x="2166" y="1732"/>
                    <a:pt x="2194" y="1697"/>
                    <a:pt x="2174" y="1677"/>
                  </a:cubicBezTo>
                  <a:cubicBezTo>
                    <a:pt x="1889" y="1249"/>
                    <a:pt x="1746" y="796"/>
                    <a:pt x="1341" y="439"/>
                  </a:cubicBezTo>
                  <a:cubicBezTo>
                    <a:pt x="1174" y="308"/>
                    <a:pt x="1020" y="165"/>
                    <a:pt x="817" y="94"/>
                  </a:cubicBezTo>
                  <a:cubicBezTo>
                    <a:pt x="643" y="18"/>
                    <a:pt x="508" y="0"/>
                    <a:pt x="3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41"/>
            <p:cNvSpPr/>
            <p:nvPr/>
          </p:nvSpPr>
          <p:spPr>
            <a:xfrm>
              <a:off x="4186475" y="2428475"/>
              <a:ext cx="50875" cy="86225"/>
            </a:xfrm>
            <a:custGeom>
              <a:avLst/>
              <a:gdLst/>
              <a:ahLst/>
              <a:cxnLst/>
              <a:rect l="l" t="t" r="r" b="b"/>
              <a:pathLst>
                <a:path w="2035" h="3449" extrusionOk="0">
                  <a:moveTo>
                    <a:pt x="161" y="0"/>
                  </a:moveTo>
                  <a:cubicBezTo>
                    <a:pt x="83" y="0"/>
                    <a:pt x="1" y="85"/>
                    <a:pt x="50" y="176"/>
                  </a:cubicBezTo>
                  <a:cubicBezTo>
                    <a:pt x="395" y="760"/>
                    <a:pt x="610" y="1426"/>
                    <a:pt x="895" y="2034"/>
                  </a:cubicBezTo>
                  <a:cubicBezTo>
                    <a:pt x="1110" y="2498"/>
                    <a:pt x="1372" y="3177"/>
                    <a:pt x="1848" y="3439"/>
                  </a:cubicBezTo>
                  <a:cubicBezTo>
                    <a:pt x="1861" y="3445"/>
                    <a:pt x="1875" y="3448"/>
                    <a:pt x="1890" y="3448"/>
                  </a:cubicBezTo>
                  <a:cubicBezTo>
                    <a:pt x="1958" y="3448"/>
                    <a:pt x="2034" y="3388"/>
                    <a:pt x="2015" y="3320"/>
                  </a:cubicBezTo>
                  <a:cubicBezTo>
                    <a:pt x="1824" y="2772"/>
                    <a:pt x="1384" y="2319"/>
                    <a:pt x="1145" y="1784"/>
                  </a:cubicBezTo>
                  <a:cubicBezTo>
                    <a:pt x="872" y="1188"/>
                    <a:pt x="598" y="605"/>
                    <a:pt x="252" y="57"/>
                  </a:cubicBezTo>
                  <a:cubicBezTo>
                    <a:pt x="231" y="17"/>
                    <a:pt x="196"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41"/>
            <p:cNvSpPr/>
            <p:nvPr/>
          </p:nvSpPr>
          <p:spPr>
            <a:xfrm>
              <a:off x="4235125" y="2507850"/>
              <a:ext cx="41900" cy="19475"/>
            </a:xfrm>
            <a:custGeom>
              <a:avLst/>
              <a:gdLst/>
              <a:ahLst/>
              <a:cxnLst/>
              <a:rect l="l" t="t" r="r" b="b"/>
              <a:pathLst>
                <a:path w="1676" h="779" extrusionOk="0">
                  <a:moveTo>
                    <a:pt x="114" y="1"/>
                  </a:moveTo>
                  <a:cubicBezTo>
                    <a:pt x="19" y="1"/>
                    <a:pt x="0" y="112"/>
                    <a:pt x="69" y="168"/>
                  </a:cubicBezTo>
                  <a:cubicBezTo>
                    <a:pt x="331" y="347"/>
                    <a:pt x="569" y="418"/>
                    <a:pt x="866" y="537"/>
                  </a:cubicBezTo>
                  <a:cubicBezTo>
                    <a:pt x="1070" y="619"/>
                    <a:pt x="1300" y="779"/>
                    <a:pt x="1518" y="779"/>
                  </a:cubicBezTo>
                  <a:cubicBezTo>
                    <a:pt x="1555" y="779"/>
                    <a:pt x="1592" y="774"/>
                    <a:pt x="1628" y="764"/>
                  </a:cubicBezTo>
                  <a:cubicBezTo>
                    <a:pt x="1664" y="752"/>
                    <a:pt x="1676" y="716"/>
                    <a:pt x="1676" y="692"/>
                  </a:cubicBezTo>
                  <a:cubicBezTo>
                    <a:pt x="1628" y="406"/>
                    <a:pt x="1307" y="287"/>
                    <a:pt x="1069" y="180"/>
                  </a:cubicBezTo>
                  <a:cubicBezTo>
                    <a:pt x="735" y="61"/>
                    <a:pt x="473" y="2"/>
                    <a:pt x="128" y="2"/>
                  </a:cubicBezTo>
                  <a:cubicBezTo>
                    <a:pt x="123" y="1"/>
                    <a:pt x="118"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41"/>
            <p:cNvSpPr/>
            <p:nvPr/>
          </p:nvSpPr>
          <p:spPr>
            <a:xfrm>
              <a:off x="4275650" y="2525950"/>
              <a:ext cx="25500" cy="12000"/>
            </a:xfrm>
            <a:custGeom>
              <a:avLst/>
              <a:gdLst/>
              <a:ahLst/>
              <a:cxnLst/>
              <a:rect l="l" t="t" r="r" b="b"/>
              <a:pathLst>
                <a:path w="1020" h="480" extrusionOk="0">
                  <a:moveTo>
                    <a:pt x="53" y="0"/>
                  </a:moveTo>
                  <a:cubicBezTo>
                    <a:pt x="25" y="0"/>
                    <a:pt x="1" y="51"/>
                    <a:pt x="19" y="87"/>
                  </a:cubicBezTo>
                  <a:cubicBezTo>
                    <a:pt x="138" y="206"/>
                    <a:pt x="198" y="325"/>
                    <a:pt x="364" y="385"/>
                  </a:cubicBezTo>
                  <a:cubicBezTo>
                    <a:pt x="477" y="432"/>
                    <a:pt x="620" y="479"/>
                    <a:pt x="746" y="479"/>
                  </a:cubicBezTo>
                  <a:cubicBezTo>
                    <a:pt x="779" y="479"/>
                    <a:pt x="811" y="476"/>
                    <a:pt x="841" y="468"/>
                  </a:cubicBezTo>
                  <a:cubicBezTo>
                    <a:pt x="1019" y="433"/>
                    <a:pt x="996" y="194"/>
                    <a:pt x="841" y="135"/>
                  </a:cubicBezTo>
                  <a:cubicBezTo>
                    <a:pt x="710" y="87"/>
                    <a:pt x="579" y="111"/>
                    <a:pt x="436" y="87"/>
                  </a:cubicBezTo>
                  <a:cubicBezTo>
                    <a:pt x="305" y="52"/>
                    <a:pt x="198" y="63"/>
                    <a:pt x="79" y="16"/>
                  </a:cubicBezTo>
                  <a:cubicBezTo>
                    <a:pt x="70" y="5"/>
                    <a:pt x="61"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41"/>
            <p:cNvSpPr/>
            <p:nvPr/>
          </p:nvSpPr>
          <p:spPr>
            <a:xfrm>
              <a:off x="4052375" y="2440575"/>
              <a:ext cx="44275" cy="31450"/>
            </a:xfrm>
            <a:custGeom>
              <a:avLst/>
              <a:gdLst/>
              <a:ahLst/>
              <a:cxnLst/>
              <a:rect l="l" t="t" r="r" b="b"/>
              <a:pathLst>
                <a:path w="1771" h="1258" extrusionOk="0">
                  <a:moveTo>
                    <a:pt x="109" y="0"/>
                  </a:moveTo>
                  <a:cubicBezTo>
                    <a:pt x="47" y="0"/>
                    <a:pt x="1" y="54"/>
                    <a:pt x="44" y="97"/>
                  </a:cubicBezTo>
                  <a:cubicBezTo>
                    <a:pt x="306" y="347"/>
                    <a:pt x="521" y="657"/>
                    <a:pt x="830" y="883"/>
                  </a:cubicBezTo>
                  <a:cubicBezTo>
                    <a:pt x="1015" y="1035"/>
                    <a:pt x="1360" y="1258"/>
                    <a:pt x="1618" y="1258"/>
                  </a:cubicBezTo>
                  <a:cubicBezTo>
                    <a:pt x="1642" y="1258"/>
                    <a:pt x="1665" y="1256"/>
                    <a:pt x="1687" y="1252"/>
                  </a:cubicBezTo>
                  <a:cubicBezTo>
                    <a:pt x="1747" y="1240"/>
                    <a:pt x="1771" y="1181"/>
                    <a:pt x="1771" y="1133"/>
                  </a:cubicBezTo>
                  <a:cubicBezTo>
                    <a:pt x="1699" y="835"/>
                    <a:pt x="1259" y="752"/>
                    <a:pt x="1021" y="609"/>
                  </a:cubicBezTo>
                  <a:cubicBezTo>
                    <a:pt x="699" y="430"/>
                    <a:pt x="473" y="157"/>
                    <a:pt x="128" y="2"/>
                  </a:cubicBezTo>
                  <a:cubicBezTo>
                    <a:pt x="121" y="1"/>
                    <a:pt x="115"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41"/>
            <p:cNvSpPr/>
            <p:nvPr/>
          </p:nvSpPr>
          <p:spPr>
            <a:xfrm>
              <a:off x="4097700" y="2476900"/>
              <a:ext cx="29575" cy="36700"/>
            </a:xfrm>
            <a:custGeom>
              <a:avLst/>
              <a:gdLst/>
              <a:ahLst/>
              <a:cxnLst/>
              <a:rect l="l" t="t" r="r" b="b"/>
              <a:pathLst>
                <a:path w="1183" h="1468" extrusionOk="0">
                  <a:moveTo>
                    <a:pt x="74" y="1"/>
                  </a:moveTo>
                  <a:cubicBezTo>
                    <a:pt x="38" y="1"/>
                    <a:pt x="0" y="46"/>
                    <a:pt x="17" y="97"/>
                  </a:cubicBezTo>
                  <a:cubicBezTo>
                    <a:pt x="53" y="228"/>
                    <a:pt x="160" y="335"/>
                    <a:pt x="232" y="454"/>
                  </a:cubicBezTo>
                  <a:cubicBezTo>
                    <a:pt x="327" y="585"/>
                    <a:pt x="386" y="740"/>
                    <a:pt x="458" y="871"/>
                  </a:cubicBezTo>
                  <a:cubicBezTo>
                    <a:pt x="613" y="1085"/>
                    <a:pt x="803" y="1394"/>
                    <a:pt x="1053" y="1466"/>
                  </a:cubicBezTo>
                  <a:cubicBezTo>
                    <a:pt x="1060" y="1467"/>
                    <a:pt x="1067" y="1467"/>
                    <a:pt x="1073" y="1467"/>
                  </a:cubicBezTo>
                  <a:cubicBezTo>
                    <a:pt x="1153" y="1467"/>
                    <a:pt x="1182" y="1401"/>
                    <a:pt x="1160" y="1335"/>
                  </a:cubicBezTo>
                  <a:cubicBezTo>
                    <a:pt x="1101" y="1204"/>
                    <a:pt x="982" y="1121"/>
                    <a:pt x="875" y="1002"/>
                  </a:cubicBezTo>
                  <a:cubicBezTo>
                    <a:pt x="767" y="882"/>
                    <a:pt x="684" y="740"/>
                    <a:pt x="589" y="621"/>
                  </a:cubicBezTo>
                  <a:cubicBezTo>
                    <a:pt x="458" y="430"/>
                    <a:pt x="327" y="144"/>
                    <a:pt x="113" y="25"/>
                  </a:cubicBezTo>
                  <a:cubicBezTo>
                    <a:pt x="102" y="8"/>
                    <a:pt x="88" y="1"/>
                    <a:pt x="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41"/>
            <p:cNvSpPr/>
            <p:nvPr/>
          </p:nvSpPr>
          <p:spPr>
            <a:xfrm>
              <a:off x="4103450" y="2683425"/>
              <a:ext cx="79175" cy="64725"/>
            </a:xfrm>
            <a:custGeom>
              <a:avLst/>
              <a:gdLst/>
              <a:ahLst/>
              <a:cxnLst/>
              <a:rect l="l" t="t" r="r" b="b"/>
              <a:pathLst>
                <a:path w="3167" h="2589" extrusionOk="0">
                  <a:moveTo>
                    <a:pt x="2636" y="1"/>
                  </a:moveTo>
                  <a:cubicBezTo>
                    <a:pt x="2414" y="1"/>
                    <a:pt x="2192" y="145"/>
                    <a:pt x="1966" y="337"/>
                  </a:cubicBezTo>
                  <a:cubicBezTo>
                    <a:pt x="1657" y="599"/>
                    <a:pt x="1407" y="944"/>
                    <a:pt x="1133" y="1253"/>
                  </a:cubicBezTo>
                  <a:cubicBezTo>
                    <a:pt x="811" y="1646"/>
                    <a:pt x="418" y="1968"/>
                    <a:pt x="97" y="2337"/>
                  </a:cubicBezTo>
                  <a:cubicBezTo>
                    <a:pt x="0" y="2443"/>
                    <a:pt x="68" y="2589"/>
                    <a:pt x="174" y="2589"/>
                  </a:cubicBezTo>
                  <a:cubicBezTo>
                    <a:pt x="198" y="2589"/>
                    <a:pt x="225" y="2581"/>
                    <a:pt x="252" y="2563"/>
                  </a:cubicBezTo>
                  <a:cubicBezTo>
                    <a:pt x="847" y="2230"/>
                    <a:pt x="1311" y="1646"/>
                    <a:pt x="1740" y="1123"/>
                  </a:cubicBezTo>
                  <a:cubicBezTo>
                    <a:pt x="1942" y="896"/>
                    <a:pt x="2085" y="694"/>
                    <a:pt x="2252" y="444"/>
                  </a:cubicBezTo>
                  <a:cubicBezTo>
                    <a:pt x="2344" y="306"/>
                    <a:pt x="2441" y="262"/>
                    <a:pt x="2544" y="262"/>
                  </a:cubicBezTo>
                  <a:cubicBezTo>
                    <a:pt x="2708" y="262"/>
                    <a:pt x="2888" y="374"/>
                    <a:pt x="3085" y="396"/>
                  </a:cubicBezTo>
                  <a:cubicBezTo>
                    <a:pt x="3089" y="397"/>
                    <a:pt x="3093" y="397"/>
                    <a:pt x="3097" y="397"/>
                  </a:cubicBezTo>
                  <a:cubicBezTo>
                    <a:pt x="3158" y="397"/>
                    <a:pt x="3167" y="311"/>
                    <a:pt x="3133" y="277"/>
                  </a:cubicBezTo>
                  <a:cubicBezTo>
                    <a:pt x="2966" y="80"/>
                    <a:pt x="2801" y="1"/>
                    <a:pt x="26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41"/>
            <p:cNvSpPr/>
            <p:nvPr/>
          </p:nvSpPr>
          <p:spPr>
            <a:xfrm>
              <a:off x="4186225" y="2692725"/>
              <a:ext cx="69525" cy="43875"/>
            </a:xfrm>
            <a:custGeom>
              <a:avLst/>
              <a:gdLst/>
              <a:ahLst/>
              <a:cxnLst/>
              <a:rect l="l" t="t" r="r" b="b"/>
              <a:pathLst>
                <a:path w="2781" h="1755" extrusionOk="0">
                  <a:moveTo>
                    <a:pt x="12" y="0"/>
                  </a:moveTo>
                  <a:lnTo>
                    <a:pt x="12" y="0"/>
                  </a:lnTo>
                  <a:cubicBezTo>
                    <a:pt x="24" y="12"/>
                    <a:pt x="1" y="24"/>
                    <a:pt x="12" y="36"/>
                  </a:cubicBezTo>
                  <a:cubicBezTo>
                    <a:pt x="405" y="393"/>
                    <a:pt x="501" y="989"/>
                    <a:pt x="977" y="1274"/>
                  </a:cubicBezTo>
                  <a:cubicBezTo>
                    <a:pt x="1191" y="1393"/>
                    <a:pt x="1417" y="1441"/>
                    <a:pt x="1632" y="1477"/>
                  </a:cubicBezTo>
                  <a:cubicBezTo>
                    <a:pt x="1989" y="1536"/>
                    <a:pt x="2263" y="1655"/>
                    <a:pt x="2608" y="1751"/>
                  </a:cubicBezTo>
                  <a:cubicBezTo>
                    <a:pt x="2617" y="1753"/>
                    <a:pt x="2626" y="1754"/>
                    <a:pt x="2635" y="1754"/>
                  </a:cubicBezTo>
                  <a:cubicBezTo>
                    <a:pt x="2710" y="1754"/>
                    <a:pt x="2780" y="1669"/>
                    <a:pt x="2727" y="1584"/>
                  </a:cubicBezTo>
                  <a:cubicBezTo>
                    <a:pt x="2465" y="1155"/>
                    <a:pt x="1953" y="1167"/>
                    <a:pt x="1501" y="1096"/>
                  </a:cubicBezTo>
                  <a:cubicBezTo>
                    <a:pt x="893" y="989"/>
                    <a:pt x="465" y="405"/>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41"/>
            <p:cNvSpPr/>
            <p:nvPr/>
          </p:nvSpPr>
          <p:spPr>
            <a:xfrm>
              <a:off x="4256175" y="2737425"/>
              <a:ext cx="9550" cy="7425"/>
            </a:xfrm>
            <a:custGeom>
              <a:avLst/>
              <a:gdLst/>
              <a:ahLst/>
              <a:cxnLst/>
              <a:rect l="l" t="t" r="r" b="b"/>
              <a:pathLst>
                <a:path w="382" h="297" extrusionOk="0">
                  <a:moveTo>
                    <a:pt x="83" y="0"/>
                  </a:moveTo>
                  <a:cubicBezTo>
                    <a:pt x="65" y="0"/>
                    <a:pt x="48" y="14"/>
                    <a:pt x="48" y="22"/>
                  </a:cubicBezTo>
                  <a:cubicBezTo>
                    <a:pt x="0" y="105"/>
                    <a:pt x="12" y="201"/>
                    <a:pt x="84" y="260"/>
                  </a:cubicBezTo>
                  <a:cubicBezTo>
                    <a:pt x="122" y="282"/>
                    <a:pt x="170" y="296"/>
                    <a:pt x="216" y="296"/>
                  </a:cubicBezTo>
                  <a:cubicBezTo>
                    <a:pt x="270" y="296"/>
                    <a:pt x="320" y="276"/>
                    <a:pt x="346" y="225"/>
                  </a:cubicBezTo>
                  <a:cubicBezTo>
                    <a:pt x="381" y="153"/>
                    <a:pt x="322" y="46"/>
                    <a:pt x="251" y="22"/>
                  </a:cubicBezTo>
                  <a:cubicBezTo>
                    <a:pt x="218" y="14"/>
                    <a:pt x="179" y="0"/>
                    <a:pt x="147" y="0"/>
                  </a:cubicBezTo>
                  <a:cubicBezTo>
                    <a:pt x="132" y="0"/>
                    <a:pt x="119" y="3"/>
                    <a:pt x="108" y="10"/>
                  </a:cubicBezTo>
                  <a:cubicBezTo>
                    <a:pt x="100" y="3"/>
                    <a:pt x="92" y="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41"/>
            <p:cNvSpPr/>
            <p:nvPr/>
          </p:nvSpPr>
          <p:spPr>
            <a:xfrm>
              <a:off x="4495650" y="2491725"/>
              <a:ext cx="64325" cy="77275"/>
            </a:xfrm>
            <a:custGeom>
              <a:avLst/>
              <a:gdLst/>
              <a:ahLst/>
              <a:cxnLst/>
              <a:rect l="l" t="t" r="r" b="b"/>
              <a:pathLst>
                <a:path w="2573" h="3091" extrusionOk="0">
                  <a:moveTo>
                    <a:pt x="2492" y="0"/>
                  </a:moveTo>
                  <a:cubicBezTo>
                    <a:pt x="2478" y="0"/>
                    <a:pt x="2463" y="5"/>
                    <a:pt x="2447" y="16"/>
                  </a:cubicBezTo>
                  <a:cubicBezTo>
                    <a:pt x="1911" y="325"/>
                    <a:pt x="1518" y="968"/>
                    <a:pt x="1149" y="1444"/>
                  </a:cubicBezTo>
                  <a:cubicBezTo>
                    <a:pt x="744" y="1956"/>
                    <a:pt x="387" y="2492"/>
                    <a:pt x="18" y="3028"/>
                  </a:cubicBezTo>
                  <a:cubicBezTo>
                    <a:pt x="1" y="3062"/>
                    <a:pt x="14" y="3090"/>
                    <a:pt x="37" y="3090"/>
                  </a:cubicBezTo>
                  <a:cubicBezTo>
                    <a:pt x="45" y="3090"/>
                    <a:pt x="55" y="3086"/>
                    <a:pt x="66" y="3076"/>
                  </a:cubicBezTo>
                  <a:cubicBezTo>
                    <a:pt x="506" y="2575"/>
                    <a:pt x="959" y="2063"/>
                    <a:pt x="1387" y="1528"/>
                  </a:cubicBezTo>
                  <a:cubicBezTo>
                    <a:pt x="1756" y="1087"/>
                    <a:pt x="2280" y="635"/>
                    <a:pt x="2554" y="111"/>
                  </a:cubicBezTo>
                  <a:cubicBezTo>
                    <a:pt x="2572" y="56"/>
                    <a:pt x="2541" y="0"/>
                    <a:pt x="24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41"/>
            <p:cNvSpPr/>
            <p:nvPr/>
          </p:nvSpPr>
          <p:spPr>
            <a:xfrm>
              <a:off x="4558900" y="2491500"/>
              <a:ext cx="55900" cy="52325"/>
            </a:xfrm>
            <a:custGeom>
              <a:avLst/>
              <a:gdLst/>
              <a:ahLst/>
              <a:cxnLst/>
              <a:rect l="l" t="t" r="r" b="b"/>
              <a:pathLst>
                <a:path w="2236" h="2093" extrusionOk="0">
                  <a:moveTo>
                    <a:pt x="260" y="0"/>
                  </a:moveTo>
                  <a:cubicBezTo>
                    <a:pt x="180" y="0"/>
                    <a:pt x="101" y="18"/>
                    <a:pt x="24" y="60"/>
                  </a:cubicBezTo>
                  <a:cubicBezTo>
                    <a:pt x="0" y="84"/>
                    <a:pt x="0" y="108"/>
                    <a:pt x="36" y="120"/>
                  </a:cubicBezTo>
                  <a:cubicBezTo>
                    <a:pt x="262" y="251"/>
                    <a:pt x="488" y="287"/>
                    <a:pt x="703" y="453"/>
                  </a:cubicBezTo>
                  <a:cubicBezTo>
                    <a:pt x="917" y="632"/>
                    <a:pt x="1072" y="870"/>
                    <a:pt x="1226" y="1108"/>
                  </a:cubicBezTo>
                  <a:cubicBezTo>
                    <a:pt x="1357" y="1310"/>
                    <a:pt x="1488" y="1525"/>
                    <a:pt x="1643" y="1715"/>
                  </a:cubicBezTo>
                  <a:cubicBezTo>
                    <a:pt x="1786" y="1906"/>
                    <a:pt x="1965" y="1953"/>
                    <a:pt x="2191" y="2084"/>
                  </a:cubicBezTo>
                  <a:cubicBezTo>
                    <a:pt x="2194" y="2090"/>
                    <a:pt x="2198" y="2092"/>
                    <a:pt x="2203" y="2092"/>
                  </a:cubicBezTo>
                  <a:cubicBezTo>
                    <a:pt x="2217" y="2092"/>
                    <a:pt x="2236" y="2070"/>
                    <a:pt x="2227" y="2061"/>
                  </a:cubicBezTo>
                  <a:cubicBezTo>
                    <a:pt x="2108" y="1953"/>
                    <a:pt x="2060" y="1822"/>
                    <a:pt x="1965" y="1691"/>
                  </a:cubicBezTo>
                  <a:cubicBezTo>
                    <a:pt x="1881" y="1549"/>
                    <a:pt x="1762" y="1441"/>
                    <a:pt x="1667" y="1310"/>
                  </a:cubicBezTo>
                  <a:cubicBezTo>
                    <a:pt x="1488" y="1072"/>
                    <a:pt x="1346" y="822"/>
                    <a:pt x="1155" y="596"/>
                  </a:cubicBezTo>
                  <a:cubicBezTo>
                    <a:pt x="961" y="354"/>
                    <a:pt x="609" y="0"/>
                    <a:pt x="2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41"/>
            <p:cNvSpPr/>
            <p:nvPr/>
          </p:nvSpPr>
          <p:spPr>
            <a:xfrm>
              <a:off x="4613350" y="2537125"/>
              <a:ext cx="21250" cy="10450"/>
            </a:xfrm>
            <a:custGeom>
              <a:avLst/>
              <a:gdLst/>
              <a:ahLst/>
              <a:cxnLst/>
              <a:rect l="l" t="t" r="r" b="b"/>
              <a:pathLst>
                <a:path w="850" h="418" extrusionOk="0">
                  <a:moveTo>
                    <a:pt x="712" y="1"/>
                  </a:moveTo>
                  <a:cubicBezTo>
                    <a:pt x="698" y="1"/>
                    <a:pt x="684" y="4"/>
                    <a:pt x="668" y="9"/>
                  </a:cubicBezTo>
                  <a:cubicBezTo>
                    <a:pt x="584" y="45"/>
                    <a:pt x="465" y="81"/>
                    <a:pt x="370" y="128"/>
                  </a:cubicBezTo>
                  <a:cubicBezTo>
                    <a:pt x="322" y="164"/>
                    <a:pt x="287" y="200"/>
                    <a:pt x="227" y="224"/>
                  </a:cubicBezTo>
                  <a:cubicBezTo>
                    <a:pt x="180" y="236"/>
                    <a:pt x="120" y="247"/>
                    <a:pt x="72" y="247"/>
                  </a:cubicBezTo>
                  <a:cubicBezTo>
                    <a:pt x="1" y="259"/>
                    <a:pt x="25" y="367"/>
                    <a:pt x="84" y="378"/>
                  </a:cubicBezTo>
                  <a:cubicBezTo>
                    <a:pt x="144" y="402"/>
                    <a:pt x="203" y="402"/>
                    <a:pt x="263" y="402"/>
                  </a:cubicBezTo>
                  <a:cubicBezTo>
                    <a:pt x="311" y="402"/>
                    <a:pt x="373" y="418"/>
                    <a:pt x="427" y="418"/>
                  </a:cubicBezTo>
                  <a:cubicBezTo>
                    <a:pt x="441" y="418"/>
                    <a:pt x="453" y="417"/>
                    <a:pt x="465" y="414"/>
                  </a:cubicBezTo>
                  <a:cubicBezTo>
                    <a:pt x="561" y="402"/>
                    <a:pt x="715" y="307"/>
                    <a:pt x="787" y="224"/>
                  </a:cubicBezTo>
                  <a:cubicBezTo>
                    <a:pt x="850" y="140"/>
                    <a:pt x="811" y="1"/>
                    <a:pt x="7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41"/>
            <p:cNvSpPr/>
            <p:nvPr/>
          </p:nvSpPr>
          <p:spPr>
            <a:xfrm>
              <a:off x="4634125" y="2538350"/>
              <a:ext cx="17075" cy="11625"/>
            </a:xfrm>
            <a:custGeom>
              <a:avLst/>
              <a:gdLst/>
              <a:ahLst/>
              <a:cxnLst/>
              <a:rect l="l" t="t" r="r" b="b"/>
              <a:pathLst>
                <a:path w="683" h="465" extrusionOk="0">
                  <a:moveTo>
                    <a:pt x="54" y="0"/>
                  </a:moveTo>
                  <a:cubicBezTo>
                    <a:pt x="19" y="0"/>
                    <a:pt x="1" y="75"/>
                    <a:pt x="51" y="115"/>
                  </a:cubicBezTo>
                  <a:cubicBezTo>
                    <a:pt x="158" y="163"/>
                    <a:pt x="265" y="246"/>
                    <a:pt x="373" y="329"/>
                  </a:cubicBezTo>
                  <a:cubicBezTo>
                    <a:pt x="447" y="383"/>
                    <a:pt x="521" y="464"/>
                    <a:pt x="621" y="464"/>
                  </a:cubicBezTo>
                  <a:cubicBezTo>
                    <a:pt x="633" y="464"/>
                    <a:pt x="645" y="463"/>
                    <a:pt x="658" y="460"/>
                  </a:cubicBezTo>
                  <a:cubicBezTo>
                    <a:pt x="670" y="460"/>
                    <a:pt x="682" y="437"/>
                    <a:pt x="682" y="425"/>
                  </a:cubicBezTo>
                  <a:cubicBezTo>
                    <a:pt x="682" y="294"/>
                    <a:pt x="563" y="222"/>
                    <a:pt x="468" y="163"/>
                  </a:cubicBezTo>
                  <a:cubicBezTo>
                    <a:pt x="349" y="91"/>
                    <a:pt x="230" y="32"/>
                    <a:pt x="75" y="8"/>
                  </a:cubicBezTo>
                  <a:cubicBezTo>
                    <a:pt x="68" y="3"/>
                    <a:pt x="6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41"/>
            <p:cNvSpPr/>
            <p:nvPr/>
          </p:nvSpPr>
          <p:spPr>
            <a:xfrm>
              <a:off x="4655025" y="2550750"/>
              <a:ext cx="25100" cy="12450"/>
            </a:xfrm>
            <a:custGeom>
              <a:avLst/>
              <a:gdLst/>
              <a:ahLst/>
              <a:cxnLst/>
              <a:rect l="l" t="t" r="r" b="b"/>
              <a:pathLst>
                <a:path w="1004" h="498" extrusionOk="0">
                  <a:moveTo>
                    <a:pt x="84" y="0"/>
                  </a:moveTo>
                  <a:cubicBezTo>
                    <a:pt x="25" y="0"/>
                    <a:pt x="1" y="107"/>
                    <a:pt x="48" y="155"/>
                  </a:cubicBezTo>
                  <a:cubicBezTo>
                    <a:pt x="132" y="238"/>
                    <a:pt x="227" y="310"/>
                    <a:pt x="322" y="357"/>
                  </a:cubicBezTo>
                  <a:cubicBezTo>
                    <a:pt x="441" y="417"/>
                    <a:pt x="584" y="453"/>
                    <a:pt x="715" y="488"/>
                  </a:cubicBezTo>
                  <a:cubicBezTo>
                    <a:pt x="734" y="495"/>
                    <a:pt x="752" y="498"/>
                    <a:pt x="769" y="498"/>
                  </a:cubicBezTo>
                  <a:cubicBezTo>
                    <a:pt x="935" y="498"/>
                    <a:pt x="1004" y="208"/>
                    <a:pt x="799" y="143"/>
                  </a:cubicBezTo>
                  <a:cubicBezTo>
                    <a:pt x="680" y="119"/>
                    <a:pt x="549" y="95"/>
                    <a:pt x="429" y="48"/>
                  </a:cubicBezTo>
                  <a:cubicBezTo>
                    <a:pt x="322" y="12"/>
                    <a:pt x="203" y="12"/>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41"/>
            <p:cNvSpPr/>
            <p:nvPr/>
          </p:nvSpPr>
          <p:spPr>
            <a:xfrm>
              <a:off x="4677950" y="2556700"/>
              <a:ext cx="26525" cy="9025"/>
            </a:xfrm>
            <a:custGeom>
              <a:avLst/>
              <a:gdLst/>
              <a:ahLst/>
              <a:cxnLst/>
              <a:rect l="l" t="t" r="r" b="b"/>
              <a:pathLst>
                <a:path w="1061" h="361" extrusionOk="0">
                  <a:moveTo>
                    <a:pt x="882" y="0"/>
                  </a:moveTo>
                  <a:cubicBezTo>
                    <a:pt x="632" y="12"/>
                    <a:pt x="382" y="107"/>
                    <a:pt x="120" y="119"/>
                  </a:cubicBezTo>
                  <a:cubicBezTo>
                    <a:pt x="1" y="131"/>
                    <a:pt x="1" y="298"/>
                    <a:pt x="120" y="298"/>
                  </a:cubicBezTo>
                  <a:cubicBezTo>
                    <a:pt x="343" y="307"/>
                    <a:pt x="544" y="360"/>
                    <a:pt x="752" y="360"/>
                  </a:cubicBezTo>
                  <a:cubicBezTo>
                    <a:pt x="811" y="360"/>
                    <a:pt x="869" y="356"/>
                    <a:pt x="929" y="346"/>
                  </a:cubicBezTo>
                  <a:cubicBezTo>
                    <a:pt x="989" y="334"/>
                    <a:pt x="1036" y="274"/>
                    <a:pt x="1048" y="226"/>
                  </a:cubicBezTo>
                  <a:cubicBezTo>
                    <a:pt x="1060" y="167"/>
                    <a:pt x="1048" y="131"/>
                    <a:pt x="1036" y="96"/>
                  </a:cubicBezTo>
                  <a:cubicBezTo>
                    <a:pt x="1001" y="48"/>
                    <a:pt x="941" y="0"/>
                    <a:pt x="8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41"/>
            <p:cNvSpPr/>
            <p:nvPr/>
          </p:nvSpPr>
          <p:spPr>
            <a:xfrm>
              <a:off x="4402475" y="2739275"/>
              <a:ext cx="65050" cy="48100"/>
            </a:xfrm>
            <a:custGeom>
              <a:avLst/>
              <a:gdLst/>
              <a:ahLst/>
              <a:cxnLst/>
              <a:rect l="l" t="t" r="r" b="b"/>
              <a:pathLst>
                <a:path w="2602" h="1924" extrusionOk="0">
                  <a:moveTo>
                    <a:pt x="2414" y="1"/>
                  </a:moveTo>
                  <a:cubicBezTo>
                    <a:pt x="2060" y="1"/>
                    <a:pt x="1650" y="319"/>
                    <a:pt x="1387" y="508"/>
                  </a:cubicBezTo>
                  <a:cubicBezTo>
                    <a:pt x="983" y="841"/>
                    <a:pt x="661" y="1389"/>
                    <a:pt x="161" y="1603"/>
                  </a:cubicBezTo>
                  <a:cubicBezTo>
                    <a:pt x="1" y="1667"/>
                    <a:pt x="42" y="1923"/>
                    <a:pt x="207" y="1923"/>
                  </a:cubicBezTo>
                  <a:cubicBezTo>
                    <a:pt x="226" y="1923"/>
                    <a:pt x="246" y="1920"/>
                    <a:pt x="268" y="1913"/>
                  </a:cubicBezTo>
                  <a:cubicBezTo>
                    <a:pt x="721" y="1758"/>
                    <a:pt x="1018" y="1389"/>
                    <a:pt x="1352" y="1044"/>
                  </a:cubicBezTo>
                  <a:cubicBezTo>
                    <a:pt x="1554" y="829"/>
                    <a:pt x="1768" y="663"/>
                    <a:pt x="2019" y="508"/>
                  </a:cubicBezTo>
                  <a:cubicBezTo>
                    <a:pt x="2233" y="377"/>
                    <a:pt x="2447" y="305"/>
                    <a:pt x="2578" y="91"/>
                  </a:cubicBezTo>
                  <a:cubicBezTo>
                    <a:pt x="2602" y="67"/>
                    <a:pt x="2578" y="31"/>
                    <a:pt x="2554" y="20"/>
                  </a:cubicBezTo>
                  <a:cubicBezTo>
                    <a:pt x="2509" y="7"/>
                    <a:pt x="2462" y="1"/>
                    <a:pt x="24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41"/>
            <p:cNvSpPr/>
            <p:nvPr/>
          </p:nvSpPr>
          <p:spPr>
            <a:xfrm>
              <a:off x="4469300" y="2741550"/>
              <a:ext cx="3300" cy="1200"/>
            </a:xfrm>
            <a:custGeom>
              <a:avLst/>
              <a:gdLst/>
              <a:ahLst/>
              <a:cxnLst/>
              <a:rect l="l" t="t" r="r" b="b"/>
              <a:pathLst>
                <a:path w="132" h="48" extrusionOk="0">
                  <a:moveTo>
                    <a:pt x="12" y="0"/>
                  </a:moveTo>
                  <a:cubicBezTo>
                    <a:pt x="0" y="0"/>
                    <a:pt x="0" y="24"/>
                    <a:pt x="12" y="24"/>
                  </a:cubicBezTo>
                  <a:cubicBezTo>
                    <a:pt x="60" y="24"/>
                    <a:pt x="96" y="48"/>
                    <a:pt x="119" y="48"/>
                  </a:cubicBezTo>
                  <a:cubicBezTo>
                    <a:pt x="131" y="48"/>
                    <a:pt x="131" y="36"/>
                    <a:pt x="119" y="36"/>
                  </a:cubicBezTo>
                  <a:cubicBezTo>
                    <a:pt x="72" y="36"/>
                    <a:pt x="48"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41"/>
            <p:cNvSpPr/>
            <p:nvPr/>
          </p:nvSpPr>
          <p:spPr>
            <a:xfrm>
              <a:off x="4468075" y="2740550"/>
              <a:ext cx="35175" cy="23050"/>
            </a:xfrm>
            <a:custGeom>
              <a:avLst/>
              <a:gdLst/>
              <a:ahLst/>
              <a:cxnLst/>
              <a:rect l="l" t="t" r="r" b="b"/>
              <a:pathLst>
                <a:path w="1407" h="922" extrusionOk="0">
                  <a:moveTo>
                    <a:pt x="69" y="1"/>
                  </a:moveTo>
                  <a:cubicBezTo>
                    <a:pt x="27" y="1"/>
                    <a:pt x="1" y="51"/>
                    <a:pt x="37" y="88"/>
                  </a:cubicBezTo>
                  <a:cubicBezTo>
                    <a:pt x="345" y="373"/>
                    <a:pt x="743" y="921"/>
                    <a:pt x="1223" y="921"/>
                  </a:cubicBezTo>
                  <a:cubicBezTo>
                    <a:pt x="1264" y="921"/>
                    <a:pt x="1305" y="918"/>
                    <a:pt x="1347" y="909"/>
                  </a:cubicBezTo>
                  <a:cubicBezTo>
                    <a:pt x="1407" y="897"/>
                    <a:pt x="1407" y="814"/>
                    <a:pt x="1371" y="790"/>
                  </a:cubicBezTo>
                  <a:cubicBezTo>
                    <a:pt x="1216" y="612"/>
                    <a:pt x="966" y="516"/>
                    <a:pt x="764" y="421"/>
                  </a:cubicBezTo>
                  <a:cubicBezTo>
                    <a:pt x="538" y="302"/>
                    <a:pt x="323" y="159"/>
                    <a:pt x="109" y="16"/>
                  </a:cubicBezTo>
                  <a:cubicBezTo>
                    <a:pt x="95" y="5"/>
                    <a:pt x="81"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41"/>
            <p:cNvSpPr/>
            <p:nvPr/>
          </p:nvSpPr>
          <p:spPr>
            <a:xfrm>
              <a:off x="4504725" y="2759775"/>
              <a:ext cx="50925" cy="15075"/>
            </a:xfrm>
            <a:custGeom>
              <a:avLst/>
              <a:gdLst/>
              <a:ahLst/>
              <a:cxnLst/>
              <a:rect l="l" t="t" r="r" b="b"/>
              <a:pathLst>
                <a:path w="2037" h="603" extrusionOk="0">
                  <a:moveTo>
                    <a:pt x="364" y="1"/>
                  </a:moveTo>
                  <a:cubicBezTo>
                    <a:pt x="245" y="1"/>
                    <a:pt x="128" y="22"/>
                    <a:pt x="24" y="81"/>
                  </a:cubicBezTo>
                  <a:cubicBezTo>
                    <a:pt x="0" y="104"/>
                    <a:pt x="0" y="200"/>
                    <a:pt x="60" y="200"/>
                  </a:cubicBezTo>
                  <a:cubicBezTo>
                    <a:pt x="93" y="204"/>
                    <a:pt x="127" y="206"/>
                    <a:pt x="160" y="206"/>
                  </a:cubicBezTo>
                  <a:cubicBezTo>
                    <a:pt x="271" y="206"/>
                    <a:pt x="381" y="188"/>
                    <a:pt x="487" y="188"/>
                  </a:cubicBezTo>
                  <a:cubicBezTo>
                    <a:pt x="532" y="188"/>
                    <a:pt x="576" y="191"/>
                    <a:pt x="619" y="200"/>
                  </a:cubicBezTo>
                  <a:cubicBezTo>
                    <a:pt x="810" y="235"/>
                    <a:pt x="977" y="366"/>
                    <a:pt x="1143" y="438"/>
                  </a:cubicBezTo>
                  <a:cubicBezTo>
                    <a:pt x="1316" y="520"/>
                    <a:pt x="1517" y="602"/>
                    <a:pt x="1715" y="602"/>
                  </a:cubicBezTo>
                  <a:cubicBezTo>
                    <a:pt x="1803" y="602"/>
                    <a:pt x="1892" y="586"/>
                    <a:pt x="1977" y="545"/>
                  </a:cubicBezTo>
                  <a:cubicBezTo>
                    <a:pt x="2036" y="509"/>
                    <a:pt x="2036" y="426"/>
                    <a:pt x="1977" y="378"/>
                  </a:cubicBezTo>
                  <a:cubicBezTo>
                    <a:pt x="1703" y="200"/>
                    <a:pt x="1262" y="152"/>
                    <a:pt x="929" y="93"/>
                  </a:cubicBezTo>
                  <a:cubicBezTo>
                    <a:pt x="759" y="56"/>
                    <a:pt x="558" y="1"/>
                    <a:pt x="3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41"/>
            <p:cNvSpPr/>
            <p:nvPr/>
          </p:nvSpPr>
          <p:spPr>
            <a:xfrm>
              <a:off x="4203950" y="3071200"/>
              <a:ext cx="107325" cy="53250"/>
            </a:xfrm>
            <a:custGeom>
              <a:avLst/>
              <a:gdLst/>
              <a:ahLst/>
              <a:cxnLst/>
              <a:rect l="l" t="t" r="r" b="b"/>
              <a:pathLst>
                <a:path w="4293" h="2130" extrusionOk="0">
                  <a:moveTo>
                    <a:pt x="2453" y="0"/>
                  </a:moveTo>
                  <a:cubicBezTo>
                    <a:pt x="2385" y="0"/>
                    <a:pt x="2319" y="6"/>
                    <a:pt x="2256" y="18"/>
                  </a:cubicBezTo>
                  <a:cubicBezTo>
                    <a:pt x="1399" y="185"/>
                    <a:pt x="565" y="1197"/>
                    <a:pt x="101" y="1863"/>
                  </a:cubicBezTo>
                  <a:cubicBezTo>
                    <a:pt x="1" y="2005"/>
                    <a:pt x="123" y="2130"/>
                    <a:pt x="251" y="2130"/>
                  </a:cubicBezTo>
                  <a:cubicBezTo>
                    <a:pt x="305" y="2130"/>
                    <a:pt x="360" y="2107"/>
                    <a:pt x="399" y="2054"/>
                  </a:cubicBezTo>
                  <a:cubicBezTo>
                    <a:pt x="911" y="1399"/>
                    <a:pt x="1661" y="649"/>
                    <a:pt x="2470" y="423"/>
                  </a:cubicBezTo>
                  <a:cubicBezTo>
                    <a:pt x="2567" y="397"/>
                    <a:pt x="2654" y="386"/>
                    <a:pt x="2733" y="386"/>
                  </a:cubicBezTo>
                  <a:cubicBezTo>
                    <a:pt x="3405" y="386"/>
                    <a:pt x="3486" y="1212"/>
                    <a:pt x="4125" y="1212"/>
                  </a:cubicBezTo>
                  <a:cubicBezTo>
                    <a:pt x="4148" y="1212"/>
                    <a:pt x="4172" y="1211"/>
                    <a:pt x="4197" y="1209"/>
                  </a:cubicBezTo>
                  <a:cubicBezTo>
                    <a:pt x="4256" y="1209"/>
                    <a:pt x="4292" y="1149"/>
                    <a:pt x="4256" y="1090"/>
                  </a:cubicBezTo>
                  <a:cubicBezTo>
                    <a:pt x="3965" y="550"/>
                    <a:pt x="3115" y="0"/>
                    <a:pt x="2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41"/>
            <p:cNvSpPr/>
            <p:nvPr/>
          </p:nvSpPr>
          <p:spPr>
            <a:xfrm>
              <a:off x="4312575" y="3097450"/>
              <a:ext cx="1375" cy="2200"/>
            </a:xfrm>
            <a:custGeom>
              <a:avLst/>
              <a:gdLst/>
              <a:ahLst/>
              <a:cxnLst/>
              <a:rect l="l" t="t" r="r" b="b"/>
              <a:pathLst>
                <a:path w="55" h="88" extrusionOk="0">
                  <a:moveTo>
                    <a:pt x="30" y="1"/>
                  </a:moveTo>
                  <a:cubicBezTo>
                    <a:pt x="19" y="1"/>
                    <a:pt x="7" y="10"/>
                    <a:pt x="7" y="28"/>
                  </a:cubicBezTo>
                  <a:lnTo>
                    <a:pt x="7" y="51"/>
                  </a:lnTo>
                  <a:cubicBezTo>
                    <a:pt x="1" y="75"/>
                    <a:pt x="13" y="87"/>
                    <a:pt x="26" y="87"/>
                  </a:cubicBezTo>
                  <a:cubicBezTo>
                    <a:pt x="39" y="87"/>
                    <a:pt x="54" y="75"/>
                    <a:pt x="54" y="51"/>
                  </a:cubicBezTo>
                  <a:lnTo>
                    <a:pt x="54" y="28"/>
                  </a:lnTo>
                  <a:cubicBezTo>
                    <a:pt x="54" y="10"/>
                    <a:pt x="42"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41"/>
            <p:cNvSpPr/>
            <p:nvPr/>
          </p:nvSpPr>
          <p:spPr>
            <a:xfrm>
              <a:off x="4311600" y="3093375"/>
              <a:ext cx="36275" cy="16750"/>
            </a:xfrm>
            <a:custGeom>
              <a:avLst/>
              <a:gdLst/>
              <a:ahLst/>
              <a:cxnLst/>
              <a:rect l="l" t="t" r="r" b="b"/>
              <a:pathLst>
                <a:path w="1451" h="670" extrusionOk="0">
                  <a:moveTo>
                    <a:pt x="581" y="1"/>
                  </a:moveTo>
                  <a:cubicBezTo>
                    <a:pt x="376" y="1"/>
                    <a:pt x="242" y="93"/>
                    <a:pt x="34" y="203"/>
                  </a:cubicBezTo>
                  <a:cubicBezTo>
                    <a:pt x="1" y="203"/>
                    <a:pt x="29" y="263"/>
                    <a:pt x="61" y="263"/>
                  </a:cubicBezTo>
                  <a:cubicBezTo>
                    <a:pt x="64" y="263"/>
                    <a:pt x="67" y="263"/>
                    <a:pt x="69" y="262"/>
                  </a:cubicBezTo>
                  <a:cubicBezTo>
                    <a:pt x="146" y="236"/>
                    <a:pt x="224" y="225"/>
                    <a:pt x="300" y="225"/>
                  </a:cubicBezTo>
                  <a:cubicBezTo>
                    <a:pt x="612" y="225"/>
                    <a:pt x="909" y="418"/>
                    <a:pt x="1129" y="619"/>
                  </a:cubicBezTo>
                  <a:cubicBezTo>
                    <a:pt x="1173" y="656"/>
                    <a:pt x="1212" y="670"/>
                    <a:pt x="1258" y="670"/>
                  </a:cubicBezTo>
                  <a:cubicBezTo>
                    <a:pt x="1287" y="670"/>
                    <a:pt x="1318" y="664"/>
                    <a:pt x="1355" y="655"/>
                  </a:cubicBezTo>
                  <a:cubicBezTo>
                    <a:pt x="1379" y="631"/>
                    <a:pt x="1391" y="619"/>
                    <a:pt x="1415" y="595"/>
                  </a:cubicBezTo>
                  <a:cubicBezTo>
                    <a:pt x="1451" y="512"/>
                    <a:pt x="1439" y="429"/>
                    <a:pt x="1379" y="369"/>
                  </a:cubicBezTo>
                  <a:cubicBezTo>
                    <a:pt x="1224" y="179"/>
                    <a:pt x="974" y="36"/>
                    <a:pt x="712" y="12"/>
                  </a:cubicBezTo>
                  <a:cubicBezTo>
                    <a:pt x="665" y="4"/>
                    <a:pt x="622" y="1"/>
                    <a:pt x="5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41"/>
            <p:cNvSpPr/>
            <p:nvPr/>
          </p:nvSpPr>
          <p:spPr>
            <a:xfrm>
              <a:off x="4370075" y="2339550"/>
              <a:ext cx="60250" cy="84150"/>
            </a:xfrm>
            <a:custGeom>
              <a:avLst/>
              <a:gdLst/>
              <a:ahLst/>
              <a:cxnLst/>
              <a:rect l="l" t="t" r="r" b="b"/>
              <a:pathLst>
                <a:path w="2410" h="3366" extrusionOk="0">
                  <a:moveTo>
                    <a:pt x="2106" y="0"/>
                  </a:moveTo>
                  <a:cubicBezTo>
                    <a:pt x="1714" y="0"/>
                    <a:pt x="1557" y="338"/>
                    <a:pt x="1374" y="745"/>
                  </a:cubicBezTo>
                  <a:cubicBezTo>
                    <a:pt x="993" y="1590"/>
                    <a:pt x="397" y="2328"/>
                    <a:pt x="52" y="3197"/>
                  </a:cubicBezTo>
                  <a:cubicBezTo>
                    <a:pt x="0" y="3284"/>
                    <a:pt x="81" y="3365"/>
                    <a:pt x="166" y="3365"/>
                  </a:cubicBezTo>
                  <a:cubicBezTo>
                    <a:pt x="197" y="3365"/>
                    <a:pt x="229" y="3354"/>
                    <a:pt x="255" y="3328"/>
                  </a:cubicBezTo>
                  <a:cubicBezTo>
                    <a:pt x="695" y="2769"/>
                    <a:pt x="1064" y="2078"/>
                    <a:pt x="1410" y="1435"/>
                  </a:cubicBezTo>
                  <a:cubicBezTo>
                    <a:pt x="1588" y="1102"/>
                    <a:pt x="1862" y="185"/>
                    <a:pt x="2314" y="150"/>
                  </a:cubicBezTo>
                  <a:cubicBezTo>
                    <a:pt x="2374" y="150"/>
                    <a:pt x="2410" y="42"/>
                    <a:pt x="2326" y="30"/>
                  </a:cubicBezTo>
                  <a:cubicBezTo>
                    <a:pt x="2245" y="10"/>
                    <a:pt x="2172" y="0"/>
                    <a:pt x="2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41"/>
            <p:cNvSpPr/>
            <p:nvPr/>
          </p:nvSpPr>
          <p:spPr>
            <a:xfrm>
              <a:off x="4432375" y="2341200"/>
              <a:ext cx="51525" cy="50400"/>
            </a:xfrm>
            <a:custGeom>
              <a:avLst/>
              <a:gdLst/>
              <a:ahLst/>
              <a:cxnLst/>
              <a:rect l="l" t="t" r="r" b="b"/>
              <a:pathLst>
                <a:path w="2061" h="2016" extrusionOk="0">
                  <a:moveTo>
                    <a:pt x="120" y="0"/>
                  </a:moveTo>
                  <a:cubicBezTo>
                    <a:pt x="37" y="24"/>
                    <a:pt x="1" y="119"/>
                    <a:pt x="84" y="155"/>
                  </a:cubicBezTo>
                  <a:cubicBezTo>
                    <a:pt x="572" y="357"/>
                    <a:pt x="775" y="881"/>
                    <a:pt x="1073" y="1286"/>
                  </a:cubicBezTo>
                  <a:cubicBezTo>
                    <a:pt x="1244" y="1514"/>
                    <a:pt x="1557" y="2015"/>
                    <a:pt x="1886" y="2015"/>
                  </a:cubicBezTo>
                  <a:cubicBezTo>
                    <a:pt x="1901" y="2015"/>
                    <a:pt x="1915" y="2014"/>
                    <a:pt x="1930" y="2012"/>
                  </a:cubicBezTo>
                  <a:cubicBezTo>
                    <a:pt x="2001" y="2000"/>
                    <a:pt x="2061" y="1941"/>
                    <a:pt x="2013" y="1846"/>
                  </a:cubicBezTo>
                  <a:cubicBezTo>
                    <a:pt x="1930" y="1667"/>
                    <a:pt x="1704" y="1572"/>
                    <a:pt x="1573" y="1405"/>
                  </a:cubicBezTo>
                  <a:cubicBezTo>
                    <a:pt x="1406" y="1203"/>
                    <a:pt x="1251" y="1000"/>
                    <a:pt x="1108" y="786"/>
                  </a:cubicBezTo>
                  <a:cubicBezTo>
                    <a:pt x="834" y="465"/>
                    <a:pt x="561" y="119"/>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41"/>
            <p:cNvSpPr/>
            <p:nvPr/>
          </p:nvSpPr>
          <p:spPr>
            <a:xfrm>
              <a:off x="4488400" y="2388475"/>
              <a:ext cx="34350" cy="26850"/>
            </a:xfrm>
            <a:custGeom>
              <a:avLst/>
              <a:gdLst/>
              <a:ahLst/>
              <a:cxnLst/>
              <a:rect l="l" t="t" r="r" b="b"/>
              <a:pathLst>
                <a:path w="1374" h="1074" extrusionOk="0">
                  <a:moveTo>
                    <a:pt x="69" y="1"/>
                  </a:moveTo>
                  <a:cubicBezTo>
                    <a:pt x="19" y="1"/>
                    <a:pt x="0" y="65"/>
                    <a:pt x="22" y="109"/>
                  </a:cubicBezTo>
                  <a:cubicBezTo>
                    <a:pt x="308" y="431"/>
                    <a:pt x="653" y="705"/>
                    <a:pt x="951" y="1014"/>
                  </a:cubicBezTo>
                  <a:cubicBezTo>
                    <a:pt x="993" y="1056"/>
                    <a:pt x="1040" y="1074"/>
                    <a:pt x="1086" y="1074"/>
                  </a:cubicBezTo>
                  <a:cubicBezTo>
                    <a:pt x="1238" y="1074"/>
                    <a:pt x="1373" y="884"/>
                    <a:pt x="1237" y="729"/>
                  </a:cubicBezTo>
                  <a:cubicBezTo>
                    <a:pt x="915" y="395"/>
                    <a:pt x="522" y="109"/>
                    <a:pt x="82" y="2"/>
                  </a:cubicBezTo>
                  <a:cubicBezTo>
                    <a:pt x="77" y="1"/>
                    <a:pt x="73"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41"/>
            <p:cNvSpPr/>
            <p:nvPr/>
          </p:nvSpPr>
          <p:spPr>
            <a:xfrm>
              <a:off x="4215500" y="1953925"/>
              <a:ext cx="62675" cy="55300"/>
            </a:xfrm>
            <a:custGeom>
              <a:avLst/>
              <a:gdLst/>
              <a:ahLst/>
              <a:cxnLst/>
              <a:rect l="l" t="t" r="r" b="b"/>
              <a:pathLst>
                <a:path w="2507" h="2212" extrusionOk="0">
                  <a:moveTo>
                    <a:pt x="138" y="0"/>
                  </a:moveTo>
                  <a:cubicBezTo>
                    <a:pt x="40" y="0"/>
                    <a:pt x="1" y="122"/>
                    <a:pt x="103" y="168"/>
                  </a:cubicBezTo>
                  <a:cubicBezTo>
                    <a:pt x="330" y="251"/>
                    <a:pt x="639" y="477"/>
                    <a:pt x="854" y="608"/>
                  </a:cubicBezTo>
                  <a:cubicBezTo>
                    <a:pt x="1056" y="763"/>
                    <a:pt x="1235" y="942"/>
                    <a:pt x="1413" y="1132"/>
                  </a:cubicBezTo>
                  <a:cubicBezTo>
                    <a:pt x="1747" y="1489"/>
                    <a:pt x="2044" y="1859"/>
                    <a:pt x="2378" y="2192"/>
                  </a:cubicBezTo>
                  <a:cubicBezTo>
                    <a:pt x="2398" y="2206"/>
                    <a:pt x="2418" y="2211"/>
                    <a:pt x="2436" y="2211"/>
                  </a:cubicBezTo>
                  <a:cubicBezTo>
                    <a:pt x="2480" y="2211"/>
                    <a:pt x="2507" y="2175"/>
                    <a:pt x="2473" y="2132"/>
                  </a:cubicBezTo>
                  <a:cubicBezTo>
                    <a:pt x="2163" y="1668"/>
                    <a:pt x="1889" y="1192"/>
                    <a:pt x="1508" y="775"/>
                  </a:cubicBezTo>
                  <a:cubicBezTo>
                    <a:pt x="1330" y="585"/>
                    <a:pt x="1127" y="406"/>
                    <a:pt x="925" y="251"/>
                  </a:cubicBezTo>
                  <a:cubicBezTo>
                    <a:pt x="639" y="61"/>
                    <a:pt x="473" y="61"/>
                    <a:pt x="151" y="1"/>
                  </a:cubicBezTo>
                  <a:cubicBezTo>
                    <a:pt x="146" y="1"/>
                    <a:pt x="142" y="0"/>
                    <a:pt x="1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41"/>
            <p:cNvSpPr/>
            <p:nvPr/>
          </p:nvSpPr>
          <p:spPr>
            <a:xfrm>
              <a:off x="4176700" y="1956125"/>
              <a:ext cx="39100" cy="37600"/>
            </a:xfrm>
            <a:custGeom>
              <a:avLst/>
              <a:gdLst/>
              <a:ahLst/>
              <a:cxnLst/>
              <a:rect l="l" t="t" r="r" b="b"/>
              <a:pathLst>
                <a:path w="1564" h="1504" extrusionOk="0">
                  <a:moveTo>
                    <a:pt x="1514" y="1"/>
                  </a:moveTo>
                  <a:cubicBezTo>
                    <a:pt x="1506" y="1"/>
                    <a:pt x="1497" y="3"/>
                    <a:pt x="1489" y="8"/>
                  </a:cubicBezTo>
                  <a:cubicBezTo>
                    <a:pt x="1108" y="163"/>
                    <a:pt x="893" y="556"/>
                    <a:pt x="632" y="854"/>
                  </a:cubicBezTo>
                  <a:cubicBezTo>
                    <a:pt x="501" y="997"/>
                    <a:pt x="370" y="1116"/>
                    <a:pt x="203" y="1223"/>
                  </a:cubicBezTo>
                  <a:cubicBezTo>
                    <a:pt x="120" y="1270"/>
                    <a:pt x="1" y="1294"/>
                    <a:pt x="60" y="1413"/>
                  </a:cubicBezTo>
                  <a:cubicBezTo>
                    <a:pt x="96" y="1478"/>
                    <a:pt x="187" y="1503"/>
                    <a:pt x="278" y="1503"/>
                  </a:cubicBezTo>
                  <a:cubicBezTo>
                    <a:pt x="338" y="1503"/>
                    <a:pt x="398" y="1492"/>
                    <a:pt x="441" y="1473"/>
                  </a:cubicBezTo>
                  <a:cubicBezTo>
                    <a:pt x="596" y="1413"/>
                    <a:pt x="751" y="1270"/>
                    <a:pt x="858" y="1128"/>
                  </a:cubicBezTo>
                  <a:cubicBezTo>
                    <a:pt x="1120" y="794"/>
                    <a:pt x="1286" y="389"/>
                    <a:pt x="1536" y="44"/>
                  </a:cubicBezTo>
                  <a:cubicBezTo>
                    <a:pt x="1564" y="26"/>
                    <a:pt x="1542" y="1"/>
                    <a:pt x="15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41"/>
            <p:cNvSpPr/>
            <p:nvPr/>
          </p:nvSpPr>
          <p:spPr>
            <a:xfrm>
              <a:off x="4142625" y="1992675"/>
              <a:ext cx="31725" cy="31825"/>
            </a:xfrm>
            <a:custGeom>
              <a:avLst/>
              <a:gdLst/>
              <a:ahLst/>
              <a:cxnLst/>
              <a:rect l="l" t="t" r="r" b="b"/>
              <a:pathLst>
                <a:path w="1269" h="1273" extrusionOk="0">
                  <a:moveTo>
                    <a:pt x="1116" y="1"/>
                  </a:moveTo>
                  <a:cubicBezTo>
                    <a:pt x="935" y="1"/>
                    <a:pt x="746" y="196"/>
                    <a:pt x="661" y="309"/>
                  </a:cubicBezTo>
                  <a:cubicBezTo>
                    <a:pt x="459" y="535"/>
                    <a:pt x="280" y="785"/>
                    <a:pt x="90" y="1011"/>
                  </a:cubicBezTo>
                  <a:cubicBezTo>
                    <a:pt x="1" y="1109"/>
                    <a:pt x="83" y="1273"/>
                    <a:pt x="195" y="1273"/>
                  </a:cubicBezTo>
                  <a:cubicBezTo>
                    <a:pt x="219" y="1273"/>
                    <a:pt x="243" y="1266"/>
                    <a:pt x="268" y="1249"/>
                  </a:cubicBezTo>
                  <a:cubicBezTo>
                    <a:pt x="494" y="1118"/>
                    <a:pt x="625" y="844"/>
                    <a:pt x="756" y="630"/>
                  </a:cubicBezTo>
                  <a:cubicBezTo>
                    <a:pt x="840" y="511"/>
                    <a:pt x="911" y="392"/>
                    <a:pt x="1030" y="297"/>
                  </a:cubicBezTo>
                  <a:cubicBezTo>
                    <a:pt x="1102" y="237"/>
                    <a:pt x="1209" y="178"/>
                    <a:pt x="1268" y="94"/>
                  </a:cubicBezTo>
                  <a:cubicBezTo>
                    <a:pt x="1268" y="70"/>
                    <a:pt x="1268" y="58"/>
                    <a:pt x="1256" y="47"/>
                  </a:cubicBezTo>
                  <a:cubicBezTo>
                    <a:pt x="1212" y="14"/>
                    <a:pt x="1164" y="1"/>
                    <a:pt x="1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41"/>
            <p:cNvSpPr/>
            <p:nvPr/>
          </p:nvSpPr>
          <p:spPr>
            <a:xfrm>
              <a:off x="3755325" y="2020050"/>
              <a:ext cx="147850" cy="87400"/>
            </a:xfrm>
            <a:custGeom>
              <a:avLst/>
              <a:gdLst/>
              <a:ahLst/>
              <a:cxnLst/>
              <a:rect l="l" t="t" r="r" b="b"/>
              <a:pathLst>
                <a:path w="5914" h="3496" extrusionOk="0">
                  <a:moveTo>
                    <a:pt x="2465" y="1"/>
                  </a:moveTo>
                  <a:cubicBezTo>
                    <a:pt x="2222" y="1"/>
                    <a:pt x="1983" y="90"/>
                    <a:pt x="1770" y="285"/>
                  </a:cubicBezTo>
                  <a:cubicBezTo>
                    <a:pt x="1413" y="618"/>
                    <a:pt x="1223" y="1154"/>
                    <a:pt x="1032" y="1583"/>
                  </a:cubicBezTo>
                  <a:cubicBezTo>
                    <a:pt x="746" y="2190"/>
                    <a:pt x="484" y="2773"/>
                    <a:pt x="56" y="3309"/>
                  </a:cubicBezTo>
                  <a:cubicBezTo>
                    <a:pt x="1" y="3392"/>
                    <a:pt x="80" y="3495"/>
                    <a:pt x="157" y="3495"/>
                  </a:cubicBezTo>
                  <a:cubicBezTo>
                    <a:pt x="180" y="3495"/>
                    <a:pt x="203" y="3486"/>
                    <a:pt x="222" y="3464"/>
                  </a:cubicBezTo>
                  <a:cubicBezTo>
                    <a:pt x="925" y="2702"/>
                    <a:pt x="1342" y="1797"/>
                    <a:pt x="1889" y="928"/>
                  </a:cubicBezTo>
                  <a:cubicBezTo>
                    <a:pt x="1985" y="797"/>
                    <a:pt x="2116" y="523"/>
                    <a:pt x="2247" y="440"/>
                  </a:cubicBezTo>
                  <a:cubicBezTo>
                    <a:pt x="2355" y="375"/>
                    <a:pt x="2458" y="348"/>
                    <a:pt x="2555" y="348"/>
                  </a:cubicBezTo>
                  <a:cubicBezTo>
                    <a:pt x="2831" y="348"/>
                    <a:pt x="3062" y="568"/>
                    <a:pt x="3247" y="761"/>
                  </a:cubicBezTo>
                  <a:cubicBezTo>
                    <a:pt x="3449" y="988"/>
                    <a:pt x="3592" y="1261"/>
                    <a:pt x="3747" y="1523"/>
                  </a:cubicBezTo>
                  <a:cubicBezTo>
                    <a:pt x="3968" y="1876"/>
                    <a:pt x="4878" y="3342"/>
                    <a:pt x="5536" y="3342"/>
                  </a:cubicBezTo>
                  <a:cubicBezTo>
                    <a:pt x="5656" y="3342"/>
                    <a:pt x="5768" y="3293"/>
                    <a:pt x="5866" y="3178"/>
                  </a:cubicBezTo>
                  <a:cubicBezTo>
                    <a:pt x="5914" y="3131"/>
                    <a:pt x="5914" y="3059"/>
                    <a:pt x="5854" y="3024"/>
                  </a:cubicBezTo>
                  <a:cubicBezTo>
                    <a:pt x="5580" y="2893"/>
                    <a:pt x="5283" y="2952"/>
                    <a:pt x="5021" y="2785"/>
                  </a:cubicBezTo>
                  <a:cubicBezTo>
                    <a:pt x="4604" y="2547"/>
                    <a:pt x="4437" y="2107"/>
                    <a:pt x="4247" y="1690"/>
                  </a:cubicBezTo>
                  <a:cubicBezTo>
                    <a:pt x="3985" y="1166"/>
                    <a:pt x="3687" y="618"/>
                    <a:pt x="3199" y="261"/>
                  </a:cubicBezTo>
                  <a:cubicBezTo>
                    <a:pt x="2965" y="93"/>
                    <a:pt x="2713" y="1"/>
                    <a:pt x="24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41"/>
            <p:cNvSpPr/>
            <p:nvPr/>
          </p:nvSpPr>
          <p:spPr>
            <a:xfrm>
              <a:off x="3903575" y="2099025"/>
              <a:ext cx="10625" cy="14150"/>
            </a:xfrm>
            <a:custGeom>
              <a:avLst/>
              <a:gdLst/>
              <a:ahLst/>
              <a:cxnLst/>
              <a:rect l="l" t="t" r="r" b="b"/>
              <a:pathLst>
                <a:path w="425" h="566" extrusionOk="0">
                  <a:moveTo>
                    <a:pt x="17" y="0"/>
                  </a:moveTo>
                  <a:cubicBezTo>
                    <a:pt x="6" y="0"/>
                    <a:pt x="0" y="12"/>
                    <a:pt x="7" y="19"/>
                  </a:cubicBezTo>
                  <a:cubicBezTo>
                    <a:pt x="43" y="43"/>
                    <a:pt x="55" y="91"/>
                    <a:pt x="79" y="138"/>
                  </a:cubicBezTo>
                  <a:cubicBezTo>
                    <a:pt x="115" y="162"/>
                    <a:pt x="115" y="150"/>
                    <a:pt x="103" y="186"/>
                  </a:cubicBezTo>
                  <a:cubicBezTo>
                    <a:pt x="103" y="198"/>
                    <a:pt x="79" y="210"/>
                    <a:pt x="79" y="246"/>
                  </a:cubicBezTo>
                  <a:cubicBezTo>
                    <a:pt x="67" y="329"/>
                    <a:pt x="115" y="460"/>
                    <a:pt x="174" y="519"/>
                  </a:cubicBezTo>
                  <a:cubicBezTo>
                    <a:pt x="201" y="551"/>
                    <a:pt x="235" y="565"/>
                    <a:pt x="269" y="565"/>
                  </a:cubicBezTo>
                  <a:cubicBezTo>
                    <a:pt x="324" y="565"/>
                    <a:pt x="378" y="526"/>
                    <a:pt x="400" y="460"/>
                  </a:cubicBezTo>
                  <a:cubicBezTo>
                    <a:pt x="424" y="365"/>
                    <a:pt x="365" y="210"/>
                    <a:pt x="258" y="162"/>
                  </a:cubicBezTo>
                  <a:cubicBezTo>
                    <a:pt x="222" y="138"/>
                    <a:pt x="174" y="150"/>
                    <a:pt x="138" y="138"/>
                  </a:cubicBezTo>
                  <a:cubicBezTo>
                    <a:pt x="103" y="126"/>
                    <a:pt x="67" y="43"/>
                    <a:pt x="43" y="19"/>
                  </a:cubicBezTo>
                  <a:cubicBezTo>
                    <a:pt x="34" y="5"/>
                    <a:pt x="25" y="0"/>
                    <a:pt x="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41"/>
            <p:cNvSpPr/>
            <p:nvPr/>
          </p:nvSpPr>
          <p:spPr>
            <a:xfrm>
              <a:off x="3623125" y="2151125"/>
              <a:ext cx="108175" cy="76975"/>
            </a:xfrm>
            <a:custGeom>
              <a:avLst/>
              <a:gdLst/>
              <a:ahLst/>
              <a:cxnLst/>
              <a:rect l="l" t="t" r="r" b="b"/>
              <a:pathLst>
                <a:path w="4327" h="3079" extrusionOk="0">
                  <a:moveTo>
                    <a:pt x="2412" y="0"/>
                  </a:moveTo>
                  <a:cubicBezTo>
                    <a:pt x="2234" y="0"/>
                    <a:pt x="2055" y="28"/>
                    <a:pt x="1879" y="78"/>
                  </a:cubicBezTo>
                  <a:cubicBezTo>
                    <a:pt x="736" y="448"/>
                    <a:pt x="450" y="1888"/>
                    <a:pt x="34" y="2853"/>
                  </a:cubicBezTo>
                  <a:cubicBezTo>
                    <a:pt x="0" y="2969"/>
                    <a:pt x="94" y="3079"/>
                    <a:pt x="182" y="3079"/>
                  </a:cubicBezTo>
                  <a:cubicBezTo>
                    <a:pt x="221" y="3079"/>
                    <a:pt x="258" y="3058"/>
                    <a:pt x="284" y="3007"/>
                  </a:cubicBezTo>
                  <a:cubicBezTo>
                    <a:pt x="700" y="2245"/>
                    <a:pt x="1117" y="1448"/>
                    <a:pt x="1700" y="805"/>
                  </a:cubicBezTo>
                  <a:cubicBezTo>
                    <a:pt x="1978" y="502"/>
                    <a:pt x="2237" y="330"/>
                    <a:pt x="2574" y="330"/>
                  </a:cubicBezTo>
                  <a:cubicBezTo>
                    <a:pt x="2716" y="330"/>
                    <a:pt x="2870" y="361"/>
                    <a:pt x="3046" y="424"/>
                  </a:cubicBezTo>
                  <a:cubicBezTo>
                    <a:pt x="3617" y="626"/>
                    <a:pt x="3736" y="1031"/>
                    <a:pt x="4153" y="1340"/>
                  </a:cubicBezTo>
                  <a:cubicBezTo>
                    <a:pt x="4173" y="1354"/>
                    <a:pt x="4193" y="1360"/>
                    <a:pt x="4212" y="1360"/>
                  </a:cubicBezTo>
                  <a:cubicBezTo>
                    <a:pt x="4274" y="1360"/>
                    <a:pt x="4326" y="1294"/>
                    <a:pt x="4308" y="1221"/>
                  </a:cubicBezTo>
                  <a:cubicBezTo>
                    <a:pt x="4153" y="793"/>
                    <a:pt x="3594" y="448"/>
                    <a:pt x="3224" y="221"/>
                  </a:cubicBezTo>
                  <a:cubicBezTo>
                    <a:pt x="2970" y="68"/>
                    <a:pt x="2692" y="0"/>
                    <a:pt x="24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41"/>
            <p:cNvSpPr/>
            <p:nvPr/>
          </p:nvSpPr>
          <p:spPr>
            <a:xfrm>
              <a:off x="3733800" y="2192150"/>
              <a:ext cx="4050" cy="3875"/>
            </a:xfrm>
            <a:custGeom>
              <a:avLst/>
              <a:gdLst/>
              <a:ahLst/>
              <a:cxnLst/>
              <a:rect l="l" t="t" r="r" b="b"/>
              <a:pathLst>
                <a:path w="162" h="155" extrusionOk="0">
                  <a:moveTo>
                    <a:pt x="47" y="0"/>
                  </a:moveTo>
                  <a:cubicBezTo>
                    <a:pt x="26" y="0"/>
                    <a:pt x="0" y="16"/>
                    <a:pt x="0" y="45"/>
                  </a:cubicBezTo>
                  <a:cubicBezTo>
                    <a:pt x="0" y="104"/>
                    <a:pt x="48" y="116"/>
                    <a:pt x="83" y="152"/>
                  </a:cubicBezTo>
                  <a:cubicBezTo>
                    <a:pt x="88" y="154"/>
                    <a:pt x="93" y="154"/>
                    <a:pt x="98" y="154"/>
                  </a:cubicBezTo>
                  <a:cubicBezTo>
                    <a:pt x="131" y="154"/>
                    <a:pt x="162" y="125"/>
                    <a:pt x="131" y="104"/>
                  </a:cubicBezTo>
                  <a:cubicBezTo>
                    <a:pt x="119" y="80"/>
                    <a:pt x="119" y="69"/>
                    <a:pt x="107" y="57"/>
                  </a:cubicBezTo>
                  <a:cubicBezTo>
                    <a:pt x="83" y="57"/>
                    <a:pt x="71" y="45"/>
                    <a:pt x="71" y="21"/>
                  </a:cubicBezTo>
                  <a:cubicBezTo>
                    <a:pt x="71" y="7"/>
                    <a:pt x="60" y="0"/>
                    <a:pt x="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41"/>
            <p:cNvSpPr/>
            <p:nvPr/>
          </p:nvSpPr>
          <p:spPr>
            <a:xfrm>
              <a:off x="3738275" y="2199175"/>
              <a:ext cx="38700" cy="13350"/>
            </a:xfrm>
            <a:custGeom>
              <a:avLst/>
              <a:gdLst/>
              <a:ahLst/>
              <a:cxnLst/>
              <a:rect l="l" t="t" r="r" b="b"/>
              <a:pathLst>
                <a:path w="1548" h="534" extrusionOk="0">
                  <a:moveTo>
                    <a:pt x="550" y="0"/>
                  </a:moveTo>
                  <a:cubicBezTo>
                    <a:pt x="474" y="0"/>
                    <a:pt x="403" y="10"/>
                    <a:pt x="343" y="49"/>
                  </a:cubicBezTo>
                  <a:lnTo>
                    <a:pt x="343" y="49"/>
                  </a:lnTo>
                  <a:lnTo>
                    <a:pt x="178" y="14"/>
                  </a:lnTo>
                  <a:cubicBezTo>
                    <a:pt x="165" y="9"/>
                    <a:pt x="153" y="7"/>
                    <a:pt x="142" y="7"/>
                  </a:cubicBezTo>
                  <a:cubicBezTo>
                    <a:pt x="37" y="7"/>
                    <a:pt x="1" y="185"/>
                    <a:pt x="119" y="228"/>
                  </a:cubicBezTo>
                  <a:cubicBezTo>
                    <a:pt x="190" y="252"/>
                    <a:pt x="262" y="288"/>
                    <a:pt x="321" y="311"/>
                  </a:cubicBezTo>
                  <a:cubicBezTo>
                    <a:pt x="404" y="347"/>
                    <a:pt x="440" y="359"/>
                    <a:pt x="535" y="371"/>
                  </a:cubicBezTo>
                  <a:cubicBezTo>
                    <a:pt x="774" y="407"/>
                    <a:pt x="1000" y="419"/>
                    <a:pt x="1214" y="502"/>
                  </a:cubicBezTo>
                  <a:cubicBezTo>
                    <a:pt x="1246" y="521"/>
                    <a:pt x="1288" y="533"/>
                    <a:pt x="1329" y="533"/>
                  </a:cubicBezTo>
                  <a:cubicBezTo>
                    <a:pt x="1365" y="533"/>
                    <a:pt x="1401" y="524"/>
                    <a:pt x="1428" y="502"/>
                  </a:cubicBezTo>
                  <a:cubicBezTo>
                    <a:pt x="1500" y="442"/>
                    <a:pt x="1512" y="419"/>
                    <a:pt x="1536" y="323"/>
                  </a:cubicBezTo>
                  <a:cubicBezTo>
                    <a:pt x="1547" y="264"/>
                    <a:pt x="1488" y="180"/>
                    <a:pt x="1428" y="145"/>
                  </a:cubicBezTo>
                  <a:cubicBezTo>
                    <a:pt x="1238" y="61"/>
                    <a:pt x="1024" y="26"/>
                    <a:pt x="821" y="14"/>
                  </a:cubicBezTo>
                  <a:cubicBezTo>
                    <a:pt x="730" y="14"/>
                    <a:pt x="637" y="0"/>
                    <a:pt x="5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41"/>
            <p:cNvSpPr/>
            <p:nvPr/>
          </p:nvSpPr>
          <p:spPr>
            <a:xfrm>
              <a:off x="3721300" y="2219225"/>
              <a:ext cx="76800" cy="73850"/>
            </a:xfrm>
            <a:custGeom>
              <a:avLst/>
              <a:gdLst/>
              <a:ahLst/>
              <a:cxnLst/>
              <a:rect l="l" t="t" r="r" b="b"/>
              <a:pathLst>
                <a:path w="3072" h="2954" extrusionOk="0">
                  <a:moveTo>
                    <a:pt x="2555" y="0"/>
                  </a:moveTo>
                  <a:cubicBezTo>
                    <a:pt x="1485" y="0"/>
                    <a:pt x="622" y="2092"/>
                    <a:pt x="83" y="2724"/>
                  </a:cubicBezTo>
                  <a:cubicBezTo>
                    <a:pt x="1" y="2825"/>
                    <a:pt x="95" y="2954"/>
                    <a:pt x="191" y="2954"/>
                  </a:cubicBezTo>
                  <a:cubicBezTo>
                    <a:pt x="220" y="2954"/>
                    <a:pt x="249" y="2942"/>
                    <a:pt x="274" y="2915"/>
                  </a:cubicBezTo>
                  <a:cubicBezTo>
                    <a:pt x="679" y="2462"/>
                    <a:pt x="1000" y="1926"/>
                    <a:pt x="1381" y="1450"/>
                  </a:cubicBezTo>
                  <a:cubicBezTo>
                    <a:pt x="1698" y="1020"/>
                    <a:pt x="2294" y="193"/>
                    <a:pt x="2924" y="193"/>
                  </a:cubicBezTo>
                  <a:cubicBezTo>
                    <a:pt x="2958" y="193"/>
                    <a:pt x="2991" y="195"/>
                    <a:pt x="3024" y="200"/>
                  </a:cubicBezTo>
                  <a:cubicBezTo>
                    <a:pt x="3060" y="200"/>
                    <a:pt x="3072" y="164"/>
                    <a:pt x="3048" y="152"/>
                  </a:cubicBezTo>
                  <a:cubicBezTo>
                    <a:pt x="2879" y="47"/>
                    <a:pt x="2715" y="0"/>
                    <a:pt x="255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41"/>
            <p:cNvSpPr/>
            <p:nvPr/>
          </p:nvSpPr>
          <p:spPr>
            <a:xfrm>
              <a:off x="3804325" y="2227775"/>
              <a:ext cx="47825" cy="54325"/>
            </a:xfrm>
            <a:custGeom>
              <a:avLst/>
              <a:gdLst/>
              <a:ahLst/>
              <a:cxnLst/>
              <a:rect l="l" t="t" r="r" b="b"/>
              <a:pathLst>
                <a:path w="1913" h="2173" extrusionOk="0">
                  <a:moveTo>
                    <a:pt x="103" y="1"/>
                  </a:moveTo>
                  <a:cubicBezTo>
                    <a:pt x="69" y="1"/>
                    <a:pt x="35" y="5"/>
                    <a:pt x="1" y="13"/>
                  </a:cubicBezTo>
                  <a:cubicBezTo>
                    <a:pt x="84" y="191"/>
                    <a:pt x="203" y="275"/>
                    <a:pt x="334" y="406"/>
                  </a:cubicBezTo>
                  <a:cubicBezTo>
                    <a:pt x="525" y="596"/>
                    <a:pt x="691" y="822"/>
                    <a:pt x="858" y="1061"/>
                  </a:cubicBezTo>
                  <a:cubicBezTo>
                    <a:pt x="1096" y="1418"/>
                    <a:pt x="1299" y="1894"/>
                    <a:pt x="1656" y="2144"/>
                  </a:cubicBezTo>
                  <a:cubicBezTo>
                    <a:pt x="1680" y="2164"/>
                    <a:pt x="1706" y="2172"/>
                    <a:pt x="1731" y="2172"/>
                  </a:cubicBezTo>
                  <a:cubicBezTo>
                    <a:pt x="1828" y="2172"/>
                    <a:pt x="1912" y="2046"/>
                    <a:pt x="1846" y="1942"/>
                  </a:cubicBezTo>
                  <a:cubicBezTo>
                    <a:pt x="1608" y="1501"/>
                    <a:pt x="1251" y="1072"/>
                    <a:pt x="953" y="691"/>
                  </a:cubicBezTo>
                  <a:cubicBezTo>
                    <a:pt x="779" y="441"/>
                    <a:pt x="46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41"/>
            <p:cNvSpPr/>
            <p:nvPr/>
          </p:nvSpPr>
          <p:spPr>
            <a:xfrm>
              <a:off x="3851825" y="2274900"/>
              <a:ext cx="34975" cy="10700"/>
            </a:xfrm>
            <a:custGeom>
              <a:avLst/>
              <a:gdLst/>
              <a:ahLst/>
              <a:cxnLst/>
              <a:rect l="l" t="t" r="r" b="b"/>
              <a:pathLst>
                <a:path w="1399" h="428" extrusionOk="0">
                  <a:moveTo>
                    <a:pt x="461" y="0"/>
                  </a:moveTo>
                  <a:cubicBezTo>
                    <a:pt x="312" y="0"/>
                    <a:pt x="156" y="40"/>
                    <a:pt x="30" y="116"/>
                  </a:cubicBezTo>
                  <a:cubicBezTo>
                    <a:pt x="1" y="126"/>
                    <a:pt x="18" y="158"/>
                    <a:pt x="45" y="158"/>
                  </a:cubicBezTo>
                  <a:cubicBezTo>
                    <a:pt x="51" y="158"/>
                    <a:pt x="58" y="156"/>
                    <a:pt x="65" y="152"/>
                  </a:cubicBezTo>
                  <a:cubicBezTo>
                    <a:pt x="136" y="110"/>
                    <a:pt x="206" y="93"/>
                    <a:pt x="274" y="93"/>
                  </a:cubicBezTo>
                  <a:cubicBezTo>
                    <a:pt x="576" y="93"/>
                    <a:pt x="853" y="428"/>
                    <a:pt x="1142" y="428"/>
                  </a:cubicBezTo>
                  <a:cubicBezTo>
                    <a:pt x="1215" y="428"/>
                    <a:pt x="1288" y="407"/>
                    <a:pt x="1363" y="354"/>
                  </a:cubicBezTo>
                  <a:cubicBezTo>
                    <a:pt x="1399" y="330"/>
                    <a:pt x="1399" y="295"/>
                    <a:pt x="1363" y="271"/>
                  </a:cubicBezTo>
                  <a:cubicBezTo>
                    <a:pt x="1137" y="128"/>
                    <a:pt x="887" y="80"/>
                    <a:pt x="637" y="21"/>
                  </a:cubicBezTo>
                  <a:cubicBezTo>
                    <a:pt x="581" y="7"/>
                    <a:pt x="522" y="0"/>
                    <a:pt x="4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41"/>
            <p:cNvSpPr/>
            <p:nvPr/>
          </p:nvSpPr>
          <p:spPr>
            <a:xfrm>
              <a:off x="3461600" y="1649850"/>
              <a:ext cx="46600" cy="234525"/>
            </a:xfrm>
            <a:custGeom>
              <a:avLst/>
              <a:gdLst/>
              <a:ahLst/>
              <a:cxnLst/>
              <a:rect l="l" t="t" r="r" b="b"/>
              <a:pathLst>
                <a:path w="1864" h="9381" extrusionOk="0">
                  <a:moveTo>
                    <a:pt x="45" y="0"/>
                  </a:moveTo>
                  <a:cubicBezTo>
                    <a:pt x="20" y="0"/>
                    <a:pt x="1" y="34"/>
                    <a:pt x="18" y="67"/>
                  </a:cubicBezTo>
                  <a:cubicBezTo>
                    <a:pt x="1006" y="1341"/>
                    <a:pt x="1351" y="3068"/>
                    <a:pt x="1446" y="4651"/>
                  </a:cubicBezTo>
                  <a:cubicBezTo>
                    <a:pt x="1506" y="5437"/>
                    <a:pt x="1649" y="6187"/>
                    <a:pt x="1554" y="6985"/>
                  </a:cubicBezTo>
                  <a:cubicBezTo>
                    <a:pt x="1470" y="7759"/>
                    <a:pt x="1232" y="8485"/>
                    <a:pt x="1089" y="9247"/>
                  </a:cubicBezTo>
                  <a:cubicBezTo>
                    <a:pt x="1075" y="9327"/>
                    <a:pt x="1139" y="9380"/>
                    <a:pt x="1203" y="9380"/>
                  </a:cubicBezTo>
                  <a:cubicBezTo>
                    <a:pt x="1244" y="9380"/>
                    <a:pt x="1285" y="9358"/>
                    <a:pt x="1303" y="9307"/>
                  </a:cubicBezTo>
                  <a:cubicBezTo>
                    <a:pt x="1565" y="8557"/>
                    <a:pt x="1589" y="7759"/>
                    <a:pt x="1649" y="6985"/>
                  </a:cubicBezTo>
                  <a:cubicBezTo>
                    <a:pt x="1720" y="6056"/>
                    <a:pt x="1863" y="5163"/>
                    <a:pt x="1780" y="4247"/>
                  </a:cubicBezTo>
                  <a:cubicBezTo>
                    <a:pt x="1649" y="2711"/>
                    <a:pt x="1256" y="1091"/>
                    <a:pt x="77" y="20"/>
                  </a:cubicBezTo>
                  <a:cubicBezTo>
                    <a:pt x="67" y="6"/>
                    <a:pt x="55" y="0"/>
                    <a:pt x="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41"/>
            <p:cNvSpPr/>
            <p:nvPr/>
          </p:nvSpPr>
          <p:spPr>
            <a:xfrm>
              <a:off x="3457575" y="1902825"/>
              <a:ext cx="27100" cy="71525"/>
            </a:xfrm>
            <a:custGeom>
              <a:avLst/>
              <a:gdLst/>
              <a:ahLst/>
              <a:cxnLst/>
              <a:rect l="l" t="t" r="r" b="b"/>
              <a:pathLst>
                <a:path w="1084" h="2861" extrusionOk="0">
                  <a:moveTo>
                    <a:pt x="1069" y="0"/>
                  </a:moveTo>
                  <a:cubicBezTo>
                    <a:pt x="1060" y="0"/>
                    <a:pt x="1048" y="3"/>
                    <a:pt x="1048" y="9"/>
                  </a:cubicBezTo>
                  <a:cubicBezTo>
                    <a:pt x="988" y="1045"/>
                    <a:pt x="83" y="1771"/>
                    <a:pt x="0" y="2807"/>
                  </a:cubicBezTo>
                  <a:cubicBezTo>
                    <a:pt x="0" y="2842"/>
                    <a:pt x="28" y="2860"/>
                    <a:pt x="57" y="2860"/>
                  </a:cubicBezTo>
                  <a:cubicBezTo>
                    <a:pt x="77" y="2860"/>
                    <a:pt x="97" y="2851"/>
                    <a:pt x="107" y="2831"/>
                  </a:cubicBezTo>
                  <a:cubicBezTo>
                    <a:pt x="714" y="2009"/>
                    <a:pt x="1060" y="1033"/>
                    <a:pt x="1072" y="9"/>
                  </a:cubicBezTo>
                  <a:cubicBezTo>
                    <a:pt x="1083" y="3"/>
                    <a:pt x="1078" y="0"/>
                    <a:pt x="10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41"/>
            <p:cNvSpPr/>
            <p:nvPr/>
          </p:nvSpPr>
          <p:spPr>
            <a:xfrm>
              <a:off x="3434950" y="1988125"/>
              <a:ext cx="11525" cy="10600"/>
            </a:xfrm>
            <a:custGeom>
              <a:avLst/>
              <a:gdLst/>
              <a:ahLst/>
              <a:cxnLst/>
              <a:rect l="l" t="t" r="r" b="b"/>
              <a:pathLst>
                <a:path w="461" h="424" extrusionOk="0">
                  <a:moveTo>
                    <a:pt x="382" y="1"/>
                  </a:moveTo>
                  <a:cubicBezTo>
                    <a:pt x="378" y="1"/>
                    <a:pt x="373" y="1"/>
                    <a:pt x="369" y="2"/>
                  </a:cubicBezTo>
                  <a:cubicBezTo>
                    <a:pt x="226" y="62"/>
                    <a:pt x="0" y="217"/>
                    <a:pt x="0" y="395"/>
                  </a:cubicBezTo>
                  <a:cubicBezTo>
                    <a:pt x="0" y="413"/>
                    <a:pt x="19" y="424"/>
                    <a:pt x="34" y="424"/>
                  </a:cubicBezTo>
                  <a:cubicBezTo>
                    <a:pt x="40" y="424"/>
                    <a:pt x="45" y="422"/>
                    <a:pt x="48" y="419"/>
                  </a:cubicBezTo>
                  <a:cubicBezTo>
                    <a:pt x="107" y="371"/>
                    <a:pt x="167" y="312"/>
                    <a:pt x="214" y="252"/>
                  </a:cubicBezTo>
                  <a:cubicBezTo>
                    <a:pt x="274" y="181"/>
                    <a:pt x="334" y="121"/>
                    <a:pt x="417" y="74"/>
                  </a:cubicBezTo>
                  <a:cubicBezTo>
                    <a:pt x="460" y="52"/>
                    <a:pt x="425" y="1"/>
                    <a:pt x="3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41"/>
            <p:cNvSpPr/>
            <p:nvPr/>
          </p:nvSpPr>
          <p:spPr>
            <a:xfrm>
              <a:off x="3512650" y="1720875"/>
              <a:ext cx="21725" cy="119600"/>
            </a:xfrm>
            <a:custGeom>
              <a:avLst/>
              <a:gdLst/>
              <a:ahLst/>
              <a:cxnLst/>
              <a:rect l="l" t="t" r="r" b="b"/>
              <a:pathLst>
                <a:path w="869" h="4784" extrusionOk="0">
                  <a:moveTo>
                    <a:pt x="78" y="1"/>
                  </a:moveTo>
                  <a:cubicBezTo>
                    <a:pt x="43" y="1"/>
                    <a:pt x="0" y="37"/>
                    <a:pt x="23" y="84"/>
                  </a:cubicBezTo>
                  <a:cubicBezTo>
                    <a:pt x="631" y="1644"/>
                    <a:pt x="47" y="3144"/>
                    <a:pt x="226" y="4727"/>
                  </a:cubicBezTo>
                  <a:cubicBezTo>
                    <a:pt x="233" y="4761"/>
                    <a:pt x="266" y="4783"/>
                    <a:pt x="296" y="4783"/>
                  </a:cubicBezTo>
                  <a:cubicBezTo>
                    <a:pt x="319" y="4783"/>
                    <a:pt x="340" y="4770"/>
                    <a:pt x="345" y="4739"/>
                  </a:cubicBezTo>
                  <a:cubicBezTo>
                    <a:pt x="702" y="3239"/>
                    <a:pt x="869" y="1441"/>
                    <a:pt x="119" y="36"/>
                  </a:cubicBezTo>
                  <a:cubicBezTo>
                    <a:pt x="115" y="11"/>
                    <a:pt x="97" y="1"/>
                    <a:pt x="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41"/>
            <p:cNvSpPr/>
            <p:nvPr/>
          </p:nvSpPr>
          <p:spPr>
            <a:xfrm>
              <a:off x="3494475" y="1862825"/>
              <a:ext cx="19250" cy="74050"/>
            </a:xfrm>
            <a:custGeom>
              <a:avLst/>
              <a:gdLst/>
              <a:ahLst/>
              <a:cxnLst/>
              <a:rect l="l" t="t" r="r" b="b"/>
              <a:pathLst>
                <a:path w="770" h="2962" extrusionOk="0">
                  <a:moveTo>
                    <a:pt x="731" y="1"/>
                  </a:moveTo>
                  <a:cubicBezTo>
                    <a:pt x="719" y="1"/>
                    <a:pt x="707" y="5"/>
                    <a:pt x="703" y="14"/>
                  </a:cubicBezTo>
                  <a:cubicBezTo>
                    <a:pt x="512" y="466"/>
                    <a:pt x="405" y="954"/>
                    <a:pt x="286" y="1431"/>
                  </a:cubicBezTo>
                  <a:cubicBezTo>
                    <a:pt x="167" y="1907"/>
                    <a:pt x="0" y="2407"/>
                    <a:pt x="36" y="2895"/>
                  </a:cubicBezTo>
                  <a:cubicBezTo>
                    <a:pt x="36" y="2933"/>
                    <a:pt x="65" y="2961"/>
                    <a:pt x="92" y="2961"/>
                  </a:cubicBezTo>
                  <a:cubicBezTo>
                    <a:pt x="108" y="2961"/>
                    <a:pt x="123" y="2952"/>
                    <a:pt x="131" y="2931"/>
                  </a:cubicBezTo>
                  <a:cubicBezTo>
                    <a:pt x="369" y="2514"/>
                    <a:pt x="429" y="1978"/>
                    <a:pt x="536" y="1502"/>
                  </a:cubicBezTo>
                  <a:cubicBezTo>
                    <a:pt x="643" y="1014"/>
                    <a:pt x="750" y="538"/>
                    <a:pt x="762" y="26"/>
                  </a:cubicBezTo>
                  <a:cubicBezTo>
                    <a:pt x="770" y="11"/>
                    <a:pt x="750" y="1"/>
                    <a:pt x="7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41"/>
            <p:cNvSpPr/>
            <p:nvPr/>
          </p:nvSpPr>
          <p:spPr>
            <a:xfrm>
              <a:off x="3471675" y="1945100"/>
              <a:ext cx="22825" cy="34700"/>
            </a:xfrm>
            <a:custGeom>
              <a:avLst/>
              <a:gdLst/>
              <a:ahLst/>
              <a:cxnLst/>
              <a:rect l="l" t="t" r="r" b="b"/>
              <a:pathLst>
                <a:path w="913" h="1388" extrusionOk="0">
                  <a:moveTo>
                    <a:pt x="863" y="0"/>
                  </a:moveTo>
                  <a:cubicBezTo>
                    <a:pt x="848" y="0"/>
                    <a:pt x="834" y="7"/>
                    <a:pt x="829" y="21"/>
                  </a:cubicBezTo>
                  <a:cubicBezTo>
                    <a:pt x="734" y="271"/>
                    <a:pt x="627" y="497"/>
                    <a:pt x="472" y="711"/>
                  </a:cubicBezTo>
                  <a:cubicBezTo>
                    <a:pt x="317" y="914"/>
                    <a:pt x="138" y="1069"/>
                    <a:pt x="19" y="1295"/>
                  </a:cubicBezTo>
                  <a:cubicBezTo>
                    <a:pt x="0" y="1333"/>
                    <a:pt x="20" y="1388"/>
                    <a:pt x="60" y="1388"/>
                  </a:cubicBezTo>
                  <a:cubicBezTo>
                    <a:pt x="69" y="1388"/>
                    <a:pt x="80" y="1385"/>
                    <a:pt x="91" y="1378"/>
                  </a:cubicBezTo>
                  <a:cubicBezTo>
                    <a:pt x="603" y="1200"/>
                    <a:pt x="793" y="521"/>
                    <a:pt x="912" y="45"/>
                  </a:cubicBezTo>
                  <a:cubicBezTo>
                    <a:pt x="912" y="16"/>
                    <a:pt x="886" y="0"/>
                    <a:pt x="8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41"/>
            <p:cNvSpPr/>
            <p:nvPr/>
          </p:nvSpPr>
          <p:spPr>
            <a:xfrm>
              <a:off x="3492975" y="1781075"/>
              <a:ext cx="57475" cy="193125"/>
            </a:xfrm>
            <a:custGeom>
              <a:avLst/>
              <a:gdLst/>
              <a:ahLst/>
              <a:cxnLst/>
              <a:rect l="l" t="t" r="r" b="b"/>
              <a:pathLst>
                <a:path w="2299" h="7725" extrusionOk="0">
                  <a:moveTo>
                    <a:pt x="2019" y="0"/>
                  </a:moveTo>
                  <a:cubicBezTo>
                    <a:pt x="1971" y="0"/>
                    <a:pt x="1911" y="46"/>
                    <a:pt x="1918" y="117"/>
                  </a:cubicBezTo>
                  <a:cubicBezTo>
                    <a:pt x="2120" y="1438"/>
                    <a:pt x="1942" y="2855"/>
                    <a:pt x="1656" y="4153"/>
                  </a:cubicBezTo>
                  <a:cubicBezTo>
                    <a:pt x="1501" y="4867"/>
                    <a:pt x="1299" y="5594"/>
                    <a:pt x="965" y="6248"/>
                  </a:cubicBezTo>
                  <a:cubicBezTo>
                    <a:pt x="846" y="6498"/>
                    <a:pt x="703" y="6748"/>
                    <a:pt x="525" y="6975"/>
                  </a:cubicBezTo>
                  <a:cubicBezTo>
                    <a:pt x="370" y="7165"/>
                    <a:pt x="132" y="7332"/>
                    <a:pt x="37" y="7558"/>
                  </a:cubicBezTo>
                  <a:cubicBezTo>
                    <a:pt x="1" y="7630"/>
                    <a:pt x="37" y="7725"/>
                    <a:pt x="120" y="7725"/>
                  </a:cubicBezTo>
                  <a:cubicBezTo>
                    <a:pt x="632" y="7677"/>
                    <a:pt x="989" y="6951"/>
                    <a:pt x="1180" y="6558"/>
                  </a:cubicBezTo>
                  <a:cubicBezTo>
                    <a:pt x="1501" y="5867"/>
                    <a:pt x="1703" y="5129"/>
                    <a:pt x="1846" y="4403"/>
                  </a:cubicBezTo>
                  <a:cubicBezTo>
                    <a:pt x="2132" y="2998"/>
                    <a:pt x="2299" y="1486"/>
                    <a:pt x="2073" y="69"/>
                  </a:cubicBezTo>
                  <a:cubicBezTo>
                    <a:pt x="2077" y="21"/>
                    <a:pt x="2051" y="0"/>
                    <a:pt x="20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41"/>
            <p:cNvSpPr/>
            <p:nvPr/>
          </p:nvSpPr>
          <p:spPr>
            <a:xfrm>
              <a:off x="3525900" y="1816575"/>
              <a:ext cx="40625" cy="171250"/>
            </a:xfrm>
            <a:custGeom>
              <a:avLst/>
              <a:gdLst/>
              <a:ahLst/>
              <a:cxnLst/>
              <a:rect l="l" t="t" r="r" b="b"/>
              <a:pathLst>
                <a:path w="1625" h="6850" extrusionOk="0">
                  <a:moveTo>
                    <a:pt x="1559" y="0"/>
                  </a:moveTo>
                  <a:cubicBezTo>
                    <a:pt x="1544" y="0"/>
                    <a:pt x="1529" y="6"/>
                    <a:pt x="1529" y="18"/>
                  </a:cubicBezTo>
                  <a:cubicBezTo>
                    <a:pt x="1518" y="1221"/>
                    <a:pt x="1434" y="2411"/>
                    <a:pt x="1220" y="3590"/>
                  </a:cubicBezTo>
                  <a:cubicBezTo>
                    <a:pt x="1113" y="4162"/>
                    <a:pt x="958" y="4721"/>
                    <a:pt x="756" y="5269"/>
                  </a:cubicBezTo>
                  <a:cubicBezTo>
                    <a:pt x="565" y="5781"/>
                    <a:pt x="172" y="6210"/>
                    <a:pt x="29" y="6722"/>
                  </a:cubicBezTo>
                  <a:cubicBezTo>
                    <a:pt x="0" y="6790"/>
                    <a:pt x="67" y="6850"/>
                    <a:pt x="131" y="6850"/>
                  </a:cubicBezTo>
                  <a:cubicBezTo>
                    <a:pt x="145" y="6850"/>
                    <a:pt x="159" y="6847"/>
                    <a:pt x="172" y="6841"/>
                  </a:cubicBezTo>
                  <a:cubicBezTo>
                    <a:pt x="1017" y="6281"/>
                    <a:pt x="1291" y="4674"/>
                    <a:pt x="1434" y="3769"/>
                  </a:cubicBezTo>
                  <a:cubicBezTo>
                    <a:pt x="1625" y="2531"/>
                    <a:pt x="1601" y="1268"/>
                    <a:pt x="1589" y="18"/>
                  </a:cubicBezTo>
                  <a:cubicBezTo>
                    <a:pt x="1589" y="6"/>
                    <a:pt x="1574" y="0"/>
                    <a:pt x="15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41"/>
            <p:cNvSpPr/>
            <p:nvPr/>
          </p:nvSpPr>
          <p:spPr>
            <a:xfrm>
              <a:off x="3569025" y="1826650"/>
              <a:ext cx="32025" cy="143525"/>
            </a:xfrm>
            <a:custGeom>
              <a:avLst/>
              <a:gdLst/>
              <a:ahLst/>
              <a:cxnLst/>
              <a:rect l="l" t="t" r="r" b="b"/>
              <a:pathLst>
                <a:path w="1281" h="5741" extrusionOk="0">
                  <a:moveTo>
                    <a:pt x="906" y="1"/>
                  </a:moveTo>
                  <a:cubicBezTo>
                    <a:pt x="877" y="1"/>
                    <a:pt x="850" y="26"/>
                    <a:pt x="864" y="68"/>
                  </a:cubicBezTo>
                  <a:cubicBezTo>
                    <a:pt x="995" y="996"/>
                    <a:pt x="983" y="2008"/>
                    <a:pt x="876" y="2949"/>
                  </a:cubicBezTo>
                  <a:cubicBezTo>
                    <a:pt x="816" y="3473"/>
                    <a:pt x="721" y="3997"/>
                    <a:pt x="566" y="4485"/>
                  </a:cubicBezTo>
                  <a:cubicBezTo>
                    <a:pt x="424" y="4890"/>
                    <a:pt x="185" y="5223"/>
                    <a:pt x="31" y="5616"/>
                  </a:cubicBezTo>
                  <a:cubicBezTo>
                    <a:pt x="0" y="5687"/>
                    <a:pt x="73" y="5740"/>
                    <a:pt x="139" y="5740"/>
                  </a:cubicBezTo>
                  <a:cubicBezTo>
                    <a:pt x="151" y="5740"/>
                    <a:pt x="163" y="5739"/>
                    <a:pt x="174" y="5735"/>
                  </a:cubicBezTo>
                  <a:cubicBezTo>
                    <a:pt x="900" y="5306"/>
                    <a:pt x="1067" y="4009"/>
                    <a:pt x="1162" y="3247"/>
                  </a:cubicBezTo>
                  <a:cubicBezTo>
                    <a:pt x="1281" y="2175"/>
                    <a:pt x="1221" y="1092"/>
                    <a:pt x="959" y="44"/>
                  </a:cubicBezTo>
                  <a:cubicBezTo>
                    <a:pt x="949" y="14"/>
                    <a:pt x="927" y="1"/>
                    <a:pt x="9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41"/>
            <p:cNvSpPr/>
            <p:nvPr/>
          </p:nvSpPr>
          <p:spPr>
            <a:xfrm>
              <a:off x="3620375" y="1850275"/>
              <a:ext cx="19375" cy="94775"/>
            </a:xfrm>
            <a:custGeom>
              <a:avLst/>
              <a:gdLst/>
              <a:ahLst/>
              <a:cxnLst/>
              <a:rect l="l" t="t" r="r" b="b"/>
              <a:pathLst>
                <a:path w="775" h="3791" extrusionOk="0">
                  <a:moveTo>
                    <a:pt x="344" y="0"/>
                  </a:moveTo>
                  <a:cubicBezTo>
                    <a:pt x="322" y="0"/>
                    <a:pt x="304" y="19"/>
                    <a:pt x="310" y="51"/>
                  </a:cubicBezTo>
                  <a:cubicBezTo>
                    <a:pt x="477" y="671"/>
                    <a:pt x="429" y="1302"/>
                    <a:pt x="358" y="1921"/>
                  </a:cubicBezTo>
                  <a:cubicBezTo>
                    <a:pt x="275" y="2480"/>
                    <a:pt x="1" y="3135"/>
                    <a:pt x="72" y="3707"/>
                  </a:cubicBezTo>
                  <a:cubicBezTo>
                    <a:pt x="72" y="3749"/>
                    <a:pt x="114" y="3791"/>
                    <a:pt x="155" y="3791"/>
                  </a:cubicBezTo>
                  <a:cubicBezTo>
                    <a:pt x="172" y="3791"/>
                    <a:pt x="189" y="3784"/>
                    <a:pt x="203" y="3766"/>
                  </a:cubicBezTo>
                  <a:cubicBezTo>
                    <a:pt x="572" y="3314"/>
                    <a:pt x="608" y="2492"/>
                    <a:pt x="667" y="1933"/>
                  </a:cubicBezTo>
                  <a:cubicBezTo>
                    <a:pt x="727" y="1313"/>
                    <a:pt x="775" y="563"/>
                    <a:pt x="394" y="40"/>
                  </a:cubicBezTo>
                  <a:cubicBezTo>
                    <a:pt x="383" y="13"/>
                    <a:pt x="363" y="0"/>
                    <a:pt x="3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41"/>
            <p:cNvSpPr/>
            <p:nvPr/>
          </p:nvSpPr>
          <p:spPr>
            <a:xfrm>
              <a:off x="3609900" y="1957500"/>
              <a:ext cx="11775" cy="15575"/>
            </a:xfrm>
            <a:custGeom>
              <a:avLst/>
              <a:gdLst/>
              <a:ahLst/>
              <a:cxnLst/>
              <a:rect l="l" t="t" r="r" b="b"/>
              <a:pathLst>
                <a:path w="471" h="623" extrusionOk="0">
                  <a:moveTo>
                    <a:pt x="414" y="0"/>
                  </a:moveTo>
                  <a:cubicBezTo>
                    <a:pt x="404" y="0"/>
                    <a:pt x="393" y="4"/>
                    <a:pt x="384" y="13"/>
                  </a:cubicBezTo>
                  <a:lnTo>
                    <a:pt x="205" y="192"/>
                  </a:lnTo>
                  <a:cubicBezTo>
                    <a:pt x="146" y="263"/>
                    <a:pt x="86" y="346"/>
                    <a:pt x="39" y="453"/>
                  </a:cubicBezTo>
                  <a:cubicBezTo>
                    <a:pt x="1" y="553"/>
                    <a:pt x="75" y="622"/>
                    <a:pt x="142" y="622"/>
                  </a:cubicBezTo>
                  <a:cubicBezTo>
                    <a:pt x="180" y="622"/>
                    <a:pt x="216" y="600"/>
                    <a:pt x="229" y="549"/>
                  </a:cubicBezTo>
                  <a:cubicBezTo>
                    <a:pt x="289" y="382"/>
                    <a:pt x="396" y="227"/>
                    <a:pt x="444" y="49"/>
                  </a:cubicBezTo>
                  <a:cubicBezTo>
                    <a:pt x="470" y="31"/>
                    <a:pt x="444" y="0"/>
                    <a:pt x="4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41"/>
            <p:cNvSpPr/>
            <p:nvPr/>
          </p:nvSpPr>
          <p:spPr>
            <a:xfrm>
              <a:off x="3637525" y="1873275"/>
              <a:ext cx="19500" cy="85175"/>
            </a:xfrm>
            <a:custGeom>
              <a:avLst/>
              <a:gdLst/>
              <a:ahLst/>
              <a:cxnLst/>
              <a:rect l="l" t="t" r="r" b="b"/>
              <a:pathLst>
                <a:path w="780" h="3407" extrusionOk="0">
                  <a:moveTo>
                    <a:pt x="605" y="0"/>
                  </a:moveTo>
                  <a:cubicBezTo>
                    <a:pt x="575" y="0"/>
                    <a:pt x="541" y="15"/>
                    <a:pt x="541" y="48"/>
                  </a:cubicBezTo>
                  <a:cubicBezTo>
                    <a:pt x="517" y="596"/>
                    <a:pt x="505" y="1132"/>
                    <a:pt x="470" y="1679"/>
                  </a:cubicBezTo>
                  <a:cubicBezTo>
                    <a:pt x="458" y="1977"/>
                    <a:pt x="482" y="2298"/>
                    <a:pt x="398" y="2584"/>
                  </a:cubicBezTo>
                  <a:cubicBezTo>
                    <a:pt x="327" y="2858"/>
                    <a:pt x="136" y="3049"/>
                    <a:pt x="29" y="3287"/>
                  </a:cubicBezTo>
                  <a:cubicBezTo>
                    <a:pt x="0" y="3335"/>
                    <a:pt x="34" y="3407"/>
                    <a:pt x="86" y="3407"/>
                  </a:cubicBezTo>
                  <a:cubicBezTo>
                    <a:pt x="98" y="3407"/>
                    <a:pt x="111" y="3403"/>
                    <a:pt x="124" y="3394"/>
                  </a:cubicBezTo>
                  <a:cubicBezTo>
                    <a:pt x="470" y="3144"/>
                    <a:pt x="624" y="2370"/>
                    <a:pt x="684" y="1965"/>
                  </a:cubicBezTo>
                  <a:cubicBezTo>
                    <a:pt x="779" y="1322"/>
                    <a:pt x="696" y="667"/>
                    <a:pt x="648" y="24"/>
                  </a:cubicBezTo>
                  <a:cubicBezTo>
                    <a:pt x="648" y="9"/>
                    <a:pt x="628" y="0"/>
                    <a:pt x="6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41"/>
            <p:cNvSpPr/>
            <p:nvPr/>
          </p:nvSpPr>
          <p:spPr>
            <a:xfrm>
              <a:off x="3671375" y="1884725"/>
              <a:ext cx="16000" cy="70875"/>
            </a:xfrm>
            <a:custGeom>
              <a:avLst/>
              <a:gdLst/>
              <a:ahLst/>
              <a:cxnLst/>
              <a:rect l="l" t="t" r="r" b="b"/>
              <a:pathLst>
                <a:path w="640" h="2835" extrusionOk="0">
                  <a:moveTo>
                    <a:pt x="538" y="1"/>
                  </a:moveTo>
                  <a:cubicBezTo>
                    <a:pt x="488" y="1"/>
                    <a:pt x="437" y="31"/>
                    <a:pt x="437" y="90"/>
                  </a:cubicBezTo>
                  <a:cubicBezTo>
                    <a:pt x="413" y="995"/>
                    <a:pt x="163" y="1829"/>
                    <a:pt x="9" y="2710"/>
                  </a:cubicBezTo>
                  <a:cubicBezTo>
                    <a:pt x="1" y="2779"/>
                    <a:pt x="54" y="2834"/>
                    <a:pt x="108" y="2834"/>
                  </a:cubicBezTo>
                  <a:cubicBezTo>
                    <a:pt x="137" y="2834"/>
                    <a:pt x="166" y="2818"/>
                    <a:pt x="187" y="2781"/>
                  </a:cubicBezTo>
                  <a:cubicBezTo>
                    <a:pt x="592" y="1983"/>
                    <a:pt x="640" y="971"/>
                    <a:pt x="640" y="90"/>
                  </a:cubicBezTo>
                  <a:cubicBezTo>
                    <a:pt x="640" y="31"/>
                    <a:pt x="589" y="1"/>
                    <a:pt x="5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41"/>
            <p:cNvSpPr/>
            <p:nvPr/>
          </p:nvSpPr>
          <p:spPr>
            <a:xfrm>
              <a:off x="3697425" y="1929900"/>
              <a:ext cx="14750" cy="26300"/>
            </a:xfrm>
            <a:custGeom>
              <a:avLst/>
              <a:gdLst/>
              <a:ahLst/>
              <a:cxnLst/>
              <a:rect l="l" t="t" r="r" b="b"/>
              <a:pathLst>
                <a:path w="590" h="1052" extrusionOk="0">
                  <a:moveTo>
                    <a:pt x="501" y="0"/>
                  </a:moveTo>
                  <a:cubicBezTo>
                    <a:pt x="466" y="0"/>
                    <a:pt x="427" y="17"/>
                    <a:pt x="407" y="57"/>
                  </a:cubicBezTo>
                  <a:cubicBezTo>
                    <a:pt x="276" y="367"/>
                    <a:pt x="110" y="665"/>
                    <a:pt x="14" y="998"/>
                  </a:cubicBezTo>
                  <a:cubicBezTo>
                    <a:pt x="0" y="1033"/>
                    <a:pt x="23" y="1051"/>
                    <a:pt x="49" y="1051"/>
                  </a:cubicBezTo>
                  <a:cubicBezTo>
                    <a:pt x="67" y="1051"/>
                    <a:pt x="88" y="1042"/>
                    <a:pt x="98" y="1022"/>
                  </a:cubicBezTo>
                  <a:cubicBezTo>
                    <a:pt x="312" y="736"/>
                    <a:pt x="443" y="414"/>
                    <a:pt x="562" y="81"/>
                  </a:cubicBezTo>
                  <a:cubicBezTo>
                    <a:pt x="590" y="33"/>
                    <a:pt x="549" y="0"/>
                    <a:pt x="5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41"/>
            <p:cNvSpPr/>
            <p:nvPr/>
          </p:nvSpPr>
          <p:spPr>
            <a:xfrm>
              <a:off x="3735875" y="1895900"/>
              <a:ext cx="11625" cy="65450"/>
            </a:xfrm>
            <a:custGeom>
              <a:avLst/>
              <a:gdLst/>
              <a:ahLst/>
              <a:cxnLst/>
              <a:rect l="l" t="t" r="r" b="b"/>
              <a:pathLst>
                <a:path w="465" h="2618" extrusionOk="0">
                  <a:moveTo>
                    <a:pt x="322" y="0"/>
                  </a:moveTo>
                  <a:cubicBezTo>
                    <a:pt x="441" y="905"/>
                    <a:pt x="155" y="1691"/>
                    <a:pt x="0" y="2572"/>
                  </a:cubicBezTo>
                  <a:cubicBezTo>
                    <a:pt x="0" y="2598"/>
                    <a:pt x="25" y="2617"/>
                    <a:pt x="43" y="2617"/>
                  </a:cubicBezTo>
                  <a:cubicBezTo>
                    <a:pt x="50" y="2617"/>
                    <a:pt x="57" y="2615"/>
                    <a:pt x="60" y="2608"/>
                  </a:cubicBezTo>
                  <a:cubicBezTo>
                    <a:pt x="417" y="1774"/>
                    <a:pt x="465" y="882"/>
                    <a:pt x="3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41"/>
            <p:cNvSpPr/>
            <p:nvPr/>
          </p:nvSpPr>
          <p:spPr>
            <a:xfrm>
              <a:off x="3794800" y="1900575"/>
              <a:ext cx="9250" cy="32575"/>
            </a:xfrm>
            <a:custGeom>
              <a:avLst/>
              <a:gdLst/>
              <a:ahLst/>
              <a:cxnLst/>
              <a:rect l="l" t="t" r="r" b="b"/>
              <a:pathLst>
                <a:path w="370" h="1303" extrusionOk="0">
                  <a:moveTo>
                    <a:pt x="185" y="1"/>
                  </a:moveTo>
                  <a:cubicBezTo>
                    <a:pt x="129" y="1"/>
                    <a:pt x="72" y="34"/>
                    <a:pt x="72" y="99"/>
                  </a:cubicBezTo>
                  <a:cubicBezTo>
                    <a:pt x="72" y="480"/>
                    <a:pt x="1" y="885"/>
                    <a:pt x="48" y="1254"/>
                  </a:cubicBezTo>
                  <a:cubicBezTo>
                    <a:pt x="55" y="1288"/>
                    <a:pt x="85" y="1302"/>
                    <a:pt x="115" y="1302"/>
                  </a:cubicBezTo>
                  <a:cubicBezTo>
                    <a:pt x="139" y="1302"/>
                    <a:pt x="164" y="1294"/>
                    <a:pt x="179" y="1278"/>
                  </a:cubicBezTo>
                  <a:cubicBezTo>
                    <a:pt x="370" y="933"/>
                    <a:pt x="310" y="468"/>
                    <a:pt x="298" y="99"/>
                  </a:cubicBezTo>
                  <a:cubicBezTo>
                    <a:pt x="298" y="34"/>
                    <a:pt x="242"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41"/>
            <p:cNvSpPr/>
            <p:nvPr/>
          </p:nvSpPr>
          <p:spPr>
            <a:xfrm>
              <a:off x="3828150" y="1897575"/>
              <a:ext cx="14300" cy="52400"/>
            </a:xfrm>
            <a:custGeom>
              <a:avLst/>
              <a:gdLst/>
              <a:ahLst/>
              <a:cxnLst/>
              <a:rect l="l" t="t" r="r" b="b"/>
              <a:pathLst>
                <a:path w="572" h="2096" extrusionOk="0">
                  <a:moveTo>
                    <a:pt x="423" y="0"/>
                  </a:moveTo>
                  <a:cubicBezTo>
                    <a:pt x="376" y="0"/>
                    <a:pt x="334" y="30"/>
                    <a:pt x="334" y="88"/>
                  </a:cubicBezTo>
                  <a:cubicBezTo>
                    <a:pt x="322" y="434"/>
                    <a:pt x="274" y="803"/>
                    <a:pt x="203" y="1160"/>
                  </a:cubicBezTo>
                  <a:cubicBezTo>
                    <a:pt x="143" y="1457"/>
                    <a:pt x="36" y="1719"/>
                    <a:pt x="0" y="2017"/>
                  </a:cubicBezTo>
                  <a:cubicBezTo>
                    <a:pt x="0" y="2060"/>
                    <a:pt x="49" y="2096"/>
                    <a:pt x="94" y="2096"/>
                  </a:cubicBezTo>
                  <a:cubicBezTo>
                    <a:pt x="112" y="2096"/>
                    <a:pt x="130" y="2090"/>
                    <a:pt x="143" y="2077"/>
                  </a:cubicBezTo>
                  <a:cubicBezTo>
                    <a:pt x="572" y="1541"/>
                    <a:pt x="560" y="731"/>
                    <a:pt x="536" y="100"/>
                  </a:cubicBezTo>
                  <a:cubicBezTo>
                    <a:pt x="524" y="33"/>
                    <a:pt x="471" y="0"/>
                    <a:pt x="4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41"/>
            <p:cNvSpPr/>
            <p:nvPr/>
          </p:nvSpPr>
          <p:spPr>
            <a:xfrm>
              <a:off x="3889650" y="1884300"/>
              <a:ext cx="16500" cy="47875"/>
            </a:xfrm>
            <a:custGeom>
              <a:avLst/>
              <a:gdLst/>
              <a:ahLst/>
              <a:cxnLst/>
              <a:rect l="l" t="t" r="r" b="b"/>
              <a:pathLst>
                <a:path w="660" h="1915" extrusionOk="0">
                  <a:moveTo>
                    <a:pt x="393" y="0"/>
                  </a:moveTo>
                  <a:cubicBezTo>
                    <a:pt x="335" y="0"/>
                    <a:pt x="279" y="36"/>
                    <a:pt x="279" y="107"/>
                  </a:cubicBezTo>
                  <a:cubicBezTo>
                    <a:pt x="267" y="417"/>
                    <a:pt x="255" y="750"/>
                    <a:pt x="195" y="1060"/>
                  </a:cubicBezTo>
                  <a:cubicBezTo>
                    <a:pt x="148" y="1310"/>
                    <a:pt x="29" y="1560"/>
                    <a:pt x="17" y="1822"/>
                  </a:cubicBezTo>
                  <a:cubicBezTo>
                    <a:pt x="0" y="1880"/>
                    <a:pt x="58" y="1915"/>
                    <a:pt x="119" y="1915"/>
                  </a:cubicBezTo>
                  <a:cubicBezTo>
                    <a:pt x="146" y="1915"/>
                    <a:pt x="174" y="1908"/>
                    <a:pt x="195" y="1893"/>
                  </a:cubicBezTo>
                  <a:cubicBezTo>
                    <a:pt x="660" y="1524"/>
                    <a:pt x="553" y="631"/>
                    <a:pt x="517" y="107"/>
                  </a:cubicBezTo>
                  <a:cubicBezTo>
                    <a:pt x="511" y="36"/>
                    <a:pt x="451"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41"/>
            <p:cNvSpPr/>
            <p:nvPr/>
          </p:nvSpPr>
          <p:spPr>
            <a:xfrm>
              <a:off x="3933225" y="1890350"/>
              <a:ext cx="13700" cy="52550"/>
            </a:xfrm>
            <a:custGeom>
              <a:avLst/>
              <a:gdLst/>
              <a:ahLst/>
              <a:cxnLst/>
              <a:rect l="l" t="t" r="r" b="b"/>
              <a:pathLst>
                <a:path w="548" h="2102" extrusionOk="0">
                  <a:moveTo>
                    <a:pt x="310" y="1"/>
                  </a:moveTo>
                  <a:cubicBezTo>
                    <a:pt x="262" y="1"/>
                    <a:pt x="212" y="39"/>
                    <a:pt x="226" y="103"/>
                  </a:cubicBezTo>
                  <a:cubicBezTo>
                    <a:pt x="286" y="496"/>
                    <a:pt x="250" y="853"/>
                    <a:pt x="167" y="1223"/>
                  </a:cubicBezTo>
                  <a:cubicBezTo>
                    <a:pt x="107" y="1485"/>
                    <a:pt x="0" y="1746"/>
                    <a:pt x="0" y="2008"/>
                  </a:cubicBezTo>
                  <a:cubicBezTo>
                    <a:pt x="0" y="2071"/>
                    <a:pt x="41" y="2101"/>
                    <a:pt x="86" y="2101"/>
                  </a:cubicBezTo>
                  <a:cubicBezTo>
                    <a:pt x="119" y="2101"/>
                    <a:pt x="154" y="2086"/>
                    <a:pt x="179" y="2056"/>
                  </a:cubicBezTo>
                  <a:cubicBezTo>
                    <a:pt x="548" y="1520"/>
                    <a:pt x="536" y="675"/>
                    <a:pt x="381" y="56"/>
                  </a:cubicBezTo>
                  <a:cubicBezTo>
                    <a:pt x="372" y="18"/>
                    <a:pt x="341" y="1"/>
                    <a:pt x="3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41"/>
            <p:cNvSpPr/>
            <p:nvPr/>
          </p:nvSpPr>
          <p:spPr>
            <a:xfrm>
              <a:off x="3988350" y="1887925"/>
              <a:ext cx="14550" cy="48225"/>
            </a:xfrm>
            <a:custGeom>
              <a:avLst/>
              <a:gdLst/>
              <a:ahLst/>
              <a:cxnLst/>
              <a:rect l="l" t="t" r="r" b="b"/>
              <a:pathLst>
                <a:path w="582" h="1929" extrusionOk="0">
                  <a:moveTo>
                    <a:pt x="389" y="1"/>
                  </a:moveTo>
                  <a:cubicBezTo>
                    <a:pt x="340" y="1"/>
                    <a:pt x="290" y="40"/>
                    <a:pt x="284" y="117"/>
                  </a:cubicBezTo>
                  <a:cubicBezTo>
                    <a:pt x="236" y="689"/>
                    <a:pt x="117" y="1248"/>
                    <a:pt x="10" y="1808"/>
                  </a:cubicBezTo>
                  <a:cubicBezTo>
                    <a:pt x="1" y="1861"/>
                    <a:pt x="59" y="1928"/>
                    <a:pt x="114" y="1928"/>
                  </a:cubicBezTo>
                  <a:cubicBezTo>
                    <a:pt x="132" y="1928"/>
                    <a:pt x="150" y="1921"/>
                    <a:pt x="165" y="1903"/>
                  </a:cubicBezTo>
                  <a:cubicBezTo>
                    <a:pt x="581" y="1391"/>
                    <a:pt x="534" y="736"/>
                    <a:pt x="486" y="117"/>
                  </a:cubicBezTo>
                  <a:cubicBezTo>
                    <a:pt x="486" y="40"/>
                    <a:pt x="438" y="1"/>
                    <a:pt x="3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41"/>
            <p:cNvSpPr/>
            <p:nvPr/>
          </p:nvSpPr>
          <p:spPr>
            <a:xfrm>
              <a:off x="4026750" y="1887775"/>
              <a:ext cx="15425" cy="51525"/>
            </a:xfrm>
            <a:custGeom>
              <a:avLst/>
              <a:gdLst/>
              <a:ahLst/>
              <a:cxnLst/>
              <a:rect l="l" t="t" r="r" b="b"/>
              <a:pathLst>
                <a:path w="617" h="2061" extrusionOk="0">
                  <a:moveTo>
                    <a:pt x="368" y="0"/>
                  </a:moveTo>
                  <a:cubicBezTo>
                    <a:pt x="300" y="0"/>
                    <a:pt x="226" y="61"/>
                    <a:pt x="248" y="147"/>
                  </a:cubicBezTo>
                  <a:cubicBezTo>
                    <a:pt x="367" y="802"/>
                    <a:pt x="141" y="1337"/>
                    <a:pt x="10" y="1969"/>
                  </a:cubicBezTo>
                  <a:cubicBezTo>
                    <a:pt x="1" y="2004"/>
                    <a:pt x="46" y="2061"/>
                    <a:pt x="89" y="2061"/>
                  </a:cubicBezTo>
                  <a:cubicBezTo>
                    <a:pt x="103" y="2061"/>
                    <a:pt x="117" y="2055"/>
                    <a:pt x="129" y="2040"/>
                  </a:cubicBezTo>
                  <a:cubicBezTo>
                    <a:pt x="557" y="1504"/>
                    <a:pt x="617" y="754"/>
                    <a:pt x="462" y="87"/>
                  </a:cubicBezTo>
                  <a:cubicBezTo>
                    <a:pt x="453" y="26"/>
                    <a:pt x="412" y="0"/>
                    <a:pt x="3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41"/>
            <p:cNvSpPr/>
            <p:nvPr/>
          </p:nvSpPr>
          <p:spPr>
            <a:xfrm>
              <a:off x="4068000" y="1893450"/>
              <a:ext cx="11400" cy="37725"/>
            </a:xfrm>
            <a:custGeom>
              <a:avLst/>
              <a:gdLst/>
              <a:ahLst/>
              <a:cxnLst/>
              <a:rect l="l" t="t" r="r" b="b"/>
              <a:pathLst>
                <a:path w="456" h="1509" extrusionOk="0">
                  <a:moveTo>
                    <a:pt x="354" y="0"/>
                  </a:moveTo>
                  <a:cubicBezTo>
                    <a:pt x="303" y="0"/>
                    <a:pt x="253" y="33"/>
                    <a:pt x="253" y="98"/>
                  </a:cubicBezTo>
                  <a:cubicBezTo>
                    <a:pt x="253" y="575"/>
                    <a:pt x="134" y="991"/>
                    <a:pt x="15" y="1444"/>
                  </a:cubicBezTo>
                  <a:cubicBezTo>
                    <a:pt x="0" y="1487"/>
                    <a:pt x="29" y="1508"/>
                    <a:pt x="59" y="1508"/>
                  </a:cubicBezTo>
                  <a:cubicBezTo>
                    <a:pt x="79" y="1508"/>
                    <a:pt x="100" y="1499"/>
                    <a:pt x="110" y="1480"/>
                  </a:cubicBezTo>
                  <a:cubicBezTo>
                    <a:pt x="408" y="1087"/>
                    <a:pt x="455" y="575"/>
                    <a:pt x="455" y="98"/>
                  </a:cubicBezTo>
                  <a:cubicBezTo>
                    <a:pt x="455" y="33"/>
                    <a:pt x="405" y="0"/>
                    <a:pt x="3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41"/>
            <p:cNvSpPr/>
            <p:nvPr/>
          </p:nvSpPr>
          <p:spPr>
            <a:xfrm>
              <a:off x="4107475" y="1883400"/>
              <a:ext cx="18050" cy="51600"/>
            </a:xfrm>
            <a:custGeom>
              <a:avLst/>
              <a:gdLst/>
              <a:ahLst/>
              <a:cxnLst/>
              <a:rect l="l" t="t" r="r" b="b"/>
              <a:pathLst>
                <a:path w="722" h="2064" extrusionOk="0">
                  <a:moveTo>
                    <a:pt x="492" y="0"/>
                  </a:moveTo>
                  <a:cubicBezTo>
                    <a:pt x="457" y="0"/>
                    <a:pt x="424" y="24"/>
                    <a:pt x="424" y="72"/>
                  </a:cubicBezTo>
                  <a:cubicBezTo>
                    <a:pt x="388" y="750"/>
                    <a:pt x="376" y="1382"/>
                    <a:pt x="19" y="1977"/>
                  </a:cubicBezTo>
                  <a:cubicBezTo>
                    <a:pt x="1" y="2013"/>
                    <a:pt x="32" y="2064"/>
                    <a:pt x="63" y="2064"/>
                  </a:cubicBezTo>
                  <a:cubicBezTo>
                    <a:pt x="73" y="2064"/>
                    <a:pt x="82" y="2059"/>
                    <a:pt x="91" y="2048"/>
                  </a:cubicBezTo>
                  <a:cubicBezTo>
                    <a:pt x="722" y="1584"/>
                    <a:pt x="603" y="750"/>
                    <a:pt x="579" y="72"/>
                  </a:cubicBezTo>
                  <a:cubicBezTo>
                    <a:pt x="567" y="24"/>
                    <a:pt x="528" y="0"/>
                    <a:pt x="4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41"/>
            <p:cNvSpPr/>
            <p:nvPr/>
          </p:nvSpPr>
          <p:spPr>
            <a:xfrm>
              <a:off x="4153375" y="1878075"/>
              <a:ext cx="16500" cy="50125"/>
            </a:xfrm>
            <a:custGeom>
              <a:avLst/>
              <a:gdLst/>
              <a:ahLst/>
              <a:cxnLst/>
              <a:rect l="l" t="t" r="r" b="b"/>
              <a:pathLst>
                <a:path w="660" h="2005" extrusionOk="0">
                  <a:moveTo>
                    <a:pt x="397" y="0"/>
                  </a:moveTo>
                  <a:cubicBezTo>
                    <a:pt x="308" y="0"/>
                    <a:pt x="214" y="69"/>
                    <a:pt x="243" y="178"/>
                  </a:cubicBezTo>
                  <a:cubicBezTo>
                    <a:pt x="362" y="797"/>
                    <a:pt x="243" y="1321"/>
                    <a:pt x="17" y="1904"/>
                  </a:cubicBezTo>
                  <a:cubicBezTo>
                    <a:pt x="1" y="1968"/>
                    <a:pt x="48" y="2005"/>
                    <a:pt x="93" y="2005"/>
                  </a:cubicBezTo>
                  <a:cubicBezTo>
                    <a:pt x="115" y="2005"/>
                    <a:pt x="136" y="1995"/>
                    <a:pt x="148" y="1976"/>
                  </a:cubicBezTo>
                  <a:cubicBezTo>
                    <a:pt x="660" y="1499"/>
                    <a:pt x="648" y="725"/>
                    <a:pt x="529" y="94"/>
                  </a:cubicBezTo>
                  <a:cubicBezTo>
                    <a:pt x="510" y="29"/>
                    <a:pt x="455" y="0"/>
                    <a:pt x="3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41"/>
            <p:cNvSpPr/>
            <p:nvPr/>
          </p:nvSpPr>
          <p:spPr>
            <a:xfrm>
              <a:off x="4188125" y="1877275"/>
              <a:ext cx="16275" cy="48350"/>
            </a:xfrm>
            <a:custGeom>
              <a:avLst/>
              <a:gdLst/>
              <a:ahLst/>
              <a:cxnLst/>
              <a:rect l="l" t="t" r="r" b="b"/>
              <a:pathLst>
                <a:path w="651" h="1934" extrusionOk="0">
                  <a:moveTo>
                    <a:pt x="406" y="0"/>
                  </a:moveTo>
                  <a:cubicBezTo>
                    <a:pt x="396" y="0"/>
                    <a:pt x="389" y="5"/>
                    <a:pt x="389" y="19"/>
                  </a:cubicBezTo>
                  <a:cubicBezTo>
                    <a:pt x="294" y="626"/>
                    <a:pt x="67" y="1198"/>
                    <a:pt x="8" y="1817"/>
                  </a:cubicBezTo>
                  <a:cubicBezTo>
                    <a:pt x="0" y="1884"/>
                    <a:pt x="68" y="1933"/>
                    <a:pt x="132" y="1933"/>
                  </a:cubicBezTo>
                  <a:cubicBezTo>
                    <a:pt x="169" y="1933"/>
                    <a:pt x="205" y="1916"/>
                    <a:pt x="222" y="1877"/>
                  </a:cubicBezTo>
                  <a:cubicBezTo>
                    <a:pt x="508" y="1257"/>
                    <a:pt x="651" y="686"/>
                    <a:pt x="448" y="19"/>
                  </a:cubicBezTo>
                  <a:cubicBezTo>
                    <a:pt x="441" y="12"/>
                    <a:pt x="421" y="0"/>
                    <a:pt x="4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41"/>
            <p:cNvSpPr/>
            <p:nvPr/>
          </p:nvSpPr>
          <p:spPr>
            <a:xfrm>
              <a:off x="4225725" y="1885250"/>
              <a:ext cx="10225" cy="35050"/>
            </a:xfrm>
            <a:custGeom>
              <a:avLst/>
              <a:gdLst/>
              <a:ahLst/>
              <a:cxnLst/>
              <a:rect l="l" t="t" r="r" b="b"/>
              <a:pathLst>
                <a:path w="409" h="1402" extrusionOk="0">
                  <a:moveTo>
                    <a:pt x="279" y="0"/>
                  </a:moveTo>
                  <a:cubicBezTo>
                    <a:pt x="241" y="0"/>
                    <a:pt x="200" y="33"/>
                    <a:pt x="206" y="81"/>
                  </a:cubicBezTo>
                  <a:cubicBezTo>
                    <a:pt x="266" y="534"/>
                    <a:pt x="195" y="927"/>
                    <a:pt x="16" y="1355"/>
                  </a:cubicBezTo>
                  <a:cubicBezTo>
                    <a:pt x="0" y="1379"/>
                    <a:pt x="31" y="1402"/>
                    <a:pt x="60" y="1402"/>
                  </a:cubicBezTo>
                  <a:cubicBezTo>
                    <a:pt x="76" y="1402"/>
                    <a:pt x="91" y="1395"/>
                    <a:pt x="99" y="1379"/>
                  </a:cubicBezTo>
                  <a:cubicBezTo>
                    <a:pt x="361" y="1010"/>
                    <a:pt x="409" y="498"/>
                    <a:pt x="337" y="57"/>
                  </a:cubicBezTo>
                  <a:cubicBezTo>
                    <a:pt x="332" y="17"/>
                    <a:pt x="306" y="0"/>
                    <a:pt x="2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41"/>
            <p:cNvSpPr/>
            <p:nvPr/>
          </p:nvSpPr>
          <p:spPr>
            <a:xfrm>
              <a:off x="4276800" y="1874875"/>
              <a:ext cx="16600" cy="51850"/>
            </a:xfrm>
            <a:custGeom>
              <a:avLst/>
              <a:gdLst/>
              <a:ahLst/>
              <a:cxnLst/>
              <a:rect l="l" t="t" r="r" b="b"/>
              <a:pathLst>
                <a:path w="664" h="2074" extrusionOk="0">
                  <a:moveTo>
                    <a:pt x="381" y="1"/>
                  </a:moveTo>
                  <a:cubicBezTo>
                    <a:pt x="305" y="1"/>
                    <a:pt x="226" y="59"/>
                    <a:pt x="247" y="151"/>
                  </a:cubicBezTo>
                  <a:cubicBezTo>
                    <a:pt x="307" y="496"/>
                    <a:pt x="318" y="830"/>
                    <a:pt x="247" y="1175"/>
                  </a:cubicBezTo>
                  <a:cubicBezTo>
                    <a:pt x="188" y="1437"/>
                    <a:pt x="68" y="1687"/>
                    <a:pt x="9" y="1973"/>
                  </a:cubicBezTo>
                  <a:cubicBezTo>
                    <a:pt x="1" y="2036"/>
                    <a:pt x="35" y="2073"/>
                    <a:pt x="77" y="2073"/>
                  </a:cubicBezTo>
                  <a:cubicBezTo>
                    <a:pt x="98" y="2073"/>
                    <a:pt x="120" y="2064"/>
                    <a:pt x="140" y="2044"/>
                  </a:cubicBezTo>
                  <a:cubicBezTo>
                    <a:pt x="664" y="1568"/>
                    <a:pt x="628" y="722"/>
                    <a:pt x="497" y="91"/>
                  </a:cubicBezTo>
                  <a:cubicBezTo>
                    <a:pt x="483" y="28"/>
                    <a:pt x="432" y="1"/>
                    <a:pt x="3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41"/>
            <p:cNvSpPr/>
            <p:nvPr/>
          </p:nvSpPr>
          <p:spPr>
            <a:xfrm>
              <a:off x="4317900" y="1871750"/>
              <a:ext cx="15700" cy="49500"/>
            </a:xfrm>
            <a:custGeom>
              <a:avLst/>
              <a:gdLst/>
              <a:ahLst/>
              <a:cxnLst/>
              <a:rect l="l" t="t" r="r" b="b"/>
              <a:pathLst>
                <a:path w="628" h="1980" extrusionOk="0">
                  <a:moveTo>
                    <a:pt x="449" y="1"/>
                  </a:moveTo>
                  <a:cubicBezTo>
                    <a:pt x="391" y="1"/>
                    <a:pt x="335" y="36"/>
                    <a:pt x="341" y="109"/>
                  </a:cubicBezTo>
                  <a:cubicBezTo>
                    <a:pt x="389" y="740"/>
                    <a:pt x="115" y="1264"/>
                    <a:pt x="8" y="1871"/>
                  </a:cubicBezTo>
                  <a:cubicBezTo>
                    <a:pt x="0" y="1933"/>
                    <a:pt x="42" y="1979"/>
                    <a:pt x="88" y="1979"/>
                  </a:cubicBezTo>
                  <a:cubicBezTo>
                    <a:pt x="114" y="1979"/>
                    <a:pt x="142" y="1965"/>
                    <a:pt x="163" y="1931"/>
                  </a:cubicBezTo>
                  <a:cubicBezTo>
                    <a:pt x="496" y="1395"/>
                    <a:pt x="627" y="728"/>
                    <a:pt x="568" y="97"/>
                  </a:cubicBezTo>
                  <a:cubicBezTo>
                    <a:pt x="562" y="33"/>
                    <a:pt x="505" y="1"/>
                    <a:pt x="4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41"/>
            <p:cNvSpPr/>
            <p:nvPr/>
          </p:nvSpPr>
          <p:spPr>
            <a:xfrm>
              <a:off x="4367925" y="1856650"/>
              <a:ext cx="14475" cy="57625"/>
            </a:xfrm>
            <a:custGeom>
              <a:avLst/>
              <a:gdLst/>
              <a:ahLst/>
              <a:cxnLst/>
              <a:rect l="l" t="t" r="r" b="b"/>
              <a:pathLst>
                <a:path w="579" h="2305" extrusionOk="0">
                  <a:moveTo>
                    <a:pt x="449" y="0"/>
                  </a:moveTo>
                  <a:cubicBezTo>
                    <a:pt x="413" y="0"/>
                    <a:pt x="376" y="24"/>
                    <a:pt x="376" y="70"/>
                  </a:cubicBezTo>
                  <a:cubicBezTo>
                    <a:pt x="412" y="463"/>
                    <a:pt x="376" y="868"/>
                    <a:pt x="281" y="1273"/>
                  </a:cubicBezTo>
                  <a:cubicBezTo>
                    <a:pt x="198" y="1606"/>
                    <a:pt x="55" y="1904"/>
                    <a:pt x="7" y="2225"/>
                  </a:cubicBezTo>
                  <a:cubicBezTo>
                    <a:pt x="0" y="2281"/>
                    <a:pt x="38" y="2304"/>
                    <a:pt x="76" y="2304"/>
                  </a:cubicBezTo>
                  <a:cubicBezTo>
                    <a:pt x="102" y="2304"/>
                    <a:pt x="128" y="2293"/>
                    <a:pt x="138" y="2273"/>
                  </a:cubicBezTo>
                  <a:cubicBezTo>
                    <a:pt x="543" y="1701"/>
                    <a:pt x="579" y="749"/>
                    <a:pt x="519" y="82"/>
                  </a:cubicBezTo>
                  <a:cubicBezTo>
                    <a:pt x="525" y="27"/>
                    <a:pt x="487" y="0"/>
                    <a:pt x="4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41"/>
            <p:cNvSpPr/>
            <p:nvPr/>
          </p:nvSpPr>
          <p:spPr>
            <a:xfrm>
              <a:off x="4412150" y="1822925"/>
              <a:ext cx="12525" cy="64650"/>
            </a:xfrm>
            <a:custGeom>
              <a:avLst/>
              <a:gdLst/>
              <a:ahLst/>
              <a:cxnLst/>
              <a:rect l="l" t="t" r="r" b="b"/>
              <a:pathLst>
                <a:path w="501" h="2586" extrusionOk="0">
                  <a:moveTo>
                    <a:pt x="258" y="1"/>
                  </a:moveTo>
                  <a:cubicBezTo>
                    <a:pt x="227" y="1"/>
                    <a:pt x="197" y="22"/>
                    <a:pt x="191" y="62"/>
                  </a:cubicBezTo>
                  <a:cubicBezTo>
                    <a:pt x="143" y="467"/>
                    <a:pt x="131" y="872"/>
                    <a:pt x="96" y="1288"/>
                  </a:cubicBezTo>
                  <a:cubicBezTo>
                    <a:pt x="72" y="1681"/>
                    <a:pt x="0" y="2098"/>
                    <a:pt x="24" y="2503"/>
                  </a:cubicBezTo>
                  <a:cubicBezTo>
                    <a:pt x="24" y="2549"/>
                    <a:pt x="75" y="2586"/>
                    <a:pt x="123" y="2586"/>
                  </a:cubicBezTo>
                  <a:cubicBezTo>
                    <a:pt x="149" y="2586"/>
                    <a:pt x="174" y="2575"/>
                    <a:pt x="191" y="2550"/>
                  </a:cubicBezTo>
                  <a:cubicBezTo>
                    <a:pt x="500" y="1836"/>
                    <a:pt x="429" y="836"/>
                    <a:pt x="322" y="74"/>
                  </a:cubicBezTo>
                  <a:cubicBezTo>
                    <a:pt x="322" y="25"/>
                    <a:pt x="290" y="1"/>
                    <a:pt x="2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41"/>
            <p:cNvSpPr/>
            <p:nvPr/>
          </p:nvSpPr>
          <p:spPr>
            <a:xfrm>
              <a:off x="4400825" y="1909100"/>
              <a:ext cx="8675" cy="18525"/>
            </a:xfrm>
            <a:custGeom>
              <a:avLst/>
              <a:gdLst/>
              <a:ahLst/>
              <a:cxnLst/>
              <a:rect l="l" t="t" r="r" b="b"/>
              <a:pathLst>
                <a:path w="347" h="741" extrusionOk="0">
                  <a:moveTo>
                    <a:pt x="285" y="1"/>
                  </a:moveTo>
                  <a:cubicBezTo>
                    <a:pt x="264" y="1"/>
                    <a:pt x="244" y="14"/>
                    <a:pt x="239" y="44"/>
                  </a:cubicBezTo>
                  <a:cubicBezTo>
                    <a:pt x="191" y="163"/>
                    <a:pt x="132" y="282"/>
                    <a:pt x="96" y="401"/>
                  </a:cubicBezTo>
                  <a:cubicBezTo>
                    <a:pt x="49" y="496"/>
                    <a:pt x="1" y="592"/>
                    <a:pt x="37" y="711"/>
                  </a:cubicBezTo>
                  <a:cubicBezTo>
                    <a:pt x="44" y="726"/>
                    <a:pt x="56" y="741"/>
                    <a:pt x="74" y="741"/>
                  </a:cubicBezTo>
                  <a:cubicBezTo>
                    <a:pt x="83" y="741"/>
                    <a:pt x="95" y="736"/>
                    <a:pt x="108" y="723"/>
                  </a:cubicBezTo>
                  <a:cubicBezTo>
                    <a:pt x="191" y="651"/>
                    <a:pt x="215" y="544"/>
                    <a:pt x="239" y="437"/>
                  </a:cubicBezTo>
                  <a:cubicBezTo>
                    <a:pt x="275" y="318"/>
                    <a:pt x="299" y="187"/>
                    <a:pt x="346" y="68"/>
                  </a:cubicBezTo>
                  <a:cubicBezTo>
                    <a:pt x="346" y="26"/>
                    <a:pt x="314" y="1"/>
                    <a:pt x="2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41"/>
            <p:cNvSpPr/>
            <p:nvPr/>
          </p:nvSpPr>
          <p:spPr>
            <a:xfrm>
              <a:off x="4434775" y="1907675"/>
              <a:ext cx="6375" cy="13025"/>
            </a:xfrm>
            <a:custGeom>
              <a:avLst/>
              <a:gdLst/>
              <a:ahLst/>
              <a:cxnLst/>
              <a:rect l="l" t="t" r="r" b="b"/>
              <a:pathLst>
                <a:path w="255" h="521" extrusionOk="0">
                  <a:moveTo>
                    <a:pt x="210" y="0"/>
                  </a:moveTo>
                  <a:cubicBezTo>
                    <a:pt x="199" y="0"/>
                    <a:pt x="187" y="6"/>
                    <a:pt x="179" y="18"/>
                  </a:cubicBezTo>
                  <a:cubicBezTo>
                    <a:pt x="119" y="101"/>
                    <a:pt x="72" y="172"/>
                    <a:pt x="36" y="280"/>
                  </a:cubicBezTo>
                  <a:cubicBezTo>
                    <a:pt x="12" y="351"/>
                    <a:pt x="0" y="434"/>
                    <a:pt x="24" y="494"/>
                  </a:cubicBezTo>
                  <a:cubicBezTo>
                    <a:pt x="30" y="512"/>
                    <a:pt x="45" y="521"/>
                    <a:pt x="60" y="521"/>
                  </a:cubicBezTo>
                  <a:cubicBezTo>
                    <a:pt x="75" y="521"/>
                    <a:pt x="90" y="512"/>
                    <a:pt x="95" y="494"/>
                  </a:cubicBezTo>
                  <a:cubicBezTo>
                    <a:pt x="143" y="434"/>
                    <a:pt x="143" y="363"/>
                    <a:pt x="167" y="291"/>
                  </a:cubicBezTo>
                  <a:cubicBezTo>
                    <a:pt x="191" y="220"/>
                    <a:pt x="203" y="125"/>
                    <a:pt x="238" y="53"/>
                  </a:cubicBezTo>
                  <a:cubicBezTo>
                    <a:pt x="254" y="22"/>
                    <a:pt x="233" y="0"/>
                    <a:pt x="2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41"/>
            <p:cNvSpPr/>
            <p:nvPr/>
          </p:nvSpPr>
          <p:spPr>
            <a:xfrm>
              <a:off x="4475550" y="1860175"/>
              <a:ext cx="21150" cy="57500"/>
            </a:xfrm>
            <a:custGeom>
              <a:avLst/>
              <a:gdLst/>
              <a:ahLst/>
              <a:cxnLst/>
              <a:rect l="l" t="t" r="r" b="b"/>
              <a:pathLst>
                <a:path w="846" h="2300" extrusionOk="0">
                  <a:moveTo>
                    <a:pt x="810" y="1"/>
                  </a:moveTo>
                  <a:cubicBezTo>
                    <a:pt x="822" y="525"/>
                    <a:pt x="596" y="894"/>
                    <a:pt x="369" y="1358"/>
                  </a:cubicBezTo>
                  <a:cubicBezTo>
                    <a:pt x="239" y="1608"/>
                    <a:pt x="0" y="1918"/>
                    <a:pt x="36" y="2227"/>
                  </a:cubicBezTo>
                  <a:cubicBezTo>
                    <a:pt x="36" y="2263"/>
                    <a:pt x="70" y="2299"/>
                    <a:pt x="97" y="2299"/>
                  </a:cubicBezTo>
                  <a:cubicBezTo>
                    <a:pt x="106" y="2299"/>
                    <a:pt x="114" y="2295"/>
                    <a:pt x="119" y="2287"/>
                  </a:cubicBezTo>
                  <a:cubicBezTo>
                    <a:pt x="393" y="2096"/>
                    <a:pt x="524" y="1632"/>
                    <a:pt x="631" y="1322"/>
                  </a:cubicBezTo>
                  <a:cubicBezTo>
                    <a:pt x="762" y="894"/>
                    <a:pt x="846" y="417"/>
                    <a:pt x="8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41"/>
            <p:cNvSpPr/>
            <p:nvPr/>
          </p:nvSpPr>
          <p:spPr>
            <a:xfrm>
              <a:off x="4509250" y="1873700"/>
              <a:ext cx="21400" cy="57125"/>
            </a:xfrm>
            <a:custGeom>
              <a:avLst/>
              <a:gdLst/>
              <a:ahLst/>
              <a:cxnLst/>
              <a:rect l="l" t="t" r="r" b="b"/>
              <a:pathLst>
                <a:path w="856" h="2285" extrusionOk="0">
                  <a:moveTo>
                    <a:pt x="813" y="1"/>
                  </a:moveTo>
                  <a:cubicBezTo>
                    <a:pt x="797" y="1"/>
                    <a:pt x="784" y="10"/>
                    <a:pt x="784" y="31"/>
                  </a:cubicBezTo>
                  <a:cubicBezTo>
                    <a:pt x="724" y="448"/>
                    <a:pt x="617" y="829"/>
                    <a:pt x="438" y="1222"/>
                  </a:cubicBezTo>
                  <a:cubicBezTo>
                    <a:pt x="295" y="1531"/>
                    <a:pt x="57" y="1817"/>
                    <a:pt x="10" y="2151"/>
                  </a:cubicBezTo>
                  <a:cubicBezTo>
                    <a:pt x="1" y="2221"/>
                    <a:pt x="50" y="2285"/>
                    <a:pt x="110" y="2285"/>
                  </a:cubicBezTo>
                  <a:cubicBezTo>
                    <a:pt x="132" y="2285"/>
                    <a:pt x="154" y="2276"/>
                    <a:pt x="176" y="2258"/>
                  </a:cubicBezTo>
                  <a:cubicBezTo>
                    <a:pt x="438" y="1984"/>
                    <a:pt x="534" y="1567"/>
                    <a:pt x="629" y="1234"/>
                  </a:cubicBezTo>
                  <a:cubicBezTo>
                    <a:pt x="736" y="841"/>
                    <a:pt x="831" y="448"/>
                    <a:pt x="855" y="43"/>
                  </a:cubicBezTo>
                  <a:cubicBezTo>
                    <a:pt x="855" y="16"/>
                    <a:pt x="833" y="1"/>
                    <a:pt x="8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41"/>
            <p:cNvSpPr/>
            <p:nvPr/>
          </p:nvSpPr>
          <p:spPr>
            <a:xfrm>
              <a:off x="4560200" y="1837175"/>
              <a:ext cx="28375" cy="85100"/>
            </a:xfrm>
            <a:custGeom>
              <a:avLst/>
              <a:gdLst/>
              <a:ahLst/>
              <a:cxnLst/>
              <a:rect l="l" t="t" r="r" b="b"/>
              <a:pathLst>
                <a:path w="1135" h="3404" extrusionOk="0">
                  <a:moveTo>
                    <a:pt x="1055" y="1"/>
                  </a:moveTo>
                  <a:cubicBezTo>
                    <a:pt x="1033" y="1"/>
                    <a:pt x="1012" y="12"/>
                    <a:pt x="1008" y="40"/>
                  </a:cubicBezTo>
                  <a:cubicBezTo>
                    <a:pt x="770" y="1171"/>
                    <a:pt x="270" y="2218"/>
                    <a:pt x="8" y="3338"/>
                  </a:cubicBezTo>
                  <a:cubicBezTo>
                    <a:pt x="0" y="3376"/>
                    <a:pt x="36" y="3404"/>
                    <a:pt x="69" y="3404"/>
                  </a:cubicBezTo>
                  <a:cubicBezTo>
                    <a:pt x="88" y="3404"/>
                    <a:pt x="106" y="3395"/>
                    <a:pt x="115" y="3373"/>
                  </a:cubicBezTo>
                  <a:cubicBezTo>
                    <a:pt x="686" y="2421"/>
                    <a:pt x="924" y="1147"/>
                    <a:pt x="1127" y="75"/>
                  </a:cubicBezTo>
                  <a:cubicBezTo>
                    <a:pt x="1134" y="31"/>
                    <a:pt x="1092" y="1"/>
                    <a:pt x="10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41"/>
            <p:cNvSpPr/>
            <p:nvPr/>
          </p:nvSpPr>
          <p:spPr>
            <a:xfrm>
              <a:off x="4628050" y="1808725"/>
              <a:ext cx="18675" cy="93925"/>
            </a:xfrm>
            <a:custGeom>
              <a:avLst/>
              <a:gdLst/>
              <a:ahLst/>
              <a:cxnLst/>
              <a:rect l="l" t="t" r="r" b="b"/>
              <a:pathLst>
                <a:path w="747" h="3757" extrusionOk="0">
                  <a:moveTo>
                    <a:pt x="649" y="0"/>
                  </a:moveTo>
                  <a:cubicBezTo>
                    <a:pt x="627" y="0"/>
                    <a:pt x="604" y="15"/>
                    <a:pt x="604" y="47"/>
                  </a:cubicBezTo>
                  <a:cubicBezTo>
                    <a:pt x="627" y="1344"/>
                    <a:pt x="151" y="2464"/>
                    <a:pt x="8" y="3690"/>
                  </a:cubicBezTo>
                  <a:cubicBezTo>
                    <a:pt x="1" y="3728"/>
                    <a:pt x="37" y="3756"/>
                    <a:pt x="73" y="3756"/>
                  </a:cubicBezTo>
                  <a:cubicBezTo>
                    <a:pt x="94" y="3756"/>
                    <a:pt x="114" y="3747"/>
                    <a:pt x="127" y="3726"/>
                  </a:cubicBezTo>
                  <a:cubicBezTo>
                    <a:pt x="675" y="2642"/>
                    <a:pt x="746" y="1225"/>
                    <a:pt x="687" y="35"/>
                  </a:cubicBezTo>
                  <a:cubicBezTo>
                    <a:pt x="687" y="12"/>
                    <a:pt x="668" y="0"/>
                    <a:pt x="6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41"/>
            <p:cNvSpPr/>
            <p:nvPr/>
          </p:nvSpPr>
          <p:spPr>
            <a:xfrm>
              <a:off x="4677050" y="1761425"/>
              <a:ext cx="1825" cy="22350"/>
            </a:xfrm>
            <a:custGeom>
              <a:avLst/>
              <a:gdLst/>
              <a:ahLst/>
              <a:cxnLst/>
              <a:rect l="l" t="t" r="r" b="b"/>
              <a:pathLst>
                <a:path w="73" h="894" extrusionOk="0">
                  <a:moveTo>
                    <a:pt x="44" y="1"/>
                  </a:moveTo>
                  <a:cubicBezTo>
                    <a:pt x="37" y="1"/>
                    <a:pt x="25" y="4"/>
                    <a:pt x="25" y="10"/>
                  </a:cubicBezTo>
                  <a:cubicBezTo>
                    <a:pt x="25" y="295"/>
                    <a:pt x="1" y="593"/>
                    <a:pt x="13" y="867"/>
                  </a:cubicBezTo>
                  <a:cubicBezTo>
                    <a:pt x="13" y="885"/>
                    <a:pt x="25" y="894"/>
                    <a:pt x="37" y="894"/>
                  </a:cubicBezTo>
                  <a:cubicBezTo>
                    <a:pt x="49" y="894"/>
                    <a:pt x="60" y="885"/>
                    <a:pt x="60" y="867"/>
                  </a:cubicBezTo>
                  <a:cubicBezTo>
                    <a:pt x="72" y="593"/>
                    <a:pt x="60" y="295"/>
                    <a:pt x="37" y="10"/>
                  </a:cubicBezTo>
                  <a:cubicBezTo>
                    <a:pt x="54" y="4"/>
                    <a:pt x="52" y="1"/>
                    <a:pt x="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41"/>
            <p:cNvSpPr/>
            <p:nvPr/>
          </p:nvSpPr>
          <p:spPr>
            <a:xfrm>
              <a:off x="4670500" y="1805400"/>
              <a:ext cx="11350" cy="60975"/>
            </a:xfrm>
            <a:custGeom>
              <a:avLst/>
              <a:gdLst/>
              <a:ahLst/>
              <a:cxnLst/>
              <a:rect l="l" t="t" r="r" b="b"/>
              <a:pathLst>
                <a:path w="454" h="2439" extrusionOk="0">
                  <a:moveTo>
                    <a:pt x="315" y="1"/>
                  </a:moveTo>
                  <a:cubicBezTo>
                    <a:pt x="299" y="1"/>
                    <a:pt x="281" y="13"/>
                    <a:pt x="275" y="37"/>
                  </a:cubicBezTo>
                  <a:cubicBezTo>
                    <a:pt x="180" y="394"/>
                    <a:pt x="191" y="775"/>
                    <a:pt x="156" y="1132"/>
                  </a:cubicBezTo>
                  <a:cubicBezTo>
                    <a:pt x="108" y="1549"/>
                    <a:pt x="1" y="1977"/>
                    <a:pt x="49" y="2394"/>
                  </a:cubicBezTo>
                  <a:cubicBezTo>
                    <a:pt x="49" y="2423"/>
                    <a:pt x="75" y="2439"/>
                    <a:pt x="98" y="2439"/>
                  </a:cubicBezTo>
                  <a:cubicBezTo>
                    <a:pt x="113" y="2439"/>
                    <a:pt x="127" y="2432"/>
                    <a:pt x="132" y="2418"/>
                  </a:cubicBezTo>
                  <a:cubicBezTo>
                    <a:pt x="251" y="2025"/>
                    <a:pt x="275" y="1620"/>
                    <a:pt x="311" y="1227"/>
                  </a:cubicBezTo>
                  <a:cubicBezTo>
                    <a:pt x="358" y="834"/>
                    <a:pt x="453" y="418"/>
                    <a:pt x="346" y="37"/>
                  </a:cubicBezTo>
                  <a:cubicBezTo>
                    <a:pt x="346" y="13"/>
                    <a:pt x="331" y="1"/>
                    <a:pt x="3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41"/>
            <p:cNvSpPr/>
            <p:nvPr/>
          </p:nvSpPr>
          <p:spPr>
            <a:xfrm>
              <a:off x="4653550" y="1909050"/>
              <a:ext cx="6475" cy="13450"/>
            </a:xfrm>
            <a:custGeom>
              <a:avLst/>
              <a:gdLst/>
              <a:ahLst/>
              <a:cxnLst/>
              <a:rect l="l" t="t" r="r" b="b"/>
              <a:pathLst>
                <a:path w="259" h="538" extrusionOk="0">
                  <a:moveTo>
                    <a:pt x="201" y="0"/>
                  </a:moveTo>
                  <a:cubicBezTo>
                    <a:pt x="187" y="0"/>
                    <a:pt x="175" y="7"/>
                    <a:pt x="167" y="22"/>
                  </a:cubicBezTo>
                  <a:cubicBezTo>
                    <a:pt x="119" y="105"/>
                    <a:pt x="96" y="177"/>
                    <a:pt x="72" y="248"/>
                  </a:cubicBezTo>
                  <a:cubicBezTo>
                    <a:pt x="48" y="320"/>
                    <a:pt x="0" y="403"/>
                    <a:pt x="12" y="486"/>
                  </a:cubicBezTo>
                  <a:cubicBezTo>
                    <a:pt x="12" y="516"/>
                    <a:pt x="44" y="537"/>
                    <a:pt x="69" y="537"/>
                  </a:cubicBezTo>
                  <a:cubicBezTo>
                    <a:pt x="74" y="537"/>
                    <a:pt x="79" y="536"/>
                    <a:pt x="84" y="534"/>
                  </a:cubicBezTo>
                  <a:cubicBezTo>
                    <a:pt x="167" y="486"/>
                    <a:pt x="167" y="415"/>
                    <a:pt x="179" y="344"/>
                  </a:cubicBezTo>
                  <a:cubicBezTo>
                    <a:pt x="191" y="248"/>
                    <a:pt x="203" y="165"/>
                    <a:pt x="250" y="70"/>
                  </a:cubicBezTo>
                  <a:cubicBezTo>
                    <a:pt x="258" y="29"/>
                    <a:pt x="228" y="0"/>
                    <a:pt x="2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41"/>
            <p:cNvSpPr/>
            <p:nvPr/>
          </p:nvSpPr>
          <p:spPr>
            <a:xfrm>
              <a:off x="4698800" y="1768825"/>
              <a:ext cx="27700" cy="84900"/>
            </a:xfrm>
            <a:custGeom>
              <a:avLst/>
              <a:gdLst/>
              <a:ahLst/>
              <a:cxnLst/>
              <a:rect l="l" t="t" r="r" b="b"/>
              <a:pathLst>
                <a:path w="1108" h="3396" extrusionOk="0">
                  <a:moveTo>
                    <a:pt x="684" y="0"/>
                  </a:moveTo>
                  <a:cubicBezTo>
                    <a:pt x="644" y="0"/>
                    <a:pt x="605" y="36"/>
                    <a:pt x="619" y="95"/>
                  </a:cubicBezTo>
                  <a:cubicBezTo>
                    <a:pt x="810" y="1226"/>
                    <a:pt x="214" y="2274"/>
                    <a:pt x="0" y="3357"/>
                  </a:cubicBezTo>
                  <a:cubicBezTo>
                    <a:pt x="0" y="3374"/>
                    <a:pt x="23" y="3396"/>
                    <a:pt x="41" y="3396"/>
                  </a:cubicBezTo>
                  <a:cubicBezTo>
                    <a:pt x="49" y="3396"/>
                    <a:pt x="56" y="3392"/>
                    <a:pt x="60" y="3381"/>
                  </a:cubicBezTo>
                  <a:cubicBezTo>
                    <a:pt x="631" y="2476"/>
                    <a:pt x="1107" y="1119"/>
                    <a:pt x="750" y="47"/>
                  </a:cubicBezTo>
                  <a:cubicBezTo>
                    <a:pt x="736" y="15"/>
                    <a:pt x="710" y="0"/>
                    <a:pt x="6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41"/>
            <p:cNvSpPr/>
            <p:nvPr/>
          </p:nvSpPr>
          <p:spPr>
            <a:xfrm>
              <a:off x="4672000" y="1905475"/>
              <a:ext cx="13250" cy="18075"/>
            </a:xfrm>
            <a:custGeom>
              <a:avLst/>
              <a:gdLst/>
              <a:ahLst/>
              <a:cxnLst/>
              <a:rect l="l" t="t" r="r" b="b"/>
              <a:pathLst>
                <a:path w="530" h="723" extrusionOk="0">
                  <a:moveTo>
                    <a:pt x="465" y="1"/>
                  </a:moveTo>
                  <a:cubicBezTo>
                    <a:pt x="455" y="1"/>
                    <a:pt x="443" y="4"/>
                    <a:pt x="429" y="10"/>
                  </a:cubicBezTo>
                  <a:cubicBezTo>
                    <a:pt x="203" y="165"/>
                    <a:pt x="24" y="403"/>
                    <a:pt x="1" y="689"/>
                  </a:cubicBezTo>
                  <a:cubicBezTo>
                    <a:pt x="1" y="710"/>
                    <a:pt x="17" y="722"/>
                    <a:pt x="32" y="722"/>
                  </a:cubicBezTo>
                  <a:cubicBezTo>
                    <a:pt x="44" y="722"/>
                    <a:pt x="55" y="716"/>
                    <a:pt x="60" y="701"/>
                  </a:cubicBezTo>
                  <a:cubicBezTo>
                    <a:pt x="179" y="463"/>
                    <a:pt x="274" y="248"/>
                    <a:pt x="501" y="94"/>
                  </a:cubicBezTo>
                  <a:cubicBezTo>
                    <a:pt x="530" y="55"/>
                    <a:pt x="511" y="1"/>
                    <a:pt x="4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41"/>
            <p:cNvSpPr/>
            <p:nvPr/>
          </p:nvSpPr>
          <p:spPr>
            <a:xfrm>
              <a:off x="4692075" y="1862575"/>
              <a:ext cx="42750" cy="83650"/>
            </a:xfrm>
            <a:custGeom>
              <a:avLst/>
              <a:gdLst/>
              <a:ahLst/>
              <a:cxnLst/>
              <a:rect l="l" t="t" r="r" b="b"/>
              <a:pathLst>
                <a:path w="1710" h="3346" extrusionOk="0">
                  <a:moveTo>
                    <a:pt x="1665" y="1"/>
                  </a:moveTo>
                  <a:cubicBezTo>
                    <a:pt x="1652" y="1"/>
                    <a:pt x="1639" y="7"/>
                    <a:pt x="1626" y="24"/>
                  </a:cubicBezTo>
                  <a:cubicBezTo>
                    <a:pt x="1341" y="548"/>
                    <a:pt x="1186" y="1107"/>
                    <a:pt x="924" y="1643"/>
                  </a:cubicBezTo>
                  <a:cubicBezTo>
                    <a:pt x="674" y="2191"/>
                    <a:pt x="269" y="2691"/>
                    <a:pt x="19" y="3227"/>
                  </a:cubicBezTo>
                  <a:cubicBezTo>
                    <a:pt x="1" y="3272"/>
                    <a:pt x="38" y="3345"/>
                    <a:pt x="84" y="3345"/>
                  </a:cubicBezTo>
                  <a:cubicBezTo>
                    <a:pt x="98" y="3345"/>
                    <a:pt x="112" y="3339"/>
                    <a:pt x="126" y="3322"/>
                  </a:cubicBezTo>
                  <a:cubicBezTo>
                    <a:pt x="602" y="2988"/>
                    <a:pt x="864" y="2393"/>
                    <a:pt x="1103" y="1869"/>
                  </a:cubicBezTo>
                  <a:cubicBezTo>
                    <a:pt x="1376" y="1286"/>
                    <a:pt x="1626" y="679"/>
                    <a:pt x="1710" y="48"/>
                  </a:cubicBezTo>
                  <a:cubicBezTo>
                    <a:pt x="1710" y="24"/>
                    <a:pt x="1689" y="1"/>
                    <a:pt x="1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41"/>
            <p:cNvSpPr/>
            <p:nvPr/>
          </p:nvSpPr>
          <p:spPr>
            <a:xfrm>
              <a:off x="4742250" y="1767125"/>
              <a:ext cx="40275" cy="146775"/>
            </a:xfrm>
            <a:custGeom>
              <a:avLst/>
              <a:gdLst/>
              <a:ahLst/>
              <a:cxnLst/>
              <a:rect l="l" t="t" r="r" b="b"/>
              <a:pathLst>
                <a:path w="1611" h="5871" extrusionOk="0">
                  <a:moveTo>
                    <a:pt x="1508" y="0"/>
                  </a:moveTo>
                  <a:cubicBezTo>
                    <a:pt x="1481" y="0"/>
                    <a:pt x="1457" y="13"/>
                    <a:pt x="1453" y="44"/>
                  </a:cubicBezTo>
                  <a:cubicBezTo>
                    <a:pt x="1298" y="1020"/>
                    <a:pt x="1179" y="1984"/>
                    <a:pt x="965" y="2937"/>
                  </a:cubicBezTo>
                  <a:cubicBezTo>
                    <a:pt x="739" y="3925"/>
                    <a:pt x="369" y="4818"/>
                    <a:pt x="24" y="5782"/>
                  </a:cubicBezTo>
                  <a:cubicBezTo>
                    <a:pt x="1" y="5829"/>
                    <a:pt x="44" y="5871"/>
                    <a:pt x="89" y="5871"/>
                  </a:cubicBezTo>
                  <a:cubicBezTo>
                    <a:pt x="114" y="5871"/>
                    <a:pt x="139" y="5859"/>
                    <a:pt x="155" y="5830"/>
                  </a:cubicBezTo>
                  <a:cubicBezTo>
                    <a:pt x="1143" y="4139"/>
                    <a:pt x="1334" y="1996"/>
                    <a:pt x="1596" y="91"/>
                  </a:cubicBezTo>
                  <a:cubicBezTo>
                    <a:pt x="1611" y="39"/>
                    <a:pt x="1554" y="0"/>
                    <a:pt x="15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41"/>
            <p:cNvSpPr/>
            <p:nvPr/>
          </p:nvSpPr>
          <p:spPr>
            <a:xfrm>
              <a:off x="4371975" y="1821550"/>
              <a:ext cx="10725" cy="16475"/>
            </a:xfrm>
            <a:custGeom>
              <a:avLst/>
              <a:gdLst/>
              <a:ahLst/>
              <a:cxnLst/>
              <a:rect l="l" t="t" r="r" b="b"/>
              <a:pathLst>
                <a:path w="429" h="659" extrusionOk="0">
                  <a:moveTo>
                    <a:pt x="204" y="1"/>
                  </a:moveTo>
                  <a:cubicBezTo>
                    <a:pt x="176" y="1"/>
                    <a:pt x="149" y="16"/>
                    <a:pt x="143" y="46"/>
                  </a:cubicBezTo>
                  <a:cubicBezTo>
                    <a:pt x="60" y="212"/>
                    <a:pt x="0" y="486"/>
                    <a:pt x="143" y="641"/>
                  </a:cubicBezTo>
                  <a:cubicBezTo>
                    <a:pt x="161" y="653"/>
                    <a:pt x="188" y="659"/>
                    <a:pt x="213" y="659"/>
                  </a:cubicBezTo>
                  <a:cubicBezTo>
                    <a:pt x="238" y="659"/>
                    <a:pt x="262" y="653"/>
                    <a:pt x="274" y="641"/>
                  </a:cubicBezTo>
                  <a:cubicBezTo>
                    <a:pt x="429" y="486"/>
                    <a:pt x="369" y="212"/>
                    <a:pt x="274" y="46"/>
                  </a:cubicBezTo>
                  <a:cubicBezTo>
                    <a:pt x="262" y="16"/>
                    <a:pt x="232" y="1"/>
                    <a:pt x="2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41"/>
            <p:cNvSpPr/>
            <p:nvPr/>
          </p:nvSpPr>
          <p:spPr>
            <a:xfrm>
              <a:off x="4324625" y="1824975"/>
              <a:ext cx="8675" cy="20425"/>
            </a:xfrm>
            <a:custGeom>
              <a:avLst/>
              <a:gdLst/>
              <a:ahLst/>
              <a:cxnLst/>
              <a:rect l="l" t="t" r="r" b="b"/>
              <a:pathLst>
                <a:path w="347" h="817" extrusionOk="0">
                  <a:moveTo>
                    <a:pt x="165" y="1"/>
                  </a:moveTo>
                  <a:cubicBezTo>
                    <a:pt x="111" y="1"/>
                    <a:pt x="60" y="34"/>
                    <a:pt x="60" y="99"/>
                  </a:cubicBezTo>
                  <a:cubicBezTo>
                    <a:pt x="60" y="325"/>
                    <a:pt x="1" y="575"/>
                    <a:pt x="108" y="790"/>
                  </a:cubicBezTo>
                  <a:cubicBezTo>
                    <a:pt x="120" y="807"/>
                    <a:pt x="144" y="816"/>
                    <a:pt x="169" y="816"/>
                  </a:cubicBezTo>
                  <a:cubicBezTo>
                    <a:pt x="194" y="816"/>
                    <a:pt x="221" y="807"/>
                    <a:pt x="239" y="790"/>
                  </a:cubicBezTo>
                  <a:cubicBezTo>
                    <a:pt x="346" y="575"/>
                    <a:pt x="287" y="325"/>
                    <a:pt x="287" y="99"/>
                  </a:cubicBezTo>
                  <a:cubicBezTo>
                    <a:pt x="275" y="34"/>
                    <a:pt x="218" y="1"/>
                    <a:pt x="1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41"/>
            <p:cNvSpPr/>
            <p:nvPr/>
          </p:nvSpPr>
          <p:spPr>
            <a:xfrm>
              <a:off x="4286525" y="1835250"/>
              <a:ext cx="6575" cy="8725"/>
            </a:xfrm>
            <a:custGeom>
              <a:avLst/>
              <a:gdLst/>
              <a:ahLst/>
              <a:cxnLst/>
              <a:rect l="l" t="t" r="r" b="b"/>
              <a:pathLst>
                <a:path w="263" h="349" extrusionOk="0">
                  <a:moveTo>
                    <a:pt x="132" y="1"/>
                  </a:moveTo>
                  <a:cubicBezTo>
                    <a:pt x="66" y="1"/>
                    <a:pt x="1" y="51"/>
                    <a:pt x="25" y="152"/>
                  </a:cubicBezTo>
                  <a:cubicBezTo>
                    <a:pt x="37" y="224"/>
                    <a:pt x="37" y="271"/>
                    <a:pt x="84" y="331"/>
                  </a:cubicBezTo>
                  <a:cubicBezTo>
                    <a:pt x="96" y="343"/>
                    <a:pt x="114" y="349"/>
                    <a:pt x="132" y="349"/>
                  </a:cubicBezTo>
                  <a:cubicBezTo>
                    <a:pt x="150" y="349"/>
                    <a:pt x="168" y="343"/>
                    <a:pt x="180" y="331"/>
                  </a:cubicBezTo>
                  <a:cubicBezTo>
                    <a:pt x="227" y="271"/>
                    <a:pt x="239" y="224"/>
                    <a:pt x="239" y="152"/>
                  </a:cubicBezTo>
                  <a:cubicBezTo>
                    <a:pt x="263" y="51"/>
                    <a:pt x="197"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41"/>
            <p:cNvSpPr/>
            <p:nvPr/>
          </p:nvSpPr>
          <p:spPr>
            <a:xfrm>
              <a:off x="4231775" y="1833275"/>
              <a:ext cx="11325" cy="20775"/>
            </a:xfrm>
            <a:custGeom>
              <a:avLst/>
              <a:gdLst/>
              <a:ahLst/>
              <a:cxnLst/>
              <a:rect l="l" t="t" r="r" b="b"/>
              <a:pathLst>
                <a:path w="453" h="831" extrusionOk="0">
                  <a:moveTo>
                    <a:pt x="235" y="1"/>
                  </a:moveTo>
                  <a:cubicBezTo>
                    <a:pt x="189" y="1"/>
                    <a:pt x="143" y="42"/>
                    <a:pt x="143" y="100"/>
                  </a:cubicBezTo>
                  <a:cubicBezTo>
                    <a:pt x="143" y="219"/>
                    <a:pt x="107" y="339"/>
                    <a:pt x="84" y="458"/>
                  </a:cubicBezTo>
                  <a:cubicBezTo>
                    <a:pt x="48" y="577"/>
                    <a:pt x="0" y="648"/>
                    <a:pt x="36" y="767"/>
                  </a:cubicBezTo>
                  <a:cubicBezTo>
                    <a:pt x="45" y="813"/>
                    <a:pt x="83" y="831"/>
                    <a:pt x="127" y="831"/>
                  </a:cubicBezTo>
                  <a:cubicBezTo>
                    <a:pt x="140" y="831"/>
                    <a:pt x="153" y="829"/>
                    <a:pt x="167" y="827"/>
                  </a:cubicBezTo>
                  <a:cubicBezTo>
                    <a:pt x="453" y="708"/>
                    <a:pt x="405" y="279"/>
                    <a:pt x="310" y="53"/>
                  </a:cubicBezTo>
                  <a:cubicBezTo>
                    <a:pt x="292" y="16"/>
                    <a:pt x="263" y="1"/>
                    <a:pt x="2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41"/>
            <p:cNvSpPr/>
            <p:nvPr/>
          </p:nvSpPr>
          <p:spPr>
            <a:xfrm>
              <a:off x="4190100" y="1836750"/>
              <a:ext cx="3600" cy="6275"/>
            </a:xfrm>
            <a:custGeom>
              <a:avLst/>
              <a:gdLst/>
              <a:ahLst/>
              <a:cxnLst/>
              <a:rect l="l" t="t" r="r" b="b"/>
              <a:pathLst>
                <a:path w="144" h="251" extrusionOk="0">
                  <a:moveTo>
                    <a:pt x="69" y="0"/>
                  </a:moveTo>
                  <a:cubicBezTo>
                    <a:pt x="33" y="0"/>
                    <a:pt x="0" y="27"/>
                    <a:pt x="12" y="80"/>
                  </a:cubicBezTo>
                  <a:cubicBezTo>
                    <a:pt x="12" y="116"/>
                    <a:pt x="24" y="176"/>
                    <a:pt x="36" y="223"/>
                  </a:cubicBezTo>
                  <a:cubicBezTo>
                    <a:pt x="42" y="241"/>
                    <a:pt x="57" y="250"/>
                    <a:pt x="72" y="250"/>
                  </a:cubicBezTo>
                  <a:cubicBezTo>
                    <a:pt x="87" y="250"/>
                    <a:pt x="101" y="241"/>
                    <a:pt x="107" y="223"/>
                  </a:cubicBezTo>
                  <a:cubicBezTo>
                    <a:pt x="131" y="176"/>
                    <a:pt x="131" y="116"/>
                    <a:pt x="143" y="80"/>
                  </a:cubicBezTo>
                  <a:cubicBezTo>
                    <a:pt x="143" y="27"/>
                    <a:pt x="104"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41"/>
            <p:cNvSpPr/>
            <p:nvPr/>
          </p:nvSpPr>
          <p:spPr>
            <a:xfrm>
              <a:off x="4152600" y="1843450"/>
              <a:ext cx="8875" cy="12850"/>
            </a:xfrm>
            <a:custGeom>
              <a:avLst/>
              <a:gdLst/>
              <a:ahLst/>
              <a:cxnLst/>
              <a:rect l="l" t="t" r="r" b="b"/>
              <a:pathLst>
                <a:path w="355" h="514" extrusionOk="0">
                  <a:moveTo>
                    <a:pt x="210" y="0"/>
                  </a:moveTo>
                  <a:cubicBezTo>
                    <a:pt x="180" y="0"/>
                    <a:pt x="154" y="18"/>
                    <a:pt x="143" y="62"/>
                  </a:cubicBezTo>
                  <a:cubicBezTo>
                    <a:pt x="95" y="170"/>
                    <a:pt x="0" y="432"/>
                    <a:pt x="143" y="503"/>
                  </a:cubicBezTo>
                  <a:cubicBezTo>
                    <a:pt x="155" y="510"/>
                    <a:pt x="168" y="514"/>
                    <a:pt x="180" y="514"/>
                  </a:cubicBezTo>
                  <a:cubicBezTo>
                    <a:pt x="225" y="514"/>
                    <a:pt x="265" y="467"/>
                    <a:pt x="274" y="420"/>
                  </a:cubicBezTo>
                  <a:cubicBezTo>
                    <a:pt x="298" y="324"/>
                    <a:pt x="274" y="253"/>
                    <a:pt x="322" y="170"/>
                  </a:cubicBezTo>
                  <a:cubicBezTo>
                    <a:pt x="354" y="88"/>
                    <a:pt x="274" y="0"/>
                    <a:pt x="2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41"/>
            <p:cNvSpPr/>
            <p:nvPr/>
          </p:nvSpPr>
          <p:spPr>
            <a:xfrm>
              <a:off x="3676050" y="1842775"/>
              <a:ext cx="9850" cy="19075"/>
            </a:xfrm>
            <a:custGeom>
              <a:avLst/>
              <a:gdLst/>
              <a:ahLst/>
              <a:cxnLst/>
              <a:rect l="l" t="t" r="r" b="b"/>
              <a:pathLst>
                <a:path w="394" h="763" extrusionOk="0">
                  <a:moveTo>
                    <a:pt x="204" y="0"/>
                  </a:moveTo>
                  <a:cubicBezTo>
                    <a:pt x="149" y="0"/>
                    <a:pt x="89" y="30"/>
                    <a:pt x="72" y="89"/>
                  </a:cubicBezTo>
                  <a:cubicBezTo>
                    <a:pt x="48" y="268"/>
                    <a:pt x="0" y="447"/>
                    <a:pt x="36" y="637"/>
                  </a:cubicBezTo>
                  <a:cubicBezTo>
                    <a:pt x="48" y="721"/>
                    <a:pt x="122" y="762"/>
                    <a:pt x="197" y="762"/>
                  </a:cubicBezTo>
                  <a:cubicBezTo>
                    <a:pt x="271" y="762"/>
                    <a:pt x="345" y="721"/>
                    <a:pt x="357" y="637"/>
                  </a:cubicBezTo>
                  <a:cubicBezTo>
                    <a:pt x="393" y="459"/>
                    <a:pt x="345" y="280"/>
                    <a:pt x="310" y="89"/>
                  </a:cubicBezTo>
                  <a:cubicBezTo>
                    <a:pt x="310" y="30"/>
                    <a:pt x="259" y="0"/>
                    <a:pt x="2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41"/>
            <p:cNvSpPr/>
            <p:nvPr/>
          </p:nvSpPr>
          <p:spPr>
            <a:xfrm>
              <a:off x="3625150" y="1825275"/>
              <a:ext cx="7750" cy="15425"/>
            </a:xfrm>
            <a:custGeom>
              <a:avLst/>
              <a:gdLst/>
              <a:ahLst/>
              <a:cxnLst/>
              <a:rect l="l" t="t" r="r" b="b"/>
              <a:pathLst>
                <a:path w="310" h="617" extrusionOk="0">
                  <a:moveTo>
                    <a:pt x="159" y="1"/>
                  </a:moveTo>
                  <a:cubicBezTo>
                    <a:pt x="110" y="1"/>
                    <a:pt x="60" y="33"/>
                    <a:pt x="48" y="99"/>
                  </a:cubicBezTo>
                  <a:cubicBezTo>
                    <a:pt x="24" y="182"/>
                    <a:pt x="24" y="254"/>
                    <a:pt x="12" y="313"/>
                  </a:cubicBezTo>
                  <a:cubicBezTo>
                    <a:pt x="0" y="385"/>
                    <a:pt x="12" y="444"/>
                    <a:pt x="24" y="528"/>
                  </a:cubicBezTo>
                  <a:cubicBezTo>
                    <a:pt x="42" y="587"/>
                    <a:pt x="98" y="617"/>
                    <a:pt x="155" y="617"/>
                  </a:cubicBezTo>
                  <a:cubicBezTo>
                    <a:pt x="212" y="617"/>
                    <a:pt x="268" y="587"/>
                    <a:pt x="286" y="528"/>
                  </a:cubicBezTo>
                  <a:cubicBezTo>
                    <a:pt x="298" y="456"/>
                    <a:pt x="310" y="397"/>
                    <a:pt x="298" y="313"/>
                  </a:cubicBezTo>
                  <a:cubicBezTo>
                    <a:pt x="286" y="230"/>
                    <a:pt x="286" y="158"/>
                    <a:pt x="262" y="99"/>
                  </a:cubicBezTo>
                  <a:cubicBezTo>
                    <a:pt x="256" y="33"/>
                    <a:pt x="209" y="1"/>
                    <a:pt x="1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41"/>
            <p:cNvSpPr/>
            <p:nvPr/>
          </p:nvSpPr>
          <p:spPr>
            <a:xfrm>
              <a:off x="3642250" y="1827975"/>
              <a:ext cx="11200" cy="9375"/>
            </a:xfrm>
            <a:custGeom>
              <a:avLst/>
              <a:gdLst/>
              <a:ahLst/>
              <a:cxnLst/>
              <a:rect l="l" t="t" r="r" b="b"/>
              <a:pathLst>
                <a:path w="448" h="375" extrusionOk="0">
                  <a:moveTo>
                    <a:pt x="205" y="1"/>
                  </a:moveTo>
                  <a:cubicBezTo>
                    <a:pt x="100" y="1"/>
                    <a:pt x="0" y="137"/>
                    <a:pt x="102" y="229"/>
                  </a:cubicBezTo>
                  <a:cubicBezTo>
                    <a:pt x="138" y="265"/>
                    <a:pt x="138" y="289"/>
                    <a:pt x="162" y="324"/>
                  </a:cubicBezTo>
                  <a:cubicBezTo>
                    <a:pt x="191" y="354"/>
                    <a:pt x="225" y="374"/>
                    <a:pt x="261" y="374"/>
                  </a:cubicBezTo>
                  <a:cubicBezTo>
                    <a:pt x="283" y="374"/>
                    <a:pt x="306" y="366"/>
                    <a:pt x="328" y="348"/>
                  </a:cubicBezTo>
                  <a:cubicBezTo>
                    <a:pt x="447" y="277"/>
                    <a:pt x="376" y="110"/>
                    <a:pt x="293" y="39"/>
                  </a:cubicBezTo>
                  <a:cubicBezTo>
                    <a:pt x="266" y="12"/>
                    <a:pt x="235" y="1"/>
                    <a:pt x="2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41"/>
            <p:cNvSpPr/>
            <p:nvPr/>
          </p:nvSpPr>
          <p:spPr>
            <a:xfrm>
              <a:off x="3590125" y="1782925"/>
              <a:ext cx="14800" cy="21375"/>
            </a:xfrm>
            <a:custGeom>
              <a:avLst/>
              <a:gdLst/>
              <a:ahLst/>
              <a:cxnLst/>
              <a:rect l="l" t="t" r="r" b="b"/>
              <a:pathLst>
                <a:path w="592" h="855" extrusionOk="0">
                  <a:moveTo>
                    <a:pt x="288" y="0"/>
                  </a:moveTo>
                  <a:cubicBezTo>
                    <a:pt x="146" y="0"/>
                    <a:pt x="0" y="122"/>
                    <a:pt x="56" y="281"/>
                  </a:cubicBezTo>
                  <a:cubicBezTo>
                    <a:pt x="103" y="400"/>
                    <a:pt x="92" y="519"/>
                    <a:pt x="139" y="638"/>
                  </a:cubicBezTo>
                  <a:cubicBezTo>
                    <a:pt x="159" y="738"/>
                    <a:pt x="221" y="854"/>
                    <a:pt x="332" y="854"/>
                  </a:cubicBezTo>
                  <a:cubicBezTo>
                    <a:pt x="353" y="854"/>
                    <a:pt x="376" y="850"/>
                    <a:pt x="401" y="840"/>
                  </a:cubicBezTo>
                  <a:cubicBezTo>
                    <a:pt x="532" y="805"/>
                    <a:pt x="568" y="638"/>
                    <a:pt x="580" y="519"/>
                  </a:cubicBezTo>
                  <a:cubicBezTo>
                    <a:pt x="592" y="388"/>
                    <a:pt x="532" y="221"/>
                    <a:pt x="473" y="102"/>
                  </a:cubicBezTo>
                  <a:cubicBezTo>
                    <a:pt x="429" y="31"/>
                    <a:pt x="359" y="0"/>
                    <a:pt x="2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41"/>
            <p:cNvSpPr/>
            <p:nvPr/>
          </p:nvSpPr>
          <p:spPr>
            <a:xfrm>
              <a:off x="3558775" y="1779750"/>
              <a:ext cx="9525" cy="17150"/>
            </a:xfrm>
            <a:custGeom>
              <a:avLst/>
              <a:gdLst/>
              <a:ahLst/>
              <a:cxnLst/>
              <a:rect l="l" t="t" r="r" b="b"/>
              <a:pathLst>
                <a:path w="381" h="686" extrusionOk="0">
                  <a:moveTo>
                    <a:pt x="165" y="0"/>
                  </a:moveTo>
                  <a:cubicBezTo>
                    <a:pt x="98" y="0"/>
                    <a:pt x="30" y="45"/>
                    <a:pt x="24" y="134"/>
                  </a:cubicBezTo>
                  <a:cubicBezTo>
                    <a:pt x="0" y="301"/>
                    <a:pt x="0" y="479"/>
                    <a:pt x="95" y="610"/>
                  </a:cubicBezTo>
                  <a:cubicBezTo>
                    <a:pt x="124" y="663"/>
                    <a:pt x="167" y="685"/>
                    <a:pt x="211" y="685"/>
                  </a:cubicBezTo>
                  <a:cubicBezTo>
                    <a:pt x="296" y="685"/>
                    <a:pt x="381" y="601"/>
                    <a:pt x="357" y="491"/>
                  </a:cubicBezTo>
                  <a:cubicBezTo>
                    <a:pt x="334" y="372"/>
                    <a:pt x="322" y="253"/>
                    <a:pt x="298" y="134"/>
                  </a:cubicBezTo>
                  <a:cubicBezTo>
                    <a:pt x="298" y="45"/>
                    <a:pt x="232" y="0"/>
                    <a:pt x="1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41"/>
            <p:cNvSpPr/>
            <p:nvPr/>
          </p:nvSpPr>
          <p:spPr>
            <a:xfrm>
              <a:off x="3543000" y="1727350"/>
              <a:ext cx="7900" cy="17300"/>
            </a:xfrm>
            <a:custGeom>
              <a:avLst/>
              <a:gdLst/>
              <a:ahLst/>
              <a:cxnLst/>
              <a:rect l="l" t="t" r="r" b="b"/>
              <a:pathLst>
                <a:path w="316" h="692" extrusionOk="0">
                  <a:moveTo>
                    <a:pt x="159" y="1"/>
                  </a:moveTo>
                  <a:cubicBezTo>
                    <a:pt x="80" y="1"/>
                    <a:pt x="0" y="57"/>
                    <a:pt x="0" y="170"/>
                  </a:cubicBezTo>
                  <a:lnTo>
                    <a:pt x="0" y="420"/>
                  </a:lnTo>
                  <a:cubicBezTo>
                    <a:pt x="0" y="504"/>
                    <a:pt x="24" y="563"/>
                    <a:pt x="72" y="646"/>
                  </a:cubicBezTo>
                  <a:cubicBezTo>
                    <a:pt x="95" y="676"/>
                    <a:pt x="125" y="691"/>
                    <a:pt x="155" y="691"/>
                  </a:cubicBezTo>
                  <a:cubicBezTo>
                    <a:pt x="185" y="691"/>
                    <a:pt x="214" y="676"/>
                    <a:pt x="238" y="646"/>
                  </a:cubicBezTo>
                  <a:cubicBezTo>
                    <a:pt x="298" y="563"/>
                    <a:pt x="310" y="504"/>
                    <a:pt x="310" y="420"/>
                  </a:cubicBezTo>
                  <a:lnTo>
                    <a:pt x="310" y="170"/>
                  </a:lnTo>
                  <a:cubicBezTo>
                    <a:pt x="316" y="57"/>
                    <a:pt x="238" y="1"/>
                    <a:pt x="1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41"/>
            <p:cNvSpPr/>
            <p:nvPr/>
          </p:nvSpPr>
          <p:spPr>
            <a:xfrm>
              <a:off x="3732000" y="1847000"/>
              <a:ext cx="12825" cy="24075"/>
            </a:xfrm>
            <a:custGeom>
              <a:avLst/>
              <a:gdLst/>
              <a:ahLst/>
              <a:cxnLst/>
              <a:rect l="l" t="t" r="r" b="b"/>
              <a:pathLst>
                <a:path w="513" h="963" extrusionOk="0">
                  <a:moveTo>
                    <a:pt x="178" y="1"/>
                  </a:moveTo>
                  <a:cubicBezTo>
                    <a:pt x="129" y="1"/>
                    <a:pt x="78" y="34"/>
                    <a:pt x="72" y="99"/>
                  </a:cubicBezTo>
                  <a:cubicBezTo>
                    <a:pt x="60" y="361"/>
                    <a:pt x="1" y="742"/>
                    <a:pt x="191" y="944"/>
                  </a:cubicBezTo>
                  <a:cubicBezTo>
                    <a:pt x="203" y="956"/>
                    <a:pt x="224" y="962"/>
                    <a:pt x="246" y="962"/>
                  </a:cubicBezTo>
                  <a:cubicBezTo>
                    <a:pt x="268" y="962"/>
                    <a:pt x="292" y="956"/>
                    <a:pt x="310" y="944"/>
                  </a:cubicBezTo>
                  <a:cubicBezTo>
                    <a:pt x="513" y="694"/>
                    <a:pt x="310" y="361"/>
                    <a:pt x="274" y="99"/>
                  </a:cubicBezTo>
                  <a:cubicBezTo>
                    <a:pt x="274" y="34"/>
                    <a:pt x="227"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41"/>
            <p:cNvSpPr/>
            <p:nvPr/>
          </p:nvSpPr>
          <p:spPr>
            <a:xfrm>
              <a:off x="3801950" y="1851475"/>
              <a:ext cx="9550" cy="15500"/>
            </a:xfrm>
            <a:custGeom>
              <a:avLst/>
              <a:gdLst/>
              <a:ahLst/>
              <a:cxnLst/>
              <a:rect l="l" t="t" r="r" b="b"/>
              <a:pathLst>
                <a:path w="382" h="620" extrusionOk="0">
                  <a:moveTo>
                    <a:pt x="185" y="0"/>
                  </a:moveTo>
                  <a:cubicBezTo>
                    <a:pt x="99" y="0"/>
                    <a:pt x="12" y="57"/>
                    <a:pt x="12" y="170"/>
                  </a:cubicBezTo>
                  <a:cubicBezTo>
                    <a:pt x="12" y="289"/>
                    <a:pt x="1" y="420"/>
                    <a:pt x="36" y="539"/>
                  </a:cubicBezTo>
                  <a:cubicBezTo>
                    <a:pt x="60" y="593"/>
                    <a:pt x="117" y="620"/>
                    <a:pt x="175" y="620"/>
                  </a:cubicBezTo>
                  <a:cubicBezTo>
                    <a:pt x="233" y="620"/>
                    <a:pt x="292" y="593"/>
                    <a:pt x="322" y="539"/>
                  </a:cubicBezTo>
                  <a:cubicBezTo>
                    <a:pt x="382" y="420"/>
                    <a:pt x="358" y="289"/>
                    <a:pt x="358" y="170"/>
                  </a:cubicBezTo>
                  <a:cubicBezTo>
                    <a:pt x="358" y="57"/>
                    <a:pt x="271"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41"/>
            <p:cNvSpPr/>
            <p:nvPr/>
          </p:nvSpPr>
          <p:spPr>
            <a:xfrm>
              <a:off x="3840800" y="1855275"/>
              <a:ext cx="6575" cy="12750"/>
            </a:xfrm>
            <a:custGeom>
              <a:avLst/>
              <a:gdLst/>
              <a:ahLst/>
              <a:cxnLst/>
              <a:rect l="l" t="t" r="r" b="b"/>
              <a:pathLst>
                <a:path w="263" h="510" extrusionOk="0">
                  <a:moveTo>
                    <a:pt x="131" y="0"/>
                  </a:moveTo>
                  <a:cubicBezTo>
                    <a:pt x="66" y="0"/>
                    <a:pt x="0" y="42"/>
                    <a:pt x="6" y="125"/>
                  </a:cubicBezTo>
                  <a:cubicBezTo>
                    <a:pt x="18" y="244"/>
                    <a:pt x="6" y="375"/>
                    <a:pt x="66" y="482"/>
                  </a:cubicBezTo>
                  <a:cubicBezTo>
                    <a:pt x="78" y="500"/>
                    <a:pt x="104" y="509"/>
                    <a:pt x="131" y="509"/>
                  </a:cubicBezTo>
                  <a:cubicBezTo>
                    <a:pt x="158" y="509"/>
                    <a:pt x="185" y="500"/>
                    <a:pt x="197" y="482"/>
                  </a:cubicBezTo>
                  <a:cubicBezTo>
                    <a:pt x="256" y="375"/>
                    <a:pt x="256" y="244"/>
                    <a:pt x="256" y="125"/>
                  </a:cubicBezTo>
                  <a:cubicBezTo>
                    <a:pt x="262" y="42"/>
                    <a:pt x="197" y="0"/>
                    <a:pt x="1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41"/>
            <p:cNvSpPr/>
            <p:nvPr/>
          </p:nvSpPr>
          <p:spPr>
            <a:xfrm>
              <a:off x="3673375" y="1755850"/>
              <a:ext cx="8350" cy="24575"/>
            </a:xfrm>
            <a:custGeom>
              <a:avLst/>
              <a:gdLst/>
              <a:ahLst/>
              <a:cxnLst/>
              <a:rect l="l" t="t" r="r" b="b"/>
              <a:pathLst>
                <a:path w="334" h="983" extrusionOk="0">
                  <a:moveTo>
                    <a:pt x="167" y="1"/>
                  </a:moveTo>
                  <a:cubicBezTo>
                    <a:pt x="104" y="1"/>
                    <a:pt x="42" y="42"/>
                    <a:pt x="36" y="126"/>
                  </a:cubicBezTo>
                  <a:cubicBezTo>
                    <a:pt x="24" y="364"/>
                    <a:pt x="0" y="602"/>
                    <a:pt x="24" y="840"/>
                  </a:cubicBezTo>
                  <a:cubicBezTo>
                    <a:pt x="30" y="935"/>
                    <a:pt x="104" y="983"/>
                    <a:pt x="177" y="983"/>
                  </a:cubicBezTo>
                  <a:cubicBezTo>
                    <a:pt x="250" y="983"/>
                    <a:pt x="322" y="935"/>
                    <a:pt x="322" y="840"/>
                  </a:cubicBezTo>
                  <a:cubicBezTo>
                    <a:pt x="333" y="602"/>
                    <a:pt x="298" y="364"/>
                    <a:pt x="298" y="126"/>
                  </a:cubicBezTo>
                  <a:cubicBezTo>
                    <a:pt x="292" y="42"/>
                    <a:pt x="229"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41"/>
            <p:cNvSpPr/>
            <p:nvPr/>
          </p:nvSpPr>
          <p:spPr>
            <a:xfrm>
              <a:off x="3989775" y="1840750"/>
              <a:ext cx="4200" cy="16175"/>
            </a:xfrm>
            <a:custGeom>
              <a:avLst/>
              <a:gdLst/>
              <a:ahLst/>
              <a:cxnLst/>
              <a:rect l="l" t="t" r="r" b="b"/>
              <a:pathLst>
                <a:path w="168" h="647" extrusionOk="0">
                  <a:moveTo>
                    <a:pt x="73" y="1"/>
                  </a:moveTo>
                  <a:cubicBezTo>
                    <a:pt x="39" y="1"/>
                    <a:pt x="6" y="22"/>
                    <a:pt x="12" y="63"/>
                  </a:cubicBezTo>
                  <a:cubicBezTo>
                    <a:pt x="12" y="242"/>
                    <a:pt x="0" y="432"/>
                    <a:pt x="48" y="611"/>
                  </a:cubicBezTo>
                  <a:cubicBezTo>
                    <a:pt x="54" y="635"/>
                    <a:pt x="72" y="647"/>
                    <a:pt x="88" y="647"/>
                  </a:cubicBezTo>
                  <a:cubicBezTo>
                    <a:pt x="105" y="647"/>
                    <a:pt x="119" y="635"/>
                    <a:pt x="119" y="611"/>
                  </a:cubicBezTo>
                  <a:cubicBezTo>
                    <a:pt x="167" y="432"/>
                    <a:pt x="143" y="242"/>
                    <a:pt x="143" y="63"/>
                  </a:cubicBezTo>
                  <a:cubicBezTo>
                    <a:pt x="143" y="22"/>
                    <a:pt x="108" y="1"/>
                    <a:pt x="7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41"/>
            <p:cNvSpPr/>
            <p:nvPr/>
          </p:nvSpPr>
          <p:spPr>
            <a:xfrm>
              <a:off x="3921300" y="1828450"/>
              <a:ext cx="15150" cy="12700"/>
            </a:xfrm>
            <a:custGeom>
              <a:avLst/>
              <a:gdLst/>
              <a:ahLst/>
              <a:cxnLst/>
              <a:rect l="l" t="t" r="r" b="b"/>
              <a:pathLst>
                <a:path w="606" h="508" extrusionOk="0">
                  <a:moveTo>
                    <a:pt x="258" y="0"/>
                  </a:moveTo>
                  <a:cubicBezTo>
                    <a:pt x="201" y="0"/>
                    <a:pt x="145" y="24"/>
                    <a:pt x="108" y="67"/>
                  </a:cubicBezTo>
                  <a:cubicBezTo>
                    <a:pt x="13" y="151"/>
                    <a:pt x="1" y="305"/>
                    <a:pt x="84" y="377"/>
                  </a:cubicBezTo>
                  <a:cubicBezTo>
                    <a:pt x="120" y="401"/>
                    <a:pt x="144" y="424"/>
                    <a:pt x="180" y="448"/>
                  </a:cubicBezTo>
                  <a:cubicBezTo>
                    <a:pt x="224" y="490"/>
                    <a:pt x="273" y="507"/>
                    <a:pt x="319" y="507"/>
                  </a:cubicBezTo>
                  <a:cubicBezTo>
                    <a:pt x="474" y="507"/>
                    <a:pt x="605" y="315"/>
                    <a:pt x="477" y="151"/>
                  </a:cubicBezTo>
                  <a:cubicBezTo>
                    <a:pt x="441" y="127"/>
                    <a:pt x="430" y="91"/>
                    <a:pt x="406" y="67"/>
                  </a:cubicBezTo>
                  <a:cubicBezTo>
                    <a:pt x="365" y="21"/>
                    <a:pt x="311" y="0"/>
                    <a:pt x="2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41"/>
            <p:cNvSpPr/>
            <p:nvPr/>
          </p:nvSpPr>
          <p:spPr>
            <a:xfrm>
              <a:off x="4050050" y="1801700"/>
              <a:ext cx="8200" cy="8650"/>
            </a:xfrm>
            <a:custGeom>
              <a:avLst/>
              <a:gdLst/>
              <a:ahLst/>
              <a:cxnLst/>
              <a:rect l="l" t="t" r="r" b="b"/>
              <a:pathLst>
                <a:path w="328" h="346" extrusionOk="0">
                  <a:moveTo>
                    <a:pt x="133" y="0"/>
                  </a:moveTo>
                  <a:cubicBezTo>
                    <a:pt x="69" y="0"/>
                    <a:pt x="0" y="42"/>
                    <a:pt x="6" y="125"/>
                  </a:cubicBezTo>
                  <a:cubicBezTo>
                    <a:pt x="30" y="197"/>
                    <a:pt x="30" y="268"/>
                    <a:pt x="90" y="316"/>
                  </a:cubicBezTo>
                  <a:cubicBezTo>
                    <a:pt x="116" y="337"/>
                    <a:pt x="144" y="346"/>
                    <a:pt x="173" y="346"/>
                  </a:cubicBezTo>
                  <a:cubicBezTo>
                    <a:pt x="210" y="346"/>
                    <a:pt x="247" y="330"/>
                    <a:pt x="280" y="304"/>
                  </a:cubicBezTo>
                  <a:cubicBezTo>
                    <a:pt x="328" y="268"/>
                    <a:pt x="328" y="208"/>
                    <a:pt x="280" y="173"/>
                  </a:cubicBezTo>
                  <a:cubicBezTo>
                    <a:pt x="274" y="173"/>
                    <a:pt x="252" y="158"/>
                    <a:pt x="233" y="145"/>
                  </a:cubicBezTo>
                  <a:lnTo>
                    <a:pt x="233" y="145"/>
                  </a:lnTo>
                  <a:lnTo>
                    <a:pt x="233" y="125"/>
                  </a:lnTo>
                  <a:cubicBezTo>
                    <a:pt x="256" y="42"/>
                    <a:pt x="197" y="0"/>
                    <a:pt x="13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41"/>
            <p:cNvSpPr/>
            <p:nvPr/>
          </p:nvSpPr>
          <p:spPr>
            <a:xfrm>
              <a:off x="3892150" y="1794100"/>
              <a:ext cx="600" cy="25"/>
            </a:xfrm>
            <a:custGeom>
              <a:avLst/>
              <a:gdLst/>
              <a:ahLst/>
              <a:cxnLst/>
              <a:rect l="l" t="t" r="r" b="b"/>
              <a:pathLst>
                <a:path w="24" h="1" extrusionOk="0">
                  <a:moveTo>
                    <a:pt x="0" y="1"/>
                  </a:moveTo>
                  <a:cubicBezTo>
                    <a:pt x="24" y="1"/>
                    <a:pt x="24" y="1"/>
                    <a:pt x="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41"/>
            <p:cNvSpPr/>
            <p:nvPr/>
          </p:nvSpPr>
          <p:spPr>
            <a:xfrm>
              <a:off x="3578425" y="1709750"/>
              <a:ext cx="12500" cy="32200"/>
            </a:xfrm>
            <a:custGeom>
              <a:avLst/>
              <a:gdLst/>
              <a:ahLst/>
              <a:cxnLst/>
              <a:rect l="l" t="t" r="r" b="b"/>
              <a:pathLst>
                <a:path w="500" h="1288" extrusionOk="0">
                  <a:moveTo>
                    <a:pt x="104" y="1"/>
                  </a:moveTo>
                  <a:cubicBezTo>
                    <a:pt x="54" y="1"/>
                    <a:pt x="0" y="45"/>
                    <a:pt x="24" y="100"/>
                  </a:cubicBezTo>
                  <a:cubicBezTo>
                    <a:pt x="83" y="291"/>
                    <a:pt x="143" y="469"/>
                    <a:pt x="167" y="672"/>
                  </a:cubicBezTo>
                  <a:cubicBezTo>
                    <a:pt x="202" y="874"/>
                    <a:pt x="190" y="1065"/>
                    <a:pt x="250" y="1243"/>
                  </a:cubicBezTo>
                  <a:cubicBezTo>
                    <a:pt x="256" y="1273"/>
                    <a:pt x="280" y="1288"/>
                    <a:pt x="307" y="1288"/>
                  </a:cubicBezTo>
                  <a:cubicBezTo>
                    <a:pt x="333" y="1288"/>
                    <a:pt x="363" y="1273"/>
                    <a:pt x="381" y="1243"/>
                  </a:cubicBezTo>
                  <a:cubicBezTo>
                    <a:pt x="500" y="850"/>
                    <a:pt x="321" y="398"/>
                    <a:pt x="167" y="41"/>
                  </a:cubicBezTo>
                  <a:cubicBezTo>
                    <a:pt x="154" y="12"/>
                    <a:pt x="130"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41"/>
            <p:cNvSpPr/>
            <p:nvPr/>
          </p:nvSpPr>
          <p:spPr>
            <a:xfrm>
              <a:off x="3551700" y="1695500"/>
              <a:ext cx="8575" cy="20925"/>
            </a:xfrm>
            <a:custGeom>
              <a:avLst/>
              <a:gdLst/>
              <a:ahLst/>
              <a:cxnLst/>
              <a:rect l="l" t="t" r="r" b="b"/>
              <a:pathLst>
                <a:path w="343" h="837" extrusionOk="0">
                  <a:moveTo>
                    <a:pt x="89" y="0"/>
                  </a:moveTo>
                  <a:cubicBezTo>
                    <a:pt x="44" y="0"/>
                    <a:pt x="0" y="31"/>
                    <a:pt x="21" y="87"/>
                  </a:cubicBezTo>
                  <a:cubicBezTo>
                    <a:pt x="93" y="325"/>
                    <a:pt x="128" y="563"/>
                    <a:pt x="188" y="801"/>
                  </a:cubicBezTo>
                  <a:cubicBezTo>
                    <a:pt x="194" y="825"/>
                    <a:pt x="215" y="837"/>
                    <a:pt x="236" y="837"/>
                  </a:cubicBezTo>
                  <a:cubicBezTo>
                    <a:pt x="256" y="837"/>
                    <a:pt x="277" y="825"/>
                    <a:pt x="283" y="801"/>
                  </a:cubicBezTo>
                  <a:cubicBezTo>
                    <a:pt x="343" y="563"/>
                    <a:pt x="247" y="277"/>
                    <a:pt x="164" y="51"/>
                  </a:cubicBezTo>
                  <a:cubicBezTo>
                    <a:pt x="154" y="16"/>
                    <a:pt x="121" y="0"/>
                    <a:pt x="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41"/>
            <p:cNvSpPr/>
            <p:nvPr/>
          </p:nvSpPr>
          <p:spPr>
            <a:xfrm>
              <a:off x="3500550" y="1633425"/>
              <a:ext cx="15450" cy="40200"/>
            </a:xfrm>
            <a:custGeom>
              <a:avLst/>
              <a:gdLst/>
              <a:ahLst/>
              <a:cxnLst/>
              <a:rect l="l" t="t" r="r" b="b"/>
              <a:pathLst>
                <a:path w="618" h="1608" extrusionOk="0">
                  <a:moveTo>
                    <a:pt x="62" y="0"/>
                  </a:moveTo>
                  <a:cubicBezTo>
                    <a:pt x="33" y="0"/>
                    <a:pt x="0" y="26"/>
                    <a:pt x="7" y="70"/>
                  </a:cubicBezTo>
                  <a:cubicBezTo>
                    <a:pt x="115" y="570"/>
                    <a:pt x="269" y="1129"/>
                    <a:pt x="519" y="1582"/>
                  </a:cubicBezTo>
                  <a:cubicBezTo>
                    <a:pt x="528" y="1599"/>
                    <a:pt x="545" y="1607"/>
                    <a:pt x="561" y="1607"/>
                  </a:cubicBezTo>
                  <a:cubicBezTo>
                    <a:pt x="590" y="1607"/>
                    <a:pt x="618" y="1584"/>
                    <a:pt x="603" y="1546"/>
                  </a:cubicBezTo>
                  <a:cubicBezTo>
                    <a:pt x="460" y="1034"/>
                    <a:pt x="281" y="522"/>
                    <a:pt x="103" y="34"/>
                  </a:cubicBezTo>
                  <a:cubicBezTo>
                    <a:pt x="98" y="11"/>
                    <a:pt x="81" y="0"/>
                    <a:pt x="6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41"/>
            <p:cNvSpPr/>
            <p:nvPr/>
          </p:nvSpPr>
          <p:spPr>
            <a:xfrm>
              <a:off x="3420550" y="1587625"/>
              <a:ext cx="44175" cy="49000"/>
            </a:xfrm>
            <a:custGeom>
              <a:avLst/>
              <a:gdLst/>
              <a:ahLst/>
              <a:cxnLst/>
              <a:rect l="l" t="t" r="r" b="b"/>
              <a:pathLst>
                <a:path w="1767" h="1960" extrusionOk="0">
                  <a:moveTo>
                    <a:pt x="25" y="1"/>
                  </a:moveTo>
                  <a:cubicBezTo>
                    <a:pt x="9" y="1"/>
                    <a:pt x="1" y="28"/>
                    <a:pt x="28" y="56"/>
                  </a:cubicBezTo>
                  <a:cubicBezTo>
                    <a:pt x="386" y="282"/>
                    <a:pt x="707" y="532"/>
                    <a:pt x="981" y="878"/>
                  </a:cubicBezTo>
                  <a:cubicBezTo>
                    <a:pt x="1231" y="1199"/>
                    <a:pt x="1362" y="1568"/>
                    <a:pt x="1576" y="1925"/>
                  </a:cubicBezTo>
                  <a:cubicBezTo>
                    <a:pt x="1586" y="1949"/>
                    <a:pt x="1605" y="1960"/>
                    <a:pt x="1625" y="1960"/>
                  </a:cubicBezTo>
                  <a:cubicBezTo>
                    <a:pt x="1654" y="1960"/>
                    <a:pt x="1683" y="1937"/>
                    <a:pt x="1683" y="1902"/>
                  </a:cubicBezTo>
                  <a:cubicBezTo>
                    <a:pt x="1767" y="1092"/>
                    <a:pt x="814" y="68"/>
                    <a:pt x="40" y="9"/>
                  </a:cubicBezTo>
                  <a:cubicBezTo>
                    <a:pt x="35" y="3"/>
                    <a:pt x="30"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41"/>
            <p:cNvSpPr/>
            <p:nvPr/>
          </p:nvSpPr>
          <p:spPr>
            <a:xfrm>
              <a:off x="3489525" y="1629675"/>
              <a:ext cx="34450" cy="58150"/>
            </a:xfrm>
            <a:custGeom>
              <a:avLst/>
              <a:gdLst/>
              <a:ahLst/>
              <a:cxnLst/>
              <a:rect l="l" t="t" r="r" b="b"/>
              <a:pathLst>
                <a:path w="1378" h="2326" extrusionOk="0">
                  <a:moveTo>
                    <a:pt x="75" y="1"/>
                  </a:moveTo>
                  <a:cubicBezTo>
                    <a:pt x="41" y="1"/>
                    <a:pt x="1" y="58"/>
                    <a:pt x="32" y="89"/>
                  </a:cubicBezTo>
                  <a:cubicBezTo>
                    <a:pt x="687" y="660"/>
                    <a:pt x="1008" y="1434"/>
                    <a:pt x="1163" y="2291"/>
                  </a:cubicBezTo>
                  <a:cubicBezTo>
                    <a:pt x="1172" y="2315"/>
                    <a:pt x="1192" y="2326"/>
                    <a:pt x="1211" y="2326"/>
                  </a:cubicBezTo>
                  <a:cubicBezTo>
                    <a:pt x="1240" y="2326"/>
                    <a:pt x="1270" y="2303"/>
                    <a:pt x="1270" y="2267"/>
                  </a:cubicBezTo>
                  <a:cubicBezTo>
                    <a:pt x="1377" y="1398"/>
                    <a:pt x="770" y="517"/>
                    <a:pt x="91" y="5"/>
                  </a:cubicBezTo>
                  <a:cubicBezTo>
                    <a:pt x="86" y="2"/>
                    <a:pt x="81" y="1"/>
                    <a:pt x="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41"/>
            <p:cNvSpPr/>
            <p:nvPr/>
          </p:nvSpPr>
          <p:spPr>
            <a:xfrm>
              <a:off x="3478675" y="1585425"/>
              <a:ext cx="16575" cy="15350"/>
            </a:xfrm>
            <a:custGeom>
              <a:avLst/>
              <a:gdLst/>
              <a:ahLst/>
              <a:cxnLst/>
              <a:rect l="l" t="t" r="r" b="b"/>
              <a:pathLst>
                <a:path w="663" h="614" extrusionOk="0">
                  <a:moveTo>
                    <a:pt x="148" y="1"/>
                  </a:moveTo>
                  <a:cubicBezTo>
                    <a:pt x="73" y="1"/>
                    <a:pt x="0" y="110"/>
                    <a:pt x="73" y="192"/>
                  </a:cubicBezTo>
                  <a:cubicBezTo>
                    <a:pt x="204" y="335"/>
                    <a:pt x="347" y="513"/>
                    <a:pt x="549" y="608"/>
                  </a:cubicBezTo>
                  <a:cubicBezTo>
                    <a:pt x="558" y="612"/>
                    <a:pt x="567" y="614"/>
                    <a:pt x="576" y="614"/>
                  </a:cubicBezTo>
                  <a:cubicBezTo>
                    <a:pt x="625" y="614"/>
                    <a:pt x="663" y="564"/>
                    <a:pt x="632" y="513"/>
                  </a:cubicBezTo>
                  <a:cubicBezTo>
                    <a:pt x="549" y="323"/>
                    <a:pt x="370" y="192"/>
                    <a:pt x="216" y="37"/>
                  </a:cubicBezTo>
                  <a:cubicBezTo>
                    <a:pt x="196" y="11"/>
                    <a:pt x="172" y="1"/>
                    <a:pt x="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41"/>
            <p:cNvSpPr/>
            <p:nvPr/>
          </p:nvSpPr>
          <p:spPr>
            <a:xfrm>
              <a:off x="3550150" y="1671200"/>
              <a:ext cx="9825" cy="11525"/>
            </a:xfrm>
            <a:custGeom>
              <a:avLst/>
              <a:gdLst/>
              <a:ahLst/>
              <a:cxnLst/>
              <a:rect l="l" t="t" r="r" b="b"/>
              <a:pathLst>
                <a:path w="393" h="461" extrusionOk="0">
                  <a:moveTo>
                    <a:pt x="160" y="0"/>
                  </a:moveTo>
                  <a:cubicBezTo>
                    <a:pt x="81" y="0"/>
                    <a:pt x="1" y="116"/>
                    <a:pt x="83" y="190"/>
                  </a:cubicBezTo>
                  <a:cubicBezTo>
                    <a:pt x="155" y="249"/>
                    <a:pt x="214" y="333"/>
                    <a:pt x="250" y="416"/>
                  </a:cubicBezTo>
                  <a:cubicBezTo>
                    <a:pt x="256" y="446"/>
                    <a:pt x="280" y="461"/>
                    <a:pt x="305" y="461"/>
                  </a:cubicBezTo>
                  <a:cubicBezTo>
                    <a:pt x="330" y="461"/>
                    <a:pt x="357" y="446"/>
                    <a:pt x="369" y="416"/>
                  </a:cubicBezTo>
                  <a:cubicBezTo>
                    <a:pt x="381" y="345"/>
                    <a:pt x="393" y="273"/>
                    <a:pt x="345" y="190"/>
                  </a:cubicBezTo>
                  <a:cubicBezTo>
                    <a:pt x="321" y="130"/>
                    <a:pt x="274" y="94"/>
                    <a:pt x="226" y="35"/>
                  </a:cubicBezTo>
                  <a:cubicBezTo>
                    <a:pt x="207" y="10"/>
                    <a:pt x="184" y="0"/>
                    <a:pt x="1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41"/>
            <p:cNvSpPr/>
            <p:nvPr/>
          </p:nvSpPr>
          <p:spPr>
            <a:xfrm>
              <a:off x="4526825" y="1830425"/>
              <a:ext cx="12750" cy="26900"/>
            </a:xfrm>
            <a:custGeom>
              <a:avLst/>
              <a:gdLst/>
              <a:ahLst/>
              <a:cxnLst/>
              <a:rect l="l" t="t" r="r" b="b"/>
              <a:pathLst>
                <a:path w="510" h="1076" extrusionOk="0">
                  <a:moveTo>
                    <a:pt x="206" y="1"/>
                  </a:moveTo>
                  <a:cubicBezTo>
                    <a:pt x="113" y="1"/>
                    <a:pt x="0" y="84"/>
                    <a:pt x="33" y="191"/>
                  </a:cubicBezTo>
                  <a:cubicBezTo>
                    <a:pt x="81" y="357"/>
                    <a:pt x="116" y="512"/>
                    <a:pt x="128" y="667"/>
                  </a:cubicBezTo>
                  <a:cubicBezTo>
                    <a:pt x="140" y="798"/>
                    <a:pt x="93" y="941"/>
                    <a:pt x="200" y="1036"/>
                  </a:cubicBezTo>
                  <a:cubicBezTo>
                    <a:pt x="228" y="1064"/>
                    <a:pt x="260" y="1075"/>
                    <a:pt x="291" y="1075"/>
                  </a:cubicBezTo>
                  <a:cubicBezTo>
                    <a:pt x="313" y="1075"/>
                    <a:pt x="335" y="1070"/>
                    <a:pt x="354" y="1060"/>
                  </a:cubicBezTo>
                  <a:cubicBezTo>
                    <a:pt x="509" y="988"/>
                    <a:pt x="497" y="762"/>
                    <a:pt x="485" y="595"/>
                  </a:cubicBezTo>
                  <a:cubicBezTo>
                    <a:pt x="474" y="405"/>
                    <a:pt x="390" y="226"/>
                    <a:pt x="307" y="60"/>
                  </a:cubicBezTo>
                  <a:cubicBezTo>
                    <a:pt x="288" y="18"/>
                    <a:pt x="249" y="1"/>
                    <a:pt x="2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41"/>
            <p:cNvSpPr/>
            <p:nvPr/>
          </p:nvSpPr>
          <p:spPr>
            <a:xfrm>
              <a:off x="4587175" y="1803025"/>
              <a:ext cx="1200" cy="625"/>
            </a:xfrm>
            <a:custGeom>
              <a:avLst/>
              <a:gdLst/>
              <a:ahLst/>
              <a:cxnLst/>
              <a:rect l="l" t="t" r="r" b="b"/>
              <a:pathLst>
                <a:path w="48" h="25" extrusionOk="0">
                  <a:moveTo>
                    <a:pt x="36" y="1"/>
                  </a:moveTo>
                  <a:cubicBezTo>
                    <a:pt x="0" y="1"/>
                    <a:pt x="0" y="25"/>
                    <a:pt x="36" y="25"/>
                  </a:cubicBezTo>
                  <a:cubicBezTo>
                    <a:pt x="48" y="25"/>
                    <a:pt x="48" y="1"/>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41"/>
            <p:cNvSpPr/>
            <p:nvPr/>
          </p:nvSpPr>
          <p:spPr>
            <a:xfrm>
              <a:off x="4595800" y="1783225"/>
              <a:ext cx="5675" cy="18650"/>
            </a:xfrm>
            <a:custGeom>
              <a:avLst/>
              <a:gdLst/>
              <a:ahLst/>
              <a:cxnLst/>
              <a:rect l="l" t="t" r="r" b="b"/>
              <a:pathLst>
                <a:path w="227" h="746" extrusionOk="0">
                  <a:moveTo>
                    <a:pt x="167" y="1"/>
                  </a:moveTo>
                  <a:cubicBezTo>
                    <a:pt x="137" y="1"/>
                    <a:pt x="108" y="19"/>
                    <a:pt x="108" y="55"/>
                  </a:cubicBezTo>
                  <a:cubicBezTo>
                    <a:pt x="108" y="197"/>
                    <a:pt x="72" y="316"/>
                    <a:pt x="60" y="436"/>
                  </a:cubicBezTo>
                  <a:cubicBezTo>
                    <a:pt x="48" y="519"/>
                    <a:pt x="1" y="614"/>
                    <a:pt x="12" y="709"/>
                  </a:cubicBezTo>
                  <a:cubicBezTo>
                    <a:pt x="12" y="732"/>
                    <a:pt x="37" y="746"/>
                    <a:pt x="61" y="746"/>
                  </a:cubicBezTo>
                  <a:cubicBezTo>
                    <a:pt x="74" y="746"/>
                    <a:pt x="87" y="742"/>
                    <a:pt x="96" y="733"/>
                  </a:cubicBezTo>
                  <a:cubicBezTo>
                    <a:pt x="167" y="638"/>
                    <a:pt x="167" y="519"/>
                    <a:pt x="191" y="412"/>
                  </a:cubicBezTo>
                  <a:cubicBezTo>
                    <a:pt x="215" y="293"/>
                    <a:pt x="227" y="174"/>
                    <a:pt x="227" y="55"/>
                  </a:cubicBezTo>
                  <a:cubicBezTo>
                    <a:pt x="227" y="19"/>
                    <a:pt x="197"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41"/>
            <p:cNvSpPr/>
            <p:nvPr/>
          </p:nvSpPr>
          <p:spPr>
            <a:xfrm>
              <a:off x="4746425" y="1758825"/>
              <a:ext cx="8950" cy="49400"/>
            </a:xfrm>
            <a:custGeom>
              <a:avLst/>
              <a:gdLst/>
              <a:ahLst/>
              <a:cxnLst/>
              <a:rect l="l" t="t" r="r" b="b"/>
              <a:pathLst>
                <a:path w="358" h="1976" extrusionOk="0">
                  <a:moveTo>
                    <a:pt x="220" y="1"/>
                  </a:moveTo>
                  <a:cubicBezTo>
                    <a:pt x="182" y="1"/>
                    <a:pt x="141" y="35"/>
                    <a:pt x="155" y="78"/>
                  </a:cubicBezTo>
                  <a:cubicBezTo>
                    <a:pt x="262" y="721"/>
                    <a:pt x="95" y="1316"/>
                    <a:pt x="0" y="1947"/>
                  </a:cubicBezTo>
                  <a:cubicBezTo>
                    <a:pt x="0" y="1967"/>
                    <a:pt x="18" y="1976"/>
                    <a:pt x="40" y="1976"/>
                  </a:cubicBezTo>
                  <a:cubicBezTo>
                    <a:pt x="58" y="1976"/>
                    <a:pt x="79" y="1970"/>
                    <a:pt x="95" y="1959"/>
                  </a:cubicBezTo>
                  <a:cubicBezTo>
                    <a:pt x="333" y="1376"/>
                    <a:pt x="357" y="661"/>
                    <a:pt x="274" y="54"/>
                  </a:cubicBezTo>
                  <a:cubicBezTo>
                    <a:pt x="269" y="16"/>
                    <a:pt x="245" y="1"/>
                    <a:pt x="2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41"/>
            <p:cNvSpPr/>
            <p:nvPr/>
          </p:nvSpPr>
          <p:spPr>
            <a:xfrm>
              <a:off x="4765525" y="1635075"/>
              <a:ext cx="20500" cy="56350"/>
            </a:xfrm>
            <a:custGeom>
              <a:avLst/>
              <a:gdLst/>
              <a:ahLst/>
              <a:cxnLst/>
              <a:rect l="l" t="t" r="r" b="b"/>
              <a:pathLst>
                <a:path w="820" h="2254" extrusionOk="0">
                  <a:moveTo>
                    <a:pt x="41" y="0"/>
                  </a:moveTo>
                  <a:cubicBezTo>
                    <a:pt x="30" y="0"/>
                    <a:pt x="0" y="18"/>
                    <a:pt x="10" y="27"/>
                  </a:cubicBezTo>
                  <a:cubicBezTo>
                    <a:pt x="522" y="706"/>
                    <a:pt x="605" y="1420"/>
                    <a:pt x="701" y="2218"/>
                  </a:cubicBezTo>
                  <a:cubicBezTo>
                    <a:pt x="701" y="2242"/>
                    <a:pt x="715" y="2254"/>
                    <a:pt x="730" y="2254"/>
                  </a:cubicBezTo>
                  <a:cubicBezTo>
                    <a:pt x="745" y="2254"/>
                    <a:pt x="760" y="2242"/>
                    <a:pt x="760" y="2218"/>
                  </a:cubicBezTo>
                  <a:cubicBezTo>
                    <a:pt x="820" y="1444"/>
                    <a:pt x="522" y="599"/>
                    <a:pt x="46" y="4"/>
                  </a:cubicBezTo>
                  <a:cubicBezTo>
                    <a:pt x="46" y="1"/>
                    <a:pt x="44"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41"/>
            <p:cNvSpPr/>
            <p:nvPr/>
          </p:nvSpPr>
          <p:spPr>
            <a:xfrm>
              <a:off x="4782850" y="1736675"/>
              <a:ext cx="4675" cy="27675"/>
            </a:xfrm>
            <a:custGeom>
              <a:avLst/>
              <a:gdLst/>
              <a:ahLst/>
              <a:cxnLst/>
              <a:rect l="l" t="t" r="r" b="b"/>
              <a:pathLst>
                <a:path w="187" h="1107" extrusionOk="0">
                  <a:moveTo>
                    <a:pt x="48" y="0"/>
                  </a:moveTo>
                  <a:cubicBezTo>
                    <a:pt x="26" y="0"/>
                    <a:pt x="1" y="20"/>
                    <a:pt x="8" y="47"/>
                  </a:cubicBezTo>
                  <a:cubicBezTo>
                    <a:pt x="31" y="238"/>
                    <a:pt x="31" y="428"/>
                    <a:pt x="55" y="631"/>
                  </a:cubicBezTo>
                  <a:cubicBezTo>
                    <a:pt x="55" y="774"/>
                    <a:pt x="31" y="928"/>
                    <a:pt x="67" y="1071"/>
                  </a:cubicBezTo>
                  <a:cubicBezTo>
                    <a:pt x="73" y="1095"/>
                    <a:pt x="91" y="1107"/>
                    <a:pt x="107" y="1107"/>
                  </a:cubicBezTo>
                  <a:cubicBezTo>
                    <a:pt x="124" y="1107"/>
                    <a:pt x="139" y="1095"/>
                    <a:pt x="139" y="1071"/>
                  </a:cubicBezTo>
                  <a:cubicBezTo>
                    <a:pt x="186" y="904"/>
                    <a:pt x="150" y="714"/>
                    <a:pt x="139" y="547"/>
                  </a:cubicBezTo>
                  <a:cubicBezTo>
                    <a:pt x="127" y="369"/>
                    <a:pt x="103" y="214"/>
                    <a:pt x="79" y="35"/>
                  </a:cubicBezTo>
                  <a:cubicBezTo>
                    <a:pt x="79" y="10"/>
                    <a:pt x="64"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41"/>
            <p:cNvSpPr/>
            <p:nvPr/>
          </p:nvSpPr>
          <p:spPr>
            <a:xfrm>
              <a:off x="4791950" y="1762650"/>
              <a:ext cx="4800" cy="22225"/>
            </a:xfrm>
            <a:custGeom>
              <a:avLst/>
              <a:gdLst/>
              <a:ahLst/>
              <a:cxnLst/>
              <a:rect l="l" t="t" r="r" b="b"/>
              <a:pathLst>
                <a:path w="192" h="889" extrusionOk="0">
                  <a:moveTo>
                    <a:pt x="99" y="1"/>
                  </a:moveTo>
                  <a:cubicBezTo>
                    <a:pt x="61" y="1"/>
                    <a:pt x="25" y="28"/>
                    <a:pt x="25" y="80"/>
                  </a:cubicBezTo>
                  <a:cubicBezTo>
                    <a:pt x="25" y="330"/>
                    <a:pt x="1" y="580"/>
                    <a:pt x="1" y="842"/>
                  </a:cubicBezTo>
                  <a:cubicBezTo>
                    <a:pt x="1" y="873"/>
                    <a:pt x="21" y="888"/>
                    <a:pt x="43" y="888"/>
                  </a:cubicBezTo>
                  <a:cubicBezTo>
                    <a:pt x="63" y="888"/>
                    <a:pt x="85" y="876"/>
                    <a:pt x="96" y="854"/>
                  </a:cubicBezTo>
                  <a:cubicBezTo>
                    <a:pt x="191" y="616"/>
                    <a:pt x="179" y="330"/>
                    <a:pt x="179" y="92"/>
                  </a:cubicBezTo>
                  <a:cubicBezTo>
                    <a:pt x="179" y="31"/>
                    <a:pt x="139"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41"/>
            <p:cNvSpPr/>
            <p:nvPr/>
          </p:nvSpPr>
          <p:spPr>
            <a:xfrm>
              <a:off x="3154150" y="1577100"/>
              <a:ext cx="110550" cy="183900"/>
            </a:xfrm>
            <a:custGeom>
              <a:avLst/>
              <a:gdLst/>
              <a:ahLst/>
              <a:cxnLst/>
              <a:rect l="l" t="t" r="r" b="b"/>
              <a:pathLst>
                <a:path w="4422" h="7356" extrusionOk="0">
                  <a:moveTo>
                    <a:pt x="4398" y="1"/>
                  </a:moveTo>
                  <a:cubicBezTo>
                    <a:pt x="2910" y="168"/>
                    <a:pt x="1862" y="1251"/>
                    <a:pt x="1290" y="2573"/>
                  </a:cubicBezTo>
                  <a:cubicBezTo>
                    <a:pt x="969" y="3347"/>
                    <a:pt x="755" y="4156"/>
                    <a:pt x="576" y="4966"/>
                  </a:cubicBezTo>
                  <a:cubicBezTo>
                    <a:pt x="409" y="5716"/>
                    <a:pt x="112" y="6478"/>
                    <a:pt x="16" y="7228"/>
                  </a:cubicBezTo>
                  <a:cubicBezTo>
                    <a:pt x="0" y="7300"/>
                    <a:pt x="60" y="7356"/>
                    <a:pt x="118" y="7356"/>
                  </a:cubicBezTo>
                  <a:cubicBezTo>
                    <a:pt x="147" y="7356"/>
                    <a:pt x="176" y="7343"/>
                    <a:pt x="195" y="7311"/>
                  </a:cubicBezTo>
                  <a:cubicBezTo>
                    <a:pt x="493" y="6776"/>
                    <a:pt x="552" y="6097"/>
                    <a:pt x="707" y="5502"/>
                  </a:cubicBezTo>
                  <a:cubicBezTo>
                    <a:pt x="909" y="4787"/>
                    <a:pt x="1100" y="4073"/>
                    <a:pt x="1338" y="3382"/>
                  </a:cubicBezTo>
                  <a:cubicBezTo>
                    <a:pt x="1874" y="1811"/>
                    <a:pt x="2636" y="322"/>
                    <a:pt x="4422" y="49"/>
                  </a:cubicBezTo>
                  <a:cubicBezTo>
                    <a:pt x="4422" y="25"/>
                    <a:pt x="4422" y="1"/>
                    <a:pt x="43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41"/>
            <p:cNvSpPr/>
            <p:nvPr/>
          </p:nvSpPr>
          <p:spPr>
            <a:xfrm>
              <a:off x="3146225" y="1825100"/>
              <a:ext cx="13100" cy="91575"/>
            </a:xfrm>
            <a:custGeom>
              <a:avLst/>
              <a:gdLst/>
              <a:ahLst/>
              <a:cxnLst/>
              <a:rect l="l" t="t" r="r" b="b"/>
              <a:pathLst>
                <a:path w="524" h="3663" extrusionOk="0">
                  <a:moveTo>
                    <a:pt x="121" y="0"/>
                  </a:moveTo>
                  <a:cubicBezTo>
                    <a:pt x="100" y="0"/>
                    <a:pt x="83" y="15"/>
                    <a:pt x="95" y="46"/>
                  </a:cubicBezTo>
                  <a:cubicBezTo>
                    <a:pt x="238" y="1237"/>
                    <a:pt x="0" y="2451"/>
                    <a:pt x="167" y="3642"/>
                  </a:cubicBezTo>
                  <a:cubicBezTo>
                    <a:pt x="167" y="3656"/>
                    <a:pt x="178" y="3663"/>
                    <a:pt x="191" y="3663"/>
                  </a:cubicBezTo>
                  <a:cubicBezTo>
                    <a:pt x="210" y="3663"/>
                    <a:pt x="233" y="3647"/>
                    <a:pt x="226" y="3618"/>
                  </a:cubicBezTo>
                  <a:cubicBezTo>
                    <a:pt x="167" y="2392"/>
                    <a:pt x="524" y="1237"/>
                    <a:pt x="167" y="34"/>
                  </a:cubicBezTo>
                  <a:cubicBezTo>
                    <a:pt x="161" y="12"/>
                    <a:pt x="140"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41"/>
            <p:cNvSpPr/>
            <p:nvPr/>
          </p:nvSpPr>
          <p:spPr>
            <a:xfrm>
              <a:off x="3251325" y="1569625"/>
              <a:ext cx="65700" cy="28100"/>
            </a:xfrm>
            <a:custGeom>
              <a:avLst/>
              <a:gdLst/>
              <a:ahLst/>
              <a:cxnLst/>
              <a:rect l="l" t="t" r="r" b="b"/>
              <a:pathLst>
                <a:path w="2628" h="1124" extrusionOk="0">
                  <a:moveTo>
                    <a:pt x="2592" y="1"/>
                  </a:moveTo>
                  <a:cubicBezTo>
                    <a:pt x="2589" y="1"/>
                    <a:pt x="2586" y="1"/>
                    <a:pt x="2583" y="2"/>
                  </a:cubicBezTo>
                  <a:cubicBezTo>
                    <a:pt x="1642" y="145"/>
                    <a:pt x="832" y="621"/>
                    <a:pt x="11" y="1086"/>
                  </a:cubicBezTo>
                  <a:cubicBezTo>
                    <a:pt x="1" y="1096"/>
                    <a:pt x="8" y="1124"/>
                    <a:pt x="18" y="1124"/>
                  </a:cubicBezTo>
                  <a:cubicBezTo>
                    <a:pt x="19" y="1124"/>
                    <a:pt x="21" y="1123"/>
                    <a:pt x="23" y="1121"/>
                  </a:cubicBezTo>
                  <a:cubicBezTo>
                    <a:pt x="892" y="729"/>
                    <a:pt x="1642" y="205"/>
                    <a:pt x="2595" y="62"/>
                  </a:cubicBezTo>
                  <a:cubicBezTo>
                    <a:pt x="2627" y="51"/>
                    <a:pt x="2620" y="1"/>
                    <a:pt x="2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41"/>
            <p:cNvSpPr/>
            <p:nvPr/>
          </p:nvSpPr>
          <p:spPr>
            <a:xfrm>
              <a:off x="3223000" y="1614775"/>
              <a:ext cx="7275" cy="7300"/>
            </a:xfrm>
            <a:custGeom>
              <a:avLst/>
              <a:gdLst/>
              <a:ahLst/>
              <a:cxnLst/>
              <a:rect l="l" t="t" r="r" b="b"/>
              <a:pathLst>
                <a:path w="291" h="292" extrusionOk="0">
                  <a:moveTo>
                    <a:pt x="280" y="1"/>
                  </a:moveTo>
                  <a:cubicBezTo>
                    <a:pt x="277" y="1"/>
                    <a:pt x="275" y="2"/>
                    <a:pt x="275" y="6"/>
                  </a:cubicBezTo>
                  <a:cubicBezTo>
                    <a:pt x="291" y="6"/>
                    <a:pt x="285" y="1"/>
                    <a:pt x="280" y="1"/>
                  </a:cubicBezTo>
                  <a:close/>
                  <a:moveTo>
                    <a:pt x="275" y="6"/>
                  </a:moveTo>
                  <a:lnTo>
                    <a:pt x="1" y="292"/>
                  </a:lnTo>
                  <a:cubicBezTo>
                    <a:pt x="96" y="208"/>
                    <a:pt x="191" y="101"/>
                    <a:pt x="275"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41"/>
            <p:cNvSpPr/>
            <p:nvPr/>
          </p:nvSpPr>
          <p:spPr>
            <a:xfrm>
              <a:off x="3155450" y="1643075"/>
              <a:ext cx="51725" cy="203650"/>
            </a:xfrm>
            <a:custGeom>
              <a:avLst/>
              <a:gdLst/>
              <a:ahLst/>
              <a:cxnLst/>
              <a:rect l="l" t="t" r="r" b="b"/>
              <a:pathLst>
                <a:path w="2069" h="8146" extrusionOk="0">
                  <a:moveTo>
                    <a:pt x="2052" y="0"/>
                  </a:moveTo>
                  <a:cubicBezTo>
                    <a:pt x="2050" y="0"/>
                    <a:pt x="2048" y="2"/>
                    <a:pt x="2048" y="5"/>
                  </a:cubicBezTo>
                  <a:cubicBezTo>
                    <a:pt x="1298" y="1231"/>
                    <a:pt x="941" y="2565"/>
                    <a:pt x="631" y="3958"/>
                  </a:cubicBezTo>
                  <a:cubicBezTo>
                    <a:pt x="322" y="5327"/>
                    <a:pt x="107" y="6708"/>
                    <a:pt x="0" y="8101"/>
                  </a:cubicBezTo>
                  <a:cubicBezTo>
                    <a:pt x="0" y="8130"/>
                    <a:pt x="26" y="8146"/>
                    <a:pt x="47" y="8146"/>
                  </a:cubicBezTo>
                  <a:cubicBezTo>
                    <a:pt x="60" y="8146"/>
                    <a:pt x="72" y="8139"/>
                    <a:pt x="72" y="8125"/>
                  </a:cubicBezTo>
                  <a:cubicBezTo>
                    <a:pt x="274" y="6780"/>
                    <a:pt x="393" y="5422"/>
                    <a:pt x="643" y="4089"/>
                  </a:cubicBezTo>
                  <a:cubicBezTo>
                    <a:pt x="893" y="2672"/>
                    <a:pt x="1417" y="1303"/>
                    <a:pt x="2060" y="29"/>
                  </a:cubicBezTo>
                  <a:cubicBezTo>
                    <a:pt x="2069" y="11"/>
                    <a:pt x="2058" y="0"/>
                    <a:pt x="20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41"/>
            <p:cNvSpPr/>
            <p:nvPr/>
          </p:nvSpPr>
          <p:spPr>
            <a:xfrm>
              <a:off x="3155150" y="1894775"/>
              <a:ext cx="6275" cy="33000"/>
            </a:xfrm>
            <a:custGeom>
              <a:avLst/>
              <a:gdLst/>
              <a:ahLst/>
              <a:cxnLst/>
              <a:rect l="l" t="t" r="r" b="b"/>
              <a:pathLst>
                <a:path w="251" h="1320" extrusionOk="0">
                  <a:moveTo>
                    <a:pt x="61" y="1"/>
                  </a:moveTo>
                  <a:cubicBezTo>
                    <a:pt x="36" y="1"/>
                    <a:pt x="12" y="16"/>
                    <a:pt x="12" y="45"/>
                  </a:cubicBezTo>
                  <a:cubicBezTo>
                    <a:pt x="0" y="450"/>
                    <a:pt x="12" y="879"/>
                    <a:pt x="96" y="1284"/>
                  </a:cubicBezTo>
                  <a:cubicBezTo>
                    <a:pt x="101" y="1308"/>
                    <a:pt x="122" y="1319"/>
                    <a:pt x="143" y="1319"/>
                  </a:cubicBezTo>
                  <a:cubicBezTo>
                    <a:pt x="164" y="1319"/>
                    <a:pt x="185" y="1308"/>
                    <a:pt x="191" y="1284"/>
                  </a:cubicBezTo>
                  <a:cubicBezTo>
                    <a:pt x="250" y="879"/>
                    <a:pt x="155" y="462"/>
                    <a:pt x="119" y="45"/>
                  </a:cubicBezTo>
                  <a:cubicBezTo>
                    <a:pt x="113" y="16"/>
                    <a:pt x="87" y="1"/>
                    <a:pt x="6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41"/>
            <p:cNvSpPr/>
            <p:nvPr/>
          </p:nvSpPr>
          <p:spPr>
            <a:xfrm>
              <a:off x="3293675" y="1585775"/>
              <a:ext cx="61825" cy="14050"/>
            </a:xfrm>
            <a:custGeom>
              <a:avLst/>
              <a:gdLst/>
              <a:ahLst/>
              <a:cxnLst/>
              <a:rect l="l" t="t" r="r" b="b"/>
              <a:pathLst>
                <a:path w="2473" h="562" extrusionOk="0">
                  <a:moveTo>
                    <a:pt x="2011" y="0"/>
                  </a:moveTo>
                  <a:cubicBezTo>
                    <a:pt x="1314" y="0"/>
                    <a:pt x="637" y="160"/>
                    <a:pt x="31" y="511"/>
                  </a:cubicBezTo>
                  <a:cubicBezTo>
                    <a:pt x="1" y="532"/>
                    <a:pt x="5" y="561"/>
                    <a:pt x="30" y="561"/>
                  </a:cubicBezTo>
                  <a:cubicBezTo>
                    <a:pt x="34" y="561"/>
                    <a:pt x="38" y="560"/>
                    <a:pt x="43" y="559"/>
                  </a:cubicBezTo>
                  <a:cubicBezTo>
                    <a:pt x="809" y="245"/>
                    <a:pt x="1564" y="23"/>
                    <a:pt x="2407" y="23"/>
                  </a:cubicBezTo>
                  <a:cubicBezTo>
                    <a:pt x="2428" y="23"/>
                    <a:pt x="2450" y="23"/>
                    <a:pt x="2472" y="23"/>
                  </a:cubicBezTo>
                  <a:cubicBezTo>
                    <a:pt x="2318" y="8"/>
                    <a:pt x="2164" y="0"/>
                    <a:pt x="20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41"/>
            <p:cNvSpPr/>
            <p:nvPr/>
          </p:nvSpPr>
          <p:spPr>
            <a:xfrm>
              <a:off x="3187600" y="1682400"/>
              <a:ext cx="37725" cy="112875"/>
            </a:xfrm>
            <a:custGeom>
              <a:avLst/>
              <a:gdLst/>
              <a:ahLst/>
              <a:cxnLst/>
              <a:rect l="l" t="t" r="r" b="b"/>
              <a:pathLst>
                <a:path w="1509" h="4515" extrusionOk="0">
                  <a:moveTo>
                    <a:pt x="1476" y="0"/>
                  </a:moveTo>
                  <a:cubicBezTo>
                    <a:pt x="1468" y="0"/>
                    <a:pt x="1460" y="5"/>
                    <a:pt x="1453" y="16"/>
                  </a:cubicBezTo>
                  <a:cubicBezTo>
                    <a:pt x="703" y="1337"/>
                    <a:pt x="143" y="2945"/>
                    <a:pt x="0" y="4469"/>
                  </a:cubicBezTo>
                  <a:cubicBezTo>
                    <a:pt x="0" y="4500"/>
                    <a:pt x="23" y="4515"/>
                    <a:pt x="49" y="4515"/>
                  </a:cubicBezTo>
                  <a:cubicBezTo>
                    <a:pt x="71" y="4515"/>
                    <a:pt x="96" y="4503"/>
                    <a:pt x="107" y="4480"/>
                  </a:cubicBezTo>
                  <a:cubicBezTo>
                    <a:pt x="548" y="2956"/>
                    <a:pt x="738" y="1456"/>
                    <a:pt x="1500" y="39"/>
                  </a:cubicBezTo>
                  <a:cubicBezTo>
                    <a:pt x="1509" y="23"/>
                    <a:pt x="1494" y="0"/>
                    <a:pt x="14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41"/>
            <p:cNvSpPr/>
            <p:nvPr/>
          </p:nvSpPr>
          <p:spPr>
            <a:xfrm>
              <a:off x="3184325" y="1895900"/>
              <a:ext cx="5975" cy="51675"/>
            </a:xfrm>
            <a:custGeom>
              <a:avLst/>
              <a:gdLst/>
              <a:ahLst/>
              <a:cxnLst/>
              <a:rect l="l" t="t" r="r" b="b"/>
              <a:pathLst>
                <a:path w="239" h="2067" extrusionOk="0">
                  <a:moveTo>
                    <a:pt x="107" y="0"/>
                  </a:moveTo>
                  <a:cubicBezTo>
                    <a:pt x="72" y="0"/>
                    <a:pt x="36" y="24"/>
                    <a:pt x="36" y="72"/>
                  </a:cubicBezTo>
                  <a:cubicBezTo>
                    <a:pt x="12" y="727"/>
                    <a:pt x="0" y="1358"/>
                    <a:pt x="60" y="2013"/>
                  </a:cubicBezTo>
                  <a:cubicBezTo>
                    <a:pt x="66" y="2048"/>
                    <a:pt x="89" y="2066"/>
                    <a:pt x="112" y="2066"/>
                  </a:cubicBezTo>
                  <a:cubicBezTo>
                    <a:pt x="134" y="2066"/>
                    <a:pt x="155" y="2048"/>
                    <a:pt x="155" y="2013"/>
                  </a:cubicBezTo>
                  <a:cubicBezTo>
                    <a:pt x="238" y="1370"/>
                    <a:pt x="202" y="727"/>
                    <a:pt x="179" y="72"/>
                  </a:cubicBezTo>
                  <a:cubicBezTo>
                    <a:pt x="179" y="24"/>
                    <a:pt x="143"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41"/>
            <p:cNvSpPr/>
            <p:nvPr/>
          </p:nvSpPr>
          <p:spPr>
            <a:xfrm>
              <a:off x="3355525" y="1605200"/>
              <a:ext cx="31875" cy="7375"/>
            </a:xfrm>
            <a:custGeom>
              <a:avLst/>
              <a:gdLst/>
              <a:ahLst/>
              <a:cxnLst/>
              <a:rect l="l" t="t" r="r" b="b"/>
              <a:pathLst>
                <a:path w="1275" h="295" extrusionOk="0">
                  <a:moveTo>
                    <a:pt x="667" y="1"/>
                  </a:moveTo>
                  <a:cubicBezTo>
                    <a:pt x="446" y="1"/>
                    <a:pt x="227" y="63"/>
                    <a:pt x="34" y="198"/>
                  </a:cubicBezTo>
                  <a:cubicBezTo>
                    <a:pt x="1" y="221"/>
                    <a:pt x="19" y="295"/>
                    <a:pt x="60" y="295"/>
                  </a:cubicBezTo>
                  <a:cubicBezTo>
                    <a:pt x="63" y="295"/>
                    <a:pt x="66" y="295"/>
                    <a:pt x="70" y="294"/>
                  </a:cubicBezTo>
                  <a:cubicBezTo>
                    <a:pt x="287" y="200"/>
                    <a:pt x="513" y="154"/>
                    <a:pt x="742" y="154"/>
                  </a:cubicBezTo>
                  <a:cubicBezTo>
                    <a:pt x="890" y="154"/>
                    <a:pt x="1039" y="173"/>
                    <a:pt x="1189" y="210"/>
                  </a:cubicBezTo>
                  <a:cubicBezTo>
                    <a:pt x="1198" y="216"/>
                    <a:pt x="1207" y="218"/>
                    <a:pt x="1214" y="218"/>
                  </a:cubicBezTo>
                  <a:cubicBezTo>
                    <a:pt x="1257" y="218"/>
                    <a:pt x="1275" y="147"/>
                    <a:pt x="1225" y="127"/>
                  </a:cubicBezTo>
                  <a:cubicBezTo>
                    <a:pt x="1045" y="45"/>
                    <a:pt x="855" y="1"/>
                    <a:pt x="6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41"/>
            <p:cNvSpPr/>
            <p:nvPr/>
          </p:nvSpPr>
          <p:spPr>
            <a:xfrm>
              <a:off x="3227775" y="1648475"/>
              <a:ext cx="69500" cy="201025"/>
            </a:xfrm>
            <a:custGeom>
              <a:avLst/>
              <a:gdLst/>
              <a:ahLst/>
              <a:cxnLst/>
              <a:rect l="l" t="t" r="r" b="b"/>
              <a:pathLst>
                <a:path w="2780" h="8041" extrusionOk="0">
                  <a:moveTo>
                    <a:pt x="2737" y="1"/>
                  </a:moveTo>
                  <a:cubicBezTo>
                    <a:pt x="2734" y="1"/>
                    <a:pt x="2730" y="2"/>
                    <a:pt x="2727" y="3"/>
                  </a:cubicBezTo>
                  <a:cubicBezTo>
                    <a:pt x="1441" y="682"/>
                    <a:pt x="822" y="2158"/>
                    <a:pt x="500" y="3516"/>
                  </a:cubicBezTo>
                  <a:cubicBezTo>
                    <a:pt x="191" y="4873"/>
                    <a:pt x="0" y="6623"/>
                    <a:pt x="369" y="7992"/>
                  </a:cubicBezTo>
                  <a:cubicBezTo>
                    <a:pt x="375" y="8025"/>
                    <a:pt x="408" y="8040"/>
                    <a:pt x="440" y="8040"/>
                  </a:cubicBezTo>
                  <a:cubicBezTo>
                    <a:pt x="477" y="8040"/>
                    <a:pt x="513" y="8019"/>
                    <a:pt x="500" y="7981"/>
                  </a:cubicBezTo>
                  <a:cubicBezTo>
                    <a:pt x="405" y="5433"/>
                    <a:pt x="108" y="1527"/>
                    <a:pt x="2739" y="39"/>
                  </a:cubicBezTo>
                  <a:cubicBezTo>
                    <a:pt x="2780" y="29"/>
                    <a:pt x="2759" y="1"/>
                    <a:pt x="27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41"/>
            <p:cNvSpPr/>
            <p:nvPr/>
          </p:nvSpPr>
          <p:spPr>
            <a:xfrm>
              <a:off x="3241575" y="1880875"/>
              <a:ext cx="3775" cy="14225"/>
            </a:xfrm>
            <a:custGeom>
              <a:avLst/>
              <a:gdLst/>
              <a:ahLst/>
              <a:cxnLst/>
              <a:rect l="l" t="t" r="r" b="b"/>
              <a:pathLst>
                <a:path w="151" h="569" extrusionOk="0">
                  <a:moveTo>
                    <a:pt x="41" y="1"/>
                  </a:moveTo>
                  <a:cubicBezTo>
                    <a:pt x="24" y="1"/>
                    <a:pt x="0" y="22"/>
                    <a:pt x="8" y="54"/>
                  </a:cubicBezTo>
                  <a:cubicBezTo>
                    <a:pt x="91" y="197"/>
                    <a:pt x="68" y="375"/>
                    <a:pt x="91" y="542"/>
                  </a:cubicBezTo>
                  <a:cubicBezTo>
                    <a:pt x="91" y="560"/>
                    <a:pt x="100" y="569"/>
                    <a:pt x="109" y="569"/>
                  </a:cubicBezTo>
                  <a:cubicBezTo>
                    <a:pt x="118" y="569"/>
                    <a:pt x="127" y="560"/>
                    <a:pt x="127" y="542"/>
                  </a:cubicBezTo>
                  <a:cubicBezTo>
                    <a:pt x="151" y="375"/>
                    <a:pt x="127" y="185"/>
                    <a:pt x="56" y="18"/>
                  </a:cubicBezTo>
                  <a:cubicBezTo>
                    <a:pt x="56" y="6"/>
                    <a:pt x="49"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41"/>
            <p:cNvSpPr/>
            <p:nvPr/>
          </p:nvSpPr>
          <p:spPr>
            <a:xfrm>
              <a:off x="3245850" y="1917575"/>
              <a:ext cx="28575" cy="61550"/>
            </a:xfrm>
            <a:custGeom>
              <a:avLst/>
              <a:gdLst/>
              <a:ahLst/>
              <a:cxnLst/>
              <a:rect l="l" t="t" r="r" b="b"/>
              <a:pathLst>
                <a:path w="1143" h="2462" extrusionOk="0">
                  <a:moveTo>
                    <a:pt x="92" y="0"/>
                  </a:moveTo>
                  <a:cubicBezTo>
                    <a:pt x="47" y="0"/>
                    <a:pt x="1" y="34"/>
                    <a:pt x="16" y="86"/>
                  </a:cubicBezTo>
                  <a:cubicBezTo>
                    <a:pt x="182" y="907"/>
                    <a:pt x="373" y="1896"/>
                    <a:pt x="1063" y="2455"/>
                  </a:cubicBezTo>
                  <a:cubicBezTo>
                    <a:pt x="1068" y="2460"/>
                    <a:pt x="1074" y="2462"/>
                    <a:pt x="1080" y="2462"/>
                  </a:cubicBezTo>
                  <a:cubicBezTo>
                    <a:pt x="1107" y="2462"/>
                    <a:pt x="1142" y="2427"/>
                    <a:pt x="1123" y="2408"/>
                  </a:cubicBezTo>
                  <a:cubicBezTo>
                    <a:pt x="849" y="2015"/>
                    <a:pt x="635" y="1658"/>
                    <a:pt x="492" y="1205"/>
                  </a:cubicBezTo>
                  <a:cubicBezTo>
                    <a:pt x="373" y="812"/>
                    <a:pt x="289" y="431"/>
                    <a:pt x="158" y="38"/>
                  </a:cubicBezTo>
                  <a:cubicBezTo>
                    <a:pt x="145" y="12"/>
                    <a:pt x="119" y="0"/>
                    <a:pt x="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41"/>
            <p:cNvSpPr/>
            <p:nvPr/>
          </p:nvSpPr>
          <p:spPr>
            <a:xfrm>
              <a:off x="3363325" y="1630800"/>
              <a:ext cx="53650" cy="13375"/>
            </a:xfrm>
            <a:custGeom>
              <a:avLst/>
              <a:gdLst/>
              <a:ahLst/>
              <a:cxnLst/>
              <a:rect l="l" t="t" r="r" b="b"/>
              <a:pathLst>
                <a:path w="2146" h="535" extrusionOk="0">
                  <a:moveTo>
                    <a:pt x="1593" y="0"/>
                  </a:moveTo>
                  <a:cubicBezTo>
                    <a:pt x="1038" y="0"/>
                    <a:pt x="498" y="207"/>
                    <a:pt x="20" y="496"/>
                  </a:cubicBezTo>
                  <a:cubicBezTo>
                    <a:pt x="0" y="516"/>
                    <a:pt x="12" y="535"/>
                    <a:pt x="31" y="535"/>
                  </a:cubicBezTo>
                  <a:cubicBezTo>
                    <a:pt x="35" y="535"/>
                    <a:pt x="39" y="534"/>
                    <a:pt x="43" y="532"/>
                  </a:cubicBezTo>
                  <a:cubicBezTo>
                    <a:pt x="578" y="284"/>
                    <a:pt x="1081" y="43"/>
                    <a:pt x="1652" y="43"/>
                  </a:cubicBezTo>
                  <a:cubicBezTo>
                    <a:pt x="1794" y="43"/>
                    <a:pt x="1940" y="58"/>
                    <a:pt x="2091" y="91"/>
                  </a:cubicBezTo>
                  <a:cubicBezTo>
                    <a:pt x="2101" y="96"/>
                    <a:pt x="2109" y="98"/>
                    <a:pt x="2116" y="98"/>
                  </a:cubicBezTo>
                  <a:cubicBezTo>
                    <a:pt x="2142" y="98"/>
                    <a:pt x="2146" y="67"/>
                    <a:pt x="2127" y="67"/>
                  </a:cubicBezTo>
                  <a:cubicBezTo>
                    <a:pt x="1949" y="21"/>
                    <a:pt x="1770" y="0"/>
                    <a:pt x="15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41"/>
            <p:cNvSpPr/>
            <p:nvPr/>
          </p:nvSpPr>
          <p:spPr>
            <a:xfrm>
              <a:off x="3300775" y="1665925"/>
              <a:ext cx="32725" cy="46450"/>
            </a:xfrm>
            <a:custGeom>
              <a:avLst/>
              <a:gdLst/>
              <a:ahLst/>
              <a:cxnLst/>
              <a:rect l="l" t="t" r="r" b="b"/>
              <a:pathLst>
                <a:path w="1309" h="1858" extrusionOk="0">
                  <a:moveTo>
                    <a:pt x="1249" y="0"/>
                  </a:moveTo>
                  <a:cubicBezTo>
                    <a:pt x="1236" y="0"/>
                    <a:pt x="1222" y="6"/>
                    <a:pt x="1212" y="20"/>
                  </a:cubicBezTo>
                  <a:cubicBezTo>
                    <a:pt x="783" y="603"/>
                    <a:pt x="355" y="1175"/>
                    <a:pt x="9" y="1818"/>
                  </a:cubicBezTo>
                  <a:cubicBezTo>
                    <a:pt x="0" y="1844"/>
                    <a:pt x="25" y="1858"/>
                    <a:pt x="43" y="1858"/>
                  </a:cubicBezTo>
                  <a:cubicBezTo>
                    <a:pt x="49" y="1858"/>
                    <a:pt x="54" y="1856"/>
                    <a:pt x="57" y="1853"/>
                  </a:cubicBezTo>
                  <a:cubicBezTo>
                    <a:pt x="486" y="1270"/>
                    <a:pt x="855" y="639"/>
                    <a:pt x="1283" y="67"/>
                  </a:cubicBezTo>
                  <a:cubicBezTo>
                    <a:pt x="1309" y="34"/>
                    <a:pt x="1280" y="0"/>
                    <a:pt x="12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41"/>
            <p:cNvSpPr/>
            <p:nvPr/>
          </p:nvSpPr>
          <p:spPr>
            <a:xfrm>
              <a:off x="3284625" y="1726975"/>
              <a:ext cx="8850" cy="28400"/>
            </a:xfrm>
            <a:custGeom>
              <a:avLst/>
              <a:gdLst/>
              <a:ahLst/>
              <a:cxnLst/>
              <a:rect l="l" t="t" r="r" b="b"/>
              <a:pathLst>
                <a:path w="354" h="1136" extrusionOk="0">
                  <a:moveTo>
                    <a:pt x="314" y="1"/>
                  </a:moveTo>
                  <a:cubicBezTo>
                    <a:pt x="305" y="1"/>
                    <a:pt x="298" y="6"/>
                    <a:pt x="298" y="19"/>
                  </a:cubicBezTo>
                  <a:cubicBezTo>
                    <a:pt x="191" y="388"/>
                    <a:pt x="48" y="709"/>
                    <a:pt x="0" y="1102"/>
                  </a:cubicBezTo>
                  <a:cubicBezTo>
                    <a:pt x="0" y="1123"/>
                    <a:pt x="17" y="1135"/>
                    <a:pt x="32" y="1135"/>
                  </a:cubicBezTo>
                  <a:cubicBezTo>
                    <a:pt x="44" y="1135"/>
                    <a:pt x="55" y="1129"/>
                    <a:pt x="60" y="1114"/>
                  </a:cubicBezTo>
                  <a:cubicBezTo>
                    <a:pt x="179" y="757"/>
                    <a:pt x="286" y="423"/>
                    <a:pt x="346" y="42"/>
                  </a:cubicBezTo>
                  <a:cubicBezTo>
                    <a:pt x="354" y="19"/>
                    <a:pt x="331" y="1"/>
                    <a:pt x="3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41"/>
            <p:cNvSpPr/>
            <p:nvPr/>
          </p:nvSpPr>
          <p:spPr>
            <a:xfrm>
              <a:off x="3276875" y="1773050"/>
              <a:ext cx="8675" cy="34725"/>
            </a:xfrm>
            <a:custGeom>
              <a:avLst/>
              <a:gdLst/>
              <a:ahLst/>
              <a:cxnLst/>
              <a:rect l="l" t="t" r="r" b="b"/>
              <a:pathLst>
                <a:path w="347" h="1389" extrusionOk="0">
                  <a:moveTo>
                    <a:pt x="276" y="0"/>
                  </a:moveTo>
                  <a:cubicBezTo>
                    <a:pt x="257" y="0"/>
                    <a:pt x="239" y="15"/>
                    <a:pt x="239" y="45"/>
                  </a:cubicBezTo>
                  <a:cubicBezTo>
                    <a:pt x="203" y="485"/>
                    <a:pt x="1" y="902"/>
                    <a:pt x="13" y="1343"/>
                  </a:cubicBezTo>
                  <a:cubicBezTo>
                    <a:pt x="13" y="1374"/>
                    <a:pt x="33" y="1389"/>
                    <a:pt x="57" y="1389"/>
                  </a:cubicBezTo>
                  <a:cubicBezTo>
                    <a:pt x="78" y="1389"/>
                    <a:pt x="103" y="1377"/>
                    <a:pt x="120" y="1354"/>
                  </a:cubicBezTo>
                  <a:cubicBezTo>
                    <a:pt x="287" y="962"/>
                    <a:pt x="346" y="485"/>
                    <a:pt x="322" y="45"/>
                  </a:cubicBezTo>
                  <a:cubicBezTo>
                    <a:pt x="316" y="15"/>
                    <a:pt x="296" y="0"/>
                    <a:pt x="2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41"/>
            <p:cNvSpPr/>
            <p:nvPr/>
          </p:nvSpPr>
          <p:spPr>
            <a:xfrm>
              <a:off x="3277825" y="1840525"/>
              <a:ext cx="5925" cy="11950"/>
            </a:xfrm>
            <a:custGeom>
              <a:avLst/>
              <a:gdLst/>
              <a:ahLst/>
              <a:cxnLst/>
              <a:rect l="l" t="t" r="r" b="b"/>
              <a:pathLst>
                <a:path w="237" h="478" extrusionOk="0">
                  <a:moveTo>
                    <a:pt x="96" y="1"/>
                  </a:moveTo>
                  <a:cubicBezTo>
                    <a:pt x="46" y="1"/>
                    <a:pt x="1" y="74"/>
                    <a:pt x="46" y="120"/>
                  </a:cubicBezTo>
                  <a:cubicBezTo>
                    <a:pt x="130" y="203"/>
                    <a:pt x="94" y="334"/>
                    <a:pt x="130" y="441"/>
                  </a:cubicBezTo>
                  <a:cubicBezTo>
                    <a:pt x="136" y="465"/>
                    <a:pt x="150" y="477"/>
                    <a:pt x="165" y="477"/>
                  </a:cubicBezTo>
                  <a:cubicBezTo>
                    <a:pt x="180" y="477"/>
                    <a:pt x="195" y="465"/>
                    <a:pt x="201" y="441"/>
                  </a:cubicBezTo>
                  <a:cubicBezTo>
                    <a:pt x="237" y="322"/>
                    <a:pt x="225" y="132"/>
                    <a:pt x="142" y="25"/>
                  </a:cubicBezTo>
                  <a:cubicBezTo>
                    <a:pt x="128" y="8"/>
                    <a:pt x="112"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41"/>
            <p:cNvSpPr/>
            <p:nvPr/>
          </p:nvSpPr>
          <p:spPr>
            <a:xfrm>
              <a:off x="3287950" y="1880875"/>
              <a:ext cx="24975" cy="88725"/>
            </a:xfrm>
            <a:custGeom>
              <a:avLst/>
              <a:gdLst/>
              <a:ahLst/>
              <a:cxnLst/>
              <a:rect l="l" t="t" r="r" b="b"/>
              <a:pathLst>
                <a:path w="999" h="3549" extrusionOk="0">
                  <a:moveTo>
                    <a:pt x="128" y="1"/>
                  </a:moveTo>
                  <a:cubicBezTo>
                    <a:pt x="65" y="1"/>
                    <a:pt x="0" y="52"/>
                    <a:pt x="22" y="125"/>
                  </a:cubicBezTo>
                  <a:cubicBezTo>
                    <a:pt x="272" y="1197"/>
                    <a:pt x="332" y="2518"/>
                    <a:pt x="832" y="3507"/>
                  </a:cubicBezTo>
                  <a:cubicBezTo>
                    <a:pt x="851" y="3535"/>
                    <a:pt x="881" y="3548"/>
                    <a:pt x="910" y="3548"/>
                  </a:cubicBezTo>
                  <a:cubicBezTo>
                    <a:pt x="955" y="3548"/>
                    <a:pt x="999" y="3517"/>
                    <a:pt x="999" y="3459"/>
                  </a:cubicBezTo>
                  <a:cubicBezTo>
                    <a:pt x="975" y="2923"/>
                    <a:pt x="796" y="2399"/>
                    <a:pt x="677" y="1899"/>
                  </a:cubicBezTo>
                  <a:cubicBezTo>
                    <a:pt x="522" y="1280"/>
                    <a:pt x="391" y="673"/>
                    <a:pt x="225" y="66"/>
                  </a:cubicBezTo>
                  <a:cubicBezTo>
                    <a:pt x="206" y="20"/>
                    <a:pt x="167" y="1"/>
                    <a:pt x="1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41"/>
            <p:cNvSpPr/>
            <p:nvPr/>
          </p:nvSpPr>
          <p:spPr>
            <a:xfrm>
              <a:off x="3399050" y="1655150"/>
              <a:ext cx="44550" cy="14825"/>
            </a:xfrm>
            <a:custGeom>
              <a:avLst/>
              <a:gdLst/>
              <a:ahLst/>
              <a:cxnLst/>
              <a:rect l="l" t="t" r="r" b="b"/>
              <a:pathLst>
                <a:path w="1782" h="593" extrusionOk="0">
                  <a:moveTo>
                    <a:pt x="1347" y="1"/>
                  </a:moveTo>
                  <a:cubicBezTo>
                    <a:pt x="854" y="1"/>
                    <a:pt x="361" y="143"/>
                    <a:pt x="19" y="522"/>
                  </a:cubicBezTo>
                  <a:cubicBezTo>
                    <a:pt x="1" y="550"/>
                    <a:pt x="26" y="593"/>
                    <a:pt x="49" y="593"/>
                  </a:cubicBezTo>
                  <a:cubicBezTo>
                    <a:pt x="55" y="593"/>
                    <a:pt x="62" y="589"/>
                    <a:pt x="67" y="582"/>
                  </a:cubicBezTo>
                  <a:cubicBezTo>
                    <a:pt x="329" y="415"/>
                    <a:pt x="555" y="260"/>
                    <a:pt x="865" y="165"/>
                  </a:cubicBezTo>
                  <a:cubicBezTo>
                    <a:pt x="1125" y="92"/>
                    <a:pt x="1386" y="56"/>
                    <a:pt x="1646" y="56"/>
                  </a:cubicBezTo>
                  <a:cubicBezTo>
                    <a:pt x="1683" y="56"/>
                    <a:pt x="1720" y="56"/>
                    <a:pt x="1758" y="58"/>
                  </a:cubicBezTo>
                  <a:cubicBezTo>
                    <a:pt x="1781" y="46"/>
                    <a:pt x="1781" y="34"/>
                    <a:pt x="1770" y="34"/>
                  </a:cubicBezTo>
                  <a:cubicBezTo>
                    <a:pt x="1631" y="13"/>
                    <a:pt x="1489" y="1"/>
                    <a:pt x="13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41"/>
            <p:cNvSpPr/>
            <p:nvPr/>
          </p:nvSpPr>
          <p:spPr>
            <a:xfrm>
              <a:off x="3332550" y="1685350"/>
              <a:ext cx="42475" cy="92200"/>
            </a:xfrm>
            <a:custGeom>
              <a:avLst/>
              <a:gdLst/>
              <a:ahLst/>
              <a:cxnLst/>
              <a:rect l="l" t="t" r="r" b="b"/>
              <a:pathLst>
                <a:path w="1699" h="3688" extrusionOk="0">
                  <a:moveTo>
                    <a:pt x="1625" y="1"/>
                  </a:moveTo>
                  <a:cubicBezTo>
                    <a:pt x="1608" y="1"/>
                    <a:pt x="1592" y="9"/>
                    <a:pt x="1584" y="29"/>
                  </a:cubicBezTo>
                  <a:cubicBezTo>
                    <a:pt x="1048" y="1195"/>
                    <a:pt x="0" y="2303"/>
                    <a:pt x="0" y="3636"/>
                  </a:cubicBezTo>
                  <a:cubicBezTo>
                    <a:pt x="0" y="3669"/>
                    <a:pt x="29" y="3687"/>
                    <a:pt x="57" y="3687"/>
                  </a:cubicBezTo>
                  <a:cubicBezTo>
                    <a:pt x="80" y="3687"/>
                    <a:pt x="102" y="3675"/>
                    <a:pt x="108" y="3648"/>
                  </a:cubicBezTo>
                  <a:cubicBezTo>
                    <a:pt x="298" y="2910"/>
                    <a:pt x="512" y="2279"/>
                    <a:pt x="881" y="1612"/>
                  </a:cubicBezTo>
                  <a:cubicBezTo>
                    <a:pt x="1167" y="1100"/>
                    <a:pt x="1465" y="588"/>
                    <a:pt x="1691" y="64"/>
                  </a:cubicBezTo>
                  <a:cubicBezTo>
                    <a:pt x="1699" y="33"/>
                    <a:pt x="1659" y="1"/>
                    <a:pt x="16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41"/>
            <p:cNvSpPr/>
            <p:nvPr/>
          </p:nvSpPr>
          <p:spPr>
            <a:xfrm>
              <a:off x="3326000" y="1852525"/>
              <a:ext cx="22350" cy="115425"/>
            </a:xfrm>
            <a:custGeom>
              <a:avLst/>
              <a:gdLst/>
              <a:ahLst/>
              <a:cxnLst/>
              <a:rect l="l" t="t" r="r" b="b"/>
              <a:pathLst>
                <a:path w="894" h="4617" extrusionOk="0">
                  <a:moveTo>
                    <a:pt x="380" y="0"/>
                  </a:moveTo>
                  <a:cubicBezTo>
                    <a:pt x="340" y="0"/>
                    <a:pt x="303" y="22"/>
                    <a:pt x="298" y="69"/>
                  </a:cubicBezTo>
                  <a:cubicBezTo>
                    <a:pt x="0" y="1450"/>
                    <a:pt x="203" y="3271"/>
                    <a:pt x="762" y="4581"/>
                  </a:cubicBezTo>
                  <a:cubicBezTo>
                    <a:pt x="771" y="4606"/>
                    <a:pt x="789" y="4616"/>
                    <a:pt x="810" y="4616"/>
                  </a:cubicBezTo>
                  <a:cubicBezTo>
                    <a:pt x="848" y="4616"/>
                    <a:pt x="893" y="4580"/>
                    <a:pt x="893" y="4533"/>
                  </a:cubicBezTo>
                  <a:cubicBezTo>
                    <a:pt x="893" y="3867"/>
                    <a:pt x="667" y="3212"/>
                    <a:pt x="560" y="2545"/>
                  </a:cubicBezTo>
                  <a:cubicBezTo>
                    <a:pt x="429" y="1724"/>
                    <a:pt x="381" y="914"/>
                    <a:pt x="489" y="104"/>
                  </a:cubicBezTo>
                  <a:cubicBezTo>
                    <a:pt x="489" y="37"/>
                    <a:pt x="432" y="0"/>
                    <a:pt x="3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41"/>
            <p:cNvSpPr/>
            <p:nvPr/>
          </p:nvSpPr>
          <p:spPr>
            <a:xfrm>
              <a:off x="3389800" y="1681850"/>
              <a:ext cx="70650" cy="63225"/>
            </a:xfrm>
            <a:custGeom>
              <a:avLst/>
              <a:gdLst/>
              <a:ahLst/>
              <a:cxnLst/>
              <a:rect l="l" t="t" r="r" b="b"/>
              <a:pathLst>
                <a:path w="2826" h="2529" extrusionOk="0">
                  <a:moveTo>
                    <a:pt x="2771" y="1"/>
                  </a:moveTo>
                  <a:cubicBezTo>
                    <a:pt x="2767" y="1"/>
                    <a:pt x="2763" y="1"/>
                    <a:pt x="2759" y="2"/>
                  </a:cubicBezTo>
                  <a:cubicBezTo>
                    <a:pt x="1485" y="240"/>
                    <a:pt x="449" y="1276"/>
                    <a:pt x="8" y="2478"/>
                  </a:cubicBezTo>
                  <a:cubicBezTo>
                    <a:pt x="1" y="2508"/>
                    <a:pt x="21" y="2528"/>
                    <a:pt x="43" y="2528"/>
                  </a:cubicBezTo>
                  <a:cubicBezTo>
                    <a:pt x="56" y="2528"/>
                    <a:pt x="71" y="2520"/>
                    <a:pt x="80" y="2502"/>
                  </a:cubicBezTo>
                  <a:cubicBezTo>
                    <a:pt x="616" y="1407"/>
                    <a:pt x="1639" y="526"/>
                    <a:pt x="2771" y="97"/>
                  </a:cubicBezTo>
                  <a:cubicBezTo>
                    <a:pt x="2826" y="64"/>
                    <a:pt x="2820" y="1"/>
                    <a:pt x="27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41"/>
            <p:cNvSpPr/>
            <p:nvPr/>
          </p:nvSpPr>
          <p:spPr>
            <a:xfrm>
              <a:off x="3362900" y="1790625"/>
              <a:ext cx="22750" cy="161975"/>
            </a:xfrm>
            <a:custGeom>
              <a:avLst/>
              <a:gdLst/>
              <a:ahLst/>
              <a:cxnLst/>
              <a:rect l="l" t="t" r="r" b="b"/>
              <a:pathLst>
                <a:path w="910" h="6479" extrusionOk="0">
                  <a:moveTo>
                    <a:pt x="627" y="0"/>
                  </a:moveTo>
                  <a:cubicBezTo>
                    <a:pt x="608" y="0"/>
                    <a:pt x="588" y="10"/>
                    <a:pt x="572" y="32"/>
                  </a:cubicBezTo>
                  <a:cubicBezTo>
                    <a:pt x="1" y="973"/>
                    <a:pt x="1" y="2199"/>
                    <a:pt x="37" y="3271"/>
                  </a:cubicBezTo>
                  <a:cubicBezTo>
                    <a:pt x="84" y="4271"/>
                    <a:pt x="191" y="5628"/>
                    <a:pt x="799" y="6462"/>
                  </a:cubicBezTo>
                  <a:cubicBezTo>
                    <a:pt x="810" y="6473"/>
                    <a:pt x="826" y="6479"/>
                    <a:pt x="842" y="6479"/>
                  </a:cubicBezTo>
                  <a:cubicBezTo>
                    <a:pt x="877" y="6479"/>
                    <a:pt x="910" y="6455"/>
                    <a:pt x="894" y="6414"/>
                  </a:cubicBezTo>
                  <a:cubicBezTo>
                    <a:pt x="549" y="5414"/>
                    <a:pt x="382" y="4438"/>
                    <a:pt x="310" y="3366"/>
                  </a:cubicBezTo>
                  <a:cubicBezTo>
                    <a:pt x="251" y="2306"/>
                    <a:pt x="239" y="1068"/>
                    <a:pt x="679" y="92"/>
                  </a:cubicBezTo>
                  <a:cubicBezTo>
                    <a:pt x="704" y="43"/>
                    <a:pt x="667" y="0"/>
                    <a:pt x="6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41"/>
            <p:cNvSpPr/>
            <p:nvPr/>
          </p:nvSpPr>
          <p:spPr>
            <a:xfrm>
              <a:off x="3403400" y="1720200"/>
              <a:ext cx="68750" cy="228175"/>
            </a:xfrm>
            <a:custGeom>
              <a:avLst/>
              <a:gdLst/>
              <a:ahLst/>
              <a:cxnLst/>
              <a:rect l="l" t="t" r="r" b="b"/>
              <a:pathLst>
                <a:path w="2750" h="9127" extrusionOk="0">
                  <a:moveTo>
                    <a:pt x="2738" y="1"/>
                  </a:moveTo>
                  <a:cubicBezTo>
                    <a:pt x="2735" y="1"/>
                    <a:pt x="2731" y="1"/>
                    <a:pt x="2727" y="4"/>
                  </a:cubicBezTo>
                  <a:cubicBezTo>
                    <a:pt x="964" y="242"/>
                    <a:pt x="369" y="2278"/>
                    <a:pt x="143" y="3766"/>
                  </a:cubicBezTo>
                  <a:cubicBezTo>
                    <a:pt x="0" y="4766"/>
                    <a:pt x="0" y="5778"/>
                    <a:pt x="60" y="6778"/>
                  </a:cubicBezTo>
                  <a:cubicBezTo>
                    <a:pt x="107" y="7398"/>
                    <a:pt x="60" y="8552"/>
                    <a:pt x="429" y="9088"/>
                  </a:cubicBezTo>
                  <a:cubicBezTo>
                    <a:pt x="451" y="9115"/>
                    <a:pt x="478" y="9127"/>
                    <a:pt x="504" y="9127"/>
                  </a:cubicBezTo>
                  <a:cubicBezTo>
                    <a:pt x="548" y="9127"/>
                    <a:pt x="588" y="9093"/>
                    <a:pt x="595" y="9041"/>
                  </a:cubicBezTo>
                  <a:cubicBezTo>
                    <a:pt x="619" y="8767"/>
                    <a:pt x="500" y="8469"/>
                    <a:pt x="476" y="8207"/>
                  </a:cubicBezTo>
                  <a:cubicBezTo>
                    <a:pt x="417" y="7802"/>
                    <a:pt x="357" y="7409"/>
                    <a:pt x="322" y="7017"/>
                  </a:cubicBezTo>
                  <a:cubicBezTo>
                    <a:pt x="250" y="6100"/>
                    <a:pt x="250" y="5195"/>
                    <a:pt x="322" y="4290"/>
                  </a:cubicBezTo>
                  <a:cubicBezTo>
                    <a:pt x="476" y="2695"/>
                    <a:pt x="845" y="420"/>
                    <a:pt x="2739" y="28"/>
                  </a:cubicBezTo>
                  <a:cubicBezTo>
                    <a:pt x="2748" y="18"/>
                    <a:pt x="2750" y="1"/>
                    <a:pt x="2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41"/>
            <p:cNvSpPr/>
            <p:nvPr/>
          </p:nvSpPr>
          <p:spPr>
            <a:xfrm>
              <a:off x="3429875" y="1768150"/>
              <a:ext cx="58975" cy="146450"/>
            </a:xfrm>
            <a:custGeom>
              <a:avLst/>
              <a:gdLst/>
              <a:ahLst/>
              <a:cxnLst/>
              <a:rect l="l" t="t" r="r" b="b"/>
              <a:pathLst>
                <a:path w="2359" h="5858" extrusionOk="0">
                  <a:moveTo>
                    <a:pt x="2313" y="0"/>
                  </a:moveTo>
                  <a:cubicBezTo>
                    <a:pt x="2308" y="0"/>
                    <a:pt x="2304" y="1"/>
                    <a:pt x="2299" y="3"/>
                  </a:cubicBezTo>
                  <a:cubicBezTo>
                    <a:pt x="1406" y="634"/>
                    <a:pt x="858" y="1586"/>
                    <a:pt x="548" y="2610"/>
                  </a:cubicBezTo>
                  <a:cubicBezTo>
                    <a:pt x="275" y="3491"/>
                    <a:pt x="1" y="5003"/>
                    <a:pt x="596" y="5813"/>
                  </a:cubicBezTo>
                  <a:cubicBezTo>
                    <a:pt x="621" y="5843"/>
                    <a:pt x="658" y="5858"/>
                    <a:pt x="693" y="5858"/>
                  </a:cubicBezTo>
                  <a:cubicBezTo>
                    <a:pt x="742" y="5858"/>
                    <a:pt x="787" y="5828"/>
                    <a:pt x="787" y="5765"/>
                  </a:cubicBezTo>
                  <a:cubicBezTo>
                    <a:pt x="787" y="5337"/>
                    <a:pt x="632" y="4920"/>
                    <a:pt x="620" y="4468"/>
                  </a:cubicBezTo>
                  <a:cubicBezTo>
                    <a:pt x="608" y="3908"/>
                    <a:pt x="679" y="3336"/>
                    <a:pt x="822" y="2789"/>
                  </a:cubicBezTo>
                  <a:cubicBezTo>
                    <a:pt x="1084" y="1765"/>
                    <a:pt x="1584" y="777"/>
                    <a:pt x="2358" y="50"/>
                  </a:cubicBezTo>
                  <a:cubicBezTo>
                    <a:pt x="2358" y="30"/>
                    <a:pt x="2340" y="0"/>
                    <a:pt x="23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41"/>
            <p:cNvSpPr/>
            <p:nvPr/>
          </p:nvSpPr>
          <p:spPr>
            <a:xfrm>
              <a:off x="3439500" y="1878300"/>
              <a:ext cx="10350" cy="41125"/>
            </a:xfrm>
            <a:custGeom>
              <a:avLst/>
              <a:gdLst/>
              <a:ahLst/>
              <a:cxnLst/>
              <a:rect l="l" t="t" r="r" b="b"/>
              <a:pathLst>
                <a:path w="414" h="1645" extrusionOk="0">
                  <a:moveTo>
                    <a:pt x="215" y="0"/>
                  </a:moveTo>
                  <a:cubicBezTo>
                    <a:pt x="182" y="0"/>
                    <a:pt x="152" y="21"/>
                    <a:pt x="152" y="62"/>
                  </a:cubicBezTo>
                  <a:cubicBezTo>
                    <a:pt x="152" y="300"/>
                    <a:pt x="163" y="526"/>
                    <a:pt x="152" y="764"/>
                  </a:cubicBezTo>
                  <a:cubicBezTo>
                    <a:pt x="128" y="1038"/>
                    <a:pt x="56" y="1288"/>
                    <a:pt x="9" y="1550"/>
                  </a:cubicBezTo>
                  <a:cubicBezTo>
                    <a:pt x="1" y="1605"/>
                    <a:pt x="45" y="1644"/>
                    <a:pt x="89" y="1644"/>
                  </a:cubicBezTo>
                  <a:cubicBezTo>
                    <a:pt x="112" y="1644"/>
                    <a:pt x="135" y="1634"/>
                    <a:pt x="152" y="1609"/>
                  </a:cubicBezTo>
                  <a:cubicBezTo>
                    <a:pt x="413" y="1169"/>
                    <a:pt x="306" y="573"/>
                    <a:pt x="294" y="73"/>
                  </a:cubicBezTo>
                  <a:cubicBezTo>
                    <a:pt x="288" y="24"/>
                    <a:pt x="250" y="0"/>
                    <a:pt x="2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41"/>
            <p:cNvSpPr/>
            <p:nvPr/>
          </p:nvSpPr>
          <p:spPr>
            <a:xfrm>
              <a:off x="3187600" y="1891350"/>
              <a:ext cx="9550" cy="56125"/>
            </a:xfrm>
            <a:custGeom>
              <a:avLst/>
              <a:gdLst/>
              <a:ahLst/>
              <a:cxnLst/>
              <a:rect l="l" t="t" r="r" b="b"/>
              <a:pathLst>
                <a:path w="382" h="2245" extrusionOk="0">
                  <a:moveTo>
                    <a:pt x="185" y="0"/>
                  </a:moveTo>
                  <a:cubicBezTo>
                    <a:pt x="162" y="0"/>
                    <a:pt x="143" y="13"/>
                    <a:pt x="143" y="40"/>
                  </a:cubicBezTo>
                  <a:cubicBezTo>
                    <a:pt x="48" y="718"/>
                    <a:pt x="0" y="1564"/>
                    <a:pt x="298" y="2218"/>
                  </a:cubicBezTo>
                  <a:cubicBezTo>
                    <a:pt x="302" y="2237"/>
                    <a:pt x="315" y="2244"/>
                    <a:pt x="330" y="2244"/>
                  </a:cubicBezTo>
                  <a:cubicBezTo>
                    <a:pt x="354" y="2244"/>
                    <a:pt x="381" y="2224"/>
                    <a:pt x="381" y="2195"/>
                  </a:cubicBezTo>
                  <a:cubicBezTo>
                    <a:pt x="357" y="1837"/>
                    <a:pt x="298" y="1480"/>
                    <a:pt x="286" y="1123"/>
                  </a:cubicBezTo>
                  <a:cubicBezTo>
                    <a:pt x="262" y="766"/>
                    <a:pt x="298" y="409"/>
                    <a:pt x="250" y="51"/>
                  </a:cubicBezTo>
                  <a:cubicBezTo>
                    <a:pt x="244" y="19"/>
                    <a:pt x="212"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41"/>
            <p:cNvSpPr/>
            <p:nvPr/>
          </p:nvSpPr>
          <p:spPr>
            <a:xfrm>
              <a:off x="3202475" y="1958025"/>
              <a:ext cx="1500" cy="8075"/>
            </a:xfrm>
            <a:custGeom>
              <a:avLst/>
              <a:gdLst/>
              <a:ahLst/>
              <a:cxnLst/>
              <a:rect l="l" t="t" r="r" b="b"/>
              <a:pathLst>
                <a:path w="60" h="323" extrusionOk="0">
                  <a:moveTo>
                    <a:pt x="30" y="1"/>
                  </a:moveTo>
                  <a:cubicBezTo>
                    <a:pt x="15" y="1"/>
                    <a:pt x="0" y="10"/>
                    <a:pt x="0" y="28"/>
                  </a:cubicBezTo>
                  <a:cubicBezTo>
                    <a:pt x="0" y="123"/>
                    <a:pt x="0" y="230"/>
                    <a:pt x="12" y="313"/>
                  </a:cubicBezTo>
                  <a:cubicBezTo>
                    <a:pt x="12" y="319"/>
                    <a:pt x="21" y="322"/>
                    <a:pt x="30" y="322"/>
                  </a:cubicBezTo>
                  <a:cubicBezTo>
                    <a:pt x="39" y="322"/>
                    <a:pt x="48" y="319"/>
                    <a:pt x="48" y="313"/>
                  </a:cubicBezTo>
                  <a:cubicBezTo>
                    <a:pt x="48" y="218"/>
                    <a:pt x="48" y="123"/>
                    <a:pt x="60" y="28"/>
                  </a:cubicBezTo>
                  <a:cubicBezTo>
                    <a:pt x="60" y="10"/>
                    <a:pt x="45"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41"/>
            <p:cNvSpPr/>
            <p:nvPr/>
          </p:nvSpPr>
          <p:spPr>
            <a:xfrm>
              <a:off x="3207375" y="1981175"/>
              <a:ext cx="27575" cy="53950"/>
            </a:xfrm>
            <a:custGeom>
              <a:avLst/>
              <a:gdLst/>
              <a:ahLst/>
              <a:cxnLst/>
              <a:rect l="l" t="t" r="r" b="b"/>
              <a:pathLst>
                <a:path w="1103" h="2158" extrusionOk="0">
                  <a:moveTo>
                    <a:pt x="42" y="0"/>
                  </a:moveTo>
                  <a:cubicBezTo>
                    <a:pt x="20" y="0"/>
                    <a:pt x="0" y="16"/>
                    <a:pt x="7" y="42"/>
                  </a:cubicBezTo>
                  <a:cubicBezTo>
                    <a:pt x="150" y="411"/>
                    <a:pt x="304" y="769"/>
                    <a:pt x="459" y="1126"/>
                  </a:cubicBezTo>
                  <a:cubicBezTo>
                    <a:pt x="602" y="1471"/>
                    <a:pt x="769" y="1876"/>
                    <a:pt x="1007" y="2138"/>
                  </a:cubicBezTo>
                  <a:cubicBezTo>
                    <a:pt x="1018" y="2152"/>
                    <a:pt x="1031" y="2158"/>
                    <a:pt x="1043" y="2158"/>
                  </a:cubicBezTo>
                  <a:cubicBezTo>
                    <a:pt x="1073" y="2158"/>
                    <a:pt x="1102" y="2127"/>
                    <a:pt x="1102" y="2102"/>
                  </a:cubicBezTo>
                  <a:cubicBezTo>
                    <a:pt x="1019" y="1769"/>
                    <a:pt x="816" y="1471"/>
                    <a:pt x="650" y="1185"/>
                  </a:cubicBezTo>
                  <a:cubicBezTo>
                    <a:pt x="423" y="804"/>
                    <a:pt x="233" y="447"/>
                    <a:pt x="90" y="30"/>
                  </a:cubicBezTo>
                  <a:cubicBezTo>
                    <a:pt x="80" y="9"/>
                    <a:pt x="60"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41"/>
            <p:cNvSpPr/>
            <p:nvPr/>
          </p:nvSpPr>
          <p:spPr>
            <a:xfrm>
              <a:off x="3185375" y="1995475"/>
              <a:ext cx="31900" cy="73350"/>
            </a:xfrm>
            <a:custGeom>
              <a:avLst/>
              <a:gdLst/>
              <a:ahLst/>
              <a:cxnLst/>
              <a:rect l="l" t="t" r="r" b="b"/>
              <a:pathLst>
                <a:path w="1276" h="2934" extrusionOk="0">
                  <a:moveTo>
                    <a:pt x="143" y="1"/>
                  </a:moveTo>
                  <a:cubicBezTo>
                    <a:pt x="71" y="1"/>
                    <a:pt x="0" y="52"/>
                    <a:pt x="30" y="125"/>
                  </a:cubicBezTo>
                  <a:cubicBezTo>
                    <a:pt x="399" y="1054"/>
                    <a:pt x="732" y="2018"/>
                    <a:pt x="1173" y="2911"/>
                  </a:cubicBezTo>
                  <a:cubicBezTo>
                    <a:pt x="1184" y="2927"/>
                    <a:pt x="1200" y="2934"/>
                    <a:pt x="1216" y="2934"/>
                  </a:cubicBezTo>
                  <a:cubicBezTo>
                    <a:pt x="1247" y="2934"/>
                    <a:pt x="1276" y="2907"/>
                    <a:pt x="1268" y="2875"/>
                  </a:cubicBezTo>
                  <a:cubicBezTo>
                    <a:pt x="994" y="1923"/>
                    <a:pt x="589" y="1006"/>
                    <a:pt x="256" y="66"/>
                  </a:cubicBezTo>
                  <a:cubicBezTo>
                    <a:pt x="233" y="20"/>
                    <a:pt x="188" y="1"/>
                    <a:pt x="1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41"/>
            <p:cNvSpPr/>
            <p:nvPr/>
          </p:nvSpPr>
          <p:spPr>
            <a:xfrm>
              <a:off x="3266525" y="2015100"/>
              <a:ext cx="18300" cy="29075"/>
            </a:xfrm>
            <a:custGeom>
              <a:avLst/>
              <a:gdLst/>
              <a:ahLst/>
              <a:cxnLst/>
              <a:rect l="l" t="t" r="r" b="b"/>
              <a:pathLst>
                <a:path w="732" h="1163" extrusionOk="0">
                  <a:moveTo>
                    <a:pt x="48" y="0"/>
                  </a:moveTo>
                  <a:cubicBezTo>
                    <a:pt x="30" y="0"/>
                    <a:pt x="0" y="35"/>
                    <a:pt x="10" y="54"/>
                  </a:cubicBezTo>
                  <a:cubicBezTo>
                    <a:pt x="117" y="221"/>
                    <a:pt x="236" y="376"/>
                    <a:pt x="320" y="555"/>
                  </a:cubicBezTo>
                  <a:cubicBezTo>
                    <a:pt x="427" y="757"/>
                    <a:pt x="522" y="959"/>
                    <a:pt x="641" y="1138"/>
                  </a:cubicBezTo>
                  <a:cubicBezTo>
                    <a:pt x="652" y="1154"/>
                    <a:pt x="671" y="1162"/>
                    <a:pt x="689" y="1162"/>
                  </a:cubicBezTo>
                  <a:cubicBezTo>
                    <a:pt x="711" y="1162"/>
                    <a:pt x="731" y="1148"/>
                    <a:pt x="724" y="1114"/>
                  </a:cubicBezTo>
                  <a:cubicBezTo>
                    <a:pt x="701" y="674"/>
                    <a:pt x="320" y="316"/>
                    <a:pt x="58" y="7"/>
                  </a:cubicBezTo>
                  <a:cubicBezTo>
                    <a:pt x="55" y="2"/>
                    <a:pt x="52"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41"/>
            <p:cNvSpPr/>
            <p:nvPr/>
          </p:nvSpPr>
          <p:spPr>
            <a:xfrm>
              <a:off x="3336600" y="2021175"/>
              <a:ext cx="10400" cy="11300"/>
            </a:xfrm>
            <a:custGeom>
              <a:avLst/>
              <a:gdLst/>
              <a:ahLst/>
              <a:cxnLst/>
              <a:rect l="l" t="t" r="r" b="b"/>
              <a:pathLst>
                <a:path w="416" h="452" extrusionOk="0">
                  <a:moveTo>
                    <a:pt x="102" y="1"/>
                  </a:moveTo>
                  <a:cubicBezTo>
                    <a:pt x="49" y="1"/>
                    <a:pt x="1" y="76"/>
                    <a:pt x="53" y="145"/>
                  </a:cubicBezTo>
                  <a:cubicBezTo>
                    <a:pt x="124" y="228"/>
                    <a:pt x="172" y="335"/>
                    <a:pt x="243" y="419"/>
                  </a:cubicBezTo>
                  <a:cubicBezTo>
                    <a:pt x="261" y="442"/>
                    <a:pt x="281" y="452"/>
                    <a:pt x="301" y="452"/>
                  </a:cubicBezTo>
                  <a:cubicBezTo>
                    <a:pt x="362" y="452"/>
                    <a:pt x="416" y="362"/>
                    <a:pt x="362" y="300"/>
                  </a:cubicBezTo>
                  <a:cubicBezTo>
                    <a:pt x="291" y="216"/>
                    <a:pt x="243" y="109"/>
                    <a:pt x="160" y="38"/>
                  </a:cubicBezTo>
                  <a:cubicBezTo>
                    <a:pt x="143" y="11"/>
                    <a:pt x="123"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41"/>
            <p:cNvSpPr/>
            <p:nvPr/>
          </p:nvSpPr>
          <p:spPr>
            <a:xfrm>
              <a:off x="3337750" y="2018975"/>
              <a:ext cx="29950" cy="20250"/>
            </a:xfrm>
            <a:custGeom>
              <a:avLst/>
              <a:gdLst/>
              <a:ahLst/>
              <a:cxnLst/>
              <a:rect l="l" t="t" r="r" b="b"/>
              <a:pathLst>
                <a:path w="1198" h="810" extrusionOk="0">
                  <a:moveTo>
                    <a:pt x="500" y="0"/>
                  </a:moveTo>
                  <a:cubicBezTo>
                    <a:pt x="345" y="0"/>
                    <a:pt x="186" y="64"/>
                    <a:pt x="54" y="138"/>
                  </a:cubicBezTo>
                  <a:cubicBezTo>
                    <a:pt x="0" y="148"/>
                    <a:pt x="25" y="199"/>
                    <a:pt x="66" y="199"/>
                  </a:cubicBezTo>
                  <a:cubicBezTo>
                    <a:pt x="70" y="199"/>
                    <a:pt x="74" y="198"/>
                    <a:pt x="78" y="197"/>
                  </a:cubicBezTo>
                  <a:cubicBezTo>
                    <a:pt x="194" y="146"/>
                    <a:pt x="324" y="101"/>
                    <a:pt x="447" y="101"/>
                  </a:cubicBezTo>
                  <a:cubicBezTo>
                    <a:pt x="551" y="101"/>
                    <a:pt x="651" y="133"/>
                    <a:pt x="733" y="221"/>
                  </a:cubicBezTo>
                  <a:cubicBezTo>
                    <a:pt x="864" y="388"/>
                    <a:pt x="781" y="661"/>
                    <a:pt x="947" y="792"/>
                  </a:cubicBezTo>
                  <a:cubicBezTo>
                    <a:pt x="963" y="803"/>
                    <a:pt x="982" y="809"/>
                    <a:pt x="1001" y="809"/>
                  </a:cubicBezTo>
                  <a:cubicBezTo>
                    <a:pt x="1023" y="809"/>
                    <a:pt x="1047" y="800"/>
                    <a:pt x="1066" y="781"/>
                  </a:cubicBezTo>
                  <a:cubicBezTo>
                    <a:pt x="1197" y="578"/>
                    <a:pt x="947" y="209"/>
                    <a:pt x="781" y="90"/>
                  </a:cubicBezTo>
                  <a:cubicBezTo>
                    <a:pt x="693" y="26"/>
                    <a:pt x="597" y="0"/>
                    <a:pt x="5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41"/>
            <p:cNvSpPr/>
            <p:nvPr/>
          </p:nvSpPr>
          <p:spPr>
            <a:xfrm>
              <a:off x="3199550" y="1564200"/>
              <a:ext cx="130950" cy="62225"/>
            </a:xfrm>
            <a:custGeom>
              <a:avLst/>
              <a:gdLst/>
              <a:ahLst/>
              <a:cxnLst/>
              <a:rect l="l" t="t" r="r" b="b"/>
              <a:pathLst>
                <a:path w="5238" h="2489" extrusionOk="0">
                  <a:moveTo>
                    <a:pt x="4290" y="1"/>
                  </a:moveTo>
                  <a:cubicBezTo>
                    <a:pt x="2604" y="1"/>
                    <a:pt x="538" y="850"/>
                    <a:pt x="10" y="2422"/>
                  </a:cubicBezTo>
                  <a:cubicBezTo>
                    <a:pt x="1" y="2459"/>
                    <a:pt x="35" y="2489"/>
                    <a:pt x="62" y="2489"/>
                  </a:cubicBezTo>
                  <a:cubicBezTo>
                    <a:pt x="69" y="2489"/>
                    <a:pt x="76" y="2487"/>
                    <a:pt x="82" y="2481"/>
                  </a:cubicBezTo>
                  <a:cubicBezTo>
                    <a:pt x="903" y="1850"/>
                    <a:pt x="1379" y="1053"/>
                    <a:pt x="2391" y="660"/>
                  </a:cubicBezTo>
                  <a:cubicBezTo>
                    <a:pt x="3320" y="303"/>
                    <a:pt x="4285" y="362"/>
                    <a:pt x="5225" y="148"/>
                  </a:cubicBezTo>
                  <a:cubicBezTo>
                    <a:pt x="5237" y="124"/>
                    <a:pt x="5237" y="100"/>
                    <a:pt x="5225" y="100"/>
                  </a:cubicBezTo>
                  <a:cubicBezTo>
                    <a:pt x="4938" y="34"/>
                    <a:pt x="4621" y="1"/>
                    <a:pt x="42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41"/>
            <p:cNvSpPr/>
            <p:nvPr/>
          </p:nvSpPr>
          <p:spPr>
            <a:xfrm>
              <a:off x="3198300" y="1633375"/>
              <a:ext cx="2400" cy="1800"/>
            </a:xfrm>
            <a:custGeom>
              <a:avLst/>
              <a:gdLst/>
              <a:ahLst/>
              <a:cxnLst/>
              <a:rect l="l" t="t" r="r" b="b"/>
              <a:pathLst>
                <a:path w="96" h="72" extrusionOk="0">
                  <a:moveTo>
                    <a:pt x="48" y="0"/>
                  </a:moveTo>
                  <a:cubicBezTo>
                    <a:pt x="1" y="0"/>
                    <a:pt x="1" y="72"/>
                    <a:pt x="48" y="72"/>
                  </a:cubicBezTo>
                  <a:cubicBezTo>
                    <a:pt x="96" y="72"/>
                    <a:pt x="96"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41"/>
            <p:cNvSpPr/>
            <p:nvPr/>
          </p:nvSpPr>
          <p:spPr>
            <a:xfrm>
              <a:off x="3275225" y="1572075"/>
              <a:ext cx="86750" cy="14025"/>
            </a:xfrm>
            <a:custGeom>
              <a:avLst/>
              <a:gdLst/>
              <a:ahLst/>
              <a:cxnLst/>
              <a:rect l="l" t="t" r="r" b="b"/>
              <a:pathLst>
                <a:path w="3470" h="561" extrusionOk="0">
                  <a:moveTo>
                    <a:pt x="1904" y="1"/>
                  </a:moveTo>
                  <a:cubicBezTo>
                    <a:pt x="1262" y="1"/>
                    <a:pt x="619" y="148"/>
                    <a:pt x="67" y="440"/>
                  </a:cubicBezTo>
                  <a:cubicBezTo>
                    <a:pt x="0" y="485"/>
                    <a:pt x="37" y="560"/>
                    <a:pt x="91" y="560"/>
                  </a:cubicBezTo>
                  <a:cubicBezTo>
                    <a:pt x="95" y="560"/>
                    <a:pt x="99" y="560"/>
                    <a:pt x="103" y="559"/>
                  </a:cubicBezTo>
                  <a:cubicBezTo>
                    <a:pt x="908" y="407"/>
                    <a:pt x="1671" y="332"/>
                    <a:pt x="2456" y="332"/>
                  </a:cubicBezTo>
                  <a:cubicBezTo>
                    <a:pt x="2774" y="332"/>
                    <a:pt x="3095" y="345"/>
                    <a:pt x="3424" y="369"/>
                  </a:cubicBezTo>
                  <a:cubicBezTo>
                    <a:pt x="3428" y="370"/>
                    <a:pt x="3431" y="370"/>
                    <a:pt x="3434" y="370"/>
                  </a:cubicBezTo>
                  <a:cubicBezTo>
                    <a:pt x="3462" y="370"/>
                    <a:pt x="3470" y="320"/>
                    <a:pt x="3448" y="309"/>
                  </a:cubicBezTo>
                  <a:cubicBezTo>
                    <a:pt x="2972" y="103"/>
                    <a:pt x="2439" y="1"/>
                    <a:pt x="19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41"/>
            <p:cNvSpPr/>
            <p:nvPr/>
          </p:nvSpPr>
          <p:spPr>
            <a:xfrm>
              <a:off x="3202850" y="1598975"/>
              <a:ext cx="43175" cy="34125"/>
            </a:xfrm>
            <a:custGeom>
              <a:avLst/>
              <a:gdLst/>
              <a:ahLst/>
              <a:cxnLst/>
              <a:rect l="l" t="t" r="r" b="b"/>
              <a:pathLst>
                <a:path w="1727" h="1365" extrusionOk="0">
                  <a:moveTo>
                    <a:pt x="1646" y="0"/>
                  </a:moveTo>
                  <a:cubicBezTo>
                    <a:pt x="1637" y="0"/>
                    <a:pt x="1627" y="2"/>
                    <a:pt x="1617" y="7"/>
                  </a:cubicBezTo>
                  <a:cubicBezTo>
                    <a:pt x="997" y="197"/>
                    <a:pt x="247" y="638"/>
                    <a:pt x="9" y="1281"/>
                  </a:cubicBezTo>
                  <a:cubicBezTo>
                    <a:pt x="0" y="1326"/>
                    <a:pt x="32" y="1365"/>
                    <a:pt x="75" y="1365"/>
                  </a:cubicBezTo>
                  <a:cubicBezTo>
                    <a:pt x="88" y="1365"/>
                    <a:pt x="102" y="1361"/>
                    <a:pt x="116" y="1352"/>
                  </a:cubicBezTo>
                  <a:cubicBezTo>
                    <a:pt x="390" y="1198"/>
                    <a:pt x="581" y="936"/>
                    <a:pt x="807" y="733"/>
                  </a:cubicBezTo>
                  <a:cubicBezTo>
                    <a:pt x="1057" y="507"/>
                    <a:pt x="1366" y="281"/>
                    <a:pt x="1664" y="126"/>
                  </a:cubicBezTo>
                  <a:cubicBezTo>
                    <a:pt x="1726" y="95"/>
                    <a:pt x="1707" y="0"/>
                    <a:pt x="16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41"/>
            <p:cNvSpPr/>
            <p:nvPr/>
          </p:nvSpPr>
          <p:spPr>
            <a:xfrm>
              <a:off x="3244975" y="1584150"/>
              <a:ext cx="150100" cy="32200"/>
            </a:xfrm>
            <a:custGeom>
              <a:avLst/>
              <a:gdLst/>
              <a:ahLst/>
              <a:cxnLst/>
              <a:rect l="l" t="t" r="r" b="b"/>
              <a:pathLst>
                <a:path w="6004" h="1288" extrusionOk="0">
                  <a:moveTo>
                    <a:pt x="3860" y="0"/>
                  </a:moveTo>
                  <a:cubicBezTo>
                    <a:pt x="3507" y="0"/>
                    <a:pt x="3184" y="84"/>
                    <a:pt x="2813" y="148"/>
                  </a:cubicBezTo>
                  <a:cubicBezTo>
                    <a:pt x="1944" y="314"/>
                    <a:pt x="622" y="386"/>
                    <a:pt x="51" y="1148"/>
                  </a:cubicBezTo>
                  <a:cubicBezTo>
                    <a:pt x="1" y="1217"/>
                    <a:pt x="76" y="1287"/>
                    <a:pt x="151" y="1287"/>
                  </a:cubicBezTo>
                  <a:cubicBezTo>
                    <a:pt x="165" y="1287"/>
                    <a:pt x="180" y="1284"/>
                    <a:pt x="193" y="1279"/>
                  </a:cubicBezTo>
                  <a:cubicBezTo>
                    <a:pt x="1241" y="814"/>
                    <a:pt x="2194" y="374"/>
                    <a:pt x="3384" y="338"/>
                  </a:cubicBezTo>
                  <a:cubicBezTo>
                    <a:pt x="3393" y="338"/>
                    <a:pt x="3402" y="338"/>
                    <a:pt x="3411" y="338"/>
                  </a:cubicBezTo>
                  <a:cubicBezTo>
                    <a:pt x="4029" y="338"/>
                    <a:pt x="4681" y="629"/>
                    <a:pt x="5297" y="629"/>
                  </a:cubicBezTo>
                  <a:cubicBezTo>
                    <a:pt x="5540" y="629"/>
                    <a:pt x="5777" y="584"/>
                    <a:pt x="6004" y="457"/>
                  </a:cubicBezTo>
                  <a:cubicBezTo>
                    <a:pt x="6004" y="457"/>
                    <a:pt x="5992" y="421"/>
                    <a:pt x="5980" y="421"/>
                  </a:cubicBezTo>
                  <a:cubicBezTo>
                    <a:pt x="5949" y="423"/>
                    <a:pt x="5918" y="424"/>
                    <a:pt x="5887" y="424"/>
                  </a:cubicBezTo>
                  <a:cubicBezTo>
                    <a:pt x="5321" y="424"/>
                    <a:pt x="4748" y="130"/>
                    <a:pt x="4206" y="28"/>
                  </a:cubicBezTo>
                  <a:cubicBezTo>
                    <a:pt x="4086" y="8"/>
                    <a:pt x="3972" y="0"/>
                    <a:pt x="38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41"/>
            <p:cNvSpPr/>
            <p:nvPr/>
          </p:nvSpPr>
          <p:spPr>
            <a:xfrm>
              <a:off x="3342675" y="1601200"/>
              <a:ext cx="64900" cy="11950"/>
            </a:xfrm>
            <a:custGeom>
              <a:avLst/>
              <a:gdLst/>
              <a:ahLst/>
              <a:cxnLst/>
              <a:rect l="l" t="t" r="r" b="b"/>
              <a:pathLst>
                <a:path w="2596" h="478" extrusionOk="0">
                  <a:moveTo>
                    <a:pt x="1072" y="0"/>
                  </a:moveTo>
                  <a:cubicBezTo>
                    <a:pt x="737" y="0"/>
                    <a:pt x="389" y="78"/>
                    <a:pt x="60" y="156"/>
                  </a:cubicBezTo>
                  <a:cubicBezTo>
                    <a:pt x="0" y="168"/>
                    <a:pt x="12" y="239"/>
                    <a:pt x="60" y="251"/>
                  </a:cubicBezTo>
                  <a:cubicBezTo>
                    <a:pt x="152" y="285"/>
                    <a:pt x="237" y="298"/>
                    <a:pt x="321" y="298"/>
                  </a:cubicBezTo>
                  <a:cubicBezTo>
                    <a:pt x="442" y="298"/>
                    <a:pt x="562" y="272"/>
                    <a:pt x="703" y="251"/>
                  </a:cubicBezTo>
                  <a:cubicBezTo>
                    <a:pt x="840" y="233"/>
                    <a:pt x="965" y="225"/>
                    <a:pt x="1091" y="225"/>
                  </a:cubicBezTo>
                  <a:cubicBezTo>
                    <a:pt x="1218" y="225"/>
                    <a:pt x="1346" y="233"/>
                    <a:pt x="1488" y="251"/>
                  </a:cubicBezTo>
                  <a:cubicBezTo>
                    <a:pt x="1810" y="311"/>
                    <a:pt x="2143" y="430"/>
                    <a:pt x="2465" y="478"/>
                  </a:cubicBezTo>
                  <a:cubicBezTo>
                    <a:pt x="2560" y="478"/>
                    <a:pt x="2596" y="358"/>
                    <a:pt x="2512" y="347"/>
                  </a:cubicBezTo>
                  <a:cubicBezTo>
                    <a:pt x="2155" y="275"/>
                    <a:pt x="1810" y="108"/>
                    <a:pt x="1441" y="37"/>
                  </a:cubicBezTo>
                  <a:cubicBezTo>
                    <a:pt x="1321" y="11"/>
                    <a:pt x="1197" y="0"/>
                    <a:pt x="10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41"/>
            <p:cNvSpPr/>
            <p:nvPr/>
          </p:nvSpPr>
          <p:spPr>
            <a:xfrm>
              <a:off x="3294800" y="1610450"/>
              <a:ext cx="38950" cy="23575"/>
            </a:xfrm>
            <a:custGeom>
              <a:avLst/>
              <a:gdLst/>
              <a:ahLst/>
              <a:cxnLst/>
              <a:rect l="l" t="t" r="r" b="b"/>
              <a:pathLst>
                <a:path w="1558" h="943" extrusionOk="0">
                  <a:moveTo>
                    <a:pt x="1498" y="0"/>
                  </a:moveTo>
                  <a:cubicBezTo>
                    <a:pt x="1237" y="96"/>
                    <a:pt x="975" y="215"/>
                    <a:pt x="725" y="358"/>
                  </a:cubicBezTo>
                  <a:cubicBezTo>
                    <a:pt x="486" y="500"/>
                    <a:pt x="201" y="643"/>
                    <a:pt x="22" y="858"/>
                  </a:cubicBezTo>
                  <a:cubicBezTo>
                    <a:pt x="0" y="890"/>
                    <a:pt x="18" y="943"/>
                    <a:pt x="67" y="943"/>
                  </a:cubicBezTo>
                  <a:cubicBezTo>
                    <a:pt x="71" y="943"/>
                    <a:pt x="76" y="942"/>
                    <a:pt x="82" y="941"/>
                  </a:cubicBezTo>
                  <a:cubicBezTo>
                    <a:pt x="344" y="858"/>
                    <a:pt x="558" y="655"/>
                    <a:pt x="772" y="512"/>
                  </a:cubicBezTo>
                  <a:cubicBezTo>
                    <a:pt x="1010" y="346"/>
                    <a:pt x="1260" y="179"/>
                    <a:pt x="1534" y="48"/>
                  </a:cubicBezTo>
                  <a:cubicBezTo>
                    <a:pt x="1558" y="48"/>
                    <a:pt x="1534" y="0"/>
                    <a:pt x="14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41"/>
            <p:cNvSpPr/>
            <p:nvPr/>
          </p:nvSpPr>
          <p:spPr>
            <a:xfrm>
              <a:off x="3395650" y="1625650"/>
              <a:ext cx="34675" cy="6325"/>
            </a:xfrm>
            <a:custGeom>
              <a:avLst/>
              <a:gdLst/>
              <a:ahLst/>
              <a:cxnLst/>
              <a:rect l="l" t="t" r="r" b="b"/>
              <a:pathLst>
                <a:path w="1387" h="253" extrusionOk="0">
                  <a:moveTo>
                    <a:pt x="462" y="1"/>
                  </a:moveTo>
                  <a:cubicBezTo>
                    <a:pt x="318" y="1"/>
                    <a:pt x="175" y="11"/>
                    <a:pt x="36" y="35"/>
                  </a:cubicBezTo>
                  <a:cubicBezTo>
                    <a:pt x="1" y="35"/>
                    <a:pt x="1" y="107"/>
                    <a:pt x="36" y="107"/>
                  </a:cubicBezTo>
                  <a:cubicBezTo>
                    <a:pt x="441" y="190"/>
                    <a:pt x="858" y="142"/>
                    <a:pt x="1263" y="250"/>
                  </a:cubicBezTo>
                  <a:cubicBezTo>
                    <a:pt x="1271" y="252"/>
                    <a:pt x="1280" y="252"/>
                    <a:pt x="1287" y="252"/>
                  </a:cubicBezTo>
                  <a:cubicBezTo>
                    <a:pt x="1373" y="252"/>
                    <a:pt x="1387" y="140"/>
                    <a:pt x="1310" y="107"/>
                  </a:cubicBezTo>
                  <a:cubicBezTo>
                    <a:pt x="1040" y="43"/>
                    <a:pt x="749" y="1"/>
                    <a:pt x="4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41"/>
            <p:cNvSpPr/>
            <p:nvPr/>
          </p:nvSpPr>
          <p:spPr>
            <a:xfrm>
              <a:off x="3313325" y="1633950"/>
              <a:ext cx="57350" cy="44950"/>
            </a:xfrm>
            <a:custGeom>
              <a:avLst/>
              <a:gdLst/>
              <a:ahLst/>
              <a:cxnLst/>
              <a:rect l="l" t="t" r="r" b="b"/>
              <a:pathLst>
                <a:path w="2294" h="1798" extrusionOk="0">
                  <a:moveTo>
                    <a:pt x="2222" y="1"/>
                  </a:moveTo>
                  <a:cubicBezTo>
                    <a:pt x="1341" y="108"/>
                    <a:pt x="341" y="882"/>
                    <a:pt x="19" y="1715"/>
                  </a:cubicBezTo>
                  <a:cubicBezTo>
                    <a:pt x="1" y="1753"/>
                    <a:pt x="33" y="1798"/>
                    <a:pt x="71" y="1798"/>
                  </a:cubicBezTo>
                  <a:cubicBezTo>
                    <a:pt x="82" y="1798"/>
                    <a:pt x="92" y="1795"/>
                    <a:pt x="103" y="1787"/>
                  </a:cubicBezTo>
                  <a:cubicBezTo>
                    <a:pt x="436" y="1549"/>
                    <a:pt x="650" y="1192"/>
                    <a:pt x="948" y="906"/>
                  </a:cubicBezTo>
                  <a:cubicBezTo>
                    <a:pt x="1329" y="549"/>
                    <a:pt x="1758" y="311"/>
                    <a:pt x="2234" y="120"/>
                  </a:cubicBezTo>
                  <a:cubicBezTo>
                    <a:pt x="2293" y="96"/>
                    <a:pt x="2293" y="1"/>
                    <a:pt x="22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41"/>
            <p:cNvSpPr/>
            <p:nvPr/>
          </p:nvSpPr>
          <p:spPr>
            <a:xfrm>
              <a:off x="3387325" y="1616025"/>
              <a:ext cx="41100" cy="5275"/>
            </a:xfrm>
            <a:custGeom>
              <a:avLst/>
              <a:gdLst/>
              <a:ahLst/>
              <a:cxnLst/>
              <a:rect l="l" t="t" r="r" b="b"/>
              <a:pathLst>
                <a:path w="1644" h="211" extrusionOk="0">
                  <a:moveTo>
                    <a:pt x="497" y="1"/>
                  </a:moveTo>
                  <a:cubicBezTo>
                    <a:pt x="347" y="1"/>
                    <a:pt x="197" y="11"/>
                    <a:pt x="48" y="39"/>
                  </a:cubicBezTo>
                  <a:cubicBezTo>
                    <a:pt x="0" y="51"/>
                    <a:pt x="0" y="123"/>
                    <a:pt x="48" y="135"/>
                  </a:cubicBezTo>
                  <a:cubicBezTo>
                    <a:pt x="353" y="193"/>
                    <a:pt x="662" y="211"/>
                    <a:pt x="970" y="211"/>
                  </a:cubicBezTo>
                  <a:cubicBezTo>
                    <a:pt x="1168" y="211"/>
                    <a:pt x="1365" y="203"/>
                    <a:pt x="1560" y="194"/>
                  </a:cubicBezTo>
                  <a:cubicBezTo>
                    <a:pt x="1643" y="182"/>
                    <a:pt x="1643" y="99"/>
                    <a:pt x="1560" y="75"/>
                  </a:cubicBezTo>
                  <a:cubicBezTo>
                    <a:pt x="1209" y="58"/>
                    <a:pt x="852" y="1"/>
                    <a:pt x="4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41"/>
            <p:cNvSpPr/>
            <p:nvPr/>
          </p:nvSpPr>
          <p:spPr>
            <a:xfrm>
              <a:off x="3327275" y="1620750"/>
              <a:ext cx="40525" cy="21100"/>
            </a:xfrm>
            <a:custGeom>
              <a:avLst/>
              <a:gdLst/>
              <a:ahLst/>
              <a:cxnLst/>
              <a:rect l="l" t="t" r="r" b="b"/>
              <a:pathLst>
                <a:path w="1621" h="844" extrusionOk="0">
                  <a:moveTo>
                    <a:pt x="1542" y="1"/>
                  </a:moveTo>
                  <a:cubicBezTo>
                    <a:pt x="1535" y="1"/>
                    <a:pt x="1528" y="2"/>
                    <a:pt x="1521" y="5"/>
                  </a:cubicBezTo>
                  <a:cubicBezTo>
                    <a:pt x="1045" y="303"/>
                    <a:pt x="473" y="446"/>
                    <a:pt x="21" y="767"/>
                  </a:cubicBezTo>
                  <a:cubicBezTo>
                    <a:pt x="0" y="788"/>
                    <a:pt x="6" y="843"/>
                    <a:pt x="39" y="843"/>
                  </a:cubicBezTo>
                  <a:cubicBezTo>
                    <a:pt x="44" y="843"/>
                    <a:pt x="50" y="842"/>
                    <a:pt x="57" y="839"/>
                  </a:cubicBezTo>
                  <a:cubicBezTo>
                    <a:pt x="569" y="648"/>
                    <a:pt x="1104" y="398"/>
                    <a:pt x="1569" y="100"/>
                  </a:cubicBezTo>
                  <a:cubicBezTo>
                    <a:pt x="1621" y="69"/>
                    <a:pt x="1591" y="1"/>
                    <a:pt x="15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41"/>
            <p:cNvSpPr/>
            <p:nvPr/>
          </p:nvSpPr>
          <p:spPr>
            <a:xfrm>
              <a:off x="3264425" y="1599050"/>
              <a:ext cx="130525" cy="45975"/>
            </a:xfrm>
            <a:custGeom>
              <a:avLst/>
              <a:gdLst/>
              <a:ahLst/>
              <a:cxnLst/>
              <a:rect l="l" t="t" r="r" b="b"/>
              <a:pathLst>
                <a:path w="5221" h="1839" extrusionOk="0">
                  <a:moveTo>
                    <a:pt x="5149" y="1"/>
                  </a:moveTo>
                  <a:cubicBezTo>
                    <a:pt x="5143" y="1"/>
                    <a:pt x="5137" y="2"/>
                    <a:pt x="5130" y="4"/>
                  </a:cubicBezTo>
                  <a:cubicBezTo>
                    <a:pt x="4829" y="59"/>
                    <a:pt x="4528" y="68"/>
                    <a:pt x="4226" y="68"/>
                  </a:cubicBezTo>
                  <a:cubicBezTo>
                    <a:pt x="4067" y="68"/>
                    <a:pt x="3908" y="66"/>
                    <a:pt x="3749" y="66"/>
                  </a:cubicBezTo>
                  <a:cubicBezTo>
                    <a:pt x="3551" y="66"/>
                    <a:pt x="3353" y="70"/>
                    <a:pt x="3154" y="87"/>
                  </a:cubicBezTo>
                  <a:cubicBezTo>
                    <a:pt x="2713" y="135"/>
                    <a:pt x="2297" y="278"/>
                    <a:pt x="1892" y="444"/>
                  </a:cubicBezTo>
                  <a:cubicBezTo>
                    <a:pt x="1166" y="730"/>
                    <a:pt x="451" y="1040"/>
                    <a:pt x="35" y="1742"/>
                  </a:cubicBezTo>
                  <a:cubicBezTo>
                    <a:pt x="1" y="1793"/>
                    <a:pt x="39" y="1838"/>
                    <a:pt x="86" y="1838"/>
                  </a:cubicBezTo>
                  <a:cubicBezTo>
                    <a:pt x="105" y="1838"/>
                    <a:pt x="125" y="1831"/>
                    <a:pt x="142" y="1814"/>
                  </a:cubicBezTo>
                  <a:cubicBezTo>
                    <a:pt x="844" y="1230"/>
                    <a:pt x="1582" y="742"/>
                    <a:pt x="2452" y="444"/>
                  </a:cubicBezTo>
                  <a:cubicBezTo>
                    <a:pt x="3321" y="135"/>
                    <a:pt x="4261" y="302"/>
                    <a:pt x="5166" y="99"/>
                  </a:cubicBezTo>
                  <a:cubicBezTo>
                    <a:pt x="5220" y="99"/>
                    <a:pt x="5206" y="1"/>
                    <a:pt x="51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41"/>
            <p:cNvSpPr/>
            <p:nvPr/>
          </p:nvSpPr>
          <p:spPr>
            <a:xfrm>
              <a:off x="3267700" y="1596175"/>
              <a:ext cx="24400" cy="19500"/>
            </a:xfrm>
            <a:custGeom>
              <a:avLst/>
              <a:gdLst/>
              <a:ahLst/>
              <a:cxnLst/>
              <a:rect l="l" t="t" r="r" b="b"/>
              <a:pathLst>
                <a:path w="976" h="780" extrusionOk="0">
                  <a:moveTo>
                    <a:pt x="878" y="1"/>
                  </a:moveTo>
                  <a:cubicBezTo>
                    <a:pt x="867" y="1"/>
                    <a:pt x="856" y="4"/>
                    <a:pt x="844" y="12"/>
                  </a:cubicBezTo>
                  <a:cubicBezTo>
                    <a:pt x="666" y="83"/>
                    <a:pt x="487" y="190"/>
                    <a:pt x="320" y="298"/>
                  </a:cubicBezTo>
                  <a:cubicBezTo>
                    <a:pt x="177" y="417"/>
                    <a:pt x="82" y="512"/>
                    <a:pt x="11" y="690"/>
                  </a:cubicBezTo>
                  <a:cubicBezTo>
                    <a:pt x="1" y="731"/>
                    <a:pt x="33" y="779"/>
                    <a:pt x="72" y="779"/>
                  </a:cubicBezTo>
                  <a:cubicBezTo>
                    <a:pt x="79" y="779"/>
                    <a:pt x="87" y="778"/>
                    <a:pt x="94" y="774"/>
                  </a:cubicBezTo>
                  <a:cubicBezTo>
                    <a:pt x="392" y="595"/>
                    <a:pt x="606" y="309"/>
                    <a:pt x="916" y="131"/>
                  </a:cubicBezTo>
                  <a:cubicBezTo>
                    <a:pt x="976" y="91"/>
                    <a:pt x="935" y="1"/>
                    <a:pt x="8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41"/>
            <p:cNvSpPr/>
            <p:nvPr/>
          </p:nvSpPr>
          <p:spPr>
            <a:xfrm>
              <a:off x="3364775" y="1631200"/>
              <a:ext cx="83875" cy="32000"/>
            </a:xfrm>
            <a:custGeom>
              <a:avLst/>
              <a:gdLst/>
              <a:ahLst/>
              <a:cxnLst/>
              <a:rect l="l" t="t" r="r" b="b"/>
              <a:pathLst>
                <a:path w="3355" h="1280" extrusionOk="0">
                  <a:moveTo>
                    <a:pt x="2388" y="0"/>
                  </a:moveTo>
                  <a:cubicBezTo>
                    <a:pt x="1496" y="0"/>
                    <a:pt x="517" y="473"/>
                    <a:pt x="45" y="1159"/>
                  </a:cubicBezTo>
                  <a:cubicBezTo>
                    <a:pt x="1" y="1214"/>
                    <a:pt x="59" y="1279"/>
                    <a:pt x="115" y="1279"/>
                  </a:cubicBezTo>
                  <a:cubicBezTo>
                    <a:pt x="119" y="1279"/>
                    <a:pt x="124" y="1279"/>
                    <a:pt x="128" y="1278"/>
                  </a:cubicBezTo>
                  <a:cubicBezTo>
                    <a:pt x="616" y="1111"/>
                    <a:pt x="1033" y="778"/>
                    <a:pt x="1533" y="623"/>
                  </a:cubicBezTo>
                  <a:cubicBezTo>
                    <a:pt x="2081" y="444"/>
                    <a:pt x="2605" y="421"/>
                    <a:pt x="3164" y="409"/>
                  </a:cubicBezTo>
                  <a:cubicBezTo>
                    <a:pt x="3283" y="409"/>
                    <a:pt x="3355" y="230"/>
                    <a:pt x="3236" y="170"/>
                  </a:cubicBezTo>
                  <a:cubicBezTo>
                    <a:pt x="2978" y="54"/>
                    <a:pt x="2688" y="0"/>
                    <a:pt x="23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41"/>
            <p:cNvSpPr/>
            <p:nvPr/>
          </p:nvSpPr>
          <p:spPr>
            <a:xfrm>
              <a:off x="3409775" y="1650500"/>
              <a:ext cx="35300" cy="10675"/>
            </a:xfrm>
            <a:custGeom>
              <a:avLst/>
              <a:gdLst/>
              <a:ahLst/>
              <a:cxnLst/>
              <a:rect l="l" t="t" r="r" b="b"/>
              <a:pathLst>
                <a:path w="1412" h="427" extrusionOk="0">
                  <a:moveTo>
                    <a:pt x="992" y="1"/>
                  </a:moveTo>
                  <a:cubicBezTo>
                    <a:pt x="649" y="1"/>
                    <a:pt x="309" y="117"/>
                    <a:pt x="43" y="339"/>
                  </a:cubicBezTo>
                  <a:cubicBezTo>
                    <a:pt x="1" y="360"/>
                    <a:pt x="32" y="427"/>
                    <a:pt x="81" y="427"/>
                  </a:cubicBezTo>
                  <a:cubicBezTo>
                    <a:pt x="88" y="427"/>
                    <a:pt x="95" y="425"/>
                    <a:pt x="102" y="422"/>
                  </a:cubicBezTo>
                  <a:cubicBezTo>
                    <a:pt x="451" y="313"/>
                    <a:pt x="734" y="153"/>
                    <a:pt x="1089" y="153"/>
                  </a:cubicBezTo>
                  <a:cubicBezTo>
                    <a:pt x="1158" y="153"/>
                    <a:pt x="1229" y="159"/>
                    <a:pt x="1305" y="172"/>
                  </a:cubicBezTo>
                  <a:cubicBezTo>
                    <a:pt x="1376" y="172"/>
                    <a:pt x="1412" y="53"/>
                    <a:pt x="1341" y="41"/>
                  </a:cubicBezTo>
                  <a:cubicBezTo>
                    <a:pt x="1226" y="14"/>
                    <a:pt x="1109" y="1"/>
                    <a:pt x="9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41"/>
            <p:cNvSpPr/>
            <p:nvPr/>
          </p:nvSpPr>
          <p:spPr>
            <a:xfrm>
              <a:off x="3419525" y="1667000"/>
              <a:ext cx="24075" cy="12700"/>
            </a:xfrm>
            <a:custGeom>
              <a:avLst/>
              <a:gdLst/>
              <a:ahLst/>
              <a:cxnLst/>
              <a:rect l="l" t="t" r="r" b="b"/>
              <a:pathLst>
                <a:path w="963" h="508" extrusionOk="0">
                  <a:moveTo>
                    <a:pt x="867" y="1"/>
                  </a:moveTo>
                  <a:cubicBezTo>
                    <a:pt x="570" y="1"/>
                    <a:pt x="129" y="143"/>
                    <a:pt x="10" y="441"/>
                  </a:cubicBezTo>
                  <a:cubicBezTo>
                    <a:pt x="0" y="470"/>
                    <a:pt x="38" y="507"/>
                    <a:pt x="65" y="507"/>
                  </a:cubicBezTo>
                  <a:cubicBezTo>
                    <a:pt x="71" y="507"/>
                    <a:pt x="77" y="505"/>
                    <a:pt x="81" y="501"/>
                  </a:cubicBezTo>
                  <a:cubicBezTo>
                    <a:pt x="200" y="417"/>
                    <a:pt x="308" y="298"/>
                    <a:pt x="439" y="239"/>
                  </a:cubicBezTo>
                  <a:cubicBezTo>
                    <a:pt x="570" y="179"/>
                    <a:pt x="724" y="155"/>
                    <a:pt x="867" y="155"/>
                  </a:cubicBezTo>
                  <a:cubicBezTo>
                    <a:pt x="962" y="155"/>
                    <a:pt x="962" y="1"/>
                    <a:pt x="8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41"/>
            <p:cNvSpPr/>
            <p:nvPr/>
          </p:nvSpPr>
          <p:spPr>
            <a:xfrm>
              <a:off x="3429875" y="1682725"/>
              <a:ext cx="23750" cy="24175"/>
            </a:xfrm>
            <a:custGeom>
              <a:avLst/>
              <a:gdLst/>
              <a:ahLst/>
              <a:cxnLst/>
              <a:rect l="l" t="t" r="r" b="b"/>
              <a:pathLst>
                <a:path w="950" h="967" extrusionOk="0">
                  <a:moveTo>
                    <a:pt x="829" y="1"/>
                  </a:moveTo>
                  <a:cubicBezTo>
                    <a:pt x="799" y="1"/>
                    <a:pt x="770" y="16"/>
                    <a:pt x="751" y="50"/>
                  </a:cubicBezTo>
                  <a:cubicBezTo>
                    <a:pt x="656" y="205"/>
                    <a:pt x="501" y="348"/>
                    <a:pt x="358" y="479"/>
                  </a:cubicBezTo>
                  <a:cubicBezTo>
                    <a:pt x="239" y="586"/>
                    <a:pt x="36" y="705"/>
                    <a:pt x="13" y="884"/>
                  </a:cubicBezTo>
                  <a:cubicBezTo>
                    <a:pt x="1" y="943"/>
                    <a:pt x="36" y="967"/>
                    <a:pt x="96" y="967"/>
                  </a:cubicBezTo>
                  <a:cubicBezTo>
                    <a:pt x="275" y="943"/>
                    <a:pt x="441" y="741"/>
                    <a:pt x="572" y="622"/>
                  </a:cubicBezTo>
                  <a:cubicBezTo>
                    <a:pt x="727" y="491"/>
                    <a:pt x="846" y="324"/>
                    <a:pt x="918" y="145"/>
                  </a:cubicBezTo>
                  <a:cubicBezTo>
                    <a:pt x="950" y="65"/>
                    <a:pt x="889" y="1"/>
                    <a:pt x="8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41"/>
            <p:cNvSpPr/>
            <p:nvPr/>
          </p:nvSpPr>
          <p:spPr>
            <a:xfrm>
              <a:off x="3455925" y="1707175"/>
              <a:ext cx="5825" cy="5925"/>
            </a:xfrm>
            <a:custGeom>
              <a:avLst/>
              <a:gdLst/>
              <a:ahLst/>
              <a:cxnLst/>
              <a:rect l="l" t="t" r="r" b="b"/>
              <a:pathLst>
                <a:path w="233" h="237" extrusionOk="0">
                  <a:moveTo>
                    <a:pt x="112" y="1"/>
                  </a:moveTo>
                  <a:cubicBezTo>
                    <a:pt x="54" y="1"/>
                    <a:pt x="1" y="37"/>
                    <a:pt x="30" y="108"/>
                  </a:cubicBezTo>
                  <a:cubicBezTo>
                    <a:pt x="42" y="156"/>
                    <a:pt x="42" y="203"/>
                    <a:pt x="90" y="227"/>
                  </a:cubicBezTo>
                  <a:cubicBezTo>
                    <a:pt x="96" y="233"/>
                    <a:pt x="111" y="236"/>
                    <a:pt x="126" y="236"/>
                  </a:cubicBezTo>
                  <a:cubicBezTo>
                    <a:pt x="140" y="236"/>
                    <a:pt x="155" y="233"/>
                    <a:pt x="161" y="227"/>
                  </a:cubicBezTo>
                  <a:cubicBezTo>
                    <a:pt x="185" y="203"/>
                    <a:pt x="209" y="156"/>
                    <a:pt x="221" y="108"/>
                  </a:cubicBezTo>
                  <a:cubicBezTo>
                    <a:pt x="233" y="37"/>
                    <a:pt x="170" y="1"/>
                    <a:pt x="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41"/>
            <p:cNvSpPr/>
            <p:nvPr/>
          </p:nvSpPr>
          <p:spPr>
            <a:xfrm>
              <a:off x="3402650" y="1651150"/>
              <a:ext cx="41075" cy="21050"/>
            </a:xfrm>
            <a:custGeom>
              <a:avLst/>
              <a:gdLst/>
              <a:ahLst/>
              <a:cxnLst/>
              <a:rect l="l" t="t" r="r" b="b"/>
              <a:pathLst>
                <a:path w="1643" h="842" extrusionOk="0">
                  <a:moveTo>
                    <a:pt x="1563" y="1"/>
                  </a:moveTo>
                  <a:cubicBezTo>
                    <a:pt x="1556" y="1"/>
                    <a:pt x="1549" y="2"/>
                    <a:pt x="1542" y="4"/>
                  </a:cubicBezTo>
                  <a:cubicBezTo>
                    <a:pt x="1292" y="27"/>
                    <a:pt x="1054" y="99"/>
                    <a:pt x="816" y="218"/>
                  </a:cubicBezTo>
                  <a:cubicBezTo>
                    <a:pt x="554" y="361"/>
                    <a:pt x="232" y="492"/>
                    <a:pt x="42" y="718"/>
                  </a:cubicBezTo>
                  <a:cubicBezTo>
                    <a:pt x="0" y="770"/>
                    <a:pt x="32" y="841"/>
                    <a:pt x="89" y="841"/>
                  </a:cubicBezTo>
                  <a:cubicBezTo>
                    <a:pt x="97" y="841"/>
                    <a:pt x="105" y="840"/>
                    <a:pt x="113" y="837"/>
                  </a:cubicBezTo>
                  <a:cubicBezTo>
                    <a:pt x="637" y="694"/>
                    <a:pt x="1042" y="277"/>
                    <a:pt x="1566" y="134"/>
                  </a:cubicBezTo>
                  <a:cubicBezTo>
                    <a:pt x="1643" y="124"/>
                    <a:pt x="1639" y="1"/>
                    <a:pt x="15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41"/>
            <p:cNvSpPr/>
            <p:nvPr/>
          </p:nvSpPr>
          <p:spPr>
            <a:xfrm>
              <a:off x="3371425" y="1637125"/>
              <a:ext cx="31725" cy="16775"/>
            </a:xfrm>
            <a:custGeom>
              <a:avLst/>
              <a:gdLst/>
              <a:ahLst/>
              <a:cxnLst/>
              <a:rect l="l" t="t" r="r" b="b"/>
              <a:pathLst>
                <a:path w="1269" h="671" extrusionOk="0">
                  <a:moveTo>
                    <a:pt x="1120" y="0"/>
                  </a:moveTo>
                  <a:cubicBezTo>
                    <a:pt x="1110" y="0"/>
                    <a:pt x="1099" y="2"/>
                    <a:pt x="1089" y="5"/>
                  </a:cubicBezTo>
                  <a:cubicBezTo>
                    <a:pt x="708" y="172"/>
                    <a:pt x="291" y="279"/>
                    <a:pt x="29" y="588"/>
                  </a:cubicBezTo>
                  <a:cubicBezTo>
                    <a:pt x="1" y="626"/>
                    <a:pt x="24" y="671"/>
                    <a:pt x="59" y="671"/>
                  </a:cubicBezTo>
                  <a:cubicBezTo>
                    <a:pt x="68" y="671"/>
                    <a:pt x="78" y="667"/>
                    <a:pt x="88" y="660"/>
                  </a:cubicBezTo>
                  <a:cubicBezTo>
                    <a:pt x="446" y="469"/>
                    <a:pt x="803" y="338"/>
                    <a:pt x="1160" y="172"/>
                  </a:cubicBezTo>
                  <a:cubicBezTo>
                    <a:pt x="1268" y="150"/>
                    <a:pt x="1219" y="0"/>
                    <a:pt x="1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41"/>
            <p:cNvSpPr/>
            <p:nvPr/>
          </p:nvSpPr>
          <p:spPr>
            <a:xfrm>
              <a:off x="3369750" y="1618400"/>
              <a:ext cx="39175" cy="7850"/>
            </a:xfrm>
            <a:custGeom>
              <a:avLst/>
              <a:gdLst/>
              <a:ahLst/>
              <a:cxnLst/>
              <a:rect l="l" t="t" r="r" b="b"/>
              <a:pathLst>
                <a:path w="1567" h="314" extrusionOk="0">
                  <a:moveTo>
                    <a:pt x="1307" y="1"/>
                  </a:moveTo>
                  <a:cubicBezTo>
                    <a:pt x="1169" y="1"/>
                    <a:pt x="1031" y="23"/>
                    <a:pt x="882" y="40"/>
                  </a:cubicBezTo>
                  <a:cubicBezTo>
                    <a:pt x="596" y="87"/>
                    <a:pt x="334" y="123"/>
                    <a:pt x="60" y="194"/>
                  </a:cubicBezTo>
                  <a:cubicBezTo>
                    <a:pt x="24" y="206"/>
                    <a:pt x="1" y="278"/>
                    <a:pt x="60" y="290"/>
                  </a:cubicBezTo>
                  <a:cubicBezTo>
                    <a:pt x="134" y="306"/>
                    <a:pt x="207" y="313"/>
                    <a:pt x="281" y="313"/>
                  </a:cubicBezTo>
                  <a:cubicBezTo>
                    <a:pt x="637" y="313"/>
                    <a:pt x="988" y="151"/>
                    <a:pt x="1345" y="151"/>
                  </a:cubicBezTo>
                  <a:cubicBezTo>
                    <a:pt x="1389" y="151"/>
                    <a:pt x="1433" y="153"/>
                    <a:pt x="1477" y="159"/>
                  </a:cubicBezTo>
                  <a:cubicBezTo>
                    <a:pt x="1482" y="160"/>
                    <a:pt x="1487" y="161"/>
                    <a:pt x="1492" y="161"/>
                  </a:cubicBezTo>
                  <a:cubicBezTo>
                    <a:pt x="1551" y="161"/>
                    <a:pt x="1566" y="27"/>
                    <a:pt x="1489" y="16"/>
                  </a:cubicBezTo>
                  <a:cubicBezTo>
                    <a:pt x="1427" y="5"/>
                    <a:pt x="1367" y="1"/>
                    <a:pt x="13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41"/>
            <p:cNvSpPr/>
            <p:nvPr/>
          </p:nvSpPr>
          <p:spPr>
            <a:xfrm>
              <a:off x="3397425" y="1613475"/>
              <a:ext cx="24350" cy="9800"/>
            </a:xfrm>
            <a:custGeom>
              <a:avLst/>
              <a:gdLst/>
              <a:ahLst/>
              <a:cxnLst/>
              <a:rect l="l" t="t" r="r" b="b"/>
              <a:pathLst>
                <a:path w="974" h="392" extrusionOk="0">
                  <a:moveTo>
                    <a:pt x="842" y="18"/>
                  </a:moveTo>
                  <a:cubicBezTo>
                    <a:pt x="842" y="18"/>
                    <a:pt x="841" y="19"/>
                    <a:pt x="839" y="23"/>
                  </a:cubicBezTo>
                  <a:lnTo>
                    <a:pt x="839" y="23"/>
                  </a:lnTo>
                  <a:cubicBezTo>
                    <a:pt x="842" y="21"/>
                    <a:pt x="843" y="18"/>
                    <a:pt x="842" y="18"/>
                  </a:cubicBezTo>
                  <a:close/>
                  <a:moveTo>
                    <a:pt x="894" y="1"/>
                  </a:moveTo>
                  <a:cubicBezTo>
                    <a:pt x="872" y="1"/>
                    <a:pt x="851" y="10"/>
                    <a:pt x="834" y="34"/>
                  </a:cubicBezTo>
                  <a:cubicBezTo>
                    <a:pt x="836" y="29"/>
                    <a:pt x="838" y="25"/>
                    <a:pt x="839" y="23"/>
                  </a:cubicBezTo>
                  <a:lnTo>
                    <a:pt x="839" y="23"/>
                  </a:lnTo>
                  <a:cubicBezTo>
                    <a:pt x="837" y="24"/>
                    <a:pt x="835" y="25"/>
                    <a:pt x="832" y="25"/>
                  </a:cubicBezTo>
                  <a:cubicBezTo>
                    <a:pt x="829" y="25"/>
                    <a:pt x="826" y="24"/>
                    <a:pt x="822" y="22"/>
                  </a:cubicBezTo>
                  <a:lnTo>
                    <a:pt x="727" y="22"/>
                  </a:lnTo>
                  <a:cubicBezTo>
                    <a:pt x="656" y="34"/>
                    <a:pt x="584" y="58"/>
                    <a:pt x="501" y="82"/>
                  </a:cubicBezTo>
                  <a:cubicBezTo>
                    <a:pt x="346" y="117"/>
                    <a:pt x="180" y="165"/>
                    <a:pt x="49" y="272"/>
                  </a:cubicBezTo>
                  <a:cubicBezTo>
                    <a:pt x="1" y="320"/>
                    <a:pt x="49" y="391"/>
                    <a:pt x="84" y="391"/>
                  </a:cubicBezTo>
                  <a:cubicBezTo>
                    <a:pt x="299" y="391"/>
                    <a:pt x="501" y="332"/>
                    <a:pt x="703" y="260"/>
                  </a:cubicBezTo>
                  <a:cubicBezTo>
                    <a:pt x="775" y="225"/>
                    <a:pt x="953" y="165"/>
                    <a:pt x="965" y="58"/>
                  </a:cubicBezTo>
                  <a:cubicBezTo>
                    <a:pt x="973" y="34"/>
                    <a:pt x="935" y="1"/>
                    <a:pt x="8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41"/>
            <p:cNvSpPr/>
            <p:nvPr/>
          </p:nvSpPr>
          <p:spPr>
            <a:xfrm>
              <a:off x="3356050" y="1585475"/>
              <a:ext cx="104325" cy="106650"/>
            </a:xfrm>
            <a:custGeom>
              <a:avLst/>
              <a:gdLst/>
              <a:ahLst/>
              <a:cxnLst/>
              <a:rect l="l" t="t" r="r" b="b"/>
              <a:pathLst>
                <a:path w="4173" h="4266" extrusionOk="0">
                  <a:moveTo>
                    <a:pt x="444" y="1"/>
                  </a:moveTo>
                  <a:cubicBezTo>
                    <a:pt x="314" y="1"/>
                    <a:pt x="185" y="22"/>
                    <a:pt x="61" y="71"/>
                  </a:cubicBezTo>
                  <a:cubicBezTo>
                    <a:pt x="1" y="83"/>
                    <a:pt x="1" y="154"/>
                    <a:pt x="61" y="190"/>
                  </a:cubicBezTo>
                  <a:cubicBezTo>
                    <a:pt x="549" y="380"/>
                    <a:pt x="1025" y="404"/>
                    <a:pt x="1489" y="726"/>
                  </a:cubicBezTo>
                  <a:cubicBezTo>
                    <a:pt x="1906" y="999"/>
                    <a:pt x="2263" y="1345"/>
                    <a:pt x="2597" y="1738"/>
                  </a:cubicBezTo>
                  <a:cubicBezTo>
                    <a:pt x="3216" y="2476"/>
                    <a:pt x="3692" y="3345"/>
                    <a:pt x="4061" y="4238"/>
                  </a:cubicBezTo>
                  <a:cubicBezTo>
                    <a:pt x="4069" y="4257"/>
                    <a:pt x="4084" y="4265"/>
                    <a:pt x="4100" y="4265"/>
                  </a:cubicBezTo>
                  <a:cubicBezTo>
                    <a:pt x="4134" y="4265"/>
                    <a:pt x="4172" y="4230"/>
                    <a:pt x="4156" y="4190"/>
                  </a:cubicBezTo>
                  <a:cubicBezTo>
                    <a:pt x="3763" y="3178"/>
                    <a:pt x="3251" y="2178"/>
                    <a:pt x="2549" y="1345"/>
                  </a:cubicBezTo>
                  <a:cubicBezTo>
                    <a:pt x="2098" y="822"/>
                    <a:pt x="1243" y="1"/>
                    <a:pt x="4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41"/>
            <p:cNvSpPr/>
            <p:nvPr/>
          </p:nvSpPr>
          <p:spPr>
            <a:xfrm>
              <a:off x="3335525" y="1588750"/>
              <a:ext cx="117000" cy="120700"/>
            </a:xfrm>
            <a:custGeom>
              <a:avLst/>
              <a:gdLst/>
              <a:ahLst/>
              <a:cxnLst/>
              <a:rect l="l" t="t" r="r" b="b"/>
              <a:pathLst>
                <a:path w="4680" h="4828" extrusionOk="0">
                  <a:moveTo>
                    <a:pt x="320" y="1"/>
                  </a:moveTo>
                  <a:cubicBezTo>
                    <a:pt x="260" y="1"/>
                    <a:pt x="202" y="4"/>
                    <a:pt x="143" y="11"/>
                  </a:cubicBezTo>
                  <a:cubicBezTo>
                    <a:pt x="60" y="23"/>
                    <a:pt x="0" y="130"/>
                    <a:pt x="96" y="178"/>
                  </a:cubicBezTo>
                  <a:cubicBezTo>
                    <a:pt x="501" y="416"/>
                    <a:pt x="953" y="511"/>
                    <a:pt x="1370" y="737"/>
                  </a:cubicBezTo>
                  <a:cubicBezTo>
                    <a:pt x="1905" y="1023"/>
                    <a:pt x="2406" y="1368"/>
                    <a:pt x="2846" y="1761"/>
                  </a:cubicBezTo>
                  <a:cubicBezTo>
                    <a:pt x="3715" y="2535"/>
                    <a:pt x="4501" y="3571"/>
                    <a:pt x="4525" y="4774"/>
                  </a:cubicBezTo>
                  <a:cubicBezTo>
                    <a:pt x="4537" y="4809"/>
                    <a:pt x="4572" y="4827"/>
                    <a:pt x="4605" y="4827"/>
                  </a:cubicBezTo>
                  <a:cubicBezTo>
                    <a:pt x="4638" y="4827"/>
                    <a:pt x="4668" y="4809"/>
                    <a:pt x="4668" y="4774"/>
                  </a:cubicBezTo>
                  <a:cubicBezTo>
                    <a:pt x="4680" y="3595"/>
                    <a:pt x="3977" y="2535"/>
                    <a:pt x="3191" y="1726"/>
                  </a:cubicBezTo>
                  <a:cubicBezTo>
                    <a:pt x="2527" y="1050"/>
                    <a:pt x="1361" y="1"/>
                    <a:pt x="3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41"/>
            <p:cNvSpPr/>
            <p:nvPr/>
          </p:nvSpPr>
          <p:spPr>
            <a:xfrm>
              <a:off x="3320950" y="1606800"/>
              <a:ext cx="98325" cy="72325"/>
            </a:xfrm>
            <a:custGeom>
              <a:avLst/>
              <a:gdLst/>
              <a:ahLst/>
              <a:cxnLst/>
              <a:rect l="l" t="t" r="r" b="b"/>
              <a:pathLst>
                <a:path w="3933" h="2893" extrusionOk="0">
                  <a:moveTo>
                    <a:pt x="140" y="1"/>
                  </a:moveTo>
                  <a:cubicBezTo>
                    <a:pt x="105" y="1"/>
                    <a:pt x="70" y="2"/>
                    <a:pt x="36" y="3"/>
                  </a:cubicBezTo>
                  <a:cubicBezTo>
                    <a:pt x="0" y="3"/>
                    <a:pt x="0" y="27"/>
                    <a:pt x="36" y="51"/>
                  </a:cubicBezTo>
                  <a:cubicBezTo>
                    <a:pt x="1357" y="349"/>
                    <a:pt x="3536" y="1337"/>
                    <a:pt x="3786" y="2849"/>
                  </a:cubicBezTo>
                  <a:cubicBezTo>
                    <a:pt x="3786" y="2880"/>
                    <a:pt x="3807" y="2893"/>
                    <a:pt x="3832" y="2893"/>
                  </a:cubicBezTo>
                  <a:cubicBezTo>
                    <a:pt x="3876" y="2893"/>
                    <a:pt x="3932" y="2854"/>
                    <a:pt x="3917" y="2801"/>
                  </a:cubicBezTo>
                  <a:cubicBezTo>
                    <a:pt x="3627" y="1396"/>
                    <a:pt x="1567" y="1"/>
                    <a:pt x="1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41"/>
            <p:cNvSpPr/>
            <p:nvPr/>
          </p:nvSpPr>
          <p:spPr>
            <a:xfrm>
              <a:off x="3301300" y="1561600"/>
              <a:ext cx="85925" cy="50400"/>
            </a:xfrm>
            <a:custGeom>
              <a:avLst/>
              <a:gdLst/>
              <a:ahLst/>
              <a:cxnLst/>
              <a:rect l="l" t="t" r="r" b="b"/>
              <a:pathLst>
                <a:path w="3437" h="2016" extrusionOk="0">
                  <a:moveTo>
                    <a:pt x="363" y="0"/>
                  </a:moveTo>
                  <a:cubicBezTo>
                    <a:pt x="267" y="0"/>
                    <a:pt x="174" y="5"/>
                    <a:pt x="84" y="14"/>
                  </a:cubicBezTo>
                  <a:cubicBezTo>
                    <a:pt x="24" y="14"/>
                    <a:pt x="0" y="97"/>
                    <a:pt x="60" y="109"/>
                  </a:cubicBezTo>
                  <a:cubicBezTo>
                    <a:pt x="1179" y="359"/>
                    <a:pt x="2965" y="645"/>
                    <a:pt x="3274" y="1954"/>
                  </a:cubicBezTo>
                  <a:cubicBezTo>
                    <a:pt x="3284" y="1997"/>
                    <a:pt x="3313" y="2016"/>
                    <a:pt x="3343" y="2016"/>
                  </a:cubicBezTo>
                  <a:cubicBezTo>
                    <a:pt x="3388" y="2016"/>
                    <a:pt x="3436" y="1976"/>
                    <a:pt x="3429" y="1919"/>
                  </a:cubicBezTo>
                  <a:cubicBezTo>
                    <a:pt x="3154" y="684"/>
                    <a:pt x="1561" y="0"/>
                    <a:pt x="3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41"/>
            <p:cNvSpPr/>
            <p:nvPr/>
          </p:nvSpPr>
          <p:spPr>
            <a:xfrm>
              <a:off x="3290875" y="1578175"/>
              <a:ext cx="74150" cy="23600"/>
            </a:xfrm>
            <a:custGeom>
              <a:avLst/>
              <a:gdLst/>
              <a:ahLst/>
              <a:cxnLst/>
              <a:rect l="l" t="t" r="r" b="b"/>
              <a:pathLst>
                <a:path w="2966" h="944" extrusionOk="0">
                  <a:moveTo>
                    <a:pt x="787" y="0"/>
                  </a:moveTo>
                  <a:cubicBezTo>
                    <a:pt x="531" y="0"/>
                    <a:pt x="277" y="55"/>
                    <a:pt x="36" y="184"/>
                  </a:cubicBezTo>
                  <a:cubicBezTo>
                    <a:pt x="1" y="196"/>
                    <a:pt x="24" y="244"/>
                    <a:pt x="48" y="244"/>
                  </a:cubicBezTo>
                  <a:cubicBezTo>
                    <a:pt x="157" y="233"/>
                    <a:pt x="265" y="228"/>
                    <a:pt x="372" y="228"/>
                  </a:cubicBezTo>
                  <a:cubicBezTo>
                    <a:pt x="1255" y="228"/>
                    <a:pt x="2064" y="562"/>
                    <a:pt x="2882" y="934"/>
                  </a:cubicBezTo>
                  <a:cubicBezTo>
                    <a:pt x="2893" y="941"/>
                    <a:pt x="2904" y="944"/>
                    <a:pt x="2913" y="944"/>
                  </a:cubicBezTo>
                  <a:cubicBezTo>
                    <a:pt x="2952" y="944"/>
                    <a:pt x="2966" y="892"/>
                    <a:pt x="2918" y="863"/>
                  </a:cubicBezTo>
                  <a:cubicBezTo>
                    <a:pt x="2331" y="471"/>
                    <a:pt x="1544" y="0"/>
                    <a:pt x="7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41"/>
            <p:cNvSpPr/>
            <p:nvPr/>
          </p:nvSpPr>
          <p:spPr>
            <a:xfrm>
              <a:off x="3257250" y="1590575"/>
              <a:ext cx="90650" cy="24425"/>
            </a:xfrm>
            <a:custGeom>
              <a:avLst/>
              <a:gdLst/>
              <a:ahLst/>
              <a:cxnLst/>
              <a:rect l="l" t="t" r="r" b="b"/>
              <a:pathLst>
                <a:path w="3626" h="977" extrusionOk="0">
                  <a:moveTo>
                    <a:pt x="915" y="0"/>
                  </a:moveTo>
                  <a:cubicBezTo>
                    <a:pt x="622" y="0"/>
                    <a:pt x="328" y="33"/>
                    <a:pt x="36" y="105"/>
                  </a:cubicBezTo>
                  <a:cubicBezTo>
                    <a:pt x="0" y="117"/>
                    <a:pt x="12" y="176"/>
                    <a:pt x="60" y="176"/>
                  </a:cubicBezTo>
                  <a:cubicBezTo>
                    <a:pt x="183" y="169"/>
                    <a:pt x="307" y="165"/>
                    <a:pt x="430" y="165"/>
                  </a:cubicBezTo>
                  <a:cubicBezTo>
                    <a:pt x="1489" y="165"/>
                    <a:pt x="2514" y="439"/>
                    <a:pt x="3453" y="962"/>
                  </a:cubicBezTo>
                  <a:cubicBezTo>
                    <a:pt x="3469" y="972"/>
                    <a:pt x="3485" y="976"/>
                    <a:pt x="3500" y="976"/>
                  </a:cubicBezTo>
                  <a:cubicBezTo>
                    <a:pt x="3574" y="976"/>
                    <a:pt x="3626" y="869"/>
                    <a:pt x="3536" y="819"/>
                  </a:cubicBezTo>
                  <a:cubicBezTo>
                    <a:pt x="2758" y="331"/>
                    <a:pt x="1843" y="0"/>
                    <a:pt x="9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41"/>
            <p:cNvSpPr/>
            <p:nvPr/>
          </p:nvSpPr>
          <p:spPr>
            <a:xfrm>
              <a:off x="3228975" y="1584125"/>
              <a:ext cx="94100" cy="16625"/>
            </a:xfrm>
            <a:custGeom>
              <a:avLst/>
              <a:gdLst/>
              <a:ahLst/>
              <a:cxnLst/>
              <a:rect l="l" t="t" r="r" b="b"/>
              <a:pathLst>
                <a:path w="3764" h="665" extrusionOk="0">
                  <a:moveTo>
                    <a:pt x="1317" y="0"/>
                  </a:moveTo>
                  <a:cubicBezTo>
                    <a:pt x="877" y="0"/>
                    <a:pt x="449" y="63"/>
                    <a:pt x="60" y="220"/>
                  </a:cubicBezTo>
                  <a:cubicBezTo>
                    <a:pt x="0" y="256"/>
                    <a:pt x="0" y="327"/>
                    <a:pt x="71" y="339"/>
                  </a:cubicBezTo>
                  <a:cubicBezTo>
                    <a:pt x="1274" y="434"/>
                    <a:pt x="2393" y="315"/>
                    <a:pt x="3584" y="660"/>
                  </a:cubicBezTo>
                  <a:cubicBezTo>
                    <a:pt x="3594" y="663"/>
                    <a:pt x="3604" y="665"/>
                    <a:pt x="3614" y="665"/>
                  </a:cubicBezTo>
                  <a:cubicBezTo>
                    <a:pt x="3723" y="665"/>
                    <a:pt x="3764" y="490"/>
                    <a:pt x="3643" y="446"/>
                  </a:cubicBezTo>
                  <a:cubicBezTo>
                    <a:pt x="2945" y="208"/>
                    <a:pt x="2113" y="0"/>
                    <a:pt x="13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41"/>
            <p:cNvSpPr/>
            <p:nvPr/>
          </p:nvSpPr>
          <p:spPr>
            <a:xfrm>
              <a:off x="3235800" y="1574725"/>
              <a:ext cx="28300" cy="7400"/>
            </a:xfrm>
            <a:custGeom>
              <a:avLst/>
              <a:gdLst/>
              <a:ahLst/>
              <a:cxnLst/>
              <a:rect l="l" t="t" r="r" b="b"/>
              <a:pathLst>
                <a:path w="1132" h="296" extrusionOk="0">
                  <a:moveTo>
                    <a:pt x="977" y="1"/>
                  </a:moveTo>
                  <a:cubicBezTo>
                    <a:pt x="810" y="1"/>
                    <a:pt x="644" y="1"/>
                    <a:pt x="477" y="24"/>
                  </a:cubicBezTo>
                  <a:cubicBezTo>
                    <a:pt x="334" y="36"/>
                    <a:pt x="179" y="36"/>
                    <a:pt x="60" y="120"/>
                  </a:cubicBezTo>
                  <a:cubicBezTo>
                    <a:pt x="1" y="167"/>
                    <a:pt x="1" y="251"/>
                    <a:pt x="84" y="274"/>
                  </a:cubicBezTo>
                  <a:cubicBezTo>
                    <a:pt x="128" y="290"/>
                    <a:pt x="173" y="296"/>
                    <a:pt x="219" y="296"/>
                  </a:cubicBezTo>
                  <a:cubicBezTo>
                    <a:pt x="310" y="296"/>
                    <a:pt x="406" y="274"/>
                    <a:pt x="501" y="274"/>
                  </a:cubicBezTo>
                  <a:cubicBezTo>
                    <a:pt x="644" y="251"/>
                    <a:pt x="810" y="251"/>
                    <a:pt x="953" y="251"/>
                  </a:cubicBezTo>
                  <a:cubicBezTo>
                    <a:pt x="1132" y="239"/>
                    <a:pt x="1132" y="1"/>
                    <a:pt x="9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41"/>
            <p:cNvSpPr/>
            <p:nvPr/>
          </p:nvSpPr>
          <p:spPr>
            <a:xfrm>
              <a:off x="3301300" y="1623250"/>
              <a:ext cx="90325" cy="53675"/>
            </a:xfrm>
            <a:custGeom>
              <a:avLst/>
              <a:gdLst/>
              <a:ahLst/>
              <a:cxnLst/>
              <a:rect l="l" t="t" r="r" b="b"/>
              <a:pathLst>
                <a:path w="3613" h="2147" extrusionOk="0">
                  <a:moveTo>
                    <a:pt x="131" y="0"/>
                  </a:moveTo>
                  <a:cubicBezTo>
                    <a:pt x="123" y="0"/>
                    <a:pt x="115" y="0"/>
                    <a:pt x="107" y="0"/>
                  </a:cubicBezTo>
                  <a:cubicBezTo>
                    <a:pt x="48" y="0"/>
                    <a:pt x="0" y="96"/>
                    <a:pt x="84" y="119"/>
                  </a:cubicBezTo>
                  <a:cubicBezTo>
                    <a:pt x="1334" y="655"/>
                    <a:pt x="2620" y="1036"/>
                    <a:pt x="3513" y="2132"/>
                  </a:cubicBezTo>
                  <a:cubicBezTo>
                    <a:pt x="3526" y="2142"/>
                    <a:pt x="3541" y="2146"/>
                    <a:pt x="3554" y="2146"/>
                  </a:cubicBezTo>
                  <a:cubicBezTo>
                    <a:pt x="3587" y="2146"/>
                    <a:pt x="3613" y="2118"/>
                    <a:pt x="3596" y="2084"/>
                  </a:cubicBezTo>
                  <a:cubicBezTo>
                    <a:pt x="2969" y="972"/>
                    <a:pt x="1436" y="0"/>
                    <a:pt x="1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41"/>
            <p:cNvSpPr/>
            <p:nvPr/>
          </p:nvSpPr>
          <p:spPr>
            <a:xfrm>
              <a:off x="3242650" y="1619900"/>
              <a:ext cx="25325" cy="4650"/>
            </a:xfrm>
            <a:custGeom>
              <a:avLst/>
              <a:gdLst/>
              <a:ahLst/>
              <a:cxnLst/>
              <a:rect l="l" t="t" r="r" b="b"/>
              <a:pathLst>
                <a:path w="1013" h="186" extrusionOk="0">
                  <a:moveTo>
                    <a:pt x="351" y="0"/>
                  </a:moveTo>
                  <a:cubicBezTo>
                    <a:pt x="245" y="0"/>
                    <a:pt x="142" y="11"/>
                    <a:pt x="48" y="39"/>
                  </a:cubicBezTo>
                  <a:cubicBezTo>
                    <a:pt x="1" y="63"/>
                    <a:pt x="1" y="122"/>
                    <a:pt x="48" y="146"/>
                  </a:cubicBezTo>
                  <a:cubicBezTo>
                    <a:pt x="144" y="175"/>
                    <a:pt x="249" y="186"/>
                    <a:pt x="359" y="186"/>
                  </a:cubicBezTo>
                  <a:cubicBezTo>
                    <a:pt x="563" y="186"/>
                    <a:pt x="779" y="150"/>
                    <a:pt x="965" y="134"/>
                  </a:cubicBezTo>
                  <a:cubicBezTo>
                    <a:pt x="1013" y="122"/>
                    <a:pt x="1013" y="63"/>
                    <a:pt x="965" y="63"/>
                  </a:cubicBezTo>
                  <a:cubicBezTo>
                    <a:pt x="777" y="39"/>
                    <a:pt x="557" y="0"/>
                    <a:pt x="35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41"/>
            <p:cNvSpPr/>
            <p:nvPr/>
          </p:nvSpPr>
          <p:spPr>
            <a:xfrm>
              <a:off x="3209325" y="1614325"/>
              <a:ext cx="8050" cy="4800"/>
            </a:xfrm>
            <a:custGeom>
              <a:avLst/>
              <a:gdLst/>
              <a:ahLst/>
              <a:cxnLst/>
              <a:rect l="l" t="t" r="r" b="b"/>
              <a:pathLst>
                <a:path w="322" h="192" extrusionOk="0">
                  <a:moveTo>
                    <a:pt x="203" y="0"/>
                  </a:moveTo>
                  <a:cubicBezTo>
                    <a:pt x="167" y="0"/>
                    <a:pt x="143" y="0"/>
                    <a:pt x="107" y="12"/>
                  </a:cubicBezTo>
                  <a:cubicBezTo>
                    <a:pt x="0" y="24"/>
                    <a:pt x="0" y="179"/>
                    <a:pt x="107" y="179"/>
                  </a:cubicBezTo>
                  <a:cubicBezTo>
                    <a:pt x="143" y="179"/>
                    <a:pt x="167" y="179"/>
                    <a:pt x="203" y="191"/>
                  </a:cubicBezTo>
                  <a:cubicBezTo>
                    <a:pt x="206" y="191"/>
                    <a:pt x="209" y="191"/>
                    <a:pt x="213" y="191"/>
                  </a:cubicBezTo>
                  <a:cubicBezTo>
                    <a:pt x="322" y="191"/>
                    <a:pt x="318" y="0"/>
                    <a:pt x="2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41"/>
            <p:cNvSpPr/>
            <p:nvPr/>
          </p:nvSpPr>
          <p:spPr>
            <a:xfrm>
              <a:off x="3393075" y="1681725"/>
              <a:ext cx="24325" cy="38700"/>
            </a:xfrm>
            <a:custGeom>
              <a:avLst/>
              <a:gdLst/>
              <a:ahLst/>
              <a:cxnLst/>
              <a:rect l="l" t="t" r="r" b="b"/>
              <a:pathLst>
                <a:path w="973" h="1548" extrusionOk="0">
                  <a:moveTo>
                    <a:pt x="52" y="0"/>
                  </a:moveTo>
                  <a:cubicBezTo>
                    <a:pt x="28" y="0"/>
                    <a:pt x="1" y="35"/>
                    <a:pt x="20" y="54"/>
                  </a:cubicBezTo>
                  <a:cubicBezTo>
                    <a:pt x="401" y="531"/>
                    <a:pt x="711" y="995"/>
                    <a:pt x="949" y="1543"/>
                  </a:cubicBezTo>
                  <a:cubicBezTo>
                    <a:pt x="949" y="1546"/>
                    <a:pt x="951" y="1548"/>
                    <a:pt x="954" y="1548"/>
                  </a:cubicBezTo>
                  <a:cubicBezTo>
                    <a:pt x="961" y="1548"/>
                    <a:pt x="973" y="1539"/>
                    <a:pt x="973" y="1531"/>
                  </a:cubicBezTo>
                  <a:cubicBezTo>
                    <a:pt x="770" y="995"/>
                    <a:pt x="520" y="400"/>
                    <a:pt x="68" y="7"/>
                  </a:cubicBezTo>
                  <a:cubicBezTo>
                    <a:pt x="63" y="2"/>
                    <a:pt x="58" y="0"/>
                    <a:pt x="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41"/>
            <p:cNvSpPr/>
            <p:nvPr/>
          </p:nvSpPr>
          <p:spPr>
            <a:xfrm>
              <a:off x="3436900" y="1701450"/>
              <a:ext cx="9375" cy="18100"/>
            </a:xfrm>
            <a:custGeom>
              <a:avLst/>
              <a:gdLst/>
              <a:ahLst/>
              <a:cxnLst/>
              <a:rect l="l" t="t" r="r" b="b"/>
              <a:pathLst>
                <a:path w="375" h="724" extrusionOk="0">
                  <a:moveTo>
                    <a:pt x="69" y="1"/>
                  </a:moveTo>
                  <a:cubicBezTo>
                    <a:pt x="37" y="1"/>
                    <a:pt x="1" y="26"/>
                    <a:pt x="17" y="51"/>
                  </a:cubicBezTo>
                  <a:cubicBezTo>
                    <a:pt x="89" y="254"/>
                    <a:pt x="196" y="432"/>
                    <a:pt x="196" y="635"/>
                  </a:cubicBezTo>
                  <a:cubicBezTo>
                    <a:pt x="196" y="694"/>
                    <a:pt x="241" y="724"/>
                    <a:pt x="285" y="724"/>
                  </a:cubicBezTo>
                  <a:cubicBezTo>
                    <a:pt x="330" y="724"/>
                    <a:pt x="375" y="694"/>
                    <a:pt x="375" y="635"/>
                  </a:cubicBezTo>
                  <a:cubicBezTo>
                    <a:pt x="351" y="397"/>
                    <a:pt x="267" y="170"/>
                    <a:pt x="101" y="16"/>
                  </a:cubicBezTo>
                  <a:cubicBezTo>
                    <a:pt x="94" y="5"/>
                    <a:pt x="82"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41"/>
            <p:cNvSpPr/>
            <p:nvPr/>
          </p:nvSpPr>
          <p:spPr>
            <a:xfrm>
              <a:off x="3421775" y="1673525"/>
              <a:ext cx="23600" cy="34800"/>
            </a:xfrm>
            <a:custGeom>
              <a:avLst/>
              <a:gdLst/>
              <a:ahLst/>
              <a:cxnLst/>
              <a:rect l="l" t="t" r="r" b="b"/>
              <a:pathLst>
                <a:path w="944" h="1392" extrusionOk="0">
                  <a:moveTo>
                    <a:pt x="123" y="1"/>
                  </a:moveTo>
                  <a:cubicBezTo>
                    <a:pt x="56" y="1"/>
                    <a:pt x="0" y="76"/>
                    <a:pt x="39" y="144"/>
                  </a:cubicBezTo>
                  <a:cubicBezTo>
                    <a:pt x="229" y="561"/>
                    <a:pt x="658" y="787"/>
                    <a:pt x="706" y="1275"/>
                  </a:cubicBezTo>
                  <a:cubicBezTo>
                    <a:pt x="712" y="1353"/>
                    <a:pt x="771" y="1392"/>
                    <a:pt x="829" y="1392"/>
                  </a:cubicBezTo>
                  <a:cubicBezTo>
                    <a:pt x="887" y="1392"/>
                    <a:pt x="944" y="1353"/>
                    <a:pt x="944" y="1275"/>
                  </a:cubicBezTo>
                  <a:cubicBezTo>
                    <a:pt x="944" y="787"/>
                    <a:pt x="622" y="216"/>
                    <a:pt x="170" y="13"/>
                  </a:cubicBezTo>
                  <a:cubicBezTo>
                    <a:pt x="155" y="5"/>
                    <a:pt x="139"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41"/>
            <p:cNvSpPr/>
            <p:nvPr/>
          </p:nvSpPr>
          <p:spPr>
            <a:xfrm>
              <a:off x="3364400" y="1679800"/>
              <a:ext cx="6200" cy="5800"/>
            </a:xfrm>
            <a:custGeom>
              <a:avLst/>
              <a:gdLst/>
              <a:ahLst/>
              <a:cxnLst/>
              <a:rect l="l" t="t" r="r" b="b"/>
              <a:pathLst>
                <a:path w="248" h="232" extrusionOk="0">
                  <a:moveTo>
                    <a:pt x="12" y="1"/>
                  </a:moveTo>
                  <a:cubicBezTo>
                    <a:pt x="0" y="1"/>
                    <a:pt x="0" y="1"/>
                    <a:pt x="0" y="12"/>
                  </a:cubicBezTo>
                  <a:cubicBezTo>
                    <a:pt x="72" y="84"/>
                    <a:pt x="155" y="131"/>
                    <a:pt x="203" y="227"/>
                  </a:cubicBezTo>
                  <a:cubicBezTo>
                    <a:pt x="206" y="230"/>
                    <a:pt x="211" y="231"/>
                    <a:pt x="216" y="231"/>
                  </a:cubicBezTo>
                  <a:cubicBezTo>
                    <a:pt x="230" y="231"/>
                    <a:pt x="247" y="220"/>
                    <a:pt x="238" y="203"/>
                  </a:cubicBezTo>
                  <a:cubicBezTo>
                    <a:pt x="179" y="120"/>
                    <a:pt x="84" y="60"/>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41"/>
            <p:cNvSpPr/>
            <p:nvPr/>
          </p:nvSpPr>
          <p:spPr>
            <a:xfrm>
              <a:off x="3207350" y="1644175"/>
              <a:ext cx="108750" cy="17000"/>
            </a:xfrm>
            <a:custGeom>
              <a:avLst/>
              <a:gdLst/>
              <a:ahLst/>
              <a:cxnLst/>
              <a:rect l="l" t="t" r="r" b="b"/>
              <a:pathLst>
                <a:path w="4350" h="680" extrusionOk="0">
                  <a:moveTo>
                    <a:pt x="1985" y="1"/>
                  </a:moveTo>
                  <a:cubicBezTo>
                    <a:pt x="1217" y="1"/>
                    <a:pt x="476" y="170"/>
                    <a:pt x="32" y="592"/>
                  </a:cubicBezTo>
                  <a:cubicBezTo>
                    <a:pt x="0" y="613"/>
                    <a:pt x="24" y="680"/>
                    <a:pt x="54" y="680"/>
                  </a:cubicBezTo>
                  <a:cubicBezTo>
                    <a:pt x="59" y="680"/>
                    <a:pt x="63" y="678"/>
                    <a:pt x="67" y="675"/>
                  </a:cubicBezTo>
                  <a:cubicBezTo>
                    <a:pt x="733" y="425"/>
                    <a:pt x="1568" y="251"/>
                    <a:pt x="2384" y="251"/>
                  </a:cubicBezTo>
                  <a:cubicBezTo>
                    <a:pt x="3041" y="251"/>
                    <a:pt x="3686" y="364"/>
                    <a:pt x="4223" y="640"/>
                  </a:cubicBezTo>
                  <a:cubicBezTo>
                    <a:pt x="4227" y="640"/>
                    <a:pt x="4231" y="641"/>
                    <a:pt x="4235" y="641"/>
                  </a:cubicBezTo>
                  <a:cubicBezTo>
                    <a:pt x="4300" y="641"/>
                    <a:pt x="4349" y="554"/>
                    <a:pt x="4282" y="521"/>
                  </a:cubicBezTo>
                  <a:cubicBezTo>
                    <a:pt x="3735" y="213"/>
                    <a:pt x="2844" y="1"/>
                    <a:pt x="19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41"/>
            <p:cNvSpPr/>
            <p:nvPr/>
          </p:nvSpPr>
          <p:spPr>
            <a:xfrm>
              <a:off x="3162875" y="1669650"/>
              <a:ext cx="21925" cy="20350"/>
            </a:xfrm>
            <a:custGeom>
              <a:avLst/>
              <a:gdLst/>
              <a:ahLst/>
              <a:cxnLst/>
              <a:rect l="l" t="t" r="r" b="b"/>
              <a:pathLst>
                <a:path w="877" h="814" extrusionOk="0">
                  <a:moveTo>
                    <a:pt x="823" y="0"/>
                  </a:moveTo>
                  <a:cubicBezTo>
                    <a:pt x="819" y="0"/>
                    <a:pt x="815" y="1"/>
                    <a:pt x="810" y="2"/>
                  </a:cubicBezTo>
                  <a:cubicBezTo>
                    <a:pt x="632" y="49"/>
                    <a:pt x="406" y="121"/>
                    <a:pt x="275" y="252"/>
                  </a:cubicBezTo>
                  <a:cubicBezTo>
                    <a:pt x="156" y="371"/>
                    <a:pt x="1" y="561"/>
                    <a:pt x="48" y="764"/>
                  </a:cubicBezTo>
                  <a:cubicBezTo>
                    <a:pt x="59" y="784"/>
                    <a:pt x="96" y="814"/>
                    <a:pt x="129" y="814"/>
                  </a:cubicBezTo>
                  <a:cubicBezTo>
                    <a:pt x="134" y="814"/>
                    <a:pt x="139" y="813"/>
                    <a:pt x="144" y="811"/>
                  </a:cubicBezTo>
                  <a:cubicBezTo>
                    <a:pt x="263" y="704"/>
                    <a:pt x="334" y="549"/>
                    <a:pt x="441" y="430"/>
                  </a:cubicBezTo>
                  <a:cubicBezTo>
                    <a:pt x="560" y="287"/>
                    <a:pt x="644" y="168"/>
                    <a:pt x="822" y="73"/>
                  </a:cubicBezTo>
                  <a:cubicBezTo>
                    <a:pt x="877" y="51"/>
                    <a:pt x="862" y="0"/>
                    <a:pt x="8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41"/>
            <p:cNvSpPr/>
            <p:nvPr/>
          </p:nvSpPr>
          <p:spPr>
            <a:xfrm>
              <a:off x="3188775" y="1683975"/>
              <a:ext cx="325" cy="325"/>
            </a:xfrm>
            <a:custGeom>
              <a:avLst/>
              <a:gdLst/>
              <a:ahLst/>
              <a:cxnLst/>
              <a:rect l="l" t="t" r="r" b="b"/>
              <a:pathLst>
                <a:path w="13" h="13" extrusionOk="0">
                  <a:moveTo>
                    <a:pt x="1" y="0"/>
                  </a:moveTo>
                  <a:lnTo>
                    <a:pt x="1" y="12"/>
                  </a:lnTo>
                  <a:cubicBezTo>
                    <a:pt x="13" y="12"/>
                    <a:pt x="13" y="0"/>
                    <a:pt x="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41"/>
            <p:cNvSpPr/>
            <p:nvPr/>
          </p:nvSpPr>
          <p:spPr>
            <a:xfrm>
              <a:off x="3396325" y="3194675"/>
              <a:ext cx="18100" cy="62875"/>
            </a:xfrm>
            <a:custGeom>
              <a:avLst/>
              <a:gdLst/>
              <a:ahLst/>
              <a:cxnLst/>
              <a:rect l="l" t="t" r="r" b="b"/>
              <a:pathLst>
                <a:path w="724" h="2515" extrusionOk="0">
                  <a:moveTo>
                    <a:pt x="78" y="1"/>
                  </a:moveTo>
                  <a:cubicBezTo>
                    <a:pt x="35" y="1"/>
                    <a:pt x="1" y="40"/>
                    <a:pt x="9" y="92"/>
                  </a:cubicBezTo>
                  <a:cubicBezTo>
                    <a:pt x="93" y="484"/>
                    <a:pt x="235" y="854"/>
                    <a:pt x="331" y="1258"/>
                  </a:cubicBezTo>
                  <a:cubicBezTo>
                    <a:pt x="402" y="1663"/>
                    <a:pt x="390" y="2080"/>
                    <a:pt x="485" y="2461"/>
                  </a:cubicBezTo>
                  <a:cubicBezTo>
                    <a:pt x="497" y="2497"/>
                    <a:pt x="527" y="2514"/>
                    <a:pt x="557" y="2514"/>
                  </a:cubicBezTo>
                  <a:cubicBezTo>
                    <a:pt x="587" y="2514"/>
                    <a:pt x="616" y="2497"/>
                    <a:pt x="628" y="2461"/>
                  </a:cubicBezTo>
                  <a:cubicBezTo>
                    <a:pt x="724" y="2056"/>
                    <a:pt x="640" y="1580"/>
                    <a:pt x="581" y="1187"/>
                  </a:cubicBezTo>
                  <a:cubicBezTo>
                    <a:pt x="521" y="782"/>
                    <a:pt x="450" y="318"/>
                    <a:pt x="128" y="20"/>
                  </a:cubicBezTo>
                  <a:cubicBezTo>
                    <a:pt x="112" y="7"/>
                    <a:pt x="94" y="1"/>
                    <a:pt x="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41"/>
            <p:cNvSpPr/>
            <p:nvPr/>
          </p:nvSpPr>
          <p:spPr>
            <a:xfrm>
              <a:off x="3383850" y="3275300"/>
              <a:ext cx="30575" cy="84875"/>
            </a:xfrm>
            <a:custGeom>
              <a:avLst/>
              <a:gdLst/>
              <a:ahLst/>
              <a:cxnLst/>
              <a:rect l="l" t="t" r="r" b="b"/>
              <a:pathLst>
                <a:path w="1223" h="3395" extrusionOk="0">
                  <a:moveTo>
                    <a:pt x="1047" y="1"/>
                  </a:moveTo>
                  <a:cubicBezTo>
                    <a:pt x="1026" y="1"/>
                    <a:pt x="1008" y="16"/>
                    <a:pt x="1008" y="46"/>
                  </a:cubicBezTo>
                  <a:cubicBezTo>
                    <a:pt x="961" y="581"/>
                    <a:pt x="830" y="1177"/>
                    <a:pt x="734" y="1689"/>
                  </a:cubicBezTo>
                  <a:cubicBezTo>
                    <a:pt x="627" y="2308"/>
                    <a:pt x="377" y="2855"/>
                    <a:pt x="20" y="3344"/>
                  </a:cubicBezTo>
                  <a:cubicBezTo>
                    <a:pt x="0" y="3373"/>
                    <a:pt x="37" y="3394"/>
                    <a:pt x="64" y="3394"/>
                  </a:cubicBezTo>
                  <a:cubicBezTo>
                    <a:pt x="70" y="3394"/>
                    <a:pt x="75" y="3393"/>
                    <a:pt x="80" y="3391"/>
                  </a:cubicBezTo>
                  <a:cubicBezTo>
                    <a:pt x="961" y="2617"/>
                    <a:pt x="1223" y="1129"/>
                    <a:pt x="1104" y="46"/>
                  </a:cubicBezTo>
                  <a:cubicBezTo>
                    <a:pt x="1092" y="16"/>
                    <a:pt x="1068" y="1"/>
                    <a:pt x="10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41"/>
            <p:cNvSpPr/>
            <p:nvPr/>
          </p:nvSpPr>
          <p:spPr>
            <a:xfrm>
              <a:off x="3415600" y="3231100"/>
              <a:ext cx="13700" cy="98300"/>
            </a:xfrm>
            <a:custGeom>
              <a:avLst/>
              <a:gdLst/>
              <a:ahLst/>
              <a:cxnLst/>
              <a:rect l="l" t="t" r="r" b="b"/>
              <a:pathLst>
                <a:path w="548" h="3932" extrusionOk="0">
                  <a:moveTo>
                    <a:pt x="172" y="0"/>
                  </a:moveTo>
                  <a:cubicBezTo>
                    <a:pt x="142" y="0"/>
                    <a:pt x="113" y="19"/>
                    <a:pt x="119" y="51"/>
                  </a:cubicBezTo>
                  <a:cubicBezTo>
                    <a:pt x="286" y="1349"/>
                    <a:pt x="0" y="2599"/>
                    <a:pt x="48" y="3873"/>
                  </a:cubicBezTo>
                  <a:cubicBezTo>
                    <a:pt x="48" y="3909"/>
                    <a:pt x="77" y="3932"/>
                    <a:pt x="106" y="3932"/>
                  </a:cubicBezTo>
                  <a:cubicBezTo>
                    <a:pt x="126" y="3932"/>
                    <a:pt x="145" y="3921"/>
                    <a:pt x="155" y="3897"/>
                  </a:cubicBezTo>
                  <a:cubicBezTo>
                    <a:pt x="429" y="2623"/>
                    <a:pt x="548" y="1290"/>
                    <a:pt x="226" y="39"/>
                  </a:cubicBezTo>
                  <a:cubicBezTo>
                    <a:pt x="221" y="13"/>
                    <a:pt x="196"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41"/>
            <p:cNvSpPr/>
            <p:nvPr/>
          </p:nvSpPr>
          <p:spPr>
            <a:xfrm>
              <a:off x="3405475" y="3339025"/>
              <a:ext cx="12825" cy="21475"/>
            </a:xfrm>
            <a:custGeom>
              <a:avLst/>
              <a:gdLst/>
              <a:ahLst/>
              <a:cxnLst/>
              <a:rect l="l" t="t" r="r" b="b"/>
              <a:pathLst>
                <a:path w="513" h="859" extrusionOk="0">
                  <a:moveTo>
                    <a:pt x="467" y="1"/>
                  </a:moveTo>
                  <a:cubicBezTo>
                    <a:pt x="457" y="1"/>
                    <a:pt x="446" y="4"/>
                    <a:pt x="441" y="9"/>
                  </a:cubicBezTo>
                  <a:cubicBezTo>
                    <a:pt x="358" y="128"/>
                    <a:pt x="274" y="211"/>
                    <a:pt x="203" y="318"/>
                  </a:cubicBezTo>
                  <a:cubicBezTo>
                    <a:pt x="119" y="425"/>
                    <a:pt x="60" y="545"/>
                    <a:pt x="24" y="664"/>
                  </a:cubicBezTo>
                  <a:cubicBezTo>
                    <a:pt x="0" y="723"/>
                    <a:pt x="36" y="783"/>
                    <a:pt x="60" y="806"/>
                  </a:cubicBezTo>
                  <a:cubicBezTo>
                    <a:pt x="84" y="842"/>
                    <a:pt x="108" y="842"/>
                    <a:pt x="143" y="854"/>
                  </a:cubicBezTo>
                  <a:cubicBezTo>
                    <a:pt x="155" y="857"/>
                    <a:pt x="166" y="858"/>
                    <a:pt x="179" y="858"/>
                  </a:cubicBezTo>
                  <a:cubicBezTo>
                    <a:pt x="218" y="858"/>
                    <a:pt x="259" y="843"/>
                    <a:pt x="286" y="806"/>
                  </a:cubicBezTo>
                  <a:cubicBezTo>
                    <a:pt x="393" y="699"/>
                    <a:pt x="453" y="568"/>
                    <a:pt x="477" y="437"/>
                  </a:cubicBezTo>
                  <a:cubicBezTo>
                    <a:pt x="512" y="306"/>
                    <a:pt x="489" y="152"/>
                    <a:pt x="489" y="21"/>
                  </a:cubicBezTo>
                  <a:cubicBezTo>
                    <a:pt x="496" y="7"/>
                    <a:pt x="482" y="1"/>
                    <a:pt x="4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41"/>
            <p:cNvSpPr/>
            <p:nvPr/>
          </p:nvSpPr>
          <p:spPr>
            <a:xfrm>
              <a:off x="3448050" y="3267075"/>
              <a:ext cx="9525" cy="47075"/>
            </a:xfrm>
            <a:custGeom>
              <a:avLst/>
              <a:gdLst/>
              <a:ahLst/>
              <a:cxnLst/>
              <a:rect l="l" t="t" r="r" b="b"/>
              <a:pathLst>
                <a:path w="381" h="1883" extrusionOk="0">
                  <a:moveTo>
                    <a:pt x="82" y="1"/>
                  </a:moveTo>
                  <a:cubicBezTo>
                    <a:pt x="64" y="1"/>
                    <a:pt x="48" y="13"/>
                    <a:pt x="48" y="41"/>
                  </a:cubicBezTo>
                  <a:cubicBezTo>
                    <a:pt x="60" y="648"/>
                    <a:pt x="48" y="1232"/>
                    <a:pt x="0" y="1827"/>
                  </a:cubicBezTo>
                  <a:cubicBezTo>
                    <a:pt x="0" y="1864"/>
                    <a:pt x="28" y="1883"/>
                    <a:pt x="58" y="1883"/>
                  </a:cubicBezTo>
                  <a:cubicBezTo>
                    <a:pt x="75" y="1883"/>
                    <a:pt x="94" y="1876"/>
                    <a:pt x="107" y="1863"/>
                  </a:cubicBezTo>
                  <a:cubicBezTo>
                    <a:pt x="381" y="1303"/>
                    <a:pt x="191" y="625"/>
                    <a:pt x="131" y="41"/>
                  </a:cubicBezTo>
                  <a:cubicBezTo>
                    <a:pt x="125" y="16"/>
                    <a:pt x="102"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41"/>
            <p:cNvSpPr/>
            <p:nvPr/>
          </p:nvSpPr>
          <p:spPr>
            <a:xfrm>
              <a:off x="3433150" y="3338175"/>
              <a:ext cx="14450" cy="29300"/>
            </a:xfrm>
            <a:custGeom>
              <a:avLst/>
              <a:gdLst/>
              <a:ahLst/>
              <a:cxnLst/>
              <a:rect l="l" t="t" r="r" b="b"/>
              <a:pathLst>
                <a:path w="578" h="1172" extrusionOk="0">
                  <a:moveTo>
                    <a:pt x="464" y="1"/>
                  </a:moveTo>
                  <a:cubicBezTo>
                    <a:pt x="427" y="1"/>
                    <a:pt x="388" y="20"/>
                    <a:pt x="370" y="67"/>
                  </a:cubicBezTo>
                  <a:cubicBezTo>
                    <a:pt x="310" y="245"/>
                    <a:pt x="251" y="424"/>
                    <a:pt x="179" y="602"/>
                  </a:cubicBezTo>
                  <a:cubicBezTo>
                    <a:pt x="120" y="769"/>
                    <a:pt x="1" y="936"/>
                    <a:pt x="1" y="1102"/>
                  </a:cubicBezTo>
                  <a:cubicBezTo>
                    <a:pt x="1" y="1147"/>
                    <a:pt x="33" y="1171"/>
                    <a:pt x="70" y="1171"/>
                  </a:cubicBezTo>
                  <a:cubicBezTo>
                    <a:pt x="82" y="1171"/>
                    <a:pt x="96" y="1168"/>
                    <a:pt x="108" y="1162"/>
                  </a:cubicBezTo>
                  <a:cubicBezTo>
                    <a:pt x="251" y="1067"/>
                    <a:pt x="298" y="876"/>
                    <a:pt x="358" y="721"/>
                  </a:cubicBezTo>
                  <a:cubicBezTo>
                    <a:pt x="429" y="531"/>
                    <a:pt x="489" y="328"/>
                    <a:pt x="548" y="114"/>
                  </a:cubicBezTo>
                  <a:cubicBezTo>
                    <a:pt x="577" y="49"/>
                    <a:pt x="522" y="1"/>
                    <a:pt x="4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41"/>
            <p:cNvSpPr/>
            <p:nvPr/>
          </p:nvSpPr>
          <p:spPr>
            <a:xfrm>
              <a:off x="3475425" y="3280350"/>
              <a:ext cx="22050" cy="79875"/>
            </a:xfrm>
            <a:custGeom>
              <a:avLst/>
              <a:gdLst/>
              <a:ahLst/>
              <a:cxnLst/>
              <a:rect l="l" t="t" r="r" b="b"/>
              <a:pathLst>
                <a:path w="882" h="3195" extrusionOk="0">
                  <a:moveTo>
                    <a:pt x="463" y="0"/>
                  </a:moveTo>
                  <a:cubicBezTo>
                    <a:pt x="388" y="0"/>
                    <a:pt x="317" y="59"/>
                    <a:pt x="346" y="153"/>
                  </a:cubicBezTo>
                  <a:cubicBezTo>
                    <a:pt x="596" y="1225"/>
                    <a:pt x="96" y="2106"/>
                    <a:pt x="0" y="3130"/>
                  </a:cubicBezTo>
                  <a:cubicBezTo>
                    <a:pt x="0" y="3170"/>
                    <a:pt x="39" y="3194"/>
                    <a:pt x="75" y="3194"/>
                  </a:cubicBezTo>
                  <a:cubicBezTo>
                    <a:pt x="92" y="3194"/>
                    <a:pt x="108" y="3189"/>
                    <a:pt x="119" y="3177"/>
                  </a:cubicBezTo>
                  <a:cubicBezTo>
                    <a:pt x="822" y="2439"/>
                    <a:pt x="881" y="998"/>
                    <a:pt x="584" y="82"/>
                  </a:cubicBezTo>
                  <a:cubicBezTo>
                    <a:pt x="560" y="25"/>
                    <a:pt x="511" y="0"/>
                    <a:pt x="4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41"/>
            <p:cNvSpPr/>
            <p:nvPr/>
          </p:nvSpPr>
          <p:spPr>
            <a:xfrm>
              <a:off x="3516650" y="3292650"/>
              <a:ext cx="6125" cy="35975"/>
            </a:xfrm>
            <a:custGeom>
              <a:avLst/>
              <a:gdLst/>
              <a:ahLst/>
              <a:cxnLst/>
              <a:rect l="l" t="t" r="r" b="b"/>
              <a:pathLst>
                <a:path w="245" h="1439" extrusionOk="0">
                  <a:moveTo>
                    <a:pt x="93" y="0"/>
                  </a:moveTo>
                  <a:cubicBezTo>
                    <a:pt x="45" y="0"/>
                    <a:pt x="0" y="30"/>
                    <a:pt x="6" y="90"/>
                  </a:cubicBezTo>
                  <a:cubicBezTo>
                    <a:pt x="54" y="518"/>
                    <a:pt x="18" y="959"/>
                    <a:pt x="54" y="1387"/>
                  </a:cubicBezTo>
                  <a:cubicBezTo>
                    <a:pt x="54" y="1420"/>
                    <a:pt x="79" y="1439"/>
                    <a:pt x="106" y="1439"/>
                  </a:cubicBezTo>
                  <a:cubicBezTo>
                    <a:pt x="128" y="1439"/>
                    <a:pt x="150" y="1426"/>
                    <a:pt x="161" y="1399"/>
                  </a:cubicBezTo>
                  <a:cubicBezTo>
                    <a:pt x="244" y="971"/>
                    <a:pt x="233" y="542"/>
                    <a:pt x="197" y="90"/>
                  </a:cubicBezTo>
                  <a:cubicBezTo>
                    <a:pt x="191" y="30"/>
                    <a:pt x="140" y="0"/>
                    <a:pt x="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41"/>
            <p:cNvSpPr/>
            <p:nvPr/>
          </p:nvSpPr>
          <p:spPr>
            <a:xfrm>
              <a:off x="3512425" y="3361925"/>
              <a:ext cx="1725" cy="3475"/>
            </a:xfrm>
            <a:custGeom>
              <a:avLst/>
              <a:gdLst/>
              <a:ahLst/>
              <a:cxnLst/>
              <a:rect l="l" t="t" r="r" b="b"/>
              <a:pathLst>
                <a:path w="69" h="139" extrusionOk="0">
                  <a:moveTo>
                    <a:pt x="52" y="1"/>
                  </a:moveTo>
                  <a:cubicBezTo>
                    <a:pt x="47" y="1"/>
                    <a:pt x="44" y="4"/>
                    <a:pt x="44" y="10"/>
                  </a:cubicBezTo>
                  <a:cubicBezTo>
                    <a:pt x="44" y="57"/>
                    <a:pt x="44" y="69"/>
                    <a:pt x="9" y="117"/>
                  </a:cubicBezTo>
                  <a:cubicBezTo>
                    <a:pt x="0" y="125"/>
                    <a:pt x="4" y="139"/>
                    <a:pt x="14" y="139"/>
                  </a:cubicBezTo>
                  <a:cubicBezTo>
                    <a:pt x="19" y="139"/>
                    <a:pt x="25" y="136"/>
                    <a:pt x="32" y="129"/>
                  </a:cubicBezTo>
                  <a:cubicBezTo>
                    <a:pt x="56" y="105"/>
                    <a:pt x="68" y="57"/>
                    <a:pt x="68" y="10"/>
                  </a:cubicBezTo>
                  <a:cubicBezTo>
                    <a:pt x="62" y="4"/>
                    <a:pt x="56" y="1"/>
                    <a:pt x="5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41"/>
            <p:cNvSpPr/>
            <p:nvPr/>
          </p:nvSpPr>
          <p:spPr>
            <a:xfrm>
              <a:off x="3536150" y="3294475"/>
              <a:ext cx="17275" cy="70550"/>
            </a:xfrm>
            <a:custGeom>
              <a:avLst/>
              <a:gdLst/>
              <a:ahLst/>
              <a:cxnLst/>
              <a:rect l="l" t="t" r="r" b="b"/>
              <a:pathLst>
                <a:path w="691" h="2822" extrusionOk="0">
                  <a:moveTo>
                    <a:pt x="468" y="1"/>
                  </a:moveTo>
                  <a:cubicBezTo>
                    <a:pt x="415" y="1"/>
                    <a:pt x="363" y="35"/>
                    <a:pt x="369" y="88"/>
                  </a:cubicBezTo>
                  <a:cubicBezTo>
                    <a:pt x="405" y="600"/>
                    <a:pt x="357" y="1088"/>
                    <a:pt x="274" y="1576"/>
                  </a:cubicBezTo>
                  <a:cubicBezTo>
                    <a:pt x="191" y="1969"/>
                    <a:pt x="24" y="2338"/>
                    <a:pt x="0" y="2743"/>
                  </a:cubicBezTo>
                  <a:cubicBezTo>
                    <a:pt x="0" y="2793"/>
                    <a:pt x="38" y="2821"/>
                    <a:pt x="79" y="2821"/>
                  </a:cubicBezTo>
                  <a:cubicBezTo>
                    <a:pt x="107" y="2821"/>
                    <a:pt x="136" y="2808"/>
                    <a:pt x="155" y="2779"/>
                  </a:cubicBezTo>
                  <a:cubicBezTo>
                    <a:pt x="667" y="2053"/>
                    <a:pt x="691" y="922"/>
                    <a:pt x="572" y="76"/>
                  </a:cubicBezTo>
                  <a:cubicBezTo>
                    <a:pt x="556" y="23"/>
                    <a:pt x="512" y="1"/>
                    <a:pt x="4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41"/>
            <p:cNvSpPr/>
            <p:nvPr/>
          </p:nvSpPr>
          <p:spPr>
            <a:xfrm>
              <a:off x="3563950" y="3300900"/>
              <a:ext cx="13900" cy="58250"/>
            </a:xfrm>
            <a:custGeom>
              <a:avLst/>
              <a:gdLst/>
              <a:ahLst/>
              <a:cxnLst/>
              <a:rect l="l" t="t" r="r" b="b"/>
              <a:pathLst>
                <a:path w="556" h="2330" extrusionOk="0">
                  <a:moveTo>
                    <a:pt x="429" y="1"/>
                  </a:moveTo>
                  <a:cubicBezTo>
                    <a:pt x="379" y="1"/>
                    <a:pt x="329" y="30"/>
                    <a:pt x="329" y="93"/>
                  </a:cubicBezTo>
                  <a:cubicBezTo>
                    <a:pt x="353" y="510"/>
                    <a:pt x="317" y="903"/>
                    <a:pt x="234" y="1308"/>
                  </a:cubicBezTo>
                  <a:cubicBezTo>
                    <a:pt x="174" y="1641"/>
                    <a:pt x="31" y="1950"/>
                    <a:pt x="7" y="2260"/>
                  </a:cubicBezTo>
                  <a:cubicBezTo>
                    <a:pt x="0" y="2304"/>
                    <a:pt x="42" y="2329"/>
                    <a:pt x="81" y="2329"/>
                  </a:cubicBezTo>
                  <a:cubicBezTo>
                    <a:pt x="105" y="2329"/>
                    <a:pt x="129" y="2319"/>
                    <a:pt x="138" y="2296"/>
                  </a:cubicBezTo>
                  <a:cubicBezTo>
                    <a:pt x="508" y="1677"/>
                    <a:pt x="555" y="772"/>
                    <a:pt x="531" y="69"/>
                  </a:cubicBezTo>
                  <a:cubicBezTo>
                    <a:pt x="520" y="24"/>
                    <a:pt x="474" y="1"/>
                    <a:pt x="4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41"/>
            <p:cNvSpPr/>
            <p:nvPr/>
          </p:nvSpPr>
          <p:spPr>
            <a:xfrm>
              <a:off x="3586250" y="3263625"/>
              <a:ext cx="18675" cy="92225"/>
            </a:xfrm>
            <a:custGeom>
              <a:avLst/>
              <a:gdLst/>
              <a:ahLst/>
              <a:cxnLst/>
              <a:rect l="l" t="t" r="r" b="b"/>
              <a:pathLst>
                <a:path w="747" h="3689" extrusionOk="0">
                  <a:moveTo>
                    <a:pt x="528" y="1"/>
                  </a:moveTo>
                  <a:cubicBezTo>
                    <a:pt x="488" y="1"/>
                    <a:pt x="449" y="24"/>
                    <a:pt x="449" y="72"/>
                  </a:cubicBezTo>
                  <a:cubicBezTo>
                    <a:pt x="568" y="1322"/>
                    <a:pt x="211" y="2394"/>
                    <a:pt x="8" y="3608"/>
                  </a:cubicBezTo>
                  <a:cubicBezTo>
                    <a:pt x="1" y="3653"/>
                    <a:pt x="35" y="3688"/>
                    <a:pt x="71" y="3688"/>
                  </a:cubicBezTo>
                  <a:cubicBezTo>
                    <a:pt x="92" y="3688"/>
                    <a:pt x="114" y="3675"/>
                    <a:pt x="127" y="3644"/>
                  </a:cubicBezTo>
                  <a:cubicBezTo>
                    <a:pt x="699" y="2656"/>
                    <a:pt x="747" y="1191"/>
                    <a:pt x="616" y="72"/>
                  </a:cubicBezTo>
                  <a:cubicBezTo>
                    <a:pt x="610" y="24"/>
                    <a:pt x="568" y="1"/>
                    <a:pt x="5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41"/>
            <p:cNvSpPr/>
            <p:nvPr/>
          </p:nvSpPr>
          <p:spPr>
            <a:xfrm>
              <a:off x="3601025" y="3276425"/>
              <a:ext cx="8225" cy="44450"/>
            </a:xfrm>
            <a:custGeom>
              <a:avLst/>
              <a:gdLst/>
              <a:ahLst/>
              <a:cxnLst/>
              <a:rect l="l" t="t" r="r" b="b"/>
              <a:pathLst>
                <a:path w="329" h="1778" extrusionOk="0">
                  <a:moveTo>
                    <a:pt x="267" y="1"/>
                  </a:moveTo>
                  <a:cubicBezTo>
                    <a:pt x="236" y="1"/>
                    <a:pt x="203" y="24"/>
                    <a:pt x="203" y="72"/>
                  </a:cubicBezTo>
                  <a:cubicBezTo>
                    <a:pt x="191" y="620"/>
                    <a:pt x="37" y="1155"/>
                    <a:pt x="1" y="1727"/>
                  </a:cubicBezTo>
                  <a:cubicBezTo>
                    <a:pt x="1" y="1760"/>
                    <a:pt x="26" y="1778"/>
                    <a:pt x="51" y="1778"/>
                  </a:cubicBezTo>
                  <a:cubicBezTo>
                    <a:pt x="71" y="1778"/>
                    <a:pt x="91" y="1766"/>
                    <a:pt x="96" y="1739"/>
                  </a:cubicBezTo>
                  <a:cubicBezTo>
                    <a:pt x="263" y="1203"/>
                    <a:pt x="322" y="632"/>
                    <a:pt x="322" y="72"/>
                  </a:cubicBezTo>
                  <a:cubicBezTo>
                    <a:pt x="328" y="24"/>
                    <a:pt x="298" y="1"/>
                    <a:pt x="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41"/>
            <p:cNvSpPr/>
            <p:nvPr/>
          </p:nvSpPr>
          <p:spPr>
            <a:xfrm>
              <a:off x="3316850" y="3176500"/>
              <a:ext cx="33575" cy="36200"/>
            </a:xfrm>
            <a:custGeom>
              <a:avLst/>
              <a:gdLst/>
              <a:ahLst/>
              <a:cxnLst/>
              <a:rect l="l" t="t" r="r" b="b"/>
              <a:pathLst>
                <a:path w="1343" h="1448" extrusionOk="0">
                  <a:moveTo>
                    <a:pt x="1328" y="1"/>
                  </a:moveTo>
                  <a:cubicBezTo>
                    <a:pt x="1325" y="1"/>
                    <a:pt x="1322" y="3"/>
                    <a:pt x="1319" y="9"/>
                  </a:cubicBezTo>
                  <a:cubicBezTo>
                    <a:pt x="783" y="307"/>
                    <a:pt x="200" y="807"/>
                    <a:pt x="9" y="1402"/>
                  </a:cubicBezTo>
                  <a:cubicBezTo>
                    <a:pt x="1" y="1428"/>
                    <a:pt x="29" y="1447"/>
                    <a:pt x="50" y="1447"/>
                  </a:cubicBezTo>
                  <a:cubicBezTo>
                    <a:pt x="58" y="1447"/>
                    <a:pt x="65" y="1444"/>
                    <a:pt x="69" y="1438"/>
                  </a:cubicBezTo>
                  <a:cubicBezTo>
                    <a:pt x="259" y="1200"/>
                    <a:pt x="414" y="914"/>
                    <a:pt x="616" y="676"/>
                  </a:cubicBezTo>
                  <a:cubicBezTo>
                    <a:pt x="843" y="438"/>
                    <a:pt x="1081" y="211"/>
                    <a:pt x="1343" y="21"/>
                  </a:cubicBezTo>
                  <a:cubicBezTo>
                    <a:pt x="1343" y="21"/>
                    <a:pt x="1336" y="1"/>
                    <a:pt x="13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41"/>
            <p:cNvSpPr/>
            <p:nvPr/>
          </p:nvSpPr>
          <p:spPr>
            <a:xfrm>
              <a:off x="3274500" y="3256225"/>
              <a:ext cx="24625" cy="69850"/>
            </a:xfrm>
            <a:custGeom>
              <a:avLst/>
              <a:gdLst/>
              <a:ahLst/>
              <a:cxnLst/>
              <a:rect l="l" t="t" r="r" b="b"/>
              <a:pathLst>
                <a:path w="985" h="2794" extrusionOk="0">
                  <a:moveTo>
                    <a:pt x="925" y="0"/>
                  </a:moveTo>
                  <a:cubicBezTo>
                    <a:pt x="910" y="0"/>
                    <a:pt x="894" y="7"/>
                    <a:pt x="882" y="23"/>
                  </a:cubicBezTo>
                  <a:cubicBezTo>
                    <a:pt x="691" y="475"/>
                    <a:pt x="525" y="904"/>
                    <a:pt x="382" y="1368"/>
                  </a:cubicBezTo>
                  <a:cubicBezTo>
                    <a:pt x="227" y="1821"/>
                    <a:pt x="36" y="2273"/>
                    <a:pt x="1" y="2737"/>
                  </a:cubicBezTo>
                  <a:cubicBezTo>
                    <a:pt x="1" y="2775"/>
                    <a:pt x="33" y="2793"/>
                    <a:pt x="63" y="2793"/>
                  </a:cubicBezTo>
                  <a:cubicBezTo>
                    <a:pt x="82" y="2793"/>
                    <a:pt x="99" y="2786"/>
                    <a:pt x="108" y="2773"/>
                  </a:cubicBezTo>
                  <a:cubicBezTo>
                    <a:pt x="322" y="2380"/>
                    <a:pt x="405" y="1940"/>
                    <a:pt x="536" y="1523"/>
                  </a:cubicBezTo>
                  <a:cubicBezTo>
                    <a:pt x="691" y="1047"/>
                    <a:pt x="834" y="547"/>
                    <a:pt x="977" y="58"/>
                  </a:cubicBezTo>
                  <a:cubicBezTo>
                    <a:pt x="985" y="27"/>
                    <a:pt x="956" y="0"/>
                    <a:pt x="9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41"/>
            <p:cNvSpPr/>
            <p:nvPr/>
          </p:nvSpPr>
          <p:spPr>
            <a:xfrm>
              <a:off x="3268250" y="3350575"/>
              <a:ext cx="34900" cy="192125"/>
            </a:xfrm>
            <a:custGeom>
              <a:avLst/>
              <a:gdLst/>
              <a:ahLst/>
              <a:cxnLst/>
              <a:rect l="l" t="t" r="r" b="b"/>
              <a:pathLst>
                <a:path w="1396" h="7685" extrusionOk="0">
                  <a:moveTo>
                    <a:pt x="211" y="1"/>
                  </a:moveTo>
                  <a:cubicBezTo>
                    <a:pt x="170" y="1"/>
                    <a:pt x="126" y="27"/>
                    <a:pt x="120" y="83"/>
                  </a:cubicBezTo>
                  <a:cubicBezTo>
                    <a:pt x="48" y="1476"/>
                    <a:pt x="1" y="2892"/>
                    <a:pt x="167" y="4297"/>
                  </a:cubicBezTo>
                  <a:cubicBezTo>
                    <a:pt x="298" y="5428"/>
                    <a:pt x="477" y="6750"/>
                    <a:pt x="1227" y="7655"/>
                  </a:cubicBezTo>
                  <a:cubicBezTo>
                    <a:pt x="1244" y="7675"/>
                    <a:pt x="1266" y="7684"/>
                    <a:pt x="1288" y="7684"/>
                  </a:cubicBezTo>
                  <a:cubicBezTo>
                    <a:pt x="1342" y="7684"/>
                    <a:pt x="1395" y="7631"/>
                    <a:pt x="1370" y="7572"/>
                  </a:cubicBezTo>
                  <a:cubicBezTo>
                    <a:pt x="1048" y="6274"/>
                    <a:pt x="584" y="5143"/>
                    <a:pt x="465" y="3785"/>
                  </a:cubicBezTo>
                  <a:cubicBezTo>
                    <a:pt x="358" y="2547"/>
                    <a:pt x="358" y="1321"/>
                    <a:pt x="286" y="71"/>
                  </a:cubicBezTo>
                  <a:cubicBezTo>
                    <a:pt x="286" y="24"/>
                    <a:pt x="250" y="1"/>
                    <a:pt x="21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41"/>
            <p:cNvSpPr/>
            <p:nvPr/>
          </p:nvSpPr>
          <p:spPr>
            <a:xfrm>
              <a:off x="3329575" y="3181425"/>
              <a:ext cx="43025" cy="50400"/>
            </a:xfrm>
            <a:custGeom>
              <a:avLst/>
              <a:gdLst/>
              <a:ahLst/>
              <a:cxnLst/>
              <a:rect l="l" t="t" r="r" b="b"/>
              <a:pathLst>
                <a:path w="1721" h="2016" extrusionOk="0">
                  <a:moveTo>
                    <a:pt x="1670" y="1"/>
                  </a:moveTo>
                  <a:cubicBezTo>
                    <a:pt x="1665" y="1"/>
                    <a:pt x="1660" y="1"/>
                    <a:pt x="1655" y="2"/>
                  </a:cubicBezTo>
                  <a:cubicBezTo>
                    <a:pt x="893" y="407"/>
                    <a:pt x="96" y="1026"/>
                    <a:pt x="0" y="1967"/>
                  </a:cubicBezTo>
                  <a:cubicBezTo>
                    <a:pt x="0" y="2001"/>
                    <a:pt x="27" y="2015"/>
                    <a:pt x="52" y="2015"/>
                  </a:cubicBezTo>
                  <a:cubicBezTo>
                    <a:pt x="72" y="2015"/>
                    <a:pt x="90" y="2006"/>
                    <a:pt x="96" y="1991"/>
                  </a:cubicBezTo>
                  <a:cubicBezTo>
                    <a:pt x="334" y="1657"/>
                    <a:pt x="453" y="1264"/>
                    <a:pt x="703" y="943"/>
                  </a:cubicBezTo>
                  <a:cubicBezTo>
                    <a:pt x="977" y="598"/>
                    <a:pt x="1310" y="288"/>
                    <a:pt x="1667" y="62"/>
                  </a:cubicBezTo>
                  <a:cubicBezTo>
                    <a:pt x="1720" y="41"/>
                    <a:pt x="1707" y="1"/>
                    <a:pt x="16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41"/>
            <p:cNvSpPr/>
            <p:nvPr/>
          </p:nvSpPr>
          <p:spPr>
            <a:xfrm>
              <a:off x="3318250" y="3245800"/>
              <a:ext cx="8725" cy="21100"/>
            </a:xfrm>
            <a:custGeom>
              <a:avLst/>
              <a:gdLst/>
              <a:ahLst/>
              <a:cxnLst/>
              <a:rect l="l" t="t" r="r" b="b"/>
              <a:pathLst>
                <a:path w="349" h="844" extrusionOk="0">
                  <a:moveTo>
                    <a:pt x="300" y="0"/>
                  </a:moveTo>
                  <a:cubicBezTo>
                    <a:pt x="284" y="0"/>
                    <a:pt x="268" y="11"/>
                    <a:pt x="263" y="35"/>
                  </a:cubicBezTo>
                  <a:cubicBezTo>
                    <a:pt x="191" y="285"/>
                    <a:pt x="37" y="523"/>
                    <a:pt x="1" y="785"/>
                  </a:cubicBezTo>
                  <a:cubicBezTo>
                    <a:pt x="1" y="817"/>
                    <a:pt x="17" y="843"/>
                    <a:pt x="38" y="843"/>
                  </a:cubicBezTo>
                  <a:cubicBezTo>
                    <a:pt x="49" y="843"/>
                    <a:pt x="60" y="837"/>
                    <a:pt x="72" y="821"/>
                  </a:cubicBezTo>
                  <a:cubicBezTo>
                    <a:pt x="215" y="594"/>
                    <a:pt x="299" y="309"/>
                    <a:pt x="334" y="59"/>
                  </a:cubicBezTo>
                  <a:cubicBezTo>
                    <a:pt x="348" y="23"/>
                    <a:pt x="325" y="0"/>
                    <a:pt x="3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41"/>
            <p:cNvSpPr/>
            <p:nvPr/>
          </p:nvSpPr>
          <p:spPr>
            <a:xfrm>
              <a:off x="3307850" y="3277850"/>
              <a:ext cx="6750" cy="19925"/>
            </a:xfrm>
            <a:custGeom>
              <a:avLst/>
              <a:gdLst/>
              <a:ahLst/>
              <a:cxnLst/>
              <a:rect l="l" t="t" r="r" b="b"/>
              <a:pathLst>
                <a:path w="270" h="797" extrusionOk="0">
                  <a:moveTo>
                    <a:pt x="228" y="1"/>
                  </a:moveTo>
                  <a:cubicBezTo>
                    <a:pt x="214" y="1"/>
                    <a:pt x="200" y="9"/>
                    <a:pt x="191" y="27"/>
                  </a:cubicBezTo>
                  <a:cubicBezTo>
                    <a:pt x="143" y="158"/>
                    <a:pt x="95" y="277"/>
                    <a:pt x="72" y="420"/>
                  </a:cubicBezTo>
                  <a:cubicBezTo>
                    <a:pt x="36" y="539"/>
                    <a:pt x="0" y="634"/>
                    <a:pt x="12" y="753"/>
                  </a:cubicBezTo>
                  <a:cubicBezTo>
                    <a:pt x="18" y="785"/>
                    <a:pt x="39" y="796"/>
                    <a:pt x="61" y="796"/>
                  </a:cubicBezTo>
                  <a:cubicBezTo>
                    <a:pt x="81" y="796"/>
                    <a:pt x="103" y="788"/>
                    <a:pt x="119" y="777"/>
                  </a:cubicBezTo>
                  <a:cubicBezTo>
                    <a:pt x="191" y="670"/>
                    <a:pt x="191" y="551"/>
                    <a:pt x="203" y="444"/>
                  </a:cubicBezTo>
                  <a:cubicBezTo>
                    <a:pt x="214" y="313"/>
                    <a:pt x="238" y="194"/>
                    <a:pt x="262" y="51"/>
                  </a:cubicBezTo>
                  <a:cubicBezTo>
                    <a:pt x="269" y="21"/>
                    <a:pt x="250" y="1"/>
                    <a:pt x="2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41"/>
            <p:cNvSpPr/>
            <p:nvPr/>
          </p:nvSpPr>
          <p:spPr>
            <a:xfrm>
              <a:off x="3298325" y="3322625"/>
              <a:ext cx="4175" cy="20725"/>
            </a:xfrm>
            <a:custGeom>
              <a:avLst/>
              <a:gdLst/>
              <a:ahLst/>
              <a:cxnLst/>
              <a:rect l="l" t="t" r="r" b="b"/>
              <a:pathLst>
                <a:path w="167" h="829" extrusionOk="0">
                  <a:moveTo>
                    <a:pt x="79" y="1"/>
                  </a:moveTo>
                  <a:cubicBezTo>
                    <a:pt x="39" y="1"/>
                    <a:pt x="0" y="28"/>
                    <a:pt x="0" y="81"/>
                  </a:cubicBezTo>
                  <a:cubicBezTo>
                    <a:pt x="0" y="319"/>
                    <a:pt x="0" y="546"/>
                    <a:pt x="36" y="784"/>
                  </a:cubicBezTo>
                  <a:cubicBezTo>
                    <a:pt x="42" y="814"/>
                    <a:pt x="63" y="828"/>
                    <a:pt x="85" y="828"/>
                  </a:cubicBezTo>
                  <a:cubicBezTo>
                    <a:pt x="107" y="828"/>
                    <a:pt x="131" y="814"/>
                    <a:pt x="143" y="784"/>
                  </a:cubicBezTo>
                  <a:cubicBezTo>
                    <a:pt x="167" y="546"/>
                    <a:pt x="167" y="319"/>
                    <a:pt x="167" y="81"/>
                  </a:cubicBezTo>
                  <a:cubicBezTo>
                    <a:pt x="161" y="28"/>
                    <a:pt x="119"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41"/>
            <p:cNvSpPr/>
            <p:nvPr/>
          </p:nvSpPr>
          <p:spPr>
            <a:xfrm>
              <a:off x="3290275" y="3367650"/>
              <a:ext cx="28775" cy="146075"/>
            </a:xfrm>
            <a:custGeom>
              <a:avLst/>
              <a:gdLst/>
              <a:ahLst/>
              <a:cxnLst/>
              <a:rect l="l" t="t" r="r" b="b"/>
              <a:pathLst>
                <a:path w="1151" h="5843" extrusionOk="0">
                  <a:moveTo>
                    <a:pt x="292" y="1"/>
                  </a:moveTo>
                  <a:cubicBezTo>
                    <a:pt x="266" y="1"/>
                    <a:pt x="239" y="19"/>
                    <a:pt x="239" y="54"/>
                  </a:cubicBezTo>
                  <a:cubicBezTo>
                    <a:pt x="167" y="1174"/>
                    <a:pt x="1" y="2305"/>
                    <a:pt x="84" y="3436"/>
                  </a:cubicBezTo>
                  <a:cubicBezTo>
                    <a:pt x="144" y="4162"/>
                    <a:pt x="310" y="5400"/>
                    <a:pt x="1001" y="5829"/>
                  </a:cubicBezTo>
                  <a:cubicBezTo>
                    <a:pt x="1015" y="5839"/>
                    <a:pt x="1031" y="5843"/>
                    <a:pt x="1045" y="5843"/>
                  </a:cubicBezTo>
                  <a:cubicBezTo>
                    <a:pt x="1102" y="5843"/>
                    <a:pt x="1151" y="5779"/>
                    <a:pt x="1132" y="5722"/>
                  </a:cubicBezTo>
                  <a:cubicBezTo>
                    <a:pt x="1013" y="5305"/>
                    <a:pt x="739" y="4948"/>
                    <a:pt x="644" y="4507"/>
                  </a:cubicBezTo>
                  <a:cubicBezTo>
                    <a:pt x="501" y="3972"/>
                    <a:pt x="441" y="3424"/>
                    <a:pt x="417" y="2900"/>
                  </a:cubicBezTo>
                  <a:cubicBezTo>
                    <a:pt x="370" y="1947"/>
                    <a:pt x="406" y="1007"/>
                    <a:pt x="346" y="54"/>
                  </a:cubicBezTo>
                  <a:cubicBezTo>
                    <a:pt x="346" y="19"/>
                    <a:pt x="319" y="1"/>
                    <a:pt x="2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41"/>
            <p:cNvSpPr/>
            <p:nvPr/>
          </p:nvSpPr>
          <p:spPr>
            <a:xfrm>
              <a:off x="3346925" y="3200925"/>
              <a:ext cx="37475" cy="51300"/>
            </a:xfrm>
            <a:custGeom>
              <a:avLst/>
              <a:gdLst/>
              <a:ahLst/>
              <a:cxnLst/>
              <a:rect l="l" t="t" r="r" b="b"/>
              <a:pathLst>
                <a:path w="1499" h="2052" extrusionOk="0">
                  <a:moveTo>
                    <a:pt x="1364" y="1"/>
                  </a:moveTo>
                  <a:cubicBezTo>
                    <a:pt x="1353" y="1"/>
                    <a:pt x="1342" y="3"/>
                    <a:pt x="1330" y="8"/>
                  </a:cubicBezTo>
                  <a:cubicBezTo>
                    <a:pt x="973" y="139"/>
                    <a:pt x="735" y="449"/>
                    <a:pt x="556" y="782"/>
                  </a:cubicBezTo>
                  <a:cubicBezTo>
                    <a:pt x="354" y="1151"/>
                    <a:pt x="128" y="1568"/>
                    <a:pt x="9" y="1973"/>
                  </a:cubicBezTo>
                  <a:cubicBezTo>
                    <a:pt x="0" y="2015"/>
                    <a:pt x="34" y="2052"/>
                    <a:pt x="72" y="2052"/>
                  </a:cubicBezTo>
                  <a:cubicBezTo>
                    <a:pt x="87" y="2052"/>
                    <a:pt x="102" y="2046"/>
                    <a:pt x="116" y="2032"/>
                  </a:cubicBezTo>
                  <a:cubicBezTo>
                    <a:pt x="616" y="1508"/>
                    <a:pt x="699" y="532"/>
                    <a:pt x="1414" y="199"/>
                  </a:cubicBezTo>
                  <a:cubicBezTo>
                    <a:pt x="1499" y="156"/>
                    <a:pt x="1451" y="1"/>
                    <a:pt x="13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41"/>
            <p:cNvSpPr/>
            <p:nvPr/>
          </p:nvSpPr>
          <p:spPr>
            <a:xfrm>
              <a:off x="3320050" y="3269825"/>
              <a:ext cx="24325" cy="249200"/>
            </a:xfrm>
            <a:custGeom>
              <a:avLst/>
              <a:gdLst/>
              <a:ahLst/>
              <a:cxnLst/>
              <a:rect l="l" t="t" r="r" b="b"/>
              <a:pathLst>
                <a:path w="973" h="9968" extrusionOk="0">
                  <a:moveTo>
                    <a:pt x="925" y="0"/>
                  </a:moveTo>
                  <a:cubicBezTo>
                    <a:pt x="911" y="0"/>
                    <a:pt x="898" y="8"/>
                    <a:pt x="893" y="26"/>
                  </a:cubicBezTo>
                  <a:cubicBezTo>
                    <a:pt x="191" y="1455"/>
                    <a:pt x="0" y="3217"/>
                    <a:pt x="36" y="4789"/>
                  </a:cubicBezTo>
                  <a:cubicBezTo>
                    <a:pt x="60" y="5658"/>
                    <a:pt x="60" y="6491"/>
                    <a:pt x="155" y="7361"/>
                  </a:cubicBezTo>
                  <a:cubicBezTo>
                    <a:pt x="262" y="8194"/>
                    <a:pt x="358" y="9075"/>
                    <a:pt x="548" y="9885"/>
                  </a:cubicBezTo>
                  <a:cubicBezTo>
                    <a:pt x="565" y="9940"/>
                    <a:pt x="617" y="9967"/>
                    <a:pt x="667" y="9967"/>
                  </a:cubicBezTo>
                  <a:cubicBezTo>
                    <a:pt x="725" y="9967"/>
                    <a:pt x="781" y="9931"/>
                    <a:pt x="774" y="9861"/>
                  </a:cubicBezTo>
                  <a:cubicBezTo>
                    <a:pt x="667" y="9087"/>
                    <a:pt x="477" y="8373"/>
                    <a:pt x="429" y="7599"/>
                  </a:cubicBezTo>
                  <a:cubicBezTo>
                    <a:pt x="381" y="6742"/>
                    <a:pt x="227" y="5896"/>
                    <a:pt x="203" y="5039"/>
                  </a:cubicBezTo>
                  <a:cubicBezTo>
                    <a:pt x="203" y="4277"/>
                    <a:pt x="286" y="3491"/>
                    <a:pt x="369" y="2729"/>
                  </a:cubicBezTo>
                  <a:cubicBezTo>
                    <a:pt x="477" y="1777"/>
                    <a:pt x="727" y="955"/>
                    <a:pt x="965" y="50"/>
                  </a:cubicBezTo>
                  <a:cubicBezTo>
                    <a:pt x="972" y="21"/>
                    <a:pt x="948" y="0"/>
                    <a:pt x="9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41"/>
            <p:cNvSpPr/>
            <p:nvPr/>
          </p:nvSpPr>
          <p:spPr>
            <a:xfrm>
              <a:off x="3346525" y="3236100"/>
              <a:ext cx="40300" cy="94900"/>
            </a:xfrm>
            <a:custGeom>
              <a:avLst/>
              <a:gdLst/>
              <a:ahLst/>
              <a:cxnLst/>
              <a:rect l="l" t="t" r="r" b="b"/>
              <a:pathLst>
                <a:path w="1612" h="3796" extrusionOk="0">
                  <a:moveTo>
                    <a:pt x="1540" y="1"/>
                  </a:moveTo>
                  <a:cubicBezTo>
                    <a:pt x="1527" y="1"/>
                    <a:pt x="1513" y="6"/>
                    <a:pt x="1501" y="18"/>
                  </a:cubicBezTo>
                  <a:cubicBezTo>
                    <a:pt x="453" y="875"/>
                    <a:pt x="84" y="2471"/>
                    <a:pt x="1" y="3757"/>
                  </a:cubicBezTo>
                  <a:cubicBezTo>
                    <a:pt x="1" y="3778"/>
                    <a:pt x="27" y="3795"/>
                    <a:pt x="50" y="3795"/>
                  </a:cubicBezTo>
                  <a:cubicBezTo>
                    <a:pt x="65" y="3795"/>
                    <a:pt x="80" y="3788"/>
                    <a:pt x="84" y="3769"/>
                  </a:cubicBezTo>
                  <a:cubicBezTo>
                    <a:pt x="549" y="2506"/>
                    <a:pt x="632" y="1149"/>
                    <a:pt x="1585" y="90"/>
                  </a:cubicBezTo>
                  <a:cubicBezTo>
                    <a:pt x="1611" y="45"/>
                    <a:pt x="1578" y="1"/>
                    <a:pt x="15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41"/>
            <p:cNvSpPr/>
            <p:nvPr/>
          </p:nvSpPr>
          <p:spPr>
            <a:xfrm>
              <a:off x="3340575" y="3356075"/>
              <a:ext cx="23250" cy="159350"/>
            </a:xfrm>
            <a:custGeom>
              <a:avLst/>
              <a:gdLst/>
              <a:ahLst/>
              <a:cxnLst/>
              <a:rect l="l" t="t" r="r" b="b"/>
              <a:pathLst>
                <a:path w="930" h="6374" extrusionOk="0">
                  <a:moveTo>
                    <a:pt x="214" y="1"/>
                  </a:moveTo>
                  <a:cubicBezTo>
                    <a:pt x="172" y="1"/>
                    <a:pt x="132" y="31"/>
                    <a:pt x="132" y="89"/>
                  </a:cubicBezTo>
                  <a:cubicBezTo>
                    <a:pt x="25" y="2232"/>
                    <a:pt x="1" y="4292"/>
                    <a:pt x="751" y="6339"/>
                  </a:cubicBezTo>
                  <a:cubicBezTo>
                    <a:pt x="761" y="6364"/>
                    <a:pt x="780" y="6374"/>
                    <a:pt x="799" y="6374"/>
                  </a:cubicBezTo>
                  <a:cubicBezTo>
                    <a:pt x="828" y="6374"/>
                    <a:pt x="858" y="6351"/>
                    <a:pt x="858" y="6316"/>
                  </a:cubicBezTo>
                  <a:cubicBezTo>
                    <a:pt x="930" y="5339"/>
                    <a:pt x="501" y="4327"/>
                    <a:pt x="429" y="3339"/>
                  </a:cubicBezTo>
                  <a:cubicBezTo>
                    <a:pt x="334" y="2256"/>
                    <a:pt x="358" y="1184"/>
                    <a:pt x="310" y="101"/>
                  </a:cubicBezTo>
                  <a:cubicBezTo>
                    <a:pt x="304" y="34"/>
                    <a:pt x="258"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41"/>
            <p:cNvSpPr/>
            <p:nvPr/>
          </p:nvSpPr>
          <p:spPr>
            <a:xfrm>
              <a:off x="3366775" y="3375025"/>
              <a:ext cx="16100" cy="92575"/>
            </a:xfrm>
            <a:custGeom>
              <a:avLst/>
              <a:gdLst/>
              <a:ahLst/>
              <a:cxnLst/>
              <a:rect l="l" t="t" r="r" b="b"/>
              <a:pathLst>
                <a:path w="644" h="3703" extrusionOk="0">
                  <a:moveTo>
                    <a:pt x="557" y="1"/>
                  </a:moveTo>
                  <a:cubicBezTo>
                    <a:pt x="532" y="1"/>
                    <a:pt x="510" y="14"/>
                    <a:pt x="501" y="45"/>
                  </a:cubicBezTo>
                  <a:cubicBezTo>
                    <a:pt x="60" y="1069"/>
                    <a:pt x="1" y="2581"/>
                    <a:pt x="382" y="3641"/>
                  </a:cubicBezTo>
                  <a:cubicBezTo>
                    <a:pt x="392" y="3684"/>
                    <a:pt x="425" y="3702"/>
                    <a:pt x="457" y="3702"/>
                  </a:cubicBezTo>
                  <a:cubicBezTo>
                    <a:pt x="497" y="3702"/>
                    <a:pt x="536" y="3675"/>
                    <a:pt x="536" y="3629"/>
                  </a:cubicBezTo>
                  <a:cubicBezTo>
                    <a:pt x="584" y="3034"/>
                    <a:pt x="465" y="2450"/>
                    <a:pt x="477" y="1855"/>
                  </a:cubicBezTo>
                  <a:cubicBezTo>
                    <a:pt x="477" y="1260"/>
                    <a:pt x="596" y="676"/>
                    <a:pt x="644" y="81"/>
                  </a:cubicBezTo>
                  <a:cubicBezTo>
                    <a:pt x="644" y="36"/>
                    <a:pt x="597" y="1"/>
                    <a:pt x="5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41"/>
            <p:cNvSpPr/>
            <p:nvPr/>
          </p:nvSpPr>
          <p:spPr>
            <a:xfrm>
              <a:off x="3378275" y="3486125"/>
              <a:ext cx="10250" cy="21225"/>
            </a:xfrm>
            <a:custGeom>
              <a:avLst/>
              <a:gdLst/>
              <a:ahLst/>
              <a:cxnLst/>
              <a:rect l="l" t="t" r="r" b="b"/>
              <a:pathLst>
                <a:path w="410" h="849" extrusionOk="0">
                  <a:moveTo>
                    <a:pt x="105" y="1"/>
                  </a:moveTo>
                  <a:cubicBezTo>
                    <a:pt x="55" y="1"/>
                    <a:pt x="0" y="51"/>
                    <a:pt x="17" y="102"/>
                  </a:cubicBezTo>
                  <a:cubicBezTo>
                    <a:pt x="53" y="221"/>
                    <a:pt x="76" y="328"/>
                    <a:pt x="124" y="447"/>
                  </a:cubicBezTo>
                  <a:cubicBezTo>
                    <a:pt x="172" y="566"/>
                    <a:pt x="219" y="685"/>
                    <a:pt x="243" y="804"/>
                  </a:cubicBezTo>
                  <a:cubicBezTo>
                    <a:pt x="249" y="834"/>
                    <a:pt x="279" y="849"/>
                    <a:pt x="309" y="849"/>
                  </a:cubicBezTo>
                  <a:cubicBezTo>
                    <a:pt x="338" y="849"/>
                    <a:pt x="368" y="834"/>
                    <a:pt x="374" y="804"/>
                  </a:cubicBezTo>
                  <a:cubicBezTo>
                    <a:pt x="410" y="661"/>
                    <a:pt x="410" y="518"/>
                    <a:pt x="362" y="387"/>
                  </a:cubicBezTo>
                  <a:cubicBezTo>
                    <a:pt x="315" y="245"/>
                    <a:pt x="243" y="149"/>
                    <a:pt x="160" y="30"/>
                  </a:cubicBezTo>
                  <a:cubicBezTo>
                    <a:pt x="146" y="9"/>
                    <a:pt x="126"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41"/>
            <p:cNvSpPr/>
            <p:nvPr/>
          </p:nvSpPr>
          <p:spPr>
            <a:xfrm>
              <a:off x="3406950" y="3384625"/>
              <a:ext cx="13125" cy="120475"/>
            </a:xfrm>
            <a:custGeom>
              <a:avLst/>
              <a:gdLst/>
              <a:ahLst/>
              <a:cxnLst/>
              <a:rect l="l" t="t" r="r" b="b"/>
              <a:pathLst>
                <a:path w="525" h="4819" extrusionOk="0">
                  <a:moveTo>
                    <a:pt x="190" y="0"/>
                  </a:moveTo>
                  <a:cubicBezTo>
                    <a:pt x="183" y="0"/>
                    <a:pt x="174" y="6"/>
                    <a:pt x="168" y="18"/>
                  </a:cubicBezTo>
                  <a:cubicBezTo>
                    <a:pt x="1" y="792"/>
                    <a:pt x="37" y="1590"/>
                    <a:pt x="37" y="2376"/>
                  </a:cubicBezTo>
                  <a:cubicBezTo>
                    <a:pt x="49" y="3173"/>
                    <a:pt x="25" y="4019"/>
                    <a:pt x="322" y="4757"/>
                  </a:cubicBezTo>
                  <a:cubicBezTo>
                    <a:pt x="334" y="4797"/>
                    <a:pt x="368" y="4818"/>
                    <a:pt x="399" y="4818"/>
                  </a:cubicBezTo>
                  <a:cubicBezTo>
                    <a:pt x="434" y="4818"/>
                    <a:pt x="465" y="4794"/>
                    <a:pt x="465" y="4745"/>
                  </a:cubicBezTo>
                  <a:cubicBezTo>
                    <a:pt x="525" y="3912"/>
                    <a:pt x="358" y="3078"/>
                    <a:pt x="334" y="2245"/>
                  </a:cubicBezTo>
                  <a:cubicBezTo>
                    <a:pt x="299" y="1507"/>
                    <a:pt x="346" y="745"/>
                    <a:pt x="203" y="18"/>
                  </a:cubicBezTo>
                  <a:cubicBezTo>
                    <a:pt x="203" y="6"/>
                    <a:pt x="197" y="0"/>
                    <a:pt x="1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41"/>
            <p:cNvSpPr/>
            <p:nvPr/>
          </p:nvSpPr>
          <p:spPr>
            <a:xfrm>
              <a:off x="3435825" y="3369700"/>
              <a:ext cx="23875" cy="119100"/>
            </a:xfrm>
            <a:custGeom>
              <a:avLst/>
              <a:gdLst/>
              <a:ahLst/>
              <a:cxnLst/>
              <a:rect l="l" t="t" r="r" b="b"/>
              <a:pathLst>
                <a:path w="955" h="4764" extrusionOk="0">
                  <a:moveTo>
                    <a:pt x="808" y="0"/>
                  </a:moveTo>
                  <a:cubicBezTo>
                    <a:pt x="779" y="0"/>
                    <a:pt x="746" y="18"/>
                    <a:pt x="727" y="56"/>
                  </a:cubicBezTo>
                  <a:cubicBezTo>
                    <a:pt x="168" y="1473"/>
                    <a:pt x="1" y="3318"/>
                    <a:pt x="691" y="4699"/>
                  </a:cubicBezTo>
                  <a:cubicBezTo>
                    <a:pt x="714" y="4745"/>
                    <a:pt x="752" y="4764"/>
                    <a:pt x="789" y="4764"/>
                  </a:cubicBezTo>
                  <a:cubicBezTo>
                    <a:pt x="870" y="4764"/>
                    <a:pt x="954" y="4677"/>
                    <a:pt x="906" y="4580"/>
                  </a:cubicBezTo>
                  <a:cubicBezTo>
                    <a:pt x="156" y="3294"/>
                    <a:pt x="560" y="1484"/>
                    <a:pt x="870" y="103"/>
                  </a:cubicBezTo>
                  <a:cubicBezTo>
                    <a:pt x="891" y="39"/>
                    <a:pt x="853" y="0"/>
                    <a:pt x="8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41"/>
            <p:cNvSpPr/>
            <p:nvPr/>
          </p:nvSpPr>
          <p:spPr>
            <a:xfrm>
              <a:off x="3467375" y="3385000"/>
              <a:ext cx="15850" cy="72850"/>
            </a:xfrm>
            <a:custGeom>
              <a:avLst/>
              <a:gdLst/>
              <a:ahLst/>
              <a:cxnLst/>
              <a:rect l="l" t="t" r="r" b="b"/>
              <a:pathLst>
                <a:path w="634" h="2914" extrusionOk="0">
                  <a:moveTo>
                    <a:pt x="508" y="0"/>
                  </a:moveTo>
                  <a:cubicBezTo>
                    <a:pt x="488" y="0"/>
                    <a:pt x="470" y="12"/>
                    <a:pt x="465" y="39"/>
                  </a:cubicBezTo>
                  <a:cubicBezTo>
                    <a:pt x="287" y="849"/>
                    <a:pt x="1" y="2158"/>
                    <a:pt x="525" y="2885"/>
                  </a:cubicBezTo>
                  <a:cubicBezTo>
                    <a:pt x="535" y="2904"/>
                    <a:pt x="557" y="2914"/>
                    <a:pt x="578" y="2914"/>
                  </a:cubicBezTo>
                  <a:cubicBezTo>
                    <a:pt x="607" y="2914"/>
                    <a:pt x="634" y="2895"/>
                    <a:pt x="620" y="2861"/>
                  </a:cubicBezTo>
                  <a:cubicBezTo>
                    <a:pt x="596" y="2408"/>
                    <a:pt x="477" y="1992"/>
                    <a:pt x="465" y="1551"/>
                  </a:cubicBezTo>
                  <a:cubicBezTo>
                    <a:pt x="441" y="1051"/>
                    <a:pt x="489" y="563"/>
                    <a:pt x="561" y="75"/>
                  </a:cubicBezTo>
                  <a:cubicBezTo>
                    <a:pt x="575" y="31"/>
                    <a:pt x="540" y="0"/>
                    <a:pt x="5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41"/>
            <p:cNvSpPr/>
            <p:nvPr/>
          </p:nvSpPr>
          <p:spPr>
            <a:xfrm>
              <a:off x="3482575" y="3463050"/>
              <a:ext cx="5975" cy="4800"/>
            </a:xfrm>
            <a:custGeom>
              <a:avLst/>
              <a:gdLst/>
              <a:ahLst/>
              <a:cxnLst/>
              <a:rect l="l" t="t" r="r" b="b"/>
              <a:pathLst>
                <a:path w="239" h="192" extrusionOk="0">
                  <a:moveTo>
                    <a:pt x="119" y="1"/>
                  </a:moveTo>
                  <a:cubicBezTo>
                    <a:pt x="0" y="1"/>
                    <a:pt x="0" y="191"/>
                    <a:pt x="119" y="191"/>
                  </a:cubicBezTo>
                  <a:cubicBezTo>
                    <a:pt x="238" y="191"/>
                    <a:pt x="238" y="1"/>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41"/>
            <p:cNvSpPr/>
            <p:nvPr/>
          </p:nvSpPr>
          <p:spPr>
            <a:xfrm>
              <a:off x="3506675" y="3385675"/>
              <a:ext cx="10450" cy="60950"/>
            </a:xfrm>
            <a:custGeom>
              <a:avLst/>
              <a:gdLst/>
              <a:ahLst/>
              <a:cxnLst/>
              <a:rect l="l" t="t" r="r" b="b"/>
              <a:pathLst>
                <a:path w="418" h="2438" extrusionOk="0">
                  <a:moveTo>
                    <a:pt x="69" y="0"/>
                  </a:moveTo>
                  <a:cubicBezTo>
                    <a:pt x="57" y="0"/>
                    <a:pt x="42" y="12"/>
                    <a:pt x="36" y="36"/>
                  </a:cubicBezTo>
                  <a:cubicBezTo>
                    <a:pt x="1" y="453"/>
                    <a:pt x="24" y="845"/>
                    <a:pt x="48" y="1262"/>
                  </a:cubicBezTo>
                  <a:cubicBezTo>
                    <a:pt x="84" y="1619"/>
                    <a:pt x="60" y="2012"/>
                    <a:pt x="179" y="2369"/>
                  </a:cubicBezTo>
                  <a:cubicBezTo>
                    <a:pt x="199" y="2409"/>
                    <a:pt x="247" y="2437"/>
                    <a:pt x="289" y="2437"/>
                  </a:cubicBezTo>
                  <a:cubicBezTo>
                    <a:pt x="323" y="2437"/>
                    <a:pt x="352" y="2418"/>
                    <a:pt x="358" y="2369"/>
                  </a:cubicBezTo>
                  <a:cubicBezTo>
                    <a:pt x="417" y="2036"/>
                    <a:pt x="334" y="1738"/>
                    <a:pt x="262" y="1417"/>
                  </a:cubicBezTo>
                  <a:cubicBezTo>
                    <a:pt x="155" y="953"/>
                    <a:pt x="84" y="512"/>
                    <a:pt x="84" y="36"/>
                  </a:cubicBezTo>
                  <a:cubicBezTo>
                    <a:pt x="90" y="12"/>
                    <a:pt x="81"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41"/>
            <p:cNvSpPr/>
            <p:nvPr/>
          </p:nvSpPr>
          <p:spPr>
            <a:xfrm>
              <a:off x="3540600" y="3384325"/>
              <a:ext cx="7475" cy="33725"/>
            </a:xfrm>
            <a:custGeom>
              <a:avLst/>
              <a:gdLst/>
              <a:ahLst/>
              <a:cxnLst/>
              <a:rect l="l" t="t" r="r" b="b"/>
              <a:pathLst>
                <a:path w="299" h="1349" extrusionOk="0">
                  <a:moveTo>
                    <a:pt x="154" y="1"/>
                  </a:moveTo>
                  <a:cubicBezTo>
                    <a:pt x="114" y="1"/>
                    <a:pt x="72" y="30"/>
                    <a:pt x="72" y="90"/>
                  </a:cubicBezTo>
                  <a:cubicBezTo>
                    <a:pt x="60" y="304"/>
                    <a:pt x="60" y="530"/>
                    <a:pt x="48" y="757"/>
                  </a:cubicBezTo>
                  <a:cubicBezTo>
                    <a:pt x="37" y="947"/>
                    <a:pt x="1" y="1126"/>
                    <a:pt x="72" y="1304"/>
                  </a:cubicBezTo>
                  <a:cubicBezTo>
                    <a:pt x="90" y="1334"/>
                    <a:pt x="120" y="1349"/>
                    <a:pt x="150" y="1349"/>
                  </a:cubicBezTo>
                  <a:cubicBezTo>
                    <a:pt x="179" y="1349"/>
                    <a:pt x="209" y="1334"/>
                    <a:pt x="227" y="1304"/>
                  </a:cubicBezTo>
                  <a:cubicBezTo>
                    <a:pt x="299" y="1126"/>
                    <a:pt x="275" y="947"/>
                    <a:pt x="251" y="757"/>
                  </a:cubicBezTo>
                  <a:cubicBezTo>
                    <a:pt x="239" y="530"/>
                    <a:pt x="239" y="304"/>
                    <a:pt x="227" y="90"/>
                  </a:cubicBezTo>
                  <a:cubicBezTo>
                    <a:pt x="233" y="30"/>
                    <a:pt x="194"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41"/>
            <p:cNvSpPr/>
            <p:nvPr/>
          </p:nvSpPr>
          <p:spPr>
            <a:xfrm>
              <a:off x="3560300" y="3391700"/>
              <a:ext cx="12775" cy="27325"/>
            </a:xfrm>
            <a:custGeom>
              <a:avLst/>
              <a:gdLst/>
              <a:ahLst/>
              <a:cxnLst/>
              <a:rect l="l" t="t" r="r" b="b"/>
              <a:pathLst>
                <a:path w="511" h="1093" extrusionOk="0">
                  <a:moveTo>
                    <a:pt x="126" y="0"/>
                  </a:moveTo>
                  <a:cubicBezTo>
                    <a:pt x="62" y="0"/>
                    <a:pt x="1" y="49"/>
                    <a:pt x="22" y="128"/>
                  </a:cubicBezTo>
                  <a:cubicBezTo>
                    <a:pt x="58" y="307"/>
                    <a:pt x="106" y="473"/>
                    <a:pt x="142" y="664"/>
                  </a:cubicBezTo>
                  <a:cubicBezTo>
                    <a:pt x="153" y="807"/>
                    <a:pt x="153" y="938"/>
                    <a:pt x="225" y="1057"/>
                  </a:cubicBezTo>
                  <a:cubicBezTo>
                    <a:pt x="243" y="1081"/>
                    <a:pt x="270" y="1093"/>
                    <a:pt x="295" y="1093"/>
                  </a:cubicBezTo>
                  <a:cubicBezTo>
                    <a:pt x="320" y="1093"/>
                    <a:pt x="344" y="1081"/>
                    <a:pt x="356" y="1057"/>
                  </a:cubicBezTo>
                  <a:cubicBezTo>
                    <a:pt x="511" y="771"/>
                    <a:pt x="332" y="343"/>
                    <a:pt x="237" y="69"/>
                  </a:cubicBezTo>
                  <a:cubicBezTo>
                    <a:pt x="213" y="21"/>
                    <a:pt x="169" y="0"/>
                    <a:pt x="1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41"/>
            <p:cNvSpPr/>
            <p:nvPr/>
          </p:nvSpPr>
          <p:spPr>
            <a:xfrm>
              <a:off x="3577225" y="3399500"/>
              <a:ext cx="10725" cy="11325"/>
            </a:xfrm>
            <a:custGeom>
              <a:avLst/>
              <a:gdLst/>
              <a:ahLst/>
              <a:cxnLst/>
              <a:rect l="l" t="t" r="r" b="b"/>
              <a:pathLst>
                <a:path w="429" h="453" extrusionOk="0">
                  <a:moveTo>
                    <a:pt x="193" y="1"/>
                  </a:moveTo>
                  <a:cubicBezTo>
                    <a:pt x="155" y="1"/>
                    <a:pt x="117" y="14"/>
                    <a:pt x="84" y="42"/>
                  </a:cubicBezTo>
                  <a:cubicBezTo>
                    <a:pt x="12" y="90"/>
                    <a:pt x="0" y="221"/>
                    <a:pt x="72" y="292"/>
                  </a:cubicBezTo>
                  <a:cubicBezTo>
                    <a:pt x="96" y="328"/>
                    <a:pt x="96" y="340"/>
                    <a:pt x="119" y="376"/>
                  </a:cubicBezTo>
                  <a:cubicBezTo>
                    <a:pt x="145" y="421"/>
                    <a:pt x="203" y="452"/>
                    <a:pt x="259" y="452"/>
                  </a:cubicBezTo>
                  <a:cubicBezTo>
                    <a:pt x="307" y="452"/>
                    <a:pt x="354" y="430"/>
                    <a:pt x="381" y="376"/>
                  </a:cubicBezTo>
                  <a:cubicBezTo>
                    <a:pt x="429" y="269"/>
                    <a:pt x="417" y="173"/>
                    <a:pt x="346" y="90"/>
                  </a:cubicBezTo>
                  <a:cubicBezTo>
                    <a:pt x="310" y="32"/>
                    <a:pt x="252" y="1"/>
                    <a:pt x="1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41"/>
            <p:cNvSpPr/>
            <p:nvPr/>
          </p:nvSpPr>
          <p:spPr>
            <a:xfrm>
              <a:off x="3320400" y="3172775"/>
              <a:ext cx="70225" cy="48350"/>
            </a:xfrm>
            <a:custGeom>
              <a:avLst/>
              <a:gdLst/>
              <a:ahLst/>
              <a:cxnLst/>
              <a:rect l="l" t="t" r="r" b="b"/>
              <a:pathLst>
                <a:path w="2809" h="1934" extrusionOk="0">
                  <a:moveTo>
                    <a:pt x="540" y="0"/>
                  </a:moveTo>
                  <a:cubicBezTo>
                    <a:pt x="346" y="0"/>
                    <a:pt x="168" y="42"/>
                    <a:pt x="34" y="146"/>
                  </a:cubicBezTo>
                  <a:cubicBezTo>
                    <a:pt x="1" y="179"/>
                    <a:pt x="29" y="243"/>
                    <a:pt x="62" y="243"/>
                  </a:cubicBezTo>
                  <a:cubicBezTo>
                    <a:pt x="64" y="243"/>
                    <a:pt x="67" y="242"/>
                    <a:pt x="70" y="241"/>
                  </a:cubicBezTo>
                  <a:cubicBezTo>
                    <a:pt x="170" y="229"/>
                    <a:pt x="264" y="223"/>
                    <a:pt x="353" y="223"/>
                  </a:cubicBezTo>
                  <a:cubicBezTo>
                    <a:pt x="784" y="223"/>
                    <a:pt x="1110" y="362"/>
                    <a:pt x="1534" y="598"/>
                  </a:cubicBezTo>
                  <a:cubicBezTo>
                    <a:pt x="1963" y="848"/>
                    <a:pt x="2630" y="1313"/>
                    <a:pt x="2618" y="1861"/>
                  </a:cubicBezTo>
                  <a:cubicBezTo>
                    <a:pt x="2624" y="1910"/>
                    <a:pt x="2655" y="1934"/>
                    <a:pt x="2686" y="1934"/>
                  </a:cubicBezTo>
                  <a:cubicBezTo>
                    <a:pt x="2715" y="1934"/>
                    <a:pt x="2743" y="1913"/>
                    <a:pt x="2749" y="1872"/>
                  </a:cubicBezTo>
                  <a:cubicBezTo>
                    <a:pt x="2808" y="1206"/>
                    <a:pt x="2260" y="706"/>
                    <a:pt x="1737" y="372"/>
                  </a:cubicBezTo>
                  <a:cubicBezTo>
                    <a:pt x="1466" y="200"/>
                    <a:pt x="966" y="0"/>
                    <a:pt x="54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41"/>
            <p:cNvSpPr/>
            <p:nvPr/>
          </p:nvSpPr>
          <p:spPr>
            <a:xfrm>
              <a:off x="3306350" y="3185025"/>
              <a:ext cx="76700" cy="42425"/>
            </a:xfrm>
            <a:custGeom>
              <a:avLst/>
              <a:gdLst/>
              <a:ahLst/>
              <a:cxnLst/>
              <a:rect l="l" t="t" r="r" b="b"/>
              <a:pathLst>
                <a:path w="3068" h="1697" extrusionOk="0">
                  <a:moveTo>
                    <a:pt x="94" y="1"/>
                  </a:moveTo>
                  <a:cubicBezTo>
                    <a:pt x="71" y="1"/>
                    <a:pt x="48" y="1"/>
                    <a:pt x="24" y="1"/>
                  </a:cubicBezTo>
                  <a:cubicBezTo>
                    <a:pt x="1" y="1"/>
                    <a:pt x="1" y="49"/>
                    <a:pt x="24" y="49"/>
                  </a:cubicBezTo>
                  <a:cubicBezTo>
                    <a:pt x="1167" y="216"/>
                    <a:pt x="2334" y="704"/>
                    <a:pt x="3013" y="1680"/>
                  </a:cubicBezTo>
                  <a:cubicBezTo>
                    <a:pt x="3024" y="1691"/>
                    <a:pt x="3037" y="1697"/>
                    <a:pt x="3047" y="1697"/>
                  </a:cubicBezTo>
                  <a:cubicBezTo>
                    <a:pt x="3059" y="1697"/>
                    <a:pt x="3067" y="1688"/>
                    <a:pt x="3061" y="1668"/>
                  </a:cubicBezTo>
                  <a:cubicBezTo>
                    <a:pt x="2652" y="560"/>
                    <a:pt x="1216"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41"/>
            <p:cNvSpPr/>
            <p:nvPr/>
          </p:nvSpPr>
          <p:spPr>
            <a:xfrm>
              <a:off x="3299800" y="3199725"/>
              <a:ext cx="96700" cy="78525"/>
            </a:xfrm>
            <a:custGeom>
              <a:avLst/>
              <a:gdLst/>
              <a:ahLst/>
              <a:cxnLst/>
              <a:rect l="l" t="t" r="r" b="b"/>
              <a:pathLst>
                <a:path w="3868" h="3141" extrusionOk="0">
                  <a:moveTo>
                    <a:pt x="624" y="0"/>
                  </a:moveTo>
                  <a:cubicBezTo>
                    <a:pt x="444" y="0"/>
                    <a:pt x="264" y="15"/>
                    <a:pt x="84" y="44"/>
                  </a:cubicBezTo>
                  <a:cubicBezTo>
                    <a:pt x="1" y="56"/>
                    <a:pt x="1" y="175"/>
                    <a:pt x="84" y="187"/>
                  </a:cubicBezTo>
                  <a:cubicBezTo>
                    <a:pt x="953" y="354"/>
                    <a:pt x="1834" y="390"/>
                    <a:pt x="2537" y="985"/>
                  </a:cubicBezTo>
                  <a:cubicBezTo>
                    <a:pt x="3144" y="1497"/>
                    <a:pt x="3680" y="2259"/>
                    <a:pt x="3727" y="3080"/>
                  </a:cubicBezTo>
                  <a:cubicBezTo>
                    <a:pt x="3740" y="3119"/>
                    <a:pt x="3774" y="3140"/>
                    <a:pt x="3802" y="3140"/>
                  </a:cubicBezTo>
                  <a:cubicBezTo>
                    <a:pt x="3826" y="3140"/>
                    <a:pt x="3846" y="3125"/>
                    <a:pt x="3846" y="3092"/>
                  </a:cubicBezTo>
                  <a:cubicBezTo>
                    <a:pt x="3868" y="1274"/>
                    <a:pt x="2304" y="0"/>
                    <a:pt x="6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41"/>
            <p:cNvSpPr/>
            <p:nvPr/>
          </p:nvSpPr>
          <p:spPr>
            <a:xfrm>
              <a:off x="3366775" y="3245750"/>
              <a:ext cx="33325" cy="48775"/>
            </a:xfrm>
            <a:custGeom>
              <a:avLst/>
              <a:gdLst/>
              <a:ahLst/>
              <a:cxnLst/>
              <a:rect l="l" t="t" r="r" b="b"/>
              <a:pathLst>
                <a:path w="1333" h="1951" extrusionOk="0">
                  <a:moveTo>
                    <a:pt x="132" y="0"/>
                  </a:moveTo>
                  <a:cubicBezTo>
                    <a:pt x="124" y="0"/>
                    <a:pt x="116" y="1"/>
                    <a:pt x="108" y="1"/>
                  </a:cubicBezTo>
                  <a:cubicBezTo>
                    <a:pt x="60" y="1"/>
                    <a:pt x="1" y="49"/>
                    <a:pt x="24" y="96"/>
                  </a:cubicBezTo>
                  <a:cubicBezTo>
                    <a:pt x="48" y="394"/>
                    <a:pt x="405" y="644"/>
                    <a:pt x="572" y="894"/>
                  </a:cubicBezTo>
                  <a:cubicBezTo>
                    <a:pt x="775" y="1228"/>
                    <a:pt x="977" y="1549"/>
                    <a:pt x="1156" y="1894"/>
                  </a:cubicBezTo>
                  <a:cubicBezTo>
                    <a:pt x="1169" y="1934"/>
                    <a:pt x="1198" y="1951"/>
                    <a:pt x="1228" y="1951"/>
                  </a:cubicBezTo>
                  <a:cubicBezTo>
                    <a:pt x="1280" y="1951"/>
                    <a:pt x="1333" y="1902"/>
                    <a:pt x="1310" y="1835"/>
                  </a:cubicBezTo>
                  <a:cubicBezTo>
                    <a:pt x="1167" y="1442"/>
                    <a:pt x="1048" y="1049"/>
                    <a:pt x="822" y="692"/>
                  </a:cubicBezTo>
                  <a:cubicBezTo>
                    <a:pt x="694" y="448"/>
                    <a:pt x="453" y="0"/>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41"/>
            <p:cNvSpPr/>
            <p:nvPr/>
          </p:nvSpPr>
          <p:spPr>
            <a:xfrm>
              <a:off x="3278675" y="3226050"/>
              <a:ext cx="76100" cy="17425"/>
            </a:xfrm>
            <a:custGeom>
              <a:avLst/>
              <a:gdLst/>
              <a:ahLst/>
              <a:cxnLst/>
              <a:rect l="l" t="t" r="r" b="b"/>
              <a:pathLst>
                <a:path w="3044" h="697" extrusionOk="0">
                  <a:moveTo>
                    <a:pt x="1326" y="0"/>
                  </a:moveTo>
                  <a:cubicBezTo>
                    <a:pt x="884" y="0"/>
                    <a:pt x="242" y="54"/>
                    <a:pt x="48" y="432"/>
                  </a:cubicBezTo>
                  <a:cubicBezTo>
                    <a:pt x="0" y="527"/>
                    <a:pt x="48" y="622"/>
                    <a:pt x="155" y="622"/>
                  </a:cubicBezTo>
                  <a:cubicBezTo>
                    <a:pt x="334" y="622"/>
                    <a:pt x="477" y="539"/>
                    <a:pt x="643" y="492"/>
                  </a:cubicBezTo>
                  <a:cubicBezTo>
                    <a:pt x="872" y="415"/>
                    <a:pt x="1108" y="392"/>
                    <a:pt x="1334" y="392"/>
                  </a:cubicBezTo>
                  <a:cubicBezTo>
                    <a:pt x="1390" y="392"/>
                    <a:pt x="1446" y="394"/>
                    <a:pt x="1501" y="396"/>
                  </a:cubicBezTo>
                  <a:cubicBezTo>
                    <a:pt x="1989" y="420"/>
                    <a:pt x="2394" y="634"/>
                    <a:pt x="2858" y="694"/>
                  </a:cubicBezTo>
                  <a:cubicBezTo>
                    <a:pt x="2868" y="696"/>
                    <a:pt x="2877" y="697"/>
                    <a:pt x="2886" y="697"/>
                  </a:cubicBezTo>
                  <a:cubicBezTo>
                    <a:pt x="2988" y="697"/>
                    <a:pt x="3044" y="580"/>
                    <a:pt x="2989" y="503"/>
                  </a:cubicBezTo>
                  <a:cubicBezTo>
                    <a:pt x="2715" y="87"/>
                    <a:pt x="1977" y="27"/>
                    <a:pt x="1524" y="3"/>
                  </a:cubicBezTo>
                  <a:cubicBezTo>
                    <a:pt x="1466" y="2"/>
                    <a:pt x="1398" y="0"/>
                    <a:pt x="1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41"/>
            <p:cNvSpPr/>
            <p:nvPr/>
          </p:nvSpPr>
          <p:spPr>
            <a:xfrm>
              <a:off x="3318250" y="3265050"/>
              <a:ext cx="74375" cy="49425"/>
            </a:xfrm>
            <a:custGeom>
              <a:avLst/>
              <a:gdLst/>
              <a:ahLst/>
              <a:cxnLst/>
              <a:rect l="l" t="t" r="r" b="b"/>
              <a:pathLst>
                <a:path w="2975" h="1977" extrusionOk="0">
                  <a:moveTo>
                    <a:pt x="341" y="0"/>
                  </a:moveTo>
                  <a:cubicBezTo>
                    <a:pt x="243" y="0"/>
                    <a:pt x="148" y="15"/>
                    <a:pt x="60" y="51"/>
                  </a:cubicBezTo>
                  <a:cubicBezTo>
                    <a:pt x="1" y="75"/>
                    <a:pt x="13" y="158"/>
                    <a:pt x="60" y="182"/>
                  </a:cubicBezTo>
                  <a:cubicBezTo>
                    <a:pt x="215" y="301"/>
                    <a:pt x="418" y="313"/>
                    <a:pt x="608" y="372"/>
                  </a:cubicBezTo>
                  <a:cubicBezTo>
                    <a:pt x="906" y="467"/>
                    <a:pt x="1192" y="598"/>
                    <a:pt x="1442" y="765"/>
                  </a:cubicBezTo>
                  <a:cubicBezTo>
                    <a:pt x="1965" y="1075"/>
                    <a:pt x="2465" y="1444"/>
                    <a:pt x="2823" y="1944"/>
                  </a:cubicBezTo>
                  <a:cubicBezTo>
                    <a:pt x="2838" y="1967"/>
                    <a:pt x="2860" y="1976"/>
                    <a:pt x="2882" y="1976"/>
                  </a:cubicBezTo>
                  <a:cubicBezTo>
                    <a:pt x="2929" y="1976"/>
                    <a:pt x="2974" y="1933"/>
                    <a:pt x="2942" y="1884"/>
                  </a:cubicBezTo>
                  <a:cubicBezTo>
                    <a:pt x="2632" y="1313"/>
                    <a:pt x="2156" y="837"/>
                    <a:pt x="1608" y="491"/>
                  </a:cubicBezTo>
                  <a:cubicBezTo>
                    <a:pt x="1278" y="297"/>
                    <a:pt x="774" y="0"/>
                    <a:pt x="3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41"/>
            <p:cNvSpPr/>
            <p:nvPr/>
          </p:nvSpPr>
          <p:spPr>
            <a:xfrm>
              <a:off x="3270700" y="3271675"/>
              <a:ext cx="40125" cy="15225"/>
            </a:xfrm>
            <a:custGeom>
              <a:avLst/>
              <a:gdLst/>
              <a:ahLst/>
              <a:cxnLst/>
              <a:rect l="l" t="t" r="r" b="b"/>
              <a:pathLst>
                <a:path w="1605" h="609" extrusionOk="0">
                  <a:moveTo>
                    <a:pt x="1558" y="0"/>
                  </a:moveTo>
                  <a:cubicBezTo>
                    <a:pt x="1260" y="0"/>
                    <a:pt x="986" y="60"/>
                    <a:pt x="724" y="155"/>
                  </a:cubicBezTo>
                  <a:cubicBezTo>
                    <a:pt x="498" y="226"/>
                    <a:pt x="212" y="321"/>
                    <a:pt x="34" y="500"/>
                  </a:cubicBezTo>
                  <a:cubicBezTo>
                    <a:pt x="0" y="533"/>
                    <a:pt x="29" y="608"/>
                    <a:pt x="82" y="608"/>
                  </a:cubicBezTo>
                  <a:cubicBezTo>
                    <a:pt x="85" y="608"/>
                    <a:pt x="89" y="608"/>
                    <a:pt x="93" y="607"/>
                  </a:cubicBezTo>
                  <a:cubicBezTo>
                    <a:pt x="307" y="560"/>
                    <a:pt x="486" y="405"/>
                    <a:pt x="665" y="298"/>
                  </a:cubicBezTo>
                  <a:cubicBezTo>
                    <a:pt x="938" y="167"/>
                    <a:pt x="1224" y="83"/>
                    <a:pt x="1534" y="60"/>
                  </a:cubicBezTo>
                  <a:cubicBezTo>
                    <a:pt x="1539" y="60"/>
                    <a:pt x="1544" y="61"/>
                    <a:pt x="1549" y="61"/>
                  </a:cubicBezTo>
                  <a:cubicBezTo>
                    <a:pt x="1605" y="61"/>
                    <a:pt x="1602" y="0"/>
                    <a:pt x="15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41"/>
            <p:cNvSpPr/>
            <p:nvPr/>
          </p:nvSpPr>
          <p:spPr>
            <a:xfrm>
              <a:off x="3322725" y="3311450"/>
              <a:ext cx="46150" cy="23275"/>
            </a:xfrm>
            <a:custGeom>
              <a:avLst/>
              <a:gdLst/>
              <a:ahLst/>
              <a:cxnLst/>
              <a:rect l="l" t="t" r="r" b="b"/>
              <a:pathLst>
                <a:path w="1846" h="931" extrusionOk="0">
                  <a:moveTo>
                    <a:pt x="399" y="0"/>
                  </a:moveTo>
                  <a:cubicBezTo>
                    <a:pt x="275" y="0"/>
                    <a:pt x="153" y="16"/>
                    <a:pt x="36" y="52"/>
                  </a:cubicBezTo>
                  <a:cubicBezTo>
                    <a:pt x="0" y="64"/>
                    <a:pt x="0" y="124"/>
                    <a:pt x="36" y="124"/>
                  </a:cubicBezTo>
                  <a:cubicBezTo>
                    <a:pt x="541" y="292"/>
                    <a:pt x="1088" y="376"/>
                    <a:pt x="1538" y="693"/>
                  </a:cubicBezTo>
                  <a:lnTo>
                    <a:pt x="1538" y="693"/>
                  </a:lnTo>
                  <a:cubicBezTo>
                    <a:pt x="1523" y="715"/>
                    <a:pt x="1510" y="736"/>
                    <a:pt x="1501" y="755"/>
                  </a:cubicBezTo>
                  <a:cubicBezTo>
                    <a:pt x="1431" y="833"/>
                    <a:pt x="1508" y="931"/>
                    <a:pt x="1592" y="931"/>
                  </a:cubicBezTo>
                  <a:cubicBezTo>
                    <a:pt x="1622" y="931"/>
                    <a:pt x="1654" y="917"/>
                    <a:pt x="1679" y="886"/>
                  </a:cubicBezTo>
                  <a:cubicBezTo>
                    <a:pt x="1703" y="838"/>
                    <a:pt x="1751" y="802"/>
                    <a:pt x="1786" y="755"/>
                  </a:cubicBezTo>
                  <a:cubicBezTo>
                    <a:pt x="1822" y="707"/>
                    <a:pt x="1846" y="635"/>
                    <a:pt x="1786" y="576"/>
                  </a:cubicBezTo>
                  <a:cubicBezTo>
                    <a:pt x="1434" y="261"/>
                    <a:pt x="898" y="0"/>
                    <a:pt x="3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41"/>
            <p:cNvSpPr/>
            <p:nvPr/>
          </p:nvSpPr>
          <p:spPr>
            <a:xfrm>
              <a:off x="3289100" y="3313500"/>
              <a:ext cx="23575" cy="10875"/>
            </a:xfrm>
            <a:custGeom>
              <a:avLst/>
              <a:gdLst/>
              <a:ahLst/>
              <a:cxnLst/>
              <a:rect l="l" t="t" r="r" b="b"/>
              <a:pathLst>
                <a:path w="943" h="435" extrusionOk="0">
                  <a:moveTo>
                    <a:pt x="836" y="1"/>
                  </a:moveTo>
                  <a:cubicBezTo>
                    <a:pt x="828" y="1"/>
                    <a:pt x="819" y="2"/>
                    <a:pt x="810" y="6"/>
                  </a:cubicBezTo>
                  <a:cubicBezTo>
                    <a:pt x="655" y="42"/>
                    <a:pt x="524" y="89"/>
                    <a:pt x="369" y="149"/>
                  </a:cubicBezTo>
                  <a:cubicBezTo>
                    <a:pt x="250" y="196"/>
                    <a:pt x="119" y="220"/>
                    <a:pt x="36" y="327"/>
                  </a:cubicBezTo>
                  <a:cubicBezTo>
                    <a:pt x="0" y="375"/>
                    <a:pt x="12" y="434"/>
                    <a:pt x="72" y="434"/>
                  </a:cubicBezTo>
                  <a:cubicBezTo>
                    <a:pt x="214" y="434"/>
                    <a:pt x="333" y="363"/>
                    <a:pt x="453" y="315"/>
                  </a:cubicBezTo>
                  <a:cubicBezTo>
                    <a:pt x="583" y="256"/>
                    <a:pt x="714" y="208"/>
                    <a:pt x="845" y="161"/>
                  </a:cubicBezTo>
                  <a:cubicBezTo>
                    <a:pt x="942" y="139"/>
                    <a:pt x="913" y="1"/>
                    <a:pt x="8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41"/>
            <p:cNvSpPr/>
            <p:nvPr/>
          </p:nvSpPr>
          <p:spPr>
            <a:xfrm>
              <a:off x="3332275" y="3347875"/>
              <a:ext cx="15775" cy="9750"/>
            </a:xfrm>
            <a:custGeom>
              <a:avLst/>
              <a:gdLst/>
              <a:ahLst/>
              <a:cxnLst/>
              <a:rect l="l" t="t" r="r" b="b"/>
              <a:pathLst>
                <a:path w="631" h="390" extrusionOk="0">
                  <a:moveTo>
                    <a:pt x="285" y="0"/>
                  </a:moveTo>
                  <a:cubicBezTo>
                    <a:pt x="215" y="0"/>
                    <a:pt x="164" y="13"/>
                    <a:pt x="128" y="49"/>
                  </a:cubicBezTo>
                  <a:lnTo>
                    <a:pt x="128" y="49"/>
                  </a:lnTo>
                  <a:cubicBezTo>
                    <a:pt x="79" y="71"/>
                    <a:pt x="29" y="93"/>
                    <a:pt x="11" y="155"/>
                  </a:cubicBezTo>
                  <a:cubicBezTo>
                    <a:pt x="1" y="228"/>
                    <a:pt x="55" y="264"/>
                    <a:pt x="108" y="296"/>
                  </a:cubicBezTo>
                  <a:lnTo>
                    <a:pt x="108" y="296"/>
                  </a:lnTo>
                  <a:cubicBezTo>
                    <a:pt x="178" y="358"/>
                    <a:pt x="290" y="361"/>
                    <a:pt x="369" y="381"/>
                  </a:cubicBezTo>
                  <a:cubicBezTo>
                    <a:pt x="384" y="387"/>
                    <a:pt x="400" y="390"/>
                    <a:pt x="417" y="390"/>
                  </a:cubicBezTo>
                  <a:cubicBezTo>
                    <a:pt x="500" y="390"/>
                    <a:pt x="587" y="320"/>
                    <a:pt x="607" y="250"/>
                  </a:cubicBezTo>
                  <a:cubicBezTo>
                    <a:pt x="631" y="179"/>
                    <a:pt x="571" y="60"/>
                    <a:pt x="476" y="24"/>
                  </a:cubicBezTo>
                  <a:cubicBezTo>
                    <a:pt x="416" y="12"/>
                    <a:pt x="345" y="0"/>
                    <a:pt x="2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41"/>
            <p:cNvSpPr/>
            <p:nvPr/>
          </p:nvSpPr>
          <p:spPr>
            <a:xfrm>
              <a:off x="3288500" y="3176550"/>
              <a:ext cx="90200" cy="32025"/>
            </a:xfrm>
            <a:custGeom>
              <a:avLst/>
              <a:gdLst/>
              <a:ahLst/>
              <a:cxnLst/>
              <a:rect l="l" t="t" r="r" b="b"/>
              <a:pathLst>
                <a:path w="3608" h="1281" extrusionOk="0">
                  <a:moveTo>
                    <a:pt x="2724" y="0"/>
                  </a:moveTo>
                  <a:cubicBezTo>
                    <a:pt x="2383" y="0"/>
                    <a:pt x="2041" y="77"/>
                    <a:pt x="1691" y="209"/>
                  </a:cubicBezTo>
                  <a:cubicBezTo>
                    <a:pt x="1155" y="412"/>
                    <a:pt x="429" y="697"/>
                    <a:pt x="36" y="1150"/>
                  </a:cubicBezTo>
                  <a:cubicBezTo>
                    <a:pt x="0" y="1186"/>
                    <a:pt x="24" y="1281"/>
                    <a:pt x="96" y="1281"/>
                  </a:cubicBezTo>
                  <a:cubicBezTo>
                    <a:pt x="607" y="1269"/>
                    <a:pt x="1024" y="912"/>
                    <a:pt x="1465" y="697"/>
                  </a:cubicBezTo>
                  <a:cubicBezTo>
                    <a:pt x="2107" y="393"/>
                    <a:pt x="2706" y="292"/>
                    <a:pt x="3414" y="292"/>
                  </a:cubicBezTo>
                  <a:cubicBezTo>
                    <a:pt x="3455" y="292"/>
                    <a:pt x="3495" y="292"/>
                    <a:pt x="3536" y="293"/>
                  </a:cubicBezTo>
                  <a:cubicBezTo>
                    <a:pt x="3540" y="293"/>
                    <a:pt x="3544" y="294"/>
                    <a:pt x="3547" y="294"/>
                  </a:cubicBezTo>
                  <a:cubicBezTo>
                    <a:pt x="3608" y="294"/>
                    <a:pt x="3605" y="196"/>
                    <a:pt x="3548" y="162"/>
                  </a:cubicBezTo>
                  <a:cubicBezTo>
                    <a:pt x="3272" y="50"/>
                    <a:pt x="2999" y="0"/>
                    <a:pt x="27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41"/>
            <p:cNvSpPr/>
            <p:nvPr/>
          </p:nvSpPr>
          <p:spPr>
            <a:xfrm>
              <a:off x="3274400" y="3194900"/>
              <a:ext cx="107275" cy="37975"/>
            </a:xfrm>
            <a:custGeom>
              <a:avLst/>
              <a:gdLst/>
              <a:ahLst/>
              <a:cxnLst/>
              <a:rect l="l" t="t" r="r" b="b"/>
              <a:pathLst>
                <a:path w="4291" h="1519" extrusionOk="0">
                  <a:moveTo>
                    <a:pt x="3728" y="0"/>
                  </a:moveTo>
                  <a:cubicBezTo>
                    <a:pt x="3116" y="0"/>
                    <a:pt x="2513" y="103"/>
                    <a:pt x="1933" y="309"/>
                  </a:cubicBezTo>
                  <a:cubicBezTo>
                    <a:pt x="1291" y="535"/>
                    <a:pt x="505" y="845"/>
                    <a:pt x="52" y="1368"/>
                  </a:cubicBezTo>
                  <a:cubicBezTo>
                    <a:pt x="1" y="1430"/>
                    <a:pt x="38" y="1518"/>
                    <a:pt x="111" y="1518"/>
                  </a:cubicBezTo>
                  <a:cubicBezTo>
                    <a:pt x="122" y="1518"/>
                    <a:pt x="135" y="1516"/>
                    <a:pt x="148" y="1511"/>
                  </a:cubicBezTo>
                  <a:cubicBezTo>
                    <a:pt x="802" y="1368"/>
                    <a:pt x="1398" y="892"/>
                    <a:pt x="2017" y="642"/>
                  </a:cubicBezTo>
                  <a:cubicBezTo>
                    <a:pt x="2731" y="356"/>
                    <a:pt x="3457" y="202"/>
                    <a:pt x="4231" y="94"/>
                  </a:cubicBezTo>
                  <a:cubicBezTo>
                    <a:pt x="4291" y="94"/>
                    <a:pt x="4291" y="23"/>
                    <a:pt x="4231" y="23"/>
                  </a:cubicBezTo>
                  <a:cubicBezTo>
                    <a:pt x="4063" y="8"/>
                    <a:pt x="3895" y="0"/>
                    <a:pt x="37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41"/>
            <p:cNvSpPr/>
            <p:nvPr/>
          </p:nvSpPr>
          <p:spPr>
            <a:xfrm>
              <a:off x="3294000" y="3209575"/>
              <a:ext cx="87275" cy="20825"/>
            </a:xfrm>
            <a:custGeom>
              <a:avLst/>
              <a:gdLst/>
              <a:ahLst/>
              <a:cxnLst/>
              <a:rect l="l" t="t" r="r" b="b"/>
              <a:pathLst>
                <a:path w="3491" h="833" extrusionOk="0">
                  <a:moveTo>
                    <a:pt x="2267" y="1"/>
                  </a:moveTo>
                  <a:cubicBezTo>
                    <a:pt x="1486" y="1"/>
                    <a:pt x="713" y="224"/>
                    <a:pt x="54" y="710"/>
                  </a:cubicBezTo>
                  <a:cubicBezTo>
                    <a:pt x="0" y="742"/>
                    <a:pt x="24" y="832"/>
                    <a:pt x="82" y="832"/>
                  </a:cubicBezTo>
                  <a:cubicBezTo>
                    <a:pt x="88" y="832"/>
                    <a:pt x="95" y="831"/>
                    <a:pt x="102" y="829"/>
                  </a:cubicBezTo>
                  <a:cubicBezTo>
                    <a:pt x="1054" y="551"/>
                    <a:pt x="1873" y="158"/>
                    <a:pt x="2836" y="158"/>
                  </a:cubicBezTo>
                  <a:cubicBezTo>
                    <a:pt x="3029" y="158"/>
                    <a:pt x="3228" y="174"/>
                    <a:pt x="3435" y="210"/>
                  </a:cubicBezTo>
                  <a:cubicBezTo>
                    <a:pt x="3445" y="215"/>
                    <a:pt x="3453" y="217"/>
                    <a:pt x="3459" y="217"/>
                  </a:cubicBezTo>
                  <a:cubicBezTo>
                    <a:pt x="3486" y="217"/>
                    <a:pt x="3490" y="184"/>
                    <a:pt x="3471" y="174"/>
                  </a:cubicBezTo>
                  <a:cubicBezTo>
                    <a:pt x="3077" y="61"/>
                    <a:pt x="2671" y="1"/>
                    <a:pt x="2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41"/>
            <p:cNvSpPr/>
            <p:nvPr/>
          </p:nvSpPr>
          <p:spPr>
            <a:xfrm>
              <a:off x="3316250" y="3223650"/>
              <a:ext cx="74900" cy="12950"/>
            </a:xfrm>
            <a:custGeom>
              <a:avLst/>
              <a:gdLst/>
              <a:ahLst/>
              <a:cxnLst/>
              <a:rect l="l" t="t" r="r" b="b"/>
              <a:pathLst>
                <a:path w="2996" h="518" extrusionOk="0">
                  <a:moveTo>
                    <a:pt x="1242" y="0"/>
                  </a:moveTo>
                  <a:cubicBezTo>
                    <a:pt x="806" y="0"/>
                    <a:pt x="385" y="95"/>
                    <a:pt x="57" y="326"/>
                  </a:cubicBezTo>
                  <a:cubicBezTo>
                    <a:pt x="1" y="359"/>
                    <a:pt x="19" y="457"/>
                    <a:pt x="92" y="457"/>
                  </a:cubicBezTo>
                  <a:cubicBezTo>
                    <a:pt x="96" y="457"/>
                    <a:pt x="100" y="457"/>
                    <a:pt x="105" y="457"/>
                  </a:cubicBezTo>
                  <a:cubicBezTo>
                    <a:pt x="630" y="384"/>
                    <a:pt x="1160" y="301"/>
                    <a:pt x="1686" y="301"/>
                  </a:cubicBezTo>
                  <a:cubicBezTo>
                    <a:pt x="2114" y="301"/>
                    <a:pt x="2541" y="356"/>
                    <a:pt x="2962" y="516"/>
                  </a:cubicBezTo>
                  <a:cubicBezTo>
                    <a:pt x="2964" y="517"/>
                    <a:pt x="2965" y="518"/>
                    <a:pt x="2966" y="518"/>
                  </a:cubicBezTo>
                  <a:cubicBezTo>
                    <a:pt x="2979" y="518"/>
                    <a:pt x="2995" y="479"/>
                    <a:pt x="2974" y="468"/>
                  </a:cubicBezTo>
                  <a:cubicBezTo>
                    <a:pt x="2519" y="195"/>
                    <a:pt x="1865" y="0"/>
                    <a:pt x="12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41"/>
            <p:cNvSpPr/>
            <p:nvPr/>
          </p:nvSpPr>
          <p:spPr>
            <a:xfrm>
              <a:off x="3339400" y="3255050"/>
              <a:ext cx="46700" cy="11650"/>
            </a:xfrm>
            <a:custGeom>
              <a:avLst/>
              <a:gdLst/>
              <a:ahLst/>
              <a:cxnLst/>
              <a:rect l="l" t="t" r="r" b="b"/>
              <a:pathLst>
                <a:path w="1868" h="466" extrusionOk="0">
                  <a:moveTo>
                    <a:pt x="620" y="0"/>
                  </a:moveTo>
                  <a:cubicBezTo>
                    <a:pt x="422" y="0"/>
                    <a:pt x="227" y="22"/>
                    <a:pt x="48" y="58"/>
                  </a:cubicBezTo>
                  <a:cubicBezTo>
                    <a:pt x="0" y="58"/>
                    <a:pt x="0" y="129"/>
                    <a:pt x="48" y="129"/>
                  </a:cubicBezTo>
                  <a:cubicBezTo>
                    <a:pt x="619" y="236"/>
                    <a:pt x="1334" y="94"/>
                    <a:pt x="1846" y="463"/>
                  </a:cubicBezTo>
                  <a:cubicBezTo>
                    <a:pt x="1848" y="465"/>
                    <a:pt x="1850" y="466"/>
                    <a:pt x="1853" y="466"/>
                  </a:cubicBezTo>
                  <a:cubicBezTo>
                    <a:pt x="1861" y="466"/>
                    <a:pt x="1867" y="451"/>
                    <a:pt x="1858" y="451"/>
                  </a:cubicBezTo>
                  <a:cubicBezTo>
                    <a:pt x="1550" y="118"/>
                    <a:pt x="1079"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41"/>
            <p:cNvSpPr/>
            <p:nvPr/>
          </p:nvSpPr>
          <p:spPr>
            <a:xfrm>
              <a:off x="3345650" y="3268900"/>
              <a:ext cx="55075" cy="10225"/>
            </a:xfrm>
            <a:custGeom>
              <a:avLst/>
              <a:gdLst/>
              <a:ahLst/>
              <a:cxnLst/>
              <a:rect l="l" t="t" r="r" b="b"/>
              <a:pathLst>
                <a:path w="2203" h="409" extrusionOk="0">
                  <a:moveTo>
                    <a:pt x="748" y="0"/>
                  </a:moveTo>
                  <a:cubicBezTo>
                    <a:pt x="521" y="0"/>
                    <a:pt x="301" y="30"/>
                    <a:pt x="96" y="111"/>
                  </a:cubicBezTo>
                  <a:cubicBezTo>
                    <a:pt x="0" y="147"/>
                    <a:pt x="12" y="266"/>
                    <a:pt x="107" y="278"/>
                  </a:cubicBezTo>
                  <a:cubicBezTo>
                    <a:pt x="750" y="337"/>
                    <a:pt x="1369" y="325"/>
                    <a:pt x="2012" y="409"/>
                  </a:cubicBezTo>
                  <a:cubicBezTo>
                    <a:pt x="2143" y="409"/>
                    <a:pt x="2203" y="206"/>
                    <a:pt x="2072" y="194"/>
                  </a:cubicBezTo>
                  <a:cubicBezTo>
                    <a:pt x="1654" y="116"/>
                    <a:pt x="1190" y="0"/>
                    <a:pt x="7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41"/>
            <p:cNvSpPr/>
            <p:nvPr/>
          </p:nvSpPr>
          <p:spPr>
            <a:xfrm>
              <a:off x="3366775" y="3291225"/>
              <a:ext cx="23850" cy="6650"/>
            </a:xfrm>
            <a:custGeom>
              <a:avLst/>
              <a:gdLst/>
              <a:ahLst/>
              <a:cxnLst/>
              <a:rect l="l" t="t" r="r" b="b"/>
              <a:pathLst>
                <a:path w="954" h="266" extrusionOk="0">
                  <a:moveTo>
                    <a:pt x="303" y="0"/>
                  </a:moveTo>
                  <a:cubicBezTo>
                    <a:pt x="222" y="0"/>
                    <a:pt x="140" y="12"/>
                    <a:pt x="60" y="40"/>
                  </a:cubicBezTo>
                  <a:cubicBezTo>
                    <a:pt x="1" y="63"/>
                    <a:pt x="24" y="135"/>
                    <a:pt x="84" y="147"/>
                  </a:cubicBezTo>
                  <a:cubicBezTo>
                    <a:pt x="334" y="182"/>
                    <a:pt x="596" y="206"/>
                    <a:pt x="858" y="266"/>
                  </a:cubicBezTo>
                  <a:cubicBezTo>
                    <a:pt x="929" y="266"/>
                    <a:pt x="953" y="147"/>
                    <a:pt x="882" y="135"/>
                  </a:cubicBezTo>
                  <a:cubicBezTo>
                    <a:pt x="696" y="67"/>
                    <a:pt x="499" y="0"/>
                    <a:pt x="3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41"/>
            <p:cNvSpPr/>
            <p:nvPr/>
          </p:nvSpPr>
          <p:spPr>
            <a:xfrm>
              <a:off x="3365775" y="3304100"/>
              <a:ext cx="8175" cy="5700"/>
            </a:xfrm>
            <a:custGeom>
              <a:avLst/>
              <a:gdLst/>
              <a:ahLst/>
              <a:cxnLst/>
              <a:rect l="l" t="t" r="r" b="b"/>
              <a:pathLst>
                <a:path w="327" h="228" extrusionOk="0">
                  <a:moveTo>
                    <a:pt x="165" y="0"/>
                  </a:moveTo>
                  <a:cubicBezTo>
                    <a:pt x="73" y="0"/>
                    <a:pt x="1" y="134"/>
                    <a:pt x="100" y="179"/>
                  </a:cubicBezTo>
                  <a:cubicBezTo>
                    <a:pt x="148" y="215"/>
                    <a:pt x="207" y="227"/>
                    <a:pt x="267" y="227"/>
                  </a:cubicBezTo>
                  <a:cubicBezTo>
                    <a:pt x="314" y="227"/>
                    <a:pt x="326" y="179"/>
                    <a:pt x="326" y="156"/>
                  </a:cubicBezTo>
                  <a:cubicBezTo>
                    <a:pt x="314" y="96"/>
                    <a:pt x="279" y="96"/>
                    <a:pt x="255" y="48"/>
                  </a:cubicBezTo>
                  <a:cubicBezTo>
                    <a:pt x="226" y="14"/>
                    <a:pt x="195" y="0"/>
                    <a:pt x="1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41"/>
            <p:cNvSpPr/>
            <p:nvPr/>
          </p:nvSpPr>
          <p:spPr>
            <a:xfrm>
              <a:off x="3363200" y="3313925"/>
              <a:ext cx="20550" cy="9575"/>
            </a:xfrm>
            <a:custGeom>
              <a:avLst/>
              <a:gdLst/>
              <a:ahLst/>
              <a:cxnLst/>
              <a:rect l="l" t="t" r="r" b="b"/>
              <a:pathLst>
                <a:path w="822" h="383" extrusionOk="0">
                  <a:moveTo>
                    <a:pt x="251" y="1"/>
                  </a:moveTo>
                  <a:cubicBezTo>
                    <a:pt x="72" y="13"/>
                    <a:pt x="1" y="239"/>
                    <a:pt x="167" y="322"/>
                  </a:cubicBezTo>
                  <a:cubicBezTo>
                    <a:pt x="235" y="370"/>
                    <a:pt x="326" y="382"/>
                    <a:pt x="416" y="382"/>
                  </a:cubicBezTo>
                  <a:cubicBezTo>
                    <a:pt x="484" y="382"/>
                    <a:pt x="551" y="375"/>
                    <a:pt x="608" y="370"/>
                  </a:cubicBezTo>
                  <a:cubicBezTo>
                    <a:pt x="613" y="370"/>
                    <a:pt x="617" y="370"/>
                    <a:pt x="622" y="370"/>
                  </a:cubicBezTo>
                  <a:cubicBezTo>
                    <a:pt x="821" y="370"/>
                    <a:pt x="794" y="119"/>
                    <a:pt x="608" y="84"/>
                  </a:cubicBezTo>
                  <a:cubicBezTo>
                    <a:pt x="489" y="72"/>
                    <a:pt x="370" y="1"/>
                    <a:pt x="2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41"/>
            <p:cNvSpPr/>
            <p:nvPr/>
          </p:nvSpPr>
          <p:spPr>
            <a:xfrm>
              <a:off x="3342075" y="3174625"/>
              <a:ext cx="67000" cy="86650"/>
            </a:xfrm>
            <a:custGeom>
              <a:avLst/>
              <a:gdLst/>
              <a:ahLst/>
              <a:cxnLst/>
              <a:rect l="l" t="t" r="r" b="b"/>
              <a:pathLst>
                <a:path w="2680" h="3466" extrusionOk="0">
                  <a:moveTo>
                    <a:pt x="131" y="1"/>
                  </a:moveTo>
                  <a:cubicBezTo>
                    <a:pt x="36" y="1"/>
                    <a:pt x="0" y="108"/>
                    <a:pt x="72" y="155"/>
                  </a:cubicBezTo>
                  <a:cubicBezTo>
                    <a:pt x="691" y="513"/>
                    <a:pt x="1167" y="1013"/>
                    <a:pt x="1560" y="1608"/>
                  </a:cubicBezTo>
                  <a:cubicBezTo>
                    <a:pt x="1929" y="2179"/>
                    <a:pt x="2048" y="2787"/>
                    <a:pt x="2274" y="3394"/>
                  </a:cubicBezTo>
                  <a:cubicBezTo>
                    <a:pt x="2286" y="3441"/>
                    <a:pt x="2322" y="3465"/>
                    <a:pt x="2359" y="3465"/>
                  </a:cubicBezTo>
                  <a:cubicBezTo>
                    <a:pt x="2397" y="3465"/>
                    <a:pt x="2435" y="3441"/>
                    <a:pt x="2453" y="3394"/>
                  </a:cubicBezTo>
                  <a:cubicBezTo>
                    <a:pt x="2679" y="2727"/>
                    <a:pt x="2155" y="1882"/>
                    <a:pt x="1798" y="1358"/>
                  </a:cubicBezTo>
                  <a:cubicBezTo>
                    <a:pt x="1405" y="774"/>
                    <a:pt x="834" y="167"/>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41"/>
            <p:cNvSpPr/>
            <p:nvPr/>
          </p:nvSpPr>
          <p:spPr>
            <a:xfrm>
              <a:off x="3342975" y="3168825"/>
              <a:ext cx="64000" cy="102400"/>
            </a:xfrm>
            <a:custGeom>
              <a:avLst/>
              <a:gdLst/>
              <a:ahLst/>
              <a:cxnLst/>
              <a:rect l="l" t="t" r="r" b="b"/>
              <a:pathLst>
                <a:path w="2560" h="4096" extrusionOk="0">
                  <a:moveTo>
                    <a:pt x="63" y="1"/>
                  </a:moveTo>
                  <a:cubicBezTo>
                    <a:pt x="24" y="1"/>
                    <a:pt x="1" y="43"/>
                    <a:pt x="36" y="78"/>
                  </a:cubicBezTo>
                  <a:cubicBezTo>
                    <a:pt x="512" y="673"/>
                    <a:pt x="988" y="1245"/>
                    <a:pt x="1346" y="1923"/>
                  </a:cubicBezTo>
                  <a:cubicBezTo>
                    <a:pt x="1715" y="2602"/>
                    <a:pt x="1846" y="3292"/>
                    <a:pt x="2108" y="4019"/>
                  </a:cubicBezTo>
                  <a:cubicBezTo>
                    <a:pt x="2120" y="4064"/>
                    <a:pt x="2176" y="4095"/>
                    <a:pt x="2227" y="4095"/>
                  </a:cubicBezTo>
                  <a:cubicBezTo>
                    <a:pt x="2270" y="4095"/>
                    <a:pt x="2311" y="4073"/>
                    <a:pt x="2322" y="4019"/>
                  </a:cubicBezTo>
                  <a:cubicBezTo>
                    <a:pt x="2560" y="2578"/>
                    <a:pt x="1155" y="852"/>
                    <a:pt x="107" y="18"/>
                  </a:cubicBezTo>
                  <a:cubicBezTo>
                    <a:pt x="92" y="6"/>
                    <a:pt x="76" y="1"/>
                    <a:pt x="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41"/>
            <p:cNvSpPr/>
            <p:nvPr/>
          </p:nvSpPr>
          <p:spPr>
            <a:xfrm>
              <a:off x="3334950" y="3175350"/>
              <a:ext cx="59400" cy="117650"/>
            </a:xfrm>
            <a:custGeom>
              <a:avLst/>
              <a:gdLst/>
              <a:ahLst/>
              <a:cxnLst/>
              <a:rect l="l" t="t" r="r" b="b"/>
              <a:pathLst>
                <a:path w="2376" h="4706" extrusionOk="0">
                  <a:moveTo>
                    <a:pt x="94" y="0"/>
                  </a:moveTo>
                  <a:cubicBezTo>
                    <a:pt x="48" y="0"/>
                    <a:pt x="1" y="68"/>
                    <a:pt x="47" y="114"/>
                  </a:cubicBezTo>
                  <a:cubicBezTo>
                    <a:pt x="1428" y="1317"/>
                    <a:pt x="1655" y="3031"/>
                    <a:pt x="2250" y="4663"/>
                  </a:cubicBezTo>
                  <a:cubicBezTo>
                    <a:pt x="2261" y="4691"/>
                    <a:pt x="2292" y="4706"/>
                    <a:pt x="2319" y="4706"/>
                  </a:cubicBezTo>
                  <a:cubicBezTo>
                    <a:pt x="2349" y="4706"/>
                    <a:pt x="2375" y="4688"/>
                    <a:pt x="2369" y="4651"/>
                  </a:cubicBezTo>
                  <a:cubicBezTo>
                    <a:pt x="2274" y="2984"/>
                    <a:pt x="1452" y="1067"/>
                    <a:pt x="131" y="19"/>
                  </a:cubicBezTo>
                  <a:cubicBezTo>
                    <a:pt x="120" y="6"/>
                    <a:pt x="107"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41"/>
            <p:cNvSpPr/>
            <p:nvPr/>
          </p:nvSpPr>
          <p:spPr>
            <a:xfrm>
              <a:off x="3348325" y="3221175"/>
              <a:ext cx="21350" cy="57825"/>
            </a:xfrm>
            <a:custGeom>
              <a:avLst/>
              <a:gdLst/>
              <a:ahLst/>
              <a:cxnLst/>
              <a:rect l="l" t="t" r="r" b="b"/>
              <a:pathLst>
                <a:path w="854" h="2313" extrusionOk="0">
                  <a:moveTo>
                    <a:pt x="111" y="0"/>
                  </a:moveTo>
                  <a:cubicBezTo>
                    <a:pt x="57" y="0"/>
                    <a:pt x="0" y="67"/>
                    <a:pt x="24" y="139"/>
                  </a:cubicBezTo>
                  <a:cubicBezTo>
                    <a:pt x="346" y="817"/>
                    <a:pt x="429" y="1591"/>
                    <a:pt x="727" y="2282"/>
                  </a:cubicBezTo>
                  <a:cubicBezTo>
                    <a:pt x="740" y="2303"/>
                    <a:pt x="760" y="2313"/>
                    <a:pt x="781" y="2313"/>
                  </a:cubicBezTo>
                  <a:cubicBezTo>
                    <a:pt x="817" y="2313"/>
                    <a:pt x="853" y="2284"/>
                    <a:pt x="846" y="2246"/>
                  </a:cubicBezTo>
                  <a:cubicBezTo>
                    <a:pt x="786" y="1508"/>
                    <a:pt x="489" y="734"/>
                    <a:pt x="179" y="55"/>
                  </a:cubicBezTo>
                  <a:cubicBezTo>
                    <a:pt x="163" y="16"/>
                    <a:pt x="137" y="0"/>
                    <a:pt x="1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41"/>
            <p:cNvSpPr/>
            <p:nvPr/>
          </p:nvSpPr>
          <p:spPr>
            <a:xfrm>
              <a:off x="3359900" y="3285250"/>
              <a:ext cx="14050" cy="25375"/>
            </a:xfrm>
            <a:custGeom>
              <a:avLst/>
              <a:gdLst/>
              <a:ahLst/>
              <a:cxnLst/>
              <a:rect l="l" t="t" r="r" b="b"/>
              <a:pathLst>
                <a:path w="562" h="1015" extrusionOk="0">
                  <a:moveTo>
                    <a:pt x="227" y="0"/>
                  </a:moveTo>
                  <a:cubicBezTo>
                    <a:pt x="118" y="0"/>
                    <a:pt x="1" y="87"/>
                    <a:pt x="37" y="219"/>
                  </a:cubicBezTo>
                  <a:cubicBezTo>
                    <a:pt x="85" y="374"/>
                    <a:pt x="121" y="505"/>
                    <a:pt x="133" y="660"/>
                  </a:cubicBezTo>
                  <a:cubicBezTo>
                    <a:pt x="145" y="791"/>
                    <a:pt x="157" y="933"/>
                    <a:pt x="299" y="993"/>
                  </a:cubicBezTo>
                  <a:cubicBezTo>
                    <a:pt x="324" y="1008"/>
                    <a:pt x="345" y="1014"/>
                    <a:pt x="364" y="1014"/>
                  </a:cubicBezTo>
                  <a:cubicBezTo>
                    <a:pt x="391" y="1014"/>
                    <a:pt x="415" y="1002"/>
                    <a:pt x="442" y="981"/>
                  </a:cubicBezTo>
                  <a:cubicBezTo>
                    <a:pt x="561" y="874"/>
                    <a:pt x="514" y="719"/>
                    <a:pt x="490" y="576"/>
                  </a:cubicBezTo>
                  <a:cubicBezTo>
                    <a:pt x="454" y="433"/>
                    <a:pt x="430" y="267"/>
                    <a:pt x="383" y="112"/>
                  </a:cubicBezTo>
                  <a:cubicBezTo>
                    <a:pt x="360" y="34"/>
                    <a:pt x="295" y="0"/>
                    <a:pt x="2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41"/>
            <p:cNvSpPr/>
            <p:nvPr/>
          </p:nvSpPr>
          <p:spPr>
            <a:xfrm>
              <a:off x="3504900" y="3464800"/>
              <a:ext cx="12825" cy="18525"/>
            </a:xfrm>
            <a:custGeom>
              <a:avLst/>
              <a:gdLst/>
              <a:ahLst/>
              <a:cxnLst/>
              <a:rect l="l" t="t" r="r" b="b"/>
              <a:pathLst>
                <a:path w="513" h="741" extrusionOk="0">
                  <a:moveTo>
                    <a:pt x="179" y="1"/>
                  </a:moveTo>
                  <a:cubicBezTo>
                    <a:pt x="91" y="1"/>
                    <a:pt x="0" y="88"/>
                    <a:pt x="60" y="181"/>
                  </a:cubicBezTo>
                  <a:cubicBezTo>
                    <a:pt x="119" y="264"/>
                    <a:pt x="167" y="336"/>
                    <a:pt x="191" y="419"/>
                  </a:cubicBezTo>
                  <a:cubicBezTo>
                    <a:pt x="226" y="514"/>
                    <a:pt x="238" y="597"/>
                    <a:pt x="286" y="681"/>
                  </a:cubicBezTo>
                  <a:cubicBezTo>
                    <a:pt x="298" y="705"/>
                    <a:pt x="345" y="740"/>
                    <a:pt x="393" y="740"/>
                  </a:cubicBezTo>
                  <a:cubicBezTo>
                    <a:pt x="417" y="740"/>
                    <a:pt x="429" y="740"/>
                    <a:pt x="453" y="717"/>
                  </a:cubicBezTo>
                  <a:cubicBezTo>
                    <a:pt x="488" y="705"/>
                    <a:pt x="512" y="657"/>
                    <a:pt x="512" y="621"/>
                  </a:cubicBezTo>
                  <a:cubicBezTo>
                    <a:pt x="512" y="419"/>
                    <a:pt x="393" y="216"/>
                    <a:pt x="274" y="50"/>
                  </a:cubicBezTo>
                  <a:cubicBezTo>
                    <a:pt x="250" y="15"/>
                    <a:pt x="215"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41"/>
            <p:cNvSpPr/>
            <p:nvPr/>
          </p:nvSpPr>
          <p:spPr>
            <a:xfrm>
              <a:off x="3537325" y="3441200"/>
              <a:ext cx="9250" cy="10100"/>
            </a:xfrm>
            <a:custGeom>
              <a:avLst/>
              <a:gdLst/>
              <a:ahLst/>
              <a:cxnLst/>
              <a:rect l="l" t="t" r="r" b="b"/>
              <a:pathLst>
                <a:path w="370" h="404" extrusionOk="0">
                  <a:moveTo>
                    <a:pt x="168" y="0"/>
                  </a:moveTo>
                  <a:cubicBezTo>
                    <a:pt x="81" y="0"/>
                    <a:pt x="1" y="84"/>
                    <a:pt x="60" y="196"/>
                  </a:cubicBezTo>
                  <a:cubicBezTo>
                    <a:pt x="104" y="261"/>
                    <a:pt x="108" y="403"/>
                    <a:pt x="205" y="403"/>
                  </a:cubicBezTo>
                  <a:cubicBezTo>
                    <a:pt x="215" y="403"/>
                    <a:pt x="227" y="402"/>
                    <a:pt x="239" y="398"/>
                  </a:cubicBezTo>
                  <a:cubicBezTo>
                    <a:pt x="370" y="375"/>
                    <a:pt x="322" y="196"/>
                    <a:pt x="299" y="101"/>
                  </a:cubicBezTo>
                  <a:cubicBezTo>
                    <a:pt x="272" y="30"/>
                    <a:pt x="219" y="0"/>
                    <a:pt x="1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41"/>
            <p:cNvSpPr/>
            <p:nvPr/>
          </p:nvSpPr>
          <p:spPr>
            <a:xfrm>
              <a:off x="3475400" y="3480775"/>
              <a:ext cx="11950" cy="12975"/>
            </a:xfrm>
            <a:custGeom>
              <a:avLst/>
              <a:gdLst/>
              <a:ahLst/>
              <a:cxnLst/>
              <a:rect l="l" t="t" r="r" b="b"/>
              <a:pathLst>
                <a:path w="478" h="519" extrusionOk="0">
                  <a:moveTo>
                    <a:pt x="54" y="311"/>
                  </a:moveTo>
                  <a:cubicBezTo>
                    <a:pt x="63" y="325"/>
                    <a:pt x="73" y="338"/>
                    <a:pt x="85" y="351"/>
                  </a:cubicBezTo>
                  <a:cubicBezTo>
                    <a:pt x="70" y="344"/>
                    <a:pt x="60" y="328"/>
                    <a:pt x="54" y="311"/>
                  </a:cubicBezTo>
                  <a:close/>
                  <a:moveTo>
                    <a:pt x="220" y="0"/>
                  </a:moveTo>
                  <a:cubicBezTo>
                    <a:pt x="168" y="0"/>
                    <a:pt x="114" y="18"/>
                    <a:pt x="73" y="54"/>
                  </a:cubicBezTo>
                  <a:cubicBezTo>
                    <a:pt x="3" y="123"/>
                    <a:pt x="0" y="217"/>
                    <a:pt x="49" y="302"/>
                  </a:cubicBezTo>
                  <a:lnTo>
                    <a:pt x="49" y="302"/>
                  </a:lnTo>
                  <a:lnTo>
                    <a:pt x="49" y="304"/>
                  </a:lnTo>
                  <a:cubicBezTo>
                    <a:pt x="49" y="423"/>
                    <a:pt x="156" y="518"/>
                    <a:pt x="263" y="518"/>
                  </a:cubicBezTo>
                  <a:cubicBezTo>
                    <a:pt x="359" y="518"/>
                    <a:pt x="478" y="423"/>
                    <a:pt x="466" y="304"/>
                  </a:cubicBezTo>
                  <a:cubicBezTo>
                    <a:pt x="454" y="197"/>
                    <a:pt x="430" y="125"/>
                    <a:pt x="359" y="54"/>
                  </a:cubicBezTo>
                  <a:cubicBezTo>
                    <a:pt x="323" y="18"/>
                    <a:pt x="272" y="0"/>
                    <a:pt x="2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41"/>
            <p:cNvSpPr/>
            <p:nvPr/>
          </p:nvSpPr>
          <p:spPr>
            <a:xfrm>
              <a:off x="3595750" y="3309825"/>
              <a:ext cx="42800" cy="99625"/>
            </a:xfrm>
            <a:custGeom>
              <a:avLst/>
              <a:gdLst/>
              <a:ahLst/>
              <a:cxnLst/>
              <a:rect l="l" t="t" r="r" b="b"/>
              <a:pathLst>
                <a:path w="1712" h="3985" extrusionOk="0">
                  <a:moveTo>
                    <a:pt x="1694" y="1"/>
                  </a:moveTo>
                  <a:cubicBezTo>
                    <a:pt x="1685" y="1"/>
                    <a:pt x="1676" y="4"/>
                    <a:pt x="1676" y="10"/>
                  </a:cubicBezTo>
                  <a:cubicBezTo>
                    <a:pt x="1498" y="784"/>
                    <a:pt x="1236" y="1522"/>
                    <a:pt x="890" y="2236"/>
                  </a:cubicBezTo>
                  <a:cubicBezTo>
                    <a:pt x="605" y="2808"/>
                    <a:pt x="236" y="3344"/>
                    <a:pt x="9" y="3939"/>
                  </a:cubicBezTo>
                  <a:cubicBezTo>
                    <a:pt x="1" y="3965"/>
                    <a:pt x="23" y="3984"/>
                    <a:pt x="45" y="3984"/>
                  </a:cubicBezTo>
                  <a:cubicBezTo>
                    <a:pt x="54" y="3984"/>
                    <a:pt x="62" y="3981"/>
                    <a:pt x="69" y="3975"/>
                  </a:cubicBezTo>
                  <a:cubicBezTo>
                    <a:pt x="879" y="2927"/>
                    <a:pt x="1641" y="1343"/>
                    <a:pt x="1712" y="10"/>
                  </a:cubicBezTo>
                  <a:cubicBezTo>
                    <a:pt x="1712" y="4"/>
                    <a:pt x="1703" y="1"/>
                    <a:pt x="16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41"/>
            <p:cNvSpPr/>
            <p:nvPr/>
          </p:nvSpPr>
          <p:spPr>
            <a:xfrm>
              <a:off x="3454750" y="3447425"/>
              <a:ext cx="123400" cy="121125"/>
            </a:xfrm>
            <a:custGeom>
              <a:avLst/>
              <a:gdLst/>
              <a:ahLst/>
              <a:cxnLst/>
              <a:rect l="l" t="t" r="r" b="b"/>
              <a:pathLst>
                <a:path w="4936" h="4845" extrusionOk="0">
                  <a:moveTo>
                    <a:pt x="4903" y="1"/>
                  </a:moveTo>
                  <a:cubicBezTo>
                    <a:pt x="4894" y="1"/>
                    <a:pt x="4884" y="6"/>
                    <a:pt x="4876" y="19"/>
                  </a:cubicBezTo>
                  <a:cubicBezTo>
                    <a:pt x="4387" y="1102"/>
                    <a:pt x="3649" y="2031"/>
                    <a:pt x="2756" y="2805"/>
                  </a:cubicBezTo>
                  <a:cubicBezTo>
                    <a:pt x="1923" y="3519"/>
                    <a:pt x="863" y="3971"/>
                    <a:pt x="53" y="4710"/>
                  </a:cubicBezTo>
                  <a:cubicBezTo>
                    <a:pt x="0" y="4763"/>
                    <a:pt x="42" y="4844"/>
                    <a:pt x="111" y="4844"/>
                  </a:cubicBezTo>
                  <a:cubicBezTo>
                    <a:pt x="119" y="4844"/>
                    <a:pt x="128" y="4843"/>
                    <a:pt x="137" y="4841"/>
                  </a:cubicBezTo>
                  <a:cubicBezTo>
                    <a:pt x="1161" y="4483"/>
                    <a:pt x="2185" y="3602"/>
                    <a:pt x="2994" y="2876"/>
                  </a:cubicBezTo>
                  <a:cubicBezTo>
                    <a:pt x="3852" y="2090"/>
                    <a:pt x="4542" y="1150"/>
                    <a:pt x="4935" y="42"/>
                  </a:cubicBezTo>
                  <a:cubicBezTo>
                    <a:pt x="4935" y="19"/>
                    <a:pt x="4920" y="1"/>
                    <a:pt x="49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41"/>
            <p:cNvSpPr/>
            <p:nvPr/>
          </p:nvSpPr>
          <p:spPr>
            <a:xfrm>
              <a:off x="3606100" y="3404900"/>
              <a:ext cx="22050" cy="38225"/>
            </a:xfrm>
            <a:custGeom>
              <a:avLst/>
              <a:gdLst/>
              <a:ahLst/>
              <a:cxnLst/>
              <a:rect l="l" t="t" r="r" b="b"/>
              <a:pathLst>
                <a:path w="882" h="1529" extrusionOk="0">
                  <a:moveTo>
                    <a:pt x="853" y="0"/>
                  </a:moveTo>
                  <a:cubicBezTo>
                    <a:pt x="849" y="0"/>
                    <a:pt x="846" y="2"/>
                    <a:pt x="846" y="5"/>
                  </a:cubicBezTo>
                  <a:cubicBezTo>
                    <a:pt x="572" y="517"/>
                    <a:pt x="286" y="1005"/>
                    <a:pt x="0" y="1505"/>
                  </a:cubicBezTo>
                  <a:cubicBezTo>
                    <a:pt x="0" y="1529"/>
                    <a:pt x="12" y="1529"/>
                    <a:pt x="12" y="1529"/>
                  </a:cubicBezTo>
                  <a:cubicBezTo>
                    <a:pt x="298" y="1017"/>
                    <a:pt x="596" y="529"/>
                    <a:pt x="881" y="17"/>
                  </a:cubicBezTo>
                  <a:cubicBezTo>
                    <a:pt x="881" y="8"/>
                    <a:pt x="863" y="0"/>
                    <a:pt x="8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41"/>
            <p:cNvSpPr/>
            <p:nvPr/>
          </p:nvSpPr>
          <p:spPr>
            <a:xfrm>
              <a:off x="3502000" y="3483475"/>
              <a:ext cx="82975" cy="82325"/>
            </a:xfrm>
            <a:custGeom>
              <a:avLst/>
              <a:gdLst/>
              <a:ahLst/>
              <a:cxnLst/>
              <a:rect l="l" t="t" r="r" b="b"/>
              <a:pathLst>
                <a:path w="3319" h="3293" extrusionOk="0">
                  <a:moveTo>
                    <a:pt x="3301" y="0"/>
                  </a:moveTo>
                  <a:cubicBezTo>
                    <a:pt x="3296" y="0"/>
                    <a:pt x="3290" y="2"/>
                    <a:pt x="3283" y="5"/>
                  </a:cubicBezTo>
                  <a:cubicBezTo>
                    <a:pt x="2843" y="624"/>
                    <a:pt x="2378" y="1255"/>
                    <a:pt x="1843" y="1791"/>
                  </a:cubicBezTo>
                  <a:cubicBezTo>
                    <a:pt x="1295" y="2339"/>
                    <a:pt x="664" y="2732"/>
                    <a:pt x="57" y="3172"/>
                  </a:cubicBezTo>
                  <a:cubicBezTo>
                    <a:pt x="1" y="3217"/>
                    <a:pt x="18" y="3293"/>
                    <a:pt x="89" y="3293"/>
                  </a:cubicBezTo>
                  <a:cubicBezTo>
                    <a:pt x="94" y="3293"/>
                    <a:pt x="99" y="3292"/>
                    <a:pt x="104" y="3291"/>
                  </a:cubicBezTo>
                  <a:cubicBezTo>
                    <a:pt x="1473" y="2815"/>
                    <a:pt x="2747" y="1315"/>
                    <a:pt x="3319" y="17"/>
                  </a:cubicBezTo>
                  <a:cubicBezTo>
                    <a:pt x="3319" y="9"/>
                    <a:pt x="3313" y="0"/>
                    <a:pt x="33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41"/>
            <p:cNvSpPr/>
            <p:nvPr/>
          </p:nvSpPr>
          <p:spPr>
            <a:xfrm>
              <a:off x="3560475" y="3413275"/>
              <a:ext cx="91175" cy="155075"/>
            </a:xfrm>
            <a:custGeom>
              <a:avLst/>
              <a:gdLst/>
              <a:ahLst/>
              <a:cxnLst/>
              <a:rect l="l" t="t" r="r" b="b"/>
              <a:pathLst>
                <a:path w="3647" h="6203" extrusionOk="0">
                  <a:moveTo>
                    <a:pt x="3613" y="1"/>
                  </a:moveTo>
                  <a:cubicBezTo>
                    <a:pt x="3603" y="1"/>
                    <a:pt x="3592" y="8"/>
                    <a:pt x="3587" y="27"/>
                  </a:cubicBezTo>
                  <a:cubicBezTo>
                    <a:pt x="3206" y="1158"/>
                    <a:pt x="2790" y="2266"/>
                    <a:pt x="2278" y="3337"/>
                  </a:cubicBezTo>
                  <a:cubicBezTo>
                    <a:pt x="1718" y="4468"/>
                    <a:pt x="992" y="5242"/>
                    <a:pt x="51" y="6076"/>
                  </a:cubicBezTo>
                  <a:cubicBezTo>
                    <a:pt x="1" y="6126"/>
                    <a:pt x="53" y="6202"/>
                    <a:pt x="114" y="6202"/>
                  </a:cubicBezTo>
                  <a:cubicBezTo>
                    <a:pt x="125" y="6202"/>
                    <a:pt x="136" y="6200"/>
                    <a:pt x="146" y="6195"/>
                  </a:cubicBezTo>
                  <a:cubicBezTo>
                    <a:pt x="1087" y="5575"/>
                    <a:pt x="1813" y="4468"/>
                    <a:pt x="2361" y="3516"/>
                  </a:cubicBezTo>
                  <a:cubicBezTo>
                    <a:pt x="2992" y="2444"/>
                    <a:pt x="3325" y="1230"/>
                    <a:pt x="3647" y="39"/>
                  </a:cubicBezTo>
                  <a:cubicBezTo>
                    <a:pt x="3647" y="18"/>
                    <a:pt x="3630" y="1"/>
                    <a:pt x="36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41"/>
            <p:cNvSpPr/>
            <p:nvPr/>
          </p:nvSpPr>
          <p:spPr>
            <a:xfrm>
              <a:off x="3641200" y="3453350"/>
              <a:ext cx="22825" cy="48500"/>
            </a:xfrm>
            <a:custGeom>
              <a:avLst/>
              <a:gdLst/>
              <a:ahLst/>
              <a:cxnLst/>
              <a:rect l="l" t="t" r="r" b="b"/>
              <a:pathLst>
                <a:path w="913" h="1940" extrusionOk="0">
                  <a:moveTo>
                    <a:pt x="806" y="0"/>
                  </a:moveTo>
                  <a:cubicBezTo>
                    <a:pt x="775" y="0"/>
                    <a:pt x="745" y="14"/>
                    <a:pt x="727" y="43"/>
                  </a:cubicBezTo>
                  <a:cubicBezTo>
                    <a:pt x="501" y="639"/>
                    <a:pt x="263" y="1258"/>
                    <a:pt x="25" y="1853"/>
                  </a:cubicBezTo>
                  <a:cubicBezTo>
                    <a:pt x="1" y="1902"/>
                    <a:pt x="54" y="1940"/>
                    <a:pt x="102" y="1940"/>
                  </a:cubicBezTo>
                  <a:cubicBezTo>
                    <a:pt x="124" y="1940"/>
                    <a:pt x="145" y="1932"/>
                    <a:pt x="156" y="1913"/>
                  </a:cubicBezTo>
                  <a:cubicBezTo>
                    <a:pt x="477" y="1341"/>
                    <a:pt x="668" y="722"/>
                    <a:pt x="882" y="103"/>
                  </a:cubicBezTo>
                  <a:cubicBezTo>
                    <a:pt x="913" y="42"/>
                    <a:pt x="860" y="0"/>
                    <a:pt x="8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41"/>
            <p:cNvSpPr/>
            <p:nvPr/>
          </p:nvSpPr>
          <p:spPr>
            <a:xfrm>
              <a:off x="3602850" y="3538350"/>
              <a:ext cx="20600" cy="21525"/>
            </a:xfrm>
            <a:custGeom>
              <a:avLst/>
              <a:gdLst/>
              <a:ahLst/>
              <a:cxnLst/>
              <a:rect l="l" t="t" r="r" b="b"/>
              <a:pathLst>
                <a:path w="824" h="861" extrusionOk="0">
                  <a:moveTo>
                    <a:pt x="767" y="0"/>
                  </a:moveTo>
                  <a:cubicBezTo>
                    <a:pt x="757" y="0"/>
                    <a:pt x="746" y="4"/>
                    <a:pt x="737" y="13"/>
                  </a:cubicBezTo>
                  <a:cubicBezTo>
                    <a:pt x="523" y="275"/>
                    <a:pt x="202" y="501"/>
                    <a:pt x="11" y="799"/>
                  </a:cubicBezTo>
                  <a:cubicBezTo>
                    <a:pt x="1" y="830"/>
                    <a:pt x="17" y="861"/>
                    <a:pt x="53" y="861"/>
                  </a:cubicBezTo>
                  <a:cubicBezTo>
                    <a:pt x="58" y="861"/>
                    <a:pt x="64" y="860"/>
                    <a:pt x="71" y="858"/>
                  </a:cubicBezTo>
                  <a:cubicBezTo>
                    <a:pt x="380" y="680"/>
                    <a:pt x="606" y="358"/>
                    <a:pt x="797" y="61"/>
                  </a:cubicBezTo>
                  <a:cubicBezTo>
                    <a:pt x="824" y="34"/>
                    <a:pt x="797" y="0"/>
                    <a:pt x="7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41"/>
            <p:cNvSpPr/>
            <p:nvPr/>
          </p:nvSpPr>
          <p:spPr>
            <a:xfrm>
              <a:off x="3644275" y="3472325"/>
              <a:ext cx="45175" cy="86075"/>
            </a:xfrm>
            <a:custGeom>
              <a:avLst/>
              <a:gdLst/>
              <a:ahLst/>
              <a:cxnLst/>
              <a:rect l="l" t="t" r="r" b="b"/>
              <a:pathLst>
                <a:path w="1807" h="3443" extrusionOk="0">
                  <a:moveTo>
                    <a:pt x="1764" y="0"/>
                  </a:moveTo>
                  <a:cubicBezTo>
                    <a:pt x="1749" y="0"/>
                    <a:pt x="1736" y="12"/>
                    <a:pt x="1736" y="35"/>
                  </a:cubicBezTo>
                  <a:cubicBezTo>
                    <a:pt x="1569" y="1297"/>
                    <a:pt x="795" y="2416"/>
                    <a:pt x="21" y="3380"/>
                  </a:cubicBezTo>
                  <a:cubicBezTo>
                    <a:pt x="0" y="3411"/>
                    <a:pt x="16" y="3442"/>
                    <a:pt x="51" y="3442"/>
                  </a:cubicBezTo>
                  <a:cubicBezTo>
                    <a:pt x="56" y="3442"/>
                    <a:pt x="62" y="3441"/>
                    <a:pt x="69" y="3440"/>
                  </a:cubicBezTo>
                  <a:cubicBezTo>
                    <a:pt x="1069" y="2832"/>
                    <a:pt x="1700" y="1154"/>
                    <a:pt x="1807" y="46"/>
                  </a:cubicBezTo>
                  <a:cubicBezTo>
                    <a:pt x="1801" y="15"/>
                    <a:pt x="1781" y="0"/>
                    <a:pt x="17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41"/>
            <p:cNvSpPr/>
            <p:nvPr/>
          </p:nvSpPr>
          <p:spPr>
            <a:xfrm>
              <a:off x="3697350" y="3480775"/>
              <a:ext cx="24250" cy="57675"/>
            </a:xfrm>
            <a:custGeom>
              <a:avLst/>
              <a:gdLst/>
              <a:ahLst/>
              <a:cxnLst/>
              <a:rect l="l" t="t" r="r" b="b"/>
              <a:pathLst>
                <a:path w="970" h="2307" extrusionOk="0">
                  <a:moveTo>
                    <a:pt x="851" y="0"/>
                  </a:moveTo>
                  <a:cubicBezTo>
                    <a:pt x="821" y="0"/>
                    <a:pt x="791" y="18"/>
                    <a:pt x="791" y="54"/>
                  </a:cubicBezTo>
                  <a:cubicBezTo>
                    <a:pt x="803" y="530"/>
                    <a:pt x="672" y="959"/>
                    <a:pt x="458" y="1375"/>
                  </a:cubicBezTo>
                  <a:cubicBezTo>
                    <a:pt x="315" y="1673"/>
                    <a:pt x="113" y="1935"/>
                    <a:pt x="17" y="2256"/>
                  </a:cubicBezTo>
                  <a:cubicBezTo>
                    <a:pt x="1" y="2282"/>
                    <a:pt x="25" y="2307"/>
                    <a:pt x="54" y="2307"/>
                  </a:cubicBezTo>
                  <a:cubicBezTo>
                    <a:pt x="66" y="2307"/>
                    <a:pt x="78" y="2303"/>
                    <a:pt x="89" y="2292"/>
                  </a:cubicBezTo>
                  <a:cubicBezTo>
                    <a:pt x="672" y="1780"/>
                    <a:pt x="970" y="792"/>
                    <a:pt x="910" y="54"/>
                  </a:cubicBezTo>
                  <a:cubicBezTo>
                    <a:pt x="910" y="18"/>
                    <a:pt x="881" y="0"/>
                    <a:pt x="85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41"/>
            <p:cNvSpPr/>
            <p:nvPr/>
          </p:nvSpPr>
          <p:spPr>
            <a:xfrm>
              <a:off x="3745425" y="3482375"/>
              <a:ext cx="22925" cy="54850"/>
            </a:xfrm>
            <a:custGeom>
              <a:avLst/>
              <a:gdLst/>
              <a:ahLst/>
              <a:cxnLst/>
              <a:rect l="l" t="t" r="r" b="b"/>
              <a:pathLst>
                <a:path w="917" h="2194" extrusionOk="0">
                  <a:moveTo>
                    <a:pt x="789" y="0"/>
                  </a:moveTo>
                  <a:cubicBezTo>
                    <a:pt x="756" y="0"/>
                    <a:pt x="726" y="21"/>
                    <a:pt x="726" y="61"/>
                  </a:cubicBezTo>
                  <a:cubicBezTo>
                    <a:pt x="749" y="847"/>
                    <a:pt x="309" y="1430"/>
                    <a:pt x="23" y="2133"/>
                  </a:cubicBezTo>
                  <a:cubicBezTo>
                    <a:pt x="1" y="2171"/>
                    <a:pt x="30" y="2194"/>
                    <a:pt x="67" y="2194"/>
                  </a:cubicBezTo>
                  <a:cubicBezTo>
                    <a:pt x="89" y="2194"/>
                    <a:pt x="113" y="2186"/>
                    <a:pt x="130" y="2169"/>
                  </a:cubicBezTo>
                  <a:cubicBezTo>
                    <a:pt x="571" y="1561"/>
                    <a:pt x="916" y="835"/>
                    <a:pt x="869" y="73"/>
                  </a:cubicBezTo>
                  <a:cubicBezTo>
                    <a:pt x="862" y="24"/>
                    <a:pt x="824" y="0"/>
                    <a:pt x="7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41"/>
            <p:cNvSpPr/>
            <p:nvPr/>
          </p:nvSpPr>
          <p:spPr>
            <a:xfrm>
              <a:off x="3791700" y="3500475"/>
              <a:ext cx="25150" cy="48000"/>
            </a:xfrm>
            <a:custGeom>
              <a:avLst/>
              <a:gdLst/>
              <a:ahLst/>
              <a:cxnLst/>
              <a:rect l="l" t="t" r="r" b="b"/>
              <a:pathLst>
                <a:path w="1006" h="1920" extrusionOk="0">
                  <a:moveTo>
                    <a:pt x="949" y="0"/>
                  </a:moveTo>
                  <a:cubicBezTo>
                    <a:pt x="926" y="0"/>
                    <a:pt x="904" y="13"/>
                    <a:pt x="899" y="40"/>
                  </a:cubicBezTo>
                  <a:cubicBezTo>
                    <a:pt x="768" y="706"/>
                    <a:pt x="315" y="1195"/>
                    <a:pt x="18" y="1814"/>
                  </a:cubicBezTo>
                  <a:cubicBezTo>
                    <a:pt x="0" y="1866"/>
                    <a:pt x="41" y="1919"/>
                    <a:pt x="87" y="1919"/>
                  </a:cubicBezTo>
                  <a:cubicBezTo>
                    <a:pt x="104" y="1919"/>
                    <a:pt x="121" y="1913"/>
                    <a:pt x="137" y="1897"/>
                  </a:cubicBezTo>
                  <a:cubicBezTo>
                    <a:pt x="613" y="1421"/>
                    <a:pt x="946" y="742"/>
                    <a:pt x="1006" y="52"/>
                  </a:cubicBezTo>
                  <a:cubicBezTo>
                    <a:pt x="1006" y="19"/>
                    <a:pt x="977" y="0"/>
                    <a:pt x="9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41"/>
            <p:cNvSpPr/>
            <p:nvPr/>
          </p:nvSpPr>
          <p:spPr>
            <a:xfrm>
              <a:off x="3851650" y="3489550"/>
              <a:ext cx="8550" cy="29925"/>
            </a:xfrm>
            <a:custGeom>
              <a:avLst/>
              <a:gdLst/>
              <a:ahLst/>
              <a:cxnLst/>
              <a:rect l="l" t="t" r="r" b="b"/>
              <a:pathLst>
                <a:path w="342" h="1197" extrusionOk="0">
                  <a:moveTo>
                    <a:pt x="265" y="1"/>
                  </a:moveTo>
                  <a:cubicBezTo>
                    <a:pt x="242" y="1"/>
                    <a:pt x="220" y="15"/>
                    <a:pt x="215" y="48"/>
                  </a:cubicBezTo>
                  <a:cubicBezTo>
                    <a:pt x="168" y="239"/>
                    <a:pt x="120" y="429"/>
                    <a:pt x="96" y="619"/>
                  </a:cubicBezTo>
                  <a:cubicBezTo>
                    <a:pt x="60" y="786"/>
                    <a:pt x="1" y="965"/>
                    <a:pt x="1" y="1143"/>
                  </a:cubicBezTo>
                  <a:cubicBezTo>
                    <a:pt x="1" y="1175"/>
                    <a:pt x="33" y="1196"/>
                    <a:pt x="64" y="1196"/>
                  </a:cubicBezTo>
                  <a:cubicBezTo>
                    <a:pt x="80" y="1196"/>
                    <a:pt x="96" y="1191"/>
                    <a:pt x="108" y="1179"/>
                  </a:cubicBezTo>
                  <a:cubicBezTo>
                    <a:pt x="179" y="1024"/>
                    <a:pt x="191" y="834"/>
                    <a:pt x="227" y="667"/>
                  </a:cubicBezTo>
                  <a:cubicBezTo>
                    <a:pt x="251" y="477"/>
                    <a:pt x="299" y="286"/>
                    <a:pt x="334" y="84"/>
                  </a:cubicBezTo>
                  <a:cubicBezTo>
                    <a:pt x="341" y="33"/>
                    <a:pt x="301" y="1"/>
                    <a:pt x="2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41"/>
            <p:cNvSpPr/>
            <p:nvPr/>
          </p:nvSpPr>
          <p:spPr>
            <a:xfrm>
              <a:off x="3836775" y="3538625"/>
              <a:ext cx="10275" cy="16825"/>
            </a:xfrm>
            <a:custGeom>
              <a:avLst/>
              <a:gdLst/>
              <a:ahLst/>
              <a:cxnLst/>
              <a:rect l="l" t="t" r="r" b="b"/>
              <a:pathLst>
                <a:path w="411" h="673" extrusionOk="0">
                  <a:moveTo>
                    <a:pt x="280" y="0"/>
                  </a:moveTo>
                  <a:cubicBezTo>
                    <a:pt x="252" y="0"/>
                    <a:pt x="226" y="15"/>
                    <a:pt x="215" y="50"/>
                  </a:cubicBezTo>
                  <a:cubicBezTo>
                    <a:pt x="167" y="133"/>
                    <a:pt x="120" y="240"/>
                    <a:pt x="96" y="347"/>
                  </a:cubicBezTo>
                  <a:cubicBezTo>
                    <a:pt x="60" y="431"/>
                    <a:pt x="1" y="526"/>
                    <a:pt x="12" y="621"/>
                  </a:cubicBezTo>
                  <a:cubicBezTo>
                    <a:pt x="31" y="657"/>
                    <a:pt x="56" y="673"/>
                    <a:pt x="83" y="673"/>
                  </a:cubicBezTo>
                  <a:cubicBezTo>
                    <a:pt x="91" y="673"/>
                    <a:pt x="99" y="671"/>
                    <a:pt x="108" y="669"/>
                  </a:cubicBezTo>
                  <a:cubicBezTo>
                    <a:pt x="191" y="621"/>
                    <a:pt x="215" y="538"/>
                    <a:pt x="251" y="442"/>
                  </a:cubicBezTo>
                  <a:cubicBezTo>
                    <a:pt x="298" y="335"/>
                    <a:pt x="334" y="252"/>
                    <a:pt x="370" y="157"/>
                  </a:cubicBezTo>
                  <a:cubicBezTo>
                    <a:pt x="410" y="68"/>
                    <a:pt x="340" y="0"/>
                    <a:pt x="2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41"/>
            <p:cNvSpPr/>
            <p:nvPr/>
          </p:nvSpPr>
          <p:spPr>
            <a:xfrm>
              <a:off x="3875275" y="3509300"/>
              <a:ext cx="13500" cy="27500"/>
            </a:xfrm>
            <a:custGeom>
              <a:avLst/>
              <a:gdLst/>
              <a:ahLst/>
              <a:cxnLst/>
              <a:rect l="l" t="t" r="r" b="b"/>
              <a:pathLst>
                <a:path w="540" h="1100" extrusionOk="0">
                  <a:moveTo>
                    <a:pt x="467" y="1"/>
                  </a:moveTo>
                  <a:cubicBezTo>
                    <a:pt x="442" y="1"/>
                    <a:pt x="418" y="14"/>
                    <a:pt x="413" y="44"/>
                  </a:cubicBezTo>
                  <a:cubicBezTo>
                    <a:pt x="342" y="401"/>
                    <a:pt x="175" y="711"/>
                    <a:pt x="8" y="1044"/>
                  </a:cubicBezTo>
                  <a:cubicBezTo>
                    <a:pt x="0" y="1069"/>
                    <a:pt x="21" y="1100"/>
                    <a:pt x="42" y="1100"/>
                  </a:cubicBezTo>
                  <a:cubicBezTo>
                    <a:pt x="51" y="1100"/>
                    <a:pt x="61" y="1094"/>
                    <a:pt x="68" y="1080"/>
                  </a:cubicBezTo>
                  <a:cubicBezTo>
                    <a:pt x="330" y="818"/>
                    <a:pt x="449" y="425"/>
                    <a:pt x="532" y="68"/>
                  </a:cubicBezTo>
                  <a:cubicBezTo>
                    <a:pt x="539" y="26"/>
                    <a:pt x="502" y="1"/>
                    <a:pt x="4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41"/>
            <p:cNvSpPr/>
            <p:nvPr/>
          </p:nvSpPr>
          <p:spPr>
            <a:xfrm>
              <a:off x="3901125" y="3513800"/>
              <a:ext cx="13375" cy="32475"/>
            </a:xfrm>
            <a:custGeom>
              <a:avLst/>
              <a:gdLst/>
              <a:ahLst/>
              <a:cxnLst/>
              <a:rect l="l" t="t" r="r" b="b"/>
              <a:pathLst>
                <a:path w="535" h="1299" extrusionOk="0">
                  <a:moveTo>
                    <a:pt x="433" y="1"/>
                  </a:moveTo>
                  <a:cubicBezTo>
                    <a:pt x="388" y="1"/>
                    <a:pt x="344" y="30"/>
                    <a:pt x="344" y="90"/>
                  </a:cubicBezTo>
                  <a:cubicBezTo>
                    <a:pt x="344" y="292"/>
                    <a:pt x="308" y="483"/>
                    <a:pt x="260" y="697"/>
                  </a:cubicBezTo>
                  <a:cubicBezTo>
                    <a:pt x="201" y="876"/>
                    <a:pt x="94" y="1043"/>
                    <a:pt x="10" y="1221"/>
                  </a:cubicBezTo>
                  <a:cubicBezTo>
                    <a:pt x="0" y="1251"/>
                    <a:pt x="41" y="1298"/>
                    <a:pt x="82" y="1298"/>
                  </a:cubicBezTo>
                  <a:cubicBezTo>
                    <a:pt x="90" y="1298"/>
                    <a:pt x="98" y="1296"/>
                    <a:pt x="105" y="1293"/>
                  </a:cubicBezTo>
                  <a:cubicBezTo>
                    <a:pt x="475" y="1019"/>
                    <a:pt x="534" y="519"/>
                    <a:pt x="522" y="90"/>
                  </a:cubicBezTo>
                  <a:cubicBezTo>
                    <a:pt x="522" y="30"/>
                    <a:pt x="478" y="1"/>
                    <a:pt x="4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41"/>
            <p:cNvSpPr/>
            <p:nvPr/>
          </p:nvSpPr>
          <p:spPr>
            <a:xfrm>
              <a:off x="3948100" y="3505125"/>
              <a:ext cx="9100" cy="26775"/>
            </a:xfrm>
            <a:custGeom>
              <a:avLst/>
              <a:gdLst/>
              <a:ahLst/>
              <a:cxnLst/>
              <a:rect l="l" t="t" r="r" b="b"/>
              <a:pathLst>
                <a:path w="364" h="1071" extrusionOk="0">
                  <a:moveTo>
                    <a:pt x="275" y="1"/>
                  </a:moveTo>
                  <a:cubicBezTo>
                    <a:pt x="233" y="1"/>
                    <a:pt x="191" y="28"/>
                    <a:pt x="191" y="80"/>
                  </a:cubicBezTo>
                  <a:cubicBezTo>
                    <a:pt x="191" y="235"/>
                    <a:pt x="167" y="413"/>
                    <a:pt x="120" y="580"/>
                  </a:cubicBezTo>
                  <a:cubicBezTo>
                    <a:pt x="84" y="735"/>
                    <a:pt x="24" y="866"/>
                    <a:pt x="1" y="1009"/>
                  </a:cubicBezTo>
                  <a:cubicBezTo>
                    <a:pt x="1" y="1043"/>
                    <a:pt x="31" y="1071"/>
                    <a:pt x="57" y="1071"/>
                  </a:cubicBezTo>
                  <a:cubicBezTo>
                    <a:pt x="67" y="1071"/>
                    <a:pt x="77" y="1066"/>
                    <a:pt x="84" y="1056"/>
                  </a:cubicBezTo>
                  <a:cubicBezTo>
                    <a:pt x="310" y="818"/>
                    <a:pt x="358" y="401"/>
                    <a:pt x="358" y="92"/>
                  </a:cubicBezTo>
                  <a:cubicBezTo>
                    <a:pt x="364" y="31"/>
                    <a:pt x="320" y="1"/>
                    <a:pt x="2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41"/>
            <p:cNvSpPr/>
            <p:nvPr/>
          </p:nvSpPr>
          <p:spPr>
            <a:xfrm>
              <a:off x="3970725" y="3526525"/>
              <a:ext cx="925" cy="4275"/>
            </a:xfrm>
            <a:custGeom>
              <a:avLst/>
              <a:gdLst/>
              <a:ahLst/>
              <a:cxnLst/>
              <a:rect l="l" t="t" r="r" b="b"/>
              <a:pathLst>
                <a:path w="37" h="171" extrusionOk="0">
                  <a:moveTo>
                    <a:pt x="18" y="1"/>
                  </a:moveTo>
                  <a:cubicBezTo>
                    <a:pt x="9" y="1"/>
                    <a:pt x="0" y="4"/>
                    <a:pt x="0" y="10"/>
                  </a:cubicBezTo>
                  <a:lnTo>
                    <a:pt x="0" y="153"/>
                  </a:lnTo>
                  <a:cubicBezTo>
                    <a:pt x="0" y="164"/>
                    <a:pt x="9" y="170"/>
                    <a:pt x="18" y="170"/>
                  </a:cubicBezTo>
                  <a:cubicBezTo>
                    <a:pt x="27" y="170"/>
                    <a:pt x="36" y="164"/>
                    <a:pt x="36" y="153"/>
                  </a:cubicBezTo>
                  <a:lnTo>
                    <a:pt x="36" y="10"/>
                  </a:lnTo>
                  <a:cubicBezTo>
                    <a:pt x="36" y="4"/>
                    <a:pt x="27" y="1"/>
                    <a:pt x="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41"/>
            <p:cNvSpPr/>
            <p:nvPr/>
          </p:nvSpPr>
          <p:spPr>
            <a:xfrm>
              <a:off x="3980850" y="3528625"/>
              <a:ext cx="8950" cy="20475"/>
            </a:xfrm>
            <a:custGeom>
              <a:avLst/>
              <a:gdLst/>
              <a:ahLst/>
              <a:cxnLst/>
              <a:rect l="l" t="t" r="r" b="b"/>
              <a:pathLst>
                <a:path w="358" h="819" extrusionOk="0">
                  <a:moveTo>
                    <a:pt x="182" y="0"/>
                  </a:moveTo>
                  <a:cubicBezTo>
                    <a:pt x="104" y="0"/>
                    <a:pt x="24" y="51"/>
                    <a:pt x="24" y="152"/>
                  </a:cubicBezTo>
                  <a:cubicBezTo>
                    <a:pt x="24" y="342"/>
                    <a:pt x="0" y="557"/>
                    <a:pt x="72" y="747"/>
                  </a:cubicBezTo>
                  <a:cubicBezTo>
                    <a:pt x="95" y="795"/>
                    <a:pt x="137" y="819"/>
                    <a:pt x="179" y="819"/>
                  </a:cubicBezTo>
                  <a:cubicBezTo>
                    <a:pt x="220" y="819"/>
                    <a:pt x="262" y="795"/>
                    <a:pt x="286" y="747"/>
                  </a:cubicBezTo>
                  <a:cubicBezTo>
                    <a:pt x="357" y="545"/>
                    <a:pt x="322" y="342"/>
                    <a:pt x="322" y="152"/>
                  </a:cubicBezTo>
                  <a:cubicBezTo>
                    <a:pt x="334" y="51"/>
                    <a:pt x="259" y="0"/>
                    <a:pt x="1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41"/>
            <p:cNvSpPr/>
            <p:nvPr/>
          </p:nvSpPr>
          <p:spPr>
            <a:xfrm>
              <a:off x="4023100" y="3517625"/>
              <a:ext cx="8975" cy="12425"/>
            </a:xfrm>
            <a:custGeom>
              <a:avLst/>
              <a:gdLst/>
              <a:ahLst/>
              <a:cxnLst/>
              <a:rect l="l" t="t" r="r" b="b"/>
              <a:pathLst>
                <a:path w="359" h="497" extrusionOk="0">
                  <a:moveTo>
                    <a:pt x="282" y="1"/>
                  </a:moveTo>
                  <a:cubicBezTo>
                    <a:pt x="246" y="1"/>
                    <a:pt x="209" y="28"/>
                    <a:pt x="203" y="80"/>
                  </a:cubicBezTo>
                  <a:cubicBezTo>
                    <a:pt x="203" y="199"/>
                    <a:pt x="108" y="318"/>
                    <a:pt x="37" y="413"/>
                  </a:cubicBezTo>
                  <a:cubicBezTo>
                    <a:pt x="1" y="449"/>
                    <a:pt x="37" y="497"/>
                    <a:pt x="84" y="497"/>
                  </a:cubicBezTo>
                  <a:cubicBezTo>
                    <a:pt x="179" y="485"/>
                    <a:pt x="239" y="437"/>
                    <a:pt x="299" y="354"/>
                  </a:cubicBezTo>
                  <a:cubicBezTo>
                    <a:pt x="346" y="270"/>
                    <a:pt x="358" y="187"/>
                    <a:pt x="358" y="92"/>
                  </a:cubicBezTo>
                  <a:cubicBezTo>
                    <a:pt x="358" y="31"/>
                    <a:pt x="320" y="1"/>
                    <a:pt x="2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41"/>
            <p:cNvSpPr/>
            <p:nvPr/>
          </p:nvSpPr>
          <p:spPr>
            <a:xfrm>
              <a:off x="4061300" y="3510900"/>
              <a:ext cx="8275" cy="18925"/>
            </a:xfrm>
            <a:custGeom>
              <a:avLst/>
              <a:gdLst/>
              <a:ahLst/>
              <a:cxnLst/>
              <a:rect l="l" t="t" r="r" b="b"/>
              <a:pathLst>
                <a:path w="331" h="757" extrusionOk="0">
                  <a:moveTo>
                    <a:pt x="262" y="1"/>
                  </a:moveTo>
                  <a:cubicBezTo>
                    <a:pt x="226" y="1"/>
                    <a:pt x="187" y="21"/>
                    <a:pt x="187" y="63"/>
                  </a:cubicBezTo>
                  <a:cubicBezTo>
                    <a:pt x="187" y="289"/>
                    <a:pt x="104" y="480"/>
                    <a:pt x="9" y="694"/>
                  </a:cubicBezTo>
                  <a:cubicBezTo>
                    <a:pt x="0" y="728"/>
                    <a:pt x="22" y="756"/>
                    <a:pt x="44" y="756"/>
                  </a:cubicBezTo>
                  <a:cubicBezTo>
                    <a:pt x="53" y="756"/>
                    <a:pt x="62" y="752"/>
                    <a:pt x="68" y="742"/>
                  </a:cubicBezTo>
                  <a:cubicBezTo>
                    <a:pt x="235" y="539"/>
                    <a:pt x="318" y="325"/>
                    <a:pt x="318" y="63"/>
                  </a:cubicBezTo>
                  <a:cubicBezTo>
                    <a:pt x="330" y="21"/>
                    <a:pt x="298" y="1"/>
                    <a:pt x="2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41"/>
            <p:cNvSpPr/>
            <p:nvPr/>
          </p:nvSpPr>
          <p:spPr>
            <a:xfrm>
              <a:off x="4121050" y="3485450"/>
              <a:ext cx="9675" cy="29725"/>
            </a:xfrm>
            <a:custGeom>
              <a:avLst/>
              <a:gdLst/>
              <a:ahLst/>
              <a:cxnLst/>
              <a:rect l="l" t="t" r="r" b="b"/>
              <a:pathLst>
                <a:path w="387" h="1189" extrusionOk="0">
                  <a:moveTo>
                    <a:pt x="380" y="1"/>
                  </a:moveTo>
                  <a:cubicBezTo>
                    <a:pt x="375" y="1"/>
                    <a:pt x="369" y="4"/>
                    <a:pt x="369" y="10"/>
                  </a:cubicBezTo>
                  <a:cubicBezTo>
                    <a:pt x="333" y="200"/>
                    <a:pt x="262" y="403"/>
                    <a:pt x="191" y="581"/>
                  </a:cubicBezTo>
                  <a:cubicBezTo>
                    <a:pt x="119" y="772"/>
                    <a:pt x="36" y="950"/>
                    <a:pt x="0" y="1153"/>
                  </a:cubicBezTo>
                  <a:cubicBezTo>
                    <a:pt x="0" y="1176"/>
                    <a:pt x="15" y="1189"/>
                    <a:pt x="29" y="1189"/>
                  </a:cubicBezTo>
                  <a:cubicBezTo>
                    <a:pt x="36" y="1189"/>
                    <a:pt x="43" y="1185"/>
                    <a:pt x="48" y="1176"/>
                  </a:cubicBezTo>
                  <a:cubicBezTo>
                    <a:pt x="250" y="855"/>
                    <a:pt x="333" y="391"/>
                    <a:pt x="381" y="10"/>
                  </a:cubicBezTo>
                  <a:cubicBezTo>
                    <a:pt x="387" y="4"/>
                    <a:pt x="384" y="1"/>
                    <a:pt x="3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41"/>
            <p:cNvSpPr/>
            <p:nvPr/>
          </p:nvSpPr>
          <p:spPr>
            <a:xfrm>
              <a:off x="4119025" y="3518275"/>
              <a:ext cx="8000" cy="16550"/>
            </a:xfrm>
            <a:custGeom>
              <a:avLst/>
              <a:gdLst/>
              <a:ahLst/>
              <a:cxnLst/>
              <a:rect l="l" t="t" r="r" b="b"/>
              <a:pathLst>
                <a:path w="320" h="662" extrusionOk="0">
                  <a:moveTo>
                    <a:pt x="249" y="0"/>
                  </a:moveTo>
                  <a:cubicBezTo>
                    <a:pt x="218" y="0"/>
                    <a:pt x="188" y="18"/>
                    <a:pt x="188" y="54"/>
                  </a:cubicBezTo>
                  <a:cubicBezTo>
                    <a:pt x="188" y="280"/>
                    <a:pt x="81" y="411"/>
                    <a:pt x="10" y="602"/>
                  </a:cubicBezTo>
                  <a:cubicBezTo>
                    <a:pt x="1" y="628"/>
                    <a:pt x="19" y="662"/>
                    <a:pt x="43" y="662"/>
                  </a:cubicBezTo>
                  <a:cubicBezTo>
                    <a:pt x="51" y="662"/>
                    <a:pt x="60" y="658"/>
                    <a:pt x="69" y="649"/>
                  </a:cubicBezTo>
                  <a:cubicBezTo>
                    <a:pt x="212" y="483"/>
                    <a:pt x="307" y="280"/>
                    <a:pt x="319" y="54"/>
                  </a:cubicBezTo>
                  <a:cubicBezTo>
                    <a:pt x="313" y="18"/>
                    <a:pt x="280" y="0"/>
                    <a:pt x="2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41"/>
            <p:cNvSpPr/>
            <p:nvPr/>
          </p:nvSpPr>
          <p:spPr>
            <a:xfrm>
              <a:off x="4158775" y="3489025"/>
              <a:ext cx="13050" cy="30250"/>
            </a:xfrm>
            <a:custGeom>
              <a:avLst/>
              <a:gdLst/>
              <a:ahLst/>
              <a:cxnLst/>
              <a:rect l="l" t="t" r="r" b="b"/>
              <a:pathLst>
                <a:path w="522" h="1210" extrusionOk="0">
                  <a:moveTo>
                    <a:pt x="448" y="1"/>
                  </a:moveTo>
                  <a:cubicBezTo>
                    <a:pt x="411" y="1"/>
                    <a:pt x="372" y="27"/>
                    <a:pt x="372" y="81"/>
                  </a:cubicBezTo>
                  <a:cubicBezTo>
                    <a:pt x="372" y="271"/>
                    <a:pt x="325" y="462"/>
                    <a:pt x="253" y="664"/>
                  </a:cubicBezTo>
                  <a:cubicBezTo>
                    <a:pt x="194" y="819"/>
                    <a:pt x="86" y="974"/>
                    <a:pt x="27" y="1141"/>
                  </a:cubicBezTo>
                  <a:cubicBezTo>
                    <a:pt x="0" y="1185"/>
                    <a:pt x="46" y="1209"/>
                    <a:pt x="91" y="1209"/>
                  </a:cubicBezTo>
                  <a:cubicBezTo>
                    <a:pt x="106" y="1209"/>
                    <a:pt x="122" y="1206"/>
                    <a:pt x="134" y="1200"/>
                  </a:cubicBezTo>
                  <a:cubicBezTo>
                    <a:pt x="432" y="962"/>
                    <a:pt x="515" y="438"/>
                    <a:pt x="515" y="81"/>
                  </a:cubicBezTo>
                  <a:cubicBezTo>
                    <a:pt x="521" y="27"/>
                    <a:pt x="485" y="1"/>
                    <a:pt x="4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41"/>
            <p:cNvSpPr/>
            <p:nvPr/>
          </p:nvSpPr>
          <p:spPr>
            <a:xfrm>
              <a:off x="4249425" y="3490150"/>
              <a:ext cx="9150" cy="30150"/>
            </a:xfrm>
            <a:custGeom>
              <a:avLst/>
              <a:gdLst/>
              <a:ahLst/>
              <a:cxnLst/>
              <a:rect l="l" t="t" r="r" b="b"/>
              <a:pathLst>
                <a:path w="366" h="1206" extrusionOk="0">
                  <a:moveTo>
                    <a:pt x="326" y="0"/>
                  </a:moveTo>
                  <a:cubicBezTo>
                    <a:pt x="309" y="0"/>
                    <a:pt x="294" y="12"/>
                    <a:pt x="294" y="36"/>
                  </a:cubicBezTo>
                  <a:cubicBezTo>
                    <a:pt x="282" y="453"/>
                    <a:pt x="140" y="798"/>
                    <a:pt x="9" y="1167"/>
                  </a:cubicBezTo>
                  <a:cubicBezTo>
                    <a:pt x="0" y="1184"/>
                    <a:pt x="27" y="1206"/>
                    <a:pt x="47" y="1206"/>
                  </a:cubicBezTo>
                  <a:cubicBezTo>
                    <a:pt x="56" y="1206"/>
                    <a:pt x="64" y="1202"/>
                    <a:pt x="68" y="1191"/>
                  </a:cubicBezTo>
                  <a:cubicBezTo>
                    <a:pt x="259" y="834"/>
                    <a:pt x="354" y="441"/>
                    <a:pt x="366" y="36"/>
                  </a:cubicBezTo>
                  <a:cubicBezTo>
                    <a:pt x="360" y="12"/>
                    <a:pt x="342" y="0"/>
                    <a:pt x="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41"/>
            <p:cNvSpPr/>
            <p:nvPr/>
          </p:nvSpPr>
          <p:spPr>
            <a:xfrm>
              <a:off x="4238625" y="3534175"/>
              <a:ext cx="8300" cy="15175"/>
            </a:xfrm>
            <a:custGeom>
              <a:avLst/>
              <a:gdLst/>
              <a:ahLst/>
              <a:cxnLst/>
              <a:rect l="l" t="t" r="r" b="b"/>
              <a:pathLst>
                <a:path w="332" h="607" extrusionOk="0">
                  <a:moveTo>
                    <a:pt x="247" y="0"/>
                  </a:moveTo>
                  <a:cubicBezTo>
                    <a:pt x="229" y="0"/>
                    <a:pt x="213" y="8"/>
                    <a:pt x="202" y="25"/>
                  </a:cubicBezTo>
                  <a:cubicBezTo>
                    <a:pt x="167" y="120"/>
                    <a:pt x="131" y="192"/>
                    <a:pt x="95" y="287"/>
                  </a:cubicBezTo>
                  <a:cubicBezTo>
                    <a:pt x="60" y="370"/>
                    <a:pt x="0" y="466"/>
                    <a:pt x="0" y="561"/>
                  </a:cubicBezTo>
                  <a:cubicBezTo>
                    <a:pt x="0" y="587"/>
                    <a:pt x="25" y="606"/>
                    <a:pt x="43" y="606"/>
                  </a:cubicBezTo>
                  <a:cubicBezTo>
                    <a:pt x="50" y="606"/>
                    <a:pt x="56" y="603"/>
                    <a:pt x="60" y="597"/>
                  </a:cubicBezTo>
                  <a:cubicBezTo>
                    <a:pt x="119" y="537"/>
                    <a:pt x="155" y="418"/>
                    <a:pt x="179" y="323"/>
                  </a:cubicBezTo>
                  <a:cubicBezTo>
                    <a:pt x="214" y="251"/>
                    <a:pt x="250" y="168"/>
                    <a:pt x="298" y="85"/>
                  </a:cubicBezTo>
                  <a:cubicBezTo>
                    <a:pt x="331" y="43"/>
                    <a:pt x="288" y="0"/>
                    <a:pt x="2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41"/>
            <p:cNvSpPr/>
            <p:nvPr/>
          </p:nvSpPr>
          <p:spPr>
            <a:xfrm>
              <a:off x="4283650" y="3498325"/>
              <a:ext cx="15700" cy="34550"/>
            </a:xfrm>
            <a:custGeom>
              <a:avLst/>
              <a:gdLst/>
              <a:ahLst/>
              <a:cxnLst/>
              <a:rect l="l" t="t" r="r" b="b"/>
              <a:pathLst>
                <a:path w="628" h="1382" extrusionOk="0">
                  <a:moveTo>
                    <a:pt x="387" y="0"/>
                  </a:moveTo>
                  <a:cubicBezTo>
                    <a:pt x="346" y="0"/>
                    <a:pt x="305" y="35"/>
                    <a:pt x="318" y="90"/>
                  </a:cubicBezTo>
                  <a:cubicBezTo>
                    <a:pt x="354" y="316"/>
                    <a:pt x="330" y="542"/>
                    <a:pt x="259" y="745"/>
                  </a:cubicBezTo>
                  <a:cubicBezTo>
                    <a:pt x="187" y="923"/>
                    <a:pt x="56" y="1078"/>
                    <a:pt x="21" y="1269"/>
                  </a:cubicBezTo>
                  <a:cubicBezTo>
                    <a:pt x="0" y="1329"/>
                    <a:pt x="57" y="1381"/>
                    <a:pt x="118" y="1381"/>
                  </a:cubicBezTo>
                  <a:cubicBezTo>
                    <a:pt x="130" y="1381"/>
                    <a:pt x="141" y="1379"/>
                    <a:pt x="152" y="1376"/>
                  </a:cubicBezTo>
                  <a:cubicBezTo>
                    <a:pt x="568" y="1126"/>
                    <a:pt x="628" y="483"/>
                    <a:pt x="461" y="66"/>
                  </a:cubicBezTo>
                  <a:cubicBezTo>
                    <a:pt x="451" y="20"/>
                    <a:pt x="419" y="0"/>
                    <a:pt x="3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41"/>
            <p:cNvSpPr/>
            <p:nvPr/>
          </p:nvSpPr>
          <p:spPr>
            <a:xfrm>
              <a:off x="4312850" y="3506875"/>
              <a:ext cx="13000" cy="24950"/>
            </a:xfrm>
            <a:custGeom>
              <a:avLst/>
              <a:gdLst/>
              <a:ahLst/>
              <a:cxnLst/>
              <a:rect l="l" t="t" r="r" b="b"/>
              <a:pathLst>
                <a:path w="520" h="998" extrusionOk="0">
                  <a:moveTo>
                    <a:pt x="439" y="1"/>
                  </a:moveTo>
                  <a:cubicBezTo>
                    <a:pt x="398" y="1"/>
                    <a:pt x="353" y="28"/>
                    <a:pt x="353" y="81"/>
                  </a:cubicBezTo>
                  <a:cubicBezTo>
                    <a:pt x="353" y="403"/>
                    <a:pt x="198" y="641"/>
                    <a:pt x="19" y="915"/>
                  </a:cubicBezTo>
                  <a:cubicBezTo>
                    <a:pt x="1" y="952"/>
                    <a:pt x="34" y="997"/>
                    <a:pt x="72" y="997"/>
                  </a:cubicBezTo>
                  <a:cubicBezTo>
                    <a:pt x="82" y="997"/>
                    <a:pt x="93" y="994"/>
                    <a:pt x="103" y="986"/>
                  </a:cubicBezTo>
                  <a:cubicBezTo>
                    <a:pt x="377" y="796"/>
                    <a:pt x="496" y="427"/>
                    <a:pt x="508" y="81"/>
                  </a:cubicBezTo>
                  <a:cubicBezTo>
                    <a:pt x="520" y="28"/>
                    <a:pt x="481" y="1"/>
                    <a:pt x="4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41"/>
            <p:cNvSpPr/>
            <p:nvPr/>
          </p:nvSpPr>
          <p:spPr>
            <a:xfrm>
              <a:off x="4181475" y="3500200"/>
              <a:ext cx="8350" cy="21650"/>
            </a:xfrm>
            <a:custGeom>
              <a:avLst/>
              <a:gdLst/>
              <a:ahLst/>
              <a:cxnLst/>
              <a:rect l="l" t="t" r="r" b="b"/>
              <a:pathLst>
                <a:path w="334" h="866" extrusionOk="0">
                  <a:moveTo>
                    <a:pt x="177" y="0"/>
                  </a:moveTo>
                  <a:cubicBezTo>
                    <a:pt x="107" y="0"/>
                    <a:pt x="36" y="45"/>
                    <a:pt x="36" y="134"/>
                  </a:cubicBezTo>
                  <a:lnTo>
                    <a:pt x="36" y="479"/>
                  </a:lnTo>
                  <a:cubicBezTo>
                    <a:pt x="24" y="586"/>
                    <a:pt x="0" y="694"/>
                    <a:pt x="24" y="813"/>
                  </a:cubicBezTo>
                  <a:cubicBezTo>
                    <a:pt x="31" y="847"/>
                    <a:pt x="58" y="866"/>
                    <a:pt x="89" y="866"/>
                  </a:cubicBezTo>
                  <a:cubicBezTo>
                    <a:pt x="111" y="866"/>
                    <a:pt x="135" y="856"/>
                    <a:pt x="155" y="836"/>
                  </a:cubicBezTo>
                  <a:cubicBezTo>
                    <a:pt x="333" y="694"/>
                    <a:pt x="310" y="348"/>
                    <a:pt x="310" y="134"/>
                  </a:cubicBezTo>
                  <a:cubicBezTo>
                    <a:pt x="316" y="45"/>
                    <a:pt x="247" y="0"/>
                    <a:pt x="1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41"/>
            <p:cNvSpPr/>
            <p:nvPr/>
          </p:nvSpPr>
          <p:spPr>
            <a:xfrm>
              <a:off x="4379475" y="3491150"/>
              <a:ext cx="11025" cy="19200"/>
            </a:xfrm>
            <a:custGeom>
              <a:avLst/>
              <a:gdLst/>
              <a:ahLst/>
              <a:cxnLst/>
              <a:rect l="l" t="t" r="r" b="b"/>
              <a:pathLst>
                <a:path w="441" h="768" extrusionOk="0">
                  <a:moveTo>
                    <a:pt x="348" y="0"/>
                  </a:moveTo>
                  <a:cubicBezTo>
                    <a:pt x="317" y="0"/>
                    <a:pt x="286" y="17"/>
                    <a:pt x="272" y="55"/>
                  </a:cubicBezTo>
                  <a:cubicBezTo>
                    <a:pt x="200" y="282"/>
                    <a:pt x="81" y="484"/>
                    <a:pt x="10" y="710"/>
                  </a:cubicBezTo>
                  <a:cubicBezTo>
                    <a:pt x="1" y="745"/>
                    <a:pt x="30" y="767"/>
                    <a:pt x="61" y="767"/>
                  </a:cubicBezTo>
                  <a:cubicBezTo>
                    <a:pt x="72" y="767"/>
                    <a:pt x="83" y="764"/>
                    <a:pt x="93" y="758"/>
                  </a:cubicBezTo>
                  <a:cubicBezTo>
                    <a:pt x="295" y="567"/>
                    <a:pt x="355" y="341"/>
                    <a:pt x="426" y="103"/>
                  </a:cubicBezTo>
                  <a:cubicBezTo>
                    <a:pt x="441" y="39"/>
                    <a:pt x="395" y="0"/>
                    <a:pt x="3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41"/>
            <p:cNvSpPr/>
            <p:nvPr/>
          </p:nvSpPr>
          <p:spPr>
            <a:xfrm>
              <a:off x="4365125" y="3528050"/>
              <a:ext cx="9950" cy="16125"/>
            </a:xfrm>
            <a:custGeom>
              <a:avLst/>
              <a:gdLst/>
              <a:ahLst/>
              <a:cxnLst/>
              <a:rect l="l" t="t" r="r" b="b"/>
              <a:pathLst>
                <a:path w="398" h="645" extrusionOk="0">
                  <a:moveTo>
                    <a:pt x="272" y="1"/>
                  </a:moveTo>
                  <a:cubicBezTo>
                    <a:pt x="241" y="1"/>
                    <a:pt x="210" y="17"/>
                    <a:pt x="191" y="56"/>
                  </a:cubicBezTo>
                  <a:cubicBezTo>
                    <a:pt x="155" y="139"/>
                    <a:pt x="119" y="234"/>
                    <a:pt x="72" y="318"/>
                  </a:cubicBezTo>
                  <a:cubicBezTo>
                    <a:pt x="48" y="413"/>
                    <a:pt x="0" y="496"/>
                    <a:pt x="0" y="580"/>
                  </a:cubicBezTo>
                  <a:cubicBezTo>
                    <a:pt x="0" y="620"/>
                    <a:pt x="28" y="644"/>
                    <a:pt x="60" y="644"/>
                  </a:cubicBezTo>
                  <a:cubicBezTo>
                    <a:pt x="76" y="644"/>
                    <a:pt x="92" y="639"/>
                    <a:pt x="107" y="627"/>
                  </a:cubicBezTo>
                  <a:cubicBezTo>
                    <a:pt x="179" y="568"/>
                    <a:pt x="214" y="484"/>
                    <a:pt x="238" y="401"/>
                  </a:cubicBezTo>
                  <a:cubicBezTo>
                    <a:pt x="286" y="318"/>
                    <a:pt x="310" y="222"/>
                    <a:pt x="357" y="139"/>
                  </a:cubicBezTo>
                  <a:cubicBezTo>
                    <a:pt x="397" y="67"/>
                    <a:pt x="335" y="1"/>
                    <a:pt x="2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41"/>
            <p:cNvSpPr/>
            <p:nvPr/>
          </p:nvSpPr>
          <p:spPr>
            <a:xfrm>
              <a:off x="4440025" y="3470875"/>
              <a:ext cx="9650" cy="28775"/>
            </a:xfrm>
            <a:custGeom>
              <a:avLst/>
              <a:gdLst/>
              <a:ahLst/>
              <a:cxnLst/>
              <a:rect l="l" t="t" r="r" b="b"/>
              <a:pathLst>
                <a:path w="386" h="1151" extrusionOk="0">
                  <a:moveTo>
                    <a:pt x="304" y="0"/>
                  </a:moveTo>
                  <a:cubicBezTo>
                    <a:pt x="257" y="0"/>
                    <a:pt x="207" y="30"/>
                    <a:pt x="207" y="93"/>
                  </a:cubicBezTo>
                  <a:cubicBezTo>
                    <a:pt x="207" y="283"/>
                    <a:pt x="171" y="474"/>
                    <a:pt x="136" y="652"/>
                  </a:cubicBezTo>
                  <a:cubicBezTo>
                    <a:pt x="100" y="807"/>
                    <a:pt x="28" y="938"/>
                    <a:pt x="16" y="1081"/>
                  </a:cubicBezTo>
                  <a:cubicBezTo>
                    <a:pt x="0" y="1121"/>
                    <a:pt x="39" y="1150"/>
                    <a:pt x="80" y="1150"/>
                  </a:cubicBezTo>
                  <a:cubicBezTo>
                    <a:pt x="100" y="1150"/>
                    <a:pt x="120" y="1144"/>
                    <a:pt x="136" y="1128"/>
                  </a:cubicBezTo>
                  <a:cubicBezTo>
                    <a:pt x="374" y="878"/>
                    <a:pt x="386" y="402"/>
                    <a:pt x="386" y="69"/>
                  </a:cubicBezTo>
                  <a:cubicBezTo>
                    <a:pt x="386" y="24"/>
                    <a:pt x="346" y="0"/>
                    <a:pt x="3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41"/>
            <p:cNvSpPr/>
            <p:nvPr/>
          </p:nvSpPr>
          <p:spPr>
            <a:xfrm>
              <a:off x="4432525" y="3512300"/>
              <a:ext cx="18775" cy="24725"/>
            </a:xfrm>
            <a:custGeom>
              <a:avLst/>
              <a:gdLst/>
              <a:ahLst/>
              <a:cxnLst/>
              <a:rect l="l" t="t" r="r" b="b"/>
              <a:pathLst>
                <a:path w="751" h="989" extrusionOk="0">
                  <a:moveTo>
                    <a:pt x="652" y="0"/>
                  </a:moveTo>
                  <a:cubicBezTo>
                    <a:pt x="629" y="0"/>
                    <a:pt x="605" y="13"/>
                    <a:pt x="590" y="43"/>
                  </a:cubicBezTo>
                  <a:cubicBezTo>
                    <a:pt x="519" y="186"/>
                    <a:pt x="436" y="352"/>
                    <a:pt x="328" y="483"/>
                  </a:cubicBezTo>
                  <a:cubicBezTo>
                    <a:pt x="233" y="626"/>
                    <a:pt x="114" y="757"/>
                    <a:pt x="31" y="900"/>
                  </a:cubicBezTo>
                  <a:cubicBezTo>
                    <a:pt x="1" y="940"/>
                    <a:pt x="38" y="989"/>
                    <a:pt x="79" y="989"/>
                  </a:cubicBezTo>
                  <a:cubicBezTo>
                    <a:pt x="87" y="989"/>
                    <a:pt x="95" y="987"/>
                    <a:pt x="102" y="983"/>
                  </a:cubicBezTo>
                  <a:cubicBezTo>
                    <a:pt x="400" y="817"/>
                    <a:pt x="578" y="400"/>
                    <a:pt x="709" y="114"/>
                  </a:cubicBezTo>
                  <a:cubicBezTo>
                    <a:pt x="750" y="57"/>
                    <a:pt x="702" y="0"/>
                    <a:pt x="6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41"/>
            <p:cNvSpPr/>
            <p:nvPr/>
          </p:nvSpPr>
          <p:spPr>
            <a:xfrm>
              <a:off x="4497575" y="3466850"/>
              <a:ext cx="11625" cy="33175"/>
            </a:xfrm>
            <a:custGeom>
              <a:avLst/>
              <a:gdLst/>
              <a:ahLst/>
              <a:cxnLst/>
              <a:rect l="l" t="t" r="r" b="b"/>
              <a:pathLst>
                <a:path w="465" h="1327" extrusionOk="0">
                  <a:moveTo>
                    <a:pt x="424" y="1"/>
                  </a:moveTo>
                  <a:cubicBezTo>
                    <a:pt x="410" y="1"/>
                    <a:pt x="398" y="8"/>
                    <a:pt x="393" y="27"/>
                  </a:cubicBezTo>
                  <a:cubicBezTo>
                    <a:pt x="334" y="254"/>
                    <a:pt x="239" y="480"/>
                    <a:pt x="167" y="694"/>
                  </a:cubicBezTo>
                  <a:cubicBezTo>
                    <a:pt x="108" y="873"/>
                    <a:pt x="0" y="1075"/>
                    <a:pt x="0" y="1266"/>
                  </a:cubicBezTo>
                  <a:cubicBezTo>
                    <a:pt x="0" y="1303"/>
                    <a:pt x="29" y="1327"/>
                    <a:pt x="62" y="1327"/>
                  </a:cubicBezTo>
                  <a:cubicBezTo>
                    <a:pt x="81" y="1327"/>
                    <a:pt x="102" y="1319"/>
                    <a:pt x="120" y="1301"/>
                  </a:cubicBezTo>
                  <a:cubicBezTo>
                    <a:pt x="250" y="1158"/>
                    <a:pt x="310" y="932"/>
                    <a:pt x="358" y="742"/>
                  </a:cubicBezTo>
                  <a:cubicBezTo>
                    <a:pt x="417" y="515"/>
                    <a:pt x="453" y="265"/>
                    <a:pt x="465" y="39"/>
                  </a:cubicBezTo>
                  <a:cubicBezTo>
                    <a:pt x="465" y="18"/>
                    <a:pt x="443" y="1"/>
                    <a:pt x="4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41"/>
            <p:cNvSpPr/>
            <p:nvPr/>
          </p:nvSpPr>
          <p:spPr>
            <a:xfrm>
              <a:off x="4472275" y="3514750"/>
              <a:ext cx="19475" cy="22450"/>
            </a:xfrm>
            <a:custGeom>
              <a:avLst/>
              <a:gdLst/>
              <a:ahLst/>
              <a:cxnLst/>
              <a:rect l="l" t="t" r="r" b="b"/>
              <a:pathLst>
                <a:path w="779" h="898" extrusionOk="0">
                  <a:moveTo>
                    <a:pt x="717" y="1"/>
                  </a:moveTo>
                  <a:cubicBezTo>
                    <a:pt x="701" y="1"/>
                    <a:pt x="683" y="9"/>
                    <a:pt x="667" y="28"/>
                  </a:cubicBezTo>
                  <a:cubicBezTo>
                    <a:pt x="584" y="195"/>
                    <a:pt x="465" y="350"/>
                    <a:pt x="346" y="481"/>
                  </a:cubicBezTo>
                  <a:cubicBezTo>
                    <a:pt x="239" y="600"/>
                    <a:pt x="72" y="671"/>
                    <a:pt x="12" y="814"/>
                  </a:cubicBezTo>
                  <a:cubicBezTo>
                    <a:pt x="0" y="850"/>
                    <a:pt x="24" y="897"/>
                    <a:pt x="72" y="897"/>
                  </a:cubicBezTo>
                  <a:cubicBezTo>
                    <a:pt x="250" y="874"/>
                    <a:pt x="370" y="707"/>
                    <a:pt x="477" y="564"/>
                  </a:cubicBezTo>
                  <a:cubicBezTo>
                    <a:pt x="596" y="421"/>
                    <a:pt x="691" y="254"/>
                    <a:pt x="762" y="76"/>
                  </a:cubicBezTo>
                  <a:cubicBezTo>
                    <a:pt x="778" y="36"/>
                    <a:pt x="751" y="1"/>
                    <a:pt x="7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41"/>
            <p:cNvSpPr/>
            <p:nvPr/>
          </p:nvSpPr>
          <p:spPr>
            <a:xfrm>
              <a:off x="4544000" y="3464700"/>
              <a:ext cx="13425" cy="49775"/>
            </a:xfrm>
            <a:custGeom>
              <a:avLst/>
              <a:gdLst/>
              <a:ahLst/>
              <a:cxnLst/>
              <a:rect l="l" t="t" r="r" b="b"/>
              <a:pathLst>
                <a:path w="537" h="1991" extrusionOk="0">
                  <a:moveTo>
                    <a:pt x="429" y="0"/>
                  </a:moveTo>
                  <a:cubicBezTo>
                    <a:pt x="406" y="0"/>
                    <a:pt x="382" y="18"/>
                    <a:pt x="382" y="54"/>
                  </a:cubicBezTo>
                  <a:cubicBezTo>
                    <a:pt x="298" y="685"/>
                    <a:pt x="37" y="1292"/>
                    <a:pt x="1" y="1911"/>
                  </a:cubicBezTo>
                  <a:cubicBezTo>
                    <a:pt x="1" y="1967"/>
                    <a:pt x="38" y="1990"/>
                    <a:pt x="75" y="1990"/>
                  </a:cubicBezTo>
                  <a:cubicBezTo>
                    <a:pt x="102" y="1990"/>
                    <a:pt x="129" y="1979"/>
                    <a:pt x="144" y="1959"/>
                  </a:cubicBezTo>
                  <a:cubicBezTo>
                    <a:pt x="525" y="1435"/>
                    <a:pt x="537" y="697"/>
                    <a:pt x="477" y="54"/>
                  </a:cubicBezTo>
                  <a:cubicBezTo>
                    <a:pt x="477" y="18"/>
                    <a:pt x="453" y="0"/>
                    <a:pt x="4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41"/>
            <p:cNvSpPr/>
            <p:nvPr/>
          </p:nvSpPr>
          <p:spPr>
            <a:xfrm>
              <a:off x="4533900" y="3525650"/>
              <a:ext cx="6275" cy="14525"/>
            </a:xfrm>
            <a:custGeom>
              <a:avLst/>
              <a:gdLst/>
              <a:ahLst/>
              <a:cxnLst/>
              <a:rect l="l" t="t" r="r" b="b"/>
              <a:pathLst>
                <a:path w="251" h="581" extrusionOk="0">
                  <a:moveTo>
                    <a:pt x="196" y="0"/>
                  </a:moveTo>
                  <a:cubicBezTo>
                    <a:pt x="170" y="0"/>
                    <a:pt x="143" y="15"/>
                    <a:pt x="143" y="45"/>
                  </a:cubicBezTo>
                  <a:cubicBezTo>
                    <a:pt x="143" y="152"/>
                    <a:pt x="107" y="235"/>
                    <a:pt x="83" y="330"/>
                  </a:cubicBezTo>
                  <a:cubicBezTo>
                    <a:pt x="48" y="402"/>
                    <a:pt x="0" y="473"/>
                    <a:pt x="0" y="545"/>
                  </a:cubicBezTo>
                  <a:cubicBezTo>
                    <a:pt x="0" y="580"/>
                    <a:pt x="36" y="580"/>
                    <a:pt x="71" y="580"/>
                  </a:cubicBezTo>
                  <a:cubicBezTo>
                    <a:pt x="143" y="533"/>
                    <a:pt x="167" y="414"/>
                    <a:pt x="191" y="342"/>
                  </a:cubicBezTo>
                  <a:cubicBezTo>
                    <a:pt x="214" y="247"/>
                    <a:pt x="226" y="152"/>
                    <a:pt x="250" y="45"/>
                  </a:cubicBezTo>
                  <a:cubicBezTo>
                    <a:pt x="250" y="15"/>
                    <a:pt x="223" y="0"/>
                    <a:pt x="1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41"/>
            <p:cNvSpPr/>
            <p:nvPr/>
          </p:nvSpPr>
          <p:spPr>
            <a:xfrm>
              <a:off x="4585675" y="3473050"/>
              <a:ext cx="7775" cy="29650"/>
            </a:xfrm>
            <a:custGeom>
              <a:avLst/>
              <a:gdLst/>
              <a:ahLst/>
              <a:cxnLst/>
              <a:rect l="l" t="t" r="r" b="b"/>
              <a:pathLst>
                <a:path w="311" h="1186" extrusionOk="0">
                  <a:moveTo>
                    <a:pt x="201" y="1"/>
                  </a:moveTo>
                  <a:cubicBezTo>
                    <a:pt x="158" y="1"/>
                    <a:pt x="113" y="38"/>
                    <a:pt x="120" y="89"/>
                  </a:cubicBezTo>
                  <a:cubicBezTo>
                    <a:pt x="179" y="470"/>
                    <a:pt x="36" y="779"/>
                    <a:pt x="1" y="1149"/>
                  </a:cubicBezTo>
                  <a:cubicBezTo>
                    <a:pt x="1" y="1174"/>
                    <a:pt x="18" y="1186"/>
                    <a:pt x="37" y="1186"/>
                  </a:cubicBezTo>
                  <a:cubicBezTo>
                    <a:pt x="54" y="1186"/>
                    <a:pt x="73" y="1177"/>
                    <a:pt x="84" y="1160"/>
                  </a:cubicBezTo>
                  <a:cubicBezTo>
                    <a:pt x="298" y="863"/>
                    <a:pt x="310" y="410"/>
                    <a:pt x="263" y="53"/>
                  </a:cubicBezTo>
                  <a:cubicBezTo>
                    <a:pt x="253" y="16"/>
                    <a:pt x="228" y="1"/>
                    <a:pt x="2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41"/>
            <p:cNvSpPr/>
            <p:nvPr/>
          </p:nvSpPr>
          <p:spPr>
            <a:xfrm>
              <a:off x="4633525" y="3469375"/>
              <a:ext cx="20350" cy="48025"/>
            </a:xfrm>
            <a:custGeom>
              <a:avLst/>
              <a:gdLst/>
              <a:ahLst/>
              <a:cxnLst/>
              <a:rect l="l" t="t" r="r" b="b"/>
              <a:pathLst>
                <a:path w="814" h="1921" extrusionOk="0">
                  <a:moveTo>
                    <a:pt x="718" y="1"/>
                  </a:moveTo>
                  <a:cubicBezTo>
                    <a:pt x="676" y="1"/>
                    <a:pt x="635" y="28"/>
                    <a:pt x="635" y="81"/>
                  </a:cubicBezTo>
                  <a:cubicBezTo>
                    <a:pt x="587" y="736"/>
                    <a:pt x="325" y="1272"/>
                    <a:pt x="27" y="1831"/>
                  </a:cubicBezTo>
                  <a:cubicBezTo>
                    <a:pt x="1" y="1876"/>
                    <a:pt x="40" y="1920"/>
                    <a:pt x="77" y="1920"/>
                  </a:cubicBezTo>
                  <a:cubicBezTo>
                    <a:pt x="89" y="1920"/>
                    <a:pt x="102" y="1915"/>
                    <a:pt x="111" y="1903"/>
                  </a:cubicBezTo>
                  <a:cubicBezTo>
                    <a:pt x="647" y="1462"/>
                    <a:pt x="813" y="748"/>
                    <a:pt x="801" y="81"/>
                  </a:cubicBezTo>
                  <a:cubicBezTo>
                    <a:pt x="801" y="28"/>
                    <a:pt x="760" y="1"/>
                    <a:pt x="7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41"/>
            <p:cNvSpPr/>
            <p:nvPr/>
          </p:nvSpPr>
          <p:spPr>
            <a:xfrm>
              <a:off x="4623825" y="3531750"/>
              <a:ext cx="3200" cy="2850"/>
            </a:xfrm>
            <a:custGeom>
              <a:avLst/>
              <a:gdLst/>
              <a:ahLst/>
              <a:cxnLst/>
              <a:rect l="l" t="t" r="r" b="b"/>
              <a:pathLst>
                <a:path w="128" h="114" extrusionOk="0">
                  <a:moveTo>
                    <a:pt x="92" y="1"/>
                  </a:moveTo>
                  <a:cubicBezTo>
                    <a:pt x="89" y="1"/>
                    <a:pt x="85" y="1"/>
                    <a:pt x="82" y="3"/>
                  </a:cubicBezTo>
                  <a:lnTo>
                    <a:pt x="11" y="86"/>
                  </a:lnTo>
                  <a:cubicBezTo>
                    <a:pt x="1" y="96"/>
                    <a:pt x="15" y="113"/>
                    <a:pt x="33" y="113"/>
                  </a:cubicBezTo>
                  <a:cubicBezTo>
                    <a:pt x="37" y="113"/>
                    <a:pt x="42" y="112"/>
                    <a:pt x="46" y="110"/>
                  </a:cubicBezTo>
                  <a:lnTo>
                    <a:pt x="118" y="39"/>
                  </a:lnTo>
                  <a:cubicBezTo>
                    <a:pt x="128" y="29"/>
                    <a:pt x="112" y="1"/>
                    <a:pt x="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41"/>
            <p:cNvSpPr/>
            <p:nvPr/>
          </p:nvSpPr>
          <p:spPr>
            <a:xfrm>
              <a:off x="4692325" y="3440275"/>
              <a:ext cx="13025" cy="48900"/>
            </a:xfrm>
            <a:custGeom>
              <a:avLst/>
              <a:gdLst/>
              <a:ahLst/>
              <a:cxnLst/>
              <a:rect l="l" t="t" r="r" b="b"/>
              <a:pathLst>
                <a:path w="521" h="1956" extrusionOk="0">
                  <a:moveTo>
                    <a:pt x="374" y="1"/>
                  </a:moveTo>
                  <a:cubicBezTo>
                    <a:pt x="363" y="1"/>
                    <a:pt x="348" y="7"/>
                    <a:pt x="342" y="19"/>
                  </a:cubicBezTo>
                  <a:cubicBezTo>
                    <a:pt x="283" y="293"/>
                    <a:pt x="283" y="555"/>
                    <a:pt x="235" y="828"/>
                  </a:cubicBezTo>
                  <a:cubicBezTo>
                    <a:pt x="188" y="1186"/>
                    <a:pt x="104" y="1519"/>
                    <a:pt x="9" y="1876"/>
                  </a:cubicBezTo>
                  <a:cubicBezTo>
                    <a:pt x="1" y="1919"/>
                    <a:pt x="35" y="1955"/>
                    <a:pt x="72" y="1955"/>
                  </a:cubicBezTo>
                  <a:cubicBezTo>
                    <a:pt x="87" y="1955"/>
                    <a:pt x="103" y="1949"/>
                    <a:pt x="116" y="1936"/>
                  </a:cubicBezTo>
                  <a:cubicBezTo>
                    <a:pt x="521" y="1507"/>
                    <a:pt x="497" y="566"/>
                    <a:pt x="378" y="19"/>
                  </a:cubicBezTo>
                  <a:cubicBezTo>
                    <a:pt x="390" y="7"/>
                    <a:pt x="384" y="1"/>
                    <a:pt x="3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41"/>
            <p:cNvSpPr/>
            <p:nvPr/>
          </p:nvSpPr>
          <p:spPr>
            <a:xfrm>
              <a:off x="4674750" y="3508425"/>
              <a:ext cx="14725" cy="22875"/>
            </a:xfrm>
            <a:custGeom>
              <a:avLst/>
              <a:gdLst/>
              <a:ahLst/>
              <a:cxnLst/>
              <a:rect l="l" t="t" r="r" b="b"/>
              <a:pathLst>
                <a:path w="589" h="915" extrusionOk="0">
                  <a:moveTo>
                    <a:pt x="571" y="0"/>
                  </a:moveTo>
                  <a:cubicBezTo>
                    <a:pt x="564" y="0"/>
                    <a:pt x="555" y="5"/>
                    <a:pt x="545" y="19"/>
                  </a:cubicBezTo>
                  <a:cubicBezTo>
                    <a:pt x="510" y="186"/>
                    <a:pt x="462" y="341"/>
                    <a:pt x="355" y="484"/>
                  </a:cubicBezTo>
                  <a:cubicBezTo>
                    <a:pt x="272" y="615"/>
                    <a:pt x="141" y="722"/>
                    <a:pt x="21" y="853"/>
                  </a:cubicBezTo>
                  <a:cubicBezTo>
                    <a:pt x="0" y="874"/>
                    <a:pt x="17" y="914"/>
                    <a:pt x="55" y="914"/>
                  </a:cubicBezTo>
                  <a:cubicBezTo>
                    <a:pt x="59" y="914"/>
                    <a:pt x="64" y="914"/>
                    <a:pt x="69" y="912"/>
                  </a:cubicBezTo>
                  <a:cubicBezTo>
                    <a:pt x="379" y="757"/>
                    <a:pt x="522" y="341"/>
                    <a:pt x="581" y="19"/>
                  </a:cubicBezTo>
                  <a:cubicBezTo>
                    <a:pt x="588" y="12"/>
                    <a:pt x="582" y="0"/>
                    <a:pt x="5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41"/>
            <p:cNvSpPr/>
            <p:nvPr/>
          </p:nvSpPr>
          <p:spPr>
            <a:xfrm>
              <a:off x="4726850" y="3481650"/>
              <a:ext cx="13400" cy="26700"/>
            </a:xfrm>
            <a:custGeom>
              <a:avLst/>
              <a:gdLst/>
              <a:ahLst/>
              <a:cxnLst/>
              <a:rect l="l" t="t" r="r" b="b"/>
              <a:pathLst>
                <a:path w="536" h="1068" extrusionOk="0">
                  <a:moveTo>
                    <a:pt x="411" y="0"/>
                  </a:moveTo>
                  <a:cubicBezTo>
                    <a:pt x="371" y="0"/>
                    <a:pt x="333" y="19"/>
                    <a:pt x="319" y="66"/>
                  </a:cubicBezTo>
                  <a:cubicBezTo>
                    <a:pt x="283" y="209"/>
                    <a:pt x="247" y="376"/>
                    <a:pt x="188" y="519"/>
                  </a:cubicBezTo>
                  <a:cubicBezTo>
                    <a:pt x="128" y="685"/>
                    <a:pt x="57" y="840"/>
                    <a:pt x="9" y="995"/>
                  </a:cubicBezTo>
                  <a:cubicBezTo>
                    <a:pt x="0" y="1031"/>
                    <a:pt x="25" y="1067"/>
                    <a:pt x="53" y="1067"/>
                  </a:cubicBezTo>
                  <a:cubicBezTo>
                    <a:pt x="62" y="1067"/>
                    <a:pt x="72" y="1063"/>
                    <a:pt x="81" y="1055"/>
                  </a:cubicBezTo>
                  <a:cubicBezTo>
                    <a:pt x="378" y="852"/>
                    <a:pt x="426" y="435"/>
                    <a:pt x="521" y="102"/>
                  </a:cubicBezTo>
                  <a:cubicBezTo>
                    <a:pt x="536" y="45"/>
                    <a:pt x="472" y="0"/>
                    <a:pt x="4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41"/>
            <p:cNvSpPr/>
            <p:nvPr/>
          </p:nvSpPr>
          <p:spPr>
            <a:xfrm>
              <a:off x="4736025" y="3500025"/>
              <a:ext cx="21650" cy="29775"/>
            </a:xfrm>
            <a:custGeom>
              <a:avLst/>
              <a:gdLst/>
              <a:ahLst/>
              <a:cxnLst/>
              <a:rect l="l" t="t" r="r" b="b"/>
              <a:pathLst>
                <a:path w="866" h="1191" extrusionOk="0">
                  <a:moveTo>
                    <a:pt x="782" y="1"/>
                  </a:moveTo>
                  <a:cubicBezTo>
                    <a:pt x="751" y="1"/>
                    <a:pt x="717" y="18"/>
                    <a:pt x="702" y="58"/>
                  </a:cubicBezTo>
                  <a:cubicBezTo>
                    <a:pt x="630" y="248"/>
                    <a:pt x="523" y="439"/>
                    <a:pt x="416" y="617"/>
                  </a:cubicBezTo>
                  <a:cubicBezTo>
                    <a:pt x="297" y="796"/>
                    <a:pt x="118" y="939"/>
                    <a:pt x="11" y="1105"/>
                  </a:cubicBezTo>
                  <a:cubicBezTo>
                    <a:pt x="1" y="1148"/>
                    <a:pt x="28" y="1191"/>
                    <a:pt x="60" y="1191"/>
                  </a:cubicBezTo>
                  <a:cubicBezTo>
                    <a:pt x="63" y="1191"/>
                    <a:pt x="67" y="1190"/>
                    <a:pt x="71" y="1189"/>
                  </a:cubicBezTo>
                  <a:cubicBezTo>
                    <a:pt x="273" y="1129"/>
                    <a:pt x="416" y="891"/>
                    <a:pt x="535" y="724"/>
                  </a:cubicBezTo>
                  <a:cubicBezTo>
                    <a:pt x="666" y="534"/>
                    <a:pt x="761" y="308"/>
                    <a:pt x="845" y="81"/>
                  </a:cubicBezTo>
                  <a:cubicBezTo>
                    <a:pt x="865" y="33"/>
                    <a:pt x="826" y="1"/>
                    <a:pt x="7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41"/>
            <p:cNvSpPr/>
            <p:nvPr/>
          </p:nvSpPr>
          <p:spPr>
            <a:xfrm>
              <a:off x="4764700" y="3437825"/>
              <a:ext cx="33525" cy="93175"/>
            </a:xfrm>
            <a:custGeom>
              <a:avLst/>
              <a:gdLst/>
              <a:ahLst/>
              <a:cxnLst/>
              <a:rect l="l" t="t" r="r" b="b"/>
              <a:pathLst>
                <a:path w="1341" h="3727" extrusionOk="0">
                  <a:moveTo>
                    <a:pt x="1110" y="0"/>
                  </a:moveTo>
                  <a:cubicBezTo>
                    <a:pt x="1051" y="0"/>
                    <a:pt x="995" y="37"/>
                    <a:pt x="995" y="117"/>
                  </a:cubicBezTo>
                  <a:cubicBezTo>
                    <a:pt x="1031" y="1415"/>
                    <a:pt x="1007" y="2724"/>
                    <a:pt x="31" y="3677"/>
                  </a:cubicBezTo>
                  <a:cubicBezTo>
                    <a:pt x="0" y="3697"/>
                    <a:pt x="32" y="3727"/>
                    <a:pt x="56" y="3727"/>
                  </a:cubicBezTo>
                  <a:cubicBezTo>
                    <a:pt x="60" y="3727"/>
                    <a:pt x="64" y="3726"/>
                    <a:pt x="67" y="3724"/>
                  </a:cubicBezTo>
                  <a:cubicBezTo>
                    <a:pt x="1055" y="2974"/>
                    <a:pt x="1341" y="1260"/>
                    <a:pt x="1257" y="117"/>
                  </a:cubicBezTo>
                  <a:cubicBezTo>
                    <a:pt x="1245" y="43"/>
                    <a:pt x="1175" y="0"/>
                    <a:pt x="1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41"/>
            <p:cNvSpPr/>
            <p:nvPr/>
          </p:nvSpPr>
          <p:spPr>
            <a:xfrm>
              <a:off x="4834925" y="3438800"/>
              <a:ext cx="7350" cy="22800"/>
            </a:xfrm>
            <a:custGeom>
              <a:avLst/>
              <a:gdLst/>
              <a:ahLst/>
              <a:cxnLst/>
              <a:rect l="l" t="t" r="r" b="b"/>
              <a:pathLst>
                <a:path w="294" h="912" extrusionOk="0">
                  <a:moveTo>
                    <a:pt x="252" y="0"/>
                  </a:moveTo>
                  <a:cubicBezTo>
                    <a:pt x="243" y="0"/>
                    <a:pt x="234" y="6"/>
                    <a:pt x="234" y="18"/>
                  </a:cubicBezTo>
                  <a:cubicBezTo>
                    <a:pt x="199" y="316"/>
                    <a:pt x="80" y="578"/>
                    <a:pt x="8" y="864"/>
                  </a:cubicBezTo>
                  <a:cubicBezTo>
                    <a:pt x="0" y="895"/>
                    <a:pt x="24" y="911"/>
                    <a:pt x="44" y="911"/>
                  </a:cubicBezTo>
                  <a:cubicBezTo>
                    <a:pt x="54" y="911"/>
                    <a:pt x="64" y="907"/>
                    <a:pt x="68" y="899"/>
                  </a:cubicBezTo>
                  <a:cubicBezTo>
                    <a:pt x="258" y="649"/>
                    <a:pt x="294" y="328"/>
                    <a:pt x="270" y="18"/>
                  </a:cubicBezTo>
                  <a:cubicBezTo>
                    <a:pt x="270" y="6"/>
                    <a:pt x="261" y="0"/>
                    <a:pt x="2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41"/>
            <p:cNvSpPr/>
            <p:nvPr/>
          </p:nvSpPr>
          <p:spPr>
            <a:xfrm>
              <a:off x="4801525" y="3474700"/>
              <a:ext cx="29450" cy="50525"/>
            </a:xfrm>
            <a:custGeom>
              <a:avLst/>
              <a:gdLst/>
              <a:ahLst/>
              <a:cxnLst/>
              <a:rect l="l" t="t" r="r" b="b"/>
              <a:pathLst>
                <a:path w="1178" h="2021" extrusionOk="0">
                  <a:moveTo>
                    <a:pt x="1087" y="1"/>
                  </a:moveTo>
                  <a:cubicBezTo>
                    <a:pt x="1053" y="1"/>
                    <a:pt x="1021" y="18"/>
                    <a:pt x="1011" y="59"/>
                  </a:cubicBezTo>
                  <a:cubicBezTo>
                    <a:pt x="951" y="440"/>
                    <a:pt x="761" y="785"/>
                    <a:pt x="535" y="1094"/>
                  </a:cubicBezTo>
                  <a:cubicBezTo>
                    <a:pt x="356" y="1356"/>
                    <a:pt x="94" y="1606"/>
                    <a:pt x="11" y="1916"/>
                  </a:cubicBezTo>
                  <a:cubicBezTo>
                    <a:pt x="1" y="1964"/>
                    <a:pt x="54" y="2021"/>
                    <a:pt x="94" y="2021"/>
                  </a:cubicBezTo>
                  <a:cubicBezTo>
                    <a:pt x="103" y="2021"/>
                    <a:pt x="111" y="2018"/>
                    <a:pt x="118" y="2011"/>
                  </a:cubicBezTo>
                  <a:cubicBezTo>
                    <a:pt x="404" y="1797"/>
                    <a:pt x="594" y="1416"/>
                    <a:pt x="796" y="1118"/>
                  </a:cubicBezTo>
                  <a:cubicBezTo>
                    <a:pt x="987" y="785"/>
                    <a:pt x="1130" y="463"/>
                    <a:pt x="1177" y="71"/>
                  </a:cubicBezTo>
                  <a:cubicBezTo>
                    <a:pt x="1177" y="30"/>
                    <a:pt x="1131" y="1"/>
                    <a:pt x="10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41"/>
            <p:cNvSpPr/>
            <p:nvPr/>
          </p:nvSpPr>
          <p:spPr>
            <a:xfrm>
              <a:off x="4876800" y="3423950"/>
              <a:ext cx="6850" cy="33375"/>
            </a:xfrm>
            <a:custGeom>
              <a:avLst/>
              <a:gdLst/>
              <a:ahLst/>
              <a:cxnLst/>
              <a:rect l="l" t="t" r="r" b="b"/>
              <a:pathLst>
                <a:path w="274" h="1335" extrusionOk="0">
                  <a:moveTo>
                    <a:pt x="153" y="0"/>
                  </a:moveTo>
                  <a:cubicBezTo>
                    <a:pt x="131" y="0"/>
                    <a:pt x="113" y="9"/>
                    <a:pt x="119" y="29"/>
                  </a:cubicBezTo>
                  <a:cubicBezTo>
                    <a:pt x="179" y="469"/>
                    <a:pt x="83" y="898"/>
                    <a:pt x="0" y="1315"/>
                  </a:cubicBezTo>
                  <a:cubicBezTo>
                    <a:pt x="0" y="1329"/>
                    <a:pt x="8" y="1334"/>
                    <a:pt x="20" y="1334"/>
                  </a:cubicBezTo>
                  <a:cubicBezTo>
                    <a:pt x="28" y="1334"/>
                    <a:pt x="38" y="1332"/>
                    <a:pt x="48" y="1327"/>
                  </a:cubicBezTo>
                  <a:cubicBezTo>
                    <a:pt x="226" y="898"/>
                    <a:pt x="274" y="481"/>
                    <a:pt x="202" y="17"/>
                  </a:cubicBezTo>
                  <a:cubicBezTo>
                    <a:pt x="192" y="6"/>
                    <a:pt x="171"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41"/>
            <p:cNvSpPr/>
            <p:nvPr/>
          </p:nvSpPr>
          <p:spPr>
            <a:xfrm>
              <a:off x="4843825" y="3485025"/>
              <a:ext cx="24950" cy="39025"/>
            </a:xfrm>
            <a:custGeom>
              <a:avLst/>
              <a:gdLst/>
              <a:ahLst/>
              <a:cxnLst/>
              <a:rect l="l" t="t" r="r" b="b"/>
              <a:pathLst>
                <a:path w="998" h="1561" extrusionOk="0">
                  <a:moveTo>
                    <a:pt x="968" y="1"/>
                  </a:moveTo>
                  <a:cubicBezTo>
                    <a:pt x="958" y="1"/>
                    <a:pt x="950" y="5"/>
                    <a:pt x="950" y="15"/>
                  </a:cubicBezTo>
                  <a:cubicBezTo>
                    <a:pt x="867" y="360"/>
                    <a:pt x="664" y="622"/>
                    <a:pt x="438" y="896"/>
                  </a:cubicBezTo>
                  <a:cubicBezTo>
                    <a:pt x="271" y="1086"/>
                    <a:pt x="81" y="1265"/>
                    <a:pt x="9" y="1515"/>
                  </a:cubicBezTo>
                  <a:cubicBezTo>
                    <a:pt x="1" y="1541"/>
                    <a:pt x="17" y="1560"/>
                    <a:pt x="40" y="1560"/>
                  </a:cubicBezTo>
                  <a:cubicBezTo>
                    <a:pt x="49" y="1560"/>
                    <a:pt x="59" y="1557"/>
                    <a:pt x="69" y="1551"/>
                  </a:cubicBezTo>
                  <a:cubicBezTo>
                    <a:pt x="295" y="1324"/>
                    <a:pt x="486" y="1039"/>
                    <a:pt x="664" y="789"/>
                  </a:cubicBezTo>
                  <a:cubicBezTo>
                    <a:pt x="819" y="550"/>
                    <a:pt x="962" y="312"/>
                    <a:pt x="998" y="15"/>
                  </a:cubicBezTo>
                  <a:cubicBezTo>
                    <a:pt x="998" y="8"/>
                    <a:pt x="982" y="1"/>
                    <a:pt x="9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41"/>
            <p:cNvSpPr/>
            <p:nvPr/>
          </p:nvSpPr>
          <p:spPr>
            <a:xfrm>
              <a:off x="4905850" y="3406050"/>
              <a:ext cx="22150" cy="59075"/>
            </a:xfrm>
            <a:custGeom>
              <a:avLst/>
              <a:gdLst/>
              <a:ahLst/>
              <a:cxnLst/>
              <a:rect l="l" t="t" r="r" b="b"/>
              <a:pathLst>
                <a:path w="886" h="2363" extrusionOk="0">
                  <a:moveTo>
                    <a:pt x="853" y="1"/>
                  </a:moveTo>
                  <a:cubicBezTo>
                    <a:pt x="838" y="1"/>
                    <a:pt x="820" y="7"/>
                    <a:pt x="814" y="19"/>
                  </a:cubicBezTo>
                  <a:cubicBezTo>
                    <a:pt x="707" y="435"/>
                    <a:pt x="588" y="840"/>
                    <a:pt x="433" y="1245"/>
                  </a:cubicBezTo>
                  <a:cubicBezTo>
                    <a:pt x="279" y="1578"/>
                    <a:pt x="100" y="1935"/>
                    <a:pt x="17" y="2293"/>
                  </a:cubicBezTo>
                  <a:cubicBezTo>
                    <a:pt x="1" y="2333"/>
                    <a:pt x="34" y="2362"/>
                    <a:pt x="64" y="2362"/>
                  </a:cubicBezTo>
                  <a:cubicBezTo>
                    <a:pt x="78" y="2362"/>
                    <a:pt x="92" y="2356"/>
                    <a:pt x="100" y="2340"/>
                  </a:cubicBezTo>
                  <a:cubicBezTo>
                    <a:pt x="493" y="1674"/>
                    <a:pt x="886" y="804"/>
                    <a:pt x="874" y="19"/>
                  </a:cubicBezTo>
                  <a:cubicBezTo>
                    <a:pt x="880" y="7"/>
                    <a:pt x="868" y="1"/>
                    <a:pt x="8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41"/>
            <p:cNvSpPr/>
            <p:nvPr/>
          </p:nvSpPr>
          <p:spPr>
            <a:xfrm>
              <a:off x="4872100" y="3501075"/>
              <a:ext cx="18400" cy="25175"/>
            </a:xfrm>
            <a:custGeom>
              <a:avLst/>
              <a:gdLst/>
              <a:ahLst/>
              <a:cxnLst/>
              <a:rect l="l" t="t" r="r" b="b"/>
              <a:pathLst>
                <a:path w="736" h="1007" extrusionOk="0">
                  <a:moveTo>
                    <a:pt x="695" y="1"/>
                  </a:moveTo>
                  <a:cubicBezTo>
                    <a:pt x="687" y="1"/>
                    <a:pt x="680" y="5"/>
                    <a:pt x="676" y="16"/>
                  </a:cubicBezTo>
                  <a:cubicBezTo>
                    <a:pt x="557" y="158"/>
                    <a:pt x="438" y="325"/>
                    <a:pt x="331" y="480"/>
                  </a:cubicBezTo>
                  <a:cubicBezTo>
                    <a:pt x="236" y="623"/>
                    <a:pt x="81" y="778"/>
                    <a:pt x="9" y="956"/>
                  </a:cubicBezTo>
                  <a:cubicBezTo>
                    <a:pt x="1" y="981"/>
                    <a:pt x="28" y="1007"/>
                    <a:pt x="58" y="1007"/>
                  </a:cubicBezTo>
                  <a:cubicBezTo>
                    <a:pt x="70" y="1007"/>
                    <a:pt x="82" y="1002"/>
                    <a:pt x="93" y="992"/>
                  </a:cubicBezTo>
                  <a:cubicBezTo>
                    <a:pt x="236" y="897"/>
                    <a:pt x="319" y="694"/>
                    <a:pt x="402" y="551"/>
                  </a:cubicBezTo>
                  <a:cubicBezTo>
                    <a:pt x="509" y="385"/>
                    <a:pt x="617" y="206"/>
                    <a:pt x="736" y="39"/>
                  </a:cubicBezTo>
                  <a:cubicBezTo>
                    <a:pt x="736" y="23"/>
                    <a:pt x="713" y="1"/>
                    <a:pt x="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41"/>
            <p:cNvSpPr/>
            <p:nvPr/>
          </p:nvSpPr>
          <p:spPr>
            <a:xfrm>
              <a:off x="4944125" y="3388725"/>
              <a:ext cx="28525" cy="81600"/>
            </a:xfrm>
            <a:custGeom>
              <a:avLst/>
              <a:gdLst/>
              <a:ahLst/>
              <a:cxnLst/>
              <a:rect l="l" t="t" r="r" b="b"/>
              <a:pathLst>
                <a:path w="1141" h="3264" extrusionOk="0">
                  <a:moveTo>
                    <a:pt x="1113" y="0"/>
                  </a:moveTo>
                  <a:cubicBezTo>
                    <a:pt x="1108" y="0"/>
                    <a:pt x="1105" y="3"/>
                    <a:pt x="1105" y="9"/>
                  </a:cubicBezTo>
                  <a:cubicBezTo>
                    <a:pt x="1022" y="1164"/>
                    <a:pt x="629" y="2259"/>
                    <a:pt x="10" y="3224"/>
                  </a:cubicBezTo>
                  <a:cubicBezTo>
                    <a:pt x="1" y="3251"/>
                    <a:pt x="19" y="3264"/>
                    <a:pt x="38" y="3264"/>
                  </a:cubicBezTo>
                  <a:cubicBezTo>
                    <a:pt x="45" y="3264"/>
                    <a:pt x="51" y="3262"/>
                    <a:pt x="57" y="3259"/>
                  </a:cubicBezTo>
                  <a:cubicBezTo>
                    <a:pt x="831" y="2426"/>
                    <a:pt x="1141" y="1128"/>
                    <a:pt x="1129" y="9"/>
                  </a:cubicBezTo>
                  <a:cubicBezTo>
                    <a:pt x="1123" y="3"/>
                    <a:pt x="1117" y="0"/>
                    <a:pt x="1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41"/>
            <p:cNvSpPr/>
            <p:nvPr/>
          </p:nvSpPr>
          <p:spPr>
            <a:xfrm>
              <a:off x="4911700" y="3484550"/>
              <a:ext cx="29400" cy="43475"/>
            </a:xfrm>
            <a:custGeom>
              <a:avLst/>
              <a:gdLst/>
              <a:ahLst/>
              <a:cxnLst/>
              <a:rect l="l" t="t" r="r" b="b"/>
              <a:pathLst>
                <a:path w="1176" h="1739" extrusionOk="0">
                  <a:moveTo>
                    <a:pt x="1109" y="0"/>
                  </a:moveTo>
                  <a:cubicBezTo>
                    <a:pt x="1095" y="0"/>
                    <a:pt x="1080" y="7"/>
                    <a:pt x="1069" y="22"/>
                  </a:cubicBezTo>
                  <a:cubicBezTo>
                    <a:pt x="878" y="272"/>
                    <a:pt x="735" y="581"/>
                    <a:pt x="557" y="855"/>
                  </a:cubicBezTo>
                  <a:cubicBezTo>
                    <a:pt x="366" y="1117"/>
                    <a:pt x="188" y="1403"/>
                    <a:pt x="21" y="1689"/>
                  </a:cubicBezTo>
                  <a:cubicBezTo>
                    <a:pt x="0" y="1709"/>
                    <a:pt x="33" y="1739"/>
                    <a:pt x="65" y="1739"/>
                  </a:cubicBezTo>
                  <a:cubicBezTo>
                    <a:pt x="70" y="1739"/>
                    <a:pt x="76" y="1738"/>
                    <a:pt x="80" y="1736"/>
                  </a:cubicBezTo>
                  <a:cubicBezTo>
                    <a:pt x="533" y="1296"/>
                    <a:pt x="997" y="689"/>
                    <a:pt x="1176" y="81"/>
                  </a:cubicBezTo>
                  <a:cubicBezTo>
                    <a:pt x="1176" y="32"/>
                    <a:pt x="1142" y="0"/>
                    <a:pt x="1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41"/>
            <p:cNvSpPr/>
            <p:nvPr/>
          </p:nvSpPr>
          <p:spPr>
            <a:xfrm>
              <a:off x="5006375" y="3360150"/>
              <a:ext cx="19850" cy="60200"/>
            </a:xfrm>
            <a:custGeom>
              <a:avLst/>
              <a:gdLst/>
              <a:ahLst/>
              <a:cxnLst/>
              <a:rect l="l" t="t" r="r" b="b"/>
              <a:pathLst>
                <a:path w="794" h="2408" extrusionOk="0">
                  <a:moveTo>
                    <a:pt x="693" y="0"/>
                  </a:moveTo>
                  <a:cubicBezTo>
                    <a:pt x="684" y="0"/>
                    <a:pt x="675" y="3"/>
                    <a:pt x="675" y="9"/>
                  </a:cubicBezTo>
                  <a:cubicBezTo>
                    <a:pt x="675" y="854"/>
                    <a:pt x="318" y="1605"/>
                    <a:pt x="8" y="2367"/>
                  </a:cubicBezTo>
                  <a:cubicBezTo>
                    <a:pt x="0" y="2390"/>
                    <a:pt x="23" y="2408"/>
                    <a:pt x="46" y="2408"/>
                  </a:cubicBezTo>
                  <a:cubicBezTo>
                    <a:pt x="59" y="2408"/>
                    <a:pt x="71" y="2403"/>
                    <a:pt x="80" y="2390"/>
                  </a:cubicBezTo>
                  <a:cubicBezTo>
                    <a:pt x="568" y="1688"/>
                    <a:pt x="794" y="854"/>
                    <a:pt x="711" y="9"/>
                  </a:cubicBezTo>
                  <a:cubicBezTo>
                    <a:pt x="711" y="3"/>
                    <a:pt x="702" y="0"/>
                    <a:pt x="6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41"/>
            <p:cNvSpPr/>
            <p:nvPr/>
          </p:nvSpPr>
          <p:spPr>
            <a:xfrm>
              <a:off x="4945050" y="3467150"/>
              <a:ext cx="40250" cy="55325"/>
            </a:xfrm>
            <a:custGeom>
              <a:avLst/>
              <a:gdLst/>
              <a:ahLst/>
              <a:cxnLst/>
              <a:rect l="l" t="t" r="r" b="b"/>
              <a:pathLst>
                <a:path w="1610" h="2213" extrusionOk="0">
                  <a:moveTo>
                    <a:pt x="1570" y="0"/>
                  </a:moveTo>
                  <a:cubicBezTo>
                    <a:pt x="1565" y="0"/>
                    <a:pt x="1561" y="1"/>
                    <a:pt x="1556" y="3"/>
                  </a:cubicBezTo>
                  <a:cubicBezTo>
                    <a:pt x="1247" y="265"/>
                    <a:pt x="1020" y="623"/>
                    <a:pt x="782" y="956"/>
                  </a:cubicBezTo>
                  <a:cubicBezTo>
                    <a:pt x="509" y="1337"/>
                    <a:pt x="247" y="1730"/>
                    <a:pt x="20" y="2147"/>
                  </a:cubicBezTo>
                  <a:cubicBezTo>
                    <a:pt x="1" y="2176"/>
                    <a:pt x="37" y="2212"/>
                    <a:pt x="70" y="2212"/>
                  </a:cubicBezTo>
                  <a:cubicBezTo>
                    <a:pt x="78" y="2212"/>
                    <a:pt x="85" y="2211"/>
                    <a:pt x="92" y="2206"/>
                  </a:cubicBezTo>
                  <a:cubicBezTo>
                    <a:pt x="378" y="1885"/>
                    <a:pt x="616" y="1527"/>
                    <a:pt x="854" y="1194"/>
                  </a:cubicBezTo>
                  <a:cubicBezTo>
                    <a:pt x="1104" y="825"/>
                    <a:pt x="1401" y="444"/>
                    <a:pt x="1580" y="39"/>
                  </a:cubicBezTo>
                  <a:cubicBezTo>
                    <a:pt x="1609" y="20"/>
                    <a:pt x="1591" y="0"/>
                    <a:pt x="15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41"/>
            <p:cNvSpPr/>
            <p:nvPr/>
          </p:nvSpPr>
          <p:spPr>
            <a:xfrm>
              <a:off x="5030900" y="3327925"/>
              <a:ext cx="37600" cy="107025"/>
            </a:xfrm>
            <a:custGeom>
              <a:avLst/>
              <a:gdLst/>
              <a:ahLst/>
              <a:cxnLst/>
              <a:rect l="l" t="t" r="r" b="b"/>
              <a:pathLst>
                <a:path w="1504" h="4281" extrusionOk="0">
                  <a:moveTo>
                    <a:pt x="1504" y="0"/>
                  </a:moveTo>
                  <a:cubicBezTo>
                    <a:pt x="1230" y="631"/>
                    <a:pt x="1111" y="1286"/>
                    <a:pt x="968" y="1953"/>
                  </a:cubicBezTo>
                  <a:cubicBezTo>
                    <a:pt x="789" y="2774"/>
                    <a:pt x="492" y="3489"/>
                    <a:pt x="27" y="4203"/>
                  </a:cubicBezTo>
                  <a:cubicBezTo>
                    <a:pt x="1" y="4238"/>
                    <a:pt x="40" y="4280"/>
                    <a:pt x="71" y="4280"/>
                  </a:cubicBezTo>
                  <a:cubicBezTo>
                    <a:pt x="82" y="4280"/>
                    <a:pt x="93" y="4275"/>
                    <a:pt x="99" y="4263"/>
                  </a:cubicBezTo>
                  <a:cubicBezTo>
                    <a:pt x="1218" y="3191"/>
                    <a:pt x="1182" y="1417"/>
                    <a:pt x="15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41"/>
            <p:cNvSpPr/>
            <p:nvPr/>
          </p:nvSpPr>
          <p:spPr>
            <a:xfrm>
              <a:off x="4952775" y="3459325"/>
              <a:ext cx="63725" cy="80975"/>
            </a:xfrm>
            <a:custGeom>
              <a:avLst/>
              <a:gdLst/>
              <a:ahLst/>
              <a:cxnLst/>
              <a:rect l="l" t="t" r="r" b="b"/>
              <a:pathLst>
                <a:path w="2549" h="3239" extrusionOk="0">
                  <a:moveTo>
                    <a:pt x="2477" y="0"/>
                  </a:moveTo>
                  <a:cubicBezTo>
                    <a:pt x="2459" y="0"/>
                    <a:pt x="2442" y="9"/>
                    <a:pt x="2438" y="31"/>
                  </a:cubicBezTo>
                  <a:cubicBezTo>
                    <a:pt x="2033" y="1388"/>
                    <a:pt x="1033" y="2269"/>
                    <a:pt x="21" y="3174"/>
                  </a:cubicBezTo>
                  <a:cubicBezTo>
                    <a:pt x="1" y="3194"/>
                    <a:pt x="23" y="3239"/>
                    <a:pt x="51" y="3239"/>
                  </a:cubicBezTo>
                  <a:cubicBezTo>
                    <a:pt x="57" y="3239"/>
                    <a:pt x="63" y="3237"/>
                    <a:pt x="69" y="3233"/>
                  </a:cubicBezTo>
                  <a:cubicBezTo>
                    <a:pt x="1176" y="2460"/>
                    <a:pt x="2152" y="1388"/>
                    <a:pt x="2533" y="66"/>
                  </a:cubicBezTo>
                  <a:cubicBezTo>
                    <a:pt x="2548" y="28"/>
                    <a:pt x="2510" y="0"/>
                    <a:pt x="24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41"/>
            <p:cNvSpPr/>
            <p:nvPr/>
          </p:nvSpPr>
          <p:spPr>
            <a:xfrm>
              <a:off x="5084950" y="3325475"/>
              <a:ext cx="19575" cy="63200"/>
            </a:xfrm>
            <a:custGeom>
              <a:avLst/>
              <a:gdLst/>
              <a:ahLst/>
              <a:cxnLst/>
              <a:rect l="l" t="t" r="r" b="b"/>
              <a:pathLst>
                <a:path w="783" h="2528" extrusionOk="0">
                  <a:moveTo>
                    <a:pt x="625" y="0"/>
                  </a:moveTo>
                  <a:cubicBezTo>
                    <a:pt x="571" y="0"/>
                    <a:pt x="520" y="33"/>
                    <a:pt x="532" y="98"/>
                  </a:cubicBezTo>
                  <a:cubicBezTo>
                    <a:pt x="568" y="956"/>
                    <a:pt x="211" y="1646"/>
                    <a:pt x="8" y="2456"/>
                  </a:cubicBezTo>
                  <a:cubicBezTo>
                    <a:pt x="1" y="2494"/>
                    <a:pt x="32" y="2527"/>
                    <a:pt x="65" y="2527"/>
                  </a:cubicBezTo>
                  <a:cubicBezTo>
                    <a:pt x="84" y="2527"/>
                    <a:pt x="103" y="2517"/>
                    <a:pt x="116" y="2491"/>
                  </a:cubicBezTo>
                  <a:cubicBezTo>
                    <a:pt x="508" y="1789"/>
                    <a:pt x="782" y="932"/>
                    <a:pt x="735" y="98"/>
                  </a:cubicBezTo>
                  <a:cubicBezTo>
                    <a:pt x="735" y="33"/>
                    <a:pt x="678" y="0"/>
                    <a:pt x="6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41"/>
            <p:cNvSpPr/>
            <p:nvPr/>
          </p:nvSpPr>
          <p:spPr>
            <a:xfrm>
              <a:off x="5039600" y="3427975"/>
              <a:ext cx="31275" cy="33925"/>
            </a:xfrm>
            <a:custGeom>
              <a:avLst/>
              <a:gdLst/>
              <a:ahLst/>
              <a:cxnLst/>
              <a:rect l="l" t="t" r="r" b="b"/>
              <a:pathLst>
                <a:path w="1251" h="1357" extrusionOk="0">
                  <a:moveTo>
                    <a:pt x="1224" y="1"/>
                  </a:moveTo>
                  <a:cubicBezTo>
                    <a:pt x="1217" y="1"/>
                    <a:pt x="1210" y="4"/>
                    <a:pt x="1203" y="11"/>
                  </a:cubicBezTo>
                  <a:cubicBezTo>
                    <a:pt x="1013" y="249"/>
                    <a:pt x="834" y="487"/>
                    <a:pt x="632" y="701"/>
                  </a:cubicBezTo>
                  <a:cubicBezTo>
                    <a:pt x="453" y="916"/>
                    <a:pt x="191" y="1082"/>
                    <a:pt x="36" y="1285"/>
                  </a:cubicBezTo>
                  <a:cubicBezTo>
                    <a:pt x="1" y="1320"/>
                    <a:pt x="48" y="1356"/>
                    <a:pt x="96" y="1356"/>
                  </a:cubicBezTo>
                  <a:cubicBezTo>
                    <a:pt x="346" y="1273"/>
                    <a:pt x="572" y="999"/>
                    <a:pt x="727" y="797"/>
                  </a:cubicBezTo>
                  <a:cubicBezTo>
                    <a:pt x="929" y="558"/>
                    <a:pt x="1072" y="285"/>
                    <a:pt x="1251" y="35"/>
                  </a:cubicBezTo>
                  <a:cubicBezTo>
                    <a:pt x="1251" y="18"/>
                    <a:pt x="1239" y="1"/>
                    <a:pt x="12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41"/>
            <p:cNvSpPr/>
            <p:nvPr/>
          </p:nvSpPr>
          <p:spPr>
            <a:xfrm>
              <a:off x="5091625" y="3342350"/>
              <a:ext cx="30925" cy="69500"/>
            </a:xfrm>
            <a:custGeom>
              <a:avLst/>
              <a:gdLst/>
              <a:ahLst/>
              <a:cxnLst/>
              <a:rect l="l" t="t" r="r" b="b"/>
              <a:pathLst>
                <a:path w="1237" h="2780" extrusionOk="0">
                  <a:moveTo>
                    <a:pt x="1148" y="1"/>
                  </a:moveTo>
                  <a:cubicBezTo>
                    <a:pt x="1119" y="1"/>
                    <a:pt x="1089" y="16"/>
                    <a:pt x="1075" y="54"/>
                  </a:cubicBezTo>
                  <a:cubicBezTo>
                    <a:pt x="777" y="971"/>
                    <a:pt x="468" y="1828"/>
                    <a:pt x="27" y="2686"/>
                  </a:cubicBezTo>
                  <a:cubicBezTo>
                    <a:pt x="1" y="2729"/>
                    <a:pt x="32" y="2779"/>
                    <a:pt x="75" y="2779"/>
                  </a:cubicBezTo>
                  <a:cubicBezTo>
                    <a:pt x="90" y="2779"/>
                    <a:pt x="107" y="2773"/>
                    <a:pt x="122" y="2757"/>
                  </a:cubicBezTo>
                  <a:cubicBezTo>
                    <a:pt x="813" y="2102"/>
                    <a:pt x="980" y="959"/>
                    <a:pt x="1230" y="78"/>
                  </a:cubicBezTo>
                  <a:cubicBezTo>
                    <a:pt x="1237" y="35"/>
                    <a:pt x="1193" y="1"/>
                    <a:pt x="1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41"/>
            <p:cNvSpPr/>
            <p:nvPr/>
          </p:nvSpPr>
          <p:spPr>
            <a:xfrm>
              <a:off x="3435250" y="1987950"/>
              <a:ext cx="12300" cy="21100"/>
            </a:xfrm>
            <a:custGeom>
              <a:avLst/>
              <a:gdLst/>
              <a:ahLst/>
              <a:cxnLst/>
              <a:rect l="l" t="t" r="r" b="b"/>
              <a:pathLst>
                <a:path w="492" h="844" extrusionOk="0">
                  <a:moveTo>
                    <a:pt x="392" y="1"/>
                  </a:moveTo>
                  <a:cubicBezTo>
                    <a:pt x="376" y="1"/>
                    <a:pt x="360" y="7"/>
                    <a:pt x="345" y="21"/>
                  </a:cubicBezTo>
                  <a:cubicBezTo>
                    <a:pt x="155" y="224"/>
                    <a:pt x="0" y="545"/>
                    <a:pt x="179" y="819"/>
                  </a:cubicBezTo>
                  <a:cubicBezTo>
                    <a:pt x="194" y="835"/>
                    <a:pt x="219" y="843"/>
                    <a:pt x="242" y="843"/>
                  </a:cubicBezTo>
                  <a:cubicBezTo>
                    <a:pt x="271" y="843"/>
                    <a:pt x="298" y="829"/>
                    <a:pt x="298" y="795"/>
                  </a:cubicBezTo>
                  <a:cubicBezTo>
                    <a:pt x="345" y="569"/>
                    <a:pt x="357" y="331"/>
                    <a:pt x="464" y="117"/>
                  </a:cubicBezTo>
                  <a:cubicBezTo>
                    <a:pt x="492" y="62"/>
                    <a:pt x="443" y="1"/>
                    <a:pt x="3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41"/>
            <p:cNvSpPr/>
            <p:nvPr/>
          </p:nvSpPr>
          <p:spPr>
            <a:xfrm>
              <a:off x="3452800" y="1993750"/>
              <a:ext cx="13125" cy="19425"/>
            </a:xfrm>
            <a:custGeom>
              <a:avLst/>
              <a:gdLst/>
              <a:ahLst/>
              <a:cxnLst/>
              <a:rect l="l" t="t" r="r" b="b"/>
              <a:pathLst>
                <a:path w="525" h="777" extrusionOk="0">
                  <a:moveTo>
                    <a:pt x="156" y="1"/>
                  </a:moveTo>
                  <a:cubicBezTo>
                    <a:pt x="97" y="1"/>
                    <a:pt x="27" y="51"/>
                    <a:pt x="12" y="123"/>
                  </a:cubicBezTo>
                  <a:cubicBezTo>
                    <a:pt x="1" y="254"/>
                    <a:pt x="12" y="420"/>
                    <a:pt x="60" y="527"/>
                  </a:cubicBezTo>
                  <a:cubicBezTo>
                    <a:pt x="112" y="611"/>
                    <a:pt x="201" y="776"/>
                    <a:pt x="318" y="776"/>
                  </a:cubicBezTo>
                  <a:cubicBezTo>
                    <a:pt x="335" y="776"/>
                    <a:pt x="352" y="773"/>
                    <a:pt x="370" y="766"/>
                  </a:cubicBezTo>
                  <a:cubicBezTo>
                    <a:pt x="524" y="718"/>
                    <a:pt x="477" y="539"/>
                    <a:pt x="417" y="432"/>
                  </a:cubicBezTo>
                  <a:cubicBezTo>
                    <a:pt x="358" y="313"/>
                    <a:pt x="274" y="206"/>
                    <a:pt x="239" y="75"/>
                  </a:cubicBezTo>
                  <a:cubicBezTo>
                    <a:pt x="229" y="23"/>
                    <a:pt x="195"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41"/>
            <p:cNvSpPr/>
            <p:nvPr/>
          </p:nvSpPr>
          <p:spPr>
            <a:xfrm>
              <a:off x="3475300" y="1989775"/>
              <a:ext cx="11000" cy="17950"/>
            </a:xfrm>
            <a:custGeom>
              <a:avLst/>
              <a:gdLst/>
              <a:ahLst/>
              <a:cxnLst/>
              <a:rect l="l" t="t" r="r" b="b"/>
              <a:pathLst>
                <a:path w="440" h="718" extrusionOk="0">
                  <a:moveTo>
                    <a:pt x="147" y="1"/>
                  </a:moveTo>
                  <a:cubicBezTo>
                    <a:pt x="73" y="1"/>
                    <a:pt x="1" y="59"/>
                    <a:pt x="29" y="151"/>
                  </a:cubicBezTo>
                  <a:cubicBezTo>
                    <a:pt x="89" y="353"/>
                    <a:pt x="124" y="567"/>
                    <a:pt x="303" y="698"/>
                  </a:cubicBezTo>
                  <a:cubicBezTo>
                    <a:pt x="317" y="712"/>
                    <a:pt x="334" y="718"/>
                    <a:pt x="352" y="718"/>
                  </a:cubicBezTo>
                  <a:cubicBezTo>
                    <a:pt x="395" y="718"/>
                    <a:pt x="439" y="681"/>
                    <a:pt x="422" y="639"/>
                  </a:cubicBezTo>
                  <a:cubicBezTo>
                    <a:pt x="386" y="448"/>
                    <a:pt x="327" y="270"/>
                    <a:pt x="267" y="91"/>
                  </a:cubicBezTo>
                  <a:cubicBezTo>
                    <a:pt x="248" y="28"/>
                    <a:pt x="197" y="1"/>
                    <a:pt x="1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41"/>
            <p:cNvSpPr/>
            <p:nvPr/>
          </p:nvSpPr>
          <p:spPr>
            <a:xfrm>
              <a:off x="3507575" y="1987500"/>
              <a:ext cx="20550" cy="22475"/>
            </a:xfrm>
            <a:custGeom>
              <a:avLst/>
              <a:gdLst/>
              <a:ahLst/>
              <a:cxnLst/>
              <a:rect l="l" t="t" r="r" b="b"/>
              <a:pathLst>
                <a:path w="822" h="899" extrusionOk="0">
                  <a:moveTo>
                    <a:pt x="199" y="1"/>
                  </a:moveTo>
                  <a:cubicBezTo>
                    <a:pt x="171" y="1"/>
                    <a:pt x="143" y="8"/>
                    <a:pt x="119" y="27"/>
                  </a:cubicBezTo>
                  <a:cubicBezTo>
                    <a:pt x="48" y="75"/>
                    <a:pt x="0" y="182"/>
                    <a:pt x="60" y="242"/>
                  </a:cubicBezTo>
                  <a:cubicBezTo>
                    <a:pt x="131" y="325"/>
                    <a:pt x="179" y="432"/>
                    <a:pt x="226" y="539"/>
                  </a:cubicBezTo>
                  <a:cubicBezTo>
                    <a:pt x="262" y="635"/>
                    <a:pt x="250" y="754"/>
                    <a:pt x="346" y="849"/>
                  </a:cubicBezTo>
                  <a:cubicBezTo>
                    <a:pt x="383" y="880"/>
                    <a:pt x="433" y="898"/>
                    <a:pt x="483" y="898"/>
                  </a:cubicBezTo>
                  <a:cubicBezTo>
                    <a:pt x="528" y="898"/>
                    <a:pt x="573" y="883"/>
                    <a:pt x="607" y="849"/>
                  </a:cubicBezTo>
                  <a:cubicBezTo>
                    <a:pt x="822" y="599"/>
                    <a:pt x="536" y="206"/>
                    <a:pt x="322" y="39"/>
                  </a:cubicBezTo>
                  <a:cubicBezTo>
                    <a:pt x="286" y="18"/>
                    <a:pt x="242" y="1"/>
                    <a:pt x="1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41"/>
            <p:cNvSpPr/>
            <p:nvPr/>
          </p:nvSpPr>
          <p:spPr>
            <a:xfrm>
              <a:off x="3532875" y="1979850"/>
              <a:ext cx="10425" cy="23100"/>
            </a:xfrm>
            <a:custGeom>
              <a:avLst/>
              <a:gdLst/>
              <a:ahLst/>
              <a:cxnLst/>
              <a:rect l="l" t="t" r="r" b="b"/>
              <a:pathLst>
                <a:path w="417" h="924" extrusionOk="0">
                  <a:moveTo>
                    <a:pt x="149" y="0"/>
                  </a:moveTo>
                  <a:cubicBezTo>
                    <a:pt x="78" y="0"/>
                    <a:pt x="6" y="48"/>
                    <a:pt x="0" y="143"/>
                  </a:cubicBezTo>
                  <a:cubicBezTo>
                    <a:pt x="0" y="286"/>
                    <a:pt x="12" y="441"/>
                    <a:pt x="24" y="583"/>
                  </a:cubicBezTo>
                  <a:cubicBezTo>
                    <a:pt x="48" y="738"/>
                    <a:pt x="72" y="857"/>
                    <a:pt x="203" y="917"/>
                  </a:cubicBezTo>
                  <a:cubicBezTo>
                    <a:pt x="219" y="921"/>
                    <a:pt x="234" y="923"/>
                    <a:pt x="249" y="923"/>
                  </a:cubicBezTo>
                  <a:cubicBezTo>
                    <a:pt x="279" y="923"/>
                    <a:pt x="306" y="913"/>
                    <a:pt x="322" y="881"/>
                  </a:cubicBezTo>
                  <a:cubicBezTo>
                    <a:pt x="417" y="786"/>
                    <a:pt x="381" y="679"/>
                    <a:pt x="357" y="548"/>
                  </a:cubicBezTo>
                  <a:cubicBezTo>
                    <a:pt x="322" y="405"/>
                    <a:pt x="298" y="274"/>
                    <a:pt x="298" y="143"/>
                  </a:cubicBezTo>
                  <a:cubicBezTo>
                    <a:pt x="292" y="48"/>
                    <a:pt x="221" y="0"/>
                    <a:pt x="1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41"/>
            <p:cNvSpPr/>
            <p:nvPr/>
          </p:nvSpPr>
          <p:spPr>
            <a:xfrm>
              <a:off x="3562350" y="1972275"/>
              <a:ext cx="15500" cy="26200"/>
            </a:xfrm>
            <a:custGeom>
              <a:avLst/>
              <a:gdLst/>
              <a:ahLst/>
              <a:cxnLst/>
              <a:rect l="l" t="t" r="r" b="b"/>
              <a:pathLst>
                <a:path w="620" h="1048" extrusionOk="0">
                  <a:moveTo>
                    <a:pt x="216" y="0"/>
                  </a:moveTo>
                  <a:cubicBezTo>
                    <a:pt x="109" y="0"/>
                    <a:pt x="0" y="84"/>
                    <a:pt x="36" y="220"/>
                  </a:cubicBezTo>
                  <a:cubicBezTo>
                    <a:pt x="83" y="398"/>
                    <a:pt x="119" y="565"/>
                    <a:pt x="155" y="744"/>
                  </a:cubicBezTo>
                  <a:cubicBezTo>
                    <a:pt x="187" y="852"/>
                    <a:pt x="259" y="1048"/>
                    <a:pt x="405" y="1048"/>
                  </a:cubicBezTo>
                  <a:cubicBezTo>
                    <a:pt x="420" y="1048"/>
                    <a:pt x="436" y="1046"/>
                    <a:pt x="452" y="1041"/>
                  </a:cubicBezTo>
                  <a:cubicBezTo>
                    <a:pt x="619" y="994"/>
                    <a:pt x="560" y="767"/>
                    <a:pt x="536" y="672"/>
                  </a:cubicBezTo>
                  <a:cubicBezTo>
                    <a:pt x="476" y="494"/>
                    <a:pt x="429" y="315"/>
                    <a:pt x="381" y="124"/>
                  </a:cubicBezTo>
                  <a:cubicBezTo>
                    <a:pt x="357" y="38"/>
                    <a:pt x="287" y="0"/>
                    <a:pt x="2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41"/>
            <p:cNvSpPr/>
            <p:nvPr/>
          </p:nvSpPr>
          <p:spPr>
            <a:xfrm>
              <a:off x="3595375" y="1968900"/>
              <a:ext cx="11925" cy="30075"/>
            </a:xfrm>
            <a:custGeom>
              <a:avLst/>
              <a:gdLst/>
              <a:ahLst/>
              <a:cxnLst/>
              <a:rect l="l" t="t" r="r" b="b"/>
              <a:pathLst>
                <a:path w="477" h="1203" extrusionOk="0">
                  <a:moveTo>
                    <a:pt x="222" y="0"/>
                  </a:moveTo>
                  <a:cubicBezTo>
                    <a:pt x="146" y="0"/>
                    <a:pt x="72" y="51"/>
                    <a:pt x="72" y="152"/>
                  </a:cubicBezTo>
                  <a:cubicBezTo>
                    <a:pt x="72" y="450"/>
                    <a:pt x="1" y="998"/>
                    <a:pt x="298" y="1188"/>
                  </a:cubicBezTo>
                  <a:cubicBezTo>
                    <a:pt x="308" y="1198"/>
                    <a:pt x="321" y="1203"/>
                    <a:pt x="335" y="1203"/>
                  </a:cubicBezTo>
                  <a:cubicBezTo>
                    <a:pt x="370" y="1203"/>
                    <a:pt x="409" y="1175"/>
                    <a:pt x="417" y="1140"/>
                  </a:cubicBezTo>
                  <a:cubicBezTo>
                    <a:pt x="477" y="998"/>
                    <a:pt x="417" y="831"/>
                    <a:pt x="394" y="664"/>
                  </a:cubicBezTo>
                  <a:cubicBezTo>
                    <a:pt x="382" y="486"/>
                    <a:pt x="382" y="331"/>
                    <a:pt x="382" y="152"/>
                  </a:cubicBezTo>
                  <a:cubicBezTo>
                    <a:pt x="376" y="51"/>
                    <a:pt x="298" y="0"/>
                    <a:pt x="2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41"/>
            <p:cNvSpPr/>
            <p:nvPr/>
          </p:nvSpPr>
          <p:spPr>
            <a:xfrm>
              <a:off x="3620500" y="1968025"/>
              <a:ext cx="18350" cy="18675"/>
            </a:xfrm>
            <a:custGeom>
              <a:avLst/>
              <a:gdLst/>
              <a:ahLst/>
              <a:cxnLst/>
              <a:rect l="l" t="t" r="r" b="b"/>
              <a:pathLst>
                <a:path w="734" h="747" extrusionOk="0">
                  <a:moveTo>
                    <a:pt x="188" y="0"/>
                  </a:moveTo>
                  <a:cubicBezTo>
                    <a:pt x="96" y="0"/>
                    <a:pt x="0" y="130"/>
                    <a:pt x="91" y="211"/>
                  </a:cubicBezTo>
                  <a:cubicBezTo>
                    <a:pt x="198" y="318"/>
                    <a:pt x="293" y="425"/>
                    <a:pt x="377" y="521"/>
                  </a:cubicBezTo>
                  <a:cubicBezTo>
                    <a:pt x="448" y="616"/>
                    <a:pt x="543" y="735"/>
                    <a:pt x="662" y="747"/>
                  </a:cubicBezTo>
                  <a:cubicBezTo>
                    <a:pt x="710" y="747"/>
                    <a:pt x="734" y="723"/>
                    <a:pt x="734" y="675"/>
                  </a:cubicBezTo>
                  <a:cubicBezTo>
                    <a:pt x="734" y="556"/>
                    <a:pt x="615" y="449"/>
                    <a:pt x="543" y="366"/>
                  </a:cubicBezTo>
                  <a:cubicBezTo>
                    <a:pt x="448" y="259"/>
                    <a:pt x="365" y="140"/>
                    <a:pt x="270" y="44"/>
                  </a:cubicBezTo>
                  <a:cubicBezTo>
                    <a:pt x="247" y="13"/>
                    <a:pt x="218" y="0"/>
                    <a:pt x="1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41"/>
            <p:cNvSpPr/>
            <p:nvPr/>
          </p:nvSpPr>
          <p:spPr>
            <a:xfrm>
              <a:off x="3651525" y="1962150"/>
              <a:ext cx="18025" cy="20275"/>
            </a:xfrm>
            <a:custGeom>
              <a:avLst/>
              <a:gdLst/>
              <a:ahLst/>
              <a:cxnLst/>
              <a:rect l="l" t="t" r="r" b="b"/>
              <a:pathLst>
                <a:path w="721" h="811" extrusionOk="0">
                  <a:moveTo>
                    <a:pt x="194" y="0"/>
                  </a:moveTo>
                  <a:cubicBezTo>
                    <a:pt x="93" y="0"/>
                    <a:pt x="0" y="99"/>
                    <a:pt x="64" y="220"/>
                  </a:cubicBezTo>
                  <a:cubicBezTo>
                    <a:pt x="148" y="422"/>
                    <a:pt x="267" y="672"/>
                    <a:pt x="457" y="791"/>
                  </a:cubicBezTo>
                  <a:cubicBezTo>
                    <a:pt x="484" y="804"/>
                    <a:pt x="509" y="810"/>
                    <a:pt x="534" y="810"/>
                  </a:cubicBezTo>
                  <a:cubicBezTo>
                    <a:pt x="642" y="810"/>
                    <a:pt x="720" y="694"/>
                    <a:pt x="672" y="577"/>
                  </a:cubicBezTo>
                  <a:cubicBezTo>
                    <a:pt x="624" y="494"/>
                    <a:pt x="553" y="422"/>
                    <a:pt x="493" y="339"/>
                  </a:cubicBezTo>
                  <a:cubicBezTo>
                    <a:pt x="434" y="256"/>
                    <a:pt x="374" y="160"/>
                    <a:pt x="326" y="77"/>
                  </a:cubicBezTo>
                  <a:cubicBezTo>
                    <a:pt x="292" y="23"/>
                    <a:pt x="242" y="0"/>
                    <a:pt x="1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7" name="Google Shape;12307;p41"/>
            <p:cNvSpPr/>
            <p:nvPr/>
          </p:nvSpPr>
          <p:spPr>
            <a:xfrm>
              <a:off x="3681400" y="1954825"/>
              <a:ext cx="15425" cy="26550"/>
            </a:xfrm>
            <a:custGeom>
              <a:avLst/>
              <a:gdLst/>
              <a:ahLst/>
              <a:cxnLst/>
              <a:rect l="l" t="t" r="r" b="b"/>
              <a:pathLst>
                <a:path w="617" h="1062" extrusionOk="0">
                  <a:moveTo>
                    <a:pt x="157" y="0"/>
                  </a:moveTo>
                  <a:cubicBezTo>
                    <a:pt x="80" y="0"/>
                    <a:pt x="1" y="63"/>
                    <a:pt x="36" y="156"/>
                  </a:cubicBezTo>
                  <a:cubicBezTo>
                    <a:pt x="155" y="453"/>
                    <a:pt x="239" y="858"/>
                    <a:pt x="501" y="1049"/>
                  </a:cubicBezTo>
                  <a:cubicBezTo>
                    <a:pt x="512" y="1057"/>
                    <a:pt x="525" y="1061"/>
                    <a:pt x="538" y="1061"/>
                  </a:cubicBezTo>
                  <a:cubicBezTo>
                    <a:pt x="578" y="1061"/>
                    <a:pt x="617" y="1025"/>
                    <a:pt x="608" y="989"/>
                  </a:cubicBezTo>
                  <a:cubicBezTo>
                    <a:pt x="596" y="822"/>
                    <a:pt x="536" y="715"/>
                    <a:pt x="477" y="560"/>
                  </a:cubicBezTo>
                  <a:cubicBezTo>
                    <a:pt x="417" y="418"/>
                    <a:pt x="358" y="251"/>
                    <a:pt x="274" y="96"/>
                  </a:cubicBezTo>
                  <a:cubicBezTo>
                    <a:pt x="260" y="29"/>
                    <a:pt x="209" y="0"/>
                    <a:pt x="1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8" name="Google Shape;12308;p41"/>
            <p:cNvSpPr/>
            <p:nvPr/>
          </p:nvSpPr>
          <p:spPr>
            <a:xfrm>
              <a:off x="3716750" y="1960925"/>
              <a:ext cx="18200" cy="31175"/>
            </a:xfrm>
            <a:custGeom>
              <a:avLst/>
              <a:gdLst/>
              <a:ahLst/>
              <a:cxnLst/>
              <a:rect l="l" t="t" r="r" b="b"/>
              <a:pathLst>
                <a:path w="728" h="1247" extrusionOk="0">
                  <a:moveTo>
                    <a:pt x="169" y="0"/>
                  </a:moveTo>
                  <a:cubicBezTo>
                    <a:pt x="91" y="0"/>
                    <a:pt x="1" y="78"/>
                    <a:pt x="15" y="186"/>
                  </a:cubicBezTo>
                  <a:cubicBezTo>
                    <a:pt x="75" y="567"/>
                    <a:pt x="206" y="1102"/>
                    <a:pt x="611" y="1245"/>
                  </a:cubicBezTo>
                  <a:cubicBezTo>
                    <a:pt x="616" y="1246"/>
                    <a:pt x="621" y="1247"/>
                    <a:pt x="626" y="1247"/>
                  </a:cubicBezTo>
                  <a:cubicBezTo>
                    <a:pt x="680" y="1247"/>
                    <a:pt x="728" y="1192"/>
                    <a:pt x="706" y="1138"/>
                  </a:cubicBezTo>
                  <a:cubicBezTo>
                    <a:pt x="646" y="959"/>
                    <a:pt x="563" y="828"/>
                    <a:pt x="468" y="674"/>
                  </a:cubicBezTo>
                  <a:cubicBezTo>
                    <a:pt x="384" y="495"/>
                    <a:pt x="325" y="305"/>
                    <a:pt x="277" y="114"/>
                  </a:cubicBezTo>
                  <a:cubicBezTo>
                    <a:pt x="268" y="34"/>
                    <a:pt x="221" y="0"/>
                    <a:pt x="1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41"/>
            <p:cNvSpPr/>
            <p:nvPr/>
          </p:nvSpPr>
          <p:spPr>
            <a:xfrm>
              <a:off x="3747400" y="1962175"/>
              <a:ext cx="19375" cy="26625"/>
            </a:xfrm>
            <a:custGeom>
              <a:avLst/>
              <a:gdLst/>
              <a:ahLst/>
              <a:cxnLst/>
              <a:rect l="l" t="t" r="r" b="b"/>
              <a:pathLst>
                <a:path w="775" h="1065" extrusionOk="0">
                  <a:moveTo>
                    <a:pt x="106" y="0"/>
                  </a:moveTo>
                  <a:cubicBezTo>
                    <a:pt x="48" y="0"/>
                    <a:pt x="0" y="65"/>
                    <a:pt x="39" y="136"/>
                  </a:cubicBezTo>
                  <a:cubicBezTo>
                    <a:pt x="123" y="314"/>
                    <a:pt x="230" y="481"/>
                    <a:pt x="349" y="659"/>
                  </a:cubicBezTo>
                  <a:cubicBezTo>
                    <a:pt x="456" y="802"/>
                    <a:pt x="539" y="957"/>
                    <a:pt x="670" y="1052"/>
                  </a:cubicBezTo>
                  <a:cubicBezTo>
                    <a:pt x="682" y="1061"/>
                    <a:pt x="694" y="1065"/>
                    <a:pt x="706" y="1065"/>
                  </a:cubicBezTo>
                  <a:cubicBezTo>
                    <a:pt x="743" y="1065"/>
                    <a:pt x="775" y="1029"/>
                    <a:pt x="766" y="993"/>
                  </a:cubicBezTo>
                  <a:cubicBezTo>
                    <a:pt x="718" y="814"/>
                    <a:pt x="599" y="683"/>
                    <a:pt x="492" y="528"/>
                  </a:cubicBezTo>
                  <a:cubicBezTo>
                    <a:pt x="397" y="386"/>
                    <a:pt x="289" y="219"/>
                    <a:pt x="194" y="64"/>
                  </a:cubicBezTo>
                  <a:cubicBezTo>
                    <a:pt x="169" y="19"/>
                    <a:pt x="136"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41"/>
            <p:cNvSpPr/>
            <p:nvPr/>
          </p:nvSpPr>
          <p:spPr>
            <a:xfrm>
              <a:off x="3789000" y="1962075"/>
              <a:ext cx="15350" cy="30025"/>
            </a:xfrm>
            <a:custGeom>
              <a:avLst/>
              <a:gdLst/>
              <a:ahLst/>
              <a:cxnLst/>
              <a:rect l="l" t="t" r="r" b="b"/>
              <a:pathLst>
                <a:path w="614" h="1201" extrusionOk="0">
                  <a:moveTo>
                    <a:pt x="104" y="1"/>
                  </a:moveTo>
                  <a:cubicBezTo>
                    <a:pt x="53" y="1"/>
                    <a:pt x="0" y="34"/>
                    <a:pt x="7" y="92"/>
                  </a:cubicBezTo>
                  <a:cubicBezTo>
                    <a:pt x="42" y="318"/>
                    <a:pt x="78" y="521"/>
                    <a:pt x="173" y="735"/>
                  </a:cubicBezTo>
                  <a:cubicBezTo>
                    <a:pt x="245" y="925"/>
                    <a:pt x="316" y="1104"/>
                    <a:pt x="519" y="1199"/>
                  </a:cubicBezTo>
                  <a:cubicBezTo>
                    <a:pt x="525" y="1200"/>
                    <a:pt x="531" y="1201"/>
                    <a:pt x="537" y="1201"/>
                  </a:cubicBezTo>
                  <a:cubicBezTo>
                    <a:pt x="585" y="1201"/>
                    <a:pt x="614" y="1158"/>
                    <a:pt x="614" y="1116"/>
                  </a:cubicBezTo>
                  <a:cubicBezTo>
                    <a:pt x="614" y="937"/>
                    <a:pt x="519" y="806"/>
                    <a:pt x="423" y="663"/>
                  </a:cubicBezTo>
                  <a:cubicBezTo>
                    <a:pt x="316" y="485"/>
                    <a:pt x="245" y="282"/>
                    <a:pt x="197" y="80"/>
                  </a:cubicBezTo>
                  <a:cubicBezTo>
                    <a:pt x="192" y="25"/>
                    <a:pt x="148"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41"/>
            <p:cNvSpPr/>
            <p:nvPr/>
          </p:nvSpPr>
          <p:spPr>
            <a:xfrm>
              <a:off x="3817350" y="1954350"/>
              <a:ext cx="17675" cy="24675"/>
            </a:xfrm>
            <a:custGeom>
              <a:avLst/>
              <a:gdLst/>
              <a:ahLst/>
              <a:cxnLst/>
              <a:rect l="l" t="t" r="r" b="b"/>
              <a:pathLst>
                <a:path w="707" h="987" extrusionOk="0">
                  <a:moveTo>
                    <a:pt x="156" y="1"/>
                  </a:moveTo>
                  <a:cubicBezTo>
                    <a:pt x="73" y="1"/>
                    <a:pt x="0" y="75"/>
                    <a:pt x="16" y="175"/>
                  </a:cubicBezTo>
                  <a:cubicBezTo>
                    <a:pt x="51" y="353"/>
                    <a:pt x="123" y="508"/>
                    <a:pt x="218" y="651"/>
                  </a:cubicBezTo>
                  <a:cubicBezTo>
                    <a:pt x="301" y="806"/>
                    <a:pt x="397" y="925"/>
                    <a:pt x="551" y="984"/>
                  </a:cubicBezTo>
                  <a:cubicBezTo>
                    <a:pt x="558" y="986"/>
                    <a:pt x="564" y="987"/>
                    <a:pt x="571" y="987"/>
                  </a:cubicBezTo>
                  <a:cubicBezTo>
                    <a:pt x="614" y="987"/>
                    <a:pt x="660" y="956"/>
                    <a:pt x="670" y="925"/>
                  </a:cubicBezTo>
                  <a:cubicBezTo>
                    <a:pt x="706" y="758"/>
                    <a:pt x="647" y="639"/>
                    <a:pt x="551" y="496"/>
                  </a:cubicBezTo>
                  <a:cubicBezTo>
                    <a:pt x="468" y="341"/>
                    <a:pt x="373" y="210"/>
                    <a:pt x="289" y="79"/>
                  </a:cubicBezTo>
                  <a:cubicBezTo>
                    <a:pt x="251" y="24"/>
                    <a:pt x="202"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41"/>
            <p:cNvSpPr/>
            <p:nvPr/>
          </p:nvSpPr>
          <p:spPr>
            <a:xfrm>
              <a:off x="3852075" y="1954425"/>
              <a:ext cx="15675" cy="25800"/>
            </a:xfrm>
            <a:custGeom>
              <a:avLst/>
              <a:gdLst/>
              <a:ahLst/>
              <a:cxnLst/>
              <a:rect l="l" t="t" r="r" b="b"/>
              <a:pathLst>
                <a:path w="627" h="1032" extrusionOk="0">
                  <a:moveTo>
                    <a:pt x="174" y="0"/>
                  </a:moveTo>
                  <a:cubicBezTo>
                    <a:pt x="91" y="0"/>
                    <a:pt x="0" y="78"/>
                    <a:pt x="32" y="172"/>
                  </a:cubicBezTo>
                  <a:lnTo>
                    <a:pt x="210" y="672"/>
                  </a:lnTo>
                  <a:cubicBezTo>
                    <a:pt x="258" y="803"/>
                    <a:pt x="293" y="946"/>
                    <a:pt x="436" y="1017"/>
                  </a:cubicBezTo>
                  <a:cubicBezTo>
                    <a:pt x="453" y="1027"/>
                    <a:pt x="470" y="1032"/>
                    <a:pt x="486" y="1032"/>
                  </a:cubicBezTo>
                  <a:cubicBezTo>
                    <a:pt x="527" y="1032"/>
                    <a:pt x="562" y="1003"/>
                    <a:pt x="579" y="969"/>
                  </a:cubicBezTo>
                  <a:cubicBezTo>
                    <a:pt x="627" y="815"/>
                    <a:pt x="555" y="684"/>
                    <a:pt x="496" y="541"/>
                  </a:cubicBezTo>
                  <a:cubicBezTo>
                    <a:pt x="413" y="386"/>
                    <a:pt x="353" y="219"/>
                    <a:pt x="282" y="76"/>
                  </a:cubicBezTo>
                  <a:cubicBezTo>
                    <a:pt x="261" y="23"/>
                    <a:pt x="219" y="0"/>
                    <a:pt x="1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41"/>
            <p:cNvSpPr/>
            <p:nvPr/>
          </p:nvSpPr>
          <p:spPr>
            <a:xfrm>
              <a:off x="3891025" y="1951650"/>
              <a:ext cx="14525" cy="21775"/>
            </a:xfrm>
            <a:custGeom>
              <a:avLst/>
              <a:gdLst/>
              <a:ahLst/>
              <a:cxnLst/>
              <a:rect l="l" t="t" r="r" b="b"/>
              <a:pathLst>
                <a:path w="581" h="871" extrusionOk="0">
                  <a:moveTo>
                    <a:pt x="121" y="1"/>
                  </a:moveTo>
                  <a:cubicBezTo>
                    <a:pt x="63" y="1"/>
                    <a:pt x="0" y="47"/>
                    <a:pt x="33" y="104"/>
                  </a:cubicBezTo>
                  <a:cubicBezTo>
                    <a:pt x="81" y="259"/>
                    <a:pt x="128" y="402"/>
                    <a:pt x="164" y="533"/>
                  </a:cubicBezTo>
                  <a:cubicBezTo>
                    <a:pt x="224" y="676"/>
                    <a:pt x="259" y="818"/>
                    <a:pt x="402" y="866"/>
                  </a:cubicBezTo>
                  <a:cubicBezTo>
                    <a:pt x="411" y="869"/>
                    <a:pt x="420" y="870"/>
                    <a:pt x="429" y="870"/>
                  </a:cubicBezTo>
                  <a:cubicBezTo>
                    <a:pt x="459" y="870"/>
                    <a:pt x="491" y="855"/>
                    <a:pt x="509" y="818"/>
                  </a:cubicBezTo>
                  <a:cubicBezTo>
                    <a:pt x="581" y="676"/>
                    <a:pt x="509" y="557"/>
                    <a:pt x="438" y="414"/>
                  </a:cubicBezTo>
                  <a:cubicBezTo>
                    <a:pt x="367" y="283"/>
                    <a:pt x="259" y="164"/>
                    <a:pt x="188" y="33"/>
                  </a:cubicBezTo>
                  <a:cubicBezTo>
                    <a:pt x="173" y="10"/>
                    <a:pt x="148"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41"/>
            <p:cNvSpPr/>
            <p:nvPr/>
          </p:nvSpPr>
          <p:spPr>
            <a:xfrm>
              <a:off x="3930250" y="1949225"/>
              <a:ext cx="14000" cy="25650"/>
            </a:xfrm>
            <a:custGeom>
              <a:avLst/>
              <a:gdLst/>
              <a:ahLst/>
              <a:cxnLst/>
              <a:rect l="l" t="t" r="r" b="b"/>
              <a:pathLst>
                <a:path w="560" h="1026" extrusionOk="0">
                  <a:moveTo>
                    <a:pt x="157" y="1"/>
                  </a:moveTo>
                  <a:cubicBezTo>
                    <a:pt x="86" y="1"/>
                    <a:pt x="0" y="67"/>
                    <a:pt x="24" y="153"/>
                  </a:cubicBezTo>
                  <a:cubicBezTo>
                    <a:pt x="83" y="332"/>
                    <a:pt x="131" y="499"/>
                    <a:pt x="179" y="677"/>
                  </a:cubicBezTo>
                  <a:cubicBezTo>
                    <a:pt x="226" y="832"/>
                    <a:pt x="238" y="963"/>
                    <a:pt x="381" y="1023"/>
                  </a:cubicBezTo>
                  <a:cubicBezTo>
                    <a:pt x="390" y="1025"/>
                    <a:pt x="398" y="1026"/>
                    <a:pt x="406" y="1026"/>
                  </a:cubicBezTo>
                  <a:cubicBezTo>
                    <a:pt x="445" y="1026"/>
                    <a:pt x="478" y="1004"/>
                    <a:pt x="488" y="975"/>
                  </a:cubicBezTo>
                  <a:cubicBezTo>
                    <a:pt x="560" y="832"/>
                    <a:pt x="476" y="701"/>
                    <a:pt x="417" y="546"/>
                  </a:cubicBezTo>
                  <a:cubicBezTo>
                    <a:pt x="357" y="380"/>
                    <a:pt x="310" y="225"/>
                    <a:pt x="238" y="58"/>
                  </a:cubicBezTo>
                  <a:cubicBezTo>
                    <a:pt x="226" y="18"/>
                    <a:pt x="194" y="1"/>
                    <a:pt x="1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41"/>
            <p:cNvSpPr/>
            <p:nvPr/>
          </p:nvSpPr>
          <p:spPr>
            <a:xfrm>
              <a:off x="3960525" y="1944875"/>
              <a:ext cx="14975" cy="31350"/>
            </a:xfrm>
            <a:custGeom>
              <a:avLst/>
              <a:gdLst/>
              <a:ahLst/>
              <a:cxnLst/>
              <a:rect l="l" t="t" r="r" b="b"/>
              <a:pathLst>
                <a:path w="599" h="1254" extrusionOk="0">
                  <a:moveTo>
                    <a:pt x="102" y="1"/>
                  </a:moveTo>
                  <a:cubicBezTo>
                    <a:pt x="48" y="1"/>
                    <a:pt x="1" y="55"/>
                    <a:pt x="39" y="125"/>
                  </a:cubicBezTo>
                  <a:cubicBezTo>
                    <a:pt x="146" y="316"/>
                    <a:pt x="206" y="518"/>
                    <a:pt x="242" y="732"/>
                  </a:cubicBezTo>
                  <a:cubicBezTo>
                    <a:pt x="277" y="899"/>
                    <a:pt x="266" y="1089"/>
                    <a:pt x="385" y="1232"/>
                  </a:cubicBezTo>
                  <a:cubicBezTo>
                    <a:pt x="399" y="1246"/>
                    <a:pt x="420" y="1253"/>
                    <a:pt x="442" y="1253"/>
                  </a:cubicBezTo>
                  <a:cubicBezTo>
                    <a:pt x="475" y="1253"/>
                    <a:pt x="508" y="1237"/>
                    <a:pt x="516" y="1209"/>
                  </a:cubicBezTo>
                  <a:cubicBezTo>
                    <a:pt x="599" y="1030"/>
                    <a:pt x="527" y="828"/>
                    <a:pt x="468" y="649"/>
                  </a:cubicBezTo>
                  <a:cubicBezTo>
                    <a:pt x="408" y="435"/>
                    <a:pt x="325" y="232"/>
                    <a:pt x="182" y="54"/>
                  </a:cubicBezTo>
                  <a:cubicBezTo>
                    <a:pt x="161" y="16"/>
                    <a:pt x="131"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41"/>
            <p:cNvSpPr/>
            <p:nvPr/>
          </p:nvSpPr>
          <p:spPr>
            <a:xfrm>
              <a:off x="4005125" y="1945750"/>
              <a:ext cx="14675" cy="24975"/>
            </a:xfrm>
            <a:custGeom>
              <a:avLst/>
              <a:gdLst/>
              <a:ahLst/>
              <a:cxnLst/>
              <a:rect l="l" t="t" r="r" b="b"/>
              <a:pathLst>
                <a:path w="587" h="999" extrusionOk="0">
                  <a:moveTo>
                    <a:pt x="185" y="0"/>
                  </a:moveTo>
                  <a:cubicBezTo>
                    <a:pt x="98" y="0"/>
                    <a:pt x="0" y="75"/>
                    <a:pt x="29" y="197"/>
                  </a:cubicBezTo>
                  <a:cubicBezTo>
                    <a:pt x="89" y="459"/>
                    <a:pt x="184" y="852"/>
                    <a:pt x="446" y="983"/>
                  </a:cubicBezTo>
                  <a:cubicBezTo>
                    <a:pt x="462" y="994"/>
                    <a:pt x="478" y="998"/>
                    <a:pt x="493" y="998"/>
                  </a:cubicBezTo>
                  <a:cubicBezTo>
                    <a:pt x="545" y="998"/>
                    <a:pt x="586" y="941"/>
                    <a:pt x="577" y="876"/>
                  </a:cubicBezTo>
                  <a:cubicBezTo>
                    <a:pt x="565" y="745"/>
                    <a:pt x="482" y="626"/>
                    <a:pt x="422" y="507"/>
                  </a:cubicBezTo>
                  <a:cubicBezTo>
                    <a:pt x="363" y="376"/>
                    <a:pt x="339" y="245"/>
                    <a:pt x="303" y="102"/>
                  </a:cubicBezTo>
                  <a:cubicBezTo>
                    <a:pt x="294" y="32"/>
                    <a:pt x="242"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41"/>
            <p:cNvSpPr/>
            <p:nvPr/>
          </p:nvSpPr>
          <p:spPr>
            <a:xfrm>
              <a:off x="4047825" y="1943300"/>
              <a:ext cx="15500" cy="22875"/>
            </a:xfrm>
            <a:custGeom>
              <a:avLst/>
              <a:gdLst/>
              <a:ahLst/>
              <a:cxnLst/>
              <a:rect l="l" t="t" r="r" b="b"/>
              <a:pathLst>
                <a:path w="620" h="915" extrusionOk="0">
                  <a:moveTo>
                    <a:pt x="132" y="0"/>
                  </a:moveTo>
                  <a:cubicBezTo>
                    <a:pt x="72" y="0"/>
                    <a:pt x="0" y="53"/>
                    <a:pt x="24" y="117"/>
                  </a:cubicBezTo>
                  <a:cubicBezTo>
                    <a:pt x="83" y="259"/>
                    <a:pt x="167" y="414"/>
                    <a:pt x="238" y="557"/>
                  </a:cubicBezTo>
                  <a:cubicBezTo>
                    <a:pt x="310" y="688"/>
                    <a:pt x="369" y="831"/>
                    <a:pt x="524" y="902"/>
                  </a:cubicBezTo>
                  <a:cubicBezTo>
                    <a:pt x="538" y="911"/>
                    <a:pt x="551" y="915"/>
                    <a:pt x="562" y="915"/>
                  </a:cubicBezTo>
                  <a:cubicBezTo>
                    <a:pt x="599" y="915"/>
                    <a:pt x="619" y="876"/>
                    <a:pt x="619" y="831"/>
                  </a:cubicBezTo>
                  <a:cubicBezTo>
                    <a:pt x="595" y="676"/>
                    <a:pt x="500" y="581"/>
                    <a:pt x="429" y="462"/>
                  </a:cubicBezTo>
                  <a:cubicBezTo>
                    <a:pt x="345" y="319"/>
                    <a:pt x="286" y="188"/>
                    <a:pt x="203" y="45"/>
                  </a:cubicBezTo>
                  <a:cubicBezTo>
                    <a:pt x="191" y="13"/>
                    <a:pt x="163" y="0"/>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41"/>
            <p:cNvSpPr/>
            <p:nvPr/>
          </p:nvSpPr>
          <p:spPr>
            <a:xfrm>
              <a:off x="4077275" y="1935375"/>
              <a:ext cx="14325" cy="27950"/>
            </a:xfrm>
            <a:custGeom>
              <a:avLst/>
              <a:gdLst/>
              <a:ahLst/>
              <a:cxnLst/>
              <a:rect l="l" t="t" r="r" b="b"/>
              <a:pathLst>
                <a:path w="573" h="1118" extrusionOk="0">
                  <a:moveTo>
                    <a:pt x="184" y="1"/>
                  </a:moveTo>
                  <a:cubicBezTo>
                    <a:pt x="93" y="1"/>
                    <a:pt x="0" y="74"/>
                    <a:pt x="37" y="184"/>
                  </a:cubicBezTo>
                  <a:cubicBezTo>
                    <a:pt x="144" y="493"/>
                    <a:pt x="179" y="898"/>
                    <a:pt x="453" y="1100"/>
                  </a:cubicBezTo>
                  <a:cubicBezTo>
                    <a:pt x="469" y="1112"/>
                    <a:pt x="486" y="1117"/>
                    <a:pt x="503" y="1117"/>
                  </a:cubicBezTo>
                  <a:cubicBezTo>
                    <a:pt x="539" y="1117"/>
                    <a:pt x="572" y="1093"/>
                    <a:pt x="572" y="1053"/>
                  </a:cubicBezTo>
                  <a:cubicBezTo>
                    <a:pt x="525" y="731"/>
                    <a:pt x="429" y="410"/>
                    <a:pt x="322" y="100"/>
                  </a:cubicBezTo>
                  <a:cubicBezTo>
                    <a:pt x="299" y="31"/>
                    <a:pt x="242" y="1"/>
                    <a:pt x="1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41"/>
            <p:cNvSpPr/>
            <p:nvPr/>
          </p:nvSpPr>
          <p:spPr>
            <a:xfrm>
              <a:off x="4111900" y="1943575"/>
              <a:ext cx="15000" cy="24050"/>
            </a:xfrm>
            <a:custGeom>
              <a:avLst/>
              <a:gdLst/>
              <a:ahLst/>
              <a:cxnLst/>
              <a:rect l="l" t="t" r="r" b="b"/>
              <a:pathLst>
                <a:path w="600" h="962" extrusionOk="0">
                  <a:moveTo>
                    <a:pt x="40" y="1"/>
                  </a:moveTo>
                  <a:cubicBezTo>
                    <a:pt x="23" y="1"/>
                    <a:pt x="0" y="20"/>
                    <a:pt x="9" y="46"/>
                  </a:cubicBezTo>
                  <a:cubicBezTo>
                    <a:pt x="80" y="356"/>
                    <a:pt x="176" y="784"/>
                    <a:pt x="485" y="951"/>
                  </a:cubicBezTo>
                  <a:cubicBezTo>
                    <a:pt x="498" y="958"/>
                    <a:pt x="510" y="962"/>
                    <a:pt x="522" y="962"/>
                  </a:cubicBezTo>
                  <a:cubicBezTo>
                    <a:pt x="566" y="962"/>
                    <a:pt x="599" y="915"/>
                    <a:pt x="580" y="868"/>
                  </a:cubicBezTo>
                  <a:cubicBezTo>
                    <a:pt x="497" y="713"/>
                    <a:pt x="366" y="594"/>
                    <a:pt x="283" y="451"/>
                  </a:cubicBezTo>
                  <a:cubicBezTo>
                    <a:pt x="187" y="308"/>
                    <a:pt x="116" y="165"/>
                    <a:pt x="56" y="10"/>
                  </a:cubicBezTo>
                  <a:cubicBezTo>
                    <a:pt x="53" y="4"/>
                    <a:pt x="47"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41"/>
            <p:cNvSpPr/>
            <p:nvPr/>
          </p:nvSpPr>
          <p:spPr>
            <a:xfrm>
              <a:off x="4136675" y="1939375"/>
              <a:ext cx="15950" cy="25600"/>
            </a:xfrm>
            <a:custGeom>
              <a:avLst/>
              <a:gdLst/>
              <a:ahLst/>
              <a:cxnLst/>
              <a:rect l="l" t="t" r="r" b="b"/>
              <a:pathLst>
                <a:path w="638" h="1024" extrusionOk="0">
                  <a:moveTo>
                    <a:pt x="179" y="1"/>
                  </a:moveTo>
                  <a:cubicBezTo>
                    <a:pt x="91" y="1"/>
                    <a:pt x="1" y="70"/>
                    <a:pt x="30" y="178"/>
                  </a:cubicBezTo>
                  <a:cubicBezTo>
                    <a:pt x="66" y="357"/>
                    <a:pt x="113" y="536"/>
                    <a:pt x="197" y="702"/>
                  </a:cubicBezTo>
                  <a:cubicBezTo>
                    <a:pt x="256" y="845"/>
                    <a:pt x="316" y="1012"/>
                    <a:pt x="494" y="1024"/>
                  </a:cubicBezTo>
                  <a:cubicBezTo>
                    <a:pt x="530" y="1024"/>
                    <a:pt x="566" y="1000"/>
                    <a:pt x="578" y="976"/>
                  </a:cubicBezTo>
                  <a:cubicBezTo>
                    <a:pt x="637" y="821"/>
                    <a:pt x="530" y="702"/>
                    <a:pt x="470" y="571"/>
                  </a:cubicBezTo>
                  <a:cubicBezTo>
                    <a:pt x="399" y="416"/>
                    <a:pt x="351" y="250"/>
                    <a:pt x="316" y="95"/>
                  </a:cubicBezTo>
                  <a:cubicBezTo>
                    <a:pt x="292" y="30"/>
                    <a:pt x="236"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41"/>
            <p:cNvSpPr/>
            <p:nvPr/>
          </p:nvSpPr>
          <p:spPr>
            <a:xfrm>
              <a:off x="4163175" y="1933375"/>
              <a:ext cx="14750" cy="29450"/>
            </a:xfrm>
            <a:custGeom>
              <a:avLst/>
              <a:gdLst/>
              <a:ahLst/>
              <a:cxnLst/>
              <a:rect l="l" t="t" r="r" b="b"/>
              <a:pathLst>
                <a:path w="590" h="1178" extrusionOk="0">
                  <a:moveTo>
                    <a:pt x="87" y="1"/>
                  </a:moveTo>
                  <a:cubicBezTo>
                    <a:pt x="43" y="1"/>
                    <a:pt x="1" y="43"/>
                    <a:pt x="18" y="85"/>
                  </a:cubicBezTo>
                  <a:cubicBezTo>
                    <a:pt x="53" y="287"/>
                    <a:pt x="89" y="478"/>
                    <a:pt x="137" y="692"/>
                  </a:cubicBezTo>
                  <a:cubicBezTo>
                    <a:pt x="172" y="871"/>
                    <a:pt x="220" y="1073"/>
                    <a:pt x="399" y="1168"/>
                  </a:cubicBezTo>
                  <a:cubicBezTo>
                    <a:pt x="414" y="1175"/>
                    <a:pt x="429" y="1178"/>
                    <a:pt x="444" y="1178"/>
                  </a:cubicBezTo>
                  <a:cubicBezTo>
                    <a:pt x="487" y="1178"/>
                    <a:pt x="524" y="1153"/>
                    <a:pt x="542" y="1109"/>
                  </a:cubicBezTo>
                  <a:cubicBezTo>
                    <a:pt x="589" y="918"/>
                    <a:pt x="482" y="740"/>
                    <a:pt x="399" y="573"/>
                  </a:cubicBezTo>
                  <a:cubicBezTo>
                    <a:pt x="315" y="395"/>
                    <a:pt x="220" y="216"/>
                    <a:pt x="137" y="25"/>
                  </a:cubicBezTo>
                  <a:cubicBezTo>
                    <a:pt x="123" y="8"/>
                    <a:pt x="105"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41"/>
            <p:cNvSpPr/>
            <p:nvPr/>
          </p:nvSpPr>
          <p:spPr>
            <a:xfrm>
              <a:off x="4191825" y="1930700"/>
              <a:ext cx="19725" cy="31750"/>
            </a:xfrm>
            <a:custGeom>
              <a:avLst/>
              <a:gdLst/>
              <a:ahLst/>
              <a:cxnLst/>
              <a:rect l="l" t="t" r="r" b="b"/>
              <a:pathLst>
                <a:path w="789" h="1270" extrusionOk="0">
                  <a:moveTo>
                    <a:pt x="149" y="0"/>
                  </a:moveTo>
                  <a:cubicBezTo>
                    <a:pt x="54" y="0"/>
                    <a:pt x="1" y="148"/>
                    <a:pt x="98" y="216"/>
                  </a:cubicBezTo>
                  <a:cubicBezTo>
                    <a:pt x="277" y="335"/>
                    <a:pt x="324" y="585"/>
                    <a:pt x="396" y="787"/>
                  </a:cubicBezTo>
                  <a:cubicBezTo>
                    <a:pt x="455" y="930"/>
                    <a:pt x="503" y="1180"/>
                    <a:pt x="658" y="1264"/>
                  </a:cubicBezTo>
                  <a:cubicBezTo>
                    <a:pt x="669" y="1267"/>
                    <a:pt x="684" y="1270"/>
                    <a:pt x="700" y="1270"/>
                  </a:cubicBezTo>
                  <a:cubicBezTo>
                    <a:pt x="737" y="1270"/>
                    <a:pt x="777" y="1257"/>
                    <a:pt x="777" y="1216"/>
                  </a:cubicBezTo>
                  <a:cubicBezTo>
                    <a:pt x="789" y="1085"/>
                    <a:pt x="741" y="1025"/>
                    <a:pt x="681" y="894"/>
                  </a:cubicBezTo>
                  <a:cubicBezTo>
                    <a:pt x="634" y="763"/>
                    <a:pt x="598" y="644"/>
                    <a:pt x="550" y="513"/>
                  </a:cubicBezTo>
                  <a:cubicBezTo>
                    <a:pt x="479" y="323"/>
                    <a:pt x="384" y="144"/>
                    <a:pt x="217" y="25"/>
                  </a:cubicBezTo>
                  <a:cubicBezTo>
                    <a:pt x="193" y="8"/>
                    <a:pt x="170" y="0"/>
                    <a:pt x="1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41"/>
            <p:cNvSpPr/>
            <p:nvPr/>
          </p:nvSpPr>
          <p:spPr>
            <a:xfrm>
              <a:off x="4235925" y="1938125"/>
              <a:ext cx="15800" cy="23225"/>
            </a:xfrm>
            <a:custGeom>
              <a:avLst/>
              <a:gdLst/>
              <a:ahLst/>
              <a:cxnLst/>
              <a:rect l="l" t="t" r="r" b="b"/>
              <a:pathLst>
                <a:path w="632" h="929" extrusionOk="0">
                  <a:moveTo>
                    <a:pt x="116" y="1"/>
                  </a:moveTo>
                  <a:cubicBezTo>
                    <a:pt x="59" y="1"/>
                    <a:pt x="1" y="70"/>
                    <a:pt x="37" y="133"/>
                  </a:cubicBezTo>
                  <a:cubicBezTo>
                    <a:pt x="120" y="264"/>
                    <a:pt x="179" y="407"/>
                    <a:pt x="239" y="574"/>
                  </a:cubicBezTo>
                  <a:cubicBezTo>
                    <a:pt x="287" y="693"/>
                    <a:pt x="322" y="859"/>
                    <a:pt x="441" y="919"/>
                  </a:cubicBezTo>
                  <a:cubicBezTo>
                    <a:pt x="457" y="925"/>
                    <a:pt x="471" y="928"/>
                    <a:pt x="483" y="928"/>
                  </a:cubicBezTo>
                  <a:cubicBezTo>
                    <a:pt x="519" y="928"/>
                    <a:pt x="546" y="904"/>
                    <a:pt x="572" y="859"/>
                  </a:cubicBezTo>
                  <a:cubicBezTo>
                    <a:pt x="632" y="728"/>
                    <a:pt x="513" y="550"/>
                    <a:pt x="441" y="431"/>
                  </a:cubicBezTo>
                  <a:cubicBezTo>
                    <a:pt x="358" y="276"/>
                    <a:pt x="275" y="145"/>
                    <a:pt x="168" y="26"/>
                  </a:cubicBezTo>
                  <a:cubicBezTo>
                    <a:pt x="153" y="8"/>
                    <a:pt x="135" y="1"/>
                    <a:pt x="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41"/>
            <p:cNvSpPr/>
            <p:nvPr/>
          </p:nvSpPr>
          <p:spPr>
            <a:xfrm>
              <a:off x="4290700" y="1938750"/>
              <a:ext cx="625" cy="625"/>
            </a:xfrm>
            <a:custGeom>
              <a:avLst/>
              <a:gdLst/>
              <a:ahLst/>
              <a:cxnLst/>
              <a:rect l="l" t="t" r="r" b="b"/>
              <a:pathLst>
                <a:path w="25" h="25" extrusionOk="0">
                  <a:moveTo>
                    <a:pt x="13" y="1"/>
                  </a:moveTo>
                  <a:cubicBezTo>
                    <a:pt x="1" y="1"/>
                    <a:pt x="1" y="25"/>
                    <a:pt x="13" y="25"/>
                  </a:cubicBezTo>
                  <a:cubicBezTo>
                    <a:pt x="24" y="25"/>
                    <a:pt x="24"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41"/>
            <p:cNvSpPr/>
            <p:nvPr/>
          </p:nvSpPr>
          <p:spPr>
            <a:xfrm>
              <a:off x="4282075" y="1934925"/>
              <a:ext cx="17275" cy="24700"/>
            </a:xfrm>
            <a:custGeom>
              <a:avLst/>
              <a:gdLst/>
              <a:ahLst/>
              <a:cxnLst/>
              <a:rect l="l" t="t" r="r" b="b"/>
              <a:pathLst>
                <a:path w="691" h="988" extrusionOk="0">
                  <a:moveTo>
                    <a:pt x="160" y="1"/>
                  </a:moveTo>
                  <a:cubicBezTo>
                    <a:pt x="116" y="1"/>
                    <a:pt x="68" y="28"/>
                    <a:pt x="48" y="83"/>
                  </a:cubicBezTo>
                  <a:cubicBezTo>
                    <a:pt x="0" y="261"/>
                    <a:pt x="96" y="452"/>
                    <a:pt x="167" y="618"/>
                  </a:cubicBezTo>
                  <a:cubicBezTo>
                    <a:pt x="238" y="761"/>
                    <a:pt x="334" y="975"/>
                    <a:pt x="524" y="987"/>
                  </a:cubicBezTo>
                  <a:cubicBezTo>
                    <a:pt x="572" y="987"/>
                    <a:pt x="631" y="940"/>
                    <a:pt x="643" y="892"/>
                  </a:cubicBezTo>
                  <a:cubicBezTo>
                    <a:pt x="691" y="725"/>
                    <a:pt x="560" y="594"/>
                    <a:pt x="477" y="464"/>
                  </a:cubicBezTo>
                  <a:cubicBezTo>
                    <a:pt x="428" y="387"/>
                    <a:pt x="392" y="295"/>
                    <a:pt x="349" y="208"/>
                  </a:cubicBezTo>
                  <a:lnTo>
                    <a:pt x="349" y="208"/>
                  </a:lnTo>
                  <a:cubicBezTo>
                    <a:pt x="363" y="211"/>
                    <a:pt x="375" y="213"/>
                    <a:pt x="381" y="213"/>
                  </a:cubicBezTo>
                  <a:cubicBezTo>
                    <a:pt x="383" y="214"/>
                    <a:pt x="385" y="214"/>
                    <a:pt x="387" y="214"/>
                  </a:cubicBezTo>
                  <a:cubicBezTo>
                    <a:pt x="419" y="214"/>
                    <a:pt x="438" y="118"/>
                    <a:pt x="381" y="106"/>
                  </a:cubicBezTo>
                  <a:cubicBezTo>
                    <a:pt x="357" y="106"/>
                    <a:pt x="311" y="101"/>
                    <a:pt x="276" y="82"/>
                  </a:cubicBezTo>
                  <a:lnTo>
                    <a:pt x="276" y="82"/>
                  </a:lnTo>
                  <a:cubicBezTo>
                    <a:pt x="264" y="66"/>
                    <a:pt x="252" y="50"/>
                    <a:pt x="238" y="35"/>
                  </a:cubicBezTo>
                  <a:lnTo>
                    <a:pt x="238" y="47"/>
                  </a:lnTo>
                  <a:cubicBezTo>
                    <a:pt x="223" y="16"/>
                    <a:pt x="193" y="1"/>
                    <a:pt x="1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41"/>
            <p:cNvSpPr/>
            <p:nvPr/>
          </p:nvSpPr>
          <p:spPr>
            <a:xfrm>
              <a:off x="4311650" y="1930150"/>
              <a:ext cx="26350" cy="39225"/>
            </a:xfrm>
            <a:custGeom>
              <a:avLst/>
              <a:gdLst/>
              <a:ahLst/>
              <a:cxnLst/>
              <a:rect l="l" t="t" r="r" b="b"/>
              <a:pathLst>
                <a:path w="1054" h="1569" extrusionOk="0">
                  <a:moveTo>
                    <a:pt x="261" y="1"/>
                  </a:moveTo>
                  <a:cubicBezTo>
                    <a:pt x="132" y="1"/>
                    <a:pt x="1" y="138"/>
                    <a:pt x="91" y="285"/>
                  </a:cubicBezTo>
                  <a:cubicBezTo>
                    <a:pt x="341" y="702"/>
                    <a:pt x="425" y="1381"/>
                    <a:pt x="925" y="1559"/>
                  </a:cubicBezTo>
                  <a:cubicBezTo>
                    <a:pt x="938" y="1566"/>
                    <a:pt x="950" y="1569"/>
                    <a:pt x="962" y="1569"/>
                  </a:cubicBezTo>
                  <a:cubicBezTo>
                    <a:pt x="1015" y="1569"/>
                    <a:pt x="1054" y="1509"/>
                    <a:pt x="1044" y="1440"/>
                  </a:cubicBezTo>
                  <a:cubicBezTo>
                    <a:pt x="960" y="1202"/>
                    <a:pt x="829" y="1000"/>
                    <a:pt x="722" y="774"/>
                  </a:cubicBezTo>
                  <a:cubicBezTo>
                    <a:pt x="627" y="535"/>
                    <a:pt x="544" y="297"/>
                    <a:pt x="413" y="95"/>
                  </a:cubicBezTo>
                  <a:cubicBezTo>
                    <a:pt x="376" y="28"/>
                    <a:pt x="318" y="1"/>
                    <a:pt x="26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41"/>
            <p:cNvSpPr/>
            <p:nvPr/>
          </p:nvSpPr>
          <p:spPr>
            <a:xfrm>
              <a:off x="4358075" y="1931550"/>
              <a:ext cx="21350" cy="25625"/>
            </a:xfrm>
            <a:custGeom>
              <a:avLst/>
              <a:gdLst/>
              <a:ahLst/>
              <a:cxnLst/>
              <a:rect l="l" t="t" r="r" b="b"/>
              <a:pathLst>
                <a:path w="854" h="1025" extrusionOk="0">
                  <a:moveTo>
                    <a:pt x="294" y="0"/>
                  </a:moveTo>
                  <a:cubicBezTo>
                    <a:pt x="147" y="0"/>
                    <a:pt x="0" y="151"/>
                    <a:pt x="104" y="289"/>
                  </a:cubicBezTo>
                  <a:cubicBezTo>
                    <a:pt x="282" y="527"/>
                    <a:pt x="401" y="837"/>
                    <a:pt x="651" y="1015"/>
                  </a:cubicBezTo>
                  <a:cubicBezTo>
                    <a:pt x="664" y="1021"/>
                    <a:pt x="677" y="1024"/>
                    <a:pt x="692" y="1024"/>
                  </a:cubicBezTo>
                  <a:cubicBezTo>
                    <a:pt x="733" y="1024"/>
                    <a:pt x="776" y="1000"/>
                    <a:pt x="794" y="956"/>
                  </a:cubicBezTo>
                  <a:cubicBezTo>
                    <a:pt x="854" y="634"/>
                    <a:pt x="627" y="337"/>
                    <a:pt x="449" y="75"/>
                  </a:cubicBezTo>
                  <a:cubicBezTo>
                    <a:pt x="406" y="22"/>
                    <a:pt x="350" y="0"/>
                    <a:pt x="2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41"/>
            <p:cNvSpPr/>
            <p:nvPr/>
          </p:nvSpPr>
          <p:spPr>
            <a:xfrm>
              <a:off x="4401550" y="1923925"/>
              <a:ext cx="21325" cy="33775"/>
            </a:xfrm>
            <a:custGeom>
              <a:avLst/>
              <a:gdLst/>
              <a:ahLst/>
              <a:cxnLst/>
              <a:rect l="l" t="t" r="r" b="b"/>
              <a:pathLst>
                <a:path w="853" h="1351" extrusionOk="0">
                  <a:moveTo>
                    <a:pt x="159" y="0"/>
                  </a:moveTo>
                  <a:cubicBezTo>
                    <a:pt x="82" y="0"/>
                    <a:pt x="0" y="63"/>
                    <a:pt x="31" y="142"/>
                  </a:cubicBezTo>
                  <a:cubicBezTo>
                    <a:pt x="127" y="380"/>
                    <a:pt x="198" y="618"/>
                    <a:pt x="317" y="844"/>
                  </a:cubicBezTo>
                  <a:cubicBezTo>
                    <a:pt x="401" y="1023"/>
                    <a:pt x="508" y="1296"/>
                    <a:pt x="722" y="1344"/>
                  </a:cubicBezTo>
                  <a:cubicBezTo>
                    <a:pt x="733" y="1348"/>
                    <a:pt x="743" y="1350"/>
                    <a:pt x="754" y="1350"/>
                  </a:cubicBezTo>
                  <a:cubicBezTo>
                    <a:pt x="805" y="1350"/>
                    <a:pt x="853" y="1308"/>
                    <a:pt x="853" y="1249"/>
                  </a:cubicBezTo>
                  <a:cubicBezTo>
                    <a:pt x="853" y="1046"/>
                    <a:pt x="662" y="868"/>
                    <a:pt x="567" y="701"/>
                  </a:cubicBezTo>
                  <a:cubicBezTo>
                    <a:pt x="448" y="487"/>
                    <a:pt x="365" y="261"/>
                    <a:pt x="258" y="58"/>
                  </a:cubicBezTo>
                  <a:cubicBezTo>
                    <a:pt x="237" y="17"/>
                    <a:pt x="199"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41"/>
            <p:cNvSpPr/>
            <p:nvPr/>
          </p:nvSpPr>
          <p:spPr>
            <a:xfrm>
              <a:off x="4438600" y="1929000"/>
              <a:ext cx="21425" cy="33975"/>
            </a:xfrm>
            <a:custGeom>
              <a:avLst/>
              <a:gdLst/>
              <a:ahLst/>
              <a:cxnLst/>
              <a:rect l="l" t="t" r="r" b="b"/>
              <a:pathLst>
                <a:path w="857" h="1359" extrusionOk="0">
                  <a:moveTo>
                    <a:pt x="176" y="0"/>
                  </a:moveTo>
                  <a:cubicBezTo>
                    <a:pt x="91" y="0"/>
                    <a:pt x="1" y="95"/>
                    <a:pt x="50" y="200"/>
                  </a:cubicBezTo>
                  <a:cubicBezTo>
                    <a:pt x="240" y="570"/>
                    <a:pt x="359" y="1070"/>
                    <a:pt x="704" y="1343"/>
                  </a:cubicBezTo>
                  <a:cubicBezTo>
                    <a:pt x="718" y="1354"/>
                    <a:pt x="734" y="1359"/>
                    <a:pt x="749" y="1359"/>
                  </a:cubicBezTo>
                  <a:cubicBezTo>
                    <a:pt x="802" y="1359"/>
                    <a:pt x="857" y="1306"/>
                    <a:pt x="847" y="1260"/>
                  </a:cubicBezTo>
                  <a:cubicBezTo>
                    <a:pt x="800" y="831"/>
                    <a:pt x="502" y="427"/>
                    <a:pt x="276" y="69"/>
                  </a:cubicBezTo>
                  <a:cubicBezTo>
                    <a:pt x="253" y="20"/>
                    <a:pt x="215" y="0"/>
                    <a:pt x="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41"/>
            <p:cNvSpPr/>
            <p:nvPr/>
          </p:nvSpPr>
          <p:spPr>
            <a:xfrm>
              <a:off x="4471675" y="1929000"/>
              <a:ext cx="17175" cy="45450"/>
            </a:xfrm>
            <a:custGeom>
              <a:avLst/>
              <a:gdLst/>
              <a:ahLst/>
              <a:cxnLst/>
              <a:rect l="l" t="t" r="r" b="b"/>
              <a:pathLst>
                <a:path w="687" h="1818" extrusionOk="0">
                  <a:moveTo>
                    <a:pt x="23" y="0"/>
                  </a:moveTo>
                  <a:cubicBezTo>
                    <a:pt x="13" y="0"/>
                    <a:pt x="1" y="13"/>
                    <a:pt x="1" y="34"/>
                  </a:cubicBezTo>
                  <a:cubicBezTo>
                    <a:pt x="203" y="593"/>
                    <a:pt x="251" y="1272"/>
                    <a:pt x="548" y="1784"/>
                  </a:cubicBezTo>
                  <a:cubicBezTo>
                    <a:pt x="558" y="1807"/>
                    <a:pt x="581" y="1818"/>
                    <a:pt x="606" y="1818"/>
                  </a:cubicBezTo>
                  <a:cubicBezTo>
                    <a:pt x="645" y="1818"/>
                    <a:pt x="687" y="1792"/>
                    <a:pt x="679" y="1748"/>
                  </a:cubicBezTo>
                  <a:cubicBezTo>
                    <a:pt x="667" y="1153"/>
                    <a:pt x="358" y="510"/>
                    <a:pt x="36" y="22"/>
                  </a:cubicBezTo>
                  <a:cubicBezTo>
                    <a:pt x="36" y="7"/>
                    <a:pt x="30" y="0"/>
                    <a:pt x="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41"/>
            <p:cNvSpPr/>
            <p:nvPr/>
          </p:nvSpPr>
          <p:spPr>
            <a:xfrm>
              <a:off x="4492500" y="1928200"/>
              <a:ext cx="32050" cy="73200"/>
            </a:xfrm>
            <a:custGeom>
              <a:avLst/>
              <a:gdLst/>
              <a:ahLst/>
              <a:cxnLst/>
              <a:rect l="l" t="t" r="r" b="b"/>
              <a:pathLst>
                <a:path w="1282" h="2928" extrusionOk="0">
                  <a:moveTo>
                    <a:pt x="169" y="0"/>
                  </a:moveTo>
                  <a:cubicBezTo>
                    <a:pt x="84" y="0"/>
                    <a:pt x="1" y="111"/>
                    <a:pt x="84" y="185"/>
                  </a:cubicBezTo>
                  <a:cubicBezTo>
                    <a:pt x="846" y="863"/>
                    <a:pt x="513" y="2114"/>
                    <a:pt x="1108" y="2888"/>
                  </a:cubicBezTo>
                  <a:cubicBezTo>
                    <a:pt x="1129" y="2913"/>
                    <a:pt x="1164" y="2928"/>
                    <a:pt x="1197" y="2928"/>
                  </a:cubicBezTo>
                  <a:cubicBezTo>
                    <a:pt x="1242" y="2928"/>
                    <a:pt x="1282" y="2901"/>
                    <a:pt x="1275" y="2840"/>
                  </a:cubicBezTo>
                  <a:cubicBezTo>
                    <a:pt x="1215" y="2328"/>
                    <a:pt x="1049" y="1768"/>
                    <a:pt x="894" y="1268"/>
                  </a:cubicBezTo>
                  <a:cubicBezTo>
                    <a:pt x="751" y="840"/>
                    <a:pt x="573" y="340"/>
                    <a:pt x="239" y="30"/>
                  </a:cubicBezTo>
                  <a:cubicBezTo>
                    <a:pt x="218" y="9"/>
                    <a:pt x="194" y="0"/>
                    <a:pt x="1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41"/>
            <p:cNvSpPr/>
            <p:nvPr/>
          </p:nvSpPr>
          <p:spPr>
            <a:xfrm>
              <a:off x="4519725" y="1920525"/>
              <a:ext cx="19850" cy="52875"/>
            </a:xfrm>
            <a:custGeom>
              <a:avLst/>
              <a:gdLst/>
              <a:ahLst/>
              <a:cxnLst/>
              <a:rect l="l" t="t" r="r" b="b"/>
              <a:pathLst>
                <a:path w="794" h="2115" extrusionOk="0">
                  <a:moveTo>
                    <a:pt x="40" y="1"/>
                  </a:moveTo>
                  <a:cubicBezTo>
                    <a:pt x="19" y="1"/>
                    <a:pt x="0" y="18"/>
                    <a:pt x="7" y="39"/>
                  </a:cubicBezTo>
                  <a:cubicBezTo>
                    <a:pt x="115" y="397"/>
                    <a:pt x="222" y="766"/>
                    <a:pt x="317" y="1135"/>
                  </a:cubicBezTo>
                  <a:cubicBezTo>
                    <a:pt x="412" y="1456"/>
                    <a:pt x="496" y="1825"/>
                    <a:pt x="710" y="2099"/>
                  </a:cubicBezTo>
                  <a:cubicBezTo>
                    <a:pt x="719" y="2108"/>
                    <a:pt x="734" y="2114"/>
                    <a:pt x="748" y="2114"/>
                  </a:cubicBezTo>
                  <a:cubicBezTo>
                    <a:pt x="771" y="2114"/>
                    <a:pt x="793" y="2100"/>
                    <a:pt x="793" y="2063"/>
                  </a:cubicBezTo>
                  <a:cubicBezTo>
                    <a:pt x="769" y="1730"/>
                    <a:pt x="603" y="1397"/>
                    <a:pt x="484" y="1087"/>
                  </a:cubicBezTo>
                  <a:cubicBezTo>
                    <a:pt x="353" y="730"/>
                    <a:pt x="210" y="373"/>
                    <a:pt x="79" y="27"/>
                  </a:cubicBezTo>
                  <a:cubicBezTo>
                    <a:pt x="69" y="8"/>
                    <a:pt x="54"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41"/>
            <p:cNvSpPr/>
            <p:nvPr/>
          </p:nvSpPr>
          <p:spPr>
            <a:xfrm>
              <a:off x="4542375" y="1983850"/>
              <a:ext cx="20325" cy="42725"/>
            </a:xfrm>
            <a:custGeom>
              <a:avLst/>
              <a:gdLst/>
              <a:ahLst/>
              <a:cxnLst/>
              <a:rect l="l" t="t" r="r" b="b"/>
              <a:pathLst>
                <a:path w="813" h="1709" extrusionOk="0">
                  <a:moveTo>
                    <a:pt x="80" y="1"/>
                  </a:moveTo>
                  <a:cubicBezTo>
                    <a:pt x="38" y="1"/>
                    <a:pt x="1" y="28"/>
                    <a:pt x="6" y="90"/>
                  </a:cubicBezTo>
                  <a:cubicBezTo>
                    <a:pt x="42" y="364"/>
                    <a:pt x="125" y="638"/>
                    <a:pt x="268" y="900"/>
                  </a:cubicBezTo>
                  <a:cubicBezTo>
                    <a:pt x="387" y="1150"/>
                    <a:pt x="518" y="1483"/>
                    <a:pt x="697" y="1697"/>
                  </a:cubicBezTo>
                  <a:cubicBezTo>
                    <a:pt x="704" y="1705"/>
                    <a:pt x="719" y="1709"/>
                    <a:pt x="735" y="1709"/>
                  </a:cubicBezTo>
                  <a:cubicBezTo>
                    <a:pt x="770" y="1709"/>
                    <a:pt x="812" y="1690"/>
                    <a:pt x="804" y="1650"/>
                  </a:cubicBezTo>
                  <a:cubicBezTo>
                    <a:pt x="768" y="1424"/>
                    <a:pt x="637" y="1233"/>
                    <a:pt x="530" y="1031"/>
                  </a:cubicBezTo>
                  <a:cubicBezTo>
                    <a:pt x="363" y="733"/>
                    <a:pt x="233" y="423"/>
                    <a:pt x="185" y="90"/>
                  </a:cubicBezTo>
                  <a:cubicBezTo>
                    <a:pt x="179" y="34"/>
                    <a:pt x="126"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41"/>
            <p:cNvSpPr/>
            <p:nvPr/>
          </p:nvSpPr>
          <p:spPr>
            <a:xfrm>
              <a:off x="4551825" y="1937075"/>
              <a:ext cx="37950" cy="78825"/>
            </a:xfrm>
            <a:custGeom>
              <a:avLst/>
              <a:gdLst/>
              <a:ahLst/>
              <a:cxnLst/>
              <a:rect l="l" t="t" r="r" b="b"/>
              <a:pathLst>
                <a:path w="1518" h="3153" extrusionOk="0">
                  <a:moveTo>
                    <a:pt x="99" y="1"/>
                  </a:moveTo>
                  <a:cubicBezTo>
                    <a:pt x="47" y="1"/>
                    <a:pt x="0" y="50"/>
                    <a:pt x="33" y="116"/>
                  </a:cubicBezTo>
                  <a:cubicBezTo>
                    <a:pt x="509" y="1080"/>
                    <a:pt x="712" y="2282"/>
                    <a:pt x="1402" y="3128"/>
                  </a:cubicBezTo>
                  <a:cubicBezTo>
                    <a:pt x="1416" y="3145"/>
                    <a:pt x="1432" y="3153"/>
                    <a:pt x="1448" y="3153"/>
                  </a:cubicBezTo>
                  <a:cubicBezTo>
                    <a:pt x="1485" y="3153"/>
                    <a:pt x="1518" y="3110"/>
                    <a:pt x="1509" y="3068"/>
                  </a:cubicBezTo>
                  <a:cubicBezTo>
                    <a:pt x="1271" y="2044"/>
                    <a:pt x="747" y="925"/>
                    <a:pt x="164" y="32"/>
                  </a:cubicBezTo>
                  <a:cubicBezTo>
                    <a:pt x="146" y="10"/>
                    <a:pt x="122"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41"/>
            <p:cNvSpPr/>
            <p:nvPr/>
          </p:nvSpPr>
          <p:spPr>
            <a:xfrm>
              <a:off x="4576450" y="1937225"/>
              <a:ext cx="50075" cy="93800"/>
            </a:xfrm>
            <a:custGeom>
              <a:avLst/>
              <a:gdLst/>
              <a:ahLst/>
              <a:cxnLst/>
              <a:rect l="l" t="t" r="r" b="b"/>
              <a:pathLst>
                <a:path w="2003" h="3752" extrusionOk="0">
                  <a:moveTo>
                    <a:pt x="25" y="1"/>
                  </a:moveTo>
                  <a:cubicBezTo>
                    <a:pt x="13" y="1"/>
                    <a:pt x="1" y="7"/>
                    <a:pt x="1" y="14"/>
                  </a:cubicBezTo>
                  <a:cubicBezTo>
                    <a:pt x="227" y="681"/>
                    <a:pt x="489" y="1300"/>
                    <a:pt x="822" y="1919"/>
                  </a:cubicBezTo>
                  <a:cubicBezTo>
                    <a:pt x="1132" y="2515"/>
                    <a:pt x="1406" y="3217"/>
                    <a:pt x="1846" y="3717"/>
                  </a:cubicBezTo>
                  <a:cubicBezTo>
                    <a:pt x="1864" y="3742"/>
                    <a:pt x="1886" y="3752"/>
                    <a:pt x="1907" y="3752"/>
                  </a:cubicBezTo>
                  <a:cubicBezTo>
                    <a:pt x="1957" y="3752"/>
                    <a:pt x="2002" y="3696"/>
                    <a:pt x="1977" y="3646"/>
                  </a:cubicBezTo>
                  <a:cubicBezTo>
                    <a:pt x="1834" y="3038"/>
                    <a:pt x="1406" y="2467"/>
                    <a:pt x="1084" y="1919"/>
                  </a:cubicBezTo>
                  <a:cubicBezTo>
                    <a:pt x="727" y="1300"/>
                    <a:pt x="358" y="657"/>
                    <a:pt x="48" y="14"/>
                  </a:cubicBezTo>
                  <a:cubicBezTo>
                    <a:pt x="43" y="4"/>
                    <a:pt x="34"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41"/>
            <p:cNvSpPr/>
            <p:nvPr/>
          </p:nvSpPr>
          <p:spPr>
            <a:xfrm>
              <a:off x="4594600" y="1931225"/>
              <a:ext cx="42475" cy="89750"/>
            </a:xfrm>
            <a:custGeom>
              <a:avLst/>
              <a:gdLst/>
              <a:ahLst/>
              <a:cxnLst/>
              <a:rect l="l" t="t" r="r" b="b"/>
              <a:pathLst>
                <a:path w="1699" h="3590" extrusionOk="0">
                  <a:moveTo>
                    <a:pt x="125" y="0"/>
                  </a:moveTo>
                  <a:cubicBezTo>
                    <a:pt x="62" y="0"/>
                    <a:pt x="0" y="89"/>
                    <a:pt x="49" y="147"/>
                  </a:cubicBezTo>
                  <a:cubicBezTo>
                    <a:pt x="477" y="707"/>
                    <a:pt x="715" y="1397"/>
                    <a:pt x="941" y="2040"/>
                  </a:cubicBezTo>
                  <a:cubicBezTo>
                    <a:pt x="1120" y="2540"/>
                    <a:pt x="1215" y="3124"/>
                    <a:pt x="1549" y="3552"/>
                  </a:cubicBezTo>
                  <a:cubicBezTo>
                    <a:pt x="1569" y="3577"/>
                    <a:pt x="1599" y="3590"/>
                    <a:pt x="1626" y="3590"/>
                  </a:cubicBezTo>
                  <a:cubicBezTo>
                    <a:pt x="1665" y="3590"/>
                    <a:pt x="1699" y="3565"/>
                    <a:pt x="1692" y="3517"/>
                  </a:cubicBezTo>
                  <a:cubicBezTo>
                    <a:pt x="1644" y="2862"/>
                    <a:pt x="1334" y="2195"/>
                    <a:pt x="1072" y="1576"/>
                  </a:cubicBezTo>
                  <a:cubicBezTo>
                    <a:pt x="858" y="1016"/>
                    <a:pt x="584" y="457"/>
                    <a:pt x="168" y="16"/>
                  </a:cubicBezTo>
                  <a:cubicBezTo>
                    <a:pt x="154" y="5"/>
                    <a:pt x="139" y="0"/>
                    <a:pt x="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41"/>
            <p:cNvSpPr/>
            <p:nvPr/>
          </p:nvSpPr>
          <p:spPr>
            <a:xfrm>
              <a:off x="4624350" y="1942900"/>
              <a:ext cx="39350" cy="88650"/>
            </a:xfrm>
            <a:custGeom>
              <a:avLst/>
              <a:gdLst/>
              <a:ahLst/>
              <a:cxnLst/>
              <a:rect l="l" t="t" r="r" b="b"/>
              <a:pathLst>
                <a:path w="1574" h="3546" extrusionOk="0">
                  <a:moveTo>
                    <a:pt x="152" y="0"/>
                  </a:moveTo>
                  <a:cubicBezTo>
                    <a:pt x="72" y="0"/>
                    <a:pt x="0" y="107"/>
                    <a:pt x="85" y="192"/>
                  </a:cubicBezTo>
                  <a:cubicBezTo>
                    <a:pt x="573" y="680"/>
                    <a:pt x="752" y="1407"/>
                    <a:pt x="894" y="2061"/>
                  </a:cubicBezTo>
                  <a:cubicBezTo>
                    <a:pt x="1014" y="2526"/>
                    <a:pt x="1061" y="3133"/>
                    <a:pt x="1359" y="3514"/>
                  </a:cubicBezTo>
                  <a:cubicBezTo>
                    <a:pt x="1377" y="3536"/>
                    <a:pt x="1401" y="3545"/>
                    <a:pt x="1425" y="3545"/>
                  </a:cubicBezTo>
                  <a:cubicBezTo>
                    <a:pt x="1480" y="3545"/>
                    <a:pt x="1537" y="3497"/>
                    <a:pt x="1537" y="3431"/>
                  </a:cubicBezTo>
                  <a:cubicBezTo>
                    <a:pt x="1573" y="2835"/>
                    <a:pt x="1252" y="2097"/>
                    <a:pt x="1061" y="1549"/>
                  </a:cubicBezTo>
                  <a:cubicBezTo>
                    <a:pt x="883" y="990"/>
                    <a:pt x="656" y="430"/>
                    <a:pt x="216" y="25"/>
                  </a:cubicBezTo>
                  <a:cubicBezTo>
                    <a:pt x="196" y="8"/>
                    <a:pt x="174" y="0"/>
                    <a:pt x="1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41"/>
            <p:cNvSpPr/>
            <p:nvPr/>
          </p:nvSpPr>
          <p:spPr>
            <a:xfrm>
              <a:off x="4637825" y="1942250"/>
              <a:ext cx="29725" cy="50775"/>
            </a:xfrm>
            <a:custGeom>
              <a:avLst/>
              <a:gdLst/>
              <a:ahLst/>
              <a:cxnLst/>
              <a:rect l="l" t="t" r="r" b="b"/>
              <a:pathLst>
                <a:path w="1189" h="2031" extrusionOk="0">
                  <a:moveTo>
                    <a:pt x="220" y="1"/>
                  </a:moveTo>
                  <a:cubicBezTo>
                    <a:pt x="102" y="1"/>
                    <a:pt x="0" y="135"/>
                    <a:pt x="105" y="230"/>
                  </a:cubicBezTo>
                  <a:cubicBezTo>
                    <a:pt x="403" y="480"/>
                    <a:pt x="522" y="873"/>
                    <a:pt x="629" y="1230"/>
                  </a:cubicBezTo>
                  <a:cubicBezTo>
                    <a:pt x="701" y="1480"/>
                    <a:pt x="736" y="1885"/>
                    <a:pt x="975" y="2016"/>
                  </a:cubicBezTo>
                  <a:cubicBezTo>
                    <a:pt x="985" y="2026"/>
                    <a:pt x="997" y="2030"/>
                    <a:pt x="1009" y="2030"/>
                  </a:cubicBezTo>
                  <a:cubicBezTo>
                    <a:pt x="1041" y="2030"/>
                    <a:pt x="1077" y="2002"/>
                    <a:pt x="1094" y="1968"/>
                  </a:cubicBezTo>
                  <a:cubicBezTo>
                    <a:pt x="1189" y="1671"/>
                    <a:pt x="927" y="1171"/>
                    <a:pt x="832" y="897"/>
                  </a:cubicBezTo>
                  <a:cubicBezTo>
                    <a:pt x="713" y="575"/>
                    <a:pt x="582" y="242"/>
                    <a:pt x="308" y="28"/>
                  </a:cubicBezTo>
                  <a:cubicBezTo>
                    <a:pt x="280" y="9"/>
                    <a:pt x="249" y="1"/>
                    <a:pt x="2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41"/>
            <p:cNvSpPr/>
            <p:nvPr/>
          </p:nvSpPr>
          <p:spPr>
            <a:xfrm>
              <a:off x="4623900" y="1932400"/>
              <a:ext cx="10925" cy="19850"/>
            </a:xfrm>
            <a:custGeom>
              <a:avLst/>
              <a:gdLst/>
              <a:ahLst/>
              <a:cxnLst/>
              <a:rect l="l" t="t" r="r" b="b"/>
              <a:pathLst>
                <a:path w="437" h="794" extrusionOk="0">
                  <a:moveTo>
                    <a:pt x="117" y="0"/>
                  </a:moveTo>
                  <a:cubicBezTo>
                    <a:pt x="62" y="0"/>
                    <a:pt x="0" y="57"/>
                    <a:pt x="8" y="136"/>
                  </a:cubicBezTo>
                  <a:cubicBezTo>
                    <a:pt x="43" y="255"/>
                    <a:pt x="67" y="386"/>
                    <a:pt x="115" y="505"/>
                  </a:cubicBezTo>
                  <a:cubicBezTo>
                    <a:pt x="162" y="624"/>
                    <a:pt x="186" y="731"/>
                    <a:pt x="305" y="791"/>
                  </a:cubicBezTo>
                  <a:cubicBezTo>
                    <a:pt x="312" y="792"/>
                    <a:pt x="318" y="793"/>
                    <a:pt x="324" y="793"/>
                  </a:cubicBezTo>
                  <a:cubicBezTo>
                    <a:pt x="362" y="793"/>
                    <a:pt x="392" y="762"/>
                    <a:pt x="412" y="731"/>
                  </a:cubicBezTo>
                  <a:cubicBezTo>
                    <a:pt x="436" y="612"/>
                    <a:pt x="365" y="517"/>
                    <a:pt x="317" y="410"/>
                  </a:cubicBezTo>
                  <a:cubicBezTo>
                    <a:pt x="281" y="314"/>
                    <a:pt x="234" y="195"/>
                    <a:pt x="198" y="88"/>
                  </a:cubicBezTo>
                  <a:cubicBezTo>
                    <a:pt x="189" y="26"/>
                    <a:pt x="154" y="0"/>
                    <a:pt x="1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41"/>
            <p:cNvSpPr/>
            <p:nvPr/>
          </p:nvSpPr>
          <p:spPr>
            <a:xfrm>
              <a:off x="3817775" y="2028725"/>
              <a:ext cx="5925" cy="10750"/>
            </a:xfrm>
            <a:custGeom>
              <a:avLst/>
              <a:gdLst/>
              <a:ahLst/>
              <a:cxnLst/>
              <a:rect l="l" t="t" r="r" b="b"/>
              <a:pathLst>
                <a:path w="237" h="430" extrusionOk="0">
                  <a:moveTo>
                    <a:pt x="72" y="0"/>
                  </a:moveTo>
                  <a:cubicBezTo>
                    <a:pt x="38" y="0"/>
                    <a:pt x="0" y="29"/>
                    <a:pt x="22" y="81"/>
                  </a:cubicBezTo>
                  <a:cubicBezTo>
                    <a:pt x="34" y="129"/>
                    <a:pt x="34" y="176"/>
                    <a:pt x="46" y="236"/>
                  </a:cubicBezTo>
                  <a:cubicBezTo>
                    <a:pt x="58" y="295"/>
                    <a:pt x="82" y="355"/>
                    <a:pt x="106" y="402"/>
                  </a:cubicBezTo>
                  <a:cubicBezTo>
                    <a:pt x="112" y="420"/>
                    <a:pt x="127" y="429"/>
                    <a:pt x="141" y="429"/>
                  </a:cubicBezTo>
                  <a:cubicBezTo>
                    <a:pt x="156" y="429"/>
                    <a:pt x="171" y="420"/>
                    <a:pt x="177" y="402"/>
                  </a:cubicBezTo>
                  <a:cubicBezTo>
                    <a:pt x="237" y="271"/>
                    <a:pt x="201" y="140"/>
                    <a:pt x="118" y="33"/>
                  </a:cubicBezTo>
                  <a:cubicBezTo>
                    <a:pt x="113" y="11"/>
                    <a:pt x="93"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41"/>
            <p:cNvSpPr/>
            <p:nvPr/>
          </p:nvSpPr>
          <p:spPr>
            <a:xfrm>
              <a:off x="3823075" y="2032600"/>
              <a:ext cx="5975" cy="25400"/>
            </a:xfrm>
            <a:custGeom>
              <a:avLst/>
              <a:gdLst/>
              <a:ahLst/>
              <a:cxnLst/>
              <a:rect l="l" t="t" r="r" b="b"/>
              <a:pathLst>
                <a:path w="239" h="1016" extrusionOk="0">
                  <a:moveTo>
                    <a:pt x="43" y="0"/>
                  </a:moveTo>
                  <a:cubicBezTo>
                    <a:pt x="34" y="0"/>
                    <a:pt x="25" y="3"/>
                    <a:pt x="25" y="9"/>
                  </a:cubicBezTo>
                  <a:cubicBezTo>
                    <a:pt x="1" y="343"/>
                    <a:pt x="1" y="664"/>
                    <a:pt x="84" y="998"/>
                  </a:cubicBezTo>
                  <a:cubicBezTo>
                    <a:pt x="96" y="1009"/>
                    <a:pt x="111" y="1015"/>
                    <a:pt x="123" y="1015"/>
                  </a:cubicBezTo>
                  <a:cubicBezTo>
                    <a:pt x="135" y="1015"/>
                    <a:pt x="144" y="1009"/>
                    <a:pt x="144" y="998"/>
                  </a:cubicBezTo>
                  <a:cubicBezTo>
                    <a:pt x="239" y="652"/>
                    <a:pt x="168" y="343"/>
                    <a:pt x="60" y="9"/>
                  </a:cubicBezTo>
                  <a:cubicBezTo>
                    <a:pt x="60" y="3"/>
                    <a:pt x="51" y="0"/>
                    <a:pt x="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41"/>
            <p:cNvSpPr/>
            <p:nvPr/>
          </p:nvSpPr>
          <p:spPr>
            <a:xfrm>
              <a:off x="3829050" y="2038250"/>
              <a:ext cx="5675" cy="24200"/>
            </a:xfrm>
            <a:custGeom>
              <a:avLst/>
              <a:gdLst/>
              <a:ahLst/>
              <a:cxnLst/>
              <a:rect l="l" t="t" r="r" b="b"/>
              <a:pathLst>
                <a:path w="227" h="968" extrusionOk="0">
                  <a:moveTo>
                    <a:pt x="63" y="1"/>
                  </a:moveTo>
                  <a:cubicBezTo>
                    <a:pt x="57" y="1"/>
                    <a:pt x="54" y="4"/>
                    <a:pt x="60" y="10"/>
                  </a:cubicBezTo>
                  <a:cubicBezTo>
                    <a:pt x="71" y="307"/>
                    <a:pt x="0" y="664"/>
                    <a:pt x="71" y="950"/>
                  </a:cubicBezTo>
                  <a:cubicBezTo>
                    <a:pt x="77" y="962"/>
                    <a:pt x="89" y="968"/>
                    <a:pt x="101" y="968"/>
                  </a:cubicBezTo>
                  <a:cubicBezTo>
                    <a:pt x="113" y="968"/>
                    <a:pt x="125" y="962"/>
                    <a:pt x="131" y="950"/>
                  </a:cubicBezTo>
                  <a:cubicBezTo>
                    <a:pt x="226" y="652"/>
                    <a:pt x="131" y="295"/>
                    <a:pt x="83" y="10"/>
                  </a:cubicBezTo>
                  <a:cubicBezTo>
                    <a:pt x="77" y="4"/>
                    <a:pt x="68" y="1"/>
                    <a:pt x="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41"/>
            <p:cNvSpPr/>
            <p:nvPr/>
          </p:nvSpPr>
          <p:spPr>
            <a:xfrm>
              <a:off x="3836475" y="2041925"/>
              <a:ext cx="5975" cy="30700"/>
            </a:xfrm>
            <a:custGeom>
              <a:avLst/>
              <a:gdLst/>
              <a:ahLst/>
              <a:cxnLst/>
              <a:rect l="l" t="t" r="r" b="b"/>
              <a:pathLst>
                <a:path w="239" h="1228" extrusionOk="0">
                  <a:moveTo>
                    <a:pt x="87" y="1"/>
                  </a:moveTo>
                  <a:cubicBezTo>
                    <a:pt x="68" y="1"/>
                    <a:pt x="48" y="16"/>
                    <a:pt x="48" y="41"/>
                  </a:cubicBezTo>
                  <a:cubicBezTo>
                    <a:pt x="60" y="410"/>
                    <a:pt x="1" y="827"/>
                    <a:pt x="120" y="1196"/>
                  </a:cubicBezTo>
                  <a:cubicBezTo>
                    <a:pt x="126" y="1215"/>
                    <a:pt x="146" y="1227"/>
                    <a:pt x="163" y="1227"/>
                  </a:cubicBezTo>
                  <a:cubicBezTo>
                    <a:pt x="178" y="1227"/>
                    <a:pt x="191" y="1218"/>
                    <a:pt x="191" y="1196"/>
                  </a:cubicBezTo>
                  <a:cubicBezTo>
                    <a:pt x="239" y="815"/>
                    <a:pt x="167" y="410"/>
                    <a:pt x="120" y="41"/>
                  </a:cubicBezTo>
                  <a:cubicBezTo>
                    <a:pt x="120" y="13"/>
                    <a:pt x="104"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41"/>
            <p:cNvSpPr/>
            <p:nvPr/>
          </p:nvSpPr>
          <p:spPr>
            <a:xfrm>
              <a:off x="3845225" y="2053800"/>
              <a:ext cx="4975" cy="17600"/>
            </a:xfrm>
            <a:custGeom>
              <a:avLst/>
              <a:gdLst/>
              <a:ahLst/>
              <a:cxnLst/>
              <a:rect l="l" t="t" r="r" b="b"/>
              <a:pathLst>
                <a:path w="199" h="704" extrusionOk="0">
                  <a:moveTo>
                    <a:pt x="77" y="1"/>
                  </a:moveTo>
                  <a:cubicBezTo>
                    <a:pt x="41" y="1"/>
                    <a:pt x="1" y="32"/>
                    <a:pt x="8" y="90"/>
                  </a:cubicBezTo>
                  <a:cubicBezTo>
                    <a:pt x="32" y="280"/>
                    <a:pt x="20" y="507"/>
                    <a:pt x="67" y="685"/>
                  </a:cubicBezTo>
                  <a:cubicBezTo>
                    <a:pt x="73" y="697"/>
                    <a:pt x="88" y="703"/>
                    <a:pt x="103" y="703"/>
                  </a:cubicBezTo>
                  <a:cubicBezTo>
                    <a:pt x="118" y="703"/>
                    <a:pt x="133" y="697"/>
                    <a:pt x="139" y="685"/>
                  </a:cubicBezTo>
                  <a:cubicBezTo>
                    <a:pt x="198" y="483"/>
                    <a:pt x="151" y="245"/>
                    <a:pt x="127" y="42"/>
                  </a:cubicBezTo>
                  <a:cubicBezTo>
                    <a:pt x="122" y="14"/>
                    <a:pt x="101"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41"/>
            <p:cNvSpPr/>
            <p:nvPr/>
          </p:nvSpPr>
          <p:spPr>
            <a:xfrm>
              <a:off x="3851475" y="2063925"/>
              <a:ext cx="6150" cy="20425"/>
            </a:xfrm>
            <a:custGeom>
              <a:avLst/>
              <a:gdLst/>
              <a:ahLst/>
              <a:cxnLst/>
              <a:rect l="l" t="t" r="r" b="b"/>
              <a:pathLst>
                <a:path w="246" h="817" extrusionOk="0">
                  <a:moveTo>
                    <a:pt x="66" y="1"/>
                  </a:moveTo>
                  <a:cubicBezTo>
                    <a:pt x="34" y="1"/>
                    <a:pt x="1" y="19"/>
                    <a:pt x="8" y="54"/>
                  </a:cubicBezTo>
                  <a:cubicBezTo>
                    <a:pt x="44" y="292"/>
                    <a:pt x="20" y="554"/>
                    <a:pt x="79" y="780"/>
                  </a:cubicBezTo>
                  <a:cubicBezTo>
                    <a:pt x="91" y="804"/>
                    <a:pt x="112" y="816"/>
                    <a:pt x="131" y="816"/>
                  </a:cubicBezTo>
                  <a:cubicBezTo>
                    <a:pt x="151" y="816"/>
                    <a:pt x="169" y="804"/>
                    <a:pt x="175" y="780"/>
                  </a:cubicBezTo>
                  <a:cubicBezTo>
                    <a:pt x="246" y="542"/>
                    <a:pt x="163" y="280"/>
                    <a:pt x="115" y="30"/>
                  </a:cubicBezTo>
                  <a:cubicBezTo>
                    <a:pt x="110" y="10"/>
                    <a:pt x="89"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41"/>
            <p:cNvSpPr/>
            <p:nvPr/>
          </p:nvSpPr>
          <p:spPr>
            <a:xfrm>
              <a:off x="3855525" y="2070075"/>
              <a:ext cx="7475" cy="27450"/>
            </a:xfrm>
            <a:custGeom>
              <a:avLst/>
              <a:gdLst/>
              <a:ahLst/>
              <a:cxnLst/>
              <a:rect l="l" t="t" r="r" b="b"/>
              <a:pathLst>
                <a:path w="299" h="1098" extrusionOk="0">
                  <a:moveTo>
                    <a:pt x="85" y="1"/>
                  </a:moveTo>
                  <a:cubicBezTo>
                    <a:pt x="60" y="1"/>
                    <a:pt x="24" y="26"/>
                    <a:pt x="24" y="70"/>
                  </a:cubicBezTo>
                  <a:cubicBezTo>
                    <a:pt x="84" y="403"/>
                    <a:pt x="1" y="832"/>
                    <a:pt x="215" y="1082"/>
                  </a:cubicBezTo>
                  <a:cubicBezTo>
                    <a:pt x="226" y="1093"/>
                    <a:pt x="238" y="1097"/>
                    <a:pt x="249" y="1097"/>
                  </a:cubicBezTo>
                  <a:cubicBezTo>
                    <a:pt x="275" y="1097"/>
                    <a:pt x="298" y="1075"/>
                    <a:pt x="298" y="1058"/>
                  </a:cubicBezTo>
                  <a:cubicBezTo>
                    <a:pt x="275" y="892"/>
                    <a:pt x="239" y="725"/>
                    <a:pt x="203" y="570"/>
                  </a:cubicBezTo>
                  <a:cubicBezTo>
                    <a:pt x="167" y="391"/>
                    <a:pt x="155" y="213"/>
                    <a:pt x="108" y="34"/>
                  </a:cubicBezTo>
                  <a:cubicBezTo>
                    <a:pt x="112" y="11"/>
                    <a:pt x="101"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41"/>
            <p:cNvSpPr/>
            <p:nvPr/>
          </p:nvSpPr>
          <p:spPr>
            <a:xfrm>
              <a:off x="3864150" y="2086525"/>
              <a:ext cx="13975" cy="23275"/>
            </a:xfrm>
            <a:custGeom>
              <a:avLst/>
              <a:gdLst/>
              <a:ahLst/>
              <a:cxnLst/>
              <a:rect l="l" t="t" r="r" b="b"/>
              <a:pathLst>
                <a:path w="559" h="931" extrusionOk="0">
                  <a:moveTo>
                    <a:pt x="91" y="1"/>
                  </a:moveTo>
                  <a:cubicBezTo>
                    <a:pt x="43" y="1"/>
                    <a:pt x="0" y="58"/>
                    <a:pt x="25" y="114"/>
                  </a:cubicBezTo>
                  <a:cubicBezTo>
                    <a:pt x="144" y="388"/>
                    <a:pt x="168" y="757"/>
                    <a:pt x="453" y="924"/>
                  </a:cubicBezTo>
                  <a:cubicBezTo>
                    <a:pt x="464" y="928"/>
                    <a:pt x="474" y="930"/>
                    <a:pt x="484" y="930"/>
                  </a:cubicBezTo>
                  <a:cubicBezTo>
                    <a:pt x="528" y="930"/>
                    <a:pt x="558" y="890"/>
                    <a:pt x="549" y="841"/>
                  </a:cubicBezTo>
                  <a:cubicBezTo>
                    <a:pt x="501" y="567"/>
                    <a:pt x="311" y="281"/>
                    <a:pt x="156" y="43"/>
                  </a:cubicBezTo>
                  <a:cubicBezTo>
                    <a:pt x="137" y="13"/>
                    <a:pt x="113" y="1"/>
                    <a:pt x="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41"/>
            <p:cNvSpPr/>
            <p:nvPr/>
          </p:nvSpPr>
          <p:spPr>
            <a:xfrm>
              <a:off x="3879000" y="2093350"/>
              <a:ext cx="10200" cy="17250"/>
            </a:xfrm>
            <a:custGeom>
              <a:avLst/>
              <a:gdLst/>
              <a:ahLst/>
              <a:cxnLst/>
              <a:rect l="l" t="t" r="r" b="b"/>
              <a:pathLst>
                <a:path w="408" h="690" extrusionOk="0">
                  <a:moveTo>
                    <a:pt x="71" y="1"/>
                  </a:moveTo>
                  <a:cubicBezTo>
                    <a:pt x="36" y="1"/>
                    <a:pt x="1" y="37"/>
                    <a:pt x="26" y="80"/>
                  </a:cubicBezTo>
                  <a:cubicBezTo>
                    <a:pt x="86" y="187"/>
                    <a:pt x="109" y="306"/>
                    <a:pt x="157" y="425"/>
                  </a:cubicBezTo>
                  <a:cubicBezTo>
                    <a:pt x="193" y="508"/>
                    <a:pt x="205" y="627"/>
                    <a:pt x="288" y="675"/>
                  </a:cubicBezTo>
                  <a:cubicBezTo>
                    <a:pt x="298" y="685"/>
                    <a:pt x="309" y="689"/>
                    <a:pt x="320" y="689"/>
                  </a:cubicBezTo>
                  <a:cubicBezTo>
                    <a:pt x="348" y="689"/>
                    <a:pt x="375" y="661"/>
                    <a:pt x="383" y="627"/>
                  </a:cubicBezTo>
                  <a:cubicBezTo>
                    <a:pt x="407" y="532"/>
                    <a:pt x="348" y="425"/>
                    <a:pt x="312" y="330"/>
                  </a:cubicBezTo>
                  <a:cubicBezTo>
                    <a:pt x="252" y="234"/>
                    <a:pt x="193" y="127"/>
                    <a:pt x="109" y="20"/>
                  </a:cubicBezTo>
                  <a:cubicBezTo>
                    <a:pt x="99" y="6"/>
                    <a:pt x="85" y="1"/>
                    <a:pt x="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41"/>
            <p:cNvSpPr/>
            <p:nvPr/>
          </p:nvSpPr>
          <p:spPr>
            <a:xfrm>
              <a:off x="3890050" y="2101275"/>
              <a:ext cx="2700" cy="4325"/>
            </a:xfrm>
            <a:custGeom>
              <a:avLst/>
              <a:gdLst/>
              <a:ahLst/>
              <a:cxnLst/>
              <a:rect l="l" t="t" r="r" b="b"/>
              <a:pathLst>
                <a:path w="108" h="173" extrusionOk="0">
                  <a:moveTo>
                    <a:pt x="48" y="1"/>
                  </a:moveTo>
                  <a:cubicBezTo>
                    <a:pt x="25" y="1"/>
                    <a:pt x="1" y="13"/>
                    <a:pt x="13" y="36"/>
                  </a:cubicBezTo>
                  <a:cubicBezTo>
                    <a:pt x="48" y="72"/>
                    <a:pt x="60" y="132"/>
                    <a:pt x="84" y="167"/>
                  </a:cubicBezTo>
                  <a:cubicBezTo>
                    <a:pt x="84" y="171"/>
                    <a:pt x="86" y="172"/>
                    <a:pt x="88" y="172"/>
                  </a:cubicBezTo>
                  <a:cubicBezTo>
                    <a:pt x="95" y="172"/>
                    <a:pt x="108" y="161"/>
                    <a:pt x="108" y="144"/>
                  </a:cubicBezTo>
                  <a:cubicBezTo>
                    <a:pt x="72" y="108"/>
                    <a:pt x="72" y="48"/>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41"/>
            <p:cNvSpPr/>
            <p:nvPr/>
          </p:nvSpPr>
          <p:spPr>
            <a:xfrm>
              <a:off x="3851650" y="2083050"/>
              <a:ext cx="4200" cy="15125"/>
            </a:xfrm>
            <a:custGeom>
              <a:avLst/>
              <a:gdLst/>
              <a:ahLst/>
              <a:cxnLst/>
              <a:rect l="l" t="t" r="r" b="b"/>
              <a:pathLst>
                <a:path w="168" h="605" extrusionOk="0">
                  <a:moveTo>
                    <a:pt x="90" y="0"/>
                  </a:moveTo>
                  <a:cubicBezTo>
                    <a:pt x="69" y="0"/>
                    <a:pt x="49" y="9"/>
                    <a:pt x="49" y="27"/>
                  </a:cubicBezTo>
                  <a:cubicBezTo>
                    <a:pt x="49" y="206"/>
                    <a:pt x="1" y="408"/>
                    <a:pt x="60" y="587"/>
                  </a:cubicBezTo>
                  <a:cubicBezTo>
                    <a:pt x="66" y="599"/>
                    <a:pt x="81" y="605"/>
                    <a:pt x="95" y="605"/>
                  </a:cubicBezTo>
                  <a:cubicBezTo>
                    <a:pt x="108" y="605"/>
                    <a:pt x="120" y="599"/>
                    <a:pt x="120" y="587"/>
                  </a:cubicBezTo>
                  <a:cubicBezTo>
                    <a:pt x="168" y="408"/>
                    <a:pt x="132" y="206"/>
                    <a:pt x="132" y="27"/>
                  </a:cubicBezTo>
                  <a:cubicBezTo>
                    <a:pt x="132" y="9"/>
                    <a:pt x="111"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41"/>
            <p:cNvSpPr/>
            <p:nvPr/>
          </p:nvSpPr>
          <p:spPr>
            <a:xfrm>
              <a:off x="3843375" y="2088300"/>
              <a:ext cx="6225" cy="9325"/>
            </a:xfrm>
            <a:custGeom>
              <a:avLst/>
              <a:gdLst/>
              <a:ahLst/>
              <a:cxnLst/>
              <a:rect l="l" t="t" r="r" b="b"/>
              <a:pathLst>
                <a:path w="249" h="373" extrusionOk="0">
                  <a:moveTo>
                    <a:pt x="99" y="0"/>
                  </a:moveTo>
                  <a:cubicBezTo>
                    <a:pt x="48" y="0"/>
                    <a:pt x="1" y="39"/>
                    <a:pt x="22" y="103"/>
                  </a:cubicBezTo>
                  <a:cubicBezTo>
                    <a:pt x="46" y="174"/>
                    <a:pt x="70" y="258"/>
                    <a:pt x="34" y="329"/>
                  </a:cubicBezTo>
                  <a:cubicBezTo>
                    <a:pt x="34" y="341"/>
                    <a:pt x="34" y="353"/>
                    <a:pt x="46" y="353"/>
                  </a:cubicBezTo>
                  <a:cubicBezTo>
                    <a:pt x="75" y="365"/>
                    <a:pt x="101" y="372"/>
                    <a:pt x="123" y="372"/>
                  </a:cubicBezTo>
                  <a:cubicBezTo>
                    <a:pt x="166" y="372"/>
                    <a:pt x="197" y="348"/>
                    <a:pt x="213" y="294"/>
                  </a:cubicBezTo>
                  <a:cubicBezTo>
                    <a:pt x="249" y="222"/>
                    <a:pt x="213" y="139"/>
                    <a:pt x="189" y="55"/>
                  </a:cubicBezTo>
                  <a:cubicBezTo>
                    <a:pt x="170" y="17"/>
                    <a:pt x="134"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41"/>
            <p:cNvSpPr/>
            <p:nvPr/>
          </p:nvSpPr>
          <p:spPr>
            <a:xfrm>
              <a:off x="3833500" y="2087500"/>
              <a:ext cx="16400" cy="12750"/>
            </a:xfrm>
            <a:custGeom>
              <a:avLst/>
              <a:gdLst/>
              <a:ahLst/>
              <a:cxnLst/>
              <a:rect l="l" t="t" r="r" b="b"/>
              <a:pathLst>
                <a:path w="656" h="510" extrusionOk="0">
                  <a:moveTo>
                    <a:pt x="496" y="0"/>
                  </a:moveTo>
                  <a:cubicBezTo>
                    <a:pt x="486" y="0"/>
                    <a:pt x="476" y="1"/>
                    <a:pt x="465" y="4"/>
                  </a:cubicBezTo>
                  <a:cubicBezTo>
                    <a:pt x="263" y="28"/>
                    <a:pt x="1" y="242"/>
                    <a:pt x="132" y="468"/>
                  </a:cubicBezTo>
                  <a:cubicBezTo>
                    <a:pt x="155" y="492"/>
                    <a:pt x="178" y="510"/>
                    <a:pt x="205" y="510"/>
                  </a:cubicBezTo>
                  <a:cubicBezTo>
                    <a:pt x="219" y="510"/>
                    <a:pt x="234" y="505"/>
                    <a:pt x="251" y="492"/>
                  </a:cubicBezTo>
                  <a:cubicBezTo>
                    <a:pt x="286" y="480"/>
                    <a:pt x="322" y="433"/>
                    <a:pt x="334" y="409"/>
                  </a:cubicBezTo>
                  <a:cubicBezTo>
                    <a:pt x="358" y="373"/>
                    <a:pt x="358" y="349"/>
                    <a:pt x="382" y="302"/>
                  </a:cubicBezTo>
                  <a:cubicBezTo>
                    <a:pt x="417" y="242"/>
                    <a:pt x="477" y="230"/>
                    <a:pt x="513" y="206"/>
                  </a:cubicBezTo>
                  <a:cubicBezTo>
                    <a:pt x="655" y="184"/>
                    <a:pt x="616" y="0"/>
                    <a:pt x="4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41"/>
            <p:cNvSpPr/>
            <p:nvPr/>
          </p:nvSpPr>
          <p:spPr>
            <a:xfrm>
              <a:off x="3828750" y="2090425"/>
              <a:ext cx="5075" cy="10725"/>
            </a:xfrm>
            <a:custGeom>
              <a:avLst/>
              <a:gdLst/>
              <a:ahLst/>
              <a:cxnLst/>
              <a:rect l="l" t="t" r="r" b="b"/>
              <a:pathLst>
                <a:path w="203" h="429" extrusionOk="0">
                  <a:moveTo>
                    <a:pt x="106" y="0"/>
                  </a:moveTo>
                  <a:cubicBezTo>
                    <a:pt x="60" y="0"/>
                    <a:pt x="12" y="30"/>
                    <a:pt x="12" y="89"/>
                  </a:cubicBezTo>
                  <a:cubicBezTo>
                    <a:pt x="12" y="197"/>
                    <a:pt x="0" y="316"/>
                    <a:pt x="60" y="411"/>
                  </a:cubicBezTo>
                  <a:cubicBezTo>
                    <a:pt x="72" y="423"/>
                    <a:pt x="89" y="429"/>
                    <a:pt x="106" y="429"/>
                  </a:cubicBezTo>
                  <a:cubicBezTo>
                    <a:pt x="122" y="429"/>
                    <a:pt x="137" y="423"/>
                    <a:pt x="143" y="411"/>
                  </a:cubicBezTo>
                  <a:cubicBezTo>
                    <a:pt x="203" y="316"/>
                    <a:pt x="191" y="197"/>
                    <a:pt x="191" y="89"/>
                  </a:cubicBezTo>
                  <a:cubicBezTo>
                    <a:pt x="197" y="30"/>
                    <a:pt x="152"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41"/>
            <p:cNvSpPr/>
            <p:nvPr/>
          </p:nvSpPr>
          <p:spPr>
            <a:xfrm>
              <a:off x="3820550" y="2088475"/>
              <a:ext cx="6125" cy="9250"/>
            </a:xfrm>
            <a:custGeom>
              <a:avLst/>
              <a:gdLst/>
              <a:ahLst/>
              <a:cxnLst/>
              <a:rect l="l" t="t" r="r" b="b"/>
              <a:pathLst>
                <a:path w="245" h="370" extrusionOk="0">
                  <a:moveTo>
                    <a:pt x="117" y="1"/>
                  </a:moveTo>
                  <a:cubicBezTo>
                    <a:pt x="57" y="1"/>
                    <a:pt x="1" y="36"/>
                    <a:pt x="7" y="108"/>
                  </a:cubicBezTo>
                  <a:cubicBezTo>
                    <a:pt x="7" y="191"/>
                    <a:pt x="7" y="370"/>
                    <a:pt x="126" y="370"/>
                  </a:cubicBezTo>
                  <a:cubicBezTo>
                    <a:pt x="245" y="370"/>
                    <a:pt x="233" y="203"/>
                    <a:pt x="245" y="108"/>
                  </a:cubicBezTo>
                  <a:cubicBezTo>
                    <a:pt x="239" y="36"/>
                    <a:pt x="176" y="1"/>
                    <a:pt x="1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41"/>
            <p:cNvSpPr/>
            <p:nvPr/>
          </p:nvSpPr>
          <p:spPr>
            <a:xfrm>
              <a:off x="3813550" y="2088675"/>
              <a:ext cx="13350" cy="9350"/>
            </a:xfrm>
            <a:custGeom>
              <a:avLst/>
              <a:gdLst/>
              <a:ahLst/>
              <a:cxnLst/>
              <a:rect l="l" t="t" r="r" b="b"/>
              <a:pathLst>
                <a:path w="534" h="374" extrusionOk="0">
                  <a:moveTo>
                    <a:pt x="396" y="0"/>
                  </a:moveTo>
                  <a:cubicBezTo>
                    <a:pt x="380" y="0"/>
                    <a:pt x="363" y="5"/>
                    <a:pt x="346" y="17"/>
                  </a:cubicBezTo>
                  <a:cubicBezTo>
                    <a:pt x="287" y="40"/>
                    <a:pt x="239" y="76"/>
                    <a:pt x="191" y="124"/>
                  </a:cubicBezTo>
                  <a:cubicBezTo>
                    <a:pt x="132" y="148"/>
                    <a:pt x="72" y="171"/>
                    <a:pt x="37" y="243"/>
                  </a:cubicBezTo>
                  <a:cubicBezTo>
                    <a:pt x="1" y="290"/>
                    <a:pt x="37" y="374"/>
                    <a:pt x="108" y="374"/>
                  </a:cubicBezTo>
                  <a:cubicBezTo>
                    <a:pt x="191" y="374"/>
                    <a:pt x="227" y="326"/>
                    <a:pt x="287" y="290"/>
                  </a:cubicBezTo>
                  <a:cubicBezTo>
                    <a:pt x="346" y="267"/>
                    <a:pt x="394" y="219"/>
                    <a:pt x="453" y="195"/>
                  </a:cubicBezTo>
                  <a:cubicBezTo>
                    <a:pt x="533" y="135"/>
                    <a:pt x="479" y="0"/>
                    <a:pt x="3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41"/>
            <p:cNvSpPr/>
            <p:nvPr/>
          </p:nvSpPr>
          <p:spPr>
            <a:xfrm>
              <a:off x="3806425" y="2082675"/>
              <a:ext cx="6850" cy="9175"/>
            </a:xfrm>
            <a:custGeom>
              <a:avLst/>
              <a:gdLst/>
              <a:ahLst/>
              <a:cxnLst/>
              <a:rect l="l" t="t" r="r" b="b"/>
              <a:pathLst>
                <a:path w="274" h="367" extrusionOk="0">
                  <a:moveTo>
                    <a:pt x="144" y="1"/>
                  </a:moveTo>
                  <a:cubicBezTo>
                    <a:pt x="81" y="1"/>
                    <a:pt x="18" y="42"/>
                    <a:pt x="24" y="126"/>
                  </a:cubicBezTo>
                  <a:cubicBezTo>
                    <a:pt x="24" y="197"/>
                    <a:pt x="0" y="328"/>
                    <a:pt x="95" y="364"/>
                  </a:cubicBezTo>
                  <a:cubicBezTo>
                    <a:pt x="105" y="365"/>
                    <a:pt x="114" y="366"/>
                    <a:pt x="122" y="366"/>
                  </a:cubicBezTo>
                  <a:cubicBezTo>
                    <a:pt x="243" y="366"/>
                    <a:pt x="274" y="215"/>
                    <a:pt x="274" y="126"/>
                  </a:cubicBezTo>
                  <a:cubicBezTo>
                    <a:pt x="274" y="42"/>
                    <a:pt x="208"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41"/>
            <p:cNvSpPr/>
            <p:nvPr/>
          </p:nvSpPr>
          <p:spPr>
            <a:xfrm>
              <a:off x="3734975" y="2189100"/>
              <a:ext cx="3300" cy="3425"/>
            </a:xfrm>
            <a:custGeom>
              <a:avLst/>
              <a:gdLst/>
              <a:ahLst/>
              <a:cxnLst/>
              <a:rect l="l" t="t" r="r" b="b"/>
              <a:pathLst>
                <a:path w="132" h="137" extrusionOk="0">
                  <a:moveTo>
                    <a:pt x="60" y="0"/>
                  </a:moveTo>
                  <a:cubicBezTo>
                    <a:pt x="24" y="0"/>
                    <a:pt x="1" y="48"/>
                    <a:pt x="13" y="95"/>
                  </a:cubicBezTo>
                  <a:cubicBezTo>
                    <a:pt x="13" y="107"/>
                    <a:pt x="24" y="107"/>
                    <a:pt x="24" y="119"/>
                  </a:cubicBezTo>
                  <a:cubicBezTo>
                    <a:pt x="30" y="131"/>
                    <a:pt x="42" y="137"/>
                    <a:pt x="54" y="137"/>
                  </a:cubicBezTo>
                  <a:cubicBezTo>
                    <a:pt x="66" y="137"/>
                    <a:pt x="78" y="131"/>
                    <a:pt x="84" y="119"/>
                  </a:cubicBezTo>
                  <a:cubicBezTo>
                    <a:pt x="84" y="107"/>
                    <a:pt x="96" y="107"/>
                    <a:pt x="96" y="95"/>
                  </a:cubicBezTo>
                  <a:cubicBezTo>
                    <a:pt x="132" y="48"/>
                    <a:pt x="84"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41"/>
            <p:cNvSpPr/>
            <p:nvPr/>
          </p:nvSpPr>
          <p:spPr>
            <a:xfrm>
              <a:off x="3733500" y="2188350"/>
              <a:ext cx="6575" cy="15175"/>
            </a:xfrm>
            <a:custGeom>
              <a:avLst/>
              <a:gdLst/>
              <a:ahLst/>
              <a:cxnLst/>
              <a:rect l="l" t="t" r="r" b="b"/>
              <a:pathLst>
                <a:path w="263" h="607" extrusionOk="0">
                  <a:moveTo>
                    <a:pt x="119" y="0"/>
                  </a:moveTo>
                  <a:cubicBezTo>
                    <a:pt x="77" y="0"/>
                    <a:pt x="36" y="30"/>
                    <a:pt x="36" y="90"/>
                  </a:cubicBezTo>
                  <a:cubicBezTo>
                    <a:pt x="24" y="256"/>
                    <a:pt x="0" y="506"/>
                    <a:pt x="179" y="602"/>
                  </a:cubicBezTo>
                  <a:cubicBezTo>
                    <a:pt x="185" y="605"/>
                    <a:pt x="192" y="606"/>
                    <a:pt x="200" y="606"/>
                  </a:cubicBezTo>
                  <a:cubicBezTo>
                    <a:pt x="223" y="606"/>
                    <a:pt x="250" y="593"/>
                    <a:pt x="250" y="566"/>
                  </a:cubicBezTo>
                  <a:cubicBezTo>
                    <a:pt x="262" y="471"/>
                    <a:pt x="250" y="423"/>
                    <a:pt x="238" y="340"/>
                  </a:cubicBezTo>
                  <a:cubicBezTo>
                    <a:pt x="214" y="256"/>
                    <a:pt x="214" y="173"/>
                    <a:pt x="203" y="90"/>
                  </a:cubicBezTo>
                  <a:cubicBezTo>
                    <a:pt x="203" y="30"/>
                    <a:pt x="161" y="0"/>
                    <a:pt x="1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41"/>
            <p:cNvSpPr/>
            <p:nvPr/>
          </p:nvSpPr>
          <p:spPr>
            <a:xfrm>
              <a:off x="3721000" y="2186675"/>
              <a:ext cx="7450" cy="17125"/>
            </a:xfrm>
            <a:custGeom>
              <a:avLst/>
              <a:gdLst/>
              <a:ahLst/>
              <a:cxnLst/>
              <a:rect l="l" t="t" r="r" b="b"/>
              <a:pathLst>
                <a:path w="298" h="685" extrusionOk="0">
                  <a:moveTo>
                    <a:pt x="46" y="0"/>
                  </a:moveTo>
                  <a:cubicBezTo>
                    <a:pt x="24" y="0"/>
                    <a:pt x="0" y="12"/>
                    <a:pt x="0" y="38"/>
                  </a:cubicBezTo>
                  <a:cubicBezTo>
                    <a:pt x="24" y="264"/>
                    <a:pt x="95" y="490"/>
                    <a:pt x="226" y="669"/>
                  </a:cubicBezTo>
                  <a:cubicBezTo>
                    <a:pt x="241" y="678"/>
                    <a:pt x="256" y="684"/>
                    <a:pt x="268" y="684"/>
                  </a:cubicBezTo>
                  <a:cubicBezTo>
                    <a:pt x="285" y="684"/>
                    <a:pt x="298" y="673"/>
                    <a:pt x="298" y="645"/>
                  </a:cubicBezTo>
                  <a:cubicBezTo>
                    <a:pt x="298" y="538"/>
                    <a:pt x="286" y="454"/>
                    <a:pt x="226" y="371"/>
                  </a:cubicBezTo>
                  <a:cubicBezTo>
                    <a:pt x="167" y="264"/>
                    <a:pt x="119" y="145"/>
                    <a:pt x="83" y="26"/>
                  </a:cubicBezTo>
                  <a:cubicBezTo>
                    <a:pt x="83" y="9"/>
                    <a:pt x="65"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41"/>
            <p:cNvSpPr/>
            <p:nvPr/>
          </p:nvSpPr>
          <p:spPr>
            <a:xfrm>
              <a:off x="3708475" y="2184825"/>
              <a:ext cx="7475" cy="19875"/>
            </a:xfrm>
            <a:custGeom>
              <a:avLst/>
              <a:gdLst/>
              <a:ahLst/>
              <a:cxnLst/>
              <a:rect l="l" t="t" r="r" b="b"/>
              <a:pathLst>
                <a:path w="299" h="795" extrusionOk="0">
                  <a:moveTo>
                    <a:pt x="53" y="1"/>
                  </a:moveTo>
                  <a:cubicBezTo>
                    <a:pt x="26" y="1"/>
                    <a:pt x="1" y="19"/>
                    <a:pt x="1" y="52"/>
                  </a:cubicBezTo>
                  <a:cubicBezTo>
                    <a:pt x="13" y="302"/>
                    <a:pt x="84" y="528"/>
                    <a:pt x="180" y="766"/>
                  </a:cubicBezTo>
                  <a:cubicBezTo>
                    <a:pt x="188" y="787"/>
                    <a:pt x="203" y="795"/>
                    <a:pt x="219" y="795"/>
                  </a:cubicBezTo>
                  <a:cubicBezTo>
                    <a:pt x="251" y="795"/>
                    <a:pt x="287" y="766"/>
                    <a:pt x="287" y="743"/>
                  </a:cubicBezTo>
                  <a:cubicBezTo>
                    <a:pt x="299" y="481"/>
                    <a:pt x="168" y="278"/>
                    <a:pt x="108" y="40"/>
                  </a:cubicBezTo>
                  <a:cubicBezTo>
                    <a:pt x="97" y="13"/>
                    <a:pt x="75" y="1"/>
                    <a:pt x="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41"/>
            <p:cNvSpPr/>
            <p:nvPr/>
          </p:nvSpPr>
          <p:spPr>
            <a:xfrm>
              <a:off x="3701875" y="2190875"/>
              <a:ext cx="5150" cy="15925"/>
            </a:xfrm>
            <a:custGeom>
              <a:avLst/>
              <a:gdLst/>
              <a:ahLst/>
              <a:cxnLst/>
              <a:rect l="l" t="t" r="r" b="b"/>
              <a:pathLst>
                <a:path w="206" h="637" extrusionOk="0">
                  <a:moveTo>
                    <a:pt x="75" y="1"/>
                  </a:moveTo>
                  <a:cubicBezTo>
                    <a:pt x="38" y="1"/>
                    <a:pt x="1" y="34"/>
                    <a:pt x="15" y="84"/>
                  </a:cubicBezTo>
                  <a:cubicBezTo>
                    <a:pt x="27" y="179"/>
                    <a:pt x="39" y="298"/>
                    <a:pt x="39" y="417"/>
                  </a:cubicBezTo>
                  <a:cubicBezTo>
                    <a:pt x="51" y="512"/>
                    <a:pt x="51" y="572"/>
                    <a:pt x="110" y="632"/>
                  </a:cubicBezTo>
                  <a:cubicBezTo>
                    <a:pt x="117" y="635"/>
                    <a:pt x="124" y="636"/>
                    <a:pt x="131" y="636"/>
                  </a:cubicBezTo>
                  <a:cubicBezTo>
                    <a:pt x="147" y="636"/>
                    <a:pt x="161" y="628"/>
                    <a:pt x="170" y="620"/>
                  </a:cubicBezTo>
                  <a:cubicBezTo>
                    <a:pt x="205" y="524"/>
                    <a:pt x="170" y="441"/>
                    <a:pt x="170" y="334"/>
                  </a:cubicBezTo>
                  <a:cubicBezTo>
                    <a:pt x="158" y="239"/>
                    <a:pt x="146" y="143"/>
                    <a:pt x="134" y="48"/>
                  </a:cubicBezTo>
                  <a:cubicBezTo>
                    <a:pt x="125" y="15"/>
                    <a:pt x="100" y="1"/>
                    <a:pt x="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41"/>
            <p:cNvSpPr/>
            <p:nvPr/>
          </p:nvSpPr>
          <p:spPr>
            <a:xfrm>
              <a:off x="3692700" y="2179125"/>
              <a:ext cx="5025" cy="11825"/>
            </a:xfrm>
            <a:custGeom>
              <a:avLst/>
              <a:gdLst/>
              <a:ahLst/>
              <a:cxnLst/>
              <a:rect l="l" t="t" r="r" b="b"/>
              <a:pathLst>
                <a:path w="201" h="473" extrusionOk="0">
                  <a:moveTo>
                    <a:pt x="75" y="0"/>
                  </a:moveTo>
                  <a:cubicBezTo>
                    <a:pt x="49" y="0"/>
                    <a:pt x="25" y="18"/>
                    <a:pt x="25" y="54"/>
                  </a:cubicBezTo>
                  <a:cubicBezTo>
                    <a:pt x="1" y="173"/>
                    <a:pt x="1" y="292"/>
                    <a:pt x="25" y="411"/>
                  </a:cubicBezTo>
                  <a:cubicBezTo>
                    <a:pt x="30" y="454"/>
                    <a:pt x="61" y="472"/>
                    <a:pt x="95" y="472"/>
                  </a:cubicBezTo>
                  <a:cubicBezTo>
                    <a:pt x="146" y="472"/>
                    <a:pt x="201" y="432"/>
                    <a:pt x="180" y="375"/>
                  </a:cubicBezTo>
                  <a:cubicBezTo>
                    <a:pt x="156" y="268"/>
                    <a:pt x="144" y="161"/>
                    <a:pt x="144" y="54"/>
                  </a:cubicBezTo>
                  <a:cubicBezTo>
                    <a:pt x="132" y="18"/>
                    <a:pt x="102" y="0"/>
                    <a:pt x="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41"/>
            <p:cNvSpPr/>
            <p:nvPr/>
          </p:nvSpPr>
          <p:spPr>
            <a:xfrm>
              <a:off x="3687350" y="2170200"/>
              <a:ext cx="3600" cy="9175"/>
            </a:xfrm>
            <a:custGeom>
              <a:avLst/>
              <a:gdLst/>
              <a:ahLst/>
              <a:cxnLst/>
              <a:rect l="l" t="t" r="r" b="b"/>
              <a:pathLst>
                <a:path w="144" h="367" extrusionOk="0">
                  <a:moveTo>
                    <a:pt x="78" y="0"/>
                  </a:moveTo>
                  <a:cubicBezTo>
                    <a:pt x="72" y="0"/>
                    <a:pt x="66" y="6"/>
                    <a:pt x="60" y="18"/>
                  </a:cubicBezTo>
                  <a:cubicBezTo>
                    <a:pt x="13" y="54"/>
                    <a:pt x="13" y="101"/>
                    <a:pt x="13" y="173"/>
                  </a:cubicBezTo>
                  <a:cubicBezTo>
                    <a:pt x="13" y="232"/>
                    <a:pt x="1" y="280"/>
                    <a:pt x="36" y="339"/>
                  </a:cubicBezTo>
                  <a:cubicBezTo>
                    <a:pt x="48" y="357"/>
                    <a:pt x="63" y="366"/>
                    <a:pt x="78" y="366"/>
                  </a:cubicBezTo>
                  <a:cubicBezTo>
                    <a:pt x="93" y="366"/>
                    <a:pt x="108" y="357"/>
                    <a:pt x="120" y="339"/>
                  </a:cubicBezTo>
                  <a:cubicBezTo>
                    <a:pt x="144" y="280"/>
                    <a:pt x="144" y="232"/>
                    <a:pt x="144" y="173"/>
                  </a:cubicBezTo>
                  <a:cubicBezTo>
                    <a:pt x="144" y="113"/>
                    <a:pt x="144" y="77"/>
                    <a:pt x="96" y="18"/>
                  </a:cubicBezTo>
                  <a:cubicBezTo>
                    <a:pt x="90" y="6"/>
                    <a:pt x="84" y="0"/>
                    <a:pt x="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41"/>
            <p:cNvSpPr/>
            <p:nvPr/>
          </p:nvSpPr>
          <p:spPr>
            <a:xfrm>
              <a:off x="3699600" y="2199450"/>
              <a:ext cx="6225" cy="13275"/>
            </a:xfrm>
            <a:custGeom>
              <a:avLst/>
              <a:gdLst/>
              <a:ahLst/>
              <a:cxnLst/>
              <a:rect l="l" t="t" r="r" b="b"/>
              <a:pathLst>
                <a:path w="249" h="531" extrusionOk="0">
                  <a:moveTo>
                    <a:pt x="131" y="1"/>
                  </a:moveTo>
                  <a:cubicBezTo>
                    <a:pt x="67" y="1"/>
                    <a:pt x="1" y="54"/>
                    <a:pt x="23" y="134"/>
                  </a:cubicBezTo>
                  <a:cubicBezTo>
                    <a:pt x="58" y="217"/>
                    <a:pt x="70" y="300"/>
                    <a:pt x="70" y="396"/>
                  </a:cubicBezTo>
                  <a:cubicBezTo>
                    <a:pt x="70" y="449"/>
                    <a:pt x="99" y="530"/>
                    <a:pt x="156" y="530"/>
                  </a:cubicBezTo>
                  <a:cubicBezTo>
                    <a:pt x="162" y="530"/>
                    <a:pt x="170" y="529"/>
                    <a:pt x="177" y="527"/>
                  </a:cubicBezTo>
                  <a:cubicBezTo>
                    <a:pt x="249" y="503"/>
                    <a:pt x="249" y="408"/>
                    <a:pt x="249" y="348"/>
                  </a:cubicBezTo>
                  <a:cubicBezTo>
                    <a:pt x="249" y="253"/>
                    <a:pt x="249" y="169"/>
                    <a:pt x="225" y="74"/>
                  </a:cubicBezTo>
                  <a:cubicBezTo>
                    <a:pt x="211" y="23"/>
                    <a:pt x="171"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41"/>
            <p:cNvSpPr/>
            <p:nvPr/>
          </p:nvSpPr>
          <p:spPr>
            <a:xfrm>
              <a:off x="3705550" y="2202200"/>
              <a:ext cx="7725" cy="7325"/>
            </a:xfrm>
            <a:custGeom>
              <a:avLst/>
              <a:gdLst/>
              <a:ahLst/>
              <a:cxnLst/>
              <a:rect l="l" t="t" r="r" b="b"/>
              <a:pathLst>
                <a:path w="309" h="293" extrusionOk="0">
                  <a:moveTo>
                    <a:pt x="103" y="1"/>
                  </a:moveTo>
                  <a:cubicBezTo>
                    <a:pt x="39" y="1"/>
                    <a:pt x="0" y="91"/>
                    <a:pt x="70" y="131"/>
                  </a:cubicBezTo>
                  <a:cubicBezTo>
                    <a:pt x="82" y="143"/>
                    <a:pt x="118" y="143"/>
                    <a:pt x="130" y="179"/>
                  </a:cubicBezTo>
                  <a:cubicBezTo>
                    <a:pt x="142" y="202"/>
                    <a:pt x="130" y="238"/>
                    <a:pt x="142" y="262"/>
                  </a:cubicBezTo>
                  <a:cubicBezTo>
                    <a:pt x="157" y="285"/>
                    <a:pt x="172" y="293"/>
                    <a:pt x="184" y="293"/>
                  </a:cubicBezTo>
                  <a:cubicBezTo>
                    <a:pt x="191" y="293"/>
                    <a:pt x="197" y="290"/>
                    <a:pt x="201" y="286"/>
                  </a:cubicBezTo>
                  <a:cubicBezTo>
                    <a:pt x="308" y="190"/>
                    <a:pt x="237" y="71"/>
                    <a:pt x="142" y="12"/>
                  </a:cubicBezTo>
                  <a:cubicBezTo>
                    <a:pt x="128" y="4"/>
                    <a:pt x="11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41"/>
            <p:cNvSpPr/>
            <p:nvPr/>
          </p:nvSpPr>
          <p:spPr>
            <a:xfrm>
              <a:off x="3689725" y="2201250"/>
              <a:ext cx="7900" cy="11725"/>
            </a:xfrm>
            <a:custGeom>
              <a:avLst/>
              <a:gdLst/>
              <a:ahLst/>
              <a:cxnLst/>
              <a:rect l="l" t="t" r="r" b="b"/>
              <a:pathLst>
                <a:path w="316" h="469" extrusionOk="0">
                  <a:moveTo>
                    <a:pt x="118" y="1"/>
                  </a:moveTo>
                  <a:cubicBezTo>
                    <a:pt x="60" y="1"/>
                    <a:pt x="1" y="36"/>
                    <a:pt x="1" y="109"/>
                  </a:cubicBezTo>
                  <a:cubicBezTo>
                    <a:pt x="1" y="217"/>
                    <a:pt x="37" y="300"/>
                    <a:pt x="84" y="395"/>
                  </a:cubicBezTo>
                  <a:cubicBezTo>
                    <a:pt x="98" y="446"/>
                    <a:pt x="140" y="469"/>
                    <a:pt x="182" y="469"/>
                  </a:cubicBezTo>
                  <a:cubicBezTo>
                    <a:pt x="248" y="469"/>
                    <a:pt x="316" y="415"/>
                    <a:pt x="287" y="336"/>
                  </a:cubicBezTo>
                  <a:cubicBezTo>
                    <a:pt x="263" y="264"/>
                    <a:pt x="227" y="181"/>
                    <a:pt x="227" y="97"/>
                  </a:cubicBezTo>
                  <a:cubicBezTo>
                    <a:pt x="227" y="33"/>
                    <a:pt x="173" y="1"/>
                    <a:pt x="1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41"/>
            <p:cNvSpPr/>
            <p:nvPr/>
          </p:nvSpPr>
          <p:spPr>
            <a:xfrm>
              <a:off x="3689150" y="2203550"/>
              <a:ext cx="4475" cy="14075"/>
            </a:xfrm>
            <a:custGeom>
              <a:avLst/>
              <a:gdLst/>
              <a:ahLst/>
              <a:cxnLst/>
              <a:rect l="l" t="t" r="r" b="b"/>
              <a:pathLst>
                <a:path w="179" h="563" extrusionOk="0">
                  <a:moveTo>
                    <a:pt x="141" y="0"/>
                  </a:moveTo>
                  <a:cubicBezTo>
                    <a:pt x="135" y="0"/>
                    <a:pt x="131" y="2"/>
                    <a:pt x="131" y="5"/>
                  </a:cubicBezTo>
                  <a:cubicBezTo>
                    <a:pt x="107" y="113"/>
                    <a:pt x="83" y="208"/>
                    <a:pt x="60" y="315"/>
                  </a:cubicBezTo>
                  <a:cubicBezTo>
                    <a:pt x="48" y="386"/>
                    <a:pt x="0" y="482"/>
                    <a:pt x="24" y="553"/>
                  </a:cubicBezTo>
                  <a:cubicBezTo>
                    <a:pt x="24" y="559"/>
                    <a:pt x="33" y="562"/>
                    <a:pt x="43" y="562"/>
                  </a:cubicBezTo>
                  <a:cubicBezTo>
                    <a:pt x="54" y="562"/>
                    <a:pt x="66" y="559"/>
                    <a:pt x="72" y="553"/>
                  </a:cubicBezTo>
                  <a:cubicBezTo>
                    <a:pt x="119" y="482"/>
                    <a:pt x="119" y="386"/>
                    <a:pt x="131" y="303"/>
                  </a:cubicBezTo>
                  <a:cubicBezTo>
                    <a:pt x="143" y="196"/>
                    <a:pt x="155" y="113"/>
                    <a:pt x="179" y="5"/>
                  </a:cubicBezTo>
                  <a:cubicBezTo>
                    <a:pt x="171" y="5"/>
                    <a:pt x="152" y="0"/>
                    <a:pt x="1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41"/>
            <p:cNvSpPr/>
            <p:nvPr/>
          </p:nvSpPr>
          <p:spPr>
            <a:xfrm>
              <a:off x="3708100" y="2203900"/>
              <a:ext cx="8150" cy="7100"/>
            </a:xfrm>
            <a:custGeom>
              <a:avLst/>
              <a:gdLst/>
              <a:ahLst/>
              <a:cxnLst/>
              <a:rect l="l" t="t" r="r" b="b"/>
              <a:pathLst>
                <a:path w="326" h="284" extrusionOk="0">
                  <a:moveTo>
                    <a:pt x="178" y="1"/>
                  </a:moveTo>
                  <a:cubicBezTo>
                    <a:pt x="91" y="1"/>
                    <a:pt x="1" y="104"/>
                    <a:pt x="87" y="182"/>
                  </a:cubicBezTo>
                  <a:cubicBezTo>
                    <a:pt x="123" y="194"/>
                    <a:pt x="123" y="230"/>
                    <a:pt x="135" y="253"/>
                  </a:cubicBezTo>
                  <a:cubicBezTo>
                    <a:pt x="156" y="274"/>
                    <a:pt x="179" y="284"/>
                    <a:pt x="202" y="284"/>
                  </a:cubicBezTo>
                  <a:cubicBezTo>
                    <a:pt x="230" y="284"/>
                    <a:pt x="258" y="268"/>
                    <a:pt x="278" y="242"/>
                  </a:cubicBezTo>
                  <a:cubicBezTo>
                    <a:pt x="326" y="182"/>
                    <a:pt x="302" y="111"/>
                    <a:pt x="266" y="51"/>
                  </a:cubicBezTo>
                  <a:cubicBezTo>
                    <a:pt x="243" y="15"/>
                    <a:pt x="21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41"/>
            <p:cNvSpPr/>
            <p:nvPr/>
          </p:nvSpPr>
          <p:spPr>
            <a:xfrm>
              <a:off x="3716925" y="2202700"/>
              <a:ext cx="10050" cy="9925"/>
            </a:xfrm>
            <a:custGeom>
              <a:avLst/>
              <a:gdLst/>
              <a:ahLst/>
              <a:cxnLst/>
              <a:rect l="l" t="t" r="r" b="b"/>
              <a:pathLst>
                <a:path w="402" h="397" extrusionOk="0">
                  <a:moveTo>
                    <a:pt x="192" y="0"/>
                  </a:moveTo>
                  <a:cubicBezTo>
                    <a:pt x="91" y="0"/>
                    <a:pt x="0" y="127"/>
                    <a:pt x="92" y="218"/>
                  </a:cubicBezTo>
                  <a:cubicBezTo>
                    <a:pt x="127" y="242"/>
                    <a:pt x="139" y="266"/>
                    <a:pt x="151" y="290"/>
                  </a:cubicBezTo>
                  <a:cubicBezTo>
                    <a:pt x="163" y="337"/>
                    <a:pt x="187" y="361"/>
                    <a:pt x="223" y="385"/>
                  </a:cubicBezTo>
                  <a:cubicBezTo>
                    <a:pt x="223" y="385"/>
                    <a:pt x="282" y="397"/>
                    <a:pt x="270" y="397"/>
                  </a:cubicBezTo>
                  <a:lnTo>
                    <a:pt x="282" y="397"/>
                  </a:lnTo>
                  <a:cubicBezTo>
                    <a:pt x="306" y="397"/>
                    <a:pt x="318" y="385"/>
                    <a:pt x="342" y="385"/>
                  </a:cubicBezTo>
                  <a:cubicBezTo>
                    <a:pt x="389" y="349"/>
                    <a:pt x="401" y="290"/>
                    <a:pt x="401" y="242"/>
                  </a:cubicBezTo>
                  <a:cubicBezTo>
                    <a:pt x="389" y="159"/>
                    <a:pt x="330" y="99"/>
                    <a:pt x="282" y="39"/>
                  </a:cubicBezTo>
                  <a:cubicBezTo>
                    <a:pt x="254" y="12"/>
                    <a:pt x="223" y="0"/>
                    <a:pt x="1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41"/>
            <p:cNvSpPr/>
            <p:nvPr/>
          </p:nvSpPr>
          <p:spPr>
            <a:xfrm>
              <a:off x="3726975" y="2207400"/>
              <a:ext cx="6550" cy="7375"/>
            </a:xfrm>
            <a:custGeom>
              <a:avLst/>
              <a:gdLst/>
              <a:ahLst/>
              <a:cxnLst/>
              <a:rect l="l" t="t" r="r" b="b"/>
              <a:pathLst>
                <a:path w="262" h="295" extrusionOk="0">
                  <a:moveTo>
                    <a:pt x="110" y="1"/>
                  </a:moveTo>
                  <a:cubicBezTo>
                    <a:pt x="58" y="1"/>
                    <a:pt x="1" y="54"/>
                    <a:pt x="35" y="113"/>
                  </a:cubicBezTo>
                  <a:cubicBezTo>
                    <a:pt x="83" y="173"/>
                    <a:pt x="118" y="232"/>
                    <a:pt x="178" y="280"/>
                  </a:cubicBezTo>
                  <a:cubicBezTo>
                    <a:pt x="188" y="290"/>
                    <a:pt x="199" y="295"/>
                    <a:pt x="210" y="295"/>
                  </a:cubicBezTo>
                  <a:cubicBezTo>
                    <a:pt x="237" y="295"/>
                    <a:pt x="261" y="267"/>
                    <a:pt x="261" y="232"/>
                  </a:cubicBezTo>
                  <a:cubicBezTo>
                    <a:pt x="237" y="161"/>
                    <a:pt x="213" y="102"/>
                    <a:pt x="166" y="30"/>
                  </a:cubicBezTo>
                  <a:cubicBezTo>
                    <a:pt x="152" y="9"/>
                    <a:pt x="132"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41"/>
            <p:cNvSpPr/>
            <p:nvPr/>
          </p:nvSpPr>
          <p:spPr>
            <a:xfrm>
              <a:off x="3823000" y="2245900"/>
              <a:ext cx="8750" cy="24425"/>
            </a:xfrm>
            <a:custGeom>
              <a:avLst/>
              <a:gdLst/>
              <a:ahLst/>
              <a:cxnLst/>
              <a:rect l="l" t="t" r="r" b="b"/>
              <a:pathLst>
                <a:path w="350" h="977" extrusionOk="0">
                  <a:moveTo>
                    <a:pt x="49" y="1"/>
                  </a:moveTo>
                  <a:cubicBezTo>
                    <a:pt x="24" y="1"/>
                    <a:pt x="1" y="24"/>
                    <a:pt x="16" y="62"/>
                  </a:cubicBezTo>
                  <a:cubicBezTo>
                    <a:pt x="87" y="216"/>
                    <a:pt x="135" y="383"/>
                    <a:pt x="171" y="538"/>
                  </a:cubicBezTo>
                  <a:cubicBezTo>
                    <a:pt x="194" y="681"/>
                    <a:pt x="206" y="824"/>
                    <a:pt x="266" y="955"/>
                  </a:cubicBezTo>
                  <a:cubicBezTo>
                    <a:pt x="276" y="970"/>
                    <a:pt x="288" y="976"/>
                    <a:pt x="299" y="976"/>
                  </a:cubicBezTo>
                  <a:cubicBezTo>
                    <a:pt x="313" y="976"/>
                    <a:pt x="325" y="964"/>
                    <a:pt x="325" y="943"/>
                  </a:cubicBezTo>
                  <a:cubicBezTo>
                    <a:pt x="349" y="645"/>
                    <a:pt x="230" y="288"/>
                    <a:pt x="87" y="26"/>
                  </a:cubicBezTo>
                  <a:cubicBezTo>
                    <a:pt x="78" y="8"/>
                    <a:pt x="63" y="1"/>
                    <a:pt x="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41"/>
            <p:cNvSpPr/>
            <p:nvPr/>
          </p:nvSpPr>
          <p:spPr>
            <a:xfrm>
              <a:off x="3825775" y="2249175"/>
              <a:ext cx="7750" cy="25975"/>
            </a:xfrm>
            <a:custGeom>
              <a:avLst/>
              <a:gdLst/>
              <a:ahLst/>
              <a:cxnLst/>
              <a:rect l="l" t="t" r="r" b="b"/>
              <a:pathLst>
                <a:path w="310" h="1039" extrusionOk="0">
                  <a:moveTo>
                    <a:pt x="54" y="1"/>
                  </a:moveTo>
                  <a:cubicBezTo>
                    <a:pt x="26" y="1"/>
                    <a:pt x="0" y="19"/>
                    <a:pt x="0" y="50"/>
                  </a:cubicBezTo>
                  <a:cubicBezTo>
                    <a:pt x="12" y="228"/>
                    <a:pt x="36" y="395"/>
                    <a:pt x="71" y="574"/>
                  </a:cubicBezTo>
                  <a:cubicBezTo>
                    <a:pt x="95" y="728"/>
                    <a:pt x="95" y="907"/>
                    <a:pt x="202" y="1026"/>
                  </a:cubicBezTo>
                  <a:cubicBezTo>
                    <a:pt x="215" y="1035"/>
                    <a:pt x="228" y="1038"/>
                    <a:pt x="239" y="1038"/>
                  </a:cubicBezTo>
                  <a:cubicBezTo>
                    <a:pt x="259" y="1038"/>
                    <a:pt x="274" y="1025"/>
                    <a:pt x="274" y="1002"/>
                  </a:cubicBezTo>
                  <a:cubicBezTo>
                    <a:pt x="310" y="859"/>
                    <a:pt x="250" y="728"/>
                    <a:pt x="214" y="574"/>
                  </a:cubicBezTo>
                  <a:cubicBezTo>
                    <a:pt x="179" y="395"/>
                    <a:pt x="143" y="228"/>
                    <a:pt x="119" y="50"/>
                  </a:cubicBezTo>
                  <a:cubicBezTo>
                    <a:pt x="108" y="16"/>
                    <a:pt x="80"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41"/>
            <p:cNvSpPr/>
            <p:nvPr/>
          </p:nvSpPr>
          <p:spPr>
            <a:xfrm>
              <a:off x="3816250" y="2236875"/>
              <a:ext cx="14600" cy="43650"/>
            </a:xfrm>
            <a:custGeom>
              <a:avLst/>
              <a:gdLst/>
              <a:ahLst/>
              <a:cxnLst/>
              <a:rect l="l" t="t" r="r" b="b"/>
              <a:pathLst>
                <a:path w="584" h="1746" extrusionOk="0">
                  <a:moveTo>
                    <a:pt x="113" y="1"/>
                  </a:moveTo>
                  <a:cubicBezTo>
                    <a:pt x="72" y="1"/>
                    <a:pt x="30" y="31"/>
                    <a:pt x="24" y="89"/>
                  </a:cubicBezTo>
                  <a:cubicBezTo>
                    <a:pt x="0" y="387"/>
                    <a:pt x="36" y="685"/>
                    <a:pt x="95" y="982"/>
                  </a:cubicBezTo>
                  <a:cubicBezTo>
                    <a:pt x="131" y="1232"/>
                    <a:pt x="131" y="1554"/>
                    <a:pt x="345" y="1720"/>
                  </a:cubicBezTo>
                  <a:cubicBezTo>
                    <a:pt x="362" y="1737"/>
                    <a:pt x="384" y="1746"/>
                    <a:pt x="404" y="1746"/>
                  </a:cubicBezTo>
                  <a:cubicBezTo>
                    <a:pt x="429" y="1746"/>
                    <a:pt x="452" y="1734"/>
                    <a:pt x="464" y="1709"/>
                  </a:cubicBezTo>
                  <a:cubicBezTo>
                    <a:pt x="583" y="1482"/>
                    <a:pt x="476" y="1232"/>
                    <a:pt x="429" y="1006"/>
                  </a:cubicBezTo>
                  <a:cubicBezTo>
                    <a:pt x="381" y="697"/>
                    <a:pt x="298" y="387"/>
                    <a:pt x="191" y="66"/>
                  </a:cubicBezTo>
                  <a:cubicBezTo>
                    <a:pt x="180" y="22"/>
                    <a:pt x="147"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41"/>
            <p:cNvSpPr/>
            <p:nvPr/>
          </p:nvSpPr>
          <p:spPr>
            <a:xfrm>
              <a:off x="3810875" y="2243200"/>
              <a:ext cx="7475" cy="30325"/>
            </a:xfrm>
            <a:custGeom>
              <a:avLst/>
              <a:gdLst/>
              <a:ahLst/>
              <a:cxnLst/>
              <a:rect l="l" t="t" r="r" b="b"/>
              <a:pathLst>
                <a:path w="299" h="1213" extrusionOk="0">
                  <a:moveTo>
                    <a:pt x="80" y="0"/>
                  </a:moveTo>
                  <a:cubicBezTo>
                    <a:pt x="57" y="0"/>
                    <a:pt x="36" y="9"/>
                    <a:pt x="36" y="27"/>
                  </a:cubicBezTo>
                  <a:cubicBezTo>
                    <a:pt x="13" y="229"/>
                    <a:pt x="1" y="432"/>
                    <a:pt x="25" y="634"/>
                  </a:cubicBezTo>
                  <a:cubicBezTo>
                    <a:pt x="36" y="813"/>
                    <a:pt x="36" y="1027"/>
                    <a:pt x="132" y="1182"/>
                  </a:cubicBezTo>
                  <a:cubicBezTo>
                    <a:pt x="142" y="1203"/>
                    <a:pt x="164" y="1212"/>
                    <a:pt x="186" y="1212"/>
                  </a:cubicBezTo>
                  <a:cubicBezTo>
                    <a:pt x="215" y="1212"/>
                    <a:pt x="244" y="1197"/>
                    <a:pt x="251" y="1170"/>
                  </a:cubicBezTo>
                  <a:cubicBezTo>
                    <a:pt x="298" y="1003"/>
                    <a:pt x="251" y="825"/>
                    <a:pt x="239" y="646"/>
                  </a:cubicBezTo>
                  <a:cubicBezTo>
                    <a:pt x="203" y="444"/>
                    <a:pt x="156" y="229"/>
                    <a:pt x="132" y="27"/>
                  </a:cubicBezTo>
                  <a:cubicBezTo>
                    <a:pt x="126" y="9"/>
                    <a:pt x="102" y="0"/>
                    <a:pt x="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41"/>
            <p:cNvSpPr/>
            <p:nvPr/>
          </p:nvSpPr>
          <p:spPr>
            <a:xfrm>
              <a:off x="3800750" y="2255550"/>
              <a:ext cx="9550" cy="22700"/>
            </a:xfrm>
            <a:custGeom>
              <a:avLst/>
              <a:gdLst/>
              <a:ahLst/>
              <a:cxnLst/>
              <a:rect l="l" t="t" r="r" b="b"/>
              <a:pathLst>
                <a:path w="382" h="908" extrusionOk="0">
                  <a:moveTo>
                    <a:pt x="120" y="0"/>
                  </a:moveTo>
                  <a:cubicBezTo>
                    <a:pt x="114" y="0"/>
                    <a:pt x="108" y="3"/>
                    <a:pt x="108" y="9"/>
                  </a:cubicBezTo>
                  <a:cubicBezTo>
                    <a:pt x="49" y="176"/>
                    <a:pt x="25" y="319"/>
                    <a:pt x="13" y="497"/>
                  </a:cubicBezTo>
                  <a:cubicBezTo>
                    <a:pt x="1" y="652"/>
                    <a:pt x="1" y="771"/>
                    <a:pt x="108" y="890"/>
                  </a:cubicBezTo>
                  <a:cubicBezTo>
                    <a:pt x="114" y="902"/>
                    <a:pt x="132" y="908"/>
                    <a:pt x="151" y="908"/>
                  </a:cubicBezTo>
                  <a:cubicBezTo>
                    <a:pt x="171" y="908"/>
                    <a:pt x="191" y="902"/>
                    <a:pt x="203" y="890"/>
                  </a:cubicBezTo>
                  <a:cubicBezTo>
                    <a:pt x="382" y="652"/>
                    <a:pt x="227" y="247"/>
                    <a:pt x="132" y="9"/>
                  </a:cubicBezTo>
                  <a:cubicBezTo>
                    <a:pt x="132" y="3"/>
                    <a:pt x="126"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41"/>
            <p:cNvSpPr/>
            <p:nvPr/>
          </p:nvSpPr>
          <p:spPr>
            <a:xfrm>
              <a:off x="3790350" y="2264200"/>
              <a:ext cx="6200" cy="9900"/>
            </a:xfrm>
            <a:custGeom>
              <a:avLst/>
              <a:gdLst/>
              <a:ahLst/>
              <a:cxnLst/>
              <a:rect l="l" t="t" r="r" b="b"/>
              <a:pathLst>
                <a:path w="248" h="396" extrusionOk="0">
                  <a:moveTo>
                    <a:pt x="219" y="0"/>
                  </a:moveTo>
                  <a:cubicBezTo>
                    <a:pt x="214" y="0"/>
                    <a:pt x="208" y="3"/>
                    <a:pt x="203" y="8"/>
                  </a:cubicBezTo>
                  <a:cubicBezTo>
                    <a:pt x="107" y="80"/>
                    <a:pt x="0" y="258"/>
                    <a:pt x="72" y="377"/>
                  </a:cubicBezTo>
                  <a:cubicBezTo>
                    <a:pt x="78" y="389"/>
                    <a:pt x="92" y="395"/>
                    <a:pt x="107" y="395"/>
                  </a:cubicBezTo>
                  <a:cubicBezTo>
                    <a:pt x="122" y="395"/>
                    <a:pt x="137" y="389"/>
                    <a:pt x="143" y="377"/>
                  </a:cubicBezTo>
                  <a:cubicBezTo>
                    <a:pt x="203" y="282"/>
                    <a:pt x="179" y="151"/>
                    <a:pt x="238" y="44"/>
                  </a:cubicBezTo>
                  <a:cubicBezTo>
                    <a:pt x="247" y="26"/>
                    <a:pt x="236" y="0"/>
                    <a:pt x="2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41"/>
            <p:cNvSpPr/>
            <p:nvPr/>
          </p:nvSpPr>
          <p:spPr>
            <a:xfrm>
              <a:off x="3804325" y="2274075"/>
              <a:ext cx="4200" cy="7975"/>
            </a:xfrm>
            <a:custGeom>
              <a:avLst/>
              <a:gdLst/>
              <a:ahLst/>
              <a:cxnLst/>
              <a:rect l="l" t="t" r="r" b="b"/>
              <a:pathLst>
                <a:path w="168" h="319" extrusionOk="0">
                  <a:moveTo>
                    <a:pt x="90" y="0"/>
                  </a:moveTo>
                  <a:cubicBezTo>
                    <a:pt x="57" y="0"/>
                    <a:pt x="25" y="18"/>
                    <a:pt x="25" y="54"/>
                  </a:cubicBezTo>
                  <a:cubicBezTo>
                    <a:pt x="25" y="149"/>
                    <a:pt x="1" y="221"/>
                    <a:pt x="48" y="292"/>
                  </a:cubicBezTo>
                  <a:cubicBezTo>
                    <a:pt x="54" y="310"/>
                    <a:pt x="69" y="319"/>
                    <a:pt x="84" y="319"/>
                  </a:cubicBezTo>
                  <a:cubicBezTo>
                    <a:pt x="99" y="319"/>
                    <a:pt x="114" y="310"/>
                    <a:pt x="120" y="292"/>
                  </a:cubicBezTo>
                  <a:cubicBezTo>
                    <a:pt x="167" y="221"/>
                    <a:pt x="156" y="149"/>
                    <a:pt x="156" y="54"/>
                  </a:cubicBezTo>
                  <a:cubicBezTo>
                    <a:pt x="156" y="18"/>
                    <a:pt x="123"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41"/>
            <p:cNvSpPr/>
            <p:nvPr/>
          </p:nvSpPr>
          <p:spPr>
            <a:xfrm>
              <a:off x="3819675" y="2273375"/>
              <a:ext cx="9675" cy="9825"/>
            </a:xfrm>
            <a:custGeom>
              <a:avLst/>
              <a:gdLst/>
              <a:ahLst/>
              <a:cxnLst/>
              <a:rect l="l" t="t" r="r" b="b"/>
              <a:pathLst>
                <a:path w="387" h="393" extrusionOk="0">
                  <a:moveTo>
                    <a:pt x="128" y="0"/>
                  </a:moveTo>
                  <a:cubicBezTo>
                    <a:pt x="59" y="0"/>
                    <a:pt x="0" y="85"/>
                    <a:pt x="65" y="141"/>
                  </a:cubicBezTo>
                  <a:cubicBezTo>
                    <a:pt x="137" y="213"/>
                    <a:pt x="208" y="320"/>
                    <a:pt x="304" y="380"/>
                  </a:cubicBezTo>
                  <a:cubicBezTo>
                    <a:pt x="312" y="388"/>
                    <a:pt x="322" y="392"/>
                    <a:pt x="331" y="392"/>
                  </a:cubicBezTo>
                  <a:cubicBezTo>
                    <a:pt x="360" y="392"/>
                    <a:pt x="387" y="356"/>
                    <a:pt x="387" y="320"/>
                  </a:cubicBezTo>
                  <a:cubicBezTo>
                    <a:pt x="363" y="201"/>
                    <a:pt x="256" y="118"/>
                    <a:pt x="185" y="22"/>
                  </a:cubicBezTo>
                  <a:cubicBezTo>
                    <a:pt x="166" y="7"/>
                    <a:pt x="147"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41"/>
            <p:cNvSpPr/>
            <p:nvPr/>
          </p:nvSpPr>
          <p:spPr>
            <a:xfrm>
              <a:off x="3830275" y="2279875"/>
              <a:ext cx="9500" cy="7475"/>
            </a:xfrm>
            <a:custGeom>
              <a:avLst/>
              <a:gdLst/>
              <a:ahLst/>
              <a:cxnLst/>
              <a:rect l="l" t="t" r="r" b="b"/>
              <a:pathLst>
                <a:path w="380" h="299" extrusionOk="0">
                  <a:moveTo>
                    <a:pt x="113" y="1"/>
                  </a:moveTo>
                  <a:cubicBezTo>
                    <a:pt x="46" y="1"/>
                    <a:pt x="0" y="79"/>
                    <a:pt x="70" y="131"/>
                  </a:cubicBezTo>
                  <a:cubicBezTo>
                    <a:pt x="118" y="179"/>
                    <a:pt x="153" y="227"/>
                    <a:pt x="213" y="274"/>
                  </a:cubicBezTo>
                  <a:cubicBezTo>
                    <a:pt x="261" y="298"/>
                    <a:pt x="308" y="298"/>
                    <a:pt x="356" y="298"/>
                  </a:cubicBezTo>
                  <a:cubicBezTo>
                    <a:pt x="380" y="298"/>
                    <a:pt x="380" y="251"/>
                    <a:pt x="380" y="239"/>
                  </a:cubicBezTo>
                  <a:cubicBezTo>
                    <a:pt x="368" y="191"/>
                    <a:pt x="356" y="167"/>
                    <a:pt x="308" y="131"/>
                  </a:cubicBezTo>
                  <a:cubicBezTo>
                    <a:pt x="261" y="108"/>
                    <a:pt x="237" y="60"/>
                    <a:pt x="189" y="36"/>
                  </a:cubicBezTo>
                  <a:cubicBezTo>
                    <a:pt x="164" y="11"/>
                    <a:pt x="137"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41"/>
            <p:cNvSpPr/>
            <p:nvPr/>
          </p:nvSpPr>
          <p:spPr>
            <a:xfrm>
              <a:off x="3842825" y="2279625"/>
              <a:ext cx="12125" cy="10400"/>
            </a:xfrm>
            <a:custGeom>
              <a:avLst/>
              <a:gdLst/>
              <a:ahLst/>
              <a:cxnLst/>
              <a:rect l="l" t="t" r="r" b="b"/>
              <a:pathLst>
                <a:path w="485" h="416" extrusionOk="0">
                  <a:moveTo>
                    <a:pt x="130" y="0"/>
                  </a:moveTo>
                  <a:cubicBezTo>
                    <a:pt x="61" y="0"/>
                    <a:pt x="0" y="86"/>
                    <a:pt x="56" y="141"/>
                  </a:cubicBezTo>
                  <a:cubicBezTo>
                    <a:pt x="116" y="201"/>
                    <a:pt x="175" y="249"/>
                    <a:pt x="235" y="308"/>
                  </a:cubicBezTo>
                  <a:lnTo>
                    <a:pt x="306" y="380"/>
                  </a:lnTo>
                  <a:cubicBezTo>
                    <a:pt x="342" y="415"/>
                    <a:pt x="390" y="415"/>
                    <a:pt x="425" y="415"/>
                  </a:cubicBezTo>
                  <a:cubicBezTo>
                    <a:pt x="461" y="415"/>
                    <a:pt x="485" y="403"/>
                    <a:pt x="485" y="356"/>
                  </a:cubicBezTo>
                  <a:cubicBezTo>
                    <a:pt x="485" y="320"/>
                    <a:pt x="473" y="284"/>
                    <a:pt x="461" y="249"/>
                  </a:cubicBezTo>
                  <a:cubicBezTo>
                    <a:pt x="449" y="225"/>
                    <a:pt x="402" y="189"/>
                    <a:pt x="366" y="177"/>
                  </a:cubicBezTo>
                  <a:cubicBezTo>
                    <a:pt x="306" y="130"/>
                    <a:pt x="247" y="70"/>
                    <a:pt x="187" y="22"/>
                  </a:cubicBezTo>
                  <a:cubicBezTo>
                    <a:pt x="169" y="7"/>
                    <a:pt x="149" y="0"/>
                    <a:pt x="1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41"/>
            <p:cNvSpPr/>
            <p:nvPr/>
          </p:nvSpPr>
          <p:spPr>
            <a:xfrm>
              <a:off x="3774575" y="2274025"/>
              <a:ext cx="5975" cy="8550"/>
            </a:xfrm>
            <a:custGeom>
              <a:avLst/>
              <a:gdLst/>
              <a:ahLst/>
              <a:cxnLst/>
              <a:rect l="l" t="t" r="r" b="b"/>
              <a:pathLst>
                <a:path w="239" h="342" extrusionOk="0">
                  <a:moveTo>
                    <a:pt x="131" y="1"/>
                  </a:moveTo>
                  <a:cubicBezTo>
                    <a:pt x="108" y="1"/>
                    <a:pt x="89" y="16"/>
                    <a:pt x="84" y="44"/>
                  </a:cubicBezTo>
                  <a:cubicBezTo>
                    <a:pt x="60" y="92"/>
                    <a:pt x="36" y="127"/>
                    <a:pt x="24" y="175"/>
                  </a:cubicBezTo>
                  <a:cubicBezTo>
                    <a:pt x="0" y="223"/>
                    <a:pt x="24" y="270"/>
                    <a:pt x="48" y="306"/>
                  </a:cubicBezTo>
                  <a:cubicBezTo>
                    <a:pt x="60" y="342"/>
                    <a:pt x="84" y="342"/>
                    <a:pt x="107" y="342"/>
                  </a:cubicBezTo>
                  <a:cubicBezTo>
                    <a:pt x="167" y="318"/>
                    <a:pt x="214" y="294"/>
                    <a:pt x="226" y="234"/>
                  </a:cubicBezTo>
                  <a:cubicBezTo>
                    <a:pt x="238" y="175"/>
                    <a:pt x="214" y="115"/>
                    <a:pt x="203" y="56"/>
                  </a:cubicBezTo>
                  <a:cubicBezTo>
                    <a:pt x="184" y="19"/>
                    <a:pt x="155"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41"/>
            <p:cNvSpPr/>
            <p:nvPr/>
          </p:nvSpPr>
          <p:spPr>
            <a:xfrm>
              <a:off x="3766825" y="2281800"/>
              <a:ext cx="4350" cy="4350"/>
            </a:xfrm>
            <a:custGeom>
              <a:avLst/>
              <a:gdLst/>
              <a:ahLst/>
              <a:cxnLst/>
              <a:rect l="l" t="t" r="r" b="b"/>
              <a:pathLst>
                <a:path w="174" h="174" extrusionOk="0">
                  <a:moveTo>
                    <a:pt x="85" y="1"/>
                  </a:moveTo>
                  <a:cubicBezTo>
                    <a:pt x="42" y="1"/>
                    <a:pt x="1" y="31"/>
                    <a:pt x="13" y="90"/>
                  </a:cubicBezTo>
                  <a:cubicBezTo>
                    <a:pt x="36" y="138"/>
                    <a:pt x="36" y="174"/>
                    <a:pt x="96" y="174"/>
                  </a:cubicBezTo>
                  <a:cubicBezTo>
                    <a:pt x="132" y="174"/>
                    <a:pt x="155" y="114"/>
                    <a:pt x="167" y="90"/>
                  </a:cubicBezTo>
                  <a:cubicBezTo>
                    <a:pt x="173" y="31"/>
                    <a:pt x="129"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41"/>
            <p:cNvSpPr/>
            <p:nvPr/>
          </p:nvSpPr>
          <p:spPr>
            <a:xfrm>
              <a:off x="3757600" y="2275400"/>
              <a:ext cx="4500" cy="9125"/>
            </a:xfrm>
            <a:custGeom>
              <a:avLst/>
              <a:gdLst/>
              <a:ahLst/>
              <a:cxnLst/>
              <a:rect l="l" t="t" r="r" b="b"/>
              <a:pathLst>
                <a:path w="180" h="365" extrusionOk="0">
                  <a:moveTo>
                    <a:pt x="96" y="1"/>
                  </a:moveTo>
                  <a:cubicBezTo>
                    <a:pt x="54" y="1"/>
                    <a:pt x="12" y="25"/>
                    <a:pt x="12" y="72"/>
                  </a:cubicBezTo>
                  <a:cubicBezTo>
                    <a:pt x="12" y="168"/>
                    <a:pt x="1" y="275"/>
                    <a:pt x="60" y="346"/>
                  </a:cubicBezTo>
                  <a:cubicBezTo>
                    <a:pt x="66" y="358"/>
                    <a:pt x="81" y="364"/>
                    <a:pt x="96" y="364"/>
                  </a:cubicBezTo>
                  <a:cubicBezTo>
                    <a:pt x="111" y="364"/>
                    <a:pt x="126" y="358"/>
                    <a:pt x="131" y="346"/>
                  </a:cubicBezTo>
                  <a:cubicBezTo>
                    <a:pt x="179" y="275"/>
                    <a:pt x="167" y="168"/>
                    <a:pt x="179" y="72"/>
                  </a:cubicBezTo>
                  <a:cubicBezTo>
                    <a:pt x="179" y="25"/>
                    <a:pt x="137"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41"/>
            <p:cNvSpPr/>
            <p:nvPr/>
          </p:nvSpPr>
          <p:spPr>
            <a:xfrm>
              <a:off x="3752250" y="2277200"/>
              <a:ext cx="2700" cy="10800"/>
            </a:xfrm>
            <a:custGeom>
              <a:avLst/>
              <a:gdLst/>
              <a:ahLst/>
              <a:cxnLst/>
              <a:rect l="l" t="t" r="r" b="b"/>
              <a:pathLst>
                <a:path w="108" h="432" extrusionOk="0">
                  <a:moveTo>
                    <a:pt x="61" y="0"/>
                  </a:moveTo>
                  <a:cubicBezTo>
                    <a:pt x="42" y="0"/>
                    <a:pt x="24" y="12"/>
                    <a:pt x="24" y="36"/>
                  </a:cubicBezTo>
                  <a:lnTo>
                    <a:pt x="24" y="227"/>
                  </a:lnTo>
                  <a:cubicBezTo>
                    <a:pt x="24" y="286"/>
                    <a:pt x="0" y="346"/>
                    <a:pt x="36" y="405"/>
                  </a:cubicBezTo>
                  <a:cubicBezTo>
                    <a:pt x="42" y="423"/>
                    <a:pt x="54" y="432"/>
                    <a:pt x="66" y="432"/>
                  </a:cubicBezTo>
                  <a:cubicBezTo>
                    <a:pt x="78" y="432"/>
                    <a:pt x="89" y="423"/>
                    <a:pt x="95" y="405"/>
                  </a:cubicBezTo>
                  <a:cubicBezTo>
                    <a:pt x="107" y="358"/>
                    <a:pt x="107" y="286"/>
                    <a:pt x="107" y="227"/>
                  </a:cubicBezTo>
                  <a:lnTo>
                    <a:pt x="107" y="36"/>
                  </a:lnTo>
                  <a:cubicBezTo>
                    <a:pt x="101" y="12"/>
                    <a:pt x="81" y="0"/>
                    <a:pt x="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41"/>
            <p:cNvSpPr/>
            <p:nvPr/>
          </p:nvSpPr>
          <p:spPr>
            <a:xfrm>
              <a:off x="3746150" y="2278300"/>
              <a:ext cx="4175" cy="6425"/>
            </a:xfrm>
            <a:custGeom>
              <a:avLst/>
              <a:gdLst/>
              <a:ahLst/>
              <a:cxnLst/>
              <a:rect l="l" t="t" r="r" b="b"/>
              <a:pathLst>
                <a:path w="167" h="257" extrusionOk="0">
                  <a:moveTo>
                    <a:pt x="83" y="1"/>
                  </a:moveTo>
                  <a:cubicBezTo>
                    <a:pt x="42" y="1"/>
                    <a:pt x="0" y="22"/>
                    <a:pt x="6" y="63"/>
                  </a:cubicBezTo>
                  <a:cubicBezTo>
                    <a:pt x="6" y="111"/>
                    <a:pt x="30" y="159"/>
                    <a:pt x="30" y="194"/>
                  </a:cubicBezTo>
                  <a:cubicBezTo>
                    <a:pt x="36" y="236"/>
                    <a:pt x="66" y="257"/>
                    <a:pt x="94" y="257"/>
                  </a:cubicBezTo>
                  <a:cubicBezTo>
                    <a:pt x="122" y="257"/>
                    <a:pt x="149" y="236"/>
                    <a:pt x="149" y="194"/>
                  </a:cubicBezTo>
                  <a:cubicBezTo>
                    <a:pt x="149" y="147"/>
                    <a:pt x="161" y="111"/>
                    <a:pt x="161" y="63"/>
                  </a:cubicBezTo>
                  <a:cubicBezTo>
                    <a:pt x="167" y="22"/>
                    <a:pt x="125" y="1"/>
                    <a:pt x="8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41"/>
            <p:cNvSpPr/>
            <p:nvPr/>
          </p:nvSpPr>
          <p:spPr>
            <a:xfrm>
              <a:off x="4073425" y="2461450"/>
              <a:ext cx="2700" cy="8875"/>
            </a:xfrm>
            <a:custGeom>
              <a:avLst/>
              <a:gdLst/>
              <a:ahLst/>
              <a:cxnLst/>
              <a:rect l="l" t="t" r="r" b="b"/>
              <a:pathLst>
                <a:path w="108" h="355" extrusionOk="0">
                  <a:moveTo>
                    <a:pt x="48" y="0"/>
                  </a:moveTo>
                  <a:lnTo>
                    <a:pt x="0" y="96"/>
                  </a:lnTo>
                  <a:lnTo>
                    <a:pt x="0" y="179"/>
                  </a:lnTo>
                  <a:cubicBezTo>
                    <a:pt x="0" y="238"/>
                    <a:pt x="0" y="286"/>
                    <a:pt x="36" y="346"/>
                  </a:cubicBezTo>
                  <a:cubicBezTo>
                    <a:pt x="42" y="352"/>
                    <a:pt x="51" y="354"/>
                    <a:pt x="58" y="354"/>
                  </a:cubicBezTo>
                  <a:cubicBezTo>
                    <a:pt x="66" y="354"/>
                    <a:pt x="71" y="352"/>
                    <a:pt x="71" y="346"/>
                  </a:cubicBezTo>
                  <a:cubicBezTo>
                    <a:pt x="107" y="286"/>
                    <a:pt x="107" y="238"/>
                    <a:pt x="107" y="179"/>
                  </a:cubicBezTo>
                  <a:lnTo>
                    <a:pt x="107" y="96"/>
                  </a:lnTo>
                  <a:cubicBezTo>
                    <a:pt x="107" y="60"/>
                    <a:pt x="71" y="36"/>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41"/>
            <p:cNvSpPr/>
            <p:nvPr/>
          </p:nvSpPr>
          <p:spPr>
            <a:xfrm>
              <a:off x="4062925" y="2452900"/>
              <a:ext cx="8725" cy="25775"/>
            </a:xfrm>
            <a:custGeom>
              <a:avLst/>
              <a:gdLst/>
              <a:ahLst/>
              <a:cxnLst/>
              <a:rect l="l" t="t" r="r" b="b"/>
              <a:pathLst>
                <a:path w="349" h="1031" extrusionOk="0">
                  <a:moveTo>
                    <a:pt x="90" y="0"/>
                  </a:moveTo>
                  <a:cubicBezTo>
                    <a:pt x="47" y="0"/>
                    <a:pt x="0" y="32"/>
                    <a:pt x="15" y="92"/>
                  </a:cubicBezTo>
                  <a:cubicBezTo>
                    <a:pt x="75" y="259"/>
                    <a:pt x="110" y="438"/>
                    <a:pt x="134" y="592"/>
                  </a:cubicBezTo>
                  <a:cubicBezTo>
                    <a:pt x="146" y="747"/>
                    <a:pt x="146" y="890"/>
                    <a:pt x="230" y="1009"/>
                  </a:cubicBezTo>
                  <a:cubicBezTo>
                    <a:pt x="235" y="1024"/>
                    <a:pt x="246" y="1031"/>
                    <a:pt x="258" y="1031"/>
                  </a:cubicBezTo>
                  <a:cubicBezTo>
                    <a:pt x="275" y="1031"/>
                    <a:pt x="294" y="1018"/>
                    <a:pt x="301" y="997"/>
                  </a:cubicBezTo>
                  <a:cubicBezTo>
                    <a:pt x="349" y="854"/>
                    <a:pt x="313" y="699"/>
                    <a:pt x="289" y="557"/>
                  </a:cubicBezTo>
                  <a:cubicBezTo>
                    <a:pt x="253" y="378"/>
                    <a:pt x="206" y="211"/>
                    <a:pt x="146" y="33"/>
                  </a:cubicBezTo>
                  <a:cubicBezTo>
                    <a:pt x="137" y="11"/>
                    <a:pt x="114"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41"/>
            <p:cNvSpPr/>
            <p:nvPr/>
          </p:nvSpPr>
          <p:spPr>
            <a:xfrm>
              <a:off x="4054375" y="2446850"/>
              <a:ext cx="7150" cy="19225"/>
            </a:xfrm>
            <a:custGeom>
              <a:avLst/>
              <a:gdLst/>
              <a:ahLst/>
              <a:cxnLst/>
              <a:rect l="l" t="t" r="r" b="b"/>
              <a:pathLst>
                <a:path w="286" h="769" extrusionOk="0">
                  <a:moveTo>
                    <a:pt x="140" y="1"/>
                  </a:moveTo>
                  <a:cubicBezTo>
                    <a:pt x="116" y="1"/>
                    <a:pt x="95" y="13"/>
                    <a:pt x="95" y="37"/>
                  </a:cubicBezTo>
                  <a:cubicBezTo>
                    <a:pt x="60" y="168"/>
                    <a:pt x="36" y="287"/>
                    <a:pt x="36" y="418"/>
                  </a:cubicBezTo>
                  <a:cubicBezTo>
                    <a:pt x="36" y="537"/>
                    <a:pt x="0" y="656"/>
                    <a:pt x="95" y="751"/>
                  </a:cubicBezTo>
                  <a:cubicBezTo>
                    <a:pt x="107" y="763"/>
                    <a:pt x="125" y="769"/>
                    <a:pt x="144" y="769"/>
                  </a:cubicBezTo>
                  <a:cubicBezTo>
                    <a:pt x="164" y="769"/>
                    <a:pt x="185" y="763"/>
                    <a:pt x="202" y="751"/>
                  </a:cubicBezTo>
                  <a:cubicBezTo>
                    <a:pt x="286" y="656"/>
                    <a:pt x="262" y="537"/>
                    <a:pt x="262" y="418"/>
                  </a:cubicBezTo>
                  <a:cubicBezTo>
                    <a:pt x="262" y="287"/>
                    <a:pt x="226" y="168"/>
                    <a:pt x="202" y="37"/>
                  </a:cubicBezTo>
                  <a:cubicBezTo>
                    <a:pt x="191" y="13"/>
                    <a:pt x="164" y="1"/>
                    <a:pt x="1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41"/>
            <p:cNvSpPr/>
            <p:nvPr/>
          </p:nvSpPr>
          <p:spPr>
            <a:xfrm>
              <a:off x="4049000" y="2440300"/>
              <a:ext cx="5400" cy="22575"/>
            </a:xfrm>
            <a:custGeom>
              <a:avLst/>
              <a:gdLst/>
              <a:ahLst/>
              <a:cxnLst/>
              <a:rect l="l" t="t" r="r" b="b"/>
              <a:pathLst>
                <a:path w="216" h="903" extrusionOk="0">
                  <a:moveTo>
                    <a:pt x="66" y="1"/>
                  </a:moveTo>
                  <a:cubicBezTo>
                    <a:pt x="32" y="1"/>
                    <a:pt x="1" y="22"/>
                    <a:pt x="1" y="72"/>
                  </a:cubicBezTo>
                  <a:cubicBezTo>
                    <a:pt x="1" y="227"/>
                    <a:pt x="1" y="370"/>
                    <a:pt x="13" y="501"/>
                  </a:cubicBezTo>
                  <a:cubicBezTo>
                    <a:pt x="13" y="644"/>
                    <a:pt x="13" y="763"/>
                    <a:pt x="72" y="882"/>
                  </a:cubicBezTo>
                  <a:cubicBezTo>
                    <a:pt x="77" y="896"/>
                    <a:pt x="89" y="903"/>
                    <a:pt x="103" y="903"/>
                  </a:cubicBezTo>
                  <a:cubicBezTo>
                    <a:pt x="124" y="903"/>
                    <a:pt x="148" y="887"/>
                    <a:pt x="156" y="858"/>
                  </a:cubicBezTo>
                  <a:cubicBezTo>
                    <a:pt x="215" y="727"/>
                    <a:pt x="191" y="608"/>
                    <a:pt x="167" y="477"/>
                  </a:cubicBezTo>
                  <a:cubicBezTo>
                    <a:pt x="156" y="346"/>
                    <a:pt x="144" y="203"/>
                    <a:pt x="144" y="72"/>
                  </a:cubicBezTo>
                  <a:cubicBezTo>
                    <a:pt x="144" y="28"/>
                    <a:pt x="103"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41"/>
            <p:cNvSpPr/>
            <p:nvPr/>
          </p:nvSpPr>
          <p:spPr>
            <a:xfrm>
              <a:off x="4040075" y="2442250"/>
              <a:ext cx="3600" cy="12750"/>
            </a:xfrm>
            <a:custGeom>
              <a:avLst/>
              <a:gdLst/>
              <a:ahLst/>
              <a:cxnLst/>
              <a:rect l="l" t="t" r="r" b="b"/>
              <a:pathLst>
                <a:path w="144" h="510" extrusionOk="0">
                  <a:moveTo>
                    <a:pt x="72" y="0"/>
                  </a:moveTo>
                  <a:cubicBezTo>
                    <a:pt x="42" y="0"/>
                    <a:pt x="12" y="18"/>
                    <a:pt x="12" y="54"/>
                  </a:cubicBezTo>
                  <a:cubicBezTo>
                    <a:pt x="12" y="209"/>
                    <a:pt x="1" y="352"/>
                    <a:pt x="36" y="483"/>
                  </a:cubicBezTo>
                  <a:cubicBezTo>
                    <a:pt x="48" y="500"/>
                    <a:pt x="60" y="509"/>
                    <a:pt x="70" y="509"/>
                  </a:cubicBezTo>
                  <a:cubicBezTo>
                    <a:pt x="81" y="509"/>
                    <a:pt x="90" y="500"/>
                    <a:pt x="96" y="483"/>
                  </a:cubicBezTo>
                  <a:cubicBezTo>
                    <a:pt x="143" y="340"/>
                    <a:pt x="132" y="209"/>
                    <a:pt x="132" y="54"/>
                  </a:cubicBezTo>
                  <a:cubicBezTo>
                    <a:pt x="132" y="18"/>
                    <a:pt x="102"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41"/>
            <p:cNvSpPr/>
            <p:nvPr/>
          </p:nvSpPr>
          <p:spPr>
            <a:xfrm>
              <a:off x="4031150" y="2442700"/>
              <a:ext cx="6275" cy="15350"/>
            </a:xfrm>
            <a:custGeom>
              <a:avLst/>
              <a:gdLst/>
              <a:ahLst/>
              <a:cxnLst/>
              <a:rect l="l" t="t" r="r" b="b"/>
              <a:pathLst>
                <a:path w="251" h="614" extrusionOk="0">
                  <a:moveTo>
                    <a:pt x="112" y="0"/>
                  </a:moveTo>
                  <a:cubicBezTo>
                    <a:pt x="54" y="0"/>
                    <a:pt x="0" y="36"/>
                    <a:pt x="0" y="107"/>
                  </a:cubicBezTo>
                  <a:lnTo>
                    <a:pt x="0" y="393"/>
                  </a:lnTo>
                  <a:cubicBezTo>
                    <a:pt x="0" y="488"/>
                    <a:pt x="12" y="560"/>
                    <a:pt x="84" y="595"/>
                  </a:cubicBezTo>
                  <a:cubicBezTo>
                    <a:pt x="90" y="607"/>
                    <a:pt x="105" y="613"/>
                    <a:pt x="119" y="613"/>
                  </a:cubicBezTo>
                  <a:cubicBezTo>
                    <a:pt x="134" y="613"/>
                    <a:pt x="149" y="607"/>
                    <a:pt x="155" y="595"/>
                  </a:cubicBezTo>
                  <a:cubicBezTo>
                    <a:pt x="238" y="548"/>
                    <a:pt x="250" y="476"/>
                    <a:pt x="250" y="393"/>
                  </a:cubicBezTo>
                  <a:lnTo>
                    <a:pt x="250" y="107"/>
                  </a:lnTo>
                  <a:cubicBezTo>
                    <a:pt x="233" y="36"/>
                    <a:pt x="170" y="0"/>
                    <a:pt x="1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41"/>
            <p:cNvSpPr/>
            <p:nvPr/>
          </p:nvSpPr>
          <p:spPr>
            <a:xfrm>
              <a:off x="4020125" y="2441875"/>
              <a:ext cx="5550" cy="18175"/>
            </a:xfrm>
            <a:custGeom>
              <a:avLst/>
              <a:gdLst/>
              <a:ahLst/>
              <a:cxnLst/>
              <a:rect l="l" t="t" r="r" b="b"/>
              <a:pathLst>
                <a:path w="222" h="727" extrusionOk="0">
                  <a:moveTo>
                    <a:pt x="112" y="0"/>
                  </a:moveTo>
                  <a:cubicBezTo>
                    <a:pt x="57" y="0"/>
                    <a:pt x="1" y="39"/>
                    <a:pt x="1" y="117"/>
                  </a:cubicBezTo>
                  <a:lnTo>
                    <a:pt x="1" y="426"/>
                  </a:lnTo>
                  <a:cubicBezTo>
                    <a:pt x="1" y="521"/>
                    <a:pt x="1" y="605"/>
                    <a:pt x="48" y="700"/>
                  </a:cubicBezTo>
                  <a:cubicBezTo>
                    <a:pt x="66" y="718"/>
                    <a:pt x="90" y="727"/>
                    <a:pt x="112" y="727"/>
                  </a:cubicBezTo>
                  <a:cubicBezTo>
                    <a:pt x="135" y="727"/>
                    <a:pt x="156" y="718"/>
                    <a:pt x="168" y="700"/>
                  </a:cubicBezTo>
                  <a:cubicBezTo>
                    <a:pt x="215" y="605"/>
                    <a:pt x="215" y="533"/>
                    <a:pt x="215" y="426"/>
                  </a:cubicBezTo>
                  <a:lnTo>
                    <a:pt x="215" y="117"/>
                  </a:lnTo>
                  <a:cubicBezTo>
                    <a:pt x="221" y="39"/>
                    <a:pt x="168" y="0"/>
                    <a:pt x="1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41"/>
            <p:cNvSpPr/>
            <p:nvPr/>
          </p:nvSpPr>
          <p:spPr>
            <a:xfrm>
              <a:off x="4019250" y="2475275"/>
              <a:ext cx="3575" cy="8000"/>
            </a:xfrm>
            <a:custGeom>
              <a:avLst/>
              <a:gdLst/>
              <a:ahLst/>
              <a:cxnLst/>
              <a:rect l="l" t="t" r="r" b="b"/>
              <a:pathLst>
                <a:path w="143" h="320" extrusionOk="0">
                  <a:moveTo>
                    <a:pt x="76" y="1"/>
                  </a:moveTo>
                  <a:cubicBezTo>
                    <a:pt x="45" y="1"/>
                    <a:pt x="12" y="19"/>
                    <a:pt x="12" y="54"/>
                  </a:cubicBezTo>
                  <a:cubicBezTo>
                    <a:pt x="12" y="150"/>
                    <a:pt x="0" y="221"/>
                    <a:pt x="36" y="293"/>
                  </a:cubicBezTo>
                  <a:cubicBezTo>
                    <a:pt x="48" y="310"/>
                    <a:pt x="60" y="319"/>
                    <a:pt x="70" y="319"/>
                  </a:cubicBezTo>
                  <a:cubicBezTo>
                    <a:pt x="80" y="319"/>
                    <a:pt x="89" y="310"/>
                    <a:pt x="95" y="293"/>
                  </a:cubicBezTo>
                  <a:cubicBezTo>
                    <a:pt x="143" y="221"/>
                    <a:pt x="131" y="150"/>
                    <a:pt x="131" y="54"/>
                  </a:cubicBezTo>
                  <a:cubicBezTo>
                    <a:pt x="137" y="19"/>
                    <a:pt x="107"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41"/>
            <p:cNvSpPr/>
            <p:nvPr/>
          </p:nvSpPr>
          <p:spPr>
            <a:xfrm>
              <a:off x="4030550" y="2475875"/>
              <a:ext cx="4800" cy="4575"/>
            </a:xfrm>
            <a:custGeom>
              <a:avLst/>
              <a:gdLst/>
              <a:ahLst/>
              <a:cxnLst/>
              <a:rect l="l" t="t" r="r" b="b"/>
              <a:pathLst>
                <a:path w="192" h="183" extrusionOk="0">
                  <a:moveTo>
                    <a:pt x="96" y="1"/>
                  </a:moveTo>
                  <a:cubicBezTo>
                    <a:pt x="48" y="1"/>
                    <a:pt x="1" y="30"/>
                    <a:pt x="24" y="90"/>
                  </a:cubicBezTo>
                  <a:cubicBezTo>
                    <a:pt x="36" y="126"/>
                    <a:pt x="36" y="150"/>
                    <a:pt x="60" y="173"/>
                  </a:cubicBezTo>
                  <a:cubicBezTo>
                    <a:pt x="72" y="179"/>
                    <a:pt x="84" y="182"/>
                    <a:pt x="94" y="182"/>
                  </a:cubicBezTo>
                  <a:cubicBezTo>
                    <a:pt x="105" y="182"/>
                    <a:pt x="114" y="179"/>
                    <a:pt x="120" y="173"/>
                  </a:cubicBezTo>
                  <a:cubicBezTo>
                    <a:pt x="143" y="138"/>
                    <a:pt x="155" y="126"/>
                    <a:pt x="167" y="90"/>
                  </a:cubicBezTo>
                  <a:cubicBezTo>
                    <a:pt x="191" y="30"/>
                    <a:pt x="143"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41"/>
            <p:cNvSpPr/>
            <p:nvPr/>
          </p:nvSpPr>
          <p:spPr>
            <a:xfrm>
              <a:off x="4098400" y="2485825"/>
              <a:ext cx="13425" cy="24150"/>
            </a:xfrm>
            <a:custGeom>
              <a:avLst/>
              <a:gdLst/>
              <a:ahLst/>
              <a:cxnLst/>
              <a:rect l="l" t="t" r="r" b="b"/>
              <a:pathLst>
                <a:path w="537" h="966" extrusionOk="0">
                  <a:moveTo>
                    <a:pt x="106" y="0"/>
                  </a:moveTo>
                  <a:cubicBezTo>
                    <a:pt x="54" y="0"/>
                    <a:pt x="1" y="52"/>
                    <a:pt x="25" y="109"/>
                  </a:cubicBezTo>
                  <a:cubicBezTo>
                    <a:pt x="85" y="264"/>
                    <a:pt x="144" y="406"/>
                    <a:pt x="180" y="561"/>
                  </a:cubicBezTo>
                  <a:cubicBezTo>
                    <a:pt x="204" y="692"/>
                    <a:pt x="227" y="811"/>
                    <a:pt x="287" y="930"/>
                  </a:cubicBezTo>
                  <a:cubicBezTo>
                    <a:pt x="293" y="954"/>
                    <a:pt x="314" y="966"/>
                    <a:pt x="338" y="966"/>
                  </a:cubicBezTo>
                  <a:cubicBezTo>
                    <a:pt x="361" y="966"/>
                    <a:pt x="388" y="954"/>
                    <a:pt x="406" y="930"/>
                  </a:cubicBezTo>
                  <a:cubicBezTo>
                    <a:pt x="537" y="633"/>
                    <a:pt x="323" y="275"/>
                    <a:pt x="168" y="37"/>
                  </a:cubicBezTo>
                  <a:cubicBezTo>
                    <a:pt x="153" y="11"/>
                    <a:pt x="130"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41"/>
            <p:cNvSpPr/>
            <p:nvPr/>
          </p:nvSpPr>
          <p:spPr>
            <a:xfrm>
              <a:off x="4093125" y="2487600"/>
              <a:ext cx="10075" cy="28450"/>
            </a:xfrm>
            <a:custGeom>
              <a:avLst/>
              <a:gdLst/>
              <a:ahLst/>
              <a:cxnLst/>
              <a:rect l="l" t="t" r="r" b="b"/>
              <a:pathLst>
                <a:path w="403" h="1138" extrusionOk="0">
                  <a:moveTo>
                    <a:pt x="101" y="0"/>
                  </a:moveTo>
                  <a:cubicBezTo>
                    <a:pt x="47" y="0"/>
                    <a:pt x="0" y="40"/>
                    <a:pt x="22" y="97"/>
                  </a:cubicBezTo>
                  <a:cubicBezTo>
                    <a:pt x="105" y="431"/>
                    <a:pt x="93" y="788"/>
                    <a:pt x="224" y="1097"/>
                  </a:cubicBezTo>
                  <a:cubicBezTo>
                    <a:pt x="230" y="1123"/>
                    <a:pt x="260" y="1138"/>
                    <a:pt x="288" y="1138"/>
                  </a:cubicBezTo>
                  <a:cubicBezTo>
                    <a:pt x="313" y="1138"/>
                    <a:pt x="338" y="1126"/>
                    <a:pt x="343" y="1097"/>
                  </a:cubicBezTo>
                  <a:cubicBezTo>
                    <a:pt x="403" y="740"/>
                    <a:pt x="319" y="395"/>
                    <a:pt x="200" y="62"/>
                  </a:cubicBezTo>
                  <a:cubicBezTo>
                    <a:pt x="176" y="18"/>
                    <a:pt x="137" y="0"/>
                    <a:pt x="1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41"/>
            <p:cNvSpPr/>
            <p:nvPr/>
          </p:nvSpPr>
          <p:spPr>
            <a:xfrm>
              <a:off x="4086500" y="2496575"/>
              <a:ext cx="5700" cy="19800"/>
            </a:xfrm>
            <a:custGeom>
              <a:avLst/>
              <a:gdLst/>
              <a:ahLst/>
              <a:cxnLst/>
              <a:rect l="l" t="t" r="r" b="b"/>
              <a:pathLst>
                <a:path w="228" h="792" extrusionOk="0">
                  <a:moveTo>
                    <a:pt x="72" y="0"/>
                  </a:moveTo>
                  <a:cubicBezTo>
                    <a:pt x="43" y="0"/>
                    <a:pt x="13" y="24"/>
                    <a:pt x="13" y="72"/>
                  </a:cubicBezTo>
                  <a:lnTo>
                    <a:pt x="13" y="441"/>
                  </a:lnTo>
                  <a:cubicBezTo>
                    <a:pt x="13" y="548"/>
                    <a:pt x="1" y="679"/>
                    <a:pt x="60" y="774"/>
                  </a:cubicBezTo>
                  <a:cubicBezTo>
                    <a:pt x="72" y="786"/>
                    <a:pt x="90" y="792"/>
                    <a:pt x="107" y="792"/>
                  </a:cubicBezTo>
                  <a:cubicBezTo>
                    <a:pt x="123" y="792"/>
                    <a:pt x="138" y="786"/>
                    <a:pt x="144" y="774"/>
                  </a:cubicBezTo>
                  <a:cubicBezTo>
                    <a:pt x="227" y="667"/>
                    <a:pt x="180" y="548"/>
                    <a:pt x="156" y="441"/>
                  </a:cubicBezTo>
                  <a:cubicBezTo>
                    <a:pt x="144" y="322"/>
                    <a:pt x="132" y="191"/>
                    <a:pt x="132" y="72"/>
                  </a:cubicBezTo>
                  <a:cubicBezTo>
                    <a:pt x="132" y="24"/>
                    <a:pt x="102"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41"/>
            <p:cNvSpPr/>
            <p:nvPr/>
          </p:nvSpPr>
          <p:spPr>
            <a:xfrm>
              <a:off x="4076100" y="2504600"/>
              <a:ext cx="4775" cy="16100"/>
            </a:xfrm>
            <a:custGeom>
              <a:avLst/>
              <a:gdLst/>
              <a:ahLst/>
              <a:cxnLst/>
              <a:rect l="l" t="t" r="r" b="b"/>
              <a:pathLst>
                <a:path w="191" h="644" extrusionOk="0">
                  <a:moveTo>
                    <a:pt x="95" y="1"/>
                  </a:moveTo>
                  <a:cubicBezTo>
                    <a:pt x="54" y="1"/>
                    <a:pt x="12" y="24"/>
                    <a:pt x="12" y="72"/>
                  </a:cubicBezTo>
                  <a:lnTo>
                    <a:pt x="12" y="358"/>
                  </a:lnTo>
                  <a:cubicBezTo>
                    <a:pt x="12" y="453"/>
                    <a:pt x="0" y="525"/>
                    <a:pt x="48" y="608"/>
                  </a:cubicBezTo>
                  <a:cubicBezTo>
                    <a:pt x="60" y="632"/>
                    <a:pt x="81" y="644"/>
                    <a:pt x="100" y="644"/>
                  </a:cubicBezTo>
                  <a:cubicBezTo>
                    <a:pt x="119" y="644"/>
                    <a:pt x="137" y="632"/>
                    <a:pt x="143" y="608"/>
                  </a:cubicBezTo>
                  <a:cubicBezTo>
                    <a:pt x="191" y="536"/>
                    <a:pt x="179" y="453"/>
                    <a:pt x="179" y="358"/>
                  </a:cubicBezTo>
                  <a:lnTo>
                    <a:pt x="179" y="72"/>
                  </a:lnTo>
                  <a:cubicBezTo>
                    <a:pt x="179" y="24"/>
                    <a:pt x="137"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41"/>
            <p:cNvSpPr/>
            <p:nvPr/>
          </p:nvSpPr>
          <p:spPr>
            <a:xfrm>
              <a:off x="4065075" y="2511675"/>
              <a:ext cx="5675" cy="9450"/>
            </a:xfrm>
            <a:custGeom>
              <a:avLst/>
              <a:gdLst/>
              <a:ahLst/>
              <a:cxnLst/>
              <a:rect l="l" t="t" r="r" b="b"/>
              <a:pathLst>
                <a:path w="227" h="378" extrusionOk="0">
                  <a:moveTo>
                    <a:pt x="142" y="0"/>
                  </a:moveTo>
                  <a:cubicBezTo>
                    <a:pt x="123" y="0"/>
                    <a:pt x="108" y="9"/>
                    <a:pt x="108" y="27"/>
                  </a:cubicBezTo>
                  <a:cubicBezTo>
                    <a:pt x="84" y="146"/>
                    <a:pt x="1" y="230"/>
                    <a:pt x="36" y="349"/>
                  </a:cubicBezTo>
                  <a:cubicBezTo>
                    <a:pt x="43" y="368"/>
                    <a:pt x="60" y="377"/>
                    <a:pt x="79" y="377"/>
                  </a:cubicBezTo>
                  <a:cubicBezTo>
                    <a:pt x="94" y="377"/>
                    <a:pt x="109" y="371"/>
                    <a:pt x="120" y="361"/>
                  </a:cubicBezTo>
                  <a:cubicBezTo>
                    <a:pt x="227" y="265"/>
                    <a:pt x="227" y="146"/>
                    <a:pt x="203" y="27"/>
                  </a:cubicBezTo>
                  <a:cubicBezTo>
                    <a:pt x="185" y="9"/>
                    <a:pt x="161"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41"/>
            <p:cNvSpPr/>
            <p:nvPr/>
          </p:nvSpPr>
          <p:spPr>
            <a:xfrm>
              <a:off x="4049600" y="2515550"/>
              <a:ext cx="5825" cy="9375"/>
            </a:xfrm>
            <a:custGeom>
              <a:avLst/>
              <a:gdLst/>
              <a:ahLst/>
              <a:cxnLst/>
              <a:rect l="l" t="t" r="r" b="b"/>
              <a:pathLst>
                <a:path w="233" h="375" extrusionOk="0">
                  <a:moveTo>
                    <a:pt x="120" y="0"/>
                  </a:moveTo>
                  <a:cubicBezTo>
                    <a:pt x="63" y="0"/>
                    <a:pt x="6" y="33"/>
                    <a:pt x="12" y="98"/>
                  </a:cubicBezTo>
                  <a:lnTo>
                    <a:pt x="12" y="206"/>
                  </a:lnTo>
                  <a:cubicBezTo>
                    <a:pt x="1" y="253"/>
                    <a:pt x="1" y="277"/>
                    <a:pt x="1" y="325"/>
                  </a:cubicBezTo>
                  <a:cubicBezTo>
                    <a:pt x="1" y="345"/>
                    <a:pt x="27" y="375"/>
                    <a:pt x="50" y="375"/>
                  </a:cubicBezTo>
                  <a:cubicBezTo>
                    <a:pt x="53" y="375"/>
                    <a:pt x="57" y="374"/>
                    <a:pt x="60" y="372"/>
                  </a:cubicBezTo>
                  <a:cubicBezTo>
                    <a:pt x="191" y="337"/>
                    <a:pt x="227" y="218"/>
                    <a:pt x="227" y="98"/>
                  </a:cubicBezTo>
                  <a:cubicBezTo>
                    <a:pt x="233" y="33"/>
                    <a:pt x="176"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41"/>
            <p:cNvSpPr/>
            <p:nvPr/>
          </p:nvSpPr>
          <p:spPr>
            <a:xfrm>
              <a:off x="4034125" y="2504750"/>
              <a:ext cx="7275" cy="7025"/>
            </a:xfrm>
            <a:custGeom>
              <a:avLst/>
              <a:gdLst/>
              <a:ahLst/>
              <a:cxnLst/>
              <a:rect l="l" t="t" r="r" b="b"/>
              <a:pathLst>
                <a:path w="291" h="281" extrusionOk="0">
                  <a:moveTo>
                    <a:pt x="120" y="1"/>
                  </a:moveTo>
                  <a:cubicBezTo>
                    <a:pt x="89" y="1"/>
                    <a:pt x="58" y="16"/>
                    <a:pt x="36" y="54"/>
                  </a:cubicBezTo>
                  <a:cubicBezTo>
                    <a:pt x="12" y="114"/>
                    <a:pt x="0" y="173"/>
                    <a:pt x="0" y="233"/>
                  </a:cubicBezTo>
                  <a:cubicBezTo>
                    <a:pt x="0" y="269"/>
                    <a:pt x="24" y="280"/>
                    <a:pt x="60" y="280"/>
                  </a:cubicBezTo>
                  <a:cubicBezTo>
                    <a:pt x="131" y="280"/>
                    <a:pt x="155" y="221"/>
                    <a:pt x="203" y="185"/>
                  </a:cubicBezTo>
                  <a:cubicBezTo>
                    <a:pt x="290" y="115"/>
                    <a:pt x="205" y="1"/>
                    <a:pt x="1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41"/>
            <p:cNvSpPr/>
            <p:nvPr/>
          </p:nvSpPr>
          <p:spPr>
            <a:xfrm>
              <a:off x="4024300" y="2496350"/>
              <a:ext cx="4775" cy="9250"/>
            </a:xfrm>
            <a:custGeom>
              <a:avLst/>
              <a:gdLst/>
              <a:ahLst/>
              <a:cxnLst/>
              <a:rect l="l" t="t" r="r" b="b"/>
              <a:pathLst>
                <a:path w="191" h="370" extrusionOk="0">
                  <a:moveTo>
                    <a:pt x="91" y="0"/>
                  </a:moveTo>
                  <a:cubicBezTo>
                    <a:pt x="48" y="0"/>
                    <a:pt x="6" y="27"/>
                    <a:pt x="12" y="81"/>
                  </a:cubicBezTo>
                  <a:cubicBezTo>
                    <a:pt x="12" y="188"/>
                    <a:pt x="1" y="271"/>
                    <a:pt x="60" y="343"/>
                  </a:cubicBezTo>
                  <a:cubicBezTo>
                    <a:pt x="66" y="360"/>
                    <a:pt x="81" y="369"/>
                    <a:pt x="96" y="369"/>
                  </a:cubicBezTo>
                  <a:cubicBezTo>
                    <a:pt x="111" y="369"/>
                    <a:pt x="126" y="360"/>
                    <a:pt x="131" y="343"/>
                  </a:cubicBezTo>
                  <a:cubicBezTo>
                    <a:pt x="191" y="259"/>
                    <a:pt x="179" y="164"/>
                    <a:pt x="179" y="81"/>
                  </a:cubicBezTo>
                  <a:cubicBezTo>
                    <a:pt x="179" y="27"/>
                    <a:pt x="134" y="0"/>
                    <a:pt x="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41"/>
            <p:cNvSpPr/>
            <p:nvPr/>
          </p:nvSpPr>
          <p:spPr>
            <a:xfrm>
              <a:off x="4011200" y="2495300"/>
              <a:ext cx="19975" cy="22425"/>
            </a:xfrm>
            <a:custGeom>
              <a:avLst/>
              <a:gdLst/>
              <a:ahLst/>
              <a:cxnLst/>
              <a:rect l="l" t="t" r="r" b="b"/>
              <a:pathLst>
                <a:path w="799" h="897" extrusionOk="0">
                  <a:moveTo>
                    <a:pt x="600" y="0"/>
                  </a:moveTo>
                  <a:cubicBezTo>
                    <a:pt x="575" y="0"/>
                    <a:pt x="548" y="8"/>
                    <a:pt x="525" y="27"/>
                  </a:cubicBezTo>
                  <a:cubicBezTo>
                    <a:pt x="394" y="146"/>
                    <a:pt x="298" y="289"/>
                    <a:pt x="215" y="432"/>
                  </a:cubicBezTo>
                  <a:cubicBezTo>
                    <a:pt x="144" y="551"/>
                    <a:pt x="1" y="706"/>
                    <a:pt x="84" y="849"/>
                  </a:cubicBezTo>
                  <a:cubicBezTo>
                    <a:pt x="96" y="885"/>
                    <a:pt x="120" y="897"/>
                    <a:pt x="155" y="897"/>
                  </a:cubicBezTo>
                  <a:cubicBezTo>
                    <a:pt x="298" y="897"/>
                    <a:pt x="358" y="718"/>
                    <a:pt x="417" y="611"/>
                  </a:cubicBezTo>
                  <a:cubicBezTo>
                    <a:pt x="501" y="468"/>
                    <a:pt x="584" y="325"/>
                    <a:pt x="703" y="206"/>
                  </a:cubicBezTo>
                  <a:cubicBezTo>
                    <a:pt x="798" y="130"/>
                    <a:pt x="703" y="0"/>
                    <a:pt x="6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41"/>
            <p:cNvSpPr/>
            <p:nvPr/>
          </p:nvSpPr>
          <p:spPr>
            <a:xfrm>
              <a:off x="3929950" y="2501875"/>
              <a:ext cx="5075" cy="18775"/>
            </a:xfrm>
            <a:custGeom>
              <a:avLst/>
              <a:gdLst/>
              <a:ahLst/>
              <a:cxnLst/>
              <a:rect l="l" t="t" r="r" b="b"/>
              <a:pathLst>
                <a:path w="203" h="751" extrusionOk="0">
                  <a:moveTo>
                    <a:pt x="48" y="1"/>
                  </a:moveTo>
                  <a:cubicBezTo>
                    <a:pt x="24" y="1"/>
                    <a:pt x="0" y="13"/>
                    <a:pt x="0" y="38"/>
                  </a:cubicBezTo>
                  <a:cubicBezTo>
                    <a:pt x="0" y="157"/>
                    <a:pt x="0" y="288"/>
                    <a:pt x="24" y="407"/>
                  </a:cubicBezTo>
                  <a:cubicBezTo>
                    <a:pt x="36" y="526"/>
                    <a:pt x="60" y="645"/>
                    <a:pt x="131" y="741"/>
                  </a:cubicBezTo>
                  <a:cubicBezTo>
                    <a:pt x="138" y="747"/>
                    <a:pt x="146" y="750"/>
                    <a:pt x="155" y="750"/>
                  </a:cubicBezTo>
                  <a:cubicBezTo>
                    <a:pt x="178" y="750"/>
                    <a:pt x="203" y="731"/>
                    <a:pt x="203" y="705"/>
                  </a:cubicBezTo>
                  <a:cubicBezTo>
                    <a:pt x="203" y="598"/>
                    <a:pt x="155" y="503"/>
                    <a:pt x="143" y="395"/>
                  </a:cubicBezTo>
                  <a:cubicBezTo>
                    <a:pt x="119" y="276"/>
                    <a:pt x="95" y="145"/>
                    <a:pt x="95" y="26"/>
                  </a:cubicBezTo>
                  <a:cubicBezTo>
                    <a:pt x="90" y="10"/>
                    <a:pt x="69"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41"/>
            <p:cNvSpPr/>
            <p:nvPr/>
          </p:nvSpPr>
          <p:spPr>
            <a:xfrm>
              <a:off x="3932575" y="2502150"/>
              <a:ext cx="7800" cy="23850"/>
            </a:xfrm>
            <a:custGeom>
              <a:avLst/>
              <a:gdLst/>
              <a:ahLst/>
              <a:cxnLst/>
              <a:rect l="l" t="t" r="r" b="b"/>
              <a:pathLst>
                <a:path w="312" h="954" extrusionOk="0">
                  <a:moveTo>
                    <a:pt x="73" y="0"/>
                  </a:moveTo>
                  <a:cubicBezTo>
                    <a:pt x="35" y="0"/>
                    <a:pt x="0" y="31"/>
                    <a:pt x="14" y="87"/>
                  </a:cubicBezTo>
                  <a:cubicBezTo>
                    <a:pt x="38" y="253"/>
                    <a:pt x="74" y="396"/>
                    <a:pt x="86" y="563"/>
                  </a:cubicBezTo>
                  <a:cubicBezTo>
                    <a:pt x="98" y="682"/>
                    <a:pt x="86" y="813"/>
                    <a:pt x="157" y="920"/>
                  </a:cubicBezTo>
                  <a:cubicBezTo>
                    <a:pt x="173" y="942"/>
                    <a:pt x="196" y="953"/>
                    <a:pt x="218" y="953"/>
                  </a:cubicBezTo>
                  <a:cubicBezTo>
                    <a:pt x="245" y="953"/>
                    <a:pt x="270" y="936"/>
                    <a:pt x="276" y="896"/>
                  </a:cubicBezTo>
                  <a:cubicBezTo>
                    <a:pt x="312" y="765"/>
                    <a:pt x="264" y="634"/>
                    <a:pt x="241" y="515"/>
                  </a:cubicBezTo>
                  <a:cubicBezTo>
                    <a:pt x="217" y="349"/>
                    <a:pt x="169" y="206"/>
                    <a:pt x="145" y="51"/>
                  </a:cubicBezTo>
                  <a:cubicBezTo>
                    <a:pt x="130" y="16"/>
                    <a:pt x="10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41"/>
            <p:cNvSpPr/>
            <p:nvPr/>
          </p:nvSpPr>
          <p:spPr>
            <a:xfrm>
              <a:off x="3936275" y="2504000"/>
              <a:ext cx="10650" cy="27350"/>
            </a:xfrm>
            <a:custGeom>
              <a:avLst/>
              <a:gdLst/>
              <a:ahLst/>
              <a:cxnLst/>
              <a:rect l="l" t="t" r="r" b="b"/>
              <a:pathLst>
                <a:path w="426" h="1094" extrusionOk="0">
                  <a:moveTo>
                    <a:pt x="125" y="0"/>
                  </a:moveTo>
                  <a:cubicBezTo>
                    <a:pt x="67" y="0"/>
                    <a:pt x="1" y="57"/>
                    <a:pt x="9" y="132"/>
                  </a:cubicBezTo>
                  <a:cubicBezTo>
                    <a:pt x="81" y="418"/>
                    <a:pt x="21" y="906"/>
                    <a:pt x="295" y="1084"/>
                  </a:cubicBezTo>
                  <a:cubicBezTo>
                    <a:pt x="301" y="1091"/>
                    <a:pt x="310" y="1094"/>
                    <a:pt x="320" y="1094"/>
                  </a:cubicBezTo>
                  <a:cubicBezTo>
                    <a:pt x="346" y="1094"/>
                    <a:pt x="378" y="1072"/>
                    <a:pt x="378" y="1037"/>
                  </a:cubicBezTo>
                  <a:cubicBezTo>
                    <a:pt x="426" y="894"/>
                    <a:pt x="366" y="715"/>
                    <a:pt x="343" y="549"/>
                  </a:cubicBezTo>
                  <a:cubicBezTo>
                    <a:pt x="307" y="370"/>
                    <a:pt x="259" y="203"/>
                    <a:pt x="188" y="37"/>
                  </a:cubicBezTo>
                  <a:cubicBezTo>
                    <a:pt x="173" y="11"/>
                    <a:pt x="150" y="0"/>
                    <a:pt x="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41"/>
            <p:cNvSpPr/>
            <p:nvPr/>
          </p:nvSpPr>
          <p:spPr>
            <a:xfrm>
              <a:off x="3945125" y="2506450"/>
              <a:ext cx="10150" cy="34275"/>
            </a:xfrm>
            <a:custGeom>
              <a:avLst/>
              <a:gdLst/>
              <a:ahLst/>
              <a:cxnLst/>
              <a:rect l="l" t="t" r="r" b="b"/>
              <a:pathLst>
                <a:path w="406" h="1371" extrusionOk="0">
                  <a:moveTo>
                    <a:pt x="76" y="1"/>
                  </a:moveTo>
                  <a:cubicBezTo>
                    <a:pt x="42" y="1"/>
                    <a:pt x="0" y="30"/>
                    <a:pt x="0" y="81"/>
                  </a:cubicBezTo>
                  <a:cubicBezTo>
                    <a:pt x="0" y="331"/>
                    <a:pt x="12" y="582"/>
                    <a:pt x="24" y="832"/>
                  </a:cubicBezTo>
                  <a:cubicBezTo>
                    <a:pt x="48" y="1034"/>
                    <a:pt x="48" y="1236"/>
                    <a:pt x="203" y="1355"/>
                  </a:cubicBezTo>
                  <a:cubicBezTo>
                    <a:pt x="214" y="1366"/>
                    <a:pt x="227" y="1371"/>
                    <a:pt x="240" y="1371"/>
                  </a:cubicBezTo>
                  <a:cubicBezTo>
                    <a:pt x="270" y="1371"/>
                    <a:pt x="302" y="1348"/>
                    <a:pt x="310" y="1332"/>
                  </a:cubicBezTo>
                  <a:cubicBezTo>
                    <a:pt x="405" y="1153"/>
                    <a:pt x="322" y="915"/>
                    <a:pt x="298" y="712"/>
                  </a:cubicBezTo>
                  <a:cubicBezTo>
                    <a:pt x="262" y="474"/>
                    <a:pt x="239" y="260"/>
                    <a:pt x="120" y="34"/>
                  </a:cubicBezTo>
                  <a:cubicBezTo>
                    <a:pt x="115" y="11"/>
                    <a:pt x="97"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41"/>
            <p:cNvSpPr/>
            <p:nvPr/>
          </p:nvSpPr>
          <p:spPr>
            <a:xfrm>
              <a:off x="3951675" y="2491950"/>
              <a:ext cx="6875" cy="21175"/>
            </a:xfrm>
            <a:custGeom>
              <a:avLst/>
              <a:gdLst/>
              <a:ahLst/>
              <a:cxnLst/>
              <a:rect l="l" t="t" r="r" b="b"/>
              <a:pathLst>
                <a:path w="275" h="847" extrusionOk="0">
                  <a:moveTo>
                    <a:pt x="98" y="0"/>
                  </a:moveTo>
                  <a:cubicBezTo>
                    <a:pt x="61" y="0"/>
                    <a:pt x="24" y="27"/>
                    <a:pt x="24" y="78"/>
                  </a:cubicBezTo>
                  <a:cubicBezTo>
                    <a:pt x="48" y="316"/>
                    <a:pt x="0" y="602"/>
                    <a:pt x="119" y="816"/>
                  </a:cubicBezTo>
                  <a:cubicBezTo>
                    <a:pt x="130" y="837"/>
                    <a:pt x="149" y="847"/>
                    <a:pt x="168" y="847"/>
                  </a:cubicBezTo>
                  <a:cubicBezTo>
                    <a:pt x="192" y="847"/>
                    <a:pt x="215" y="831"/>
                    <a:pt x="215" y="804"/>
                  </a:cubicBezTo>
                  <a:cubicBezTo>
                    <a:pt x="274" y="566"/>
                    <a:pt x="203" y="280"/>
                    <a:pt x="167" y="66"/>
                  </a:cubicBezTo>
                  <a:cubicBezTo>
                    <a:pt x="161" y="21"/>
                    <a:pt x="130" y="0"/>
                    <a:pt x="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41"/>
            <p:cNvSpPr/>
            <p:nvPr/>
          </p:nvSpPr>
          <p:spPr>
            <a:xfrm>
              <a:off x="3955250" y="2490575"/>
              <a:ext cx="8950" cy="7800"/>
            </a:xfrm>
            <a:custGeom>
              <a:avLst/>
              <a:gdLst/>
              <a:ahLst/>
              <a:cxnLst/>
              <a:rect l="l" t="t" r="r" b="b"/>
              <a:pathLst>
                <a:path w="358" h="312" extrusionOk="0">
                  <a:moveTo>
                    <a:pt x="148" y="1"/>
                  </a:moveTo>
                  <a:cubicBezTo>
                    <a:pt x="72" y="1"/>
                    <a:pt x="0" y="85"/>
                    <a:pt x="72" y="181"/>
                  </a:cubicBezTo>
                  <a:cubicBezTo>
                    <a:pt x="131" y="252"/>
                    <a:pt x="191" y="300"/>
                    <a:pt x="274" y="312"/>
                  </a:cubicBezTo>
                  <a:cubicBezTo>
                    <a:pt x="298" y="312"/>
                    <a:pt x="310" y="312"/>
                    <a:pt x="322" y="276"/>
                  </a:cubicBezTo>
                  <a:cubicBezTo>
                    <a:pt x="357" y="181"/>
                    <a:pt x="274" y="145"/>
                    <a:pt x="250" y="74"/>
                  </a:cubicBezTo>
                  <a:cubicBezTo>
                    <a:pt x="226" y="22"/>
                    <a:pt x="187" y="1"/>
                    <a:pt x="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41"/>
            <p:cNvSpPr/>
            <p:nvPr/>
          </p:nvSpPr>
          <p:spPr>
            <a:xfrm>
              <a:off x="4200800" y="2467500"/>
              <a:ext cx="9850" cy="29750"/>
            </a:xfrm>
            <a:custGeom>
              <a:avLst/>
              <a:gdLst/>
              <a:ahLst/>
              <a:cxnLst/>
              <a:rect l="l" t="t" r="r" b="b"/>
              <a:pathLst>
                <a:path w="394" h="1190" extrusionOk="0">
                  <a:moveTo>
                    <a:pt x="51" y="1"/>
                  </a:moveTo>
                  <a:cubicBezTo>
                    <a:pt x="24" y="1"/>
                    <a:pt x="1" y="19"/>
                    <a:pt x="1" y="56"/>
                  </a:cubicBezTo>
                  <a:cubicBezTo>
                    <a:pt x="1" y="413"/>
                    <a:pt x="1" y="830"/>
                    <a:pt x="144" y="1163"/>
                  </a:cubicBezTo>
                  <a:cubicBezTo>
                    <a:pt x="157" y="1181"/>
                    <a:pt x="176" y="1189"/>
                    <a:pt x="195" y="1189"/>
                  </a:cubicBezTo>
                  <a:cubicBezTo>
                    <a:pt x="225" y="1189"/>
                    <a:pt x="255" y="1169"/>
                    <a:pt x="263" y="1139"/>
                  </a:cubicBezTo>
                  <a:cubicBezTo>
                    <a:pt x="394" y="782"/>
                    <a:pt x="251" y="365"/>
                    <a:pt x="120" y="44"/>
                  </a:cubicBezTo>
                  <a:cubicBezTo>
                    <a:pt x="103" y="16"/>
                    <a:pt x="75" y="1"/>
                    <a:pt x="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41"/>
            <p:cNvSpPr/>
            <p:nvPr/>
          </p:nvSpPr>
          <p:spPr>
            <a:xfrm>
              <a:off x="4191575" y="2448950"/>
              <a:ext cx="12825" cy="50700"/>
            </a:xfrm>
            <a:custGeom>
              <a:avLst/>
              <a:gdLst/>
              <a:ahLst/>
              <a:cxnLst/>
              <a:rect l="l" t="t" r="r" b="b"/>
              <a:pathLst>
                <a:path w="513" h="2028" extrusionOk="0">
                  <a:moveTo>
                    <a:pt x="191" y="0"/>
                  </a:moveTo>
                  <a:cubicBezTo>
                    <a:pt x="191" y="0"/>
                    <a:pt x="156" y="0"/>
                    <a:pt x="156" y="12"/>
                  </a:cubicBezTo>
                  <a:cubicBezTo>
                    <a:pt x="1" y="619"/>
                    <a:pt x="168" y="1393"/>
                    <a:pt x="334" y="1989"/>
                  </a:cubicBezTo>
                  <a:cubicBezTo>
                    <a:pt x="340" y="2015"/>
                    <a:pt x="357" y="2028"/>
                    <a:pt x="377" y="2028"/>
                  </a:cubicBezTo>
                  <a:cubicBezTo>
                    <a:pt x="401" y="2028"/>
                    <a:pt x="428" y="2009"/>
                    <a:pt x="441" y="1977"/>
                  </a:cubicBezTo>
                  <a:cubicBezTo>
                    <a:pt x="513" y="1346"/>
                    <a:pt x="298" y="619"/>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41"/>
            <p:cNvSpPr/>
            <p:nvPr/>
          </p:nvSpPr>
          <p:spPr>
            <a:xfrm>
              <a:off x="4183250" y="2433175"/>
              <a:ext cx="13125" cy="66400"/>
            </a:xfrm>
            <a:custGeom>
              <a:avLst/>
              <a:gdLst/>
              <a:ahLst/>
              <a:cxnLst/>
              <a:rect l="l" t="t" r="r" b="b"/>
              <a:pathLst>
                <a:path w="525" h="2656" extrusionOk="0">
                  <a:moveTo>
                    <a:pt x="109" y="0"/>
                  </a:moveTo>
                  <a:cubicBezTo>
                    <a:pt x="90" y="0"/>
                    <a:pt x="72" y="12"/>
                    <a:pt x="72" y="36"/>
                  </a:cubicBezTo>
                  <a:cubicBezTo>
                    <a:pt x="0" y="869"/>
                    <a:pt x="36" y="1822"/>
                    <a:pt x="250" y="2620"/>
                  </a:cubicBezTo>
                  <a:cubicBezTo>
                    <a:pt x="256" y="2643"/>
                    <a:pt x="274" y="2655"/>
                    <a:pt x="292" y="2655"/>
                  </a:cubicBezTo>
                  <a:cubicBezTo>
                    <a:pt x="310" y="2655"/>
                    <a:pt x="328" y="2643"/>
                    <a:pt x="334" y="2620"/>
                  </a:cubicBezTo>
                  <a:cubicBezTo>
                    <a:pt x="524" y="1786"/>
                    <a:pt x="203" y="869"/>
                    <a:pt x="155" y="36"/>
                  </a:cubicBezTo>
                  <a:cubicBezTo>
                    <a:pt x="149" y="12"/>
                    <a:pt x="128"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41"/>
            <p:cNvSpPr/>
            <p:nvPr/>
          </p:nvSpPr>
          <p:spPr>
            <a:xfrm>
              <a:off x="4170150" y="2436000"/>
              <a:ext cx="13425" cy="54500"/>
            </a:xfrm>
            <a:custGeom>
              <a:avLst/>
              <a:gdLst/>
              <a:ahLst/>
              <a:cxnLst/>
              <a:rect l="l" t="t" r="r" b="b"/>
              <a:pathLst>
                <a:path w="537" h="2180" extrusionOk="0">
                  <a:moveTo>
                    <a:pt x="237" y="0"/>
                  </a:moveTo>
                  <a:cubicBezTo>
                    <a:pt x="230" y="0"/>
                    <a:pt x="221" y="6"/>
                    <a:pt x="215" y="18"/>
                  </a:cubicBezTo>
                  <a:cubicBezTo>
                    <a:pt x="108" y="661"/>
                    <a:pt x="1" y="1495"/>
                    <a:pt x="191" y="2126"/>
                  </a:cubicBezTo>
                  <a:cubicBezTo>
                    <a:pt x="203" y="2161"/>
                    <a:pt x="233" y="2179"/>
                    <a:pt x="264" y="2179"/>
                  </a:cubicBezTo>
                  <a:cubicBezTo>
                    <a:pt x="295" y="2179"/>
                    <a:pt x="328" y="2161"/>
                    <a:pt x="346" y="2126"/>
                  </a:cubicBezTo>
                  <a:cubicBezTo>
                    <a:pt x="536" y="1495"/>
                    <a:pt x="370" y="649"/>
                    <a:pt x="251" y="18"/>
                  </a:cubicBezTo>
                  <a:cubicBezTo>
                    <a:pt x="251" y="6"/>
                    <a:pt x="245" y="0"/>
                    <a:pt x="2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41"/>
            <p:cNvSpPr/>
            <p:nvPr/>
          </p:nvSpPr>
          <p:spPr>
            <a:xfrm>
              <a:off x="4157950" y="2456300"/>
              <a:ext cx="7475" cy="28375"/>
            </a:xfrm>
            <a:custGeom>
              <a:avLst/>
              <a:gdLst/>
              <a:ahLst/>
              <a:cxnLst/>
              <a:rect l="l" t="t" r="r" b="b"/>
              <a:pathLst>
                <a:path w="299" h="1135" extrusionOk="0">
                  <a:moveTo>
                    <a:pt x="154" y="1"/>
                  </a:moveTo>
                  <a:cubicBezTo>
                    <a:pt x="102" y="1"/>
                    <a:pt x="48" y="34"/>
                    <a:pt x="48" y="99"/>
                  </a:cubicBezTo>
                  <a:cubicBezTo>
                    <a:pt x="48" y="278"/>
                    <a:pt x="24" y="480"/>
                    <a:pt x="24" y="659"/>
                  </a:cubicBezTo>
                  <a:cubicBezTo>
                    <a:pt x="24" y="802"/>
                    <a:pt x="0" y="968"/>
                    <a:pt x="84" y="1099"/>
                  </a:cubicBezTo>
                  <a:cubicBezTo>
                    <a:pt x="102" y="1123"/>
                    <a:pt x="125" y="1135"/>
                    <a:pt x="148" y="1135"/>
                  </a:cubicBezTo>
                  <a:cubicBezTo>
                    <a:pt x="170" y="1135"/>
                    <a:pt x="191" y="1123"/>
                    <a:pt x="203" y="1099"/>
                  </a:cubicBezTo>
                  <a:cubicBezTo>
                    <a:pt x="298" y="968"/>
                    <a:pt x="262" y="802"/>
                    <a:pt x="262" y="659"/>
                  </a:cubicBezTo>
                  <a:cubicBezTo>
                    <a:pt x="262" y="480"/>
                    <a:pt x="250" y="278"/>
                    <a:pt x="250" y="99"/>
                  </a:cubicBezTo>
                  <a:cubicBezTo>
                    <a:pt x="256" y="34"/>
                    <a:pt x="206"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41"/>
            <p:cNvSpPr/>
            <p:nvPr/>
          </p:nvSpPr>
          <p:spPr>
            <a:xfrm>
              <a:off x="4150200" y="2476275"/>
              <a:ext cx="8900" cy="9225"/>
            </a:xfrm>
            <a:custGeom>
              <a:avLst/>
              <a:gdLst/>
              <a:ahLst/>
              <a:cxnLst/>
              <a:rect l="l" t="t" r="r" b="b"/>
              <a:pathLst>
                <a:path w="356" h="369" extrusionOk="0">
                  <a:moveTo>
                    <a:pt x="219" y="0"/>
                  </a:moveTo>
                  <a:cubicBezTo>
                    <a:pt x="194" y="0"/>
                    <a:pt x="168" y="12"/>
                    <a:pt x="144" y="38"/>
                  </a:cubicBezTo>
                  <a:cubicBezTo>
                    <a:pt x="96" y="74"/>
                    <a:pt x="60" y="122"/>
                    <a:pt x="25" y="181"/>
                  </a:cubicBezTo>
                  <a:cubicBezTo>
                    <a:pt x="1" y="253"/>
                    <a:pt x="25" y="300"/>
                    <a:pt x="72" y="360"/>
                  </a:cubicBezTo>
                  <a:cubicBezTo>
                    <a:pt x="78" y="366"/>
                    <a:pt x="93" y="369"/>
                    <a:pt x="108" y="369"/>
                  </a:cubicBezTo>
                  <a:cubicBezTo>
                    <a:pt x="123" y="369"/>
                    <a:pt x="138" y="366"/>
                    <a:pt x="144" y="360"/>
                  </a:cubicBezTo>
                  <a:cubicBezTo>
                    <a:pt x="203" y="300"/>
                    <a:pt x="239" y="241"/>
                    <a:pt x="275" y="181"/>
                  </a:cubicBezTo>
                  <a:cubicBezTo>
                    <a:pt x="355" y="101"/>
                    <a:pt x="295" y="0"/>
                    <a:pt x="2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41"/>
            <p:cNvSpPr/>
            <p:nvPr/>
          </p:nvSpPr>
          <p:spPr>
            <a:xfrm>
              <a:off x="4147825" y="2488225"/>
              <a:ext cx="925" cy="325"/>
            </a:xfrm>
            <a:custGeom>
              <a:avLst/>
              <a:gdLst/>
              <a:ahLst/>
              <a:cxnLst/>
              <a:rect l="l" t="t" r="r" b="b"/>
              <a:pathLst>
                <a:path w="37" h="13" extrusionOk="0">
                  <a:moveTo>
                    <a:pt x="13" y="1"/>
                  </a:moveTo>
                  <a:cubicBezTo>
                    <a:pt x="1" y="1"/>
                    <a:pt x="1" y="13"/>
                    <a:pt x="13" y="13"/>
                  </a:cubicBezTo>
                  <a:cubicBezTo>
                    <a:pt x="36" y="13"/>
                    <a:pt x="36"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41"/>
            <p:cNvSpPr/>
            <p:nvPr/>
          </p:nvSpPr>
          <p:spPr>
            <a:xfrm>
              <a:off x="4195750" y="2486650"/>
              <a:ext cx="8050" cy="21775"/>
            </a:xfrm>
            <a:custGeom>
              <a:avLst/>
              <a:gdLst/>
              <a:ahLst/>
              <a:cxnLst/>
              <a:rect l="l" t="t" r="r" b="b"/>
              <a:pathLst>
                <a:path w="322" h="871" extrusionOk="0">
                  <a:moveTo>
                    <a:pt x="55" y="1"/>
                  </a:moveTo>
                  <a:cubicBezTo>
                    <a:pt x="29" y="1"/>
                    <a:pt x="1" y="12"/>
                    <a:pt x="1" y="40"/>
                  </a:cubicBezTo>
                  <a:cubicBezTo>
                    <a:pt x="1" y="183"/>
                    <a:pt x="24" y="338"/>
                    <a:pt x="48" y="481"/>
                  </a:cubicBezTo>
                  <a:cubicBezTo>
                    <a:pt x="84" y="600"/>
                    <a:pt x="96" y="766"/>
                    <a:pt x="179" y="850"/>
                  </a:cubicBezTo>
                  <a:cubicBezTo>
                    <a:pt x="193" y="864"/>
                    <a:pt x="211" y="870"/>
                    <a:pt x="228" y="870"/>
                  </a:cubicBezTo>
                  <a:cubicBezTo>
                    <a:pt x="254" y="870"/>
                    <a:pt x="279" y="855"/>
                    <a:pt x="286" y="826"/>
                  </a:cubicBezTo>
                  <a:cubicBezTo>
                    <a:pt x="322" y="707"/>
                    <a:pt x="239" y="600"/>
                    <a:pt x="215" y="481"/>
                  </a:cubicBezTo>
                  <a:cubicBezTo>
                    <a:pt x="155" y="338"/>
                    <a:pt x="108" y="183"/>
                    <a:pt x="96" y="16"/>
                  </a:cubicBezTo>
                  <a:cubicBezTo>
                    <a:pt x="91" y="6"/>
                    <a:pt x="74" y="1"/>
                    <a:pt x="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41"/>
            <p:cNvSpPr/>
            <p:nvPr/>
          </p:nvSpPr>
          <p:spPr>
            <a:xfrm>
              <a:off x="4196450" y="2477025"/>
              <a:ext cx="10925" cy="34000"/>
            </a:xfrm>
            <a:custGeom>
              <a:avLst/>
              <a:gdLst/>
              <a:ahLst/>
              <a:cxnLst/>
              <a:rect l="l" t="t" r="r" b="b"/>
              <a:pathLst>
                <a:path w="437" h="1360" extrusionOk="0">
                  <a:moveTo>
                    <a:pt x="80" y="0"/>
                  </a:moveTo>
                  <a:cubicBezTo>
                    <a:pt x="41" y="0"/>
                    <a:pt x="1" y="39"/>
                    <a:pt x="8" y="92"/>
                  </a:cubicBezTo>
                  <a:cubicBezTo>
                    <a:pt x="151" y="485"/>
                    <a:pt x="80" y="925"/>
                    <a:pt x="234" y="1318"/>
                  </a:cubicBezTo>
                  <a:cubicBezTo>
                    <a:pt x="241" y="1339"/>
                    <a:pt x="272" y="1359"/>
                    <a:pt x="301" y="1359"/>
                  </a:cubicBezTo>
                  <a:cubicBezTo>
                    <a:pt x="323" y="1359"/>
                    <a:pt x="343" y="1348"/>
                    <a:pt x="354" y="1318"/>
                  </a:cubicBezTo>
                  <a:cubicBezTo>
                    <a:pt x="437" y="901"/>
                    <a:pt x="318" y="401"/>
                    <a:pt x="139" y="44"/>
                  </a:cubicBezTo>
                  <a:cubicBezTo>
                    <a:pt x="126" y="13"/>
                    <a:pt x="103" y="0"/>
                    <a:pt x="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41"/>
            <p:cNvSpPr/>
            <p:nvPr/>
          </p:nvSpPr>
          <p:spPr>
            <a:xfrm>
              <a:off x="4204675" y="2488625"/>
              <a:ext cx="14325" cy="28050"/>
            </a:xfrm>
            <a:custGeom>
              <a:avLst/>
              <a:gdLst/>
              <a:ahLst/>
              <a:cxnLst/>
              <a:rect l="l" t="t" r="r" b="b"/>
              <a:pathLst>
                <a:path w="573" h="1122" extrusionOk="0">
                  <a:moveTo>
                    <a:pt x="172" y="0"/>
                  </a:moveTo>
                  <a:cubicBezTo>
                    <a:pt x="88" y="0"/>
                    <a:pt x="1" y="69"/>
                    <a:pt x="36" y="175"/>
                  </a:cubicBezTo>
                  <a:cubicBezTo>
                    <a:pt x="96" y="330"/>
                    <a:pt x="144" y="497"/>
                    <a:pt x="167" y="640"/>
                  </a:cubicBezTo>
                  <a:cubicBezTo>
                    <a:pt x="203" y="794"/>
                    <a:pt x="215" y="949"/>
                    <a:pt x="298" y="1068"/>
                  </a:cubicBezTo>
                  <a:cubicBezTo>
                    <a:pt x="319" y="1105"/>
                    <a:pt x="350" y="1121"/>
                    <a:pt x="379" y="1121"/>
                  </a:cubicBezTo>
                  <a:cubicBezTo>
                    <a:pt x="416" y="1121"/>
                    <a:pt x="452" y="1096"/>
                    <a:pt x="465" y="1056"/>
                  </a:cubicBezTo>
                  <a:cubicBezTo>
                    <a:pt x="572" y="759"/>
                    <a:pt x="406" y="366"/>
                    <a:pt x="298" y="104"/>
                  </a:cubicBezTo>
                  <a:cubicBezTo>
                    <a:pt x="284" y="32"/>
                    <a:pt x="229"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41"/>
            <p:cNvSpPr/>
            <p:nvPr/>
          </p:nvSpPr>
          <p:spPr>
            <a:xfrm>
              <a:off x="4221175" y="2512575"/>
              <a:ext cx="8025" cy="13950"/>
            </a:xfrm>
            <a:custGeom>
              <a:avLst/>
              <a:gdLst/>
              <a:ahLst/>
              <a:cxnLst/>
              <a:rect l="l" t="t" r="r" b="b"/>
              <a:pathLst>
                <a:path w="321" h="558" extrusionOk="0">
                  <a:moveTo>
                    <a:pt x="93" y="0"/>
                  </a:moveTo>
                  <a:cubicBezTo>
                    <a:pt x="47" y="0"/>
                    <a:pt x="1" y="38"/>
                    <a:pt x="7" y="98"/>
                  </a:cubicBezTo>
                  <a:cubicBezTo>
                    <a:pt x="31" y="170"/>
                    <a:pt x="55" y="265"/>
                    <a:pt x="103" y="337"/>
                  </a:cubicBezTo>
                  <a:cubicBezTo>
                    <a:pt x="150" y="432"/>
                    <a:pt x="174" y="467"/>
                    <a:pt x="246" y="551"/>
                  </a:cubicBezTo>
                  <a:cubicBezTo>
                    <a:pt x="254" y="555"/>
                    <a:pt x="265" y="557"/>
                    <a:pt x="277" y="557"/>
                  </a:cubicBezTo>
                  <a:cubicBezTo>
                    <a:pt x="300" y="557"/>
                    <a:pt x="321" y="547"/>
                    <a:pt x="305" y="515"/>
                  </a:cubicBezTo>
                  <a:cubicBezTo>
                    <a:pt x="293" y="444"/>
                    <a:pt x="293" y="384"/>
                    <a:pt x="269" y="313"/>
                  </a:cubicBezTo>
                  <a:cubicBezTo>
                    <a:pt x="234" y="229"/>
                    <a:pt x="210" y="146"/>
                    <a:pt x="174" y="75"/>
                  </a:cubicBezTo>
                  <a:cubicBezTo>
                    <a:pt x="164" y="23"/>
                    <a:pt x="129" y="0"/>
                    <a:pt x="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41"/>
            <p:cNvSpPr/>
            <p:nvPr/>
          </p:nvSpPr>
          <p:spPr>
            <a:xfrm>
              <a:off x="4234000" y="2521000"/>
              <a:ext cx="7625" cy="14500"/>
            </a:xfrm>
            <a:custGeom>
              <a:avLst/>
              <a:gdLst/>
              <a:ahLst/>
              <a:cxnLst/>
              <a:rect l="l" t="t" r="r" b="b"/>
              <a:pathLst>
                <a:path w="305" h="580" extrusionOk="0">
                  <a:moveTo>
                    <a:pt x="135" y="1"/>
                  </a:moveTo>
                  <a:cubicBezTo>
                    <a:pt x="74" y="1"/>
                    <a:pt x="1" y="72"/>
                    <a:pt x="42" y="154"/>
                  </a:cubicBezTo>
                  <a:cubicBezTo>
                    <a:pt x="66" y="226"/>
                    <a:pt x="78" y="309"/>
                    <a:pt x="102" y="392"/>
                  </a:cubicBezTo>
                  <a:cubicBezTo>
                    <a:pt x="102" y="464"/>
                    <a:pt x="102" y="523"/>
                    <a:pt x="161" y="571"/>
                  </a:cubicBezTo>
                  <a:cubicBezTo>
                    <a:pt x="173" y="577"/>
                    <a:pt x="188" y="580"/>
                    <a:pt x="201" y="580"/>
                  </a:cubicBezTo>
                  <a:cubicBezTo>
                    <a:pt x="215" y="580"/>
                    <a:pt x="227" y="577"/>
                    <a:pt x="233" y="571"/>
                  </a:cubicBezTo>
                  <a:cubicBezTo>
                    <a:pt x="304" y="511"/>
                    <a:pt x="292" y="416"/>
                    <a:pt x="280" y="333"/>
                  </a:cubicBezTo>
                  <a:cubicBezTo>
                    <a:pt x="256" y="226"/>
                    <a:pt x="245" y="130"/>
                    <a:pt x="197" y="47"/>
                  </a:cubicBezTo>
                  <a:cubicBezTo>
                    <a:pt x="186" y="14"/>
                    <a:pt x="162"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41"/>
            <p:cNvSpPr/>
            <p:nvPr/>
          </p:nvSpPr>
          <p:spPr>
            <a:xfrm>
              <a:off x="4243075" y="2533175"/>
              <a:ext cx="325" cy="625"/>
            </a:xfrm>
            <a:custGeom>
              <a:avLst/>
              <a:gdLst/>
              <a:ahLst/>
              <a:cxnLst/>
              <a:rect l="l" t="t" r="r" b="b"/>
              <a:pathLst>
                <a:path w="13" h="25" extrusionOk="0">
                  <a:moveTo>
                    <a:pt x="1" y="1"/>
                  </a:moveTo>
                  <a:lnTo>
                    <a:pt x="1" y="24"/>
                  </a:lnTo>
                  <a:cubicBezTo>
                    <a:pt x="13" y="24"/>
                    <a:pt x="13" y="1"/>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41"/>
            <p:cNvSpPr/>
            <p:nvPr/>
          </p:nvSpPr>
          <p:spPr>
            <a:xfrm>
              <a:off x="4421675" y="2342450"/>
              <a:ext cx="6275" cy="22250"/>
            </a:xfrm>
            <a:custGeom>
              <a:avLst/>
              <a:gdLst/>
              <a:ahLst/>
              <a:cxnLst/>
              <a:rect l="l" t="t" r="r" b="b"/>
              <a:pathLst>
                <a:path w="251" h="890" extrusionOk="0">
                  <a:moveTo>
                    <a:pt x="82" y="1"/>
                  </a:moveTo>
                  <a:cubicBezTo>
                    <a:pt x="40" y="1"/>
                    <a:pt x="0" y="24"/>
                    <a:pt x="0" y="69"/>
                  </a:cubicBezTo>
                  <a:cubicBezTo>
                    <a:pt x="0" y="224"/>
                    <a:pt x="12" y="355"/>
                    <a:pt x="36" y="510"/>
                  </a:cubicBezTo>
                  <a:cubicBezTo>
                    <a:pt x="48" y="629"/>
                    <a:pt x="48" y="748"/>
                    <a:pt x="108" y="855"/>
                  </a:cubicBezTo>
                  <a:cubicBezTo>
                    <a:pt x="119" y="878"/>
                    <a:pt x="143" y="889"/>
                    <a:pt x="167" y="889"/>
                  </a:cubicBezTo>
                  <a:cubicBezTo>
                    <a:pt x="194" y="889"/>
                    <a:pt x="220" y="875"/>
                    <a:pt x="227" y="843"/>
                  </a:cubicBezTo>
                  <a:cubicBezTo>
                    <a:pt x="250" y="724"/>
                    <a:pt x="227" y="605"/>
                    <a:pt x="215" y="486"/>
                  </a:cubicBezTo>
                  <a:cubicBezTo>
                    <a:pt x="191" y="355"/>
                    <a:pt x="179" y="224"/>
                    <a:pt x="179" y="93"/>
                  </a:cubicBezTo>
                  <a:cubicBezTo>
                    <a:pt x="179" y="30"/>
                    <a:pt x="129"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41"/>
            <p:cNvSpPr/>
            <p:nvPr/>
          </p:nvSpPr>
          <p:spPr>
            <a:xfrm>
              <a:off x="4428175" y="2338975"/>
              <a:ext cx="12575" cy="52025"/>
            </a:xfrm>
            <a:custGeom>
              <a:avLst/>
              <a:gdLst/>
              <a:ahLst/>
              <a:cxnLst/>
              <a:rect l="l" t="t" r="r" b="b"/>
              <a:pathLst>
                <a:path w="503" h="2081" extrusionOk="0">
                  <a:moveTo>
                    <a:pt x="94" y="0"/>
                  </a:moveTo>
                  <a:cubicBezTo>
                    <a:pt x="48" y="0"/>
                    <a:pt x="1" y="54"/>
                    <a:pt x="26" y="113"/>
                  </a:cubicBezTo>
                  <a:cubicBezTo>
                    <a:pt x="169" y="446"/>
                    <a:pt x="133" y="851"/>
                    <a:pt x="145" y="1208"/>
                  </a:cubicBezTo>
                  <a:cubicBezTo>
                    <a:pt x="145" y="1458"/>
                    <a:pt x="86" y="1816"/>
                    <a:pt x="229" y="2042"/>
                  </a:cubicBezTo>
                  <a:cubicBezTo>
                    <a:pt x="250" y="2069"/>
                    <a:pt x="279" y="2081"/>
                    <a:pt x="306" y="2081"/>
                  </a:cubicBezTo>
                  <a:cubicBezTo>
                    <a:pt x="339" y="2081"/>
                    <a:pt x="370" y="2063"/>
                    <a:pt x="383" y="2030"/>
                  </a:cubicBezTo>
                  <a:cubicBezTo>
                    <a:pt x="502" y="1732"/>
                    <a:pt x="407" y="1256"/>
                    <a:pt x="383" y="923"/>
                  </a:cubicBezTo>
                  <a:cubicBezTo>
                    <a:pt x="359" y="613"/>
                    <a:pt x="300" y="303"/>
                    <a:pt x="145" y="30"/>
                  </a:cubicBezTo>
                  <a:cubicBezTo>
                    <a:pt x="131" y="9"/>
                    <a:pt x="113"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41"/>
            <p:cNvSpPr/>
            <p:nvPr/>
          </p:nvSpPr>
          <p:spPr>
            <a:xfrm>
              <a:off x="4435625" y="2347275"/>
              <a:ext cx="12275" cy="56075"/>
            </a:xfrm>
            <a:custGeom>
              <a:avLst/>
              <a:gdLst/>
              <a:ahLst/>
              <a:cxnLst/>
              <a:rect l="l" t="t" r="r" b="b"/>
              <a:pathLst>
                <a:path w="491" h="2243" extrusionOk="0">
                  <a:moveTo>
                    <a:pt x="31" y="1"/>
                  </a:moveTo>
                  <a:cubicBezTo>
                    <a:pt x="13" y="1"/>
                    <a:pt x="0" y="16"/>
                    <a:pt x="14" y="43"/>
                  </a:cubicBezTo>
                  <a:cubicBezTo>
                    <a:pt x="73" y="448"/>
                    <a:pt x="97" y="853"/>
                    <a:pt x="109" y="1245"/>
                  </a:cubicBezTo>
                  <a:cubicBezTo>
                    <a:pt x="133" y="1567"/>
                    <a:pt x="97" y="1888"/>
                    <a:pt x="192" y="2198"/>
                  </a:cubicBezTo>
                  <a:cubicBezTo>
                    <a:pt x="198" y="2228"/>
                    <a:pt x="222" y="2243"/>
                    <a:pt x="248" y="2243"/>
                  </a:cubicBezTo>
                  <a:cubicBezTo>
                    <a:pt x="273" y="2243"/>
                    <a:pt x="300" y="2228"/>
                    <a:pt x="312" y="2198"/>
                  </a:cubicBezTo>
                  <a:cubicBezTo>
                    <a:pt x="490" y="1543"/>
                    <a:pt x="228" y="674"/>
                    <a:pt x="73" y="31"/>
                  </a:cubicBezTo>
                  <a:cubicBezTo>
                    <a:pt x="63" y="10"/>
                    <a:pt x="46" y="1"/>
                    <a:pt x="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41"/>
            <p:cNvSpPr/>
            <p:nvPr/>
          </p:nvSpPr>
          <p:spPr>
            <a:xfrm>
              <a:off x="4442500" y="2347750"/>
              <a:ext cx="10450" cy="46875"/>
            </a:xfrm>
            <a:custGeom>
              <a:avLst/>
              <a:gdLst/>
              <a:ahLst/>
              <a:cxnLst/>
              <a:rect l="l" t="t" r="r" b="b"/>
              <a:pathLst>
                <a:path w="418" h="1875" extrusionOk="0">
                  <a:moveTo>
                    <a:pt x="37" y="0"/>
                  </a:moveTo>
                  <a:cubicBezTo>
                    <a:pt x="13" y="0"/>
                    <a:pt x="1" y="0"/>
                    <a:pt x="1" y="12"/>
                  </a:cubicBezTo>
                  <a:cubicBezTo>
                    <a:pt x="108" y="333"/>
                    <a:pt x="108" y="714"/>
                    <a:pt x="120" y="1072"/>
                  </a:cubicBezTo>
                  <a:cubicBezTo>
                    <a:pt x="120" y="1322"/>
                    <a:pt x="84" y="1631"/>
                    <a:pt x="227" y="1857"/>
                  </a:cubicBezTo>
                  <a:cubicBezTo>
                    <a:pt x="238" y="1868"/>
                    <a:pt x="253" y="1874"/>
                    <a:pt x="268" y="1874"/>
                  </a:cubicBezTo>
                  <a:cubicBezTo>
                    <a:pt x="286" y="1874"/>
                    <a:pt x="304" y="1865"/>
                    <a:pt x="310" y="1846"/>
                  </a:cubicBezTo>
                  <a:cubicBezTo>
                    <a:pt x="418" y="1548"/>
                    <a:pt x="322" y="1143"/>
                    <a:pt x="298" y="834"/>
                  </a:cubicBezTo>
                  <a:cubicBezTo>
                    <a:pt x="275" y="536"/>
                    <a:pt x="179" y="25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41"/>
            <p:cNvSpPr/>
            <p:nvPr/>
          </p:nvSpPr>
          <p:spPr>
            <a:xfrm>
              <a:off x="4451425" y="2359725"/>
              <a:ext cx="12825" cy="24800"/>
            </a:xfrm>
            <a:custGeom>
              <a:avLst/>
              <a:gdLst/>
              <a:ahLst/>
              <a:cxnLst/>
              <a:rect l="l" t="t" r="r" b="b"/>
              <a:pathLst>
                <a:path w="513" h="992" extrusionOk="0">
                  <a:moveTo>
                    <a:pt x="5" y="0"/>
                  </a:moveTo>
                  <a:cubicBezTo>
                    <a:pt x="4" y="0"/>
                    <a:pt x="1" y="3"/>
                    <a:pt x="1" y="9"/>
                  </a:cubicBezTo>
                  <a:cubicBezTo>
                    <a:pt x="7" y="3"/>
                    <a:pt x="7" y="0"/>
                    <a:pt x="5" y="0"/>
                  </a:cubicBezTo>
                  <a:close/>
                  <a:moveTo>
                    <a:pt x="1" y="9"/>
                  </a:moveTo>
                  <a:cubicBezTo>
                    <a:pt x="96" y="176"/>
                    <a:pt x="168" y="366"/>
                    <a:pt x="215" y="545"/>
                  </a:cubicBezTo>
                  <a:cubicBezTo>
                    <a:pt x="251" y="676"/>
                    <a:pt x="275" y="855"/>
                    <a:pt x="370" y="974"/>
                  </a:cubicBezTo>
                  <a:cubicBezTo>
                    <a:pt x="383" y="987"/>
                    <a:pt x="398" y="992"/>
                    <a:pt x="412" y="992"/>
                  </a:cubicBezTo>
                  <a:cubicBezTo>
                    <a:pt x="436" y="992"/>
                    <a:pt x="458" y="977"/>
                    <a:pt x="465" y="962"/>
                  </a:cubicBezTo>
                  <a:cubicBezTo>
                    <a:pt x="513" y="795"/>
                    <a:pt x="406" y="569"/>
                    <a:pt x="346" y="426"/>
                  </a:cubicBezTo>
                  <a:cubicBezTo>
                    <a:pt x="275" y="235"/>
                    <a:pt x="180" y="93"/>
                    <a:pt x="1" y="9"/>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41"/>
            <p:cNvSpPr/>
            <p:nvPr/>
          </p:nvSpPr>
          <p:spPr>
            <a:xfrm>
              <a:off x="4463975" y="2377275"/>
              <a:ext cx="8925" cy="8050"/>
            </a:xfrm>
            <a:custGeom>
              <a:avLst/>
              <a:gdLst/>
              <a:ahLst/>
              <a:cxnLst/>
              <a:rect l="l" t="t" r="r" b="b"/>
              <a:pathLst>
                <a:path w="357" h="322" extrusionOk="0">
                  <a:moveTo>
                    <a:pt x="127" y="0"/>
                  </a:moveTo>
                  <a:cubicBezTo>
                    <a:pt x="51" y="0"/>
                    <a:pt x="0" y="112"/>
                    <a:pt x="82" y="153"/>
                  </a:cubicBezTo>
                  <a:cubicBezTo>
                    <a:pt x="142" y="188"/>
                    <a:pt x="142" y="260"/>
                    <a:pt x="190" y="307"/>
                  </a:cubicBezTo>
                  <a:cubicBezTo>
                    <a:pt x="203" y="314"/>
                    <a:pt x="221" y="321"/>
                    <a:pt x="238" y="321"/>
                  </a:cubicBezTo>
                  <a:cubicBezTo>
                    <a:pt x="251" y="321"/>
                    <a:pt x="263" y="317"/>
                    <a:pt x="273" y="307"/>
                  </a:cubicBezTo>
                  <a:cubicBezTo>
                    <a:pt x="356" y="200"/>
                    <a:pt x="261" y="57"/>
                    <a:pt x="166" y="10"/>
                  </a:cubicBezTo>
                  <a:cubicBezTo>
                    <a:pt x="152" y="3"/>
                    <a:pt x="139"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9" name="Google Shape;12429;p41"/>
            <p:cNvSpPr/>
            <p:nvPr/>
          </p:nvSpPr>
          <p:spPr>
            <a:xfrm>
              <a:off x="4445200" y="2406600"/>
              <a:ext cx="9250" cy="7750"/>
            </a:xfrm>
            <a:custGeom>
              <a:avLst/>
              <a:gdLst/>
              <a:ahLst/>
              <a:cxnLst/>
              <a:rect l="l" t="t" r="r" b="b"/>
              <a:pathLst>
                <a:path w="370" h="310" extrusionOk="0">
                  <a:moveTo>
                    <a:pt x="211" y="0"/>
                  </a:moveTo>
                  <a:cubicBezTo>
                    <a:pt x="106" y="0"/>
                    <a:pt x="0" y="129"/>
                    <a:pt x="107" y="218"/>
                  </a:cubicBezTo>
                  <a:cubicBezTo>
                    <a:pt x="119" y="230"/>
                    <a:pt x="131" y="265"/>
                    <a:pt x="143" y="277"/>
                  </a:cubicBezTo>
                  <a:cubicBezTo>
                    <a:pt x="168" y="298"/>
                    <a:pt x="198" y="310"/>
                    <a:pt x="227" y="310"/>
                  </a:cubicBezTo>
                  <a:cubicBezTo>
                    <a:pt x="265" y="310"/>
                    <a:pt x="301" y="289"/>
                    <a:pt x="321" y="242"/>
                  </a:cubicBezTo>
                  <a:cubicBezTo>
                    <a:pt x="369" y="182"/>
                    <a:pt x="345" y="111"/>
                    <a:pt x="310" y="51"/>
                  </a:cubicBezTo>
                  <a:cubicBezTo>
                    <a:pt x="282" y="15"/>
                    <a:pt x="247" y="0"/>
                    <a:pt x="2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41"/>
            <p:cNvSpPr/>
            <p:nvPr/>
          </p:nvSpPr>
          <p:spPr>
            <a:xfrm>
              <a:off x="4447350" y="2407550"/>
              <a:ext cx="16325" cy="9275"/>
            </a:xfrm>
            <a:custGeom>
              <a:avLst/>
              <a:gdLst/>
              <a:ahLst/>
              <a:cxnLst/>
              <a:rect l="l" t="t" r="r" b="b"/>
              <a:pathLst>
                <a:path w="653" h="371" extrusionOk="0">
                  <a:moveTo>
                    <a:pt x="214" y="0"/>
                  </a:moveTo>
                  <a:cubicBezTo>
                    <a:pt x="175" y="0"/>
                    <a:pt x="134" y="4"/>
                    <a:pt x="93" y="13"/>
                  </a:cubicBezTo>
                  <a:cubicBezTo>
                    <a:pt x="1" y="25"/>
                    <a:pt x="20" y="169"/>
                    <a:pt x="95" y="169"/>
                  </a:cubicBezTo>
                  <a:cubicBezTo>
                    <a:pt x="98" y="169"/>
                    <a:pt x="101" y="168"/>
                    <a:pt x="104" y="168"/>
                  </a:cubicBezTo>
                  <a:cubicBezTo>
                    <a:pt x="135" y="164"/>
                    <a:pt x="165" y="161"/>
                    <a:pt x="193" y="161"/>
                  </a:cubicBezTo>
                  <a:cubicBezTo>
                    <a:pt x="314" y="161"/>
                    <a:pt x="406" y="206"/>
                    <a:pt x="474" y="323"/>
                  </a:cubicBezTo>
                  <a:cubicBezTo>
                    <a:pt x="509" y="370"/>
                    <a:pt x="533" y="370"/>
                    <a:pt x="581" y="370"/>
                  </a:cubicBezTo>
                  <a:cubicBezTo>
                    <a:pt x="616" y="370"/>
                    <a:pt x="628" y="358"/>
                    <a:pt x="640" y="323"/>
                  </a:cubicBezTo>
                  <a:cubicBezTo>
                    <a:pt x="652" y="299"/>
                    <a:pt x="652" y="251"/>
                    <a:pt x="640" y="239"/>
                  </a:cubicBezTo>
                  <a:cubicBezTo>
                    <a:pt x="533" y="84"/>
                    <a:pt x="387" y="0"/>
                    <a:pt x="2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41"/>
            <p:cNvSpPr/>
            <p:nvPr/>
          </p:nvSpPr>
          <p:spPr>
            <a:xfrm>
              <a:off x="4463650" y="2408325"/>
              <a:ext cx="5675" cy="15000"/>
            </a:xfrm>
            <a:custGeom>
              <a:avLst/>
              <a:gdLst/>
              <a:ahLst/>
              <a:cxnLst/>
              <a:rect l="l" t="t" r="r" b="b"/>
              <a:pathLst>
                <a:path w="227" h="600" extrusionOk="0">
                  <a:moveTo>
                    <a:pt x="54" y="0"/>
                  </a:moveTo>
                  <a:cubicBezTo>
                    <a:pt x="27" y="0"/>
                    <a:pt x="0" y="18"/>
                    <a:pt x="0" y="54"/>
                  </a:cubicBezTo>
                  <a:cubicBezTo>
                    <a:pt x="0" y="161"/>
                    <a:pt x="0" y="256"/>
                    <a:pt x="36" y="351"/>
                  </a:cubicBezTo>
                  <a:cubicBezTo>
                    <a:pt x="48" y="446"/>
                    <a:pt x="60" y="554"/>
                    <a:pt x="143" y="589"/>
                  </a:cubicBezTo>
                  <a:cubicBezTo>
                    <a:pt x="150" y="596"/>
                    <a:pt x="158" y="599"/>
                    <a:pt x="166" y="599"/>
                  </a:cubicBezTo>
                  <a:cubicBezTo>
                    <a:pt x="185" y="599"/>
                    <a:pt x="203" y="582"/>
                    <a:pt x="203" y="566"/>
                  </a:cubicBezTo>
                  <a:cubicBezTo>
                    <a:pt x="226" y="494"/>
                    <a:pt x="167" y="411"/>
                    <a:pt x="155" y="339"/>
                  </a:cubicBezTo>
                  <a:cubicBezTo>
                    <a:pt x="119" y="256"/>
                    <a:pt x="107" y="149"/>
                    <a:pt x="107" y="54"/>
                  </a:cubicBezTo>
                  <a:cubicBezTo>
                    <a:pt x="107" y="18"/>
                    <a:pt x="8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41"/>
            <p:cNvSpPr/>
            <p:nvPr/>
          </p:nvSpPr>
          <p:spPr>
            <a:xfrm>
              <a:off x="4468450" y="2404325"/>
              <a:ext cx="8600" cy="19725"/>
            </a:xfrm>
            <a:custGeom>
              <a:avLst/>
              <a:gdLst/>
              <a:ahLst/>
              <a:cxnLst/>
              <a:rect l="l" t="t" r="r" b="b"/>
              <a:pathLst>
                <a:path w="344" h="789" extrusionOk="0">
                  <a:moveTo>
                    <a:pt x="92" y="0"/>
                  </a:moveTo>
                  <a:cubicBezTo>
                    <a:pt x="46" y="0"/>
                    <a:pt x="1" y="36"/>
                    <a:pt x="22" y="95"/>
                  </a:cubicBezTo>
                  <a:cubicBezTo>
                    <a:pt x="46" y="214"/>
                    <a:pt x="82" y="356"/>
                    <a:pt x="94" y="476"/>
                  </a:cubicBezTo>
                  <a:cubicBezTo>
                    <a:pt x="106" y="595"/>
                    <a:pt x="106" y="678"/>
                    <a:pt x="177" y="773"/>
                  </a:cubicBezTo>
                  <a:cubicBezTo>
                    <a:pt x="192" y="783"/>
                    <a:pt x="209" y="789"/>
                    <a:pt x="225" y="789"/>
                  </a:cubicBezTo>
                  <a:cubicBezTo>
                    <a:pt x="248" y="789"/>
                    <a:pt x="270" y="777"/>
                    <a:pt x="284" y="749"/>
                  </a:cubicBezTo>
                  <a:cubicBezTo>
                    <a:pt x="344" y="654"/>
                    <a:pt x="296" y="559"/>
                    <a:pt x="284" y="440"/>
                  </a:cubicBezTo>
                  <a:cubicBezTo>
                    <a:pt x="261" y="309"/>
                    <a:pt x="213" y="190"/>
                    <a:pt x="165" y="47"/>
                  </a:cubicBezTo>
                  <a:cubicBezTo>
                    <a:pt x="151" y="15"/>
                    <a:pt x="122" y="0"/>
                    <a:pt x="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41"/>
            <p:cNvSpPr/>
            <p:nvPr/>
          </p:nvSpPr>
          <p:spPr>
            <a:xfrm>
              <a:off x="4482000" y="2402525"/>
              <a:ext cx="7850" cy="19500"/>
            </a:xfrm>
            <a:custGeom>
              <a:avLst/>
              <a:gdLst/>
              <a:ahLst/>
              <a:cxnLst/>
              <a:rect l="l" t="t" r="r" b="b"/>
              <a:pathLst>
                <a:path w="314" h="780" extrusionOk="0">
                  <a:moveTo>
                    <a:pt x="48" y="1"/>
                  </a:moveTo>
                  <a:cubicBezTo>
                    <a:pt x="26" y="1"/>
                    <a:pt x="1" y="24"/>
                    <a:pt x="16" y="47"/>
                  </a:cubicBezTo>
                  <a:cubicBezTo>
                    <a:pt x="64" y="274"/>
                    <a:pt x="76" y="559"/>
                    <a:pt x="219" y="750"/>
                  </a:cubicBezTo>
                  <a:cubicBezTo>
                    <a:pt x="234" y="770"/>
                    <a:pt x="253" y="779"/>
                    <a:pt x="270" y="779"/>
                  </a:cubicBezTo>
                  <a:cubicBezTo>
                    <a:pt x="294" y="779"/>
                    <a:pt x="314" y="761"/>
                    <a:pt x="314" y="726"/>
                  </a:cubicBezTo>
                  <a:cubicBezTo>
                    <a:pt x="314" y="488"/>
                    <a:pt x="183" y="250"/>
                    <a:pt x="76" y="24"/>
                  </a:cubicBezTo>
                  <a:cubicBezTo>
                    <a:pt x="72" y="7"/>
                    <a:pt x="60"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41"/>
            <p:cNvSpPr/>
            <p:nvPr/>
          </p:nvSpPr>
          <p:spPr>
            <a:xfrm>
              <a:off x="4495150" y="2404325"/>
              <a:ext cx="7500" cy="12800"/>
            </a:xfrm>
            <a:custGeom>
              <a:avLst/>
              <a:gdLst/>
              <a:ahLst/>
              <a:cxnLst/>
              <a:rect l="l" t="t" r="r" b="b"/>
              <a:pathLst>
                <a:path w="300" h="512" extrusionOk="0">
                  <a:moveTo>
                    <a:pt x="90" y="0"/>
                  </a:moveTo>
                  <a:cubicBezTo>
                    <a:pt x="47" y="0"/>
                    <a:pt x="0" y="39"/>
                    <a:pt x="14" y="95"/>
                  </a:cubicBezTo>
                  <a:cubicBezTo>
                    <a:pt x="38" y="190"/>
                    <a:pt x="74" y="273"/>
                    <a:pt x="97" y="356"/>
                  </a:cubicBezTo>
                  <a:cubicBezTo>
                    <a:pt x="133" y="428"/>
                    <a:pt x="157" y="499"/>
                    <a:pt x="252" y="511"/>
                  </a:cubicBezTo>
                  <a:cubicBezTo>
                    <a:pt x="264" y="511"/>
                    <a:pt x="288" y="511"/>
                    <a:pt x="288" y="487"/>
                  </a:cubicBezTo>
                  <a:cubicBezTo>
                    <a:pt x="300" y="416"/>
                    <a:pt x="276" y="368"/>
                    <a:pt x="252" y="309"/>
                  </a:cubicBezTo>
                  <a:cubicBezTo>
                    <a:pt x="205" y="237"/>
                    <a:pt x="169" y="142"/>
                    <a:pt x="157" y="71"/>
                  </a:cubicBezTo>
                  <a:cubicBezTo>
                    <a:pt x="152" y="21"/>
                    <a:pt x="122"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41"/>
            <p:cNvSpPr/>
            <p:nvPr/>
          </p:nvSpPr>
          <p:spPr>
            <a:xfrm>
              <a:off x="4504350" y="2407250"/>
              <a:ext cx="4775" cy="4300"/>
            </a:xfrm>
            <a:custGeom>
              <a:avLst/>
              <a:gdLst/>
              <a:ahLst/>
              <a:cxnLst/>
              <a:rect l="l" t="t" r="r" b="b"/>
              <a:pathLst>
                <a:path w="191" h="172" extrusionOk="0">
                  <a:moveTo>
                    <a:pt x="47" y="1"/>
                  </a:moveTo>
                  <a:cubicBezTo>
                    <a:pt x="20" y="1"/>
                    <a:pt x="0" y="34"/>
                    <a:pt x="27" y="61"/>
                  </a:cubicBezTo>
                  <a:cubicBezTo>
                    <a:pt x="75" y="85"/>
                    <a:pt x="99" y="120"/>
                    <a:pt x="134" y="156"/>
                  </a:cubicBezTo>
                  <a:cubicBezTo>
                    <a:pt x="138" y="167"/>
                    <a:pt x="145" y="171"/>
                    <a:pt x="152" y="171"/>
                  </a:cubicBezTo>
                  <a:cubicBezTo>
                    <a:pt x="170" y="171"/>
                    <a:pt x="190" y="149"/>
                    <a:pt x="182" y="132"/>
                  </a:cubicBezTo>
                  <a:cubicBezTo>
                    <a:pt x="146" y="73"/>
                    <a:pt x="110" y="61"/>
                    <a:pt x="75" y="13"/>
                  </a:cubicBezTo>
                  <a:cubicBezTo>
                    <a:pt x="66" y="4"/>
                    <a:pt x="56" y="1"/>
                    <a:pt x="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41"/>
            <p:cNvSpPr/>
            <p:nvPr/>
          </p:nvSpPr>
          <p:spPr>
            <a:xfrm>
              <a:off x="4556075" y="2495925"/>
              <a:ext cx="14450" cy="25675"/>
            </a:xfrm>
            <a:custGeom>
              <a:avLst/>
              <a:gdLst/>
              <a:ahLst/>
              <a:cxnLst/>
              <a:rect l="l" t="t" r="r" b="b"/>
              <a:pathLst>
                <a:path w="578" h="1027" extrusionOk="0">
                  <a:moveTo>
                    <a:pt x="182" y="0"/>
                  </a:moveTo>
                  <a:cubicBezTo>
                    <a:pt x="47" y="0"/>
                    <a:pt x="0" y="173"/>
                    <a:pt x="101" y="229"/>
                  </a:cubicBezTo>
                  <a:cubicBezTo>
                    <a:pt x="220" y="300"/>
                    <a:pt x="196" y="479"/>
                    <a:pt x="196" y="598"/>
                  </a:cubicBezTo>
                  <a:cubicBezTo>
                    <a:pt x="196" y="741"/>
                    <a:pt x="196" y="872"/>
                    <a:pt x="256" y="991"/>
                  </a:cubicBezTo>
                  <a:cubicBezTo>
                    <a:pt x="262" y="1014"/>
                    <a:pt x="286" y="1026"/>
                    <a:pt x="313" y="1026"/>
                  </a:cubicBezTo>
                  <a:cubicBezTo>
                    <a:pt x="339" y="1026"/>
                    <a:pt x="369" y="1014"/>
                    <a:pt x="387" y="991"/>
                  </a:cubicBezTo>
                  <a:cubicBezTo>
                    <a:pt x="518" y="705"/>
                    <a:pt x="577" y="157"/>
                    <a:pt x="208" y="2"/>
                  </a:cubicBezTo>
                  <a:cubicBezTo>
                    <a:pt x="199" y="1"/>
                    <a:pt x="191" y="0"/>
                    <a:pt x="1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41"/>
            <p:cNvSpPr/>
            <p:nvPr/>
          </p:nvSpPr>
          <p:spPr>
            <a:xfrm>
              <a:off x="4569900" y="2504600"/>
              <a:ext cx="7775" cy="22675"/>
            </a:xfrm>
            <a:custGeom>
              <a:avLst/>
              <a:gdLst/>
              <a:ahLst/>
              <a:cxnLst/>
              <a:rect l="l" t="t" r="r" b="b"/>
              <a:pathLst>
                <a:path w="311" h="907" extrusionOk="0">
                  <a:moveTo>
                    <a:pt x="85" y="0"/>
                  </a:moveTo>
                  <a:cubicBezTo>
                    <a:pt x="61" y="0"/>
                    <a:pt x="36" y="13"/>
                    <a:pt x="36" y="36"/>
                  </a:cubicBezTo>
                  <a:cubicBezTo>
                    <a:pt x="13" y="286"/>
                    <a:pt x="1" y="632"/>
                    <a:pt x="96" y="870"/>
                  </a:cubicBezTo>
                  <a:cubicBezTo>
                    <a:pt x="109" y="890"/>
                    <a:pt x="138" y="906"/>
                    <a:pt x="162" y="906"/>
                  </a:cubicBezTo>
                  <a:cubicBezTo>
                    <a:pt x="181" y="906"/>
                    <a:pt x="198" y="896"/>
                    <a:pt x="203" y="870"/>
                  </a:cubicBezTo>
                  <a:cubicBezTo>
                    <a:pt x="310" y="608"/>
                    <a:pt x="203" y="275"/>
                    <a:pt x="120" y="13"/>
                  </a:cubicBezTo>
                  <a:cubicBezTo>
                    <a:pt x="111" y="4"/>
                    <a:pt x="98" y="0"/>
                    <a:pt x="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41"/>
            <p:cNvSpPr/>
            <p:nvPr/>
          </p:nvSpPr>
          <p:spPr>
            <a:xfrm>
              <a:off x="4575250" y="2507275"/>
              <a:ext cx="8975" cy="31000"/>
            </a:xfrm>
            <a:custGeom>
              <a:avLst/>
              <a:gdLst/>
              <a:ahLst/>
              <a:cxnLst/>
              <a:rect l="l" t="t" r="r" b="b"/>
              <a:pathLst>
                <a:path w="359" h="1240" extrusionOk="0">
                  <a:moveTo>
                    <a:pt x="107" y="0"/>
                  </a:moveTo>
                  <a:cubicBezTo>
                    <a:pt x="83" y="0"/>
                    <a:pt x="61" y="15"/>
                    <a:pt x="61" y="48"/>
                  </a:cubicBezTo>
                  <a:cubicBezTo>
                    <a:pt x="72" y="418"/>
                    <a:pt x="1" y="834"/>
                    <a:pt x="120" y="1203"/>
                  </a:cubicBezTo>
                  <a:cubicBezTo>
                    <a:pt x="126" y="1227"/>
                    <a:pt x="150" y="1239"/>
                    <a:pt x="174" y="1239"/>
                  </a:cubicBezTo>
                  <a:cubicBezTo>
                    <a:pt x="197" y="1239"/>
                    <a:pt x="221" y="1227"/>
                    <a:pt x="227" y="1203"/>
                  </a:cubicBezTo>
                  <a:cubicBezTo>
                    <a:pt x="358" y="834"/>
                    <a:pt x="275" y="406"/>
                    <a:pt x="156" y="25"/>
                  </a:cubicBezTo>
                  <a:cubicBezTo>
                    <a:pt x="145" y="9"/>
                    <a:pt x="126"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41"/>
            <p:cNvSpPr/>
            <p:nvPr/>
          </p:nvSpPr>
          <p:spPr>
            <a:xfrm>
              <a:off x="4584200" y="2513725"/>
              <a:ext cx="6850" cy="27550"/>
            </a:xfrm>
            <a:custGeom>
              <a:avLst/>
              <a:gdLst/>
              <a:ahLst/>
              <a:cxnLst/>
              <a:rect l="l" t="t" r="r" b="b"/>
              <a:pathLst>
                <a:path w="274" h="1102" extrusionOk="0">
                  <a:moveTo>
                    <a:pt x="72" y="0"/>
                  </a:moveTo>
                  <a:cubicBezTo>
                    <a:pt x="39" y="0"/>
                    <a:pt x="0" y="21"/>
                    <a:pt x="0" y="64"/>
                  </a:cubicBezTo>
                  <a:lnTo>
                    <a:pt x="48" y="648"/>
                  </a:lnTo>
                  <a:cubicBezTo>
                    <a:pt x="60" y="802"/>
                    <a:pt x="48" y="957"/>
                    <a:pt x="131" y="1076"/>
                  </a:cubicBezTo>
                  <a:cubicBezTo>
                    <a:pt x="142" y="1093"/>
                    <a:pt x="156" y="1102"/>
                    <a:pt x="170" y="1102"/>
                  </a:cubicBezTo>
                  <a:cubicBezTo>
                    <a:pt x="186" y="1102"/>
                    <a:pt x="202" y="1090"/>
                    <a:pt x="214" y="1064"/>
                  </a:cubicBezTo>
                  <a:cubicBezTo>
                    <a:pt x="274" y="910"/>
                    <a:pt x="226" y="755"/>
                    <a:pt x="191" y="600"/>
                  </a:cubicBezTo>
                  <a:cubicBezTo>
                    <a:pt x="167" y="421"/>
                    <a:pt x="155" y="231"/>
                    <a:pt x="119" y="52"/>
                  </a:cubicBezTo>
                  <a:cubicBezTo>
                    <a:pt x="131" y="18"/>
                    <a:pt x="104"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0" name="Google Shape;12440;p41"/>
            <p:cNvSpPr/>
            <p:nvPr/>
          </p:nvSpPr>
          <p:spPr>
            <a:xfrm>
              <a:off x="4591425" y="2522850"/>
              <a:ext cx="7800" cy="10350"/>
            </a:xfrm>
            <a:custGeom>
              <a:avLst/>
              <a:gdLst/>
              <a:ahLst/>
              <a:cxnLst/>
              <a:rect l="l" t="t" r="r" b="b"/>
              <a:pathLst>
                <a:path w="312" h="414" extrusionOk="0">
                  <a:moveTo>
                    <a:pt x="74" y="0"/>
                  </a:moveTo>
                  <a:cubicBezTo>
                    <a:pt x="36" y="0"/>
                    <a:pt x="1" y="40"/>
                    <a:pt x="9" y="80"/>
                  </a:cubicBezTo>
                  <a:cubicBezTo>
                    <a:pt x="21" y="199"/>
                    <a:pt x="56" y="318"/>
                    <a:pt x="128" y="390"/>
                  </a:cubicBezTo>
                  <a:cubicBezTo>
                    <a:pt x="144" y="406"/>
                    <a:pt x="166" y="414"/>
                    <a:pt x="189" y="414"/>
                  </a:cubicBezTo>
                  <a:cubicBezTo>
                    <a:pt x="248" y="414"/>
                    <a:pt x="312" y="363"/>
                    <a:pt x="295" y="295"/>
                  </a:cubicBezTo>
                  <a:cubicBezTo>
                    <a:pt x="247" y="199"/>
                    <a:pt x="176" y="116"/>
                    <a:pt x="128" y="33"/>
                  </a:cubicBezTo>
                  <a:cubicBezTo>
                    <a:pt x="112" y="9"/>
                    <a:pt x="93" y="0"/>
                    <a:pt x="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1" name="Google Shape;12441;p41"/>
            <p:cNvSpPr/>
            <p:nvPr/>
          </p:nvSpPr>
          <p:spPr>
            <a:xfrm>
              <a:off x="4586275" y="2545225"/>
              <a:ext cx="4775" cy="14325"/>
            </a:xfrm>
            <a:custGeom>
              <a:avLst/>
              <a:gdLst/>
              <a:ahLst/>
              <a:cxnLst/>
              <a:rect l="l" t="t" r="r" b="b"/>
              <a:pathLst>
                <a:path w="191" h="573" extrusionOk="0">
                  <a:moveTo>
                    <a:pt x="96" y="1"/>
                  </a:moveTo>
                  <a:cubicBezTo>
                    <a:pt x="66" y="1"/>
                    <a:pt x="36" y="19"/>
                    <a:pt x="36" y="54"/>
                  </a:cubicBezTo>
                  <a:cubicBezTo>
                    <a:pt x="36" y="150"/>
                    <a:pt x="24" y="233"/>
                    <a:pt x="24" y="328"/>
                  </a:cubicBezTo>
                  <a:cubicBezTo>
                    <a:pt x="24" y="400"/>
                    <a:pt x="1" y="495"/>
                    <a:pt x="60" y="555"/>
                  </a:cubicBezTo>
                  <a:cubicBezTo>
                    <a:pt x="72" y="566"/>
                    <a:pt x="90" y="572"/>
                    <a:pt x="106" y="572"/>
                  </a:cubicBezTo>
                  <a:cubicBezTo>
                    <a:pt x="123" y="572"/>
                    <a:pt x="137" y="566"/>
                    <a:pt x="143" y="555"/>
                  </a:cubicBezTo>
                  <a:cubicBezTo>
                    <a:pt x="191" y="495"/>
                    <a:pt x="179" y="400"/>
                    <a:pt x="179" y="328"/>
                  </a:cubicBezTo>
                  <a:cubicBezTo>
                    <a:pt x="179" y="233"/>
                    <a:pt x="155" y="150"/>
                    <a:pt x="155" y="54"/>
                  </a:cubicBezTo>
                  <a:cubicBezTo>
                    <a:pt x="155" y="19"/>
                    <a:pt x="126"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41"/>
            <p:cNvSpPr/>
            <p:nvPr/>
          </p:nvSpPr>
          <p:spPr>
            <a:xfrm>
              <a:off x="4589325" y="2548875"/>
              <a:ext cx="10975" cy="15950"/>
            </a:xfrm>
            <a:custGeom>
              <a:avLst/>
              <a:gdLst/>
              <a:ahLst/>
              <a:cxnLst/>
              <a:rect l="l" t="t" r="r" b="b"/>
              <a:pathLst>
                <a:path w="439" h="638" extrusionOk="0">
                  <a:moveTo>
                    <a:pt x="167" y="0"/>
                  </a:moveTo>
                  <a:cubicBezTo>
                    <a:pt x="87" y="0"/>
                    <a:pt x="0" y="97"/>
                    <a:pt x="57" y="194"/>
                  </a:cubicBezTo>
                  <a:cubicBezTo>
                    <a:pt x="117" y="325"/>
                    <a:pt x="117" y="492"/>
                    <a:pt x="212" y="611"/>
                  </a:cubicBezTo>
                  <a:cubicBezTo>
                    <a:pt x="230" y="629"/>
                    <a:pt x="248" y="638"/>
                    <a:pt x="264" y="638"/>
                  </a:cubicBezTo>
                  <a:cubicBezTo>
                    <a:pt x="280" y="638"/>
                    <a:pt x="295" y="629"/>
                    <a:pt x="307" y="611"/>
                  </a:cubicBezTo>
                  <a:cubicBezTo>
                    <a:pt x="438" y="444"/>
                    <a:pt x="331" y="242"/>
                    <a:pt x="260" y="75"/>
                  </a:cubicBezTo>
                  <a:cubicBezTo>
                    <a:pt x="240" y="22"/>
                    <a:pt x="204"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41"/>
            <p:cNvSpPr/>
            <p:nvPr/>
          </p:nvSpPr>
          <p:spPr>
            <a:xfrm>
              <a:off x="4600875" y="2555525"/>
              <a:ext cx="10050" cy="10675"/>
            </a:xfrm>
            <a:custGeom>
              <a:avLst/>
              <a:gdLst/>
              <a:ahLst/>
              <a:cxnLst/>
              <a:rect l="l" t="t" r="r" b="b"/>
              <a:pathLst>
                <a:path w="402" h="427" extrusionOk="0">
                  <a:moveTo>
                    <a:pt x="172" y="1"/>
                  </a:moveTo>
                  <a:cubicBezTo>
                    <a:pt x="81" y="1"/>
                    <a:pt x="0" y="119"/>
                    <a:pt x="83" y="202"/>
                  </a:cubicBezTo>
                  <a:cubicBezTo>
                    <a:pt x="143" y="262"/>
                    <a:pt x="167" y="333"/>
                    <a:pt x="214" y="393"/>
                  </a:cubicBezTo>
                  <a:cubicBezTo>
                    <a:pt x="235" y="416"/>
                    <a:pt x="259" y="426"/>
                    <a:pt x="283" y="426"/>
                  </a:cubicBezTo>
                  <a:cubicBezTo>
                    <a:pt x="343" y="426"/>
                    <a:pt x="401" y="362"/>
                    <a:pt x="393" y="285"/>
                  </a:cubicBezTo>
                  <a:cubicBezTo>
                    <a:pt x="381" y="178"/>
                    <a:pt x="309" y="107"/>
                    <a:pt x="250" y="35"/>
                  </a:cubicBezTo>
                  <a:cubicBezTo>
                    <a:pt x="226" y="11"/>
                    <a:pt x="198" y="1"/>
                    <a:pt x="1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41"/>
            <p:cNvSpPr/>
            <p:nvPr/>
          </p:nvSpPr>
          <p:spPr>
            <a:xfrm>
              <a:off x="4611425" y="2554975"/>
              <a:ext cx="7625" cy="11125"/>
            </a:xfrm>
            <a:custGeom>
              <a:avLst/>
              <a:gdLst/>
              <a:ahLst/>
              <a:cxnLst/>
              <a:rect l="l" t="t" r="r" b="b"/>
              <a:pathLst>
                <a:path w="305" h="445" extrusionOk="0">
                  <a:moveTo>
                    <a:pt x="146" y="1"/>
                  </a:moveTo>
                  <a:cubicBezTo>
                    <a:pt x="76" y="1"/>
                    <a:pt x="0" y="74"/>
                    <a:pt x="42" y="141"/>
                  </a:cubicBezTo>
                  <a:cubicBezTo>
                    <a:pt x="78" y="200"/>
                    <a:pt x="102" y="284"/>
                    <a:pt x="102" y="355"/>
                  </a:cubicBezTo>
                  <a:cubicBezTo>
                    <a:pt x="114" y="415"/>
                    <a:pt x="164" y="444"/>
                    <a:pt x="212" y="444"/>
                  </a:cubicBezTo>
                  <a:cubicBezTo>
                    <a:pt x="260" y="444"/>
                    <a:pt x="304" y="415"/>
                    <a:pt x="304" y="355"/>
                  </a:cubicBezTo>
                  <a:cubicBezTo>
                    <a:pt x="304" y="248"/>
                    <a:pt x="268" y="141"/>
                    <a:pt x="221" y="45"/>
                  </a:cubicBezTo>
                  <a:cubicBezTo>
                    <a:pt x="203" y="14"/>
                    <a:pt x="175"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41"/>
            <p:cNvSpPr/>
            <p:nvPr/>
          </p:nvSpPr>
          <p:spPr>
            <a:xfrm>
              <a:off x="4619900" y="2548700"/>
              <a:ext cx="6825" cy="15650"/>
            </a:xfrm>
            <a:custGeom>
              <a:avLst/>
              <a:gdLst/>
              <a:ahLst/>
              <a:cxnLst/>
              <a:rect l="l" t="t" r="r" b="b"/>
              <a:pathLst>
                <a:path w="273" h="626" extrusionOk="0">
                  <a:moveTo>
                    <a:pt x="71" y="0"/>
                  </a:moveTo>
                  <a:cubicBezTo>
                    <a:pt x="44" y="0"/>
                    <a:pt x="12" y="24"/>
                    <a:pt x="1" y="70"/>
                  </a:cubicBezTo>
                  <a:cubicBezTo>
                    <a:pt x="1" y="249"/>
                    <a:pt x="25" y="511"/>
                    <a:pt x="180" y="618"/>
                  </a:cubicBezTo>
                  <a:cubicBezTo>
                    <a:pt x="190" y="623"/>
                    <a:pt x="200" y="625"/>
                    <a:pt x="210" y="625"/>
                  </a:cubicBezTo>
                  <a:cubicBezTo>
                    <a:pt x="245" y="625"/>
                    <a:pt x="272" y="596"/>
                    <a:pt x="263" y="558"/>
                  </a:cubicBezTo>
                  <a:cubicBezTo>
                    <a:pt x="239" y="475"/>
                    <a:pt x="203" y="416"/>
                    <a:pt x="168" y="332"/>
                  </a:cubicBezTo>
                  <a:cubicBezTo>
                    <a:pt x="144" y="249"/>
                    <a:pt x="120" y="154"/>
                    <a:pt x="120" y="82"/>
                  </a:cubicBezTo>
                  <a:cubicBezTo>
                    <a:pt x="126" y="27"/>
                    <a:pt x="101" y="0"/>
                    <a:pt x="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41"/>
            <p:cNvSpPr/>
            <p:nvPr/>
          </p:nvSpPr>
          <p:spPr>
            <a:xfrm>
              <a:off x="4625275" y="2539875"/>
              <a:ext cx="8650" cy="24950"/>
            </a:xfrm>
            <a:custGeom>
              <a:avLst/>
              <a:gdLst/>
              <a:ahLst/>
              <a:cxnLst/>
              <a:rect l="l" t="t" r="r" b="b"/>
              <a:pathLst>
                <a:path w="346" h="998" extrusionOk="0">
                  <a:moveTo>
                    <a:pt x="87" y="1"/>
                  </a:moveTo>
                  <a:cubicBezTo>
                    <a:pt x="51" y="1"/>
                    <a:pt x="12" y="35"/>
                    <a:pt x="12" y="78"/>
                  </a:cubicBezTo>
                  <a:cubicBezTo>
                    <a:pt x="60" y="376"/>
                    <a:pt x="0" y="769"/>
                    <a:pt x="226" y="983"/>
                  </a:cubicBezTo>
                  <a:cubicBezTo>
                    <a:pt x="234" y="994"/>
                    <a:pt x="244" y="998"/>
                    <a:pt x="255" y="998"/>
                  </a:cubicBezTo>
                  <a:cubicBezTo>
                    <a:pt x="281" y="998"/>
                    <a:pt x="310" y="976"/>
                    <a:pt x="310" y="959"/>
                  </a:cubicBezTo>
                  <a:cubicBezTo>
                    <a:pt x="346" y="661"/>
                    <a:pt x="226" y="316"/>
                    <a:pt x="143" y="54"/>
                  </a:cubicBezTo>
                  <a:cubicBezTo>
                    <a:pt x="134" y="16"/>
                    <a:pt x="111"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41"/>
            <p:cNvSpPr/>
            <p:nvPr/>
          </p:nvSpPr>
          <p:spPr>
            <a:xfrm>
              <a:off x="4635775" y="2543825"/>
              <a:ext cx="14525" cy="23850"/>
            </a:xfrm>
            <a:custGeom>
              <a:avLst/>
              <a:gdLst/>
              <a:ahLst/>
              <a:cxnLst/>
              <a:rect l="l" t="t" r="r" b="b"/>
              <a:pathLst>
                <a:path w="581" h="954" extrusionOk="0">
                  <a:moveTo>
                    <a:pt x="53" y="0"/>
                  </a:moveTo>
                  <a:cubicBezTo>
                    <a:pt x="28" y="0"/>
                    <a:pt x="0" y="26"/>
                    <a:pt x="9" y="51"/>
                  </a:cubicBezTo>
                  <a:cubicBezTo>
                    <a:pt x="116" y="337"/>
                    <a:pt x="68" y="670"/>
                    <a:pt x="259" y="920"/>
                  </a:cubicBezTo>
                  <a:cubicBezTo>
                    <a:pt x="284" y="937"/>
                    <a:pt x="315" y="954"/>
                    <a:pt x="344" y="954"/>
                  </a:cubicBezTo>
                  <a:cubicBezTo>
                    <a:pt x="356" y="954"/>
                    <a:pt x="367" y="951"/>
                    <a:pt x="378" y="944"/>
                  </a:cubicBezTo>
                  <a:cubicBezTo>
                    <a:pt x="580" y="884"/>
                    <a:pt x="390" y="634"/>
                    <a:pt x="354" y="527"/>
                  </a:cubicBezTo>
                  <a:cubicBezTo>
                    <a:pt x="283" y="337"/>
                    <a:pt x="235" y="158"/>
                    <a:pt x="80" y="15"/>
                  </a:cubicBezTo>
                  <a:cubicBezTo>
                    <a:pt x="73" y="5"/>
                    <a:pt x="63"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41"/>
            <p:cNvSpPr/>
            <p:nvPr/>
          </p:nvSpPr>
          <p:spPr>
            <a:xfrm>
              <a:off x="4649075" y="2552725"/>
              <a:ext cx="9550" cy="12925"/>
            </a:xfrm>
            <a:custGeom>
              <a:avLst/>
              <a:gdLst/>
              <a:ahLst/>
              <a:cxnLst/>
              <a:rect l="l" t="t" r="r" b="b"/>
              <a:pathLst>
                <a:path w="382" h="517" extrusionOk="0">
                  <a:moveTo>
                    <a:pt x="14" y="1"/>
                  </a:moveTo>
                  <a:cubicBezTo>
                    <a:pt x="6" y="1"/>
                    <a:pt x="1" y="20"/>
                    <a:pt x="1" y="28"/>
                  </a:cubicBezTo>
                  <a:cubicBezTo>
                    <a:pt x="60" y="112"/>
                    <a:pt x="84" y="207"/>
                    <a:pt x="120" y="314"/>
                  </a:cubicBezTo>
                  <a:cubicBezTo>
                    <a:pt x="144" y="397"/>
                    <a:pt x="156" y="505"/>
                    <a:pt x="263" y="516"/>
                  </a:cubicBezTo>
                  <a:cubicBezTo>
                    <a:pt x="298" y="516"/>
                    <a:pt x="310" y="505"/>
                    <a:pt x="322" y="481"/>
                  </a:cubicBezTo>
                  <a:cubicBezTo>
                    <a:pt x="382" y="385"/>
                    <a:pt x="286" y="290"/>
                    <a:pt x="227" y="219"/>
                  </a:cubicBezTo>
                  <a:cubicBezTo>
                    <a:pt x="156" y="147"/>
                    <a:pt x="108" y="64"/>
                    <a:pt x="25" y="16"/>
                  </a:cubicBezTo>
                  <a:cubicBezTo>
                    <a:pt x="21" y="5"/>
                    <a:pt x="17" y="1"/>
                    <a:pt x="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41"/>
            <p:cNvSpPr/>
            <p:nvPr/>
          </p:nvSpPr>
          <p:spPr>
            <a:xfrm>
              <a:off x="4661375" y="2555450"/>
              <a:ext cx="12725" cy="6925"/>
            </a:xfrm>
            <a:custGeom>
              <a:avLst/>
              <a:gdLst/>
              <a:ahLst/>
              <a:cxnLst/>
              <a:rect l="l" t="t" r="r" b="b"/>
              <a:pathLst>
                <a:path w="509" h="277" extrusionOk="0">
                  <a:moveTo>
                    <a:pt x="77" y="1"/>
                  </a:moveTo>
                  <a:cubicBezTo>
                    <a:pt x="35" y="1"/>
                    <a:pt x="1" y="41"/>
                    <a:pt x="33" y="62"/>
                  </a:cubicBezTo>
                  <a:cubicBezTo>
                    <a:pt x="68" y="146"/>
                    <a:pt x="128" y="205"/>
                    <a:pt x="211" y="229"/>
                  </a:cubicBezTo>
                  <a:cubicBezTo>
                    <a:pt x="247" y="241"/>
                    <a:pt x="295" y="276"/>
                    <a:pt x="342" y="276"/>
                  </a:cubicBezTo>
                  <a:cubicBezTo>
                    <a:pt x="390" y="276"/>
                    <a:pt x="426" y="265"/>
                    <a:pt x="473" y="265"/>
                  </a:cubicBezTo>
                  <a:cubicBezTo>
                    <a:pt x="509" y="265"/>
                    <a:pt x="509" y="217"/>
                    <a:pt x="509" y="205"/>
                  </a:cubicBezTo>
                  <a:cubicBezTo>
                    <a:pt x="485" y="169"/>
                    <a:pt x="473" y="146"/>
                    <a:pt x="449" y="110"/>
                  </a:cubicBezTo>
                  <a:cubicBezTo>
                    <a:pt x="414" y="86"/>
                    <a:pt x="366" y="62"/>
                    <a:pt x="330" y="50"/>
                  </a:cubicBezTo>
                  <a:cubicBezTo>
                    <a:pt x="283" y="38"/>
                    <a:pt x="247" y="3"/>
                    <a:pt x="211" y="3"/>
                  </a:cubicBezTo>
                  <a:lnTo>
                    <a:pt x="92" y="3"/>
                  </a:lnTo>
                  <a:cubicBezTo>
                    <a:pt x="87" y="1"/>
                    <a:pt x="82"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41"/>
            <p:cNvSpPr/>
            <p:nvPr/>
          </p:nvSpPr>
          <p:spPr>
            <a:xfrm>
              <a:off x="4676425" y="2558375"/>
              <a:ext cx="6200" cy="4325"/>
            </a:xfrm>
            <a:custGeom>
              <a:avLst/>
              <a:gdLst/>
              <a:ahLst/>
              <a:cxnLst/>
              <a:rect l="l" t="t" r="r" b="b"/>
              <a:pathLst>
                <a:path w="248" h="173" extrusionOk="0">
                  <a:moveTo>
                    <a:pt x="106" y="0"/>
                  </a:moveTo>
                  <a:cubicBezTo>
                    <a:pt x="48" y="0"/>
                    <a:pt x="1" y="87"/>
                    <a:pt x="62" y="148"/>
                  </a:cubicBezTo>
                  <a:cubicBezTo>
                    <a:pt x="97" y="159"/>
                    <a:pt x="109" y="171"/>
                    <a:pt x="145" y="171"/>
                  </a:cubicBezTo>
                  <a:cubicBezTo>
                    <a:pt x="150" y="172"/>
                    <a:pt x="154" y="173"/>
                    <a:pt x="159" y="173"/>
                  </a:cubicBezTo>
                  <a:cubicBezTo>
                    <a:pt x="221" y="173"/>
                    <a:pt x="247" y="97"/>
                    <a:pt x="181" y="52"/>
                  </a:cubicBezTo>
                  <a:lnTo>
                    <a:pt x="169" y="40"/>
                  </a:lnTo>
                  <a:cubicBezTo>
                    <a:pt x="150" y="12"/>
                    <a:pt x="127"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41"/>
            <p:cNvSpPr/>
            <p:nvPr/>
          </p:nvSpPr>
          <p:spPr>
            <a:xfrm>
              <a:off x="4582100" y="2559150"/>
              <a:ext cx="4800" cy="8725"/>
            </a:xfrm>
            <a:custGeom>
              <a:avLst/>
              <a:gdLst/>
              <a:ahLst/>
              <a:cxnLst/>
              <a:rect l="l" t="t" r="r" b="b"/>
              <a:pathLst>
                <a:path w="192" h="349" extrusionOk="0">
                  <a:moveTo>
                    <a:pt x="87" y="0"/>
                  </a:moveTo>
                  <a:cubicBezTo>
                    <a:pt x="48" y="0"/>
                    <a:pt x="13" y="27"/>
                    <a:pt x="13" y="81"/>
                  </a:cubicBezTo>
                  <a:cubicBezTo>
                    <a:pt x="13" y="152"/>
                    <a:pt x="1" y="271"/>
                    <a:pt x="60" y="331"/>
                  </a:cubicBezTo>
                  <a:cubicBezTo>
                    <a:pt x="66" y="343"/>
                    <a:pt x="81" y="349"/>
                    <a:pt x="96" y="349"/>
                  </a:cubicBezTo>
                  <a:cubicBezTo>
                    <a:pt x="111" y="349"/>
                    <a:pt x="126" y="343"/>
                    <a:pt x="132" y="331"/>
                  </a:cubicBezTo>
                  <a:cubicBezTo>
                    <a:pt x="191" y="271"/>
                    <a:pt x="179" y="152"/>
                    <a:pt x="179" y="81"/>
                  </a:cubicBezTo>
                  <a:cubicBezTo>
                    <a:pt x="168" y="27"/>
                    <a:pt x="126" y="0"/>
                    <a:pt x="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41"/>
            <p:cNvSpPr/>
            <p:nvPr/>
          </p:nvSpPr>
          <p:spPr>
            <a:xfrm>
              <a:off x="4568725" y="2557800"/>
              <a:ext cx="7450" cy="10825"/>
            </a:xfrm>
            <a:custGeom>
              <a:avLst/>
              <a:gdLst/>
              <a:ahLst/>
              <a:cxnLst/>
              <a:rect l="l" t="t" r="r" b="b"/>
              <a:pathLst>
                <a:path w="298" h="433" extrusionOk="0">
                  <a:moveTo>
                    <a:pt x="185" y="1"/>
                  </a:moveTo>
                  <a:cubicBezTo>
                    <a:pt x="139" y="1"/>
                    <a:pt x="95" y="30"/>
                    <a:pt x="95" y="87"/>
                  </a:cubicBezTo>
                  <a:cubicBezTo>
                    <a:pt x="95" y="135"/>
                    <a:pt x="95" y="182"/>
                    <a:pt x="71" y="230"/>
                  </a:cubicBezTo>
                  <a:cubicBezTo>
                    <a:pt x="60" y="242"/>
                    <a:pt x="36" y="254"/>
                    <a:pt x="36" y="266"/>
                  </a:cubicBezTo>
                  <a:cubicBezTo>
                    <a:pt x="24" y="302"/>
                    <a:pt x="24" y="325"/>
                    <a:pt x="12" y="361"/>
                  </a:cubicBezTo>
                  <a:cubicBezTo>
                    <a:pt x="0" y="385"/>
                    <a:pt x="12" y="433"/>
                    <a:pt x="60" y="433"/>
                  </a:cubicBezTo>
                  <a:cubicBezTo>
                    <a:pt x="143" y="421"/>
                    <a:pt x="191" y="409"/>
                    <a:pt x="238" y="325"/>
                  </a:cubicBezTo>
                  <a:cubicBezTo>
                    <a:pt x="262" y="254"/>
                    <a:pt x="274" y="182"/>
                    <a:pt x="298" y="111"/>
                  </a:cubicBezTo>
                  <a:cubicBezTo>
                    <a:pt x="291" y="36"/>
                    <a:pt x="236"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41"/>
            <p:cNvSpPr/>
            <p:nvPr/>
          </p:nvSpPr>
          <p:spPr>
            <a:xfrm>
              <a:off x="4558700" y="2564275"/>
              <a:ext cx="4375" cy="6775"/>
            </a:xfrm>
            <a:custGeom>
              <a:avLst/>
              <a:gdLst/>
              <a:ahLst/>
              <a:cxnLst/>
              <a:rect l="l" t="t" r="r" b="b"/>
              <a:pathLst>
                <a:path w="175" h="271" extrusionOk="0">
                  <a:moveTo>
                    <a:pt x="121" y="1"/>
                  </a:moveTo>
                  <a:cubicBezTo>
                    <a:pt x="94" y="1"/>
                    <a:pt x="68" y="19"/>
                    <a:pt x="68" y="54"/>
                  </a:cubicBezTo>
                  <a:cubicBezTo>
                    <a:pt x="68" y="114"/>
                    <a:pt x="68" y="162"/>
                    <a:pt x="32" y="209"/>
                  </a:cubicBezTo>
                  <a:cubicBezTo>
                    <a:pt x="0" y="230"/>
                    <a:pt x="25" y="271"/>
                    <a:pt x="48" y="271"/>
                  </a:cubicBezTo>
                  <a:cubicBezTo>
                    <a:pt x="50" y="271"/>
                    <a:pt x="53" y="270"/>
                    <a:pt x="56" y="269"/>
                  </a:cubicBezTo>
                  <a:cubicBezTo>
                    <a:pt x="151" y="233"/>
                    <a:pt x="163" y="126"/>
                    <a:pt x="175" y="54"/>
                  </a:cubicBezTo>
                  <a:cubicBezTo>
                    <a:pt x="175" y="19"/>
                    <a:pt x="148"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41"/>
            <p:cNvSpPr/>
            <p:nvPr/>
          </p:nvSpPr>
          <p:spPr>
            <a:xfrm>
              <a:off x="4539250" y="2564475"/>
              <a:ext cx="12225" cy="13600"/>
            </a:xfrm>
            <a:custGeom>
              <a:avLst/>
              <a:gdLst/>
              <a:ahLst/>
              <a:cxnLst/>
              <a:rect l="l" t="t" r="r" b="b"/>
              <a:pathLst>
                <a:path w="489" h="544" extrusionOk="0">
                  <a:moveTo>
                    <a:pt x="366" y="0"/>
                  </a:moveTo>
                  <a:cubicBezTo>
                    <a:pt x="308" y="0"/>
                    <a:pt x="250" y="36"/>
                    <a:pt x="250" y="106"/>
                  </a:cubicBezTo>
                  <a:cubicBezTo>
                    <a:pt x="250" y="201"/>
                    <a:pt x="227" y="261"/>
                    <a:pt x="155" y="308"/>
                  </a:cubicBezTo>
                  <a:cubicBezTo>
                    <a:pt x="84" y="356"/>
                    <a:pt x="0" y="487"/>
                    <a:pt x="119" y="535"/>
                  </a:cubicBezTo>
                  <a:cubicBezTo>
                    <a:pt x="137" y="540"/>
                    <a:pt x="155" y="543"/>
                    <a:pt x="172" y="543"/>
                  </a:cubicBezTo>
                  <a:cubicBezTo>
                    <a:pt x="260" y="543"/>
                    <a:pt x="342" y="475"/>
                    <a:pt x="381" y="416"/>
                  </a:cubicBezTo>
                  <a:cubicBezTo>
                    <a:pt x="465" y="332"/>
                    <a:pt x="488" y="225"/>
                    <a:pt x="488" y="118"/>
                  </a:cubicBezTo>
                  <a:cubicBezTo>
                    <a:pt x="488" y="39"/>
                    <a:pt x="427" y="0"/>
                    <a:pt x="36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41"/>
            <p:cNvSpPr/>
            <p:nvPr/>
          </p:nvSpPr>
          <p:spPr>
            <a:xfrm>
              <a:off x="4533600" y="2576050"/>
              <a:ext cx="900" cy="325"/>
            </a:xfrm>
            <a:custGeom>
              <a:avLst/>
              <a:gdLst/>
              <a:ahLst/>
              <a:cxnLst/>
              <a:rect l="l" t="t" r="r" b="b"/>
              <a:pathLst>
                <a:path w="36" h="13" extrusionOk="0">
                  <a:moveTo>
                    <a:pt x="12" y="0"/>
                  </a:moveTo>
                  <a:cubicBezTo>
                    <a:pt x="0" y="0"/>
                    <a:pt x="0" y="12"/>
                    <a:pt x="12" y="12"/>
                  </a:cubicBezTo>
                  <a:cubicBezTo>
                    <a:pt x="36" y="12"/>
                    <a:pt x="36"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41"/>
            <p:cNvSpPr/>
            <p:nvPr/>
          </p:nvSpPr>
          <p:spPr>
            <a:xfrm>
              <a:off x="4172825" y="2701350"/>
              <a:ext cx="4675" cy="13875"/>
            </a:xfrm>
            <a:custGeom>
              <a:avLst/>
              <a:gdLst/>
              <a:ahLst/>
              <a:cxnLst/>
              <a:rect l="l" t="t" r="r" b="b"/>
              <a:pathLst>
                <a:path w="187" h="555" extrusionOk="0">
                  <a:moveTo>
                    <a:pt x="108" y="1"/>
                  </a:moveTo>
                  <a:cubicBezTo>
                    <a:pt x="80" y="1"/>
                    <a:pt x="53" y="20"/>
                    <a:pt x="48" y="60"/>
                  </a:cubicBezTo>
                  <a:cubicBezTo>
                    <a:pt x="25" y="215"/>
                    <a:pt x="1" y="406"/>
                    <a:pt x="84" y="536"/>
                  </a:cubicBezTo>
                  <a:cubicBezTo>
                    <a:pt x="90" y="548"/>
                    <a:pt x="102" y="554"/>
                    <a:pt x="114" y="554"/>
                  </a:cubicBezTo>
                  <a:cubicBezTo>
                    <a:pt x="126" y="554"/>
                    <a:pt x="138" y="548"/>
                    <a:pt x="144" y="536"/>
                  </a:cubicBezTo>
                  <a:cubicBezTo>
                    <a:pt x="179" y="394"/>
                    <a:pt x="156" y="239"/>
                    <a:pt x="179" y="96"/>
                  </a:cubicBezTo>
                  <a:cubicBezTo>
                    <a:pt x="186" y="35"/>
                    <a:pt x="146" y="1"/>
                    <a:pt x="10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41"/>
            <p:cNvSpPr/>
            <p:nvPr/>
          </p:nvSpPr>
          <p:spPr>
            <a:xfrm>
              <a:off x="4176100" y="2705900"/>
              <a:ext cx="7175" cy="18175"/>
            </a:xfrm>
            <a:custGeom>
              <a:avLst/>
              <a:gdLst/>
              <a:ahLst/>
              <a:cxnLst/>
              <a:rect l="l" t="t" r="r" b="b"/>
              <a:pathLst>
                <a:path w="287" h="727" extrusionOk="0">
                  <a:moveTo>
                    <a:pt x="144" y="0"/>
                  </a:moveTo>
                  <a:cubicBezTo>
                    <a:pt x="114" y="0"/>
                    <a:pt x="84" y="15"/>
                    <a:pt x="72" y="45"/>
                  </a:cubicBezTo>
                  <a:cubicBezTo>
                    <a:pt x="60" y="164"/>
                    <a:pt x="36" y="283"/>
                    <a:pt x="36" y="402"/>
                  </a:cubicBezTo>
                  <a:cubicBezTo>
                    <a:pt x="36" y="509"/>
                    <a:pt x="1" y="628"/>
                    <a:pt x="96" y="700"/>
                  </a:cubicBezTo>
                  <a:cubicBezTo>
                    <a:pt x="108" y="718"/>
                    <a:pt x="126" y="727"/>
                    <a:pt x="144" y="727"/>
                  </a:cubicBezTo>
                  <a:cubicBezTo>
                    <a:pt x="161" y="727"/>
                    <a:pt x="179" y="718"/>
                    <a:pt x="191" y="700"/>
                  </a:cubicBezTo>
                  <a:cubicBezTo>
                    <a:pt x="286" y="628"/>
                    <a:pt x="251" y="497"/>
                    <a:pt x="251" y="402"/>
                  </a:cubicBezTo>
                  <a:cubicBezTo>
                    <a:pt x="251" y="283"/>
                    <a:pt x="227" y="164"/>
                    <a:pt x="215" y="45"/>
                  </a:cubicBezTo>
                  <a:cubicBezTo>
                    <a:pt x="203" y="15"/>
                    <a:pt x="173"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41"/>
            <p:cNvSpPr/>
            <p:nvPr/>
          </p:nvSpPr>
          <p:spPr>
            <a:xfrm>
              <a:off x="4180575" y="2710150"/>
              <a:ext cx="7750" cy="21850"/>
            </a:xfrm>
            <a:custGeom>
              <a:avLst/>
              <a:gdLst/>
              <a:ahLst/>
              <a:cxnLst/>
              <a:rect l="l" t="t" r="r" b="b"/>
              <a:pathLst>
                <a:path w="310" h="874" extrusionOk="0">
                  <a:moveTo>
                    <a:pt x="103" y="1"/>
                  </a:moveTo>
                  <a:cubicBezTo>
                    <a:pt x="53" y="1"/>
                    <a:pt x="0" y="31"/>
                    <a:pt x="0" y="89"/>
                  </a:cubicBezTo>
                  <a:cubicBezTo>
                    <a:pt x="12" y="327"/>
                    <a:pt x="0" y="637"/>
                    <a:pt x="143" y="839"/>
                  </a:cubicBezTo>
                  <a:cubicBezTo>
                    <a:pt x="160" y="862"/>
                    <a:pt x="185" y="874"/>
                    <a:pt x="208" y="874"/>
                  </a:cubicBezTo>
                  <a:cubicBezTo>
                    <a:pt x="233" y="874"/>
                    <a:pt x="256" y="859"/>
                    <a:pt x="262" y="827"/>
                  </a:cubicBezTo>
                  <a:cubicBezTo>
                    <a:pt x="310" y="589"/>
                    <a:pt x="227" y="304"/>
                    <a:pt x="191" y="65"/>
                  </a:cubicBezTo>
                  <a:cubicBezTo>
                    <a:pt x="185" y="22"/>
                    <a:pt x="14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41"/>
            <p:cNvSpPr/>
            <p:nvPr/>
          </p:nvSpPr>
          <p:spPr>
            <a:xfrm>
              <a:off x="4190225" y="2717425"/>
              <a:ext cx="9425" cy="14800"/>
            </a:xfrm>
            <a:custGeom>
              <a:avLst/>
              <a:gdLst/>
              <a:ahLst/>
              <a:cxnLst/>
              <a:rect l="l" t="t" r="r" b="b"/>
              <a:pathLst>
                <a:path w="377" h="592" extrusionOk="0">
                  <a:moveTo>
                    <a:pt x="83" y="0"/>
                  </a:moveTo>
                  <a:cubicBezTo>
                    <a:pt x="39" y="0"/>
                    <a:pt x="0" y="46"/>
                    <a:pt x="31" y="108"/>
                  </a:cubicBezTo>
                  <a:cubicBezTo>
                    <a:pt x="79" y="191"/>
                    <a:pt x="126" y="286"/>
                    <a:pt x="150" y="370"/>
                  </a:cubicBezTo>
                  <a:cubicBezTo>
                    <a:pt x="186" y="453"/>
                    <a:pt x="186" y="536"/>
                    <a:pt x="257" y="584"/>
                  </a:cubicBezTo>
                  <a:cubicBezTo>
                    <a:pt x="267" y="589"/>
                    <a:pt x="279" y="592"/>
                    <a:pt x="290" y="592"/>
                  </a:cubicBezTo>
                  <a:cubicBezTo>
                    <a:pt x="307" y="592"/>
                    <a:pt x="322" y="586"/>
                    <a:pt x="329" y="572"/>
                  </a:cubicBezTo>
                  <a:cubicBezTo>
                    <a:pt x="376" y="477"/>
                    <a:pt x="317" y="394"/>
                    <a:pt x="281" y="310"/>
                  </a:cubicBezTo>
                  <a:cubicBezTo>
                    <a:pt x="257" y="227"/>
                    <a:pt x="210" y="132"/>
                    <a:pt x="150" y="48"/>
                  </a:cubicBezTo>
                  <a:cubicBezTo>
                    <a:pt x="133" y="14"/>
                    <a:pt x="107" y="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41"/>
            <p:cNvSpPr/>
            <p:nvPr/>
          </p:nvSpPr>
          <p:spPr>
            <a:xfrm>
              <a:off x="4198800" y="2722450"/>
              <a:ext cx="6500" cy="6900"/>
            </a:xfrm>
            <a:custGeom>
              <a:avLst/>
              <a:gdLst/>
              <a:ahLst/>
              <a:cxnLst/>
              <a:rect l="l" t="t" r="r" b="b"/>
              <a:pathLst>
                <a:path w="260" h="276" extrusionOk="0">
                  <a:moveTo>
                    <a:pt x="106" y="1"/>
                  </a:moveTo>
                  <a:cubicBezTo>
                    <a:pt x="52" y="1"/>
                    <a:pt x="1" y="52"/>
                    <a:pt x="33" y="109"/>
                  </a:cubicBezTo>
                  <a:cubicBezTo>
                    <a:pt x="81" y="204"/>
                    <a:pt x="105" y="264"/>
                    <a:pt x="212" y="276"/>
                  </a:cubicBezTo>
                  <a:cubicBezTo>
                    <a:pt x="224" y="276"/>
                    <a:pt x="260" y="264"/>
                    <a:pt x="260" y="228"/>
                  </a:cubicBezTo>
                  <a:cubicBezTo>
                    <a:pt x="260" y="157"/>
                    <a:pt x="212" y="97"/>
                    <a:pt x="176" y="38"/>
                  </a:cubicBezTo>
                  <a:cubicBezTo>
                    <a:pt x="157" y="11"/>
                    <a:pt x="132" y="1"/>
                    <a:pt x="1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41"/>
            <p:cNvSpPr/>
            <p:nvPr/>
          </p:nvSpPr>
          <p:spPr>
            <a:xfrm>
              <a:off x="4213025" y="2725025"/>
              <a:ext cx="5975" cy="8800"/>
            </a:xfrm>
            <a:custGeom>
              <a:avLst/>
              <a:gdLst/>
              <a:ahLst/>
              <a:cxnLst/>
              <a:rect l="l" t="t" r="r" b="b"/>
              <a:pathLst>
                <a:path w="239" h="352" extrusionOk="0">
                  <a:moveTo>
                    <a:pt x="113" y="0"/>
                  </a:moveTo>
                  <a:cubicBezTo>
                    <a:pt x="69" y="0"/>
                    <a:pt x="24" y="30"/>
                    <a:pt x="24" y="90"/>
                  </a:cubicBezTo>
                  <a:cubicBezTo>
                    <a:pt x="24" y="161"/>
                    <a:pt x="0" y="351"/>
                    <a:pt x="119" y="351"/>
                  </a:cubicBezTo>
                  <a:cubicBezTo>
                    <a:pt x="238" y="351"/>
                    <a:pt x="202" y="149"/>
                    <a:pt x="202" y="90"/>
                  </a:cubicBezTo>
                  <a:cubicBezTo>
                    <a:pt x="202" y="30"/>
                    <a:pt x="158"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41"/>
            <p:cNvSpPr/>
            <p:nvPr/>
          </p:nvSpPr>
          <p:spPr>
            <a:xfrm>
              <a:off x="4215650" y="2733450"/>
              <a:ext cx="9300" cy="6700"/>
            </a:xfrm>
            <a:custGeom>
              <a:avLst/>
              <a:gdLst/>
              <a:ahLst/>
              <a:cxnLst/>
              <a:rect l="l" t="t" r="r" b="b"/>
              <a:pathLst>
                <a:path w="372" h="268" extrusionOk="0">
                  <a:moveTo>
                    <a:pt x="184" y="1"/>
                  </a:moveTo>
                  <a:cubicBezTo>
                    <a:pt x="89" y="1"/>
                    <a:pt x="1" y="177"/>
                    <a:pt x="145" y="229"/>
                  </a:cubicBezTo>
                  <a:cubicBezTo>
                    <a:pt x="187" y="245"/>
                    <a:pt x="222" y="268"/>
                    <a:pt x="264" y="268"/>
                  </a:cubicBezTo>
                  <a:cubicBezTo>
                    <a:pt x="282" y="268"/>
                    <a:pt x="302" y="263"/>
                    <a:pt x="324" y="253"/>
                  </a:cubicBezTo>
                  <a:cubicBezTo>
                    <a:pt x="359" y="241"/>
                    <a:pt x="371" y="205"/>
                    <a:pt x="371" y="181"/>
                  </a:cubicBezTo>
                  <a:cubicBezTo>
                    <a:pt x="359" y="110"/>
                    <a:pt x="300" y="62"/>
                    <a:pt x="228" y="14"/>
                  </a:cubicBezTo>
                  <a:cubicBezTo>
                    <a:pt x="214" y="5"/>
                    <a:pt x="199" y="1"/>
                    <a:pt x="1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41"/>
            <p:cNvSpPr/>
            <p:nvPr/>
          </p:nvSpPr>
          <p:spPr>
            <a:xfrm>
              <a:off x="4227175" y="2737425"/>
              <a:ext cx="8825" cy="6825"/>
            </a:xfrm>
            <a:custGeom>
              <a:avLst/>
              <a:gdLst/>
              <a:ahLst/>
              <a:cxnLst/>
              <a:rect l="l" t="t" r="r" b="b"/>
              <a:pathLst>
                <a:path w="353" h="273" extrusionOk="0">
                  <a:moveTo>
                    <a:pt x="27" y="0"/>
                  </a:moveTo>
                  <a:cubicBezTo>
                    <a:pt x="14" y="0"/>
                    <a:pt x="1" y="17"/>
                    <a:pt x="17" y="34"/>
                  </a:cubicBezTo>
                  <a:cubicBezTo>
                    <a:pt x="41" y="94"/>
                    <a:pt x="41" y="165"/>
                    <a:pt x="77" y="213"/>
                  </a:cubicBezTo>
                  <a:cubicBezTo>
                    <a:pt x="98" y="256"/>
                    <a:pt x="130" y="272"/>
                    <a:pt x="162" y="272"/>
                  </a:cubicBezTo>
                  <a:cubicBezTo>
                    <a:pt x="255" y="272"/>
                    <a:pt x="353" y="132"/>
                    <a:pt x="220" y="70"/>
                  </a:cubicBezTo>
                  <a:cubicBezTo>
                    <a:pt x="160" y="34"/>
                    <a:pt x="101" y="34"/>
                    <a:pt x="41" y="10"/>
                  </a:cubicBezTo>
                  <a:cubicBezTo>
                    <a:pt x="38" y="3"/>
                    <a:pt x="32" y="0"/>
                    <a:pt x="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41"/>
            <p:cNvSpPr/>
            <p:nvPr/>
          </p:nvSpPr>
          <p:spPr>
            <a:xfrm>
              <a:off x="4442500" y="2771625"/>
              <a:ext cx="6875" cy="16675"/>
            </a:xfrm>
            <a:custGeom>
              <a:avLst/>
              <a:gdLst/>
              <a:ahLst/>
              <a:cxnLst/>
              <a:rect l="l" t="t" r="r" b="b"/>
              <a:pathLst>
                <a:path w="275" h="667" extrusionOk="0">
                  <a:moveTo>
                    <a:pt x="198" y="1"/>
                  </a:moveTo>
                  <a:cubicBezTo>
                    <a:pt x="194" y="1"/>
                    <a:pt x="191" y="4"/>
                    <a:pt x="191" y="11"/>
                  </a:cubicBezTo>
                  <a:cubicBezTo>
                    <a:pt x="120" y="190"/>
                    <a:pt x="1" y="440"/>
                    <a:pt x="108" y="631"/>
                  </a:cubicBezTo>
                  <a:cubicBezTo>
                    <a:pt x="114" y="654"/>
                    <a:pt x="132" y="666"/>
                    <a:pt x="153" y="666"/>
                  </a:cubicBezTo>
                  <a:cubicBezTo>
                    <a:pt x="173" y="666"/>
                    <a:pt x="197" y="654"/>
                    <a:pt x="215" y="631"/>
                  </a:cubicBezTo>
                  <a:cubicBezTo>
                    <a:pt x="251" y="547"/>
                    <a:pt x="251" y="428"/>
                    <a:pt x="275" y="333"/>
                  </a:cubicBezTo>
                  <a:cubicBezTo>
                    <a:pt x="275" y="226"/>
                    <a:pt x="251" y="107"/>
                    <a:pt x="239" y="11"/>
                  </a:cubicBezTo>
                  <a:cubicBezTo>
                    <a:pt x="223" y="11"/>
                    <a:pt x="207" y="1"/>
                    <a:pt x="1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41"/>
            <p:cNvSpPr/>
            <p:nvPr/>
          </p:nvSpPr>
          <p:spPr>
            <a:xfrm>
              <a:off x="4448975" y="2767750"/>
              <a:ext cx="8150" cy="13925"/>
            </a:xfrm>
            <a:custGeom>
              <a:avLst/>
              <a:gdLst/>
              <a:ahLst/>
              <a:cxnLst/>
              <a:rect l="l" t="t" r="r" b="b"/>
              <a:pathLst>
                <a:path w="326" h="557" extrusionOk="0">
                  <a:moveTo>
                    <a:pt x="73" y="0"/>
                  </a:moveTo>
                  <a:cubicBezTo>
                    <a:pt x="40" y="0"/>
                    <a:pt x="0" y="37"/>
                    <a:pt x="16" y="83"/>
                  </a:cubicBezTo>
                  <a:cubicBezTo>
                    <a:pt x="39" y="178"/>
                    <a:pt x="39" y="262"/>
                    <a:pt x="39" y="357"/>
                  </a:cubicBezTo>
                  <a:cubicBezTo>
                    <a:pt x="39" y="428"/>
                    <a:pt x="51" y="500"/>
                    <a:pt x="111" y="547"/>
                  </a:cubicBezTo>
                  <a:cubicBezTo>
                    <a:pt x="117" y="553"/>
                    <a:pt x="129" y="556"/>
                    <a:pt x="141" y="556"/>
                  </a:cubicBezTo>
                  <a:cubicBezTo>
                    <a:pt x="153" y="556"/>
                    <a:pt x="164" y="553"/>
                    <a:pt x="170" y="547"/>
                  </a:cubicBezTo>
                  <a:cubicBezTo>
                    <a:pt x="325" y="440"/>
                    <a:pt x="170" y="155"/>
                    <a:pt x="111" y="35"/>
                  </a:cubicBezTo>
                  <a:cubicBezTo>
                    <a:pt x="107" y="11"/>
                    <a:pt x="9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41"/>
            <p:cNvSpPr/>
            <p:nvPr/>
          </p:nvSpPr>
          <p:spPr>
            <a:xfrm>
              <a:off x="4456475" y="2765225"/>
              <a:ext cx="8075" cy="21900"/>
            </a:xfrm>
            <a:custGeom>
              <a:avLst/>
              <a:gdLst/>
              <a:ahLst/>
              <a:cxnLst/>
              <a:rect l="l" t="t" r="r" b="b"/>
              <a:pathLst>
                <a:path w="323" h="876" extrusionOk="0">
                  <a:moveTo>
                    <a:pt x="87" y="1"/>
                  </a:moveTo>
                  <a:cubicBezTo>
                    <a:pt x="43" y="1"/>
                    <a:pt x="1" y="25"/>
                    <a:pt x="25" y="65"/>
                  </a:cubicBezTo>
                  <a:cubicBezTo>
                    <a:pt x="109" y="327"/>
                    <a:pt x="25" y="625"/>
                    <a:pt x="156" y="863"/>
                  </a:cubicBezTo>
                  <a:cubicBezTo>
                    <a:pt x="160" y="871"/>
                    <a:pt x="169" y="875"/>
                    <a:pt x="179" y="875"/>
                  </a:cubicBezTo>
                  <a:cubicBezTo>
                    <a:pt x="197" y="875"/>
                    <a:pt x="220" y="862"/>
                    <a:pt x="228" y="839"/>
                  </a:cubicBezTo>
                  <a:cubicBezTo>
                    <a:pt x="323" y="589"/>
                    <a:pt x="275" y="267"/>
                    <a:pt x="144" y="17"/>
                  </a:cubicBezTo>
                  <a:cubicBezTo>
                    <a:pt x="129" y="6"/>
                    <a:pt x="108"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41"/>
            <p:cNvSpPr/>
            <p:nvPr/>
          </p:nvSpPr>
          <p:spPr>
            <a:xfrm>
              <a:off x="4465125" y="2764450"/>
              <a:ext cx="6575" cy="21575"/>
            </a:xfrm>
            <a:custGeom>
              <a:avLst/>
              <a:gdLst/>
              <a:ahLst/>
              <a:cxnLst/>
              <a:rect l="l" t="t" r="r" b="b"/>
              <a:pathLst>
                <a:path w="263" h="863" extrusionOk="0">
                  <a:moveTo>
                    <a:pt x="113" y="1"/>
                  </a:moveTo>
                  <a:cubicBezTo>
                    <a:pt x="74" y="1"/>
                    <a:pt x="29" y="34"/>
                    <a:pt x="36" y="84"/>
                  </a:cubicBezTo>
                  <a:cubicBezTo>
                    <a:pt x="72" y="334"/>
                    <a:pt x="1" y="608"/>
                    <a:pt x="155" y="846"/>
                  </a:cubicBezTo>
                  <a:cubicBezTo>
                    <a:pt x="161" y="857"/>
                    <a:pt x="173" y="863"/>
                    <a:pt x="187" y="863"/>
                  </a:cubicBezTo>
                  <a:cubicBezTo>
                    <a:pt x="203" y="863"/>
                    <a:pt x="220" y="854"/>
                    <a:pt x="227" y="834"/>
                  </a:cubicBezTo>
                  <a:cubicBezTo>
                    <a:pt x="263" y="572"/>
                    <a:pt x="239" y="298"/>
                    <a:pt x="167" y="48"/>
                  </a:cubicBezTo>
                  <a:cubicBezTo>
                    <a:pt x="163" y="15"/>
                    <a:pt x="139"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41"/>
            <p:cNvSpPr/>
            <p:nvPr/>
          </p:nvSpPr>
          <p:spPr>
            <a:xfrm>
              <a:off x="4471200" y="2769975"/>
              <a:ext cx="11225" cy="16000"/>
            </a:xfrm>
            <a:custGeom>
              <a:avLst/>
              <a:gdLst/>
              <a:ahLst/>
              <a:cxnLst/>
              <a:rect l="l" t="t" r="r" b="b"/>
              <a:pathLst>
                <a:path w="449" h="640" extrusionOk="0">
                  <a:moveTo>
                    <a:pt x="121" y="1"/>
                  </a:moveTo>
                  <a:cubicBezTo>
                    <a:pt x="56" y="1"/>
                    <a:pt x="1" y="57"/>
                    <a:pt x="43" y="125"/>
                  </a:cubicBezTo>
                  <a:cubicBezTo>
                    <a:pt x="127" y="280"/>
                    <a:pt x="79" y="518"/>
                    <a:pt x="222" y="625"/>
                  </a:cubicBezTo>
                  <a:cubicBezTo>
                    <a:pt x="239" y="635"/>
                    <a:pt x="257" y="640"/>
                    <a:pt x="274" y="640"/>
                  </a:cubicBezTo>
                  <a:cubicBezTo>
                    <a:pt x="319" y="640"/>
                    <a:pt x="363" y="612"/>
                    <a:pt x="389" y="578"/>
                  </a:cubicBezTo>
                  <a:cubicBezTo>
                    <a:pt x="448" y="482"/>
                    <a:pt x="389" y="339"/>
                    <a:pt x="353" y="244"/>
                  </a:cubicBezTo>
                  <a:cubicBezTo>
                    <a:pt x="329" y="161"/>
                    <a:pt x="270" y="89"/>
                    <a:pt x="198" y="30"/>
                  </a:cubicBezTo>
                  <a:cubicBezTo>
                    <a:pt x="175" y="10"/>
                    <a:pt x="147"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41"/>
            <p:cNvSpPr/>
            <p:nvPr/>
          </p:nvSpPr>
          <p:spPr>
            <a:xfrm>
              <a:off x="4484775" y="2773175"/>
              <a:ext cx="11325" cy="9275"/>
            </a:xfrm>
            <a:custGeom>
              <a:avLst/>
              <a:gdLst/>
              <a:ahLst/>
              <a:cxnLst/>
              <a:rect l="l" t="t" r="r" b="b"/>
              <a:pathLst>
                <a:path w="453" h="371" extrusionOk="0">
                  <a:moveTo>
                    <a:pt x="135" y="1"/>
                  </a:moveTo>
                  <a:cubicBezTo>
                    <a:pt x="55" y="1"/>
                    <a:pt x="1" y="145"/>
                    <a:pt x="96" y="188"/>
                  </a:cubicBezTo>
                  <a:cubicBezTo>
                    <a:pt x="143" y="199"/>
                    <a:pt x="155" y="223"/>
                    <a:pt x="167" y="259"/>
                  </a:cubicBezTo>
                  <a:cubicBezTo>
                    <a:pt x="203" y="295"/>
                    <a:pt x="215" y="330"/>
                    <a:pt x="274" y="366"/>
                  </a:cubicBezTo>
                  <a:cubicBezTo>
                    <a:pt x="284" y="369"/>
                    <a:pt x="293" y="371"/>
                    <a:pt x="300" y="371"/>
                  </a:cubicBezTo>
                  <a:cubicBezTo>
                    <a:pt x="322" y="371"/>
                    <a:pt x="337" y="360"/>
                    <a:pt x="346" y="342"/>
                  </a:cubicBezTo>
                  <a:cubicBezTo>
                    <a:pt x="453" y="211"/>
                    <a:pt x="286" y="45"/>
                    <a:pt x="167" y="9"/>
                  </a:cubicBezTo>
                  <a:cubicBezTo>
                    <a:pt x="156" y="3"/>
                    <a:pt x="145"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41"/>
            <p:cNvSpPr/>
            <p:nvPr/>
          </p:nvSpPr>
          <p:spPr>
            <a:xfrm>
              <a:off x="4503525" y="2772800"/>
              <a:ext cx="8650" cy="5100"/>
            </a:xfrm>
            <a:custGeom>
              <a:avLst/>
              <a:gdLst/>
              <a:ahLst/>
              <a:cxnLst/>
              <a:rect l="l" t="t" r="r" b="b"/>
              <a:pathLst>
                <a:path w="346" h="204" extrusionOk="0">
                  <a:moveTo>
                    <a:pt x="120" y="0"/>
                  </a:moveTo>
                  <a:cubicBezTo>
                    <a:pt x="4" y="0"/>
                    <a:pt x="1" y="203"/>
                    <a:pt x="110" y="203"/>
                  </a:cubicBezTo>
                  <a:cubicBezTo>
                    <a:pt x="113" y="203"/>
                    <a:pt x="116" y="203"/>
                    <a:pt x="120" y="203"/>
                  </a:cubicBezTo>
                  <a:cubicBezTo>
                    <a:pt x="179" y="203"/>
                    <a:pt x="239" y="203"/>
                    <a:pt x="298" y="179"/>
                  </a:cubicBezTo>
                  <a:cubicBezTo>
                    <a:pt x="334" y="167"/>
                    <a:pt x="346" y="143"/>
                    <a:pt x="334" y="107"/>
                  </a:cubicBezTo>
                  <a:cubicBezTo>
                    <a:pt x="286" y="12"/>
                    <a:pt x="215" y="12"/>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41"/>
            <p:cNvSpPr/>
            <p:nvPr/>
          </p:nvSpPr>
          <p:spPr>
            <a:xfrm>
              <a:off x="4519900" y="2774800"/>
              <a:ext cx="11825" cy="6025"/>
            </a:xfrm>
            <a:custGeom>
              <a:avLst/>
              <a:gdLst/>
              <a:ahLst/>
              <a:cxnLst/>
              <a:rect l="l" t="t" r="r" b="b"/>
              <a:pathLst>
                <a:path w="473" h="241" extrusionOk="0">
                  <a:moveTo>
                    <a:pt x="384" y="0"/>
                  </a:moveTo>
                  <a:cubicBezTo>
                    <a:pt x="376" y="0"/>
                    <a:pt x="367" y="1"/>
                    <a:pt x="358" y="4"/>
                  </a:cubicBezTo>
                  <a:cubicBezTo>
                    <a:pt x="239" y="15"/>
                    <a:pt x="143" y="87"/>
                    <a:pt x="48" y="123"/>
                  </a:cubicBezTo>
                  <a:cubicBezTo>
                    <a:pt x="0" y="134"/>
                    <a:pt x="0" y="194"/>
                    <a:pt x="48" y="206"/>
                  </a:cubicBezTo>
                  <a:cubicBezTo>
                    <a:pt x="100" y="227"/>
                    <a:pt x="164" y="241"/>
                    <a:pt x="227" y="241"/>
                  </a:cubicBezTo>
                  <a:cubicBezTo>
                    <a:pt x="306" y="241"/>
                    <a:pt x="382" y="218"/>
                    <a:pt x="429" y="158"/>
                  </a:cubicBezTo>
                  <a:cubicBezTo>
                    <a:pt x="472" y="104"/>
                    <a:pt x="466" y="0"/>
                    <a:pt x="3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41"/>
            <p:cNvSpPr/>
            <p:nvPr/>
          </p:nvSpPr>
          <p:spPr>
            <a:xfrm>
              <a:off x="4259450" y="3113975"/>
              <a:ext cx="4200" cy="8800"/>
            </a:xfrm>
            <a:custGeom>
              <a:avLst/>
              <a:gdLst/>
              <a:ahLst/>
              <a:cxnLst/>
              <a:rect l="l" t="t" r="r" b="b"/>
              <a:pathLst>
                <a:path w="168" h="352" extrusionOk="0">
                  <a:moveTo>
                    <a:pt x="84" y="1"/>
                  </a:moveTo>
                  <a:cubicBezTo>
                    <a:pt x="42" y="1"/>
                    <a:pt x="0" y="27"/>
                    <a:pt x="0" y="81"/>
                  </a:cubicBezTo>
                  <a:lnTo>
                    <a:pt x="0" y="272"/>
                  </a:lnTo>
                  <a:cubicBezTo>
                    <a:pt x="0" y="325"/>
                    <a:pt x="42" y="352"/>
                    <a:pt x="84" y="352"/>
                  </a:cubicBezTo>
                  <a:cubicBezTo>
                    <a:pt x="125" y="352"/>
                    <a:pt x="167" y="325"/>
                    <a:pt x="167" y="272"/>
                  </a:cubicBezTo>
                  <a:lnTo>
                    <a:pt x="167" y="81"/>
                  </a:lnTo>
                  <a:cubicBezTo>
                    <a:pt x="167" y="27"/>
                    <a:pt x="125"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41"/>
            <p:cNvSpPr/>
            <p:nvPr/>
          </p:nvSpPr>
          <p:spPr>
            <a:xfrm>
              <a:off x="4262275" y="3109400"/>
              <a:ext cx="7325" cy="19050"/>
            </a:xfrm>
            <a:custGeom>
              <a:avLst/>
              <a:gdLst/>
              <a:ahLst/>
              <a:cxnLst/>
              <a:rect l="l" t="t" r="r" b="b"/>
              <a:pathLst>
                <a:path w="293" h="762" extrusionOk="0">
                  <a:moveTo>
                    <a:pt x="135" y="1"/>
                  </a:moveTo>
                  <a:cubicBezTo>
                    <a:pt x="68" y="1"/>
                    <a:pt x="0" y="59"/>
                    <a:pt x="7" y="157"/>
                  </a:cubicBezTo>
                  <a:cubicBezTo>
                    <a:pt x="42" y="324"/>
                    <a:pt x="18" y="490"/>
                    <a:pt x="42" y="645"/>
                  </a:cubicBezTo>
                  <a:cubicBezTo>
                    <a:pt x="48" y="722"/>
                    <a:pt x="105" y="761"/>
                    <a:pt x="160" y="761"/>
                  </a:cubicBezTo>
                  <a:cubicBezTo>
                    <a:pt x="215" y="761"/>
                    <a:pt x="268" y="722"/>
                    <a:pt x="268" y="645"/>
                  </a:cubicBezTo>
                  <a:cubicBezTo>
                    <a:pt x="292" y="466"/>
                    <a:pt x="268" y="312"/>
                    <a:pt x="257" y="133"/>
                  </a:cubicBezTo>
                  <a:cubicBezTo>
                    <a:pt x="246" y="41"/>
                    <a:pt x="191"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41"/>
            <p:cNvSpPr/>
            <p:nvPr/>
          </p:nvSpPr>
          <p:spPr>
            <a:xfrm>
              <a:off x="4271350" y="3112450"/>
              <a:ext cx="4800" cy="15225"/>
            </a:xfrm>
            <a:custGeom>
              <a:avLst/>
              <a:gdLst/>
              <a:ahLst/>
              <a:cxnLst/>
              <a:rect l="l" t="t" r="r" b="b"/>
              <a:pathLst>
                <a:path w="192" h="609" extrusionOk="0">
                  <a:moveTo>
                    <a:pt x="66" y="1"/>
                  </a:moveTo>
                  <a:cubicBezTo>
                    <a:pt x="39" y="1"/>
                    <a:pt x="13" y="15"/>
                    <a:pt x="13" y="47"/>
                  </a:cubicBezTo>
                  <a:cubicBezTo>
                    <a:pt x="25" y="213"/>
                    <a:pt x="1" y="416"/>
                    <a:pt x="84" y="583"/>
                  </a:cubicBezTo>
                  <a:cubicBezTo>
                    <a:pt x="95" y="599"/>
                    <a:pt x="114" y="608"/>
                    <a:pt x="131" y="608"/>
                  </a:cubicBezTo>
                  <a:cubicBezTo>
                    <a:pt x="150" y="608"/>
                    <a:pt x="167" y="596"/>
                    <a:pt x="167" y="571"/>
                  </a:cubicBezTo>
                  <a:cubicBezTo>
                    <a:pt x="191" y="404"/>
                    <a:pt x="155" y="202"/>
                    <a:pt x="120" y="35"/>
                  </a:cubicBezTo>
                  <a:cubicBezTo>
                    <a:pt x="114" y="12"/>
                    <a:pt x="90"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41"/>
            <p:cNvSpPr/>
            <p:nvPr/>
          </p:nvSpPr>
          <p:spPr>
            <a:xfrm>
              <a:off x="4279100" y="3104700"/>
              <a:ext cx="4475" cy="20125"/>
            </a:xfrm>
            <a:custGeom>
              <a:avLst/>
              <a:gdLst/>
              <a:ahLst/>
              <a:cxnLst/>
              <a:rect l="l" t="t" r="r" b="b"/>
              <a:pathLst>
                <a:path w="179" h="805" extrusionOk="0">
                  <a:moveTo>
                    <a:pt x="21" y="1"/>
                  </a:moveTo>
                  <a:cubicBezTo>
                    <a:pt x="11" y="1"/>
                    <a:pt x="0" y="10"/>
                    <a:pt x="0" y="23"/>
                  </a:cubicBezTo>
                  <a:cubicBezTo>
                    <a:pt x="36" y="166"/>
                    <a:pt x="36" y="297"/>
                    <a:pt x="36" y="452"/>
                  </a:cubicBezTo>
                  <a:cubicBezTo>
                    <a:pt x="36" y="571"/>
                    <a:pt x="24" y="678"/>
                    <a:pt x="60" y="774"/>
                  </a:cubicBezTo>
                  <a:cubicBezTo>
                    <a:pt x="66" y="793"/>
                    <a:pt x="83" y="805"/>
                    <a:pt x="100" y="805"/>
                  </a:cubicBezTo>
                  <a:cubicBezTo>
                    <a:pt x="116" y="805"/>
                    <a:pt x="132" y="796"/>
                    <a:pt x="143" y="774"/>
                  </a:cubicBezTo>
                  <a:cubicBezTo>
                    <a:pt x="179" y="535"/>
                    <a:pt x="119" y="226"/>
                    <a:pt x="36" y="23"/>
                  </a:cubicBezTo>
                  <a:cubicBezTo>
                    <a:pt x="36" y="7"/>
                    <a:pt x="29" y="1"/>
                    <a:pt x="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41"/>
            <p:cNvSpPr/>
            <p:nvPr/>
          </p:nvSpPr>
          <p:spPr>
            <a:xfrm>
              <a:off x="4290100" y="3099500"/>
              <a:ext cx="4500" cy="24400"/>
            </a:xfrm>
            <a:custGeom>
              <a:avLst/>
              <a:gdLst/>
              <a:ahLst/>
              <a:cxnLst/>
              <a:rect l="l" t="t" r="r" b="b"/>
              <a:pathLst>
                <a:path w="180" h="976" extrusionOk="0">
                  <a:moveTo>
                    <a:pt x="64" y="1"/>
                  </a:moveTo>
                  <a:cubicBezTo>
                    <a:pt x="46" y="1"/>
                    <a:pt x="25" y="9"/>
                    <a:pt x="25" y="29"/>
                  </a:cubicBezTo>
                  <a:cubicBezTo>
                    <a:pt x="72" y="350"/>
                    <a:pt x="1" y="660"/>
                    <a:pt x="60" y="958"/>
                  </a:cubicBezTo>
                  <a:cubicBezTo>
                    <a:pt x="60" y="970"/>
                    <a:pt x="75" y="976"/>
                    <a:pt x="90" y="976"/>
                  </a:cubicBezTo>
                  <a:cubicBezTo>
                    <a:pt x="105" y="976"/>
                    <a:pt x="120" y="970"/>
                    <a:pt x="120" y="958"/>
                  </a:cubicBezTo>
                  <a:cubicBezTo>
                    <a:pt x="179" y="660"/>
                    <a:pt x="144" y="315"/>
                    <a:pt x="84" y="17"/>
                  </a:cubicBezTo>
                  <a:cubicBezTo>
                    <a:pt x="89" y="6"/>
                    <a:pt x="78" y="1"/>
                    <a:pt x="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41"/>
            <p:cNvSpPr/>
            <p:nvPr/>
          </p:nvSpPr>
          <p:spPr>
            <a:xfrm>
              <a:off x="4295775" y="3095500"/>
              <a:ext cx="10125" cy="25675"/>
            </a:xfrm>
            <a:custGeom>
              <a:avLst/>
              <a:gdLst/>
              <a:ahLst/>
              <a:cxnLst/>
              <a:rect l="l" t="t" r="r" b="b"/>
              <a:pathLst>
                <a:path w="405" h="1027" extrusionOk="0">
                  <a:moveTo>
                    <a:pt x="174" y="1"/>
                  </a:moveTo>
                  <a:cubicBezTo>
                    <a:pt x="155" y="1"/>
                    <a:pt x="143" y="17"/>
                    <a:pt x="143" y="34"/>
                  </a:cubicBezTo>
                  <a:cubicBezTo>
                    <a:pt x="107" y="332"/>
                    <a:pt x="0" y="749"/>
                    <a:pt x="167" y="999"/>
                  </a:cubicBezTo>
                  <a:cubicBezTo>
                    <a:pt x="180" y="1012"/>
                    <a:pt x="210" y="1026"/>
                    <a:pt x="235" y="1026"/>
                  </a:cubicBezTo>
                  <a:cubicBezTo>
                    <a:pt x="253" y="1026"/>
                    <a:pt x="269" y="1019"/>
                    <a:pt x="274" y="999"/>
                  </a:cubicBezTo>
                  <a:cubicBezTo>
                    <a:pt x="405" y="713"/>
                    <a:pt x="321" y="284"/>
                    <a:pt x="202" y="10"/>
                  </a:cubicBezTo>
                  <a:cubicBezTo>
                    <a:pt x="192" y="3"/>
                    <a:pt x="183" y="1"/>
                    <a:pt x="1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41"/>
            <p:cNvSpPr/>
            <p:nvPr/>
          </p:nvSpPr>
          <p:spPr>
            <a:xfrm>
              <a:off x="4306350" y="3108150"/>
              <a:ext cx="8475" cy="13525"/>
            </a:xfrm>
            <a:custGeom>
              <a:avLst/>
              <a:gdLst/>
              <a:ahLst/>
              <a:cxnLst/>
              <a:rect l="l" t="t" r="r" b="b"/>
              <a:pathLst>
                <a:path w="339" h="541" extrusionOk="0">
                  <a:moveTo>
                    <a:pt x="110" y="1"/>
                  </a:moveTo>
                  <a:cubicBezTo>
                    <a:pt x="53" y="1"/>
                    <a:pt x="1" y="45"/>
                    <a:pt x="29" y="124"/>
                  </a:cubicBezTo>
                  <a:cubicBezTo>
                    <a:pt x="65" y="207"/>
                    <a:pt x="89" y="302"/>
                    <a:pt x="101" y="374"/>
                  </a:cubicBezTo>
                  <a:cubicBezTo>
                    <a:pt x="137" y="445"/>
                    <a:pt x="149" y="516"/>
                    <a:pt x="244" y="540"/>
                  </a:cubicBezTo>
                  <a:cubicBezTo>
                    <a:pt x="268" y="540"/>
                    <a:pt x="279" y="540"/>
                    <a:pt x="303" y="505"/>
                  </a:cubicBezTo>
                  <a:cubicBezTo>
                    <a:pt x="339" y="433"/>
                    <a:pt x="315" y="374"/>
                    <a:pt x="303" y="302"/>
                  </a:cubicBezTo>
                  <a:cubicBezTo>
                    <a:pt x="268" y="207"/>
                    <a:pt x="256" y="135"/>
                    <a:pt x="208" y="64"/>
                  </a:cubicBezTo>
                  <a:cubicBezTo>
                    <a:pt x="189" y="21"/>
                    <a:pt x="149"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41"/>
            <p:cNvSpPr/>
            <p:nvPr/>
          </p:nvSpPr>
          <p:spPr>
            <a:xfrm>
              <a:off x="4323450" y="3116550"/>
              <a:ext cx="4475" cy="2475"/>
            </a:xfrm>
            <a:custGeom>
              <a:avLst/>
              <a:gdLst/>
              <a:ahLst/>
              <a:cxnLst/>
              <a:rect l="l" t="t" r="r" b="b"/>
              <a:pathLst>
                <a:path w="179" h="99" extrusionOk="0">
                  <a:moveTo>
                    <a:pt x="98" y="1"/>
                  </a:moveTo>
                  <a:cubicBezTo>
                    <a:pt x="81" y="1"/>
                    <a:pt x="64" y="2"/>
                    <a:pt x="48" y="2"/>
                  </a:cubicBezTo>
                  <a:cubicBezTo>
                    <a:pt x="0" y="2"/>
                    <a:pt x="0" y="97"/>
                    <a:pt x="48" y="97"/>
                  </a:cubicBezTo>
                  <a:cubicBezTo>
                    <a:pt x="60" y="97"/>
                    <a:pt x="76" y="98"/>
                    <a:pt x="92" y="98"/>
                  </a:cubicBezTo>
                  <a:cubicBezTo>
                    <a:pt x="126" y="98"/>
                    <a:pt x="163" y="93"/>
                    <a:pt x="179" y="61"/>
                  </a:cubicBezTo>
                  <a:lnTo>
                    <a:pt x="179" y="38"/>
                  </a:lnTo>
                  <a:cubicBezTo>
                    <a:pt x="163" y="6"/>
                    <a:pt x="131" y="1"/>
                    <a:pt x="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41"/>
            <p:cNvSpPr/>
            <p:nvPr/>
          </p:nvSpPr>
          <p:spPr>
            <a:xfrm>
              <a:off x="4330600" y="3114400"/>
              <a:ext cx="7750" cy="4600"/>
            </a:xfrm>
            <a:custGeom>
              <a:avLst/>
              <a:gdLst/>
              <a:ahLst/>
              <a:cxnLst/>
              <a:rect l="l" t="t" r="r" b="b"/>
              <a:pathLst>
                <a:path w="310" h="184" extrusionOk="0">
                  <a:moveTo>
                    <a:pt x="94" y="1"/>
                  </a:moveTo>
                  <a:cubicBezTo>
                    <a:pt x="1" y="1"/>
                    <a:pt x="9" y="183"/>
                    <a:pt x="119" y="183"/>
                  </a:cubicBezTo>
                  <a:cubicBezTo>
                    <a:pt x="179" y="183"/>
                    <a:pt x="238" y="183"/>
                    <a:pt x="298" y="147"/>
                  </a:cubicBezTo>
                  <a:cubicBezTo>
                    <a:pt x="310" y="135"/>
                    <a:pt x="310" y="124"/>
                    <a:pt x="310" y="112"/>
                  </a:cubicBezTo>
                  <a:cubicBezTo>
                    <a:pt x="298" y="16"/>
                    <a:pt x="191" y="5"/>
                    <a:pt x="119" y="5"/>
                  </a:cubicBezTo>
                  <a:cubicBezTo>
                    <a:pt x="110" y="2"/>
                    <a:pt x="101"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41"/>
            <p:cNvSpPr/>
            <p:nvPr/>
          </p:nvSpPr>
          <p:spPr>
            <a:xfrm>
              <a:off x="4244275" y="3116275"/>
              <a:ext cx="5975" cy="6350"/>
            </a:xfrm>
            <a:custGeom>
              <a:avLst/>
              <a:gdLst/>
              <a:ahLst/>
              <a:cxnLst/>
              <a:rect l="l" t="t" r="r" b="b"/>
              <a:pathLst>
                <a:path w="239" h="254" extrusionOk="0">
                  <a:moveTo>
                    <a:pt x="107" y="1"/>
                  </a:moveTo>
                  <a:cubicBezTo>
                    <a:pt x="48" y="1"/>
                    <a:pt x="0" y="96"/>
                    <a:pt x="24" y="168"/>
                  </a:cubicBezTo>
                  <a:cubicBezTo>
                    <a:pt x="48" y="191"/>
                    <a:pt x="60" y="227"/>
                    <a:pt x="84" y="239"/>
                  </a:cubicBezTo>
                  <a:cubicBezTo>
                    <a:pt x="97" y="249"/>
                    <a:pt x="112" y="254"/>
                    <a:pt x="128" y="254"/>
                  </a:cubicBezTo>
                  <a:cubicBezTo>
                    <a:pt x="166" y="254"/>
                    <a:pt x="203" y="226"/>
                    <a:pt x="203" y="191"/>
                  </a:cubicBezTo>
                  <a:lnTo>
                    <a:pt x="203" y="168"/>
                  </a:lnTo>
                  <a:cubicBezTo>
                    <a:pt x="238" y="96"/>
                    <a:pt x="203" y="1"/>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41"/>
            <p:cNvSpPr/>
            <p:nvPr/>
          </p:nvSpPr>
          <p:spPr>
            <a:xfrm>
              <a:off x="4241875" y="3118225"/>
              <a:ext cx="6625" cy="5550"/>
            </a:xfrm>
            <a:custGeom>
              <a:avLst/>
              <a:gdLst/>
              <a:ahLst/>
              <a:cxnLst/>
              <a:rect l="l" t="t" r="r" b="b"/>
              <a:pathLst>
                <a:path w="265" h="222" extrusionOk="0">
                  <a:moveTo>
                    <a:pt x="224" y="1"/>
                  </a:moveTo>
                  <a:cubicBezTo>
                    <a:pt x="208" y="1"/>
                    <a:pt x="190" y="10"/>
                    <a:pt x="180" y="30"/>
                  </a:cubicBezTo>
                  <a:cubicBezTo>
                    <a:pt x="168" y="78"/>
                    <a:pt x="156" y="102"/>
                    <a:pt x="120" y="137"/>
                  </a:cubicBezTo>
                  <a:cubicBezTo>
                    <a:pt x="96" y="149"/>
                    <a:pt x="61" y="149"/>
                    <a:pt x="13" y="161"/>
                  </a:cubicBezTo>
                  <a:cubicBezTo>
                    <a:pt x="1" y="173"/>
                    <a:pt x="1" y="197"/>
                    <a:pt x="13" y="209"/>
                  </a:cubicBezTo>
                  <a:cubicBezTo>
                    <a:pt x="32" y="217"/>
                    <a:pt x="52" y="221"/>
                    <a:pt x="71" y="221"/>
                  </a:cubicBezTo>
                  <a:cubicBezTo>
                    <a:pt x="156" y="221"/>
                    <a:pt x="232" y="142"/>
                    <a:pt x="251" y="54"/>
                  </a:cubicBezTo>
                  <a:cubicBezTo>
                    <a:pt x="265" y="19"/>
                    <a:pt x="246" y="1"/>
                    <a:pt x="2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41"/>
            <p:cNvSpPr/>
            <p:nvPr/>
          </p:nvSpPr>
          <p:spPr>
            <a:xfrm>
              <a:off x="4224925" y="3120125"/>
              <a:ext cx="11100" cy="7800"/>
            </a:xfrm>
            <a:custGeom>
              <a:avLst/>
              <a:gdLst/>
              <a:ahLst/>
              <a:cxnLst/>
              <a:rect l="l" t="t" r="r" b="b"/>
              <a:pathLst>
                <a:path w="444" h="312" extrusionOk="0">
                  <a:moveTo>
                    <a:pt x="225" y="0"/>
                  </a:moveTo>
                  <a:cubicBezTo>
                    <a:pt x="194" y="0"/>
                    <a:pt x="162" y="11"/>
                    <a:pt x="131" y="37"/>
                  </a:cubicBezTo>
                  <a:cubicBezTo>
                    <a:pt x="0" y="73"/>
                    <a:pt x="12" y="311"/>
                    <a:pt x="179" y="311"/>
                  </a:cubicBezTo>
                  <a:cubicBezTo>
                    <a:pt x="227" y="311"/>
                    <a:pt x="262" y="287"/>
                    <a:pt x="310" y="264"/>
                  </a:cubicBezTo>
                  <a:cubicBezTo>
                    <a:pt x="443" y="178"/>
                    <a:pt x="348" y="0"/>
                    <a:pt x="2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41"/>
            <p:cNvSpPr/>
            <p:nvPr/>
          </p:nvSpPr>
          <p:spPr>
            <a:xfrm>
              <a:off x="4185675" y="1997250"/>
              <a:ext cx="5625" cy="11125"/>
            </a:xfrm>
            <a:custGeom>
              <a:avLst/>
              <a:gdLst/>
              <a:ahLst/>
              <a:cxnLst/>
              <a:rect l="l" t="t" r="r" b="b"/>
              <a:pathLst>
                <a:path w="225" h="445" extrusionOk="0">
                  <a:moveTo>
                    <a:pt x="88" y="1"/>
                  </a:moveTo>
                  <a:cubicBezTo>
                    <a:pt x="45" y="1"/>
                    <a:pt x="1" y="32"/>
                    <a:pt x="23" y="90"/>
                  </a:cubicBezTo>
                  <a:cubicBezTo>
                    <a:pt x="46" y="185"/>
                    <a:pt x="34" y="304"/>
                    <a:pt x="58" y="399"/>
                  </a:cubicBezTo>
                  <a:cubicBezTo>
                    <a:pt x="70" y="429"/>
                    <a:pt x="94" y="444"/>
                    <a:pt x="118" y="444"/>
                  </a:cubicBezTo>
                  <a:cubicBezTo>
                    <a:pt x="142" y="444"/>
                    <a:pt x="165" y="429"/>
                    <a:pt x="177" y="399"/>
                  </a:cubicBezTo>
                  <a:cubicBezTo>
                    <a:pt x="225" y="292"/>
                    <a:pt x="201" y="149"/>
                    <a:pt x="153" y="42"/>
                  </a:cubicBezTo>
                  <a:cubicBezTo>
                    <a:pt x="144" y="14"/>
                    <a:pt x="116"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41"/>
            <p:cNvSpPr/>
            <p:nvPr/>
          </p:nvSpPr>
          <p:spPr>
            <a:xfrm>
              <a:off x="4191575" y="2002850"/>
              <a:ext cx="4200" cy="13000"/>
            </a:xfrm>
            <a:custGeom>
              <a:avLst/>
              <a:gdLst/>
              <a:ahLst/>
              <a:cxnLst/>
              <a:rect l="l" t="t" r="r" b="b"/>
              <a:pathLst>
                <a:path w="168" h="520" extrusionOk="0">
                  <a:moveTo>
                    <a:pt x="30" y="1"/>
                  </a:moveTo>
                  <a:cubicBezTo>
                    <a:pt x="13" y="1"/>
                    <a:pt x="1" y="7"/>
                    <a:pt x="1" y="21"/>
                  </a:cubicBezTo>
                  <a:cubicBezTo>
                    <a:pt x="25" y="116"/>
                    <a:pt x="37" y="199"/>
                    <a:pt x="48" y="271"/>
                  </a:cubicBezTo>
                  <a:cubicBezTo>
                    <a:pt x="48" y="354"/>
                    <a:pt x="37" y="425"/>
                    <a:pt x="84" y="497"/>
                  </a:cubicBezTo>
                  <a:cubicBezTo>
                    <a:pt x="91" y="510"/>
                    <a:pt x="101" y="519"/>
                    <a:pt x="113" y="519"/>
                  </a:cubicBezTo>
                  <a:cubicBezTo>
                    <a:pt x="122" y="519"/>
                    <a:pt x="133" y="513"/>
                    <a:pt x="144" y="497"/>
                  </a:cubicBezTo>
                  <a:cubicBezTo>
                    <a:pt x="168" y="425"/>
                    <a:pt x="156" y="354"/>
                    <a:pt x="144" y="271"/>
                  </a:cubicBezTo>
                  <a:cubicBezTo>
                    <a:pt x="132" y="187"/>
                    <a:pt x="96" y="92"/>
                    <a:pt x="72" y="9"/>
                  </a:cubicBezTo>
                  <a:cubicBezTo>
                    <a:pt x="57" y="4"/>
                    <a:pt x="43"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41"/>
            <p:cNvSpPr/>
            <p:nvPr/>
          </p:nvSpPr>
          <p:spPr>
            <a:xfrm>
              <a:off x="4198425" y="1997150"/>
              <a:ext cx="7175" cy="17675"/>
            </a:xfrm>
            <a:custGeom>
              <a:avLst/>
              <a:gdLst/>
              <a:ahLst/>
              <a:cxnLst/>
              <a:rect l="l" t="t" r="r" b="b"/>
              <a:pathLst>
                <a:path w="287" h="707" extrusionOk="0">
                  <a:moveTo>
                    <a:pt x="44" y="1"/>
                  </a:moveTo>
                  <a:cubicBezTo>
                    <a:pt x="25" y="1"/>
                    <a:pt x="1" y="20"/>
                    <a:pt x="1" y="46"/>
                  </a:cubicBezTo>
                  <a:cubicBezTo>
                    <a:pt x="48" y="272"/>
                    <a:pt x="72" y="475"/>
                    <a:pt x="132" y="689"/>
                  </a:cubicBezTo>
                  <a:cubicBezTo>
                    <a:pt x="144" y="701"/>
                    <a:pt x="158" y="707"/>
                    <a:pt x="173" y="707"/>
                  </a:cubicBezTo>
                  <a:cubicBezTo>
                    <a:pt x="188" y="707"/>
                    <a:pt x="203" y="701"/>
                    <a:pt x="215" y="689"/>
                  </a:cubicBezTo>
                  <a:cubicBezTo>
                    <a:pt x="286" y="451"/>
                    <a:pt x="167" y="225"/>
                    <a:pt x="60" y="10"/>
                  </a:cubicBezTo>
                  <a:cubicBezTo>
                    <a:pt x="57" y="4"/>
                    <a:pt x="51" y="1"/>
                    <a:pt x="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41"/>
            <p:cNvSpPr/>
            <p:nvPr/>
          </p:nvSpPr>
          <p:spPr>
            <a:xfrm>
              <a:off x="4206650" y="1993150"/>
              <a:ext cx="8175" cy="21400"/>
            </a:xfrm>
            <a:custGeom>
              <a:avLst/>
              <a:gdLst/>
              <a:ahLst/>
              <a:cxnLst/>
              <a:rect l="l" t="t" r="r" b="b"/>
              <a:pathLst>
                <a:path w="327" h="856" extrusionOk="0">
                  <a:moveTo>
                    <a:pt x="70" y="1"/>
                  </a:moveTo>
                  <a:cubicBezTo>
                    <a:pt x="40" y="1"/>
                    <a:pt x="1" y="38"/>
                    <a:pt x="17" y="87"/>
                  </a:cubicBezTo>
                  <a:cubicBezTo>
                    <a:pt x="124" y="325"/>
                    <a:pt x="88" y="611"/>
                    <a:pt x="196" y="825"/>
                  </a:cubicBezTo>
                  <a:cubicBezTo>
                    <a:pt x="201" y="846"/>
                    <a:pt x="217" y="856"/>
                    <a:pt x="234" y="856"/>
                  </a:cubicBezTo>
                  <a:cubicBezTo>
                    <a:pt x="256" y="856"/>
                    <a:pt x="279" y="840"/>
                    <a:pt x="279" y="813"/>
                  </a:cubicBezTo>
                  <a:cubicBezTo>
                    <a:pt x="327" y="563"/>
                    <a:pt x="219" y="242"/>
                    <a:pt x="100" y="28"/>
                  </a:cubicBezTo>
                  <a:cubicBezTo>
                    <a:pt x="97" y="9"/>
                    <a:pt x="84" y="1"/>
                    <a:pt x="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41"/>
            <p:cNvSpPr/>
            <p:nvPr/>
          </p:nvSpPr>
          <p:spPr>
            <a:xfrm>
              <a:off x="4219625" y="1979200"/>
              <a:ext cx="9200" cy="36500"/>
            </a:xfrm>
            <a:custGeom>
              <a:avLst/>
              <a:gdLst/>
              <a:ahLst/>
              <a:cxnLst/>
              <a:rect l="l" t="t" r="r" b="b"/>
              <a:pathLst>
                <a:path w="368" h="1460" extrusionOk="0">
                  <a:moveTo>
                    <a:pt x="93" y="1"/>
                  </a:moveTo>
                  <a:cubicBezTo>
                    <a:pt x="47" y="1"/>
                    <a:pt x="0" y="40"/>
                    <a:pt x="22" y="97"/>
                  </a:cubicBezTo>
                  <a:cubicBezTo>
                    <a:pt x="81" y="336"/>
                    <a:pt x="93" y="586"/>
                    <a:pt x="105" y="836"/>
                  </a:cubicBezTo>
                  <a:cubicBezTo>
                    <a:pt x="117" y="1026"/>
                    <a:pt x="105" y="1229"/>
                    <a:pt x="177" y="1419"/>
                  </a:cubicBezTo>
                  <a:cubicBezTo>
                    <a:pt x="183" y="1444"/>
                    <a:pt x="212" y="1459"/>
                    <a:pt x="241" y="1459"/>
                  </a:cubicBezTo>
                  <a:cubicBezTo>
                    <a:pt x="266" y="1459"/>
                    <a:pt x="290" y="1447"/>
                    <a:pt x="296" y="1419"/>
                  </a:cubicBezTo>
                  <a:cubicBezTo>
                    <a:pt x="367" y="1002"/>
                    <a:pt x="272" y="478"/>
                    <a:pt x="165" y="62"/>
                  </a:cubicBezTo>
                  <a:cubicBezTo>
                    <a:pt x="155" y="19"/>
                    <a:pt x="124" y="1"/>
                    <a:pt x="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41"/>
            <p:cNvSpPr/>
            <p:nvPr/>
          </p:nvSpPr>
          <p:spPr>
            <a:xfrm>
              <a:off x="4228500" y="1975900"/>
              <a:ext cx="10125" cy="42150"/>
            </a:xfrm>
            <a:custGeom>
              <a:avLst/>
              <a:gdLst/>
              <a:ahLst/>
              <a:cxnLst/>
              <a:rect l="l" t="t" r="r" b="b"/>
              <a:pathLst>
                <a:path w="405" h="1686" extrusionOk="0">
                  <a:moveTo>
                    <a:pt x="234" y="0"/>
                  </a:moveTo>
                  <a:cubicBezTo>
                    <a:pt x="206" y="0"/>
                    <a:pt x="179" y="21"/>
                    <a:pt x="179" y="63"/>
                  </a:cubicBezTo>
                  <a:cubicBezTo>
                    <a:pt x="155" y="539"/>
                    <a:pt x="0" y="1230"/>
                    <a:pt x="262" y="1670"/>
                  </a:cubicBezTo>
                  <a:cubicBezTo>
                    <a:pt x="272" y="1680"/>
                    <a:pt x="288" y="1686"/>
                    <a:pt x="304" y="1686"/>
                  </a:cubicBezTo>
                  <a:cubicBezTo>
                    <a:pt x="327" y="1686"/>
                    <a:pt x="350" y="1674"/>
                    <a:pt x="357" y="1646"/>
                  </a:cubicBezTo>
                  <a:cubicBezTo>
                    <a:pt x="405" y="1408"/>
                    <a:pt x="345" y="1146"/>
                    <a:pt x="334" y="908"/>
                  </a:cubicBezTo>
                  <a:cubicBezTo>
                    <a:pt x="322" y="622"/>
                    <a:pt x="298" y="337"/>
                    <a:pt x="298" y="63"/>
                  </a:cubicBezTo>
                  <a:cubicBezTo>
                    <a:pt x="292" y="21"/>
                    <a:pt x="262" y="0"/>
                    <a:pt x="2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41"/>
            <p:cNvSpPr/>
            <p:nvPr/>
          </p:nvSpPr>
          <p:spPr>
            <a:xfrm>
              <a:off x="4240175" y="1979200"/>
              <a:ext cx="12675" cy="37050"/>
            </a:xfrm>
            <a:custGeom>
              <a:avLst/>
              <a:gdLst/>
              <a:ahLst/>
              <a:cxnLst/>
              <a:rect l="l" t="t" r="r" b="b"/>
              <a:pathLst>
                <a:path w="507" h="1482" extrusionOk="0">
                  <a:moveTo>
                    <a:pt x="92" y="1"/>
                  </a:moveTo>
                  <a:cubicBezTo>
                    <a:pt x="36" y="1"/>
                    <a:pt x="1" y="68"/>
                    <a:pt x="45" y="121"/>
                  </a:cubicBezTo>
                  <a:cubicBezTo>
                    <a:pt x="176" y="288"/>
                    <a:pt x="152" y="574"/>
                    <a:pt x="164" y="776"/>
                  </a:cubicBezTo>
                  <a:cubicBezTo>
                    <a:pt x="176" y="967"/>
                    <a:pt x="176" y="1193"/>
                    <a:pt x="236" y="1383"/>
                  </a:cubicBezTo>
                  <a:cubicBezTo>
                    <a:pt x="260" y="1451"/>
                    <a:pt x="312" y="1482"/>
                    <a:pt x="363" y="1482"/>
                  </a:cubicBezTo>
                  <a:cubicBezTo>
                    <a:pt x="436" y="1482"/>
                    <a:pt x="507" y="1418"/>
                    <a:pt x="486" y="1312"/>
                  </a:cubicBezTo>
                  <a:cubicBezTo>
                    <a:pt x="426" y="919"/>
                    <a:pt x="474" y="300"/>
                    <a:pt x="152" y="26"/>
                  </a:cubicBezTo>
                  <a:cubicBezTo>
                    <a:pt x="131" y="8"/>
                    <a:pt x="111" y="1"/>
                    <a:pt x="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41"/>
            <p:cNvSpPr/>
            <p:nvPr/>
          </p:nvSpPr>
          <p:spPr>
            <a:xfrm>
              <a:off x="4251325" y="1987550"/>
              <a:ext cx="15300" cy="28775"/>
            </a:xfrm>
            <a:custGeom>
              <a:avLst/>
              <a:gdLst/>
              <a:ahLst/>
              <a:cxnLst/>
              <a:rect l="l" t="t" r="r" b="b"/>
              <a:pathLst>
                <a:path w="612" h="1151" extrusionOk="0">
                  <a:moveTo>
                    <a:pt x="77" y="0"/>
                  </a:moveTo>
                  <a:cubicBezTo>
                    <a:pt x="38" y="0"/>
                    <a:pt x="1" y="23"/>
                    <a:pt x="16" y="61"/>
                  </a:cubicBezTo>
                  <a:cubicBezTo>
                    <a:pt x="40" y="311"/>
                    <a:pt x="40" y="549"/>
                    <a:pt x="123" y="799"/>
                  </a:cubicBezTo>
                  <a:cubicBezTo>
                    <a:pt x="144" y="903"/>
                    <a:pt x="246" y="1151"/>
                    <a:pt x="389" y="1151"/>
                  </a:cubicBezTo>
                  <a:cubicBezTo>
                    <a:pt x="411" y="1151"/>
                    <a:pt x="433" y="1145"/>
                    <a:pt x="456" y="1133"/>
                  </a:cubicBezTo>
                  <a:cubicBezTo>
                    <a:pt x="611" y="1037"/>
                    <a:pt x="445" y="835"/>
                    <a:pt x="397" y="740"/>
                  </a:cubicBezTo>
                  <a:cubicBezTo>
                    <a:pt x="290" y="502"/>
                    <a:pt x="266" y="263"/>
                    <a:pt x="135" y="25"/>
                  </a:cubicBezTo>
                  <a:cubicBezTo>
                    <a:pt x="122" y="8"/>
                    <a:pt x="99" y="0"/>
                    <a:pt x="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41"/>
            <p:cNvSpPr/>
            <p:nvPr/>
          </p:nvSpPr>
          <p:spPr>
            <a:xfrm>
              <a:off x="4266600" y="2002650"/>
              <a:ext cx="8575" cy="7900"/>
            </a:xfrm>
            <a:custGeom>
              <a:avLst/>
              <a:gdLst/>
              <a:ahLst/>
              <a:cxnLst/>
              <a:rect l="l" t="t" r="r" b="b"/>
              <a:pathLst>
                <a:path w="343" h="316" extrusionOk="0">
                  <a:moveTo>
                    <a:pt x="34" y="0"/>
                  </a:moveTo>
                  <a:cubicBezTo>
                    <a:pt x="13" y="0"/>
                    <a:pt x="0" y="11"/>
                    <a:pt x="0" y="29"/>
                  </a:cubicBezTo>
                  <a:cubicBezTo>
                    <a:pt x="0" y="88"/>
                    <a:pt x="12" y="136"/>
                    <a:pt x="48" y="183"/>
                  </a:cubicBezTo>
                  <a:cubicBezTo>
                    <a:pt x="84" y="231"/>
                    <a:pt x="131" y="267"/>
                    <a:pt x="179" y="302"/>
                  </a:cubicBezTo>
                  <a:cubicBezTo>
                    <a:pt x="192" y="312"/>
                    <a:pt x="205" y="316"/>
                    <a:pt x="218" y="316"/>
                  </a:cubicBezTo>
                  <a:cubicBezTo>
                    <a:pt x="287" y="316"/>
                    <a:pt x="342" y="198"/>
                    <a:pt x="262" y="148"/>
                  </a:cubicBezTo>
                  <a:cubicBezTo>
                    <a:pt x="226" y="124"/>
                    <a:pt x="191" y="88"/>
                    <a:pt x="167" y="64"/>
                  </a:cubicBezTo>
                  <a:cubicBezTo>
                    <a:pt x="131" y="29"/>
                    <a:pt x="84" y="17"/>
                    <a:pt x="60" y="5"/>
                  </a:cubicBezTo>
                  <a:cubicBezTo>
                    <a:pt x="50" y="2"/>
                    <a:pt x="41" y="0"/>
                    <a:pt x="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41"/>
            <p:cNvSpPr/>
            <p:nvPr/>
          </p:nvSpPr>
          <p:spPr>
            <a:xfrm>
              <a:off x="4273750" y="2008850"/>
              <a:ext cx="8650" cy="4350"/>
            </a:xfrm>
            <a:custGeom>
              <a:avLst/>
              <a:gdLst/>
              <a:ahLst/>
              <a:cxnLst/>
              <a:rect l="l" t="t" r="r" b="b"/>
              <a:pathLst>
                <a:path w="346" h="174" extrusionOk="0">
                  <a:moveTo>
                    <a:pt x="158" y="1"/>
                  </a:moveTo>
                  <a:cubicBezTo>
                    <a:pt x="131" y="1"/>
                    <a:pt x="101" y="7"/>
                    <a:pt x="71" y="19"/>
                  </a:cubicBezTo>
                  <a:cubicBezTo>
                    <a:pt x="1" y="39"/>
                    <a:pt x="41" y="136"/>
                    <a:pt x="106" y="136"/>
                  </a:cubicBezTo>
                  <a:cubicBezTo>
                    <a:pt x="118" y="136"/>
                    <a:pt x="130" y="133"/>
                    <a:pt x="143" y="126"/>
                  </a:cubicBezTo>
                  <a:cubicBezTo>
                    <a:pt x="157" y="122"/>
                    <a:pt x="168" y="121"/>
                    <a:pt x="177" y="121"/>
                  </a:cubicBezTo>
                  <a:cubicBezTo>
                    <a:pt x="198" y="121"/>
                    <a:pt x="209" y="129"/>
                    <a:pt x="226" y="138"/>
                  </a:cubicBezTo>
                  <a:cubicBezTo>
                    <a:pt x="262" y="162"/>
                    <a:pt x="286" y="162"/>
                    <a:pt x="310" y="173"/>
                  </a:cubicBezTo>
                  <a:cubicBezTo>
                    <a:pt x="321" y="173"/>
                    <a:pt x="345" y="150"/>
                    <a:pt x="333" y="138"/>
                  </a:cubicBezTo>
                  <a:cubicBezTo>
                    <a:pt x="321" y="78"/>
                    <a:pt x="286" y="54"/>
                    <a:pt x="226" y="19"/>
                  </a:cubicBezTo>
                  <a:cubicBezTo>
                    <a:pt x="208" y="7"/>
                    <a:pt x="184" y="1"/>
                    <a:pt x="1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41"/>
            <p:cNvSpPr/>
            <p:nvPr/>
          </p:nvSpPr>
          <p:spPr>
            <a:xfrm>
              <a:off x="4132950" y="2174275"/>
              <a:ext cx="5375" cy="8800"/>
            </a:xfrm>
            <a:custGeom>
              <a:avLst/>
              <a:gdLst/>
              <a:ahLst/>
              <a:cxnLst/>
              <a:rect l="l" t="t" r="r" b="b"/>
              <a:pathLst>
                <a:path w="215" h="352" extrusionOk="0">
                  <a:moveTo>
                    <a:pt x="101" y="1"/>
                  </a:moveTo>
                  <a:cubicBezTo>
                    <a:pt x="72" y="1"/>
                    <a:pt x="42" y="16"/>
                    <a:pt x="36" y="45"/>
                  </a:cubicBezTo>
                  <a:cubicBezTo>
                    <a:pt x="12" y="105"/>
                    <a:pt x="0" y="153"/>
                    <a:pt x="0" y="212"/>
                  </a:cubicBezTo>
                  <a:cubicBezTo>
                    <a:pt x="0" y="272"/>
                    <a:pt x="36" y="295"/>
                    <a:pt x="60" y="343"/>
                  </a:cubicBezTo>
                  <a:cubicBezTo>
                    <a:pt x="66" y="349"/>
                    <a:pt x="81" y="352"/>
                    <a:pt x="96" y="352"/>
                  </a:cubicBezTo>
                  <a:cubicBezTo>
                    <a:pt x="110" y="352"/>
                    <a:pt x="125" y="349"/>
                    <a:pt x="131" y="343"/>
                  </a:cubicBezTo>
                  <a:cubicBezTo>
                    <a:pt x="167" y="295"/>
                    <a:pt x="215" y="272"/>
                    <a:pt x="191" y="212"/>
                  </a:cubicBezTo>
                  <a:cubicBezTo>
                    <a:pt x="191" y="153"/>
                    <a:pt x="167" y="93"/>
                    <a:pt x="167" y="45"/>
                  </a:cubicBezTo>
                  <a:cubicBezTo>
                    <a:pt x="161" y="16"/>
                    <a:pt x="131"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41"/>
            <p:cNvSpPr/>
            <p:nvPr/>
          </p:nvSpPr>
          <p:spPr>
            <a:xfrm>
              <a:off x="4142400" y="2163150"/>
              <a:ext cx="5450" cy="14800"/>
            </a:xfrm>
            <a:custGeom>
              <a:avLst/>
              <a:gdLst/>
              <a:ahLst/>
              <a:cxnLst/>
              <a:rect l="l" t="t" r="r" b="b"/>
              <a:pathLst>
                <a:path w="218" h="592" extrusionOk="0">
                  <a:moveTo>
                    <a:pt x="106" y="1"/>
                  </a:moveTo>
                  <a:cubicBezTo>
                    <a:pt x="55" y="1"/>
                    <a:pt x="1" y="41"/>
                    <a:pt x="15" y="97"/>
                  </a:cubicBezTo>
                  <a:cubicBezTo>
                    <a:pt x="27" y="240"/>
                    <a:pt x="27" y="371"/>
                    <a:pt x="27" y="502"/>
                  </a:cubicBezTo>
                  <a:cubicBezTo>
                    <a:pt x="27" y="562"/>
                    <a:pt x="75" y="592"/>
                    <a:pt x="122" y="592"/>
                  </a:cubicBezTo>
                  <a:cubicBezTo>
                    <a:pt x="170" y="592"/>
                    <a:pt x="218" y="562"/>
                    <a:pt x="218" y="502"/>
                  </a:cubicBezTo>
                  <a:cubicBezTo>
                    <a:pt x="218" y="359"/>
                    <a:pt x="218" y="205"/>
                    <a:pt x="182" y="62"/>
                  </a:cubicBezTo>
                  <a:cubicBezTo>
                    <a:pt x="172" y="19"/>
                    <a:pt x="140" y="1"/>
                    <a:pt x="1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41"/>
            <p:cNvSpPr/>
            <p:nvPr/>
          </p:nvSpPr>
          <p:spPr>
            <a:xfrm>
              <a:off x="4149025" y="2157675"/>
              <a:ext cx="4775" cy="11950"/>
            </a:xfrm>
            <a:custGeom>
              <a:avLst/>
              <a:gdLst/>
              <a:ahLst/>
              <a:cxnLst/>
              <a:rect l="l" t="t" r="r" b="b"/>
              <a:pathLst>
                <a:path w="191" h="478" extrusionOk="0">
                  <a:moveTo>
                    <a:pt x="72" y="1"/>
                  </a:moveTo>
                  <a:cubicBezTo>
                    <a:pt x="42" y="1"/>
                    <a:pt x="12" y="19"/>
                    <a:pt x="12" y="55"/>
                  </a:cubicBezTo>
                  <a:cubicBezTo>
                    <a:pt x="12" y="186"/>
                    <a:pt x="0" y="340"/>
                    <a:pt x="60" y="459"/>
                  </a:cubicBezTo>
                  <a:cubicBezTo>
                    <a:pt x="66" y="471"/>
                    <a:pt x="81" y="477"/>
                    <a:pt x="95" y="477"/>
                  </a:cubicBezTo>
                  <a:cubicBezTo>
                    <a:pt x="110" y="477"/>
                    <a:pt x="125" y="471"/>
                    <a:pt x="131" y="459"/>
                  </a:cubicBezTo>
                  <a:cubicBezTo>
                    <a:pt x="191" y="340"/>
                    <a:pt x="131" y="186"/>
                    <a:pt x="131" y="55"/>
                  </a:cubicBezTo>
                  <a:cubicBezTo>
                    <a:pt x="131" y="19"/>
                    <a:pt x="101" y="1"/>
                    <a:pt x="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41"/>
            <p:cNvSpPr/>
            <p:nvPr/>
          </p:nvSpPr>
          <p:spPr>
            <a:xfrm>
              <a:off x="4155275" y="2151450"/>
              <a:ext cx="5975" cy="16225"/>
            </a:xfrm>
            <a:custGeom>
              <a:avLst/>
              <a:gdLst/>
              <a:ahLst/>
              <a:cxnLst/>
              <a:rect l="l" t="t" r="r" b="b"/>
              <a:pathLst>
                <a:path w="239" h="649" extrusionOk="0">
                  <a:moveTo>
                    <a:pt x="88" y="1"/>
                  </a:moveTo>
                  <a:cubicBezTo>
                    <a:pt x="54" y="1"/>
                    <a:pt x="23" y="26"/>
                    <a:pt x="36" y="65"/>
                  </a:cubicBezTo>
                  <a:cubicBezTo>
                    <a:pt x="48" y="244"/>
                    <a:pt x="0" y="446"/>
                    <a:pt x="60" y="613"/>
                  </a:cubicBezTo>
                  <a:cubicBezTo>
                    <a:pt x="66" y="637"/>
                    <a:pt x="90" y="649"/>
                    <a:pt x="113" y="649"/>
                  </a:cubicBezTo>
                  <a:cubicBezTo>
                    <a:pt x="137" y="649"/>
                    <a:pt x="161" y="637"/>
                    <a:pt x="167" y="613"/>
                  </a:cubicBezTo>
                  <a:cubicBezTo>
                    <a:pt x="238" y="435"/>
                    <a:pt x="179" y="232"/>
                    <a:pt x="155" y="54"/>
                  </a:cubicBezTo>
                  <a:cubicBezTo>
                    <a:pt x="144" y="17"/>
                    <a:pt x="115"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41"/>
            <p:cNvSpPr/>
            <p:nvPr/>
          </p:nvSpPr>
          <p:spPr>
            <a:xfrm>
              <a:off x="4163225" y="2146275"/>
              <a:ext cx="7550" cy="17650"/>
            </a:xfrm>
            <a:custGeom>
              <a:avLst/>
              <a:gdLst/>
              <a:ahLst/>
              <a:cxnLst/>
              <a:rect l="l" t="t" r="r" b="b"/>
              <a:pathLst>
                <a:path w="302" h="706" extrusionOk="0">
                  <a:moveTo>
                    <a:pt x="104" y="0"/>
                  </a:moveTo>
                  <a:cubicBezTo>
                    <a:pt x="55" y="0"/>
                    <a:pt x="1" y="39"/>
                    <a:pt x="16" y="106"/>
                  </a:cubicBezTo>
                  <a:cubicBezTo>
                    <a:pt x="39" y="225"/>
                    <a:pt x="51" y="344"/>
                    <a:pt x="51" y="463"/>
                  </a:cubicBezTo>
                  <a:cubicBezTo>
                    <a:pt x="51" y="558"/>
                    <a:pt x="63" y="642"/>
                    <a:pt x="147" y="701"/>
                  </a:cubicBezTo>
                  <a:cubicBezTo>
                    <a:pt x="154" y="705"/>
                    <a:pt x="162" y="706"/>
                    <a:pt x="170" y="706"/>
                  </a:cubicBezTo>
                  <a:cubicBezTo>
                    <a:pt x="189" y="706"/>
                    <a:pt x="210" y="698"/>
                    <a:pt x="218" y="689"/>
                  </a:cubicBezTo>
                  <a:cubicBezTo>
                    <a:pt x="301" y="630"/>
                    <a:pt x="278" y="511"/>
                    <a:pt x="266" y="403"/>
                  </a:cubicBezTo>
                  <a:cubicBezTo>
                    <a:pt x="242" y="284"/>
                    <a:pt x="206" y="165"/>
                    <a:pt x="170" y="46"/>
                  </a:cubicBezTo>
                  <a:cubicBezTo>
                    <a:pt x="161" y="15"/>
                    <a:pt x="134"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41"/>
            <p:cNvSpPr/>
            <p:nvPr/>
          </p:nvSpPr>
          <p:spPr>
            <a:xfrm>
              <a:off x="4172525" y="2144250"/>
              <a:ext cx="5975" cy="15800"/>
            </a:xfrm>
            <a:custGeom>
              <a:avLst/>
              <a:gdLst/>
              <a:ahLst/>
              <a:cxnLst/>
              <a:rect l="l" t="t" r="r" b="b"/>
              <a:pathLst>
                <a:path w="239" h="632" extrusionOk="0">
                  <a:moveTo>
                    <a:pt x="46" y="0"/>
                  </a:moveTo>
                  <a:cubicBezTo>
                    <a:pt x="35" y="0"/>
                    <a:pt x="20" y="6"/>
                    <a:pt x="13" y="20"/>
                  </a:cubicBezTo>
                  <a:cubicBezTo>
                    <a:pt x="1" y="139"/>
                    <a:pt x="1" y="234"/>
                    <a:pt x="1" y="353"/>
                  </a:cubicBezTo>
                  <a:cubicBezTo>
                    <a:pt x="1" y="437"/>
                    <a:pt x="1" y="580"/>
                    <a:pt x="84" y="615"/>
                  </a:cubicBezTo>
                  <a:cubicBezTo>
                    <a:pt x="100" y="626"/>
                    <a:pt x="114" y="632"/>
                    <a:pt x="125" y="632"/>
                  </a:cubicBezTo>
                  <a:cubicBezTo>
                    <a:pt x="139" y="632"/>
                    <a:pt x="149" y="623"/>
                    <a:pt x="156" y="603"/>
                  </a:cubicBezTo>
                  <a:cubicBezTo>
                    <a:pt x="239" y="532"/>
                    <a:pt x="168" y="413"/>
                    <a:pt x="156" y="318"/>
                  </a:cubicBezTo>
                  <a:cubicBezTo>
                    <a:pt x="132" y="199"/>
                    <a:pt x="120" y="115"/>
                    <a:pt x="60" y="8"/>
                  </a:cubicBezTo>
                  <a:cubicBezTo>
                    <a:pt x="60" y="3"/>
                    <a:pt x="54"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41"/>
            <p:cNvSpPr/>
            <p:nvPr/>
          </p:nvSpPr>
          <p:spPr>
            <a:xfrm>
              <a:off x="4180875" y="2141175"/>
              <a:ext cx="7150" cy="14600"/>
            </a:xfrm>
            <a:custGeom>
              <a:avLst/>
              <a:gdLst/>
              <a:ahLst/>
              <a:cxnLst/>
              <a:rect l="l" t="t" r="r" b="b"/>
              <a:pathLst>
                <a:path w="286" h="584" extrusionOk="0">
                  <a:moveTo>
                    <a:pt x="123" y="1"/>
                  </a:moveTo>
                  <a:cubicBezTo>
                    <a:pt x="67" y="1"/>
                    <a:pt x="10" y="53"/>
                    <a:pt x="24" y="131"/>
                  </a:cubicBezTo>
                  <a:cubicBezTo>
                    <a:pt x="36" y="262"/>
                    <a:pt x="0" y="429"/>
                    <a:pt x="84" y="548"/>
                  </a:cubicBezTo>
                  <a:cubicBezTo>
                    <a:pt x="95" y="572"/>
                    <a:pt x="116" y="584"/>
                    <a:pt x="139" y="584"/>
                  </a:cubicBezTo>
                  <a:cubicBezTo>
                    <a:pt x="161" y="584"/>
                    <a:pt x="185" y="572"/>
                    <a:pt x="203" y="548"/>
                  </a:cubicBezTo>
                  <a:cubicBezTo>
                    <a:pt x="286" y="417"/>
                    <a:pt x="238" y="226"/>
                    <a:pt x="215" y="84"/>
                  </a:cubicBezTo>
                  <a:cubicBezTo>
                    <a:pt x="200" y="25"/>
                    <a:pt x="162"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41"/>
            <p:cNvSpPr/>
            <p:nvPr/>
          </p:nvSpPr>
          <p:spPr>
            <a:xfrm>
              <a:off x="4193375" y="2137300"/>
              <a:ext cx="4775" cy="14425"/>
            </a:xfrm>
            <a:custGeom>
              <a:avLst/>
              <a:gdLst/>
              <a:ahLst/>
              <a:cxnLst/>
              <a:rect l="l" t="t" r="r" b="b"/>
              <a:pathLst>
                <a:path w="191" h="577" extrusionOk="0">
                  <a:moveTo>
                    <a:pt x="64" y="0"/>
                  </a:moveTo>
                  <a:cubicBezTo>
                    <a:pt x="32" y="0"/>
                    <a:pt x="0" y="21"/>
                    <a:pt x="0" y="60"/>
                  </a:cubicBezTo>
                  <a:lnTo>
                    <a:pt x="0" y="358"/>
                  </a:lnTo>
                  <a:cubicBezTo>
                    <a:pt x="0" y="453"/>
                    <a:pt x="0" y="524"/>
                    <a:pt x="72" y="572"/>
                  </a:cubicBezTo>
                  <a:cubicBezTo>
                    <a:pt x="79" y="575"/>
                    <a:pt x="87" y="577"/>
                    <a:pt x="95" y="577"/>
                  </a:cubicBezTo>
                  <a:cubicBezTo>
                    <a:pt x="114" y="577"/>
                    <a:pt x="135" y="568"/>
                    <a:pt x="143" y="560"/>
                  </a:cubicBezTo>
                  <a:cubicBezTo>
                    <a:pt x="191" y="500"/>
                    <a:pt x="155" y="405"/>
                    <a:pt x="143" y="334"/>
                  </a:cubicBezTo>
                  <a:cubicBezTo>
                    <a:pt x="131" y="239"/>
                    <a:pt x="131" y="155"/>
                    <a:pt x="131" y="84"/>
                  </a:cubicBezTo>
                  <a:cubicBezTo>
                    <a:pt x="138" y="27"/>
                    <a:pt x="100" y="0"/>
                    <a:pt x="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41"/>
            <p:cNvSpPr/>
            <p:nvPr/>
          </p:nvSpPr>
          <p:spPr>
            <a:xfrm>
              <a:off x="4203525" y="2135675"/>
              <a:ext cx="5650" cy="13175"/>
            </a:xfrm>
            <a:custGeom>
              <a:avLst/>
              <a:gdLst/>
              <a:ahLst/>
              <a:cxnLst/>
              <a:rect l="l" t="t" r="r" b="b"/>
              <a:pathLst>
                <a:path w="226" h="527" extrusionOk="0">
                  <a:moveTo>
                    <a:pt x="134" y="0"/>
                  </a:moveTo>
                  <a:cubicBezTo>
                    <a:pt x="74" y="0"/>
                    <a:pt x="1" y="51"/>
                    <a:pt x="23" y="125"/>
                  </a:cubicBezTo>
                  <a:cubicBezTo>
                    <a:pt x="47" y="244"/>
                    <a:pt x="23" y="411"/>
                    <a:pt x="106" y="518"/>
                  </a:cubicBezTo>
                  <a:cubicBezTo>
                    <a:pt x="112" y="524"/>
                    <a:pt x="124" y="527"/>
                    <a:pt x="136" y="527"/>
                  </a:cubicBezTo>
                  <a:cubicBezTo>
                    <a:pt x="148" y="527"/>
                    <a:pt x="160" y="524"/>
                    <a:pt x="166" y="518"/>
                  </a:cubicBezTo>
                  <a:cubicBezTo>
                    <a:pt x="225" y="458"/>
                    <a:pt x="225" y="399"/>
                    <a:pt x="225" y="304"/>
                  </a:cubicBezTo>
                  <a:cubicBezTo>
                    <a:pt x="225" y="232"/>
                    <a:pt x="213" y="149"/>
                    <a:pt x="201" y="65"/>
                  </a:cubicBezTo>
                  <a:cubicBezTo>
                    <a:pt x="201" y="20"/>
                    <a:pt x="170" y="0"/>
                    <a:pt x="1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41"/>
            <p:cNvSpPr/>
            <p:nvPr/>
          </p:nvSpPr>
          <p:spPr>
            <a:xfrm>
              <a:off x="4213725" y="2135275"/>
              <a:ext cx="5575" cy="10600"/>
            </a:xfrm>
            <a:custGeom>
              <a:avLst/>
              <a:gdLst/>
              <a:ahLst/>
              <a:cxnLst/>
              <a:rect l="l" t="t" r="r" b="b"/>
              <a:pathLst>
                <a:path w="223" h="424" extrusionOk="0">
                  <a:moveTo>
                    <a:pt x="87" y="0"/>
                  </a:moveTo>
                  <a:cubicBezTo>
                    <a:pt x="41" y="0"/>
                    <a:pt x="0" y="50"/>
                    <a:pt x="32" y="105"/>
                  </a:cubicBezTo>
                  <a:cubicBezTo>
                    <a:pt x="55" y="165"/>
                    <a:pt x="79" y="200"/>
                    <a:pt x="79" y="284"/>
                  </a:cubicBezTo>
                  <a:cubicBezTo>
                    <a:pt x="79" y="343"/>
                    <a:pt x="79" y="379"/>
                    <a:pt x="115" y="415"/>
                  </a:cubicBezTo>
                  <a:cubicBezTo>
                    <a:pt x="121" y="421"/>
                    <a:pt x="130" y="424"/>
                    <a:pt x="139" y="424"/>
                  </a:cubicBezTo>
                  <a:cubicBezTo>
                    <a:pt x="148" y="424"/>
                    <a:pt x="157" y="421"/>
                    <a:pt x="163" y="415"/>
                  </a:cubicBezTo>
                  <a:cubicBezTo>
                    <a:pt x="222" y="367"/>
                    <a:pt x="210" y="296"/>
                    <a:pt x="210" y="236"/>
                  </a:cubicBezTo>
                  <a:cubicBezTo>
                    <a:pt x="210" y="165"/>
                    <a:pt x="174" y="105"/>
                    <a:pt x="151" y="46"/>
                  </a:cubicBezTo>
                  <a:cubicBezTo>
                    <a:pt x="135" y="13"/>
                    <a:pt x="110" y="0"/>
                    <a:pt x="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41"/>
            <p:cNvSpPr/>
            <p:nvPr/>
          </p:nvSpPr>
          <p:spPr>
            <a:xfrm>
              <a:off x="4222600" y="2132000"/>
              <a:ext cx="8625" cy="11425"/>
            </a:xfrm>
            <a:custGeom>
              <a:avLst/>
              <a:gdLst/>
              <a:ahLst/>
              <a:cxnLst/>
              <a:rect l="l" t="t" r="r" b="b"/>
              <a:pathLst>
                <a:path w="345" h="457" extrusionOk="0">
                  <a:moveTo>
                    <a:pt x="113" y="1"/>
                  </a:moveTo>
                  <a:cubicBezTo>
                    <a:pt x="55" y="1"/>
                    <a:pt x="1" y="46"/>
                    <a:pt x="22" y="117"/>
                  </a:cubicBezTo>
                  <a:cubicBezTo>
                    <a:pt x="46" y="212"/>
                    <a:pt x="105" y="308"/>
                    <a:pt x="153" y="415"/>
                  </a:cubicBezTo>
                  <a:cubicBezTo>
                    <a:pt x="171" y="444"/>
                    <a:pt x="197" y="457"/>
                    <a:pt x="224" y="457"/>
                  </a:cubicBezTo>
                  <a:cubicBezTo>
                    <a:pt x="283" y="457"/>
                    <a:pt x="344" y="394"/>
                    <a:pt x="320" y="320"/>
                  </a:cubicBezTo>
                  <a:cubicBezTo>
                    <a:pt x="272" y="224"/>
                    <a:pt x="224" y="153"/>
                    <a:pt x="212" y="70"/>
                  </a:cubicBezTo>
                  <a:cubicBezTo>
                    <a:pt x="193" y="21"/>
                    <a:pt x="153"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41"/>
            <p:cNvSpPr/>
            <p:nvPr/>
          </p:nvSpPr>
          <p:spPr>
            <a:xfrm>
              <a:off x="4232250" y="2127375"/>
              <a:ext cx="8775" cy="14125"/>
            </a:xfrm>
            <a:custGeom>
              <a:avLst/>
              <a:gdLst/>
              <a:ahLst/>
              <a:cxnLst/>
              <a:rect l="l" t="t" r="r" b="b"/>
              <a:pathLst>
                <a:path w="351" h="565" extrusionOk="0">
                  <a:moveTo>
                    <a:pt x="115" y="1"/>
                  </a:moveTo>
                  <a:cubicBezTo>
                    <a:pt x="60" y="1"/>
                    <a:pt x="1" y="51"/>
                    <a:pt x="17" y="124"/>
                  </a:cubicBezTo>
                  <a:cubicBezTo>
                    <a:pt x="65" y="243"/>
                    <a:pt x="88" y="374"/>
                    <a:pt x="124" y="493"/>
                  </a:cubicBezTo>
                  <a:cubicBezTo>
                    <a:pt x="136" y="540"/>
                    <a:pt x="160" y="564"/>
                    <a:pt x="231" y="564"/>
                  </a:cubicBezTo>
                  <a:cubicBezTo>
                    <a:pt x="255" y="564"/>
                    <a:pt x="267" y="552"/>
                    <a:pt x="303" y="540"/>
                  </a:cubicBezTo>
                  <a:cubicBezTo>
                    <a:pt x="326" y="516"/>
                    <a:pt x="350" y="457"/>
                    <a:pt x="326" y="433"/>
                  </a:cubicBezTo>
                  <a:cubicBezTo>
                    <a:pt x="291" y="302"/>
                    <a:pt x="243" y="159"/>
                    <a:pt x="184" y="40"/>
                  </a:cubicBezTo>
                  <a:cubicBezTo>
                    <a:pt x="168" y="13"/>
                    <a:pt x="142" y="1"/>
                    <a:pt x="1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41"/>
            <p:cNvSpPr/>
            <p:nvPr/>
          </p:nvSpPr>
          <p:spPr>
            <a:xfrm>
              <a:off x="4240100" y="2127675"/>
              <a:ext cx="10450" cy="10850"/>
            </a:xfrm>
            <a:custGeom>
              <a:avLst/>
              <a:gdLst/>
              <a:ahLst/>
              <a:cxnLst/>
              <a:rect l="l" t="t" r="r" b="b"/>
              <a:pathLst>
                <a:path w="418" h="434" extrusionOk="0">
                  <a:moveTo>
                    <a:pt x="109" y="0"/>
                  </a:moveTo>
                  <a:cubicBezTo>
                    <a:pt x="45" y="0"/>
                    <a:pt x="0" y="87"/>
                    <a:pt x="48" y="135"/>
                  </a:cubicBezTo>
                  <a:cubicBezTo>
                    <a:pt x="132" y="207"/>
                    <a:pt x="120" y="373"/>
                    <a:pt x="251" y="433"/>
                  </a:cubicBezTo>
                  <a:cubicBezTo>
                    <a:pt x="274" y="433"/>
                    <a:pt x="298" y="433"/>
                    <a:pt x="310" y="421"/>
                  </a:cubicBezTo>
                  <a:cubicBezTo>
                    <a:pt x="417" y="290"/>
                    <a:pt x="274" y="88"/>
                    <a:pt x="155" y="16"/>
                  </a:cubicBezTo>
                  <a:cubicBezTo>
                    <a:pt x="139" y="5"/>
                    <a:pt x="123"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41"/>
            <p:cNvSpPr/>
            <p:nvPr/>
          </p:nvSpPr>
          <p:spPr>
            <a:xfrm>
              <a:off x="4251375" y="2126550"/>
              <a:ext cx="11850" cy="13500"/>
            </a:xfrm>
            <a:custGeom>
              <a:avLst/>
              <a:gdLst/>
              <a:ahLst/>
              <a:cxnLst/>
              <a:rect l="l" t="t" r="r" b="b"/>
              <a:pathLst>
                <a:path w="474" h="540" extrusionOk="0">
                  <a:moveTo>
                    <a:pt x="139" y="1"/>
                  </a:moveTo>
                  <a:cubicBezTo>
                    <a:pt x="73" y="1"/>
                    <a:pt x="1" y="79"/>
                    <a:pt x="62" y="157"/>
                  </a:cubicBezTo>
                  <a:cubicBezTo>
                    <a:pt x="97" y="216"/>
                    <a:pt x="145" y="276"/>
                    <a:pt x="181" y="347"/>
                  </a:cubicBezTo>
                  <a:cubicBezTo>
                    <a:pt x="216" y="407"/>
                    <a:pt x="252" y="478"/>
                    <a:pt x="312" y="526"/>
                  </a:cubicBezTo>
                  <a:cubicBezTo>
                    <a:pt x="328" y="535"/>
                    <a:pt x="345" y="540"/>
                    <a:pt x="361" y="540"/>
                  </a:cubicBezTo>
                  <a:cubicBezTo>
                    <a:pt x="424" y="540"/>
                    <a:pt x="473" y="473"/>
                    <a:pt x="454" y="407"/>
                  </a:cubicBezTo>
                  <a:cubicBezTo>
                    <a:pt x="443" y="335"/>
                    <a:pt x="383" y="276"/>
                    <a:pt x="335" y="216"/>
                  </a:cubicBezTo>
                  <a:lnTo>
                    <a:pt x="204" y="37"/>
                  </a:lnTo>
                  <a:cubicBezTo>
                    <a:pt x="188" y="12"/>
                    <a:pt x="164" y="1"/>
                    <a:pt x="1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41"/>
            <p:cNvSpPr/>
            <p:nvPr/>
          </p:nvSpPr>
          <p:spPr>
            <a:xfrm>
              <a:off x="4265775" y="2127450"/>
              <a:ext cx="7700" cy="15100"/>
            </a:xfrm>
            <a:custGeom>
              <a:avLst/>
              <a:gdLst/>
              <a:ahLst/>
              <a:cxnLst/>
              <a:rect l="l" t="t" r="r" b="b"/>
              <a:pathLst>
                <a:path w="308" h="604" extrusionOk="0">
                  <a:moveTo>
                    <a:pt x="74" y="1"/>
                  </a:moveTo>
                  <a:cubicBezTo>
                    <a:pt x="46" y="1"/>
                    <a:pt x="0" y="37"/>
                    <a:pt x="9" y="73"/>
                  </a:cubicBezTo>
                  <a:cubicBezTo>
                    <a:pt x="45" y="156"/>
                    <a:pt x="57" y="252"/>
                    <a:pt x="81" y="359"/>
                  </a:cubicBezTo>
                  <a:cubicBezTo>
                    <a:pt x="93" y="442"/>
                    <a:pt x="93" y="561"/>
                    <a:pt x="164" y="597"/>
                  </a:cubicBezTo>
                  <a:cubicBezTo>
                    <a:pt x="177" y="601"/>
                    <a:pt x="189" y="604"/>
                    <a:pt x="199" y="604"/>
                  </a:cubicBezTo>
                  <a:cubicBezTo>
                    <a:pt x="216" y="604"/>
                    <a:pt x="228" y="596"/>
                    <a:pt x="236" y="573"/>
                  </a:cubicBezTo>
                  <a:cubicBezTo>
                    <a:pt x="307" y="502"/>
                    <a:pt x="271" y="371"/>
                    <a:pt x="236" y="275"/>
                  </a:cubicBezTo>
                  <a:cubicBezTo>
                    <a:pt x="212" y="180"/>
                    <a:pt x="152" y="85"/>
                    <a:pt x="93" y="13"/>
                  </a:cubicBezTo>
                  <a:cubicBezTo>
                    <a:pt x="90" y="5"/>
                    <a:pt x="83" y="1"/>
                    <a:pt x="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41"/>
            <p:cNvSpPr/>
            <p:nvPr/>
          </p:nvSpPr>
          <p:spPr>
            <a:xfrm>
              <a:off x="4276325" y="2132525"/>
              <a:ext cx="6950" cy="11450"/>
            </a:xfrm>
            <a:custGeom>
              <a:avLst/>
              <a:gdLst/>
              <a:ahLst/>
              <a:cxnLst/>
              <a:rect l="l" t="t" r="r" b="b"/>
              <a:pathLst>
                <a:path w="278" h="458" extrusionOk="0">
                  <a:moveTo>
                    <a:pt x="30" y="0"/>
                  </a:moveTo>
                  <a:cubicBezTo>
                    <a:pt x="15" y="0"/>
                    <a:pt x="1" y="14"/>
                    <a:pt x="16" y="37"/>
                  </a:cubicBezTo>
                  <a:cubicBezTo>
                    <a:pt x="40" y="168"/>
                    <a:pt x="52" y="358"/>
                    <a:pt x="171" y="453"/>
                  </a:cubicBezTo>
                  <a:cubicBezTo>
                    <a:pt x="180" y="456"/>
                    <a:pt x="189" y="458"/>
                    <a:pt x="199" y="458"/>
                  </a:cubicBezTo>
                  <a:cubicBezTo>
                    <a:pt x="227" y="458"/>
                    <a:pt x="254" y="444"/>
                    <a:pt x="254" y="418"/>
                  </a:cubicBezTo>
                  <a:cubicBezTo>
                    <a:pt x="278" y="275"/>
                    <a:pt x="135" y="132"/>
                    <a:pt x="52" y="13"/>
                  </a:cubicBezTo>
                  <a:cubicBezTo>
                    <a:pt x="48" y="4"/>
                    <a:pt x="39" y="0"/>
                    <a:pt x="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41"/>
            <p:cNvSpPr/>
            <p:nvPr/>
          </p:nvSpPr>
          <p:spPr>
            <a:xfrm>
              <a:off x="4285100" y="2135000"/>
              <a:ext cx="11875" cy="13525"/>
            </a:xfrm>
            <a:custGeom>
              <a:avLst/>
              <a:gdLst/>
              <a:ahLst/>
              <a:cxnLst/>
              <a:rect l="l" t="t" r="r" b="b"/>
              <a:pathLst>
                <a:path w="475" h="541" extrusionOk="0">
                  <a:moveTo>
                    <a:pt x="142" y="0"/>
                  </a:moveTo>
                  <a:cubicBezTo>
                    <a:pt x="66" y="0"/>
                    <a:pt x="1" y="100"/>
                    <a:pt x="58" y="176"/>
                  </a:cubicBezTo>
                  <a:cubicBezTo>
                    <a:pt x="106" y="211"/>
                    <a:pt x="129" y="259"/>
                    <a:pt x="153" y="319"/>
                  </a:cubicBezTo>
                  <a:cubicBezTo>
                    <a:pt x="177" y="390"/>
                    <a:pt x="165" y="473"/>
                    <a:pt x="225" y="509"/>
                  </a:cubicBezTo>
                  <a:cubicBezTo>
                    <a:pt x="250" y="528"/>
                    <a:pt x="279" y="541"/>
                    <a:pt x="304" y="541"/>
                  </a:cubicBezTo>
                  <a:cubicBezTo>
                    <a:pt x="326" y="541"/>
                    <a:pt x="345" y="531"/>
                    <a:pt x="356" y="509"/>
                  </a:cubicBezTo>
                  <a:cubicBezTo>
                    <a:pt x="475" y="378"/>
                    <a:pt x="320" y="128"/>
                    <a:pt x="201" y="21"/>
                  </a:cubicBezTo>
                  <a:cubicBezTo>
                    <a:pt x="182" y="7"/>
                    <a:pt x="162"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41"/>
            <p:cNvSpPr/>
            <p:nvPr/>
          </p:nvSpPr>
          <p:spPr>
            <a:xfrm>
              <a:off x="4297350" y="2144650"/>
              <a:ext cx="5575" cy="6075"/>
            </a:xfrm>
            <a:custGeom>
              <a:avLst/>
              <a:gdLst/>
              <a:ahLst/>
              <a:cxnLst/>
              <a:rect l="l" t="t" r="r" b="b"/>
              <a:pathLst>
                <a:path w="223" h="243" extrusionOk="0">
                  <a:moveTo>
                    <a:pt x="98" y="1"/>
                  </a:moveTo>
                  <a:cubicBezTo>
                    <a:pt x="53" y="1"/>
                    <a:pt x="1" y="56"/>
                    <a:pt x="32" y="111"/>
                  </a:cubicBezTo>
                  <a:cubicBezTo>
                    <a:pt x="68" y="159"/>
                    <a:pt x="104" y="230"/>
                    <a:pt x="163" y="242"/>
                  </a:cubicBezTo>
                  <a:cubicBezTo>
                    <a:pt x="187" y="242"/>
                    <a:pt x="211" y="230"/>
                    <a:pt x="211" y="218"/>
                  </a:cubicBezTo>
                  <a:cubicBezTo>
                    <a:pt x="223" y="159"/>
                    <a:pt x="187" y="111"/>
                    <a:pt x="151" y="52"/>
                  </a:cubicBezTo>
                  <a:cubicBezTo>
                    <a:pt x="143" y="15"/>
                    <a:pt x="122" y="1"/>
                    <a:pt x="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41"/>
            <p:cNvSpPr/>
            <p:nvPr/>
          </p:nvSpPr>
          <p:spPr>
            <a:xfrm>
              <a:off x="4162425" y="2066400"/>
              <a:ext cx="8650" cy="8675"/>
            </a:xfrm>
            <a:custGeom>
              <a:avLst/>
              <a:gdLst/>
              <a:ahLst/>
              <a:cxnLst/>
              <a:rect l="l" t="t" r="r" b="b"/>
              <a:pathLst>
                <a:path w="346" h="347" extrusionOk="0">
                  <a:moveTo>
                    <a:pt x="141" y="0"/>
                  </a:moveTo>
                  <a:cubicBezTo>
                    <a:pt x="120" y="0"/>
                    <a:pt x="98" y="5"/>
                    <a:pt x="71" y="15"/>
                  </a:cubicBezTo>
                  <a:cubicBezTo>
                    <a:pt x="24" y="27"/>
                    <a:pt x="0" y="86"/>
                    <a:pt x="24" y="134"/>
                  </a:cubicBezTo>
                  <a:cubicBezTo>
                    <a:pt x="60" y="181"/>
                    <a:pt x="83" y="205"/>
                    <a:pt x="119" y="241"/>
                  </a:cubicBezTo>
                  <a:cubicBezTo>
                    <a:pt x="167" y="277"/>
                    <a:pt x="202" y="277"/>
                    <a:pt x="238" y="324"/>
                  </a:cubicBezTo>
                  <a:cubicBezTo>
                    <a:pt x="250" y="340"/>
                    <a:pt x="265" y="346"/>
                    <a:pt x="280" y="346"/>
                  </a:cubicBezTo>
                  <a:cubicBezTo>
                    <a:pt x="313" y="346"/>
                    <a:pt x="345" y="317"/>
                    <a:pt x="345" y="277"/>
                  </a:cubicBezTo>
                  <a:cubicBezTo>
                    <a:pt x="345" y="205"/>
                    <a:pt x="345" y="134"/>
                    <a:pt x="274" y="74"/>
                  </a:cubicBezTo>
                  <a:cubicBezTo>
                    <a:pt x="231" y="31"/>
                    <a:pt x="194" y="0"/>
                    <a:pt x="1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41"/>
            <p:cNvSpPr/>
            <p:nvPr/>
          </p:nvSpPr>
          <p:spPr>
            <a:xfrm>
              <a:off x="4173750" y="2071200"/>
              <a:ext cx="9525" cy="11650"/>
            </a:xfrm>
            <a:custGeom>
              <a:avLst/>
              <a:gdLst/>
              <a:ahLst/>
              <a:cxnLst/>
              <a:rect l="l" t="t" r="r" b="b"/>
              <a:pathLst>
                <a:path w="381" h="466" extrusionOk="0">
                  <a:moveTo>
                    <a:pt x="95" y="1"/>
                  </a:moveTo>
                  <a:cubicBezTo>
                    <a:pt x="46" y="1"/>
                    <a:pt x="0" y="47"/>
                    <a:pt x="23" y="108"/>
                  </a:cubicBezTo>
                  <a:cubicBezTo>
                    <a:pt x="47" y="180"/>
                    <a:pt x="83" y="251"/>
                    <a:pt x="95" y="311"/>
                  </a:cubicBezTo>
                  <a:cubicBezTo>
                    <a:pt x="107" y="370"/>
                    <a:pt x="142" y="430"/>
                    <a:pt x="214" y="466"/>
                  </a:cubicBezTo>
                  <a:cubicBezTo>
                    <a:pt x="226" y="466"/>
                    <a:pt x="261" y="466"/>
                    <a:pt x="273" y="442"/>
                  </a:cubicBezTo>
                  <a:cubicBezTo>
                    <a:pt x="380" y="323"/>
                    <a:pt x="226" y="144"/>
                    <a:pt x="166" y="49"/>
                  </a:cubicBezTo>
                  <a:cubicBezTo>
                    <a:pt x="149" y="15"/>
                    <a:pt x="122"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41"/>
            <p:cNvSpPr/>
            <p:nvPr/>
          </p:nvSpPr>
          <p:spPr>
            <a:xfrm>
              <a:off x="4184725" y="2078350"/>
              <a:ext cx="4200" cy="10575"/>
            </a:xfrm>
            <a:custGeom>
              <a:avLst/>
              <a:gdLst/>
              <a:ahLst/>
              <a:cxnLst/>
              <a:rect l="l" t="t" r="r" b="b"/>
              <a:pathLst>
                <a:path w="168" h="423" extrusionOk="0">
                  <a:moveTo>
                    <a:pt x="13" y="1"/>
                  </a:moveTo>
                  <a:cubicBezTo>
                    <a:pt x="13" y="1"/>
                    <a:pt x="1" y="1"/>
                    <a:pt x="1" y="13"/>
                  </a:cubicBezTo>
                  <a:cubicBezTo>
                    <a:pt x="49" y="144"/>
                    <a:pt x="61" y="299"/>
                    <a:pt x="132" y="418"/>
                  </a:cubicBezTo>
                  <a:cubicBezTo>
                    <a:pt x="135" y="421"/>
                    <a:pt x="139" y="422"/>
                    <a:pt x="143" y="422"/>
                  </a:cubicBezTo>
                  <a:cubicBezTo>
                    <a:pt x="155" y="422"/>
                    <a:pt x="168" y="411"/>
                    <a:pt x="168" y="394"/>
                  </a:cubicBezTo>
                  <a:cubicBezTo>
                    <a:pt x="132" y="263"/>
                    <a:pt x="72" y="132"/>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41"/>
            <p:cNvSpPr/>
            <p:nvPr/>
          </p:nvSpPr>
          <p:spPr>
            <a:xfrm>
              <a:off x="4192425" y="2083375"/>
              <a:ext cx="10200" cy="20425"/>
            </a:xfrm>
            <a:custGeom>
              <a:avLst/>
              <a:gdLst/>
              <a:ahLst/>
              <a:cxnLst/>
              <a:rect l="l" t="t" r="r" b="b"/>
              <a:pathLst>
                <a:path w="408" h="817" extrusionOk="0">
                  <a:moveTo>
                    <a:pt x="99" y="0"/>
                  </a:moveTo>
                  <a:cubicBezTo>
                    <a:pt x="50" y="0"/>
                    <a:pt x="1" y="41"/>
                    <a:pt x="14" y="110"/>
                  </a:cubicBezTo>
                  <a:cubicBezTo>
                    <a:pt x="62" y="240"/>
                    <a:pt x="74" y="371"/>
                    <a:pt x="110" y="526"/>
                  </a:cubicBezTo>
                  <a:cubicBezTo>
                    <a:pt x="134" y="633"/>
                    <a:pt x="181" y="764"/>
                    <a:pt x="288" y="812"/>
                  </a:cubicBezTo>
                  <a:cubicBezTo>
                    <a:pt x="294" y="815"/>
                    <a:pt x="302" y="816"/>
                    <a:pt x="310" y="816"/>
                  </a:cubicBezTo>
                  <a:cubicBezTo>
                    <a:pt x="334" y="816"/>
                    <a:pt x="363" y="803"/>
                    <a:pt x="372" y="776"/>
                  </a:cubicBezTo>
                  <a:cubicBezTo>
                    <a:pt x="407" y="657"/>
                    <a:pt x="348" y="550"/>
                    <a:pt x="312" y="455"/>
                  </a:cubicBezTo>
                  <a:cubicBezTo>
                    <a:pt x="264" y="336"/>
                    <a:pt x="241" y="193"/>
                    <a:pt x="181" y="74"/>
                  </a:cubicBezTo>
                  <a:cubicBezTo>
                    <a:pt x="171" y="23"/>
                    <a:pt x="135"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41"/>
            <p:cNvSpPr/>
            <p:nvPr/>
          </p:nvSpPr>
          <p:spPr>
            <a:xfrm>
              <a:off x="4208375" y="2092500"/>
              <a:ext cx="7950" cy="20425"/>
            </a:xfrm>
            <a:custGeom>
              <a:avLst/>
              <a:gdLst/>
              <a:ahLst/>
              <a:cxnLst/>
              <a:rect l="l" t="t" r="r" b="b"/>
              <a:pathLst>
                <a:path w="318" h="817" extrusionOk="0">
                  <a:moveTo>
                    <a:pt x="67" y="1"/>
                  </a:moveTo>
                  <a:cubicBezTo>
                    <a:pt x="32" y="1"/>
                    <a:pt x="0" y="32"/>
                    <a:pt x="7" y="90"/>
                  </a:cubicBezTo>
                  <a:cubicBezTo>
                    <a:pt x="31" y="221"/>
                    <a:pt x="43" y="364"/>
                    <a:pt x="79" y="507"/>
                  </a:cubicBezTo>
                  <a:cubicBezTo>
                    <a:pt x="91" y="602"/>
                    <a:pt x="115" y="721"/>
                    <a:pt x="198" y="804"/>
                  </a:cubicBezTo>
                  <a:cubicBezTo>
                    <a:pt x="206" y="812"/>
                    <a:pt x="216" y="816"/>
                    <a:pt x="228" y="816"/>
                  </a:cubicBezTo>
                  <a:cubicBezTo>
                    <a:pt x="250" y="816"/>
                    <a:pt x="273" y="800"/>
                    <a:pt x="281" y="768"/>
                  </a:cubicBezTo>
                  <a:cubicBezTo>
                    <a:pt x="317" y="649"/>
                    <a:pt x="281" y="542"/>
                    <a:pt x="246" y="447"/>
                  </a:cubicBezTo>
                  <a:cubicBezTo>
                    <a:pt x="198" y="304"/>
                    <a:pt x="162" y="173"/>
                    <a:pt x="127" y="42"/>
                  </a:cubicBezTo>
                  <a:cubicBezTo>
                    <a:pt x="112" y="14"/>
                    <a:pt x="89" y="1"/>
                    <a:pt x="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41"/>
            <p:cNvSpPr/>
            <p:nvPr/>
          </p:nvSpPr>
          <p:spPr>
            <a:xfrm>
              <a:off x="4216575" y="2105300"/>
              <a:ext cx="7775" cy="19950"/>
            </a:xfrm>
            <a:custGeom>
              <a:avLst/>
              <a:gdLst/>
              <a:ahLst/>
              <a:cxnLst/>
              <a:rect l="l" t="t" r="r" b="b"/>
              <a:pathLst>
                <a:path w="311" h="798" extrusionOk="0">
                  <a:moveTo>
                    <a:pt x="84" y="0"/>
                  </a:moveTo>
                  <a:cubicBezTo>
                    <a:pt x="69" y="0"/>
                    <a:pt x="55" y="6"/>
                    <a:pt x="49" y="18"/>
                  </a:cubicBezTo>
                  <a:cubicBezTo>
                    <a:pt x="1" y="137"/>
                    <a:pt x="1" y="256"/>
                    <a:pt x="13" y="376"/>
                  </a:cubicBezTo>
                  <a:cubicBezTo>
                    <a:pt x="13" y="495"/>
                    <a:pt x="13" y="626"/>
                    <a:pt x="84" y="733"/>
                  </a:cubicBezTo>
                  <a:cubicBezTo>
                    <a:pt x="98" y="778"/>
                    <a:pt x="134" y="798"/>
                    <a:pt x="174" y="798"/>
                  </a:cubicBezTo>
                  <a:cubicBezTo>
                    <a:pt x="238" y="798"/>
                    <a:pt x="311" y="747"/>
                    <a:pt x="311" y="673"/>
                  </a:cubicBezTo>
                  <a:cubicBezTo>
                    <a:pt x="311" y="554"/>
                    <a:pt x="251" y="447"/>
                    <a:pt x="227" y="352"/>
                  </a:cubicBezTo>
                  <a:cubicBezTo>
                    <a:pt x="191" y="245"/>
                    <a:pt x="168" y="125"/>
                    <a:pt x="120" y="18"/>
                  </a:cubicBezTo>
                  <a:cubicBezTo>
                    <a:pt x="114" y="6"/>
                    <a:pt x="9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41"/>
            <p:cNvSpPr/>
            <p:nvPr/>
          </p:nvSpPr>
          <p:spPr>
            <a:xfrm>
              <a:off x="4222050" y="2117175"/>
              <a:ext cx="4975" cy="8150"/>
            </a:xfrm>
            <a:custGeom>
              <a:avLst/>
              <a:gdLst/>
              <a:ahLst/>
              <a:cxnLst/>
              <a:rect l="l" t="t" r="r" b="b"/>
              <a:pathLst>
                <a:path w="199" h="326" extrusionOk="0">
                  <a:moveTo>
                    <a:pt x="49" y="0"/>
                  </a:moveTo>
                  <a:cubicBezTo>
                    <a:pt x="26" y="0"/>
                    <a:pt x="1" y="25"/>
                    <a:pt x="8" y="55"/>
                  </a:cubicBezTo>
                  <a:cubicBezTo>
                    <a:pt x="20" y="127"/>
                    <a:pt x="44" y="258"/>
                    <a:pt x="92" y="317"/>
                  </a:cubicBezTo>
                  <a:cubicBezTo>
                    <a:pt x="106" y="322"/>
                    <a:pt x="121" y="325"/>
                    <a:pt x="134" y="325"/>
                  </a:cubicBezTo>
                  <a:cubicBezTo>
                    <a:pt x="153" y="325"/>
                    <a:pt x="168" y="319"/>
                    <a:pt x="175" y="305"/>
                  </a:cubicBezTo>
                  <a:cubicBezTo>
                    <a:pt x="199" y="210"/>
                    <a:pt x="115" y="115"/>
                    <a:pt x="80" y="31"/>
                  </a:cubicBezTo>
                  <a:cubicBezTo>
                    <a:pt x="75" y="9"/>
                    <a:pt x="62" y="0"/>
                    <a:pt x="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41"/>
            <p:cNvSpPr/>
            <p:nvPr/>
          </p:nvSpPr>
          <p:spPr>
            <a:xfrm>
              <a:off x="4232175" y="2095100"/>
              <a:ext cx="8250" cy="11600"/>
            </a:xfrm>
            <a:custGeom>
              <a:avLst/>
              <a:gdLst/>
              <a:ahLst/>
              <a:cxnLst/>
              <a:rect l="l" t="t" r="r" b="b"/>
              <a:pathLst>
                <a:path w="330" h="464" extrusionOk="0">
                  <a:moveTo>
                    <a:pt x="104" y="0"/>
                  </a:moveTo>
                  <a:cubicBezTo>
                    <a:pt x="53" y="0"/>
                    <a:pt x="1" y="46"/>
                    <a:pt x="8" y="117"/>
                  </a:cubicBezTo>
                  <a:cubicBezTo>
                    <a:pt x="20" y="188"/>
                    <a:pt x="20" y="283"/>
                    <a:pt x="32" y="355"/>
                  </a:cubicBezTo>
                  <a:cubicBezTo>
                    <a:pt x="54" y="409"/>
                    <a:pt x="85" y="464"/>
                    <a:pt x="154" y="464"/>
                  </a:cubicBezTo>
                  <a:cubicBezTo>
                    <a:pt x="161" y="464"/>
                    <a:pt x="167" y="463"/>
                    <a:pt x="175" y="462"/>
                  </a:cubicBezTo>
                  <a:cubicBezTo>
                    <a:pt x="329" y="426"/>
                    <a:pt x="210" y="164"/>
                    <a:pt x="187" y="69"/>
                  </a:cubicBezTo>
                  <a:cubicBezTo>
                    <a:pt x="172" y="21"/>
                    <a:pt x="138"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41"/>
            <p:cNvSpPr/>
            <p:nvPr/>
          </p:nvSpPr>
          <p:spPr>
            <a:xfrm>
              <a:off x="4237200" y="2093000"/>
              <a:ext cx="7600" cy="10175"/>
            </a:xfrm>
            <a:custGeom>
              <a:avLst/>
              <a:gdLst/>
              <a:ahLst/>
              <a:cxnLst/>
              <a:rect l="l" t="t" r="r" b="b"/>
              <a:pathLst>
                <a:path w="304" h="407" extrusionOk="0">
                  <a:moveTo>
                    <a:pt x="121" y="0"/>
                  </a:moveTo>
                  <a:cubicBezTo>
                    <a:pt x="55" y="0"/>
                    <a:pt x="1" y="88"/>
                    <a:pt x="57" y="153"/>
                  </a:cubicBezTo>
                  <a:cubicBezTo>
                    <a:pt x="93" y="201"/>
                    <a:pt x="93" y="260"/>
                    <a:pt x="93" y="308"/>
                  </a:cubicBezTo>
                  <a:cubicBezTo>
                    <a:pt x="93" y="374"/>
                    <a:pt x="143" y="407"/>
                    <a:pt x="195" y="407"/>
                  </a:cubicBezTo>
                  <a:cubicBezTo>
                    <a:pt x="204" y="407"/>
                    <a:pt x="214" y="406"/>
                    <a:pt x="224" y="403"/>
                  </a:cubicBezTo>
                  <a:lnTo>
                    <a:pt x="224" y="403"/>
                  </a:lnTo>
                  <a:cubicBezTo>
                    <a:pt x="248" y="398"/>
                    <a:pt x="267" y="385"/>
                    <a:pt x="279" y="368"/>
                  </a:cubicBezTo>
                  <a:lnTo>
                    <a:pt x="279" y="368"/>
                  </a:lnTo>
                  <a:cubicBezTo>
                    <a:pt x="296" y="345"/>
                    <a:pt x="304" y="313"/>
                    <a:pt x="295" y="272"/>
                  </a:cubicBezTo>
                  <a:cubicBezTo>
                    <a:pt x="283" y="189"/>
                    <a:pt x="248" y="82"/>
                    <a:pt x="176" y="22"/>
                  </a:cubicBezTo>
                  <a:cubicBezTo>
                    <a:pt x="158" y="7"/>
                    <a:pt x="139"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41"/>
            <p:cNvSpPr/>
            <p:nvPr/>
          </p:nvSpPr>
          <p:spPr>
            <a:xfrm>
              <a:off x="4245750" y="2087000"/>
              <a:ext cx="5100" cy="12350"/>
            </a:xfrm>
            <a:custGeom>
              <a:avLst/>
              <a:gdLst/>
              <a:ahLst/>
              <a:cxnLst/>
              <a:rect l="l" t="t" r="r" b="b"/>
              <a:pathLst>
                <a:path w="204" h="494" extrusionOk="0">
                  <a:moveTo>
                    <a:pt x="38" y="0"/>
                  </a:moveTo>
                  <a:cubicBezTo>
                    <a:pt x="19" y="0"/>
                    <a:pt x="1" y="12"/>
                    <a:pt x="1" y="36"/>
                  </a:cubicBezTo>
                  <a:cubicBezTo>
                    <a:pt x="1" y="131"/>
                    <a:pt x="13" y="215"/>
                    <a:pt x="13" y="310"/>
                  </a:cubicBezTo>
                  <a:cubicBezTo>
                    <a:pt x="13" y="381"/>
                    <a:pt x="25" y="453"/>
                    <a:pt x="84" y="488"/>
                  </a:cubicBezTo>
                  <a:cubicBezTo>
                    <a:pt x="94" y="492"/>
                    <a:pt x="102" y="493"/>
                    <a:pt x="110" y="493"/>
                  </a:cubicBezTo>
                  <a:cubicBezTo>
                    <a:pt x="132" y="493"/>
                    <a:pt x="147" y="482"/>
                    <a:pt x="156" y="465"/>
                  </a:cubicBezTo>
                  <a:cubicBezTo>
                    <a:pt x="203" y="405"/>
                    <a:pt x="179" y="334"/>
                    <a:pt x="156" y="274"/>
                  </a:cubicBezTo>
                  <a:cubicBezTo>
                    <a:pt x="132" y="203"/>
                    <a:pt x="96" y="107"/>
                    <a:pt x="84" y="36"/>
                  </a:cubicBezTo>
                  <a:cubicBezTo>
                    <a:pt x="78" y="12"/>
                    <a:pt x="57" y="0"/>
                    <a:pt x="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41"/>
            <p:cNvSpPr/>
            <p:nvPr/>
          </p:nvSpPr>
          <p:spPr>
            <a:xfrm>
              <a:off x="4252100" y="2081825"/>
              <a:ext cx="8750" cy="16550"/>
            </a:xfrm>
            <a:custGeom>
              <a:avLst/>
              <a:gdLst/>
              <a:ahLst/>
              <a:cxnLst/>
              <a:rect l="l" t="t" r="r" b="b"/>
              <a:pathLst>
                <a:path w="350" h="662" extrusionOk="0">
                  <a:moveTo>
                    <a:pt x="121" y="1"/>
                  </a:moveTo>
                  <a:cubicBezTo>
                    <a:pt x="64" y="1"/>
                    <a:pt x="1" y="48"/>
                    <a:pt x="33" y="112"/>
                  </a:cubicBezTo>
                  <a:cubicBezTo>
                    <a:pt x="92" y="255"/>
                    <a:pt x="68" y="433"/>
                    <a:pt x="128" y="588"/>
                  </a:cubicBezTo>
                  <a:cubicBezTo>
                    <a:pt x="146" y="640"/>
                    <a:pt x="185" y="662"/>
                    <a:pt x="225" y="662"/>
                  </a:cubicBezTo>
                  <a:cubicBezTo>
                    <a:pt x="286" y="662"/>
                    <a:pt x="349" y="608"/>
                    <a:pt x="342" y="529"/>
                  </a:cubicBezTo>
                  <a:cubicBezTo>
                    <a:pt x="306" y="362"/>
                    <a:pt x="271" y="183"/>
                    <a:pt x="187" y="41"/>
                  </a:cubicBezTo>
                  <a:cubicBezTo>
                    <a:pt x="175" y="13"/>
                    <a:pt x="149"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41"/>
            <p:cNvSpPr/>
            <p:nvPr/>
          </p:nvSpPr>
          <p:spPr>
            <a:xfrm>
              <a:off x="4261050" y="2080425"/>
              <a:ext cx="8675" cy="11625"/>
            </a:xfrm>
            <a:custGeom>
              <a:avLst/>
              <a:gdLst/>
              <a:ahLst/>
              <a:cxnLst/>
              <a:rect l="l" t="t" r="r" b="b"/>
              <a:pathLst>
                <a:path w="347" h="465" extrusionOk="0">
                  <a:moveTo>
                    <a:pt x="106" y="0"/>
                  </a:moveTo>
                  <a:cubicBezTo>
                    <a:pt x="55" y="0"/>
                    <a:pt x="1" y="44"/>
                    <a:pt x="8" y="108"/>
                  </a:cubicBezTo>
                  <a:cubicBezTo>
                    <a:pt x="20" y="216"/>
                    <a:pt x="67" y="347"/>
                    <a:pt x="151" y="430"/>
                  </a:cubicBezTo>
                  <a:cubicBezTo>
                    <a:pt x="168" y="454"/>
                    <a:pt x="192" y="464"/>
                    <a:pt x="217" y="464"/>
                  </a:cubicBezTo>
                  <a:cubicBezTo>
                    <a:pt x="279" y="464"/>
                    <a:pt x="346" y="402"/>
                    <a:pt x="329" y="335"/>
                  </a:cubicBezTo>
                  <a:cubicBezTo>
                    <a:pt x="282" y="239"/>
                    <a:pt x="222" y="156"/>
                    <a:pt x="186" y="61"/>
                  </a:cubicBezTo>
                  <a:cubicBezTo>
                    <a:pt x="172" y="19"/>
                    <a:pt x="140"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41"/>
            <p:cNvSpPr/>
            <p:nvPr/>
          </p:nvSpPr>
          <p:spPr>
            <a:xfrm>
              <a:off x="4270000" y="2080225"/>
              <a:ext cx="9825" cy="8150"/>
            </a:xfrm>
            <a:custGeom>
              <a:avLst/>
              <a:gdLst/>
              <a:ahLst/>
              <a:cxnLst/>
              <a:rect l="l" t="t" r="r" b="b"/>
              <a:pathLst>
                <a:path w="393" h="326" extrusionOk="0">
                  <a:moveTo>
                    <a:pt x="136" y="0"/>
                  </a:moveTo>
                  <a:cubicBezTo>
                    <a:pt x="65" y="0"/>
                    <a:pt x="1" y="73"/>
                    <a:pt x="43" y="140"/>
                  </a:cubicBezTo>
                  <a:cubicBezTo>
                    <a:pt x="90" y="224"/>
                    <a:pt x="162" y="295"/>
                    <a:pt x="245" y="319"/>
                  </a:cubicBezTo>
                  <a:cubicBezTo>
                    <a:pt x="257" y="323"/>
                    <a:pt x="269" y="325"/>
                    <a:pt x="279" y="325"/>
                  </a:cubicBezTo>
                  <a:cubicBezTo>
                    <a:pt x="354" y="325"/>
                    <a:pt x="392" y="228"/>
                    <a:pt x="340" y="176"/>
                  </a:cubicBezTo>
                  <a:cubicBezTo>
                    <a:pt x="293" y="128"/>
                    <a:pt x="245" y="105"/>
                    <a:pt x="221" y="45"/>
                  </a:cubicBezTo>
                  <a:cubicBezTo>
                    <a:pt x="197" y="13"/>
                    <a:pt x="166" y="0"/>
                    <a:pt x="1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41"/>
            <p:cNvSpPr/>
            <p:nvPr/>
          </p:nvSpPr>
          <p:spPr>
            <a:xfrm>
              <a:off x="4281975" y="2083025"/>
              <a:ext cx="6375" cy="4625"/>
            </a:xfrm>
            <a:custGeom>
              <a:avLst/>
              <a:gdLst/>
              <a:ahLst/>
              <a:cxnLst/>
              <a:rect l="l" t="t" r="r" b="b"/>
              <a:pathLst>
                <a:path w="255" h="185" extrusionOk="0">
                  <a:moveTo>
                    <a:pt x="127" y="1"/>
                  </a:moveTo>
                  <a:cubicBezTo>
                    <a:pt x="0" y="1"/>
                    <a:pt x="3" y="185"/>
                    <a:pt x="136" y="185"/>
                  </a:cubicBezTo>
                  <a:cubicBezTo>
                    <a:pt x="144" y="185"/>
                    <a:pt x="151" y="184"/>
                    <a:pt x="159" y="183"/>
                  </a:cubicBezTo>
                  <a:lnTo>
                    <a:pt x="171" y="183"/>
                  </a:lnTo>
                  <a:cubicBezTo>
                    <a:pt x="254" y="171"/>
                    <a:pt x="254" y="16"/>
                    <a:pt x="171" y="4"/>
                  </a:cubicBezTo>
                  <a:lnTo>
                    <a:pt x="159" y="4"/>
                  </a:lnTo>
                  <a:cubicBezTo>
                    <a:pt x="147" y="2"/>
                    <a:pt x="137" y="1"/>
                    <a:pt x="1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41"/>
            <p:cNvSpPr/>
            <p:nvPr/>
          </p:nvSpPr>
          <p:spPr>
            <a:xfrm>
              <a:off x="4224625" y="2142275"/>
              <a:ext cx="7475" cy="19425"/>
            </a:xfrm>
            <a:custGeom>
              <a:avLst/>
              <a:gdLst/>
              <a:ahLst/>
              <a:cxnLst/>
              <a:rect l="l" t="t" r="r" b="b"/>
              <a:pathLst>
                <a:path w="299" h="777" extrusionOk="0">
                  <a:moveTo>
                    <a:pt x="29" y="1"/>
                  </a:moveTo>
                  <a:cubicBezTo>
                    <a:pt x="13" y="1"/>
                    <a:pt x="0" y="18"/>
                    <a:pt x="0" y="40"/>
                  </a:cubicBezTo>
                  <a:cubicBezTo>
                    <a:pt x="36" y="159"/>
                    <a:pt x="72" y="301"/>
                    <a:pt x="96" y="421"/>
                  </a:cubicBezTo>
                  <a:cubicBezTo>
                    <a:pt x="131" y="516"/>
                    <a:pt x="119" y="671"/>
                    <a:pt x="179" y="754"/>
                  </a:cubicBezTo>
                  <a:cubicBezTo>
                    <a:pt x="186" y="767"/>
                    <a:pt x="203" y="776"/>
                    <a:pt x="219" y="776"/>
                  </a:cubicBezTo>
                  <a:cubicBezTo>
                    <a:pt x="232" y="776"/>
                    <a:pt x="245" y="770"/>
                    <a:pt x="250" y="754"/>
                  </a:cubicBezTo>
                  <a:cubicBezTo>
                    <a:pt x="298" y="659"/>
                    <a:pt x="250" y="516"/>
                    <a:pt x="215" y="421"/>
                  </a:cubicBezTo>
                  <a:cubicBezTo>
                    <a:pt x="191" y="266"/>
                    <a:pt x="131" y="147"/>
                    <a:pt x="60" y="28"/>
                  </a:cubicBezTo>
                  <a:cubicBezTo>
                    <a:pt x="50" y="9"/>
                    <a:pt x="39" y="1"/>
                    <a:pt x="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41"/>
            <p:cNvSpPr/>
            <p:nvPr/>
          </p:nvSpPr>
          <p:spPr>
            <a:xfrm>
              <a:off x="4228125" y="2138575"/>
              <a:ext cx="10500" cy="28800"/>
            </a:xfrm>
            <a:custGeom>
              <a:avLst/>
              <a:gdLst/>
              <a:ahLst/>
              <a:cxnLst/>
              <a:rect l="l" t="t" r="r" b="b"/>
              <a:pathLst>
                <a:path w="420" h="1152" extrusionOk="0">
                  <a:moveTo>
                    <a:pt x="122" y="0"/>
                  </a:moveTo>
                  <a:cubicBezTo>
                    <a:pt x="65" y="0"/>
                    <a:pt x="0" y="49"/>
                    <a:pt x="15" y="116"/>
                  </a:cubicBezTo>
                  <a:cubicBezTo>
                    <a:pt x="63" y="330"/>
                    <a:pt x="75" y="533"/>
                    <a:pt x="110" y="723"/>
                  </a:cubicBezTo>
                  <a:cubicBezTo>
                    <a:pt x="122" y="878"/>
                    <a:pt x="122" y="1021"/>
                    <a:pt x="241" y="1128"/>
                  </a:cubicBezTo>
                  <a:cubicBezTo>
                    <a:pt x="258" y="1145"/>
                    <a:pt x="276" y="1151"/>
                    <a:pt x="293" y="1151"/>
                  </a:cubicBezTo>
                  <a:cubicBezTo>
                    <a:pt x="324" y="1151"/>
                    <a:pt x="353" y="1128"/>
                    <a:pt x="360" y="1104"/>
                  </a:cubicBezTo>
                  <a:cubicBezTo>
                    <a:pt x="420" y="950"/>
                    <a:pt x="349" y="771"/>
                    <a:pt x="313" y="628"/>
                  </a:cubicBezTo>
                  <a:cubicBezTo>
                    <a:pt x="277" y="426"/>
                    <a:pt x="241" y="247"/>
                    <a:pt x="194" y="57"/>
                  </a:cubicBezTo>
                  <a:cubicBezTo>
                    <a:pt x="185" y="17"/>
                    <a:pt x="155" y="0"/>
                    <a:pt x="1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41"/>
            <p:cNvSpPr/>
            <p:nvPr/>
          </p:nvSpPr>
          <p:spPr>
            <a:xfrm>
              <a:off x="4233550" y="2145925"/>
              <a:ext cx="11050" cy="24975"/>
            </a:xfrm>
            <a:custGeom>
              <a:avLst/>
              <a:gdLst/>
              <a:ahLst/>
              <a:cxnLst/>
              <a:rect l="l" t="t" r="r" b="b"/>
              <a:pathLst>
                <a:path w="442" h="999" extrusionOk="0">
                  <a:moveTo>
                    <a:pt x="132" y="1"/>
                  </a:moveTo>
                  <a:cubicBezTo>
                    <a:pt x="96" y="1"/>
                    <a:pt x="72" y="13"/>
                    <a:pt x="72" y="36"/>
                  </a:cubicBezTo>
                  <a:cubicBezTo>
                    <a:pt x="13" y="286"/>
                    <a:pt x="1" y="644"/>
                    <a:pt x="84" y="882"/>
                  </a:cubicBezTo>
                  <a:cubicBezTo>
                    <a:pt x="110" y="961"/>
                    <a:pt x="177" y="998"/>
                    <a:pt x="244" y="998"/>
                  </a:cubicBezTo>
                  <a:cubicBezTo>
                    <a:pt x="329" y="998"/>
                    <a:pt x="416" y="940"/>
                    <a:pt x="429" y="834"/>
                  </a:cubicBezTo>
                  <a:cubicBezTo>
                    <a:pt x="441" y="548"/>
                    <a:pt x="346" y="179"/>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41"/>
            <p:cNvSpPr/>
            <p:nvPr/>
          </p:nvSpPr>
          <p:spPr>
            <a:xfrm>
              <a:off x="4241300" y="2157750"/>
              <a:ext cx="7450" cy="15200"/>
            </a:xfrm>
            <a:custGeom>
              <a:avLst/>
              <a:gdLst/>
              <a:ahLst/>
              <a:cxnLst/>
              <a:rect l="l" t="t" r="r" b="b"/>
              <a:pathLst>
                <a:path w="298" h="608" extrusionOk="0">
                  <a:moveTo>
                    <a:pt x="50" y="1"/>
                  </a:moveTo>
                  <a:cubicBezTo>
                    <a:pt x="25" y="1"/>
                    <a:pt x="0" y="19"/>
                    <a:pt x="0" y="52"/>
                  </a:cubicBezTo>
                  <a:cubicBezTo>
                    <a:pt x="0" y="159"/>
                    <a:pt x="0" y="254"/>
                    <a:pt x="12" y="361"/>
                  </a:cubicBezTo>
                  <a:cubicBezTo>
                    <a:pt x="24" y="433"/>
                    <a:pt x="48" y="575"/>
                    <a:pt x="131" y="599"/>
                  </a:cubicBezTo>
                  <a:cubicBezTo>
                    <a:pt x="146" y="604"/>
                    <a:pt x="161" y="607"/>
                    <a:pt x="174" y="607"/>
                  </a:cubicBezTo>
                  <a:cubicBezTo>
                    <a:pt x="192" y="607"/>
                    <a:pt x="208" y="601"/>
                    <a:pt x="214" y="587"/>
                  </a:cubicBezTo>
                  <a:cubicBezTo>
                    <a:pt x="298" y="528"/>
                    <a:pt x="262" y="409"/>
                    <a:pt x="238" y="337"/>
                  </a:cubicBezTo>
                  <a:cubicBezTo>
                    <a:pt x="203" y="230"/>
                    <a:pt x="143" y="135"/>
                    <a:pt x="95" y="40"/>
                  </a:cubicBezTo>
                  <a:cubicBezTo>
                    <a:pt x="90" y="13"/>
                    <a:pt x="70" y="1"/>
                    <a:pt x="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41"/>
            <p:cNvSpPr/>
            <p:nvPr/>
          </p:nvSpPr>
          <p:spPr>
            <a:xfrm>
              <a:off x="4248125" y="2172025"/>
              <a:ext cx="7175" cy="14500"/>
            </a:xfrm>
            <a:custGeom>
              <a:avLst/>
              <a:gdLst/>
              <a:ahLst/>
              <a:cxnLst/>
              <a:rect l="l" t="t" r="r" b="b"/>
              <a:pathLst>
                <a:path w="287" h="580" extrusionOk="0">
                  <a:moveTo>
                    <a:pt x="64" y="1"/>
                  </a:moveTo>
                  <a:cubicBezTo>
                    <a:pt x="31" y="1"/>
                    <a:pt x="1" y="36"/>
                    <a:pt x="25" y="76"/>
                  </a:cubicBezTo>
                  <a:cubicBezTo>
                    <a:pt x="96" y="243"/>
                    <a:pt x="108" y="421"/>
                    <a:pt x="227" y="564"/>
                  </a:cubicBezTo>
                  <a:cubicBezTo>
                    <a:pt x="234" y="575"/>
                    <a:pt x="243" y="579"/>
                    <a:pt x="251" y="579"/>
                  </a:cubicBezTo>
                  <a:cubicBezTo>
                    <a:pt x="269" y="579"/>
                    <a:pt x="287" y="557"/>
                    <a:pt x="287" y="540"/>
                  </a:cubicBezTo>
                  <a:cubicBezTo>
                    <a:pt x="287" y="362"/>
                    <a:pt x="203" y="183"/>
                    <a:pt x="108" y="28"/>
                  </a:cubicBezTo>
                  <a:cubicBezTo>
                    <a:pt x="97" y="9"/>
                    <a:pt x="80" y="1"/>
                    <a:pt x="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41"/>
            <p:cNvSpPr/>
            <p:nvPr/>
          </p:nvSpPr>
          <p:spPr>
            <a:xfrm>
              <a:off x="4253875" y="2185675"/>
              <a:ext cx="8575" cy="11025"/>
            </a:xfrm>
            <a:custGeom>
              <a:avLst/>
              <a:gdLst/>
              <a:ahLst/>
              <a:cxnLst/>
              <a:rect l="l" t="t" r="r" b="b"/>
              <a:pathLst>
                <a:path w="343" h="441" extrusionOk="0">
                  <a:moveTo>
                    <a:pt x="111" y="1"/>
                  </a:moveTo>
                  <a:cubicBezTo>
                    <a:pt x="55" y="1"/>
                    <a:pt x="0" y="45"/>
                    <a:pt x="45" y="89"/>
                  </a:cubicBezTo>
                  <a:cubicBezTo>
                    <a:pt x="92" y="149"/>
                    <a:pt x="116" y="197"/>
                    <a:pt x="152" y="256"/>
                  </a:cubicBezTo>
                  <a:cubicBezTo>
                    <a:pt x="164" y="316"/>
                    <a:pt x="176" y="375"/>
                    <a:pt x="212" y="423"/>
                  </a:cubicBezTo>
                  <a:cubicBezTo>
                    <a:pt x="217" y="435"/>
                    <a:pt x="232" y="441"/>
                    <a:pt x="247" y="441"/>
                  </a:cubicBezTo>
                  <a:cubicBezTo>
                    <a:pt x="262" y="441"/>
                    <a:pt x="277" y="435"/>
                    <a:pt x="283" y="423"/>
                  </a:cubicBezTo>
                  <a:cubicBezTo>
                    <a:pt x="343" y="292"/>
                    <a:pt x="235" y="125"/>
                    <a:pt x="164" y="18"/>
                  </a:cubicBezTo>
                  <a:cubicBezTo>
                    <a:pt x="149" y="6"/>
                    <a:pt x="130" y="1"/>
                    <a:pt x="11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41"/>
            <p:cNvSpPr/>
            <p:nvPr/>
          </p:nvSpPr>
          <p:spPr>
            <a:xfrm>
              <a:off x="4300000" y="2152825"/>
              <a:ext cx="5600" cy="13600"/>
            </a:xfrm>
            <a:custGeom>
              <a:avLst/>
              <a:gdLst/>
              <a:ahLst/>
              <a:cxnLst/>
              <a:rect l="l" t="t" r="r" b="b"/>
              <a:pathLst>
                <a:path w="224" h="544" extrusionOk="0">
                  <a:moveTo>
                    <a:pt x="116" y="1"/>
                  </a:moveTo>
                  <a:cubicBezTo>
                    <a:pt x="59" y="1"/>
                    <a:pt x="0" y="47"/>
                    <a:pt x="22" y="118"/>
                  </a:cubicBezTo>
                  <a:cubicBezTo>
                    <a:pt x="33" y="189"/>
                    <a:pt x="33" y="272"/>
                    <a:pt x="33" y="356"/>
                  </a:cubicBezTo>
                  <a:cubicBezTo>
                    <a:pt x="33" y="427"/>
                    <a:pt x="45" y="475"/>
                    <a:pt x="93" y="534"/>
                  </a:cubicBezTo>
                  <a:cubicBezTo>
                    <a:pt x="99" y="540"/>
                    <a:pt x="114" y="543"/>
                    <a:pt x="129" y="543"/>
                  </a:cubicBezTo>
                  <a:cubicBezTo>
                    <a:pt x="144" y="543"/>
                    <a:pt x="158" y="540"/>
                    <a:pt x="164" y="534"/>
                  </a:cubicBezTo>
                  <a:cubicBezTo>
                    <a:pt x="224" y="475"/>
                    <a:pt x="224" y="415"/>
                    <a:pt x="224" y="320"/>
                  </a:cubicBezTo>
                  <a:cubicBezTo>
                    <a:pt x="224" y="237"/>
                    <a:pt x="212" y="141"/>
                    <a:pt x="200" y="70"/>
                  </a:cubicBezTo>
                  <a:cubicBezTo>
                    <a:pt x="190" y="22"/>
                    <a:pt x="154" y="1"/>
                    <a:pt x="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41"/>
            <p:cNvSpPr/>
            <p:nvPr/>
          </p:nvSpPr>
          <p:spPr>
            <a:xfrm>
              <a:off x="4298150" y="2103125"/>
              <a:ext cx="5075" cy="16675"/>
            </a:xfrm>
            <a:custGeom>
              <a:avLst/>
              <a:gdLst/>
              <a:ahLst/>
              <a:cxnLst/>
              <a:rect l="l" t="t" r="r" b="b"/>
              <a:pathLst>
                <a:path w="203" h="667" extrusionOk="0">
                  <a:moveTo>
                    <a:pt x="84" y="1"/>
                  </a:moveTo>
                  <a:cubicBezTo>
                    <a:pt x="46" y="1"/>
                    <a:pt x="0" y="30"/>
                    <a:pt x="0" y="82"/>
                  </a:cubicBezTo>
                  <a:cubicBezTo>
                    <a:pt x="12" y="177"/>
                    <a:pt x="36" y="284"/>
                    <a:pt x="48" y="379"/>
                  </a:cubicBezTo>
                  <a:cubicBezTo>
                    <a:pt x="60" y="463"/>
                    <a:pt x="60" y="558"/>
                    <a:pt x="107" y="641"/>
                  </a:cubicBezTo>
                  <a:cubicBezTo>
                    <a:pt x="113" y="658"/>
                    <a:pt x="129" y="667"/>
                    <a:pt x="145" y="667"/>
                  </a:cubicBezTo>
                  <a:cubicBezTo>
                    <a:pt x="164" y="667"/>
                    <a:pt x="184" y="655"/>
                    <a:pt x="191" y="629"/>
                  </a:cubicBezTo>
                  <a:cubicBezTo>
                    <a:pt x="203" y="534"/>
                    <a:pt x="191" y="451"/>
                    <a:pt x="179" y="355"/>
                  </a:cubicBezTo>
                  <a:cubicBezTo>
                    <a:pt x="167" y="260"/>
                    <a:pt x="155" y="141"/>
                    <a:pt x="131" y="34"/>
                  </a:cubicBezTo>
                  <a:cubicBezTo>
                    <a:pt x="127" y="11"/>
                    <a:pt x="107"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41"/>
            <p:cNvSpPr/>
            <p:nvPr/>
          </p:nvSpPr>
          <p:spPr>
            <a:xfrm>
              <a:off x="4301425" y="2122400"/>
              <a:ext cx="9550" cy="10025"/>
            </a:xfrm>
            <a:custGeom>
              <a:avLst/>
              <a:gdLst/>
              <a:ahLst/>
              <a:cxnLst/>
              <a:rect l="l" t="t" r="r" b="b"/>
              <a:pathLst>
                <a:path w="382" h="401" extrusionOk="0">
                  <a:moveTo>
                    <a:pt x="181" y="1"/>
                  </a:moveTo>
                  <a:cubicBezTo>
                    <a:pt x="150" y="1"/>
                    <a:pt x="120" y="9"/>
                    <a:pt x="95" y="25"/>
                  </a:cubicBezTo>
                  <a:cubicBezTo>
                    <a:pt x="24" y="61"/>
                    <a:pt x="0" y="156"/>
                    <a:pt x="48" y="227"/>
                  </a:cubicBezTo>
                  <a:cubicBezTo>
                    <a:pt x="79" y="290"/>
                    <a:pt x="139" y="400"/>
                    <a:pt x="226" y="400"/>
                  </a:cubicBezTo>
                  <a:cubicBezTo>
                    <a:pt x="238" y="400"/>
                    <a:pt x="250" y="398"/>
                    <a:pt x="262" y="394"/>
                  </a:cubicBezTo>
                  <a:cubicBezTo>
                    <a:pt x="298" y="382"/>
                    <a:pt x="322" y="334"/>
                    <a:pt x="334" y="299"/>
                  </a:cubicBezTo>
                  <a:cubicBezTo>
                    <a:pt x="381" y="227"/>
                    <a:pt x="346" y="156"/>
                    <a:pt x="322" y="84"/>
                  </a:cubicBezTo>
                  <a:cubicBezTo>
                    <a:pt x="298" y="30"/>
                    <a:pt x="239" y="1"/>
                    <a:pt x="1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41"/>
            <p:cNvSpPr/>
            <p:nvPr/>
          </p:nvSpPr>
          <p:spPr>
            <a:xfrm>
              <a:off x="4323775" y="2149275"/>
              <a:ext cx="3850" cy="6150"/>
            </a:xfrm>
            <a:custGeom>
              <a:avLst/>
              <a:gdLst/>
              <a:ahLst/>
              <a:cxnLst/>
              <a:rect l="l" t="t" r="r" b="b"/>
              <a:pathLst>
                <a:path w="154" h="246" extrusionOk="0">
                  <a:moveTo>
                    <a:pt x="65" y="0"/>
                  </a:moveTo>
                  <a:cubicBezTo>
                    <a:pt x="34" y="0"/>
                    <a:pt x="1" y="29"/>
                    <a:pt x="23" y="81"/>
                  </a:cubicBezTo>
                  <a:cubicBezTo>
                    <a:pt x="47" y="141"/>
                    <a:pt x="47" y="200"/>
                    <a:pt x="94" y="236"/>
                  </a:cubicBezTo>
                  <a:cubicBezTo>
                    <a:pt x="98" y="243"/>
                    <a:pt x="104" y="246"/>
                    <a:pt x="112" y="246"/>
                  </a:cubicBezTo>
                  <a:cubicBezTo>
                    <a:pt x="130" y="246"/>
                    <a:pt x="154" y="229"/>
                    <a:pt x="154" y="212"/>
                  </a:cubicBezTo>
                  <a:cubicBezTo>
                    <a:pt x="154" y="152"/>
                    <a:pt x="142" y="93"/>
                    <a:pt x="106" y="33"/>
                  </a:cubicBezTo>
                  <a:cubicBezTo>
                    <a:pt x="102" y="11"/>
                    <a:pt x="84" y="0"/>
                    <a:pt x="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41"/>
            <p:cNvSpPr/>
            <p:nvPr/>
          </p:nvSpPr>
          <p:spPr>
            <a:xfrm>
              <a:off x="4329600" y="2146725"/>
              <a:ext cx="6675" cy="9350"/>
            </a:xfrm>
            <a:custGeom>
              <a:avLst/>
              <a:gdLst/>
              <a:ahLst/>
              <a:cxnLst/>
              <a:rect l="l" t="t" r="r" b="b"/>
              <a:pathLst>
                <a:path w="267" h="374" extrusionOk="0">
                  <a:moveTo>
                    <a:pt x="82" y="1"/>
                  </a:moveTo>
                  <a:cubicBezTo>
                    <a:pt x="37" y="1"/>
                    <a:pt x="1" y="54"/>
                    <a:pt x="28" y="100"/>
                  </a:cubicBezTo>
                  <a:cubicBezTo>
                    <a:pt x="52" y="183"/>
                    <a:pt x="64" y="243"/>
                    <a:pt x="88" y="314"/>
                  </a:cubicBezTo>
                  <a:cubicBezTo>
                    <a:pt x="88" y="338"/>
                    <a:pt x="111" y="373"/>
                    <a:pt x="147" y="373"/>
                  </a:cubicBezTo>
                  <a:lnTo>
                    <a:pt x="171" y="373"/>
                  </a:lnTo>
                  <a:cubicBezTo>
                    <a:pt x="183" y="373"/>
                    <a:pt x="207" y="373"/>
                    <a:pt x="219" y="350"/>
                  </a:cubicBezTo>
                  <a:lnTo>
                    <a:pt x="231" y="338"/>
                  </a:lnTo>
                  <a:cubicBezTo>
                    <a:pt x="242" y="326"/>
                    <a:pt x="266" y="278"/>
                    <a:pt x="266" y="254"/>
                  </a:cubicBezTo>
                  <a:cubicBezTo>
                    <a:pt x="231" y="159"/>
                    <a:pt x="183" y="88"/>
                    <a:pt x="123" y="16"/>
                  </a:cubicBezTo>
                  <a:cubicBezTo>
                    <a:pt x="110" y="5"/>
                    <a:pt x="96"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41"/>
            <p:cNvSpPr/>
            <p:nvPr/>
          </p:nvSpPr>
          <p:spPr>
            <a:xfrm>
              <a:off x="4340125" y="2149725"/>
              <a:ext cx="7750" cy="12000"/>
            </a:xfrm>
            <a:custGeom>
              <a:avLst/>
              <a:gdLst/>
              <a:ahLst/>
              <a:cxnLst/>
              <a:rect l="l" t="t" r="r" b="b"/>
              <a:pathLst>
                <a:path w="310" h="480" extrusionOk="0">
                  <a:moveTo>
                    <a:pt x="109" y="0"/>
                  </a:moveTo>
                  <a:cubicBezTo>
                    <a:pt x="54" y="0"/>
                    <a:pt x="0" y="33"/>
                    <a:pt x="0" y="99"/>
                  </a:cubicBezTo>
                  <a:cubicBezTo>
                    <a:pt x="0" y="182"/>
                    <a:pt x="12" y="265"/>
                    <a:pt x="12" y="337"/>
                  </a:cubicBezTo>
                  <a:cubicBezTo>
                    <a:pt x="12" y="396"/>
                    <a:pt x="60" y="480"/>
                    <a:pt x="131" y="480"/>
                  </a:cubicBezTo>
                  <a:cubicBezTo>
                    <a:pt x="310" y="480"/>
                    <a:pt x="226" y="194"/>
                    <a:pt x="226" y="99"/>
                  </a:cubicBezTo>
                  <a:cubicBezTo>
                    <a:pt x="220" y="33"/>
                    <a:pt x="164"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41"/>
            <p:cNvSpPr/>
            <p:nvPr/>
          </p:nvSpPr>
          <p:spPr>
            <a:xfrm>
              <a:off x="4348225" y="2153925"/>
              <a:ext cx="5900" cy="9075"/>
            </a:xfrm>
            <a:custGeom>
              <a:avLst/>
              <a:gdLst/>
              <a:ahLst/>
              <a:cxnLst/>
              <a:rect l="l" t="t" r="r" b="b"/>
              <a:pathLst>
                <a:path w="236" h="363" extrusionOk="0">
                  <a:moveTo>
                    <a:pt x="104" y="1"/>
                  </a:moveTo>
                  <a:cubicBezTo>
                    <a:pt x="57" y="1"/>
                    <a:pt x="1" y="52"/>
                    <a:pt x="33" y="109"/>
                  </a:cubicBezTo>
                  <a:cubicBezTo>
                    <a:pt x="69" y="157"/>
                    <a:pt x="69" y="193"/>
                    <a:pt x="81" y="252"/>
                  </a:cubicBezTo>
                  <a:cubicBezTo>
                    <a:pt x="81" y="276"/>
                    <a:pt x="117" y="312"/>
                    <a:pt x="128" y="336"/>
                  </a:cubicBezTo>
                  <a:cubicBezTo>
                    <a:pt x="134" y="353"/>
                    <a:pt x="146" y="362"/>
                    <a:pt x="158" y="362"/>
                  </a:cubicBezTo>
                  <a:cubicBezTo>
                    <a:pt x="170" y="362"/>
                    <a:pt x="182" y="353"/>
                    <a:pt x="188" y="336"/>
                  </a:cubicBezTo>
                  <a:cubicBezTo>
                    <a:pt x="212" y="288"/>
                    <a:pt x="236" y="264"/>
                    <a:pt x="212" y="205"/>
                  </a:cubicBezTo>
                  <a:cubicBezTo>
                    <a:pt x="200" y="145"/>
                    <a:pt x="188" y="85"/>
                    <a:pt x="152" y="38"/>
                  </a:cubicBezTo>
                  <a:cubicBezTo>
                    <a:pt x="145" y="12"/>
                    <a:pt x="125"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41"/>
            <p:cNvSpPr/>
            <p:nvPr/>
          </p:nvSpPr>
          <p:spPr>
            <a:xfrm>
              <a:off x="4357675" y="2156725"/>
              <a:ext cx="4775" cy="10700"/>
            </a:xfrm>
            <a:custGeom>
              <a:avLst/>
              <a:gdLst/>
              <a:ahLst/>
              <a:cxnLst/>
              <a:rect l="l" t="t" r="r" b="b"/>
              <a:pathLst>
                <a:path w="191" h="428" extrusionOk="0">
                  <a:moveTo>
                    <a:pt x="39" y="0"/>
                  </a:moveTo>
                  <a:cubicBezTo>
                    <a:pt x="18" y="0"/>
                    <a:pt x="1" y="15"/>
                    <a:pt x="1" y="45"/>
                  </a:cubicBezTo>
                  <a:cubicBezTo>
                    <a:pt x="12" y="164"/>
                    <a:pt x="12" y="295"/>
                    <a:pt x="72" y="402"/>
                  </a:cubicBezTo>
                  <a:cubicBezTo>
                    <a:pt x="91" y="415"/>
                    <a:pt x="117" y="428"/>
                    <a:pt x="139" y="428"/>
                  </a:cubicBezTo>
                  <a:cubicBezTo>
                    <a:pt x="158" y="428"/>
                    <a:pt x="174" y="418"/>
                    <a:pt x="179" y="390"/>
                  </a:cubicBezTo>
                  <a:cubicBezTo>
                    <a:pt x="191" y="331"/>
                    <a:pt x="179" y="283"/>
                    <a:pt x="167" y="224"/>
                  </a:cubicBezTo>
                  <a:cubicBezTo>
                    <a:pt x="131" y="164"/>
                    <a:pt x="120" y="104"/>
                    <a:pt x="96" y="45"/>
                  </a:cubicBezTo>
                  <a:cubicBezTo>
                    <a:pt x="84" y="15"/>
                    <a:pt x="60" y="0"/>
                    <a:pt x="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41"/>
            <p:cNvSpPr/>
            <p:nvPr/>
          </p:nvSpPr>
          <p:spPr>
            <a:xfrm>
              <a:off x="4365650" y="2159225"/>
              <a:ext cx="6625" cy="12250"/>
            </a:xfrm>
            <a:custGeom>
              <a:avLst/>
              <a:gdLst/>
              <a:ahLst/>
              <a:cxnLst/>
              <a:rect l="l" t="t" r="r" b="b"/>
              <a:pathLst>
                <a:path w="265" h="490" extrusionOk="0">
                  <a:moveTo>
                    <a:pt x="94" y="0"/>
                  </a:moveTo>
                  <a:cubicBezTo>
                    <a:pt x="49" y="0"/>
                    <a:pt x="0" y="41"/>
                    <a:pt x="15" y="100"/>
                  </a:cubicBezTo>
                  <a:cubicBezTo>
                    <a:pt x="27" y="195"/>
                    <a:pt x="27" y="338"/>
                    <a:pt x="74" y="421"/>
                  </a:cubicBezTo>
                  <a:cubicBezTo>
                    <a:pt x="86" y="466"/>
                    <a:pt x="129" y="490"/>
                    <a:pt x="171" y="490"/>
                  </a:cubicBezTo>
                  <a:cubicBezTo>
                    <a:pt x="218" y="490"/>
                    <a:pt x="265" y="460"/>
                    <a:pt x="265" y="397"/>
                  </a:cubicBezTo>
                  <a:cubicBezTo>
                    <a:pt x="253" y="278"/>
                    <a:pt x="205" y="147"/>
                    <a:pt x="158" y="52"/>
                  </a:cubicBezTo>
                  <a:cubicBezTo>
                    <a:pt x="149" y="16"/>
                    <a:pt x="122"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41"/>
            <p:cNvSpPr/>
            <p:nvPr/>
          </p:nvSpPr>
          <p:spPr>
            <a:xfrm>
              <a:off x="4373550" y="2164425"/>
              <a:ext cx="6475" cy="10100"/>
            </a:xfrm>
            <a:custGeom>
              <a:avLst/>
              <a:gdLst/>
              <a:ahLst/>
              <a:cxnLst/>
              <a:rect l="l" t="t" r="r" b="b"/>
              <a:pathLst>
                <a:path w="259" h="404" extrusionOk="0">
                  <a:moveTo>
                    <a:pt x="38" y="1"/>
                  </a:moveTo>
                  <a:cubicBezTo>
                    <a:pt x="15" y="1"/>
                    <a:pt x="0" y="18"/>
                    <a:pt x="8" y="35"/>
                  </a:cubicBezTo>
                  <a:lnTo>
                    <a:pt x="8" y="142"/>
                  </a:lnTo>
                  <a:cubicBezTo>
                    <a:pt x="8" y="189"/>
                    <a:pt x="20" y="225"/>
                    <a:pt x="32" y="273"/>
                  </a:cubicBezTo>
                  <a:cubicBezTo>
                    <a:pt x="52" y="322"/>
                    <a:pt x="96" y="404"/>
                    <a:pt x="151" y="404"/>
                  </a:cubicBezTo>
                  <a:cubicBezTo>
                    <a:pt x="163" y="404"/>
                    <a:pt x="175" y="400"/>
                    <a:pt x="187" y="392"/>
                  </a:cubicBezTo>
                  <a:cubicBezTo>
                    <a:pt x="258" y="344"/>
                    <a:pt x="235" y="237"/>
                    <a:pt x="211" y="189"/>
                  </a:cubicBezTo>
                  <a:cubicBezTo>
                    <a:pt x="187" y="94"/>
                    <a:pt x="139" y="46"/>
                    <a:pt x="68" y="11"/>
                  </a:cubicBezTo>
                  <a:cubicBezTo>
                    <a:pt x="58" y="4"/>
                    <a:pt x="47"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41"/>
            <p:cNvSpPr/>
            <p:nvPr/>
          </p:nvSpPr>
          <p:spPr>
            <a:xfrm>
              <a:off x="4381200" y="2169250"/>
              <a:ext cx="4475" cy="9475"/>
            </a:xfrm>
            <a:custGeom>
              <a:avLst/>
              <a:gdLst/>
              <a:ahLst/>
              <a:cxnLst/>
              <a:rect l="l" t="t" r="r" b="b"/>
              <a:pathLst>
                <a:path w="179" h="379" extrusionOk="0">
                  <a:moveTo>
                    <a:pt x="32" y="0"/>
                  </a:moveTo>
                  <a:cubicBezTo>
                    <a:pt x="16" y="0"/>
                    <a:pt x="0" y="6"/>
                    <a:pt x="0" y="20"/>
                  </a:cubicBezTo>
                  <a:cubicBezTo>
                    <a:pt x="0" y="115"/>
                    <a:pt x="12" y="187"/>
                    <a:pt x="12" y="270"/>
                  </a:cubicBezTo>
                  <a:cubicBezTo>
                    <a:pt x="12" y="314"/>
                    <a:pt x="53" y="379"/>
                    <a:pt x="106" y="379"/>
                  </a:cubicBezTo>
                  <a:cubicBezTo>
                    <a:pt x="110" y="379"/>
                    <a:pt x="115" y="378"/>
                    <a:pt x="119" y="377"/>
                  </a:cubicBezTo>
                  <a:cubicBezTo>
                    <a:pt x="179" y="365"/>
                    <a:pt x="179" y="294"/>
                    <a:pt x="155" y="246"/>
                  </a:cubicBezTo>
                  <a:cubicBezTo>
                    <a:pt x="131" y="175"/>
                    <a:pt x="83" y="80"/>
                    <a:pt x="60" y="8"/>
                  </a:cubicBezTo>
                  <a:cubicBezTo>
                    <a:pt x="55" y="3"/>
                    <a:pt x="44" y="0"/>
                    <a:pt x="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41"/>
            <p:cNvSpPr/>
            <p:nvPr/>
          </p:nvSpPr>
          <p:spPr>
            <a:xfrm>
              <a:off x="4341400" y="2122625"/>
              <a:ext cx="7075" cy="9675"/>
            </a:xfrm>
            <a:custGeom>
              <a:avLst/>
              <a:gdLst/>
              <a:ahLst/>
              <a:cxnLst/>
              <a:rect l="l" t="t" r="r" b="b"/>
              <a:pathLst>
                <a:path w="283" h="387" extrusionOk="0">
                  <a:moveTo>
                    <a:pt x="128" y="0"/>
                  </a:moveTo>
                  <a:cubicBezTo>
                    <a:pt x="64" y="0"/>
                    <a:pt x="1" y="48"/>
                    <a:pt x="32" y="111"/>
                  </a:cubicBezTo>
                  <a:cubicBezTo>
                    <a:pt x="56" y="171"/>
                    <a:pt x="56" y="230"/>
                    <a:pt x="68" y="314"/>
                  </a:cubicBezTo>
                  <a:cubicBezTo>
                    <a:pt x="83" y="364"/>
                    <a:pt x="125" y="387"/>
                    <a:pt x="167" y="387"/>
                  </a:cubicBezTo>
                  <a:cubicBezTo>
                    <a:pt x="224" y="387"/>
                    <a:pt x="282" y="346"/>
                    <a:pt x="282" y="278"/>
                  </a:cubicBezTo>
                  <a:cubicBezTo>
                    <a:pt x="282" y="194"/>
                    <a:pt x="247" y="111"/>
                    <a:pt x="211" y="40"/>
                  </a:cubicBezTo>
                  <a:cubicBezTo>
                    <a:pt x="191" y="12"/>
                    <a:pt x="159"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41"/>
            <p:cNvSpPr/>
            <p:nvPr/>
          </p:nvSpPr>
          <p:spPr>
            <a:xfrm>
              <a:off x="4349650" y="2119200"/>
              <a:ext cx="7450" cy="8150"/>
            </a:xfrm>
            <a:custGeom>
              <a:avLst/>
              <a:gdLst/>
              <a:ahLst/>
              <a:cxnLst/>
              <a:rect l="l" t="t" r="r" b="b"/>
              <a:pathLst>
                <a:path w="298" h="326" extrusionOk="0">
                  <a:moveTo>
                    <a:pt x="124" y="1"/>
                  </a:moveTo>
                  <a:cubicBezTo>
                    <a:pt x="110" y="1"/>
                    <a:pt x="96" y="4"/>
                    <a:pt x="83" y="10"/>
                  </a:cubicBezTo>
                  <a:cubicBezTo>
                    <a:pt x="24" y="46"/>
                    <a:pt x="0" y="129"/>
                    <a:pt x="36" y="177"/>
                  </a:cubicBezTo>
                  <a:cubicBezTo>
                    <a:pt x="48" y="189"/>
                    <a:pt x="48" y="224"/>
                    <a:pt x="71" y="248"/>
                  </a:cubicBezTo>
                  <a:cubicBezTo>
                    <a:pt x="83" y="284"/>
                    <a:pt x="95" y="296"/>
                    <a:pt x="131" y="308"/>
                  </a:cubicBezTo>
                  <a:cubicBezTo>
                    <a:pt x="137" y="320"/>
                    <a:pt x="149" y="326"/>
                    <a:pt x="161" y="326"/>
                  </a:cubicBezTo>
                  <a:cubicBezTo>
                    <a:pt x="173" y="326"/>
                    <a:pt x="185" y="320"/>
                    <a:pt x="191" y="308"/>
                  </a:cubicBezTo>
                  <a:cubicBezTo>
                    <a:pt x="274" y="248"/>
                    <a:pt x="298" y="141"/>
                    <a:pt x="238" y="58"/>
                  </a:cubicBezTo>
                  <a:cubicBezTo>
                    <a:pt x="203" y="23"/>
                    <a:pt x="162" y="1"/>
                    <a:pt x="1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41"/>
            <p:cNvSpPr/>
            <p:nvPr/>
          </p:nvSpPr>
          <p:spPr>
            <a:xfrm>
              <a:off x="4309750" y="2132425"/>
              <a:ext cx="9250" cy="13900"/>
            </a:xfrm>
            <a:custGeom>
              <a:avLst/>
              <a:gdLst/>
              <a:ahLst/>
              <a:cxnLst/>
              <a:rect l="l" t="t" r="r" b="b"/>
              <a:pathLst>
                <a:path w="370" h="556" extrusionOk="0">
                  <a:moveTo>
                    <a:pt x="222" y="0"/>
                  </a:moveTo>
                  <a:cubicBezTo>
                    <a:pt x="162" y="0"/>
                    <a:pt x="108" y="42"/>
                    <a:pt x="108" y="124"/>
                  </a:cubicBezTo>
                  <a:cubicBezTo>
                    <a:pt x="108" y="255"/>
                    <a:pt x="1" y="362"/>
                    <a:pt x="24" y="493"/>
                  </a:cubicBezTo>
                  <a:cubicBezTo>
                    <a:pt x="24" y="529"/>
                    <a:pt x="60" y="541"/>
                    <a:pt x="84" y="553"/>
                  </a:cubicBezTo>
                  <a:cubicBezTo>
                    <a:pt x="97" y="555"/>
                    <a:pt x="110" y="556"/>
                    <a:pt x="122" y="556"/>
                  </a:cubicBezTo>
                  <a:cubicBezTo>
                    <a:pt x="317" y="556"/>
                    <a:pt x="370" y="293"/>
                    <a:pt x="370" y="136"/>
                  </a:cubicBezTo>
                  <a:cubicBezTo>
                    <a:pt x="352" y="45"/>
                    <a:pt x="284" y="0"/>
                    <a:pt x="2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41"/>
            <p:cNvSpPr/>
            <p:nvPr/>
          </p:nvSpPr>
          <p:spPr>
            <a:xfrm>
              <a:off x="4305675" y="2132100"/>
              <a:ext cx="7075" cy="7625"/>
            </a:xfrm>
            <a:custGeom>
              <a:avLst/>
              <a:gdLst/>
              <a:ahLst/>
              <a:cxnLst/>
              <a:rect l="l" t="t" r="r" b="b"/>
              <a:pathLst>
                <a:path w="283" h="305" extrusionOk="0">
                  <a:moveTo>
                    <a:pt x="173" y="0"/>
                  </a:moveTo>
                  <a:cubicBezTo>
                    <a:pt x="155" y="0"/>
                    <a:pt x="140" y="6"/>
                    <a:pt x="128" y="18"/>
                  </a:cubicBezTo>
                  <a:cubicBezTo>
                    <a:pt x="104" y="54"/>
                    <a:pt x="104" y="66"/>
                    <a:pt x="92" y="113"/>
                  </a:cubicBezTo>
                  <a:cubicBezTo>
                    <a:pt x="92" y="137"/>
                    <a:pt x="92" y="137"/>
                    <a:pt x="56" y="149"/>
                  </a:cubicBezTo>
                  <a:cubicBezTo>
                    <a:pt x="0" y="205"/>
                    <a:pt x="51" y="305"/>
                    <a:pt x="127" y="305"/>
                  </a:cubicBezTo>
                  <a:cubicBezTo>
                    <a:pt x="131" y="305"/>
                    <a:pt x="135" y="304"/>
                    <a:pt x="140" y="304"/>
                  </a:cubicBezTo>
                  <a:cubicBezTo>
                    <a:pt x="199" y="292"/>
                    <a:pt x="247" y="244"/>
                    <a:pt x="259" y="185"/>
                  </a:cubicBezTo>
                  <a:cubicBezTo>
                    <a:pt x="283" y="125"/>
                    <a:pt x="283" y="77"/>
                    <a:pt x="235" y="18"/>
                  </a:cubicBezTo>
                  <a:cubicBezTo>
                    <a:pt x="211" y="6"/>
                    <a:pt x="190" y="0"/>
                    <a:pt x="1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41"/>
            <p:cNvSpPr/>
            <p:nvPr/>
          </p:nvSpPr>
          <p:spPr>
            <a:xfrm>
              <a:off x="4287875" y="2166175"/>
              <a:ext cx="7625" cy="14675"/>
            </a:xfrm>
            <a:custGeom>
              <a:avLst/>
              <a:gdLst/>
              <a:ahLst/>
              <a:cxnLst/>
              <a:rect l="l" t="t" r="r" b="b"/>
              <a:pathLst>
                <a:path w="305" h="587" extrusionOk="0">
                  <a:moveTo>
                    <a:pt x="97" y="0"/>
                  </a:moveTo>
                  <a:cubicBezTo>
                    <a:pt x="46" y="0"/>
                    <a:pt x="0" y="33"/>
                    <a:pt x="6" y="96"/>
                  </a:cubicBezTo>
                  <a:cubicBezTo>
                    <a:pt x="18" y="191"/>
                    <a:pt x="18" y="262"/>
                    <a:pt x="18" y="357"/>
                  </a:cubicBezTo>
                  <a:cubicBezTo>
                    <a:pt x="18" y="429"/>
                    <a:pt x="42" y="500"/>
                    <a:pt x="90" y="560"/>
                  </a:cubicBezTo>
                  <a:cubicBezTo>
                    <a:pt x="102" y="578"/>
                    <a:pt x="120" y="587"/>
                    <a:pt x="137" y="587"/>
                  </a:cubicBezTo>
                  <a:cubicBezTo>
                    <a:pt x="155" y="587"/>
                    <a:pt x="173" y="578"/>
                    <a:pt x="185" y="560"/>
                  </a:cubicBezTo>
                  <a:cubicBezTo>
                    <a:pt x="304" y="441"/>
                    <a:pt x="245" y="238"/>
                    <a:pt x="209" y="84"/>
                  </a:cubicBezTo>
                  <a:cubicBezTo>
                    <a:pt x="192" y="27"/>
                    <a:pt x="143" y="0"/>
                    <a:pt x="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41"/>
            <p:cNvSpPr/>
            <p:nvPr/>
          </p:nvSpPr>
          <p:spPr>
            <a:xfrm>
              <a:off x="4296350" y="2158000"/>
              <a:ext cx="6875" cy="17300"/>
            </a:xfrm>
            <a:custGeom>
              <a:avLst/>
              <a:gdLst/>
              <a:ahLst/>
              <a:cxnLst/>
              <a:rect l="l" t="t" r="r" b="b"/>
              <a:pathLst>
                <a:path w="275" h="692" extrusionOk="0">
                  <a:moveTo>
                    <a:pt x="145" y="0"/>
                  </a:moveTo>
                  <a:cubicBezTo>
                    <a:pt x="79" y="0"/>
                    <a:pt x="6" y="46"/>
                    <a:pt x="13" y="125"/>
                  </a:cubicBezTo>
                  <a:cubicBezTo>
                    <a:pt x="25" y="232"/>
                    <a:pt x="25" y="327"/>
                    <a:pt x="13" y="423"/>
                  </a:cubicBezTo>
                  <a:cubicBezTo>
                    <a:pt x="1" y="518"/>
                    <a:pt x="1" y="589"/>
                    <a:pt x="60" y="661"/>
                  </a:cubicBezTo>
                  <a:cubicBezTo>
                    <a:pt x="68" y="683"/>
                    <a:pt x="95" y="692"/>
                    <a:pt x="116" y="692"/>
                  </a:cubicBezTo>
                  <a:cubicBezTo>
                    <a:pt x="129" y="692"/>
                    <a:pt x="139" y="689"/>
                    <a:pt x="144" y="684"/>
                  </a:cubicBezTo>
                  <a:cubicBezTo>
                    <a:pt x="239" y="625"/>
                    <a:pt x="251" y="530"/>
                    <a:pt x="263" y="423"/>
                  </a:cubicBezTo>
                  <a:cubicBezTo>
                    <a:pt x="275" y="303"/>
                    <a:pt x="275" y="208"/>
                    <a:pt x="251" y="101"/>
                  </a:cubicBezTo>
                  <a:cubicBezTo>
                    <a:pt x="251" y="31"/>
                    <a:pt x="200" y="0"/>
                    <a:pt x="1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41"/>
            <p:cNvSpPr/>
            <p:nvPr/>
          </p:nvSpPr>
          <p:spPr>
            <a:xfrm>
              <a:off x="4250225" y="2280050"/>
              <a:ext cx="15800" cy="5650"/>
            </a:xfrm>
            <a:custGeom>
              <a:avLst/>
              <a:gdLst/>
              <a:ahLst/>
              <a:cxnLst/>
              <a:rect l="l" t="t" r="r" b="b"/>
              <a:pathLst>
                <a:path w="632" h="226" extrusionOk="0">
                  <a:moveTo>
                    <a:pt x="436" y="0"/>
                  </a:moveTo>
                  <a:cubicBezTo>
                    <a:pt x="372" y="0"/>
                    <a:pt x="314" y="5"/>
                    <a:pt x="250" y="5"/>
                  </a:cubicBezTo>
                  <a:cubicBezTo>
                    <a:pt x="167" y="5"/>
                    <a:pt x="108" y="5"/>
                    <a:pt x="24" y="89"/>
                  </a:cubicBezTo>
                  <a:cubicBezTo>
                    <a:pt x="0" y="113"/>
                    <a:pt x="0" y="160"/>
                    <a:pt x="24" y="172"/>
                  </a:cubicBezTo>
                  <a:cubicBezTo>
                    <a:pt x="82" y="213"/>
                    <a:pt x="134" y="226"/>
                    <a:pt x="188" y="226"/>
                  </a:cubicBezTo>
                  <a:cubicBezTo>
                    <a:pt x="212" y="226"/>
                    <a:pt x="237" y="223"/>
                    <a:pt x="262" y="220"/>
                  </a:cubicBezTo>
                  <a:cubicBezTo>
                    <a:pt x="369" y="208"/>
                    <a:pt x="453" y="172"/>
                    <a:pt x="560" y="124"/>
                  </a:cubicBezTo>
                  <a:cubicBezTo>
                    <a:pt x="631" y="113"/>
                    <a:pt x="596" y="5"/>
                    <a:pt x="536" y="5"/>
                  </a:cubicBezTo>
                  <a:cubicBezTo>
                    <a:pt x="500" y="1"/>
                    <a:pt x="467" y="0"/>
                    <a:pt x="4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41"/>
            <p:cNvSpPr/>
            <p:nvPr/>
          </p:nvSpPr>
          <p:spPr>
            <a:xfrm>
              <a:off x="4251050" y="2263325"/>
              <a:ext cx="14350" cy="9275"/>
            </a:xfrm>
            <a:custGeom>
              <a:avLst/>
              <a:gdLst/>
              <a:ahLst/>
              <a:cxnLst/>
              <a:rect l="l" t="t" r="r" b="b"/>
              <a:pathLst>
                <a:path w="574" h="371" extrusionOk="0">
                  <a:moveTo>
                    <a:pt x="479" y="1"/>
                  </a:moveTo>
                  <a:cubicBezTo>
                    <a:pt x="464" y="1"/>
                    <a:pt x="447" y="6"/>
                    <a:pt x="432" y="20"/>
                  </a:cubicBezTo>
                  <a:cubicBezTo>
                    <a:pt x="325" y="103"/>
                    <a:pt x="194" y="151"/>
                    <a:pt x="86" y="198"/>
                  </a:cubicBezTo>
                  <a:cubicBezTo>
                    <a:pt x="1" y="241"/>
                    <a:pt x="40" y="370"/>
                    <a:pt x="127" y="370"/>
                  </a:cubicBezTo>
                  <a:cubicBezTo>
                    <a:pt x="137" y="370"/>
                    <a:pt x="147" y="368"/>
                    <a:pt x="158" y="365"/>
                  </a:cubicBezTo>
                  <a:cubicBezTo>
                    <a:pt x="229" y="341"/>
                    <a:pt x="313" y="317"/>
                    <a:pt x="372" y="281"/>
                  </a:cubicBezTo>
                  <a:cubicBezTo>
                    <a:pt x="432" y="234"/>
                    <a:pt x="491" y="186"/>
                    <a:pt x="527" y="127"/>
                  </a:cubicBezTo>
                  <a:cubicBezTo>
                    <a:pt x="573" y="71"/>
                    <a:pt x="533" y="1"/>
                    <a:pt x="4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41"/>
            <p:cNvSpPr/>
            <p:nvPr/>
          </p:nvSpPr>
          <p:spPr>
            <a:xfrm>
              <a:off x="4252300" y="2252675"/>
              <a:ext cx="14700" cy="9925"/>
            </a:xfrm>
            <a:custGeom>
              <a:avLst/>
              <a:gdLst/>
              <a:ahLst/>
              <a:cxnLst/>
              <a:rect l="l" t="t" r="r" b="b"/>
              <a:pathLst>
                <a:path w="588" h="397" extrusionOk="0">
                  <a:moveTo>
                    <a:pt x="447" y="0"/>
                  </a:moveTo>
                  <a:cubicBezTo>
                    <a:pt x="427" y="0"/>
                    <a:pt x="408" y="9"/>
                    <a:pt x="394" y="29"/>
                  </a:cubicBezTo>
                  <a:cubicBezTo>
                    <a:pt x="334" y="88"/>
                    <a:pt x="275" y="148"/>
                    <a:pt x="203" y="184"/>
                  </a:cubicBezTo>
                  <a:cubicBezTo>
                    <a:pt x="144" y="196"/>
                    <a:pt x="1" y="255"/>
                    <a:pt x="84" y="350"/>
                  </a:cubicBezTo>
                  <a:cubicBezTo>
                    <a:pt x="113" y="384"/>
                    <a:pt x="151" y="397"/>
                    <a:pt x="189" y="397"/>
                  </a:cubicBezTo>
                  <a:cubicBezTo>
                    <a:pt x="245" y="397"/>
                    <a:pt x="304" y="371"/>
                    <a:pt x="346" y="350"/>
                  </a:cubicBezTo>
                  <a:cubicBezTo>
                    <a:pt x="441" y="303"/>
                    <a:pt x="501" y="231"/>
                    <a:pt x="560" y="148"/>
                  </a:cubicBezTo>
                  <a:cubicBezTo>
                    <a:pt x="587" y="85"/>
                    <a:pt x="511" y="0"/>
                    <a:pt x="4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41"/>
            <p:cNvSpPr/>
            <p:nvPr/>
          </p:nvSpPr>
          <p:spPr>
            <a:xfrm>
              <a:off x="4253800" y="2243200"/>
              <a:ext cx="12450" cy="7700"/>
            </a:xfrm>
            <a:custGeom>
              <a:avLst/>
              <a:gdLst/>
              <a:ahLst/>
              <a:cxnLst/>
              <a:rect l="l" t="t" r="r" b="b"/>
              <a:pathLst>
                <a:path w="498" h="308" extrusionOk="0">
                  <a:moveTo>
                    <a:pt x="307" y="1"/>
                  </a:moveTo>
                  <a:cubicBezTo>
                    <a:pt x="279" y="1"/>
                    <a:pt x="250" y="12"/>
                    <a:pt x="226" y="39"/>
                  </a:cubicBezTo>
                  <a:cubicBezTo>
                    <a:pt x="191" y="74"/>
                    <a:pt x="167" y="86"/>
                    <a:pt x="143" y="86"/>
                  </a:cubicBezTo>
                  <a:cubicBezTo>
                    <a:pt x="84" y="98"/>
                    <a:pt x="60" y="134"/>
                    <a:pt x="24" y="170"/>
                  </a:cubicBezTo>
                  <a:cubicBezTo>
                    <a:pt x="0" y="194"/>
                    <a:pt x="0" y="217"/>
                    <a:pt x="24" y="229"/>
                  </a:cubicBezTo>
                  <a:cubicBezTo>
                    <a:pt x="57" y="286"/>
                    <a:pt x="106" y="307"/>
                    <a:pt x="160" y="307"/>
                  </a:cubicBezTo>
                  <a:cubicBezTo>
                    <a:pt x="241" y="307"/>
                    <a:pt x="334" y="260"/>
                    <a:pt x="405" y="217"/>
                  </a:cubicBezTo>
                  <a:cubicBezTo>
                    <a:pt x="497" y="134"/>
                    <a:pt x="403" y="1"/>
                    <a:pt x="3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41"/>
            <p:cNvSpPr/>
            <p:nvPr/>
          </p:nvSpPr>
          <p:spPr>
            <a:xfrm>
              <a:off x="4253500" y="2233075"/>
              <a:ext cx="10575" cy="4975"/>
            </a:xfrm>
            <a:custGeom>
              <a:avLst/>
              <a:gdLst/>
              <a:ahLst/>
              <a:cxnLst/>
              <a:rect l="l" t="t" r="r" b="b"/>
              <a:pathLst>
                <a:path w="423" h="199" extrusionOk="0">
                  <a:moveTo>
                    <a:pt x="321" y="1"/>
                  </a:moveTo>
                  <a:cubicBezTo>
                    <a:pt x="314" y="1"/>
                    <a:pt x="306" y="1"/>
                    <a:pt x="298" y="3"/>
                  </a:cubicBezTo>
                  <a:cubicBezTo>
                    <a:pt x="250" y="15"/>
                    <a:pt x="191" y="27"/>
                    <a:pt x="155" y="27"/>
                  </a:cubicBezTo>
                  <a:cubicBezTo>
                    <a:pt x="96" y="39"/>
                    <a:pt x="72" y="39"/>
                    <a:pt x="36" y="87"/>
                  </a:cubicBezTo>
                  <a:cubicBezTo>
                    <a:pt x="0" y="98"/>
                    <a:pt x="0" y="146"/>
                    <a:pt x="36" y="158"/>
                  </a:cubicBezTo>
                  <a:cubicBezTo>
                    <a:pt x="63" y="185"/>
                    <a:pt x="96" y="198"/>
                    <a:pt x="136" y="198"/>
                  </a:cubicBezTo>
                  <a:cubicBezTo>
                    <a:pt x="150" y="198"/>
                    <a:pt x="164" y="197"/>
                    <a:pt x="179" y="194"/>
                  </a:cubicBezTo>
                  <a:cubicBezTo>
                    <a:pt x="238" y="170"/>
                    <a:pt x="298" y="158"/>
                    <a:pt x="346" y="146"/>
                  </a:cubicBezTo>
                  <a:cubicBezTo>
                    <a:pt x="423" y="124"/>
                    <a:pt x="408" y="1"/>
                    <a:pt x="3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41"/>
            <p:cNvSpPr/>
            <p:nvPr/>
          </p:nvSpPr>
          <p:spPr>
            <a:xfrm>
              <a:off x="4252900" y="2222825"/>
              <a:ext cx="11000" cy="5275"/>
            </a:xfrm>
            <a:custGeom>
              <a:avLst/>
              <a:gdLst/>
              <a:ahLst/>
              <a:cxnLst/>
              <a:rect l="l" t="t" r="r" b="b"/>
              <a:pathLst>
                <a:path w="440" h="211" extrusionOk="0">
                  <a:moveTo>
                    <a:pt x="336" y="0"/>
                  </a:moveTo>
                  <a:cubicBezTo>
                    <a:pt x="325" y="0"/>
                    <a:pt x="312" y="3"/>
                    <a:pt x="298" y="8"/>
                  </a:cubicBezTo>
                  <a:cubicBezTo>
                    <a:pt x="227" y="20"/>
                    <a:pt x="179" y="20"/>
                    <a:pt x="131" y="32"/>
                  </a:cubicBezTo>
                  <a:cubicBezTo>
                    <a:pt x="72" y="56"/>
                    <a:pt x="36" y="80"/>
                    <a:pt x="12" y="127"/>
                  </a:cubicBezTo>
                  <a:cubicBezTo>
                    <a:pt x="1" y="139"/>
                    <a:pt x="12" y="175"/>
                    <a:pt x="24" y="187"/>
                  </a:cubicBezTo>
                  <a:cubicBezTo>
                    <a:pt x="84" y="211"/>
                    <a:pt x="120" y="211"/>
                    <a:pt x="179" y="211"/>
                  </a:cubicBezTo>
                  <a:cubicBezTo>
                    <a:pt x="239" y="199"/>
                    <a:pt x="298" y="199"/>
                    <a:pt x="334" y="187"/>
                  </a:cubicBezTo>
                  <a:cubicBezTo>
                    <a:pt x="439" y="145"/>
                    <a:pt x="423" y="0"/>
                    <a:pt x="3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41"/>
            <p:cNvSpPr/>
            <p:nvPr/>
          </p:nvSpPr>
          <p:spPr>
            <a:xfrm>
              <a:off x="4250825" y="2214325"/>
              <a:ext cx="10225" cy="5225"/>
            </a:xfrm>
            <a:custGeom>
              <a:avLst/>
              <a:gdLst/>
              <a:ahLst/>
              <a:cxnLst/>
              <a:rect l="l" t="t" r="r" b="b"/>
              <a:pathLst>
                <a:path w="409" h="209" extrusionOk="0">
                  <a:moveTo>
                    <a:pt x="297" y="0"/>
                  </a:moveTo>
                  <a:cubicBezTo>
                    <a:pt x="290" y="0"/>
                    <a:pt x="282" y="1"/>
                    <a:pt x="274" y="3"/>
                  </a:cubicBezTo>
                  <a:cubicBezTo>
                    <a:pt x="226" y="15"/>
                    <a:pt x="167" y="15"/>
                    <a:pt x="119" y="39"/>
                  </a:cubicBezTo>
                  <a:cubicBezTo>
                    <a:pt x="84" y="39"/>
                    <a:pt x="48" y="39"/>
                    <a:pt x="12" y="75"/>
                  </a:cubicBezTo>
                  <a:cubicBezTo>
                    <a:pt x="0" y="110"/>
                    <a:pt x="0" y="134"/>
                    <a:pt x="12" y="170"/>
                  </a:cubicBezTo>
                  <a:cubicBezTo>
                    <a:pt x="41" y="199"/>
                    <a:pt x="84" y="208"/>
                    <a:pt x="130" y="208"/>
                  </a:cubicBezTo>
                  <a:cubicBezTo>
                    <a:pt x="196" y="208"/>
                    <a:pt x="267" y="189"/>
                    <a:pt x="310" y="182"/>
                  </a:cubicBezTo>
                  <a:cubicBezTo>
                    <a:pt x="409" y="127"/>
                    <a:pt x="386" y="0"/>
                    <a:pt x="2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41"/>
            <p:cNvSpPr/>
            <p:nvPr/>
          </p:nvSpPr>
          <p:spPr>
            <a:xfrm>
              <a:off x="4250825" y="2198675"/>
              <a:ext cx="12700" cy="7400"/>
            </a:xfrm>
            <a:custGeom>
              <a:avLst/>
              <a:gdLst/>
              <a:ahLst/>
              <a:cxnLst/>
              <a:rect l="l" t="t" r="r" b="b"/>
              <a:pathLst>
                <a:path w="508" h="296" extrusionOk="0">
                  <a:moveTo>
                    <a:pt x="357" y="0"/>
                  </a:moveTo>
                  <a:cubicBezTo>
                    <a:pt x="343" y="0"/>
                    <a:pt x="327" y="3"/>
                    <a:pt x="310" y="10"/>
                  </a:cubicBezTo>
                  <a:cubicBezTo>
                    <a:pt x="238" y="34"/>
                    <a:pt x="155" y="46"/>
                    <a:pt x="84" y="81"/>
                  </a:cubicBezTo>
                  <a:cubicBezTo>
                    <a:pt x="36" y="93"/>
                    <a:pt x="0" y="141"/>
                    <a:pt x="0" y="189"/>
                  </a:cubicBezTo>
                  <a:cubicBezTo>
                    <a:pt x="0" y="200"/>
                    <a:pt x="0" y="224"/>
                    <a:pt x="12" y="236"/>
                  </a:cubicBezTo>
                  <a:cubicBezTo>
                    <a:pt x="36" y="272"/>
                    <a:pt x="84" y="296"/>
                    <a:pt x="107" y="296"/>
                  </a:cubicBezTo>
                  <a:cubicBezTo>
                    <a:pt x="191" y="284"/>
                    <a:pt x="286" y="272"/>
                    <a:pt x="369" y="236"/>
                  </a:cubicBezTo>
                  <a:cubicBezTo>
                    <a:pt x="507" y="194"/>
                    <a:pt x="475" y="0"/>
                    <a:pt x="3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41"/>
            <p:cNvSpPr/>
            <p:nvPr/>
          </p:nvSpPr>
          <p:spPr>
            <a:xfrm>
              <a:off x="4250225" y="2193000"/>
              <a:ext cx="8050" cy="3375"/>
            </a:xfrm>
            <a:custGeom>
              <a:avLst/>
              <a:gdLst/>
              <a:ahLst/>
              <a:cxnLst/>
              <a:rect l="l" t="t" r="r" b="b"/>
              <a:pathLst>
                <a:path w="322" h="135" extrusionOk="0">
                  <a:moveTo>
                    <a:pt x="109" y="0"/>
                  </a:moveTo>
                  <a:cubicBezTo>
                    <a:pt x="70" y="0"/>
                    <a:pt x="34" y="8"/>
                    <a:pt x="12" y="35"/>
                  </a:cubicBezTo>
                  <a:cubicBezTo>
                    <a:pt x="0" y="58"/>
                    <a:pt x="0" y="82"/>
                    <a:pt x="12" y="94"/>
                  </a:cubicBezTo>
                  <a:cubicBezTo>
                    <a:pt x="39" y="127"/>
                    <a:pt x="84" y="135"/>
                    <a:pt x="130" y="135"/>
                  </a:cubicBezTo>
                  <a:cubicBezTo>
                    <a:pt x="168" y="135"/>
                    <a:pt x="207" y="130"/>
                    <a:pt x="238" y="130"/>
                  </a:cubicBezTo>
                  <a:cubicBezTo>
                    <a:pt x="242" y="130"/>
                    <a:pt x="246" y="131"/>
                    <a:pt x="249" y="131"/>
                  </a:cubicBezTo>
                  <a:cubicBezTo>
                    <a:pt x="322" y="131"/>
                    <a:pt x="318" y="11"/>
                    <a:pt x="238" y="11"/>
                  </a:cubicBezTo>
                  <a:cubicBezTo>
                    <a:pt x="206" y="11"/>
                    <a:pt x="156"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41"/>
            <p:cNvSpPr/>
            <p:nvPr/>
          </p:nvSpPr>
          <p:spPr>
            <a:xfrm>
              <a:off x="4244275" y="2177250"/>
              <a:ext cx="12225" cy="8600"/>
            </a:xfrm>
            <a:custGeom>
              <a:avLst/>
              <a:gdLst/>
              <a:ahLst/>
              <a:cxnLst/>
              <a:rect l="l" t="t" r="r" b="b"/>
              <a:pathLst>
                <a:path w="489" h="344" extrusionOk="0">
                  <a:moveTo>
                    <a:pt x="238" y="1"/>
                  </a:moveTo>
                  <a:cubicBezTo>
                    <a:pt x="191" y="1"/>
                    <a:pt x="143" y="16"/>
                    <a:pt x="107" y="45"/>
                  </a:cubicBezTo>
                  <a:cubicBezTo>
                    <a:pt x="48" y="93"/>
                    <a:pt x="0" y="188"/>
                    <a:pt x="72" y="248"/>
                  </a:cubicBezTo>
                  <a:cubicBezTo>
                    <a:pt x="84" y="272"/>
                    <a:pt x="107" y="284"/>
                    <a:pt x="131" y="295"/>
                  </a:cubicBezTo>
                  <a:cubicBezTo>
                    <a:pt x="139" y="303"/>
                    <a:pt x="175" y="325"/>
                    <a:pt x="185" y="325"/>
                  </a:cubicBezTo>
                  <a:cubicBezTo>
                    <a:pt x="191" y="325"/>
                    <a:pt x="189" y="317"/>
                    <a:pt x="167" y="295"/>
                  </a:cubicBezTo>
                  <a:lnTo>
                    <a:pt x="167" y="295"/>
                  </a:lnTo>
                  <a:cubicBezTo>
                    <a:pt x="203" y="325"/>
                    <a:pt x="250" y="343"/>
                    <a:pt x="296" y="343"/>
                  </a:cubicBezTo>
                  <a:cubicBezTo>
                    <a:pt x="343" y="343"/>
                    <a:pt x="387" y="325"/>
                    <a:pt x="417" y="284"/>
                  </a:cubicBezTo>
                  <a:cubicBezTo>
                    <a:pt x="488" y="212"/>
                    <a:pt x="465" y="105"/>
                    <a:pt x="369" y="45"/>
                  </a:cubicBezTo>
                  <a:cubicBezTo>
                    <a:pt x="334" y="16"/>
                    <a:pt x="286" y="1"/>
                    <a:pt x="2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41"/>
            <p:cNvSpPr/>
            <p:nvPr/>
          </p:nvSpPr>
          <p:spPr>
            <a:xfrm>
              <a:off x="4241825" y="2167500"/>
              <a:ext cx="8175" cy="6375"/>
            </a:xfrm>
            <a:custGeom>
              <a:avLst/>
              <a:gdLst/>
              <a:ahLst/>
              <a:cxnLst/>
              <a:rect l="l" t="t" r="r" b="b"/>
              <a:pathLst>
                <a:path w="327" h="255" extrusionOk="0">
                  <a:moveTo>
                    <a:pt x="182" y="1"/>
                  </a:moveTo>
                  <a:cubicBezTo>
                    <a:pt x="170" y="1"/>
                    <a:pt x="158" y="3"/>
                    <a:pt x="146" y="7"/>
                  </a:cubicBezTo>
                  <a:cubicBezTo>
                    <a:pt x="48" y="18"/>
                    <a:pt x="0" y="157"/>
                    <a:pt x="82" y="191"/>
                  </a:cubicBezTo>
                  <a:lnTo>
                    <a:pt x="82" y="191"/>
                  </a:lnTo>
                  <a:cubicBezTo>
                    <a:pt x="100" y="234"/>
                    <a:pt x="145" y="255"/>
                    <a:pt x="191" y="255"/>
                  </a:cubicBezTo>
                  <a:cubicBezTo>
                    <a:pt x="259" y="255"/>
                    <a:pt x="326" y="209"/>
                    <a:pt x="301" y="126"/>
                  </a:cubicBezTo>
                  <a:cubicBezTo>
                    <a:pt x="291" y="47"/>
                    <a:pt x="240"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41"/>
            <p:cNvSpPr/>
            <p:nvPr/>
          </p:nvSpPr>
          <p:spPr>
            <a:xfrm>
              <a:off x="4281175" y="2273300"/>
              <a:ext cx="13575" cy="13050"/>
            </a:xfrm>
            <a:custGeom>
              <a:avLst/>
              <a:gdLst/>
              <a:ahLst/>
              <a:cxnLst/>
              <a:rect l="l" t="t" r="r" b="b"/>
              <a:pathLst>
                <a:path w="543" h="522" extrusionOk="0">
                  <a:moveTo>
                    <a:pt x="427" y="1"/>
                  </a:moveTo>
                  <a:cubicBezTo>
                    <a:pt x="402" y="1"/>
                    <a:pt x="376" y="12"/>
                    <a:pt x="358" y="37"/>
                  </a:cubicBezTo>
                  <a:cubicBezTo>
                    <a:pt x="286" y="121"/>
                    <a:pt x="251" y="192"/>
                    <a:pt x="179" y="263"/>
                  </a:cubicBezTo>
                  <a:lnTo>
                    <a:pt x="84" y="359"/>
                  </a:lnTo>
                  <a:cubicBezTo>
                    <a:pt x="60" y="383"/>
                    <a:pt x="36" y="418"/>
                    <a:pt x="13" y="442"/>
                  </a:cubicBezTo>
                  <a:cubicBezTo>
                    <a:pt x="1" y="454"/>
                    <a:pt x="1" y="478"/>
                    <a:pt x="13" y="490"/>
                  </a:cubicBezTo>
                  <a:cubicBezTo>
                    <a:pt x="52" y="512"/>
                    <a:pt x="89" y="521"/>
                    <a:pt x="124" y="521"/>
                  </a:cubicBezTo>
                  <a:cubicBezTo>
                    <a:pt x="297" y="521"/>
                    <a:pt x="411" y="281"/>
                    <a:pt x="501" y="133"/>
                  </a:cubicBezTo>
                  <a:cubicBezTo>
                    <a:pt x="542" y="58"/>
                    <a:pt x="486" y="1"/>
                    <a:pt x="4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41"/>
            <p:cNvSpPr/>
            <p:nvPr/>
          </p:nvSpPr>
          <p:spPr>
            <a:xfrm>
              <a:off x="4281175" y="2260750"/>
              <a:ext cx="13025" cy="10225"/>
            </a:xfrm>
            <a:custGeom>
              <a:avLst/>
              <a:gdLst/>
              <a:ahLst/>
              <a:cxnLst/>
              <a:rect l="l" t="t" r="r" b="b"/>
              <a:pathLst>
                <a:path w="521" h="409" extrusionOk="0">
                  <a:moveTo>
                    <a:pt x="395" y="0"/>
                  </a:moveTo>
                  <a:cubicBezTo>
                    <a:pt x="363" y="0"/>
                    <a:pt x="330" y="15"/>
                    <a:pt x="310" y="51"/>
                  </a:cubicBezTo>
                  <a:cubicBezTo>
                    <a:pt x="274" y="111"/>
                    <a:pt x="251" y="158"/>
                    <a:pt x="191" y="170"/>
                  </a:cubicBezTo>
                  <a:cubicBezTo>
                    <a:pt x="155" y="182"/>
                    <a:pt x="132" y="182"/>
                    <a:pt x="96" y="206"/>
                  </a:cubicBezTo>
                  <a:cubicBezTo>
                    <a:pt x="72" y="218"/>
                    <a:pt x="60" y="242"/>
                    <a:pt x="24" y="254"/>
                  </a:cubicBezTo>
                  <a:cubicBezTo>
                    <a:pt x="1" y="277"/>
                    <a:pt x="1" y="337"/>
                    <a:pt x="24" y="349"/>
                  </a:cubicBezTo>
                  <a:cubicBezTo>
                    <a:pt x="60" y="384"/>
                    <a:pt x="96" y="408"/>
                    <a:pt x="143" y="408"/>
                  </a:cubicBezTo>
                  <a:cubicBezTo>
                    <a:pt x="191" y="408"/>
                    <a:pt x="251" y="384"/>
                    <a:pt x="298" y="349"/>
                  </a:cubicBezTo>
                  <a:cubicBezTo>
                    <a:pt x="382" y="289"/>
                    <a:pt x="441" y="218"/>
                    <a:pt x="489" y="111"/>
                  </a:cubicBezTo>
                  <a:cubicBezTo>
                    <a:pt x="520" y="56"/>
                    <a:pt x="458" y="0"/>
                    <a:pt x="39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41"/>
            <p:cNvSpPr/>
            <p:nvPr/>
          </p:nvSpPr>
          <p:spPr>
            <a:xfrm>
              <a:off x="4278500" y="2255875"/>
              <a:ext cx="10500" cy="7550"/>
            </a:xfrm>
            <a:custGeom>
              <a:avLst/>
              <a:gdLst/>
              <a:ahLst/>
              <a:cxnLst/>
              <a:rect l="l" t="t" r="r" b="b"/>
              <a:pathLst>
                <a:path w="420" h="302" extrusionOk="0">
                  <a:moveTo>
                    <a:pt x="199" y="0"/>
                  </a:moveTo>
                  <a:cubicBezTo>
                    <a:pt x="130" y="0"/>
                    <a:pt x="72" y="16"/>
                    <a:pt x="24" y="79"/>
                  </a:cubicBezTo>
                  <a:cubicBezTo>
                    <a:pt x="0" y="115"/>
                    <a:pt x="0" y="187"/>
                    <a:pt x="24" y="222"/>
                  </a:cubicBezTo>
                  <a:cubicBezTo>
                    <a:pt x="72" y="286"/>
                    <a:pt x="135" y="302"/>
                    <a:pt x="204" y="302"/>
                  </a:cubicBezTo>
                  <a:cubicBezTo>
                    <a:pt x="239" y="302"/>
                    <a:pt x="274" y="298"/>
                    <a:pt x="310" y="294"/>
                  </a:cubicBezTo>
                  <a:cubicBezTo>
                    <a:pt x="335" y="290"/>
                    <a:pt x="357" y="275"/>
                    <a:pt x="374" y="256"/>
                  </a:cubicBezTo>
                  <a:lnTo>
                    <a:pt x="374" y="256"/>
                  </a:lnTo>
                  <a:cubicBezTo>
                    <a:pt x="392" y="239"/>
                    <a:pt x="406" y="216"/>
                    <a:pt x="417" y="187"/>
                  </a:cubicBezTo>
                  <a:cubicBezTo>
                    <a:pt x="419" y="175"/>
                    <a:pt x="419" y="163"/>
                    <a:pt x="418" y="151"/>
                  </a:cubicBezTo>
                  <a:lnTo>
                    <a:pt x="418" y="151"/>
                  </a:lnTo>
                  <a:cubicBezTo>
                    <a:pt x="419" y="139"/>
                    <a:pt x="419" y="127"/>
                    <a:pt x="417" y="115"/>
                  </a:cubicBezTo>
                  <a:cubicBezTo>
                    <a:pt x="405" y="84"/>
                    <a:pt x="390" y="60"/>
                    <a:pt x="372" y="43"/>
                  </a:cubicBezTo>
                  <a:lnTo>
                    <a:pt x="372" y="43"/>
                  </a:lnTo>
                  <a:cubicBezTo>
                    <a:pt x="354" y="25"/>
                    <a:pt x="334" y="12"/>
                    <a:pt x="310" y="8"/>
                  </a:cubicBezTo>
                  <a:cubicBezTo>
                    <a:pt x="270" y="4"/>
                    <a:pt x="233" y="0"/>
                    <a:pt x="1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41"/>
            <p:cNvSpPr/>
            <p:nvPr/>
          </p:nvSpPr>
          <p:spPr>
            <a:xfrm>
              <a:off x="4277000" y="2245775"/>
              <a:ext cx="11125" cy="5800"/>
            </a:xfrm>
            <a:custGeom>
              <a:avLst/>
              <a:gdLst/>
              <a:ahLst/>
              <a:cxnLst/>
              <a:rect l="l" t="t" r="r" b="b"/>
              <a:pathLst>
                <a:path w="445" h="232" extrusionOk="0">
                  <a:moveTo>
                    <a:pt x="345" y="1"/>
                  </a:moveTo>
                  <a:cubicBezTo>
                    <a:pt x="334" y="1"/>
                    <a:pt x="323" y="3"/>
                    <a:pt x="310" y="7"/>
                  </a:cubicBezTo>
                  <a:cubicBezTo>
                    <a:pt x="263" y="43"/>
                    <a:pt x="203" y="55"/>
                    <a:pt x="144" y="67"/>
                  </a:cubicBezTo>
                  <a:cubicBezTo>
                    <a:pt x="84" y="67"/>
                    <a:pt x="60" y="91"/>
                    <a:pt x="13" y="126"/>
                  </a:cubicBezTo>
                  <a:cubicBezTo>
                    <a:pt x="1" y="150"/>
                    <a:pt x="1" y="174"/>
                    <a:pt x="13" y="186"/>
                  </a:cubicBezTo>
                  <a:cubicBezTo>
                    <a:pt x="48" y="221"/>
                    <a:pt x="79" y="231"/>
                    <a:pt x="113" y="231"/>
                  </a:cubicBezTo>
                  <a:cubicBezTo>
                    <a:pt x="137" y="231"/>
                    <a:pt x="162" y="226"/>
                    <a:pt x="191" y="221"/>
                  </a:cubicBezTo>
                  <a:cubicBezTo>
                    <a:pt x="251" y="198"/>
                    <a:pt x="322" y="174"/>
                    <a:pt x="382" y="126"/>
                  </a:cubicBezTo>
                  <a:cubicBezTo>
                    <a:pt x="444" y="95"/>
                    <a:pt x="416" y="1"/>
                    <a:pt x="3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41"/>
            <p:cNvSpPr/>
            <p:nvPr/>
          </p:nvSpPr>
          <p:spPr>
            <a:xfrm>
              <a:off x="4275525" y="2232275"/>
              <a:ext cx="15650" cy="8900"/>
            </a:xfrm>
            <a:custGeom>
              <a:avLst/>
              <a:gdLst/>
              <a:ahLst/>
              <a:cxnLst/>
              <a:rect l="l" t="t" r="r" b="b"/>
              <a:pathLst>
                <a:path w="626" h="356" extrusionOk="0">
                  <a:moveTo>
                    <a:pt x="284" y="1"/>
                  </a:moveTo>
                  <a:cubicBezTo>
                    <a:pt x="211" y="1"/>
                    <a:pt x="139" y="21"/>
                    <a:pt x="84" y="71"/>
                  </a:cubicBezTo>
                  <a:cubicBezTo>
                    <a:pt x="0" y="166"/>
                    <a:pt x="48" y="297"/>
                    <a:pt x="167" y="333"/>
                  </a:cubicBezTo>
                  <a:cubicBezTo>
                    <a:pt x="189" y="342"/>
                    <a:pt x="211" y="344"/>
                    <a:pt x="233" y="344"/>
                  </a:cubicBezTo>
                  <a:cubicBezTo>
                    <a:pt x="257" y="344"/>
                    <a:pt x="281" y="341"/>
                    <a:pt x="305" y="341"/>
                  </a:cubicBezTo>
                  <a:cubicBezTo>
                    <a:pt x="319" y="341"/>
                    <a:pt x="332" y="342"/>
                    <a:pt x="346" y="345"/>
                  </a:cubicBezTo>
                  <a:cubicBezTo>
                    <a:pt x="363" y="352"/>
                    <a:pt x="381" y="356"/>
                    <a:pt x="397" y="356"/>
                  </a:cubicBezTo>
                  <a:cubicBezTo>
                    <a:pt x="537" y="356"/>
                    <a:pt x="626" y="111"/>
                    <a:pt x="477" y="47"/>
                  </a:cubicBezTo>
                  <a:cubicBezTo>
                    <a:pt x="419" y="18"/>
                    <a:pt x="351" y="1"/>
                    <a:pt x="2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41"/>
            <p:cNvSpPr/>
            <p:nvPr/>
          </p:nvSpPr>
          <p:spPr>
            <a:xfrm>
              <a:off x="4279250" y="2222300"/>
              <a:ext cx="9575" cy="7575"/>
            </a:xfrm>
            <a:custGeom>
              <a:avLst/>
              <a:gdLst/>
              <a:ahLst/>
              <a:cxnLst/>
              <a:rect l="l" t="t" r="r" b="b"/>
              <a:pathLst>
                <a:path w="383" h="303" extrusionOk="0">
                  <a:moveTo>
                    <a:pt x="110" y="0"/>
                  </a:moveTo>
                  <a:cubicBezTo>
                    <a:pt x="56" y="0"/>
                    <a:pt x="0" y="47"/>
                    <a:pt x="18" y="101"/>
                  </a:cubicBezTo>
                  <a:cubicBezTo>
                    <a:pt x="30" y="196"/>
                    <a:pt x="78" y="256"/>
                    <a:pt x="149" y="291"/>
                  </a:cubicBezTo>
                  <a:cubicBezTo>
                    <a:pt x="166" y="299"/>
                    <a:pt x="182" y="302"/>
                    <a:pt x="197" y="302"/>
                  </a:cubicBezTo>
                  <a:cubicBezTo>
                    <a:pt x="306" y="302"/>
                    <a:pt x="383" y="141"/>
                    <a:pt x="268" y="89"/>
                  </a:cubicBezTo>
                  <a:cubicBezTo>
                    <a:pt x="220" y="77"/>
                    <a:pt x="209" y="29"/>
                    <a:pt x="161" y="17"/>
                  </a:cubicBezTo>
                  <a:cubicBezTo>
                    <a:pt x="146" y="6"/>
                    <a:pt x="128" y="0"/>
                    <a:pt x="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41"/>
            <p:cNvSpPr/>
            <p:nvPr/>
          </p:nvSpPr>
          <p:spPr>
            <a:xfrm>
              <a:off x="4278200" y="2211125"/>
              <a:ext cx="8350" cy="6275"/>
            </a:xfrm>
            <a:custGeom>
              <a:avLst/>
              <a:gdLst/>
              <a:ahLst/>
              <a:cxnLst/>
              <a:rect l="l" t="t" r="r" b="b"/>
              <a:pathLst>
                <a:path w="334" h="251" extrusionOk="0">
                  <a:moveTo>
                    <a:pt x="179" y="0"/>
                  </a:moveTo>
                  <a:cubicBezTo>
                    <a:pt x="1" y="0"/>
                    <a:pt x="1" y="250"/>
                    <a:pt x="179" y="250"/>
                  </a:cubicBezTo>
                  <a:cubicBezTo>
                    <a:pt x="334" y="250"/>
                    <a:pt x="334" y="0"/>
                    <a:pt x="1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41"/>
            <p:cNvSpPr/>
            <p:nvPr/>
          </p:nvSpPr>
          <p:spPr>
            <a:xfrm>
              <a:off x="4287300" y="2192075"/>
              <a:ext cx="9375" cy="7850"/>
            </a:xfrm>
            <a:custGeom>
              <a:avLst/>
              <a:gdLst/>
              <a:ahLst/>
              <a:cxnLst/>
              <a:rect l="l" t="t" r="r" b="b"/>
              <a:pathLst>
                <a:path w="375" h="314" extrusionOk="0">
                  <a:moveTo>
                    <a:pt x="172" y="0"/>
                  </a:moveTo>
                  <a:cubicBezTo>
                    <a:pt x="30" y="10"/>
                    <a:pt x="0" y="151"/>
                    <a:pt x="84" y="236"/>
                  </a:cubicBezTo>
                  <a:lnTo>
                    <a:pt x="84" y="236"/>
                  </a:lnTo>
                  <a:cubicBezTo>
                    <a:pt x="109" y="281"/>
                    <a:pt x="156" y="314"/>
                    <a:pt x="211" y="314"/>
                  </a:cubicBezTo>
                  <a:cubicBezTo>
                    <a:pt x="221" y="314"/>
                    <a:pt x="233" y="313"/>
                    <a:pt x="244" y="310"/>
                  </a:cubicBezTo>
                  <a:cubicBezTo>
                    <a:pt x="327" y="286"/>
                    <a:pt x="375" y="167"/>
                    <a:pt x="327" y="95"/>
                  </a:cubicBezTo>
                  <a:cubicBezTo>
                    <a:pt x="303" y="36"/>
                    <a:pt x="244"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41"/>
            <p:cNvSpPr/>
            <p:nvPr/>
          </p:nvSpPr>
          <p:spPr>
            <a:xfrm>
              <a:off x="4631325" y="2978125"/>
              <a:ext cx="4975" cy="8275"/>
            </a:xfrm>
            <a:custGeom>
              <a:avLst/>
              <a:gdLst/>
              <a:ahLst/>
              <a:cxnLst/>
              <a:rect l="l" t="t" r="r" b="b"/>
              <a:pathLst>
                <a:path w="199" h="331" extrusionOk="0">
                  <a:moveTo>
                    <a:pt x="48" y="0"/>
                  </a:moveTo>
                  <a:cubicBezTo>
                    <a:pt x="25" y="0"/>
                    <a:pt x="1" y="21"/>
                    <a:pt x="8" y="50"/>
                  </a:cubicBezTo>
                  <a:cubicBezTo>
                    <a:pt x="44" y="145"/>
                    <a:pt x="56" y="264"/>
                    <a:pt x="127" y="324"/>
                  </a:cubicBezTo>
                  <a:cubicBezTo>
                    <a:pt x="139" y="328"/>
                    <a:pt x="151" y="331"/>
                    <a:pt x="162" y="331"/>
                  </a:cubicBezTo>
                  <a:cubicBezTo>
                    <a:pt x="183" y="331"/>
                    <a:pt x="199" y="320"/>
                    <a:pt x="199" y="288"/>
                  </a:cubicBezTo>
                  <a:cubicBezTo>
                    <a:pt x="199" y="193"/>
                    <a:pt x="127" y="98"/>
                    <a:pt x="80" y="26"/>
                  </a:cubicBezTo>
                  <a:cubicBezTo>
                    <a:pt x="75" y="8"/>
                    <a:pt x="62"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41"/>
            <p:cNvSpPr/>
            <p:nvPr/>
          </p:nvSpPr>
          <p:spPr>
            <a:xfrm>
              <a:off x="4631600" y="2978450"/>
              <a:ext cx="8875" cy="4825"/>
            </a:xfrm>
            <a:custGeom>
              <a:avLst/>
              <a:gdLst/>
              <a:ahLst/>
              <a:cxnLst/>
              <a:rect l="l" t="t" r="r" b="b"/>
              <a:pathLst>
                <a:path w="355" h="193" extrusionOk="0">
                  <a:moveTo>
                    <a:pt x="37" y="0"/>
                  </a:moveTo>
                  <a:cubicBezTo>
                    <a:pt x="17" y="0"/>
                    <a:pt x="0" y="28"/>
                    <a:pt x="9" y="37"/>
                  </a:cubicBezTo>
                  <a:cubicBezTo>
                    <a:pt x="88" y="104"/>
                    <a:pt x="198" y="193"/>
                    <a:pt x="310" y="193"/>
                  </a:cubicBezTo>
                  <a:cubicBezTo>
                    <a:pt x="317" y="193"/>
                    <a:pt x="324" y="193"/>
                    <a:pt x="331" y="192"/>
                  </a:cubicBezTo>
                  <a:cubicBezTo>
                    <a:pt x="354" y="192"/>
                    <a:pt x="354" y="144"/>
                    <a:pt x="331" y="144"/>
                  </a:cubicBezTo>
                  <a:cubicBezTo>
                    <a:pt x="223" y="109"/>
                    <a:pt x="128" y="85"/>
                    <a:pt x="57" y="13"/>
                  </a:cubicBezTo>
                  <a:cubicBezTo>
                    <a:pt x="50" y="4"/>
                    <a:pt x="43" y="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41"/>
            <p:cNvSpPr/>
            <p:nvPr/>
          </p:nvSpPr>
          <p:spPr>
            <a:xfrm>
              <a:off x="3586275" y="2361425"/>
              <a:ext cx="15675" cy="4225"/>
            </a:xfrm>
            <a:custGeom>
              <a:avLst/>
              <a:gdLst/>
              <a:ahLst/>
              <a:cxnLst/>
              <a:rect l="l" t="t" r="r" b="b"/>
              <a:pathLst>
                <a:path w="627" h="169" extrusionOk="0">
                  <a:moveTo>
                    <a:pt x="591" y="1"/>
                  </a:moveTo>
                  <a:cubicBezTo>
                    <a:pt x="400" y="25"/>
                    <a:pt x="210" y="48"/>
                    <a:pt x="55" y="84"/>
                  </a:cubicBezTo>
                  <a:cubicBezTo>
                    <a:pt x="0" y="106"/>
                    <a:pt x="16" y="169"/>
                    <a:pt x="57" y="169"/>
                  </a:cubicBezTo>
                  <a:cubicBezTo>
                    <a:pt x="60" y="169"/>
                    <a:pt x="63" y="168"/>
                    <a:pt x="67" y="167"/>
                  </a:cubicBezTo>
                  <a:cubicBezTo>
                    <a:pt x="246" y="108"/>
                    <a:pt x="436" y="120"/>
                    <a:pt x="603" y="48"/>
                  </a:cubicBezTo>
                  <a:cubicBezTo>
                    <a:pt x="627" y="25"/>
                    <a:pt x="603" y="1"/>
                    <a:pt x="5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41"/>
            <p:cNvSpPr/>
            <p:nvPr/>
          </p:nvSpPr>
          <p:spPr>
            <a:xfrm>
              <a:off x="3619775" y="2355125"/>
              <a:ext cx="45875" cy="6825"/>
            </a:xfrm>
            <a:custGeom>
              <a:avLst/>
              <a:gdLst/>
              <a:ahLst/>
              <a:cxnLst/>
              <a:rect l="l" t="t" r="r" b="b"/>
              <a:pathLst>
                <a:path w="1835" h="273" extrusionOk="0">
                  <a:moveTo>
                    <a:pt x="1469" y="0"/>
                  </a:moveTo>
                  <a:cubicBezTo>
                    <a:pt x="990" y="0"/>
                    <a:pt x="524" y="104"/>
                    <a:pt x="49" y="134"/>
                  </a:cubicBezTo>
                  <a:cubicBezTo>
                    <a:pt x="1" y="134"/>
                    <a:pt x="1" y="193"/>
                    <a:pt x="49" y="205"/>
                  </a:cubicBezTo>
                  <a:cubicBezTo>
                    <a:pt x="362" y="224"/>
                    <a:pt x="676" y="272"/>
                    <a:pt x="982" y="272"/>
                  </a:cubicBezTo>
                  <a:cubicBezTo>
                    <a:pt x="1258" y="272"/>
                    <a:pt x="1528" y="233"/>
                    <a:pt x="1787" y="98"/>
                  </a:cubicBezTo>
                  <a:cubicBezTo>
                    <a:pt x="1834" y="74"/>
                    <a:pt x="1811" y="15"/>
                    <a:pt x="1763" y="15"/>
                  </a:cubicBezTo>
                  <a:cubicBezTo>
                    <a:pt x="1665" y="5"/>
                    <a:pt x="1567" y="0"/>
                    <a:pt x="14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41"/>
            <p:cNvSpPr/>
            <p:nvPr/>
          </p:nvSpPr>
          <p:spPr>
            <a:xfrm>
              <a:off x="3586150" y="2348250"/>
              <a:ext cx="3300" cy="400"/>
            </a:xfrm>
            <a:custGeom>
              <a:avLst/>
              <a:gdLst/>
              <a:ahLst/>
              <a:cxnLst/>
              <a:rect l="l" t="t" r="r" b="b"/>
              <a:pathLst>
                <a:path w="132" h="16" extrusionOk="0">
                  <a:moveTo>
                    <a:pt x="7" y="1"/>
                  </a:moveTo>
                  <a:cubicBezTo>
                    <a:pt x="1" y="1"/>
                    <a:pt x="3" y="16"/>
                    <a:pt x="12" y="16"/>
                  </a:cubicBezTo>
                  <a:lnTo>
                    <a:pt x="120" y="16"/>
                  </a:lnTo>
                  <a:cubicBezTo>
                    <a:pt x="131" y="16"/>
                    <a:pt x="131" y="4"/>
                    <a:pt x="120" y="4"/>
                  </a:cubicBezTo>
                  <a:lnTo>
                    <a:pt x="12" y="4"/>
                  </a:lnTo>
                  <a:cubicBezTo>
                    <a:pt x="10" y="2"/>
                    <a:pt x="8" y="1"/>
                    <a:pt x="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41"/>
            <p:cNvSpPr/>
            <p:nvPr/>
          </p:nvSpPr>
          <p:spPr>
            <a:xfrm>
              <a:off x="3592100" y="2334175"/>
              <a:ext cx="18025" cy="6750"/>
            </a:xfrm>
            <a:custGeom>
              <a:avLst/>
              <a:gdLst/>
              <a:ahLst/>
              <a:cxnLst/>
              <a:rect l="l" t="t" r="r" b="b"/>
              <a:pathLst>
                <a:path w="721" h="270" extrusionOk="0">
                  <a:moveTo>
                    <a:pt x="681" y="1"/>
                  </a:moveTo>
                  <a:cubicBezTo>
                    <a:pt x="677" y="1"/>
                    <a:pt x="672" y="3"/>
                    <a:pt x="667" y="7"/>
                  </a:cubicBezTo>
                  <a:cubicBezTo>
                    <a:pt x="477" y="43"/>
                    <a:pt x="298" y="126"/>
                    <a:pt x="84" y="126"/>
                  </a:cubicBezTo>
                  <a:cubicBezTo>
                    <a:pt x="1" y="126"/>
                    <a:pt x="1" y="269"/>
                    <a:pt x="84" y="269"/>
                  </a:cubicBezTo>
                  <a:cubicBezTo>
                    <a:pt x="310" y="269"/>
                    <a:pt x="536" y="210"/>
                    <a:pt x="691" y="67"/>
                  </a:cubicBezTo>
                  <a:cubicBezTo>
                    <a:pt x="720" y="38"/>
                    <a:pt x="702" y="1"/>
                    <a:pt x="6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41"/>
            <p:cNvSpPr/>
            <p:nvPr/>
          </p:nvSpPr>
          <p:spPr>
            <a:xfrm>
              <a:off x="3581100" y="2307475"/>
              <a:ext cx="7775" cy="3075"/>
            </a:xfrm>
            <a:custGeom>
              <a:avLst/>
              <a:gdLst/>
              <a:ahLst/>
              <a:cxnLst/>
              <a:rect l="l" t="t" r="r" b="b"/>
              <a:pathLst>
                <a:path w="311" h="123" extrusionOk="0">
                  <a:moveTo>
                    <a:pt x="279" y="1"/>
                  </a:moveTo>
                  <a:cubicBezTo>
                    <a:pt x="273" y="1"/>
                    <a:pt x="266" y="5"/>
                    <a:pt x="262" y="16"/>
                  </a:cubicBezTo>
                  <a:cubicBezTo>
                    <a:pt x="203" y="63"/>
                    <a:pt x="119" y="63"/>
                    <a:pt x="60" y="63"/>
                  </a:cubicBezTo>
                  <a:cubicBezTo>
                    <a:pt x="52" y="60"/>
                    <a:pt x="46" y="59"/>
                    <a:pt x="40" y="59"/>
                  </a:cubicBezTo>
                  <a:cubicBezTo>
                    <a:pt x="1" y="59"/>
                    <a:pt x="6" y="123"/>
                    <a:pt x="48" y="123"/>
                  </a:cubicBezTo>
                  <a:cubicBezTo>
                    <a:pt x="143" y="123"/>
                    <a:pt x="214" y="99"/>
                    <a:pt x="286" y="39"/>
                  </a:cubicBezTo>
                  <a:cubicBezTo>
                    <a:pt x="311" y="23"/>
                    <a:pt x="295" y="1"/>
                    <a:pt x="2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41"/>
            <p:cNvSpPr/>
            <p:nvPr/>
          </p:nvSpPr>
          <p:spPr>
            <a:xfrm>
              <a:off x="3573225" y="2284125"/>
              <a:ext cx="11450" cy="4200"/>
            </a:xfrm>
            <a:custGeom>
              <a:avLst/>
              <a:gdLst/>
              <a:ahLst/>
              <a:cxnLst/>
              <a:rect l="l" t="t" r="r" b="b"/>
              <a:pathLst>
                <a:path w="458" h="168" extrusionOk="0">
                  <a:moveTo>
                    <a:pt x="288" y="1"/>
                  </a:moveTo>
                  <a:cubicBezTo>
                    <a:pt x="214" y="1"/>
                    <a:pt x="139" y="19"/>
                    <a:pt x="65" y="57"/>
                  </a:cubicBezTo>
                  <a:cubicBezTo>
                    <a:pt x="1" y="78"/>
                    <a:pt x="43" y="167"/>
                    <a:pt x="104" y="167"/>
                  </a:cubicBezTo>
                  <a:cubicBezTo>
                    <a:pt x="111" y="167"/>
                    <a:pt x="118" y="166"/>
                    <a:pt x="125" y="164"/>
                  </a:cubicBezTo>
                  <a:cubicBezTo>
                    <a:pt x="220" y="116"/>
                    <a:pt x="339" y="116"/>
                    <a:pt x="422" y="81"/>
                  </a:cubicBezTo>
                  <a:cubicBezTo>
                    <a:pt x="458" y="69"/>
                    <a:pt x="458" y="21"/>
                    <a:pt x="422" y="21"/>
                  </a:cubicBezTo>
                  <a:cubicBezTo>
                    <a:pt x="378" y="8"/>
                    <a:pt x="333" y="1"/>
                    <a:pt x="2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41"/>
            <p:cNvSpPr/>
            <p:nvPr/>
          </p:nvSpPr>
          <p:spPr>
            <a:xfrm>
              <a:off x="3570450" y="2208500"/>
              <a:ext cx="10375" cy="5550"/>
            </a:xfrm>
            <a:custGeom>
              <a:avLst/>
              <a:gdLst/>
              <a:ahLst/>
              <a:cxnLst/>
              <a:rect l="l" t="t" r="r" b="b"/>
              <a:pathLst>
                <a:path w="415" h="222" extrusionOk="0">
                  <a:moveTo>
                    <a:pt x="213" y="0"/>
                  </a:moveTo>
                  <a:cubicBezTo>
                    <a:pt x="190" y="0"/>
                    <a:pt x="169" y="3"/>
                    <a:pt x="152" y="10"/>
                  </a:cubicBezTo>
                  <a:lnTo>
                    <a:pt x="57" y="58"/>
                  </a:lnTo>
                  <a:cubicBezTo>
                    <a:pt x="45" y="69"/>
                    <a:pt x="33" y="69"/>
                    <a:pt x="33" y="93"/>
                  </a:cubicBezTo>
                  <a:cubicBezTo>
                    <a:pt x="9" y="117"/>
                    <a:pt x="9" y="129"/>
                    <a:pt x="9" y="165"/>
                  </a:cubicBezTo>
                  <a:cubicBezTo>
                    <a:pt x="1" y="200"/>
                    <a:pt x="24" y="222"/>
                    <a:pt x="46" y="222"/>
                  </a:cubicBezTo>
                  <a:cubicBezTo>
                    <a:pt x="54" y="222"/>
                    <a:pt x="63" y="219"/>
                    <a:pt x="69" y="212"/>
                  </a:cubicBezTo>
                  <a:cubicBezTo>
                    <a:pt x="93" y="188"/>
                    <a:pt x="117" y="177"/>
                    <a:pt x="128" y="177"/>
                  </a:cubicBezTo>
                  <a:cubicBezTo>
                    <a:pt x="164" y="165"/>
                    <a:pt x="176" y="165"/>
                    <a:pt x="212" y="165"/>
                  </a:cubicBezTo>
                  <a:cubicBezTo>
                    <a:pt x="271" y="141"/>
                    <a:pt x="331" y="129"/>
                    <a:pt x="390" y="105"/>
                  </a:cubicBezTo>
                  <a:cubicBezTo>
                    <a:pt x="414" y="93"/>
                    <a:pt x="414" y="58"/>
                    <a:pt x="390" y="46"/>
                  </a:cubicBezTo>
                  <a:cubicBezTo>
                    <a:pt x="347" y="20"/>
                    <a:pt x="274" y="0"/>
                    <a:pt x="2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41"/>
            <p:cNvSpPr/>
            <p:nvPr/>
          </p:nvSpPr>
          <p:spPr>
            <a:xfrm>
              <a:off x="3588275" y="2199075"/>
              <a:ext cx="11600" cy="6625"/>
            </a:xfrm>
            <a:custGeom>
              <a:avLst/>
              <a:gdLst/>
              <a:ahLst/>
              <a:cxnLst/>
              <a:rect l="l" t="t" r="r" b="b"/>
              <a:pathLst>
                <a:path w="464" h="265" extrusionOk="0">
                  <a:moveTo>
                    <a:pt x="374" y="1"/>
                  </a:moveTo>
                  <a:cubicBezTo>
                    <a:pt x="366" y="1"/>
                    <a:pt x="360" y="2"/>
                    <a:pt x="356" y="6"/>
                  </a:cubicBezTo>
                  <a:cubicBezTo>
                    <a:pt x="273" y="30"/>
                    <a:pt x="177" y="65"/>
                    <a:pt x="94" y="113"/>
                  </a:cubicBezTo>
                  <a:cubicBezTo>
                    <a:pt x="0" y="134"/>
                    <a:pt x="53" y="264"/>
                    <a:pt x="139" y="264"/>
                  </a:cubicBezTo>
                  <a:cubicBezTo>
                    <a:pt x="151" y="264"/>
                    <a:pt x="164" y="262"/>
                    <a:pt x="177" y="256"/>
                  </a:cubicBezTo>
                  <a:cubicBezTo>
                    <a:pt x="249" y="208"/>
                    <a:pt x="344" y="196"/>
                    <a:pt x="416" y="149"/>
                  </a:cubicBezTo>
                  <a:cubicBezTo>
                    <a:pt x="451" y="137"/>
                    <a:pt x="463" y="113"/>
                    <a:pt x="463" y="77"/>
                  </a:cubicBezTo>
                  <a:cubicBezTo>
                    <a:pt x="463" y="54"/>
                    <a:pt x="463" y="30"/>
                    <a:pt x="427" y="18"/>
                  </a:cubicBezTo>
                  <a:cubicBezTo>
                    <a:pt x="419" y="9"/>
                    <a:pt x="393" y="1"/>
                    <a:pt x="3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41"/>
            <p:cNvSpPr/>
            <p:nvPr/>
          </p:nvSpPr>
          <p:spPr>
            <a:xfrm>
              <a:off x="3578875" y="2170500"/>
              <a:ext cx="12550" cy="5025"/>
            </a:xfrm>
            <a:custGeom>
              <a:avLst/>
              <a:gdLst/>
              <a:ahLst/>
              <a:cxnLst/>
              <a:rect l="l" t="t" r="r" b="b"/>
              <a:pathLst>
                <a:path w="502" h="201" extrusionOk="0">
                  <a:moveTo>
                    <a:pt x="463" y="0"/>
                  </a:moveTo>
                  <a:cubicBezTo>
                    <a:pt x="458" y="0"/>
                    <a:pt x="452" y="2"/>
                    <a:pt x="446" y="6"/>
                  </a:cubicBezTo>
                  <a:cubicBezTo>
                    <a:pt x="315" y="18"/>
                    <a:pt x="172" y="42"/>
                    <a:pt x="53" y="89"/>
                  </a:cubicBezTo>
                  <a:cubicBezTo>
                    <a:pt x="0" y="121"/>
                    <a:pt x="42" y="200"/>
                    <a:pt x="94" y="200"/>
                  </a:cubicBezTo>
                  <a:cubicBezTo>
                    <a:pt x="100" y="200"/>
                    <a:pt x="106" y="199"/>
                    <a:pt x="113" y="196"/>
                  </a:cubicBezTo>
                  <a:cubicBezTo>
                    <a:pt x="232" y="137"/>
                    <a:pt x="375" y="149"/>
                    <a:pt x="482" y="65"/>
                  </a:cubicBezTo>
                  <a:cubicBezTo>
                    <a:pt x="502" y="45"/>
                    <a:pt x="488" y="0"/>
                    <a:pt x="4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41"/>
            <p:cNvSpPr/>
            <p:nvPr/>
          </p:nvSpPr>
          <p:spPr>
            <a:xfrm>
              <a:off x="3591225" y="2136200"/>
              <a:ext cx="4775" cy="525"/>
            </a:xfrm>
            <a:custGeom>
              <a:avLst/>
              <a:gdLst/>
              <a:ahLst/>
              <a:cxnLst/>
              <a:rect l="l" t="t" r="r" b="b"/>
              <a:pathLst>
                <a:path w="191" h="21" extrusionOk="0">
                  <a:moveTo>
                    <a:pt x="5" y="0"/>
                  </a:moveTo>
                  <a:lnTo>
                    <a:pt x="5" y="0"/>
                  </a:lnTo>
                  <a:cubicBezTo>
                    <a:pt x="1" y="0"/>
                    <a:pt x="3" y="21"/>
                    <a:pt x="12" y="21"/>
                  </a:cubicBezTo>
                  <a:lnTo>
                    <a:pt x="179" y="21"/>
                  </a:lnTo>
                  <a:cubicBezTo>
                    <a:pt x="190" y="21"/>
                    <a:pt x="190" y="9"/>
                    <a:pt x="179" y="9"/>
                  </a:cubicBezTo>
                  <a:lnTo>
                    <a:pt x="12" y="9"/>
                  </a:lnTo>
                  <a:cubicBezTo>
                    <a:pt x="9" y="3"/>
                    <a:pt x="7" y="0"/>
                    <a:pt x="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41"/>
            <p:cNvSpPr/>
            <p:nvPr/>
          </p:nvSpPr>
          <p:spPr>
            <a:xfrm>
              <a:off x="3610750" y="2091150"/>
              <a:ext cx="18575" cy="5175"/>
            </a:xfrm>
            <a:custGeom>
              <a:avLst/>
              <a:gdLst/>
              <a:ahLst/>
              <a:cxnLst/>
              <a:rect l="l" t="t" r="r" b="b"/>
              <a:pathLst>
                <a:path w="743" h="207" extrusionOk="0">
                  <a:moveTo>
                    <a:pt x="695" y="1"/>
                  </a:moveTo>
                  <a:cubicBezTo>
                    <a:pt x="481" y="25"/>
                    <a:pt x="290" y="37"/>
                    <a:pt x="88" y="84"/>
                  </a:cubicBezTo>
                  <a:cubicBezTo>
                    <a:pt x="1" y="95"/>
                    <a:pt x="34" y="206"/>
                    <a:pt x="95" y="206"/>
                  </a:cubicBezTo>
                  <a:cubicBezTo>
                    <a:pt x="100" y="206"/>
                    <a:pt x="106" y="205"/>
                    <a:pt x="112" y="203"/>
                  </a:cubicBezTo>
                  <a:cubicBezTo>
                    <a:pt x="302" y="156"/>
                    <a:pt x="529" y="156"/>
                    <a:pt x="707" y="60"/>
                  </a:cubicBezTo>
                  <a:cubicBezTo>
                    <a:pt x="743" y="49"/>
                    <a:pt x="719" y="1"/>
                    <a:pt x="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41"/>
            <p:cNvSpPr/>
            <p:nvPr/>
          </p:nvSpPr>
          <p:spPr>
            <a:xfrm>
              <a:off x="3652525" y="2080425"/>
              <a:ext cx="22350" cy="6300"/>
            </a:xfrm>
            <a:custGeom>
              <a:avLst/>
              <a:gdLst/>
              <a:ahLst/>
              <a:cxnLst/>
              <a:rect l="l" t="t" r="r" b="b"/>
              <a:pathLst>
                <a:path w="894" h="252" extrusionOk="0">
                  <a:moveTo>
                    <a:pt x="817" y="0"/>
                  </a:moveTo>
                  <a:cubicBezTo>
                    <a:pt x="569" y="0"/>
                    <a:pt x="322" y="100"/>
                    <a:pt x="96" y="156"/>
                  </a:cubicBezTo>
                  <a:cubicBezTo>
                    <a:pt x="1" y="156"/>
                    <a:pt x="36" y="251"/>
                    <a:pt x="108" y="251"/>
                  </a:cubicBezTo>
                  <a:cubicBezTo>
                    <a:pt x="346" y="216"/>
                    <a:pt x="644" y="180"/>
                    <a:pt x="870" y="73"/>
                  </a:cubicBezTo>
                  <a:cubicBezTo>
                    <a:pt x="894" y="61"/>
                    <a:pt x="882" y="1"/>
                    <a:pt x="858" y="1"/>
                  </a:cubicBezTo>
                  <a:cubicBezTo>
                    <a:pt x="844" y="1"/>
                    <a:pt x="831" y="0"/>
                    <a:pt x="8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41"/>
            <p:cNvSpPr/>
            <p:nvPr/>
          </p:nvSpPr>
          <p:spPr>
            <a:xfrm>
              <a:off x="3679200" y="2055150"/>
              <a:ext cx="34375" cy="7825"/>
            </a:xfrm>
            <a:custGeom>
              <a:avLst/>
              <a:gdLst/>
              <a:ahLst/>
              <a:cxnLst/>
              <a:rect l="l" t="t" r="r" b="b"/>
              <a:pathLst>
                <a:path w="1375" h="313" extrusionOk="0">
                  <a:moveTo>
                    <a:pt x="1339" y="0"/>
                  </a:moveTo>
                  <a:cubicBezTo>
                    <a:pt x="922" y="36"/>
                    <a:pt x="481" y="96"/>
                    <a:pt x="89" y="179"/>
                  </a:cubicBezTo>
                  <a:cubicBezTo>
                    <a:pt x="1" y="190"/>
                    <a:pt x="24" y="313"/>
                    <a:pt x="94" y="313"/>
                  </a:cubicBezTo>
                  <a:cubicBezTo>
                    <a:pt x="100" y="313"/>
                    <a:pt x="106" y="312"/>
                    <a:pt x="112" y="310"/>
                  </a:cubicBezTo>
                  <a:cubicBezTo>
                    <a:pt x="517" y="226"/>
                    <a:pt x="981" y="238"/>
                    <a:pt x="1351" y="60"/>
                  </a:cubicBezTo>
                  <a:cubicBezTo>
                    <a:pt x="1374" y="48"/>
                    <a:pt x="1362" y="0"/>
                    <a:pt x="13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41"/>
            <p:cNvSpPr/>
            <p:nvPr/>
          </p:nvSpPr>
          <p:spPr>
            <a:xfrm>
              <a:off x="3702925" y="2036500"/>
              <a:ext cx="19425" cy="4500"/>
            </a:xfrm>
            <a:custGeom>
              <a:avLst/>
              <a:gdLst/>
              <a:ahLst/>
              <a:cxnLst/>
              <a:rect l="l" t="t" r="r" b="b"/>
              <a:pathLst>
                <a:path w="777" h="180" extrusionOk="0">
                  <a:moveTo>
                    <a:pt x="757" y="0"/>
                  </a:moveTo>
                  <a:cubicBezTo>
                    <a:pt x="753" y="0"/>
                    <a:pt x="750" y="2"/>
                    <a:pt x="747" y="8"/>
                  </a:cubicBezTo>
                  <a:cubicBezTo>
                    <a:pt x="593" y="68"/>
                    <a:pt x="427" y="116"/>
                    <a:pt x="261" y="116"/>
                  </a:cubicBezTo>
                  <a:cubicBezTo>
                    <a:pt x="197" y="116"/>
                    <a:pt x="132" y="108"/>
                    <a:pt x="68" y="91"/>
                  </a:cubicBezTo>
                  <a:cubicBezTo>
                    <a:pt x="64" y="91"/>
                    <a:pt x="59" y="90"/>
                    <a:pt x="55" y="90"/>
                  </a:cubicBezTo>
                  <a:cubicBezTo>
                    <a:pt x="7" y="90"/>
                    <a:pt x="0" y="152"/>
                    <a:pt x="44" y="163"/>
                  </a:cubicBezTo>
                  <a:cubicBezTo>
                    <a:pt x="103" y="174"/>
                    <a:pt x="161" y="179"/>
                    <a:pt x="218" y="179"/>
                  </a:cubicBezTo>
                  <a:cubicBezTo>
                    <a:pt x="405" y="179"/>
                    <a:pt x="586" y="123"/>
                    <a:pt x="759" y="32"/>
                  </a:cubicBezTo>
                  <a:cubicBezTo>
                    <a:pt x="777" y="23"/>
                    <a:pt x="767" y="0"/>
                    <a:pt x="7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41"/>
            <p:cNvSpPr/>
            <p:nvPr/>
          </p:nvSpPr>
          <p:spPr>
            <a:xfrm>
              <a:off x="3692700" y="2003950"/>
              <a:ext cx="25325" cy="4050"/>
            </a:xfrm>
            <a:custGeom>
              <a:avLst/>
              <a:gdLst/>
              <a:ahLst/>
              <a:cxnLst/>
              <a:rect l="l" t="t" r="r" b="b"/>
              <a:pathLst>
                <a:path w="1013" h="162" extrusionOk="0">
                  <a:moveTo>
                    <a:pt x="653" y="1"/>
                  </a:moveTo>
                  <a:cubicBezTo>
                    <a:pt x="467" y="1"/>
                    <a:pt x="275" y="24"/>
                    <a:pt x="96" y="24"/>
                  </a:cubicBezTo>
                  <a:cubicBezTo>
                    <a:pt x="1" y="24"/>
                    <a:pt x="1" y="143"/>
                    <a:pt x="96" y="143"/>
                  </a:cubicBezTo>
                  <a:cubicBezTo>
                    <a:pt x="272" y="143"/>
                    <a:pt x="457" y="161"/>
                    <a:pt x="640" y="161"/>
                  </a:cubicBezTo>
                  <a:cubicBezTo>
                    <a:pt x="754" y="161"/>
                    <a:pt x="867" y="154"/>
                    <a:pt x="977" y="131"/>
                  </a:cubicBezTo>
                  <a:cubicBezTo>
                    <a:pt x="1013" y="108"/>
                    <a:pt x="1013" y="48"/>
                    <a:pt x="977" y="36"/>
                  </a:cubicBezTo>
                  <a:cubicBezTo>
                    <a:pt x="875" y="9"/>
                    <a:pt x="765" y="1"/>
                    <a:pt x="6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41"/>
            <p:cNvSpPr/>
            <p:nvPr/>
          </p:nvSpPr>
          <p:spPr>
            <a:xfrm>
              <a:off x="3720550" y="2373050"/>
              <a:ext cx="18625" cy="5450"/>
            </a:xfrm>
            <a:custGeom>
              <a:avLst/>
              <a:gdLst/>
              <a:ahLst/>
              <a:cxnLst/>
              <a:rect l="l" t="t" r="r" b="b"/>
              <a:pathLst>
                <a:path w="745" h="218" extrusionOk="0">
                  <a:moveTo>
                    <a:pt x="685" y="0"/>
                  </a:moveTo>
                  <a:cubicBezTo>
                    <a:pt x="482" y="24"/>
                    <a:pt x="292" y="24"/>
                    <a:pt x="78" y="72"/>
                  </a:cubicBezTo>
                  <a:cubicBezTo>
                    <a:pt x="1" y="94"/>
                    <a:pt x="35" y="217"/>
                    <a:pt x="107" y="217"/>
                  </a:cubicBezTo>
                  <a:cubicBezTo>
                    <a:pt x="113" y="217"/>
                    <a:pt x="119" y="216"/>
                    <a:pt x="125" y="214"/>
                  </a:cubicBezTo>
                  <a:cubicBezTo>
                    <a:pt x="316" y="179"/>
                    <a:pt x="518" y="143"/>
                    <a:pt x="709" y="83"/>
                  </a:cubicBezTo>
                  <a:cubicBezTo>
                    <a:pt x="744" y="72"/>
                    <a:pt x="744" y="0"/>
                    <a:pt x="6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41"/>
            <p:cNvSpPr/>
            <p:nvPr/>
          </p:nvSpPr>
          <p:spPr>
            <a:xfrm>
              <a:off x="3639125" y="2327200"/>
              <a:ext cx="19975" cy="4200"/>
            </a:xfrm>
            <a:custGeom>
              <a:avLst/>
              <a:gdLst/>
              <a:ahLst/>
              <a:cxnLst/>
              <a:rect l="l" t="t" r="r" b="b"/>
              <a:pathLst>
                <a:path w="799" h="168" extrusionOk="0">
                  <a:moveTo>
                    <a:pt x="739" y="1"/>
                  </a:moveTo>
                  <a:cubicBezTo>
                    <a:pt x="525" y="12"/>
                    <a:pt x="298" y="48"/>
                    <a:pt x="96" y="48"/>
                  </a:cubicBezTo>
                  <a:cubicBezTo>
                    <a:pt x="1" y="48"/>
                    <a:pt x="1" y="167"/>
                    <a:pt x="96" y="167"/>
                  </a:cubicBezTo>
                  <a:cubicBezTo>
                    <a:pt x="141" y="167"/>
                    <a:pt x="186" y="168"/>
                    <a:pt x="230" y="168"/>
                  </a:cubicBezTo>
                  <a:cubicBezTo>
                    <a:pt x="408" y="168"/>
                    <a:pt x="579" y="160"/>
                    <a:pt x="751" y="84"/>
                  </a:cubicBezTo>
                  <a:cubicBezTo>
                    <a:pt x="799" y="72"/>
                    <a:pt x="799" y="1"/>
                    <a:pt x="7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41"/>
            <p:cNvSpPr/>
            <p:nvPr/>
          </p:nvSpPr>
          <p:spPr>
            <a:xfrm>
              <a:off x="3657600" y="2298625"/>
              <a:ext cx="1500" cy="325"/>
            </a:xfrm>
            <a:custGeom>
              <a:avLst/>
              <a:gdLst/>
              <a:ahLst/>
              <a:cxnLst/>
              <a:rect l="l" t="t" r="r" b="b"/>
              <a:pathLst>
                <a:path w="60" h="13" extrusionOk="0">
                  <a:moveTo>
                    <a:pt x="60" y="1"/>
                  </a:moveTo>
                  <a:cubicBezTo>
                    <a:pt x="24" y="1"/>
                    <a:pt x="12" y="1"/>
                    <a:pt x="0" y="12"/>
                  </a:cubicBezTo>
                  <a:lnTo>
                    <a:pt x="60" y="12"/>
                  </a:lnTo>
                  <a:lnTo>
                    <a:pt x="60"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41"/>
            <p:cNvSpPr/>
            <p:nvPr/>
          </p:nvSpPr>
          <p:spPr>
            <a:xfrm>
              <a:off x="3790350" y="2380475"/>
              <a:ext cx="19950" cy="1825"/>
            </a:xfrm>
            <a:custGeom>
              <a:avLst/>
              <a:gdLst/>
              <a:ahLst/>
              <a:cxnLst/>
              <a:rect l="l" t="t" r="r" b="b"/>
              <a:pathLst>
                <a:path w="798" h="73" extrusionOk="0">
                  <a:moveTo>
                    <a:pt x="798" y="1"/>
                  </a:moveTo>
                  <a:cubicBezTo>
                    <a:pt x="536" y="13"/>
                    <a:pt x="262" y="13"/>
                    <a:pt x="0" y="72"/>
                  </a:cubicBezTo>
                  <a:cubicBezTo>
                    <a:pt x="262" y="25"/>
                    <a:pt x="536" y="13"/>
                    <a:pt x="798" y="13"/>
                  </a:cubicBezTo>
                  <a:lnTo>
                    <a:pt x="798"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41"/>
            <p:cNvSpPr/>
            <p:nvPr/>
          </p:nvSpPr>
          <p:spPr>
            <a:xfrm>
              <a:off x="3806425" y="2378675"/>
              <a:ext cx="25625" cy="4475"/>
            </a:xfrm>
            <a:custGeom>
              <a:avLst/>
              <a:gdLst/>
              <a:ahLst/>
              <a:cxnLst/>
              <a:rect l="l" t="t" r="r" b="b"/>
              <a:pathLst>
                <a:path w="1025" h="179" extrusionOk="0">
                  <a:moveTo>
                    <a:pt x="400" y="1"/>
                  </a:moveTo>
                  <a:cubicBezTo>
                    <a:pt x="308" y="1"/>
                    <a:pt x="215" y="6"/>
                    <a:pt x="119" y="13"/>
                  </a:cubicBezTo>
                  <a:cubicBezTo>
                    <a:pt x="111" y="12"/>
                    <a:pt x="104" y="11"/>
                    <a:pt x="97" y="11"/>
                  </a:cubicBezTo>
                  <a:cubicBezTo>
                    <a:pt x="1" y="11"/>
                    <a:pt x="8" y="157"/>
                    <a:pt x="119" y="168"/>
                  </a:cubicBezTo>
                  <a:cubicBezTo>
                    <a:pt x="302" y="168"/>
                    <a:pt x="490" y="179"/>
                    <a:pt x="683" y="179"/>
                  </a:cubicBezTo>
                  <a:cubicBezTo>
                    <a:pt x="779" y="179"/>
                    <a:pt x="877" y="176"/>
                    <a:pt x="976" y="168"/>
                  </a:cubicBezTo>
                  <a:cubicBezTo>
                    <a:pt x="1012" y="168"/>
                    <a:pt x="1024" y="132"/>
                    <a:pt x="988" y="108"/>
                  </a:cubicBezTo>
                  <a:cubicBezTo>
                    <a:pt x="799" y="26"/>
                    <a:pt x="604" y="1"/>
                    <a:pt x="4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41"/>
            <p:cNvSpPr/>
            <p:nvPr/>
          </p:nvSpPr>
          <p:spPr>
            <a:xfrm>
              <a:off x="3816825" y="2386350"/>
              <a:ext cx="21175" cy="7550"/>
            </a:xfrm>
            <a:custGeom>
              <a:avLst/>
              <a:gdLst/>
              <a:ahLst/>
              <a:cxnLst/>
              <a:rect l="l" t="t" r="r" b="b"/>
              <a:pathLst>
                <a:path w="847" h="302" extrusionOk="0">
                  <a:moveTo>
                    <a:pt x="690" y="0"/>
                  </a:moveTo>
                  <a:cubicBezTo>
                    <a:pt x="624" y="0"/>
                    <a:pt x="562" y="20"/>
                    <a:pt x="489" y="28"/>
                  </a:cubicBezTo>
                  <a:cubicBezTo>
                    <a:pt x="370" y="63"/>
                    <a:pt x="251" y="75"/>
                    <a:pt x="120" y="87"/>
                  </a:cubicBezTo>
                  <a:cubicBezTo>
                    <a:pt x="1" y="123"/>
                    <a:pt x="1" y="302"/>
                    <a:pt x="132" y="302"/>
                  </a:cubicBezTo>
                  <a:cubicBezTo>
                    <a:pt x="334" y="302"/>
                    <a:pt x="668" y="302"/>
                    <a:pt x="810" y="135"/>
                  </a:cubicBezTo>
                  <a:cubicBezTo>
                    <a:pt x="846" y="99"/>
                    <a:pt x="834" y="28"/>
                    <a:pt x="787" y="16"/>
                  </a:cubicBezTo>
                  <a:cubicBezTo>
                    <a:pt x="753" y="4"/>
                    <a:pt x="721" y="0"/>
                    <a:pt x="6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41"/>
            <p:cNvSpPr/>
            <p:nvPr/>
          </p:nvSpPr>
          <p:spPr>
            <a:xfrm>
              <a:off x="3839450" y="2397100"/>
              <a:ext cx="22950" cy="7625"/>
            </a:xfrm>
            <a:custGeom>
              <a:avLst/>
              <a:gdLst/>
              <a:ahLst/>
              <a:cxnLst/>
              <a:rect l="l" t="t" r="r" b="b"/>
              <a:pathLst>
                <a:path w="918" h="305" extrusionOk="0">
                  <a:moveTo>
                    <a:pt x="691" y="1"/>
                  </a:moveTo>
                  <a:cubicBezTo>
                    <a:pt x="505" y="1"/>
                    <a:pt x="308" y="91"/>
                    <a:pt x="132" y="110"/>
                  </a:cubicBezTo>
                  <a:cubicBezTo>
                    <a:pt x="13" y="122"/>
                    <a:pt x="1" y="300"/>
                    <a:pt x="132" y="300"/>
                  </a:cubicBezTo>
                  <a:cubicBezTo>
                    <a:pt x="182" y="303"/>
                    <a:pt x="236" y="305"/>
                    <a:pt x="291" y="305"/>
                  </a:cubicBezTo>
                  <a:cubicBezTo>
                    <a:pt x="500" y="305"/>
                    <a:pt x="731" y="277"/>
                    <a:pt x="882" y="145"/>
                  </a:cubicBezTo>
                  <a:cubicBezTo>
                    <a:pt x="918" y="110"/>
                    <a:pt x="894" y="50"/>
                    <a:pt x="846" y="26"/>
                  </a:cubicBezTo>
                  <a:cubicBezTo>
                    <a:pt x="796" y="8"/>
                    <a:pt x="744" y="1"/>
                    <a:pt x="6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41"/>
            <p:cNvSpPr/>
            <p:nvPr/>
          </p:nvSpPr>
          <p:spPr>
            <a:xfrm>
              <a:off x="3850475" y="2408550"/>
              <a:ext cx="24725" cy="7875"/>
            </a:xfrm>
            <a:custGeom>
              <a:avLst/>
              <a:gdLst/>
              <a:ahLst/>
              <a:cxnLst/>
              <a:rect l="l" t="t" r="r" b="b"/>
              <a:pathLst>
                <a:path w="989" h="315" extrusionOk="0">
                  <a:moveTo>
                    <a:pt x="634" y="1"/>
                  </a:moveTo>
                  <a:cubicBezTo>
                    <a:pt x="474" y="1"/>
                    <a:pt x="306" y="25"/>
                    <a:pt x="155" y="33"/>
                  </a:cubicBezTo>
                  <a:cubicBezTo>
                    <a:pt x="0" y="45"/>
                    <a:pt x="0" y="307"/>
                    <a:pt x="167" y="307"/>
                  </a:cubicBezTo>
                  <a:cubicBezTo>
                    <a:pt x="256" y="307"/>
                    <a:pt x="358" y="314"/>
                    <a:pt x="460" y="314"/>
                  </a:cubicBezTo>
                  <a:cubicBezTo>
                    <a:pt x="644" y="314"/>
                    <a:pt x="830" y="290"/>
                    <a:pt x="953" y="152"/>
                  </a:cubicBezTo>
                  <a:cubicBezTo>
                    <a:pt x="988" y="128"/>
                    <a:pt x="977" y="68"/>
                    <a:pt x="929" y="45"/>
                  </a:cubicBezTo>
                  <a:cubicBezTo>
                    <a:pt x="839" y="12"/>
                    <a:pt x="738" y="1"/>
                    <a:pt x="6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41"/>
            <p:cNvSpPr/>
            <p:nvPr/>
          </p:nvSpPr>
          <p:spPr>
            <a:xfrm>
              <a:off x="3862375" y="2434600"/>
              <a:ext cx="16375" cy="6325"/>
            </a:xfrm>
            <a:custGeom>
              <a:avLst/>
              <a:gdLst/>
              <a:ahLst/>
              <a:cxnLst/>
              <a:rect l="l" t="t" r="r" b="b"/>
              <a:pathLst>
                <a:path w="655" h="253" extrusionOk="0">
                  <a:moveTo>
                    <a:pt x="627" y="1"/>
                  </a:moveTo>
                  <a:cubicBezTo>
                    <a:pt x="625" y="1"/>
                    <a:pt x="622" y="1"/>
                    <a:pt x="620" y="3"/>
                  </a:cubicBezTo>
                  <a:cubicBezTo>
                    <a:pt x="429" y="62"/>
                    <a:pt x="274" y="134"/>
                    <a:pt x="96" y="157"/>
                  </a:cubicBezTo>
                  <a:cubicBezTo>
                    <a:pt x="1" y="157"/>
                    <a:pt x="1" y="253"/>
                    <a:pt x="84" y="253"/>
                  </a:cubicBezTo>
                  <a:cubicBezTo>
                    <a:pt x="274" y="253"/>
                    <a:pt x="512" y="217"/>
                    <a:pt x="643" y="62"/>
                  </a:cubicBezTo>
                  <a:cubicBezTo>
                    <a:pt x="654" y="41"/>
                    <a:pt x="646" y="1"/>
                    <a:pt x="6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41"/>
            <p:cNvSpPr/>
            <p:nvPr/>
          </p:nvSpPr>
          <p:spPr>
            <a:xfrm>
              <a:off x="3857925" y="2465900"/>
              <a:ext cx="15775" cy="6350"/>
            </a:xfrm>
            <a:custGeom>
              <a:avLst/>
              <a:gdLst/>
              <a:ahLst/>
              <a:cxnLst/>
              <a:rect l="l" t="t" r="r" b="b"/>
              <a:pathLst>
                <a:path w="631" h="254" extrusionOk="0">
                  <a:moveTo>
                    <a:pt x="571" y="1"/>
                  </a:moveTo>
                  <a:cubicBezTo>
                    <a:pt x="433" y="65"/>
                    <a:pt x="284" y="110"/>
                    <a:pt x="143" y="110"/>
                  </a:cubicBezTo>
                  <a:cubicBezTo>
                    <a:pt x="127" y="110"/>
                    <a:pt x="111" y="109"/>
                    <a:pt x="95" y="108"/>
                  </a:cubicBezTo>
                  <a:cubicBezTo>
                    <a:pt x="7" y="119"/>
                    <a:pt x="0" y="253"/>
                    <a:pt x="76" y="253"/>
                  </a:cubicBezTo>
                  <a:cubicBezTo>
                    <a:pt x="82" y="253"/>
                    <a:pt x="88" y="253"/>
                    <a:pt x="95" y="251"/>
                  </a:cubicBezTo>
                  <a:cubicBezTo>
                    <a:pt x="286" y="239"/>
                    <a:pt x="452" y="168"/>
                    <a:pt x="595" y="48"/>
                  </a:cubicBezTo>
                  <a:cubicBezTo>
                    <a:pt x="631" y="37"/>
                    <a:pt x="595" y="1"/>
                    <a:pt x="5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41"/>
            <p:cNvSpPr/>
            <p:nvPr/>
          </p:nvSpPr>
          <p:spPr>
            <a:xfrm>
              <a:off x="3856125" y="2498050"/>
              <a:ext cx="22650" cy="6575"/>
            </a:xfrm>
            <a:custGeom>
              <a:avLst/>
              <a:gdLst/>
              <a:ahLst/>
              <a:cxnLst/>
              <a:rect l="l" t="t" r="r" b="b"/>
              <a:pathLst>
                <a:path w="906" h="263" extrusionOk="0">
                  <a:moveTo>
                    <a:pt x="870" y="1"/>
                  </a:moveTo>
                  <a:cubicBezTo>
                    <a:pt x="620" y="13"/>
                    <a:pt x="405" y="25"/>
                    <a:pt x="167" y="25"/>
                  </a:cubicBezTo>
                  <a:cubicBezTo>
                    <a:pt x="163" y="24"/>
                    <a:pt x="160" y="24"/>
                    <a:pt x="156" y="24"/>
                  </a:cubicBezTo>
                  <a:cubicBezTo>
                    <a:pt x="1" y="24"/>
                    <a:pt x="4" y="263"/>
                    <a:pt x="167" y="263"/>
                  </a:cubicBezTo>
                  <a:cubicBezTo>
                    <a:pt x="429" y="263"/>
                    <a:pt x="691" y="263"/>
                    <a:pt x="893" y="60"/>
                  </a:cubicBezTo>
                  <a:cubicBezTo>
                    <a:pt x="905" y="36"/>
                    <a:pt x="893" y="1"/>
                    <a:pt x="8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41"/>
            <p:cNvSpPr/>
            <p:nvPr/>
          </p:nvSpPr>
          <p:spPr>
            <a:xfrm>
              <a:off x="3893825" y="2489625"/>
              <a:ext cx="16800" cy="7050"/>
            </a:xfrm>
            <a:custGeom>
              <a:avLst/>
              <a:gdLst/>
              <a:ahLst/>
              <a:cxnLst/>
              <a:rect l="l" t="t" r="r" b="b"/>
              <a:pathLst>
                <a:path w="672" h="282" extrusionOk="0">
                  <a:moveTo>
                    <a:pt x="493" y="1"/>
                  </a:moveTo>
                  <a:cubicBezTo>
                    <a:pt x="354" y="1"/>
                    <a:pt x="182" y="89"/>
                    <a:pt x="88" y="123"/>
                  </a:cubicBezTo>
                  <a:cubicBezTo>
                    <a:pt x="0" y="167"/>
                    <a:pt x="23" y="281"/>
                    <a:pt x="111" y="281"/>
                  </a:cubicBezTo>
                  <a:cubicBezTo>
                    <a:pt x="118" y="281"/>
                    <a:pt x="127" y="280"/>
                    <a:pt x="136" y="278"/>
                  </a:cubicBezTo>
                  <a:cubicBezTo>
                    <a:pt x="219" y="242"/>
                    <a:pt x="326" y="231"/>
                    <a:pt x="409" y="219"/>
                  </a:cubicBezTo>
                  <a:cubicBezTo>
                    <a:pt x="493" y="195"/>
                    <a:pt x="576" y="195"/>
                    <a:pt x="636" y="135"/>
                  </a:cubicBezTo>
                  <a:cubicBezTo>
                    <a:pt x="671" y="112"/>
                    <a:pt x="671" y="76"/>
                    <a:pt x="636" y="52"/>
                  </a:cubicBezTo>
                  <a:cubicBezTo>
                    <a:pt x="598" y="15"/>
                    <a:pt x="548" y="1"/>
                    <a:pt x="4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41"/>
            <p:cNvSpPr/>
            <p:nvPr/>
          </p:nvSpPr>
          <p:spPr>
            <a:xfrm>
              <a:off x="3892300" y="2453675"/>
              <a:ext cx="21900" cy="8975"/>
            </a:xfrm>
            <a:custGeom>
              <a:avLst/>
              <a:gdLst/>
              <a:ahLst/>
              <a:cxnLst/>
              <a:rect l="l" t="t" r="r" b="b"/>
              <a:pathLst>
                <a:path w="876" h="359" extrusionOk="0">
                  <a:moveTo>
                    <a:pt x="648" y="1"/>
                  </a:moveTo>
                  <a:cubicBezTo>
                    <a:pt x="466" y="1"/>
                    <a:pt x="293" y="73"/>
                    <a:pt x="113" y="145"/>
                  </a:cubicBezTo>
                  <a:cubicBezTo>
                    <a:pt x="0" y="216"/>
                    <a:pt x="73" y="359"/>
                    <a:pt x="172" y="359"/>
                  </a:cubicBezTo>
                  <a:cubicBezTo>
                    <a:pt x="187" y="359"/>
                    <a:pt x="204" y="355"/>
                    <a:pt x="220" y="347"/>
                  </a:cubicBezTo>
                  <a:cubicBezTo>
                    <a:pt x="411" y="252"/>
                    <a:pt x="625" y="204"/>
                    <a:pt x="828" y="133"/>
                  </a:cubicBezTo>
                  <a:cubicBezTo>
                    <a:pt x="875" y="121"/>
                    <a:pt x="875" y="49"/>
                    <a:pt x="828" y="26"/>
                  </a:cubicBezTo>
                  <a:cubicBezTo>
                    <a:pt x="767" y="8"/>
                    <a:pt x="707" y="1"/>
                    <a:pt x="6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41"/>
            <p:cNvSpPr/>
            <p:nvPr/>
          </p:nvSpPr>
          <p:spPr>
            <a:xfrm>
              <a:off x="3899575" y="2385500"/>
              <a:ext cx="11275" cy="6025"/>
            </a:xfrm>
            <a:custGeom>
              <a:avLst/>
              <a:gdLst/>
              <a:ahLst/>
              <a:cxnLst/>
              <a:rect l="l" t="t" r="r" b="b"/>
              <a:pathLst>
                <a:path w="451" h="241" extrusionOk="0">
                  <a:moveTo>
                    <a:pt x="359" y="1"/>
                  </a:moveTo>
                  <a:cubicBezTo>
                    <a:pt x="355" y="1"/>
                    <a:pt x="351" y="1"/>
                    <a:pt x="346" y="2"/>
                  </a:cubicBezTo>
                  <a:cubicBezTo>
                    <a:pt x="287" y="14"/>
                    <a:pt x="215" y="14"/>
                    <a:pt x="156" y="14"/>
                  </a:cubicBezTo>
                  <a:cubicBezTo>
                    <a:pt x="1" y="14"/>
                    <a:pt x="1" y="240"/>
                    <a:pt x="144" y="240"/>
                  </a:cubicBezTo>
                  <a:cubicBezTo>
                    <a:pt x="239" y="240"/>
                    <a:pt x="358" y="228"/>
                    <a:pt x="418" y="109"/>
                  </a:cubicBezTo>
                  <a:cubicBezTo>
                    <a:pt x="451" y="65"/>
                    <a:pt x="412" y="1"/>
                    <a:pt x="3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41"/>
            <p:cNvSpPr/>
            <p:nvPr/>
          </p:nvSpPr>
          <p:spPr>
            <a:xfrm>
              <a:off x="3843925" y="2581625"/>
              <a:ext cx="21450" cy="8200"/>
            </a:xfrm>
            <a:custGeom>
              <a:avLst/>
              <a:gdLst/>
              <a:ahLst/>
              <a:cxnLst/>
              <a:rect l="l" t="t" r="r" b="b"/>
              <a:pathLst>
                <a:path w="858" h="328" extrusionOk="0">
                  <a:moveTo>
                    <a:pt x="580" y="1"/>
                  </a:moveTo>
                  <a:cubicBezTo>
                    <a:pt x="411" y="1"/>
                    <a:pt x="241" y="76"/>
                    <a:pt x="84" y="134"/>
                  </a:cubicBezTo>
                  <a:cubicBezTo>
                    <a:pt x="6" y="179"/>
                    <a:pt x="1" y="327"/>
                    <a:pt x="97" y="327"/>
                  </a:cubicBezTo>
                  <a:cubicBezTo>
                    <a:pt x="104" y="327"/>
                    <a:pt x="112" y="326"/>
                    <a:pt x="119" y="325"/>
                  </a:cubicBezTo>
                  <a:cubicBezTo>
                    <a:pt x="346" y="301"/>
                    <a:pt x="608" y="313"/>
                    <a:pt x="798" y="194"/>
                  </a:cubicBezTo>
                  <a:cubicBezTo>
                    <a:pt x="858" y="170"/>
                    <a:pt x="858" y="75"/>
                    <a:pt x="798" y="51"/>
                  </a:cubicBezTo>
                  <a:cubicBezTo>
                    <a:pt x="726" y="15"/>
                    <a:pt x="653" y="1"/>
                    <a:pt x="5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41"/>
            <p:cNvSpPr/>
            <p:nvPr/>
          </p:nvSpPr>
          <p:spPr>
            <a:xfrm>
              <a:off x="3865025" y="2572775"/>
              <a:ext cx="21775" cy="8950"/>
            </a:xfrm>
            <a:custGeom>
              <a:avLst/>
              <a:gdLst/>
              <a:ahLst/>
              <a:cxnLst/>
              <a:rect l="l" t="t" r="r" b="b"/>
              <a:pathLst>
                <a:path w="871" h="358" extrusionOk="0">
                  <a:moveTo>
                    <a:pt x="478" y="0"/>
                  </a:moveTo>
                  <a:cubicBezTo>
                    <a:pt x="359" y="0"/>
                    <a:pt x="228" y="48"/>
                    <a:pt x="121" y="107"/>
                  </a:cubicBezTo>
                  <a:cubicBezTo>
                    <a:pt x="1" y="162"/>
                    <a:pt x="80" y="326"/>
                    <a:pt x="186" y="326"/>
                  </a:cubicBezTo>
                  <a:cubicBezTo>
                    <a:pt x="196" y="326"/>
                    <a:pt x="206" y="325"/>
                    <a:pt x="216" y="322"/>
                  </a:cubicBezTo>
                  <a:cubicBezTo>
                    <a:pt x="335" y="310"/>
                    <a:pt x="871" y="357"/>
                    <a:pt x="787" y="119"/>
                  </a:cubicBezTo>
                  <a:cubicBezTo>
                    <a:pt x="752" y="0"/>
                    <a:pt x="573" y="0"/>
                    <a:pt x="4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41"/>
            <p:cNvSpPr/>
            <p:nvPr/>
          </p:nvSpPr>
          <p:spPr>
            <a:xfrm>
              <a:off x="3848375" y="2634400"/>
              <a:ext cx="18200" cy="3575"/>
            </a:xfrm>
            <a:custGeom>
              <a:avLst/>
              <a:gdLst/>
              <a:ahLst/>
              <a:cxnLst/>
              <a:rect l="l" t="t" r="r" b="b"/>
              <a:pathLst>
                <a:path w="728" h="143" extrusionOk="0">
                  <a:moveTo>
                    <a:pt x="525" y="1"/>
                  </a:moveTo>
                  <a:cubicBezTo>
                    <a:pt x="362" y="1"/>
                    <a:pt x="187" y="45"/>
                    <a:pt x="49" y="71"/>
                  </a:cubicBezTo>
                  <a:cubicBezTo>
                    <a:pt x="1" y="95"/>
                    <a:pt x="13" y="143"/>
                    <a:pt x="49" y="143"/>
                  </a:cubicBezTo>
                  <a:cubicBezTo>
                    <a:pt x="168" y="119"/>
                    <a:pt x="287" y="107"/>
                    <a:pt x="418" y="107"/>
                  </a:cubicBezTo>
                  <a:cubicBezTo>
                    <a:pt x="459" y="107"/>
                    <a:pt x="507" y="110"/>
                    <a:pt x="556" y="110"/>
                  </a:cubicBezTo>
                  <a:cubicBezTo>
                    <a:pt x="605" y="110"/>
                    <a:pt x="656" y="107"/>
                    <a:pt x="703" y="95"/>
                  </a:cubicBezTo>
                  <a:cubicBezTo>
                    <a:pt x="727" y="71"/>
                    <a:pt x="727" y="36"/>
                    <a:pt x="703" y="24"/>
                  </a:cubicBezTo>
                  <a:cubicBezTo>
                    <a:pt x="648" y="7"/>
                    <a:pt x="587" y="1"/>
                    <a:pt x="5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41"/>
            <p:cNvSpPr/>
            <p:nvPr/>
          </p:nvSpPr>
          <p:spPr>
            <a:xfrm>
              <a:off x="3906725" y="2605975"/>
              <a:ext cx="21150" cy="5550"/>
            </a:xfrm>
            <a:custGeom>
              <a:avLst/>
              <a:gdLst/>
              <a:ahLst/>
              <a:cxnLst/>
              <a:rect l="l" t="t" r="r" b="b"/>
              <a:pathLst>
                <a:path w="846" h="222" extrusionOk="0">
                  <a:moveTo>
                    <a:pt x="676" y="0"/>
                  </a:moveTo>
                  <a:cubicBezTo>
                    <a:pt x="467" y="0"/>
                    <a:pt x="240" y="54"/>
                    <a:pt x="48" y="125"/>
                  </a:cubicBezTo>
                  <a:cubicBezTo>
                    <a:pt x="1" y="160"/>
                    <a:pt x="36" y="220"/>
                    <a:pt x="72" y="220"/>
                  </a:cubicBezTo>
                  <a:cubicBezTo>
                    <a:pt x="132" y="220"/>
                    <a:pt x="199" y="222"/>
                    <a:pt x="267" y="222"/>
                  </a:cubicBezTo>
                  <a:cubicBezTo>
                    <a:pt x="456" y="222"/>
                    <a:pt x="662" y="209"/>
                    <a:pt x="810" y="113"/>
                  </a:cubicBezTo>
                  <a:cubicBezTo>
                    <a:pt x="834" y="89"/>
                    <a:pt x="846" y="6"/>
                    <a:pt x="786" y="6"/>
                  </a:cubicBezTo>
                  <a:cubicBezTo>
                    <a:pt x="750" y="2"/>
                    <a:pt x="714" y="0"/>
                    <a:pt x="6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41"/>
            <p:cNvSpPr/>
            <p:nvPr/>
          </p:nvSpPr>
          <p:spPr>
            <a:xfrm>
              <a:off x="3848675" y="2687325"/>
              <a:ext cx="22350" cy="3900"/>
            </a:xfrm>
            <a:custGeom>
              <a:avLst/>
              <a:gdLst/>
              <a:ahLst/>
              <a:cxnLst/>
              <a:rect l="l" t="t" r="r" b="b"/>
              <a:pathLst>
                <a:path w="894" h="156" extrusionOk="0">
                  <a:moveTo>
                    <a:pt x="396" y="0"/>
                  </a:moveTo>
                  <a:cubicBezTo>
                    <a:pt x="296" y="0"/>
                    <a:pt x="196" y="2"/>
                    <a:pt x="96" y="2"/>
                  </a:cubicBezTo>
                  <a:cubicBezTo>
                    <a:pt x="1" y="14"/>
                    <a:pt x="1" y="145"/>
                    <a:pt x="96" y="145"/>
                  </a:cubicBezTo>
                  <a:cubicBezTo>
                    <a:pt x="232" y="145"/>
                    <a:pt x="369" y="156"/>
                    <a:pt x="505" y="156"/>
                  </a:cubicBezTo>
                  <a:cubicBezTo>
                    <a:pt x="619" y="156"/>
                    <a:pt x="733" y="148"/>
                    <a:pt x="846" y="121"/>
                  </a:cubicBezTo>
                  <a:cubicBezTo>
                    <a:pt x="894" y="109"/>
                    <a:pt x="894" y="50"/>
                    <a:pt x="846" y="26"/>
                  </a:cubicBezTo>
                  <a:cubicBezTo>
                    <a:pt x="696" y="4"/>
                    <a:pt x="546" y="0"/>
                    <a:pt x="3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41"/>
            <p:cNvSpPr/>
            <p:nvPr/>
          </p:nvSpPr>
          <p:spPr>
            <a:xfrm>
              <a:off x="3906425" y="2683200"/>
              <a:ext cx="21150" cy="7025"/>
            </a:xfrm>
            <a:custGeom>
              <a:avLst/>
              <a:gdLst/>
              <a:ahLst/>
              <a:cxnLst/>
              <a:rect l="l" t="t" r="r" b="b"/>
              <a:pathLst>
                <a:path w="846" h="281" extrusionOk="0">
                  <a:moveTo>
                    <a:pt x="417" y="0"/>
                  </a:moveTo>
                  <a:cubicBezTo>
                    <a:pt x="286" y="12"/>
                    <a:pt x="167" y="60"/>
                    <a:pt x="24" y="108"/>
                  </a:cubicBezTo>
                  <a:cubicBezTo>
                    <a:pt x="1" y="119"/>
                    <a:pt x="1" y="167"/>
                    <a:pt x="24" y="167"/>
                  </a:cubicBezTo>
                  <a:cubicBezTo>
                    <a:pt x="167" y="215"/>
                    <a:pt x="263" y="250"/>
                    <a:pt x="417" y="274"/>
                  </a:cubicBezTo>
                  <a:cubicBezTo>
                    <a:pt x="452" y="278"/>
                    <a:pt x="488" y="280"/>
                    <a:pt x="525" y="280"/>
                  </a:cubicBezTo>
                  <a:cubicBezTo>
                    <a:pt x="616" y="280"/>
                    <a:pt x="710" y="265"/>
                    <a:pt x="786" y="215"/>
                  </a:cubicBezTo>
                  <a:cubicBezTo>
                    <a:pt x="846" y="179"/>
                    <a:pt x="846" y="108"/>
                    <a:pt x="786" y="60"/>
                  </a:cubicBezTo>
                  <a:cubicBezTo>
                    <a:pt x="679" y="0"/>
                    <a:pt x="536"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41"/>
            <p:cNvSpPr/>
            <p:nvPr/>
          </p:nvSpPr>
          <p:spPr>
            <a:xfrm>
              <a:off x="3915650" y="2722125"/>
              <a:ext cx="22050" cy="7300"/>
            </a:xfrm>
            <a:custGeom>
              <a:avLst/>
              <a:gdLst/>
              <a:ahLst/>
              <a:cxnLst/>
              <a:rect l="l" t="t" r="r" b="b"/>
              <a:pathLst>
                <a:path w="882" h="292" extrusionOk="0">
                  <a:moveTo>
                    <a:pt x="513" y="0"/>
                  </a:moveTo>
                  <a:cubicBezTo>
                    <a:pt x="361" y="0"/>
                    <a:pt x="199" y="40"/>
                    <a:pt x="72" y="86"/>
                  </a:cubicBezTo>
                  <a:cubicBezTo>
                    <a:pt x="1" y="98"/>
                    <a:pt x="1" y="206"/>
                    <a:pt x="72" y="217"/>
                  </a:cubicBezTo>
                  <a:cubicBezTo>
                    <a:pt x="205" y="252"/>
                    <a:pt x="374" y="291"/>
                    <a:pt x="532" y="291"/>
                  </a:cubicBezTo>
                  <a:cubicBezTo>
                    <a:pt x="644" y="291"/>
                    <a:pt x="750" y="272"/>
                    <a:pt x="834" y="217"/>
                  </a:cubicBezTo>
                  <a:cubicBezTo>
                    <a:pt x="882" y="182"/>
                    <a:pt x="882" y="110"/>
                    <a:pt x="834" y="86"/>
                  </a:cubicBezTo>
                  <a:cubicBezTo>
                    <a:pt x="746" y="24"/>
                    <a:pt x="632" y="0"/>
                    <a:pt x="5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41"/>
            <p:cNvSpPr/>
            <p:nvPr/>
          </p:nvSpPr>
          <p:spPr>
            <a:xfrm>
              <a:off x="3931450" y="2750175"/>
              <a:ext cx="8925" cy="1900"/>
            </a:xfrm>
            <a:custGeom>
              <a:avLst/>
              <a:gdLst/>
              <a:ahLst/>
              <a:cxnLst/>
              <a:rect l="l" t="t" r="r" b="b"/>
              <a:pathLst>
                <a:path w="357" h="76" extrusionOk="0">
                  <a:moveTo>
                    <a:pt x="59" y="0"/>
                  </a:moveTo>
                  <a:cubicBezTo>
                    <a:pt x="6" y="0"/>
                    <a:pt x="0" y="76"/>
                    <a:pt x="42" y="76"/>
                  </a:cubicBezTo>
                  <a:cubicBezTo>
                    <a:pt x="47" y="76"/>
                    <a:pt x="53" y="74"/>
                    <a:pt x="59" y="72"/>
                  </a:cubicBezTo>
                  <a:cubicBezTo>
                    <a:pt x="143" y="72"/>
                    <a:pt x="238" y="60"/>
                    <a:pt x="321" y="60"/>
                  </a:cubicBezTo>
                  <a:cubicBezTo>
                    <a:pt x="357" y="60"/>
                    <a:pt x="357" y="12"/>
                    <a:pt x="321" y="12"/>
                  </a:cubicBezTo>
                  <a:cubicBezTo>
                    <a:pt x="238" y="12"/>
                    <a:pt x="143" y="0"/>
                    <a:pt x="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41"/>
            <p:cNvSpPr/>
            <p:nvPr/>
          </p:nvSpPr>
          <p:spPr>
            <a:xfrm>
              <a:off x="3949450" y="2750650"/>
              <a:ext cx="21600" cy="5350"/>
            </a:xfrm>
            <a:custGeom>
              <a:avLst/>
              <a:gdLst/>
              <a:ahLst/>
              <a:cxnLst/>
              <a:rect l="l" t="t" r="r" b="b"/>
              <a:pathLst>
                <a:path w="864" h="214" extrusionOk="0">
                  <a:moveTo>
                    <a:pt x="669" y="0"/>
                  </a:moveTo>
                  <a:cubicBezTo>
                    <a:pt x="617" y="0"/>
                    <a:pt x="565" y="9"/>
                    <a:pt x="506" y="29"/>
                  </a:cubicBezTo>
                  <a:cubicBezTo>
                    <a:pt x="456" y="38"/>
                    <a:pt x="406" y="42"/>
                    <a:pt x="355" y="42"/>
                  </a:cubicBezTo>
                  <a:cubicBezTo>
                    <a:pt x="273" y="42"/>
                    <a:pt x="190" y="32"/>
                    <a:pt x="101" y="17"/>
                  </a:cubicBezTo>
                  <a:cubicBezTo>
                    <a:pt x="94" y="15"/>
                    <a:pt x="87" y="14"/>
                    <a:pt x="80" y="14"/>
                  </a:cubicBezTo>
                  <a:cubicBezTo>
                    <a:pt x="14" y="14"/>
                    <a:pt x="1" y="115"/>
                    <a:pt x="66" y="148"/>
                  </a:cubicBezTo>
                  <a:cubicBezTo>
                    <a:pt x="197" y="172"/>
                    <a:pt x="328" y="196"/>
                    <a:pt x="482" y="208"/>
                  </a:cubicBezTo>
                  <a:cubicBezTo>
                    <a:pt x="517" y="211"/>
                    <a:pt x="550" y="213"/>
                    <a:pt x="583" y="213"/>
                  </a:cubicBezTo>
                  <a:cubicBezTo>
                    <a:pt x="663" y="213"/>
                    <a:pt x="740" y="199"/>
                    <a:pt x="816" y="148"/>
                  </a:cubicBezTo>
                  <a:cubicBezTo>
                    <a:pt x="863" y="112"/>
                    <a:pt x="863" y="29"/>
                    <a:pt x="804" y="17"/>
                  </a:cubicBezTo>
                  <a:cubicBezTo>
                    <a:pt x="756" y="6"/>
                    <a:pt x="712" y="0"/>
                    <a:pt x="6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41"/>
            <p:cNvSpPr/>
            <p:nvPr/>
          </p:nvSpPr>
          <p:spPr>
            <a:xfrm>
              <a:off x="3977575" y="2709650"/>
              <a:ext cx="15200" cy="3075"/>
            </a:xfrm>
            <a:custGeom>
              <a:avLst/>
              <a:gdLst/>
              <a:ahLst/>
              <a:cxnLst/>
              <a:rect l="l" t="t" r="r" b="b"/>
              <a:pathLst>
                <a:path w="608" h="123" extrusionOk="0">
                  <a:moveTo>
                    <a:pt x="286" y="0"/>
                  </a:moveTo>
                  <a:cubicBezTo>
                    <a:pt x="219" y="0"/>
                    <a:pt x="150" y="2"/>
                    <a:pt x="84" y="2"/>
                  </a:cubicBezTo>
                  <a:cubicBezTo>
                    <a:pt x="80" y="2"/>
                    <a:pt x="76" y="1"/>
                    <a:pt x="73" y="1"/>
                  </a:cubicBezTo>
                  <a:cubicBezTo>
                    <a:pt x="0" y="1"/>
                    <a:pt x="4" y="121"/>
                    <a:pt x="84" y="121"/>
                  </a:cubicBezTo>
                  <a:cubicBezTo>
                    <a:pt x="139" y="121"/>
                    <a:pt x="196" y="122"/>
                    <a:pt x="252" y="122"/>
                  </a:cubicBezTo>
                  <a:cubicBezTo>
                    <a:pt x="365" y="122"/>
                    <a:pt x="476" y="117"/>
                    <a:pt x="572" y="85"/>
                  </a:cubicBezTo>
                  <a:cubicBezTo>
                    <a:pt x="607" y="74"/>
                    <a:pt x="607" y="26"/>
                    <a:pt x="572" y="26"/>
                  </a:cubicBezTo>
                  <a:cubicBezTo>
                    <a:pt x="486" y="4"/>
                    <a:pt x="387" y="0"/>
                    <a:pt x="2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41"/>
            <p:cNvSpPr/>
            <p:nvPr/>
          </p:nvSpPr>
          <p:spPr>
            <a:xfrm>
              <a:off x="3972500" y="2791850"/>
              <a:ext cx="11950" cy="4775"/>
            </a:xfrm>
            <a:custGeom>
              <a:avLst/>
              <a:gdLst/>
              <a:ahLst/>
              <a:cxnLst/>
              <a:rect l="l" t="t" r="r" b="b"/>
              <a:pathLst>
                <a:path w="478" h="191" extrusionOk="0">
                  <a:moveTo>
                    <a:pt x="239" y="0"/>
                  </a:moveTo>
                  <a:cubicBezTo>
                    <a:pt x="179" y="0"/>
                    <a:pt x="120" y="12"/>
                    <a:pt x="60" y="48"/>
                  </a:cubicBezTo>
                  <a:cubicBezTo>
                    <a:pt x="1" y="60"/>
                    <a:pt x="1" y="119"/>
                    <a:pt x="60" y="143"/>
                  </a:cubicBezTo>
                  <a:cubicBezTo>
                    <a:pt x="120" y="167"/>
                    <a:pt x="168" y="191"/>
                    <a:pt x="239" y="191"/>
                  </a:cubicBezTo>
                  <a:cubicBezTo>
                    <a:pt x="298" y="191"/>
                    <a:pt x="358" y="191"/>
                    <a:pt x="418" y="167"/>
                  </a:cubicBezTo>
                  <a:cubicBezTo>
                    <a:pt x="477" y="131"/>
                    <a:pt x="477" y="60"/>
                    <a:pt x="418" y="24"/>
                  </a:cubicBezTo>
                  <a:cubicBezTo>
                    <a:pt x="358" y="0"/>
                    <a:pt x="298" y="0"/>
                    <a:pt x="2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41"/>
            <p:cNvSpPr/>
            <p:nvPr/>
          </p:nvSpPr>
          <p:spPr>
            <a:xfrm>
              <a:off x="4025800" y="2793625"/>
              <a:ext cx="5975" cy="2700"/>
            </a:xfrm>
            <a:custGeom>
              <a:avLst/>
              <a:gdLst/>
              <a:ahLst/>
              <a:cxnLst/>
              <a:rect l="l" t="t" r="r" b="b"/>
              <a:pathLst>
                <a:path w="239" h="108" extrusionOk="0">
                  <a:moveTo>
                    <a:pt x="214" y="1"/>
                  </a:moveTo>
                  <a:cubicBezTo>
                    <a:pt x="155" y="1"/>
                    <a:pt x="107" y="48"/>
                    <a:pt x="48" y="48"/>
                  </a:cubicBezTo>
                  <a:cubicBezTo>
                    <a:pt x="0" y="48"/>
                    <a:pt x="0" y="108"/>
                    <a:pt x="48" y="108"/>
                  </a:cubicBezTo>
                  <a:cubicBezTo>
                    <a:pt x="107" y="96"/>
                    <a:pt x="155" y="60"/>
                    <a:pt x="214" y="48"/>
                  </a:cubicBezTo>
                  <a:cubicBezTo>
                    <a:pt x="238" y="48"/>
                    <a:pt x="226"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41"/>
            <p:cNvSpPr/>
            <p:nvPr/>
          </p:nvSpPr>
          <p:spPr>
            <a:xfrm>
              <a:off x="4055375" y="2790050"/>
              <a:ext cx="6450" cy="1900"/>
            </a:xfrm>
            <a:custGeom>
              <a:avLst/>
              <a:gdLst/>
              <a:ahLst/>
              <a:cxnLst/>
              <a:rect l="l" t="t" r="r" b="b"/>
              <a:pathLst>
                <a:path w="258" h="76" extrusionOk="0">
                  <a:moveTo>
                    <a:pt x="246" y="1"/>
                  </a:moveTo>
                  <a:cubicBezTo>
                    <a:pt x="174" y="1"/>
                    <a:pt x="79" y="1"/>
                    <a:pt x="20" y="60"/>
                  </a:cubicBezTo>
                  <a:cubicBezTo>
                    <a:pt x="1" y="60"/>
                    <a:pt x="12" y="76"/>
                    <a:pt x="36" y="76"/>
                  </a:cubicBezTo>
                  <a:cubicBezTo>
                    <a:pt x="41" y="76"/>
                    <a:pt x="48" y="75"/>
                    <a:pt x="55" y="72"/>
                  </a:cubicBezTo>
                  <a:cubicBezTo>
                    <a:pt x="115" y="25"/>
                    <a:pt x="186" y="25"/>
                    <a:pt x="246" y="25"/>
                  </a:cubicBezTo>
                  <a:cubicBezTo>
                    <a:pt x="258" y="25"/>
                    <a:pt x="258" y="1"/>
                    <a:pt x="2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41"/>
            <p:cNvSpPr/>
            <p:nvPr/>
          </p:nvSpPr>
          <p:spPr>
            <a:xfrm>
              <a:off x="4012550" y="2811925"/>
              <a:ext cx="26350" cy="9225"/>
            </a:xfrm>
            <a:custGeom>
              <a:avLst/>
              <a:gdLst/>
              <a:ahLst/>
              <a:cxnLst/>
              <a:rect l="l" t="t" r="r" b="b"/>
              <a:pathLst>
                <a:path w="1054" h="369" extrusionOk="0">
                  <a:moveTo>
                    <a:pt x="870" y="1"/>
                  </a:moveTo>
                  <a:cubicBezTo>
                    <a:pt x="573" y="1"/>
                    <a:pt x="274" y="121"/>
                    <a:pt x="42" y="269"/>
                  </a:cubicBezTo>
                  <a:cubicBezTo>
                    <a:pt x="0" y="300"/>
                    <a:pt x="41" y="368"/>
                    <a:pt x="84" y="368"/>
                  </a:cubicBezTo>
                  <a:cubicBezTo>
                    <a:pt x="90" y="368"/>
                    <a:pt x="96" y="367"/>
                    <a:pt x="101" y="364"/>
                  </a:cubicBezTo>
                  <a:cubicBezTo>
                    <a:pt x="399" y="209"/>
                    <a:pt x="709" y="209"/>
                    <a:pt x="1006" y="90"/>
                  </a:cubicBezTo>
                  <a:cubicBezTo>
                    <a:pt x="1054" y="78"/>
                    <a:pt x="1018" y="7"/>
                    <a:pt x="982" y="7"/>
                  </a:cubicBezTo>
                  <a:cubicBezTo>
                    <a:pt x="945" y="3"/>
                    <a:pt x="908" y="1"/>
                    <a:pt x="8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41"/>
            <p:cNvSpPr/>
            <p:nvPr/>
          </p:nvSpPr>
          <p:spPr>
            <a:xfrm>
              <a:off x="4030275" y="2818600"/>
              <a:ext cx="37400" cy="12350"/>
            </a:xfrm>
            <a:custGeom>
              <a:avLst/>
              <a:gdLst/>
              <a:ahLst/>
              <a:cxnLst/>
              <a:rect l="l" t="t" r="r" b="b"/>
              <a:pathLst>
                <a:path w="1496" h="494" extrusionOk="0">
                  <a:moveTo>
                    <a:pt x="4" y="425"/>
                  </a:moveTo>
                  <a:cubicBezTo>
                    <a:pt x="1" y="425"/>
                    <a:pt x="4" y="430"/>
                    <a:pt x="12" y="430"/>
                  </a:cubicBezTo>
                  <a:cubicBezTo>
                    <a:pt x="8" y="426"/>
                    <a:pt x="5" y="425"/>
                    <a:pt x="4" y="425"/>
                  </a:cubicBezTo>
                  <a:close/>
                  <a:moveTo>
                    <a:pt x="1420" y="0"/>
                  </a:moveTo>
                  <a:cubicBezTo>
                    <a:pt x="1415" y="0"/>
                    <a:pt x="1410" y="1"/>
                    <a:pt x="1405" y="2"/>
                  </a:cubicBezTo>
                  <a:cubicBezTo>
                    <a:pt x="940" y="97"/>
                    <a:pt x="512" y="395"/>
                    <a:pt x="12" y="430"/>
                  </a:cubicBezTo>
                  <a:cubicBezTo>
                    <a:pt x="170" y="466"/>
                    <a:pt x="290" y="494"/>
                    <a:pt x="420" y="494"/>
                  </a:cubicBezTo>
                  <a:cubicBezTo>
                    <a:pt x="505" y="494"/>
                    <a:pt x="594" y="482"/>
                    <a:pt x="702" y="454"/>
                  </a:cubicBezTo>
                  <a:cubicBezTo>
                    <a:pt x="952" y="371"/>
                    <a:pt x="1238" y="252"/>
                    <a:pt x="1440" y="109"/>
                  </a:cubicBezTo>
                  <a:cubicBezTo>
                    <a:pt x="1495" y="65"/>
                    <a:pt x="1479" y="0"/>
                    <a:pt x="14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41"/>
            <p:cNvSpPr/>
            <p:nvPr/>
          </p:nvSpPr>
          <p:spPr>
            <a:xfrm>
              <a:off x="4080775" y="2839125"/>
              <a:ext cx="24800" cy="7675"/>
            </a:xfrm>
            <a:custGeom>
              <a:avLst/>
              <a:gdLst/>
              <a:ahLst/>
              <a:cxnLst/>
              <a:rect l="l" t="t" r="r" b="b"/>
              <a:pathLst>
                <a:path w="992" h="307" extrusionOk="0">
                  <a:moveTo>
                    <a:pt x="958" y="0"/>
                  </a:moveTo>
                  <a:cubicBezTo>
                    <a:pt x="954" y="0"/>
                    <a:pt x="949" y="1"/>
                    <a:pt x="944" y="2"/>
                  </a:cubicBezTo>
                  <a:cubicBezTo>
                    <a:pt x="647" y="26"/>
                    <a:pt x="349" y="86"/>
                    <a:pt x="63" y="193"/>
                  </a:cubicBezTo>
                  <a:cubicBezTo>
                    <a:pt x="0" y="203"/>
                    <a:pt x="30" y="306"/>
                    <a:pt x="86" y="306"/>
                  </a:cubicBezTo>
                  <a:cubicBezTo>
                    <a:pt x="94" y="306"/>
                    <a:pt x="102" y="304"/>
                    <a:pt x="111" y="300"/>
                  </a:cubicBezTo>
                  <a:cubicBezTo>
                    <a:pt x="397" y="181"/>
                    <a:pt x="670" y="133"/>
                    <a:pt x="956" y="62"/>
                  </a:cubicBezTo>
                  <a:cubicBezTo>
                    <a:pt x="988" y="41"/>
                    <a:pt x="991" y="0"/>
                    <a:pt x="9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41"/>
            <p:cNvSpPr/>
            <p:nvPr/>
          </p:nvSpPr>
          <p:spPr>
            <a:xfrm>
              <a:off x="4121125" y="2865050"/>
              <a:ext cx="8875" cy="3625"/>
            </a:xfrm>
            <a:custGeom>
              <a:avLst/>
              <a:gdLst/>
              <a:ahLst/>
              <a:cxnLst/>
              <a:rect l="l" t="t" r="r" b="b"/>
              <a:pathLst>
                <a:path w="355" h="145" extrusionOk="0">
                  <a:moveTo>
                    <a:pt x="83" y="1"/>
                  </a:moveTo>
                  <a:cubicBezTo>
                    <a:pt x="0" y="1"/>
                    <a:pt x="0" y="145"/>
                    <a:pt x="83" y="145"/>
                  </a:cubicBezTo>
                  <a:cubicBezTo>
                    <a:pt x="86" y="145"/>
                    <a:pt x="89" y="144"/>
                    <a:pt x="92" y="144"/>
                  </a:cubicBezTo>
                  <a:cubicBezTo>
                    <a:pt x="164" y="120"/>
                    <a:pt x="247" y="144"/>
                    <a:pt x="307" y="108"/>
                  </a:cubicBezTo>
                  <a:cubicBezTo>
                    <a:pt x="354" y="96"/>
                    <a:pt x="354" y="49"/>
                    <a:pt x="307" y="37"/>
                  </a:cubicBezTo>
                  <a:cubicBezTo>
                    <a:pt x="235" y="1"/>
                    <a:pt x="164" y="1"/>
                    <a:pt x="92" y="1"/>
                  </a:cubicBezTo>
                  <a:cubicBezTo>
                    <a:pt x="89" y="1"/>
                    <a:pt x="86" y="1"/>
                    <a:pt x="8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41"/>
            <p:cNvSpPr/>
            <p:nvPr/>
          </p:nvSpPr>
          <p:spPr>
            <a:xfrm>
              <a:off x="4155575" y="2864475"/>
              <a:ext cx="5975" cy="1800"/>
            </a:xfrm>
            <a:custGeom>
              <a:avLst/>
              <a:gdLst/>
              <a:ahLst/>
              <a:cxnLst/>
              <a:rect l="l" t="t" r="r" b="b"/>
              <a:pathLst>
                <a:path w="239" h="72" extrusionOk="0">
                  <a:moveTo>
                    <a:pt x="48" y="0"/>
                  </a:moveTo>
                  <a:cubicBezTo>
                    <a:pt x="0" y="0"/>
                    <a:pt x="0" y="72"/>
                    <a:pt x="48" y="72"/>
                  </a:cubicBezTo>
                  <a:cubicBezTo>
                    <a:pt x="107" y="72"/>
                    <a:pt x="155" y="72"/>
                    <a:pt x="214" y="60"/>
                  </a:cubicBezTo>
                  <a:cubicBezTo>
                    <a:pt x="238" y="60"/>
                    <a:pt x="238" y="12"/>
                    <a:pt x="214" y="12"/>
                  </a:cubicBezTo>
                  <a:cubicBezTo>
                    <a:pt x="155" y="12"/>
                    <a:pt x="107" y="12"/>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41"/>
            <p:cNvSpPr/>
            <p:nvPr/>
          </p:nvSpPr>
          <p:spPr>
            <a:xfrm>
              <a:off x="4154075" y="2898625"/>
              <a:ext cx="10100" cy="4575"/>
            </a:xfrm>
            <a:custGeom>
              <a:avLst/>
              <a:gdLst/>
              <a:ahLst/>
              <a:cxnLst/>
              <a:rect l="l" t="t" r="r" b="b"/>
              <a:pathLst>
                <a:path w="404" h="183" extrusionOk="0">
                  <a:moveTo>
                    <a:pt x="388" y="0"/>
                  </a:moveTo>
                  <a:cubicBezTo>
                    <a:pt x="386" y="0"/>
                    <a:pt x="384" y="1"/>
                    <a:pt x="382" y="4"/>
                  </a:cubicBezTo>
                  <a:cubicBezTo>
                    <a:pt x="263" y="63"/>
                    <a:pt x="120" y="111"/>
                    <a:pt x="1" y="182"/>
                  </a:cubicBezTo>
                  <a:cubicBezTo>
                    <a:pt x="120" y="123"/>
                    <a:pt x="263" y="87"/>
                    <a:pt x="394" y="27"/>
                  </a:cubicBezTo>
                  <a:cubicBezTo>
                    <a:pt x="403" y="18"/>
                    <a:pt x="397" y="0"/>
                    <a:pt x="3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41"/>
            <p:cNvSpPr/>
            <p:nvPr/>
          </p:nvSpPr>
          <p:spPr>
            <a:xfrm>
              <a:off x="4163000" y="2910600"/>
              <a:ext cx="14925" cy="3300"/>
            </a:xfrm>
            <a:custGeom>
              <a:avLst/>
              <a:gdLst/>
              <a:ahLst/>
              <a:cxnLst/>
              <a:rect l="l" t="t" r="r" b="b"/>
              <a:pathLst>
                <a:path w="597" h="132" extrusionOk="0">
                  <a:moveTo>
                    <a:pt x="560" y="1"/>
                  </a:moveTo>
                  <a:cubicBezTo>
                    <a:pt x="443" y="9"/>
                    <a:pt x="331" y="18"/>
                    <a:pt x="220" y="18"/>
                  </a:cubicBezTo>
                  <a:cubicBezTo>
                    <a:pt x="175" y="18"/>
                    <a:pt x="129" y="16"/>
                    <a:pt x="84" y="13"/>
                  </a:cubicBezTo>
                  <a:cubicBezTo>
                    <a:pt x="1" y="13"/>
                    <a:pt x="1" y="132"/>
                    <a:pt x="84" y="132"/>
                  </a:cubicBezTo>
                  <a:cubicBezTo>
                    <a:pt x="239" y="120"/>
                    <a:pt x="418" y="120"/>
                    <a:pt x="572" y="48"/>
                  </a:cubicBezTo>
                  <a:cubicBezTo>
                    <a:pt x="596" y="25"/>
                    <a:pt x="572" y="1"/>
                    <a:pt x="5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41"/>
            <p:cNvSpPr/>
            <p:nvPr/>
          </p:nvSpPr>
          <p:spPr>
            <a:xfrm>
              <a:off x="4163100" y="2943300"/>
              <a:ext cx="19800" cy="11700"/>
            </a:xfrm>
            <a:custGeom>
              <a:avLst/>
              <a:gdLst/>
              <a:ahLst/>
              <a:cxnLst/>
              <a:rect l="l" t="t" r="r" b="b"/>
              <a:pathLst>
                <a:path w="792" h="468" extrusionOk="0">
                  <a:moveTo>
                    <a:pt x="712" y="1"/>
                  </a:moveTo>
                  <a:cubicBezTo>
                    <a:pt x="708" y="1"/>
                    <a:pt x="704" y="1"/>
                    <a:pt x="699" y="2"/>
                  </a:cubicBezTo>
                  <a:cubicBezTo>
                    <a:pt x="580" y="26"/>
                    <a:pt x="485" y="74"/>
                    <a:pt x="390" y="133"/>
                  </a:cubicBezTo>
                  <a:cubicBezTo>
                    <a:pt x="294" y="193"/>
                    <a:pt x="211" y="252"/>
                    <a:pt x="104" y="300"/>
                  </a:cubicBezTo>
                  <a:cubicBezTo>
                    <a:pt x="1" y="323"/>
                    <a:pt x="41" y="467"/>
                    <a:pt x="140" y="467"/>
                  </a:cubicBezTo>
                  <a:cubicBezTo>
                    <a:pt x="144" y="467"/>
                    <a:pt x="148" y="467"/>
                    <a:pt x="152" y="467"/>
                  </a:cubicBezTo>
                  <a:cubicBezTo>
                    <a:pt x="271" y="443"/>
                    <a:pt x="390" y="407"/>
                    <a:pt x="497" y="360"/>
                  </a:cubicBezTo>
                  <a:cubicBezTo>
                    <a:pt x="616" y="300"/>
                    <a:pt x="699" y="205"/>
                    <a:pt x="759" y="86"/>
                  </a:cubicBezTo>
                  <a:cubicBezTo>
                    <a:pt x="791" y="53"/>
                    <a:pt x="755" y="1"/>
                    <a:pt x="7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41"/>
            <p:cNvSpPr/>
            <p:nvPr/>
          </p:nvSpPr>
          <p:spPr>
            <a:xfrm>
              <a:off x="4179375" y="2978775"/>
              <a:ext cx="14900" cy="3975"/>
            </a:xfrm>
            <a:custGeom>
              <a:avLst/>
              <a:gdLst/>
              <a:ahLst/>
              <a:cxnLst/>
              <a:rect l="l" t="t" r="r" b="b"/>
              <a:pathLst>
                <a:path w="596" h="159" extrusionOk="0">
                  <a:moveTo>
                    <a:pt x="310" y="0"/>
                  </a:moveTo>
                  <a:cubicBezTo>
                    <a:pt x="227" y="0"/>
                    <a:pt x="132" y="12"/>
                    <a:pt x="48" y="24"/>
                  </a:cubicBezTo>
                  <a:cubicBezTo>
                    <a:pt x="1" y="36"/>
                    <a:pt x="1" y="131"/>
                    <a:pt x="48" y="131"/>
                  </a:cubicBezTo>
                  <a:cubicBezTo>
                    <a:pt x="116" y="141"/>
                    <a:pt x="191" y="158"/>
                    <a:pt x="261" y="158"/>
                  </a:cubicBezTo>
                  <a:cubicBezTo>
                    <a:pt x="278" y="158"/>
                    <a:pt x="294" y="157"/>
                    <a:pt x="310" y="155"/>
                  </a:cubicBezTo>
                  <a:cubicBezTo>
                    <a:pt x="394" y="155"/>
                    <a:pt x="489" y="155"/>
                    <a:pt x="572" y="119"/>
                  </a:cubicBezTo>
                  <a:cubicBezTo>
                    <a:pt x="596" y="96"/>
                    <a:pt x="596" y="60"/>
                    <a:pt x="572" y="36"/>
                  </a:cubicBezTo>
                  <a:cubicBezTo>
                    <a:pt x="513" y="0"/>
                    <a:pt x="405" y="0"/>
                    <a:pt x="3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41"/>
            <p:cNvSpPr/>
            <p:nvPr/>
          </p:nvSpPr>
          <p:spPr>
            <a:xfrm>
              <a:off x="4209150" y="2988275"/>
              <a:ext cx="8050" cy="4200"/>
            </a:xfrm>
            <a:custGeom>
              <a:avLst/>
              <a:gdLst/>
              <a:ahLst/>
              <a:cxnLst/>
              <a:rect l="l" t="t" r="r" b="b"/>
              <a:pathLst>
                <a:path w="322" h="168" extrusionOk="0">
                  <a:moveTo>
                    <a:pt x="97" y="1"/>
                  </a:moveTo>
                  <a:cubicBezTo>
                    <a:pt x="0" y="1"/>
                    <a:pt x="4" y="168"/>
                    <a:pt x="107" y="168"/>
                  </a:cubicBezTo>
                  <a:cubicBezTo>
                    <a:pt x="179" y="168"/>
                    <a:pt x="227" y="156"/>
                    <a:pt x="286" y="120"/>
                  </a:cubicBezTo>
                  <a:cubicBezTo>
                    <a:pt x="322" y="108"/>
                    <a:pt x="322" y="61"/>
                    <a:pt x="286" y="49"/>
                  </a:cubicBezTo>
                  <a:cubicBezTo>
                    <a:pt x="227" y="13"/>
                    <a:pt x="179" y="1"/>
                    <a:pt x="107" y="1"/>
                  </a:cubicBezTo>
                  <a:cubicBezTo>
                    <a:pt x="104" y="1"/>
                    <a:pt x="101" y="1"/>
                    <a:pt x="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41"/>
            <p:cNvSpPr/>
            <p:nvPr/>
          </p:nvSpPr>
          <p:spPr>
            <a:xfrm>
              <a:off x="4159425" y="3015975"/>
              <a:ext cx="32175" cy="8950"/>
            </a:xfrm>
            <a:custGeom>
              <a:avLst/>
              <a:gdLst/>
              <a:ahLst/>
              <a:cxnLst/>
              <a:rect l="l" t="t" r="r" b="b"/>
              <a:pathLst>
                <a:path w="1287" h="358" extrusionOk="0">
                  <a:moveTo>
                    <a:pt x="1227" y="1"/>
                  </a:moveTo>
                  <a:cubicBezTo>
                    <a:pt x="1049" y="36"/>
                    <a:pt x="870" y="108"/>
                    <a:pt x="692" y="179"/>
                  </a:cubicBezTo>
                  <a:cubicBezTo>
                    <a:pt x="489" y="239"/>
                    <a:pt x="287" y="251"/>
                    <a:pt x="60" y="263"/>
                  </a:cubicBezTo>
                  <a:cubicBezTo>
                    <a:pt x="1" y="263"/>
                    <a:pt x="1" y="358"/>
                    <a:pt x="60" y="358"/>
                  </a:cubicBezTo>
                  <a:cubicBezTo>
                    <a:pt x="465" y="358"/>
                    <a:pt x="918" y="298"/>
                    <a:pt x="1263" y="72"/>
                  </a:cubicBezTo>
                  <a:cubicBezTo>
                    <a:pt x="1287" y="36"/>
                    <a:pt x="1275" y="1"/>
                    <a:pt x="12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41"/>
            <p:cNvSpPr/>
            <p:nvPr/>
          </p:nvSpPr>
          <p:spPr>
            <a:xfrm>
              <a:off x="4203775" y="3013725"/>
              <a:ext cx="17000" cy="6325"/>
            </a:xfrm>
            <a:custGeom>
              <a:avLst/>
              <a:gdLst/>
              <a:ahLst/>
              <a:cxnLst/>
              <a:rect l="l" t="t" r="r" b="b"/>
              <a:pathLst>
                <a:path w="680" h="253" extrusionOk="0">
                  <a:moveTo>
                    <a:pt x="384" y="1"/>
                  </a:moveTo>
                  <a:cubicBezTo>
                    <a:pt x="287" y="1"/>
                    <a:pt x="187" y="24"/>
                    <a:pt x="84" y="43"/>
                  </a:cubicBezTo>
                  <a:cubicBezTo>
                    <a:pt x="1" y="55"/>
                    <a:pt x="1" y="198"/>
                    <a:pt x="84" y="222"/>
                  </a:cubicBezTo>
                  <a:cubicBezTo>
                    <a:pt x="184" y="234"/>
                    <a:pt x="280" y="253"/>
                    <a:pt x="375" y="253"/>
                  </a:cubicBezTo>
                  <a:cubicBezTo>
                    <a:pt x="461" y="253"/>
                    <a:pt x="547" y="237"/>
                    <a:pt x="632" y="186"/>
                  </a:cubicBezTo>
                  <a:cubicBezTo>
                    <a:pt x="680" y="162"/>
                    <a:pt x="680" y="79"/>
                    <a:pt x="632" y="67"/>
                  </a:cubicBezTo>
                  <a:cubicBezTo>
                    <a:pt x="550" y="17"/>
                    <a:pt x="468" y="1"/>
                    <a:pt x="3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41"/>
            <p:cNvSpPr/>
            <p:nvPr/>
          </p:nvSpPr>
          <p:spPr>
            <a:xfrm>
              <a:off x="4143675" y="3074875"/>
              <a:ext cx="11625" cy="4250"/>
            </a:xfrm>
            <a:custGeom>
              <a:avLst/>
              <a:gdLst/>
              <a:ahLst/>
              <a:cxnLst/>
              <a:rect l="l" t="t" r="r" b="b"/>
              <a:pathLst>
                <a:path w="465" h="170" extrusionOk="0">
                  <a:moveTo>
                    <a:pt x="378" y="0"/>
                  </a:moveTo>
                  <a:cubicBezTo>
                    <a:pt x="276" y="0"/>
                    <a:pt x="190" y="38"/>
                    <a:pt x="95" y="38"/>
                  </a:cubicBezTo>
                  <a:cubicBezTo>
                    <a:pt x="4" y="38"/>
                    <a:pt x="0" y="169"/>
                    <a:pt x="84" y="169"/>
                  </a:cubicBezTo>
                  <a:cubicBezTo>
                    <a:pt x="88" y="169"/>
                    <a:pt x="91" y="169"/>
                    <a:pt x="95" y="169"/>
                  </a:cubicBezTo>
                  <a:cubicBezTo>
                    <a:pt x="214" y="157"/>
                    <a:pt x="321" y="109"/>
                    <a:pt x="417" y="97"/>
                  </a:cubicBezTo>
                  <a:cubicBezTo>
                    <a:pt x="464" y="85"/>
                    <a:pt x="464" y="26"/>
                    <a:pt x="417" y="2"/>
                  </a:cubicBezTo>
                  <a:cubicBezTo>
                    <a:pt x="403" y="1"/>
                    <a:pt x="390" y="0"/>
                    <a:pt x="3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41"/>
            <p:cNvSpPr/>
            <p:nvPr/>
          </p:nvSpPr>
          <p:spPr>
            <a:xfrm>
              <a:off x="4126400" y="3106750"/>
              <a:ext cx="16700" cy="6275"/>
            </a:xfrm>
            <a:custGeom>
              <a:avLst/>
              <a:gdLst/>
              <a:ahLst/>
              <a:cxnLst/>
              <a:rect l="l" t="t" r="r" b="b"/>
              <a:pathLst>
                <a:path w="668" h="251" extrusionOk="0">
                  <a:moveTo>
                    <a:pt x="429" y="1"/>
                  </a:moveTo>
                  <a:cubicBezTo>
                    <a:pt x="334" y="1"/>
                    <a:pt x="238" y="13"/>
                    <a:pt x="143" y="13"/>
                  </a:cubicBezTo>
                  <a:cubicBezTo>
                    <a:pt x="0" y="13"/>
                    <a:pt x="0" y="239"/>
                    <a:pt x="143" y="239"/>
                  </a:cubicBezTo>
                  <a:cubicBezTo>
                    <a:pt x="227" y="239"/>
                    <a:pt x="334" y="251"/>
                    <a:pt x="429" y="251"/>
                  </a:cubicBezTo>
                  <a:cubicBezTo>
                    <a:pt x="489" y="251"/>
                    <a:pt x="596" y="215"/>
                    <a:pt x="631" y="180"/>
                  </a:cubicBezTo>
                  <a:cubicBezTo>
                    <a:pt x="667" y="144"/>
                    <a:pt x="667" y="96"/>
                    <a:pt x="631" y="72"/>
                  </a:cubicBezTo>
                  <a:cubicBezTo>
                    <a:pt x="596" y="25"/>
                    <a:pt x="489" y="1"/>
                    <a:pt x="4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41"/>
            <p:cNvSpPr/>
            <p:nvPr/>
          </p:nvSpPr>
          <p:spPr>
            <a:xfrm>
              <a:off x="4169850" y="3099975"/>
              <a:ext cx="14900" cy="7275"/>
            </a:xfrm>
            <a:custGeom>
              <a:avLst/>
              <a:gdLst/>
              <a:ahLst/>
              <a:cxnLst/>
              <a:rect l="l" t="t" r="r" b="b"/>
              <a:pathLst>
                <a:path w="596" h="291" extrusionOk="0">
                  <a:moveTo>
                    <a:pt x="363" y="1"/>
                  </a:moveTo>
                  <a:cubicBezTo>
                    <a:pt x="259" y="1"/>
                    <a:pt x="148" y="35"/>
                    <a:pt x="72" y="70"/>
                  </a:cubicBezTo>
                  <a:cubicBezTo>
                    <a:pt x="13" y="105"/>
                    <a:pt x="1" y="177"/>
                    <a:pt x="24" y="236"/>
                  </a:cubicBezTo>
                  <a:cubicBezTo>
                    <a:pt x="49" y="277"/>
                    <a:pt x="91" y="290"/>
                    <a:pt x="134" y="290"/>
                  </a:cubicBezTo>
                  <a:cubicBezTo>
                    <a:pt x="153" y="290"/>
                    <a:pt x="173" y="288"/>
                    <a:pt x="191" y="284"/>
                  </a:cubicBezTo>
                  <a:cubicBezTo>
                    <a:pt x="310" y="224"/>
                    <a:pt x="477" y="284"/>
                    <a:pt x="560" y="177"/>
                  </a:cubicBezTo>
                  <a:cubicBezTo>
                    <a:pt x="596" y="141"/>
                    <a:pt x="596" y="105"/>
                    <a:pt x="560" y="70"/>
                  </a:cubicBezTo>
                  <a:cubicBezTo>
                    <a:pt x="510" y="19"/>
                    <a:pt x="438" y="1"/>
                    <a:pt x="3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41"/>
            <p:cNvSpPr/>
            <p:nvPr/>
          </p:nvSpPr>
          <p:spPr>
            <a:xfrm>
              <a:off x="4125900" y="3145475"/>
              <a:ext cx="34750" cy="6600"/>
            </a:xfrm>
            <a:custGeom>
              <a:avLst/>
              <a:gdLst/>
              <a:ahLst/>
              <a:cxnLst/>
              <a:rect l="l" t="t" r="r" b="b"/>
              <a:pathLst>
                <a:path w="1390" h="264" extrusionOk="0">
                  <a:moveTo>
                    <a:pt x="1051" y="1"/>
                  </a:moveTo>
                  <a:cubicBezTo>
                    <a:pt x="710" y="1"/>
                    <a:pt x="406" y="88"/>
                    <a:pt x="44" y="190"/>
                  </a:cubicBezTo>
                  <a:cubicBezTo>
                    <a:pt x="1" y="212"/>
                    <a:pt x="27" y="263"/>
                    <a:pt x="49" y="263"/>
                  </a:cubicBezTo>
                  <a:cubicBezTo>
                    <a:pt x="52" y="263"/>
                    <a:pt x="54" y="263"/>
                    <a:pt x="56" y="262"/>
                  </a:cubicBezTo>
                  <a:cubicBezTo>
                    <a:pt x="473" y="178"/>
                    <a:pt x="925" y="190"/>
                    <a:pt x="1354" y="95"/>
                  </a:cubicBezTo>
                  <a:cubicBezTo>
                    <a:pt x="1390" y="95"/>
                    <a:pt x="1390" y="35"/>
                    <a:pt x="1354" y="24"/>
                  </a:cubicBezTo>
                  <a:cubicBezTo>
                    <a:pt x="1249" y="8"/>
                    <a:pt x="1148" y="1"/>
                    <a:pt x="10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41"/>
            <p:cNvSpPr/>
            <p:nvPr/>
          </p:nvSpPr>
          <p:spPr>
            <a:xfrm>
              <a:off x="4154175" y="3159700"/>
              <a:ext cx="21875" cy="8425"/>
            </a:xfrm>
            <a:custGeom>
              <a:avLst/>
              <a:gdLst/>
              <a:ahLst/>
              <a:cxnLst/>
              <a:rect l="l" t="t" r="r" b="b"/>
              <a:pathLst>
                <a:path w="875" h="337" extrusionOk="0">
                  <a:moveTo>
                    <a:pt x="807" y="1"/>
                  </a:moveTo>
                  <a:cubicBezTo>
                    <a:pt x="803" y="1"/>
                    <a:pt x="799" y="1"/>
                    <a:pt x="794" y="2"/>
                  </a:cubicBezTo>
                  <a:cubicBezTo>
                    <a:pt x="556" y="62"/>
                    <a:pt x="318" y="133"/>
                    <a:pt x="92" y="193"/>
                  </a:cubicBezTo>
                  <a:cubicBezTo>
                    <a:pt x="1" y="216"/>
                    <a:pt x="30" y="336"/>
                    <a:pt x="126" y="336"/>
                  </a:cubicBezTo>
                  <a:cubicBezTo>
                    <a:pt x="130" y="336"/>
                    <a:pt x="135" y="336"/>
                    <a:pt x="140" y="336"/>
                  </a:cubicBezTo>
                  <a:cubicBezTo>
                    <a:pt x="390" y="276"/>
                    <a:pt x="628" y="240"/>
                    <a:pt x="830" y="98"/>
                  </a:cubicBezTo>
                  <a:cubicBezTo>
                    <a:pt x="874" y="65"/>
                    <a:pt x="857" y="1"/>
                    <a:pt x="8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41"/>
            <p:cNvSpPr/>
            <p:nvPr/>
          </p:nvSpPr>
          <p:spPr>
            <a:xfrm>
              <a:off x="4157650" y="3214225"/>
              <a:ext cx="31275" cy="4475"/>
            </a:xfrm>
            <a:custGeom>
              <a:avLst/>
              <a:gdLst/>
              <a:ahLst/>
              <a:cxnLst/>
              <a:rect l="l" t="t" r="r" b="b"/>
              <a:pathLst>
                <a:path w="1251" h="179" extrusionOk="0">
                  <a:moveTo>
                    <a:pt x="72" y="0"/>
                  </a:moveTo>
                  <a:cubicBezTo>
                    <a:pt x="1" y="0"/>
                    <a:pt x="1" y="119"/>
                    <a:pt x="72" y="131"/>
                  </a:cubicBezTo>
                  <a:cubicBezTo>
                    <a:pt x="358" y="140"/>
                    <a:pt x="644" y="178"/>
                    <a:pt x="940" y="178"/>
                  </a:cubicBezTo>
                  <a:cubicBezTo>
                    <a:pt x="1027" y="178"/>
                    <a:pt x="1114" y="175"/>
                    <a:pt x="1203" y="167"/>
                  </a:cubicBezTo>
                  <a:cubicBezTo>
                    <a:pt x="1251" y="167"/>
                    <a:pt x="1251" y="107"/>
                    <a:pt x="1203" y="83"/>
                  </a:cubicBezTo>
                  <a:cubicBezTo>
                    <a:pt x="834" y="48"/>
                    <a:pt x="453"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41"/>
            <p:cNvSpPr/>
            <p:nvPr/>
          </p:nvSpPr>
          <p:spPr>
            <a:xfrm>
              <a:off x="4198450" y="3239825"/>
              <a:ext cx="16075" cy="4825"/>
            </a:xfrm>
            <a:custGeom>
              <a:avLst/>
              <a:gdLst/>
              <a:ahLst/>
              <a:cxnLst/>
              <a:rect l="l" t="t" r="r" b="b"/>
              <a:pathLst>
                <a:path w="643" h="193" extrusionOk="0">
                  <a:moveTo>
                    <a:pt x="393" y="0"/>
                  </a:moveTo>
                  <a:cubicBezTo>
                    <a:pt x="297" y="0"/>
                    <a:pt x="214" y="36"/>
                    <a:pt x="119" y="36"/>
                  </a:cubicBezTo>
                  <a:cubicBezTo>
                    <a:pt x="7" y="36"/>
                    <a:pt x="0" y="193"/>
                    <a:pt x="88" y="193"/>
                  </a:cubicBezTo>
                  <a:cubicBezTo>
                    <a:pt x="94" y="193"/>
                    <a:pt x="100" y="192"/>
                    <a:pt x="107" y="191"/>
                  </a:cubicBezTo>
                  <a:cubicBezTo>
                    <a:pt x="190" y="191"/>
                    <a:pt x="262" y="179"/>
                    <a:pt x="357" y="167"/>
                  </a:cubicBezTo>
                  <a:cubicBezTo>
                    <a:pt x="440" y="143"/>
                    <a:pt x="524" y="107"/>
                    <a:pt x="607" y="83"/>
                  </a:cubicBezTo>
                  <a:cubicBezTo>
                    <a:pt x="643" y="71"/>
                    <a:pt x="643" y="36"/>
                    <a:pt x="607" y="36"/>
                  </a:cubicBezTo>
                  <a:cubicBezTo>
                    <a:pt x="535" y="12"/>
                    <a:pt x="464"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41"/>
            <p:cNvSpPr/>
            <p:nvPr/>
          </p:nvSpPr>
          <p:spPr>
            <a:xfrm>
              <a:off x="4219575" y="3236825"/>
              <a:ext cx="69675" cy="13425"/>
            </a:xfrm>
            <a:custGeom>
              <a:avLst/>
              <a:gdLst/>
              <a:ahLst/>
              <a:cxnLst/>
              <a:rect l="l" t="t" r="r" b="b"/>
              <a:pathLst>
                <a:path w="2787" h="537" extrusionOk="0">
                  <a:moveTo>
                    <a:pt x="2738" y="1"/>
                  </a:moveTo>
                  <a:cubicBezTo>
                    <a:pt x="1881" y="156"/>
                    <a:pt x="1000" y="299"/>
                    <a:pt x="119" y="358"/>
                  </a:cubicBezTo>
                  <a:cubicBezTo>
                    <a:pt x="24" y="370"/>
                    <a:pt x="0" y="537"/>
                    <a:pt x="119" y="537"/>
                  </a:cubicBezTo>
                  <a:cubicBezTo>
                    <a:pt x="1012" y="465"/>
                    <a:pt x="1881" y="227"/>
                    <a:pt x="2762" y="49"/>
                  </a:cubicBezTo>
                  <a:cubicBezTo>
                    <a:pt x="2786" y="49"/>
                    <a:pt x="2774" y="1"/>
                    <a:pt x="2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41"/>
            <p:cNvSpPr/>
            <p:nvPr/>
          </p:nvSpPr>
          <p:spPr>
            <a:xfrm>
              <a:off x="4254950" y="3267575"/>
              <a:ext cx="16125" cy="5550"/>
            </a:xfrm>
            <a:custGeom>
              <a:avLst/>
              <a:gdLst/>
              <a:ahLst/>
              <a:cxnLst/>
              <a:rect l="l" t="t" r="r" b="b"/>
              <a:pathLst>
                <a:path w="645" h="222" extrusionOk="0">
                  <a:moveTo>
                    <a:pt x="85" y="1"/>
                  </a:moveTo>
                  <a:cubicBezTo>
                    <a:pt x="10" y="1"/>
                    <a:pt x="0" y="131"/>
                    <a:pt x="73" y="152"/>
                  </a:cubicBezTo>
                  <a:cubicBezTo>
                    <a:pt x="169" y="188"/>
                    <a:pt x="252" y="200"/>
                    <a:pt x="347" y="212"/>
                  </a:cubicBezTo>
                  <a:cubicBezTo>
                    <a:pt x="375" y="219"/>
                    <a:pt x="400" y="222"/>
                    <a:pt x="423" y="222"/>
                  </a:cubicBezTo>
                  <a:cubicBezTo>
                    <a:pt x="480" y="222"/>
                    <a:pt x="530" y="205"/>
                    <a:pt x="597" y="188"/>
                  </a:cubicBezTo>
                  <a:cubicBezTo>
                    <a:pt x="645" y="164"/>
                    <a:pt x="645" y="93"/>
                    <a:pt x="597" y="81"/>
                  </a:cubicBezTo>
                  <a:cubicBezTo>
                    <a:pt x="526" y="45"/>
                    <a:pt x="466" y="33"/>
                    <a:pt x="371" y="33"/>
                  </a:cubicBezTo>
                  <a:cubicBezTo>
                    <a:pt x="288" y="33"/>
                    <a:pt x="216" y="21"/>
                    <a:pt x="121" y="9"/>
                  </a:cubicBezTo>
                  <a:cubicBezTo>
                    <a:pt x="108" y="3"/>
                    <a:pt x="96"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41"/>
            <p:cNvSpPr/>
            <p:nvPr/>
          </p:nvSpPr>
          <p:spPr>
            <a:xfrm>
              <a:off x="4301425" y="3278500"/>
              <a:ext cx="900" cy="625"/>
            </a:xfrm>
            <a:custGeom>
              <a:avLst/>
              <a:gdLst/>
              <a:ahLst/>
              <a:cxnLst/>
              <a:rect l="l" t="t" r="r" b="b"/>
              <a:pathLst>
                <a:path w="36" h="25" extrusionOk="0">
                  <a:moveTo>
                    <a:pt x="24" y="1"/>
                  </a:moveTo>
                  <a:cubicBezTo>
                    <a:pt x="0" y="1"/>
                    <a:pt x="0" y="25"/>
                    <a:pt x="24" y="25"/>
                  </a:cubicBezTo>
                  <a:cubicBezTo>
                    <a:pt x="36" y="25"/>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41"/>
            <p:cNvSpPr/>
            <p:nvPr/>
          </p:nvSpPr>
          <p:spPr>
            <a:xfrm>
              <a:off x="4299875" y="3277700"/>
              <a:ext cx="11400" cy="5150"/>
            </a:xfrm>
            <a:custGeom>
              <a:avLst/>
              <a:gdLst/>
              <a:ahLst/>
              <a:cxnLst/>
              <a:rect l="l" t="t" r="r" b="b"/>
              <a:pathLst>
                <a:path w="456" h="206" extrusionOk="0">
                  <a:moveTo>
                    <a:pt x="73" y="0"/>
                  </a:moveTo>
                  <a:cubicBezTo>
                    <a:pt x="33" y="0"/>
                    <a:pt x="1" y="63"/>
                    <a:pt x="50" y="92"/>
                  </a:cubicBezTo>
                  <a:cubicBezTo>
                    <a:pt x="116" y="130"/>
                    <a:pt x="250" y="205"/>
                    <a:pt x="349" y="205"/>
                  </a:cubicBezTo>
                  <a:cubicBezTo>
                    <a:pt x="376" y="205"/>
                    <a:pt x="400" y="200"/>
                    <a:pt x="419" y="188"/>
                  </a:cubicBezTo>
                  <a:cubicBezTo>
                    <a:pt x="455" y="164"/>
                    <a:pt x="455" y="140"/>
                    <a:pt x="419" y="128"/>
                  </a:cubicBezTo>
                  <a:cubicBezTo>
                    <a:pt x="384" y="92"/>
                    <a:pt x="336" y="92"/>
                    <a:pt x="277" y="80"/>
                  </a:cubicBezTo>
                  <a:cubicBezTo>
                    <a:pt x="217" y="69"/>
                    <a:pt x="157" y="33"/>
                    <a:pt x="98" y="9"/>
                  </a:cubicBezTo>
                  <a:cubicBezTo>
                    <a:pt x="90" y="3"/>
                    <a:pt x="8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41"/>
            <p:cNvSpPr/>
            <p:nvPr/>
          </p:nvSpPr>
          <p:spPr>
            <a:xfrm>
              <a:off x="4317800" y="3309775"/>
              <a:ext cx="10425" cy="2700"/>
            </a:xfrm>
            <a:custGeom>
              <a:avLst/>
              <a:gdLst/>
              <a:ahLst/>
              <a:cxnLst/>
              <a:rect l="l" t="t" r="r" b="b"/>
              <a:pathLst>
                <a:path w="417" h="108" extrusionOk="0">
                  <a:moveTo>
                    <a:pt x="60" y="0"/>
                  </a:moveTo>
                  <a:cubicBezTo>
                    <a:pt x="0" y="0"/>
                    <a:pt x="0" y="107"/>
                    <a:pt x="60" y="107"/>
                  </a:cubicBezTo>
                  <a:cubicBezTo>
                    <a:pt x="167" y="107"/>
                    <a:pt x="286" y="95"/>
                    <a:pt x="393" y="71"/>
                  </a:cubicBezTo>
                  <a:cubicBezTo>
                    <a:pt x="417" y="71"/>
                    <a:pt x="417" y="36"/>
                    <a:pt x="393" y="36"/>
                  </a:cubicBezTo>
                  <a:cubicBezTo>
                    <a:pt x="286" y="12"/>
                    <a:pt x="167" y="12"/>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41"/>
            <p:cNvSpPr/>
            <p:nvPr/>
          </p:nvSpPr>
          <p:spPr>
            <a:xfrm>
              <a:off x="4373750" y="3337950"/>
              <a:ext cx="31275" cy="2550"/>
            </a:xfrm>
            <a:custGeom>
              <a:avLst/>
              <a:gdLst/>
              <a:ahLst/>
              <a:cxnLst/>
              <a:rect l="l" t="t" r="r" b="b"/>
              <a:pathLst>
                <a:path w="1251" h="102" extrusionOk="0">
                  <a:moveTo>
                    <a:pt x="813" y="0"/>
                  </a:moveTo>
                  <a:cubicBezTo>
                    <a:pt x="548" y="0"/>
                    <a:pt x="278" y="16"/>
                    <a:pt x="24" y="16"/>
                  </a:cubicBezTo>
                  <a:cubicBezTo>
                    <a:pt x="0" y="40"/>
                    <a:pt x="0" y="76"/>
                    <a:pt x="24" y="76"/>
                  </a:cubicBezTo>
                  <a:cubicBezTo>
                    <a:pt x="286" y="76"/>
                    <a:pt x="559" y="102"/>
                    <a:pt x="821" y="102"/>
                  </a:cubicBezTo>
                  <a:cubicBezTo>
                    <a:pt x="952" y="102"/>
                    <a:pt x="1080" y="95"/>
                    <a:pt x="1203" y="76"/>
                  </a:cubicBezTo>
                  <a:cubicBezTo>
                    <a:pt x="1251" y="76"/>
                    <a:pt x="1251" y="16"/>
                    <a:pt x="1203" y="16"/>
                  </a:cubicBezTo>
                  <a:cubicBezTo>
                    <a:pt x="1076" y="4"/>
                    <a:pt x="945" y="0"/>
                    <a:pt x="8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41"/>
            <p:cNvSpPr/>
            <p:nvPr/>
          </p:nvSpPr>
          <p:spPr>
            <a:xfrm>
              <a:off x="4438350" y="3339225"/>
              <a:ext cx="900" cy="325"/>
            </a:xfrm>
            <a:custGeom>
              <a:avLst/>
              <a:gdLst/>
              <a:ahLst/>
              <a:cxnLst/>
              <a:rect l="l" t="t" r="r" b="b"/>
              <a:pathLst>
                <a:path w="36" h="13" extrusionOk="0">
                  <a:moveTo>
                    <a:pt x="24" y="1"/>
                  </a:moveTo>
                  <a:cubicBezTo>
                    <a:pt x="0" y="1"/>
                    <a:pt x="0" y="13"/>
                    <a:pt x="24" y="13"/>
                  </a:cubicBezTo>
                  <a:cubicBezTo>
                    <a:pt x="36" y="13"/>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41"/>
            <p:cNvSpPr/>
            <p:nvPr/>
          </p:nvSpPr>
          <p:spPr>
            <a:xfrm>
              <a:off x="4455600" y="3335350"/>
              <a:ext cx="12825" cy="5700"/>
            </a:xfrm>
            <a:custGeom>
              <a:avLst/>
              <a:gdLst/>
              <a:ahLst/>
              <a:cxnLst/>
              <a:rect l="l" t="t" r="r" b="b"/>
              <a:pathLst>
                <a:path w="513" h="228" extrusionOk="0">
                  <a:moveTo>
                    <a:pt x="453" y="1"/>
                  </a:moveTo>
                  <a:cubicBezTo>
                    <a:pt x="394" y="1"/>
                    <a:pt x="346" y="37"/>
                    <a:pt x="275" y="49"/>
                  </a:cubicBezTo>
                  <a:cubicBezTo>
                    <a:pt x="215" y="60"/>
                    <a:pt x="144" y="96"/>
                    <a:pt x="84" y="96"/>
                  </a:cubicBezTo>
                  <a:cubicBezTo>
                    <a:pt x="1" y="96"/>
                    <a:pt x="1" y="227"/>
                    <a:pt x="84" y="227"/>
                  </a:cubicBezTo>
                  <a:cubicBezTo>
                    <a:pt x="155" y="227"/>
                    <a:pt x="239" y="215"/>
                    <a:pt x="310" y="180"/>
                  </a:cubicBezTo>
                  <a:cubicBezTo>
                    <a:pt x="382" y="156"/>
                    <a:pt x="453" y="144"/>
                    <a:pt x="501" y="84"/>
                  </a:cubicBezTo>
                  <a:cubicBezTo>
                    <a:pt x="513" y="49"/>
                    <a:pt x="489" y="1"/>
                    <a:pt x="4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41"/>
            <p:cNvSpPr/>
            <p:nvPr/>
          </p:nvSpPr>
          <p:spPr>
            <a:xfrm>
              <a:off x="4457775" y="3328975"/>
              <a:ext cx="6300" cy="4075"/>
            </a:xfrm>
            <a:custGeom>
              <a:avLst/>
              <a:gdLst/>
              <a:ahLst/>
              <a:cxnLst/>
              <a:rect l="l" t="t" r="r" b="b"/>
              <a:pathLst>
                <a:path w="252" h="163" extrusionOk="0">
                  <a:moveTo>
                    <a:pt x="183" y="0"/>
                  </a:moveTo>
                  <a:cubicBezTo>
                    <a:pt x="176" y="0"/>
                    <a:pt x="170" y="2"/>
                    <a:pt x="164" y="6"/>
                  </a:cubicBezTo>
                  <a:cubicBezTo>
                    <a:pt x="116" y="54"/>
                    <a:pt x="92" y="77"/>
                    <a:pt x="33" y="113"/>
                  </a:cubicBezTo>
                  <a:cubicBezTo>
                    <a:pt x="1" y="124"/>
                    <a:pt x="26" y="163"/>
                    <a:pt x="48" y="163"/>
                  </a:cubicBezTo>
                  <a:cubicBezTo>
                    <a:pt x="51" y="163"/>
                    <a:pt x="54" y="162"/>
                    <a:pt x="57" y="161"/>
                  </a:cubicBezTo>
                  <a:cubicBezTo>
                    <a:pt x="116" y="125"/>
                    <a:pt x="164" y="101"/>
                    <a:pt x="211" y="54"/>
                  </a:cubicBezTo>
                  <a:cubicBezTo>
                    <a:pt x="251" y="44"/>
                    <a:pt x="216" y="0"/>
                    <a:pt x="1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41"/>
            <p:cNvSpPr/>
            <p:nvPr/>
          </p:nvSpPr>
          <p:spPr>
            <a:xfrm>
              <a:off x="4439525" y="3330900"/>
              <a:ext cx="11500" cy="3150"/>
            </a:xfrm>
            <a:custGeom>
              <a:avLst/>
              <a:gdLst/>
              <a:ahLst/>
              <a:cxnLst/>
              <a:rect l="l" t="t" r="r" b="b"/>
              <a:pathLst>
                <a:path w="460" h="126" extrusionOk="0">
                  <a:moveTo>
                    <a:pt x="25" y="0"/>
                  </a:moveTo>
                  <a:cubicBezTo>
                    <a:pt x="1" y="0"/>
                    <a:pt x="1" y="48"/>
                    <a:pt x="25" y="48"/>
                  </a:cubicBezTo>
                  <a:cubicBezTo>
                    <a:pt x="144" y="96"/>
                    <a:pt x="298" y="96"/>
                    <a:pt x="417" y="119"/>
                  </a:cubicBezTo>
                  <a:cubicBezTo>
                    <a:pt x="423" y="123"/>
                    <a:pt x="429" y="125"/>
                    <a:pt x="433" y="125"/>
                  </a:cubicBezTo>
                  <a:cubicBezTo>
                    <a:pt x="456" y="125"/>
                    <a:pt x="459" y="84"/>
                    <a:pt x="429" y="84"/>
                  </a:cubicBezTo>
                  <a:cubicBezTo>
                    <a:pt x="298" y="48"/>
                    <a:pt x="167" y="24"/>
                    <a:pt x="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41"/>
            <p:cNvSpPr/>
            <p:nvPr/>
          </p:nvSpPr>
          <p:spPr>
            <a:xfrm>
              <a:off x="4536275" y="3281475"/>
              <a:ext cx="32750" cy="1925"/>
            </a:xfrm>
            <a:custGeom>
              <a:avLst/>
              <a:gdLst/>
              <a:ahLst/>
              <a:cxnLst/>
              <a:rect l="l" t="t" r="r" b="b"/>
              <a:pathLst>
                <a:path w="1310" h="77" extrusionOk="0">
                  <a:moveTo>
                    <a:pt x="1310" y="1"/>
                  </a:moveTo>
                  <a:lnTo>
                    <a:pt x="1310" y="1"/>
                  </a:lnTo>
                  <a:cubicBezTo>
                    <a:pt x="1147" y="24"/>
                    <a:pt x="984" y="29"/>
                    <a:pt x="821" y="29"/>
                  </a:cubicBezTo>
                  <a:cubicBezTo>
                    <a:pt x="670" y="29"/>
                    <a:pt x="518" y="24"/>
                    <a:pt x="365" y="24"/>
                  </a:cubicBezTo>
                  <a:cubicBezTo>
                    <a:pt x="248" y="24"/>
                    <a:pt x="131" y="27"/>
                    <a:pt x="12" y="37"/>
                  </a:cubicBezTo>
                  <a:cubicBezTo>
                    <a:pt x="0" y="37"/>
                    <a:pt x="0" y="60"/>
                    <a:pt x="12" y="60"/>
                  </a:cubicBezTo>
                  <a:cubicBezTo>
                    <a:pt x="149" y="72"/>
                    <a:pt x="285" y="77"/>
                    <a:pt x="421" y="77"/>
                  </a:cubicBezTo>
                  <a:cubicBezTo>
                    <a:pt x="723" y="77"/>
                    <a:pt x="1022" y="50"/>
                    <a:pt x="13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41"/>
            <p:cNvSpPr/>
            <p:nvPr/>
          </p:nvSpPr>
          <p:spPr>
            <a:xfrm>
              <a:off x="4501450" y="3285950"/>
              <a:ext cx="4475" cy="1800"/>
            </a:xfrm>
            <a:custGeom>
              <a:avLst/>
              <a:gdLst/>
              <a:ahLst/>
              <a:cxnLst/>
              <a:rect l="l" t="t" r="r" b="b"/>
              <a:pathLst>
                <a:path w="179" h="72" extrusionOk="0">
                  <a:moveTo>
                    <a:pt x="131" y="1"/>
                  </a:moveTo>
                  <a:cubicBezTo>
                    <a:pt x="95" y="1"/>
                    <a:pt x="60" y="1"/>
                    <a:pt x="24" y="12"/>
                  </a:cubicBezTo>
                  <a:cubicBezTo>
                    <a:pt x="0" y="12"/>
                    <a:pt x="0" y="60"/>
                    <a:pt x="24" y="60"/>
                  </a:cubicBezTo>
                  <a:cubicBezTo>
                    <a:pt x="60" y="60"/>
                    <a:pt x="95" y="60"/>
                    <a:pt x="131" y="72"/>
                  </a:cubicBezTo>
                  <a:cubicBezTo>
                    <a:pt x="179" y="72"/>
                    <a:pt x="179"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41"/>
            <p:cNvSpPr/>
            <p:nvPr/>
          </p:nvSpPr>
          <p:spPr>
            <a:xfrm>
              <a:off x="4563050" y="3265375"/>
              <a:ext cx="20175" cy="6100"/>
            </a:xfrm>
            <a:custGeom>
              <a:avLst/>
              <a:gdLst/>
              <a:ahLst/>
              <a:cxnLst/>
              <a:rect l="l" t="t" r="r" b="b"/>
              <a:pathLst>
                <a:path w="807" h="244" extrusionOk="0">
                  <a:moveTo>
                    <a:pt x="728" y="0"/>
                  </a:moveTo>
                  <a:cubicBezTo>
                    <a:pt x="724" y="0"/>
                    <a:pt x="719" y="1"/>
                    <a:pt x="715" y="2"/>
                  </a:cubicBezTo>
                  <a:cubicBezTo>
                    <a:pt x="596" y="50"/>
                    <a:pt x="477" y="97"/>
                    <a:pt x="358" y="109"/>
                  </a:cubicBezTo>
                  <a:cubicBezTo>
                    <a:pt x="251" y="121"/>
                    <a:pt x="144" y="145"/>
                    <a:pt x="48" y="169"/>
                  </a:cubicBezTo>
                  <a:cubicBezTo>
                    <a:pt x="1" y="181"/>
                    <a:pt x="13" y="240"/>
                    <a:pt x="60" y="240"/>
                  </a:cubicBezTo>
                  <a:cubicBezTo>
                    <a:pt x="82" y="242"/>
                    <a:pt x="104" y="243"/>
                    <a:pt x="126" y="243"/>
                  </a:cubicBezTo>
                  <a:cubicBezTo>
                    <a:pt x="336" y="243"/>
                    <a:pt x="569" y="148"/>
                    <a:pt x="763" y="62"/>
                  </a:cubicBezTo>
                  <a:cubicBezTo>
                    <a:pt x="806" y="51"/>
                    <a:pt x="771" y="0"/>
                    <a:pt x="7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41"/>
            <p:cNvSpPr/>
            <p:nvPr/>
          </p:nvSpPr>
          <p:spPr>
            <a:xfrm>
              <a:off x="4587175" y="3247525"/>
              <a:ext cx="17275" cy="3925"/>
            </a:xfrm>
            <a:custGeom>
              <a:avLst/>
              <a:gdLst/>
              <a:ahLst/>
              <a:cxnLst/>
              <a:rect l="l" t="t" r="r" b="b"/>
              <a:pathLst>
                <a:path w="691" h="157" extrusionOk="0">
                  <a:moveTo>
                    <a:pt x="455" y="1"/>
                  </a:moveTo>
                  <a:cubicBezTo>
                    <a:pt x="316" y="1"/>
                    <a:pt x="182" y="8"/>
                    <a:pt x="48" y="61"/>
                  </a:cubicBezTo>
                  <a:cubicBezTo>
                    <a:pt x="0" y="73"/>
                    <a:pt x="0" y="133"/>
                    <a:pt x="60" y="156"/>
                  </a:cubicBezTo>
                  <a:cubicBezTo>
                    <a:pt x="238" y="156"/>
                    <a:pt x="417" y="133"/>
                    <a:pt x="596" y="133"/>
                  </a:cubicBezTo>
                  <a:cubicBezTo>
                    <a:pt x="599" y="133"/>
                    <a:pt x="603" y="133"/>
                    <a:pt x="607" y="133"/>
                  </a:cubicBezTo>
                  <a:cubicBezTo>
                    <a:pt x="691" y="133"/>
                    <a:pt x="687" y="2"/>
                    <a:pt x="596" y="2"/>
                  </a:cubicBezTo>
                  <a:cubicBezTo>
                    <a:pt x="548" y="2"/>
                    <a:pt x="501" y="1"/>
                    <a:pt x="4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41"/>
            <p:cNvSpPr/>
            <p:nvPr/>
          </p:nvSpPr>
          <p:spPr>
            <a:xfrm>
              <a:off x="4613075" y="3224600"/>
              <a:ext cx="19950" cy="2150"/>
            </a:xfrm>
            <a:custGeom>
              <a:avLst/>
              <a:gdLst/>
              <a:ahLst/>
              <a:cxnLst/>
              <a:rect l="l" t="t" r="r" b="b"/>
              <a:pathLst>
                <a:path w="798" h="86" extrusionOk="0">
                  <a:moveTo>
                    <a:pt x="379" y="0"/>
                  </a:moveTo>
                  <a:cubicBezTo>
                    <a:pt x="257" y="0"/>
                    <a:pt x="135" y="11"/>
                    <a:pt x="24" y="49"/>
                  </a:cubicBezTo>
                  <a:cubicBezTo>
                    <a:pt x="0" y="49"/>
                    <a:pt x="12" y="85"/>
                    <a:pt x="24" y="85"/>
                  </a:cubicBezTo>
                  <a:cubicBezTo>
                    <a:pt x="274" y="85"/>
                    <a:pt x="536" y="49"/>
                    <a:pt x="786" y="49"/>
                  </a:cubicBezTo>
                  <a:cubicBezTo>
                    <a:pt x="798" y="26"/>
                    <a:pt x="798" y="14"/>
                    <a:pt x="786" y="14"/>
                  </a:cubicBezTo>
                  <a:cubicBezTo>
                    <a:pt x="659" y="14"/>
                    <a:pt x="518" y="0"/>
                    <a:pt x="3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41"/>
            <p:cNvSpPr/>
            <p:nvPr/>
          </p:nvSpPr>
          <p:spPr>
            <a:xfrm>
              <a:off x="4590300" y="3226350"/>
              <a:ext cx="8425" cy="4350"/>
            </a:xfrm>
            <a:custGeom>
              <a:avLst/>
              <a:gdLst/>
              <a:ahLst/>
              <a:cxnLst/>
              <a:rect l="l" t="t" r="r" b="b"/>
              <a:pathLst>
                <a:path w="337" h="174" extrusionOk="0">
                  <a:moveTo>
                    <a:pt x="305" y="1"/>
                  </a:moveTo>
                  <a:cubicBezTo>
                    <a:pt x="301" y="1"/>
                    <a:pt x="297" y="2"/>
                    <a:pt x="292" y="3"/>
                  </a:cubicBezTo>
                  <a:cubicBezTo>
                    <a:pt x="209" y="39"/>
                    <a:pt x="101" y="51"/>
                    <a:pt x="30" y="122"/>
                  </a:cubicBezTo>
                  <a:cubicBezTo>
                    <a:pt x="1" y="152"/>
                    <a:pt x="20" y="173"/>
                    <a:pt x="41" y="173"/>
                  </a:cubicBezTo>
                  <a:cubicBezTo>
                    <a:pt x="45" y="173"/>
                    <a:pt x="50" y="172"/>
                    <a:pt x="54" y="170"/>
                  </a:cubicBezTo>
                  <a:cubicBezTo>
                    <a:pt x="149" y="146"/>
                    <a:pt x="232" y="110"/>
                    <a:pt x="316" y="63"/>
                  </a:cubicBezTo>
                  <a:cubicBezTo>
                    <a:pt x="336" y="32"/>
                    <a:pt x="330" y="1"/>
                    <a:pt x="3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41"/>
            <p:cNvSpPr/>
            <p:nvPr/>
          </p:nvSpPr>
          <p:spPr>
            <a:xfrm>
              <a:off x="4572575" y="3233525"/>
              <a:ext cx="9175" cy="2150"/>
            </a:xfrm>
            <a:custGeom>
              <a:avLst/>
              <a:gdLst/>
              <a:ahLst/>
              <a:cxnLst/>
              <a:rect l="l" t="t" r="r" b="b"/>
              <a:pathLst>
                <a:path w="367" h="86" extrusionOk="0">
                  <a:moveTo>
                    <a:pt x="330" y="0"/>
                  </a:moveTo>
                  <a:cubicBezTo>
                    <a:pt x="327" y="0"/>
                    <a:pt x="325" y="1"/>
                    <a:pt x="322" y="2"/>
                  </a:cubicBezTo>
                  <a:cubicBezTo>
                    <a:pt x="227" y="26"/>
                    <a:pt x="144" y="38"/>
                    <a:pt x="37" y="38"/>
                  </a:cubicBezTo>
                  <a:cubicBezTo>
                    <a:pt x="1" y="38"/>
                    <a:pt x="1" y="85"/>
                    <a:pt x="37" y="85"/>
                  </a:cubicBezTo>
                  <a:cubicBezTo>
                    <a:pt x="144" y="85"/>
                    <a:pt x="227" y="85"/>
                    <a:pt x="334" y="62"/>
                  </a:cubicBezTo>
                  <a:cubicBezTo>
                    <a:pt x="366" y="40"/>
                    <a:pt x="351" y="0"/>
                    <a:pt x="3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41"/>
            <p:cNvSpPr/>
            <p:nvPr/>
          </p:nvSpPr>
          <p:spPr>
            <a:xfrm>
              <a:off x="4655925" y="3188525"/>
              <a:ext cx="24575" cy="4150"/>
            </a:xfrm>
            <a:custGeom>
              <a:avLst/>
              <a:gdLst/>
              <a:ahLst/>
              <a:cxnLst/>
              <a:rect l="l" t="t" r="r" b="b"/>
              <a:pathLst>
                <a:path w="983" h="166" extrusionOk="0">
                  <a:moveTo>
                    <a:pt x="944" y="0"/>
                  </a:moveTo>
                  <a:cubicBezTo>
                    <a:pt x="939" y="0"/>
                    <a:pt x="935" y="2"/>
                    <a:pt x="929" y="4"/>
                  </a:cubicBezTo>
                  <a:cubicBezTo>
                    <a:pt x="834" y="12"/>
                    <a:pt x="736" y="12"/>
                    <a:pt x="637" y="12"/>
                  </a:cubicBezTo>
                  <a:lnTo>
                    <a:pt x="637" y="12"/>
                  </a:lnTo>
                  <a:cubicBezTo>
                    <a:pt x="440" y="12"/>
                    <a:pt x="239" y="12"/>
                    <a:pt x="48" y="76"/>
                  </a:cubicBezTo>
                  <a:cubicBezTo>
                    <a:pt x="1" y="88"/>
                    <a:pt x="1" y="159"/>
                    <a:pt x="60" y="159"/>
                  </a:cubicBezTo>
                  <a:cubicBezTo>
                    <a:pt x="113" y="163"/>
                    <a:pt x="166" y="165"/>
                    <a:pt x="219" y="165"/>
                  </a:cubicBezTo>
                  <a:cubicBezTo>
                    <a:pt x="458" y="165"/>
                    <a:pt x="706" y="126"/>
                    <a:pt x="929" y="88"/>
                  </a:cubicBezTo>
                  <a:cubicBezTo>
                    <a:pt x="982" y="77"/>
                    <a:pt x="979" y="0"/>
                    <a:pt x="9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41"/>
            <p:cNvSpPr/>
            <p:nvPr/>
          </p:nvSpPr>
          <p:spPr>
            <a:xfrm>
              <a:off x="4656525" y="3186475"/>
              <a:ext cx="625" cy="675"/>
            </a:xfrm>
            <a:custGeom>
              <a:avLst/>
              <a:gdLst/>
              <a:ahLst/>
              <a:cxnLst/>
              <a:rect l="l" t="t" r="r" b="b"/>
              <a:pathLst>
                <a:path w="25" h="27" extrusionOk="0">
                  <a:moveTo>
                    <a:pt x="8" y="0"/>
                  </a:moveTo>
                  <a:cubicBezTo>
                    <a:pt x="1" y="0"/>
                    <a:pt x="2" y="27"/>
                    <a:pt x="12" y="27"/>
                  </a:cubicBezTo>
                  <a:cubicBezTo>
                    <a:pt x="24" y="27"/>
                    <a:pt x="24" y="3"/>
                    <a:pt x="12" y="3"/>
                  </a:cubicBezTo>
                  <a:cubicBezTo>
                    <a:pt x="11" y="1"/>
                    <a:pt x="9" y="0"/>
                    <a:pt x="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41"/>
            <p:cNvSpPr/>
            <p:nvPr/>
          </p:nvSpPr>
          <p:spPr>
            <a:xfrm>
              <a:off x="4721125" y="3128125"/>
              <a:ext cx="32750" cy="7400"/>
            </a:xfrm>
            <a:custGeom>
              <a:avLst/>
              <a:gdLst/>
              <a:ahLst/>
              <a:cxnLst/>
              <a:rect l="l" t="t" r="r" b="b"/>
              <a:pathLst>
                <a:path w="1310" h="296" extrusionOk="0">
                  <a:moveTo>
                    <a:pt x="1157" y="0"/>
                  </a:moveTo>
                  <a:cubicBezTo>
                    <a:pt x="1016" y="0"/>
                    <a:pt x="885" y="21"/>
                    <a:pt x="738" y="51"/>
                  </a:cubicBezTo>
                  <a:cubicBezTo>
                    <a:pt x="512" y="75"/>
                    <a:pt x="274" y="87"/>
                    <a:pt x="60" y="170"/>
                  </a:cubicBezTo>
                  <a:cubicBezTo>
                    <a:pt x="24" y="182"/>
                    <a:pt x="0" y="277"/>
                    <a:pt x="60" y="289"/>
                  </a:cubicBezTo>
                  <a:cubicBezTo>
                    <a:pt x="100" y="293"/>
                    <a:pt x="140" y="295"/>
                    <a:pt x="181" y="295"/>
                  </a:cubicBezTo>
                  <a:cubicBezTo>
                    <a:pt x="358" y="295"/>
                    <a:pt x="540" y="258"/>
                    <a:pt x="714" y="229"/>
                  </a:cubicBezTo>
                  <a:cubicBezTo>
                    <a:pt x="917" y="194"/>
                    <a:pt x="1107" y="170"/>
                    <a:pt x="1286" y="87"/>
                  </a:cubicBezTo>
                  <a:cubicBezTo>
                    <a:pt x="1310" y="63"/>
                    <a:pt x="1298" y="15"/>
                    <a:pt x="1250" y="3"/>
                  </a:cubicBezTo>
                  <a:cubicBezTo>
                    <a:pt x="1219" y="1"/>
                    <a:pt x="1188" y="0"/>
                    <a:pt x="11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41"/>
            <p:cNvSpPr/>
            <p:nvPr/>
          </p:nvSpPr>
          <p:spPr>
            <a:xfrm>
              <a:off x="4765750" y="3105575"/>
              <a:ext cx="18500" cy="2875"/>
            </a:xfrm>
            <a:custGeom>
              <a:avLst/>
              <a:gdLst/>
              <a:ahLst/>
              <a:cxnLst/>
              <a:rect l="l" t="t" r="r" b="b"/>
              <a:pathLst>
                <a:path w="740" h="115" extrusionOk="0">
                  <a:moveTo>
                    <a:pt x="49" y="0"/>
                  </a:moveTo>
                  <a:cubicBezTo>
                    <a:pt x="1" y="0"/>
                    <a:pt x="1" y="60"/>
                    <a:pt x="37" y="60"/>
                  </a:cubicBezTo>
                  <a:cubicBezTo>
                    <a:pt x="151" y="100"/>
                    <a:pt x="273" y="114"/>
                    <a:pt x="399" y="114"/>
                  </a:cubicBezTo>
                  <a:cubicBezTo>
                    <a:pt x="495" y="114"/>
                    <a:pt x="593" y="106"/>
                    <a:pt x="692" y="96"/>
                  </a:cubicBezTo>
                  <a:cubicBezTo>
                    <a:pt x="739" y="84"/>
                    <a:pt x="739" y="24"/>
                    <a:pt x="692" y="24"/>
                  </a:cubicBezTo>
                  <a:cubicBezTo>
                    <a:pt x="465" y="12"/>
                    <a:pt x="251" y="0"/>
                    <a:pt x="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41"/>
            <p:cNvSpPr/>
            <p:nvPr/>
          </p:nvSpPr>
          <p:spPr>
            <a:xfrm>
              <a:off x="4716650" y="3106900"/>
              <a:ext cx="35750" cy="3900"/>
            </a:xfrm>
            <a:custGeom>
              <a:avLst/>
              <a:gdLst/>
              <a:ahLst/>
              <a:cxnLst/>
              <a:rect l="l" t="t" r="r" b="b"/>
              <a:pathLst>
                <a:path w="1430" h="156" extrusionOk="0">
                  <a:moveTo>
                    <a:pt x="567" y="1"/>
                  </a:moveTo>
                  <a:cubicBezTo>
                    <a:pt x="399" y="1"/>
                    <a:pt x="229" y="8"/>
                    <a:pt x="60" y="31"/>
                  </a:cubicBezTo>
                  <a:cubicBezTo>
                    <a:pt x="0" y="31"/>
                    <a:pt x="0" y="114"/>
                    <a:pt x="60" y="126"/>
                  </a:cubicBezTo>
                  <a:cubicBezTo>
                    <a:pt x="220" y="149"/>
                    <a:pt x="386" y="156"/>
                    <a:pt x="553" y="156"/>
                  </a:cubicBezTo>
                  <a:cubicBezTo>
                    <a:pt x="821" y="156"/>
                    <a:pt x="1094" y="138"/>
                    <a:pt x="1358" y="138"/>
                  </a:cubicBezTo>
                  <a:cubicBezTo>
                    <a:pt x="1429" y="138"/>
                    <a:pt x="1429" y="19"/>
                    <a:pt x="1358" y="19"/>
                  </a:cubicBezTo>
                  <a:cubicBezTo>
                    <a:pt x="1101" y="19"/>
                    <a:pt x="836" y="1"/>
                    <a:pt x="5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41"/>
            <p:cNvSpPr/>
            <p:nvPr/>
          </p:nvSpPr>
          <p:spPr>
            <a:xfrm>
              <a:off x="4768450" y="3080825"/>
              <a:ext cx="13300" cy="3550"/>
            </a:xfrm>
            <a:custGeom>
              <a:avLst/>
              <a:gdLst/>
              <a:ahLst/>
              <a:cxnLst/>
              <a:rect l="l" t="t" r="r" b="b"/>
              <a:pathLst>
                <a:path w="532" h="142" extrusionOk="0">
                  <a:moveTo>
                    <a:pt x="477" y="1"/>
                  </a:moveTo>
                  <a:cubicBezTo>
                    <a:pt x="473" y="1"/>
                    <a:pt x="469" y="1"/>
                    <a:pt x="464" y="2"/>
                  </a:cubicBezTo>
                  <a:cubicBezTo>
                    <a:pt x="310" y="38"/>
                    <a:pt x="179" y="2"/>
                    <a:pt x="36" y="50"/>
                  </a:cubicBezTo>
                  <a:cubicBezTo>
                    <a:pt x="0" y="62"/>
                    <a:pt x="0" y="109"/>
                    <a:pt x="36" y="121"/>
                  </a:cubicBezTo>
                  <a:cubicBezTo>
                    <a:pt x="92" y="135"/>
                    <a:pt x="152" y="142"/>
                    <a:pt x="212" y="142"/>
                  </a:cubicBezTo>
                  <a:cubicBezTo>
                    <a:pt x="305" y="142"/>
                    <a:pt x="397" y="126"/>
                    <a:pt x="476" y="97"/>
                  </a:cubicBezTo>
                  <a:cubicBezTo>
                    <a:pt x="531" y="64"/>
                    <a:pt x="525" y="1"/>
                    <a:pt x="4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41"/>
            <p:cNvSpPr/>
            <p:nvPr/>
          </p:nvSpPr>
          <p:spPr>
            <a:xfrm>
              <a:off x="4750875" y="3053175"/>
              <a:ext cx="8925" cy="5100"/>
            </a:xfrm>
            <a:custGeom>
              <a:avLst/>
              <a:gdLst/>
              <a:ahLst/>
              <a:cxnLst/>
              <a:rect l="l" t="t" r="r" b="b"/>
              <a:pathLst>
                <a:path w="357" h="204" extrusionOk="0">
                  <a:moveTo>
                    <a:pt x="346" y="1"/>
                  </a:moveTo>
                  <a:cubicBezTo>
                    <a:pt x="350" y="5"/>
                    <a:pt x="353" y="6"/>
                    <a:pt x="354" y="6"/>
                  </a:cubicBezTo>
                  <a:cubicBezTo>
                    <a:pt x="357" y="6"/>
                    <a:pt x="354" y="1"/>
                    <a:pt x="346" y="1"/>
                  </a:cubicBezTo>
                  <a:close/>
                  <a:moveTo>
                    <a:pt x="346" y="1"/>
                  </a:moveTo>
                  <a:lnTo>
                    <a:pt x="346" y="1"/>
                  </a:lnTo>
                  <a:cubicBezTo>
                    <a:pt x="239" y="60"/>
                    <a:pt x="144" y="132"/>
                    <a:pt x="24" y="179"/>
                  </a:cubicBezTo>
                  <a:cubicBezTo>
                    <a:pt x="1" y="179"/>
                    <a:pt x="1" y="203"/>
                    <a:pt x="24" y="203"/>
                  </a:cubicBezTo>
                  <a:cubicBezTo>
                    <a:pt x="155" y="156"/>
                    <a:pt x="251" y="84"/>
                    <a:pt x="3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41"/>
            <p:cNvSpPr/>
            <p:nvPr/>
          </p:nvSpPr>
          <p:spPr>
            <a:xfrm>
              <a:off x="4751775" y="3015000"/>
              <a:ext cx="17725" cy="6725"/>
            </a:xfrm>
            <a:custGeom>
              <a:avLst/>
              <a:gdLst/>
              <a:ahLst/>
              <a:cxnLst/>
              <a:rect l="l" t="t" r="r" b="b"/>
              <a:pathLst>
                <a:path w="709" h="269" extrusionOk="0">
                  <a:moveTo>
                    <a:pt x="612" y="1"/>
                  </a:moveTo>
                  <a:cubicBezTo>
                    <a:pt x="606" y="1"/>
                    <a:pt x="601" y="2"/>
                    <a:pt x="596" y="4"/>
                  </a:cubicBezTo>
                  <a:cubicBezTo>
                    <a:pt x="489" y="40"/>
                    <a:pt x="381" y="63"/>
                    <a:pt x="286" y="75"/>
                  </a:cubicBezTo>
                  <a:cubicBezTo>
                    <a:pt x="191" y="99"/>
                    <a:pt x="119" y="75"/>
                    <a:pt x="48" y="123"/>
                  </a:cubicBezTo>
                  <a:cubicBezTo>
                    <a:pt x="0" y="147"/>
                    <a:pt x="0" y="206"/>
                    <a:pt x="48" y="230"/>
                  </a:cubicBezTo>
                  <a:cubicBezTo>
                    <a:pt x="94" y="258"/>
                    <a:pt x="145" y="269"/>
                    <a:pt x="199" y="269"/>
                  </a:cubicBezTo>
                  <a:cubicBezTo>
                    <a:pt x="354" y="269"/>
                    <a:pt x="528" y="176"/>
                    <a:pt x="643" y="123"/>
                  </a:cubicBezTo>
                  <a:cubicBezTo>
                    <a:pt x="708" y="101"/>
                    <a:pt x="665" y="1"/>
                    <a:pt x="6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41"/>
            <p:cNvSpPr/>
            <p:nvPr/>
          </p:nvSpPr>
          <p:spPr>
            <a:xfrm>
              <a:off x="4738975" y="2961500"/>
              <a:ext cx="21450" cy="6000"/>
            </a:xfrm>
            <a:custGeom>
              <a:avLst/>
              <a:gdLst/>
              <a:ahLst/>
              <a:cxnLst/>
              <a:rect l="l" t="t" r="r" b="b"/>
              <a:pathLst>
                <a:path w="858" h="240" extrusionOk="0">
                  <a:moveTo>
                    <a:pt x="798" y="1"/>
                  </a:moveTo>
                  <a:cubicBezTo>
                    <a:pt x="536" y="1"/>
                    <a:pt x="274" y="96"/>
                    <a:pt x="36" y="167"/>
                  </a:cubicBezTo>
                  <a:cubicBezTo>
                    <a:pt x="0" y="179"/>
                    <a:pt x="0" y="227"/>
                    <a:pt x="36" y="227"/>
                  </a:cubicBezTo>
                  <a:cubicBezTo>
                    <a:pt x="72" y="235"/>
                    <a:pt x="108" y="239"/>
                    <a:pt x="143" y="239"/>
                  </a:cubicBezTo>
                  <a:cubicBezTo>
                    <a:pt x="358" y="239"/>
                    <a:pt x="574" y="108"/>
                    <a:pt x="798" y="108"/>
                  </a:cubicBezTo>
                  <a:cubicBezTo>
                    <a:pt x="858" y="108"/>
                    <a:pt x="858" y="1"/>
                    <a:pt x="7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41"/>
            <p:cNvSpPr/>
            <p:nvPr/>
          </p:nvSpPr>
          <p:spPr>
            <a:xfrm>
              <a:off x="4718725" y="2961675"/>
              <a:ext cx="6275" cy="4625"/>
            </a:xfrm>
            <a:custGeom>
              <a:avLst/>
              <a:gdLst/>
              <a:ahLst/>
              <a:cxnLst/>
              <a:rect l="l" t="t" r="r" b="b"/>
              <a:pathLst>
                <a:path w="251" h="185" extrusionOk="0">
                  <a:moveTo>
                    <a:pt x="144" y="1"/>
                  </a:moveTo>
                  <a:cubicBezTo>
                    <a:pt x="103" y="1"/>
                    <a:pt x="65" y="25"/>
                    <a:pt x="48" y="65"/>
                  </a:cubicBezTo>
                  <a:cubicBezTo>
                    <a:pt x="37" y="101"/>
                    <a:pt x="25" y="113"/>
                    <a:pt x="13" y="149"/>
                  </a:cubicBezTo>
                  <a:cubicBezTo>
                    <a:pt x="1" y="172"/>
                    <a:pt x="13" y="184"/>
                    <a:pt x="37" y="184"/>
                  </a:cubicBezTo>
                  <a:cubicBezTo>
                    <a:pt x="60" y="178"/>
                    <a:pt x="84" y="178"/>
                    <a:pt x="105" y="178"/>
                  </a:cubicBezTo>
                  <a:cubicBezTo>
                    <a:pt x="126" y="178"/>
                    <a:pt x="144" y="178"/>
                    <a:pt x="156" y="172"/>
                  </a:cubicBezTo>
                  <a:cubicBezTo>
                    <a:pt x="215" y="160"/>
                    <a:pt x="251" y="65"/>
                    <a:pt x="203" y="18"/>
                  </a:cubicBezTo>
                  <a:cubicBezTo>
                    <a:pt x="184" y="6"/>
                    <a:pt x="164"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41"/>
            <p:cNvSpPr/>
            <p:nvPr/>
          </p:nvSpPr>
          <p:spPr>
            <a:xfrm>
              <a:off x="4730050" y="2944250"/>
              <a:ext cx="23225" cy="2150"/>
            </a:xfrm>
            <a:custGeom>
              <a:avLst/>
              <a:gdLst/>
              <a:ahLst/>
              <a:cxnLst/>
              <a:rect l="l" t="t" r="r" b="b"/>
              <a:pathLst>
                <a:path w="929" h="86" extrusionOk="0">
                  <a:moveTo>
                    <a:pt x="893" y="0"/>
                  </a:moveTo>
                  <a:cubicBezTo>
                    <a:pt x="607" y="0"/>
                    <a:pt x="310" y="24"/>
                    <a:pt x="36" y="36"/>
                  </a:cubicBezTo>
                  <a:cubicBezTo>
                    <a:pt x="0" y="36"/>
                    <a:pt x="0" y="84"/>
                    <a:pt x="36" y="84"/>
                  </a:cubicBezTo>
                  <a:cubicBezTo>
                    <a:pt x="68" y="85"/>
                    <a:pt x="100" y="85"/>
                    <a:pt x="132" y="85"/>
                  </a:cubicBezTo>
                  <a:cubicBezTo>
                    <a:pt x="388" y="85"/>
                    <a:pt x="650" y="48"/>
                    <a:pt x="893" y="48"/>
                  </a:cubicBezTo>
                  <a:cubicBezTo>
                    <a:pt x="929" y="48"/>
                    <a:pt x="929" y="0"/>
                    <a:pt x="8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41"/>
            <p:cNvSpPr/>
            <p:nvPr/>
          </p:nvSpPr>
          <p:spPr>
            <a:xfrm>
              <a:off x="4714275" y="2884000"/>
              <a:ext cx="21150" cy="4225"/>
            </a:xfrm>
            <a:custGeom>
              <a:avLst/>
              <a:gdLst/>
              <a:ahLst/>
              <a:cxnLst/>
              <a:rect l="l" t="t" r="r" b="b"/>
              <a:pathLst>
                <a:path w="846" h="169" extrusionOk="0">
                  <a:moveTo>
                    <a:pt x="427" y="0"/>
                  </a:moveTo>
                  <a:cubicBezTo>
                    <a:pt x="295" y="0"/>
                    <a:pt x="162" y="8"/>
                    <a:pt x="36" y="41"/>
                  </a:cubicBezTo>
                  <a:cubicBezTo>
                    <a:pt x="0" y="53"/>
                    <a:pt x="0" y="112"/>
                    <a:pt x="36" y="124"/>
                  </a:cubicBezTo>
                  <a:cubicBezTo>
                    <a:pt x="143" y="160"/>
                    <a:pt x="262" y="169"/>
                    <a:pt x="383" y="169"/>
                  </a:cubicBezTo>
                  <a:cubicBezTo>
                    <a:pt x="503" y="169"/>
                    <a:pt x="625" y="160"/>
                    <a:pt x="738" y="160"/>
                  </a:cubicBezTo>
                  <a:cubicBezTo>
                    <a:pt x="842" y="160"/>
                    <a:pt x="845" y="5"/>
                    <a:pt x="749" y="5"/>
                  </a:cubicBezTo>
                  <a:cubicBezTo>
                    <a:pt x="746" y="5"/>
                    <a:pt x="742" y="5"/>
                    <a:pt x="738" y="5"/>
                  </a:cubicBezTo>
                  <a:cubicBezTo>
                    <a:pt x="638" y="5"/>
                    <a:pt x="533" y="0"/>
                    <a:pt x="4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41"/>
            <p:cNvSpPr/>
            <p:nvPr/>
          </p:nvSpPr>
          <p:spPr>
            <a:xfrm>
              <a:off x="4683300" y="2882025"/>
              <a:ext cx="17000" cy="3600"/>
            </a:xfrm>
            <a:custGeom>
              <a:avLst/>
              <a:gdLst/>
              <a:ahLst/>
              <a:cxnLst/>
              <a:rect l="l" t="t" r="r" b="b"/>
              <a:pathLst>
                <a:path w="680" h="144" extrusionOk="0">
                  <a:moveTo>
                    <a:pt x="656" y="1"/>
                  </a:moveTo>
                  <a:cubicBezTo>
                    <a:pt x="441" y="60"/>
                    <a:pt x="215" y="25"/>
                    <a:pt x="13" y="96"/>
                  </a:cubicBezTo>
                  <a:cubicBezTo>
                    <a:pt x="1" y="96"/>
                    <a:pt x="1" y="144"/>
                    <a:pt x="13" y="144"/>
                  </a:cubicBezTo>
                  <a:cubicBezTo>
                    <a:pt x="239" y="144"/>
                    <a:pt x="465" y="108"/>
                    <a:pt x="668" y="25"/>
                  </a:cubicBezTo>
                  <a:cubicBezTo>
                    <a:pt x="680" y="25"/>
                    <a:pt x="668" y="1"/>
                    <a:pt x="6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41"/>
            <p:cNvSpPr/>
            <p:nvPr/>
          </p:nvSpPr>
          <p:spPr>
            <a:xfrm>
              <a:off x="4659800" y="2849375"/>
              <a:ext cx="11950" cy="8575"/>
            </a:xfrm>
            <a:custGeom>
              <a:avLst/>
              <a:gdLst/>
              <a:ahLst/>
              <a:cxnLst/>
              <a:rect l="l" t="t" r="r" b="b"/>
              <a:pathLst>
                <a:path w="478" h="343" extrusionOk="0">
                  <a:moveTo>
                    <a:pt x="338" y="0"/>
                  </a:moveTo>
                  <a:cubicBezTo>
                    <a:pt x="298" y="0"/>
                    <a:pt x="256" y="24"/>
                    <a:pt x="238" y="80"/>
                  </a:cubicBezTo>
                  <a:cubicBezTo>
                    <a:pt x="215" y="176"/>
                    <a:pt x="119" y="247"/>
                    <a:pt x="24" y="283"/>
                  </a:cubicBezTo>
                  <a:cubicBezTo>
                    <a:pt x="0" y="307"/>
                    <a:pt x="12" y="342"/>
                    <a:pt x="48" y="342"/>
                  </a:cubicBezTo>
                  <a:cubicBezTo>
                    <a:pt x="203" y="342"/>
                    <a:pt x="346" y="307"/>
                    <a:pt x="417" y="152"/>
                  </a:cubicBezTo>
                  <a:cubicBezTo>
                    <a:pt x="477" y="69"/>
                    <a:pt x="409" y="0"/>
                    <a:pt x="3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41"/>
            <p:cNvSpPr/>
            <p:nvPr/>
          </p:nvSpPr>
          <p:spPr>
            <a:xfrm>
              <a:off x="4625275" y="2846900"/>
              <a:ext cx="8575" cy="4850"/>
            </a:xfrm>
            <a:custGeom>
              <a:avLst/>
              <a:gdLst/>
              <a:ahLst/>
              <a:cxnLst/>
              <a:rect l="l" t="t" r="r" b="b"/>
              <a:pathLst>
                <a:path w="343" h="194" extrusionOk="0">
                  <a:moveTo>
                    <a:pt x="224" y="0"/>
                  </a:moveTo>
                  <a:cubicBezTo>
                    <a:pt x="221" y="0"/>
                    <a:pt x="218" y="1"/>
                    <a:pt x="215" y="1"/>
                  </a:cubicBezTo>
                  <a:cubicBezTo>
                    <a:pt x="179" y="1"/>
                    <a:pt x="131" y="1"/>
                    <a:pt x="107" y="13"/>
                  </a:cubicBezTo>
                  <a:cubicBezTo>
                    <a:pt x="72" y="37"/>
                    <a:pt x="60" y="48"/>
                    <a:pt x="24" y="60"/>
                  </a:cubicBezTo>
                  <a:cubicBezTo>
                    <a:pt x="0" y="72"/>
                    <a:pt x="0" y="120"/>
                    <a:pt x="24" y="132"/>
                  </a:cubicBezTo>
                  <a:cubicBezTo>
                    <a:pt x="60" y="156"/>
                    <a:pt x="72" y="168"/>
                    <a:pt x="107" y="179"/>
                  </a:cubicBezTo>
                  <a:cubicBezTo>
                    <a:pt x="143" y="191"/>
                    <a:pt x="191" y="191"/>
                    <a:pt x="215" y="191"/>
                  </a:cubicBezTo>
                  <a:cubicBezTo>
                    <a:pt x="221" y="193"/>
                    <a:pt x="227" y="193"/>
                    <a:pt x="233" y="193"/>
                  </a:cubicBezTo>
                  <a:cubicBezTo>
                    <a:pt x="342" y="193"/>
                    <a:pt x="339" y="0"/>
                    <a:pt x="2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41"/>
            <p:cNvSpPr/>
            <p:nvPr/>
          </p:nvSpPr>
          <p:spPr>
            <a:xfrm>
              <a:off x="4604725" y="2823500"/>
              <a:ext cx="19075" cy="3200"/>
            </a:xfrm>
            <a:custGeom>
              <a:avLst/>
              <a:gdLst/>
              <a:ahLst/>
              <a:cxnLst/>
              <a:rect l="l" t="t" r="r" b="b"/>
              <a:pathLst>
                <a:path w="763" h="128" extrusionOk="0">
                  <a:moveTo>
                    <a:pt x="343" y="1"/>
                  </a:moveTo>
                  <a:cubicBezTo>
                    <a:pt x="238" y="1"/>
                    <a:pt x="136" y="10"/>
                    <a:pt x="36" y="32"/>
                  </a:cubicBezTo>
                  <a:cubicBezTo>
                    <a:pt x="1" y="32"/>
                    <a:pt x="1" y="91"/>
                    <a:pt x="36" y="103"/>
                  </a:cubicBezTo>
                  <a:cubicBezTo>
                    <a:pt x="126" y="121"/>
                    <a:pt x="213" y="127"/>
                    <a:pt x="298" y="127"/>
                  </a:cubicBezTo>
                  <a:cubicBezTo>
                    <a:pt x="438" y="127"/>
                    <a:pt x="574" y="111"/>
                    <a:pt x="715" y="103"/>
                  </a:cubicBezTo>
                  <a:cubicBezTo>
                    <a:pt x="763" y="91"/>
                    <a:pt x="763" y="32"/>
                    <a:pt x="715" y="32"/>
                  </a:cubicBezTo>
                  <a:cubicBezTo>
                    <a:pt x="588" y="13"/>
                    <a:pt x="464" y="1"/>
                    <a:pt x="3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41"/>
            <p:cNvSpPr/>
            <p:nvPr/>
          </p:nvSpPr>
          <p:spPr>
            <a:xfrm>
              <a:off x="4588650" y="2821550"/>
              <a:ext cx="15575" cy="6025"/>
            </a:xfrm>
            <a:custGeom>
              <a:avLst/>
              <a:gdLst/>
              <a:ahLst/>
              <a:cxnLst/>
              <a:rect l="l" t="t" r="r" b="b"/>
              <a:pathLst>
                <a:path w="623" h="241" extrusionOk="0">
                  <a:moveTo>
                    <a:pt x="464" y="1"/>
                  </a:moveTo>
                  <a:cubicBezTo>
                    <a:pt x="449" y="1"/>
                    <a:pt x="434" y="5"/>
                    <a:pt x="417" y="15"/>
                  </a:cubicBezTo>
                  <a:cubicBezTo>
                    <a:pt x="298" y="98"/>
                    <a:pt x="167" y="110"/>
                    <a:pt x="36" y="146"/>
                  </a:cubicBezTo>
                  <a:cubicBezTo>
                    <a:pt x="1" y="146"/>
                    <a:pt x="1" y="193"/>
                    <a:pt x="36" y="205"/>
                  </a:cubicBezTo>
                  <a:cubicBezTo>
                    <a:pt x="108" y="229"/>
                    <a:pt x="185" y="241"/>
                    <a:pt x="263" y="241"/>
                  </a:cubicBezTo>
                  <a:cubicBezTo>
                    <a:pt x="340" y="241"/>
                    <a:pt x="417" y="229"/>
                    <a:pt x="489" y="205"/>
                  </a:cubicBezTo>
                  <a:cubicBezTo>
                    <a:pt x="623" y="174"/>
                    <a:pt x="561" y="1"/>
                    <a:pt x="4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41"/>
            <p:cNvSpPr/>
            <p:nvPr/>
          </p:nvSpPr>
          <p:spPr>
            <a:xfrm>
              <a:off x="4597575" y="2806400"/>
              <a:ext cx="13050" cy="3925"/>
            </a:xfrm>
            <a:custGeom>
              <a:avLst/>
              <a:gdLst/>
              <a:ahLst/>
              <a:cxnLst/>
              <a:rect l="l" t="t" r="r" b="b"/>
              <a:pathLst>
                <a:path w="522" h="157" extrusionOk="0">
                  <a:moveTo>
                    <a:pt x="476" y="0"/>
                  </a:moveTo>
                  <a:cubicBezTo>
                    <a:pt x="472" y="0"/>
                    <a:pt x="469" y="1"/>
                    <a:pt x="465" y="2"/>
                  </a:cubicBezTo>
                  <a:cubicBezTo>
                    <a:pt x="322" y="25"/>
                    <a:pt x="168" y="61"/>
                    <a:pt x="37" y="121"/>
                  </a:cubicBezTo>
                  <a:cubicBezTo>
                    <a:pt x="1" y="133"/>
                    <a:pt x="25" y="156"/>
                    <a:pt x="49" y="156"/>
                  </a:cubicBezTo>
                  <a:cubicBezTo>
                    <a:pt x="191" y="156"/>
                    <a:pt x="346" y="109"/>
                    <a:pt x="477" y="61"/>
                  </a:cubicBezTo>
                  <a:cubicBezTo>
                    <a:pt x="521" y="61"/>
                    <a:pt x="514" y="0"/>
                    <a:pt x="4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41"/>
            <p:cNvSpPr/>
            <p:nvPr/>
          </p:nvSpPr>
          <p:spPr>
            <a:xfrm>
              <a:off x="4591625" y="2790275"/>
              <a:ext cx="9850" cy="7075"/>
            </a:xfrm>
            <a:custGeom>
              <a:avLst/>
              <a:gdLst/>
              <a:ahLst/>
              <a:cxnLst/>
              <a:rect l="l" t="t" r="r" b="b"/>
              <a:pathLst>
                <a:path w="394" h="283" extrusionOk="0">
                  <a:moveTo>
                    <a:pt x="197" y="1"/>
                  </a:moveTo>
                  <a:cubicBezTo>
                    <a:pt x="153" y="1"/>
                    <a:pt x="108" y="16"/>
                    <a:pt x="60" y="39"/>
                  </a:cubicBezTo>
                  <a:cubicBezTo>
                    <a:pt x="1" y="63"/>
                    <a:pt x="1" y="158"/>
                    <a:pt x="60" y="182"/>
                  </a:cubicBezTo>
                  <a:cubicBezTo>
                    <a:pt x="96" y="194"/>
                    <a:pt x="120" y="230"/>
                    <a:pt x="144" y="242"/>
                  </a:cubicBezTo>
                  <a:cubicBezTo>
                    <a:pt x="175" y="267"/>
                    <a:pt x="210" y="282"/>
                    <a:pt x="244" y="282"/>
                  </a:cubicBezTo>
                  <a:cubicBezTo>
                    <a:pt x="275" y="282"/>
                    <a:pt x="306" y="270"/>
                    <a:pt x="334" y="242"/>
                  </a:cubicBezTo>
                  <a:cubicBezTo>
                    <a:pt x="394" y="182"/>
                    <a:pt x="394" y="99"/>
                    <a:pt x="334" y="51"/>
                  </a:cubicBezTo>
                  <a:cubicBezTo>
                    <a:pt x="287" y="16"/>
                    <a:pt x="242" y="1"/>
                    <a:pt x="1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41"/>
            <p:cNvSpPr/>
            <p:nvPr/>
          </p:nvSpPr>
          <p:spPr>
            <a:xfrm>
              <a:off x="4603550" y="2748650"/>
              <a:ext cx="16325" cy="5000"/>
            </a:xfrm>
            <a:custGeom>
              <a:avLst/>
              <a:gdLst/>
              <a:ahLst/>
              <a:cxnLst/>
              <a:rect l="l" t="t" r="r" b="b"/>
              <a:pathLst>
                <a:path w="653" h="200" extrusionOk="0">
                  <a:moveTo>
                    <a:pt x="593" y="1"/>
                  </a:moveTo>
                  <a:cubicBezTo>
                    <a:pt x="590" y="1"/>
                    <a:pt x="587" y="1"/>
                    <a:pt x="583" y="2"/>
                  </a:cubicBezTo>
                  <a:cubicBezTo>
                    <a:pt x="476" y="37"/>
                    <a:pt x="393" y="61"/>
                    <a:pt x="286" y="73"/>
                  </a:cubicBezTo>
                  <a:cubicBezTo>
                    <a:pt x="202" y="97"/>
                    <a:pt x="119" y="73"/>
                    <a:pt x="36" y="109"/>
                  </a:cubicBezTo>
                  <a:cubicBezTo>
                    <a:pt x="0" y="121"/>
                    <a:pt x="0" y="168"/>
                    <a:pt x="36" y="180"/>
                  </a:cubicBezTo>
                  <a:cubicBezTo>
                    <a:pt x="64" y="194"/>
                    <a:pt x="94" y="199"/>
                    <a:pt x="125" y="199"/>
                  </a:cubicBezTo>
                  <a:cubicBezTo>
                    <a:pt x="174" y="199"/>
                    <a:pt x="228" y="188"/>
                    <a:pt x="286" y="180"/>
                  </a:cubicBezTo>
                  <a:cubicBezTo>
                    <a:pt x="393" y="168"/>
                    <a:pt x="512" y="121"/>
                    <a:pt x="619" y="73"/>
                  </a:cubicBezTo>
                  <a:cubicBezTo>
                    <a:pt x="653" y="73"/>
                    <a:pt x="634" y="1"/>
                    <a:pt x="5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41"/>
            <p:cNvSpPr/>
            <p:nvPr/>
          </p:nvSpPr>
          <p:spPr>
            <a:xfrm>
              <a:off x="4600850" y="2732925"/>
              <a:ext cx="16750" cy="6850"/>
            </a:xfrm>
            <a:custGeom>
              <a:avLst/>
              <a:gdLst/>
              <a:ahLst/>
              <a:cxnLst/>
              <a:rect l="l" t="t" r="r" b="b"/>
              <a:pathLst>
                <a:path w="670" h="274" extrusionOk="0">
                  <a:moveTo>
                    <a:pt x="625" y="1"/>
                  </a:moveTo>
                  <a:cubicBezTo>
                    <a:pt x="616" y="1"/>
                    <a:pt x="607" y="4"/>
                    <a:pt x="596" y="12"/>
                  </a:cubicBezTo>
                  <a:cubicBezTo>
                    <a:pt x="418" y="131"/>
                    <a:pt x="227" y="155"/>
                    <a:pt x="37" y="226"/>
                  </a:cubicBezTo>
                  <a:cubicBezTo>
                    <a:pt x="1" y="250"/>
                    <a:pt x="1" y="274"/>
                    <a:pt x="37" y="274"/>
                  </a:cubicBezTo>
                  <a:cubicBezTo>
                    <a:pt x="251" y="274"/>
                    <a:pt x="465" y="190"/>
                    <a:pt x="632" y="71"/>
                  </a:cubicBezTo>
                  <a:cubicBezTo>
                    <a:pt x="669" y="43"/>
                    <a:pt x="655" y="1"/>
                    <a:pt x="6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41"/>
            <p:cNvSpPr/>
            <p:nvPr/>
          </p:nvSpPr>
          <p:spPr>
            <a:xfrm>
              <a:off x="4633000" y="2683450"/>
              <a:ext cx="12525" cy="3950"/>
            </a:xfrm>
            <a:custGeom>
              <a:avLst/>
              <a:gdLst/>
              <a:ahLst/>
              <a:cxnLst/>
              <a:rect l="l" t="t" r="r" b="b"/>
              <a:pathLst>
                <a:path w="501" h="158" extrusionOk="0">
                  <a:moveTo>
                    <a:pt x="146" y="1"/>
                  </a:moveTo>
                  <a:cubicBezTo>
                    <a:pt x="109" y="1"/>
                    <a:pt x="72" y="6"/>
                    <a:pt x="25" y="38"/>
                  </a:cubicBezTo>
                  <a:cubicBezTo>
                    <a:pt x="1" y="50"/>
                    <a:pt x="1" y="98"/>
                    <a:pt x="25" y="121"/>
                  </a:cubicBezTo>
                  <a:cubicBezTo>
                    <a:pt x="96" y="157"/>
                    <a:pt x="144" y="157"/>
                    <a:pt x="203" y="157"/>
                  </a:cubicBezTo>
                  <a:lnTo>
                    <a:pt x="418" y="157"/>
                  </a:lnTo>
                  <a:cubicBezTo>
                    <a:pt x="501" y="145"/>
                    <a:pt x="501" y="26"/>
                    <a:pt x="418" y="2"/>
                  </a:cubicBezTo>
                  <a:lnTo>
                    <a:pt x="203" y="2"/>
                  </a:lnTo>
                  <a:cubicBezTo>
                    <a:pt x="183" y="2"/>
                    <a:pt x="165"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41"/>
            <p:cNvSpPr/>
            <p:nvPr/>
          </p:nvSpPr>
          <p:spPr>
            <a:xfrm>
              <a:off x="4576750" y="2690350"/>
              <a:ext cx="32475" cy="7325"/>
            </a:xfrm>
            <a:custGeom>
              <a:avLst/>
              <a:gdLst/>
              <a:ahLst/>
              <a:cxnLst/>
              <a:rect l="l" t="t" r="r" b="b"/>
              <a:pathLst>
                <a:path w="1299" h="293" extrusionOk="0">
                  <a:moveTo>
                    <a:pt x="1263" y="0"/>
                  </a:moveTo>
                  <a:cubicBezTo>
                    <a:pt x="1048" y="0"/>
                    <a:pt x="786" y="12"/>
                    <a:pt x="572" y="48"/>
                  </a:cubicBezTo>
                  <a:cubicBezTo>
                    <a:pt x="370" y="72"/>
                    <a:pt x="179" y="107"/>
                    <a:pt x="36" y="203"/>
                  </a:cubicBezTo>
                  <a:cubicBezTo>
                    <a:pt x="1" y="226"/>
                    <a:pt x="1" y="286"/>
                    <a:pt x="48" y="286"/>
                  </a:cubicBezTo>
                  <a:cubicBezTo>
                    <a:pt x="80" y="290"/>
                    <a:pt x="112" y="292"/>
                    <a:pt x="144" y="292"/>
                  </a:cubicBezTo>
                  <a:cubicBezTo>
                    <a:pt x="287" y="292"/>
                    <a:pt x="423" y="251"/>
                    <a:pt x="560" y="203"/>
                  </a:cubicBezTo>
                  <a:cubicBezTo>
                    <a:pt x="810" y="131"/>
                    <a:pt x="1001" y="60"/>
                    <a:pt x="1263" y="48"/>
                  </a:cubicBezTo>
                  <a:cubicBezTo>
                    <a:pt x="1298" y="48"/>
                    <a:pt x="1298" y="0"/>
                    <a:pt x="12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41"/>
            <p:cNvSpPr/>
            <p:nvPr/>
          </p:nvSpPr>
          <p:spPr>
            <a:xfrm>
              <a:off x="4650575" y="2671600"/>
              <a:ext cx="10725" cy="3675"/>
            </a:xfrm>
            <a:custGeom>
              <a:avLst/>
              <a:gdLst/>
              <a:ahLst/>
              <a:cxnLst/>
              <a:rect l="l" t="t" r="r" b="b"/>
              <a:pathLst>
                <a:path w="429" h="147" extrusionOk="0">
                  <a:moveTo>
                    <a:pt x="191" y="0"/>
                  </a:moveTo>
                  <a:cubicBezTo>
                    <a:pt x="131" y="0"/>
                    <a:pt x="72" y="24"/>
                    <a:pt x="24" y="60"/>
                  </a:cubicBezTo>
                  <a:cubicBezTo>
                    <a:pt x="0" y="95"/>
                    <a:pt x="24" y="131"/>
                    <a:pt x="60" y="131"/>
                  </a:cubicBezTo>
                  <a:cubicBezTo>
                    <a:pt x="115" y="131"/>
                    <a:pt x="176" y="147"/>
                    <a:pt x="235" y="147"/>
                  </a:cubicBezTo>
                  <a:cubicBezTo>
                    <a:pt x="265" y="147"/>
                    <a:pt x="294" y="143"/>
                    <a:pt x="322" y="131"/>
                  </a:cubicBezTo>
                  <a:cubicBezTo>
                    <a:pt x="357" y="119"/>
                    <a:pt x="429" y="60"/>
                    <a:pt x="369" y="36"/>
                  </a:cubicBezTo>
                  <a:lnTo>
                    <a:pt x="369" y="36"/>
                  </a:lnTo>
                  <a:cubicBezTo>
                    <a:pt x="369" y="32"/>
                    <a:pt x="366" y="29"/>
                    <a:pt x="360" y="25"/>
                  </a:cubicBezTo>
                  <a:lnTo>
                    <a:pt x="360" y="25"/>
                  </a:lnTo>
                  <a:cubicBezTo>
                    <a:pt x="356" y="22"/>
                    <a:pt x="352" y="21"/>
                    <a:pt x="348" y="21"/>
                  </a:cubicBezTo>
                  <a:cubicBezTo>
                    <a:pt x="347" y="21"/>
                    <a:pt x="345" y="21"/>
                    <a:pt x="343" y="22"/>
                  </a:cubicBezTo>
                  <a:lnTo>
                    <a:pt x="343" y="22"/>
                  </a:lnTo>
                  <a:cubicBezTo>
                    <a:pt x="321" y="0"/>
                    <a:pt x="309" y="0"/>
                    <a:pt x="2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41"/>
            <p:cNvSpPr/>
            <p:nvPr/>
          </p:nvSpPr>
          <p:spPr>
            <a:xfrm>
              <a:off x="4686700" y="2665050"/>
              <a:ext cx="10325" cy="1850"/>
            </a:xfrm>
            <a:custGeom>
              <a:avLst/>
              <a:gdLst/>
              <a:ahLst/>
              <a:cxnLst/>
              <a:rect l="l" t="t" r="r" b="b"/>
              <a:pathLst>
                <a:path w="413" h="74" extrusionOk="0">
                  <a:moveTo>
                    <a:pt x="389" y="0"/>
                  </a:moveTo>
                  <a:cubicBezTo>
                    <a:pt x="270" y="0"/>
                    <a:pt x="127" y="0"/>
                    <a:pt x="32" y="24"/>
                  </a:cubicBezTo>
                  <a:cubicBezTo>
                    <a:pt x="1" y="45"/>
                    <a:pt x="5" y="74"/>
                    <a:pt x="30" y="74"/>
                  </a:cubicBezTo>
                  <a:cubicBezTo>
                    <a:pt x="34" y="74"/>
                    <a:pt x="39" y="73"/>
                    <a:pt x="44" y="72"/>
                  </a:cubicBezTo>
                  <a:cubicBezTo>
                    <a:pt x="163" y="48"/>
                    <a:pt x="282" y="48"/>
                    <a:pt x="401" y="48"/>
                  </a:cubicBezTo>
                  <a:cubicBezTo>
                    <a:pt x="402" y="49"/>
                    <a:pt x="403" y="49"/>
                    <a:pt x="404" y="49"/>
                  </a:cubicBezTo>
                  <a:cubicBezTo>
                    <a:pt x="412" y="49"/>
                    <a:pt x="410" y="0"/>
                    <a:pt x="3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41"/>
            <p:cNvSpPr/>
            <p:nvPr/>
          </p:nvSpPr>
          <p:spPr>
            <a:xfrm>
              <a:off x="4708325" y="2660550"/>
              <a:ext cx="8950" cy="3875"/>
            </a:xfrm>
            <a:custGeom>
              <a:avLst/>
              <a:gdLst/>
              <a:ahLst/>
              <a:cxnLst/>
              <a:rect l="l" t="t" r="r" b="b"/>
              <a:pathLst>
                <a:path w="358" h="155" extrusionOk="0">
                  <a:moveTo>
                    <a:pt x="272" y="1"/>
                  </a:moveTo>
                  <a:cubicBezTo>
                    <a:pt x="269" y="1"/>
                    <a:pt x="266" y="1"/>
                    <a:pt x="262" y="2"/>
                  </a:cubicBezTo>
                  <a:cubicBezTo>
                    <a:pt x="179" y="2"/>
                    <a:pt x="60" y="2"/>
                    <a:pt x="12" y="85"/>
                  </a:cubicBezTo>
                  <a:cubicBezTo>
                    <a:pt x="0" y="109"/>
                    <a:pt x="12" y="144"/>
                    <a:pt x="36" y="144"/>
                  </a:cubicBezTo>
                  <a:cubicBezTo>
                    <a:pt x="52" y="152"/>
                    <a:pt x="64" y="155"/>
                    <a:pt x="74" y="155"/>
                  </a:cubicBezTo>
                  <a:cubicBezTo>
                    <a:pt x="95" y="155"/>
                    <a:pt x="111" y="144"/>
                    <a:pt x="143" y="144"/>
                  </a:cubicBezTo>
                  <a:lnTo>
                    <a:pt x="262" y="144"/>
                  </a:lnTo>
                  <a:cubicBezTo>
                    <a:pt x="354" y="144"/>
                    <a:pt x="357" y="1"/>
                    <a:pt x="2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41"/>
            <p:cNvSpPr/>
            <p:nvPr/>
          </p:nvSpPr>
          <p:spPr>
            <a:xfrm>
              <a:off x="4730050" y="2660475"/>
              <a:ext cx="16325" cy="2950"/>
            </a:xfrm>
            <a:custGeom>
              <a:avLst/>
              <a:gdLst/>
              <a:ahLst/>
              <a:cxnLst/>
              <a:rect l="l" t="t" r="r" b="b"/>
              <a:pathLst>
                <a:path w="653" h="118" extrusionOk="0">
                  <a:moveTo>
                    <a:pt x="242" y="1"/>
                  </a:moveTo>
                  <a:cubicBezTo>
                    <a:pt x="173" y="1"/>
                    <a:pt x="105" y="7"/>
                    <a:pt x="36" y="28"/>
                  </a:cubicBezTo>
                  <a:cubicBezTo>
                    <a:pt x="0" y="52"/>
                    <a:pt x="0" y="76"/>
                    <a:pt x="36" y="88"/>
                  </a:cubicBezTo>
                  <a:cubicBezTo>
                    <a:pt x="99" y="109"/>
                    <a:pt x="169" y="118"/>
                    <a:pt x="240" y="118"/>
                  </a:cubicBezTo>
                  <a:cubicBezTo>
                    <a:pt x="373" y="118"/>
                    <a:pt x="511" y="87"/>
                    <a:pt x="619" y="40"/>
                  </a:cubicBezTo>
                  <a:cubicBezTo>
                    <a:pt x="623" y="42"/>
                    <a:pt x="627" y="42"/>
                    <a:pt x="630" y="42"/>
                  </a:cubicBezTo>
                  <a:cubicBezTo>
                    <a:pt x="652" y="42"/>
                    <a:pt x="641" y="5"/>
                    <a:pt x="619" y="5"/>
                  </a:cubicBezTo>
                  <a:cubicBezTo>
                    <a:pt x="582" y="9"/>
                    <a:pt x="545" y="10"/>
                    <a:pt x="509" y="10"/>
                  </a:cubicBezTo>
                  <a:cubicBezTo>
                    <a:pt x="418" y="10"/>
                    <a:pt x="330" y="1"/>
                    <a:pt x="2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41"/>
            <p:cNvSpPr/>
            <p:nvPr/>
          </p:nvSpPr>
          <p:spPr>
            <a:xfrm>
              <a:off x="4752075" y="2668250"/>
              <a:ext cx="17275" cy="2475"/>
            </a:xfrm>
            <a:custGeom>
              <a:avLst/>
              <a:gdLst/>
              <a:ahLst/>
              <a:cxnLst/>
              <a:rect l="l" t="t" r="r" b="b"/>
              <a:pathLst>
                <a:path w="691" h="99" extrusionOk="0">
                  <a:moveTo>
                    <a:pt x="173" y="0"/>
                  </a:moveTo>
                  <a:cubicBezTo>
                    <a:pt x="125" y="0"/>
                    <a:pt x="78" y="3"/>
                    <a:pt x="36" y="15"/>
                  </a:cubicBezTo>
                  <a:cubicBezTo>
                    <a:pt x="0" y="39"/>
                    <a:pt x="0" y="75"/>
                    <a:pt x="36" y="75"/>
                  </a:cubicBezTo>
                  <a:cubicBezTo>
                    <a:pt x="119" y="98"/>
                    <a:pt x="215" y="98"/>
                    <a:pt x="310" y="98"/>
                  </a:cubicBezTo>
                  <a:lnTo>
                    <a:pt x="631" y="98"/>
                  </a:lnTo>
                  <a:cubicBezTo>
                    <a:pt x="691" y="98"/>
                    <a:pt x="691" y="3"/>
                    <a:pt x="631" y="3"/>
                  </a:cubicBezTo>
                  <a:lnTo>
                    <a:pt x="310" y="3"/>
                  </a:lnTo>
                  <a:cubicBezTo>
                    <a:pt x="268" y="3"/>
                    <a:pt x="221" y="0"/>
                    <a:pt x="1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41"/>
            <p:cNvSpPr/>
            <p:nvPr/>
          </p:nvSpPr>
          <p:spPr>
            <a:xfrm>
              <a:off x="4804150" y="2684900"/>
              <a:ext cx="11050" cy="3675"/>
            </a:xfrm>
            <a:custGeom>
              <a:avLst/>
              <a:gdLst/>
              <a:ahLst/>
              <a:cxnLst/>
              <a:rect l="l" t="t" r="r" b="b"/>
              <a:pathLst>
                <a:path w="442" h="147" extrusionOk="0">
                  <a:moveTo>
                    <a:pt x="327" y="20"/>
                  </a:moveTo>
                  <a:cubicBezTo>
                    <a:pt x="331" y="20"/>
                    <a:pt x="331" y="26"/>
                    <a:pt x="316" y="27"/>
                  </a:cubicBezTo>
                  <a:lnTo>
                    <a:pt x="316" y="27"/>
                  </a:lnTo>
                  <a:cubicBezTo>
                    <a:pt x="320" y="22"/>
                    <a:pt x="324" y="20"/>
                    <a:pt x="327" y="20"/>
                  </a:cubicBezTo>
                  <a:close/>
                  <a:moveTo>
                    <a:pt x="330" y="1"/>
                  </a:moveTo>
                  <a:cubicBezTo>
                    <a:pt x="313" y="1"/>
                    <a:pt x="298" y="12"/>
                    <a:pt x="287" y="28"/>
                  </a:cubicBezTo>
                  <a:lnTo>
                    <a:pt x="287" y="28"/>
                  </a:lnTo>
                  <a:cubicBezTo>
                    <a:pt x="251" y="28"/>
                    <a:pt x="227" y="28"/>
                    <a:pt x="179" y="40"/>
                  </a:cubicBezTo>
                  <a:cubicBezTo>
                    <a:pt x="160" y="40"/>
                    <a:pt x="136" y="38"/>
                    <a:pt x="111" y="38"/>
                  </a:cubicBezTo>
                  <a:cubicBezTo>
                    <a:pt x="73" y="38"/>
                    <a:pt x="34" y="42"/>
                    <a:pt x="13" y="63"/>
                  </a:cubicBezTo>
                  <a:cubicBezTo>
                    <a:pt x="1" y="87"/>
                    <a:pt x="1" y="99"/>
                    <a:pt x="13" y="111"/>
                  </a:cubicBezTo>
                  <a:cubicBezTo>
                    <a:pt x="49" y="147"/>
                    <a:pt x="120" y="123"/>
                    <a:pt x="168" y="147"/>
                  </a:cubicBezTo>
                  <a:lnTo>
                    <a:pt x="322" y="147"/>
                  </a:lnTo>
                  <a:cubicBezTo>
                    <a:pt x="430" y="123"/>
                    <a:pt x="441" y="40"/>
                    <a:pt x="346" y="4"/>
                  </a:cubicBezTo>
                  <a:cubicBezTo>
                    <a:pt x="341" y="2"/>
                    <a:pt x="335" y="1"/>
                    <a:pt x="3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41"/>
            <p:cNvSpPr/>
            <p:nvPr/>
          </p:nvSpPr>
          <p:spPr>
            <a:xfrm>
              <a:off x="4831250" y="2673175"/>
              <a:ext cx="8650" cy="2600"/>
            </a:xfrm>
            <a:custGeom>
              <a:avLst/>
              <a:gdLst/>
              <a:ahLst/>
              <a:cxnLst/>
              <a:rect l="l" t="t" r="r" b="b"/>
              <a:pathLst>
                <a:path w="346" h="104" extrusionOk="0">
                  <a:moveTo>
                    <a:pt x="187" y="1"/>
                  </a:moveTo>
                  <a:cubicBezTo>
                    <a:pt x="132" y="1"/>
                    <a:pt x="81" y="12"/>
                    <a:pt x="36" y="44"/>
                  </a:cubicBezTo>
                  <a:cubicBezTo>
                    <a:pt x="0" y="56"/>
                    <a:pt x="24" y="104"/>
                    <a:pt x="60" y="104"/>
                  </a:cubicBezTo>
                  <a:cubicBezTo>
                    <a:pt x="155" y="80"/>
                    <a:pt x="262" y="56"/>
                    <a:pt x="346" y="44"/>
                  </a:cubicBezTo>
                  <a:cubicBezTo>
                    <a:pt x="346" y="32"/>
                    <a:pt x="346" y="20"/>
                    <a:pt x="334" y="20"/>
                  </a:cubicBezTo>
                  <a:cubicBezTo>
                    <a:pt x="284" y="9"/>
                    <a:pt x="234" y="1"/>
                    <a:pt x="1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41"/>
            <p:cNvSpPr/>
            <p:nvPr/>
          </p:nvSpPr>
          <p:spPr>
            <a:xfrm>
              <a:off x="4838150" y="2662075"/>
              <a:ext cx="6525" cy="3075"/>
            </a:xfrm>
            <a:custGeom>
              <a:avLst/>
              <a:gdLst/>
              <a:ahLst/>
              <a:cxnLst/>
              <a:rect l="l" t="t" r="r" b="b"/>
              <a:pathLst>
                <a:path w="261" h="123" extrusionOk="0">
                  <a:moveTo>
                    <a:pt x="260" y="0"/>
                  </a:moveTo>
                  <a:lnTo>
                    <a:pt x="260" y="0"/>
                  </a:lnTo>
                  <a:cubicBezTo>
                    <a:pt x="177" y="48"/>
                    <a:pt x="105" y="60"/>
                    <a:pt x="10" y="107"/>
                  </a:cubicBezTo>
                  <a:cubicBezTo>
                    <a:pt x="1" y="107"/>
                    <a:pt x="6" y="122"/>
                    <a:pt x="15" y="122"/>
                  </a:cubicBezTo>
                  <a:cubicBezTo>
                    <a:pt x="17" y="122"/>
                    <a:pt x="20" y="122"/>
                    <a:pt x="22" y="119"/>
                  </a:cubicBezTo>
                  <a:cubicBezTo>
                    <a:pt x="105" y="83"/>
                    <a:pt x="189" y="60"/>
                    <a:pt x="2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41"/>
            <p:cNvSpPr/>
            <p:nvPr/>
          </p:nvSpPr>
          <p:spPr>
            <a:xfrm>
              <a:off x="4836300" y="2623950"/>
              <a:ext cx="13425" cy="4500"/>
            </a:xfrm>
            <a:custGeom>
              <a:avLst/>
              <a:gdLst/>
              <a:ahLst/>
              <a:cxnLst/>
              <a:rect l="l" t="t" r="r" b="b"/>
              <a:pathLst>
                <a:path w="537" h="180" extrusionOk="0">
                  <a:moveTo>
                    <a:pt x="453" y="0"/>
                  </a:moveTo>
                  <a:cubicBezTo>
                    <a:pt x="449" y="0"/>
                    <a:pt x="445" y="1"/>
                    <a:pt x="441" y="1"/>
                  </a:cubicBezTo>
                  <a:cubicBezTo>
                    <a:pt x="310" y="1"/>
                    <a:pt x="144" y="37"/>
                    <a:pt x="25" y="108"/>
                  </a:cubicBezTo>
                  <a:cubicBezTo>
                    <a:pt x="1" y="120"/>
                    <a:pt x="13" y="180"/>
                    <a:pt x="36" y="180"/>
                  </a:cubicBezTo>
                  <a:cubicBezTo>
                    <a:pt x="179" y="180"/>
                    <a:pt x="298" y="144"/>
                    <a:pt x="429" y="144"/>
                  </a:cubicBezTo>
                  <a:cubicBezTo>
                    <a:pt x="532" y="121"/>
                    <a:pt x="536"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41"/>
            <p:cNvSpPr/>
            <p:nvPr/>
          </p:nvSpPr>
          <p:spPr>
            <a:xfrm>
              <a:off x="4827075" y="2607600"/>
              <a:ext cx="18475" cy="5625"/>
            </a:xfrm>
            <a:custGeom>
              <a:avLst/>
              <a:gdLst/>
              <a:ahLst/>
              <a:cxnLst/>
              <a:rect l="l" t="t" r="r" b="b"/>
              <a:pathLst>
                <a:path w="739" h="225" extrusionOk="0">
                  <a:moveTo>
                    <a:pt x="620" y="0"/>
                  </a:moveTo>
                  <a:cubicBezTo>
                    <a:pt x="513" y="24"/>
                    <a:pt x="394" y="36"/>
                    <a:pt x="286" y="48"/>
                  </a:cubicBezTo>
                  <a:cubicBezTo>
                    <a:pt x="203" y="60"/>
                    <a:pt x="96" y="60"/>
                    <a:pt x="36" y="143"/>
                  </a:cubicBezTo>
                  <a:cubicBezTo>
                    <a:pt x="1" y="167"/>
                    <a:pt x="24" y="203"/>
                    <a:pt x="48" y="215"/>
                  </a:cubicBezTo>
                  <a:cubicBezTo>
                    <a:pt x="78" y="222"/>
                    <a:pt x="107" y="225"/>
                    <a:pt x="137" y="225"/>
                  </a:cubicBezTo>
                  <a:cubicBezTo>
                    <a:pt x="203" y="225"/>
                    <a:pt x="268" y="211"/>
                    <a:pt x="334" y="203"/>
                  </a:cubicBezTo>
                  <a:cubicBezTo>
                    <a:pt x="441" y="167"/>
                    <a:pt x="548" y="155"/>
                    <a:pt x="667" y="119"/>
                  </a:cubicBezTo>
                  <a:cubicBezTo>
                    <a:pt x="739" y="107"/>
                    <a:pt x="691"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41"/>
            <p:cNvSpPr/>
            <p:nvPr/>
          </p:nvSpPr>
          <p:spPr>
            <a:xfrm>
              <a:off x="4817250" y="2613250"/>
              <a:ext cx="4775" cy="975"/>
            </a:xfrm>
            <a:custGeom>
              <a:avLst/>
              <a:gdLst/>
              <a:ahLst/>
              <a:cxnLst/>
              <a:rect l="l" t="t" r="r" b="b"/>
              <a:pathLst>
                <a:path w="191" h="39" extrusionOk="0">
                  <a:moveTo>
                    <a:pt x="13" y="0"/>
                  </a:moveTo>
                  <a:cubicBezTo>
                    <a:pt x="1" y="0"/>
                    <a:pt x="1" y="36"/>
                    <a:pt x="13" y="36"/>
                  </a:cubicBezTo>
                  <a:lnTo>
                    <a:pt x="167" y="36"/>
                  </a:lnTo>
                  <a:cubicBezTo>
                    <a:pt x="170" y="37"/>
                    <a:pt x="172" y="38"/>
                    <a:pt x="175" y="38"/>
                  </a:cubicBezTo>
                  <a:cubicBezTo>
                    <a:pt x="191" y="38"/>
                    <a:pt x="189"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41"/>
            <p:cNvSpPr/>
            <p:nvPr/>
          </p:nvSpPr>
          <p:spPr>
            <a:xfrm>
              <a:off x="4821725" y="2598375"/>
              <a:ext cx="7750" cy="1575"/>
            </a:xfrm>
            <a:custGeom>
              <a:avLst/>
              <a:gdLst/>
              <a:ahLst/>
              <a:cxnLst/>
              <a:rect l="l" t="t" r="r" b="b"/>
              <a:pathLst>
                <a:path w="310" h="63" extrusionOk="0">
                  <a:moveTo>
                    <a:pt x="310" y="0"/>
                  </a:moveTo>
                  <a:cubicBezTo>
                    <a:pt x="203" y="0"/>
                    <a:pt x="119" y="0"/>
                    <a:pt x="12" y="36"/>
                  </a:cubicBezTo>
                  <a:cubicBezTo>
                    <a:pt x="2" y="36"/>
                    <a:pt x="1" y="62"/>
                    <a:pt x="15" y="62"/>
                  </a:cubicBezTo>
                  <a:cubicBezTo>
                    <a:pt x="18" y="62"/>
                    <a:pt x="21" y="61"/>
                    <a:pt x="24" y="60"/>
                  </a:cubicBezTo>
                  <a:cubicBezTo>
                    <a:pt x="119" y="36"/>
                    <a:pt x="227" y="12"/>
                    <a:pt x="3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41"/>
            <p:cNvSpPr/>
            <p:nvPr/>
          </p:nvSpPr>
          <p:spPr>
            <a:xfrm>
              <a:off x="4811000" y="2589150"/>
              <a:ext cx="14025" cy="3575"/>
            </a:xfrm>
            <a:custGeom>
              <a:avLst/>
              <a:gdLst/>
              <a:ahLst/>
              <a:cxnLst/>
              <a:rect l="l" t="t" r="r" b="b"/>
              <a:pathLst>
                <a:path w="561" h="143" extrusionOk="0">
                  <a:moveTo>
                    <a:pt x="513" y="0"/>
                  </a:moveTo>
                  <a:cubicBezTo>
                    <a:pt x="370" y="71"/>
                    <a:pt x="191" y="107"/>
                    <a:pt x="25" y="107"/>
                  </a:cubicBezTo>
                  <a:cubicBezTo>
                    <a:pt x="1" y="107"/>
                    <a:pt x="1" y="143"/>
                    <a:pt x="25" y="143"/>
                  </a:cubicBezTo>
                  <a:cubicBezTo>
                    <a:pt x="203" y="143"/>
                    <a:pt x="382" y="119"/>
                    <a:pt x="537" y="48"/>
                  </a:cubicBezTo>
                  <a:cubicBezTo>
                    <a:pt x="560" y="24"/>
                    <a:pt x="548" y="0"/>
                    <a:pt x="5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41"/>
            <p:cNvSpPr/>
            <p:nvPr/>
          </p:nvSpPr>
          <p:spPr>
            <a:xfrm>
              <a:off x="4798500" y="2584675"/>
              <a:ext cx="12825" cy="3300"/>
            </a:xfrm>
            <a:custGeom>
              <a:avLst/>
              <a:gdLst/>
              <a:ahLst/>
              <a:cxnLst/>
              <a:rect l="l" t="t" r="r" b="b"/>
              <a:pathLst>
                <a:path w="513" h="132" extrusionOk="0">
                  <a:moveTo>
                    <a:pt x="477" y="0"/>
                  </a:moveTo>
                  <a:cubicBezTo>
                    <a:pt x="334" y="48"/>
                    <a:pt x="167" y="72"/>
                    <a:pt x="24" y="120"/>
                  </a:cubicBezTo>
                  <a:cubicBezTo>
                    <a:pt x="1" y="120"/>
                    <a:pt x="24" y="131"/>
                    <a:pt x="24" y="131"/>
                  </a:cubicBezTo>
                  <a:cubicBezTo>
                    <a:pt x="167" y="108"/>
                    <a:pt x="334" y="72"/>
                    <a:pt x="477" y="24"/>
                  </a:cubicBezTo>
                  <a:cubicBezTo>
                    <a:pt x="513" y="24"/>
                    <a:pt x="513" y="0"/>
                    <a:pt x="4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41"/>
            <p:cNvSpPr/>
            <p:nvPr/>
          </p:nvSpPr>
          <p:spPr>
            <a:xfrm>
              <a:off x="4794050" y="2574150"/>
              <a:ext cx="11025" cy="7325"/>
            </a:xfrm>
            <a:custGeom>
              <a:avLst/>
              <a:gdLst/>
              <a:ahLst/>
              <a:cxnLst/>
              <a:rect l="l" t="t" r="r" b="b"/>
              <a:pathLst>
                <a:path w="441" h="293" extrusionOk="0">
                  <a:moveTo>
                    <a:pt x="416" y="0"/>
                  </a:moveTo>
                  <a:cubicBezTo>
                    <a:pt x="412" y="0"/>
                    <a:pt x="408" y="2"/>
                    <a:pt x="405" y="5"/>
                  </a:cubicBezTo>
                  <a:cubicBezTo>
                    <a:pt x="298" y="136"/>
                    <a:pt x="167" y="207"/>
                    <a:pt x="24" y="255"/>
                  </a:cubicBezTo>
                  <a:cubicBezTo>
                    <a:pt x="3" y="255"/>
                    <a:pt x="0" y="292"/>
                    <a:pt x="25" y="292"/>
                  </a:cubicBezTo>
                  <a:cubicBezTo>
                    <a:pt x="28" y="292"/>
                    <a:pt x="32" y="292"/>
                    <a:pt x="36" y="290"/>
                  </a:cubicBezTo>
                  <a:cubicBezTo>
                    <a:pt x="202" y="243"/>
                    <a:pt x="333" y="171"/>
                    <a:pt x="441" y="29"/>
                  </a:cubicBezTo>
                  <a:cubicBezTo>
                    <a:pt x="441" y="11"/>
                    <a:pt x="428" y="0"/>
                    <a:pt x="4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41"/>
            <p:cNvSpPr/>
            <p:nvPr/>
          </p:nvSpPr>
          <p:spPr>
            <a:xfrm>
              <a:off x="4791650" y="2550150"/>
              <a:ext cx="18775" cy="4775"/>
            </a:xfrm>
            <a:custGeom>
              <a:avLst/>
              <a:gdLst/>
              <a:ahLst/>
              <a:cxnLst/>
              <a:rect l="l" t="t" r="r" b="b"/>
              <a:pathLst>
                <a:path w="751" h="191" extrusionOk="0">
                  <a:moveTo>
                    <a:pt x="691" y="0"/>
                  </a:moveTo>
                  <a:cubicBezTo>
                    <a:pt x="572" y="0"/>
                    <a:pt x="453" y="12"/>
                    <a:pt x="334" y="24"/>
                  </a:cubicBezTo>
                  <a:cubicBezTo>
                    <a:pt x="227" y="36"/>
                    <a:pt x="108" y="60"/>
                    <a:pt x="25" y="131"/>
                  </a:cubicBezTo>
                  <a:cubicBezTo>
                    <a:pt x="1" y="143"/>
                    <a:pt x="25" y="191"/>
                    <a:pt x="60" y="191"/>
                  </a:cubicBezTo>
                  <a:cubicBezTo>
                    <a:pt x="156" y="191"/>
                    <a:pt x="251" y="143"/>
                    <a:pt x="334" y="131"/>
                  </a:cubicBezTo>
                  <a:cubicBezTo>
                    <a:pt x="453" y="96"/>
                    <a:pt x="572" y="96"/>
                    <a:pt x="691" y="84"/>
                  </a:cubicBezTo>
                  <a:cubicBezTo>
                    <a:pt x="751" y="84"/>
                    <a:pt x="751" y="0"/>
                    <a:pt x="6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41"/>
            <p:cNvSpPr/>
            <p:nvPr/>
          </p:nvSpPr>
          <p:spPr>
            <a:xfrm>
              <a:off x="4797025" y="2533850"/>
              <a:ext cx="11675" cy="4300"/>
            </a:xfrm>
            <a:custGeom>
              <a:avLst/>
              <a:gdLst/>
              <a:ahLst/>
              <a:cxnLst/>
              <a:rect l="l" t="t" r="r" b="b"/>
              <a:pathLst>
                <a:path w="467" h="172" extrusionOk="0">
                  <a:moveTo>
                    <a:pt x="409" y="1"/>
                  </a:moveTo>
                  <a:cubicBezTo>
                    <a:pt x="401" y="1"/>
                    <a:pt x="391" y="3"/>
                    <a:pt x="381" y="9"/>
                  </a:cubicBezTo>
                  <a:cubicBezTo>
                    <a:pt x="274" y="69"/>
                    <a:pt x="155" y="69"/>
                    <a:pt x="36" y="93"/>
                  </a:cubicBezTo>
                  <a:cubicBezTo>
                    <a:pt x="0" y="93"/>
                    <a:pt x="0" y="140"/>
                    <a:pt x="36" y="152"/>
                  </a:cubicBezTo>
                  <a:cubicBezTo>
                    <a:pt x="81" y="165"/>
                    <a:pt x="126" y="171"/>
                    <a:pt x="171" y="171"/>
                  </a:cubicBezTo>
                  <a:cubicBezTo>
                    <a:pt x="256" y="171"/>
                    <a:pt x="339" y="147"/>
                    <a:pt x="417" y="93"/>
                  </a:cubicBezTo>
                  <a:cubicBezTo>
                    <a:pt x="466" y="63"/>
                    <a:pt x="450" y="1"/>
                    <a:pt x="4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41"/>
            <p:cNvSpPr/>
            <p:nvPr/>
          </p:nvSpPr>
          <p:spPr>
            <a:xfrm>
              <a:off x="4795000" y="2523950"/>
              <a:ext cx="11875" cy="5500"/>
            </a:xfrm>
            <a:custGeom>
              <a:avLst/>
              <a:gdLst/>
              <a:ahLst/>
              <a:cxnLst/>
              <a:rect l="l" t="t" r="r" b="b"/>
              <a:pathLst>
                <a:path w="475" h="220" extrusionOk="0">
                  <a:moveTo>
                    <a:pt x="438" y="1"/>
                  </a:moveTo>
                  <a:cubicBezTo>
                    <a:pt x="295" y="48"/>
                    <a:pt x="129" y="72"/>
                    <a:pt x="10" y="191"/>
                  </a:cubicBezTo>
                  <a:cubicBezTo>
                    <a:pt x="1" y="209"/>
                    <a:pt x="5" y="220"/>
                    <a:pt x="12" y="220"/>
                  </a:cubicBezTo>
                  <a:cubicBezTo>
                    <a:pt x="15" y="220"/>
                    <a:pt x="18" y="218"/>
                    <a:pt x="22" y="215"/>
                  </a:cubicBezTo>
                  <a:cubicBezTo>
                    <a:pt x="141" y="108"/>
                    <a:pt x="307" y="72"/>
                    <a:pt x="462" y="36"/>
                  </a:cubicBezTo>
                  <a:cubicBezTo>
                    <a:pt x="474" y="36"/>
                    <a:pt x="474" y="1"/>
                    <a:pt x="4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41"/>
            <p:cNvSpPr/>
            <p:nvPr/>
          </p:nvSpPr>
          <p:spPr>
            <a:xfrm>
              <a:off x="4759800" y="2529875"/>
              <a:ext cx="27025" cy="5575"/>
            </a:xfrm>
            <a:custGeom>
              <a:avLst/>
              <a:gdLst/>
              <a:ahLst/>
              <a:cxnLst/>
              <a:rect l="l" t="t" r="r" b="b"/>
              <a:pathLst>
                <a:path w="1081" h="223" extrusionOk="0">
                  <a:moveTo>
                    <a:pt x="1043" y="0"/>
                  </a:moveTo>
                  <a:cubicBezTo>
                    <a:pt x="1041" y="0"/>
                    <a:pt x="1039" y="1"/>
                    <a:pt x="1037" y="2"/>
                  </a:cubicBezTo>
                  <a:cubicBezTo>
                    <a:pt x="858" y="49"/>
                    <a:pt x="680" y="73"/>
                    <a:pt x="477" y="97"/>
                  </a:cubicBezTo>
                  <a:cubicBezTo>
                    <a:pt x="346" y="109"/>
                    <a:pt x="179" y="97"/>
                    <a:pt x="48" y="133"/>
                  </a:cubicBezTo>
                  <a:cubicBezTo>
                    <a:pt x="13" y="156"/>
                    <a:pt x="1" y="216"/>
                    <a:pt x="48" y="216"/>
                  </a:cubicBezTo>
                  <a:cubicBezTo>
                    <a:pt x="76" y="221"/>
                    <a:pt x="105" y="223"/>
                    <a:pt x="133" y="223"/>
                  </a:cubicBezTo>
                  <a:cubicBezTo>
                    <a:pt x="251" y="223"/>
                    <a:pt x="372" y="190"/>
                    <a:pt x="477" y="180"/>
                  </a:cubicBezTo>
                  <a:cubicBezTo>
                    <a:pt x="680" y="156"/>
                    <a:pt x="858" y="121"/>
                    <a:pt x="1037" y="61"/>
                  </a:cubicBezTo>
                  <a:cubicBezTo>
                    <a:pt x="1080" y="50"/>
                    <a:pt x="1064" y="0"/>
                    <a:pt x="10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41"/>
            <p:cNvSpPr/>
            <p:nvPr/>
          </p:nvSpPr>
          <p:spPr>
            <a:xfrm>
              <a:off x="4729750" y="2538525"/>
              <a:ext cx="19375" cy="5100"/>
            </a:xfrm>
            <a:custGeom>
              <a:avLst/>
              <a:gdLst/>
              <a:ahLst/>
              <a:cxnLst/>
              <a:rect l="l" t="t" r="r" b="b"/>
              <a:pathLst>
                <a:path w="775" h="204" extrusionOk="0">
                  <a:moveTo>
                    <a:pt x="774" y="1"/>
                  </a:moveTo>
                  <a:lnTo>
                    <a:pt x="774" y="1"/>
                  </a:lnTo>
                  <a:cubicBezTo>
                    <a:pt x="524" y="84"/>
                    <a:pt x="286" y="144"/>
                    <a:pt x="36" y="168"/>
                  </a:cubicBezTo>
                  <a:cubicBezTo>
                    <a:pt x="0" y="168"/>
                    <a:pt x="0" y="203"/>
                    <a:pt x="36" y="203"/>
                  </a:cubicBezTo>
                  <a:cubicBezTo>
                    <a:pt x="286" y="203"/>
                    <a:pt x="536" y="120"/>
                    <a:pt x="7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41"/>
            <p:cNvSpPr/>
            <p:nvPr/>
          </p:nvSpPr>
          <p:spPr>
            <a:xfrm>
              <a:off x="4728250" y="2530200"/>
              <a:ext cx="14925" cy="4200"/>
            </a:xfrm>
            <a:custGeom>
              <a:avLst/>
              <a:gdLst/>
              <a:ahLst/>
              <a:cxnLst/>
              <a:rect l="l" t="t" r="r" b="b"/>
              <a:pathLst>
                <a:path w="597" h="168" extrusionOk="0">
                  <a:moveTo>
                    <a:pt x="584" y="1"/>
                  </a:moveTo>
                  <a:cubicBezTo>
                    <a:pt x="406" y="84"/>
                    <a:pt x="215" y="143"/>
                    <a:pt x="13" y="143"/>
                  </a:cubicBezTo>
                  <a:cubicBezTo>
                    <a:pt x="1" y="143"/>
                    <a:pt x="1" y="167"/>
                    <a:pt x="13" y="167"/>
                  </a:cubicBezTo>
                  <a:cubicBezTo>
                    <a:pt x="215" y="167"/>
                    <a:pt x="406" y="96"/>
                    <a:pt x="596" y="24"/>
                  </a:cubicBezTo>
                  <a:lnTo>
                    <a:pt x="584"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41"/>
            <p:cNvSpPr/>
            <p:nvPr/>
          </p:nvSpPr>
          <p:spPr>
            <a:xfrm>
              <a:off x="4721775" y="2526925"/>
              <a:ext cx="15150" cy="5425"/>
            </a:xfrm>
            <a:custGeom>
              <a:avLst/>
              <a:gdLst/>
              <a:ahLst/>
              <a:cxnLst/>
              <a:rect l="l" t="t" r="r" b="b"/>
              <a:pathLst>
                <a:path w="606" h="217" extrusionOk="0">
                  <a:moveTo>
                    <a:pt x="510" y="1"/>
                  </a:moveTo>
                  <a:cubicBezTo>
                    <a:pt x="355" y="13"/>
                    <a:pt x="153" y="48"/>
                    <a:pt x="22" y="167"/>
                  </a:cubicBezTo>
                  <a:cubicBezTo>
                    <a:pt x="0" y="178"/>
                    <a:pt x="17" y="217"/>
                    <a:pt x="46" y="217"/>
                  </a:cubicBezTo>
                  <a:cubicBezTo>
                    <a:pt x="50" y="217"/>
                    <a:pt x="53" y="216"/>
                    <a:pt x="57" y="215"/>
                  </a:cubicBezTo>
                  <a:cubicBezTo>
                    <a:pt x="183" y="186"/>
                    <a:pt x="301" y="149"/>
                    <a:pt x="424" y="149"/>
                  </a:cubicBezTo>
                  <a:cubicBezTo>
                    <a:pt x="452" y="149"/>
                    <a:pt x="481" y="151"/>
                    <a:pt x="510" y="155"/>
                  </a:cubicBezTo>
                  <a:cubicBezTo>
                    <a:pt x="605" y="155"/>
                    <a:pt x="605" y="1"/>
                    <a:pt x="5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41"/>
            <p:cNvSpPr/>
            <p:nvPr/>
          </p:nvSpPr>
          <p:spPr>
            <a:xfrm>
              <a:off x="4660100" y="2520975"/>
              <a:ext cx="60975" cy="6000"/>
            </a:xfrm>
            <a:custGeom>
              <a:avLst/>
              <a:gdLst/>
              <a:ahLst/>
              <a:cxnLst/>
              <a:rect l="l" t="t" r="r" b="b"/>
              <a:pathLst>
                <a:path w="2439" h="240" extrusionOk="0">
                  <a:moveTo>
                    <a:pt x="2417" y="1"/>
                  </a:moveTo>
                  <a:cubicBezTo>
                    <a:pt x="1608" y="108"/>
                    <a:pt x="822" y="215"/>
                    <a:pt x="24" y="227"/>
                  </a:cubicBezTo>
                  <a:cubicBezTo>
                    <a:pt x="0" y="227"/>
                    <a:pt x="0" y="239"/>
                    <a:pt x="24" y="239"/>
                  </a:cubicBezTo>
                  <a:cubicBezTo>
                    <a:pt x="69" y="239"/>
                    <a:pt x="115" y="240"/>
                    <a:pt x="160" y="240"/>
                  </a:cubicBezTo>
                  <a:cubicBezTo>
                    <a:pt x="914" y="240"/>
                    <a:pt x="1677" y="149"/>
                    <a:pt x="2429" y="36"/>
                  </a:cubicBezTo>
                  <a:cubicBezTo>
                    <a:pt x="2430" y="38"/>
                    <a:pt x="2431" y="38"/>
                    <a:pt x="2432" y="38"/>
                  </a:cubicBezTo>
                  <a:cubicBezTo>
                    <a:pt x="2438" y="38"/>
                    <a:pt x="2428" y="1"/>
                    <a:pt x="24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41"/>
            <p:cNvSpPr/>
            <p:nvPr/>
          </p:nvSpPr>
          <p:spPr>
            <a:xfrm>
              <a:off x="4679150" y="2498875"/>
              <a:ext cx="10025" cy="5150"/>
            </a:xfrm>
            <a:custGeom>
              <a:avLst/>
              <a:gdLst/>
              <a:ahLst/>
              <a:cxnLst/>
              <a:rect l="l" t="t" r="r" b="b"/>
              <a:pathLst>
                <a:path w="401" h="206" extrusionOk="0">
                  <a:moveTo>
                    <a:pt x="327" y="0"/>
                  </a:moveTo>
                  <a:cubicBezTo>
                    <a:pt x="321" y="0"/>
                    <a:pt x="316" y="1"/>
                    <a:pt x="310" y="3"/>
                  </a:cubicBezTo>
                  <a:cubicBezTo>
                    <a:pt x="215" y="39"/>
                    <a:pt x="119" y="87"/>
                    <a:pt x="36" y="146"/>
                  </a:cubicBezTo>
                  <a:cubicBezTo>
                    <a:pt x="0" y="158"/>
                    <a:pt x="12" y="206"/>
                    <a:pt x="60" y="206"/>
                  </a:cubicBezTo>
                  <a:cubicBezTo>
                    <a:pt x="167" y="170"/>
                    <a:pt x="250" y="146"/>
                    <a:pt x="357" y="111"/>
                  </a:cubicBezTo>
                  <a:cubicBezTo>
                    <a:pt x="400" y="89"/>
                    <a:pt x="376" y="0"/>
                    <a:pt x="3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41"/>
            <p:cNvSpPr/>
            <p:nvPr/>
          </p:nvSpPr>
          <p:spPr>
            <a:xfrm>
              <a:off x="4670500" y="2501625"/>
              <a:ext cx="2425" cy="2400"/>
            </a:xfrm>
            <a:custGeom>
              <a:avLst/>
              <a:gdLst/>
              <a:ahLst/>
              <a:cxnLst/>
              <a:rect l="l" t="t" r="r" b="b"/>
              <a:pathLst>
                <a:path w="97" h="96" extrusionOk="0">
                  <a:moveTo>
                    <a:pt x="96" y="1"/>
                  </a:moveTo>
                  <a:lnTo>
                    <a:pt x="25" y="72"/>
                  </a:lnTo>
                  <a:cubicBezTo>
                    <a:pt x="1" y="96"/>
                    <a:pt x="25" y="96"/>
                    <a:pt x="37" y="96"/>
                  </a:cubicBezTo>
                  <a:cubicBezTo>
                    <a:pt x="49" y="60"/>
                    <a:pt x="84" y="48"/>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41"/>
            <p:cNvSpPr/>
            <p:nvPr/>
          </p:nvSpPr>
          <p:spPr>
            <a:xfrm>
              <a:off x="4655625" y="2490475"/>
              <a:ext cx="22850" cy="5250"/>
            </a:xfrm>
            <a:custGeom>
              <a:avLst/>
              <a:gdLst/>
              <a:ahLst/>
              <a:cxnLst/>
              <a:rect l="l" t="t" r="r" b="b"/>
              <a:pathLst>
                <a:path w="914" h="210" extrusionOk="0">
                  <a:moveTo>
                    <a:pt x="173" y="1"/>
                  </a:moveTo>
                  <a:cubicBezTo>
                    <a:pt x="132" y="1"/>
                    <a:pt x="90" y="2"/>
                    <a:pt x="48" y="6"/>
                  </a:cubicBezTo>
                  <a:cubicBezTo>
                    <a:pt x="1" y="6"/>
                    <a:pt x="1" y="66"/>
                    <a:pt x="36" y="78"/>
                  </a:cubicBezTo>
                  <a:cubicBezTo>
                    <a:pt x="275" y="161"/>
                    <a:pt x="525" y="185"/>
                    <a:pt x="775" y="208"/>
                  </a:cubicBezTo>
                  <a:cubicBezTo>
                    <a:pt x="778" y="209"/>
                    <a:pt x="782" y="209"/>
                    <a:pt x="786" y="209"/>
                  </a:cubicBezTo>
                  <a:cubicBezTo>
                    <a:pt x="873" y="209"/>
                    <a:pt x="914" y="78"/>
                    <a:pt x="822" y="78"/>
                  </a:cubicBezTo>
                  <a:cubicBezTo>
                    <a:pt x="612" y="47"/>
                    <a:pt x="393" y="1"/>
                    <a:pt x="17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41"/>
            <p:cNvSpPr/>
            <p:nvPr/>
          </p:nvSpPr>
          <p:spPr>
            <a:xfrm>
              <a:off x="4630350" y="2476625"/>
              <a:ext cx="11025" cy="2500"/>
            </a:xfrm>
            <a:custGeom>
              <a:avLst/>
              <a:gdLst/>
              <a:ahLst/>
              <a:cxnLst/>
              <a:rect l="l" t="t" r="r" b="b"/>
              <a:pathLst>
                <a:path w="441" h="100" extrusionOk="0">
                  <a:moveTo>
                    <a:pt x="404" y="0"/>
                  </a:moveTo>
                  <a:cubicBezTo>
                    <a:pt x="273" y="36"/>
                    <a:pt x="143" y="48"/>
                    <a:pt x="23" y="84"/>
                  </a:cubicBezTo>
                  <a:cubicBezTo>
                    <a:pt x="4" y="84"/>
                    <a:pt x="1" y="99"/>
                    <a:pt x="12" y="99"/>
                  </a:cubicBezTo>
                  <a:cubicBezTo>
                    <a:pt x="15" y="99"/>
                    <a:pt x="19" y="98"/>
                    <a:pt x="23" y="96"/>
                  </a:cubicBezTo>
                  <a:cubicBezTo>
                    <a:pt x="154" y="60"/>
                    <a:pt x="285" y="48"/>
                    <a:pt x="404" y="24"/>
                  </a:cubicBezTo>
                  <a:cubicBezTo>
                    <a:pt x="440" y="24"/>
                    <a:pt x="416" y="0"/>
                    <a:pt x="4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41"/>
            <p:cNvSpPr/>
            <p:nvPr/>
          </p:nvSpPr>
          <p:spPr>
            <a:xfrm>
              <a:off x="4612475" y="2457275"/>
              <a:ext cx="20250" cy="5025"/>
            </a:xfrm>
            <a:custGeom>
              <a:avLst/>
              <a:gdLst/>
              <a:ahLst/>
              <a:cxnLst/>
              <a:rect l="l" t="t" r="r" b="b"/>
              <a:pathLst>
                <a:path w="810" h="201" extrusionOk="0">
                  <a:moveTo>
                    <a:pt x="727" y="1"/>
                  </a:moveTo>
                  <a:cubicBezTo>
                    <a:pt x="619" y="1"/>
                    <a:pt x="512" y="24"/>
                    <a:pt x="393" y="36"/>
                  </a:cubicBezTo>
                  <a:cubicBezTo>
                    <a:pt x="274" y="48"/>
                    <a:pt x="155" y="48"/>
                    <a:pt x="36" y="108"/>
                  </a:cubicBezTo>
                  <a:cubicBezTo>
                    <a:pt x="0" y="120"/>
                    <a:pt x="24" y="155"/>
                    <a:pt x="48" y="167"/>
                  </a:cubicBezTo>
                  <a:cubicBezTo>
                    <a:pt x="98" y="191"/>
                    <a:pt x="154" y="200"/>
                    <a:pt x="211" y="200"/>
                  </a:cubicBezTo>
                  <a:cubicBezTo>
                    <a:pt x="383" y="200"/>
                    <a:pt x="575" y="120"/>
                    <a:pt x="727" y="120"/>
                  </a:cubicBezTo>
                  <a:cubicBezTo>
                    <a:pt x="810" y="120"/>
                    <a:pt x="810" y="1"/>
                    <a:pt x="7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41"/>
            <p:cNvSpPr/>
            <p:nvPr/>
          </p:nvSpPr>
          <p:spPr>
            <a:xfrm>
              <a:off x="4600850" y="2458000"/>
              <a:ext cx="14000" cy="6275"/>
            </a:xfrm>
            <a:custGeom>
              <a:avLst/>
              <a:gdLst/>
              <a:ahLst/>
              <a:cxnLst/>
              <a:rect l="l" t="t" r="r" b="b"/>
              <a:pathLst>
                <a:path w="560" h="251" extrusionOk="0">
                  <a:moveTo>
                    <a:pt x="419" y="0"/>
                  </a:moveTo>
                  <a:cubicBezTo>
                    <a:pt x="407" y="0"/>
                    <a:pt x="395" y="3"/>
                    <a:pt x="382" y="7"/>
                  </a:cubicBezTo>
                  <a:cubicBezTo>
                    <a:pt x="275" y="31"/>
                    <a:pt x="108" y="7"/>
                    <a:pt x="37" y="91"/>
                  </a:cubicBezTo>
                  <a:cubicBezTo>
                    <a:pt x="1" y="126"/>
                    <a:pt x="1" y="150"/>
                    <a:pt x="37" y="186"/>
                  </a:cubicBezTo>
                  <a:cubicBezTo>
                    <a:pt x="74" y="234"/>
                    <a:pt x="134" y="251"/>
                    <a:pt x="201" y="251"/>
                  </a:cubicBezTo>
                  <a:cubicBezTo>
                    <a:pt x="284" y="251"/>
                    <a:pt x="375" y="224"/>
                    <a:pt x="441" y="198"/>
                  </a:cubicBezTo>
                  <a:cubicBezTo>
                    <a:pt x="559" y="176"/>
                    <a:pt x="523" y="0"/>
                    <a:pt x="4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41"/>
            <p:cNvSpPr/>
            <p:nvPr/>
          </p:nvSpPr>
          <p:spPr>
            <a:xfrm>
              <a:off x="4599975" y="2446275"/>
              <a:ext cx="22350" cy="4775"/>
            </a:xfrm>
            <a:custGeom>
              <a:avLst/>
              <a:gdLst/>
              <a:ahLst/>
              <a:cxnLst/>
              <a:rect l="l" t="t" r="r" b="b"/>
              <a:pathLst>
                <a:path w="894" h="191" extrusionOk="0">
                  <a:moveTo>
                    <a:pt x="881" y="0"/>
                  </a:moveTo>
                  <a:cubicBezTo>
                    <a:pt x="804" y="6"/>
                    <a:pt x="729" y="6"/>
                    <a:pt x="655" y="6"/>
                  </a:cubicBezTo>
                  <a:cubicBezTo>
                    <a:pt x="581" y="6"/>
                    <a:pt x="506" y="6"/>
                    <a:pt x="429" y="12"/>
                  </a:cubicBezTo>
                  <a:cubicBezTo>
                    <a:pt x="298" y="24"/>
                    <a:pt x="167" y="60"/>
                    <a:pt x="24" y="119"/>
                  </a:cubicBezTo>
                  <a:cubicBezTo>
                    <a:pt x="0" y="131"/>
                    <a:pt x="12" y="191"/>
                    <a:pt x="36" y="191"/>
                  </a:cubicBezTo>
                  <a:cubicBezTo>
                    <a:pt x="155" y="191"/>
                    <a:pt x="274" y="167"/>
                    <a:pt x="405" y="131"/>
                  </a:cubicBezTo>
                  <a:cubicBezTo>
                    <a:pt x="560" y="107"/>
                    <a:pt x="715" y="48"/>
                    <a:pt x="881" y="12"/>
                  </a:cubicBezTo>
                  <a:cubicBezTo>
                    <a:pt x="893" y="12"/>
                    <a:pt x="893" y="0"/>
                    <a:pt x="8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41"/>
            <p:cNvSpPr/>
            <p:nvPr/>
          </p:nvSpPr>
          <p:spPr>
            <a:xfrm>
              <a:off x="4589250" y="2433475"/>
              <a:ext cx="2400" cy="675"/>
            </a:xfrm>
            <a:custGeom>
              <a:avLst/>
              <a:gdLst/>
              <a:ahLst/>
              <a:cxnLst/>
              <a:rect l="l" t="t" r="r" b="b"/>
              <a:pathLst>
                <a:path w="96" h="27" extrusionOk="0">
                  <a:moveTo>
                    <a:pt x="12" y="0"/>
                  </a:moveTo>
                  <a:cubicBezTo>
                    <a:pt x="1" y="0"/>
                    <a:pt x="1" y="24"/>
                    <a:pt x="12" y="24"/>
                  </a:cubicBezTo>
                  <a:lnTo>
                    <a:pt x="84" y="24"/>
                  </a:lnTo>
                  <a:cubicBezTo>
                    <a:pt x="86" y="26"/>
                    <a:pt x="87" y="26"/>
                    <a:pt x="88" y="26"/>
                  </a:cubicBezTo>
                  <a:cubicBezTo>
                    <a:pt x="96" y="26"/>
                    <a:pt x="94"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41"/>
            <p:cNvSpPr/>
            <p:nvPr/>
          </p:nvSpPr>
          <p:spPr>
            <a:xfrm>
              <a:off x="4535075" y="2391050"/>
              <a:ext cx="30150" cy="7650"/>
            </a:xfrm>
            <a:custGeom>
              <a:avLst/>
              <a:gdLst/>
              <a:ahLst/>
              <a:cxnLst/>
              <a:rect l="l" t="t" r="r" b="b"/>
              <a:pathLst>
                <a:path w="1206" h="306" extrusionOk="0">
                  <a:moveTo>
                    <a:pt x="1122" y="1"/>
                  </a:moveTo>
                  <a:cubicBezTo>
                    <a:pt x="1114" y="1"/>
                    <a:pt x="1105" y="2"/>
                    <a:pt x="1096" y="6"/>
                  </a:cubicBezTo>
                  <a:cubicBezTo>
                    <a:pt x="763" y="114"/>
                    <a:pt x="358" y="54"/>
                    <a:pt x="48" y="209"/>
                  </a:cubicBezTo>
                  <a:cubicBezTo>
                    <a:pt x="1" y="233"/>
                    <a:pt x="36" y="304"/>
                    <a:pt x="84" y="304"/>
                  </a:cubicBezTo>
                  <a:cubicBezTo>
                    <a:pt x="107" y="305"/>
                    <a:pt x="131" y="305"/>
                    <a:pt x="156" y="305"/>
                  </a:cubicBezTo>
                  <a:cubicBezTo>
                    <a:pt x="466" y="305"/>
                    <a:pt x="845" y="237"/>
                    <a:pt x="1132" y="137"/>
                  </a:cubicBezTo>
                  <a:cubicBezTo>
                    <a:pt x="1206" y="116"/>
                    <a:pt x="1186" y="1"/>
                    <a:pt x="11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41"/>
            <p:cNvSpPr/>
            <p:nvPr/>
          </p:nvSpPr>
          <p:spPr>
            <a:xfrm>
              <a:off x="4504725" y="2395625"/>
              <a:ext cx="8575" cy="4225"/>
            </a:xfrm>
            <a:custGeom>
              <a:avLst/>
              <a:gdLst/>
              <a:ahLst/>
              <a:cxnLst/>
              <a:rect l="l" t="t" r="r" b="b"/>
              <a:pathLst>
                <a:path w="343" h="169" extrusionOk="0">
                  <a:moveTo>
                    <a:pt x="275" y="0"/>
                  </a:moveTo>
                  <a:cubicBezTo>
                    <a:pt x="271" y="0"/>
                    <a:pt x="266" y="1"/>
                    <a:pt x="262" y="2"/>
                  </a:cubicBezTo>
                  <a:cubicBezTo>
                    <a:pt x="179" y="50"/>
                    <a:pt x="84" y="62"/>
                    <a:pt x="12" y="121"/>
                  </a:cubicBezTo>
                  <a:cubicBezTo>
                    <a:pt x="0" y="133"/>
                    <a:pt x="12" y="169"/>
                    <a:pt x="48" y="169"/>
                  </a:cubicBezTo>
                  <a:cubicBezTo>
                    <a:pt x="131" y="145"/>
                    <a:pt x="226" y="109"/>
                    <a:pt x="310" y="62"/>
                  </a:cubicBezTo>
                  <a:cubicBezTo>
                    <a:pt x="342" y="51"/>
                    <a:pt x="316" y="0"/>
                    <a:pt x="2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41"/>
            <p:cNvSpPr/>
            <p:nvPr/>
          </p:nvSpPr>
          <p:spPr>
            <a:xfrm>
              <a:off x="4518100" y="2370925"/>
              <a:ext cx="12450" cy="4525"/>
            </a:xfrm>
            <a:custGeom>
              <a:avLst/>
              <a:gdLst/>
              <a:ahLst/>
              <a:cxnLst/>
              <a:rect l="l" t="t" r="r" b="b"/>
              <a:pathLst>
                <a:path w="498" h="181" extrusionOk="0">
                  <a:moveTo>
                    <a:pt x="428" y="1"/>
                  </a:moveTo>
                  <a:cubicBezTo>
                    <a:pt x="425" y="1"/>
                    <a:pt x="421" y="1"/>
                    <a:pt x="418" y="2"/>
                  </a:cubicBezTo>
                  <a:cubicBezTo>
                    <a:pt x="275" y="49"/>
                    <a:pt x="144" y="85"/>
                    <a:pt x="25" y="145"/>
                  </a:cubicBezTo>
                  <a:cubicBezTo>
                    <a:pt x="1" y="157"/>
                    <a:pt x="13" y="180"/>
                    <a:pt x="37" y="180"/>
                  </a:cubicBezTo>
                  <a:cubicBezTo>
                    <a:pt x="180" y="168"/>
                    <a:pt x="311" y="121"/>
                    <a:pt x="442" y="97"/>
                  </a:cubicBezTo>
                  <a:cubicBezTo>
                    <a:pt x="498" y="86"/>
                    <a:pt x="480" y="1"/>
                    <a:pt x="4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41"/>
            <p:cNvSpPr/>
            <p:nvPr/>
          </p:nvSpPr>
          <p:spPr>
            <a:xfrm>
              <a:off x="4507400" y="2341550"/>
              <a:ext cx="14925" cy="6625"/>
            </a:xfrm>
            <a:custGeom>
              <a:avLst/>
              <a:gdLst/>
              <a:ahLst/>
              <a:cxnLst/>
              <a:rect l="l" t="t" r="r" b="b"/>
              <a:pathLst>
                <a:path w="597" h="265" extrusionOk="0">
                  <a:moveTo>
                    <a:pt x="539" y="0"/>
                  </a:moveTo>
                  <a:cubicBezTo>
                    <a:pt x="530" y="0"/>
                    <a:pt x="521" y="3"/>
                    <a:pt x="512" y="10"/>
                  </a:cubicBezTo>
                  <a:cubicBezTo>
                    <a:pt x="441" y="70"/>
                    <a:pt x="358" y="93"/>
                    <a:pt x="250" y="129"/>
                  </a:cubicBezTo>
                  <a:cubicBezTo>
                    <a:pt x="155" y="141"/>
                    <a:pt x="84" y="153"/>
                    <a:pt x="12" y="200"/>
                  </a:cubicBezTo>
                  <a:cubicBezTo>
                    <a:pt x="0" y="212"/>
                    <a:pt x="0" y="248"/>
                    <a:pt x="12" y="260"/>
                  </a:cubicBezTo>
                  <a:cubicBezTo>
                    <a:pt x="33" y="263"/>
                    <a:pt x="54" y="264"/>
                    <a:pt x="75" y="264"/>
                  </a:cubicBezTo>
                  <a:cubicBezTo>
                    <a:pt x="237" y="264"/>
                    <a:pt x="411" y="188"/>
                    <a:pt x="548" y="93"/>
                  </a:cubicBezTo>
                  <a:cubicBezTo>
                    <a:pt x="596" y="55"/>
                    <a:pt x="574" y="0"/>
                    <a:pt x="5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41"/>
            <p:cNvSpPr/>
            <p:nvPr/>
          </p:nvSpPr>
          <p:spPr>
            <a:xfrm>
              <a:off x="4492875" y="2313425"/>
              <a:ext cx="13650" cy="9675"/>
            </a:xfrm>
            <a:custGeom>
              <a:avLst/>
              <a:gdLst/>
              <a:ahLst/>
              <a:cxnLst/>
              <a:rect l="l" t="t" r="r" b="b"/>
              <a:pathLst>
                <a:path w="546" h="387" extrusionOk="0">
                  <a:moveTo>
                    <a:pt x="274" y="0"/>
                  </a:moveTo>
                  <a:cubicBezTo>
                    <a:pt x="139" y="0"/>
                    <a:pt x="0" y="73"/>
                    <a:pt x="10" y="242"/>
                  </a:cubicBezTo>
                  <a:cubicBezTo>
                    <a:pt x="10" y="266"/>
                    <a:pt x="22" y="302"/>
                    <a:pt x="57" y="302"/>
                  </a:cubicBezTo>
                  <a:cubicBezTo>
                    <a:pt x="93" y="325"/>
                    <a:pt x="141" y="337"/>
                    <a:pt x="188" y="337"/>
                  </a:cubicBezTo>
                  <a:lnTo>
                    <a:pt x="200" y="337"/>
                  </a:lnTo>
                  <a:cubicBezTo>
                    <a:pt x="212" y="337"/>
                    <a:pt x="212" y="361"/>
                    <a:pt x="236" y="361"/>
                  </a:cubicBezTo>
                  <a:cubicBezTo>
                    <a:pt x="268" y="379"/>
                    <a:pt x="302" y="387"/>
                    <a:pt x="335" y="387"/>
                  </a:cubicBezTo>
                  <a:cubicBezTo>
                    <a:pt x="412" y="387"/>
                    <a:pt x="481" y="341"/>
                    <a:pt x="498" y="266"/>
                  </a:cubicBezTo>
                  <a:cubicBezTo>
                    <a:pt x="546" y="182"/>
                    <a:pt x="486" y="40"/>
                    <a:pt x="379" y="16"/>
                  </a:cubicBezTo>
                  <a:cubicBezTo>
                    <a:pt x="346" y="6"/>
                    <a:pt x="310" y="0"/>
                    <a:pt x="2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41"/>
            <p:cNvSpPr/>
            <p:nvPr/>
          </p:nvSpPr>
          <p:spPr>
            <a:xfrm>
              <a:off x="4466925" y="2292775"/>
              <a:ext cx="20825" cy="7300"/>
            </a:xfrm>
            <a:custGeom>
              <a:avLst/>
              <a:gdLst/>
              <a:ahLst/>
              <a:cxnLst/>
              <a:rect l="l" t="t" r="r" b="b"/>
              <a:pathLst>
                <a:path w="833" h="292" extrusionOk="0">
                  <a:moveTo>
                    <a:pt x="704" y="1"/>
                  </a:moveTo>
                  <a:cubicBezTo>
                    <a:pt x="692" y="1"/>
                    <a:pt x="680" y="3"/>
                    <a:pt x="667" y="8"/>
                  </a:cubicBezTo>
                  <a:cubicBezTo>
                    <a:pt x="560" y="32"/>
                    <a:pt x="453" y="80"/>
                    <a:pt x="345" y="92"/>
                  </a:cubicBezTo>
                  <a:cubicBezTo>
                    <a:pt x="262" y="116"/>
                    <a:pt x="155" y="92"/>
                    <a:pt x="72" y="127"/>
                  </a:cubicBezTo>
                  <a:cubicBezTo>
                    <a:pt x="24" y="139"/>
                    <a:pt x="0" y="199"/>
                    <a:pt x="48" y="235"/>
                  </a:cubicBezTo>
                  <a:cubicBezTo>
                    <a:pt x="110" y="276"/>
                    <a:pt x="187" y="292"/>
                    <a:pt x="269" y="292"/>
                  </a:cubicBezTo>
                  <a:cubicBezTo>
                    <a:pt x="422" y="292"/>
                    <a:pt x="595" y="238"/>
                    <a:pt x="726" y="199"/>
                  </a:cubicBezTo>
                  <a:cubicBezTo>
                    <a:pt x="832" y="156"/>
                    <a:pt x="797" y="1"/>
                    <a:pt x="7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41"/>
            <p:cNvSpPr/>
            <p:nvPr/>
          </p:nvSpPr>
          <p:spPr>
            <a:xfrm>
              <a:off x="4450850" y="2238850"/>
              <a:ext cx="11025" cy="6550"/>
            </a:xfrm>
            <a:custGeom>
              <a:avLst/>
              <a:gdLst/>
              <a:ahLst/>
              <a:cxnLst/>
              <a:rect l="l" t="t" r="r" b="b"/>
              <a:pathLst>
                <a:path w="441" h="262" extrusionOk="0">
                  <a:moveTo>
                    <a:pt x="308" y="0"/>
                  </a:moveTo>
                  <a:cubicBezTo>
                    <a:pt x="256" y="0"/>
                    <a:pt x="201" y="40"/>
                    <a:pt x="184" y="95"/>
                  </a:cubicBezTo>
                  <a:lnTo>
                    <a:pt x="184" y="95"/>
                  </a:lnTo>
                  <a:cubicBezTo>
                    <a:pt x="171" y="98"/>
                    <a:pt x="153" y="109"/>
                    <a:pt x="143" y="129"/>
                  </a:cubicBezTo>
                  <a:cubicBezTo>
                    <a:pt x="95" y="141"/>
                    <a:pt x="72" y="165"/>
                    <a:pt x="24" y="189"/>
                  </a:cubicBezTo>
                  <a:cubicBezTo>
                    <a:pt x="12" y="189"/>
                    <a:pt x="0" y="225"/>
                    <a:pt x="24" y="225"/>
                  </a:cubicBezTo>
                  <a:cubicBezTo>
                    <a:pt x="40" y="233"/>
                    <a:pt x="57" y="235"/>
                    <a:pt x="75" y="235"/>
                  </a:cubicBezTo>
                  <a:cubicBezTo>
                    <a:pt x="110" y="235"/>
                    <a:pt x="147" y="225"/>
                    <a:pt x="179" y="225"/>
                  </a:cubicBezTo>
                  <a:lnTo>
                    <a:pt x="214" y="225"/>
                  </a:lnTo>
                  <a:cubicBezTo>
                    <a:pt x="221" y="225"/>
                    <a:pt x="226" y="224"/>
                    <a:pt x="229" y="224"/>
                  </a:cubicBezTo>
                  <a:lnTo>
                    <a:pt x="229" y="224"/>
                  </a:lnTo>
                  <a:cubicBezTo>
                    <a:pt x="249" y="242"/>
                    <a:pt x="273" y="254"/>
                    <a:pt x="297" y="259"/>
                  </a:cubicBezTo>
                  <a:lnTo>
                    <a:pt x="297" y="259"/>
                  </a:lnTo>
                  <a:cubicBezTo>
                    <a:pt x="295" y="257"/>
                    <a:pt x="294" y="255"/>
                    <a:pt x="292" y="253"/>
                  </a:cubicBezTo>
                  <a:lnTo>
                    <a:pt x="292" y="253"/>
                  </a:lnTo>
                  <a:cubicBezTo>
                    <a:pt x="297" y="252"/>
                    <a:pt x="303" y="251"/>
                    <a:pt x="310" y="248"/>
                  </a:cubicBezTo>
                  <a:cubicBezTo>
                    <a:pt x="369" y="225"/>
                    <a:pt x="441" y="201"/>
                    <a:pt x="429" y="129"/>
                  </a:cubicBezTo>
                  <a:cubicBezTo>
                    <a:pt x="429" y="82"/>
                    <a:pt x="393" y="46"/>
                    <a:pt x="369" y="22"/>
                  </a:cubicBezTo>
                  <a:cubicBezTo>
                    <a:pt x="351" y="7"/>
                    <a:pt x="330" y="0"/>
                    <a:pt x="308" y="0"/>
                  </a:cubicBezTo>
                  <a:close/>
                  <a:moveTo>
                    <a:pt x="297" y="259"/>
                  </a:moveTo>
                  <a:cubicBezTo>
                    <a:pt x="297" y="259"/>
                    <a:pt x="297" y="260"/>
                    <a:pt x="298" y="260"/>
                  </a:cubicBezTo>
                  <a:cubicBezTo>
                    <a:pt x="300" y="260"/>
                    <a:pt x="302" y="260"/>
                    <a:pt x="304" y="260"/>
                  </a:cubicBezTo>
                  <a:lnTo>
                    <a:pt x="304" y="260"/>
                  </a:lnTo>
                  <a:cubicBezTo>
                    <a:pt x="301" y="260"/>
                    <a:pt x="299" y="259"/>
                    <a:pt x="297" y="259"/>
                  </a:cubicBezTo>
                  <a:close/>
                  <a:moveTo>
                    <a:pt x="381" y="248"/>
                  </a:moveTo>
                  <a:cubicBezTo>
                    <a:pt x="348" y="248"/>
                    <a:pt x="326" y="258"/>
                    <a:pt x="304" y="260"/>
                  </a:cubicBezTo>
                  <a:lnTo>
                    <a:pt x="304" y="260"/>
                  </a:lnTo>
                  <a:cubicBezTo>
                    <a:pt x="310" y="261"/>
                    <a:pt x="317" y="262"/>
                    <a:pt x="324" y="262"/>
                  </a:cubicBezTo>
                  <a:cubicBezTo>
                    <a:pt x="344" y="262"/>
                    <a:pt x="364" y="257"/>
                    <a:pt x="381" y="248"/>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41"/>
            <p:cNvSpPr/>
            <p:nvPr/>
          </p:nvSpPr>
          <p:spPr>
            <a:xfrm>
              <a:off x="4448750" y="2236325"/>
              <a:ext cx="9425" cy="6675"/>
            </a:xfrm>
            <a:custGeom>
              <a:avLst/>
              <a:gdLst/>
              <a:ahLst/>
              <a:cxnLst/>
              <a:rect l="l" t="t" r="r" b="b"/>
              <a:pathLst>
                <a:path w="377" h="267" extrusionOk="0">
                  <a:moveTo>
                    <a:pt x="226" y="1"/>
                  </a:moveTo>
                  <a:cubicBezTo>
                    <a:pt x="211" y="1"/>
                    <a:pt x="195" y="6"/>
                    <a:pt x="179" y="16"/>
                  </a:cubicBezTo>
                  <a:cubicBezTo>
                    <a:pt x="120" y="64"/>
                    <a:pt x="25" y="123"/>
                    <a:pt x="1" y="195"/>
                  </a:cubicBezTo>
                  <a:cubicBezTo>
                    <a:pt x="1" y="230"/>
                    <a:pt x="25" y="266"/>
                    <a:pt x="60" y="266"/>
                  </a:cubicBezTo>
                  <a:cubicBezTo>
                    <a:pt x="144" y="266"/>
                    <a:pt x="203" y="230"/>
                    <a:pt x="275" y="195"/>
                  </a:cubicBezTo>
                  <a:cubicBezTo>
                    <a:pt x="376" y="154"/>
                    <a:pt x="313" y="1"/>
                    <a:pt x="22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41"/>
            <p:cNvSpPr/>
            <p:nvPr/>
          </p:nvSpPr>
          <p:spPr>
            <a:xfrm>
              <a:off x="4426125" y="2173650"/>
              <a:ext cx="17600" cy="7425"/>
            </a:xfrm>
            <a:custGeom>
              <a:avLst/>
              <a:gdLst/>
              <a:ahLst/>
              <a:cxnLst/>
              <a:rect l="l" t="t" r="r" b="b"/>
              <a:pathLst>
                <a:path w="704" h="297" extrusionOk="0">
                  <a:moveTo>
                    <a:pt x="532" y="1"/>
                  </a:moveTo>
                  <a:cubicBezTo>
                    <a:pt x="345" y="1"/>
                    <a:pt x="143" y="66"/>
                    <a:pt x="37" y="201"/>
                  </a:cubicBezTo>
                  <a:cubicBezTo>
                    <a:pt x="1" y="237"/>
                    <a:pt x="13" y="297"/>
                    <a:pt x="72" y="297"/>
                  </a:cubicBezTo>
                  <a:cubicBezTo>
                    <a:pt x="120" y="297"/>
                    <a:pt x="168" y="297"/>
                    <a:pt x="227" y="273"/>
                  </a:cubicBezTo>
                  <a:cubicBezTo>
                    <a:pt x="287" y="261"/>
                    <a:pt x="346" y="237"/>
                    <a:pt x="382" y="213"/>
                  </a:cubicBezTo>
                  <a:cubicBezTo>
                    <a:pt x="477" y="189"/>
                    <a:pt x="561" y="142"/>
                    <a:pt x="668" y="118"/>
                  </a:cubicBezTo>
                  <a:cubicBezTo>
                    <a:pt x="703" y="118"/>
                    <a:pt x="703" y="23"/>
                    <a:pt x="656" y="11"/>
                  </a:cubicBezTo>
                  <a:cubicBezTo>
                    <a:pt x="616" y="4"/>
                    <a:pt x="574" y="1"/>
                    <a:pt x="5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41"/>
            <p:cNvSpPr/>
            <p:nvPr/>
          </p:nvSpPr>
          <p:spPr>
            <a:xfrm>
              <a:off x="4432375" y="2136400"/>
              <a:ext cx="21775" cy="5050"/>
            </a:xfrm>
            <a:custGeom>
              <a:avLst/>
              <a:gdLst/>
              <a:ahLst/>
              <a:cxnLst/>
              <a:rect l="l" t="t" r="r" b="b"/>
              <a:pathLst>
                <a:path w="871" h="202" extrusionOk="0">
                  <a:moveTo>
                    <a:pt x="751" y="1"/>
                  </a:moveTo>
                  <a:cubicBezTo>
                    <a:pt x="608" y="1"/>
                    <a:pt x="477" y="1"/>
                    <a:pt x="346" y="13"/>
                  </a:cubicBezTo>
                  <a:cubicBezTo>
                    <a:pt x="239" y="24"/>
                    <a:pt x="132" y="13"/>
                    <a:pt x="49" y="84"/>
                  </a:cubicBezTo>
                  <a:cubicBezTo>
                    <a:pt x="1" y="120"/>
                    <a:pt x="37" y="179"/>
                    <a:pt x="84" y="191"/>
                  </a:cubicBezTo>
                  <a:cubicBezTo>
                    <a:pt x="112" y="199"/>
                    <a:pt x="144" y="202"/>
                    <a:pt x="178" y="202"/>
                  </a:cubicBezTo>
                  <a:cubicBezTo>
                    <a:pt x="246" y="202"/>
                    <a:pt x="322" y="191"/>
                    <a:pt x="394" y="191"/>
                  </a:cubicBezTo>
                  <a:lnTo>
                    <a:pt x="727" y="191"/>
                  </a:lnTo>
                  <a:cubicBezTo>
                    <a:pt x="858" y="179"/>
                    <a:pt x="870" y="1"/>
                    <a:pt x="7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41"/>
            <p:cNvSpPr/>
            <p:nvPr/>
          </p:nvSpPr>
          <p:spPr>
            <a:xfrm>
              <a:off x="4438950" y="2120000"/>
              <a:ext cx="18200" cy="10500"/>
            </a:xfrm>
            <a:custGeom>
              <a:avLst/>
              <a:gdLst/>
              <a:ahLst/>
              <a:cxnLst/>
              <a:rect l="l" t="t" r="r" b="b"/>
              <a:pathLst>
                <a:path w="728" h="420" extrusionOk="0">
                  <a:moveTo>
                    <a:pt x="577" y="0"/>
                  </a:moveTo>
                  <a:cubicBezTo>
                    <a:pt x="555" y="0"/>
                    <a:pt x="532" y="8"/>
                    <a:pt x="512" y="26"/>
                  </a:cubicBezTo>
                  <a:cubicBezTo>
                    <a:pt x="381" y="180"/>
                    <a:pt x="190" y="216"/>
                    <a:pt x="24" y="335"/>
                  </a:cubicBezTo>
                  <a:cubicBezTo>
                    <a:pt x="2" y="357"/>
                    <a:pt x="0" y="420"/>
                    <a:pt x="28" y="420"/>
                  </a:cubicBezTo>
                  <a:cubicBezTo>
                    <a:pt x="30" y="420"/>
                    <a:pt x="33" y="419"/>
                    <a:pt x="36" y="419"/>
                  </a:cubicBezTo>
                  <a:cubicBezTo>
                    <a:pt x="262" y="395"/>
                    <a:pt x="488" y="299"/>
                    <a:pt x="643" y="157"/>
                  </a:cubicBezTo>
                  <a:cubicBezTo>
                    <a:pt x="727" y="100"/>
                    <a:pt x="657" y="0"/>
                    <a:pt x="5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41"/>
            <p:cNvSpPr/>
            <p:nvPr/>
          </p:nvSpPr>
          <p:spPr>
            <a:xfrm>
              <a:off x="4460375" y="2102175"/>
              <a:ext cx="4475" cy="4325"/>
            </a:xfrm>
            <a:custGeom>
              <a:avLst/>
              <a:gdLst/>
              <a:ahLst/>
              <a:cxnLst/>
              <a:rect l="l" t="t" r="r" b="b"/>
              <a:pathLst>
                <a:path w="179" h="173" extrusionOk="0">
                  <a:moveTo>
                    <a:pt x="82" y="0"/>
                  </a:moveTo>
                  <a:cubicBezTo>
                    <a:pt x="42" y="0"/>
                    <a:pt x="0" y="38"/>
                    <a:pt x="0" y="84"/>
                  </a:cubicBezTo>
                  <a:cubicBezTo>
                    <a:pt x="0" y="128"/>
                    <a:pt x="40" y="173"/>
                    <a:pt x="80" y="173"/>
                  </a:cubicBezTo>
                  <a:cubicBezTo>
                    <a:pt x="93" y="173"/>
                    <a:pt x="107" y="167"/>
                    <a:pt x="119" y="155"/>
                  </a:cubicBezTo>
                  <a:lnTo>
                    <a:pt x="167" y="120"/>
                  </a:lnTo>
                  <a:cubicBezTo>
                    <a:pt x="179" y="96"/>
                    <a:pt x="179" y="72"/>
                    <a:pt x="167" y="60"/>
                  </a:cubicBezTo>
                  <a:lnTo>
                    <a:pt x="119" y="12"/>
                  </a:lnTo>
                  <a:cubicBezTo>
                    <a:pt x="108" y="4"/>
                    <a:pt x="95" y="0"/>
                    <a:pt x="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41"/>
            <p:cNvSpPr/>
            <p:nvPr/>
          </p:nvSpPr>
          <p:spPr>
            <a:xfrm>
              <a:off x="4496375" y="2094625"/>
              <a:ext cx="28750" cy="6125"/>
            </a:xfrm>
            <a:custGeom>
              <a:avLst/>
              <a:gdLst/>
              <a:ahLst/>
              <a:cxnLst/>
              <a:rect l="l" t="t" r="r" b="b"/>
              <a:pathLst>
                <a:path w="1150" h="245" extrusionOk="0">
                  <a:moveTo>
                    <a:pt x="1088" y="1"/>
                  </a:moveTo>
                  <a:cubicBezTo>
                    <a:pt x="1083" y="1"/>
                    <a:pt x="1078" y="2"/>
                    <a:pt x="1072" y="5"/>
                  </a:cubicBezTo>
                  <a:cubicBezTo>
                    <a:pt x="918" y="29"/>
                    <a:pt x="739" y="76"/>
                    <a:pt x="560" y="100"/>
                  </a:cubicBezTo>
                  <a:cubicBezTo>
                    <a:pt x="491" y="114"/>
                    <a:pt x="424" y="117"/>
                    <a:pt x="357" y="117"/>
                  </a:cubicBezTo>
                  <a:cubicBezTo>
                    <a:pt x="303" y="117"/>
                    <a:pt x="250" y="115"/>
                    <a:pt x="197" y="115"/>
                  </a:cubicBezTo>
                  <a:cubicBezTo>
                    <a:pt x="147" y="115"/>
                    <a:pt x="98" y="117"/>
                    <a:pt x="48" y="124"/>
                  </a:cubicBezTo>
                  <a:cubicBezTo>
                    <a:pt x="1" y="124"/>
                    <a:pt x="1" y="183"/>
                    <a:pt x="37" y="195"/>
                  </a:cubicBezTo>
                  <a:cubicBezTo>
                    <a:pt x="122" y="230"/>
                    <a:pt x="215" y="244"/>
                    <a:pt x="311" y="244"/>
                  </a:cubicBezTo>
                  <a:cubicBezTo>
                    <a:pt x="574" y="244"/>
                    <a:pt x="861" y="141"/>
                    <a:pt x="1096" y="88"/>
                  </a:cubicBezTo>
                  <a:cubicBezTo>
                    <a:pt x="1149" y="78"/>
                    <a:pt x="1127" y="1"/>
                    <a:pt x="10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41"/>
            <p:cNvSpPr/>
            <p:nvPr/>
          </p:nvSpPr>
          <p:spPr>
            <a:xfrm>
              <a:off x="4498775" y="2103650"/>
              <a:ext cx="24125" cy="3475"/>
            </a:xfrm>
            <a:custGeom>
              <a:avLst/>
              <a:gdLst/>
              <a:ahLst/>
              <a:cxnLst/>
              <a:rect l="l" t="t" r="r" b="b"/>
              <a:pathLst>
                <a:path w="965" h="139" extrusionOk="0">
                  <a:moveTo>
                    <a:pt x="223" y="0"/>
                  </a:moveTo>
                  <a:cubicBezTo>
                    <a:pt x="164" y="0"/>
                    <a:pt x="105" y="6"/>
                    <a:pt x="48" y="25"/>
                  </a:cubicBezTo>
                  <a:cubicBezTo>
                    <a:pt x="0" y="37"/>
                    <a:pt x="0" y="96"/>
                    <a:pt x="48" y="120"/>
                  </a:cubicBezTo>
                  <a:cubicBezTo>
                    <a:pt x="104" y="134"/>
                    <a:pt x="165" y="139"/>
                    <a:pt x="229" y="139"/>
                  </a:cubicBezTo>
                  <a:cubicBezTo>
                    <a:pt x="327" y="139"/>
                    <a:pt x="430" y="127"/>
                    <a:pt x="524" y="120"/>
                  </a:cubicBezTo>
                  <a:cubicBezTo>
                    <a:pt x="667" y="96"/>
                    <a:pt x="822" y="72"/>
                    <a:pt x="953" y="37"/>
                  </a:cubicBezTo>
                  <a:cubicBezTo>
                    <a:pt x="964" y="37"/>
                    <a:pt x="964" y="25"/>
                    <a:pt x="953" y="25"/>
                  </a:cubicBezTo>
                  <a:cubicBezTo>
                    <a:pt x="798" y="25"/>
                    <a:pt x="643" y="13"/>
                    <a:pt x="488" y="13"/>
                  </a:cubicBezTo>
                  <a:cubicBezTo>
                    <a:pt x="403" y="13"/>
                    <a:pt x="312" y="0"/>
                    <a:pt x="2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41"/>
            <p:cNvSpPr/>
            <p:nvPr/>
          </p:nvSpPr>
          <p:spPr>
            <a:xfrm>
              <a:off x="4510675" y="2110550"/>
              <a:ext cx="12225" cy="2175"/>
            </a:xfrm>
            <a:custGeom>
              <a:avLst/>
              <a:gdLst/>
              <a:ahLst/>
              <a:cxnLst/>
              <a:rect l="l" t="t" r="r" b="b"/>
              <a:pathLst>
                <a:path w="489" h="87" extrusionOk="0">
                  <a:moveTo>
                    <a:pt x="90" y="0"/>
                  </a:moveTo>
                  <a:cubicBezTo>
                    <a:pt x="66" y="0"/>
                    <a:pt x="44" y="3"/>
                    <a:pt x="24" y="11"/>
                  </a:cubicBezTo>
                  <a:cubicBezTo>
                    <a:pt x="0" y="35"/>
                    <a:pt x="0" y="58"/>
                    <a:pt x="24" y="70"/>
                  </a:cubicBezTo>
                  <a:cubicBezTo>
                    <a:pt x="44" y="82"/>
                    <a:pt x="66" y="86"/>
                    <a:pt x="90" y="86"/>
                  </a:cubicBezTo>
                  <a:cubicBezTo>
                    <a:pt x="138" y="86"/>
                    <a:pt x="191" y="70"/>
                    <a:pt x="238" y="70"/>
                  </a:cubicBezTo>
                  <a:cubicBezTo>
                    <a:pt x="310" y="70"/>
                    <a:pt x="381" y="58"/>
                    <a:pt x="477" y="58"/>
                  </a:cubicBezTo>
                  <a:cubicBezTo>
                    <a:pt x="488" y="58"/>
                    <a:pt x="488" y="35"/>
                    <a:pt x="477" y="35"/>
                  </a:cubicBezTo>
                  <a:cubicBezTo>
                    <a:pt x="405" y="35"/>
                    <a:pt x="322" y="11"/>
                    <a:pt x="238" y="11"/>
                  </a:cubicBezTo>
                  <a:cubicBezTo>
                    <a:pt x="191" y="11"/>
                    <a:pt x="138"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41"/>
            <p:cNvSpPr/>
            <p:nvPr/>
          </p:nvSpPr>
          <p:spPr>
            <a:xfrm>
              <a:off x="4516325" y="2118375"/>
              <a:ext cx="7225" cy="1975"/>
            </a:xfrm>
            <a:custGeom>
              <a:avLst/>
              <a:gdLst/>
              <a:ahLst/>
              <a:cxnLst/>
              <a:rect l="l" t="t" r="r" b="b"/>
              <a:pathLst>
                <a:path w="289" h="79" extrusionOk="0">
                  <a:moveTo>
                    <a:pt x="253" y="1"/>
                  </a:moveTo>
                  <a:cubicBezTo>
                    <a:pt x="248" y="1"/>
                    <a:pt x="243" y="3"/>
                    <a:pt x="239" y="7"/>
                  </a:cubicBezTo>
                  <a:cubicBezTo>
                    <a:pt x="179" y="31"/>
                    <a:pt x="96" y="31"/>
                    <a:pt x="24" y="31"/>
                  </a:cubicBezTo>
                  <a:cubicBezTo>
                    <a:pt x="1" y="31"/>
                    <a:pt x="1" y="79"/>
                    <a:pt x="24" y="79"/>
                  </a:cubicBezTo>
                  <a:cubicBezTo>
                    <a:pt x="96" y="79"/>
                    <a:pt x="179" y="79"/>
                    <a:pt x="251" y="43"/>
                  </a:cubicBezTo>
                  <a:cubicBezTo>
                    <a:pt x="289" y="33"/>
                    <a:pt x="273" y="1"/>
                    <a:pt x="2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41"/>
            <p:cNvSpPr/>
            <p:nvPr/>
          </p:nvSpPr>
          <p:spPr>
            <a:xfrm>
              <a:off x="4529125" y="2138200"/>
              <a:ext cx="10450" cy="2700"/>
            </a:xfrm>
            <a:custGeom>
              <a:avLst/>
              <a:gdLst/>
              <a:ahLst/>
              <a:cxnLst/>
              <a:rect l="l" t="t" r="r" b="b"/>
              <a:pathLst>
                <a:path w="418" h="108" extrusionOk="0">
                  <a:moveTo>
                    <a:pt x="191" y="0"/>
                  </a:moveTo>
                  <a:cubicBezTo>
                    <a:pt x="131" y="0"/>
                    <a:pt x="96" y="0"/>
                    <a:pt x="36" y="12"/>
                  </a:cubicBezTo>
                  <a:cubicBezTo>
                    <a:pt x="1" y="24"/>
                    <a:pt x="1" y="72"/>
                    <a:pt x="36" y="83"/>
                  </a:cubicBezTo>
                  <a:cubicBezTo>
                    <a:pt x="96" y="107"/>
                    <a:pt x="143" y="107"/>
                    <a:pt x="191" y="107"/>
                  </a:cubicBezTo>
                  <a:cubicBezTo>
                    <a:pt x="262" y="107"/>
                    <a:pt x="310" y="83"/>
                    <a:pt x="382" y="83"/>
                  </a:cubicBezTo>
                  <a:cubicBezTo>
                    <a:pt x="417" y="72"/>
                    <a:pt x="417" y="24"/>
                    <a:pt x="382" y="12"/>
                  </a:cubicBezTo>
                  <a:cubicBezTo>
                    <a:pt x="310" y="12"/>
                    <a:pt x="262" y="0"/>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41"/>
            <p:cNvSpPr/>
            <p:nvPr/>
          </p:nvSpPr>
          <p:spPr>
            <a:xfrm>
              <a:off x="4534775" y="2146825"/>
              <a:ext cx="2125" cy="1800"/>
            </a:xfrm>
            <a:custGeom>
              <a:avLst/>
              <a:gdLst/>
              <a:ahLst/>
              <a:cxnLst/>
              <a:rect l="l" t="t" r="r" b="b"/>
              <a:pathLst>
                <a:path w="85" h="72" extrusionOk="0">
                  <a:moveTo>
                    <a:pt x="48" y="0"/>
                  </a:moveTo>
                  <a:cubicBezTo>
                    <a:pt x="1" y="0"/>
                    <a:pt x="1" y="72"/>
                    <a:pt x="48" y="72"/>
                  </a:cubicBezTo>
                  <a:cubicBezTo>
                    <a:pt x="84" y="72"/>
                    <a:pt x="84"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41"/>
            <p:cNvSpPr/>
            <p:nvPr/>
          </p:nvSpPr>
          <p:spPr>
            <a:xfrm>
              <a:off x="4539250" y="2159250"/>
              <a:ext cx="4350" cy="3375"/>
            </a:xfrm>
            <a:custGeom>
              <a:avLst/>
              <a:gdLst/>
              <a:ahLst/>
              <a:cxnLst/>
              <a:rect l="l" t="t" r="r" b="b"/>
              <a:pathLst>
                <a:path w="174" h="135" extrusionOk="0">
                  <a:moveTo>
                    <a:pt x="116" y="0"/>
                  </a:moveTo>
                  <a:cubicBezTo>
                    <a:pt x="94" y="0"/>
                    <a:pt x="72" y="12"/>
                    <a:pt x="72" y="39"/>
                  </a:cubicBezTo>
                  <a:lnTo>
                    <a:pt x="36" y="75"/>
                  </a:lnTo>
                  <a:cubicBezTo>
                    <a:pt x="0" y="99"/>
                    <a:pt x="0" y="134"/>
                    <a:pt x="48" y="134"/>
                  </a:cubicBezTo>
                  <a:cubicBezTo>
                    <a:pt x="107" y="134"/>
                    <a:pt x="155" y="111"/>
                    <a:pt x="167" y="51"/>
                  </a:cubicBezTo>
                  <a:cubicBezTo>
                    <a:pt x="174" y="18"/>
                    <a:pt x="144" y="0"/>
                    <a:pt x="1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41"/>
            <p:cNvSpPr/>
            <p:nvPr/>
          </p:nvSpPr>
          <p:spPr>
            <a:xfrm>
              <a:off x="4577350" y="2177250"/>
              <a:ext cx="9475" cy="5650"/>
            </a:xfrm>
            <a:custGeom>
              <a:avLst/>
              <a:gdLst/>
              <a:ahLst/>
              <a:cxnLst/>
              <a:rect l="l" t="t" r="r" b="b"/>
              <a:pathLst>
                <a:path w="379" h="226" extrusionOk="0">
                  <a:moveTo>
                    <a:pt x="123" y="0"/>
                  </a:moveTo>
                  <a:cubicBezTo>
                    <a:pt x="103" y="0"/>
                    <a:pt x="82" y="3"/>
                    <a:pt x="60" y="10"/>
                  </a:cubicBezTo>
                  <a:cubicBezTo>
                    <a:pt x="12" y="34"/>
                    <a:pt x="0" y="93"/>
                    <a:pt x="36" y="105"/>
                  </a:cubicBezTo>
                  <a:cubicBezTo>
                    <a:pt x="72" y="117"/>
                    <a:pt x="84" y="153"/>
                    <a:pt x="119" y="165"/>
                  </a:cubicBezTo>
                  <a:lnTo>
                    <a:pt x="203" y="212"/>
                  </a:lnTo>
                  <a:cubicBezTo>
                    <a:pt x="218" y="221"/>
                    <a:pt x="233" y="226"/>
                    <a:pt x="247" y="226"/>
                  </a:cubicBezTo>
                  <a:cubicBezTo>
                    <a:pt x="323" y="226"/>
                    <a:pt x="378" y="108"/>
                    <a:pt x="298" y="57"/>
                  </a:cubicBezTo>
                  <a:cubicBezTo>
                    <a:pt x="228" y="22"/>
                    <a:pt x="178" y="0"/>
                    <a:pt x="1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41"/>
            <p:cNvSpPr/>
            <p:nvPr/>
          </p:nvSpPr>
          <p:spPr>
            <a:xfrm>
              <a:off x="4577950" y="2153000"/>
              <a:ext cx="7800" cy="5250"/>
            </a:xfrm>
            <a:custGeom>
              <a:avLst/>
              <a:gdLst/>
              <a:ahLst/>
              <a:cxnLst/>
              <a:rect l="l" t="t" r="r" b="b"/>
              <a:pathLst>
                <a:path w="312" h="210" extrusionOk="0">
                  <a:moveTo>
                    <a:pt x="184" y="0"/>
                  </a:moveTo>
                  <a:cubicBezTo>
                    <a:pt x="175" y="0"/>
                    <a:pt x="165" y="1"/>
                    <a:pt x="155" y="3"/>
                  </a:cubicBezTo>
                  <a:cubicBezTo>
                    <a:pt x="95" y="15"/>
                    <a:pt x="48" y="27"/>
                    <a:pt x="12" y="75"/>
                  </a:cubicBezTo>
                  <a:cubicBezTo>
                    <a:pt x="0" y="87"/>
                    <a:pt x="0" y="122"/>
                    <a:pt x="12" y="134"/>
                  </a:cubicBezTo>
                  <a:cubicBezTo>
                    <a:pt x="48" y="182"/>
                    <a:pt x="95" y="194"/>
                    <a:pt x="155" y="206"/>
                  </a:cubicBezTo>
                  <a:cubicBezTo>
                    <a:pt x="165" y="208"/>
                    <a:pt x="175" y="209"/>
                    <a:pt x="184" y="209"/>
                  </a:cubicBezTo>
                  <a:cubicBezTo>
                    <a:pt x="312" y="209"/>
                    <a:pt x="312" y="0"/>
                    <a:pt x="1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41"/>
            <p:cNvSpPr/>
            <p:nvPr/>
          </p:nvSpPr>
          <p:spPr>
            <a:xfrm>
              <a:off x="4578525" y="2114225"/>
              <a:ext cx="9675" cy="4650"/>
            </a:xfrm>
            <a:custGeom>
              <a:avLst/>
              <a:gdLst/>
              <a:ahLst/>
              <a:cxnLst/>
              <a:rect l="l" t="t" r="r" b="b"/>
              <a:pathLst>
                <a:path w="387" h="186" extrusionOk="0">
                  <a:moveTo>
                    <a:pt x="257" y="1"/>
                  </a:moveTo>
                  <a:cubicBezTo>
                    <a:pt x="248" y="1"/>
                    <a:pt x="238" y="3"/>
                    <a:pt x="227" y="7"/>
                  </a:cubicBezTo>
                  <a:cubicBezTo>
                    <a:pt x="203" y="19"/>
                    <a:pt x="156" y="19"/>
                    <a:pt x="120" y="30"/>
                  </a:cubicBezTo>
                  <a:lnTo>
                    <a:pt x="37" y="78"/>
                  </a:lnTo>
                  <a:cubicBezTo>
                    <a:pt x="1" y="90"/>
                    <a:pt x="1" y="138"/>
                    <a:pt x="37" y="149"/>
                  </a:cubicBezTo>
                  <a:cubicBezTo>
                    <a:pt x="90" y="173"/>
                    <a:pt x="135" y="185"/>
                    <a:pt x="180" y="185"/>
                  </a:cubicBezTo>
                  <a:cubicBezTo>
                    <a:pt x="224" y="185"/>
                    <a:pt x="269" y="173"/>
                    <a:pt x="322" y="149"/>
                  </a:cubicBezTo>
                  <a:cubicBezTo>
                    <a:pt x="386" y="118"/>
                    <a:pt x="336" y="1"/>
                    <a:pt x="2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41"/>
            <p:cNvSpPr/>
            <p:nvPr/>
          </p:nvSpPr>
          <p:spPr>
            <a:xfrm>
              <a:off x="4577950" y="2084475"/>
              <a:ext cx="3125" cy="2375"/>
            </a:xfrm>
            <a:custGeom>
              <a:avLst/>
              <a:gdLst/>
              <a:ahLst/>
              <a:cxnLst/>
              <a:rect l="l" t="t" r="r" b="b"/>
              <a:pathLst>
                <a:path w="125" h="95" extrusionOk="0">
                  <a:moveTo>
                    <a:pt x="80" y="1"/>
                  </a:moveTo>
                  <a:cubicBezTo>
                    <a:pt x="74" y="1"/>
                    <a:pt x="67" y="2"/>
                    <a:pt x="60" y="6"/>
                  </a:cubicBezTo>
                  <a:cubicBezTo>
                    <a:pt x="48" y="6"/>
                    <a:pt x="48" y="18"/>
                    <a:pt x="24" y="18"/>
                  </a:cubicBezTo>
                  <a:cubicBezTo>
                    <a:pt x="0" y="30"/>
                    <a:pt x="0" y="77"/>
                    <a:pt x="24" y="77"/>
                  </a:cubicBezTo>
                  <a:cubicBezTo>
                    <a:pt x="48" y="77"/>
                    <a:pt x="48" y="89"/>
                    <a:pt x="60" y="89"/>
                  </a:cubicBezTo>
                  <a:cubicBezTo>
                    <a:pt x="67" y="93"/>
                    <a:pt x="74" y="95"/>
                    <a:pt x="80" y="95"/>
                  </a:cubicBezTo>
                  <a:cubicBezTo>
                    <a:pt x="124" y="95"/>
                    <a:pt x="124"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41"/>
            <p:cNvSpPr/>
            <p:nvPr/>
          </p:nvSpPr>
          <p:spPr>
            <a:xfrm>
              <a:off x="4521375" y="2057825"/>
              <a:ext cx="24150" cy="4450"/>
            </a:xfrm>
            <a:custGeom>
              <a:avLst/>
              <a:gdLst/>
              <a:ahLst/>
              <a:cxnLst/>
              <a:rect l="l" t="t" r="r" b="b"/>
              <a:pathLst>
                <a:path w="966" h="178" extrusionOk="0">
                  <a:moveTo>
                    <a:pt x="870" y="0"/>
                  </a:moveTo>
                  <a:cubicBezTo>
                    <a:pt x="584" y="12"/>
                    <a:pt x="299" y="24"/>
                    <a:pt x="37" y="84"/>
                  </a:cubicBezTo>
                  <a:cubicBezTo>
                    <a:pt x="1" y="84"/>
                    <a:pt x="1" y="143"/>
                    <a:pt x="37" y="143"/>
                  </a:cubicBezTo>
                  <a:cubicBezTo>
                    <a:pt x="156" y="170"/>
                    <a:pt x="280" y="178"/>
                    <a:pt x="406" y="178"/>
                  </a:cubicBezTo>
                  <a:cubicBezTo>
                    <a:pt x="558" y="178"/>
                    <a:pt x="714" y="167"/>
                    <a:pt x="870" y="167"/>
                  </a:cubicBezTo>
                  <a:cubicBezTo>
                    <a:pt x="965" y="167"/>
                    <a:pt x="965" y="0"/>
                    <a:pt x="8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41"/>
            <p:cNvSpPr/>
            <p:nvPr/>
          </p:nvSpPr>
          <p:spPr>
            <a:xfrm>
              <a:off x="4510425" y="2055400"/>
              <a:ext cx="5275" cy="4025"/>
            </a:xfrm>
            <a:custGeom>
              <a:avLst/>
              <a:gdLst/>
              <a:ahLst/>
              <a:cxnLst/>
              <a:rect l="l" t="t" r="r" b="b"/>
              <a:pathLst>
                <a:path w="211" h="161" extrusionOk="0">
                  <a:moveTo>
                    <a:pt x="153" y="0"/>
                  </a:moveTo>
                  <a:cubicBezTo>
                    <a:pt x="149" y="0"/>
                    <a:pt x="145" y="1"/>
                    <a:pt x="141" y="2"/>
                  </a:cubicBezTo>
                  <a:cubicBezTo>
                    <a:pt x="94" y="50"/>
                    <a:pt x="58" y="74"/>
                    <a:pt x="10" y="121"/>
                  </a:cubicBezTo>
                  <a:cubicBezTo>
                    <a:pt x="1" y="141"/>
                    <a:pt x="15" y="160"/>
                    <a:pt x="27" y="160"/>
                  </a:cubicBezTo>
                  <a:cubicBezTo>
                    <a:pt x="29" y="160"/>
                    <a:pt x="32" y="159"/>
                    <a:pt x="34" y="157"/>
                  </a:cubicBezTo>
                  <a:cubicBezTo>
                    <a:pt x="82" y="109"/>
                    <a:pt x="141" y="97"/>
                    <a:pt x="189" y="50"/>
                  </a:cubicBezTo>
                  <a:cubicBezTo>
                    <a:pt x="210" y="39"/>
                    <a:pt x="184"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41"/>
            <p:cNvSpPr/>
            <p:nvPr/>
          </p:nvSpPr>
          <p:spPr>
            <a:xfrm>
              <a:off x="4458400" y="2051575"/>
              <a:ext cx="49325" cy="15950"/>
            </a:xfrm>
            <a:custGeom>
              <a:avLst/>
              <a:gdLst/>
              <a:ahLst/>
              <a:cxnLst/>
              <a:rect l="l" t="t" r="r" b="b"/>
              <a:pathLst>
                <a:path w="1973" h="638" extrusionOk="0">
                  <a:moveTo>
                    <a:pt x="1960" y="0"/>
                  </a:moveTo>
                  <a:cubicBezTo>
                    <a:pt x="1341" y="298"/>
                    <a:pt x="663" y="369"/>
                    <a:pt x="20" y="596"/>
                  </a:cubicBezTo>
                  <a:cubicBezTo>
                    <a:pt x="0" y="605"/>
                    <a:pt x="4" y="638"/>
                    <a:pt x="19" y="638"/>
                  </a:cubicBezTo>
                  <a:cubicBezTo>
                    <a:pt x="23" y="638"/>
                    <a:pt x="27" y="636"/>
                    <a:pt x="32" y="631"/>
                  </a:cubicBezTo>
                  <a:cubicBezTo>
                    <a:pt x="686" y="453"/>
                    <a:pt x="1365" y="322"/>
                    <a:pt x="1972" y="12"/>
                  </a:cubicBezTo>
                  <a:cubicBezTo>
                    <a:pt x="1972" y="12"/>
                    <a:pt x="1972" y="0"/>
                    <a:pt x="19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41"/>
            <p:cNvSpPr/>
            <p:nvPr/>
          </p:nvSpPr>
          <p:spPr>
            <a:xfrm>
              <a:off x="4458575" y="2044825"/>
              <a:ext cx="23075" cy="7875"/>
            </a:xfrm>
            <a:custGeom>
              <a:avLst/>
              <a:gdLst/>
              <a:ahLst/>
              <a:cxnLst/>
              <a:rect l="l" t="t" r="r" b="b"/>
              <a:pathLst>
                <a:path w="923" h="315" extrusionOk="0">
                  <a:moveTo>
                    <a:pt x="834" y="1"/>
                  </a:moveTo>
                  <a:cubicBezTo>
                    <a:pt x="823" y="1"/>
                    <a:pt x="811" y="3"/>
                    <a:pt x="798" y="8"/>
                  </a:cubicBezTo>
                  <a:cubicBezTo>
                    <a:pt x="667" y="92"/>
                    <a:pt x="525" y="116"/>
                    <a:pt x="370" y="128"/>
                  </a:cubicBezTo>
                  <a:cubicBezTo>
                    <a:pt x="251" y="151"/>
                    <a:pt x="132" y="151"/>
                    <a:pt x="25" y="211"/>
                  </a:cubicBezTo>
                  <a:cubicBezTo>
                    <a:pt x="1" y="223"/>
                    <a:pt x="1" y="282"/>
                    <a:pt x="36" y="294"/>
                  </a:cubicBezTo>
                  <a:cubicBezTo>
                    <a:pt x="82" y="309"/>
                    <a:pt x="128" y="315"/>
                    <a:pt x="174" y="315"/>
                  </a:cubicBezTo>
                  <a:cubicBezTo>
                    <a:pt x="272" y="315"/>
                    <a:pt x="372" y="290"/>
                    <a:pt x="477" y="282"/>
                  </a:cubicBezTo>
                  <a:cubicBezTo>
                    <a:pt x="620" y="247"/>
                    <a:pt x="763" y="211"/>
                    <a:pt x="882" y="128"/>
                  </a:cubicBezTo>
                  <a:cubicBezTo>
                    <a:pt x="922" y="77"/>
                    <a:pt x="894" y="1"/>
                    <a:pt x="8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41"/>
            <p:cNvSpPr/>
            <p:nvPr/>
          </p:nvSpPr>
          <p:spPr>
            <a:xfrm>
              <a:off x="4425550" y="2050975"/>
              <a:ext cx="18175" cy="6125"/>
            </a:xfrm>
            <a:custGeom>
              <a:avLst/>
              <a:gdLst/>
              <a:ahLst/>
              <a:cxnLst/>
              <a:rect l="l" t="t" r="r" b="b"/>
              <a:pathLst>
                <a:path w="727" h="245" extrusionOk="0">
                  <a:moveTo>
                    <a:pt x="679" y="1"/>
                  </a:moveTo>
                  <a:cubicBezTo>
                    <a:pt x="560" y="36"/>
                    <a:pt x="441" y="60"/>
                    <a:pt x="334" y="96"/>
                  </a:cubicBezTo>
                  <a:cubicBezTo>
                    <a:pt x="238" y="120"/>
                    <a:pt x="131" y="120"/>
                    <a:pt x="24" y="167"/>
                  </a:cubicBezTo>
                  <a:cubicBezTo>
                    <a:pt x="0" y="179"/>
                    <a:pt x="12" y="239"/>
                    <a:pt x="36" y="239"/>
                  </a:cubicBezTo>
                  <a:cubicBezTo>
                    <a:pt x="53" y="243"/>
                    <a:pt x="70" y="244"/>
                    <a:pt x="87" y="244"/>
                  </a:cubicBezTo>
                  <a:cubicBezTo>
                    <a:pt x="177" y="244"/>
                    <a:pt x="267" y="197"/>
                    <a:pt x="357" y="167"/>
                  </a:cubicBezTo>
                  <a:cubicBezTo>
                    <a:pt x="464" y="120"/>
                    <a:pt x="572" y="84"/>
                    <a:pt x="691" y="48"/>
                  </a:cubicBezTo>
                  <a:cubicBezTo>
                    <a:pt x="726" y="36"/>
                    <a:pt x="715"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41"/>
            <p:cNvSpPr/>
            <p:nvPr/>
          </p:nvSpPr>
          <p:spPr>
            <a:xfrm>
              <a:off x="4423150" y="2038775"/>
              <a:ext cx="18625" cy="3600"/>
            </a:xfrm>
            <a:custGeom>
              <a:avLst/>
              <a:gdLst/>
              <a:ahLst/>
              <a:cxnLst/>
              <a:rect l="l" t="t" r="r" b="b"/>
              <a:pathLst>
                <a:path w="745" h="144" extrusionOk="0">
                  <a:moveTo>
                    <a:pt x="715" y="0"/>
                  </a:moveTo>
                  <a:cubicBezTo>
                    <a:pt x="489" y="24"/>
                    <a:pt x="239" y="24"/>
                    <a:pt x="37" y="108"/>
                  </a:cubicBezTo>
                  <a:cubicBezTo>
                    <a:pt x="1" y="119"/>
                    <a:pt x="1" y="143"/>
                    <a:pt x="37" y="143"/>
                  </a:cubicBezTo>
                  <a:cubicBezTo>
                    <a:pt x="251" y="143"/>
                    <a:pt x="489" y="72"/>
                    <a:pt x="715" y="24"/>
                  </a:cubicBezTo>
                  <a:cubicBezTo>
                    <a:pt x="720" y="26"/>
                    <a:pt x="724" y="27"/>
                    <a:pt x="727" y="27"/>
                  </a:cubicBezTo>
                  <a:cubicBezTo>
                    <a:pt x="744" y="27"/>
                    <a:pt x="725" y="0"/>
                    <a:pt x="7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41"/>
            <p:cNvSpPr/>
            <p:nvPr/>
          </p:nvSpPr>
          <p:spPr>
            <a:xfrm>
              <a:off x="4405000" y="2034875"/>
              <a:ext cx="15425" cy="4275"/>
            </a:xfrm>
            <a:custGeom>
              <a:avLst/>
              <a:gdLst/>
              <a:ahLst/>
              <a:cxnLst/>
              <a:rect l="l" t="t" r="r" b="b"/>
              <a:pathLst>
                <a:path w="617" h="171" extrusionOk="0">
                  <a:moveTo>
                    <a:pt x="590" y="0"/>
                  </a:moveTo>
                  <a:cubicBezTo>
                    <a:pt x="588" y="0"/>
                    <a:pt x="586" y="1"/>
                    <a:pt x="584" y="2"/>
                  </a:cubicBezTo>
                  <a:cubicBezTo>
                    <a:pt x="477" y="25"/>
                    <a:pt x="382" y="37"/>
                    <a:pt x="286" y="61"/>
                  </a:cubicBezTo>
                  <a:cubicBezTo>
                    <a:pt x="191" y="85"/>
                    <a:pt x="96" y="85"/>
                    <a:pt x="24" y="121"/>
                  </a:cubicBezTo>
                  <a:cubicBezTo>
                    <a:pt x="1" y="145"/>
                    <a:pt x="13" y="168"/>
                    <a:pt x="36" y="168"/>
                  </a:cubicBezTo>
                  <a:cubicBezTo>
                    <a:pt x="49" y="170"/>
                    <a:pt x="62" y="171"/>
                    <a:pt x="75" y="171"/>
                  </a:cubicBezTo>
                  <a:cubicBezTo>
                    <a:pt x="154" y="171"/>
                    <a:pt x="226" y="141"/>
                    <a:pt x="298" y="121"/>
                  </a:cubicBezTo>
                  <a:cubicBezTo>
                    <a:pt x="382" y="109"/>
                    <a:pt x="489" y="85"/>
                    <a:pt x="584" y="61"/>
                  </a:cubicBezTo>
                  <a:cubicBezTo>
                    <a:pt x="617" y="50"/>
                    <a:pt x="610" y="0"/>
                    <a:pt x="5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41"/>
            <p:cNvSpPr/>
            <p:nvPr/>
          </p:nvSpPr>
          <p:spPr>
            <a:xfrm>
              <a:off x="4380600" y="2030150"/>
              <a:ext cx="21150" cy="5400"/>
            </a:xfrm>
            <a:custGeom>
              <a:avLst/>
              <a:gdLst/>
              <a:ahLst/>
              <a:cxnLst/>
              <a:rect l="l" t="t" r="r" b="b"/>
              <a:pathLst>
                <a:path w="846" h="216" extrusionOk="0">
                  <a:moveTo>
                    <a:pt x="738" y="0"/>
                  </a:moveTo>
                  <a:cubicBezTo>
                    <a:pt x="500" y="24"/>
                    <a:pt x="262" y="60"/>
                    <a:pt x="36" y="155"/>
                  </a:cubicBezTo>
                  <a:cubicBezTo>
                    <a:pt x="0" y="167"/>
                    <a:pt x="24" y="214"/>
                    <a:pt x="48" y="214"/>
                  </a:cubicBezTo>
                  <a:cubicBezTo>
                    <a:pt x="65" y="215"/>
                    <a:pt x="83" y="216"/>
                    <a:pt x="100" y="216"/>
                  </a:cubicBezTo>
                  <a:cubicBezTo>
                    <a:pt x="309" y="216"/>
                    <a:pt x="519" y="155"/>
                    <a:pt x="738" y="155"/>
                  </a:cubicBezTo>
                  <a:cubicBezTo>
                    <a:pt x="846" y="155"/>
                    <a:pt x="846" y="0"/>
                    <a:pt x="7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41"/>
            <p:cNvSpPr/>
            <p:nvPr/>
          </p:nvSpPr>
          <p:spPr>
            <a:xfrm>
              <a:off x="4372250" y="2011675"/>
              <a:ext cx="12075" cy="6700"/>
            </a:xfrm>
            <a:custGeom>
              <a:avLst/>
              <a:gdLst/>
              <a:ahLst/>
              <a:cxnLst/>
              <a:rect l="l" t="t" r="r" b="b"/>
              <a:pathLst>
                <a:path w="483" h="268" extrusionOk="0">
                  <a:moveTo>
                    <a:pt x="391" y="0"/>
                  </a:moveTo>
                  <a:cubicBezTo>
                    <a:pt x="373" y="0"/>
                    <a:pt x="357" y="7"/>
                    <a:pt x="346" y="25"/>
                  </a:cubicBezTo>
                  <a:cubicBezTo>
                    <a:pt x="299" y="84"/>
                    <a:pt x="251" y="120"/>
                    <a:pt x="191" y="132"/>
                  </a:cubicBezTo>
                  <a:cubicBezTo>
                    <a:pt x="132" y="168"/>
                    <a:pt x="84" y="180"/>
                    <a:pt x="25" y="203"/>
                  </a:cubicBezTo>
                  <a:cubicBezTo>
                    <a:pt x="1" y="227"/>
                    <a:pt x="13" y="263"/>
                    <a:pt x="49" y="263"/>
                  </a:cubicBezTo>
                  <a:cubicBezTo>
                    <a:pt x="68" y="266"/>
                    <a:pt x="88" y="267"/>
                    <a:pt x="108" y="267"/>
                  </a:cubicBezTo>
                  <a:cubicBezTo>
                    <a:pt x="242" y="267"/>
                    <a:pt x="372" y="199"/>
                    <a:pt x="465" y="84"/>
                  </a:cubicBezTo>
                  <a:cubicBezTo>
                    <a:pt x="482" y="42"/>
                    <a:pt x="433" y="0"/>
                    <a:pt x="3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41"/>
            <p:cNvSpPr/>
            <p:nvPr/>
          </p:nvSpPr>
          <p:spPr>
            <a:xfrm>
              <a:off x="4371975" y="2008700"/>
              <a:ext cx="9250" cy="1225"/>
            </a:xfrm>
            <a:custGeom>
              <a:avLst/>
              <a:gdLst/>
              <a:ahLst/>
              <a:cxnLst/>
              <a:rect l="l" t="t" r="r" b="b"/>
              <a:pathLst>
                <a:path w="370" h="49" extrusionOk="0">
                  <a:moveTo>
                    <a:pt x="369" y="1"/>
                  </a:moveTo>
                  <a:cubicBezTo>
                    <a:pt x="250" y="1"/>
                    <a:pt x="131" y="1"/>
                    <a:pt x="12" y="25"/>
                  </a:cubicBezTo>
                  <a:cubicBezTo>
                    <a:pt x="0" y="25"/>
                    <a:pt x="12" y="49"/>
                    <a:pt x="12" y="49"/>
                  </a:cubicBezTo>
                  <a:cubicBezTo>
                    <a:pt x="131" y="13"/>
                    <a:pt x="250" y="13"/>
                    <a:pt x="3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41"/>
            <p:cNvSpPr/>
            <p:nvPr/>
          </p:nvSpPr>
          <p:spPr>
            <a:xfrm>
              <a:off x="4374050" y="1998300"/>
              <a:ext cx="12825" cy="6275"/>
            </a:xfrm>
            <a:custGeom>
              <a:avLst/>
              <a:gdLst/>
              <a:ahLst/>
              <a:cxnLst/>
              <a:rect l="l" t="t" r="r" b="b"/>
              <a:pathLst>
                <a:path w="513" h="251" extrusionOk="0">
                  <a:moveTo>
                    <a:pt x="417" y="0"/>
                  </a:moveTo>
                  <a:cubicBezTo>
                    <a:pt x="286" y="0"/>
                    <a:pt x="96" y="60"/>
                    <a:pt x="12" y="179"/>
                  </a:cubicBezTo>
                  <a:cubicBezTo>
                    <a:pt x="0" y="203"/>
                    <a:pt x="12" y="250"/>
                    <a:pt x="60" y="250"/>
                  </a:cubicBezTo>
                  <a:cubicBezTo>
                    <a:pt x="119" y="238"/>
                    <a:pt x="167" y="226"/>
                    <a:pt x="227" y="179"/>
                  </a:cubicBezTo>
                  <a:cubicBezTo>
                    <a:pt x="286" y="143"/>
                    <a:pt x="346" y="119"/>
                    <a:pt x="417" y="119"/>
                  </a:cubicBezTo>
                  <a:cubicBezTo>
                    <a:pt x="421" y="120"/>
                    <a:pt x="425" y="120"/>
                    <a:pt x="429" y="120"/>
                  </a:cubicBezTo>
                  <a:cubicBezTo>
                    <a:pt x="512" y="120"/>
                    <a:pt x="508"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41"/>
            <p:cNvSpPr/>
            <p:nvPr/>
          </p:nvSpPr>
          <p:spPr>
            <a:xfrm>
              <a:off x="4366900" y="1981625"/>
              <a:ext cx="16975" cy="4100"/>
            </a:xfrm>
            <a:custGeom>
              <a:avLst/>
              <a:gdLst/>
              <a:ahLst/>
              <a:cxnLst/>
              <a:rect l="l" t="t" r="r" b="b"/>
              <a:pathLst>
                <a:path w="679" h="164" extrusionOk="0">
                  <a:moveTo>
                    <a:pt x="596" y="0"/>
                  </a:moveTo>
                  <a:cubicBezTo>
                    <a:pt x="501" y="0"/>
                    <a:pt x="405" y="0"/>
                    <a:pt x="298" y="12"/>
                  </a:cubicBezTo>
                  <a:cubicBezTo>
                    <a:pt x="215" y="24"/>
                    <a:pt x="108" y="24"/>
                    <a:pt x="36" y="72"/>
                  </a:cubicBezTo>
                  <a:cubicBezTo>
                    <a:pt x="1" y="84"/>
                    <a:pt x="1" y="143"/>
                    <a:pt x="48" y="155"/>
                  </a:cubicBezTo>
                  <a:cubicBezTo>
                    <a:pt x="65" y="161"/>
                    <a:pt x="83" y="163"/>
                    <a:pt x="102" y="163"/>
                  </a:cubicBezTo>
                  <a:cubicBezTo>
                    <a:pt x="160" y="163"/>
                    <a:pt x="223" y="140"/>
                    <a:pt x="286" y="131"/>
                  </a:cubicBezTo>
                  <a:lnTo>
                    <a:pt x="596" y="84"/>
                  </a:lnTo>
                  <a:cubicBezTo>
                    <a:pt x="601" y="84"/>
                    <a:pt x="605" y="85"/>
                    <a:pt x="610" y="85"/>
                  </a:cubicBezTo>
                  <a:cubicBezTo>
                    <a:pt x="679" y="85"/>
                    <a:pt x="674" y="0"/>
                    <a:pt x="5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41"/>
            <p:cNvSpPr/>
            <p:nvPr/>
          </p:nvSpPr>
          <p:spPr>
            <a:xfrm>
              <a:off x="4373750" y="1965675"/>
              <a:ext cx="25425" cy="5600"/>
            </a:xfrm>
            <a:custGeom>
              <a:avLst/>
              <a:gdLst/>
              <a:ahLst/>
              <a:cxnLst/>
              <a:rect l="l" t="t" r="r" b="b"/>
              <a:pathLst>
                <a:path w="1017" h="224" extrusionOk="0">
                  <a:moveTo>
                    <a:pt x="619" y="1"/>
                  </a:moveTo>
                  <a:cubicBezTo>
                    <a:pt x="568" y="1"/>
                    <a:pt x="516" y="3"/>
                    <a:pt x="465" y="7"/>
                  </a:cubicBezTo>
                  <a:cubicBezTo>
                    <a:pt x="322" y="19"/>
                    <a:pt x="167" y="19"/>
                    <a:pt x="48" y="115"/>
                  </a:cubicBezTo>
                  <a:cubicBezTo>
                    <a:pt x="0" y="138"/>
                    <a:pt x="12" y="222"/>
                    <a:pt x="72" y="222"/>
                  </a:cubicBezTo>
                  <a:cubicBezTo>
                    <a:pt x="83" y="223"/>
                    <a:pt x="94" y="223"/>
                    <a:pt x="105" y="223"/>
                  </a:cubicBezTo>
                  <a:cubicBezTo>
                    <a:pt x="215" y="223"/>
                    <a:pt x="335" y="174"/>
                    <a:pt x="465" y="174"/>
                  </a:cubicBezTo>
                  <a:cubicBezTo>
                    <a:pt x="503" y="167"/>
                    <a:pt x="543" y="164"/>
                    <a:pt x="583" y="164"/>
                  </a:cubicBezTo>
                  <a:cubicBezTo>
                    <a:pt x="679" y="164"/>
                    <a:pt x="780" y="181"/>
                    <a:pt x="882" y="198"/>
                  </a:cubicBezTo>
                  <a:cubicBezTo>
                    <a:pt x="888" y="200"/>
                    <a:pt x="895" y="200"/>
                    <a:pt x="901" y="200"/>
                  </a:cubicBezTo>
                  <a:cubicBezTo>
                    <a:pt x="983" y="200"/>
                    <a:pt x="1017" y="65"/>
                    <a:pt x="917" y="43"/>
                  </a:cubicBezTo>
                  <a:cubicBezTo>
                    <a:pt x="822" y="11"/>
                    <a:pt x="721" y="1"/>
                    <a:pt x="6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41"/>
            <p:cNvSpPr/>
            <p:nvPr/>
          </p:nvSpPr>
          <p:spPr>
            <a:xfrm>
              <a:off x="4392800" y="1960275"/>
              <a:ext cx="7625" cy="3025"/>
            </a:xfrm>
            <a:custGeom>
              <a:avLst/>
              <a:gdLst/>
              <a:ahLst/>
              <a:cxnLst/>
              <a:rect l="l" t="t" r="r" b="b"/>
              <a:pathLst>
                <a:path w="305" h="121" extrusionOk="0">
                  <a:moveTo>
                    <a:pt x="87" y="1"/>
                  </a:moveTo>
                  <a:cubicBezTo>
                    <a:pt x="60" y="1"/>
                    <a:pt x="35" y="6"/>
                    <a:pt x="12" y="21"/>
                  </a:cubicBezTo>
                  <a:cubicBezTo>
                    <a:pt x="0" y="33"/>
                    <a:pt x="0" y="57"/>
                    <a:pt x="12" y="81"/>
                  </a:cubicBezTo>
                  <a:cubicBezTo>
                    <a:pt x="84" y="104"/>
                    <a:pt x="155" y="92"/>
                    <a:pt x="239" y="116"/>
                  </a:cubicBezTo>
                  <a:cubicBezTo>
                    <a:pt x="243" y="119"/>
                    <a:pt x="247" y="121"/>
                    <a:pt x="252" y="121"/>
                  </a:cubicBezTo>
                  <a:cubicBezTo>
                    <a:pt x="282" y="121"/>
                    <a:pt x="304" y="55"/>
                    <a:pt x="262" y="45"/>
                  </a:cubicBezTo>
                  <a:cubicBezTo>
                    <a:pt x="213" y="28"/>
                    <a:pt x="147"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41"/>
            <p:cNvSpPr/>
            <p:nvPr/>
          </p:nvSpPr>
          <p:spPr>
            <a:xfrm>
              <a:off x="4384475" y="1953775"/>
              <a:ext cx="23825" cy="5925"/>
            </a:xfrm>
            <a:custGeom>
              <a:avLst/>
              <a:gdLst/>
              <a:ahLst/>
              <a:cxnLst/>
              <a:rect l="l" t="t" r="r" b="b"/>
              <a:pathLst>
                <a:path w="953" h="237" extrusionOk="0">
                  <a:moveTo>
                    <a:pt x="454" y="0"/>
                  </a:moveTo>
                  <a:cubicBezTo>
                    <a:pt x="304" y="0"/>
                    <a:pt x="157" y="31"/>
                    <a:pt x="48" y="102"/>
                  </a:cubicBezTo>
                  <a:cubicBezTo>
                    <a:pt x="0" y="126"/>
                    <a:pt x="0" y="198"/>
                    <a:pt x="60" y="221"/>
                  </a:cubicBezTo>
                  <a:cubicBezTo>
                    <a:pt x="99" y="232"/>
                    <a:pt x="139" y="237"/>
                    <a:pt x="179" y="237"/>
                  </a:cubicBezTo>
                  <a:cubicBezTo>
                    <a:pt x="271" y="237"/>
                    <a:pt x="365" y="214"/>
                    <a:pt x="464" y="198"/>
                  </a:cubicBezTo>
                  <a:cubicBezTo>
                    <a:pt x="607" y="174"/>
                    <a:pt x="786" y="138"/>
                    <a:pt x="941" y="126"/>
                  </a:cubicBezTo>
                  <a:cubicBezTo>
                    <a:pt x="953" y="126"/>
                    <a:pt x="953" y="126"/>
                    <a:pt x="941" y="114"/>
                  </a:cubicBezTo>
                  <a:cubicBezTo>
                    <a:pt x="812" y="43"/>
                    <a:pt x="631" y="0"/>
                    <a:pt x="4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41"/>
            <p:cNvSpPr/>
            <p:nvPr/>
          </p:nvSpPr>
          <p:spPr>
            <a:xfrm>
              <a:off x="4315400" y="1948000"/>
              <a:ext cx="102725" cy="9475"/>
            </a:xfrm>
            <a:custGeom>
              <a:avLst/>
              <a:gdLst/>
              <a:ahLst/>
              <a:cxnLst/>
              <a:rect l="l" t="t" r="r" b="b"/>
              <a:pathLst>
                <a:path w="4109" h="379" extrusionOk="0">
                  <a:moveTo>
                    <a:pt x="4061" y="0"/>
                  </a:moveTo>
                  <a:cubicBezTo>
                    <a:pt x="3710" y="54"/>
                    <a:pt x="3358" y="57"/>
                    <a:pt x="3009" y="57"/>
                  </a:cubicBezTo>
                  <a:cubicBezTo>
                    <a:pt x="2965" y="57"/>
                    <a:pt x="2921" y="57"/>
                    <a:pt x="2878" y="57"/>
                  </a:cubicBezTo>
                  <a:cubicBezTo>
                    <a:pt x="2572" y="57"/>
                    <a:pt x="2267" y="59"/>
                    <a:pt x="1965" y="95"/>
                  </a:cubicBezTo>
                  <a:cubicBezTo>
                    <a:pt x="1322" y="155"/>
                    <a:pt x="679" y="214"/>
                    <a:pt x="60" y="274"/>
                  </a:cubicBezTo>
                  <a:cubicBezTo>
                    <a:pt x="1" y="274"/>
                    <a:pt x="1" y="369"/>
                    <a:pt x="60" y="369"/>
                  </a:cubicBezTo>
                  <a:cubicBezTo>
                    <a:pt x="154" y="376"/>
                    <a:pt x="247" y="379"/>
                    <a:pt x="341" y="379"/>
                  </a:cubicBezTo>
                  <a:cubicBezTo>
                    <a:pt x="929" y="379"/>
                    <a:pt x="1523" y="262"/>
                    <a:pt x="2108" y="191"/>
                  </a:cubicBezTo>
                  <a:cubicBezTo>
                    <a:pt x="2763" y="119"/>
                    <a:pt x="3430" y="179"/>
                    <a:pt x="4073" y="60"/>
                  </a:cubicBezTo>
                  <a:cubicBezTo>
                    <a:pt x="4108" y="60"/>
                    <a:pt x="4085" y="0"/>
                    <a:pt x="40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41"/>
            <p:cNvSpPr/>
            <p:nvPr/>
          </p:nvSpPr>
          <p:spPr>
            <a:xfrm>
              <a:off x="4398150" y="1943675"/>
              <a:ext cx="25925" cy="3175"/>
            </a:xfrm>
            <a:custGeom>
              <a:avLst/>
              <a:gdLst/>
              <a:ahLst/>
              <a:cxnLst/>
              <a:rect l="l" t="t" r="r" b="b"/>
              <a:pathLst>
                <a:path w="1037" h="127" extrusionOk="0">
                  <a:moveTo>
                    <a:pt x="496" y="0"/>
                  </a:moveTo>
                  <a:cubicBezTo>
                    <a:pt x="340" y="0"/>
                    <a:pt x="185" y="6"/>
                    <a:pt x="36" y="30"/>
                  </a:cubicBezTo>
                  <a:cubicBezTo>
                    <a:pt x="1" y="30"/>
                    <a:pt x="1" y="102"/>
                    <a:pt x="36" y="102"/>
                  </a:cubicBezTo>
                  <a:cubicBezTo>
                    <a:pt x="160" y="121"/>
                    <a:pt x="284" y="126"/>
                    <a:pt x="408" y="126"/>
                  </a:cubicBezTo>
                  <a:cubicBezTo>
                    <a:pt x="594" y="126"/>
                    <a:pt x="779" y="114"/>
                    <a:pt x="965" y="114"/>
                  </a:cubicBezTo>
                  <a:cubicBezTo>
                    <a:pt x="1037" y="114"/>
                    <a:pt x="1037" y="6"/>
                    <a:pt x="965" y="6"/>
                  </a:cubicBezTo>
                  <a:cubicBezTo>
                    <a:pt x="810" y="6"/>
                    <a:pt x="653" y="0"/>
                    <a:pt x="4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41"/>
            <p:cNvSpPr/>
            <p:nvPr/>
          </p:nvSpPr>
          <p:spPr>
            <a:xfrm>
              <a:off x="4389825" y="1937600"/>
              <a:ext cx="30675" cy="3650"/>
            </a:xfrm>
            <a:custGeom>
              <a:avLst/>
              <a:gdLst/>
              <a:ahLst/>
              <a:cxnLst/>
              <a:rect l="l" t="t" r="r" b="b"/>
              <a:pathLst>
                <a:path w="1227" h="146" extrusionOk="0">
                  <a:moveTo>
                    <a:pt x="541" y="1"/>
                  </a:moveTo>
                  <a:cubicBezTo>
                    <a:pt x="372" y="1"/>
                    <a:pt x="203" y="7"/>
                    <a:pt x="36" y="23"/>
                  </a:cubicBezTo>
                  <a:cubicBezTo>
                    <a:pt x="0" y="23"/>
                    <a:pt x="0" y="83"/>
                    <a:pt x="36" y="83"/>
                  </a:cubicBezTo>
                  <a:cubicBezTo>
                    <a:pt x="405" y="130"/>
                    <a:pt x="786" y="118"/>
                    <a:pt x="1155" y="142"/>
                  </a:cubicBezTo>
                  <a:cubicBezTo>
                    <a:pt x="1162" y="144"/>
                    <a:pt x="1168" y="145"/>
                    <a:pt x="1173" y="145"/>
                  </a:cubicBezTo>
                  <a:cubicBezTo>
                    <a:pt x="1226" y="145"/>
                    <a:pt x="1220" y="45"/>
                    <a:pt x="1155" y="23"/>
                  </a:cubicBezTo>
                  <a:cubicBezTo>
                    <a:pt x="953" y="10"/>
                    <a:pt x="747" y="1"/>
                    <a:pt x="5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41"/>
            <p:cNvSpPr/>
            <p:nvPr/>
          </p:nvSpPr>
          <p:spPr>
            <a:xfrm>
              <a:off x="4270750" y="1935775"/>
              <a:ext cx="137850" cy="12525"/>
            </a:xfrm>
            <a:custGeom>
              <a:avLst/>
              <a:gdLst/>
              <a:ahLst/>
              <a:cxnLst/>
              <a:rect l="l" t="t" r="r" b="b"/>
              <a:pathLst>
                <a:path w="5514" h="501" extrusionOk="0">
                  <a:moveTo>
                    <a:pt x="5490" y="1"/>
                  </a:moveTo>
                  <a:cubicBezTo>
                    <a:pt x="3692" y="96"/>
                    <a:pt x="1811" y="25"/>
                    <a:pt x="37" y="418"/>
                  </a:cubicBezTo>
                  <a:cubicBezTo>
                    <a:pt x="1" y="430"/>
                    <a:pt x="13" y="501"/>
                    <a:pt x="60" y="501"/>
                  </a:cubicBezTo>
                  <a:cubicBezTo>
                    <a:pt x="1870" y="406"/>
                    <a:pt x="3704" y="287"/>
                    <a:pt x="5502" y="60"/>
                  </a:cubicBezTo>
                  <a:cubicBezTo>
                    <a:pt x="5513" y="49"/>
                    <a:pt x="5513" y="1"/>
                    <a:pt x="54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41"/>
            <p:cNvSpPr/>
            <p:nvPr/>
          </p:nvSpPr>
          <p:spPr>
            <a:xfrm>
              <a:off x="4777425" y="2607000"/>
              <a:ext cx="3250" cy="1600"/>
            </a:xfrm>
            <a:custGeom>
              <a:avLst/>
              <a:gdLst/>
              <a:ahLst/>
              <a:cxnLst/>
              <a:rect l="l" t="t" r="r" b="b"/>
              <a:pathLst>
                <a:path w="130" h="64" extrusionOk="0">
                  <a:moveTo>
                    <a:pt x="105" y="0"/>
                  </a:moveTo>
                  <a:cubicBezTo>
                    <a:pt x="58" y="0"/>
                    <a:pt x="46" y="12"/>
                    <a:pt x="10" y="24"/>
                  </a:cubicBezTo>
                  <a:cubicBezTo>
                    <a:pt x="1" y="44"/>
                    <a:pt x="7" y="63"/>
                    <a:pt x="29" y="63"/>
                  </a:cubicBezTo>
                  <a:cubicBezTo>
                    <a:pt x="34" y="63"/>
                    <a:pt x="39" y="62"/>
                    <a:pt x="46" y="60"/>
                  </a:cubicBezTo>
                  <a:cubicBezTo>
                    <a:pt x="54" y="52"/>
                    <a:pt x="74" y="38"/>
                    <a:pt x="93" y="38"/>
                  </a:cubicBezTo>
                  <a:cubicBezTo>
                    <a:pt x="101" y="38"/>
                    <a:pt x="110" y="41"/>
                    <a:pt x="117" y="48"/>
                  </a:cubicBezTo>
                  <a:cubicBezTo>
                    <a:pt x="129" y="48"/>
                    <a:pt x="129" y="0"/>
                    <a:pt x="1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41"/>
            <p:cNvSpPr/>
            <p:nvPr/>
          </p:nvSpPr>
          <p:spPr>
            <a:xfrm>
              <a:off x="4767550" y="2578725"/>
              <a:ext cx="4175" cy="1250"/>
            </a:xfrm>
            <a:custGeom>
              <a:avLst/>
              <a:gdLst/>
              <a:ahLst/>
              <a:cxnLst/>
              <a:rect l="l" t="t" r="r" b="b"/>
              <a:pathLst>
                <a:path w="167" h="50" extrusionOk="0">
                  <a:moveTo>
                    <a:pt x="36" y="0"/>
                  </a:moveTo>
                  <a:cubicBezTo>
                    <a:pt x="0" y="0"/>
                    <a:pt x="0" y="48"/>
                    <a:pt x="36" y="48"/>
                  </a:cubicBezTo>
                  <a:lnTo>
                    <a:pt x="143" y="48"/>
                  </a:lnTo>
                  <a:cubicBezTo>
                    <a:pt x="145" y="49"/>
                    <a:pt x="147" y="50"/>
                    <a:pt x="149" y="50"/>
                  </a:cubicBezTo>
                  <a:cubicBezTo>
                    <a:pt x="167" y="50"/>
                    <a:pt x="165" y="0"/>
                    <a:pt x="1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41"/>
            <p:cNvSpPr/>
            <p:nvPr/>
          </p:nvSpPr>
          <p:spPr>
            <a:xfrm>
              <a:off x="4644325" y="2658800"/>
              <a:ext cx="13400" cy="5625"/>
            </a:xfrm>
            <a:custGeom>
              <a:avLst/>
              <a:gdLst/>
              <a:ahLst/>
              <a:cxnLst/>
              <a:rect l="l" t="t" r="r" b="b"/>
              <a:pathLst>
                <a:path w="536" h="225" extrusionOk="0">
                  <a:moveTo>
                    <a:pt x="393" y="0"/>
                  </a:moveTo>
                  <a:cubicBezTo>
                    <a:pt x="322" y="0"/>
                    <a:pt x="262" y="12"/>
                    <a:pt x="191" y="24"/>
                  </a:cubicBezTo>
                  <a:cubicBezTo>
                    <a:pt x="119" y="36"/>
                    <a:pt x="84" y="72"/>
                    <a:pt x="24" y="119"/>
                  </a:cubicBezTo>
                  <a:cubicBezTo>
                    <a:pt x="0" y="143"/>
                    <a:pt x="12" y="191"/>
                    <a:pt x="36" y="203"/>
                  </a:cubicBezTo>
                  <a:cubicBezTo>
                    <a:pt x="77" y="211"/>
                    <a:pt x="112" y="225"/>
                    <a:pt x="150" y="225"/>
                  </a:cubicBezTo>
                  <a:cubicBezTo>
                    <a:pt x="167" y="225"/>
                    <a:pt x="184" y="222"/>
                    <a:pt x="203" y="214"/>
                  </a:cubicBezTo>
                  <a:cubicBezTo>
                    <a:pt x="262" y="203"/>
                    <a:pt x="322" y="203"/>
                    <a:pt x="381" y="203"/>
                  </a:cubicBezTo>
                  <a:cubicBezTo>
                    <a:pt x="536" y="203"/>
                    <a:pt x="536"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41"/>
            <p:cNvSpPr/>
            <p:nvPr/>
          </p:nvSpPr>
          <p:spPr>
            <a:xfrm>
              <a:off x="4566325" y="2744950"/>
              <a:ext cx="10150" cy="3500"/>
            </a:xfrm>
            <a:custGeom>
              <a:avLst/>
              <a:gdLst/>
              <a:ahLst/>
              <a:cxnLst/>
              <a:rect l="l" t="t" r="r" b="b"/>
              <a:pathLst>
                <a:path w="406" h="140" extrusionOk="0">
                  <a:moveTo>
                    <a:pt x="170" y="1"/>
                  </a:moveTo>
                  <a:cubicBezTo>
                    <a:pt x="120" y="1"/>
                    <a:pt x="72" y="7"/>
                    <a:pt x="37" y="31"/>
                  </a:cubicBezTo>
                  <a:cubicBezTo>
                    <a:pt x="1" y="43"/>
                    <a:pt x="1" y="90"/>
                    <a:pt x="37" y="102"/>
                  </a:cubicBezTo>
                  <a:cubicBezTo>
                    <a:pt x="92" y="134"/>
                    <a:pt x="158" y="139"/>
                    <a:pt x="224" y="139"/>
                  </a:cubicBezTo>
                  <a:cubicBezTo>
                    <a:pt x="257" y="139"/>
                    <a:pt x="291" y="138"/>
                    <a:pt x="322" y="138"/>
                  </a:cubicBezTo>
                  <a:cubicBezTo>
                    <a:pt x="406" y="138"/>
                    <a:pt x="406" y="7"/>
                    <a:pt x="322" y="7"/>
                  </a:cubicBezTo>
                  <a:cubicBezTo>
                    <a:pt x="275" y="7"/>
                    <a:pt x="221" y="1"/>
                    <a:pt x="1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41"/>
            <p:cNvSpPr/>
            <p:nvPr/>
          </p:nvSpPr>
          <p:spPr>
            <a:xfrm>
              <a:off x="4662175" y="2894500"/>
              <a:ext cx="12425" cy="2800"/>
            </a:xfrm>
            <a:custGeom>
              <a:avLst/>
              <a:gdLst/>
              <a:ahLst/>
              <a:cxnLst/>
              <a:rect l="l" t="t" r="r" b="b"/>
              <a:pathLst>
                <a:path w="497" h="112" extrusionOk="0">
                  <a:moveTo>
                    <a:pt x="440" y="1"/>
                  </a:moveTo>
                  <a:cubicBezTo>
                    <a:pt x="437" y="1"/>
                    <a:pt x="433" y="1"/>
                    <a:pt x="429" y="2"/>
                  </a:cubicBezTo>
                  <a:cubicBezTo>
                    <a:pt x="358" y="14"/>
                    <a:pt x="274" y="14"/>
                    <a:pt x="203" y="14"/>
                  </a:cubicBezTo>
                  <a:cubicBezTo>
                    <a:pt x="143" y="14"/>
                    <a:pt x="84" y="14"/>
                    <a:pt x="24" y="38"/>
                  </a:cubicBezTo>
                  <a:cubicBezTo>
                    <a:pt x="1" y="49"/>
                    <a:pt x="1" y="97"/>
                    <a:pt x="24" y="97"/>
                  </a:cubicBezTo>
                  <a:cubicBezTo>
                    <a:pt x="54" y="109"/>
                    <a:pt x="93" y="112"/>
                    <a:pt x="132" y="112"/>
                  </a:cubicBezTo>
                  <a:cubicBezTo>
                    <a:pt x="170" y="112"/>
                    <a:pt x="209" y="109"/>
                    <a:pt x="239" y="109"/>
                  </a:cubicBezTo>
                  <a:cubicBezTo>
                    <a:pt x="310" y="109"/>
                    <a:pt x="382" y="97"/>
                    <a:pt x="441" y="73"/>
                  </a:cubicBezTo>
                  <a:cubicBezTo>
                    <a:pt x="497" y="73"/>
                    <a:pt x="490" y="1"/>
                    <a:pt x="4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41"/>
            <p:cNvSpPr/>
            <p:nvPr/>
          </p:nvSpPr>
          <p:spPr>
            <a:xfrm>
              <a:off x="4683025" y="2955225"/>
              <a:ext cx="9725" cy="3675"/>
            </a:xfrm>
            <a:custGeom>
              <a:avLst/>
              <a:gdLst/>
              <a:ahLst/>
              <a:cxnLst/>
              <a:rect l="l" t="t" r="r" b="b"/>
              <a:pathLst>
                <a:path w="389" h="147" extrusionOk="0">
                  <a:moveTo>
                    <a:pt x="300" y="1"/>
                  </a:moveTo>
                  <a:cubicBezTo>
                    <a:pt x="295" y="1"/>
                    <a:pt x="291" y="1"/>
                    <a:pt x="286" y="2"/>
                  </a:cubicBezTo>
                  <a:cubicBezTo>
                    <a:pt x="226" y="14"/>
                    <a:pt x="191" y="14"/>
                    <a:pt x="131" y="14"/>
                  </a:cubicBezTo>
                  <a:cubicBezTo>
                    <a:pt x="83" y="14"/>
                    <a:pt x="36" y="14"/>
                    <a:pt x="12" y="49"/>
                  </a:cubicBezTo>
                  <a:cubicBezTo>
                    <a:pt x="0" y="61"/>
                    <a:pt x="0" y="85"/>
                    <a:pt x="12" y="109"/>
                  </a:cubicBezTo>
                  <a:cubicBezTo>
                    <a:pt x="40" y="137"/>
                    <a:pt x="83" y="147"/>
                    <a:pt x="129" y="147"/>
                  </a:cubicBezTo>
                  <a:cubicBezTo>
                    <a:pt x="200" y="147"/>
                    <a:pt x="278" y="123"/>
                    <a:pt x="322" y="109"/>
                  </a:cubicBezTo>
                  <a:cubicBezTo>
                    <a:pt x="389" y="86"/>
                    <a:pt x="372" y="1"/>
                    <a:pt x="3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41"/>
            <p:cNvSpPr/>
            <p:nvPr/>
          </p:nvSpPr>
          <p:spPr>
            <a:xfrm>
              <a:off x="4663975" y="3007650"/>
              <a:ext cx="13900" cy="8600"/>
            </a:xfrm>
            <a:custGeom>
              <a:avLst/>
              <a:gdLst/>
              <a:ahLst/>
              <a:cxnLst/>
              <a:rect l="l" t="t" r="r" b="b"/>
              <a:pathLst>
                <a:path w="556" h="344" extrusionOk="0">
                  <a:moveTo>
                    <a:pt x="418" y="11"/>
                  </a:moveTo>
                  <a:cubicBezTo>
                    <a:pt x="413" y="11"/>
                    <a:pt x="409" y="11"/>
                    <a:pt x="405" y="12"/>
                  </a:cubicBezTo>
                  <a:cubicBezTo>
                    <a:pt x="286" y="36"/>
                    <a:pt x="143" y="0"/>
                    <a:pt x="60" y="107"/>
                  </a:cubicBezTo>
                  <a:cubicBezTo>
                    <a:pt x="12" y="143"/>
                    <a:pt x="0" y="238"/>
                    <a:pt x="60" y="286"/>
                  </a:cubicBezTo>
                  <a:cubicBezTo>
                    <a:pt x="104" y="327"/>
                    <a:pt x="150" y="343"/>
                    <a:pt x="197" y="343"/>
                  </a:cubicBezTo>
                  <a:cubicBezTo>
                    <a:pt x="301" y="343"/>
                    <a:pt x="406" y="261"/>
                    <a:pt x="488" y="179"/>
                  </a:cubicBezTo>
                  <a:cubicBezTo>
                    <a:pt x="556" y="111"/>
                    <a:pt x="495" y="11"/>
                    <a:pt x="418" y="1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41"/>
            <p:cNvSpPr/>
            <p:nvPr/>
          </p:nvSpPr>
          <p:spPr>
            <a:xfrm>
              <a:off x="4659800" y="3096100"/>
              <a:ext cx="6650" cy="4775"/>
            </a:xfrm>
            <a:custGeom>
              <a:avLst/>
              <a:gdLst/>
              <a:ahLst/>
              <a:cxnLst/>
              <a:rect l="l" t="t" r="r" b="b"/>
              <a:pathLst>
                <a:path w="266" h="191" extrusionOk="0">
                  <a:moveTo>
                    <a:pt x="134" y="1"/>
                  </a:moveTo>
                  <a:cubicBezTo>
                    <a:pt x="110" y="1"/>
                    <a:pt x="83" y="14"/>
                    <a:pt x="60" y="46"/>
                  </a:cubicBezTo>
                  <a:cubicBezTo>
                    <a:pt x="48" y="70"/>
                    <a:pt x="24" y="70"/>
                    <a:pt x="12" y="82"/>
                  </a:cubicBezTo>
                  <a:cubicBezTo>
                    <a:pt x="0" y="105"/>
                    <a:pt x="0" y="141"/>
                    <a:pt x="12" y="153"/>
                  </a:cubicBezTo>
                  <a:cubicBezTo>
                    <a:pt x="31" y="179"/>
                    <a:pt x="57" y="190"/>
                    <a:pt x="87" y="190"/>
                  </a:cubicBezTo>
                  <a:cubicBezTo>
                    <a:pt x="112" y="190"/>
                    <a:pt x="139" y="182"/>
                    <a:pt x="167" y="165"/>
                  </a:cubicBezTo>
                  <a:cubicBezTo>
                    <a:pt x="266" y="120"/>
                    <a:pt x="209" y="1"/>
                    <a:pt x="1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41"/>
            <p:cNvSpPr/>
            <p:nvPr/>
          </p:nvSpPr>
          <p:spPr>
            <a:xfrm>
              <a:off x="4446975" y="3278800"/>
              <a:ext cx="19575" cy="8075"/>
            </a:xfrm>
            <a:custGeom>
              <a:avLst/>
              <a:gdLst/>
              <a:ahLst/>
              <a:cxnLst/>
              <a:rect l="l" t="t" r="r" b="b"/>
              <a:pathLst>
                <a:path w="783" h="323" extrusionOk="0">
                  <a:moveTo>
                    <a:pt x="619" y="0"/>
                  </a:moveTo>
                  <a:cubicBezTo>
                    <a:pt x="615" y="0"/>
                    <a:pt x="611" y="0"/>
                    <a:pt x="608" y="1"/>
                  </a:cubicBezTo>
                  <a:cubicBezTo>
                    <a:pt x="554" y="13"/>
                    <a:pt x="503" y="19"/>
                    <a:pt x="453" y="19"/>
                  </a:cubicBezTo>
                  <a:cubicBezTo>
                    <a:pt x="402" y="19"/>
                    <a:pt x="352" y="13"/>
                    <a:pt x="298" y="1"/>
                  </a:cubicBezTo>
                  <a:cubicBezTo>
                    <a:pt x="191" y="1"/>
                    <a:pt x="108" y="1"/>
                    <a:pt x="36" y="96"/>
                  </a:cubicBezTo>
                  <a:cubicBezTo>
                    <a:pt x="0" y="144"/>
                    <a:pt x="0" y="179"/>
                    <a:pt x="36" y="227"/>
                  </a:cubicBezTo>
                  <a:cubicBezTo>
                    <a:pt x="108" y="322"/>
                    <a:pt x="215" y="322"/>
                    <a:pt x="310" y="322"/>
                  </a:cubicBezTo>
                  <a:cubicBezTo>
                    <a:pt x="417" y="298"/>
                    <a:pt x="536" y="287"/>
                    <a:pt x="643" y="275"/>
                  </a:cubicBezTo>
                  <a:cubicBezTo>
                    <a:pt x="783" y="228"/>
                    <a:pt x="763" y="0"/>
                    <a:pt x="6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41"/>
            <p:cNvSpPr/>
            <p:nvPr/>
          </p:nvSpPr>
          <p:spPr>
            <a:xfrm>
              <a:off x="4351725" y="3275125"/>
              <a:ext cx="13125" cy="12025"/>
            </a:xfrm>
            <a:custGeom>
              <a:avLst/>
              <a:gdLst/>
              <a:ahLst/>
              <a:cxnLst/>
              <a:rect l="l" t="t" r="r" b="b"/>
              <a:pathLst>
                <a:path w="525" h="481" extrusionOk="0">
                  <a:moveTo>
                    <a:pt x="285" y="0"/>
                  </a:moveTo>
                  <a:cubicBezTo>
                    <a:pt x="246" y="0"/>
                    <a:pt x="206" y="9"/>
                    <a:pt x="167" y="29"/>
                  </a:cubicBezTo>
                  <a:cubicBezTo>
                    <a:pt x="119" y="53"/>
                    <a:pt x="96" y="76"/>
                    <a:pt x="60" y="124"/>
                  </a:cubicBezTo>
                  <a:cubicBezTo>
                    <a:pt x="0" y="195"/>
                    <a:pt x="0" y="303"/>
                    <a:pt x="60" y="362"/>
                  </a:cubicBezTo>
                  <a:cubicBezTo>
                    <a:pt x="96" y="386"/>
                    <a:pt x="119" y="422"/>
                    <a:pt x="167" y="445"/>
                  </a:cubicBezTo>
                  <a:cubicBezTo>
                    <a:pt x="209" y="470"/>
                    <a:pt x="253" y="481"/>
                    <a:pt x="295" y="481"/>
                  </a:cubicBezTo>
                  <a:cubicBezTo>
                    <a:pt x="418" y="481"/>
                    <a:pt x="524" y="385"/>
                    <a:pt x="524" y="243"/>
                  </a:cubicBezTo>
                  <a:cubicBezTo>
                    <a:pt x="524" y="97"/>
                    <a:pt x="413" y="0"/>
                    <a:pt x="2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41"/>
            <p:cNvSpPr/>
            <p:nvPr/>
          </p:nvSpPr>
          <p:spPr>
            <a:xfrm>
              <a:off x="4201100" y="3199000"/>
              <a:ext cx="10650" cy="5475"/>
            </a:xfrm>
            <a:custGeom>
              <a:avLst/>
              <a:gdLst/>
              <a:ahLst/>
              <a:cxnLst/>
              <a:rect l="l" t="t" r="r" b="b"/>
              <a:pathLst>
                <a:path w="426" h="219" extrusionOk="0">
                  <a:moveTo>
                    <a:pt x="284" y="0"/>
                  </a:moveTo>
                  <a:cubicBezTo>
                    <a:pt x="278" y="0"/>
                    <a:pt x="270" y="1"/>
                    <a:pt x="263" y="2"/>
                  </a:cubicBezTo>
                  <a:cubicBezTo>
                    <a:pt x="168" y="2"/>
                    <a:pt x="84" y="2"/>
                    <a:pt x="13" y="73"/>
                  </a:cubicBezTo>
                  <a:cubicBezTo>
                    <a:pt x="1" y="97"/>
                    <a:pt x="1" y="133"/>
                    <a:pt x="13" y="145"/>
                  </a:cubicBezTo>
                  <a:cubicBezTo>
                    <a:pt x="60" y="208"/>
                    <a:pt x="113" y="219"/>
                    <a:pt x="171" y="219"/>
                  </a:cubicBezTo>
                  <a:cubicBezTo>
                    <a:pt x="201" y="219"/>
                    <a:pt x="231" y="216"/>
                    <a:pt x="263" y="216"/>
                  </a:cubicBezTo>
                  <a:cubicBezTo>
                    <a:pt x="267" y="216"/>
                    <a:pt x="270" y="217"/>
                    <a:pt x="274" y="217"/>
                  </a:cubicBezTo>
                  <a:cubicBezTo>
                    <a:pt x="422" y="217"/>
                    <a:pt x="426" y="0"/>
                    <a:pt x="2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41"/>
            <p:cNvSpPr/>
            <p:nvPr/>
          </p:nvSpPr>
          <p:spPr>
            <a:xfrm>
              <a:off x="4215550" y="2921025"/>
              <a:ext cx="4775" cy="4350"/>
            </a:xfrm>
            <a:custGeom>
              <a:avLst/>
              <a:gdLst/>
              <a:ahLst/>
              <a:cxnLst/>
              <a:rect l="l" t="t" r="r" b="b"/>
              <a:pathLst>
                <a:path w="191" h="174" extrusionOk="0">
                  <a:moveTo>
                    <a:pt x="96" y="0"/>
                  </a:moveTo>
                  <a:cubicBezTo>
                    <a:pt x="48" y="0"/>
                    <a:pt x="0" y="36"/>
                    <a:pt x="18" y="108"/>
                  </a:cubicBezTo>
                  <a:lnTo>
                    <a:pt x="18" y="120"/>
                  </a:lnTo>
                  <a:cubicBezTo>
                    <a:pt x="24" y="155"/>
                    <a:pt x="60" y="173"/>
                    <a:pt x="96" y="173"/>
                  </a:cubicBezTo>
                  <a:cubicBezTo>
                    <a:pt x="131" y="173"/>
                    <a:pt x="167" y="155"/>
                    <a:pt x="173" y="120"/>
                  </a:cubicBezTo>
                  <a:lnTo>
                    <a:pt x="173" y="108"/>
                  </a:lnTo>
                  <a:cubicBezTo>
                    <a:pt x="191" y="36"/>
                    <a:pt x="14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41"/>
            <p:cNvSpPr/>
            <p:nvPr/>
          </p:nvSpPr>
          <p:spPr>
            <a:xfrm>
              <a:off x="4128775" y="2815950"/>
              <a:ext cx="2400" cy="925"/>
            </a:xfrm>
            <a:custGeom>
              <a:avLst/>
              <a:gdLst/>
              <a:ahLst/>
              <a:cxnLst/>
              <a:rect l="l" t="t" r="r" b="b"/>
              <a:pathLst>
                <a:path w="96" h="37" extrusionOk="0">
                  <a:moveTo>
                    <a:pt x="24" y="1"/>
                  </a:moveTo>
                  <a:cubicBezTo>
                    <a:pt x="1" y="1"/>
                    <a:pt x="1" y="36"/>
                    <a:pt x="24" y="36"/>
                  </a:cubicBezTo>
                  <a:lnTo>
                    <a:pt x="84" y="36"/>
                  </a:lnTo>
                  <a:cubicBezTo>
                    <a:pt x="96" y="36"/>
                    <a:pt x="96"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41"/>
            <p:cNvSpPr/>
            <p:nvPr/>
          </p:nvSpPr>
          <p:spPr>
            <a:xfrm>
              <a:off x="4110625" y="2785550"/>
              <a:ext cx="9125" cy="4225"/>
            </a:xfrm>
            <a:custGeom>
              <a:avLst/>
              <a:gdLst/>
              <a:ahLst/>
              <a:cxnLst/>
              <a:rect l="l" t="t" r="r" b="b"/>
              <a:pathLst>
                <a:path w="365" h="169" extrusionOk="0">
                  <a:moveTo>
                    <a:pt x="297" y="1"/>
                  </a:moveTo>
                  <a:cubicBezTo>
                    <a:pt x="294" y="1"/>
                    <a:pt x="290" y="1"/>
                    <a:pt x="286" y="2"/>
                  </a:cubicBezTo>
                  <a:cubicBezTo>
                    <a:pt x="215" y="26"/>
                    <a:pt x="60" y="14"/>
                    <a:pt x="12" y="109"/>
                  </a:cubicBezTo>
                  <a:cubicBezTo>
                    <a:pt x="0" y="133"/>
                    <a:pt x="12" y="169"/>
                    <a:pt x="48" y="169"/>
                  </a:cubicBezTo>
                  <a:cubicBezTo>
                    <a:pt x="96" y="169"/>
                    <a:pt x="119" y="145"/>
                    <a:pt x="167" y="133"/>
                  </a:cubicBezTo>
                  <a:cubicBezTo>
                    <a:pt x="215" y="121"/>
                    <a:pt x="250" y="121"/>
                    <a:pt x="298" y="97"/>
                  </a:cubicBezTo>
                  <a:cubicBezTo>
                    <a:pt x="365" y="75"/>
                    <a:pt x="348" y="1"/>
                    <a:pt x="2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41"/>
            <p:cNvSpPr/>
            <p:nvPr/>
          </p:nvSpPr>
          <p:spPr>
            <a:xfrm>
              <a:off x="4038875" y="2754150"/>
              <a:ext cx="11050" cy="6400"/>
            </a:xfrm>
            <a:custGeom>
              <a:avLst/>
              <a:gdLst/>
              <a:ahLst/>
              <a:cxnLst/>
              <a:rect l="l" t="t" r="r" b="b"/>
              <a:pathLst>
                <a:path w="442" h="256" extrusionOk="0">
                  <a:moveTo>
                    <a:pt x="166" y="1"/>
                  </a:moveTo>
                  <a:cubicBezTo>
                    <a:pt x="128" y="1"/>
                    <a:pt x="92" y="10"/>
                    <a:pt x="60" y="32"/>
                  </a:cubicBezTo>
                  <a:cubicBezTo>
                    <a:pt x="1" y="79"/>
                    <a:pt x="1" y="151"/>
                    <a:pt x="60" y="210"/>
                  </a:cubicBezTo>
                  <a:cubicBezTo>
                    <a:pt x="94" y="243"/>
                    <a:pt x="136" y="256"/>
                    <a:pt x="180" y="256"/>
                  </a:cubicBezTo>
                  <a:cubicBezTo>
                    <a:pt x="248" y="256"/>
                    <a:pt x="320" y="227"/>
                    <a:pt x="370" y="198"/>
                  </a:cubicBezTo>
                  <a:cubicBezTo>
                    <a:pt x="441" y="163"/>
                    <a:pt x="441" y="79"/>
                    <a:pt x="370" y="56"/>
                  </a:cubicBezTo>
                  <a:cubicBezTo>
                    <a:pt x="303" y="26"/>
                    <a:pt x="231" y="1"/>
                    <a:pt x="1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41"/>
            <p:cNvSpPr/>
            <p:nvPr/>
          </p:nvSpPr>
          <p:spPr>
            <a:xfrm>
              <a:off x="3988275" y="2667725"/>
              <a:ext cx="7175" cy="3600"/>
            </a:xfrm>
            <a:custGeom>
              <a:avLst/>
              <a:gdLst/>
              <a:ahLst/>
              <a:cxnLst/>
              <a:rect l="l" t="t" r="r" b="b"/>
              <a:pathLst>
                <a:path w="287" h="144" extrusionOk="0">
                  <a:moveTo>
                    <a:pt x="191" y="0"/>
                  </a:moveTo>
                  <a:cubicBezTo>
                    <a:pt x="132" y="12"/>
                    <a:pt x="72" y="12"/>
                    <a:pt x="13" y="36"/>
                  </a:cubicBezTo>
                  <a:cubicBezTo>
                    <a:pt x="1" y="60"/>
                    <a:pt x="1" y="84"/>
                    <a:pt x="13" y="96"/>
                  </a:cubicBezTo>
                  <a:cubicBezTo>
                    <a:pt x="72" y="131"/>
                    <a:pt x="132" y="131"/>
                    <a:pt x="191" y="143"/>
                  </a:cubicBezTo>
                  <a:cubicBezTo>
                    <a:pt x="287" y="143"/>
                    <a:pt x="287" y="0"/>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41"/>
            <p:cNvSpPr/>
            <p:nvPr/>
          </p:nvSpPr>
          <p:spPr>
            <a:xfrm>
              <a:off x="3967750" y="2594475"/>
              <a:ext cx="6575" cy="4025"/>
            </a:xfrm>
            <a:custGeom>
              <a:avLst/>
              <a:gdLst/>
              <a:ahLst/>
              <a:cxnLst/>
              <a:rect l="l" t="t" r="r" b="b"/>
              <a:pathLst>
                <a:path w="263" h="161" extrusionOk="0">
                  <a:moveTo>
                    <a:pt x="153" y="0"/>
                  </a:moveTo>
                  <a:cubicBezTo>
                    <a:pt x="134" y="0"/>
                    <a:pt x="113" y="11"/>
                    <a:pt x="96" y="37"/>
                  </a:cubicBezTo>
                  <a:cubicBezTo>
                    <a:pt x="72" y="73"/>
                    <a:pt x="48" y="85"/>
                    <a:pt x="36" y="97"/>
                  </a:cubicBezTo>
                  <a:cubicBezTo>
                    <a:pt x="0" y="109"/>
                    <a:pt x="12" y="156"/>
                    <a:pt x="48" y="156"/>
                  </a:cubicBezTo>
                  <a:cubicBezTo>
                    <a:pt x="61" y="159"/>
                    <a:pt x="74" y="161"/>
                    <a:pt x="88" y="161"/>
                  </a:cubicBezTo>
                  <a:cubicBezTo>
                    <a:pt x="126" y="161"/>
                    <a:pt x="165" y="150"/>
                    <a:pt x="191" y="132"/>
                  </a:cubicBezTo>
                  <a:cubicBezTo>
                    <a:pt x="262" y="97"/>
                    <a:pt x="213"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41"/>
            <p:cNvSpPr/>
            <p:nvPr/>
          </p:nvSpPr>
          <p:spPr>
            <a:xfrm>
              <a:off x="3952375" y="2444000"/>
              <a:ext cx="6175" cy="5675"/>
            </a:xfrm>
            <a:custGeom>
              <a:avLst/>
              <a:gdLst/>
              <a:ahLst/>
              <a:cxnLst/>
              <a:rect l="l" t="t" r="r" b="b"/>
              <a:pathLst>
                <a:path w="247" h="227" extrusionOk="0">
                  <a:moveTo>
                    <a:pt x="119" y="1"/>
                  </a:moveTo>
                  <a:cubicBezTo>
                    <a:pt x="66" y="1"/>
                    <a:pt x="11" y="42"/>
                    <a:pt x="20" y="103"/>
                  </a:cubicBezTo>
                  <a:cubicBezTo>
                    <a:pt x="21" y="102"/>
                    <a:pt x="21" y="102"/>
                    <a:pt x="22" y="101"/>
                  </a:cubicBezTo>
                  <a:lnTo>
                    <a:pt x="22" y="101"/>
                  </a:lnTo>
                  <a:cubicBezTo>
                    <a:pt x="1" y="151"/>
                    <a:pt x="14" y="213"/>
                    <a:pt x="68" y="222"/>
                  </a:cubicBezTo>
                  <a:cubicBezTo>
                    <a:pt x="80" y="225"/>
                    <a:pt x="94" y="227"/>
                    <a:pt x="108" y="227"/>
                  </a:cubicBezTo>
                  <a:cubicBezTo>
                    <a:pt x="145" y="227"/>
                    <a:pt x="181" y="216"/>
                    <a:pt x="199" y="198"/>
                  </a:cubicBezTo>
                  <a:cubicBezTo>
                    <a:pt x="246" y="139"/>
                    <a:pt x="246" y="43"/>
                    <a:pt x="175" y="20"/>
                  </a:cubicBezTo>
                  <a:cubicBezTo>
                    <a:pt x="159" y="7"/>
                    <a:pt x="139" y="1"/>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41"/>
            <p:cNvSpPr/>
            <p:nvPr/>
          </p:nvSpPr>
          <p:spPr>
            <a:xfrm>
              <a:off x="3796300" y="2355775"/>
              <a:ext cx="5075" cy="2700"/>
            </a:xfrm>
            <a:custGeom>
              <a:avLst/>
              <a:gdLst/>
              <a:ahLst/>
              <a:cxnLst/>
              <a:rect l="l" t="t" r="r" b="b"/>
              <a:pathLst>
                <a:path w="203" h="108" extrusionOk="0">
                  <a:moveTo>
                    <a:pt x="131" y="1"/>
                  </a:moveTo>
                  <a:cubicBezTo>
                    <a:pt x="84" y="1"/>
                    <a:pt x="60" y="1"/>
                    <a:pt x="12" y="36"/>
                  </a:cubicBezTo>
                  <a:cubicBezTo>
                    <a:pt x="0" y="48"/>
                    <a:pt x="0" y="72"/>
                    <a:pt x="12" y="72"/>
                  </a:cubicBezTo>
                  <a:cubicBezTo>
                    <a:pt x="60" y="96"/>
                    <a:pt x="84" y="108"/>
                    <a:pt x="131" y="108"/>
                  </a:cubicBezTo>
                  <a:cubicBezTo>
                    <a:pt x="203" y="108"/>
                    <a:pt x="203"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41"/>
            <p:cNvSpPr/>
            <p:nvPr/>
          </p:nvSpPr>
          <p:spPr>
            <a:xfrm>
              <a:off x="3759675" y="2339275"/>
              <a:ext cx="6275" cy="4700"/>
            </a:xfrm>
            <a:custGeom>
              <a:avLst/>
              <a:gdLst/>
              <a:ahLst/>
              <a:cxnLst/>
              <a:rect l="l" t="t" r="r" b="b"/>
              <a:pathLst>
                <a:path w="251" h="188" extrusionOk="0">
                  <a:moveTo>
                    <a:pt x="148" y="0"/>
                  </a:moveTo>
                  <a:cubicBezTo>
                    <a:pt x="134" y="0"/>
                    <a:pt x="120" y="5"/>
                    <a:pt x="108" y="18"/>
                  </a:cubicBezTo>
                  <a:cubicBezTo>
                    <a:pt x="60" y="65"/>
                    <a:pt x="1" y="101"/>
                    <a:pt x="48" y="172"/>
                  </a:cubicBezTo>
                  <a:cubicBezTo>
                    <a:pt x="54" y="184"/>
                    <a:pt x="69" y="187"/>
                    <a:pt x="84" y="187"/>
                  </a:cubicBezTo>
                  <a:cubicBezTo>
                    <a:pt x="99" y="187"/>
                    <a:pt x="114" y="184"/>
                    <a:pt x="120" y="184"/>
                  </a:cubicBezTo>
                  <a:cubicBezTo>
                    <a:pt x="156" y="172"/>
                    <a:pt x="168" y="161"/>
                    <a:pt x="203" y="125"/>
                  </a:cubicBezTo>
                  <a:cubicBezTo>
                    <a:pt x="251" y="78"/>
                    <a:pt x="200" y="0"/>
                    <a:pt x="1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41"/>
            <p:cNvSpPr/>
            <p:nvPr/>
          </p:nvSpPr>
          <p:spPr>
            <a:xfrm>
              <a:off x="3643300" y="2285075"/>
              <a:ext cx="10200" cy="4350"/>
            </a:xfrm>
            <a:custGeom>
              <a:avLst/>
              <a:gdLst/>
              <a:ahLst/>
              <a:cxnLst/>
              <a:rect l="l" t="t" r="r" b="b"/>
              <a:pathLst>
                <a:path w="408" h="174" extrusionOk="0">
                  <a:moveTo>
                    <a:pt x="329" y="1"/>
                  </a:moveTo>
                  <a:cubicBezTo>
                    <a:pt x="320" y="1"/>
                    <a:pt x="309" y="3"/>
                    <a:pt x="298" y="7"/>
                  </a:cubicBezTo>
                  <a:cubicBezTo>
                    <a:pt x="215" y="31"/>
                    <a:pt x="120" y="43"/>
                    <a:pt x="36" y="90"/>
                  </a:cubicBezTo>
                  <a:cubicBezTo>
                    <a:pt x="12" y="102"/>
                    <a:pt x="1" y="138"/>
                    <a:pt x="36" y="150"/>
                  </a:cubicBezTo>
                  <a:cubicBezTo>
                    <a:pt x="70" y="167"/>
                    <a:pt x="106" y="173"/>
                    <a:pt x="142" y="173"/>
                  </a:cubicBezTo>
                  <a:cubicBezTo>
                    <a:pt x="207" y="173"/>
                    <a:pt x="273" y="153"/>
                    <a:pt x="334" y="138"/>
                  </a:cubicBezTo>
                  <a:cubicBezTo>
                    <a:pt x="407" y="106"/>
                    <a:pt x="398" y="1"/>
                    <a:pt x="3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41"/>
            <p:cNvSpPr/>
            <p:nvPr/>
          </p:nvSpPr>
          <p:spPr>
            <a:xfrm>
              <a:off x="3658475" y="2255625"/>
              <a:ext cx="2500" cy="1950"/>
            </a:xfrm>
            <a:custGeom>
              <a:avLst/>
              <a:gdLst/>
              <a:ahLst/>
              <a:cxnLst/>
              <a:rect l="l" t="t" r="r" b="b"/>
              <a:pathLst>
                <a:path w="100" h="78" extrusionOk="0">
                  <a:moveTo>
                    <a:pt x="95" y="1"/>
                  </a:moveTo>
                  <a:cubicBezTo>
                    <a:pt x="92" y="1"/>
                    <a:pt x="88" y="2"/>
                    <a:pt x="84" y="6"/>
                  </a:cubicBezTo>
                  <a:cubicBezTo>
                    <a:pt x="100" y="6"/>
                    <a:pt x="100" y="1"/>
                    <a:pt x="95" y="1"/>
                  </a:cubicBezTo>
                  <a:close/>
                  <a:moveTo>
                    <a:pt x="84" y="6"/>
                  </a:moveTo>
                  <a:cubicBezTo>
                    <a:pt x="60" y="30"/>
                    <a:pt x="36" y="54"/>
                    <a:pt x="1" y="66"/>
                  </a:cubicBezTo>
                  <a:lnTo>
                    <a:pt x="1" y="78"/>
                  </a:lnTo>
                  <a:cubicBezTo>
                    <a:pt x="48" y="66"/>
                    <a:pt x="60" y="30"/>
                    <a:pt x="84"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41"/>
            <p:cNvSpPr/>
            <p:nvPr/>
          </p:nvSpPr>
          <p:spPr>
            <a:xfrm>
              <a:off x="3618000" y="2147675"/>
              <a:ext cx="14450" cy="6425"/>
            </a:xfrm>
            <a:custGeom>
              <a:avLst/>
              <a:gdLst/>
              <a:ahLst/>
              <a:cxnLst/>
              <a:rect l="l" t="t" r="r" b="b"/>
              <a:pathLst>
                <a:path w="578" h="257" extrusionOk="0">
                  <a:moveTo>
                    <a:pt x="414" y="0"/>
                  </a:moveTo>
                  <a:cubicBezTo>
                    <a:pt x="408" y="0"/>
                    <a:pt x="401" y="1"/>
                    <a:pt x="393" y="2"/>
                  </a:cubicBezTo>
                  <a:cubicBezTo>
                    <a:pt x="334" y="26"/>
                    <a:pt x="251" y="26"/>
                    <a:pt x="191" y="38"/>
                  </a:cubicBezTo>
                  <a:cubicBezTo>
                    <a:pt x="120" y="50"/>
                    <a:pt x="72" y="62"/>
                    <a:pt x="36" y="121"/>
                  </a:cubicBezTo>
                  <a:cubicBezTo>
                    <a:pt x="0" y="157"/>
                    <a:pt x="12" y="216"/>
                    <a:pt x="60" y="228"/>
                  </a:cubicBezTo>
                  <a:cubicBezTo>
                    <a:pt x="99" y="248"/>
                    <a:pt x="131" y="257"/>
                    <a:pt x="164" y="257"/>
                  </a:cubicBezTo>
                  <a:cubicBezTo>
                    <a:pt x="191" y="257"/>
                    <a:pt x="218" y="251"/>
                    <a:pt x="251" y="240"/>
                  </a:cubicBezTo>
                  <a:cubicBezTo>
                    <a:pt x="334" y="228"/>
                    <a:pt x="393" y="228"/>
                    <a:pt x="465" y="216"/>
                  </a:cubicBezTo>
                  <a:cubicBezTo>
                    <a:pt x="577" y="183"/>
                    <a:pt x="530" y="0"/>
                    <a:pt x="4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41"/>
            <p:cNvSpPr/>
            <p:nvPr/>
          </p:nvSpPr>
          <p:spPr>
            <a:xfrm>
              <a:off x="3706775" y="2109925"/>
              <a:ext cx="3525" cy="1325"/>
            </a:xfrm>
            <a:custGeom>
              <a:avLst/>
              <a:gdLst/>
              <a:ahLst/>
              <a:cxnLst/>
              <a:rect l="l" t="t" r="r" b="b"/>
              <a:pathLst>
                <a:path w="141" h="53" extrusionOk="0">
                  <a:moveTo>
                    <a:pt x="129" y="0"/>
                  </a:moveTo>
                  <a:cubicBezTo>
                    <a:pt x="81" y="0"/>
                    <a:pt x="57" y="0"/>
                    <a:pt x="9" y="24"/>
                  </a:cubicBezTo>
                  <a:cubicBezTo>
                    <a:pt x="1" y="41"/>
                    <a:pt x="5" y="52"/>
                    <a:pt x="12" y="52"/>
                  </a:cubicBezTo>
                  <a:cubicBezTo>
                    <a:pt x="15" y="52"/>
                    <a:pt x="18" y="51"/>
                    <a:pt x="21" y="48"/>
                  </a:cubicBezTo>
                  <a:cubicBezTo>
                    <a:pt x="57" y="12"/>
                    <a:pt x="81" y="12"/>
                    <a:pt x="129" y="12"/>
                  </a:cubicBezTo>
                  <a:cubicBezTo>
                    <a:pt x="140" y="12"/>
                    <a:pt x="140" y="0"/>
                    <a:pt x="1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41"/>
            <p:cNvSpPr/>
            <p:nvPr/>
          </p:nvSpPr>
          <p:spPr>
            <a:xfrm>
              <a:off x="3742725" y="2062350"/>
              <a:ext cx="6275" cy="5900"/>
            </a:xfrm>
            <a:custGeom>
              <a:avLst/>
              <a:gdLst/>
              <a:ahLst/>
              <a:cxnLst/>
              <a:rect l="l" t="t" r="r" b="b"/>
              <a:pathLst>
                <a:path w="251" h="236" extrusionOk="0">
                  <a:moveTo>
                    <a:pt x="72" y="93"/>
                  </a:moveTo>
                  <a:cubicBezTo>
                    <a:pt x="67" y="103"/>
                    <a:pt x="64" y="113"/>
                    <a:pt x="62" y="122"/>
                  </a:cubicBezTo>
                  <a:lnTo>
                    <a:pt x="62" y="122"/>
                  </a:lnTo>
                  <a:cubicBezTo>
                    <a:pt x="61" y="120"/>
                    <a:pt x="61" y="119"/>
                    <a:pt x="60" y="117"/>
                  </a:cubicBezTo>
                  <a:cubicBezTo>
                    <a:pt x="60" y="117"/>
                    <a:pt x="60" y="93"/>
                    <a:pt x="72" y="93"/>
                  </a:cubicBezTo>
                  <a:close/>
                  <a:moveTo>
                    <a:pt x="60" y="141"/>
                  </a:moveTo>
                  <a:cubicBezTo>
                    <a:pt x="60" y="142"/>
                    <a:pt x="60" y="144"/>
                    <a:pt x="60" y="145"/>
                  </a:cubicBezTo>
                  <a:lnTo>
                    <a:pt x="60" y="145"/>
                  </a:lnTo>
                  <a:cubicBezTo>
                    <a:pt x="60" y="148"/>
                    <a:pt x="60" y="151"/>
                    <a:pt x="60" y="153"/>
                  </a:cubicBezTo>
                  <a:lnTo>
                    <a:pt x="60" y="141"/>
                  </a:lnTo>
                  <a:close/>
                  <a:moveTo>
                    <a:pt x="72" y="187"/>
                  </a:moveTo>
                  <a:lnTo>
                    <a:pt x="72" y="187"/>
                  </a:lnTo>
                  <a:cubicBezTo>
                    <a:pt x="72" y="188"/>
                    <a:pt x="73" y="190"/>
                    <a:pt x="74" y="191"/>
                  </a:cubicBezTo>
                  <a:lnTo>
                    <a:pt x="74" y="191"/>
                  </a:lnTo>
                  <a:cubicBezTo>
                    <a:pt x="73" y="190"/>
                    <a:pt x="72" y="189"/>
                    <a:pt x="72" y="189"/>
                  </a:cubicBezTo>
                  <a:cubicBezTo>
                    <a:pt x="72" y="188"/>
                    <a:pt x="72" y="187"/>
                    <a:pt x="72" y="187"/>
                  </a:cubicBezTo>
                  <a:close/>
                  <a:moveTo>
                    <a:pt x="121" y="0"/>
                  </a:moveTo>
                  <a:cubicBezTo>
                    <a:pt x="99" y="0"/>
                    <a:pt x="78" y="7"/>
                    <a:pt x="60" y="22"/>
                  </a:cubicBezTo>
                  <a:cubicBezTo>
                    <a:pt x="12" y="69"/>
                    <a:pt x="0" y="177"/>
                    <a:pt x="72" y="200"/>
                  </a:cubicBezTo>
                  <a:cubicBezTo>
                    <a:pt x="88" y="211"/>
                    <a:pt x="97" y="217"/>
                    <a:pt x="98" y="217"/>
                  </a:cubicBezTo>
                  <a:cubicBezTo>
                    <a:pt x="99" y="217"/>
                    <a:pt x="99" y="217"/>
                    <a:pt x="98" y="216"/>
                  </a:cubicBezTo>
                  <a:lnTo>
                    <a:pt x="98" y="216"/>
                  </a:lnTo>
                  <a:cubicBezTo>
                    <a:pt x="115" y="228"/>
                    <a:pt x="137" y="235"/>
                    <a:pt x="158" y="235"/>
                  </a:cubicBezTo>
                  <a:cubicBezTo>
                    <a:pt x="189" y="235"/>
                    <a:pt x="220" y="221"/>
                    <a:pt x="238" y="189"/>
                  </a:cubicBezTo>
                  <a:cubicBezTo>
                    <a:pt x="250" y="141"/>
                    <a:pt x="250" y="117"/>
                    <a:pt x="238" y="81"/>
                  </a:cubicBezTo>
                  <a:cubicBezTo>
                    <a:pt x="214" y="32"/>
                    <a:pt x="167"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41"/>
            <p:cNvSpPr/>
            <p:nvPr/>
          </p:nvSpPr>
          <p:spPr>
            <a:xfrm>
              <a:off x="3806725" y="1994950"/>
              <a:ext cx="11600" cy="3675"/>
            </a:xfrm>
            <a:custGeom>
              <a:avLst/>
              <a:gdLst/>
              <a:ahLst/>
              <a:cxnLst/>
              <a:rect l="l" t="t" r="r" b="b"/>
              <a:pathLst>
                <a:path w="464" h="147" extrusionOk="0">
                  <a:moveTo>
                    <a:pt x="387" y="1"/>
                  </a:moveTo>
                  <a:cubicBezTo>
                    <a:pt x="381" y="1"/>
                    <a:pt x="375" y="2"/>
                    <a:pt x="369" y="3"/>
                  </a:cubicBezTo>
                  <a:cubicBezTo>
                    <a:pt x="250" y="3"/>
                    <a:pt x="143" y="27"/>
                    <a:pt x="48" y="63"/>
                  </a:cubicBezTo>
                  <a:cubicBezTo>
                    <a:pt x="0" y="75"/>
                    <a:pt x="0" y="134"/>
                    <a:pt x="48" y="134"/>
                  </a:cubicBezTo>
                  <a:cubicBezTo>
                    <a:pt x="92" y="143"/>
                    <a:pt x="132" y="145"/>
                    <a:pt x="172" y="145"/>
                  </a:cubicBezTo>
                  <a:cubicBezTo>
                    <a:pt x="215" y="145"/>
                    <a:pt x="256" y="143"/>
                    <a:pt x="298" y="143"/>
                  </a:cubicBezTo>
                  <a:cubicBezTo>
                    <a:pt x="321" y="143"/>
                    <a:pt x="345" y="143"/>
                    <a:pt x="369" y="146"/>
                  </a:cubicBezTo>
                  <a:cubicBezTo>
                    <a:pt x="458" y="146"/>
                    <a:pt x="464" y="1"/>
                    <a:pt x="3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41"/>
            <p:cNvSpPr/>
            <p:nvPr/>
          </p:nvSpPr>
          <p:spPr>
            <a:xfrm>
              <a:off x="3872500" y="1977100"/>
              <a:ext cx="23050" cy="6900"/>
            </a:xfrm>
            <a:custGeom>
              <a:avLst/>
              <a:gdLst/>
              <a:ahLst/>
              <a:cxnLst/>
              <a:rect l="l" t="t" r="r" b="b"/>
              <a:pathLst>
                <a:path w="922" h="276" extrusionOk="0">
                  <a:moveTo>
                    <a:pt x="795" y="1"/>
                  </a:moveTo>
                  <a:cubicBezTo>
                    <a:pt x="789" y="1"/>
                    <a:pt x="782" y="1"/>
                    <a:pt x="774" y="3"/>
                  </a:cubicBezTo>
                  <a:cubicBezTo>
                    <a:pt x="536" y="27"/>
                    <a:pt x="274" y="74"/>
                    <a:pt x="48" y="181"/>
                  </a:cubicBezTo>
                  <a:cubicBezTo>
                    <a:pt x="0" y="193"/>
                    <a:pt x="12" y="265"/>
                    <a:pt x="60" y="265"/>
                  </a:cubicBezTo>
                  <a:cubicBezTo>
                    <a:pt x="99" y="273"/>
                    <a:pt x="140" y="276"/>
                    <a:pt x="181" y="276"/>
                  </a:cubicBezTo>
                  <a:cubicBezTo>
                    <a:pt x="388" y="276"/>
                    <a:pt x="611" y="191"/>
                    <a:pt x="810" y="181"/>
                  </a:cubicBezTo>
                  <a:cubicBezTo>
                    <a:pt x="922" y="159"/>
                    <a:pt x="897" y="1"/>
                    <a:pt x="7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41"/>
            <p:cNvSpPr/>
            <p:nvPr/>
          </p:nvSpPr>
          <p:spPr>
            <a:xfrm>
              <a:off x="3895125" y="1998600"/>
              <a:ext cx="11425" cy="4850"/>
            </a:xfrm>
            <a:custGeom>
              <a:avLst/>
              <a:gdLst/>
              <a:ahLst/>
              <a:cxnLst/>
              <a:rect l="l" t="t" r="r" b="b"/>
              <a:pathLst>
                <a:path w="457" h="194" extrusionOk="0">
                  <a:moveTo>
                    <a:pt x="203" y="0"/>
                  </a:moveTo>
                  <a:cubicBezTo>
                    <a:pt x="143" y="0"/>
                    <a:pt x="84" y="12"/>
                    <a:pt x="36" y="24"/>
                  </a:cubicBezTo>
                  <a:cubicBezTo>
                    <a:pt x="0" y="48"/>
                    <a:pt x="0" y="83"/>
                    <a:pt x="36" y="107"/>
                  </a:cubicBezTo>
                  <a:cubicBezTo>
                    <a:pt x="72" y="119"/>
                    <a:pt x="143" y="143"/>
                    <a:pt x="179" y="167"/>
                  </a:cubicBezTo>
                  <a:cubicBezTo>
                    <a:pt x="226" y="179"/>
                    <a:pt x="274" y="179"/>
                    <a:pt x="310" y="191"/>
                  </a:cubicBezTo>
                  <a:cubicBezTo>
                    <a:pt x="318" y="192"/>
                    <a:pt x="326" y="193"/>
                    <a:pt x="333" y="193"/>
                  </a:cubicBezTo>
                  <a:cubicBezTo>
                    <a:pt x="423" y="193"/>
                    <a:pt x="456" y="70"/>
                    <a:pt x="357" y="48"/>
                  </a:cubicBezTo>
                  <a:cubicBezTo>
                    <a:pt x="322" y="24"/>
                    <a:pt x="250" y="12"/>
                    <a:pt x="2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41"/>
            <p:cNvSpPr/>
            <p:nvPr/>
          </p:nvSpPr>
          <p:spPr>
            <a:xfrm>
              <a:off x="4179375" y="2613250"/>
              <a:ext cx="26525" cy="5675"/>
            </a:xfrm>
            <a:custGeom>
              <a:avLst/>
              <a:gdLst/>
              <a:ahLst/>
              <a:cxnLst/>
              <a:rect l="l" t="t" r="r" b="b"/>
              <a:pathLst>
                <a:path w="1061" h="227" extrusionOk="0">
                  <a:moveTo>
                    <a:pt x="344" y="0"/>
                  </a:moveTo>
                  <a:cubicBezTo>
                    <a:pt x="240" y="0"/>
                    <a:pt x="139" y="14"/>
                    <a:pt x="48" y="48"/>
                  </a:cubicBezTo>
                  <a:cubicBezTo>
                    <a:pt x="1" y="60"/>
                    <a:pt x="1" y="120"/>
                    <a:pt x="48" y="155"/>
                  </a:cubicBezTo>
                  <a:cubicBezTo>
                    <a:pt x="191" y="203"/>
                    <a:pt x="349" y="209"/>
                    <a:pt x="508" y="209"/>
                  </a:cubicBezTo>
                  <a:cubicBezTo>
                    <a:pt x="561" y="209"/>
                    <a:pt x="614" y="208"/>
                    <a:pt x="667" y="208"/>
                  </a:cubicBezTo>
                  <a:cubicBezTo>
                    <a:pt x="773" y="208"/>
                    <a:pt x="878" y="211"/>
                    <a:pt x="977" y="227"/>
                  </a:cubicBezTo>
                  <a:cubicBezTo>
                    <a:pt x="1037" y="227"/>
                    <a:pt x="1060" y="131"/>
                    <a:pt x="1001" y="120"/>
                  </a:cubicBezTo>
                  <a:cubicBezTo>
                    <a:pt x="806" y="63"/>
                    <a:pt x="567" y="0"/>
                    <a:pt x="3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41"/>
            <p:cNvSpPr/>
            <p:nvPr/>
          </p:nvSpPr>
          <p:spPr>
            <a:xfrm>
              <a:off x="4165975" y="2578550"/>
              <a:ext cx="12025" cy="8125"/>
            </a:xfrm>
            <a:custGeom>
              <a:avLst/>
              <a:gdLst/>
              <a:ahLst/>
              <a:cxnLst/>
              <a:rect l="l" t="t" r="r" b="b"/>
              <a:pathLst>
                <a:path w="481" h="325" extrusionOk="0">
                  <a:moveTo>
                    <a:pt x="298" y="0"/>
                  </a:moveTo>
                  <a:cubicBezTo>
                    <a:pt x="260" y="0"/>
                    <a:pt x="218" y="19"/>
                    <a:pt x="179" y="67"/>
                  </a:cubicBezTo>
                  <a:cubicBezTo>
                    <a:pt x="156" y="91"/>
                    <a:pt x="120" y="126"/>
                    <a:pt x="108" y="150"/>
                  </a:cubicBezTo>
                  <a:cubicBezTo>
                    <a:pt x="96" y="186"/>
                    <a:pt x="84" y="198"/>
                    <a:pt x="49" y="210"/>
                  </a:cubicBezTo>
                  <a:cubicBezTo>
                    <a:pt x="1" y="234"/>
                    <a:pt x="25" y="305"/>
                    <a:pt x="60" y="317"/>
                  </a:cubicBezTo>
                  <a:cubicBezTo>
                    <a:pt x="82" y="322"/>
                    <a:pt x="104" y="324"/>
                    <a:pt x="126" y="324"/>
                  </a:cubicBezTo>
                  <a:cubicBezTo>
                    <a:pt x="210" y="324"/>
                    <a:pt x="292" y="288"/>
                    <a:pt x="358" y="222"/>
                  </a:cubicBezTo>
                  <a:cubicBezTo>
                    <a:pt x="480" y="143"/>
                    <a:pt x="404" y="0"/>
                    <a:pt x="2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41"/>
            <p:cNvSpPr/>
            <p:nvPr/>
          </p:nvSpPr>
          <p:spPr>
            <a:xfrm>
              <a:off x="4470475" y="2623700"/>
              <a:ext cx="16550" cy="7125"/>
            </a:xfrm>
            <a:custGeom>
              <a:avLst/>
              <a:gdLst/>
              <a:ahLst/>
              <a:cxnLst/>
              <a:rect l="l" t="t" r="r" b="b"/>
              <a:pathLst>
                <a:path w="662" h="285" extrusionOk="0">
                  <a:moveTo>
                    <a:pt x="493" y="0"/>
                  </a:moveTo>
                  <a:cubicBezTo>
                    <a:pt x="477" y="0"/>
                    <a:pt x="460" y="4"/>
                    <a:pt x="442" y="11"/>
                  </a:cubicBezTo>
                  <a:cubicBezTo>
                    <a:pt x="382" y="47"/>
                    <a:pt x="311" y="59"/>
                    <a:pt x="239" y="71"/>
                  </a:cubicBezTo>
                  <a:cubicBezTo>
                    <a:pt x="180" y="94"/>
                    <a:pt x="120" y="106"/>
                    <a:pt x="49" y="130"/>
                  </a:cubicBezTo>
                  <a:cubicBezTo>
                    <a:pt x="1" y="154"/>
                    <a:pt x="1" y="225"/>
                    <a:pt x="49" y="237"/>
                  </a:cubicBezTo>
                  <a:cubicBezTo>
                    <a:pt x="120" y="249"/>
                    <a:pt x="203" y="285"/>
                    <a:pt x="275" y="285"/>
                  </a:cubicBezTo>
                  <a:cubicBezTo>
                    <a:pt x="370" y="285"/>
                    <a:pt x="453" y="249"/>
                    <a:pt x="537" y="202"/>
                  </a:cubicBezTo>
                  <a:cubicBezTo>
                    <a:pt x="662" y="160"/>
                    <a:pt x="605" y="0"/>
                    <a:pt x="4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41"/>
            <p:cNvSpPr/>
            <p:nvPr/>
          </p:nvSpPr>
          <p:spPr>
            <a:xfrm>
              <a:off x="4424650" y="2496575"/>
              <a:ext cx="2400" cy="1800"/>
            </a:xfrm>
            <a:custGeom>
              <a:avLst/>
              <a:gdLst/>
              <a:ahLst/>
              <a:cxnLst/>
              <a:rect l="l" t="t" r="r" b="b"/>
              <a:pathLst>
                <a:path w="96" h="72" extrusionOk="0">
                  <a:moveTo>
                    <a:pt x="48" y="0"/>
                  </a:moveTo>
                  <a:cubicBezTo>
                    <a:pt x="0" y="12"/>
                    <a:pt x="0" y="72"/>
                    <a:pt x="48" y="72"/>
                  </a:cubicBezTo>
                  <a:cubicBezTo>
                    <a:pt x="96" y="72"/>
                    <a:pt x="96"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41"/>
            <p:cNvSpPr/>
            <p:nvPr/>
          </p:nvSpPr>
          <p:spPr>
            <a:xfrm>
              <a:off x="4320775" y="2316975"/>
              <a:ext cx="15800" cy="7550"/>
            </a:xfrm>
            <a:custGeom>
              <a:avLst/>
              <a:gdLst/>
              <a:ahLst/>
              <a:cxnLst/>
              <a:rect l="l" t="t" r="r" b="b"/>
              <a:pathLst>
                <a:path w="632" h="302" extrusionOk="0">
                  <a:moveTo>
                    <a:pt x="548" y="1"/>
                  </a:moveTo>
                  <a:cubicBezTo>
                    <a:pt x="527" y="1"/>
                    <a:pt x="504" y="13"/>
                    <a:pt x="488" y="40"/>
                  </a:cubicBezTo>
                  <a:cubicBezTo>
                    <a:pt x="420" y="158"/>
                    <a:pt x="263" y="187"/>
                    <a:pt x="130" y="187"/>
                  </a:cubicBezTo>
                  <a:cubicBezTo>
                    <a:pt x="101" y="187"/>
                    <a:pt x="73" y="185"/>
                    <a:pt x="48" y="183"/>
                  </a:cubicBezTo>
                  <a:cubicBezTo>
                    <a:pt x="12" y="183"/>
                    <a:pt x="0" y="231"/>
                    <a:pt x="36" y="243"/>
                  </a:cubicBezTo>
                  <a:cubicBezTo>
                    <a:pt x="109" y="284"/>
                    <a:pt x="177" y="302"/>
                    <a:pt x="258" y="302"/>
                  </a:cubicBezTo>
                  <a:cubicBezTo>
                    <a:pt x="295" y="302"/>
                    <a:pt x="336" y="298"/>
                    <a:pt x="381" y="291"/>
                  </a:cubicBezTo>
                  <a:cubicBezTo>
                    <a:pt x="476" y="255"/>
                    <a:pt x="560" y="195"/>
                    <a:pt x="607" y="112"/>
                  </a:cubicBezTo>
                  <a:cubicBezTo>
                    <a:pt x="631" y="48"/>
                    <a:pt x="591" y="1"/>
                    <a:pt x="5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41"/>
            <p:cNvSpPr/>
            <p:nvPr/>
          </p:nvSpPr>
          <p:spPr>
            <a:xfrm>
              <a:off x="4063900" y="2105150"/>
              <a:ext cx="4750" cy="675"/>
            </a:xfrm>
            <a:custGeom>
              <a:avLst/>
              <a:gdLst/>
              <a:ahLst/>
              <a:cxnLst/>
              <a:rect l="l" t="t" r="r" b="b"/>
              <a:pathLst>
                <a:path w="190" h="27" extrusionOk="0">
                  <a:moveTo>
                    <a:pt x="12" y="1"/>
                  </a:moveTo>
                  <a:cubicBezTo>
                    <a:pt x="0" y="1"/>
                    <a:pt x="0" y="24"/>
                    <a:pt x="12" y="24"/>
                  </a:cubicBezTo>
                  <a:lnTo>
                    <a:pt x="155" y="24"/>
                  </a:lnTo>
                  <a:cubicBezTo>
                    <a:pt x="160" y="26"/>
                    <a:pt x="164" y="27"/>
                    <a:pt x="168" y="27"/>
                  </a:cubicBezTo>
                  <a:cubicBezTo>
                    <a:pt x="190" y="27"/>
                    <a:pt x="185" y="1"/>
                    <a:pt x="1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41"/>
            <p:cNvSpPr/>
            <p:nvPr/>
          </p:nvSpPr>
          <p:spPr>
            <a:xfrm>
              <a:off x="4109850" y="2027425"/>
              <a:ext cx="14725" cy="6975"/>
            </a:xfrm>
            <a:custGeom>
              <a:avLst/>
              <a:gdLst/>
              <a:ahLst/>
              <a:cxnLst/>
              <a:rect l="l" t="t" r="r" b="b"/>
              <a:pathLst>
                <a:path w="589" h="279" extrusionOk="0">
                  <a:moveTo>
                    <a:pt x="532" y="0"/>
                  </a:moveTo>
                  <a:cubicBezTo>
                    <a:pt x="528" y="0"/>
                    <a:pt x="524" y="1"/>
                    <a:pt x="519" y="2"/>
                  </a:cubicBezTo>
                  <a:cubicBezTo>
                    <a:pt x="365" y="85"/>
                    <a:pt x="186" y="145"/>
                    <a:pt x="31" y="228"/>
                  </a:cubicBezTo>
                  <a:cubicBezTo>
                    <a:pt x="0" y="249"/>
                    <a:pt x="14" y="278"/>
                    <a:pt x="34" y="278"/>
                  </a:cubicBezTo>
                  <a:cubicBezTo>
                    <a:pt x="37" y="278"/>
                    <a:pt x="40" y="277"/>
                    <a:pt x="43" y="276"/>
                  </a:cubicBezTo>
                  <a:cubicBezTo>
                    <a:pt x="222" y="216"/>
                    <a:pt x="389" y="145"/>
                    <a:pt x="567" y="73"/>
                  </a:cubicBezTo>
                  <a:cubicBezTo>
                    <a:pt x="589" y="52"/>
                    <a:pt x="571" y="0"/>
                    <a:pt x="5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41"/>
            <p:cNvSpPr/>
            <p:nvPr/>
          </p:nvSpPr>
          <p:spPr>
            <a:xfrm>
              <a:off x="3919575" y="2238550"/>
              <a:ext cx="8500" cy="8425"/>
            </a:xfrm>
            <a:custGeom>
              <a:avLst/>
              <a:gdLst/>
              <a:ahLst/>
              <a:cxnLst/>
              <a:rect l="l" t="t" r="r" b="b"/>
              <a:pathLst>
                <a:path w="340" h="337" extrusionOk="0">
                  <a:moveTo>
                    <a:pt x="195" y="0"/>
                  </a:moveTo>
                  <a:cubicBezTo>
                    <a:pt x="140" y="0"/>
                    <a:pt x="88" y="33"/>
                    <a:pt x="82" y="105"/>
                  </a:cubicBezTo>
                  <a:lnTo>
                    <a:pt x="82" y="105"/>
                  </a:lnTo>
                  <a:cubicBezTo>
                    <a:pt x="82" y="105"/>
                    <a:pt x="82" y="106"/>
                    <a:pt x="82" y="106"/>
                  </a:cubicBezTo>
                  <a:cubicBezTo>
                    <a:pt x="70" y="118"/>
                    <a:pt x="70" y="129"/>
                    <a:pt x="58" y="153"/>
                  </a:cubicBezTo>
                  <a:lnTo>
                    <a:pt x="10" y="237"/>
                  </a:lnTo>
                  <a:cubicBezTo>
                    <a:pt x="0" y="278"/>
                    <a:pt x="16" y="337"/>
                    <a:pt x="59" y="337"/>
                  </a:cubicBezTo>
                  <a:cubicBezTo>
                    <a:pt x="66" y="337"/>
                    <a:pt x="74" y="335"/>
                    <a:pt x="82" y="332"/>
                  </a:cubicBezTo>
                  <a:cubicBezTo>
                    <a:pt x="129" y="320"/>
                    <a:pt x="189" y="320"/>
                    <a:pt x="237" y="284"/>
                  </a:cubicBezTo>
                  <a:cubicBezTo>
                    <a:pt x="272" y="260"/>
                    <a:pt x="320" y="213"/>
                    <a:pt x="320" y="153"/>
                  </a:cubicBezTo>
                  <a:cubicBezTo>
                    <a:pt x="340" y="55"/>
                    <a:pt x="266" y="0"/>
                    <a:pt x="19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41"/>
            <p:cNvSpPr/>
            <p:nvPr/>
          </p:nvSpPr>
          <p:spPr>
            <a:xfrm>
              <a:off x="3997500" y="2290600"/>
              <a:ext cx="7175" cy="2100"/>
            </a:xfrm>
            <a:custGeom>
              <a:avLst/>
              <a:gdLst/>
              <a:ahLst/>
              <a:cxnLst/>
              <a:rect l="l" t="t" r="r" b="b"/>
              <a:pathLst>
                <a:path w="287" h="84" extrusionOk="0">
                  <a:moveTo>
                    <a:pt x="239" y="0"/>
                  </a:moveTo>
                  <a:cubicBezTo>
                    <a:pt x="168" y="0"/>
                    <a:pt x="96" y="24"/>
                    <a:pt x="37" y="24"/>
                  </a:cubicBezTo>
                  <a:cubicBezTo>
                    <a:pt x="1" y="24"/>
                    <a:pt x="1" y="60"/>
                    <a:pt x="37" y="60"/>
                  </a:cubicBezTo>
                  <a:cubicBezTo>
                    <a:pt x="108" y="60"/>
                    <a:pt x="180" y="83"/>
                    <a:pt x="239" y="83"/>
                  </a:cubicBezTo>
                  <a:cubicBezTo>
                    <a:pt x="287" y="83"/>
                    <a:pt x="287" y="0"/>
                    <a:pt x="2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41"/>
            <p:cNvSpPr/>
            <p:nvPr/>
          </p:nvSpPr>
          <p:spPr>
            <a:xfrm>
              <a:off x="4402925" y="2865725"/>
              <a:ext cx="4475" cy="3525"/>
            </a:xfrm>
            <a:custGeom>
              <a:avLst/>
              <a:gdLst/>
              <a:ahLst/>
              <a:cxnLst/>
              <a:rect l="l" t="t" r="r" b="b"/>
              <a:pathLst>
                <a:path w="179" h="141" extrusionOk="0">
                  <a:moveTo>
                    <a:pt x="125" y="1"/>
                  </a:moveTo>
                  <a:cubicBezTo>
                    <a:pt x="113" y="1"/>
                    <a:pt x="101" y="4"/>
                    <a:pt x="96" y="10"/>
                  </a:cubicBezTo>
                  <a:cubicBezTo>
                    <a:pt x="84" y="34"/>
                    <a:pt x="84" y="34"/>
                    <a:pt x="36" y="57"/>
                  </a:cubicBezTo>
                  <a:cubicBezTo>
                    <a:pt x="0" y="69"/>
                    <a:pt x="0" y="117"/>
                    <a:pt x="36" y="129"/>
                  </a:cubicBezTo>
                  <a:cubicBezTo>
                    <a:pt x="54" y="135"/>
                    <a:pt x="75" y="141"/>
                    <a:pt x="96" y="141"/>
                  </a:cubicBezTo>
                  <a:cubicBezTo>
                    <a:pt x="116" y="141"/>
                    <a:pt x="137" y="135"/>
                    <a:pt x="155" y="117"/>
                  </a:cubicBezTo>
                  <a:cubicBezTo>
                    <a:pt x="179" y="81"/>
                    <a:pt x="167" y="34"/>
                    <a:pt x="155" y="10"/>
                  </a:cubicBezTo>
                  <a:cubicBezTo>
                    <a:pt x="149" y="4"/>
                    <a:pt x="137" y="1"/>
                    <a:pt x="1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41"/>
            <p:cNvSpPr/>
            <p:nvPr/>
          </p:nvSpPr>
          <p:spPr>
            <a:xfrm>
              <a:off x="4486850" y="2865950"/>
              <a:ext cx="14925" cy="4200"/>
            </a:xfrm>
            <a:custGeom>
              <a:avLst/>
              <a:gdLst/>
              <a:ahLst/>
              <a:cxnLst/>
              <a:rect l="l" t="t" r="r" b="b"/>
              <a:pathLst>
                <a:path w="597" h="168" extrusionOk="0">
                  <a:moveTo>
                    <a:pt x="489" y="1"/>
                  </a:moveTo>
                  <a:cubicBezTo>
                    <a:pt x="346" y="1"/>
                    <a:pt x="191" y="1"/>
                    <a:pt x="48" y="25"/>
                  </a:cubicBezTo>
                  <a:cubicBezTo>
                    <a:pt x="1" y="48"/>
                    <a:pt x="1" y="120"/>
                    <a:pt x="48" y="132"/>
                  </a:cubicBezTo>
                  <a:cubicBezTo>
                    <a:pt x="191" y="168"/>
                    <a:pt x="346" y="168"/>
                    <a:pt x="489" y="168"/>
                  </a:cubicBezTo>
                  <a:cubicBezTo>
                    <a:pt x="596" y="156"/>
                    <a:pt x="596"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41"/>
            <p:cNvSpPr/>
            <p:nvPr/>
          </p:nvSpPr>
          <p:spPr>
            <a:xfrm>
              <a:off x="4271350" y="3001975"/>
              <a:ext cx="10650" cy="7500"/>
            </a:xfrm>
            <a:custGeom>
              <a:avLst/>
              <a:gdLst/>
              <a:ahLst/>
              <a:cxnLst/>
              <a:rect l="l" t="t" r="r" b="b"/>
              <a:pathLst>
                <a:path w="426" h="300" extrusionOk="0">
                  <a:moveTo>
                    <a:pt x="249" y="1"/>
                  </a:moveTo>
                  <a:cubicBezTo>
                    <a:pt x="245" y="1"/>
                    <a:pt x="242" y="1"/>
                    <a:pt x="239" y="1"/>
                  </a:cubicBezTo>
                  <a:cubicBezTo>
                    <a:pt x="176" y="1"/>
                    <a:pt x="113" y="21"/>
                    <a:pt x="75" y="68"/>
                  </a:cubicBezTo>
                  <a:lnTo>
                    <a:pt x="75" y="68"/>
                  </a:lnTo>
                  <a:cubicBezTo>
                    <a:pt x="66" y="74"/>
                    <a:pt x="57" y="78"/>
                    <a:pt x="48" y="96"/>
                  </a:cubicBezTo>
                  <a:cubicBezTo>
                    <a:pt x="1" y="120"/>
                    <a:pt x="1" y="180"/>
                    <a:pt x="48" y="215"/>
                  </a:cubicBezTo>
                  <a:cubicBezTo>
                    <a:pt x="55" y="222"/>
                    <a:pt x="62" y="225"/>
                    <a:pt x="70" y="229"/>
                  </a:cubicBezTo>
                  <a:lnTo>
                    <a:pt x="70" y="229"/>
                  </a:lnTo>
                  <a:cubicBezTo>
                    <a:pt x="106" y="283"/>
                    <a:pt x="172" y="299"/>
                    <a:pt x="239" y="299"/>
                  </a:cubicBezTo>
                  <a:cubicBezTo>
                    <a:pt x="245" y="299"/>
                    <a:pt x="252" y="300"/>
                    <a:pt x="258" y="300"/>
                  </a:cubicBezTo>
                  <a:cubicBezTo>
                    <a:pt x="426" y="300"/>
                    <a:pt x="423" y="1"/>
                    <a:pt x="2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41"/>
            <p:cNvSpPr/>
            <p:nvPr/>
          </p:nvSpPr>
          <p:spPr>
            <a:xfrm>
              <a:off x="4280275" y="2823100"/>
              <a:ext cx="625" cy="325"/>
            </a:xfrm>
            <a:custGeom>
              <a:avLst/>
              <a:gdLst/>
              <a:ahLst/>
              <a:cxnLst/>
              <a:rect l="l" t="t" r="r" b="b"/>
              <a:pathLst>
                <a:path w="25" h="13" extrusionOk="0">
                  <a:moveTo>
                    <a:pt x="13" y="0"/>
                  </a:moveTo>
                  <a:cubicBezTo>
                    <a:pt x="1" y="0"/>
                    <a:pt x="1" y="12"/>
                    <a:pt x="13" y="12"/>
                  </a:cubicBezTo>
                  <a:cubicBezTo>
                    <a:pt x="25" y="12"/>
                    <a:pt x="25" y="0"/>
                    <a:pt x="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41"/>
            <p:cNvSpPr/>
            <p:nvPr/>
          </p:nvSpPr>
          <p:spPr>
            <a:xfrm>
              <a:off x="4078175" y="2634975"/>
              <a:ext cx="11325" cy="7500"/>
            </a:xfrm>
            <a:custGeom>
              <a:avLst/>
              <a:gdLst/>
              <a:ahLst/>
              <a:cxnLst/>
              <a:rect l="l" t="t" r="r" b="b"/>
              <a:pathLst>
                <a:path w="453" h="300" extrusionOk="0">
                  <a:moveTo>
                    <a:pt x="298" y="1"/>
                  </a:moveTo>
                  <a:cubicBezTo>
                    <a:pt x="239" y="13"/>
                    <a:pt x="191" y="13"/>
                    <a:pt x="143" y="36"/>
                  </a:cubicBezTo>
                  <a:lnTo>
                    <a:pt x="48" y="84"/>
                  </a:lnTo>
                  <a:cubicBezTo>
                    <a:pt x="1" y="120"/>
                    <a:pt x="1" y="179"/>
                    <a:pt x="48" y="203"/>
                  </a:cubicBezTo>
                  <a:lnTo>
                    <a:pt x="143" y="251"/>
                  </a:lnTo>
                  <a:cubicBezTo>
                    <a:pt x="203" y="274"/>
                    <a:pt x="227" y="298"/>
                    <a:pt x="298" y="298"/>
                  </a:cubicBezTo>
                  <a:cubicBezTo>
                    <a:pt x="304" y="299"/>
                    <a:pt x="309" y="299"/>
                    <a:pt x="314" y="299"/>
                  </a:cubicBezTo>
                  <a:cubicBezTo>
                    <a:pt x="400" y="299"/>
                    <a:pt x="453" y="211"/>
                    <a:pt x="453" y="143"/>
                  </a:cubicBezTo>
                  <a:cubicBezTo>
                    <a:pt x="453" y="84"/>
                    <a:pt x="393" y="1"/>
                    <a:pt x="2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41"/>
            <p:cNvSpPr/>
            <p:nvPr/>
          </p:nvSpPr>
          <p:spPr>
            <a:xfrm>
              <a:off x="4098125" y="2375425"/>
              <a:ext cx="625" cy="625"/>
            </a:xfrm>
            <a:custGeom>
              <a:avLst/>
              <a:gdLst/>
              <a:ahLst/>
              <a:cxnLst/>
              <a:rect l="l" t="t" r="r" b="b"/>
              <a:pathLst>
                <a:path w="25" h="25" extrusionOk="0">
                  <a:moveTo>
                    <a:pt x="12" y="0"/>
                  </a:moveTo>
                  <a:cubicBezTo>
                    <a:pt x="0" y="0"/>
                    <a:pt x="0" y="24"/>
                    <a:pt x="12" y="24"/>
                  </a:cubicBezTo>
                  <a:cubicBezTo>
                    <a:pt x="24" y="24"/>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41"/>
            <p:cNvSpPr/>
            <p:nvPr/>
          </p:nvSpPr>
          <p:spPr>
            <a:xfrm>
              <a:off x="4110925" y="2323950"/>
              <a:ext cx="13075" cy="6750"/>
            </a:xfrm>
            <a:custGeom>
              <a:avLst/>
              <a:gdLst/>
              <a:ahLst/>
              <a:cxnLst/>
              <a:rect l="l" t="t" r="r" b="b"/>
              <a:pathLst>
                <a:path w="523" h="270" extrusionOk="0">
                  <a:moveTo>
                    <a:pt x="427" y="0"/>
                  </a:moveTo>
                  <a:cubicBezTo>
                    <a:pt x="416" y="0"/>
                    <a:pt x="405" y="4"/>
                    <a:pt x="393" y="12"/>
                  </a:cubicBezTo>
                  <a:cubicBezTo>
                    <a:pt x="274" y="71"/>
                    <a:pt x="179" y="131"/>
                    <a:pt x="48" y="178"/>
                  </a:cubicBezTo>
                  <a:cubicBezTo>
                    <a:pt x="0" y="190"/>
                    <a:pt x="0" y="250"/>
                    <a:pt x="48" y="262"/>
                  </a:cubicBezTo>
                  <a:cubicBezTo>
                    <a:pt x="71" y="267"/>
                    <a:pt x="93" y="269"/>
                    <a:pt x="115" y="269"/>
                  </a:cubicBezTo>
                  <a:cubicBezTo>
                    <a:pt x="239" y="269"/>
                    <a:pt x="341" y="191"/>
                    <a:pt x="453" y="131"/>
                  </a:cubicBezTo>
                  <a:cubicBezTo>
                    <a:pt x="523" y="91"/>
                    <a:pt x="484" y="0"/>
                    <a:pt x="4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41"/>
            <p:cNvSpPr/>
            <p:nvPr/>
          </p:nvSpPr>
          <p:spPr>
            <a:xfrm>
              <a:off x="4152300" y="2266725"/>
              <a:ext cx="5500" cy="3175"/>
            </a:xfrm>
            <a:custGeom>
              <a:avLst/>
              <a:gdLst/>
              <a:ahLst/>
              <a:cxnLst/>
              <a:rect l="l" t="t" r="r" b="b"/>
              <a:pathLst>
                <a:path w="220" h="127" extrusionOk="0">
                  <a:moveTo>
                    <a:pt x="128" y="0"/>
                  </a:moveTo>
                  <a:cubicBezTo>
                    <a:pt x="122" y="0"/>
                    <a:pt x="115" y="1"/>
                    <a:pt x="107" y="3"/>
                  </a:cubicBezTo>
                  <a:cubicBezTo>
                    <a:pt x="72" y="26"/>
                    <a:pt x="48" y="26"/>
                    <a:pt x="12" y="38"/>
                  </a:cubicBezTo>
                  <a:cubicBezTo>
                    <a:pt x="0" y="50"/>
                    <a:pt x="0" y="86"/>
                    <a:pt x="12" y="98"/>
                  </a:cubicBezTo>
                  <a:cubicBezTo>
                    <a:pt x="36" y="110"/>
                    <a:pt x="72" y="122"/>
                    <a:pt x="107" y="122"/>
                  </a:cubicBezTo>
                  <a:cubicBezTo>
                    <a:pt x="118" y="125"/>
                    <a:pt x="128" y="126"/>
                    <a:pt x="137" y="126"/>
                  </a:cubicBezTo>
                  <a:cubicBezTo>
                    <a:pt x="219" y="126"/>
                    <a:pt x="216"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41"/>
            <p:cNvSpPr/>
            <p:nvPr/>
          </p:nvSpPr>
          <p:spPr>
            <a:xfrm>
              <a:off x="4304100" y="2038475"/>
              <a:ext cx="22650" cy="4525"/>
            </a:xfrm>
            <a:custGeom>
              <a:avLst/>
              <a:gdLst/>
              <a:ahLst/>
              <a:cxnLst/>
              <a:rect l="l" t="t" r="r" b="b"/>
              <a:pathLst>
                <a:path w="906" h="181" extrusionOk="0">
                  <a:moveTo>
                    <a:pt x="786" y="1"/>
                  </a:moveTo>
                  <a:cubicBezTo>
                    <a:pt x="548" y="1"/>
                    <a:pt x="298" y="1"/>
                    <a:pt x="60" y="24"/>
                  </a:cubicBezTo>
                  <a:cubicBezTo>
                    <a:pt x="0" y="48"/>
                    <a:pt x="0" y="131"/>
                    <a:pt x="60" y="143"/>
                  </a:cubicBezTo>
                  <a:cubicBezTo>
                    <a:pt x="219" y="175"/>
                    <a:pt x="383" y="180"/>
                    <a:pt x="545" y="180"/>
                  </a:cubicBezTo>
                  <a:cubicBezTo>
                    <a:pt x="626" y="180"/>
                    <a:pt x="707" y="179"/>
                    <a:pt x="786" y="179"/>
                  </a:cubicBezTo>
                  <a:cubicBezTo>
                    <a:pt x="790" y="179"/>
                    <a:pt x="793" y="180"/>
                    <a:pt x="797" y="180"/>
                  </a:cubicBezTo>
                  <a:cubicBezTo>
                    <a:pt x="905" y="180"/>
                    <a:pt x="902" y="1"/>
                    <a:pt x="7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41"/>
            <p:cNvSpPr/>
            <p:nvPr/>
          </p:nvSpPr>
          <p:spPr>
            <a:xfrm>
              <a:off x="4102875" y="2108425"/>
              <a:ext cx="16100" cy="7475"/>
            </a:xfrm>
            <a:custGeom>
              <a:avLst/>
              <a:gdLst/>
              <a:ahLst/>
              <a:cxnLst/>
              <a:rect l="l" t="t" r="r" b="b"/>
              <a:pathLst>
                <a:path w="644" h="299" extrusionOk="0">
                  <a:moveTo>
                    <a:pt x="96" y="0"/>
                  </a:moveTo>
                  <a:cubicBezTo>
                    <a:pt x="36" y="0"/>
                    <a:pt x="1" y="60"/>
                    <a:pt x="13" y="120"/>
                  </a:cubicBezTo>
                  <a:cubicBezTo>
                    <a:pt x="55" y="289"/>
                    <a:pt x="257" y="298"/>
                    <a:pt x="410" y="298"/>
                  </a:cubicBezTo>
                  <a:cubicBezTo>
                    <a:pt x="430" y="298"/>
                    <a:pt x="448" y="298"/>
                    <a:pt x="465" y="298"/>
                  </a:cubicBezTo>
                  <a:cubicBezTo>
                    <a:pt x="469" y="298"/>
                    <a:pt x="472" y="299"/>
                    <a:pt x="476" y="299"/>
                  </a:cubicBezTo>
                  <a:cubicBezTo>
                    <a:pt x="644" y="299"/>
                    <a:pt x="640" y="24"/>
                    <a:pt x="465" y="24"/>
                  </a:cubicBezTo>
                  <a:cubicBezTo>
                    <a:pt x="346" y="24"/>
                    <a:pt x="227" y="12"/>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41"/>
            <p:cNvSpPr/>
            <p:nvPr/>
          </p:nvSpPr>
          <p:spPr>
            <a:xfrm>
              <a:off x="4396675" y="2494475"/>
              <a:ext cx="8350" cy="5975"/>
            </a:xfrm>
            <a:custGeom>
              <a:avLst/>
              <a:gdLst/>
              <a:ahLst/>
              <a:cxnLst/>
              <a:rect l="l" t="t" r="r" b="b"/>
              <a:pathLst>
                <a:path w="334" h="239" extrusionOk="0">
                  <a:moveTo>
                    <a:pt x="167" y="1"/>
                  </a:moveTo>
                  <a:cubicBezTo>
                    <a:pt x="0" y="1"/>
                    <a:pt x="0" y="239"/>
                    <a:pt x="167" y="239"/>
                  </a:cubicBezTo>
                  <a:cubicBezTo>
                    <a:pt x="334" y="239"/>
                    <a:pt x="334"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41"/>
            <p:cNvSpPr/>
            <p:nvPr/>
          </p:nvSpPr>
          <p:spPr>
            <a:xfrm>
              <a:off x="3745100" y="2567475"/>
              <a:ext cx="14025" cy="6825"/>
            </a:xfrm>
            <a:custGeom>
              <a:avLst/>
              <a:gdLst/>
              <a:ahLst/>
              <a:cxnLst/>
              <a:rect l="l" t="t" r="r" b="b"/>
              <a:pathLst>
                <a:path w="561" h="273" extrusionOk="0">
                  <a:moveTo>
                    <a:pt x="389" y="0"/>
                  </a:moveTo>
                  <a:cubicBezTo>
                    <a:pt x="345" y="0"/>
                    <a:pt x="304" y="13"/>
                    <a:pt x="262" y="34"/>
                  </a:cubicBezTo>
                  <a:cubicBezTo>
                    <a:pt x="191" y="57"/>
                    <a:pt x="0" y="93"/>
                    <a:pt x="24" y="200"/>
                  </a:cubicBezTo>
                  <a:cubicBezTo>
                    <a:pt x="30" y="255"/>
                    <a:pt x="71" y="272"/>
                    <a:pt x="120" y="272"/>
                  </a:cubicBezTo>
                  <a:cubicBezTo>
                    <a:pt x="178" y="272"/>
                    <a:pt x="248" y="249"/>
                    <a:pt x="286" y="236"/>
                  </a:cubicBezTo>
                  <a:cubicBezTo>
                    <a:pt x="334" y="224"/>
                    <a:pt x="393" y="212"/>
                    <a:pt x="441" y="200"/>
                  </a:cubicBezTo>
                  <a:cubicBezTo>
                    <a:pt x="465" y="176"/>
                    <a:pt x="477" y="153"/>
                    <a:pt x="512" y="141"/>
                  </a:cubicBezTo>
                  <a:cubicBezTo>
                    <a:pt x="560" y="105"/>
                    <a:pt x="548" y="34"/>
                    <a:pt x="489" y="22"/>
                  </a:cubicBezTo>
                  <a:cubicBezTo>
                    <a:pt x="454" y="7"/>
                    <a:pt x="421" y="0"/>
                    <a:pt x="3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41"/>
            <p:cNvSpPr/>
            <p:nvPr/>
          </p:nvSpPr>
          <p:spPr>
            <a:xfrm>
              <a:off x="3738850" y="2559650"/>
              <a:ext cx="21650" cy="8675"/>
            </a:xfrm>
            <a:custGeom>
              <a:avLst/>
              <a:gdLst/>
              <a:ahLst/>
              <a:cxnLst/>
              <a:rect l="l" t="t" r="r" b="b"/>
              <a:pathLst>
                <a:path w="866" h="347" extrusionOk="0">
                  <a:moveTo>
                    <a:pt x="806" y="0"/>
                  </a:moveTo>
                  <a:cubicBezTo>
                    <a:pt x="804" y="0"/>
                    <a:pt x="801" y="0"/>
                    <a:pt x="798" y="1"/>
                  </a:cubicBezTo>
                  <a:cubicBezTo>
                    <a:pt x="500" y="49"/>
                    <a:pt x="274" y="132"/>
                    <a:pt x="24" y="299"/>
                  </a:cubicBezTo>
                  <a:cubicBezTo>
                    <a:pt x="0" y="311"/>
                    <a:pt x="24" y="347"/>
                    <a:pt x="36" y="347"/>
                  </a:cubicBezTo>
                  <a:cubicBezTo>
                    <a:pt x="298" y="275"/>
                    <a:pt x="560" y="168"/>
                    <a:pt x="822" y="97"/>
                  </a:cubicBezTo>
                  <a:cubicBezTo>
                    <a:pt x="866" y="64"/>
                    <a:pt x="839" y="0"/>
                    <a:pt x="8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41"/>
            <p:cNvSpPr/>
            <p:nvPr/>
          </p:nvSpPr>
          <p:spPr>
            <a:xfrm>
              <a:off x="3743325" y="2540625"/>
              <a:ext cx="13400" cy="3675"/>
            </a:xfrm>
            <a:custGeom>
              <a:avLst/>
              <a:gdLst/>
              <a:ahLst/>
              <a:cxnLst/>
              <a:rect l="l" t="t" r="r" b="b"/>
              <a:pathLst>
                <a:path w="536" h="147" extrusionOk="0">
                  <a:moveTo>
                    <a:pt x="452" y="0"/>
                  </a:moveTo>
                  <a:cubicBezTo>
                    <a:pt x="298" y="0"/>
                    <a:pt x="167" y="24"/>
                    <a:pt x="36" y="60"/>
                  </a:cubicBezTo>
                  <a:cubicBezTo>
                    <a:pt x="0" y="84"/>
                    <a:pt x="0" y="119"/>
                    <a:pt x="36" y="119"/>
                  </a:cubicBezTo>
                  <a:cubicBezTo>
                    <a:pt x="91" y="140"/>
                    <a:pt x="146" y="147"/>
                    <a:pt x="204" y="147"/>
                  </a:cubicBezTo>
                  <a:cubicBezTo>
                    <a:pt x="282" y="147"/>
                    <a:pt x="363" y="133"/>
                    <a:pt x="452" y="119"/>
                  </a:cubicBezTo>
                  <a:cubicBezTo>
                    <a:pt x="459" y="121"/>
                    <a:pt x="465" y="122"/>
                    <a:pt x="470" y="122"/>
                  </a:cubicBezTo>
                  <a:cubicBezTo>
                    <a:pt x="535" y="122"/>
                    <a:pt x="529" y="0"/>
                    <a:pt x="4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41"/>
            <p:cNvSpPr/>
            <p:nvPr/>
          </p:nvSpPr>
          <p:spPr>
            <a:xfrm>
              <a:off x="3721000" y="2542975"/>
              <a:ext cx="11525" cy="2725"/>
            </a:xfrm>
            <a:custGeom>
              <a:avLst/>
              <a:gdLst/>
              <a:ahLst/>
              <a:cxnLst/>
              <a:rect l="l" t="t" r="r" b="b"/>
              <a:pathLst>
                <a:path w="461" h="109" extrusionOk="0">
                  <a:moveTo>
                    <a:pt x="415" y="0"/>
                  </a:moveTo>
                  <a:cubicBezTo>
                    <a:pt x="412" y="0"/>
                    <a:pt x="409" y="1"/>
                    <a:pt x="405" y="2"/>
                  </a:cubicBezTo>
                  <a:cubicBezTo>
                    <a:pt x="286" y="25"/>
                    <a:pt x="155" y="25"/>
                    <a:pt x="36" y="61"/>
                  </a:cubicBezTo>
                  <a:cubicBezTo>
                    <a:pt x="0" y="73"/>
                    <a:pt x="0" y="109"/>
                    <a:pt x="36" y="109"/>
                  </a:cubicBezTo>
                  <a:cubicBezTo>
                    <a:pt x="167" y="109"/>
                    <a:pt x="286" y="85"/>
                    <a:pt x="417" y="61"/>
                  </a:cubicBezTo>
                  <a:cubicBezTo>
                    <a:pt x="461" y="61"/>
                    <a:pt x="454" y="0"/>
                    <a:pt x="4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41"/>
            <p:cNvSpPr/>
            <p:nvPr/>
          </p:nvSpPr>
          <p:spPr>
            <a:xfrm>
              <a:off x="3733200" y="2520100"/>
              <a:ext cx="10825" cy="4050"/>
            </a:xfrm>
            <a:custGeom>
              <a:avLst/>
              <a:gdLst/>
              <a:ahLst/>
              <a:cxnLst/>
              <a:rect l="l" t="t" r="r" b="b"/>
              <a:pathLst>
                <a:path w="433" h="162" extrusionOk="0">
                  <a:moveTo>
                    <a:pt x="387" y="1"/>
                  </a:moveTo>
                  <a:cubicBezTo>
                    <a:pt x="381" y="1"/>
                    <a:pt x="374" y="4"/>
                    <a:pt x="369" y="12"/>
                  </a:cubicBezTo>
                  <a:cubicBezTo>
                    <a:pt x="262" y="83"/>
                    <a:pt x="155" y="95"/>
                    <a:pt x="36" y="95"/>
                  </a:cubicBezTo>
                  <a:cubicBezTo>
                    <a:pt x="0" y="95"/>
                    <a:pt x="0" y="143"/>
                    <a:pt x="36" y="143"/>
                  </a:cubicBezTo>
                  <a:cubicBezTo>
                    <a:pt x="72" y="156"/>
                    <a:pt x="109" y="162"/>
                    <a:pt x="145" y="162"/>
                  </a:cubicBezTo>
                  <a:cubicBezTo>
                    <a:pt x="238" y="162"/>
                    <a:pt x="328" y="123"/>
                    <a:pt x="405" y="71"/>
                  </a:cubicBezTo>
                  <a:cubicBezTo>
                    <a:pt x="433" y="43"/>
                    <a:pt x="410" y="1"/>
                    <a:pt x="3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41"/>
            <p:cNvSpPr/>
            <p:nvPr/>
          </p:nvSpPr>
          <p:spPr>
            <a:xfrm>
              <a:off x="3731400" y="2499800"/>
              <a:ext cx="10950" cy="3650"/>
            </a:xfrm>
            <a:custGeom>
              <a:avLst/>
              <a:gdLst/>
              <a:ahLst/>
              <a:cxnLst/>
              <a:rect l="l" t="t" r="r" b="b"/>
              <a:pathLst>
                <a:path w="438" h="146" extrusionOk="0">
                  <a:moveTo>
                    <a:pt x="357" y="1"/>
                  </a:moveTo>
                  <a:cubicBezTo>
                    <a:pt x="353" y="1"/>
                    <a:pt x="350" y="1"/>
                    <a:pt x="346" y="2"/>
                  </a:cubicBezTo>
                  <a:cubicBezTo>
                    <a:pt x="239" y="50"/>
                    <a:pt x="144" y="62"/>
                    <a:pt x="36" y="86"/>
                  </a:cubicBezTo>
                  <a:cubicBezTo>
                    <a:pt x="1" y="109"/>
                    <a:pt x="1" y="133"/>
                    <a:pt x="36" y="133"/>
                  </a:cubicBezTo>
                  <a:cubicBezTo>
                    <a:pt x="65" y="142"/>
                    <a:pt x="93" y="145"/>
                    <a:pt x="122" y="145"/>
                  </a:cubicBezTo>
                  <a:cubicBezTo>
                    <a:pt x="212" y="145"/>
                    <a:pt x="303" y="107"/>
                    <a:pt x="394" y="62"/>
                  </a:cubicBezTo>
                  <a:cubicBezTo>
                    <a:pt x="438" y="62"/>
                    <a:pt x="400" y="1"/>
                    <a:pt x="3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41"/>
            <p:cNvSpPr/>
            <p:nvPr/>
          </p:nvSpPr>
          <p:spPr>
            <a:xfrm>
              <a:off x="3710275" y="2490025"/>
              <a:ext cx="22600" cy="5900"/>
            </a:xfrm>
            <a:custGeom>
              <a:avLst/>
              <a:gdLst/>
              <a:ahLst/>
              <a:cxnLst/>
              <a:rect l="l" t="t" r="r" b="b"/>
              <a:pathLst>
                <a:path w="904" h="236" extrusionOk="0">
                  <a:moveTo>
                    <a:pt x="834" y="0"/>
                  </a:moveTo>
                  <a:cubicBezTo>
                    <a:pt x="691" y="24"/>
                    <a:pt x="548" y="36"/>
                    <a:pt x="417" y="60"/>
                  </a:cubicBezTo>
                  <a:cubicBezTo>
                    <a:pt x="286" y="84"/>
                    <a:pt x="119" y="84"/>
                    <a:pt x="12" y="155"/>
                  </a:cubicBezTo>
                  <a:cubicBezTo>
                    <a:pt x="0" y="167"/>
                    <a:pt x="0" y="203"/>
                    <a:pt x="12" y="203"/>
                  </a:cubicBezTo>
                  <a:cubicBezTo>
                    <a:pt x="56" y="227"/>
                    <a:pt x="103" y="235"/>
                    <a:pt x="152" y="235"/>
                  </a:cubicBezTo>
                  <a:cubicBezTo>
                    <a:pt x="223" y="235"/>
                    <a:pt x="299" y="217"/>
                    <a:pt x="370" y="203"/>
                  </a:cubicBezTo>
                  <a:cubicBezTo>
                    <a:pt x="536" y="167"/>
                    <a:pt x="691" y="107"/>
                    <a:pt x="846" y="84"/>
                  </a:cubicBezTo>
                  <a:cubicBezTo>
                    <a:pt x="849" y="84"/>
                    <a:pt x="853" y="85"/>
                    <a:pt x="856" y="85"/>
                  </a:cubicBezTo>
                  <a:cubicBezTo>
                    <a:pt x="904" y="85"/>
                    <a:pt x="890" y="0"/>
                    <a:pt x="8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41"/>
            <p:cNvSpPr/>
            <p:nvPr/>
          </p:nvSpPr>
          <p:spPr>
            <a:xfrm>
              <a:off x="3699350" y="2477450"/>
              <a:ext cx="9025" cy="3800"/>
            </a:xfrm>
            <a:custGeom>
              <a:avLst/>
              <a:gdLst/>
              <a:ahLst/>
              <a:cxnLst/>
              <a:rect l="l" t="t" r="r" b="b"/>
              <a:pathLst>
                <a:path w="361" h="152" extrusionOk="0">
                  <a:moveTo>
                    <a:pt x="332" y="1"/>
                  </a:moveTo>
                  <a:cubicBezTo>
                    <a:pt x="328" y="1"/>
                    <a:pt x="323" y="2"/>
                    <a:pt x="318" y="3"/>
                  </a:cubicBezTo>
                  <a:cubicBezTo>
                    <a:pt x="235" y="63"/>
                    <a:pt x="128" y="75"/>
                    <a:pt x="21" y="110"/>
                  </a:cubicBezTo>
                  <a:cubicBezTo>
                    <a:pt x="1" y="110"/>
                    <a:pt x="6" y="152"/>
                    <a:pt x="22" y="152"/>
                  </a:cubicBezTo>
                  <a:cubicBezTo>
                    <a:pt x="25" y="152"/>
                    <a:pt x="29" y="150"/>
                    <a:pt x="33" y="146"/>
                  </a:cubicBezTo>
                  <a:cubicBezTo>
                    <a:pt x="140" y="122"/>
                    <a:pt x="247" y="87"/>
                    <a:pt x="330" y="27"/>
                  </a:cubicBezTo>
                  <a:cubicBezTo>
                    <a:pt x="361" y="27"/>
                    <a:pt x="357" y="1"/>
                    <a:pt x="3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41"/>
            <p:cNvSpPr/>
            <p:nvPr/>
          </p:nvSpPr>
          <p:spPr>
            <a:xfrm>
              <a:off x="3682900" y="2475125"/>
              <a:ext cx="5975" cy="625"/>
            </a:xfrm>
            <a:custGeom>
              <a:avLst/>
              <a:gdLst/>
              <a:ahLst/>
              <a:cxnLst/>
              <a:rect l="l" t="t" r="r" b="b"/>
              <a:pathLst>
                <a:path w="239" h="25" extrusionOk="0">
                  <a:moveTo>
                    <a:pt x="12" y="1"/>
                  </a:moveTo>
                  <a:cubicBezTo>
                    <a:pt x="0" y="1"/>
                    <a:pt x="0" y="25"/>
                    <a:pt x="12" y="25"/>
                  </a:cubicBezTo>
                  <a:lnTo>
                    <a:pt x="214" y="25"/>
                  </a:lnTo>
                  <a:cubicBezTo>
                    <a:pt x="238" y="25"/>
                    <a:pt x="238"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41"/>
            <p:cNvSpPr/>
            <p:nvPr/>
          </p:nvSpPr>
          <p:spPr>
            <a:xfrm>
              <a:off x="3642100" y="2492075"/>
              <a:ext cx="7850" cy="4825"/>
            </a:xfrm>
            <a:custGeom>
              <a:avLst/>
              <a:gdLst/>
              <a:ahLst/>
              <a:cxnLst/>
              <a:rect l="l" t="t" r="r" b="b"/>
              <a:pathLst>
                <a:path w="314" h="193" extrusionOk="0">
                  <a:moveTo>
                    <a:pt x="267" y="1"/>
                  </a:moveTo>
                  <a:cubicBezTo>
                    <a:pt x="258" y="1"/>
                    <a:pt x="248" y="5"/>
                    <a:pt x="239" y="14"/>
                  </a:cubicBezTo>
                  <a:cubicBezTo>
                    <a:pt x="179" y="73"/>
                    <a:pt x="96" y="97"/>
                    <a:pt x="37" y="144"/>
                  </a:cubicBezTo>
                  <a:cubicBezTo>
                    <a:pt x="1" y="156"/>
                    <a:pt x="37" y="192"/>
                    <a:pt x="60" y="192"/>
                  </a:cubicBezTo>
                  <a:cubicBezTo>
                    <a:pt x="144" y="156"/>
                    <a:pt x="227" y="121"/>
                    <a:pt x="287" y="61"/>
                  </a:cubicBezTo>
                  <a:cubicBezTo>
                    <a:pt x="313" y="34"/>
                    <a:pt x="293" y="1"/>
                    <a:pt x="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41"/>
            <p:cNvSpPr/>
            <p:nvPr/>
          </p:nvSpPr>
          <p:spPr>
            <a:xfrm>
              <a:off x="3640025" y="2509375"/>
              <a:ext cx="13125" cy="6350"/>
            </a:xfrm>
            <a:custGeom>
              <a:avLst/>
              <a:gdLst/>
              <a:ahLst/>
              <a:cxnLst/>
              <a:rect l="l" t="t" r="r" b="b"/>
              <a:pathLst>
                <a:path w="525" h="254" extrusionOk="0">
                  <a:moveTo>
                    <a:pt x="405" y="0"/>
                  </a:moveTo>
                  <a:cubicBezTo>
                    <a:pt x="262" y="0"/>
                    <a:pt x="60" y="0"/>
                    <a:pt x="12" y="155"/>
                  </a:cubicBezTo>
                  <a:cubicBezTo>
                    <a:pt x="1" y="179"/>
                    <a:pt x="24" y="226"/>
                    <a:pt x="60" y="238"/>
                  </a:cubicBezTo>
                  <a:cubicBezTo>
                    <a:pt x="79" y="250"/>
                    <a:pt x="97" y="254"/>
                    <a:pt x="114" y="254"/>
                  </a:cubicBezTo>
                  <a:cubicBezTo>
                    <a:pt x="151" y="254"/>
                    <a:pt x="186" y="235"/>
                    <a:pt x="227" y="226"/>
                  </a:cubicBezTo>
                  <a:cubicBezTo>
                    <a:pt x="286" y="214"/>
                    <a:pt x="334" y="203"/>
                    <a:pt x="405" y="203"/>
                  </a:cubicBezTo>
                  <a:cubicBezTo>
                    <a:pt x="524" y="167"/>
                    <a:pt x="524" y="0"/>
                    <a:pt x="4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41"/>
            <p:cNvSpPr/>
            <p:nvPr/>
          </p:nvSpPr>
          <p:spPr>
            <a:xfrm>
              <a:off x="3623950" y="2560575"/>
              <a:ext cx="22650" cy="7725"/>
            </a:xfrm>
            <a:custGeom>
              <a:avLst/>
              <a:gdLst/>
              <a:ahLst/>
              <a:cxnLst/>
              <a:rect l="l" t="t" r="r" b="b"/>
              <a:pathLst>
                <a:path w="906" h="309" extrusionOk="0">
                  <a:moveTo>
                    <a:pt x="834" y="0"/>
                  </a:moveTo>
                  <a:cubicBezTo>
                    <a:pt x="691" y="0"/>
                    <a:pt x="536" y="24"/>
                    <a:pt x="405" y="36"/>
                  </a:cubicBezTo>
                  <a:cubicBezTo>
                    <a:pt x="274" y="60"/>
                    <a:pt x="132" y="71"/>
                    <a:pt x="48" y="179"/>
                  </a:cubicBezTo>
                  <a:cubicBezTo>
                    <a:pt x="1" y="214"/>
                    <a:pt x="36" y="262"/>
                    <a:pt x="72" y="298"/>
                  </a:cubicBezTo>
                  <a:cubicBezTo>
                    <a:pt x="98" y="306"/>
                    <a:pt x="125" y="309"/>
                    <a:pt x="151" y="309"/>
                  </a:cubicBezTo>
                  <a:cubicBezTo>
                    <a:pt x="244" y="309"/>
                    <a:pt x="336" y="269"/>
                    <a:pt x="429" y="250"/>
                  </a:cubicBezTo>
                  <a:cubicBezTo>
                    <a:pt x="584" y="202"/>
                    <a:pt x="715" y="155"/>
                    <a:pt x="870" y="131"/>
                  </a:cubicBezTo>
                  <a:cubicBezTo>
                    <a:pt x="905" y="95"/>
                    <a:pt x="894" y="0"/>
                    <a:pt x="8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41"/>
            <p:cNvSpPr/>
            <p:nvPr/>
          </p:nvSpPr>
          <p:spPr>
            <a:xfrm>
              <a:off x="3625450" y="2552975"/>
              <a:ext cx="12900" cy="4475"/>
            </a:xfrm>
            <a:custGeom>
              <a:avLst/>
              <a:gdLst/>
              <a:ahLst/>
              <a:cxnLst/>
              <a:rect l="l" t="t" r="r" b="b"/>
              <a:pathLst>
                <a:path w="516" h="179" extrusionOk="0">
                  <a:moveTo>
                    <a:pt x="432" y="0"/>
                  </a:moveTo>
                  <a:cubicBezTo>
                    <a:pt x="424" y="0"/>
                    <a:pt x="415" y="2"/>
                    <a:pt x="405" y="6"/>
                  </a:cubicBezTo>
                  <a:cubicBezTo>
                    <a:pt x="286" y="30"/>
                    <a:pt x="131" y="30"/>
                    <a:pt x="36" y="90"/>
                  </a:cubicBezTo>
                  <a:cubicBezTo>
                    <a:pt x="0" y="102"/>
                    <a:pt x="0" y="149"/>
                    <a:pt x="36" y="149"/>
                  </a:cubicBezTo>
                  <a:cubicBezTo>
                    <a:pt x="82" y="170"/>
                    <a:pt x="130" y="178"/>
                    <a:pt x="179" y="178"/>
                  </a:cubicBezTo>
                  <a:cubicBezTo>
                    <a:pt x="268" y="178"/>
                    <a:pt x="360" y="153"/>
                    <a:pt x="453" y="137"/>
                  </a:cubicBezTo>
                  <a:cubicBezTo>
                    <a:pt x="516" y="106"/>
                    <a:pt x="495" y="0"/>
                    <a:pt x="4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41"/>
            <p:cNvSpPr/>
            <p:nvPr/>
          </p:nvSpPr>
          <p:spPr>
            <a:xfrm>
              <a:off x="3647475" y="2591825"/>
              <a:ext cx="16675" cy="4275"/>
            </a:xfrm>
            <a:custGeom>
              <a:avLst/>
              <a:gdLst/>
              <a:ahLst/>
              <a:cxnLst/>
              <a:rect l="l" t="t" r="r" b="b"/>
              <a:pathLst>
                <a:path w="667" h="171" extrusionOk="0">
                  <a:moveTo>
                    <a:pt x="607" y="0"/>
                  </a:moveTo>
                  <a:cubicBezTo>
                    <a:pt x="500" y="0"/>
                    <a:pt x="381" y="0"/>
                    <a:pt x="286" y="12"/>
                  </a:cubicBezTo>
                  <a:cubicBezTo>
                    <a:pt x="191" y="12"/>
                    <a:pt x="95" y="12"/>
                    <a:pt x="24" y="72"/>
                  </a:cubicBezTo>
                  <a:cubicBezTo>
                    <a:pt x="0" y="95"/>
                    <a:pt x="12" y="143"/>
                    <a:pt x="36" y="155"/>
                  </a:cubicBezTo>
                  <a:cubicBezTo>
                    <a:pt x="62" y="166"/>
                    <a:pt x="89" y="170"/>
                    <a:pt x="115" y="170"/>
                  </a:cubicBezTo>
                  <a:cubicBezTo>
                    <a:pt x="172" y="170"/>
                    <a:pt x="229" y="151"/>
                    <a:pt x="286" y="143"/>
                  </a:cubicBezTo>
                  <a:lnTo>
                    <a:pt x="596" y="95"/>
                  </a:lnTo>
                  <a:cubicBezTo>
                    <a:pt x="667" y="84"/>
                    <a:pt x="667" y="0"/>
                    <a:pt x="6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41"/>
            <p:cNvSpPr/>
            <p:nvPr/>
          </p:nvSpPr>
          <p:spPr>
            <a:xfrm>
              <a:off x="3656400" y="2597500"/>
              <a:ext cx="8950" cy="4475"/>
            </a:xfrm>
            <a:custGeom>
              <a:avLst/>
              <a:gdLst/>
              <a:ahLst/>
              <a:cxnLst/>
              <a:rect l="l" t="t" r="r" b="b"/>
              <a:pathLst>
                <a:path w="358" h="179" extrusionOk="0">
                  <a:moveTo>
                    <a:pt x="164" y="1"/>
                  </a:moveTo>
                  <a:cubicBezTo>
                    <a:pt x="150" y="1"/>
                    <a:pt x="135" y="3"/>
                    <a:pt x="119" y="11"/>
                  </a:cubicBezTo>
                  <a:cubicBezTo>
                    <a:pt x="72" y="11"/>
                    <a:pt x="48" y="35"/>
                    <a:pt x="12" y="71"/>
                  </a:cubicBezTo>
                  <a:cubicBezTo>
                    <a:pt x="0" y="83"/>
                    <a:pt x="0" y="107"/>
                    <a:pt x="12" y="130"/>
                  </a:cubicBezTo>
                  <a:cubicBezTo>
                    <a:pt x="48" y="154"/>
                    <a:pt x="72" y="166"/>
                    <a:pt x="119" y="178"/>
                  </a:cubicBezTo>
                  <a:lnTo>
                    <a:pt x="250" y="178"/>
                  </a:lnTo>
                  <a:cubicBezTo>
                    <a:pt x="358" y="154"/>
                    <a:pt x="358" y="11"/>
                    <a:pt x="250" y="11"/>
                  </a:cubicBezTo>
                  <a:cubicBezTo>
                    <a:pt x="219" y="11"/>
                    <a:pt x="192" y="1"/>
                    <a:pt x="1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41"/>
            <p:cNvSpPr/>
            <p:nvPr/>
          </p:nvSpPr>
          <p:spPr>
            <a:xfrm>
              <a:off x="3669800" y="2606825"/>
              <a:ext cx="9025" cy="3625"/>
            </a:xfrm>
            <a:custGeom>
              <a:avLst/>
              <a:gdLst/>
              <a:ahLst/>
              <a:cxnLst/>
              <a:rect l="l" t="t" r="r" b="b"/>
              <a:pathLst>
                <a:path w="361" h="145" extrusionOk="0">
                  <a:moveTo>
                    <a:pt x="291" y="1"/>
                  </a:moveTo>
                  <a:cubicBezTo>
                    <a:pt x="282" y="1"/>
                    <a:pt x="273" y="3"/>
                    <a:pt x="262" y="7"/>
                  </a:cubicBezTo>
                  <a:cubicBezTo>
                    <a:pt x="191" y="31"/>
                    <a:pt x="119" y="31"/>
                    <a:pt x="24" y="67"/>
                  </a:cubicBezTo>
                  <a:cubicBezTo>
                    <a:pt x="0" y="67"/>
                    <a:pt x="0" y="115"/>
                    <a:pt x="24" y="126"/>
                  </a:cubicBezTo>
                  <a:cubicBezTo>
                    <a:pt x="72" y="138"/>
                    <a:pt x="116" y="144"/>
                    <a:pt x="161" y="144"/>
                  </a:cubicBezTo>
                  <a:cubicBezTo>
                    <a:pt x="206" y="144"/>
                    <a:pt x="250" y="138"/>
                    <a:pt x="298" y="126"/>
                  </a:cubicBezTo>
                  <a:cubicBezTo>
                    <a:pt x="360" y="95"/>
                    <a:pt x="350" y="1"/>
                    <a:pt x="2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41"/>
            <p:cNvSpPr/>
            <p:nvPr/>
          </p:nvSpPr>
          <p:spPr>
            <a:xfrm>
              <a:off x="3668300" y="2612125"/>
              <a:ext cx="9100" cy="6700"/>
            </a:xfrm>
            <a:custGeom>
              <a:avLst/>
              <a:gdLst/>
              <a:ahLst/>
              <a:cxnLst/>
              <a:rect l="l" t="t" r="r" b="b"/>
              <a:pathLst>
                <a:path w="364" h="268" extrusionOk="0">
                  <a:moveTo>
                    <a:pt x="204" y="0"/>
                  </a:moveTo>
                  <a:cubicBezTo>
                    <a:pt x="170" y="0"/>
                    <a:pt x="138" y="17"/>
                    <a:pt x="120" y="57"/>
                  </a:cubicBezTo>
                  <a:cubicBezTo>
                    <a:pt x="108" y="81"/>
                    <a:pt x="84" y="81"/>
                    <a:pt x="72" y="81"/>
                  </a:cubicBezTo>
                  <a:cubicBezTo>
                    <a:pt x="48" y="93"/>
                    <a:pt x="24" y="117"/>
                    <a:pt x="13" y="141"/>
                  </a:cubicBezTo>
                  <a:cubicBezTo>
                    <a:pt x="1" y="153"/>
                    <a:pt x="1" y="176"/>
                    <a:pt x="13" y="188"/>
                  </a:cubicBezTo>
                  <a:cubicBezTo>
                    <a:pt x="43" y="244"/>
                    <a:pt x="91" y="268"/>
                    <a:pt x="142" y="268"/>
                  </a:cubicBezTo>
                  <a:cubicBezTo>
                    <a:pt x="209" y="268"/>
                    <a:pt x="281" y="226"/>
                    <a:pt x="322" y="165"/>
                  </a:cubicBezTo>
                  <a:cubicBezTo>
                    <a:pt x="363" y="82"/>
                    <a:pt x="280" y="0"/>
                    <a:pt x="2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41"/>
            <p:cNvSpPr/>
            <p:nvPr/>
          </p:nvSpPr>
          <p:spPr>
            <a:xfrm>
              <a:off x="3660225" y="1994275"/>
              <a:ext cx="17325" cy="31500"/>
            </a:xfrm>
            <a:custGeom>
              <a:avLst/>
              <a:gdLst/>
              <a:ahLst/>
              <a:cxnLst/>
              <a:rect l="l" t="t" r="r" b="b"/>
              <a:pathLst>
                <a:path w="693" h="1260" extrusionOk="0">
                  <a:moveTo>
                    <a:pt x="120" y="0"/>
                  </a:moveTo>
                  <a:cubicBezTo>
                    <a:pt x="56" y="0"/>
                    <a:pt x="0" y="109"/>
                    <a:pt x="74" y="161"/>
                  </a:cubicBezTo>
                  <a:cubicBezTo>
                    <a:pt x="252" y="292"/>
                    <a:pt x="347" y="471"/>
                    <a:pt x="395" y="697"/>
                  </a:cubicBezTo>
                  <a:cubicBezTo>
                    <a:pt x="431" y="876"/>
                    <a:pt x="383" y="1042"/>
                    <a:pt x="395" y="1221"/>
                  </a:cubicBezTo>
                  <a:cubicBezTo>
                    <a:pt x="395" y="1242"/>
                    <a:pt x="417" y="1259"/>
                    <a:pt x="436" y="1259"/>
                  </a:cubicBezTo>
                  <a:cubicBezTo>
                    <a:pt x="449" y="1259"/>
                    <a:pt x="462" y="1252"/>
                    <a:pt x="467" y="1233"/>
                  </a:cubicBezTo>
                  <a:cubicBezTo>
                    <a:pt x="693" y="816"/>
                    <a:pt x="502" y="292"/>
                    <a:pt x="145" y="6"/>
                  </a:cubicBezTo>
                  <a:cubicBezTo>
                    <a:pt x="137" y="2"/>
                    <a:pt x="128"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41"/>
            <p:cNvSpPr/>
            <p:nvPr/>
          </p:nvSpPr>
          <p:spPr>
            <a:xfrm>
              <a:off x="3596125" y="2029650"/>
              <a:ext cx="70200" cy="46850"/>
            </a:xfrm>
            <a:custGeom>
              <a:avLst/>
              <a:gdLst/>
              <a:ahLst/>
              <a:cxnLst/>
              <a:rect l="l" t="t" r="r" b="b"/>
              <a:pathLst>
                <a:path w="2808" h="1874" extrusionOk="0">
                  <a:moveTo>
                    <a:pt x="2774" y="0"/>
                  </a:moveTo>
                  <a:cubicBezTo>
                    <a:pt x="2768" y="0"/>
                    <a:pt x="2762" y="3"/>
                    <a:pt x="2757" y="8"/>
                  </a:cubicBezTo>
                  <a:cubicBezTo>
                    <a:pt x="1983" y="794"/>
                    <a:pt x="673" y="961"/>
                    <a:pt x="18" y="1842"/>
                  </a:cubicBezTo>
                  <a:cubicBezTo>
                    <a:pt x="0" y="1851"/>
                    <a:pt x="16" y="1874"/>
                    <a:pt x="30" y="1874"/>
                  </a:cubicBezTo>
                  <a:cubicBezTo>
                    <a:pt x="35" y="1874"/>
                    <a:pt x="39" y="1871"/>
                    <a:pt x="42" y="1866"/>
                  </a:cubicBezTo>
                  <a:cubicBezTo>
                    <a:pt x="530" y="1592"/>
                    <a:pt x="1030" y="1270"/>
                    <a:pt x="1518" y="996"/>
                  </a:cubicBezTo>
                  <a:cubicBezTo>
                    <a:pt x="1995" y="723"/>
                    <a:pt x="2423" y="437"/>
                    <a:pt x="2780" y="44"/>
                  </a:cubicBezTo>
                  <a:cubicBezTo>
                    <a:pt x="2808" y="26"/>
                    <a:pt x="2793" y="0"/>
                    <a:pt x="27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41"/>
            <p:cNvSpPr/>
            <p:nvPr/>
          </p:nvSpPr>
          <p:spPr>
            <a:xfrm>
              <a:off x="3552950" y="2090475"/>
              <a:ext cx="25750" cy="22625"/>
            </a:xfrm>
            <a:custGeom>
              <a:avLst/>
              <a:gdLst/>
              <a:ahLst/>
              <a:cxnLst/>
              <a:rect l="l" t="t" r="r" b="b"/>
              <a:pathLst>
                <a:path w="1030" h="905" extrusionOk="0">
                  <a:moveTo>
                    <a:pt x="1018" y="1"/>
                  </a:moveTo>
                  <a:cubicBezTo>
                    <a:pt x="1016" y="1"/>
                    <a:pt x="1012" y="2"/>
                    <a:pt x="1007" y="4"/>
                  </a:cubicBezTo>
                  <a:cubicBezTo>
                    <a:pt x="650" y="183"/>
                    <a:pt x="174" y="480"/>
                    <a:pt x="19" y="849"/>
                  </a:cubicBezTo>
                  <a:cubicBezTo>
                    <a:pt x="0" y="877"/>
                    <a:pt x="18" y="905"/>
                    <a:pt x="37" y="905"/>
                  </a:cubicBezTo>
                  <a:cubicBezTo>
                    <a:pt x="43" y="905"/>
                    <a:pt x="49" y="902"/>
                    <a:pt x="55" y="897"/>
                  </a:cubicBezTo>
                  <a:cubicBezTo>
                    <a:pt x="221" y="790"/>
                    <a:pt x="340" y="623"/>
                    <a:pt x="471" y="480"/>
                  </a:cubicBezTo>
                  <a:cubicBezTo>
                    <a:pt x="638" y="302"/>
                    <a:pt x="817" y="147"/>
                    <a:pt x="1007" y="16"/>
                  </a:cubicBezTo>
                  <a:cubicBezTo>
                    <a:pt x="1026" y="16"/>
                    <a:pt x="1030" y="1"/>
                    <a:pt x="10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41"/>
            <p:cNvSpPr/>
            <p:nvPr/>
          </p:nvSpPr>
          <p:spPr>
            <a:xfrm>
              <a:off x="3538525" y="2131575"/>
              <a:ext cx="10750" cy="139325"/>
            </a:xfrm>
            <a:custGeom>
              <a:avLst/>
              <a:gdLst/>
              <a:ahLst/>
              <a:cxnLst/>
              <a:rect l="l" t="t" r="r" b="b"/>
              <a:pathLst>
                <a:path w="430" h="5573" extrusionOk="0">
                  <a:moveTo>
                    <a:pt x="245" y="0"/>
                  </a:moveTo>
                  <a:cubicBezTo>
                    <a:pt x="230" y="0"/>
                    <a:pt x="215" y="9"/>
                    <a:pt x="215" y="27"/>
                  </a:cubicBezTo>
                  <a:cubicBezTo>
                    <a:pt x="1" y="932"/>
                    <a:pt x="1" y="1872"/>
                    <a:pt x="60" y="2789"/>
                  </a:cubicBezTo>
                  <a:cubicBezTo>
                    <a:pt x="120" y="3706"/>
                    <a:pt x="36" y="4670"/>
                    <a:pt x="179" y="5563"/>
                  </a:cubicBezTo>
                  <a:cubicBezTo>
                    <a:pt x="179" y="5569"/>
                    <a:pt x="185" y="5572"/>
                    <a:pt x="192" y="5572"/>
                  </a:cubicBezTo>
                  <a:cubicBezTo>
                    <a:pt x="200" y="5572"/>
                    <a:pt x="209" y="5569"/>
                    <a:pt x="215" y="5563"/>
                  </a:cubicBezTo>
                  <a:cubicBezTo>
                    <a:pt x="429" y="4730"/>
                    <a:pt x="227" y="3777"/>
                    <a:pt x="191" y="2932"/>
                  </a:cubicBezTo>
                  <a:cubicBezTo>
                    <a:pt x="143" y="1956"/>
                    <a:pt x="155" y="991"/>
                    <a:pt x="274" y="27"/>
                  </a:cubicBezTo>
                  <a:cubicBezTo>
                    <a:pt x="274" y="9"/>
                    <a:pt x="259" y="0"/>
                    <a:pt x="2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41"/>
            <p:cNvSpPr/>
            <p:nvPr/>
          </p:nvSpPr>
          <p:spPr>
            <a:xfrm>
              <a:off x="3543300" y="2286725"/>
              <a:ext cx="300" cy="5300"/>
            </a:xfrm>
            <a:custGeom>
              <a:avLst/>
              <a:gdLst/>
              <a:ahLst/>
              <a:cxnLst/>
              <a:rect l="l" t="t" r="r" b="b"/>
              <a:pathLst>
                <a:path w="12" h="212" extrusionOk="0">
                  <a:moveTo>
                    <a:pt x="0" y="0"/>
                  </a:moveTo>
                  <a:lnTo>
                    <a:pt x="0" y="203"/>
                  </a:lnTo>
                  <a:cubicBezTo>
                    <a:pt x="0" y="209"/>
                    <a:pt x="3" y="212"/>
                    <a:pt x="6" y="212"/>
                  </a:cubicBezTo>
                  <a:cubicBezTo>
                    <a:pt x="9" y="212"/>
                    <a:pt x="12" y="209"/>
                    <a:pt x="12" y="203"/>
                  </a:cubicBezTo>
                  <a:lnTo>
                    <a:pt x="12"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41"/>
            <p:cNvSpPr/>
            <p:nvPr/>
          </p:nvSpPr>
          <p:spPr>
            <a:xfrm>
              <a:off x="3541950" y="2304125"/>
              <a:ext cx="2700" cy="4800"/>
            </a:xfrm>
            <a:custGeom>
              <a:avLst/>
              <a:gdLst/>
              <a:ahLst/>
              <a:cxnLst/>
              <a:rect l="l" t="t" r="r" b="b"/>
              <a:pathLst>
                <a:path w="108" h="192" extrusionOk="0">
                  <a:moveTo>
                    <a:pt x="54" y="1"/>
                  </a:moveTo>
                  <a:cubicBezTo>
                    <a:pt x="27" y="1"/>
                    <a:pt x="0" y="19"/>
                    <a:pt x="6" y="54"/>
                  </a:cubicBezTo>
                  <a:cubicBezTo>
                    <a:pt x="6" y="102"/>
                    <a:pt x="6" y="150"/>
                    <a:pt x="18" y="173"/>
                  </a:cubicBezTo>
                  <a:cubicBezTo>
                    <a:pt x="30" y="185"/>
                    <a:pt x="42" y="191"/>
                    <a:pt x="53" y="191"/>
                  </a:cubicBezTo>
                  <a:cubicBezTo>
                    <a:pt x="63" y="191"/>
                    <a:pt x="72" y="185"/>
                    <a:pt x="78" y="173"/>
                  </a:cubicBezTo>
                  <a:cubicBezTo>
                    <a:pt x="102" y="138"/>
                    <a:pt x="102" y="102"/>
                    <a:pt x="102" y="54"/>
                  </a:cubicBezTo>
                  <a:cubicBezTo>
                    <a:pt x="108" y="19"/>
                    <a:pt x="81"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41"/>
            <p:cNvSpPr/>
            <p:nvPr/>
          </p:nvSpPr>
          <p:spPr>
            <a:xfrm>
              <a:off x="3542100" y="2325875"/>
              <a:ext cx="40200" cy="61300"/>
            </a:xfrm>
            <a:custGeom>
              <a:avLst/>
              <a:gdLst/>
              <a:ahLst/>
              <a:cxnLst/>
              <a:rect l="l" t="t" r="r" b="b"/>
              <a:pathLst>
                <a:path w="1608" h="2452" extrusionOk="0">
                  <a:moveTo>
                    <a:pt x="60" y="1"/>
                  </a:moveTo>
                  <a:cubicBezTo>
                    <a:pt x="32" y="1"/>
                    <a:pt x="0" y="22"/>
                    <a:pt x="0" y="54"/>
                  </a:cubicBezTo>
                  <a:cubicBezTo>
                    <a:pt x="185" y="884"/>
                    <a:pt x="247" y="2452"/>
                    <a:pt x="1430" y="2452"/>
                  </a:cubicBezTo>
                  <a:cubicBezTo>
                    <a:pt x="1468" y="2452"/>
                    <a:pt x="1508" y="2450"/>
                    <a:pt x="1548" y="2447"/>
                  </a:cubicBezTo>
                  <a:cubicBezTo>
                    <a:pt x="1596" y="2447"/>
                    <a:pt x="1608" y="2375"/>
                    <a:pt x="1560" y="2363"/>
                  </a:cubicBezTo>
                  <a:cubicBezTo>
                    <a:pt x="965" y="2161"/>
                    <a:pt x="643" y="1959"/>
                    <a:pt x="429" y="1351"/>
                  </a:cubicBezTo>
                  <a:cubicBezTo>
                    <a:pt x="286" y="911"/>
                    <a:pt x="227" y="470"/>
                    <a:pt x="96" y="18"/>
                  </a:cubicBezTo>
                  <a:cubicBezTo>
                    <a:pt x="88" y="6"/>
                    <a:pt x="74"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41"/>
            <p:cNvSpPr/>
            <p:nvPr/>
          </p:nvSpPr>
          <p:spPr>
            <a:xfrm>
              <a:off x="3644450" y="1995025"/>
              <a:ext cx="14950" cy="17800"/>
            </a:xfrm>
            <a:custGeom>
              <a:avLst/>
              <a:gdLst/>
              <a:ahLst/>
              <a:cxnLst/>
              <a:rect l="l" t="t" r="r" b="b"/>
              <a:pathLst>
                <a:path w="598" h="712" extrusionOk="0">
                  <a:moveTo>
                    <a:pt x="89" y="0"/>
                  </a:moveTo>
                  <a:cubicBezTo>
                    <a:pt x="41" y="0"/>
                    <a:pt x="1" y="78"/>
                    <a:pt x="50" y="107"/>
                  </a:cubicBezTo>
                  <a:cubicBezTo>
                    <a:pt x="145" y="203"/>
                    <a:pt x="240" y="310"/>
                    <a:pt x="312" y="405"/>
                  </a:cubicBezTo>
                  <a:cubicBezTo>
                    <a:pt x="347" y="453"/>
                    <a:pt x="359" y="512"/>
                    <a:pt x="383" y="560"/>
                  </a:cubicBezTo>
                  <a:lnTo>
                    <a:pt x="478" y="691"/>
                  </a:lnTo>
                  <a:cubicBezTo>
                    <a:pt x="486" y="706"/>
                    <a:pt x="495" y="711"/>
                    <a:pt x="506" y="711"/>
                  </a:cubicBezTo>
                  <a:cubicBezTo>
                    <a:pt x="528" y="711"/>
                    <a:pt x="554" y="683"/>
                    <a:pt x="562" y="667"/>
                  </a:cubicBezTo>
                  <a:cubicBezTo>
                    <a:pt x="597" y="393"/>
                    <a:pt x="324" y="155"/>
                    <a:pt x="121" y="12"/>
                  </a:cubicBezTo>
                  <a:cubicBezTo>
                    <a:pt x="111" y="4"/>
                    <a:pt x="100" y="0"/>
                    <a:pt x="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41"/>
            <p:cNvSpPr/>
            <p:nvPr/>
          </p:nvSpPr>
          <p:spPr>
            <a:xfrm>
              <a:off x="3628175" y="2035500"/>
              <a:ext cx="15450" cy="11675"/>
            </a:xfrm>
            <a:custGeom>
              <a:avLst/>
              <a:gdLst/>
              <a:ahLst/>
              <a:cxnLst/>
              <a:rect l="l" t="t" r="r" b="b"/>
              <a:pathLst>
                <a:path w="618" h="467" extrusionOk="0">
                  <a:moveTo>
                    <a:pt x="617" y="0"/>
                  </a:moveTo>
                  <a:lnTo>
                    <a:pt x="617" y="0"/>
                  </a:lnTo>
                  <a:cubicBezTo>
                    <a:pt x="463" y="179"/>
                    <a:pt x="248" y="322"/>
                    <a:pt x="22" y="417"/>
                  </a:cubicBezTo>
                  <a:cubicBezTo>
                    <a:pt x="1" y="428"/>
                    <a:pt x="8" y="467"/>
                    <a:pt x="35" y="467"/>
                  </a:cubicBezTo>
                  <a:cubicBezTo>
                    <a:pt x="38" y="467"/>
                    <a:pt x="42" y="466"/>
                    <a:pt x="46" y="465"/>
                  </a:cubicBezTo>
                  <a:cubicBezTo>
                    <a:pt x="308" y="417"/>
                    <a:pt x="522" y="239"/>
                    <a:pt x="6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41"/>
            <p:cNvSpPr/>
            <p:nvPr/>
          </p:nvSpPr>
          <p:spPr>
            <a:xfrm>
              <a:off x="3563900" y="2080700"/>
              <a:ext cx="9750" cy="6675"/>
            </a:xfrm>
            <a:custGeom>
              <a:avLst/>
              <a:gdLst/>
              <a:ahLst/>
              <a:cxnLst/>
              <a:rect l="l" t="t" r="r" b="b"/>
              <a:pathLst>
                <a:path w="390" h="267" extrusionOk="0">
                  <a:moveTo>
                    <a:pt x="359" y="0"/>
                  </a:moveTo>
                  <a:cubicBezTo>
                    <a:pt x="358" y="0"/>
                    <a:pt x="356" y="1"/>
                    <a:pt x="355" y="2"/>
                  </a:cubicBezTo>
                  <a:cubicBezTo>
                    <a:pt x="236" y="62"/>
                    <a:pt x="140" y="157"/>
                    <a:pt x="21" y="217"/>
                  </a:cubicBezTo>
                  <a:cubicBezTo>
                    <a:pt x="0" y="227"/>
                    <a:pt x="17" y="266"/>
                    <a:pt x="46" y="266"/>
                  </a:cubicBezTo>
                  <a:cubicBezTo>
                    <a:pt x="49" y="266"/>
                    <a:pt x="53" y="265"/>
                    <a:pt x="57" y="264"/>
                  </a:cubicBezTo>
                  <a:cubicBezTo>
                    <a:pt x="176" y="205"/>
                    <a:pt x="259" y="97"/>
                    <a:pt x="379" y="38"/>
                  </a:cubicBezTo>
                  <a:cubicBezTo>
                    <a:pt x="389" y="38"/>
                    <a:pt x="371" y="0"/>
                    <a:pt x="3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41"/>
            <p:cNvSpPr/>
            <p:nvPr/>
          </p:nvSpPr>
          <p:spPr>
            <a:xfrm>
              <a:off x="3604100" y="2029125"/>
              <a:ext cx="12275" cy="10025"/>
            </a:xfrm>
            <a:custGeom>
              <a:avLst/>
              <a:gdLst/>
              <a:ahLst/>
              <a:cxnLst/>
              <a:rect l="l" t="t" r="r" b="b"/>
              <a:pathLst>
                <a:path w="491" h="401" extrusionOk="0">
                  <a:moveTo>
                    <a:pt x="417" y="0"/>
                  </a:moveTo>
                  <a:cubicBezTo>
                    <a:pt x="404" y="0"/>
                    <a:pt x="390" y="5"/>
                    <a:pt x="378" y="17"/>
                  </a:cubicBezTo>
                  <a:cubicBezTo>
                    <a:pt x="259" y="136"/>
                    <a:pt x="140" y="232"/>
                    <a:pt x="21" y="339"/>
                  </a:cubicBezTo>
                  <a:cubicBezTo>
                    <a:pt x="0" y="370"/>
                    <a:pt x="24" y="401"/>
                    <a:pt x="54" y="401"/>
                  </a:cubicBezTo>
                  <a:cubicBezTo>
                    <a:pt x="59" y="401"/>
                    <a:pt x="64" y="400"/>
                    <a:pt x="68" y="398"/>
                  </a:cubicBezTo>
                  <a:cubicBezTo>
                    <a:pt x="211" y="327"/>
                    <a:pt x="330" y="208"/>
                    <a:pt x="473" y="89"/>
                  </a:cubicBezTo>
                  <a:cubicBezTo>
                    <a:pt x="491" y="44"/>
                    <a:pt x="456"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41"/>
            <p:cNvSpPr/>
            <p:nvPr/>
          </p:nvSpPr>
          <p:spPr>
            <a:xfrm>
              <a:off x="3510850" y="2126700"/>
              <a:ext cx="8650" cy="56750"/>
            </a:xfrm>
            <a:custGeom>
              <a:avLst/>
              <a:gdLst/>
              <a:ahLst/>
              <a:cxnLst/>
              <a:rect l="l" t="t" r="r" b="b"/>
              <a:pathLst>
                <a:path w="346" h="2270" extrusionOk="0">
                  <a:moveTo>
                    <a:pt x="331" y="1"/>
                  </a:moveTo>
                  <a:cubicBezTo>
                    <a:pt x="326" y="1"/>
                    <a:pt x="319" y="3"/>
                    <a:pt x="310" y="8"/>
                  </a:cubicBezTo>
                  <a:cubicBezTo>
                    <a:pt x="0" y="746"/>
                    <a:pt x="95" y="1496"/>
                    <a:pt x="107" y="2270"/>
                  </a:cubicBezTo>
                  <a:lnTo>
                    <a:pt x="119" y="2270"/>
                  </a:lnTo>
                  <a:cubicBezTo>
                    <a:pt x="119" y="1520"/>
                    <a:pt x="48" y="746"/>
                    <a:pt x="346" y="31"/>
                  </a:cubicBezTo>
                  <a:cubicBezTo>
                    <a:pt x="346" y="9"/>
                    <a:pt x="341" y="1"/>
                    <a:pt x="3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41"/>
            <p:cNvSpPr/>
            <p:nvPr/>
          </p:nvSpPr>
          <p:spPr>
            <a:xfrm>
              <a:off x="3509650" y="2260525"/>
              <a:ext cx="5375" cy="17000"/>
            </a:xfrm>
            <a:custGeom>
              <a:avLst/>
              <a:gdLst/>
              <a:ahLst/>
              <a:cxnLst/>
              <a:rect l="l" t="t" r="r" b="b"/>
              <a:pathLst>
                <a:path w="215" h="680" extrusionOk="0">
                  <a:moveTo>
                    <a:pt x="114" y="1"/>
                  </a:moveTo>
                  <a:cubicBezTo>
                    <a:pt x="99" y="1"/>
                    <a:pt x="84" y="12"/>
                    <a:pt x="84" y="36"/>
                  </a:cubicBezTo>
                  <a:cubicBezTo>
                    <a:pt x="60" y="227"/>
                    <a:pt x="1" y="453"/>
                    <a:pt x="60" y="644"/>
                  </a:cubicBezTo>
                  <a:cubicBezTo>
                    <a:pt x="72" y="667"/>
                    <a:pt x="93" y="679"/>
                    <a:pt x="112" y="679"/>
                  </a:cubicBezTo>
                  <a:cubicBezTo>
                    <a:pt x="132" y="679"/>
                    <a:pt x="149" y="667"/>
                    <a:pt x="155" y="644"/>
                  </a:cubicBezTo>
                  <a:cubicBezTo>
                    <a:pt x="215" y="453"/>
                    <a:pt x="155" y="227"/>
                    <a:pt x="143" y="36"/>
                  </a:cubicBezTo>
                  <a:cubicBezTo>
                    <a:pt x="143" y="12"/>
                    <a:pt x="129"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41"/>
            <p:cNvSpPr/>
            <p:nvPr/>
          </p:nvSpPr>
          <p:spPr>
            <a:xfrm>
              <a:off x="3513525" y="2306675"/>
              <a:ext cx="625" cy="300"/>
            </a:xfrm>
            <a:custGeom>
              <a:avLst/>
              <a:gdLst/>
              <a:ahLst/>
              <a:cxnLst/>
              <a:rect l="l" t="t" r="r" b="b"/>
              <a:pathLst>
                <a:path w="25" h="12" extrusionOk="0">
                  <a:moveTo>
                    <a:pt x="12" y="0"/>
                  </a:moveTo>
                  <a:cubicBezTo>
                    <a:pt x="0" y="0"/>
                    <a:pt x="0" y="12"/>
                    <a:pt x="12" y="12"/>
                  </a:cubicBezTo>
                  <a:cubicBezTo>
                    <a:pt x="24" y="12"/>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41"/>
            <p:cNvSpPr/>
            <p:nvPr/>
          </p:nvSpPr>
          <p:spPr>
            <a:xfrm>
              <a:off x="3523950" y="2346600"/>
              <a:ext cx="15400" cy="22950"/>
            </a:xfrm>
            <a:custGeom>
              <a:avLst/>
              <a:gdLst/>
              <a:ahLst/>
              <a:cxnLst/>
              <a:rect l="l" t="t" r="r" b="b"/>
              <a:pathLst>
                <a:path w="616" h="918" extrusionOk="0">
                  <a:moveTo>
                    <a:pt x="18" y="0"/>
                  </a:moveTo>
                  <a:cubicBezTo>
                    <a:pt x="11" y="0"/>
                    <a:pt x="0" y="14"/>
                    <a:pt x="0" y="22"/>
                  </a:cubicBezTo>
                  <a:cubicBezTo>
                    <a:pt x="72" y="177"/>
                    <a:pt x="143" y="320"/>
                    <a:pt x="238" y="475"/>
                  </a:cubicBezTo>
                  <a:cubicBezTo>
                    <a:pt x="310" y="618"/>
                    <a:pt x="405" y="784"/>
                    <a:pt x="524" y="903"/>
                  </a:cubicBezTo>
                  <a:cubicBezTo>
                    <a:pt x="531" y="913"/>
                    <a:pt x="541" y="918"/>
                    <a:pt x="553" y="918"/>
                  </a:cubicBezTo>
                  <a:cubicBezTo>
                    <a:pt x="582" y="918"/>
                    <a:pt x="616" y="890"/>
                    <a:pt x="607" y="856"/>
                  </a:cubicBezTo>
                  <a:cubicBezTo>
                    <a:pt x="548" y="689"/>
                    <a:pt x="429" y="558"/>
                    <a:pt x="322" y="427"/>
                  </a:cubicBezTo>
                  <a:cubicBezTo>
                    <a:pt x="226" y="296"/>
                    <a:pt x="131" y="141"/>
                    <a:pt x="24" y="10"/>
                  </a:cubicBezTo>
                  <a:cubicBezTo>
                    <a:pt x="24" y="3"/>
                    <a:pt x="22" y="0"/>
                    <a:pt x="1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41"/>
            <p:cNvSpPr/>
            <p:nvPr/>
          </p:nvSpPr>
          <p:spPr>
            <a:xfrm>
              <a:off x="3592100" y="2389400"/>
              <a:ext cx="31875" cy="15075"/>
            </a:xfrm>
            <a:custGeom>
              <a:avLst/>
              <a:gdLst/>
              <a:ahLst/>
              <a:cxnLst/>
              <a:rect l="l" t="t" r="r" b="b"/>
              <a:pathLst>
                <a:path w="1275" h="603" extrusionOk="0">
                  <a:moveTo>
                    <a:pt x="84" y="1"/>
                  </a:moveTo>
                  <a:cubicBezTo>
                    <a:pt x="36" y="1"/>
                    <a:pt x="1" y="72"/>
                    <a:pt x="36" y="120"/>
                  </a:cubicBezTo>
                  <a:cubicBezTo>
                    <a:pt x="239" y="263"/>
                    <a:pt x="441" y="382"/>
                    <a:pt x="667" y="489"/>
                  </a:cubicBezTo>
                  <a:cubicBezTo>
                    <a:pt x="789" y="546"/>
                    <a:pt x="917" y="603"/>
                    <a:pt x="1046" y="603"/>
                  </a:cubicBezTo>
                  <a:cubicBezTo>
                    <a:pt x="1106" y="603"/>
                    <a:pt x="1167" y="591"/>
                    <a:pt x="1227" y="561"/>
                  </a:cubicBezTo>
                  <a:cubicBezTo>
                    <a:pt x="1275" y="549"/>
                    <a:pt x="1275" y="489"/>
                    <a:pt x="1251" y="441"/>
                  </a:cubicBezTo>
                  <a:cubicBezTo>
                    <a:pt x="1108" y="275"/>
                    <a:pt x="906" y="251"/>
                    <a:pt x="715" y="168"/>
                  </a:cubicBezTo>
                  <a:cubicBezTo>
                    <a:pt x="489" y="84"/>
                    <a:pt x="322" y="13"/>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41"/>
            <p:cNvSpPr/>
            <p:nvPr/>
          </p:nvSpPr>
          <p:spPr>
            <a:xfrm>
              <a:off x="3635550" y="2402850"/>
              <a:ext cx="89925" cy="6350"/>
            </a:xfrm>
            <a:custGeom>
              <a:avLst/>
              <a:gdLst/>
              <a:ahLst/>
              <a:cxnLst/>
              <a:rect l="l" t="t" r="r" b="b"/>
              <a:pathLst>
                <a:path w="3597" h="254" extrusionOk="0">
                  <a:moveTo>
                    <a:pt x="2423" y="1"/>
                  </a:moveTo>
                  <a:cubicBezTo>
                    <a:pt x="1818" y="1"/>
                    <a:pt x="1215" y="50"/>
                    <a:pt x="609" y="50"/>
                  </a:cubicBezTo>
                  <a:cubicBezTo>
                    <a:pt x="430" y="50"/>
                    <a:pt x="251" y="45"/>
                    <a:pt x="72" y="34"/>
                  </a:cubicBezTo>
                  <a:cubicBezTo>
                    <a:pt x="13" y="34"/>
                    <a:pt x="1" y="142"/>
                    <a:pt x="60" y="142"/>
                  </a:cubicBezTo>
                  <a:cubicBezTo>
                    <a:pt x="624" y="223"/>
                    <a:pt x="1191" y="253"/>
                    <a:pt x="1758" y="253"/>
                  </a:cubicBezTo>
                  <a:cubicBezTo>
                    <a:pt x="2352" y="253"/>
                    <a:pt x="2946" y="220"/>
                    <a:pt x="3537" y="177"/>
                  </a:cubicBezTo>
                  <a:cubicBezTo>
                    <a:pt x="3585" y="177"/>
                    <a:pt x="3597" y="94"/>
                    <a:pt x="3561" y="82"/>
                  </a:cubicBezTo>
                  <a:cubicBezTo>
                    <a:pt x="3181" y="20"/>
                    <a:pt x="2802" y="1"/>
                    <a:pt x="24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41"/>
            <p:cNvSpPr/>
            <p:nvPr/>
          </p:nvSpPr>
          <p:spPr>
            <a:xfrm>
              <a:off x="3712950" y="2397750"/>
              <a:ext cx="41700" cy="4925"/>
            </a:xfrm>
            <a:custGeom>
              <a:avLst/>
              <a:gdLst/>
              <a:ahLst/>
              <a:cxnLst/>
              <a:rect l="l" t="t" r="r" b="b"/>
              <a:pathLst>
                <a:path w="1668" h="197" extrusionOk="0">
                  <a:moveTo>
                    <a:pt x="12" y="0"/>
                  </a:moveTo>
                  <a:cubicBezTo>
                    <a:pt x="1" y="0"/>
                    <a:pt x="1" y="36"/>
                    <a:pt x="12" y="36"/>
                  </a:cubicBezTo>
                  <a:cubicBezTo>
                    <a:pt x="298" y="60"/>
                    <a:pt x="596" y="107"/>
                    <a:pt x="882" y="143"/>
                  </a:cubicBezTo>
                  <a:cubicBezTo>
                    <a:pt x="1055" y="161"/>
                    <a:pt x="1235" y="197"/>
                    <a:pt x="1412" y="197"/>
                  </a:cubicBezTo>
                  <a:cubicBezTo>
                    <a:pt x="1478" y="197"/>
                    <a:pt x="1543" y="192"/>
                    <a:pt x="1608" y="179"/>
                  </a:cubicBezTo>
                  <a:cubicBezTo>
                    <a:pt x="1667" y="167"/>
                    <a:pt x="1644" y="96"/>
                    <a:pt x="1608" y="84"/>
                  </a:cubicBezTo>
                  <a:cubicBezTo>
                    <a:pt x="1469" y="33"/>
                    <a:pt x="1317" y="26"/>
                    <a:pt x="1165" y="26"/>
                  </a:cubicBezTo>
                  <a:cubicBezTo>
                    <a:pt x="1115" y="26"/>
                    <a:pt x="1065" y="27"/>
                    <a:pt x="1016" y="27"/>
                  </a:cubicBezTo>
                  <a:cubicBezTo>
                    <a:pt x="970" y="27"/>
                    <a:pt x="926" y="26"/>
                    <a:pt x="882" y="24"/>
                  </a:cubicBezTo>
                  <a:cubicBezTo>
                    <a:pt x="596" y="0"/>
                    <a:pt x="298"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41"/>
            <p:cNvSpPr/>
            <p:nvPr/>
          </p:nvSpPr>
          <p:spPr>
            <a:xfrm>
              <a:off x="3778750" y="2406625"/>
              <a:ext cx="61325" cy="53425"/>
            </a:xfrm>
            <a:custGeom>
              <a:avLst/>
              <a:gdLst/>
              <a:ahLst/>
              <a:cxnLst/>
              <a:rect l="l" t="t" r="r" b="b"/>
              <a:pathLst>
                <a:path w="2453" h="2137" extrusionOk="0">
                  <a:moveTo>
                    <a:pt x="27" y="1"/>
                  </a:moveTo>
                  <a:cubicBezTo>
                    <a:pt x="0" y="1"/>
                    <a:pt x="3" y="50"/>
                    <a:pt x="36" y="50"/>
                  </a:cubicBezTo>
                  <a:cubicBezTo>
                    <a:pt x="548" y="86"/>
                    <a:pt x="1250" y="348"/>
                    <a:pt x="1595" y="765"/>
                  </a:cubicBezTo>
                  <a:cubicBezTo>
                    <a:pt x="1762" y="979"/>
                    <a:pt x="1893" y="1217"/>
                    <a:pt x="1976" y="1467"/>
                  </a:cubicBezTo>
                  <a:cubicBezTo>
                    <a:pt x="2036" y="1669"/>
                    <a:pt x="2036" y="1896"/>
                    <a:pt x="2131" y="2110"/>
                  </a:cubicBezTo>
                  <a:cubicBezTo>
                    <a:pt x="2137" y="2128"/>
                    <a:pt x="2158" y="2137"/>
                    <a:pt x="2180" y="2137"/>
                  </a:cubicBezTo>
                  <a:cubicBezTo>
                    <a:pt x="2203" y="2137"/>
                    <a:pt x="2226" y="2128"/>
                    <a:pt x="2238" y="2110"/>
                  </a:cubicBezTo>
                  <a:cubicBezTo>
                    <a:pt x="2453" y="1598"/>
                    <a:pt x="2024" y="979"/>
                    <a:pt x="1655" y="645"/>
                  </a:cubicBezTo>
                  <a:cubicBezTo>
                    <a:pt x="1143" y="205"/>
                    <a:pt x="702" y="3"/>
                    <a:pt x="36" y="3"/>
                  </a:cubicBezTo>
                  <a:cubicBezTo>
                    <a:pt x="32" y="1"/>
                    <a:pt x="29" y="1"/>
                    <a:pt x="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41"/>
            <p:cNvSpPr/>
            <p:nvPr/>
          </p:nvSpPr>
          <p:spPr>
            <a:xfrm>
              <a:off x="3832950" y="2419150"/>
              <a:ext cx="10700" cy="42175"/>
            </a:xfrm>
            <a:custGeom>
              <a:avLst/>
              <a:gdLst/>
              <a:ahLst/>
              <a:cxnLst/>
              <a:rect l="l" t="t" r="r" b="b"/>
              <a:pathLst>
                <a:path w="428" h="1687" extrusionOk="0">
                  <a:moveTo>
                    <a:pt x="90" y="1"/>
                  </a:moveTo>
                  <a:cubicBezTo>
                    <a:pt x="45" y="1"/>
                    <a:pt x="1" y="43"/>
                    <a:pt x="35" y="85"/>
                  </a:cubicBezTo>
                  <a:cubicBezTo>
                    <a:pt x="380" y="561"/>
                    <a:pt x="249" y="1133"/>
                    <a:pt x="213" y="1668"/>
                  </a:cubicBezTo>
                  <a:cubicBezTo>
                    <a:pt x="213" y="1680"/>
                    <a:pt x="225" y="1686"/>
                    <a:pt x="237" y="1686"/>
                  </a:cubicBezTo>
                  <a:cubicBezTo>
                    <a:pt x="249" y="1686"/>
                    <a:pt x="261" y="1680"/>
                    <a:pt x="261" y="1668"/>
                  </a:cubicBezTo>
                  <a:cubicBezTo>
                    <a:pt x="285" y="1347"/>
                    <a:pt x="427" y="1073"/>
                    <a:pt x="404" y="752"/>
                  </a:cubicBezTo>
                  <a:cubicBezTo>
                    <a:pt x="404" y="478"/>
                    <a:pt x="308" y="252"/>
                    <a:pt x="142" y="25"/>
                  </a:cubicBezTo>
                  <a:cubicBezTo>
                    <a:pt x="128" y="8"/>
                    <a:pt x="109"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41"/>
            <p:cNvSpPr/>
            <p:nvPr/>
          </p:nvSpPr>
          <p:spPr>
            <a:xfrm>
              <a:off x="3820700" y="2463050"/>
              <a:ext cx="17875" cy="134750"/>
            </a:xfrm>
            <a:custGeom>
              <a:avLst/>
              <a:gdLst/>
              <a:ahLst/>
              <a:cxnLst/>
              <a:rect l="l" t="t" r="r" b="b"/>
              <a:pathLst>
                <a:path w="715" h="5390" extrusionOk="0">
                  <a:moveTo>
                    <a:pt x="687" y="1"/>
                  </a:moveTo>
                  <a:cubicBezTo>
                    <a:pt x="682" y="1"/>
                    <a:pt x="679" y="3"/>
                    <a:pt x="679" y="8"/>
                  </a:cubicBezTo>
                  <a:cubicBezTo>
                    <a:pt x="108" y="1734"/>
                    <a:pt x="1" y="3556"/>
                    <a:pt x="24" y="5354"/>
                  </a:cubicBezTo>
                  <a:cubicBezTo>
                    <a:pt x="24" y="5377"/>
                    <a:pt x="39" y="5389"/>
                    <a:pt x="56" y="5389"/>
                  </a:cubicBezTo>
                  <a:cubicBezTo>
                    <a:pt x="72" y="5389"/>
                    <a:pt x="90" y="5377"/>
                    <a:pt x="96" y="5354"/>
                  </a:cubicBezTo>
                  <a:cubicBezTo>
                    <a:pt x="108" y="3568"/>
                    <a:pt x="203" y="1734"/>
                    <a:pt x="715" y="32"/>
                  </a:cubicBezTo>
                  <a:cubicBezTo>
                    <a:pt x="707" y="9"/>
                    <a:pt x="695" y="1"/>
                    <a:pt x="6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41"/>
            <p:cNvSpPr/>
            <p:nvPr/>
          </p:nvSpPr>
          <p:spPr>
            <a:xfrm>
              <a:off x="3820400" y="2549900"/>
              <a:ext cx="12225" cy="81375"/>
            </a:xfrm>
            <a:custGeom>
              <a:avLst/>
              <a:gdLst/>
              <a:ahLst/>
              <a:cxnLst/>
              <a:rect l="l" t="t" r="r" b="b"/>
              <a:pathLst>
                <a:path w="489" h="3255" extrusionOk="0">
                  <a:moveTo>
                    <a:pt x="471" y="0"/>
                  </a:moveTo>
                  <a:cubicBezTo>
                    <a:pt x="467" y="0"/>
                    <a:pt x="465" y="3"/>
                    <a:pt x="465" y="10"/>
                  </a:cubicBezTo>
                  <a:cubicBezTo>
                    <a:pt x="191" y="1106"/>
                    <a:pt x="1" y="2106"/>
                    <a:pt x="36" y="3237"/>
                  </a:cubicBezTo>
                  <a:cubicBezTo>
                    <a:pt x="36" y="3249"/>
                    <a:pt x="45" y="3255"/>
                    <a:pt x="54" y="3255"/>
                  </a:cubicBezTo>
                  <a:cubicBezTo>
                    <a:pt x="63" y="3255"/>
                    <a:pt x="72" y="3249"/>
                    <a:pt x="72" y="3237"/>
                  </a:cubicBezTo>
                  <a:cubicBezTo>
                    <a:pt x="120" y="2165"/>
                    <a:pt x="334" y="1082"/>
                    <a:pt x="489" y="22"/>
                  </a:cubicBezTo>
                  <a:cubicBezTo>
                    <a:pt x="489" y="14"/>
                    <a:pt x="478" y="0"/>
                    <a:pt x="4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41"/>
            <p:cNvSpPr/>
            <p:nvPr/>
          </p:nvSpPr>
          <p:spPr>
            <a:xfrm>
              <a:off x="3820400" y="2647600"/>
              <a:ext cx="10450" cy="46875"/>
            </a:xfrm>
            <a:custGeom>
              <a:avLst/>
              <a:gdLst/>
              <a:ahLst/>
              <a:cxnLst/>
              <a:rect l="l" t="t" r="r" b="b"/>
              <a:pathLst>
                <a:path w="418" h="1875" extrusionOk="0">
                  <a:moveTo>
                    <a:pt x="10" y="0"/>
                  </a:moveTo>
                  <a:cubicBezTo>
                    <a:pt x="6" y="0"/>
                    <a:pt x="1" y="3"/>
                    <a:pt x="1" y="8"/>
                  </a:cubicBezTo>
                  <a:cubicBezTo>
                    <a:pt x="1" y="591"/>
                    <a:pt x="72" y="1341"/>
                    <a:pt x="346" y="1853"/>
                  </a:cubicBezTo>
                  <a:cubicBezTo>
                    <a:pt x="351" y="1868"/>
                    <a:pt x="362" y="1875"/>
                    <a:pt x="374" y="1875"/>
                  </a:cubicBezTo>
                  <a:cubicBezTo>
                    <a:pt x="389" y="1875"/>
                    <a:pt x="406" y="1862"/>
                    <a:pt x="406" y="1841"/>
                  </a:cubicBezTo>
                  <a:cubicBezTo>
                    <a:pt x="417" y="1579"/>
                    <a:pt x="298" y="1293"/>
                    <a:pt x="215" y="1043"/>
                  </a:cubicBezTo>
                  <a:cubicBezTo>
                    <a:pt x="108" y="698"/>
                    <a:pt x="25" y="389"/>
                    <a:pt x="13" y="31"/>
                  </a:cubicBezTo>
                  <a:cubicBezTo>
                    <a:pt x="28" y="9"/>
                    <a:pt x="19" y="0"/>
                    <a:pt x="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41"/>
            <p:cNvSpPr/>
            <p:nvPr/>
          </p:nvSpPr>
          <p:spPr>
            <a:xfrm>
              <a:off x="3819650" y="2699475"/>
              <a:ext cx="25400" cy="35675"/>
            </a:xfrm>
            <a:custGeom>
              <a:avLst/>
              <a:gdLst/>
              <a:ahLst/>
              <a:cxnLst/>
              <a:rect l="l" t="t" r="r" b="b"/>
              <a:pathLst>
                <a:path w="1016" h="1427" extrusionOk="0">
                  <a:moveTo>
                    <a:pt x="127" y="0"/>
                  </a:moveTo>
                  <a:cubicBezTo>
                    <a:pt x="65" y="0"/>
                    <a:pt x="1" y="65"/>
                    <a:pt x="43" y="123"/>
                  </a:cubicBezTo>
                  <a:cubicBezTo>
                    <a:pt x="281" y="552"/>
                    <a:pt x="519" y="1123"/>
                    <a:pt x="912" y="1421"/>
                  </a:cubicBezTo>
                  <a:cubicBezTo>
                    <a:pt x="917" y="1425"/>
                    <a:pt x="924" y="1427"/>
                    <a:pt x="931" y="1427"/>
                  </a:cubicBezTo>
                  <a:cubicBezTo>
                    <a:pt x="968" y="1427"/>
                    <a:pt x="1015" y="1380"/>
                    <a:pt x="995" y="1350"/>
                  </a:cubicBezTo>
                  <a:cubicBezTo>
                    <a:pt x="936" y="1112"/>
                    <a:pt x="781" y="897"/>
                    <a:pt x="638" y="707"/>
                  </a:cubicBezTo>
                  <a:lnTo>
                    <a:pt x="197" y="40"/>
                  </a:lnTo>
                  <a:cubicBezTo>
                    <a:pt x="180" y="12"/>
                    <a:pt x="154"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41"/>
            <p:cNvSpPr/>
            <p:nvPr/>
          </p:nvSpPr>
          <p:spPr>
            <a:xfrm>
              <a:off x="3854300" y="2742900"/>
              <a:ext cx="36325" cy="27875"/>
            </a:xfrm>
            <a:custGeom>
              <a:avLst/>
              <a:gdLst/>
              <a:ahLst/>
              <a:cxnLst/>
              <a:rect l="l" t="t" r="r" b="b"/>
              <a:pathLst>
                <a:path w="1453" h="1115" extrusionOk="0">
                  <a:moveTo>
                    <a:pt x="133" y="1"/>
                  </a:moveTo>
                  <a:cubicBezTo>
                    <a:pt x="21" y="1"/>
                    <a:pt x="1" y="152"/>
                    <a:pt x="109" y="184"/>
                  </a:cubicBezTo>
                  <a:cubicBezTo>
                    <a:pt x="371" y="291"/>
                    <a:pt x="597" y="470"/>
                    <a:pt x="824" y="672"/>
                  </a:cubicBezTo>
                  <a:cubicBezTo>
                    <a:pt x="978" y="827"/>
                    <a:pt x="1121" y="1018"/>
                    <a:pt x="1336" y="1113"/>
                  </a:cubicBezTo>
                  <a:cubicBezTo>
                    <a:pt x="1341" y="1114"/>
                    <a:pt x="1346" y="1114"/>
                    <a:pt x="1351" y="1114"/>
                  </a:cubicBezTo>
                  <a:cubicBezTo>
                    <a:pt x="1405" y="1114"/>
                    <a:pt x="1453" y="1061"/>
                    <a:pt x="1431" y="1018"/>
                  </a:cubicBezTo>
                  <a:cubicBezTo>
                    <a:pt x="1336" y="768"/>
                    <a:pt x="1062" y="577"/>
                    <a:pt x="847" y="410"/>
                  </a:cubicBezTo>
                  <a:cubicBezTo>
                    <a:pt x="645" y="244"/>
                    <a:pt x="419" y="101"/>
                    <a:pt x="169" y="6"/>
                  </a:cubicBezTo>
                  <a:cubicBezTo>
                    <a:pt x="156" y="2"/>
                    <a:pt x="144" y="1"/>
                    <a:pt x="1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41"/>
            <p:cNvSpPr/>
            <p:nvPr/>
          </p:nvSpPr>
          <p:spPr>
            <a:xfrm>
              <a:off x="3900650" y="2769275"/>
              <a:ext cx="48800" cy="47175"/>
            </a:xfrm>
            <a:custGeom>
              <a:avLst/>
              <a:gdLst/>
              <a:ahLst/>
              <a:cxnLst/>
              <a:rect l="l" t="t" r="r" b="b"/>
              <a:pathLst>
                <a:path w="1952" h="1887" extrusionOk="0">
                  <a:moveTo>
                    <a:pt x="21" y="1"/>
                  </a:moveTo>
                  <a:cubicBezTo>
                    <a:pt x="2" y="1"/>
                    <a:pt x="0" y="20"/>
                    <a:pt x="17" y="46"/>
                  </a:cubicBezTo>
                  <a:cubicBezTo>
                    <a:pt x="410" y="284"/>
                    <a:pt x="720" y="582"/>
                    <a:pt x="1029" y="915"/>
                  </a:cubicBezTo>
                  <a:cubicBezTo>
                    <a:pt x="1184" y="1082"/>
                    <a:pt x="1327" y="1237"/>
                    <a:pt x="1470" y="1403"/>
                  </a:cubicBezTo>
                  <a:cubicBezTo>
                    <a:pt x="1577" y="1558"/>
                    <a:pt x="1672" y="1737"/>
                    <a:pt x="1815" y="1868"/>
                  </a:cubicBezTo>
                  <a:cubicBezTo>
                    <a:pt x="1832" y="1881"/>
                    <a:pt x="1850" y="1887"/>
                    <a:pt x="1868" y="1887"/>
                  </a:cubicBezTo>
                  <a:cubicBezTo>
                    <a:pt x="1913" y="1887"/>
                    <a:pt x="1951" y="1848"/>
                    <a:pt x="1934" y="1796"/>
                  </a:cubicBezTo>
                  <a:cubicBezTo>
                    <a:pt x="1851" y="1427"/>
                    <a:pt x="1458" y="1022"/>
                    <a:pt x="1196" y="772"/>
                  </a:cubicBezTo>
                  <a:cubicBezTo>
                    <a:pt x="863" y="451"/>
                    <a:pt x="470" y="189"/>
                    <a:pt x="53" y="10"/>
                  </a:cubicBezTo>
                  <a:cubicBezTo>
                    <a:pt x="40" y="4"/>
                    <a:pt x="29" y="1"/>
                    <a:pt x="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41"/>
            <p:cNvSpPr/>
            <p:nvPr/>
          </p:nvSpPr>
          <p:spPr>
            <a:xfrm>
              <a:off x="3953300" y="2826325"/>
              <a:ext cx="137125" cy="65425"/>
            </a:xfrm>
            <a:custGeom>
              <a:avLst/>
              <a:gdLst/>
              <a:ahLst/>
              <a:cxnLst/>
              <a:rect l="l" t="t" r="r" b="b"/>
              <a:pathLst>
                <a:path w="5485" h="2617" extrusionOk="0">
                  <a:moveTo>
                    <a:pt x="201" y="1"/>
                  </a:moveTo>
                  <a:cubicBezTo>
                    <a:pt x="75" y="1"/>
                    <a:pt x="1" y="193"/>
                    <a:pt x="150" y="252"/>
                  </a:cubicBezTo>
                  <a:cubicBezTo>
                    <a:pt x="936" y="598"/>
                    <a:pt x="1590" y="1193"/>
                    <a:pt x="2400" y="1550"/>
                  </a:cubicBezTo>
                  <a:cubicBezTo>
                    <a:pt x="3352" y="1967"/>
                    <a:pt x="4365" y="2312"/>
                    <a:pt x="5353" y="2610"/>
                  </a:cubicBezTo>
                  <a:cubicBezTo>
                    <a:pt x="5365" y="2614"/>
                    <a:pt x="5376" y="2616"/>
                    <a:pt x="5387" y="2616"/>
                  </a:cubicBezTo>
                  <a:cubicBezTo>
                    <a:pt x="5458" y="2616"/>
                    <a:pt x="5485" y="2520"/>
                    <a:pt x="5412" y="2479"/>
                  </a:cubicBezTo>
                  <a:cubicBezTo>
                    <a:pt x="4603" y="1943"/>
                    <a:pt x="3603" y="1812"/>
                    <a:pt x="2710" y="1431"/>
                  </a:cubicBezTo>
                  <a:cubicBezTo>
                    <a:pt x="1817" y="1062"/>
                    <a:pt x="1114" y="479"/>
                    <a:pt x="281" y="26"/>
                  </a:cubicBezTo>
                  <a:cubicBezTo>
                    <a:pt x="253" y="8"/>
                    <a:pt x="226" y="1"/>
                    <a:pt x="2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41"/>
            <p:cNvSpPr/>
            <p:nvPr/>
          </p:nvSpPr>
          <p:spPr>
            <a:xfrm>
              <a:off x="4071750" y="2869100"/>
              <a:ext cx="61425" cy="45775"/>
            </a:xfrm>
            <a:custGeom>
              <a:avLst/>
              <a:gdLst/>
              <a:ahLst/>
              <a:cxnLst/>
              <a:rect l="l" t="t" r="r" b="b"/>
              <a:pathLst>
                <a:path w="2457" h="1831" extrusionOk="0">
                  <a:moveTo>
                    <a:pt x="41" y="1"/>
                  </a:moveTo>
                  <a:cubicBezTo>
                    <a:pt x="14" y="1"/>
                    <a:pt x="1" y="55"/>
                    <a:pt x="31" y="65"/>
                  </a:cubicBezTo>
                  <a:cubicBezTo>
                    <a:pt x="960" y="482"/>
                    <a:pt x="1674" y="1125"/>
                    <a:pt x="2389" y="1816"/>
                  </a:cubicBezTo>
                  <a:cubicBezTo>
                    <a:pt x="2396" y="1826"/>
                    <a:pt x="2405" y="1831"/>
                    <a:pt x="2415" y="1831"/>
                  </a:cubicBezTo>
                  <a:cubicBezTo>
                    <a:pt x="2436" y="1831"/>
                    <a:pt x="2457" y="1808"/>
                    <a:pt x="2448" y="1792"/>
                  </a:cubicBezTo>
                  <a:cubicBezTo>
                    <a:pt x="2258" y="804"/>
                    <a:pt x="912" y="244"/>
                    <a:pt x="55" y="6"/>
                  </a:cubicBezTo>
                  <a:cubicBezTo>
                    <a:pt x="50" y="2"/>
                    <a:pt x="45"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41"/>
            <p:cNvSpPr/>
            <p:nvPr/>
          </p:nvSpPr>
          <p:spPr>
            <a:xfrm>
              <a:off x="4137400" y="2926975"/>
              <a:ext cx="625" cy="325"/>
            </a:xfrm>
            <a:custGeom>
              <a:avLst/>
              <a:gdLst/>
              <a:ahLst/>
              <a:cxnLst/>
              <a:rect l="l" t="t" r="r" b="b"/>
              <a:pathLst>
                <a:path w="25" h="13" extrusionOk="0">
                  <a:moveTo>
                    <a:pt x="13" y="1"/>
                  </a:moveTo>
                  <a:cubicBezTo>
                    <a:pt x="1" y="1"/>
                    <a:pt x="1" y="13"/>
                    <a:pt x="13" y="13"/>
                  </a:cubicBezTo>
                  <a:cubicBezTo>
                    <a:pt x="25" y="13"/>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41"/>
            <p:cNvSpPr/>
            <p:nvPr/>
          </p:nvSpPr>
          <p:spPr>
            <a:xfrm>
              <a:off x="4140100" y="2935600"/>
              <a:ext cx="11625" cy="43225"/>
            </a:xfrm>
            <a:custGeom>
              <a:avLst/>
              <a:gdLst/>
              <a:ahLst/>
              <a:cxnLst/>
              <a:rect l="l" t="t" r="r" b="b"/>
              <a:pathLst>
                <a:path w="465" h="1729" extrusionOk="0">
                  <a:moveTo>
                    <a:pt x="12" y="1"/>
                  </a:moveTo>
                  <a:cubicBezTo>
                    <a:pt x="12" y="1"/>
                    <a:pt x="0" y="13"/>
                    <a:pt x="0" y="25"/>
                  </a:cubicBezTo>
                  <a:cubicBezTo>
                    <a:pt x="262" y="572"/>
                    <a:pt x="191" y="1156"/>
                    <a:pt x="369" y="1703"/>
                  </a:cubicBezTo>
                  <a:cubicBezTo>
                    <a:pt x="375" y="1720"/>
                    <a:pt x="388" y="1729"/>
                    <a:pt x="400" y="1729"/>
                  </a:cubicBezTo>
                  <a:cubicBezTo>
                    <a:pt x="415" y="1729"/>
                    <a:pt x="429" y="1717"/>
                    <a:pt x="429" y="1692"/>
                  </a:cubicBezTo>
                  <a:cubicBezTo>
                    <a:pt x="464" y="1132"/>
                    <a:pt x="298" y="489"/>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41"/>
            <p:cNvSpPr/>
            <p:nvPr/>
          </p:nvSpPr>
          <p:spPr>
            <a:xfrm>
              <a:off x="4124050" y="2921850"/>
              <a:ext cx="17850" cy="68625"/>
            </a:xfrm>
            <a:custGeom>
              <a:avLst/>
              <a:gdLst/>
              <a:ahLst/>
              <a:cxnLst/>
              <a:rect l="l" t="t" r="r" b="b"/>
              <a:pathLst>
                <a:path w="714" h="2745" extrusionOk="0">
                  <a:moveTo>
                    <a:pt x="52" y="1"/>
                  </a:moveTo>
                  <a:cubicBezTo>
                    <a:pt x="35" y="1"/>
                    <a:pt x="1" y="29"/>
                    <a:pt x="11" y="39"/>
                  </a:cubicBezTo>
                  <a:cubicBezTo>
                    <a:pt x="511" y="872"/>
                    <a:pt x="297" y="1813"/>
                    <a:pt x="475" y="2718"/>
                  </a:cubicBezTo>
                  <a:cubicBezTo>
                    <a:pt x="475" y="2736"/>
                    <a:pt x="490" y="2745"/>
                    <a:pt x="505" y="2745"/>
                  </a:cubicBezTo>
                  <a:cubicBezTo>
                    <a:pt x="520" y="2745"/>
                    <a:pt x="535" y="2736"/>
                    <a:pt x="535" y="2718"/>
                  </a:cubicBezTo>
                  <a:cubicBezTo>
                    <a:pt x="713" y="1825"/>
                    <a:pt x="702" y="729"/>
                    <a:pt x="59" y="3"/>
                  </a:cubicBezTo>
                  <a:cubicBezTo>
                    <a:pt x="57" y="2"/>
                    <a:pt x="55" y="1"/>
                    <a:pt x="5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41"/>
            <p:cNvSpPr/>
            <p:nvPr/>
          </p:nvSpPr>
          <p:spPr>
            <a:xfrm>
              <a:off x="4114575" y="3025250"/>
              <a:ext cx="11950" cy="30725"/>
            </a:xfrm>
            <a:custGeom>
              <a:avLst/>
              <a:gdLst/>
              <a:ahLst/>
              <a:cxnLst/>
              <a:rect l="l" t="t" r="r" b="b"/>
              <a:pathLst>
                <a:path w="478" h="1229" extrusionOk="0">
                  <a:moveTo>
                    <a:pt x="453" y="0"/>
                  </a:moveTo>
                  <a:cubicBezTo>
                    <a:pt x="447" y="0"/>
                    <a:pt x="441" y="3"/>
                    <a:pt x="438" y="11"/>
                  </a:cubicBezTo>
                  <a:cubicBezTo>
                    <a:pt x="176" y="368"/>
                    <a:pt x="223" y="832"/>
                    <a:pt x="9" y="1189"/>
                  </a:cubicBezTo>
                  <a:cubicBezTo>
                    <a:pt x="1" y="1206"/>
                    <a:pt x="16" y="1228"/>
                    <a:pt x="29" y="1228"/>
                  </a:cubicBezTo>
                  <a:cubicBezTo>
                    <a:pt x="35" y="1228"/>
                    <a:pt x="41" y="1224"/>
                    <a:pt x="45" y="1213"/>
                  </a:cubicBezTo>
                  <a:cubicBezTo>
                    <a:pt x="271" y="844"/>
                    <a:pt x="211" y="380"/>
                    <a:pt x="461" y="22"/>
                  </a:cubicBezTo>
                  <a:cubicBezTo>
                    <a:pt x="478" y="14"/>
                    <a:pt x="466"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41"/>
            <p:cNvSpPr/>
            <p:nvPr/>
          </p:nvSpPr>
          <p:spPr>
            <a:xfrm>
              <a:off x="4112575" y="3022700"/>
              <a:ext cx="29625" cy="44875"/>
            </a:xfrm>
            <a:custGeom>
              <a:avLst/>
              <a:gdLst/>
              <a:ahLst/>
              <a:cxnLst/>
              <a:rect l="l" t="t" r="r" b="b"/>
              <a:pathLst>
                <a:path w="1185" h="1795" extrusionOk="0">
                  <a:moveTo>
                    <a:pt x="1176" y="0"/>
                  </a:moveTo>
                  <a:cubicBezTo>
                    <a:pt x="1174" y="0"/>
                    <a:pt x="1172" y="1"/>
                    <a:pt x="1172" y="5"/>
                  </a:cubicBezTo>
                  <a:cubicBezTo>
                    <a:pt x="863" y="636"/>
                    <a:pt x="280" y="1113"/>
                    <a:pt x="18" y="1756"/>
                  </a:cubicBezTo>
                  <a:cubicBezTo>
                    <a:pt x="1" y="1772"/>
                    <a:pt x="13" y="1795"/>
                    <a:pt x="30" y="1795"/>
                  </a:cubicBezTo>
                  <a:cubicBezTo>
                    <a:pt x="38" y="1795"/>
                    <a:pt x="46" y="1790"/>
                    <a:pt x="53" y="1779"/>
                  </a:cubicBezTo>
                  <a:cubicBezTo>
                    <a:pt x="506" y="1244"/>
                    <a:pt x="994" y="684"/>
                    <a:pt x="1184" y="5"/>
                  </a:cubicBezTo>
                  <a:cubicBezTo>
                    <a:pt x="1184" y="5"/>
                    <a:pt x="1179" y="0"/>
                    <a:pt x="1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41"/>
            <p:cNvSpPr/>
            <p:nvPr/>
          </p:nvSpPr>
          <p:spPr>
            <a:xfrm>
              <a:off x="4097225" y="3089675"/>
              <a:ext cx="4200" cy="8475"/>
            </a:xfrm>
            <a:custGeom>
              <a:avLst/>
              <a:gdLst/>
              <a:ahLst/>
              <a:cxnLst/>
              <a:rect l="l" t="t" r="r" b="b"/>
              <a:pathLst>
                <a:path w="168" h="339" extrusionOk="0">
                  <a:moveTo>
                    <a:pt x="148" y="1"/>
                  </a:moveTo>
                  <a:cubicBezTo>
                    <a:pt x="136" y="1"/>
                    <a:pt x="125" y="9"/>
                    <a:pt x="132" y="29"/>
                  </a:cubicBezTo>
                  <a:cubicBezTo>
                    <a:pt x="147" y="44"/>
                    <a:pt x="145" y="73"/>
                    <a:pt x="136" y="104"/>
                  </a:cubicBezTo>
                  <a:lnTo>
                    <a:pt x="136" y="104"/>
                  </a:lnTo>
                  <a:cubicBezTo>
                    <a:pt x="152" y="71"/>
                    <a:pt x="134" y="39"/>
                    <a:pt x="167" y="17"/>
                  </a:cubicBezTo>
                  <a:cubicBezTo>
                    <a:pt x="167" y="7"/>
                    <a:pt x="158" y="1"/>
                    <a:pt x="148" y="1"/>
                  </a:cubicBezTo>
                  <a:close/>
                  <a:moveTo>
                    <a:pt x="136" y="104"/>
                  </a:moveTo>
                  <a:cubicBezTo>
                    <a:pt x="135" y="107"/>
                    <a:pt x="133" y="110"/>
                    <a:pt x="132" y="112"/>
                  </a:cubicBezTo>
                  <a:cubicBezTo>
                    <a:pt x="122" y="130"/>
                    <a:pt x="120" y="149"/>
                    <a:pt x="115" y="167"/>
                  </a:cubicBezTo>
                  <a:lnTo>
                    <a:pt x="115" y="167"/>
                  </a:lnTo>
                  <a:cubicBezTo>
                    <a:pt x="122" y="147"/>
                    <a:pt x="131" y="125"/>
                    <a:pt x="136" y="104"/>
                  </a:cubicBezTo>
                  <a:close/>
                  <a:moveTo>
                    <a:pt x="115" y="167"/>
                  </a:moveTo>
                  <a:cubicBezTo>
                    <a:pt x="113" y="172"/>
                    <a:pt x="111" y="177"/>
                    <a:pt x="109" y="182"/>
                  </a:cubicBezTo>
                  <a:lnTo>
                    <a:pt x="109" y="182"/>
                  </a:lnTo>
                  <a:cubicBezTo>
                    <a:pt x="111" y="177"/>
                    <a:pt x="113" y="172"/>
                    <a:pt x="115" y="167"/>
                  </a:cubicBezTo>
                  <a:close/>
                  <a:moveTo>
                    <a:pt x="109" y="182"/>
                  </a:moveTo>
                  <a:cubicBezTo>
                    <a:pt x="108" y="183"/>
                    <a:pt x="108" y="183"/>
                    <a:pt x="108" y="184"/>
                  </a:cubicBezTo>
                  <a:cubicBezTo>
                    <a:pt x="94" y="206"/>
                    <a:pt x="82" y="227"/>
                    <a:pt x="70" y="247"/>
                  </a:cubicBezTo>
                  <a:lnTo>
                    <a:pt x="70" y="247"/>
                  </a:lnTo>
                  <a:cubicBezTo>
                    <a:pt x="79" y="237"/>
                    <a:pt x="87" y="228"/>
                    <a:pt x="96" y="220"/>
                  </a:cubicBezTo>
                  <a:cubicBezTo>
                    <a:pt x="98" y="209"/>
                    <a:pt x="103" y="196"/>
                    <a:pt x="109" y="182"/>
                  </a:cubicBezTo>
                  <a:close/>
                  <a:moveTo>
                    <a:pt x="70" y="247"/>
                  </a:moveTo>
                  <a:lnTo>
                    <a:pt x="70" y="247"/>
                  </a:lnTo>
                  <a:cubicBezTo>
                    <a:pt x="44" y="277"/>
                    <a:pt x="19" y="311"/>
                    <a:pt x="1" y="339"/>
                  </a:cubicBezTo>
                  <a:cubicBezTo>
                    <a:pt x="30" y="309"/>
                    <a:pt x="51" y="279"/>
                    <a:pt x="70" y="24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41"/>
            <p:cNvSpPr/>
            <p:nvPr/>
          </p:nvSpPr>
          <p:spPr>
            <a:xfrm>
              <a:off x="4096025" y="3111300"/>
              <a:ext cx="775" cy="1300"/>
            </a:xfrm>
            <a:custGeom>
              <a:avLst/>
              <a:gdLst/>
              <a:ahLst/>
              <a:cxnLst/>
              <a:rect l="l" t="t" r="r" b="b"/>
              <a:pathLst>
                <a:path w="31" h="52" extrusionOk="0">
                  <a:moveTo>
                    <a:pt x="17" y="1"/>
                  </a:moveTo>
                  <a:cubicBezTo>
                    <a:pt x="10" y="1"/>
                    <a:pt x="1" y="4"/>
                    <a:pt x="1" y="9"/>
                  </a:cubicBezTo>
                  <a:lnTo>
                    <a:pt x="1" y="33"/>
                  </a:lnTo>
                  <a:cubicBezTo>
                    <a:pt x="1" y="45"/>
                    <a:pt x="7" y="51"/>
                    <a:pt x="13" y="51"/>
                  </a:cubicBezTo>
                  <a:cubicBezTo>
                    <a:pt x="19" y="51"/>
                    <a:pt x="25" y="45"/>
                    <a:pt x="25" y="33"/>
                  </a:cubicBezTo>
                  <a:lnTo>
                    <a:pt x="25" y="9"/>
                  </a:lnTo>
                  <a:cubicBezTo>
                    <a:pt x="31" y="4"/>
                    <a:pt x="25" y="1"/>
                    <a:pt x="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41"/>
            <p:cNvSpPr/>
            <p:nvPr/>
          </p:nvSpPr>
          <p:spPr>
            <a:xfrm>
              <a:off x="4093950" y="3143475"/>
              <a:ext cx="8950" cy="45100"/>
            </a:xfrm>
            <a:custGeom>
              <a:avLst/>
              <a:gdLst/>
              <a:ahLst/>
              <a:cxnLst/>
              <a:rect l="l" t="t" r="r" b="b"/>
              <a:pathLst>
                <a:path w="358" h="1804" extrusionOk="0">
                  <a:moveTo>
                    <a:pt x="144" y="1"/>
                  </a:moveTo>
                  <a:cubicBezTo>
                    <a:pt x="136" y="1"/>
                    <a:pt x="132" y="6"/>
                    <a:pt x="132" y="20"/>
                  </a:cubicBezTo>
                  <a:cubicBezTo>
                    <a:pt x="132" y="592"/>
                    <a:pt x="1" y="1247"/>
                    <a:pt x="298" y="1782"/>
                  </a:cubicBezTo>
                  <a:cubicBezTo>
                    <a:pt x="303" y="1796"/>
                    <a:pt x="313" y="1803"/>
                    <a:pt x="324" y="1803"/>
                  </a:cubicBezTo>
                  <a:cubicBezTo>
                    <a:pt x="340" y="1803"/>
                    <a:pt x="358" y="1787"/>
                    <a:pt x="358" y="1759"/>
                  </a:cubicBezTo>
                  <a:cubicBezTo>
                    <a:pt x="263" y="1175"/>
                    <a:pt x="143" y="604"/>
                    <a:pt x="167" y="8"/>
                  </a:cubicBezTo>
                  <a:cubicBezTo>
                    <a:pt x="157" y="3"/>
                    <a:pt x="150"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41"/>
            <p:cNvSpPr/>
            <p:nvPr/>
          </p:nvSpPr>
          <p:spPr>
            <a:xfrm>
              <a:off x="4104075" y="3123100"/>
              <a:ext cx="11725" cy="67725"/>
            </a:xfrm>
            <a:custGeom>
              <a:avLst/>
              <a:gdLst/>
              <a:ahLst/>
              <a:cxnLst/>
              <a:rect l="l" t="t" r="r" b="b"/>
              <a:pathLst>
                <a:path w="469" h="2709" extrusionOk="0">
                  <a:moveTo>
                    <a:pt x="164" y="0"/>
                  </a:moveTo>
                  <a:cubicBezTo>
                    <a:pt x="148" y="0"/>
                    <a:pt x="131" y="12"/>
                    <a:pt x="131" y="38"/>
                  </a:cubicBezTo>
                  <a:cubicBezTo>
                    <a:pt x="96" y="919"/>
                    <a:pt x="0" y="1859"/>
                    <a:pt x="369" y="2681"/>
                  </a:cubicBezTo>
                  <a:cubicBezTo>
                    <a:pt x="377" y="2700"/>
                    <a:pt x="391" y="2708"/>
                    <a:pt x="406" y="2708"/>
                  </a:cubicBezTo>
                  <a:cubicBezTo>
                    <a:pt x="436" y="2708"/>
                    <a:pt x="469" y="2673"/>
                    <a:pt x="453" y="2633"/>
                  </a:cubicBezTo>
                  <a:cubicBezTo>
                    <a:pt x="250" y="1752"/>
                    <a:pt x="203" y="919"/>
                    <a:pt x="191" y="26"/>
                  </a:cubicBezTo>
                  <a:cubicBezTo>
                    <a:pt x="191" y="9"/>
                    <a:pt x="178" y="0"/>
                    <a:pt x="1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41"/>
            <p:cNvSpPr/>
            <p:nvPr/>
          </p:nvSpPr>
          <p:spPr>
            <a:xfrm>
              <a:off x="4078775" y="3141475"/>
              <a:ext cx="15075" cy="50600"/>
            </a:xfrm>
            <a:custGeom>
              <a:avLst/>
              <a:gdLst/>
              <a:ahLst/>
              <a:cxnLst/>
              <a:rect l="l" t="t" r="r" b="b"/>
              <a:pathLst>
                <a:path w="603" h="2024" extrusionOk="0">
                  <a:moveTo>
                    <a:pt x="27" y="0"/>
                  </a:moveTo>
                  <a:cubicBezTo>
                    <a:pt x="19" y="0"/>
                    <a:pt x="12" y="6"/>
                    <a:pt x="12" y="17"/>
                  </a:cubicBezTo>
                  <a:cubicBezTo>
                    <a:pt x="0" y="648"/>
                    <a:pt x="72" y="1541"/>
                    <a:pt x="548" y="2017"/>
                  </a:cubicBezTo>
                  <a:cubicBezTo>
                    <a:pt x="553" y="2022"/>
                    <a:pt x="558" y="2024"/>
                    <a:pt x="563" y="2024"/>
                  </a:cubicBezTo>
                  <a:cubicBezTo>
                    <a:pt x="584" y="2024"/>
                    <a:pt x="603" y="1991"/>
                    <a:pt x="584" y="1981"/>
                  </a:cubicBezTo>
                  <a:cubicBezTo>
                    <a:pt x="155" y="1386"/>
                    <a:pt x="12" y="767"/>
                    <a:pt x="48" y="29"/>
                  </a:cubicBezTo>
                  <a:cubicBezTo>
                    <a:pt x="48" y="9"/>
                    <a:pt x="37" y="0"/>
                    <a:pt x="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41"/>
            <p:cNvSpPr/>
            <p:nvPr/>
          </p:nvSpPr>
          <p:spPr>
            <a:xfrm>
              <a:off x="4125550" y="3212625"/>
              <a:ext cx="30525" cy="27300"/>
            </a:xfrm>
            <a:custGeom>
              <a:avLst/>
              <a:gdLst/>
              <a:ahLst/>
              <a:cxnLst/>
              <a:rect l="l" t="t" r="r" b="b"/>
              <a:pathLst>
                <a:path w="1221" h="1092" extrusionOk="0">
                  <a:moveTo>
                    <a:pt x="90" y="0"/>
                  </a:moveTo>
                  <a:cubicBezTo>
                    <a:pt x="36" y="0"/>
                    <a:pt x="0" y="87"/>
                    <a:pt x="58" y="136"/>
                  </a:cubicBezTo>
                  <a:cubicBezTo>
                    <a:pt x="272" y="302"/>
                    <a:pt x="463" y="481"/>
                    <a:pt x="653" y="659"/>
                  </a:cubicBezTo>
                  <a:cubicBezTo>
                    <a:pt x="820" y="802"/>
                    <a:pt x="951" y="969"/>
                    <a:pt x="1142" y="1088"/>
                  </a:cubicBezTo>
                  <a:cubicBezTo>
                    <a:pt x="1148" y="1090"/>
                    <a:pt x="1154" y="1091"/>
                    <a:pt x="1161" y="1091"/>
                  </a:cubicBezTo>
                  <a:cubicBezTo>
                    <a:pt x="1192" y="1091"/>
                    <a:pt x="1221" y="1068"/>
                    <a:pt x="1201" y="1029"/>
                  </a:cubicBezTo>
                  <a:cubicBezTo>
                    <a:pt x="1082" y="826"/>
                    <a:pt x="892" y="659"/>
                    <a:pt x="713" y="493"/>
                  </a:cubicBezTo>
                  <a:cubicBezTo>
                    <a:pt x="523" y="326"/>
                    <a:pt x="332" y="159"/>
                    <a:pt x="130" y="16"/>
                  </a:cubicBezTo>
                  <a:cubicBezTo>
                    <a:pt x="116" y="5"/>
                    <a:pt x="102"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41"/>
            <p:cNvSpPr/>
            <p:nvPr/>
          </p:nvSpPr>
          <p:spPr>
            <a:xfrm>
              <a:off x="4170525" y="3252000"/>
              <a:ext cx="130075" cy="78850"/>
            </a:xfrm>
            <a:custGeom>
              <a:avLst/>
              <a:gdLst/>
              <a:ahLst/>
              <a:cxnLst/>
              <a:rect l="l" t="t" r="r" b="b"/>
              <a:pathLst>
                <a:path w="5203" h="3154" extrusionOk="0">
                  <a:moveTo>
                    <a:pt x="84" y="0"/>
                  </a:moveTo>
                  <a:cubicBezTo>
                    <a:pt x="30" y="0"/>
                    <a:pt x="0" y="109"/>
                    <a:pt x="57" y="120"/>
                  </a:cubicBezTo>
                  <a:cubicBezTo>
                    <a:pt x="1926" y="787"/>
                    <a:pt x="3343" y="2299"/>
                    <a:pt x="5105" y="3144"/>
                  </a:cubicBezTo>
                  <a:cubicBezTo>
                    <a:pt x="5116" y="3151"/>
                    <a:pt x="5125" y="3153"/>
                    <a:pt x="5134" y="3153"/>
                  </a:cubicBezTo>
                  <a:cubicBezTo>
                    <a:pt x="5178" y="3153"/>
                    <a:pt x="5202" y="3093"/>
                    <a:pt x="5153" y="3073"/>
                  </a:cubicBezTo>
                  <a:cubicBezTo>
                    <a:pt x="4260" y="2513"/>
                    <a:pt x="3426" y="1894"/>
                    <a:pt x="2522" y="1347"/>
                  </a:cubicBezTo>
                  <a:cubicBezTo>
                    <a:pt x="1724" y="870"/>
                    <a:pt x="962" y="299"/>
                    <a:pt x="93" y="1"/>
                  </a:cubicBezTo>
                  <a:cubicBezTo>
                    <a:pt x="90" y="1"/>
                    <a:pt x="87"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41"/>
            <p:cNvSpPr/>
            <p:nvPr/>
          </p:nvSpPr>
          <p:spPr>
            <a:xfrm>
              <a:off x="4118750" y="3217175"/>
              <a:ext cx="40900" cy="40375"/>
            </a:xfrm>
            <a:custGeom>
              <a:avLst/>
              <a:gdLst/>
              <a:ahLst/>
              <a:cxnLst/>
              <a:rect l="l" t="t" r="r" b="b"/>
              <a:pathLst>
                <a:path w="1636" h="1615" extrusionOk="0">
                  <a:moveTo>
                    <a:pt x="121" y="0"/>
                  </a:moveTo>
                  <a:cubicBezTo>
                    <a:pt x="58" y="0"/>
                    <a:pt x="1" y="72"/>
                    <a:pt x="68" y="120"/>
                  </a:cubicBezTo>
                  <a:cubicBezTo>
                    <a:pt x="628" y="549"/>
                    <a:pt x="961" y="1239"/>
                    <a:pt x="1568" y="1609"/>
                  </a:cubicBezTo>
                  <a:cubicBezTo>
                    <a:pt x="1572" y="1612"/>
                    <a:pt x="1577" y="1614"/>
                    <a:pt x="1581" y="1614"/>
                  </a:cubicBezTo>
                  <a:cubicBezTo>
                    <a:pt x="1606" y="1614"/>
                    <a:pt x="1636" y="1569"/>
                    <a:pt x="1616" y="1549"/>
                  </a:cubicBezTo>
                  <a:cubicBezTo>
                    <a:pt x="1104" y="1061"/>
                    <a:pt x="723" y="442"/>
                    <a:pt x="163" y="13"/>
                  </a:cubicBezTo>
                  <a:cubicBezTo>
                    <a:pt x="150" y="4"/>
                    <a:pt x="135"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41"/>
            <p:cNvSpPr/>
            <p:nvPr/>
          </p:nvSpPr>
          <p:spPr>
            <a:xfrm>
              <a:off x="4172625" y="3271000"/>
              <a:ext cx="8725" cy="6550"/>
            </a:xfrm>
            <a:custGeom>
              <a:avLst/>
              <a:gdLst/>
              <a:ahLst/>
              <a:cxnLst/>
              <a:rect l="l" t="t" r="r" b="b"/>
              <a:pathLst>
                <a:path w="349" h="262" extrusionOk="0">
                  <a:moveTo>
                    <a:pt x="42" y="1"/>
                  </a:moveTo>
                  <a:cubicBezTo>
                    <a:pt x="15" y="1"/>
                    <a:pt x="0" y="30"/>
                    <a:pt x="21" y="51"/>
                  </a:cubicBezTo>
                  <a:cubicBezTo>
                    <a:pt x="128" y="110"/>
                    <a:pt x="211" y="170"/>
                    <a:pt x="306" y="253"/>
                  </a:cubicBezTo>
                  <a:cubicBezTo>
                    <a:pt x="309" y="259"/>
                    <a:pt x="313" y="261"/>
                    <a:pt x="318" y="261"/>
                  </a:cubicBezTo>
                  <a:cubicBezTo>
                    <a:pt x="332" y="261"/>
                    <a:pt x="348" y="238"/>
                    <a:pt x="330" y="229"/>
                  </a:cubicBezTo>
                  <a:cubicBezTo>
                    <a:pt x="247" y="134"/>
                    <a:pt x="140" y="75"/>
                    <a:pt x="56" y="3"/>
                  </a:cubicBezTo>
                  <a:cubicBezTo>
                    <a:pt x="51" y="2"/>
                    <a:pt x="47"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41"/>
            <p:cNvSpPr/>
            <p:nvPr/>
          </p:nvSpPr>
          <p:spPr>
            <a:xfrm>
              <a:off x="4207650" y="3293675"/>
              <a:ext cx="6150" cy="3200"/>
            </a:xfrm>
            <a:custGeom>
              <a:avLst/>
              <a:gdLst/>
              <a:ahLst/>
              <a:cxnLst/>
              <a:rect l="l" t="t" r="r" b="b"/>
              <a:pathLst>
                <a:path w="246" h="128" extrusionOk="0">
                  <a:moveTo>
                    <a:pt x="42" y="0"/>
                  </a:moveTo>
                  <a:cubicBezTo>
                    <a:pt x="1" y="0"/>
                    <a:pt x="4" y="108"/>
                    <a:pt x="60" y="108"/>
                  </a:cubicBezTo>
                  <a:cubicBezTo>
                    <a:pt x="108" y="108"/>
                    <a:pt x="156" y="108"/>
                    <a:pt x="179" y="120"/>
                  </a:cubicBezTo>
                  <a:cubicBezTo>
                    <a:pt x="188" y="126"/>
                    <a:pt x="196" y="128"/>
                    <a:pt x="204" y="128"/>
                  </a:cubicBezTo>
                  <a:cubicBezTo>
                    <a:pt x="228" y="128"/>
                    <a:pt x="245" y="103"/>
                    <a:pt x="227" y="84"/>
                  </a:cubicBezTo>
                  <a:cubicBezTo>
                    <a:pt x="179" y="25"/>
                    <a:pt x="120" y="25"/>
                    <a:pt x="48" y="1"/>
                  </a:cubicBezTo>
                  <a:cubicBezTo>
                    <a:pt x="46" y="1"/>
                    <a:pt x="44"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41"/>
            <p:cNvSpPr/>
            <p:nvPr/>
          </p:nvSpPr>
          <p:spPr>
            <a:xfrm>
              <a:off x="4233850" y="3304425"/>
              <a:ext cx="9550" cy="5075"/>
            </a:xfrm>
            <a:custGeom>
              <a:avLst/>
              <a:gdLst/>
              <a:ahLst/>
              <a:cxnLst/>
              <a:rect l="l" t="t" r="r" b="b"/>
              <a:pathLst>
                <a:path w="382" h="203" extrusionOk="0">
                  <a:moveTo>
                    <a:pt x="86" y="0"/>
                  </a:moveTo>
                  <a:cubicBezTo>
                    <a:pt x="32" y="0"/>
                    <a:pt x="0" y="87"/>
                    <a:pt x="60" y="107"/>
                  </a:cubicBezTo>
                  <a:cubicBezTo>
                    <a:pt x="143" y="154"/>
                    <a:pt x="251" y="202"/>
                    <a:pt x="346" y="202"/>
                  </a:cubicBezTo>
                  <a:cubicBezTo>
                    <a:pt x="370" y="202"/>
                    <a:pt x="382" y="154"/>
                    <a:pt x="370" y="143"/>
                  </a:cubicBezTo>
                  <a:cubicBezTo>
                    <a:pt x="310" y="71"/>
                    <a:pt x="203" y="47"/>
                    <a:pt x="120" y="12"/>
                  </a:cubicBezTo>
                  <a:cubicBezTo>
                    <a:pt x="108" y="4"/>
                    <a:pt x="96" y="0"/>
                    <a:pt x="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41"/>
            <p:cNvSpPr/>
            <p:nvPr/>
          </p:nvSpPr>
          <p:spPr>
            <a:xfrm>
              <a:off x="4258000" y="3318575"/>
              <a:ext cx="8025" cy="5500"/>
            </a:xfrm>
            <a:custGeom>
              <a:avLst/>
              <a:gdLst/>
              <a:ahLst/>
              <a:cxnLst/>
              <a:rect l="l" t="t" r="r" b="b"/>
              <a:pathLst>
                <a:path w="321" h="220" extrusionOk="0">
                  <a:moveTo>
                    <a:pt x="79" y="1"/>
                  </a:moveTo>
                  <a:cubicBezTo>
                    <a:pt x="28" y="1"/>
                    <a:pt x="1" y="84"/>
                    <a:pt x="58" y="112"/>
                  </a:cubicBezTo>
                  <a:cubicBezTo>
                    <a:pt x="106" y="124"/>
                    <a:pt x="130" y="136"/>
                    <a:pt x="178" y="172"/>
                  </a:cubicBezTo>
                  <a:cubicBezTo>
                    <a:pt x="213" y="184"/>
                    <a:pt x="225" y="196"/>
                    <a:pt x="261" y="220"/>
                  </a:cubicBezTo>
                  <a:cubicBezTo>
                    <a:pt x="297" y="220"/>
                    <a:pt x="320" y="196"/>
                    <a:pt x="308" y="172"/>
                  </a:cubicBezTo>
                  <a:cubicBezTo>
                    <a:pt x="285" y="100"/>
                    <a:pt x="189" y="53"/>
                    <a:pt x="118" y="17"/>
                  </a:cubicBezTo>
                  <a:cubicBezTo>
                    <a:pt x="104" y="6"/>
                    <a:pt x="91"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41"/>
            <p:cNvSpPr/>
            <p:nvPr/>
          </p:nvSpPr>
          <p:spPr>
            <a:xfrm>
              <a:off x="4283650" y="3334500"/>
              <a:ext cx="9325" cy="5550"/>
            </a:xfrm>
            <a:custGeom>
              <a:avLst/>
              <a:gdLst/>
              <a:ahLst/>
              <a:cxnLst/>
              <a:rect l="l" t="t" r="r" b="b"/>
              <a:pathLst>
                <a:path w="373" h="222" extrusionOk="0">
                  <a:moveTo>
                    <a:pt x="100" y="1"/>
                  </a:moveTo>
                  <a:cubicBezTo>
                    <a:pt x="30" y="1"/>
                    <a:pt x="1" y="102"/>
                    <a:pt x="92" y="142"/>
                  </a:cubicBezTo>
                  <a:cubicBezTo>
                    <a:pt x="116" y="154"/>
                    <a:pt x="164" y="154"/>
                    <a:pt x="199" y="178"/>
                  </a:cubicBezTo>
                  <a:cubicBezTo>
                    <a:pt x="235" y="190"/>
                    <a:pt x="271" y="202"/>
                    <a:pt x="318" y="214"/>
                  </a:cubicBezTo>
                  <a:cubicBezTo>
                    <a:pt x="324" y="219"/>
                    <a:pt x="330" y="221"/>
                    <a:pt x="336" y="221"/>
                  </a:cubicBezTo>
                  <a:cubicBezTo>
                    <a:pt x="356" y="221"/>
                    <a:pt x="372" y="196"/>
                    <a:pt x="354" y="178"/>
                  </a:cubicBezTo>
                  <a:cubicBezTo>
                    <a:pt x="330" y="71"/>
                    <a:pt x="223" y="59"/>
                    <a:pt x="140" y="11"/>
                  </a:cubicBezTo>
                  <a:cubicBezTo>
                    <a:pt x="125" y="4"/>
                    <a:pt x="112" y="1"/>
                    <a:pt x="1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41"/>
            <p:cNvSpPr/>
            <p:nvPr/>
          </p:nvSpPr>
          <p:spPr>
            <a:xfrm>
              <a:off x="4308375" y="3348125"/>
              <a:ext cx="9150" cy="2150"/>
            </a:xfrm>
            <a:custGeom>
              <a:avLst/>
              <a:gdLst/>
              <a:ahLst/>
              <a:cxnLst/>
              <a:rect l="l" t="t" r="r" b="b"/>
              <a:pathLst>
                <a:path w="366" h="86" extrusionOk="0">
                  <a:moveTo>
                    <a:pt x="46" y="0"/>
                  </a:moveTo>
                  <a:cubicBezTo>
                    <a:pt x="16" y="0"/>
                    <a:pt x="0" y="51"/>
                    <a:pt x="44" y="61"/>
                  </a:cubicBezTo>
                  <a:cubicBezTo>
                    <a:pt x="139" y="85"/>
                    <a:pt x="234" y="85"/>
                    <a:pt x="341" y="85"/>
                  </a:cubicBezTo>
                  <a:cubicBezTo>
                    <a:pt x="365" y="85"/>
                    <a:pt x="365" y="50"/>
                    <a:pt x="341" y="50"/>
                  </a:cubicBezTo>
                  <a:cubicBezTo>
                    <a:pt x="246" y="50"/>
                    <a:pt x="139" y="26"/>
                    <a:pt x="56" y="2"/>
                  </a:cubicBezTo>
                  <a:cubicBezTo>
                    <a:pt x="52" y="1"/>
                    <a:pt x="49"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41"/>
            <p:cNvSpPr/>
            <p:nvPr/>
          </p:nvSpPr>
          <p:spPr>
            <a:xfrm>
              <a:off x="4333075" y="3345150"/>
              <a:ext cx="85050" cy="21775"/>
            </a:xfrm>
            <a:custGeom>
              <a:avLst/>
              <a:gdLst/>
              <a:ahLst/>
              <a:cxnLst/>
              <a:rect l="l" t="t" r="r" b="b"/>
              <a:pathLst>
                <a:path w="3402" h="871" extrusionOk="0">
                  <a:moveTo>
                    <a:pt x="67" y="0"/>
                  </a:moveTo>
                  <a:cubicBezTo>
                    <a:pt x="26" y="0"/>
                    <a:pt x="1" y="52"/>
                    <a:pt x="44" y="73"/>
                  </a:cubicBezTo>
                  <a:cubicBezTo>
                    <a:pt x="544" y="442"/>
                    <a:pt x="1080" y="621"/>
                    <a:pt x="1687" y="728"/>
                  </a:cubicBezTo>
                  <a:cubicBezTo>
                    <a:pt x="2044" y="792"/>
                    <a:pt x="2428" y="871"/>
                    <a:pt x="2799" y="871"/>
                  </a:cubicBezTo>
                  <a:cubicBezTo>
                    <a:pt x="2985" y="871"/>
                    <a:pt x="3167" y="851"/>
                    <a:pt x="3342" y="800"/>
                  </a:cubicBezTo>
                  <a:cubicBezTo>
                    <a:pt x="3401" y="788"/>
                    <a:pt x="3378" y="704"/>
                    <a:pt x="3318" y="704"/>
                  </a:cubicBezTo>
                  <a:cubicBezTo>
                    <a:pt x="3265" y="707"/>
                    <a:pt x="3213" y="708"/>
                    <a:pt x="3159" y="708"/>
                  </a:cubicBezTo>
                  <a:cubicBezTo>
                    <a:pt x="2134" y="708"/>
                    <a:pt x="1053" y="285"/>
                    <a:pt x="80" y="2"/>
                  </a:cubicBezTo>
                  <a:cubicBezTo>
                    <a:pt x="75" y="1"/>
                    <a:pt x="71"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41"/>
            <p:cNvSpPr/>
            <p:nvPr/>
          </p:nvSpPr>
          <p:spPr>
            <a:xfrm>
              <a:off x="4452625" y="3342425"/>
              <a:ext cx="50825" cy="25800"/>
            </a:xfrm>
            <a:custGeom>
              <a:avLst/>
              <a:gdLst/>
              <a:ahLst/>
              <a:cxnLst/>
              <a:rect l="l" t="t" r="r" b="b"/>
              <a:pathLst>
                <a:path w="2033" h="1032" extrusionOk="0">
                  <a:moveTo>
                    <a:pt x="1968" y="1"/>
                  </a:moveTo>
                  <a:cubicBezTo>
                    <a:pt x="1962" y="1"/>
                    <a:pt x="1957" y="2"/>
                    <a:pt x="1953" y="4"/>
                  </a:cubicBezTo>
                  <a:cubicBezTo>
                    <a:pt x="1656" y="135"/>
                    <a:pt x="1429" y="397"/>
                    <a:pt x="1156" y="551"/>
                  </a:cubicBezTo>
                  <a:cubicBezTo>
                    <a:pt x="856" y="762"/>
                    <a:pt x="525" y="911"/>
                    <a:pt x="154" y="911"/>
                  </a:cubicBezTo>
                  <a:cubicBezTo>
                    <a:pt x="127" y="911"/>
                    <a:pt x="100" y="910"/>
                    <a:pt x="72" y="909"/>
                  </a:cubicBezTo>
                  <a:cubicBezTo>
                    <a:pt x="69" y="908"/>
                    <a:pt x="66" y="908"/>
                    <a:pt x="63" y="908"/>
                  </a:cubicBezTo>
                  <a:cubicBezTo>
                    <a:pt x="1" y="908"/>
                    <a:pt x="4" y="1028"/>
                    <a:pt x="72" y="1028"/>
                  </a:cubicBezTo>
                  <a:cubicBezTo>
                    <a:pt x="106" y="1030"/>
                    <a:pt x="141" y="1031"/>
                    <a:pt x="176" y="1031"/>
                  </a:cubicBezTo>
                  <a:cubicBezTo>
                    <a:pt x="848" y="1031"/>
                    <a:pt x="1651" y="606"/>
                    <a:pt x="2013" y="63"/>
                  </a:cubicBezTo>
                  <a:cubicBezTo>
                    <a:pt x="2032" y="24"/>
                    <a:pt x="1995" y="1"/>
                    <a:pt x="19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41"/>
            <p:cNvSpPr/>
            <p:nvPr/>
          </p:nvSpPr>
          <p:spPr>
            <a:xfrm>
              <a:off x="4535725" y="3301100"/>
              <a:ext cx="48725" cy="28850"/>
            </a:xfrm>
            <a:custGeom>
              <a:avLst/>
              <a:gdLst/>
              <a:ahLst/>
              <a:cxnLst/>
              <a:rect l="l" t="t" r="r" b="b"/>
              <a:pathLst>
                <a:path w="1949" h="1154" extrusionOk="0">
                  <a:moveTo>
                    <a:pt x="1869" y="0"/>
                  </a:moveTo>
                  <a:cubicBezTo>
                    <a:pt x="1865" y="0"/>
                    <a:pt x="1860" y="1"/>
                    <a:pt x="1856" y="2"/>
                  </a:cubicBezTo>
                  <a:cubicBezTo>
                    <a:pt x="1213" y="168"/>
                    <a:pt x="689" y="526"/>
                    <a:pt x="141" y="859"/>
                  </a:cubicBezTo>
                  <a:cubicBezTo>
                    <a:pt x="0" y="960"/>
                    <a:pt x="89" y="1154"/>
                    <a:pt x="228" y="1154"/>
                  </a:cubicBezTo>
                  <a:cubicBezTo>
                    <a:pt x="253" y="1154"/>
                    <a:pt x="280" y="1148"/>
                    <a:pt x="308" y="1133"/>
                  </a:cubicBezTo>
                  <a:cubicBezTo>
                    <a:pt x="891" y="859"/>
                    <a:pt x="1463" y="597"/>
                    <a:pt x="1915" y="109"/>
                  </a:cubicBezTo>
                  <a:cubicBezTo>
                    <a:pt x="1948" y="65"/>
                    <a:pt x="1920" y="0"/>
                    <a:pt x="18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41"/>
            <p:cNvSpPr/>
            <p:nvPr/>
          </p:nvSpPr>
          <p:spPr>
            <a:xfrm>
              <a:off x="4589925" y="3294575"/>
              <a:ext cx="3225" cy="2725"/>
            </a:xfrm>
            <a:custGeom>
              <a:avLst/>
              <a:gdLst/>
              <a:ahLst/>
              <a:cxnLst/>
              <a:rect l="l" t="t" r="r" b="b"/>
              <a:pathLst>
                <a:path w="129" h="109" extrusionOk="0">
                  <a:moveTo>
                    <a:pt x="60" y="0"/>
                  </a:moveTo>
                  <a:cubicBezTo>
                    <a:pt x="0" y="0"/>
                    <a:pt x="0" y="109"/>
                    <a:pt x="60" y="109"/>
                  </a:cubicBezTo>
                  <a:cubicBezTo>
                    <a:pt x="63" y="109"/>
                    <a:pt x="66" y="108"/>
                    <a:pt x="69" y="108"/>
                  </a:cubicBezTo>
                  <a:cubicBezTo>
                    <a:pt x="81" y="108"/>
                    <a:pt x="105" y="108"/>
                    <a:pt x="105" y="84"/>
                  </a:cubicBezTo>
                  <a:cubicBezTo>
                    <a:pt x="128" y="72"/>
                    <a:pt x="128" y="25"/>
                    <a:pt x="105" y="13"/>
                  </a:cubicBezTo>
                  <a:cubicBezTo>
                    <a:pt x="93" y="13"/>
                    <a:pt x="69" y="13"/>
                    <a:pt x="69" y="1"/>
                  </a:cubicBezTo>
                  <a:cubicBezTo>
                    <a:pt x="66" y="0"/>
                    <a:pt x="63"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41"/>
            <p:cNvSpPr/>
            <p:nvPr/>
          </p:nvSpPr>
          <p:spPr>
            <a:xfrm>
              <a:off x="4591050" y="3295775"/>
              <a:ext cx="600" cy="325"/>
            </a:xfrm>
            <a:custGeom>
              <a:avLst/>
              <a:gdLst/>
              <a:ahLst/>
              <a:cxnLst/>
              <a:rect l="l" t="t" r="r" b="b"/>
              <a:pathLst>
                <a:path w="24" h="13" extrusionOk="0">
                  <a:moveTo>
                    <a:pt x="12" y="0"/>
                  </a:moveTo>
                  <a:cubicBezTo>
                    <a:pt x="0" y="0"/>
                    <a:pt x="0" y="12"/>
                    <a:pt x="12" y="12"/>
                  </a:cubicBezTo>
                  <a:cubicBezTo>
                    <a:pt x="24" y="12"/>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41"/>
            <p:cNvSpPr/>
            <p:nvPr/>
          </p:nvSpPr>
          <p:spPr>
            <a:xfrm>
              <a:off x="4614575" y="3279875"/>
              <a:ext cx="300" cy="150"/>
            </a:xfrm>
            <a:custGeom>
              <a:avLst/>
              <a:gdLst/>
              <a:ahLst/>
              <a:cxnLst/>
              <a:rect l="l" t="t" r="r" b="b"/>
              <a:pathLst>
                <a:path w="12" h="6" extrusionOk="0">
                  <a:moveTo>
                    <a:pt x="4" y="0"/>
                  </a:moveTo>
                  <a:cubicBezTo>
                    <a:pt x="1" y="0"/>
                    <a:pt x="4" y="5"/>
                    <a:pt x="12" y="5"/>
                  </a:cubicBezTo>
                  <a:cubicBezTo>
                    <a:pt x="8" y="1"/>
                    <a:pt x="5" y="0"/>
                    <a:pt x="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41"/>
            <p:cNvSpPr/>
            <p:nvPr/>
          </p:nvSpPr>
          <p:spPr>
            <a:xfrm>
              <a:off x="4629825" y="3179625"/>
              <a:ext cx="102550" cy="82000"/>
            </a:xfrm>
            <a:custGeom>
              <a:avLst/>
              <a:gdLst/>
              <a:ahLst/>
              <a:cxnLst/>
              <a:rect l="l" t="t" r="r" b="b"/>
              <a:pathLst>
                <a:path w="4102" h="3280" extrusionOk="0">
                  <a:moveTo>
                    <a:pt x="4057" y="0"/>
                  </a:moveTo>
                  <a:cubicBezTo>
                    <a:pt x="4048" y="0"/>
                    <a:pt x="4040" y="5"/>
                    <a:pt x="4033" y="15"/>
                  </a:cubicBezTo>
                  <a:cubicBezTo>
                    <a:pt x="3390" y="515"/>
                    <a:pt x="2747" y="1015"/>
                    <a:pt x="2092" y="1503"/>
                  </a:cubicBezTo>
                  <a:cubicBezTo>
                    <a:pt x="1378" y="2051"/>
                    <a:pt x="783" y="2741"/>
                    <a:pt x="21" y="3241"/>
                  </a:cubicBezTo>
                  <a:cubicBezTo>
                    <a:pt x="0" y="3252"/>
                    <a:pt x="15" y="3280"/>
                    <a:pt x="42" y="3280"/>
                  </a:cubicBezTo>
                  <a:cubicBezTo>
                    <a:pt x="47" y="3280"/>
                    <a:pt x="51" y="3279"/>
                    <a:pt x="56" y="3277"/>
                  </a:cubicBezTo>
                  <a:cubicBezTo>
                    <a:pt x="949" y="2765"/>
                    <a:pt x="1652" y="2087"/>
                    <a:pt x="2461" y="1503"/>
                  </a:cubicBezTo>
                  <a:cubicBezTo>
                    <a:pt x="3033" y="1098"/>
                    <a:pt x="3795" y="717"/>
                    <a:pt x="4093" y="63"/>
                  </a:cubicBezTo>
                  <a:cubicBezTo>
                    <a:pt x="4101" y="28"/>
                    <a:pt x="4079" y="0"/>
                    <a:pt x="40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41"/>
            <p:cNvSpPr/>
            <p:nvPr/>
          </p:nvSpPr>
          <p:spPr>
            <a:xfrm>
              <a:off x="4749825" y="3137300"/>
              <a:ext cx="33750" cy="21625"/>
            </a:xfrm>
            <a:custGeom>
              <a:avLst/>
              <a:gdLst/>
              <a:ahLst/>
              <a:cxnLst/>
              <a:rect l="l" t="t" r="r" b="b"/>
              <a:pathLst>
                <a:path w="1350" h="865" extrusionOk="0">
                  <a:moveTo>
                    <a:pt x="1338" y="1"/>
                  </a:moveTo>
                  <a:cubicBezTo>
                    <a:pt x="1335" y="1"/>
                    <a:pt x="1332" y="2"/>
                    <a:pt x="1329" y="5"/>
                  </a:cubicBezTo>
                  <a:cubicBezTo>
                    <a:pt x="1138" y="184"/>
                    <a:pt x="876" y="303"/>
                    <a:pt x="674" y="458"/>
                  </a:cubicBezTo>
                  <a:cubicBezTo>
                    <a:pt x="459" y="589"/>
                    <a:pt x="257" y="708"/>
                    <a:pt x="43" y="827"/>
                  </a:cubicBezTo>
                  <a:cubicBezTo>
                    <a:pt x="0" y="827"/>
                    <a:pt x="14" y="864"/>
                    <a:pt x="35" y="864"/>
                  </a:cubicBezTo>
                  <a:cubicBezTo>
                    <a:pt x="37" y="864"/>
                    <a:pt x="40" y="864"/>
                    <a:pt x="43" y="863"/>
                  </a:cubicBezTo>
                  <a:cubicBezTo>
                    <a:pt x="305" y="755"/>
                    <a:pt x="555" y="636"/>
                    <a:pt x="793" y="517"/>
                  </a:cubicBezTo>
                  <a:cubicBezTo>
                    <a:pt x="1019" y="398"/>
                    <a:pt x="1174" y="220"/>
                    <a:pt x="1340" y="29"/>
                  </a:cubicBezTo>
                  <a:cubicBezTo>
                    <a:pt x="1349" y="12"/>
                    <a:pt x="1345" y="1"/>
                    <a:pt x="13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41"/>
            <p:cNvSpPr/>
            <p:nvPr/>
          </p:nvSpPr>
          <p:spPr>
            <a:xfrm>
              <a:off x="4788150" y="3131775"/>
              <a:ext cx="5925" cy="4175"/>
            </a:xfrm>
            <a:custGeom>
              <a:avLst/>
              <a:gdLst/>
              <a:ahLst/>
              <a:cxnLst/>
              <a:rect l="l" t="t" r="r" b="b"/>
              <a:pathLst>
                <a:path w="237" h="167" extrusionOk="0">
                  <a:moveTo>
                    <a:pt x="6" y="161"/>
                  </a:moveTo>
                  <a:cubicBezTo>
                    <a:pt x="1" y="161"/>
                    <a:pt x="6" y="167"/>
                    <a:pt x="22" y="167"/>
                  </a:cubicBezTo>
                  <a:cubicBezTo>
                    <a:pt x="14" y="163"/>
                    <a:pt x="9" y="161"/>
                    <a:pt x="6" y="161"/>
                  </a:cubicBezTo>
                  <a:close/>
                  <a:moveTo>
                    <a:pt x="212" y="0"/>
                  </a:moveTo>
                  <a:cubicBezTo>
                    <a:pt x="153" y="48"/>
                    <a:pt x="81" y="107"/>
                    <a:pt x="22" y="167"/>
                  </a:cubicBezTo>
                  <a:cubicBezTo>
                    <a:pt x="93" y="131"/>
                    <a:pt x="153" y="60"/>
                    <a:pt x="224" y="24"/>
                  </a:cubicBezTo>
                  <a:cubicBezTo>
                    <a:pt x="236" y="24"/>
                    <a:pt x="224" y="0"/>
                    <a:pt x="2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41"/>
            <p:cNvSpPr/>
            <p:nvPr/>
          </p:nvSpPr>
          <p:spPr>
            <a:xfrm>
              <a:off x="4803950" y="3124375"/>
              <a:ext cx="2825" cy="1825"/>
            </a:xfrm>
            <a:custGeom>
              <a:avLst/>
              <a:gdLst/>
              <a:ahLst/>
              <a:cxnLst/>
              <a:rect l="l" t="t" r="r" b="b"/>
              <a:pathLst>
                <a:path w="113" h="73" extrusionOk="0">
                  <a:moveTo>
                    <a:pt x="99" y="0"/>
                  </a:moveTo>
                  <a:cubicBezTo>
                    <a:pt x="94" y="0"/>
                    <a:pt x="88" y="3"/>
                    <a:pt x="80" y="10"/>
                  </a:cubicBezTo>
                  <a:cubicBezTo>
                    <a:pt x="68" y="22"/>
                    <a:pt x="45" y="34"/>
                    <a:pt x="21" y="34"/>
                  </a:cubicBezTo>
                  <a:cubicBezTo>
                    <a:pt x="0" y="44"/>
                    <a:pt x="6" y="72"/>
                    <a:pt x="16" y="72"/>
                  </a:cubicBezTo>
                  <a:cubicBezTo>
                    <a:pt x="17" y="72"/>
                    <a:pt x="19" y="72"/>
                    <a:pt x="21" y="70"/>
                  </a:cubicBezTo>
                  <a:cubicBezTo>
                    <a:pt x="57" y="70"/>
                    <a:pt x="80" y="46"/>
                    <a:pt x="104" y="22"/>
                  </a:cubicBezTo>
                  <a:cubicBezTo>
                    <a:pt x="112" y="14"/>
                    <a:pt x="109"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41"/>
            <p:cNvSpPr/>
            <p:nvPr/>
          </p:nvSpPr>
          <p:spPr>
            <a:xfrm>
              <a:off x="4811300" y="3116775"/>
              <a:ext cx="1725" cy="1325"/>
            </a:xfrm>
            <a:custGeom>
              <a:avLst/>
              <a:gdLst/>
              <a:ahLst/>
              <a:cxnLst/>
              <a:rect l="l" t="t" r="r" b="b"/>
              <a:pathLst>
                <a:path w="69" h="53" extrusionOk="0">
                  <a:moveTo>
                    <a:pt x="57" y="0"/>
                  </a:moveTo>
                  <a:cubicBezTo>
                    <a:pt x="55" y="0"/>
                    <a:pt x="51" y="2"/>
                    <a:pt x="48" y="5"/>
                  </a:cubicBezTo>
                  <a:lnTo>
                    <a:pt x="13" y="40"/>
                  </a:lnTo>
                  <a:cubicBezTo>
                    <a:pt x="1" y="40"/>
                    <a:pt x="13" y="52"/>
                    <a:pt x="24" y="52"/>
                  </a:cubicBezTo>
                  <a:lnTo>
                    <a:pt x="60" y="29"/>
                  </a:lnTo>
                  <a:cubicBezTo>
                    <a:pt x="69" y="11"/>
                    <a:pt x="65" y="0"/>
                    <a:pt x="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41"/>
            <p:cNvSpPr/>
            <p:nvPr/>
          </p:nvSpPr>
          <p:spPr>
            <a:xfrm>
              <a:off x="4813175" y="3080450"/>
              <a:ext cx="8275" cy="19725"/>
            </a:xfrm>
            <a:custGeom>
              <a:avLst/>
              <a:gdLst/>
              <a:ahLst/>
              <a:cxnLst/>
              <a:rect l="l" t="t" r="r" b="b"/>
              <a:pathLst>
                <a:path w="331" h="789" extrusionOk="0">
                  <a:moveTo>
                    <a:pt x="42" y="1"/>
                  </a:moveTo>
                  <a:cubicBezTo>
                    <a:pt x="25" y="1"/>
                    <a:pt x="0" y="14"/>
                    <a:pt x="9" y="41"/>
                  </a:cubicBezTo>
                  <a:cubicBezTo>
                    <a:pt x="69" y="303"/>
                    <a:pt x="247" y="517"/>
                    <a:pt x="283" y="779"/>
                  </a:cubicBezTo>
                  <a:cubicBezTo>
                    <a:pt x="283" y="785"/>
                    <a:pt x="289" y="788"/>
                    <a:pt x="295" y="788"/>
                  </a:cubicBezTo>
                  <a:cubicBezTo>
                    <a:pt x="301" y="788"/>
                    <a:pt x="307" y="785"/>
                    <a:pt x="307" y="779"/>
                  </a:cubicBezTo>
                  <a:cubicBezTo>
                    <a:pt x="330" y="517"/>
                    <a:pt x="247" y="196"/>
                    <a:pt x="57" y="5"/>
                  </a:cubicBezTo>
                  <a:cubicBezTo>
                    <a:pt x="54" y="2"/>
                    <a:pt x="48"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41"/>
            <p:cNvSpPr/>
            <p:nvPr/>
          </p:nvSpPr>
          <p:spPr>
            <a:xfrm>
              <a:off x="4728500" y="3153550"/>
              <a:ext cx="62125" cy="50500"/>
            </a:xfrm>
            <a:custGeom>
              <a:avLst/>
              <a:gdLst/>
              <a:ahLst/>
              <a:cxnLst/>
              <a:rect l="l" t="t" r="r" b="b"/>
              <a:pathLst>
                <a:path w="2485" h="2020" extrusionOk="0">
                  <a:moveTo>
                    <a:pt x="2428" y="1"/>
                  </a:moveTo>
                  <a:cubicBezTo>
                    <a:pt x="2419" y="1"/>
                    <a:pt x="2411" y="4"/>
                    <a:pt x="2408" y="10"/>
                  </a:cubicBezTo>
                  <a:cubicBezTo>
                    <a:pt x="1836" y="903"/>
                    <a:pt x="765" y="1284"/>
                    <a:pt x="27" y="1975"/>
                  </a:cubicBezTo>
                  <a:cubicBezTo>
                    <a:pt x="1" y="2000"/>
                    <a:pt x="18" y="2020"/>
                    <a:pt x="35" y="2020"/>
                  </a:cubicBezTo>
                  <a:cubicBezTo>
                    <a:pt x="41" y="2020"/>
                    <a:pt x="47" y="2017"/>
                    <a:pt x="50" y="2010"/>
                  </a:cubicBezTo>
                  <a:cubicBezTo>
                    <a:pt x="836" y="1367"/>
                    <a:pt x="1896" y="927"/>
                    <a:pt x="2467" y="46"/>
                  </a:cubicBezTo>
                  <a:cubicBezTo>
                    <a:pt x="2484" y="20"/>
                    <a:pt x="2452" y="1"/>
                    <a:pt x="24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41"/>
            <p:cNvSpPr/>
            <p:nvPr/>
          </p:nvSpPr>
          <p:spPr>
            <a:xfrm>
              <a:off x="4652100" y="3250225"/>
              <a:ext cx="14850" cy="11400"/>
            </a:xfrm>
            <a:custGeom>
              <a:avLst/>
              <a:gdLst/>
              <a:ahLst/>
              <a:cxnLst/>
              <a:rect l="l" t="t" r="r" b="b"/>
              <a:pathLst>
                <a:path w="594" h="456" extrusionOk="0">
                  <a:moveTo>
                    <a:pt x="507" y="1"/>
                  </a:moveTo>
                  <a:cubicBezTo>
                    <a:pt x="496" y="1"/>
                    <a:pt x="485" y="4"/>
                    <a:pt x="475" y="13"/>
                  </a:cubicBezTo>
                  <a:cubicBezTo>
                    <a:pt x="308" y="132"/>
                    <a:pt x="142" y="239"/>
                    <a:pt x="11" y="406"/>
                  </a:cubicBezTo>
                  <a:cubicBezTo>
                    <a:pt x="0" y="426"/>
                    <a:pt x="17" y="456"/>
                    <a:pt x="44" y="456"/>
                  </a:cubicBezTo>
                  <a:cubicBezTo>
                    <a:pt x="49" y="456"/>
                    <a:pt x="53" y="455"/>
                    <a:pt x="58" y="453"/>
                  </a:cubicBezTo>
                  <a:cubicBezTo>
                    <a:pt x="225" y="334"/>
                    <a:pt x="380" y="227"/>
                    <a:pt x="535" y="120"/>
                  </a:cubicBezTo>
                  <a:cubicBezTo>
                    <a:pt x="594" y="81"/>
                    <a:pt x="555" y="1"/>
                    <a:pt x="5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41"/>
            <p:cNvSpPr/>
            <p:nvPr/>
          </p:nvSpPr>
          <p:spPr>
            <a:xfrm>
              <a:off x="4521525" y="3337700"/>
              <a:ext cx="35825" cy="19450"/>
            </a:xfrm>
            <a:custGeom>
              <a:avLst/>
              <a:gdLst/>
              <a:ahLst/>
              <a:cxnLst/>
              <a:rect l="l" t="t" r="r" b="b"/>
              <a:pathLst>
                <a:path w="1433" h="778" extrusionOk="0">
                  <a:moveTo>
                    <a:pt x="1375" y="1"/>
                  </a:moveTo>
                  <a:cubicBezTo>
                    <a:pt x="1371" y="1"/>
                    <a:pt x="1368" y="1"/>
                    <a:pt x="1364" y="2"/>
                  </a:cubicBezTo>
                  <a:cubicBezTo>
                    <a:pt x="900" y="145"/>
                    <a:pt x="483" y="467"/>
                    <a:pt x="66" y="681"/>
                  </a:cubicBezTo>
                  <a:cubicBezTo>
                    <a:pt x="0" y="714"/>
                    <a:pt x="36" y="777"/>
                    <a:pt x="89" y="777"/>
                  </a:cubicBezTo>
                  <a:cubicBezTo>
                    <a:pt x="93" y="777"/>
                    <a:pt x="98" y="777"/>
                    <a:pt x="102" y="776"/>
                  </a:cubicBezTo>
                  <a:cubicBezTo>
                    <a:pt x="531" y="562"/>
                    <a:pt x="1007" y="371"/>
                    <a:pt x="1400" y="86"/>
                  </a:cubicBezTo>
                  <a:cubicBezTo>
                    <a:pt x="1433" y="64"/>
                    <a:pt x="1415" y="1"/>
                    <a:pt x="13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41"/>
            <p:cNvSpPr/>
            <p:nvPr/>
          </p:nvSpPr>
          <p:spPr>
            <a:xfrm>
              <a:off x="4591750" y="3318325"/>
              <a:ext cx="5825" cy="3400"/>
            </a:xfrm>
            <a:custGeom>
              <a:avLst/>
              <a:gdLst/>
              <a:ahLst/>
              <a:cxnLst/>
              <a:rect l="l" t="t" r="r" b="b"/>
              <a:pathLst>
                <a:path w="233" h="136" extrusionOk="0">
                  <a:moveTo>
                    <a:pt x="200" y="1"/>
                  </a:moveTo>
                  <a:cubicBezTo>
                    <a:pt x="196" y="1"/>
                    <a:pt x="191" y="2"/>
                    <a:pt x="186" y="3"/>
                  </a:cubicBezTo>
                  <a:cubicBezTo>
                    <a:pt x="163" y="27"/>
                    <a:pt x="103" y="63"/>
                    <a:pt x="55" y="63"/>
                  </a:cubicBezTo>
                  <a:cubicBezTo>
                    <a:pt x="0" y="74"/>
                    <a:pt x="16" y="136"/>
                    <a:pt x="57" y="136"/>
                  </a:cubicBezTo>
                  <a:cubicBezTo>
                    <a:pt x="60" y="136"/>
                    <a:pt x="64" y="135"/>
                    <a:pt x="67" y="134"/>
                  </a:cubicBezTo>
                  <a:cubicBezTo>
                    <a:pt x="139" y="122"/>
                    <a:pt x="174" y="87"/>
                    <a:pt x="222" y="51"/>
                  </a:cubicBezTo>
                  <a:cubicBezTo>
                    <a:pt x="232" y="30"/>
                    <a:pt x="225" y="1"/>
                    <a:pt x="2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41"/>
            <p:cNvSpPr/>
            <p:nvPr/>
          </p:nvSpPr>
          <p:spPr>
            <a:xfrm>
              <a:off x="4621150" y="3307050"/>
              <a:ext cx="7700" cy="2800"/>
            </a:xfrm>
            <a:custGeom>
              <a:avLst/>
              <a:gdLst/>
              <a:ahLst/>
              <a:cxnLst/>
              <a:rect l="l" t="t" r="r" b="b"/>
              <a:pathLst>
                <a:path w="308" h="112" extrusionOk="0">
                  <a:moveTo>
                    <a:pt x="290" y="0"/>
                  </a:moveTo>
                  <a:cubicBezTo>
                    <a:pt x="288" y="0"/>
                    <a:pt x="286" y="1"/>
                    <a:pt x="284" y="2"/>
                  </a:cubicBezTo>
                  <a:cubicBezTo>
                    <a:pt x="189" y="2"/>
                    <a:pt x="106" y="49"/>
                    <a:pt x="10" y="85"/>
                  </a:cubicBezTo>
                  <a:cubicBezTo>
                    <a:pt x="0" y="85"/>
                    <a:pt x="8" y="111"/>
                    <a:pt x="32" y="111"/>
                  </a:cubicBezTo>
                  <a:cubicBezTo>
                    <a:pt x="36" y="111"/>
                    <a:pt x="41" y="111"/>
                    <a:pt x="46" y="109"/>
                  </a:cubicBezTo>
                  <a:cubicBezTo>
                    <a:pt x="118" y="85"/>
                    <a:pt x="201" y="49"/>
                    <a:pt x="284" y="49"/>
                  </a:cubicBezTo>
                  <a:cubicBezTo>
                    <a:pt x="306" y="49"/>
                    <a:pt x="308" y="0"/>
                    <a:pt x="2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41"/>
            <p:cNvSpPr/>
            <p:nvPr/>
          </p:nvSpPr>
          <p:spPr>
            <a:xfrm>
              <a:off x="4663825" y="3274775"/>
              <a:ext cx="16050" cy="10825"/>
            </a:xfrm>
            <a:custGeom>
              <a:avLst/>
              <a:gdLst/>
              <a:ahLst/>
              <a:cxnLst/>
              <a:rect l="l" t="t" r="r" b="b"/>
              <a:pathLst>
                <a:path w="642" h="433" extrusionOk="0">
                  <a:moveTo>
                    <a:pt x="604" y="0"/>
                  </a:moveTo>
                  <a:cubicBezTo>
                    <a:pt x="599" y="0"/>
                    <a:pt x="594" y="2"/>
                    <a:pt x="589" y="7"/>
                  </a:cubicBezTo>
                  <a:cubicBezTo>
                    <a:pt x="387" y="90"/>
                    <a:pt x="208" y="209"/>
                    <a:pt x="30" y="328"/>
                  </a:cubicBezTo>
                  <a:cubicBezTo>
                    <a:pt x="0" y="368"/>
                    <a:pt x="36" y="432"/>
                    <a:pt x="84" y="432"/>
                  </a:cubicBezTo>
                  <a:cubicBezTo>
                    <a:pt x="93" y="432"/>
                    <a:pt x="103" y="430"/>
                    <a:pt x="113" y="424"/>
                  </a:cubicBezTo>
                  <a:cubicBezTo>
                    <a:pt x="268" y="281"/>
                    <a:pt x="447" y="162"/>
                    <a:pt x="613" y="43"/>
                  </a:cubicBezTo>
                  <a:cubicBezTo>
                    <a:pt x="642" y="33"/>
                    <a:pt x="624" y="0"/>
                    <a:pt x="6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41"/>
            <p:cNvSpPr/>
            <p:nvPr/>
          </p:nvSpPr>
          <p:spPr>
            <a:xfrm>
              <a:off x="4698600" y="3250825"/>
              <a:ext cx="9125" cy="8500"/>
            </a:xfrm>
            <a:custGeom>
              <a:avLst/>
              <a:gdLst/>
              <a:ahLst/>
              <a:cxnLst/>
              <a:rect l="l" t="t" r="r" b="b"/>
              <a:pathLst>
                <a:path w="365" h="340" extrusionOk="0">
                  <a:moveTo>
                    <a:pt x="365" y="1"/>
                  </a:moveTo>
                  <a:lnTo>
                    <a:pt x="365" y="1"/>
                  </a:lnTo>
                  <a:cubicBezTo>
                    <a:pt x="246" y="132"/>
                    <a:pt x="115" y="215"/>
                    <a:pt x="8" y="334"/>
                  </a:cubicBezTo>
                  <a:cubicBezTo>
                    <a:pt x="127" y="215"/>
                    <a:pt x="246" y="132"/>
                    <a:pt x="365" y="1"/>
                  </a:cubicBezTo>
                  <a:close/>
                  <a:moveTo>
                    <a:pt x="8" y="334"/>
                  </a:moveTo>
                  <a:cubicBezTo>
                    <a:pt x="0" y="334"/>
                    <a:pt x="3" y="339"/>
                    <a:pt x="5" y="339"/>
                  </a:cubicBezTo>
                  <a:cubicBezTo>
                    <a:pt x="7" y="339"/>
                    <a:pt x="8" y="338"/>
                    <a:pt x="8" y="334"/>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41"/>
            <p:cNvSpPr/>
            <p:nvPr/>
          </p:nvSpPr>
          <p:spPr>
            <a:xfrm>
              <a:off x="4730725" y="3230325"/>
              <a:ext cx="1625" cy="1600"/>
            </a:xfrm>
            <a:custGeom>
              <a:avLst/>
              <a:gdLst/>
              <a:ahLst/>
              <a:cxnLst/>
              <a:rect l="l" t="t" r="r" b="b"/>
              <a:pathLst>
                <a:path w="65" h="64" extrusionOk="0">
                  <a:moveTo>
                    <a:pt x="51" y="1"/>
                  </a:moveTo>
                  <a:cubicBezTo>
                    <a:pt x="46" y="1"/>
                    <a:pt x="40" y="4"/>
                    <a:pt x="33" y="11"/>
                  </a:cubicBezTo>
                  <a:lnTo>
                    <a:pt x="9" y="35"/>
                  </a:lnTo>
                  <a:cubicBezTo>
                    <a:pt x="0" y="52"/>
                    <a:pt x="4" y="63"/>
                    <a:pt x="12" y="63"/>
                  </a:cubicBezTo>
                  <a:cubicBezTo>
                    <a:pt x="14" y="63"/>
                    <a:pt x="18" y="62"/>
                    <a:pt x="21" y="59"/>
                  </a:cubicBezTo>
                  <a:lnTo>
                    <a:pt x="57" y="23"/>
                  </a:lnTo>
                  <a:cubicBezTo>
                    <a:pt x="65" y="15"/>
                    <a:pt x="62" y="1"/>
                    <a:pt x="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41"/>
            <p:cNvSpPr/>
            <p:nvPr/>
          </p:nvSpPr>
          <p:spPr>
            <a:xfrm>
              <a:off x="4731500" y="3196900"/>
              <a:ext cx="25850" cy="16675"/>
            </a:xfrm>
            <a:custGeom>
              <a:avLst/>
              <a:gdLst/>
              <a:ahLst/>
              <a:cxnLst/>
              <a:rect l="l" t="t" r="r" b="b"/>
              <a:pathLst>
                <a:path w="1034" h="667" extrusionOk="0">
                  <a:moveTo>
                    <a:pt x="998" y="1"/>
                  </a:moveTo>
                  <a:cubicBezTo>
                    <a:pt x="995" y="1"/>
                    <a:pt x="993" y="1"/>
                    <a:pt x="990" y="3"/>
                  </a:cubicBezTo>
                  <a:cubicBezTo>
                    <a:pt x="835" y="50"/>
                    <a:pt x="704" y="122"/>
                    <a:pt x="573" y="217"/>
                  </a:cubicBezTo>
                  <a:cubicBezTo>
                    <a:pt x="407" y="336"/>
                    <a:pt x="240" y="526"/>
                    <a:pt x="49" y="598"/>
                  </a:cubicBezTo>
                  <a:cubicBezTo>
                    <a:pt x="0" y="608"/>
                    <a:pt x="16" y="666"/>
                    <a:pt x="57" y="666"/>
                  </a:cubicBezTo>
                  <a:cubicBezTo>
                    <a:pt x="65" y="666"/>
                    <a:pt x="75" y="664"/>
                    <a:pt x="85" y="657"/>
                  </a:cubicBezTo>
                  <a:cubicBezTo>
                    <a:pt x="240" y="586"/>
                    <a:pt x="395" y="515"/>
                    <a:pt x="526" y="407"/>
                  </a:cubicBezTo>
                  <a:cubicBezTo>
                    <a:pt x="680" y="288"/>
                    <a:pt x="823" y="145"/>
                    <a:pt x="1002" y="50"/>
                  </a:cubicBezTo>
                  <a:cubicBezTo>
                    <a:pt x="1034" y="40"/>
                    <a:pt x="1018" y="1"/>
                    <a:pt x="9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41"/>
            <p:cNvSpPr/>
            <p:nvPr/>
          </p:nvSpPr>
          <p:spPr>
            <a:xfrm>
              <a:off x="4806900" y="3054900"/>
              <a:ext cx="5025" cy="6050"/>
            </a:xfrm>
            <a:custGeom>
              <a:avLst/>
              <a:gdLst/>
              <a:ahLst/>
              <a:cxnLst/>
              <a:rect l="l" t="t" r="r" b="b"/>
              <a:pathLst>
                <a:path w="201" h="242" extrusionOk="0">
                  <a:moveTo>
                    <a:pt x="15" y="0"/>
                  </a:moveTo>
                  <a:cubicBezTo>
                    <a:pt x="6" y="0"/>
                    <a:pt x="0" y="17"/>
                    <a:pt x="10" y="27"/>
                  </a:cubicBezTo>
                  <a:cubicBezTo>
                    <a:pt x="81" y="75"/>
                    <a:pt x="141" y="170"/>
                    <a:pt x="189" y="241"/>
                  </a:cubicBezTo>
                  <a:cubicBezTo>
                    <a:pt x="189" y="241"/>
                    <a:pt x="200" y="241"/>
                    <a:pt x="200" y="230"/>
                  </a:cubicBezTo>
                  <a:cubicBezTo>
                    <a:pt x="165" y="134"/>
                    <a:pt x="93" y="39"/>
                    <a:pt x="22" y="3"/>
                  </a:cubicBezTo>
                  <a:cubicBezTo>
                    <a:pt x="20" y="1"/>
                    <a:pt x="17" y="0"/>
                    <a:pt x="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41"/>
            <p:cNvSpPr/>
            <p:nvPr/>
          </p:nvSpPr>
          <p:spPr>
            <a:xfrm>
              <a:off x="4781825" y="3014600"/>
              <a:ext cx="9850" cy="15950"/>
            </a:xfrm>
            <a:custGeom>
              <a:avLst/>
              <a:gdLst/>
              <a:ahLst/>
              <a:cxnLst/>
              <a:rect l="l" t="t" r="r" b="b"/>
              <a:pathLst>
                <a:path w="394" h="638" extrusionOk="0">
                  <a:moveTo>
                    <a:pt x="54" y="0"/>
                  </a:moveTo>
                  <a:cubicBezTo>
                    <a:pt x="30" y="0"/>
                    <a:pt x="1" y="30"/>
                    <a:pt x="1" y="67"/>
                  </a:cubicBezTo>
                  <a:cubicBezTo>
                    <a:pt x="25" y="163"/>
                    <a:pt x="132" y="270"/>
                    <a:pt x="180" y="365"/>
                  </a:cubicBezTo>
                  <a:cubicBezTo>
                    <a:pt x="239" y="448"/>
                    <a:pt x="263" y="556"/>
                    <a:pt x="346" y="627"/>
                  </a:cubicBezTo>
                  <a:cubicBezTo>
                    <a:pt x="354" y="634"/>
                    <a:pt x="361" y="637"/>
                    <a:pt x="368" y="637"/>
                  </a:cubicBezTo>
                  <a:cubicBezTo>
                    <a:pt x="382" y="637"/>
                    <a:pt x="394" y="623"/>
                    <a:pt x="394" y="615"/>
                  </a:cubicBezTo>
                  <a:cubicBezTo>
                    <a:pt x="394" y="496"/>
                    <a:pt x="346" y="413"/>
                    <a:pt x="287" y="306"/>
                  </a:cubicBezTo>
                  <a:cubicBezTo>
                    <a:pt x="227" y="198"/>
                    <a:pt x="168" y="67"/>
                    <a:pt x="72" y="8"/>
                  </a:cubicBezTo>
                  <a:cubicBezTo>
                    <a:pt x="67" y="3"/>
                    <a:pt x="6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41"/>
            <p:cNvSpPr/>
            <p:nvPr/>
          </p:nvSpPr>
          <p:spPr>
            <a:xfrm>
              <a:off x="4773800" y="2927275"/>
              <a:ext cx="24425" cy="89725"/>
            </a:xfrm>
            <a:custGeom>
              <a:avLst/>
              <a:gdLst/>
              <a:ahLst/>
              <a:cxnLst/>
              <a:rect l="l" t="t" r="r" b="b"/>
              <a:pathLst>
                <a:path w="977" h="3589" extrusionOk="0">
                  <a:moveTo>
                    <a:pt x="37" y="1"/>
                  </a:moveTo>
                  <a:cubicBezTo>
                    <a:pt x="16" y="1"/>
                    <a:pt x="0" y="16"/>
                    <a:pt x="0" y="48"/>
                  </a:cubicBezTo>
                  <a:cubicBezTo>
                    <a:pt x="143" y="632"/>
                    <a:pt x="96" y="1227"/>
                    <a:pt x="215" y="1822"/>
                  </a:cubicBezTo>
                  <a:cubicBezTo>
                    <a:pt x="334" y="2358"/>
                    <a:pt x="727" y="2977"/>
                    <a:pt x="596" y="3525"/>
                  </a:cubicBezTo>
                  <a:cubicBezTo>
                    <a:pt x="596" y="3557"/>
                    <a:pt x="628" y="3588"/>
                    <a:pt x="656" y="3588"/>
                  </a:cubicBezTo>
                  <a:cubicBezTo>
                    <a:pt x="670" y="3588"/>
                    <a:pt x="683" y="3580"/>
                    <a:pt x="691" y="3560"/>
                  </a:cubicBezTo>
                  <a:cubicBezTo>
                    <a:pt x="977" y="3084"/>
                    <a:pt x="715" y="2513"/>
                    <a:pt x="560" y="2060"/>
                  </a:cubicBezTo>
                  <a:cubicBezTo>
                    <a:pt x="346" y="1405"/>
                    <a:pt x="477" y="596"/>
                    <a:pt x="72" y="12"/>
                  </a:cubicBezTo>
                  <a:cubicBezTo>
                    <a:pt x="60" y="4"/>
                    <a:pt x="48"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41"/>
            <p:cNvSpPr/>
            <p:nvPr/>
          </p:nvSpPr>
          <p:spPr>
            <a:xfrm>
              <a:off x="4758125" y="2901850"/>
              <a:ext cx="16600" cy="35750"/>
            </a:xfrm>
            <a:custGeom>
              <a:avLst/>
              <a:gdLst/>
              <a:ahLst/>
              <a:cxnLst/>
              <a:rect l="l" t="t" r="r" b="b"/>
              <a:pathLst>
                <a:path w="664" h="1430" extrusionOk="0">
                  <a:moveTo>
                    <a:pt x="60" y="0"/>
                  </a:moveTo>
                  <a:cubicBezTo>
                    <a:pt x="29" y="0"/>
                    <a:pt x="0" y="21"/>
                    <a:pt x="8" y="53"/>
                  </a:cubicBezTo>
                  <a:cubicBezTo>
                    <a:pt x="127" y="517"/>
                    <a:pt x="354" y="910"/>
                    <a:pt x="461" y="1375"/>
                  </a:cubicBezTo>
                  <a:cubicBezTo>
                    <a:pt x="467" y="1412"/>
                    <a:pt x="499" y="1430"/>
                    <a:pt x="530" y="1430"/>
                  </a:cubicBezTo>
                  <a:cubicBezTo>
                    <a:pt x="559" y="1430"/>
                    <a:pt x="586" y="1415"/>
                    <a:pt x="592" y="1387"/>
                  </a:cubicBezTo>
                  <a:cubicBezTo>
                    <a:pt x="663" y="898"/>
                    <a:pt x="366" y="410"/>
                    <a:pt x="104" y="17"/>
                  </a:cubicBezTo>
                  <a:cubicBezTo>
                    <a:pt x="92" y="5"/>
                    <a:pt x="76"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41"/>
            <p:cNvSpPr/>
            <p:nvPr/>
          </p:nvSpPr>
          <p:spPr>
            <a:xfrm>
              <a:off x="4713375" y="2838875"/>
              <a:ext cx="38600" cy="37150"/>
            </a:xfrm>
            <a:custGeom>
              <a:avLst/>
              <a:gdLst/>
              <a:ahLst/>
              <a:cxnLst/>
              <a:rect l="l" t="t" r="r" b="b"/>
              <a:pathLst>
                <a:path w="1544" h="1486" extrusionOk="0">
                  <a:moveTo>
                    <a:pt x="72" y="0"/>
                  </a:moveTo>
                  <a:cubicBezTo>
                    <a:pt x="24" y="0"/>
                    <a:pt x="0" y="36"/>
                    <a:pt x="24" y="84"/>
                  </a:cubicBezTo>
                  <a:cubicBezTo>
                    <a:pt x="191" y="322"/>
                    <a:pt x="536" y="441"/>
                    <a:pt x="774" y="608"/>
                  </a:cubicBezTo>
                  <a:cubicBezTo>
                    <a:pt x="1096" y="834"/>
                    <a:pt x="1322" y="1108"/>
                    <a:pt x="1489" y="1465"/>
                  </a:cubicBezTo>
                  <a:cubicBezTo>
                    <a:pt x="1489" y="1479"/>
                    <a:pt x="1498" y="1486"/>
                    <a:pt x="1509" y="1486"/>
                  </a:cubicBezTo>
                  <a:cubicBezTo>
                    <a:pt x="1525" y="1486"/>
                    <a:pt x="1544" y="1470"/>
                    <a:pt x="1536" y="1441"/>
                  </a:cubicBezTo>
                  <a:cubicBezTo>
                    <a:pt x="1394" y="1096"/>
                    <a:pt x="1203" y="798"/>
                    <a:pt x="953" y="536"/>
                  </a:cubicBezTo>
                  <a:cubicBezTo>
                    <a:pt x="739" y="310"/>
                    <a:pt x="381" y="12"/>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41"/>
            <p:cNvSpPr/>
            <p:nvPr/>
          </p:nvSpPr>
          <p:spPr>
            <a:xfrm>
              <a:off x="4629725" y="2792375"/>
              <a:ext cx="73400" cy="42975"/>
            </a:xfrm>
            <a:custGeom>
              <a:avLst/>
              <a:gdLst/>
              <a:ahLst/>
              <a:cxnLst/>
              <a:rect l="l" t="t" r="r" b="b"/>
              <a:pathLst>
                <a:path w="2936" h="1719" extrusionOk="0">
                  <a:moveTo>
                    <a:pt x="77" y="1"/>
                  </a:moveTo>
                  <a:cubicBezTo>
                    <a:pt x="38" y="1"/>
                    <a:pt x="1" y="31"/>
                    <a:pt x="1" y="74"/>
                  </a:cubicBezTo>
                  <a:cubicBezTo>
                    <a:pt x="48" y="527"/>
                    <a:pt x="727" y="860"/>
                    <a:pt x="1084" y="1051"/>
                  </a:cubicBezTo>
                  <a:cubicBezTo>
                    <a:pt x="1668" y="1360"/>
                    <a:pt x="2263" y="1563"/>
                    <a:pt x="2906" y="1706"/>
                  </a:cubicBezTo>
                  <a:cubicBezTo>
                    <a:pt x="2912" y="1715"/>
                    <a:pt x="2918" y="1719"/>
                    <a:pt x="2922" y="1719"/>
                  </a:cubicBezTo>
                  <a:cubicBezTo>
                    <a:pt x="2934" y="1719"/>
                    <a:pt x="2935" y="1691"/>
                    <a:pt x="2918" y="1682"/>
                  </a:cubicBezTo>
                  <a:cubicBezTo>
                    <a:pt x="2442" y="1396"/>
                    <a:pt x="1918" y="1182"/>
                    <a:pt x="1430" y="932"/>
                  </a:cubicBezTo>
                  <a:cubicBezTo>
                    <a:pt x="1156" y="801"/>
                    <a:pt x="894" y="670"/>
                    <a:pt x="656" y="491"/>
                  </a:cubicBezTo>
                  <a:cubicBezTo>
                    <a:pt x="465" y="348"/>
                    <a:pt x="310" y="134"/>
                    <a:pt x="120" y="15"/>
                  </a:cubicBezTo>
                  <a:cubicBezTo>
                    <a:pt x="107" y="5"/>
                    <a:pt x="92"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41"/>
            <p:cNvSpPr/>
            <p:nvPr/>
          </p:nvSpPr>
          <p:spPr>
            <a:xfrm>
              <a:off x="4634800" y="2762800"/>
              <a:ext cx="2875" cy="8150"/>
            </a:xfrm>
            <a:custGeom>
              <a:avLst/>
              <a:gdLst/>
              <a:ahLst/>
              <a:cxnLst/>
              <a:rect l="l" t="t" r="r" b="b"/>
              <a:pathLst>
                <a:path w="115" h="326" extrusionOk="0">
                  <a:moveTo>
                    <a:pt x="94" y="1"/>
                  </a:moveTo>
                  <a:cubicBezTo>
                    <a:pt x="88" y="1"/>
                    <a:pt x="84" y="6"/>
                    <a:pt x="84" y="19"/>
                  </a:cubicBezTo>
                  <a:cubicBezTo>
                    <a:pt x="36" y="103"/>
                    <a:pt x="36" y="210"/>
                    <a:pt x="0" y="317"/>
                  </a:cubicBezTo>
                  <a:cubicBezTo>
                    <a:pt x="0" y="323"/>
                    <a:pt x="9" y="326"/>
                    <a:pt x="18" y="326"/>
                  </a:cubicBezTo>
                  <a:cubicBezTo>
                    <a:pt x="27" y="326"/>
                    <a:pt x="36" y="323"/>
                    <a:pt x="36" y="317"/>
                  </a:cubicBezTo>
                  <a:cubicBezTo>
                    <a:pt x="60" y="222"/>
                    <a:pt x="60" y="126"/>
                    <a:pt x="107" y="31"/>
                  </a:cubicBezTo>
                  <a:cubicBezTo>
                    <a:pt x="115" y="16"/>
                    <a:pt x="103"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41"/>
            <p:cNvSpPr/>
            <p:nvPr/>
          </p:nvSpPr>
          <p:spPr>
            <a:xfrm>
              <a:off x="4640750" y="2704025"/>
              <a:ext cx="20850" cy="30475"/>
            </a:xfrm>
            <a:custGeom>
              <a:avLst/>
              <a:gdLst/>
              <a:ahLst/>
              <a:cxnLst/>
              <a:rect l="l" t="t" r="r" b="b"/>
              <a:pathLst>
                <a:path w="834" h="1219" extrusionOk="0">
                  <a:moveTo>
                    <a:pt x="822" y="1"/>
                  </a:moveTo>
                  <a:cubicBezTo>
                    <a:pt x="560" y="13"/>
                    <a:pt x="381" y="108"/>
                    <a:pt x="262" y="346"/>
                  </a:cubicBezTo>
                  <a:cubicBezTo>
                    <a:pt x="143" y="596"/>
                    <a:pt x="108" y="882"/>
                    <a:pt x="24" y="1144"/>
                  </a:cubicBezTo>
                  <a:cubicBezTo>
                    <a:pt x="0" y="1184"/>
                    <a:pt x="41" y="1219"/>
                    <a:pt x="78" y="1219"/>
                  </a:cubicBezTo>
                  <a:cubicBezTo>
                    <a:pt x="95" y="1219"/>
                    <a:pt x="112" y="1211"/>
                    <a:pt x="119" y="1191"/>
                  </a:cubicBezTo>
                  <a:cubicBezTo>
                    <a:pt x="298" y="834"/>
                    <a:pt x="393" y="168"/>
                    <a:pt x="822" y="37"/>
                  </a:cubicBezTo>
                  <a:cubicBezTo>
                    <a:pt x="834" y="37"/>
                    <a:pt x="834" y="1"/>
                    <a:pt x="8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41"/>
            <p:cNvSpPr/>
            <p:nvPr/>
          </p:nvSpPr>
          <p:spPr>
            <a:xfrm>
              <a:off x="4675575" y="2678875"/>
              <a:ext cx="41100" cy="18075"/>
            </a:xfrm>
            <a:custGeom>
              <a:avLst/>
              <a:gdLst/>
              <a:ahLst/>
              <a:cxnLst/>
              <a:rect l="l" t="t" r="r" b="b"/>
              <a:pathLst>
                <a:path w="1644" h="723" extrusionOk="0">
                  <a:moveTo>
                    <a:pt x="1326" y="0"/>
                  </a:moveTo>
                  <a:cubicBezTo>
                    <a:pt x="852" y="0"/>
                    <a:pt x="374" y="415"/>
                    <a:pt x="36" y="673"/>
                  </a:cubicBezTo>
                  <a:cubicBezTo>
                    <a:pt x="1" y="691"/>
                    <a:pt x="11" y="722"/>
                    <a:pt x="34" y="722"/>
                  </a:cubicBezTo>
                  <a:cubicBezTo>
                    <a:pt x="42" y="722"/>
                    <a:pt x="51" y="718"/>
                    <a:pt x="60" y="709"/>
                  </a:cubicBezTo>
                  <a:cubicBezTo>
                    <a:pt x="310" y="531"/>
                    <a:pt x="536" y="388"/>
                    <a:pt x="834" y="292"/>
                  </a:cubicBezTo>
                  <a:cubicBezTo>
                    <a:pt x="1084" y="197"/>
                    <a:pt x="1334" y="185"/>
                    <a:pt x="1608" y="126"/>
                  </a:cubicBezTo>
                  <a:cubicBezTo>
                    <a:pt x="1643" y="114"/>
                    <a:pt x="1632" y="54"/>
                    <a:pt x="1608" y="54"/>
                  </a:cubicBezTo>
                  <a:cubicBezTo>
                    <a:pt x="1515" y="17"/>
                    <a:pt x="1420" y="0"/>
                    <a:pt x="1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41"/>
            <p:cNvSpPr/>
            <p:nvPr/>
          </p:nvSpPr>
          <p:spPr>
            <a:xfrm>
              <a:off x="4692000" y="2682900"/>
              <a:ext cx="25275" cy="10525"/>
            </a:xfrm>
            <a:custGeom>
              <a:avLst/>
              <a:gdLst/>
              <a:ahLst/>
              <a:cxnLst/>
              <a:rect l="l" t="t" r="r" b="b"/>
              <a:pathLst>
                <a:path w="1011" h="421" extrusionOk="0">
                  <a:moveTo>
                    <a:pt x="951" y="1"/>
                  </a:moveTo>
                  <a:cubicBezTo>
                    <a:pt x="629" y="60"/>
                    <a:pt x="236" y="108"/>
                    <a:pt x="10" y="370"/>
                  </a:cubicBezTo>
                  <a:cubicBezTo>
                    <a:pt x="0" y="399"/>
                    <a:pt x="7" y="420"/>
                    <a:pt x="22" y="420"/>
                  </a:cubicBezTo>
                  <a:cubicBezTo>
                    <a:pt x="26" y="420"/>
                    <a:pt x="30" y="419"/>
                    <a:pt x="34" y="417"/>
                  </a:cubicBezTo>
                  <a:cubicBezTo>
                    <a:pt x="332" y="251"/>
                    <a:pt x="629" y="143"/>
                    <a:pt x="963" y="60"/>
                  </a:cubicBezTo>
                  <a:cubicBezTo>
                    <a:pt x="1010" y="60"/>
                    <a:pt x="986" y="1"/>
                    <a:pt x="9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41"/>
            <p:cNvSpPr/>
            <p:nvPr/>
          </p:nvSpPr>
          <p:spPr>
            <a:xfrm>
              <a:off x="4655925" y="2702850"/>
              <a:ext cx="20275" cy="33225"/>
            </a:xfrm>
            <a:custGeom>
              <a:avLst/>
              <a:gdLst/>
              <a:ahLst/>
              <a:cxnLst/>
              <a:rect l="l" t="t" r="r" b="b"/>
              <a:pathLst>
                <a:path w="811" h="1329" extrusionOk="0">
                  <a:moveTo>
                    <a:pt x="774" y="0"/>
                  </a:moveTo>
                  <a:cubicBezTo>
                    <a:pt x="346" y="298"/>
                    <a:pt x="96" y="798"/>
                    <a:pt x="1" y="1298"/>
                  </a:cubicBezTo>
                  <a:cubicBezTo>
                    <a:pt x="1" y="1313"/>
                    <a:pt x="20" y="1328"/>
                    <a:pt x="34" y="1328"/>
                  </a:cubicBezTo>
                  <a:cubicBezTo>
                    <a:pt x="42" y="1328"/>
                    <a:pt x="48" y="1323"/>
                    <a:pt x="48" y="1310"/>
                  </a:cubicBezTo>
                  <a:cubicBezTo>
                    <a:pt x="179" y="810"/>
                    <a:pt x="346" y="346"/>
                    <a:pt x="774" y="36"/>
                  </a:cubicBezTo>
                  <a:cubicBezTo>
                    <a:pt x="810" y="24"/>
                    <a:pt x="798" y="0"/>
                    <a:pt x="7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41"/>
            <p:cNvSpPr/>
            <p:nvPr/>
          </p:nvSpPr>
          <p:spPr>
            <a:xfrm>
              <a:off x="4666475" y="2788200"/>
              <a:ext cx="29075" cy="16175"/>
            </a:xfrm>
            <a:custGeom>
              <a:avLst/>
              <a:gdLst/>
              <a:ahLst/>
              <a:cxnLst/>
              <a:rect l="l" t="t" r="r" b="b"/>
              <a:pathLst>
                <a:path w="1163" h="647" extrusionOk="0">
                  <a:moveTo>
                    <a:pt x="111" y="0"/>
                  </a:moveTo>
                  <a:cubicBezTo>
                    <a:pt x="51" y="0"/>
                    <a:pt x="0" y="97"/>
                    <a:pt x="79" y="146"/>
                  </a:cubicBezTo>
                  <a:cubicBezTo>
                    <a:pt x="388" y="349"/>
                    <a:pt x="733" y="634"/>
                    <a:pt x="1114" y="646"/>
                  </a:cubicBezTo>
                  <a:cubicBezTo>
                    <a:pt x="1162" y="646"/>
                    <a:pt x="1162" y="587"/>
                    <a:pt x="1138" y="575"/>
                  </a:cubicBezTo>
                  <a:cubicBezTo>
                    <a:pt x="936" y="503"/>
                    <a:pt x="769" y="444"/>
                    <a:pt x="603" y="325"/>
                  </a:cubicBezTo>
                  <a:lnTo>
                    <a:pt x="150" y="15"/>
                  </a:lnTo>
                  <a:cubicBezTo>
                    <a:pt x="137" y="5"/>
                    <a:pt x="124" y="0"/>
                    <a:pt x="1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41"/>
            <p:cNvSpPr/>
            <p:nvPr/>
          </p:nvSpPr>
          <p:spPr>
            <a:xfrm>
              <a:off x="4681200" y="2734900"/>
              <a:ext cx="17275" cy="24050"/>
            </a:xfrm>
            <a:custGeom>
              <a:avLst/>
              <a:gdLst/>
              <a:ahLst/>
              <a:cxnLst/>
              <a:rect l="l" t="t" r="r" b="b"/>
              <a:pathLst>
                <a:path w="691" h="962" extrusionOk="0">
                  <a:moveTo>
                    <a:pt x="642" y="1"/>
                  </a:moveTo>
                  <a:cubicBezTo>
                    <a:pt x="638" y="1"/>
                    <a:pt x="635" y="2"/>
                    <a:pt x="633" y="4"/>
                  </a:cubicBezTo>
                  <a:cubicBezTo>
                    <a:pt x="323" y="76"/>
                    <a:pt x="180" y="564"/>
                    <a:pt x="49" y="826"/>
                  </a:cubicBezTo>
                  <a:cubicBezTo>
                    <a:pt x="0" y="891"/>
                    <a:pt x="74" y="962"/>
                    <a:pt x="141" y="962"/>
                  </a:cubicBezTo>
                  <a:cubicBezTo>
                    <a:pt x="172" y="962"/>
                    <a:pt x="201" y="947"/>
                    <a:pt x="216" y="909"/>
                  </a:cubicBezTo>
                  <a:cubicBezTo>
                    <a:pt x="287" y="766"/>
                    <a:pt x="347" y="599"/>
                    <a:pt x="442" y="445"/>
                  </a:cubicBezTo>
                  <a:cubicBezTo>
                    <a:pt x="514" y="314"/>
                    <a:pt x="621" y="195"/>
                    <a:pt x="680" y="52"/>
                  </a:cubicBezTo>
                  <a:cubicBezTo>
                    <a:pt x="690" y="22"/>
                    <a:pt x="660" y="1"/>
                    <a:pt x="6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41"/>
            <p:cNvSpPr/>
            <p:nvPr/>
          </p:nvSpPr>
          <p:spPr>
            <a:xfrm>
              <a:off x="4734800" y="2693200"/>
              <a:ext cx="5900" cy="1625"/>
            </a:xfrm>
            <a:custGeom>
              <a:avLst/>
              <a:gdLst/>
              <a:ahLst/>
              <a:cxnLst/>
              <a:rect l="l" t="t" r="r" b="b"/>
              <a:pathLst>
                <a:path w="236" h="65" extrusionOk="0">
                  <a:moveTo>
                    <a:pt x="225" y="0"/>
                  </a:moveTo>
                  <a:cubicBezTo>
                    <a:pt x="222" y="0"/>
                    <a:pt x="219" y="2"/>
                    <a:pt x="215" y="5"/>
                  </a:cubicBezTo>
                  <a:cubicBezTo>
                    <a:pt x="167" y="29"/>
                    <a:pt x="96" y="29"/>
                    <a:pt x="48" y="29"/>
                  </a:cubicBezTo>
                  <a:cubicBezTo>
                    <a:pt x="1" y="29"/>
                    <a:pt x="1" y="65"/>
                    <a:pt x="36" y="65"/>
                  </a:cubicBezTo>
                  <a:cubicBezTo>
                    <a:pt x="96" y="65"/>
                    <a:pt x="167" y="65"/>
                    <a:pt x="227" y="17"/>
                  </a:cubicBezTo>
                  <a:cubicBezTo>
                    <a:pt x="235" y="9"/>
                    <a:pt x="232" y="0"/>
                    <a:pt x="2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41"/>
            <p:cNvSpPr/>
            <p:nvPr/>
          </p:nvSpPr>
          <p:spPr>
            <a:xfrm>
              <a:off x="4729525" y="2678275"/>
              <a:ext cx="22175" cy="10075"/>
            </a:xfrm>
            <a:custGeom>
              <a:avLst/>
              <a:gdLst/>
              <a:ahLst/>
              <a:cxnLst/>
              <a:rect l="l" t="t" r="r" b="b"/>
              <a:pathLst>
                <a:path w="887" h="403" extrusionOk="0">
                  <a:moveTo>
                    <a:pt x="332" y="1"/>
                  </a:moveTo>
                  <a:cubicBezTo>
                    <a:pt x="228" y="1"/>
                    <a:pt x="122" y="26"/>
                    <a:pt x="21" y="78"/>
                  </a:cubicBezTo>
                  <a:cubicBezTo>
                    <a:pt x="0" y="89"/>
                    <a:pt x="16" y="154"/>
                    <a:pt x="52" y="154"/>
                  </a:cubicBezTo>
                  <a:cubicBezTo>
                    <a:pt x="57" y="154"/>
                    <a:pt x="63" y="153"/>
                    <a:pt x="69" y="150"/>
                  </a:cubicBezTo>
                  <a:cubicBezTo>
                    <a:pt x="112" y="137"/>
                    <a:pt x="157" y="132"/>
                    <a:pt x="202" y="132"/>
                  </a:cubicBezTo>
                  <a:cubicBezTo>
                    <a:pt x="419" y="132"/>
                    <a:pt x="649" y="260"/>
                    <a:pt x="807" y="388"/>
                  </a:cubicBezTo>
                  <a:cubicBezTo>
                    <a:pt x="818" y="398"/>
                    <a:pt x="829" y="403"/>
                    <a:pt x="840" y="403"/>
                  </a:cubicBezTo>
                  <a:cubicBezTo>
                    <a:pt x="866" y="403"/>
                    <a:pt x="887" y="377"/>
                    <a:pt x="878" y="352"/>
                  </a:cubicBezTo>
                  <a:cubicBezTo>
                    <a:pt x="772" y="123"/>
                    <a:pt x="559" y="1"/>
                    <a:pt x="3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41"/>
            <p:cNvSpPr/>
            <p:nvPr/>
          </p:nvSpPr>
          <p:spPr>
            <a:xfrm>
              <a:off x="4759075" y="2690875"/>
              <a:ext cx="43925" cy="14525"/>
            </a:xfrm>
            <a:custGeom>
              <a:avLst/>
              <a:gdLst/>
              <a:ahLst/>
              <a:cxnLst/>
              <a:rect l="l" t="t" r="r" b="b"/>
              <a:pathLst>
                <a:path w="1757" h="581" extrusionOk="0">
                  <a:moveTo>
                    <a:pt x="104" y="0"/>
                  </a:moveTo>
                  <a:cubicBezTo>
                    <a:pt x="25" y="0"/>
                    <a:pt x="1" y="124"/>
                    <a:pt x="77" y="146"/>
                  </a:cubicBezTo>
                  <a:cubicBezTo>
                    <a:pt x="577" y="224"/>
                    <a:pt x="1086" y="580"/>
                    <a:pt x="1597" y="580"/>
                  </a:cubicBezTo>
                  <a:cubicBezTo>
                    <a:pt x="1634" y="580"/>
                    <a:pt x="1671" y="579"/>
                    <a:pt x="1709" y="574"/>
                  </a:cubicBezTo>
                  <a:cubicBezTo>
                    <a:pt x="1744" y="574"/>
                    <a:pt x="1756" y="515"/>
                    <a:pt x="1732" y="515"/>
                  </a:cubicBezTo>
                  <a:cubicBezTo>
                    <a:pt x="1411" y="455"/>
                    <a:pt x="1137" y="396"/>
                    <a:pt x="816" y="277"/>
                  </a:cubicBezTo>
                  <a:cubicBezTo>
                    <a:pt x="601" y="182"/>
                    <a:pt x="363" y="86"/>
                    <a:pt x="125" y="3"/>
                  </a:cubicBezTo>
                  <a:cubicBezTo>
                    <a:pt x="118" y="1"/>
                    <a:pt x="111"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41"/>
            <p:cNvSpPr/>
            <p:nvPr/>
          </p:nvSpPr>
          <p:spPr>
            <a:xfrm>
              <a:off x="4816975" y="2698025"/>
              <a:ext cx="26800" cy="10300"/>
            </a:xfrm>
            <a:custGeom>
              <a:avLst/>
              <a:gdLst/>
              <a:ahLst/>
              <a:cxnLst/>
              <a:rect l="l" t="t" r="r" b="b"/>
              <a:pathLst>
                <a:path w="1072" h="412" extrusionOk="0">
                  <a:moveTo>
                    <a:pt x="964" y="1"/>
                  </a:moveTo>
                  <a:cubicBezTo>
                    <a:pt x="960" y="1"/>
                    <a:pt x="956" y="1"/>
                    <a:pt x="952" y="3"/>
                  </a:cubicBezTo>
                  <a:cubicBezTo>
                    <a:pt x="809" y="15"/>
                    <a:pt x="714" y="110"/>
                    <a:pt x="583" y="158"/>
                  </a:cubicBezTo>
                  <a:cubicBezTo>
                    <a:pt x="511" y="185"/>
                    <a:pt x="439" y="195"/>
                    <a:pt x="366" y="195"/>
                  </a:cubicBezTo>
                  <a:cubicBezTo>
                    <a:pt x="282" y="195"/>
                    <a:pt x="196" y="182"/>
                    <a:pt x="107" y="169"/>
                  </a:cubicBezTo>
                  <a:cubicBezTo>
                    <a:pt x="98" y="165"/>
                    <a:pt x="89" y="163"/>
                    <a:pt x="81" y="163"/>
                  </a:cubicBezTo>
                  <a:cubicBezTo>
                    <a:pt x="26" y="163"/>
                    <a:pt x="0" y="257"/>
                    <a:pt x="83" y="288"/>
                  </a:cubicBezTo>
                  <a:cubicBezTo>
                    <a:pt x="240" y="341"/>
                    <a:pt x="444" y="412"/>
                    <a:pt x="620" y="412"/>
                  </a:cubicBezTo>
                  <a:cubicBezTo>
                    <a:pt x="644" y="412"/>
                    <a:pt x="668" y="410"/>
                    <a:pt x="690" y="408"/>
                  </a:cubicBezTo>
                  <a:cubicBezTo>
                    <a:pt x="869" y="396"/>
                    <a:pt x="1071" y="253"/>
                    <a:pt x="1036" y="62"/>
                  </a:cubicBezTo>
                  <a:cubicBezTo>
                    <a:pt x="1036" y="41"/>
                    <a:pt x="998" y="1"/>
                    <a:pt x="9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41"/>
            <p:cNvSpPr/>
            <p:nvPr/>
          </p:nvSpPr>
          <p:spPr>
            <a:xfrm>
              <a:off x="4850125" y="2628725"/>
              <a:ext cx="17750" cy="61175"/>
            </a:xfrm>
            <a:custGeom>
              <a:avLst/>
              <a:gdLst/>
              <a:ahLst/>
              <a:cxnLst/>
              <a:rect l="l" t="t" r="r" b="b"/>
              <a:pathLst>
                <a:path w="710" h="2447" extrusionOk="0">
                  <a:moveTo>
                    <a:pt x="555" y="1"/>
                  </a:moveTo>
                  <a:cubicBezTo>
                    <a:pt x="537" y="1"/>
                    <a:pt x="519" y="12"/>
                    <a:pt x="519" y="36"/>
                  </a:cubicBezTo>
                  <a:cubicBezTo>
                    <a:pt x="496" y="465"/>
                    <a:pt x="496" y="965"/>
                    <a:pt x="412" y="1382"/>
                  </a:cubicBezTo>
                  <a:cubicBezTo>
                    <a:pt x="317" y="1751"/>
                    <a:pt x="103" y="2048"/>
                    <a:pt x="7" y="2418"/>
                  </a:cubicBezTo>
                  <a:cubicBezTo>
                    <a:pt x="1" y="2437"/>
                    <a:pt x="1" y="2446"/>
                    <a:pt x="5" y="2446"/>
                  </a:cubicBezTo>
                  <a:cubicBezTo>
                    <a:pt x="9" y="2446"/>
                    <a:pt x="14" y="2440"/>
                    <a:pt x="19" y="2429"/>
                  </a:cubicBezTo>
                  <a:cubicBezTo>
                    <a:pt x="245" y="2072"/>
                    <a:pt x="496" y="1775"/>
                    <a:pt x="603" y="1358"/>
                  </a:cubicBezTo>
                  <a:cubicBezTo>
                    <a:pt x="710" y="905"/>
                    <a:pt x="615" y="501"/>
                    <a:pt x="591" y="36"/>
                  </a:cubicBezTo>
                  <a:cubicBezTo>
                    <a:pt x="591" y="12"/>
                    <a:pt x="573" y="1"/>
                    <a:pt x="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41"/>
            <p:cNvSpPr/>
            <p:nvPr/>
          </p:nvSpPr>
          <p:spPr>
            <a:xfrm>
              <a:off x="4859525" y="2605875"/>
              <a:ext cx="4050" cy="11050"/>
            </a:xfrm>
            <a:custGeom>
              <a:avLst/>
              <a:gdLst/>
              <a:ahLst/>
              <a:cxnLst/>
              <a:rect l="l" t="t" r="r" b="b"/>
              <a:pathLst>
                <a:path w="162" h="442" extrusionOk="0">
                  <a:moveTo>
                    <a:pt x="18" y="1"/>
                  </a:moveTo>
                  <a:cubicBezTo>
                    <a:pt x="9" y="1"/>
                    <a:pt x="0" y="4"/>
                    <a:pt x="0" y="10"/>
                  </a:cubicBezTo>
                  <a:cubicBezTo>
                    <a:pt x="48" y="153"/>
                    <a:pt x="108" y="272"/>
                    <a:pt x="108" y="415"/>
                  </a:cubicBezTo>
                  <a:cubicBezTo>
                    <a:pt x="114" y="432"/>
                    <a:pt x="128" y="441"/>
                    <a:pt x="140" y="441"/>
                  </a:cubicBezTo>
                  <a:cubicBezTo>
                    <a:pt x="152" y="441"/>
                    <a:pt x="161" y="432"/>
                    <a:pt x="155" y="415"/>
                  </a:cubicBezTo>
                  <a:cubicBezTo>
                    <a:pt x="155" y="272"/>
                    <a:pt x="96" y="153"/>
                    <a:pt x="36" y="10"/>
                  </a:cubicBezTo>
                  <a:cubicBezTo>
                    <a:pt x="36" y="4"/>
                    <a:pt x="27" y="1"/>
                    <a:pt x="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41"/>
            <p:cNvSpPr/>
            <p:nvPr/>
          </p:nvSpPr>
          <p:spPr>
            <a:xfrm>
              <a:off x="4858025" y="2595825"/>
              <a:ext cx="925" cy="2725"/>
            </a:xfrm>
            <a:custGeom>
              <a:avLst/>
              <a:gdLst/>
              <a:ahLst/>
              <a:cxnLst/>
              <a:rect l="l" t="t" r="r" b="b"/>
              <a:pathLst>
                <a:path w="37" h="109" extrusionOk="0">
                  <a:moveTo>
                    <a:pt x="19" y="1"/>
                  </a:moveTo>
                  <a:cubicBezTo>
                    <a:pt x="10" y="1"/>
                    <a:pt x="1" y="7"/>
                    <a:pt x="1" y="19"/>
                  </a:cubicBezTo>
                  <a:lnTo>
                    <a:pt x="1" y="90"/>
                  </a:lnTo>
                  <a:cubicBezTo>
                    <a:pt x="1" y="102"/>
                    <a:pt x="10" y="108"/>
                    <a:pt x="19" y="108"/>
                  </a:cubicBezTo>
                  <a:cubicBezTo>
                    <a:pt x="28" y="108"/>
                    <a:pt x="37" y="102"/>
                    <a:pt x="37" y="90"/>
                  </a:cubicBezTo>
                  <a:lnTo>
                    <a:pt x="37" y="19"/>
                  </a:lnTo>
                  <a:cubicBezTo>
                    <a:pt x="37" y="7"/>
                    <a:pt x="28" y="1"/>
                    <a:pt x="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41"/>
            <p:cNvSpPr/>
            <p:nvPr/>
          </p:nvSpPr>
          <p:spPr>
            <a:xfrm>
              <a:off x="4861700" y="2631825"/>
              <a:ext cx="13325" cy="58775"/>
            </a:xfrm>
            <a:custGeom>
              <a:avLst/>
              <a:gdLst/>
              <a:ahLst/>
              <a:cxnLst/>
              <a:rect l="l" t="t" r="r" b="b"/>
              <a:pathLst>
                <a:path w="533" h="2351" extrusionOk="0">
                  <a:moveTo>
                    <a:pt x="359" y="1"/>
                  </a:moveTo>
                  <a:cubicBezTo>
                    <a:pt x="329" y="1"/>
                    <a:pt x="291" y="29"/>
                    <a:pt x="306" y="67"/>
                  </a:cubicBezTo>
                  <a:cubicBezTo>
                    <a:pt x="437" y="841"/>
                    <a:pt x="354" y="1627"/>
                    <a:pt x="9" y="2305"/>
                  </a:cubicBezTo>
                  <a:cubicBezTo>
                    <a:pt x="0" y="2331"/>
                    <a:pt x="16" y="2351"/>
                    <a:pt x="35" y="2351"/>
                  </a:cubicBezTo>
                  <a:cubicBezTo>
                    <a:pt x="42" y="2351"/>
                    <a:pt x="50" y="2348"/>
                    <a:pt x="56" y="2341"/>
                  </a:cubicBezTo>
                  <a:cubicBezTo>
                    <a:pt x="485" y="1674"/>
                    <a:pt x="533" y="793"/>
                    <a:pt x="390" y="31"/>
                  </a:cubicBezTo>
                  <a:cubicBezTo>
                    <a:pt x="390" y="10"/>
                    <a:pt x="376" y="1"/>
                    <a:pt x="3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41"/>
            <p:cNvSpPr/>
            <p:nvPr/>
          </p:nvSpPr>
          <p:spPr>
            <a:xfrm>
              <a:off x="4848500" y="2708675"/>
              <a:ext cx="6450" cy="2825"/>
            </a:xfrm>
            <a:custGeom>
              <a:avLst/>
              <a:gdLst/>
              <a:ahLst/>
              <a:cxnLst/>
              <a:rect l="l" t="t" r="r" b="b"/>
              <a:pathLst>
                <a:path w="258" h="113" extrusionOk="0">
                  <a:moveTo>
                    <a:pt x="210" y="1"/>
                  </a:moveTo>
                  <a:cubicBezTo>
                    <a:pt x="204" y="1"/>
                    <a:pt x="198" y="2"/>
                    <a:pt x="191" y="5"/>
                  </a:cubicBezTo>
                  <a:cubicBezTo>
                    <a:pt x="132" y="41"/>
                    <a:pt x="84" y="65"/>
                    <a:pt x="25" y="65"/>
                  </a:cubicBezTo>
                  <a:cubicBezTo>
                    <a:pt x="1" y="65"/>
                    <a:pt x="1" y="113"/>
                    <a:pt x="25" y="113"/>
                  </a:cubicBezTo>
                  <a:cubicBezTo>
                    <a:pt x="108" y="113"/>
                    <a:pt x="168" y="101"/>
                    <a:pt x="227" y="65"/>
                  </a:cubicBezTo>
                  <a:cubicBezTo>
                    <a:pt x="258" y="55"/>
                    <a:pt x="245" y="1"/>
                    <a:pt x="2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41"/>
            <p:cNvSpPr/>
            <p:nvPr/>
          </p:nvSpPr>
          <p:spPr>
            <a:xfrm>
              <a:off x="4802125" y="2706250"/>
              <a:ext cx="35100" cy="13350"/>
            </a:xfrm>
            <a:custGeom>
              <a:avLst/>
              <a:gdLst/>
              <a:ahLst/>
              <a:cxnLst/>
              <a:rect l="l" t="t" r="r" b="b"/>
              <a:pathLst>
                <a:path w="1404" h="534" extrusionOk="0">
                  <a:moveTo>
                    <a:pt x="66" y="1"/>
                  </a:moveTo>
                  <a:cubicBezTo>
                    <a:pt x="39" y="1"/>
                    <a:pt x="1" y="40"/>
                    <a:pt x="10" y="79"/>
                  </a:cubicBezTo>
                  <a:cubicBezTo>
                    <a:pt x="142" y="400"/>
                    <a:pt x="543" y="533"/>
                    <a:pt x="915" y="533"/>
                  </a:cubicBezTo>
                  <a:cubicBezTo>
                    <a:pt x="1080" y="533"/>
                    <a:pt x="1240" y="507"/>
                    <a:pt x="1368" y="460"/>
                  </a:cubicBezTo>
                  <a:cubicBezTo>
                    <a:pt x="1403" y="448"/>
                    <a:pt x="1403" y="400"/>
                    <a:pt x="1368" y="400"/>
                  </a:cubicBezTo>
                  <a:cubicBezTo>
                    <a:pt x="1328" y="404"/>
                    <a:pt x="1286" y="406"/>
                    <a:pt x="1244" y="406"/>
                  </a:cubicBezTo>
                  <a:cubicBezTo>
                    <a:pt x="1046" y="406"/>
                    <a:pt x="830" y="364"/>
                    <a:pt x="653" y="305"/>
                  </a:cubicBezTo>
                  <a:cubicBezTo>
                    <a:pt x="439" y="221"/>
                    <a:pt x="284" y="79"/>
                    <a:pt x="82" y="7"/>
                  </a:cubicBezTo>
                  <a:cubicBezTo>
                    <a:pt x="78" y="3"/>
                    <a:pt x="72"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41"/>
            <p:cNvSpPr/>
            <p:nvPr/>
          </p:nvSpPr>
          <p:spPr>
            <a:xfrm>
              <a:off x="4776175" y="2699750"/>
              <a:ext cx="13975" cy="6275"/>
            </a:xfrm>
            <a:custGeom>
              <a:avLst/>
              <a:gdLst/>
              <a:ahLst/>
              <a:cxnLst/>
              <a:rect l="l" t="t" r="r" b="b"/>
              <a:pathLst>
                <a:path w="559" h="251" extrusionOk="0">
                  <a:moveTo>
                    <a:pt x="105" y="1"/>
                  </a:moveTo>
                  <a:cubicBezTo>
                    <a:pt x="89" y="1"/>
                    <a:pt x="71" y="2"/>
                    <a:pt x="48" y="5"/>
                  </a:cubicBezTo>
                  <a:cubicBezTo>
                    <a:pt x="25" y="29"/>
                    <a:pt x="1" y="53"/>
                    <a:pt x="25" y="89"/>
                  </a:cubicBezTo>
                  <a:cubicBezTo>
                    <a:pt x="60" y="160"/>
                    <a:pt x="108" y="172"/>
                    <a:pt x="203" y="184"/>
                  </a:cubicBezTo>
                  <a:cubicBezTo>
                    <a:pt x="286" y="208"/>
                    <a:pt x="358" y="231"/>
                    <a:pt x="453" y="243"/>
                  </a:cubicBezTo>
                  <a:cubicBezTo>
                    <a:pt x="463" y="248"/>
                    <a:pt x="473" y="251"/>
                    <a:pt x="482" y="251"/>
                  </a:cubicBezTo>
                  <a:cubicBezTo>
                    <a:pt x="535" y="251"/>
                    <a:pt x="559" y="168"/>
                    <a:pt x="477" y="148"/>
                  </a:cubicBezTo>
                  <a:cubicBezTo>
                    <a:pt x="406" y="124"/>
                    <a:pt x="322" y="100"/>
                    <a:pt x="239" y="53"/>
                  </a:cubicBezTo>
                  <a:cubicBezTo>
                    <a:pt x="184" y="16"/>
                    <a:pt x="157"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41"/>
            <p:cNvSpPr/>
            <p:nvPr/>
          </p:nvSpPr>
          <p:spPr>
            <a:xfrm>
              <a:off x="4755350" y="2704325"/>
              <a:ext cx="14300" cy="5400"/>
            </a:xfrm>
            <a:custGeom>
              <a:avLst/>
              <a:gdLst/>
              <a:ahLst/>
              <a:cxnLst/>
              <a:rect l="l" t="t" r="r" b="b"/>
              <a:pathLst>
                <a:path w="572" h="216" extrusionOk="0">
                  <a:moveTo>
                    <a:pt x="60" y="1"/>
                  </a:moveTo>
                  <a:cubicBezTo>
                    <a:pt x="0" y="36"/>
                    <a:pt x="0" y="120"/>
                    <a:pt x="60" y="120"/>
                  </a:cubicBezTo>
                  <a:cubicBezTo>
                    <a:pt x="155" y="120"/>
                    <a:pt x="226" y="156"/>
                    <a:pt x="298" y="167"/>
                  </a:cubicBezTo>
                  <a:cubicBezTo>
                    <a:pt x="369" y="203"/>
                    <a:pt x="441" y="203"/>
                    <a:pt x="512" y="215"/>
                  </a:cubicBezTo>
                  <a:cubicBezTo>
                    <a:pt x="560" y="215"/>
                    <a:pt x="572" y="167"/>
                    <a:pt x="536" y="144"/>
                  </a:cubicBezTo>
                  <a:cubicBezTo>
                    <a:pt x="465" y="96"/>
                    <a:pt x="405" y="48"/>
                    <a:pt x="322" y="36"/>
                  </a:cubicBezTo>
                  <a:cubicBezTo>
                    <a:pt x="226" y="25"/>
                    <a:pt x="155"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41"/>
            <p:cNvSpPr/>
            <p:nvPr/>
          </p:nvSpPr>
          <p:spPr>
            <a:xfrm>
              <a:off x="4834825" y="2578725"/>
              <a:ext cx="11900" cy="9800"/>
            </a:xfrm>
            <a:custGeom>
              <a:avLst/>
              <a:gdLst/>
              <a:ahLst/>
              <a:cxnLst/>
              <a:rect l="l" t="t" r="r" b="b"/>
              <a:pathLst>
                <a:path w="476" h="392" extrusionOk="0">
                  <a:moveTo>
                    <a:pt x="36" y="0"/>
                  </a:moveTo>
                  <a:cubicBezTo>
                    <a:pt x="0" y="0"/>
                    <a:pt x="0" y="48"/>
                    <a:pt x="12" y="72"/>
                  </a:cubicBezTo>
                  <a:cubicBezTo>
                    <a:pt x="60" y="131"/>
                    <a:pt x="131" y="167"/>
                    <a:pt x="191" y="203"/>
                  </a:cubicBezTo>
                  <a:cubicBezTo>
                    <a:pt x="250" y="250"/>
                    <a:pt x="298" y="310"/>
                    <a:pt x="322" y="369"/>
                  </a:cubicBezTo>
                  <a:cubicBezTo>
                    <a:pt x="334" y="385"/>
                    <a:pt x="352" y="392"/>
                    <a:pt x="370" y="392"/>
                  </a:cubicBezTo>
                  <a:cubicBezTo>
                    <a:pt x="421" y="392"/>
                    <a:pt x="476" y="342"/>
                    <a:pt x="441" y="298"/>
                  </a:cubicBezTo>
                  <a:cubicBezTo>
                    <a:pt x="357" y="167"/>
                    <a:pt x="203" y="12"/>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41"/>
            <p:cNvSpPr/>
            <p:nvPr/>
          </p:nvSpPr>
          <p:spPr>
            <a:xfrm>
              <a:off x="4810125" y="2570075"/>
              <a:ext cx="19650" cy="10600"/>
            </a:xfrm>
            <a:custGeom>
              <a:avLst/>
              <a:gdLst/>
              <a:ahLst/>
              <a:cxnLst/>
              <a:rect l="l" t="t" r="r" b="b"/>
              <a:pathLst>
                <a:path w="786" h="424" extrusionOk="0">
                  <a:moveTo>
                    <a:pt x="99" y="1"/>
                  </a:moveTo>
                  <a:cubicBezTo>
                    <a:pt x="78" y="1"/>
                    <a:pt x="55" y="14"/>
                    <a:pt x="48" y="37"/>
                  </a:cubicBezTo>
                  <a:cubicBezTo>
                    <a:pt x="0" y="168"/>
                    <a:pt x="167" y="299"/>
                    <a:pt x="274" y="358"/>
                  </a:cubicBezTo>
                  <a:cubicBezTo>
                    <a:pt x="367" y="409"/>
                    <a:pt x="478" y="424"/>
                    <a:pt x="586" y="424"/>
                  </a:cubicBezTo>
                  <a:cubicBezTo>
                    <a:pt x="630" y="424"/>
                    <a:pt x="673" y="421"/>
                    <a:pt x="714" y="418"/>
                  </a:cubicBezTo>
                  <a:cubicBezTo>
                    <a:pt x="774" y="418"/>
                    <a:pt x="786" y="334"/>
                    <a:pt x="726" y="334"/>
                  </a:cubicBezTo>
                  <a:cubicBezTo>
                    <a:pt x="689" y="338"/>
                    <a:pt x="652" y="341"/>
                    <a:pt x="613" y="341"/>
                  </a:cubicBezTo>
                  <a:cubicBezTo>
                    <a:pt x="527" y="341"/>
                    <a:pt x="439" y="328"/>
                    <a:pt x="357" y="287"/>
                  </a:cubicBezTo>
                  <a:cubicBezTo>
                    <a:pt x="298" y="251"/>
                    <a:pt x="250" y="227"/>
                    <a:pt x="226" y="168"/>
                  </a:cubicBezTo>
                  <a:cubicBezTo>
                    <a:pt x="191" y="108"/>
                    <a:pt x="191" y="49"/>
                    <a:pt x="131" y="13"/>
                  </a:cubicBezTo>
                  <a:cubicBezTo>
                    <a:pt x="123" y="5"/>
                    <a:pt x="111"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41"/>
            <p:cNvSpPr/>
            <p:nvPr/>
          </p:nvSpPr>
          <p:spPr>
            <a:xfrm>
              <a:off x="4777675" y="2503875"/>
              <a:ext cx="50325" cy="42325"/>
            </a:xfrm>
            <a:custGeom>
              <a:avLst/>
              <a:gdLst/>
              <a:ahLst/>
              <a:cxnLst/>
              <a:rect l="l" t="t" r="r" b="b"/>
              <a:pathLst>
                <a:path w="2013" h="1693" extrusionOk="0">
                  <a:moveTo>
                    <a:pt x="368" y="1"/>
                  </a:moveTo>
                  <a:cubicBezTo>
                    <a:pt x="239" y="1"/>
                    <a:pt x="118" y="24"/>
                    <a:pt x="36" y="89"/>
                  </a:cubicBezTo>
                  <a:cubicBezTo>
                    <a:pt x="0" y="125"/>
                    <a:pt x="0" y="161"/>
                    <a:pt x="36" y="184"/>
                  </a:cubicBezTo>
                  <a:cubicBezTo>
                    <a:pt x="120" y="268"/>
                    <a:pt x="237" y="279"/>
                    <a:pt x="358" y="279"/>
                  </a:cubicBezTo>
                  <a:cubicBezTo>
                    <a:pt x="400" y="279"/>
                    <a:pt x="442" y="278"/>
                    <a:pt x="484" y="278"/>
                  </a:cubicBezTo>
                  <a:cubicBezTo>
                    <a:pt x="510" y="278"/>
                    <a:pt x="535" y="278"/>
                    <a:pt x="560" y="280"/>
                  </a:cubicBezTo>
                  <a:cubicBezTo>
                    <a:pt x="774" y="304"/>
                    <a:pt x="1036" y="280"/>
                    <a:pt x="1250" y="363"/>
                  </a:cubicBezTo>
                  <a:cubicBezTo>
                    <a:pt x="1774" y="542"/>
                    <a:pt x="1846" y="1149"/>
                    <a:pt x="1786" y="1625"/>
                  </a:cubicBezTo>
                  <a:cubicBezTo>
                    <a:pt x="1779" y="1671"/>
                    <a:pt x="1810" y="1692"/>
                    <a:pt x="1840" y="1692"/>
                  </a:cubicBezTo>
                  <a:cubicBezTo>
                    <a:pt x="1857" y="1692"/>
                    <a:pt x="1873" y="1686"/>
                    <a:pt x="1881" y="1673"/>
                  </a:cubicBezTo>
                  <a:cubicBezTo>
                    <a:pt x="2012" y="1137"/>
                    <a:pt x="1941" y="720"/>
                    <a:pt x="1477" y="387"/>
                  </a:cubicBezTo>
                  <a:cubicBezTo>
                    <a:pt x="1286" y="256"/>
                    <a:pt x="1036" y="125"/>
                    <a:pt x="798" y="65"/>
                  </a:cubicBezTo>
                  <a:cubicBezTo>
                    <a:pt x="682" y="33"/>
                    <a:pt x="520" y="1"/>
                    <a:pt x="3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41"/>
            <p:cNvSpPr/>
            <p:nvPr/>
          </p:nvSpPr>
          <p:spPr>
            <a:xfrm>
              <a:off x="4813375" y="2499700"/>
              <a:ext cx="22075" cy="22625"/>
            </a:xfrm>
            <a:custGeom>
              <a:avLst/>
              <a:gdLst/>
              <a:ahLst/>
              <a:cxnLst/>
              <a:rect l="l" t="t" r="r" b="b"/>
              <a:pathLst>
                <a:path w="883" h="905" extrusionOk="0">
                  <a:moveTo>
                    <a:pt x="104" y="1"/>
                  </a:moveTo>
                  <a:cubicBezTo>
                    <a:pt x="29" y="1"/>
                    <a:pt x="0" y="128"/>
                    <a:pt x="96" y="149"/>
                  </a:cubicBezTo>
                  <a:cubicBezTo>
                    <a:pt x="453" y="232"/>
                    <a:pt x="632" y="601"/>
                    <a:pt x="811" y="887"/>
                  </a:cubicBezTo>
                  <a:cubicBezTo>
                    <a:pt x="819" y="899"/>
                    <a:pt x="829" y="904"/>
                    <a:pt x="840" y="904"/>
                  </a:cubicBezTo>
                  <a:cubicBezTo>
                    <a:pt x="861" y="904"/>
                    <a:pt x="882" y="883"/>
                    <a:pt x="882" y="852"/>
                  </a:cubicBezTo>
                  <a:cubicBezTo>
                    <a:pt x="823" y="494"/>
                    <a:pt x="513" y="78"/>
                    <a:pt x="132" y="6"/>
                  </a:cubicBezTo>
                  <a:cubicBezTo>
                    <a:pt x="122" y="3"/>
                    <a:pt x="113"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41"/>
            <p:cNvSpPr/>
            <p:nvPr/>
          </p:nvSpPr>
          <p:spPr>
            <a:xfrm>
              <a:off x="4835700" y="2532275"/>
              <a:ext cx="2425" cy="12475"/>
            </a:xfrm>
            <a:custGeom>
              <a:avLst/>
              <a:gdLst/>
              <a:ahLst/>
              <a:cxnLst/>
              <a:rect l="l" t="t" r="r" b="b"/>
              <a:pathLst>
                <a:path w="97" h="499" extrusionOk="0">
                  <a:moveTo>
                    <a:pt x="37" y="1"/>
                  </a:moveTo>
                  <a:cubicBezTo>
                    <a:pt x="25" y="1"/>
                    <a:pt x="1" y="1"/>
                    <a:pt x="25" y="13"/>
                  </a:cubicBezTo>
                  <a:cubicBezTo>
                    <a:pt x="60" y="180"/>
                    <a:pt x="60" y="322"/>
                    <a:pt x="60" y="489"/>
                  </a:cubicBezTo>
                  <a:cubicBezTo>
                    <a:pt x="60" y="495"/>
                    <a:pt x="69" y="498"/>
                    <a:pt x="78" y="498"/>
                  </a:cubicBezTo>
                  <a:cubicBezTo>
                    <a:pt x="87" y="498"/>
                    <a:pt x="96" y="495"/>
                    <a:pt x="96" y="489"/>
                  </a:cubicBezTo>
                  <a:cubicBezTo>
                    <a:pt x="96" y="322"/>
                    <a:pt x="84" y="156"/>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41"/>
            <p:cNvSpPr/>
            <p:nvPr/>
          </p:nvSpPr>
          <p:spPr>
            <a:xfrm>
              <a:off x="4757425" y="2514150"/>
              <a:ext cx="14125" cy="4100"/>
            </a:xfrm>
            <a:custGeom>
              <a:avLst/>
              <a:gdLst/>
              <a:ahLst/>
              <a:cxnLst/>
              <a:rect l="l" t="t" r="r" b="b"/>
              <a:pathLst>
                <a:path w="565" h="164" extrusionOk="0">
                  <a:moveTo>
                    <a:pt x="528" y="1"/>
                  </a:moveTo>
                  <a:cubicBezTo>
                    <a:pt x="520" y="1"/>
                    <a:pt x="511" y="4"/>
                    <a:pt x="501" y="12"/>
                  </a:cubicBezTo>
                  <a:cubicBezTo>
                    <a:pt x="429" y="47"/>
                    <a:pt x="358" y="83"/>
                    <a:pt x="263" y="83"/>
                  </a:cubicBezTo>
                  <a:cubicBezTo>
                    <a:pt x="191" y="83"/>
                    <a:pt x="120" y="47"/>
                    <a:pt x="36" y="35"/>
                  </a:cubicBezTo>
                  <a:cubicBezTo>
                    <a:pt x="24" y="35"/>
                    <a:pt x="1" y="71"/>
                    <a:pt x="13" y="83"/>
                  </a:cubicBezTo>
                  <a:cubicBezTo>
                    <a:pt x="75" y="140"/>
                    <a:pt x="153" y="163"/>
                    <a:pt x="234" y="163"/>
                  </a:cubicBezTo>
                  <a:cubicBezTo>
                    <a:pt x="339" y="163"/>
                    <a:pt x="449" y="125"/>
                    <a:pt x="536" y="71"/>
                  </a:cubicBezTo>
                  <a:cubicBezTo>
                    <a:pt x="564" y="43"/>
                    <a:pt x="556" y="1"/>
                    <a:pt x="5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41"/>
            <p:cNvSpPr/>
            <p:nvPr/>
          </p:nvSpPr>
          <p:spPr>
            <a:xfrm>
              <a:off x="4705400" y="2480000"/>
              <a:ext cx="36475" cy="21475"/>
            </a:xfrm>
            <a:custGeom>
              <a:avLst/>
              <a:gdLst/>
              <a:ahLst/>
              <a:cxnLst/>
              <a:rect l="l" t="t" r="r" b="b"/>
              <a:pathLst>
                <a:path w="1459" h="859" extrusionOk="0">
                  <a:moveTo>
                    <a:pt x="14" y="0"/>
                  </a:moveTo>
                  <a:cubicBezTo>
                    <a:pt x="6" y="0"/>
                    <a:pt x="1" y="23"/>
                    <a:pt x="10" y="32"/>
                  </a:cubicBezTo>
                  <a:cubicBezTo>
                    <a:pt x="415" y="401"/>
                    <a:pt x="951" y="663"/>
                    <a:pt x="1439" y="854"/>
                  </a:cubicBezTo>
                  <a:cubicBezTo>
                    <a:pt x="1443" y="858"/>
                    <a:pt x="1447" y="859"/>
                    <a:pt x="1450" y="859"/>
                  </a:cubicBezTo>
                  <a:cubicBezTo>
                    <a:pt x="1456" y="859"/>
                    <a:pt x="1459" y="854"/>
                    <a:pt x="1451" y="854"/>
                  </a:cubicBezTo>
                  <a:cubicBezTo>
                    <a:pt x="974" y="580"/>
                    <a:pt x="534" y="211"/>
                    <a:pt x="22" y="8"/>
                  </a:cubicBezTo>
                  <a:cubicBezTo>
                    <a:pt x="19" y="3"/>
                    <a:pt x="16" y="0"/>
                    <a:pt x="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41"/>
            <p:cNvSpPr/>
            <p:nvPr/>
          </p:nvSpPr>
          <p:spPr>
            <a:xfrm>
              <a:off x="4676575" y="2461375"/>
              <a:ext cx="26425" cy="17925"/>
            </a:xfrm>
            <a:custGeom>
              <a:avLst/>
              <a:gdLst/>
              <a:ahLst/>
              <a:cxnLst/>
              <a:rect l="l" t="t" r="r" b="b"/>
              <a:pathLst>
                <a:path w="1057" h="717" extrusionOk="0">
                  <a:moveTo>
                    <a:pt x="42" y="0"/>
                  </a:moveTo>
                  <a:cubicBezTo>
                    <a:pt x="21" y="0"/>
                    <a:pt x="0" y="22"/>
                    <a:pt x="20" y="51"/>
                  </a:cubicBezTo>
                  <a:cubicBezTo>
                    <a:pt x="234" y="349"/>
                    <a:pt x="627" y="515"/>
                    <a:pt x="925" y="706"/>
                  </a:cubicBezTo>
                  <a:cubicBezTo>
                    <a:pt x="936" y="713"/>
                    <a:pt x="948" y="717"/>
                    <a:pt x="959" y="717"/>
                  </a:cubicBezTo>
                  <a:cubicBezTo>
                    <a:pt x="1016" y="717"/>
                    <a:pt x="1056" y="627"/>
                    <a:pt x="996" y="587"/>
                  </a:cubicBezTo>
                  <a:cubicBezTo>
                    <a:pt x="841" y="480"/>
                    <a:pt x="687" y="396"/>
                    <a:pt x="520" y="301"/>
                  </a:cubicBezTo>
                  <a:cubicBezTo>
                    <a:pt x="353" y="218"/>
                    <a:pt x="222" y="99"/>
                    <a:pt x="56" y="3"/>
                  </a:cubicBezTo>
                  <a:cubicBezTo>
                    <a:pt x="51" y="1"/>
                    <a:pt x="47"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41"/>
            <p:cNvSpPr/>
            <p:nvPr/>
          </p:nvSpPr>
          <p:spPr>
            <a:xfrm>
              <a:off x="4635775" y="2425775"/>
              <a:ext cx="3125" cy="4400"/>
            </a:xfrm>
            <a:custGeom>
              <a:avLst/>
              <a:gdLst/>
              <a:ahLst/>
              <a:cxnLst/>
              <a:rect l="l" t="t" r="r" b="b"/>
              <a:pathLst>
                <a:path w="125" h="176" extrusionOk="0">
                  <a:moveTo>
                    <a:pt x="25" y="1"/>
                  </a:moveTo>
                  <a:cubicBezTo>
                    <a:pt x="10" y="1"/>
                    <a:pt x="0" y="17"/>
                    <a:pt x="9" y="34"/>
                  </a:cubicBezTo>
                  <a:cubicBezTo>
                    <a:pt x="45" y="70"/>
                    <a:pt x="68" y="118"/>
                    <a:pt x="80" y="165"/>
                  </a:cubicBezTo>
                  <a:cubicBezTo>
                    <a:pt x="84" y="173"/>
                    <a:pt x="90" y="175"/>
                    <a:pt x="96" y="175"/>
                  </a:cubicBezTo>
                  <a:cubicBezTo>
                    <a:pt x="110" y="175"/>
                    <a:pt x="124" y="162"/>
                    <a:pt x="116" y="153"/>
                  </a:cubicBezTo>
                  <a:cubicBezTo>
                    <a:pt x="80" y="106"/>
                    <a:pt x="56" y="58"/>
                    <a:pt x="45" y="10"/>
                  </a:cubicBezTo>
                  <a:cubicBezTo>
                    <a:pt x="38" y="3"/>
                    <a:pt x="31"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41"/>
            <p:cNvSpPr/>
            <p:nvPr/>
          </p:nvSpPr>
          <p:spPr>
            <a:xfrm>
              <a:off x="4638475" y="2420800"/>
              <a:ext cx="27225" cy="19275"/>
            </a:xfrm>
            <a:custGeom>
              <a:avLst/>
              <a:gdLst/>
              <a:ahLst/>
              <a:cxnLst/>
              <a:rect l="l" t="t" r="r" b="b"/>
              <a:pathLst>
                <a:path w="1089" h="771" extrusionOk="0">
                  <a:moveTo>
                    <a:pt x="96" y="0"/>
                  </a:moveTo>
                  <a:cubicBezTo>
                    <a:pt x="45" y="0"/>
                    <a:pt x="0" y="68"/>
                    <a:pt x="56" y="114"/>
                  </a:cubicBezTo>
                  <a:cubicBezTo>
                    <a:pt x="353" y="364"/>
                    <a:pt x="663" y="602"/>
                    <a:pt x="1020" y="769"/>
                  </a:cubicBezTo>
                  <a:cubicBezTo>
                    <a:pt x="1023" y="770"/>
                    <a:pt x="1025" y="771"/>
                    <a:pt x="1028" y="771"/>
                  </a:cubicBezTo>
                  <a:cubicBezTo>
                    <a:pt x="1053" y="771"/>
                    <a:pt x="1089" y="731"/>
                    <a:pt x="1068" y="709"/>
                  </a:cubicBezTo>
                  <a:cubicBezTo>
                    <a:pt x="782" y="448"/>
                    <a:pt x="437" y="257"/>
                    <a:pt x="139" y="19"/>
                  </a:cubicBezTo>
                  <a:cubicBezTo>
                    <a:pt x="126" y="6"/>
                    <a:pt x="111"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41"/>
            <p:cNvSpPr/>
            <p:nvPr/>
          </p:nvSpPr>
          <p:spPr>
            <a:xfrm>
              <a:off x="4741950" y="2484950"/>
              <a:ext cx="3600" cy="1825"/>
            </a:xfrm>
            <a:custGeom>
              <a:avLst/>
              <a:gdLst/>
              <a:ahLst/>
              <a:cxnLst/>
              <a:rect l="l" t="t" r="r" b="b"/>
              <a:pathLst>
                <a:path w="144" h="73" extrusionOk="0">
                  <a:moveTo>
                    <a:pt x="0" y="1"/>
                  </a:moveTo>
                  <a:cubicBezTo>
                    <a:pt x="48" y="25"/>
                    <a:pt x="96" y="60"/>
                    <a:pt x="143" y="72"/>
                  </a:cubicBezTo>
                  <a:cubicBezTo>
                    <a:pt x="108" y="48"/>
                    <a:pt x="60" y="13"/>
                    <a:pt x="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41"/>
            <p:cNvSpPr/>
            <p:nvPr/>
          </p:nvSpPr>
          <p:spPr>
            <a:xfrm>
              <a:off x="4694775" y="2442850"/>
              <a:ext cx="23850" cy="16150"/>
            </a:xfrm>
            <a:custGeom>
              <a:avLst/>
              <a:gdLst/>
              <a:ahLst/>
              <a:cxnLst/>
              <a:rect l="l" t="t" r="r" b="b"/>
              <a:pathLst>
                <a:path w="954" h="646" extrusionOk="0">
                  <a:moveTo>
                    <a:pt x="38" y="1"/>
                  </a:moveTo>
                  <a:cubicBezTo>
                    <a:pt x="12" y="1"/>
                    <a:pt x="0" y="46"/>
                    <a:pt x="30" y="66"/>
                  </a:cubicBezTo>
                  <a:cubicBezTo>
                    <a:pt x="149" y="197"/>
                    <a:pt x="292" y="268"/>
                    <a:pt x="447" y="363"/>
                  </a:cubicBezTo>
                  <a:cubicBezTo>
                    <a:pt x="614" y="447"/>
                    <a:pt x="768" y="554"/>
                    <a:pt x="923" y="637"/>
                  </a:cubicBezTo>
                  <a:cubicBezTo>
                    <a:pt x="926" y="643"/>
                    <a:pt x="929" y="645"/>
                    <a:pt x="933" y="645"/>
                  </a:cubicBezTo>
                  <a:cubicBezTo>
                    <a:pt x="944" y="645"/>
                    <a:pt x="953" y="622"/>
                    <a:pt x="935" y="613"/>
                  </a:cubicBezTo>
                  <a:cubicBezTo>
                    <a:pt x="780" y="494"/>
                    <a:pt x="614" y="387"/>
                    <a:pt x="459" y="268"/>
                  </a:cubicBezTo>
                  <a:cubicBezTo>
                    <a:pt x="328" y="161"/>
                    <a:pt x="209" y="66"/>
                    <a:pt x="54" y="6"/>
                  </a:cubicBezTo>
                  <a:cubicBezTo>
                    <a:pt x="48" y="2"/>
                    <a:pt x="43"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41"/>
            <p:cNvSpPr/>
            <p:nvPr/>
          </p:nvSpPr>
          <p:spPr>
            <a:xfrm>
              <a:off x="4609625" y="2389875"/>
              <a:ext cx="12600" cy="13500"/>
            </a:xfrm>
            <a:custGeom>
              <a:avLst/>
              <a:gdLst/>
              <a:ahLst/>
              <a:cxnLst/>
              <a:rect l="l" t="t" r="r" b="b"/>
              <a:pathLst>
                <a:path w="504" h="540" extrusionOk="0">
                  <a:moveTo>
                    <a:pt x="79" y="0"/>
                  </a:moveTo>
                  <a:cubicBezTo>
                    <a:pt x="38" y="0"/>
                    <a:pt x="1" y="47"/>
                    <a:pt x="31" y="77"/>
                  </a:cubicBezTo>
                  <a:cubicBezTo>
                    <a:pt x="79" y="172"/>
                    <a:pt x="114" y="244"/>
                    <a:pt x="210" y="292"/>
                  </a:cubicBezTo>
                  <a:cubicBezTo>
                    <a:pt x="317" y="363"/>
                    <a:pt x="388" y="422"/>
                    <a:pt x="448" y="530"/>
                  </a:cubicBezTo>
                  <a:cubicBezTo>
                    <a:pt x="448" y="536"/>
                    <a:pt x="452" y="539"/>
                    <a:pt x="459" y="539"/>
                  </a:cubicBezTo>
                  <a:cubicBezTo>
                    <a:pt x="475" y="539"/>
                    <a:pt x="504" y="520"/>
                    <a:pt x="495" y="494"/>
                  </a:cubicBezTo>
                  <a:cubicBezTo>
                    <a:pt x="436" y="399"/>
                    <a:pt x="376" y="303"/>
                    <a:pt x="329" y="220"/>
                  </a:cubicBezTo>
                  <a:cubicBezTo>
                    <a:pt x="269" y="113"/>
                    <a:pt x="210" y="65"/>
                    <a:pt x="102" y="6"/>
                  </a:cubicBezTo>
                  <a:cubicBezTo>
                    <a:pt x="95" y="2"/>
                    <a:pt x="87" y="0"/>
                    <a:pt x="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41"/>
            <p:cNvSpPr/>
            <p:nvPr/>
          </p:nvSpPr>
          <p:spPr>
            <a:xfrm>
              <a:off x="4491425" y="2260775"/>
              <a:ext cx="58450" cy="72425"/>
            </a:xfrm>
            <a:custGeom>
              <a:avLst/>
              <a:gdLst/>
              <a:ahLst/>
              <a:cxnLst/>
              <a:rect l="l" t="t" r="r" b="b"/>
              <a:pathLst>
                <a:path w="2338" h="2897" extrusionOk="0">
                  <a:moveTo>
                    <a:pt x="54" y="0"/>
                  </a:moveTo>
                  <a:cubicBezTo>
                    <a:pt x="25" y="0"/>
                    <a:pt x="1" y="21"/>
                    <a:pt x="8" y="50"/>
                  </a:cubicBezTo>
                  <a:cubicBezTo>
                    <a:pt x="318" y="1241"/>
                    <a:pt x="1437" y="2086"/>
                    <a:pt x="2306" y="2884"/>
                  </a:cubicBezTo>
                  <a:cubicBezTo>
                    <a:pt x="2310" y="2892"/>
                    <a:pt x="2316" y="2896"/>
                    <a:pt x="2321" y="2896"/>
                  </a:cubicBezTo>
                  <a:cubicBezTo>
                    <a:pt x="2331" y="2896"/>
                    <a:pt x="2338" y="2883"/>
                    <a:pt x="2330" y="2860"/>
                  </a:cubicBezTo>
                  <a:cubicBezTo>
                    <a:pt x="1985" y="2419"/>
                    <a:pt x="1616" y="2027"/>
                    <a:pt x="1223" y="1634"/>
                  </a:cubicBezTo>
                  <a:cubicBezTo>
                    <a:pt x="747" y="1122"/>
                    <a:pt x="425" y="634"/>
                    <a:pt x="104" y="26"/>
                  </a:cubicBezTo>
                  <a:cubicBezTo>
                    <a:pt x="90" y="8"/>
                    <a:pt x="7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41"/>
            <p:cNvSpPr/>
            <p:nvPr/>
          </p:nvSpPr>
          <p:spPr>
            <a:xfrm>
              <a:off x="4495175" y="2248000"/>
              <a:ext cx="11950" cy="14725"/>
            </a:xfrm>
            <a:custGeom>
              <a:avLst/>
              <a:gdLst/>
              <a:ahLst/>
              <a:cxnLst/>
              <a:rect l="l" t="t" r="r" b="b"/>
              <a:pathLst>
                <a:path w="478" h="589" extrusionOk="0">
                  <a:moveTo>
                    <a:pt x="107" y="0"/>
                  </a:moveTo>
                  <a:cubicBezTo>
                    <a:pt x="54" y="0"/>
                    <a:pt x="1" y="68"/>
                    <a:pt x="49" y="97"/>
                  </a:cubicBezTo>
                  <a:cubicBezTo>
                    <a:pt x="204" y="252"/>
                    <a:pt x="311" y="418"/>
                    <a:pt x="442" y="573"/>
                  </a:cubicBezTo>
                  <a:cubicBezTo>
                    <a:pt x="445" y="584"/>
                    <a:pt x="450" y="588"/>
                    <a:pt x="455" y="588"/>
                  </a:cubicBezTo>
                  <a:cubicBezTo>
                    <a:pt x="466" y="588"/>
                    <a:pt x="477" y="566"/>
                    <a:pt x="477" y="549"/>
                  </a:cubicBezTo>
                  <a:cubicBezTo>
                    <a:pt x="394" y="359"/>
                    <a:pt x="287" y="180"/>
                    <a:pt x="144" y="13"/>
                  </a:cubicBezTo>
                  <a:cubicBezTo>
                    <a:pt x="133" y="4"/>
                    <a:pt x="120"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41"/>
            <p:cNvSpPr/>
            <p:nvPr/>
          </p:nvSpPr>
          <p:spPr>
            <a:xfrm>
              <a:off x="4517675" y="2277050"/>
              <a:ext cx="29775" cy="33050"/>
            </a:xfrm>
            <a:custGeom>
              <a:avLst/>
              <a:gdLst/>
              <a:ahLst/>
              <a:cxnLst/>
              <a:rect l="l" t="t" r="r" b="b"/>
              <a:pathLst>
                <a:path w="1191" h="1322" extrusionOk="0">
                  <a:moveTo>
                    <a:pt x="113" y="0"/>
                  </a:moveTo>
                  <a:cubicBezTo>
                    <a:pt x="53" y="0"/>
                    <a:pt x="0" y="78"/>
                    <a:pt x="54" y="149"/>
                  </a:cubicBezTo>
                  <a:cubicBezTo>
                    <a:pt x="423" y="518"/>
                    <a:pt x="732" y="935"/>
                    <a:pt x="1090" y="1304"/>
                  </a:cubicBezTo>
                  <a:cubicBezTo>
                    <a:pt x="1102" y="1316"/>
                    <a:pt x="1115" y="1322"/>
                    <a:pt x="1127" y="1322"/>
                  </a:cubicBezTo>
                  <a:cubicBezTo>
                    <a:pt x="1162" y="1322"/>
                    <a:pt x="1191" y="1280"/>
                    <a:pt x="1173" y="1245"/>
                  </a:cubicBezTo>
                  <a:cubicBezTo>
                    <a:pt x="947" y="756"/>
                    <a:pt x="578" y="399"/>
                    <a:pt x="173" y="30"/>
                  </a:cubicBezTo>
                  <a:cubicBezTo>
                    <a:pt x="155" y="9"/>
                    <a:pt x="134"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41"/>
            <p:cNvSpPr/>
            <p:nvPr/>
          </p:nvSpPr>
          <p:spPr>
            <a:xfrm>
              <a:off x="4556725" y="2324250"/>
              <a:ext cx="23625" cy="22375"/>
            </a:xfrm>
            <a:custGeom>
              <a:avLst/>
              <a:gdLst/>
              <a:ahLst/>
              <a:cxnLst/>
              <a:rect l="l" t="t" r="r" b="b"/>
              <a:pathLst>
                <a:path w="945" h="895" extrusionOk="0">
                  <a:moveTo>
                    <a:pt x="123" y="1"/>
                  </a:moveTo>
                  <a:cubicBezTo>
                    <a:pt x="46" y="1"/>
                    <a:pt x="1" y="120"/>
                    <a:pt x="87" y="178"/>
                  </a:cubicBezTo>
                  <a:cubicBezTo>
                    <a:pt x="242" y="285"/>
                    <a:pt x="373" y="416"/>
                    <a:pt x="480" y="559"/>
                  </a:cubicBezTo>
                  <a:cubicBezTo>
                    <a:pt x="575" y="678"/>
                    <a:pt x="671" y="845"/>
                    <a:pt x="837" y="892"/>
                  </a:cubicBezTo>
                  <a:cubicBezTo>
                    <a:pt x="841" y="894"/>
                    <a:pt x="845" y="894"/>
                    <a:pt x="850" y="894"/>
                  </a:cubicBezTo>
                  <a:cubicBezTo>
                    <a:pt x="887" y="894"/>
                    <a:pt x="944" y="853"/>
                    <a:pt x="944" y="821"/>
                  </a:cubicBezTo>
                  <a:cubicBezTo>
                    <a:pt x="909" y="642"/>
                    <a:pt x="778" y="500"/>
                    <a:pt x="647" y="381"/>
                  </a:cubicBezTo>
                  <a:cubicBezTo>
                    <a:pt x="504" y="250"/>
                    <a:pt x="361" y="119"/>
                    <a:pt x="182" y="23"/>
                  </a:cubicBezTo>
                  <a:cubicBezTo>
                    <a:pt x="162" y="7"/>
                    <a:pt x="142"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41"/>
            <p:cNvSpPr/>
            <p:nvPr/>
          </p:nvSpPr>
          <p:spPr>
            <a:xfrm>
              <a:off x="4588800" y="2357825"/>
              <a:ext cx="10825" cy="9325"/>
            </a:xfrm>
            <a:custGeom>
              <a:avLst/>
              <a:gdLst/>
              <a:ahLst/>
              <a:cxnLst/>
              <a:rect l="l" t="t" r="r" b="b"/>
              <a:pathLst>
                <a:path w="433" h="373" extrusionOk="0">
                  <a:moveTo>
                    <a:pt x="110" y="1"/>
                  </a:moveTo>
                  <a:cubicBezTo>
                    <a:pt x="48" y="1"/>
                    <a:pt x="0" y="70"/>
                    <a:pt x="54" y="133"/>
                  </a:cubicBezTo>
                  <a:cubicBezTo>
                    <a:pt x="150" y="216"/>
                    <a:pt x="221" y="323"/>
                    <a:pt x="352" y="371"/>
                  </a:cubicBezTo>
                  <a:cubicBezTo>
                    <a:pt x="356" y="372"/>
                    <a:pt x="360" y="373"/>
                    <a:pt x="364" y="373"/>
                  </a:cubicBezTo>
                  <a:cubicBezTo>
                    <a:pt x="405" y="373"/>
                    <a:pt x="432" y="320"/>
                    <a:pt x="400" y="288"/>
                  </a:cubicBezTo>
                  <a:lnTo>
                    <a:pt x="173" y="26"/>
                  </a:lnTo>
                  <a:cubicBezTo>
                    <a:pt x="153" y="8"/>
                    <a:pt x="131"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41"/>
            <p:cNvSpPr/>
            <p:nvPr/>
          </p:nvSpPr>
          <p:spPr>
            <a:xfrm>
              <a:off x="4563400" y="2350925"/>
              <a:ext cx="34075" cy="37500"/>
            </a:xfrm>
            <a:custGeom>
              <a:avLst/>
              <a:gdLst/>
              <a:ahLst/>
              <a:cxnLst/>
              <a:rect l="l" t="t" r="r" b="b"/>
              <a:pathLst>
                <a:path w="1363" h="1500" extrusionOk="0">
                  <a:moveTo>
                    <a:pt x="62" y="1"/>
                  </a:moveTo>
                  <a:cubicBezTo>
                    <a:pt x="31" y="1"/>
                    <a:pt x="1" y="22"/>
                    <a:pt x="11" y="52"/>
                  </a:cubicBezTo>
                  <a:cubicBezTo>
                    <a:pt x="404" y="552"/>
                    <a:pt x="773" y="1088"/>
                    <a:pt x="1273" y="1492"/>
                  </a:cubicBezTo>
                  <a:cubicBezTo>
                    <a:pt x="1281" y="1498"/>
                    <a:pt x="1290" y="1500"/>
                    <a:pt x="1298" y="1500"/>
                  </a:cubicBezTo>
                  <a:cubicBezTo>
                    <a:pt x="1331" y="1500"/>
                    <a:pt x="1363" y="1470"/>
                    <a:pt x="1344" y="1433"/>
                  </a:cubicBezTo>
                  <a:cubicBezTo>
                    <a:pt x="1058" y="861"/>
                    <a:pt x="535" y="421"/>
                    <a:pt x="82" y="4"/>
                  </a:cubicBezTo>
                  <a:cubicBezTo>
                    <a:pt x="76" y="2"/>
                    <a:pt x="69" y="1"/>
                    <a:pt x="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41"/>
            <p:cNvSpPr/>
            <p:nvPr/>
          </p:nvSpPr>
          <p:spPr>
            <a:xfrm>
              <a:off x="4479725" y="2226650"/>
              <a:ext cx="6925" cy="10825"/>
            </a:xfrm>
            <a:custGeom>
              <a:avLst/>
              <a:gdLst/>
              <a:ahLst/>
              <a:cxnLst/>
              <a:rect l="l" t="t" r="r" b="b"/>
              <a:pathLst>
                <a:path w="277" h="433" extrusionOk="0">
                  <a:moveTo>
                    <a:pt x="32" y="1"/>
                  </a:moveTo>
                  <a:cubicBezTo>
                    <a:pt x="16" y="1"/>
                    <a:pt x="0" y="13"/>
                    <a:pt x="0" y="34"/>
                  </a:cubicBezTo>
                  <a:cubicBezTo>
                    <a:pt x="12" y="177"/>
                    <a:pt x="83" y="296"/>
                    <a:pt x="167" y="415"/>
                  </a:cubicBezTo>
                  <a:cubicBezTo>
                    <a:pt x="173" y="427"/>
                    <a:pt x="184" y="432"/>
                    <a:pt x="196" y="432"/>
                  </a:cubicBezTo>
                  <a:cubicBezTo>
                    <a:pt x="231" y="432"/>
                    <a:pt x="277" y="391"/>
                    <a:pt x="250" y="355"/>
                  </a:cubicBezTo>
                  <a:cubicBezTo>
                    <a:pt x="179" y="236"/>
                    <a:pt x="131" y="117"/>
                    <a:pt x="60" y="22"/>
                  </a:cubicBezTo>
                  <a:cubicBezTo>
                    <a:pt x="55" y="7"/>
                    <a:pt x="43" y="1"/>
                    <a:pt x="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41"/>
            <p:cNvSpPr/>
            <p:nvPr/>
          </p:nvSpPr>
          <p:spPr>
            <a:xfrm>
              <a:off x="4466025" y="2194850"/>
              <a:ext cx="4675" cy="8975"/>
            </a:xfrm>
            <a:custGeom>
              <a:avLst/>
              <a:gdLst/>
              <a:ahLst/>
              <a:cxnLst/>
              <a:rect l="l" t="t" r="r" b="b"/>
              <a:pathLst>
                <a:path w="187" h="359" extrusionOk="0">
                  <a:moveTo>
                    <a:pt x="32" y="0"/>
                  </a:moveTo>
                  <a:cubicBezTo>
                    <a:pt x="20" y="0"/>
                    <a:pt x="12" y="6"/>
                    <a:pt x="12" y="20"/>
                  </a:cubicBezTo>
                  <a:cubicBezTo>
                    <a:pt x="0" y="80"/>
                    <a:pt x="24" y="127"/>
                    <a:pt x="60" y="187"/>
                  </a:cubicBezTo>
                  <a:cubicBezTo>
                    <a:pt x="72" y="234"/>
                    <a:pt x="96" y="294"/>
                    <a:pt x="119" y="342"/>
                  </a:cubicBezTo>
                  <a:cubicBezTo>
                    <a:pt x="123" y="353"/>
                    <a:pt x="133" y="359"/>
                    <a:pt x="143" y="359"/>
                  </a:cubicBezTo>
                  <a:cubicBezTo>
                    <a:pt x="163" y="359"/>
                    <a:pt x="187" y="338"/>
                    <a:pt x="179" y="306"/>
                  </a:cubicBezTo>
                  <a:cubicBezTo>
                    <a:pt x="143" y="258"/>
                    <a:pt x="131" y="199"/>
                    <a:pt x="119" y="139"/>
                  </a:cubicBezTo>
                  <a:cubicBezTo>
                    <a:pt x="108" y="92"/>
                    <a:pt x="108" y="56"/>
                    <a:pt x="60" y="8"/>
                  </a:cubicBezTo>
                  <a:cubicBezTo>
                    <a:pt x="50" y="3"/>
                    <a:pt x="40" y="0"/>
                    <a:pt x="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41"/>
            <p:cNvSpPr/>
            <p:nvPr/>
          </p:nvSpPr>
          <p:spPr>
            <a:xfrm>
              <a:off x="4465125" y="2178225"/>
              <a:ext cx="1825" cy="6050"/>
            </a:xfrm>
            <a:custGeom>
              <a:avLst/>
              <a:gdLst/>
              <a:ahLst/>
              <a:cxnLst/>
              <a:rect l="l" t="t" r="r" b="b"/>
              <a:pathLst>
                <a:path w="73" h="242" extrusionOk="0">
                  <a:moveTo>
                    <a:pt x="42" y="0"/>
                  </a:moveTo>
                  <a:cubicBezTo>
                    <a:pt x="33" y="0"/>
                    <a:pt x="24" y="6"/>
                    <a:pt x="24" y="18"/>
                  </a:cubicBezTo>
                  <a:cubicBezTo>
                    <a:pt x="24" y="78"/>
                    <a:pt x="1" y="137"/>
                    <a:pt x="1" y="197"/>
                  </a:cubicBezTo>
                  <a:cubicBezTo>
                    <a:pt x="1" y="227"/>
                    <a:pt x="19" y="242"/>
                    <a:pt x="36" y="242"/>
                  </a:cubicBezTo>
                  <a:cubicBezTo>
                    <a:pt x="54" y="242"/>
                    <a:pt x="72" y="227"/>
                    <a:pt x="72" y="197"/>
                  </a:cubicBezTo>
                  <a:cubicBezTo>
                    <a:pt x="72" y="137"/>
                    <a:pt x="60" y="78"/>
                    <a:pt x="60" y="18"/>
                  </a:cubicBezTo>
                  <a:cubicBezTo>
                    <a:pt x="60" y="6"/>
                    <a:pt x="51"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41"/>
            <p:cNvSpPr/>
            <p:nvPr/>
          </p:nvSpPr>
          <p:spPr>
            <a:xfrm>
              <a:off x="4465375" y="2130725"/>
              <a:ext cx="6925" cy="38300"/>
            </a:xfrm>
            <a:custGeom>
              <a:avLst/>
              <a:gdLst/>
              <a:ahLst/>
              <a:cxnLst/>
              <a:rect l="l" t="t" r="r" b="b"/>
              <a:pathLst>
                <a:path w="277" h="1532" extrusionOk="0">
                  <a:moveTo>
                    <a:pt x="244" y="0"/>
                  </a:moveTo>
                  <a:cubicBezTo>
                    <a:pt x="236" y="0"/>
                    <a:pt x="229" y="4"/>
                    <a:pt x="229" y="13"/>
                  </a:cubicBezTo>
                  <a:cubicBezTo>
                    <a:pt x="86" y="490"/>
                    <a:pt x="134" y="1002"/>
                    <a:pt x="14" y="1478"/>
                  </a:cubicBezTo>
                  <a:cubicBezTo>
                    <a:pt x="1" y="1513"/>
                    <a:pt x="15" y="1531"/>
                    <a:pt x="32" y="1531"/>
                  </a:cubicBezTo>
                  <a:cubicBezTo>
                    <a:pt x="44" y="1531"/>
                    <a:pt x="57" y="1522"/>
                    <a:pt x="62" y="1502"/>
                  </a:cubicBezTo>
                  <a:cubicBezTo>
                    <a:pt x="145" y="1013"/>
                    <a:pt x="169" y="525"/>
                    <a:pt x="276" y="25"/>
                  </a:cubicBezTo>
                  <a:cubicBezTo>
                    <a:pt x="276" y="11"/>
                    <a:pt x="258" y="0"/>
                    <a:pt x="2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41"/>
            <p:cNvSpPr/>
            <p:nvPr/>
          </p:nvSpPr>
          <p:spPr>
            <a:xfrm>
              <a:off x="4475250" y="2125100"/>
              <a:ext cx="1225" cy="1200"/>
            </a:xfrm>
            <a:custGeom>
              <a:avLst/>
              <a:gdLst/>
              <a:ahLst/>
              <a:cxnLst/>
              <a:rect l="l" t="t" r="r" b="b"/>
              <a:pathLst>
                <a:path w="49" h="48" extrusionOk="0">
                  <a:moveTo>
                    <a:pt x="12" y="0"/>
                  </a:moveTo>
                  <a:cubicBezTo>
                    <a:pt x="12" y="0"/>
                    <a:pt x="0" y="12"/>
                    <a:pt x="0" y="48"/>
                  </a:cubicBezTo>
                  <a:lnTo>
                    <a:pt x="36" y="12"/>
                  </a:lnTo>
                  <a:cubicBezTo>
                    <a:pt x="48" y="0"/>
                    <a:pt x="36"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41"/>
            <p:cNvSpPr/>
            <p:nvPr/>
          </p:nvSpPr>
          <p:spPr>
            <a:xfrm>
              <a:off x="4474450" y="2114675"/>
              <a:ext cx="28500" cy="11750"/>
            </a:xfrm>
            <a:custGeom>
              <a:avLst/>
              <a:gdLst/>
              <a:ahLst/>
              <a:cxnLst/>
              <a:rect l="l" t="t" r="r" b="b"/>
              <a:pathLst>
                <a:path w="1140" h="470" extrusionOk="0">
                  <a:moveTo>
                    <a:pt x="544" y="1"/>
                  </a:moveTo>
                  <a:cubicBezTo>
                    <a:pt x="318" y="1"/>
                    <a:pt x="92" y="251"/>
                    <a:pt x="9" y="453"/>
                  </a:cubicBezTo>
                  <a:cubicBezTo>
                    <a:pt x="0" y="461"/>
                    <a:pt x="16" y="470"/>
                    <a:pt x="25" y="470"/>
                  </a:cubicBezTo>
                  <a:cubicBezTo>
                    <a:pt x="29" y="470"/>
                    <a:pt x="32" y="468"/>
                    <a:pt x="32" y="465"/>
                  </a:cubicBezTo>
                  <a:cubicBezTo>
                    <a:pt x="92" y="370"/>
                    <a:pt x="187" y="274"/>
                    <a:pt x="294" y="239"/>
                  </a:cubicBezTo>
                  <a:cubicBezTo>
                    <a:pt x="311" y="236"/>
                    <a:pt x="329" y="235"/>
                    <a:pt x="347" y="235"/>
                  </a:cubicBezTo>
                  <a:cubicBezTo>
                    <a:pt x="420" y="235"/>
                    <a:pt x="502" y="251"/>
                    <a:pt x="568" y="251"/>
                  </a:cubicBezTo>
                  <a:cubicBezTo>
                    <a:pt x="747" y="274"/>
                    <a:pt x="854" y="429"/>
                    <a:pt x="1009" y="465"/>
                  </a:cubicBezTo>
                  <a:cubicBezTo>
                    <a:pt x="1045" y="465"/>
                    <a:pt x="1080" y="441"/>
                    <a:pt x="1080" y="429"/>
                  </a:cubicBezTo>
                  <a:cubicBezTo>
                    <a:pt x="1140" y="155"/>
                    <a:pt x="783" y="1"/>
                    <a:pt x="5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41"/>
            <p:cNvSpPr/>
            <p:nvPr/>
          </p:nvSpPr>
          <p:spPr>
            <a:xfrm>
              <a:off x="4519600" y="2148375"/>
              <a:ext cx="6575" cy="29500"/>
            </a:xfrm>
            <a:custGeom>
              <a:avLst/>
              <a:gdLst/>
              <a:ahLst/>
              <a:cxnLst/>
              <a:rect l="l" t="t" r="r" b="b"/>
              <a:pathLst>
                <a:path w="263" h="1180" extrusionOk="0">
                  <a:moveTo>
                    <a:pt x="42" y="1"/>
                  </a:moveTo>
                  <a:cubicBezTo>
                    <a:pt x="33" y="1"/>
                    <a:pt x="24" y="4"/>
                    <a:pt x="24" y="10"/>
                  </a:cubicBezTo>
                  <a:cubicBezTo>
                    <a:pt x="24" y="117"/>
                    <a:pt x="1" y="212"/>
                    <a:pt x="12" y="319"/>
                  </a:cubicBezTo>
                  <a:cubicBezTo>
                    <a:pt x="12" y="427"/>
                    <a:pt x="24" y="534"/>
                    <a:pt x="48" y="653"/>
                  </a:cubicBezTo>
                  <a:cubicBezTo>
                    <a:pt x="60" y="808"/>
                    <a:pt x="24" y="1010"/>
                    <a:pt x="120" y="1153"/>
                  </a:cubicBezTo>
                  <a:cubicBezTo>
                    <a:pt x="129" y="1172"/>
                    <a:pt x="142" y="1179"/>
                    <a:pt x="156" y="1179"/>
                  </a:cubicBezTo>
                  <a:cubicBezTo>
                    <a:pt x="176" y="1179"/>
                    <a:pt x="196" y="1162"/>
                    <a:pt x="203" y="1141"/>
                  </a:cubicBezTo>
                  <a:cubicBezTo>
                    <a:pt x="262" y="974"/>
                    <a:pt x="203" y="748"/>
                    <a:pt x="191" y="569"/>
                  </a:cubicBezTo>
                  <a:cubicBezTo>
                    <a:pt x="179" y="343"/>
                    <a:pt x="131" y="212"/>
                    <a:pt x="60" y="10"/>
                  </a:cubicBezTo>
                  <a:cubicBezTo>
                    <a:pt x="60" y="4"/>
                    <a:pt x="51"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41"/>
            <p:cNvSpPr/>
            <p:nvPr/>
          </p:nvSpPr>
          <p:spPr>
            <a:xfrm>
              <a:off x="4485125" y="2129550"/>
              <a:ext cx="16850" cy="6075"/>
            </a:xfrm>
            <a:custGeom>
              <a:avLst/>
              <a:gdLst/>
              <a:ahLst/>
              <a:cxnLst/>
              <a:rect l="l" t="t" r="r" b="b"/>
              <a:pathLst>
                <a:path w="674" h="243" extrusionOk="0">
                  <a:moveTo>
                    <a:pt x="320" y="1"/>
                  </a:moveTo>
                  <a:cubicBezTo>
                    <a:pt x="201" y="13"/>
                    <a:pt x="58" y="96"/>
                    <a:pt x="10" y="191"/>
                  </a:cubicBezTo>
                  <a:cubicBezTo>
                    <a:pt x="0" y="221"/>
                    <a:pt x="15" y="242"/>
                    <a:pt x="40" y="242"/>
                  </a:cubicBezTo>
                  <a:cubicBezTo>
                    <a:pt x="46" y="242"/>
                    <a:pt x="52" y="241"/>
                    <a:pt x="58" y="239"/>
                  </a:cubicBezTo>
                  <a:cubicBezTo>
                    <a:pt x="141" y="191"/>
                    <a:pt x="201" y="108"/>
                    <a:pt x="308" y="72"/>
                  </a:cubicBezTo>
                  <a:cubicBezTo>
                    <a:pt x="328" y="69"/>
                    <a:pt x="347" y="67"/>
                    <a:pt x="366" y="67"/>
                  </a:cubicBezTo>
                  <a:cubicBezTo>
                    <a:pt x="470" y="67"/>
                    <a:pt x="557" y="121"/>
                    <a:pt x="618" y="191"/>
                  </a:cubicBezTo>
                  <a:cubicBezTo>
                    <a:pt x="628" y="202"/>
                    <a:pt x="638" y="206"/>
                    <a:pt x="646" y="206"/>
                  </a:cubicBezTo>
                  <a:cubicBezTo>
                    <a:pt x="664" y="206"/>
                    <a:pt x="673" y="184"/>
                    <a:pt x="665" y="168"/>
                  </a:cubicBezTo>
                  <a:cubicBezTo>
                    <a:pt x="570" y="60"/>
                    <a:pt x="451" y="1"/>
                    <a:pt x="3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41"/>
            <p:cNvSpPr/>
            <p:nvPr/>
          </p:nvSpPr>
          <p:spPr>
            <a:xfrm>
              <a:off x="4479575" y="2145925"/>
              <a:ext cx="3725" cy="5825"/>
            </a:xfrm>
            <a:custGeom>
              <a:avLst/>
              <a:gdLst/>
              <a:ahLst/>
              <a:cxnLst/>
              <a:rect l="l" t="t" r="r" b="b"/>
              <a:pathLst>
                <a:path w="149" h="233" extrusionOk="0">
                  <a:moveTo>
                    <a:pt x="76" y="1"/>
                  </a:moveTo>
                  <a:cubicBezTo>
                    <a:pt x="39" y="1"/>
                    <a:pt x="0" y="24"/>
                    <a:pt x="6" y="72"/>
                  </a:cubicBezTo>
                  <a:cubicBezTo>
                    <a:pt x="18" y="120"/>
                    <a:pt x="18" y="167"/>
                    <a:pt x="42" y="215"/>
                  </a:cubicBezTo>
                  <a:cubicBezTo>
                    <a:pt x="48" y="227"/>
                    <a:pt x="63" y="233"/>
                    <a:pt x="78" y="233"/>
                  </a:cubicBezTo>
                  <a:cubicBezTo>
                    <a:pt x="92" y="233"/>
                    <a:pt x="107" y="227"/>
                    <a:pt x="113" y="215"/>
                  </a:cubicBezTo>
                  <a:cubicBezTo>
                    <a:pt x="125" y="167"/>
                    <a:pt x="125" y="120"/>
                    <a:pt x="137" y="72"/>
                  </a:cubicBezTo>
                  <a:cubicBezTo>
                    <a:pt x="149" y="24"/>
                    <a:pt x="113"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41"/>
            <p:cNvSpPr/>
            <p:nvPr/>
          </p:nvSpPr>
          <p:spPr>
            <a:xfrm>
              <a:off x="4475550" y="2177600"/>
              <a:ext cx="6200" cy="15625"/>
            </a:xfrm>
            <a:custGeom>
              <a:avLst/>
              <a:gdLst/>
              <a:ahLst/>
              <a:cxnLst/>
              <a:rect l="l" t="t" r="r" b="b"/>
              <a:pathLst>
                <a:path w="248" h="625" extrusionOk="0">
                  <a:moveTo>
                    <a:pt x="113" y="0"/>
                  </a:moveTo>
                  <a:cubicBezTo>
                    <a:pt x="78" y="0"/>
                    <a:pt x="46" y="17"/>
                    <a:pt x="36" y="55"/>
                  </a:cubicBezTo>
                  <a:cubicBezTo>
                    <a:pt x="24" y="162"/>
                    <a:pt x="0" y="258"/>
                    <a:pt x="24" y="353"/>
                  </a:cubicBezTo>
                  <a:cubicBezTo>
                    <a:pt x="36" y="460"/>
                    <a:pt x="96" y="532"/>
                    <a:pt x="167" y="615"/>
                  </a:cubicBezTo>
                  <a:cubicBezTo>
                    <a:pt x="177" y="621"/>
                    <a:pt x="187" y="624"/>
                    <a:pt x="197" y="624"/>
                  </a:cubicBezTo>
                  <a:cubicBezTo>
                    <a:pt x="224" y="624"/>
                    <a:pt x="247" y="602"/>
                    <a:pt x="239" y="567"/>
                  </a:cubicBezTo>
                  <a:cubicBezTo>
                    <a:pt x="203" y="412"/>
                    <a:pt x="179" y="258"/>
                    <a:pt x="215" y="103"/>
                  </a:cubicBezTo>
                  <a:cubicBezTo>
                    <a:pt x="222" y="39"/>
                    <a:pt x="165"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41"/>
            <p:cNvSpPr/>
            <p:nvPr/>
          </p:nvSpPr>
          <p:spPr>
            <a:xfrm>
              <a:off x="4504025" y="2155475"/>
              <a:ext cx="5475" cy="8525"/>
            </a:xfrm>
            <a:custGeom>
              <a:avLst/>
              <a:gdLst/>
              <a:ahLst/>
              <a:cxnLst/>
              <a:rect l="l" t="t" r="r" b="b"/>
              <a:pathLst>
                <a:path w="219" h="341" extrusionOk="0">
                  <a:moveTo>
                    <a:pt x="62" y="1"/>
                  </a:moveTo>
                  <a:cubicBezTo>
                    <a:pt x="31" y="1"/>
                    <a:pt x="0" y="43"/>
                    <a:pt x="28" y="71"/>
                  </a:cubicBezTo>
                  <a:cubicBezTo>
                    <a:pt x="52" y="95"/>
                    <a:pt x="88" y="143"/>
                    <a:pt x="100" y="190"/>
                  </a:cubicBezTo>
                  <a:cubicBezTo>
                    <a:pt x="112" y="226"/>
                    <a:pt x="100" y="274"/>
                    <a:pt x="100" y="321"/>
                  </a:cubicBezTo>
                  <a:cubicBezTo>
                    <a:pt x="100" y="335"/>
                    <a:pt x="112" y="341"/>
                    <a:pt x="124" y="341"/>
                  </a:cubicBezTo>
                  <a:cubicBezTo>
                    <a:pt x="133" y="341"/>
                    <a:pt x="142" y="338"/>
                    <a:pt x="147" y="333"/>
                  </a:cubicBezTo>
                  <a:cubicBezTo>
                    <a:pt x="219" y="226"/>
                    <a:pt x="147" y="83"/>
                    <a:pt x="88" y="12"/>
                  </a:cubicBezTo>
                  <a:cubicBezTo>
                    <a:pt x="80" y="4"/>
                    <a:pt x="71" y="1"/>
                    <a:pt x="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41"/>
            <p:cNvSpPr/>
            <p:nvPr/>
          </p:nvSpPr>
          <p:spPr>
            <a:xfrm>
              <a:off x="4527050" y="2176125"/>
              <a:ext cx="3000" cy="16925"/>
            </a:xfrm>
            <a:custGeom>
              <a:avLst/>
              <a:gdLst/>
              <a:ahLst/>
              <a:cxnLst/>
              <a:rect l="l" t="t" r="r" b="b"/>
              <a:pathLst>
                <a:path w="120" h="677" extrusionOk="0">
                  <a:moveTo>
                    <a:pt x="35" y="1"/>
                  </a:moveTo>
                  <a:cubicBezTo>
                    <a:pt x="19" y="1"/>
                    <a:pt x="0" y="16"/>
                    <a:pt x="0" y="43"/>
                  </a:cubicBezTo>
                  <a:cubicBezTo>
                    <a:pt x="24" y="257"/>
                    <a:pt x="12" y="448"/>
                    <a:pt x="48" y="650"/>
                  </a:cubicBezTo>
                  <a:cubicBezTo>
                    <a:pt x="48" y="668"/>
                    <a:pt x="57" y="677"/>
                    <a:pt x="66" y="677"/>
                  </a:cubicBezTo>
                  <a:cubicBezTo>
                    <a:pt x="75" y="677"/>
                    <a:pt x="84" y="668"/>
                    <a:pt x="84" y="650"/>
                  </a:cubicBezTo>
                  <a:cubicBezTo>
                    <a:pt x="119" y="448"/>
                    <a:pt x="95" y="233"/>
                    <a:pt x="60" y="31"/>
                  </a:cubicBezTo>
                  <a:cubicBezTo>
                    <a:pt x="60" y="10"/>
                    <a:pt x="48" y="1"/>
                    <a:pt x="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41"/>
            <p:cNvSpPr/>
            <p:nvPr/>
          </p:nvSpPr>
          <p:spPr>
            <a:xfrm>
              <a:off x="4533300" y="2210225"/>
              <a:ext cx="1500" cy="1225"/>
            </a:xfrm>
            <a:custGeom>
              <a:avLst/>
              <a:gdLst/>
              <a:ahLst/>
              <a:cxnLst/>
              <a:rect l="l" t="t" r="r" b="b"/>
              <a:pathLst>
                <a:path w="60" h="49" extrusionOk="0">
                  <a:moveTo>
                    <a:pt x="24" y="0"/>
                  </a:moveTo>
                  <a:cubicBezTo>
                    <a:pt x="0" y="24"/>
                    <a:pt x="0" y="48"/>
                    <a:pt x="24" y="48"/>
                  </a:cubicBezTo>
                  <a:cubicBezTo>
                    <a:pt x="60" y="48"/>
                    <a:pt x="60"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41"/>
            <p:cNvSpPr/>
            <p:nvPr/>
          </p:nvSpPr>
          <p:spPr>
            <a:xfrm>
              <a:off x="4535050" y="2209625"/>
              <a:ext cx="43225" cy="15300"/>
            </a:xfrm>
            <a:custGeom>
              <a:avLst/>
              <a:gdLst/>
              <a:ahLst/>
              <a:cxnLst/>
              <a:rect l="l" t="t" r="r" b="b"/>
              <a:pathLst>
                <a:path w="1729" h="612" extrusionOk="0">
                  <a:moveTo>
                    <a:pt x="89" y="1"/>
                  </a:moveTo>
                  <a:cubicBezTo>
                    <a:pt x="40" y="1"/>
                    <a:pt x="0" y="82"/>
                    <a:pt x="49" y="132"/>
                  </a:cubicBezTo>
                  <a:cubicBezTo>
                    <a:pt x="335" y="370"/>
                    <a:pt x="645" y="548"/>
                    <a:pt x="1014" y="596"/>
                  </a:cubicBezTo>
                  <a:cubicBezTo>
                    <a:pt x="1081" y="603"/>
                    <a:pt x="1167" y="611"/>
                    <a:pt x="1256" y="611"/>
                  </a:cubicBezTo>
                  <a:cubicBezTo>
                    <a:pt x="1463" y="611"/>
                    <a:pt x="1686" y="566"/>
                    <a:pt x="1728" y="358"/>
                  </a:cubicBezTo>
                  <a:cubicBezTo>
                    <a:pt x="1728" y="346"/>
                    <a:pt x="1728" y="322"/>
                    <a:pt x="1716" y="310"/>
                  </a:cubicBezTo>
                  <a:cubicBezTo>
                    <a:pt x="1645" y="275"/>
                    <a:pt x="1565" y="264"/>
                    <a:pt x="1483" y="264"/>
                  </a:cubicBezTo>
                  <a:cubicBezTo>
                    <a:pt x="1359" y="264"/>
                    <a:pt x="1228" y="288"/>
                    <a:pt x="1106" y="288"/>
                  </a:cubicBezTo>
                  <a:cubicBezTo>
                    <a:pt x="1091" y="288"/>
                    <a:pt x="1076" y="287"/>
                    <a:pt x="1061" y="286"/>
                  </a:cubicBezTo>
                  <a:cubicBezTo>
                    <a:pt x="752" y="251"/>
                    <a:pt x="395" y="179"/>
                    <a:pt x="121" y="13"/>
                  </a:cubicBezTo>
                  <a:cubicBezTo>
                    <a:pt x="110" y="4"/>
                    <a:pt x="100" y="1"/>
                    <a:pt x="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41"/>
            <p:cNvSpPr/>
            <p:nvPr/>
          </p:nvSpPr>
          <p:spPr>
            <a:xfrm>
              <a:off x="4579125" y="2197975"/>
              <a:ext cx="14025" cy="18850"/>
            </a:xfrm>
            <a:custGeom>
              <a:avLst/>
              <a:gdLst/>
              <a:ahLst/>
              <a:cxnLst/>
              <a:rect l="l" t="t" r="r" b="b"/>
              <a:pathLst>
                <a:path w="561" h="754" extrusionOk="0">
                  <a:moveTo>
                    <a:pt x="453" y="0"/>
                  </a:moveTo>
                  <a:cubicBezTo>
                    <a:pt x="439" y="0"/>
                    <a:pt x="424" y="7"/>
                    <a:pt x="417" y="14"/>
                  </a:cubicBezTo>
                  <a:cubicBezTo>
                    <a:pt x="370" y="157"/>
                    <a:pt x="275" y="276"/>
                    <a:pt x="227" y="395"/>
                  </a:cubicBezTo>
                  <a:cubicBezTo>
                    <a:pt x="191" y="467"/>
                    <a:pt x="144" y="514"/>
                    <a:pt x="108" y="574"/>
                  </a:cubicBezTo>
                  <a:cubicBezTo>
                    <a:pt x="72" y="609"/>
                    <a:pt x="60" y="669"/>
                    <a:pt x="13" y="717"/>
                  </a:cubicBezTo>
                  <a:cubicBezTo>
                    <a:pt x="1" y="729"/>
                    <a:pt x="13" y="752"/>
                    <a:pt x="25" y="752"/>
                  </a:cubicBezTo>
                  <a:cubicBezTo>
                    <a:pt x="52" y="752"/>
                    <a:pt x="79" y="754"/>
                    <a:pt x="104" y="754"/>
                  </a:cubicBezTo>
                  <a:cubicBezTo>
                    <a:pt x="154" y="754"/>
                    <a:pt x="199" y="748"/>
                    <a:pt x="239" y="717"/>
                  </a:cubicBezTo>
                  <a:cubicBezTo>
                    <a:pt x="310" y="669"/>
                    <a:pt x="382" y="586"/>
                    <a:pt x="429" y="514"/>
                  </a:cubicBezTo>
                  <a:cubicBezTo>
                    <a:pt x="537" y="359"/>
                    <a:pt x="560" y="181"/>
                    <a:pt x="477" y="14"/>
                  </a:cubicBezTo>
                  <a:cubicBezTo>
                    <a:pt x="472" y="4"/>
                    <a:pt x="463"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41"/>
            <p:cNvSpPr/>
            <p:nvPr/>
          </p:nvSpPr>
          <p:spPr>
            <a:xfrm>
              <a:off x="4581800" y="2168325"/>
              <a:ext cx="13725" cy="33325"/>
            </a:xfrm>
            <a:custGeom>
              <a:avLst/>
              <a:gdLst/>
              <a:ahLst/>
              <a:cxnLst/>
              <a:rect l="l" t="t" r="r" b="b"/>
              <a:pathLst>
                <a:path w="549" h="1333" extrusionOk="0">
                  <a:moveTo>
                    <a:pt x="435" y="1"/>
                  </a:moveTo>
                  <a:cubicBezTo>
                    <a:pt x="430" y="1"/>
                    <a:pt x="424" y="4"/>
                    <a:pt x="418" y="10"/>
                  </a:cubicBezTo>
                  <a:cubicBezTo>
                    <a:pt x="310" y="224"/>
                    <a:pt x="239" y="462"/>
                    <a:pt x="144" y="688"/>
                  </a:cubicBezTo>
                  <a:cubicBezTo>
                    <a:pt x="84" y="867"/>
                    <a:pt x="1" y="1105"/>
                    <a:pt x="84" y="1284"/>
                  </a:cubicBezTo>
                  <a:cubicBezTo>
                    <a:pt x="101" y="1318"/>
                    <a:pt x="129" y="1333"/>
                    <a:pt x="158" y="1333"/>
                  </a:cubicBezTo>
                  <a:cubicBezTo>
                    <a:pt x="189" y="1333"/>
                    <a:pt x="220" y="1315"/>
                    <a:pt x="239" y="1284"/>
                  </a:cubicBezTo>
                  <a:cubicBezTo>
                    <a:pt x="322" y="1057"/>
                    <a:pt x="370" y="819"/>
                    <a:pt x="441" y="593"/>
                  </a:cubicBezTo>
                  <a:cubicBezTo>
                    <a:pt x="501" y="414"/>
                    <a:pt x="549" y="188"/>
                    <a:pt x="453" y="10"/>
                  </a:cubicBezTo>
                  <a:cubicBezTo>
                    <a:pt x="447" y="4"/>
                    <a:pt x="441" y="1"/>
                    <a:pt x="4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41"/>
            <p:cNvSpPr/>
            <p:nvPr/>
          </p:nvSpPr>
          <p:spPr>
            <a:xfrm>
              <a:off x="4597100" y="2147300"/>
              <a:ext cx="3475" cy="6275"/>
            </a:xfrm>
            <a:custGeom>
              <a:avLst/>
              <a:gdLst/>
              <a:ahLst/>
              <a:cxnLst/>
              <a:rect l="l" t="t" r="r" b="b"/>
              <a:pathLst>
                <a:path w="139" h="251" extrusionOk="0">
                  <a:moveTo>
                    <a:pt x="100" y="0"/>
                  </a:moveTo>
                  <a:cubicBezTo>
                    <a:pt x="93" y="0"/>
                    <a:pt x="86" y="2"/>
                    <a:pt x="79" y="5"/>
                  </a:cubicBezTo>
                  <a:cubicBezTo>
                    <a:pt x="44" y="65"/>
                    <a:pt x="44" y="124"/>
                    <a:pt x="8" y="184"/>
                  </a:cubicBezTo>
                  <a:cubicBezTo>
                    <a:pt x="0" y="222"/>
                    <a:pt x="32" y="250"/>
                    <a:pt x="61" y="250"/>
                  </a:cubicBezTo>
                  <a:cubicBezTo>
                    <a:pt x="78" y="250"/>
                    <a:pt x="95" y="241"/>
                    <a:pt x="103" y="220"/>
                  </a:cubicBezTo>
                  <a:cubicBezTo>
                    <a:pt x="127" y="160"/>
                    <a:pt x="139" y="77"/>
                    <a:pt x="127" y="17"/>
                  </a:cubicBezTo>
                  <a:cubicBezTo>
                    <a:pt x="127" y="9"/>
                    <a:pt x="115" y="0"/>
                    <a:pt x="1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41"/>
            <p:cNvSpPr/>
            <p:nvPr/>
          </p:nvSpPr>
          <p:spPr>
            <a:xfrm>
              <a:off x="4595100" y="2088700"/>
              <a:ext cx="11150" cy="49425"/>
            </a:xfrm>
            <a:custGeom>
              <a:avLst/>
              <a:gdLst/>
              <a:ahLst/>
              <a:cxnLst/>
              <a:rect l="l" t="t" r="r" b="b"/>
              <a:pathLst>
                <a:path w="446" h="1977" extrusionOk="0">
                  <a:moveTo>
                    <a:pt x="35" y="0"/>
                  </a:moveTo>
                  <a:cubicBezTo>
                    <a:pt x="18" y="0"/>
                    <a:pt x="0" y="23"/>
                    <a:pt x="17" y="39"/>
                  </a:cubicBezTo>
                  <a:cubicBezTo>
                    <a:pt x="279" y="670"/>
                    <a:pt x="421" y="1278"/>
                    <a:pt x="314" y="1956"/>
                  </a:cubicBezTo>
                  <a:cubicBezTo>
                    <a:pt x="314" y="1970"/>
                    <a:pt x="322" y="1976"/>
                    <a:pt x="329" y="1976"/>
                  </a:cubicBezTo>
                  <a:cubicBezTo>
                    <a:pt x="334" y="1976"/>
                    <a:pt x="338" y="1973"/>
                    <a:pt x="338" y="1968"/>
                  </a:cubicBezTo>
                  <a:cubicBezTo>
                    <a:pt x="445" y="1325"/>
                    <a:pt x="374" y="599"/>
                    <a:pt x="52" y="16"/>
                  </a:cubicBezTo>
                  <a:cubicBezTo>
                    <a:pt x="49" y="5"/>
                    <a:pt x="42" y="0"/>
                    <a:pt x="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41"/>
            <p:cNvSpPr/>
            <p:nvPr/>
          </p:nvSpPr>
          <p:spPr>
            <a:xfrm>
              <a:off x="4538050" y="2043250"/>
              <a:ext cx="8075" cy="4175"/>
            </a:xfrm>
            <a:custGeom>
              <a:avLst/>
              <a:gdLst/>
              <a:ahLst/>
              <a:cxnLst/>
              <a:rect l="l" t="t" r="r" b="b"/>
              <a:pathLst>
                <a:path w="323" h="167" extrusionOk="0">
                  <a:moveTo>
                    <a:pt x="25" y="0"/>
                  </a:moveTo>
                  <a:cubicBezTo>
                    <a:pt x="25" y="0"/>
                    <a:pt x="1" y="0"/>
                    <a:pt x="25" y="12"/>
                  </a:cubicBezTo>
                  <a:cubicBezTo>
                    <a:pt x="60" y="36"/>
                    <a:pt x="120" y="48"/>
                    <a:pt x="167" y="71"/>
                  </a:cubicBezTo>
                  <a:cubicBezTo>
                    <a:pt x="215" y="95"/>
                    <a:pt x="275" y="119"/>
                    <a:pt x="298" y="167"/>
                  </a:cubicBezTo>
                  <a:cubicBezTo>
                    <a:pt x="298" y="155"/>
                    <a:pt x="322" y="119"/>
                    <a:pt x="298" y="119"/>
                  </a:cubicBezTo>
                  <a:cubicBezTo>
                    <a:pt x="239" y="119"/>
                    <a:pt x="179" y="60"/>
                    <a:pt x="144" y="48"/>
                  </a:cubicBezTo>
                  <a:cubicBezTo>
                    <a:pt x="96" y="24"/>
                    <a:pt x="48" y="12"/>
                    <a:pt x="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41"/>
            <p:cNvSpPr/>
            <p:nvPr/>
          </p:nvSpPr>
          <p:spPr>
            <a:xfrm>
              <a:off x="4407200" y="2009150"/>
              <a:ext cx="114500" cy="26675"/>
            </a:xfrm>
            <a:custGeom>
              <a:avLst/>
              <a:gdLst/>
              <a:ahLst/>
              <a:cxnLst/>
              <a:rect l="l" t="t" r="r" b="b"/>
              <a:pathLst>
                <a:path w="4580" h="1067" extrusionOk="0">
                  <a:moveTo>
                    <a:pt x="58" y="0"/>
                  </a:moveTo>
                  <a:cubicBezTo>
                    <a:pt x="28" y="0"/>
                    <a:pt x="0" y="35"/>
                    <a:pt x="20" y="54"/>
                  </a:cubicBezTo>
                  <a:cubicBezTo>
                    <a:pt x="294" y="590"/>
                    <a:pt x="937" y="626"/>
                    <a:pt x="1460" y="662"/>
                  </a:cubicBezTo>
                  <a:cubicBezTo>
                    <a:pt x="2437" y="757"/>
                    <a:pt x="3627" y="721"/>
                    <a:pt x="4556" y="1066"/>
                  </a:cubicBezTo>
                  <a:cubicBezTo>
                    <a:pt x="4580" y="1066"/>
                    <a:pt x="4580" y="1054"/>
                    <a:pt x="4568" y="1054"/>
                  </a:cubicBezTo>
                  <a:cubicBezTo>
                    <a:pt x="3711" y="757"/>
                    <a:pt x="3008" y="697"/>
                    <a:pt x="2103" y="638"/>
                  </a:cubicBezTo>
                  <a:cubicBezTo>
                    <a:pt x="1413" y="602"/>
                    <a:pt x="567" y="566"/>
                    <a:pt x="79" y="7"/>
                  </a:cubicBezTo>
                  <a:cubicBezTo>
                    <a:pt x="72" y="2"/>
                    <a:pt x="65" y="0"/>
                    <a:pt x="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41"/>
            <p:cNvSpPr/>
            <p:nvPr/>
          </p:nvSpPr>
          <p:spPr>
            <a:xfrm>
              <a:off x="4401125" y="1983225"/>
              <a:ext cx="11875" cy="24550"/>
            </a:xfrm>
            <a:custGeom>
              <a:avLst/>
              <a:gdLst/>
              <a:ahLst/>
              <a:cxnLst/>
              <a:rect l="l" t="t" r="r" b="b"/>
              <a:pathLst>
                <a:path w="475" h="982" extrusionOk="0">
                  <a:moveTo>
                    <a:pt x="423" y="0"/>
                  </a:moveTo>
                  <a:cubicBezTo>
                    <a:pt x="414" y="0"/>
                    <a:pt x="404" y="3"/>
                    <a:pt x="394" y="8"/>
                  </a:cubicBezTo>
                  <a:cubicBezTo>
                    <a:pt x="227" y="91"/>
                    <a:pt x="108" y="317"/>
                    <a:pt x="48" y="496"/>
                  </a:cubicBezTo>
                  <a:cubicBezTo>
                    <a:pt x="1" y="675"/>
                    <a:pt x="84" y="841"/>
                    <a:pt x="179" y="972"/>
                  </a:cubicBezTo>
                  <a:cubicBezTo>
                    <a:pt x="197" y="978"/>
                    <a:pt x="209" y="981"/>
                    <a:pt x="217" y="981"/>
                  </a:cubicBezTo>
                  <a:cubicBezTo>
                    <a:pt x="224" y="981"/>
                    <a:pt x="227" y="978"/>
                    <a:pt x="227" y="972"/>
                  </a:cubicBezTo>
                  <a:cubicBezTo>
                    <a:pt x="263" y="913"/>
                    <a:pt x="275" y="865"/>
                    <a:pt x="263" y="806"/>
                  </a:cubicBezTo>
                  <a:cubicBezTo>
                    <a:pt x="239" y="734"/>
                    <a:pt x="179" y="675"/>
                    <a:pt x="168" y="579"/>
                  </a:cubicBezTo>
                  <a:cubicBezTo>
                    <a:pt x="156" y="389"/>
                    <a:pt x="441" y="258"/>
                    <a:pt x="465" y="67"/>
                  </a:cubicBezTo>
                  <a:cubicBezTo>
                    <a:pt x="474" y="30"/>
                    <a:pt x="455" y="0"/>
                    <a:pt x="4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41"/>
            <p:cNvSpPr/>
            <p:nvPr/>
          </p:nvSpPr>
          <p:spPr>
            <a:xfrm>
              <a:off x="4415875" y="1969350"/>
              <a:ext cx="11775" cy="8200"/>
            </a:xfrm>
            <a:custGeom>
              <a:avLst/>
              <a:gdLst/>
              <a:ahLst/>
              <a:cxnLst/>
              <a:rect l="l" t="t" r="r" b="b"/>
              <a:pathLst>
                <a:path w="471" h="328" extrusionOk="0">
                  <a:moveTo>
                    <a:pt x="436" y="1"/>
                  </a:moveTo>
                  <a:cubicBezTo>
                    <a:pt x="432" y="1"/>
                    <a:pt x="428" y="2"/>
                    <a:pt x="423" y="3"/>
                  </a:cubicBezTo>
                  <a:cubicBezTo>
                    <a:pt x="351" y="27"/>
                    <a:pt x="304" y="63"/>
                    <a:pt x="268" y="99"/>
                  </a:cubicBezTo>
                  <a:cubicBezTo>
                    <a:pt x="209" y="146"/>
                    <a:pt x="149" y="170"/>
                    <a:pt x="66" y="194"/>
                  </a:cubicBezTo>
                  <a:cubicBezTo>
                    <a:pt x="1" y="226"/>
                    <a:pt x="24" y="328"/>
                    <a:pt x="83" y="328"/>
                  </a:cubicBezTo>
                  <a:cubicBezTo>
                    <a:pt x="89" y="328"/>
                    <a:pt x="95" y="327"/>
                    <a:pt x="101" y="325"/>
                  </a:cubicBezTo>
                  <a:cubicBezTo>
                    <a:pt x="220" y="277"/>
                    <a:pt x="447" y="206"/>
                    <a:pt x="470" y="51"/>
                  </a:cubicBezTo>
                  <a:cubicBezTo>
                    <a:pt x="470" y="30"/>
                    <a:pt x="462" y="1"/>
                    <a:pt x="4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41"/>
            <p:cNvSpPr/>
            <p:nvPr/>
          </p:nvSpPr>
          <p:spPr>
            <a:xfrm>
              <a:off x="4396375" y="1966600"/>
              <a:ext cx="23300" cy="25875"/>
            </a:xfrm>
            <a:custGeom>
              <a:avLst/>
              <a:gdLst/>
              <a:ahLst/>
              <a:cxnLst/>
              <a:rect l="l" t="t" r="r" b="b"/>
              <a:pathLst>
                <a:path w="932" h="1035" extrusionOk="0">
                  <a:moveTo>
                    <a:pt x="871" y="1"/>
                  </a:moveTo>
                  <a:cubicBezTo>
                    <a:pt x="859" y="1"/>
                    <a:pt x="846" y="6"/>
                    <a:pt x="834" y="18"/>
                  </a:cubicBezTo>
                  <a:cubicBezTo>
                    <a:pt x="691" y="185"/>
                    <a:pt x="453" y="280"/>
                    <a:pt x="346" y="482"/>
                  </a:cubicBezTo>
                  <a:cubicBezTo>
                    <a:pt x="250" y="625"/>
                    <a:pt x="0" y="851"/>
                    <a:pt x="179" y="1018"/>
                  </a:cubicBezTo>
                  <a:cubicBezTo>
                    <a:pt x="187" y="1027"/>
                    <a:pt x="214" y="1035"/>
                    <a:pt x="241" y="1035"/>
                  </a:cubicBezTo>
                  <a:cubicBezTo>
                    <a:pt x="252" y="1035"/>
                    <a:pt x="264" y="1034"/>
                    <a:pt x="274" y="1030"/>
                  </a:cubicBezTo>
                  <a:cubicBezTo>
                    <a:pt x="369" y="959"/>
                    <a:pt x="358" y="875"/>
                    <a:pt x="346" y="756"/>
                  </a:cubicBezTo>
                  <a:cubicBezTo>
                    <a:pt x="346" y="637"/>
                    <a:pt x="358" y="578"/>
                    <a:pt x="453" y="518"/>
                  </a:cubicBezTo>
                  <a:cubicBezTo>
                    <a:pt x="608" y="387"/>
                    <a:pt x="774" y="256"/>
                    <a:pt x="905" y="89"/>
                  </a:cubicBezTo>
                  <a:cubicBezTo>
                    <a:pt x="932" y="45"/>
                    <a:pt x="906" y="1"/>
                    <a:pt x="8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41"/>
            <p:cNvSpPr/>
            <p:nvPr/>
          </p:nvSpPr>
          <p:spPr>
            <a:xfrm>
              <a:off x="4430675" y="1939800"/>
              <a:ext cx="8875" cy="15125"/>
            </a:xfrm>
            <a:custGeom>
              <a:avLst/>
              <a:gdLst/>
              <a:ahLst/>
              <a:cxnLst/>
              <a:rect l="l" t="t" r="r" b="b"/>
              <a:pathLst>
                <a:path w="355" h="605" extrusionOk="0">
                  <a:moveTo>
                    <a:pt x="322" y="0"/>
                  </a:moveTo>
                  <a:cubicBezTo>
                    <a:pt x="314" y="0"/>
                    <a:pt x="307" y="5"/>
                    <a:pt x="307" y="18"/>
                  </a:cubicBezTo>
                  <a:cubicBezTo>
                    <a:pt x="248" y="209"/>
                    <a:pt x="164" y="411"/>
                    <a:pt x="21" y="578"/>
                  </a:cubicBezTo>
                  <a:cubicBezTo>
                    <a:pt x="1" y="578"/>
                    <a:pt x="24" y="604"/>
                    <a:pt x="39" y="604"/>
                  </a:cubicBezTo>
                  <a:cubicBezTo>
                    <a:pt x="41" y="604"/>
                    <a:pt x="43" y="604"/>
                    <a:pt x="45" y="602"/>
                  </a:cubicBezTo>
                  <a:cubicBezTo>
                    <a:pt x="200" y="435"/>
                    <a:pt x="307" y="257"/>
                    <a:pt x="355" y="30"/>
                  </a:cubicBezTo>
                  <a:cubicBezTo>
                    <a:pt x="355" y="15"/>
                    <a:pt x="336" y="0"/>
                    <a:pt x="3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41"/>
            <p:cNvSpPr/>
            <p:nvPr/>
          </p:nvSpPr>
          <p:spPr>
            <a:xfrm>
              <a:off x="4433350" y="1953500"/>
              <a:ext cx="15325" cy="23800"/>
            </a:xfrm>
            <a:custGeom>
              <a:avLst/>
              <a:gdLst/>
              <a:ahLst/>
              <a:cxnLst/>
              <a:rect l="l" t="t" r="r" b="b"/>
              <a:pathLst>
                <a:path w="613" h="952" extrusionOk="0">
                  <a:moveTo>
                    <a:pt x="569" y="1"/>
                  </a:moveTo>
                  <a:cubicBezTo>
                    <a:pt x="559" y="1"/>
                    <a:pt x="549" y="6"/>
                    <a:pt x="545" y="18"/>
                  </a:cubicBezTo>
                  <a:cubicBezTo>
                    <a:pt x="403" y="328"/>
                    <a:pt x="224" y="625"/>
                    <a:pt x="10" y="911"/>
                  </a:cubicBezTo>
                  <a:cubicBezTo>
                    <a:pt x="1" y="938"/>
                    <a:pt x="12" y="951"/>
                    <a:pt x="33" y="951"/>
                  </a:cubicBezTo>
                  <a:cubicBezTo>
                    <a:pt x="40" y="951"/>
                    <a:pt x="48" y="950"/>
                    <a:pt x="57" y="947"/>
                  </a:cubicBezTo>
                  <a:cubicBezTo>
                    <a:pt x="319" y="685"/>
                    <a:pt x="474" y="387"/>
                    <a:pt x="605" y="54"/>
                  </a:cubicBezTo>
                  <a:cubicBezTo>
                    <a:pt x="613" y="22"/>
                    <a:pt x="589" y="1"/>
                    <a:pt x="5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41"/>
            <p:cNvSpPr/>
            <p:nvPr/>
          </p:nvSpPr>
          <p:spPr>
            <a:xfrm>
              <a:off x="4421375" y="1981850"/>
              <a:ext cx="7700" cy="16850"/>
            </a:xfrm>
            <a:custGeom>
              <a:avLst/>
              <a:gdLst/>
              <a:ahLst/>
              <a:cxnLst/>
              <a:rect l="l" t="t" r="r" b="b"/>
              <a:pathLst>
                <a:path w="308" h="674" extrusionOk="0">
                  <a:moveTo>
                    <a:pt x="185" y="1"/>
                  </a:moveTo>
                  <a:cubicBezTo>
                    <a:pt x="166" y="1"/>
                    <a:pt x="146" y="9"/>
                    <a:pt x="131" y="27"/>
                  </a:cubicBezTo>
                  <a:cubicBezTo>
                    <a:pt x="12" y="206"/>
                    <a:pt x="0" y="587"/>
                    <a:pt x="250" y="670"/>
                  </a:cubicBezTo>
                  <a:cubicBezTo>
                    <a:pt x="257" y="672"/>
                    <a:pt x="263" y="673"/>
                    <a:pt x="268" y="673"/>
                  </a:cubicBezTo>
                  <a:cubicBezTo>
                    <a:pt x="294" y="673"/>
                    <a:pt x="308" y="652"/>
                    <a:pt x="298" y="622"/>
                  </a:cubicBezTo>
                  <a:cubicBezTo>
                    <a:pt x="262" y="539"/>
                    <a:pt x="203" y="480"/>
                    <a:pt x="179" y="408"/>
                  </a:cubicBezTo>
                  <a:cubicBezTo>
                    <a:pt x="143" y="301"/>
                    <a:pt x="167" y="194"/>
                    <a:pt x="227" y="111"/>
                  </a:cubicBezTo>
                  <a:cubicBezTo>
                    <a:pt x="268" y="44"/>
                    <a:pt x="229"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41"/>
            <p:cNvSpPr/>
            <p:nvPr/>
          </p:nvSpPr>
          <p:spPr>
            <a:xfrm>
              <a:off x="4446125" y="2001350"/>
              <a:ext cx="8025" cy="4100"/>
            </a:xfrm>
            <a:custGeom>
              <a:avLst/>
              <a:gdLst/>
              <a:ahLst/>
              <a:cxnLst/>
              <a:rect l="l" t="t" r="r" b="b"/>
              <a:pathLst>
                <a:path w="321" h="164" extrusionOk="0">
                  <a:moveTo>
                    <a:pt x="114" y="0"/>
                  </a:moveTo>
                  <a:cubicBezTo>
                    <a:pt x="33" y="0"/>
                    <a:pt x="1" y="119"/>
                    <a:pt x="94" y="140"/>
                  </a:cubicBezTo>
                  <a:cubicBezTo>
                    <a:pt x="153" y="164"/>
                    <a:pt x="213" y="164"/>
                    <a:pt x="273" y="164"/>
                  </a:cubicBezTo>
                  <a:cubicBezTo>
                    <a:pt x="308" y="164"/>
                    <a:pt x="320" y="128"/>
                    <a:pt x="308" y="104"/>
                  </a:cubicBezTo>
                  <a:cubicBezTo>
                    <a:pt x="261" y="57"/>
                    <a:pt x="213" y="45"/>
                    <a:pt x="153" y="9"/>
                  </a:cubicBezTo>
                  <a:cubicBezTo>
                    <a:pt x="139" y="3"/>
                    <a:pt x="126" y="0"/>
                    <a:pt x="1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41"/>
            <p:cNvSpPr/>
            <p:nvPr/>
          </p:nvSpPr>
          <p:spPr>
            <a:xfrm>
              <a:off x="4462325" y="2005875"/>
              <a:ext cx="3675" cy="2625"/>
            </a:xfrm>
            <a:custGeom>
              <a:avLst/>
              <a:gdLst/>
              <a:ahLst/>
              <a:cxnLst/>
              <a:rect l="l" t="t" r="r" b="b"/>
              <a:pathLst>
                <a:path w="147" h="105" extrusionOk="0">
                  <a:moveTo>
                    <a:pt x="50" y="1"/>
                  </a:moveTo>
                  <a:cubicBezTo>
                    <a:pt x="0" y="1"/>
                    <a:pt x="3" y="81"/>
                    <a:pt x="58" y="81"/>
                  </a:cubicBezTo>
                  <a:cubicBezTo>
                    <a:pt x="63" y="81"/>
                    <a:pt x="70" y="80"/>
                    <a:pt x="77" y="78"/>
                  </a:cubicBezTo>
                  <a:cubicBezTo>
                    <a:pt x="89" y="78"/>
                    <a:pt x="89" y="78"/>
                    <a:pt x="101" y="102"/>
                  </a:cubicBezTo>
                  <a:cubicBezTo>
                    <a:pt x="102" y="104"/>
                    <a:pt x="105" y="104"/>
                    <a:pt x="107" y="104"/>
                  </a:cubicBezTo>
                  <a:cubicBezTo>
                    <a:pt x="122" y="104"/>
                    <a:pt x="147" y="77"/>
                    <a:pt x="136" y="66"/>
                  </a:cubicBezTo>
                  <a:cubicBezTo>
                    <a:pt x="113" y="42"/>
                    <a:pt x="101" y="19"/>
                    <a:pt x="77" y="7"/>
                  </a:cubicBezTo>
                  <a:cubicBezTo>
                    <a:pt x="67" y="2"/>
                    <a:pt x="58" y="1"/>
                    <a:pt x="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41"/>
            <p:cNvSpPr/>
            <p:nvPr/>
          </p:nvSpPr>
          <p:spPr>
            <a:xfrm>
              <a:off x="4472250" y="2010025"/>
              <a:ext cx="61575" cy="19275"/>
            </a:xfrm>
            <a:custGeom>
              <a:avLst/>
              <a:gdLst/>
              <a:ahLst/>
              <a:cxnLst/>
              <a:rect l="l" t="t" r="r" b="b"/>
              <a:pathLst>
                <a:path w="2463" h="771" extrusionOk="0">
                  <a:moveTo>
                    <a:pt x="60" y="1"/>
                  </a:moveTo>
                  <a:cubicBezTo>
                    <a:pt x="9" y="1"/>
                    <a:pt x="0" y="95"/>
                    <a:pt x="73" y="126"/>
                  </a:cubicBezTo>
                  <a:cubicBezTo>
                    <a:pt x="466" y="210"/>
                    <a:pt x="871" y="269"/>
                    <a:pt x="1252" y="377"/>
                  </a:cubicBezTo>
                  <a:cubicBezTo>
                    <a:pt x="1644" y="472"/>
                    <a:pt x="2002" y="686"/>
                    <a:pt x="2383" y="769"/>
                  </a:cubicBezTo>
                  <a:cubicBezTo>
                    <a:pt x="2387" y="770"/>
                    <a:pt x="2391" y="771"/>
                    <a:pt x="2395" y="771"/>
                  </a:cubicBezTo>
                  <a:cubicBezTo>
                    <a:pt x="2436" y="771"/>
                    <a:pt x="2463" y="718"/>
                    <a:pt x="2430" y="674"/>
                  </a:cubicBezTo>
                  <a:cubicBezTo>
                    <a:pt x="2168" y="424"/>
                    <a:pt x="1775" y="365"/>
                    <a:pt x="1430" y="269"/>
                  </a:cubicBezTo>
                  <a:cubicBezTo>
                    <a:pt x="978" y="174"/>
                    <a:pt x="537" y="91"/>
                    <a:pt x="85" y="7"/>
                  </a:cubicBezTo>
                  <a:cubicBezTo>
                    <a:pt x="76" y="3"/>
                    <a:pt x="67"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41"/>
            <p:cNvSpPr/>
            <p:nvPr/>
          </p:nvSpPr>
          <p:spPr>
            <a:xfrm>
              <a:off x="4546700" y="2034175"/>
              <a:ext cx="1350" cy="1275"/>
            </a:xfrm>
            <a:custGeom>
              <a:avLst/>
              <a:gdLst/>
              <a:ahLst/>
              <a:cxnLst/>
              <a:rect l="l" t="t" r="r" b="b"/>
              <a:pathLst>
                <a:path w="54" h="51" extrusionOk="0">
                  <a:moveTo>
                    <a:pt x="4" y="1"/>
                  </a:moveTo>
                  <a:lnTo>
                    <a:pt x="4" y="1"/>
                  </a:lnTo>
                  <a:cubicBezTo>
                    <a:pt x="1" y="1"/>
                    <a:pt x="3" y="9"/>
                    <a:pt x="12" y="18"/>
                  </a:cubicBezTo>
                  <a:lnTo>
                    <a:pt x="24" y="42"/>
                  </a:lnTo>
                  <a:cubicBezTo>
                    <a:pt x="24" y="48"/>
                    <a:pt x="33" y="50"/>
                    <a:pt x="40" y="50"/>
                  </a:cubicBezTo>
                  <a:cubicBezTo>
                    <a:pt x="48" y="50"/>
                    <a:pt x="54" y="48"/>
                    <a:pt x="48" y="42"/>
                  </a:cubicBezTo>
                  <a:cubicBezTo>
                    <a:pt x="48" y="18"/>
                    <a:pt x="24" y="6"/>
                    <a:pt x="12" y="6"/>
                  </a:cubicBezTo>
                  <a:cubicBezTo>
                    <a:pt x="8" y="2"/>
                    <a:pt x="6" y="1"/>
                    <a:pt x="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41"/>
            <p:cNvSpPr/>
            <p:nvPr/>
          </p:nvSpPr>
          <p:spPr>
            <a:xfrm>
              <a:off x="4573350" y="2047600"/>
              <a:ext cx="6400" cy="4300"/>
            </a:xfrm>
            <a:custGeom>
              <a:avLst/>
              <a:gdLst/>
              <a:ahLst/>
              <a:cxnLst/>
              <a:rect l="l" t="t" r="r" b="b"/>
              <a:pathLst>
                <a:path w="256" h="172" extrusionOk="0">
                  <a:moveTo>
                    <a:pt x="90" y="1"/>
                  </a:moveTo>
                  <a:cubicBezTo>
                    <a:pt x="32" y="1"/>
                    <a:pt x="0" y="77"/>
                    <a:pt x="53" y="88"/>
                  </a:cubicBezTo>
                  <a:cubicBezTo>
                    <a:pt x="113" y="124"/>
                    <a:pt x="160" y="171"/>
                    <a:pt x="208" y="171"/>
                  </a:cubicBezTo>
                  <a:cubicBezTo>
                    <a:pt x="244" y="171"/>
                    <a:pt x="256" y="124"/>
                    <a:pt x="244" y="112"/>
                  </a:cubicBezTo>
                  <a:cubicBezTo>
                    <a:pt x="208" y="64"/>
                    <a:pt x="160" y="40"/>
                    <a:pt x="113" y="5"/>
                  </a:cubicBezTo>
                  <a:cubicBezTo>
                    <a:pt x="105" y="2"/>
                    <a:pt x="9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41"/>
            <p:cNvSpPr/>
            <p:nvPr/>
          </p:nvSpPr>
          <p:spPr>
            <a:xfrm>
              <a:off x="4592325" y="2061375"/>
              <a:ext cx="5275" cy="3025"/>
            </a:xfrm>
            <a:custGeom>
              <a:avLst/>
              <a:gdLst/>
              <a:ahLst/>
              <a:cxnLst/>
              <a:rect l="l" t="t" r="r" b="b"/>
              <a:pathLst>
                <a:path w="211" h="121" extrusionOk="0">
                  <a:moveTo>
                    <a:pt x="69" y="0"/>
                  </a:moveTo>
                  <a:cubicBezTo>
                    <a:pt x="8" y="0"/>
                    <a:pt x="0" y="97"/>
                    <a:pt x="68" y="97"/>
                  </a:cubicBezTo>
                  <a:cubicBezTo>
                    <a:pt x="116" y="97"/>
                    <a:pt x="128" y="120"/>
                    <a:pt x="175" y="120"/>
                  </a:cubicBezTo>
                  <a:cubicBezTo>
                    <a:pt x="187" y="120"/>
                    <a:pt x="211" y="108"/>
                    <a:pt x="199" y="97"/>
                  </a:cubicBezTo>
                  <a:cubicBezTo>
                    <a:pt x="187" y="37"/>
                    <a:pt x="128" y="1"/>
                    <a:pt x="80" y="1"/>
                  </a:cubicBezTo>
                  <a:cubicBezTo>
                    <a:pt x="76" y="1"/>
                    <a:pt x="73"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41"/>
            <p:cNvSpPr/>
            <p:nvPr/>
          </p:nvSpPr>
          <p:spPr>
            <a:xfrm>
              <a:off x="4603375" y="2072875"/>
              <a:ext cx="10600" cy="13275"/>
            </a:xfrm>
            <a:custGeom>
              <a:avLst/>
              <a:gdLst/>
              <a:ahLst/>
              <a:cxnLst/>
              <a:rect l="l" t="t" r="r" b="b"/>
              <a:pathLst>
                <a:path w="424" h="531" extrusionOk="0">
                  <a:moveTo>
                    <a:pt x="82" y="1"/>
                  </a:moveTo>
                  <a:cubicBezTo>
                    <a:pt x="40" y="1"/>
                    <a:pt x="0" y="60"/>
                    <a:pt x="31" y="101"/>
                  </a:cubicBezTo>
                  <a:cubicBezTo>
                    <a:pt x="67" y="172"/>
                    <a:pt x="102" y="244"/>
                    <a:pt x="126" y="303"/>
                  </a:cubicBezTo>
                  <a:cubicBezTo>
                    <a:pt x="174" y="375"/>
                    <a:pt x="209" y="458"/>
                    <a:pt x="269" y="506"/>
                  </a:cubicBezTo>
                  <a:cubicBezTo>
                    <a:pt x="285" y="521"/>
                    <a:pt x="305" y="530"/>
                    <a:pt x="324" y="530"/>
                  </a:cubicBezTo>
                  <a:cubicBezTo>
                    <a:pt x="350" y="530"/>
                    <a:pt x="375" y="515"/>
                    <a:pt x="388" y="482"/>
                  </a:cubicBezTo>
                  <a:cubicBezTo>
                    <a:pt x="424" y="279"/>
                    <a:pt x="245" y="113"/>
                    <a:pt x="102" y="6"/>
                  </a:cubicBezTo>
                  <a:cubicBezTo>
                    <a:pt x="96" y="2"/>
                    <a:pt x="89"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41"/>
            <p:cNvSpPr/>
            <p:nvPr/>
          </p:nvSpPr>
          <p:spPr>
            <a:xfrm>
              <a:off x="4621400" y="2124050"/>
              <a:ext cx="7025" cy="36925"/>
            </a:xfrm>
            <a:custGeom>
              <a:avLst/>
              <a:gdLst/>
              <a:ahLst/>
              <a:cxnLst/>
              <a:rect l="l" t="t" r="r" b="b"/>
              <a:pathLst>
                <a:path w="281" h="1477" extrusionOk="0">
                  <a:moveTo>
                    <a:pt x="243" y="0"/>
                  </a:moveTo>
                  <a:cubicBezTo>
                    <a:pt x="228" y="0"/>
                    <a:pt x="215" y="9"/>
                    <a:pt x="215" y="30"/>
                  </a:cubicBezTo>
                  <a:cubicBezTo>
                    <a:pt x="108" y="495"/>
                    <a:pt x="48" y="983"/>
                    <a:pt x="0" y="1459"/>
                  </a:cubicBezTo>
                  <a:cubicBezTo>
                    <a:pt x="0" y="1471"/>
                    <a:pt x="9" y="1477"/>
                    <a:pt x="20" y="1477"/>
                  </a:cubicBezTo>
                  <a:cubicBezTo>
                    <a:pt x="30" y="1477"/>
                    <a:pt x="42" y="1471"/>
                    <a:pt x="48" y="1459"/>
                  </a:cubicBezTo>
                  <a:cubicBezTo>
                    <a:pt x="215" y="1007"/>
                    <a:pt x="179" y="507"/>
                    <a:pt x="274" y="42"/>
                  </a:cubicBezTo>
                  <a:cubicBezTo>
                    <a:pt x="281" y="15"/>
                    <a:pt x="261" y="0"/>
                    <a:pt x="2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41"/>
            <p:cNvSpPr/>
            <p:nvPr/>
          </p:nvSpPr>
          <p:spPr>
            <a:xfrm>
              <a:off x="4601550" y="2159550"/>
              <a:ext cx="15100" cy="55225"/>
            </a:xfrm>
            <a:custGeom>
              <a:avLst/>
              <a:gdLst/>
              <a:ahLst/>
              <a:cxnLst/>
              <a:rect l="l" t="t" r="r" b="b"/>
              <a:pathLst>
                <a:path w="604" h="2209" extrusionOk="0">
                  <a:moveTo>
                    <a:pt x="400" y="0"/>
                  </a:moveTo>
                  <a:cubicBezTo>
                    <a:pt x="366" y="0"/>
                    <a:pt x="330" y="21"/>
                    <a:pt x="318" y="63"/>
                  </a:cubicBezTo>
                  <a:cubicBezTo>
                    <a:pt x="294" y="408"/>
                    <a:pt x="282" y="742"/>
                    <a:pt x="259" y="1075"/>
                  </a:cubicBezTo>
                  <a:cubicBezTo>
                    <a:pt x="235" y="1468"/>
                    <a:pt x="104" y="1777"/>
                    <a:pt x="9" y="2146"/>
                  </a:cubicBezTo>
                  <a:cubicBezTo>
                    <a:pt x="0" y="2181"/>
                    <a:pt x="28" y="2209"/>
                    <a:pt x="54" y="2209"/>
                  </a:cubicBezTo>
                  <a:cubicBezTo>
                    <a:pt x="64" y="2209"/>
                    <a:pt x="73" y="2204"/>
                    <a:pt x="80" y="2194"/>
                  </a:cubicBezTo>
                  <a:cubicBezTo>
                    <a:pt x="604" y="1730"/>
                    <a:pt x="473" y="682"/>
                    <a:pt x="473" y="63"/>
                  </a:cubicBezTo>
                  <a:cubicBezTo>
                    <a:pt x="467" y="21"/>
                    <a:pt x="434" y="0"/>
                    <a:pt x="4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41"/>
            <p:cNvSpPr/>
            <p:nvPr/>
          </p:nvSpPr>
          <p:spPr>
            <a:xfrm>
              <a:off x="4587825" y="2223575"/>
              <a:ext cx="10950" cy="9200"/>
            </a:xfrm>
            <a:custGeom>
              <a:avLst/>
              <a:gdLst/>
              <a:ahLst/>
              <a:cxnLst/>
              <a:rect l="l" t="t" r="r" b="b"/>
              <a:pathLst>
                <a:path w="438" h="368" extrusionOk="0">
                  <a:moveTo>
                    <a:pt x="402" y="0"/>
                  </a:moveTo>
                  <a:cubicBezTo>
                    <a:pt x="398" y="0"/>
                    <a:pt x="395" y="1"/>
                    <a:pt x="391" y="2"/>
                  </a:cubicBezTo>
                  <a:cubicBezTo>
                    <a:pt x="308" y="38"/>
                    <a:pt x="236" y="62"/>
                    <a:pt x="177" y="109"/>
                  </a:cubicBezTo>
                  <a:cubicBezTo>
                    <a:pt x="141" y="145"/>
                    <a:pt x="93" y="169"/>
                    <a:pt x="69" y="205"/>
                  </a:cubicBezTo>
                  <a:cubicBezTo>
                    <a:pt x="34" y="228"/>
                    <a:pt x="22" y="276"/>
                    <a:pt x="10" y="324"/>
                  </a:cubicBezTo>
                  <a:cubicBezTo>
                    <a:pt x="1" y="342"/>
                    <a:pt x="13" y="367"/>
                    <a:pt x="30" y="367"/>
                  </a:cubicBezTo>
                  <a:cubicBezTo>
                    <a:pt x="35" y="367"/>
                    <a:pt x="40" y="365"/>
                    <a:pt x="46" y="359"/>
                  </a:cubicBezTo>
                  <a:cubicBezTo>
                    <a:pt x="81" y="347"/>
                    <a:pt x="129" y="336"/>
                    <a:pt x="153" y="324"/>
                  </a:cubicBezTo>
                  <a:cubicBezTo>
                    <a:pt x="189" y="288"/>
                    <a:pt x="212" y="264"/>
                    <a:pt x="248" y="240"/>
                  </a:cubicBezTo>
                  <a:lnTo>
                    <a:pt x="427" y="62"/>
                  </a:lnTo>
                  <a:cubicBezTo>
                    <a:pt x="437" y="40"/>
                    <a:pt x="429" y="0"/>
                    <a:pt x="40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41"/>
            <p:cNvSpPr/>
            <p:nvPr/>
          </p:nvSpPr>
          <p:spPr>
            <a:xfrm>
              <a:off x="4524650" y="2214300"/>
              <a:ext cx="23025" cy="24250"/>
            </a:xfrm>
            <a:custGeom>
              <a:avLst/>
              <a:gdLst/>
              <a:ahLst/>
              <a:cxnLst/>
              <a:rect l="l" t="t" r="r" b="b"/>
              <a:pathLst>
                <a:path w="921" h="970" extrusionOk="0">
                  <a:moveTo>
                    <a:pt x="40" y="1"/>
                  </a:moveTo>
                  <a:cubicBezTo>
                    <a:pt x="24" y="1"/>
                    <a:pt x="1" y="18"/>
                    <a:pt x="1" y="28"/>
                  </a:cubicBezTo>
                  <a:cubicBezTo>
                    <a:pt x="49" y="207"/>
                    <a:pt x="227" y="373"/>
                    <a:pt x="346" y="504"/>
                  </a:cubicBezTo>
                  <a:cubicBezTo>
                    <a:pt x="501" y="671"/>
                    <a:pt x="656" y="826"/>
                    <a:pt x="834" y="957"/>
                  </a:cubicBezTo>
                  <a:cubicBezTo>
                    <a:pt x="843" y="966"/>
                    <a:pt x="854" y="969"/>
                    <a:pt x="864" y="969"/>
                  </a:cubicBezTo>
                  <a:cubicBezTo>
                    <a:pt x="894" y="969"/>
                    <a:pt x="921" y="936"/>
                    <a:pt x="894" y="909"/>
                  </a:cubicBezTo>
                  <a:cubicBezTo>
                    <a:pt x="739" y="778"/>
                    <a:pt x="584" y="635"/>
                    <a:pt x="441" y="468"/>
                  </a:cubicBezTo>
                  <a:cubicBezTo>
                    <a:pt x="299" y="314"/>
                    <a:pt x="215" y="123"/>
                    <a:pt x="49" y="4"/>
                  </a:cubicBezTo>
                  <a:cubicBezTo>
                    <a:pt x="46" y="2"/>
                    <a:pt x="43"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41"/>
            <p:cNvSpPr/>
            <p:nvPr/>
          </p:nvSpPr>
          <p:spPr>
            <a:xfrm>
              <a:off x="4497275" y="2197425"/>
              <a:ext cx="14025" cy="15700"/>
            </a:xfrm>
            <a:custGeom>
              <a:avLst/>
              <a:gdLst/>
              <a:ahLst/>
              <a:cxnLst/>
              <a:rect l="l" t="t" r="r" b="b"/>
              <a:pathLst>
                <a:path w="561" h="628" extrusionOk="0">
                  <a:moveTo>
                    <a:pt x="465" y="0"/>
                  </a:moveTo>
                  <a:cubicBezTo>
                    <a:pt x="179" y="0"/>
                    <a:pt x="1" y="334"/>
                    <a:pt x="72" y="608"/>
                  </a:cubicBezTo>
                  <a:cubicBezTo>
                    <a:pt x="79" y="622"/>
                    <a:pt x="94" y="627"/>
                    <a:pt x="110" y="627"/>
                  </a:cubicBezTo>
                  <a:cubicBezTo>
                    <a:pt x="122" y="627"/>
                    <a:pt x="134" y="625"/>
                    <a:pt x="143" y="620"/>
                  </a:cubicBezTo>
                  <a:cubicBezTo>
                    <a:pt x="239" y="489"/>
                    <a:pt x="262" y="191"/>
                    <a:pt x="465" y="179"/>
                  </a:cubicBezTo>
                  <a:cubicBezTo>
                    <a:pt x="560" y="155"/>
                    <a:pt x="560" y="0"/>
                    <a:pt x="4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41"/>
            <p:cNvSpPr/>
            <p:nvPr/>
          </p:nvSpPr>
          <p:spPr>
            <a:xfrm>
              <a:off x="4515225" y="2249775"/>
              <a:ext cx="11375" cy="11450"/>
            </a:xfrm>
            <a:custGeom>
              <a:avLst/>
              <a:gdLst/>
              <a:ahLst/>
              <a:cxnLst/>
              <a:rect l="l" t="t" r="r" b="b"/>
              <a:pathLst>
                <a:path w="455" h="458" extrusionOk="0">
                  <a:moveTo>
                    <a:pt x="58" y="1"/>
                  </a:moveTo>
                  <a:cubicBezTo>
                    <a:pt x="18" y="1"/>
                    <a:pt x="1" y="63"/>
                    <a:pt x="45" y="85"/>
                  </a:cubicBezTo>
                  <a:cubicBezTo>
                    <a:pt x="116" y="133"/>
                    <a:pt x="152" y="204"/>
                    <a:pt x="223" y="264"/>
                  </a:cubicBezTo>
                  <a:lnTo>
                    <a:pt x="402" y="442"/>
                  </a:lnTo>
                  <a:cubicBezTo>
                    <a:pt x="405" y="453"/>
                    <a:pt x="412" y="458"/>
                    <a:pt x="419" y="458"/>
                  </a:cubicBezTo>
                  <a:cubicBezTo>
                    <a:pt x="436" y="458"/>
                    <a:pt x="454" y="435"/>
                    <a:pt x="437" y="419"/>
                  </a:cubicBezTo>
                  <a:cubicBezTo>
                    <a:pt x="426" y="323"/>
                    <a:pt x="378" y="228"/>
                    <a:pt x="318" y="145"/>
                  </a:cubicBezTo>
                  <a:cubicBezTo>
                    <a:pt x="247" y="73"/>
                    <a:pt x="164" y="26"/>
                    <a:pt x="68" y="2"/>
                  </a:cubicBezTo>
                  <a:cubicBezTo>
                    <a:pt x="65" y="1"/>
                    <a:pt x="61" y="1"/>
                    <a:pt x="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41"/>
            <p:cNvSpPr/>
            <p:nvPr/>
          </p:nvSpPr>
          <p:spPr>
            <a:xfrm>
              <a:off x="4528325" y="2264875"/>
              <a:ext cx="7625" cy="5875"/>
            </a:xfrm>
            <a:custGeom>
              <a:avLst/>
              <a:gdLst/>
              <a:ahLst/>
              <a:cxnLst/>
              <a:rect l="l" t="t" r="r" b="b"/>
              <a:pathLst>
                <a:path w="305" h="235" extrusionOk="0">
                  <a:moveTo>
                    <a:pt x="50" y="0"/>
                  </a:moveTo>
                  <a:cubicBezTo>
                    <a:pt x="15" y="0"/>
                    <a:pt x="0" y="56"/>
                    <a:pt x="21" y="77"/>
                  </a:cubicBezTo>
                  <a:cubicBezTo>
                    <a:pt x="92" y="124"/>
                    <a:pt x="175" y="184"/>
                    <a:pt x="247" y="231"/>
                  </a:cubicBezTo>
                  <a:cubicBezTo>
                    <a:pt x="251" y="233"/>
                    <a:pt x="256" y="234"/>
                    <a:pt x="260" y="234"/>
                  </a:cubicBezTo>
                  <a:cubicBezTo>
                    <a:pt x="282" y="234"/>
                    <a:pt x="304" y="213"/>
                    <a:pt x="294" y="184"/>
                  </a:cubicBezTo>
                  <a:cubicBezTo>
                    <a:pt x="223" y="112"/>
                    <a:pt x="140" y="53"/>
                    <a:pt x="68" y="5"/>
                  </a:cubicBezTo>
                  <a:cubicBezTo>
                    <a:pt x="62" y="2"/>
                    <a:pt x="55" y="0"/>
                    <a:pt x="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41"/>
            <p:cNvSpPr/>
            <p:nvPr/>
          </p:nvSpPr>
          <p:spPr>
            <a:xfrm>
              <a:off x="4629175" y="2357775"/>
              <a:ext cx="8625" cy="9125"/>
            </a:xfrm>
            <a:custGeom>
              <a:avLst/>
              <a:gdLst/>
              <a:ahLst/>
              <a:cxnLst/>
              <a:rect l="l" t="t" r="r" b="b"/>
              <a:pathLst>
                <a:path w="345" h="365" extrusionOk="0">
                  <a:moveTo>
                    <a:pt x="61" y="0"/>
                  </a:moveTo>
                  <a:cubicBezTo>
                    <a:pt x="25" y="0"/>
                    <a:pt x="1" y="51"/>
                    <a:pt x="47" y="87"/>
                  </a:cubicBezTo>
                  <a:cubicBezTo>
                    <a:pt x="154" y="159"/>
                    <a:pt x="225" y="254"/>
                    <a:pt x="309" y="349"/>
                  </a:cubicBezTo>
                  <a:cubicBezTo>
                    <a:pt x="312" y="360"/>
                    <a:pt x="317" y="364"/>
                    <a:pt x="322" y="364"/>
                  </a:cubicBezTo>
                  <a:cubicBezTo>
                    <a:pt x="333" y="364"/>
                    <a:pt x="344" y="342"/>
                    <a:pt x="344" y="325"/>
                  </a:cubicBezTo>
                  <a:cubicBezTo>
                    <a:pt x="285" y="206"/>
                    <a:pt x="213" y="87"/>
                    <a:pt x="94" y="16"/>
                  </a:cubicBezTo>
                  <a:cubicBezTo>
                    <a:pt x="83" y="5"/>
                    <a:pt x="71" y="0"/>
                    <a:pt x="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41"/>
            <p:cNvSpPr/>
            <p:nvPr/>
          </p:nvSpPr>
          <p:spPr>
            <a:xfrm>
              <a:off x="4649525" y="2381225"/>
              <a:ext cx="39650" cy="28225"/>
            </a:xfrm>
            <a:custGeom>
              <a:avLst/>
              <a:gdLst/>
              <a:ahLst/>
              <a:cxnLst/>
              <a:rect l="l" t="t" r="r" b="b"/>
              <a:pathLst>
                <a:path w="1586" h="1129" extrusionOk="0">
                  <a:moveTo>
                    <a:pt x="42" y="1"/>
                  </a:moveTo>
                  <a:cubicBezTo>
                    <a:pt x="21" y="1"/>
                    <a:pt x="0" y="44"/>
                    <a:pt x="30" y="54"/>
                  </a:cubicBezTo>
                  <a:cubicBezTo>
                    <a:pt x="519" y="423"/>
                    <a:pt x="983" y="840"/>
                    <a:pt x="1531" y="1126"/>
                  </a:cubicBezTo>
                  <a:cubicBezTo>
                    <a:pt x="1534" y="1127"/>
                    <a:pt x="1537" y="1128"/>
                    <a:pt x="1541" y="1128"/>
                  </a:cubicBezTo>
                  <a:cubicBezTo>
                    <a:pt x="1563" y="1128"/>
                    <a:pt x="1585" y="1099"/>
                    <a:pt x="1554" y="1078"/>
                  </a:cubicBezTo>
                  <a:cubicBezTo>
                    <a:pt x="1007" y="780"/>
                    <a:pt x="554" y="364"/>
                    <a:pt x="54" y="6"/>
                  </a:cubicBezTo>
                  <a:cubicBezTo>
                    <a:pt x="50" y="3"/>
                    <a:pt x="46"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41"/>
            <p:cNvSpPr/>
            <p:nvPr/>
          </p:nvSpPr>
          <p:spPr>
            <a:xfrm>
              <a:off x="4600900" y="2310800"/>
              <a:ext cx="9450" cy="9350"/>
            </a:xfrm>
            <a:custGeom>
              <a:avLst/>
              <a:gdLst/>
              <a:ahLst/>
              <a:cxnLst/>
              <a:rect l="l" t="t" r="r" b="b"/>
              <a:pathLst>
                <a:path w="378" h="374" extrusionOk="0">
                  <a:moveTo>
                    <a:pt x="90" y="1"/>
                  </a:moveTo>
                  <a:cubicBezTo>
                    <a:pt x="45" y="1"/>
                    <a:pt x="1" y="43"/>
                    <a:pt x="35" y="85"/>
                  </a:cubicBezTo>
                  <a:cubicBezTo>
                    <a:pt x="106" y="192"/>
                    <a:pt x="213" y="299"/>
                    <a:pt x="320" y="371"/>
                  </a:cubicBezTo>
                  <a:cubicBezTo>
                    <a:pt x="325" y="373"/>
                    <a:pt x="329" y="374"/>
                    <a:pt x="334" y="374"/>
                  </a:cubicBezTo>
                  <a:cubicBezTo>
                    <a:pt x="355" y="374"/>
                    <a:pt x="378" y="353"/>
                    <a:pt x="368" y="323"/>
                  </a:cubicBezTo>
                  <a:cubicBezTo>
                    <a:pt x="285" y="228"/>
                    <a:pt x="201" y="133"/>
                    <a:pt x="142" y="26"/>
                  </a:cubicBezTo>
                  <a:cubicBezTo>
                    <a:pt x="128" y="8"/>
                    <a:pt x="109"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41"/>
            <p:cNvSpPr/>
            <p:nvPr/>
          </p:nvSpPr>
          <p:spPr>
            <a:xfrm>
              <a:off x="4739750" y="2445725"/>
              <a:ext cx="9175" cy="5600"/>
            </a:xfrm>
            <a:custGeom>
              <a:avLst/>
              <a:gdLst/>
              <a:ahLst/>
              <a:cxnLst/>
              <a:rect l="l" t="t" r="r" b="b"/>
              <a:pathLst>
                <a:path w="367" h="224" extrusionOk="0">
                  <a:moveTo>
                    <a:pt x="17" y="0"/>
                  </a:moveTo>
                  <a:cubicBezTo>
                    <a:pt x="2" y="0"/>
                    <a:pt x="0" y="50"/>
                    <a:pt x="29" y="70"/>
                  </a:cubicBezTo>
                  <a:cubicBezTo>
                    <a:pt x="136" y="105"/>
                    <a:pt x="219" y="153"/>
                    <a:pt x="303" y="213"/>
                  </a:cubicBezTo>
                  <a:cubicBezTo>
                    <a:pt x="311" y="220"/>
                    <a:pt x="318" y="224"/>
                    <a:pt x="325" y="224"/>
                  </a:cubicBezTo>
                  <a:cubicBezTo>
                    <a:pt x="351" y="224"/>
                    <a:pt x="366" y="181"/>
                    <a:pt x="339" y="153"/>
                  </a:cubicBezTo>
                  <a:cubicBezTo>
                    <a:pt x="267" y="70"/>
                    <a:pt x="148" y="34"/>
                    <a:pt x="29" y="10"/>
                  </a:cubicBezTo>
                  <a:cubicBezTo>
                    <a:pt x="24" y="3"/>
                    <a:pt x="20" y="0"/>
                    <a:pt x="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41"/>
            <p:cNvSpPr/>
            <p:nvPr/>
          </p:nvSpPr>
          <p:spPr>
            <a:xfrm>
              <a:off x="4785125" y="2465225"/>
              <a:ext cx="4175" cy="2200"/>
            </a:xfrm>
            <a:custGeom>
              <a:avLst/>
              <a:gdLst/>
              <a:ahLst/>
              <a:cxnLst/>
              <a:rect l="l" t="t" r="r" b="b"/>
              <a:pathLst>
                <a:path w="167" h="88" extrusionOk="0">
                  <a:moveTo>
                    <a:pt x="43" y="1"/>
                  </a:moveTo>
                  <a:cubicBezTo>
                    <a:pt x="0" y="1"/>
                    <a:pt x="6" y="87"/>
                    <a:pt x="59" y="87"/>
                  </a:cubicBezTo>
                  <a:cubicBezTo>
                    <a:pt x="95" y="87"/>
                    <a:pt x="119" y="87"/>
                    <a:pt x="143" y="75"/>
                  </a:cubicBezTo>
                  <a:cubicBezTo>
                    <a:pt x="167" y="64"/>
                    <a:pt x="167" y="16"/>
                    <a:pt x="143" y="16"/>
                  </a:cubicBezTo>
                  <a:cubicBezTo>
                    <a:pt x="107" y="4"/>
                    <a:pt x="71" y="4"/>
                    <a:pt x="59" y="4"/>
                  </a:cubicBezTo>
                  <a:cubicBezTo>
                    <a:pt x="53" y="2"/>
                    <a:pt x="48" y="1"/>
                    <a:pt x="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41"/>
            <p:cNvSpPr/>
            <p:nvPr/>
          </p:nvSpPr>
          <p:spPr>
            <a:xfrm>
              <a:off x="4801475" y="2463225"/>
              <a:ext cx="5675" cy="2150"/>
            </a:xfrm>
            <a:custGeom>
              <a:avLst/>
              <a:gdLst/>
              <a:ahLst/>
              <a:cxnLst/>
              <a:rect l="l" t="t" r="r" b="b"/>
              <a:pathLst>
                <a:path w="227" h="86" extrusionOk="0">
                  <a:moveTo>
                    <a:pt x="48" y="1"/>
                  </a:moveTo>
                  <a:cubicBezTo>
                    <a:pt x="4" y="1"/>
                    <a:pt x="1" y="85"/>
                    <a:pt x="40" y="85"/>
                  </a:cubicBezTo>
                  <a:cubicBezTo>
                    <a:pt x="43" y="85"/>
                    <a:pt x="46" y="85"/>
                    <a:pt x="48" y="84"/>
                  </a:cubicBezTo>
                  <a:cubicBezTo>
                    <a:pt x="96" y="84"/>
                    <a:pt x="132" y="60"/>
                    <a:pt x="203" y="60"/>
                  </a:cubicBezTo>
                  <a:cubicBezTo>
                    <a:pt x="227" y="60"/>
                    <a:pt x="227" y="25"/>
                    <a:pt x="203" y="25"/>
                  </a:cubicBezTo>
                  <a:cubicBezTo>
                    <a:pt x="156" y="25"/>
                    <a:pt x="108"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41"/>
            <p:cNvSpPr/>
            <p:nvPr/>
          </p:nvSpPr>
          <p:spPr>
            <a:xfrm>
              <a:off x="4843875" y="2481525"/>
              <a:ext cx="6350" cy="7400"/>
            </a:xfrm>
            <a:custGeom>
              <a:avLst/>
              <a:gdLst/>
              <a:ahLst/>
              <a:cxnLst/>
              <a:rect l="l" t="t" r="r" b="b"/>
              <a:pathLst>
                <a:path w="254" h="296" extrusionOk="0">
                  <a:moveTo>
                    <a:pt x="46" y="0"/>
                  </a:moveTo>
                  <a:cubicBezTo>
                    <a:pt x="19" y="0"/>
                    <a:pt x="0" y="33"/>
                    <a:pt x="19" y="43"/>
                  </a:cubicBezTo>
                  <a:cubicBezTo>
                    <a:pt x="91" y="126"/>
                    <a:pt x="150" y="197"/>
                    <a:pt x="198" y="281"/>
                  </a:cubicBezTo>
                  <a:cubicBezTo>
                    <a:pt x="201" y="292"/>
                    <a:pt x="208" y="296"/>
                    <a:pt x="216" y="296"/>
                  </a:cubicBezTo>
                  <a:cubicBezTo>
                    <a:pt x="233" y="296"/>
                    <a:pt x="254" y="274"/>
                    <a:pt x="245" y="257"/>
                  </a:cubicBezTo>
                  <a:cubicBezTo>
                    <a:pt x="198" y="162"/>
                    <a:pt x="138" y="78"/>
                    <a:pt x="67" y="7"/>
                  </a:cubicBezTo>
                  <a:cubicBezTo>
                    <a:pt x="60" y="2"/>
                    <a:pt x="53"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41"/>
            <p:cNvSpPr/>
            <p:nvPr/>
          </p:nvSpPr>
          <p:spPr>
            <a:xfrm>
              <a:off x="4875000" y="2528725"/>
              <a:ext cx="1950" cy="7825"/>
            </a:xfrm>
            <a:custGeom>
              <a:avLst/>
              <a:gdLst/>
              <a:ahLst/>
              <a:cxnLst/>
              <a:rect l="l" t="t" r="r" b="b"/>
              <a:pathLst>
                <a:path w="78" h="313" extrusionOk="0">
                  <a:moveTo>
                    <a:pt x="41" y="0"/>
                  </a:moveTo>
                  <a:cubicBezTo>
                    <a:pt x="21" y="0"/>
                    <a:pt x="1" y="12"/>
                    <a:pt x="1" y="36"/>
                  </a:cubicBezTo>
                  <a:cubicBezTo>
                    <a:pt x="1" y="119"/>
                    <a:pt x="12" y="202"/>
                    <a:pt x="12" y="286"/>
                  </a:cubicBezTo>
                  <a:cubicBezTo>
                    <a:pt x="12" y="304"/>
                    <a:pt x="21" y="313"/>
                    <a:pt x="30" y="313"/>
                  </a:cubicBezTo>
                  <a:cubicBezTo>
                    <a:pt x="39" y="313"/>
                    <a:pt x="48" y="304"/>
                    <a:pt x="48" y="286"/>
                  </a:cubicBezTo>
                  <a:cubicBezTo>
                    <a:pt x="48" y="202"/>
                    <a:pt x="72" y="119"/>
                    <a:pt x="72" y="36"/>
                  </a:cubicBezTo>
                  <a:cubicBezTo>
                    <a:pt x="78" y="12"/>
                    <a:pt x="60"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41"/>
            <p:cNvSpPr/>
            <p:nvPr/>
          </p:nvSpPr>
          <p:spPr>
            <a:xfrm>
              <a:off x="4868025" y="2552375"/>
              <a:ext cx="5625" cy="4000"/>
            </a:xfrm>
            <a:custGeom>
              <a:avLst/>
              <a:gdLst/>
              <a:ahLst/>
              <a:cxnLst/>
              <a:rect l="l" t="t" r="r" b="b"/>
              <a:pathLst>
                <a:path w="225" h="160" extrusionOk="0">
                  <a:moveTo>
                    <a:pt x="176" y="0"/>
                  </a:moveTo>
                  <a:cubicBezTo>
                    <a:pt x="171" y="0"/>
                    <a:pt x="165" y="2"/>
                    <a:pt x="161" y="7"/>
                  </a:cubicBezTo>
                  <a:cubicBezTo>
                    <a:pt x="113" y="54"/>
                    <a:pt x="53" y="90"/>
                    <a:pt x="18" y="114"/>
                  </a:cubicBezTo>
                  <a:cubicBezTo>
                    <a:pt x="0" y="139"/>
                    <a:pt x="14" y="159"/>
                    <a:pt x="32" y="159"/>
                  </a:cubicBezTo>
                  <a:cubicBezTo>
                    <a:pt x="39" y="159"/>
                    <a:pt x="47" y="156"/>
                    <a:pt x="53" y="149"/>
                  </a:cubicBezTo>
                  <a:cubicBezTo>
                    <a:pt x="101" y="102"/>
                    <a:pt x="161" y="90"/>
                    <a:pt x="196" y="42"/>
                  </a:cubicBezTo>
                  <a:cubicBezTo>
                    <a:pt x="225" y="33"/>
                    <a:pt x="200" y="0"/>
                    <a:pt x="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41"/>
            <p:cNvSpPr/>
            <p:nvPr/>
          </p:nvSpPr>
          <p:spPr>
            <a:xfrm>
              <a:off x="4864200" y="2565425"/>
              <a:ext cx="13150" cy="16050"/>
            </a:xfrm>
            <a:custGeom>
              <a:avLst/>
              <a:gdLst/>
              <a:ahLst/>
              <a:cxnLst/>
              <a:rect l="l" t="t" r="r" b="b"/>
              <a:pathLst>
                <a:path w="526" h="642" extrusionOk="0">
                  <a:moveTo>
                    <a:pt x="56" y="0"/>
                  </a:moveTo>
                  <a:cubicBezTo>
                    <a:pt x="28" y="0"/>
                    <a:pt x="1" y="19"/>
                    <a:pt x="16" y="56"/>
                  </a:cubicBezTo>
                  <a:cubicBezTo>
                    <a:pt x="87" y="306"/>
                    <a:pt x="218" y="532"/>
                    <a:pt x="468" y="639"/>
                  </a:cubicBezTo>
                  <a:cubicBezTo>
                    <a:pt x="472" y="641"/>
                    <a:pt x="476" y="641"/>
                    <a:pt x="480" y="641"/>
                  </a:cubicBezTo>
                  <a:cubicBezTo>
                    <a:pt x="509" y="641"/>
                    <a:pt x="525" y="602"/>
                    <a:pt x="504" y="592"/>
                  </a:cubicBezTo>
                  <a:cubicBezTo>
                    <a:pt x="290" y="461"/>
                    <a:pt x="159" y="258"/>
                    <a:pt x="99" y="20"/>
                  </a:cubicBezTo>
                  <a:cubicBezTo>
                    <a:pt x="90" y="7"/>
                    <a:pt x="73" y="0"/>
                    <a:pt x="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41"/>
            <p:cNvSpPr/>
            <p:nvPr/>
          </p:nvSpPr>
          <p:spPr>
            <a:xfrm>
              <a:off x="4887575" y="2593400"/>
              <a:ext cx="9825" cy="18275"/>
            </a:xfrm>
            <a:custGeom>
              <a:avLst/>
              <a:gdLst/>
              <a:ahLst/>
              <a:cxnLst/>
              <a:rect l="l" t="t" r="r" b="b"/>
              <a:pathLst>
                <a:path w="393" h="731" extrusionOk="0">
                  <a:moveTo>
                    <a:pt x="85" y="0"/>
                  </a:moveTo>
                  <a:cubicBezTo>
                    <a:pt x="46" y="0"/>
                    <a:pt x="1" y="43"/>
                    <a:pt x="33" y="92"/>
                  </a:cubicBezTo>
                  <a:cubicBezTo>
                    <a:pt x="129" y="306"/>
                    <a:pt x="212" y="544"/>
                    <a:pt x="343" y="723"/>
                  </a:cubicBezTo>
                  <a:cubicBezTo>
                    <a:pt x="348" y="728"/>
                    <a:pt x="359" y="731"/>
                    <a:pt x="368" y="731"/>
                  </a:cubicBezTo>
                  <a:cubicBezTo>
                    <a:pt x="382" y="731"/>
                    <a:pt x="393" y="725"/>
                    <a:pt x="379" y="711"/>
                  </a:cubicBezTo>
                  <a:cubicBezTo>
                    <a:pt x="319" y="485"/>
                    <a:pt x="224" y="247"/>
                    <a:pt x="129" y="32"/>
                  </a:cubicBezTo>
                  <a:cubicBezTo>
                    <a:pt x="121" y="10"/>
                    <a:pt x="104" y="0"/>
                    <a:pt x="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41"/>
            <p:cNvSpPr/>
            <p:nvPr/>
          </p:nvSpPr>
          <p:spPr>
            <a:xfrm>
              <a:off x="4900600" y="2663925"/>
              <a:ext cx="5675" cy="15500"/>
            </a:xfrm>
            <a:custGeom>
              <a:avLst/>
              <a:gdLst/>
              <a:ahLst/>
              <a:cxnLst/>
              <a:rect l="l" t="t" r="r" b="b"/>
              <a:pathLst>
                <a:path w="227" h="620" extrusionOk="0">
                  <a:moveTo>
                    <a:pt x="127" y="0"/>
                  </a:moveTo>
                  <a:cubicBezTo>
                    <a:pt x="105" y="0"/>
                    <a:pt x="84" y="15"/>
                    <a:pt x="84" y="45"/>
                  </a:cubicBezTo>
                  <a:cubicBezTo>
                    <a:pt x="84" y="152"/>
                    <a:pt x="72" y="236"/>
                    <a:pt x="60" y="343"/>
                  </a:cubicBezTo>
                  <a:cubicBezTo>
                    <a:pt x="48" y="426"/>
                    <a:pt x="1" y="509"/>
                    <a:pt x="12" y="581"/>
                  </a:cubicBezTo>
                  <a:cubicBezTo>
                    <a:pt x="12" y="597"/>
                    <a:pt x="35" y="620"/>
                    <a:pt x="58" y="620"/>
                  </a:cubicBezTo>
                  <a:cubicBezTo>
                    <a:pt x="67" y="620"/>
                    <a:pt x="77" y="616"/>
                    <a:pt x="84" y="605"/>
                  </a:cubicBezTo>
                  <a:cubicBezTo>
                    <a:pt x="227" y="486"/>
                    <a:pt x="179" y="212"/>
                    <a:pt x="179" y="45"/>
                  </a:cubicBezTo>
                  <a:cubicBezTo>
                    <a:pt x="173" y="15"/>
                    <a:pt x="149"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41"/>
            <p:cNvSpPr/>
            <p:nvPr/>
          </p:nvSpPr>
          <p:spPr>
            <a:xfrm>
              <a:off x="4857150" y="2723075"/>
              <a:ext cx="29025" cy="13850"/>
            </a:xfrm>
            <a:custGeom>
              <a:avLst/>
              <a:gdLst/>
              <a:ahLst/>
              <a:cxnLst/>
              <a:rect l="l" t="t" r="r" b="b"/>
              <a:pathLst>
                <a:path w="1161" h="554" extrusionOk="0">
                  <a:moveTo>
                    <a:pt x="1079" y="1"/>
                  </a:moveTo>
                  <a:cubicBezTo>
                    <a:pt x="1069" y="1"/>
                    <a:pt x="1058" y="4"/>
                    <a:pt x="1048" y="13"/>
                  </a:cubicBezTo>
                  <a:cubicBezTo>
                    <a:pt x="905" y="120"/>
                    <a:pt x="691" y="203"/>
                    <a:pt x="512" y="263"/>
                  </a:cubicBezTo>
                  <a:cubicBezTo>
                    <a:pt x="369" y="322"/>
                    <a:pt x="179" y="322"/>
                    <a:pt x="36" y="418"/>
                  </a:cubicBezTo>
                  <a:cubicBezTo>
                    <a:pt x="0" y="441"/>
                    <a:pt x="0" y="501"/>
                    <a:pt x="36" y="513"/>
                  </a:cubicBezTo>
                  <a:cubicBezTo>
                    <a:pt x="88" y="542"/>
                    <a:pt x="146" y="554"/>
                    <a:pt x="207" y="554"/>
                  </a:cubicBezTo>
                  <a:cubicBezTo>
                    <a:pt x="343" y="554"/>
                    <a:pt x="492" y="498"/>
                    <a:pt x="607" y="465"/>
                  </a:cubicBezTo>
                  <a:cubicBezTo>
                    <a:pt x="810" y="382"/>
                    <a:pt x="965" y="263"/>
                    <a:pt x="1131" y="120"/>
                  </a:cubicBezTo>
                  <a:cubicBezTo>
                    <a:pt x="1161" y="81"/>
                    <a:pt x="1125" y="1"/>
                    <a:pt x="10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41"/>
            <p:cNvSpPr/>
            <p:nvPr/>
          </p:nvSpPr>
          <p:spPr>
            <a:xfrm>
              <a:off x="4807425" y="2738425"/>
              <a:ext cx="9850" cy="3150"/>
            </a:xfrm>
            <a:custGeom>
              <a:avLst/>
              <a:gdLst/>
              <a:ahLst/>
              <a:cxnLst/>
              <a:rect l="l" t="t" r="r" b="b"/>
              <a:pathLst>
                <a:path w="394" h="126" extrusionOk="0">
                  <a:moveTo>
                    <a:pt x="88" y="1"/>
                  </a:moveTo>
                  <a:cubicBezTo>
                    <a:pt x="67" y="1"/>
                    <a:pt x="46" y="2"/>
                    <a:pt x="25" y="6"/>
                  </a:cubicBezTo>
                  <a:cubicBezTo>
                    <a:pt x="1" y="6"/>
                    <a:pt x="1" y="42"/>
                    <a:pt x="25" y="54"/>
                  </a:cubicBezTo>
                  <a:cubicBezTo>
                    <a:pt x="144" y="89"/>
                    <a:pt x="263" y="89"/>
                    <a:pt x="394" y="125"/>
                  </a:cubicBezTo>
                  <a:cubicBezTo>
                    <a:pt x="303" y="54"/>
                    <a:pt x="203"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41"/>
            <p:cNvSpPr/>
            <p:nvPr/>
          </p:nvSpPr>
          <p:spPr>
            <a:xfrm>
              <a:off x="4751825" y="2728075"/>
              <a:ext cx="23475" cy="5525"/>
            </a:xfrm>
            <a:custGeom>
              <a:avLst/>
              <a:gdLst/>
              <a:ahLst/>
              <a:cxnLst/>
              <a:rect l="l" t="t" r="r" b="b"/>
              <a:pathLst>
                <a:path w="939" h="221" extrusionOk="0">
                  <a:moveTo>
                    <a:pt x="424" y="0"/>
                  </a:moveTo>
                  <a:cubicBezTo>
                    <a:pt x="262" y="0"/>
                    <a:pt x="110" y="33"/>
                    <a:pt x="10" y="170"/>
                  </a:cubicBezTo>
                  <a:cubicBezTo>
                    <a:pt x="0" y="199"/>
                    <a:pt x="15" y="221"/>
                    <a:pt x="40" y="221"/>
                  </a:cubicBezTo>
                  <a:cubicBezTo>
                    <a:pt x="46" y="221"/>
                    <a:pt x="52" y="220"/>
                    <a:pt x="58" y="218"/>
                  </a:cubicBezTo>
                  <a:cubicBezTo>
                    <a:pt x="178" y="143"/>
                    <a:pt x="307" y="124"/>
                    <a:pt x="437" y="124"/>
                  </a:cubicBezTo>
                  <a:cubicBezTo>
                    <a:pt x="578" y="124"/>
                    <a:pt x="720" y="146"/>
                    <a:pt x="856" y="146"/>
                  </a:cubicBezTo>
                  <a:cubicBezTo>
                    <a:pt x="859" y="147"/>
                    <a:pt x="863" y="147"/>
                    <a:pt x="866" y="147"/>
                  </a:cubicBezTo>
                  <a:cubicBezTo>
                    <a:pt x="939" y="147"/>
                    <a:pt x="935" y="27"/>
                    <a:pt x="856" y="27"/>
                  </a:cubicBezTo>
                  <a:cubicBezTo>
                    <a:pt x="725" y="27"/>
                    <a:pt x="571" y="0"/>
                    <a:pt x="4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41"/>
            <p:cNvSpPr/>
            <p:nvPr/>
          </p:nvSpPr>
          <p:spPr>
            <a:xfrm>
              <a:off x="4735400" y="2762775"/>
              <a:ext cx="6500" cy="10575"/>
            </a:xfrm>
            <a:custGeom>
              <a:avLst/>
              <a:gdLst/>
              <a:ahLst/>
              <a:cxnLst/>
              <a:rect l="l" t="t" r="r" b="b"/>
              <a:pathLst>
                <a:path w="260" h="423" extrusionOk="0">
                  <a:moveTo>
                    <a:pt x="182" y="1"/>
                  </a:moveTo>
                  <a:cubicBezTo>
                    <a:pt x="168" y="1"/>
                    <a:pt x="154" y="7"/>
                    <a:pt x="143" y="20"/>
                  </a:cubicBezTo>
                  <a:cubicBezTo>
                    <a:pt x="84" y="80"/>
                    <a:pt x="60" y="127"/>
                    <a:pt x="24" y="199"/>
                  </a:cubicBezTo>
                  <a:cubicBezTo>
                    <a:pt x="1" y="270"/>
                    <a:pt x="12" y="330"/>
                    <a:pt x="48" y="389"/>
                  </a:cubicBezTo>
                  <a:cubicBezTo>
                    <a:pt x="55" y="410"/>
                    <a:pt x="74" y="423"/>
                    <a:pt x="93" y="423"/>
                  </a:cubicBezTo>
                  <a:cubicBezTo>
                    <a:pt x="107" y="423"/>
                    <a:pt x="122" y="416"/>
                    <a:pt x="132" y="401"/>
                  </a:cubicBezTo>
                  <a:cubicBezTo>
                    <a:pt x="167" y="365"/>
                    <a:pt x="179" y="318"/>
                    <a:pt x="191" y="258"/>
                  </a:cubicBezTo>
                  <a:cubicBezTo>
                    <a:pt x="203" y="199"/>
                    <a:pt x="239" y="139"/>
                    <a:pt x="251" y="80"/>
                  </a:cubicBezTo>
                  <a:cubicBezTo>
                    <a:pt x="259" y="37"/>
                    <a:pt x="219"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41"/>
            <p:cNvSpPr/>
            <p:nvPr/>
          </p:nvSpPr>
          <p:spPr>
            <a:xfrm>
              <a:off x="4753275" y="2796000"/>
              <a:ext cx="5975" cy="3300"/>
            </a:xfrm>
            <a:custGeom>
              <a:avLst/>
              <a:gdLst/>
              <a:ahLst/>
              <a:cxnLst/>
              <a:rect l="l" t="t" r="r" b="b"/>
              <a:pathLst>
                <a:path w="239" h="132" extrusionOk="0">
                  <a:moveTo>
                    <a:pt x="147" y="1"/>
                  </a:moveTo>
                  <a:cubicBezTo>
                    <a:pt x="119" y="1"/>
                    <a:pt x="89" y="7"/>
                    <a:pt x="59" y="13"/>
                  </a:cubicBezTo>
                  <a:cubicBezTo>
                    <a:pt x="56" y="12"/>
                    <a:pt x="53" y="12"/>
                    <a:pt x="51" y="12"/>
                  </a:cubicBezTo>
                  <a:cubicBezTo>
                    <a:pt x="0" y="12"/>
                    <a:pt x="3" y="109"/>
                    <a:pt x="59" y="120"/>
                  </a:cubicBezTo>
                  <a:cubicBezTo>
                    <a:pt x="89" y="126"/>
                    <a:pt x="119" y="132"/>
                    <a:pt x="147" y="132"/>
                  </a:cubicBezTo>
                  <a:cubicBezTo>
                    <a:pt x="176" y="132"/>
                    <a:pt x="202" y="126"/>
                    <a:pt x="226" y="108"/>
                  </a:cubicBezTo>
                  <a:cubicBezTo>
                    <a:pt x="238" y="84"/>
                    <a:pt x="238" y="48"/>
                    <a:pt x="226" y="25"/>
                  </a:cubicBezTo>
                  <a:cubicBezTo>
                    <a:pt x="202" y="7"/>
                    <a:pt x="176" y="1"/>
                    <a:pt x="1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41"/>
            <p:cNvSpPr/>
            <p:nvPr/>
          </p:nvSpPr>
          <p:spPr>
            <a:xfrm>
              <a:off x="4786600" y="2818600"/>
              <a:ext cx="6425" cy="2800"/>
            </a:xfrm>
            <a:custGeom>
              <a:avLst/>
              <a:gdLst/>
              <a:ahLst/>
              <a:cxnLst/>
              <a:rect l="l" t="t" r="r" b="b"/>
              <a:pathLst>
                <a:path w="257" h="112" extrusionOk="0">
                  <a:moveTo>
                    <a:pt x="41" y="1"/>
                  </a:moveTo>
                  <a:cubicBezTo>
                    <a:pt x="1" y="1"/>
                    <a:pt x="4" y="97"/>
                    <a:pt x="60" y="97"/>
                  </a:cubicBezTo>
                  <a:cubicBezTo>
                    <a:pt x="108" y="97"/>
                    <a:pt x="155" y="97"/>
                    <a:pt x="179" y="109"/>
                  </a:cubicBezTo>
                  <a:cubicBezTo>
                    <a:pt x="185" y="111"/>
                    <a:pt x="192" y="112"/>
                    <a:pt x="199" y="112"/>
                  </a:cubicBezTo>
                  <a:cubicBezTo>
                    <a:pt x="229" y="112"/>
                    <a:pt x="256" y="91"/>
                    <a:pt x="227" y="61"/>
                  </a:cubicBezTo>
                  <a:cubicBezTo>
                    <a:pt x="179" y="2"/>
                    <a:pt x="119" y="2"/>
                    <a:pt x="48" y="2"/>
                  </a:cubicBezTo>
                  <a:cubicBezTo>
                    <a:pt x="46" y="1"/>
                    <a:pt x="43"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41"/>
            <p:cNvSpPr/>
            <p:nvPr/>
          </p:nvSpPr>
          <p:spPr>
            <a:xfrm>
              <a:off x="4805925" y="2839975"/>
              <a:ext cx="5100" cy="3725"/>
            </a:xfrm>
            <a:custGeom>
              <a:avLst/>
              <a:gdLst/>
              <a:ahLst/>
              <a:cxnLst/>
              <a:rect l="l" t="t" r="r" b="b"/>
              <a:pathLst>
                <a:path w="204" h="149" extrusionOk="0">
                  <a:moveTo>
                    <a:pt x="99" y="0"/>
                  </a:moveTo>
                  <a:cubicBezTo>
                    <a:pt x="47" y="0"/>
                    <a:pt x="0" y="56"/>
                    <a:pt x="61" y="99"/>
                  </a:cubicBezTo>
                  <a:cubicBezTo>
                    <a:pt x="93" y="110"/>
                    <a:pt x="115" y="149"/>
                    <a:pt x="153" y="149"/>
                  </a:cubicBezTo>
                  <a:cubicBezTo>
                    <a:pt x="158" y="149"/>
                    <a:pt x="163" y="148"/>
                    <a:pt x="168" y="147"/>
                  </a:cubicBezTo>
                  <a:cubicBezTo>
                    <a:pt x="204" y="147"/>
                    <a:pt x="204" y="111"/>
                    <a:pt x="180" y="99"/>
                  </a:cubicBezTo>
                  <a:cubicBezTo>
                    <a:pt x="168" y="87"/>
                    <a:pt x="156" y="40"/>
                    <a:pt x="156" y="28"/>
                  </a:cubicBezTo>
                  <a:cubicBezTo>
                    <a:pt x="140" y="8"/>
                    <a:pt x="119"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41"/>
            <p:cNvSpPr/>
            <p:nvPr/>
          </p:nvSpPr>
          <p:spPr>
            <a:xfrm>
              <a:off x="4816650" y="2894425"/>
              <a:ext cx="13125" cy="41650"/>
            </a:xfrm>
            <a:custGeom>
              <a:avLst/>
              <a:gdLst/>
              <a:ahLst/>
              <a:cxnLst/>
              <a:rect l="l" t="t" r="r" b="b"/>
              <a:pathLst>
                <a:path w="525" h="1666" extrusionOk="0">
                  <a:moveTo>
                    <a:pt x="31" y="0"/>
                  </a:moveTo>
                  <a:cubicBezTo>
                    <a:pt x="21" y="0"/>
                    <a:pt x="1" y="14"/>
                    <a:pt x="1" y="41"/>
                  </a:cubicBezTo>
                  <a:cubicBezTo>
                    <a:pt x="263" y="553"/>
                    <a:pt x="263" y="1088"/>
                    <a:pt x="370" y="1648"/>
                  </a:cubicBezTo>
                  <a:cubicBezTo>
                    <a:pt x="370" y="1660"/>
                    <a:pt x="385" y="1666"/>
                    <a:pt x="400" y="1666"/>
                  </a:cubicBezTo>
                  <a:cubicBezTo>
                    <a:pt x="415" y="1666"/>
                    <a:pt x="430" y="1660"/>
                    <a:pt x="430" y="1648"/>
                  </a:cubicBezTo>
                  <a:cubicBezTo>
                    <a:pt x="525" y="1088"/>
                    <a:pt x="311" y="481"/>
                    <a:pt x="37" y="5"/>
                  </a:cubicBezTo>
                  <a:cubicBezTo>
                    <a:pt x="37" y="2"/>
                    <a:pt x="34"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41"/>
            <p:cNvSpPr/>
            <p:nvPr/>
          </p:nvSpPr>
          <p:spPr>
            <a:xfrm>
              <a:off x="4828275" y="2960675"/>
              <a:ext cx="2700" cy="4950"/>
            </a:xfrm>
            <a:custGeom>
              <a:avLst/>
              <a:gdLst/>
              <a:ahLst/>
              <a:cxnLst/>
              <a:rect l="l" t="t" r="r" b="b"/>
              <a:pathLst>
                <a:path w="108" h="198" extrusionOk="0">
                  <a:moveTo>
                    <a:pt x="54" y="1"/>
                  </a:moveTo>
                  <a:cubicBezTo>
                    <a:pt x="27" y="1"/>
                    <a:pt x="0" y="16"/>
                    <a:pt x="0" y="46"/>
                  </a:cubicBezTo>
                  <a:cubicBezTo>
                    <a:pt x="0" y="93"/>
                    <a:pt x="0" y="141"/>
                    <a:pt x="36" y="189"/>
                  </a:cubicBezTo>
                  <a:cubicBezTo>
                    <a:pt x="42" y="194"/>
                    <a:pt x="48" y="197"/>
                    <a:pt x="55" y="197"/>
                  </a:cubicBezTo>
                  <a:cubicBezTo>
                    <a:pt x="63" y="197"/>
                    <a:pt x="72" y="194"/>
                    <a:pt x="84" y="189"/>
                  </a:cubicBezTo>
                  <a:cubicBezTo>
                    <a:pt x="107" y="153"/>
                    <a:pt x="107" y="93"/>
                    <a:pt x="107" y="46"/>
                  </a:cubicBezTo>
                  <a:cubicBezTo>
                    <a:pt x="107" y="16"/>
                    <a:pt x="81"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41"/>
            <p:cNvSpPr/>
            <p:nvPr/>
          </p:nvSpPr>
          <p:spPr>
            <a:xfrm>
              <a:off x="4831850" y="2990450"/>
              <a:ext cx="11225" cy="16925"/>
            </a:xfrm>
            <a:custGeom>
              <a:avLst/>
              <a:gdLst/>
              <a:ahLst/>
              <a:cxnLst/>
              <a:rect l="l" t="t" r="r" b="b"/>
              <a:pathLst>
                <a:path w="449" h="677" extrusionOk="0">
                  <a:moveTo>
                    <a:pt x="67" y="0"/>
                  </a:moveTo>
                  <a:cubicBezTo>
                    <a:pt x="35" y="0"/>
                    <a:pt x="0" y="37"/>
                    <a:pt x="24" y="69"/>
                  </a:cubicBezTo>
                  <a:cubicBezTo>
                    <a:pt x="72" y="164"/>
                    <a:pt x="107" y="271"/>
                    <a:pt x="179" y="379"/>
                  </a:cubicBezTo>
                  <a:cubicBezTo>
                    <a:pt x="238" y="462"/>
                    <a:pt x="310" y="557"/>
                    <a:pt x="369" y="664"/>
                  </a:cubicBezTo>
                  <a:cubicBezTo>
                    <a:pt x="373" y="672"/>
                    <a:pt x="384" y="676"/>
                    <a:pt x="396" y="676"/>
                  </a:cubicBezTo>
                  <a:cubicBezTo>
                    <a:pt x="420" y="676"/>
                    <a:pt x="449" y="660"/>
                    <a:pt x="441" y="629"/>
                  </a:cubicBezTo>
                  <a:cubicBezTo>
                    <a:pt x="393" y="522"/>
                    <a:pt x="369" y="426"/>
                    <a:pt x="310" y="331"/>
                  </a:cubicBezTo>
                  <a:cubicBezTo>
                    <a:pt x="250" y="224"/>
                    <a:pt x="167" y="129"/>
                    <a:pt x="107" y="33"/>
                  </a:cubicBezTo>
                  <a:cubicBezTo>
                    <a:pt x="99" y="10"/>
                    <a:pt x="84"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41"/>
            <p:cNvSpPr/>
            <p:nvPr/>
          </p:nvSpPr>
          <p:spPr>
            <a:xfrm>
              <a:off x="4824800" y="3012400"/>
              <a:ext cx="6850" cy="16125"/>
            </a:xfrm>
            <a:custGeom>
              <a:avLst/>
              <a:gdLst/>
              <a:ahLst/>
              <a:cxnLst/>
              <a:rect l="l" t="t" r="r" b="b"/>
              <a:pathLst>
                <a:path w="274" h="645" extrusionOk="0">
                  <a:moveTo>
                    <a:pt x="34" y="0"/>
                  </a:moveTo>
                  <a:cubicBezTo>
                    <a:pt x="18" y="0"/>
                    <a:pt x="1" y="13"/>
                    <a:pt x="8" y="36"/>
                  </a:cubicBezTo>
                  <a:cubicBezTo>
                    <a:pt x="68" y="227"/>
                    <a:pt x="163" y="441"/>
                    <a:pt x="223" y="632"/>
                  </a:cubicBezTo>
                  <a:cubicBezTo>
                    <a:pt x="227" y="640"/>
                    <a:pt x="236" y="644"/>
                    <a:pt x="244" y="644"/>
                  </a:cubicBezTo>
                  <a:cubicBezTo>
                    <a:pt x="259" y="644"/>
                    <a:pt x="274" y="631"/>
                    <a:pt x="258" y="608"/>
                  </a:cubicBezTo>
                  <a:cubicBezTo>
                    <a:pt x="235" y="406"/>
                    <a:pt x="115" y="215"/>
                    <a:pt x="56" y="13"/>
                  </a:cubicBezTo>
                  <a:cubicBezTo>
                    <a:pt x="52" y="4"/>
                    <a:pt x="43" y="0"/>
                    <a:pt x="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41"/>
            <p:cNvSpPr/>
            <p:nvPr/>
          </p:nvSpPr>
          <p:spPr>
            <a:xfrm>
              <a:off x="4840025" y="3047925"/>
              <a:ext cx="15875" cy="48325"/>
            </a:xfrm>
            <a:custGeom>
              <a:avLst/>
              <a:gdLst/>
              <a:ahLst/>
              <a:cxnLst/>
              <a:rect l="l" t="t" r="r" b="b"/>
              <a:pathLst>
                <a:path w="635" h="1933" extrusionOk="0">
                  <a:moveTo>
                    <a:pt x="65" y="1"/>
                  </a:moveTo>
                  <a:cubicBezTo>
                    <a:pt x="30" y="1"/>
                    <a:pt x="0" y="19"/>
                    <a:pt x="7" y="56"/>
                  </a:cubicBezTo>
                  <a:cubicBezTo>
                    <a:pt x="42" y="651"/>
                    <a:pt x="66" y="1461"/>
                    <a:pt x="519" y="1913"/>
                  </a:cubicBezTo>
                  <a:cubicBezTo>
                    <a:pt x="532" y="1927"/>
                    <a:pt x="548" y="1933"/>
                    <a:pt x="563" y="1933"/>
                  </a:cubicBezTo>
                  <a:cubicBezTo>
                    <a:pt x="600" y="1933"/>
                    <a:pt x="634" y="1896"/>
                    <a:pt x="626" y="1854"/>
                  </a:cubicBezTo>
                  <a:cubicBezTo>
                    <a:pt x="542" y="1580"/>
                    <a:pt x="399" y="1318"/>
                    <a:pt x="328" y="1044"/>
                  </a:cubicBezTo>
                  <a:cubicBezTo>
                    <a:pt x="233" y="711"/>
                    <a:pt x="173" y="389"/>
                    <a:pt x="149" y="44"/>
                  </a:cubicBezTo>
                  <a:cubicBezTo>
                    <a:pt x="132" y="16"/>
                    <a:pt x="96" y="1"/>
                    <a:pt x="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41"/>
            <p:cNvSpPr/>
            <p:nvPr/>
          </p:nvSpPr>
          <p:spPr>
            <a:xfrm>
              <a:off x="4819125" y="3143875"/>
              <a:ext cx="13975" cy="29675"/>
            </a:xfrm>
            <a:custGeom>
              <a:avLst/>
              <a:gdLst/>
              <a:ahLst/>
              <a:cxnLst/>
              <a:rect l="l" t="t" r="r" b="b"/>
              <a:pathLst>
                <a:path w="559" h="1187" extrusionOk="0">
                  <a:moveTo>
                    <a:pt x="521" y="1"/>
                  </a:moveTo>
                  <a:cubicBezTo>
                    <a:pt x="506" y="1"/>
                    <a:pt x="490" y="8"/>
                    <a:pt x="485" y="28"/>
                  </a:cubicBezTo>
                  <a:cubicBezTo>
                    <a:pt x="450" y="242"/>
                    <a:pt x="390" y="445"/>
                    <a:pt x="295" y="635"/>
                  </a:cubicBezTo>
                  <a:cubicBezTo>
                    <a:pt x="212" y="814"/>
                    <a:pt x="104" y="981"/>
                    <a:pt x="9" y="1147"/>
                  </a:cubicBezTo>
                  <a:cubicBezTo>
                    <a:pt x="1" y="1164"/>
                    <a:pt x="10" y="1186"/>
                    <a:pt x="28" y="1186"/>
                  </a:cubicBezTo>
                  <a:cubicBezTo>
                    <a:pt x="36" y="1186"/>
                    <a:pt x="46" y="1182"/>
                    <a:pt x="57" y="1171"/>
                  </a:cubicBezTo>
                  <a:cubicBezTo>
                    <a:pt x="319" y="897"/>
                    <a:pt x="485" y="421"/>
                    <a:pt x="545" y="28"/>
                  </a:cubicBezTo>
                  <a:cubicBezTo>
                    <a:pt x="559" y="14"/>
                    <a:pt x="541" y="1"/>
                    <a:pt x="5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41"/>
            <p:cNvSpPr/>
            <p:nvPr/>
          </p:nvSpPr>
          <p:spPr>
            <a:xfrm>
              <a:off x="4765550" y="3203900"/>
              <a:ext cx="33375" cy="29725"/>
            </a:xfrm>
            <a:custGeom>
              <a:avLst/>
              <a:gdLst/>
              <a:ahLst/>
              <a:cxnLst/>
              <a:rect l="l" t="t" r="r" b="b"/>
              <a:pathLst>
                <a:path w="1335" h="1189" extrusionOk="0">
                  <a:moveTo>
                    <a:pt x="1266" y="1"/>
                  </a:moveTo>
                  <a:cubicBezTo>
                    <a:pt x="1256" y="1"/>
                    <a:pt x="1245" y="3"/>
                    <a:pt x="1235" y="8"/>
                  </a:cubicBezTo>
                  <a:cubicBezTo>
                    <a:pt x="890" y="425"/>
                    <a:pt x="414" y="699"/>
                    <a:pt x="45" y="1080"/>
                  </a:cubicBezTo>
                  <a:cubicBezTo>
                    <a:pt x="1" y="1124"/>
                    <a:pt x="38" y="1188"/>
                    <a:pt x="91" y="1188"/>
                  </a:cubicBezTo>
                  <a:cubicBezTo>
                    <a:pt x="95" y="1188"/>
                    <a:pt x="100" y="1188"/>
                    <a:pt x="104" y="1187"/>
                  </a:cubicBezTo>
                  <a:cubicBezTo>
                    <a:pt x="628" y="997"/>
                    <a:pt x="1009" y="532"/>
                    <a:pt x="1307" y="80"/>
                  </a:cubicBezTo>
                  <a:cubicBezTo>
                    <a:pt x="1335" y="33"/>
                    <a:pt x="1304" y="1"/>
                    <a:pt x="12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41"/>
            <p:cNvSpPr/>
            <p:nvPr/>
          </p:nvSpPr>
          <p:spPr>
            <a:xfrm>
              <a:off x="4694925" y="3317450"/>
              <a:ext cx="24725" cy="14450"/>
            </a:xfrm>
            <a:custGeom>
              <a:avLst/>
              <a:gdLst/>
              <a:ahLst/>
              <a:cxnLst/>
              <a:rect l="l" t="t" r="r" b="b"/>
              <a:pathLst>
                <a:path w="989" h="578" extrusionOk="0">
                  <a:moveTo>
                    <a:pt x="977" y="0"/>
                  </a:moveTo>
                  <a:cubicBezTo>
                    <a:pt x="977" y="0"/>
                    <a:pt x="977" y="1"/>
                    <a:pt x="977" y="3"/>
                  </a:cubicBezTo>
                  <a:cubicBezTo>
                    <a:pt x="750" y="288"/>
                    <a:pt x="334" y="407"/>
                    <a:pt x="12" y="538"/>
                  </a:cubicBezTo>
                  <a:cubicBezTo>
                    <a:pt x="2" y="558"/>
                    <a:pt x="1" y="577"/>
                    <a:pt x="13" y="577"/>
                  </a:cubicBezTo>
                  <a:cubicBezTo>
                    <a:pt x="16" y="577"/>
                    <a:pt x="20" y="576"/>
                    <a:pt x="24" y="574"/>
                  </a:cubicBezTo>
                  <a:cubicBezTo>
                    <a:pt x="191" y="526"/>
                    <a:pt x="357" y="455"/>
                    <a:pt x="500" y="384"/>
                  </a:cubicBezTo>
                  <a:cubicBezTo>
                    <a:pt x="679" y="276"/>
                    <a:pt x="834" y="157"/>
                    <a:pt x="989" y="38"/>
                  </a:cubicBezTo>
                  <a:cubicBezTo>
                    <a:pt x="989" y="28"/>
                    <a:pt x="980" y="0"/>
                    <a:pt x="9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41"/>
            <p:cNvSpPr/>
            <p:nvPr/>
          </p:nvSpPr>
          <p:spPr>
            <a:xfrm>
              <a:off x="4655375" y="3341025"/>
              <a:ext cx="11875" cy="7250"/>
            </a:xfrm>
            <a:custGeom>
              <a:avLst/>
              <a:gdLst/>
              <a:ahLst/>
              <a:cxnLst/>
              <a:rect l="l" t="t" r="r" b="b"/>
              <a:pathLst>
                <a:path w="475" h="290" extrusionOk="0">
                  <a:moveTo>
                    <a:pt x="415" y="0"/>
                  </a:moveTo>
                  <a:cubicBezTo>
                    <a:pt x="249" y="12"/>
                    <a:pt x="106" y="119"/>
                    <a:pt x="11" y="238"/>
                  </a:cubicBezTo>
                  <a:cubicBezTo>
                    <a:pt x="1" y="268"/>
                    <a:pt x="15" y="289"/>
                    <a:pt x="41" y="289"/>
                  </a:cubicBezTo>
                  <a:cubicBezTo>
                    <a:pt x="46" y="289"/>
                    <a:pt x="52" y="288"/>
                    <a:pt x="58" y="286"/>
                  </a:cubicBezTo>
                  <a:cubicBezTo>
                    <a:pt x="177" y="191"/>
                    <a:pt x="249" y="95"/>
                    <a:pt x="415" y="95"/>
                  </a:cubicBezTo>
                  <a:cubicBezTo>
                    <a:pt x="475" y="72"/>
                    <a:pt x="463" y="0"/>
                    <a:pt x="4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41"/>
            <p:cNvSpPr/>
            <p:nvPr/>
          </p:nvSpPr>
          <p:spPr>
            <a:xfrm>
              <a:off x="4609500" y="3353975"/>
              <a:ext cx="33625" cy="18325"/>
            </a:xfrm>
            <a:custGeom>
              <a:avLst/>
              <a:gdLst/>
              <a:ahLst/>
              <a:cxnLst/>
              <a:rect l="l" t="t" r="r" b="b"/>
              <a:pathLst>
                <a:path w="1345" h="733" extrusionOk="0">
                  <a:moveTo>
                    <a:pt x="1342" y="1"/>
                  </a:moveTo>
                  <a:cubicBezTo>
                    <a:pt x="1340" y="1"/>
                    <a:pt x="1338" y="2"/>
                    <a:pt x="1334" y="6"/>
                  </a:cubicBezTo>
                  <a:cubicBezTo>
                    <a:pt x="1342" y="6"/>
                    <a:pt x="1344" y="1"/>
                    <a:pt x="1342" y="1"/>
                  </a:cubicBezTo>
                  <a:close/>
                  <a:moveTo>
                    <a:pt x="1334" y="6"/>
                  </a:moveTo>
                  <a:lnTo>
                    <a:pt x="1334" y="6"/>
                  </a:lnTo>
                  <a:cubicBezTo>
                    <a:pt x="881" y="197"/>
                    <a:pt x="500" y="506"/>
                    <a:pt x="36" y="685"/>
                  </a:cubicBezTo>
                  <a:cubicBezTo>
                    <a:pt x="0" y="709"/>
                    <a:pt x="24" y="732"/>
                    <a:pt x="48" y="732"/>
                  </a:cubicBezTo>
                  <a:cubicBezTo>
                    <a:pt x="524" y="566"/>
                    <a:pt x="929" y="268"/>
                    <a:pt x="1334"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41"/>
            <p:cNvSpPr/>
            <p:nvPr/>
          </p:nvSpPr>
          <p:spPr>
            <a:xfrm>
              <a:off x="4599175" y="3345425"/>
              <a:ext cx="18950" cy="14750"/>
            </a:xfrm>
            <a:custGeom>
              <a:avLst/>
              <a:gdLst/>
              <a:ahLst/>
              <a:cxnLst/>
              <a:rect l="l" t="t" r="r" b="b"/>
              <a:pathLst>
                <a:path w="758" h="590" extrusionOk="0">
                  <a:moveTo>
                    <a:pt x="722" y="1"/>
                  </a:moveTo>
                  <a:cubicBezTo>
                    <a:pt x="718" y="1"/>
                    <a:pt x="715" y="1"/>
                    <a:pt x="711" y="3"/>
                  </a:cubicBezTo>
                  <a:cubicBezTo>
                    <a:pt x="473" y="181"/>
                    <a:pt x="223" y="336"/>
                    <a:pt x="20" y="550"/>
                  </a:cubicBezTo>
                  <a:cubicBezTo>
                    <a:pt x="1" y="570"/>
                    <a:pt x="21" y="589"/>
                    <a:pt x="36" y="589"/>
                  </a:cubicBezTo>
                  <a:cubicBezTo>
                    <a:pt x="39" y="589"/>
                    <a:pt x="42" y="588"/>
                    <a:pt x="44" y="586"/>
                  </a:cubicBezTo>
                  <a:cubicBezTo>
                    <a:pt x="258" y="372"/>
                    <a:pt x="508" y="229"/>
                    <a:pt x="747" y="50"/>
                  </a:cubicBezTo>
                  <a:cubicBezTo>
                    <a:pt x="757" y="40"/>
                    <a:pt x="749" y="1"/>
                    <a:pt x="7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41"/>
            <p:cNvSpPr/>
            <p:nvPr/>
          </p:nvSpPr>
          <p:spPr>
            <a:xfrm>
              <a:off x="4547875" y="3375950"/>
              <a:ext cx="14650" cy="8250"/>
            </a:xfrm>
            <a:custGeom>
              <a:avLst/>
              <a:gdLst/>
              <a:ahLst/>
              <a:cxnLst/>
              <a:rect l="l" t="t" r="r" b="b"/>
              <a:pathLst>
                <a:path w="586" h="330" extrusionOk="0">
                  <a:moveTo>
                    <a:pt x="526" y="0"/>
                  </a:moveTo>
                  <a:cubicBezTo>
                    <a:pt x="513" y="0"/>
                    <a:pt x="499" y="6"/>
                    <a:pt x="489" y="20"/>
                  </a:cubicBezTo>
                  <a:cubicBezTo>
                    <a:pt x="382" y="163"/>
                    <a:pt x="191" y="211"/>
                    <a:pt x="24" y="282"/>
                  </a:cubicBezTo>
                  <a:cubicBezTo>
                    <a:pt x="1" y="306"/>
                    <a:pt x="24" y="330"/>
                    <a:pt x="36" y="330"/>
                  </a:cubicBezTo>
                  <a:cubicBezTo>
                    <a:pt x="239" y="282"/>
                    <a:pt x="429" y="222"/>
                    <a:pt x="560" y="68"/>
                  </a:cubicBezTo>
                  <a:cubicBezTo>
                    <a:pt x="585" y="34"/>
                    <a:pt x="557" y="0"/>
                    <a:pt x="5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41"/>
            <p:cNvSpPr/>
            <p:nvPr/>
          </p:nvSpPr>
          <p:spPr>
            <a:xfrm>
              <a:off x="4506800" y="3400550"/>
              <a:ext cx="925" cy="925"/>
            </a:xfrm>
            <a:custGeom>
              <a:avLst/>
              <a:gdLst/>
              <a:ahLst/>
              <a:cxnLst/>
              <a:rect l="l" t="t" r="r" b="b"/>
              <a:pathLst>
                <a:path w="37" h="37" extrusionOk="0">
                  <a:moveTo>
                    <a:pt x="24" y="0"/>
                  </a:moveTo>
                  <a:cubicBezTo>
                    <a:pt x="1" y="12"/>
                    <a:pt x="1" y="36"/>
                    <a:pt x="24" y="36"/>
                  </a:cubicBezTo>
                  <a:cubicBezTo>
                    <a:pt x="36" y="36"/>
                    <a:pt x="36"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41"/>
            <p:cNvSpPr/>
            <p:nvPr/>
          </p:nvSpPr>
          <p:spPr>
            <a:xfrm>
              <a:off x="4437525" y="3408575"/>
              <a:ext cx="18400" cy="4200"/>
            </a:xfrm>
            <a:custGeom>
              <a:avLst/>
              <a:gdLst/>
              <a:ahLst/>
              <a:cxnLst/>
              <a:rect l="l" t="t" r="r" b="b"/>
              <a:pathLst>
                <a:path w="736" h="168" extrusionOk="0">
                  <a:moveTo>
                    <a:pt x="366" y="1"/>
                  </a:moveTo>
                  <a:cubicBezTo>
                    <a:pt x="247" y="1"/>
                    <a:pt x="128" y="49"/>
                    <a:pt x="21" y="108"/>
                  </a:cubicBezTo>
                  <a:cubicBezTo>
                    <a:pt x="1" y="129"/>
                    <a:pt x="7" y="158"/>
                    <a:pt x="24" y="158"/>
                  </a:cubicBezTo>
                  <a:cubicBezTo>
                    <a:pt x="27" y="158"/>
                    <a:pt x="30" y="157"/>
                    <a:pt x="33" y="156"/>
                  </a:cubicBezTo>
                  <a:cubicBezTo>
                    <a:pt x="80" y="142"/>
                    <a:pt x="127" y="137"/>
                    <a:pt x="173" y="137"/>
                  </a:cubicBezTo>
                  <a:cubicBezTo>
                    <a:pt x="246" y="137"/>
                    <a:pt x="318" y="148"/>
                    <a:pt x="390" y="156"/>
                  </a:cubicBezTo>
                  <a:cubicBezTo>
                    <a:pt x="438" y="162"/>
                    <a:pt x="483" y="162"/>
                    <a:pt x="527" y="162"/>
                  </a:cubicBezTo>
                  <a:cubicBezTo>
                    <a:pt x="572" y="162"/>
                    <a:pt x="617" y="162"/>
                    <a:pt x="664" y="168"/>
                  </a:cubicBezTo>
                  <a:cubicBezTo>
                    <a:pt x="724" y="156"/>
                    <a:pt x="736" y="108"/>
                    <a:pt x="712" y="108"/>
                  </a:cubicBezTo>
                  <a:cubicBezTo>
                    <a:pt x="593" y="49"/>
                    <a:pt x="497" y="1"/>
                    <a:pt x="3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41"/>
            <p:cNvSpPr/>
            <p:nvPr/>
          </p:nvSpPr>
          <p:spPr>
            <a:xfrm>
              <a:off x="4418400" y="3415425"/>
              <a:ext cx="4775" cy="525"/>
            </a:xfrm>
            <a:custGeom>
              <a:avLst/>
              <a:gdLst/>
              <a:ahLst/>
              <a:cxnLst/>
              <a:rect l="l" t="t" r="r" b="b"/>
              <a:pathLst>
                <a:path w="191" h="21" extrusionOk="0">
                  <a:moveTo>
                    <a:pt x="12" y="1"/>
                  </a:moveTo>
                  <a:cubicBezTo>
                    <a:pt x="0" y="1"/>
                    <a:pt x="0" y="13"/>
                    <a:pt x="12" y="13"/>
                  </a:cubicBezTo>
                  <a:lnTo>
                    <a:pt x="179" y="13"/>
                  </a:lnTo>
                  <a:cubicBezTo>
                    <a:pt x="182" y="19"/>
                    <a:pt x="184" y="21"/>
                    <a:pt x="186" y="21"/>
                  </a:cubicBezTo>
                  <a:cubicBezTo>
                    <a:pt x="190" y="21"/>
                    <a:pt x="188"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41"/>
            <p:cNvSpPr/>
            <p:nvPr/>
          </p:nvSpPr>
          <p:spPr>
            <a:xfrm>
              <a:off x="4394875" y="3387250"/>
              <a:ext cx="44850" cy="10275"/>
            </a:xfrm>
            <a:custGeom>
              <a:avLst/>
              <a:gdLst/>
              <a:ahLst/>
              <a:cxnLst/>
              <a:rect l="l" t="t" r="r" b="b"/>
              <a:pathLst>
                <a:path w="1794" h="411" extrusionOk="0">
                  <a:moveTo>
                    <a:pt x="1695" y="1"/>
                  </a:moveTo>
                  <a:cubicBezTo>
                    <a:pt x="1686" y="1"/>
                    <a:pt x="1677" y="3"/>
                    <a:pt x="1668" y="9"/>
                  </a:cubicBezTo>
                  <a:cubicBezTo>
                    <a:pt x="1433" y="193"/>
                    <a:pt x="1130" y="255"/>
                    <a:pt x="823" y="255"/>
                  </a:cubicBezTo>
                  <a:cubicBezTo>
                    <a:pt x="554" y="255"/>
                    <a:pt x="282" y="207"/>
                    <a:pt x="48" y="151"/>
                  </a:cubicBezTo>
                  <a:cubicBezTo>
                    <a:pt x="13" y="151"/>
                    <a:pt x="1" y="175"/>
                    <a:pt x="37" y="187"/>
                  </a:cubicBezTo>
                  <a:cubicBezTo>
                    <a:pt x="285" y="320"/>
                    <a:pt x="613" y="410"/>
                    <a:pt x="934" y="410"/>
                  </a:cubicBezTo>
                  <a:cubicBezTo>
                    <a:pt x="1244" y="410"/>
                    <a:pt x="1546" y="326"/>
                    <a:pt x="1763" y="116"/>
                  </a:cubicBezTo>
                  <a:cubicBezTo>
                    <a:pt x="1793" y="75"/>
                    <a:pt x="1746" y="1"/>
                    <a:pt x="1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41"/>
            <p:cNvSpPr/>
            <p:nvPr/>
          </p:nvSpPr>
          <p:spPr>
            <a:xfrm>
              <a:off x="4375525" y="3388050"/>
              <a:ext cx="3000" cy="925"/>
            </a:xfrm>
            <a:custGeom>
              <a:avLst/>
              <a:gdLst/>
              <a:ahLst/>
              <a:cxnLst/>
              <a:rect l="l" t="t" r="r" b="b"/>
              <a:pathLst>
                <a:path w="120" h="37" extrusionOk="0">
                  <a:moveTo>
                    <a:pt x="1" y="0"/>
                  </a:moveTo>
                  <a:cubicBezTo>
                    <a:pt x="13" y="36"/>
                    <a:pt x="60" y="36"/>
                    <a:pt x="120" y="36"/>
                  </a:cubicBezTo>
                  <a:cubicBezTo>
                    <a:pt x="84" y="36"/>
                    <a:pt x="37" y="36"/>
                    <a:pt x="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41"/>
            <p:cNvSpPr/>
            <p:nvPr/>
          </p:nvSpPr>
          <p:spPr>
            <a:xfrm>
              <a:off x="4351900" y="3381325"/>
              <a:ext cx="3050" cy="2825"/>
            </a:xfrm>
            <a:custGeom>
              <a:avLst/>
              <a:gdLst/>
              <a:ahLst/>
              <a:cxnLst/>
              <a:rect l="l" t="t" r="r" b="b"/>
              <a:pathLst>
                <a:path w="122" h="113" extrusionOk="0">
                  <a:moveTo>
                    <a:pt x="38" y="1"/>
                  </a:moveTo>
                  <a:cubicBezTo>
                    <a:pt x="18" y="1"/>
                    <a:pt x="0" y="34"/>
                    <a:pt x="29" y="43"/>
                  </a:cubicBezTo>
                  <a:lnTo>
                    <a:pt x="89" y="103"/>
                  </a:lnTo>
                  <a:cubicBezTo>
                    <a:pt x="92" y="109"/>
                    <a:pt x="96" y="112"/>
                    <a:pt x="100" y="112"/>
                  </a:cubicBezTo>
                  <a:cubicBezTo>
                    <a:pt x="111" y="112"/>
                    <a:pt x="121" y="93"/>
                    <a:pt x="112" y="67"/>
                  </a:cubicBezTo>
                  <a:lnTo>
                    <a:pt x="53" y="7"/>
                  </a:lnTo>
                  <a:cubicBezTo>
                    <a:pt x="48" y="3"/>
                    <a:pt x="43"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41"/>
            <p:cNvSpPr/>
            <p:nvPr/>
          </p:nvSpPr>
          <p:spPr>
            <a:xfrm>
              <a:off x="4268375" y="3383575"/>
              <a:ext cx="28300" cy="14925"/>
            </a:xfrm>
            <a:custGeom>
              <a:avLst/>
              <a:gdLst/>
              <a:ahLst/>
              <a:cxnLst/>
              <a:rect l="l" t="t" r="r" b="b"/>
              <a:pathLst>
                <a:path w="1132" h="597" extrusionOk="0">
                  <a:moveTo>
                    <a:pt x="1" y="1"/>
                  </a:moveTo>
                  <a:cubicBezTo>
                    <a:pt x="310" y="310"/>
                    <a:pt x="703" y="489"/>
                    <a:pt x="1132" y="596"/>
                  </a:cubicBezTo>
                  <a:cubicBezTo>
                    <a:pt x="703" y="489"/>
                    <a:pt x="322" y="310"/>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41"/>
            <p:cNvSpPr/>
            <p:nvPr/>
          </p:nvSpPr>
          <p:spPr>
            <a:xfrm>
              <a:off x="4165450" y="3317150"/>
              <a:ext cx="64475" cy="48200"/>
            </a:xfrm>
            <a:custGeom>
              <a:avLst/>
              <a:gdLst/>
              <a:ahLst/>
              <a:cxnLst/>
              <a:rect l="l" t="t" r="r" b="b"/>
              <a:pathLst>
                <a:path w="2579" h="1928" extrusionOk="0">
                  <a:moveTo>
                    <a:pt x="46" y="1"/>
                  </a:moveTo>
                  <a:cubicBezTo>
                    <a:pt x="17" y="1"/>
                    <a:pt x="1" y="40"/>
                    <a:pt x="22" y="50"/>
                  </a:cubicBezTo>
                  <a:cubicBezTo>
                    <a:pt x="748" y="788"/>
                    <a:pt x="1689" y="1372"/>
                    <a:pt x="2558" y="1920"/>
                  </a:cubicBezTo>
                  <a:cubicBezTo>
                    <a:pt x="2561" y="1925"/>
                    <a:pt x="2564" y="1928"/>
                    <a:pt x="2566" y="1928"/>
                  </a:cubicBezTo>
                  <a:cubicBezTo>
                    <a:pt x="2574" y="1928"/>
                    <a:pt x="2579" y="1905"/>
                    <a:pt x="2570" y="1896"/>
                  </a:cubicBezTo>
                  <a:cubicBezTo>
                    <a:pt x="1736" y="1265"/>
                    <a:pt x="903" y="610"/>
                    <a:pt x="58" y="3"/>
                  </a:cubicBezTo>
                  <a:cubicBezTo>
                    <a:pt x="54" y="1"/>
                    <a:pt x="50" y="1"/>
                    <a:pt x="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41"/>
            <p:cNvSpPr/>
            <p:nvPr/>
          </p:nvSpPr>
          <p:spPr>
            <a:xfrm>
              <a:off x="4213600" y="3325550"/>
              <a:ext cx="17500" cy="10100"/>
            </a:xfrm>
            <a:custGeom>
              <a:avLst/>
              <a:gdLst/>
              <a:ahLst/>
              <a:cxnLst/>
              <a:rect l="l" t="t" r="r" b="b"/>
              <a:pathLst>
                <a:path w="700" h="404" extrusionOk="0">
                  <a:moveTo>
                    <a:pt x="37" y="0"/>
                  </a:moveTo>
                  <a:cubicBezTo>
                    <a:pt x="1" y="0"/>
                    <a:pt x="1" y="36"/>
                    <a:pt x="37" y="36"/>
                  </a:cubicBezTo>
                  <a:cubicBezTo>
                    <a:pt x="287" y="107"/>
                    <a:pt x="477" y="214"/>
                    <a:pt x="668" y="393"/>
                  </a:cubicBezTo>
                  <a:cubicBezTo>
                    <a:pt x="675" y="400"/>
                    <a:pt x="681" y="403"/>
                    <a:pt x="686" y="403"/>
                  </a:cubicBezTo>
                  <a:cubicBezTo>
                    <a:pt x="697" y="403"/>
                    <a:pt x="700" y="389"/>
                    <a:pt x="691" y="381"/>
                  </a:cubicBezTo>
                  <a:cubicBezTo>
                    <a:pt x="513" y="202"/>
                    <a:pt x="287" y="24"/>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41"/>
            <p:cNvSpPr/>
            <p:nvPr/>
          </p:nvSpPr>
          <p:spPr>
            <a:xfrm>
              <a:off x="4100650" y="3251350"/>
              <a:ext cx="15950" cy="10225"/>
            </a:xfrm>
            <a:custGeom>
              <a:avLst/>
              <a:gdLst/>
              <a:ahLst/>
              <a:cxnLst/>
              <a:rect l="l" t="t" r="r" b="b"/>
              <a:pathLst>
                <a:path w="638" h="409" extrusionOk="0">
                  <a:moveTo>
                    <a:pt x="41" y="0"/>
                  </a:moveTo>
                  <a:cubicBezTo>
                    <a:pt x="20" y="0"/>
                    <a:pt x="1" y="22"/>
                    <a:pt x="30" y="51"/>
                  </a:cubicBezTo>
                  <a:cubicBezTo>
                    <a:pt x="173" y="218"/>
                    <a:pt x="435" y="313"/>
                    <a:pt x="637" y="408"/>
                  </a:cubicBezTo>
                  <a:cubicBezTo>
                    <a:pt x="530" y="349"/>
                    <a:pt x="447" y="289"/>
                    <a:pt x="352" y="206"/>
                  </a:cubicBezTo>
                  <a:cubicBezTo>
                    <a:pt x="316" y="170"/>
                    <a:pt x="268" y="134"/>
                    <a:pt x="221" y="87"/>
                  </a:cubicBezTo>
                  <a:cubicBezTo>
                    <a:pt x="173" y="51"/>
                    <a:pt x="114" y="27"/>
                    <a:pt x="54" y="3"/>
                  </a:cubicBezTo>
                  <a:cubicBezTo>
                    <a:pt x="50" y="1"/>
                    <a:pt x="45"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41"/>
            <p:cNvSpPr/>
            <p:nvPr/>
          </p:nvSpPr>
          <p:spPr>
            <a:xfrm>
              <a:off x="4107450" y="3238250"/>
              <a:ext cx="13525" cy="8575"/>
            </a:xfrm>
            <a:custGeom>
              <a:avLst/>
              <a:gdLst/>
              <a:ahLst/>
              <a:cxnLst/>
              <a:rect l="l" t="t" r="r" b="b"/>
              <a:pathLst>
                <a:path w="541" h="343" extrusionOk="0">
                  <a:moveTo>
                    <a:pt x="38" y="0"/>
                  </a:moveTo>
                  <a:cubicBezTo>
                    <a:pt x="13" y="0"/>
                    <a:pt x="1" y="20"/>
                    <a:pt x="20" y="39"/>
                  </a:cubicBezTo>
                  <a:cubicBezTo>
                    <a:pt x="163" y="182"/>
                    <a:pt x="354" y="242"/>
                    <a:pt x="532" y="337"/>
                  </a:cubicBezTo>
                  <a:cubicBezTo>
                    <a:pt x="365" y="218"/>
                    <a:pt x="199" y="123"/>
                    <a:pt x="56" y="4"/>
                  </a:cubicBezTo>
                  <a:cubicBezTo>
                    <a:pt x="49" y="1"/>
                    <a:pt x="43" y="0"/>
                    <a:pt x="38" y="0"/>
                  </a:cubicBezTo>
                  <a:close/>
                  <a:moveTo>
                    <a:pt x="532" y="337"/>
                  </a:moveTo>
                  <a:cubicBezTo>
                    <a:pt x="532" y="341"/>
                    <a:pt x="533" y="342"/>
                    <a:pt x="535" y="342"/>
                  </a:cubicBezTo>
                  <a:cubicBezTo>
                    <a:pt x="537" y="342"/>
                    <a:pt x="540" y="337"/>
                    <a:pt x="532" y="33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41"/>
            <p:cNvSpPr/>
            <p:nvPr/>
          </p:nvSpPr>
          <p:spPr>
            <a:xfrm>
              <a:off x="4040975" y="3144125"/>
              <a:ext cx="22975" cy="83000"/>
            </a:xfrm>
            <a:custGeom>
              <a:avLst/>
              <a:gdLst/>
              <a:ahLst/>
              <a:cxnLst/>
              <a:rect l="l" t="t" r="r" b="b"/>
              <a:pathLst>
                <a:path w="919" h="3320" extrusionOk="0">
                  <a:moveTo>
                    <a:pt x="113" y="0"/>
                  </a:moveTo>
                  <a:cubicBezTo>
                    <a:pt x="104" y="0"/>
                    <a:pt x="96" y="6"/>
                    <a:pt x="96" y="18"/>
                  </a:cubicBezTo>
                  <a:cubicBezTo>
                    <a:pt x="0" y="1137"/>
                    <a:pt x="215" y="2387"/>
                    <a:pt x="858" y="3304"/>
                  </a:cubicBezTo>
                  <a:cubicBezTo>
                    <a:pt x="861" y="3315"/>
                    <a:pt x="869" y="3319"/>
                    <a:pt x="878" y="3319"/>
                  </a:cubicBezTo>
                  <a:cubicBezTo>
                    <a:pt x="897" y="3319"/>
                    <a:pt x="918" y="3297"/>
                    <a:pt x="893" y="3280"/>
                  </a:cubicBezTo>
                  <a:cubicBezTo>
                    <a:pt x="191" y="2221"/>
                    <a:pt x="262" y="1209"/>
                    <a:pt x="131" y="18"/>
                  </a:cubicBezTo>
                  <a:cubicBezTo>
                    <a:pt x="131" y="6"/>
                    <a:pt x="122"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41"/>
            <p:cNvSpPr/>
            <p:nvPr/>
          </p:nvSpPr>
          <p:spPr>
            <a:xfrm>
              <a:off x="4061800" y="3144125"/>
              <a:ext cx="2700" cy="16750"/>
            </a:xfrm>
            <a:custGeom>
              <a:avLst/>
              <a:gdLst/>
              <a:ahLst/>
              <a:cxnLst/>
              <a:rect l="l" t="t" r="r" b="b"/>
              <a:pathLst>
                <a:path w="108" h="670" extrusionOk="0">
                  <a:moveTo>
                    <a:pt x="42" y="0"/>
                  </a:moveTo>
                  <a:cubicBezTo>
                    <a:pt x="33" y="0"/>
                    <a:pt x="25" y="6"/>
                    <a:pt x="25" y="18"/>
                  </a:cubicBezTo>
                  <a:cubicBezTo>
                    <a:pt x="1" y="232"/>
                    <a:pt x="36" y="470"/>
                    <a:pt x="84" y="661"/>
                  </a:cubicBezTo>
                  <a:cubicBezTo>
                    <a:pt x="90" y="667"/>
                    <a:pt x="96" y="670"/>
                    <a:pt x="100" y="670"/>
                  </a:cubicBezTo>
                  <a:cubicBezTo>
                    <a:pt x="105" y="670"/>
                    <a:pt x="108" y="667"/>
                    <a:pt x="108" y="661"/>
                  </a:cubicBezTo>
                  <a:cubicBezTo>
                    <a:pt x="60" y="435"/>
                    <a:pt x="84" y="232"/>
                    <a:pt x="60" y="18"/>
                  </a:cubicBezTo>
                  <a:cubicBezTo>
                    <a:pt x="60" y="6"/>
                    <a:pt x="51"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41"/>
            <p:cNvSpPr/>
            <p:nvPr/>
          </p:nvSpPr>
          <p:spPr>
            <a:xfrm>
              <a:off x="4072400" y="3076900"/>
              <a:ext cx="7000" cy="9500"/>
            </a:xfrm>
            <a:custGeom>
              <a:avLst/>
              <a:gdLst/>
              <a:ahLst/>
              <a:cxnLst/>
              <a:rect l="l" t="t" r="r" b="b"/>
              <a:pathLst>
                <a:path w="280" h="380" extrusionOk="0">
                  <a:moveTo>
                    <a:pt x="266" y="1"/>
                  </a:moveTo>
                  <a:cubicBezTo>
                    <a:pt x="263" y="1"/>
                    <a:pt x="259" y="5"/>
                    <a:pt x="255" y="16"/>
                  </a:cubicBezTo>
                  <a:cubicBezTo>
                    <a:pt x="208" y="52"/>
                    <a:pt x="196" y="100"/>
                    <a:pt x="160" y="147"/>
                  </a:cubicBezTo>
                  <a:lnTo>
                    <a:pt x="29" y="326"/>
                  </a:lnTo>
                  <a:cubicBezTo>
                    <a:pt x="0" y="345"/>
                    <a:pt x="26" y="380"/>
                    <a:pt x="56" y="380"/>
                  </a:cubicBezTo>
                  <a:cubicBezTo>
                    <a:pt x="63" y="380"/>
                    <a:pt x="70" y="378"/>
                    <a:pt x="77" y="373"/>
                  </a:cubicBezTo>
                  <a:cubicBezTo>
                    <a:pt x="160" y="278"/>
                    <a:pt x="255" y="159"/>
                    <a:pt x="279" y="28"/>
                  </a:cubicBezTo>
                  <a:cubicBezTo>
                    <a:pt x="279" y="20"/>
                    <a:pt x="274" y="1"/>
                    <a:pt x="2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41"/>
            <p:cNvSpPr/>
            <p:nvPr/>
          </p:nvSpPr>
          <p:spPr>
            <a:xfrm>
              <a:off x="4095750" y="3007325"/>
              <a:ext cx="2700" cy="22275"/>
            </a:xfrm>
            <a:custGeom>
              <a:avLst/>
              <a:gdLst/>
              <a:ahLst/>
              <a:cxnLst/>
              <a:rect l="l" t="t" r="r" b="b"/>
              <a:pathLst>
                <a:path w="108" h="891" extrusionOk="0">
                  <a:moveTo>
                    <a:pt x="75" y="0"/>
                  </a:moveTo>
                  <a:cubicBezTo>
                    <a:pt x="66" y="0"/>
                    <a:pt x="60" y="4"/>
                    <a:pt x="60" y="13"/>
                  </a:cubicBezTo>
                  <a:cubicBezTo>
                    <a:pt x="0" y="299"/>
                    <a:pt x="12" y="597"/>
                    <a:pt x="12" y="870"/>
                  </a:cubicBezTo>
                  <a:cubicBezTo>
                    <a:pt x="12" y="884"/>
                    <a:pt x="20" y="890"/>
                    <a:pt x="27" y="890"/>
                  </a:cubicBezTo>
                  <a:cubicBezTo>
                    <a:pt x="32" y="890"/>
                    <a:pt x="36" y="887"/>
                    <a:pt x="36" y="882"/>
                  </a:cubicBezTo>
                  <a:cubicBezTo>
                    <a:pt x="36" y="597"/>
                    <a:pt x="48" y="311"/>
                    <a:pt x="107" y="25"/>
                  </a:cubicBezTo>
                  <a:cubicBezTo>
                    <a:pt x="107" y="10"/>
                    <a:pt x="89" y="0"/>
                    <a:pt x="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41"/>
            <p:cNvSpPr/>
            <p:nvPr/>
          </p:nvSpPr>
          <p:spPr>
            <a:xfrm>
              <a:off x="4087750" y="2945050"/>
              <a:ext cx="11100" cy="13625"/>
            </a:xfrm>
            <a:custGeom>
              <a:avLst/>
              <a:gdLst/>
              <a:ahLst/>
              <a:cxnLst/>
              <a:rect l="l" t="t" r="r" b="b"/>
              <a:pathLst>
                <a:path w="444" h="545" extrusionOk="0">
                  <a:moveTo>
                    <a:pt x="27" y="1"/>
                  </a:moveTo>
                  <a:cubicBezTo>
                    <a:pt x="15" y="1"/>
                    <a:pt x="1" y="20"/>
                    <a:pt x="10" y="40"/>
                  </a:cubicBezTo>
                  <a:cubicBezTo>
                    <a:pt x="130" y="194"/>
                    <a:pt x="260" y="361"/>
                    <a:pt x="380" y="528"/>
                  </a:cubicBezTo>
                  <a:cubicBezTo>
                    <a:pt x="384" y="540"/>
                    <a:pt x="393" y="545"/>
                    <a:pt x="402" y="545"/>
                  </a:cubicBezTo>
                  <a:cubicBezTo>
                    <a:pt x="422" y="545"/>
                    <a:pt x="443" y="524"/>
                    <a:pt x="427" y="492"/>
                  </a:cubicBezTo>
                  <a:cubicBezTo>
                    <a:pt x="308" y="313"/>
                    <a:pt x="201" y="123"/>
                    <a:pt x="34" y="4"/>
                  </a:cubicBezTo>
                  <a:cubicBezTo>
                    <a:pt x="32" y="2"/>
                    <a:pt x="29" y="1"/>
                    <a:pt x="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41"/>
            <p:cNvSpPr/>
            <p:nvPr/>
          </p:nvSpPr>
          <p:spPr>
            <a:xfrm>
              <a:off x="4073525" y="2919500"/>
              <a:ext cx="11725" cy="5775"/>
            </a:xfrm>
            <a:custGeom>
              <a:avLst/>
              <a:gdLst/>
              <a:ahLst/>
              <a:cxnLst/>
              <a:rect l="l" t="t" r="r" b="b"/>
              <a:pathLst>
                <a:path w="469" h="231" extrusionOk="0">
                  <a:moveTo>
                    <a:pt x="58" y="0"/>
                  </a:moveTo>
                  <a:cubicBezTo>
                    <a:pt x="26" y="0"/>
                    <a:pt x="0" y="52"/>
                    <a:pt x="44" y="73"/>
                  </a:cubicBezTo>
                  <a:cubicBezTo>
                    <a:pt x="163" y="133"/>
                    <a:pt x="294" y="181"/>
                    <a:pt x="425" y="228"/>
                  </a:cubicBezTo>
                  <a:cubicBezTo>
                    <a:pt x="429" y="229"/>
                    <a:pt x="432" y="230"/>
                    <a:pt x="436" y="230"/>
                  </a:cubicBezTo>
                  <a:cubicBezTo>
                    <a:pt x="462" y="230"/>
                    <a:pt x="468" y="191"/>
                    <a:pt x="437" y="181"/>
                  </a:cubicBezTo>
                  <a:cubicBezTo>
                    <a:pt x="318" y="109"/>
                    <a:pt x="187" y="73"/>
                    <a:pt x="67" y="2"/>
                  </a:cubicBezTo>
                  <a:cubicBezTo>
                    <a:pt x="64" y="1"/>
                    <a:pt x="61" y="0"/>
                    <a:pt x="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41"/>
            <p:cNvSpPr/>
            <p:nvPr/>
          </p:nvSpPr>
          <p:spPr>
            <a:xfrm>
              <a:off x="4058225" y="2978950"/>
              <a:ext cx="3600" cy="26625"/>
            </a:xfrm>
            <a:custGeom>
              <a:avLst/>
              <a:gdLst/>
              <a:ahLst/>
              <a:cxnLst/>
              <a:rect l="l" t="t" r="r" b="b"/>
              <a:pathLst>
                <a:path w="144" h="1065" extrusionOk="0">
                  <a:moveTo>
                    <a:pt x="30" y="1"/>
                  </a:moveTo>
                  <a:cubicBezTo>
                    <a:pt x="15" y="1"/>
                    <a:pt x="1" y="9"/>
                    <a:pt x="1" y="29"/>
                  </a:cubicBezTo>
                  <a:cubicBezTo>
                    <a:pt x="1" y="208"/>
                    <a:pt x="25" y="386"/>
                    <a:pt x="37" y="565"/>
                  </a:cubicBezTo>
                  <a:cubicBezTo>
                    <a:pt x="37" y="731"/>
                    <a:pt x="37" y="898"/>
                    <a:pt x="13" y="1065"/>
                  </a:cubicBezTo>
                  <a:cubicBezTo>
                    <a:pt x="13" y="1065"/>
                    <a:pt x="48" y="1065"/>
                    <a:pt x="48" y="1041"/>
                  </a:cubicBezTo>
                  <a:cubicBezTo>
                    <a:pt x="108" y="720"/>
                    <a:pt x="144" y="327"/>
                    <a:pt x="60" y="17"/>
                  </a:cubicBezTo>
                  <a:cubicBezTo>
                    <a:pt x="55" y="6"/>
                    <a:pt x="42"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41"/>
            <p:cNvSpPr/>
            <p:nvPr/>
          </p:nvSpPr>
          <p:spPr>
            <a:xfrm>
              <a:off x="4018350" y="2943050"/>
              <a:ext cx="4700" cy="3125"/>
            </a:xfrm>
            <a:custGeom>
              <a:avLst/>
              <a:gdLst/>
              <a:ahLst/>
              <a:cxnLst/>
              <a:rect l="l" t="t" r="r" b="b"/>
              <a:pathLst>
                <a:path w="188" h="125" extrusionOk="0">
                  <a:moveTo>
                    <a:pt x="12" y="1"/>
                  </a:moveTo>
                  <a:cubicBezTo>
                    <a:pt x="0" y="1"/>
                    <a:pt x="0" y="1"/>
                    <a:pt x="0" y="12"/>
                  </a:cubicBezTo>
                  <a:cubicBezTo>
                    <a:pt x="48" y="48"/>
                    <a:pt x="108" y="72"/>
                    <a:pt x="167" y="120"/>
                  </a:cubicBezTo>
                  <a:cubicBezTo>
                    <a:pt x="170" y="123"/>
                    <a:pt x="173" y="124"/>
                    <a:pt x="176" y="124"/>
                  </a:cubicBezTo>
                  <a:cubicBezTo>
                    <a:pt x="184" y="124"/>
                    <a:pt x="188" y="113"/>
                    <a:pt x="179" y="96"/>
                  </a:cubicBezTo>
                  <a:cubicBezTo>
                    <a:pt x="131" y="60"/>
                    <a:pt x="60" y="36"/>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41"/>
            <p:cNvSpPr/>
            <p:nvPr/>
          </p:nvSpPr>
          <p:spPr>
            <a:xfrm>
              <a:off x="4023050" y="2911475"/>
              <a:ext cx="8550" cy="8150"/>
            </a:xfrm>
            <a:custGeom>
              <a:avLst/>
              <a:gdLst/>
              <a:ahLst/>
              <a:cxnLst/>
              <a:rect l="l" t="t" r="r" b="b"/>
              <a:pathLst>
                <a:path w="342" h="326" extrusionOk="0">
                  <a:moveTo>
                    <a:pt x="31" y="0"/>
                  </a:moveTo>
                  <a:cubicBezTo>
                    <a:pt x="13" y="0"/>
                    <a:pt x="0" y="28"/>
                    <a:pt x="27" y="37"/>
                  </a:cubicBezTo>
                  <a:lnTo>
                    <a:pt x="289" y="311"/>
                  </a:lnTo>
                  <a:cubicBezTo>
                    <a:pt x="292" y="322"/>
                    <a:pt x="299" y="326"/>
                    <a:pt x="306" y="326"/>
                  </a:cubicBezTo>
                  <a:cubicBezTo>
                    <a:pt x="322" y="326"/>
                    <a:pt x="341" y="301"/>
                    <a:pt x="324" y="275"/>
                  </a:cubicBezTo>
                  <a:lnTo>
                    <a:pt x="51" y="13"/>
                  </a:lnTo>
                  <a:cubicBezTo>
                    <a:pt x="44" y="4"/>
                    <a:pt x="37"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41"/>
            <p:cNvSpPr/>
            <p:nvPr/>
          </p:nvSpPr>
          <p:spPr>
            <a:xfrm>
              <a:off x="3988650" y="2870975"/>
              <a:ext cx="27050" cy="12875"/>
            </a:xfrm>
            <a:custGeom>
              <a:avLst/>
              <a:gdLst/>
              <a:ahLst/>
              <a:cxnLst/>
              <a:rect l="l" t="t" r="r" b="b"/>
              <a:pathLst>
                <a:path w="1082" h="515" extrusionOk="0">
                  <a:moveTo>
                    <a:pt x="80" y="1"/>
                  </a:moveTo>
                  <a:cubicBezTo>
                    <a:pt x="38" y="1"/>
                    <a:pt x="1" y="53"/>
                    <a:pt x="33" y="86"/>
                  </a:cubicBezTo>
                  <a:cubicBezTo>
                    <a:pt x="236" y="383"/>
                    <a:pt x="700" y="467"/>
                    <a:pt x="1046" y="514"/>
                  </a:cubicBezTo>
                  <a:cubicBezTo>
                    <a:pt x="1057" y="514"/>
                    <a:pt x="1081" y="467"/>
                    <a:pt x="1057" y="455"/>
                  </a:cubicBezTo>
                  <a:cubicBezTo>
                    <a:pt x="724" y="300"/>
                    <a:pt x="414" y="121"/>
                    <a:pt x="93" y="2"/>
                  </a:cubicBezTo>
                  <a:cubicBezTo>
                    <a:pt x="89" y="1"/>
                    <a:pt x="85"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41"/>
            <p:cNvSpPr/>
            <p:nvPr/>
          </p:nvSpPr>
          <p:spPr>
            <a:xfrm>
              <a:off x="3916925" y="2824525"/>
              <a:ext cx="43000" cy="28925"/>
            </a:xfrm>
            <a:custGeom>
              <a:avLst/>
              <a:gdLst/>
              <a:ahLst/>
              <a:cxnLst/>
              <a:rect l="l" t="t" r="r" b="b"/>
              <a:pathLst>
                <a:path w="1720" h="1157" extrusionOk="0">
                  <a:moveTo>
                    <a:pt x="43" y="1"/>
                  </a:moveTo>
                  <a:cubicBezTo>
                    <a:pt x="16" y="1"/>
                    <a:pt x="1" y="30"/>
                    <a:pt x="21" y="50"/>
                  </a:cubicBezTo>
                  <a:cubicBezTo>
                    <a:pt x="486" y="491"/>
                    <a:pt x="1128" y="848"/>
                    <a:pt x="1712" y="1146"/>
                  </a:cubicBezTo>
                  <a:cubicBezTo>
                    <a:pt x="1128" y="812"/>
                    <a:pt x="616" y="360"/>
                    <a:pt x="57" y="3"/>
                  </a:cubicBezTo>
                  <a:cubicBezTo>
                    <a:pt x="52" y="1"/>
                    <a:pt x="47" y="1"/>
                    <a:pt x="43" y="1"/>
                  </a:cubicBezTo>
                  <a:close/>
                  <a:moveTo>
                    <a:pt x="1712" y="1146"/>
                  </a:moveTo>
                  <a:cubicBezTo>
                    <a:pt x="1712" y="1154"/>
                    <a:pt x="1713" y="1156"/>
                    <a:pt x="1714" y="1156"/>
                  </a:cubicBezTo>
                  <a:cubicBezTo>
                    <a:pt x="1717" y="1156"/>
                    <a:pt x="1720" y="1146"/>
                    <a:pt x="1712" y="114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41"/>
            <p:cNvSpPr/>
            <p:nvPr/>
          </p:nvSpPr>
          <p:spPr>
            <a:xfrm>
              <a:off x="3923250" y="2857475"/>
              <a:ext cx="29300" cy="15200"/>
            </a:xfrm>
            <a:custGeom>
              <a:avLst/>
              <a:gdLst/>
              <a:ahLst/>
              <a:cxnLst/>
              <a:rect l="l" t="t" r="r" b="b"/>
              <a:pathLst>
                <a:path w="1172" h="608" extrusionOk="0">
                  <a:moveTo>
                    <a:pt x="49" y="1"/>
                  </a:moveTo>
                  <a:cubicBezTo>
                    <a:pt x="20" y="1"/>
                    <a:pt x="0" y="46"/>
                    <a:pt x="30" y="66"/>
                  </a:cubicBezTo>
                  <a:cubicBezTo>
                    <a:pt x="286" y="377"/>
                    <a:pt x="645" y="605"/>
                    <a:pt x="1040" y="605"/>
                  </a:cubicBezTo>
                  <a:cubicBezTo>
                    <a:pt x="1068" y="605"/>
                    <a:pt x="1097" y="604"/>
                    <a:pt x="1125" y="602"/>
                  </a:cubicBezTo>
                  <a:cubicBezTo>
                    <a:pt x="1133" y="606"/>
                    <a:pt x="1140" y="607"/>
                    <a:pt x="1145" y="607"/>
                  </a:cubicBezTo>
                  <a:cubicBezTo>
                    <a:pt x="1172" y="607"/>
                    <a:pt x="1165" y="562"/>
                    <a:pt x="1125" y="542"/>
                  </a:cubicBezTo>
                  <a:cubicBezTo>
                    <a:pt x="709" y="507"/>
                    <a:pt x="423" y="209"/>
                    <a:pt x="66" y="6"/>
                  </a:cubicBezTo>
                  <a:cubicBezTo>
                    <a:pt x="60" y="3"/>
                    <a:pt x="54" y="1"/>
                    <a:pt x="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41"/>
            <p:cNvSpPr/>
            <p:nvPr/>
          </p:nvSpPr>
          <p:spPr>
            <a:xfrm>
              <a:off x="3970575" y="2927975"/>
              <a:ext cx="19225" cy="9450"/>
            </a:xfrm>
            <a:custGeom>
              <a:avLst/>
              <a:gdLst/>
              <a:ahLst/>
              <a:cxnLst/>
              <a:rect l="l" t="t" r="r" b="b"/>
              <a:pathLst>
                <a:path w="769" h="378" extrusionOk="0">
                  <a:moveTo>
                    <a:pt x="31" y="0"/>
                  </a:moveTo>
                  <a:cubicBezTo>
                    <a:pt x="10" y="0"/>
                    <a:pt x="0" y="26"/>
                    <a:pt x="18" y="44"/>
                  </a:cubicBezTo>
                  <a:cubicBezTo>
                    <a:pt x="233" y="223"/>
                    <a:pt x="471" y="318"/>
                    <a:pt x="733" y="377"/>
                  </a:cubicBezTo>
                  <a:cubicBezTo>
                    <a:pt x="756" y="354"/>
                    <a:pt x="768" y="330"/>
                    <a:pt x="733" y="330"/>
                  </a:cubicBezTo>
                  <a:cubicBezTo>
                    <a:pt x="483" y="270"/>
                    <a:pt x="280" y="139"/>
                    <a:pt x="54" y="8"/>
                  </a:cubicBezTo>
                  <a:cubicBezTo>
                    <a:pt x="46" y="3"/>
                    <a:pt x="38"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41"/>
            <p:cNvSpPr/>
            <p:nvPr/>
          </p:nvSpPr>
          <p:spPr>
            <a:xfrm>
              <a:off x="3861850" y="2805475"/>
              <a:ext cx="18725" cy="18500"/>
            </a:xfrm>
            <a:custGeom>
              <a:avLst/>
              <a:gdLst/>
              <a:ahLst/>
              <a:cxnLst/>
              <a:rect l="l" t="t" r="r" b="b"/>
              <a:pathLst>
                <a:path w="749" h="740" extrusionOk="0">
                  <a:moveTo>
                    <a:pt x="46" y="1"/>
                  </a:moveTo>
                  <a:cubicBezTo>
                    <a:pt x="17" y="1"/>
                    <a:pt x="0" y="40"/>
                    <a:pt x="22" y="50"/>
                  </a:cubicBezTo>
                  <a:cubicBezTo>
                    <a:pt x="248" y="289"/>
                    <a:pt x="522" y="479"/>
                    <a:pt x="736" y="717"/>
                  </a:cubicBezTo>
                  <a:cubicBezTo>
                    <a:pt x="545" y="455"/>
                    <a:pt x="319" y="181"/>
                    <a:pt x="57" y="3"/>
                  </a:cubicBezTo>
                  <a:cubicBezTo>
                    <a:pt x="53" y="2"/>
                    <a:pt x="50" y="1"/>
                    <a:pt x="46" y="1"/>
                  </a:cubicBezTo>
                  <a:close/>
                  <a:moveTo>
                    <a:pt x="736" y="717"/>
                  </a:moveTo>
                  <a:cubicBezTo>
                    <a:pt x="736" y="733"/>
                    <a:pt x="741" y="740"/>
                    <a:pt x="744" y="740"/>
                  </a:cubicBezTo>
                  <a:cubicBezTo>
                    <a:pt x="748" y="740"/>
                    <a:pt x="749" y="730"/>
                    <a:pt x="736" y="71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41"/>
            <p:cNvSpPr/>
            <p:nvPr/>
          </p:nvSpPr>
          <p:spPr>
            <a:xfrm>
              <a:off x="3830925" y="2766550"/>
              <a:ext cx="5275" cy="12750"/>
            </a:xfrm>
            <a:custGeom>
              <a:avLst/>
              <a:gdLst/>
              <a:ahLst/>
              <a:cxnLst/>
              <a:rect l="l" t="t" r="r" b="b"/>
              <a:pathLst>
                <a:path w="211" h="510" extrusionOk="0">
                  <a:moveTo>
                    <a:pt x="45" y="0"/>
                  </a:moveTo>
                  <a:cubicBezTo>
                    <a:pt x="24" y="0"/>
                    <a:pt x="0" y="16"/>
                    <a:pt x="8" y="48"/>
                  </a:cubicBezTo>
                  <a:cubicBezTo>
                    <a:pt x="44" y="191"/>
                    <a:pt x="104" y="310"/>
                    <a:pt x="104" y="464"/>
                  </a:cubicBezTo>
                  <a:cubicBezTo>
                    <a:pt x="104" y="494"/>
                    <a:pt x="130" y="509"/>
                    <a:pt x="157" y="509"/>
                  </a:cubicBezTo>
                  <a:cubicBezTo>
                    <a:pt x="184" y="509"/>
                    <a:pt x="211" y="494"/>
                    <a:pt x="211" y="464"/>
                  </a:cubicBezTo>
                  <a:cubicBezTo>
                    <a:pt x="187" y="310"/>
                    <a:pt x="151" y="155"/>
                    <a:pt x="68" y="12"/>
                  </a:cubicBezTo>
                  <a:cubicBezTo>
                    <a:pt x="64" y="4"/>
                    <a:pt x="55" y="0"/>
                    <a:pt x="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41"/>
            <p:cNvSpPr/>
            <p:nvPr/>
          </p:nvSpPr>
          <p:spPr>
            <a:xfrm>
              <a:off x="3879675" y="2795050"/>
              <a:ext cx="12425" cy="9650"/>
            </a:xfrm>
            <a:custGeom>
              <a:avLst/>
              <a:gdLst/>
              <a:ahLst/>
              <a:cxnLst/>
              <a:rect l="l" t="t" r="r" b="b"/>
              <a:pathLst>
                <a:path w="497" h="386" extrusionOk="0">
                  <a:moveTo>
                    <a:pt x="37" y="1"/>
                  </a:moveTo>
                  <a:cubicBezTo>
                    <a:pt x="17" y="1"/>
                    <a:pt x="1" y="29"/>
                    <a:pt x="11" y="39"/>
                  </a:cubicBezTo>
                  <a:cubicBezTo>
                    <a:pt x="130" y="182"/>
                    <a:pt x="261" y="301"/>
                    <a:pt x="440" y="384"/>
                  </a:cubicBezTo>
                  <a:cubicBezTo>
                    <a:pt x="443" y="385"/>
                    <a:pt x="446" y="385"/>
                    <a:pt x="449" y="385"/>
                  </a:cubicBezTo>
                  <a:cubicBezTo>
                    <a:pt x="489" y="385"/>
                    <a:pt x="497" y="312"/>
                    <a:pt x="463" y="301"/>
                  </a:cubicBezTo>
                  <a:cubicBezTo>
                    <a:pt x="297" y="241"/>
                    <a:pt x="178" y="110"/>
                    <a:pt x="47" y="3"/>
                  </a:cubicBezTo>
                  <a:cubicBezTo>
                    <a:pt x="43" y="1"/>
                    <a:pt x="40"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41"/>
            <p:cNvSpPr/>
            <p:nvPr/>
          </p:nvSpPr>
          <p:spPr>
            <a:xfrm>
              <a:off x="3844275" y="2852775"/>
              <a:ext cx="20100" cy="16525"/>
            </a:xfrm>
            <a:custGeom>
              <a:avLst/>
              <a:gdLst/>
              <a:ahLst/>
              <a:cxnLst/>
              <a:rect l="l" t="t" r="r" b="b"/>
              <a:pathLst>
                <a:path w="804" h="661" extrusionOk="0">
                  <a:moveTo>
                    <a:pt x="40" y="1"/>
                  </a:moveTo>
                  <a:cubicBezTo>
                    <a:pt x="15" y="1"/>
                    <a:pt x="0" y="22"/>
                    <a:pt x="10" y="52"/>
                  </a:cubicBezTo>
                  <a:cubicBezTo>
                    <a:pt x="105" y="183"/>
                    <a:pt x="236" y="290"/>
                    <a:pt x="355" y="373"/>
                  </a:cubicBezTo>
                  <a:cubicBezTo>
                    <a:pt x="474" y="468"/>
                    <a:pt x="594" y="575"/>
                    <a:pt x="713" y="659"/>
                  </a:cubicBezTo>
                  <a:cubicBezTo>
                    <a:pt x="717" y="660"/>
                    <a:pt x="721" y="660"/>
                    <a:pt x="725" y="660"/>
                  </a:cubicBezTo>
                  <a:cubicBezTo>
                    <a:pt x="768" y="660"/>
                    <a:pt x="804" y="609"/>
                    <a:pt x="760" y="587"/>
                  </a:cubicBezTo>
                  <a:cubicBezTo>
                    <a:pt x="629" y="480"/>
                    <a:pt x="498" y="397"/>
                    <a:pt x="391" y="290"/>
                  </a:cubicBezTo>
                  <a:cubicBezTo>
                    <a:pt x="284" y="194"/>
                    <a:pt x="177" y="75"/>
                    <a:pt x="58" y="4"/>
                  </a:cubicBezTo>
                  <a:cubicBezTo>
                    <a:pt x="51" y="2"/>
                    <a:pt x="45"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41"/>
            <p:cNvSpPr/>
            <p:nvPr/>
          </p:nvSpPr>
          <p:spPr>
            <a:xfrm>
              <a:off x="3787950" y="2718575"/>
              <a:ext cx="6875" cy="50600"/>
            </a:xfrm>
            <a:custGeom>
              <a:avLst/>
              <a:gdLst/>
              <a:ahLst/>
              <a:cxnLst/>
              <a:rect l="l" t="t" r="r" b="b"/>
              <a:pathLst>
                <a:path w="275" h="2024" extrusionOk="0">
                  <a:moveTo>
                    <a:pt x="47" y="0"/>
                  </a:moveTo>
                  <a:cubicBezTo>
                    <a:pt x="37" y="0"/>
                    <a:pt x="25" y="7"/>
                    <a:pt x="25" y="14"/>
                  </a:cubicBezTo>
                  <a:cubicBezTo>
                    <a:pt x="1" y="669"/>
                    <a:pt x="168" y="1336"/>
                    <a:pt x="239" y="2014"/>
                  </a:cubicBezTo>
                  <a:cubicBezTo>
                    <a:pt x="239" y="2020"/>
                    <a:pt x="248" y="2023"/>
                    <a:pt x="257" y="2023"/>
                  </a:cubicBezTo>
                  <a:cubicBezTo>
                    <a:pt x="266" y="2023"/>
                    <a:pt x="275" y="2020"/>
                    <a:pt x="275" y="2014"/>
                  </a:cubicBezTo>
                  <a:cubicBezTo>
                    <a:pt x="227" y="1360"/>
                    <a:pt x="180" y="669"/>
                    <a:pt x="60" y="14"/>
                  </a:cubicBezTo>
                  <a:cubicBezTo>
                    <a:pt x="60" y="4"/>
                    <a:pt x="54" y="0"/>
                    <a:pt x="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41"/>
            <p:cNvSpPr/>
            <p:nvPr/>
          </p:nvSpPr>
          <p:spPr>
            <a:xfrm>
              <a:off x="3800750" y="2676275"/>
              <a:ext cx="6000" cy="40750"/>
            </a:xfrm>
            <a:custGeom>
              <a:avLst/>
              <a:gdLst/>
              <a:ahLst/>
              <a:cxnLst/>
              <a:rect l="l" t="t" r="r" b="b"/>
              <a:pathLst>
                <a:path w="240" h="1630" extrusionOk="0">
                  <a:moveTo>
                    <a:pt x="114" y="1"/>
                  </a:moveTo>
                  <a:cubicBezTo>
                    <a:pt x="99" y="1"/>
                    <a:pt x="84" y="10"/>
                    <a:pt x="84" y="27"/>
                  </a:cubicBezTo>
                  <a:cubicBezTo>
                    <a:pt x="1" y="527"/>
                    <a:pt x="49" y="1099"/>
                    <a:pt x="144" y="1599"/>
                  </a:cubicBezTo>
                  <a:cubicBezTo>
                    <a:pt x="144" y="1620"/>
                    <a:pt x="155" y="1629"/>
                    <a:pt x="168" y="1629"/>
                  </a:cubicBezTo>
                  <a:cubicBezTo>
                    <a:pt x="185" y="1629"/>
                    <a:pt x="203" y="1614"/>
                    <a:pt x="203" y="1587"/>
                  </a:cubicBezTo>
                  <a:cubicBezTo>
                    <a:pt x="120" y="1063"/>
                    <a:pt x="239" y="551"/>
                    <a:pt x="144" y="27"/>
                  </a:cubicBezTo>
                  <a:cubicBezTo>
                    <a:pt x="144" y="10"/>
                    <a:pt x="129"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41"/>
            <p:cNvSpPr/>
            <p:nvPr/>
          </p:nvSpPr>
          <p:spPr>
            <a:xfrm>
              <a:off x="3794800" y="2580050"/>
              <a:ext cx="4375" cy="18800"/>
            </a:xfrm>
            <a:custGeom>
              <a:avLst/>
              <a:gdLst/>
              <a:ahLst/>
              <a:cxnLst/>
              <a:rect l="l" t="t" r="r" b="b"/>
              <a:pathLst>
                <a:path w="175" h="752" extrusionOk="0">
                  <a:moveTo>
                    <a:pt x="89" y="1"/>
                  </a:moveTo>
                  <a:cubicBezTo>
                    <a:pt x="72" y="1"/>
                    <a:pt x="54" y="7"/>
                    <a:pt x="48" y="19"/>
                  </a:cubicBezTo>
                  <a:cubicBezTo>
                    <a:pt x="1" y="257"/>
                    <a:pt x="48" y="507"/>
                    <a:pt x="108" y="733"/>
                  </a:cubicBezTo>
                  <a:cubicBezTo>
                    <a:pt x="117" y="746"/>
                    <a:pt x="129" y="751"/>
                    <a:pt x="140" y="751"/>
                  </a:cubicBezTo>
                  <a:cubicBezTo>
                    <a:pt x="159" y="751"/>
                    <a:pt x="175" y="736"/>
                    <a:pt x="167" y="721"/>
                  </a:cubicBezTo>
                  <a:cubicBezTo>
                    <a:pt x="120" y="483"/>
                    <a:pt x="167" y="245"/>
                    <a:pt x="120" y="19"/>
                  </a:cubicBezTo>
                  <a:cubicBezTo>
                    <a:pt x="120" y="7"/>
                    <a:pt x="105" y="1"/>
                    <a:pt x="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41"/>
            <p:cNvSpPr/>
            <p:nvPr/>
          </p:nvSpPr>
          <p:spPr>
            <a:xfrm>
              <a:off x="3801050" y="2485025"/>
              <a:ext cx="2700" cy="24375"/>
            </a:xfrm>
            <a:custGeom>
              <a:avLst/>
              <a:gdLst/>
              <a:ahLst/>
              <a:cxnLst/>
              <a:rect l="l" t="t" r="r" b="b"/>
              <a:pathLst>
                <a:path w="108" h="975" extrusionOk="0">
                  <a:moveTo>
                    <a:pt x="102" y="1"/>
                  </a:moveTo>
                  <a:cubicBezTo>
                    <a:pt x="99" y="1"/>
                    <a:pt x="96" y="4"/>
                    <a:pt x="96" y="10"/>
                  </a:cubicBezTo>
                  <a:cubicBezTo>
                    <a:pt x="48" y="343"/>
                    <a:pt x="1" y="653"/>
                    <a:pt x="1" y="974"/>
                  </a:cubicBezTo>
                  <a:cubicBezTo>
                    <a:pt x="1" y="653"/>
                    <a:pt x="60" y="343"/>
                    <a:pt x="108" y="10"/>
                  </a:cubicBezTo>
                  <a:cubicBezTo>
                    <a:pt x="108" y="4"/>
                    <a:pt x="105"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41"/>
            <p:cNvSpPr/>
            <p:nvPr/>
          </p:nvSpPr>
          <p:spPr>
            <a:xfrm>
              <a:off x="3810875" y="2480825"/>
              <a:ext cx="6875" cy="41025"/>
            </a:xfrm>
            <a:custGeom>
              <a:avLst/>
              <a:gdLst/>
              <a:ahLst/>
              <a:cxnLst/>
              <a:rect l="l" t="t" r="r" b="b"/>
              <a:pathLst>
                <a:path w="275" h="1641" extrusionOk="0">
                  <a:moveTo>
                    <a:pt x="94" y="1"/>
                  </a:moveTo>
                  <a:cubicBezTo>
                    <a:pt x="83" y="1"/>
                    <a:pt x="72" y="12"/>
                    <a:pt x="72" y="35"/>
                  </a:cubicBezTo>
                  <a:cubicBezTo>
                    <a:pt x="60" y="547"/>
                    <a:pt x="1" y="1071"/>
                    <a:pt x="1" y="1595"/>
                  </a:cubicBezTo>
                  <a:cubicBezTo>
                    <a:pt x="1" y="1626"/>
                    <a:pt x="21" y="1641"/>
                    <a:pt x="41" y="1641"/>
                  </a:cubicBezTo>
                  <a:cubicBezTo>
                    <a:pt x="60" y="1641"/>
                    <a:pt x="78" y="1629"/>
                    <a:pt x="84" y="1607"/>
                  </a:cubicBezTo>
                  <a:cubicBezTo>
                    <a:pt x="275" y="1142"/>
                    <a:pt x="144" y="523"/>
                    <a:pt x="120" y="47"/>
                  </a:cubicBezTo>
                  <a:cubicBezTo>
                    <a:pt x="120" y="15"/>
                    <a:pt x="107"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41"/>
            <p:cNvSpPr/>
            <p:nvPr/>
          </p:nvSpPr>
          <p:spPr>
            <a:xfrm>
              <a:off x="3806725" y="2611000"/>
              <a:ext cx="3275" cy="17300"/>
            </a:xfrm>
            <a:custGeom>
              <a:avLst/>
              <a:gdLst/>
              <a:ahLst/>
              <a:cxnLst/>
              <a:rect l="l" t="t" r="r" b="b"/>
              <a:pathLst>
                <a:path w="131" h="692" extrusionOk="0">
                  <a:moveTo>
                    <a:pt x="90" y="1"/>
                  </a:moveTo>
                  <a:cubicBezTo>
                    <a:pt x="80" y="1"/>
                    <a:pt x="71" y="6"/>
                    <a:pt x="71" y="19"/>
                  </a:cubicBezTo>
                  <a:cubicBezTo>
                    <a:pt x="24" y="221"/>
                    <a:pt x="0" y="448"/>
                    <a:pt x="24" y="674"/>
                  </a:cubicBezTo>
                  <a:cubicBezTo>
                    <a:pt x="24" y="686"/>
                    <a:pt x="36" y="692"/>
                    <a:pt x="48" y="692"/>
                  </a:cubicBezTo>
                  <a:cubicBezTo>
                    <a:pt x="60" y="692"/>
                    <a:pt x="71" y="686"/>
                    <a:pt x="71" y="674"/>
                  </a:cubicBezTo>
                  <a:cubicBezTo>
                    <a:pt x="83" y="460"/>
                    <a:pt x="83" y="245"/>
                    <a:pt x="131" y="31"/>
                  </a:cubicBezTo>
                  <a:cubicBezTo>
                    <a:pt x="131" y="16"/>
                    <a:pt x="10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41"/>
            <p:cNvSpPr/>
            <p:nvPr/>
          </p:nvSpPr>
          <p:spPr>
            <a:xfrm>
              <a:off x="3784100" y="2434950"/>
              <a:ext cx="25850" cy="20350"/>
            </a:xfrm>
            <a:custGeom>
              <a:avLst/>
              <a:gdLst/>
              <a:ahLst/>
              <a:cxnLst/>
              <a:rect l="l" t="t" r="r" b="b"/>
              <a:pathLst>
                <a:path w="1034" h="814" extrusionOk="0">
                  <a:moveTo>
                    <a:pt x="36" y="1"/>
                  </a:moveTo>
                  <a:cubicBezTo>
                    <a:pt x="12" y="1"/>
                    <a:pt x="0" y="36"/>
                    <a:pt x="12" y="60"/>
                  </a:cubicBezTo>
                  <a:cubicBezTo>
                    <a:pt x="345" y="298"/>
                    <a:pt x="774" y="394"/>
                    <a:pt x="976" y="810"/>
                  </a:cubicBezTo>
                  <a:cubicBezTo>
                    <a:pt x="979" y="812"/>
                    <a:pt x="982" y="813"/>
                    <a:pt x="986" y="813"/>
                  </a:cubicBezTo>
                  <a:cubicBezTo>
                    <a:pt x="1004" y="813"/>
                    <a:pt x="1034" y="794"/>
                    <a:pt x="1024" y="775"/>
                  </a:cubicBezTo>
                  <a:cubicBezTo>
                    <a:pt x="857" y="405"/>
                    <a:pt x="441" y="96"/>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41"/>
            <p:cNvSpPr/>
            <p:nvPr/>
          </p:nvSpPr>
          <p:spPr>
            <a:xfrm>
              <a:off x="3761225" y="2425650"/>
              <a:ext cx="14225" cy="5275"/>
            </a:xfrm>
            <a:custGeom>
              <a:avLst/>
              <a:gdLst/>
              <a:ahLst/>
              <a:cxnLst/>
              <a:rect l="l" t="t" r="r" b="b"/>
              <a:pathLst>
                <a:path w="569" h="211" extrusionOk="0">
                  <a:moveTo>
                    <a:pt x="37" y="0"/>
                  </a:moveTo>
                  <a:cubicBezTo>
                    <a:pt x="23" y="0"/>
                    <a:pt x="1" y="20"/>
                    <a:pt x="10" y="39"/>
                  </a:cubicBezTo>
                  <a:cubicBezTo>
                    <a:pt x="153" y="158"/>
                    <a:pt x="332" y="206"/>
                    <a:pt x="510" y="206"/>
                  </a:cubicBezTo>
                  <a:cubicBezTo>
                    <a:pt x="519" y="209"/>
                    <a:pt x="526" y="211"/>
                    <a:pt x="532" y="211"/>
                  </a:cubicBezTo>
                  <a:cubicBezTo>
                    <a:pt x="569" y="211"/>
                    <a:pt x="563" y="158"/>
                    <a:pt x="522" y="158"/>
                  </a:cubicBezTo>
                  <a:cubicBezTo>
                    <a:pt x="344" y="158"/>
                    <a:pt x="213" y="99"/>
                    <a:pt x="46" y="4"/>
                  </a:cubicBezTo>
                  <a:cubicBezTo>
                    <a:pt x="44" y="1"/>
                    <a:pt x="41" y="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41"/>
            <p:cNvSpPr/>
            <p:nvPr/>
          </p:nvSpPr>
          <p:spPr>
            <a:xfrm>
              <a:off x="3742725" y="2442525"/>
              <a:ext cx="26275" cy="7575"/>
            </a:xfrm>
            <a:custGeom>
              <a:avLst/>
              <a:gdLst/>
              <a:ahLst/>
              <a:cxnLst/>
              <a:rect l="l" t="t" r="r" b="b"/>
              <a:pathLst>
                <a:path w="1051" h="303" extrusionOk="0">
                  <a:moveTo>
                    <a:pt x="235" y="0"/>
                  </a:moveTo>
                  <a:cubicBezTo>
                    <a:pt x="157" y="0"/>
                    <a:pt x="82" y="10"/>
                    <a:pt x="12" y="31"/>
                  </a:cubicBezTo>
                  <a:cubicBezTo>
                    <a:pt x="0" y="31"/>
                    <a:pt x="0" y="55"/>
                    <a:pt x="12" y="79"/>
                  </a:cubicBezTo>
                  <a:cubicBezTo>
                    <a:pt x="167" y="114"/>
                    <a:pt x="322" y="102"/>
                    <a:pt x="476" y="126"/>
                  </a:cubicBezTo>
                  <a:cubicBezTo>
                    <a:pt x="643" y="162"/>
                    <a:pt x="798" y="221"/>
                    <a:pt x="965" y="293"/>
                  </a:cubicBezTo>
                  <a:cubicBezTo>
                    <a:pt x="976" y="300"/>
                    <a:pt x="986" y="303"/>
                    <a:pt x="996" y="303"/>
                  </a:cubicBezTo>
                  <a:cubicBezTo>
                    <a:pt x="1035" y="303"/>
                    <a:pt x="1051" y="250"/>
                    <a:pt x="1012" y="221"/>
                  </a:cubicBezTo>
                  <a:cubicBezTo>
                    <a:pt x="800" y="111"/>
                    <a:pt x="502" y="0"/>
                    <a:pt x="2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41"/>
            <p:cNvSpPr/>
            <p:nvPr/>
          </p:nvSpPr>
          <p:spPr>
            <a:xfrm>
              <a:off x="3634975" y="2420025"/>
              <a:ext cx="38300" cy="4575"/>
            </a:xfrm>
            <a:custGeom>
              <a:avLst/>
              <a:gdLst/>
              <a:ahLst/>
              <a:cxnLst/>
              <a:rect l="l" t="t" r="r" b="b"/>
              <a:pathLst>
                <a:path w="1532" h="183" extrusionOk="0">
                  <a:moveTo>
                    <a:pt x="1488" y="1"/>
                  </a:moveTo>
                  <a:cubicBezTo>
                    <a:pt x="1485" y="1"/>
                    <a:pt x="1481" y="1"/>
                    <a:pt x="1477" y="2"/>
                  </a:cubicBezTo>
                  <a:cubicBezTo>
                    <a:pt x="1256" y="74"/>
                    <a:pt x="1034" y="84"/>
                    <a:pt x="811" y="84"/>
                  </a:cubicBezTo>
                  <a:cubicBezTo>
                    <a:pt x="718" y="84"/>
                    <a:pt x="626" y="83"/>
                    <a:pt x="533" y="83"/>
                  </a:cubicBezTo>
                  <a:cubicBezTo>
                    <a:pt x="367" y="83"/>
                    <a:pt x="201" y="88"/>
                    <a:pt x="36" y="121"/>
                  </a:cubicBezTo>
                  <a:cubicBezTo>
                    <a:pt x="0" y="121"/>
                    <a:pt x="24" y="169"/>
                    <a:pt x="36" y="169"/>
                  </a:cubicBezTo>
                  <a:cubicBezTo>
                    <a:pt x="228" y="174"/>
                    <a:pt x="429" y="183"/>
                    <a:pt x="629" y="183"/>
                  </a:cubicBezTo>
                  <a:cubicBezTo>
                    <a:pt x="924" y="183"/>
                    <a:pt x="1219" y="164"/>
                    <a:pt x="1488" y="86"/>
                  </a:cubicBezTo>
                  <a:cubicBezTo>
                    <a:pt x="1532" y="53"/>
                    <a:pt x="1526" y="1"/>
                    <a:pt x="14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41"/>
            <p:cNvSpPr/>
            <p:nvPr/>
          </p:nvSpPr>
          <p:spPr>
            <a:xfrm>
              <a:off x="3586750" y="2415000"/>
              <a:ext cx="35150" cy="7775"/>
            </a:xfrm>
            <a:custGeom>
              <a:avLst/>
              <a:gdLst/>
              <a:ahLst/>
              <a:cxnLst/>
              <a:rect l="l" t="t" r="r" b="b"/>
              <a:pathLst>
                <a:path w="1406" h="311" extrusionOk="0">
                  <a:moveTo>
                    <a:pt x="48" y="1"/>
                  </a:moveTo>
                  <a:cubicBezTo>
                    <a:pt x="12" y="1"/>
                    <a:pt x="0" y="25"/>
                    <a:pt x="36" y="49"/>
                  </a:cubicBezTo>
                  <a:cubicBezTo>
                    <a:pt x="465" y="179"/>
                    <a:pt x="929" y="251"/>
                    <a:pt x="1381" y="310"/>
                  </a:cubicBezTo>
                  <a:cubicBezTo>
                    <a:pt x="1381" y="310"/>
                    <a:pt x="1405" y="287"/>
                    <a:pt x="1381" y="287"/>
                  </a:cubicBezTo>
                  <a:cubicBezTo>
                    <a:pt x="941" y="227"/>
                    <a:pt x="488" y="84"/>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41"/>
            <p:cNvSpPr/>
            <p:nvPr/>
          </p:nvSpPr>
          <p:spPr>
            <a:xfrm>
              <a:off x="3601025" y="2438825"/>
              <a:ext cx="17300" cy="5225"/>
            </a:xfrm>
            <a:custGeom>
              <a:avLst/>
              <a:gdLst/>
              <a:ahLst/>
              <a:cxnLst/>
              <a:rect l="l" t="t" r="r" b="b"/>
              <a:pathLst>
                <a:path w="692" h="209" extrusionOk="0">
                  <a:moveTo>
                    <a:pt x="632" y="0"/>
                  </a:moveTo>
                  <a:cubicBezTo>
                    <a:pt x="441" y="48"/>
                    <a:pt x="215" y="24"/>
                    <a:pt x="37" y="84"/>
                  </a:cubicBezTo>
                  <a:cubicBezTo>
                    <a:pt x="1" y="108"/>
                    <a:pt x="1" y="167"/>
                    <a:pt x="37" y="191"/>
                  </a:cubicBezTo>
                  <a:cubicBezTo>
                    <a:pt x="80" y="203"/>
                    <a:pt x="124" y="208"/>
                    <a:pt x="167" y="208"/>
                  </a:cubicBezTo>
                  <a:cubicBezTo>
                    <a:pt x="341" y="208"/>
                    <a:pt x="516" y="126"/>
                    <a:pt x="668" y="60"/>
                  </a:cubicBezTo>
                  <a:cubicBezTo>
                    <a:pt x="691" y="60"/>
                    <a:pt x="668" y="0"/>
                    <a:pt x="6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41"/>
            <p:cNvSpPr/>
            <p:nvPr/>
          </p:nvSpPr>
          <p:spPr>
            <a:xfrm>
              <a:off x="3551525" y="2429400"/>
              <a:ext cx="21525" cy="7150"/>
            </a:xfrm>
            <a:custGeom>
              <a:avLst/>
              <a:gdLst/>
              <a:ahLst/>
              <a:cxnLst/>
              <a:rect l="l" t="t" r="r" b="b"/>
              <a:pathLst>
                <a:path w="861" h="286" extrusionOk="0">
                  <a:moveTo>
                    <a:pt x="35" y="0"/>
                  </a:moveTo>
                  <a:cubicBezTo>
                    <a:pt x="15" y="0"/>
                    <a:pt x="1" y="26"/>
                    <a:pt x="28" y="44"/>
                  </a:cubicBezTo>
                  <a:cubicBezTo>
                    <a:pt x="219" y="258"/>
                    <a:pt x="516" y="282"/>
                    <a:pt x="802" y="282"/>
                  </a:cubicBezTo>
                  <a:cubicBezTo>
                    <a:pt x="809" y="285"/>
                    <a:pt x="815" y="286"/>
                    <a:pt x="820" y="286"/>
                  </a:cubicBezTo>
                  <a:cubicBezTo>
                    <a:pt x="861" y="286"/>
                    <a:pt x="855" y="209"/>
                    <a:pt x="802" y="199"/>
                  </a:cubicBezTo>
                  <a:cubicBezTo>
                    <a:pt x="528" y="199"/>
                    <a:pt x="314" y="127"/>
                    <a:pt x="52" y="8"/>
                  </a:cubicBezTo>
                  <a:cubicBezTo>
                    <a:pt x="46" y="3"/>
                    <a:pt x="40" y="0"/>
                    <a:pt x="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41"/>
            <p:cNvSpPr/>
            <p:nvPr/>
          </p:nvSpPr>
          <p:spPr>
            <a:xfrm>
              <a:off x="3549600" y="2401825"/>
              <a:ext cx="6075" cy="4500"/>
            </a:xfrm>
            <a:custGeom>
              <a:avLst/>
              <a:gdLst/>
              <a:ahLst/>
              <a:cxnLst/>
              <a:rect l="l" t="t" r="r" b="b"/>
              <a:pathLst>
                <a:path w="243" h="180" extrusionOk="0">
                  <a:moveTo>
                    <a:pt x="21" y="1"/>
                  </a:moveTo>
                  <a:cubicBezTo>
                    <a:pt x="6" y="1"/>
                    <a:pt x="0" y="16"/>
                    <a:pt x="10" y="16"/>
                  </a:cubicBezTo>
                  <a:cubicBezTo>
                    <a:pt x="93" y="64"/>
                    <a:pt x="165" y="123"/>
                    <a:pt x="236" y="171"/>
                  </a:cubicBezTo>
                  <a:cubicBezTo>
                    <a:pt x="177" y="111"/>
                    <a:pt x="105" y="52"/>
                    <a:pt x="34" y="4"/>
                  </a:cubicBezTo>
                  <a:cubicBezTo>
                    <a:pt x="29" y="2"/>
                    <a:pt x="25" y="1"/>
                    <a:pt x="21" y="1"/>
                  </a:cubicBezTo>
                  <a:close/>
                  <a:moveTo>
                    <a:pt x="236" y="171"/>
                  </a:moveTo>
                  <a:cubicBezTo>
                    <a:pt x="236" y="177"/>
                    <a:pt x="239" y="180"/>
                    <a:pt x="241" y="180"/>
                  </a:cubicBezTo>
                  <a:cubicBezTo>
                    <a:pt x="242" y="180"/>
                    <a:pt x="242" y="177"/>
                    <a:pt x="236" y="17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41"/>
            <p:cNvSpPr/>
            <p:nvPr/>
          </p:nvSpPr>
          <p:spPr>
            <a:xfrm>
              <a:off x="3482025" y="2389625"/>
              <a:ext cx="8750" cy="7925"/>
            </a:xfrm>
            <a:custGeom>
              <a:avLst/>
              <a:gdLst/>
              <a:ahLst/>
              <a:cxnLst/>
              <a:rect l="l" t="t" r="r" b="b"/>
              <a:pathLst>
                <a:path w="350" h="317" extrusionOk="0">
                  <a:moveTo>
                    <a:pt x="40" y="1"/>
                  </a:moveTo>
                  <a:cubicBezTo>
                    <a:pt x="15" y="1"/>
                    <a:pt x="0" y="22"/>
                    <a:pt x="10" y="51"/>
                  </a:cubicBezTo>
                  <a:cubicBezTo>
                    <a:pt x="82" y="147"/>
                    <a:pt x="189" y="242"/>
                    <a:pt x="272" y="313"/>
                  </a:cubicBezTo>
                  <a:cubicBezTo>
                    <a:pt x="278" y="316"/>
                    <a:pt x="285" y="317"/>
                    <a:pt x="292" y="317"/>
                  </a:cubicBezTo>
                  <a:cubicBezTo>
                    <a:pt x="322" y="317"/>
                    <a:pt x="349" y="295"/>
                    <a:pt x="320" y="266"/>
                  </a:cubicBezTo>
                  <a:cubicBezTo>
                    <a:pt x="236" y="182"/>
                    <a:pt x="141" y="75"/>
                    <a:pt x="58" y="4"/>
                  </a:cubicBezTo>
                  <a:cubicBezTo>
                    <a:pt x="52" y="2"/>
                    <a:pt x="46"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41"/>
            <p:cNvSpPr/>
            <p:nvPr/>
          </p:nvSpPr>
          <p:spPr>
            <a:xfrm>
              <a:off x="3462625" y="2291550"/>
              <a:ext cx="6275" cy="35675"/>
            </a:xfrm>
            <a:custGeom>
              <a:avLst/>
              <a:gdLst/>
              <a:ahLst/>
              <a:cxnLst/>
              <a:rect l="l" t="t" r="r" b="b"/>
              <a:pathLst>
                <a:path w="251" h="1427" extrusionOk="0">
                  <a:moveTo>
                    <a:pt x="207" y="0"/>
                  </a:moveTo>
                  <a:cubicBezTo>
                    <a:pt x="200" y="0"/>
                    <a:pt x="194" y="3"/>
                    <a:pt x="191" y="10"/>
                  </a:cubicBezTo>
                  <a:cubicBezTo>
                    <a:pt x="0" y="438"/>
                    <a:pt x="84" y="962"/>
                    <a:pt x="96" y="1427"/>
                  </a:cubicBezTo>
                  <a:lnTo>
                    <a:pt x="119" y="1427"/>
                  </a:lnTo>
                  <a:cubicBezTo>
                    <a:pt x="131" y="950"/>
                    <a:pt x="131" y="498"/>
                    <a:pt x="250" y="45"/>
                  </a:cubicBezTo>
                  <a:cubicBezTo>
                    <a:pt x="250" y="20"/>
                    <a:pt x="226" y="0"/>
                    <a:pt x="2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41"/>
            <p:cNvSpPr/>
            <p:nvPr/>
          </p:nvSpPr>
          <p:spPr>
            <a:xfrm>
              <a:off x="3472150" y="2218550"/>
              <a:ext cx="1500" cy="5100"/>
            </a:xfrm>
            <a:custGeom>
              <a:avLst/>
              <a:gdLst/>
              <a:ahLst/>
              <a:cxnLst/>
              <a:rect l="l" t="t" r="r" b="b"/>
              <a:pathLst>
                <a:path w="60" h="204" extrusionOk="0">
                  <a:moveTo>
                    <a:pt x="60" y="1"/>
                  </a:moveTo>
                  <a:cubicBezTo>
                    <a:pt x="0" y="48"/>
                    <a:pt x="0" y="132"/>
                    <a:pt x="0" y="203"/>
                  </a:cubicBezTo>
                  <a:cubicBezTo>
                    <a:pt x="0" y="132"/>
                    <a:pt x="0" y="60"/>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41"/>
            <p:cNvSpPr/>
            <p:nvPr/>
          </p:nvSpPr>
          <p:spPr>
            <a:xfrm>
              <a:off x="3472450" y="2149425"/>
              <a:ext cx="2100" cy="6650"/>
            </a:xfrm>
            <a:custGeom>
              <a:avLst/>
              <a:gdLst/>
              <a:ahLst/>
              <a:cxnLst/>
              <a:rect l="l" t="t" r="r" b="b"/>
              <a:pathLst>
                <a:path w="84" h="266" extrusionOk="0">
                  <a:moveTo>
                    <a:pt x="42" y="1"/>
                  </a:moveTo>
                  <a:cubicBezTo>
                    <a:pt x="33" y="1"/>
                    <a:pt x="24" y="10"/>
                    <a:pt x="24" y="27"/>
                  </a:cubicBezTo>
                  <a:cubicBezTo>
                    <a:pt x="24" y="99"/>
                    <a:pt x="0" y="170"/>
                    <a:pt x="0" y="230"/>
                  </a:cubicBezTo>
                  <a:cubicBezTo>
                    <a:pt x="0" y="254"/>
                    <a:pt x="21" y="265"/>
                    <a:pt x="42" y="265"/>
                  </a:cubicBezTo>
                  <a:cubicBezTo>
                    <a:pt x="63" y="265"/>
                    <a:pt x="84" y="254"/>
                    <a:pt x="84" y="230"/>
                  </a:cubicBezTo>
                  <a:cubicBezTo>
                    <a:pt x="84" y="158"/>
                    <a:pt x="60" y="87"/>
                    <a:pt x="60" y="27"/>
                  </a:cubicBezTo>
                  <a:cubicBezTo>
                    <a:pt x="60" y="10"/>
                    <a:pt x="51"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41"/>
            <p:cNvSpPr/>
            <p:nvPr/>
          </p:nvSpPr>
          <p:spPr>
            <a:xfrm>
              <a:off x="3492975" y="2157400"/>
              <a:ext cx="2700" cy="18475"/>
            </a:xfrm>
            <a:custGeom>
              <a:avLst/>
              <a:gdLst/>
              <a:ahLst/>
              <a:cxnLst/>
              <a:rect l="l" t="t" r="r" b="b"/>
              <a:pathLst>
                <a:path w="108" h="739" extrusionOk="0">
                  <a:moveTo>
                    <a:pt x="84" y="0"/>
                  </a:moveTo>
                  <a:cubicBezTo>
                    <a:pt x="72" y="0"/>
                    <a:pt x="60" y="6"/>
                    <a:pt x="60" y="18"/>
                  </a:cubicBezTo>
                  <a:cubicBezTo>
                    <a:pt x="60" y="256"/>
                    <a:pt x="13" y="482"/>
                    <a:pt x="1" y="720"/>
                  </a:cubicBezTo>
                  <a:cubicBezTo>
                    <a:pt x="1" y="732"/>
                    <a:pt x="13" y="738"/>
                    <a:pt x="25" y="738"/>
                  </a:cubicBezTo>
                  <a:cubicBezTo>
                    <a:pt x="37" y="738"/>
                    <a:pt x="48" y="732"/>
                    <a:pt x="48" y="720"/>
                  </a:cubicBezTo>
                  <a:cubicBezTo>
                    <a:pt x="48" y="482"/>
                    <a:pt x="96" y="256"/>
                    <a:pt x="108" y="18"/>
                  </a:cubicBezTo>
                  <a:cubicBezTo>
                    <a:pt x="108" y="6"/>
                    <a:pt x="96"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41"/>
            <p:cNvSpPr/>
            <p:nvPr/>
          </p:nvSpPr>
          <p:spPr>
            <a:xfrm>
              <a:off x="3494700" y="2077175"/>
              <a:ext cx="19750" cy="17875"/>
            </a:xfrm>
            <a:custGeom>
              <a:avLst/>
              <a:gdLst/>
              <a:ahLst/>
              <a:cxnLst/>
              <a:rect l="l" t="t" r="r" b="b"/>
              <a:pathLst>
                <a:path w="790" h="715" extrusionOk="0">
                  <a:moveTo>
                    <a:pt x="6" y="709"/>
                  </a:moveTo>
                  <a:cubicBezTo>
                    <a:pt x="1" y="709"/>
                    <a:pt x="11" y="715"/>
                    <a:pt x="27" y="715"/>
                  </a:cubicBezTo>
                  <a:cubicBezTo>
                    <a:pt x="15" y="711"/>
                    <a:pt x="9" y="709"/>
                    <a:pt x="6" y="709"/>
                  </a:cubicBezTo>
                  <a:close/>
                  <a:moveTo>
                    <a:pt x="706" y="0"/>
                  </a:moveTo>
                  <a:cubicBezTo>
                    <a:pt x="539" y="0"/>
                    <a:pt x="444" y="167"/>
                    <a:pt x="349" y="286"/>
                  </a:cubicBezTo>
                  <a:cubicBezTo>
                    <a:pt x="241" y="417"/>
                    <a:pt x="110" y="548"/>
                    <a:pt x="27" y="715"/>
                  </a:cubicBezTo>
                  <a:cubicBezTo>
                    <a:pt x="146" y="596"/>
                    <a:pt x="289" y="429"/>
                    <a:pt x="444" y="369"/>
                  </a:cubicBezTo>
                  <a:cubicBezTo>
                    <a:pt x="575" y="310"/>
                    <a:pt x="753" y="238"/>
                    <a:pt x="777" y="84"/>
                  </a:cubicBezTo>
                  <a:cubicBezTo>
                    <a:pt x="789" y="48"/>
                    <a:pt x="765" y="0"/>
                    <a:pt x="7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41"/>
            <p:cNvSpPr/>
            <p:nvPr/>
          </p:nvSpPr>
          <p:spPr>
            <a:xfrm>
              <a:off x="3544100" y="2024100"/>
              <a:ext cx="22975" cy="20850"/>
            </a:xfrm>
            <a:custGeom>
              <a:avLst/>
              <a:gdLst/>
              <a:ahLst/>
              <a:cxnLst/>
              <a:rect l="l" t="t" r="r" b="b"/>
              <a:pathLst>
                <a:path w="919" h="834" extrusionOk="0">
                  <a:moveTo>
                    <a:pt x="881" y="1"/>
                  </a:moveTo>
                  <a:cubicBezTo>
                    <a:pt x="878" y="1"/>
                    <a:pt x="875" y="2"/>
                    <a:pt x="873" y="4"/>
                  </a:cubicBezTo>
                  <a:cubicBezTo>
                    <a:pt x="623" y="290"/>
                    <a:pt x="397" y="564"/>
                    <a:pt x="51" y="730"/>
                  </a:cubicBezTo>
                  <a:cubicBezTo>
                    <a:pt x="1" y="761"/>
                    <a:pt x="27" y="833"/>
                    <a:pt x="73" y="833"/>
                  </a:cubicBezTo>
                  <a:cubicBezTo>
                    <a:pt x="81" y="833"/>
                    <a:pt x="90" y="831"/>
                    <a:pt x="99" y="826"/>
                  </a:cubicBezTo>
                  <a:cubicBezTo>
                    <a:pt x="432" y="647"/>
                    <a:pt x="730" y="385"/>
                    <a:pt x="909" y="40"/>
                  </a:cubicBezTo>
                  <a:cubicBezTo>
                    <a:pt x="918" y="20"/>
                    <a:pt x="896" y="1"/>
                    <a:pt x="8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41"/>
            <p:cNvSpPr/>
            <p:nvPr/>
          </p:nvSpPr>
          <p:spPr>
            <a:xfrm>
              <a:off x="3433150" y="2083175"/>
              <a:ext cx="15925" cy="21100"/>
            </a:xfrm>
            <a:custGeom>
              <a:avLst/>
              <a:gdLst/>
              <a:ahLst/>
              <a:cxnLst/>
              <a:rect l="l" t="t" r="r" b="b"/>
              <a:pathLst>
                <a:path w="637" h="844" extrusionOk="0">
                  <a:moveTo>
                    <a:pt x="586" y="1"/>
                  </a:moveTo>
                  <a:cubicBezTo>
                    <a:pt x="576" y="1"/>
                    <a:pt x="567" y="4"/>
                    <a:pt x="560" y="10"/>
                  </a:cubicBezTo>
                  <a:cubicBezTo>
                    <a:pt x="417" y="308"/>
                    <a:pt x="227" y="582"/>
                    <a:pt x="1" y="832"/>
                  </a:cubicBezTo>
                  <a:cubicBezTo>
                    <a:pt x="1" y="844"/>
                    <a:pt x="1" y="844"/>
                    <a:pt x="13" y="844"/>
                  </a:cubicBezTo>
                  <a:cubicBezTo>
                    <a:pt x="251" y="606"/>
                    <a:pt x="465" y="344"/>
                    <a:pt x="620" y="46"/>
                  </a:cubicBezTo>
                  <a:cubicBezTo>
                    <a:pt x="637" y="20"/>
                    <a:pt x="611" y="1"/>
                    <a:pt x="5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41"/>
            <p:cNvSpPr/>
            <p:nvPr/>
          </p:nvSpPr>
          <p:spPr>
            <a:xfrm>
              <a:off x="3423325" y="2275700"/>
              <a:ext cx="925" cy="625"/>
            </a:xfrm>
            <a:custGeom>
              <a:avLst/>
              <a:gdLst/>
              <a:ahLst/>
              <a:cxnLst/>
              <a:rect l="l" t="t" r="r" b="b"/>
              <a:pathLst>
                <a:path w="37" h="25" extrusionOk="0">
                  <a:moveTo>
                    <a:pt x="25" y="1"/>
                  </a:moveTo>
                  <a:cubicBezTo>
                    <a:pt x="1" y="1"/>
                    <a:pt x="1" y="25"/>
                    <a:pt x="25" y="25"/>
                  </a:cubicBezTo>
                  <a:cubicBezTo>
                    <a:pt x="37" y="25"/>
                    <a:pt x="37"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41"/>
            <p:cNvSpPr/>
            <p:nvPr/>
          </p:nvSpPr>
          <p:spPr>
            <a:xfrm>
              <a:off x="3596425" y="2478850"/>
              <a:ext cx="6575" cy="6875"/>
            </a:xfrm>
            <a:custGeom>
              <a:avLst/>
              <a:gdLst/>
              <a:ahLst/>
              <a:cxnLst/>
              <a:rect l="l" t="t" r="r" b="b"/>
              <a:pathLst>
                <a:path w="263" h="275" extrusionOk="0">
                  <a:moveTo>
                    <a:pt x="128" y="1"/>
                  </a:moveTo>
                  <a:cubicBezTo>
                    <a:pt x="63" y="1"/>
                    <a:pt x="0" y="42"/>
                    <a:pt x="30" y="126"/>
                  </a:cubicBezTo>
                  <a:cubicBezTo>
                    <a:pt x="42" y="197"/>
                    <a:pt x="90" y="257"/>
                    <a:pt x="161" y="269"/>
                  </a:cubicBezTo>
                  <a:cubicBezTo>
                    <a:pt x="172" y="273"/>
                    <a:pt x="182" y="275"/>
                    <a:pt x="191" y="275"/>
                  </a:cubicBezTo>
                  <a:cubicBezTo>
                    <a:pt x="232" y="275"/>
                    <a:pt x="256" y="234"/>
                    <a:pt x="256" y="185"/>
                  </a:cubicBezTo>
                  <a:cubicBezTo>
                    <a:pt x="256" y="162"/>
                    <a:pt x="244" y="138"/>
                    <a:pt x="244" y="126"/>
                  </a:cubicBezTo>
                  <a:cubicBezTo>
                    <a:pt x="262" y="42"/>
                    <a:pt x="194" y="1"/>
                    <a:pt x="1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41"/>
            <p:cNvSpPr/>
            <p:nvPr/>
          </p:nvSpPr>
          <p:spPr>
            <a:xfrm>
              <a:off x="3735300" y="2583175"/>
              <a:ext cx="18450" cy="16450"/>
            </a:xfrm>
            <a:custGeom>
              <a:avLst/>
              <a:gdLst/>
              <a:ahLst/>
              <a:cxnLst/>
              <a:rect l="l" t="t" r="r" b="b"/>
              <a:pathLst>
                <a:path w="738" h="658" extrusionOk="0">
                  <a:moveTo>
                    <a:pt x="726" y="1"/>
                  </a:moveTo>
                  <a:cubicBezTo>
                    <a:pt x="595" y="49"/>
                    <a:pt x="476" y="144"/>
                    <a:pt x="357" y="239"/>
                  </a:cubicBezTo>
                  <a:cubicBezTo>
                    <a:pt x="238" y="346"/>
                    <a:pt x="83" y="430"/>
                    <a:pt x="11" y="596"/>
                  </a:cubicBezTo>
                  <a:cubicBezTo>
                    <a:pt x="1" y="617"/>
                    <a:pt x="19" y="658"/>
                    <a:pt x="48" y="658"/>
                  </a:cubicBezTo>
                  <a:cubicBezTo>
                    <a:pt x="51" y="658"/>
                    <a:pt x="55" y="657"/>
                    <a:pt x="59" y="656"/>
                  </a:cubicBezTo>
                  <a:cubicBezTo>
                    <a:pt x="202" y="596"/>
                    <a:pt x="297" y="477"/>
                    <a:pt x="416" y="370"/>
                  </a:cubicBezTo>
                  <a:cubicBezTo>
                    <a:pt x="523" y="287"/>
                    <a:pt x="654" y="168"/>
                    <a:pt x="726" y="25"/>
                  </a:cubicBezTo>
                  <a:cubicBezTo>
                    <a:pt x="738" y="13"/>
                    <a:pt x="726" y="1"/>
                    <a:pt x="72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41"/>
            <p:cNvSpPr/>
            <p:nvPr/>
          </p:nvSpPr>
          <p:spPr>
            <a:xfrm>
              <a:off x="3699925" y="2607125"/>
              <a:ext cx="26275" cy="21075"/>
            </a:xfrm>
            <a:custGeom>
              <a:avLst/>
              <a:gdLst/>
              <a:ahLst/>
              <a:cxnLst/>
              <a:rect l="l" t="t" r="r" b="b"/>
              <a:pathLst>
                <a:path w="1051" h="843" extrusionOk="0">
                  <a:moveTo>
                    <a:pt x="947" y="0"/>
                  </a:moveTo>
                  <a:cubicBezTo>
                    <a:pt x="931" y="0"/>
                    <a:pt x="916" y="6"/>
                    <a:pt x="903" y="19"/>
                  </a:cubicBezTo>
                  <a:cubicBezTo>
                    <a:pt x="772" y="162"/>
                    <a:pt x="629" y="281"/>
                    <a:pt x="474" y="400"/>
                  </a:cubicBezTo>
                  <a:cubicBezTo>
                    <a:pt x="331" y="519"/>
                    <a:pt x="152" y="603"/>
                    <a:pt x="33" y="757"/>
                  </a:cubicBezTo>
                  <a:cubicBezTo>
                    <a:pt x="0" y="779"/>
                    <a:pt x="28" y="842"/>
                    <a:pt x="61" y="842"/>
                  </a:cubicBezTo>
                  <a:cubicBezTo>
                    <a:pt x="64" y="842"/>
                    <a:pt x="66" y="842"/>
                    <a:pt x="69" y="841"/>
                  </a:cubicBezTo>
                  <a:cubicBezTo>
                    <a:pt x="236" y="781"/>
                    <a:pt x="391" y="650"/>
                    <a:pt x="522" y="543"/>
                  </a:cubicBezTo>
                  <a:cubicBezTo>
                    <a:pt x="688" y="412"/>
                    <a:pt x="831" y="257"/>
                    <a:pt x="986" y="114"/>
                  </a:cubicBezTo>
                  <a:cubicBezTo>
                    <a:pt x="1051" y="68"/>
                    <a:pt x="1000" y="0"/>
                    <a:pt x="9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41"/>
            <p:cNvSpPr/>
            <p:nvPr/>
          </p:nvSpPr>
          <p:spPr>
            <a:xfrm>
              <a:off x="3691100" y="2604250"/>
              <a:ext cx="33675" cy="20200"/>
            </a:xfrm>
            <a:custGeom>
              <a:avLst/>
              <a:gdLst/>
              <a:ahLst/>
              <a:cxnLst/>
              <a:rect l="l" t="t" r="r" b="b"/>
              <a:pathLst>
                <a:path w="1347" h="808" extrusionOk="0">
                  <a:moveTo>
                    <a:pt x="1311" y="0"/>
                  </a:moveTo>
                  <a:cubicBezTo>
                    <a:pt x="1308" y="0"/>
                    <a:pt x="1305" y="1"/>
                    <a:pt x="1303" y="3"/>
                  </a:cubicBezTo>
                  <a:cubicBezTo>
                    <a:pt x="922" y="277"/>
                    <a:pt x="327" y="372"/>
                    <a:pt x="29" y="753"/>
                  </a:cubicBezTo>
                  <a:cubicBezTo>
                    <a:pt x="0" y="773"/>
                    <a:pt x="18" y="807"/>
                    <a:pt x="45" y="807"/>
                  </a:cubicBezTo>
                  <a:cubicBezTo>
                    <a:pt x="51" y="807"/>
                    <a:pt x="58" y="806"/>
                    <a:pt x="65" y="801"/>
                  </a:cubicBezTo>
                  <a:cubicBezTo>
                    <a:pt x="303" y="682"/>
                    <a:pt x="517" y="539"/>
                    <a:pt x="732" y="420"/>
                  </a:cubicBezTo>
                  <a:cubicBezTo>
                    <a:pt x="946" y="313"/>
                    <a:pt x="1137" y="194"/>
                    <a:pt x="1327" y="51"/>
                  </a:cubicBezTo>
                  <a:cubicBezTo>
                    <a:pt x="1347" y="21"/>
                    <a:pt x="1326" y="0"/>
                    <a:pt x="13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41"/>
            <p:cNvSpPr/>
            <p:nvPr/>
          </p:nvSpPr>
          <p:spPr>
            <a:xfrm>
              <a:off x="3677000" y="2623925"/>
              <a:ext cx="10250" cy="7000"/>
            </a:xfrm>
            <a:custGeom>
              <a:avLst/>
              <a:gdLst/>
              <a:ahLst/>
              <a:cxnLst/>
              <a:rect l="l" t="t" r="r" b="b"/>
              <a:pathLst>
                <a:path w="410" h="280" extrusionOk="0">
                  <a:moveTo>
                    <a:pt x="335" y="0"/>
                  </a:moveTo>
                  <a:cubicBezTo>
                    <a:pt x="330" y="0"/>
                    <a:pt x="325" y="1"/>
                    <a:pt x="319" y="2"/>
                  </a:cubicBezTo>
                  <a:cubicBezTo>
                    <a:pt x="212" y="62"/>
                    <a:pt x="81" y="121"/>
                    <a:pt x="10" y="228"/>
                  </a:cubicBezTo>
                  <a:cubicBezTo>
                    <a:pt x="0" y="258"/>
                    <a:pt x="14" y="279"/>
                    <a:pt x="33" y="279"/>
                  </a:cubicBezTo>
                  <a:cubicBezTo>
                    <a:pt x="37" y="279"/>
                    <a:pt x="41" y="278"/>
                    <a:pt x="46" y="276"/>
                  </a:cubicBezTo>
                  <a:cubicBezTo>
                    <a:pt x="188" y="240"/>
                    <a:pt x="272" y="145"/>
                    <a:pt x="367" y="50"/>
                  </a:cubicBezTo>
                  <a:cubicBezTo>
                    <a:pt x="409" y="39"/>
                    <a:pt x="376" y="0"/>
                    <a:pt x="3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41"/>
            <p:cNvSpPr/>
            <p:nvPr/>
          </p:nvSpPr>
          <p:spPr>
            <a:xfrm>
              <a:off x="3651925" y="2631050"/>
              <a:ext cx="22650" cy="6175"/>
            </a:xfrm>
            <a:custGeom>
              <a:avLst/>
              <a:gdLst/>
              <a:ahLst/>
              <a:cxnLst/>
              <a:rect l="l" t="t" r="r" b="b"/>
              <a:pathLst>
                <a:path w="906" h="247" extrusionOk="0">
                  <a:moveTo>
                    <a:pt x="182" y="1"/>
                  </a:moveTo>
                  <a:cubicBezTo>
                    <a:pt x="129" y="1"/>
                    <a:pt x="77" y="3"/>
                    <a:pt x="25" y="3"/>
                  </a:cubicBezTo>
                  <a:cubicBezTo>
                    <a:pt x="1" y="3"/>
                    <a:pt x="1" y="27"/>
                    <a:pt x="1" y="50"/>
                  </a:cubicBezTo>
                  <a:cubicBezTo>
                    <a:pt x="59" y="196"/>
                    <a:pt x="175" y="247"/>
                    <a:pt x="309" y="247"/>
                  </a:cubicBezTo>
                  <a:cubicBezTo>
                    <a:pt x="504" y="247"/>
                    <a:pt x="739" y="140"/>
                    <a:pt x="894" y="62"/>
                  </a:cubicBezTo>
                  <a:cubicBezTo>
                    <a:pt x="906" y="62"/>
                    <a:pt x="894" y="50"/>
                    <a:pt x="894" y="50"/>
                  </a:cubicBezTo>
                  <a:cubicBezTo>
                    <a:pt x="810" y="62"/>
                    <a:pt x="733" y="74"/>
                    <a:pt x="656" y="74"/>
                  </a:cubicBezTo>
                  <a:cubicBezTo>
                    <a:pt x="578" y="74"/>
                    <a:pt x="501" y="62"/>
                    <a:pt x="418" y="27"/>
                  </a:cubicBezTo>
                  <a:cubicBezTo>
                    <a:pt x="339" y="5"/>
                    <a:pt x="260"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41"/>
            <p:cNvSpPr/>
            <p:nvPr/>
          </p:nvSpPr>
          <p:spPr>
            <a:xfrm>
              <a:off x="3637650" y="2607325"/>
              <a:ext cx="10150" cy="19900"/>
            </a:xfrm>
            <a:custGeom>
              <a:avLst/>
              <a:gdLst/>
              <a:ahLst/>
              <a:cxnLst/>
              <a:rect l="l" t="t" r="r" b="b"/>
              <a:pathLst>
                <a:path w="406" h="796" extrusionOk="0">
                  <a:moveTo>
                    <a:pt x="223" y="1"/>
                  </a:moveTo>
                  <a:cubicBezTo>
                    <a:pt x="195" y="1"/>
                    <a:pt x="167" y="11"/>
                    <a:pt x="143" y="35"/>
                  </a:cubicBezTo>
                  <a:cubicBezTo>
                    <a:pt x="0" y="190"/>
                    <a:pt x="36" y="487"/>
                    <a:pt x="96" y="690"/>
                  </a:cubicBezTo>
                  <a:cubicBezTo>
                    <a:pt x="107" y="726"/>
                    <a:pt x="143" y="773"/>
                    <a:pt x="203" y="785"/>
                  </a:cubicBezTo>
                  <a:cubicBezTo>
                    <a:pt x="211" y="785"/>
                    <a:pt x="234" y="796"/>
                    <a:pt x="242" y="796"/>
                  </a:cubicBezTo>
                  <a:cubicBezTo>
                    <a:pt x="246" y="796"/>
                    <a:pt x="246" y="793"/>
                    <a:pt x="238" y="785"/>
                  </a:cubicBezTo>
                  <a:lnTo>
                    <a:pt x="238" y="785"/>
                  </a:lnTo>
                  <a:cubicBezTo>
                    <a:pt x="249" y="790"/>
                    <a:pt x="260" y="793"/>
                    <a:pt x="271" y="793"/>
                  </a:cubicBezTo>
                  <a:cubicBezTo>
                    <a:pt x="313" y="793"/>
                    <a:pt x="357" y="761"/>
                    <a:pt x="357" y="714"/>
                  </a:cubicBezTo>
                  <a:cubicBezTo>
                    <a:pt x="357" y="723"/>
                    <a:pt x="359" y="727"/>
                    <a:pt x="362" y="727"/>
                  </a:cubicBezTo>
                  <a:cubicBezTo>
                    <a:pt x="368" y="727"/>
                    <a:pt x="381" y="699"/>
                    <a:pt x="381" y="690"/>
                  </a:cubicBezTo>
                  <a:lnTo>
                    <a:pt x="381" y="607"/>
                  </a:lnTo>
                  <a:cubicBezTo>
                    <a:pt x="357" y="547"/>
                    <a:pt x="357" y="487"/>
                    <a:pt x="357" y="428"/>
                  </a:cubicBezTo>
                  <a:cubicBezTo>
                    <a:pt x="357" y="297"/>
                    <a:pt x="405" y="166"/>
                    <a:pt x="334" y="59"/>
                  </a:cubicBezTo>
                  <a:cubicBezTo>
                    <a:pt x="305" y="23"/>
                    <a:pt x="264" y="1"/>
                    <a:pt x="2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41"/>
            <p:cNvSpPr/>
            <p:nvPr/>
          </p:nvSpPr>
          <p:spPr>
            <a:xfrm>
              <a:off x="3630200" y="2586175"/>
              <a:ext cx="16400" cy="18050"/>
            </a:xfrm>
            <a:custGeom>
              <a:avLst/>
              <a:gdLst/>
              <a:ahLst/>
              <a:cxnLst/>
              <a:rect l="l" t="t" r="r" b="b"/>
              <a:pathLst>
                <a:path w="656" h="722" extrusionOk="0">
                  <a:moveTo>
                    <a:pt x="195" y="1"/>
                  </a:moveTo>
                  <a:cubicBezTo>
                    <a:pt x="178" y="1"/>
                    <a:pt x="161" y="4"/>
                    <a:pt x="144" y="12"/>
                  </a:cubicBezTo>
                  <a:cubicBezTo>
                    <a:pt x="1" y="71"/>
                    <a:pt x="155" y="202"/>
                    <a:pt x="215" y="250"/>
                  </a:cubicBezTo>
                  <a:cubicBezTo>
                    <a:pt x="346" y="357"/>
                    <a:pt x="465" y="476"/>
                    <a:pt x="501" y="655"/>
                  </a:cubicBezTo>
                  <a:cubicBezTo>
                    <a:pt x="511" y="702"/>
                    <a:pt x="542" y="721"/>
                    <a:pt x="574" y="721"/>
                  </a:cubicBezTo>
                  <a:cubicBezTo>
                    <a:pt x="614" y="721"/>
                    <a:pt x="655" y="690"/>
                    <a:pt x="655" y="643"/>
                  </a:cubicBezTo>
                  <a:cubicBezTo>
                    <a:pt x="644" y="488"/>
                    <a:pt x="584" y="357"/>
                    <a:pt x="501" y="238"/>
                  </a:cubicBezTo>
                  <a:cubicBezTo>
                    <a:pt x="428" y="155"/>
                    <a:pt x="311" y="1"/>
                    <a:pt x="1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41"/>
            <p:cNvSpPr/>
            <p:nvPr/>
          </p:nvSpPr>
          <p:spPr>
            <a:xfrm>
              <a:off x="3615100" y="2573750"/>
              <a:ext cx="18625" cy="15150"/>
            </a:xfrm>
            <a:custGeom>
              <a:avLst/>
              <a:gdLst/>
              <a:ahLst/>
              <a:cxnLst/>
              <a:rect l="l" t="t" r="r" b="b"/>
              <a:pathLst>
                <a:path w="745" h="606" extrusionOk="0">
                  <a:moveTo>
                    <a:pt x="33" y="1"/>
                  </a:moveTo>
                  <a:cubicBezTo>
                    <a:pt x="19" y="1"/>
                    <a:pt x="0" y="24"/>
                    <a:pt x="9" y="33"/>
                  </a:cubicBezTo>
                  <a:cubicBezTo>
                    <a:pt x="93" y="330"/>
                    <a:pt x="402" y="557"/>
                    <a:pt x="700" y="604"/>
                  </a:cubicBezTo>
                  <a:cubicBezTo>
                    <a:pt x="702" y="605"/>
                    <a:pt x="704" y="606"/>
                    <a:pt x="706" y="606"/>
                  </a:cubicBezTo>
                  <a:cubicBezTo>
                    <a:pt x="728" y="606"/>
                    <a:pt x="744" y="555"/>
                    <a:pt x="712" y="545"/>
                  </a:cubicBezTo>
                  <a:cubicBezTo>
                    <a:pt x="414" y="449"/>
                    <a:pt x="283" y="187"/>
                    <a:pt x="45" y="9"/>
                  </a:cubicBezTo>
                  <a:cubicBezTo>
                    <a:pt x="42" y="3"/>
                    <a:pt x="38" y="1"/>
                    <a:pt x="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41"/>
            <p:cNvSpPr/>
            <p:nvPr/>
          </p:nvSpPr>
          <p:spPr>
            <a:xfrm>
              <a:off x="3613525" y="2545825"/>
              <a:ext cx="7775" cy="18050"/>
            </a:xfrm>
            <a:custGeom>
              <a:avLst/>
              <a:gdLst/>
              <a:ahLst/>
              <a:cxnLst/>
              <a:rect l="l" t="t" r="r" b="b"/>
              <a:pathLst>
                <a:path w="311" h="722" extrusionOk="0">
                  <a:moveTo>
                    <a:pt x="156" y="1"/>
                  </a:moveTo>
                  <a:cubicBezTo>
                    <a:pt x="141" y="1"/>
                    <a:pt x="126" y="7"/>
                    <a:pt x="120" y="19"/>
                  </a:cubicBezTo>
                  <a:cubicBezTo>
                    <a:pt x="1" y="221"/>
                    <a:pt x="37" y="447"/>
                    <a:pt x="37" y="685"/>
                  </a:cubicBezTo>
                  <a:cubicBezTo>
                    <a:pt x="21" y="708"/>
                    <a:pt x="31" y="721"/>
                    <a:pt x="43" y="721"/>
                  </a:cubicBezTo>
                  <a:cubicBezTo>
                    <a:pt x="49" y="721"/>
                    <a:pt x="56" y="718"/>
                    <a:pt x="60" y="709"/>
                  </a:cubicBezTo>
                  <a:cubicBezTo>
                    <a:pt x="179" y="495"/>
                    <a:pt x="310" y="269"/>
                    <a:pt x="191" y="19"/>
                  </a:cubicBezTo>
                  <a:cubicBezTo>
                    <a:pt x="185" y="7"/>
                    <a:pt x="171"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41"/>
            <p:cNvSpPr/>
            <p:nvPr/>
          </p:nvSpPr>
          <p:spPr>
            <a:xfrm>
              <a:off x="3617700" y="2528000"/>
              <a:ext cx="1425" cy="3350"/>
            </a:xfrm>
            <a:custGeom>
              <a:avLst/>
              <a:gdLst/>
              <a:ahLst/>
              <a:cxnLst/>
              <a:rect l="l" t="t" r="r" b="b"/>
              <a:pathLst>
                <a:path w="57" h="134" extrusionOk="0">
                  <a:moveTo>
                    <a:pt x="42" y="0"/>
                  </a:moveTo>
                  <a:cubicBezTo>
                    <a:pt x="37" y="0"/>
                    <a:pt x="31" y="2"/>
                    <a:pt x="24" y="5"/>
                  </a:cubicBezTo>
                  <a:cubicBezTo>
                    <a:pt x="1" y="29"/>
                    <a:pt x="1" y="77"/>
                    <a:pt x="1" y="124"/>
                  </a:cubicBezTo>
                  <a:cubicBezTo>
                    <a:pt x="1" y="130"/>
                    <a:pt x="4" y="133"/>
                    <a:pt x="7" y="133"/>
                  </a:cubicBezTo>
                  <a:cubicBezTo>
                    <a:pt x="10" y="133"/>
                    <a:pt x="12" y="130"/>
                    <a:pt x="12" y="124"/>
                  </a:cubicBezTo>
                  <a:cubicBezTo>
                    <a:pt x="12" y="89"/>
                    <a:pt x="12" y="53"/>
                    <a:pt x="48" y="17"/>
                  </a:cubicBezTo>
                  <a:cubicBezTo>
                    <a:pt x="57" y="9"/>
                    <a:pt x="53"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41"/>
            <p:cNvSpPr/>
            <p:nvPr/>
          </p:nvSpPr>
          <p:spPr>
            <a:xfrm>
              <a:off x="3618425" y="2505675"/>
              <a:ext cx="2575" cy="7900"/>
            </a:xfrm>
            <a:custGeom>
              <a:avLst/>
              <a:gdLst/>
              <a:ahLst/>
              <a:cxnLst/>
              <a:rect l="l" t="t" r="r" b="b"/>
              <a:pathLst>
                <a:path w="103" h="316" extrusionOk="0">
                  <a:moveTo>
                    <a:pt x="74" y="0"/>
                  </a:moveTo>
                  <a:cubicBezTo>
                    <a:pt x="70" y="0"/>
                    <a:pt x="67" y="2"/>
                    <a:pt x="67" y="5"/>
                  </a:cubicBezTo>
                  <a:cubicBezTo>
                    <a:pt x="43" y="89"/>
                    <a:pt x="7" y="184"/>
                    <a:pt x="7" y="267"/>
                  </a:cubicBezTo>
                  <a:cubicBezTo>
                    <a:pt x="1" y="301"/>
                    <a:pt x="17" y="315"/>
                    <a:pt x="32" y="315"/>
                  </a:cubicBezTo>
                  <a:cubicBezTo>
                    <a:pt x="44" y="315"/>
                    <a:pt x="55" y="307"/>
                    <a:pt x="55" y="291"/>
                  </a:cubicBezTo>
                  <a:cubicBezTo>
                    <a:pt x="55" y="196"/>
                    <a:pt x="79" y="112"/>
                    <a:pt x="103" y="17"/>
                  </a:cubicBezTo>
                  <a:cubicBezTo>
                    <a:pt x="103" y="9"/>
                    <a:pt x="85" y="0"/>
                    <a:pt x="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41"/>
            <p:cNvSpPr/>
            <p:nvPr/>
          </p:nvSpPr>
          <p:spPr>
            <a:xfrm>
              <a:off x="3625950" y="2480775"/>
              <a:ext cx="4175" cy="7950"/>
            </a:xfrm>
            <a:custGeom>
              <a:avLst/>
              <a:gdLst/>
              <a:ahLst/>
              <a:cxnLst/>
              <a:rect l="l" t="t" r="r" b="b"/>
              <a:pathLst>
                <a:path w="167" h="318" extrusionOk="0">
                  <a:moveTo>
                    <a:pt x="150" y="1"/>
                  </a:moveTo>
                  <a:cubicBezTo>
                    <a:pt x="145" y="1"/>
                    <a:pt x="139" y="5"/>
                    <a:pt x="135" y="13"/>
                  </a:cubicBezTo>
                  <a:cubicBezTo>
                    <a:pt x="75" y="108"/>
                    <a:pt x="52" y="192"/>
                    <a:pt x="16" y="287"/>
                  </a:cubicBezTo>
                  <a:cubicBezTo>
                    <a:pt x="1" y="302"/>
                    <a:pt x="14" y="317"/>
                    <a:pt x="29" y="317"/>
                  </a:cubicBezTo>
                  <a:cubicBezTo>
                    <a:pt x="38" y="317"/>
                    <a:pt x="47" y="312"/>
                    <a:pt x="52" y="299"/>
                  </a:cubicBezTo>
                  <a:cubicBezTo>
                    <a:pt x="87" y="215"/>
                    <a:pt x="99" y="120"/>
                    <a:pt x="159" y="37"/>
                  </a:cubicBezTo>
                  <a:cubicBezTo>
                    <a:pt x="166" y="14"/>
                    <a:pt x="159" y="1"/>
                    <a:pt x="1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41"/>
            <p:cNvSpPr/>
            <p:nvPr/>
          </p:nvSpPr>
          <p:spPr>
            <a:xfrm>
              <a:off x="3639325" y="2459950"/>
              <a:ext cx="8175" cy="7725"/>
            </a:xfrm>
            <a:custGeom>
              <a:avLst/>
              <a:gdLst/>
              <a:ahLst/>
              <a:cxnLst/>
              <a:rect l="l" t="t" r="r" b="b"/>
              <a:pathLst>
                <a:path w="327" h="309" extrusionOk="0">
                  <a:moveTo>
                    <a:pt x="279" y="1"/>
                  </a:moveTo>
                  <a:cubicBezTo>
                    <a:pt x="148" y="25"/>
                    <a:pt x="76" y="120"/>
                    <a:pt x="17" y="239"/>
                  </a:cubicBezTo>
                  <a:cubicBezTo>
                    <a:pt x="1" y="279"/>
                    <a:pt x="23" y="309"/>
                    <a:pt x="50" y="309"/>
                  </a:cubicBezTo>
                  <a:cubicBezTo>
                    <a:pt x="63" y="309"/>
                    <a:pt x="77" y="302"/>
                    <a:pt x="88" y="286"/>
                  </a:cubicBezTo>
                  <a:cubicBezTo>
                    <a:pt x="148" y="179"/>
                    <a:pt x="231" y="120"/>
                    <a:pt x="314" y="48"/>
                  </a:cubicBezTo>
                  <a:cubicBezTo>
                    <a:pt x="326" y="25"/>
                    <a:pt x="314" y="1"/>
                    <a:pt x="2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41"/>
            <p:cNvSpPr/>
            <p:nvPr/>
          </p:nvSpPr>
          <p:spPr>
            <a:xfrm>
              <a:off x="3667125" y="2452800"/>
              <a:ext cx="15800" cy="6875"/>
            </a:xfrm>
            <a:custGeom>
              <a:avLst/>
              <a:gdLst/>
              <a:ahLst/>
              <a:cxnLst/>
              <a:rect l="l" t="t" r="r" b="b"/>
              <a:pathLst>
                <a:path w="632" h="275" extrusionOk="0">
                  <a:moveTo>
                    <a:pt x="36" y="1"/>
                  </a:moveTo>
                  <a:cubicBezTo>
                    <a:pt x="12" y="25"/>
                    <a:pt x="0" y="61"/>
                    <a:pt x="36" y="61"/>
                  </a:cubicBezTo>
                  <a:cubicBezTo>
                    <a:pt x="143" y="84"/>
                    <a:pt x="250" y="144"/>
                    <a:pt x="357" y="180"/>
                  </a:cubicBezTo>
                  <a:cubicBezTo>
                    <a:pt x="429" y="227"/>
                    <a:pt x="524" y="275"/>
                    <a:pt x="595" y="275"/>
                  </a:cubicBezTo>
                  <a:cubicBezTo>
                    <a:pt x="607" y="275"/>
                    <a:pt x="631" y="239"/>
                    <a:pt x="607" y="227"/>
                  </a:cubicBezTo>
                  <a:cubicBezTo>
                    <a:pt x="536" y="168"/>
                    <a:pt x="417" y="144"/>
                    <a:pt x="333" y="96"/>
                  </a:cubicBezTo>
                  <a:cubicBezTo>
                    <a:pt x="238" y="49"/>
                    <a:pt x="131" y="25"/>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41"/>
            <p:cNvSpPr/>
            <p:nvPr/>
          </p:nvSpPr>
          <p:spPr>
            <a:xfrm>
              <a:off x="3697850" y="2466150"/>
              <a:ext cx="62275" cy="20425"/>
            </a:xfrm>
            <a:custGeom>
              <a:avLst/>
              <a:gdLst/>
              <a:ahLst/>
              <a:cxnLst/>
              <a:rect l="l" t="t" r="r" b="b"/>
              <a:pathLst>
                <a:path w="2491" h="817" extrusionOk="0">
                  <a:moveTo>
                    <a:pt x="24" y="0"/>
                  </a:moveTo>
                  <a:cubicBezTo>
                    <a:pt x="7" y="0"/>
                    <a:pt x="1" y="28"/>
                    <a:pt x="21" y="38"/>
                  </a:cubicBezTo>
                  <a:cubicBezTo>
                    <a:pt x="390" y="181"/>
                    <a:pt x="747" y="348"/>
                    <a:pt x="1140" y="443"/>
                  </a:cubicBezTo>
                  <a:cubicBezTo>
                    <a:pt x="1557" y="527"/>
                    <a:pt x="2021" y="598"/>
                    <a:pt x="2402" y="812"/>
                  </a:cubicBezTo>
                  <a:cubicBezTo>
                    <a:pt x="2410" y="815"/>
                    <a:pt x="2417" y="817"/>
                    <a:pt x="2423" y="817"/>
                  </a:cubicBezTo>
                  <a:cubicBezTo>
                    <a:pt x="2469" y="817"/>
                    <a:pt x="2490" y="751"/>
                    <a:pt x="2438" y="741"/>
                  </a:cubicBezTo>
                  <a:cubicBezTo>
                    <a:pt x="2021" y="598"/>
                    <a:pt x="1676" y="443"/>
                    <a:pt x="1259" y="348"/>
                  </a:cubicBezTo>
                  <a:cubicBezTo>
                    <a:pt x="843" y="253"/>
                    <a:pt x="450" y="74"/>
                    <a:pt x="33" y="3"/>
                  </a:cubicBezTo>
                  <a:cubicBezTo>
                    <a:pt x="30" y="1"/>
                    <a:pt x="27"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41"/>
            <p:cNvSpPr/>
            <p:nvPr/>
          </p:nvSpPr>
          <p:spPr>
            <a:xfrm>
              <a:off x="3745025" y="2484475"/>
              <a:ext cx="13800" cy="15125"/>
            </a:xfrm>
            <a:custGeom>
              <a:avLst/>
              <a:gdLst/>
              <a:ahLst/>
              <a:cxnLst/>
              <a:rect l="l" t="t" r="r" b="b"/>
              <a:pathLst>
                <a:path w="552" h="605" extrusionOk="0">
                  <a:moveTo>
                    <a:pt x="50" y="0"/>
                  </a:moveTo>
                  <a:cubicBezTo>
                    <a:pt x="10" y="0"/>
                    <a:pt x="1" y="71"/>
                    <a:pt x="51" y="91"/>
                  </a:cubicBezTo>
                  <a:cubicBezTo>
                    <a:pt x="265" y="163"/>
                    <a:pt x="325" y="401"/>
                    <a:pt x="432" y="579"/>
                  </a:cubicBezTo>
                  <a:cubicBezTo>
                    <a:pt x="438" y="596"/>
                    <a:pt x="456" y="605"/>
                    <a:pt x="474" y="605"/>
                  </a:cubicBezTo>
                  <a:cubicBezTo>
                    <a:pt x="495" y="605"/>
                    <a:pt x="515" y="593"/>
                    <a:pt x="515" y="568"/>
                  </a:cubicBezTo>
                  <a:cubicBezTo>
                    <a:pt x="551" y="437"/>
                    <a:pt x="504" y="306"/>
                    <a:pt x="396" y="210"/>
                  </a:cubicBezTo>
                  <a:cubicBezTo>
                    <a:pt x="313" y="127"/>
                    <a:pt x="206" y="32"/>
                    <a:pt x="75" y="8"/>
                  </a:cubicBezTo>
                  <a:cubicBezTo>
                    <a:pt x="66" y="2"/>
                    <a:pt x="57" y="0"/>
                    <a:pt x="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41"/>
            <p:cNvSpPr/>
            <p:nvPr/>
          </p:nvSpPr>
          <p:spPr>
            <a:xfrm>
              <a:off x="3747775" y="2511425"/>
              <a:ext cx="10450" cy="21775"/>
            </a:xfrm>
            <a:custGeom>
              <a:avLst/>
              <a:gdLst/>
              <a:ahLst/>
              <a:cxnLst/>
              <a:rect l="l" t="t" r="r" b="b"/>
              <a:pathLst>
                <a:path w="418" h="871" extrusionOk="0">
                  <a:moveTo>
                    <a:pt x="304" y="1"/>
                  </a:moveTo>
                  <a:cubicBezTo>
                    <a:pt x="289" y="1"/>
                    <a:pt x="273" y="8"/>
                    <a:pt x="263" y="25"/>
                  </a:cubicBezTo>
                  <a:cubicBezTo>
                    <a:pt x="155" y="180"/>
                    <a:pt x="1" y="371"/>
                    <a:pt x="24" y="561"/>
                  </a:cubicBezTo>
                  <a:cubicBezTo>
                    <a:pt x="36" y="740"/>
                    <a:pt x="203" y="871"/>
                    <a:pt x="358" y="871"/>
                  </a:cubicBezTo>
                  <a:cubicBezTo>
                    <a:pt x="405" y="871"/>
                    <a:pt x="417" y="835"/>
                    <a:pt x="394" y="799"/>
                  </a:cubicBezTo>
                  <a:cubicBezTo>
                    <a:pt x="274" y="692"/>
                    <a:pt x="120" y="668"/>
                    <a:pt x="167" y="478"/>
                  </a:cubicBezTo>
                  <a:cubicBezTo>
                    <a:pt x="203" y="335"/>
                    <a:pt x="286" y="204"/>
                    <a:pt x="346" y="85"/>
                  </a:cubicBezTo>
                  <a:cubicBezTo>
                    <a:pt x="380" y="43"/>
                    <a:pt x="342" y="1"/>
                    <a:pt x="3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41"/>
            <p:cNvSpPr/>
            <p:nvPr/>
          </p:nvSpPr>
          <p:spPr>
            <a:xfrm>
              <a:off x="3758200" y="2531400"/>
              <a:ext cx="11325" cy="14425"/>
            </a:xfrm>
            <a:custGeom>
              <a:avLst/>
              <a:gdLst/>
              <a:ahLst/>
              <a:cxnLst/>
              <a:rect l="l" t="t" r="r" b="b"/>
              <a:pathLst>
                <a:path w="453" h="577" extrusionOk="0">
                  <a:moveTo>
                    <a:pt x="36" y="0"/>
                  </a:moveTo>
                  <a:cubicBezTo>
                    <a:pt x="24" y="0"/>
                    <a:pt x="0" y="0"/>
                    <a:pt x="24" y="12"/>
                  </a:cubicBezTo>
                  <a:cubicBezTo>
                    <a:pt x="48" y="72"/>
                    <a:pt x="60" y="131"/>
                    <a:pt x="96" y="191"/>
                  </a:cubicBezTo>
                  <a:cubicBezTo>
                    <a:pt x="119" y="238"/>
                    <a:pt x="155" y="286"/>
                    <a:pt x="179" y="310"/>
                  </a:cubicBezTo>
                  <a:cubicBezTo>
                    <a:pt x="262" y="405"/>
                    <a:pt x="346" y="476"/>
                    <a:pt x="417" y="572"/>
                  </a:cubicBezTo>
                  <a:cubicBezTo>
                    <a:pt x="423" y="575"/>
                    <a:pt x="429" y="576"/>
                    <a:pt x="434" y="576"/>
                  </a:cubicBezTo>
                  <a:cubicBezTo>
                    <a:pt x="446" y="576"/>
                    <a:pt x="453" y="565"/>
                    <a:pt x="453" y="548"/>
                  </a:cubicBezTo>
                  <a:cubicBezTo>
                    <a:pt x="441" y="429"/>
                    <a:pt x="417" y="310"/>
                    <a:pt x="346" y="226"/>
                  </a:cubicBezTo>
                  <a:cubicBezTo>
                    <a:pt x="322" y="179"/>
                    <a:pt x="274" y="119"/>
                    <a:pt x="227" y="95"/>
                  </a:cubicBezTo>
                  <a:cubicBezTo>
                    <a:pt x="167" y="60"/>
                    <a:pt x="96" y="36"/>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41"/>
            <p:cNvSpPr/>
            <p:nvPr/>
          </p:nvSpPr>
          <p:spPr>
            <a:xfrm>
              <a:off x="3759800" y="2551475"/>
              <a:ext cx="15375" cy="26125"/>
            </a:xfrm>
            <a:custGeom>
              <a:avLst/>
              <a:gdLst/>
              <a:ahLst/>
              <a:cxnLst/>
              <a:rect l="l" t="t" r="r" b="b"/>
              <a:pathLst>
                <a:path w="615" h="1045" extrusionOk="0">
                  <a:moveTo>
                    <a:pt x="472" y="1"/>
                  </a:moveTo>
                  <a:cubicBezTo>
                    <a:pt x="432" y="1"/>
                    <a:pt x="394" y="28"/>
                    <a:pt x="401" y="78"/>
                  </a:cubicBezTo>
                  <a:cubicBezTo>
                    <a:pt x="436" y="447"/>
                    <a:pt x="198" y="662"/>
                    <a:pt x="32" y="971"/>
                  </a:cubicBezTo>
                  <a:cubicBezTo>
                    <a:pt x="1" y="1013"/>
                    <a:pt x="41" y="1045"/>
                    <a:pt x="84" y="1045"/>
                  </a:cubicBezTo>
                  <a:cubicBezTo>
                    <a:pt x="90" y="1045"/>
                    <a:pt x="97" y="1044"/>
                    <a:pt x="103" y="1043"/>
                  </a:cubicBezTo>
                  <a:cubicBezTo>
                    <a:pt x="448" y="900"/>
                    <a:pt x="615" y="435"/>
                    <a:pt x="555" y="66"/>
                  </a:cubicBezTo>
                  <a:cubicBezTo>
                    <a:pt x="544" y="22"/>
                    <a:pt x="507" y="1"/>
                    <a:pt x="4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41"/>
            <p:cNvSpPr/>
            <p:nvPr/>
          </p:nvSpPr>
          <p:spPr>
            <a:xfrm>
              <a:off x="3756175" y="2560275"/>
              <a:ext cx="23775" cy="36400"/>
            </a:xfrm>
            <a:custGeom>
              <a:avLst/>
              <a:gdLst/>
              <a:ahLst/>
              <a:cxnLst/>
              <a:rect l="l" t="t" r="r" b="b"/>
              <a:pathLst>
                <a:path w="951" h="1456" extrusionOk="0">
                  <a:moveTo>
                    <a:pt x="878" y="0"/>
                  </a:moveTo>
                  <a:cubicBezTo>
                    <a:pt x="861" y="0"/>
                    <a:pt x="843" y="12"/>
                    <a:pt x="843" y="36"/>
                  </a:cubicBezTo>
                  <a:cubicBezTo>
                    <a:pt x="879" y="607"/>
                    <a:pt x="439" y="1107"/>
                    <a:pt x="10" y="1417"/>
                  </a:cubicBezTo>
                  <a:cubicBezTo>
                    <a:pt x="0" y="1436"/>
                    <a:pt x="6" y="1456"/>
                    <a:pt x="15" y="1456"/>
                  </a:cubicBezTo>
                  <a:cubicBezTo>
                    <a:pt x="17" y="1456"/>
                    <a:pt x="20" y="1455"/>
                    <a:pt x="22" y="1453"/>
                  </a:cubicBezTo>
                  <a:cubicBezTo>
                    <a:pt x="522" y="1167"/>
                    <a:pt x="950" y="631"/>
                    <a:pt x="903" y="36"/>
                  </a:cubicBezTo>
                  <a:cubicBezTo>
                    <a:pt x="909" y="12"/>
                    <a:pt x="894" y="0"/>
                    <a:pt x="8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41"/>
            <p:cNvSpPr/>
            <p:nvPr/>
          </p:nvSpPr>
          <p:spPr>
            <a:xfrm>
              <a:off x="3740450" y="2606075"/>
              <a:ext cx="6350" cy="4300"/>
            </a:xfrm>
            <a:custGeom>
              <a:avLst/>
              <a:gdLst/>
              <a:ahLst/>
              <a:cxnLst/>
              <a:rect l="l" t="t" r="r" b="b"/>
              <a:pathLst>
                <a:path w="254" h="172" extrusionOk="0">
                  <a:moveTo>
                    <a:pt x="187" y="0"/>
                  </a:moveTo>
                  <a:cubicBezTo>
                    <a:pt x="183" y="0"/>
                    <a:pt x="179" y="1"/>
                    <a:pt x="175" y="2"/>
                  </a:cubicBezTo>
                  <a:cubicBezTo>
                    <a:pt x="115" y="37"/>
                    <a:pt x="55" y="61"/>
                    <a:pt x="20" y="121"/>
                  </a:cubicBezTo>
                  <a:cubicBezTo>
                    <a:pt x="0" y="150"/>
                    <a:pt x="13" y="171"/>
                    <a:pt x="31" y="171"/>
                  </a:cubicBezTo>
                  <a:cubicBezTo>
                    <a:pt x="35" y="171"/>
                    <a:pt x="39" y="170"/>
                    <a:pt x="44" y="168"/>
                  </a:cubicBezTo>
                  <a:cubicBezTo>
                    <a:pt x="103" y="121"/>
                    <a:pt x="151" y="97"/>
                    <a:pt x="210" y="61"/>
                  </a:cubicBezTo>
                  <a:cubicBezTo>
                    <a:pt x="254" y="50"/>
                    <a:pt x="228" y="0"/>
                    <a:pt x="1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41"/>
            <p:cNvSpPr/>
            <p:nvPr/>
          </p:nvSpPr>
          <p:spPr>
            <a:xfrm>
              <a:off x="3737050" y="2599300"/>
              <a:ext cx="8775" cy="9200"/>
            </a:xfrm>
            <a:custGeom>
              <a:avLst/>
              <a:gdLst/>
              <a:ahLst/>
              <a:cxnLst/>
              <a:rect l="l" t="t" r="r" b="b"/>
              <a:pathLst>
                <a:path w="351" h="368" extrusionOk="0">
                  <a:moveTo>
                    <a:pt x="306" y="0"/>
                  </a:moveTo>
                  <a:cubicBezTo>
                    <a:pt x="295" y="0"/>
                    <a:pt x="283" y="7"/>
                    <a:pt x="275" y="23"/>
                  </a:cubicBezTo>
                  <a:cubicBezTo>
                    <a:pt x="215" y="142"/>
                    <a:pt x="108" y="213"/>
                    <a:pt x="13" y="320"/>
                  </a:cubicBezTo>
                  <a:cubicBezTo>
                    <a:pt x="1" y="332"/>
                    <a:pt x="13" y="368"/>
                    <a:pt x="49" y="368"/>
                  </a:cubicBezTo>
                  <a:cubicBezTo>
                    <a:pt x="180" y="308"/>
                    <a:pt x="287" y="201"/>
                    <a:pt x="334" y="58"/>
                  </a:cubicBezTo>
                  <a:cubicBezTo>
                    <a:pt x="350" y="27"/>
                    <a:pt x="329" y="0"/>
                    <a:pt x="3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41"/>
            <p:cNvSpPr/>
            <p:nvPr/>
          </p:nvSpPr>
          <p:spPr>
            <a:xfrm>
              <a:off x="3668000" y="2638550"/>
              <a:ext cx="24725" cy="9875"/>
            </a:xfrm>
            <a:custGeom>
              <a:avLst/>
              <a:gdLst/>
              <a:ahLst/>
              <a:cxnLst/>
              <a:rect l="l" t="t" r="r" b="b"/>
              <a:pathLst>
                <a:path w="989" h="395" extrusionOk="0">
                  <a:moveTo>
                    <a:pt x="965" y="0"/>
                  </a:moveTo>
                  <a:cubicBezTo>
                    <a:pt x="810" y="48"/>
                    <a:pt x="679" y="108"/>
                    <a:pt x="548" y="179"/>
                  </a:cubicBezTo>
                  <a:cubicBezTo>
                    <a:pt x="370" y="274"/>
                    <a:pt x="215" y="310"/>
                    <a:pt x="25" y="346"/>
                  </a:cubicBezTo>
                  <a:cubicBezTo>
                    <a:pt x="1" y="346"/>
                    <a:pt x="13" y="393"/>
                    <a:pt x="25" y="393"/>
                  </a:cubicBezTo>
                  <a:cubicBezTo>
                    <a:pt x="37" y="394"/>
                    <a:pt x="50" y="395"/>
                    <a:pt x="63" y="395"/>
                  </a:cubicBezTo>
                  <a:cubicBezTo>
                    <a:pt x="382" y="395"/>
                    <a:pt x="679" y="116"/>
                    <a:pt x="965" y="36"/>
                  </a:cubicBezTo>
                  <a:cubicBezTo>
                    <a:pt x="989" y="36"/>
                    <a:pt x="989" y="0"/>
                    <a:pt x="9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41"/>
            <p:cNvSpPr/>
            <p:nvPr/>
          </p:nvSpPr>
          <p:spPr>
            <a:xfrm>
              <a:off x="3613825" y="2546725"/>
              <a:ext cx="5100" cy="16800"/>
            </a:xfrm>
            <a:custGeom>
              <a:avLst/>
              <a:gdLst/>
              <a:ahLst/>
              <a:cxnLst/>
              <a:rect l="l" t="t" r="r" b="b"/>
              <a:pathLst>
                <a:path w="204" h="672" extrusionOk="0">
                  <a:moveTo>
                    <a:pt x="38" y="0"/>
                  </a:moveTo>
                  <a:cubicBezTo>
                    <a:pt x="31" y="0"/>
                    <a:pt x="25" y="6"/>
                    <a:pt x="25" y="18"/>
                  </a:cubicBezTo>
                  <a:cubicBezTo>
                    <a:pt x="1" y="221"/>
                    <a:pt x="108" y="435"/>
                    <a:pt x="108" y="625"/>
                  </a:cubicBezTo>
                  <a:cubicBezTo>
                    <a:pt x="114" y="657"/>
                    <a:pt x="140" y="672"/>
                    <a:pt x="164" y="672"/>
                  </a:cubicBezTo>
                  <a:cubicBezTo>
                    <a:pt x="185" y="672"/>
                    <a:pt x="203" y="660"/>
                    <a:pt x="203" y="637"/>
                  </a:cubicBezTo>
                  <a:cubicBezTo>
                    <a:pt x="203" y="435"/>
                    <a:pt x="144" y="209"/>
                    <a:pt x="60" y="18"/>
                  </a:cubicBezTo>
                  <a:cubicBezTo>
                    <a:pt x="54" y="6"/>
                    <a:pt x="45" y="0"/>
                    <a:pt x="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41"/>
            <p:cNvSpPr/>
            <p:nvPr/>
          </p:nvSpPr>
          <p:spPr>
            <a:xfrm>
              <a:off x="3619775" y="2463525"/>
              <a:ext cx="26000" cy="61850"/>
            </a:xfrm>
            <a:custGeom>
              <a:avLst/>
              <a:gdLst/>
              <a:ahLst/>
              <a:cxnLst/>
              <a:rect l="l" t="t" r="r" b="b"/>
              <a:pathLst>
                <a:path w="1040" h="2474" extrusionOk="0">
                  <a:moveTo>
                    <a:pt x="987" y="0"/>
                  </a:moveTo>
                  <a:cubicBezTo>
                    <a:pt x="977" y="0"/>
                    <a:pt x="965" y="4"/>
                    <a:pt x="953" y="13"/>
                  </a:cubicBezTo>
                  <a:cubicBezTo>
                    <a:pt x="656" y="251"/>
                    <a:pt x="596" y="608"/>
                    <a:pt x="501" y="941"/>
                  </a:cubicBezTo>
                  <a:cubicBezTo>
                    <a:pt x="346" y="1453"/>
                    <a:pt x="120" y="1929"/>
                    <a:pt x="1" y="2453"/>
                  </a:cubicBezTo>
                  <a:cubicBezTo>
                    <a:pt x="15" y="2467"/>
                    <a:pt x="25" y="2473"/>
                    <a:pt x="31" y="2473"/>
                  </a:cubicBezTo>
                  <a:cubicBezTo>
                    <a:pt x="35" y="2473"/>
                    <a:pt x="37" y="2470"/>
                    <a:pt x="37" y="2465"/>
                  </a:cubicBezTo>
                  <a:cubicBezTo>
                    <a:pt x="156" y="2060"/>
                    <a:pt x="334" y="1679"/>
                    <a:pt x="501" y="1286"/>
                  </a:cubicBezTo>
                  <a:cubicBezTo>
                    <a:pt x="656" y="858"/>
                    <a:pt x="715" y="441"/>
                    <a:pt x="1013" y="72"/>
                  </a:cubicBezTo>
                  <a:cubicBezTo>
                    <a:pt x="1040" y="36"/>
                    <a:pt x="1019" y="0"/>
                    <a:pt x="9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41"/>
            <p:cNvSpPr/>
            <p:nvPr/>
          </p:nvSpPr>
          <p:spPr>
            <a:xfrm>
              <a:off x="3657625" y="2459875"/>
              <a:ext cx="3500" cy="2550"/>
            </a:xfrm>
            <a:custGeom>
              <a:avLst/>
              <a:gdLst/>
              <a:ahLst/>
              <a:cxnLst/>
              <a:rect l="l" t="t" r="r" b="b"/>
              <a:pathLst>
                <a:path w="140" h="102" extrusionOk="0">
                  <a:moveTo>
                    <a:pt x="124" y="1"/>
                  </a:moveTo>
                  <a:cubicBezTo>
                    <a:pt x="122" y="1"/>
                    <a:pt x="120" y="2"/>
                    <a:pt x="118" y="4"/>
                  </a:cubicBezTo>
                  <a:cubicBezTo>
                    <a:pt x="82" y="39"/>
                    <a:pt x="35" y="39"/>
                    <a:pt x="11" y="63"/>
                  </a:cubicBezTo>
                  <a:cubicBezTo>
                    <a:pt x="1" y="74"/>
                    <a:pt x="8" y="101"/>
                    <a:pt x="18" y="101"/>
                  </a:cubicBezTo>
                  <a:cubicBezTo>
                    <a:pt x="19" y="101"/>
                    <a:pt x="21" y="101"/>
                    <a:pt x="23" y="99"/>
                  </a:cubicBezTo>
                  <a:cubicBezTo>
                    <a:pt x="59" y="63"/>
                    <a:pt x="94" y="63"/>
                    <a:pt x="130" y="39"/>
                  </a:cubicBezTo>
                  <a:cubicBezTo>
                    <a:pt x="140" y="20"/>
                    <a:pt x="134" y="1"/>
                    <a:pt x="1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41"/>
            <p:cNvSpPr/>
            <p:nvPr/>
          </p:nvSpPr>
          <p:spPr>
            <a:xfrm>
              <a:off x="3671625" y="2452425"/>
              <a:ext cx="3850" cy="400"/>
            </a:xfrm>
            <a:custGeom>
              <a:avLst/>
              <a:gdLst/>
              <a:ahLst/>
              <a:cxnLst/>
              <a:rect l="l" t="t" r="r" b="b"/>
              <a:pathLst>
                <a:path w="154" h="16" extrusionOk="0">
                  <a:moveTo>
                    <a:pt x="17" y="1"/>
                  </a:moveTo>
                  <a:cubicBezTo>
                    <a:pt x="0" y="1"/>
                    <a:pt x="6" y="16"/>
                    <a:pt x="34" y="16"/>
                  </a:cubicBezTo>
                  <a:lnTo>
                    <a:pt x="130" y="16"/>
                  </a:lnTo>
                  <a:cubicBezTo>
                    <a:pt x="153" y="16"/>
                    <a:pt x="153" y="4"/>
                    <a:pt x="130" y="4"/>
                  </a:cubicBezTo>
                  <a:lnTo>
                    <a:pt x="34" y="4"/>
                  </a:lnTo>
                  <a:cubicBezTo>
                    <a:pt x="27" y="2"/>
                    <a:pt x="21" y="1"/>
                    <a:pt x="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41"/>
            <p:cNvSpPr/>
            <p:nvPr/>
          </p:nvSpPr>
          <p:spPr>
            <a:xfrm>
              <a:off x="3705325" y="2458150"/>
              <a:ext cx="18675" cy="6300"/>
            </a:xfrm>
            <a:custGeom>
              <a:avLst/>
              <a:gdLst/>
              <a:ahLst/>
              <a:cxnLst/>
              <a:rect l="l" t="t" r="r" b="b"/>
              <a:pathLst>
                <a:path w="747" h="252" extrusionOk="0">
                  <a:moveTo>
                    <a:pt x="67" y="0"/>
                  </a:moveTo>
                  <a:cubicBezTo>
                    <a:pt x="7" y="0"/>
                    <a:pt x="0" y="85"/>
                    <a:pt x="67" y="85"/>
                  </a:cubicBezTo>
                  <a:cubicBezTo>
                    <a:pt x="187" y="108"/>
                    <a:pt x="294" y="120"/>
                    <a:pt x="401" y="144"/>
                  </a:cubicBezTo>
                  <a:cubicBezTo>
                    <a:pt x="508" y="180"/>
                    <a:pt x="603" y="228"/>
                    <a:pt x="698" y="251"/>
                  </a:cubicBezTo>
                  <a:cubicBezTo>
                    <a:pt x="734" y="251"/>
                    <a:pt x="746" y="228"/>
                    <a:pt x="722" y="204"/>
                  </a:cubicBezTo>
                  <a:cubicBezTo>
                    <a:pt x="532" y="97"/>
                    <a:pt x="294" y="25"/>
                    <a:pt x="79" y="1"/>
                  </a:cubicBezTo>
                  <a:cubicBezTo>
                    <a:pt x="75" y="1"/>
                    <a:pt x="71"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41"/>
            <p:cNvSpPr/>
            <p:nvPr/>
          </p:nvSpPr>
          <p:spPr>
            <a:xfrm>
              <a:off x="3761275" y="2475125"/>
              <a:ext cx="9750" cy="7000"/>
            </a:xfrm>
            <a:custGeom>
              <a:avLst/>
              <a:gdLst/>
              <a:ahLst/>
              <a:cxnLst/>
              <a:rect l="l" t="t" r="r" b="b"/>
              <a:pathLst>
                <a:path w="390" h="280" extrusionOk="0">
                  <a:moveTo>
                    <a:pt x="94" y="0"/>
                  </a:moveTo>
                  <a:cubicBezTo>
                    <a:pt x="29" y="0"/>
                    <a:pt x="0" y="109"/>
                    <a:pt x="80" y="120"/>
                  </a:cubicBezTo>
                  <a:cubicBezTo>
                    <a:pt x="175" y="156"/>
                    <a:pt x="270" y="203"/>
                    <a:pt x="342" y="275"/>
                  </a:cubicBezTo>
                  <a:cubicBezTo>
                    <a:pt x="345" y="278"/>
                    <a:pt x="349" y="279"/>
                    <a:pt x="354" y="279"/>
                  </a:cubicBezTo>
                  <a:cubicBezTo>
                    <a:pt x="369" y="279"/>
                    <a:pt x="389" y="266"/>
                    <a:pt x="389" y="239"/>
                  </a:cubicBezTo>
                  <a:cubicBezTo>
                    <a:pt x="342" y="108"/>
                    <a:pt x="235" y="49"/>
                    <a:pt x="104" y="1"/>
                  </a:cubicBezTo>
                  <a:cubicBezTo>
                    <a:pt x="100" y="0"/>
                    <a:pt x="97"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41"/>
            <p:cNvSpPr/>
            <p:nvPr/>
          </p:nvSpPr>
          <p:spPr>
            <a:xfrm>
              <a:off x="3773975" y="2518600"/>
              <a:ext cx="1800" cy="5525"/>
            </a:xfrm>
            <a:custGeom>
              <a:avLst/>
              <a:gdLst/>
              <a:ahLst/>
              <a:cxnLst/>
              <a:rect l="l" t="t" r="r" b="b"/>
              <a:pathLst>
                <a:path w="72" h="221" extrusionOk="0">
                  <a:moveTo>
                    <a:pt x="36" y="0"/>
                  </a:moveTo>
                  <a:cubicBezTo>
                    <a:pt x="18" y="0"/>
                    <a:pt x="0" y="12"/>
                    <a:pt x="0" y="36"/>
                  </a:cubicBezTo>
                  <a:cubicBezTo>
                    <a:pt x="0" y="96"/>
                    <a:pt x="0" y="155"/>
                    <a:pt x="12" y="203"/>
                  </a:cubicBezTo>
                  <a:cubicBezTo>
                    <a:pt x="12" y="215"/>
                    <a:pt x="24" y="221"/>
                    <a:pt x="36" y="221"/>
                  </a:cubicBezTo>
                  <a:cubicBezTo>
                    <a:pt x="48" y="221"/>
                    <a:pt x="60" y="215"/>
                    <a:pt x="60" y="203"/>
                  </a:cubicBezTo>
                  <a:cubicBezTo>
                    <a:pt x="72" y="143"/>
                    <a:pt x="72" y="84"/>
                    <a:pt x="72" y="36"/>
                  </a:cubicBezTo>
                  <a:cubicBezTo>
                    <a:pt x="72" y="12"/>
                    <a:pt x="54" y="0"/>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41"/>
            <p:cNvSpPr/>
            <p:nvPr/>
          </p:nvSpPr>
          <p:spPr>
            <a:xfrm>
              <a:off x="3786225" y="2539575"/>
              <a:ext cx="6825" cy="13425"/>
            </a:xfrm>
            <a:custGeom>
              <a:avLst/>
              <a:gdLst/>
              <a:ahLst/>
              <a:cxnLst/>
              <a:rect l="l" t="t" r="r" b="b"/>
              <a:pathLst>
                <a:path w="273" h="537" extrusionOk="0">
                  <a:moveTo>
                    <a:pt x="90" y="1"/>
                  </a:moveTo>
                  <a:cubicBezTo>
                    <a:pt x="49" y="1"/>
                    <a:pt x="1" y="48"/>
                    <a:pt x="34" y="90"/>
                  </a:cubicBezTo>
                  <a:cubicBezTo>
                    <a:pt x="118" y="221"/>
                    <a:pt x="165" y="376"/>
                    <a:pt x="189" y="519"/>
                  </a:cubicBezTo>
                  <a:cubicBezTo>
                    <a:pt x="189" y="530"/>
                    <a:pt x="198" y="536"/>
                    <a:pt x="208" y="536"/>
                  </a:cubicBezTo>
                  <a:cubicBezTo>
                    <a:pt x="219" y="536"/>
                    <a:pt x="231" y="530"/>
                    <a:pt x="237" y="519"/>
                  </a:cubicBezTo>
                  <a:cubicBezTo>
                    <a:pt x="272" y="340"/>
                    <a:pt x="225" y="185"/>
                    <a:pt x="129" y="30"/>
                  </a:cubicBezTo>
                  <a:cubicBezTo>
                    <a:pt x="122" y="9"/>
                    <a:pt x="10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41"/>
            <p:cNvSpPr/>
            <p:nvPr/>
          </p:nvSpPr>
          <p:spPr>
            <a:xfrm>
              <a:off x="3780275" y="2575725"/>
              <a:ext cx="11475" cy="26600"/>
            </a:xfrm>
            <a:custGeom>
              <a:avLst/>
              <a:gdLst/>
              <a:ahLst/>
              <a:cxnLst/>
              <a:rect l="l" t="t" r="r" b="b"/>
              <a:pathLst>
                <a:path w="459" h="1064" extrusionOk="0">
                  <a:moveTo>
                    <a:pt x="430" y="0"/>
                  </a:moveTo>
                  <a:cubicBezTo>
                    <a:pt x="422" y="0"/>
                    <a:pt x="415" y="4"/>
                    <a:pt x="415" y="13"/>
                  </a:cubicBezTo>
                  <a:cubicBezTo>
                    <a:pt x="308" y="370"/>
                    <a:pt x="165" y="704"/>
                    <a:pt x="10" y="1025"/>
                  </a:cubicBezTo>
                  <a:cubicBezTo>
                    <a:pt x="0" y="1035"/>
                    <a:pt x="25" y="1063"/>
                    <a:pt x="40" y="1063"/>
                  </a:cubicBezTo>
                  <a:cubicBezTo>
                    <a:pt x="42" y="1063"/>
                    <a:pt x="44" y="1063"/>
                    <a:pt x="46" y="1061"/>
                  </a:cubicBezTo>
                  <a:cubicBezTo>
                    <a:pt x="272" y="775"/>
                    <a:pt x="367" y="370"/>
                    <a:pt x="451" y="25"/>
                  </a:cubicBezTo>
                  <a:cubicBezTo>
                    <a:pt x="458" y="10"/>
                    <a:pt x="443" y="0"/>
                    <a:pt x="4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41"/>
            <p:cNvSpPr/>
            <p:nvPr/>
          </p:nvSpPr>
          <p:spPr>
            <a:xfrm>
              <a:off x="3731575" y="2626450"/>
              <a:ext cx="15350" cy="12200"/>
            </a:xfrm>
            <a:custGeom>
              <a:avLst/>
              <a:gdLst/>
              <a:ahLst/>
              <a:cxnLst/>
              <a:rect l="l" t="t" r="r" b="b"/>
              <a:pathLst>
                <a:path w="614" h="488" extrusionOk="0">
                  <a:moveTo>
                    <a:pt x="583" y="0"/>
                  </a:moveTo>
                  <a:cubicBezTo>
                    <a:pt x="577" y="0"/>
                    <a:pt x="571" y="3"/>
                    <a:pt x="565" y="8"/>
                  </a:cubicBezTo>
                  <a:cubicBezTo>
                    <a:pt x="387" y="139"/>
                    <a:pt x="160" y="246"/>
                    <a:pt x="29" y="437"/>
                  </a:cubicBezTo>
                  <a:cubicBezTo>
                    <a:pt x="0" y="466"/>
                    <a:pt x="27" y="488"/>
                    <a:pt x="58" y="488"/>
                  </a:cubicBezTo>
                  <a:cubicBezTo>
                    <a:pt x="64" y="488"/>
                    <a:pt x="71" y="487"/>
                    <a:pt x="77" y="484"/>
                  </a:cubicBezTo>
                  <a:cubicBezTo>
                    <a:pt x="280" y="389"/>
                    <a:pt x="434" y="199"/>
                    <a:pt x="577" y="44"/>
                  </a:cubicBezTo>
                  <a:cubicBezTo>
                    <a:pt x="614" y="26"/>
                    <a:pt x="601" y="0"/>
                    <a:pt x="5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41"/>
            <p:cNvSpPr/>
            <p:nvPr/>
          </p:nvSpPr>
          <p:spPr>
            <a:xfrm>
              <a:off x="3691825" y="2663225"/>
              <a:ext cx="9675" cy="5975"/>
            </a:xfrm>
            <a:custGeom>
              <a:avLst/>
              <a:gdLst/>
              <a:ahLst/>
              <a:cxnLst/>
              <a:rect l="l" t="t" r="r" b="b"/>
              <a:pathLst>
                <a:path w="387" h="239" extrusionOk="0">
                  <a:moveTo>
                    <a:pt x="329" y="1"/>
                  </a:moveTo>
                  <a:cubicBezTo>
                    <a:pt x="320" y="1"/>
                    <a:pt x="309" y="5"/>
                    <a:pt x="298" y="14"/>
                  </a:cubicBezTo>
                  <a:cubicBezTo>
                    <a:pt x="238" y="37"/>
                    <a:pt x="179" y="26"/>
                    <a:pt x="119" y="61"/>
                  </a:cubicBezTo>
                  <a:cubicBezTo>
                    <a:pt x="72" y="73"/>
                    <a:pt x="36" y="97"/>
                    <a:pt x="12" y="145"/>
                  </a:cubicBezTo>
                  <a:cubicBezTo>
                    <a:pt x="0" y="180"/>
                    <a:pt x="12" y="204"/>
                    <a:pt x="36" y="216"/>
                  </a:cubicBezTo>
                  <a:cubicBezTo>
                    <a:pt x="69" y="229"/>
                    <a:pt x="98" y="239"/>
                    <a:pt x="127" y="239"/>
                  </a:cubicBezTo>
                  <a:cubicBezTo>
                    <a:pt x="151" y="239"/>
                    <a:pt x="176" y="232"/>
                    <a:pt x="203" y="216"/>
                  </a:cubicBezTo>
                  <a:cubicBezTo>
                    <a:pt x="250" y="192"/>
                    <a:pt x="310" y="145"/>
                    <a:pt x="357" y="121"/>
                  </a:cubicBezTo>
                  <a:cubicBezTo>
                    <a:pt x="386" y="72"/>
                    <a:pt x="368" y="1"/>
                    <a:pt x="3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41"/>
            <p:cNvSpPr/>
            <p:nvPr/>
          </p:nvSpPr>
          <p:spPr>
            <a:xfrm>
              <a:off x="3626925" y="2637650"/>
              <a:ext cx="11875" cy="10350"/>
            </a:xfrm>
            <a:custGeom>
              <a:avLst/>
              <a:gdLst/>
              <a:ahLst/>
              <a:cxnLst/>
              <a:rect l="l" t="t" r="r" b="b"/>
              <a:pathLst>
                <a:path w="475" h="414" extrusionOk="0">
                  <a:moveTo>
                    <a:pt x="113" y="1"/>
                  </a:moveTo>
                  <a:cubicBezTo>
                    <a:pt x="94" y="1"/>
                    <a:pt x="73" y="4"/>
                    <a:pt x="48" y="13"/>
                  </a:cubicBezTo>
                  <a:cubicBezTo>
                    <a:pt x="13" y="25"/>
                    <a:pt x="1" y="48"/>
                    <a:pt x="1" y="84"/>
                  </a:cubicBezTo>
                  <a:cubicBezTo>
                    <a:pt x="1" y="108"/>
                    <a:pt x="13" y="156"/>
                    <a:pt x="48" y="191"/>
                  </a:cubicBezTo>
                  <a:cubicBezTo>
                    <a:pt x="72" y="215"/>
                    <a:pt x="120" y="227"/>
                    <a:pt x="155" y="239"/>
                  </a:cubicBezTo>
                  <a:cubicBezTo>
                    <a:pt x="215" y="287"/>
                    <a:pt x="251" y="334"/>
                    <a:pt x="298" y="394"/>
                  </a:cubicBezTo>
                  <a:cubicBezTo>
                    <a:pt x="312" y="408"/>
                    <a:pt x="330" y="414"/>
                    <a:pt x="349" y="414"/>
                  </a:cubicBezTo>
                  <a:cubicBezTo>
                    <a:pt x="409" y="414"/>
                    <a:pt x="475" y="350"/>
                    <a:pt x="429" y="287"/>
                  </a:cubicBezTo>
                  <a:cubicBezTo>
                    <a:pt x="394" y="215"/>
                    <a:pt x="334" y="156"/>
                    <a:pt x="275" y="96"/>
                  </a:cubicBezTo>
                  <a:cubicBezTo>
                    <a:pt x="211" y="41"/>
                    <a:pt x="175"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41"/>
            <p:cNvSpPr/>
            <p:nvPr/>
          </p:nvSpPr>
          <p:spPr>
            <a:xfrm>
              <a:off x="3615025" y="2606325"/>
              <a:ext cx="4350" cy="5025"/>
            </a:xfrm>
            <a:custGeom>
              <a:avLst/>
              <a:gdLst/>
              <a:ahLst/>
              <a:cxnLst/>
              <a:rect l="l" t="t" r="r" b="b"/>
              <a:pathLst>
                <a:path w="174" h="201" extrusionOk="0">
                  <a:moveTo>
                    <a:pt x="90" y="1"/>
                  </a:moveTo>
                  <a:cubicBezTo>
                    <a:pt x="72" y="1"/>
                    <a:pt x="54" y="10"/>
                    <a:pt x="48" y="27"/>
                  </a:cubicBezTo>
                  <a:cubicBezTo>
                    <a:pt x="36" y="51"/>
                    <a:pt x="36" y="87"/>
                    <a:pt x="12" y="111"/>
                  </a:cubicBezTo>
                  <a:cubicBezTo>
                    <a:pt x="0" y="170"/>
                    <a:pt x="42" y="200"/>
                    <a:pt x="85" y="200"/>
                  </a:cubicBezTo>
                  <a:cubicBezTo>
                    <a:pt x="128" y="200"/>
                    <a:pt x="173" y="170"/>
                    <a:pt x="167" y="111"/>
                  </a:cubicBezTo>
                  <a:cubicBezTo>
                    <a:pt x="167" y="87"/>
                    <a:pt x="155" y="51"/>
                    <a:pt x="131" y="27"/>
                  </a:cubicBezTo>
                  <a:cubicBezTo>
                    <a:pt x="125" y="10"/>
                    <a:pt x="108"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41"/>
            <p:cNvSpPr/>
            <p:nvPr/>
          </p:nvSpPr>
          <p:spPr>
            <a:xfrm>
              <a:off x="3589800" y="2586950"/>
              <a:ext cx="14525" cy="9950"/>
            </a:xfrm>
            <a:custGeom>
              <a:avLst/>
              <a:gdLst/>
              <a:ahLst/>
              <a:cxnLst/>
              <a:rect l="l" t="t" r="r" b="b"/>
              <a:pathLst>
                <a:path w="581" h="398" extrusionOk="0">
                  <a:moveTo>
                    <a:pt x="43" y="0"/>
                  </a:moveTo>
                  <a:cubicBezTo>
                    <a:pt x="25" y="0"/>
                    <a:pt x="0" y="14"/>
                    <a:pt x="9" y="40"/>
                  </a:cubicBezTo>
                  <a:cubicBezTo>
                    <a:pt x="152" y="219"/>
                    <a:pt x="390" y="326"/>
                    <a:pt x="581" y="398"/>
                  </a:cubicBezTo>
                  <a:cubicBezTo>
                    <a:pt x="366" y="302"/>
                    <a:pt x="224" y="159"/>
                    <a:pt x="57" y="5"/>
                  </a:cubicBezTo>
                  <a:cubicBezTo>
                    <a:pt x="54" y="2"/>
                    <a:pt x="49" y="0"/>
                    <a:pt x="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41"/>
            <p:cNvSpPr/>
            <p:nvPr/>
          </p:nvSpPr>
          <p:spPr>
            <a:xfrm>
              <a:off x="3584775" y="2520775"/>
              <a:ext cx="12125" cy="27725"/>
            </a:xfrm>
            <a:custGeom>
              <a:avLst/>
              <a:gdLst/>
              <a:ahLst/>
              <a:cxnLst/>
              <a:rect l="l" t="t" r="r" b="b"/>
              <a:pathLst>
                <a:path w="485" h="1109" extrusionOk="0">
                  <a:moveTo>
                    <a:pt x="376" y="0"/>
                  </a:moveTo>
                  <a:cubicBezTo>
                    <a:pt x="359" y="0"/>
                    <a:pt x="343" y="7"/>
                    <a:pt x="329" y="20"/>
                  </a:cubicBezTo>
                  <a:cubicBezTo>
                    <a:pt x="127" y="318"/>
                    <a:pt x="79" y="651"/>
                    <a:pt x="8" y="1009"/>
                  </a:cubicBezTo>
                  <a:cubicBezTo>
                    <a:pt x="0" y="1064"/>
                    <a:pt x="49" y="1108"/>
                    <a:pt x="94" y="1108"/>
                  </a:cubicBezTo>
                  <a:cubicBezTo>
                    <a:pt x="117" y="1108"/>
                    <a:pt x="139" y="1096"/>
                    <a:pt x="151" y="1068"/>
                  </a:cubicBezTo>
                  <a:cubicBezTo>
                    <a:pt x="317" y="735"/>
                    <a:pt x="484" y="437"/>
                    <a:pt x="437" y="56"/>
                  </a:cubicBezTo>
                  <a:cubicBezTo>
                    <a:pt x="429" y="19"/>
                    <a:pt x="403" y="0"/>
                    <a:pt x="3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41"/>
            <p:cNvSpPr/>
            <p:nvPr/>
          </p:nvSpPr>
          <p:spPr>
            <a:xfrm>
              <a:off x="3620425" y="2441775"/>
              <a:ext cx="18425" cy="15300"/>
            </a:xfrm>
            <a:custGeom>
              <a:avLst/>
              <a:gdLst/>
              <a:ahLst/>
              <a:cxnLst/>
              <a:rect l="l" t="t" r="r" b="b"/>
              <a:pathLst>
                <a:path w="737" h="612" extrusionOk="0">
                  <a:moveTo>
                    <a:pt x="637" y="1"/>
                  </a:moveTo>
                  <a:cubicBezTo>
                    <a:pt x="504" y="1"/>
                    <a:pt x="425" y="136"/>
                    <a:pt x="356" y="228"/>
                  </a:cubicBezTo>
                  <a:cubicBezTo>
                    <a:pt x="249" y="347"/>
                    <a:pt x="130" y="466"/>
                    <a:pt x="11" y="561"/>
                  </a:cubicBezTo>
                  <a:cubicBezTo>
                    <a:pt x="1" y="590"/>
                    <a:pt x="15" y="612"/>
                    <a:pt x="27" y="612"/>
                  </a:cubicBezTo>
                  <a:cubicBezTo>
                    <a:pt x="30" y="612"/>
                    <a:pt x="32" y="611"/>
                    <a:pt x="34" y="609"/>
                  </a:cubicBezTo>
                  <a:cubicBezTo>
                    <a:pt x="177" y="525"/>
                    <a:pt x="296" y="430"/>
                    <a:pt x="427" y="347"/>
                  </a:cubicBezTo>
                  <a:cubicBezTo>
                    <a:pt x="535" y="287"/>
                    <a:pt x="689" y="240"/>
                    <a:pt x="725" y="85"/>
                  </a:cubicBezTo>
                  <a:cubicBezTo>
                    <a:pt x="737" y="49"/>
                    <a:pt x="713" y="1"/>
                    <a:pt x="654" y="1"/>
                  </a:cubicBezTo>
                  <a:cubicBezTo>
                    <a:pt x="648" y="1"/>
                    <a:pt x="642" y="1"/>
                    <a:pt x="6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41"/>
            <p:cNvSpPr/>
            <p:nvPr/>
          </p:nvSpPr>
          <p:spPr>
            <a:xfrm>
              <a:off x="3654975" y="2434550"/>
              <a:ext cx="23475" cy="5250"/>
            </a:xfrm>
            <a:custGeom>
              <a:avLst/>
              <a:gdLst/>
              <a:ahLst/>
              <a:cxnLst/>
              <a:rect l="l" t="t" r="r" b="b"/>
              <a:pathLst>
                <a:path w="939" h="210" extrusionOk="0">
                  <a:moveTo>
                    <a:pt x="644" y="1"/>
                  </a:moveTo>
                  <a:cubicBezTo>
                    <a:pt x="585" y="1"/>
                    <a:pt x="526" y="5"/>
                    <a:pt x="474" y="5"/>
                  </a:cubicBezTo>
                  <a:cubicBezTo>
                    <a:pt x="319" y="5"/>
                    <a:pt x="176" y="17"/>
                    <a:pt x="57" y="100"/>
                  </a:cubicBezTo>
                  <a:cubicBezTo>
                    <a:pt x="1" y="147"/>
                    <a:pt x="26" y="209"/>
                    <a:pt x="69" y="209"/>
                  </a:cubicBezTo>
                  <a:cubicBezTo>
                    <a:pt x="80" y="209"/>
                    <a:pt x="93" y="205"/>
                    <a:pt x="105" y="195"/>
                  </a:cubicBezTo>
                  <a:cubicBezTo>
                    <a:pt x="176" y="154"/>
                    <a:pt x="257" y="139"/>
                    <a:pt x="340" y="139"/>
                  </a:cubicBezTo>
                  <a:cubicBezTo>
                    <a:pt x="424" y="139"/>
                    <a:pt x="510" y="154"/>
                    <a:pt x="593" y="171"/>
                  </a:cubicBezTo>
                  <a:cubicBezTo>
                    <a:pt x="647" y="177"/>
                    <a:pt x="703" y="189"/>
                    <a:pt x="757" y="189"/>
                  </a:cubicBezTo>
                  <a:cubicBezTo>
                    <a:pt x="810" y="189"/>
                    <a:pt x="861" y="177"/>
                    <a:pt x="903" y="136"/>
                  </a:cubicBezTo>
                  <a:cubicBezTo>
                    <a:pt x="938" y="124"/>
                    <a:pt x="938" y="76"/>
                    <a:pt x="903" y="52"/>
                  </a:cubicBezTo>
                  <a:cubicBezTo>
                    <a:pt x="824" y="9"/>
                    <a:pt x="733" y="1"/>
                    <a:pt x="6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41"/>
            <p:cNvSpPr/>
            <p:nvPr/>
          </p:nvSpPr>
          <p:spPr>
            <a:xfrm>
              <a:off x="3705600" y="2439525"/>
              <a:ext cx="10350" cy="2625"/>
            </a:xfrm>
            <a:custGeom>
              <a:avLst/>
              <a:gdLst/>
              <a:ahLst/>
              <a:cxnLst/>
              <a:rect l="l" t="t" r="r" b="b"/>
              <a:pathLst>
                <a:path w="414" h="105" extrusionOk="0">
                  <a:moveTo>
                    <a:pt x="216" y="1"/>
                  </a:moveTo>
                  <a:cubicBezTo>
                    <a:pt x="161" y="1"/>
                    <a:pt x="106" y="9"/>
                    <a:pt x="56" y="20"/>
                  </a:cubicBezTo>
                  <a:cubicBezTo>
                    <a:pt x="1" y="31"/>
                    <a:pt x="8" y="105"/>
                    <a:pt x="57" y="105"/>
                  </a:cubicBezTo>
                  <a:cubicBezTo>
                    <a:pt x="61" y="105"/>
                    <a:pt x="64" y="104"/>
                    <a:pt x="68" y="103"/>
                  </a:cubicBezTo>
                  <a:cubicBezTo>
                    <a:pt x="122" y="91"/>
                    <a:pt x="176" y="88"/>
                    <a:pt x="228" y="88"/>
                  </a:cubicBezTo>
                  <a:cubicBezTo>
                    <a:pt x="280" y="88"/>
                    <a:pt x="330" y="91"/>
                    <a:pt x="378" y="91"/>
                  </a:cubicBezTo>
                  <a:cubicBezTo>
                    <a:pt x="414" y="91"/>
                    <a:pt x="414" y="56"/>
                    <a:pt x="402" y="44"/>
                  </a:cubicBezTo>
                  <a:cubicBezTo>
                    <a:pt x="344" y="12"/>
                    <a:pt x="280" y="1"/>
                    <a:pt x="2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41"/>
            <p:cNvSpPr/>
            <p:nvPr/>
          </p:nvSpPr>
          <p:spPr>
            <a:xfrm>
              <a:off x="3848675" y="2921625"/>
              <a:ext cx="12825" cy="3000"/>
            </a:xfrm>
            <a:custGeom>
              <a:avLst/>
              <a:gdLst/>
              <a:ahLst/>
              <a:cxnLst/>
              <a:rect l="l" t="t" r="r" b="b"/>
              <a:pathLst>
                <a:path w="513" h="120" extrusionOk="0">
                  <a:moveTo>
                    <a:pt x="96" y="0"/>
                  </a:moveTo>
                  <a:cubicBezTo>
                    <a:pt x="1" y="0"/>
                    <a:pt x="1" y="119"/>
                    <a:pt x="96" y="119"/>
                  </a:cubicBezTo>
                  <a:cubicBezTo>
                    <a:pt x="227" y="119"/>
                    <a:pt x="346" y="119"/>
                    <a:pt x="477" y="96"/>
                  </a:cubicBezTo>
                  <a:cubicBezTo>
                    <a:pt x="513" y="96"/>
                    <a:pt x="513" y="36"/>
                    <a:pt x="477" y="36"/>
                  </a:cubicBezTo>
                  <a:cubicBezTo>
                    <a:pt x="346" y="12"/>
                    <a:pt x="227" y="12"/>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41"/>
            <p:cNvSpPr/>
            <p:nvPr/>
          </p:nvSpPr>
          <p:spPr>
            <a:xfrm>
              <a:off x="3881875" y="2925425"/>
              <a:ext cx="22200" cy="3050"/>
            </a:xfrm>
            <a:custGeom>
              <a:avLst/>
              <a:gdLst/>
              <a:ahLst/>
              <a:cxnLst/>
              <a:rect l="l" t="t" r="r" b="b"/>
              <a:pathLst>
                <a:path w="888" h="122" extrusionOk="0">
                  <a:moveTo>
                    <a:pt x="40" y="1"/>
                  </a:moveTo>
                  <a:cubicBezTo>
                    <a:pt x="13" y="1"/>
                    <a:pt x="1" y="30"/>
                    <a:pt x="42" y="51"/>
                  </a:cubicBezTo>
                  <a:cubicBezTo>
                    <a:pt x="238" y="79"/>
                    <a:pt x="477" y="121"/>
                    <a:pt x="692" y="121"/>
                  </a:cubicBezTo>
                  <a:cubicBezTo>
                    <a:pt x="752" y="121"/>
                    <a:pt x="809" y="118"/>
                    <a:pt x="864" y="110"/>
                  </a:cubicBezTo>
                  <a:cubicBezTo>
                    <a:pt x="887" y="110"/>
                    <a:pt x="887" y="63"/>
                    <a:pt x="864" y="63"/>
                  </a:cubicBezTo>
                  <a:cubicBezTo>
                    <a:pt x="590" y="15"/>
                    <a:pt x="328" y="51"/>
                    <a:pt x="54" y="3"/>
                  </a:cubicBezTo>
                  <a:cubicBezTo>
                    <a:pt x="49" y="1"/>
                    <a:pt x="44"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41"/>
            <p:cNvSpPr/>
            <p:nvPr/>
          </p:nvSpPr>
          <p:spPr>
            <a:xfrm>
              <a:off x="3889750" y="2998425"/>
              <a:ext cx="3900" cy="300"/>
            </a:xfrm>
            <a:custGeom>
              <a:avLst/>
              <a:gdLst/>
              <a:ahLst/>
              <a:cxnLst/>
              <a:rect l="l" t="t" r="r" b="b"/>
              <a:pathLst>
                <a:path w="156" h="12" extrusionOk="0">
                  <a:moveTo>
                    <a:pt x="1" y="0"/>
                  </a:moveTo>
                  <a:lnTo>
                    <a:pt x="1" y="12"/>
                  </a:lnTo>
                  <a:cubicBezTo>
                    <a:pt x="60" y="0"/>
                    <a:pt x="96" y="0"/>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41"/>
            <p:cNvSpPr/>
            <p:nvPr/>
          </p:nvSpPr>
          <p:spPr>
            <a:xfrm>
              <a:off x="3720825" y="3139800"/>
              <a:ext cx="46025" cy="10775"/>
            </a:xfrm>
            <a:custGeom>
              <a:avLst/>
              <a:gdLst/>
              <a:ahLst/>
              <a:cxnLst/>
              <a:rect l="l" t="t" r="r" b="b"/>
              <a:pathLst>
                <a:path w="1841" h="431" extrusionOk="0">
                  <a:moveTo>
                    <a:pt x="657" y="1"/>
                  </a:moveTo>
                  <a:cubicBezTo>
                    <a:pt x="590" y="1"/>
                    <a:pt x="525" y="7"/>
                    <a:pt x="459" y="24"/>
                  </a:cubicBezTo>
                  <a:cubicBezTo>
                    <a:pt x="293" y="84"/>
                    <a:pt x="174" y="239"/>
                    <a:pt x="31" y="322"/>
                  </a:cubicBezTo>
                  <a:cubicBezTo>
                    <a:pt x="1" y="342"/>
                    <a:pt x="4" y="387"/>
                    <a:pt x="34" y="387"/>
                  </a:cubicBezTo>
                  <a:cubicBezTo>
                    <a:pt x="40" y="387"/>
                    <a:pt x="47" y="385"/>
                    <a:pt x="55" y="382"/>
                  </a:cubicBezTo>
                  <a:cubicBezTo>
                    <a:pt x="118" y="362"/>
                    <a:pt x="179" y="355"/>
                    <a:pt x="239" y="355"/>
                  </a:cubicBezTo>
                  <a:cubicBezTo>
                    <a:pt x="359" y="355"/>
                    <a:pt x="475" y="382"/>
                    <a:pt x="602" y="382"/>
                  </a:cubicBezTo>
                  <a:cubicBezTo>
                    <a:pt x="745" y="382"/>
                    <a:pt x="888" y="382"/>
                    <a:pt x="1019" y="405"/>
                  </a:cubicBezTo>
                  <a:cubicBezTo>
                    <a:pt x="1143" y="412"/>
                    <a:pt x="1290" y="431"/>
                    <a:pt x="1433" y="431"/>
                  </a:cubicBezTo>
                  <a:cubicBezTo>
                    <a:pt x="1564" y="431"/>
                    <a:pt x="1691" y="415"/>
                    <a:pt x="1793" y="358"/>
                  </a:cubicBezTo>
                  <a:cubicBezTo>
                    <a:pt x="1841" y="322"/>
                    <a:pt x="1841" y="262"/>
                    <a:pt x="1793" y="251"/>
                  </a:cubicBezTo>
                  <a:cubicBezTo>
                    <a:pt x="1650" y="167"/>
                    <a:pt x="1519" y="179"/>
                    <a:pt x="1352" y="132"/>
                  </a:cubicBezTo>
                  <a:cubicBezTo>
                    <a:pt x="1186" y="84"/>
                    <a:pt x="1043" y="48"/>
                    <a:pt x="864" y="12"/>
                  </a:cubicBezTo>
                  <a:cubicBezTo>
                    <a:pt x="793" y="7"/>
                    <a:pt x="724" y="1"/>
                    <a:pt x="6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41"/>
            <p:cNvSpPr/>
            <p:nvPr/>
          </p:nvSpPr>
          <p:spPr>
            <a:xfrm>
              <a:off x="3775750" y="3144300"/>
              <a:ext cx="11650" cy="4925"/>
            </a:xfrm>
            <a:custGeom>
              <a:avLst/>
              <a:gdLst/>
              <a:ahLst/>
              <a:cxnLst/>
              <a:rect l="l" t="t" r="r" b="b"/>
              <a:pathLst>
                <a:path w="466" h="197" extrusionOk="0">
                  <a:moveTo>
                    <a:pt x="91" y="0"/>
                  </a:moveTo>
                  <a:cubicBezTo>
                    <a:pt x="41" y="0"/>
                    <a:pt x="0" y="90"/>
                    <a:pt x="60" y="130"/>
                  </a:cubicBezTo>
                  <a:cubicBezTo>
                    <a:pt x="136" y="168"/>
                    <a:pt x="227" y="196"/>
                    <a:pt x="307" y="196"/>
                  </a:cubicBezTo>
                  <a:cubicBezTo>
                    <a:pt x="353" y="196"/>
                    <a:pt x="395" y="187"/>
                    <a:pt x="429" y="166"/>
                  </a:cubicBezTo>
                  <a:cubicBezTo>
                    <a:pt x="465" y="142"/>
                    <a:pt x="465" y="106"/>
                    <a:pt x="429" y="82"/>
                  </a:cubicBezTo>
                  <a:cubicBezTo>
                    <a:pt x="334" y="47"/>
                    <a:pt x="227" y="59"/>
                    <a:pt x="120" y="11"/>
                  </a:cubicBezTo>
                  <a:cubicBezTo>
                    <a:pt x="110" y="3"/>
                    <a:pt x="100" y="0"/>
                    <a:pt x="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41"/>
            <p:cNvSpPr/>
            <p:nvPr/>
          </p:nvSpPr>
          <p:spPr>
            <a:xfrm>
              <a:off x="3809400" y="3146050"/>
              <a:ext cx="20250" cy="4500"/>
            </a:xfrm>
            <a:custGeom>
              <a:avLst/>
              <a:gdLst/>
              <a:ahLst/>
              <a:cxnLst/>
              <a:rect l="l" t="t" r="r" b="b"/>
              <a:pathLst>
                <a:path w="810" h="180" extrusionOk="0">
                  <a:moveTo>
                    <a:pt x="738" y="1"/>
                  </a:moveTo>
                  <a:cubicBezTo>
                    <a:pt x="536" y="1"/>
                    <a:pt x="310" y="36"/>
                    <a:pt x="95" y="36"/>
                  </a:cubicBezTo>
                  <a:cubicBezTo>
                    <a:pt x="0" y="36"/>
                    <a:pt x="0" y="179"/>
                    <a:pt x="95" y="179"/>
                  </a:cubicBezTo>
                  <a:cubicBezTo>
                    <a:pt x="143" y="179"/>
                    <a:pt x="190" y="180"/>
                    <a:pt x="236" y="180"/>
                  </a:cubicBezTo>
                  <a:cubicBezTo>
                    <a:pt x="420" y="180"/>
                    <a:pt x="593" y="172"/>
                    <a:pt x="774" y="96"/>
                  </a:cubicBezTo>
                  <a:cubicBezTo>
                    <a:pt x="810" y="72"/>
                    <a:pt x="786" y="1"/>
                    <a:pt x="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41"/>
            <p:cNvSpPr/>
            <p:nvPr/>
          </p:nvSpPr>
          <p:spPr>
            <a:xfrm>
              <a:off x="3847200" y="3141650"/>
              <a:ext cx="92000" cy="7675"/>
            </a:xfrm>
            <a:custGeom>
              <a:avLst/>
              <a:gdLst/>
              <a:ahLst/>
              <a:cxnLst/>
              <a:rect l="l" t="t" r="r" b="b"/>
              <a:pathLst>
                <a:path w="3680" h="307" extrusionOk="0">
                  <a:moveTo>
                    <a:pt x="1449" y="0"/>
                  </a:moveTo>
                  <a:cubicBezTo>
                    <a:pt x="1018" y="0"/>
                    <a:pt x="586" y="17"/>
                    <a:pt x="155" y="58"/>
                  </a:cubicBezTo>
                  <a:cubicBezTo>
                    <a:pt x="4" y="69"/>
                    <a:pt x="0" y="284"/>
                    <a:pt x="143" y="284"/>
                  </a:cubicBezTo>
                  <a:cubicBezTo>
                    <a:pt x="147" y="284"/>
                    <a:pt x="151" y="284"/>
                    <a:pt x="155" y="284"/>
                  </a:cubicBezTo>
                  <a:cubicBezTo>
                    <a:pt x="350" y="272"/>
                    <a:pt x="546" y="267"/>
                    <a:pt x="742" y="267"/>
                  </a:cubicBezTo>
                  <a:cubicBezTo>
                    <a:pt x="1320" y="267"/>
                    <a:pt x="1901" y="307"/>
                    <a:pt x="2483" y="307"/>
                  </a:cubicBezTo>
                  <a:cubicBezTo>
                    <a:pt x="2858" y="307"/>
                    <a:pt x="3233" y="290"/>
                    <a:pt x="3608" y="236"/>
                  </a:cubicBezTo>
                  <a:cubicBezTo>
                    <a:pt x="3679" y="224"/>
                    <a:pt x="3667" y="105"/>
                    <a:pt x="3584" y="105"/>
                  </a:cubicBezTo>
                  <a:cubicBezTo>
                    <a:pt x="2872" y="46"/>
                    <a:pt x="2161" y="0"/>
                    <a:pt x="14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41"/>
            <p:cNvSpPr/>
            <p:nvPr/>
          </p:nvSpPr>
          <p:spPr>
            <a:xfrm>
              <a:off x="3862375" y="3220175"/>
              <a:ext cx="40800" cy="5325"/>
            </a:xfrm>
            <a:custGeom>
              <a:avLst/>
              <a:gdLst/>
              <a:ahLst/>
              <a:cxnLst/>
              <a:rect l="l" t="t" r="r" b="b"/>
              <a:pathLst>
                <a:path w="1632" h="213" extrusionOk="0">
                  <a:moveTo>
                    <a:pt x="1584" y="0"/>
                  </a:moveTo>
                  <a:cubicBezTo>
                    <a:pt x="1334" y="12"/>
                    <a:pt x="1096" y="72"/>
                    <a:pt x="822" y="72"/>
                  </a:cubicBezTo>
                  <a:cubicBezTo>
                    <a:pt x="572" y="72"/>
                    <a:pt x="322" y="36"/>
                    <a:pt x="60" y="36"/>
                  </a:cubicBezTo>
                  <a:cubicBezTo>
                    <a:pt x="1" y="48"/>
                    <a:pt x="1" y="143"/>
                    <a:pt x="84" y="143"/>
                  </a:cubicBezTo>
                  <a:cubicBezTo>
                    <a:pt x="340" y="157"/>
                    <a:pt x="658" y="212"/>
                    <a:pt x="962" y="212"/>
                  </a:cubicBezTo>
                  <a:cubicBezTo>
                    <a:pt x="1193" y="212"/>
                    <a:pt x="1416" y="180"/>
                    <a:pt x="1596" y="72"/>
                  </a:cubicBezTo>
                  <a:cubicBezTo>
                    <a:pt x="1632" y="60"/>
                    <a:pt x="1608" y="0"/>
                    <a:pt x="15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41"/>
            <p:cNvSpPr/>
            <p:nvPr/>
          </p:nvSpPr>
          <p:spPr>
            <a:xfrm>
              <a:off x="3783425" y="3337650"/>
              <a:ext cx="19150" cy="8750"/>
            </a:xfrm>
            <a:custGeom>
              <a:avLst/>
              <a:gdLst/>
              <a:ahLst/>
              <a:cxnLst/>
              <a:rect l="l" t="t" r="r" b="b"/>
              <a:pathLst>
                <a:path w="766" h="350" extrusionOk="0">
                  <a:moveTo>
                    <a:pt x="150" y="0"/>
                  </a:moveTo>
                  <a:cubicBezTo>
                    <a:pt x="32" y="0"/>
                    <a:pt x="0" y="177"/>
                    <a:pt x="99" y="242"/>
                  </a:cubicBezTo>
                  <a:cubicBezTo>
                    <a:pt x="206" y="302"/>
                    <a:pt x="301" y="349"/>
                    <a:pt x="420" y="349"/>
                  </a:cubicBezTo>
                  <a:cubicBezTo>
                    <a:pt x="480" y="349"/>
                    <a:pt x="539" y="326"/>
                    <a:pt x="599" y="314"/>
                  </a:cubicBezTo>
                  <a:cubicBezTo>
                    <a:pt x="646" y="290"/>
                    <a:pt x="682" y="242"/>
                    <a:pt x="718" y="195"/>
                  </a:cubicBezTo>
                  <a:cubicBezTo>
                    <a:pt x="765" y="147"/>
                    <a:pt x="753" y="76"/>
                    <a:pt x="694" y="64"/>
                  </a:cubicBezTo>
                  <a:cubicBezTo>
                    <a:pt x="685" y="64"/>
                    <a:pt x="663" y="57"/>
                    <a:pt x="648" y="54"/>
                  </a:cubicBezTo>
                  <a:lnTo>
                    <a:pt x="648" y="54"/>
                  </a:lnTo>
                  <a:cubicBezTo>
                    <a:pt x="644" y="49"/>
                    <a:pt x="635" y="41"/>
                    <a:pt x="622" y="28"/>
                  </a:cubicBezTo>
                  <a:cubicBezTo>
                    <a:pt x="575" y="4"/>
                    <a:pt x="515" y="16"/>
                    <a:pt x="468" y="4"/>
                  </a:cubicBezTo>
                  <a:lnTo>
                    <a:pt x="182" y="4"/>
                  </a:lnTo>
                  <a:cubicBezTo>
                    <a:pt x="171" y="1"/>
                    <a:pt x="160"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41"/>
            <p:cNvSpPr/>
            <p:nvPr/>
          </p:nvSpPr>
          <p:spPr>
            <a:xfrm>
              <a:off x="5112225" y="3154325"/>
              <a:ext cx="30825" cy="4925"/>
            </a:xfrm>
            <a:custGeom>
              <a:avLst/>
              <a:gdLst/>
              <a:ahLst/>
              <a:cxnLst/>
              <a:rect l="l" t="t" r="r" b="b"/>
              <a:pathLst>
                <a:path w="1233" h="197" extrusionOk="0">
                  <a:moveTo>
                    <a:pt x="1125" y="0"/>
                  </a:moveTo>
                  <a:cubicBezTo>
                    <a:pt x="1120" y="0"/>
                    <a:pt x="1114" y="1"/>
                    <a:pt x="1108" y="3"/>
                  </a:cubicBezTo>
                  <a:cubicBezTo>
                    <a:pt x="763" y="74"/>
                    <a:pt x="406" y="74"/>
                    <a:pt x="48" y="122"/>
                  </a:cubicBezTo>
                  <a:cubicBezTo>
                    <a:pt x="1" y="122"/>
                    <a:pt x="1" y="182"/>
                    <a:pt x="48" y="182"/>
                  </a:cubicBezTo>
                  <a:cubicBezTo>
                    <a:pt x="191" y="191"/>
                    <a:pt x="333" y="196"/>
                    <a:pt x="473" y="196"/>
                  </a:cubicBezTo>
                  <a:cubicBezTo>
                    <a:pt x="696" y="196"/>
                    <a:pt x="918" y="182"/>
                    <a:pt x="1144" y="146"/>
                  </a:cubicBezTo>
                  <a:cubicBezTo>
                    <a:pt x="1232" y="135"/>
                    <a:pt x="1198" y="0"/>
                    <a:pt x="1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41"/>
            <p:cNvSpPr/>
            <p:nvPr/>
          </p:nvSpPr>
          <p:spPr>
            <a:xfrm>
              <a:off x="5035150" y="3153775"/>
              <a:ext cx="23825" cy="5400"/>
            </a:xfrm>
            <a:custGeom>
              <a:avLst/>
              <a:gdLst/>
              <a:ahLst/>
              <a:cxnLst/>
              <a:rect l="l" t="t" r="r" b="b"/>
              <a:pathLst>
                <a:path w="953" h="216" extrusionOk="0">
                  <a:moveTo>
                    <a:pt x="843" y="1"/>
                  </a:moveTo>
                  <a:cubicBezTo>
                    <a:pt x="840" y="1"/>
                    <a:pt x="837" y="1"/>
                    <a:pt x="834" y="1"/>
                  </a:cubicBezTo>
                  <a:cubicBezTo>
                    <a:pt x="572" y="25"/>
                    <a:pt x="322" y="49"/>
                    <a:pt x="48" y="84"/>
                  </a:cubicBezTo>
                  <a:cubicBezTo>
                    <a:pt x="0" y="84"/>
                    <a:pt x="0" y="144"/>
                    <a:pt x="48" y="144"/>
                  </a:cubicBezTo>
                  <a:cubicBezTo>
                    <a:pt x="322" y="168"/>
                    <a:pt x="572" y="180"/>
                    <a:pt x="834" y="215"/>
                  </a:cubicBezTo>
                  <a:cubicBezTo>
                    <a:pt x="949" y="204"/>
                    <a:pt x="953" y="1"/>
                    <a:pt x="8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41"/>
            <p:cNvSpPr/>
            <p:nvPr/>
          </p:nvSpPr>
          <p:spPr>
            <a:xfrm>
              <a:off x="5013700" y="2981425"/>
              <a:ext cx="18425" cy="3725"/>
            </a:xfrm>
            <a:custGeom>
              <a:avLst/>
              <a:gdLst/>
              <a:ahLst/>
              <a:cxnLst/>
              <a:rect l="l" t="t" r="r" b="b"/>
              <a:pathLst>
                <a:path w="737" h="149" extrusionOk="0">
                  <a:moveTo>
                    <a:pt x="689" y="0"/>
                  </a:moveTo>
                  <a:cubicBezTo>
                    <a:pt x="686" y="0"/>
                    <a:pt x="683" y="1"/>
                    <a:pt x="680" y="1"/>
                  </a:cubicBezTo>
                  <a:cubicBezTo>
                    <a:pt x="477" y="85"/>
                    <a:pt x="263" y="61"/>
                    <a:pt x="49" y="85"/>
                  </a:cubicBezTo>
                  <a:cubicBezTo>
                    <a:pt x="1" y="85"/>
                    <a:pt x="1" y="144"/>
                    <a:pt x="49" y="144"/>
                  </a:cubicBezTo>
                  <a:cubicBezTo>
                    <a:pt x="97" y="147"/>
                    <a:pt x="145" y="148"/>
                    <a:pt x="195" y="148"/>
                  </a:cubicBezTo>
                  <a:cubicBezTo>
                    <a:pt x="364" y="148"/>
                    <a:pt x="537" y="131"/>
                    <a:pt x="703" y="85"/>
                  </a:cubicBezTo>
                  <a:cubicBezTo>
                    <a:pt x="737" y="74"/>
                    <a:pt x="729" y="0"/>
                    <a:pt x="6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41"/>
            <p:cNvSpPr/>
            <p:nvPr/>
          </p:nvSpPr>
          <p:spPr>
            <a:xfrm>
              <a:off x="4899700" y="2929200"/>
              <a:ext cx="30025" cy="7750"/>
            </a:xfrm>
            <a:custGeom>
              <a:avLst/>
              <a:gdLst/>
              <a:ahLst/>
              <a:cxnLst/>
              <a:rect l="l" t="t" r="r" b="b"/>
              <a:pathLst>
                <a:path w="1201" h="310" extrusionOk="0">
                  <a:moveTo>
                    <a:pt x="1027" y="1"/>
                  </a:moveTo>
                  <a:cubicBezTo>
                    <a:pt x="1015" y="1"/>
                    <a:pt x="1002" y="3"/>
                    <a:pt x="989" y="7"/>
                  </a:cubicBezTo>
                  <a:cubicBezTo>
                    <a:pt x="834" y="54"/>
                    <a:pt x="691" y="90"/>
                    <a:pt x="537" y="90"/>
                  </a:cubicBezTo>
                  <a:cubicBezTo>
                    <a:pt x="394" y="102"/>
                    <a:pt x="215" y="90"/>
                    <a:pt x="60" y="150"/>
                  </a:cubicBezTo>
                  <a:cubicBezTo>
                    <a:pt x="1" y="174"/>
                    <a:pt x="1" y="233"/>
                    <a:pt x="60" y="269"/>
                  </a:cubicBezTo>
                  <a:cubicBezTo>
                    <a:pt x="153" y="302"/>
                    <a:pt x="253" y="309"/>
                    <a:pt x="354" y="309"/>
                  </a:cubicBezTo>
                  <a:cubicBezTo>
                    <a:pt x="435" y="309"/>
                    <a:pt x="517" y="305"/>
                    <a:pt x="596" y="305"/>
                  </a:cubicBezTo>
                  <a:cubicBezTo>
                    <a:pt x="751" y="305"/>
                    <a:pt x="894" y="293"/>
                    <a:pt x="1049" y="269"/>
                  </a:cubicBezTo>
                  <a:cubicBezTo>
                    <a:pt x="1201" y="214"/>
                    <a:pt x="1154" y="1"/>
                    <a:pt x="10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41"/>
            <p:cNvSpPr/>
            <p:nvPr/>
          </p:nvSpPr>
          <p:spPr>
            <a:xfrm>
              <a:off x="4910125" y="2800575"/>
              <a:ext cx="17000" cy="2750"/>
            </a:xfrm>
            <a:custGeom>
              <a:avLst/>
              <a:gdLst/>
              <a:ahLst/>
              <a:cxnLst/>
              <a:rect l="l" t="t" r="r" b="b"/>
              <a:pathLst>
                <a:path w="680" h="110" extrusionOk="0">
                  <a:moveTo>
                    <a:pt x="277" y="1"/>
                  </a:moveTo>
                  <a:cubicBezTo>
                    <a:pt x="194" y="1"/>
                    <a:pt x="113" y="5"/>
                    <a:pt x="36" y="20"/>
                  </a:cubicBezTo>
                  <a:cubicBezTo>
                    <a:pt x="1" y="44"/>
                    <a:pt x="1" y="80"/>
                    <a:pt x="36" y="80"/>
                  </a:cubicBezTo>
                  <a:cubicBezTo>
                    <a:pt x="131" y="104"/>
                    <a:pt x="227" y="110"/>
                    <a:pt x="323" y="110"/>
                  </a:cubicBezTo>
                  <a:cubicBezTo>
                    <a:pt x="420" y="110"/>
                    <a:pt x="518" y="104"/>
                    <a:pt x="620" y="104"/>
                  </a:cubicBezTo>
                  <a:cubicBezTo>
                    <a:pt x="679" y="92"/>
                    <a:pt x="679" y="8"/>
                    <a:pt x="620" y="8"/>
                  </a:cubicBezTo>
                  <a:cubicBezTo>
                    <a:pt x="504" y="8"/>
                    <a:pt x="388" y="1"/>
                    <a:pt x="2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41"/>
            <p:cNvSpPr/>
            <p:nvPr/>
          </p:nvSpPr>
          <p:spPr>
            <a:xfrm>
              <a:off x="3406150" y="2342975"/>
              <a:ext cx="15125" cy="4800"/>
            </a:xfrm>
            <a:custGeom>
              <a:avLst/>
              <a:gdLst/>
              <a:ahLst/>
              <a:cxnLst/>
              <a:rect l="l" t="t" r="r" b="b"/>
              <a:pathLst>
                <a:path w="605" h="192" extrusionOk="0">
                  <a:moveTo>
                    <a:pt x="107" y="0"/>
                  </a:moveTo>
                  <a:cubicBezTo>
                    <a:pt x="0" y="0"/>
                    <a:pt x="0" y="192"/>
                    <a:pt x="107" y="192"/>
                  </a:cubicBezTo>
                  <a:cubicBezTo>
                    <a:pt x="110" y="192"/>
                    <a:pt x="113" y="191"/>
                    <a:pt x="116" y="191"/>
                  </a:cubicBezTo>
                  <a:cubicBezTo>
                    <a:pt x="259" y="167"/>
                    <a:pt x="426" y="191"/>
                    <a:pt x="557" y="143"/>
                  </a:cubicBezTo>
                  <a:cubicBezTo>
                    <a:pt x="604" y="120"/>
                    <a:pt x="604" y="72"/>
                    <a:pt x="557" y="48"/>
                  </a:cubicBezTo>
                  <a:cubicBezTo>
                    <a:pt x="426" y="1"/>
                    <a:pt x="259" y="1"/>
                    <a:pt x="116" y="1"/>
                  </a:cubicBezTo>
                  <a:cubicBezTo>
                    <a:pt x="113" y="0"/>
                    <a:pt x="110"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41"/>
            <p:cNvSpPr/>
            <p:nvPr/>
          </p:nvSpPr>
          <p:spPr>
            <a:xfrm>
              <a:off x="3343550" y="2230475"/>
              <a:ext cx="25325" cy="7775"/>
            </a:xfrm>
            <a:custGeom>
              <a:avLst/>
              <a:gdLst/>
              <a:ahLst/>
              <a:cxnLst/>
              <a:rect l="l" t="t" r="r" b="b"/>
              <a:pathLst>
                <a:path w="1013" h="311" extrusionOk="0">
                  <a:moveTo>
                    <a:pt x="191" y="0"/>
                  </a:moveTo>
                  <a:cubicBezTo>
                    <a:pt x="1" y="0"/>
                    <a:pt x="1" y="310"/>
                    <a:pt x="191" y="310"/>
                  </a:cubicBezTo>
                  <a:lnTo>
                    <a:pt x="596" y="310"/>
                  </a:lnTo>
                  <a:cubicBezTo>
                    <a:pt x="628" y="310"/>
                    <a:pt x="657" y="310"/>
                    <a:pt x="685" y="310"/>
                  </a:cubicBezTo>
                  <a:cubicBezTo>
                    <a:pt x="783" y="310"/>
                    <a:pt x="861" y="303"/>
                    <a:pt x="953" y="238"/>
                  </a:cubicBezTo>
                  <a:cubicBezTo>
                    <a:pt x="1013" y="191"/>
                    <a:pt x="1013" y="119"/>
                    <a:pt x="953" y="71"/>
                  </a:cubicBezTo>
                  <a:cubicBezTo>
                    <a:pt x="834" y="0"/>
                    <a:pt x="727" y="0"/>
                    <a:pt x="5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41"/>
            <p:cNvSpPr/>
            <p:nvPr/>
          </p:nvSpPr>
          <p:spPr>
            <a:xfrm>
              <a:off x="4651750" y="2220350"/>
              <a:ext cx="22650" cy="5675"/>
            </a:xfrm>
            <a:custGeom>
              <a:avLst/>
              <a:gdLst/>
              <a:ahLst/>
              <a:cxnLst/>
              <a:rect l="l" t="t" r="r" b="b"/>
              <a:pathLst>
                <a:path w="906" h="227" extrusionOk="0">
                  <a:moveTo>
                    <a:pt x="132" y="0"/>
                  </a:moveTo>
                  <a:cubicBezTo>
                    <a:pt x="5" y="35"/>
                    <a:pt x="1" y="227"/>
                    <a:pt x="121" y="227"/>
                  </a:cubicBezTo>
                  <a:cubicBezTo>
                    <a:pt x="124" y="227"/>
                    <a:pt x="128" y="227"/>
                    <a:pt x="132" y="226"/>
                  </a:cubicBezTo>
                  <a:cubicBezTo>
                    <a:pt x="382" y="226"/>
                    <a:pt x="608" y="215"/>
                    <a:pt x="858" y="167"/>
                  </a:cubicBezTo>
                  <a:cubicBezTo>
                    <a:pt x="906" y="167"/>
                    <a:pt x="906" y="72"/>
                    <a:pt x="858" y="60"/>
                  </a:cubicBezTo>
                  <a:cubicBezTo>
                    <a:pt x="608" y="36"/>
                    <a:pt x="382" y="12"/>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41"/>
            <p:cNvSpPr/>
            <p:nvPr/>
          </p:nvSpPr>
          <p:spPr>
            <a:xfrm>
              <a:off x="4694025" y="2306375"/>
              <a:ext cx="19375" cy="6275"/>
            </a:xfrm>
            <a:custGeom>
              <a:avLst/>
              <a:gdLst/>
              <a:ahLst/>
              <a:cxnLst/>
              <a:rect l="l" t="t" r="r" b="b"/>
              <a:pathLst>
                <a:path w="775" h="251" extrusionOk="0">
                  <a:moveTo>
                    <a:pt x="143" y="0"/>
                  </a:moveTo>
                  <a:cubicBezTo>
                    <a:pt x="1" y="0"/>
                    <a:pt x="1" y="250"/>
                    <a:pt x="143" y="250"/>
                  </a:cubicBezTo>
                  <a:cubicBezTo>
                    <a:pt x="346" y="238"/>
                    <a:pt x="536" y="226"/>
                    <a:pt x="727" y="179"/>
                  </a:cubicBezTo>
                  <a:cubicBezTo>
                    <a:pt x="774" y="167"/>
                    <a:pt x="774" y="83"/>
                    <a:pt x="727" y="72"/>
                  </a:cubicBezTo>
                  <a:cubicBezTo>
                    <a:pt x="536" y="24"/>
                    <a:pt x="346" y="12"/>
                    <a:pt x="1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41"/>
            <p:cNvSpPr/>
            <p:nvPr/>
          </p:nvSpPr>
          <p:spPr>
            <a:xfrm>
              <a:off x="4844125" y="2489100"/>
              <a:ext cx="17200" cy="6300"/>
            </a:xfrm>
            <a:custGeom>
              <a:avLst/>
              <a:gdLst/>
              <a:ahLst/>
              <a:cxnLst/>
              <a:rect l="l" t="t" r="r" b="b"/>
              <a:pathLst>
                <a:path w="688" h="252" extrusionOk="0">
                  <a:moveTo>
                    <a:pt x="155" y="0"/>
                  </a:moveTo>
                  <a:cubicBezTo>
                    <a:pt x="1" y="0"/>
                    <a:pt x="4" y="252"/>
                    <a:pt x="165" y="252"/>
                  </a:cubicBezTo>
                  <a:cubicBezTo>
                    <a:pt x="169" y="252"/>
                    <a:pt x="172" y="252"/>
                    <a:pt x="176" y="252"/>
                  </a:cubicBezTo>
                  <a:cubicBezTo>
                    <a:pt x="319" y="240"/>
                    <a:pt x="474" y="240"/>
                    <a:pt x="616" y="192"/>
                  </a:cubicBezTo>
                  <a:cubicBezTo>
                    <a:pt x="688" y="180"/>
                    <a:pt x="688" y="73"/>
                    <a:pt x="616" y="61"/>
                  </a:cubicBezTo>
                  <a:cubicBezTo>
                    <a:pt x="474" y="13"/>
                    <a:pt x="319" y="13"/>
                    <a:pt x="176" y="2"/>
                  </a:cubicBezTo>
                  <a:cubicBezTo>
                    <a:pt x="169" y="1"/>
                    <a:pt x="162" y="0"/>
                    <a:pt x="15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41"/>
            <p:cNvSpPr/>
            <p:nvPr/>
          </p:nvSpPr>
          <p:spPr>
            <a:xfrm>
              <a:off x="3695400" y="2919700"/>
              <a:ext cx="32450" cy="11600"/>
            </a:xfrm>
            <a:custGeom>
              <a:avLst/>
              <a:gdLst/>
              <a:ahLst/>
              <a:cxnLst/>
              <a:rect l="l" t="t" r="r" b="b"/>
              <a:pathLst>
                <a:path w="1298" h="464" extrusionOk="0">
                  <a:moveTo>
                    <a:pt x="807" y="1"/>
                  </a:moveTo>
                  <a:cubicBezTo>
                    <a:pt x="630" y="1"/>
                    <a:pt x="453" y="6"/>
                    <a:pt x="286" y="6"/>
                  </a:cubicBezTo>
                  <a:cubicBezTo>
                    <a:pt x="0" y="6"/>
                    <a:pt x="0" y="434"/>
                    <a:pt x="286" y="458"/>
                  </a:cubicBezTo>
                  <a:cubicBezTo>
                    <a:pt x="460" y="458"/>
                    <a:pt x="640" y="464"/>
                    <a:pt x="815" y="464"/>
                  </a:cubicBezTo>
                  <a:cubicBezTo>
                    <a:pt x="902" y="464"/>
                    <a:pt x="988" y="462"/>
                    <a:pt x="1072" y="458"/>
                  </a:cubicBezTo>
                  <a:cubicBezTo>
                    <a:pt x="1167" y="458"/>
                    <a:pt x="1250" y="399"/>
                    <a:pt x="1286" y="292"/>
                  </a:cubicBezTo>
                  <a:cubicBezTo>
                    <a:pt x="1298" y="244"/>
                    <a:pt x="1298" y="220"/>
                    <a:pt x="1286" y="173"/>
                  </a:cubicBezTo>
                  <a:cubicBezTo>
                    <a:pt x="1250" y="65"/>
                    <a:pt x="1167" y="18"/>
                    <a:pt x="1072" y="6"/>
                  </a:cubicBezTo>
                  <a:cubicBezTo>
                    <a:pt x="984" y="2"/>
                    <a:pt x="896" y="1"/>
                    <a:pt x="8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3292"/>
        <p:cNvGrpSpPr/>
        <p:nvPr/>
      </p:nvGrpSpPr>
      <p:grpSpPr>
        <a:xfrm>
          <a:off x="0" y="0"/>
          <a:ext cx="0" cy="0"/>
          <a:chOff x="0" y="0"/>
          <a:chExt cx="0" cy="0"/>
        </a:xfrm>
      </p:grpSpPr>
      <p:sp>
        <p:nvSpPr>
          <p:cNvPr id="13293" name="Google Shape;13293;p43"/>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Graphics</a:t>
            </a:r>
            <a:endParaRPr/>
          </a:p>
        </p:txBody>
      </p:sp>
      <p:pic>
        <p:nvPicPr>
          <p:cNvPr id="13294" name="Google Shape;13294;p43" title="Gráfico">
            <a:hlinkClick r:id="rId3"/>
          </p:cNvPr>
          <p:cNvPicPr preferRelativeResize="0"/>
          <p:nvPr/>
        </p:nvPicPr>
        <p:blipFill>
          <a:blip r:embed="rId4">
            <a:alphaModFix/>
          </a:blip>
          <a:stretch>
            <a:fillRect/>
          </a:stretch>
        </p:blipFill>
        <p:spPr>
          <a:xfrm>
            <a:off x="713225" y="1345537"/>
            <a:ext cx="3972351" cy="2456226"/>
          </a:xfrm>
          <a:prstGeom prst="rect">
            <a:avLst/>
          </a:prstGeom>
          <a:noFill/>
          <a:ln>
            <a:noFill/>
          </a:ln>
        </p:spPr>
      </p:pic>
      <p:sp>
        <p:nvSpPr>
          <p:cNvPr id="13295" name="Google Shape;13295;p43"/>
          <p:cNvSpPr txBox="1"/>
          <p:nvPr/>
        </p:nvSpPr>
        <p:spPr>
          <a:xfrm>
            <a:off x="695685" y="3799850"/>
            <a:ext cx="4204200" cy="718800"/>
          </a:xfrm>
          <a:prstGeom prst="rect">
            <a:avLst/>
          </a:prstGeom>
          <a:noFill/>
          <a:ln>
            <a:noFill/>
          </a:ln>
        </p:spPr>
        <p:txBody>
          <a:bodyPr spcFirstLastPara="1" wrap="square" lIns="91425" tIns="91425" rIns="91425" bIns="91425" anchor="ctr" anchorCtr="0">
            <a:noAutofit/>
          </a:bodyPr>
          <a:lstStyle/>
          <a:p>
            <a:pPr marL="0" lvl="0" indent="0" algn="l" rtl="0">
              <a:lnSpc>
                <a:spcPct val="100000"/>
              </a:lnSpc>
              <a:spcBef>
                <a:spcPts val="0"/>
              </a:spcBef>
              <a:spcAft>
                <a:spcPts val="0"/>
              </a:spcAft>
              <a:buNone/>
            </a:pPr>
            <a:r>
              <a:rPr lang="en" sz="1200">
                <a:solidFill>
                  <a:schemeClr val="dk1"/>
                </a:solidFill>
                <a:latin typeface="Livvic"/>
                <a:ea typeface="Livvic"/>
                <a:cs typeface="Livvic"/>
                <a:sym typeface="Livvic"/>
              </a:rPr>
              <a:t>To modify this graph, click on it, follow the link, change the data and paste the resulting graph here, replacing this one</a:t>
            </a:r>
            <a:endParaRPr sz="1200">
              <a:solidFill>
                <a:schemeClr val="dk1"/>
              </a:solidFill>
              <a:latin typeface="Livvic"/>
              <a:ea typeface="Livvic"/>
              <a:cs typeface="Livvic"/>
              <a:sym typeface="Livvic"/>
            </a:endParaRPr>
          </a:p>
        </p:txBody>
      </p:sp>
      <p:sp>
        <p:nvSpPr>
          <p:cNvPr id="13296" name="Google Shape;13296;p43"/>
          <p:cNvSpPr txBox="1">
            <a:spLocks noGrp="1"/>
          </p:cNvSpPr>
          <p:nvPr>
            <p:ph type="subTitle" idx="4294967295"/>
          </p:nvPr>
        </p:nvSpPr>
        <p:spPr>
          <a:xfrm>
            <a:off x="5257053" y="1910875"/>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a:latin typeface="Merriweather"/>
                <a:ea typeface="Merriweather"/>
                <a:cs typeface="Merriweather"/>
                <a:sym typeface="Merriweather"/>
              </a:rPr>
              <a:t>Clay Boards 3000 b.c</a:t>
            </a:r>
            <a:endParaRPr b="1">
              <a:latin typeface="Merriweather"/>
              <a:ea typeface="Merriweather"/>
              <a:cs typeface="Merriweather"/>
              <a:sym typeface="Merriweather"/>
            </a:endParaRPr>
          </a:p>
        </p:txBody>
      </p:sp>
      <p:sp>
        <p:nvSpPr>
          <p:cNvPr id="13297" name="Google Shape;13297;p43"/>
          <p:cNvSpPr txBox="1">
            <a:spLocks noGrp="1"/>
          </p:cNvSpPr>
          <p:nvPr>
            <p:ph type="subTitle" idx="4294967295"/>
          </p:nvPr>
        </p:nvSpPr>
        <p:spPr>
          <a:xfrm>
            <a:off x="5257053" y="2344156"/>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a:latin typeface="Merriweather"/>
                <a:ea typeface="Merriweather"/>
                <a:cs typeface="Merriweather"/>
                <a:sym typeface="Merriweather"/>
              </a:rPr>
              <a:t>Papyrus 2800 b.c</a:t>
            </a:r>
            <a:endParaRPr b="1">
              <a:latin typeface="Merriweather"/>
              <a:ea typeface="Merriweather"/>
              <a:cs typeface="Merriweather"/>
              <a:sym typeface="Merriweather"/>
            </a:endParaRPr>
          </a:p>
        </p:txBody>
      </p:sp>
      <p:sp>
        <p:nvSpPr>
          <p:cNvPr id="13298" name="Google Shape;13298;p43"/>
          <p:cNvSpPr txBox="1">
            <a:spLocks noGrp="1"/>
          </p:cNvSpPr>
          <p:nvPr>
            <p:ph type="subTitle" idx="4294967295"/>
          </p:nvPr>
        </p:nvSpPr>
        <p:spPr>
          <a:xfrm>
            <a:off x="5257053" y="2777438"/>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a:latin typeface="Merriweather"/>
                <a:ea typeface="Merriweather"/>
                <a:cs typeface="Merriweather"/>
                <a:sym typeface="Merriweather"/>
              </a:rPr>
              <a:t>Parchment 2500 b.c</a:t>
            </a:r>
            <a:endParaRPr b="1">
              <a:latin typeface="Merriweather"/>
              <a:ea typeface="Merriweather"/>
              <a:cs typeface="Merriweather"/>
              <a:sym typeface="Merriweather"/>
            </a:endParaRPr>
          </a:p>
        </p:txBody>
      </p:sp>
      <p:sp>
        <p:nvSpPr>
          <p:cNvPr id="13299" name="Google Shape;13299;p43"/>
          <p:cNvSpPr txBox="1">
            <a:spLocks noGrp="1"/>
          </p:cNvSpPr>
          <p:nvPr>
            <p:ph type="subTitle" idx="4294967295"/>
          </p:nvPr>
        </p:nvSpPr>
        <p:spPr>
          <a:xfrm>
            <a:off x="5257053" y="3236458"/>
            <a:ext cx="2703900" cy="459000"/>
          </a:xfrm>
          <a:prstGeom prst="rect">
            <a:avLst/>
          </a:prstGeom>
        </p:spPr>
        <p:txBody>
          <a:bodyPr spcFirstLastPara="1" wrap="square" lIns="91425" tIns="91425" rIns="91425" bIns="91425" anchor="t" anchorCtr="0">
            <a:noAutofit/>
          </a:bodyPr>
          <a:lstStyle/>
          <a:p>
            <a:pPr marL="0" lvl="0" indent="0" algn="r" rtl="0">
              <a:spcBef>
                <a:spcPts val="0"/>
              </a:spcBef>
              <a:spcAft>
                <a:spcPts val="1600"/>
              </a:spcAft>
              <a:buNone/>
            </a:pPr>
            <a:r>
              <a:rPr lang="en" b="1">
                <a:latin typeface="Merriweather"/>
                <a:ea typeface="Merriweather"/>
                <a:cs typeface="Merriweather"/>
                <a:sym typeface="Merriweather"/>
              </a:rPr>
              <a:t>Paper 105 b.c </a:t>
            </a:r>
            <a:endParaRPr b="1">
              <a:latin typeface="Merriweather"/>
              <a:ea typeface="Merriweather"/>
              <a:cs typeface="Merriweather"/>
              <a:sym typeface="Merriweather"/>
            </a:endParaRPr>
          </a:p>
        </p:txBody>
      </p:sp>
      <p:grpSp>
        <p:nvGrpSpPr>
          <p:cNvPr id="13300" name="Google Shape;13300;p43"/>
          <p:cNvGrpSpPr/>
          <p:nvPr/>
        </p:nvGrpSpPr>
        <p:grpSpPr>
          <a:xfrm>
            <a:off x="5257050" y="1786249"/>
            <a:ext cx="3021325" cy="2106641"/>
            <a:chOff x="3013175" y="4489825"/>
            <a:chExt cx="1829000" cy="982850"/>
          </a:xfrm>
        </p:grpSpPr>
        <p:sp>
          <p:nvSpPr>
            <p:cNvPr id="13301" name="Google Shape;13301;p43"/>
            <p:cNvSpPr/>
            <p:nvPr/>
          </p:nvSpPr>
          <p:spPr>
            <a:xfrm>
              <a:off x="3013175" y="4491050"/>
              <a:ext cx="1829000" cy="981625"/>
            </a:xfrm>
            <a:custGeom>
              <a:avLst/>
              <a:gdLst/>
              <a:ahLst/>
              <a:cxnLst/>
              <a:rect l="l" t="t" r="r" b="b"/>
              <a:pathLst>
                <a:path w="73160" h="39265" extrusionOk="0">
                  <a:moveTo>
                    <a:pt x="222" y="202"/>
                  </a:moveTo>
                  <a:lnTo>
                    <a:pt x="59978" y="255"/>
                  </a:lnTo>
                  <a:lnTo>
                    <a:pt x="72903" y="263"/>
                  </a:lnTo>
                  <a:lnTo>
                    <a:pt x="72891" y="18211"/>
                  </a:lnTo>
                  <a:cubicBezTo>
                    <a:pt x="72887" y="24596"/>
                    <a:pt x="72866" y="30853"/>
                    <a:pt x="72940" y="36585"/>
                  </a:cubicBezTo>
                  <a:cubicBezTo>
                    <a:pt x="72957" y="38029"/>
                    <a:pt x="72986" y="38812"/>
                    <a:pt x="73017" y="39040"/>
                  </a:cubicBezTo>
                  <a:lnTo>
                    <a:pt x="73017" y="39040"/>
                  </a:lnTo>
                  <a:cubicBezTo>
                    <a:pt x="72960" y="39035"/>
                    <a:pt x="72763" y="39031"/>
                    <a:pt x="72501" y="39031"/>
                  </a:cubicBezTo>
                  <a:lnTo>
                    <a:pt x="36314" y="39056"/>
                  </a:lnTo>
                  <a:lnTo>
                    <a:pt x="206" y="39056"/>
                  </a:lnTo>
                  <a:cubicBezTo>
                    <a:pt x="210" y="26184"/>
                    <a:pt x="218" y="13283"/>
                    <a:pt x="222" y="358"/>
                  </a:cubicBezTo>
                  <a:lnTo>
                    <a:pt x="222" y="202"/>
                  </a:lnTo>
                  <a:close/>
                  <a:moveTo>
                    <a:pt x="17" y="1"/>
                  </a:moveTo>
                  <a:lnTo>
                    <a:pt x="17" y="9258"/>
                  </a:lnTo>
                  <a:cubicBezTo>
                    <a:pt x="13" y="18954"/>
                    <a:pt x="9" y="29048"/>
                    <a:pt x="0" y="39261"/>
                  </a:cubicBezTo>
                  <a:lnTo>
                    <a:pt x="18871" y="39265"/>
                  </a:lnTo>
                  <a:lnTo>
                    <a:pt x="37471" y="39240"/>
                  </a:lnTo>
                  <a:cubicBezTo>
                    <a:pt x="49744" y="39216"/>
                    <a:pt x="61681" y="39158"/>
                    <a:pt x="72768" y="39051"/>
                  </a:cubicBezTo>
                  <a:cubicBezTo>
                    <a:pt x="72906" y="39050"/>
                    <a:pt x="72986" y="39048"/>
                    <a:pt x="73017" y="39046"/>
                  </a:cubicBezTo>
                  <a:lnTo>
                    <a:pt x="73017" y="39046"/>
                  </a:lnTo>
                  <a:cubicBezTo>
                    <a:pt x="73024" y="39090"/>
                    <a:pt x="73030" y="39112"/>
                    <a:pt x="73036" y="39112"/>
                  </a:cubicBezTo>
                  <a:cubicBezTo>
                    <a:pt x="73097" y="39112"/>
                    <a:pt x="73160" y="37131"/>
                    <a:pt x="73157" y="33926"/>
                  </a:cubicBezTo>
                  <a:cubicBezTo>
                    <a:pt x="73157" y="22626"/>
                    <a:pt x="73157" y="11321"/>
                    <a:pt x="73153" y="9"/>
                  </a:cubicBezTo>
                  <a:lnTo>
                    <a:pt x="17" y="1"/>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43"/>
            <p:cNvSpPr/>
            <p:nvPr/>
          </p:nvSpPr>
          <p:spPr>
            <a:xfrm>
              <a:off x="4800975" y="5395600"/>
              <a:ext cx="4725" cy="3775"/>
            </a:xfrm>
            <a:custGeom>
              <a:avLst/>
              <a:gdLst/>
              <a:ahLst/>
              <a:cxnLst/>
              <a:rect l="l" t="t" r="r" b="b"/>
              <a:pathLst>
                <a:path w="189" h="151" extrusionOk="0">
                  <a:moveTo>
                    <a:pt x="42" y="1"/>
                  </a:moveTo>
                  <a:cubicBezTo>
                    <a:pt x="32" y="1"/>
                    <a:pt x="23" y="7"/>
                    <a:pt x="12" y="26"/>
                  </a:cubicBezTo>
                  <a:cubicBezTo>
                    <a:pt x="8" y="42"/>
                    <a:pt x="4" y="55"/>
                    <a:pt x="0" y="71"/>
                  </a:cubicBezTo>
                  <a:cubicBezTo>
                    <a:pt x="9" y="121"/>
                    <a:pt x="18" y="150"/>
                    <a:pt x="28" y="150"/>
                  </a:cubicBezTo>
                  <a:cubicBezTo>
                    <a:pt x="32" y="150"/>
                    <a:pt x="37" y="146"/>
                    <a:pt x="41" y="137"/>
                  </a:cubicBezTo>
                  <a:cubicBezTo>
                    <a:pt x="50" y="120"/>
                    <a:pt x="57" y="110"/>
                    <a:pt x="64" y="110"/>
                  </a:cubicBezTo>
                  <a:cubicBezTo>
                    <a:pt x="71" y="110"/>
                    <a:pt x="78" y="119"/>
                    <a:pt x="86" y="137"/>
                  </a:cubicBezTo>
                  <a:cubicBezTo>
                    <a:pt x="90" y="146"/>
                    <a:pt x="95" y="151"/>
                    <a:pt x="100" y="151"/>
                  </a:cubicBezTo>
                  <a:cubicBezTo>
                    <a:pt x="105" y="151"/>
                    <a:pt x="111" y="145"/>
                    <a:pt x="115" y="137"/>
                  </a:cubicBezTo>
                  <a:cubicBezTo>
                    <a:pt x="122" y="127"/>
                    <a:pt x="130" y="119"/>
                    <a:pt x="139" y="119"/>
                  </a:cubicBezTo>
                  <a:cubicBezTo>
                    <a:pt x="146" y="119"/>
                    <a:pt x="153" y="124"/>
                    <a:pt x="160" y="137"/>
                  </a:cubicBezTo>
                  <a:cubicBezTo>
                    <a:pt x="163" y="143"/>
                    <a:pt x="166" y="146"/>
                    <a:pt x="169" y="146"/>
                  </a:cubicBezTo>
                  <a:cubicBezTo>
                    <a:pt x="174" y="146"/>
                    <a:pt x="179" y="136"/>
                    <a:pt x="185" y="112"/>
                  </a:cubicBezTo>
                  <a:cubicBezTo>
                    <a:pt x="189" y="87"/>
                    <a:pt x="189" y="59"/>
                    <a:pt x="185" y="34"/>
                  </a:cubicBezTo>
                  <a:cubicBezTo>
                    <a:pt x="181" y="30"/>
                    <a:pt x="177" y="26"/>
                    <a:pt x="177" y="26"/>
                  </a:cubicBezTo>
                  <a:cubicBezTo>
                    <a:pt x="175" y="26"/>
                    <a:pt x="174" y="26"/>
                    <a:pt x="172" y="26"/>
                  </a:cubicBezTo>
                  <a:cubicBezTo>
                    <a:pt x="146" y="26"/>
                    <a:pt x="122" y="2"/>
                    <a:pt x="99" y="2"/>
                  </a:cubicBezTo>
                  <a:cubicBezTo>
                    <a:pt x="91" y="2"/>
                    <a:pt x="82" y="5"/>
                    <a:pt x="74" y="14"/>
                  </a:cubicBezTo>
                  <a:cubicBezTo>
                    <a:pt x="72" y="14"/>
                    <a:pt x="71" y="15"/>
                    <a:pt x="70" y="15"/>
                  </a:cubicBezTo>
                  <a:cubicBezTo>
                    <a:pt x="64" y="15"/>
                    <a:pt x="61" y="9"/>
                    <a:pt x="58" y="5"/>
                  </a:cubicBezTo>
                  <a:cubicBezTo>
                    <a:pt x="52" y="2"/>
                    <a:pt x="47" y="1"/>
                    <a:pt x="4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43"/>
            <p:cNvSpPr/>
            <p:nvPr/>
          </p:nvSpPr>
          <p:spPr>
            <a:xfrm>
              <a:off x="4810300" y="5395425"/>
              <a:ext cx="3100" cy="3825"/>
            </a:xfrm>
            <a:custGeom>
              <a:avLst/>
              <a:gdLst/>
              <a:ahLst/>
              <a:cxnLst/>
              <a:rect l="l" t="t" r="r" b="b"/>
              <a:pathLst>
                <a:path w="124" h="153" extrusionOk="0">
                  <a:moveTo>
                    <a:pt x="87" y="0"/>
                  </a:moveTo>
                  <a:lnTo>
                    <a:pt x="17" y="12"/>
                  </a:lnTo>
                  <a:lnTo>
                    <a:pt x="13" y="12"/>
                  </a:lnTo>
                  <a:cubicBezTo>
                    <a:pt x="5" y="16"/>
                    <a:pt x="0" y="33"/>
                    <a:pt x="0" y="70"/>
                  </a:cubicBezTo>
                  <a:cubicBezTo>
                    <a:pt x="0" y="107"/>
                    <a:pt x="5" y="144"/>
                    <a:pt x="13" y="144"/>
                  </a:cubicBezTo>
                  <a:cubicBezTo>
                    <a:pt x="19" y="147"/>
                    <a:pt x="31" y="153"/>
                    <a:pt x="42" y="153"/>
                  </a:cubicBezTo>
                  <a:cubicBezTo>
                    <a:pt x="45" y="153"/>
                    <a:pt x="47" y="153"/>
                    <a:pt x="50" y="152"/>
                  </a:cubicBezTo>
                  <a:cubicBezTo>
                    <a:pt x="59" y="146"/>
                    <a:pt x="70" y="121"/>
                    <a:pt x="81" y="121"/>
                  </a:cubicBezTo>
                  <a:cubicBezTo>
                    <a:pt x="84" y="121"/>
                    <a:pt x="88" y="124"/>
                    <a:pt x="91" y="131"/>
                  </a:cubicBezTo>
                  <a:cubicBezTo>
                    <a:pt x="92" y="133"/>
                    <a:pt x="92" y="134"/>
                    <a:pt x="93" y="134"/>
                  </a:cubicBezTo>
                  <a:cubicBezTo>
                    <a:pt x="98" y="134"/>
                    <a:pt x="104" y="121"/>
                    <a:pt x="107" y="111"/>
                  </a:cubicBezTo>
                  <a:cubicBezTo>
                    <a:pt x="119" y="90"/>
                    <a:pt x="124" y="70"/>
                    <a:pt x="119" y="45"/>
                  </a:cubicBezTo>
                  <a:cubicBezTo>
                    <a:pt x="119" y="8"/>
                    <a:pt x="111" y="0"/>
                    <a:pt x="107" y="0"/>
                  </a:cubicBezTo>
                  <a:cubicBezTo>
                    <a:pt x="99" y="0"/>
                    <a:pt x="91" y="0"/>
                    <a:pt x="87" y="4"/>
                  </a:cubicBezTo>
                  <a:lnTo>
                    <a:pt x="87"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43"/>
            <p:cNvSpPr/>
            <p:nvPr/>
          </p:nvSpPr>
          <p:spPr>
            <a:xfrm>
              <a:off x="4813475" y="5395625"/>
              <a:ext cx="1575" cy="2675"/>
            </a:xfrm>
            <a:custGeom>
              <a:avLst/>
              <a:gdLst/>
              <a:ahLst/>
              <a:cxnLst/>
              <a:rect l="l" t="t" r="r" b="b"/>
              <a:pathLst>
                <a:path w="63" h="107" extrusionOk="0">
                  <a:moveTo>
                    <a:pt x="26" y="0"/>
                  </a:moveTo>
                  <a:cubicBezTo>
                    <a:pt x="15" y="0"/>
                    <a:pt x="8" y="3"/>
                    <a:pt x="1" y="70"/>
                  </a:cubicBezTo>
                  <a:cubicBezTo>
                    <a:pt x="13" y="95"/>
                    <a:pt x="25" y="107"/>
                    <a:pt x="36" y="107"/>
                  </a:cubicBezTo>
                  <a:cubicBezTo>
                    <a:pt x="43" y="107"/>
                    <a:pt x="50" y="102"/>
                    <a:pt x="58" y="95"/>
                  </a:cubicBezTo>
                  <a:cubicBezTo>
                    <a:pt x="58" y="82"/>
                    <a:pt x="62" y="70"/>
                    <a:pt x="62" y="58"/>
                  </a:cubicBezTo>
                  <a:cubicBezTo>
                    <a:pt x="62" y="45"/>
                    <a:pt x="58" y="33"/>
                    <a:pt x="58" y="21"/>
                  </a:cubicBezTo>
                  <a:cubicBezTo>
                    <a:pt x="46" y="8"/>
                    <a:pt x="38" y="0"/>
                    <a:pt x="29" y="0"/>
                  </a:cubicBezTo>
                  <a:cubicBezTo>
                    <a:pt x="28" y="0"/>
                    <a:pt x="27" y="0"/>
                    <a:pt x="2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43"/>
            <p:cNvSpPr/>
            <p:nvPr/>
          </p:nvSpPr>
          <p:spPr>
            <a:xfrm>
              <a:off x="4815225" y="5395350"/>
              <a:ext cx="1250" cy="3250"/>
            </a:xfrm>
            <a:custGeom>
              <a:avLst/>
              <a:gdLst/>
              <a:ahLst/>
              <a:cxnLst/>
              <a:rect l="l" t="t" r="r" b="b"/>
              <a:pathLst>
                <a:path w="50" h="130" extrusionOk="0">
                  <a:moveTo>
                    <a:pt x="30" y="1"/>
                  </a:moveTo>
                  <a:cubicBezTo>
                    <a:pt x="19" y="1"/>
                    <a:pt x="10" y="20"/>
                    <a:pt x="0" y="69"/>
                  </a:cubicBezTo>
                  <a:cubicBezTo>
                    <a:pt x="11" y="107"/>
                    <a:pt x="19" y="130"/>
                    <a:pt x="29" y="130"/>
                  </a:cubicBezTo>
                  <a:cubicBezTo>
                    <a:pt x="34" y="130"/>
                    <a:pt x="39" y="122"/>
                    <a:pt x="46" y="106"/>
                  </a:cubicBezTo>
                  <a:cubicBezTo>
                    <a:pt x="50" y="89"/>
                    <a:pt x="50" y="69"/>
                    <a:pt x="50" y="52"/>
                  </a:cubicBezTo>
                  <a:cubicBezTo>
                    <a:pt x="50" y="36"/>
                    <a:pt x="46" y="19"/>
                    <a:pt x="41" y="7"/>
                  </a:cubicBezTo>
                  <a:cubicBezTo>
                    <a:pt x="37" y="3"/>
                    <a:pt x="33" y="1"/>
                    <a:pt x="3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43"/>
            <p:cNvSpPr/>
            <p:nvPr/>
          </p:nvSpPr>
          <p:spPr>
            <a:xfrm>
              <a:off x="4807625" y="5395850"/>
              <a:ext cx="950" cy="3400"/>
            </a:xfrm>
            <a:custGeom>
              <a:avLst/>
              <a:gdLst/>
              <a:ahLst/>
              <a:cxnLst/>
              <a:rect l="l" t="t" r="r" b="b"/>
              <a:pathLst>
                <a:path w="38" h="136" extrusionOk="0">
                  <a:moveTo>
                    <a:pt x="18" y="0"/>
                  </a:moveTo>
                  <a:cubicBezTo>
                    <a:pt x="13" y="0"/>
                    <a:pt x="9" y="18"/>
                    <a:pt x="1" y="53"/>
                  </a:cubicBezTo>
                  <a:cubicBezTo>
                    <a:pt x="1" y="102"/>
                    <a:pt x="9" y="131"/>
                    <a:pt x="17" y="135"/>
                  </a:cubicBezTo>
                  <a:cubicBezTo>
                    <a:pt x="18" y="135"/>
                    <a:pt x="18" y="135"/>
                    <a:pt x="19" y="135"/>
                  </a:cubicBezTo>
                  <a:cubicBezTo>
                    <a:pt x="27" y="135"/>
                    <a:pt x="34" y="110"/>
                    <a:pt x="38" y="53"/>
                  </a:cubicBezTo>
                  <a:cubicBezTo>
                    <a:pt x="27" y="18"/>
                    <a:pt x="22" y="0"/>
                    <a:pt x="1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43"/>
            <p:cNvSpPr/>
            <p:nvPr/>
          </p:nvSpPr>
          <p:spPr>
            <a:xfrm>
              <a:off x="4808975" y="5395925"/>
              <a:ext cx="1050" cy="3425"/>
            </a:xfrm>
            <a:custGeom>
              <a:avLst/>
              <a:gdLst/>
              <a:ahLst/>
              <a:cxnLst/>
              <a:rect l="l" t="t" r="r" b="b"/>
              <a:pathLst>
                <a:path w="42" h="137" extrusionOk="0">
                  <a:moveTo>
                    <a:pt x="21" y="1"/>
                  </a:moveTo>
                  <a:cubicBezTo>
                    <a:pt x="8" y="1"/>
                    <a:pt x="4" y="25"/>
                    <a:pt x="4" y="58"/>
                  </a:cubicBezTo>
                  <a:cubicBezTo>
                    <a:pt x="0" y="83"/>
                    <a:pt x="4" y="111"/>
                    <a:pt x="21" y="136"/>
                  </a:cubicBezTo>
                  <a:cubicBezTo>
                    <a:pt x="21" y="136"/>
                    <a:pt x="22" y="136"/>
                    <a:pt x="22" y="136"/>
                  </a:cubicBezTo>
                  <a:cubicBezTo>
                    <a:pt x="30" y="136"/>
                    <a:pt x="37" y="109"/>
                    <a:pt x="37" y="70"/>
                  </a:cubicBezTo>
                  <a:cubicBezTo>
                    <a:pt x="41" y="58"/>
                    <a:pt x="37" y="42"/>
                    <a:pt x="37" y="29"/>
                  </a:cubicBezTo>
                  <a:cubicBezTo>
                    <a:pt x="33" y="21"/>
                    <a:pt x="29" y="9"/>
                    <a:pt x="2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43"/>
            <p:cNvSpPr/>
            <p:nvPr/>
          </p:nvSpPr>
          <p:spPr>
            <a:xfrm>
              <a:off x="4806400" y="5395725"/>
              <a:ext cx="950" cy="3075"/>
            </a:xfrm>
            <a:custGeom>
              <a:avLst/>
              <a:gdLst/>
              <a:ahLst/>
              <a:cxnLst/>
              <a:rect l="l" t="t" r="r" b="b"/>
              <a:pathLst>
                <a:path w="38" h="123" extrusionOk="0">
                  <a:moveTo>
                    <a:pt x="17" y="0"/>
                  </a:moveTo>
                  <a:cubicBezTo>
                    <a:pt x="13" y="9"/>
                    <a:pt x="9" y="21"/>
                    <a:pt x="5" y="33"/>
                  </a:cubicBezTo>
                  <a:cubicBezTo>
                    <a:pt x="1" y="50"/>
                    <a:pt x="1" y="66"/>
                    <a:pt x="5" y="82"/>
                  </a:cubicBezTo>
                  <a:cubicBezTo>
                    <a:pt x="7" y="108"/>
                    <a:pt x="15" y="123"/>
                    <a:pt x="22" y="123"/>
                  </a:cubicBezTo>
                  <a:cubicBezTo>
                    <a:pt x="26" y="123"/>
                    <a:pt x="30" y="118"/>
                    <a:pt x="33" y="107"/>
                  </a:cubicBezTo>
                  <a:cubicBezTo>
                    <a:pt x="33" y="82"/>
                    <a:pt x="37" y="62"/>
                    <a:pt x="37" y="41"/>
                  </a:cubicBezTo>
                  <a:cubicBezTo>
                    <a:pt x="37" y="29"/>
                    <a:pt x="33" y="21"/>
                    <a:pt x="29" y="9"/>
                  </a:cubicBezTo>
                  <a:cubicBezTo>
                    <a:pt x="25" y="4"/>
                    <a:pt x="21" y="4"/>
                    <a:pt x="1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43"/>
            <p:cNvSpPr/>
            <p:nvPr/>
          </p:nvSpPr>
          <p:spPr>
            <a:xfrm>
              <a:off x="4806925" y="5434200"/>
              <a:ext cx="9350" cy="4400"/>
            </a:xfrm>
            <a:custGeom>
              <a:avLst/>
              <a:gdLst/>
              <a:ahLst/>
              <a:cxnLst/>
              <a:rect l="l" t="t" r="r" b="b"/>
              <a:pathLst>
                <a:path w="374" h="176" extrusionOk="0">
                  <a:moveTo>
                    <a:pt x="357" y="0"/>
                  </a:moveTo>
                  <a:cubicBezTo>
                    <a:pt x="328" y="0"/>
                    <a:pt x="295" y="0"/>
                    <a:pt x="271" y="4"/>
                  </a:cubicBezTo>
                  <a:cubicBezTo>
                    <a:pt x="213" y="16"/>
                    <a:pt x="160" y="29"/>
                    <a:pt x="111" y="45"/>
                  </a:cubicBezTo>
                  <a:cubicBezTo>
                    <a:pt x="99" y="49"/>
                    <a:pt x="85" y="51"/>
                    <a:pt x="72" y="51"/>
                  </a:cubicBezTo>
                  <a:cubicBezTo>
                    <a:pt x="60" y="51"/>
                    <a:pt x="47" y="49"/>
                    <a:pt x="37" y="45"/>
                  </a:cubicBezTo>
                  <a:cubicBezTo>
                    <a:pt x="21" y="45"/>
                    <a:pt x="8" y="45"/>
                    <a:pt x="0" y="90"/>
                  </a:cubicBezTo>
                  <a:cubicBezTo>
                    <a:pt x="4" y="156"/>
                    <a:pt x="12" y="156"/>
                    <a:pt x="21" y="164"/>
                  </a:cubicBezTo>
                  <a:cubicBezTo>
                    <a:pt x="26" y="170"/>
                    <a:pt x="32" y="176"/>
                    <a:pt x="38" y="176"/>
                  </a:cubicBezTo>
                  <a:cubicBezTo>
                    <a:pt x="40" y="176"/>
                    <a:pt x="43" y="175"/>
                    <a:pt x="45" y="172"/>
                  </a:cubicBezTo>
                  <a:cubicBezTo>
                    <a:pt x="55" y="162"/>
                    <a:pt x="65" y="159"/>
                    <a:pt x="74" y="159"/>
                  </a:cubicBezTo>
                  <a:cubicBezTo>
                    <a:pt x="83" y="159"/>
                    <a:pt x="92" y="162"/>
                    <a:pt x="103" y="164"/>
                  </a:cubicBezTo>
                  <a:cubicBezTo>
                    <a:pt x="107" y="166"/>
                    <a:pt x="111" y="167"/>
                    <a:pt x="115" y="167"/>
                  </a:cubicBezTo>
                  <a:cubicBezTo>
                    <a:pt x="127" y="167"/>
                    <a:pt x="140" y="160"/>
                    <a:pt x="152" y="160"/>
                  </a:cubicBezTo>
                  <a:lnTo>
                    <a:pt x="263" y="144"/>
                  </a:lnTo>
                  <a:cubicBezTo>
                    <a:pt x="271" y="140"/>
                    <a:pt x="275" y="140"/>
                    <a:pt x="283" y="135"/>
                  </a:cubicBezTo>
                  <a:cubicBezTo>
                    <a:pt x="292" y="131"/>
                    <a:pt x="301" y="123"/>
                    <a:pt x="310" y="123"/>
                  </a:cubicBezTo>
                  <a:cubicBezTo>
                    <a:pt x="317" y="123"/>
                    <a:pt x="325" y="129"/>
                    <a:pt x="332" y="148"/>
                  </a:cubicBezTo>
                  <a:cubicBezTo>
                    <a:pt x="338" y="159"/>
                    <a:pt x="343" y="164"/>
                    <a:pt x="347" y="164"/>
                  </a:cubicBezTo>
                  <a:cubicBezTo>
                    <a:pt x="357" y="164"/>
                    <a:pt x="363" y="130"/>
                    <a:pt x="369" y="82"/>
                  </a:cubicBezTo>
                  <a:cubicBezTo>
                    <a:pt x="373" y="57"/>
                    <a:pt x="369" y="33"/>
                    <a:pt x="361" y="4"/>
                  </a:cubicBezTo>
                  <a:cubicBezTo>
                    <a:pt x="361" y="4"/>
                    <a:pt x="357" y="0"/>
                    <a:pt x="35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43"/>
            <p:cNvSpPr/>
            <p:nvPr/>
          </p:nvSpPr>
          <p:spPr>
            <a:xfrm>
              <a:off x="4816250" y="5433975"/>
              <a:ext cx="1250" cy="3425"/>
            </a:xfrm>
            <a:custGeom>
              <a:avLst/>
              <a:gdLst/>
              <a:ahLst/>
              <a:cxnLst/>
              <a:rect l="l" t="t" r="r" b="b"/>
              <a:pathLst>
                <a:path w="50" h="137" extrusionOk="0">
                  <a:moveTo>
                    <a:pt x="25" y="0"/>
                  </a:moveTo>
                  <a:cubicBezTo>
                    <a:pt x="17" y="0"/>
                    <a:pt x="9" y="14"/>
                    <a:pt x="0" y="50"/>
                  </a:cubicBezTo>
                  <a:cubicBezTo>
                    <a:pt x="6" y="119"/>
                    <a:pt x="15" y="136"/>
                    <a:pt x="24" y="136"/>
                  </a:cubicBezTo>
                  <a:cubicBezTo>
                    <a:pt x="29" y="136"/>
                    <a:pt x="33" y="132"/>
                    <a:pt x="37" y="128"/>
                  </a:cubicBezTo>
                  <a:cubicBezTo>
                    <a:pt x="50" y="116"/>
                    <a:pt x="50" y="91"/>
                    <a:pt x="50" y="34"/>
                  </a:cubicBezTo>
                  <a:cubicBezTo>
                    <a:pt x="41" y="15"/>
                    <a:pt x="33" y="0"/>
                    <a:pt x="25"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43"/>
            <p:cNvSpPr/>
            <p:nvPr/>
          </p:nvSpPr>
          <p:spPr>
            <a:xfrm>
              <a:off x="4818000" y="5434525"/>
              <a:ext cx="1250" cy="3325"/>
            </a:xfrm>
            <a:custGeom>
              <a:avLst/>
              <a:gdLst/>
              <a:ahLst/>
              <a:cxnLst/>
              <a:rect l="l" t="t" r="r" b="b"/>
              <a:pathLst>
                <a:path w="50" h="133" extrusionOk="0">
                  <a:moveTo>
                    <a:pt x="27" y="0"/>
                  </a:moveTo>
                  <a:cubicBezTo>
                    <a:pt x="21" y="0"/>
                    <a:pt x="15" y="8"/>
                    <a:pt x="8" y="12"/>
                  </a:cubicBezTo>
                  <a:cubicBezTo>
                    <a:pt x="4" y="36"/>
                    <a:pt x="0" y="57"/>
                    <a:pt x="8" y="81"/>
                  </a:cubicBezTo>
                  <a:cubicBezTo>
                    <a:pt x="12" y="110"/>
                    <a:pt x="19" y="132"/>
                    <a:pt x="26" y="132"/>
                  </a:cubicBezTo>
                  <a:cubicBezTo>
                    <a:pt x="27" y="132"/>
                    <a:pt x="28" y="132"/>
                    <a:pt x="29" y="131"/>
                  </a:cubicBezTo>
                  <a:cubicBezTo>
                    <a:pt x="41" y="122"/>
                    <a:pt x="45" y="86"/>
                    <a:pt x="49" y="32"/>
                  </a:cubicBezTo>
                  <a:cubicBezTo>
                    <a:pt x="41" y="8"/>
                    <a:pt x="34" y="0"/>
                    <a:pt x="2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2" name="Google Shape;13312;p43"/>
            <p:cNvSpPr/>
            <p:nvPr/>
          </p:nvSpPr>
          <p:spPr>
            <a:xfrm>
              <a:off x="4802400" y="5435400"/>
              <a:ext cx="750" cy="2600"/>
            </a:xfrm>
            <a:custGeom>
              <a:avLst/>
              <a:gdLst/>
              <a:ahLst/>
              <a:cxnLst/>
              <a:rect l="l" t="t" r="r" b="b"/>
              <a:pathLst>
                <a:path w="30" h="104" extrusionOk="0">
                  <a:moveTo>
                    <a:pt x="19" y="0"/>
                  </a:moveTo>
                  <a:cubicBezTo>
                    <a:pt x="18" y="0"/>
                    <a:pt x="17" y="1"/>
                    <a:pt x="17" y="1"/>
                  </a:cubicBezTo>
                  <a:cubicBezTo>
                    <a:pt x="13" y="1"/>
                    <a:pt x="5" y="1"/>
                    <a:pt x="1" y="30"/>
                  </a:cubicBezTo>
                  <a:cubicBezTo>
                    <a:pt x="1" y="51"/>
                    <a:pt x="5" y="75"/>
                    <a:pt x="5" y="104"/>
                  </a:cubicBezTo>
                  <a:cubicBezTo>
                    <a:pt x="13" y="96"/>
                    <a:pt x="21" y="96"/>
                    <a:pt x="25" y="87"/>
                  </a:cubicBezTo>
                  <a:cubicBezTo>
                    <a:pt x="29" y="75"/>
                    <a:pt x="29" y="63"/>
                    <a:pt x="29" y="51"/>
                  </a:cubicBezTo>
                  <a:cubicBezTo>
                    <a:pt x="29" y="34"/>
                    <a:pt x="29" y="22"/>
                    <a:pt x="25" y="5"/>
                  </a:cubicBezTo>
                  <a:cubicBezTo>
                    <a:pt x="23" y="1"/>
                    <a:pt x="21" y="0"/>
                    <a:pt x="19"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3" name="Google Shape;13313;p43"/>
            <p:cNvSpPr/>
            <p:nvPr/>
          </p:nvSpPr>
          <p:spPr>
            <a:xfrm>
              <a:off x="4812975" y="5355775"/>
              <a:ext cx="15000" cy="5650"/>
            </a:xfrm>
            <a:custGeom>
              <a:avLst/>
              <a:gdLst/>
              <a:ahLst/>
              <a:cxnLst/>
              <a:rect l="l" t="t" r="r" b="b"/>
              <a:pathLst>
                <a:path w="600" h="226" extrusionOk="0">
                  <a:moveTo>
                    <a:pt x="514" y="0"/>
                  </a:moveTo>
                  <a:cubicBezTo>
                    <a:pt x="507" y="0"/>
                    <a:pt x="499" y="21"/>
                    <a:pt x="488" y="64"/>
                  </a:cubicBezTo>
                  <a:cubicBezTo>
                    <a:pt x="477" y="17"/>
                    <a:pt x="465" y="8"/>
                    <a:pt x="452" y="8"/>
                  </a:cubicBezTo>
                  <a:cubicBezTo>
                    <a:pt x="444" y="8"/>
                    <a:pt x="435" y="12"/>
                    <a:pt x="426" y="12"/>
                  </a:cubicBezTo>
                  <a:cubicBezTo>
                    <a:pt x="424" y="12"/>
                    <a:pt x="421" y="11"/>
                    <a:pt x="419" y="10"/>
                  </a:cubicBezTo>
                  <a:cubicBezTo>
                    <a:pt x="417" y="10"/>
                    <a:pt x="416" y="10"/>
                    <a:pt x="414" y="10"/>
                  </a:cubicBezTo>
                  <a:cubicBezTo>
                    <a:pt x="403" y="10"/>
                    <a:pt x="388" y="23"/>
                    <a:pt x="374" y="23"/>
                  </a:cubicBezTo>
                  <a:cubicBezTo>
                    <a:pt x="347" y="25"/>
                    <a:pt x="320" y="35"/>
                    <a:pt x="291" y="35"/>
                  </a:cubicBezTo>
                  <a:cubicBezTo>
                    <a:pt x="275" y="35"/>
                    <a:pt x="259" y="32"/>
                    <a:pt x="242" y="23"/>
                  </a:cubicBezTo>
                  <a:cubicBezTo>
                    <a:pt x="238" y="21"/>
                    <a:pt x="234" y="20"/>
                    <a:pt x="230" y="20"/>
                  </a:cubicBezTo>
                  <a:cubicBezTo>
                    <a:pt x="218" y="20"/>
                    <a:pt x="205" y="28"/>
                    <a:pt x="193" y="31"/>
                  </a:cubicBezTo>
                  <a:cubicBezTo>
                    <a:pt x="185" y="27"/>
                    <a:pt x="177" y="27"/>
                    <a:pt x="172" y="23"/>
                  </a:cubicBezTo>
                  <a:cubicBezTo>
                    <a:pt x="155" y="20"/>
                    <a:pt x="139" y="12"/>
                    <a:pt x="124" y="12"/>
                  </a:cubicBezTo>
                  <a:cubicBezTo>
                    <a:pt x="114" y="12"/>
                    <a:pt x="104" y="15"/>
                    <a:pt x="95" y="27"/>
                  </a:cubicBezTo>
                  <a:cubicBezTo>
                    <a:pt x="88" y="34"/>
                    <a:pt x="81" y="36"/>
                    <a:pt x="74" y="36"/>
                  </a:cubicBezTo>
                  <a:cubicBezTo>
                    <a:pt x="61" y="36"/>
                    <a:pt x="48" y="27"/>
                    <a:pt x="37" y="27"/>
                  </a:cubicBezTo>
                  <a:cubicBezTo>
                    <a:pt x="29" y="27"/>
                    <a:pt x="17" y="31"/>
                    <a:pt x="12" y="39"/>
                  </a:cubicBezTo>
                  <a:cubicBezTo>
                    <a:pt x="8" y="47"/>
                    <a:pt x="4" y="60"/>
                    <a:pt x="4" y="72"/>
                  </a:cubicBezTo>
                  <a:cubicBezTo>
                    <a:pt x="0" y="80"/>
                    <a:pt x="0" y="84"/>
                    <a:pt x="4" y="92"/>
                  </a:cubicBezTo>
                  <a:cubicBezTo>
                    <a:pt x="4" y="113"/>
                    <a:pt x="4" y="129"/>
                    <a:pt x="4" y="146"/>
                  </a:cubicBezTo>
                  <a:cubicBezTo>
                    <a:pt x="8" y="150"/>
                    <a:pt x="12" y="154"/>
                    <a:pt x="12" y="154"/>
                  </a:cubicBezTo>
                  <a:lnTo>
                    <a:pt x="95" y="142"/>
                  </a:lnTo>
                  <a:cubicBezTo>
                    <a:pt x="95" y="142"/>
                    <a:pt x="99" y="146"/>
                    <a:pt x="103" y="146"/>
                  </a:cubicBezTo>
                  <a:cubicBezTo>
                    <a:pt x="106" y="149"/>
                    <a:pt x="114" y="157"/>
                    <a:pt x="119" y="157"/>
                  </a:cubicBezTo>
                  <a:cubicBezTo>
                    <a:pt x="121" y="157"/>
                    <a:pt x="122" y="156"/>
                    <a:pt x="123" y="154"/>
                  </a:cubicBezTo>
                  <a:cubicBezTo>
                    <a:pt x="130" y="140"/>
                    <a:pt x="145" y="132"/>
                    <a:pt x="160" y="132"/>
                  </a:cubicBezTo>
                  <a:cubicBezTo>
                    <a:pt x="163" y="132"/>
                    <a:pt x="166" y="133"/>
                    <a:pt x="168" y="133"/>
                  </a:cubicBezTo>
                  <a:cubicBezTo>
                    <a:pt x="197" y="142"/>
                    <a:pt x="226" y="158"/>
                    <a:pt x="250" y="170"/>
                  </a:cubicBezTo>
                  <a:cubicBezTo>
                    <a:pt x="283" y="183"/>
                    <a:pt x="308" y="203"/>
                    <a:pt x="337" y="224"/>
                  </a:cubicBezTo>
                  <a:cubicBezTo>
                    <a:pt x="338" y="225"/>
                    <a:pt x="339" y="225"/>
                    <a:pt x="340" y="225"/>
                  </a:cubicBezTo>
                  <a:cubicBezTo>
                    <a:pt x="347" y="225"/>
                    <a:pt x="353" y="211"/>
                    <a:pt x="363" y="211"/>
                  </a:cubicBezTo>
                  <a:cubicBezTo>
                    <a:pt x="363" y="211"/>
                    <a:pt x="364" y="211"/>
                    <a:pt x="365" y="211"/>
                  </a:cubicBezTo>
                  <a:cubicBezTo>
                    <a:pt x="366" y="212"/>
                    <a:pt x="367" y="212"/>
                    <a:pt x="367" y="212"/>
                  </a:cubicBezTo>
                  <a:cubicBezTo>
                    <a:pt x="377" y="212"/>
                    <a:pt x="387" y="193"/>
                    <a:pt x="397" y="193"/>
                  </a:cubicBezTo>
                  <a:cubicBezTo>
                    <a:pt x="403" y="193"/>
                    <a:pt x="409" y="199"/>
                    <a:pt x="415" y="220"/>
                  </a:cubicBezTo>
                  <a:lnTo>
                    <a:pt x="488" y="125"/>
                  </a:lnTo>
                  <a:cubicBezTo>
                    <a:pt x="497" y="158"/>
                    <a:pt x="509" y="162"/>
                    <a:pt x="521" y="166"/>
                  </a:cubicBezTo>
                  <a:cubicBezTo>
                    <a:pt x="531" y="166"/>
                    <a:pt x="549" y="151"/>
                    <a:pt x="566" y="151"/>
                  </a:cubicBezTo>
                  <a:cubicBezTo>
                    <a:pt x="570" y="151"/>
                    <a:pt x="575" y="152"/>
                    <a:pt x="579" y="154"/>
                  </a:cubicBezTo>
                  <a:cubicBezTo>
                    <a:pt x="579" y="154"/>
                    <a:pt x="580" y="154"/>
                    <a:pt x="580" y="154"/>
                  </a:cubicBezTo>
                  <a:cubicBezTo>
                    <a:pt x="588" y="154"/>
                    <a:pt x="595" y="126"/>
                    <a:pt x="599" y="72"/>
                  </a:cubicBezTo>
                  <a:cubicBezTo>
                    <a:pt x="599" y="31"/>
                    <a:pt x="593" y="14"/>
                    <a:pt x="585" y="14"/>
                  </a:cubicBezTo>
                  <a:cubicBezTo>
                    <a:pt x="584" y="14"/>
                    <a:pt x="584" y="14"/>
                    <a:pt x="583" y="14"/>
                  </a:cubicBezTo>
                  <a:cubicBezTo>
                    <a:pt x="575" y="17"/>
                    <a:pt x="566" y="19"/>
                    <a:pt x="558" y="19"/>
                  </a:cubicBezTo>
                  <a:cubicBezTo>
                    <a:pt x="543" y="19"/>
                    <a:pt x="528" y="13"/>
                    <a:pt x="517" y="2"/>
                  </a:cubicBezTo>
                  <a:cubicBezTo>
                    <a:pt x="516" y="1"/>
                    <a:pt x="515" y="0"/>
                    <a:pt x="51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43"/>
            <p:cNvSpPr/>
            <p:nvPr/>
          </p:nvSpPr>
          <p:spPr>
            <a:xfrm>
              <a:off x="4804975" y="5355825"/>
              <a:ext cx="2375" cy="3125"/>
            </a:xfrm>
            <a:custGeom>
              <a:avLst/>
              <a:gdLst/>
              <a:ahLst/>
              <a:cxnLst/>
              <a:rect l="l" t="t" r="r" b="b"/>
              <a:pathLst>
                <a:path w="95" h="125" extrusionOk="0">
                  <a:moveTo>
                    <a:pt x="25" y="0"/>
                  </a:moveTo>
                  <a:cubicBezTo>
                    <a:pt x="12" y="8"/>
                    <a:pt x="12" y="8"/>
                    <a:pt x="0" y="66"/>
                  </a:cubicBezTo>
                  <a:cubicBezTo>
                    <a:pt x="4" y="111"/>
                    <a:pt x="12" y="119"/>
                    <a:pt x="21" y="119"/>
                  </a:cubicBezTo>
                  <a:cubicBezTo>
                    <a:pt x="22" y="119"/>
                    <a:pt x="23" y="120"/>
                    <a:pt x="24" y="120"/>
                  </a:cubicBezTo>
                  <a:cubicBezTo>
                    <a:pt x="34" y="120"/>
                    <a:pt x="45" y="108"/>
                    <a:pt x="56" y="108"/>
                  </a:cubicBezTo>
                  <a:cubicBezTo>
                    <a:pt x="62" y="108"/>
                    <a:pt x="68" y="112"/>
                    <a:pt x="74" y="123"/>
                  </a:cubicBezTo>
                  <a:cubicBezTo>
                    <a:pt x="74" y="124"/>
                    <a:pt x="74" y="125"/>
                    <a:pt x="74" y="125"/>
                  </a:cubicBezTo>
                  <a:cubicBezTo>
                    <a:pt x="74" y="125"/>
                    <a:pt x="75" y="122"/>
                    <a:pt x="78" y="119"/>
                  </a:cubicBezTo>
                  <a:cubicBezTo>
                    <a:pt x="86" y="99"/>
                    <a:pt x="94" y="74"/>
                    <a:pt x="90" y="53"/>
                  </a:cubicBezTo>
                  <a:cubicBezTo>
                    <a:pt x="90" y="21"/>
                    <a:pt x="86" y="0"/>
                    <a:pt x="7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43"/>
            <p:cNvSpPr/>
            <p:nvPr/>
          </p:nvSpPr>
          <p:spPr>
            <a:xfrm>
              <a:off x="4809075" y="5355500"/>
              <a:ext cx="1150" cy="3400"/>
            </a:xfrm>
            <a:custGeom>
              <a:avLst/>
              <a:gdLst/>
              <a:ahLst/>
              <a:cxnLst/>
              <a:rect l="l" t="t" r="r" b="b"/>
              <a:pathLst>
                <a:path w="46" h="136" extrusionOk="0">
                  <a:moveTo>
                    <a:pt x="34" y="0"/>
                  </a:moveTo>
                  <a:cubicBezTo>
                    <a:pt x="34" y="0"/>
                    <a:pt x="33" y="0"/>
                    <a:pt x="33" y="1"/>
                  </a:cubicBezTo>
                  <a:cubicBezTo>
                    <a:pt x="21" y="9"/>
                    <a:pt x="13" y="21"/>
                    <a:pt x="8" y="34"/>
                  </a:cubicBezTo>
                  <a:cubicBezTo>
                    <a:pt x="0" y="62"/>
                    <a:pt x="4" y="95"/>
                    <a:pt x="13" y="124"/>
                  </a:cubicBezTo>
                  <a:cubicBezTo>
                    <a:pt x="18" y="130"/>
                    <a:pt x="22" y="136"/>
                    <a:pt x="27" y="136"/>
                  </a:cubicBezTo>
                  <a:cubicBezTo>
                    <a:pt x="29" y="136"/>
                    <a:pt x="31" y="135"/>
                    <a:pt x="33" y="132"/>
                  </a:cubicBezTo>
                  <a:cubicBezTo>
                    <a:pt x="41" y="112"/>
                    <a:pt x="45" y="87"/>
                    <a:pt x="45" y="66"/>
                  </a:cubicBezTo>
                  <a:cubicBezTo>
                    <a:pt x="42" y="21"/>
                    <a:pt x="38" y="0"/>
                    <a:pt x="3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43"/>
            <p:cNvSpPr/>
            <p:nvPr/>
          </p:nvSpPr>
          <p:spPr>
            <a:xfrm>
              <a:off x="4810700" y="5355925"/>
              <a:ext cx="1050" cy="3550"/>
            </a:xfrm>
            <a:custGeom>
              <a:avLst/>
              <a:gdLst/>
              <a:ahLst/>
              <a:cxnLst/>
              <a:rect l="l" t="t" r="r" b="b"/>
              <a:pathLst>
                <a:path w="42" h="142" extrusionOk="0">
                  <a:moveTo>
                    <a:pt x="20" y="0"/>
                  </a:moveTo>
                  <a:cubicBezTo>
                    <a:pt x="15" y="0"/>
                    <a:pt x="10" y="6"/>
                    <a:pt x="5" y="13"/>
                  </a:cubicBezTo>
                  <a:cubicBezTo>
                    <a:pt x="1" y="33"/>
                    <a:pt x="1" y="54"/>
                    <a:pt x="1" y="74"/>
                  </a:cubicBezTo>
                  <a:cubicBezTo>
                    <a:pt x="5" y="111"/>
                    <a:pt x="15" y="141"/>
                    <a:pt x="23" y="141"/>
                  </a:cubicBezTo>
                  <a:cubicBezTo>
                    <a:pt x="24" y="141"/>
                    <a:pt x="25" y="141"/>
                    <a:pt x="25" y="140"/>
                  </a:cubicBezTo>
                  <a:cubicBezTo>
                    <a:pt x="38" y="107"/>
                    <a:pt x="42" y="74"/>
                    <a:pt x="42" y="45"/>
                  </a:cubicBezTo>
                  <a:cubicBezTo>
                    <a:pt x="35" y="12"/>
                    <a:pt x="27" y="0"/>
                    <a:pt x="20"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43"/>
            <p:cNvSpPr/>
            <p:nvPr/>
          </p:nvSpPr>
          <p:spPr>
            <a:xfrm>
              <a:off x="4811950" y="5356050"/>
              <a:ext cx="825" cy="3500"/>
            </a:xfrm>
            <a:custGeom>
              <a:avLst/>
              <a:gdLst/>
              <a:ahLst/>
              <a:cxnLst/>
              <a:rect l="l" t="t" r="r" b="b"/>
              <a:pathLst>
                <a:path w="33" h="140" extrusionOk="0">
                  <a:moveTo>
                    <a:pt x="18" y="1"/>
                  </a:moveTo>
                  <a:cubicBezTo>
                    <a:pt x="13" y="1"/>
                    <a:pt x="8" y="18"/>
                    <a:pt x="0" y="53"/>
                  </a:cubicBezTo>
                  <a:cubicBezTo>
                    <a:pt x="0" y="114"/>
                    <a:pt x="8" y="135"/>
                    <a:pt x="17" y="139"/>
                  </a:cubicBezTo>
                  <a:cubicBezTo>
                    <a:pt x="17" y="140"/>
                    <a:pt x="18" y="140"/>
                    <a:pt x="19" y="140"/>
                  </a:cubicBezTo>
                  <a:cubicBezTo>
                    <a:pt x="26" y="140"/>
                    <a:pt x="33" y="102"/>
                    <a:pt x="33" y="57"/>
                  </a:cubicBezTo>
                  <a:cubicBezTo>
                    <a:pt x="27" y="19"/>
                    <a:pt x="23"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43"/>
            <p:cNvSpPr/>
            <p:nvPr/>
          </p:nvSpPr>
          <p:spPr>
            <a:xfrm>
              <a:off x="4807950" y="5355750"/>
              <a:ext cx="825" cy="2775"/>
            </a:xfrm>
            <a:custGeom>
              <a:avLst/>
              <a:gdLst/>
              <a:ahLst/>
              <a:cxnLst/>
              <a:rect l="l" t="t" r="r" b="b"/>
              <a:pathLst>
                <a:path w="33" h="111" extrusionOk="0">
                  <a:moveTo>
                    <a:pt x="18" y="0"/>
                  </a:moveTo>
                  <a:cubicBezTo>
                    <a:pt x="12" y="0"/>
                    <a:pt x="6" y="15"/>
                    <a:pt x="0" y="44"/>
                  </a:cubicBezTo>
                  <a:cubicBezTo>
                    <a:pt x="6" y="97"/>
                    <a:pt x="12" y="110"/>
                    <a:pt x="18" y="110"/>
                  </a:cubicBezTo>
                  <a:cubicBezTo>
                    <a:pt x="20" y="110"/>
                    <a:pt x="22" y="108"/>
                    <a:pt x="25" y="106"/>
                  </a:cubicBezTo>
                  <a:cubicBezTo>
                    <a:pt x="33" y="85"/>
                    <a:pt x="33" y="65"/>
                    <a:pt x="33" y="44"/>
                  </a:cubicBezTo>
                  <a:cubicBezTo>
                    <a:pt x="33" y="32"/>
                    <a:pt x="29" y="20"/>
                    <a:pt x="25" y="7"/>
                  </a:cubicBezTo>
                  <a:cubicBezTo>
                    <a:pt x="22" y="3"/>
                    <a:pt x="20" y="0"/>
                    <a:pt x="1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43"/>
            <p:cNvSpPr/>
            <p:nvPr/>
          </p:nvSpPr>
          <p:spPr>
            <a:xfrm>
              <a:off x="4827950" y="5356025"/>
              <a:ext cx="850" cy="2800"/>
            </a:xfrm>
            <a:custGeom>
              <a:avLst/>
              <a:gdLst/>
              <a:ahLst/>
              <a:cxnLst/>
              <a:rect l="l" t="t" r="r" b="b"/>
              <a:pathLst>
                <a:path w="34" h="112" extrusionOk="0">
                  <a:moveTo>
                    <a:pt x="18" y="0"/>
                  </a:moveTo>
                  <a:cubicBezTo>
                    <a:pt x="16" y="0"/>
                    <a:pt x="14" y="2"/>
                    <a:pt x="13" y="4"/>
                  </a:cubicBezTo>
                  <a:cubicBezTo>
                    <a:pt x="4" y="33"/>
                    <a:pt x="0" y="66"/>
                    <a:pt x="8" y="95"/>
                  </a:cubicBezTo>
                  <a:lnTo>
                    <a:pt x="25" y="111"/>
                  </a:lnTo>
                  <a:cubicBezTo>
                    <a:pt x="33" y="78"/>
                    <a:pt x="33" y="45"/>
                    <a:pt x="29" y="17"/>
                  </a:cubicBezTo>
                  <a:cubicBezTo>
                    <a:pt x="26" y="6"/>
                    <a:pt x="22" y="0"/>
                    <a:pt x="1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43"/>
            <p:cNvSpPr/>
            <p:nvPr/>
          </p:nvSpPr>
          <p:spPr>
            <a:xfrm>
              <a:off x="4811225" y="5447725"/>
              <a:ext cx="10600" cy="3650"/>
            </a:xfrm>
            <a:custGeom>
              <a:avLst/>
              <a:gdLst/>
              <a:ahLst/>
              <a:cxnLst/>
              <a:rect l="l" t="t" r="r" b="b"/>
              <a:pathLst>
                <a:path w="424" h="146" extrusionOk="0">
                  <a:moveTo>
                    <a:pt x="374" y="5"/>
                  </a:moveTo>
                  <a:cubicBezTo>
                    <a:pt x="349" y="9"/>
                    <a:pt x="329" y="9"/>
                    <a:pt x="308" y="13"/>
                  </a:cubicBezTo>
                  <a:cubicBezTo>
                    <a:pt x="259" y="13"/>
                    <a:pt x="214" y="17"/>
                    <a:pt x="169" y="21"/>
                  </a:cubicBezTo>
                  <a:cubicBezTo>
                    <a:pt x="166" y="22"/>
                    <a:pt x="163" y="22"/>
                    <a:pt x="161" y="22"/>
                  </a:cubicBezTo>
                  <a:cubicBezTo>
                    <a:pt x="146" y="22"/>
                    <a:pt x="133" y="18"/>
                    <a:pt x="120" y="18"/>
                  </a:cubicBezTo>
                  <a:cubicBezTo>
                    <a:pt x="106" y="18"/>
                    <a:pt x="92" y="22"/>
                    <a:pt x="78" y="42"/>
                  </a:cubicBezTo>
                  <a:cubicBezTo>
                    <a:pt x="78" y="42"/>
                    <a:pt x="77" y="43"/>
                    <a:pt x="76" y="43"/>
                  </a:cubicBezTo>
                  <a:cubicBezTo>
                    <a:pt x="72" y="43"/>
                    <a:pt x="65" y="33"/>
                    <a:pt x="62" y="29"/>
                  </a:cubicBezTo>
                  <a:cubicBezTo>
                    <a:pt x="55" y="22"/>
                    <a:pt x="48" y="18"/>
                    <a:pt x="40" y="18"/>
                  </a:cubicBezTo>
                  <a:cubicBezTo>
                    <a:pt x="27" y="18"/>
                    <a:pt x="14" y="33"/>
                    <a:pt x="0" y="79"/>
                  </a:cubicBezTo>
                  <a:cubicBezTo>
                    <a:pt x="12" y="114"/>
                    <a:pt x="24" y="131"/>
                    <a:pt x="36" y="131"/>
                  </a:cubicBezTo>
                  <a:cubicBezTo>
                    <a:pt x="41" y="131"/>
                    <a:pt x="45" y="128"/>
                    <a:pt x="50" y="124"/>
                  </a:cubicBezTo>
                  <a:cubicBezTo>
                    <a:pt x="56" y="119"/>
                    <a:pt x="62" y="117"/>
                    <a:pt x="68" y="117"/>
                  </a:cubicBezTo>
                  <a:cubicBezTo>
                    <a:pt x="76" y="117"/>
                    <a:pt x="85" y="122"/>
                    <a:pt x="95" y="132"/>
                  </a:cubicBezTo>
                  <a:cubicBezTo>
                    <a:pt x="107" y="141"/>
                    <a:pt x="122" y="146"/>
                    <a:pt x="137" y="146"/>
                  </a:cubicBezTo>
                  <a:cubicBezTo>
                    <a:pt x="142" y="146"/>
                    <a:pt x="147" y="145"/>
                    <a:pt x="152" y="144"/>
                  </a:cubicBezTo>
                  <a:cubicBezTo>
                    <a:pt x="230" y="144"/>
                    <a:pt x="304" y="140"/>
                    <a:pt x="382" y="136"/>
                  </a:cubicBezTo>
                  <a:cubicBezTo>
                    <a:pt x="398" y="136"/>
                    <a:pt x="411" y="132"/>
                    <a:pt x="423" y="91"/>
                  </a:cubicBezTo>
                  <a:lnTo>
                    <a:pt x="423" y="34"/>
                  </a:lnTo>
                  <a:cubicBezTo>
                    <a:pt x="407" y="1"/>
                    <a:pt x="390" y="9"/>
                    <a:pt x="374" y="5"/>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43"/>
            <p:cNvSpPr/>
            <p:nvPr/>
          </p:nvSpPr>
          <p:spPr>
            <a:xfrm>
              <a:off x="4810100" y="5448625"/>
              <a:ext cx="950" cy="2000"/>
            </a:xfrm>
            <a:custGeom>
              <a:avLst/>
              <a:gdLst/>
              <a:ahLst/>
              <a:cxnLst/>
              <a:rect l="l" t="t" r="r" b="b"/>
              <a:pathLst>
                <a:path w="38" h="80" extrusionOk="0">
                  <a:moveTo>
                    <a:pt x="18" y="0"/>
                  </a:moveTo>
                  <a:cubicBezTo>
                    <a:pt x="12" y="0"/>
                    <a:pt x="6" y="9"/>
                    <a:pt x="0" y="34"/>
                  </a:cubicBezTo>
                  <a:cubicBezTo>
                    <a:pt x="8" y="64"/>
                    <a:pt x="14" y="79"/>
                    <a:pt x="19" y="79"/>
                  </a:cubicBezTo>
                  <a:cubicBezTo>
                    <a:pt x="25" y="79"/>
                    <a:pt x="31" y="61"/>
                    <a:pt x="37" y="22"/>
                  </a:cubicBezTo>
                  <a:cubicBezTo>
                    <a:pt x="31" y="11"/>
                    <a:pt x="24" y="0"/>
                    <a:pt x="1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43"/>
            <p:cNvSpPr/>
            <p:nvPr/>
          </p:nvSpPr>
          <p:spPr>
            <a:xfrm>
              <a:off x="4803225" y="5460875"/>
              <a:ext cx="10075" cy="3500"/>
            </a:xfrm>
            <a:custGeom>
              <a:avLst/>
              <a:gdLst/>
              <a:ahLst/>
              <a:cxnLst/>
              <a:rect l="l" t="t" r="r" b="b"/>
              <a:pathLst>
                <a:path w="403" h="140" extrusionOk="0">
                  <a:moveTo>
                    <a:pt x="64" y="0"/>
                  </a:moveTo>
                  <a:cubicBezTo>
                    <a:pt x="53" y="0"/>
                    <a:pt x="41" y="2"/>
                    <a:pt x="29" y="8"/>
                  </a:cubicBezTo>
                  <a:cubicBezTo>
                    <a:pt x="21" y="12"/>
                    <a:pt x="13" y="29"/>
                    <a:pt x="0" y="41"/>
                  </a:cubicBezTo>
                  <a:cubicBezTo>
                    <a:pt x="9" y="115"/>
                    <a:pt x="17" y="123"/>
                    <a:pt x="29" y="123"/>
                  </a:cubicBezTo>
                  <a:cubicBezTo>
                    <a:pt x="35" y="125"/>
                    <a:pt x="43" y="125"/>
                    <a:pt x="52" y="125"/>
                  </a:cubicBezTo>
                  <a:cubicBezTo>
                    <a:pt x="61" y="125"/>
                    <a:pt x="70" y="125"/>
                    <a:pt x="78" y="127"/>
                  </a:cubicBezTo>
                  <a:cubicBezTo>
                    <a:pt x="132" y="131"/>
                    <a:pt x="185" y="139"/>
                    <a:pt x="242" y="139"/>
                  </a:cubicBezTo>
                  <a:cubicBezTo>
                    <a:pt x="271" y="135"/>
                    <a:pt x="296" y="131"/>
                    <a:pt x="320" y="123"/>
                  </a:cubicBezTo>
                  <a:lnTo>
                    <a:pt x="374" y="123"/>
                  </a:lnTo>
                  <a:cubicBezTo>
                    <a:pt x="382" y="123"/>
                    <a:pt x="390" y="115"/>
                    <a:pt x="394" y="107"/>
                  </a:cubicBezTo>
                  <a:cubicBezTo>
                    <a:pt x="398" y="90"/>
                    <a:pt x="402" y="74"/>
                    <a:pt x="402" y="61"/>
                  </a:cubicBezTo>
                  <a:cubicBezTo>
                    <a:pt x="402" y="45"/>
                    <a:pt x="398" y="33"/>
                    <a:pt x="394" y="20"/>
                  </a:cubicBezTo>
                  <a:cubicBezTo>
                    <a:pt x="390" y="8"/>
                    <a:pt x="386" y="8"/>
                    <a:pt x="378" y="8"/>
                  </a:cubicBezTo>
                  <a:cubicBezTo>
                    <a:pt x="345" y="12"/>
                    <a:pt x="312" y="20"/>
                    <a:pt x="279" y="20"/>
                  </a:cubicBezTo>
                  <a:cubicBezTo>
                    <a:pt x="238" y="20"/>
                    <a:pt x="193" y="20"/>
                    <a:pt x="152" y="16"/>
                  </a:cubicBezTo>
                  <a:cubicBezTo>
                    <a:pt x="123" y="13"/>
                    <a:pt x="94" y="0"/>
                    <a:pt x="6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43"/>
            <p:cNvSpPr/>
            <p:nvPr/>
          </p:nvSpPr>
          <p:spPr>
            <a:xfrm>
              <a:off x="4801175" y="5461000"/>
              <a:ext cx="1775" cy="2950"/>
            </a:xfrm>
            <a:custGeom>
              <a:avLst/>
              <a:gdLst/>
              <a:ahLst/>
              <a:cxnLst/>
              <a:rect l="l" t="t" r="r" b="b"/>
              <a:pathLst>
                <a:path w="71" h="118" extrusionOk="0">
                  <a:moveTo>
                    <a:pt x="34" y="0"/>
                  </a:moveTo>
                  <a:cubicBezTo>
                    <a:pt x="22" y="0"/>
                    <a:pt x="11" y="11"/>
                    <a:pt x="0" y="44"/>
                  </a:cubicBezTo>
                  <a:cubicBezTo>
                    <a:pt x="13" y="104"/>
                    <a:pt x="26" y="118"/>
                    <a:pt x="39" y="118"/>
                  </a:cubicBezTo>
                  <a:cubicBezTo>
                    <a:pt x="47" y="118"/>
                    <a:pt x="54" y="113"/>
                    <a:pt x="62" y="110"/>
                  </a:cubicBezTo>
                  <a:cubicBezTo>
                    <a:pt x="66" y="93"/>
                    <a:pt x="70" y="77"/>
                    <a:pt x="70" y="61"/>
                  </a:cubicBezTo>
                  <a:cubicBezTo>
                    <a:pt x="70" y="44"/>
                    <a:pt x="66" y="32"/>
                    <a:pt x="62" y="15"/>
                  </a:cubicBezTo>
                  <a:cubicBezTo>
                    <a:pt x="52" y="8"/>
                    <a:pt x="43" y="0"/>
                    <a:pt x="3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43"/>
            <p:cNvSpPr/>
            <p:nvPr/>
          </p:nvSpPr>
          <p:spPr>
            <a:xfrm>
              <a:off x="4798700" y="5461275"/>
              <a:ext cx="1775" cy="3000"/>
            </a:xfrm>
            <a:custGeom>
              <a:avLst/>
              <a:gdLst/>
              <a:ahLst/>
              <a:cxnLst/>
              <a:rect l="l" t="t" r="r" b="b"/>
              <a:pathLst>
                <a:path w="71" h="120" extrusionOk="0">
                  <a:moveTo>
                    <a:pt x="50" y="0"/>
                  </a:moveTo>
                  <a:cubicBezTo>
                    <a:pt x="34" y="4"/>
                    <a:pt x="21" y="13"/>
                    <a:pt x="13" y="25"/>
                  </a:cubicBezTo>
                  <a:cubicBezTo>
                    <a:pt x="5" y="45"/>
                    <a:pt x="1" y="66"/>
                    <a:pt x="1" y="86"/>
                  </a:cubicBezTo>
                  <a:cubicBezTo>
                    <a:pt x="5" y="99"/>
                    <a:pt x="9" y="119"/>
                    <a:pt x="13" y="119"/>
                  </a:cubicBezTo>
                  <a:cubicBezTo>
                    <a:pt x="25" y="115"/>
                    <a:pt x="42" y="115"/>
                    <a:pt x="54" y="111"/>
                  </a:cubicBezTo>
                  <a:cubicBezTo>
                    <a:pt x="58" y="107"/>
                    <a:pt x="58" y="107"/>
                    <a:pt x="71" y="33"/>
                  </a:cubicBezTo>
                  <a:cubicBezTo>
                    <a:pt x="62" y="21"/>
                    <a:pt x="54" y="0"/>
                    <a:pt x="50"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43"/>
            <p:cNvSpPr/>
            <p:nvPr/>
          </p:nvSpPr>
          <p:spPr>
            <a:xfrm>
              <a:off x="4796975" y="5461450"/>
              <a:ext cx="825" cy="2150"/>
            </a:xfrm>
            <a:custGeom>
              <a:avLst/>
              <a:gdLst/>
              <a:ahLst/>
              <a:cxnLst/>
              <a:rect l="l" t="t" r="r" b="b"/>
              <a:pathLst>
                <a:path w="33" h="86" extrusionOk="0">
                  <a:moveTo>
                    <a:pt x="16" y="0"/>
                  </a:moveTo>
                  <a:cubicBezTo>
                    <a:pt x="12" y="0"/>
                    <a:pt x="8" y="16"/>
                    <a:pt x="0" y="47"/>
                  </a:cubicBezTo>
                  <a:cubicBezTo>
                    <a:pt x="4" y="72"/>
                    <a:pt x="9" y="85"/>
                    <a:pt x="15" y="85"/>
                  </a:cubicBezTo>
                  <a:cubicBezTo>
                    <a:pt x="21" y="85"/>
                    <a:pt x="27" y="73"/>
                    <a:pt x="33" y="47"/>
                  </a:cubicBezTo>
                  <a:cubicBezTo>
                    <a:pt x="25" y="16"/>
                    <a:pt x="21" y="0"/>
                    <a:pt x="1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43"/>
            <p:cNvSpPr/>
            <p:nvPr/>
          </p:nvSpPr>
          <p:spPr>
            <a:xfrm>
              <a:off x="4810700" y="5342200"/>
              <a:ext cx="1050" cy="2875"/>
            </a:xfrm>
            <a:custGeom>
              <a:avLst/>
              <a:gdLst/>
              <a:ahLst/>
              <a:cxnLst/>
              <a:rect l="l" t="t" r="r" b="b"/>
              <a:pathLst>
                <a:path w="42" h="115" extrusionOk="0">
                  <a:moveTo>
                    <a:pt x="24" y="0"/>
                  </a:moveTo>
                  <a:cubicBezTo>
                    <a:pt x="18" y="0"/>
                    <a:pt x="11" y="13"/>
                    <a:pt x="5" y="28"/>
                  </a:cubicBezTo>
                  <a:cubicBezTo>
                    <a:pt x="1" y="53"/>
                    <a:pt x="1" y="77"/>
                    <a:pt x="5" y="98"/>
                  </a:cubicBezTo>
                  <a:cubicBezTo>
                    <a:pt x="13" y="110"/>
                    <a:pt x="21" y="114"/>
                    <a:pt x="25" y="114"/>
                  </a:cubicBezTo>
                  <a:cubicBezTo>
                    <a:pt x="34" y="114"/>
                    <a:pt x="42" y="94"/>
                    <a:pt x="42" y="40"/>
                  </a:cubicBezTo>
                  <a:cubicBezTo>
                    <a:pt x="36" y="11"/>
                    <a:pt x="30" y="0"/>
                    <a:pt x="2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43"/>
            <p:cNvSpPr/>
            <p:nvPr/>
          </p:nvSpPr>
          <p:spPr>
            <a:xfrm>
              <a:off x="4818000" y="5342375"/>
              <a:ext cx="850" cy="2725"/>
            </a:xfrm>
            <a:custGeom>
              <a:avLst/>
              <a:gdLst/>
              <a:ahLst/>
              <a:cxnLst/>
              <a:rect l="l" t="t" r="r" b="b"/>
              <a:pathLst>
                <a:path w="34" h="109" extrusionOk="0">
                  <a:moveTo>
                    <a:pt x="16" y="1"/>
                  </a:moveTo>
                  <a:cubicBezTo>
                    <a:pt x="13" y="1"/>
                    <a:pt x="11" y="2"/>
                    <a:pt x="8" y="5"/>
                  </a:cubicBezTo>
                  <a:cubicBezTo>
                    <a:pt x="0" y="13"/>
                    <a:pt x="0" y="25"/>
                    <a:pt x="0" y="38"/>
                  </a:cubicBezTo>
                  <a:cubicBezTo>
                    <a:pt x="0" y="58"/>
                    <a:pt x="0" y="79"/>
                    <a:pt x="4" y="95"/>
                  </a:cubicBezTo>
                  <a:cubicBezTo>
                    <a:pt x="8" y="104"/>
                    <a:pt x="11" y="109"/>
                    <a:pt x="14" y="109"/>
                  </a:cubicBezTo>
                  <a:cubicBezTo>
                    <a:pt x="20" y="109"/>
                    <a:pt x="25" y="88"/>
                    <a:pt x="33" y="46"/>
                  </a:cubicBezTo>
                  <a:cubicBezTo>
                    <a:pt x="27" y="11"/>
                    <a:pt x="21" y="1"/>
                    <a:pt x="1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43"/>
            <p:cNvSpPr/>
            <p:nvPr/>
          </p:nvSpPr>
          <p:spPr>
            <a:xfrm>
              <a:off x="4812150" y="5342275"/>
              <a:ext cx="5350" cy="3600"/>
            </a:xfrm>
            <a:custGeom>
              <a:avLst/>
              <a:gdLst/>
              <a:ahLst/>
              <a:cxnLst/>
              <a:rect l="l" t="t" r="r" b="b"/>
              <a:pathLst>
                <a:path w="214" h="144" extrusionOk="0">
                  <a:moveTo>
                    <a:pt x="25" y="1"/>
                  </a:moveTo>
                  <a:cubicBezTo>
                    <a:pt x="17" y="1"/>
                    <a:pt x="9" y="13"/>
                    <a:pt x="0" y="37"/>
                  </a:cubicBezTo>
                  <a:cubicBezTo>
                    <a:pt x="7" y="118"/>
                    <a:pt x="16" y="144"/>
                    <a:pt x="26" y="144"/>
                  </a:cubicBezTo>
                  <a:cubicBezTo>
                    <a:pt x="29" y="144"/>
                    <a:pt x="31" y="142"/>
                    <a:pt x="33" y="140"/>
                  </a:cubicBezTo>
                  <a:cubicBezTo>
                    <a:pt x="40" y="134"/>
                    <a:pt x="47" y="132"/>
                    <a:pt x="53" y="132"/>
                  </a:cubicBezTo>
                  <a:cubicBezTo>
                    <a:pt x="68" y="132"/>
                    <a:pt x="83" y="142"/>
                    <a:pt x="97" y="142"/>
                  </a:cubicBezTo>
                  <a:cubicBezTo>
                    <a:pt x="101" y="142"/>
                    <a:pt x="104" y="141"/>
                    <a:pt x="107" y="140"/>
                  </a:cubicBezTo>
                  <a:cubicBezTo>
                    <a:pt x="109" y="140"/>
                    <a:pt x="112" y="139"/>
                    <a:pt x="114" y="139"/>
                  </a:cubicBezTo>
                  <a:cubicBezTo>
                    <a:pt x="123" y="139"/>
                    <a:pt x="132" y="142"/>
                    <a:pt x="139" y="142"/>
                  </a:cubicBezTo>
                  <a:cubicBezTo>
                    <a:pt x="149" y="142"/>
                    <a:pt x="158" y="138"/>
                    <a:pt x="169" y="120"/>
                  </a:cubicBezTo>
                  <a:cubicBezTo>
                    <a:pt x="169" y="118"/>
                    <a:pt x="170" y="118"/>
                    <a:pt x="171" y="118"/>
                  </a:cubicBezTo>
                  <a:cubicBezTo>
                    <a:pt x="175" y="118"/>
                    <a:pt x="182" y="132"/>
                    <a:pt x="185" y="136"/>
                  </a:cubicBezTo>
                  <a:cubicBezTo>
                    <a:pt x="187" y="138"/>
                    <a:pt x="189" y="139"/>
                    <a:pt x="191" y="139"/>
                  </a:cubicBezTo>
                  <a:cubicBezTo>
                    <a:pt x="197" y="139"/>
                    <a:pt x="202" y="129"/>
                    <a:pt x="205" y="99"/>
                  </a:cubicBezTo>
                  <a:cubicBezTo>
                    <a:pt x="214" y="70"/>
                    <a:pt x="210" y="42"/>
                    <a:pt x="201" y="13"/>
                  </a:cubicBezTo>
                  <a:cubicBezTo>
                    <a:pt x="201" y="9"/>
                    <a:pt x="197" y="5"/>
                    <a:pt x="193" y="5"/>
                  </a:cubicBezTo>
                  <a:lnTo>
                    <a:pt x="107" y="5"/>
                  </a:lnTo>
                  <a:cubicBezTo>
                    <a:pt x="82" y="5"/>
                    <a:pt x="54" y="5"/>
                    <a:pt x="2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43"/>
            <p:cNvSpPr/>
            <p:nvPr/>
          </p:nvSpPr>
          <p:spPr>
            <a:xfrm>
              <a:off x="4807825" y="5342725"/>
              <a:ext cx="1175" cy="3075"/>
            </a:xfrm>
            <a:custGeom>
              <a:avLst/>
              <a:gdLst/>
              <a:ahLst/>
              <a:cxnLst/>
              <a:rect l="l" t="t" r="r" b="b"/>
              <a:pathLst>
                <a:path w="47" h="123" extrusionOk="0">
                  <a:moveTo>
                    <a:pt x="28" y="1"/>
                  </a:moveTo>
                  <a:cubicBezTo>
                    <a:pt x="22" y="1"/>
                    <a:pt x="13" y="19"/>
                    <a:pt x="1" y="56"/>
                  </a:cubicBezTo>
                  <a:cubicBezTo>
                    <a:pt x="5" y="110"/>
                    <a:pt x="13" y="122"/>
                    <a:pt x="22" y="122"/>
                  </a:cubicBezTo>
                  <a:cubicBezTo>
                    <a:pt x="30" y="118"/>
                    <a:pt x="42" y="122"/>
                    <a:pt x="46" y="56"/>
                  </a:cubicBezTo>
                  <a:cubicBezTo>
                    <a:pt x="40" y="19"/>
                    <a:pt x="35" y="1"/>
                    <a:pt x="2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43"/>
            <p:cNvSpPr/>
            <p:nvPr/>
          </p:nvSpPr>
          <p:spPr>
            <a:xfrm>
              <a:off x="4823025" y="5342800"/>
              <a:ext cx="850" cy="3075"/>
            </a:xfrm>
            <a:custGeom>
              <a:avLst/>
              <a:gdLst/>
              <a:ahLst/>
              <a:cxnLst/>
              <a:rect l="l" t="t" r="r" b="b"/>
              <a:pathLst>
                <a:path w="34" h="123" extrusionOk="0">
                  <a:moveTo>
                    <a:pt x="13" y="0"/>
                  </a:moveTo>
                  <a:cubicBezTo>
                    <a:pt x="4" y="0"/>
                    <a:pt x="0" y="21"/>
                    <a:pt x="0" y="53"/>
                  </a:cubicBezTo>
                  <a:cubicBezTo>
                    <a:pt x="0" y="74"/>
                    <a:pt x="4" y="94"/>
                    <a:pt x="8" y="115"/>
                  </a:cubicBezTo>
                  <a:cubicBezTo>
                    <a:pt x="11" y="120"/>
                    <a:pt x="14" y="122"/>
                    <a:pt x="16" y="122"/>
                  </a:cubicBezTo>
                  <a:cubicBezTo>
                    <a:pt x="23" y="122"/>
                    <a:pt x="27" y="94"/>
                    <a:pt x="33" y="25"/>
                  </a:cubicBezTo>
                  <a:cubicBezTo>
                    <a:pt x="25" y="16"/>
                    <a:pt x="17" y="4"/>
                    <a:pt x="1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43"/>
            <p:cNvSpPr/>
            <p:nvPr/>
          </p:nvSpPr>
          <p:spPr>
            <a:xfrm>
              <a:off x="4809475" y="5342575"/>
              <a:ext cx="950" cy="3000"/>
            </a:xfrm>
            <a:custGeom>
              <a:avLst/>
              <a:gdLst/>
              <a:ahLst/>
              <a:cxnLst/>
              <a:rect l="l" t="t" r="r" b="b"/>
              <a:pathLst>
                <a:path w="38" h="120" extrusionOk="0">
                  <a:moveTo>
                    <a:pt x="21" y="0"/>
                  </a:moveTo>
                  <a:cubicBezTo>
                    <a:pt x="17" y="0"/>
                    <a:pt x="12" y="6"/>
                    <a:pt x="9" y="13"/>
                  </a:cubicBezTo>
                  <a:cubicBezTo>
                    <a:pt x="1" y="42"/>
                    <a:pt x="1" y="66"/>
                    <a:pt x="9" y="95"/>
                  </a:cubicBezTo>
                  <a:cubicBezTo>
                    <a:pt x="13" y="112"/>
                    <a:pt x="17" y="120"/>
                    <a:pt x="25" y="120"/>
                  </a:cubicBezTo>
                  <a:cubicBezTo>
                    <a:pt x="29" y="120"/>
                    <a:pt x="29" y="116"/>
                    <a:pt x="38" y="38"/>
                  </a:cubicBezTo>
                  <a:cubicBezTo>
                    <a:pt x="33" y="10"/>
                    <a:pt x="27" y="0"/>
                    <a:pt x="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43"/>
            <p:cNvSpPr/>
            <p:nvPr/>
          </p:nvSpPr>
          <p:spPr>
            <a:xfrm>
              <a:off x="4819625" y="5342725"/>
              <a:ext cx="850" cy="3000"/>
            </a:xfrm>
            <a:custGeom>
              <a:avLst/>
              <a:gdLst/>
              <a:ahLst/>
              <a:cxnLst/>
              <a:rect l="l" t="t" r="r" b="b"/>
              <a:pathLst>
                <a:path w="34" h="120" extrusionOk="0">
                  <a:moveTo>
                    <a:pt x="15" y="0"/>
                  </a:moveTo>
                  <a:cubicBezTo>
                    <a:pt x="10" y="0"/>
                    <a:pt x="7" y="14"/>
                    <a:pt x="1" y="40"/>
                  </a:cubicBezTo>
                  <a:cubicBezTo>
                    <a:pt x="5" y="91"/>
                    <a:pt x="8" y="119"/>
                    <a:pt x="18" y="119"/>
                  </a:cubicBezTo>
                  <a:cubicBezTo>
                    <a:pt x="19" y="119"/>
                    <a:pt x="20" y="119"/>
                    <a:pt x="21" y="118"/>
                  </a:cubicBezTo>
                  <a:cubicBezTo>
                    <a:pt x="30" y="97"/>
                    <a:pt x="34" y="73"/>
                    <a:pt x="30" y="52"/>
                  </a:cubicBezTo>
                  <a:cubicBezTo>
                    <a:pt x="30" y="36"/>
                    <a:pt x="25" y="19"/>
                    <a:pt x="21" y="7"/>
                  </a:cubicBezTo>
                  <a:cubicBezTo>
                    <a:pt x="19" y="2"/>
                    <a:pt x="17" y="0"/>
                    <a:pt x="15"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43"/>
            <p:cNvSpPr/>
            <p:nvPr/>
          </p:nvSpPr>
          <p:spPr>
            <a:xfrm>
              <a:off x="4821900" y="5342675"/>
              <a:ext cx="725" cy="3225"/>
            </a:xfrm>
            <a:custGeom>
              <a:avLst/>
              <a:gdLst/>
              <a:ahLst/>
              <a:cxnLst/>
              <a:rect l="l" t="t" r="r" b="b"/>
              <a:pathLst>
                <a:path w="29" h="129" extrusionOk="0">
                  <a:moveTo>
                    <a:pt x="17" y="1"/>
                  </a:moveTo>
                  <a:cubicBezTo>
                    <a:pt x="8" y="1"/>
                    <a:pt x="4" y="26"/>
                    <a:pt x="0" y="108"/>
                  </a:cubicBezTo>
                  <a:cubicBezTo>
                    <a:pt x="7" y="118"/>
                    <a:pt x="11" y="128"/>
                    <a:pt x="15" y="128"/>
                  </a:cubicBezTo>
                  <a:cubicBezTo>
                    <a:pt x="18" y="128"/>
                    <a:pt x="21" y="121"/>
                    <a:pt x="25" y="99"/>
                  </a:cubicBezTo>
                  <a:cubicBezTo>
                    <a:pt x="29" y="79"/>
                    <a:pt x="29" y="58"/>
                    <a:pt x="29" y="38"/>
                  </a:cubicBezTo>
                  <a:cubicBezTo>
                    <a:pt x="29" y="26"/>
                    <a:pt x="25" y="13"/>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43"/>
            <p:cNvSpPr/>
            <p:nvPr/>
          </p:nvSpPr>
          <p:spPr>
            <a:xfrm>
              <a:off x="4806300" y="5343325"/>
              <a:ext cx="850" cy="2425"/>
            </a:xfrm>
            <a:custGeom>
              <a:avLst/>
              <a:gdLst/>
              <a:ahLst/>
              <a:cxnLst/>
              <a:rect l="l" t="t" r="r" b="b"/>
              <a:pathLst>
                <a:path w="34" h="97" extrusionOk="0">
                  <a:moveTo>
                    <a:pt x="17" y="1"/>
                  </a:moveTo>
                  <a:cubicBezTo>
                    <a:pt x="12" y="1"/>
                    <a:pt x="6" y="8"/>
                    <a:pt x="0" y="45"/>
                  </a:cubicBezTo>
                  <a:cubicBezTo>
                    <a:pt x="6" y="81"/>
                    <a:pt x="11" y="96"/>
                    <a:pt x="17" y="96"/>
                  </a:cubicBezTo>
                  <a:cubicBezTo>
                    <a:pt x="20" y="96"/>
                    <a:pt x="22" y="92"/>
                    <a:pt x="25" y="86"/>
                  </a:cubicBezTo>
                  <a:cubicBezTo>
                    <a:pt x="29" y="73"/>
                    <a:pt x="33" y="57"/>
                    <a:pt x="33" y="41"/>
                  </a:cubicBezTo>
                  <a:cubicBezTo>
                    <a:pt x="33" y="28"/>
                    <a:pt x="29" y="16"/>
                    <a:pt x="25" y="4"/>
                  </a:cubicBezTo>
                  <a:cubicBezTo>
                    <a:pt x="22" y="2"/>
                    <a:pt x="20"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43"/>
            <p:cNvSpPr/>
            <p:nvPr/>
          </p:nvSpPr>
          <p:spPr>
            <a:xfrm>
              <a:off x="4820750" y="5342975"/>
              <a:ext cx="550" cy="2625"/>
            </a:xfrm>
            <a:custGeom>
              <a:avLst/>
              <a:gdLst/>
              <a:ahLst/>
              <a:cxnLst/>
              <a:rect l="l" t="t" r="r" b="b"/>
              <a:pathLst>
                <a:path w="22" h="105" extrusionOk="0">
                  <a:moveTo>
                    <a:pt x="12" y="1"/>
                  </a:moveTo>
                  <a:cubicBezTo>
                    <a:pt x="5" y="1"/>
                    <a:pt x="1" y="24"/>
                    <a:pt x="1" y="50"/>
                  </a:cubicBezTo>
                  <a:cubicBezTo>
                    <a:pt x="1" y="79"/>
                    <a:pt x="5" y="104"/>
                    <a:pt x="13" y="104"/>
                  </a:cubicBezTo>
                  <a:cubicBezTo>
                    <a:pt x="14" y="104"/>
                    <a:pt x="14" y="104"/>
                    <a:pt x="14" y="104"/>
                  </a:cubicBezTo>
                  <a:cubicBezTo>
                    <a:pt x="18" y="104"/>
                    <a:pt x="22" y="84"/>
                    <a:pt x="22" y="46"/>
                  </a:cubicBezTo>
                  <a:cubicBezTo>
                    <a:pt x="22" y="22"/>
                    <a:pt x="17" y="1"/>
                    <a:pt x="13" y="1"/>
                  </a:cubicBezTo>
                  <a:cubicBezTo>
                    <a:pt x="13" y="1"/>
                    <a:pt x="12" y="1"/>
                    <a:pt x="1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43"/>
            <p:cNvSpPr/>
            <p:nvPr/>
          </p:nvSpPr>
          <p:spPr>
            <a:xfrm>
              <a:off x="4804650" y="5382225"/>
              <a:ext cx="3725" cy="3400"/>
            </a:xfrm>
            <a:custGeom>
              <a:avLst/>
              <a:gdLst/>
              <a:ahLst/>
              <a:cxnLst/>
              <a:rect l="l" t="t" r="r" b="b"/>
              <a:pathLst>
                <a:path w="149" h="136" extrusionOk="0">
                  <a:moveTo>
                    <a:pt x="41" y="0"/>
                  </a:moveTo>
                  <a:cubicBezTo>
                    <a:pt x="27" y="0"/>
                    <a:pt x="14" y="16"/>
                    <a:pt x="1" y="56"/>
                  </a:cubicBezTo>
                  <a:cubicBezTo>
                    <a:pt x="7" y="113"/>
                    <a:pt x="18" y="136"/>
                    <a:pt x="29" y="136"/>
                  </a:cubicBezTo>
                  <a:cubicBezTo>
                    <a:pt x="32" y="136"/>
                    <a:pt x="35" y="134"/>
                    <a:pt x="38" y="130"/>
                  </a:cubicBezTo>
                  <a:cubicBezTo>
                    <a:pt x="47" y="119"/>
                    <a:pt x="56" y="115"/>
                    <a:pt x="65" y="115"/>
                  </a:cubicBezTo>
                  <a:cubicBezTo>
                    <a:pt x="83" y="115"/>
                    <a:pt x="101" y="130"/>
                    <a:pt x="120" y="130"/>
                  </a:cubicBezTo>
                  <a:cubicBezTo>
                    <a:pt x="128" y="130"/>
                    <a:pt x="136" y="122"/>
                    <a:pt x="149" y="118"/>
                  </a:cubicBezTo>
                  <a:cubicBezTo>
                    <a:pt x="149" y="48"/>
                    <a:pt x="144" y="23"/>
                    <a:pt x="136" y="19"/>
                  </a:cubicBezTo>
                  <a:cubicBezTo>
                    <a:pt x="124" y="11"/>
                    <a:pt x="112" y="7"/>
                    <a:pt x="103" y="7"/>
                  </a:cubicBezTo>
                  <a:cubicBezTo>
                    <a:pt x="83" y="7"/>
                    <a:pt x="66" y="3"/>
                    <a:pt x="50" y="3"/>
                  </a:cubicBezTo>
                  <a:cubicBezTo>
                    <a:pt x="47" y="1"/>
                    <a:pt x="44" y="0"/>
                    <a:pt x="4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43"/>
            <p:cNvSpPr/>
            <p:nvPr/>
          </p:nvSpPr>
          <p:spPr>
            <a:xfrm>
              <a:off x="4802000" y="5383050"/>
              <a:ext cx="1850" cy="2825"/>
            </a:xfrm>
            <a:custGeom>
              <a:avLst/>
              <a:gdLst/>
              <a:ahLst/>
              <a:cxnLst/>
              <a:rect l="l" t="t" r="r" b="b"/>
              <a:pathLst>
                <a:path w="74" h="113" extrusionOk="0">
                  <a:moveTo>
                    <a:pt x="51" y="0"/>
                  </a:moveTo>
                  <a:cubicBezTo>
                    <a:pt x="45" y="0"/>
                    <a:pt x="39" y="7"/>
                    <a:pt x="33" y="11"/>
                  </a:cubicBezTo>
                  <a:cubicBezTo>
                    <a:pt x="17" y="19"/>
                    <a:pt x="8" y="11"/>
                    <a:pt x="0" y="76"/>
                  </a:cubicBezTo>
                  <a:cubicBezTo>
                    <a:pt x="13" y="102"/>
                    <a:pt x="25" y="112"/>
                    <a:pt x="36" y="112"/>
                  </a:cubicBezTo>
                  <a:cubicBezTo>
                    <a:pt x="46" y="112"/>
                    <a:pt x="56" y="105"/>
                    <a:pt x="66" y="93"/>
                  </a:cubicBezTo>
                  <a:cubicBezTo>
                    <a:pt x="70" y="72"/>
                    <a:pt x="74" y="52"/>
                    <a:pt x="74" y="35"/>
                  </a:cubicBezTo>
                  <a:cubicBezTo>
                    <a:pt x="65" y="8"/>
                    <a:pt x="58" y="0"/>
                    <a:pt x="5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43"/>
            <p:cNvSpPr/>
            <p:nvPr/>
          </p:nvSpPr>
          <p:spPr>
            <a:xfrm>
              <a:off x="4799525" y="5382475"/>
              <a:ext cx="1575" cy="3325"/>
            </a:xfrm>
            <a:custGeom>
              <a:avLst/>
              <a:gdLst/>
              <a:ahLst/>
              <a:cxnLst/>
              <a:rect l="l" t="t" r="r" b="b"/>
              <a:pathLst>
                <a:path w="63" h="133" extrusionOk="0">
                  <a:moveTo>
                    <a:pt x="44" y="17"/>
                  </a:moveTo>
                  <a:cubicBezTo>
                    <a:pt x="44" y="17"/>
                    <a:pt x="43" y="17"/>
                    <a:pt x="42" y="17"/>
                  </a:cubicBezTo>
                  <a:cubicBezTo>
                    <a:pt x="29" y="30"/>
                    <a:pt x="13" y="1"/>
                    <a:pt x="1" y="71"/>
                  </a:cubicBezTo>
                  <a:cubicBezTo>
                    <a:pt x="1" y="124"/>
                    <a:pt x="13" y="132"/>
                    <a:pt x="21" y="132"/>
                  </a:cubicBezTo>
                  <a:cubicBezTo>
                    <a:pt x="29" y="132"/>
                    <a:pt x="50" y="132"/>
                    <a:pt x="62" y="79"/>
                  </a:cubicBezTo>
                  <a:cubicBezTo>
                    <a:pt x="59" y="32"/>
                    <a:pt x="52" y="17"/>
                    <a:pt x="44" y="17"/>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43"/>
            <p:cNvSpPr/>
            <p:nvPr/>
          </p:nvSpPr>
          <p:spPr>
            <a:xfrm>
              <a:off x="4817175" y="5382575"/>
              <a:ext cx="1150" cy="3525"/>
            </a:xfrm>
            <a:custGeom>
              <a:avLst/>
              <a:gdLst/>
              <a:ahLst/>
              <a:cxnLst/>
              <a:rect l="l" t="t" r="r" b="b"/>
              <a:pathLst>
                <a:path w="46" h="141" extrusionOk="0">
                  <a:moveTo>
                    <a:pt x="28" y="1"/>
                  </a:moveTo>
                  <a:cubicBezTo>
                    <a:pt x="20" y="1"/>
                    <a:pt x="7" y="5"/>
                    <a:pt x="0" y="46"/>
                  </a:cubicBezTo>
                  <a:cubicBezTo>
                    <a:pt x="6" y="109"/>
                    <a:pt x="15" y="141"/>
                    <a:pt x="24" y="141"/>
                  </a:cubicBezTo>
                  <a:cubicBezTo>
                    <a:pt x="29" y="141"/>
                    <a:pt x="33" y="133"/>
                    <a:pt x="37" y="116"/>
                  </a:cubicBezTo>
                  <a:cubicBezTo>
                    <a:pt x="41" y="95"/>
                    <a:pt x="46" y="71"/>
                    <a:pt x="46" y="46"/>
                  </a:cubicBezTo>
                  <a:cubicBezTo>
                    <a:pt x="46" y="9"/>
                    <a:pt x="37" y="1"/>
                    <a:pt x="33" y="1"/>
                  </a:cubicBezTo>
                  <a:cubicBezTo>
                    <a:pt x="32" y="1"/>
                    <a:pt x="30" y="1"/>
                    <a:pt x="2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43"/>
            <p:cNvSpPr/>
            <p:nvPr/>
          </p:nvSpPr>
          <p:spPr>
            <a:xfrm>
              <a:off x="4815525" y="5382600"/>
              <a:ext cx="950" cy="2850"/>
            </a:xfrm>
            <a:custGeom>
              <a:avLst/>
              <a:gdLst/>
              <a:ahLst/>
              <a:cxnLst/>
              <a:rect l="l" t="t" r="r" b="b"/>
              <a:pathLst>
                <a:path w="38" h="114" extrusionOk="0">
                  <a:moveTo>
                    <a:pt x="17" y="0"/>
                  </a:moveTo>
                  <a:cubicBezTo>
                    <a:pt x="13" y="4"/>
                    <a:pt x="9" y="8"/>
                    <a:pt x="9" y="17"/>
                  </a:cubicBezTo>
                  <a:cubicBezTo>
                    <a:pt x="1" y="41"/>
                    <a:pt x="1" y="66"/>
                    <a:pt x="9" y="94"/>
                  </a:cubicBezTo>
                  <a:cubicBezTo>
                    <a:pt x="12" y="104"/>
                    <a:pt x="18" y="114"/>
                    <a:pt x="22" y="114"/>
                  </a:cubicBezTo>
                  <a:cubicBezTo>
                    <a:pt x="23" y="114"/>
                    <a:pt x="24" y="113"/>
                    <a:pt x="25" y="111"/>
                  </a:cubicBezTo>
                  <a:cubicBezTo>
                    <a:pt x="29" y="94"/>
                    <a:pt x="34" y="78"/>
                    <a:pt x="34" y="62"/>
                  </a:cubicBezTo>
                  <a:cubicBezTo>
                    <a:pt x="38" y="41"/>
                    <a:pt x="34" y="21"/>
                    <a:pt x="25" y="4"/>
                  </a:cubicBezTo>
                  <a:cubicBezTo>
                    <a:pt x="21" y="0"/>
                    <a:pt x="21" y="0"/>
                    <a:pt x="1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43"/>
            <p:cNvSpPr/>
            <p:nvPr/>
          </p:nvSpPr>
          <p:spPr>
            <a:xfrm>
              <a:off x="4808750" y="5382900"/>
              <a:ext cx="750" cy="2475"/>
            </a:xfrm>
            <a:custGeom>
              <a:avLst/>
              <a:gdLst/>
              <a:ahLst/>
              <a:cxnLst/>
              <a:rect l="l" t="t" r="r" b="b"/>
              <a:pathLst>
                <a:path w="30" h="99" extrusionOk="0">
                  <a:moveTo>
                    <a:pt x="14" y="0"/>
                  </a:moveTo>
                  <a:cubicBezTo>
                    <a:pt x="10" y="0"/>
                    <a:pt x="7" y="13"/>
                    <a:pt x="1" y="37"/>
                  </a:cubicBezTo>
                  <a:cubicBezTo>
                    <a:pt x="1" y="70"/>
                    <a:pt x="1" y="95"/>
                    <a:pt x="9" y="99"/>
                  </a:cubicBezTo>
                  <a:cubicBezTo>
                    <a:pt x="10" y="99"/>
                    <a:pt x="11" y="99"/>
                    <a:pt x="12" y="99"/>
                  </a:cubicBezTo>
                  <a:cubicBezTo>
                    <a:pt x="19" y="99"/>
                    <a:pt x="26" y="96"/>
                    <a:pt x="30" y="37"/>
                  </a:cubicBezTo>
                  <a:cubicBezTo>
                    <a:pt x="21" y="13"/>
                    <a:pt x="17" y="0"/>
                    <a:pt x="1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43"/>
            <p:cNvSpPr/>
            <p:nvPr/>
          </p:nvSpPr>
          <p:spPr>
            <a:xfrm>
              <a:off x="4812250" y="5382700"/>
              <a:ext cx="650" cy="2600"/>
            </a:xfrm>
            <a:custGeom>
              <a:avLst/>
              <a:gdLst/>
              <a:ahLst/>
              <a:cxnLst/>
              <a:rect l="l" t="t" r="r" b="b"/>
              <a:pathLst>
                <a:path w="26" h="104" extrusionOk="0">
                  <a:moveTo>
                    <a:pt x="9" y="0"/>
                  </a:moveTo>
                  <a:cubicBezTo>
                    <a:pt x="5" y="17"/>
                    <a:pt x="0" y="33"/>
                    <a:pt x="0" y="45"/>
                  </a:cubicBezTo>
                  <a:cubicBezTo>
                    <a:pt x="0" y="78"/>
                    <a:pt x="5" y="99"/>
                    <a:pt x="9" y="103"/>
                  </a:cubicBezTo>
                  <a:cubicBezTo>
                    <a:pt x="9" y="103"/>
                    <a:pt x="10" y="103"/>
                    <a:pt x="11" y="103"/>
                  </a:cubicBezTo>
                  <a:cubicBezTo>
                    <a:pt x="18" y="103"/>
                    <a:pt x="25" y="84"/>
                    <a:pt x="25" y="25"/>
                  </a:cubicBezTo>
                  <a:cubicBezTo>
                    <a:pt x="21" y="17"/>
                    <a:pt x="17" y="0"/>
                    <a:pt x="9"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43"/>
            <p:cNvSpPr/>
            <p:nvPr/>
          </p:nvSpPr>
          <p:spPr>
            <a:xfrm>
              <a:off x="4810700" y="5382775"/>
              <a:ext cx="550" cy="2375"/>
            </a:xfrm>
            <a:custGeom>
              <a:avLst/>
              <a:gdLst/>
              <a:ahLst/>
              <a:cxnLst/>
              <a:rect l="l" t="t" r="r" b="b"/>
              <a:pathLst>
                <a:path w="22" h="95" extrusionOk="0">
                  <a:moveTo>
                    <a:pt x="12" y="1"/>
                  </a:moveTo>
                  <a:cubicBezTo>
                    <a:pt x="8" y="1"/>
                    <a:pt x="4" y="14"/>
                    <a:pt x="1" y="46"/>
                  </a:cubicBezTo>
                  <a:cubicBezTo>
                    <a:pt x="1" y="79"/>
                    <a:pt x="5" y="94"/>
                    <a:pt x="11" y="94"/>
                  </a:cubicBezTo>
                  <a:cubicBezTo>
                    <a:pt x="13" y="94"/>
                    <a:pt x="15" y="92"/>
                    <a:pt x="17" y="87"/>
                  </a:cubicBezTo>
                  <a:cubicBezTo>
                    <a:pt x="21" y="71"/>
                    <a:pt x="21" y="51"/>
                    <a:pt x="21" y="34"/>
                  </a:cubicBezTo>
                  <a:cubicBezTo>
                    <a:pt x="21" y="22"/>
                    <a:pt x="21" y="10"/>
                    <a:pt x="13" y="1"/>
                  </a:cubicBezTo>
                  <a:cubicBezTo>
                    <a:pt x="13" y="1"/>
                    <a:pt x="12" y="1"/>
                    <a:pt x="1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43"/>
            <p:cNvSpPr/>
            <p:nvPr/>
          </p:nvSpPr>
          <p:spPr>
            <a:xfrm>
              <a:off x="4814100" y="5383000"/>
              <a:ext cx="525" cy="2800"/>
            </a:xfrm>
            <a:custGeom>
              <a:avLst/>
              <a:gdLst/>
              <a:ahLst/>
              <a:cxnLst/>
              <a:rect l="l" t="t" r="r" b="b"/>
              <a:pathLst>
                <a:path w="21" h="112" extrusionOk="0">
                  <a:moveTo>
                    <a:pt x="8" y="1"/>
                  </a:moveTo>
                  <a:cubicBezTo>
                    <a:pt x="4" y="1"/>
                    <a:pt x="0" y="13"/>
                    <a:pt x="0" y="25"/>
                  </a:cubicBezTo>
                  <a:cubicBezTo>
                    <a:pt x="0" y="46"/>
                    <a:pt x="0" y="62"/>
                    <a:pt x="0" y="78"/>
                  </a:cubicBezTo>
                  <a:cubicBezTo>
                    <a:pt x="0" y="87"/>
                    <a:pt x="4" y="95"/>
                    <a:pt x="8" y="99"/>
                  </a:cubicBezTo>
                  <a:cubicBezTo>
                    <a:pt x="8" y="103"/>
                    <a:pt x="13" y="107"/>
                    <a:pt x="13" y="111"/>
                  </a:cubicBezTo>
                  <a:cubicBezTo>
                    <a:pt x="21" y="33"/>
                    <a:pt x="21" y="1"/>
                    <a:pt x="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43"/>
            <p:cNvSpPr/>
            <p:nvPr/>
          </p:nvSpPr>
          <p:spPr>
            <a:xfrm>
              <a:off x="4806300" y="5369900"/>
              <a:ext cx="1150" cy="2700"/>
            </a:xfrm>
            <a:custGeom>
              <a:avLst/>
              <a:gdLst/>
              <a:ahLst/>
              <a:cxnLst/>
              <a:rect l="l" t="t" r="r" b="b"/>
              <a:pathLst>
                <a:path w="46" h="108" extrusionOk="0">
                  <a:moveTo>
                    <a:pt x="23" y="1"/>
                  </a:moveTo>
                  <a:cubicBezTo>
                    <a:pt x="15" y="1"/>
                    <a:pt x="8" y="14"/>
                    <a:pt x="0" y="44"/>
                  </a:cubicBezTo>
                  <a:cubicBezTo>
                    <a:pt x="6" y="90"/>
                    <a:pt x="15" y="107"/>
                    <a:pt x="23" y="107"/>
                  </a:cubicBezTo>
                  <a:cubicBezTo>
                    <a:pt x="28" y="107"/>
                    <a:pt x="33" y="102"/>
                    <a:pt x="37" y="94"/>
                  </a:cubicBezTo>
                  <a:cubicBezTo>
                    <a:pt x="46" y="69"/>
                    <a:pt x="46" y="44"/>
                    <a:pt x="41" y="20"/>
                  </a:cubicBezTo>
                  <a:cubicBezTo>
                    <a:pt x="35" y="8"/>
                    <a:pt x="28" y="1"/>
                    <a:pt x="2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43"/>
            <p:cNvSpPr/>
            <p:nvPr/>
          </p:nvSpPr>
          <p:spPr>
            <a:xfrm>
              <a:off x="4808450" y="5369900"/>
              <a:ext cx="850" cy="2450"/>
            </a:xfrm>
            <a:custGeom>
              <a:avLst/>
              <a:gdLst/>
              <a:ahLst/>
              <a:cxnLst/>
              <a:rect l="l" t="t" r="r" b="b"/>
              <a:pathLst>
                <a:path w="34" h="98" extrusionOk="0">
                  <a:moveTo>
                    <a:pt x="18" y="1"/>
                  </a:moveTo>
                  <a:cubicBezTo>
                    <a:pt x="13" y="1"/>
                    <a:pt x="8" y="13"/>
                    <a:pt x="1" y="36"/>
                  </a:cubicBezTo>
                  <a:cubicBezTo>
                    <a:pt x="1" y="77"/>
                    <a:pt x="5" y="94"/>
                    <a:pt x="13" y="94"/>
                  </a:cubicBezTo>
                  <a:cubicBezTo>
                    <a:pt x="14" y="95"/>
                    <a:pt x="17" y="97"/>
                    <a:pt x="19" y="97"/>
                  </a:cubicBezTo>
                  <a:cubicBezTo>
                    <a:pt x="25" y="97"/>
                    <a:pt x="31" y="89"/>
                    <a:pt x="33" y="49"/>
                  </a:cubicBezTo>
                  <a:cubicBezTo>
                    <a:pt x="27" y="16"/>
                    <a:pt x="23"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43"/>
            <p:cNvSpPr/>
            <p:nvPr/>
          </p:nvSpPr>
          <p:spPr>
            <a:xfrm>
              <a:off x="4816250" y="5370100"/>
              <a:ext cx="650" cy="2450"/>
            </a:xfrm>
            <a:custGeom>
              <a:avLst/>
              <a:gdLst/>
              <a:ahLst/>
              <a:cxnLst/>
              <a:rect l="l" t="t" r="r" b="b"/>
              <a:pathLst>
                <a:path w="26" h="98" extrusionOk="0">
                  <a:moveTo>
                    <a:pt x="16" y="0"/>
                  </a:moveTo>
                  <a:cubicBezTo>
                    <a:pt x="15" y="0"/>
                    <a:pt x="14" y="1"/>
                    <a:pt x="13" y="4"/>
                  </a:cubicBezTo>
                  <a:cubicBezTo>
                    <a:pt x="5" y="20"/>
                    <a:pt x="0" y="41"/>
                    <a:pt x="5" y="61"/>
                  </a:cubicBezTo>
                  <a:cubicBezTo>
                    <a:pt x="5" y="86"/>
                    <a:pt x="6" y="98"/>
                    <a:pt x="13" y="98"/>
                  </a:cubicBezTo>
                  <a:cubicBezTo>
                    <a:pt x="16" y="98"/>
                    <a:pt x="20" y="95"/>
                    <a:pt x="25" y="90"/>
                  </a:cubicBezTo>
                  <a:cubicBezTo>
                    <a:pt x="22" y="26"/>
                    <a:pt x="21" y="0"/>
                    <a:pt x="1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43"/>
            <p:cNvSpPr/>
            <p:nvPr/>
          </p:nvSpPr>
          <p:spPr>
            <a:xfrm>
              <a:off x="4818100" y="5421825"/>
              <a:ext cx="1350" cy="2750"/>
            </a:xfrm>
            <a:custGeom>
              <a:avLst/>
              <a:gdLst/>
              <a:ahLst/>
              <a:cxnLst/>
              <a:rect l="l" t="t" r="r" b="b"/>
              <a:pathLst>
                <a:path w="54" h="110" extrusionOk="0">
                  <a:moveTo>
                    <a:pt x="28" y="1"/>
                  </a:moveTo>
                  <a:cubicBezTo>
                    <a:pt x="18" y="1"/>
                    <a:pt x="9" y="16"/>
                    <a:pt x="0" y="48"/>
                  </a:cubicBezTo>
                  <a:cubicBezTo>
                    <a:pt x="16" y="88"/>
                    <a:pt x="26" y="109"/>
                    <a:pt x="33" y="109"/>
                  </a:cubicBezTo>
                  <a:cubicBezTo>
                    <a:pt x="42" y="109"/>
                    <a:pt x="47" y="83"/>
                    <a:pt x="54" y="31"/>
                  </a:cubicBezTo>
                  <a:cubicBezTo>
                    <a:pt x="44" y="11"/>
                    <a:pt x="36" y="1"/>
                    <a:pt x="2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43"/>
            <p:cNvSpPr/>
            <p:nvPr/>
          </p:nvSpPr>
          <p:spPr>
            <a:xfrm>
              <a:off x="4814100" y="5422200"/>
              <a:ext cx="950" cy="2500"/>
            </a:xfrm>
            <a:custGeom>
              <a:avLst/>
              <a:gdLst/>
              <a:ahLst/>
              <a:cxnLst/>
              <a:rect l="l" t="t" r="r" b="b"/>
              <a:pathLst>
                <a:path w="38" h="100" extrusionOk="0">
                  <a:moveTo>
                    <a:pt x="18" y="1"/>
                  </a:moveTo>
                  <a:cubicBezTo>
                    <a:pt x="13" y="1"/>
                    <a:pt x="8" y="13"/>
                    <a:pt x="0" y="37"/>
                  </a:cubicBezTo>
                  <a:cubicBezTo>
                    <a:pt x="0" y="78"/>
                    <a:pt x="4" y="90"/>
                    <a:pt x="13" y="98"/>
                  </a:cubicBezTo>
                  <a:cubicBezTo>
                    <a:pt x="13" y="99"/>
                    <a:pt x="14" y="99"/>
                    <a:pt x="15" y="99"/>
                  </a:cubicBezTo>
                  <a:cubicBezTo>
                    <a:pt x="20" y="99"/>
                    <a:pt x="30" y="87"/>
                    <a:pt x="37" y="45"/>
                  </a:cubicBezTo>
                  <a:cubicBezTo>
                    <a:pt x="29" y="15"/>
                    <a:pt x="23"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43"/>
            <p:cNvSpPr/>
            <p:nvPr/>
          </p:nvSpPr>
          <p:spPr>
            <a:xfrm>
              <a:off x="4801375" y="5421875"/>
              <a:ext cx="750" cy="2275"/>
            </a:xfrm>
            <a:custGeom>
              <a:avLst/>
              <a:gdLst/>
              <a:ahLst/>
              <a:cxnLst/>
              <a:rect l="l" t="t" r="r" b="b"/>
              <a:pathLst>
                <a:path w="30" h="91" extrusionOk="0">
                  <a:moveTo>
                    <a:pt x="12" y="0"/>
                  </a:moveTo>
                  <a:cubicBezTo>
                    <a:pt x="7" y="0"/>
                    <a:pt x="4" y="21"/>
                    <a:pt x="0" y="91"/>
                  </a:cubicBezTo>
                  <a:lnTo>
                    <a:pt x="25" y="91"/>
                  </a:lnTo>
                  <a:cubicBezTo>
                    <a:pt x="29" y="38"/>
                    <a:pt x="25" y="13"/>
                    <a:pt x="17" y="5"/>
                  </a:cubicBezTo>
                  <a:cubicBezTo>
                    <a:pt x="15" y="2"/>
                    <a:pt x="13" y="0"/>
                    <a:pt x="1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43"/>
            <p:cNvSpPr/>
            <p:nvPr/>
          </p:nvSpPr>
          <p:spPr>
            <a:xfrm>
              <a:off x="4803125" y="5422200"/>
              <a:ext cx="625" cy="2325"/>
            </a:xfrm>
            <a:custGeom>
              <a:avLst/>
              <a:gdLst/>
              <a:ahLst/>
              <a:cxnLst/>
              <a:rect l="l" t="t" r="r" b="b"/>
              <a:pathLst>
                <a:path w="25" h="93" extrusionOk="0">
                  <a:moveTo>
                    <a:pt x="14" y="1"/>
                  </a:moveTo>
                  <a:cubicBezTo>
                    <a:pt x="8" y="1"/>
                    <a:pt x="3" y="10"/>
                    <a:pt x="0" y="37"/>
                  </a:cubicBezTo>
                  <a:cubicBezTo>
                    <a:pt x="3" y="76"/>
                    <a:pt x="8" y="92"/>
                    <a:pt x="13" y="92"/>
                  </a:cubicBezTo>
                  <a:cubicBezTo>
                    <a:pt x="15" y="92"/>
                    <a:pt x="18" y="89"/>
                    <a:pt x="21" y="82"/>
                  </a:cubicBezTo>
                  <a:cubicBezTo>
                    <a:pt x="25" y="57"/>
                    <a:pt x="25" y="29"/>
                    <a:pt x="21" y="4"/>
                  </a:cubicBezTo>
                  <a:cubicBezTo>
                    <a:pt x="19" y="2"/>
                    <a:pt x="16" y="1"/>
                    <a:pt x="14"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43"/>
            <p:cNvSpPr/>
            <p:nvPr/>
          </p:nvSpPr>
          <p:spPr>
            <a:xfrm>
              <a:off x="4804750" y="5421875"/>
              <a:ext cx="650" cy="2350"/>
            </a:xfrm>
            <a:custGeom>
              <a:avLst/>
              <a:gdLst/>
              <a:ahLst/>
              <a:cxnLst/>
              <a:rect l="l" t="t" r="r" b="b"/>
              <a:pathLst>
                <a:path w="26" h="94" extrusionOk="0">
                  <a:moveTo>
                    <a:pt x="13" y="1"/>
                  </a:moveTo>
                  <a:cubicBezTo>
                    <a:pt x="9" y="1"/>
                    <a:pt x="1" y="25"/>
                    <a:pt x="1" y="75"/>
                  </a:cubicBezTo>
                  <a:cubicBezTo>
                    <a:pt x="5" y="87"/>
                    <a:pt x="9" y="94"/>
                    <a:pt x="14" y="94"/>
                  </a:cubicBezTo>
                  <a:cubicBezTo>
                    <a:pt x="18" y="94"/>
                    <a:pt x="22" y="88"/>
                    <a:pt x="26" y="79"/>
                  </a:cubicBezTo>
                  <a:cubicBezTo>
                    <a:pt x="26" y="29"/>
                    <a:pt x="21" y="5"/>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43"/>
            <p:cNvSpPr/>
            <p:nvPr/>
          </p:nvSpPr>
          <p:spPr>
            <a:xfrm>
              <a:off x="4800975" y="5408375"/>
              <a:ext cx="3300" cy="3575"/>
            </a:xfrm>
            <a:custGeom>
              <a:avLst/>
              <a:gdLst/>
              <a:ahLst/>
              <a:cxnLst/>
              <a:rect l="l" t="t" r="r" b="b"/>
              <a:pathLst>
                <a:path w="132" h="143" extrusionOk="0">
                  <a:moveTo>
                    <a:pt x="60" y="1"/>
                  </a:moveTo>
                  <a:cubicBezTo>
                    <a:pt x="43" y="1"/>
                    <a:pt x="26" y="9"/>
                    <a:pt x="8" y="40"/>
                  </a:cubicBezTo>
                  <a:cubicBezTo>
                    <a:pt x="4" y="52"/>
                    <a:pt x="0" y="61"/>
                    <a:pt x="0" y="73"/>
                  </a:cubicBezTo>
                  <a:cubicBezTo>
                    <a:pt x="7" y="128"/>
                    <a:pt x="17" y="140"/>
                    <a:pt x="27" y="140"/>
                  </a:cubicBezTo>
                  <a:cubicBezTo>
                    <a:pt x="29" y="140"/>
                    <a:pt x="31" y="139"/>
                    <a:pt x="33" y="139"/>
                  </a:cubicBezTo>
                  <a:cubicBezTo>
                    <a:pt x="45" y="134"/>
                    <a:pt x="55" y="129"/>
                    <a:pt x="66" y="129"/>
                  </a:cubicBezTo>
                  <a:cubicBezTo>
                    <a:pt x="74" y="129"/>
                    <a:pt x="82" y="132"/>
                    <a:pt x="90" y="139"/>
                  </a:cubicBezTo>
                  <a:cubicBezTo>
                    <a:pt x="95" y="141"/>
                    <a:pt x="99" y="143"/>
                    <a:pt x="102" y="143"/>
                  </a:cubicBezTo>
                  <a:cubicBezTo>
                    <a:pt x="115" y="143"/>
                    <a:pt x="122" y="125"/>
                    <a:pt x="131" y="93"/>
                  </a:cubicBezTo>
                  <a:cubicBezTo>
                    <a:pt x="131" y="36"/>
                    <a:pt x="127" y="15"/>
                    <a:pt x="119" y="11"/>
                  </a:cubicBezTo>
                  <a:cubicBezTo>
                    <a:pt x="100" y="11"/>
                    <a:pt x="80" y="1"/>
                    <a:pt x="6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43"/>
            <p:cNvSpPr/>
            <p:nvPr/>
          </p:nvSpPr>
          <p:spPr>
            <a:xfrm>
              <a:off x="4812750" y="5408625"/>
              <a:ext cx="2500" cy="3475"/>
            </a:xfrm>
            <a:custGeom>
              <a:avLst/>
              <a:gdLst/>
              <a:ahLst/>
              <a:cxnLst/>
              <a:rect l="l" t="t" r="r" b="b"/>
              <a:pathLst>
                <a:path w="100" h="139" extrusionOk="0">
                  <a:moveTo>
                    <a:pt x="24" y="0"/>
                  </a:moveTo>
                  <a:cubicBezTo>
                    <a:pt x="21" y="0"/>
                    <a:pt x="17" y="1"/>
                    <a:pt x="13" y="1"/>
                  </a:cubicBezTo>
                  <a:cubicBezTo>
                    <a:pt x="9" y="1"/>
                    <a:pt x="5" y="26"/>
                    <a:pt x="1" y="38"/>
                  </a:cubicBezTo>
                  <a:cubicBezTo>
                    <a:pt x="9" y="107"/>
                    <a:pt x="17" y="139"/>
                    <a:pt x="28" y="139"/>
                  </a:cubicBezTo>
                  <a:cubicBezTo>
                    <a:pt x="33" y="139"/>
                    <a:pt x="39" y="131"/>
                    <a:pt x="46" y="116"/>
                  </a:cubicBezTo>
                  <a:cubicBezTo>
                    <a:pt x="50" y="113"/>
                    <a:pt x="53" y="103"/>
                    <a:pt x="57" y="103"/>
                  </a:cubicBezTo>
                  <a:cubicBezTo>
                    <a:pt x="57" y="103"/>
                    <a:pt x="58" y="103"/>
                    <a:pt x="58" y="104"/>
                  </a:cubicBezTo>
                  <a:cubicBezTo>
                    <a:pt x="64" y="123"/>
                    <a:pt x="70" y="132"/>
                    <a:pt x="76" y="132"/>
                  </a:cubicBezTo>
                  <a:cubicBezTo>
                    <a:pt x="84" y="132"/>
                    <a:pt x="92" y="116"/>
                    <a:pt x="99" y="88"/>
                  </a:cubicBezTo>
                  <a:cubicBezTo>
                    <a:pt x="99" y="20"/>
                    <a:pt x="99" y="1"/>
                    <a:pt x="93" y="1"/>
                  </a:cubicBezTo>
                  <a:cubicBezTo>
                    <a:pt x="93" y="1"/>
                    <a:pt x="92" y="1"/>
                    <a:pt x="91" y="1"/>
                  </a:cubicBezTo>
                  <a:cubicBezTo>
                    <a:pt x="84" y="3"/>
                    <a:pt x="76" y="4"/>
                    <a:pt x="69" y="4"/>
                  </a:cubicBezTo>
                  <a:cubicBezTo>
                    <a:pt x="54" y="4"/>
                    <a:pt x="39" y="0"/>
                    <a:pt x="2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43"/>
            <p:cNvSpPr/>
            <p:nvPr/>
          </p:nvSpPr>
          <p:spPr>
            <a:xfrm>
              <a:off x="4808975" y="5408125"/>
              <a:ext cx="1650" cy="3650"/>
            </a:xfrm>
            <a:custGeom>
              <a:avLst/>
              <a:gdLst/>
              <a:ahLst/>
              <a:cxnLst/>
              <a:rect l="l" t="t" r="r" b="b"/>
              <a:pathLst>
                <a:path w="66" h="146" extrusionOk="0">
                  <a:moveTo>
                    <a:pt x="52" y="7"/>
                  </a:moveTo>
                  <a:cubicBezTo>
                    <a:pt x="51" y="7"/>
                    <a:pt x="50" y="7"/>
                    <a:pt x="49" y="9"/>
                  </a:cubicBezTo>
                  <a:cubicBezTo>
                    <a:pt x="33" y="21"/>
                    <a:pt x="17" y="1"/>
                    <a:pt x="0" y="79"/>
                  </a:cubicBezTo>
                  <a:cubicBezTo>
                    <a:pt x="8" y="134"/>
                    <a:pt x="18" y="145"/>
                    <a:pt x="28" y="145"/>
                  </a:cubicBezTo>
                  <a:cubicBezTo>
                    <a:pt x="33" y="145"/>
                    <a:pt x="39" y="142"/>
                    <a:pt x="45" y="140"/>
                  </a:cubicBezTo>
                  <a:cubicBezTo>
                    <a:pt x="62" y="140"/>
                    <a:pt x="62" y="112"/>
                    <a:pt x="66" y="54"/>
                  </a:cubicBezTo>
                  <a:cubicBezTo>
                    <a:pt x="62" y="21"/>
                    <a:pt x="56" y="7"/>
                    <a:pt x="52" y="7"/>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43"/>
            <p:cNvSpPr/>
            <p:nvPr/>
          </p:nvSpPr>
          <p:spPr>
            <a:xfrm>
              <a:off x="4806800" y="5408500"/>
              <a:ext cx="1475" cy="3075"/>
            </a:xfrm>
            <a:custGeom>
              <a:avLst/>
              <a:gdLst/>
              <a:ahLst/>
              <a:cxnLst/>
              <a:rect l="l" t="t" r="r" b="b"/>
              <a:pathLst>
                <a:path w="59" h="123" extrusionOk="0">
                  <a:moveTo>
                    <a:pt x="38" y="0"/>
                  </a:moveTo>
                  <a:cubicBezTo>
                    <a:pt x="26" y="0"/>
                    <a:pt x="13" y="10"/>
                    <a:pt x="1" y="60"/>
                  </a:cubicBezTo>
                  <a:cubicBezTo>
                    <a:pt x="13" y="101"/>
                    <a:pt x="24" y="122"/>
                    <a:pt x="34" y="122"/>
                  </a:cubicBezTo>
                  <a:cubicBezTo>
                    <a:pt x="41" y="122"/>
                    <a:pt x="48" y="112"/>
                    <a:pt x="54" y="93"/>
                  </a:cubicBezTo>
                  <a:cubicBezTo>
                    <a:pt x="54" y="76"/>
                    <a:pt x="58" y="60"/>
                    <a:pt x="58" y="39"/>
                  </a:cubicBezTo>
                  <a:cubicBezTo>
                    <a:pt x="58" y="27"/>
                    <a:pt x="54" y="15"/>
                    <a:pt x="50" y="2"/>
                  </a:cubicBezTo>
                  <a:cubicBezTo>
                    <a:pt x="46" y="1"/>
                    <a:pt x="42" y="0"/>
                    <a:pt x="3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43"/>
            <p:cNvSpPr/>
            <p:nvPr/>
          </p:nvSpPr>
          <p:spPr>
            <a:xfrm>
              <a:off x="4804850" y="5408750"/>
              <a:ext cx="1275" cy="3250"/>
            </a:xfrm>
            <a:custGeom>
              <a:avLst/>
              <a:gdLst/>
              <a:ahLst/>
              <a:cxnLst/>
              <a:rect l="l" t="t" r="r" b="b"/>
              <a:pathLst>
                <a:path w="51" h="130" extrusionOk="0">
                  <a:moveTo>
                    <a:pt x="22" y="0"/>
                  </a:moveTo>
                  <a:cubicBezTo>
                    <a:pt x="13" y="0"/>
                    <a:pt x="5" y="13"/>
                    <a:pt x="1" y="78"/>
                  </a:cubicBezTo>
                  <a:cubicBezTo>
                    <a:pt x="9" y="91"/>
                    <a:pt x="13" y="107"/>
                    <a:pt x="22" y="119"/>
                  </a:cubicBezTo>
                  <a:cubicBezTo>
                    <a:pt x="25" y="126"/>
                    <a:pt x="28" y="129"/>
                    <a:pt x="31" y="129"/>
                  </a:cubicBezTo>
                  <a:cubicBezTo>
                    <a:pt x="38" y="129"/>
                    <a:pt x="43" y="108"/>
                    <a:pt x="46" y="78"/>
                  </a:cubicBezTo>
                  <a:cubicBezTo>
                    <a:pt x="50" y="58"/>
                    <a:pt x="50" y="37"/>
                    <a:pt x="46" y="17"/>
                  </a:cubicBezTo>
                  <a:cubicBezTo>
                    <a:pt x="42" y="5"/>
                    <a:pt x="34" y="0"/>
                    <a:pt x="2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43"/>
            <p:cNvSpPr/>
            <p:nvPr/>
          </p:nvSpPr>
          <p:spPr>
            <a:xfrm>
              <a:off x="4811225" y="5408475"/>
              <a:ext cx="1150" cy="3275"/>
            </a:xfrm>
            <a:custGeom>
              <a:avLst/>
              <a:gdLst/>
              <a:ahLst/>
              <a:cxnLst/>
              <a:rect l="l" t="t" r="r" b="b"/>
              <a:pathLst>
                <a:path w="46" h="131" extrusionOk="0">
                  <a:moveTo>
                    <a:pt x="25" y="1"/>
                  </a:moveTo>
                  <a:cubicBezTo>
                    <a:pt x="16" y="1"/>
                    <a:pt x="6" y="10"/>
                    <a:pt x="0" y="61"/>
                  </a:cubicBezTo>
                  <a:cubicBezTo>
                    <a:pt x="9" y="109"/>
                    <a:pt x="16" y="131"/>
                    <a:pt x="24" y="131"/>
                  </a:cubicBezTo>
                  <a:cubicBezTo>
                    <a:pt x="27" y="131"/>
                    <a:pt x="30" y="128"/>
                    <a:pt x="33" y="122"/>
                  </a:cubicBezTo>
                  <a:cubicBezTo>
                    <a:pt x="41" y="98"/>
                    <a:pt x="46" y="73"/>
                    <a:pt x="46" y="48"/>
                  </a:cubicBezTo>
                  <a:cubicBezTo>
                    <a:pt x="46" y="11"/>
                    <a:pt x="37" y="3"/>
                    <a:pt x="33" y="3"/>
                  </a:cubicBezTo>
                  <a:cubicBezTo>
                    <a:pt x="31" y="2"/>
                    <a:pt x="28" y="1"/>
                    <a:pt x="2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43"/>
            <p:cNvSpPr/>
            <p:nvPr/>
          </p:nvSpPr>
          <p:spPr>
            <a:xfrm>
              <a:off x="4817475" y="5408425"/>
              <a:ext cx="950" cy="3050"/>
            </a:xfrm>
            <a:custGeom>
              <a:avLst/>
              <a:gdLst/>
              <a:ahLst/>
              <a:cxnLst/>
              <a:rect l="l" t="t" r="r" b="b"/>
              <a:pathLst>
                <a:path w="38" h="122" extrusionOk="0">
                  <a:moveTo>
                    <a:pt x="18" y="1"/>
                  </a:moveTo>
                  <a:cubicBezTo>
                    <a:pt x="15" y="1"/>
                    <a:pt x="12" y="4"/>
                    <a:pt x="9" y="9"/>
                  </a:cubicBezTo>
                  <a:cubicBezTo>
                    <a:pt x="5" y="26"/>
                    <a:pt x="1" y="46"/>
                    <a:pt x="1" y="63"/>
                  </a:cubicBezTo>
                  <a:cubicBezTo>
                    <a:pt x="1" y="79"/>
                    <a:pt x="5" y="96"/>
                    <a:pt x="9" y="112"/>
                  </a:cubicBezTo>
                  <a:cubicBezTo>
                    <a:pt x="12" y="119"/>
                    <a:pt x="15" y="122"/>
                    <a:pt x="17" y="122"/>
                  </a:cubicBezTo>
                  <a:cubicBezTo>
                    <a:pt x="24" y="122"/>
                    <a:pt x="29" y="98"/>
                    <a:pt x="38" y="50"/>
                  </a:cubicBezTo>
                  <a:cubicBezTo>
                    <a:pt x="32" y="14"/>
                    <a:pt x="25"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43"/>
            <p:cNvSpPr/>
            <p:nvPr/>
          </p:nvSpPr>
          <p:spPr>
            <a:xfrm>
              <a:off x="4818600" y="5408550"/>
              <a:ext cx="750" cy="2900"/>
            </a:xfrm>
            <a:custGeom>
              <a:avLst/>
              <a:gdLst/>
              <a:ahLst/>
              <a:cxnLst/>
              <a:rect l="l" t="t" r="r" b="b"/>
              <a:pathLst>
                <a:path w="30" h="116" extrusionOk="0">
                  <a:moveTo>
                    <a:pt x="13" y="0"/>
                  </a:moveTo>
                  <a:cubicBezTo>
                    <a:pt x="9" y="13"/>
                    <a:pt x="5" y="29"/>
                    <a:pt x="5" y="41"/>
                  </a:cubicBezTo>
                  <a:cubicBezTo>
                    <a:pt x="1" y="66"/>
                    <a:pt x="5" y="91"/>
                    <a:pt x="17" y="115"/>
                  </a:cubicBezTo>
                  <a:cubicBezTo>
                    <a:pt x="21" y="115"/>
                    <a:pt x="30" y="82"/>
                    <a:pt x="30" y="49"/>
                  </a:cubicBezTo>
                  <a:cubicBezTo>
                    <a:pt x="30" y="21"/>
                    <a:pt x="25" y="0"/>
                    <a:pt x="1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43"/>
            <p:cNvSpPr/>
            <p:nvPr/>
          </p:nvSpPr>
          <p:spPr>
            <a:xfrm>
              <a:off x="4816150" y="5408850"/>
              <a:ext cx="625" cy="1925"/>
            </a:xfrm>
            <a:custGeom>
              <a:avLst/>
              <a:gdLst/>
              <a:ahLst/>
              <a:cxnLst/>
              <a:rect l="l" t="t" r="r" b="b"/>
              <a:pathLst>
                <a:path w="25" h="77" extrusionOk="0">
                  <a:moveTo>
                    <a:pt x="12" y="0"/>
                  </a:moveTo>
                  <a:cubicBezTo>
                    <a:pt x="9" y="0"/>
                    <a:pt x="6" y="11"/>
                    <a:pt x="0" y="33"/>
                  </a:cubicBezTo>
                  <a:cubicBezTo>
                    <a:pt x="5" y="63"/>
                    <a:pt x="7" y="77"/>
                    <a:pt x="10" y="77"/>
                  </a:cubicBezTo>
                  <a:cubicBezTo>
                    <a:pt x="13" y="77"/>
                    <a:pt x="17" y="64"/>
                    <a:pt x="25" y="37"/>
                  </a:cubicBezTo>
                  <a:cubicBezTo>
                    <a:pt x="19" y="12"/>
                    <a:pt x="16" y="0"/>
                    <a:pt x="1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43"/>
            <p:cNvSpPr/>
            <p:nvPr/>
          </p:nvSpPr>
          <p:spPr>
            <a:xfrm>
              <a:off x="4811950" y="5329550"/>
              <a:ext cx="18975" cy="4650"/>
            </a:xfrm>
            <a:custGeom>
              <a:avLst/>
              <a:gdLst/>
              <a:ahLst/>
              <a:cxnLst/>
              <a:rect l="l" t="t" r="r" b="b"/>
              <a:pathLst>
                <a:path w="759" h="186" extrusionOk="0">
                  <a:moveTo>
                    <a:pt x="671" y="0"/>
                  </a:moveTo>
                  <a:cubicBezTo>
                    <a:pt x="662" y="0"/>
                    <a:pt x="653" y="3"/>
                    <a:pt x="644" y="9"/>
                  </a:cubicBezTo>
                  <a:cubicBezTo>
                    <a:pt x="624" y="21"/>
                    <a:pt x="603" y="29"/>
                    <a:pt x="579" y="29"/>
                  </a:cubicBezTo>
                  <a:cubicBezTo>
                    <a:pt x="566" y="34"/>
                    <a:pt x="558" y="42"/>
                    <a:pt x="550" y="46"/>
                  </a:cubicBezTo>
                  <a:lnTo>
                    <a:pt x="476" y="46"/>
                  </a:lnTo>
                  <a:cubicBezTo>
                    <a:pt x="423" y="38"/>
                    <a:pt x="369" y="29"/>
                    <a:pt x="316" y="21"/>
                  </a:cubicBezTo>
                  <a:cubicBezTo>
                    <a:pt x="275" y="13"/>
                    <a:pt x="238" y="1"/>
                    <a:pt x="201" y="1"/>
                  </a:cubicBezTo>
                  <a:cubicBezTo>
                    <a:pt x="189" y="1"/>
                    <a:pt x="177" y="13"/>
                    <a:pt x="160" y="17"/>
                  </a:cubicBezTo>
                  <a:cubicBezTo>
                    <a:pt x="136" y="28"/>
                    <a:pt x="109" y="44"/>
                    <a:pt x="82" y="44"/>
                  </a:cubicBezTo>
                  <a:cubicBezTo>
                    <a:pt x="69" y="44"/>
                    <a:pt x="55" y="40"/>
                    <a:pt x="41" y="29"/>
                  </a:cubicBezTo>
                  <a:cubicBezTo>
                    <a:pt x="38" y="23"/>
                    <a:pt x="31" y="20"/>
                    <a:pt x="24" y="20"/>
                  </a:cubicBezTo>
                  <a:cubicBezTo>
                    <a:pt x="21" y="20"/>
                    <a:pt x="19" y="20"/>
                    <a:pt x="17" y="21"/>
                  </a:cubicBezTo>
                  <a:cubicBezTo>
                    <a:pt x="12" y="21"/>
                    <a:pt x="8" y="34"/>
                    <a:pt x="0" y="46"/>
                  </a:cubicBezTo>
                  <a:cubicBezTo>
                    <a:pt x="0" y="107"/>
                    <a:pt x="8" y="140"/>
                    <a:pt x="17" y="144"/>
                  </a:cubicBezTo>
                  <a:cubicBezTo>
                    <a:pt x="37" y="153"/>
                    <a:pt x="58" y="161"/>
                    <a:pt x="82" y="165"/>
                  </a:cubicBezTo>
                  <a:cubicBezTo>
                    <a:pt x="111" y="161"/>
                    <a:pt x="136" y="157"/>
                    <a:pt x="160" y="144"/>
                  </a:cubicBezTo>
                  <a:cubicBezTo>
                    <a:pt x="168" y="144"/>
                    <a:pt x="177" y="157"/>
                    <a:pt x="181" y="157"/>
                  </a:cubicBezTo>
                  <a:cubicBezTo>
                    <a:pt x="226" y="148"/>
                    <a:pt x="271" y="148"/>
                    <a:pt x="316" y="148"/>
                  </a:cubicBezTo>
                  <a:cubicBezTo>
                    <a:pt x="357" y="161"/>
                    <a:pt x="398" y="165"/>
                    <a:pt x="435" y="173"/>
                  </a:cubicBezTo>
                  <a:cubicBezTo>
                    <a:pt x="476" y="181"/>
                    <a:pt x="513" y="185"/>
                    <a:pt x="554" y="185"/>
                  </a:cubicBezTo>
                  <a:cubicBezTo>
                    <a:pt x="579" y="181"/>
                    <a:pt x="599" y="173"/>
                    <a:pt x="620" y="157"/>
                  </a:cubicBezTo>
                  <a:cubicBezTo>
                    <a:pt x="634" y="152"/>
                    <a:pt x="647" y="140"/>
                    <a:pt x="659" y="140"/>
                  </a:cubicBezTo>
                  <a:cubicBezTo>
                    <a:pt x="668" y="140"/>
                    <a:pt x="677" y="146"/>
                    <a:pt x="685" y="165"/>
                  </a:cubicBezTo>
                  <a:cubicBezTo>
                    <a:pt x="689" y="160"/>
                    <a:pt x="692" y="158"/>
                    <a:pt x="695" y="158"/>
                  </a:cubicBezTo>
                  <a:cubicBezTo>
                    <a:pt x="701" y="158"/>
                    <a:pt x="707" y="166"/>
                    <a:pt x="712" y="166"/>
                  </a:cubicBezTo>
                  <a:cubicBezTo>
                    <a:pt x="717" y="166"/>
                    <a:pt x="722" y="160"/>
                    <a:pt x="726" y="136"/>
                  </a:cubicBezTo>
                  <a:cubicBezTo>
                    <a:pt x="726" y="133"/>
                    <a:pt x="727" y="132"/>
                    <a:pt x="729" y="132"/>
                  </a:cubicBezTo>
                  <a:cubicBezTo>
                    <a:pt x="731" y="132"/>
                    <a:pt x="736" y="136"/>
                    <a:pt x="739" y="136"/>
                  </a:cubicBezTo>
                  <a:cubicBezTo>
                    <a:pt x="739" y="137"/>
                    <a:pt x="740" y="137"/>
                    <a:pt x="740" y="137"/>
                  </a:cubicBezTo>
                  <a:cubicBezTo>
                    <a:pt x="744" y="137"/>
                    <a:pt x="751" y="120"/>
                    <a:pt x="755" y="83"/>
                  </a:cubicBezTo>
                  <a:cubicBezTo>
                    <a:pt x="759" y="49"/>
                    <a:pt x="751" y="26"/>
                    <a:pt x="743" y="26"/>
                  </a:cubicBezTo>
                  <a:cubicBezTo>
                    <a:pt x="742" y="26"/>
                    <a:pt x="740" y="27"/>
                    <a:pt x="739" y="29"/>
                  </a:cubicBezTo>
                  <a:cubicBezTo>
                    <a:pt x="736" y="33"/>
                    <a:pt x="734" y="35"/>
                    <a:pt x="731" y="35"/>
                  </a:cubicBezTo>
                  <a:cubicBezTo>
                    <a:pt x="726" y="35"/>
                    <a:pt x="720" y="27"/>
                    <a:pt x="714" y="21"/>
                  </a:cubicBezTo>
                  <a:cubicBezTo>
                    <a:pt x="701" y="8"/>
                    <a:pt x="686" y="0"/>
                    <a:pt x="67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43"/>
            <p:cNvSpPr/>
            <p:nvPr/>
          </p:nvSpPr>
          <p:spPr>
            <a:xfrm>
              <a:off x="4801375" y="5329500"/>
              <a:ext cx="10275" cy="4075"/>
            </a:xfrm>
            <a:custGeom>
              <a:avLst/>
              <a:gdLst/>
              <a:ahLst/>
              <a:cxnLst/>
              <a:rect l="l" t="t" r="r" b="b"/>
              <a:pathLst>
                <a:path w="411" h="163" extrusionOk="0">
                  <a:moveTo>
                    <a:pt x="230" y="1"/>
                  </a:moveTo>
                  <a:cubicBezTo>
                    <a:pt x="218" y="1"/>
                    <a:pt x="206" y="5"/>
                    <a:pt x="193" y="19"/>
                  </a:cubicBezTo>
                  <a:cubicBezTo>
                    <a:pt x="186" y="14"/>
                    <a:pt x="179" y="12"/>
                    <a:pt x="172" y="12"/>
                  </a:cubicBezTo>
                  <a:cubicBezTo>
                    <a:pt x="145" y="12"/>
                    <a:pt x="119" y="39"/>
                    <a:pt x="92" y="39"/>
                  </a:cubicBezTo>
                  <a:cubicBezTo>
                    <a:pt x="85" y="39"/>
                    <a:pt x="78" y="37"/>
                    <a:pt x="70" y="31"/>
                  </a:cubicBezTo>
                  <a:cubicBezTo>
                    <a:pt x="66" y="27"/>
                    <a:pt x="62" y="26"/>
                    <a:pt x="57" y="26"/>
                  </a:cubicBezTo>
                  <a:cubicBezTo>
                    <a:pt x="47" y="26"/>
                    <a:pt x="37" y="31"/>
                    <a:pt x="29" y="31"/>
                  </a:cubicBezTo>
                  <a:cubicBezTo>
                    <a:pt x="13" y="31"/>
                    <a:pt x="13" y="52"/>
                    <a:pt x="0" y="85"/>
                  </a:cubicBezTo>
                  <a:cubicBezTo>
                    <a:pt x="10" y="124"/>
                    <a:pt x="17" y="142"/>
                    <a:pt x="26" y="142"/>
                  </a:cubicBezTo>
                  <a:cubicBezTo>
                    <a:pt x="28" y="142"/>
                    <a:pt x="31" y="141"/>
                    <a:pt x="33" y="138"/>
                  </a:cubicBezTo>
                  <a:cubicBezTo>
                    <a:pt x="37" y="135"/>
                    <a:pt x="41" y="134"/>
                    <a:pt x="43" y="134"/>
                  </a:cubicBezTo>
                  <a:cubicBezTo>
                    <a:pt x="49" y="134"/>
                    <a:pt x="52" y="138"/>
                    <a:pt x="58" y="138"/>
                  </a:cubicBezTo>
                  <a:lnTo>
                    <a:pt x="83" y="142"/>
                  </a:lnTo>
                  <a:lnTo>
                    <a:pt x="115" y="150"/>
                  </a:lnTo>
                  <a:cubicBezTo>
                    <a:pt x="115" y="150"/>
                    <a:pt x="117" y="152"/>
                    <a:pt x="120" y="152"/>
                  </a:cubicBezTo>
                  <a:cubicBezTo>
                    <a:pt x="121" y="152"/>
                    <a:pt x="122" y="152"/>
                    <a:pt x="124" y="150"/>
                  </a:cubicBezTo>
                  <a:cubicBezTo>
                    <a:pt x="135" y="139"/>
                    <a:pt x="147" y="135"/>
                    <a:pt x="157" y="135"/>
                  </a:cubicBezTo>
                  <a:cubicBezTo>
                    <a:pt x="173" y="135"/>
                    <a:pt x="187" y="142"/>
                    <a:pt x="202" y="142"/>
                  </a:cubicBezTo>
                  <a:cubicBezTo>
                    <a:pt x="206" y="142"/>
                    <a:pt x="210" y="138"/>
                    <a:pt x="214" y="134"/>
                  </a:cubicBezTo>
                  <a:cubicBezTo>
                    <a:pt x="223" y="125"/>
                    <a:pt x="232" y="118"/>
                    <a:pt x="241" y="118"/>
                  </a:cubicBezTo>
                  <a:cubicBezTo>
                    <a:pt x="248" y="118"/>
                    <a:pt x="256" y="123"/>
                    <a:pt x="263" y="134"/>
                  </a:cubicBezTo>
                  <a:cubicBezTo>
                    <a:pt x="263" y="142"/>
                    <a:pt x="271" y="142"/>
                    <a:pt x="280" y="142"/>
                  </a:cubicBezTo>
                  <a:cubicBezTo>
                    <a:pt x="286" y="139"/>
                    <a:pt x="293" y="136"/>
                    <a:pt x="300" y="136"/>
                  </a:cubicBezTo>
                  <a:cubicBezTo>
                    <a:pt x="309" y="136"/>
                    <a:pt x="319" y="142"/>
                    <a:pt x="329" y="159"/>
                  </a:cubicBezTo>
                  <a:cubicBezTo>
                    <a:pt x="330" y="161"/>
                    <a:pt x="331" y="162"/>
                    <a:pt x="333" y="162"/>
                  </a:cubicBezTo>
                  <a:cubicBezTo>
                    <a:pt x="337" y="162"/>
                    <a:pt x="342" y="156"/>
                    <a:pt x="345" y="150"/>
                  </a:cubicBezTo>
                  <a:cubicBezTo>
                    <a:pt x="349" y="142"/>
                    <a:pt x="353" y="113"/>
                    <a:pt x="362" y="97"/>
                  </a:cubicBezTo>
                  <a:cubicBezTo>
                    <a:pt x="377" y="129"/>
                    <a:pt x="385" y="146"/>
                    <a:pt x="391" y="146"/>
                  </a:cubicBezTo>
                  <a:cubicBezTo>
                    <a:pt x="398" y="146"/>
                    <a:pt x="402" y="122"/>
                    <a:pt x="411" y="68"/>
                  </a:cubicBezTo>
                  <a:cubicBezTo>
                    <a:pt x="411" y="36"/>
                    <a:pt x="407" y="15"/>
                    <a:pt x="403" y="15"/>
                  </a:cubicBezTo>
                  <a:cubicBezTo>
                    <a:pt x="397" y="15"/>
                    <a:pt x="393" y="13"/>
                    <a:pt x="390" y="13"/>
                  </a:cubicBezTo>
                  <a:cubicBezTo>
                    <a:pt x="389" y="13"/>
                    <a:pt x="388" y="14"/>
                    <a:pt x="386" y="15"/>
                  </a:cubicBezTo>
                  <a:cubicBezTo>
                    <a:pt x="376" y="26"/>
                    <a:pt x="366" y="30"/>
                    <a:pt x="355" y="30"/>
                  </a:cubicBezTo>
                  <a:cubicBezTo>
                    <a:pt x="339" y="30"/>
                    <a:pt x="321" y="22"/>
                    <a:pt x="304" y="19"/>
                  </a:cubicBezTo>
                  <a:cubicBezTo>
                    <a:pt x="280" y="19"/>
                    <a:pt x="255" y="1"/>
                    <a:pt x="23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43"/>
            <p:cNvSpPr/>
            <p:nvPr/>
          </p:nvSpPr>
          <p:spPr>
            <a:xfrm>
              <a:off x="4791625" y="5330075"/>
              <a:ext cx="7825" cy="3275"/>
            </a:xfrm>
            <a:custGeom>
              <a:avLst/>
              <a:gdLst/>
              <a:ahLst/>
              <a:cxnLst/>
              <a:rect l="l" t="t" r="r" b="b"/>
              <a:pathLst>
                <a:path w="313" h="131" extrusionOk="0">
                  <a:moveTo>
                    <a:pt x="230" y="0"/>
                  </a:moveTo>
                  <a:cubicBezTo>
                    <a:pt x="202" y="0"/>
                    <a:pt x="173" y="0"/>
                    <a:pt x="148" y="4"/>
                  </a:cubicBezTo>
                  <a:cubicBezTo>
                    <a:pt x="132" y="4"/>
                    <a:pt x="116" y="21"/>
                    <a:pt x="103" y="25"/>
                  </a:cubicBezTo>
                  <a:cubicBezTo>
                    <a:pt x="95" y="26"/>
                    <a:pt x="86" y="27"/>
                    <a:pt x="78" y="27"/>
                  </a:cubicBezTo>
                  <a:cubicBezTo>
                    <a:pt x="60" y="27"/>
                    <a:pt x="42" y="25"/>
                    <a:pt x="25" y="25"/>
                  </a:cubicBezTo>
                  <a:cubicBezTo>
                    <a:pt x="17" y="25"/>
                    <a:pt x="9" y="25"/>
                    <a:pt x="1" y="54"/>
                  </a:cubicBezTo>
                  <a:cubicBezTo>
                    <a:pt x="13" y="109"/>
                    <a:pt x="24" y="126"/>
                    <a:pt x="36" y="126"/>
                  </a:cubicBezTo>
                  <a:cubicBezTo>
                    <a:pt x="43" y="126"/>
                    <a:pt x="50" y="119"/>
                    <a:pt x="58" y="111"/>
                  </a:cubicBezTo>
                  <a:cubicBezTo>
                    <a:pt x="62" y="107"/>
                    <a:pt x="66" y="104"/>
                    <a:pt x="70" y="104"/>
                  </a:cubicBezTo>
                  <a:cubicBezTo>
                    <a:pt x="75" y="104"/>
                    <a:pt x="79" y="107"/>
                    <a:pt x="83" y="115"/>
                  </a:cubicBezTo>
                  <a:cubicBezTo>
                    <a:pt x="86" y="124"/>
                    <a:pt x="89" y="131"/>
                    <a:pt x="93" y="131"/>
                  </a:cubicBezTo>
                  <a:cubicBezTo>
                    <a:pt x="95" y="131"/>
                    <a:pt x="97" y="130"/>
                    <a:pt x="99" y="127"/>
                  </a:cubicBezTo>
                  <a:cubicBezTo>
                    <a:pt x="106" y="113"/>
                    <a:pt x="114" y="109"/>
                    <a:pt x="121" y="109"/>
                  </a:cubicBezTo>
                  <a:cubicBezTo>
                    <a:pt x="132" y="109"/>
                    <a:pt x="143" y="118"/>
                    <a:pt x="155" y="118"/>
                  </a:cubicBezTo>
                  <a:cubicBezTo>
                    <a:pt x="158" y="118"/>
                    <a:pt x="161" y="117"/>
                    <a:pt x="165" y="115"/>
                  </a:cubicBezTo>
                  <a:cubicBezTo>
                    <a:pt x="172" y="111"/>
                    <a:pt x="179" y="110"/>
                    <a:pt x="186" y="110"/>
                  </a:cubicBezTo>
                  <a:cubicBezTo>
                    <a:pt x="201" y="110"/>
                    <a:pt x="217" y="115"/>
                    <a:pt x="230" y="115"/>
                  </a:cubicBezTo>
                  <a:cubicBezTo>
                    <a:pt x="239" y="115"/>
                    <a:pt x="243" y="111"/>
                    <a:pt x="251" y="107"/>
                  </a:cubicBezTo>
                  <a:lnTo>
                    <a:pt x="288" y="95"/>
                  </a:lnTo>
                  <a:cubicBezTo>
                    <a:pt x="288" y="94"/>
                    <a:pt x="289" y="94"/>
                    <a:pt x="290" y="94"/>
                  </a:cubicBezTo>
                  <a:cubicBezTo>
                    <a:pt x="293" y="94"/>
                    <a:pt x="296" y="97"/>
                    <a:pt x="300" y="97"/>
                  </a:cubicBezTo>
                  <a:cubicBezTo>
                    <a:pt x="305" y="97"/>
                    <a:pt x="310" y="89"/>
                    <a:pt x="313" y="49"/>
                  </a:cubicBezTo>
                  <a:cubicBezTo>
                    <a:pt x="313" y="13"/>
                    <a:pt x="308" y="0"/>
                    <a:pt x="28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43"/>
            <p:cNvSpPr/>
            <p:nvPr/>
          </p:nvSpPr>
          <p:spPr>
            <a:xfrm>
              <a:off x="4787125" y="5330625"/>
              <a:ext cx="3100" cy="2525"/>
            </a:xfrm>
            <a:custGeom>
              <a:avLst/>
              <a:gdLst/>
              <a:ahLst/>
              <a:cxnLst/>
              <a:rect l="l" t="t" r="r" b="b"/>
              <a:pathLst>
                <a:path w="124" h="101" extrusionOk="0">
                  <a:moveTo>
                    <a:pt x="68" y="1"/>
                  </a:moveTo>
                  <a:cubicBezTo>
                    <a:pt x="50" y="1"/>
                    <a:pt x="33" y="3"/>
                    <a:pt x="17" y="7"/>
                  </a:cubicBezTo>
                  <a:cubicBezTo>
                    <a:pt x="8" y="7"/>
                    <a:pt x="4" y="19"/>
                    <a:pt x="0" y="27"/>
                  </a:cubicBezTo>
                  <a:cubicBezTo>
                    <a:pt x="4" y="81"/>
                    <a:pt x="12" y="97"/>
                    <a:pt x="21" y="97"/>
                  </a:cubicBezTo>
                  <a:cubicBezTo>
                    <a:pt x="27" y="99"/>
                    <a:pt x="33" y="100"/>
                    <a:pt x="40" y="100"/>
                  </a:cubicBezTo>
                  <a:cubicBezTo>
                    <a:pt x="46" y="100"/>
                    <a:pt x="53" y="99"/>
                    <a:pt x="62" y="97"/>
                  </a:cubicBezTo>
                  <a:cubicBezTo>
                    <a:pt x="71" y="94"/>
                    <a:pt x="82" y="83"/>
                    <a:pt x="92" y="83"/>
                  </a:cubicBezTo>
                  <a:cubicBezTo>
                    <a:pt x="96" y="83"/>
                    <a:pt x="99" y="84"/>
                    <a:pt x="103" y="89"/>
                  </a:cubicBezTo>
                  <a:cubicBezTo>
                    <a:pt x="105" y="93"/>
                    <a:pt x="107" y="95"/>
                    <a:pt x="109" y="95"/>
                  </a:cubicBezTo>
                  <a:cubicBezTo>
                    <a:pt x="115" y="95"/>
                    <a:pt x="117" y="63"/>
                    <a:pt x="123" y="7"/>
                  </a:cubicBezTo>
                  <a:cubicBezTo>
                    <a:pt x="105" y="3"/>
                    <a:pt x="86" y="1"/>
                    <a:pt x="6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43"/>
            <p:cNvSpPr/>
            <p:nvPr/>
          </p:nvSpPr>
          <p:spPr>
            <a:xfrm>
              <a:off x="4790500" y="5330650"/>
              <a:ext cx="650" cy="2325"/>
            </a:xfrm>
            <a:custGeom>
              <a:avLst/>
              <a:gdLst/>
              <a:ahLst/>
              <a:cxnLst/>
              <a:rect l="l" t="t" r="r" b="b"/>
              <a:pathLst>
                <a:path w="26" h="93" extrusionOk="0">
                  <a:moveTo>
                    <a:pt x="16" y="1"/>
                  </a:moveTo>
                  <a:cubicBezTo>
                    <a:pt x="15" y="1"/>
                    <a:pt x="14" y="1"/>
                    <a:pt x="13" y="2"/>
                  </a:cubicBezTo>
                  <a:cubicBezTo>
                    <a:pt x="9" y="14"/>
                    <a:pt x="5" y="26"/>
                    <a:pt x="5" y="35"/>
                  </a:cubicBezTo>
                  <a:cubicBezTo>
                    <a:pt x="1" y="59"/>
                    <a:pt x="9" y="92"/>
                    <a:pt x="17" y="92"/>
                  </a:cubicBezTo>
                  <a:cubicBezTo>
                    <a:pt x="21" y="76"/>
                    <a:pt x="25" y="59"/>
                    <a:pt x="25" y="47"/>
                  </a:cubicBezTo>
                  <a:cubicBezTo>
                    <a:pt x="25" y="12"/>
                    <a:pt x="22" y="1"/>
                    <a:pt x="1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43"/>
            <p:cNvSpPr/>
            <p:nvPr/>
          </p:nvSpPr>
          <p:spPr>
            <a:xfrm>
              <a:off x="4800350" y="5330475"/>
              <a:ext cx="650" cy="1750"/>
            </a:xfrm>
            <a:custGeom>
              <a:avLst/>
              <a:gdLst/>
              <a:ahLst/>
              <a:cxnLst/>
              <a:rect l="l" t="t" r="r" b="b"/>
              <a:pathLst>
                <a:path w="26" h="70" extrusionOk="0">
                  <a:moveTo>
                    <a:pt x="17" y="1"/>
                  </a:moveTo>
                  <a:cubicBezTo>
                    <a:pt x="9" y="1"/>
                    <a:pt x="5" y="5"/>
                    <a:pt x="0" y="9"/>
                  </a:cubicBezTo>
                  <a:cubicBezTo>
                    <a:pt x="0" y="21"/>
                    <a:pt x="0" y="33"/>
                    <a:pt x="0" y="46"/>
                  </a:cubicBezTo>
                  <a:cubicBezTo>
                    <a:pt x="5" y="63"/>
                    <a:pt x="9" y="70"/>
                    <a:pt x="13" y="70"/>
                  </a:cubicBezTo>
                  <a:cubicBezTo>
                    <a:pt x="15" y="70"/>
                    <a:pt x="18" y="67"/>
                    <a:pt x="21" y="62"/>
                  </a:cubicBezTo>
                  <a:cubicBezTo>
                    <a:pt x="25" y="46"/>
                    <a:pt x="25" y="29"/>
                    <a:pt x="21" y="9"/>
                  </a:cubicBezTo>
                  <a:cubicBezTo>
                    <a:pt x="21" y="5"/>
                    <a:pt x="17"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43"/>
            <p:cNvSpPr/>
            <p:nvPr/>
          </p:nvSpPr>
          <p:spPr>
            <a:xfrm>
              <a:off x="4819525" y="5432750"/>
              <a:ext cx="16125" cy="7200"/>
            </a:xfrm>
            <a:custGeom>
              <a:avLst/>
              <a:gdLst/>
              <a:ahLst/>
              <a:cxnLst/>
              <a:rect l="l" t="t" r="r" b="b"/>
              <a:pathLst>
                <a:path w="645" h="288" extrusionOk="0">
                  <a:moveTo>
                    <a:pt x="633" y="1"/>
                  </a:moveTo>
                  <a:cubicBezTo>
                    <a:pt x="608" y="5"/>
                    <a:pt x="588" y="13"/>
                    <a:pt x="567" y="21"/>
                  </a:cubicBezTo>
                  <a:cubicBezTo>
                    <a:pt x="565" y="22"/>
                    <a:pt x="563" y="22"/>
                    <a:pt x="561" y="22"/>
                  </a:cubicBezTo>
                  <a:cubicBezTo>
                    <a:pt x="553" y="22"/>
                    <a:pt x="542" y="17"/>
                    <a:pt x="538" y="17"/>
                  </a:cubicBezTo>
                  <a:cubicBezTo>
                    <a:pt x="534" y="17"/>
                    <a:pt x="530" y="21"/>
                    <a:pt x="522" y="21"/>
                  </a:cubicBezTo>
                  <a:lnTo>
                    <a:pt x="473" y="21"/>
                  </a:lnTo>
                  <a:cubicBezTo>
                    <a:pt x="460" y="21"/>
                    <a:pt x="448" y="9"/>
                    <a:pt x="440" y="9"/>
                  </a:cubicBezTo>
                  <a:cubicBezTo>
                    <a:pt x="395" y="17"/>
                    <a:pt x="350" y="29"/>
                    <a:pt x="304" y="38"/>
                  </a:cubicBezTo>
                  <a:cubicBezTo>
                    <a:pt x="300" y="38"/>
                    <a:pt x="292" y="33"/>
                    <a:pt x="288" y="33"/>
                  </a:cubicBezTo>
                  <a:cubicBezTo>
                    <a:pt x="280" y="30"/>
                    <a:pt x="272" y="26"/>
                    <a:pt x="263" y="26"/>
                  </a:cubicBezTo>
                  <a:cubicBezTo>
                    <a:pt x="253" y="26"/>
                    <a:pt x="243" y="31"/>
                    <a:pt x="235" y="46"/>
                  </a:cubicBezTo>
                  <a:cubicBezTo>
                    <a:pt x="235" y="50"/>
                    <a:pt x="231" y="50"/>
                    <a:pt x="226" y="50"/>
                  </a:cubicBezTo>
                  <a:cubicBezTo>
                    <a:pt x="194" y="54"/>
                    <a:pt x="157" y="58"/>
                    <a:pt x="124" y="74"/>
                  </a:cubicBezTo>
                  <a:cubicBezTo>
                    <a:pt x="112" y="80"/>
                    <a:pt x="101" y="82"/>
                    <a:pt x="89" y="82"/>
                  </a:cubicBezTo>
                  <a:cubicBezTo>
                    <a:pt x="72" y="82"/>
                    <a:pt x="55" y="78"/>
                    <a:pt x="37" y="78"/>
                  </a:cubicBezTo>
                  <a:cubicBezTo>
                    <a:pt x="33" y="78"/>
                    <a:pt x="29" y="78"/>
                    <a:pt x="25" y="79"/>
                  </a:cubicBezTo>
                  <a:cubicBezTo>
                    <a:pt x="17" y="79"/>
                    <a:pt x="9" y="79"/>
                    <a:pt x="1" y="120"/>
                  </a:cubicBezTo>
                  <a:cubicBezTo>
                    <a:pt x="1" y="148"/>
                    <a:pt x="5" y="177"/>
                    <a:pt x="9" y="206"/>
                  </a:cubicBezTo>
                  <a:cubicBezTo>
                    <a:pt x="9" y="206"/>
                    <a:pt x="13" y="210"/>
                    <a:pt x="13" y="210"/>
                  </a:cubicBezTo>
                  <a:cubicBezTo>
                    <a:pt x="16" y="208"/>
                    <a:pt x="19" y="208"/>
                    <a:pt x="22" y="208"/>
                  </a:cubicBezTo>
                  <a:cubicBezTo>
                    <a:pt x="26" y="208"/>
                    <a:pt x="30" y="209"/>
                    <a:pt x="35" y="209"/>
                  </a:cubicBezTo>
                  <a:cubicBezTo>
                    <a:pt x="44" y="209"/>
                    <a:pt x="53" y="205"/>
                    <a:pt x="62" y="177"/>
                  </a:cubicBezTo>
                  <a:cubicBezTo>
                    <a:pt x="64" y="175"/>
                    <a:pt x="65" y="174"/>
                    <a:pt x="66" y="174"/>
                  </a:cubicBezTo>
                  <a:cubicBezTo>
                    <a:pt x="69" y="174"/>
                    <a:pt x="72" y="179"/>
                    <a:pt x="75" y="185"/>
                  </a:cubicBezTo>
                  <a:cubicBezTo>
                    <a:pt x="86" y="210"/>
                    <a:pt x="97" y="222"/>
                    <a:pt x="108" y="222"/>
                  </a:cubicBezTo>
                  <a:cubicBezTo>
                    <a:pt x="113" y="222"/>
                    <a:pt x="119" y="219"/>
                    <a:pt x="124" y="214"/>
                  </a:cubicBezTo>
                  <a:cubicBezTo>
                    <a:pt x="131" y="207"/>
                    <a:pt x="138" y="204"/>
                    <a:pt x="144" y="204"/>
                  </a:cubicBezTo>
                  <a:cubicBezTo>
                    <a:pt x="153" y="204"/>
                    <a:pt x="162" y="210"/>
                    <a:pt x="169" y="222"/>
                  </a:cubicBezTo>
                  <a:cubicBezTo>
                    <a:pt x="172" y="224"/>
                    <a:pt x="174" y="224"/>
                    <a:pt x="177" y="224"/>
                  </a:cubicBezTo>
                  <a:cubicBezTo>
                    <a:pt x="182" y="224"/>
                    <a:pt x="187" y="222"/>
                    <a:pt x="190" y="222"/>
                  </a:cubicBezTo>
                  <a:cubicBezTo>
                    <a:pt x="196" y="219"/>
                    <a:pt x="200" y="208"/>
                    <a:pt x="206" y="208"/>
                  </a:cubicBezTo>
                  <a:cubicBezTo>
                    <a:pt x="207" y="208"/>
                    <a:pt x="208" y="208"/>
                    <a:pt x="210" y="210"/>
                  </a:cubicBezTo>
                  <a:cubicBezTo>
                    <a:pt x="219" y="220"/>
                    <a:pt x="229" y="224"/>
                    <a:pt x="238" y="224"/>
                  </a:cubicBezTo>
                  <a:cubicBezTo>
                    <a:pt x="258" y="224"/>
                    <a:pt x="277" y="209"/>
                    <a:pt x="297" y="209"/>
                  </a:cubicBezTo>
                  <a:cubicBezTo>
                    <a:pt x="305" y="209"/>
                    <a:pt x="313" y="211"/>
                    <a:pt x="321" y="218"/>
                  </a:cubicBezTo>
                  <a:cubicBezTo>
                    <a:pt x="325" y="221"/>
                    <a:pt x="330" y="222"/>
                    <a:pt x="336" y="222"/>
                  </a:cubicBezTo>
                  <a:cubicBezTo>
                    <a:pt x="341" y="222"/>
                    <a:pt x="347" y="221"/>
                    <a:pt x="353" y="221"/>
                  </a:cubicBezTo>
                  <a:cubicBezTo>
                    <a:pt x="356" y="221"/>
                    <a:pt x="359" y="221"/>
                    <a:pt x="362" y="222"/>
                  </a:cubicBezTo>
                  <a:cubicBezTo>
                    <a:pt x="395" y="226"/>
                    <a:pt x="423" y="234"/>
                    <a:pt x="456" y="243"/>
                  </a:cubicBezTo>
                  <a:cubicBezTo>
                    <a:pt x="469" y="247"/>
                    <a:pt x="481" y="255"/>
                    <a:pt x="485" y="267"/>
                  </a:cubicBezTo>
                  <a:cubicBezTo>
                    <a:pt x="492" y="281"/>
                    <a:pt x="499" y="286"/>
                    <a:pt x="506" y="286"/>
                  </a:cubicBezTo>
                  <a:cubicBezTo>
                    <a:pt x="515" y="286"/>
                    <a:pt x="525" y="278"/>
                    <a:pt x="534" y="276"/>
                  </a:cubicBezTo>
                  <a:cubicBezTo>
                    <a:pt x="546" y="271"/>
                    <a:pt x="560" y="269"/>
                    <a:pt x="573" y="269"/>
                  </a:cubicBezTo>
                  <a:cubicBezTo>
                    <a:pt x="582" y="269"/>
                    <a:pt x="591" y="270"/>
                    <a:pt x="600" y="271"/>
                  </a:cubicBezTo>
                  <a:cubicBezTo>
                    <a:pt x="608" y="271"/>
                    <a:pt x="624" y="288"/>
                    <a:pt x="645" y="288"/>
                  </a:cubicBezTo>
                  <a:lnTo>
                    <a:pt x="645" y="9"/>
                  </a:lnTo>
                  <a:cubicBezTo>
                    <a:pt x="641" y="5"/>
                    <a:pt x="637" y="1"/>
                    <a:pt x="63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43"/>
            <p:cNvSpPr/>
            <p:nvPr/>
          </p:nvSpPr>
          <p:spPr>
            <a:xfrm>
              <a:off x="4819525" y="5419700"/>
              <a:ext cx="16125" cy="7200"/>
            </a:xfrm>
            <a:custGeom>
              <a:avLst/>
              <a:gdLst/>
              <a:ahLst/>
              <a:cxnLst/>
              <a:rect l="l" t="t" r="r" b="b"/>
              <a:pathLst>
                <a:path w="645" h="288" extrusionOk="0">
                  <a:moveTo>
                    <a:pt x="587" y="0"/>
                  </a:moveTo>
                  <a:cubicBezTo>
                    <a:pt x="585" y="0"/>
                    <a:pt x="582" y="1"/>
                    <a:pt x="579" y="1"/>
                  </a:cubicBezTo>
                  <a:cubicBezTo>
                    <a:pt x="542" y="18"/>
                    <a:pt x="501" y="34"/>
                    <a:pt x="460" y="47"/>
                  </a:cubicBezTo>
                  <a:cubicBezTo>
                    <a:pt x="457" y="47"/>
                    <a:pt x="454" y="48"/>
                    <a:pt x="451" y="48"/>
                  </a:cubicBezTo>
                  <a:cubicBezTo>
                    <a:pt x="439" y="48"/>
                    <a:pt x="428" y="43"/>
                    <a:pt x="415" y="43"/>
                  </a:cubicBezTo>
                  <a:cubicBezTo>
                    <a:pt x="399" y="43"/>
                    <a:pt x="382" y="47"/>
                    <a:pt x="366" y="59"/>
                  </a:cubicBezTo>
                  <a:cubicBezTo>
                    <a:pt x="360" y="61"/>
                    <a:pt x="353" y="62"/>
                    <a:pt x="345" y="62"/>
                  </a:cubicBezTo>
                  <a:cubicBezTo>
                    <a:pt x="337" y="62"/>
                    <a:pt x="329" y="61"/>
                    <a:pt x="321" y="59"/>
                  </a:cubicBezTo>
                  <a:cubicBezTo>
                    <a:pt x="317" y="56"/>
                    <a:pt x="312" y="55"/>
                    <a:pt x="307" y="55"/>
                  </a:cubicBezTo>
                  <a:cubicBezTo>
                    <a:pt x="297" y="55"/>
                    <a:pt x="284" y="60"/>
                    <a:pt x="276" y="63"/>
                  </a:cubicBezTo>
                  <a:cubicBezTo>
                    <a:pt x="270" y="63"/>
                    <a:pt x="263" y="70"/>
                    <a:pt x="257" y="70"/>
                  </a:cubicBezTo>
                  <a:cubicBezTo>
                    <a:pt x="255" y="70"/>
                    <a:pt x="253" y="69"/>
                    <a:pt x="251" y="67"/>
                  </a:cubicBezTo>
                  <a:cubicBezTo>
                    <a:pt x="239" y="61"/>
                    <a:pt x="224" y="58"/>
                    <a:pt x="210" y="58"/>
                  </a:cubicBezTo>
                  <a:cubicBezTo>
                    <a:pt x="195" y="58"/>
                    <a:pt x="179" y="61"/>
                    <a:pt x="165" y="67"/>
                  </a:cubicBezTo>
                  <a:cubicBezTo>
                    <a:pt x="128" y="84"/>
                    <a:pt x="91" y="92"/>
                    <a:pt x="54" y="96"/>
                  </a:cubicBezTo>
                  <a:cubicBezTo>
                    <a:pt x="53" y="96"/>
                    <a:pt x="52" y="97"/>
                    <a:pt x="51" y="97"/>
                  </a:cubicBezTo>
                  <a:cubicBezTo>
                    <a:pt x="44" y="97"/>
                    <a:pt x="37" y="87"/>
                    <a:pt x="29" y="79"/>
                  </a:cubicBezTo>
                  <a:cubicBezTo>
                    <a:pt x="27" y="78"/>
                    <a:pt x="25" y="77"/>
                    <a:pt x="23" y="77"/>
                  </a:cubicBezTo>
                  <a:cubicBezTo>
                    <a:pt x="14" y="77"/>
                    <a:pt x="7" y="94"/>
                    <a:pt x="1" y="141"/>
                  </a:cubicBezTo>
                  <a:cubicBezTo>
                    <a:pt x="5" y="170"/>
                    <a:pt x="9" y="198"/>
                    <a:pt x="13" y="231"/>
                  </a:cubicBezTo>
                  <a:cubicBezTo>
                    <a:pt x="21" y="227"/>
                    <a:pt x="29" y="231"/>
                    <a:pt x="34" y="211"/>
                  </a:cubicBezTo>
                  <a:cubicBezTo>
                    <a:pt x="39" y="197"/>
                    <a:pt x="44" y="193"/>
                    <a:pt x="49" y="193"/>
                  </a:cubicBezTo>
                  <a:cubicBezTo>
                    <a:pt x="54" y="193"/>
                    <a:pt x="58" y="198"/>
                    <a:pt x="62" y="203"/>
                  </a:cubicBezTo>
                  <a:cubicBezTo>
                    <a:pt x="73" y="220"/>
                    <a:pt x="91" y="228"/>
                    <a:pt x="109" y="228"/>
                  </a:cubicBezTo>
                  <a:cubicBezTo>
                    <a:pt x="113" y="228"/>
                    <a:pt x="116" y="228"/>
                    <a:pt x="120" y="227"/>
                  </a:cubicBezTo>
                  <a:cubicBezTo>
                    <a:pt x="136" y="223"/>
                    <a:pt x="153" y="227"/>
                    <a:pt x="165" y="219"/>
                  </a:cubicBezTo>
                  <a:cubicBezTo>
                    <a:pt x="171" y="214"/>
                    <a:pt x="178" y="212"/>
                    <a:pt x="184" y="212"/>
                  </a:cubicBezTo>
                  <a:cubicBezTo>
                    <a:pt x="200" y="212"/>
                    <a:pt x="215" y="227"/>
                    <a:pt x="231" y="227"/>
                  </a:cubicBezTo>
                  <a:cubicBezTo>
                    <a:pt x="256" y="227"/>
                    <a:pt x="282" y="250"/>
                    <a:pt x="308" y="250"/>
                  </a:cubicBezTo>
                  <a:cubicBezTo>
                    <a:pt x="315" y="250"/>
                    <a:pt x="322" y="248"/>
                    <a:pt x="329" y="244"/>
                  </a:cubicBezTo>
                  <a:cubicBezTo>
                    <a:pt x="330" y="243"/>
                    <a:pt x="331" y="243"/>
                    <a:pt x="333" y="243"/>
                  </a:cubicBezTo>
                  <a:cubicBezTo>
                    <a:pt x="341" y="243"/>
                    <a:pt x="351" y="252"/>
                    <a:pt x="358" y="256"/>
                  </a:cubicBezTo>
                  <a:cubicBezTo>
                    <a:pt x="366" y="260"/>
                    <a:pt x="375" y="261"/>
                    <a:pt x="383" y="261"/>
                  </a:cubicBezTo>
                  <a:cubicBezTo>
                    <a:pt x="402" y="261"/>
                    <a:pt x="420" y="253"/>
                    <a:pt x="440" y="248"/>
                  </a:cubicBezTo>
                  <a:cubicBezTo>
                    <a:pt x="446" y="247"/>
                    <a:pt x="452" y="246"/>
                    <a:pt x="458" y="246"/>
                  </a:cubicBezTo>
                  <a:cubicBezTo>
                    <a:pt x="477" y="246"/>
                    <a:pt x="495" y="251"/>
                    <a:pt x="514" y="260"/>
                  </a:cubicBezTo>
                  <a:cubicBezTo>
                    <a:pt x="534" y="264"/>
                    <a:pt x="555" y="268"/>
                    <a:pt x="575" y="268"/>
                  </a:cubicBezTo>
                  <a:cubicBezTo>
                    <a:pt x="596" y="272"/>
                    <a:pt x="620" y="268"/>
                    <a:pt x="637" y="285"/>
                  </a:cubicBezTo>
                  <a:cubicBezTo>
                    <a:pt x="637" y="287"/>
                    <a:pt x="638" y="288"/>
                    <a:pt x="639" y="288"/>
                  </a:cubicBezTo>
                  <a:cubicBezTo>
                    <a:pt x="641" y="288"/>
                    <a:pt x="643" y="287"/>
                    <a:pt x="645" y="285"/>
                  </a:cubicBezTo>
                  <a:lnTo>
                    <a:pt x="645" y="43"/>
                  </a:lnTo>
                  <a:cubicBezTo>
                    <a:pt x="627" y="28"/>
                    <a:pt x="608" y="0"/>
                    <a:pt x="58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43"/>
            <p:cNvSpPr/>
            <p:nvPr/>
          </p:nvSpPr>
          <p:spPr>
            <a:xfrm>
              <a:off x="4822100" y="5445675"/>
              <a:ext cx="13450" cy="7525"/>
            </a:xfrm>
            <a:custGeom>
              <a:avLst/>
              <a:gdLst/>
              <a:ahLst/>
              <a:cxnLst/>
              <a:rect l="l" t="t" r="r" b="b"/>
              <a:pathLst>
                <a:path w="538" h="301" extrusionOk="0">
                  <a:moveTo>
                    <a:pt x="530" y="1"/>
                  </a:moveTo>
                  <a:cubicBezTo>
                    <a:pt x="514" y="8"/>
                    <a:pt x="499" y="21"/>
                    <a:pt x="483" y="21"/>
                  </a:cubicBezTo>
                  <a:cubicBezTo>
                    <a:pt x="474" y="21"/>
                    <a:pt x="465" y="17"/>
                    <a:pt x="456" y="5"/>
                  </a:cubicBezTo>
                  <a:cubicBezTo>
                    <a:pt x="455" y="4"/>
                    <a:pt x="455" y="4"/>
                    <a:pt x="454" y="4"/>
                  </a:cubicBezTo>
                  <a:cubicBezTo>
                    <a:pt x="449" y="4"/>
                    <a:pt x="443" y="13"/>
                    <a:pt x="439" y="13"/>
                  </a:cubicBezTo>
                  <a:cubicBezTo>
                    <a:pt x="433" y="15"/>
                    <a:pt x="427" y="16"/>
                    <a:pt x="421" y="16"/>
                  </a:cubicBezTo>
                  <a:cubicBezTo>
                    <a:pt x="415" y="16"/>
                    <a:pt x="409" y="15"/>
                    <a:pt x="402" y="13"/>
                  </a:cubicBezTo>
                  <a:cubicBezTo>
                    <a:pt x="397" y="10"/>
                    <a:pt x="390" y="9"/>
                    <a:pt x="384" y="9"/>
                  </a:cubicBezTo>
                  <a:cubicBezTo>
                    <a:pt x="373" y="9"/>
                    <a:pt x="361" y="13"/>
                    <a:pt x="353" y="21"/>
                  </a:cubicBezTo>
                  <a:cubicBezTo>
                    <a:pt x="344" y="26"/>
                    <a:pt x="333" y="28"/>
                    <a:pt x="322" y="28"/>
                  </a:cubicBezTo>
                  <a:cubicBezTo>
                    <a:pt x="314" y="28"/>
                    <a:pt x="307" y="27"/>
                    <a:pt x="300" y="25"/>
                  </a:cubicBezTo>
                  <a:cubicBezTo>
                    <a:pt x="290" y="24"/>
                    <a:pt x="281" y="24"/>
                    <a:pt x="271" y="24"/>
                  </a:cubicBezTo>
                  <a:cubicBezTo>
                    <a:pt x="240" y="24"/>
                    <a:pt x="209" y="29"/>
                    <a:pt x="181" y="42"/>
                  </a:cubicBezTo>
                  <a:cubicBezTo>
                    <a:pt x="140" y="54"/>
                    <a:pt x="95" y="66"/>
                    <a:pt x="50" y="70"/>
                  </a:cubicBezTo>
                  <a:cubicBezTo>
                    <a:pt x="45" y="72"/>
                    <a:pt x="41" y="72"/>
                    <a:pt x="38" y="72"/>
                  </a:cubicBezTo>
                  <a:cubicBezTo>
                    <a:pt x="34" y="72"/>
                    <a:pt x="31" y="72"/>
                    <a:pt x="29" y="74"/>
                  </a:cubicBezTo>
                  <a:cubicBezTo>
                    <a:pt x="17" y="83"/>
                    <a:pt x="9" y="95"/>
                    <a:pt x="0" y="107"/>
                  </a:cubicBezTo>
                  <a:lnTo>
                    <a:pt x="0" y="136"/>
                  </a:lnTo>
                  <a:cubicBezTo>
                    <a:pt x="0" y="152"/>
                    <a:pt x="4" y="169"/>
                    <a:pt x="9" y="185"/>
                  </a:cubicBezTo>
                  <a:cubicBezTo>
                    <a:pt x="21" y="198"/>
                    <a:pt x="37" y="202"/>
                    <a:pt x="50" y="206"/>
                  </a:cubicBezTo>
                  <a:cubicBezTo>
                    <a:pt x="58" y="204"/>
                    <a:pt x="66" y="202"/>
                    <a:pt x="74" y="202"/>
                  </a:cubicBezTo>
                  <a:cubicBezTo>
                    <a:pt x="81" y="202"/>
                    <a:pt x="89" y="204"/>
                    <a:pt x="95" y="210"/>
                  </a:cubicBezTo>
                  <a:cubicBezTo>
                    <a:pt x="103" y="219"/>
                    <a:pt x="111" y="224"/>
                    <a:pt x="118" y="224"/>
                  </a:cubicBezTo>
                  <a:cubicBezTo>
                    <a:pt x="124" y="224"/>
                    <a:pt x="130" y="220"/>
                    <a:pt x="136" y="210"/>
                  </a:cubicBezTo>
                  <a:cubicBezTo>
                    <a:pt x="141" y="205"/>
                    <a:pt x="144" y="203"/>
                    <a:pt x="147" y="203"/>
                  </a:cubicBezTo>
                  <a:cubicBezTo>
                    <a:pt x="149" y="203"/>
                    <a:pt x="150" y="204"/>
                    <a:pt x="152" y="206"/>
                  </a:cubicBezTo>
                  <a:cubicBezTo>
                    <a:pt x="170" y="220"/>
                    <a:pt x="188" y="224"/>
                    <a:pt x="205" y="224"/>
                  </a:cubicBezTo>
                  <a:cubicBezTo>
                    <a:pt x="227" y="224"/>
                    <a:pt x="248" y="218"/>
                    <a:pt x="271" y="218"/>
                  </a:cubicBezTo>
                  <a:cubicBezTo>
                    <a:pt x="304" y="226"/>
                    <a:pt x="333" y="234"/>
                    <a:pt x="361" y="247"/>
                  </a:cubicBezTo>
                  <a:cubicBezTo>
                    <a:pt x="390" y="255"/>
                    <a:pt x="419" y="259"/>
                    <a:pt x="448" y="263"/>
                  </a:cubicBezTo>
                  <a:cubicBezTo>
                    <a:pt x="451" y="263"/>
                    <a:pt x="454" y="263"/>
                    <a:pt x="457" y="263"/>
                  </a:cubicBezTo>
                  <a:cubicBezTo>
                    <a:pt x="462" y="263"/>
                    <a:pt x="467" y="264"/>
                    <a:pt x="472" y="271"/>
                  </a:cubicBezTo>
                  <a:cubicBezTo>
                    <a:pt x="487" y="283"/>
                    <a:pt x="512" y="301"/>
                    <a:pt x="532" y="301"/>
                  </a:cubicBezTo>
                  <a:cubicBezTo>
                    <a:pt x="534" y="301"/>
                    <a:pt x="536" y="301"/>
                    <a:pt x="538" y="300"/>
                  </a:cubicBezTo>
                  <a:lnTo>
                    <a:pt x="538" y="9"/>
                  </a:lnTo>
                  <a:cubicBezTo>
                    <a:pt x="538" y="5"/>
                    <a:pt x="534" y="5"/>
                    <a:pt x="53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43"/>
            <p:cNvSpPr/>
            <p:nvPr/>
          </p:nvSpPr>
          <p:spPr>
            <a:xfrm>
              <a:off x="4829075" y="5354725"/>
              <a:ext cx="6475" cy="6325"/>
            </a:xfrm>
            <a:custGeom>
              <a:avLst/>
              <a:gdLst/>
              <a:ahLst/>
              <a:cxnLst/>
              <a:rect l="l" t="t" r="r" b="b"/>
              <a:pathLst>
                <a:path w="259" h="253" extrusionOk="0">
                  <a:moveTo>
                    <a:pt x="183" y="1"/>
                  </a:moveTo>
                  <a:cubicBezTo>
                    <a:pt x="161" y="1"/>
                    <a:pt x="139" y="20"/>
                    <a:pt x="119" y="40"/>
                  </a:cubicBezTo>
                  <a:cubicBezTo>
                    <a:pt x="119" y="41"/>
                    <a:pt x="118" y="41"/>
                    <a:pt x="116" y="41"/>
                  </a:cubicBezTo>
                  <a:cubicBezTo>
                    <a:pt x="112" y="41"/>
                    <a:pt x="106" y="36"/>
                    <a:pt x="103" y="36"/>
                  </a:cubicBezTo>
                  <a:cubicBezTo>
                    <a:pt x="99" y="32"/>
                    <a:pt x="91" y="32"/>
                    <a:pt x="87" y="32"/>
                  </a:cubicBezTo>
                  <a:cubicBezTo>
                    <a:pt x="66" y="36"/>
                    <a:pt x="45" y="40"/>
                    <a:pt x="25" y="44"/>
                  </a:cubicBezTo>
                  <a:cubicBezTo>
                    <a:pt x="17" y="48"/>
                    <a:pt x="9" y="48"/>
                    <a:pt x="0" y="52"/>
                  </a:cubicBezTo>
                  <a:cubicBezTo>
                    <a:pt x="0" y="89"/>
                    <a:pt x="0" y="122"/>
                    <a:pt x="4" y="130"/>
                  </a:cubicBezTo>
                  <a:cubicBezTo>
                    <a:pt x="9" y="151"/>
                    <a:pt x="17" y="180"/>
                    <a:pt x="25" y="180"/>
                  </a:cubicBezTo>
                  <a:cubicBezTo>
                    <a:pt x="29" y="178"/>
                    <a:pt x="34" y="177"/>
                    <a:pt x="38" y="177"/>
                  </a:cubicBezTo>
                  <a:cubicBezTo>
                    <a:pt x="53" y="177"/>
                    <a:pt x="66" y="187"/>
                    <a:pt x="78" y="200"/>
                  </a:cubicBezTo>
                  <a:cubicBezTo>
                    <a:pt x="78" y="200"/>
                    <a:pt x="81" y="205"/>
                    <a:pt x="84" y="205"/>
                  </a:cubicBezTo>
                  <a:cubicBezTo>
                    <a:pt x="85" y="205"/>
                    <a:pt x="86" y="205"/>
                    <a:pt x="87" y="204"/>
                  </a:cubicBezTo>
                  <a:cubicBezTo>
                    <a:pt x="91" y="199"/>
                    <a:pt x="95" y="197"/>
                    <a:pt x="100" y="197"/>
                  </a:cubicBezTo>
                  <a:cubicBezTo>
                    <a:pt x="116" y="197"/>
                    <a:pt x="133" y="226"/>
                    <a:pt x="152" y="229"/>
                  </a:cubicBezTo>
                  <a:cubicBezTo>
                    <a:pt x="164" y="233"/>
                    <a:pt x="177" y="233"/>
                    <a:pt x="185" y="233"/>
                  </a:cubicBezTo>
                  <a:cubicBezTo>
                    <a:pt x="186" y="234"/>
                    <a:pt x="188" y="234"/>
                    <a:pt x="190" y="234"/>
                  </a:cubicBezTo>
                  <a:cubicBezTo>
                    <a:pt x="192" y="234"/>
                    <a:pt x="195" y="233"/>
                    <a:pt x="198" y="233"/>
                  </a:cubicBezTo>
                  <a:cubicBezTo>
                    <a:pt x="203" y="233"/>
                    <a:pt x="209" y="236"/>
                    <a:pt x="214" y="249"/>
                  </a:cubicBezTo>
                  <a:cubicBezTo>
                    <a:pt x="217" y="252"/>
                    <a:pt x="220" y="252"/>
                    <a:pt x="223" y="252"/>
                  </a:cubicBezTo>
                  <a:cubicBezTo>
                    <a:pt x="234" y="252"/>
                    <a:pt x="245" y="240"/>
                    <a:pt x="254" y="240"/>
                  </a:cubicBezTo>
                  <a:cubicBezTo>
                    <a:pt x="256" y="240"/>
                    <a:pt x="257" y="240"/>
                    <a:pt x="259" y="241"/>
                  </a:cubicBezTo>
                  <a:lnTo>
                    <a:pt x="259" y="7"/>
                  </a:lnTo>
                  <a:cubicBezTo>
                    <a:pt x="247" y="11"/>
                    <a:pt x="230" y="11"/>
                    <a:pt x="218" y="15"/>
                  </a:cubicBezTo>
                  <a:lnTo>
                    <a:pt x="214" y="15"/>
                  </a:lnTo>
                  <a:cubicBezTo>
                    <a:pt x="203" y="5"/>
                    <a:pt x="193" y="1"/>
                    <a:pt x="18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43"/>
            <p:cNvSpPr/>
            <p:nvPr/>
          </p:nvSpPr>
          <p:spPr>
            <a:xfrm>
              <a:off x="4820050" y="5406925"/>
              <a:ext cx="15600" cy="6700"/>
            </a:xfrm>
            <a:custGeom>
              <a:avLst/>
              <a:gdLst/>
              <a:ahLst/>
              <a:cxnLst/>
              <a:rect l="l" t="t" r="r" b="b"/>
              <a:pathLst>
                <a:path w="624" h="268" extrusionOk="0">
                  <a:moveTo>
                    <a:pt x="594" y="1"/>
                  </a:moveTo>
                  <a:cubicBezTo>
                    <a:pt x="578" y="1"/>
                    <a:pt x="563" y="6"/>
                    <a:pt x="550" y="16"/>
                  </a:cubicBezTo>
                  <a:cubicBezTo>
                    <a:pt x="538" y="24"/>
                    <a:pt x="525" y="25"/>
                    <a:pt x="513" y="25"/>
                  </a:cubicBezTo>
                  <a:cubicBezTo>
                    <a:pt x="509" y="25"/>
                    <a:pt x="505" y="25"/>
                    <a:pt x="501" y="25"/>
                  </a:cubicBezTo>
                  <a:cubicBezTo>
                    <a:pt x="493" y="25"/>
                    <a:pt x="484" y="26"/>
                    <a:pt x="476" y="28"/>
                  </a:cubicBezTo>
                  <a:cubicBezTo>
                    <a:pt x="448" y="37"/>
                    <a:pt x="423" y="45"/>
                    <a:pt x="398" y="57"/>
                  </a:cubicBezTo>
                  <a:cubicBezTo>
                    <a:pt x="374" y="69"/>
                    <a:pt x="349" y="61"/>
                    <a:pt x="320" y="73"/>
                  </a:cubicBezTo>
                  <a:lnTo>
                    <a:pt x="304" y="73"/>
                  </a:lnTo>
                  <a:cubicBezTo>
                    <a:pt x="287" y="57"/>
                    <a:pt x="269" y="51"/>
                    <a:pt x="251" y="51"/>
                  </a:cubicBezTo>
                  <a:cubicBezTo>
                    <a:pt x="220" y="51"/>
                    <a:pt x="189" y="66"/>
                    <a:pt x="160" y="66"/>
                  </a:cubicBezTo>
                  <a:cubicBezTo>
                    <a:pt x="156" y="66"/>
                    <a:pt x="152" y="66"/>
                    <a:pt x="148" y="65"/>
                  </a:cubicBezTo>
                  <a:cubicBezTo>
                    <a:pt x="145" y="66"/>
                    <a:pt x="141" y="67"/>
                    <a:pt x="138" y="67"/>
                  </a:cubicBezTo>
                  <a:cubicBezTo>
                    <a:pt x="129" y="67"/>
                    <a:pt x="121" y="63"/>
                    <a:pt x="115" y="57"/>
                  </a:cubicBezTo>
                  <a:cubicBezTo>
                    <a:pt x="95" y="43"/>
                    <a:pt x="72" y="35"/>
                    <a:pt x="48" y="35"/>
                  </a:cubicBezTo>
                  <a:cubicBezTo>
                    <a:pt x="43" y="35"/>
                    <a:pt x="38" y="36"/>
                    <a:pt x="33" y="37"/>
                  </a:cubicBezTo>
                  <a:cubicBezTo>
                    <a:pt x="25" y="37"/>
                    <a:pt x="8" y="37"/>
                    <a:pt x="0" y="110"/>
                  </a:cubicBezTo>
                  <a:cubicBezTo>
                    <a:pt x="8" y="176"/>
                    <a:pt x="21" y="192"/>
                    <a:pt x="33" y="192"/>
                  </a:cubicBezTo>
                  <a:cubicBezTo>
                    <a:pt x="40" y="192"/>
                    <a:pt x="51" y="205"/>
                    <a:pt x="59" y="205"/>
                  </a:cubicBezTo>
                  <a:cubicBezTo>
                    <a:pt x="60" y="205"/>
                    <a:pt x="61" y="205"/>
                    <a:pt x="62" y="205"/>
                  </a:cubicBezTo>
                  <a:cubicBezTo>
                    <a:pt x="70" y="202"/>
                    <a:pt x="78" y="201"/>
                    <a:pt x="86" y="201"/>
                  </a:cubicBezTo>
                  <a:cubicBezTo>
                    <a:pt x="103" y="201"/>
                    <a:pt x="120" y="207"/>
                    <a:pt x="132" y="221"/>
                  </a:cubicBezTo>
                  <a:cubicBezTo>
                    <a:pt x="138" y="207"/>
                    <a:pt x="144" y="202"/>
                    <a:pt x="150" y="202"/>
                  </a:cubicBezTo>
                  <a:cubicBezTo>
                    <a:pt x="160" y="202"/>
                    <a:pt x="168" y="214"/>
                    <a:pt x="173" y="221"/>
                  </a:cubicBezTo>
                  <a:cubicBezTo>
                    <a:pt x="181" y="229"/>
                    <a:pt x="193" y="225"/>
                    <a:pt x="201" y="229"/>
                  </a:cubicBezTo>
                  <a:cubicBezTo>
                    <a:pt x="210" y="242"/>
                    <a:pt x="226" y="250"/>
                    <a:pt x="238" y="258"/>
                  </a:cubicBezTo>
                  <a:cubicBezTo>
                    <a:pt x="247" y="262"/>
                    <a:pt x="257" y="265"/>
                    <a:pt x="266" y="265"/>
                  </a:cubicBezTo>
                  <a:cubicBezTo>
                    <a:pt x="277" y="265"/>
                    <a:pt x="288" y="260"/>
                    <a:pt x="300" y="242"/>
                  </a:cubicBezTo>
                  <a:cubicBezTo>
                    <a:pt x="304" y="238"/>
                    <a:pt x="308" y="229"/>
                    <a:pt x="308" y="229"/>
                  </a:cubicBezTo>
                  <a:cubicBezTo>
                    <a:pt x="314" y="240"/>
                    <a:pt x="321" y="243"/>
                    <a:pt x="327" y="243"/>
                  </a:cubicBezTo>
                  <a:cubicBezTo>
                    <a:pt x="340" y="243"/>
                    <a:pt x="353" y="229"/>
                    <a:pt x="366" y="229"/>
                  </a:cubicBezTo>
                  <a:cubicBezTo>
                    <a:pt x="367" y="229"/>
                    <a:pt x="368" y="229"/>
                    <a:pt x="370" y="229"/>
                  </a:cubicBezTo>
                  <a:cubicBezTo>
                    <a:pt x="390" y="233"/>
                    <a:pt x="406" y="246"/>
                    <a:pt x="423" y="258"/>
                  </a:cubicBezTo>
                  <a:cubicBezTo>
                    <a:pt x="432" y="265"/>
                    <a:pt x="441" y="267"/>
                    <a:pt x="450" y="267"/>
                  </a:cubicBezTo>
                  <a:cubicBezTo>
                    <a:pt x="469" y="267"/>
                    <a:pt x="487" y="257"/>
                    <a:pt x="506" y="257"/>
                  </a:cubicBezTo>
                  <a:cubicBezTo>
                    <a:pt x="510" y="257"/>
                    <a:pt x="513" y="257"/>
                    <a:pt x="517" y="258"/>
                  </a:cubicBezTo>
                  <a:cubicBezTo>
                    <a:pt x="518" y="258"/>
                    <a:pt x="519" y="258"/>
                    <a:pt x="520" y="258"/>
                  </a:cubicBezTo>
                  <a:cubicBezTo>
                    <a:pt x="539" y="258"/>
                    <a:pt x="557" y="222"/>
                    <a:pt x="576" y="222"/>
                  </a:cubicBezTo>
                  <a:cubicBezTo>
                    <a:pt x="583" y="222"/>
                    <a:pt x="591" y="228"/>
                    <a:pt x="599" y="246"/>
                  </a:cubicBezTo>
                  <a:cubicBezTo>
                    <a:pt x="603" y="254"/>
                    <a:pt x="612" y="262"/>
                    <a:pt x="624" y="262"/>
                  </a:cubicBezTo>
                  <a:lnTo>
                    <a:pt x="624" y="8"/>
                  </a:lnTo>
                  <a:cubicBezTo>
                    <a:pt x="614" y="3"/>
                    <a:pt x="604" y="1"/>
                    <a:pt x="594"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43"/>
            <p:cNvSpPr/>
            <p:nvPr/>
          </p:nvSpPr>
          <p:spPr>
            <a:xfrm>
              <a:off x="4816650" y="5393650"/>
              <a:ext cx="18900" cy="7125"/>
            </a:xfrm>
            <a:custGeom>
              <a:avLst/>
              <a:gdLst/>
              <a:ahLst/>
              <a:cxnLst/>
              <a:rect l="l" t="t" r="r" b="b"/>
              <a:pathLst>
                <a:path w="756" h="285" extrusionOk="0">
                  <a:moveTo>
                    <a:pt x="725" y="0"/>
                  </a:moveTo>
                  <a:cubicBezTo>
                    <a:pt x="695" y="0"/>
                    <a:pt x="666" y="21"/>
                    <a:pt x="637" y="46"/>
                  </a:cubicBezTo>
                  <a:cubicBezTo>
                    <a:pt x="616" y="59"/>
                    <a:pt x="596" y="67"/>
                    <a:pt x="571" y="71"/>
                  </a:cubicBezTo>
                  <a:cubicBezTo>
                    <a:pt x="563" y="71"/>
                    <a:pt x="559" y="75"/>
                    <a:pt x="551" y="75"/>
                  </a:cubicBezTo>
                  <a:cubicBezTo>
                    <a:pt x="542" y="78"/>
                    <a:pt x="531" y="81"/>
                    <a:pt x="520" y="81"/>
                  </a:cubicBezTo>
                  <a:cubicBezTo>
                    <a:pt x="515" y="81"/>
                    <a:pt x="510" y="80"/>
                    <a:pt x="506" y="79"/>
                  </a:cubicBezTo>
                  <a:cubicBezTo>
                    <a:pt x="479" y="76"/>
                    <a:pt x="455" y="73"/>
                    <a:pt x="432" y="73"/>
                  </a:cubicBezTo>
                  <a:cubicBezTo>
                    <a:pt x="422" y="73"/>
                    <a:pt x="413" y="74"/>
                    <a:pt x="403" y="75"/>
                  </a:cubicBezTo>
                  <a:cubicBezTo>
                    <a:pt x="370" y="75"/>
                    <a:pt x="333" y="67"/>
                    <a:pt x="300" y="67"/>
                  </a:cubicBezTo>
                  <a:cubicBezTo>
                    <a:pt x="288" y="67"/>
                    <a:pt x="272" y="71"/>
                    <a:pt x="259" y="75"/>
                  </a:cubicBezTo>
                  <a:cubicBezTo>
                    <a:pt x="239" y="78"/>
                    <a:pt x="218" y="91"/>
                    <a:pt x="198" y="91"/>
                  </a:cubicBezTo>
                  <a:cubicBezTo>
                    <a:pt x="190" y="91"/>
                    <a:pt x="181" y="89"/>
                    <a:pt x="173" y="83"/>
                  </a:cubicBezTo>
                  <a:cubicBezTo>
                    <a:pt x="154" y="68"/>
                    <a:pt x="134" y="64"/>
                    <a:pt x="113" y="64"/>
                  </a:cubicBezTo>
                  <a:cubicBezTo>
                    <a:pt x="94" y="64"/>
                    <a:pt x="73" y="67"/>
                    <a:pt x="52" y="67"/>
                  </a:cubicBezTo>
                  <a:cubicBezTo>
                    <a:pt x="47" y="67"/>
                    <a:pt x="43" y="67"/>
                    <a:pt x="38" y="67"/>
                  </a:cubicBezTo>
                  <a:cubicBezTo>
                    <a:pt x="25" y="67"/>
                    <a:pt x="13" y="79"/>
                    <a:pt x="1" y="137"/>
                  </a:cubicBezTo>
                  <a:cubicBezTo>
                    <a:pt x="9" y="179"/>
                    <a:pt x="18" y="196"/>
                    <a:pt x="26" y="196"/>
                  </a:cubicBezTo>
                  <a:cubicBezTo>
                    <a:pt x="30" y="196"/>
                    <a:pt x="34" y="192"/>
                    <a:pt x="38" y="186"/>
                  </a:cubicBezTo>
                  <a:cubicBezTo>
                    <a:pt x="44" y="180"/>
                    <a:pt x="49" y="178"/>
                    <a:pt x="54" y="178"/>
                  </a:cubicBezTo>
                  <a:cubicBezTo>
                    <a:pt x="63" y="178"/>
                    <a:pt x="71" y="185"/>
                    <a:pt x="79" y="190"/>
                  </a:cubicBezTo>
                  <a:cubicBezTo>
                    <a:pt x="91" y="198"/>
                    <a:pt x="103" y="202"/>
                    <a:pt x="116" y="206"/>
                  </a:cubicBezTo>
                  <a:cubicBezTo>
                    <a:pt x="128" y="211"/>
                    <a:pt x="140" y="218"/>
                    <a:pt x="152" y="218"/>
                  </a:cubicBezTo>
                  <a:cubicBezTo>
                    <a:pt x="161" y="218"/>
                    <a:pt x="169" y="215"/>
                    <a:pt x="177" y="206"/>
                  </a:cubicBezTo>
                  <a:cubicBezTo>
                    <a:pt x="178" y="205"/>
                    <a:pt x="179" y="205"/>
                    <a:pt x="180" y="205"/>
                  </a:cubicBezTo>
                  <a:cubicBezTo>
                    <a:pt x="182" y="205"/>
                    <a:pt x="183" y="209"/>
                    <a:pt x="186" y="215"/>
                  </a:cubicBezTo>
                  <a:cubicBezTo>
                    <a:pt x="190" y="227"/>
                    <a:pt x="194" y="231"/>
                    <a:pt x="198" y="231"/>
                  </a:cubicBezTo>
                  <a:cubicBezTo>
                    <a:pt x="203" y="231"/>
                    <a:pt x="208" y="227"/>
                    <a:pt x="214" y="223"/>
                  </a:cubicBezTo>
                  <a:cubicBezTo>
                    <a:pt x="227" y="211"/>
                    <a:pt x="239" y="215"/>
                    <a:pt x="247" y="211"/>
                  </a:cubicBezTo>
                  <a:cubicBezTo>
                    <a:pt x="253" y="208"/>
                    <a:pt x="257" y="208"/>
                    <a:pt x="262" y="208"/>
                  </a:cubicBezTo>
                  <a:cubicBezTo>
                    <a:pt x="267" y="208"/>
                    <a:pt x="272" y="208"/>
                    <a:pt x="280" y="206"/>
                  </a:cubicBezTo>
                  <a:cubicBezTo>
                    <a:pt x="285" y="205"/>
                    <a:pt x="289" y="204"/>
                    <a:pt x="294" y="204"/>
                  </a:cubicBezTo>
                  <a:cubicBezTo>
                    <a:pt x="305" y="204"/>
                    <a:pt x="316" y="209"/>
                    <a:pt x="325" y="227"/>
                  </a:cubicBezTo>
                  <a:cubicBezTo>
                    <a:pt x="333" y="243"/>
                    <a:pt x="346" y="252"/>
                    <a:pt x="362" y="252"/>
                  </a:cubicBezTo>
                  <a:cubicBezTo>
                    <a:pt x="387" y="256"/>
                    <a:pt x="411" y="256"/>
                    <a:pt x="436" y="260"/>
                  </a:cubicBezTo>
                  <a:cubicBezTo>
                    <a:pt x="485" y="268"/>
                    <a:pt x="534" y="280"/>
                    <a:pt x="584" y="284"/>
                  </a:cubicBezTo>
                  <a:cubicBezTo>
                    <a:pt x="608" y="280"/>
                    <a:pt x="637" y="276"/>
                    <a:pt x="661" y="268"/>
                  </a:cubicBezTo>
                  <a:cubicBezTo>
                    <a:pt x="670" y="266"/>
                    <a:pt x="678" y="265"/>
                    <a:pt x="686" y="265"/>
                  </a:cubicBezTo>
                  <a:cubicBezTo>
                    <a:pt x="694" y="265"/>
                    <a:pt x="703" y="266"/>
                    <a:pt x="711" y="268"/>
                  </a:cubicBezTo>
                  <a:cubicBezTo>
                    <a:pt x="717" y="271"/>
                    <a:pt x="721" y="283"/>
                    <a:pt x="729" y="283"/>
                  </a:cubicBezTo>
                  <a:cubicBezTo>
                    <a:pt x="731" y="283"/>
                    <a:pt x="733" y="282"/>
                    <a:pt x="735" y="280"/>
                  </a:cubicBezTo>
                  <a:cubicBezTo>
                    <a:pt x="739" y="276"/>
                    <a:pt x="748" y="276"/>
                    <a:pt x="756" y="276"/>
                  </a:cubicBezTo>
                  <a:lnTo>
                    <a:pt x="756" y="9"/>
                  </a:lnTo>
                  <a:lnTo>
                    <a:pt x="752" y="5"/>
                  </a:lnTo>
                  <a:cubicBezTo>
                    <a:pt x="743" y="2"/>
                    <a:pt x="734" y="0"/>
                    <a:pt x="725"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43"/>
            <p:cNvSpPr/>
            <p:nvPr/>
          </p:nvSpPr>
          <p:spPr>
            <a:xfrm>
              <a:off x="4818500" y="5380750"/>
              <a:ext cx="17050" cy="6800"/>
            </a:xfrm>
            <a:custGeom>
              <a:avLst/>
              <a:gdLst/>
              <a:ahLst/>
              <a:cxnLst/>
              <a:rect l="l" t="t" r="r" b="b"/>
              <a:pathLst>
                <a:path w="682" h="272" extrusionOk="0">
                  <a:moveTo>
                    <a:pt x="682" y="0"/>
                  </a:moveTo>
                  <a:cubicBezTo>
                    <a:pt x="675" y="2"/>
                    <a:pt x="669" y="3"/>
                    <a:pt x="662" y="3"/>
                  </a:cubicBezTo>
                  <a:cubicBezTo>
                    <a:pt x="650" y="3"/>
                    <a:pt x="637" y="1"/>
                    <a:pt x="625" y="1"/>
                  </a:cubicBezTo>
                  <a:cubicBezTo>
                    <a:pt x="613" y="1"/>
                    <a:pt x="602" y="2"/>
                    <a:pt x="592" y="8"/>
                  </a:cubicBezTo>
                  <a:cubicBezTo>
                    <a:pt x="575" y="13"/>
                    <a:pt x="563" y="21"/>
                    <a:pt x="555" y="33"/>
                  </a:cubicBezTo>
                  <a:cubicBezTo>
                    <a:pt x="545" y="43"/>
                    <a:pt x="532" y="51"/>
                    <a:pt x="516" y="51"/>
                  </a:cubicBezTo>
                  <a:cubicBezTo>
                    <a:pt x="513" y="51"/>
                    <a:pt x="509" y="50"/>
                    <a:pt x="505" y="49"/>
                  </a:cubicBezTo>
                  <a:cubicBezTo>
                    <a:pt x="491" y="47"/>
                    <a:pt x="474" y="44"/>
                    <a:pt x="457" y="44"/>
                  </a:cubicBezTo>
                  <a:cubicBezTo>
                    <a:pt x="450" y="44"/>
                    <a:pt x="443" y="44"/>
                    <a:pt x="436" y="45"/>
                  </a:cubicBezTo>
                  <a:cubicBezTo>
                    <a:pt x="386" y="49"/>
                    <a:pt x="341" y="49"/>
                    <a:pt x="296" y="49"/>
                  </a:cubicBezTo>
                  <a:lnTo>
                    <a:pt x="235" y="49"/>
                  </a:lnTo>
                  <a:cubicBezTo>
                    <a:pt x="234" y="49"/>
                    <a:pt x="233" y="48"/>
                    <a:pt x="233" y="48"/>
                  </a:cubicBezTo>
                  <a:cubicBezTo>
                    <a:pt x="226" y="48"/>
                    <a:pt x="220" y="89"/>
                    <a:pt x="212" y="89"/>
                  </a:cubicBezTo>
                  <a:cubicBezTo>
                    <a:pt x="210" y="89"/>
                    <a:pt x="208" y="87"/>
                    <a:pt x="206" y="82"/>
                  </a:cubicBezTo>
                  <a:cubicBezTo>
                    <a:pt x="202" y="68"/>
                    <a:pt x="189" y="57"/>
                    <a:pt x="175" y="57"/>
                  </a:cubicBezTo>
                  <a:cubicBezTo>
                    <a:pt x="173" y="57"/>
                    <a:pt x="171" y="57"/>
                    <a:pt x="169" y="58"/>
                  </a:cubicBezTo>
                  <a:cubicBezTo>
                    <a:pt x="124" y="54"/>
                    <a:pt x="79" y="54"/>
                    <a:pt x="29" y="54"/>
                  </a:cubicBezTo>
                  <a:cubicBezTo>
                    <a:pt x="21" y="54"/>
                    <a:pt x="13" y="62"/>
                    <a:pt x="5" y="78"/>
                  </a:cubicBezTo>
                  <a:cubicBezTo>
                    <a:pt x="5" y="91"/>
                    <a:pt x="1" y="107"/>
                    <a:pt x="1" y="123"/>
                  </a:cubicBezTo>
                  <a:cubicBezTo>
                    <a:pt x="1" y="140"/>
                    <a:pt x="1" y="156"/>
                    <a:pt x="5" y="173"/>
                  </a:cubicBezTo>
                  <a:cubicBezTo>
                    <a:pt x="9" y="185"/>
                    <a:pt x="13" y="189"/>
                    <a:pt x="17" y="189"/>
                  </a:cubicBezTo>
                  <a:cubicBezTo>
                    <a:pt x="21" y="191"/>
                    <a:pt x="25" y="192"/>
                    <a:pt x="29" y="192"/>
                  </a:cubicBezTo>
                  <a:cubicBezTo>
                    <a:pt x="33" y="192"/>
                    <a:pt x="36" y="191"/>
                    <a:pt x="38" y="189"/>
                  </a:cubicBezTo>
                  <a:cubicBezTo>
                    <a:pt x="46" y="183"/>
                    <a:pt x="56" y="180"/>
                    <a:pt x="65" y="180"/>
                  </a:cubicBezTo>
                  <a:cubicBezTo>
                    <a:pt x="75" y="180"/>
                    <a:pt x="83" y="183"/>
                    <a:pt x="87" y="189"/>
                  </a:cubicBezTo>
                  <a:cubicBezTo>
                    <a:pt x="88" y="190"/>
                    <a:pt x="90" y="191"/>
                    <a:pt x="91" y="191"/>
                  </a:cubicBezTo>
                  <a:cubicBezTo>
                    <a:pt x="96" y="191"/>
                    <a:pt x="100" y="187"/>
                    <a:pt x="105" y="187"/>
                  </a:cubicBezTo>
                  <a:cubicBezTo>
                    <a:pt x="108" y="187"/>
                    <a:pt x="112" y="188"/>
                    <a:pt x="116" y="193"/>
                  </a:cubicBezTo>
                  <a:cubicBezTo>
                    <a:pt x="125" y="200"/>
                    <a:pt x="133" y="209"/>
                    <a:pt x="140" y="209"/>
                  </a:cubicBezTo>
                  <a:cubicBezTo>
                    <a:pt x="146" y="209"/>
                    <a:pt x="151" y="203"/>
                    <a:pt x="157" y="185"/>
                  </a:cubicBezTo>
                  <a:cubicBezTo>
                    <a:pt x="158" y="183"/>
                    <a:pt x="159" y="182"/>
                    <a:pt x="159" y="182"/>
                  </a:cubicBezTo>
                  <a:cubicBezTo>
                    <a:pt x="162" y="182"/>
                    <a:pt x="164" y="188"/>
                    <a:pt x="173" y="197"/>
                  </a:cubicBezTo>
                  <a:cubicBezTo>
                    <a:pt x="177" y="201"/>
                    <a:pt x="181" y="204"/>
                    <a:pt x="185" y="204"/>
                  </a:cubicBezTo>
                  <a:cubicBezTo>
                    <a:pt x="193" y="204"/>
                    <a:pt x="200" y="192"/>
                    <a:pt x="206" y="156"/>
                  </a:cubicBezTo>
                  <a:cubicBezTo>
                    <a:pt x="218" y="201"/>
                    <a:pt x="231" y="205"/>
                    <a:pt x="247" y="205"/>
                  </a:cubicBezTo>
                  <a:cubicBezTo>
                    <a:pt x="267" y="205"/>
                    <a:pt x="288" y="210"/>
                    <a:pt x="308" y="214"/>
                  </a:cubicBezTo>
                  <a:cubicBezTo>
                    <a:pt x="333" y="218"/>
                    <a:pt x="358" y="218"/>
                    <a:pt x="378" y="218"/>
                  </a:cubicBezTo>
                  <a:cubicBezTo>
                    <a:pt x="383" y="218"/>
                    <a:pt x="387" y="217"/>
                    <a:pt x="390" y="217"/>
                  </a:cubicBezTo>
                  <a:cubicBezTo>
                    <a:pt x="395" y="217"/>
                    <a:pt x="400" y="219"/>
                    <a:pt x="407" y="226"/>
                  </a:cubicBezTo>
                  <a:cubicBezTo>
                    <a:pt x="412" y="233"/>
                    <a:pt x="418" y="237"/>
                    <a:pt x="424" y="237"/>
                  </a:cubicBezTo>
                  <a:cubicBezTo>
                    <a:pt x="428" y="237"/>
                    <a:pt x="432" y="235"/>
                    <a:pt x="436" y="230"/>
                  </a:cubicBezTo>
                  <a:cubicBezTo>
                    <a:pt x="437" y="228"/>
                    <a:pt x="440" y="227"/>
                    <a:pt x="442" y="227"/>
                  </a:cubicBezTo>
                  <a:cubicBezTo>
                    <a:pt x="445" y="227"/>
                    <a:pt x="448" y="229"/>
                    <a:pt x="448" y="234"/>
                  </a:cubicBezTo>
                  <a:cubicBezTo>
                    <a:pt x="458" y="258"/>
                    <a:pt x="466" y="265"/>
                    <a:pt x="474" y="265"/>
                  </a:cubicBezTo>
                  <a:cubicBezTo>
                    <a:pt x="479" y="265"/>
                    <a:pt x="484" y="262"/>
                    <a:pt x="489" y="259"/>
                  </a:cubicBezTo>
                  <a:cubicBezTo>
                    <a:pt x="514" y="255"/>
                    <a:pt x="538" y="246"/>
                    <a:pt x="555" y="238"/>
                  </a:cubicBezTo>
                  <a:cubicBezTo>
                    <a:pt x="575" y="234"/>
                    <a:pt x="596" y="218"/>
                    <a:pt x="608" y="214"/>
                  </a:cubicBezTo>
                  <a:cubicBezTo>
                    <a:pt x="620" y="214"/>
                    <a:pt x="633" y="222"/>
                    <a:pt x="645" y="246"/>
                  </a:cubicBezTo>
                  <a:cubicBezTo>
                    <a:pt x="649" y="263"/>
                    <a:pt x="665" y="271"/>
                    <a:pt x="682" y="271"/>
                  </a:cubicBezTo>
                  <a:lnTo>
                    <a:pt x="682"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43"/>
            <p:cNvSpPr/>
            <p:nvPr/>
          </p:nvSpPr>
          <p:spPr>
            <a:xfrm>
              <a:off x="4831025" y="5328825"/>
              <a:ext cx="4625" cy="6200"/>
            </a:xfrm>
            <a:custGeom>
              <a:avLst/>
              <a:gdLst/>
              <a:ahLst/>
              <a:cxnLst/>
              <a:rect l="l" t="t" r="r" b="b"/>
              <a:pathLst>
                <a:path w="185" h="248" extrusionOk="0">
                  <a:moveTo>
                    <a:pt x="181" y="1"/>
                  </a:moveTo>
                  <a:cubicBezTo>
                    <a:pt x="177" y="1"/>
                    <a:pt x="169" y="5"/>
                    <a:pt x="169" y="5"/>
                  </a:cubicBezTo>
                  <a:lnTo>
                    <a:pt x="91" y="5"/>
                  </a:lnTo>
                  <a:cubicBezTo>
                    <a:pt x="86" y="5"/>
                    <a:pt x="82" y="17"/>
                    <a:pt x="78" y="17"/>
                  </a:cubicBezTo>
                  <a:lnTo>
                    <a:pt x="25" y="42"/>
                  </a:lnTo>
                  <a:lnTo>
                    <a:pt x="21" y="42"/>
                  </a:lnTo>
                  <a:cubicBezTo>
                    <a:pt x="4" y="63"/>
                    <a:pt x="0" y="87"/>
                    <a:pt x="4" y="112"/>
                  </a:cubicBezTo>
                  <a:cubicBezTo>
                    <a:pt x="4" y="157"/>
                    <a:pt x="11" y="199"/>
                    <a:pt x="22" y="199"/>
                  </a:cubicBezTo>
                  <a:cubicBezTo>
                    <a:pt x="23" y="199"/>
                    <a:pt x="24" y="199"/>
                    <a:pt x="25" y="198"/>
                  </a:cubicBezTo>
                  <a:cubicBezTo>
                    <a:pt x="29" y="194"/>
                    <a:pt x="32" y="193"/>
                    <a:pt x="36" y="193"/>
                  </a:cubicBezTo>
                  <a:cubicBezTo>
                    <a:pt x="46" y="193"/>
                    <a:pt x="56" y="207"/>
                    <a:pt x="70" y="207"/>
                  </a:cubicBezTo>
                  <a:cubicBezTo>
                    <a:pt x="71" y="207"/>
                    <a:pt x="73" y="206"/>
                    <a:pt x="74" y="206"/>
                  </a:cubicBezTo>
                  <a:cubicBezTo>
                    <a:pt x="76" y="205"/>
                    <a:pt x="79" y="205"/>
                    <a:pt x="81" y="205"/>
                  </a:cubicBezTo>
                  <a:cubicBezTo>
                    <a:pt x="98" y="205"/>
                    <a:pt x="113" y="232"/>
                    <a:pt x="132" y="243"/>
                  </a:cubicBezTo>
                  <a:cubicBezTo>
                    <a:pt x="132" y="243"/>
                    <a:pt x="133" y="243"/>
                    <a:pt x="134" y="243"/>
                  </a:cubicBezTo>
                  <a:cubicBezTo>
                    <a:pt x="142" y="243"/>
                    <a:pt x="151" y="229"/>
                    <a:pt x="159" y="229"/>
                  </a:cubicBezTo>
                  <a:cubicBezTo>
                    <a:pt x="163" y="229"/>
                    <a:pt x="166" y="233"/>
                    <a:pt x="169" y="243"/>
                  </a:cubicBezTo>
                  <a:cubicBezTo>
                    <a:pt x="173" y="247"/>
                    <a:pt x="177" y="247"/>
                    <a:pt x="185" y="247"/>
                  </a:cubicBezTo>
                  <a:lnTo>
                    <a:pt x="181" y="1"/>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43"/>
            <p:cNvSpPr/>
            <p:nvPr/>
          </p:nvSpPr>
          <p:spPr>
            <a:xfrm>
              <a:off x="4813675" y="5458725"/>
              <a:ext cx="21875" cy="7700"/>
            </a:xfrm>
            <a:custGeom>
              <a:avLst/>
              <a:gdLst/>
              <a:ahLst/>
              <a:cxnLst/>
              <a:rect l="l" t="t" r="r" b="b"/>
              <a:pathLst>
                <a:path w="875" h="308" extrusionOk="0">
                  <a:moveTo>
                    <a:pt x="867" y="1"/>
                  </a:moveTo>
                  <a:cubicBezTo>
                    <a:pt x="864" y="1"/>
                    <a:pt x="861" y="2"/>
                    <a:pt x="858" y="4"/>
                  </a:cubicBezTo>
                  <a:cubicBezTo>
                    <a:pt x="842" y="16"/>
                    <a:pt x="830" y="37"/>
                    <a:pt x="813" y="37"/>
                  </a:cubicBezTo>
                  <a:cubicBezTo>
                    <a:pt x="805" y="36"/>
                    <a:pt x="796" y="35"/>
                    <a:pt x="787" y="35"/>
                  </a:cubicBezTo>
                  <a:cubicBezTo>
                    <a:pt x="763" y="35"/>
                    <a:pt x="740" y="39"/>
                    <a:pt x="719" y="45"/>
                  </a:cubicBezTo>
                  <a:cubicBezTo>
                    <a:pt x="707" y="45"/>
                    <a:pt x="698" y="49"/>
                    <a:pt x="690" y="57"/>
                  </a:cubicBezTo>
                  <a:cubicBezTo>
                    <a:pt x="672" y="72"/>
                    <a:pt x="654" y="77"/>
                    <a:pt x="636" y="77"/>
                  </a:cubicBezTo>
                  <a:cubicBezTo>
                    <a:pt x="605" y="77"/>
                    <a:pt x="575" y="62"/>
                    <a:pt x="547" y="57"/>
                  </a:cubicBezTo>
                  <a:cubicBezTo>
                    <a:pt x="522" y="54"/>
                    <a:pt x="497" y="39"/>
                    <a:pt x="472" y="39"/>
                  </a:cubicBezTo>
                  <a:cubicBezTo>
                    <a:pt x="464" y="39"/>
                    <a:pt x="456" y="41"/>
                    <a:pt x="448" y="45"/>
                  </a:cubicBezTo>
                  <a:cubicBezTo>
                    <a:pt x="443" y="48"/>
                    <a:pt x="439" y="50"/>
                    <a:pt x="434" y="50"/>
                  </a:cubicBezTo>
                  <a:cubicBezTo>
                    <a:pt x="427" y="50"/>
                    <a:pt x="419" y="47"/>
                    <a:pt x="409" y="47"/>
                  </a:cubicBezTo>
                  <a:cubicBezTo>
                    <a:pt x="405" y="47"/>
                    <a:pt x="400" y="47"/>
                    <a:pt x="395" y="49"/>
                  </a:cubicBezTo>
                  <a:cubicBezTo>
                    <a:pt x="374" y="57"/>
                    <a:pt x="346" y="78"/>
                    <a:pt x="321" y="86"/>
                  </a:cubicBezTo>
                  <a:cubicBezTo>
                    <a:pt x="304" y="89"/>
                    <a:pt x="284" y="92"/>
                    <a:pt x="265" y="92"/>
                  </a:cubicBezTo>
                  <a:cubicBezTo>
                    <a:pt x="258" y="92"/>
                    <a:pt x="250" y="91"/>
                    <a:pt x="243" y="90"/>
                  </a:cubicBezTo>
                  <a:cubicBezTo>
                    <a:pt x="227" y="90"/>
                    <a:pt x="202" y="78"/>
                    <a:pt x="186" y="78"/>
                  </a:cubicBezTo>
                  <a:cubicBezTo>
                    <a:pt x="173" y="78"/>
                    <a:pt x="161" y="90"/>
                    <a:pt x="144" y="90"/>
                  </a:cubicBezTo>
                  <a:lnTo>
                    <a:pt x="34" y="90"/>
                  </a:lnTo>
                  <a:cubicBezTo>
                    <a:pt x="31" y="90"/>
                    <a:pt x="28" y="89"/>
                    <a:pt x="25" y="89"/>
                  </a:cubicBezTo>
                  <a:cubicBezTo>
                    <a:pt x="18" y="89"/>
                    <a:pt x="9" y="95"/>
                    <a:pt x="1" y="131"/>
                  </a:cubicBezTo>
                  <a:cubicBezTo>
                    <a:pt x="9" y="184"/>
                    <a:pt x="21" y="205"/>
                    <a:pt x="30" y="205"/>
                  </a:cubicBezTo>
                  <a:cubicBezTo>
                    <a:pt x="35" y="205"/>
                    <a:pt x="41" y="207"/>
                    <a:pt x="46" y="207"/>
                  </a:cubicBezTo>
                  <a:cubicBezTo>
                    <a:pt x="49" y="207"/>
                    <a:pt x="51" y="206"/>
                    <a:pt x="54" y="205"/>
                  </a:cubicBezTo>
                  <a:cubicBezTo>
                    <a:pt x="64" y="201"/>
                    <a:pt x="74" y="199"/>
                    <a:pt x="84" y="199"/>
                  </a:cubicBezTo>
                  <a:cubicBezTo>
                    <a:pt x="113" y="199"/>
                    <a:pt x="141" y="214"/>
                    <a:pt x="169" y="217"/>
                  </a:cubicBezTo>
                  <a:cubicBezTo>
                    <a:pt x="206" y="221"/>
                    <a:pt x="247" y="225"/>
                    <a:pt x="288" y="225"/>
                  </a:cubicBezTo>
                  <a:cubicBezTo>
                    <a:pt x="317" y="225"/>
                    <a:pt x="350" y="217"/>
                    <a:pt x="382" y="205"/>
                  </a:cubicBezTo>
                  <a:cubicBezTo>
                    <a:pt x="410" y="193"/>
                    <a:pt x="439" y="185"/>
                    <a:pt x="470" y="185"/>
                  </a:cubicBezTo>
                  <a:cubicBezTo>
                    <a:pt x="482" y="185"/>
                    <a:pt x="493" y="186"/>
                    <a:pt x="506" y="188"/>
                  </a:cubicBezTo>
                  <a:cubicBezTo>
                    <a:pt x="510" y="193"/>
                    <a:pt x="518" y="197"/>
                    <a:pt x="526" y="205"/>
                  </a:cubicBezTo>
                  <a:cubicBezTo>
                    <a:pt x="534" y="213"/>
                    <a:pt x="543" y="230"/>
                    <a:pt x="555" y="230"/>
                  </a:cubicBezTo>
                  <a:cubicBezTo>
                    <a:pt x="579" y="230"/>
                    <a:pt x="608" y="230"/>
                    <a:pt x="637" y="238"/>
                  </a:cubicBezTo>
                  <a:cubicBezTo>
                    <a:pt x="649" y="242"/>
                    <a:pt x="666" y="234"/>
                    <a:pt x="678" y="250"/>
                  </a:cubicBezTo>
                  <a:cubicBezTo>
                    <a:pt x="684" y="257"/>
                    <a:pt x="691" y="261"/>
                    <a:pt x="698" y="261"/>
                  </a:cubicBezTo>
                  <a:cubicBezTo>
                    <a:pt x="703" y="261"/>
                    <a:pt x="709" y="258"/>
                    <a:pt x="715" y="250"/>
                  </a:cubicBezTo>
                  <a:cubicBezTo>
                    <a:pt x="717" y="245"/>
                    <a:pt x="718" y="243"/>
                    <a:pt x="720" y="243"/>
                  </a:cubicBezTo>
                  <a:cubicBezTo>
                    <a:pt x="723" y="243"/>
                    <a:pt x="727" y="246"/>
                    <a:pt x="731" y="246"/>
                  </a:cubicBezTo>
                  <a:lnTo>
                    <a:pt x="768" y="246"/>
                  </a:lnTo>
                  <a:cubicBezTo>
                    <a:pt x="771" y="245"/>
                    <a:pt x="775" y="245"/>
                    <a:pt x="778" y="245"/>
                  </a:cubicBezTo>
                  <a:cubicBezTo>
                    <a:pt x="804" y="245"/>
                    <a:pt x="834" y="260"/>
                    <a:pt x="863" y="307"/>
                  </a:cubicBezTo>
                  <a:cubicBezTo>
                    <a:pt x="867" y="307"/>
                    <a:pt x="871" y="303"/>
                    <a:pt x="875" y="299"/>
                  </a:cubicBezTo>
                  <a:lnTo>
                    <a:pt x="875" y="4"/>
                  </a:lnTo>
                  <a:cubicBezTo>
                    <a:pt x="873" y="2"/>
                    <a:pt x="870" y="1"/>
                    <a:pt x="86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43"/>
            <p:cNvSpPr/>
            <p:nvPr/>
          </p:nvSpPr>
          <p:spPr>
            <a:xfrm>
              <a:off x="4824350" y="5341500"/>
              <a:ext cx="11200" cy="6850"/>
            </a:xfrm>
            <a:custGeom>
              <a:avLst/>
              <a:gdLst/>
              <a:ahLst/>
              <a:cxnLst/>
              <a:rect l="l" t="t" r="r" b="b"/>
              <a:pathLst>
                <a:path w="448" h="274" extrusionOk="0">
                  <a:moveTo>
                    <a:pt x="421" y="0"/>
                  </a:moveTo>
                  <a:cubicBezTo>
                    <a:pt x="410" y="0"/>
                    <a:pt x="398" y="8"/>
                    <a:pt x="385" y="8"/>
                  </a:cubicBezTo>
                  <a:cubicBezTo>
                    <a:pt x="383" y="8"/>
                    <a:pt x="380" y="7"/>
                    <a:pt x="378" y="7"/>
                  </a:cubicBezTo>
                  <a:cubicBezTo>
                    <a:pt x="375" y="6"/>
                    <a:pt x="373" y="5"/>
                    <a:pt x="370" y="5"/>
                  </a:cubicBezTo>
                  <a:cubicBezTo>
                    <a:pt x="358" y="5"/>
                    <a:pt x="346" y="16"/>
                    <a:pt x="333" y="16"/>
                  </a:cubicBezTo>
                  <a:cubicBezTo>
                    <a:pt x="332" y="16"/>
                    <a:pt x="330" y="15"/>
                    <a:pt x="329" y="15"/>
                  </a:cubicBezTo>
                  <a:cubicBezTo>
                    <a:pt x="325" y="14"/>
                    <a:pt x="322" y="14"/>
                    <a:pt x="318" y="14"/>
                  </a:cubicBezTo>
                  <a:cubicBezTo>
                    <a:pt x="294" y="14"/>
                    <a:pt x="272" y="36"/>
                    <a:pt x="247" y="36"/>
                  </a:cubicBezTo>
                  <a:cubicBezTo>
                    <a:pt x="239" y="36"/>
                    <a:pt x="226" y="27"/>
                    <a:pt x="214" y="27"/>
                  </a:cubicBezTo>
                  <a:cubicBezTo>
                    <a:pt x="185" y="36"/>
                    <a:pt x="157" y="52"/>
                    <a:pt x="140" y="81"/>
                  </a:cubicBezTo>
                  <a:cubicBezTo>
                    <a:pt x="139" y="82"/>
                    <a:pt x="138" y="82"/>
                    <a:pt x="137" y="82"/>
                  </a:cubicBezTo>
                  <a:cubicBezTo>
                    <a:pt x="133" y="82"/>
                    <a:pt x="127" y="77"/>
                    <a:pt x="124" y="77"/>
                  </a:cubicBezTo>
                  <a:cubicBezTo>
                    <a:pt x="103" y="60"/>
                    <a:pt x="74" y="48"/>
                    <a:pt x="50" y="40"/>
                  </a:cubicBezTo>
                  <a:cubicBezTo>
                    <a:pt x="49" y="39"/>
                    <a:pt x="48" y="39"/>
                    <a:pt x="47" y="39"/>
                  </a:cubicBezTo>
                  <a:cubicBezTo>
                    <a:pt x="35" y="39"/>
                    <a:pt x="20" y="60"/>
                    <a:pt x="13" y="60"/>
                  </a:cubicBezTo>
                  <a:cubicBezTo>
                    <a:pt x="13" y="60"/>
                    <a:pt x="12" y="60"/>
                    <a:pt x="12" y="60"/>
                  </a:cubicBezTo>
                  <a:cubicBezTo>
                    <a:pt x="4" y="60"/>
                    <a:pt x="1" y="99"/>
                    <a:pt x="1" y="126"/>
                  </a:cubicBezTo>
                  <a:cubicBezTo>
                    <a:pt x="1" y="163"/>
                    <a:pt x="7" y="180"/>
                    <a:pt x="15" y="180"/>
                  </a:cubicBezTo>
                  <a:cubicBezTo>
                    <a:pt x="15" y="180"/>
                    <a:pt x="16" y="180"/>
                    <a:pt x="17" y="179"/>
                  </a:cubicBezTo>
                  <a:cubicBezTo>
                    <a:pt x="29" y="173"/>
                    <a:pt x="41" y="169"/>
                    <a:pt x="53" y="169"/>
                  </a:cubicBezTo>
                  <a:cubicBezTo>
                    <a:pt x="71" y="169"/>
                    <a:pt x="88" y="177"/>
                    <a:pt x="103" y="192"/>
                  </a:cubicBezTo>
                  <a:cubicBezTo>
                    <a:pt x="105" y="193"/>
                    <a:pt x="108" y="194"/>
                    <a:pt x="110" y="194"/>
                  </a:cubicBezTo>
                  <a:cubicBezTo>
                    <a:pt x="117" y="194"/>
                    <a:pt x="123" y="190"/>
                    <a:pt x="130" y="190"/>
                  </a:cubicBezTo>
                  <a:cubicBezTo>
                    <a:pt x="135" y="190"/>
                    <a:pt x="140" y="192"/>
                    <a:pt x="144" y="200"/>
                  </a:cubicBezTo>
                  <a:cubicBezTo>
                    <a:pt x="149" y="207"/>
                    <a:pt x="154" y="210"/>
                    <a:pt x="159" y="210"/>
                  </a:cubicBezTo>
                  <a:cubicBezTo>
                    <a:pt x="170" y="210"/>
                    <a:pt x="181" y="194"/>
                    <a:pt x="189" y="192"/>
                  </a:cubicBezTo>
                  <a:cubicBezTo>
                    <a:pt x="202" y="183"/>
                    <a:pt x="210" y="179"/>
                    <a:pt x="222" y="179"/>
                  </a:cubicBezTo>
                  <a:cubicBezTo>
                    <a:pt x="263" y="179"/>
                    <a:pt x="300" y="187"/>
                    <a:pt x="341" y="204"/>
                  </a:cubicBezTo>
                  <a:cubicBezTo>
                    <a:pt x="349" y="208"/>
                    <a:pt x="362" y="237"/>
                    <a:pt x="374" y="245"/>
                  </a:cubicBezTo>
                  <a:cubicBezTo>
                    <a:pt x="382" y="253"/>
                    <a:pt x="390" y="249"/>
                    <a:pt x="403" y="261"/>
                  </a:cubicBezTo>
                  <a:cubicBezTo>
                    <a:pt x="405" y="263"/>
                    <a:pt x="407" y="264"/>
                    <a:pt x="409" y="264"/>
                  </a:cubicBezTo>
                  <a:cubicBezTo>
                    <a:pt x="416" y="264"/>
                    <a:pt x="425" y="253"/>
                    <a:pt x="433" y="253"/>
                  </a:cubicBezTo>
                  <a:cubicBezTo>
                    <a:pt x="437" y="253"/>
                    <a:pt x="441" y="255"/>
                    <a:pt x="444" y="261"/>
                  </a:cubicBezTo>
                  <a:cubicBezTo>
                    <a:pt x="444" y="265"/>
                    <a:pt x="448" y="270"/>
                    <a:pt x="448" y="274"/>
                  </a:cubicBezTo>
                  <a:lnTo>
                    <a:pt x="448" y="7"/>
                  </a:lnTo>
                  <a:cubicBezTo>
                    <a:pt x="447" y="8"/>
                    <a:pt x="446" y="8"/>
                    <a:pt x="445" y="8"/>
                  </a:cubicBezTo>
                  <a:cubicBezTo>
                    <a:pt x="441" y="8"/>
                    <a:pt x="435" y="3"/>
                    <a:pt x="431" y="3"/>
                  </a:cubicBezTo>
                  <a:cubicBezTo>
                    <a:pt x="428" y="1"/>
                    <a:pt x="425" y="0"/>
                    <a:pt x="4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43"/>
            <p:cNvSpPr/>
            <p:nvPr/>
          </p:nvSpPr>
          <p:spPr>
            <a:xfrm>
              <a:off x="4821800" y="5368025"/>
              <a:ext cx="13750" cy="6275"/>
            </a:xfrm>
            <a:custGeom>
              <a:avLst/>
              <a:gdLst/>
              <a:ahLst/>
              <a:cxnLst/>
              <a:rect l="l" t="t" r="r" b="b"/>
              <a:pathLst>
                <a:path w="550" h="251" extrusionOk="0">
                  <a:moveTo>
                    <a:pt x="550" y="0"/>
                  </a:moveTo>
                  <a:cubicBezTo>
                    <a:pt x="547" y="2"/>
                    <a:pt x="544" y="3"/>
                    <a:pt x="541" y="3"/>
                  </a:cubicBezTo>
                  <a:cubicBezTo>
                    <a:pt x="536" y="3"/>
                    <a:pt x="531" y="1"/>
                    <a:pt x="526" y="1"/>
                  </a:cubicBezTo>
                  <a:cubicBezTo>
                    <a:pt x="520" y="1"/>
                    <a:pt x="515" y="3"/>
                    <a:pt x="509" y="9"/>
                  </a:cubicBezTo>
                  <a:cubicBezTo>
                    <a:pt x="505" y="13"/>
                    <a:pt x="502" y="15"/>
                    <a:pt x="498" y="15"/>
                  </a:cubicBezTo>
                  <a:cubicBezTo>
                    <a:pt x="489" y="15"/>
                    <a:pt x="481" y="5"/>
                    <a:pt x="472" y="5"/>
                  </a:cubicBezTo>
                  <a:cubicBezTo>
                    <a:pt x="467" y="3"/>
                    <a:pt x="462" y="2"/>
                    <a:pt x="457" y="2"/>
                  </a:cubicBezTo>
                  <a:cubicBezTo>
                    <a:pt x="450" y="2"/>
                    <a:pt x="444" y="4"/>
                    <a:pt x="439" y="9"/>
                  </a:cubicBezTo>
                  <a:cubicBezTo>
                    <a:pt x="413" y="25"/>
                    <a:pt x="390" y="41"/>
                    <a:pt x="365" y="41"/>
                  </a:cubicBezTo>
                  <a:cubicBezTo>
                    <a:pt x="358" y="41"/>
                    <a:pt x="352" y="40"/>
                    <a:pt x="345" y="37"/>
                  </a:cubicBezTo>
                  <a:cubicBezTo>
                    <a:pt x="341" y="37"/>
                    <a:pt x="336" y="41"/>
                    <a:pt x="336" y="46"/>
                  </a:cubicBezTo>
                  <a:cubicBezTo>
                    <a:pt x="330" y="52"/>
                    <a:pt x="324" y="54"/>
                    <a:pt x="318" y="54"/>
                  </a:cubicBezTo>
                  <a:cubicBezTo>
                    <a:pt x="308" y="54"/>
                    <a:pt x="299" y="48"/>
                    <a:pt x="291" y="46"/>
                  </a:cubicBezTo>
                  <a:cubicBezTo>
                    <a:pt x="280" y="42"/>
                    <a:pt x="269" y="41"/>
                    <a:pt x="259" y="41"/>
                  </a:cubicBezTo>
                  <a:cubicBezTo>
                    <a:pt x="241" y="41"/>
                    <a:pt x="225" y="45"/>
                    <a:pt x="209" y="50"/>
                  </a:cubicBezTo>
                  <a:cubicBezTo>
                    <a:pt x="198" y="50"/>
                    <a:pt x="186" y="60"/>
                    <a:pt x="171" y="60"/>
                  </a:cubicBezTo>
                  <a:cubicBezTo>
                    <a:pt x="165" y="60"/>
                    <a:pt x="159" y="58"/>
                    <a:pt x="152" y="54"/>
                  </a:cubicBezTo>
                  <a:cubicBezTo>
                    <a:pt x="137" y="46"/>
                    <a:pt x="122" y="45"/>
                    <a:pt x="108" y="45"/>
                  </a:cubicBezTo>
                  <a:cubicBezTo>
                    <a:pt x="98" y="45"/>
                    <a:pt x="88" y="46"/>
                    <a:pt x="78" y="46"/>
                  </a:cubicBezTo>
                  <a:cubicBezTo>
                    <a:pt x="76" y="46"/>
                    <a:pt x="74" y="45"/>
                    <a:pt x="72" y="45"/>
                  </a:cubicBezTo>
                  <a:cubicBezTo>
                    <a:pt x="70" y="45"/>
                    <a:pt x="68" y="46"/>
                    <a:pt x="66" y="50"/>
                  </a:cubicBezTo>
                  <a:cubicBezTo>
                    <a:pt x="60" y="62"/>
                    <a:pt x="53" y="68"/>
                    <a:pt x="46" y="68"/>
                  </a:cubicBezTo>
                  <a:cubicBezTo>
                    <a:pt x="39" y="68"/>
                    <a:pt x="31" y="60"/>
                    <a:pt x="25" y="46"/>
                  </a:cubicBezTo>
                  <a:cubicBezTo>
                    <a:pt x="25" y="41"/>
                    <a:pt x="21" y="41"/>
                    <a:pt x="21" y="41"/>
                  </a:cubicBezTo>
                  <a:cubicBezTo>
                    <a:pt x="8" y="46"/>
                    <a:pt x="0" y="58"/>
                    <a:pt x="0" y="95"/>
                  </a:cubicBezTo>
                  <a:cubicBezTo>
                    <a:pt x="0" y="130"/>
                    <a:pt x="6" y="163"/>
                    <a:pt x="13" y="163"/>
                  </a:cubicBezTo>
                  <a:cubicBezTo>
                    <a:pt x="14" y="163"/>
                    <a:pt x="15" y="162"/>
                    <a:pt x="16" y="160"/>
                  </a:cubicBezTo>
                  <a:cubicBezTo>
                    <a:pt x="25" y="151"/>
                    <a:pt x="32" y="145"/>
                    <a:pt x="39" y="145"/>
                  </a:cubicBezTo>
                  <a:cubicBezTo>
                    <a:pt x="50" y="145"/>
                    <a:pt x="60" y="158"/>
                    <a:pt x="70" y="185"/>
                  </a:cubicBezTo>
                  <a:cubicBezTo>
                    <a:pt x="87" y="190"/>
                    <a:pt x="104" y="207"/>
                    <a:pt x="123" y="207"/>
                  </a:cubicBezTo>
                  <a:cubicBezTo>
                    <a:pt x="135" y="207"/>
                    <a:pt x="147" y="200"/>
                    <a:pt x="160" y="177"/>
                  </a:cubicBezTo>
                  <a:cubicBezTo>
                    <a:pt x="163" y="172"/>
                    <a:pt x="165" y="168"/>
                    <a:pt x="168" y="168"/>
                  </a:cubicBezTo>
                  <a:cubicBezTo>
                    <a:pt x="169" y="168"/>
                    <a:pt x="171" y="170"/>
                    <a:pt x="172" y="173"/>
                  </a:cubicBezTo>
                  <a:cubicBezTo>
                    <a:pt x="185" y="210"/>
                    <a:pt x="197" y="201"/>
                    <a:pt x="218" y="206"/>
                  </a:cubicBezTo>
                  <a:cubicBezTo>
                    <a:pt x="230" y="206"/>
                    <a:pt x="243" y="218"/>
                    <a:pt x="255" y="218"/>
                  </a:cubicBezTo>
                  <a:cubicBezTo>
                    <a:pt x="259" y="218"/>
                    <a:pt x="263" y="217"/>
                    <a:pt x="267" y="214"/>
                  </a:cubicBezTo>
                  <a:cubicBezTo>
                    <a:pt x="271" y="211"/>
                    <a:pt x="275" y="209"/>
                    <a:pt x="280" y="209"/>
                  </a:cubicBezTo>
                  <a:cubicBezTo>
                    <a:pt x="293" y="209"/>
                    <a:pt x="308" y="222"/>
                    <a:pt x="320" y="247"/>
                  </a:cubicBezTo>
                  <a:cubicBezTo>
                    <a:pt x="320" y="247"/>
                    <a:pt x="322" y="250"/>
                    <a:pt x="323" y="250"/>
                  </a:cubicBezTo>
                  <a:cubicBezTo>
                    <a:pt x="324" y="250"/>
                    <a:pt x="324" y="249"/>
                    <a:pt x="324" y="247"/>
                  </a:cubicBezTo>
                  <a:cubicBezTo>
                    <a:pt x="331" y="230"/>
                    <a:pt x="338" y="226"/>
                    <a:pt x="345" y="226"/>
                  </a:cubicBezTo>
                  <a:cubicBezTo>
                    <a:pt x="355" y="226"/>
                    <a:pt x="366" y="235"/>
                    <a:pt x="376" y="235"/>
                  </a:cubicBezTo>
                  <a:cubicBezTo>
                    <a:pt x="381" y="235"/>
                    <a:pt x="385" y="232"/>
                    <a:pt x="390" y="226"/>
                  </a:cubicBezTo>
                  <a:cubicBezTo>
                    <a:pt x="391" y="224"/>
                    <a:pt x="392" y="223"/>
                    <a:pt x="393" y="223"/>
                  </a:cubicBezTo>
                  <a:cubicBezTo>
                    <a:pt x="396" y="223"/>
                    <a:pt x="399" y="230"/>
                    <a:pt x="402" y="230"/>
                  </a:cubicBezTo>
                  <a:cubicBezTo>
                    <a:pt x="427" y="234"/>
                    <a:pt x="447" y="234"/>
                    <a:pt x="472" y="238"/>
                  </a:cubicBezTo>
                  <a:cubicBezTo>
                    <a:pt x="476" y="239"/>
                    <a:pt x="479" y="239"/>
                    <a:pt x="483" y="239"/>
                  </a:cubicBezTo>
                  <a:cubicBezTo>
                    <a:pt x="498" y="239"/>
                    <a:pt x="514" y="236"/>
                    <a:pt x="530" y="236"/>
                  </a:cubicBezTo>
                  <a:cubicBezTo>
                    <a:pt x="537" y="236"/>
                    <a:pt x="543" y="236"/>
                    <a:pt x="550" y="238"/>
                  </a:cubicBezTo>
                  <a:lnTo>
                    <a:pt x="550"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43"/>
            <p:cNvSpPr/>
            <p:nvPr/>
          </p:nvSpPr>
          <p:spPr>
            <a:xfrm>
              <a:off x="4835625" y="5368100"/>
              <a:ext cx="750" cy="6100"/>
            </a:xfrm>
            <a:custGeom>
              <a:avLst/>
              <a:gdLst/>
              <a:ahLst/>
              <a:cxnLst/>
              <a:rect l="l" t="t" r="r" b="b"/>
              <a:pathLst>
                <a:path w="30" h="244" extrusionOk="0">
                  <a:moveTo>
                    <a:pt x="5" y="0"/>
                  </a:moveTo>
                  <a:cubicBezTo>
                    <a:pt x="4" y="0"/>
                    <a:pt x="2" y="1"/>
                    <a:pt x="1" y="2"/>
                  </a:cubicBezTo>
                  <a:lnTo>
                    <a:pt x="1" y="240"/>
                  </a:lnTo>
                  <a:cubicBezTo>
                    <a:pt x="1" y="244"/>
                    <a:pt x="5" y="244"/>
                    <a:pt x="5" y="244"/>
                  </a:cubicBezTo>
                  <a:cubicBezTo>
                    <a:pt x="21" y="240"/>
                    <a:pt x="30" y="203"/>
                    <a:pt x="30" y="137"/>
                  </a:cubicBezTo>
                  <a:cubicBezTo>
                    <a:pt x="30" y="40"/>
                    <a:pt x="19" y="0"/>
                    <a:pt x="5"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43"/>
            <p:cNvSpPr/>
            <p:nvPr/>
          </p:nvSpPr>
          <p:spPr>
            <a:xfrm>
              <a:off x="4835625" y="5380850"/>
              <a:ext cx="750" cy="6900"/>
            </a:xfrm>
            <a:custGeom>
              <a:avLst/>
              <a:gdLst/>
              <a:ahLst/>
              <a:cxnLst/>
              <a:rect l="l" t="t" r="r" b="b"/>
              <a:pathLst>
                <a:path w="30" h="276" extrusionOk="0">
                  <a:moveTo>
                    <a:pt x="2" y="0"/>
                  </a:moveTo>
                  <a:cubicBezTo>
                    <a:pt x="2" y="0"/>
                    <a:pt x="1" y="0"/>
                    <a:pt x="1" y="0"/>
                  </a:cubicBezTo>
                  <a:lnTo>
                    <a:pt x="1" y="275"/>
                  </a:lnTo>
                  <a:lnTo>
                    <a:pt x="5" y="275"/>
                  </a:lnTo>
                  <a:cubicBezTo>
                    <a:pt x="6" y="275"/>
                    <a:pt x="6" y="276"/>
                    <a:pt x="7" y="276"/>
                  </a:cubicBezTo>
                  <a:cubicBezTo>
                    <a:pt x="18" y="276"/>
                    <a:pt x="30" y="231"/>
                    <a:pt x="30" y="156"/>
                  </a:cubicBezTo>
                  <a:cubicBezTo>
                    <a:pt x="30" y="72"/>
                    <a:pt x="18" y="0"/>
                    <a:pt x="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43"/>
            <p:cNvSpPr/>
            <p:nvPr/>
          </p:nvSpPr>
          <p:spPr>
            <a:xfrm>
              <a:off x="4835625" y="5341875"/>
              <a:ext cx="850" cy="6750"/>
            </a:xfrm>
            <a:custGeom>
              <a:avLst/>
              <a:gdLst/>
              <a:ahLst/>
              <a:cxnLst/>
              <a:rect l="l" t="t" r="r" b="b"/>
              <a:pathLst>
                <a:path w="34" h="270" extrusionOk="0">
                  <a:moveTo>
                    <a:pt x="1" y="0"/>
                  </a:moveTo>
                  <a:lnTo>
                    <a:pt x="1" y="263"/>
                  </a:lnTo>
                  <a:cubicBezTo>
                    <a:pt x="3" y="267"/>
                    <a:pt x="6" y="270"/>
                    <a:pt x="8" y="270"/>
                  </a:cubicBezTo>
                  <a:cubicBezTo>
                    <a:pt x="14" y="270"/>
                    <a:pt x="20" y="255"/>
                    <a:pt x="26" y="226"/>
                  </a:cubicBezTo>
                  <a:cubicBezTo>
                    <a:pt x="34" y="177"/>
                    <a:pt x="34" y="123"/>
                    <a:pt x="26" y="74"/>
                  </a:cubicBezTo>
                  <a:cubicBezTo>
                    <a:pt x="17" y="33"/>
                    <a:pt x="9" y="0"/>
                    <a:pt x="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43"/>
            <p:cNvSpPr/>
            <p:nvPr/>
          </p:nvSpPr>
          <p:spPr>
            <a:xfrm>
              <a:off x="4835625" y="5328950"/>
              <a:ext cx="850" cy="6175"/>
            </a:xfrm>
            <a:custGeom>
              <a:avLst/>
              <a:gdLst/>
              <a:ahLst/>
              <a:cxnLst/>
              <a:rect l="l" t="t" r="r" b="b"/>
              <a:pathLst>
                <a:path w="34" h="247" extrusionOk="0">
                  <a:moveTo>
                    <a:pt x="1" y="0"/>
                  </a:moveTo>
                  <a:lnTo>
                    <a:pt x="1" y="246"/>
                  </a:lnTo>
                  <a:cubicBezTo>
                    <a:pt x="13" y="242"/>
                    <a:pt x="21" y="213"/>
                    <a:pt x="30" y="177"/>
                  </a:cubicBezTo>
                  <a:cubicBezTo>
                    <a:pt x="34" y="140"/>
                    <a:pt x="34" y="99"/>
                    <a:pt x="30" y="62"/>
                  </a:cubicBezTo>
                  <a:cubicBezTo>
                    <a:pt x="21" y="4"/>
                    <a:pt x="13" y="0"/>
                    <a:pt x="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43"/>
            <p:cNvSpPr/>
            <p:nvPr/>
          </p:nvSpPr>
          <p:spPr>
            <a:xfrm>
              <a:off x="4835625" y="5354900"/>
              <a:ext cx="850" cy="5975"/>
            </a:xfrm>
            <a:custGeom>
              <a:avLst/>
              <a:gdLst/>
              <a:ahLst/>
              <a:cxnLst/>
              <a:rect l="l" t="t" r="r" b="b"/>
              <a:pathLst>
                <a:path w="34" h="239" extrusionOk="0">
                  <a:moveTo>
                    <a:pt x="13" y="0"/>
                  </a:moveTo>
                  <a:lnTo>
                    <a:pt x="1" y="4"/>
                  </a:lnTo>
                  <a:lnTo>
                    <a:pt x="1" y="238"/>
                  </a:lnTo>
                  <a:cubicBezTo>
                    <a:pt x="2" y="238"/>
                    <a:pt x="2" y="238"/>
                    <a:pt x="3" y="238"/>
                  </a:cubicBezTo>
                  <a:cubicBezTo>
                    <a:pt x="22" y="238"/>
                    <a:pt x="34" y="181"/>
                    <a:pt x="30" y="82"/>
                  </a:cubicBezTo>
                  <a:cubicBezTo>
                    <a:pt x="30" y="54"/>
                    <a:pt x="21" y="29"/>
                    <a:pt x="1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43"/>
            <p:cNvSpPr/>
            <p:nvPr/>
          </p:nvSpPr>
          <p:spPr>
            <a:xfrm>
              <a:off x="4835625" y="5433050"/>
              <a:ext cx="850" cy="7000"/>
            </a:xfrm>
            <a:custGeom>
              <a:avLst/>
              <a:gdLst/>
              <a:ahLst/>
              <a:cxnLst/>
              <a:rect l="l" t="t" r="r" b="b"/>
              <a:pathLst>
                <a:path w="34" h="280" extrusionOk="0">
                  <a:moveTo>
                    <a:pt x="1" y="1"/>
                  </a:moveTo>
                  <a:lnTo>
                    <a:pt x="1" y="280"/>
                  </a:lnTo>
                  <a:cubicBezTo>
                    <a:pt x="17" y="280"/>
                    <a:pt x="30" y="264"/>
                    <a:pt x="30" y="210"/>
                  </a:cubicBezTo>
                  <a:cubicBezTo>
                    <a:pt x="34" y="149"/>
                    <a:pt x="30" y="87"/>
                    <a:pt x="13" y="30"/>
                  </a:cubicBezTo>
                  <a:cubicBezTo>
                    <a:pt x="13" y="17"/>
                    <a:pt x="5" y="9"/>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43"/>
            <p:cNvSpPr/>
            <p:nvPr/>
          </p:nvSpPr>
          <p:spPr>
            <a:xfrm>
              <a:off x="4835525" y="5446100"/>
              <a:ext cx="950" cy="7200"/>
            </a:xfrm>
            <a:custGeom>
              <a:avLst/>
              <a:gdLst/>
              <a:ahLst/>
              <a:cxnLst/>
              <a:rect l="l" t="t" r="r" b="b"/>
              <a:pathLst>
                <a:path w="38" h="288" extrusionOk="0">
                  <a:moveTo>
                    <a:pt x="1" y="0"/>
                  </a:moveTo>
                  <a:lnTo>
                    <a:pt x="1" y="287"/>
                  </a:lnTo>
                  <a:cubicBezTo>
                    <a:pt x="17" y="279"/>
                    <a:pt x="34" y="263"/>
                    <a:pt x="34" y="222"/>
                  </a:cubicBezTo>
                  <a:cubicBezTo>
                    <a:pt x="38" y="107"/>
                    <a:pt x="34" y="25"/>
                    <a:pt x="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43"/>
            <p:cNvSpPr/>
            <p:nvPr/>
          </p:nvSpPr>
          <p:spPr>
            <a:xfrm>
              <a:off x="4835625" y="5458800"/>
              <a:ext cx="950" cy="7425"/>
            </a:xfrm>
            <a:custGeom>
              <a:avLst/>
              <a:gdLst/>
              <a:ahLst/>
              <a:cxnLst/>
              <a:rect l="l" t="t" r="r" b="b"/>
              <a:pathLst>
                <a:path w="38" h="297" extrusionOk="0">
                  <a:moveTo>
                    <a:pt x="1" y="1"/>
                  </a:moveTo>
                  <a:lnTo>
                    <a:pt x="1" y="296"/>
                  </a:lnTo>
                  <a:cubicBezTo>
                    <a:pt x="30" y="251"/>
                    <a:pt x="38" y="194"/>
                    <a:pt x="30" y="140"/>
                  </a:cubicBezTo>
                  <a:cubicBezTo>
                    <a:pt x="21" y="54"/>
                    <a:pt x="13" y="13"/>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43"/>
            <p:cNvSpPr/>
            <p:nvPr/>
          </p:nvSpPr>
          <p:spPr>
            <a:xfrm>
              <a:off x="4835625" y="5407200"/>
              <a:ext cx="750" cy="6400"/>
            </a:xfrm>
            <a:custGeom>
              <a:avLst/>
              <a:gdLst/>
              <a:ahLst/>
              <a:cxnLst/>
              <a:rect l="l" t="t" r="r" b="b"/>
              <a:pathLst>
                <a:path w="30" h="256" extrusionOk="0">
                  <a:moveTo>
                    <a:pt x="1" y="1"/>
                  </a:moveTo>
                  <a:lnTo>
                    <a:pt x="1" y="255"/>
                  </a:lnTo>
                  <a:cubicBezTo>
                    <a:pt x="5" y="251"/>
                    <a:pt x="13" y="247"/>
                    <a:pt x="21" y="227"/>
                  </a:cubicBezTo>
                  <a:cubicBezTo>
                    <a:pt x="30" y="181"/>
                    <a:pt x="30" y="132"/>
                    <a:pt x="30" y="87"/>
                  </a:cubicBezTo>
                  <a:cubicBezTo>
                    <a:pt x="26" y="34"/>
                    <a:pt x="17" y="9"/>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43"/>
            <p:cNvSpPr/>
            <p:nvPr/>
          </p:nvSpPr>
          <p:spPr>
            <a:xfrm>
              <a:off x="4835525" y="5393975"/>
              <a:ext cx="950" cy="6825"/>
            </a:xfrm>
            <a:custGeom>
              <a:avLst/>
              <a:gdLst/>
              <a:ahLst/>
              <a:cxnLst/>
              <a:rect l="l" t="t" r="r" b="b"/>
              <a:pathLst>
                <a:path w="38" h="273" extrusionOk="0">
                  <a:moveTo>
                    <a:pt x="1" y="1"/>
                  </a:moveTo>
                  <a:lnTo>
                    <a:pt x="1" y="271"/>
                  </a:lnTo>
                  <a:lnTo>
                    <a:pt x="5" y="271"/>
                  </a:lnTo>
                  <a:cubicBezTo>
                    <a:pt x="6" y="272"/>
                    <a:pt x="8" y="272"/>
                    <a:pt x="9" y="272"/>
                  </a:cubicBezTo>
                  <a:cubicBezTo>
                    <a:pt x="27" y="272"/>
                    <a:pt x="38" y="223"/>
                    <a:pt x="34" y="128"/>
                  </a:cubicBezTo>
                  <a:cubicBezTo>
                    <a:pt x="25" y="42"/>
                    <a:pt x="21" y="13"/>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43"/>
            <p:cNvSpPr/>
            <p:nvPr/>
          </p:nvSpPr>
          <p:spPr>
            <a:xfrm>
              <a:off x="4835625" y="5420950"/>
              <a:ext cx="750" cy="6075"/>
            </a:xfrm>
            <a:custGeom>
              <a:avLst/>
              <a:gdLst/>
              <a:ahLst/>
              <a:cxnLst/>
              <a:rect l="l" t="t" r="r" b="b"/>
              <a:pathLst>
                <a:path w="30" h="243" extrusionOk="0">
                  <a:moveTo>
                    <a:pt x="1" y="1"/>
                  </a:moveTo>
                  <a:lnTo>
                    <a:pt x="1" y="243"/>
                  </a:lnTo>
                  <a:cubicBezTo>
                    <a:pt x="30" y="231"/>
                    <a:pt x="30" y="157"/>
                    <a:pt x="30" y="124"/>
                  </a:cubicBezTo>
                  <a:cubicBezTo>
                    <a:pt x="30" y="62"/>
                    <a:pt x="26" y="13"/>
                    <a:pt x="13" y="9"/>
                  </a:cubicBezTo>
                  <a:cubicBezTo>
                    <a:pt x="9" y="5"/>
                    <a:pt x="5" y="1"/>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43"/>
            <p:cNvSpPr/>
            <p:nvPr/>
          </p:nvSpPr>
          <p:spPr>
            <a:xfrm>
              <a:off x="3017475" y="4529075"/>
              <a:ext cx="850" cy="6100"/>
            </a:xfrm>
            <a:custGeom>
              <a:avLst/>
              <a:gdLst/>
              <a:ahLst/>
              <a:cxnLst/>
              <a:rect l="l" t="t" r="r" b="b"/>
              <a:pathLst>
                <a:path w="34" h="244" extrusionOk="0">
                  <a:moveTo>
                    <a:pt x="28" y="1"/>
                  </a:moveTo>
                  <a:cubicBezTo>
                    <a:pt x="12" y="1"/>
                    <a:pt x="4" y="37"/>
                    <a:pt x="1" y="137"/>
                  </a:cubicBezTo>
                  <a:cubicBezTo>
                    <a:pt x="1" y="203"/>
                    <a:pt x="9" y="236"/>
                    <a:pt x="25" y="244"/>
                  </a:cubicBezTo>
                  <a:cubicBezTo>
                    <a:pt x="25" y="244"/>
                    <a:pt x="29" y="244"/>
                    <a:pt x="34" y="240"/>
                  </a:cubicBezTo>
                  <a:lnTo>
                    <a:pt x="34" y="2"/>
                  </a:lnTo>
                  <a:cubicBezTo>
                    <a:pt x="32" y="1"/>
                    <a:pt x="30" y="1"/>
                    <a:pt x="2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43"/>
            <p:cNvSpPr/>
            <p:nvPr/>
          </p:nvSpPr>
          <p:spPr>
            <a:xfrm>
              <a:off x="3017475" y="4541825"/>
              <a:ext cx="850" cy="6825"/>
            </a:xfrm>
            <a:custGeom>
              <a:avLst/>
              <a:gdLst/>
              <a:ahLst/>
              <a:cxnLst/>
              <a:rect l="l" t="t" r="r" b="b"/>
              <a:pathLst>
                <a:path w="34" h="273" extrusionOk="0">
                  <a:moveTo>
                    <a:pt x="31" y="0"/>
                  </a:moveTo>
                  <a:cubicBezTo>
                    <a:pt x="12" y="0"/>
                    <a:pt x="1" y="71"/>
                    <a:pt x="1" y="153"/>
                  </a:cubicBezTo>
                  <a:cubicBezTo>
                    <a:pt x="1" y="225"/>
                    <a:pt x="11" y="272"/>
                    <a:pt x="26" y="272"/>
                  </a:cubicBezTo>
                  <a:cubicBezTo>
                    <a:pt x="27" y="272"/>
                    <a:pt x="28" y="272"/>
                    <a:pt x="29" y="271"/>
                  </a:cubicBezTo>
                  <a:lnTo>
                    <a:pt x="34" y="271"/>
                  </a:lnTo>
                  <a:lnTo>
                    <a:pt x="34" y="1"/>
                  </a:lnTo>
                  <a:cubicBezTo>
                    <a:pt x="33" y="0"/>
                    <a:pt x="32" y="0"/>
                    <a:pt x="3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43"/>
            <p:cNvSpPr/>
            <p:nvPr/>
          </p:nvSpPr>
          <p:spPr>
            <a:xfrm>
              <a:off x="3017375" y="4502750"/>
              <a:ext cx="850" cy="6850"/>
            </a:xfrm>
            <a:custGeom>
              <a:avLst/>
              <a:gdLst/>
              <a:ahLst/>
              <a:cxnLst/>
              <a:rect l="l" t="t" r="r" b="b"/>
              <a:pathLst>
                <a:path w="34" h="274" extrusionOk="0">
                  <a:moveTo>
                    <a:pt x="33" y="0"/>
                  </a:moveTo>
                  <a:cubicBezTo>
                    <a:pt x="29" y="0"/>
                    <a:pt x="17" y="37"/>
                    <a:pt x="13" y="78"/>
                  </a:cubicBezTo>
                  <a:cubicBezTo>
                    <a:pt x="1" y="128"/>
                    <a:pt x="1" y="181"/>
                    <a:pt x="13" y="230"/>
                  </a:cubicBezTo>
                  <a:cubicBezTo>
                    <a:pt x="16" y="257"/>
                    <a:pt x="21" y="273"/>
                    <a:pt x="27" y="273"/>
                  </a:cubicBezTo>
                  <a:cubicBezTo>
                    <a:pt x="29" y="273"/>
                    <a:pt x="31" y="271"/>
                    <a:pt x="33" y="267"/>
                  </a:cubicBezTo>
                  <a:lnTo>
                    <a:pt x="33"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43"/>
            <p:cNvSpPr/>
            <p:nvPr/>
          </p:nvSpPr>
          <p:spPr>
            <a:xfrm>
              <a:off x="3017475" y="4489925"/>
              <a:ext cx="850" cy="6175"/>
            </a:xfrm>
            <a:custGeom>
              <a:avLst/>
              <a:gdLst/>
              <a:ahLst/>
              <a:cxnLst/>
              <a:rect l="l" t="t" r="r" b="b"/>
              <a:pathLst>
                <a:path w="34" h="247" extrusionOk="0">
                  <a:moveTo>
                    <a:pt x="34" y="0"/>
                  </a:moveTo>
                  <a:cubicBezTo>
                    <a:pt x="17" y="0"/>
                    <a:pt x="9" y="0"/>
                    <a:pt x="5" y="62"/>
                  </a:cubicBezTo>
                  <a:cubicBezTo>
                    <a:pt x="1" y="99"/>
                    <a:pt x="1" y="140"/>
                    <a:pt x="5" y="177"/>
                  </a:cubicBezTo>
                  <a:cubicBezTo>
                    <a:pt x="13" y="214"/>
                    <a:pt x="21" y="243"/>
                    <a:pt x="34" y="247"/>
                  </a:cubicBezTo>
                  <a:lnTo>
                    <a:pt x="34"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43"/>
            <p:cNvSpPr/>
            <p:nvPr/>
          </p:nvSpPr>
          <p:spPr>
            <a:xfrm>
              <a:off x="3017400" y="4515875"/>
              <a:ext cx="825" cy="6000"/>
            </a:xfrm>
            <a:custGeom>
              <a:avLst/>
              <a:gdLst/>
              <a:ahLst/>
              <a:cxnLst/>
              <a:rect l="l" t="t" r="r" b="b"/>
              <a:pathLst>
                <a:path w="33" h="240" extrusionOk="0">
                  <a:moveTo>
                    <a:pt x="20" y="1"/>
                  </a:moveTo>
                  <a:cubicBezTo>
                    <a:pt x="12" y="29"/>
                    <a:pt x="8" y="54"/>
                    <a:pt x="8" y="83"/>
                  </a:cubicBezTo>
                  <a:cubicBezTo>
                    <a:pt x="0" y="179"/>
                    <a:pt x="11" y="239"/>
                    <a:pt x="29" y="239"/>
                  </a:cubicBezTo>
                  <a:cubicBezTo>
                    <a:pt x="30" y="239"/>
                    <a:pt x="31" y="239"/>
                    <a:pt x="32" y="239"/>
                  </a:cubicBezTo>
                  <a:lnTo>
                    <a:pt x="32" y="5"/>
                  </a:lnTo>
                  <a:lnTo>
                    <a:pt x="20" y="1"/>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43"/>
            <p:cNvSpPr/>
            <p:nvPr/>
          </p:nvSpPr>
          <p:spPr>
            <a:xfrm>
              <a:off x="3017375" y="4594050"/>
              <a:ext cx="950" cy="7000"/>
            </a:xfrm>
            <a:custGeom>
              <a:avLst/>
              <a:gdLst/>
              <a:ahLst/>
              <a:cxnLst/>
              <a:rect l="l" t="t" r="r" b="b"/>
              <a:pathLst>
                <a:path w="38" h="280" extrusionOk="0">
                  <a:moveTo>
                    <a:pt x="38" y="0"/>
                  </a:moveTo>
                  <a:cubicBezTo>
                    <a:pt x="29" y="4"/>
                    <a:pt x="25" y="17"/>
                    <a:pt x="21" y="25"/>
                  </a:cubicBezTo>
                  <a:cubicBezTo>
                    <a:pt x="9" y="86"/>
                    <a:pt x="1" y="144"/>
                    <a:pt x="5" y="205"/>
                  </a:cubicBezTo>
                  <a:cubicBezTo>
                    <a:pt x="5" y="259"/>
                    <a:pt x="21" y="275"/>
                    <a:pt x="38" y="279"/>
                  </a:cubicBezTo>
                  <a:lnTo>
                    <a:pt x="38"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43"/>
            <p:cNvSpPr/>
            <p:nvPr/>
          </p:nvSpPr>
          <p:spPr>
            <a:xfrm>
              <a:off x="3017475" y="4606975"/>
              <a:ext cx="850" cy="7200"/>
            </a:xfrm>
            <a:custGeom>
              <a:avLst/>
              <a:gdLst/>
              <a:ahLst/>
              <a:cxnLst/>
              <a:rect l="l" t="t" r="r" b="b"/>
              <a:pathLst>
                <a:path w="34" h="288" extrusionOk="0">
                  <a:moveTo>
                    <a:pt x="34" y="0"/>
                  </a:moveTo>
                  <a:cubicBezTo>
                    <a:pt x="5" y="29"/>
                    <a:pt x="1" y="107"/>
                    <a:pt x="1" y="222"/>
                  </a:cubicBezTo>
                  <a:cubicBezTo>
                    <a:pt x="1" y="267"/>
                    <a:pt x="17" y="283"/>
                    <a:pt x="34" y="287"/>
                  </a:cubicBezTo>
                  <a:lnTo>
                    <a:pt x="34"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43"/>
            <p:cNvSpPr/>
            <p:nvPr/>
          </p:nvSpPr>
          <p:spPr>
            <a:xfrm>
              <a:off x="3017275" y="4619800"/>
              <a:ext cx="1050" cy="7400"/>
            </a:xfrm>
            <a:custGeom>
              <a:avLst/>
              <a:gdLst/>
              <a:ahLst/>
              <a:cxnLst/>
              <a:rect l="l" t="t" r="r" b="b"/>
              <a:pathLst>
                <a:path w="42" h="296" extrusionOk="0">
                  <a:moveTo>
                    <a:pt x="42" y="0"/>
                  </a:moveTo>
                  <a:cubicBezTo>
                    <a:pt x="25" y="12"/>
                    <a:pt x="17" y="54"/>
                    <a:pt x="13" y="140"/>
                  </a:cubicBezTo>
                  <a:cubicBezTo>
                    <a:pt x="1" y="193"/>
                    <a:pt x="9" y="250"/>
                    <a:pt x="42" y="296"/>
                  </a:cubicBezTo>
                  <a:lnTo>
                    <a:pt x="42"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43"/>
            <p:cNvSpPr/>
            <p:nvPr/>
          </p:nvSpPr>
          <p:spPr>
            <a:xfrm>
              <a:off x="3017475" y="4568200"/>
              <a:ext cx="850" cy="6275"/>
            </a:xfrm>
            <a:custGeom>
              <a:avLst/>
              <a:gdLst/>
              <a:ahLst/>
              <a:cxnLst/>
              <a:rect l="l" t="t" r="r" b="b"/>
              <a:pathLst>
                <a:path w="34" h="251" extrusionOk="0">
                  <a:moveTo>
                    <a:pt x="29" y="0"/>
                  </a:moveTo>
                  <a:cubicBezTo>
                    <a:pt x="13" y="8"/>
                    <a:pt x="9" y="33"/>
                    <a:pt x="5" y="82"/>
                  </a:cubicBezTo>
                  <a:cubicBezTo>
                    <a:pt x="1" y="132"/>
                    <a:pt x="1" y="177"/>
                    <a:pt x="9" y="226"/>
                  </a:cubicBezTo>
                  <a:cubicBezTo>
                    <a:pt x="17" y="242"/>
                    <a:pt x="25" y="251"/>
                    <a:pt x="34" y="251"/>
                  </a:cubicBezTo>
                  <a:lnTo>
                    <a:pt x="34" y="0"/>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43"/>
            <p:cNvSpPr/>
            <p:nvPr/>
          </p:nvSpPr>
          <p:spPr>
            <a:xfrm>
              <a:off x="3017400" y="4554950"/>
              <a:ext cx="925" cy="6750"/>
            </a:xfrm>
            <a:custGeom>
              <a:avLst/>
              <a:gdLst/>
              <a:ahLst/>
              <a:cxnLst/>
              <a:rect l="l" t="t" r="r" b="b"/>
              <a:pathLst>
                <a:path w="37" h="270" extrusionOk="0">
                  <a:moveTo>
                    <a:pt x="37" y="1"/>
                  </a:moveTo>
                  <a:cubicBezTo>
                    <a:pt x="20" y="13"/>
                    <a:pt x="12" y="42"/>
                    <a:pt x="8" y="128"/>
                  </a:cubicBezTo>
                  <a:cubicBezTo>
                    <a:pt x="0" y="220"/>
                    <a:pt x="10" y="269"/>
                    <a:pt x="27" y="269"/>
                  </a:cubicBezTo>
                  <a:cubicBezTo>
                    <a:pt x="28" y="269"/>
                    <a:pt x="30" y="269"/>
                    <a:pt x="32" y="268"/>
                  </a:cubicBezTo>
                  <a:lnTo>
                    <a:pt x="37" y="268"/>
                  </a:lnTo>
                  <a:lnTo>
                    <a:pt x="37" y="1"/>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43"/>
            <p:cNvSpPr/>
            <p:nvPr/>
          </p:nvSpPr>
          <p:spPr>
            <a:xfrm>
              <a:off x="3017475" y="4581825"/>
              <a:ext cx="850" cy="6100"/>
            </a:xfrm>
            <a:custGeom>
              <a:avLst/>
              <a:gdLst/>
              <a:ahLst/>
              <a:cxnLst/>
              <a:rect l="l" t="t" r="r" b="b"/>
              <a:pathLst>
                <a:path w="34" h="244" extrusionOk="0">
                  <a:moveTo>
                    <a:pt x="34" y="1"/>
                  </a:moveTo>
                  <a:cubicBezTo>
                    <a:pt x="29" y="5"/>
                    <a:pt x="21" y="9"/>
                    <a:pt x="17" y="9"/>
                  </a:cubicBezTo>
                  <a:cubicBezTo>
                    <a:pt x="9" y="13"/>
                    <a:pt x="1" y="67"/>
                    <a:pt x="1" y="124"/>
                  </a:cubicBezTo>
                  <a:cubicBezTo>
                    <a:pt x="1" y="157"/>
                    <a:pt x="1" y="235"/>
                    <a:pt x="34" y="243"/>
                  </a:cubicBezTo>
                  <a:lnTo>
                    <a:pt x="34" y="1"/>
                  </a:ln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43"/>
            <p:cNvSpPr/>
            <p:nvPr/>
          </p:nvSpPr>
          <p:spPr>
            <a:xfrm>
              <a:off x="3048150" y="4556525"/>
              <a:ext cx="4750" cy="3825"/>
            </a:xfrm>
            <a:custGeom>
              <a:avLst/>
              <a:gdLst/>
              <a:ahLst/>
              <a:cxnLst/>
              <a:rect l="l" t="t" r="r" b="b"/>
              <a:pathLst>
                <a:path w="190" h="153" extrusionOk="0">
                  <a:moveTo>
                    <a:pt x="149" y="1"/>
                  </a:moveTo>
                  <a:cubicBezTo>
                    <a:pt x="145" y="1"/>
                    <a:pt x="140" y="2"/>
                    <a:pt x="136" y="4"/>
                  </a:cubicBezTo>
                  <a:cubicBezTo>
                    <a:pt x="133" y="7"/>
                    <a:pt x="127" y="15"/>
                    <a:pt x="123" y="15"/>
                  </a:cubicBezTo>
                  <a:cubicBezTo>
                    <a:pt x="122" y="15"/>
                    <a:pt x="121" y="14"/>
                    <a:pt x="120" y="12"/>
                  </a:cubicBezTo>
                  <a:cubicBezTo>
                    <a:pt x="112" y="4"/>
                    <a:pt x="104" y="1"/>
                    <a:pt x="96" y="1"/>
                  </a:cubicBezTo>
                  <a:cubicBezTo>
                    <a:pt x="72" y="1"/>
                    <a:pt x="48" y="28"/>
                    <a:pt x="21" y="28"/>
                  </a:cubicBezTo>
                  <a:cubicBezTo>
                    <a:pt x="20" y="28"/>
                    <a:pt x="18" y="28"/>
                    <a:pt x="17" y="28"/>
                  </a:cubicBezTo>
                  <a:cubicBezTo>
                    <a:pt x="13" y="28"/>
                    <a:pt x="9" y="28"/>
                    <a:pt x="9" y="36"/>
                  </a:cubicBezTo>
                  <a:cubicBezTo>
                    <a:pt x="1" y="61"/>
                    <a:pt x="1" y="86"/>
                    <a:pt x="5" y="114"/>
                  </a:cubicBezTo>
                  <a:cubicBezTo>
                    <a:pt x="10" y="136"/>
                    <a:pt x="18" y="147"/>
                    <a:pt x="24" y="147"/>
                  </a:cubicBezTo>
                  <a:cubicBezTo>
                    <a:pt x="28" y="147"/>
                    <a:pt x="31" y="144"/>
                    <a:pt x="33" y="139"/>
                  </a:cubicBezTo>
                  <a:cubicBezTo>
                    <a:pt x="39" y="125"/>
                    <a:pt x="45" y="120"/>
                    <a:pt x="51" y="120"/>
                  </a:cubicBezTo>
                  <a:cubicBezTo>
                    <a:pt x="59" y="120"/>
                    <a:pt x="67" y="129"/>
                    <a:pt x="74" y="139"/>
                  </a:cubicBezTo>
                  <a:cubicBezTo>
                    <a:pt x="81" y="147"/>
                    <a:pt x="86" y="151"/>
                    <a:pt x="90" y="151"/>
                  </a:cubicBezTo>
                  <a:cubicBezTo>
                    <a:pt x="95" y="151"/>
                    <a:pt x="99" y="147"/>
                    <a:pt x="103" y="139"/>
                  </a:cubicBezTo>
                  <a:cubicBezTo>
                    <a:pt x="111" y="121"/>
                    <a:pt x="119" y="113"/>
                    <a:pt x="127" y="113"/>
                  </a:cubicBezTo>
                  <a:cubicBezTo>
                    <a:pt x="135" y="113"/>
                    <a:pt x="142" y="122"/>
                    <a:pt x="148" y="139"/>
                  </a:cubicBezTo>
                  <a:cubicBezTo>
                    <a:pt x="153" y="148"/>
                    <a:pt x="157" y="153"/>
                    <a:pt x="161" y="153"/>
                  </a:cubicBezTo>
                  <a:cubicBezTo>
                    <a:pt x="172" y="153"/>
                    <a:pt x="181" y="124"/>
                    <a:pt x="189" y="73"/>
                  </a:cubicBezTo>
                  <a:cubicBezTo>
                    <a:pt x="185" y="57"/>
                    <a:pt x="181" y="40"/>
                    <a:pt x="177" y="28"/>
                  </a:cubicBezTo>
                  <a:cubicBezTo>
                    <a:pt x="169" y="6"/>
                    <a:pt x="159" y="1"/>
                    <a:pt x="14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43"/>
            <p:cNvSpPr/>
            <p:nvPr/>
          </p:nvSpPr>
          <p:spPr>
            <a:xfrm>
              <a:off x="3040450" y="4556400"/>
              <a:ext cx="3100" cy="3900"/>
            </a:xfrm>
            <a:custGeom>
              <a:avLst/>
              <a:gdLst/>
              <a:ahLst/>
              <a:cxnLst/>
              <a:rect l="l" t="t" r="r" b="b"/>
              <a:pathLst>
                <a:path w="124" h="156" extrusionOk="0">
                  <a:moveTo>
                    <a:pt x="21" y="0"/>
                  </a:moveTo>
                  <a:cubicBezTo>
                    <a:pt x="13" y="0"/>
                    <a:pt x="5" y="9"/>
                    <a:pt x="5" y="50"/>
                  </a:cubicBezTo>
                  <a:cubicBezTo>
                    <a:pt x="1" y="70"/>
                    <a:pt x="5" y="95"/>
                    <a:pt x="17" y="111"/>
                  </a:cubicBezTo>
                  <a:cubicBezTo>
                    <a:pt x="21" y="121"/>
                    <a:pt x="27" y="134"/>
                    <a:pt x="31" y="134"/>
                  </a:cubicBezTo>
                  <a:cubicBezTo>
                    <a:pt x="32" y="134"/>
                    <a:pt x="33" y="133"/>
                    <a:pt x="34" y="132"/>
                  </a:cubicBezTo>
                  <a:cubicBezTo>
                    <a:pt x="38" y="126"/>
                    <a:pt x="41" y="123"/>
                    <a:pt x="45" y="123"/>
                  </a:cubicBezTo>
                  <a:cubicBezTo>
                    <a:pt x="56" y="123"/>
                    <a:pt x="65" y="146"/>
                    <a:pt x="75" y="152"/>
                  </a:cubicBezTo>
                  <a:cubicBezTo>
                    <a:pt x="79" y="155"/>
                    <a:pt x="83" y="156"/>
                    <a:pt x="87" y="156"/>
                  </a:cubicBezTo>
                  <a:cubicBezTo>
                    <a:pt x="96" y="156"/>
                    <a:pt x="106" y="151"/>
                    <a:pt x="112" y="148"/>
                  </a:cubicBezTo>
                  <a:cubicBezTo>
                    <a:pt x="120" y="144"/>
                    <a:pt x="124" y="107"/>
                    <a:pt x="124" y="70"/>
                  </a:cubicBezTo>
                  <a:cubicBezTo>
                    <a:pt x="124" y="33"/>
                    <a:pt x="120" y="21"/>
                    <a:pt x="112" y="13"/>
                  </a:cubicBezTo>
                  <a:lnTo>
                    <a:pt x="108" y="13"/>
                  </a:lnTo>
                  <a:lnTo>
                    <a:pt x="42" y="0"/>
                  </a:lnTo>
                  <a:lnTo>
                    <a:pt x="42" y="4"/>
                  </a:lnTo>
                  <a:cubicBezTo>
                    <a:pt x="34" y="4"/>
                    <a:pt x="26" y="0"/>
                    <a:pt x="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43"/>
            <p:cNvSpPr/>
            <p:nvPr/>
          </p:nvSpPr>
          <p:spPr>
            <a:xfrm>
              <a:off x="3038825" y="4556575"/>
              <a:ext cx="1550" cy="2650"/>
            </a:xfrm>
            <a:custGeom>
              <a:avLst/>
              <a:gdLst/>
              <a:ahLst/>
              <a:cxnLst/>
              <a:rect l="l" t="t" r="r" b="b"/>
              <a:pathLst>
                <a:path w="62" h="106" extrusionOk="0">
                  <a:moveTo>
                    <a:pt x="32" y="1"/>
                  </a:moveTo>
                  <a:cubicBezTo>
                    <a:pt x="23" y="1"/>
                    <a:pt x="16" y="11"/>
                    <a:pt x="8" y="18"/>
                  </a:cubicBezTo>
                  <a:cubicBezTo>
                    <a:pt x="4" y="30"/>
                    <a:pt x="0" y="43"/>
                    <a:pt x="4" y="59"/>
                  </a:cubicBezTo>
                  <a:cubicBezTo>
                    <a:pt x="0" y="71"/>
                    <a:pt x="4" y="84"/>
                    <a:pt x="8" y="96"/>
                  </a:cubicBezTo>
                  <a:cubicBezTo>
                    <a:pt x="14" y="102"/>
                    <a:pt x="20" y="105"/>
                    <a:pt x="26" y="105"/>
                  </a:cubicBezTo>
                  <a:cubicBezTo>
                    <a:pt x="37" y="105"/>
                    <a:pt x="49" y="95"/>
                    <a:pt x="62" y="71"/>
                  </a:cubicBezTo>
                  <a:cubicBezTo>
                    <a:pt x="54" y="5"/>
                    <a:pt x="47" y="2"/>
                    <a:pt x="40" y="2"/>
                  </a:cubicBezTo>
                  <a:cubicBezTo>
                    <a:pt x="39" y="2"/>
                    <a:pt x="38" y="2"/>
                    <a:pt x="37" y="2"/>
                  </a:cubicBezTo>
                  <a:cubicBezTo>
                    <a:pt x="35" y="1"/>
                    <a:pt x="34" y="1"/>
                    <a:pt x="3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43"/>
            <p:cNvSpPr/>
            <p:nvPr/>
          </p:nvSpPr>
          <p:spPr>
            <a:xfrm>
              <a:off x="3037375" y="4556275"/>
              <a:ext cx="1275" cy="3325"/>
            </a:xfrm>
            <a:custGeom>
              <a:avLst/>
              <a:gdLst/>
              <a:ahLst/>
              <a:cxnLst/>
              <a:rect l="l" t="t" r="r" b="b"/>
              <a:pathLst>
                <a:path w="51" h="133" extrusionOk="0">
                  <a:moveTo>
                    <a:pt x="22" y="0"/>
                  </a:moveTo>
                  <a:cubicBezTo>
                    <a:pt x="18" y="0"/>
                    <a:pt x="14" y="4"/>
                    <a:pt x="9" y="9"/>
                  </a:cubicBezTo>
                  <a:cubicBezTo>
                    <a:pt x="5" y="22"/>
                    <a:pt x="1" y="38"/>
                    <a:pt x="1" y="50"/>
                  </a:cubicBezTo>
                  <a:cubicBezTo>
                    <a:pt x="1" y="71"/>
                    <a:pt x="5" y="87"/>
                    <a:pt x="9" y="108"/>
                  </a:cubicBezTo>
                  <a:cubicBezTo>
                    <a:pt x="14" y="125"/>
                    <a:pt x="19" y="132"/>
                    <a:pt x="24" y="132"/>
                  </a:cubicBezTo>
                  <a:cubicBezTo>
                    <a:pt x="33" y="132"/>
                    <a:pt x="42" y="110"/>
                    <a:pt x="50" y="71"/>
                  </a:cubicBezTo>
                  <a:cubicBezTo>
                    <a:pt x="41" y="21"/>
                    <a:pt x="32" y="0"/>
                    <a:pt x="2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43"/>
            <p:cNvSpPr/>
            <p:nvPr/>
          </p:nvSpPr>
          <p:spPr>
            <a:xfrm>
              <a:off x="3045275" y="4556825"/>
              <a:ext cx="950" cy="3400"/>
            </a:xfrm>
            <a:custGeom>
              <a:avLst/>
              <a:gdLst/>
              <a:ahLst/>
              <a:cxnLst/>
              <a:rect l="l" t="t" r="r" b="b"/>
              <a:pathLst>
                <a:path w="38" h="136" extrusionOk="0">
                  <a:moveTo>
                    <a:pt x="21" y="1"/>
                  </a:moveTo>
                  <a:cubicBezTo>
                    <a:pt x="16" y="1"/>
                    <a:pt x="11" y="18"/>
                    <a:pt x="1" y="53"/>
                  </a:cubicBezTo>
                  <a:cubicBezTo>
                    <a:pt x="5" y="110"/>
                    <a:pt x="12" y="136"/>
                    <a:pt x="20" y="136"/>
                  </a:cubicBezTo>
                  <a:cubicBezTo>
                    <a:pt x="20" y="136"/>
                    <a:pt x="21" y="135"/>
                    <a:pt x="21" y="135"/>
                  </a:cubicBezTo>
                  <a:cubicBezTo>
                    <a:pt x="29" y="127"/>
                    <a:pt x="38" y="98"/>
                    <a:pt x="38" y="53"/>
                  </a:cubicBezTo>
                  <a:cubicBezTo>
                    <a:pt x="29" y="18"/>
                    <a:pt x="25" y="1"/>
                    <a:pt x="2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43"/>
            <p:cNvSpPr/>
            <p:nvPr/>
          </p:nvSpPr>
          <p:spPr>
            <a:xfrm>
              <a:off x="3043850" y="4556800"/>
              <a:ext cx="1050" cy="3425"/>
            </a:xfrm>
            <a:custGeom>
              <a:avLst/>
              <a:gdLst/>
              <a:ahLst/>
              <a:cxnLst/>
              <a:rect l="l" t="t" r="r" b="b"/>
              <a:pathLst>
                <a:path w="42" h="137" extrusionOk="0">
                  <a:moveTo>
                    <a:pt x="17" y="1"/>
                  </a:moveTo>
                  <a:cubicBezTo>
                    <a:pt x="13" y="9"/>
                    <a:pt x="9" y="21"/>
                    <a:pt x="4" y="29"/>
                  </a:cubicBezTo>
                  <a:cubicBezTo>
                    <a:pt x="0" y="46"/>
                    <a:pt x="0" y="58"/>
                    <a:pt x="4" y="71"/>
                  </a:cubicBezTo>
                  <a:cubicBezTo>
                    <a:pt x="4" y="109"/>
                    <a:pt x="12" y="137"/>
                    <a:pt x="19" y="137"/>
                  </a:cubicBezTo>
                  <a:cubicBezTo>
                    <a:pt x="20" y="137"/>
                    <a:pt x="20" y="136"/>
                    <a:pt x="21" y="136"/>
                  </a:cubicBezTo>
                  <a:cubicBezTo>
                    <a:pt x="37" y="112"/>
                    <a:pt x="41" y="87"/>
                    <a:pt x="41" y="58"/>
                  </a:cubicBezTo>
                  <a:cubicBezTo>
                    <a:pt x="41" y="25"/>
                    <a:pt x="33" y="5"/>
                    <a:pt x="2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43"/>
            <p:cNvSpPr/>
            <p:nvPr/>
          </p:nvSpPr>
          <p:spPr>
            <a:xfrm>
              <a:off x="3046500" y="4556600"/>
              <a:ext cx="950" cy="3175"/>
            </a:xfrm>
            <a:custGeom>
              <a:avLst/>
              <a:gdLst/>
              <a:ahLst/>
              <a:cxnLst/>
              <a:rect l="l" t="t" r="r" b="b"/>
              <a:pathLst>
                <a:path w="38" h="127" extrusionOk="0">
                  <a:moveTo>
                    <a:pt x="21" y="1"/>
                  </a:moveTo>
                  <a:cubicBezTo>
                    <a:pt x="17" y="5"/>
                    <a:pt x="13" y="5"/>
                    <a:pt x="9" y="13"/>
                  </a:cubicBezTo>
                  <a:cubicBezTo>
                    <a:pt x="5" y="21"/>
                    <a:pt x="5" y="33"/>
                    <a:pt x="1" y="46"/>
                  </a:cubicBezTo>
                  <a:cubicBezTo>
                    <a:pt x="1" y="66"/>
                    <a:pt x="5" y="87"/>
                    <a:pt x="9" y="107"/>
                  </a:cubicBezTo>
                  <a:cubicBezTo>
                    <a:pt x="11" y="120"/>
                    <a:pt x="14" y="126"/>
                    <a:pt x="18" y="126"/>
                  </a:cubicBezTo>
                  <a:cubicBezTo>
                    <a:pt x="24" y="126"/>
                    <a:pt x="31" y="112"/>
                    <a:pt x="34" y="87"/>
                  </a:cubicBezTo>
                  <a:cubicBezTo>
                    <a:pt x="38" y="70"/>
                    <a:pt x="38" y="54"/>
                    <a:pt x="34" y="33"/>
                  </a:cubicBezTo>
                  <a:cubicBezTo>
                    <a:pt x="34" y="21"/>
                    <a:pt x="26" y="13"/>
                    <a:pt x="2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43"/>
            <p:cNvSpPr/>
            <p:nvPr/>
          </p:nvSpPr>
          <p:spPr>
            <a:xfrm>
              <a:off x="3037700" y="4595075"/>
              <a:ext cx="9350" cy="4425"/>
            </a:xfrm>
            <a:custGeom>
              <a:avLst/>
              <a:gdLst/>
              <a:ahLst/>
              <a:cxnLst/>
              <a:rect l="l" t="t" r="r" b="b"/>
              <a:pathLst>
                <a:path w="374" h="177" extrusionOk="0">
                  <a:moveTo>
                    <a:pt x="17" y="0"/>
                  </a:moveTo>
                  <a:cubicBezTo>
                    <a:pt x="12" y="0"/>
                    <a:pt x="8" y="4"/>
                    <a:pt x="8" y="8"/>
                  </a:cubicBezTo>
                  <a:cubicBezTo>
                    <a:pt x="4" y="33"/>
                    <a:pt x="0" y="58"/>
                    <a:pt x="4" y="86"/>
                  </a:cubicBezTo>
                  <a:cubicBezTo>
                    <a:pt x="7" y="131"/>
                    <a:pt x="14" y="165"/>
                    <a:pt x="24" y="165"/>
                  </a:cubicBezTo>
                  <a:cubicBezTo>
                    <a:pt x="28" y="165"/>
                    <a:pt x="32" y="159"/>
                    <a:pt x="37" y="148"/>
                  </a:cubicBezTo>
                  <a:cubicBezTo>
                    <a:pt x="46" y="129"/>
                    <a:pt x="55" y="123"/>
                    <a:pt x="63" y="123"/>
                  </a:cubicBezTo>
                  <a:cubicBezTo>
                    <a:pt x="73" y="123"/>
                    <a:pt x="82" y="131"/>
                    <a:pt x="90" y="136"/>
                  </a:cubicBezTo>
                  <a:cubicBezTo>
                    <a:pt x="94" y="140"/>
                    <a:pt x="103" y="140"/>
                    <a:pt x="111" y="144"/>
                  </a:cubicBezTo>
                  <a:lnTo>
                    <a:pt x="222" y="160"/>
                  </a:lnTo>
                  <a:cubicBezTo>
                    <a:pt x="234" y="160"/>
                    <a:pt x="246" y="167"/>
                    <a:pt x="259" y="167"/>
                  </a:cubicBezTo>
                  <a:cubicBezTo>
                    <a:pt x="263" y="167"/>
                    <a:pt x="267" y="166"/>
                    <a:pt x="271" y="164"/>
                  </a:cubicBezTo>
                  <a:cubicBezTo>
                    <a:pt x="278" y="163"/>
                    <a:pt x="286" y="161"/>
                    <a:pt x="293" y="161"/>
                  </a:cubicBezTo>
                  <a:cubicBezTo>
                    <a:pt x="303" y="161"/>
                    <a:pt x="313" y="164"/>
                    <a:pt x="324" y="173"/>
                  </a:cubicBezTo>
                  <a:cubicBezTo>
                    <a:pt x="327" y="175"/>
                    <a:pt x="329" y="176"/>
                    <a:pt x="331" y="176"/>
                  </a:cubicBezTo>
                  <a:cubicBezTo>
                    <a:pt x="337" y="176"/>
                    <a:pt x="343" y="170"/>
                    <a:pt x="349" y="164"/>
                  </a:cubicBezTo>
                  <a:cubicBezTo>
                    <a:pt x="357" y="156"/>
                    <a:pt x="369" y="156"/>
                    <a:pt x="373" y="91"/>
                  </a:cubicBezTo>
                  <a:cubicBezTo>
                    <a:pt x="361" y="50"/>
                    <a:pt x="349" y="50"/>
                    <a:pt x="337" y="50"/>
                  </a:cubicBezTo>
                  <a:cubicBezTo>
                    <a:pt x="324" y="52"/>
                    <a:pt x="312" y="53"/>
                    <a:pt x="300" y="53"/>
                  </a:cubicBezTo>
                  <a:cubicBezTo>
                    <a:pt x="287" y="53"/>
                    <a:pt x="275" y="52"/>
                    <a:pt x="263" y="50"/>
                  </a:cubicBezTo>
                  <a:cubicBezTo>
                    <a:pt x="209" y="29"/>
                    <a:pt x="156" y="17"/>
                    <a:pt x="103" y="4"/>
                  </a:cubicBezTo>
                  <a:cubicBezTo>
                    <a:pt x="74" y="0"/>
                    <a:pt x="45" y="0"/>
                    <a:pt x="1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43"/>
            <p:cNvSpPr/>
            <p:nvPr/>
          </p:nvSpPr>
          <p:spPr>
            <a:xfrm>
              <a:off x="3036350" y="4594950"/>
              <a:ext cx="1250" cy="3425"/>
            </a:xfrm>
            <a:custGeom>
              <a:avLst/>
              <a:gdLst/>
              <a:ahLst/>
              <a:cxnLst/>
              <a:rect l="l" t="t" r="r" b="b"/>
              <a:pathLst>
                <a:path w="50" h="137" extrusionOk="0">
                  <a:moveTo>
                    <a:pt x="27" y="0"/>
                  </a:moveTo>
                  <a:cubicBezTo>
                    <a:pt x="19" y="0"/>
                    <a:pt x="11" y="15"/>
                    <a:pt x="5" y="34"/>
                  </a:cubicBezTo>
                  <a:cubicBezTo>
                    <a:pt x="1" y="91"/>
                    <a:pt x="1" y="112"/>
                    <a:pt x="13" y="128"/>
                  </a:cubicBezTo>
                  <a:cubicBezTo>
                    <a:pt x="18" y="132"/>
                    <a:pt x="23" y="136"/>
                    <a:pt x="28" y="136"/>
                  </a:cubicBezTo>
                  <a:cubicBezTo>
                    <a:pt x="37" y="136"/>
                    <a:pt x="44" y="119"/>
                    <a:pt x="50" y="46"/>
                  </a:cubicBezTo>
                  <a:cubicBezTo>
                    <a:pt x="42" y="13"/>
                    <a:pt x="34" y="0"/>
                    <a:pt x="2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43"/>
            <p:cNvSpPr/>
            <p:nvPr/>
          </p:nvSpPr>
          <p:spPr>
            <a:xfrm>
              <a:off x="3034725" y="4595450"/>
              <a:ext cx="1150" cy="3375"/>
            </a:xfrm>
            <a:custGeom>
              <a:avLst/>
              <a:gdLst/>
              <a:ahLst/>
              <a:cxnLst/>
              <a:rect l="l" t="t" r="r" b="b"/>
              <a:pathLst>
                <a:path w="46" h="135" extrusionOk="0">
                  <a:moveTo>
                    <a:pt x="19" y="1"/>
                  </a:moveTo>
                  <a:cubicBezTo>
                    <a:pt x="12" y="1"/>
                    <a:pt x="6" y="8"/>
                    <a:pt x="0" y="30"/>
                  </a:cubicBezTo>
                  <a:cubicBezTo>
                    <a:pt x="0" y="88"/>
                    <a:pt x="8" y="125"/>
                    <a:pt x="17" y="133"/>
                  </a:cubicBezTo>
                  <a:cubicBezTo>
                    <a:pt x="18" y="134"/>
                    <a:pt x="20" y="135"/>
                    <a:pt x="21" y="135"/>
                  </a:cubicBezTo>
                  <a:cubicBezTo>
                    <a:pt x="31" y="135"/>
                    <a:pt x="38" y="112"/>
                    <a:pt x="41" y="80"/>
                  </a:cubicBezTo>
                  <a:cubicBezTo>
                    <a:pt x="45" y="59"/>
                    <a:pt x="45" y="35"/>
                    <a:pt x="37" y="14"/>
                  </a:cubicBezTo>
                  <a:cubicBezTo>
                    <a:pt x="31" y="8"/>
                    <a:pt x="25" y="1"/>
                    <a:pt x="1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43"/>
            <p:cNvSpPr/>
            <p:nvPr/>
          </p:nvSpPr>
          <p:spPr>
            <a:xfrm>
              <a:off x="3050725" y="4596300"/>
              <a:ext cx="725" cy="2600"/>
            </a:xfrm>
            <a:custGeom>
              <a:avLst/>
              <a:gdLst/>
              <a:ahLst/>
              <a:cxnLst/>
              <a:rect l="l" t="t" r="r" b="b"/>
              <a:pathLst>
                <a:path w="29" h="104" extrusionOk="0">
                  <a:moveTo>
                    <a:pt x="17" y="1"/>
                  </a:moveTo>
                  <a:cubicBezTo>
                    <a:pt x="13" y="5"/>
                    <a:pt x="8" y="1"/>
                    <a:pt x="8" y="9"/>
                  </a:cubicBezTo>
                  <a:cubicBezTo>
                    <a:pt x="4" y="21"/>
                    <a:pt x="4" y="37"/>
                    <a:pt x="4" y="54"/>
                  </a:cubicBezTo>
                  <a:cubicBezTo>
                    <a:pt x="0" y="66"/>
                    <a:pt x="4" y="78"/>
                    <a:pt x="8" y="87"/>
                  </a:cubicBezTo>
                  <a:cubicBezTo>
                    <a:pt x="13" y="95"/>
                    <a:pt x="21" y="99"/>
                    <a:pt x="29" y="103"/>
                  </a:cubicBezTo>
                  <a:cubicBezTo>
                    <a:pt x="29" y="74"/>
                    <a:pt x="29" y="50"/>
                    <a:pt x="29" y="33"/>
                  </a:cubicBezTo>
                  <a:cubicBezTo>
                    <a:pt x="29" y="1"/>
                    <a:pt x="21"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43"/>
            <p:cNvSpPr/>
            <p:nvPr/>
          </p:nvSpPr>
          <p:spPr>
            <a:xfrm>
              <a:off x="3026000" y="4516750"/>
              <a:ext cx="14900" cy="5650"/>
            </a:xfrm>
            <a:custGeom>
              <a:avLst/>
              <a:gdLst/>
              <a:ahLst/>
              <a:cxnLst/>
              <a:rect l="l" t="t" r="r" b="b"/>
              <a:pathLst>
                <a:path w="596" h="226" extrusionOk="0">
                  <a:moveTo>
                    <a:pt x="82" y="1"/>
                  </a:moveTo>
                  <a:cubicBezTo>
                    <a:pt x="81" y="1"/>
                    <a:pt x="79" y="1"/>
                    <a:pt x="78" y="2"/>
                  </a:cubicBezTo>
                  <a:cubicBezTo>
                    <a:pt x="67" y="13"/>
                    <a:pt x="53" y="19"/>
                    <a:pt x="38" y="19"/>
                  </a:cubicBezTo>
                  <a:cubicBezTo>
                    <a:pt x="31" y="19"/>
                    <a:pt x="24" y="18"/>
                    <a:pt x="17" y="15"/>
                  </a:cubicBezTo>
                  <a:cubicBezTo>
                    <a:pt x="16" y="14"/>
                    <a:pt x="15" y="14"/>
                    <a:pt x="14" y="14"/>
                  </a:cubicBezTo>
                  <a:cubicBezTo>
                    <a:pt x="7" y="14"/>
                    <a:pt x="0" y="32"/>
                    <a:pt x="0" y="72"/>
                  </a:cubicBezTo>
                  <a:cubicBezTo>
                    <a:pt x="0" y="123"/>
                    <a:pt x="7" y="152"/>
                    <a:pt x="17" y="152"/>
                  </a:cubicBezTo>
                  <a:cubicBezTo>
                    <a:pt x="18" y="152"/>
                    <a:pt x="19" y="151"/>
                    <a:pt x="21" y="150"/>
                  </a:cubicBezTo>
                  <a:cubicBezTo>
                    <a:pt x="23" y="149"/>
                    <a:pt x="26" y="149"/>
                    <a:pt x="28" y="149"/>
                  </a:cubicBezTo>
                  <a:cubicBezTo>
                    <a:pt x="43" y="149"/>
                    <a:pt x="60" y="163"/>
                    <a:pt x="71" y="163"/>
                  </a:cubicBezTo>
                  <a:cubicBezTo>
                    <a:pt x="72" y="163"/>
                    <a:pt x="73" y="163"/>
                    <a:pt x="74" y="163"/>
                  </a:cubicBezTo>
                  <a:cubicBezTo>
                    <a:pt x="86" y="158"/>
                    <a:pt x="99" y="154"/>
                    <a:pt x="107" y="121"/>
                  </a:cubicBezTo>
                  <a:lnTo>
                    <a:pt x="181" y="216"/>
                  </a:lnTo>
                  <a:cubicBezTo>
                    <a:pt x="187" y="196"/>
                    <a:pt x="193" y="189"/>
                    <a:pt x="200" y="189"/>
                  </a:cubicBezTo>
                  <a:cubicBezTo>
                    <a:pt x="213" y="189"/>
                    <a:pt x="225" y="212"/>
                    <a:pt x="230" y="212"/>
                  </a:cubicBezTo>
                  <a:cubicBezTo>
                    <a:pt x="231" y="211"/>
                    <a:pt x="232" y="211"/>
                    <a:pt x="233" y="211"/>
                  </a:cubicBezTo>
                  <a:cubicBezTo>
                    <a:pt x="242" y="211"/>
                    <a:pt x="249" y="226"/>
                    <a:pt x="255" y="226"/>
                  </a:cubicBezTo>
                  <a:cubicBezTo>
                    <a:pt x="256" y="226"/>
                    <a:pt x="258" y="225"/>
                    <a:pt x="259" y="224"/>
                  </a:cubicBezTo>
                  <a:cubicBezTo>
                    <a:pt x="288" y="204"/>
                    <a:pt x="312" y="183"/>
                    <a:pt x="345" y="167"/>
                  </a:cubicBezTo>
                  <a:cubicBezTo>
                    <a:pt x="370" y="158"/>
                    <a:pt x="398" y="142"/>
                    <a:pt x="427" y="134"/>
                  </a:cubicBezTo>
                  <a:cubicBezTo>
                    <a:pt x="431" y="132"/>
                    <a:pt x="436" y="131"/>
                    <a:pt x="441" y="131"/>
                  </a:cubicBezTo>
                  <a:cubicBezTo>
                    <a:pt x="454" y="131"/>
                    <a:pt x="466" y="138"/>
                    <a:pt x="472" y="150"/>
                  </a:cubicBezTo>
                  <a:cubicBezTo>
                    <a:pt x="474" y="154"/>
                    <a:pt x="476" y="156"/>
                    <a:pt x="478" y="156"/>
                  </a:cubicBezTo>
                  <a:cubicBezTo>
                    <a:pt x="483" y="156"/>
                    <a:pt x="490" y="149"/>
                    <a:pt x="493" y="146"/>
                  </a:cubicBezTo>
                  <a:cubicBezTo>
                    <a:pt x="497" y="146"/>
                    <a:pt x="501" y="142"/>
                    <a:pt x="505" y="142"/>
                  </a:cubicBezTo>
                  <a:cubicBezTo>
                    <a:pt x="530" y="142"/>
                    <a:pt x="554" y="150"/>
                    <a:pt x="583" y="154"/>
                  </a:cubicBezTo>
                  <a:cubicBezTo>
                    <a:pt x="583" y="154"/>
                    <a:pt x="587" y="150"/>
                    <a:pt x="591" y="146"/>
                  </a:cubicBezTo>
                  <a:cubicBezTo>
                    <a:pt x="595" y="130"/>
                    <a:pt x="595" y="113"/>
                    <a:pt x="595" y="93"/>
                  </a:cubicBezTo>
                  <a:cubicBezTo>
                    <a:pt x="595" y="85"/>
                    <a:pt x="595" y="76"/>
                    <a:pt x="595" y="72"/>
                  </a:cubicBezTo>
                  <a:cubicBezTo>
                    <a:pt x="591" y="60"/>
                    <a:pt x="591" y="48"/>
                    <a:pt x="583" y="35"/>
                  </a:cubicBezTo>
                  <a:cubicBezTo>
                    <a:pt x="579" y="31"/>
                    <a:pt x="571" y="27"/>
                    <a:pt x="558" y="27"/>
                  </a:cubicBezTo>
                  <a:cubicBezTo>
                    <a:pt x="547" y="27"/>
                    <a:pt x="535" y="36"/>
                    <a:pt x="523" y="36"/>
                  </a:cubicBezTo>
                  <a:cubicBezTo>
                    <a:pt x="516" y="36"/>
                    <a:pt x="510" y="34"/>
                    <a:pt x="505" y="27"/>
                  </a:cubicBezTo>
                  <a:cubicBezTo>
                    <a:pt x="494" y="16"/>
                    <a:pt x="483" y="12"/>
                    <a:pt x="472" y="12"/>
                  </a:cubicBezTo>
                  <a:cubicBezTo>
                    <a:pt x="456" y="12"/>
                    <a:pt x="440" y="21"/>
                    <a:pt x="423" y="23"/>
                  </a:cubicBezTo>
                  <a:cubicBezTo>
                    <a:pt x="419" y="23"/>
                    <a:pt x="411" y="27"/>
                    <a:pt x="402" y="27"/>
                  </a:cubicBezTo>
                  <a:cubicBezTo>
                    <a:pt x="391" y="27"/>
                    <a:pt x="379" y="18"/>
                    <a:pt x="367" y="18"/>
                  </a:cubicBezTo>
                  <a:cubicBezTo>
                    <a:pt x="362" y="18"/>
                    <a:pt x="358" y="20"/>
                    <a:pt x="353" y="23"/>
                  </a:cubicBezTo>
                  <a:cubicBezTo>
                    <a:pt x="338" y="31"/>
                    <a:pt x="324" y="34"/>
                    <a:pt x="309" y="34"/>
                  </a:cubicBezTo>
                  <a:cubicBezTo>
                    <a:pt x="280" y="34"/>
                    <a:pt x="252" y="23"/>
                    <a:pt x="222" y="23"/>
                  </a:cubicBezTo>
                  <a:cubicBezTo>
                    <a:pt x="209" y="20"/>
                    <a:pt x="195" y="8"/>
                    <a:pt x="184" y="8"/>
                  </a:cubicBezTo>
                  <a:cubicBezTo>
                    <a:pt x="182" y="8"/>
                    <a:pt x="179" y="9"/>
                    <a:pt x="177" y="11"/>
                  </a:cubicBezTo>
                  <a:cubicBezTo>
                    <a:pt x="174" y="12"/>
                    <a:pt x="172" y="12"/>
                    <a:pt x="169" y="12"/>
                  </a:cubicBezTo>
                  <a:cubicBezTo>
                    <a:pt x="160" y="12"/>
                    <a:pt x="151" y="8"/>
                    <a:pt x="143" y="8"/>
                  </a:cubicBezTo>
                  <a:cubicBezTo>
                    <a:pt x="131" y="8"/>
                    <a:pt x="120" y="16"/>
                    <a:pt x="111" y="60"/>
                  </a:cubicBezTo>
                  <a:cubicBezTo>
                    <a:pt x="97" y="21"/>
                    <a:pt x="89" y="1"/>
                    <a:pt x="8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43"/>
            <p:cNvSpPr/>
            <p:nvPr/>
          </p:nvSpPr>
          <p:spPr>
            <a:xfrm>
              <a:off x="3046500" y="4516725"/>
              <a:ext cx="2400" cy="3175"/>
            </a:xfrm>
            <a:custGeom>
              <a:avLst/>
              <a:gdLst/>
              <a:ahLst/>
              <a:cxnLst/>
              <a:rect l="l" t="t" r="r" b="b"/>
              <a:pathLst>
                <a:path w="96" h="127" extrusionOk="0">
                  <a:moveTo>
                    <a:pt x="47" y="0"/>
                  </a:moveTo>
                  <a:cubicBezTo>
                    <a:pt x="38" y="0"/>
                    <a:pt x="30" y="1"/>
                    <a:pt x="21" y="3"/>
                  </a:cubicBezTo>
                  <a:cubicBezTo>
                    <a:pt x="13" y="3"/>
                    <a:pt x="5" y="20"/>
                    <a:pt x="5" y="53"/>
                  </a:cubicBezTo>
                  <a:cubicBezTo>
                    <a:pt x="1" y="77"/>
                    <a:pt x="9" y="102"/>
                    <a:pt x="21" y="122"/>
                  </a:cubicBezTo>
                  <a:cubicBezTo>
                    <a:pt x="21" y="127"/>
                    <a:pt x="26" y="127"/>
                    <a:pt x="26" y="127"/>
                  </a:cubicBezTo>
                  <a:cubicBezTo>
                    <a:pt x="31" y="115"/>
                    <a:pt x="37" y="112"/>
                    <a:pt x="43" y="112"/>
                  </a:cubicBezTo>
                  <a:cubicBezTo>
                    <a:pt x="52" y="112"/>
                    <a:pt x="60" y="120"/>
                    <a:pt x="69" y="120"/>
                  </a:cubicBezTo>
                  <a:cubicBezTo>
                    <a:pt x="71" y="120"/>
                    <a:pt x="73" y="119"/>
                    <a:pt x="75" y="118"/>
                  </a:cubicBezTo>
                  <a:cubicBezTo>
                    <a:pt x="83" y="118"/>
                    <a:pt x="91" y="110"/>
                    <a:pt x="95" y="69"/>
                  </a:cubicBezTo>
                  <a:cubicBezTo>
                    <a:pt x="87" y="12"/>
                    <a:pt x="87" y="8"/>
                    <a:pt x="75" y="3"/>
                  </a:cubicBezTo>
                  <a:cubicBezTo>
                    <a:pt x="65" y="1"/>
                    <a:pt x="55" y="0"/>
                    <a:pt x="4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43"/>
            <p:cNvSpPr/>
            <p:nvPr/>
          </p:nvSpPr>
          <p:spPr>
            <a:xfrm>
              <a:off x="3043750" y="4516450"/>
              <a:ext cx="1050" cy="3350"/>
            </a:xfrm>
            <a:custGeom>
              <a:avLst/>
              <a:gdLst/>
              <a:ahLst/>
              <a:cxnLst/>
              <a:rect l="l" t="t" r="r" b="b"/>
              <a:pathLst>
                <a:path w="42" h="134" extrusionOk="0">
                  <a:moveTo>
                    <a:pt x="11" y="1"/>
                  </a:moveTo>
                  <a:cubicBezTo>
                    <a:pt x="7" y="1"/>
                    <a:pt x="4" y="25"/>
                    <a:pt x="0" y="68"/>
                  </a:cubicBezTo>
                  <a:cubicBezTo>
                    <a:pt x="0" y="88"/>
                    <a:pt x="4" y="109"/>
                    <a:pt x="13" y="129"/>
                  </a:cubicBezTo>
                  <a:cubicBezTo>
                    <a:pt x="14" y="132"/>
                    <a:pt x="16" y="134"/>
                    <a:pt x="18" y="134"/>
                  </a:cubicBezTo>
                  <a:cubicBezTo>
                    <a:pt x="22" y="134"/>
                    <a:pt x="28" y="129"/>
                    <a:pt x="33" y="121"/>
                  </a:cubicBezTo>
                  <a:cubicBezTo>
                    <a:pt x="41" y="92"/>
                    <a:pt x="41" y="64"/>
                    <a:pt x="37" y="35"/>
                  </a:cubicBezTo>
                  <a:cubicBezTo>
                    <a:pt x="33" y="23"/>
                    <a:pt x="25" y="10"/>
                    <a:pt x="13" y="2"/>
                  </a:cubicBezTo>
                  <a:cubicBezTo>
                    <a:pt x="12" y="1"/>
                    <a:pt x="11" y="1"/>
                    <a:pt x="1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43"/>
            <p:cNvSpPr/>
            <p:nvPr/>
          </p:nvSpPr>
          <p:spPr>
            <a:xfrm>
              <a:off x="3042100" y="4516875"/>
              <a:ext cx="1150" cy="3475"/>
            </a:xfrm>
            <a:custGeom>
              <a:avLst/>
              <a:gdLst/>
              <a:ahLst/>
              <a:cxnLst/>
              <a:rect l="l" t="t" r="r" b="b"/>
              <a:pathLst>
                <a:path w="46" h="139" extrusionOk="0">
                  <a:moveTo>
                    <a:pt x="22" y="0"/>
                  </a:moveTo>
                  <a:cubicBezTo>
                    <a:pt x="15" y="0"/>
                    <a:pt x="9" y="11"/>
                    <a:pt x="5" y="43"/>
                  </a:cubicBezTo>
                  <a:cubicBezTo>
                    <a:pt x="1" y="75"/>
                    <a:pt x="5" y="108"/>
                    <a:pt x="17" y="137"/>
                  </a:cubicBezTo>
                  <a:cubicBezTo>
                    <a:pt x="18" y="138"/>
                    <a:pt x="19" y="138"/>
                    <a:pt x="20" y="138"/>
                  </a:cubicBezTo>
                  <a:cubicBezTo>
                    <a:pt x="28" y="138"/>
                    <a:pt x="38" y="108"/>
                    <a:pt x="42" y="71"/>
                  </a:cubicBezTo>
                  <a:cubicBezTo>
                    <a:pt x="46" y="51"/>
                    <a:pt x="42" y="30"/>
                    <a:pt x="37" y="14"/>
                  </a:cubicBezTo>
                  <a:cubicBezTo>
                    <a:pt x="32" y="7"/>
                    <a:pt x="27" y="0"/>
                    <a:pt x="2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43"/>
            <p:cNvSpPr/>
            <p:nvPr/>
          </p:nvSpPr>
          <p:spPr>
            <a:xfrm>
              <a:off x="3041075" y="4516950"/>
              <a:ext cx="950" cy="3575"/>
            </a:xfrm>
            <a:custGeom>
              <a:avLst/>
              <a:gdLst/>
              <a:ahLst/>
              <a:cxnLst/>
              <a:rect l="l" t="t" r="r" b="b"/>
              <a:pathLst>
                <a:path w="38" h="143" extrusionOk="0">
                  <a:moveTo>
                    <a:pt x="16" y="0"/>
                  </a:moveTo>
                  <a:cubicBezTo>
                    <a:pt x="11" y="0"/>
                    <a:pt x="7" y="19"/>
                    <a:pt x="1" y="56"/>
                  </a:cubicBezTo>
                  <a:cubicBezTo>
                    <a:pt x="4" y="107"/>
                    <a:pt x="8" y="143"/>
                    <a:pt x="16" y="143"/>
                  </a:cubicBezTo>
                  <a:cubicBezTo>
                    <a:pt x="16" y="143"/>
                    <a:pt x="17" y="142"/>
                    <a:pt x="17" y="142"/>
                  </a:cubicBezTo>
                  <a:cubicBezTo>
                    <a:pt x="29" y="134"/>
                    <a:pt x="37" y="113"/>
                    <a:pt x="37" y="52"/>
                  </a:cubicBezTo>
                  <a:cubicBezTo>
                    <a:pt x="27" y="18"/>
                    <a:pt x="21" y="0"/>
                    <a:pt x="1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43"/>
            <p:cNvSpPr/>
            <p:nvPr/>
          </p:nvSpPr>
          <p:spPr>
            <a:xfrm>
              <a:off x="3045075" y="4516675"/>
              <a:ext cx="850" cy="2800"/>
            </a:xfrm>
            <a:custGeom>
              <a:avLst/>
              <a:gdLst/>
              <a:ahLst/>
              <a:cxnLst/>
              <a:rect l="l" t="t" r="r" b="b"/>
              <a:pathLst>
                <a:path w="34" h="112" extrusionOk="0">
                  <a:moveTo>
                    <a:pt x="16" y="1"/>
                  </a:moveTo>
                  <a:cubicBezTo>
                    <a:pt x="14" y="1"/>
                    <a:pt x="11" y="3"/>
                    <a:pt x="9" y="10"/>
                  </a:cubicBezTo>
                  <a:cubicBezTo>
                    <a:pt x="5" y="22"/>
                    <a:pt x="1" y="34"/>
                    <a:pt x="1" y="47"/>
                  </a:cubicBezTo>
                  <a:cubicBezTo>
                    <a:pt x="1" y="67"/>
                    <a:pt x="5" y="88"/>
                    <a:pt x="9" y="108"/>
                  </a:cubicBezTo>
                  <a:cubicBezTo>
                    <a:pt x="11" y="110"/>
                    <a:pt x="13" y="112"/>
                    <a:pt x="15" y="112"/>
                  </a:cubicBezTo>
                  <a:cubicBezTo>
                    <a:pt x="23" y="112"/>
                    <a:pt x="30" y="98"/>
                    <a:pt x="33" y="42"/>
                  </a:cubicBezTo>
                  <a:cubicBezTo>
                    <a:pt x="28" y="16"/>
                    <a:pt x="22" y="1"/>
                    <a:pt x="1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43"/>
            <p:cNvSpPr/>
            <p:nvPr/>
          </p:nvSpPr>
          <p:spPr>
            <a:xfrm>
              <a:off x="3025075" y="4516975"/>
              <a:ext cx="850" cy="2825"/>
            </a:xfrm>
            <a:custGeom>
              <a:avLst/>
              <a:gdLst/>
              <a:ahLst/>
              <a:cxnLst/>
              <a:rect l="l" t="t" r="r" b="b"/>
              <a:pathLst>
                <a:path w="34" h="113" extrusionOk="0">
                  <a:moveTo>
                    <a:pt x="14" y="0"/>
                  </a:moveTo>
                  <a:cubicBezTo>
                    <a:pt x="11" y="0"/>
                    <a:pt x="7" y="4"/>
                    <a:pt x="5" y="14"/>
                  </a:cubicBezTo>
                  <a:cubicBezTo>
                    <a:pt x="0" y="47"/>
                    <a:pt x="0" y="80"/>
                    <a:pt x="9" y="112"/>
                  </a:cubicBezTo>
                  <a:lnTo>
                    <a:pt x="29" y="96"/>
                  </a:lnTo>
                  <a:cubicBezTo>
                    <a:pt x="33" y="67"/>
                    <a:pt x="29" y="35"/>
                    <a:pt x="21" y="6"/>
                  </a:cubicBezTo>
                  <a:cubicBezTo>
                    <a:pt x="19" y="2"/>
                    <a:pt x="17" y="0"/>
                    <a:pt x="1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43"/>
            <p:cNvSpPr/>
            <p:nvPr/>
          </p:nvSpPr>
          <p:spPr>
            <a:xfrm>
              <a:off x="3032050" y="4608600"/>
              <a:ext cx="10700" cy="3775"/>
            </a:xfrm>
            <a:custGeom>
              <a:avLst/>
              <a:gdLst/>
              <a:ahLst/>
              <a:cxnLst/>
              <a:rect l="l" t="t" r="r" b="b"/>
              <a:pathLst>
                <a:path w="428" h="151" extrusionOk="0">
                  <a:moveTo>
                    <a:pt x="50" y="9"/>
                  </a:moveTo>
                  <a:cubicBezTo>
                    <a:pt x="33" y="13"/>
                    <a:pt x="17" y="1"/>
                    <a:pt x="0" y="38"/>
                  </a:cubicBezTo>
                  <a:lnTo>
                    <a:pt x="0" y="95"/>
                  </a:lnTo>
                  <a:cubicBezTo>
                    <a:pt x="13" y="136"/>
                    <a:pt x="25" y="140"/>
                    <a:pt x="41" y="140"/>
                  </a:cubicBezTo>
                  <a:cubicBezTo>
                    <a:pt x="119" y="140"/>
                    <a:pt x="193" y="149"/>
                    <a:pt x="271" y="149"/>
                  </a:cubicBezTo>
                  <a:cubicBezTo>
                    <a:pt x="276" y="150"/>
                    <a:pt x="281" y="150"/>
                    <a:pt x="286" y="150"/>
                  </a:cubicBezTo>
                  <a:cubicBezTo>
                    <a:pt x="301" y="150"/>
                    <a:pt x="316" y="145"/>
                    <a:pt x="329" y="132"/>
                  </a:cubicBezTo>
                  <a:cubicBezTo>
                    <a:pt x="339" y="125"/>
                    <a:pt x="347" y="119"/>
                    <a:pt x="356" y="119"/>
                  </a:cubicBezTo>
                  <a:cubicBezTo>
                    <a:pt x="361" y="119"/>
                    <a:pt x="367" y="122"/>
                    <a:pt x="374" y="128"/>
                  </a:cubicBezTo>
                  <a:cubicBezTo>
                    <a:pt x="378" y="133"/>
                    <a:pt x="383" y="135"/>
                    <a:pt x="387" y="135"/>
                  </a:cubicBezTo>
                  <a:cubicBezTo>
                    <a:pt x="399" y="135"/>
                    <a:pt x="412" y="118"/>
                    <a:pt x="427" y="79"/>
                  </a:cubicBezTo>
                  <a:cubicBezTo>
                    <a:pt x="411" y="37"/>
                    <a:pt x="397" y="20"/>
                    <a:pt x="384" y="20"/>
                  </a:cubicBezTo>
                  <a:cubicBezTo>
                    <a:pt x="376" y="20"/>
                    <a:pt x="369" y="25"/>
                    <a:pt x="362" y="34"/>
                  </a:cubicBezTo>
                  <a:cubicBezTo>
                    <a:pt x="358" y="37"/>
                    <a:pt x="354" y="47"/>
                    <a:pt x="351" y="47"/>
                  </a:cubicBezTo>
                  <a:cubicBezTo>
                    <a:pt x="350" y="47"/>
                    <a:pt x="350" y="47"/>
                    <a:pt x="349" y="46"/>
                  </a:cubicBezTo>
                  <a:cubicBezTo>
                    <a:pt x="334" y="26"/>
                    <a:pt x="320" y="20"/>
                    <a:pt x="306" y="20"/>
                  </a:cubicBezTo>
                  <a:cubicBezTo>
                    <a:pt x="292" y="20"/>
                    <a:pt x="277" y="26"/>
                    <a:pt x="262" y="26"/>
                  </a:cubicBezTo>
                  <a:cubicBezTo>
                    <a:pt x="259" y="26"/>
                    <a:pt x="257" y="26"/>
                    <a:pt x="255" y="26"/>
                  </a:cubicBezTo>
                  <a:cubicBezTo>
                    <a:pt x="210" y="17"/>
                    <a:pt x="165" y="21"/>
                    <a:pt x="119" y="17"/>
                  </a:cubicBezTo>
                  <a:cubicBezTo>
                    <a:pt x="95" y="13"/>
                    <a:pt x="74" y="9"/>
                    <a:pt x="50" y="9"/>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43"/>
            <p:cNvSpPr/>
            <p:nvPr/>
          </p:nvSpPr>
          <p:spPr>
            <a:xfrm>
              <a:off x="3042825" y="4609575"/>
              <a:ext cx="950" cy="2025"/>
            </a:xfrm>
            <a:custGeom>
              <a:avLst/>
              <a:gdLst/>
              <a:ahLst/>
              <a:cxnLst/>
              <a:rect l="l" t="t" r="r" b="b"/>
              <a:pathLst>
                <a:path w="38" h="81" extrusionOk="0">
                  <a:moveTo>
                    <a:pt x="21" y="0"/>
                  </a:moveTo>
                  <a:cubicBezTo>
                    <a:pt x="15" y="0"/>
                    <a:pt x="9" y="11"/>
                    <a:pt x="0" y="23"/>
                  </a:cubicBezTo>
                  <a:cubicBezTo>
                    <a:pt x="7" y="62"/>
                    <a:pt x="12" y="81"/>
                    <a:pt x="18" y="81"/>
                  </a:cubicBezTo>
                  <a:cubicBezTo>
                    <a:pt x="23" y="81"/>
                    <a:pt x="29" y="65"/>
                    <a:pt x="37" y="36"/>
                  </a:cubicBezTo>
                  <a:cubicBezTo>
                    <a:pt x="31" y="10"/>
                    <a:pt x="26" y="0"/>
                    <a:pt x="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43"/>
            <p:cNvSpPr/>
            <p:nvPr/>
          </p:nvSpPr>
          <p:spPr>
            <a:xfrm>
              <a:off x="3040550" y="4621775"/>
              <a:ext cx="10200" cy="3575"/>
            </a:xfrm>
            <a:custGeom>
              <a:avLst/>
              <a:gdLst/>
              <a:ahLst/>
              <a:cxnLst/>
              <a:rect l="l" t="t" r="r" b="b"/>
              <a:pathLst>
                <a:path w="408" h="143" extrusionOk="0">
                  <a:moveTo>
                    <a:pt x="338" y="1"/>
                  </a:moveTo>
                  <a:cubicBezTo>
                    <a:pt x="310" y="1"/>
                    <a:pt x="282" y="13"/>
                    <a:pt x="251" y="16"/>
                  </a:cubicBezTo>
                  <a:cubicBezTo>
                    <a:pt x="210" y="20"/>
                    <a:pt x="169" y="24"/>
                    <a:pt x="128" y="24"/>
                  </a:cubicBezTo>
                  <a:cubicBezTo>
                    <a:pt x="91" y="24"/>
                    <a:pt x="58" y="11"/>
                    <a:pt x="26" y="7"/>
                  </a:cubicBezTo>
                  <a:cubicBezTo>
                    <a:pt x="22" y="7"/>
                    <a:pt x="13" y="11"/>
                    <a:pt x="9" y="20"/>
                  </a:cubicBezTo>
                  <a:cubicBezTo>
                    <a:pt x="5" y="32"/>
                    <a:pt x="1" y="48"/>
                    <a:pt x="5" y="61"/>
                  </a:cubicBezTo>
                  <a:cubicBezTo>
                    <a:pt x="1" y="77"/>
                    <a:pt x="5" y="94"/>
                    <a:pt x="9" y="106"/>
                  </a:cubicBezTo>
                  <a:cubicBezTo>
                    <a:pt x="17" y="118"/>
                    <a:pt x="26" y="126"/>
                    <a:pt x="30" y="126"/>
                  </a:cubicBezTo>
                  <a:lnTo>
                    <a:pt x="83" y="126"/>
                  </a:lnTo>
                  <a:cubicBezTo>
                    <a:pt x="108" y="135"/>
                    <a:pt x="136" y="139"/>
                    <a:pt x="161" y="143"/>
                  </a:cubicBezTo>
                  <a:cubicBezTo>
                    <a:pt x="218" y="143"/>
                    <a:pt x="272" y="135"/>
                    <a:pt x="329" y="130"/>
                  </a:cubicBezTo>
                  <a:cubicBezTo>
                    <a:pt x="346" y="126"/>
                    <a:pt x="366" y="126"/>
                    <a:pt x="374" y="126"/>
                  </a:cubicBezTo>
                  <a:cubicBezTo>
                    <a:pt x="387" y="122"/>
                    <a:pt x="399" y="114"/>
                    <a:pt x="407" y="40"/>
                  </a:cubicBezTo>
                  <a:cubicBezTo>
                    <a:pt x="399" y="28"/>
                    <a:pt x="387" y="20"/>
                    <a:pt x="378" y="11"/>
                  </a:cubicBezTo>
                  <a:cubicBezTo>
                    <a:pt x="365" y="3"/>
                    <a:pt x="352" y="1"/>
                    <a:pt x="33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43"/>
            <p:cNvSpPr/>
            <p:nvPr/>
          </p:nvSpPr>
          <p:spPr>
            <a:xfrm>
              <a:off x="3050925" y="4621925"/>
              <a:ext cx="1775" cy="2925"/>
            </a:xfrm>
            <a:custGeom>
              <a:avLst/>
              <a:gdLst/>
              <a:ahLst/>
              <a:cxnLst/>
              <a:rect l="l" t="t" r="r" b="b"/>
              <a:pathLst>
                <a:path w="71" h="117" extrusionOk="0">
                  <a:moveTo>
                    <a:pt x="38" y="0"/>
                  </a:moveTo>
                  <a:cubicBezTo>
                    <a:pt x="28" y="0"/>
                    <a:pt x="18" y="8"/>
                    <a:pt x="9" y="14"/>
                  </a:cubicBezTo>
                  <a:cubicBezTo>
                    <a:pt x="5" y="30"/>
                    <a:pt x="0" y="46"/>
                    <a:pt x="5" y="59"/>
                  </a:cubicBezTo>
                  <a:cubicBezTo>
                    <a:pt x="0" y="75"/>
                    <a:pt x="5" y="92"/>
                    <a:pt x="9" y="108"/>
                  </a:cubicBezTo>
                  <a:cubicBezTo>
                    <a:pt x="17" y="111"/>
                    <a:pt x="25" y="117"/>
                    <a:pt x="32" y="117"/>
                  </a:cubicBezTo>
                  <a:cubicBezTo>
                    <a:pt x="45" y="117"/>
                    <a:pt x="58" y="103"/>
                    <a:pt x="70" y="42"/>
                  </a:cubicBezTo>
                  <a:cubicBezTo>
                    <a:pt x="59" y="10"/>
                    <a:pt x="48" y="0"/>
                    <a:pt x="3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43"/>
            <p:cNvSpPr/>
            <p:nvPr/>
          </p:nvSpPr>
          <p:spPr>
            <a:xfrm>
              <a:off x="3053500" y="4622150"/>
              <a:ext cx="1750" cy="3000"/>
            </a:xfrm>
            <a:custGeom>
              <a:avLst/>
              <a:gdLst/>
              <a:ahLst/>
              <a:cxnLst/>
              <a:rect l="l" t="t" r="r" b="b"/>
              <a:pathLst>
                <a:path w="70" h="120" extrusionOk="0">
                  <a:moveTo>
                    <a:pt x="21" y="1"/>
                  </a:moveTo>
                  <a:cubicBezTo>
                    <a:pt x="12" y="1"/>
                    <a:pt x="8" y="21"/>
                    <a:pt x="0" y="33"/>
                  </a:cubicBezTo>
                  <a:cubicBezTo>
                    <a:pt x="8" y="111"/>
                    <a:pt x="8" y="111"/>
                    <a:pt x="12" y="111"/>
                  </a:cubicBezTo>
                  <a:cubicBezTo>
                    <a:pt x="29" y="115"/>
                    <a:pt x="41" y="120"/>
                    <a:pt x="57" y="120"/>
                  </a:cubicBezTo>
                  <a:cubicBezTo>
                    <a:pt x="62" y="120"/>
                    <a:pt x="66" y="103"/>
                    <a:pt x="70" y="87"/>
                  </a:cubicBezTo>
                  <a:cubicBezTo>
                    <a:pt x="66" y="66"/>
                    <a:pt x="62" y="46"/>
                    <a:pt x="57" y="25"/>
                  </a:cubicBezTo>
                  <a:cubicBezTo>
                    <a:pt x="49" y="13"/>
                    <a:pt x="33" y="5"/>
                    <a:pt x="2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43"/>
            <p:cNvSpPr/>
            <p:nvPr/>
          </p:nvSpPr>
          <p:spPr>
            <a:xfrm>
              <a:off x="3056150" y="4622425"/>
              <a:ext cx="850" cy="2100"/>
            </a:xfrm>
            <a:custGeom>
              <a:avLst/>
              <a:gdLst/>
              <a:ahLst/>
              <a:cxnLst/>
              <a:rect l="l" t="t" r="r" b="b"/>
              <a:pathLst>
                <a:path w="34" h="84" extrusionOk="0">
                  <a:moveTo>
                    <a:pt x="16" y="1"/>
                  </a:moveTo>
                  <a:cubicBezTo>
                    <a:pt x="11" y="1"/>
                    <a:pt x="7" y="16"/>
                    <a:pt x="1" y="47"/>
                  </a:cubicBezTo>
                  <a:cubicBezTo>
                    <a:pt x="7" y="72"/>
                    <a:pt x="12" y="84"/>
                    <a:pt x="17" y="84"/>
                  </a:cubicBezTo>
                  <a:cubicBezTo>
                    <a:pt x="22" y="84"/>
                    <a:pt x="27" y="72"/>
                    <a:pt x="34" y="47"/>
                  </a:cubicBezTo>
                  <a:cubicBezTo>
                    <a:pt x="25" y="16"/>
                    <a:pt x="20" y="1"/>
                    <a:pt x="1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43"/>
            <p:cNvSpPr/>
            <p:nvPr/>
          </p:nvSpPr>
          <p:spPr>
            <a:xfrm>
              <a:off x="3042100" y="4503175"/>
              <a:ext cx="1050" cy="2875"/>
            </a:xfrm>
            <a:custGeom>
              <a:avLst/>
              <a:gdLst/>
              <a:ahLst/>
              <a:cxnLst/>
              <a:rect l="l" t="t" r="r" b="b"/>
              <a:pathLst>
                <a:path w="42" h="115" extrusionOk="0">
                  <a:moveTo>
                    <a:pt x="18" y="1"/>
                  </a:moveTo>
                  <a:cubicBezTo>
                    <a:pt x="12" y="1"/>
                    <a:pt x="6" y="11"/>
                    <a:pt x="1" y="41"/>
                  </a:cubicBezTo>
                  <a:cubicBezTo>
                    <a:pt x="5" y="94"/>
                    <a:pt x="13" y="115"/>
                    <a:pt x="17" y="115"/>
                  </a:cubicBezTo>
                  <a:cubicBezTo>
                    <a:pt x="25" y="115"/>
                    <a:pt x="29" y="111"/>
                    <a:pt x="37" y="98"/>
                  </a:cubicBezTo>
                  <a:cubicBezTo>
                    <a:pt x="42" y="74"/>
                    <a:pt x="42" y="53"/>
                    <a:pt x="37" y="28"/>
                  </a:cubicBezTo>
                  <a:cubicBezTo>
                    <a:pt x="31" y="13"/>
                    <a:pt x="25"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43"/>
            <p:cNvSpPr/>
            <p:nvPr/>
          </p:nvSpPr>
          <p:spPr>
            <a:xfrm>
              <a:off x="3035025" y="4503325"/>
              <a:ext cx="850" cy="2775"/>
            </a:xfrm>
            <a:custGeom>
              <a:avLst/>
              <a:gdLst/>
              <a:ahLst/>
              <a:cxnLst/>
              <a:rect l="l" t="t" r="r" b="b"/>
              <a:pathLst>
                <a:path w="34" h="111" extrusionOk="0">
                  <a:moveTo>
                    <a:pt x="21" y="0"/>
                  </a:moveTo>
                  <a:cubicBezTo>
                    <a:pt x="13" y="0"/>
                    <a:pt x="7" y="9"/>
                    <a:pt x="0" y="47"/>
                  </a:cubicBezTo>
                  <a:cubicBezTo>
                    <a:pt x="9" y="89"/>
                    <a:pt x="15" y="110"/>
                    <a:pt x="21" y="110"/>
                  </a:cubicBezTo>
                  <a:cubicBezTo>
                    <a:pt x="24" y="110"/>
                    <a:pt x="27" y="105"/>
                    <a:pt x="29" y="96"/>
                  </a:cubicBezTo>
                  <a:cubicBezTo>
                    <a:pt x="33" y="76"/>
                    <a:pt x="33" y="59"/>
                    <a:pt x="33" y="39"/>
                  </a:cubicBezTo>
                  <a:cubicBezTo>
                    <a:pt x="33" y="27"/>
                    <a:pt x="33" y="14"/>
                    <a:pt x="29" y="2"/>
                  </a:cubicBezTo>
                  <a:cubicBezTo>
                    <a:pt x="26" y="1"/>
                    <a:pt x="24" y="0"/>
                    <a:pt x="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43"/>
            <p:cNvSpPr/>
            <p:nvPr/>
          </p:nvSpPr>
          <p:spPr>
            <a:xfrm>
              <a:off x="3036450" y="4503300"/>
              <a:ext cx="5275" cy="3625"/>
            </a:xfrm>
            <a:custGeom>
              <a:avLst/>
              <a:gdLst/>
              <a:ahLst/>
              <a:cxnLst/>
              <a:rect l="l" t="t" r="r" b="b"/>
              <a:pathLst>
                <a:path w="211" h="145" extrusionOk="0">
                  <a:moveTo>
                    <a:pt x="190" y="1"/>
                  </a:moveTo>
                  <a:cubicBezTo>
                    <a:pt x="188" y="1"/>
                    <a:pt x="187" y="2"/>
                    <a:pt x="186" y="3"/>
                  </a:cubicBezTo>
                  <a:lnTo>
                    <a:pt x="103" y="7"/>
                  </a:lnTo>
                  <a:lnTo>
                    <a:pt x="17" y="7"/>
                  </a:lnTo>
                  <a:cubicBezTo>
                    <a:pt x="13" y="7"/>
                    <a:pt x="13" y="7"/>
                    <a:pt x="9" y="11"/>
                  </a:cubicBezTo>
                  <a:cubicBezTo>
                    <a:pt x="1" y="40"/>
                    <a:pt x="1" y="69"/>
                    <a:pt x="5" y="97"/>
                  </a:cubicBezTo>
                  <a:cubicBezTo>
                    <a:pt x="8" y="131"/>
                    <a:pt x="14" y="140"/>
                    <a:pt x="21" y="140"/>
                  </a:cubicBezTo>
                  <a:cubicBezTo>
                    <a:pt x="22" y="140"/>
                    <a:pt x="24" y="139"/>
                    <a:pt x="25" y="138"/>
                  </a:cubicBezTo>
                  <a:cubicBezTo>
                    <a:pt x="29" y="131"/>
                    <a:pt x="35" y="116"/>
                    <a:pt x="40" y="116"/>
                  </a:cubicBezTo>
                  <a:cubicBezTo>
                    <a:pt x="40" y="116"/>
                    <a:pt x="41" y="117"/>
                    <a:pt x="42" y="118"/>
                  </a:cubicBezTo>
                  <a:cubicBezTo>
                    <a:pt x="52" y="138"/>
                    <a:pt x="61" y="142"/>
                    <a:pt x="71" y="142"/>
                  </a:cubicBezTo>
                  <a:cubicBezTo>
                    <a:pt x="78" y="142"/>
                    <a:pt x="84" y="141"/>
                    <a:pt x="92" y="141"/>
                  </a:cubicBezTo>
                  <a:cubicBezTo>
                    <a:pt x="95" y="141"/>
                    <a:pt x="99" y="141"/>
                    <a:pt x="103" y="142"/>
                  </a:cubicBezTo>
                  <a:cubicBezTo>
                    <a:pt x="105" y="143"/>
                    <a:pt x="107" y="143"/>
                    <a:pt x="109" y="143"/>
                  </a:cubicBezTo>
                  <a:cubicBezTo>
                    <a:pt x="124" y="143"/>
                    <a:pt x="139" y="132"/>
                    <a:pt x="155" y="132"/>
                  </a:cubicBezTo>
                  <a:cubicBezTo>
                    <a:pt x="162" y="132"/>
                    <a:pt x="170" y="135"/>
                    <a:pt x="177" y="142"/>
                  </a:cubicBezTo>
                  <a:cubicBezTo>
                    <a:pt x="179" y="144"/>
                    <a:pt x="181" y="144"/>
                    <a:pt x="183" y="144"/>
                  </a:cubicBezTo>
                  <a:cubicBezTo>
                    <a:pt x="193" y="144"/>
                    <a:pt x="203" y="121"/>
                    <a:pt x="210" y="40"/>
                  </a:cubicBezTo>
                  <a:cubicBezTo>
                    <a:pt x="203" y="16"/>
                    <a:pt x="197" y="1"/>
                    <a:pt x="19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43"/>
            <p:cNvSpPr/>
            <p:nvPr/>
          </p:nvSpPr>
          <p:spPr>
            <a:xfrm>
              <a:off x="3044875" y="4503675"/>
              <a:ext cx="1150" cy="3000"/>
            </a:xfrm>
            <a:custGeom>
              <a:avLst/>
              <a:gdLst/>
              <a:ahLst/>
              <a:cxnLst/>
              <a:rect l="l" t="t" r="r" b="b"/>
              <a:pathLst>
                <a:path w="46" h="120" extrusionOk="0">
                  <a:moveTo>
                    <a:pt x="19" y="0"/>
                  </a:moveTo>
                  <a:cubicBezTo>
                    <a:pt x="12" y="0"/>
                    <a:pt x="7" y="20"/>
                    <a:pt x="0" y="58"/>
                  </a:cubicBezTo>
                  <a:cubicBezTo>
                    <a:pt x="4" y="119"/>
                    <a:pt x="17" y="115"/>
                    <a:pt x="25" y="119"/>
                  </a:cubicBezTo>
                  <a:cubicBezTo>
                    <a:pt x="26" y="120"/>
                    <a:pt x="28" y="120"/>
                    <a:pt x="29" y="120"/>
                  </a:cubicBezTo>
                  <a:cubicBezTo>
                    <a:pt x="38" y="120"/>
                    <a:pt x="42" y="105"/>
                    <a:pt x="45" y="54"/>
                  </a:cubicBezTo>
                  <a:cubicBezTo>
                    <a:pt x="33" y="18"/>
                    <a:pt x="25" y="0"/>
                    <a:pt x="19"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43"/>
            <p:cNvSpPr/>
            <p:nvPr/>
          </p:nvSpPr>
          <p:spPr>
            <a:xfrm>
              <a:off x="3030000" y="4503750"/>
              <a:ext cx="850" cy="3050"/>
            </a:xfrm>
            <a:custGeom>
              <a:avLst/>
              <a:gdLst/>
              <a:ahLst/>
              <a:cxnLst/>
              <a:rect l="l" t="t" r="r" b="b"/>
              <a:pathLst>
                <a:path w="34" h="122" extrusionOk="0">
                  <a:moveTo>
                    <a:pt x="26" y="1"/>
                  </a:moveTo>
                  <a:cubicBezTo>
                    <a:pt x="26" y="1"/>
                    <a:pt x="25" y="1"/>
                    <a:pt x="25" y="1"/>
                  </a:cubicBezTo>
                  <a:cubicBezTo>
                    <a:pt x="17" y="5"/>
                    <a:pt x="9" y="14"/>
                    <a:pt x="0" y="26"/>
                  </a:cubicBezTo>
                  <a:cubicBezTo>
                    <a:pt x="6" y="93"/>
                    <a:pt x="10" y="122"/>
                    <a:pt x="17" y="122"/>
                  </a:cubicBezTo>
                  <a:cubicBezTo>
                    <a:pt x="19" y="122"/>
                    <a:pt x="22" y="118"/>
                    <a:pt x="25" y="112"/>
                  </a:cubicBezTo>
                  <a:cubicBezTo>
                    <a:pt x="29" y="92"/>
                    <a:pt x="33" y="71"/>
                    <a:pt x="33" y="51"/>
                  </a:cubicBezTo>
                  <a:cubicBezTo>
                    <a:pt x="33" y="21"/>
                    <a:pt x="30" y="1"/>
                    <a:pt x="2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43"/>
            <p:cNvSpPr/>
            <p:nvPr/>
          </p:nvSpPr>
          <p:spPr>
            <a:xfrm>
              <a:off x="3043525" y="4503525"/>
              <a:ext cx="850" cy="3050"/>
            </a:xfrm>
            <a:custGeom>
              <a:avLst/>
              <a:gdLst/>
              <a:ahLst/>
              <a:cxnLst/>
              <a:rect l="l" t="t" r="r" b="b"/>
              <a:pathLst>
                <a:path w="34" h="122" extrusionOk="0">
                  <a:moveTo>
                    <a:pt x="16" y="0"/>
                  </a:moveTo>
                  <a:cubicBezTo>
                    <a:pt x="10" y="0"/>
                    <a:pt x="6" y="11"/>
                    <a:pt x="1" y="39"/>
                  </a:cubicBezTo>
                  <a:cubicBezTo>
                    <a:pt x="9" y="117"/>
                    <a:pt x="5" y="121"/>
                    <a:pt x="13" y="121"/>
                  </a:cubicBezTo>
                  <a:cubicBezTo>
                    <a:pt x="17" y="117"/>
                    <a:pt x="26" y="109"/>
                    <a:pt x="30" y="92"/>
                  </a:cubicBezTo>
                  <a:cubicBezTo>
                    <a:pt x="34" y="68"/>
                    <a:pt x="34" y="39"/>
                    <a:pt x="30" y="14"/>
                  </a:cubicBezTo>
                  <a:cubicBezTo>
                    <a:pt x="24" y="6"/>
                    <a:pt x="20" y="0"/>
                    <a:pt x="1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43"/>
            <p:cNvSpPr/>
            <p:nvPr/>
          </p:nvSpPr>
          <p:spPr>
            <a:xfrm>
              <a:off x="3033475" y="4503650"/>
              <a:ext cx="850" cy="3025"/>
            </a:xfrm>
            <a:custGeom>
              <a:avLst/>
              <a:gdLst/>
              <a:ahLst/>
              <a:cxnLst/>
              <a:rect l="l" t="t" r="r" b="b"/>
              <a:pathLst>
                <a:path w="34" h="121" extrusionOk="0">
                  <a:moveTo>
                    <a:pt x="17" y="0"/>
                  </a:moveTo>
                  <a:cubicBezTo>
                    <a:pt x="15" y="0"/>
                    <a:pt x="14" y="2"/>
                    <a:pt x="13" y="5"/>
                  </a:cubicBezTo>
                  <a:cubicBezTo>
                    <a:pt x="9" y="22"/>
                    <a:pt x="5" y="38"/>
                    <a:pt x="5" y="55"/>
                  </a:cubicBezTo>
                  <a:cubicBezTo>
                    <a:pt x="1" y="75"/>
                    <a:pt x="5" y="100"/>
                    <a:pt x="13" y="120"/>
                  </a:cubicBezTo>
                  <a:cubicBezTo>
                    <a:pt x="14" y="121"/>
                    <a:pt x="15" y="121"/>
                    <a:pt x="16" y="121"/>
                  </a:cubicBezTo>
                  <a:cubicBezTo>
                    <a:pt x="26" y="121"/>
                    <a:pt x="30" y="96"/>
                    <a:pt x="34" y="42"/>
                  </a:cubicBezTo>
                  <a:cubicBezTo>
                    <a:pt x="25" y="13"/>
                    <a:pt x="20" y="0"/>
                    <a:pt x="1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43"/>
            <p:cNvSpPr/>
            <p:nvPr/>
          </p:nvSpPr>
          <p:spPr>
            <a:xfrm>
              <a:off x="3031225" y="4503675"/>
              <a:ext cx="750" cy="3150"/>
            </a:xfrm>
            <a:custGeom>
              <a:avLst/>
              <a:gdLst/>
              <a:ahLst/>
              <a:cxnLst/>
              <a:rect l="l" t="t" r="r" b="b"/>
              <a:pathLst>
                <a:path w="30" h="126" extrusionOk="0">
                  <a:moveTo>
                    <a:pt x="13" y="0"/>
                  </a:moveTo>
                  <a:cubicBezTo>
                    <a:pt x="9" y="0"/>
                    <a:pt x="5" y="17"/>
                    <a:pt x="5" y="33"/>
                  </a:cubicBezTo>
                  <a:cubicBezTo>
                    <a:pt x="1" y="54"/>
                    <a:pt x="5" y="78"/>
                    <a:pt x="5" y="99"/>
                  </a:cubicBezTo>
                  <a:cubicBezTo>
                    <a:pt x="8" y="119"/>
                    <a:pt x="12" y="126"/>
                    <a:pt x="16" y="126"/>
                  </a:cubicBezTo>
                  <a:cubicBezTo>
                    <a:pt x="20" y="126"/>
                    <a:pt x="25" y="114"/>
                    <a:pt x="29" y="103"/>
                  </a:cubicBezTo>
                  <a:cubicBezTo>
                    <a:pt x="25" y="25"/>
                    <a:pt x="17" y="0"/>
                    <a:pt x="1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43"/>
            <p:cNvSpPr/>
            <p:nvPr/>
          </p:nvSpPr>
          <p:spPr>
            <a:xfrm>
              <a:off x="3046725" y="4504300"/>
              <a:ext cx="850" cy="2375"/>
            </a:xfrm>
            <a:custGeom>
              <a:avLst/>
              <a:gdLst/>
              <a:ahLst/>
              <a:cxnLst/>
              <a:rect l="l" t="t" r="r" b="b"/>
              <a:pathLst>
                <a:path w="34" h="95" extrusionOk="0">
                  <a:moveTo>
                    <a:pt x="17" y="1"/>
                  </a:moveTo>
                  <a:cubicBezTo>
                    <a:pt x="14" y="1"/>
                    <a:pt x="11" y="3"/>
                    <a:pt x="8" y="4"/>
                  </a:cubicBezTo>
                  <a:cubicBezTo>
                    <a:pt x="4" y="16"/>
                    <a:pt x="0" y="29"/>
                    <a:pt x="4" y="41"/>
                  </a:cubicBezTo>
                  <a:cubicBezTo>
                    <a:pt x="0" y="57"/>
                    <a:pt x="4" y="70"/>
                    <a:pt x="8" y="86"/>
                  </a:cubicBezTo>
                  <a:cubicBezTo>
                    <a:pt x="11" y="91"/>
                    <a:pt x="14" y="94"/>
                    <a:pt x="17" y="94"/>
                  </a:cubicBezTo>
                  <a:cubicBezTo>
                    <a:pt x="24" y="94"/>
                    <a:pt x="30" y="80"/>
                    <a:pt x="33" y="41"/>
                  </a:cubicBezTo>
                  <a:cubicBezTo>
                    <a:pt x="28" y="8"/>
                    <a:pt x="22"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43"/>
            <p:cNvSpPr/>
            <p:nvPr/>
          </p:nvSpPr>
          <p:spPr>
            <a:xfrm>
              <a:off x="3032675" y="4503875"/>
              <a:ext cx="525" cy="2700"/>
            </a:xfrm>
            <a:custGeom>
              <a:avLst/>
              <a:gdLst/>
              <a:ahLst/>
              <a:cxnLst/>
              <a:rect l="l" t="t" r="r" b="b"/>
              <a:pathLst>
                <a:path w="21" h="108" extrusionOk="0">
                  <a:moveTo>
                    <a:pt x="8" y="0"/>
                  </a:moveTo>
                  <a:cubicBezTo>
                    <a:pt x="0" y="0"/>
                    <a:pt x="0" y="25"/>
                    <a:pt x="0" y="46"/>
                  </a:cubicBezTo>
                  <a:cubicBezTo>
                    <a:pt x="0" y="87"/>
                    <a:pt x="0" y="107"/>
                    <a:pt x="8" y="107"/>
                  </a:cubicBezTo>
                  <a:cubicBezTo>
                    <a:pt x="12" y="107"/>
                    <a:pt x="21" y="78"/>
                    <a:pt x="21" y="50"/>
                  </a:cubicBezTo>
                  <a:cubicBezTo>
                    <a:pt x="21" y="25"/>
                    <a:pt x="12" y="0"/>
                    <a:pt x="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43"/>
            <p:cNvSpPr/>
            <p:nvPr/>
          </p:nvSpPr>
          <p:spPr>
            <a:xfrm>
              <a:off x="3045475" y="4543150"/>
              <a:ext cx="3825" cy="3450"/>
            </a:xfrm>
            <a:custGeom>
              <a:avLst/>
              <a:gdLst/>
              <a:ahLst/>
              <a:cxnLst/>
              <a:rect l="l" t="t" r="r" b="b"/>
              <a:pathLst>
                <a:path w="153" h="138" extrusionOk="0">
                  <a:moveTo>
                    <a:pt x="106" y="0"/>
                  </a:moveTo>
                  <a:cubicBezTo>
                    <a:pt x="104" y="0"/>
                    <a:pt x="102" y="1"/>
                    <a:pt x="99" y="1"/>
                  </a:cubicBezTo>
                  <a:cubicBezTo>
                    <a:pt x="83" y="5"/>
                    <a:pt x="67" y="9"/>
                    <a:pt x="50" y="9"/>
                  </a:cubicBezTo>
                  <a:cubicBezTo>
                    <a:pt x="38" y="9"/>
                    <a:pt x="26" y="13"/>
                    <a:pt x="17" y="22"/>
                  </a:cubicBezTo>
                  <a:cubicBezTo>
                    <a:pt x="9" y="26"/>
                    <a:pt x="1" y="50"/>
                    <a:pt x="5" y="116"/>
                  </a:cubicBezTo>
                  <a:cubicBezTo>
                    <a:pt x="13" y="120"/>
                    <a:pt x="21" y="132"/>
                    <a:pt x="30" y="132"/>
                  </a:cubicBezTo>
                  <a:cubicBezTo>
                    <a:pt x="49" y="132"/>
                    <a:pt x="68" y="116"/>
                    <a:pt x="87" y="116"/>
                  </a:cubicBezTo>
                  <a:cubicBezTo>
                    <a:pt x="97" y="116"/>
                    <a:pt x="106" y="120"/>
                    <a:pt x="116" y="132"/>
                  </a:cubicBezTo>
                  <a:cubicBezTo>
                    <a:pt x="118" y="136"/>
                    <a:pt x="121" y="138"/>
                    <a:pt x="124" y="138"/>
                  </a:cubicBezTo>
                  <a:cubicBezTo>
                    <a:pt x="133" y="138"/>
                    <a:pt x="143" y="113"/>
                    <a:pt x="153" y="58"/>
                  </a:cubicBezTo>
                  <a:cubicBezTo>
                    <a:pt x="138" y="15"/>
                    <a:pt x="124" y="0"/>
                    <a:pt x="106"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43"/>
            <p:cNvSpPr/>
            <p:nvPr/>
          </p:nvSpPr>
          <p:spPr>
            <a:xfrm>
              <a:off x="3050100" y="4544000"/>
              <a:ext cx="1875" cy="2800"/>
            </a:xfrm>
            <a:custGeom>
              <a:avLst/>
              <a:gdLst/>
              <a:ahLst/>
              <a:cxnLst/>
              <a:rect l="l" t="t" r="r" b="b"/>
              <a:pathLst>
                <a:path w="75" h="112" extrusionOk="0">
                  <a:moveTo>
                    <a:pt x="23" y="1"/>
                  </a:moveTo>
                  <a:cubicBezTo>
                    <a:pt x="16" y="1"/>
                    <a:pt x="9" y="8"/>
                    <a:pt x="1" y="33"/>
                  </a:cubicBezTo>
                  <a:cubicBezTo>
                    <a:pt x="1" y="53"/>
                    <a:pt x="5" y="74"/>
                    <a:pt x="9" y="90"/>
                  </a:cubicBezTo>
                  <a:cubicBezTo>
                    <a:pt x="19" y="102"/>
                    <a:pt x="29" y="111"/>
                    <a:pt x="39" y="111"/>
                  </a:cubicBezTo>
                  <a:cubicBezTo>
                    <a:pt x="50" y="111"/>
                    <a:pt x="62" y="101"/>
                    <a:pt x="74" y="74"/>
                  </a:cubicBezTo>
                  <a:cubicBezTo>
                    <a:pt x="66" y="12"/>
                    <a:pt x="58" y="16"/>
                    <a:pt x="42" y="12"/>
                  </a:cubicBezTo>
                  <a:cubicBezTo>
                    <a:pt x="35" y="8"/>
                    <a:pt x="29" y="1"/>
                    <a:pt x="2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43"/>
            <p:cNvSpPr/>
            <p:nvPr/>
          </p:nvSpPr>
          <p:spPr>
            <a:xfrm>
              <a:off x="3052875" y="4543850"/>
              <a:ext cx="1550" cy="2925"/>
            </a:xfrm>
            <a:custGeom>
              <a:avLst/>
              <a:gdLst/>
              <a:ahLst/>
              <a:cxnLst/>
              <a:rect l="l" t="t" r="r" b="b"/>
              <a:pathLst>
                <a:path w="62" h="117" extrusionOk="0">
                  <a:moveTo>
                    <a:pt x="31" y="1"/>
                  </a:moveTo>
                  <a:cubicBezTo>
                    <a:pt x="26" y="1"/>
                    <a:pt x="22" y="2"/>
                    <a:pt x="19" y="2"/>
                  </a:cubicBezTo>
                  <a:cubicBezTo>
                    <a:pt x="18" y="2"/>
                    <a:pt x="18" y="2"/>
                    <a:pt x="17" y="2"/>
                  </a:cubicBezTo>
                  <a:cubicBezTo>
                    <a:pt x="16" y="1"/>
                    <a:pt x="15" y="1"/>
                    <a:pt x="14" y="1"/>
                  </a:cubicBezTo>
                  <a:cubicBezTo>
                    <a:pt x="8" y="1"/>
                    <a:pt x="4" y="16"/>
                    <a:pt x="0" y="63"/>
                  </a:cubicBezTo>
                  <a:cubicBezTo>
                    <a:pt x="13" y="117"/>
                    <a:pt x="33" y="117"/>
                    <a:pt x="41" y="117"/>
                  </a:cubicBezTo>
                  <a:cubicBezTo>
                    <a:pt x="50" y="117"/>
                    <a:pt x="58" y="108"/>
                    <a:pt x="62" y="55"/>
                  </a:cubicBezTo>
                  <a:cubicBezTo>
                    <a:pt x="54" y="8"/>
                    <a:pt x="41" y="1"/>
                    <a:pt x="3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43"/>
            <p:cNvSpPr/>
            <p:nvPr/>
          </p:nvSpPr>
          <p:spPr>
            <a:xfrm>
              <a:off x="3035525" y="4543450"/>
              <a:ext cx="1175" cy="3650"/>
            </a:xfrm>
            <a:custGeom>
              <a:avLst/>
              <a:gdLst/>
              <a:ahLst/>
              <a:cxnLst/>
              <a:rect l="l" t="t" r="r" b="b"/>
              <a:pathLst>
                <a:path w="47" h="146" extrusionOk="0">
                  <a:moveTo>
                    <a:pt x="18" y="1"/>
                  </a:moveTo>
                  <a:cubicBezTo>
                    <a:pt x="16" y="1"/>
                    <a:pt x="14" y="1"/>
                    <a:pt x="13" y="1"/>
                  </a:cubicBezTo>
                  <a:cubicBezTo>
                    <a:pt x="9" y="5"/>
                    <a:pt x="1" y="14"/>
                    <a:pt x="1" y="51"/>
                  </a:cubicBezTo>
                  <a:cubicBezTo>
                    <a:pt x="5" y="71"/>
                    <a:pt x="5" y="96"/>
                    <a:pt x="9" y="120"/>
                  </a:cubicBezTo>
                  <a:cubicBezTo>
                    <a:pt x="15" y="137"/>
                    <a:pt x="20" y="145"/>
                    <a:pt x="24" y="145"/>
                  </a:cubicBezTo>
                  <a:cubicBezTo>
                    <a:pt x="33" y="145"/>
                    <a:pt x="41" y="113"/>
                    <a:pt x="46" y="51"/>
                  </a:cubicBezTo>
                  <a:cubicBezTo>
                    <a:pt x="40" y="6"/>
                    <a:pt x="26" y="1"/>
                    <a:pt x="18"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43"/>
            <p:cNvSpPr/>
            <p:nvPr/>
          </p:nvSpPr>
          <p:spPr>
            <a:xfrm>
              <a:off x="3037375" y="4543575"/>
              <a:ext cx="950" cy="2825"/>
            </a:xfrm>
            <a:custGeom>
              <a:avLst/>
              <a:gdLst/>
              <a:ahLst/>
              <a:cxnLst/>
              <a:rect l="l" t="t" r="r" b="b"/>
              <a:pathLst>
                <a:path w="38" h="113" extrusionOk="0">
                  <a:moveTo>
                    <a:pt x="21" y="0"/>
                  </a:moveTo>
                  <a:cubicBezTo>
                    <a:pt x="17" y="0"/>
                    <a:pt x="17" y="0"/>
                    <a:pt x="13" y="5"/>
                  </a:cubicBezTo>
                  <a:cubicBezTo>
                    <a:pt x="5" y="21"/>
                    <a:pt x="1" y="41"/>
                    <a:pt x="5" y="58"/>
                  </a:cubicBezTo>
                  <a:cubicBezTo>
                    <a:pt x="5" y="78"/>
                    <a:pt x="9" y="95"/>
                    <a:pt x="13" y="111"/>
                  </a:cubicBezTo>
                  <a:cubicBezTo>
                    <a:pt x="14" y="112"/>
                    <a:pt x="15" y="112"/>
                    <a:pt x="16" y="112"/>
                  </a:cubicBezTo>
                  <a:cubicBezTo>
                    <a:pt x="22" y="112"/>
                    <a:pt x="27" y="101"/>
                    <a:pt x="34" y="91"/>
                  </a:cubicBezTo>
                  <a:cubicBezTo>
                    <a:pt x="38" y="66"/>
                    <a:pt x="38" y="37"/>
                    <a:pt x="34" y="13"/>
                  </a:cubicBezTo>
                  <a:cubicBezTo>
                    <a:pt x="30" y="9"/>
                    <a:pt x="25" y="5"/>
                    <a:pt x="2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43"/>
            <p:cNvSpPr/>
            <p:nvPr/>
          </p:nvSpPr>
          <p:spPr>
            <a:xfrm>
              <a:off x="3044350" y="4543850"/>
              <a:ext cx="850" cy="2525"/>
            </a:xfrm>
            <a:custGeom>
              <a:avLst/>
              <a:gdLst/>
              <a:ahLst/>
              <a:cxnLst/>
              <a:rect l="l" t="t" r="r" b="b"/>
              <a:pathLst>
                <a:path w="34" h="101" extrusionOk="0">
                  <a:moveTo>
                    <a:pt x="17" y="1"/>
                  </a:moveTo>
                  <a:cubicBezTo>
                    <a:pt x="13" y="1"/>
                    <a:pt x="9" y="12"/>
                    <a:pt x="1" y="35"/>
                  </a:cubicBezTo>
                  <a:cubicBezTo>
                    <a:pt x="4" y="97"/>
                    <a:pt x="11" y="100"/>
                    <a:pt x="19" y="100"/>
                  </a:cubicBezTo>
                  <a:cubicBezTo>
                    <a:pt x="20" y="100"/>
                    <a:pt x="20" y="100"/>
                    <a:pt x="21" y="100"/>
                  </a:cubicBezTo>
                  <a:cubicBezTo>
                    <a:pt x="30" y="96"/>
                    <a:pt x="34" y="72"/>
                    <a:pt x="34" y="35"/>
                  </a:cubicBezTo>
                  <a:cubicBezTo>
                    <a:pt x="25" y="12"/>
                    <a:pt x="21"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43"/>
            <p:cNvSpPr/>
            <p:nvPr/>
          </p:nvSpPr>
          <p:spPr>
            <a:xfrm>
              <a:off x="3040975" y="4543675"/>
              <a:ext cx="650" cy="2600"/>
            </a:xfrm>
            <a:custGeom>
              <a:avLst/>
              <a:gdLst/>
              <a:ahLst/>
              <a:cxnLst/>
              <a:rect l="l" t="t" r="r" b="b"/>
              <a:pathLst>
                <a:path w="26" h="104" extrusionOk="0">
                  <a:moveTo>
                    <a:pt x="17" y="1"/>
                  </a:moveTo>
                  <a:cubicBezTo>
                    <a:pt x="13" y="1"/>
                    <a:pt x="5" y="13"/>
                    <a:pt x="0" y="21"/>
                  </a:cubicBezTo>
                  <a:cubicBezTo>
                    <a:pt x="4" y="81"/>
                    <a:pt x="8" y="104"/>
                    <a:pt x="15" y="104"/>
                  </a:cubicBezTo>
                  <a:cubicBezTo>
                    <a:pt x="16" y="104"/>
                    <a:pt x="16" y="103"/>
                    <a:pt x="17" y="103"/>
                  </a:cubicBezTo>
                  <a:cubicBezTo>
                    <a:pt x="21" y="95"/>
                    <a:pt x="25" y="79"/>
                    <a:pt x="25" y="46"/>
                  </a:cubicBezTo>
                  <a:cubicBezTo>
                    <a:pt x="25" y="29"/>
                    <a:pt x="21" y="13"/>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43"/>
            <p:cNvSpPr/>
            <p:nvPr/>
          </p:nvSpPr>
          <p:spPr>
            <a:xfrm>
              <a:off x="3042625" y="4543750"/>
              <a:ext cx="525" cy="2425"/>
            </a:xfrm>
            <a:custGeom>
              <a:avLst/>
              <a:gdLst/>
              <a:ahLst/>
              <a:cxnLst/>
              <a:rect l="l" t="t" r="r" b="b"/>
              <a:pathLst>
                <a:path w="21" h="97" extrusionOk="0">
                  <a:moveTo>
                    <a:pt x="10" y="1"/>
                  </a:moveTo>
                  <a:cubicBezTo>
                    <a:pt x="9" y="1"/>
                    <a:pt x="9" y="1"/>
                    <a:pt x="8" y="2"/>
                  </a:cubicBezTo>
                  <a:cubicBezTo>
                    <a:pt x="0" y="10"/>
                    <a:pt x="0" y="22"/>
                    <a:pt x="0" y="34"/>
                  </a:cubicBezTo>
                  <a:cubicBezTo>
                    <a:pt x="0" y="51"/>
                    <a:pt x="0" y="71"/>
                    <a:pt x="4" y="92"/>
                  </a:cubicBezTo>
                  <a:cubicBezTo>
                    <a:pt x="6" y="95"/>
                    <a:pt x="9" y="97"/>
                    <a:pt x="11" y="97"/>
                  </a:cubicBezTo>
                  <a:cubicBezTo>
                    <a:pt x="16" y="97"/>
                    <a:pt x="21" y="83"/>
                    <a:pt x="21" y="47"/>
                  </a:cubicBezTo>
                  <a:cubicBezTo>
                    <a:pt x="17" y="12"/>
                    <a:pt x="14" y="1"/>
                    <a:pt x="10"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43"/>
            <p:cNvSpPr/>
            <p:nvPr/>
          </p:nvSpPr>
          <p:spPr>
            <a:xfrm>
              <a:off x="3039225" y="4543975"/>
              <a:ext cx="650" cy="2700"/>
            </a:xfrm>
            <a:custGeom>
              <a:avLst/>
              <a:gdLst/>
              <a:ahLst/>
              <a:cxnLst/>
              <a:rect l="l" t="t" r="r" b="b"/>
              <a:pathLst>
                <a:path w="26" h="108" extrusionOk="0">
                  <a:moveTo>
                    <a:pt x="13" y="1"/>
                  </a:moveTo>
                  <a:cubicBezTo>
                    <a:pt x="1" y="1"/>
                    <a:pt x="1" y="34"/>
                    <a:pt x="9" y="108"/>
                  </a:cubicBezTo>
                  <a:cubicBezTo>
                    <a:pt x="13" y="103"/>
                    <a:pt x="13" y="99"/>
                    <a:pt x="17" y="95"/>
                  </a:cubicBezTo>
                  <a:cubicBezTo>
                    <a:pt x="21" y="91"/>
                    <a:pt x="21" y="83"/>
                    <a:pt x="21" y="75"/>
                  </a:cubicBezTo>
                  <a:cubicBezTo>
                    <a:pt x="25" y="58"/>
                    <a:pt x="25" y="42"/>
                    <a:pt x="21" y="25"/>
                  </a:cubicBezTo>
                  <a:cubicBezTo>
                    <a:pt x="21" y="13"/>
                    <a:pt x="17" y="1"/>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43"/>
            <p:cNvSpPr/>
            <p:nvPr/>
          </p:nvSpPr>
          <p:spPr>
            <a:xfrm>
              <a:off x="3046400" y="4530775"/>
              <a:ext cx="1275" cy="2775"/>
            </a:xfrm>
            <a:custGeom>
              <a:avLst/>
              <a:gdLst/>
              <a:ahLst/>
              <a:cxnLst/>
              <a:rect l="l" t="t" r="r" b="b"/>
              <a:pathLst>
                <a:path w="51" h="111" extrusionOk="0">
                  <a:moveTo>
                    <a:pt x="24" y="1"/>
                  </a:moveTo>
                  <a:cubicBezTo>
                    <a:pt x="18" y="1"/>
                    <a:pt x="12" y="8"/>
                    <a:pt x="5" y="20"/>
                  </a:cubicBezTo>
                  <a:cubicBezTo>
                    <a:pt x="1" y="45"/>
                    <a:pt x="5" y="73"/>
                    <a:pt x="9" y="98"/>
                  </a:cubicBezTo>
                  <a:cubicBezTo>
                    <a:pt x="14" y="106"/>
                    <a:pt x="19" y="111"/>
                    <a:pt x="24" y="111"/>
                  </a:cubicBezTo>
                  <a:cubicBezTo>
                    <a:pt x="34" y="111"/>
                    <a:pt x="42" y="92"/>
                    <a:pt x="50" y="45"/>
                  </a:cubicBezTo>
                  <a:cubicBezTo>
                    <a:pt x="41" y="14"/>
                    <a:pt x="33" y="1"/>
                    <a:pt x="24"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43"/>
            <p:cNvSpPr/>
            <p:nvPr/>
          </p:nvSpPr>
          <p:spPr>
            <a:xfrm>
              <a:off x="3044575" y="4530875"/>
              <a:ext cx="825" cy="2450"/>
            </a:xfrm>
            <a:custGeom>
              <a:avLst/>
              <a:gdLst/>
              <a:ahLst/>
              <a:cxnLst/>
              <a:rect l="l" t="t" r="r" b="b"/>
              <a:pathLst>
                <a:path w="33" h="98" extrusionOk="0">
                  <a:moveTo>
                    <a:pt x="17" y="1"/>
                  </a:moveTo>
                  <a:cubicBezTo>
                    <a:pt x="13" y="1"/>
                    <a:pt x="9" y="15"/>
                    <a:pt x="0" y="45"/>
                  </a:cubicBezTo>
                  <a:cubicBezTo>
                    <a:pt x="3" y="89"/>
                    <a:pt x="9" y="98"/>
                    <a:pt x="16" y="98"/>
                  </a:cubicBezTo>
                  <a:cubicBezTo>
                    <a:pt x="19" y="98"/>
                    <a:pt x="22" y="95"/>
                    <a:pt x="25" y="94"/>
                  </a:cubicBezTo>
                  <a:cubicBezTo>
                    <a:pt x="29" y="94"/>
                    <a:pt x="33" y="78"/>
                    <a:pt x="33" y="37"/>
                  </a:cubicBezTo>
                  <a:cubicBezTo>
                    <a:pt x="25" y="13"/>
                    <a:pt x="21" y="1"/>
                    <a:pt x="1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43"/>
            <p:cNvSpPr/>
            <p:nvPr/>
          </p:nvSpPr>
          <p:spPr>
            <a:xfrm>
              <a:off x="3036975" y="4531000"/>
              <a:ext cx="625" cy="2525"/>
            </a:xfrm>
            <a:custGeom>
              <a:avLst/>
              <a:gdLst/>
              <a:ahLst/>
              <a:cxnLst/>
              <a:rect l="l" t="t" r="r" b="b"/>
              <a:pathLst>
                <a:path w="25" h="101" extrusionOk="0">
                  <a:moveTo>
                    <a:pt x="9" y="1"/>
                  </a:moveTo>
                  <a:cubicBezTo>
                    <a:pt x="3" y="1"/>
                    <a:pt x="0" y="23"/>
                    <a:pt x="0" y="93"/>
                  </a:cubicBezTo>
                  <a:cubicBezTo>
                    <a:pt x="5" y="98"/>
                    <a:pt x="9" y="100"/>
                    <a:pt x="12" y="100"/>
                  </a:cubicBezTo>
                  <a:cubicBezTo>
                    <a:pt x="19" y="100"/>
                    <a:pt x="21" y="86"/>
                    <a:pt x="21" y="60"/>
                  </a:cubicBezTo>
                  <a:cubicBezTo>
                    <a:pt x="25" y="40"/>
                    <a:pt x="21" y="23"/>
                    <a:pt x="13" y="3"/>
                  </a:cubicBezTo>
                  <a:cubicBezTo>
                    <a:pt x="11" y="2"/>
                    <a:pt x="10" y="1"/>
                    <a:pt x="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43"/>
            <p:cNvSpPr/>
            <p:nvPr/>
          </p:nvSpPr>
          <p:spPr>
            <a:xfrm>
              <a:off x="3034500" y="4582750"/>
              <a:ext cx="1275" cy="2725"/>
            </a:xfrm>
            <a:custGeom>
              <a:avLst/>
              <a:gdLst/>
              <a:ahLst/>
              <a:cxnLst/>
              <a:rect l="l" t="t" r="r" b="b"/>
              <a:pathLst>
                <a:path w="51" h="109" extrusionOk="0">
                  <a:moveTo>
                    <a:pt x="23" y="0"/>
                  </a:moveTo>
                  <a:cubicBezTo>
                    <a:pt x="16" y="0"/>
                    <a:pt x="8" y="11"/>
                    <a:pt x="1" y="34"/>
                  </a:cubicBezTo>
                  <a:cubicBezTo>
                    <a:pt x="5" y="84"/>
                    <a:pt x="11" y="108"/>
                    <a:pt x="19" y="108"/>
                  </a:cubicBezTo>
                  <a:cubicBezTo>
                    <a:pt x="27" y="108"/>
                    <a:pt x="37" y="89"/>
                    <a:pt x="50" y="50"/>
                  </a:cubicBezTo>
                  <a:cubicBezTo>
                    <a:pt x="41" y="16"/>
                    <a:pt x="32" y="0"/>
                    <a:pt x="2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43"/>
            <p:cNvSpPr/>
            <p:nvPr/>
          </p:nvSpPr>
          <p:spPr>
            <a:xfrm>
              <a:off x="3038925" y="4583125"/>
              <a:ext cx="950" cy="2500"/>
            </a:xfrm>
            <a:custGeom>
              <a:avLst/>
              <a:gdLst/>
              <a:ahLst/>
              <a:cxnLst/>
              <a:rect l="l" t="t" r="r" b="b"/>
              <a:pathLst>
                <a:path w="38" h="100" extrusionOk="0">
                  <a:moveTo>
                    <a:pt x="18" y="0"/>
                  </a:moveTo>
                  <a:cubicBezTo>
                    <a:pt x="12" y="0"/>
                    <a:pt x="7" y="16"/>
                    <a:pt x="0" y="47"/>
                  </a:cubicBezTo>
                  <a:cubicBezTo>
                    <a:pt x="7" y="86"/>
                    <a:pt x="13" y="99"/>
                    <a:pt x="20" y="99"/>
                  </a:cubicBezTo>
                  <a:cubicBezTo>
                    <a:pt x="21" y="99"/>
                    <a:pt x="23" y="98"/>
                    <a:pt x="25" y="97"/>
                  </a:cubicBezTo>
                  <a:cubicBezTo>
                    <a:pt x="29" y="93"/>
                    <a:pt x="37" y="80"/>
                    <a:pt x="37" y="39"/>
                  </a:cubicBezTo>
                  <a:cubicBezTo>
                    <a:pt x="29" y="14"/>
                    <a:pt x="23" y="0"/>
                    <a:pt x="18"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43"/>
            <p:cNvSpPr/>
            <p:nvPr/>
          </p:nvSpPr>
          <p:spPr>
            <a:xfrm>
              <a:off x="3051850" y="4582800"/>
              <a:ext cx="750" cy="2350"/>
            </a:xfrm>
            <a:custGeom>
              <a:avLst/>
              <a:gdLst/>
              <a:ahLst/>
              <a:cxnLst/>
              <a:rect l="l" t="t" r="r" b="b"/>
              <a:pathLst>
                <a:path w="30" h="94" extrusionOk="0">
                  <a:moveTo>
                    <a:pt x="13" y="1"/>
                  </a:moveTo>
                  <a:cubicBezTo>
                    <a:pt x="11" y="1"/>
                    <a:pt x="10" y="1"/>
                    <a:pt x="9" y="3"/>
                  </a:cubicBezTo>
                  <a:cubicBezTo>
                    <a:pt x="4" y="15"/>
                    <a:pt x="0" y="40"/>
                    <a:pt x="4" y="93"/>
                  </a:cubicBezTo>
                  <a:lnTo>
                    <a:pt x="29" y="93"/>
                  </a:lnTo>
                  <a:cubicBezTo>
                    <a:pt x="22" y="20"/>
                    <a:pt x="18" y="1"/>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43"/>
            <p:cNvSpPr/>
            <p:nvPr/>
          </p:nvSpPr>
          <p:spPr>
            <a:xfrm>
              <a:off x="3050100" y="4583100"/>
              <a:ext cx="650" cy="2350"/>
            </a:xfrm>
            <a:custGeom>
              <a:avLst/>
              <a:gdLst/>
              <a:ahLst/>
              <a:cxnLst/>
              <a:rect l="l" t="t" r="r" b="b"/>
              <a:pathLst>
                <a:path w="26" h="94" extrusionOk="0">
                  <a:moveTo>
                    <a:pt x="12" y="0"/>
                  </a:moveTo>
                  <a:cubicBezTo>
                    <a:pt x="11" y="0"/>
                    <a:pt x="10" y="1"/>
                    <a:pt x="9" y="3"/>
                  </a:cubicBezTo>
                  <a:cubicBezTo>
                    <a:pt x="5" y="20"/>
                    <a:pt x="1" y="32"/>
                    <a:pt x="5" y="48"/>
                  </a:cubicBezTo>
                  <a:cubicBezTo>
                    <a:pt x="1" y="61"/>
                    <a:pt x="5" y="73"/>
                    <a:pt x="9" y="85"/>
                  </a:cubicBezTo>
                  <a:cubicBezTo>
                    <a:pt x="11" y="91"/>
                    <a:pt x="14" y="94"/>
                    <a:pt x="16" y="94"/>
                  </a:cubicBezTo>
                  <a:cubicBezTo>
                    <a:pt x="20" y="94"/>
                    <a:pt x="22" y="79"/>
                    <a:pt x="25" y="40"/>
                  </a:cubicBezTo>
                  <a:cubicBezTo>
                    <a:pt x="22" y="12"/>
                    <a:pt x="16" y="0"/>
                    <a:pt x="12"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43"/>
            <p:cNvSpPr/>
            <p:nvPr/>
          </p:nvSpPr>
          <p:spPr>
            <a:xfrm>
              <a:off x="3048450" y="4582850"/>
              <a:ext cx="650" cy="2350"/>
            </a:xfrm>
            <a:custGeom>
              <a:avLst/>
              <a:gdLst/>
              <a:ahLst/>
              <a:cxnLst/>
              <a:rect l="l" t="t" r="r" b="b"/>
              <a:pathLst>
                <a:path w="26" h="94" extrusionOk="0">
                  <a:moveTo>
                    <a:pt x="13" y="1"/>
                  </a:moveTo>
                  <a:cubicBezTo>
                    <a:pt x="5" y="1"/>
                    <a:pt x="1" y="26"/>
                    <a:pt x="1" y="79"/>
                  </a:cubicBezTo>
                  <a:cubicBezTo>
                    <a:pt x="7" y="89"/>
                    <a:pt x="11" y="94"/>
                    <a:pt x="14" y="94"/>
                  </a:cubicBezTo>
                  <a:cubicBezTo>
                    <a:pt x="18" y="94"/>
                    <a:pt x="21" y="88"/>
                    <a:pt x="26" y="75"/>
                  </a:cubicBezTo>
                  <a:cubicBezTo>
                    <a:pt x="26" y="26"/>
                    <a:pt x="21" y="1"/>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43"/>
            <p:cNvSpPr/>
            <p:nvPr/>
          </p:nvSpPr>
          <p:spPr>
            <a:xfrm>
              <a:off x="3049700" y="4569325"/>
              <a:ext cx="3300" cy="3525"/>
            </a:xfrm>
            <a:custGeom>
              <a:avLst/>
              <a:gdLst/>
              <a:ahLst/>
              <a:cxnLst/>
              <a:rect l="l" t="t" r="r" b="b"/>
              <a:pathLst>
                <a:path w="132" h="141" extrusionOk="0">
                  <a:moveTo>
                    <a:pt x="67" y="1"/>
                  </a:moveTo>
                  <a:cubicBezTo>
                    <a:pt x="47" y="1"/>
                    <a:pt x="27" y="11"/>
                    <a:pt x="8" y="13"/>
                  </a:cubicBezTo>
                  <a:cubicBezTo>
                    <a:pt x="4" y="13"/>
                    <a:pt x="0" y="37"/>
                    <a:pt x="0" y="91"/>
                  </a:cubicBezTo>
                  <a:cubicBezTo>
                    <a:pt x="6" y="125"/>
                    <a:pt x="17" y="140"/>
                    <a:pt x="28" y="140"/>
                  </a:cubicBezTo>
                  <a:cubicBezTo>
                    <a:pt x="31" y="140"/>
                    <a:pt x="34" y="139"/>
                    <a:pt x="37" y="136"/>
                  </a:cubicBezTo>
                  <a:cubicBezTo>
                    <a:pt x="45" y="132"/>
                    <a:pt x="56" y="130"/>
                    <a:pt x="66" y="130"/>
                  </a:cubicBezTo>
                  <a:cubicBezTo>
                    <a:pt x="77" y="130"/>
                    <a:pt x="88" y="132"/>
                    <a:pt x="99" y="136"/>
                  </a:cubicBezTo>
                  <a:cubicBezTo>
                    <a:pt x="100" y="136"/>
                    <a:pt x="102" y="137"/>
                    <a:pt x="103" y="137"/>
                  </a:cubicBezTo>
                  <a:cubicBezTo>
                    <a:pt x="111" y="137"/>
                    <a:pt x="121" y="126"/>
                    <a:pt x="131" y="74"/>
                  </a:cubicBezTo>
                  <a:cubicBezTo>
                    <a:pt x="127" y="62"/>
                    <a:pt x="123" y="50"/>
                    <a:pt x="119" y="41"/>
                  </a:cubicBezTo>
                  <a:cubicBezTo>
                    <a:pt x="103" y="10"/>
                    <a:pt x="85" y="1"/>
                    <a:pt x="67"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43"/>
            <p:cNvSpPr/>
            <p:nvPr/>
          </p:nvSpPr>
          <p:spPr>
            <a:xfrm>
              <a:off x="3038725" y="4569500"/>
              <a:ext cx="2475" cy="3550"/>
            </a:xfrm>
            <a:custGeom>
              <a:avLst/>
              <a:gdLst/>
              <a:ahLst/>
              <a:cxnLst/>
              <a:rect l="l" t="t" r="r" b="b"/>
              <a:pathLst>
                <a:path w="99" h="142" extrusionOk="0">
                  <a:moveTo>
                    <a:pt x="75" y="1"/>
                  </a:moveTo>
                  <a:cubicBezTo>
                    <a:pt x="61" y="1"/>
                    <a:pt x="46" y="6"/>
                    <a:pt x="30" y="6"/>
                  </a:cubicBezTo>
                  <a:cubicBezTo>
                    <a:pt x="23" y="6"/>
                    <a:pt x="15" y="5"/>
                    <a:pt x="8" y="2"/>
                  </a:cubicBezTo>
                  <a:cubicBezTo>
                    <a:pt x="8" y="1"/>
                    <a:pt x="7" y="1"/>
                    <a:pt x="7" y="1"/>
                  </a:cubicBezTo>
                  <a:cubicBezTo>
                    <a:pt x="0" y="1"/>
                    <a:pt x="0" y="24"/>
                    <a:pt x="0" y="92"/>
                  </a:cubicBezTo>
                  <a:cubicBezTo>
                    <a:pt x="7" y="120"/>
                    <a:pt x="16" y="136"/>
                    <a:pt x="24" y="136"/>
                  </a:cubicBezTo>
                  <a:cubicBezTo>
                    <a:pt x="30" y="136"/>
                    <a:pt x="36" y="127"/>
                    <a:pt x="41" y="108"/>
                  </a:cubicBezTo>
                  <a:cubicBezTo>
                    <a:pt x="42" y="107"/>
                    <a:pt x="43" y="106"/>
                    <a:pt x="44" y="106"/>
                  </a:cubicBezTo>
                  <a:cubicBezTo>
                    <a:pt x="47" y="106"/>
                    <a:pt x="50" y="117"/>
                    <a:pt x="53" y="121"/>
                  </a:cubicBezTo>
                  <a:cubicBezTo>
                    <a:pt x="60" y="134"/>
                    <a:pt x="66" y="141"/>
                    <a:pt x="71" y="141"/>
                  </a:cubicBezTo>
                  <a:cubicBezTo>
                    <a:pt x="82" y="141"/>
                    <a:pt x="90" y="111"/>
                    <a:pt x="99" y="43"/>
                  </a:cubicBezTo>
                  <a:cubicBezTo>
                    <a:pt x="90" y="30"/>
                    <a:pt x="86" y="6"/>
                    <a:pt x="82" y="2"/>
                  </a:cubicBezTo>
                  <a:cubicBezTo>
                    <a:pt x="80" y="1"/>
                    <a:pt x="77" y="1"/>
                    <a:pt x="7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43"/>
            <p:cNvSpPr/>
            <p:nvPr/>
          </p:nvSpPr>
          <p:spPr>
            <a:xfrm>
              <a:off x="3043325" y="4569125"/>
              <a:ext cx="1675" cy="3575"/>
            </a:xfrm>
            <a:custGeom>
              <a:avLst/>
              <a:gdLst/>
              <a:ahLst/>
              <a:cxnLst/>
              <a:rect l="l" t="t" r="r" b="b"/>
              <a:pathLst>
                <a:path w="67" h="143" extrusionOk="0">
                  <a:moveTo>
                    <a:pt x="14" y="4"/>
                  </a:moveTo>
                  <a:cubicBezTo>
                    <a:pt x="8" y="4"/>
                    <a:pt x="4" y="17"/>
                    <a:pt x="1" y="53"/>
                  </a:cubicBezTo>
                  <a:cubicBezTo>
                    <a:pt x="5" y="111"/>
                    <a:pt x="5" y="136"/>
                    <a:pt x="21" y="140"/>
                  </a:cubicBezTo>
                  <a:cubicBezTo>
                    <a:pt x="27" y="140"/>
                    <a:pt x="33" y="143"/>
                    <a:pt x="39" y="143"/>
                  </a:cubicBezTo>
                  <a:cubicBezTo>
                    <a:pt x="49" y="143"/>
                    <a:pt x="59" y="133"/>
                    <a:pt x="66" y="78"/>
                  </a:cubicBezTo>
                  <a:cubicBezTo>
                    <a:pt x="50" y="0"/>
                    <a:pt x="30" y="21"/>
                    <a:pt x="17" y="4"/>
                  </a:cubicBezTo>
                  <a:cubicBezTo>
                    <a:pt x="16" y="4"/>
                    <a:pt x="15" y="4"/>
                    <a:pt x="14" y="4"/>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43"/>
            <p:cNvSpPr/>
            <p:nvPr/>
          </p:nvSpPr>
          <p:spPr>
            <a:xfrm>
              <a:off x="3045600" y="4569475"/>
              <a:ext cx="1450" cy="3075"/>
            </a:xfrm>
            <a:custGeom>
              <a:avLst/>
              <a:gdLst/>
              <a:ahLst/>
              <a:cxnLst/>
              <a:rect l="l" t="t" r="r" b="b"/>
              <a:pathLst>
                <a:path w="58" h="123" extrusionOk="0">
                  <a:moveTo>
                    <a:pt x="22" y="1"/>
                  </a:moveTo>
                  <a:cubicBezTo>
                    <a:pt x="18" y="1"/>
                    <a:pt x="13" y="2"/>
                    <a:pt x="8" y="3"/>
                  </a:cubicBezTo>
                  <a:cubicBezTo>
                    <a:pt x="4" y="15"/>
                    <a:pt x="4" y="27"/>
                    <a:pt x="4" y="39"/>
                  </a:cubicBezTo>
                  <a:cubicBezTo>
                    <a:pt x="0" y="60"/>
                    <a:pt x="4" y="76"/>
                    <a:pt x="8" y="93"/>
                  </a:cubicBezTo>
                  <a:cubicBezTo>
                    <a:pt x="13" y="113"/>
                    <a:pt x="20" y="123"/>
                    <a:pt x="26" y="123"/>
                  </a:cubicBezTo>
                  <a:cubicBezTo>
                    <a:pt x="37" y="123"/>
                    <a:pt x="48" y="101"/>
                    <a:pt x="57" y="60"/>
                  </a:cubicBezTo>
                  <a:cubicBezTo>
                    <a:pt x="45" y="10"/>
                    <a:pt x="35" y="1"/>
                    <a:pt x="2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43"/>
            <p:cNvSpPr/>
            <p:nvPr/>
          </p:nvSpPr>
          <p:spPr>
            <a:xfrm>
              <a:off x="3047750" y="4569625"/>
              <a:ext cx="1250" cy="3300"/>
            </a:xfrm>
            <a:custGeom>
              <a:avLst/>
              <a:gdLst/>
              <a:ahLst/>
              <a:cxnLst/>
              <a:rect l="l" t="t" r="r" b="b"/>
              <a:pathLst>
                <a:path w="50" h="132" extrusionOk="0">
                  <a:moveTo>
                    <a:pt x="29" y="1"/>
                  </a:moveTo>
                  <a:cubicBezTo>
                    <a:pt x="21" y="1"/>
                    <a:pt x="8" y="9"/>
                    <a:pt x="4" y="21"/>
                  </a:cubicBezTo>
                  <a:cubicBezTo>
                    <a:pt x="0" y="38"/>
                    <a:pt x="0" y="58"/>
                    <a:pt x="4" y="79"/>
                  </a:cubicBezTo>
                  <a:cubicBezTo>
                    <a:pt x="10" y="112"/>
                    <a:pt x="16" y="132"/>
                    <a:pt x="22" y="132"/>
                  </a:cubicBezTo>
                  <a:cubicBezTo>
                    <a:pt x="25" y="132"/>
                    <a:pt x="27" y="129"/>
                    <a:pt x="29" y="124"/>
                  </a:cubicBezTo>
                  <a:lnTo>
                    <a:pt x="49" y="79"/>
                  </a:lnTo>
                  <a:cubicBezTo>
                    <a:pt x="45" y="17"/>
                    <a:pt x="41" y="1"/>
                    <a:pt x="2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43"/>
            <p:cNvSpPr/>
            <p:nvPr/>
          </p:nvSpPr>
          <p:spPr>
            <a:xfrm>
              <a:off x="3041475" y="4569450"/>
              <a:ext cx="1175" cy="3275"/>
            </a:xfrm>
            <a:custGeom>
              <a:avLst/>
              <a:gdLst/>
              <a:ahLst/>
              <a:cxnLst/>
              <a:rect l="l" t="t" r="r" b="b"/>
              <a:pathLst>
                <a:path w="47" h="131" extrusionOk="0">
                  <a:moveTo>
                    <a:pt x="22" y="1"/>
                  </a:moveTo>
                  <a:cubicBezTo>
                    <a:pt x="18" y="1"/>
                    <a:pt x="16" y="2"/>
                    <a:pt x="13" y="4"/>
                  </a:cubicBezTo>
                  <a:cubicBezTo>
                    <a:pt x="9" y="4"/>
                    <a:pt x="5" y="12"/>
                    <a:pt x="5" y="49"/>
                  </a:cubicBezTo>
                  <a:cubicBezTo>
                    <a:pt x="1" y="73"/>
                    <a:pt x="5" y="98"/>
                    <a:pt x="13" y="123"/>
                  </a:cubicBezTo>
                  <a:cubicBezTo>
                    <a:pt x="17" y="128"/>
                    <a:pt x="20" y="131"/>
                    <a:pt x="23" y="131"/>
                  </a:cubicBezTo>
                  <a:cubicBezTo>
                    <a:pt x="32" y="131"/>
                    <a:pt x="40" y="109"/>
                    <a:pt x="46" y="61"/>
                  </a:cubicBezTo>
                  <a:cubicBezTo>
                    <a:pt x="40" y="11"/>
                    <a:pt x="30" y="1"/>
                    <a:pt x="22"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43"/>
            <p:cNvSpPr/>
            <p:nvPr/>
          </p:nvSpPr>
          <p:spPr>
            <a:xfrm>
              <a:off x="3035525" y="4569425"/>
              <a:ext cx="850" cy="3050"/>
            </a:xfrm>
            <a:custGeom>
              <a:avLst/>
              <a:gdLst/>
              <a:ahLst/>
              <a:cxnLst/>
              <a:rect l="l" t="t" r="r" b="b"/>
              <a:pathLst>
                <a:path w="34" h="122" extrusionOk="0">
                  <a:moveTo>
                    <a:pt x="17" y="0"/>
                  </a:moveTo>
                  <a:cubicBezTo>
                    <a:pt x="12" y="0"/>
                    <a:pt x="6" y="13"/>
                    <a:pt x="1" y="46"/>
                  </a:cubicBezTo>
                  <a:cubicBezTo>
                    <a:pt x="7" y="97"/>
                    <a:pt x="13" y="121"/>
                    <a:pt x="19" y="121"/>
                  </a:cubicBezTo>
                  <a:cubicBezTo>
                    <a:pt x="21" y="121"/>
                    <a:pt x="23" y="118"/>
                    <a:pt x="26" y="111"/>
                  </a:cubicBezTo>
                  <a:cubicBezTo>
                    <a:pt x="30" y="95"/>
                    <a:pt x="34" y="78"/>
                    <a:pt x="34" y="58"/>
                  </a:cubicBezTo>
                  <a:cubicBezTo>
                    <a:pt x="34" y="41"/>
                    <a:pt x="30" y="25"/>
                    <a:pt x="26" y="9"/>
                  </a:cubicBezTo>
                  <a:cubicBezTo>
                    <a:pt x="23" y="3"/>
                    <a:pt x="20" y="0"/>
                    <a:pt x="1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43"/>
            <p:cNvSpPr/>
            <p:nvPr/>
          </p:nvSpPr>
          <p:spPr>
            <a:xfrm>
              <a:off x="3034625" y="4569525"/>
              <a:ext cx="625" cy="2800"/>
            </a:xfrm>
            <a:custGeom>
              <a:avLst/>
              <a:gdLst/>
              <a:ahLst/>
              <a:cxnLst/>
              <a:rect l="l" t="t" r="r" b="b"/>
              <a:pathLst>
                <a:path w="25" h="112" extrusionOk="0">
                  <a:moveTo>
                    <a:pt x="16" y="1"/>
                  </a:moveTo>
                  <a:cubicBezTo>
                    <a:pt x="4" y="1"/>
                    <a:pt x="0" y="21"/>
                    <a:pt x="0" y="50"/>
                  </a:cubicBezTo>
                  <a:cubicBezTo>
                    <a:pt x="0" y="79"/>
                    <a:pt x="4" y="111"/>
                    <a:pt x="8" y="111"/>
                  </a:cubicBezTo>
                  <a:cubicBezTo>
                    <a:pt x="21" y="91"/>
                    <a:pt x="25" y="66"/>
                    <a:pt x="25" y="42"/>
                  </a:cubicBezTo>
                  <a:cubicBezTo>
                    <a:pt x="21" y="25"/>
                    <a:pt x="16" y="13"/>
                    <a:pt x="16"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43"/>
            <p:cNvSpPr/>
            <p:nvPr/>
          </p:nvSpPr>
          <p:spPr>
            <a:xfrm>
              <a:off x="3037075" y="4569800"/>
              <a:ext cx="650" cy="1950"/>
            </a:xfrm>
            <a:custGeom>
              <a:avLst/>
              <a:gdLst/>
              <a:ahLst/>
              <a:cxnLst/>
              <a:rect l="l" t="t" r="r" b="b"/>
              <a:pathLst>
                <a:path w="26" h="78" extrusionOk="0">
                  <a:moveTo>
                    <a:pt x="13" y="1"/>
                  </a:moveTo>
                  <a:cubicBezTo>
                    <a:pt x="10" y="1"/>
                    <a:pt x="7" y="12"/>
                    <a:pt x="0" y="35"/>
                  </a:cubicBezTo>
                  <a:cubicBezTo>
                    <a:pt x="9" y="63"/>
                    <a:pt x="13" y="78"/>
                    <a:pt x="16" y="78"/>
                  </a:cubicBezTo>
                  <a:cubicBezTo>
                    <a:pt x="19" y="78"/>
                    <a:pt x="21" y="63"/>
                    <a:pt x="25" y="35"/>
                  </a:cubicBezTo>
                  <a:cubicBezTo>
                    <a:pt x="19" y="12"/>
                    <a:pt x="16" y="1"/>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43"/>
            <p:cNvSpPr/>
            <p:nvPr/>
          </p:nvSpPr>
          <p:spPr>
            <a:xfrm>
              <a:off x="3022925" y="4490425"/>
              <a:ext cx="19000" cy="4750"/>
            </a:xfrm>
            <a:custGeom>
              <a:avLst/>
              <a:gdLst/>
              <a:ahLst/>
              <a:cxnLst/>
              <a:rect l="l" t="t" r="r" b="b"/>
              <a:pathLst>
                <a:path w="760" h="190" extrusionOk="0">
                  <a:moveTo>
                    <a:pt x="554" y="1"/>
                  </a:moveTo>
                  <a:cubicBezTo>
                    <a:pt x="517" y="5"/>
                    <a:pt x="480" y="17"/>
                    <a:pt x="443" y="21"/>
                  </a:cubicBezTo>
                  <a:cubicBezTo>
                    <a:pt x="390" y="30"/>
                    <a:pt x="333" y="42"/>
                    <a:pt x="283" y="46"/>
                  </a:cubicBezTo>
                  <a:cubicBezTo>
                    <a:pt x="271" y="48"/>
                    <a:pt x="259" y="49"/>
                    <a:pt x="246" y="49"/>
                  </a:cubicBezTo>
                  <a:cubicBezTo>
                    <a:pt x="234" y="49"/>
                    <a:pt x="222" y="48"/>
                    <a:pt x="209" y="46"/>
                  </a:cubicBezTo>
                  <a:cubicBezTo>
                    <a:pt x="201" y="46"/>
                    <a:pt x="189" y="34"/>
                    <a:pt x="181" y="34"/>
                  </a:cubicBezTo>
                  <a:cubicBezTo>
                    <a:pt x="156" y="30"/>
                    <a:pt x="132" y="26"/>
                    <a:pt x="111" y="13"/>
                  </a:cubicBezTo>
                  <a:cubicBezTo>
                    <a:pt x="103" y="7"/>
                    <a:pt x="95" y="5"/>
                    <a:pt x="87" y="5"/>
                  </a:cubicBezTo>
                  <a:cubicBezTo>
                    <a:pt x="73" y="5"/>
                    <a:pt x="58" y="13"/>
                    <a:pt x="45" y="26"/>
                  </a:cubicBezTo>
                  <a:cubicBezTo>
                    <a:pt x="40" y="31"/>
                    <a:pt x="34" y="37"/>
                    <a:pt x="28" y="37"/>
                  </a:cubicBezTo>
                  <a:cubicBezTo>
                    <a:pt x="26" y="37"/>
                    <a:pt x="23" y="36"/>
                    <a:pt x="21" y="34"/>
                  </a:cubicBezTo>
                  <a:cubicBezTo>
                    <a:pt x="19" y="32"/>
                    <a:pt x="18" y="31"/>
                    <a:pt x="16" y="31"/>
                  </a:cubicBezTo>
                  <a:cubicBezTo>
                    <a:pt x="9" y="31"/>
                    <a:pt x="1" y="53"/>
                    <a:pt x="4" y="87"/>
                  </a:cubicBezTo>
                  <a:cubicBezTo>
                    <a:pt x="8" y="124"/>
                    <a:pt x="17" y="136"/>
                    <a:pt x="21" y="136"/>
                  </a:cubicBezTo>
                  <a:cubicBezTo>
                    <a:pt x="23" y="136"/>
                    <a:pt x="26" y="133"/>
                    <a:pt x="28" y="133"/>
                  </a:cubicBezTo>
                  <a:cubicBezTo>
                    <a:pt x="28" y="133"/>
                    <a:pt x="29" y="134"/>
                    <a:pt x="29" y="136"/>
                  </a:cubicBezTo>
                  <a:cubicBezTo>
                    <a:pt x="35" y="161"/>
                    <a:pt x="41" y="167"/>
                    <a:pt x="47" y="167"/>
                  </a:cubicBezTo>
                  <a:cubicBezTo>
                    <a:pt x="53" y="167"/>
                    <a:pt x="58" y="160"/>
                    <a:pt x="63" y="160"/>
                  </a:cubicBezTo>
                  <a:cubicBezTo>
                    <a:pt x="66" y="160"/>
                    <a:pt x="68" y="161"/>
                    <a:pt x="70" y="165"/>
                  </a:cubicBezTo>
                  <a:cubicBezTo>
                    <a:pt x="80" y="148"/>
                    <a:pt x="90" y="142"/>
                    <a:pt x="99" y="142"/>
                  </a:cubicBezTo>
                  <a:cubicBezTo>
                    <a:pt x="112" y="142"/>
                    <a:pt x="125" y="154"/>
                    <a:pt x="140" y="161"/>
                  </a:cubicBezTo>
                  <a:cubicBezTo>
                    <a:pt x="160" y="173"/>
                    <a:pt x="181" y="186"/>
                    <a:pt x="205" y="190"/>
                  </a:cubicBezTo>
                  <a:cubicBezTo>
                    <a:pt x="246" y="190"/>
                    <a:pt x="283" y="186"/>
                    <a:pt x="320" y="173"/>
                  </a:cubicBezTo>
                  <a:cubicBezTo>
                    <a:pt x="361" y="169"/>
                    <a:pt x="402" y="161"/>
                    <a:pt x="443" y="153"/>
                  </a:cubicBezTo>
                  <a:cubicBezTo>
                    <a:pt x="455" y="152"/>
                    <a:pt x="468" y="151"/>
                    <a:pt x="480" y="151"/>
                  </a:cubicBezTo>
                  <a:cubicBezTo>
                    <a:pt x="513" y="151"/>
                    <a:pt x="546" y="155"/>
                    <a:pt x="579" y="161"/>
                  </a:cubicBezTo>
                  <a:cubicBezTo>
                    <a:pt x="583" y="161"/>
                    <a:pt x="591" y="149"/>
                    <a:pt x="595" y="149"/>
                  </a:cubicBezTo>
                  <a:cubicBezTo>
                    <a:pt x="624" y="157"/>
                    <a:pt x="649" y="165"/>
                    <a:pt x="677" y="169"/>
                  </a:cubicBezTo>
                  <a:cubicBezTo>
                    <a:pt x="698" y="165"/>
                    <a:pt x="722" y="157"/>
                    <a:pt x="743" y="145"/>
                  </a:cubicBezTo>
                  <a:cubicBezTo>
                    <a:pt x="751" y="140"/>
                    <a:pt x="759" y="108"/>
                    <a:pt x="759" y="46"/>
                  </a:cubicBezTo>
                  <a:cubicBezTo>
                    <a:pt x="751" y="42"/>
                    <a:pt x="747" y="26"/>
                    <a:pt x="743" y="21"/>
                  </a:cubicBezTo>
                  <a:cubicBezTo>
                    <a:pt x="735" y="21"/>
                    <a:pt x="722" y="26"/>
                    <a:pt x="718" y="30"/>
                  </a:cubicBezTo>
                  <a:cubicBezTo>
                    <a:pt x="704" y="41"/>
                    <a:pt x="690" y="45"/>
                    <a:pt x="676" y="45"/>
                  </a:cubicBezTo>
                  <a:cubicBezTo>
                    <a:pt x="649" y="45"/>
                    <a:pt x="622" y="30"/>
                    <a:pt x="595" y="21"/>
                  </a:cubicBezTo>
                  <a:cubicBezTo>
                    <a:pt x="583" y="17"/>
                    <a:pt x="571" y="1"/>
                    <a:pt x="554"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43"/>
            <p:cNvSpPr/>
            <p:nvPr/>
          </p:nvSpPr>
          <p:spPr>
            <a:xfrm>
              <a:off x="3042200" y="4490500"/>
              <a:ext cx="10275" cy="4000"/>
            </a:xfrm>
            <a:custGeom>
              <a:avLst/>
              <a:gdLst/>
              <a:ahLst/>
              <a:cxnLst/>
              <a:rect l="l" t="t" r="r" b="b"/>
              <a:pathLst>
                <a:path w="411" h="160" extrusionOk="0">
                  <a:moveTo>
                    <a:pt x="181" y="0"/>
                  </a:moveTo>
                  <a:cubicBezTo>
                    <a:pt x="157" y="0"/>
                    <a:pt x="132" y="18"/>
                    <a:pt x="107" y="18"/>
                  </a:cubicBezTo>
                  <a:cubicBezTo>
                    <a:pt x="92" y="18"/>
                    <a:pt x="75" y="28"/>
                    <a:pt x="57" y="28"/>
                  </a:cubicBezTo>
                  <a:cubicBezTo>
                    <a:pt x="46" y="28"/>
                    <a:pt x="36" y="25"/>
                    <a:pt x="25" y="14"/>
                  </a:cubicBezTo>
                  <a:cubicBezTo>
                    <a:pt x="24" y="13"/>
                    <a:pt x="23" y="13"/>
                    <a:pt x="21" y="13"/>
                  </a:cubicBezTo>
                  <a:cubicBezTo>
                    <a:pt x="18" y="13"/>
                    <a:pt x="16" y="14"/>
                    <a:pt x="13" y="14"/>
                  </a:cubicBezTo>
                  <a:cubicBezTo>
                    <a:pt x="5" y="14"/>
                    <a:pt x="1" y="31"/>
                    <a:pt x="1" y="68"/>
                  </a:cubicBezTo>
                  <a:cubicBezTo>
                    <a:pt x="10" y="121"/>
                    <a:pt x="14" y="146"/>
                    <a:pt x="21" y="146"/>
                  </a:cubicBezTo>
                  <a:cubicBezTo>
                    <a:pt x="28" y="146"/>
                    <a:pt x="37" y="128"/>
                    <a:pt x="54" y="96"/>
                  </a:cubicBezTo>
                  <a:cubicBezTo>
                    <a:pt x="58" y="113"/>
                    <a:pt x="62" y="129"/>
                    <a:pt x="66" y="150"/>
                  </a:cubicBezTo>
                  <a:cubicBezTo>
                    <a:pt x="69" y="156"/>
                    <a:pt x="75" y="160"/>
                    <a:pt x="79" y="160"/>
                  </a:cubicBezTo>
                  <a:cubicBezTo>
                    <a:pt x="80" y="160"/>
                    <a:pt x="82" y="159"/>
                    <a:pt x="83" y="158"/>
                  </a:cubicBezTo>
                  <a:cubicBezTo>
                    <a:pt x="93" y="138"/>
                    <a:pt x="103" y="132"/>
                    <a:pt x="113" y="132"/>
                  </a:cubicBezTo>
                  <a:cubicBezTo>
                    <a:pt x="119" y="132"/>
                    <a:pt x="126" y="134"/>
                    <a:pt x="132" y="137"/>
                  </a:cubicBezTo>
                  <a:cubicBezTo>
                    <a:pt x="134" y="139"/>
                    <a:pt x="137" y="139"/>
                    <a:pt x="139" y="139"/>
                  </a:cubicBezTo>
                  <a:cubicBezTo>
                    <a:pt x="144" y="139"/>
                    <a:pt x="148" y="136"/>
                    <a:pt x="148" y="133"/>
                  </a:cubicBezTo>
                  <a:cubicBezTo>
                    <a:pt x="157" y="121"/>
                    <a:pt x="165" y="116"/>
                    <a:pt x="173" y="116"/>
                  </a:cubicBezTo>
                  <a:cubicBezTo>
                    <a:pt x="181" y="116"/>
                    <a:pt x="189" y="121"/>
                    <a:pt x="198" y="129"/>
                  </a:cubicBezTo>
                  <a:cubicBezTo>
                    <a:pt x="202" y="133"/>
                    <a:pt x="206" y="142"/>
                    <a:pt x="210" y="142"/>
                  </a:cubicBezTo>
                  <a:cubicBezTo>
                    <a:pt x="224" y="139"/>
                    <a:pt x="240" y="132"/>
                    <a:pt x="256" y="132"/>
                  </a:cubicBezTo>
                  <a:cubicBezTo>
                    <a:pt x="267" y="132"/>
                    <a:pt x="278" y="136"/>
                    <a:pt x="288" y="146"/>
                  </a:cubicBezTo>
                  <a:cubicBezTo>
                    <a:pt x="289" y="148"/>
                    <a:pt x="291" y="149"/>
                    <a:pt x="292" y="149"/>
                  </a:cubicBezTo>
                  <a:cubicBezTo>
                    <a:pt x="295" y="149"/>
                    <a:pt x="297" y="146"/>
                    <a:pt x="300" y="146"/>
                  </a:cubicBezTo>
                  <a:lnTo>
                    <a:pt x="329" y="142"/>
                  </a:lnTo>
                  <a:lnTo>
                    <a:pt x="354" y="137"/>
                  </a:lnTo>
                  <a:cubicBezTo>
                    <a:pt x="359" y="137"/>
                    <a:pt x="363" y="132"/>
                    <a:pt x="368" y="132"/>
                  </a:cubicBezTo>
                  <a:cubicBezTo>
                    <a:pt x="371" y="132"/>
                    <a:pt x="374" y="133"/>
                    <a:pt x="378" y="137"/>
                  </a:cubicBezTo>
                  <a:cubicBezTo>
                    <a:pt x="380" y="139"/>
                    <a:pt x="383" y="140"/>
                    <a:pt x="385" y="140"/>
                  </a:cubicBezTo>
                  <a:cubicBezTo>
                    <a:pt x="394" y="140"/>
                    <a:pt x="401" y="124"/>
                    <a:pt x="411" y="80"/>
                  </a:cubicBezTo>
                  <a:cubicBezTo>
                    <a:pt x="399" y="47"/>
                    <a:pt x="399" y="31"/>
                    <a:pt x="382" y="31"/>
                  </a:cubicBezTo>
                  <a:cubicBezTo>
                    <a:pt x="374" y="31"/>
                    <a:pt x="364" y="25"/>
                    <a:pt x="355" y="25"/>
                  </a:cubicBezTo>
                  <a:cubicBezTo>
                    <a:pt x="350" y="25"/>
                    <a:pt x="345" y="27"/>
                    <a:pt x="341" y="31"/>
                  </a:cubicBezTo>
                  <a:cubicBezTo>
                    <a:pt x="334" y="36"/>
                    <a:pt x="327" y="38"/>
                    <a:pt x="320" y="38"/>
                  </a:cubicBezTo>
                  <a:cubicBezTo>
                    <a:pt x="294" y="38"/>
                    <a:pt x="268" y="10"/>
                    <a:pt x="241" y="10"/>
                  </a:cubicBezTo>
                  <a:cubicBezTo>
                    <a:pt x="234" y="10"/>
                    <a:pt x="226" y="12"/>
                    <a:pt x="218" y="18"/>
                  </a:cubicBezTo>
                  <a:cubicBezTo>
                    <a:pt x="206" y="5"/>
                    <a:pt x="193" y="0"/>
                    <a:pt x="18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43"/>
            <p:cNvSpPr/>
            <p:nvPr/>
          </p:nvSpPr>
          <p:spPr>
            <a:xfrm>
              <a:off x="3054400" y="4491050"/>
              <a:ext cx="7825" cy="3225"/>
            </a:xfrm>
            <a:custGeom>
              <a:avLst/>
              <a:gdLst/>
              <a:ahLst/>
              <a:cxnLst/>
              <a:rect l="l" t="t" r="r" b="b"/>
              <a:pathLst>
                <a:path w="313" h="129" extrusionOk="0">
                  <a:moveTo>
                    <a:pt x="26" y="1"/>
                  </a:moveTo>
                  <a:cubicBezTo>
                    <a:pt x="5" y="1"/>
                    <a:pt x="1" y="13"/>
                    <a:pt x="1" y="50"/>
                  </a:cubicBezTo>
                  <a:cubicBezTo>
                    <a:pt x="3" y="88"/>
                    <a:pt x="8" y="97"/>
                    <a:pt x="13" y="97"/>
                  </a:cubicBezTo>
                  <a:cubicBezTo>
                    <a:pt x="17" y="97"/>
                    <a:pt x="22" y="91"/>
                    <a:pt x="26" y="91"/>
                  </a:cubicBezTo>
                  <a:lnTo>
                    <a:pt x="62" y="107"/>
                  </a:lnTo>
                  <a:cubicBezTo>
                    <a:pt x="71" y="107"/>
                    <a:pt x="75" y="115"/>
                    <a:pt x="83" y="115"/>
                  </a:cubicBezTo>
                  <a:cubicBezTo>
                    <a:pt x="97" y="115"/>
                    <a:pt x="112" y="110"/>
                    <a:pt x="127" y="110"/>
                  </a:cubicBezTo>
                  <a:cubicBezTo>
                    <a:pt x="135" y="110"/>
                    <a:pt x="142" y="111"/>
                    <a:pt x="149" y="115"/>
                  </a:cubicBezTo>
                  <a:cubicBezTo>
                    <a:pt x="151" y="116"/>
                    <a:pt x="154" y="117"/>
                    <a:pt x="156" y="117"/>
                  </a:cubicBezTo>
                  <a:cubicBezTo>
                    <a:pt x="169" y="117"/>
                    <a:pt x="181" y="107"/>
                    <a:pt x="194" y="107"/>
                  </a:cubicBezTo>
                  <a:cubicBezTo>
                    <a:pt x="202" y="107"/>
                    <a:pt x="210" y="111"/>
                    <a:pt x="218" y="124"/>
                  </a:cubicBezTo>
                  <a:cubicBezTo>
                    <a:pt x="220" y="127"/>
                    <a:pt x="221" y="129"/>
                    <a:pt x="222" y="129"/>
                  </a:cubicBezTo>
                  <a:cubicBezTo>
                    <a:pt x="225" y="129"/>
                    <a:pt x="229" y="121"/>
                    <a:pt x="235" y="115"/>
                  </a:cubicBezTo>
                  <a:cubicBezTo>
                    <a:pt x="237" y="106"/>
                    <a:pt x="240" y="103"/>
                    <a:pt x="243" y="103"/>
                  </a:cubicBezTo>
                  <a:cubicBezTo>
                    <a:pt x="247" y="103"/>
                    <a:pt x="251" y="107"/>
                    <a:pt x="255" y="111"/>
                  </a:cubicBezTo>
                  <a:cubicBezTo>
                    <a:pt x="263" y="119"/>
                    <a:pt x="271" y="126"/>
                    <a:pt x="279" y="126"/>
                  </a:cubicBezTo>
                  <a:cubicBezTo>
                    <a:pt x="291" y="126"/>
                    <a:pt x="303" y="109"/>
                    <a:pt x="313" y="54"/>
                  </a:cubicBezTo>
                  <a:cubicBezTo>
                    <a:pt x="305" y="25"/>
                    <a:pt x="296" y="25"/>
                    <a:pt x="288" y="21"/>
                  </a:cubicBezTo>
                  <a:cubicBezTo>
                    <a:pt x="272" y="21"/>
                    <a:pt x="255" y="23"/>
                    <a:pt x="239" y="23"/>
                  </a:cubicBezTo>
                  <a:cubicBezTo>
                    <a:pt x="231" y="23"/>
                    <a:pt x="223" y="22"/>
                    <a:pt x="214" y="21"/>
                  </a:cubicBezTo>
                  <a:cubicBezTo>
                    <a:pt x="198" y="21"/>
                    <a:pt x="181" y="5"/>
                    <a:pt x="169" y="5"/>
                  </a:cubicBezTo>
                  <a:cubicBezTo>
                    <a:pt x="140" y="1"/>
                    <a:pt x="112" y="1"/>
                    <a:pt x="8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43"/>
            <p:cNvSpPr/>
            <p:nvPr/>
          </p:nvSpPr>
          <p:spPr>
            <a:xfrm>
              <a:off x="3063750" y="4491600"/>
              <a:ext cx="3100" cy="2525"/>
            </a:xfrm>
            <a:custGeom>
              <a:avLst/>
              <a:gdLst/>
              <a:ahLst/>
              <a:cxnLst/>
              <a:rect l="l" t="t" r="r" b="b"/>
              <a:pathLst>
                <a:path w="124" h="101" extrusionOk="0">
                  <a:moveTo>
                    <a:pt x="54" y="0"/>
                  </a:moveTo>
                  <a:cubicBezTo>
                    <a:pt x="36" y="0"/>
                    <a:pt x="19" y="1"/>
                    <a:pt x="0" y="3"/>
                  </a:cubicBezTo>
                  <a:cubicBezTo>
                    <a:pt x="4" y="61"/>
                    <a:pt x="4" y="94"/>
                    <a:pt x="14" y="94"/>
                  </a:cubicBezTo>
                  <a:cubicBezTo>
                    <a:pt x="16" y="94"/>
                    <a:pt x="18" y="92"/>
                    <a:pt x="21" y="89"/>
                  </a:cubicBezTo>
                  <a:cubicBezTo>
                    <a:pt x="24" y="85"/>
                    <a:pt x="28" y="83"/>
                    <a:pt x="32" y="83"/>
                  </a:cubicBezTo>
                  <a:cubicBezTo>
                    <a:pt x="42" y="83"/>
                    <a:pt x="53" y="95"/>
                    <a:pt x="62" y="98"/>
                  </a:cubicBezTo>
                  <a:cubicBezTo>
                    <a:pt x="68" y="100"/>
                    <a:pt x="75" y="101"/>
                    <a:pt x="82" y="101"/>
                  </a:cubicBezTo>
                  <a:cubicBezTo>
                    <a:pt x="90" y="101"/>
                    <a:pt x="97" y="100"/>
                    <a:pt x="103" y="98"/>
                  </a:cubicBezTo>
                  <a:cubicBezTo>
                    <a:pt x="111" y="93"/>
                    <a:pt x="119" y="81"/>
                    <a:pt x="123" y="28"/>
                  </a:cubicBezTo>
                  <a:cubicBezTo>
                    <a:pt x="115" y="20"/>
                    <a:pt x="111" y="3"/>
                    <a:pt x="107" y="3"/>
                  </a:cubicBezTo>
                  <a:cubicBezTo>
                    <a:pt x="89" y="1"/>
                    <a:pt x="71" y="0"/>
                    <a:pt x="54"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43"/>
            <p:cNvSpPr/>
            <p:nvPr/>
          </p:nvSpPr>
          <p:spPr>
            <a:xfrm>
              <a:off x="3062825" y="4491650"/>
              <a:ext cx="525" cy="2200"/>
            </a:xfrm>
            <a:custGeom>
              <a:avLst/>
              <a:gdLst/>
              <a:ahLst/>
              <a:cxnLst/>
              <a:rect l="l" t="t" r="r" b="b"/>
              <a:pathLst>
                <a:path w="21" h="88" extrusionOk="0">
                  <a:moveTo>
                    <a:pt x="7" y="0"/>
                  </a:moveTo>
                  <a:cubicBezTo>
                    <a:pt x="3" y="0"/>
                    <a:pt x="0" y="11"/>
                    <a:pt x="0" y="46"/>
                  </a:cubicBezTo>
                  <a:cubicBezTo>
                    <a:pt x="0" y="59"/>
                    <a:pt x="0" y="75"/>
                    <a:pt x="5" y="87"/>
                  </a:cubicBezTo>
                  <a:cubicBezTo>
                    <a:pt x="5" y="88"/>
                    <a:pt x="5" y="88"/>
                    <a:pt x="6" y="88"/>
                  </a:cubicBezTo>
                  <a:cubicBezTo>
                    <a:pt x="14" y="88"/>
                    <a:pt x="21" y="57"/>
                    <a:pt x="17" y="34"/>
                  </a:cubicBezTo>
                  <a:cubicBezTo>
                    <a:pt x="17" y="22"/>
                    <a:pt x="13" y="9"/>
                    <a:pt x="9" y="1"/>
                  </a:cubicBezTo>
                  <a:cubicBezTo>
                    <a:pt x="8" y="1"/>
                    <a:pt x="7" y="0"/>
                    <a:pt x="7"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43"/>
            <p:cNvSpPr/>
            <p:nvPr/>
          </p:nvSpPr>
          <p:spPr>
            <a:xfrm>
              <a:off x="3052975" y="4491350"/>
              <a:ext cx="650" cy="1875"/>
            </a:xfrm>
            <a:custGeom>
              <a:avLst/>
              <a:gdLst/>
              <a:ahLst/>
              <a:cxnLst/>
              <a:rect l="l" t="t" r="r" b="b"/>
              <a:pathLst>
                <a:path w="26" h="75" extrusionOk="0">
                  <a:moveTo>
                    <a:pt x="5" y="1"/>
                  </a:moveTo>
                  <a:cubicBezTo>
                    <a:pt x="0" y="1"/>
                    <a:pt x="0" y="9"/>
                    <a:pt x="0" y="13"/>
                  </a:cubicBezTo>
                  <a:cubicBezTo>
                    <a:pt x="0" y="30"/>
                    <a:pt x="0" y="46"/>
                    <a:pt x="0" y="67"/>
                  </a:cubicBezTo>
                  <a:cubicBezTo>
                    <a:pt x="4" y="71"/>
                    <a:pt x="7" y="74"/>
                    <a:pt x="10" y="74"/>
                  </a:cubicBezTo>
                  <a:cubicBezTo>
                    <a:pt x="15" y="74"/>
                    <a:pt x="20" y="66"/>
                    <a:pt x="25" y="46"/>
                  </a:cubicBezTo>
                  <a:cubicBezTo>
                    <a:pt x="25" y="34"/>
                    <a:pt x="21" y="21"/>
                    <a:pt x="21" y="13"/>
                  </a:cubicBezTo>
                  <a:cubicBezTo>
                    <a:pt x="17" y="5"/>
                    <a:pt x="13" y="5"/>
                    <a:pt x="5"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43"/>
            <p:cNvSpPr/>
            <p:nvPr/>
          </p:nvSpPr>
          <p:spPr>
            <a:xfrm>
              <a:off x="3018300" y="4593725"/>
              <a:ext cx="16025" cy="7125"/>
            </a:xfrm>
            <a:custGeom>
              <a:avLst/>
              <a:gdLst/>
              <a:ahLst/>
              <a:cxnLst/>
              <a:rect l="l" t="t" r="r" b="b"/>
              <a:pathLst>
                <a:path w="641" h="285" extrusionOk="0">
                  <a:moveTo>
                    <a:pt x="9" y="1"/>
                  </a:moveTo>
                  <a:cubicBezTo>
                    <a:pt x="9" y="1"/>
                    <a:pt x="5" y="1"/>
                    <a:pt x="1" y="5"/>
                  </a:cubicBezTo>
                  <a:lnTo>
                    <a:pt x="1" y="284"/>
                  </a:lnTo>
                  <a:cubicBezTo>
                    <a:pt x="17" y="284"/>
                    <a:pt x="38" y="272"/>
                    <a:pt x="42" y="268"/>
                  </a:cubicBezTo>
                  <a:cubicBezTo>
                    <a:pt x="48" y="267"/>
                    <a:pt x="55" y="266"/>
                    <a:pt x="61" y="266"/>
                  </a:cubicBezTo>
                  <a:cubicBezTo>
                    <a:pt x="78" y="266"/>
                    <a:pt x="93" y="270"/>
                    <a:pt x="111" y="276"/>
                  </a:cubicBezTo>
                  <a:cubicBezTo>
                    <a:pt x="119" y="276"/>
                    <a:pt x="128" y="285"/>
                    <a:pt x="137" y="285"/>
                  </a:cubicBezTo>
                  <a:cubicBezTo>
                    <a:pt x="143" y="285"/>
                    <a:pt x="150" y="281"/>
                    <a:pt x="157" y="268"/>
                  </a:cubicBezTo>
                  <a:cubicBezTo>
                    <a:pt x="161" y="251"/>
                    <a:pt x="173" y="243"/>
                    <a:pt x="189" y="243"/>
                  </a:cubicBezTo>
                  <a:cubicBezTo>
                    <a:pt x="218" y="235"/>
                    <a:pt x="251" y="227"/>
                    <a:pt x="280" y="223"/>
                  </a:cubicBezTo>
                  <a:cubicBezTo>
                    <a:pt x="285" y="223"/>
                    <a:pt x="290" y="223"/>
                    <a:pt x="296" y="223"/>
                  </a:cubicBezTo>
                  <a:cubicBezTo>
                    <a:pt x="304" y="223"/>
                    <a:pt x="313" y="222"/>
                    <a:pt x="321" y="214"/>
                  </a:cubicBezTo>
                  <a:cubicBezTo>
                    <a:pt x="328" y="208"/>
                    <a:pt x="336" y="205"/>
                    <a:pt x="343" y="205"/>
                  </a:cubicBezTo>
                  <a:cubicBezTo>
                    <a:pt x="363" y="205"/>
                    <a:pt x="383" y="222"/>
                    <a:pt x="404" y="222"/>
                  </a:cubicBezTo>
                  <a:cubicBezTo>
                    <a:pt x="414" y="222"/>
                    <a:pt x="425" y="218"/>
                    <a:pt x="436" y="206"/>
                  </a:cubicBezTo>
                  <a:cubicBezTo>
                    <a:pt x="436" y="206"/>
                    <a:pt x="436" y="205"/>
                    <a:pt x="437" y="205"/>
                  </a:cubicBezTo>
                  <a:cubicBezTo>
                    <a:pt x="441" y="205"/>
                    <a:pt x="445" y="218"/>
                    <a:pt x="452" y="218"/>
                  </a:cubicBezTo>
                  <a:cubicBezTo>
                    <a:pt x="454" y="221"/>
                    <a:pt x="458" y="223"/>
                    <a:pt x="462" y="223"/>
                  </a:cubicBezTo>
                  <a:cubicBezTo>
                    <a:pt x="466" y="223"/>
                    <a:pt x="469" y="222"/>
                    <a:pt x="472" y="218"/>
                  </a:cubicBezTo>
                  <a:cubicBezTo>
                    <a:pt x="482" y="209"/>
                    <a:pt x="490" y="204"/>
                    <a:pt x="498" y="204"/>
                  </a:cubicBezTo>
                  <a:cubicBezTo>
                    <a:pt x="504" y="204"/>
                    <a:pt x="510" y="207"/>
                    <a:pt x="518" y="214"/>
                  </a:cubicBezTo>
                  <a:cubicBezTo>
                    <a:pt x="523" y="220"/>
                    <a:pt x="528" y="222"/>
                    <a:pt x="534" y="222"/>
                  </a:cubicBezTo>
                  <a:cubicBezTo>
                    <a:pt x="547" y="222"/>
                    <a:pt x="560" y="210"/>
                    <a:pt x="571" y="181"/>
                  </a:cubicBezTo>
                  <a:cubicBezTo>
                    <a:pt x="571" y="179"/>
                    <a:pt x="573" y="172"/>
                    <a:pt x="575" y="172"/>
                  </a:cubicBezTo>
                  <a:cubicBezTo>
                    <a:pt x="577" y="172"/>
                    <a:pt x="578" y="173"/>
                    <a:pt x="579" y="177"/>
                  </a:cubicBezTo>
                  <a:cubicBezTo>
                    <a:pt x="588" y="205"/>
                    <a:pt x="597" y="209"/>
                    <a:pt x="607" y="209"/>
                  </a:cubicBezTo>
                  <a:cubicBezTo>
                    <a:pt x="612" y="209"/>
                    <a:pt x="617" y="208"/>
                    <a:pt x="622" y="208"/>
                  </a:cubicBezTo>
                  <a:cubicBezTo>
                    <a:pt x="625" y="208"/>
                    <a:pt x="629" y="209"/>
                    <a:pt x="632" y="210"/>
                  </a:cubicBezTo>
                  <a:cubicBezTo>
                    <a:pt x="632" y="210"/>
                    <a:pt x="632" y="206"/>
                    <a:pt x="637" y="206"/>
                  </a:cubicBezTo>
                  <a:cubicBezTo>
                    <a:pt x="637" y="177"/>
                    <a:pt x="641" y="149"/>
                    <a:pt x="641" y="120"/>
                  </a:cubicBezTo>
                  <a:cubicBezTo>
                    <a:pt x="637" y="79"/>
                    <a:pt x="628" y="79"/>
                    <a:pt x="620" y="79"/>
                  </a:cubicBezTo>
                  <a:cubicBezTo>
                    <a:pt x="613" y="77"/>
                    <a:pt x="605" y="76"/>
                    <a:pt x="598" y="76"/>
                  </a:cubicBezTo>
                  <a:cubicBezTo>
                    <a:pt x="585" y="76"/>
                    <a:pt x="571" y="78"/>
                    <a:pt x="558" y="78"/>
                  </a:cubicBezTo>
                  <a:cubicBezTo>
                    <a:pt x="546" y="78"/>
                    <a:pt x="534" y="77"/>
                    <a:pt x="522" y="71"/>
                  </a:cubicBezTo>
                  <a:cubicBezTo>
                    <a:pt x="485" y="58"/>
                    <a:pt x="452" y="50"/>
                    <a:pt x="415" y="50"/>
                  </a:cubicBezTo>
                  <a:cubicBezTo>
                    <a:pt x="411" y="50"/>
                    <a:pt x="407" y="46"/>
                    <a:pt x="407" y="46"/>
                  </a:cubicBezTo>
                  <a:cubicBezTo>
                    <a:pt x="397" y="30"/>
                    <a:pt x="388" y="25"/>
                    <a:pt x="379" y="25"/>
                  </a:cubicBezTo>
                  <a:cubicBezTo>
                    <a:pt x="372" y="25"/>
                    <a:pt x="365" y="28"/>
                    <a:pt x="358" y="30"/>
                  </a:cubicBezTo>
                  <a:cubicBezTo>
                    <a:pt x="351" y="30"/>
                    <a:pt x="347" y="35"/>
                    <a:pt x="342" y="35"/>
                  </a:cubicBezTo>
                  <a:cubicBezTo>
                    <a:pt x="340" y="35"/>
                    <a:pt x="339" y="35"/>
                    <a:pt x="337" y="34"/>
                  </a:cubicBezTo>
                  <a:cubicBezTo>
                    <a:pt x="292" y="26"/>
                    <a:pt x="247" y="17"/>
                    <a:pt x="202" y="9"/>
                  </a:cubicBezTo>
                  <a:cubicBezTo>
                    <a:pt x="193" y="9"/>
                    <a:pt x="181" y="17"/>
                    <a:pt x="169" y="21"/>
                  </a:cubicBezTo>
                  <a:lnTo>
                    <a:pt x="120" y="21"/>
                  </a:lnTo>
                  <a:cubicBezTo>
                    <a:pt x="115" y="21"/>
                    <a:pt x="111" y="17"/>
                    <a:pt x="103" y="17"/>
                  </a:cubicBezTo>
                  <a:cubicBezTo>
                    <a:pt x="99" y="17"/>
                    <a:pt x="87" y="21"/>
                    <a:pt x="74" y="21"/>
                  </a:cubicBezTo>
                  <a:cubicBezTo>
                    <a:pt x="54" y="13"/>
                    <a:pt x="33" y="5"/>
                    <a:pt x="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43"/>
            <p:cNvSpPr/>
            <p:nvPr/>
          </p:nvSpPr>
          <p:spPr>
            <a:xfrm>
              <a:off x="3018200" y="4580675"/>
              <a:ext cx="16125" cy="7125"/>
            </a:xfrm>
            <a:custGeom>
              <a:avLst/>
              <a:gdLst/>
              <a:ahLst/>
              <a:cxnLst/>
              <a:rect l="l" t="t" r="r" b="b"/>
              <a:pathLst>
                <a:path w="645" h="285" extrusionOk="0">
                  <a:moveTo>
                    <a:pt x="59" y="1"/>
                  </a:moveTo>
                  <a:cubicBezTo>
                    <a:pt x="40" y="1"/>
                    <a:pt x="19" y="28"/>
                    <a:pt x="0" y="43"/>
                  </a:cubicBezTo>
                  <a:lnTo>
                    <a:pt x="0" y="285"/>
                  </a:lnTo>
                  <a:lnTo>
                    <a:pt x="13" y="285"/>
                  </a:lnTo>
                  <a:cubicBezTo>
                    <a:pt x="25" y="269"/>
                    <a:pt x="50" y="269"/>
                    <a:pt x="70" y="269"/>
                  </a:cubicBezTo>
                  <a:cubicBezTo>
                    <a:pt x="91" y="269"/>
                    <a:pt x="111" y="264"/>
                    <a:pt x="136" y="260"/>
                  </a:cubicBezTo>
                  <a:cubicBezTo>
                    <a:pt x="151" y="251"/>
                    <a:pt x="169" y="246"/>
                    <a:pt x="187" y="246"/>
                  </a:cubicBezTo>
                  <a:cubicBezTo>
                    <a:pt x="193" y="246"/>
                    <a:pt x="199" y="247"/>
                    <a:pt x="206" y="248"/>
                  </a:cubicBezTo>
                  <a:cubicBezTo>
                    <a:pt x="224" y="253"/>
                    <a:pt x="241" y="260"/>
                    <a:pt x="258" y="260"/>
                  </a:cubicBezTo>
                  <a:cubicBezTo>
                    <a:pt x="268" y="260"/>
                    <a:pt x="277" y="258"/>
                    <a:pt x="288" y="252"/>
                  </a:cubicBezTo>
                  <a:cubicBezTo>
                    <a:pt x="297" y="249"/>
                    <a:pt x="304" y="241"/>
                    <a:pt x="312" y="241"/>
                  </a:cubicBezTo>
                  <a:cubicBezTo>
                    <a:pt x="315" y="241"/>
                    <a:pt x="318" y="242"/>
                    <a:pt x="321" y="244"/>
                  </a:cubicBezTo>
                  <a:cubicBezTo>
                    <a:pt x="326" y="247"/>
                    <a:pt x="331" y="248"/>
                    <a:pt x="337" y="248"/>
                  </a:cubicBezTo>
                  <a:cubicBezTo>
                    <a:pt x="360" y="248"/>
                    <a:pt x="385" y="227"/>
                    <a:pt x="410" y="227"/>
                  </a:cubicBezTo>
                  <a:cubicBezTo>
                    <a:pt x="411" y="227"/>
                    <a:pt x="413" y="227"/>
                    <a:pt x="415" y="228"/>
                  </a:cubicBezTo>
                  <a:cubicBezTo>
                    <a:pt x="431" y="228"/>
                    <a:pt x="447" y="210"/>
                    <a:pt x="465" y="210"/>
                  </a:cubicBezTo>
                  <a:cubicBezTo>
                    <a:pt x="470" y="210"/>
                    <a:pt x="475" y="212"/>
                    <a:pt x="481" y="215"/>
                  </a:cubicBezTo>
                  <a:cubicBezTo>
                    <a:pt x="489" y="222"/>
                    <a:pt x="497" y="224"/>
                    <a:pt x="503" y="224"/>
                  </a:cubicBezTo>
                  <a:cubicBezTo>
                    <a:pt x="509" y="224"/>
                    <a:pt x="515" y="223"/>
                    <a:pt x="520" y="223"/>
                  </a:cubicBezTo>
                  <a:cubicBezTo>
                    <a:pt x="522" y="223"/>
                    <a:pt x="524" y="223"/>
                    <a:pt x="526" y="223"/>
                  </a:cubicBezTo>
                  <a:cubicBezTo>
                    <a:pt x="532" y="226"/>
                    <a:pt x="538" y="227"/>
                    <a:pt x="544" y="227"/>
                  </a:cubicBezTo>
                  <a:cubicBezTo>
                    <a:pt x="560" y="227"/>
                    <a:pt x="574" y="218"/>
                    <a:pt x="583" y="203"/>
                  </a:cubicBezTo>
                  <a:cubicBezTo>
                    <a:pt x="587" y="197"/>
                    <a:pt x="592" y="192"/>
                    <a:pt x="598" y="192"/>
                  </a:cubicBezTo>
                  <a:cubicBezTo>
                    <a:pt x="603" y="192"/>
                    <a:pt x="608" y="197"/>
                    <a:pt x="612" y="211"/>
                  </a:cubicBezTo>
                  <a:cubicBezTo>
                    <a:pt x="616" y="228"/>
                    <a:pt x="628" y="223"/>
                    <a:pt x="636" y="232"/>
                  </a:cubicBezTo>
                  <a:cubicBezTo>
                    <a:pt x="641" y="195"/>
                    <a:pt x="641" y="166"/>
                    <a:pt x="645" y="137"/>
                  </a:cubicBezTo>
                  <a:cubicBezTo>
                    <a:pt x="638" y="94"/>
                    <a:pt x="631" y="77"/>
                    <a:pt x="625" y="77"/>
                  </a:cubicBezTo>
                  <a:cubicBezTo>
                    <a:pt x="623" y="77"/>
                    <a:pt x="622" y="78"/>
                    <a:pt x="620" y="80"/>
                  </a:cubicBezTo>
                  <a:cubicBezTo>
                    <a:pt x="612" y="88"/>
                    <a:pt x="604" y="96"/>
                    <a:pt x="595" y="96"/>
                  </a:cubicBezTo>
                  <a:cubicBezTo>
                    <a:pt x="554" y="92"/>
                    <a:pt x="517" y="80"/>
                    <a:pt x="481" y="67"/>
                  </a:cubicBezTo>
                  <a:cubicBezTo>
                    <a:pt x="468" y="59"/>
                    <a:pt x="453" y="55"/>
                    <a:pt x="437" y="55"/>
                  </a:cubicBezTo>
                  <a:cubicBezTo>
                    <a:pt x="422" y="55"/>
                    <a:pt x="407" y="59"/>
                    <a:pt x="394" y="67"/>
                  </a:cubicBezTo>
                  <a:cubicBezTo>
                    <a:pt x="393" y="68"/>
                    <a:pt x="391" y="69"/>
                    <a:pt x="390" y="69"/>
                  </a:cubicBezTo>
                  <a:cubicBezTo>
                    <a:pt x="383" y="69"/>
                    <a:pt x="376" y="63"/>
                    <a:pt x="370" y="59"/>
                  </a:cubicBezTo>
                  <a:cubicBezTo>
                    <a:pt x="364" y="59"/>
                    <a:pt x="348" y="52"/>
                    <a:pt x="336" y="52"/>
                  </a:cubicBezTo>
                  <a:cubicBezTo>
                    <a:pt x="332" y="52"/>
                    <a:pt x="328" y="53"/>
                    <a:pt x="325" y="55"/>
                  </a:cubicBezTo>
                  <a:cubicBezTo>
                    <a:pt x="318" y="59"/>
                    <a:pt x="310" y="61"/>
                    <a:pt x="302" y="61"/>
                  </a:cubicBezTo>
                  <a:cubicBezTo>
                    <a:pt x="294" y="61"/>
                    <a:pt x="286" y="59"/>
                    <a:pt x="280" y="55"/>
                  </a:cubicBezTo>
                  <a:cubicBezTo>
                    <a:pt x="263" y="47"/>
                    <a:pt x="247" y="43"/>
                    <a:pt x="230" y="43"/>
                  </a:cubicBezTo>
                  <a:cubicBezTo>
                    <a:pt x="217" y="43"/>
                    <a:pt x="207" y="48"/>
                    <a:pt x="195" y="48"/>
                  </a:cubicBezTo>
                  <a:cubicBezTo>
                    <a:pt x="192" y="48"/>
                    <a:pt x="188" y="48"/>
                    <a:pt x="185" y="47"/>
                  </a:cubicBezTo>
                  <a:cubicBezTo>
                    <a:pt x="148" y="35"/>
                    <a:pt x="107" y="18"/>
                    <a:pt x="66" y="2"/>
                  </a:cubicBezTo>
                  <a:cubicBezTo>
                    <a:pt x="64" y="1"/>
                    <a:pt x="62" y="1"/>
                    <a:pt x="5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43"/>
            <p:cNvSpPr/>
            <p:nvPr/>
          </p:nvSpPr>
          <p:spPr>
            <a:xfrm>
              <a:off x="3018300" y="4606550"/>
              <a:ext cx="13475" cy="7450"/>
            </a:xfrm>
            <a:custGeom>
              <a:avLst/>
              <a:gdLst/>
              <a:ahLst/>
              <a:cxnLst/>
              <a:rect l="l" t="t" r="r" b="b"/>
              <a:pathLst>
                <a:path w="539" h="298" extrusionOk="0">
                  <a:moveTo>
                    <a:pt x="13" y="1"/>
                  </a:moveTo>
                  <a:cubicBezTo>
                    <a:pt x="5" y="5"/>
                    <a:pt x="1" y="5"/>
                    <a:pt x="1" y="9"/>
                  </a:cubicBezTo>
                  <a:lnTo>
                    <a:pt x="1" y="296"/>
                  </a:lnTo>
                  <a:cubicBezTo>
                    <a:pt x="5" y="297"/>
                    <a:pt x="9" y="297"/>
                    <a:pt x="13" y="297"/>
                  </a:cubicBezTo>
                  <a:cubicBezTo>
                    <a:pt x="33" y="297"/>
                    <a:pt x="53" y="289"/>
                    <a:pt x="66" y="272"/>
                  </a:cubicBezTo>
                  <a:cubicBezTo>
                    <a:pt x="74" y="263"/>
                    <a:pt x="83" y="268"/>
                    <a:pt x="91" y="263"/>
                  </a:cubicBezTo>
                  <a:cubicBezTo>
                    <a:pt x="120" y="263"/>
                    <a:pt x="148" y="255"/>
                    <a:pt x="177" y="251"/>
                  </a:cubicBezTo>
                  <a:cubicBezTo>
                    <a:pt x="206" y="239"/>
                    <a:pt x="239" y="227"/>
                    <a:pt x="267" y="222"/>
                  </a:cubicBezTo>
                  <a:cubicBezTo>
                    <a:pt x="288" y="222"/>
                    <a:pt x="308" y="227"/>
                    <a:pt x="328" y="227"/>
                  </a:cubicBezTo>
                  <a:cubicBezTo>
                    <a:pt x="348" y="227"/>
                    <a:pt x="368" y="222"/>
                    <a:pt x="386" y="206"/>
                  </a:cubicBezTo>
                  <a:cubicBezTo>
                    <a:pt x="388" y="204"/>
                    <a:pt x="390" y="203"/>
                    <a:pt x="393" y="203"/>
                  </a:cubicBezTo>
                  <a:cubicBezTo>
                    <a:pt x="396" y="203"/>
                    <a:pt x="400" y="205"/>
                    <a:pt x="403" y="210"/>
                  </a:cubicBezTo>
                  <a:cubicBezTo>
                    <a:pt x="409" y="222"/>
                    <a:pt x="415" y="227"/>
                    <a:pt x="422" y="227"/>
                  </a:cubicBezTo>
                  <a:cubicBezTo>
                    <a:pt x="430" y="227"/>
                    <a:pt x="437" y="221"/>
                    <a:pt x="444" y="210"/>
                  </a:cubicBezTo>
                  <a:cubicBezTo>
                    <a:pt x="449" y="203"/>
                    <a:pt x="456" y="200"/>
                    <a:pt x="463" y="200"/>
                  </a:cubicBezTo>
                  <a:cubicBezTo>
                    <a:pt x="471" y="200"/>
                    <a:pt x="480" y="204"/>
                    <a:pt x="489" y="206"/>
                  </a:cubicBezTo>
                  <a:cubicBezTo>
                    <a:pt x="505" y="206"/>
                    <a:pt x="518" y="198"/>
                    <a:pt x="530" y="185"/>
                  </a:cubicBezTo>
                  <a:cubicBezTo>
                    <a:pt x="534" y="169"/>
                    <a:pt x="538" y="153"/>
                    <a:pt x="538" y="136"/>
                  </a:cubicBezTo>
                  <a:lnTo>
                    <a:pt x="538" y="108"/>
                  </a:lnTo>
                  <a:cubicBezTo>
                    <a:pt x="530" y="95"/>
                    <a:pt x="522" y="83"/>
                    <a:pt x="513" y="75"/>
                  </a:cubicBezTo>
                  <a:cubicBezTo>
                    <a:pt x="509" y="73"/>
                    <a:pt x="505" y="73"/>
                    <a:pt x="501" y="73"/>
                  </a:cubicBezTo>
                  <a:cubicBezTo>
                    <a:pt x="497" y="73"/>
                    <a:pt x="493" y="73"/>
                    <a:pt x="489" y="71"/>
                  </a:cubicBezTo>
                  <a:cubicBezTo>
                    <a:pt x="444" y="67"/>
                    <a:pt x="403" y="54"/>
                    <a:pt x="358" y="42"/>
                  </a:cubicBezTo>
                  <a:cubicBezTo>
                    <a:pt x="329" y="29"/>
                    <a:pt x="299" y="24"/>
                    <a:pt x="268" y="24"/>
                  </a:cubicBezTo>
                  <a:cubicBezTo>
                    <a:pt x="258" y="24"/>
                    <a:pt x="248" y="24"/>
                    <a:pt x="239" y="25"/>
                  </a:cubicBezTo>
                  <a:cubicBezTo>
                    <a:pt x="232" y="27"/>
                    <a:pt x="224" y="28"/>
                    <a:pt x="217" y="28"/>
                  </a:cubicBezTo>
                  <a:cubicBezTo>
                    <a:pt x="207" y="28"/>
                    <a:pt x="197" y="26"/>
                    <a:pt x="189" y="21"/>
                  </a:cubicBezTo>
                  <a:cubicBezTo>
                    <a:pt x="179" y="13"/>
                    <a:pt x="166" y="9"/>
                    <a:pt x="155" y="9"/>
                  </a:cubicBezTo>
                  <a:cubicBezTo>
                    <a:pt x="148" y="9"/>
                    <a:pt x="142" y="10"/>
                    <a:pt x="136" y="13"/>
                  </a:cubicBezTo>
                  <a:cubicBezTo>
                    <a:pt x="130" y="15"/>
                    <a:pt x="124" y="16"/>
                    <a:pt x="118" y="16"/>
                  </a:cubicBezTo>
                  <a:cubicBezTo>
                    <a:pt x="111" y="16"/>
                    <a:pt x="105" y="15"/>
                    <a:pt x="99" y="13"/>
                  </a:cubicBezTo>
                  <a:cubicBezTo>
                    <a:pt x="96" y="13"/>
                    <a:pt x="92" y="4"/>
                    <a:pt x="86" y="4"/>
                  </a:cubicBezTo>
                  <a:cubicBezTo>
                    <a:pt x="85" y="4"/>
                    <a:pt x="84" y="4"/>
                    <a:pt x="83" y="5"/>
                  </a:cubicBezTo>
                  <a:cubicBezTo>
                    <a:pt x="75" y="17"/>
                    <a:pt x="67" y="21"/>
                    <a:pt x="59" y="21"/>
                  </a:cubicBezTo>
                  <a:cubicBezTo>
                    <a:pt x="44" y="21"/>
                    <a:pt x="28" y="9"/>
                    <a:pt x="13"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43"/>
            <p:cNvSpPr/>
            <p:nvPr/>
          </p:nvSpPr>
          <p:spPr>
            <a:xfrm>
              <a:off x="3018300" y="4515700"/>
              <a:ext cx="6600" cy="6275"/>
            </a:xfrm>
            <a:custGeom>
              <a:avLst/>
              <a:gdLst/>
              <a:ahLst/>
              <a:cxnLst/>
              <a:rect l="l" t="t" r="r" b="b"/>
              <a:pathLst>
                <a:path w="264" h="251" extrusionOk="0">
                  <a:moveTo>
                    <a:pt x="80" y="0"/>
                  </a:moveTo>
                  <a:cubicBezTo>
                    <a:pt x="70" y="0"/>
                    <a:pt x="60" y="5"/>
                    <a:pt x="50" y="16"/>
                  </a:cubicBezTo>
                  <a:lnTo>
                    <a:pt x="42" y="16"/>
                  </a:lnTo>
                  <a:cubicBezTo>
                    <a:pt x="29" y="12"/>
                    <a:pt x="13" y="8"/>
                    <a:pt x="1" y="8"/>
                  </a:cubicBezTo>
                  <a:lnTo>
                    <a:pt x="1" y="241"/>
                  </a:lnTo>
                  <a:cubicBezTo>
                    <a:pt x="2" y="240"/>
                    <a:pt x="4" y="240"/>
                    <a:pt x="6" y="240"/>
                  </a:cubicBezTo>
                  <a:cubicBezTo>
                    <a:pt x="14" y="240"/>
                    <a:pt x="24" y="251"/>
                    <a:pt x="34" y="251"/>
                  </a:cubicBezTo>
                  <a:cubicBezTo>
                    <a:pt x="38" y="251"/>
                    <a:pt x="42" y="249"/>
                    <a:pt x="46" y="246"/>
                  </a:cubicBezTo>
                  <a:cubicBezTo>
                    <a:pt x="50" y="235"/>
                    <a:pt x="55" y="233"/>
                    <a:pt x="60" y="233"/>
                  </a:cubicBezTo>
                  <a:cubicBezTo>
                    <a:pt x="63" y="233"/>
                    <a:pt x="67" y="234"/>
                    <a:pt x="70" y="234"/>
                  </a:cubicBezTo>
                  <a:cubicBezTo>
                    <a:pt x="72" y="234"/>
                    <a:pt x="73" y="234"/>
                    <a:pt x="74" y="233"/>
                  </a:cubicBezTo>
                  <a:cubicBezTo>
                    <a:pt x="81" y="231"/>
                    <a:pt x="87" y="231"/>
                    <a:pt x="93" y="231"/>
                  </a:cubicBezTo>
                  <a:cubicBezTo>
                    <a:pt x="99" y="231"/>
                    <a:pt x="105" y="231"/>
                    <a:pt x="111" y="229"/>
                  </a:cubicBezTo>
                  <a:cubicBezTo>
                    <a:pt x="128" y="226"/>
                    <a:pt x="144" y="194"/>
                    <a:pt x="161" y="194"/>
                  </a:cubicBezTo>
                  <a:cubicBezTo>
                    <a:pt x="165" y="194"/>
                    <a:pt x="169" y="196"/>
                    <a:pt x="173" y="200"/>
                  </a:cubicBezTo>
                  <a:cubicBezTo>
                    <a:pt x="174" y="202"/>
                    <a:pt x="175" y="202"/>
                    <a:pt x="177" y="202"/>
                  </a:cubicBezTo>
                  <a:cubicBezTo>
                    <a:pt x="179" y="202"/>
                    <a:pt x="182" y="199"/>
                    <a:pt x="185" y="196"/>
                  </a:cubicBezTo>
                  <a:cubicBezTo>
                    <a:pt x="199" y="183"/>
                    <a:pt x="212" y="175"/>
                    <a:pt x="226" y="175"/>
                  </a:cubicBezTo>
                  <a:cubicBezTo>
                    <a:pt x="229" y="175"/>
                    <a:pt x="232" y="175"/>
                    <a:pt x="234" y="176"/>
                  </a:cubicBezTo>
                  <a:cubicBezTo>
                    <a:pt x="235" y="176"/>
                    <a:pt x="236" y="176"/>
                    <a:pt x="236" y="176"/>
                  </a:cubicBezTo>
                  <a:cubicBezTo>
                    <a:pt x="244" y="176"/>
                    <a:pt x="251" y="150"/>
                    <a:pt x="255" y="127"/>
                  </a:cubicBezTo>
                  <a:cubicBezTo>
                    <a:pt x="259" y="102"/>
                    <a:pt x="263" y="77"/>
                    <a:pt x="263" y="53"/>
                  </a:cubicBezTo>
                  <a:cubicBezTo>
                    <a:pt x="251" y="49"/>
                    <a:pt x="243" y="44"/>
                    <a:pt x="234" y="44"/>
                  </a:cubicBezTo>
                  <a:cubicBezTo>
                    <a:pt x="214" y="40"/>
                    <a:pt x="193" y="32"/>
                    <a:pt x="173" y="28"/>
                  </a:cubicBezTo>
                  <a:cubicBezTo>
                    <a:pt x="169" y="28"/>
                    <a:pt x="161" y="32"/>
                    <a:pt x="157" y="32"/>
                  </a:cubicBezTo>
                  <a:cubicBezTo>
                    <a:pt x="153" y="32"/>
                    <a:pt x="150" y="37"/>
                    <a:pt x="147" y="37"/>
                  </a:cubicBezTo>
                  <a:cubicBezTo>
                    <a:pt x="146" y="37"/>
                    <a:pt x="145" y="37"/>
                    <a:pt x="144" y="36"/>
                  </a:cubicBezTo>
                  <a:cubicBezTo>
                    <a:pt x="123" y="17"/>
                    <a:pt x="101" y="0"/>
                    <a:pt x="80"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43"/>
            <p:cNvSpPr/>
            <p:nvPr/>
          </p:nvSpPr>
          <p:spPr>
            <a:xfrm>
              <a:off x="3018300" y="4567850"/>
              <a:ext cx="15525" cy="6725"/>
            </a:xfrm>
            <a:custGeom>
              <a:avLst/>
              <a:gdLst/>
              <a:ahLst/>
              <a:cxnLst/>
              <a:rect l="l" t="t" r="r" b="b"/>
              <a:pathLst>
                <a:path w="621" h="269" extrusionOk="0">
                  <a:moveTo>
                    <a:pt x="29" y="1"/>
                  </a:moveTo>
                  <a:cubicBezTo>
                    <a:pt x="19" y="1"/>
                    <a:pt x="9" y="3"/>
                    <a:pt x="1" y="6"/>
                  </a:cubicBezTo>
                  <a:lnTo>
                    <a:pt x="1" y="260"/>
                  </a:lnTo>
                  <a:cubicBezTo>
                    <a:pt x="9" y="260"/>
                    <a:pt x="17" y="256"/>
                    <a:pt x="25" y="248"/>
                  </a:cubicBezTo>
                  <a:cubicBezTo>
                    <a:pt x="33" y="230"/>
                    <a:pt x="41" y="224"/>
                    <a:pt x="48" y="224"/>
                  </a:cubicBezTo>
                  <a:cubicBezTo>
                    <a:pt x="65" y="224"/>
                    <a:pt x="81" y="257"/>
                    <a:pt x="102" y="257"/>
                  </a:cubicBezTo>
                  <a:cubicBezTo>
                    <a:pt x="104" y="257"/>
                    <a:pt x="106" y="257"/>
                    <a:pt x="107" y="256"/>
                  </a:cubicBezTo>
                  <a:cubicBezTo>
                    <a:pt x="109" y="256"/>
                    <a:pt x="111" y="256"/>
                    <a:pt x="113" y="256"/>
                  </a:cubicBezTo>
                  <a:cubicBezTo>
                    <a:pt x="134" y="256"/>
                    <a:pt x="152" y="268"/>
                    <a:pt x="171" y="268"/>
                  </a:cubicBezTo>
                  <a:cubicBezTo>
                    <a:pt x="180" y="268"/>
                    <a:pt x="189" y="265"/>
                    <a:pt x="198" y="256"/>
                  </a:cubicBezTo>
                  <a:cubicBezTo>
                    <a:pt x="214" y="244"/>
                    <a:pt x="234" y="236"/>
                    <a:pt x="255" y="228"/>
                  </a:cubicBezTo>
                  <a:cubicBezTo>
                    <a:pt x="256" y="227"/>
                    <a:pt x="257" y="227"/>
                    <a:pt x="258" y="227"/>
                  </a:cubicBezTo>
                  <a:cubicBezTo>
                    <a:pt x="271" y="227"/>
                    <a:pt x="284" y="241"/>
                    <a:pt x="297" y="241"/>
                  </a:cubicBezTo>
                  <a:cubicBezTo>
                    <a:pt x="304" y="241"/>
                    <a:pt x="310" y="238"/>
                    <a:pt x="317" y="228"/>
                  </a:cubicBezTo>
                  <a:cubicBezTo>
                    <a:pt x="317" y="228"/>
                    <a:pt x="321" y="236"/>
                    <a:pt x="321" y="240"/>
                  </a:cubicBezTo>
                  <a:cubicBezTo>
                    <a:pt x="332" y="258"/>
                    <a:pt x="345" y="264"/>
                    <a:pt x="357" y="264"/>
                  </a:cubicBezTo>
                  <a:cubicBezTo>
                    <a:pt x="367" y="264"/>
                    <a:pt x="377" y="260"/>
                    <a:pt x="386" y="256"/>
                  </a:cubicBezTo>
                  <a:cubicBezTo>
                    <a:pt x="399" y="248"/>
                    <a:pt x="411" y="236"/>
                    <a:pt x="423" y="232"/>
                  </a:cubicBezTo>
                  <a:cubicBezTo>
                    <a:pt x="436" y="223"/>
                    <a:pt x="440" y="232"/>
                    <a:pt x="448" y="219"/>
                  </a:cubicBezTo>
                  <a:cubicBezTo>
                    <a:pt x="453" y="212"/>
                    <a:pt x="462" y="200"/>
                    <a:pt x="472" y="200"/>
                  </a:cubicBezTo>
                  <a:cubicBezTo>
                    <a:pt x="478" y="200"/>
                    <a:pt x="484" y="205"/>
                    <a:pt x="489" y="219"/>
                  </a:cubicBezTo>
                  <a:cubicBezTo>
                    <a:pt x="503" y="205"/>
                    <a:pt x="519" y="199"/>
                    <a:pt x="535" y="199"/>
                  </a:cubicBezTo>
                  <a:cubicBezTo>
                    <a:pt x="543" y="199"/>
                    <a:pt x="551" y="200"/>
                    <a:pt x="559" y="203"/>
                  </a:cubicBezTo>
                  <a:cubicBezTo>
                    <a:pt x="560" y="203"/>
                    <a:pt x="561" y="204"/>
                    <a:pt x="563" y="204"/>
                  </a:cubicBezTo>
                  <a:cubicBezTo>
                    <a:pt x="573" y="204"/>
                    <a:pt x="581" y="191"/>
                    <a:pt x="591" y="191"/>
                  </a:cubicBezTo>
                  <a:cubicBezTo>
                    <a:pt x="600" y="191"/>
                    <a:pt x="612" y="174"/>
                    <a:pt x="620" y="109"/>
                  </a:cubicBezTo>
                  <a:cubicBezTo>
                    <a:pt x="612" y="35"/>
                    <a:pt x="600" y="35"/>
                    <a:pt x="587" y="35"/>
                  </a:cubicBezTo>
                  <a:cubicBezTo>
                    <a:pt x="563" y="35"/>
                    <a:pt x="534" y="35"/>
                    <a:pt x="505" y="55"/>
                  </a:cubicBezTo>
                  <a:cubicBezTo>
                    <a:pt x="499" y="61"/>
                    <a:pt x="491" y="65"/>
                    <a:pt x="484" y="65"/>
                  </a:cubicBezTo>
                  <a:cubicBezTo>
                    <a:pt x="481" y="65"/>
                    <a:pt x="479" y="65"/>
                    <a:pt x="477" y="63"/>
                  </a:cubicBezTo>
                  <a:cubicBezTo>
                    <a:pt x="472" y="64"/>
                    <a:pt x="467" y="64"/>
                    <a:pt x="463" y="64"/>
                  </a:cubicBezTo>
                  <a:cubicBezTo>
                    <a:pt x="432" y="64"/>
                    <a:pt x="402" y="51"/>
                    <a:pt x="372" y="51"/>
                  </a:cubicBezTo>
                  <a:cubicBezTo>
                    <a:pt x="353" y="51"/>
                    <a:pt x="335" y="56"/>
                    <a:pt x="317" y="72"/>
                  </a:cubicBezTo>
                  <a:cubicBezTo>
                    <a:pt x="315" y="73"/>
                    <a:pt x="314" y="73"/>
                    <a:pt x="312" y="73"/>
                  </a:cubicBezTo>
                  <a:cubicBezTo>
                    <a:pt x="309" y="73"/>
                    <a:pt x="306" y="72"/>
                    <a:pt x="300" y="72"/>
                  </a:cubicBezTo>
                  <a:cubicBezTo>
                    <a:pt x="276" y="59"/>
                    <a:pt x="251" y="68"/>
                    <a:pt x="226" y="55"/>
                  </a:cubicBezTo>
                  <a:cubicBezTo>
                    <a:pt x="202" y="43"/>
                    <a:pt x="173" y="35"/>
                    <a:pt x="148" y="27"/>
                  </a:cubicBezTo>
                  <a:cubicBezTo>
                    <a:pt x="140" y="24"/>
                    <a:pt x="131" y="23"/>
                    <a:pt x="123" y="23"/>
                  </a:cubicBezTo>
                  <a:cubicBezTo>
                    <a:pt x="118" y="23"/>
                    <a:pt x="114" y="23"/>
                    <a:pt x="109" y="23"/>
                  </a:cubicBezTo>
                  <a:cubicBezTo>
                    <a:pt x="96" y="23"/>
                    <a:pt x="83" y="22"/>
                    <a:pt x="70" y="14"/>
                  </a:cubicBezTo>
                  <a:cubicBezTo>
                    <a:pt x="58" y="5"/>
                    <a:pt x="43" y="1"/>
                    <a:pt x="29"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43"/>
            <p:cNvSpPr/>
            <p:nvPr/>
          </p:nvSpPr>
          <p:spPr>
            <a:xfrm>
              <a:off x="3018300" y="4554625"/>
              <a:ext cx="18900" cy="7150"/>
            </a:xfrm>
            <a:custGeom>
              <a:avLst/>
              <a:gdLst/>
              <a:ahLst/>
              <a:cxnLst/>
              <a:rect l="l" t="t" r="r" b="b"/>
              <a:pathLst>
                <a:path w="756" h="286" extrusionOk="0">
                  <a:moveTo>
                    <a:pt x="33" y="0"/>
                  </a:moveTo>
                  <a:cubicBezTo>
                    <a:pt x="25" y="0"/>
                    <a:pt x="17" y="2"/>
                    <a:pt x="9" y="6"/>
                  </a:cubicBezTo>
                  <a:cubicBezTo>
                    <a:pt x="5" y="6"/>
                    <a:pt x="1" y="6"/>
                    <a:pt x="1" y="10"/>
                  </a:cubicBezTo>
                  <a:lnTo>
                    <a:pt x="1" y="277"/>
                  </a:lnTo>
                  <a:cubicBezTo>
                    <a:pt x="9" y="277"/>
                    <a:pt x="17" y="281"/>
                    <a:pt x="25" y="285"/>
                  </a:cubicBezTo>
                  <a:cubicBezTo>
                    <a:pt x="26" y="285"/>
                    <a:pt x="27" y="285"/>
                    <a:pt x="28" y="285"/>
                  </a:cubicBezTo>
                  <a:cubicBezTo>
                    <a:pt x="34" y="285"/>
                    <a:pt x="38" y="272"/>
                    <a:pt x="46" y="272"/>
                  </a:cubicBezTo>
                  <a:cubicBezTo>
                    <a:pt x="55" y="268"/>
                    <a:pt x="65" y="266"/>
                    <a:pt x="75" y="266"/>
                  </a:cubicBezTo>
                  <a:cubicBezTo>
                    <a:pt x="83" y="266"/>
                    <a:pt x="91" y="267"/>
                    <a:pt x="99" y="268"/>
                  </a:cubicBezTo>
                  <a:cubicBezTo>
                    <a:pt x="124" y="277"/>
                    <a:pt x="148" y="281"/>
                    <a:pt x="173" y="281"/>
                  </a:cubicBezTo>
                  <a:cubicBezTo>
                    <a:pt x="222" y="277"/>
                    <a:pt x="271" y="264"/>
                    <a:pt x="321" y="256"/>
                  </a:cubicBezTo>
                  <a:cubicBezTo>
                    <a:pt x="345" y="252"/>
                    <a:pt x="370" y="252"/>
                    <a:pt x="394" y="248"/>
                  </a:cubicBezTo>
                  <a:cubicBezTo>
                    <a:pt x="411" y="248"/>
                    <a:pt x="423" y="240"/>
                    <a:pt x="431" y="227"/>
                  </a:cubicBezTo>
                  <a:cubicBezTo>
                    <a:pt x="443" y="206"/>
                    <a:pt x="453" y="201"/>
                    <a:pt x="464" y="201"/>
                  </a:cubicBezTo>
                  <a:cubicBezTo>
                    <a:pt x="468" y="201"/>
                    <a:pt x="472" y="202"/>
                    <a:pt x="477" y="203"/>
                  </a:cubicBezTo>
                  <a:cubicBezTo>
                    <a:pt x="493" y="207"/>
                    <a:pt x="497" y="207"/>
                    <a:pt x="509" y="207"/>
                  </a:cubicBezTo>
                  <a:cubicBezTo>
                    <a:pt x="518" y="211"/>
                    <a:pt x="530" y="207"/>
                    <a:pt x="542" y="219"/>
                  </a:cubicBezTo>
                  <a:cubicBezTo>
                    <a:pt x="548" y="225"/>
                    <a:pt x="553" y="229"/>
                    <a:pt x="557" y="229"/>
                  </a:cubicBezTo>
                  <a:cubicBezTo>
                    <a:pt x="562" y="229"/>
                    <a:pt x="567" y="224"/>
                    <a:pt x="571" y="211"/>
                  </a:cubicBezTo>
                  <a:cubicBezTo>
                    <a:pt x="571" y="208"/>
                    <a:pt x="576" y="202"/>
                    <a:pt x="578" y="202"/>
                  </a:cubicBezTo>
                  <a:cubicBezTo>
                    <a:pt x="579" y="202"/>
                    <a:pt x="579" y="202"/>
                    <a:pt x="579" y="203"/>
                  </a:cubicBezTo>
                  <a:cubicBezTo>
                    <a:pt x="588" y="211"/>
                    <a:pt x="597" y="214"/>
                    <a:pt x="607" y="214"/>
                  </a:cubicBezTo>
                  <a:cubicBezTo>
                    <a:pt x="620" y="214"/>
                    <a:pt x="633" y="209"/>
                    <a:pt x="645" y="207"/>
                  </a:cubicBezTo>
                  <a:cubicBezTo>
                    <a:pt x="657" y="203"/>
                    <a:pt x="665" y="199"/>
                    <a:pt x="678" y="190"/>
                  </a:cubicBezTo>
                  <a:cubicBezTo>
                    <a:pt x="686" y="185"/>
                    <a:pt x="693" y="178"/>
                    <a:pt x="702" y="178"/>
                  </a:cubicBezTo>
                  <a:cubicBezTo>
                    <a:pt x="707" y="178"/>
                    <a:pt x="713" y="180"/>
                    <a:pt x="719" y="186"/>
                  </a:cubicBezTo>
                  <a:cubicBezTo>
                    <a:pt x="723" y="193"/>
                    <a:pt x="726" y="196"/>
                    <a:pt x="730" y="196"/>
                  </a:cubicBezTo>
                  <a:cubicBezTo>
                    <a:pt x="739" y="196"/>
                    <a:pt x="747" y="179"/>
                    <a:pt x="756" y="137"/>
                  </a:cubicBezTo>
                  <a:cubicBezTo>
                    <a:pt x="743" y="80"/>
                    <a:pt x="731" y="67"/>
                    <a:pt x="719" y="67"/>
                  </a:cubicBezTo>
                  <a:cubicBezTo>
                    <a:pt x="714" y="68"/>
                    <a:pt x="710" y="68"/>
                    <a:pt x="705" y="68"/>
                  </a:cubicBezTo>
                  <a:cubicBezTo>
                    <a:pt x="686" y="68"/>
                    <a:pt x="666" y="65"/>
                    <a:pt x="647" y="65"/>
                  </a:cubicBezTo>
                  <a:cubicBezTo>
                    <a:pt x="625" y="65"/>
                    <a:pt x="604" y="68"/>
                    <a:pt x="583" y="84"/>
                  </a:cubicBezTo>
                  <a:cubicBezTo>
                    <a:pt x="575" y="90"/>
                    <a:pt x="567" y="92"/>
                    <a:pt x="558" y="92"/>
                  </a:cubicBezTo>
                  <a:cubicBezTo>
                    <a:pt x="538" y="92"/>
                    <a:pt x="518" y="78"/>
                    <a:pt x="497" y="75"/>
                  </a:cubicBezTo>
                  <a:cubicBezTo>
                    <a:pt x="485" y="71"/>
                    <a:pt x="472" y="67"/>
                    <a:pt x="456" y="67"/>
                  </a:cubicBezTo>
                  <a:cubicBezTo>
                    <a:pt x="423" y="67"/>
                    <a:pt x="386" y="75"/>
                    <a:pt x="353" y="75"/>
                  </a:cubicBezTo>
                  <a:cubicBezTo>
                    <a:pt x="340" y="74"/>
                    <a:pt x="326" y="73"/>
                    <a:pt x="312" y="73"/>
                  </a:cubicBezTo>
                  <a:cubicBezTo>
                    <a:pt x="293" y="73"/>
                    <a:pt x="273" y="75"/>
                    <a:pt x="251" y="80"/>
                  </a:cubicBezTo>
                  <a:cubicBezTo>
                    <a:pt x="234" y="80"/>
                    <a:pt x="222" y="80"/>
                    <a:pt x="206" y="75"/>
                  </a:cubicBezTo>
                  <a:cubicBezTo>
                    <a:pt x="198" y="71"/>
                    <a:pt x="193" y="71"/>
                    <a:pt x="185" y="67"/>
                  </a:cubicBezTo>
                  <a:cubicBezTo>
                    <a:pt x="161" y="67"/>
                    <a:pt x="140" y="55"/>
                    <a:pt x="120" y="43"/>
                  </a:cubicBezTo>
                  <a:cubicBezTo>
                    <a:pt x="91" y="20"/>
                    <a:pt x="62" y="0"/>
                    <a:pt x="3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43"/>
            <p:cNvSpPr/>
            <p:nvPr/>
          </p:nvSpPr>
          <p:spPr>
            <a:xfrm>
              <a:off x="3018300" y="4541625"/>
              <a:ext cx="17050" cy="6800"/>
            </a:xfrm>
            <a:custGeom>
              <a:avLst/>
              <a:gdLst/>
              <a:ahLst/>
              <a:cxnLst/>
              <a:rect l="l" t="t" r="r" b="b"/>
              <a:pathLst>
                <a:path w="682" h="272" extrusionOk="0">
                  <a:moveTo>
                    <a:pt x="1" y="0"/>
                  </a:moveTo>
                  <a:lnTo>
                    <a:pt x="1" y="271"/>
                  </a:lnTo>
                  <a:cubicBezTo>
                    <a:pt x="17" y="271"/>
                    <a:pt x="33" y="263"/>
                    <a:pt x="42" y="247"/>
                  </a:cubicBezTo>
                  <a:cubicBezTo>
                    <a:pt x="54" y="222"/>
                    <a:pt x="62" y="214"/>
                    <a:pt x="74" y="214"/>
                  </a:cubicBezTo>
                  <a:cubicBezTo>
                    <a:pt x="87" y="218"/>
                    <a:pt x="111" y="234"/>
                    <a:pt x="128" y="238"/>
                  </a:cubicBezTo>
                  <a:cubicBezTo>
                    <a:pt x="144" y="247"/>
                    <a:pt x="173" y="255"/>
                    <a:pt x="193" y="263"/>
                  </a:cubicBezTo>
                  <a:cubicBezTo>
                    <a:pt x="198" y="265"/>
                    <a:pt x="203" y="267"/>
                    <a:pt x="208" y="267"/>
                  </a:cubicBezTo>
                  <a:cubicBezTo>
                    <a:pt x="216" y="267"/>
                    <a:pt x="224" y="261"/>
                    <a:pt x="234" y="238"/>
                  </a:cubicBezTo>
                  <a:cubicBezTo>
                    <a:pt x="234" y="231"/>
                    <a:pt x="238" y="228"/>
                    <a:pt x="241" y="228"/>
                  </a:cubicBezTo>
                  <a:cubicBezTo>
                    <a:pt x="243" y="228"/>
                    <a:pt x="245" y="229"/>
                    <a:pt x="247" y="230"/>
                  </a:cubicBezTo>
                  <a:cubicBezTo>
                    <a:pt x="250" y="235"/>
                    <a:pt x="254" y="238"/>
                    <a:pt x="259" y="238"/>
                  </a:cubicBezTo>
                  <a:cubicBezTo>
                    <a:pt x="265" y="238"/>
                    <a:pt x="272" y="233"/>
                    <a:pt x="280" y="226"/>
                  </a:cubicBezTo>
                  <a:cubicBezTo>
                    <a:pt x="284" y="220"/>
                    <a:pt x="288" y="219"/>
                    <a:pt x="292" y="219"/>
                  </a:cubicBezTo>
                  <a:cubicBezTo>
                    <a:pt x="294" y="219"/>
                    <a:pt x="296" y="219"/>
                    <a:pt x="298" y="219"/>
                  </a:cubicBezTo>
                  <a:cubicBezTo>
                    <a:pt x="300" y="219"/>
                    <a:pt x="302" y="219"/>
                    <a:pt x="304" y="218"/>
                  </a:cubicBezTo>
                  <a:cubicBezTo>
                    <a:pt x="325" y="218"/>
                    <a:pt x="353" y="218"/>
                    <a:pt x="374" y="214"/>
                  </a:cubicBezTo>
                  <a:cubicBezTo>
                    <a:pt x="394" y="210"/>
                    <a:pt x="415" y="206"/>
                    <a:pt x="436" y="206"/>
                  </a:cubicBezTo>
                  <a:cubicBezTo>
                    <a:pt x="438" y="206"/>
                    <a:pt x="441" y="207"/>
                    <a:pt x="444" y="207"/>
                  </a:cubicBezTo>
                  <a:cubicBezTo>
                    <a:pt x="456" y="207"/>
                    <a:pt x="466" y="197"/>
                    <a:pt x="477" y="156"/>
                  </a:cubicBezTo>
                  <a:cubicBezTo>
                    <a:pt x="482" y="192"/>
                    <a:pt x="490" y="204"/>
                    <a:pt x="498" y="204"/>
                  </a:cubicBezTo>
                  <a:cubicBezTo>
                    <a:pt x="501" y="204"/>
                    <a:pt x="505" y="201"/>
                    <a:pt x="509" y="197"/>
                  </a:cubicBezTo>
                  <a:cubicBezTo>
                    <a:pt x="518" y="189"/>
                    <a:pt x="521" y="182"/>
                    <a:pt x="523" y="182"/>
                  </a:cubicBezTo>
                  <a:cubicBezTo>
                    <a:pt x="524" y="182"/>
                    <a:pt x="525" y="183"/>
                    <a:pt x="526" y="185"/>
                  </a:cubicBezTo>
                  <a:cubicBezTo>
                    <a:pt x="531" y="203"/>
                    <a:pt x="538" y="209"/>
                    <a:pt x="544" y="209"/>
                  </a:cubicBezTo>
                  <a:cubicBezTo>
                    <a:pt x="552" y="209"/>
                    <a:pt x="560" y="200"/>
                    <a:pt x="567" y="193"/>
                  </a:cubicBezTo>
                  <a:cubicBezTo>
                    <a:pt x="572" y="188"/>
                    <a:pt x="576" y="187"/>
                    <a:pt x="579" y="187"/>
                  </a:cubicBezTo>
                  <a:cubicBezTo>
                    <a:pt x="584" y="187"/>
                    <a:pt x="588" y="191"/>
                    <a:pt x="591" y="191"/>
                  </a:cubicBezTo>
                  <a:cubicBezTo>
                    <a:pt x="593" y="191"/>
                    <a:pt x="594" y="191"/>
                    <a:pt x="596" y="189"/>
                  </a:cubicBezTo>
                  <a:cubicBezTo>
                    <a:pt x="602" y="183"/>
                    <a:pt x="610" y="180"/>
                    <a:pt x="619" y="180"/>
                  </a:cubicBezTo>
                  <a:cubicBezTo>
                    <a:pt x="627" y="180"/>
                    <a:pt x="637" y="183"/>
                    <a:pt x="645" y="189"/>
                  </a:cubicBezTo>
                  <a:cubicBezTo>
                    <a:pt x="647" y="191"/>
                    <a:pt x="650" y="192"/>
                    <a:pt x="654" y="192"/>
                  </a:cubicBezTo>
                  <a:cubicBezTo>
                    <a:pt x="657" y="192"/>
                    <a:pt x="661" y="191"/>
                    <a:pt x="665" y="189"/>
                  </a:cubicBezTo>
                  <a:cubicBezTo>
                    <a:pt x="669" y="189"/>
                    <a:pt x="674" y="185"/>
                    <a:pt x="678" y="173"/>
                  </a:cubicBezTo>
                  <a:cubicBezTo>
                    <a:pt x="682" y="156"/>
                    <a:pt x="682" y="140"/>
                    <a:pt x="682" y="124"/>
                  </a:cubicBezTo>
                  <a:cubicBezTo>
                    <a:pt x="682" y="107"/>
                    <a:pt x="682" y="91"/>
                    <a:pt x="678" y="78"/>
                  </a:cubicBezTo>
                  <a:cubicBezTo>
                    <a:pt x="669" y="62"/>
                    <a:pt x="661" y="54"/>
                    <a:pt x="653" y="54"/>
                  </a:cubicBezTo>
                  <a:cubicBezTo>
                    <a:pt x="604" y="54"/>
                    <a:pt x="559" y="54"/>
                    <a:pt x="513" y="58"/>
                  </a:cubicBezTo>
                  <a:cubicBezTo>
                    <a:pt x="511" y="57"/>
                    <a:pt x="509" y="57"/>
                    <a:pt x="507" y="57"/>
                  </a:cubicBezTo>
                  <a:cubicBezTo>
                    <a:pt x="493" y="57"/>
                    <a:pt x="481" y="68"/>
                    <a:pt x="481" y="83"/>
                  </a:cubicBezTo>
                  <a:cubicBezTo>
                    <a:pt x="478" y="88"/>
                    <a:pt x="476" y="91"/>
                    <a:pt x="474" y="91"/>
                  </a:cubicBezTo>
                  <a:cubicBezTo>
                    <a:pt x="466" y="91"/>
                    <a:pt x="460" y="52"/>
                    <a:pt x="451" y="52"/>
                  </a:cubicBezTo>
                  <a:cubicBezTo>
                    <a:pt x="450" y="52"/>
                    <a:pt x="449" y="52"/>
                    <a:pt x="448" y="54"/>
                  </a:cubicBezTo>
                  <a:lnTo>
                    <a:pt x="386" y="54"/>
                  </a:lnTo>
                  <a:lnTo>
                    <a:pt x="247" y="50"/>
                  </a:lnTo>
                  <a:cubicBezTo>
                    <a:pt x="237" y="48"/>
                    <a:pt x="225" y="47"/>
                    <a:pt x="213" y="47"/>
                  </a:cubicBezTo>
                  <a:cubicBezTo>
                    <a:pt x="202" y="47"/>
                    <a:pt x="189" y="48"/>
                    <a:pt x="177" y="50"/>
                  </a:cubicBezTo>
                  <a:cubicBezTo>
                    <a:pt x="174" y="50"/>
                    <a:pt x="171" y="51"/>
                    <a:pt x="168" y="51"/>
                  </a:cubicBezTo>
                  <a:cubicBezTo>
                    <a:pt x="154" y="51"/>
                    <a:pt x="138" y="43"/>
                    <a:pt x="128" y="33"/>
                  </a:cubicBezTo>
                  <a:cubicBezTo>
                    <a:pt x="120" y="21"/>
                    <a:pt x="107" y="13"/>
                    <a:pt x="91" y="9"/>
                  </a:cubicBezTo>
                  <a:cubicBezTo>
                    <a:pt x="80" y="3"/>
                    <a:pt x="70" y="1"/>
                    <a:pt x="59" y="1"/>
                  </a:cubicBezTo>
                  <a:cubicBezTo>
                    <a:pt x="47" y="1"/>
                    <a:pt x="35" y="3"/>
                    <a:pt x="22" y="3"/>
                  </a:cubicBezTo>
                  <a:cubicBezTo>
                    <a:pt x="15" y="3"/>
                    <a:pt x="8" y="2"/>
                    <a:pt x="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43"/>
            <p:cNvSpPr/>
            <p:nvPr/>
          </p:nvSpPr>
          <p:spPr>
            <a:xfrm>
              <a:off x="3018300" y="4489825"/>
              <a:ext cx="4550" cy="6175"/>
            </a:xfrm>
            <a:custGeom>
              <a:avLst/>
              <a:gdLst/>
              <a:ahLst/>
              <a:cxnLst/>
              <a:rect l="l" t="t" r="r" b="b"/>
              <a:pathLst>
                <a:path w="182" h="247" extrusionOk="0">
                  <a:moveTo>
                    <a:pt x="1" y="0"/>
                  </a:moveTo>
                  <a:lnTo>
                    <a:pt x="1" y="247"/>
                  </a:lnTo>
                  <a:cubicBezTo>
                    <a:pt x="5" y="247"/>
                    <a:pt x="9" y="242"/>
                    <a:pt x="13" y="238"/>
                  </a:cubicBezTo>
                  <a:cubicBezTo>
                    <a:pt x="15" y="229"/>
                    <a:pt x="19" y="226"/>
                    <a:pt x="23" y="226"/>
                  </a:cubicBezTo>
                  <a:cubicBezTo>
                    <a:pt x="32" y="226"/>
                    <a:pt x="42" y="239"/>
                    <a:pt x="48" y="239"/>
                  </a:cubicBezTo>
                  <a:cubicBezTo>
                    <a:pt x="49" y="239"/>
                    <a:pt x="49" y="239"/>
                    <a:pt x="50" y="238"/>
                  </a:cubicBezTo>
                  <a:cubicBezTo>
                    <a:pt x="69" y="231"/>
                    <a:pt x="85" y="201"/>
                    <a:pt x="104" y="201"/>
                  </a:cubicBezTo>
                  <a:cubicBezTo>
                    <a:pt x="105" y="201"/>
                    <a:pt x="106" y="201"/>
                    <a:pt x="107" y="201"/>
                  </a:cubicBezTo>
                  <a:cubicBezTo>
                    <a:pt x="110" y="202"/>
                    <a:pt x="112" y="203"/>
                    <a:pt x="115" y="203"/>
                  </a:cubicBezTo>
                  <a:cubicBezTo>
                    <a:pt x="127" y="203"/>
                    <a:pt x="136" y="192"/>
                    <a:pt x="148" y="192"/>
                  </a:cubicBezTo>
                  <a:cubicBezTo>
                    <a:pt x="152" y="192"/>
                    <a:pt x="156" y="194"/>
                    <a:pt x="161" y="197"/>
                  </a:cubicBezTo>
                  <a:cubicBezTo>
                    <a:pt x="161" y="198"/>
                    <a:pt x="162" y="198"/>
                    <a:pt x="163" y="198"/>
                  </a:cubicBezTo>
                  <a:cubicBezTo>
                    <a:pt x="170" y="198"/>
                    <a:pt x="177" y="156"/>
                    <a:pt x="177" y="111"/>
                  </a:cubicBezTo>
                  <a:cubicBezTo>
                    <a:pt x="181" y="86"/>
                    <a:pt x="177" y="58"/>
                    <a:pt x="161" y="37"/>
                  </a:cubicBezTo>
                  <a:lnTo>
                    <a:pt x="157" y="37"/>
                  </a:lnTo>
                  <a:lnTo>
                    <a:pt x="103" y="13"/>
                  </a:lnTo>
                  <a:cubicBezTo>
                    <a:pt x="99" y="13"/>
                    <a:pt x="95" y="4"/>
                    <a:pt x="91" y="4"/>
                  </a:cubicBezTo>
                  <a:lnTo>
                    <a:pt x="13" y="4"/>
                  </a:lnTo>
                  <a:cubicBezTo>
                    <a:pt x="13" y="0"/>
                    <a:pt x="5" y="0"/>
                    <a:pt x="1"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43"/>
            <p:cNvSpPr/>
            <p:nvPr/>
          </p:nvSpPr>
          <p:spPr>
            <a:xfrm>
              <a:off x="3018300" y="4619650"/>
              <a:ext cx="21875" cy="7750"/>
            </a:xfrm>
            <a:custGeom>
              <a:avLst/>
              <a:gdLst/>
              <a:ahLst/>
              <a:cxnLst/>
              <a:rect l="l" t="t" r="r" b="b"/>
              <a:pathLst>
                <a:path w="875" h="310" extrusionOk="0">
                  <a:moveTo>
                    <a:pt x="9" y="0"/>
                  </a:moveTo>
                  <a:cubicBezTo>
                    <a:pt x="6" y="0"/>
                    <a:pt x="3" y="2"/>
                    <a:pt x="1" y="6"/>
                  </a:cubicBezTo>
                  <a:lnTo>
                    <a:pt x="1" y="302"/>
                  </a:lnTo>
                  <a:cubicBezTo>
                    <a:pt x="5" y="306"/>
                    <a:pt x="9" y="306"/>
                    <a:pt x="13" y="310"/>
                  </a:cubicBezTo>
                  <a:cubicBezTo>
                    <a:pt x="42" y="263"/>
                    <a:pt x="71" y="248"/>
                    <a:pt x="97" y="248"/>
                  </a:cubicBezTo>
                  <a:cubicBezTo>
                    <a:pt x="101" y="248"/>
                    <a:pt x="104" y="248"/>
                    <a:pt x="107" y="248"/>
                  </a:cubicBezTo>
                  <a:lnTo>
                    <a:pt x="144" y="248"/>
                  </a:lnTo>
                  <a:cubicBezTo>
                    <a:pt x="147" y="248"/>
                    <a:pt x="151" y="245"/>
                    <a:pt x="155" y="245"/>
                  </a:cubicBezTo>
                  <a:cubicBezTo>
                    <a:pt x="157" y="245"/>
                    <a:pt x="159" y="246"/>
                    <a:pt x="161" y="248"/>
                  </a:cubicBezTo>
                  <a:cubicBezTo>
                    <a:pt x="166" y="256"/>
                    <a:pt x="172" y="259"/>
                    <a:pt x="178" y="259"/>
                  </a:cubicBezTo>
                  <a:cubicBezTo>
                    <a:pt x="184" y="259"/>
                    <a:pt x="191" y="255"/>
                    <a:pt x="198" y="248"/>
                  </a:cubicBezTo>
                  <a:cubicBezTo>
                    <a:pt x="210" y="232"/>
                    <a:pt x="226" y="240"/>
                    <a:pt x="239" y="236"/>
                  </a:cubicBezTo>
                  <a:cubicBezTo>
                    <a:pt x="267" y="228"/>
                    <a:pt x="296" y="228"/>
                    <a:pt x="321" y="228"/>
                  </a:cubicBezTo>
                  <a:cubicBezTo>
                    <a:pt x="333" y="228"/>
                    <a:pt x="341" y="211"/>
                    <a:pt x="349" y="203"/>
                  </a:cubicBezTo>
                  <a:cubicBezTo>
                    <a:pt x="358" y="195"/>
                    <a:pt x="362" y="191"/>
                    <a:pt x="370" y="187"/>
                  </a:cubicBezTo>
                  <a:cubicBezTo>
                    <a:pt x="380" y="185"/>
                    <a:pt x="391" y="184"/>
                    <a:pt x="402" y="184"/>
                  </a:cubicBezTo>
                  <a:cubicBezTo>
                    <a:pt x="434" y="184"/>
                    <a:pt x="466" y="192"/>
                    <a:pt x="493" y="207"/>
                  </a:cubicBezTo>
                  <a:cubicBezTo>
                    <a:pt x="522" y="215"/>
                    <a:pt x="555" y="224"/>
                    <a:pt x="587" y="224"/>
                  </a:cubicBezTo>
                  <a:cubicBezTo>
                    <a:pt x="628" y="224"/>
                    <a:pt x="665" y="220"/>
                    <a:pt x="706" y="215"/>
                  </a:cubicBezTo>
                  <a:cubicBezTo>
                    <a:pt x="733" y="213"/>
                    <a:pt x="759" y="199"/>
                    <a:pt x="787" y="199"/>
                  </a:cubicBezTo>
                  <a:cubicBezTo>
                    <a:pt x="798" y="199"/>
                    <a:pt x="809" y="201"/>
                    <a:pt x="821" y="207"/>
                  </a:cubicBezTo>
                  <a:lnTo>
                    <a:pt x="846" y="207"/>
                  </a:lnTo>
                  <a:cubicBezTo>
                    <a:pt x="854" y="207"/>
                    <a:pt x="866" y="183"/>
                    <a:pt x="875" y="133"/>
                  </a:cubicBezTo>
                  <a:cubicBezTo>
                    <a:pt x="866" y="97"/>
                    <a:pt x="858" y="91"/>
                    <a:pt x="851" y="91"/>
                  </a:cubicBezTo>
                  <a:cubicBezTo>
                    <a:pt x="847" y="91"/>
                    <a:pt x="844" y="92"/>
                    <a:pt x="842" y="92"/>
                  </a:cubicBezTo>
                  <a:lnTo>
                    <a:pt x="731" y="92"/>
                  </a:lnTo>
                  <a:cubicBezTo>
                    <a:pt x="715" y="92"/>
                    <a:pt x="702" y="80"/>
                    <a:pt x="690" y="80"/>
                  </a:cubicBezTo>
                  <a:cubicBezTo>
                    <a:pt x="674" y="80"/>
                    <a:pt x="649" y="92"/>
                    <a:pt x="632" y="92"/>
                  </a:cubicBezTo>
                  <a:cubicBezTo>
                    <a:pt x="604" y="92"/>
                    <a:pt x="579" y="92"/>
                    <a:pt x="555" y="84"/>
                  </a:cubicBezTo>
                  <a:cubicBezTo>
                    <a:pt x="530" y="80"/>
                    <a:pt x="501" y="60"/>
                    <a:pt x="481" y="51"/>
                  </a:cubicBezTo>
                  <a:cubicBezTo>
                    <a:pt x="477" y="51"/>
                    <a:pt x="474" y="50"/>
                    <a:pt x="471" y="50"/>
                  </a:cubicBezTo>
                  <a:cubicBezTo>
                    <a:pt x="462" y="50"/>
                    <a:pt x="453" y="53"/>
                    <a:pt x="445" y="53"/>
                  </a:cubicBezTo>
                  <a:cubicBezTo>
                    <a:pt x="439" y="53"/>
                    <a:pt x="433" y="52"/>
                    <a:pt x="427" y="47"/>
                  </a:cubicBezTo>
                  <a:cubicBezTo>
                    <a:pt x="419" y="43"/>
                    <a:pt x="411" y="42"/>
                    <a:pt x="403" y="42"/>
                  </a:cubicBezTo>
                  <a:cubicBezTo>
                    <a:pt x="378" y="42"/>
                    <a:pt x="354" y="56"/>
                    <a:pt x="329" y="60"/>
                  </a:cubicBezTo>
                  <a:cubicBezTo>
                    <a:pt x="297" y="62"/>
                    <a:pt x="267" y="79"/>
                    <a:pt x="236" y="79"/>
                  </a:cubicBezTo>
                  <a:cubicBezTo>
                    <a:pt x="219" y="79"/>
                    <a:pt x="202" y="74"/>
                    <a:pt x="185" y="60"/>
                  </a:cubicBezTo>
                  <a:cubicBezTo>
                    <a:pt x="177" y="51"/>
                    <a:pt x="169" y="47"/>
                    <a:pt x="157" y="43"/>
                  </a:cubicBezTo>
                  <a:cubicBezTo>
                    <a:pt x="136" y="40"/>
                    <a:pt x="114" y="37"/>
                    <a:pt x="91" y="37"/>
                  </a:cubicBezTo>
                  <a:cubicBezTo>
                    <a:pt x="81" y="37"/>
                    <a:pt x="72" y="38"/>
                    <a:pt x="62" y="39"/>
                  </a:cubicBezTo>
                  <a:cubicBezTo>
                    <a:pt x="46" y="39"/>
                    <a:pt x="33" y="14"/>
                    <a:pt x="17" y="6"/>
                  </a:cubicBezTo>
                  <a:cubicBezTo>
                    <a:pt x="15" y="2"/>
                    <a:pt x="12" y="0"/>
                    <a:pt x="9"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43"/>
            <p:cNvSpPr/>
            <p:nvPr/>
          </p:nvSpPr>
          <p:spPr>
            <a:xfrm>
              <a:off x="3018200" y="4502450"/>
              <a:ext cx="11300" cy="6775"/>
            </a:xfrm>
            <a:custGeom>
              <a:avLst/>
              <a:gdLst/>
              <a:ahLst/>
              <a:cxnLst/>
              <a:rect l="l" t="t" r="r" b="b"/>
              <a:pathLst>
                <a:path w="452" h="271" extrusionOk="0">
                  <a:moveTo>
                    <a:pt x="33" y="0"/>
                  </a:moveTo>
                  <a:cubicBezTo>
                    <a:pt x="29" y="0"/>
                    <a:pt x="25" y="1"/>
                    <a:pt x="21" y="4"/>
                  </a:cubicBezTo>
                  <a:cubicBezTo>
                    <a:pt x="17" y="4"/>
                    <a:pt x="9" y="8"/>
                    <a:pt x="5" y="8"/>
                  </a:cubicBezTo>
                  <a:lnTo>
                    <a:pt x="0" y="8"/>
                  </a:lnTo>
                  <a:lnTo>
                    <a:pt x="0" y="271"/>
                  </a:lnTo>
                  <a:cubicBezTo>
                    <a:pt x="5" y="267"/>
                    <a:pt x="5" y="267"/>
                    <a:pt x="9" y="263"/>
                  </a:cubicBezTo>
                  <a:cubicBezTo>
                    <a:pt x="12" y="256"/>
                    <a:pt x="15" y="254"/>
                    <a:pt x="18" y="254"/>
                  </a:cubicBezTo>
                  <a:cubicBezTo>
                    <a:pt x="26" y="254"/>
                    <a:pt x="33" y="265"/>
                    <a:pt x="40" y="265"/>
                  </a:cubicBezTo>
                  <a:cubicBezTo>
                    <a:pt x="42" y="265"/>
                    <a:pt x="44" y="264"/>
                    <a:pt x="46" y="263"/>
                  </a:cubicBezTo>
                  <a:cubicBezTo>
                    <a:pt x="58" y="246"/>
                    <a:pt x="70" y="254"/>
                    <a:pt x="78" y="246"/>
                  </a:cubicBezTo>
                  <a:cubicBezTo>
                    <a:pt x="91" y="234"/>
                    <a:pt x="99" y="209"/>
                    <a:pt x="111" y="201"/>
                  </a:cubicBezTo>
                  <a:cubicBezTo>
                    <a:pt x="148" y="189"/>
                    <a:pt x="189" y="181"/>
                    <a:pt x="226" y="181"/>
                  </a:cubicBezTo>
                  <a:cubicBezTo>
                    <a:pt x="238" y="181"/>
                    <a:pt x="251" y="185"/>
                    <a:pt x="263" y="189"/>
                  </a:cubicBezTo>
                  <a:cubicBezTo>
                    <a:pt x="269" y="192"/>
                    <a:pt x="282" y="210"/>
                    <a:pt x="293" y="210"/>
                  </a:cubicBezTo>
                  <a:cubicBezTo>
                    <a:pt x="297" y="210"/>
                    <a:pt x="301" y="208"/>
                    <a:pt x="304" y="201"/>
                  </a:cubicBezTo>
                  <a:cubicBezTo>
                    <a:pt x="310" y="192"/>
                    <a:pt x="316" y="190"/>
                    <a:pt x="321" y="190"/>
                  </a:cubicBezTo>
                  <a:cubicBezTo>
                    <a:pt x="327" y="190"/>
                    <a:pt x="333" y="192"/>
                    <a:pt x="339" y="192"/>
                  </a:cubicBezTo>
                  <a:cubicBezTo>
                    <a:pt x="342" y="192"/>
                    <a:pt x="346" y="192"/>
                    <a:pt x="349" y="189"/>
                  </a:cubicBezTo>
                  <a:cubicBezTo>
                    <a:pt x="361" y="177"/>
                    <a:pt x="379" y="170"/>
                    <a:pt x="396" y="170"/>
                  </a:cubicBezTo>
                  <a:cubicBezTo>
                    <a:pt x="409" y="170"/>
                    <a:pt x="421" y="174"/>
                    <a:pt x="431" y="181"/>
                  </a:cubicBezTo>
                  <a:cubicBezTo>
                    <a:pt x="432" y="181"/>
                    <a:pt x="433" y="181"/>
                    <a:pt x="434" y="181"/>
                  </a:cubicBezTo>
                  <a:cubicBezTo>
                    <a:pt x="444" y="181"/>
                    <a:pt x="448" y="161"/>
                    <a:pt x="452" y="127"/>
                  </a:cubicBezTo>
                  <a:cubicBezTo>
                    <a:pt x="452" y="94"/>
                    <a:pt x="448" y="57"/>
                    <a:pt x="440" y="57"/>
                  </a:cubicBezTo>
                  <a:cubicBezTo>
                    <a:pt x="439" y="58"/>
                    <a:pt x="438" y="58"/>
                    <a:pt x="437" y="58"/>
                  </a:cubicBezTo>
                  <a:cubicBezTo>
                    <a:pt x="426" y="58"/>
                    <a:pt x="416" y="41"/>
                    <a:pt x="405" y="41"/>
                  </a:cubicBezTo>
                  <a:cubicBezTo>
                    <a:pt x="405" y="41"/>
                    <a:pt x="404" y="41"/>
                    <a:pt x="403" y="41"/>
                  </a:cubicBezTo>
                  <a:cubicBezTo>
                    <a:pt x="374" y="49"/>
                    <a:pt x="349" y="62"/>
                    <a:pt x="325" y="78"/>
                  </a:cubicBezTo>
                  <a:cubicBezTo>
                    <a:pt x="322" y="78"/>
                    <a:pt x="319" y="82"/>
                    <a:pt x="316" y="82"/>
                  </a:cubicBezTo>
                  <a:cubicBezTo>
                    <a:pt x="315" y="82"/>
                    <a:pt x="314" y="81"/>
                    <a:pt x="312" y="78"/>
                  </a:cubicBezTo>
                  <a:cubicBezTo>
                    <a:pt x="296" y="53"/>
                    <a:pt x="267" y="33"/>
                    <a:pt x="234" y="29"/>
                  </a:cubicBezTo>
                  <a:cubicBezTo>
                    <a:pt x="226" y="29"/>
                    <a:pt x="214" y="37"/>
                    <a:pt x="202" y="37"/>
                  </a:cubicBezTo>
                  <a:cubicBezTo>
                    <a:pt x="180" y="33"/>
                    <a:pt x="158" y="11"/>
                    <a:pt x="134" y="11"/>
                  </a:cubicBezTo>
                  <a:cubicBezTo>
                    <a:pt x="131" y="11"/>
                    <a:pt x="127" y="11"/>
                    <a:pt x="124" y="12"/>
                  </a:cubicBezTo>
                  <a:cubicBezTo>
                    <a:pt x="121" y="14"/>
                    <a:pt x="118" y="14"/>
                    <a:pt x="115" y="14"/>
                  </a:cubicBezTo>
                  <a:cubicBezTo>
                    <a:pt x="104" y="14"/>
                    <a:pt x="94" y="6"/>
                    <a:pt x="83" y="6"/>
                  </a:cubicBezTo>
                  <a:cubicBezTo>
                    <a:pt x="80" y="6"/>
                    <a:pt x="77" y="7"/>
                    <a:pt x="74" y="8"/>
                  </a:cubicBezTo>
                  <a:cubicBezTo>
                    <a:pt x="72" y="9"/>
                    <a:pt x="71" y="9"/>
                    <a:pt x="69" y="9"/>
                  </a:cubicBezTo>
                  <a:cubicBezTo>
                    <a:pt x="55" y="9"/>
                    <a:pt x="44" y="0"/>
                    <a:pt x="33" y="0"/>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43"/>
            <p:cNvSpPr/>
            <p:nvPr/>
          </p:nvSpPr>
          <p:spPr>
            <a:xfrm>
              <a:off x="3018300" y="4529000"/>
              <a:ext cx="13875" cy="6225"/>
            </a:xfrm>
            <a:custGeom>
              <a:avLst/>
              <a:gdLst/>
              <a:ahLst/>
              <a:cxnLst/>
              <a:rect l="l" t="t" r="r" b="b"/>
              <a:pathLst>
                <a:path w="555" h="249" extrusionOk="0">
                  <a:moveTo>
                    <a:pt x="1" y="1"/>
                  </a:moveTo>
                  <a:lnTo>
                    <a:pt x="1" y="235"/>
                  </a:lnTo>
                  <a:lnTo>
                    <a:pt x="5" y="235"/>
                  </a:lnTo>
                  <a:cubicBezTo>
                    <a:pt x="11" y="233"/>
                    <a:pt x="18" y="232"/>
                    <a:pt x="24" y="232"/>
                  </a:cubicBezTo>
                  <a:cubicBezTo>
                    <a:pt x="38" y="232"/>
                    <a:pt x="53" y="236"/>
                    <a:pt x="67" y="236"/>
                  </a:cubicBezTo>
                  <a:cubicBezTo>
                    <a:pt x="71" y="236"/>
                    <a:pt x="75" y="235"/>
                    <a:pt x="79" y="235"/>
                  </a:cubicBezTo>
                  <a:cubicBezTo>
                    <a:pt x="103" y="231"/>
                    <a:pt x="128" y="231"/>
                    <a:pt x="148" y="226"/>
                  </a:cubicBezTo>
                  <a:cubicBezTo>
                    <a:pt x="151" y="226"/>
                    <a:pt x="154" y="220"/>
                    <a:pt x="158" y="220"/>
                  </a:cubicBezTo>
                  <a:cubicBezTo>
                    <a:pt x="159" y="220"/>
                    <a:pt x="160" y="220"/>
                    <a:pt x="161" y="222"/>
                  </a:cubicBezTo>
                  <a:cubicBezTo>
                    <a:pt x="165" y="230"/>
                    <a:pt x="170" y="233"/>
                    <a:pt x="176" y="233"/>
                  </a:cubicBezTo>
                  <a:cubicBezTo>
                    <a:pt x="185" y="233"/>
                    <a:pt x="195" y="224"/>
                    <a:pt x="205" y="224"/>
                  </a:cubicBezTo>
                  <a:cubicBezTo>
                    <a:pt x="212" y="224"/>
                    <a:pt x="219" y="229"/>
                    <a:pt x="226" y="247"/>
                  </a:cubicBezTo>
                  <a:cubicBezTo>
                    <a:pt x="226" y="248"/>
                    <a:pt x="227" y="249"/>
                    <a:pt x="227" y="249"/>
                  </a:cubicBezTo>
                  <a:cubicBezTo>
                    <a:pt x="229" y="249"/>
                    <a:pt x="232" y="247"/>
                    <a:pt x="234" y="247"/>
                  </a:cubicBezTo>
                  <a:cubicBezTo>
                    <a:pt x="246" y="221"/>
                    <a:pt x="258" y="209"/>
                    <a:pt x="270" y="209"/>
                  </a:cubicBezTo>
                  <a:cubicBezTo>
                    <a:pt x="274" y="209"/>
                    <a:pt x="279" y="211"/>
                    <a:pt x="284" y="214"/>
                  </a:cubicBezTo>
                  <a:cubicBezTo>
                    <a:pt x="287" y="216"/>
                    <a:pt x="290" y="216"/>
                    <a:pt x="293" y="216"/>
                  </a:cubicBezTo>
                  <a:cubicBezTo>
                    <a:pt x="307" y="216"/>
                    <a:pt x="321" y="205"/>
                    <a:pt x="337" y="202"/>
                  </a:cubicBezTo>
                  <a:cubicBezTo>
                    <a:pt x="340" y="202"/>
                    <a:pt x="343" y="202"/>
                    <a:pt x="346" y="202"/>
                  </a:cubicBezTo>
                  <a:cubicBezTo>
                    <a:pt x="359" y="202"/>
                    <a:pt x="369" y="199"/>
                    <a:pt x="382" y="173"/>
                  </a:cubicBezTo>
                  <a:cubicBezTo>
                    <a:pt x="382" y="170"/>
                    <a:pt x="383" y="169"/>
                    <a:pt x="385" y="169"/>
                  </a:cubicBezTo>
                  <a:cubicBezTo>
                    <a:pt x="388" y="169"/>
                    <a:pt x="392" y="172"/>
                    <a:pt x="394" y="177"/>
                  </a:cubicBezTo>
                  <a:cubicBezTo>
                    <a:pt x="405" y="199"/>
                    <a:pt x="416" y="206"/>
                    <a:pt x="428" y="206"/>
                  </a:cubicBezTo>
                  <a:cubicBezTo>
                    <a:pt x="446" y="206"/>
                    <a:pt x="464" y="188"/>
                    <a:pt x="485" y="185"/>
                  </a:cubicBezTo>
                  <a:cubicBezTo>
                    <a:pt x="492" y="155"/>
                    <a:pt x="501" y="142"/>
                    <a:pt x="512" y="142"/>
                  </a:cubicBezTo>
                  <a:cubicBezTo>
                    <a:pt x="519" y="142"/>
                    <a:pt x="526" y="147"/>
                    <a:pt x="534" y="157"/>
                  </a:cubicBezTo>
                  <a:cubicBezTo>
                    <a:pt x="536" y="158"/>
                    <a:pt x="537" y="159"/>
                    <a:pt x="539" y="159"/>
                  </a:cubicBezTo>
                  <a:cubicBezTo>
                    <a:pt x="548" y="159"/>
                    <a:pt x="555" y="127"/>
                    <a:pt x="555" y="95"/>
                  </a:cubicBezTo>
                  <a:cubicBezTo>
                    <a:pt x="550" y="54"/>
                    <a:pt x="546" y="42"/>
                    <a:pt x="534" y="38"/>
                  </a:cubicBezTo>
                  <a:cubicBezTo>
                    <a:pt x="534" y="38"/>
                    <a:pt x="530" y="38"/>
                    <a:pt x="526" y="46"/>
                  </a:cubicBezTo>
                  <a:cubicBezTo>
                    <a:pt x="520" y="58"/>
                    <a:pt x="513" y="64"/>
                    <a:pt x="507" y="64"/>
                  </a:cubicBezTo>
                  <a:cubicBezTo>
                    <a:pt x="501" y="64"/>
                    <a:pt x="495" y="58"/>
                    <a:pt x="489" y="46"/>
                  </a:cubicBezTo>
                  <a:cubicBezTo>
                    <a:pt x="487" y="42"/>
                    <a:pt x="484" y="41"/>
                    <a:pt x="481" y="41"/>
                  </a:cubicBezTo>
                  <a:cubicBezTo>
                    <a:pt x="478" y="41"/>
                    <a:pt x="475" y="42"/>
                    <a:pt x="472" y="42"/>
                  </a:cubicBezTo>
                  <a:cubicBezTo>
                    <a:pt x="466" y="41"/>
                    <a:pt x="460" y="40"/>
                    <a:pt x="454" y="40"/>
                  </a:cubicBezTo>
                  <a:cubicBezTo>
                    <a:pt x="436" y="40"/>
                    <a:pt x="417" y="45"/>
                    <a:pt x="399" y="54"/>
                  </a:cubicBezTo>
                  <a:cubicBezTo>
                    <a:pt x="394" y="56"/>
                    <a:pt x="389" y="57"/>
                    <a:pt x="384" y="57"/>
                  </a:cubicBezTo>
                  <a:cubicBezTo>
                    <a:pt x="370" y="57"/>
                    <a:pt x="357" y="49"/>
                    <a:pt x="341" y="46"/>
                  </a:cubicBezTo>
                  <a:cubicBezTo>
                    <a:pt x="329" y="42"/>
                    <a:pt x="316" y="40"/>
                    <a:pt x="302" y="40"/>
                  </a:cubicBezTo>
                  <a:cubicBezTo>
                    <a:pt x="289" y="40"/>
                    <a:pt x="276" y="42"/>
                    <a:pt x="263" y="46"/>
                  </a:cubicBezTo>
                  <a:cubicBezTo>
                    <a:pt x="253" y="48"/>
                    <a:pt x="243" y="54"/>
                    <a:pt x="234" y="54"/>
                  </a:cubicBezTo>
                  <a:cubicBezTo>
                    <a:pt x="228" y="54"/>
                    <a:pt x="223" y="52"/>
                    <a:pt x="218" y="46"/>
                  </a:cubicBezTo>
                  <a:cubicBezTo>
                    <a:pt x="214" y="42"/>
                    <a:pt x="210" y="38"/>
                    <a:pt x="206" y="38"/>
                  </a:cubicBezTo>
                  <a:cubicBezTo>
                    <a:pt x="201" y="39"/>
                    <a:pt x="196" y="40"/>
                    <a:pt x="191" y="40"/>
                  </a:cubicBezTo>
                  <a:cubicBezTo>
                    <a:pt x="164" y="40"/>
                    <a:pt x="139" y="22"/>
                    <a:pt x="111" y="5"/>
                  </a:cubicBezTo>
                  <a:cubicBezTo>
                    <a:pt x="103" y="1"/>
                    <a:pt x="91" y="1"/>
                    <a:pt x="79" y="1"/>
                  </a:cubicBezTo>
                  <a:cubicBezTo>
                    <a:pt x="69" y="1"/>
                    <a:pt x="60" y="15"/>
                    <a:pt x="51" y="15"/>
                  </a:cubicBezTo>
                  <a:cubicBezTo>
                    <a:pt x="48" y="15"/>
                    <a:pt x="45" y="13"/>
                    <a:pt x="42" y="9"/>
                  </a:cubicBezTo>
                  <a:cubicBezTo>
                    <a:pt x="37" y="3"/>
                    <a:pt x="32" y="1"/>
                    <a:pt x="27" y="1"/>
                  </a:cubicBezTo>
                  <a:cubicBezTo>
                    <a:pt x="21" y="1"/>
                    <a:pt x="15" y="3"/>
                    <a:pt x="9" y="3"/>
                  </a:cubicBezTo>
                  <a:cubicBezTo>
                    <a:pt x="6" y="3"/>
                    <a:pt x="3" y="3"/>
                    <a:pt x="1" y="1"/>
                  </a:cubicBezTo>
                  <a:close/>
                </a:path>
              </a:pathLst>
            </a:custGeom>
            <a:solidFill>
              <a:schemeClr val="accent3"/>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78" name="Google Shape;13478;p43"/>
          <p:cNvSpPr/>
          <p:nvPr/>
        </p:nvSpPr>
        <p:spPr>
          <a:xfrm rot="-1312032">
            <a:off x="7581162" y="1566051"/>
            <a:ext cx="2167818" cy="2754626"/>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43"/>
          <p:cNvSpPr/>
          <p:nvPr/>
        </p:nvSpPr>
        <p:spPr>
          <a:xfrm rot="-1312032">
            <a:off x="7532002" y="1509359"/>
            <a:ext cx="2167818" cy="2754626"/>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3693"/>
        <p:cNvGrpSpPr/>
        <p:nvPr/>
      </p:nvGrpSpPr>
      <p:grpSpPr>
        <a:xfrm>
          <a:off x="0" y="0"/>
          <a:ext cx="0" cy="0"/>
          <a:chOff x="0" y="0"/>
          <a:chExt cx="0" cy="0"/>
        </a:xfrm>
      </p:grpSpPr>
      <p:sp>
        <p:nvSpPr>
          <p:cNvPr id="13694" name="Google Shape;13694;p4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Results Analysis</a:t>
            </a:r>
            <a:endParaRPr/>
          </a:p>
        </p:txBody>
      </p:sp>
      <p:sp>
        <p:nvSpPr>
          <p:cNvPr id="13695" name="Google Shape;13695;p46"/>
          <p:cNvSpPr/>
          <p:nvPr/>
        </p:nvSpPr>
        <p:spPr>
          <a:xfrm>
            <a:off x="1323500" y="1462725"/>
            <a:ext cx="327000" cy="1944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46"/>
          <p:cNvSpPr/>
          <p:nvPr/>
        </p:nvSpPr>
        <p:spPr>
          <a:xfrm>
            <a:off x="1955300" y="1462725"/>
            <a:ext cx="327000" cy="1944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46"/>
          <p:cNvSpPr/>
          <p:nvPr/>
        </p:nvSpPr>
        <p:spPr>
          <a:xfrm>
            <a:off x="2587100" y="1462725"/>
            <a:ext cx="327000" cy="1944300"/>
          </a:xfrm>
          <a:prstGeom prst="rect">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46"/>
          <p:cNvSpPr/>
          <p:nvPr/>
        </p:nvSpPr>
        <p:spPr>
          <a:xfrm>
            <a:off x="1323500" y="1995625"/>
            <a:ext cx="327000" cy="14115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46"/>
          <p:cNvSpPr/>
          <p:nvPr/>
        </p:nvSpPr>
        <p:spPr>
          <a:xfrm>
            <a:off x="1955300" y="2834375"/>
            <a:ext cx="327000" cy="5727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46"/>
          <p:cNvSpPr/>
          <p:nvPr/>
        </p:nvSpPr>
        <p:spPr>
          <a:xfrm>
            <a:off x="2587100" y="2329400"/>
            <a:ext cx="327000" cy="1077600"/>
          </a:xfrm>
          <a:prstGeom prst="rect">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01" name="Google Shape;13701;p46"/>
          <p:cNvGrpSpPr/>
          <p:nvPr/>
        </p:nvGrpSpPr>
        <p:grpSpPr>
          <a:xfrm>
            <a:off x="1344584" y="3516287"/>
            <a:ext cx="284847" cy="372357"/>
            <a:chOff x="1805901" y="1960358"/>
            <a:chExt cx="284847" cy="373627"/>
          </a:xfrm>
        </p:grpSpPr>
        <p:sp>
          <p:nvSpPr>
            <p:cNvPr id="13702" name="Google Shape;13702;p46"/>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46"/>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04" name="Google Shape;13704;p46"/>
          <p:cNvSpPr/>
          <p:nvPr/>
        </p:nvSpPr>
        <p:spPr>
          <a:xfrm>
            <a:off x="2579354" y="3535351"/>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46"/>
          <p:cNvSpPr/>
          <p:nvPr/>
        </p:nvSpPr>
        <p:spPr>
          <a:xfrm>
            <a:off x="1863930" y="3516279"/>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46"/>
          <p:cNvSpPr txBox="1">
            <a:spLocks noGrp="1"/>
          </p:cNvSpPr>
          <p:nvPr>
            <p:ph type="subTitle" idx="4294967295"/>
          </p:nvPr>
        </p:nvSpPr>
        <p:spPr>
          <a:xfrm>
            <a:off x="4191000" y="1689025"/>
            <a:ext cx="17316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a:latin typeface="Merriweather"/>
                <a:ea typeface="Merriweather"/>
                <a:cs typeface="Merriweather"/>
                <a:sym typeface="Merriweather"/>
              </a:rPr>
              <a:t>Paper</a:t>
            </a:r>
            <a:endParaRPr b="1">
              <a:latin typeface="Merriweather"/>
              <a:ea typeface="Merriweather"/>
              <a:cs typeface="Merriweather"/>
              <a:sym typeface="Merriweather"/>
            </a:endParaRPr>
          </a:p>
        </p:txBody>
      </p:sp>
      <p:sp>
        <p:nvSpPr>
          <p:cNvPr id="13707" name="Google Shape;13707;p46"/>
          <p:cNvSpPr txBox="1">
            <a:spLocks noGrp="1"/>
          </p:cNvSpPr>
          <p:nvPr>
            <p:ph type="subTitle" idx="4294967295"/>
          </p:nvPr>
        </p:nvSpPr>
        <p:spPr>
          <a:xfrm>
            <a:off x="4191000" y="3026522"/>
            <a:ext cx="17316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a:latin typeface="Merriweather"/>
                <a:ea typeface="Merriweather"/>
                <a:cs typeface="Merriweather"/>
                <a:sym typeface="Merriweather"/>
              </a:rPr>
              <a:t>Typewriter</a:t>
            </a:r>
            <a:endParaRPr b="1">
              <a:latin typeface="Merriweather"/>
              <a:ea typeface="Merriweather"/>
              <a:cs typeface="Merriweather"/>
              <a:sym typeface="Merriweather"/>
            </a:endParaRPr>
          </a:p>
        </p:txBody>
      </p:sp>
      <p:sp>
        <p:nvSpPr>
          <p:cNvPr id="13708" name="Google Shape;13708;p46"/>
          <p:cNvSpPr txBox="1">
            <a:spLocks noGrp="1"/>
          </p:cNvSpPr>
          <p:nvPr>
            <p:ph type="subTitle" idx="4294967295"/>
          </p:nvPr>
        </p:nvSpPr>
        <p:spPr>
          <a:xfrm>
            <a:off x="4191000" y="2357767"/>
            <a:ext cx="1731600" cy="4590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b="1">
                <a:latin typeface="Merriweather"/>
                <a:ea typeface="Merriweather"/>
                <a:cs typeface="Merriweather"/>
                <a:sym typeface="Merriweather"/>
              </a:rPr>
              <a:t>Computer</a:t>
            </a:r>
            <a:endParaRPr b="1">
              <a:latin typeface="Merriweather"/>
              <a:ea typeface="Merriweather"/>
              <a:cs typeface="Merriweather"/>
              <a:sym typeface="Merriweather"/>
            </a:endParaRPr>
          </a:p>
        </p:txBody>
      </p:sp>
      <p:sp>
        <p:nvSpPr>
          <p:cNvPr id="13709" name="Google Shape;13709;p46"/>
          <p:cNvSpPr/>
          <p:nvPr/>
        </p:nvSpPr>
        <p:spPr>
          <a:xfrm>
            <a:off x="5869326" y="1791172"/>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46"/>
          <p:cNvSpPr/>
          <p:nvPr/>
        </p:nvSpPr>
        <p:spPr>
          <a:xfrm>
            <a:off x="6347236" y="1791172"/>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46"/>
          <p:cNvSpPr/>
          <p:nvPr/>
        </p:nvSpPr>
        <p:spPr>
          <a:xfrm>
            <a:off x="6825283" y="1791207"/>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46"/>
          <p:cNvSpPr/>
          <p:nvPr/>
        </p:nvSpPr>
        <p:spPr>
          <a:xfrm>
            <a:off x="7303331" y="1791207"/>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46"/>
          <p:cNvSpPr/>
          <p:nvPr/>
        </p:nvSpPr>
        <p:spPr>
          <a:xfrm>
            <a:off x="5869414" y="2459868"/>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46"/>
          <p:cNvSpPr/>
          <p:nvPr/>
        </p:nvSpPr>
        <p:spPr>
          <a:xfrm>
            <a:off x="6347323" y="2459868"/>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46"/>
          <p:cNvSpPr/>
          <p:nvPr/>
        </p:nvSpPr>
        <p:spPr>
          <a:xfrm>
            <a:off x="6825371" y="2459902"/>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46"/>
          <p:cNvSpPr/>
          <p:nvPr/>
        </p:nvSpPr>
        <p:spPr>
          <a:xfrm>
            <a:off x="7303418" y="2459902"/>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46"/>
          <p:cNvSpPr/>
          <p:nvPr/>
        </p:nvSpPr>
        <p:spPr>
          <a:xfrm>
            <a:off x="5869329" y="3128658"/>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46"/>
          <p:cNvSpPr/>
          <p:nvPr/>
        </p:nvSpPr>
        <p:spPr>
          <a:xfrm>
            <a:off x="6347239" y="3128658"/>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46"/>
          <p:cNvSpPr/>
          <p:nvPr/>
        </p:nvSpPr>
        <p:spPr>
          <a:xfrm>
            <a:off x="6825286" y="3128692"/>
            <a:ext cx="243000" cy="254700"/>
          </a:xfrm>
          <a:prstGeom prst="ellipse">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46"/>
          <p:cNvSpPr/>
          <p:nvPr/>
        </p:nvSpPr>
        <p:spPr>
          <a:xfrm>
            <a:off x="7303334" y="3128692"/>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46"/>
          <p:cNvSpPr/>
          <p:nvPr/>
        </p:nvSpPr>
        <p:spPr>
          <a:xfrm>
            <a:off x="7781413" y="1791189"/>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46"/>
          <p:cNvSpPr/>
          <p:nvPr/>
        </p:nvSpPr>
        <p:spPr>
          <a:xfrm>
            <a:off x="7781500" y="2459885"/>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46"/>
          <p:cNvSpPr/>
          <p:nvPr/>
        </p:nvSpPr>
        <p:spPr>
          <a:xfrm>
            <a:off x="7781416" y="3128675"/>
            <a:ext cx="243000" cy="254700"/>
          </a:xfrm>
          <a:prstGeom prst="ellipse">
            <a:avLst/>
          </a:pr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24" name="Google Shape;13724;p46"/>
          <p:cNvGrpSpPr/>
          <p:nvPr/>
        </p:nvGrpSpPr>
        <p:grpSpPr>
          <a:xfrm>
            <a:off x="2206623" y="4142350"/>
            <a:ext cx="5035502" cy="1842426"/>
            <a:chOff x="2048150" y="1951500"/>
            <a:chExt cx="3702575" cy="1354725"/>
          </a:xfrm>
        </p:grpSpPr>
        <p:sp>
          <p:nvSpPr>
            <p:cNvPr id="13725" name="Google Shape;13725;p46"/>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46"/>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46"/>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46"/>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46"/>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46"/>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46"/>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46"/>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46"/>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46"/>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46"/>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46"/>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46"/>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46"/>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46"/>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46"/>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46"/>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46"/>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46"/>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46"/>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46"/>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46"/>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46"/>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46"/>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46"/>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46"/>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46"/>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46"/>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46"/>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46"/>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46"/>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46"/>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46"/>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46"/>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46"/>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46"/>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46"/>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46"/>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46"/>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46"/>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46"/>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46"/>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46"/>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46"/>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46"/>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46"/>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46"/>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46"/>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46"/>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46"/>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46"/>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46"/>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46"/>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46"/>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46"/>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46"/>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46"/>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46"/>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46"/>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46"/>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46"/>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46"/>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46"/>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46"/>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46"/>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46"/>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46"/>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46"/>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46"/>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46"/>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46"/>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46"/>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46"/>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46"/>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46"/>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46"/>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46"/>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46"/>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46"/>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46"/>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46"/>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46"/>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46"/>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46"/>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46"/>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46"/>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46"/>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46"/>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46"/>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46"/>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46"/>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46"/>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46"/>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46"/>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46"/>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46"/>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46"/>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46"/>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46"/>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46"/>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46"/>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46"/>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46"/>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46"/>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46"/>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46"/>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46"/>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46"/>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46"/>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46"/>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46"/>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46"/>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46"/>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46"/>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46"/>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46"/>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46"/>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46"/>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46"/>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46"/>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46"/>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46"/>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46"/>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46"/>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46"/>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46"/>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46"/>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46"/>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46"/>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46"/>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46"/>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46"/>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46"/>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46"/>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46"/>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46"/>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46"/>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46"/>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46"/>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46"/>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46"/>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46"/>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46"/>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46"/>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46"/>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46"/>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46"/>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46"/>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46"/>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46"/>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46"/>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46"/>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46"/>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46"/>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46"/>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46"/>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46"/>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46"/>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46"/>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46"/>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46"/>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46"/>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46"/>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46"/>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46"/>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46"/>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46"/>
            <p:cNvSpPr/>
            <p:nvPr/>
          </p:nvSpPr>
          <p:spPr>
            <a:xfrm>
              <a:off x="2535425" y="2872200"/>
              <a:ext cx="25" cy="25"/>
            </a:xfrm>
            <a:custGeom>
              <a:avLst/>
              <a:gdLst/>
              <a:ahLst/>
              <a:cxnLst/>
              <a:rect l="l" t="t" r="r" b="b"/>
              <a:pathLst>
                <a:path w="1" h="1" fill="none" extrusionOk="0">
                  <a:moveTo>
                    <a:pt x="0" y="1"/>
                  </a:moveTo>
                  <a:close/>
                </a:path>
              </a:pathLst>
            </a:custGeom>
            <a:solidFill>
              <a:schemeClr val="lt1"/>
            </a:solid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46"/>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46"/>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46"/>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46"/>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46"/>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46"/>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46"/>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46"/>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46"/>
            <p:cNvSpPr/>
            <p:nvPr/>
          </p:nvSpPr>
          <p:spPr>
            <a:xfrm>
              <a:off x="2711350" y="2577225"/>
              <a:ext cx="25" cy="25"/>
            </a:xfrm>
            <a:custGeom>
              <a:avLst/>
              <a:gdLst/>
              <a:ahLst/>
              <a:cxnLst/>
              <a:rect l="l" t="t" r="r" b="b"/>
              <a:pathLst>
                <a:path w="1" h="1" fill="none" extrusionOk="0">
                  <a:moveTo>
                    <a:pt x="0" y="1"/>
                  </a:moveTo>
                  <a:close/>
                </a:path>
              </a:pathLst>
            </a:custGeom>
            <a:solidFill>
              <a:schemeClr val="lt1"/>
            </a:solidFill>
            <a:ln w="9525" cap="flat" cmpd="sng">
              <a:solidFill>
                <a:schemeClr val="lt1"/>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46"/>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46"/>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46"/>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46"/>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46"/>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46"/>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46"/>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8" name="Google Shape;13908;p46"/>
          <p:cNvGrpSpPr/>
          <p:nvPr/>
        </p:nvGrpSpPr>
        <p:grpSpPr>
          <a:xfrm>
            <a:off x="2054223" y="4142350"/>
            <a:ext cx="5035502" cy="1842426"/>
            <a:chOff x="2048150" y="1951500"/>
            <a:chExt cx="3702575" cy="1354725"/>
          </a:xfrm>
        </p:grpSpPr>
        <p:sp>
          <p:nvSpPr>
            <p:cNvPr id="13909" name="Google Shape;13909;p46"/>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46"/>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46"/>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46"/>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46"/>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46"/>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46"/>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46"/>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46"/>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46"/>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46"/>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46"/>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46"/>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46"/>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46"/>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46"/>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46"/>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46"/>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46"/>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46"/>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46"/>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46"/>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46"/>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46"/>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46"/>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46"/>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46"/>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46"/>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46"/>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46"/>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46"/>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46"/>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46"/>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46"/>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46"/>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46"/>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46"/>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46"/>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46"/>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46"/>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46"/>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46"/>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46"/>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46"/>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46"/>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46"/>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46"/>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46"/>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46"/>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46"/>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46"/>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46"/>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46"/>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46"/>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46"/>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46"/>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46"/>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46"/>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46"/>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46"/>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46"/>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46"/>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46"/>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46"/>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46"/>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46"/>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46"/>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46"/>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46"/>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46"/>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46"/>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46"/>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46"/>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46"/>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46"/>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46"/>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46"/>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46"/>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46"/>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46"/>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46"/>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46"/>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46"/>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46"/>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46"/>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46"/>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46"/>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46"/>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46"/>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46"/>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46"/>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46"/>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46"/>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46"/>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46"/>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46"/>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46"/>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46"/>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46"/>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46"/>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46"/>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46"/>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46"/>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46"/>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46"/>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46"/>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46"/>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46"/>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46"/>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46"/>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46"/>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46"/>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46"/>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46"/>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46"/>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46"/>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46"/>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46"/>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46"/>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46"/>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46"/>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46"/>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46"/>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46"/>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46"/>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46"/>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46"/>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46"/>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46"/>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46"/>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46"/>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46"/>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46"/>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46"/>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46"/>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46"/>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46"/>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46"/>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46"/>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46"/>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46"/>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46"/>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46"/>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46"/>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46"/>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46"/>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46"/>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46"/>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46"/>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46"/>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46"/>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46"/>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46"/>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46"/>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46"/>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46"/>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46"/>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46"/>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46"/>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46"/>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46"/>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46"/>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46"/>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46"/>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46"/>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46"/>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46"/>
            <p:cNvSpPr/>
            <p:nvPr/>
          </p:nvSpPr>
          <p:spPr>
            <a:xfrm>
              <a:off x="2535425" y="2872200"/>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46"/>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46"/>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46"/>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46"/>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46"/>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46"/>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46"/>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46"/>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46"/>
            <p:cNvSpPr/>
            <p:nvPr/>
          </p:nvSpPr>
          <p:spPr>
            <a:xfrm>
              <a:off x="2711350" y="2577225"/>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46"/>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46"/>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46"/>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46"/>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46"/>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46"/>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46"/>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4095"/>
        <p:cNvGrpSpPr/>
        <p:nvPr/>
      </p:nvGrpSpPr>
      <p:grpSpPr>
        <a:xfrm>
          <a:off x="0" y="0"/>
          <a:ext cx="0" cy="0"/>
          <a:chOff x="0" y="0"/>
          <a:chExt cx="0" cy="0"/>
        </a:xfrm>
      </p:grpSpPr>
      <p:grpSp>
        <p:nvGrpSpPr>
          <p:cNvPr id="14096" name="Google Shape;14096;p47"/>
          <p:cNvGrpSpPr/>
          <p:nvPr/>
        </p:nvGrpSpPr>
        <p:grpSpPr>
          <a:xfrm rot="3682741">
            <a:off x="3133672" y="2493547"/>
            <a:ext cx="1671509" cy="2146715"/>
            <a:chOff x="3362025" y="2093550"/>
            <a:chExt cx="1923775" cy="2470700"/>
          </a:xfrm>
        </p:grpSpPr>
        <p:sp>
          <p:nvSpPr>
            <p:cNvPr id="14097" name="Google Shape;14097;p47"/>
            <p:cNvSpPr/>
            <p:nvPr/>
          </p:nvSpPr>
          <p:spPr>
            <a:xfrm>
              <a:off x="4485975" y="4083575"/>
              <a:ext cx="711125" cy="433800"/>
            </a:xfrm>
            <a:custGeom>
              <a:avLst/>
              <a:gdLst/>
              <a:ahLst/>
              <a:cxnLst/>
              <a:rect l="l" t="t" r="r" b="b"/>
              <a:pathLst>
                <a:path w="28445" h="17352" extrusionOk="0">
                  <a:moveTo>
                    <a:pt x="4084" y="10482"/>
                  </a:moveTo>
                  <a:lnTo>
                    <a:pt x="4084" y="10482"/>
                  </a:lnTo>
                  <a:cubicBezTo>
                    <a:pt x="4394" y="10613"/>
                    <a:pt x="4703" y="10720"/>
                    <a:pt x="5001" y="10827"/>
                  </a:cubicBezTo>
                  <a:lnTo>
                    <a:pt x="5048" y="10839"/>
                  </a:lnTo>
                  <a:cubicBezTo>
                    <a:pt x="5513" y="11006"/>
                    <a:pt x="5977" y="11137"/>
                    <a:pt x="6418" y="11244"/>
                  </a:cubicBezTo>
                  <a:cubicBezTo>
                    <a:pt x="5453" y="11113"/>
                    <a:pt x="4596" y="10875"/>
                    <a:pt x="4084" y="10482"/>
                  </a:cubicBezTo>
                  <a:close/>
                  <a:moveTo>
                    <a:pt x="15395" y="3147"/>
                  </a:moveTo>
                  <a:cubicBezTo>
                    <a:pt x="15597" y="3219"/>
                    <a:pt x="15812" y="3314"/>
                    <a:pt x="16038" y="3397"/>
                  </a:cubicBezTo>
                  <a:cubicBezTo>
                    <a:pt x="16586" y="3624"/>
                    <a:pt x="17133" y="3850"/>
                    <a:pt x="17717" y="4005"/>
                  </a:cubicBezTo>
                  <a:cubicBezTo>
                    <a:pt x="17786" y="4028"/>
                    <a:pt x="17854" y="4038"/>
                    <a:pt x="17921" y="4038"/>
                  </a:cubicBezTo>
                  <a:cubicBezTo>
                    <a:pt x="18094" y="4038"/>
                    <a:pt x="18254" y="3968"/>
                    <a:pt x="18383" y="3874"/>
                  </a:cubicBezTo>
                  <a:cubicBezTo>
                    <a:pt x="18550" y="4231"/>
                    <a:pt x="18717" y="4600"/>
                    <a:pt x="18860" y="4993"/>
                  </a:cubicBezTo>
                  <a:cubicBezTo>
                    <a:pt x="19348" y="6326"/>
                    <a:pt x="18217" y="7505"/>
                    <a:pt x="17324" y="8279"/>
                  </a:cubicBezTo>
                  <a:cubicBezTo>
                    <a:pt x="15597" y="9767"/>
                    <a:pt x="13538" y="10851"/>
                    <a:pt x="11763" y="11196"/>
                  </a:cubicBezTo>
                  <a:cubicBezTo>
                    <a:pt x="11216" y="11303"/>
                    <a:pt x="10097" y="11410"/>
                    <a:pt x="8870" y="11422"/>
                  </a:cubicBezTo>
                  <a:cubicBezTo>
                    <a:pt x="8930" y="11363"/>
                    <a:pt x="8989" y="11303"/>
                    <a:pt x="9037" y="11208"/>
                  </a:cubicBezTo>
                  <a:cubicBezTo>
                    <a:pt x="9216" y="10898"/>
                    <a:pt x="9216" y="10517"/>
                    <a:pt x="9025" y="10255"/>
                  </a:cubicBezTo>
                  <a:cubicBezTo>
                    <a:pt x="8906" y="10101"/>
                    <a:pt x="8715" y="9982"/>
                    <a:pt x="8477" y="9946"/>
                  </a:cubicBezTo>
                  <a:cubicBezTo>
                    <a:pt x="7787" y="9863"/>
                    <a:pt x="7049" y="9696"/>
                    <a:pt x="6156" y="9446"/>
                  </a:cubicBezTo>
                  <a:cubicBezTo>
                    <a:pt x="6072" y="9422"/>
                    <a:pt x="5989" y="9398"/>
                    <a:pt x="5882" y="9362"/>
                  </a:cubicBezTo>
                  <a:cubicBezTo>
                    <a:pt x="5298" y="9220"/>
                    <a:pt x="4405" y="8981"/>
                    <a:pt x="4108" y="8565"/>
                  </a:cubicBezTo>
                  <a:cubicBezTo>
                    <a:pt x="4072" y="8505"/>
                    <a:pt x="4024" y="8458"/>
                    <a:pt x="3977" y="8410"/>
                  </a:cubicBezTo>
                  <a:cubicBezTo>
                    <a:pt x="4036" y="8291"/>
                    <a:pt x="4072" y="8196"/>
                    <a:pt x="4072" y="8077"/>
                  </a:cubicBezTo>
                  <a:cubicBezTo>
                    <a:pt x="4137" y="8066"/>
                    <a:pt x="4207" y="8061"/>
                    <a:pt x="4281" y="8061"/>
                  </a:cubicBezTo>
                  <a:cubicBezTo>
                    <a:pt x="4962" y="8061"/>
                    <a:pt x="5972" y="8476"/>
                    <a:pt x="6691" y="8755"/>
                  </a:cubicBezTo>
                  <a:cubicBezTo>
                    <a:pt x="6953" y="8862"/>
                    <a:pt x="7180" y="8946"/>
                    <a:pt x="7358" y="9029"/>
                  </a:cubicBezTo>
                  <a:cubicBezTo>
                    <a:pt x="7775" y="9172"/>
                    <a:pt x="8204" y="9327"/>
                    <a:pt x="8620" y="9470"/>
                  </a:cubicBezTo>
                  <a:cubicBezTo>
                    <a:pt x="9442" y="9767"/>
                    <a:pt x="10287" y="10077"/>
                    <a:pt x="11156" y="10315"/>
                  </a:cubicBezTo>
                  <a:cubicBezTo>
                    <a:pt x="11237" y="10338"/>
                    <a:pt x="11317" y="10349"/>
                    <a:pt x="11395" y="10349"/>
                  </a:cubicBezTo>
                  <a:cubicBezTo>
                    <a:pt x="11638" y="10349"/>
                    <a:pt x="11857" y="10240"/>
                    <a:pt x="12002" y="10041"/>
                  </a:cubicBezTo>
                  <a:cubicBezTo>
                    <a:pt x="12204" y="9720"/>
                    <a:pt x="12204" y="9279"/>
                    <a:pt x="11990" y="8981"/>
                  </a:cubicBezTo>
                  <a:cubicBezTo>
                    <a:pt x="11871" y="8827"/>
                    <a:pt x="11716" y="8708"/>
                    <a:pt x="11525" y="8648"/>
                  </a:cubicBezTo>
                  <a:cubicBezTo>
                    <a:pt x="10632" y="8398"/>
                    <a:pt x="9728" y="8077"/>
                    <a:pt x="8858" y="7755"/>
                  </a:cubicBezTo>
                  <a:cubicBezTo>
                    <a:pt x="8442" y="7612"/>
                    <a:pt x="8013" y="7446"/>
                    <a:pt x="7584" y="7303"/>
                  </a:cubicBezTo>
                  <a:lnTo>
                    <a:pt x="7584" y="7303"/>
                  </a:lnTo>
                  <a:cubicBezTo>
                    <a:pt x="8204" y="7457"/>
                    <a:pt x="8835" y="7624"/>
                    <a:pt x="9442" y="7779"/>
                  </a:cubicBezTo>
                  <a:cubicBezTo>
                    <a:pt x="10656" y="8053"/>
                    <a:pt x="11930" y="8386"/>
                    <a:pt x="13133" y="8755"/>
                  </a:cubicBezTo>
                  <a:cubicBezTo>
                    <a:pt x="13216" y="8783"/>
                    <a:pt x="13299" y="8796"/>
                    <a:pt x="13381" y="8796"/>
                  </a:cubicBezTo>
                  <a:cubicBezTo>
                    <a:pt x="13612" y="8796"/>
                    <a:pt x="13825" y="8687"/>
                    <a:pt x="13966" y="8493"/>
                  </a:cubicBezTo>
                  <a:cubicBezTo>
                    <a:pt x="14192" y="8172"/>
                    <a:pt x="14192" y="7731"/>
                    <a:pt x="13954" y="7422"/>
                  </a:cubicBezTo>
                  <a:cubicBezTo>
                    <a:pt x="13847" y="7267"/>
                    <a:pt x="13680" y="7148"/>
                    <a:pt x="13502" y="7100"/>
                  </a:cubicBezTo>
                  <a:cubicBezTo>
                    <a:pt x="12264" y="6719"/>
                    <a:pt x="11001" y="6398"/>
                    <a:pt x="9787" y="6088"/>
                  </a:cubicBezTo>
                  <a:cubicBezTo>
                    <a:pt x="9168" y="5945"/>
                    <a:pt x="8537" y="5779"/>
                    <a:pt x="7906" y="5612"/>
                  </a:cubicBezTo>
                  <a:cubicBezTo>
                    <a:pt x="8025" y="5576"/>
                    <a:pt x="8132" y="5529"/>
                    <a:pt x="8263" y="5481"/>
                  </a:cubicBezTo>
                  <a:cubicBezTo>
                    <a:pt x="9430" y="5672"/>
                    <a:pt x="10573" y="6041"/>
                    <a:pt x="11668" y="6422"/>
                  </a:cubicBezTo>
                  <a:cubicBezTo>
                    <a:pt x="12978" y="6850"/>
                    <a:pt x="14335" y="7291"/>
                    <a:pt x="15752" y="7446"/>
                  </a:cubicBezTo>
                  <a:cubicBezTo>
                    <a:pt x="15793" y="7451"/>
                    <a:pt x="15832" y="7454"/>
                    <a:pt x="15871" y="7454"/>
                  </a:cubicBezTo>
                  <a:cubicBezTo>
                    <a:pt x="16178" y="7454"/>
                    <a:pt x="16439" y="7291"/>
                    <a:pt x="16597" y="7017"/>
                  </a:cubicBezTo>
                  <a:cubicBezTo>
                    <a:pt x="16776" y="6695"/>
                    <a:pt x="16764" y="6326"/>
                    <a:pt x="16586" y="6064"/>
                  </a:cubicBezTo>
                  <a:cubicBezTo>
                    <a:pt x="16490" y="5945"/>
                    <a:pt x="16335" y="5791"/>
                    <a:pt x="16038" y="5767"/>
                  </a:cubicBezTo>
                  <a:cubicBezTo>
                    <a:pt x="14681" y="5612"/>
                    <a:pt x="13359" y="5172"/>
                    <a:pt x="12061" y="4755"/>
                  </a:cubicBezTo>
                  <a:lnTo>
                    <a:pt x="11073" y="4445"/>
                  </a:lnTo>
                  <a:cubicBezTo>
                    <a:pt x="11299" y="4362"/>
                    <a:pt x="11525" y="4290"/>
                    <a:pt x="11775" y="4207"/>
                  </a:cubicBezTo>
                  <a:cubicBezTo>
                    <a:pt x="11883" y="4255"/>
                    <a:pt x="11990" y="4302"/>
                    <a:pt x="12121" y="4338"/>
                  </a:cubicBezTo>
                  <a:cubicBezTo>
                    <a:pt x="13538" y="4552"/>
                    <a:pt x="14919" y="5005"/>
                    <a:pt x="16252" y="5433"/>
                  </a:cubicBezTo>
                  <a:lnTo>
                    <a:pt x="17550" y="5838"/>
                  </a:lnTo>
                  <a:cubicBezTo>
                    <a:pt x="17636" y="5866"/>
                    <a:pt x="17722" y="5879"/>
                    <a:pt x="17805" y="5879"/>
                  </a:cubicBezTo>
                  <a:cubicBezTo>
                    <a:pt x="18040" y="5879"/>
                    <a:pt x="18251" y="5770"/>
                    <a:pt x="18383" y="5576"/>
                  </a:cubicBezTo>
                  <a:cubicBezTo>
                    <a:pt x="18610" y="5255"/>
                    <a:pt x="18598" y="4814"/>
                    <a:pt x="18371" y="4505"/>
                  </a:cubicBezTo>
                  <a:cubicBezTo>
                    <a:pt x="18264" y="4350"/>
                    <a:pt x="18098" y="4231"/>
                    <a:pt x="17907" y="4183"/>
                  </a:cubicBezTo>
                  <a:cubicBezTo>
                    <a:pt x="17490" y="4052"/>
                    <a:pt x="17062" y="3921"/>
                    <a:pt x="16645" y="3778"/>
                  </a:cubicBezTo>
                  <a:cubicBezTo>
                    <a:pt x="16074" y="3600"/>
                    <a:pt x="15514" y="3421"/>
                    <a:pt x="14931" y="3267"/>
                  </a:cubicBezTo>
                  <a:cubicBezTo>
                    <a:pt x="15085" y="3219"/>
                    <a:pt x="15228" y="3183"/>
                    <a:pt x="15395" y="3147"/>
                  </a:cubicBezTo>
                  <a:close/>
                  <a:moveTo>
                    <a:pt x="23979" y="1897"/>
                  </a:moveTo>
                  <a:lnTo>
                    <a:pt x="23979" y="1897"/>
                  </a:lnTo>
                  <a:cubicBezTo>
                    <a:pt x="24765" y="2028"/>
                    <a:pt x="25682" y="2326"/>
                    <a:pt x="26170" y="2993"/>
                  </a:cubicBezTo>
                  <a:cubicBezTo>
                    <a:pt x="26492" y="3457"/>
                    <a:pt x="26611" y="4052"/>
                    <a:pt x="26515" y="4767"/>
                  </a:cubicBezTo>
                  <a:cubicBezTo>
                    <a:pt x="26253" y="6565"/>
                    <a:pt x="24515" y="8350"/>
                    <a:pt x="23122" y="9803"/>
                  </a:cubicBezTo>
                  <a:cubicBezTo>
                    <a:pt x="22801" y="10124"/>
                    <a:pt x="22503" y="10434"/>
                    <a:pt x="22241" y="10720"/>
                  </a:cubicBezTo>
                  <a:cubicBezTo>
                    <a:pt x="21015" y="12041"/>
                    <a:pt x="19586" y="13113"/>
                    <a:pt x="18038" y="13923"/>
                  </a:cubicBezTo>
                  <a:cubicBezTo>
                    <a:pt x="19336" y="13030"/>
                    <a:pt x="20538" y="11899"/>
                    <a:pt x="21658" y="10815"/>
                  </a:cubicBezTo>
                  <a:cubicBezTo>
                    <a:pt x="21955" y="10529"/>
                    <a:pt x="22241" y="10244"/>
                    <a:pt x="22527" y="9994"/>
                  </a:cubicBezTo>
                  <a:cubicBezTo>
                    <a:pt x="24741" y="7922"/>
                    <a:pt x="25229" y="5195"/>
                    <a:pt x="23979" y="1897"/>
                  </a:cubicBezTo>
                  <a:close/>
                  <a:moveTo>
                    <a:pt x="22098" y="1802"/>
                  </a:moveTo>
                  <a:lnTo>
                    <a:pt x="22098" y="1802"/>
                  </a:lnTo>
                  <a:cubicBezTo>
                    <a:pt x="23432" y="4814"/>
                    <a:pt x="23170" y="6922"/>
                    <a:pt x="21253" y="8851"/>
                  </a:cubicBezTo>
                  <a:lnTo>
                    <a:pt x="21134" y="8970"/>
                  </a:lnTo>
                  <a:cubicBezTo>
                    <a:pt x="19145" y="10958"/>
                    <a:pt x="16419" y="13696"/>
                    <a:pt x="13561" y="13934"/>
                  </a:cubicBezTo>
                  <a:cubicBezTo>
                    <a:pt x="13366" y="13951"/>
                    <a:pt x="13147" y="13960"/>
                    <a:pt x="12907" y="13960"/>
                  </a:cubicBezTo>
                  <a:cubicBezTo>
                    <a:pt x="11449" y="13960"/>
                    <a:pt x="9247" y="13645"/>
                    <a:pt x="7334" y="12970"/>
                  </a:cubicBezTo>
                  <a:lnTo>
                    <a:pt x="7334" y="12970"/>
                  </a:lnTo>
                  <a:cubicBezTo>
                    <a:pt x="7982" y="13031"/>
                    <a:pt x="8624" y="13055"/>
                    <a:pt x="9220" y="13055"/>
                  </a:cubicBezTo>
                  <a:cubicBezTo>
                    <a:pt x="10255" y="13055"/>
                    <a:pt x="11152" y="12982"/>
                    <a:pt x="11704" y="12899"/>
                  </a:cubicBezTo>
                  <a:cubicBezTo>
                    <a:pt x="14026" y="12541"/>
                    <a:pt x="16728" y="11137"/>
                    <a:pt x="18752" y="9243"/>
                  </a:cubicBezTo>
                  <a:cubicBezTo>
                    <a:pt x="19514" y="8529"/>
                    <a:pt x="20562" y="7386"/>
                    <a:pt x="20705" y="5767"/>
                  </a:cubicBezTo>
                  <a:cubicBezTo>
                    <a:pt x="20812" y="4624"/>
                    <a:pt x="20229" y="3505"/>
                    <a:pt x="19669" y="2433"/>
                  </a:cubicBezTo>
                  <a:cubicBezTo>
                    <a:pt x="19622" y="2338"/>
                    <a:pt x="19574" y="2266"/>
                    <a:pt x="19526" y="2183"/>
                  </a:cubicBezTo>
                  <a:cubicBezTo>
                    <a:pt x="20050" y="2076"/>
                    <a:pt x="20526" y="2004"/>
                    <a:pt x="20955" y="1921"/>
                  </a:cubicBezTo>
                  <a:cubicBezTo>
                    <a:pt x="21312" y="1862"/>
                    <a:pt x="21717" y="1826"/>
                    <a:pt x="22098" y="1802"/>
                  </a:cubicBezTo>
                  <a:close/>
                  <a:moveTo>
                    <a:pt x="22778" y="0"/>
                  </a:moveTo>
                  <a:cubicBezTo>
                    <a:pt x="21365" y="0"/>
                    <a:pt x="19905" y="303"/>
                    <a:pt x="18502" y="635"/>
                  </a:cubicBezTo>
                  <a:cubicBezTo>
                    <a:pt x="18427" y="613"/>
                    <a:pt x="18351" y="603"/>
                    <a:pt x="18275" y="603"/>
                  </a:cubicBezTo>
                  <a:cubicBezTo>
                    <a:pt x="18060" y="603"/>
                    <a:pt x="17848" y="685"/>
                    <a:pt x="17681" y="826"/>
                  </a:cubicBezTo>
                  <a:lnTo>
                    <a:pt x="17657" y="826"/>
                  </a:lnTo>
                  <a:cubicBezTo>
                    <a:pt x="17312" y="897"/>
                    <a:pt x="16978" y="981"/>
                    <a:pt x="16657" y="1064"/>
                  </a:cubicBezTo>
                  <a:cubicBezTo>
                    <a:pt x="14704" y="1504"/>
                    <a:pt x="12692" y="2076"/>
                    <a:pt x="10644" y="2755"/>
                  </a:cubicBezTo>
                  <a:lnTo>
                    <a:pt x="10466" y="2814"/>
                  </a:lnTo>
                  <a:cubicBezTo>
                    <a:pt x="9692" y="3064"/>
                    <a:pt x="8811" y="3362"/>
                    <a:pt x="7894" y="3719"/>
                  </a:cubicBezTo>
                  <a:cubicBezTo>
                    <a:pt x="7799" y="3743"/>
                    <a:pt x="7727" y="3767"/>
                    <a:pt x="7656" y="3814"/>
                  </a:cubicBezTo>
                  <a:cubicBezTo>
                    <a:pt x="4703" y="4945"/>
                    <a:pt x="750" y="6862"/>
                    <a:pt x="119" y="10303"/>
                  </a:cubicBezTo>
                  <a:cubicBezTo>
                    <a:pt x="0" y="10910"/>
                    <a:pt x="107" y="11494"/>
                    <a:pt x="214" y="11946"/>
                  </a:cubicBezTo>
                  <a:cubicBezTo>
                    <a:pt x="238" y="12065"/>
                    <a:pt x="286" y="12160"/>
                    <a:pt x="345" y="12244"/>
                  </a:cubicBezTo>
                  <a:cubicBezTo>
                    <a:pt x="484" y="12436"/>
                    <a:pt x="692" y="12534"/>
                    <a:pt x="922" y="12534"/>
                  </a:cubicBezTo>
                  <a:cubicBezTo>
                    <a:pt x="1048" y="12534"/>
                    <a:pt x="1179" y="12505"/>
                    <a:pt x="1310" y="12446"/>
                  </a:cubicBezTo>
                  <a:cubicBezTo>
                    <a:pt x="1655" y="12303"/>
                    <a:pt x="1941" y="11910"/>
                    <a:pt x="1834" y="11422"/>
                  </a:cubicBezTo>
                  <a:cubicBezTo>
                    <a:pt x="1750" y="11053"/>
                    <a:pt x="1750" y="10672"/>
                    <a:pt x="1822" y="10303"/>
                  </a:cubicBezTo>
                  <a:lnTo>
                    <a:pt x="1822" y="10303"/>
                  </a:lnTo>
                  <a:cubicBezTo>
                    <a:pt x="1881" y="10541"/>
                    <a:pt x="1988" y="10767"/>
                    <a:pt x="2131" y="10970"/>
                  </a:cubicBezTo>
                  <a:cubicBezTo>
                    <a:pt x="2250" y="11244"/>
                    <a:pt x="2405" y="11494"/>
                    <a:pt x="2596" y="11744"/>
                  </a:cubicBezTo>
                  <a:cubicBezTo>
                    <a:pt x="4394" y="14220"/>
                    <a:pt x="8966" y="15363"/>
                    <a:pt x="11978" y="15601"/>
                  </a:cubicBezTo>
                  <a:cubicBezTo>
                    <a:pt x="11714" y="15616"/>
                    <a:pt x="11451" y="15623"/>
                    <a:pt x="11188" y="15623"/>
                  </a:cubicBezTo>
                  <a:cubicBezTo>
                    <a:pt x="9273" y="15623"/>
                    <a:pt x="7371" y="15239"/>
                    <a:pt x="5644" y="14423"/>
                  </a:cubicBezTo>
                  <a:cubicBezTo>
                    <a:pt x="5526" y="14371"/>
                    <a:pt x="5404" y="14346"/>
                    <a:pt x="5284" y="14346"/>
                  </a:cubicBezTo>
                  <a:cubicBezTo>
                    <a:pt x="5042" y="14346"/>
                    <a:pt x="4811" y="14450"/>
                    <a:pt x="4644" y="14649"/>
                  </a:cubicBezTo>
                  <a:cubicBezTo>
                    <a:pt x="4382" y="14958"/>
                    <a:pt x="4358" y="15399"/>
                    <a:pt x="4584" y="15709"/>
                  </a:cubicBezTo>
                  <a:cubicBezTo>
                    <a:pt x="4655" y="15828"/>
                    <a:pt x="4775" y="15911"/>
                    <a:pt x="4917" y="15970"/>
                  </a:cubicBezTo>
                  <a:cubicBezTo>
                    <a:pt x="6876" y="16899"/>
                    <a:pt x="8990" y="17351"/>
                    <a:pt x="11131" y="17351"/>
                  </a:cubicBezTo>
                  <a:cubicBezTo>
                    <a:pt x="15276" y="17351"/>
                    <a:pt x="19525" y="15657"/>
                    <a:pt x="22955" y="12446"/>
                  </a:cubicBezTo>
                  <a:cubicBezTo>
                    <a:pt x="23753" y="11684"/>
                    <a:pt x="24503" y="10827"/>
                    <a:pt x="25218" y="9982"/>
                  </a:cubicBezTo>
                  <a:cubicBezTo>
                    <a:pt x="25420" y="9720"/>
                    <a:pt x="25634" y="9482"/>
                    <a:pt x="25837" y="9232"/>
                  </a:cubicBezTo>
                  <a:cubicBezTo>
                    <a:pt x="26706" y="8231"/>
                    <a:pt x="27646" y="7041"/>
                    <a:pt x="28039" y="5707"/>
                  </a:cubicBezTo>
                  <a:cubicBezTo>
                    <a:pt x="28444" y="4386"/>
                    <a:pt x="28254" y="3064"/>
                    <a:pt x="27492" y="2028"/>
                  </a:cubicBezTo>
                  <a:cubicBezTo>
                    <a:pt x="26837" y="1135"/>
                    <a:pt x="25813" y="480"/>
                    <a:pt x="24587" y="195"/>
                  </a:cubicBezTo>
                  <a:cubicBezTo>
                    <a:pt x="23998" y="58"/>
                    <a:pt x="23393" y="0"/>
                    <a:pt x="22778"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47"/>
            <p:cNvSpPr/>
            <p:nvPr/>
          </p:nvSpPr>
          <p:spPr>
            <a:xfrm>
              <a:off x="3362025" y="2093550"/>
              <a:ext cx="1923775" cy="2470700"/>
            </a:xfrm>
            <a:custGeom>
              <a:avLst/>
              <a:gdLst/>
              <a:ahLst/>
              <a:cxnLst/>
              <a:rect l="l" t="t" r="r" b="b"/>
              <a:pathLst>
                <a:path w="76951" h="98828" extrusionOk="0">
                  <a:moveTo>
                    <a:pt x="27015" y="11871"/>
                  </a:moveTo>
                  <a:cubicBezTo>
                    <a:pt x="27039" y="11930"/>
                    <a:pt x="27087" y="11978"/>
                    <a:pt x="27146" y="12025"/>
                  </a:cubicBezTo>
                  <a:cubicBezTo>
                    <a:pt x="26813" y="12335"/>
                    <a:pt x="26753" y="12811"/>
                    <a:pt x="27015" y="13168"/>
                  </a:cubicBezTo>
                  <a:cubicBezTo>
                    <a:pt x="27087" y="13276"/>
                    <a:pt x="27206" y="13359"/>
                    <a:pt x="27325" y="13430"/>
                  </a:cubicBezTo>
                  <a:cubicBezTo>
                    <a:pt x="27563" y="13538"/>
                    <a:pt x="27813" y="13645"/>
                    <a:pt x="28051" y="13740"/>
                  </a:cubicBezTo>
                  <a:cubicBezTo>
                    <a:pt x="27908" y="13859"/>
                    <a:pt x="27813" y="14038"/>
                    <a:pt x="27789" y="14216"/>
                  </a:cubicBezTo>
                  <a:cubicBezTo>
                    <a:pt x="27742" y="14478"/>
                    <a:pt x="27849" y="14776"/>
                    <a:pt x="28051" y="14978"/>
                  </a:cubicBezTo>
                  <a:cubicBezTo>
                    <a:pt x="27980" y="15038"/>
                    <a:pt x="27920" y="15109"/>
                    <a:pt x="27873" y="15181"/>
                  </a:cubicBezTo>
                  <a:cubicBezTo>
                    <a:pt x="27765" y="15026"/>
                    <a:pt x="27646" y="14883"/>
                    <a:pt x="27551" y="14728"/>
                  </a:cubicBezTo>
                  <a:lnTo>
                    <a:pt x="27194" y="14240"/>
                  </a:lnTo>
                  <a:cubicBezTo>
                    <a:pt x="26801" y="13704"/>
                    <a:pt x="26515" y="13192"/>
                    <a:pt x="26301" y="12680"/>
                  </a:cubicBezTo>
                  <a:cubicBezTo>
                    <a:pt x="26241" y="12514"/>
                    <a:pt x="26218" y="12395"/>
                    <a:pt x="26253" y="12299"/>
                  </a:cubicBezTo>
                  <a:cubicBezTo>
                    <a:pt x="26325" y="12133"/>
                    <a:pt x="26634" y="12025"/>
                    <a:pt x="26908" y="11918"/>
                  </a:cubicBezTo>
                  <a:cubicBezTo>
                    <a:pt x="26932" y="11906"/>
                    <a:pt x="26980" y="11883"/>
                    <a:pt x="27015" y="11871"/>
                  </a:cubicBezTo>
                  <a:close/>
                  <a:moveTo>
                    <a:pt x="34576" y="18836"/>
                  </a:moveTo>
                  <a:cubicBezTo>
                    <a:pt x="34719" y="19157"/>
                    <a:pt x="34862" y="19467"/>
                    <a:pt x="35004" y="19776"/>
                  </a:cubicBezTo>
                  <a:cubicBezTo>
                    <a:pt x="34989" y="19772"/>
                    <a:pt x="34974" y="19771"/>
                    <a:pt x="34960" y="19771"/>
                  </a:cubicBezTo>
                  <a:cubicBezTo>
                    <a:pt x="34932" y="19771"/>
                    <a:pt x="34905" y="19776"/>
                    <a:pt x="34874" y="19776"/>
                  </a:cubicBezTo>
                  <a:cubicBezTo>
                    <a:pt x="34826" y="19776"/>
                    <a:pt x="34802" y="19788"/>
                    <a:pt x="34754" y="19788"/>
                  </a:cubicBezTo>
                  <a:cubicBezTo>
                    <a:pt x="34814" y="19550"/>
                    <a:pt x="34754" y="19288"/>
                    <a:pt x="34600" y="19074"/>
                  </a:cubicBezTo>
                  <a:cubicBezTo>
                    <a:pt x="34576" y="19038"/>
                    <a:pt x="34528" y="18991"/>
                    <a:pt x="34481" y="18943"/>
                  </a:cubicBezTo>
                  <a:cubicBezTo>
                    <a:pt x="34516" y="18919"/>
                    <a:pt x="34540" y="18883"/>
                    <a:pt x="34576" y="18836"/>
                  </a:cubicBezTo>
                  <a:close/>
                  <a:moveTo>
                    <a:pt x="35612" y="21146"/>
                  </a:moveTo>
                  <a:cubicBezTo>
                    <a:pt x="35636" y="21181"/>
                    <a:pt x="35636" y="21193"/>
                    <a:pt x="35647" y="21217"/>
                  </a:cubicBezTo>
                  <a:cubicBezTo>
                    <a:pt x="35612" y="21217"/>
                    <a:pt x="35600" y="21241"/>
                    <a:pt x="35576" y="21241"/>
                  </a:cubicBezTo>
                  <a:cubicBezTo>
                    <a:pt x="35576" y="21217"/>
                    <a:pt x="35576" y="21217"/>
                    <a:pt x="35552" y="21205"/>
                  </a:cubicBezTo>
                  <a:cubicBezTo>
                    <a:pt x="35588" y="21193"/>
                    <a:pt x="35600" y="21158"/>
                    <a:pt x="35612" y="21146"/>
                  </a:cubicBezTo>
                  <a:close/>
                  <a:moveTo>
                    <a:pt x="36612" y="23444"/>
                  </a:moveTo>
                  <a:cubicBezTo>
                    <a:pt x="36719" y="23682"/>
                    <a:pt x="36802" y="23920"/>
                    <a:pt x="36909" y="24158"/>
                  </a:cubicBezTo>
                  <a:cubicBezTo>
                    <a:pt x="36850" y="24158"/>
                    <a:pt x="36826" y="24134"/>
                    <a:pt x="36790" y="24134"/>
                  </a:cubicBezTo>
                  <a:lnTo>
                    <a:pt x="36683" y="24134"/>
                  </a:lnTo>
                  <a:cubicBezTo>
                    <a:pt x="36695" y="23944"/>
                    <a:pt x="36671" y="23753"/>
                    <a:pt x="36576" y="23586"/>
                  </a:cubicBezTo>
                  <a:cubicBezTo>
                    <a:pt x="36600" y="23539"/>
                    <a:pt x="36600" y="23479"/>
                    <a:pt x="36612" y="23444"/>
                  </a:cubicBezTo>
                  <a:close/>
                  <a:moveTo>
                    <a:pt x="37445" y="25539"/>
                  </a:moveTo>
                  <a:cubicBezTo>
                    <a:pt x="37493" y="25646"/>
                    <a:pt x="37541" y="25741"/>
                    <a:pt x="37564" y="25849"/>
                  </a:cubicBezTo>
                  <a:cubicBezTo>
                    <a:pt x="37398" y="25849"/>
                    <a:pt x="37243" y="25860"/>
                    <a:pt x="37076" y="25884"/>
                  </a:cubicBezTo>
                  <a:cubicBezTo>
                    <a:pt x="37076" y="25849"/>
                    <a:pt x="37088" y="25801"/>
                    <a:pt x="37088" y="25777"/>
                  </a:cubicBezTo>
                  <a:cubicBezTo>
                    <a:pt x="37243" y="25730"/>
                    <a:pt x="37350" y="25646"/>
                    <a:pt x="37445" y="25539"/>
                  </a:cubicBezTo>
                  <a:close/>
                  <a:moveTo>
                    <a:pt x="19256" y="1774"/>
                  </a:moveTo>
                  <a:cubicBezTo>
                    <a:pt x="22227" y="1774"/>
                    <a:pt x="24582" y="2911"/>
                    <a:pt x="26753" y="5358"/>
                  </a:cubicBezTo>
                  <a:cubicBezTo>
                    <a:pt x="26908" y="5525"/>
                    <a:pt x="27051" y="5703"/>
                    <a:pt x="27206" y="5882"/>
                  </a:cubicBezTo>
                  <a:cubicBezTo>
                    <a:pt x="24110" y="6215"/>
                    <a:pt x="20931" y="7787"/>
                    <a:pt x="18764" y="10025"/>
                  </a:cubicBezTo>
                  <a:cubicBezTo>
                    <a:pt x="18491" y="10323"/>
                    <a:pt x="18455" y="10716"/>
                    <a:pt x="18693" y="11037"/>
                  </a:cubicBezTo>
                  <a:cubicBezTo>
                    <a:pt x="18860" y="11263"/>
                    <a:pt x="19110" y="11394"/>
                    <a:pt x="19383" y="11430"/>
                  </a:cubicBezTo>
                  <a:cubicBezTo>
                    <a:pt x="19399" y="11431"/>
                    <a:pt x="19414" y="11431"/>
                    <a:pt x="19430" y="11431"/>
                  </a:cubicBezTo>
                  <a:cubicBezTo>
                    <a:pt x="19663" y="11431"/>
                    <a:pt x="19883" y="11346"/>
                    <a:pt x="20050" y="11156"/>
                  </a:cubicBezTo>
                  <a:cubicBezTo>
                    <a:pt x="22122" y="9013"/>
                    <a:pt x="25468" y="7561"/>
                    <a:pt x="28397" y="7513"/>
                  </a:cubicBezTo>
                  <a:cubicBezTo>
                    <a:pt x="28801" y="8096"/>
                    <a:pt x="29206" y="8716"/>
                    <a:pt x="29635" y="9430"/>
                  </a:cubicBezTo>
                  <a:cubicBezTo>
                    <a:pt x="28932" y="9513"/>
                    <a:pt x="28254" y="9656"/>
                    <a:pt x="27563" y="9847"/>
                  </a:cubicBezTo>
                  <a:lnTo>
                    <a:pt x="27492" y="9882"/>
                  </a:lnTo>
                  <a:cubicBezTo>
                    <a:pt x="26682" y="10120"/>
                    <a:pt x="25015" y="10621"/>
                    <a:pt x="24706" y="11549"/>
                  </a:cubicBezTo>
                  <a:cubicBezTo>
                    <a:pt x="24217" y="12990"/>
                    <a:pt x="25122" y="14466"/>
                    <a:pt x="25837" y="15443"/>
                  </a:cubicBezTo>
                  <a:cubicBezTo>
                    <a:pt x="26206" y="15955"/>
                    <a:pt x="26611" y="16443"/>
                    <a:pt x="27015" y="16907"/>
                  </a:cubicBezTo>
                  <a:cubicBezTo>
                    <a:pt x="27384" y="17348"/>
                    <a:pt x="27742" y="17764"/>
                    <a:pt x="27992" y="18145"/>
                  </a:cubicBezTo>
                  <a:cubicBezTo>
                    <a:pt x="28778" y="19276"/>
                    <a:pt x="29409" y="20586"/>
                    <a:pt x="30016" y="21848"/>
                  </a:cubicBezTo>
                  <a:lnTo>
                    <a:pt x="30468" y="22789"/>
                  </a:lnTo>
                  <a:cubicBezTo>
                    <a:pt x="30718" y="23289"/>
                    <a:pt x="30909" y="23825"/>
                    <a:pt x="31123" y="24337"/>
                  </a:cubicBezTo>
                  <a:cubicBezTo>
                    <a:pt x="31385" y="25027"/>
                    <a:pt x="31671" y="25765"/>
                    <a:pt x="32052" y="26432"/>
                  </a:cubicBezTo>
                  <a:cubicBezTo>
                    <a:pt x="32668" y="27482"/>
                    <a:pt x="33834" y="27721"/>
                    <a:pt x="35073" y="27721"/>
                  </a:cubicBezTo>
                  <a:cubicBezTo>
                    <a:pt x="35605" y="27721"/>
                    <a:pt x="36150" y="27677"/>
                    <a:pt x="36671" y="27635"/>
                  </a:cubicBezTo>
                  <a:cubicBezTo>
                    <a:pt x="37148" y="27596"/>
                    <a:pt x="37600" y="27557"/>
                    <a:pt x="38003" y="27557"/>
                  </a:cubicBezTo>
                  <a:cubicBezTo>
                    <a:pt x="38094" y="27557"/>
                    <a:pt x="38182" y="27559"/>
                    <a:pt x="38267" y="27563"/>
                  </a:cubicBezTo>
                  <a:cubicBezTo>
                    <a:pt x="38564" y="28301"/>
                    <a:pt x="38838" y="29051"/>
                    <a:pt x="39124" y="29813"/>
                  </a:cubicBezTo>
                  <a:cubicBezTo>
                    <a:pt x="38791" y="29772"/>
                    <a:pt x="38446" y="29752"/>
                    <a:pt x="38090" y="29752"/>
                  </a:cubicBezTo>
                  <a:cubicBezTo>
                    <a:pt x="35649" y="29752"/>
                    <a:pt x="32644" y="30709"/>
                    <a:pt x="29123" y="32599"/>
                  </a:cubicBezTo>
                  <a:cubicBezTo>
                    <a:pt x="26515" y="27444"/>
                    <a:pt x="23836" y="22979"/>
                    <a:pt x="20907" y="18955"/>
                  </a:cubicBezTo>
                  <a:cubicBezTo>
                    <a:pt x="16728" y="13240"/>
                    <a:pt x="12049" y="8513"/>
                    <a:pt x="6989" y="4882"/>
                  </a:cubicBezTo>
                  <a:cubicBezTo>
                    <a:pt x="10359" y="3584"/>
                    <a:pt x="13942" y="2322"/>
                    <a:pt x="17705" y="1869"/>
                  </a:cubicBezTo>
                  <a:cubicBezTo>
                    <a:pt x="18241" y="1806"/>
                    <a:pt x="18757" y="1774"/>
                    <a:pt x="19256" y="1774"/>
                  </a:cubicBezTo>
                  <a:close/>
                  <a:moveTo>
                    <a:pt x="8823" y="8466"/>
                  </a:moveTo>
                  <a:cubicBezTo>
                    <a:pt x="12668" y="11633"/>
                    <a:pt x="16264" y="15538"/>
                    <a:pt x="19562" y="20026"/>
                  </a:cubicBezTo>
                  <a:cubicBezTo>
                    <a:pt x="22420" y="23932"/>
                    <a:pt x="25015" y="28266"/>
                    <a:pt x="27515" y="33230"/>
                  </a:cubicBezTo>
                  <a:cubicBezTo>
                    <a:pt x="27551" y="33302"/>
                    <a:pt x="27599" y="33361"/>
                    <a:pt x="27635" y="33421"/>
                  </a:cubicBezTo>
                  <a:cubicBezTo>
                    <a:pt x="25420" y="34766"/>
                    <a:pt x="21789" y="37314"/>
                    <a:pt x="19645" y="40779"/>
                  </a:cubicBezTo>
                  <a:cubicBezTo>
                    <a:pt x="19098" y="39898"/>
                    <a:pt x="18502" y="39017"/>
                    <a:pt x="17836" y="38112"/>
                  </a:cubicBezTo>
                  <a:cubicBezTo>
                    <a:pt x="18217" y="37040"/>
                    <a:pt x="19026" y="35778"/>
                    <a:pt x="20181" y="35314"/>
                  </a:cubicBezTo>
                  <a:cubicBezTo>
                    <a:pt x="20455" y="35183"/>
                    <a:pt x="20634" y="34993"/>
                    <a:pt x="20705" y="34754"/>
                  </a:cubicBezTo>
                  <a:cubicBezTo>
                    <a:pt x="20777" y="34481"/>
                    <a:pt x="20717" y="34183"/>
                    <a:pt x="20550" y="33957"/>
                  </a:cubicBezTo>
                  <a:cubicBezTo>
                    <a:pt x="20401" y="33741"/>
                    <a:pt x="20182" y="33635"/>
                    <a:pt x="19934" y="33635"/>
                  </a:cubicBezTo>
                  <a:cubicBezTo>
                    <a:pt x="19826" y="33635"/>
                    <a:pt x="19713" y="33655"/>
                    <a:pt x="19598" y="33695"/>
                  </a:cubicBezTo>
                  <a:cubicBezTo>
                    <a:pt x="18443" y="34159"/>
                    <a:pt x="17371" y="35207"/>
                    <a:pt x="16669" y="36517"/>
                  </a:cubicBezTo>
                  <a:cubicBezTo>
                    <a:pt x="16443" y="36243"/>
                    <a:pt x="16205" y="35921"/>
                    <a:pt x="15931" y="35588"/>
                  </a:cubicBezTo>
                  <a:cubicBezTo>
                    <a:pt x="16621" y="34254"/>
                    <a:pt x="17431" y="33409"/>
                    <a:pt x="18431" y="32921"/>
                  </a:cubicBezTo>
                  <a:cubicBezTo>
                    <a:pt x="18669" y="32802"/>
                    <a:pt x="18824" y="32588"/>
                    <a:pt x="18907" y="32337"/>
                  </a:cubicBezTo>
                  <a:cubicBezTo>
                    <a:pt x="18967" y="32076"/>
                    <a:pt x="18919" y="31778"/>
                    <a:pt x="18752" y="31552"/>
                  </a:cubicBezTo>
                  <a:cubicBezTo>
                    <a:pt x="18603" y="31347"/>
                    <a:pt x="18391" y="31241"/>
                    <a:pt x="18161" y="31241"/>
                  </a:cubicBezTo>
                  <a:cubicBezTo>
                    <a:pt x="18043" y="31241"/>
                    <a:pt x="17921" y="31269"/>
                    <a:pt x="17800" y="31325"/>
                  </a:cubicBezTo>
                  <a:cubicBezTo>
                    <a:pt x="16586" y="31921"/>
                    <a:pt x="15597" y="32861"/>
                    <a:pt x="14776" y="34171"/>
                  </a:cubicBezTo>
                  <a:cubicBezTo>
                    <a:pt x="14526" y="33873"/>
                    <a:pt x="14288" y="33588"/>
                    <a:pt x="14038" y="33290"/>
                  </a:cubicBezTo>
                  <a:cubicBezTo>
                    <a:pt x="14383" y="32040"/>
                    <a:pt x="15228" y="31135"/>
                    <a:pt x="16133" y="30171"/>
                  </a:cubicBezTo>
                  <a:cubicBezTo>
                    <a:pt x="16764" y="29492"/>
                    <a:pt x="17419" y="28801"/>
                    <a:pt x="17871" y="27980"/>
                  </a:cubicBezTo>
                  <a:cubicBezTo>
                    <a:pt x="18038" y="27694"/>
                    <a:pt x="18026" y="27384"/>
                    <a:pt x="17848" y="27146"/>
                  </a:cubicBezTo>
                  <a:cubicBezTo>
                    <a:pt x="17686" y="26931"/>
                    <a:pt x="17418" y="26784"/>
                    <a:pt x="17148" y="26784"/>
                  </a:cubicBezTo>
                  <a:cubicBezTo>
                    <a:pt x="17119" y="26784"/>
                    <a:pt x="17090" y="26786"/>
                    <a:pt x="17062" y="26789"/>
                  </a:cubicBezTo>
                  <a:cubicBezTo>
                    <a:pt x="16764" y="26801"/>
                    <a:pt x="16502" y="26968"/>
                    <a:pt x="16359" y="27218"/>
                  </a:cubicBezTo>
                  <a:cubicBezTo>
                    <a:pt x="15895" y="28039"/>
                    <a:pt x="15252" y="28718"/>
                    <a:pt x="14645" y="29397"/>
                  </a:cubicBezTo>
                  <a:cubicBezTo>
                    <a:pt x="13966" y="30135"/>
                    <a:pt x="13252" y="30909"/>
                    <a:pt x="12776" y="31873"/>
                  </a:cubicBezTo>
                  <a:cubicBezTo>
                    <a:pt x="12180" y="31206"/>
                    <a:pt x="11549" y="30504"/>
                    <a:pt x="10847" y="29754"/>
                  </a:cubicBezTo>
                  <a:cubicBezTo>
                    <a:pt x="10728" y="29611"/>
                    <a:pt x="10609" y="29492"/>
                    <a:pt x="10490" y="29361"/>
                  </a:cubicBezTo>
                  <a:cubicBezTo>
                    <a:pt x="11442" y="27206"/>
                    <a:pt x="13049" y="25349"/>
                    <a:pt x="15585" y="23527"/>
                  </a:cubicBezTo>
                  <a:cubicBezTo>
                    <a:pt x="15776" y="23396"/>
                    <a:pt x="15895" y="23205"/>
                    <a:pt x="15931" y="22991"/>
                  </a:cubicBezTo>
                  <a:cubicBezTo>
                    <a:pt x="15954" y="22765"/>
                    <a:pt x="15895" y="22527"/>
                    <a:pt x="15764" y="22336"/>
                  </a:cubicBezTo>
                  <a:cubicBezTo>
                    <a:pt x="15615" y="22120"/>
                    <a:pt x="15373" y="21979"/>
                    <a:pt x="15102" y="21979"/>
                  </a:cubicBezTo>
                  <a:cubicBezTo>
                    <a:pt x="14940" y="21979"/>
                    <a:pt x="14767" y="22030"/>
                    <a:pt x="14597" y="22146"/>
                  </a:cubicBezTo>
                  <a:cubicBezTo>
                    <a:pt x="12073" y="23956"/>
                    <a:pt x="10359" y="25825"/>
                    <a:pt x="9275" y="27968"/>
                  </a:cubicBezTo>
                  <a:cubicBezTo>
                    <a:pt x="7144" y="25503"/>
                    <a:pt x="4941" y="22991"/>
                    <a:pt x="1881" y="21741"/>
                  </a:cubicBezTo>
                  <a:cubicBezTo>
                    <a:pt x="1774" y="19312"/>
                    <a:pt x="2846" y="16859"/>
                    <a:pt x="4036" y="14585"/>
                  </a:cubicBezTo>
                  <a:cubicBezTo>
                    <a:pt x="5001" y="12704"/>
                    <a:pt x="6549" y="10025"/>
                    <a:pt x="8811" y="8477"/>
                  </a:cubicBezTo>
                  <a:lnTo>
                    <a:pt x="8823" y="8466"/>
                  </a:lnTo>
                  <a:close/>
                  <a:moveTo>
                    <a:pt x="38323" y="31492"/>
                  </a:moveTo>
                  <a:cubicBezTo>
                    <a:pt x="38841" y="31492"/>
                    <a:pt x="39351" y="31549"/>
                    <a:pt x="39838" y="31683"/>
                  </a:cubicBezTo>
                  <a:cubicBezTo>
                    <a:pt x="42041" y="37410"/>
                    <a:pt x="43934" y="42208"/>
                    <a:pt x="46375" y="46887"/>
                  </a:cubicBezTo>
                  <a:cubicBezTo>
                    <a:pt x="45987" y="46852"/>
                    <a:pt x="45600" y="46836"/>
                    <a:pt x="45214" y="46836"/>
                  </a:cubicBezTo>
                  <a:cubicBezTo>
                    <a:pt x="41465" y="46836"/>
                    <a:pt x="37855" y="48375"/>
                    <a:pt x="35362" y="49756"/>
                  </a:cubicBezTo>
                  <a:cubicBezTo>
                    <a:pt x="32992" y="51066"/>
                    <a:pt x="29039" y="53876"/>
                    <a:pt x="28408" y="58269"/>
                  </a:cubicBezTo>
                  <a:cubicBezTo>
                    <a:pt x="28397" y="58234"/>
                    <a:pt x="28373" y="58222"/>
                    <a:pt x="28349" y="58186"/>
                  </a:cubicBezTo>
                  <a:cubicBezTo>
                    <a:pt x="28158" y="57936"/>
                    <a:pt x="27968" y="57638"/>
                    <a:pt x="27801" y="57376"/>
                  </a:cubicBezTo>
                  <a:lnTo>
                    <a:pt x="27384" y="56721"/>
                  </a:lnTo>
                  <a:cubicBezTo>
                    <a:pt x="27123" y="56305"/>
                    <a:pt x="26849" y="55864"/>
                    <a:pt x="26587" y="55447"/>
                  </a:cubicBezTo>
                  <a:cubicBezTo>
                    <a:pt x="26075" y="54614"/>
                    <a:pt x="25634" y="53721"/>
                    <a:pt x="25194" y="52876"/>
                  </a:cubicBezTo>
                  <a:cubicBezTo>
                    <a:pt x="24741" y="51971"/>
                    <a:pt x="24265" y="51018"/>
                    <a:pt x="23705" y="50125"/>
                  </a:cubicBezTo>
                  <a:cubicBezTo>
                    <a:pt x="22932" y="48875"/>
                    <a:pt x="22122" y="47530"/>
                    <a:pt x="21431" y="46077"/>
                  </a:cubicBezTo>
                  <a:cubicBezTo>
                    <a:pt x="21062" y="45291"/>
                    <a:pt x="20455" y="43994"/>
                    <a:pt x="20598" y="43029"/>
                  </a:cubicBezTo>
                  <a:cubicBezTo>
                    <a:pt x="20646" y="42934"/>
                    <a:pt x="20657" y="42851"/>
                    <a:pt x="20669" y="42744"/>
                  </a:cubicBezTo>
                  <a:cubicBezTo>
                    <a:pt x="20729" y="42553"/>
                    <a:pt x="20836" y="42398"/>
                    <a:pt x="20967" y="42267"/>
                  </a:cubicBezTo>
                  <a:cubicBezTo>
                    <a:pt x="21169" y="42077"/>
                    <a:pt x="21241" y="41815"/>
                    <a:pt x="21193" y="41565"/>
                  </a:cubicBezTo>
                  <a:cubicBezTo>
                    <a:pt x="23253" y="38326"/>
                    <a:pt x="26825" y="35921"/>
                    <a:pt x="29349" y="34409"/>
                  </a:cubicBezTo>
                  <a:cubicBezTo>
                    <a:pt x="30718" y="33576"/>
                    <a:pt x="32361" y="32885"/>
                    <a:pt x="34493" y="32218"/>
                  </a:cubicBezTo>
                  <a:cubicBezTo>
                    <a:pt x="35704" y="31837"/>
                    <a:pt x="37042" y="31492"/>
                    <a:pt x="38323" y="31492"/>
                  </a:cubicBezTo>
                  <a:close/>
                  <a:moveTo>
                    <a:pt x="45206" y="48499"/>
                  </a:moveTo>
                  <a:cubicBezTo>
                    <a:pt x="45758" y="48499"/>
                    <a:pt x="46292" y="48537"/>
                    <a:pt x="46804" y="48613"/>
                  </a:cubicBezTo>
                  <a:cubicBezTo>
                    <a:pt x="46862" y="48627"/>
                    <a:pt x="46918" y="48633"/>
                    <a:pt x="46973" y="48633"/>
                  </a:cubicBezTo>
                  <a:cubicBezTo>
                    <a:pt x="47066" y="48633"/>
                    <a:pt x="47155" y="48615"/>
                    <a:pt x="47244" y="48578"/>
                  </a:cubicBezTo>
                  <a:cubicBezTo>
                    <a:pt x="47685" y="49387"/>
                    <a:pt x="48101" y="50090"/>
                    <a:pt x="48494" y="50745"/>
                  </a:cubicBezTo>
                  <a:cubicBezTo>
                    <a:pt x="48697" y="51090"/>
                    <a:pt x="48923" y="51459"/>
                    <a:pt x="49185" y="51864"/>
                  </a:cubicBezTo>
                  <a:cubicBezTo>
                    <a:pt x="47268" y="51983"/>
                    <a:pt x="45577" y="52399"/>
                    <a:pt x="44148" y="53114"/>
                  </a:cubicBezTo>
                  <a:cubicBezTo>
                    <a:pt x="43910" y="53233"/>
                    <a:pt x="43744" y="53447"/>
                    <a:pt x="43684" y="53697"/>
                  </a:cubicBezTo>
                  <a:cubicBezTo>
                    <a:pt x="43625" y="53959"/>
                    <a:pt x="43672" y="54257"/>
                    <a:pt x="43827" y="54483"/>
                  </a:cubicBezTo>
                  <a:cubicBezTo>
                    <a:pt x="43972" y="54681"/>
                    <a:pt x="44176" y="54787"/>
                    <a:pt x="44394" y="54787"/>
                  </a:cubicBezTo>
                  <a:cubicBezTo>
                    <a:pt x="44517" y="54787"/>
                    <a:pt x="44644" y="54754"/>
                    <a:pt x="44768" y="54685"/>
                  </a:cubicBezTo>
                  <a:cubicBezTo>
                    <a:pt x="46247" y="53957"/>
                    <a:pt x="48040" y="53577"/>
                    <a:pt x="50125" y="53577"/>
                  </a:cubicBezTo>
                  <a:cubicBezTo>
                    <a:pt x="50189" y="53577"/>
                    <a:pt x="50252" y="53577"/>
                    <a:pt x="50316" y="53578"/>
                  </a:cubicBezTo>
                  <a:cubicBezTo>
                    <a:pt x="50661" y="54066"/>
                    <a:pt x="50971" y="54531"/>
                    <a:pt x="51268" y="54959"/>
                  </a:cubicBezTo>
                  <a:cubicBezTo>
                    <a:pt x="49649" y="55519"/>
                    <a:pt x="47875" y="56198"/>
                    <a:pt x="46732" y="57650"/>
                  </a:cubicBezTo>
                  <a:cubicBezTo>
                    <a:pt x="46494" y="57960"/>
                    <a:pt x="46482" y="58353"/>
                    <a:pt x="46720" y="58674"/>
                  </a:cubicBezTo>
                  <a:cubicBezTo>
                    <a:pt x="46887" y="58912"/>
                    <a:pt x="47149" y="59055"/>
                    <a:pt x="47423" y="59055"/>
                  </a:cubicBezTo>
                  <a:cubicBezTo>
                    <a:pt x="47673" y="59055"/>
                    <a:pt x="47899" y="58948"/>
                    <a:pt x="48054" y="58734"/>
                  </a:cubicBezTo>
                  <a:cubicBezTo>
                    <a:pt x="49030" y="57507"/>
                    <a:pt x="50590" y="56983"/>
                    <a:pt x="52102" y="56459"/>
                  </a:cubicBezTo>
                  <a:lnTo>
                    <a:pt x="52316" y="56388"/>
                  </a:lnTo>
                  <a:cubicBezTo>
                    <a:pt x="52816" y="57055"/>
                    <a:pt x="53328" y="57722"/>
                    <a:pt x="53852" y="58376"/>
                  </a:cubicBezTo>
                  <a:cubicBezTo>
                    <a:pt x="52495" y="58793"/>
                    <a:pt x="50876" y="59448"/>
                    <a:pt x="49590" y="60698"/>
                  </a:cubicBezTo>
                  <a:cubicBezTo>
                    <a:pt x="49292" y="60984"/>
                    <a:pt x="49268" y="61389"/>
                    <a:pt x="49506" y="61698"/>
                  </a:cubicBezTo>
                  <a:cubicBezTo>
                    <a:pt x="49661" y="61924"/>
                    <a:pt x="49923" y="62055"/>
                    <a:pt x="50185" y="62091"/>
                  </a:cubicBezTo>
                  <a:cubicBezTo>
                    <a:pt x="50201" y="62092"/>
                    <a:pt x="50216" y="62092"/>
                    <a:pt x="50232" y="62092"/>
                  </a:cubicBezTo>
                  <a:cubicBezTo>
                    <a:pt x="50464" y="62092"/>
                    <a:pt x="50686" y="62008"/>
                    <a:pt x="50876" y="61829"/>
                  </a:cubicBezTo>
                  <a:cubicBezTo>
                    <a:pt x="51983" y="60746"/>
                    <a:pt x="53578" y="60210"/>
                    <a:pt x="55007" y="59805"/>
                  </a:cubicBezTo>
                  <a:cubicBezTo>
                    <a:pt x="55352" y="60222"/>
                    <a:pt x="55662" y="60615"/>
                    <a:pt x="55959" y="60972"/>
                  </a:cubicBezTo>
                  <a:cubicBezTo>
                    <a:pt x="54697" y="61258"/>
                    <a:pt x="53578" y="61924"/>
                    <a:pt x="52721" y="62901"/>
                  </a:cubicBezTo>
                  <a:cubicBezTo>
                    <a:pt x="52447" y="63198"/>
                    <a:pt x="52435" y="63603"/>
                    <a:pt x="52673" y="63913"/>
                  </a:cubicBezTo>
                  <a:cubicBezTo>
                    <a:pt x="52840" y="64139"/>
                    <a:pt x="53090" y="64294"/>
                    <a:pt x="53352" y="64294"/>
                  </a:cubicBezTo>
                  <a:cubicBezTo>
                    <a:pt x="53365" y="64294"/>
                    <a:pt x="53378" y="64295"/>
                    <a:pt x="53391" y="64295"/>
                  </a:cubicBezTo>
                  <a:cubicBezTo>
                    <a:pt x="53635" y="64295"/>
                    <a:pt x="53837" y="64188"/>
                    <a:pt x="54007" y="63996"/>
                  </a:cubicBezTo>
                  <a:cubicBezTo>
                    <a:pt x="54840" y="63044"/>
                    <a:pt x="56007" y="62508"/>
                    <a:pt x="57269" y="62484"/>
                  </a:cubicBezTo>
                  <a:cubicBezTo>
                    <a:pt x="57757" y="63044"/>
                    <a:pt x="58257" y="63603"/>
                    <a:pt x="58746" y="64139"/>
                  </a:cubicBezTo>
                  <a:cubicBezTo>
                    <a:pt x="57198" y="64449"/>
                    <a:pt x="55674" y="64865"/>
                    <a:pt x="54221" y="65377"/>
                  </a:cubicBezTo>
                  <a:cubicBezTo>
                    <a:pt x="53971" y="65461"/>
                    <a:pt x="53769" y="65639"/>
                    <a:pt x="53697" y="65901"/>
                  </a:cubicBezTo>
                  <a:cubicBezTo>
                    <a:pt x="53614" y="66151"/>
                    <a:pt x="53673" y="66461"/>
                    <a:pt x="53852" y="66699"/>
                  </a:cubicBezTo>
                  <a:cubicBezTo>
                    <a:pt x="54011" y="66920"/>
                    <a:pt x="54249" y="67042"/>
                    <a:pt x="54506" y="67042"/>
                  </a:cubicBezTo>
                  <a:cubicBezTo>
                    <a:pt x="54596" y="67042"/>
                    <a:pt x="54688" y="67027"/>
                    <a:pt x="54781" y="66997"/>
                  </a:cubicBezTo>
                  <a:cubicBezTo>
                    <a:pt x="56543" y="66389"/>
                    <a:pt x="58329" y="65925"/>
                    <a:pt x="60079" y="65627"/>
                  </a:cubicBezTo>
                  <a:cubicBezTo>
                    <a:pt x="60353" y="65925"/>
                    <a:pt x="60639" y="66223"/>
                    <a:pt x="60901" y="66520"/>
                  </a:cubicBezTo>
                  <a:cubicBezTo>
                    <a:pt x="59162" y="66592"/>
                    <a:pt x="57245" y="66913"/>
                    <a:pt x="56317" y="68247"/>
                  </a:cubicBezTo>
                  <a:cubicBezTo>
                    <a:pt x="56090" y="68556"/>
                    <a:pt x="56114" y="68961"/>
                    <a:pt x="56329" y="69271"/>
                  </a:cubicBezTo>
                  <a:cubicBezTo>
                    <a:pt x="56507" y="69509"/>
                    <a:pt x="56781" y="69652"/>
                    <a:pt x="57031" y="69652"/>
                  </a:cubicBezTo>
                  <a:cubicBezTo>
                    <a:pt x="57269" y="69652"/>
                    <a:pt x="57495" y="69509"/>
                    <a:pt x="57638" y="69306"/>
                  </a:cubicBezTo>
                  <a:cubicBezTo>
                    <a:pt x="58384" y="68210"/>
                    <a:pt x="60580" y="68199"/>
                    <a:pt x="61946" y="68199"/>
                  </a:cubicBezTo>
                  <a:cubicBezTo>
                    <a:pt x="61975" y="68199"/>
                    <a:pt x="62003" y="68199"/>
                    <a:pt x="62032" y="68199"/>
                  </a:cubicBezTo>
                  <a:lnTo>
                    <a:pt x="62341" y="68199"/>
                  </a:lnTo>
                  <a:cubicBezTo>
                    <a:pt x="62389" y="68199"/>
                    <a:pt x="62436" y="68199"/>
                    <a:pt x="62460" y="68187"/>
                  </a:cubicBezTo>
                  <a:cubicBezTo>
                    <a:pt x="62579" y="68318"/>
                    <a:pt x="62698" y="68437"/>
                    <a:pt x="62817" y="68580"/>
                  </a:cubicBezTo>
                  <a:cubicBezTo>
                    <a:pt x="62752" y="68579"/>
                    <a:pt x="62686" y="68578"/>
                    <a:pt x="62621" y="68578"/>
                  </a:cubicBezTo>
                  <a:cubicBezTo>
                    <a:pt x="60770" y="68578"/>
                    <a:pt x="58928" y="69065"/>
                    <a:pt x="57341" y="69973"/>
                  </a:cubicBezTo>
                  <a:cubicBezTo>
                    <a:pt x="57091" y="70128"/>
                    <a:pt x="56983" y="70330"/>
                    <a:pt x="56960" y="70485"/>
                  </a:cubicBezTo>
                  <a:cubicBezTo>
                    <a:pt x="56912" y="70699"/>
                    <a:pt x="56972" y="70937"/>
                    <a:pt x="57102" y="71140"/>
                  </a:cubicBezTo>
                  <a:cubicBezTo>
                    <a:pt x="57264" y="71359"/>
                    <a:pt x="57537" y="71517"/>
                    <a:pt x="57837" y="71517"/>
                  </a:cubicBezTo>
                  <a:cubicBezTo>
                    <a:pt x="57978" y="71517"/>
                    <a:pt x="58125" y="71482"/>
                    <a:pt x="58269" y="71402"/>
                  </a:cubicBezTo>
                  <a:cubicBezTo>
                    <a:pt x="59539" y="70665"/>
                    <a:pt x="61062" y="70282"/>
                    <a:pt x="62591" y="70282"/>
                  </a:cubicBezTo>
                  <a:cubicBezTo>
                    <a:pt x="63284" y="70282"/>
                    <a:pt x="63979" y="70361"/>
                    <a:pt x="64651" y="70521"/>
                  </a:cubicBezTo>
                  <a:lnTo>
                    <a:pt x="65889" y="71807"/>
                  </a:lnTo>
                  <a:cubicBezTo>
                    <a:pt x="67128" y="73104"/>
                    <a:pt x="68294" y="74247"/>
                    <a:pt x="69461" y="75283"/>
                  </a:cubicBezTo>
                  <a:cubicBezTo>
                    <a:pt x="67957" y="74854"/>
                    <a:pt x="66299" y="74641"/>
                    <a:pt x="64507" y="74641"/>
                  </a:cubicBezTo>
                  <a:cubicBezTo>
                    <a:pt x="63816" y="74641"/>
                    <a:pt x="63106" y="74673"/>
                    <a:pt x="62377" y="74736"/>
                  </a:cubicBezTo>
                  <a:cubicBezTo>
                    <a:pt x="60853" y="74867"/>
                    <a:pt x="59234" y="75164"/>
                    <a:pt x="57269" y="75688"/>
                  </a:cubicBezTo>
                  <a:cubicBezTo>
                    <a:pt x="56483" y="75902"/>
                    <a:pt x="55614" y="76164"/>
                    <a:pt x="54578" y="76533"/>
                  </a:cubicBezTo>
                  <a:cubicBezTo>
                    <a:pt x="54245" y="76652"/>
                    <a:pt x="53924" y="76772"/>
                    <a:pt x="53590" y="76914"/>
                  </a:cubicBezTo>
                  <a:cubicBezTo>
                    <a:pt x="53447" y="76795"/>
                    <a:pt x="53114" y="76462"/>
                    <a:pt x="52638" y="75914"/>
                  </a:cubicBezTo>
                  <a:cubicBezTo>
                    <a:pt x="52554" y="75819"/>
                    <a:pt x="52495" y="75748"/>
                    <a:pt x="52483" y="75724"/>
                  </a:cubicBezTo>
                  <a:cubicBezTo>
                    <a:pt x="51006" y="74200"/>
                    <a:pt x="49566" y="72485"/>
                    <a:pt x="48197" y="70616"/>
                  </a:cubicBezTo>
                  <a:cubicBezTo>
                    <a:pt x="46685" y="68544"/>
                    <a:pt x="45244" y="66282"/>
                    <a:pt x="43791" y="63675"/>
                  </a:cubicBezTo>
                  <a:cubicBezTo>
                    <a:pt x="41565" y="59722"/>
                    <a:pt x="39172" y="55031"/>
                    <a:pt x="38041" y="50244"/>
                  </a:cubicBezTo>
                  <a:cubicBezTo>
                    <a:pt x="40517" y="49101"/>
                    <a:pt x="43001" y="48499"/>
                    <a:pt x="45206" y="48499"/>
                  </a:cubicBezTo>
                  <a:close/>
                  <a:moveTo>
                    <a:pt x="72485" y="78248"/>
                  </a:moveTo>
                  <a:cubicBezTo>
                    <a:pt x="72521" y="78307"/>
                    <a:pt x="72569" y="78367"/>
                    <a:pt x="72628" y="78450"/>
                  </a:cubicBezTo>
                  <a:cubicBezTo>
                    <a:pt x="72509" y="78367"/>
                    <a:pt x="72390" y="78331"/>
                    <a:pt x="72271" y="78272"/>
                  </a:cubicBezTo>
                  <a:cubicBezTo>
                    <a:pt x="72342" y="78272"/>
                    <a:pt x="72402" y="78272"/>
                    <a:pt x="72485" y="78248"/>
                  </a:cubicBezTo>
                  <a:close/>
                  <a:moveTo>
                    <a:pt x="36457" y="51066"/>
                  </a:moveTo>
                  <a:cubicBezTo>
                    <a:pt x="37683" y="56090"/>
                    <a:pt x="40267" y="60948"/>
                    <a:pt x="42601" y="65115"/>
                  </a:cubicBezTo>
                  <a:cubicBezTo>
                    <a:pt x="43827" y="67318"/>
                    <a:pt x="45172" y="69413"/>
                    <a:pt x="46601" y="71378"/>
                  </a:cubicBezTo>
                  <a:cubicBezTo>
                    <a:pt x="48506" y="73997"/>
                    <a:pt x="50614" y="76402"/>
                    <a:pt x="52852" y="78569"/>
                  </a:cubicBezTo>
                  <a:cubicBezTo>
                    <a:pt x="52988" y="78705"/>
                    <a:pt x="53204" y="78777"/>
                    <a:pt x="53414" y="78777"/>
                  </a:cubicBezTo>
                  <a:cubicBezTo>
                    <a:pt x="53517" y="78777"/>
                    <a:pt x="53619" y="78759"/>
                    <a:pt x="53709" y="78724"/>
                  </a:cubicBezTo>
                  <a:cubicBezTo>
                    <a:pt x="56773" y="77479"/>
                    <a:pt x="60620" y="76339"/>
                    <a:pt x="64445" y="76339"/>
                  </a:cubicBezTo>
                  <a:cubicBezTo>
                    <a:pt x="66908" y="76339"/>
                    <a:pt x="69363" y="76812"/>
                    <a:pt x="71592" y="78034"/>
                  </a:cubicBezTo>
                  <a:cubicBezTo>
                    <a:pt x="70961" y="77795"/>
                    <a:pt x="70307" y="77617"/>
                    <a:pt x="69592" y="77498"/>
                  </a:cubicBezTo>
                  <a:cubicBezTo>
                    <a:pt x="68527" y="77309"/>
                    <a:pt x="67440" y="77238"/>
                    <a:pt x="66345" y="77238"/>
                  </a:cubicBezTo>
                  <a:cubicBezTo>
                    <a:pt x="64673" y="77238"/>
                    <a:pt x="62984" y="77404"/>
                    <a:pt x="61329" y="77569"/>
                  </a:cubicBezTo>
                  <a:lnTo>
                    <a:pt x="61151" y="77581"/>
                  </a:lnTo>
                  <a:cubicBezTo>
                    <a:pt x="59138" y="77795"/>
                    <a:pt x="56960" y="78272"/>
                    <a:pt x="54483" y="79058"/>
                  </a:cubicBezTo>
                  <a:cubicBezTo>
                    <a:pt x="51459" y="80022"/>
                    <a:pt x="44494" y="82760"/>
                    <a:pt x="42851" y="87940"/>
                  </a:cubicBezTo>
                  <a:cubicBezTo>
                    <a:pt x="42041" y="86142"/>
                    <a:pt x="41267" y="84380"/>
                    <a:pt x="40612" y="82856"/>
                  </a:cubicBezTo>
                  <a:cubicBezTo>
                    <a:pt x="42172" y="80439"/>
                    <a:pt x="44482" y="78688"/>
                    <a:pt x="46732" y="76974"/>
                  </a:cubicBezTo>
                  <a:cubicBezTo>
                    <a:pt x="47161" y="76641"/>
                    <a:pt x="47137" y="76105"/>
                    <a:pt x="46899" y="75771"/>
                  </a:cubicBezTo>
                  <a:cubicBezTo>
                    <a:pt x="46804" y="75569"/>
                    <a:pt x="46613" y="75450"/>
                    <a:pt x="46387" y="75426"/>
                  </a:cubicBezTo>
                  <a:cubicBezTo>
                    <a:pt x="46348" y="75419"/>
                    <a:pt x="46310" y="75416"/>
                    <a:pt x="46271" y="75416"/>
                  </a:cubicBezTo>
                  <a:cubicBezTo>
                    <a:pt x="46104" y="75416"/>
                    <a:pt x="45936" y="75477"/>
                    <a:pt x="45792" y="75593"/>
                  </a:cubicBezTo>
                  <a:cubicBezTo>
                    <a:pt x="43601" y="77260"/>
                    <a:pt x="41505" y="78938"/>
                    <a:pt x="39898" y="81034"/>
                  </a:cubicBezTo>
                  <a:lnTo>
                    <a:pt x="38922" y="78760"/>
                  </a:lnTo>
                  <a:cubicBezTo>
                    <a:pt x="38969" y="78700"/>
                    <a:pt x="39005" y="78629"/>
                    <a:pt x="39041" y="78546"/>
                  </a:cubicBezTo>
                  <a:cubicBezTo>
                    <a:pt x="39600" y="77272"/>
                    <a:pt x="40779" y="76426"/>
                    <a:pt x="41922" y="75605"/>
                  </a:cubicBezTo>
                  <a:cubicBezTo>
                    <a:pt x="42339" y="75307"/>
                    <a:pt x="42755" y="75009"/>
                    <a:pt x="43148" y="74700"/>
                  </a:cubicBezTo>
                  <a:cubicBezTo>
                    <a:pt x="43565" y="74355"/>
                    <a:pt x="43529" y="73819"/>
                    <a:pt x="43279" y="73485"/>
                  </a:cubicBezTo>
                  <a:cubicBezTo>
                    <a:pt x="43148" y="73295"/>
                    <a:pt x="42934" y="73176"/>
                    <a:pt x="42732" y="73152"/>
                  </a:cubicBezTo>
                  <a:cubicBezTo>
                    <a:pt x="42695" y="73146"/>
                    <a:pt x="42658" y="73143"/>
                    <a:pt x="42622" y="73143"/>
                  </a:cubicBezTo>
                  <a:cubicBezTo>
                    <a:pt x="42449" y="73143"/>
                    <a:pt x="42284" y="73212"/>
                    <a:pt x="42136" y="73331"/>
                  </a:cubicBezTo>
                  <a:cubicBezTo>
                    <a:pt x="41732" y="73652"/>
                    <a:pt x="41303" y="73962"/>
                    <a:pt x="40886" y="74259"/>
                  </a:cubicBezTo>
                  <a:cubicBezTo>
                    <a:pt x="39862" y="75009"/>
                    <a:pt x="38814" y="75783"/>
                    <a:pt x="38052" y="76819"/>
                  </a:cubicBezTo>
                  <a:lnTo>
                    <a:pt x="37874" y="76402"/>
                  </a:lnTo>
                  <a:cubicBezTo>
                    <a:pt x="38291" y="75688"/>
                    <a:pt x="38922" y="75140"/>
                    <a:pt x="39576" y="74581"/>
                  </a:cubicBezTo>
                  <a:cubicBezTo>
                    <a:pt x="40279" y="73950"/>
                    <a:pt x="40993" y="73331"/>
                    <a:pt x="41446" y="72461"/>
                  </a:cubicBezTo>
                  <a:cubicBezTo>
                    <a:pt x="41601" y="72176"/>
                    <a:pt x="41589" y="71866"/>
                    <a:pt x="41410" y="71628"/>
                  </a:cubicBezTo>
                  <a:cubicBezTo>
                    <a:pt x="41238" y="71399"/>
                    <a:pt x="40935" y="71258"/>
                    <a:pt x="40636" y="71258"/>
                  </a:cubicBezTo>
                  <a:cubicBezTo>
                    <a:pt x="40624" y="71258"/>
                    <a:pt x="40612" y="71258"/>
                    <a:pt x="40600" y="71259"/>
                  </a:cubicBezTo>
                  <a:cubicBezTo>
                    <a:pt x="40303" y="71271"/>
                    <a:pt x="40065" y="71438"/>
                    <a:pt x="39922" y="71699"/>
                  </a:cubicBezTo>
                  <a:cubicBezTo>
                    <a:pt x="39636" y="72235"/>
                    <a:pt x="39124" y="72676"/>
                    <a:pt x="38636" y="73104"/>
                  </a:cubicBezTo>
                  <a:cubicBezTo>
                    <a:pt x="38505" y="73223"/>
                    <a:pt x="38374" y="73331"/>
                    <a:pt x="38255" y="73450"/>
                  </a:cubicBezTo>
                  <a:cubicBezTo>
                    <a:pt x="37862" y="73807"/>
                    <a:pt x="37457" y="74188"/>
                    <a:pt x="37088" y="74616"/>
                  </a:cubicBezTo>
                  <a:lnTo>
                    <a:pt x="36898" y="74176"/>
                  </a:lnTo>
                  <a:lnTo>
                    <a:pt x="36981" y="74045"/>
                  </a:lnTo>
                  <a:cubicBezTo>
                    <a:pt x="37719" y="72581"/>
                    <a:pt x="38862" y="71366"/>
                    <a:pt x="40053" y="70795"/>
                  </a:cubicBezTo>
                  <a:cubicBezTo>
                    <a:pt x="40291" y="70676"/>
                    <a:pt x="40469" y="70473"/>
                    <a:pt x="40529" y="70211"/>
                  </a:cubicBezTo>
                  <a:cubicBezTo>
                    <a:pt x="40589" y="69949"/>
                    <a:pt x="40541" y="69652"/>
                    <a:pt x="40374" y="69425"/>
                  </a:cubicBezTo>
                  <a:cubicBezTo>
                    <a:pt x="40233" y="69221"/>
                    <a:pt x="40018" y="69120"/>
                    <a:pt x="39786" y="69120"/>
                  </a:cubicBezTo>
                  <a:cubicBezTo>
                    <a:pt x="39667" y="69120"/>
                    <a:pt x="39543" y="69147"/>
                    <a:pt x="39422" y="69199"/>
                  </a:cubicBezTo>
                  <a:cubicBezTo>
                    <a:pt x="38136" y="69830"/>
                    <a:pt x="36957" y="70902"/>
                    <a:pt x="36052" y="72259"/>
                  </a:cubicBezTo>
                  <a:cubicBezTo>
                    <a:pt x="35993" y="72116"/>
                    <a:pt x="35933" y="71997"/>
                    <a:pt x="35874" y="71866"/>
                  </a:cubicBezTo>
                  <a:cubicBezTo>
                    <a:pt x="35933" y="71807"/>
                    <a:pt x="35993" y="71735"/>
                    <a:pt x="36017" y="71640"/>
                  </a:cubicBezTo>
                  <a:cubicBezTo>
                    <a:pt x="36648" y="70306"/>
                    <a:pt x="37933" y="69652"/>
                    <a:pt x="39207" y="69104"/>
                  </a:cubicBezTo>
                  <a:cubicBezTo>
                    <a:pt x="39457" y="68997"/>
                    <a:pt x="39624" y="68782"/>
                    <a:pt x="39696" y="68544"/>
                  </a:cubicBezTo>
                  <a:cubicBezTo>
                    <a:pt x="39767" y="68282"/>
                    <a:pt x="39707" y="67985"/>
                    <a:pt x="39541" y="67759"/>
                  </a:cubicBezTo>
                  <a:cubicBezTo>
                    <a:pt x="39397" y="67550"/>
                    <a:pt x="39177" y="67439"/>
                    <a:pt x="38941" y="67439"/>
                  </a:cubicBezTo>
                  <a:cubicBezTo>
                    <a:pt x="38825" y="67439"/>
                    <a:pt x="38705" y="67466"/>
                    <a:pt x="38588" y="67520"/>
                  </a:cubicBezTo>
                  <a:cubicBezTo>
                    <a:pt x="37267" y="68104"/>
                    <a:pt x="35909" y="68818"/>
                    <a:pt x="35004" y="70033"/>
                  </a:cubicBezTo>
                  <a:cubicBezTo>
                    <a:pt x="34921" y="69854"/>
                    <a:pt x="34838" y="69675"/>
                    <a:pt x="34754" y="69497"/>
                  </a:cubicBezTo>
                  <a:lnTo>
                    <a:pt x="34838" y="69366"/>
                  </a:lnTo>
                  <a:cubicBezTo>
                    <a:pt x="35552" y="68068"/>
                    <a:pt x="36600" y="67139"/>
                    <a:pt x="37874" y="66663"/>
                  </a:cubicBezTo>
                  <a:cubicBezTo>
                    <a:pt x="38136" y="66556"/>
                    <a:pt x="38314" y="66377"/>
                    <a:pt x="38386" y="66127"/>
                  </a:cubicBezTo>
                  <a:cubicBezTo>
                    <a:pt x="38457" y="65854"/>
                    <a:pt x="38398" y="65556"/>
                    <a:pt x="38231" y="65330"/>
                  </a:cubicBezTo>
                  <a:cubicBezTo>
                    <a:pt x="38082" y="65115"/>
                    <a:pt x="37865" y="64997"/>
                    <a:pt x="37618" y="64997"/>
                  </a:cubicBezTo>
                  <a:cubicBezTo>
                    <a:pt x="37510" y="64997"/>
                    <a:pt x="37395" y="65020"/>
                    <a:pt x="37279" y="65068"/>
                  </a:cubicBezTo>
                  <a:cubicBezTo>
                    <a:pt x="35933" y="65592"/>
                    <a:pt x="34802" y="66485"/>
                    <a:pt x="33909" y="67699"/>
                  </a:cubicBezTo>
                  <a:cubicBezTo>
                    <a:pt x="32492" y="64711"/>
                    <a:pt x="31171" y="62079"/>
                    <a:pt x="29825" y="59650"/>
                  </a:cubicBezTo>
                  <a:cubicBezTo>
                    <a:pt x="29909" y="59519"/>
                    <a:pt x="29980" y="59353"/>
                    <a:pt x="29980" y="59174"/>
                  </a:cubicBezTo>
                  <a:cubicBezTo>
                    <a:pt x="30040" y="56221"/>
                    <a:pt x="32147" y="53542"/>
                    <a:pt x="36243" y="51197"/>
                  </a:cubicBezTo>
                  <a:lnTo>
                    <a:pt x="36457" y="51066"/>
                  </a:lnTo>
                  <a:close/>
                  <a:moveTo>
                    <a:pt x="65934" y="78938"/>
                  </a:moveTo>
                  <a:cubicBezTo>
                    <a:pt x="66609" y="78938"/>
                    <a:pt x="67281" y="78958"/>
                    <a:pt x="67949" y="78998"/>
                  </a:cubicBezTo>
                  <a:cubicBezTo>
                    <a:pt x="68949" y="79058"/>
                    <a:pt x="72354" y="79427"/>
                    <a:pt x="73997" y="81677"/>
                  </a:cubicBezTo>
                  <a:cubicBezTo>
                    <a:pt x="74438" y="82284"/>
                    <a:pt x="74712" y="82975"/>
                    <a:pt x="74795" y="83725"/>
                  </a:cubicBezTo>
                  <a:cubicBezTo>
                    <a:pt x="75129" y="86463"/>
                    <a:pt x="71973" y="89297"/>
                    <a:pt x="70271" y="90809"/>
                  </a:cubicBezTo>
                  <a:cubicBezTo>
                    <a:pt x="67342" y="93452"/>
                    <a:pt x="64318" y="95298"/>
                    <a:pt x="61317" y="96322"/>
                  </a:cubicBezTo>
                  <a:cubicBezTo>
                    <a:pt x="59816" y="96835"/>
                    <a:pt x="58222" y="97092"/>
                    <a:pt x="56516" y="97092"/>
                  </a:cubicBezTo>
                  <a:cubicBezTo>
                    <a:pt x="54704" y="97092"/>
                    <a:pt x="52764" y="96803"/>
                    <a:pt x="50673" y="96226"/>
                  </a:cubicBezTo>
                  <a:cubicBezTo>
                    <a:pt x="48006" y="95500"/>
                    <a:pt x="46280" y="94548"/>
                    <a:pt x="45411" y="93345"/>
                  </a:cubicBezTo>
                  <a:cubicBezTo>
                    <a:pt x="45113" y="92928"/>
                    <a:pt x="44910" y="92488"/>
                    <a:pt x="44815" y="92035"/>
                  </a:cubicBezTo>
                  <a:cubicBezTo>
                    <a:pt x="44780" y="91904"/>
                    <a:pt x="44732" y="91785"/>
                    <a:pt x="44660" y="91678"/>
                  </a:cubicBezTo>
                  <a:cubicBezTo>
                    <a:pt x="44589" y="91571"/>
                    <a:pt x="44482" y="91488"/>
                    <a:pt x="44375" y="91428"/>
                  </a:cubicBezTo>
                  <a:cubicBezTo>
                    <a:pt x="43410" y="86511"/>
                    <a:pt x="48399" y="83332"/>
                    <a:pt x="52757" y="81510"/>
                  </a:cubicBezTo>
                  <a:cubicBezTo>
                    <a:pt x="56797" y="79832"/>
                    <a:pt x="61414" y="78938"/>
                    <a:pt x="65934" y="78938"/>
                  </a:cubicBezTo>
                  <a:close/>
                  <a:moveTo>
                    <a:pt x="19116" y="0"/>
                  </a:moveTo>
                  <a:cubicBezTo>
                    <a:pt x="14700" y="0"/>
                    <a:pt x="10160" y="1794"/>
                    <a:pt x="6084" y="3405"/>
                  </a:cubicBezTo>
                  <a:cubicBezTo>
                    <a:pt x="5691" y="3572"/>
                    <a:pt x="5286" y="3715"/>
                    <a:pt x="4894" y="3870"/>
                  </a:cubicBezTo>
                  <a:cubicBezTo>
                    <a:pt x="4655" y="3953"/>
                    <a:pt x="4453" y="4191"/>
                    <a:pt x="4382" y="4465"/>
                  </a:cubicBezTo>
                  <a:cubicBezTo>
                    <a:pt x="4298" y="4715"/>
                    <a:pt x="4346" y="4965"/>
                    <a:pt x="4477" y="5144"/>
                  </a:cubicBezTo>
                  <a:cubicBezTo>
                    <a:pt x="4524" y="5227"/>
                    <a:pt x="4596" y="5287"/>
                    <a:pt x="4679" y="5322"/>
                  </a:cubicBezTo>
                  <a:cubicBezTo>
                    <a:pt x="5608" y="5953"/>
                    <a:pt x="6549" y="6632"/>
                    <a:pt x="7489" y="7370"/>
                  </a:cubicBezTo>
                  <a:cubicBezTo>
                    <a:pt x="5298" y="9013"/>
                    <a:pt x="3762" y="11549"/>
                    <a:pt x="2548" y="13823"/>
                  </a:cubicBezTo>
                  <a:cubicBezTo>
                    <a:pt x="750" y="17205"/>
                    <a:pt x="0" y="20003"/>
                    <a:pt x="274" y="22396"/>
                  </a:cubicBezTo>
                  <a:cubicBezTo>
                    <a:pt x="298" y="22705"/>
                    <a:pt x="512" y="23003"/>
                    <a:pt x="774" y="23098"/>
                  </a:cubicBezTo>
                  <a:cubicBezTo>
                    <a:pt x="3882" y="24194"/>
                    <a:pt x="6108" y="26777"/>
                    <a:pt x="8251" y="29278"/>
                  </a:cubicBezTo>
                  <a:cubicBezTo>
                    <a:pt x="8751" y="29873"/>
                    <a:pt x="9287" y="30492"/>
                    <a:pt x="9823" y="31064"/>
                  </a:cubicBezTo>
                  <a:cubicBezTo>
                    <a:pt x="11859" y="33290"/>
                    <a:pt x="14228" y="35957"/>
                    <a:pt x="16324" y="38838"/>
                  </a:cubicBezTo>
                  <a:cubicBezTo>
                    <a:pt x="17252" y="40088"/>
                    <a:pt x="18050" y="41303"/>
                    <a:pt x="18788" y="42517"/>
                  </a:cubicBezTo>
                  <a:cubicBezTo>
                    <a:pt x="18764" y="42565"/>
                    <a:pt x="18752" y="42589"/>
                    <a:pt x="18741" y="42636"/>
                  </a:cubicBezTo>
                  <a:cubicBezTo>
                    <a:pt x="18610" y="42982"/>
                    <a:pt x="18693" y="43351"/>
                    <a:pt x="18943" y="43589"/>
                  </a:cubicBezTo>
                  <a:cubicBezTo>
                    <a:pt x="19026" y="44398"/>
                    <a:pt x="19276" y="45184"/>
                    <a:pt x="19503" y="45780"/>
                  </a:cubicBezTo>
                  <a:cubicBezTo>
                    <a:pt x="20169" y="47613"/>
                    <a:pt x="21229" y="49304"/>
                    <a:pt x="22253" y="50923"/>
                  </a:cubicBezTo>
                  <a:lnTo>
                    <a:pt x="22598" y="51495"/>
                  </a:lnTo>
                  <a:cubicBezTo>
                    <a:pt x="23265" y="52566"/>
                    <a:pt x="23872" y="53709"/>
                    <a:pt x="24456" y="54828"/>
                  </a:cubicBezTo>
                  <a:cubicBezTo>
                    <a:pt x="25051" y="55948"/>
                    <a:pt x="25658" y="57102"/>
                    <a:pt x="26349" y="58210"/>
                  </a:cubicBezTo>
                  <a:cubicBezTo>
                    <a:pt x="26492" y="58448"/>
                    <a:pt x="26670" y="58722"/>
                    <a:pt x="26896" y="59043"/>
                  </a:cubicBezTo>
                  <a:cubicBezTo>
                    <a:pt x="27432" y="59781"/>
                    <a:pt x="27920" y="60198"/>
                    <a:pt x="28373" y="60353"/>
                  </a:cubicBezTo>
                  <a:cubicBezTo>
                    <a:pt x="31980" y="66913"/>
                    <a:pt x="35004" y="73902"/>
                    <a:pt x="37922" y="80677"/>
                  </a:cubicBezTo>
                  <a:cubicBezTo>
                    <a:pt x="39410" y="84130"/>
                    <a:pt x="40946" y="87690"/>
                    <a:pt x="42541" y="91154"/>
                  </a:cubicBezTo>
                  <a:lnTo>
                    <a:pt x="42672" y="91380"/>
                  </a:lnTo>
                  <a:cubicBezTo>
                    <a:pt x="42732" y="91761"/>
                    <a:pt x="42803" y="92142"/>
                    <a:pt x="42910" y="92512"/>
                  </a:cubicBezTo>
                  <a:cubicBezTo>
                    <a:pt x="42982" y="92773"/>
                    <a:pt x="43160" y="92952"/>
                    <a:pt x="43386" y="93047"/>
                  </a:cubicBezTo>
                  <a:cubicBezTo>
                    <a:pt x="43553" y="93488"/>
                    <a:pt x="43791" y="93905"/>
                    <a:pt x="44065" y="94309"/>
                  </a:cubicBezTo>
                  <a:cubicBezTo>
                    <a:pt x="44982" y="95560"/>
                    <a:pt x="46446" y="96548"/>
                    <a:pt x="48697" y="97393"/>
                  </a:cubicBezTo>
                  <a:cubicBezTo>
                    <a:pt x="51181" y="98329"/>
                    <a:pt x="53869" y="98827"/>
                    <a:pt x="56515" y="98827"/>
                  </a:cubicBezTo>
                  <a:cubicBezTo>
                    <a:pt x="56799" y="98827"/>
                    <a:pt x="57082" y="98821"/>
                    <a:pt x="57364" y="98810"/>
                  </a:cubicBezTo>
                  <a:cubicBezTo>
                    <a:pt x="64639" y="98477"/>
                    <a:pt x="71211" y="93154"/>
                    <a:pt x="74628" y="88690"/>
                  </a:cubicBezTo>
                  <a:cubicBezTo>
                    <a:pt x="76450" y="86285"/>
                    <a:pt x="76950" y="83939"/>
                    <a:pt x="76033" y="81915"/>
                  </a:cubicBezTo>
                  <a:cubicBezTo>
                    <a:pt x="75855" y="81522"/>
                    <a:pt x="75652" y="81141"/>
                    <a:pt x="75402" y="80784"/>
                  </a:cubicBezTo>
                  <a:cubicBezTo>
                    <a:pt x="75438" y="80653"/>
                    <a:pt x="75438" y="80498"/>
                    <a:pt x="75414" y="80355"/>
                  </a:cubicBezTo>
                  <a:cubicBezTo>
                    <a:pt x="75176" y="79308"/>
                    <a:pt x="74700" y="78307"/>
                    <a:pt x="73950" y="77283"/>
                  </a:cubicBezTo>
                  <a:cubicBezTo>
                    <a:pt x="72902" y="75831"/>
                    <a:pt x="71450" y="74581"/>
                    <a:pt x="70068" y="73366"/>
                  </a:cubicBezTo>
                  <a:cubicBezTo>
                    <a:pt x="69271" y="72676"/>
                    <a:pt x="68521" y="72021"/>
                    <a:pt x="67854" y="71342"/>
                  </a:cubicBezTo>
                  <a:cubicBezTo>
                    <a:pt x="67223" y="70711"/>
                    <a:pt x="66604" y="70068"/>
                    <a:pt x="65973" y="69437"/>
                  </a:cubicBezTo>
                  <a:cubicBezTo>
                    <a:pt x="65889" y="69259"/>
                    <a:pt x="65758" y="69116"/>
                    <a:pt x="65556" y="69021"/>
                  </a:cubicBezTo>
                  <a:cubicBezTo>
                    <a:pt x="63865" y="67282"/>
                    <a:pt x="62484" y="65842"/>
                    <a:pt x="61246" y="64484"/>
                  </a:cubicBezTo>
                  <a:cubicBezTo>
                    <a:pt x="61174" y="64199"/>
                    <a:pt x="60972" y="63996"/>
                    <a:pt x="60722" y="63925"/>
                  </a:cubicBezTo>
                  <a:cubicBezTo>
                    <a:pt x="60103" y="63234"/>
                    <a:pt x="59460" y="62520"/>
                    <a:pt x="58769" y="61734"/>
                  </a:cubicBezTo>
                  <a:cubicBezTo>
                    <a:pt x="58805" y="61520"/>
                    <a:pt x="58746" y="61317"/>
                    <a:pt x="58638" y="61162"/>
                  </a:cubicBezTo>
                  <a:cubicBezTo>
                    <a:pt x="58555" y="61043"/>
                    <a:pt x="58388" y="60901"/>
                    <a:pt x="58091" y="60865"/>
                  </a:cubicBezTo>
                  <a:lnTo>
                    <a:pt x="58031" y="60865"/>
                  </a:lnTo>
                  <a:cubicBezTo>
                    <a:pt x="56448" y="59019"/>
                    <a:pt x="54983" y="57138"/>
                    <a:pt x="53614" y="55269"/>
                  </a:cubicBezTo>
                  <a:cubicBezTo>
                    <a:pt x="52304" y="53471"/>
                    <a:pt x="51066" y="51661"/>
                    <a:pt x="49959" y="49852"/>
                  </a:cubicBezTo>
                  <a:cubicBezTo>
                    <a:pt x="47327" y="45601"/>
                    <a:pt x="45339" y="40958"/>
                    <a:pt x="43708" y="36969"/>
                  </a:cubicBezTo>
                  <a:cubicBezTo>
                    <a:pt x="42851" y="34826"/>
                    <a:pt x="42005" y="32635"/>
                    <a:pt x="41184" y="30528"/>
                  </a:cubicBezTo>
                  <a:cubicBezTo>
                    <a:pt x="38814" y="24408"/>
                    <a:pt x="36362" y="18086"/>
                    <a:pt x="33135" y="12192"/>
                  </a:cubicBezTo>
                  <a:lnTo>
                    <a:pt x="32754" y="11502"/>
                  </a:lnTo>
                  <a:cubicBezTo>
                    <a:pt x="32576" y="11192"/>
                    <a:pt x="32397" y="10859"/>
                    <a:pt x="32218" y="10537"/>
                  </a:cubicBezTo>
                  <a:cubicBezTo>
                    <a:pt x="32337" y="10251"/>
                    <a:pt x="32326" y="9930"/>
                    <a:pt x="32159" y="9704"/>
                  </a:cubicBezTo>
                  <a:cubicBezTo>
                    <a:pt x="32076" y="9585"/>
                    <a:pt x="31909" y="9430"/>
                    <a:pt x="31599" y="9406"/>
                  </a:cubicBezTo>
                  <a:cubicBezTo>
                    <a:pt x="30754" y="7918"/>
                    <a:pt x="30016" y="6751"/>
                    <a:pt x="29278" y="5763"/>
                  </a:cubicBezTo>
                  <a:cubicBezTo>
                    <a:pt x="26789" y="2346"/>
                    <a:pt x="24098" y="500"/>
                    <a:pt x="21027" y="119"/>
                  </a:cubicBezTo>
                  <a:cubicBezTo>
                    <a:pt x="20393" y="38"/>
                    <a:pt x="19756" y="0"/>
                    <a:pt x="19116"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47"/>
            <p:cNvSpPr/>
            <p:nvPr/>
          </p:nvSpPr>
          <p:spPr>
            <a:xfrm>
              <a:off x="4213025" y="3235525"/>
              <a:ext cx="102700" cy="61650"/>
            </a:xfrm>
            <a:custGeom>
              <a:avLst/>
              <a:gdLst/>
              <a:ahLst/>
              <a:cxnLst/>
              <a:rect l="l" t="t" r="r" b="b"/>
              <a:pathLst>
                <a:path w="4108" h="2466" extrusionOk="0">
                  <a:moveTo>
                    <a:pt x="918" y="1"/>
                  </a:moveTo>
                  <a:cubicBezTo>
                    <a:pt x="679" y="1"/>
                    <a:pt x="453" y="104"/>
                    <a:pt x="286" y="303"/>
                  </a:cubicBezTo>
                  <a:cubicBezTo>
                    <a:pt x="24" y="624"/>
                    <a:pt x="0" y="1053"/>
                    <a:pt x="226" y="1351"/>
                  </a:cubicBezTo>
                  <a:cubicBezTo>
                    <a:pt x="310" y="1470"/>
                    <a:pt x="417" y="1553"/>
                    <a:pt x="548" y="1613"/>
                  </a:cubicBezTo>
                  <a:cubicBezTo>
                    <a:pt x="1298" y="1958"/>
                    <a:pt x="2084" y="2184"/>
                    <a:pt x="2846" y="2387"/>
                  </a:cubicBezTo>
                  <a:lnTo>
                    <a:pt x="3000" y="2434"/>
                  </a:lnTo>
                  <a:cubicBezTo>
                    <a:pt x="3071" y="2455"/>
                    <a:pt x="3143" y="2466"/>
                    <a:pt x="3215" y="2466"/>
                  </a:cubicBezTo>
                  <a:cubicBezTo>
                    <a:pt x="3349" y="2466"/>
                    <a:pt x="3484" y="2428"/>
                    <a:pt x="3608" y="2351"/>
                  </a:cubicBezTo>
                  <a:cubicBezTo>
                    <a:pt x="3822" y="2208"/>
                    <a:pt x="3977" y="2006"/>
                    <a:pt x="4012" y="1767"/>
                  </a:cubicBezTo>
                  <a:cubicBezTo>
                    <a:pt x="4108" y="1339"/>
                    <a:pt x="3810" y="898"/>
                    <a:pt x="3358" y="779"/>
                  </a:cubicBezTo>
                  <a:lnTo>
                    <a:pt x="3239" y="755"/>
                  </a:lnTo>
                  <a:cubicBezTo>
                    <a:pt x="2560" y="553"/>
                    <a:pt x="1905" y="363"/>
                    <a:pt x="1274" y="77"/>
                  </a:cubicBezTo>
                  <a:cubicBezTo>
                    <a:pt x="1156" y="26"/>
                    <a:pt x="1035" y="1"/>
                    <a:pt x="918"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47"/>
            <p:cNvSpPr/>
            <p:nvPr/>
          </p:nvSpPr>
          <p:spPr>
            <a:xfrm>
              <a:off x="4112400" y="2967650"/>
              <a:ext cx="184575" cy="278575"/>
            </a:xfrm>
            <a:custGeom>
              <a:avLst/>
              <a:gdLst/>
              <a:ahLst/>
              <a:cxnLst/>
              <a:rect l="l" t="t" r="r" b="b"/>
              <a:pathLst>
                <a:path w="7383" h="11143" extrusionOk="0">
                  <a:moveTo>
                    <a:pt x="886" y="0"/>
                  </a:moveTo>
                  <a:cubicBezTo>
                    <a:pt x="654" y="0"/>
                    <a:pt x="441" y="98"/>
                    <a:pt x="287" y="291"/>
                  </a:cubicBezTo>
                  <a:cubicBezTo>
                    <a:pt x="36" y="600"/>
                    <a:pt x="1" y="1053"/>
                    <a:pt x="227" y="1350"/>
                  </a:cubicBezTo>
                  <a:cubicBezTo>
                    <a:pt x="298" y="1457"/>
                    <a:pt x="417" y="1541"/>
                    <a:pt x="560" y="1612"/>
                  </a:cubicBezTo>
                  <a:cubicBezTo>
                    <a:pt x="1072" y="1874"/>
                    <a:pt x="1584" y="2184"/>
                    <a:pt x="2061" y="2481"/>
                  </a:cubicBezTo>
                  <a:cubicBezTo>
                    <a:pt x="1941" y="2517"/>
                    <a:pt x="1834" y="2600"/>
                    <a:pt x="1751" y="2696"/>
                  </a:cubicBezTo>
                  <a:cubicBezTo>
                    <a:pt x="1513" y="2981"/>
                    <a:pt x="1477" y="3458"/>
                    <a:pt x="1703" y="3743"/>
                  </a:cubicBezTo>
                  <a:cubicBezTo>
                    <a:pt x="1751" y="3815"/>
                    <a:pt x="1811" y="3862"/>
                    <a:pt x="1882" y="3910"/>
                  </a:cubicBezTo>
                  <a:cubicBezTo>
                    <a:pt x="2180" y="4101"/>
                    <a:pt x="2501" y="4243"/>
                    <a:pt x="2823" y="4386"/>
                  </a:cubicBezTo>
                  <a:cubicBezTo>
                    <a:pt x="2727" y="4410"/>
                    <a:pt x="2644" y="4470"/>
                    <a:pt x="2561" y="4553"/>
                  </a:cubicBezTo>
                  <a:cubicBezTo>
                    <a:pt x="2263" y="4815"/>
                    <a:pt x="2132" y="5291"/>
                    <a:pt x="2418" y="5696"/>
                  </a:cubicBezTo>
                  <a:cubicBezTo>
                    <a:pt x="2465" y="5744"/>
                    <a:pt x="2489" y="5803"/>
                    <a:pt x="2549" y="5839"/>
                  </a:cubicBezTo>
                  <a:cubicBezTo>
                    <a:pt x="2823" y="6077"/>
                    <a:pt x="3144" y="6279"/>
                    <a:pt x="3489" y="6434"/>
                  </a:cubicBezTo>
                  <a:cubicBezTo>
                    <a:pt x="3370" y="6482"/>
                    <a:pt x="3251" y="6553"/>
                    <a:pt x="3156" y="6660"/>
                  </a:cubicBezTo>
                  <a:cubicBezTo>
                    <a:pt x="2870" y="6970"/>
                    <a:pt x="2846" y="7470"/>
                    <a:pt x="3084" y="7791"/>
                  </a:cubicBezTo>
                  <a:cubicBezTo>
                    <a:pt x="3156" y="7899"/>
                    <a:pt x="3251" y="7970"/>
                    <a:pt x="3370" y="8030"/>
                  </a:cubicBezTo>
                  <a:lnTo>
                    <a:pt x="3608" y="8161"/>
                  </a:lnTo>
                  <a:lnTo>
                    <a:pt x="4144" y="8482"/>
                  </a:lnTo>
                  <a:cubicBezTo>
                    <a:pt x="3918" y="8494"/>
                    <a:pt x="3692" y="8577"/>
                    <a:pt x="3549" y="8780"/>
                  </a:cubicBezTo>
                  <a:cubicBezTo>
                    <a:pt x="3287" y="9089"/>
                    <a:pt x="3263" y="9530"/>
                    <a:pt x="3489" y="9827"/>
                  </a:cubicBezTo>
                  <a:cubicBezTo>
                    <a:pt x="3561" y="9935"/>
                    <a:pt x="3680" y="10030"/>
                    <a:pt x="3811" y="10101"/>
                  </a:cubicBezTo>
                  <a:lnTo>
                    <a:pt x="3870" y="10125"/>
                  </a:lnTo>
                  <a:cubicBezTo>
                    <a:pt x="4656" y="10506"/>
                    <a:pt x="5466" y="10887"/>
                    <a:pt x="6335" y="11113"/>
                  </a:cubicBezTo>
                  <a:cubicBezTo>
                    <a:pt x="6412" y="11133"/>
                    <a:pt x="6489" y="11142"/>
                    <a:pt x="6563" y="11142"/>
                  </a:cubicBezTo>
                  <a:cubicBezTo>
                    <a:pt x="6810" y="11142"/>
                    <a:pt x="7034" y="11035"/>
                    <a:pt x="7180" y="10816"/>
                  </a:cubicBezTo>
                  <a:cubicBezTo>
                    <a:pt x="7383" y="10506"/>
                    <a:pt x="7383" y="10066"/>
                    <a:pt x="7168" y="9768"/>
                  </a:cubicBezTo>
                  <a:cubicBezTo>
                    <a:pt x="7049" y="9613"/>
                    <a:pt x="6883" y="9506"/>
                    <a:pt x="6692" y="9446"/>
                  </a:cubicBezTo>
                  <a:cubicBezTo>
                    <a:pt x="6549" y="9411"/>
                    <a:pt x="6430" y="9375"/>
                    <a:pt x="6299" y="9327"/>
                  </a:cubicBezTo>
                  <a:cubicBezTo>
                    <a:pt x="6573" y="9327"/>
                    <a:pt x="6811" y="9208"/>
                    <a:pt x="6954" y="8982"/>
                  </a:cubicBezTo>
                  <a:cubicBezTo>
                    <a:pt x="7168" y="8672"/>
                    <a:pt x="7145" y="8256"/>
                    <a:pt x="6942" y="7958"/>
                  </a:cubicBezTo>
                  <a:cubicBezTo>
                    <a:pt x="6823" y="7791"/>
                    <a:pt x="6656" y="7684"/>
                    <a:pt x="6454" y="7649"/>
                  </a:cubicBezTo>
                  <a:cubicBezTo>
                    <a:pt x="5930" y="7529"/>
                    <a:pt x="5454" y="7268"/>
                    <a:pt x="4978" y="7006"/>
                  </a:cubicBezTo>
                  <a:lnTo>
                    <a:pt x="4978" y="7006"/>
                  </a:lnTo>
                  <a:cubicBezTo>
                    <a:pt x="5072" y="7034"/>
                    <a:pt x="5167" y="7048"/>
                    <a:pt x="5261" y="7048"/>
                  </a:cubicBezTo>
                  <a:cubicBezTo>
                    <a:pt x="5592" y="7048"/>
                    <a:pt x="5898" y="6874"/>
                    <a:pt x="6037" y="6577"/>
                  </a:cubicBezTo>
                  <a:cubicBezTo>
                    <a:pt x="6168" y="6291"/>
                    <a:pt x="6121" y="5934"/>
                    <a:pt x="5942" y="5696"/>
                  </a:cubicBezTo>
                  <a:cubicBezTo>
                    <a:pt x="5859" y="5577"/>
                    <a:pt x="5740" y="5482"/>
                    <a:pt x="5597" y="5446"/>
                  </a:cubicBezTo>
                  <a:cubicBezTo>
                    <a:pt x="5168" y="5279"/>
                    <a:pt x="4787" y="5124"/>
                    <a:pt x="4442" y="4982"/>
                  </a:cubicBezTo>
                  <a:lnTo>
                    <a:pt x="4382" y="4946"/>
                  </a:lnTo>
                  <a:cubicBezTo>
                    <a:pt x="4227" y="4886"/>
                    <a:pt x="4085" y="4815"/>
                    <a:pt x="3954" y="4743"/>
                  </a:cubicBezTo>
                  <a:cubicBezTo>
                    <a:pt x="4132" y="4708"/>
                    <a:pt x="4311" y="4612"/>
                    <a:pt x="4442" y="4446"/>
                  </a:cubicBezTo>
                  <a:cubicBezTo>
                    <a:pt x="4692" y="4136"/>
                    <a:pt x="4728" y="3696"/>
                    <a:pt x="4501" y="3386"/>
                  </a:cubicBezTo>
                  <a:cubicBezTo>
                    <a:pt x="4406" y="3267"/>
                    <a:pt x="4311" y="3184"/>
                    <a:pt x="4168" y="3124"/>
                  </a:cubicBezTo>
                  <a:cubicBezTo>
                    <a:pt x="4025" y="3041"/>
                    <a:pt x="3858" y="2981"/>
                    <a:pt x="3716" y="2922"/>
                  </a:cubicBezTo>
                  <a:cubicBezTo>
                    <a:pt x="3442" y="2827"/>
                    <a:pt x="3156" y="2707"/>
                    <a:pt x="2942" y="2565"/>
                  </a:cubicBezTo>
                  <a:cubicBezTo>
                    <a:pt x="2906" y="2553"/>
                    <a:pt x="2882" y="2541"/>
                    <a:pt x="2834" y="2505"/>
                  </a:cubicBezTo>
                  <a:cubicBezTo>
                    <a:pt x="3025" y="2422"/>
                    <a:pt x="3192" y="2267"/>
                    <a:pt x="3275" y="2088"/>
                  </a:cubicBezTo>
                  <a:cubicBezTo>
                    <a:pt x="3418" y="1815"/>
                    <a:pt x="3382" y="1493"/>
                    <a:pt x="3192" y="1243"/>
                  </a:cubicBezTo>
                  <a:cubicBezTo>
                    <a:pt x="3084" y="1148"/>
                    <a:pt x="3001" y="1064"/>
                    <a:pt x="2870" y="993"/>
                  </a:cubicBezTo>
                  <a:lnTo>
                    <a:pt x="2846" y="981"/>
                  </a:lnTo>
                  <a:cubicBezTo>
                    <a:pt x="2334" y="660"/>
                    <a:pt x="1822" y="338"/>
                    <a:pt x="1275" y="88"/>
                  </a:cubicBezTo>
                  <a:cubicBezTo>
                    <a:pt x="1144" y="29"/>
                    <a:pt x="1013" y="0"/>
                    <a:pt x="886"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1" name="Google Shape;14101;p47"/>
          <p:cNvGrpSpPr/>
          <p:nvPr/>
        </p:nvGrpSpPr>
        <p:grpSpPr>
          <a:xfrm>
            <a:off x="296600" y="1230175"/>
            <a:ext cx="3379650" cy="2805500"/>
            <a:chOff x="2491925" y="1559350"/>
            <a:chExt cx="3379650" cy="2805500"/>
          </a:xfrm>
        </p:grpSpPr>
        <p:sp>
          <p:nvSpPr>
            <p:cNvPr id="14102" name="Google Shape;14102;p47"/>
            <p:cNvSpPr/>
            <p:nvPr/>
          </p:nvSpPr>
          <p:spPr>
            <a:xfrm>
              <a:off x="2491925" y="1559350"/>
              <a:ext cx="3379650" cy="2805500"/>
            </a:xfrm>
            <a:custGeom>
              <a:avLst/>
              <a:gdLst/>
              <a:ahLst/>
              <a:cxnLst/>
              <a:rect l="l" t="t" r="r" b="b"/>
              <a:pathLst>
                <a:path w="135186" h="112220" extrusionOk="0">
                  <a:moveTo>
                    <a:pt x="75166" y="4104"/>
                  </a:moveTo>
                  <a:cubicBezTo>
                    <a:pt x="73011" y="4592"/>
                    <a:pt x="70856" y="5116"/>
                    <a:pt x="68701" y="5652"/>
                  </a:cubicBezTo>
                  <a:cubicBezTo>
                    <a:pt x="64939" y="6604"/>
                    <a:pt x="61236" y="7640"/>
                    <a:pt x="57426" y="8438"/>
                  </a:cubicBezTo>
                  <a:lnTo>
                    <a:pt x="56974" y="8521"/>
                  </a:lnTo>
                  <a:cubicBezTo>
                    <a:pt x="59688" y="7616"/>
                    <a:pt x="62379" y="6735"/>
                    <a:pt x="65117" y="5962"/>
                  </a:cubicBezTo>
                  <a:cubicBezTo>
                    <a:pt x="68392" y="5057"/>
                    <a:pt x="71773" y="4283"/>
                    <a:pt x="75166" y="4104"/>
                  </a:cubicBezTo>
                  <a:close/>
                  <a:moveTo>
                    <a:pt x="125030" y="72315"/>
                  </a:moveTo>
                  <a:cubicBezTo>
                    <a:pt x="125387" y="75172"/>
                    <a:pt x="124946" y="78173"/>
                    <a:pt x="124101" y="80971"/>
                  </a:cubicBezTo>
                  <a:cubicBezTo>
                    <a:pt x="124291" y="80137"/>
                    <a:pt x="124458" y="79316"/>
                    <a:pt x="124577" y="78470"/>
                  </a:cubicBezTo>
                  <a:cubicBezTo>
                    <a:pt x="124684" y="77887"/>
                    <a:pt x="124744" y="77316"/>
                    <a:pt x="124792" y="76732"/>
                  </a:cubicBezTo>
                  <a:cubicBezTo>
                    <a:pt x="124911" y="75327"/>
                    <a:pt x="124934" y="73922"/>
                    <a:pt x="124875" y="72494"/>
                  </a:cubicBezTo>
                  <a:cubicBezTo>
                    <a:pt x="124875" y="72458"/>
                    <a:pt x="124863" y="72434"/>
                    <a:pt x="124863" y="72398"/>
                  </a:cubicBezTo>
                  <a:cubicBezTo>
                    <a:pt x="124923" y="72374"/>
                    <a:pt x="124982" y="72339"/>
                    <a:pt x="125030" y="72315"/>
                  </a:cubicBezTo>
                  <a:close/>
                  <a:moveTo>
                    <a:pt x="120636" y="74303"/>
                  </a:moveTo>
                  <a:cubicBezTo>
                    <a:pt x="121113" y="76327"/>
                    <a:pt x="121255" y="78423"/>
                    <a:pt x="121577" y="80483"/>
                  </a:cubicBezTo>
                  <a:cubicBezTo>
                    <a:pt x="121577" y="80625"/>
                    <a:pt x="121577" y="80792"/>
                    <a:pt x="121589" y="80947"/>
                  </a:cubicBezTo>
                  <a:cubicBezTo>
                    <a:pt x="121232" y="81102"/>
                    <a:pt x="120898" y="81316"/>
                    <a:pt x="120517" y="81387"/>
                  </a:cubicBezTo>
                  <a:cubicBezTo>
                    <a:pt x="120112" y="81483"/>
                    <a:pt x="119958" y="81899"/>
                    <a:pt x="120017" y="82257"/>
                  </a:cubicBezTo>
                  <a:cubicBezTo>
                    <a:pt x="120184" y="83173"/>
                    <a:pt x="120315" y="84078"/>
                    <a:pt x="120351" y="85019"/>
                  </a:cubicBezTo>
                  <a:lnTo>
                    <a:pt x="120351" y="85055"/>
                  </a:lnTo>
                  <a:cubicBezTo>
                    <a:pt x="117660" y="86495"/>
                    <a:pt x="114755" y="87579"/>
                    <a:pt x="111873" y="88507"/>
                  </a:cubicBezTo>
                  <a:cubicBezTo>
                    <a:pt x="113159" y="84816"/>
                    <a:pt x="112909" y="80733"/>
                    <a:pt x="113028" y="76863"/>
                  </a:cubicBezTo>
                  <a:cubicBezTo>
                    <a:pt x="115624" y="76184"/>
                    <a:pt x="118160" y="75315"/>
                    <a:pt x="120636" y="74303"/>
                  </a:cubicBezTo>
                  <a:close/>
                  <a:moveTo>
                    <a:pt x="105709" y="2399"/>
                  </a:moveTo>
                  <a:cubicBezTo>
                    <a:pt x="109418" y="2399"/>
                    <a:pt x="113114" y="2709"/>
                    <a:pt x="116695" y="3521"/>
                  </a:cubicBezTo>
                  <a:cubicBezTo>
                    <a:pt x="116433" y="13891"/>
                    <a:pt x="119041" y="24071"/>
                    <a:pt x="121958" y="33953"/>
                  </a:cubicBezTo>
                  <a:cubicBezTo>
                    <a:pt x="124672" y="43133"/>
                    <a:pt x="129459" y="51693"/>
                    <a:pt x="131316" y="61111"/>
                  </a:cubicBezTo>
                  <a:cubicBezTo>
                    <a:pt x="132709" y="68195"/>
                    <a:pt x="131661" y="75422"/>
                    <a:pt x="126435" y="80649"/>
                  </a:cubicBezTo>
                  <a:cubicBezTo>
                    <a:pt x="126077" y="81006"/>
                    <a:pt x="125708" y="81340"/>
                    <a:pt x="125327" y="81673"/>
                  </a:cubicBezTo>
                  <a:cubicBezTo>
                    <a:pt x="126399" y="78244"/>
                    <a:pt x="126875" y="74589"/>
                    <a:pt x="126232" y="71089"/>
                  </a:cubicBezTo>
                  <a:cubicBezTo>
                    <a:pt x="126164" y="70758"/>
                    <a:pt x="125860" y="70590"/>
                    <a:pt x="125554" y="70590"/>
                  </a:cubicBezTo>
                  <a:cubicBezTo>
                    <a:pt x="125430" y="70590"/>
                    <a:pt x="125306" y="70617"/>
                    <a:pt x="125196" y="70672"/>
                  </a:cubicBezTo>
                  <a:cubicBezTo>
                    <a:pt x="121053" y="72803"/>
                    <a:pt x="116660" y="74482"/>
                    <a:pt x="112147" y="75649"/>
                  </a:cubicBezTo>
                  <a:cubicBezTo>
                    <a:pt x="111778" y="75732"/>
                    <a:pt x="111623" y="76042"/>
                    <a:pt x="111659" y="76339"/>
                  </a:cubicBezTo>
                  <a:cubicBezTo>
                    <a:pt x="111647" y="76387"/>
                    <a:pt x="111647" y="76434"/>
                    <a:pt x="111647" y="76494"/>
                  </a:cubicBezTo>
                  <a:cubicBezTo>
                    <a:pt x="111492" y="80614"/>
                    <a:pt x="111957" y="85174"/>
                    <a:pt x="110171" y="89007"/>
                  </a:cubicBezTo>
                  <a:cubicBezTo>
                    <a:pt x="110123" y="89019"/>
                    <a:pt x="110064" y="89043"/>
                    <a:pt x="110004" y="89055"/>
                  </a:cubicBezTo>
                  <a:cubicBezTo>
                    <a:pt x="104575" y="90662"/>
                    <a:pt x="99003" y="91722"/>
                    <a:pt x="93490" y="92877"/>
                  </a:cubicBezTo>
                  <a:cubicBezTo>
                    <a:pt x="86477" y="94353"/>
                    <a:pt x="79631" y="96449"/>
                    <a:pt x="72737" y="98366"/>
                  </a:cubicBezTo>
                  <a:cubicBezTo>
                    <a:pt x="68142" y="99652"/>
                    <a:pt x="63546" y="100902"/>
                    <a:pt x="58926" y="102080"/>
                  </a:cubicBezTo>
                  <a:cubicBezTo>
                    <a:pt x="54890" y="103104"/>
                    <a:pt x="50901" y="104045"/>
                    <a:pt x="46996" y="105450"/>
                  </a:cubicBezTo>
                  <a:cubicBezTo>
                    <a:pt x="42948" y="106902"/>
                    <a:pt x="38281" y="108938"/>
                    <a:pt x="33685" y="109581"/>
                  </a:cubicBezTo>
                  <a:cubicBezTo>
                    <a:pt x="35102" y="108569"/>
                    <a:pt x="36280" y="107176"/>
                    <a:pt x="37054" y="105664"/>
                  </a:cubicBezTo>
                  <a:cubicBezTo>
                    <a:pt x="39840" y="100235"/>
                    <a:pt x="39924" y="93413"/>
                    <a:pt x="39817" y="87436"/>
                  </a:cubicBezTo>
                  <a:cubicBezTo>
                    <a:pt x="39698" y="80530"/>
                    <a:pt x="38888" y="73827"/>
                    <a:pt x="37173" y="67112"/>
                  </a:cubicBezTo>
                  <a:cubicBezTo>
                    <a:pt x="34637" y="57170"/>
                    <a:pt x="30696" y="47669"/>
                    <a:pt x="27422" y="37977"/>
                  </a:cubicBezTo>
                  <a:cubicBezTo>
                    <a:pt x="25672" y="32762"/>
                    <a:pt x="24124" y="27488"/>
                    <a:pt x="23053" y="22083"/>
                  </a:cubicBezTo>
                  <a:cubicBezTo>
                    <a:pt x="23029" y="22023"/>
                    <a:pt x="23017" y="21963"/>
                    <a:pt x="22993" y="21904"/>
                  </a:cubicBezTo>
                  <a:cubicBezTo>
                    <a:pt x="22993" y="21904"/>
                    <a:pt x="23005" y="21904"/>
                    <a:pt x="23005" y="21892"/>
                  </a:cubicBezTo>
                  <a:cubicBezTo>
                    <a:pt x="29637" y="17070"/>
                    <a:pt x="37709" y="14939"/>
                    <a:pt x="45627" y="13236"/>
                  </a:cubicBezTo>
                  <a:cubicBezTo>
                    <a:pt x="49604" y="12391"/>
                    <a:pt x="53592" y="11677"/>
                    <a:pt x="57581" y="10867"/>
                  </a:cubicBezTo>
                  <a:cubicBezTo>
                    <a:pt x="61403" y="10093"/>
                    <a:pt x="65141" y="9069"/>
                    <a:pt x="68916" y="8105"/>
                  </a:cubicBezTo>
                  <a:cubicBezTo>
                    <a:pt x="76988" y="6045"/>
                    <a:pt x="85168" y="4318"/>
                    <a:pt x="93442" y="3283"/>
                  </a:cubicBezTo>
                  <a:cubicBezTo>
                    <a:pt x="97453" y="2781"/>
                    <a:pt x="101589" y="2399"/>
                    <a:pt x="105709" y="2399"/>
                  </a:cubicBezTo>
                  <a:close/>
                  <a:moveTo>
                    <a:pt x="105837" y="0"/>
                  </a:moveTo>
                  <a:cubicBezTo>
                    <a:pt x="101868" y="0"/>
                    <a:pt x="97888" y="336"/>
                    <a:pt x="93990" y="782"/>
                  </a:cubicBezTo>
                  <a:cubicBezTo>
                    <a:pt x="90549" y="1187"/>
                    <a:pt x="87132" y="1723"/>
                    <a:pt x="83727" y="2342"/>
                  </a:cubicBezTo>
                  <a:cubicBezTo>
                    <a:pt x="80524" y="2783"/>
                    <a:pt x="77274" y="2568"/>
                    <a:pt x="74059" y="2759"/>
                  </a:cubicBezTo>
                  <a:cubicBezTo>
                    <a:pt x="70928" y="2961"/>
                    <a:pt x="67773" y="3795"/>
                    <a:pt x="64760" y="4604"/>
                  </a:cubicBezTo>
                  <a:cubicBezTo>
                    <a:pt x="58081" y="6426"/>
                    <a:pt x="51651" y="9033"/>
                    <a:pt x="44936" y="10700"/>
                  </a:cubicBezTo>
                  <a:cubicBezTo>
                    <a:pt x="33804" y="13462"/>
                    <a:pt x="21279" y="13772"/>
                    <a:pt x="11777" y="20951"/>
                  </a:cubicBezTo>
                  <a:cubicBezTo>
                    <a:pt x="11539" y="21130"/>
                    <a:pt x="11349" y="21428"/>
                    <a:pt x="11468" y="21737"/>
                  </a:cubicBezTo>
                  <a:cubicBezTo>
                    <a:pt x="11789" y="22606"/>
                    <a:pt x="12135" y="23476"/>
                    <a:pt x="12492" y="24345"/>
                  </a:cubicBezTo>
                  <a:lnTo>
                    <a:pt x="12361" y="24345"/>
                  </a:lnTo>
                  <a:cubicBezTo>
                    <a:pt x="11218" y="24428"/>
                    <a:pt x="10289" y="24809"/>
                    <a:pt x="9551" y="25714"/>
                  </a:cubicBezTo>
                  <a:cubicBezTo>
                    <a:pt x="9229" y="26083"/>
                    <a:pt x="9313" y="26512"/>
                    <a:pt x="9682" y="26797"/>
                  </a:cubicBezTo>
                  <a:cubicBezTo>
                    <a:pt x="15087" y="30953"/>
                    <a:pt x="16457" y="38394"/>
                    <a:pt x="19409" y="44181"/>
                  </a:cubicBezTo>
                  <a:cubicBezTo>
                    <a:pt x="19535" y="44433"/>
                    <a:pt x="19739" y="44537"/>
                    <a:pt x="19947" y="44537"/>
                  </a:cubicBezTo>
                  <a:cubicBezTo>
                    <a:pt x="20408" y="44537"/>
                    <a:pt x="20894" y="44027"/>
                    <a:pt x="20624" y="43478"/>
                  </a:cubicBezTo>
                  <a:cubicBezTo>
                    <a:pt x="17647" y="37644"/>
                    <a:pt x="16195" y="30596"/>
                    <a:pt x="11099" y="26178"/>
                  </a:cubicBezTo>
                  <a:cubicBezTo>
                    <a:pt x="11456" y="25916"/>
                    <a:pt x="11873" y="25785"/>
                    <a:pt x="12373" y="25738"/>
                  </a:cubicBezTo>
                  <a:cubicBezTo>
                    <a:pt x="12647" y="25714"/>
                    <a:pt x="12837" y="25583"/>
                    <a:pt x="12944" y="25381"/>
                  </a:cubicBezTo>
                  <a:cubicBezTo>
                    <a:pt x="17481" y="35941"/>
                    <a:pt x="24029" y="46157"/>
                    <a:pt x="23505" y="57992"/>
                  </a:cubicBezTo>
                  <a:cubicBezTo>
                    <a:pt x="23481" y="58438"/>
                    <a:pt x="23821" y="58661"/>
                    <a:pt x="24172" y="58661"/>
                  </a:cubicBezTo>
                  <a:cubicBezTo>
                    <a:pt x="24523" y="58661"/>
                    <a:pt x="24886" y="58438"/>
                    <a:pt x="24910" y="57992"/>
                  </a:cubicBezTo>
                  <a:cubicBezTo>
                    <a:pt x="25470" y="44812"/>
                    <a:pt x="17492" y="33655"/>
                    <a:pt x="12980" y="21809"/>
                  </a:cubicBezTo>
                  <a:cubicBezTo>
                    <a:pt x="18314" y="17963"/>
                    <a:pt x="24577" y="16177"/>
                    <a:pt x="31006" y="14867"/>
                  </a:cubicBezTo>
                  <a:lnTo>
                    <a:pt x="31006" y="14867"/>
                  </a:lnTo>
                  <a:cubicBezTo>
                    <a:pt x="27768" y="16141"/>
                    <a:pt x="24648" y="17737"/>
                    <a:pt x="21826" y="19785"/>
                  </a:cubicBezTo>
                  <a:cubicBezTo>
                    <a:pt x="21731" y="19868"/>
                    <a:pt x="21660" y="19939"/>
                    <a:pt x="21588" y="20011"/>
                  </a:cubicBezTo>
                  <a:cubicBezTo>
                    <a:pt x="19743" y="20773"/>
                    <a:pt x="17957" y="21654"/>
                    <a:pt x="16314" y="22809"/>
                  </a:cubicBezTo>
                  <a:cubicBezTo>
                    <a:pt x="15992" y="23047"/>
                    <a:pt x="15885" y="23392"/>
                    <a:pt x="16064" y="23761"/>
                  </a:cubicBezTo>
                  <a:cubicBezTo>
                    <a:pt x="20207" y="32512"/>
                    <a:pt x="23755" y="41490"/>
                    <a:pt x="26279" y="50848"/>
                  </a:cubicBezTo>
                  <a:cubicBezTo>
                    <a:pt x="28125" y="57682"/>
                    <a:pt x="29196" y="64671"/>
                    <a:pt x="30482" y="71624"/>
                  </a:cubicBezTo>
                  <a:cubicBezTo>
                    <a:pt x="31637" y="77768"/>
                    <a:pt x="32661" y="84007"/>
                    <a:pt x="32613" y="90293"/>
                  </a:cubicBezTo>
                  <a:cubicBezTo>
                    <a:pt x="32566" y="94853"/>
                    <a:pt x="31911" y="100687"/>
                    <a:pt x="27946" y="103533"/>
                  </a:cubicBezTo>
                  <a:cubicBezTo>
                    <a:pt x="27922" y="103521"/>
                    <a:pt x="27922" y="103509"/>
                    <a:pt x="27910" y="103509"/>
                  </a:cubicBezTo>
                  <a:cubicBezTo>
                    <a:pt x="28006" y="103426"/>
                    <a:pt x="28077" y="103331"/>
                    <a:pt x="28125" y="103176"/>
                  </a:cubicBezTo>
                  <a:cubicBezTo>
                    <a:pt x="30161" y="96508"/>
                    <a:pt x="30542" y="89353"/>
                    <a:pt x="30387" y="82435"/>
                  </a:cubicBezTo>
                  <a:cubicBezTo>
                    <a:pt x="30220" y="75661"/>
                    <a:pt x="29446" y="68636"/>
                    <a:pt x="27196" y="62207"/>
                  </a:cubicBezTo>
                  <a:cubicBezTo>
                    <a:pt x="27078" y="61872"/>
                    <a:pt x="26798" y="61728"/>
                    <a:pt x="26522" y="61728"/>
                  </a:cubicBezTo>
                  <a:cubicBezTo>
                    <a:pt x="26099" y="61728"/>
                    <a:pt x="25683" y="62065"/>
                    <a:pt x="25863" y="62576"/>
                  </a:cubicBezTo>
                  <a:cubicBezTo>
                    <a:pt x="28077" y="68922"/>
                    <a:pt x="28791" y="75744"/>
                    <a:pt x="28994" y="82435"/>
                  </a:cubicBezTo>
                  <a:cubicBezTo>
                    <a:pt x="29161" y="87995"/>
                    <a:pt x="28911" y="93710"/>
                    <a:pt x="27732" y="99187"/>
                  </a:cubicBezTo>
                  <a:cubicBezTo>
                    <a:pt x="27732" y="98925"/>
                    <a:pt x="27720" y="98663"/>
                    <a:pt x="27708" y="98413"/>
                  </a:cubicBezTo>
                  <a:cubicBezTo>
                    <a:pt x="27613" y="96735"/>
                    <a:pt x="27589" y="95032"/>
                    <a:pt x="27565" y="93353"/>
                  </a:cubicBezTo>
                  <a:cubicBezTo>
                    <a:pt x="27529" y="90174"/>
                    <a:pt x="27553" y="86995"/>
                    <a:pt x="27470" y="83816"/>
                  </a:cubicBezTo>
                  <a:cubicBezTo>
                    <a:pt x="27303" y="78030"/>
                    <a:pt x="26255" y="72529"/>
                    <a:pt x="25148" y="66874"/>
                  </a:cubicBezTo>
                  <a:cubicBezTo>
                    <a:pt x="23326" y="57766"/>
                    <a:pt x="21814" y="47312"/>
                    <a:pt x="15445" y="40085"/>
                  </a:cubicBezTo>
                  <a:cubicBezTo>
                    <a:pt x="15305" y="39929"/>
                    <a:pt x="15144" y="39863"/>
                    <a:pt x="14987" y="39863"/>
                  </a:cubicBezTo>
                  <a:cubicBezTo>
                    <a:pt x="14473" y="39863"/>
                    <a:pt x="14000" y="40562"/>
                    <a:pt x="14456" y="41073"/>
                  </a:cubicBezTo>
                  <a:cubicBezTo>
                    <a:pt x="20838" y="48288"/>
                    <a:pt x="22183" y="59051"/>
                    <a:pt x="23993" y="68160"/>
                  </a:cubicBezTo>
                  <a:cubicBezTo>
                    <a:pt x="25172" y="74018"/>
                    <a:pt x="26017" y="79721"/>
                    <a:pt x="26136" y="85733"/>
                  </a:cubicBezTo>
                  <a:cubicBezTo>
                    <a:pt x="26196" y="88698"/>
                    <a:pt x="26172" y="91663"/>
                    <a:pt x="26220" y="94615"/>
                  </a:cubicBezTo>
                  <a:cubicBezTo>
                    <a:pt x="26244" y="96092"/>
                    <a:pt x="26291" y="97580"/>
                    <a:pt x="26374" y="99056"/>
                  </a:cubicBezTo>
                  <a:cubicBezTo>
                    <a:pt x="26410" y="99723"/>
                    <a:pt x="26410" y="100437"/>
                    <a:pt x="26470" y="101140"/>
                  </a:cubicBezTo>
                  <a:cubicBezTo>
                    <a:pt x="24398" y="97092"/>
                    <a:pt x="24136" y="92151"/>
                    <a:pt x="24053" y="87686"/>
                  </a:cubicBezTo>
                  <a:cubicBezTo>
                    <a:pt x="23958" y="81423"/>
                    <a:pt x="24208" y="75363"/>
                    <a:pt x="23029" y="69160"/>
                  </a:cubicBezTo>
                  <a:cubicBezTo>
                    <a:pt x="21600" y="61611"/>
                    <a:pt x="18933" y="54313"/>
                    <a:pt x="16076" y="47217"/>
                  </a:cubicBezTo>
                  <a:cubicBezTo>
                    <a:pt x="14861" y="44192"/>
                    <a:pt x="13599" y="41133"/>
                    <a:pt x="11968" y="38299"/>
                  </a:cubicBezTo>
                  <a:cubicBezTo>
                    <a:pt x="11230" y="36989"/>
                    <a:pt x="10301" y="35787"/>
                    <a:pt x="9265" y="34703"/>
                  </a:cubicBezTo>
                  <a:cubicBezTo>
                    <a:pt x="9015" y="34453"/>
                    <a:pt x="8753" y="34215"/>
                    <a:pt x="8491" y="33977"/>
                  </a:cubicBezTo>
                  <a:cubicBezTo>
                    <a:pt x="8968" y="33524"/>
                    <a:pt x="9384" y="33036"/>
                    <a:pt x="9825" y="32548"/>
                  </a:cubicBezTo>
                  <a:cubicBezTo>
                    <a:pt x="10396" y="33441"/>
                    <a:pt x="10813" y="34405"/>
                    <a:pt x="11051" y="35418"/>
                  </a:cubicBezTo>
                  <a:cubicBezTo>
                    <a:pt x="11132" y="35768"/>
                    <a:pt x="11393" y="35919"/>
                    <a:pt x="11665" y="35919"/>
                  </a:cubicBezTo>
                  <a:cubicBezTo>
                    <a:pt x="12077" y="35919"/>
                    <a:pt x="12514" y="35572"/>
                    <a:pt x="12385" y="35048"/>
                  </a:cubicBezTo>
                  <a:cubicBezTo>
                    <a:pt x="11777" y="32441"/>
                    <a:pt x="10111" y="30084"/>
                    <a:pt x="7896" y="28595"/>
                  </a:cubicBezTo>
                  <a:cubicBezTo>
                    <a:pt x="7803" y="28531"/>
                    <a:pt x="7679" y="28501"/>
                    <a:pt x="7554" y="28501"/>
                  </a:cubicBezTo>
                  <a:cubicBezTo>
                    <a:pt x="7423" y="28501"/>
                    <a:pt x="7291" y="28534"/>
                    <a:pt x="7194" y="28595"/>
                  </a:cubicBezTo>
                  <a:cubicBezTo>
                    <a:pt x="5836" y="29453"/>
                    <a:pt x="4574" y="30476"/>
                    <a:pt x="3336" y="31488"/>
                  </a:cubicBezTo>
                  <a:cubicBezTo>
                    <a:pt x="2792" y="31930"/>
                    <a:pt x="3290" y="32637"/>
                    <a:pt x="3864" y="32637"/>
                  </a:cubicBezTo>
                  <a:cubicBezTo>
                    <a:pt x="4018" y="32637"/>
                    <a:pt x="4178" y="32586"/>
                    <a:pt x="4324" y="32465"/>
                  </a:cubicBezTo>
                  <a:cubicBezTo>
                    <a:pt x="5360" y="31619"/>
                    <a:pt x="6408" y="30774"/>
                    <a:pt x="7539" y="30024"/>
                  </a:cubicBezTo>
                  <a:cubicBezTo>
                    <a:pt x="8075" y="30429"/>
                    <a:pt x="8563" y="30893"/>
                    <a:pt x="8991" y="31393"/>
                  </a:cubicBezTo>
                  <a:cubicBezTo>
                    <a:pt x="8968" y="31429"/>
                    <a:pt x="8932" y="31441"/>
                    <a:pt x="8908" y="31477"/>
                  </a:cubicBezTo>
                  <a:cubicBezTo>
                    <a:pt x="8503" y="31893"/>
                    <a:pt x="8134" y="32322"/>
                    <a:pt x="7729" y="32739"/>
                  </a:cubicBezTo>
                  <a:cubicBezTo>
                    <a:pt x="7432" y="33048"/>
                    <a:pt x="6836" y="33298"/>
                    <a:pt x="6836" y="33810"/>
                  </a:cubicBezTo>
                  <a:cubicBezTo>
                    <a:pt x="6836" y="34870"/>
                    <a:pt x="8337" y="35679"/>
                    <a:pt x="8991" y="36441"/>
                  </a:cubicBezTo>
                  <a:cubicBezTo>
                    <a:pt x="11456" y="39239"/>
                    <a:pt x="12885" y="43049"/>
                    <a:pt x="14278" y="46443"/>
                  </a:cubicBezTo>
                  <a:cubicBezTo>
                    <a:pt x="17350" y="53896"/>
                    <a:pt x="20112" y="61552"/>
                    <a:pt x="21695" y="69481"/>
                  </a:cubicBezTo>
                  <a:cubicBezTo>
                    <a:pt x="22981" y="76030"/>
                    <a:pt x="22505" y="82507"/>
                    <a:pt x="22707" y="89127"/>
                  </a:cubicBezTo>
                  <a:cubicBezTo>
                    <a:pt x="22850" y="94353"/>
                    <a:pt x="23553" y="99973"/>
                    <a:pt x="26791" y="104200"/>
                  </a:cubicBezTo>
                  <a:cubicBezTo>
                    <a:pt x="26111" y="104550"/>
                    <a:pt x="26545" y="105488"/>
                    <a:pt x="27191" y="105488"/>
                  </a:cubicBezTo>
                  <a:cubicBezTo>
                    <a:pt x="27292" y="105488"/>
                    <a:pt x="27398" y="105466"/>
                    <a:pt x="27506" y="105414"/>
                  </a:cubicBezTo>
                  <a:cubicBezTo>
                    <a:pt x="27589" y="105379"/>
                    <a:pt x="27648" y="105331"/>
                    <a:pt x="27720" y="105307"/>
                  </a:cubicBezTo>
                  <a:cubicBezTo>
                    <a:pt x="27863" y="105457"/>
                    <a:pt x="28025" y="105520"/>
                    <a:pt x="28180" y="105520"/>
                  </a:cubicBezTo>
                  <a:cubicBezTo>
                    <a:pt x="28607" y="105520"/>
                    <a:pt x="28994" y="105049"/>
                    <a:pt x="28863" y="104605"/>
                  </a:cubicBezTo>
                  <a:cubicBezTo>
                    <a:pt x="32673" y="101866"/>
                    <a:pt x="33721" y="96675"/>
                    <a:pt x="33994" y="92174"/>
                  </a:cubicBezTo>
                  <a:cubicBezTo>
                    <a:pt x="34411" y="85662"/>
                    <a:pt x="33316" y="79042"/>
                    <a:pt x="32149" y="72636"/>
                  </a:cubicBezTo>
                  <a:cubicBezTo>
                    <a:pt x="30839" y="65409"/>
                    <a:pt x="29684" y="58123"/>
                    <a:pt x="27827" y="51015"/>
                  </a:cubicBezTo>
                  <a:cubicBezTo>
                    <a:pt x="25362" y="41549"/>
                    <a:pt x="21755" y="32453"/>
                    <a:pt x="17588" y="23618"/>
                  </a:cubicBezTo>
                  <a:cubicBezTo>
                    <a:pt x="18659" y="22904"/>
                    <a:pt x="19790" y="22309"/>
                    <a:pt x="20945" y="21773"/>
                  </a:cubicBezTo>
                  <a:lnTo>
                    <a:pt x="20945" y="21773"/>
                  </a:lnTo>
                  <a:cubicBezTo>
                    <a:pt x="20779" y="22023"/>
                    <a:pt x="20707" y="22321"/>
                    <a:pt x="20779" y="22690"/>
                  </a:cubicBezTo>
                  <a:cubicBezTo>
                    <a:pt x="22779" y="32739"/>
                    <a:pt x="26458" y="42287"/>
                    <a:pt x="29887" y="51908"/>
                  </a:cubicBezTo>
                  <a:cubicBezTo>
                    <a:pt x="33030" y="60706"/>
                    <a:pt x="36316" y="69910"/>
                    <a:pt x="37054" y="79292"/>
                  </a:cubicBezTo>
                  <a:cubicBezTo>
                    <a:pt x="37507" y="85233"/>
                    <a:pt x="37828" y="91270"/>
                    <a:pt x="37007" y="97199"/>
                  </a:cubicBezTo>
                  <a:cubicBezTo>
                    <a:pt x="36390" y="101642"/>
                    <a:pt x="34717" y="108653"/>
                    <a:pt x="29146" y="108653"/>
                  </a:cubicBezTo>
                  <a:cubicBezTo>
                    <a:pt x="29014" y="108653"/>
                    <a:pt x="28880" y="108649"/>
                    <a:pt x="28744" y="108641"/>
                  </a:cubicBezTo>
                  <a:cubicBezTo>
                    <a:pt x="24160" y="108367"/>
                    <a:pt x="22612" y="101438"/>
                    <a:pt x="21874" y="97985"/>
                  </a:cubicBezTo>
                  <a:cubicBezTo>
                    <a:pt x="20719" y="92675"/>
                    <a:pt x="20457" y="87198"/>
                    <a:pt x="20231" y="81780"/>
                  </a:cubicBezTo>
                  <a:cubicBezTo>
                    <a:pt x="19516" y="64909"/>
                    <a:pt x="14873" y="48050"/>
                    <a:pt x="4753" y="34346"/>
                  </a:cubicBezTo>
                  <a:cubicBezTo>
                    <a:pt x="4026" y="33346"/>
                    <a:pt x="3253" y="32393"/>
                    <a:pt x="2479" y="31441"/>
                  </a:cubicBezTo>
                  <a:cubicBezTo>
                    <a:pt x="2240" y="31154"/>
                    <a:pt x="1960" y="31033"/>
                    <a:pt x="1686" y="31033"/>
                  </a:cubicBezTo>
                  <a:cubicBezTo>
                    <a:pt x="813" y="31033"/>
                    <a:pt x="0" y="32252"/>
                    <a:pt x="752" y="33167"/>
                  </a:cubicBezTo>
                  <a:cubicBezTo>
                    <a:pt x="11908" y="46681"/>
                    <a:pt x="17052" y="64231"/>
                    <a:pt x="17790" y="81518"/>
                  </a:cubicBezTo>
                  <a:cubicBezTo>
                    <a:pt x="18016" y="86912"/>
                    <a:pt x="18326" y="92317"/>
                    <a:pt x="19326" y="97628"/>
                  </a:cubicBezTo>
                  <a:cubicBezTo>
                    <a:pt x="20088" y="101640"/>
                    <a:pt x="21338" y="106605"/>
                    <a:pt x="24636" y="109367"/>
                  </a:cubicBezTo>
                  <a:cubicBezTo>
                    <a:pt x="24315" y="109974"/>
                    <a:pt x="24434" y="110927"/>
                    <a:pt x="25291" y="111248"/>
                  </a:cubicBezTo>
                  <a:cubicBezTo>
                    <a:pt x="27113" y="111935"/>
                    <a:pt x="28996" y="112219"/>
                    <a:pt x="30906" y="112219"/>
                  </a:cubicBezTo>
                  <a:cubicBezTo>
                    <a:pt x="37111" y="112219"/>
                    <a:pt x="43595" y="109220"/>
                    <a:pt x="49139" y="107272"/>
                  </a:cubicBezTo>
                  <a:cubicBezTo>
                    <a:pt x="53854" y="105617"/>
                    <a:pt x="58783" y="104640"/>
                    <a:pt x="63617" y="103366"/>
                  </a:cubicBezTo>
                  <a:cubicBezTo>
                    <a:pt x="69106" y="101926"/>
                    <a:pt x="74583" y="100390"/>
                    <a:pt x="80060" y="98830"/>
                  </a:cubicBezTo>
                  <a:cubicBezTo>
                    <a:pt x="86906" y="96877"/>
                    <a:pt x="93740" y="95330"/>
                    <a:pt x="100693" y="93841"/>
                  </a:cubicBezTo>
                  <a:cubicBezTo>
                    <a:pt x="107075" y="92472"/>
                    <a:pt x="113457" y="90912"/>
                    <a:pt x="119410" y="88210"/>
                  </a:cubicBezTo>
                  <a:cubicBezTo>
                    <a:pt x="124291" y="85983"/>
                    <a:pt x="128804" y="82733"/>
                    <a:pt x="131602" y="78066"/>
                  </a:cubicBezTo>
                  <a:cubicBezTo>
                    <a:pt x="135186" y="71982"/>
                    <a:pt x="134733" y="64373"/>
                    <a:pt x="133031" y="57694"/>
                  </a:cubicBezTo>
                  <a:cubicBezTo>
                    <a:pt x="131959" y="53444"/>
                    <a:pt x="130233" y="49372"/>
                    <a:pt x="128566" y="45324"/>
                  </a:cubicBezTo>
                  <a:cubicBezTo>
                    <a:pt x="126863" y="41180"/>
                    <a:pt x="125375" y="37013"/>
                    <a:pt x="124113" y="32703"/>
                  </a:cubicBezTo>
                  <a:cubicBezTo>
                    <a:pt x="121232" y="22928"/>
                    <a:pt x="118719" y="12843"/>
                    <a:pt x="119148" y="2568"/>
                  </a:cubicBezTo>
                  <a:cubicBezTo>
                    <a:pt x="119160" y="2032"/>
                    <a:pt x="118755" y="1532"/>
                    <a:pt x="118255" y="1390"/>
                  </a:cubicBezTo>
                  <a:cubicBezTo>
                    <a:pt x="114202" y="375"/>
                    <a:pt x="110026" y="0"/>
                    <a:pt x="105837"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47"/>
            <p:cNvSpPr/>
            <p:nvPr/>
          </p:nvSpPr>
          <p:spPr>
            <a:xfrm>
              <a:off x="3629875" y="2185750"/>
              <a:ext cx="1458175" cy="325300"/>
            </a:xfrm>
            <a:custGeom>
              <a:avLst/>
              <a:gdLst/>
              <a:ahLst/>
              <a:cxnLst/>
              <a:rect l="l" t="t" r="r" b="b"/>
              <a:pathLst>
                <a:path w="58327" h="13012" extrusionOk="0">
                  <a:moveTo>
                    <a:pt x="57274" y="1"/>
                  </a:moveTo>
                  <a:cubicBezTo>
                    <a:pt x="57227" y="1"/>
                    <a:pt x="57178" y="5"/>
                    <a:pt x="57128" y="15"/>
                  </a:cubicBezTo>
                  <a:cubicBezTo>
                    <a:pt x="47924" y="1730"/>
                    <a:pt x="38816" y="3825"/>
                    <a:pt x="29636" y="5611"/>
                  </a:cubicBezTo>
                  <a:cubicBezTo>
                    <a:pt x="19980" y="7492"/>
                    <a:pt x="10074" y="8302"/>
                    <a:pt x="752" y="11624"/>
                  </a:cubicBezTo>
                  <a:cubicBezTo>
                    <a:pt x="1" y="11892"/>
                    <a:pt x="217" y="13012"/>
                    <a:pt x="886" y="13012"/>
                  </a:cubicBezTo>
                  <a:cubicBezTo>
                    <a:pt x="959" y="13012"/>
                    <a:pt x="1038" y="12998"/>
                    <a:pt x="1121" y="12969"/>
                  </a:cubicBezTo>
                  <a:cubicBezTo>
                    <a:pt x="10432" y="9659"/>
                    <a:pt x="20350" y="8778"/>
                    <a:pt x="30005" y="6956"/>
                  </a:cubicBezTo>
                  <a:cubicBezTo>
                    <a:pt x="39185" y="5206"/>
                    <a:pt x="48293" y="3063"/>
                    <a:pt x="57497" y="1360"/>
                  </a:cubicBezTo>
                  <a:cubicBezTo>
                    <a:pt x="58327" y="1203"/>
                    <a:pt x="58037" y="1"/>
                    <a:pt x="57274"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47"/>
            <p:cNvSpPr/>
            <p:nvPr/>
          </p:nvSpPr>
          <p:spPr>
            <a:xfrm>
              <a:off x="3727200" y="3281625"/>
              <a:ext cx="842775" cy="284550"/>
            </a:xfrm>
            <a:custGeom>
              <a:avLst/>
              <a:gdLst/>
              <a:ahLst/>
              <a:cxnLst/>
              <a:rect l="l" t="t" r="r" b="b"/>
              <a:pathLst>
                <a:path w="33711" h="11382" extrusionOk="0">
                  <a:moveTo>
                    <a:pt x="32823" y="0"/>
                  </a:moveTo>
                  <a:cubicBezTo>
                    <a:pt x="32750" y="0"/>
                    <a:pt x="32672" y="13"/>
                    <a:pt x="32589" y="43"/>
                  </a:cubicBezTo>
                  <a:cubicBezTo>
                    <a:pt x="22052" y="3555"/>
                    <a:pt x="11539" y="7198"/>
                    <a:pt x="800" y="10008"/>
                  </a:cubicBezTo>
                  <a:cubicBezTo>
                    <a:pt x="0" y="10216"/>
                    <a:pt x="238" y="11381"/>
                    <a:pt x="968" y="11381"/>
                  </a:cubicBezTo>
                  <a:cubicBezTo>
                    <a:pt x="1031" y="11381"/>
                    <a:pt x="1098" y="11373"/>
                    <a:pt x="1169" y="11353"/>
                  </a:cubicBezTo>
                  <a:cubicBezTo>
                    <a:pt x="11920" y="8520"/>
                    <a:pt x="22422" y="4888"/>
                    <a:pt x="32959" y="1376"/>
                  </a:cubicBezTo>
                  <a:cubicBezTo>
                    <a:pt x="33710" y="1129"/>
                    <a:pt x="33493" y="0"/>
                    <a:pt x="32823"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47"/>
            <p:cNvSpPr/>
            <p:nvPr/>
          </p:nvSpPr>
          <p:spPr>
            <a:xfrm>
              <a:off x="3727800" y="3531050"/>
              <a:ext cx="413775" cy="116375"/>
            </a:xfrm>
            <a:custGeom>
              <a:avLst/>
              <a:gdLst/>
              <a:ahLst/>
              <a:cxnLst/>
              <a:rect l="l" t="t" r="r" b="b"/>
              <a:pathLst>
                <a:path w="16551" h="4655" extrusionOk="0">
                  <a:moveTo>
                    <a:pt x="15594" y="0"/>
                  </a:moveTo>
                  <a:cubicBezTo>
                    <a:pt x="15528" y="0"/>
                    <a:pt x="15458" y="10"/>
                    <a:pt x="15385" y="31"/>
                  </a:cubicBezTo>
                  <a:cubicBezTo>
                    <a:pt x="10587" y="1424"/>
                    <a:pt x="5526" y="1686"/>
                    <a:pt x="776" y="3281"/>
                  </a:cubicBezTo>
                  <a:cubicBezTo>
                    <a:pt x="1" y="3540"/>
                    <a:pt x="238" y="4655"/>
                    <a:pt x="915" y="4655"/>
                  </a:cubicBezTo>
                  <a:cubicBezTo>
                    <a:pt x="987" y="4655"/>
                    <a:pt x="1064" y="4642"/>
                    <a:pt x="1145" y="4615"/>
                  </a:cubicBezTo>
                  <a:cubicBezTo>
                    <a:pt x="5895" y="3031"/>
                    <a:pt x="10956" y="2758"/>
                    <a:pt x="15766" y="1376"/>
                  </a:cubicBezTo>
                  <a:cubicBezTo>
                    <a:pt x="16551" y="1148"/>
                    <a:pt x="16307" y="0"/>
                    <a:pt x="15594"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47"/>
            <p:cNvSpPr/>
            <p:nvPr/>
          </p:nvSpPr>
          <p:spPr>
            <a:xfrm>
              <a:off x="3740200" y="3687825"/>
              <a:ext cx="360250" cy="140000"/>
            </a:xfrm>
            <a:custGeom>
              <a:avLst/>
              <a:gdLst/>
              <a:ahLst/>
              <a:cxnLst/>
              <a:rect l="l" t="t" r="r" b="b"/>
              <a:pathLst>
                <a:path w="14410" h="5600" extrusionOk="0">
                  <a:moveTo>
                    <a:pt x="13486" y="1"/>
                  </a:moveTo>
                  <a:cubicBezTo>
                    <a:pt x="13418" y="1"/>
                    <a:pt x="13346" y="12"/>
                    <a:pt x="13270" y="35"/>
                  </a:cubicBezTo>
                  <a:cubicBezTo>
                    <a:pt x="9043" y="1285"/>
                    <a:pt x="4852" y="2618"/>
                    <a:pt x="744" y="4214"/>
                  </a:cubicBezTo>
                  <a:cubicBezTo>
                    <a:pt x="1" y="4490"/>
                    <a:pt x="205" y="5600"/>
                    <a:pt x="857" y="5600"/>
                  </a:cubicBezTo>
                  <a:cubicBezTo>
                    <a:pt x="936" y="5600"/>
                    <a:pt x="1022" y="5583"/>
                    <a:pt x="1113" y="5547"/>
                  </a:cubicBezTo>
                  <a:cubicBezTo>
                    <a:pt x="5221" y="3976"/>
                    <a:pt x="9412" y="2618"/>
                    <a:pt x="13639" y="1368"/>
                  </a:cubicBezTo>
                  <a:cubicBezTo>
                    <a:pt x="14410" y="1140"/>
                    <a:pt x="14190" y="1"/>
                    <a:pt x="13486"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47"/>
            <p:cNvSpPr/>
            <p:nvPr/>
          </p:nvSpPr>
          <p:spPr>
            <a:xfrm>
              <a:off x="3744000" y="3838725"/>
              <a:ext cx="339775" cy="109900"/>
            </a:xfrm>
            <a:custGeom>
              <a:avLst/>
              <a:gdLst/>
              <a:ahLst/>
              <a:cxnLst/>
              <a:rect l="l" t="t" r="r" b="b"/>
              <a:pathLst>
                <a:path w="13591" h="4396" extrusionOk="0">
                  <a:moveTo>
                    <a:pt x="12600" y="0"/>
                  </a:moveTo>
                  <a:cubicBezTo>
                    <a:pt x="12541" y="0"/>
                    <a:pt x="12480" y="7"/>
                    <a:pt x="12415" y="23"/>
                  </a:cubicBezTo>
                  <a:cubicBezTo>
                    <a:pt x="8534" y="952"/>
                    <a:pt x="4759" y="2297"/>
                    <a:pt x="830" y="3035"/>
                  </a:cubicBezTo>
                  <a:cubicBezTo>
                    <a:pt x="0" y="3192"/>
                    <a:pt x="280" y="4395"/>
                    <a:pt x="1051" y="4395"/>
                  </a:cubicBezTo>
                  <a:cubicBezTo>
                    <a:pt x="1099" y="4395"/>
                    <a:pt x="1148" y="4391"/>
                    <a:pt x="1199" y="4381"/>
                  </a:cubicBezTo>
                  <a:cubicBezTo>
                    <a:pt x="5128" y="3655"/>
                    <a:pt x="8903" y="2309"/>
                    <a:pt x="12796" y="1357"/>
                  </a:cubicBezTo>
                  <a:cubicBezTo>
                    <a:pt x="13590" y="1169"/>
                    <a:pt x="13342" y="0"/>
                    <a:pt x="12600"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47"/>
            <p:cNvSpPr/>
            <p:nvPr/>
          </p:nvSpPr>
          <p:spPr>
            <a:xfrm>
              <a:off x="4249525" y="3566375"/>
              <a:ext cx="380600" cy="127175"/>
            </a:xfrm>
            <a:custGeom>
              <a:avLst/>
              <a:gdLst/>
              <a:ahLst/>
              <a:cxnLst/>
              <a:rect l="l" t="t" r="r" b="b"/>
              <a:pathLst>
                <a:path w="15224" h="5087" extrusionOk="0">
                  <a:moveTo>
                    <a:pt x="14134" y="0"/>
                  </a:moveTo>
                  <a:cubicBezTo>
                    <a:pt x="14093" y="0"/>
                    <a:pt x="14050" y="4"/>
                    <a:pt x="14006" y="11"/>
                  </a:cubicBezTo>
                  <a:cubicBezTo>
                    <a:pt x="9458" y="761"/>
                    <a:pt x="5148" y="2333"/>
                    <a:pt x="767" y="3714"/>
                  </a:cubicBezTo>
                  <a:cubicBezTo>
                    <a:pt x="1" y="3951"/>
                    <a:pt x="222" y="5087"/>
                    <a:pt x="916" y="5087"/>
                  </a:cubicBezTo>
                  <a:cubicBezTo>
                    <a:pt x="988" y="5087"/>
                    <a:pt x="1066" y="5074"/>
                    <a:pt x="1148" y="5047"/>
                  </a:cubicBezTo>
                  <a:cubicBezTo>
                    <a:pt x="5505" y="3666"/>
                    <a:pt x="9839" y="2107"/>
                    <a:pt x="14375" y="1345"/>
                  </a:cubicBezTo>
                  <a:cubicBezTo>
                    <a:pt x="15223" y="1220"/>
                    <a:pt x="14912" y="0"/>
                    <a:pt x="14134"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47"/>
            <p:cNvSpPr/>
            <p:nvPr/>
          </p:nvSpPr>
          <p:spPr>
            <a:xfrm>
              <a:off x="4317975" y="3665050"/>
              <a:ext cx="340475" cy="103825"/>
            </a:xfrm>
            <a:custGeom>
              <a:avLst/>
              <a:gdLst/>
              <a:ahLst/>
              <a:cxnLst/>
              <a:rect l="l" t="t" r="r" b="b"/>
              <a:pathLst>
                <a:path w="13619" h="4153" extrusionOk="0">
                  <a:moveTo>
                    <a:pt x="12581" y="1"/>
                  </a:moveTo>
                  <a:cubicBezTo>
                    <a:pt x="12530" y="1"/>
                    <a:pt x="12478" y="6"/>
                    <a:pt x="12423" y="17"/>
                  </a:cubicBezTo>
                  <a:cubicBezTo>
                    <a:pt x="8530" y="767"/>
                    <a:pt x="4732" y="2041"/>
                    <a:pt x="827" y="2803"/>
                  </a:cubicBezTo>
                  <a:cubicBezTo>
                    <a:pt x="1" y="2970"/>
                    <a:pt x="284" y="4153"/>
                    <a:pt x="1039" y="4153"/>
                  </a:cubicBezTo>
                  <a:cubicBezTo>
                    <a:pt x="1089" y="4153"/>
                    <a:pt x="1141" y="4148"/>
                    <a:pt x="1196" y="4137"/>
                  </a:cubicBezTo>
                  <a:cubicBezTo>
                    <a:pt x="5101" y="3386"/>
                    <a:pt x="8899" y="2101"/>
                    <a:pt x="12792" y="1362"/>
                  </a:cubicBezTo>
                  <a:cubicBezTo>
                    <a:pt x="13619" y="1195"/>
                    <a:pt x="13345" y="1"/>
                    <a:pt x="12581"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47"/>
            <p:cNvSpPr/>
            <p:nvPr/>
          </p:nvSpPr>
          <p:spPr>
            <a:xfrm>
              <a:off x="4315425" y="3738350"/>
              <a:ext cx="358900" cy="106125"/>
            </a:xfrm>
            <a:custGeom>
              <a:avLst/>
              <a:gdLst/>
              <a:ahLst/>
              <a:cxnLst/>
              <a:rect l="l" t="t" r="r" b="b"/>
              <a:pathLst>
                <a:path w="14356" h="4245" extrusionOk="0">
                  <a:moveTo>
                    <a:pt x="13489" y="0"/>
                  </a:moveTo>
                  <a:cubicBezTo>
                    <a:pt x="13470" y="0"/>
                    <a:pt x="13450" y="1"/>
                    <a:pt x="13430" y="2"/>
                  </a:cubicBezTo>
                  <a:cubicBezTo>
                    <a:pt x="9120" y="335"/>
                    <a:pt x="5167" y="2443"/>
                    <a:pt x="893" y="2848"/>
                  </a:cubicBezTo>
                  <a:cubicBezTo>
                    <a:pt x="26" y="2928"/>
                    <a:pt x="1" y="4244"/>
                    <a:pt x="817" y="4244"/>
                  </a:cubicBezTo>
                  <a:cubicBezTo>
                    <a:pt x="842" y="4244"/>
                    <a:pt x="867" y="4243"/>
                    <a:pt x="893" y="4241"/>
                  </a:cubicBezTo>
                  <a:cubicBezTo>
                    <a:pt x="4965" y="3860"/>
                    <a:pt x="8727" y="1943"/>
                    <a:pt x="12799" y="1466"/>
                  </a:cubicBezTo>
                  <a:lnTo>
                    <a:pt x="12954" y="1466"/>
                  </a:lnTo>
                  <a:cubicBezTo>
                    <a:pt x="13121" y="1443"/>
                    <a:pt x="13287" y="1419"/>
                    <a:pt x="13442" y="1407"/>
                  </a:cubicBezTo>
                  <a:cubicBezTo>
                    <a:pt x="14281" y="1290"/>
                    <a:pt x="14356" y="0"/>
                    <a:pt x="13489"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47"/>
            <p:cNvSpPr/>
            <p:nvPr/>
          </p:nvSpPr>
          <p:spPr>
            <a:xfrm>
              <a:off x="4308000" y="3838825"/>
              <a:ext cx="347600" cy="104850"/>
            </a:xfrm>
            <a:custGeom>
              <a:avLst/>
              <a:gdLst/>
              <a:ahLst/>
              <a:cxnLst/>
              <a:rect l="l" t="t" r="r" b="b"/>
              <a:pathLst>
                <a:path w="13904" h="4194" extrusionOk="0">
                  <a:moveTo>
                    <a:pt x="13118" y="0"/>
                  </a:moveTo>
                  <a:cubicBezTo>
                    <a:pt x="13084" y="0"/>
                    <a:pt x="13049" y="2"/>
                    <a:pt x="13013" y="7"/>
                  </a:cubicBezTo>
                  <a:cubicBezTo>
                    <a:pt x="8834" y="519"/>
                    <a:pt x="4738" y="1436"/>
                    <a:pt x="773" y="2817"/>
                  </a:cubicBezTo>
                  <a:cubicBezTo>
                    <a:pt x="1" y="3085"/>
                    <a:pt x="233" y="4194"/>
                    <a:pt x="905" y="4194"/>
                  </a:cubicBezTo>
                  <a:cubicBezTo>
                    <a:pt x="979" y="4194"/>
                    <a:pt x="1058" y="4180"/>
                    <a:pt x="1142" y="4151"/>
                  </a:cubicBezTo>
                  <a:cubicBezTo>
                    <a:pt x="5000" y="2817"/>
                    <a:pt x="8965" y="1888"/>
                    <a:pt x="13013" y="1400"/>
                  </a:cubicBezTo>
                  <a:cubicBezTo>
                    <a:pt x="13858" y="1286"/>
                    <a:pt x="13903" y="0"/>
                    <a:pt x="13118"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47"/>
            <p:cNvSpPr/>
            <p:nvPr/>
          </p:nvSpPr>
          <p:spPr>
            <a:xfrm>
              <a:off x="4722550" y="3158200"/>
              <a:ext cx="315475" cy="131050"/>
            </a:xfrm>
            <a:custGeom>
              <a:avLst/>
              <a:gdLst/>
              <a:ahLst/>
              <a:cxnLst/>
              <a:rect l="l" t="t" r="r" b="b"/>
              <a:pathLst>
                <a:path w="12619" h="5242" extrusionOk="0">
                  <a:moveTo>
                    <a:pt x="11638" y="0"/>
                  </a:moveTo>
                  <a:cubicBezTo>
                    <a:pt x="11524" y="0"/>
                    <a:pt x="11402" y="34"/>
                    <a:pt x="11278" y="110"/>
                  </a:cubicBezTo>
                  <a:cubicBezTo>
                    <a:pt x="8039" y="2110"/>
                    <a:pt x="3967" y="2051"/>
                    <a:pt x="657" y="3932"/>
                  </a:cubicBezTo>
                  <a:cubicBezTo>
                    <a:pt x="0" y="4316"/>
                    <a:pt x="408" y="5242"/>
                    <a:pt x="1020" y="5242"/>
                  </a:cubicBezTo>
                  <a:cubicBezTo>
                    <a:pt x="1128" y="5242"/>
                    <a:pt x="1243" y="5213"/>
                    <a:pt x="1360" y="5146"/>
                  </a:cubicBezTo>
                  <a:cubicBezTo>
                    <a:pt x="4670" y="3253"/>
                    <a:pt x="8730" y="3325"/>
                    <a:pt x="11968" y="1312"/>
                  </a:cubicBezTo>
                  <a:cubicBezTo>
                    <a:pt x="12618" y="912"/>
                    <a:pt x="12235" y="0"/>
                    <a:pt x="11638"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47"/>
            <p:cNvSpPr/>
            <p:nvPr/>
          </p:nvSpPr>
          <p:spPr>
            <a:xfrm>
              <a:off x="4758800" y="3249950"/>
              <a:ext cx="353050" cy="130700"/>
            </a:xfrm>
            <a:custGeom>
              <a:avLst/>
              <a:gdLst/>
              <a:ahLst/>
              <a:cxnLst/>
              <a:rect l="l" t="t" r="r" b="b"/>
              <a:pathLst>
                <a:path w="14122" h="5228" extrusionOk="0">
                  <a:moveTo>
                    <a:pt x="13134" y="0"/>
                  </a:moveTo>
                  <a:cubicBezTo>
                    <a:pt x="13075" y="0"/>
                    <a:pt x="13012" y="8"/>
                    <a:pt x="12947" y="24"/>
                  </a:cubicBezTo>
                  <a:cubicBezTo>
                    <a:pt x="8828" y="1083"/>
                    <a:pt x="4839" y="2607"/>
                    <a:pt x="779" y="3857"/>
                  </a:cubicBezTo>
                  <a:cubicBezTo>
                    <a:pt x="0" y="4095"/>
                    <a:pt x="224" y="5228"/>
                    <a:pt x="923" y="5228"/>
                  </a:cubicBezTo>
                  <a:cubicBezTo>
                    <a:pt x="993" y="5228"/>
                    <a:pt x="1069" y="5216"/>
                    <a:pt x="1148" y="5191"/>
                  </a:cubicBezTo>
                  <a:cubicBezTo>
                    <a:pt x="5208" y="3941"/>
                    <a:pt x="9197" y="2429"/>
                    <a:pt x="13316" y="1369"/>
                  </a:cubicBezTo>
                  <a:cubicBezTo>
                    <a:pt x="14121" y="1160"/>
                    <a:pt x="13874" y="0"/>
                    <a:pt x="13134"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47"/>
            <p:cNvSpPr/>
            <p:nvPr/>
          </p:nvSpPr>
          <p:spPr>
            <a:xfrm>
              <a:off x="4749950" y="3363175"/>
              <a:ext cx="379900" cy="122025"/>
            </a:xfrm>
            <a:custGeom>
              <a:avLst/>
              <a:gdLst/>
              <a:ahLst/>
              <a:cxnLst/>
              <a:rect l="l" t="t" r="r" b="b"/>
              <a:pathLst>
                <a:path w="15196" h="4881" extrusionOk="0">
                  <a:moveTo>
                    <a:pt x="14171" y="1"/>
                  </a:moveTo>
                  <a:cubicBezTo>
                    <a:pt x="14117" y="1"/>
                    <a:pt x="14062" y="7"/>
                    <a:pt x="14004" y="19"/>
                  </a:cubicBezTo>
                  <a:cubicBezTo>
                    <a:pt x="9551" y="1031"/>
                    <a:pt x="5122" y="2079"/>
                    <a:pt x="776" y="3508"/>
                  </a:cubicBezTo>
                  <a:cubicBezTo>
                    <a:pt x="1" y="3766"/>
                    <a:pt x="219" y="4881"/>
                    <a:pt x="910" y="4881"/>
                  </a:cubicBezTo>
                  <a:cubicBezTo>
                    <a:pt x="983" y="4881"/>
                    <a:pt x="1062" y="4868"/>
                    <a:pt x="1145" y="4841"/>
                  </a:cubicBezTo>
                  <a:cubicBezTo>
                    <a:pt x="5467" y="3412"/>
                    <a:pt x="9920" y="2376"/>
                    <a:pt x="14373" y="1364"/>
                  </a:cubicBezTo>
                  <a:cubicBezTo>
                    <a:pt x="15196" y="1186"/>
                    <a:pt x="14928" y="1"/>
                    <a:pt x="14171"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47"/>
            <p:cNvSpPr/>
            <p:nvPr/>
          </p:nvSpPr>
          <p:spPr>
            <a:xfrm>
              <a:off x="4760400" y="3506775"/>
              <a:ext cx="399275" cy="121450"/>
            </a:xfrm>
            <a:custGeom>
              <a:avLst/>
              <a:gdLst/>
              <a:ahLst/>
              <a:cxnLst/>
              <a:rect l="l" t="t" r="r" b="b"/>
              <a:pathLst>
                <a:path w="15971" h="4858" extrusionOk="0">
                  <a:moveTo>
                    <a:pt x="14992" y="0"/>
                  </a:moveTo>
                  <a:cubicBezTo>
                    <a:pt x="14931" y="0"/>
                    <a:pt x="14867" y="8"/>
                    <a:pt x="14800" y="26"/>
                  </a:cubicBezTo>
                  <a:cubicBezTo>
                    <a:pt x="10097" y="1240"/>
                    <a:pt x="5192" y="1526"/>
                    <a:pt x="715" y="3586"/>
                  </a:cubicBezTo>
                  <a:cubicBezTo>
                    <a:pt x="1" y="3907"/>
                    <a:pt x="448" y="4858"/>
                    <a:pt x="1101" y="4858"/>
                  </a:cubicBezTo>
                  <a:cubicBezTo>
                    <a:pt x="1199" y="4858"/>
                    <a:pt x="1302" y="4836"/>
                    <a:pt x="1406" y="4788"/>
                  </a:cubicBezTo>
                  <a:cubicBezTo>
                    <a:pt x="5751" y="2788"/>
                    <a:pt x="10597" y="2550"/>
                    <a:pt x="15157" y="1383"/>
                  </a:cubicBezTo>
                  <a:cubicBezTo>
                    <a:pt x="15971" y="1163"/>
                    <a:pt x="15719" y="0"/>
                    <a:pt x="14992"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47"/>
            <p:cNvSpPr/>
            <p:nvPr/>
          </p:nvSpPr>
          <p:spPr>
            <a:xfrm>
              <a:off x="4791875" y="3628950"/>
              <a:ext cx="338500" cy="103475"/>
            </a:xfrm>
            <a:custGeom>
              <a:avLst/>
              <a:gdLst/>
              <a:ahLst/>
              <a:cxnLst/>
              <a:rect l="l" t="t" r="r" b="b"/>
              <a:pathLst>
                <a:path w="13540" h="4139" extrusionOk="0">
                  <a:moveTo>
                    <a:pt x="12437" y="1"/>
                  </a:moveTo>
                  <a:cubicBezTo>
                    <a:pt x="12401" y="1"/>
                    <a:pt x="12364" y="3"/>
                    <a:pt x="12327" y="8"/>
                  </a:cubicBezTo>
                  <a:cubicBezTo>
                    <a:pt x="8421" y="556"/>
                    <a:pt x="4731" y="2152"/>
                    <a:pt x="837" y="2783"/>
                  </a:cubicBezTo>
                  <a:cubicBezTo>
                    <a:pt x="1" y="2929"/>
                    <a:pt x="291" y="4139"/>
                    <a:pt x="1076" y="4139"/>
                  </a:cubicBezTo>
                  <a:cubicBezTo>
                    <a:pt x="1118" y="4139"/>
                    <a:pt x="1162" y="4135"/>
                    <a:pt x="1206" y="4128"/>
                  </a:cubicBezTo>
                  <a:cubicBezTo>
                    <a:pt x="5112" y="3485"/>
                    <a:pt x="8779" y="1890"/>
                    <a:pt x="12696" y="1342"/>
                  </a:cubicBezTo>
                  <a:cubicBezTo>
                    <a:pt x="13539" y="1228"/>
                    <a:pt x="13237" y="1"/>
                    <a:pt x="12437"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47"/>
            <p:cNvSpPr/>
            <p:nvPr/>
          </p:nvSpPr>
          <p:spPr>
            <a:xfrm>
              <a:off x="4805475" y="3719925"/>
              <a:ext cx="339225" cy="108350"/>
            </a:xfrm>
            <a:custGeom>
              <a:avLst/>
              <a:gdLst/>
              <a:ahLst/>
              <a:cxnLst/>
              <a:rect l="l" t="t" r="r" b="b"/>
              <a:pathLst>
                <a:path w="13569" h="4334" extrusionOk="0">
                  <a:moveTo>
                    <a:pt x="12697" y="0"/>
                  </a:moveTo>
                  <a:cubicBezTo>
                    <a:pt x="12686" y="0"/>
                    <a:pt x="12675" y="0"/>
                    <a:pt x="12664" y="1"/>
                  </a:cubicBezTo>
                  <a:cubicBezTo>
                    <a:pt x="8520" y="96"/>
                    <a:pt x="4782" y="2025"/>
                    <a:pt x="817" y="2977"/>
                  </a:cubicBezTo>
                  <a:cubicBezTo>
                    <a:pt x="1" y="3165"/>
                    <a:pt x="258" y="4334"/>
                    <a:pt x="1001" y="4334"/>
                  </a:cubicBezTo>
                  <a:cubicBezTo>
                    <a:pt x="1060" y="4334"/>
                    <a:pt x="1121" y="4327"/>
                    <a:pt x="1186" y="4311"/>
                  </a:cubicBezTo>
                  <a:cubicBezTo>
                    <a:pt x="5008" y="3394"/>
                    <a:pt x="8675" y="1489"/>
                    <a:pt x="12664" y="1382"/>
                  </a:cubicBezTo>
                  <a:cubicBezTo>
                    <a:pt x="13546" y="1370"/>
                    <a:pt x="13568" y="0"/>
                    <a:pt x="12697"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47"/>
            <p:cNvSpPr/>
            <p:nvPr/>
          </p:nvSpPr>
          <p:spPr>
            <a:xfrm>
              <a:off x="5188500" y="3058525"/>
              <a:ext cx="360725" cy="130650"/>
            </a:xfrm>
            <a:custGeom>
              <a:avLst/>
              <a:gdLst/>
              <a:ahLst/>
              <a:cxnLst/>
              <a:rect l="l" t="t" r="r" b="b"/>
              <a:pathLst>
                <a:path w="14429" h="5226" extrusionOk="0">
                  <a:moveTo>
                    <a:pt x="13558" y="1"/>
                  </a:moveTo>
                  <a:cubicBezTo>
                    <a:pt x="13550" y="1"/>
                    <a:pt x="13543" y="1"/>
                    <a:pt x="13535" y="1"/>
                  </a:cubicBezTo>
                  <a:cubicBezTo>
                    <a:pt x="11416" y="61"/>
                    <a:pt x="9285" y="704"/>
                    <a:pt x="7284" y="1287"/>
                  </a:cubicBezTo>
                  <a:cubicBezTo>
                    <a:pt x="5022" y="1942"/>
                    <a:pt x="2677" y="2716"/>
                    <a:pt x="653" y="3918"/>
                  </a:cubicBezTo>
                  <a:cubicBezTo>
                    <a:pt x="0" y="4310"/>
                    <a:pt x="397" y="5226"/>
                    <a:pt x="1001" y="5226"/>
                  </a:cubicBezTo>
                  <a:cubicBezTo>
                    <a:pt x="1114" y="5226"/>
                    <a:pt x="1234" y="5194"/>
                    <a:pt x="1355" y="5121"/>
                  </a:cubicBezTo>
                  <a:cubicBezTo>
                    <a:pt x="3296" y="3966"/>
                    <a:pt x="5499" y="3275"/>
                    <a:pt x="7654" y="2621"/>
                  </a:cubicBezTo>
                  <a:cubicBezTo>
                    <a:pt x="9523" y="2061"/>
                    <a:pt x="11571" y="1430"/>
                    <a:pt x="13535" y="1394"/>
                  </a:cubicBezTo>
                  <a:cubicBezTo>
                    <a:pt x="14421" y="1371"/>
                    <a:pt x="14428" y="1"/>
                    <a:pt x="13558"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47"/>
            <p:cNvSpPr/>
            <p:nvPr/>
          </p:nvSpPr>
          <p:spPr>
            <a:xfrm>
              <a:off x="5223375" y="3167500"/>
              <a:ext cx="228075" cy="82450"/>
            </a:xfrm>
            <a:custGeom>
              <a:avLst/>
              <a:gdLst/>
              <a:ahLst/>
              <a:cxnLst/>
              <a:rect l="l" t="t" r="r" b="b"/>
              <a:pathLst>
                <a:path w="9123" h="3298" extrusionOk="0">
                  <a:moveTo>
                    <a:pt x="8123" y="1"/>
                  </a:moveTo>
                  <a:cubicBezTo>
                    <a:pt x="8064" y="1"/>
                    <a:pt x="8002" y="8"/>
                    <a:pt x="7937" y="24"/>
                  </a:cubicBezTo>
                  <a:cubicBezTo>
                    <a:pt x="5544" y="571"/>
                    <a:pt x="3211" y="1357"/>
                    <a:pt x="806" y="1941"/>
                  </a:cubicBezTo>
                  <a:cubicBezTo>
                    <a:pt x="0" y="2128"/>
                    <a:pt x="258" y="3297"/>
                    <a:pt x="1001" y="3297"/>
                  </a:cubicBezTo>
                  <a:cubicBezTo>
                    <a:pt x="1060" y="3297"/>
                    <a:pt x="1122" y="3290"/>
                    <a:pt x="1187" y="3274"/>
                  </a:cubicBezTo>
                  <a:cubicBezTo>
                    <a:pt x="3580" y="2714"/>
                    <a:pt x="5913" y="1929"/>
                    <a:pt x="8306" y="1357"/>
                  </a:cubicBezTo>
                  <a:cubicBezTo>
                    <a:pt x="9123" y="1170"/>
                    <a:pt x="8866" y="1"/>
                    <a:pt x="8123"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47"/>
            <p:cNvSpPr/>
            <p:nvPr/>
          </p:nvSpPr>
          <p:spPr>
            <a:xfrm>
              <a:off x="5295300" y="3319575"/>
              <a:ext cx="44975" cy="34850"/>
            </a:xfrm>
            <a:custGeom>
              <a:avLst/>
              <a:gdLst/>
              <a:ahLst/>
              <a:cxnLst/>
              <a:rect l="l" t="t" r="r" b="b"/>
              <a:pathLst>
                <a:path w="1799" h="1394" extrusionOk="0">
                  <a:moveTo>
                    <a:pt x="893" y="1"/>
                  </a:moveTo>
                  <a:cubicBezTo>
                    <a:pt x="0" y="1"/>
                    <a:pt x="0" y="1394"/>
                    <a:pt x="893" y="1394"/>
                  </a:cubicBezTo>
                  <a:cubicBezTo>
                    <a:pt x="1798" y="1394"/>
                    <a:pt x="1798" y="1"/>
                    <a:pt x="893"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47"/>
            <p:cNvSpPr/>
            <p:nvPr/>
          </p:nvSpPr>
          <p:spPr>
            <a:xfrm>
              <a:off x="5417625" y="3507075"/>
              <a:ext cx="47350" cy="36950"/>
            </a:xfrm>
            <a:custGeom>
              <a:avLst/>
              <a:gdLst/>
              <a:ahLst/>
              <a:cxnLst/>
              <a:rect l="l" t="t" r="r" b="b"/>
              <a:pathLst>
                <a:path w="1894" h="1478" extrusionOk="0">
                  <a:moveTo>
                    <a:pt x="666" y="1"/>
                  </a:moveTo>
                  <a:cubicBezTo>
                    <a:pt x="301" y="1"/>
                    <a:pt x="1" y="335"/>
                    <a:pt x="1" y="692"/>
                  </a:cubicBezTo>
                  <a:cubicBezTo>
                    <a:pt x="1" y="1073"/>
                    <a:pt x="286" y="1335"/>
                    <a:pt x="632" y="1383"/>
                  </a:cubicBezTo>
                  <a:cubicBezTo>
                    <a:pt x="632" y="1383"/>
                    <a:pt x="644" y="1383"/>
                    <a:pt x="656" y="1395"/>
                  </a:cubicBezTo>
                  <a:cubicBezTo>
                    <a:pt x="691" y="1407"/>
                    <a:pt x="739" y="1407"/>
                    <a:pt x="763" y="1431"/>
                  </a:cubicBezTo>
                  <a:cubicBezTo>
                    <a:pt x="864" y="1454"/>
                    <a:pt x="960" y="1477"/>
                    <a:pt x="1058" y="1477"/>
                  </a:cubicBezTo>
                  <a:cubicBezTo>
                    <a:pt x="1110" y="1477"/>
                    <a:pt x="1162" y="1471"/>
                    <a:pt x="1215" y="1454"/>
                  </a:cubicBezTo>
                  <a:cubicBezTo>
                    <a:pt x="1787" y="1228"/>
                    <a:pt x="1894" y="490"/>
                    <a:pt x="1370" y="157"/>
                  </a:cubicBezTo>
                  <a:cubicBezTo>
                    <a:pt x="1334" y="133"/>
                    <a:pt x="1275" y="97"/>
                    <a:pt x="1227" y="85"/>
                  </a:cubicBezTo>
                  <a:cubicBezTo>
                    <a:pt x="1124" y="29"/>
                    <a:pt x="1007" y="10"/>
                    <a:pt x="892" y="10"/>
                  </a:cubicBezTo>
                  <a:cubicBezTo>
                    <a:pt x="860" y="10"/>
                    <a:pt x="829" y="11"/>
                    <a:pt x="798" y="14"/>
                  </a:cubicBezTo>
                  <a:cubicBezTo>
                    <a:pt x="763" y="14"/>
                    <a:pt x="727" y="2"/>
                    <a:pt x="703" y="2"/>
                  </a:cubicBezTo>
                  <a:cubicBezTo>
                    <a:pt x="691" y="1"/>
                    <a:pt x="678" y="1"/>
                    <a:pt x="666" y="1"/>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47"/>
            <p:cNvSpPr/>
            <p:nvPr/>
          </p:nvSpPr>
          <p:spPr>
            <a:xfrm>
              <a:off x="3710850" y="2348325"/>
              <a:ext cx="1458250" cy="325250"/>
            </a:xfrm>
            <a:custGeom>
              <a:avLst/>
              <a:gdLst/>
              <a:ahLst/>
              <a:cxnLst/>
              <a:rect l="l" t="t" r="r" b="b"/>
              <a:pathLst>
                <a:path w="58330" h="13010" extrusionOk="0">
                  <a:moveTo>
                    <a:pt x="57267" y="0"/>
                  </a:moveTo>
                  <a:cubicBezTo>
                    <a:pt x="57222" y="0"/>
                    <a:pt x="57176" y="4"/>
                    <a:pt x="57127" y="13"/>
                  </a:cubicBezTo>
                  <a:cubicBezTo>
                    <a:pt x="47936" y="1727"/>
                    <a:pt x="38828" y="3823"/>
                    <a:pt x="29636" y="5609"/>
                  </a:cubicBezTo>
                  <a:cubicBezTo>
                    <a:pt x="19980" y="7490"/>
                    <a:pt x="10086" y="8311"/>
                    <a:pt x="751" y="11621"/>
                  </a:cubicBezTo>
                  <a:cubicBezTo>
                    <a:pt x="0" y="11890"/>
                    <a:pt x="216" y="13009"/>
                    <a:pt x="885" y="13009"/>
                  </a:cubicBezTo>
                  <a:cubicBezTo>
                    <a:pt x="959" y="13009"/>
                    <a:pt x="1037" y="12996"/>
                    <a:pt x="1120" y="12967"/>
                  </a:cubicBezTo>
                  <a:cubicBezTo>
                    <a:pt x="10443" y="9657"/>
                    <a:pt x="20349" y="8788"/>
                    <a:pt x="30017" y="6954"/>
                  </a:cubicBezTo>
                  <a:cubicBezTo>
                    <a:pt x="39197" y="5216"/>
                    <a:pt x="48305" y="3073"/>
                    <a:pt x="57497" y="1358"/>
                  </a:cubicBezTo>
                  <a:cubicBezTo>
                    <a:pt x="58329" y="1201"/>
                    <a:pt x="58045" y="0"/>
                    <a:pt x="57267" y="0"/>
                  </a:cubicBezTo>
                  <a:close/>
                </a:path>
              </a:pathLst>
            </a:custGeom>
            <a:noFill/>
            <a:ln w="2857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3" name="Google Shape;14123;p47"/>
          <p:cNvGrpSpPr/>
          <p:nvPr/>
        </p:nvGrpSpPr>
        <p:grpSpPr>
          <a:xfrm>
            <a:off x="372800" y="1153975"/>
            <a:ext cx="3379650" cy="2805500"/>
            <a:chOff x="2491925" y="1559350"/>
            <a:chExt cx="3379650" cy="2805500"/>
          </a:xfrm>
        </p:grpSpPr>
        <p:sp>
          <p:nvSpPr>
            <p:cNvPr id="14124" name="Google Shape;14124;p47"/>
            <p:cNvSpPr/>
            <p:nvPr/>
          </p:nvSpPr>
          <p:spPr>
            <a:xfrm>
              <a:off x="2491925" y="1559350"/>
              <a:ext cx="3379650" cy="2805500"/>
            </a:xfrm>
            <a:custGeom>
              <a:avLst/>
              <a:gdLst/>
              <a:ahLst/>
              <a:cxnLst/>
              <a:rect l="l" t="t" r="r" b="b"/>
              <a:pathLst>
                <a:path w="135186" h="112220" extrusionOk="0">
                  <a:moveTo>
                    <a:pt x="75166" y="4104"/>
                  </a:moveTo>
                  <a:cubicBezTo>
                    <a:pt x="73011" y="4592"/>
                    <a:pt x="70856" y="5116"/>
                    <a:pt x="68701" y="5652"/>
                  </a:cubicBezTo>
                  <a:cubicBezTo>
                    <a:pt x="64939" y="6604"/>
                    <a:pt x="61236" y="7640"/>
                    <a:pt x="57426" y="8438"/>
                  </a:cubicBezTo>
                  <a:lnTo>
                    <a:pt x="56974" y="8521"/>
                  </a:lnTo>
                  <a:cubicBezTo>
                    <a:pt x="59688" y="7616"/>
                    <a:pt x="62379" y="6735"/>
                    <a:pt x="65117" y="5962"/>
                  </a:cubicBezTo>
                  <a:cubicBezTo>
                    <a:pt x="68392" y="5057"/>
                    <a:pt x="71773" y="4283"/>
                    <a:pt x="75166" y="4104"/>
                  </a:cubicBezTo>
                  <a:close/>
                  <a:moveTo>
                    <a:pt x="125030" y="72315"/>
                  </a:moveTo>
                  <a:cubicBezTo>
                    <a:pt x="125387" y="75172"/>
                    <a:pt x="124946" y="78173"/>
                    <a:pt x="124101" y="80971"/>
                  </a:cubicBezTo>
                  <a:cubicBezTo>
                    <a:pt x="124291" y="80137"/>
                    <a:pt x="124458" y="79316"/>
                    <a:pt x="124577" y="78470"/>
                  </a:cubicBezTo>
                  <a:cubicBezTo>
                    <a:pt x="124684" y="77887"/>
                    <a:pt x="124744" y="77316"/>
                    <a:pt x="124792" y="76732"/>
                  </a:cubicBezTo>
                  <a:cubicBezTo>
                    <a:pt x="124911" y="75327"/>
                    <a:pt x="124934" y="73922"/>
                    <a:pt x="124875" y="72494"/>
                  </a:cubicBezTo>
                  <a:cubicBezTo>
                    <a:pt x="124875" y="72458"/>
                    <a:pt x="124863" y="72434"/>
                    <a:pt x="124863" y="72398"/>
                  </a:cubicBezTo>
                  <a:cubicBezTo>
                    <a:pt x="124923" y="72374"/>
                    <a:pt x="124982" y="72339"/>
                    <a:pt x="125030" y="72315"/>
                  </a:cubicBezTo>
                  <a:close/>
                  <a:moveTo>
                    <a:pt x="120636" y="74303"/>
                  </a:moveTo>
                  <a:cubicBezTo>
                    <a:pt x="121113" y="76327"/>
                    <a:pt x="121255" y="78423"/>
                    <a:pt x="121577" y="80483"/>
                  </a:cubicBezTo>
                  <a:cubicBezTo>
                    <a:pt x="121577" y="80625"/>
                    <a:pt x="121577" y="80792"/>
                    <a:pt x="121589" y="80947"/>
                  </a:cubicBezTo>
                  <a:cubicBezTo>
                    <a:pt x="121232" y="81102"/>
                    <a:pt x="120898" y="81316"/>
                    <a:pt x="120517" y="81387"/>
                  </a:cubicBezTo>
                  <a:cubicBezTo>
                    <a:pt x="120112" y="81483"/>
                    <a:pt x="119958" y="81899"/>
                    <a:pt x="120017" y="82257"/>
                  </a:cubicBezTo>
                  <a:cubicBezTo>
                    <a:pt x="120184" y="83173"/>
                    <a:pt x="120315" y="84078"/>
                    <a:pt x="120351" y="85019"/>
                  </a:cubicBezTo>
                  <a:lnTo>
                    <a:pt x="120351" y="85055"/>
                  </a:lnTo>
                  <a:cubicBezTo>
                    <a:pt x="117660" y="86495"/>
                    <a:pt x="114755" y="87579"/>
                    <a:pt x="111873" y="88507"/>
                  </a:cubicBezTo>
                  <a:cubicBezTo>
                    <a:pt x="113159" y="84816"/>
                    <a:pt x="112909" y="80733"/>
                    <a:pt x="113028" y="76863"/>
                  </a:cubicBezTo>
                  <a:cubicBezTo>
                    <a:pt x="115624" y="76184"/>
                    <a:pt x="118160" y="75315"/>
                    <a:pt x="120636" y="74303"/>
                  </a:cubicBezTo>
                  <a:close/>
                  <a:moveTo>
                    <a:pt x="105709" y="2399"/>
                  </a:moveTo>
                  <a:cubicBezTo>
                    <a:pt x="109418" y="2399"/>
                    <a:pt x="113114" y="2709"/>
                    <a:pt x="116695" y="3521"/>
                  </a:cubicBezTo>
                  <a:cubicBezTo>
                    <a:pt x="116433" y="13891"/>
                    <a:pt x="119041" y="24071"/>
                    <a:pt x="121958" y="33953"/>
                  </a:cubicBezTo>
                  <a:cubicBezTo>
                    <a:pt x="124672" y="43133"/>
                    <a:pt x="129459" y="51693"/>
                    <a:pt x="131316" y="61111"/>
                  </a:cubicBezTo>
                  <a:cubicBezTo>
                    <a:pt x="132709" y="68195"/>
                    <a:pt x="131661" y="75422"/>
                    <a:pt x="126435" y="80649"/>
                  </a:cubicBezTo>
                  <a:cubicBezTo>
                    <a:pt x="126077" y="81006"/>
                    <a:pt x="125708" y="81340"/>
                    <a:pt x="125327" y="81673"/>
                  </a:cubicBezTo>
                  <a:cubicBezTo>
                    <a:pt x="126399" y="78244"/>
                    <a:pt x="126875" y="74589"/>
                    <a:pt x="126232" y="71089"/>
                  </a:cubicBezTo>
                  <a:cubicBezTo>
                    <a:pt x="126164" y="70758"/>
                    <a:pt x="125860" y="70590"/>
                    <a:pt x="125554" y="70590"/>
                  </a:cubicBezTo>
                  <a:cubicBezTo>
                    <a:pt x="125430" y="70590"/>
                    <a:pt x="125306" y="70617"/>
                    <a:pt x="125196" y="70672"/>
                  </a:cubicBezTo>
                  <a:cubicBezTo>
                    <a:pt x="121053" y="72803"/>
                    <a:pt x="116660" y="74482"/>
                    <a:pt x="112147" y="75649"/>
                  </a:cubicBezTo>
                  <a:cubicBezTo>
                    <a:pt x="111778" y="75732"/>
                    <a:pt x="111623" y="76042"/>
                    <a:pt x="111659" y="76339"/>
                  </a:cubicBezTo>
                  <a:cubicBezTo>
                    <a:pt x="111647" y="76387"/>
                    <a:pt x="111647" y="76434"/>
                    <a:pt x="111647" y="76494"/>
                  </a:cubicBezTo>
                  <a:cubicBezTo>
                    <a:pt x="111492" y="80614"/>
                    <a:pt x="111957" y="85174"/>
                    <a:pt x="110171" y="89007"/>
                  </a:cubicBezTo>
                  <a:cubicBezTo>
                    <a:pt x="110123" y="89019"/>
                    <a:pt x="110064" y="89043"/>
                    <a:pt x="110004" y="89055"/>
                  </a:cubicBezTo>
                  <a:cubicBezTo>
                    <a:pt x="104575" y="90662"/>
                    <a:pt x="99003" y="91722"/>
                    <a:pt x="93490" y="92877"/>
                  </a:cubicBezTo>
                  <a:cubicBezTo>
                    <a:pt x="86477" y="94353"/>
                    <a:pt x="79631" y="96449"/>
                    <a:pt x="72737" y="98366"/>
                  </a:cubicBezTo>
                  <a:cubicBezTo>
                    <a:pt x="68142" y="99652"/>
                    <a:pt x="63546" y="100902"/>
                    <a:pt x="58926" y="102080"/>
                  </a:cubicBezTo>
                  <a:cubicBezTo>
                    <a:pt x="54890" y="103104"/>
                    <a:pt x="50901" y="104045"/>
                    <a:pt x="46996" y="105450"/>
                  </a:cubicBezTo>
                  <a:cubicBezTo>
                    <a:pt x="42948" y="106902"/>
                    <a:pt x="38281" y="108938"/>
                    <a:pt x="33685" y="109581"/>
                  </a:cubicBezTo>
                  <a:cubicBezTo>
                    <a:pt x="35102" y="108569"/>
                    <a:pt x="36280" y="107176"/>
                    <a:pt x="37054" y="105664"/>
                  </a:cubicBezTo>
                  <a:cubicBezTo>
                    <a:pt x="39840" y="100235"/>
                    <a:pt x="39924" y="93413"/>
                    <a:pt x="39817" y="87436"/>
                  </a:cubicBezTo>
                  <a:cubicBezTo>
                    <a:pt x="39698" y="80530"/>
                    <a:pt x="38888" y="73827"/>
                    <a:pt x="37173" y="67112"/>
                  </a:cubicBezTo>
                  <a:cubicBezTo>
                    <a:pt x="34637" y="57170"/>
                    <a:pt x="30696" y="47669"/>
                    <a:pt x="27422" y="37977"/>
                  </a:cubicBezTo>
                  <a:cubicBezTo>
                    <a:pt x="25672" y="32762"/>
                    <a:pt x="24124" y="27488"/>
                    <a:pt x="23053" y="22083"/>
                  </a:cubicBezTo>
                  <a:cubicBezTo>
                    <a:pt x="23029" y="22023"/>
                    <a:pt x="23017" y="21963"/>
                    <a:pt x="22993" y="21904"/>
                  </a:cubicBezTo>
                  <a:cubicBezTo>
                    <a:pt x="22993" y="21904"/>
                    <a:pt x="23005" y="21904"/>
                    <a:pt x="23005" y="21892"/>
                  </a:cubicBezTo>
                  <a:cubicBezTo>
                    <a:pt x="29637" y="17070"/>
                    <a:pt x="37709" y="14939"/>
                    <a:pt x="45627" y="13236"/>
                  </a:cubicBezTo>
                  <a:cubicBezTo>
                    <a:pt x="49604" y="12391"/>
                    <a:pt x="53592" y="11677"/>
                    <a:pt x="57581" y="10867"/>
                  </a:cubicBezTo>
                  <a:cubicBezTo>
                    <a:pt x="61403" y="10093"/>
                    <a:pt x="65141" y="9069"/>
                    <a:pt x="68916" y="8105"/>
                  </a:cubicBezTo>
                  <a:cubicBezTo>
                    <a:pt x="76988" y="6045"/>
                    <a:pt x="85168" y="4318"/>
                    <a:pt x="93442" y="3283"/>
                  </a:cubicBezTo>
                  <a:cubicBezTo>
                    <a:pt x="97453" y="2781"/>
                    <a:pt x="101589" y="2399"/>
                    <a:pt x="105709" y="2399"/>
                  </a:cubicBezTo>
                  <a:close/>
                  <a:moveTo>
                    <a:pt x="105837" y="0"/>
                  </a:moveTo>
                  <a:cubicBezTo>
                    <a:pt x="101868" y="0"/>
                    <a:pt x="97888" y="336"/>
                    <a:pt x="93990" y="782"/>
                  </a:cubicBezTo>
                  <a:cubicBezTo>
                    <a:pt x="90549" y="1187"/>
                    <a:pt x="87132" y="1723"/>
                    <a:pt x="83727" y="2342"/>
                  </a:cubicBezTo>
                  <a:cubicBezTo>
                    <a:pt x="80524" y="2783"/>
                    <a:pt x="77274" y="2568"/>
                    <a:pt x="74059" y="2759"/>
                  </a:cubicBezTo>
                  <a:cubicBezTo>
                    <a:pt x="70928" y="2961"/>
                    <a:pt x="67773" y="3795"/>
                    <a:pt x="64760" y="4604"/>
                  </a:cubicBezTo>
                  <a:cubicBezTo>
                    <a:pt x="58081" y="6426"/>
                    <a:pt x="51651" y="9033"/>
                    <a:pt x="44936" y="10700"/>
                  </a:cubicBezTo>
                  <a:cubicBezTo>
                    <a:pt x="33804" y="13462"/>
                    <a:pt x="21279" y="13772"/>
                    <a:pt x="11777" y="20951"/>
                  </a:cubicBezTo>
                  <a:cubicBezTo>
                    <a:pt x="11539" y="21130"/>
                    <a:pt x="11349" y="21428"/>
                    <a:pt x="11468" y="21737"/>
                  </a:cubicBezTo>
                  <a:cubicBezTo>
                    <a:pt x="11789" y="22606"/>
                    <a:pt x="12135" y="23476"/>
                    <a:pt x="12492" y="24345"/>
                  </a:cubicBezTo>
                  <a:lnTo>
                    <a:pt x="12361" y="24345"/>
                  </a:lnTo>
                  <a:cubicBezTo>
                    <a:pt x="11218" y="24428"/>
                    <a:pt x="10289" y="24809"/>
                    <a:pt x="9551" y="25714"/>
                  </a:cubicBezTo>
                  <a:cubicBezTo>
                    <a:pt x="9229" y="26083"/>
                    <a:pt x="9313" y="26512"/>
                    <a:pt x="9682" y="26797"/>
                  </a:cubicBezTo>
                  <a:cubicBezTo>
                    <a:pt x="15087" y="30953"/>
                    <a:pt x="16457" y="38394"/>
                    <a:pt x="19409" y="44181"/>
                  </a:cubicBezTo>
                  <a:cubicBezTo>
                    <a:pt x="19535" y="44433"/>
                    <a:pt x="19739" y="44537"/>
                    <a:pt x="19947" y="44537"/>
                  </a:cubicBezTo>
                  <a:cubicBezTo>
                    <a:pt x="20408" y="44537"/>
                    <a:pt x="20894" y="44027"/>
                    <a:pt x="20624" y="43478"/>
                  </a:cubicBezTo>
                  <a:cubicBezTo>
                    <a:pt x="17647" y="37644"/>
                    <a:pt x="16195" y="30596"/>
                    <a:pt x="11099" y="26178"/>
                  </a:cubicBezTo>
                  <a:cubicBezTo>
                    <a:pt x="11456" y="25916"/>
                    <a:pt x="11873" y="25785"/>
                    <a:pt x="12373" y="25738"/>
                  </a:cubicBezTo>
                  <a:cubicBezTo>
                    <a:pt x="12647" y="25714"/>
                    <a:pt x="12837" y="25583"/>
                    <a:pt x="12944" y="25381"/>
                  </a:cubicBezTo>
                  <a:cubicBezTo>
                    <a:pt x="17481" y="35941"/>
                    <a:pt x="24029" y="46157"/>
                    <a:pt x="23505" y="57992"/>
                  </a:cubicBezTo>
                  <a:cubicBezTo>
                    <a:pt x="23481" y="58438"/>
                    <a:pt x="23821" y="58661"/>
                    <a:pt x="24172" y="58661"/>
                  </a:cubicBezTo>
                  <a:cubicBezTo>
                    <a:pt x="24523" y="58661"/>
                    <a:pt x="24886" y="58438"/>
                    <a:pt x="24910" y="57992"/>
                  </a:cubicBezTo>
                  <a:cubicBezTo>
                    <a:pt x="25470" y="44812"/>
                    <a:pt x="17492" y="33655"/>
                    <a:pt x="12980" y="21809"/>
                  </a:cubicBezTo>
                  <a:cubicBezTo>
                    <a:pt x="18314" y="17963"/>
                    <a:pt x="24577" y="16177"/>
                    <a:pt x="31006" y="14867"/>
                  </a:cubicBezTo>
                  <a:lnTo>
                    <a:pt x="31006" y="14867"/>
                  </a:lnTo>
                  <a:cubicBezTo>
                    <a:pt x="27768" y="16141"/>
                    <a:pt x="24648" y="17737"/>
                    <a:pt x="21826" y="19785"/>
                  </a:cubicBezTo>
                  <a:cubicBezTo>
                    <a:pt x="21731" y="19868"/>
                    <a:pt x="21660" y="19939"/>
                    <a:pt x="21588" y="20011"/>
                  </a:cubicBezTo>
                  <a:cubicBezTo>
                    <a:pt x="19743" y="20773"/>
                    <a:pt x="17957" y="21654"/>
                    <a:pt x="16314" y="22809"/>
                  </a:cubicBezTo>
                  <a:cubicBezTo>
                    <a:pt x="15992" y="23047"/>
                    <a:pt x="15885" y="23392"/>
                    <a:pt x="16064" y="23761"/>
                  </a:cubicBezTo>
                  <a:cubicBezTo>
                    <a:pt x="20207" y="32512"/>
                    <a:pt x="23755" y="41490"/>
                    <a:pt x="26279" y="50848"/>
                  </a:cubicBezTo>
                  <a:cubicBezTo>
                    <a:pt x="28125" y="57682"/>
                    <a:pt x="29196" y="64671"/>
                    <a:pt x="30482" y="71624"/>
                  </a:cubicBezTo>
                  <a:cubicBezTo>
                    <a:pt x="31637" y="77768"/>
                    <a:pt x="32661" y="84007"/>
                    <a:pt x="32613" y="90293"/>
                  </a:cubicBezTo>
                  <a:cubicBezTo>
                    <a:pt x="32566" y="94853"/>
                    <a:pt x="31911" y="100687"/>
                    <a:pt x="27946" y="103533"/>
                  </a:cubicBezTo>
                  <a:cubicBezTo>
                    <a:pt x="27922" y="103521"/>
                    <a:pt x="27922" y="103509"/>
                    <a:pt x="27910" y="103509"/>
                  </a:cubicBezTo>
                  <a:cubicBezTo>
                    <a:pt x="28006" y="103426"/>
                    <a:pt x="28077" y="103331"/>
                    <a:pt x="28125" y="103176"/>
                  </a:cubicBezTo>
                  <a:cubicBezTo>
                    <a:pt x="30161" y="96508"/>
                    <a:pt x="30542" y="89353"/>
                    <a:pt x="30387" y="82435"/>
                  </a:cubicBezTo>
                  <a:cubicBezTo>
                    <a:pt x="30220" y="75661"/>
                    <a:pt x="29446" y="68636"/>
                    <a:pt x="27196" y="62207"/>
                  </a:cubicBezTo>
                  <a:cubicBezTo>
                    <a:pt x="27078" y="61872"/>
                    <a:pt x="26798" y="61728"/>
                    <a:pt x="26522" y="61728"/>
                  </a:cubicBezTo>
                  <a:cubicBezTo>
                    <a:pt x="26099" y="61728"/>
                    <a:pt x="25683" y="62065"/>
                    <a:pt x="25863" y="62576"/>
                  </a:cubicBezTo>
                  <a:cubicBezTo>
                    <a:pt x="28077" y="68922"/>
                    <a:pt x="28791" y="75744"/>
                    <a:pt x="28994" y="82435"/>
                  </a:cubicBezTo>
                  <a:cubicBezTo>
                    <a:pt x="29161" y="87995"/>
                    <a:pt x="28911" y="93710"/>
                    <a:pt x="27732" y="99187"/>
                  </a:cubicBezTo>
                  <a:cubicBezTo>
                    <a:pt x="27732" y="98925"/>
                    <a:pt x="27720" y="98663"/>
                    <a:pt x="27708" y="98413"/>
                  </a:cubicBezTo>
                  <a:cubicBezTo>
                    <a:pt x="27613" y="96735"/>
                    <a:pt x="27589" y="95032"/>
                    <a:pt x="27565" y="93353"/>
                  </a:cubicBezTo>
                  <a:cubicBezTo>
                    <a:pt x="27529" y="90174"/>
                    <a:pt x="27553" y="86995"/>
                    <a:pt x="27470" y="83816"/>
                  </a:cubicBezTo>
                  <a:cubicBezTo>
                    <a:pt x="27303" y="78030"/>
                    <a:pt x="26255" y="72529"/>
                    <a:pt x="25148" y="66874"/>
                  </a:cubicBezTo>
                  <a:cubicBezTo>
                    <a:pt x="23326" y="57766"/>
                    <a:pt x="21814" y="47312"/>
                    <a:pt x="15445" y="40085"/>
                  </a:cubicBezTo>
                  <a:cubicBezTo>
                    <a:pt x="15305" y="39929"/>
                    <a:pt x="15144" y="39863"/>
                    <a:pt x="14987" y="39863"/>
                  </a:cubicBezTo>
                  <a:cubicBezTo>
                    <a:pt x="14473" y="39863"/>
                    <a:pt x="14000" y="40562"/>
                    <a:pt x="14456" y="41073"/>
                  </a:cubicBezTo>
                  <a:cubicBezTo>
                    <a:pt x="20838" y="48288"/>
                    <a:pt x="22183" y="59051"/>
                    <a:pt x="23993" y="68160"/>
                  </a:cubicBezTo>
                  <a:cubicBezTo>
                    <a:pt x="25172" y="74018"/>
                    <a:pt x="26017" y="79721"/>
                    <a:pt x="26136" y="85733"/>
                  </a:cubicBezTo>
                  <a:cubicBezTo>
                    <a:pt x="26196" y="88698"/>
                    <a:pt x="26172" y="91663"/>
                    <a:pt x="26220" y="94615"/>
                  </a:cubicBezTo>
                  <a:cubicBezTo>
                    <a:pt x="26244" y="96092"/>
                    <a:pt x="26291" y="97580"/>
                    <a:pt x="26374" y="99056"/>
                  </a:cubicBezTo>
                  <a:cubicBezTo>
                    <a:pt x="26410" y="99723"/>
                    <a:pt x="26410" y="100437"/>
                    <a:pt x="26470" y="101140"/>
                  </a:cubicBezTo>
                  <a:cubicBezTo>
                    <a:pt x="24398" y="97092"/>
                    <a:pt x="24136" y="92151"/>
                    <a:pt x="24053" y="87686"/>
                  </a:cubicBezTo>
                  <a:cubicBezTo>
                    <a:pt x="23958" y="81423"/>
                    <a:pt x="24208" y="75363"/>
                    <a:pt x="23029" y="69160"/>
                  </a:cubicBezTo>
                  <a:cubicBezTo>
                    <a:pt x="21600" y="61611"/>
                    <a:pt x="18933" y="54313"/>
                    <a:pt x="16076" y="47217"/>
                  </a:cubicBezTo>
                  <a:cubicBezTo>
                    <a:pt x="14861" y="44192"/>
                    <a:pt x="13599" y="41133"/>
                    <a:pt x="11968" y="38299"/>
                  </a:cubicBezTo>
                  <a:cubicBezTo>
                    <a:pt x="11230" y="36989"/>
                    <a:pt x="10301" y="35787"/>
                    <a:pt x="9265" y="34703"/>
                  </a:cubicBezTo>
                  <a:cubicBezTo>
                    <a:pt x="9015" y="34453"/>
                    <a:pt x="8753" y="34215"/>
                    <a:pt x="8491" y="33977"/>
                  </a:cubicBezTo>
                  <a:cubicBezTo>
                    <a:pt x="8968" y="33524"/>
                    <a:pt x="9384" y="33036"/>
                    <a:pt x="9825" y="32548"/>
                  </a:cubicBezTo>
                  <a:cubicBezTo>
                    <a:pt x="10396" y="33441"/>
                    <a:pt x="10813" y="34405"/>
                    <a:pt x="11051" y="35418"/>
                  </a:cubicBezTo>
                  <a:cubicBezTo>
                    <a:pt x="11132" y="35768"/>
                    <a:pt x="11393" y="35919"/>
                    <a:pt x="11665" y="35919"/>
                  </a:cubicBezTo>
                  <a:cubicBezTo>
                    <a:pt x="12077" y="35919"/>
                    <a:pt x="12514" y="35572"/>
                    <a:pt x="12385" y="35048"/>
                  </a:cubicBezTo>
                  <a:cubicBezTo>
                    <a:pt x="11777" y="32441"/>
                    <a:pt x="10111" y="30084"/>
                    <a:pt x="7896" y="28595"/>
                  </a:cubicBezTo>
                  <a:cubicBezTo>
                    <a:pt x="7803" y="28531"/>
                    <a:pt x="7679" y="28501"/>
                    <a:pt x="7554" y="28501"/>
                  </a:cubicBezTo>
                  <a:cubicBezTo>
                    <a:pt x="7423" y="28501"/>
                    <a:pt x="7291" y="28534"/>
                    <a:pt x="7194" y="28595"/>
                  </a:cubicBezTo>
                  <a:cubicBezTo>
                    <a:pt x="5836" y="29453"/>
                    <a:pt x="4574" y="30476"/>
                    <a:pt x="3336" y="31488"/>
                  </a:cubicBezTo>
                  <a:cubicBezTo>
                    <a:pt x="2792" y="31930"/>
                    <a:pt x="3290" y="32637"/>
                    <a:pt x="3864" y="32637"/>
                  </a:cubicBezTo>
                  <a:cubicBezTo>
                    <a:pt x="4018" y="32637"/>
                    <a:pt x="4178" y="32586"/>
                    <a:pt x="4324" y="32465"/>
                  </a:cubicBezTo>
                  <a:cubicBezTo>
                    <a:pt x="5360" y="31619"/>
                    <a:pt x="6408" y="30774"/>
                    <a:pt x="7539" y="30024"/>
                  </a:cubicBezTo>
                  <a:cubicBezTo>
                    <a:pt x="8075" y="30429"/>
                    <a:pt x="8563" y="30893"/>
                    <a:pt x="8991" y="31393"/>
                  </a:cubicBezTo>
                  <a:cubicBezTo>
                    <a:pt x="8968" y="31429"/>
                    <a:pt x="8932" y="31441"/>
                    <a:pt x="8908" y="31477"/>
                  </a:cubicBezTo>
                  <a:cubicBezTo>
                    <a:pt x="8503" y="31893"/>
                    <a:pt x="8134" y="32322"/>
                    <a:pt x="7729" y="32739"/>
                  </a:cubicBezTo>
                  <a:cubicBezTo>
                    <a:pt x="7432" y="33048"/>
                    <a:pt x="6836" y="33298"/>
                    <a:pt x="6836" y="33810"/>
                  </a:cubicBezTo>
                  <a:cubicBezTo>
                    <a:pt x="6836" y="34870"/>
                    <a:pt x="8337" y="35679"/>
                    <a:pt x="8991" y="36441"/>
                  </a:cubicBezTo>
                  <a:cubicBezTo>
                    <a:pt x="11456" y="39239"/>
                    <a:pt x="12885" y="43049"/>
                    <a:pt x="14278" y="46443"/>
                  </a:cubicBezTo>
                  <a:cubicBezTo>
                    <a:pt x="17350" y="53896"/>
                    <a:pt x="20112" y="61552"/>
                    <a:pt x="21695" y="69481"/>
                  </a:cubicBezTo>
                  <a:cubicBezTo>
                    <a:pt x="22981" y="76030"/>
                    <a:pt x="22505" y="82507"/>
                    <a:pt x="22707" y="89127"/>
                  </a:cubicBezTo>
                  <a:cubicBezTo>
                    <a:pt x="22850" y="94353"/>
                    <a:pt x="23553" y="99973"/>
                    <a:pt x="26791" y="104200"/>
                  </a:cubicBezTo>
                  <a:cubicBezTo>
                    <a:pt x="26111" y="104550"/>
                    <a:pt x="26545" y="105488"/>
                    <a:pt x="27191" y="105488"/>
                  </a:cubicBezTo>
                  <a:cubicBezTo>
                    <a:pt x="27292" y="105488"/>
                    <a:pt x="27398" y="105466"/>
                    <a:pt x="27506" y="105414"/>
                  </a:cubicBezTo>
                  <a:cubicBezTo>
                    <a:pt x="27589" y="105379"/>
                    <a:pt x="27648" y="105331"/>
                    <a:pt x="27720" y="105307"/>
                  </a:cubicBezTo>
                  <a:cubicBezTo>
                    <a:pt x="27863" y="105457"/>
                    <a:pt x="28025" y="105520"/>
                    <a:pt x="28180" y="105520"/>
                  </a:cubicBezTo>
                  <a:cubicBezTo>
                    <a:pt x="28607" y="105520"/>
                    <a:pt x="28994" y="105049"/>
                    <a:pt x="28863" y="104605"/>
                  </a:cubicBezTo>
                  <a:cubicBezTo>
                    <a:pt x="32673" y="101866"/>
                    <a:pt x="33721" y="96675"/>
                    <a:pt x="33994" y="92174"/>
                  </a:cubicBezTo>
                  <a:cubicBezTo>
                    <a:pt x="34411" y="85662"/>
                    <a:pt x="33316" y="79042"/>
                    <a:pt x="32149" y="72636"/>
                  </a:cubicBezTo>
                  <a:cubicBezTo>
                    <a:pt x="30839" y="65409"/>
                    <a:pt x="29684" y="58123"/>
                    <a:pt x="27827" y="51015"/>
                  </a:cubicBezTo>
                  <a:cubicBezTo>
                    <a:pt x="25362" y="41549"/>
                    <a:pt x="21755" y="32453"/>
                    <a:pt x="17588" y="23618"/>
                  </a:cubicBezTo>
                  <a:cubicBezTo>
                    <a:pt x="18659" y="22904"/>
                    <a:pt x="19790" y="22309"/>
                    <a:pt x="20945" y="21773"/>
                  </a:cubicBezTo>
                  <a:lnTo>
                    <a:pt x="20945" y="21773"/>
                  </a:lnTo>
                  <a:cubicBezTo>
                    <a:pt x="20779" y="22023"/>
                    <a:pt x="20707" y="22321"/>
                    <a:pt x="20779" y="22690"/>
                  </a:cubicBezTo>
                  <a:cubicBezTo>
                    <a:pt x="22779" y="32739"/>
                    <a:pt x="26458" y="42287"/>
                    <a:pt x="29887" y="51908"/>
                  </a:cubicBezTo>
                  <a:cubicBezTo>
                    <a:pt x="33030" y="60706"/>
                    <a:pt x="36316" y="69910"/>
                    <a:pt x="37054" y="79292"/>
                  </a:cubicBezTo>
                  <a:cubicBezTo>
                    <a:pt x="37507" y="85233"/>
                    <a:pt x="37828" y="91270"/>
                    <a:pt x="37007" y="97199"/>
                  </a:cubicBezTo>
                  <a:cubicBezTo>
                    <a:pt x="36390" y="101642"/>
                    <a:pt x="34717" y="108653"/>
                    <a:pt x="29146" y="108653"/>
                  </a:cubicBezTo>
                  <a:cubicBezTo>
                    <a:pt x="29014" y="108653"/>
                    <a:pt x="28880" y="108649"/>
                    <a:pt x="28744" y="108641"/>
                  </a:cubicBezTo>
                  <a:cubicBezTo>
                    <a:pt x="24160" y="108367"/>
                    <a:pt x="22612" y="101438"/>
                    <a:pt x="21874" y="97985"/>
                  </a:cubicBezTo>
                  <a:cubicBezTo>
                    <a:pt x="20719" y="92675"/>
                    <a:pt x="20457" y="87198"/>
                    <a:pt x="20231" y="81780"/>
                  </a:cubicBezTo>
                  <a:cubicBezTo>
                    <a:pt x="19516" y="64909"/>
                    <a:pt x="14873" y="48050"/>
                    <a:pt x="4753" y="34346"/>
                  </a:cubicBezTo>
                  <a:cubicBezTo>
                    <a:pt x="4026" y="33346"/>
                    <a:pt x="3253" y="32393"/>
                    <a:pt x="2479" y="31441"/>
                  </a:cubicBezTo>
                  <a:cubicBezTo>
                    <a:pt x="2240" y="31154"/>
                    <a:pt x="1960" y="31033"/>
                    <a:pt x="1686" y="31033"/>
                  </a:cubicBezTo>
                  <a:cubicBezTo>
                    <a:pt x="813" y="31033"/>
                    <a:pt x="0" y="32252"/>
                    <a:pt x="752" y="33167"/>
                  </a:cubicBezTo>
                  <a:cubicBezTo>
                    <a:pt x="11908" y="46681"/>
                    <a:pt x="17052" y="64231"/>
                    <a:pt x="17790" y="81518"/>
                  </a:cubicBezTo>
                  <a:cubicBezTo>
                    <a:pt x="18016" y="86912"/>
                    <a:pt x="18326" y="92317"/>
                    <a:pt x="19326" y="97628"/>
                  </a:cubicBezTo>
                  <a:cubicBezTo>
                    <a:pt x="20088" y="101640"/>
                    <a:pt x="21338" y="106605"/>
                    <a:pt x="24636" y="109367"/>
                  </a:cubicBezTo>
                  <a:cubicBezTo>
                    <a:pt x="24315" y="109974"/>
                    <a:pt x="24434" y="110927"/>
                    <a:pt x="25291" y="111248"/>
                  </a:cubicBezTo>
                  <a:cubicBezTo>
                    <a:pt x="27113" y="111935"/>
                    <a:pt x="28996" y="112219"/>
                    <a:pt x="30906" y="112219"/>
                  </a:cubicBezTo>
                  <a:cubicBezTo>
                    <a:pt x="37111" y="112219"/>
                    <a:pt x="43595" y="109220"/>
                    <a:pt x="49139" y="107272"/>
                  </a:cubicBezTo>
                  <a:cubicBezTo>
                    <a:pt x="53854" y="105617"/>
                    <a:pt x="58783" y="104640"/>
                    <a:pt x="63617" y="103366"/>
                  </a:cubicBezTo>
                  <a:cubicBezTo>
                    <a:pt x="69106" y="101926"/>
                    <a:pt x="74583" y="100390"/>
                    <a:pt x="80060" y="98830"/>
                  </a:cubicBezTo>
                  <a:cubicBezTo>
                    <a:pt x="86906" y="96877"/>
                    <a:pt x="93740" y="95330"/>
                    <a:pt x="100693" y="93841"/>
                  </a:cubicBezTo>
                  <a:cubicBezTo>
                    <a:pt x="107075" y="92472"/>
                    <a:pt x="113457" y="90912"/>
                    <a:pt x="119410" y="88210"/>
                  </a:cubicBezTo>
                  <a:cubicBezTo>
                    <a:pt x="124291" y="85983"/>
                    <a:pt x="128804" y="82733"/>
                    <a:pt x="131602" y="78066"/>
                  </a:cubicBezTo>
                  <a:cubicBezTo>
                    <a:pt x="135186" y="71982"/>
                    <a:pt x="134733" y="64373"/>
                    <a:pt x="133031" y="57694"/>
                  </a:cubicBezTo>
                  <a:cubicBezTo>
                    <a:pt x="131959" y="53444"/>
                    <a:pt x="130233" y="49372"/>
                    <a:pt x="128566" y="45324"/>
                  </a:cubicBezTo>
                  <a:cubicBezTo>
                    <a:pt x="126863" y="41180"/>
                    <a:pt x="125375" y="37013"/>
                    <a:pt x="124113" y="32703"/>
                  </a:cubicBezTo>
                  <a:cubicBezTo>
                    <a:pt x="121232" y="22928"/>
                    <a:pt x="118719" y="12843"/>
                    <a:pt x="119148" y="2568"/>
                  </a:cubicBezTo>
                  <a:cubicBezTo>
                    <a:pt x="119160" y="2032"/>
                    <a:pt x="118755" y="1532"/>
                    <a:pt x="118255" y="1390"/>
                  </a:cubicBezTo>
                  <a:cubicBezTo>
                    <a:pt x="114202" y="375"/>
                    <a:pt x="110026" y="0"/>
                    <a:pt x="105837"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47"/>
            <p:cNvSpPr/>
            <p:nvPr/>
          </p:nvSpPr>
          <p:spPr>
            <a:xfrm>
              <a:off x="3629875" y="2185750"/>
              <a:ext cx="1458175" cy="325300"/>
            </a:xfrm>
            <a:custGeom>
              <a:avLst/>
              <a:gdLst/>
              <a:ahLst/>
              <a:cxnLst/>
              <a:rect l="l" t="t" r="r" b="b"/>
              <a:pathLst>
                <a:path w="58327" h="13012" extrusionOk="0">
                  <a:moveTo>
                    <a:pt x="57274" y="1"/>
                  </a:moveTo>
                  <a:cubicBezTo>
                    <a:pt x="57227" y="1"/>
                    <a:pt x="57178" y="5"/>
                    <a:pt x="57128" y="15"/>
                  </a:cubicBezTo>
                  <a:cubicBezTo>
                    <a:pt x="47924" y="1730"/>
                    <a:pt x="38816" y="3825"/>
                    <a:pt x="29636" y="5611"/>
                  </a:cubicBezTo>
                  <a:cubicBezTo>
                    <a:pt x="19980" y="7492"/>
                    <a:pt x="10074" y="8302"/>
                    <a:pt x="752" y="11624"/>
                  </a:cubicBezTo>
                  <a:cubicBezTo>
                    <a:pt x="1" y="11892"/>
                    <a:pt x="217" y="13012"/>
                    <a:pt x="886" y="13012"/>
                  </a:cubicBezTo>
                  <a:cubicBezTo>
                    <a:pt x="959" y="13012"/>
                    <a:pt x="1038" y="12998"/>
                    <a:pt x="1121" y="12969"/>
                  </a:cubicBezTo>
                  <a:cubicBezTo>
                    <a:pt x="10432" y="9659"/>
                    <a:pt x="20350" y="8778"/>
                    <a:pt x="30005" y="6956"/>
                  </a:cubicBezTo>
                  <a:cubicBezTo>
                    <a:pt x="39185" y="5206"/>
                    <a:pt x="48293" y="3063"/>
                    <a:pt x="57497" y="1360"/>
                  </a:cubicBezTo>
                  <a:cubicBezTo>
                    <a:pt x="58327" y="1203"/>
                    <a:pt x="58037" y="1"/>
                    <a:pt x="57274"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47"/>
            <p:cNvSpPr/>
            <p:nvPr/>
          </p:nvSpPr>
          <p:spPr>
            <a:xfrm>
              <a:off x="3727200" y="3281625"/>
              <a:ext cx="842775" cy="284550"/>
            </a:xfrm>
            <a:custGeom>
              <a:avLst/>
              <a:gdLst/>
              <a:ahLst/>
              <a:cxnLst/>
              <a:rect l="l" t="t" r="r" b="b"/>
              <a:pathLst>
                <a:path w="33711" h="11382" extrusionOk="0">
                  <a:moveTo>
                    <a:pt x="32823" y="0"/>
                  </a:moveTo>
                  <a:cubicBezTo>
                    <a:pt x="32750" y="0"/>
                    <a:pt x="32672" y="13"/>
                    <a:pt x="32589" y="43"/>
                  </a:cubicBezTo>
                  <a:cubicBezTo>
                    <a:pt x="22052" y="3555"/>
                    <a:pt x="11539" y="7198"/>
                    <a:pt x="800" y="10008"/>
                  </a:cubicBezTo>
                  <a:cubicBezTo>
                    <a:pt x="0" y="10216"/>
                    <a:pt x="238" y="11381"/>
                    <a:pt x="968" y="11381"/>
                  </a:cubicBezTo>
                  <a:cubicBezTo>
                    <a:pt x="1031" y="11381"/>
                    <a:pt x="1098" y="11373"/>
                    <a:pt x="1169" y="11353"/>
                  </a:cubicBezTo>
                  <a:cubicBezTo>
                    <a:pt x="11920" y="8520"/>
                    <a:pt x="22422" y="4888"/>
                    <a:pt x="32959" y="1376"/>
                  </a:cubicBezTo>
                  <a:cubicBezTo>
                    <a:pt x="33710" y="1129"/>
                    <a:pt x="33493" y="0"/>
                    <a:pt x="32823"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47"/>
            <p:cNvSpPr/>
            <p:nvPr/>
          </p:nvSpPr>
          <p:spPr>
            <a:xfrm>
              <a:off x="3727800" y="3531050"/>
              <a:ext cx="413775" cy="116375"/>
            </a:xfrm>
            <a:custGeom>
              <a:avLst/>
              <a:gdLst/>
              <a:ahLst/>
              <a:cxnLst/>
              <a:rect l="l" t="t" r="r" b="b"/>
              <a:pathLst>
                <a:path w="16551" h="4655" extrusionOk="0">
                  <a:moveTo>
                    <a:pt x="15594" y="0"/>
                  </a:moveTo>
                  <a:cubicBezTo>
                    <a:pt x="15528" y="0"/>
                    <a:pt x="15458" y="10"/>
                    <a:pt x="15385" y="31"/>
                  </a:cubicBezTo>
                  <a:cubicBezTo>
                    <a:pt x="10587" y="1424"/>
                    <a:pt x="5526" y="1686"/>
                    <a:pt x="776" y="3281"/>
                  </a:cubicBezTo>
                  <a:cubicBezTo>
                    <a:pt x="1" y="3540"/>
                    <a:pt x="238" y="4655"/>
                    <a:pt x="915" y="4655"/>
                  </a:cubicBezTo>
                  <a:cubicBezTo>
                    <a:pt x="987" y="4655"/>
                    <a:pt x="1064" y="4642"/>
                    <a:pt x="1145" y="4615"/>
                  </a:cubicBezTo>
                  <a:cubicBezTo>
                    <a:pt x="5895" y="3031"/>
                    <a:pt x="10956" y="2758"/>
                    <a:pt x="15766" y="1376"/>
                  </a:cubicBezTo>
                  <a:cubicBezTo>
                    <a:pt x="16551" y="1148"/>
                    <a:pt x="16307" y="0"/>
                    <a:pt x="15594"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47"/>
            <p:cNvSpPr/>
            <p:nvPr/>
          </p:nvSpPr>
          <p:spPr>
            <a:xfrm>
              <a:off x="3740200" y="3687825"/>
              <a:ext cx="360250" cy="140000"/>
            </a:xfrm>
            <a:custGeom>
              <a:avLst/>
              <a:gdLst/>
              <a:ahLst/>
              <a:cxnLst/>
              <a:rect l="l" t="t" r="r" b="b"/>
              <a:pathLst>
                <a:path w="14410" h="5600" extrusionOk="0">
                  <a:moveTo>
                    <a:pt x="13486" y="1"/>
                  </a:moveTo>
                  <a:cubicBezTo>
                    <a:pt x="13418" y="1"/>
                    <a:pt x="13346" y="12"/>
                    <a:pt x="13270" y="35"/>
                  </a:cubicBezTo>
                  <a:cubicBezTo>
                    <a:pt x="9043" y="1285"/>
                    <a:pt x="4852" y="2618"/>
                    <a:pt x="744" y="4214"/>
                  </a:cubicBezTo>
                  <a:cubicBezTo>
                    <a:pt x="1" y="4490"/>
                    <a:pt x="205" y="5600"/>
                    <a:pt x="857" y="5600"/>
                  </a:cubicBezTo>
                  <a:cubicBezTo>
                    <a:pt x="936" y="5600"/>
                    <a:pt x="1022" y="5583"/>
                    <a:pt x="1113" y="5547"/>
                  </a:cubicBezTo>
                  <a:cubicBezTo>
                    <a:pt x="5221" y="3976"/>
                    <a:pt x="9412" y="2618"/>
                    <a:pt x="13639" y="1368"/>
                  </a:cubicBezTo>
                  <a:cubicBezTo>
                    <a:pt x="14410" y="1140"/>
                    <a:pt x="14190" y="1"/>
                    <a:pt x="13486"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47"/>
            <p:cNvSpPr/>
            <p:nvPr/>
          </p:nvSpPr>
          <p:spPr>
            <a:xfrm>
              <a:off x="3744000" y="3838725"/>
              <a:ext cx="339775" cy="109900"/>
            </a:xfrm>
            <a:custGeom>
              <a:avLst/>
              <a:gdLst/>
              <a:ahLst/>
              <a:cxnLst/>
              <a:rect l="l" t="t" r="r" b="b"/>
              <a:pathLst>
                <a:path w="13591" h="4396" extrusionOk="0">
                  <a:moveTo>
                    <a:pt x="12600" y="0"/>
                  </a:moveTo>
                  <a:cubicBezTo>
                    <a:pt x="12541" y="0"/>
                    <a:pt x="12480" y="7"/>
                    <a:pt x="12415" y="23"/>
                  </a:cubicBezTo>
                  <a:cubicBezTo>
                    <a:pt x="8534" y="952"/>
                    <a:pt x="4759" y="2297"/>
                    <a:pt x="830" y="3035"/>
                  </a:cubicBezTo>
                  <a:cubicBezTo>
                    <a:pt x="0" y="3192"/>
                    <a:pt x="280" y="4395"/>
                    <a:pt x="1051" y="4395"/>
                  </a:cubicBezTo>
                  <a:cubicBezTo>
                    <a:pt x="1099" y="4395"/>
                    <a:pt x="1148" y="4391"/>
                    <a:pt x="1199" y="4381"/>
                  </a:cubicBezTo>
                  <a:cubicBezTo>
                    <a:pt x="5128" y="3655"/>
                    <a:pt x="8903" y="2309"/>
                    <a:pt x="12796" y="1357"/>
                  </a:cubicBezTo>
                  <a:cubicBezTo>
                    <a:pt x="13590" y="1169"/>
                    <a:pt x="13342" y="0"/>
                    <a:pt x="12600"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47"/>
            <p:cNvSpPr/>
            <p:nvPr/>
          </p:nvSpPr>
          <p:spPr>
            <a:xfrm>
              <a:off x="4249525" y="3566375"/>
              <a:ext cx="380600" cy="127175"/>
            </a:xfrm>
            <a:custGeom>
              <a:avLst/>
              <a:gdLst/>
              <a:ahLst/>
              <a:cxnLst/>
              <a:rect l="l" t="t" r="r" b="b"/>
              <a:pathLst>
                <a:path w="15224" h="5087" extrusionOk="0">
                  <a:moveTo>
                    <a:pt x="14134" y="0"/>
                  </a:moveTo>
                  <a:cubicBezTo>
                    <a:pt x="14093" y="0"/>
                    <a:pt x="14050" y="4"/>
                    <a:pt x="14006" y="11"/>
                  </a:cubicBezTo>
                  <a:cubicBezTo>
                    <a:pt x="9458" y="761"/>
                    <a:pt x="5148" y="2333"/>
                    <a:pt x="767" y="3714"/>
                  </a:cubicBezTo>
                  <a:cubicBezTo>
                    <a:pt x="1" y="3951"/>
                    <a:pt x="222" y="5087"/>
                    <a:pt x="916" y="5087"/>
                  </a:cubicBezTo>
                  <a:cubicBezTo>
                    <a:pt x="988" y="5087"/>
                    <a:pt x="1066" y="5074"/>
                    <a:pt x="1148" y="5047"/>
                  </a:cubicBezTo>
                  <a:cubicBezTo>
                    <a:pt x="5505" y="3666"/>
                    <a:pt x="9839" y="2107"/>
                    <a:pt x="14375" y="1345"/>
                  </a:cubicBezTo>
                  <a:cubicBezTo>
                    <a:pt x="15223" y="1220"/>
                    <a:pt x="14912" y="0"/>
                    <a:pt x="14134"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47"/>
            <p:cNvSpPr/>
            <p:nvPr/>
          </p:nvSpPr>
          <p:spPr>
            <a:xfrm>
              <a:off x="4317975" y="3665050"/>
              <a:ext cx="340475" cy="103825"/>
            </a:xfrm>
            <a:custGeom>
              <a:avLst/>
              <a:gdLst/>
              <a:ahLst/>
              <a:cxnLst/>
              <a:rect l="l" t="t" r="r" b="b"/>
              <a:pathLst>
                <a:path w="13619" h="4153" extrusionOk="0">
                  <a:moveTo>
                    <a:pt x="12581" y="1"/>
                  </a:moveTo>
                  <a:cubicBezTo>
                    <a:pt x="12530" y="1"/>
                    <a:pt x="12478" y="6"/>
                    <a:pt x="12423" y="17"/>
                  </a:cubicBezTo>
                  <a:cubicBezTo>
                    <a:pt x="8530" y="767"/>
                    <a:pt x="4732" y="2041"/>
                    <a:pt x="827" y="2803"/>
                  </a:cubicBezTo>
                  <a:cubicBezTo>
                    <a:pt x="1" y="2970"/>
                    <a:pt x="284" y="4153"/>
                    <a:pt x="1039" y="4153"/>
                  </a:cubicBezTo>
                  <a:cubicBezTo>
                    <a:pt x="1089" y="4153"/>
                    <a:pt x="1141" y="4148"/>
                    <a:pt x="1196" y="4137"/>
                  </a:cubicBezTo>
                  <a:cubicBezTo>
                    <a:pt x="5101" y="3386"/>
                    <a:pt x="8899" y="2101"/>
                    <a:pt x="12792" y="1362"/>
                  </a:cubicBezTo>
                  <a:cubicBezTo>
                    <a:pt x="13619" y="1195"/>
                    <a:pt x="13345" y="1"/>
                    <a:pt x="12581"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47"/>
            <p:cNvSpPr/>
            <p:nvPr/>
          </p:nvSpPr>
          <p:spPr>
            <a:xfrm>
              <a:off x="4315425" y="3738350"/>
              <a:ext cx="358900" cy="106125"/>
            </a:xfrm>
            <a:custGeom>
              <a:avLst/>
              <a:gdLst/>
              <a:ahLst/>
              <a:cxnLst/>
              <a:rect l="l" t="t" r="r" b="b"/>
              <a:pathLst>
                <a:path w="14356" h="4245" extrusionOk="0">
                  <a:moveTo>
                    <a:pt x="13489" y="0"/>
                  </a:moveTo>
                  <a:cubicBezTo>
                    <a:pt x="13470" y="0"/>
                    <a:pt x="13450" y="1"/>
                    <a:pt x="13430" y="2"/>
                  </a:cubicBezTo>
                  <a:cubicBezTo>
                    <a:pt x="9120" y="335"/>
                    <a:pt x="5167" y="2443"/>
                    <a:pt x="893" y="2848"/>
                  </a:cubicBezTo>
                  <a:cubicBezTo>
                    <a:pt x="26" y="2928"/>
                    <a:pt x="1" y="4244"/>
                    <a:pt x="817" y="4244"/>
                  </a:cubicBezTo>
                  <a:cubicBezTo>
                    <a:pt x="842" y="4244"/>
                    <a:pt x="867" y="4243"/>
                    <a:pt x="893" y="4241"/>
                  </a:cubicBezTo>
                  <a:cubicBezTo>
                    <a:pt x="4965" y="3860"/>
                    <a:pt x="8727" y="1943"/>
                    <a:pt x="12799" y="1466"/>
                  </a:cubicBezTo>
                  <a:lnTo>
                    <a:pt x="12954" y="1466"/>
                  </a:lnTo>
                  <a:cubicBezTo>
                    <a:pt x="13121" y="1443"/>
                    <a:pt x="13287" y="1419"/>
                    <a:pt x="13442" y="1407"/>
                  </a:cubicBezTo>
                  <a:cubicBezTo>
                    <a:pt x="14281" y="1290"/>
                    <a:pt x="14356" y="0"/>
                    <a:pt x="13489"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47"/>
            <p:cNvSpPr/>
            <p:nvPr/>
          </p:nvSpPr>
          <p:spPr>
            <a:xfrm>
              <a:off x="4308000" y="3838825"/>
              <a:ext cx="347600" cy="104850"/>
            </a:xfrm>
            <a:custGeom>
              <a:avLst/>
              <a:gdLst/>
              <a:ahLst/>
              <a:cxnLst/>
              <a:rect l="l" t="t" r="r" b="b"/>
              <a:pathLst>
                <a:path w="13904" h="4194" extrusionOk="0">
                  <a:moveTo>
                    <a:pt x="13118" y="0"/>
                  </a:moveTo>
                  <a:cubicBezTo>
                    <a:pt x="13084" y="0"/>
                    <a:pt x="13049" y="2"/>
                    <a:pt x="13013" y="7"/>
                  </a:cubicBezTo>
                  <a:cubicBezTo>
                    <a:pt x="8834" y="519"/>
                    <a:pt x="4738" y="1436"/>
                    <a:pt x="773" y="2817"/>
                  </a:cubicBezTo>
                  <a:cubicBezTo>
                    <a:pt x="1" y="3085"/>
                    <a:pt x="233" y="4194"/>
                    <a:pt x="905" y="4194"/>
                  </a:cubicBezTo>
                  <a:cubicBezTo>
                    <a:pt x="979" y="4194"/>
                    <a:pt x="1058" y="4180"/>
                    <a:pt x="1142" y="4151"/>
                  </a:cubicBezTo>
                  <a:cubicBezTo>
                    <a:pt x="5000" y="2817"/>
                    <a:pt x="8965" y="1888"/>
                    <a:pt x="13013" y="1400"/>
                  </a:cubicBezTo>
                  <a:cubicBezTo>
                    <a:pt x="13858" y="1286"/>
                    <a:pt x="13903" y="0"/>
                    <a:pt x="13118"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47"/>
            <p:cNvSpPr/>
            <p:nvPr/>
          </p:nvSpPr>
          <p:spPr>
            <a:xfrm>
              <a:off x="4722550" y="3158200"/>
              <a:ext cx="315475" cy="131050"/>
            </a:xfrm>
            <a:custGeom>
              <a:avLst/>
              <a:gdLst/>
              <a:ahLst/>
              <a:cxnLst/>
              <a:rect l="l" t="t" r="r" b="b"/>
              <a:pathLst>
                <a:path w="12619" h="5242" extrusionOk="0">
                  <a:moveTo>
                    <a:pt x="11638" y="0"/>
                  </a:moveTo>
                  <a:cubicBezTo>
                    <a:pt x="11524" y="0"/>
                    <a:pt x="11402" y="34"/>
                    <a:pt x="11278" y="110"/>
                  </a:cubicBezTo>
                  <a:cubicBezTo>
                    <a:pt x="8039" y="2110"/>
                    <a:pt x="3967" y="2051"/>
                    <a:pt x="657" y="3932"/>
                  </a:cubicBezTo>
                  <a:cubicBezTo>
                    <a:pt x="0" y="4316"/>
                    <a:pt x="408" y="5242"/>
                    <a:pt x="1020" y="5242"/>
                  </a:cubicBezTo>
                  <a:cubicBezTo>
                    <a:pt x="1128" y="5242"/>
                    <a:pt x="1243" y="5213"/>
                    <a:pt x="1360" y="5146"/>
                  </a:cubicBezTo>
                  <a:cubicBezTo>
                    <a:pt x="4670" y="3253"/>
                    <a:pt x="8730" y="3325"/>
                    <a:pt x="11968" y="1312"/>
                  </a:cubicBezTo>
                  <a:cubicBezTo>
                    <a:pt x="12618" y="912"/>
                    <a:pt x="12235" y="0"/>
                    <a:pt x="11638"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47"/>
            <p:cNvSpPr/>
            <p:nvPr/>
          </p:nvSpPr>
          <p:spPr>
            <a:xfrm>
              <a:off x="4758800" y="3249950"/>
              <a:ext cx="353050" cy="130700"/>
            </a:xfrm>
            <a:custGeom>
              <a:avLst/>
              <a:gdLst/>
              <a:ahLst/>
              <a:cxnLst/>
              <a:rect l="l" t="t" r="r" b="b"/>
              <a:pathLst>
                <a:path w="14122" h="5228" extrusionOk="0">
                  <a:moveTo>
                    <a:pt x="13134" y="0"/>
                  </a:moveTo>
                  <a:cubicBezTo>
                    <a:pt x="13075" y="0"/>
                    <a:pt x="13012" y="8"/>
                    <a:pt x="12947" y="24"/>
                  </a:cubicBezTo>
                  <a:cubicBezTo>
                    <a:pt x="8828" y="1083"/>
                    <a:pt x="4839" y="2607"/>
                    <a:pt x="779" y="3857"/>
                  </a:cubicBezTo>
                  <a:cubicBezTo>
                    <a:pt x="0" y="4095"/>
                    <a:pt x="224" y="5228"/>
                    <a:pt x="923" y="5228"/>
                  </a:cubicBezTo>
                  <a:cubicBezTo>
                    <a:pt x="993" y="5228"/>
                    <a:pt x="1069" y="5216"/>
                    <a:pt x="1148" y="5191"/>
                  </a:cubicBezTo>
                  <a:cubicBezTo>
                    <a:pt x="5208" y="3941"/>
                    <a:pt x="9197" y="2429"/>
                    <a:pt x="13316" y="1369"/>
                  </a:cubicBezTo>
                  <a:cubicBezTo>
                    <a:pt x="14121" y="1160"/>
                    <a:pt x="13874" y="0"/>
                    <a:pt x="13134"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47"/>
            <p:cNvSpPr/>
            <p:nvPr/>
          </p:nvSpPr>
          <p:spPr>
            <a:xfrm>
              <a:off x="4749950" y="3363175"/>
              <a:ext cx="379900" cy="122025"/>
            </a:xfrm>
            <a:custGeom>
              <a:avLst/>
              <a:gdLst/>
              <a:ahLst/>
              <a:cxnLst/>
              <a:rect l="l" t="t" r="r" b="b"/>
              <a:pathLst>
                <a:path w="15196" h="4881" extrusionOk="0">
                  <a:moveTo>
                    <a:pt x="14171" y="1"/>
                  </a:moveTo>
                  <a:cubicBezTo>
                    <a:pt x="14117" y="1"/>
                    <a:pt x="14062" y="7"/>
                    <a:pt x="14004" y="19"/>
                  </a:cubicBezTo>
                  <a:cubicBezTo>
                    <a:pt x="9551" y="1031"/>
                    <a:pt x="5122" y="2079"/>
                    <a:pt x="776" y="3508"/>
                  </a:cubicBezTo>
                  <a:cubicBezTo>
                    <a:pt x="1" y="3766"/>
                    <a:pt x="219" y="4881"/>
                    <a:pt x="910" y="4881"/>
                  </a:cubicBezTo>
                  <a:cubicBezTo>
                    <a:pt x="983" y="4881"/>
                    <a:pt x="1062" y="4868"/>
                    <a:pt x="1145" y="4841"/>
                  </a:cubicBezTo>
                  <a:cubicBezTo>
                    <a:pt x="5467" y="3412"/>
                    <a:pt x="9920" y="2376"/>
                    <a:pt x="14373" y="1364"/>
                  </a:cubicBezTo>
                  <a:cubicBezTo>
                    <a:pt x="15196" y="1186"/>
                    <a:pt x="14928" y="1"/>
                    <a:pt x="14171"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47"/>
            <p:cNvSpPr/>
            <p:nvPr/>
          </p:nvSpPr>
          <p:spPr>
            <a:xfrm>
              <a:off x="4760400" y="3506775"/>
              <a:ext cx="399275" cy="121450"/>
            </a:xfrm>
            <a:custGeom>
              <a:avLst/>
              <a:gdLst/>
              <a:ahLst/>
              <a:cxnLst/>
              <a:rect l="l" t="t" r="r" b="b"/>
              <a:pathLst>
                <a:path w="15971" h="4858" extrusionOk="0">
                  <a:moveTo>
                    <a:pt x="14992" y="0"/>
                  </a:moveTo>
                  <a:cubicBezTo>
                    <a:pt x="14931" y="0"/>
                    <a:pt x="14867" y="8"/>
                    <a:pt x="14800" y="26"/>
                  </a:cubicBezTo>
                  <a:cubicBezTo>
                    <a:pt x="10097" y="1240"/>
                    <a:pt x="5192" y="1526"/>
                    <a:pt x="715" y="3586"/>
                  </a:cubicBezTo>
                  <a:cubicBezTo>
                    <a:pt x="1" y="3907"/>
                    <a:pt x="448" y="4858"/>
                    <a:pt x="1101" y="4858"/>
                  </a:cubicBezTo>
                  <a:cubicBezTo>
                    <a:pt x="1199" y="4858"/>
                    <a:pt x="1302" y="4836"/>
                    <a:pt x="1406" y="4788"/>
                  </a:cubicBezTo>
                  <a:cubicBezTo>
                    <a:pt x="5751" y="2788"/>
                    <a:pt x="10597" y="2550"/>
                    <a:pt x="15157" y="1383"/>
                  </a:cubicBezTo>
                  <a:cubicBezTo>
                    <a:pt x="15971" y="1163"/>
                    <a:pt x="15719" y="0"/>
                    <a:pt x="14992"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47"/>
            <p:cNvSpPr/>
            <p:nvPr/>
          </p:nvSpPr>
          <p:spPr>
            <a:xfrm>
              <a:off x="4791875" y="3628950"/>
              <a:ext cx="338500" cy="103475"/>
            </a:xfrm>
            <a:custGeom>
              <a:avLst/>
              <a:gdLst/>
              <a:ahLst/>
              <a:cxnLst/>
              <a:rect l="l" t="t" r="r" b="b"/>
              <a:pathLst>
                <a:path w="13540" h="4139" extrusionOk="0">
                  <a:moveTo>
                    <a:pt x="12437" y="1"/>
                  </a:moveTo>
                  <a:cubicBezTo>
                    <a:pt x="12401" y="1"/>
                    <a:pt x="12364" y="3"/>
                    <a:pt x="12327" y="8"/>
                  </a:cubicBezTo>
                  <a:cubicBezTo>
                    <a:pt x="8421" y="556"/>
                    <a:pt x="4731" y="2152"/>
                    <a:pt x="837" y="2783"/>
                  </a:cubicBezTo>
                  <a:cubicBezTo>
                    <a:pt x="1" y="2929"/>
                    <a:pt x="291" y="4139"/>
                    <a:pt x="1076" y="4139"/>
                  </a:cubicBezTo>
                  <a:cubicBezTo>
                    <a:pt x="1118" y="4139"/>
                    <a:pt x="1162" y="4135"/>
                    <a:pt x="1206" y="4128"/>
                  </a:cubicBezTo>
                  <a:cubicBezTo>
                    <a:pt x="5112" y="3485"/>
                    <a:pt x="8779" y="1890"/>
                    <a:pt x="12696" y="1342"/>
                  </a:cubicBezTo>
                  <a:cubicBezTo>
                    <a:pt x="13539" y="1228"/>
                    <a:pt x="13237" y="1"/>
                    <a:pt x="12437"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47"/>
            <p:cNvSpPr/>
            <p:nvPr/>
          </p:nvSpPr>
          <p:spPr>
            <a:xfrm>
              <a:off x="4805475" y="3719925"/>
              <a:ext cx="339225" cy="108350"/>
            </a:xfrm>
            <a:custGeom>
              <a:avLst/>
              <a:gdLst/>
              <a:ahLst/>
              <a:cxnLst/>
              <a:rect l="l" t="t" r="r" b="b"/>
              <a:pathLst>
                <a:path w="13569" h="4334" extrusionOk="0">
                  <a:moveTo>
                    <a:pt x="12697" y="0"/>
                  </a:moveTo>
                  <a:cubicBezTo>
                    <a:pt x="12686" y="0"/>
                    <a:pt x="12675" y="0"/>
                    <a:pt x="12664" y="1"/>
                  </a:cubicBezTo>
                  <a:cubicBezTo>
                    <a:pt x="8520" y="96"/>
                    <a:pt x="4782" y="2025"/>
                    <a:pt x="817" y="2977"/>
                  </a:cubicBezTo>
                  <a:cubicBezTo>
                    <a:pt x="1" y="3165"/>
                    <a:pt x="258" y="4334"/>
                    <a:pt x="1001" y="4334"/>
                  </a:cubicBezTo>
                  <a:cubicBezTo>
                    <a:pt x="1060" y="4334"/>
                    <a:pt x="1121" y="4327"/>
                    <a:pt x="1186" y="4311"/>
                  </a:cubicBezTo>
                  <a:cubicBezTo>
                    <a:pt x="5008" y="3394"/>
                    <a:pt x="8675" y="1489"/>
                    <a:pt x="12664" y="1382"/>
                  </a:cubicBezTo>
                  <a:cubicBezTo>
                    <a:pt x="13546" y="1370"/>
                    <a:pt x="13568" y="0"/>
                    <a:pt x="12697"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47"/>
            <p:cNvSpPr/>
            <p:nvPr/>
          </p:nvSpPr>
          <p:spPr>
            <a:xfrm>
              <a:off x="5188500" y="3058525"/>
              <a:ext cx="360725" cy="130650"/>
            </a:xfrm>
            <a:custGeom>
              <a:avLst/>
              <a:gdLst/>
              <a:ahLst/>
              <a:cxnLst/>
              <a:rect l="l" t="t" r="r" b="b"/>
              <a:pathLst>
                <a:path w="14429" h="5226" extrusionOk="0">
                  <a:moveTo>
                    <a:pt x="13558" y="1"/>
                  </a:moveTo>
                  <a:cubicBezTo>
                    <a:pt x="13550" y="1"/>
                    <a:pt x="13543" y="1"/>
                    <a:pt x="13535" y="1"/>
                  </a:cubicBezTo>
                  <a:cubicBezTo>
                    <a:pt x="11416" y="61"/>
                    <a:pt x="9285" y="704"/>
                    <a:pt x="7284" y="1287"/>
                  </a:cubicBezTo>
                  <a:cubicBezTo>
                    <a:pt x="5022" y="1942"/>
                    <a:pt x="2677" y="2716"/>
                    <a:pt x="653" y="3918"/>
                  </a:cubicBezTo>
                  <a:cubicBezTo>
                    <a:pt x="0" y="4310"/>
                    <a:pt x="397" y="5226"/>
                    <a:pt x="1001" y="5226"/>
                  </a:cubicBezTo>
                  <a:cubicBezTo>
                    <a:pt x="1114" y="5226"/>
                    <a:pt x="1234" y="5194"/>
                    <a:pt x="1355" y="5121"/>
                  </a:cubicBezTo>
                  <a:cubicBezTo>
                    <a:pt x="3296" y="3966"/>
                    <a:pt x="5499" y="3275"/>
                    <a:pt x="7654" y="2621"/>
                  </a:cubicBezTo>
                  <a:cubicBezTo>
                    <a:pt x="9523" y="2061"/>
                    <a:pt x="11571" y="1430"/>
                    <a:pt x="13535" y="1394"/>
                  </a:cubicBezTo>
                  <a:cubicBezTo>
                    <a:pt x="14421" y="1371"/>
                    <a:pt x="14428" y="1"/>
                    <a:pt x="13558"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47"/>
            <p:cNvSpPr/>
            <p:nvPr/>
          </p:nvSpPr>
          <p:spPr>
            <a:xfrm>
              <a:off x="5223375" y="3167500"/>
              <a:ext cx="228075" cy="82450"/>
            </a:xfrm>
            <a:custGeom>
              <a:avLst/>
              <a:gdLst/>
              <a:ahLst/>
              <a:cxnLst/>
              <a:rect l="l" t="t" r="r" b="b"/>
              <a:pathLst>
                <a:path w="9123" h="3298" extrusionOk="0">
                  <a:moveTo>
                    <a:pt x="8123" y="1"/>
                  </a:moveTo>
                  <a:cubicBezTo>
                    <a:pt x="8064" y="1"/>
                    <a:pt x="8002" y="8"/>
                    <a:pt x="7937" y="24"/>
                  </a:cubicBezTo>
                  <a:cubicBezTo>
                    <a:pt x="5544" y="571"/>
                    <a:pt x="3211" y="1357"/>
                    <a:pt x="806" y="1941"/>
                  </a:cubicBezTo>
                  <a:cubicBezTo>
                    <a:pt x="0" y="2128"/>
                    <a:pt x="258" y="3297"/>
                    <a:pt x="1001" y="3297"/>
                  </a:cubicBezTo>
                  <a:cubicBezTo>
                    <a:pt x="1060" y="3297"/>
                    <a:pt x="1122" y="3290"/>
                    <a:pt x="1187" y="3274"/>
                  </a:cubicBezTo>
                  <a:cubicBezTo>
                    <a:pt x="3580" y="2714"/>
                    <a:pt x="5913" y="1929"/>
                    <a:pt x="8306" y="1357"/>
                  </a:cubicBezTo>
                  <a:cubicBezTo>
                    <a:pt x="9123" y="1170"/>
                    <a:pt x="8866" y="1"/>
                    <a:pt x="8123"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47"/>
            <p:cNvSpPr/>
            <p:nvPr/>
          </p:nvSpPr>
          <p:spPr>
            <a:xfrm>
              <a:off x="5295300" y="3319575"/>
              <a:ext cx="44975" cy="34850"/>
            </a:xfrm>
            <a:custGeom>
              <a:avLst/>
              <a:gdLst/>
              <a:ahLst/>
              <a:cxnLst/>
              <a:rect l="l" t="t" r="r" b="b"/>
              <a:pathLst>
                <a:path w="1799" h="1394" extrusionOk="0">
                  <a:moveTo>
                    <a:pt x="893" y="1"/>
                  </a:moveTo>
                  <a:cubicBezTo>
                    <a:pt x="0" y="1"/>
                    <a:pt x="0" y="1394"/>
                    <a:pt x="893" y="1394"/>
                  </a:cubicBezTo>
                  <a:cubicBezTo>
                    <a:pt x="1798" y="1394"/>
                    <a:pt x="1798" y="1"/>
                    <a:pt x="893"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47"/>
            <p:cNvSpPr/>
            <p:nvPr/>
          </p:nvSpPr>
          <p:spPr>
            <a:xfrm>
              <a:off x="5417625" y="3507075"/>
              <a:ext cx="47350" cy="36950"/>
            </a:xfrm>
            <a:custGeom>
              <a:avLst/>
              <a:gdLst/>
              <a:ahLst/>
              <a:cxnLst/>
              <a:rect l="l" t="t" r="r" b="b"/>
              <a:pathLst>
                <a:path w="1894" h="1478" extrusionOk="0">
                  <a:moveTo>
                    <a:pt x="666" y="1"/>
                  </a:moveTo>
                  <a:cubicBezTo>
                    <a:pt x="301" y="1"/>
                    <a:pt x="1" y="335"/>
                    <a:pt x="1" y="692"/>
                  </a:cubicBezTo>
                  <a:cubicBezTo>
                    <a:pt x="1" y="1073"/>
                    <a:pt x="286" y="1335"/>
                    <a:pt x="632" y="1383"/>
                  </a:cubicBezTo>
                  <a:cubicBezTo>
                    <a:pt x="632" y="1383"/>
                    <a:pt x="644" y="1383"/>
                    <a:pt x="656" y="1395"/>
                  </a:cubicBezTo>
                  <a:cubicBezTo>
                    <a:pt x="691" y="1407"/>
                    <a:pt x="739" y="1407"/>
                    <a:pt x="763" y="1431"/>
                  </a:cubicBezTo>
                  <a:cubicBezTo>
                    <a:pt x="864" y="1454"/>
                    <a:pt x="960" y="1477"/>
                    <a:pt x="1058" y="1477"/>
                  </a:cubicBezTo>
                  <a:cubicBezTo>
                    <a:pt x="1110" y="1477"/>
                    <a:pt x="1162" y="1471"/>
                    <a:pt x="1215" y="1454"/>
                  </a:cubicBezTo>
                  <a:cubicBezTo>
                    <a:pt x="1787" y="1228"/>
                    <a:pt x="1894" y="490"/>
                    <a:pt x="1370" y="157"/>
                  </a:cubicBezTo>
                  <a:cubicBezTo>
                    <a:pt x="1334" y="133"/>
                    <a:pt x="1275" y="97"/>
                    <a:pt x="1227" y="85"/>
                  </a:cubicBezTo>
                  <a:cubicBezTo>
                    <a:pt x="1124" y="29"/>
                    <a:pt x="1007" y="10"/>
                    <a:pt x="892" y="10"/>
                  </a:cubicBezTo>
                  <a:cubicBezTo>
                    <a:pt x="860" y="10"/>
                    <a:pt x="829" y="11"/>
                    <a:pt x="798" y="14"/>
                  </a:cubicBezTo>
                  <a:cubicBezTo>
                    <a:pt x="763" y="14"/>
                    <a:pt x="727" y="2"/>
                    <a:pt x="703" y="2"/>
                  </a:cubicBezTo>
                  <a:cubicBezTo>
                    <a:pt x="691" y="1"/>
                    <a:pt x="678" y="1"/>
                    <a:pt x="666" y="1"/>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47"/>
            <p:cNvSpPr/>
            <p:nvPr/>
          </p:nvSpPr>
          <p:spPr>
            <a:xfrm>
              <a:off x="3710850" y="2348325"/>
              <a:ext cx="1458250" cy="325250"/>
            </a:xfrm>
            <a:custGeom>
              <a:avLst/>
              <a:gdLst/>
              <a:ahLst/>
              <a:cxnLst/>
              <a:rect l="l" t="t" r="r" b="b"/>
              <a:pathLst>
                <a:path w="58330" h="13010" extrusionOk="0">
                  <a:moveTo>
                    <a:pt x="57267" y="0"/>
                  </a:moveTo>
                  <a:cubicBezTo>
                    <a:pt x="57222" y="0"/>
                    <a:pt x="57176" y="4"/>
                    <a:pt x="57127" y="13"/>
                  </a:cubicBezTo>
                  <a:cubicBezTo>
                    <a:pt x="47936" y="1727"/>
                    <a:pt x="38828" y="3823"/>
                    <a:pt x="29636" y="5609"/>
                  </a:cubicBezTo>
                  <a:cubicBezTo>
                    <a:pt x="19980" y="7490"/>
                    <a:pt x="10086" y="8311"/>
                    <a:pt x="751" y="11621"/>
                  </a:cubicBezTo>
                  <a:cubicBezTo>
                    <a:pt x="0" y="11890"/>
                    <a:pt x="216" y="13009"/>
                    <a:pt x="885" y="13009"/>
                  </a:cubicBezTo>
                  <a:cubicBezTo>
                    <a:pt x="959" y="13009"/>
                    <a:pt x="1037" y="12996"/>
                    <a:pt x="1120" y="12967"/>
                  </a:cubicBezTo>
                  <a:cubicBezTo>
                    <a:pt x="10443" y="9657"/>
                    <a:pt x="20349" y="8788"/>
                    <a:pt x="30017" y="6954"/>
                  </a:cubicBezTo>
                  <a:cubicBezTo>
                    <a:pt x="39197" y="5216"/>
                    <a:pt x="48305" y="3073"/>
                    <a:pt x="57497" y="1358"/>
                  </a:cubicBezTo>
                  <a:cubicBezTo>
                    <a:pt x="58329" y="1201"/>
                    <a:pt x="58045" y="0"/>
                    <a:pt x="57267" y="0"/>
                  </a:cubicBezTo>
                  <a:close/>
                </a:path>
              </a:pathLst>
            </a:custGeom>
            <a:noFill/>
            <a:ln w="2857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5" name="Google Shape;14145;p47"/>
          <p:cNvGrpSpPr/>
          <p:nvPr/>
        </p:nvGrpSpPr>
        <p:grpSpPr>
          <a:xfrm rot="3682741">
            <a:off x="3209872" y="2493547"/>
            <a:ext cx="1671509" cy="2146715"/>
            <a:chOff x="3362025" y="2093550"/>
            <a:chExt cx="1923775" cy="2470700"/>
          </a:xfrm>
        </p:grpSpPr>
        <p:sp>
          <p:nvSpPr>
            <p:cNvPr id="14146" name="Google Shape;14146;p47"/>
            <p:cNvSpPr/>
            <p:nvPr/>
          </p:nvSpPr>
          <p:spPr>
            <a:xfrm>
              <a:off x="4485975" y="4083575"/>
              <a:ext cx="711125" cy="433800"/>
            </a:xfrm>
            <a:custGeom>
              <a:avLst/>
              <a:gdLst/>
              <a:ahLst/>
              <a:cxnLst/>
              <a:rect l="l" t="t" r="r" b="b"/>
              <a:pathLst>
                <a:path w="28445" h="17352" extrusionOk="0">
                  <a:moveTo>
                    <a:pt x="4084" y="10482"/>
                  </a:moveTo>
                  <a:lnTo>
                    <a:pt x="4084" y="10482"/>
                  </a:lnTo>
                  <a:cubicBezTo>
                    <a:pt x="4394" y="10613"/>
                    <a:pt x="4703" y="10720"/>
                    <a:pt x="5001" y="10827"/>
                  </a:cubicBezTo>
                  <a:lnTo>
                    <a:pt x="5048" y="10839"/>
                  </a:lnTo>
                  <a:cubicBezTo>
                    <a:pt x="5513" y="11006"/>
                    <a:pt x="5977" y="11137"/>
                    <a:pt x="6418" y="11244"/>
                  </a:cubicBezTo>
                  <a:cubicBezTo>
                    <a:pt x="5453" y="11113"/>
                    <a:pt x="4596" y="10875"/>
                    <a:pt x="4084" y="10482"/>
                  </a:cubicBezTo>
                  <a:close/>
                  <a:moveTo>
                    <a:pt x="15395" y="3147"/>
                  </a:moveTo>
                  <a:cubicBezTo>
                    <a:pt x="15597" y="3219"/>
                    <a:pt x="15812" y="3314"/>
                    <a:pt x="16038" y="3397"/>
                  </a:cubicBezTo>
                  <a:cubicBezTo>
                    <a:pt x="16586" y="3624"/>
                    <a:pt x="17133" y="3850"/>
                    <a:pt x="17717" y="4005"/>
                  </a:cubicBezTo>
                  <a:cubicBezTo>
                    <a:pt x="17786" y="4028"/>
                    <a:pt x="17854" y="4038"/>
                    <a:pt x="17921" y="4038"/>
                  </a:cubicBezTo>
                  <a:cubicBezTo>
                    <a:pt x="18094" y="4038"/>
                    <a:pt x="18254" y="3968"/>
                    <a:pt x="18383" y="3874"/>
                  </a:cubicBezTo>
                  <a:cubicBezTo>
                    <a:pt x="18550" y="4231"/>
                    <a:pt x="18717" y="4600"/>
                    <a:pt x="18860" y="4993"/>
                  </a:cubicBezTo>
                  <a:cubicBezTo>
                    <a:pt x="19348" y="6326"/>
                    <a:pt x="18217" y="7505"/>
                    <a:pt x="17324" y="8279"/>
                  </a:cubicBezTo>
                  <a:cubicBezTo>
                    <a:pt x="15597" y="9767"/>
                    <a:pt x="13538" y="10851"/>
                    <a:pt x="11763" y="11196"/>
                  </a:cubicBezTo>
                  <a:cubicBezTo>
                    <a:pt x="11216" y="11303"/>
                    <a:pt x="10097" y="11410"/>
                    <a:pt x="8870" y="11422"/>
                  </a:cubicBezTo>
                  <a:cubicBezTo>
                    <a:pt x="8930" y="11363"/>
                    <a:pt x="8989" y="11303"/>
                    <a:pt x="9037" y="11208"/>
                  </a:cubicBezTo>
                  <a:cubicBezTo>
                    <a:pt x="9216" y="10898"/>
                    <a:pt x="9216" y="10517"/>
                    <a:pt x="9025" y="10255"/>
                  </a:cubicBezTo>
                  <a:cubicBezTo>
                    <a:pt x="8906" y="10101"/>
                    <a:pt x="8715" y="9982"/>
                    <a:pt x="8477" y="9946"/>
                  </a:cubicBezTo>
                  <a:cubicBezTo>
                    <a:pt x="7787" y="9863"/>
                    <a:pt x="7049" y="9696"/>
                    <a:pt x="6156" y="9446"/>
                  </a:cubicBezTo>
                  <a:cubicBezTo>
                    <a:pt x="6072" y="9422"/>
                    <a:pt x="5989" y="9398"/>
                    <a:pt x="5882" y="9362"/>
                  </a:cubicBezTo>
                  <a:cubicBezTo>
                    <a:pt x="5298" y="9220"/>
                    <a:pt x="4405" y="8981"/>
                    <a:pt x="4108" y="8565"/>
                  </a:cubicBezTo>
                  <a:cubicBezTo>
                    <a:pt x="4072" y="8505"/>
                    <a:pt x="4024" y="8458"/>
                    <a:pt x="3977" y="8410"/>
                  </a:cubicBezTo>
                  <a:cubicBezTo>
                    <a:pt x="4036" y="8291"/>
                    <a:pt x="4072" y="8196"/>
                    <a:pt x="4072" y="8077"/>
                  </a:cubicBezTo>
                  <a:cubicBezTo>
                    <a:pt x="4137" y="8066"/>
                    <a:pt x="4207" y="8061"/>
                    <a:pt x="4281" y="8061"/>
                  </a:cubicBezTo>
                  <a:cubicBezTo>
                    <a:pt x="4962" y="8061"/>
                    <a:pt x="5972" y="8476"/>
                    <a:pt x="6691" y="8755"/>
                  </a:cubicBezTo>
                  <a:cubicBezTo>
                    <a:pt x="6953" y="8862"/>
                    <a:pt x="7180" y="8946"/>
                    <a:pt x="7358" y="9029"/>
                  </a:cubicBezTo>
                  <a:cubicBezTo>
                    <a:pt x="7775" y="9172"/>
                    <a:pt x="8204" y="9327"/>
                    <a:pt x="8620" y="9470"/>
                  </a:cubicBezTo>
                  <a:cubicBezTo>
                    <a:pt x="9442" y="9767"/>
                    <a:pt x="10287" y="10077"/>
                    <a:pt x="11156" y="10315"/>
                  </a:cubicBezTo>
                  <a:cubicBezTo>
                    <a:pt x="11237" y="10338"/>
                    <a:pt x="11317" y="10349"/>
                    <a:pt x="11395" y="10349"/>
                  </a:cubicBezTo>
                  <a:cubicBezTo>
                    <a:pt x="11638" y="10349"/>
                    <a:pt x="11857" y="10240"/>
                    <a:pt x="12002" y="10041"/>
                  </a:cubicBezTo>
                  <a:cubicBezTo>
                    <a:pt x="12204" y="9720"/>
                    <a:pt x="12204" y="9279"/>
                    <a:pt x="11990" y="8981"/>
                  </a:cubicBezTo>
                  <a:cubicBezTo>
                    <a:pt x="11871" y="8827"/>
                    <a:pt x="11716" y="8708"/>
                    <a:pt x="11525" y="8648"/>
                  </a:cubicBezTo>
                  <a:cubicBezTo>
                    <a:pt x="10632" y="8398"/>
                    <a:pt x="9728" y="8077"/>
                    <a:pt x="8858" y="7755"/>
                  </a:cubicBezTo>
                  <a:cubicBezTo>
                    <a:pt x="8442" y="7612"/>
                    <a:pt x="8013" y="7446"/>
                    <a:pt x="7584" y="7303"/>
                  </a:cubicBezTo>
                  <a:lnTo>
                    <a:pt x="7584" y="7303"/>
                  </a:lnTo>
                  <a:cubicBezTo>
                    <a:pt x="8204" y="7457"/>
                    <a:pt x="8835" y="7624"/>
                    <a:pt x="9442" y="7779"/>
                  </a:cubicBezTo>
                  <a:cubicBezTo>
                    <a:pt x="10656" y="8053"/>
                    <a:pt x="11930" y="8386"/>
                    <a:pt x="13133" y="8755"/>
                  </a:cubicBezTo>
                  <a:cubicBezTo>
                    <a:pt x="13216" y="8783"/>
                    <a:pt x="13299" y="8796"/>
                    <a:pt x="13381" y="8796"/>
                  </a:cubicBezTo>
                  <a:cubicBezTo>
                    <a:pt x="13612" y="8796"/>
                    <a:pt x="13825" y="8687"/>
                    <a:pt x="13966" y="8493"/>
                  </a:cubicBezTo>
                  <a:cubicBezTo>
                    <a:pt x="14192" y="8172"/>
                    <a:pt x="14192" y="7731"/>
                    <a:pt x="13954" y="7422"/>
                  </a:cubicBezTo>
                  <a:cubicBezTo>
                    <a:pt x="13847" y="7267"/>
                    <a:pt x="13680" y="7148"/>
                    <a:pt x="13502" y="7100"/>
                  </a:cubicBezTo>
                  <a:cubicBezTo>
                    <a:pt x="12264" y="6719"/>
                    <a:pt x="11001" y="6398"/>
                    <a:pt x="9787" y="6088"/>
                  </a:cubicBezTo>
                  <a:cubicBezTo>
                    <a:pt x="9168" y="5945"/>
                    <a:pt x="8537" y="5779"/>
                    <a:pt x="7906" y="5612"/>
                  </a:cubicBezTo>
                  <a:cubicBezTo>
                    <a:pt x="8025" y="5576"/>
                    <a:pt x="8132" y="5529"/>
                    <a:pt x="8263" y="5481"/>
                  </a:cubicBezTo>
                  <a:cubicBezTo>
                    <a:pt x="9430" y="5672"/>
                    <a:pt x="10573" y="6041"/>
                    <a:pt x="11668" y="6422"/>
                  </a:cubicBezTo>
                  <a:cubicBezTo>
                    <a:pt x="12978" y="6850"/>
                    <a:pt x="14335" y="7291"/>
                    <a:pt x="15752" y="7446"/>
                  </a:cubicBezTo>
                  <a:cubicBezTo>
                    <a:pt x="15793" y="7451"/>
                    <a:pt x="15832" y="7454"/>
                    <a:pt x="15871" y="7454"/>
                  </a:cubicBezTo>
                  <a:cubicBezTo>
                    <a:pt x="16178" y="7454"/>
                    <a:pt x="16439" y="7291"/>
                    <a:pt x="16597" y="7017"/>
                  </a:cubicBezTo>
                  <a:cubicBezTo>
                    <a:pt x="16776" y="6695"/>
                    <a:pt x="16764" y="6326"/>
                    <a:pt x="16586" y="6064"/>
                  </a:cubicBezTo>
                  <a:cubicBezTo>
                    <a:pt x="16490" y="5945"/>
                    <a:pt x="16335" y="5791"/>
                    <a:pt x="16038" y="5767"/>
                  </a:cubicBezTo>
                  <a:cubicBezTo>
                    <a:pt x="14681" y="5612"/>
                    <a:pt x="13359" y="5172"/>
                    <a:pt x="12061" y="4755"/>
                  </a:cubicBezTo>
                  <a:lnTo>
                    <a:pt x="11073" y="4445"/>
                  </a:lnTo>
                  <a:cubicBezTo>
                    <a:pt x="11299" y="4362"/>
                    <a:pt x="11525" y="4290"/>
                    <a:pt x="11775" y="4207"/>
                  </a:cubicBezTo>
                  <a:cubicBezTo>
                    <a:pt x="11883" y="4255"/>
                    <a:pt x="11990" y="4302"/>
                    <a:pt x="12121" y="4338"/>
                  </a:cubicBezTo>
                  <a:cubicBezTo>
                    <a:pt x="13538" y="4552"/>
                    <a:pt x="14919" y="5005"/>
                    <a:pt x="16252" y="5433"/>
                  </a:cubicBezTo>
                  <a:lnTo>
                    <a:pt x="17550" y="5838"/>
                  </a:lnTo>
                  <a:cubicBezTo>
                    <a:pt x="17636" y="5866"/>
                    <a:pt x="17722" y="5879"/>
                    <a:pt x="17805" y="5879"/>
                  </a:cubicBezTo>
                  <a:cubicBezTo>
                    <a:pt x="18040" y="5879"/>
                    <a:pt x="18251" y="5770"/>
                    <a:pt x="18383" y="5576"/>
                  </a:cubicBezTo>
                  <a:cubicBezTo>
                    <a:pt x="18610" y="5255"/>
                    <a:pt x="18598" y="4814"/>
                    <a:pt x="18371" y="4505"/>
                  </a:cubicBezTo>
                  <a:cubicBezTo>
                    <a:pt x="18264" y="4350"/>
                    <a:pt x="18098" y="4231"/>
                    <a:pt x="17907" y="4183"/>
                  </a:cubicBezTo>
                  <a:cubicBezTo>
                    <a:pt x="17490" y="4052"/>
                    <a:pt x="17062" y="3921"/>
                    <a:pt x="16645" y="3778"/>
                  </a:cubicBezTo>
                  <a:cubicBezTo>
                    <a:pt x="16074" y="3600"/>
                    <a:pt x="15514" y="3421"/>
                    <a:pt x="14931" y="3267"/>
                  </a:cubicBezTo>
                  <a:cubicBezTo>
                    <a:pt x="15085" y="3219"/>
                    <a:pt x="15228" y="3183"/>
                    <a:pt x="15395" y="3147"/>
                  </a:cubicBezTo>
                  <a:close/>
                  <a:moveTo>
                    <a:pt x="23979" y="1897"/>
                  </a:moveTo>
                  <a:lnTo>
                    <a:pt x="23979" y="1897"/>
                  </a:lnTo>
                  <a:cubicBezTo>
                    <a:pt x="24765" y="2028"/>
                    <a:pt x="25682" y="2326"/>
                    <a:pt x="26170" y="2993"/>
                  </a:cubicBezTo>
                  <a:cubicBezTo>
                    <a:pt x="26492" y="3457"/>
                    <a:pt x="26611" y="4052"/>
                    <a:pt x="26515" y="4767"/>
                  </a:cubicBezTo>
                  <a:cubicBezTo>
                    <a:pt x="26253" y="6565"/>
                    <a:pt x="24515" y="8350"/>
                    <a:pt x="23122" y="9803"/>
                  </a:cubicBezTo>
                  <a:cubicBezTo>
                    <a:pt x="22801" y="10124"/>
                    <a:pt x="22503" y="10434"/>
                    <a:pt x="22241" y="10720"/>
                  </a:cubicBezTo>
                  <a:cubicBezTo>
                    <a:pt x="21015" y="12041"/>
                    <a:pt x="19586" y="13113"/>
                    <a:pt x="18038" y="13923"/>
                  </a:cubicBezTo>
                  <a:cubicBezTo>
                    <a:pt x="19336" y="13030"/>
                    <a:pt x="20538" y="11899"/>
                    <a:pt x="21658" y="10815"/>
                  </a:cubicBezTo>
                  <a:cubicBezTo>
                    <a:pt x="21955" y="10529"/>
                    <a:pt x="22241" y="10244"/>
                    <a:pt x="22527" y="9994"/>
                  </a:cubicBezTo>
                  <a:cubicBezTo>
                    <a:pt x="24741" y="7922"/>
                    <a:pt x="25229" y="5195"/>
                    <a:pt x="23979" y="1897"/>
                  </a:cubicBezTo>
                  <a:close/>
                  <a:moveTo>
                    <a:pt x="22098" y="1802"/>
                  </a:moveTo>
                  <a:lnTo>
                    <a:pt x="22098" y="1802"/>
                  </a:lnTo>
                  <a:cubicBezTo>
                    <a:pt x="23432" y="4814"/>
                    <a:pt x="23170" y="6922"/>
                    <a:pt x="21253" y="8851"/>
                  </a:cubicBezTo>
                  <a:lnTo>
                    <a:pt x="21134" y="8970"/>
                  </a:lnTo>
                  <a:cubicBezTo>
                    <a:pt x="19145" y="10958"/>
                    <a:pt x="16419" y="13696"/>
                    <a:pt x="13561" y="13934"/>
                  </a:cubicBezTo>
                  <a:cubicBezTo>
                    <a:pt x="13366" y="13951"/>
                    <a:pt x="13147" y="13960"/>
                    <a:pt x="12907" y="13960"/>
                  </a:cubicBezTo>
                  <a:cubicBezTo>
                    <a:pt x="11449" y="13960"/>
                    <a:pt x="9247" y="13645"/>
                    <a:pt x="7334" y="12970"/>
                  </a:cubicBezTo>
                  <a:lnTo>
                    <a:pt x="7334" y="12970"/>
                  </a:lnTo>
                  <a:cubicBezTo>
                    <a:pt x="7982" y="13031"/>
                    <a:pt x="8624" y="13055"/>
                    <a:pt x="9220" y="13055"/>
                  </a:cubicBezTo>
                  <a:cubicBezTo>
                    <a:pt x="10255" y="13055"/>
                    <a:pt x="11152" y="12982"/>
                    <a:pt x="11704" y="12899"/>
                  </a:cubicBezTo>
                  <a:cubicBezTo>
                    <a:pt x="14026" y="12541"/>
                    <a:pt x="16728" y="11137"/>
                    <a:pt x="18752" y="9243"/>
                  </a:cubicBezTo>
                  <a:cubicBezTo>
                    <a:pt x="19514" y="8529"/>
                    <a:pt x="20562" y="7386"/>
                    <a:pt x="20705" y="5767"/>
                  </a:cubicBezTo>
                  <a:cubicBezTo>
                    <a:pt x="20812" y="4624"/>
                    <a:pt x="20229" y="3505"/>
                    <a:pt x="19669" y="2433"/>
                  </a:cubicBezTo>
                  <a:cubicBezTo>
                    <a:pt x="19622" y="2338"/>
                    <a:pt x="19574" y="2266"/>
                    <a:pt x="19526" y="2183"/>
                  </a:cubicBezTo>
                  <a:cubicBezTo>
                    <a:pt x="20050" y="2076"/>
                    <a:pt x="20526" y="2004"/>
                    <a:pt x="20955" y="1921"/>
                  </a:cubicBezTo>
                  <a:cubicBezTo>
                    <a:pt x="21312" y="1862"/>
                    <a:pt x="21717" y="1826"/>
                    <a:pt x="22098" y="1802"/>
                  </a:cubicBezTo>
                  <a:close/>
                  <a:moveTo>
                    <a:pt x="22778" y="0"/>
                  </a:moveTo>
                  <a:cubicBezTo>
                    <a:pt x="21365" y="0"/>
                    <a:pt x="19905" y="303"/>
                    <a:pt x="18502" y="635"/>
                  </a:cubicBezTo>
                  <a:cubicBezTo>
                    <a:pt x="18427" y="613"/>
                    <a:pt x="18351" y="603"/>
                    <a:pt x="18275" y="603"/>
                  </a:cubicBezTo>
                  <a:cubicBezTo>
                    <a:pt x="18060" y="603"/>
                    <a:pt x="17848" y="685"/>
                    <a:pt x="17681" y="826"/>
                  </a:cubicBezTo>
                  <a:lnTo>
                    <a:pt x="17657" y="826"/>
                  </a:lnTo>
                  <a:cubicBezTo>
                    <a:pt x="17312" y="897"/>
                    <a:pt x="16978" y="981"/>
                    <a:pt x="16657" y="1064"/>
                  </a:cubicBezTo>
                  <a:cubicBezTo>
                    <a:pt x="14704" y="1504"/>
                    <a:pt x="12692" y="2076"/>
                    <a:pt x="10644" y="2755"/>
                  </a:cubicBezTo>
                  <a:lnTo>
                    <a:pt x="10466" y="2814"/>
                  </a:lnTo>
                  <a:cubicBezTo>
                    <a:pt x="9692" y="3064"/>
                    <a:pt x="8811" y="3362"/>
                    <a:pt x="7894" y="3719"/>
                  </a:cubicBezTo>
                  <a:cubicBezTo>
                    <a:pt x="7799" y="3743"/>
                    <a:pt x="7727" y="3767"/>
                    <a:pt x="7656" y="3814"/>
                  </a:cubicBezTo>
                  <a:cubicBezTo>
                    <a:pt x="4703" y="4945"/>
                    <a:pt x="750" y="6862"/>
                    <a:pt x="119" y="10303"/>
                  </a:cubicBezTo>
                  <a:cubicBezTo>
                    <a:pt x="0" y="10910"/>
                    <a:pt x="107" y="11494"/>
                    <a:pt x="214" y="11946"/>
                  </a:cubicBezTo>
                  <a:cubicBezTo>
                    <a:pt x="238" y="12065"/>
                    <a:pt x="286" y="12160"/>
                    <a:pt x="345" y="12244"/>
                  </a:cubicBezTo>
                  <a:cubicBezTo>
                    <a:pt x="484" y="12436"/>
                    <a:pt x="692" y="12534"/>
                    <a:pt x="922" y="12534"/>
                  </a:cubicBezTo>
                  <a:cubicBezTo>
                    <a:pt x="1048" y="12534"/>
                    <a:pt x="1179" y="12505"/>
                    <a:pt x="1310" y="12446"/>
                  </a:cubicBezTo>
                  <a:cubicBezTo>
                    <a:pt x="1655" y="12303"/>
                    <a:pt x="1941" y="11910"/>
                    <a:pt x="1834" y="11422"/>
                  </a:cubicBezTo>
                  <a:cubicBezTo>
                    <a:pt x="1750" y="11053"/>
                    <a:pt x="1750" y="10672"/>
                    <a:pt x="1822" y="10303"/>
                  </a:cubicBezTo>
                  <a:lnTo>
                    <a:pt x="1822" y="10303"/>
                  </a:lnTo>
                  <a:cubicBezTo>
                    <a:pt x="1881" y="10541"/>
                    <a:pt x="1988" y="10767"/>
                    <a:pt x="2131" y="10970"/>
                  </a:cubicBezTo>
                  <a:cubicBezTo>
                    <a:pt x="2250" y="11244"/>
                    <a:pt x="2405" y="11494"/>
                    <a:pt x="2596" y="11744"/>
                  </a:cubicBezTo>
                  <a:cubicBezTo>
                    <a:pt x="4394" y="14220"/>
                    <a:pt x="8966" y="15363"/>
                    <a:pt x="11978" y="15601"/>
                  </a:cubicBezTo>
                  <a:cubicBezTo>
                    <a:pt x="11714" y="15616"/>
                    <a:pt x="11451" y="15623"/>
                    <a:pt x="11188" y="15623"/>
                  </a:cubicBezTo>
                  <a:cubicBezTo>
                    <a:pt x="9273" y="15623"/>
                    <a:pt x="7371" y="15239"/>
                    <a:pt x="5644" y="14423"/>
                  </a:cubicBezTo>
                  <a:cubicBezTo>
                    <a:pt x="5526" y="14371"/>
                    <a:pt x="5404" y="14346"/>
                    <a:pt x="5284" y="14346"/>
                  </a:cubicBezTo>
                  <a:cubicBezTo>
                    <a:pt x="5042" y="14346"/>
                    <a:pt x="4811" y="14450"/>
                    <a:pt x="4644" y="14649"/>
                  </a:cubicBezTo>
                  <a:cubicBezTo>
                    <a:pt x="4382" y="14958"/>
                    <a:pt x="4358" y="15399"/>
                    <a:pt x="4584" y="15709"/>
                  </a:cubicBezTo>
                  <a:cubicBezTo>
                    <a:pt x="4655" y="15828"/>
                    <a:pt x="4775" y="15911"/>
                    <a:pt x="4917" y="15970"/>
                  </a:cubicBezTo>
                  <a:cubicBezTo>
                    <a:pt x="6876" y="16899"/>
                    <a:pt x="8990" y="17351"/>
                    <a:pt x="11131" y="17351"/>
                  </a:cubicBezTo>
                  <a:cubicBezTo>
                    <a:pt x="15276" y="17351"/>
                    <a:pt x="19525" y="15657"/>
                    <a:pt x="22955" y="12446"/>
                  </a:cubicBezTo>
                  <a:cubicBezTo>
                    <a:pt x="23753" y="11684"/>
                    <a:pt x="24503" y="10827"/>
                    <a:pt x="25218" y="9982"/>
                  </a:cubicBezTo>
                  <a:cubicBezTo>
                    <a:pt x="25420" y="9720"/>
                    <a:pt x="25634" y="9482"/>
                    <a:pt x="25837" y="9232"/>
                  </a:cubicBezTo>
                  <a:cubicBezTo>
                    <a:pt x="26706" y="8231"/>
                    <a:pt x="27646" y="7041"/>
                    <a:pt x="28039" y="5707"/>
                  </a:cubicBezTo>
                  <a:cubicBezTo>
                    <a:pt x="28444" y="4386"/>
                    <a:pt x="28254" y="3064"/>
                    <a:pt x="27492" y="2028"/>
                  </a:cubicBezTo>
                  <a:cubicBezTo>
                    <a:pt x="26837" y="1135"/>
                    <a:pt x="25813" y="480"/>
                    <a:pt x="24587" y="195"/>
                  </a:cubicBezTo>
                  <a:cubicBezTo>
                    <a:pt x="23998" y="58"/>
                    <a:pt x="23393" y="0"/>
                    <a:pt x="22778" y="0"/>
                  </a:cubicBezTo>
                  <a:close/>
                </a:path>
              </a:pathLst>
            </a:custGeom>
            <a:noFill/>
            <a:ln w="2857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47"/>
            <p:cNvSpPr/>
            <p:nvPr/>
          </p:nvSpPr>
          <p:spPr>
            <a:xfrm>
              <a:off x="3362025" y="2093550"/>
              <a:ext cx="1923775" cy="2470700"/>
            </a:xfrm>
            <a:custGeom>
              <a:avLst/>
              <a:gdLst/>
              <a:ahLst/>
              <a:cxnLst/>
              <a:rect l="l" t="t" r="r" b="b"/>
              <a:pathLst>
                <a:path w="76951" h="98828" extrusionOk="0">
                  <a:moveTo>
                    <a:pt x="27015" y="11871"/>
                  </a:moveTo>
                  <a:cubicBezTo>
                    <a:pt x="27039" y="11930"/>
                    <a:pt x="27087" y="11978"/>
                    <a:pt x="27146" y="12025"/>
                  </a:cubicBezTo>
                  <a:cubicBezTo>
                    <a:pt x="26813" y="12335"/>
                    <a:pt x="26753" y="12811"/>
                    <a:pt x="27015" y="13168"/>
                  </a:cubicBezTo>
                  <a:cubicBezTo>
                    <a:pt x="27087" y="13276"/>
                    <a:pt x="27206" y="13359"/>
                    <a:pt x="27325" y="13430"/>
                  </a:cubicBezTo>
                  <a:cubicBezTo>
                    <a:pt x="27563" y="13538"/>
                    <a:pt x="27813" y="13645"/>
                    <a:pt x="28051" y="13740"/>
                  </a:cubicBezTo>
                  <a:cubicBezTo>
                    <a:pt x="27908" y="13859"/>
                    <a:pt x="27813" y="14038"/>
                    <a:pt x="27789" y="14216"/>
                  </a:cubicBezTo>
                  <a:cubicBezTo>
                    <a:pt x="27742" y="14478"/>
                    <a:pt x="27849" y="14776"/>
                    <a:pt x="28051" y="14978"/>
                  </a:cubicBezTo>
                  <a:cubicBezTo>
                    <a:pt x="27980" y="15038"/>
                    <a:pt x="27920" y="15109"/>
                    <a:pt x="27873" y="15181"/>
                  </a:cubicBezTo>
                  <a:cubicBezTo>
                    <a:pt x="27765" y="15026"/>
                    <a:pt x="27646" y="14883"/>
                    <a:pt x="27551" y="14728"/>
                  </a:cubicBezTo>
                  <a:lnTo>
                    <a:pt x="27194" y="14240"/>
                  </a:lnTo>
                  <a:cubicBezTo>
                    <a:pt x="26801" y="13704"/>
                    <a:pt x="26515" y="13192"/>
                    <a:pt x="26301" y="12680"/>
                  </a:cubicBezTo>
                  <a:cubicBezTo>
                    <a:pt x="26241" y="12514"/>
                    <a:pt x="26218" y="12395"/>
                    <a:pt x="26253" y="12299"/>
                  </a:cubicBezTo>
                  <a:cubicBezTo>
                    <a:pt x="26325" y="12133"/>
                    <a:pt x="26634" y="12025"/>
                    <a:pt x="26908" y="11918"/>
                  </a:cubicBezTo>
                  <a:cubicBezTo>
                    <a:pt x="26932" y="11906"/>
                    <a:pt x="26980" y="11883"/>
                    <a:pt x="27015" y="11871"/>
                  </a:cubicBezTo>
                  <a:close/>
                  <a:moveTo>
                    <a:pt x="34576" y="18836"/>
                  </a:moveTo>
                  <a:cubicBezTo>
                    <a:pt x="34719" y="19157"/>
                    <a:pt x="34862" y="19467"/>
                    <a:pt x="35004" y="19776"/>
                  </a:cubicBezTo>
                  <a:cubicBezTo>
                    <a:pt x="34989" y="19772"/>
                    <a:pt x="34974" y="19771"/>
                    <a:pt x="34960" y="19771"/>
                  </a:cubicBezTo>
                  <a:cubicBezTo>
                    <a:pt x="34932" y="19771"/>
                    <a:pt x="34905" y="19776"/>
                    <a:pt x="34874" y="19776"/>
                  </a:cubicBezTo>
                  <a:cubicBezTo>
                    <a:pt x="34826" y="19776"/>
                    <a:pt x="34802" y="19788"/>
                    <a:pt x="34754" y="19788"/>
                  </a:cubicBezTo>
                  <a:cubicBezTo>
                    <a:pt x="34814" y="19550"/>
                    <a:pt x="34754" y="19288"/>
                    <a:pt x="34600" y="19074"/>
                  </a:cubicBezTo>
                  <a:cubicBezTo>
                    <a:pt x="34576" y="19038"/>
                    <a:pt x="34528" y="18991"/>
                    <a:pt x="34481" y="18943"/>
                  </a:cubicBezTo>
                  <a:cubicBezTo>
                    <a:pt x="34516" y="18919"/>
                    <a:pt x="34540" y="18883"/>
                    <a:pt x="34576" y="18836"/>
                  </a:cubicBezTo>
                  <a:close/>
                  <a:moveTo>
                    <a:pt x="35612" y="21146"/>
                  </a:moveTo>
                  <a:cubicBezTo>
                    <a:pt x="35636" y="21181"/>
                    <a:pt x="35636" y="21193"/>
                    <a:pt x="35647" y="21217"/>
                  </a:cubicBezTo>
                  <a:cubicBezTo>
                    <a:pt x="35612" y="21217"/>
                    <a:pt x="35600" y="21241"/>
                    <a:pt x="35576" y="21241"/>
                  </a:cubicBezTo>
                  <a:cubicBezTo>
                    <a:pt x="35576" y="21217"/>
                    <a:pt x="35576" y="21217"/>
                    <a:pt x="35552" y="21205"/>
                  </a:cubicBezTo>
                  <a:cubicBezTo>
                    <a:pt x="35588" y="21193"/>
                    <a:pt x="35600" y="21158"/>
                    <a:pt x="35612" y="21146"/>
                  </a:cubicBezTo>
                  <a:close/>
                  <a:moveTo>
                    <a:pt x="36612" y="23444"/>
                  </a:moveTo>
                  <a:cubicBezTo>
                    <a:pt x="36719" y="23682"/>
                    <a:pt x="36802" y="23920"/>
                    <a:pt x="36909" y="24158"/>
                  </a:cubicBezTo>
                  <a:cubicBezTo>
                    <a:pt x="36850" y="24158"/>
                    <a:pt x="36826" y="24134"/>
                    <a:pt x="36790" y="24134"/>
                  </a:cubicBezTo>
                  <a:lnTo>
                    <a:pt x="36683" y="24134"/>
                  </a:lnTo>
                  <a:cubicBezTo>
                    <a:pt x="36695" y="23944"/>
                    <a:pt x="36671" y="23753"/>
                    <a:pt x="36576" y="23586"/>
                  </a:cubicBezTo>
                  <a:cubicBezTo>
                    <a:pt x="36600" y="23539"/>
                    <a:pt x="36600" y="23479"/>
                    <a:pt x="36612" y="23444"/>
                  </a:cubicBezTo>
                  <a:close/>
                  <a:moveTo>
                    <a:pt x="37445" y="25539"/>
                  </a:moveTo>
                  <a:cubicBezTo>
                    <a:pt x="37493" y="25646"/>
                    <a:pt x="37541" y="25741"/>
                    <a:pt x="37564" y="25849"/>
                  </a:cubicBezTo>
                  <a:cubicBezTo>
                    <a:pt x="37398" y="25849"/>
                    <a:pt x="37243" y="25860"/>
                    <a:pt x="37076" y="25884"/>
                  </a:cubicBezTo>
                  <a:cubicBezTo>
                    <a:pt x="37076" y="25849"/>
                    <a:pt x="37088" y="25801"/>
                    <a:pt x="37088" y="25777"/>
                  </a:cubicBezTo>
                  <a:cubicBezTo>
                    <a:pt x="37243" y="25730"/>
                    <a:pt x="37350" y="25646"/>
                    <a:pt x="37445" y="25539"/>
                  </a:cubicBezTo>
                  <a:close/>
                  <a:moveTo>
                    <a:pt x="19256" y="1774"/>
                  </a:moveTo>
                  <a:cubicBezTo>
                    <a:pt x="22227" y="1774"/>
                    <a:pt x="24582" y="2911"/>
                    <a:pt x="26753" y="5358"/>
                  </a:cubicBezTo>
                  <a:cubicBezTo>
                    <a:pt x="26908" y="5525"/>
                    <a:pt x="27051" y="5703"/>
                    <a:pt x="27206" y="5882"/>
                  </a:cubicBezTo>
                  <a:cubicBezTo>
                    <a:pt x="24110" y="6215"/>
                    <a:pt x="20931" y="7787"/>
                    <a:pt x="18764" y="10025"/>
                  </a:cubicBezTo>
                  <a:cubicBezTo>
                    <a:pt x="18491" y="10323"/>
                    <a:pt x="18455" y="10716"/>
                    <a:pt x="18693" y="11037"/>
                  </a:cubicBezTo>
                  <a:cubicBezTo>
                    <a:pt x="18860" y="11263"/>
                    <a:pt x="19110" y="11394"/>
                    <a:pt x="19383" y="11430"/>
                  </a:cubicBezTo>
                  <a:cubicBezTo>
                    <a:pt x="19399" y="11431"/>
                    <a:pt x="19414" y="11431"/>
                    <a:pt x="19430" y="11431"/>
                  </a:cubicBezTo>
                  <a:cubicBezTo>
                    <a:pt x="19663" y="11431"/>
                    <a:pt x="19883" y="11346"/>
                    <a:pt x="20050" y="11156"/>
                  </a:cubicBezTo>
                  <a:cubicBezTo>
                    <a:pt x="22122" y="9013"/>
                    <a:pt x="25468" y="7561"/>
                    <a:pt x="28397" y="7513"/>
                  </a:cubicBezTo>
                  <a:cubicBezTo>
                    <a:pt x="28801" y="8096"/>
                    <a:pt x="29206" y="8716"/>
                    <a:pt x="29635" y="9430"/>
                  </a:cubicBezTo>
                  <a:cubicBezTo>
                    <a:pt x="28932" y="9513"/>
                    <a:pt x="28254" y="9656"/>
                    <a:pt x="27563" y="9847"/>
                  </a:cubicBezTo>
                  <a:lnTo>
                    <a:pt x="27492" y="9882"/>
                  </a:lnTo>
                  <a:cubicBezTo>
                    <a:pt x="26682" y="10120"/>
                    <a:pt x="25015" y="10621"/>
                    <a:pt x="24706" y="11549"/>
                  </a:cubicBezTo>
                  <a:cubicBezTo>
                    <a:pt x="24217" y="12990"/>
                    <a:pt x="25122" y="14466"/>
                    <a:pt x="25837" y="15443"/>
                  </a:cubicBezTo>
                  <a:cubicBezTo>
                    <a:pt x="26206" y="15955"/>
                    <a:pt x="26611" y="16443"/>
                    <a:pt x="27015" y="16907"/>
                  </a:cubicBezTo>
                  <a:cubicBezTo>
                    <a:pt x="27384" y="17348"/>
                    <a:pt x="27742" y="17764"/>
                    <a:pt x="27992" y="18145"/>
                  </a:cubicBezTo>
                  <a:cubicBezTo>
                    <a:pt x="28778" y="19276"/>
                    <a:pt x="29409" y="20586"/>
                    <a:pt x="30016" y="21848"/>
                  </a:cubicBezTo>
                  <a:lnTo>
                    <a:pt x="30468" y="22789"/>
                  </a:lnTo>
                  <a:cubicBezTo>
                    <a:pt x="30718" y="23289"/>
                    <a:pt x="30909" y="23825"/>
                    <a:pt x="31123" y="24337"/>
                  </a:cubicBezTo>
                  <a:cubicBezTo>
                    <a:pt x="31385" y="25027"/>
                    <a:pt x="31671" y="25765"/>
                    <a:pt x="32052" y="26432"/>
                  </a:cubicBezTo>
                  <a:cubicBezTo>
                    <a:pt x="32668" y="27482"/>
                    <a:pt x="33834" y="27721"/>
                    <a:pt x="35073" y="27721"/>
                  </a:cubicBezTo>
                  <a:cubicBezTo>
                    <a:pt x="35605" y="27721"/>
                    <a:pt x="36150" y="27677"/>
                    <a:pt x="36671" y="27635"/>
                  </a:cubicBezTo>
                  <a:cubicBezTo>
                    <a:pt x="37148" y="27596"/>
                    <a:pt x="37600" y="27557"/>
                    <a:pt x="38003" y="27557"/>
                  </a:cubicBezTo>
                  <a:cubicBezTo>
                    <a:pt x="38094" y="27557"/>
                    <a:pt x="38182" y="27559"/>
                    <a:pt x="38267" y="27563"/>
                  </a:cubicBezTo>
                  <a:cubicBezTo>
                    <a:pt x="38564" y="28301"/>
                    <a:pt x="38838" y="29051"/>
                    <a:pt x="39124" y="29813"/>
                  </a:cubicBezTo>
                  <a:cubicBezTo>
                    <a:pt x="38791" y="29772"/>
                    <a:pt x="38446" y="29752"/>
                    <a:pt x="38090" y="29752"/>
                  </a:cubicBezTo>
                  <a:cubicBezTo>
                    <a:pt x="35649" y="29752"/>
                    <a:pt x="32644" y="30709"/>
                    <a:pt x="29123" y="32599"/>
                  </a:cubicBezTo>
                  <a:cubicBezTo>
                    <a:pt x="26515" y="27444"/>
                    <a:pt x="23836" y="22979"/>
                    <a:pt x="20907" y="18955"/>
                  </a:cubicBezTo>
                  <a:cubicBezTo>
                    <a:pt x="16728" y="13240"/>
                    <a:pt x="12049" y="8513"/>
                    <a:pt x="6989" y="4882"/>
                  </a:cubicBezTo>
                  <a:cubicBezTo>
                    <a:pt x="10359" y="3584"/>
                    <a:pt x="13942" y="2322"/>
                    <a:pt x="17705" y="1869"/>
                  </a:cubicBezTo>
                  <a:cubicBezTo>
                    <a:pt x="18241" y="1806"/>
                    <a:pt x="18757" y="1774"/>
                    <a:pt x="19256" y="1774"/>
                  </a:cubicBezTo>
                  <a:close/>
                  <a:moveTo>
                    <a:pt x="8823" y="8466"/>
                  </a:moveTo>
                  <a:cubicBezTo>
                    <a:pt x="12668" y="11633"/>
                    <a:pt x="16264" y="15538"/>
                    <a:pt x="19562" y="20026"/>
                  </a:cubicBezTo>
                  <a:cubicBezTo>
                    <a:pt x="22420" y="23932"/>
                    <a:pt x="25015" y="28266"/>
                    <a:pt x="27515" y="33230"/>
                  </a:cubicBezTo>
                  <a:cubicBezTo>
                    <a:pt x="27551" y="33302"/>
                    <a:pt x="27599" y="33361"/>
                    <a:pt x="27635" y="33421"/>
                  </a:cubicBezTo>
                  <a:cubicBezTo>
                    <a:pt x="25420" y="34766"/>
                    <a:pt x="21789" y="37314"/>
                    <a:pt x="19645" y="40779"/>
                  </a:cubicBezTo>
                  <a:cubicBezTo>
                    <a:pt x="19098" y="39898"/>
                    <a:pt x="18502" y="39017"/>
                    <a:pt x="17836" y="38112"/>
                  </a:cubicBezTo>
                  <a:cubicBezTo>
                    <a:pt x="18217" y="37040"/>
                    <a:pt x="19026" y="35778"/>
                    <a:pt x="20181" y="35314"/>
                  </a:cubicBezTo>
                  <a:cubicBezTo>
                    <a:pt x="20455" y="35183"/>
                    <a:pt x="20634" y="34993"/>
                    <a:pt x="20705" y="34754"/>
                  </a:cubicBezTo>
                  <a:cubicBezTo>
                    <a:pt x="20777" y="34481"/>
                    <a:pt x="20717" y="34183"/>
                    <a:pt x="20550" y="33957"/>
                  </a:cubicBezTo>
                  <a:cubicBezTo>
                    <a:pt x="20401" y="33741"/>
                    <a:pt x="20182" y="33635"/>
                    <a:pt x="19934" y="33635"/>
                  </a:cubicBezTo>
                  <a:cubicBezTo>
                    <a:pt x="19826" y="33635"/>
                    <a:pt x="19713" y="33655"/>
                    <a:pt x="19598" y="33695"/>
                  </a:cubicBezTo>
                  <a:cubicBezTo>
                    <a:pt x="18443" y="34159"/>
                    <a:pt x="17371" y="35207"/>
                    <a:pt x="16669" y="36517"/>
                  </a:cubicBezTo>
                  <a:cubicBezTo>
                    <a:pt x="16443" y="36243"/>
                    <a:pt x="16205" y="35921"/>
                    <a:pt x="15931" y="35588"/>
                  </a:cubicBezTo>
                  <a:cubicBezTo>
                    <a:pt x="16621" y="34254"/>
                    <a:pt x="17431" y="33409"/>
                    <a:pt x="18431" y="32921"/>
                  </a:cubicBezTo>
                  <a:cubicBezTo>
                    <a:pt x="18669" y="32802"/>
                    <a:pt x="18824" y="32588"/>
                    <a:pt x="18907" y="32337"/>
                  </a:cubicBezTo>
                  <a:cubicBezTo>
                    <a:pt x="18967" y="32076"/>
                    <a:pt x="18919" y="31778"/>
                    <a:pt x="18752" y="31552"/>
                  </a:cubicBezTo>
                  <a:cubicBezTo>
                    <a:pt x="18603" y="31347"/>
                    <a:pt x="18391" y="31241"/>
                    <a:pt x="18161" y="31241"/>
                  </a:cubicBezTo>
                  <a:cubicBezTo>
                    <a:pt x="18043" y="31241"/>
                    <a:pt x="17921" y="31269"/>
                    <a:pt x="17800" y="31325"/>
                  </a:cubicBezTo>
                  <a:cubicBezTo>
                    <a:pt x="16586" y="31921"/>
                    <a:pt x="15597" y="32861"/>
                    <a:pt x="14776" y="34171"/>
                  </a:cubicBezTo>
                  <a:cubicBezTo>
                    <a:pt x="14526" y="33873"/>
                    <a:pt x="14288" y="33588"/>
                    <a:pt x="14038" y="33290"/>
                  </a:cubicBezTo>
                  <a:cubicBezTo>
                    <a:pt x="14383" y="32040"/>
                    <a:pt x="15228" y="31135"/>
                    <a:pt x="16133" y="30171"/>
                  </a:cubicBezTo>
                  <a:cubicBezTo>
                    <a:pt x="16764" y="29492"/>
                    <a:pt x="17419" y="28801"/>
                    <a:pt x="17871" y="27980"/>
                  </a:cubicBezTo>
                  <a:cubicBezTo>
                    <a:pt x="18038" y="27694"/>
                    <a:pt x="18026" y="27384"/>
                    <a:pt x="17848" y="27146"/>
                  </a:cubicBezTo>
                  <a:cubicBezTo>
                    <a:pt x="17686" y="26931"/>
                    <a:pt x="17418" y="26784"/>
                    <a:pt x="17148" y="26784"/>
                  </a:cubicBezTo>
                  <a:cubicBezTo>
                    <a:pt x="17119" y="26784"/>
                    <a:pt x="17090" y="26786"/>
                    <a:pt x="17062" y="26789"/>
                  </a:cubicBezTo>
                  <a:cubicBezTo>
                    <a:pt x="16764" y="26801"/>
                    <a:pt x="16502" y="26968"/>
                    <a:pt x="16359" y="27218"/>
                  </a:cubicBezTo>
                  <a:cubicBezTo>
                    <a:pt x="15895" y="28039"/>
                    <a:pt x="15252" y="28718"/>
                    <a:pt x="14645" y="29397"/>
                  </a:cubicBezTo>
                  <a:cubicBezTo>
                    <a:pt x="13966" y="30135"/>
                    <a:pt x="13252" y="30909"/>
                    <a:pt x="12776" y="31873"/>
                  </a:cubicBezTo>
                  <a:cubicBezTo>
                    <a:pt x="12180" y="31206"/>
                    <a:pt x="11549" y="30504"/>
                    <a:pt x="10847" y="29754"/>
                  </a:cubicBezTo>
                  <a:cubicBezTo>
                    <a:pt x="10728" y="29611"/>
                    <a:pt x="10609" y="29492"/>
                    <a:pt x="10490" y="29361"/>
                  </a:cubicBezTo>
                  <a:cubicBezTo>
                    <a:pt x="11442" y="27206"/>
                    <a:pt x="13049" y="25349"/>
                    <a:pt x="15585" y="23527"/>
                  </a:cubicBezTo>
                  <a:cubicBezTo>
                    <a:pt x="15776" y="23396"/>
                    <a:pt x="15895" y="23205"/>
                    <a:pt x="15931" y="22991"/>
                  </a:cubicBezTo>
                  <a:cubicBezTo>
                    <a:pt x="15954" y="22765"/>
                    <a:pt x="15895" y="22527"/>
                    <a:pt x="15764" y="22336"/>
                  </a:cubicBezTo>
                  <a:cubicBezTo>
                    <a:pt x="15615" y="22120"/>
                    <a:pt x="15373" y="21979"/>
                    <a:pt x="15102" y="21979"/>
                  </a:cubicBezTo>
                  <a:cubicBezTo>
                    <a:pt x="14940" y="21979"/>
                    <a:pt x="14767" y="22030"/>
                    <a:pt x="14597" y="22146"/>
                  </a:cubicBezTo>
                  <a:cubicBezTo>
                    <a:pt x="12073" y="23956"/>
                    <a:pt x="10359" y="25825"/>
                    <a:pt x="9275" y="27968"/>
                  </a:cubicBezTo>
                  <a:cubicBezTo>
                    <a:pt x="7144" y="25503"/>
                    <a:pt x="4941" y="22991"/>
                    <a:pt x="1881" y="21741"/>
                  </a:cubicBezTo>
                  <a:cubicBezTo>
                    <a:pt x="1774" y="19312"/>
                    <a:pt x="2846" y="16859"/>
                    <a:pt x="4036" y="14585"/>
                  </a:cubicBezTo>
                  <a:cubicBezTo>
                    <a:pt x="5001" y="12704"/>
                    <a:pt x="6549" y="10025"/>
                    <a:pt x="8811" y="8477"/>
                  </a:cubicBezTo>
                  <a:lnTo>
                    <a:pt x="8823" y="8466"/>
                  </a:lnTo>
                  <a:close/>
                  <a:moveTo>
                    <a:pt x="38323" y="31492"/>
                  </a:moveTo>
                  <a:cubicBezTo>
                    <a:pt x="38841" y="31492"/>
                    <a:pt x="39351" y="31549"/>
                    <a:pt x="39838" y="31683"/>
                  </a:cubicBezTo>
                  <a:cubicBezTo>
                    <a:pt x="42041" y="37410"/>
                    <a:pt x="43934" y="42208"/>
                    <a:pt x="46375" y="46887"/>
                  </a:cubicBezTo>
                  <a:cubicBezTo>
                    <a:pt x="45987" y="46852"/>
                    <a:pt x="45600" y="46836"/>
                    <a:pt x="45214" y="46836"/>
                  </a:cubicBezTo>
                  <a:cubicBezTo>
                    <a:pt x="41465" y="46836"/>
                    <a:pt x="37855" y="48375"/>
                    <a:pt x="35362" y="49756"/>
                  </a:cubicBezTo>
                  <a:cubicBezTo>
                    <a:pt x="32992" y="51066"/>
                    <a:pt x="29039" y="53876"/>
                    <a:pt x="28408" y="58269"/>
                  </a:cubicBezTo>
                  <a:cubicBezTo>
                    <a:pt x="28397" y="58234"/>
                    <a:pt x="28373" y="58222"/>
                    <a:pt x="28349" y="58186"/>
                  </a:cubicBezTo>
                  <a:cubicBezTo>
                    <a:pt x="28158" y="57936"/>
                    <a:pt x="27968" y="57638"/>
                    <a:pt x="27801" y="57376"/>
                  </a:cubicBezTo>
                  <a:lnTo>
                    <a:pt x="27384" y="56721"/>
                  </a:lnTo>
                  <a:cubicBezTo>
                    <a:pt x="27123" y="56305"/>
                    <a:pt x="26849" y="55864"/>
                    <a:pt x="26587" y="55447"/>
                  </a:cubicBezTo>
                  <a:cubicBezTo>
                    <a:pt x="26075" y="54614"/>
                    <a:pt x="25634" y="53721"/>
                    <a:pt x="25194" y="52876"/>
                  </a:cubicBezTo>
                  <a:cubicBezTo>
                    <a:pt x="24741" y="51971"/>
                    <a:pt x="24265" y="51018"/>
                    <a:pt x="23705" y="50125"/>
                  </a:cubicBezTo>
                  <a:cubicBezTo>
                    <a:pt x="22932" y="48875"/>
                    <a:pt x="22122" y="47530"/>
                    <a:pt x="21431" y="46077"/>
                  </a:cubicBezTo>
                  <a:cubicBezTo>
                    <a:pt x="21062" y="45291"/>
                    <a:pt x="20455" y="43994"/>
                    <a:pt x="20598" y="43029"/>
                  </a:cubicBezTo>
                  <a:cubicBezTo>
                    <a:pt x="20646" y="42934"/>
                    <a:pt x="20657" y="42851"/>
                    <a:pt x="20669" y="42744"/>
                  </a:cubicBezTo>
                  <a:cubicBezTo>
                    <a:pt x="20729" y="42553"/>
                    <a:pt x="20836" y="42398"/>
                    <a:pt x="20967" y="42267"/>
                  </a:cubicBezTo>
                  <a:cubicBezTo>
                    <a:pt x="21169" y="42077"/>
                    <a:pt x="21241" y="41815"/>
                    <a:pt x="21193" y="41565"/>
                  </a:cubicBezTo>
                  <a:cubicBezTo>
                    <a:pt x="23253" y="38326"/>
                    <a:pt x="26825" y="35921"/>
                    <a:pt x="29349" y="34409"/>
                  </a:cubicBezTo>
                  <a:cubicBezTo>
                    <a:pt x="30718" y="33576"/>
                    <a:pt x="32361" y="32885"/>
                    <a:pt x="34493" y="32218"/>
                  </a:cubicBezTo>
                  <a:cubicBezTo>
                    <a:pt x="35704" y="31837"/>
                    <a:pt x="37042" y="31492"/>
                    <a:pt x="38323" y="31492"/>
                  </a:cubicBezTo>
                  <a:close/>
                  <a:moveTo>
                    <a:pt x="45206" y="48499"/>
                  </a:moveTo>
                  <a:cubicBezTo>
                    <a:pt x="45758" y="48499"/>
                    <a:pt x="46292" y="48537"/>
                    <a:pt x="46804" y="48613"/>
                  </a:cubicBezTo>
                  <a:cubicBezTo>
                    <a:pt x="46862" y="48627"/>
                    <a:pt x="46918" y="48633"/>
                    <a:pt x="46973" y="48633"/>
                  </a:cubicBezTo>
                  <a:cubicBezTo>
                    <a:pt x="47066" y="48633"/>
                    <a:pt x="47155" y="48615"/>
                    <a:pt x="47244" y="48578"/>
                  </a:cubicBezTo>
                  <a:cubicBezTo>
                    <a:pt x="47685" y="49387"/>
                    <a:pt x="48101" y="50090"/>
                    <a:pt x="48494" y="50745"/>
                  </a:cubicBezTo>
                  <a:cubicBezTo>
                    <a:pt x="48697" y="51090"/>
                    <a:pt x="48923" y="51459"/>
                    <a:pt x="49185" y="51864"/>
                  </a:cubicBezTo>
                  <a:cubicBezTo>
                    <a:pt x="47268" y="51983"/>
                    <a:pt x="45577" y="52399"/>
                    <a:pt x="44148" y="53114"/>
                  </a:cubicBezTo>
                  <a:cubicBezTo>
                    <a:pt x="43910" y="53233"/>
                    <a:pt x="43744" y="53447"/>
                    <a:pt x="43684" y="53697"/>
                  </a:cubicBezTo>
                  <a:cubicBezTo>
                    <a:pt x="43625" y="53959"/>
                    <a:pt x="43672" y="54257"/>
                    <a:pt x="43827" y="54483"/>
                  </a:cubicBezTo>
                  <a:cubicBezTo>
                    <a:pt x="43972" y="54681"/>
                    <a:pt x="44176" y="54787"/>
                    <a:pt x="44394" y="54787"/>
                  </a:cubicBezTo>
                  <a:cubicBezTo>
                    <a:pt x="44517" y="54787"/>
                    <a:pt x="44644" y="54754"/>
                    <a:pt x="44768" y="54685"/>
                  </a:cubicBezTo>
                  <a:cubicBezTo>
                    <a:pt x="46247" y="53957"/>
                    <a:pt x="48040" y="53577"/>
                    <a:pt x="50125" y="53577"/>
                  </a:cubicBezTo>
                  <a:cubicBezTo>
                    <a:pt x="50189" y="53577"/>
                    <a:pt x="50252" y="53577"/>
                    <a:pt x="50316" y="53578"/>
                  </a:cubicBezTo>
                  <a:cubicBezTo>
                    <a:pt x="50661" y="54066"/>
                    <a:pt x="50971" y="54531"/>
                    <a:pt x="51268" y="54959"/>
                  </a:cubicBezTo>
                  <a:cubicBezTo>
                    <a:pt x="49649" y="55519"/>
                    <a:pt x="47875" y="56198"/>
                    <a:pt x="46732" y="57650"/>
                  </a:cubicBezTo>
                  <a:cubicBezTo>
                    <a:pt x="46494" y="57960"/>
                    <a:pt x="46482" y="58353"/>
                    <a:pt x="46720" y="58674"/>
                  </a:cubicBezTo>
                  <a:cubicBezTo>
                    <a:pt x="46887" y="58912"/>
                    <a:pt x="47149" y="59055"/>
                    <a:pt x="47423" y="59055"/>
                  </a:cubicBezTo>
                  <a:cubicBezTo>
                    <a:pt x="47673" y="59055"/>
                    <a:pt x="47899" y="58948"/>
                    <a:pt x="48054" y="58734"/>
                  </a:cubicBezTo>
                  <a:cubicBezTo>
                    <a:pt x="49030" y="57507"/>
                    <a:pt x="50590" y="56983"/>
                    <a:pt x="52102" y="56459"/>
                  </a:cubicBezTo>
                  <a:lnTo>
                    <a:pt x="52316" y="56388"/>
                  </a:lnTo>
                  <a:cubicBezTo>
                    <a:pt x="52816" y="57055"/>
                    <a:pt x="53328" y="57722"/>
                    <a:pt x="53852" y="58376"/>
                  </a:cubicBezTo>
                  <a:cubicBezTo>
                    <a:pt x="52495" y="58793"/>
                    <a:pt x="50876" y="59448"/>
                    <a:pt x="49590" y="60698"/>
                  </a:cubicBezTo>
                  <a:cubicBezTo>
                    <a:pt x="49292" y="60984"/>
                    <a:pt x="49268" y="61389"/>
                    <a:pt x="49506" y="61698"/>
                  </a:cubicBezTo>
                  <a:cubicBezTo>
                    <a:pt x="49661" y="61924"/>
                    <a:pt x="49923" y="62055"/>
                    <a:pt x="50185" y="62091"/>
                  </a:cubicBezTo>
                  <a:cubicBezTo>
                    <a:pt x="50201" y="62092"/>
                    <a:pt x="50216" y="62092"/>
                    <a:pt x="50232" y="62092"/>
                  </a:cubicBezTo>
                  <a:cubicBezTo>
                    <a:pt x="50464" y="62092"/>
                    <a:pt x="50686" y="62008"/>
                    <a:pt x="50876" y="61829"/>
                  </a:cubicBezTo>
                  <a:cubicBezTo>
                    <a:pt x="51983" y="60746"/>
                    <a:pt x="53578" y="60210"/>
                    <a:pt x="55007" y="59805"/>
                  </a:cubicBezTo>
                  <a:cubicBezTo>
                    <a:pt x="55352" y="60222"/>
                    <a:pt x="55662" y="60615"/>
                    <a:pt x="55959" y="60972"/>
                  </a:cubicBezTo>
                  <a:cubicBezTo>
                    <a:pt x="54697" y="61258"/>
                    <a:pt x="53578" y="61924"/>
                    <a:pt x="52721" y="62901"/>
                  </a:cubicBezTo>
                  <a:cubicBezTo>
                    <a:pt x="52447" y="63198"/>
                    <a:pt x="52435" y="63603"/>
                    <a:pt x="52673" y="63913"/>
                  </a:cubicBezTo>
                  <a:cubicBezTo>
                    <a:pt x="52840" y="64139"/>
                    <a:pt x="53090" y="64294"/>
                    <a:pt x="53352" y="64294"/>
                  </a:cubicBezTo>
                  <a:cubicBezTo>
                    <a:pt x="53365" y="64294"/>
                    <a:pt x="53378" y="64295"/>
                    <a:pt x="53391" y="64295"/>
                  </a:cubicBezTo>
                  <a:cubicBezTo>
                    <a:pt x="53635" y="64295"/>
                    <a:pt x="53837" y="64188"/>
                    <a:pt x="54007" y="63996"/>
                  </a:cubicBezTo>
                  <a:cubicBezTo>
                    <a:pt x="54840" y="63044"/>
                    <a:pt x="56007" y="62508"/>
                    <a:pt x="57269" y="62484"/>
                  </a:cubicBezTo>
                  <a:cubicBezTo>
                    <a:pt x="57757" y="63044"/>
                    <a:pt x="58257" y="63603"/>
                    <a:pt x="58746" y="64139"/>
                  </a:cubicBezTo>
                  <a:cubicBezTo>
                    <a:pt x="57198" y="64449"/>
                    <a:pt x="55674" y="64865"/>
                    <a:pt x="54221" y="65377"/>
                  </a:cubicBezTo>
                  <a:cubicBezTo>
                    <a:pt x="53971" y="65461"/>
                    <a:pt x="53769" y="65639"/>
                    <a:pt x="53697" y="65901"/>
                  </a:cubicBezTo>
                  <a:cubicBezTo>
                    <a:pt x="53614" y="66151"/>
                    <a:pt x="53673" y="66461"/>
                    <a:pt x="53852" y="66699"/>
                  </a:cubicBezTo>
                  <a:cubicBezTo>
                    <a:pt x="54011" y="66920"/>
                    <a:pt x="54249" y="67042"/>
                    <a:pt x="54506" y="67042"/>
                  </a:cubicBezTo>
                  <a:cubicBezTo>
                    <a:pt x="54596" y="67042"/>
                    <a:pt x="54688" y="67027"/>
                    <a:pt x="54781" y="66997"/>
                  </a:cubicBezTo>
                  <a:cubicBezTo>
                    <a:pt x="56543" y="66389"/>
                    <a:pt x="58329" y="65925"/>
                    <a:pt x="60079" y="65627"/>
                  </a:cubicBezTo>
                  <a:cubicBezTo>
                    <a:pt x="60353" y="65925"/>
                    <a:pt x="60639" y="66223"/>
                    <a:pt x="60901" y="66520"/>
                  </a:cubicBezTo>
                  <a:cubicBezTo>
                    <a:pt x="59162" y="66592"/>
                    <a:pt x="57245" y="66913"/>
                    <a:pt x="56317" y="68247"/>
                  </a:cubicBezTo>
                  <a:cubicBezTo>
                    <a:pt x="56090" y="68556"/>
                    <a:pt x="56114" y="68961"/>
                    <a:pt x="56329" y="69271"/>
                  </a:cubicBezTo>
                  <a:cubicBezTo>
                    <a:pt x="56507" y="69509"/>
                    <a:pt x="56781" y="69652"/>
                    <a:pt x="57031" y="69652"/>
                  </a:cubicBezTo>
                  <a:cubicBezTo>
                    <a:pt x="57269" y="69652"/>
                    <a:pt x="57495" y="69509"/>
                    <a:pt x="57638" y="69306"/>
                  </a:cubicBezTo>
                  <a:cubicBezTo>
                    <a:pt x="58384" y="68210"/>
                    <a:pt x="60580" y="68199"/>
                    <a:pt x="61946" y="68199"/>
                  </a:cubicBezTo>
                  <a:cubicBezTo>
                    <a:pt x="61975" y="68199"/>
                    <a:pt x="62003" y="68199"/>
                    <a:pt x="62032" y="68199"/>
                  </a:cubicBezTo>
                  <a:lnTo>
                    <a:pt x="62341" y="68199"/>
                  </a:lnTo>
                  <a:cubicBezTo>
                    <a:pt x="62389" y="68199"/>
                    <a:pt x="62436" y="68199"/>
                    <a:pt x="62460" y="68187"/>
                  </a:cubicBezTo>
                  <a:cubicBezTo>
                    <a:pt x="62579" y="68318"/>
                    <a:pt x="62698" y="68437"/>
                    <a:pt x="62817" y="68580"/>
                  </a:cubicBezTo>
                  <a:cubicBezTo>
                    <a:pt x="62752" y="68579"/>
                    <a:pt x="62686" y="68578"/>
                    <a:pt x="62621" y="68578"/>
                  </a:cubicBezTo>
                  <a:cubicBezTo>
                    <a:pt x="60770" y="68578"/>
                    <a:pt x="58928" y="69065"/>
                    <a:pt x="57341" y="69973"/>
                  </a:cubicBezTo>
                  <a:cubicBezTo>
                    <a:pt x="57091" y="70128"/>
                    <a:pt x="56983" y="70330"/>
                    <a:pt x="56960" y="70485"/>
                  </a:cubicBezTo>
                  <a:cubicBezTo>
                    <a:pt x="56912" y="70699"/>
                    <a:pt x="56972" y="70937"/>
                    <a:pt x="57102" y="71140"/>
                  </a:cubicBezTo>
                  <a:cubicBezTo>
                    <a:pt x="57264" y="71359"/>
                    <a:pt x="57537" y="71517"/>
                    <a:pt x="57837" y="71517"/>
                  </a:cubicBezTo>
                  <a:cubicBezTo>
                    <a:pt x="57978" y="71517"/>
                    <a:pt x="58125" y="71482"/>
                    <a:pt x="58269" y="71402"/>
                  </a:cubicBezTo>
                  <a:cubicBezTo>
                    <a:pt x="59539" y="70665"/>
                    <a:pt x="61062" y="70282"/>
                    <a:pt x="62591" y="70282"/>
                  </a:cubicBezTo>
                  <a:cubicBezTo>
                    <a:pt x="63284" y="70282"/>
                    <a:pt x="63979" y="70361"/>
                    <a:pt x="64651" y="70521"/>
                  </a:cubicBezTo>
                  <a:lnTo>
                    <a:pt x="65889" y="71807"/>
                  </a:lnTo>
                  <a:cubicBezTo>
                    <a:pt x="67128" y="73104"/>
                    <a:pt x="68294" y="74247"/>
                    <a:pt x="69461" y="75283"/>
                  </a:cubicBezTo>
                  <a:cubicBezTo>
                    <a:pt x="67957" y="74854"/>
                    <a:pt x="66299" y="74641"/>
                    <a:pt x="64507" y="74641"/>
                  </a:cubicBezTo>
                  <a:cubicBezTo>
                    <a:pt x="63816" y="74641"/>
                    <a:pt x="63106" y="74673"/>
                    <a:pt x="62377" y="74736"/>
                  </a:cubicBezTo>
                  <a:cubicBezTo>
                    <a:pt x="60853" y="74867"/>
                    <a:pt x="59234" y="75164"/>
                    <a:pt x="57269" y="75688"/>
                  </a:cubicBezTo>
                  <a:cubicBezTo>
                    <a:pt x="56483" y="75902"/>
                    <a:pt x="55614" y="76164"/>
                    <a:pt x="54578" y="76533"/>
                  </a:cubicBezTo>
                  <a:cubicBezTo>
                    <a:pt x="54245" y="76652"/>
                    <a:pt x="53924" y="76772"/>
                    <a:pt x="53590" y="76914"/>
                  </a:cubicBezTo>
                  <a:cubicBezTo>
                    <a:pt x="53447" y="76795"/>
                    <a:pt x="53114" y="76462"/>
                    <a:pt x="52638" y="75914"/>
                  </a:cubicBezTo>
                  <a:cubicBezTo>
                    <a:pt x="52554" y="75819"/>
                    <a:pt x="52495" y="75748"/>
                    <a:pt x="52483" y="75724"/>
                  </a:cubicBezTo>
                  <a:cubicBezTo>
                    <a:pt x="51006" y="74200"/>
                    <a:pt x="49566" y="72485"/>
                    <a:pt x="48197" y="70616"/>
                  </a:cubicBezTo>
                  <a:cubicBezTo>
                    <a:pt x="46685" y="68544"/>
                    <a:pt x="45244" y="66282"/>
                    <a:pt x="43791" y="63675"/>
                  </a:cubicBezTo>
                  <a:cubicBezTo>
                    <a:pt x="41565" y="59722"/>
                    <a:pt x="39172" y="55031"/>
                    <a:pt x="38041" y="50244"/>
                  </a:cubicBezTo>
                  <a:cubicBezTo>
                    <a:pt x="40517" y="49101"/>
                    <a:pt x="43001" y="48499"/>
                    <a:pt x="45206" y="48499"/>
                  </a:cubicBezTo>
                  <a:close/>
                  <a:moveTo>
                    <a:pt x="72485" y="78248"/>
                  </a:moveTo>
                  <a:cubicBezTo>
                    <a:pt x="72521" y="78307"/>
                    <a:pt x="72569" y="78367"/>
                    <a:pt x="72628" y="78450"/>
                  </a:cubicBezTo>
                  <a:cubicBezTo>
                    <a:pt x="72509" y="78367"/>
                    <a:pt x="72390" y="78331"/>
                    <a:pt x="72271" y="78272"/>
                  </a:cubicBezTo>
                  <a:cubicBezTo>
                    <a:pt x="72342" y="78272"/>
                    <a:pt x="72402" y="78272"/>
                    <a:pt x="72485" y="78248"/>
                  </a:cubicBezTo>
                  <a:close/>
                  <a:moveTo>
                    <a:pt x="36457" y="51066"/>
                  </a:moveTo>
                  <a:cubicBezTo>
                    <a:pt x="37683" y="56090"/>
                    <a:pt x="40267" y="60948"/>
                    <a:pt x="42601" y="65115"/>
                  </a:cubicBezTo>
                  <a:cubicBezTo>
                    <a:pt x="43827" y="67318"/>
                    <a:pt x="45172" y="69413"/>
                    <a:pt x="46601" y="71378"/>
                  </a:cubicBezTo>
                  <a:cubicBezTo>
                    <a:pt x="48506" y="73997"/>
                    <a:pt x="50614" y="76402"/>
                    <a:pt x="52852" y="78569"/>
                  </a:cubicBezTo>
                  <a:cubicBezTo>
                    <a:pt x="52988" y="78705"/>
                    <a:pt x="53204" y="78777"/>
                    <a:pt x="53414" y="78777"/>
                  </a:cubicBezTo>
                  <a:cubicBezTo>
                    <a:pt x="53517" y="78777"/>
                    <a:pt x="53619" y="78759"/>
                    <a:pt x="53709" y="78724"/>
                  </a:cubicBezTo>
                  <a:cubicBezTo>
                    <a:pt x="56773" y="77479"/>
                    <a:pt x="60620" y="76339"/>
                    <a:pt x="64445" y="76339"/>
                  </a:cubicBezTo>
                  <a:cubicBezTo>
                    <a:pt x="66908" y="76339"/>
                    <a:pt x="69363" y="76812"/>
                    <a:pt x="71592" y="78034"/>
                  </a:cubicBezTo>
                  <a:cubicBezTo>
                    <a:pt x="70961" y="77795"/>
                    <a:pt x="70307" y="77617"/>
                    <a:pt x="69592" y="77498"/>
                  </a:cubicBezTo>
                  <a:cubicBezTo>
                    <a:pt x="68527" y="77309"/>
                    <a:pt x="67440" y="77238"/>
                    <a:pt x="66345" y="77238"/>
                  </a:cubicBezTo>
                  <a:cubicBezTo>
                    <a:pt x="64673" y="77238"/>
                    <a:pt x="62984" y="77404"/>
                    <a:pt x="61329" y="77569"/>
                  </a:cubicBezTo>
                  <a:lnTo>
                    <a:pt x="61151" y="77581"/>
                  </a:lnTo>
                  <a:cubicBezTo>
                    <a:pt x="59138" y="77795"/>
                    <a:pt x="56960" y="78272"/>
                    <a:pt x="54483" y="79058"/>
                  </a:cubicBezTo>
                  <a:cubicBezTo>
                    <a:pt x="51459" y="80022"/>
                    <a:pt x="44494" y="82760"/>
                    <a:pt x="42851" y="87940"/>
                  </a:cubicBezTo>
                  <a:cubicBezTo>
                    <a:pt x="42041" y="86142"/>
                    <a:pt x="41267" y="84380"/>
                    <a:pt x="40612" y="82856"/>
                  </a:cubicBezTo>
                  <a:cubicBezTo>
                    <a:pt x="42172" y="80439"/>
                    <a:pt x="44482" y="78688"/>
                    <a:pt x="46732" y="76974"/>
                  </a:cubicBezTo>
                  <a:cubicBezTo>
                    <a:pt x="47161" y="76641"/>
                    <a:pt x="47137" y="76105"/>
                    <a:pt x="46899" y="75771"/>
                  </a:cubicBezTo>
                  <a:cubicBezTo>
                    <a:pt x="46804" y="75569"/>
                    <a:pt x="46613" y="75450"/>
                    <a:pt x="46387" y="75426"/>
                  </a:cubicBezTo>
                  <a:cubicBezTo>
                    <a:pt x="46348" y="75419"/>
                    <a:pt x="46310" y="75416"/>
                    <a:pt x="46271" y="75416"/>
                  </a:cubicBezTo>
                  <a:cubicBezTo>
                    <a:pt x="46104" y="75416"/>
                    <a:pt x="45936" y="75477"/>
                    <a:pt x="45792" y="75593"/>
                  </a:cubicBezTo>
                  <a:cubicBezTo>
                    <a:pt x="43601" y="77260"/>
                    <a:pt x="41505" y="78938"/>
                    <a:pt x="39898" y="81034"/>
                  </a:cubicBezTo>
                  <a:lnTo>
                    <a:pt x="38922" y="78760"/>
                  </a:lnTo>
                  <a:cubicBezTo>
                    <a:pt x="38969" y="78700"/>
                    <a:pt x="39005" y="78629"/>
                    <a:pt x="39041" y="78546"/>
                  </a:cubicBezTo>
                  <a:cubicBezTo>
                    <a:pt x="39600" y="77272"/>
                    <a:pt x="40779" y="76426"/>
                    <a:pt x="41922" y="75605"/>
                  </a:cubicBezTo>
                  <a:cubicBezTo>
                    <a:pt x="42339" y="75307"/>
                    <a:pt x="42755" y="75009"/>
                    <a:pt x="43148" y="74700"/>
                  </a:cubicBezTo>
                  <a:cubicBezTo>
                    <a:pt x="43565" y="74355"/>
                    <a:pt x="43529" y="73819"/>
                    <a:pt x="43279" y="73485"/>
                  </a:cubicBezTo>
                  <a:cubicBezTo>
                    <a:pt x="43148" y="73295"/>
                    <a:pt x="42934" y="73176"/>
                    <a:pt x="42732" y="73152"/>
                  </a:cubicBezTo>
                  <a:cubicBezTo>
                    <a:pt x="42695" y="73146"/>
                    <a:pt x="42658" y="73143"/>
                    <a:pt x="42622" y="73143"/>
                  </a:cubicBezTo>
                  <a:cubicBezTo>
                    <a:pt x="42449" y="73143"/>
                    <a:pt x="42284" y="73212"/>
                    <a:pt x="42136" y="73331"/>
                  </a:cubicBezTo>
                  <a:cubicBezTo>
                    <a:pt x="41732" y="73652"/>
                    <a:pt x="41303" y="73962"/>
                    <a:pt x="40886" y="74259"/>
                  </a:cubicBezTo>
                  <a:cubicBezTo>
                    <a:pt x="39862" y="75009"/>
                    <a:pt x="38814" y="75783"/>
                    <a:pt x="38052" y="76819"/>
                  </a:cubicBezTo>
                  <a:lnTo>
                    <a:pt x="37874" y="76402"/>
                  </a:lnTo>
                  <a:cubicBezTo>
                    <a:pt x="38291" y="75688"/>
                    <a:pt x="38922" y="75140"/>
                    <a:pt x="39576" y="74581"/>
                  </a:cubicBezTo>
                  <a:cubicBezTo>
                    <a:pt x="40279" y="73950"/>
                    <a:pt x="40993" y="73331"/>
                    <a:pt x="41446" y="72461"/>
                  </a:cubicBezTo>
                  <a:cubicBezTo>
                    <a:pt x="41601" y="72176"/>
                    <a:pt x="41589" y="71866"/>
                    <a:pt x="41410" y="71628"/>
                  </a:cubicBezTo>
                  <a:cubicBezTo>
                    <a:pt x="41238" y="71399"/>
                    <a:pt x="40935" y="71258"/>
                    <a:pt x="40636" y="71258"/>
                  </a:cubicBezTo>
                  <a:cubicBezTo>
                    <a:pt x="40624" y="71258"/>
                    <a:pt x="40612" y="71258"/>
                    <a:pt x="40600" y="71259"/>
                  </a:cubicBezTo>
                  <a:cubicBezTo>
                    <a:pt x="40303" y="71271"/>
                    <a:pt x="40065" y="71438"/>
                    <a:pt x="39922" y="71699"/>
                  </a:cubicBezTo>
                  <a:cubicBezTo>
                    <a:pt x="39636" y="72235"/>
                    <a:pt x="39124" y="72676"/>
                    <a:pt x="38636" y="73104"/>
                  </a:cubicBezTo>
                  <a:cubicBezTo>
                    <a:pt x="38505" y="73223"/>
                    <a:pt x="38374" y="73331"/>
                    <a:pt x="38255" y="73450"/>
                  </a:cubicBezTo>
                  <a:cubicBezTo>
                    <a:pt x="37862" y="73807"/>
                    <a:pt x="37457" y="74188"/>
                    <a:pt x="37088" y="74616"/>
                  </a:cubicBezTo>
                  <a:lnTo>
                    <a:pt x="36898" y="74176"/>
                  </a:lnTo>
                  <a:lnTo>
                    <a:pt x="36981" y="74045"/>
                  </a:lnTo>
                  <a:cubicBezTo>
                    <a:pt x="37719" y="72581"/>
                    <a:pt x="38862" y="71366"/>
                    <a:pt x="40053" y="70795"/>
                  </a:cubicBezTo>
                  <a:cubicBezTo>
                    <a:pt x="40291" y="70676"/>
                    <a:pt x="40469" y="70473"/>
                    <a:pt x="40529" y="70211"/>
                  </a:cubicBezTo>
                  <a:cubicBezTo>
                    <a:pt x="40589" y="69949"/>
                    <a:pt x="40541" y="69652"/>
                    <a:pt x="40374" y="69425"/>
                  </a:cubicBezTo>
                  <a:cubicBezTo>
                    <a:pt x="40233" y="69221"/>
                    <a:pt x="40018" y="69120"/>
                    <a:pt x="39786" y="69120"/>
                  </a:cubicBezTo>
                  <a:cubicBezTo>
                    <a:pt x="39667" y="69120"/>
                    <a:pt x="39543" y="69147"/>
                    <a:pt x="39422" y="69199"/>
                  </a:cubicBezTo>
                  <a:cubicBezTo>
                    <a:pt x="38136" y="69830"/>
                    <a:pt x="36957" y="70902"/>
                    <a:pt x="36052" y="72259"/>
                  </a:cubicBezTo>
                  <a:cubicBezTo>
                    <a:pt x="35993" y="72116"/>
                    <a:pt x="35933" y="71997"/>
                    <a:pt x="35874" y="71866"/>
                  </a:cubicBezTo>
                  <a:cubicBezTo>
                    <a:pt x="35933" y="71807"/>
                    <a:pt x="35993" y="71735"/>
                    <a:pt x="36017" y="71640"/>
                  </a:cubicBezTo>
                  <a:cubicBezTo>
                    <a:pt x="36648" y="70306"/>
                    <a:pt x="37933" y="69652"/>
                    <a:pt x="39207" y="69104"/>
                  </a:cubicBezTo>
                  <a:cubicBezTo>
                    <a:pt x="39457" y="68997"/>
                    <a:pt x="39624" y="68782"/>
                    <a:pt x="39696" y="68544"/>
                  </a:cubicBezTo>
                  <a:cubicBezTo>
                    <a:pt x="39767" y="68282"/>
                    <a:pt x="39707" y="67985"/>
                    <a:pt x="39541" y="67759"/>
                  </a:cubicBezTo>
                  <a:cubicBezTo>
                    <a:pt x="39397" y="67550"/>
                    <a:pt x="39177" y="67439"/>
                    <a:pt x="38941" y="67439"/>
                  </a:cubicBezTo>
                  <a:cubicBezTo>
                    <a:pt x="38825" y="67439"/>
                    <a:pt x="38705" y="67466"/>
                    <a:pt x="38588" y="67520"/>
                  </a:cubicBezTo>
                  <a:cubicBezTo>
                    <a:pt x="37267" y="68104"/>
                    <a:pt x="35909" y="68818"/>
                    <a:pt x="35004" y="70033"/>
                  </a:cubicBezTo>
                  <a:cubicBezTo>
                    <a:pt x="34921" y="69854"/>
                    <a:pt x="34838" y="69675"/>
                    <a:pt x="34754" y="69497"/>
                  </a:cubicBezTo>
                  <a:lnTo>
                    <a:pt x="34838" y="69366"/>
                  </a:lnTo>
                  <a:cubicBezTo>
                    <a:pt x="35552" y="68068"/>
                    <a:pt x="36600" y="67139"/>
                    <a:pt x="37874" y="66663"/>
                  </a:cubicBezTo>
                  <a:cubicBezTo>
                    <a:pt x="38136" y="66556"/>
                    <a:pt x="38314" y="66377"/>
                    <a:pt x="38386" y="66127"/>
                  </a:cubicBezTo>
                  <a:cubicBezTo>
                    <a:pt x="38457" y="65854"/>
                    <a:pt x="38398" y="65556"/>
                    <a:pt x="38231" y="65330"/>
                  </a:cubicBezTo>
                  <a:cubicBezTo>
                    <a:pt x="38082" y="65115"/>
                    <a:pt x="37865" y="64997"/>
                    <a:pt x="37618" y="64997"/>
                  </a:cubicBezTo>
                  <a:cubicBezTo>
                    <a:pt x="37510" y="64997"/>
                    <a:pt x="37395" y="65020"/>
                    <a:pt x="37279" y="65068"/>
                  </a:cubicBezTo>
                  <a:cubicBezTo>
                    <a:pt x="35933" y="65592"/>
                    <a:pt x="34802" y="66485"/>
                    <a:pt x="33909" y="67699"/>
                  </a:cubicBezTo>
                  <a:cubicBezTo>
                    <a:pt x="32492" y="64711"/>
                    <a:pt x="31171" y="62079"/>
                    <a:pt x="29825" y="59650"/>
                  </a:cubicBezTo>
                  <a:cubicBezTo>
                    <a:pt x="29909" y="59519"/>
                    <a:pt x="29980" y="59353"/>
                    <a:pt x="29980" y="59174"/>
                  </a:cubicBezTo>
                  <a:cubicBezTo>
                    <a:pt x="30040" y="56221"/>
                    <a:pt x="32147" y="53542"/>
                    <a:pt x="36243" y="51197"/>
                  </a:cubicBezTo>
                  <a:lnTo>
                    <a:pt x="36457" y="51066"/>
                  </a:lnTo>
                  <a:close/>
                  <a:moveTo>
                    <a:pt x="65934" y="78938"/>
                  </a:moveTo>
                  <a:cubicBezTo>
                    <a:pt x="66609" y="78938"/>
                    <a:pt x="67281" y="78958"/>
                    <a:pt x="67949" y="78998"/>
                  </a:cubicBezTo>
                  <a:cubicBezTo>
                    <a:pt x="68949" y="79058"/>
                    <a:pt x="72354" y="79427"/>
                    <a:pt x="73997" y="81677"/>
                  </a:cubicBezTo>
                  <a:cubicBezTo>
                    <a:pt x="74438" y="82284"/>
                    <a:pt x="74712" y="82975"/>
                    <a:pt x="74795" y="83725"/>
                  </a:cubicBezTo>
                  <a:cubicBezTo>
                    <a:pt x="75129" y="86463"/>
                    <a:pt x="71973" y="89297"/>
                    <a:pt x="70271" y="90809"/>
                  </a:cubicBezTo>
                  <a:cubicBezTo>
                    <a:pt x="67342" y="93452"/>
                    <a:pt x="64318" y="95298"/>
                    <a:pt x="61317" y="96322"/>
                  </a:cubicBezTo>
                  <a:cubicBezTo>
                    <a:pt x="59816" y="96835"/>
                    <a:pt x="58222" y="97092"/>
                    <a:pt x="56516" y="97092"/>
                  </a:cubicBezTo>
                  <a:cubicBezTo>
                    <a:pt x="54704" y="97092"/>
                    <a:pt x="52764" y="96803"/>
                    <a:pt x="50673" y="96226"/>
                  </a:cubicBezTo>
                  <a:cubicBezTo>
                    <a:pt x="48006" y="95500"/>
                    <a:pt x="46280" y="94548"/>
                    <a:pt x="45411" y="93345"/>
                  </a:cubicBezTo>
                  <a:cubicBezTo>
                    <a:pt x="45113" y="92928"/>
                    <a:pt x="44910" y="92488"/>
                    <a:pt x="44815" y="92035"/>
                  </a:cubicBezTo>
                  <a:cubicBezTo>
                    <a:pt x="44780" y="91904"/>
                    <a:pt x="44732" y="91785"/>
                    <a:pt x="44660" y="91678"/>
                  </a:cubicBezTo>
                  <a:cubicBezTo>
                    <a:pt x="44589" y="91571"/>
                    <a:pt x="44482" y="91488"/>
                    <a:pt x="44375" y="91428"/>
                  </a:cubicBezTo>
                  <a:cubicBezTo>
                    <a:pt x="43410" y="86511"/>
                    <a:pt x="48399" y="83332"/>
                    <a:pt x="52757" y="81510"/>
                  </a:cubicBezTo>
                  <a:cubicBezTo>
                    <a:pt x="56797" y="79832"/>
                    <a:pt x="61414" y="78938"/>
                    <a:pt x="65934" y="78938"/>
                  </a:cubicBezTo>
                  <a:close/>
                  <a:moveTo>
                    <a:pt x="19116" y="0"/>
                  </a:moveTo>
                  <a:cubicBezTo>
                    <a:pt x="14700" y="0"/>
                    <a:pt x="10160" y="1794"/>
                    <a:pt x="6084" y="3405"/>
                  </a:cubicBezTo>
                  <a:cubicBezTo>
                    <a:pt x="5691" y="3572"/>
                    <a:pt x="5286" y="3715"/>
                    <a:pt x="4894" y="3870"/>
                  </a:cubicBezTo>
                  <a:cubicBezTo>
                    <a:pt x="4655" y="3953"/>
                    <a:pt x="4453" y="4191"/>
                    <a:pt x="4382" y="4465"/>
                  </a:cubicBezTo>
                  <a:cubicBezTo>
                    <a:pt x="4298" y="4715"/>
                    <a:pt x="4346" y="4965"/>
                    <a:pt x="4477" y="5144"/>
                  </a:cubicBezTo>
                  <a:cubicBezTo>
                    <a:pt x="4524" y="5227"/>
                    <a:pt x="4596" y="5287"/>
                    <a:pt x="4679" y="5322"/>
                  </a:cubicBezTo>
                  <a:cubicBezTo>
                    <a:pt x="5608" y="5953"/>
                    <a:pt x="6549" y="6632"/>
                    <a:pt x="7489" y="7370"/>
                  </a:cubicBezTo>
                  <a:cubicBezTo>
                    <a:pt x="5298" y="9013"/>
                    <a:pt x="3762" y="11549"/>
                    <a:pt x="2548" y="13823"/>
                  </a:cubicBezTo>
                  <a:cubicBezTo>
                    <a:pt x="750" y="17205"/>
                    <a:pt x="0" y="20003"/>
                    <a:pt x="274" y="22396"/>
                  </a:cubicBezTo>
                  <a:cubicBezTo>
                    <a:pt x="298" y="22705"/>
                    <a:pt x="512" y="23003"/>
                    <a:pt x="774" y="23098"/>
                  </a:cubicBezTo>
                  <a:cubicBezTo>
                    <a:pt x="3882" y="24194"/>
                    <a:pt x="6108" y="26777"/>
                    <a:pt x="8251" y="29278"/>
                  </a:cubicBezTo>
                  <a:cubicBezTo>
                    <a:pt x="8751" y="29873"/>
                    <a:pt x="9287" y="30492"/>
                    <a:pt x="9823" y="31064"/>
                  </a:cubicBezTo>
                  <a:cubicBezTo>
                    <a:pt x="11859" y="33290"/>
                    <a:pt x="14228" y="35957"/>
                    <a:pt x="16324" y="38838"/>
                  </a:cubicBezTo>
                  <a:cubicBezTo>
                    <a:pt x="17252" y="40088"/>
                    <a:pt x="18050" y="41303"/>
                    <a:pt x="18788" y="42517"/>
                  </a:cubicBezTo>
                  <a:cubicBezTo>
                    <a:pt x="18764" y="42565"/>
                    <a:pt x="18752" y="42589"/>
                    <a:pt x="18741" y="42636"/>
                  </a:cubicBezTo>
                  <a:cubicBezTo>
                    <a:pt x="18610" y="42982"/>
                    <a:pt x="18693" y="43351"/>
                    <a:pt x="18943" y="43589"/>
                  </a:cubicBezTo>
                  <a:cubicBezTo>
                    <a:pt x="19026" y="44398"/>
                    <a:pt x="19276" y="45184"/>
                    <a:pt x="19503" y="45780"/>
                  </a:cubicBezTo>
                  <a:cubicBezTo>
                    <a:pt x="20169" y="47613"/>
                    <a:pt x="21229" y="49304"/>
                    <a:pt x="22253" y="50923"/>
                  </a:cubicBezTo>
                  <a:lnTo>
                    <a:pt x="22598" y="51495"/>
                  </a:lnTo>
                  <a:cubicBezTo>
                    <a:pt x="23265" y="52566"/>
                    <a:pt x="23872" y="53709"/>
                    <a:pt x="24456" y="54828"/>
                  </a:cubicBezTo>
                  <a:cubicBezTo>
                    <a:pt x="25051" y="55948"/>
                    <a:pt x="25658" y="57102"/>
                    <a:pt x="26349" y="58210"/>
                  </a:cubicBezTo>
                  <a:cubicBezTo>
                    <a:pt x="26492" y="58448"/>
                    <a:pt x="26670" y="58722"/>
                    <a:pt x="26896" y="59043"/>
                  </a:cubicBezTo>
                  <a:cubicBezTo>
                    <a:pt x="27432" y="59781"/>
                    <a:pt x="27920" y="60198"/>
                    <a:pt x="28373" y="60353"/>
                  </a:cubicBezTo>
                  <a:cubicBezTo>
                    <a:pt x="31980" y="66913"/>
                    <a:pt x="35004" y="73902"/>
                    <a:pt x="37922" y="80677"/>
                  </a:cubicBezTo>
                  <a:cubicBezTo>
                    <a:pt x="39410" y="84130"/>
                    <a:pt x="40946" y="87690"/>
                    <a:pt x="42541" y="91154"/>
                  </a:cubicBezTo>
                  <a:lnTo>
                    <a:pt x="42672" y="91380"/>
                  </a:lnTo>
                  <a:cubicBezTo>
                    <a:pt x="42732" y="91761"/>
                    <a:pt x="42803" y="92142"/>
                    <a:pt x="42910" y="92512"/>
                  </a:cubicBezTo>
                  <a:cubicBezTo>
                    <a:pt x="42982" y="92773"/>
                    <a:pt x="43160" y="92952"/>
                    <a:pt x="43386" y="93047"/>
                  </a:cubicBezTo>
                  <a:cubicBezTo>
                    <a:pt x="43553" y="93488"/>
                    <a:pt x="43791" y="93905"/>
                    <a:pt x="44065" y="94309"/>
                  </a:cubicBezTo>
                  <a:cubicBezTo>
                    <a:pt x="44982" y="95560"/>
                    <a:pt x="46446" y="96548"/>
                    <a:pt x="48697" y="97393"/>
                  </a:cubicBezTo>
                  <a:cubicBezTo>
                    <a:pt x="51181" y="98329"/>
                    <a:pt x="53869" y="98827"/>
                    <a:pt x="56515" y="98827"/>
                  </a:cubicBezTo>
                  <a:cubicBezTo>
                    <a:pt x="56799" y="98827"/>
                    <a:pt x="57082" y="98821"/>
                    <a:pt x="57364" y="98810"/>
                  </a:cubicBezTo>
                  <a:cubicBezTo>
                    <a:pt x="64639" y="98477"/>
                    <a:pt x="71211" y="93154"/>
                    <a:pt x="74628" y="88690"/>
                  </a:cubicBezTo>
                  <a:cubicBezTo>
                    <a:pt x="76450" y="86285"/>
                    <a:pt x="76950" y="83939"/>
                    <a:pt x="76033" y="81915"/>
                  </a:cubicBezTo>
                  <a:cubicBezTo>
                    <a:pt x="75855" y="81522"/>
                    <a:pt x="75652" y="81141"/>
                    <a:pt x="75402" y="80784"/>
                  </a:cubicBezTo>
                  <a:cubicBezTo>
                    <a:pt x="75438" y="80653"/>
                    <a:pt x="75438" y="80498"/>
                    <a:pt x="75414" y="80355"/>
                  </a:cubicBezTo>
                  <a:cubicBezTo>
                    <a:pt x="75176" y="79308"/>
                    <a:pt x="74700" y="78307"/>
                    <a:pt x="73950" y="77283"/>
                  </a:cubicBezTo>
                  <a:cubicBezTo>
                    <a:pt x="72902" y="75831"/>
                    <a:pt x="71450" y="74581"/>
                    <a:pt x="70068" y="73366"/>
                  </a:cubicBezTo>
                  <a:cubicBezTo>
                    <a:pt x="69271" y="72676"/>
                    <a:pt x="68521" y="72021"/>
                    <a:pt x="67854" y="71342"/>
                  </a:cubicBezTo>
                  <a:cubicBezTo>
                    <a:pt x="67223" y="70711"/>
                    <a:pt x="66604" y="70068"/>
                    <a:pt x="65973" y="69437"/>
                  </a:cubicBezTo>
                  <a:cubicBezTo>
                    <a:pt x="65889" y="69259"/>
                    <a:pt x="65758" y="69116"/>
                    <a:pt x="65556" y="69021"/>
                  </a:cubicBezTo>
                  <a:cubicBezTo>
                    <a:pt x="63865" y="67282"/>
                    <a:pt x="62484" y="65842"/>
                    <a:pt x="61246" y="64484"/>
                  </a:cubicBezTo>
                  <a:cubicBezTo>
                    <a:pt x="61174" y="64199"/>
                    <a:pt x="60972" y="63996"/>
                    <a:pt x="60722" y="63925"/>
                  </a:cubicBezTo>
                  <a:cubicBezTo>
                    <a:pt x="60103" y="63234"/>
                    <a:pt x="59460" y="62520"/>
                    <a:pt x="58769" y="61734"/>
                  </a:cubicBezTo>
                  <a:cubicBezTo>
                    <a:pt x="58805" y="61520"/>
                    <a:pt x="58746" y="61317"/>
                    <a:pt x="58638" y="61162"/>
                  </a:cubicBezTo>
                  <a:cubicBezTo>
                    <a:pt x="58555" y="61043"/>
                    <a:pt x="58388" y="60901"/>
                    <a:pt x="58091" y="60865"/>
                  </a:cubicBezTo>
                  <a:lnTo>
                    <a:pt x="58031" y="60865"/>
                  </a:lnTo>
                  <a:cubicBezTo>
                    <a:pt x="56448" y="59019"/>
                    <a:pt x="54983" y="57138"/>
                    <a:pt x="53614" y="55269"/>
                  </a:cubicBezTo>
                  <a:cubicBezTo>
                    <a:pt x="52304" y="53471"/>
                    <a:pt x="51066" y="51661"/>
                    <a:pt x="49959" y="49852"/>
                  </a:cubicBezTo>
                  <a:cubicBezTo>
                    <a:pt x="47327" y="45601"/>
                    <a:pt x="45339" y="40958"/>
                    <a:pt x="43708" y="36969"/>
                  </a:cubicBezTo>
                  <a:cubicBezTo>
                    <a:pt x="42851" y="34826"/>
                    <a:pt x="42005" y="32635"/>
                    <a:pt x="41184" y="30528"/>
                  </a:cubicBezTo>
                  <a:cubicBezTo>
                    <a:pt x="38814" y="24408"/>
                    <a:pt x="36362" y="18086"/>
                    <a:pt x="33135" y="12192"/>
                  </a:cubicBezTo>
                  <a:lnTo>
                    <a:pt x="32754" y="11502"/>
                  </a:lnTo>
                  <a:cubicBezTo>
                    <a:pt x="32576" y="11192"/>
                    <a:pt x="32397" y="10859"/>
                    <a:pt x="32218" y="10537"/>
                  </a:cubicBezTo>
                  <a:cubicBezTo>
                    <a:pt x="32337" y="10251"/>
                    <a:pt x="32326" y="9930"/>
                    <a:pt x="32159" y="9704"/>
                  </a:cubicBezTo>
                  <a:cubicBezTo>
                    <a:pt x="32076" y="9585"/>
                    <a:pt x="31909" y="9430"/>
                    <a:pt x="31599" y="9406"/>
                  </a:cubicBezTo>
                  <a:cubicBezTo>
                    <a:pt x="30754" y="7918"/>
                    <a:pt x="30016" y="6751"/>
                    <a:pt x="29278" y="5763"/>
                  </a:cubicBezTo>
                  <a:cubicBezTo>
                    <a:pt x="26789" y="2346"/>
                    <a:pt x="24098" y="500"/>
                    <a:pt x="21027" y="119"/>
                  </a:cubicBezTo>
                  <a:cubicBezTo>
                    <a:pt x="20393" y="38"/>
                    <a:pt x="19756" y="0"/>
                    <a:pt x="19116" y="0"/>
                  </a:cubicBezTo>
                  <a:close/>
                </a:path>
              </a:pathLst>
            </a:custGeom>
            <a:noFill/>
            <a:ln w="2857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47"/>
            <p:cNvSpPr/>
            <p:nvPr/>
          </p:nvSpPr>
          <p:spPr>
            <a:xfrm>
              <a:off x="4213025" y="3235525"/>
              <a:ext cx="102700" cy="61650"/>
            </a:xfrm>
            <a:custGeom>
              <a:avLst/>
              <a:gdLst/>
              <a:ahLst/>
              <a:cxnLst/>
              <a:rect l="l" t="t" r="r" b="b"/>
              <a:pathLst>
                <a:path w="4108" h="2466" extrusionOk="0">
                  <a:moveTo>
                    <a:pt x="918" y="1"/>
                  </a:moveTo>
                  <a:cubicBezTo>
                    <a:pt x="679" y="1"/>
                    <a:pt x="453" y="104"/>
                    <a:pt x="286" y="303"/>
                  </a:cubicBezTo>
                  <a:cubicBezTo>
                    <a:pt x="24" y="624"/>
                    <a:pt x="0" y="1053"/>
                    <a:pt x="226" y="1351"/>
                  </a:cubicBezTo>
                  <a:cubicBezTo>
                    <a:pt x="310" y="1470"/>
                    <a:pt x="417" y="1553"/>
                    <a:pt x="548" y="1613"/>
                  </a:cubicBezTo>
                  <a:cubicBezTo>
                    <a:pt x="1298" y="1958"/>
                    <a:pt x="2084" y="2184"/>
                    <a:pt x="2846" y="2387"/>
                  </a:cubicBezTo>
                  <a:lnTo>
                    <a:pt x="3000" y="2434"/>
                  </a:lnTo>
                  <a:cubicBezTo>
                    <a:pt x="3071" y="2455"/>
                    <a:pt x="3143" y="2466"/>
                    <a:pt x="3215" y="2466"/>
                  </a:cubicBezTo>
                  <a:cubicBezTo>
                    <a:pt x="3349" y="2466"/>
                    <a:pt x="3484" y="2428"/>
                    <a:pt x="3608" y="2351"/>
                  </a:cubicBezTo>
                  <a:cubicBezTo>
                    <a:pt x="3822" y="2208"/>
                    <a:pt x="3977" y="2006"/>
                    <a:pt x="4012" y="1767"/>
                  </a:cubicBezTo>
                  <a:cubicBezTo>
                    <a:pt x="4108" y="1339"/>
                    <a:pt x="3810" y="898"/>
                    <a:pt x="3358" y="779"/>
                  </a:cubicBezTo>
                  <a:lnTo>
                    <a:pt x="3239" y="755"/>
                  </a:lnTo>
                  <a:cubicBezTo>
                    <a:pt x="2560" y="553"/>
                    <a:pt x="1905" y="363"/>
                    <a:pt x="1274" y="77"/>
                  </a:cubicBezTo>
                  <a:cubicBezTo>
                    <a:pt x="1156" y="26"/>
                    <a:pt x="1035" y="1"/>
                    <a:pt x="918" y="1"/>
                  </a:cubicBezTo>
                  <a:close/>
                </a:path>
              </a:pathLst>
            </a:custGeom>
            <a:noFill/>
            <a:ln w="2857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47"/>
            <p:cNvSpPr/>
            <p:nvPr/>
          </p:nvSpPr>
          <p:spPr>
            <a:xfrm>
              <a:off x="4112400" y="2967650"/>
              <a:ext cx="184575" cy="278575"/>
            </a:xfrm>
            <a:custGeom>
              <a:avLst/>
              <a:gdLst/>
              <a:ahLst/>
              <a:cxnLst/>
              <a:rect l="l" t="t" r="r" b="b"/>
              <a:pathLst>
                <a:path w="7383" h="11143" extrusionOk="0">
                  <a:moveTo>
                    <a:pt x="886" y="0"/>
                  </a:moveTo>
                  <a:cubicBezTo>
                    <a:pt x="654" y="0"/>
                    <a:pt x="441" y="98"/>
                    <a:pt x="287" y="291"/>
                  </a:cubicBezTo>
                  <a:cubicBezTo>
                    <a:pt x="36" y="600"/>
                    <a:pt x="1" y="1053"/>
                    <a:pt x="227" y="1350"/>
                  </a:cubicBezTo>
                  <a:cubicBezTo>
                    <a:pt x="298" y="1457"/>
                    <a:pt x="417" y="1541"/>
                    <a:pt x="560" y="1612"/>
                  </a:cubicBezTo>
                  <a:cubicBezTo>
                    <a:pt x="1072" y="1874"/>
                    <a:pt x="1584" y="2184"/>
                    <a:pt x="2061" y="2481"/>
                  </a:cubicBezTo>
                  <a:cubicBezTo>
                    <a:pt x="1941" y="2517"/>
                    <a:pt x="1834" y="2600"/>
                    <a:pt x="1751" y="2696"/>
                  </a:cubicBezTo>
                  <a:cubicBezTo>
                    <a:pt x="1513" y="2981"/>
                    <a:pt x="1477" y="3458"/>
                    <a:pt x="1703" y="3743"/>
                  </a:cubicBezTo>
                  <a:cubicBezTo>
                    <a:pt x="1751" y="3815"/>
                    <a:pt x="1811" y="3862"/>
                    <a:pt x="1882" y="3910"/>
                  </a:cubicBezTo>
                  <a:cubicBezTo>
                    <a:pt x="2180" y="4101"/>
                    <a:pt x="2501" y="4243"/>
                    <a:pt x="2823" y="4386"/>
                  </a:cubicBezTo>
                  <a:cubicBezTo>
                    <a:pt x="2727" y="4410"/>
                    <a:pt x="2644" y="4470"/>
                    <a:pt x="2561" y="4553"/>
                  </a:cubicBezTo>
                  <a:cubicBezTo>
                    <a:pt x="2263" y="4815"/>
                    <a:pt x="2132" y="5291"/>
                    <a:pt x="2418" y="5696"/>
                  </a:cubicBezTo>
                  <a:cubicBezTo>
                    <a:pt x="2465" y="5744"/>
                    <a:pt x="2489" y="5803"/>
                    <a:pt x="2549" y="5839"/>
                  </a:cubicBezTo>
                  <a:cubicBezTo>
                    <a:pt x="2823" y="6077"/>
                    <a:pt x="3144" y="6279"/>
                    <a:pt x="3489" y="6434"/>
                  </a:cubicBezTo>
                  <a:cubicBezTo>
                    <a:pt x="3370" y="6482"/>
                    <a:pt x="3251" y="6553"/>
                    <a:pt x="3156" y="6660"/>
                  </a:cubicBezTo>
                  <a:cubicBezTo>
                    <a:pt x="2870" y="6970"/>
                    <a:pt x="2846" y="7470"/>
                    <a:pt x="3084" y="7791"/>
                  </a:cubicBezTo>
                  <a:cubicBezTo>
                    <a:pt x="3156" y="7899"/>
                    <a:pt x="3251" y="7970"/>
                    <a:pt x="3370" y="8030"/>
                  </a:cubicBezTo>
                  <a:lnTo>
                    <a:pt x="3608" y="8161"/>
                  </a:lnTo>
                  <a:lnTo>
                    <a:pt x="4144" y="8482"/>
                  </a:lnTo>
                  <a:cubicBezTo>
                    <a:pt x="3918" y="8494"/>
                    <a:pt x="3692" y="8577"/>
                    <a:pt x="3549" y="8780"/>
                  </a:cubicBezTo>
                  <a:cubicBezTo>
                    <a:pt x="3287" y="9089"/>
                    <a:pt x="3263" y="9530"/>
                    <a:pt x="3489" y="9827"/>
                  </a:cubicBezTo>
                  <a:cubicBezTo>
                    <a:pt x="3561" y="9935"/>
                    <a:pt x="3680" y="10030"/>
                    <a:pt x="3811" y="10101"/>
                  </a:cubicBezTo>
                  <a:lnTo>
                    <a:pt x="3870" y="10125"/>
                  </a:lnTo>
                  <a:cubicBezTo>
                    <a:pt x="4656" y="10506"/>
                    <a:pt x="5466" y="10887"/>
                    <a:pt x="6335" y="11113"/>
                  </a:cubicBezTo>
                  <a:cubicBezTo>
                    <a:pt x="6412" y="11133"/>
                    <a:pt x="6489" y="11142"/>
                    <a:pt x="6563" y="11142"/>
                  </a:cubicBezTo>
                  <a:cubicBezTo>
                    <a:pt x="6810" y="11142"/>
                    <a:pt x="7034" y="11035"/>
                    <a:pt x="7180" y="10816"/>
                  </a:cubicBezTo>
                  <a:cubicBezTo>
                    <a:pt x="7383" y="10506"/>
                    <a:pt x="7383" y="10066"/>
                    <a:pt x="7168" y="9768"/>
                  </a:cubicBezTo>
                  <a:cubicBezTo>
                    <a:pt x="7049" y="9613"/>
                    <a:pt x="6883" y="9506"/>
                    <a:pt x="6692" y="9446"/>
                  </a:cubicBezTo>
                  <a:cubicBezTo>
                    <a:pt x="6549" y="9411"/>
                    <a:pt x="6430" y="9375"/>
                    <a:pt x="6299" y="9327"/>
                  </a:cubicBezTo>
                  <a:cubicBezTo>
                    <a:pt x="6573" y="9327"/>
                    <a:pt x="6811" y="9208"/>
                    <a:pt x="6954" y="8982"/>
                  </a:cubicBezTo>
                  <a:cubicBezTo>
                    <a:pt x="7168" y="8672"/>
                    <a:pt x="7145" y="8256"/>
                    <a:pt x="6942" y="7958"/>
                  </a:cubicBezTo>
                  <a:cubicBezTo>
                    <a:pt x="6823" y="7791"/>
                    <a:pt x="6656" y="7684"/>
                    <a:pt x="6454" y="7649"/>
                  </a:cubicBezTo>
                  <a:cubicBezTo>
                    <a:pt x="5930" y="7529"/>
                    <a:pt x="5454" y="7268"/>
                    <a:pt x="4978" y="7006"/>
                  </a:cubicBezTo>
                  <a:lnTo>
                    <a:pt x="4978" y="7006"/>
                  </a:lnTo>
                  <a:cubicBezTo>
                    <a:pt x="5072" y="7034"/>
                    <a:pt x="5167" y="7048"/>
                    <a:pt x="5261" y="7048"/>
                  </a:cubicBezTo>
                  <a:cubicBezTo>
                    <a:pt x="5592" y="7048"/>
                    <a:pt x="5898" y="6874"/>
                    <a:pt x="6037" y="6577"/>
                  </a:cubicBezTo>
                  <a:cubicBezTo>
                    <a:pt x="6168" y="6291"/>
                    <a:pt x="6121" y="5934"/>
                    <a:pt x="5942" y="5696"/>
                  </a:cubicBezTo>
                  <a:cubicBezTo>
                    <a:pt x="5859" y="5577"/>
                    <a:pt x="5740" y="5482"/>
                    <a:pt x="5597" y="5446"/>
                  </a:cubicBezTo>
                  <a:cubicBezTo>
                    <a:pt x="5168" y="5279"/>
                    <a:pt x="4787" y="5124"/>
                    <a:pt x="4442" y="4982"/>
                  </a:cubicBezTo>
                  <a:lnTo>
                    <a:pt x="4382" y="4946"/>
                  </a:lnTo>
                  <a:cubicBezTo>
                    <a:pt x="4227" y="4886"/>
                    <a:pt x="4085" y="4815"/>
                    <a:pt x="3954" y="4743"/>
                  </a:cubicBezTo>
                  <a:cubicBezTo>
                    <a:pt x="4132" y="4708"/>
                    <a:pt x="4311" y="4612"/>
                    <a:pt x="4442" y="4446"/>
                  </a:cubicBezTo>
                  <a:cubicBezTo>
                    <a:pt x="4692" y="4136"/>
                    <a:pt x="4728" y="3696"/>
                    <a:pt x="4501" y="3386"/>
                  </a:cubicBezTo>
                  <a:cubicBezTo>
                    <a:pt x="4406" y="3267"/>
                    <a:pt x="4311" y="3184"/>
                    <a:pt x="4168" y="3124"/>
                  </a:cubicBezTo>
                  <a:cubicBezTo>
                    <a:pt x="4025" y="3041"/>
                    <a:pt x="3858" y="2981"/>
                    <a:pt x="3716" y="2922"/>
                  </a:cubicBezTo>
                  <a:cubicBezTo>
                    <a:pt x="3442" y="2827"/>
                    <a:pt x="3156" y="2707"/>
                    <a:pt x="2942" y="2565"/>
                  </a:cubicBezTo>
                  <a:cubicBezTo>
                    <a:pt x="2906" y="2553"/>
                    <a:pt x="2882" y="2541"/>
                    <a:pt x="2834" y="2505"/>
                  </a:cubicBezTo>
                  <a:cubicBezTo>
                    <a:pt x="3025" y="2422"/>
                    <a:pt x="3192" y="2267"/>
                    <a:pt x="3275" y="2088"/>
                  </a:cubicBezTo>
                  <a:cubicBezTo>
                    <a:pt x="3418" y="1815"/>
                    <a:pt x="3382" y="1493"/>
                    <a:pt x="3192" y="1243"/>
                  </a:cubicBezTo>
                  <a:cubicBezTo>
                    <a:pt x="3084" y="1148"/>
                    <a:pt x="3001" y="1064"/>
                    <a:pt x="2870" y="993"/>
                  </a:cubicBezTo>
                  <a:lnTo>
                    <a:pt x="2846" y="981"/>
                  </a:lnTo>
                  <a:cubicBezTo>
                    <a:pt x="2334" y="660"/>
                    <a:pt x="1822" y="338"/>
                    <a:pt x="1275" y="88"/>
                  </a:cubicBezTo>
                  <a:cubicBezTo>
                    <a:pt x="1144" y="29"/>
                    <a:pt x="1013" y="0"/>
                    <a:pt x="886" y="0"/>
                  </a:cubicBezTo>
                  <a:close/>
                </a:path>
              </a:pathLst>
            </a:custGeom>
            <a:noFill/>
            <a:ln w="2857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50" name="Google Shape;14150;p47"/>
          <p:cNvSpPr txBox="1">
            <a:spLocks noGrp="1"/>
          </p:cNvSpPr>
          <p:nvPr>
            <p:ph type="title"/>
          </p:nvPr>
        </p:nvSpPr>
        <p:spPr>
          <a:xfrm>
            <a:off x="5321425" y="878525"/>
            <a:ext cx="2799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1440</a:t>
            </a:r>
            <a:endParaRPr/>
          </a:p>
        </p:txBody>
      </p:sp>
      <p:sp>
        <p:nvSpPr>
          <p:cNvPr id="14151" name="Google Shape;14151;p47"/>
          <p:cNvSpPr txBox="1">
            <a:spLocks noGrp="1"/>
          </p:cNvSpPr>
          <p:nvPr>
            <p:ph type="title" idx="2"/>
          </p:nvPr>
        </p:nvSpPr>
        <p:spPr>
          <a:xfrm>
            <a:off x="5321425" y="3320938"/>
            <a:ext cx="2799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1638</a:t>
            </a:r>
            <a:endParaRPr/>
          </a:p>
        </p:txBody>
      </p:sp>
      <p:sp>
        <p:nvSpPr>
          <p:cNvPr id="14152" name="Google Shape;14152;p47"/>
          <p:cNvSpPr txBox="1">
            <a:spLocks noGrp="1"/>
          </p:cNvSpPr>
          <p:nvPr>
            <p:ph type="title" idx="3"/>
          </p:nvPr>
        </p:nvSpPr>
        <p:spPr>
          <a:xfrm>
            <a:off x="5321425" y="2095500"/>
            <a:ext cx="2799300" cy="428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1452</a:t>
            </a:r>
            <a:endParaRPr/>
          </a:p>
        </p:txBody>
      </p:sp>
      <p:sp>
        <p:nvSpPr>
          <p:cNvPr id="14153" name="Google Shape;14153;p47"/>
          <p:cNvSpPr txBox="1">
            <a:spLocks noGrp="1"/>
          </p:cNvSpPr>
          <p:nvPr>
            <p:ph type="subTitle" idx="1"/>
          </p:nvPr>
        </p:nvSpPr>
        <p:spPr>
          <a:xfrm>
            <a:off x="5321425" y="1367770"/>
            <a:ext cx="2799300" cy="678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It was created by </a:t>
            </a:r>
            <a:endParaRPr/>
          </a:p>
          <a:p>
            <a:pPr marL="0" lvl="0" indent="0" algn="ctr" rtl="0">
              <a:spcBef>
                <a:spcPts val="0"/>
              </a:spcBef>
              <a:spcAft>
                <a:spcPts val="0"/>
              </a:spcAft>
              <a:buNone/>
            </a:pPr>
            <a:r>
              <a:rPr lang="en"/>
              <a:t>Johannes Gutenberg</a:t>
            </a:r>
            <a:endParaRPr/>
          </a:p>
        </p:txBody>
      </p:sp>
      <p:sp>
        <p:nvSpPr>
          <p:cNvPr id="14154" name="Google Shape;14154;p47"/>
          <p:cNvSpPr txBox="1">
            <a:spLocks noGrp="1"/>
          </p:cNvSpPr>
          <p:nvPr>
            <p:ph type="subTitle" idx="4"/>
          </p:nvPr>
        </p:nvSpPr>
        <p:spPr>
          <a:xfrm>
            <a:off x="5321425" y="3792170"/>
            <a:ext cx="2799300" cy="678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The first printing press is emerging in the United States</a:t>
            </a:r>
            <a:endParaRPr/>
          </a:p>
        </p:txBody>
      </p:sp>
      <p:sp>
        <p:nvSpPr>
          <p:cNvPr id="14155" name="Google Shape;14155;p47"/>
          <p:cNvSpPr txBox="1">
            <a:spLocks noGrp="1"/>
          </p:cNvSpPr>
          <p:nvPr>
            <p:ph type="subTitle" idx="5"/>
          </p:nvPr>
        </p:nvSpPr>
        <p:spPr>
          <a:xfrm>
            <a:off x="5321425" y="2579970"/>
            <a:ext cx="2799300" cy="678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a:t>The most important printing  begins “The Gutenberg Bible”</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4296"/>
        <p:cNvGrpSpPr/>
        <p:nvPr/>
      </p:nvGrpSpPr>
      <p:grpSpPr>
        <a:xfrm>
          <a:off x="0" y="0"/>
          <a:ext cx="0" cy="0"/>
          <a:chOff x="0" y="0"/>
          <a:chExt cx="0" cy="0"/>
        </a:xfrm>
      </p:grpSpPr>
      <p:grpSp>
        <p:nvGrpSpPr>
          <p:cNvPr id="14297" name="Google Shape;14297;p50"/>
          <p:cNvGrpSpPr/>
          <p:nvPr/>
        </p:nvGrpSpPr>
        <p:grpSpPr>
          <a:xfrm>
            <a:off x="5184023" y="1308307"/>
            <a:ext cx="3549107" cy="2749426"/>
            <a:chOff x="2036250" y="1507425"/>
            <a:chExt cx="2858725" cy="2214600"/>
          </a:xfrm>
        </p:grpSpPr>
        <p:sp>
          <p:nvSpPr>
            <p:cNvPr id="14298" name="Google Shape;14298;p50"/>
            <p:cNvSpPr/>
            <p:nvPr/>
          </p:nvSpPr>
          <p:spPr>
            <a:xfrm>
              <a:off x="2036250" y="1507425"/>
              <a:ext cx="2858725" cy="2214600"/>
            </a:xfrm>
            <a:custGeom>
              <a:avLst/>
              <a:gdLst/>
              <a:ahLst/>
              <a:cxnLst/>
              <a:rect l="l" t="t" r="r" b="b"/>
              <a:pathLst>
                <a:path w="114349" h="88584" extrusionOk="0">
                  <a:moveTo>
                    <a:pt x="113265" y="12218"/>
                  </a:moveTo>
                  <a:cubicBezTo>
                    <a:pt x="113289" y="12313"/>
                    <a:pt x="113324" y="12384"/>
                    <a:pt x="113348" y="12468"/>
                  </a:cubicBezTo>
                  <a:cubicBezTo>
                    <a:pt x="113443" y="12670"/>
                    <a:pt x="113515" y="12908"/>
                    <a:pt x="113682" y="13051"/>
                  </a:cubicBezTo>
                  <a:cubicBezTo>
                    <a:pt x="113646" y="13170"/>
                    <a:pt x="113634" y="13277"/>
                    <a:pt x="113598" y="13396"/>
                  </a:cubicBezTo>
                  <a:cubicBezTo>
                    <a:pt x="113527" y="13456"/>
                    <a:pt x="113455" y="13527"/>
                    <a:pt x="113384" y="13587"/>
                  </a:cubicBezTo>
                  <a:cubicBezTo>
                    <a:pt x="113229" y="13706"/>
                    <a:pt x="113086" y="13825"/>
                    <a:pt x="112931" y="13956"/>
                  </a:cubicBezTo>
                  <a:cubicBezTo>
                    <a:pt x="113039" y="13384"/>
                    <a:pt x="113158" y="12801"/>
                    <a:pt x="113265" y="12218"/>
                  </a:cubicBezTo>
                  <a:close/>
                  <a:moveTo>
                    <a:pt x="113420" y="14218"/>
                  </a:moveTo>
                  <a:lnTo>
                    <a:pt x="113420" y="14218"/>
                  </a:lnTo>
                  <a:cubicBezTo>
                    <a:pt x="113229" y="15111"/>
                    <a:pt x="113039" y="15944"/>
                    <a:pt x="112860" y="16742"/>
                  </a:cubicBezTo>
                  <a:cubicBezTo>
                    <a:pt x="112646" y="16825"/>
                    <a:pt x="112491" y="16956"/>
                    <a:pt x="112312" y="17099"/>
                  </a:cubicBezTo>
                  <a:cubicBezTo>
                    <a:pt x="112491" y="16266"/>
                    <a:pt x="112646" y="15432"/>
                    <a:pt x="112812" y="14587"/>
                  </a:cubicBezTo>
                  <a:cubicBezTo>
                    <a:pt x="113027" y="14468"/>
                    <a:pt x="113229" y="14349"/>
                    <a:pt x="113420" y="14218"/>
                  </a:cubicBezTo>
                  <a:close/>
                  <a:moveTo>
                    <a:pt x="112777" y="17218"/>
                  </a:moveTo>
                  <a:cubicBezTo>
                    <a:pt x="112443" y="18587"/>
                    <a:pt x="112181" y="19826"/>
                    <a:pt x="111908" y="21004"/>
                  </a:cubicBezTo>
                  <a:cubicBezTo>
                    <a:pt x="111705" y="21123"/>
                    <a:pt x="111527" y="21326"/>
                    <a:pt x="111360" y="21504"/>
                  </a:cubicBezTo>
                  <a:cubicBezTo>
                    <a:pt x="111657" y="20207"/>
                    <a:pt x="111943" y="18933"/>
                    <a:pt x="112205" y="17635"/>
                  </a:cubicBezTo>
                  <a:cubicBezTo>
                    <a:pt x="112300" y="17564"/>
                    <a:pt x="112384" y="17504"/>
                    <a:pt x="112491" y="17433"/>
                  </a:cubicBezTo>
                  <a:cubicBezTo>
                    <a:pt x="112574" y="17361"/>
                    <a:pt x="112681" y="17302"/>
                    <a:pt x="112777" y="17218"/>
                  </a:cubicBezTo>
                  <a:close/>
                  <a:moveTo>
                    <a:pt x="111729" y="21814"/>
                  </a:moveTo>
                  <a:lnTo>
                    <a:pt x="111729" y="21814"/>
                  </a:lnTo>
                  <a:cubicBezTo>
                    <a:pt x="111503" y="22838"/>
                    <a:pt x="111288" y="23814"/>
                    <a:pt x="111062" y="24838"/>
                  </a:cubicBezTo>
                  <a:cubicBezTo>
                    <a:pt x="110824" y="25041"/>
                    <a:pt x="110610" y="25291"/>
                    <a:pt x="110419" y="25517"/>
                  </a:cubicBezTo>
                  <a:lnTo>
                    <a:pt x="111181" y="22290"/>
                  </a:lnTo>
                  <a:cubicBezTo>
                    <a:pt x="111300" y="22195"/>
                    <a:pt x="111431" y="22088"/>
                    <a:pt x="111550" y="21981"/>
                  </a:cubicBezTo>
                  <a:cubicBezTo>
                    <a:pt x="111610" y="21933"/>
                    <a:pt x="111669" y="21874"/>
                    <a:pt x="111729" y="21814"/>
                  </a:cubicBezTo>
                  <a:close/>
                  <a:moveTo>
                    <a:pt x="110812" y="25886"/>
                  </a:moveTo>
                  <a:lnTo>
                    <a:pt x="110812" y="25886"/>
                  </a:lnTo>
                  <a:cubicBezTo>
                    <a:pt x="110776" y="26148"/>
                    <a:pt x="110717" y="26422"/>
                    <a:pt x="110657" y="26707"/>
                  </a:cubicBezTo>
                  <a:cubicBezTo>
                    <a:pt x="110431" y="27755"/>
                    <a:pt x="110193" y="28815"/>
                    <a:pt x="109979" y="29863"/>
                  </a:cubicBezTo>
                  <a:cubicBezTo>
                    <a:pt x="109776" y="30160"/>
                    <a:pt x="109586" y="30458"/>
                    <a:pt x="109383" y="30732"/>
                  </a:cubicBezTo>
                  <a:cubicBezTo>
                    <a:pt x="109285" y="30871"/>
                    <a:pt x="109407" y="30999"/>
                    <a:pt x="109535" y="30999"/>
                  </a:cubicBezTo>
                  <a:cubicBezTo>
                    <a:pt x="109593" y="30999"/>
                    <a:pt x="109652" y="30973"/>
                    <a:pt x="109693" y="30910"/>
                  </a:cubicBezTo>
                  <a:cubicBezTo>
                    <a:pt x="109705" y="30887"/>
                    <a:pt x="109729" y="30851"/>
                    <a:pt x="109752" y="30827"/>
                  </a:cubicBezTo>
                  <a:lnTo>
                    <a:pt x="109752" y="30827"/>
                  </a:lnTo>
                  <a:cubicBezTo>
                    <a:pt x="109502" y="31982"/>
                    <a:pt x="109241" y="33125"/>
                    <a:pt x="109002" y="34280"/>
                  </a:cubicBezTo>
                  <a:cubicBezTo>
                    <a:pt x="108705" y="34494"/>
                    <a:pt x="108526" y="34899"/>
                    <a:pt x="108288" y="35185"/>
                  </a:cubicBezTo>
                  <a:cubicBezTo>
                    <a:pt x="108193" y="35304"/>
                    <a:pt x="108086" y="35423"/>
                    <a:pt x="107967" y="35530"/>
                  </a:cubicBezTo>
                  <a:cubicBezTo>
                    <a:pt x="108681" y="32530"/>
                    <a:pt x="109419" y="29529"/>
                    <a:pt x="110157" y="26541"/>
                  </a:cubicBezTo>
                  <a:cubicBezTo>
                    <a:pt x="110336" y="26362"/>
                    <a:pt x="110514" y="26196"/>
                    <a:pt x="110669" y="26017"/>
                  </a:cubicBezTo>
                  <a:lnTo>
                    <a:pt x="110812" y="25886"/>
                  </a:lnTo>
                  <a:close/>
                  <a:moveTo>
                    <a:pt x="108776" y="35459"/>
                  </a:moveTo>
                  <a:cubicBezTo>
                    <a:pt x="108407" y="37018"/>
                    <a:pt x="108074" y="38590"/>
                    <a:pt x="107728" y="40173"/>
                  </a:cubicBezTo>
                  <a:cubicBezTo>
                    <a:pt x="107717" y="40257"/>
                    <a:pt x="107681" y="40352"/>
                    <a:pt x="107669" y="40435"/>
                  </a:cubicBezTo>
                  <a:cubicBezTo>
                    <a:pt x="107641" y="40389"/>
                    <a:pt x="107592" y="40372"/>
                    <a:pt x="107544" y="40372"/>
                  </a:cubicBezTo>
                  <a:cubicBezTo>
                    <a:pt x="107530" y="40372"/>
                    <a:pt x="107516" y="40373"/>
                    <a:pt x="107502" y="40376"/>
                  </a:cubicBezTo>
                  <a:cubicBezTo>
                    <a:pt x="107205" y="40435"/>
                    <a:pt x="107014" y="40912"/>
                    <a:pt x="106847" y="41138"/>
                  </a:cubicBezTo>
                  <a:lnTo>
                    <a:pt x="106621" y="41412"/>
                  </a:lnTo>
                  <a:cubicBezTo>
                    <a:pt x="106835" y="40483"/>
                    <a:pt x="107050" y="39542"/>
                    <a:pt x="107264" y="38626"/>
                  </a:cubicBezTo>
                  <a:lnTo>
                    <a:pt x="107800" y="36352"/>
                  </a:lnTo>
                  <a:cubicBezTo>
                    <a:pt x="108169" y="36173"/>
                    <a:pt x="108467" y="35816"/>
                    <a:pt x="108717" y="35518"/>
                  </a:cubicBezTo>
                  <a:lnTo>
                    <a:pt x="108776" y="35459"/>
                  </a:lnTo>
                  <a:close/>
                  <a:moveTo>
                    <a:pt x="107502" y="41138"/>
                  </a:moveTo>
                  <a:lnTo>
                    <a:pt x="107502" y="41138"/>
                  </a:lnTo>
                  <a:cubicBezTo>
                    <a:pt x="107276" y="42138"/>
                    <a:pt x="107038" y="43114"/>
                    <a:pt x="106824" y="44102"/>
                  </a:cubicBezTo>
                  <a:cubicBezTo>
                    <a:pt x="106657" y="44293"/>
                    <a:pt x="106502" y="44507"/>
                    <a:pt x="106359" y="44710"/>
                  </a:cubicBezTo>
                  <a:cubicBezTo>
                    <a:pt x="106121" y="45019"/>
                    <a:pt x="105883" y="45353"/>
                    <a:pt x="105633" y="45662"/>
                  </a:cubicBezTo>
                  <a:cubicBezTo>
                    <a:pt x="105895" y="44483"/>
                    <a:pt x="106157" y="43317"/>
                    <a:pt x="106443" y="42138"/>
                  </a:cubicBezTo>
                  <a:cubicBezTo>
                    <a:pt x="106728" y="41947"/>
                    <a:pt x="107002" y="41733"/>
                    <a:pt x="107216" y="41483"/>
                  </a:cubicBezTo>
                  <a:cubicBezTo>
                    <a:pt x="107312" y="41388"/>
                    <a:pt x="107419" y="41269"/>
                    <a:pt x="107502" y="41138"/>
                  </a:cubicBezTo>
                  <a:close/>
                  <a:moveTo>
                    <a:pt x="106550" y="45341"/>
                  </a:moveTo>
                  <a:lnTo>
                    <a:pt x="106550" y="45341"/>
                  </a:lnTo>
                  <a:cubicBezTo>
                    <a:pt x="106264" y="46531"/>
                    <a:pt x="105990" y="47722"/>
                    <a:pt x="105716" y="48924"/>
                  </a:cubicBezTo>
                  <a:cubicBezTo>
                    <a:pt x="105704" y="48924"/>
                    <a:pt x="105681" y="48924"/>
                    <a:pt x="105669" y="48936"/>
                  </a:cubicBezTo>
                  <a:cubicBezTo>
                    <a:pt x="105347" y="49115"/>
                    <a:pt x="105157" y="49365"/>
                    <a:pt x="104930" y="49663"/>
                  </a:cubicBezTo>
                  <a:cubicBezTo>
                    <a:pt x="104823" y="49806"/>
                    <a:pt x="104704" y="49948"/>
                    <a:pt x="104597" y="50079"/>
                  </a:cubicBezTo>
                  <a:cubicBezTo>
                    <a:pt x="104883" y="48913"/>
                    <a:pt x="105157" y="47722"/>
                    <a:pt x="105431" y="46543"/>
                  </a:cubicBezTo>
                  <a:cubicBezTo>
                    <a:pt x="105490" y="46543"/>
                    <a:pt x="105550" y="46531"/>
                    <a:pt x="105597" y="46484"/>
                  </a:cubicBezTo>
                  <a:cubicBezTo>
                    <a:pt x="105907" y="46091"/>
                    <a:pt x="106240" y="45722"/>
                    <a:pt x="106550" y="45341"/>
                  </a:cubicBezTo>
                  <a:close/>
                  <a:moveTo>
                    <a:pt x="105585" y="49591"/>
                  </a:moveTo>
                  <a:lnTo>
                    <a:pt x="105585" y="49591"/>
                  </a:lnTo>
                  <a:cubicBezTo>
                    <a:pt x="105240" y="50913"/>
                    <a:pt x="104930" y="52270"/>
                    <a:pt x="104621" y="53627"/>
                  </a:cubicBezTo>
                  <a:lnTo>
                    <a:pt x="104347" y="54747"/>
                  </a:lnTo>
                  <a:cubicBezTo>
                    <a:pt x="104335" y="54711"/>
                    <a:pt x="104299" y="54699"/>
                    <a:pt x="104276" y="54687"/>
                  </a:cubicBezTo>
                  <a:cubicBezTo>
                    <a:pt x="104247" y="54681"/>
                    <a:pt x="104220" y="54679"/>
                    <a:pt x="104194" y="54679"/>
                  </a:cubicBezTo>
                  <a:cubicBezTo>
                    <a:pt x="103944" y="54679"/>
                    <a:pt x="103782" y="54918"/>
                    <a:pt x="103621" y="55080"/>
                  </a:cubicBezTo>
                  <a:lnTo>
                    <a:pt x="103406" y="55294"/>
                  </a:lnTo>
                  <a:cubicBezTo>
                    <a:pt x="103573" y="54532"/>
                    <a:pt x="103740" y="53794"/>
                    <a:pt x="103918" y="53056"/>
                  </a:cubicBezTo>
                  <a:cubicBezTo>
                    <a:pt x="104073" y="52342"/>
                    <a:pt x="104240" y="51627"/>
                    <a:pt x="104418" y="50913"/>
                  </a:cubicBezTo>
                  <a:cubicBezTo>
                    <a:pt x="104454" y="50913"/>
                    <a:pt x="104502" y="50889"/>
                    <a:pt x="104526" y="50853"/>
                  </a:cubicBezTo>
                  <a:cubicBezTo>
                    <a:pt x="104776" y="50544"/>
                    <a:pt x="105050" y="50246"/>
                    <a:pt x="105300" y="49937"/>
                  </a:cubicBezTo>
                  <a:cubicBezTo>
                    <a:pt x="105407" y="49817"/>
                    <a:pt x="105490" y="49698"/>
                    <a:pt x="105585" y="49591"/>
                  </a:cubicBezTo>
                  <a:close/>
                  <a:moveTo>
                    <a:pt x="104228" y="55163"/>
                  </a:moveTo>
                  <a:lnTo>
                    <a:pt x="104228" y="55163"/>
                  </a:lnTo>
                  <a:cubicBezTo>
                    <a:pt x="103907" y="56533"/>
                    <a:pt x="103549" y="57902"/>
                    <a:pt x="103168" y="59259"/>
                  </a:cubicBezTo>
                  <a:cubicBezTo>
                    <a:pt x="102978" y="59414"/>
                    <a:pt x="102871" y="59652"/>
                    <a:pt x="102740" y="59843"/>
                  </a:cubicBezTo>
                  <a:cubicBezTo>
                    <a:pt x="102609" y="60033"/>
                    <a:pt x="102442" y="60212"/>
                    <a:pt x="102275" y="60402"/>
                  </a:cubicBezTo>
                  <a:cubicBezTo>
                    <a:pt x="102621" y="58950"/>
                    <a:pt x="102918" y="57497"/>
                    <a:pt x="103228" y="56068"/>
                  </a:cubicBezTo>
                  <a:cubicBezTo>
                    <a:pt x="103466" y="55854"/>
                    <a:pt x="103704" y="55640"/>
                    <a:pt x="103930" y="55425"/>
                  </a:cubicBezTo>
                  <a:cubicBezTo>
                    <a:pt x="104037" y="55342"/>
                    <a:pt x="104145" y="55247"/>
                    <a:pt x="104228" y="55163"/>
                  </a:cubicBezTo>
                  <a:close/>
                  <a:moveTo>
                    <a:pt x="102930" y="60164"/>
                  </a:moveTo>
                  <a:lnTo>
                    <a:pt x="102930" y="60164"/>
                  </a:lnTo>
                  <a:cubicBezTo>
                    <a:pt x="102728" y="60974"/>
                    <a:pt x="102502" y="61795"/>
                    <a:pt x="102311" y="62617"/>
                  </a:cubicBezTo>
                  <a:cubicBezTo>
                    <a:pt x="102204" y="62688"/>
                    <a:pt x="102121" y="62795"/>
                    <a:pt x="102013" y="62902"/>
                  </a:cubicBezTo>
                  <a:lnTo>
                    <a:pt x="101490" y="63414"/>
                  </a:lnTo>
                  <a:cubicBezTo>
                    <a:pt x="101740" y="62569"/>
                    <a:pt x="101966" y="61724"/>
                    <a:pt x="102180" y="60843"/>
                  </a:cubicBezTo>
                  <a:cubicBezTo>
                    <a:pt x="102193" y="60847"/>
                    <a:pt x="102209" y="60850"/>
                    <a:pt x="102228" y="60850"/>
                  </a:cubicBezTo>
                  <a:cubicBezTo>
                    <a:pt x="102259" y="60850"/>
                    <a:pt x="102297" y="60841"/>
                    <a:pt x="102335" y="60819"/>
                  </a:cubicBezTo>
                  <a:cubicBezTo>
                    <a:pt x="102561" y="60616"/>
                    <a:pt x="102752" y="60402"/>
                    <a:pt x="102930" y="60164"/>
                  </a:cubicBezTo>
                  <a:close/>
                  <a:moveTo>
                    <a:pt x="47530" y="871"/>
                  </a:moveTo>
                  <a:cubicBezTo>
                    <a:pt x="51424" y="1740"/>
                    <a:pt x="55412" y="2085"/>
                    <a:pt x="59341" y="2836"/>
                  </a:cubicBezTo>
                  <a:cubicBezTo>
                    <a:pt x="65461" y="3978"/>
                    <a:pt x="71557" y="5133"/>
                    <a:pt x="77689" y="6205"/>
                  </a:cubicBezTo>
                  <a:cubicBezTo>
                    <a:pt x="89333" y="8253"/>
                    <a:pt x="112479" y="11968"/>
                    <a:pt x="112491" y="11968"/>
                  </a:cubicBezTo>
                  <a:cubicBezTo>
                    <a:pt x="109395" y="20659"/>
                    <a:pt x="108026" y="30077"/>
                    <a:pt x="105978" y="39054"/>
                  </a:cubicBezTo>
                  <a:cubicBezTo>
                    <a:pt x="104930" y="43745"/>
                    <a:pt x="103871" y="48413"/>
                    <a:pt x="102775" y="53104"/>
                  </a:cubicBezTo>
                  <a:cubicBezTo>
                    <a:pt x="101811" y="57199"/>
                    <a:pt x="100358" y="61390"/>
                    <a:pt x="99763" y="65557"/>
                  </a:cubicBezTo>
                  <a:cubicBezTo>
                    <a:pt x="95048" y="64284"/>
                    <a:pt x="90179" y="63474"/>
                    <a:pt x="85416" y="62438"/>
                  </a:cubicBezTo>
                  <a:cubicBezTo>
                    <a:pt x="80011" y="61247"/>
                    <a:pt x="74617" y="60045"/>
                    <a:pt x="69224" y="58819"/>
                  </a:cubicBezTo>
                  <a:cubicBezTo>
                    <a:pt x="57555" y="56187"/>
                    <a:pt x="45887" y="52996"/>
                    <a:pt x="34076" y="51139"/>
                  </a:cubicBezTo>
                  <a:cubicBezTo>
                    <a:pt x="35815" y="47460"/>
                    <a:pt x="36458" y="42876"/>
                    <a:pt x="37482" y="38947"/>
                  </a:cubicBezTo>
                  <a:cubicBezTo>
                    <a:pt x="38577" y="34685"/>
                    <a:pt x="39684" y="30422"/>
                    <a:pt x="40780" y="26148"/>
                  </a:cubicBezTo>
                  <a:cubicBezTo>
                    <a:pt x="42970" y="17694"/>
                    <a:pt x="45304" y="9301"/>
                    <a:pt x="47530" y="871"/>
                  </a:cubicBezTo>
                  <a:close/>
                  <a:moveTo>
                    <a:pt x="102097" y="63379"/>
                  </a:moveTo>
                  <a:cubicBezTo>
                    <a:pt x="101954" y="64069"/>
                    <a:pt x="101787" y="64772"/>
                    <a:pt x="101621" y="65474"/>
                  </a:cubicBezTo>
                  <a:cubicBezTo>
                    <a:pt x="101609" y="65474"/>
                    <a:pt x="101585" y="65486"/>
                    <a:pt x="101561" y="65498"/>
                  </a:cubicBezTo>
                  <a:cubicBezTo>
                    <a:pt x="101263" y="65796"/>
                    <a:pt x="101085" y="66177"/>
                    <a:pt x="100859" y="66546"/>
                  </a:cubicBezTo>
                  <a:cubicBezTo>
                    <a:pt x="100847" y="66570"/>
                    <a:pt x="100847" y="66593"/>
                    <a:pt x="100835" y="66617"/>
                  </a:cubicBezTo>
                  <a:cubicBezTo>
                    <a:pt x="100799" y="66605"/>
                    <a:pt x="100763" y="66570"/>
                    <a:pt x="100728" y="66558"/>
                  </a:cubicBezTo>
                  <a:cubicBezTo>
                    <a:pt x="100620" y="66498"/>
                    <a:pt x="100525" y="66439"/>
                    <a:pt x="100418" y="66391"/>
                  </a:cubicBezTo>
                  <a:cubicBezTo>
                    <a:pt x="100787" y="65498"/>
                    <a:pt x="101097" y="64581"/>
                    <a:pt x="101394" y="63629"/>
                  </a:cubicBezTo>
                  <a:cubicBezTo>
                    <a:pt x="101427" y="63718"/>
                    <a:pt x="101514" y="63790"/>
                    <a:pt x="101608" y="63790"/>
                  </a:cubicBezTo>
                  <a:cubicBezTo>
                    <a:pt x="101652" y="63790"/>
                    <a:pt x="101698" y="63774"/>
                    <a:pt x="101740" y="63736"/>
                  </a:cubicBezTo>
                  <a:lnTo>
                    <a:pt x="102097" y="63379"/>
                  </a:lnTo>
                  <a:close/>
                  <a:moveTo>
                    <a:pt x="101478" y="66189"/>
                  </a:moveTo>
                  <a:lnTo>
                    <a:pt x="101478" y="66189"/>
                  </a:lnTo>
                  <a:cubicBezTo>
                    <a:pt x="101418" y="66439"/>
                    <a:pt x="101359" y="66677"/>
                    <a:pt x="101311" y="66927"/>
                  </a:cubicBezTo>
                  <a:cubicBezTo>
                    <a:pt x="101251" y="66867"/>
                    <a:pt x="101180" y="66808"/>
                    <a:pt x="101097" y="66760"/>
                  </a:cubicBezTo>
                  <a:cubicBezTo>
                    <a:pt x="101132" y="66748"/>
                    <a:pt x="101144" y="66736"/>
                    <a:pt x="101168" y="66700"/>
                  </a:cubicBezTo>
                  <a:cubicBezTo>
                    <a:pt x="101263" y="66522"/>
                    <a:pt x="101370" y="66367"/>
                    <a:pt x="101478" y="66189"/>
                  </a:cubicBezTo>
                  <a:close/>
                  <a:moveTo>
                    <a:pt x="100037" y="66677"/>
                  </a:moveTo>
                  <a:cubicBezTo>
                    <a:pt x="100227" y="66820"/>
                    <a:pt x="100406" y="66998"/>
                    <a:pt x="100597" y="67165"/>
                  </a:cubicBezTo>
                  <a:cubicBezTo>
                    <a:pt x="100537" y="67165"/>
                    <a:pt x="100466" y="67153"/>
                    <a:pt x="100406" y="67153"/>
                  </a:cubicBezTo>
                  <a:cubicBezTo>
                    <a:pt x="100201" y="67143"/>
                    <a:pt x="99996" y="67115"/>
                    <a:pt x="99791" y="67115"/>
                  </a:cubicBezTo>
                  <a:cubicBezTo>
                    <a:pt x="99758" y="67115"/>
                    <a:pt x="99725" y="67116"/>
                    <a:pt x="99692" y="67117"/>
                  </a:cubicBezTo>
                  <a:cubicBezTo>
                    <a:pt x="99692" y="67058"/>
                    <a:pt x="99680" y="67022"/>
                    <a:pt x="99680" y="66962"/>
                  </a:cubicBezTo>
                  <a:cubicBezTo>
                    <a:pt x="99751" y="66879"/>
                    <a:pt x="99989" y="66700"/>
                    <a:pt x="100037" y="66677"/>
                  </a:cubicBezTo>
                  <a:close/>
                  <a:moveTo>
                    <a:pt x="98989" y="68713"/>
                  </a:moveTo>
                  <a:cubicBezTo>
                    <a:pt x="98989" y="68927"/>
                    <a:pt x="98989" y="69129"/>
                    <a:pt x="99001" y="69332"/>
                  </a:cubicBezTo>
                  <a:cubicBezTo>
                    <a:pt x="98870" y="69415"/>
                    <a:pt x="98751" y="69510"/>
                    <a:pt x="98620" y="69582"/>
                  </a:cubicBezTo>
                  <a:cubicBezTo>
                    <a:pt x="98763" y="69296"/>
                    <a:pt x="98882" y="69010"/>
                    <a:pt x="98989" y="68713"/>
                  </a:cubicBezTo>
                  <a:close/>
                  <a:moveTo>
                    <a:pt x="98918" y="67641"/>
                  </a:moveTo>
                  <a:lnTo>
                    <a:pt x="98918" y="67641"/>
                  </a:lnTo>
                  <a:cubicBezTo>
                    <a:pt x="98561" y="68403"/>
                    <a:pt x="98358" y="69225"/>
                    <a:pt x="97977" y="69987"/>
                  </a:cubicBezTo>
                  <a:cubicBezTo>
                    <a:pt x="97370" y="70403"/>
                    <a:pt x="96763" y="70796"/>
                    <a:pt x="96144" y="71201"/>
                  </a:cubicBezTo>
                  <a:cubicBezTo>
                    <a:pt x="96287" y="70975"/>
                    <a:pt x="96417" y="70737"/>
                    <a:pt x="96537" y="70522"/>
                  </a:cubicBezTo>
                  <a:cubicBezTo>
                    <a:pt x="96668" y="70463"/>
                    <a:pt x="96798" y="70403"/>
                    <a:pt x="96929" y="70320"/>
                  </a:cubicBezTo>
                  <a:cubicBezTo>
                    <a:pt x="97168" y="70201"/>
                    <a:pt x="97453" y="70070"/>
                    <a:pt x="97465" y="69784"/>
                  </a:cubicBezTo>
                  <a:cubicBezTo>
                    <a:pt x="97489" y="69677"/>
                    <a:pt x="97394" y="69594"/>
                    <a:pt x="97310" y="69546"/>
                  </a:cubicBezTo>
                  <a:cubicBezTo>
                    <a:pt x="97275" y="69534"/>
                    <a:pt x="97238" y="69529"/>
                    <a:pt x="97200" y="69529"/>
                  </a:cubicBezTo>
                  <a:cubicBezTo>
                    <a:pt x="97125" y="69529"/>
                    <a:pt x="97049" y="69550"/>
                    <a:pt x="96977" y="69582"/>
                  </a:cubicBezTo>
                  <a:cubicBezTo>
                    <a:pt x="97084" y="69332"/>
                    <a:pt x="97156" y="69070"/>
                    <a:pt x="97227" y="68808"/>
                  </a:cubicBezTo>
                  <a:cubicBezTo>
                    <a:pt x="97811" y="68451"/>
                    <a:pt x="98394" y="68058"/>
                    <a:pt x="98918" y="67641"/>
                  </a:cubicBezTo>
                  <a:close/>
                  <a:moveTo>
                    <a:pt x="96501" y="69260"/>
                  </a:moveTo>
                  <a:lnTo>
                    <a:pt x="96501" y="69260"/>
                  </a:lnTo>
                  <a:cubicBezTo>
                    <a:pt x="96358" y="69582"/>
                    <a:pt x="96215" y="69903"/>
                    <a:pt x="96084" y="70213"/>
                  </a:cubicBezTo>
                  <a:cubicBezTo>
                    <a:pt x="96025" y="70260"/>
                    <a:pt x="95965" y="70320"/>
                    <a:pt x="95894" y="70368"/>
                  </a:cubicBezTo>
                  <a:cubicBezTo>
                    <a:pt x="95810" y="70463"/>
                    <a:pt x="95834" y="70594"/>
                    <a:pt x="95929" y="70653"/>
                  </a:cubicBezTo>
                  <a:cubicBezTo>
                    <a:pt x="95822" y="70903"/>
                    <a:pt x="95703" y="71153"/>
                    <a:pt x="95584" y="71392"/>
                  </a:cubicBezTo>
                  <a:cubicBezTo>
                    <a:pt x="95536" y="71475"/>
                    <a:pt x="95548" y="71534"/>
                    <a:pt x="95584" y="71582"/>
                  </a:cubicBezTo>
                  <a:lnTo>
                    <a:pt x="93441" y="73058"/>
                  </a:lnTo>
                  <a:cubicBezTo>
                    <a:pt x="93846" y="72261"/>
                    <a:pt x="94334" y="71427"/>
                    <a:pt x="94536" y="70558"/>
                  </a:cubicBezTo>
                  <a:cubicBezTo>
                    <a:pt x="95048" y="70237"/>
                    <a:pt x="95548" y="69903"/>
                    <a:pt x="96036" y="69558"/>
                  </a:cubicBezTo>
                  <a:cubicBezTo>
                    <a:pt x="96191" y="69463"/>
                    <a:pt x="96358" y="69356"/>
                    <a:pt x="96501" y="69260"/>
                  </a:cubicBezTo>
                  <a:close/>
                  <a:moveTo>
                    <a:pt x="91607" y="72487"/>
                  </a:moveTo>
                  <a:cubicBezTo>
                    <a:pt x="91369" y="72939"/>
                    <a:pt x="91179" y="73416"/>
                    <a:pt x="91000" y="73928"/>
                  </a:cubicBezTo>
                  <a:cubicBezTo>
                    <a:pt x="90983" y="73787"/>
                    <a:pt x="90835" y="73639"/>
                    <a:pt x="90677" y="73639"/>
                  </a:cubicBezTo>
                  <a:cubicBezTo>
                    <a:pt x="90622" y="73639"/>
                    <a:pt x="90565" y="73658"/>
                    <a:pt x="90512" y="73701"/>
                  </a:cubicBezTo>
                  <a:cubicBezTo>
                    <a:pt x="90119" y="73999"/>
                    <a:pt x="89714" y="74261"/>
                    <a:pt x="89321" y="74547"/>
                  </a:cubicBezTo>
                  <a:cubicBezTo>
                    <a:pt x="89405" y="74297"/>
                    <a:pt x="89476" y="74047"/>
                    <a:pt x="89536" y="73797"/>
                  </a:cubicBezTo>
                  <a:cubicBezTo>
                    <a:pt x="90226" y="73356"/>
                    <a:pt x="90929" y="72916"/>
                    <a:pt x="91607" y="72487"/>
                  </a:cubicBezTo>
                  <a:close/>
                  <a:moveTo>
                    <a:pt x="94108" y="70832"/>
                  </a:moveTo>
                  <a:cubicBezTo>
                    <a:pt x="93655" y="71570"/>
                    <a:pt x="93346" y="72451"/>
                    <a:pt x="93000" y="73225"/>
                  </a:cubicBezTo>
                  <a:cubicBezTo>
                    <a:pt x="92988" y="73273"/>
                    <a:pt x="92988" y="73320"/>
                    <a:pt x="93000" y="73356"/>
                  </a:cubicBezTo>
                  <a:cubicBezTo>
                    <a:pt x="92369" y="73820"/>
                    <a:pt x="91715" y="74285"/>
                    <a:pt x="91060" y="74749"/>
                  </a:cubicBezTo>
                  <a:cubicBezTo>
                    <a:pt x="91393" y="73880"/>
                    <a:pt x="91786" y="73047"/>
                    <a:pt x="92084" y="72165"/>
                  </a:cubicBezTo>
                  <a:cubicBezTo>
                    <a:pt x="92762" y="71737"/>
                    <a:pt x="93441" y="71272"/>
                    <a:pt x="94108" y="70832"/>
                  </a:cubicBezTo>
                  <a:close/>
                  <a:moveTo>
                    <a:pt x="90941" y="74059"/>
                  </a:moveTo>
                  <a:cubicBezTo>
                    <a:pt x="90833" y="74392"/>
                    <a:pt x="90714" y="74713"/>
                    <a:pt x="90631" y="75059"/>
                  </a:cubicBezTo>
                  <a:cubicBezTo>
                    <a:pt x="89810" y="75654"/>
                    <a:pt x="88976" y="76237"/>
                    <a:pt x="88155" y="76833"/>
                  </a:cubicBezTo>
                  <a:cubicBezTo>
                    <a:pt x="88405" y="76428"/>
                    <a:pt x="88643" y="76011"/>
                    <a:pt x="88857" y="75583"/>
                  </a:cubicBezTo>
                  <a:cubicBezTo>
                    <a:pt x="89536" y="75106"/>
                    <a:pt x="90214" y="74606"/>
                    <a:pt x="90881" y="74118"/>
                  </a:cubicBezTo>
                  <a:cubicBezTo>
                    <a:pt x="90905" y="74106"/>
                    <a:pt x="90929" y="74070"/>
                    <a:pt x="90941" y="74059"/>
                  </a:cubicBezTo>
                  <a:close/>
                  <a:moveTo>
                    <a:pt x="88917" y="74166"/>
                  </a:moveTo>
                  <a:lnTo>
                    <a:pt x="88917" y="74166"/>
                  </a:lnTo>
                  <a:cubicBezTo>
                    <a:pt x="88714" y="74487"/>
                    <a:pt x="88524" y="74844"/>
                    <a:pt x="88357" y="75202"/>
                  </a:cubicBezTo>
                  <a:cubicBezTo>
                    <a:pt x="87702" y="75654"/>
                    <a:pt x="87047" y="76095"/>
                    <a:pt x="86381" y="76547"/>
                  </a:cubicBezTo>
                  <a:cubicBezTo>
                    <a:pt x="86428" y="76428"/>
                    <a:pt x="86488" y="76309"/>
                    <a:pt x="86511" y="76178"/>
                  </a:cubicBezTo>
                  <a:cubicBezTo>
                    <a:pt x="86545" y="76093"/>
                    <a:pt x="86465" y="76015"/>
                    <a:pt x="86386" y="76015"/>
                  </a:cubicBezTo>
                  <a:cubicBezTo>
                    <a:pt x="86353" y="76015"/>
                    <a:pt x="86321" y="76028"/>
                    <a:pt x="86297" y="76059"/>
                  </a:cubicBezTo>
                  <a:cubicBezTo>
                    <a:pt x="86011" y="76368"/>
                    <a:pt x="85785" y="76726"/>
                    <a:pt x="85559" y="77095"/>
                  </a:cubicBezTo>
                  <a:cubicBezTo>
                    <a:pt x="84952" y="77499"/>
                    <a:pt x="84356" y="77880"/>
                    <a:pt x="83749" y="78285"/>
                  </a:cubicBezTo>
                  <a:cubicBezTo>
                    <a:pt x="83892" y="77928"/>
                    <a:pt x="84047" y="77559"/>
                    <a:pt x="84154" y="77190"/>
                  </a:cubicBezTo>
                  <a:cubicBezTo>
                    <a:pt x="85464" y="76356"/>
                    <a:pt x="86773" y="75523"/>
                    <a:pt x="88059" y="74701"/>
                  </a:cubicBezTo>
                  <a:lnTo>
                    <a:pt x="88917" y="74166"/>
                  </a:lnTo>
                  <a:close/>
                  <a:moveTo>
                    <a:pt x="87928" y="76237"/>
                  </a:moveTo>
                  <a:cubicBezTo>
                    <a:pt x="87750" y="76618"/>
                    <a:pt x="87595" y="76987"/>
                    <a:pt x="87428" y="77345"/>
                  </a:cubicBezTo>
                  <a:lnTo>
                    <a:pt x="85190" y="78952"/>
                  </a:lnTo>
                  <a:cubicBezTo>
                    <a:pt x="85345" y="78642"/>
                    <a:pt x="85488" y="78333"/>
                    <a:pt x="85654" y="78023"/>
                  </a:cubicBezTo>
                  <a:cubicBezTo>
                    <a:pt x="85726" y="77869"/>
                    <a:pt x="85821" y="77726"/>
                    <a:pt x="85904" y="77571"/>
                  </a:cubicBezTo>
                  <a:cubicBezTo>
                    <a:pt x="86595" y="77142"/>
                    <a:pt x="87262" y="76690"/>
                    <a:pt x="87928" y="76237"/>
                  </a:cubicBezTo>
                  <a:close/>
                  <a:moveTo>
                    <a:pt x="85107" y="78083"/>
                  </a:moveTo>
                  <a:lnTo>
                    <a:pt x="85107" y="78083"/>
                  </a:lnTo>
                  <a:cubicBezTo>
                    <a:pt x="84916" y="78511"/>
                    <a:pt x="84726" y="78952"/>
                    <a:pt x="84571" y="79404"/>
                  </a:cubicBezTo>
                  <a:cubicBezTo>
                    <a:pt x="83916" y="79869"/>
                    <a:pt x="83261" y="80309"/>
                    <a:pt x="82606" y="80762"/>
                  </a:cubicBezTo>
                  <a:cubicBezTo>
                    <a:pt x="82868" y="80190"/>
                    <a:pt x="83154" y="79631"/>
                    <a:pt x="83428" y="79047"/>
                  </a:cubicBezTo>
                  <a:cubicBezTo>
                    <a:pt x="83987" y="78738"/>
                    <a:pt x="84547" y="78404"/>
                    <a:pt x="85107" y="78083"/>
                  </a:cubicBezTo>
                  <a:close/>
                  <a:moveTo>
                    <a:pt x="33541" y="51687"/>
                  </a:moveTo>
                  <a:cubicBezTo>
                    <a:pt x="45185" y="55294"/>
                    <a:pt x="57472" y="57461"/>
                    <a:pt x="69343" y="60176"/>
                  </a:cubicBezTo>
                  <a:cubicBezTo>
                    <a:pt x="74760" y="61414"/>
                    <a:pt x="80177" y="62629"/>
                    <a:pt x="85595" y="63819"/>
                  </a:cubicBezTo>
                  <a:cubicBezTo>
                    <a:pt x="89929" y="64772"/>
                    <a:pt x="94298" y="65950"/>
                    <a:pt x="98692" y="66593"/>
                  </a:cubicBezTo>
                  <a:cubicBezTo>
                    <a:pt x="94715" y="69094"/>
                    <a:pt x="90822" y="71725"/>
                    <a:pt x="86857" y="74237"/>
                  </a:cubicBezTo>
                  <a:cubicBezTo>
                    <a:pt x="81654" y="77571"/>
                    <a:pt x="76224" y="80738"/>
                    <a:pt x="71200" y="84393"/>
                  </a:cubicBezTo>
                  <a:cubicBezTo>
                    <a:pt x="59794" y="80059"/>
                    <a:pt x="47554" y="77630"/>
                    <a:pt x="35719" y="74701"/>
                  </a:cubicBezTo>
                  <a:cubicBezTo>
                    <a:pt x="29885" y="73261"/>
                    <a:pt x="24051" y="71844"/>
                    <a:pt x="18193" y="70487"/>
                  </a:cubicBezTo>
                  <a:cubicBezTo>
                    <a:pt x="12764" y="69225"/>
                    <a:pt x="7192" y="67582"/>
                    <a:pt x="1644" y="66951"/>
                  </a:cubicBezTo>
                  <a:cubicBezTo>
                    <a:pt x="7133" y="64653"/>
                    <a:pt x="12467" y="61724"/>
                    <a:pt x="17824" y="59152"/>
                  </a:cubicBezTo>
                  <a:cubicBezTo>
                    <a:pt x="20598" y="57807"/>
                    <a:pt x="23373" y="56473"/>
                    <a:pt x="26159" y="55128"/>
                  </a:cubicBezTo>
                  <a:cubicBezTo>
                    <a:pt x="28599" y="53937"/>
                    <a:pt x="31136" y="52973"/>
                    <a:pt x="33541" y="51687"/>
                  </a:cubicBezTo>
                  <a:close/>
                  <a:moveTo>
                    <a:pt x="83428" y="77678"/>
                  </a:moveTo>
                  <a:lnTo>
                    <a:pt x="83428" y="77678"/>
                  </a:lnTo>
                  <a:cubicBezTo>
                    <a:pt x="83213" y="78059"/>
                    <a:pt x="83035" y="78464"/>
                    <a:pt x="82868" y="78881"/>
                  </a:cubicBezTo>
                  <a:cubicBezTo>
                    <a:pt x="82451" y="79154"/>
                    <a:pt x="82035" y="79428"/>
                    <a:pt x="81618" y="79714"/>
                  </a:cubicBezTo>
                  <a:cubicBezTo>
                    <a:pt x="81517" y="79795"/>
                    <a:pt x="81570" y="79944"/>
                    <a:pt x="81676" y="79944"/>
                  </a:cubicBezTo>
                  <a:cubicBezTo>
                    <a:pt x="81695" y="79944"/>
                    <a:pt x="81715" y="79939"/>
                    <a:pt x="81737" y="79928"/>
                  </a:cubicBezTo>
                  <a:cubicBezTo>
                    <a:pt x="82047" y="79774"/>
                    <a:pt x="82368" y="79607"/>
                    <a:pt x="82666" y="79452"/>
                  </a:cubicBezTo>
                  <a:lnTo>
                    <a:pt x="82666" y="79452"/>
                  </a:lnTo>
                  <a:cubicBezTo>
                    <a:pt x="82463" y="80000"/>
                    <a:pt x="82285" y="80547"/>
                    <a:pt x="82130" y="81083"/>
                  </a:cubicBezTo>
                  <a:cubicBezTo>
                    <a:pt x="80606" y="82071"/>
                    <a:pt x="79094" y="83024"/>
                    <a:pt x="77546" y="83917"/>
                  </a:cubicBezTo>
                  <a:cubicBezTo>
                    <a:pt x="76856" y="84298"/>
                    <a:pt x="76165" y="84703"/>
                    <a:pt x="75474" y="85119"/>
                  </a:cubicBezTo>
                  <a:cubicBezTo>
                    <a:pt x="76022" y="84060"/>
                    <a:pt x="76653" y="83036"/>
                    <a:pt x="77094" y="81929"/>
                  </a:cubicBezTo>
                  <a:cubicBezTo>
                    <a:pt x="77127" y="81861"/>
                    <a:pt x="77054" y="81794"/>
                    <a:pt x="76983" y="81794"/>
                  </a:cubicBezTo>
                  <a:cubicBezTo>
                    <a:pt x="76953" y="81794"/>
                    <a:pt x="76924" y="81805"/>
                    <a:pt x="76903" y="81833"/>
                  </a:cubicBezTo>
                  <a:cubicBezTo>
                    <a:pt x="76010" y="82822"/>
                    <a:pt x="75462" y="84179"/>
                    <a:pt x="74951" y="85429"/>
                  </a:cubicBezTo>
                  <a:cubicBezTo>
                    <a:pt x="74284" y="85846"/>
                    <a:pt x="73629" y="86274"/>
                    <a:pt x="73034" y="86774"/>
                  </a:cubicBezTo>
                  <a:cubicBezTo>
                    <a:pt x="73688" y="85679"/>
                    <a:pt x="74343" y="84572"/>
                    <a:pt x="74927" y="83453"/>
                  </a:cubicBezTo>
                  <a:cubicBezTo>
                    <a:pt x="74963" y="83381"/>
                    <a:pt x="74903" y="83309"/>
                    <a:pt x="74836" y="83309"/>
                  </a:cubicBezTo>
                  <a:cubicBezTo>
                    <a:pt x="74815" y="83309"/>
                    <a:pt x="74792" y="83316"/>
                    <a:pt x="74772" y="83333"/>
                  </a:cubicBezTo>
                  <a:cubicBezTo>
                    <a:pt x="73700" y="84429"/>
                    <a:pt x="72831" y="85941"/>
                    <a:pt x="72319" y="87394"/>
                  </a:cubicBezTo>
                  <a:cubicBezTo>
                    <a:pt x="72176" y="87524"/>
                    <a:pt x="72022" y="87667"/>
                    <a:pt x="71891" y="87810"/>
                  </a:cubicBezTo>
                  <a:cubicBezTo>
                    <a:pt x="71950" y="87429"/>
                    <a:pt x="71879" y="86977"/>
                    <a:pt x="71855" y="86620"/>
                  </a:cubicBezTo>
                  <a:cubicBezTo>
                    <a:pt x="71831" y="86012"/>
                    <a:pt x="71581" y="84655"/>
                    <a:pt x="71557" y="84607"/>
                  </a:cubicBezTo>
                  <a:cubicBezTo>
                    <a:pt x="74046" y="83345"/>
                    <a:pt x="76475" y="81964"/>
                    <a:pt x="78868" y="80500"/>
                  </a:cubicBezTo>
                  <a:lnTo>
                    <a:pt x="78868" y="80500"/>
                  </a:lnTo>
                  <a:cubicBezTo>
                    <a:pt x="78034" y="81428"/>
                    <a:pt x="77510" y="82762"/>
                    <a:pt x="77070" y="83869"/>
                  </a:cubicBezTo>
                  <a:cubicBezTo>
                    <a:pt x="77029" y="83958"/>
                    <a:pt x="77121" y="84031"/>
                    <a:pt x="77206" y="84031"/>
                  </a:cubicBezTo>
                  <a:cubicBezTo>
                    <a:pt x="77246" y="84031"/>
                    <a:pt x="77285" y="84015"/>
                    <a:pt x="77308" y="83976"/>
                  </a:cubicBezTo>
                  <a:cubicBezTo>
                    <a:pt x="77618" y="83333"/>
                    <a:pt x="77951" y="82726"/>
                    <a:pt x="78320" y="82131"/>
                  </a:cubicBezTo>
                  <a:cubicBezTo>
                    <a:pt x="78689" y="81536"/>
                    <a:pt x="79153" y="80964"/>
                    <a:pt x="79415" y="80321"/>
                  </a:cubicBezTo>
                  <a:cubicBezTo>
                    <a:pt x="79451" y="80262"/>
                    <a:pt x="79439" y="80226"/>
                    <a:pt x="79403" y="80178"/>
                  </a:cubicBezTo>
                  <a:cubicBezTo>
                    <a:pt x="80749" y="79357"/>
                    <a:pt x="82082" y="78511"/>
                    <a:pt x="83428" y="77678"/>
                  </a:cubicBezTo>
                  <a:close/>
                  <a:moveTo>
                    <a:pt x="834" y="67260"/>
                  </a:moveTo>
                  <a:cubicBezTo>
                    <a:pt x="6347" y="69106"/>
                    <a:pt x="12288" y="69999"/>
                    <a:pt x="17943" y="71308"/>
                  </a:cubicBezTo>
                  <a:cubicBezTo>
                    <a:pt x="23932" y="72701"/>
                    <a:pt x="29921" y="74154"/>
                    <a:pt x="35898" y="75618"/>
                  </a:cubicBezTo>
                  <a:cubicBezTo>
                    <a:pt x="47661" y="78523"/>
                    <a:pt x="59508" y="81250"/>
                    <a:pt x="71010" y="85048"/>
                  </a:cubicBezTo>
                  <a:cubicBezTo>
                    <a:pt x="70950" y="85596"/>
                    <a:pt x="71057" y="86155"/>
                    <a:pt x="71069" y="86715"/>
                  </a:cubicBezTo>
                  <a:cubicBezTo>
                    <a:pt x="71069" y="87072"/>
                    <a:pt x="70998" y="87465"/>
                    <a:pt x="71045" y="87822"/>
                  </a:cubicBezTo>
                  <a:cubicBezTo>
                    <a:pt x="59687" y="83405"/>
                    <a:pt x="47495" y="80881"/>
                    <a:pt x="35708" y="77857"/>
                  </a:cubicBezTo>
                  <a:cubicBezTo>
                    <a:pt x="29885" y="76368"/>
                    <a:pt x="24051" y="74892"/>
                    <a:pt x="18217" y="73475"/>
                  </a:cubicBezTo>
                  <a:cubicBezTo>
                    <a:pt x="12609" y="72130"/>
                    <a:pt x="6847" y="70368"/>
                    <a:pt x="1096" y="69725"/>
                  </a:cubicBezTo>
                  <a:cubicBezTo>
                    <a:pt x="1108" y="69689"/>
                    <a:pt x="1048" y="68653"/>
                    <a:pt x="989" y="68213"/>
                  </a:cubicBezTo>
                  <a:cubicBezTo>
                    <a:pt x="941" y="67891"/>
                    <a:pt x="917" y="67570"/>
                    <a:pt x="810" y="67272"/>
                  </a:cubicBezTo>
                  <a:cubicBezTo>
                    <a:pt x="822" y="67272"/>
                    <a:pt x="834" y="67260"/>
                    <a:pt x="834" y="67260"/>
                  </a:cubicBezTo>
                  <a:close/>
                  <a:moveTo>
                    <a:pt x="47046" y="1"/>
                  </a:moveTo>
                  <a:cubicBezTo>
                    <a:pt x="46960" y="1"/>
                    <a:pt x="46895" y="69"/>
                    <a:pt x="46840" y="169"/>
                  </a:cubicBezTo>
                  <a:cubicBezTo>
                    <a:pt x="43030" y="7777"/>
                    <a:pt x="41673" y="17063"/>
                    <a:pt x="39577" y="25255"/>
                  </a:cubicBezTo>
                  <a:cubicBezTo>
                    <a:pt x="38446" y="29684"/>
                    <a:pt x="32695" y="48651"/>
                    <a:pt x="32588" y="50782"/>
                  </a:cubicBezTo>
                  <a:cubicBezTo>
                    <a:pt x="32505" y="50841"/>
                    <a:pt x="20765" y="56783"/>
                    <a:pt x="17836" y="58164"/>
                  </a:cubicBezTo>
                  <a:cubicBezTo>
                    <a:pt x="12014" y="60938"/>
                    <a:pt x="5906" y="63402"/>
                    <a:pt x="298" y="66546"/>
                  </a:cubicBezTo>
                  <a:cubicBezTo>
                    <a:pt x="1" y="66700"/>
                    <a:pt x="167" y="67915"/>
                    <a:pt x="167" y="68272"/>
                  </a:cubicBezTo>
                  <a:cubicBezTo>
                    <a:pt x="167" y="68736"/>
                    <a:pt x="167" y="69177"/>
                    <a:pt x="251" y="69641"/>
                  </a:cubicBezTo>
                  <a:cubicBezTo>
                    <a:pt x="275" y="69748"/>
                    <a:pt x="429" y="69963"/>
                    <a:pt x="513" y="69999"/>
                  </a:cubicBezTo>
                  <a:cubicBezTo>
                    <a:pt x="6109" y="71975"/>
                    <a:pt x="12181" y="72927"/>
                    <a:pt x="17931" y="74309"/>
                  </a:cubicBezTo>
                  <a:cubicBezTo>
                    <a:pt x="23920" y="75761"/>
                    <a:pt x="29909" y="77261"/>
                    <a:pt x="35874" y="78797"/>
                  </a:cubicBezTo>
                  <a:cubicBezTo>
                    <a:pt x="47626" y="81809"/>
                    <a:pt x="59496" y="84631"/>
                    <a:pt x="70998" y="88537"/>
                  </a:cubicBezTo>
                  <a:cubicBezTo>
                    <a:pt x="71066" y="88561"/>
                    <a:pt x="71142" y="88583"/>
                    <a:pt x="71234" y="88583"/>
                  </a:cubicBezTo>
                  <a:cubicBezTo>
                    <a:pt x="71368" y="88583"/>
                    <a:pt x="71534" y="88537"/>
                    <a:pt x="71760" y="88382"/>
                  </a:cubicBezTo>
                  <a:cubicBezTo>
                    <a:pt x="76129" y="85238"/>
                    <a:pt x="80880" y="82702"/>
                    <a:pt x="85309" y="79643"/>
                  </a:cubicBezTo>
                  <a:cubicBezTo>
                    <a:pt x="89929" y="76452"/>
                    <a:pt x="99585" y="69963"/>
                    <a:pt x="99632" y="69927"/>
                  </a:cubicBezTo>
                  <a:cubicBezTo>
                    <a:pt x="99858" y="69760"/>
                    <a:pt x="99739" y="68224"/>
                    <a:pt x="99716" y="67689"/>
                  </a:cubicBezTo>
                  <a:lnTo>
                    <a:pt x="99716" y="67689"/>
                  </a:lnTo>
                  <a:cubicBezTo>
                    <a:pt x="99782" y="67692"/>
                    <a:pt x="99848" y="67694"/>
                    <a:pt x="99914" y="67694"/>
                  </a:cubicBezTo>
                  <a:cubicBezTo>
                    <a:pt x="100072" y="67694"/>
                    <a:pt x="100227" y="67685"/>
                    <a:pt x="100370" y="67677"/>
                  </a:cubicBezTo>
                  <a:cubicBezTo>
                    <a:pt x="100525" y="67677"/>
                    <a:pt x="100692" y="67653"/>
                    <a:pt x="100847" y="67629"/>
                  </a:cubicBezTo>
                  <a:cubicBezTo>
                    <a:pt x="101406" y="67570"/>
                    <a:pt x="101490" y="67367"/>
                    <a:pt x="101490" y="67367"/>
                  </a:cubicBezTo>
                  <a:cubicBezTo>
                    <a:pt x="102430" y="65784"/>
                    <a:pt x="104157" y="58259"/>
                    <a:pt x="105335" y="53818"/>
                  </a:cubicBezTo>
                  <a:cubicBezTo>
                    <a:pt x="106550" y="49234"/>
                    <a:pt x="107633" y="44626"/>
                    <a:pt x="108693" y="39995"/>
                  </a:cubicBezTo>
                  <a:cubicBezTo>
                    <a:pt x="109752" y="35363"/>
                    <a:pt x="110765" y="30732"/>
                    <a:pt x="111729" y="26088"/>
                  </a:cubicBezTo>
                  <a:cubicBezTo>
                    <a:pt x="112574" y="22028"/>
                    <a:pt x="113920" y="17730"/>
                    <a:pt x="114229" y="13575"/>
                  </a:cubicBezTo>
                  <a:cubicBezTo>
                    <a:pt x="114301" y="13515"/>
                    <a:pt x="114348" y="13432"/>
                    <a:pt x="114348" y="13325"/>
                  </a:cubicBezTo>
                  <a:cubicBezTo>
                    <a:pt x="114348" y="13265"/>
                    <a:pt x="114313" y="13218"/>
                    <a:pt x="114265" y="13194"/>
                  </a:cubicBezTo>
                  <a:cubicBezTo>
                    <a:pt x="114265" y="13146"/>
                    <a:pt x="114277" y="13111"/>
                    <a:pt x="114277" y="13075"/>
                  </a:cubicBezTo>
                  <a:cubicBezTo>
                    <a:pt x="114289" y="12908"/>
                    <a:pt x="113872" y="12396"/>
                    <a:pt x="113789" y="12241"/>
                  </a:cubicBezTo>
                  <a:cubicBezTo>
                    <a:pt x="113670" y="12015"/>
                    <a:pt x="113110" y="10813"/>
                    <a:pt x="112824" y="10765"/>
                  </a:cubicBezTo>
                  <a:cubicBezTo>
                    <a:pt x="101061" y="8931"/>
                    <a:pt x="89178" y="7122"/>
                    <a:pt x="77439" y="5098"/>
                  </a:cubicBezTo>
                  <a:cubicBezTo>
                    <a:pt x="67438" y="3371"/>
                    <a:pt x="57186" y="990"/>
                    <a:pt x="47066" y="2"/>
                  </a:cubicBezTo>
                  <a:cubicBezTo>
                    <a:pt x="47059" y="1"/>
                    <a:pt x="47052" y="1"/>
                    <a:pt x="47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50"/>
            <p:cNvSpPr/>
            <p:nvPr/>
          </p:nvSpPr>
          <p:spPr>
            <a:xfrm>
              <a:off x="4027100" y="3488400"/>
              <a:ext cx="43500" cy="66025"/>
            </a:xfrm>
            <a:custGeom>
              <a:avLst/>
              <a:gdLst/>
              <a:ahLst/>
              <a:cxnLst/>
              <a:rect l="l" t="t" r="r" b="b"/>
              <a:pathLst>
                <a:path w="1740" h="2641" extrusionOk="0">
                  <a:moveTo>
                    <a:pt x="1608" y="1"/>
                  </a:moveTo>
                  <a:cubicBezTo>
                    <a:pt x="1584" y="1"/>
                    <a:pt x="1560" y="11"/>
                    <a:pt x="1543" y="34"/>
                  </a:cubicBezTo>
                  <a:cubicBezTo>
                    <a:pt x="901" y="701"/>
                    <a:pt x="496" y="1701"/>
                    <a:pt x="43" y="2499"/>
                  </a:cubicBezTo>
                  <a:cubicBezTo>
                    <a:pt x="1" y="2576"/>
                    <a:pt x="68" y="2640"/>
                    <a:pt x="131" y="2640"/>
                  </a:cubicBezTo>
                  <a:cubicBezTo>
                    <a:pt x="156" y="2640"/>
                    <a:pt x="181" y="2630"/>
                    <a:pt x="198" y="2606"/>
                  </a:cubicBezTo>
                  <a:cubicBezTo>
                    <a:pt x="710" y="1832"/>
                    <a:pt x="1413" y="1023"/>
                    <a:pt x="1722" y="154"/>
                  </a:cubicBezTo>
                  <a:cubicBezTo>
                    <a:pt x="1739" y="68"/>
                    <a:pt x="1670" y="1"/>
                    <a:pt x="16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50"/>
            <p:cNvSpPr/>
            <p:nvPr/>
          </p:nvSpPr>
          <p:spPr>
            <a:xfrm>
              <a:off x="2978925" y="1631275"/>
              <a:ext cx="1793700" cy="1340375"/>
            </a:xfrm>
            <a:custGeom>
              <a:avLst/>
              <a:gdLst/>
              <a:ahLst/>
              <a:cxnLst/>
              <a:rect l="l" t="t" r="r" b="b"/>
              <a:pathLst>
                <a:path w="71748" h="53615" extrusionOk="0">
                  <a:moveTo>
                    <a:pt x="11645" y="691"/>
                  </a:moveTo>
                  <a:cubicBezTo>
                    <a:pt x="16884" y="1537"/>
                    <a:pt x="21623" y="2263"/>
                    <a:pt x="26433" y="3096"/>
                  </a:cubicBezTo>
                  <a:cubicBezTo>
                    <a:pt x="31243" y="3930"/>
                    <a:pt x="36053" y="4763"/>
                    <a:pt x="40875" y="5597"/>
                  </a:cubicBezTo>
                  <a:cubicBezTo>
                    <a:pt x="45804" y="6442"/>
                    <a:pt x="50733" y="7299"/>
                    <a:pt x="55651" y="8157"/>
                  </a:cubicBezTo>
                  <a:cubicBezTo>
                    <a:pt x="60675" y="9026"/>
                    <a:pt x="65545" y="10419"/>
                    <a:pt x="70629" y="10693"/>
                  </a:cubicBezTo>
                  <a:cubicBezTo>
                    <a:pt x="68533" y="17979"/>
                    <a:pt x="66866" y="25254"/>
                    <a:pt x="64878" y="32457"/>
                  </a:cubicBezTo>
                  <a:cubicBezTo>
                    <a:pt x="63068" y="39137"/>
                    <a:pt x="61139" y="45899"/>
                    <a:pt x="59615" y="52674"/>
                  </a:cubicBezTo>
                  <a:cubicBezTo>
                    <a:pt x="54650" y="51626"/>
                    <a:pt x="49721" y="50578"/>
                    <a:pt x="44828" y="49519"/>
                  </a:cubicBezTo>
                  <a:cubicBezTo>
                    <a:pt x="39791" y="48435"/>
                    <a:pt x="34743" y="47328"/>
                    <a:pt x="29719" y="46233"/>
                  </a:cubicBezTo>
                  <a:cubicBezTo>
                    <a:pt x="24837" y="45173"/>
                    <a:pt x="19932" y="44101"/>
                    <a:pt x="15062" y="43042"/>
                  </a:cubicBezTo>
                  <a:cubicBezTo>
                    <a:pt x="10443" y="42042"/>
                    <a:pt x="5740" y="40696"/>
                    <a:pt x="965" y="39803"/>
                  </a:cubicBezTo>
                  <a:cubicBezTo>
                    <a:pt x="3120" y="33326"/>
                    <a:pt x="4323" y="26849"/>
                    <a:pt x="6109" y="20253"/>
                  </a:cubicBezTo>
                  <a:cubicBezTo>
                    <a:pt x="7918" y="13633"/>
                    <a:pt x="10276" y="7395"/>
                    <a:pt x="11645" y="691"/>
                  </a:cubicBezTo>
                  <a:close/>
                  <a:moveTo>
                    <a:pt x="11466" y="1"/>
                  </a:moveTo>
                  <a:cubicBezTo>
                    <a:pt x="11371" y="1"/>
                    <a:pt x="10800" y="1787"/>
                    <a:pt x="10478" y="2608"/>
                  </a:cubicBezTo>
                  <a:cubicBezTo>
                    <a:pt x="8252" y="8335"/>
                    <a:pt x="6787" y="14538"/>
                    <a:pt x="5120" y="20396"/>
                  </a:cubicBezTo>
                  <a:cubicBezTo>
                    <a:pt x="3275" y="26885"/>
                    <a:pt x="1037" y="33576"/>
                    <a:pt x="60" y="40280"/>
                  </a:cubicBezTo>
                  <a:cubicBezTo>
                    <a:pt x="1" y="40696"/>
                    <a:pt x="1382" y="40780"/>
                    <a:pt x="2049" y="40923"/>
                  </a:cubicBezTo>
                  <a:cubicBezTo>
                    <a:pt x="6430" y="41815"/>
                    <a:pt x="10955" y="42970"/>
                    <a:pt x="15253" y="43923"/>
                  </a:cubicBezTo>
                  <a:lnTo>
                    <a:pt x="30338" y="47269"/>
                  </a:lnTo>
                  <a:cubicBezTo>
                    <a:pt x="35219" y="48352"/>
                    <a:pt x="40101" y="49435"/>
                    <a:pt x="44983" y="50519"/>
                  </a:cubicBezTo>
                  <a:cubicBezTo>
                    <a:pt x="49781" y="51579"/>
                    <a:pt x="54770" y="53150"/>
                    <a:pt x="59651" y="53615"/>
                  </a:cubicBezTo>
                  <a:cubicBezTo>
                    <a:pt x="59655" y="53615"/>
                    <a:pt x="59659" y="53615"/>
                    <a:pt x="59663" y="53615"/>
                  </a:cubicBezTo>
                  <a:cubicBezTo>
                    <a:pt x="59864" y="53615"/>
                    <a:pt x="60426" y="53324"/>
                    <a:pt x="60496" y="53103"/>
                  </a:cubicBezTo>
                  <a:cubicBezTo>
                    <a:pt x="61651" y="49709"/>
                    <a:pt x="62330" y="46090"/>
                    <a:pt x="63235" y="42625"/>
                  </a:cubicBezTo>
                  <a:cubicBezTo>
                    <a:pt x="64152" y="39053"/>
                    <a:pt x="65080" y="35469"/>
                    <a:pt x="66033" y="31874"/>
                  </a:cubicBezTo>
                  <a:cubicBezTo>
                    <a:pt x="67664" y="25623"/>
                    <a:pt x="69867" y="19337"/>
                    <a:pt x="71093" y="12955"/>
                  </a:cubicBezTo>
                  <a:cubicBezTo>
                    <a:pt x="71224" y="12229"/>
                    <a:pt x="71748" y="10050"/>
                    <a:pt x="71379" y="9943"/>
                  </a:cubicBezTo>
                  <a:cubicBezTo>
                    <a:pt x="66819" y="8573"/>
                    <a:pt x="61758" y="8192"/>
                    <a:pt x="57056" y="7395"/>
                  </a:cubicBezTo>
                  <a:cubicBezTo>
                    <a:pt x="51983" y="6549"/>
                    <a:pt x="46911" y="5692"/>
                    <a:pt x="41827" y="4823"/>
                  </a:cubicBezTo>
                  <a:cubicBezTo>
                    <a:pt x="36910" y="3989"/>
                    <a:pt x="31981" y="3156"/>
                    <a:pt x="27040" y="2323"/>
                  </a:cubicBezTo>
                  <a:cubicBezTo>
                    <a:pt x="22444" y="1549"/>
                    <a:pt x="17622" y="334"/>
                    <a:pt x="12919" y="60"/>
                  </a:cubicBezTo>
                  <a:cubicBezTo>
                    <a:pt x="12526" y="48"/>
                    <a:pt x="11514" y="1"/>
                    <a:pt x="11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50"/>
            <p:cNvSpPr/>
            <p:nvPr/>
          </p:nvSpPr>
          <p:spPr>
            <a:xfrm>
              <a:off x="2202950" y="3248425"/>
              <a:ext cx="128900" cy="38225"/>
            </a:xfrm>
            <a:custGeom>
              <a:avLst/>
              <a:gdLst/>
              <a:ahLst/>
              <a:cxnLst/>
              <a:rect l="l" t="t" r="r" b="b"/>
              <a:pathLst>
                <a:path w="5156" h="1529" extrusionOk="0">
                  <a:moveTo>
                    <a:pt x="598" y="1"/>
                  </a:moveTo>
                  <a:cubicBezTo>
                    <a:pt x="451" y="1"/>
                    <a:pt x="303" y="8"/>
                    <a:pt x="155" y="25"/>
                  </a:cubicBezTo>
                  <a:cubicBezTo>
                    <a:pt x="24" y="49"/>
                    <a:pt x="0" y="239"/>
                    <a:pt x="107" y="311"/>
                  </a:cubicBezTo>
                  <a:cubicBezTo>
                    <a:pt x="869" y="740"/>
                    <a:pt x="1727" y="882"/>
                    <a:pt x="2584" y="1085"/>
                  </a:cubicBezTo>
                  <a:cubicBezTo>
                    <a:pt x="3174" y="1240"/>
                    <a:pt x="3828" y="1529"/>
                    <a:pt x="4455" y="1529"/>
                  </a:cubicBezTo>
                  <a:cubicBezTo>
                    <a:pt x="4599" y="1529"/>
                    <a:pt x="4742" y="1513"/>
                    <a:pt x="4882" y="1478"/>
                  </a:cubicBezTo>
                  <a:cubicBezTo>
                    <a:pt x="5048" y="1430"/>
                    <a:pt x="5156" y="1204"/>
                    <a:pt x="5001" y="1073"/>
                  </a:cubicBezTo>
                  <a:cubicBezTo>
                    <a:pt x="4405" y="489"/>
                    <a:pt x="3417" y="442"/>
                    <a:pt x="2620" y="299"/>
                  </a:cubicBezTo>
                  <a:cubicBezTo>
                    <a:pt x="1954" y="162"/>
                    <a:pt x="1280" y="1"/>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50"/>
            <p:cNvSpPr/>
            <p:nvPr/>
          </p:nvSpPr>
          <p:spPr>
            <a:xfrm>
              <a:off x="2378250" y="3290600"/>
              <a:ext cx="127425" cy="37250"/>
            </a:xfrm>
            <a:custGeom>
              <a:avLst/>
              <a:gdLst/>
              <a:ahLst/>
              <a:cxnLst/>
              <a:rect l="l" t="t" r="r" b="b"/>
              <a:pathLst>
                <a:path w="5097" h="1490" extrusionOk="0">
                  <a:moveTo>
                    <a:pt x="1047" y="0"/>
                  </a:moveTo>
                  <a:cubicBezTo>
                    <a:pt x="745" y="0"/>
                    <a:pt x="446" y="32"/>
                    <a:pt x="156" y="112"/>
                  </a:cubicBezTo>
                  <a:cubicBezTo>
                    <a:pt x="1" y="160"/>
                    <a:pt x="1" y="350"/>
                    <a:pt x="132" y="410"/>
                  </a:cubicBezTo>
                  <a:cubicBezTo>
                    <a:pt x="953" y="755"/>
                    <a:pt x="1882" y="779"/>
                    <a:pt x="2739" y="1005"/>
                  </a:cubicBezTo>
                  <a:cubicBezTo>
                    <a:pt x="3305" y="1151"/>
                    <a:pt x="3894" y="1489"/>
                    <a:pt x="4475" y="1489"/>
                  </a:cubicBezTo>
                  <a:cubicBezTo>
                    <a:pt x="4603" y="1489"/>
                    <a:pt x="4731" y="1473"/>
                    <a:pt x="4859" y="1434"/>
                  </a:cubicBezTo>
                  <a:cubicBezTo>
                    <a:pt x="4990" y="1398"/>
                    <a:pt x="5097" y="1231"/>
                    <a:pt x="5002" y="1100"/>
                  </a:cubicBezTo>
                  <a:cubicBezTo>
                    <a:pt x="4537" y="422"/>
                    <a:pt x="3573" y="386"/>
                    <a:pt x="2811" y="231"/>
                  </a:cubicBezTo>
                  <a:cubicBezTo>
                    <a:pt x="2243" y="121"/>
                    <a:pt x="1640" y="0"/>
                    <a:pt x="1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50"/>
            <p:cNvSpPr/>
            <p:nvPr/>
          </p:nvSpPr>
          <p:spPr>
            <a:xfrm>
              <a:off x="2857775" y="3210950"/>
              <a:ext cx="511700" cy="207175"/>
            </a:xfrm>
            <a:custGeom>
              <a:avLst/>
              <a:gdLst/>
              <a:ahLst/>
              <a:cxnLst/>
              <a:rect l="l" t="t" r="r" b="b"/>
              <a:pathLst>
                <a:path w="20468" h="8287" extrusionOk="0">
                  <a:moveTo>
                    <a:pt x="7978" y="250"/>
                  </a:moveTo>
                  <a:cubicBezTo>
                    <a:pt x="10109" y="810"/>
                    <a:pt x="11705" y="1203"/>
                    <a:pt x="13515" y="1691"/>
                  </a:cubicBezTo>
                  <a:cubicBezTo>
                    <a:pt x="15479" y="2227"/>
                    <a:pt x="17444" y="2798"/>
                    <a:pt x="19432" y="3310"/>
                  </a:cubicBezTo>
                  <a:cubicBezTo>
                    <a:pt x="18372" y="4108"/>
                    <a:pt x="17253" y="4906"/>
                    <a:pt x="16134" y="5632"/>
                  </a:cubicBezTo>
                  <a:cubicBezTo>
                    <a:pt x="16110" y="5620"/>
                    <a:pt x="16098" y="5608"/>
                    <a:pt x="16051" y="5596"/>
                  </a:cubicBezTo>
                  <a:cubicBezTo>
                    <a:pt x="12181" y="4584"/>
                    <a:pt x="8240" y="3417"/>
                    <a:pt x="4311" y="2679"/>
                  </a:cubicBezTo>
                  <a:cubicBezTo>
                    <a:pt x="5537" y="1881"/>
                    <a:pt x="6787" y="1096"/>
                    <a:pt x="7978" y="250"/>
                  </a:cubicBezTo>
                  <a:close/>
                  <a:moveTo>
                    <a:pt x="3728" y="3060"/>
                  </a:moveTo>
                  <a:cubicBezTo>
                    <a:pt x="5299" y="3632"/>
                    <a:pt x="7061" y="4024"/>
                    <a:pt x="8716" y="4477"/>
                  </a:cubicBezTo>
                  <a:cubicBezTo>
                    <a:pt x="8383" y="4620"/>
                    <a:pt x="8073" y="4894"/>
                    <a:pt x="7800" y="5096"/>
                  </a:cubicBezTo>
                  <a:cubicBezTo>
                    <a:pt x="7371" y="5429"/>
                    <a:pt x="6811" y="5787"/>
                    <a:pt x="6490" y="6251"/>
                  </a:cubicBezTo>
                  <a:cubicBezTo>
                    <a:pt x="6347" y="6203"/>
                    <a:pt x="6192" y="6168"/>
                    <a:pt x="6049" y="6132"/>
                  </a:cubicBezTo>
                  <a:cubicBezTo>
                    <a:pt x="4906" y="5846"/>
                    <a:pt x="3775" y="5548"/>
                    <a:pt x="2620" y="5263"/>
                  </a:cubicBezTo>
                  <a:cubicBezTo>
                    <a:pt x="1763" y="5036"/>
                    <a:pt x="751" y="5025"/>
                    <a:pt x="1823" y="4346"/>
                  </a:cubicBezTo>
                  <a:cubicBezTo>
                    <a:pt x="2180" y="4120"/>
                    <a:pt x="2716" y="3727"/>
                    <a:pt x="3061" y="3489"/>
                  </a:cubicBezTo>
                  <a:cubicBezTo>
                    <a:pt x="3311" y="3310"/>
                    <a:pt x="3454" y="3239"/>
                    <a:pt x="3728" y="3060"/>
                  </a:cubicBezTo>
                  <a:close/>
                  <a:moveTo>
                    <a:pt x="9050" y="4560"/>
                  </a:moveTo>
                  <a:cubicBezTo>
                    <a:pt x="11169" y="5132"/>
                    <a:pt x="13312" y="5620"/>
                    <a:pt x="15408" y="6084"/>
                  </a:cubicBezTo>
                  <a:cubicBezTo>
                    <a:pt x="15027" y="6334"/>
                    <a:pt x="14622" y="6572"/>
                    <a:pt x="14229" y="6799"/>
                  </a:cubicBezTo>
                  <a:cubicBezTo>
                    <a:pt x="13459" y="7233"/>
                    <a:pt x="12634" y="7397"/>
                    <a:pt x="11784" y="7397"/>
                  </a:cubicBezTo>
                  <a:cubicBezTo>
                    <a:pt x="10191" y="7397"/>
                    <a:pt x="8511" y="6820"/>
                    <a:pt x="6942" y="6370"/>
                  </a:cubicBezTo>
                  <a:cubicBezTo>
                    <a:pt x="7299" y="6108"/>
                    <a:pt x="7609" y="5775"/>
                    <a:pt x="7942" y="5501"/>
                  </a:cubicBezTo>
                  <a:cubicBezTo>
                    <a:pt x="8276" y="5215"/>
                    <a:pt x="8800" y="4953"/>
                    <a:pt x="9050" y="4560"/>
                  </a:cubicBezTo>
                  <a:close/>
                  <a:moveTo>
                    <a:pt x="7895" y="0"/>
                  </a:moveTo>
                  <a:cubicBezTo>
                    <a:pt x="7800" y="0"/>
                    <a:pt x="7359" y="262"/>
                    <a:pt x="6990" y="476"/>
                  </a:cubicBezTo>
                  <a:cubicBezTo>
                    <a:pt x="4573" y="1798"/>
                    <a:pt x="2406" y="3179"/>
                    <a:pt x="180" y="4786"/>
                  </a:cubicBezTo>
                  <a:cubicBezTo>
                    <a:pt x="1" y="4917"/>
                    <a:pt x="96" y="5239"/>
                    <a:pt x="287" y="5275"/>
                  </a:cubicBezTo>
                  <a:cubicBezTo>
                    <a:pt x="2561" y="5858"/>
                    <a:pt x="4859" y="6441"/>
                    <a:pt x="7133" y="7025"/>
                  </a:cubicBezTo>
                  <a:cubicBezTo>
                    <a:pt x="8740" y="7442"/>
                    <a:pt x="10681" y="8275"/>
                    <a:pt x="12324" y="8287"/>
                  </a:cubicBezTo>
                  <a:cubicBezTo>
                    <a:pt x="12331" y="8287"/>
                    <a:pt x="12338" y="8287"/>
                    <a:pt x="12345" y="8287"/>
                  </a:cubicBezTo>
                  <a:cubicBezTo>
                    <a:pt x="13691" y="8287"/>
                    <a:pt x="14639" y="7140"/>
                    <a:pt x="15693" y="6430"/>
                  </a:cubicBezTo>
                  <a:cubicBezTo>
                    <a:pt x="15824" y="6334"/>
                    <a:pt x="15943" y="6251"/>
                    <a:pt x="16074" y="6168"/>
                  </a:cubicBezTo>
                  <a:cubicBezTo>
                    <a:pt x="17420" y="5275"/>
                    <a:pt x="18789" y="4429"/>
                    <a:pt x="20063" y="3477"/>
                  </a:cubicBezTo>
                  <a:cubicBezTo>
                    <a:pt x="20063" y="3477"/>
                    <a:pt x="20063" y="3465"/>
                    <a:pt x="20087" y="3465"/>
                  </a:cubicBezTo>
                  <a:cubicBezTo>
                    <a:pt x="20384" y="3346"/>
                    <a:pt x="20468" y="2917"/>
                    <a:pt x="20111" y="2798"/>
                  </a:cubicBezTo>
                  <a:cubicBezTo>
                    <a:pt x="16241" y="1560"/>
                    <a:pt x="11991" y="203"/>
                    <a:pt x="78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50"/>
            <p:cNvSpPr/>
            <p:nvPr/>
          </p:nvSpPr>
          <p:spPr>
            <a:xfrm>
              <a:off x="2522325" y="2880850"/>
              <a:ext cx="1733575" cy="526125"/>
            </a:xfrm>
            <a:custGeom>
              <a:avLst/>
              <a:gdLst/>
              <a:ahLst/>
              <a:cxnLst/>
              <a:rect l="l" t="t" r="r" b="b"/>
              <a:pathLst>
                <a:path w="69343" h="21045" extrusionOk="0">
                  <a:moveTo>
                    <a:pt x="12633" y="417"/>
                  </a:moveTo>
                  <a:cubicBezTo>
                    <a:pt x="13455" y="595"/>
                    <a:pt x="14252" y="786"/>
                    <a:pt x="15062" y="965"/>
                  </a:cubicBezTo>
                  <a:cubicBezTo>
                    <a:pt x="14383" y="1334"/>
                    <a:pt x="13717" y="1738"/>
                    <a:pt x="13062" y="2155"/>
                  </a:cubicBezTo>
                  <a:cubicBezTo>
                    <a:pt x="12085" y="1953"/>
                    <a:pt x="11085" y="1798"/>
                    <a:pt x="10121" y="1727"/>
                  </a:cubicBezTo>
                  <a:cubicBezTo>
                    <a:pt x="10907" y="1334"/>
                    <a:pt x="12609" y="476"/>
                    <a:pt x="12633" y="417"/>
                  </a:cubicBezTo>
                  <a:close/>
                  <a:moveTo>
                    <a:pt x="15622" y="1072"/>
                  </a:moveTo>
                  <a:cubicBezTo>
                    <a:pt x="16693" y="1334"/>
                    <a:pt x="17765" y="1572"/>
                    <a:pt x="18860" y="1810"/>
                  </a:cubicBezTo>
                  <a:cubicBezTo>
                    <a:pt x="18158" y="2203"/>
                    <a:pt x="17467" y="2620"/>
                    <a:pt x="16788" y="3036"/>
                  </a:cubicBezTo>
                  <a:cubicBezTo>
                    <a:pt x="15836" y="2798"/>
                    <a:pt x="14871" y="2524"/>
                    <a:pt x="13883" y="2310"/>
                  </a:cubicBezTo>
                  <a:cubicBezTo>
                    <a:pt x="14479" y="1917"/>
                    <a:pt x="15062" y="1512"/>
                    <a:pt x="15622" y="1072"/>
                  </a:cubicBezTo>
                  <a:close/>
                  <a:moveTo>
                    <a:pt x="9716" y="1917"/>
                  </a:moveTo>
                  <a:cubicBezTo>
                    <a:pt x="10657" y="2108"/>
                    <a:pt x="11573" y="2310"/>
                    <a:pt x="12514" y="2500"/>
                  </a:cubicBezTo>
                  <a:cubicBezTo>
                    <a:pt x="11800" y="2965"/>
                    <a:pt x="11085" y="3417"/>
                    <a:pt x="10359" y="3882"/>
                  </a:cubicBezTo>
                  <a:cubicBezTo>
                    <a:pt x="9228" y="3620"/>
                    <a:pt x="8097" y="3405"/>
                    <a:pt x="6966" y="3298"/>
                  </a:cubicBezTo>
                  <a:cubicBezTo>
                    <a:pt x="7871" y="2834"/>
                    <a:pt x="8799" y="2381"/>
                    <a:pt x="9716" y="1917"/>
                  </a:cubicBezTo>
                  <a:close/>
                  <a:moveTo>
                    <a:pt x="19360" y="1941"/>
                  </a:moveTo>
                  <a:cubicBezTo>
                    <a:pt x="20384" y="2167"/>
                    <a:pt x="21396" y="2405"/>
                    <a:pt x="22396" y="2631"/>
                  </a:cubicBezTo>
                  <a:cubicBezTo>
                    <a:pt x="21682" y="3024"/>
                    <a:pt x="20967" y="3453"/>
                    <a:pt x="20265" y="3893"/>
                  </a:cubicBezTo>
                  <a:cubicBezTo>
                    <a:pt x="19551" y="3727"/>
                    <a:pt x="18836" y="3560"/>
                    <a:pt x="18122" y="3393"/>
                  </a:cubicBezTo>
                  <a:cubicBezTo>
                    <a:pt x="17931" y="3346"/>
                    <a:pt x="17741" y="3298"/>
                    <a:pt x="17550" y="3239"/>
                  </a:cubicBezTo>
                  <a:cubicBezTo>
                    <a:pt x="18170" y="2822"/>
                    <a:pt x="18801" y="2405"/>
                    <a:pt x="19360" y="1941"/>
                  </a:cubicBezTo>
                  <a:close/>
                  <a:moveTo>
                    <a:pt x="22920" y="2750"/>
                  </a:moveTo>
                  <a:cubicBezTo>
                    <a:pt x="24039" y="3001"/>
                    <a:pt x="25135" y="3262"/>
                    <a:pt x="26242" y="3524"/>
                  </a:cubicBezTo>
                  <a:cubicBezTo>
                    <a:pt x="25504" y="3929"/>
                    <a:pt x="24789" y="4358"/>
                    <a:pt x="24075" y="4810"/>
                  </a:cubicBezTo>
                  <a:cubicBezTo>
                    <a:pt x="23063" y="4572"/>
                    <a:pt x="22075" y="4322"/>
                    <a:pt x="21063" y="4072"/>
                  </a:cubicBezTo>
                  <a:cubicBezTo>
                    <a:pt x="21694" y="3655"/>
                    <a:pt x="22325" y="3227"/>
                    <a:pt x="22920" y="2750"/>
                  </a:cubicBezTo>
                  <a:close/>
                  <a:moveTo>
                    <a:pt x="13324" y="2691"/>
                  </a:moveTo>
                  <a:cubicBezTo>
                    <a:pt x="14300" y="2917"/>
                    <a:pt x="15288" y="3131"/>
                    <a:pt x="16265" y="3382"/>
                  </a:cubicBezTo>
                  <a:cubicBezTo>
                    <a:pt x="15503" y="3858"/>
                    <a:pt x="14764" y="4346"/>
                    <a:pt x="14002" y="4822"/>
                  </a:cubicBezTo>
                  <a:cubicBezTo>
                    <a:pt x="13038" y="4572"/>
                    <a:pt x="12050" y="4310"/>
                    <a:pt x="11073" y="4060"/>
                  </a:cubicBezTo>
                  <a:cubicBezTo>
                    <a:pt x="11812" y="3620"/>
                    <a:pt x="12574" y="3155"/>
                    <a:pt x="13324" y="2691"/>
                  </a:cubicBezTo>
                  <a:close/>
                  <a:moveTo>
                    <a:pt x="6513" y="3560"/>
                  </a:moveTo>
                  <a:cubicBezTo>
                    <a:pt x="7609" y="3774"/>
                    <a:pt x="8692" y="4013"/>
                    <a:pt x="9776" y="4251"/>
                  </a:cubicBezTo>
                  <a:cubicBezTo>
                    <a:pt x="9073" y="4667"/>
                    <a:pt x="8383" y="5072"/>
                    <a:pt x="7668" y="5477"/>
                  </a:cubicBezTo>
                  <a:cubicBezTo>
                    <a:pt x="6513" y="5191"/>
                    <a:pt x="5370" y="4953"/>
                    <a:pt x="4227" y="4834"/>
                  </a:cubicBezTo>
                  <a:cubicBezTo>
                    <a:pt x="4763" y="4525"/>
                    <a:pt x="5299" y="4191"/>
                    <a:pt x="5823" y="3917"/>
                  </a:cubicBezTo>
                  <a:cubicBezTo>
                    <a:pt x="6061" y="3798"/>
                    <a:pt x="6275" y="3679"/>
                    <a:pt x="6513" y="3560"/>
                  </a:cubicBezTo>
                  <a:close/>
                  <a:moveTo>
                    <a:pt x="17050" y="3584"/>
                  </a:moveTo>
                  <a:cubicBezTo>
                    <a:pt x="17943" y="3810"/>
                    <a:pt x="18848" y="4013"/>
                    <a:pt x="19741" y="4251"/>
                  </a:cubicBezTo>
                  <a:cubicBezTo>
                    <a:pt x="19003" y="4715"/>
                    <a:pt x="18241" y="5203"/>
                    <a:pt x="17491" y="5679"/>
                  </a:cubicBezTo>
                  <a:cubicBezTo>
                    <a:pt x="16562" y="5465"/>
                    <a:pt x="15657" y="5239"/>
                    <a:pt x="14729" y="5013"/>
                  </a:cubicBezTo>
                  <a:lnTo>
                    <a:pt x="14705" y="5013"/>
                  </a:lnTo>
                  <a:cubicBezTo>
                    <a:pt x="15491" y="4536"/>
                    <a:pt x="16276" y="4072"/>
                    <a:pt x="17050" y="3584"/>
                  </a:cubicBezTo>
                  <a:close/>
                  <a:moveTo>
                    <a:pt x="26778" y="3643"/>
                  </a:moveTo>
                  <a:cubicBezTo>
                    <a:pt x="27849" y="3893"/>
                    <a:pt x="28921" y="4155"/>
                    <a:pt x="29992" y="4394"/>
                  </a:cubicBezTo>
                  <a:cubicBezTo>
                    <a:pt x="29242" y="4786"/>
                    <a:pt x="28516" y="5239"/>
                    <a:pt x="27790" y="5703"/>
                  </a:cubicBezTo>
                  <a:cubicBezTo>
                    <a:pt x="26813" y="5465"/>
                    <a:pt x="25849" y="5215"/>
                    <a:pt x="24873" y="4989"/>
                  </a:cubicBezTo>
                  <a:cubicBezTo>
                    <a:pt x="25528" y="4572"/>
                    <a:pt x="26159" y="4120"/>
                    <a:pt x="26778" y="3643"/>
                  </a:cubicBezTo>
                  <a:close/>
                  <a:moveTo>
                    <a:pt x="10502" y="4417"/>
                  </a:moveTo>
                  <a:cubicBezTo>
                    <a:pt x="11502" y="4644"/>
                    <a:pt x="12502" y="4882"/>
                    <a:pt x="13514" y="5132"/>
                  </a:cubicBezTo>
                  <a:cubicBezTo>
                    <a:pt x="13502" y="5144"/>
                    <a:pt x="13478" y="5144"/>
                    <a:pt x="13478" y="5167"/>
                  </a:cubicBezTo>
                  <a:cubicBezTo>
                    <a:pt x="12764" y="5596"/>
                    <a:pt x="12038" y="6001"/>
                    <a:pt x="11323" y="6418"/>
                  </a:cubicBezTo>
                  <a:cubicBezTo>
                    <a:pt x="10383" y="6191"/>
                    <a:pt x="9430" y="5918"/>
                    <a:pt x="8466" y="5668"/>
                  </a:cubicBezTo>
                  <a:cubicBezTo>
                    <a:pt x="9156" y="5251"/>
                    <a:pt x="9835" y="4822"/>
                    <a:pt x="10502" y="4417"/>
                  </a:cubicBezTo>
                  <a:close/>
                  <a:moveTo>
                    <a:pt x="20527" y="4417"/>
                  </a:moveTo>
                  <a:cubicBezTo>
                    <a:pt x="21503" y="4667"/>
                    <a:pt x="22503" y="4917"/>
                    <a:pt x="23480" y="5179"/>
                  </a:cubicBezTo>
                  <a:cubicBezTo>
                    <a:pt x="22753" y="5656"/>
                    <a:pt x="22015" y="6144"/>
                    <a:pt x="21265" y="6608"/>
                  </a:cubicBezTo>
                  <a:lnTo>
                    <a:pt x="18181" y="5846"/>
                  </a:lnTo>
                  <a:cubicBezTo>
                    <a:pt x="18955" y="5370"/>
                    <a:pt x="19741" y="4906"/>
                    <a:pt x="20527" y="4417"/>
                  </a:cubicBezTo>
                  <a:close/>
                  <a:moveTo>
                    <a:pt x="30492" y="4513"/>
                  </a:moveTo>
                  <a:cubicBezTo>
                    <a:pt x="31600" y="4775"/>
                    <a:pt x="32683" y="5025"/>
                    <a:pt x="33755" y="5287"/>
                  </a:cubicBezTo>
                  <a:cubicBezTo>
                    <a:pt x="32981" y="5679"/>
                    <a:pt x="32231" y="6144"/>
                    <a:pt x="31493" y="6608"/>
                  </a:cubicBezTo>
                  <a:cubicBezTo>
                    <a:pt x="30504" y="6370"/>
                    <a:pt x="29540" y="6132"/>
                    <a:pt x="28564" y="5894"/>
                  </a:cubicBezTo>
                  <a:cubicBezTo>
                    <a:pt x="29230" y="5465"/>
                    <a:pt x="29885" y="5013"/>
                    <a:pt x="30492" y="4513"/>
                  </a:cubicBezTo>
                  <a:close/>
                  <a:moveTo>
                    <a:pt x="14217" y="5298"/>
                  </a:moveTo>
                  <a:cubicBezTo>
                    <a:pt x="15133" y="5513"/>
                    <a:pt x="16038" y="5763"/>
                    <a:pt x="16967" y="6001"/>
                  </a:cubicBezTo>
                  <a:cubicBezTo>
                    <a:pt x="16253" y="6430"/>
                    <a:pt x="15526" y="6846"/>
                    <a:pt x="14788" y="7263"/>
                  </a:cubicBezTo>
                  <a:cubicBezTo>
                    <a:pt x="13895" y="7037"/>
                    <a:pt x="12990" y="6811"/>
                    <a:pt x="12097" y="6608"/>
                  </a:cubicBezTo>
                  <a:cubicBezTo>
                    <a:pt x="12800" y="6179"/>
                    <a:pt x="13514" y="5727"/>
                    <a:pt x="14217" y="5298"/>
                  </a:cubicBezTo>
                  <a:close/>
                  <a:moveTo>
                    <a:pt x="3799" y="5108"/>
                  </a:moveTo>
                  <a:cubicBezTo>
                    <a:pt x="4894" y="5322"/>
                    <a:pt x="5978" y="5560"/>
                    <a:pt x="7085" y="5810"/>
                  </a:cubicBezTo>
                  <a:cubicBezTo>
                    <a:pt x="6299" y="6275"/>
                    <a:pt x="5525" y="6751"/>
                    <a:pt x="4775" y="7275"/>
                  </a:cubicBezTo>
                  <a:cubicBezTo>
                    <a:pt x="3465" y="6977"/>
                    <a:pt x="2275" y="6858"/>
                    <a:pt x="917" y="6632"/>
                  </a:cubicBezTo>
                  <a:cubicBezTo>
                    <a:pt x="1870" y="6037"/>
                    <a:pt x="2822" y="5679"/>
                    <a:pt x="3799" y="5108"/>
                  </a:cubicBezTo>
                  <a:close/>
                  <a:moveTo>
                    <a:pt x="34172" y="5382"/>
                  </a:moveTo>
                  <a:cubicBezTo>
                    <a:pt x="35207" y="5644"/>
                    <a:pt x="36255" y="5870"/>
                    <a:pt x="37291" y="6132"/>
                  </a:cubicBezTo>
                  <a:cubicBezTo>
                    <a:pt x="36517" y="6549"/>
                    <a:pt x="35767" y="7001"/>
                    <a:pt x="35005" y="7501"/>
                  </a:cubicBezTo>
                  <a:cubicBezTo>
                    <a:pt x="34100" y="7275"/>
                    <a:pt x="33183" y="7049"/>
                    <a:pt x="32278" y="6811"/>
                  </a:cubicBezTo>
                  <a:cubicBezTo>
                    <a:pt x="32909" y="6394"/>
                    <a:pt x="33529" y="5965"/>
                    <a:pt x="34112" y="5501"/>
                  </a:cubicBezTo>
                  <a:cubicBezTo>
                    <a:pt x="34160" y="5465"/>
                    <a:pt x="34172" y="5417"/>
                    <a:pt x="34172" y="5382"/>
                  </a:cubicBezTo>
                  <a:close/>
                  <a:moveTo>
                    <a:pt x="24289" y="5370"/>
                  </a:moveTo>
                  <a:cubicBezTo>
                    <a:pt x="25242" y="5608"/>
                    <a:pt x="26206" y="5858"/>
                    <a:pt x="27159" y="6096"/>
                  </a:cubicBezTo>
                  <a:cubicBezTo>
                    <a:pt x="26421" y="6572"/>
                    <a:pt x="25682" y="7072"/>
                    <a:pt x="24944" y="7513"/>
                  </a:cubicBezTo>
                  <a:cubicBezTo>
                    <a:pt x="23956" y="7263"/>
                    <a:pt x="22968" y="7025"/>
                    <a:pt x="21980" y="6775"/>
                  </a:cubicBezTo>
                  <a:cubicBezTo>
                    <a:pt x="22742" y="6310"/>
                    <a:pt x="23527" y="5846"/>
                    <a:pt x="24289" y="5370"/>
                  </a:cubicBezTo>
                  <a:close/>
                  <a:moveTo>
                    <a:pt x="7883" y="6001"/>
                  </a:moveTo>
                  <a:cubicBezTo>
                    <a:pt x="8859" y="6215"/>
                    <a:pt x="9823" y="6453"/>
                    <a:pt x="10788" y="6691"/>
                  </a:cubicBezTo>
                  <a:cubicBezTo>
                    <a:pt x="9990" y="7156"/>
                    <a:pt x="9192" y="7644"/>
                    <a:pt x="8442" y="8180"/>
                  </a:cubicBezTo>
                  <a:cubicBezTo>
                    <a:pt x="7382" y="7930"/>
                    <a:pt x="6299" y="7644"/>
                    <a:pt x="5192" y="7382"/>
                  </a:cubicBezTo>
                  <a:cubicBezTo>
                    <a:pt x="6120" y="6989"/>
                    <a:pt x="7013" y="6513"/>
                    <a:pt x="7883" y="6001"/>
                  </a:cubicBezTo>
                  <a:close/>
                  <a:moveTo>
                    <a:pt x="17646" y="6179"/>
                  </a:moveTo>
                  <a:cubicBezTo>
                    <a:pt x="18658" y="6441"/>
                    <a:pt x="19658" y="6691"/>
                    <a:pt x="20658" y="6965"/>
                  </a:cubicBezTo>
                  <a:cubicBezTo>
                    <a:pt x="19955" y="7382"/>
                    <a:pt x="19253" y="7787"/>
                    <a:pt x="18539" y="8180"/>
                  </a:cubicBezTo>
                  <a:cubicBezTo>
                    <a:pt x="17550" y="7930"/>
                    <a:pt x="16550" y="7692"/>
                    <a:pt x="15562" y="7453"/>
                  </a:cubicBezTo>
                  <a:cubicBezTo>
                    <a:pt x="16276" y="7037"/>
                    <a:pt x="16967" y="6608"/>
                    <a:pt x="17646" y="6179"/>
                  </a:cubicBezTo>
                  <a:close/>
                  <a:moveTo>
                    <a:pt x="37803" y="6251"/>
                  </a:moveTo>
                  <a:cubicBezTo>
                    <a:pt x="38827" y="6489"/>
                    <a:pt x="39851" y="6739"/>
                    <a:pt x="40887" y="6977"/>
                  </a:cubicBezTo>
                  <a:cubicBezTo>
                    <a:pt x="40089" y="7406"/>
                    <a:pt x="39339" y="7882"/>
                    <a:pt x="38577" y="8382"/>
                  </a:cubicBezTo>
                  <a:cubicBezTo>
                    <a:pt x="37648" y="8144"/>
                    <a:pt x="36719" y="7918"/>
                    <a:pt x="35779" y="7680"/>
                  </a:cubicBezTo>
                  <a:cubicBezTo>
                    <a:pt x="36481" y="7227"/>
                    <a:pt x="37160" y="6775"/>
                    <a:pt x="37803" y="6251"/>
                  </a:cubicBezTo>
                  <a:close/>
                  <a:moveTo>
                    <a:pt x="27933" y="6310"/>
                  </a:moveTo>
                  <a:cubicBezTo>
                    <a:pt x="28647" y="6489"/>
                    <a:pt x="29349" y="6668"/>
                    <a:pt x="30064" y="6846"/>
                  </a:cubicBezTo>
                  <a:cubicBezTo>
                    <a:pt x="30326" y="6906"/>
                    <a:pt x="30576" y="6977"/>
                    <a:pt x="30850" y="7037"/>
                  </a:cubicBezTo>
                  <a:cubicBezTo>
                    <a:pt x="30111" y="7513"/>
                    <a:pt x="29373" y="7989"/>
                    <a:pt x="28635" y="8454"/>
                  </a:cubicBezTo>
                  <a:lnTo>
                    <a:pt x="25647" y="7692"/>
                  </a:lnTo>
                  <a:cubicBezTo>
                    <a:pt x="26397" y="7227"/>
                    <a:pt x="27171" y="6763"/>
                    <a:pt x="27933" y="6310"/>
                  </a:cubicBezTo>
                  <a:close/>
                  <a:moveTo>
                    <a:pt x="11573" y="6894"/>
                  </a:moveTo>
                  <a:cubicBezTo>
                    <a:pt x="12455" y="7108"/>
                    <a:pt x="13347" y="7334"/>
                    <a:pt x="14229" y="7573"/>
                  </a:cubicBezTo>
                  <a:cubicBezTo>
                    <a:pt x="13455" y="8037"/>
                    <a:pt x="12681" y="8501"/>
                    <a:pt x="11954" y="9013"/>
                  </a:cubicBezTo>
                  <a:cubicBezTo>
                    <a:pt x="10978" y="8811"/>
                    <a:pt x="10002" y="8573"/>
                    <a:pt x="9014" y="8334"/>
                  </a:cubicBezTo>
                  <a:cubicBezTo>
                    <a:pt x="8954" y="8323"/>
                    <a:pt x="8918" y="8299"/>
                    <a:pt x="8859" y="8287"/>
                  </a:cubicBezTo>
                  <a:cubicBezTo>
                    <a:pt x="9776" y="7882"/>
                    <a:pt x="10680" y="7406"/>
                    <a:pt x="11573" y="6894"/>
                  </a:cubicBezTo>
                  <a:close/>
                  <a:moveTo>
                    <a:pt x="21360" y="7156"/>
                  </a:moveTo>
                  <a:cubicBezTo>
                    <a:pt x="22337" y="7406"/>
                    <a:pt x="23301" y="7656"/>
                    <a:pt x="24277" y="7918"/>
                  </a:cubicBezTo>
                  <a:cubicBezTo>
                    <a:pt x="23599" y="8323"/>
                    <a:pt x="22908" y="8704"/>
                    <a:pt x="22218" y="9108"/>
                  </a:cubicBezTo>
                  <a:cubicBezTo>
                    <a:pt x="21253" y="8870"/>
                    <a:pt x="20301" y="8632"/>
                    <a:pt x="19336" y="8394"/>
                  </a:cubicBezTo>
                  <a:cubicBezTo>
                    <a:pt x="20015" y="7977"/>
                    <a:pt x="20682" y="7561"/>
                    <a:pt x="21360" y="7156"/>
                  </a:cubicBezTo>
                  <a:close/>
                  <a:moveTo>
                    <a:pt x="41422" y="7108"/>
                  </a:moveTo>
                  <a:cubicBezTo>
                    <a:pt x="42411" y="7346"/>
                    <a:pt x="43399" y="7573"/>
                    <a:pt x="44363" y="7811"/>
                  </a:cubicBezTo>
                  <a:cubicBezTo>
                    <a:pt x="43566" y="8239"/>
                    <a:pt x="42792" y="8739"/>
                    <a:pt x="42030" y="9239"/>
                  </a:cubicBezTo>
                  <a:cubicBezTo>
                    <a:pt x="41137" y="9013"/>
                    <a:pt x="40256" y="8799"/>
                    <a:pt x="39363" y="8573"/>
                  </a:cubicBezTo>
                  <a:cubicBezTo>
                    <a:pt x="40077" y="8108"/>
                    <a:pt x="40768" y="7632"/>
                    <a:pt x="41422" y="7108"/>
                  </a:cubicBezTo>
                  <a:close/>
                  <a:moveTo>
                    <a:pt x="31624" y="7227"/>
                  </a:moveTo>
                  <a:cubicBezTo>
                    <a:pt x="32528" y="7453"/>
                    <a:pt x="33445" y="7680"/>
                    <a:pt x="34338" y="7918"/>
                  </a:cubicBezTo>
                  <a:cubicBezTo>
                    <a:pt x="33600" y="8394"/>
                    <a:pt x="32862" y="8870"/>
                    <a:pt x="32112" y="9335"/>
                  </a:cubicBezTo>
                  <a:cubicBezTo>
                    <a:pt x="31195" y="9085"/>
                    <a:pt x="30266" y="8846"/>
                    <a:pt x="29338" y="8620"/>
                  </a:cubicBezTo>
                  <a:cubicBezTo>
                    <a:pt x="30088" y="8156"/>
                    <a:pt x="30862" y="7703"/>
                    <a:pt x="31624" y="7227"/>
                  </a:cubicBezTo>
                  <a:close/>
                  <a:moveTo>
                    <a:pt x="15002" y="7799"/>
                  </a:moveTo>
                  <a:cubicBezTo>
                    <a:pt x="15967" y="8049"/>
                    <a:pt x="16955" y="8323"/>
                    <a:pt x="17919" y="8573"/>
                  </a:cubicBezTo>
                  <a:cubicBezTo>
                    <a:pt x="17193" y="9001"/>
                    <a:pt x="16455" y="9454"/>
                    <a:pt x="15776" y="9954"/>
                  </a:cubicBezTo>
                  <a:cubicBezTo>
                    <a:pt x="14645" y="9668"/>
                    <a:pt x="13514" y="9406"/>
                    <a:pt x="12371" y="9132"/>
                  </a:cubicBezTo>
                  <a:cubicBezTo>
                    <a:pt x="13264" y="8751"/>
                    <a:pt x="14133" y="8287"/>
                    <a:pt x="15002" y="7799"/>
                  </a:cubicBezTo>
                  <a:close/>
                  <a:moveTo>
                    <a:pt x="24992" y="8096"/>
                  </a:moveTo>
                  <a:cubicBezTo>
                    <a:pt x="25528" y="8227"/>
                    <a:pt x="26063" y="8382"/>
                    <a:pt x="26575" y="8513"/>
                  </a:cubicBezTo>
                  <a:cubicBezTo>
                    <a:pt x="27040" y="8632"/>
                    <a:pt x="27504" y="8751"/>
                    <a:pt x="27945" y="8870"/>
                  </a:cubicBezTo>
                  <a:cubicBezTo>
                    <a:pt x="27278" y="9275"/>
                    <a:pt x="26599" y="9656"/>
                    <a:pt x="25920" y="10037"/>
                  </a:cubicBezTo>
                  <a:cubicBezTo>
                    <a:pt x="24956" y="9799"/>
                    <a:pt x="23992" y="9549"/>
                    <a:pt x="23003" y="9311"/>
                  </a:cubicBezTo>
                  <a:cubicBezTo>
                    <a:pt x="23682" y="8918"/>
                    <a:pt x="24337" y="8489"/>
                    <a:pt x="24992" y="8096"/>
                  </a:cubicBezTo>
                  <a:close/>
                  <a:moveTo>
                    <a:pt x="44887" y="7942"/>
                  </a:moveTo>
                  <a:cubicBezTo>
                    <a:pt x="45959" y="8192"/>
                    <a:pt x="47030" y="8454"/>
                    <a:pt x="48102" y="8715"/>
                  </a:cubicBezTo>
                  <a:cubicBezTo>
                    <a:pt x="47280" y="9168"/>
                    <a:pt x="46494" y="9656"/>
                    <a:pt x="45709" y="10180"/>
                  </a:cubicBezTo>
                  <a:cubicBezTo>
                    <a:pt x="44732" y="9942"/>
                    <a:pt x="43780" y="9680"/>
                    <a:pt x="42815" y="9442"/>
                  </a:cubicBezTo>
                  <a:cubicBezTo>
                    <a:pt x="43530" y="8966"/>
                    <a:pt x="44232" y="8477"/>
                    <a:pt x="44887" y="7942"/>
                  </a:cubicBezTo>
                  <a:close/>
                  <a:moveTo>
                    <a:pt x="35112" y="8108"/>
                  </a:moveTo>
                  <a:cubicBezTo>
                    <a:pt x="36041" y="8346"/>
                    <a:pt x="36969" y="8573"/>
                    <a:pt x="37898" y="8811"/>
                  </a:cubicBezTo>
                  <a:cubicBezTo>
                    <a:pt x="37172" y="9287"/>
                    <a:pt x="36446" y="9775"/>
                    <a:pt x="35707" y="10251"/>
                  </a:cubicBezTo>
                  <a:cubicBezTo>
                    <a:pt x="34731" y="10001"/>
                    <a:pt x="33767" y="9763"/>
                    <a:pt x="32802" y="9513"/>
                  </a:cubicBezTo>
                  <a:cubicBezTo>
                    <a:pt x="33564" y="9049"/>
                    <a:pt x="34350" y="8585"/>
                    <a:pt x="35112" y="8108"/>
                  </a:cubicBezTo>
                  <a:close/>
                  <a:moveTo>
                    <a:pt x="18693" y="8763"/>
                  </a:moveTo>
                  <a:cubicBezTo>
                    <a:pt x="19646" y="9013"/>
                    <a:pt x="20586" y="9275"/>
                    <a:pt x="21539" y="9513"/>
                  </a:cubicBezTo>
                  <a:cubicBezTo>
                    <a:pt x="20837" y="9930"/>
                    <a:pt x="20134" y="10359"/>
                    <a:pt x="19479" y="10835"/>
                  </a:cubicBezTo>
                  <a:cubicBezTo>
                    <a:pt x="18360" y="10561"/>
                    <a:pt x="17265" y="10299"/>
                    <a:pt x="16157" y="10025"/>
                  </a:cubicBezTo>
                  <a:cubicBezTo>
                    <a:pt x="17027" y="9668"/>
                    <a:pt x="17860" y="9239"/>
                    <a:pt x="18693" y="8763"/>
                  </a:cubicBezTo>
                  <a:close/>
                  <a:moveTo>
                    <a:pt x="28647" y="9037"/>
                  </a:moveTo>
                  <a:lnTo>
                    <a:pt x="31421" y="9739"/>
                  </a:lnTo>
                  <a:cubicBezTo>
                    <a:pt x="30743" y="10132"/>
                    <a:pt x="30076" y="10525"/>
                    <a:pt x="29397" y="10918"/>
                  </a:cubicBezTo>
                  <a:cubicBezTo>
                    <a:pt x="28504" y="10692"/>
                    <a:pt x="27587" y="10454"/>
                    <a:pt x="26694" y="10239"/>
                  </a:cubicBezTo>
                  <a:cubicBezTo>
                    <a:pt x="27349" y="9835"/>
                    <a:pt x="28004" y="9430"/>
                    <a:pt x="28647" y="9037"/>
                  </a:cubicBezTo>
                  <a:close/>
                  <a:moveTo>
                    <a:pt x="48650" y="8846"/>
                  </a:moveTo>
                  <a:lnTo>
                    <a:pt x="51817" y="9608"/>
                  </a:lnTo>
                  <a:cubicBezTo>
                    <a:pt x="51007" y="10073"/>
                    <a:pt x="50197" y="10573"/>
                    <a:pt x="49412" y="11097"/>
                  </a:cubicBezTo>
                  <a:cubicBezTo>
                    <a:pt x="48840" y="10954"/>
                    <a:pt x="48280" y="10823"/>
                    <a:pt x="47697" y="10668"/>
                  </a:cubicBezTo>
                  <a:cubicBezTo>
                    <a:pt x="47292" y="10561"/>
                    <a:pt x="46899" y="10466"/>
                    <a:pt x="46494" y="10370"/>
                  </a:cubicBezTo>
                  <a:cubicBezTo>
                    <a:pt x="47233" y="9894"/>
                    <a:pt x="47971" y="9382"/>
                    <a:pt x="48650" y="8846"/>
                  </a:cubicBezTo>
                  <a:close/>
                  <a:moveTo>
                    <a:pt x="38696" y="9001"/>
                  </a:moveTo>
                  <a:lnTo>
                    <a:pt x="41375" y="9668"/>
                  </a:lnTo>
                  <a:cubicBezTo>
                    <a:pt x="40660" y="10168"/>
                    <a:pt x="39934" y="10668"/>
                    <a:pt x="39184" y="11144"/>
                  </a:cubicBezTo>
                  <a:cubicBezTo>
                    <a:pt x="38243" y="10906"/>
                    <a:pt x="37327" y="10668"/>
                    <a:pt x="36386" y="10430"/>
                  </a:cubicBezTo>
                  <a:cubicBezTo>
                    <a:pt x="37148" y="9954"/>
                    <a:pt x="37922" y="9489"/>
                    <a:pt x="38696" y="9001"/>
                  </a:cubicBezTo>
                  <a:close/>
                  <a:moveTo>
                    <a:pt x="22289" y="9716"/>
                  </a:moveTo>
                  <a:lnTo>
                    <a:pt x="23313" y="9978"/>
                  </a:lnTo>
                  <a:cubicBezTo>
                    <a:pt x="23944" y="10144"/>
                    <a:pt x="24551" y="10311"/>
                    <a:pt x="25182" y="10466"/>
                  </a:cubicBezTo>
                  <a:cubicBezTo>
                    <a:pt x="24492" y="10859"/>
                    <a:pt x="23825" y="11275"/>
                    <a:pt x="23182" y="11740"/>
                  </a:cubicBezTo>
                  <a:cubicBezTo>
                    <a:pt x="22087" y="11466"/>
                    <a:pt x="20967" y="11204"/>
                    <a:pt x="19872" y="10942"/>
                  </a:cubicBezTo>
                  <a:cubicBezTo>
                    <a:pt x="20706" y="10597"/>
                    <a:pt x="21503" y="10180"/>
                    <a:pt x="22289" y="9716"/>
                  </a:cubicBezTo>
                  <a:close/>
                  <a:moveTo>
                    <a:pt x="32112" y="9930"/>
                  </a:moveTo>
                  <a:cubicBezTo>
                    <a:pt x="33088" y="10180"/>
                    <a:pt x="34052" y="10418"/>
                    <a:pt x="35017" y="10668"/>
                  </a:cubicBezTo>
                  <a:cubicBezTo>
                    <a:pt x="34362" y="11073"/>
                    <a:pt x="33695" y="11454"/>
                    <a:pt x="33029" y="11847"/>
                  </a:cubicBezTo>
                  <a:cubicBezTo>
                    <a:pt x="32076" y="11609"/>
                    <a:pt x="31135" y="11359"/>
                    <a:pt x="30183" y="11121"/>
                  </a:cubicBezTo>
                  <a:cubicBezTo>
                    <a:pt x="30838" y="10728"/>
                    <a:pt x="31481" y="10323"/>
                    <a:pt x="32112" y="9930"/>
                  </a:cubicBezTo>
                  <a:close/>
                  <a:moveTo>
                    <a:pt x="42149" y="9882"/>
                  </a:moveTo>
                  <a:cubicBezTo>
                    <a:pt x="43113" y="10120"/>
                    <a:pt x="44066" y="10359"/>
                    <a:pt x="45030" y="10609"/>
                  </a:cubicBezTo>
                  <a:cubicBezTo>
                    <a:pt x="44292" y="11085"/>
                    <a:pt x="43530" y="11597"/>
                    <a:pt x="42756" y="12061"/>
                  </a:cubicBezTo>
                  <a:cubicBezTo>
                    <a:pt x="41792" y="11811"/>
                    <a:pt x="40827" y="11561"/>
                    <a:pt x="39851" y="11323"/>
                  </a:cubicBezTo>
                  <a:cubicBezTo>
                    <a:pt x="40613" y="10835"/>
                    <a:pt x="41387" y="10359"/>
                    <a:pt x="42149" y="9882"/>
                  </a:cubicBezTo>
                  <a:close/>
                  <a:moveTo>
                    <a:pt x="52388" y="9763"/>
                  </a:moveTo>
                  <a:cubicBezTo>
                    <a:pt x="53591" y="10049"/>
                    <a:pt x="54781" y="10323"/>
                    <a:pt x="55984" y="10620"/>
                  </a:cubicBezTo>
                  <a:cubicBezTo>
                    <a:pt x="55138" y="11085"/>
                    <a:pt x="54305" y="11609"/>
                    <a:pt x="53483" y="12144"/>
                  </a:cubicBezTo>
                  <a:cubicBezTo>
                    <a:pt x="52388" y="11859"/>
                    <a:pt x="51305" y="11597"/>
                    <a:pt x="50197" y="11311"/>
                  </a:cubicBezTo>
                  <a:cubicBezTo>
                    <a:pt x="50959" y="10823"/>
                    <a:pt x="51698" y="10311"/>
                    <a:pt x="52388" y="9763"/>
                  </a:cubicBezTo>
                  <a:close/>
                  <a:moveTo>
                    <a:pt x="25944" y="10680"/>
                  </a:moveTo>
                  <a:cubicBezTo>
                    <a:pt x="26837" y="10906"/>
                    <a:pt x="27730" y="11144"/>
                    <a:pt x="28623" y="11382"/>
                  </a:cubicBezTo>
                  <a:cubicBezTo>
                    <a:pt x="27983" y="11750"/>
                    <a:pt x="27342" y="12153"/>
                    <a:pt x="26725" y="12616"/>
                  </a:cubicBezTo>
                  <a:lnTo>
                    <a:pt x="26725" y="12616"/>
                  </a:lnTo>
                  <a:cubicBezTo>
                    <a:pt x="26725" y="12616"/>
                    <a:pt x="26726" y="12615"/>
                    <a:pt x="26726" y="12615"/>
                  </a:cubicBezTo>
                  <a:cubicBezTo>
                    <a:pt x="26729" y="12615"/>
                    <a:pt x="26726" y="12621"/>
                    <a:pt x="26718" y="12621"/>
                  </a:cubicBezTo>
                  <a:cubicBezTo>
                    <a:pt x="26720" y="12619"/>
                    <a:pt x="26723" y="12617"/>
                    <a:pt x="26725" y="12616"/>
                  </a:cubicBezTo>
                  <a:lnTo>
                    <a:pt x="26725" y="12616"/>
                  </a:lnTo>
                  <a:cubicBezTo>
                    <a:pt x="26723" y="12616"/>
                    <a:pt x="26721" y="12618"/>
                    <a:pt x="26718" y="12621"/>
                  </a:cubicBezTo>
                  <a:cubicBezTo>
                    <a:pt x="25682" y="12359"/>
                    <a:pt x="24647" y="12109"/>
                    <a:pt x="23623" y="11859"/>
                  </a:cubicBezTo>
                  <a:cubicBezTo>
                    <a:pt x="24408" y="11513"/>
                    <a:pt x="25182" y="11121"/>
                    <a:pt x="25944" y="10680"/>
                  </a:cubicBezTo>
                  <a:close/>
                  <a:moveTo>
                    <a:pt x="35719" y="10847"/>
                  </a:moveTo>
                  <a:cubicBezTo>
                    <a:pt x="36660" y="11085"/>
                    <a:pt x="37577" y="11323"/>
                    <a:pt x="38517" y="11561"/>
                  </a:cubicBezTo>
                  <a:cubicBezTo>
                    <a:pt x="37862" y="11966"/>
                    <a:pt x="37208" y="12359"/>
                    <a:pt x="36541" y="12752"/>
                  </a:cubicBezTo>
                  <a:cubicBezTo>
                    <a:pt x="35624" y="12514"/>
                    <a:pt x="34719" y="12275"/>
                    <a:pt x="33802" y="12037"/>
                  </a:cubicBezTo>
                  <a:cubicBezTo>
                    <a:pt x="34457" y="11656"/>
                    <a:pt x="35088" y="11252"/>
                    <a:pt x="35719" y="10847"/>
                  </a:cubicBezTo>
                  <a:close/>
                  <a:moveTo>
                    <a:pt x="45828" y="10787"/>
                  </a:moveTo>
                  <a:cubicBezTo>
                    <a:pt x="46804" y="11037"/>
                    <a:pt x="47768" y="11287"/>
                    <a:pt x="48757" y="11525"/>
                  </a:cubicBezTo>
                  <a:cubicBezTo>
                    <a:pt x="48007" y="12025"/>
                    <a:pt x="47280" y="12525"/>
                    <a:pt x="46542" y="12990"/>
                  </a:cubicBezTo>
                  <a:cubicBezTo>
                    <a:pt x="46518" y="13002"/>
                    <a:pt x="46494" y="13026"/>
                    <a:pt x="46483" y="13037"/>
                  </a:cubicBezTo>
                  <a:cubicBezTo>
                    <a:pt x="45780" y="12859"/>
                    <a:pt x="45066" y="12656"/>
                    <a:pt x="44363" y="12478"/>
                  </a:cubicBezTo>
                  <a:cubicBezTo>
                    <a:pt x="44066" y="12406"/>
                    <a:pt x="43756" y="12323"/>
                    <a:pt x="43458" y="12240"/>
                  </a:cubicBezTo>
                  <a:lnTo>
                    <a:pt x="43589" y="12156"/>
                  </a:lnTo>
                  <a:cubicBezTo>
                    <a:pt x="44316" y="11692"/>
                    <a:pt x="45078" y="11252"/>
                    <a:pt x="45828" y="10787"/>
                  </a:cubicBezTo>
                  <a:close/>
                  <a:moveTo>
                    <a:pt x="56496" y="10740"/>
                  </a:moveTo>
                  <a:cubicBezTo>
                    <a:pt x="57674" y="11025"/>
                    <a:pt x="58865" y="11323"/>
                    <a:pt x="60032" y="11609"/>
                  </a:cubicBezTo>
                  <a:cubicBezTo>
                    <a:pt x="59175" y="12085"/>
                    <a:pt x="58341" y="12621"/>
                    <a:pt x="57520" y="13168"/>
                  </a:cubicBezTo>
                  <a:cubicBezTo>
                    <a:pt x="56436" y="12883"/>
                    <a:pt x="55365" y="12621"/>
                    <a:pt x="54281" y="12335"/>
                  </a:cubicBezTo>
                  <a:cubicBezTo>
                    <a:pt x="55031" y="11847"/>
                    <a:pt x="55793" y="11323"/>
                    <a:pt x="56496" y="10740"/>
                  </a:cubicBezTo>
                  <a:close/>
                  <a:moveTo>
                    <a:pt x="29409" y="11561"/>
                  </a:moveTo>
                  <a:cubicBezTo>
                    <a:pt x="30362" y="11811"/>
                    <a:pt x="31314" y="12049"/>
                    <a:pt x="32267" y="12311"/>
                  </a:cubicBezTo>
                  <a:cubicBezTo>
                    <a:pt x="31624" y="12692"/>
                    <a:pt x="30981" y="13097"/>
                    <a:pt x="30385" y="13526"/>
                  </a:cubicBezTo>
                  <a:cubicBezTo>
                    <a:pt x="29290" y="13240"/>
                    <a:pt x="28183" y="12978"/>
                    <a:pt x="27087" y="12704"/>
                  </a:cubicBezTo>
                  <a:cubicBezTo>
                    <a:pt x="27873" y="12383"/>
                    <a:pt x="28647" y="11990"/>
                    <a:pt x="29409" y="11561"/>
                  </a:cubicBezTo>
                  <a:close/>
                  <a:moveTo>
                    <a:pt x="39220" y="11740"/>
                  </a:moveTo>
                  <a:cubicBezTo>
                    <a:pt x="40172" y="11990"/>
                    <a:pt x="41125" y="12228"/>
                    <a:pt x="42077" y="12490"/>
                  </a:cubicBezTo>
                  <a:cubicBezTo>
                    <a:pt x="41399" y="12883"/>
                    <a:pt x="40720" y="13276"/>
                    <a:pt x="40029" y="13680"/>
                  </a:cubicBezTo>
                  <a:cubicBezTo>
                    <a:pt x="39125" y="13442"/>
                    <a:pt x="38220" y="13204"/>
                    <a:pt x="37327" y="12966"/>
                  </a:cubicBezTo>
                  <a:cubicBezTo>
                    <a:pt x="37946" y="12561"/>
                    <a:pt x="38589" y="12144"/>
                    <a:pt x="39220" y="11740"/>
                  </a:cubicBezTo>
                  <a:close/>
                  <a:moveTo>
                    <a:pt x="49531" y="11728"/>
                  </a:moveTo>
                  <a:lnTo>
                    <a:pt x="52829" y="12573"/>
                  </a:lnTo>
                  <a:cubicBezTo>
                    <a:pt x="52055" y="13085"/>
                    <a:pt x="51305" y="13597"/>
                    <a:pt x="50543" y="14073"/>
                  </a:cubicBezTo>
                  <a:cubicBezTo>
                    <a:pt x="49412" y="13776"/>
                    <a:pt x="48280" y="13502"/>
                    <a:pt x="47161" y="13204"/>
                  </a:cubicBezTo>
                  <a:cubicBezTo>
                    <a:pt x="47256" y="13145"/>
                    <a:pt x="47340" y="13097"/>
                    <a:pt x="47423" y="13037"/>
                  </a:cubicBezTo>
                  <a:cubicBezTo>
                    <a:pt x="48114" y="12609"/>
                    <a:pt x="48828" y="12168"/>
                    <a:pt x="49531" y="11728"/>
                  </a:cubicBezTo>
                  <a:close/>
                  <a:moveTo>
                    <a:pt x="60615" y="11740"/>
                  </a:moveTo>
                  <a:cubicBezTo>
                    <a:pt x="61139" y="11894"/>
                    <a:pt x="61675" y="12025"/>
                    <a:pt x="62223" y="12144"/>
                  </a:cubicBezTo>
                  <a:cubicBezTo>
                    <a:pt x="62794" y="12275"/>
                    <a:pt x="63342" y="12418"/>
                    <a:pt x="63901" y="12561"/>
                  </a:cubicBezTo>
                  <a:cubicBezTo>
                    <a:pt x="63044" y="13037"/>
                    <a:pt x="62211" y="13573"/>
                    <a:pt x="61389" y="14121"/>
                  </a:cubicBezTo>
                  <a:cubicBezTo>
                    <a:pt x="61020" y="14049"/>
                    <a:pt x="60663" y="13966"/>
                    <a:pt x="60330" y="13883"/>
                  </a:cubicBezTo>
                  <a:cubicBezTo>
                    <a:pt x="59663" y="13704"/>
                    <a:pt x="58996" y="13538"/>
                    <a:pt x="58341" y="13359"/>
                  </a:cubicBezTo>
                  <a:cubicBezTo>
                    <a:pt x="59127" y="12859"/>
                    <a:pt x="59901" y="12323"/>
                    <a:pt x="60615" y="11740"/>
                  </a:cubicBezTo>
                  <a:close/>
                  <a:moveTo>
                    <a:pt x="33040" y="12514"/>
                  </a:moveTo>
                  <a:cubicBezTo>
                    <a:pt x="33957" y="12752"/>
                    <a:pt x="34874" y="12990"/>
                    <a:pt x="35791" y="13228"/>
                  </a:cubicBezTo>
                  <a:cubicBezTo>
                    <a:pt x="35172" y="13609"/>
                    <a:pt x="34553" y="14002"/>
                    <a:pt x="33981" y="14430"/>
                  </a:cubicBezTo>
                  <a:cubicBezTo>
                    <a:pt x="32933" y="14145"/>
                    <a:pt x="31897" y="13895"/>
                    <a:pt x="30850" y="13645"/>
                  </a:cubicBezTo>
                  <a:cubicBezTo>
                    <a:pt x="31600" y="13311"/>
                    <a:pt x="32326" y="12930"/>
                    <a:pt x="33040" y="12514"/>
                  </a:cubicBezTo>
                  <a:close/>
                  <a:moveTo>
                    <a:pt x="42768" y="12656"/>
                  </a:moveTo>
                  <a:cubicBezTo>
                    <a:pt x="43768" y="12918"/>
                    <a:pt x="44768" y="13180"/>
                    <a:pt x="45768" y="13454"/>
                  </a:cubicBezTo>
                  <a:cubicBezTo>
                    <a:pt x="45090" y="13847"/>
                    <a:pt x="44411" y="14252"/>
                    <a:pt x="43720" y="14657"/>
                  </a:cubicBezTo>
                  <a:cubicBezTo>
                    <a:pt x="42756" y="14407"/>
                    <a:pt x="41768" y="14133"/>
                    <a:pt x="40803" y="13883"/>
                  </a:cubicBezTo>
                  <a:cubicBezTo>
                    <a:pt x="41482" y="13478"/>
                    <a:pt x="42137" y="13061"/>
                    <a:pt x="42768" y="12656"/>
                  </a:cubicBezTo>
                  <a:close/>
                  <a:moveTo>
                    <a:pt x="53591" y="12787"/>
                  </a:moveTo>
                  <a:cubicBezTo>
                    <a:pt x="54674" y="13061"/>
                    <a:pt x="55781" y="13335"/>
                    <a:pt x="56865" y="13621"/>
                  </a:cubicBezTo>
                  <a:cubicBezTo>
                    <a:pt x="56103" y="14133"/>
                    <a:pt x="55353" y="14657"/>
                    <a:pt x="54591" y="15133"/>
                  </a:cubicBezTo>
                  <a:cubicBezTo>
                    <a:pt x="54591" y="15133"/>
                    <a:pt x="54579" y="15133"/>
                    <a:pt x="54579" y="15145"/>
                  </a:cubicBezTo>
                  <a:cubicBezTo>
                    <a:pt x="53460" y="14847"/>
                    <a:pt x="52329" y="14550"/>
                    <a:pt x="51209" y="14276"/>
                  </a:cubicBezTo>
                  <a:cubicBezTo>
                    <a:pt x="51245" y="14252"/>
                    <a:pt x="51257" y="14240"/>
                    <a:pt x="51281" y="14228"/>
                  </a:cubicBezTo>
                  <a:cubicBezTo>
                    <a:pt x="52043" y="13740"/>
                    <a:pt x="52817" y="13252"/>
                    <a:pt x="53591" y="12787"/>
                  </a:cubicBezTo>
                  <a:close/>
                  <a:moveTo>
                    <a:pt x="64461" y="12692"/>
                  </a:moveTo>
                  <a:lnTo>
                    <a:pt x="66997" y="13323"/>
                  </a:lnTo>
                  <a:cubicBezTo>
                    <a:pt x="67211" y="13383"/>
                    <a:pt x="67711" y="13466"/>
                    <a:pt x="68128" y="13538"/>
                  </a:cubicBezTo>
                  <a:cubicBezTo>
                    <a:pt x="67116" y="14073"/>
                    <a:pt x="66140" y="14645"/>
                    <a:pt x="65152" y="15240"/>
                  </a:cubicBezTo>
                  <a:cubicBezTo>
                    <a:pt x="64342" y="14764"/>
                    <a:pt x="63270" y="14490"/>
                    <a:pt x="62211" y="14288"/>
                  </a:cubicBezTo>
                  <a:cubicBezTo>
                    <a:pt x="62985" y="13776"/>
                    <a:pt x="63747" y="13264"/>
                    <a:pt x="64461" y="12692"/>
                  </a:cubicBezTo>
                  <a:close/>
                  <a:moveTo>
                    <a:pt x="36553" y="13407"/>
                  </a:moveTo>
                  <a:lnTo>
                    <a:pt x="39279" y="14121"/>
                  </a:lnTo>
                  <a:cubicBezTo>
                    <a:pt x="38660" y="14490"/>
                    <a:pt x="38053" y="14883"/>
                    <a:pt x="37493" y="15300"/>
                  </a:cubicBezTo>
                  <a:cubicBezTo>
                    <a:pt x="36458" y="15038"/>
                    <a:pt x="35434" y="14788"/>
                    <a:pt x="34410" y="14526"/>
                  </a:cubicBezTo>
                  <a:cubicBezTo>
                    <a:pt x="35136" y="14192"/>
                    <a:pt x="35850" y="13823"/>
                    <a:pt x="36553" y="13407"/>
                  </a:cubicBezTo>
                  <a:close/>
                  <a:moveTo>
                    <a:pt x="46483" y="13633"/>
                  </a:moveTo>
                  <a:cubicBezTo>
                    <a:pt x="47590" y="13930"/>
                    <a:pt x="48709" y="14204"/>
                    <a:pt x="49828" y="14502"/>
                  </a:cubicBezTo>
                  <a:cubicBezTo>
                    <a:pt x="49138" y="14919"/>
                    <a:pt x="48459" y="15323"/>
                    <a:pt x="47757" y="15728"/>
                  </a:cubicBezTo>
                  <a:cubicBezTo>
                    <a:pt x="46673" y="15431"/>
                    <a:pt x="45590" y="15145"/>
                    <a:pt x="44494" y="14847"/>
                  </a:cubicBezTo>
                  <a:cubicBezTo>
                    <a:pt x="45185" y="14466"/>
                    <a:pt x="45840" y="14049"/>
                    <a:pt x="46483" y="13633"/>
                  </a:cubicBezTo>
                  <a:close/>
                  <a:moveTo>
                    <a:pt x="57639" y="13823"/>
                  </a:moveTo>
                  <a:cubicBezTo>
                    <a:pt x="57877" y="13883"/>
                    <a:pt x="58103" y="13942"/>
                    <a:pt x="58341" y="14002"/>
                  </a:cubicBezTo>
                  <a:cubicBezTo>
                    <a:pt x="59115" y="14216"/>
                    <a:pt x="59901" y="14407"/>
                    <a:pt x="60675" y="14609"/>
                  </a:cubicBezTo>
                  <a:cubicBezTo>
                    <a:pt x="59972" y="15085"/>
                    <a:pt x="59282" y="15550"/>
                    <a:pt x="58567" y="16002"/>
                  </a:cubicBezTo>
                  <a:cubicBezTo>
                    <a:pt x="58508" y="16026"/>
                    <a:pt x="58448" y="16074"/>
                    <a:pt x="58389" y="16097"/>
                  </a:cubicBezTo>
                  <a:cubicBezTo>
                    <a:pt x="57936" y="16014"/>
                    <a:pt x="57520" y="15919"/>
                    <a:pt x="57139" y="15824"/>
                  </a:cubicBezTo>
                  <a:cubicBezTo>
                    <a:pt x="56508" y="15657"/>
                    <a:pt x="55889" y="15490"/>
                    <a:pt x="55246" y="15323"/>
                  </a:cubicBezTo>
                  <a:cubicBezTo>
                    <a:pt x="55317" y="15288"/>
                    <a:pt x="55377" y="15240"/>
                    <a:pt x="55448" y="15192"/>
                  </a:cubicBezTo>
                  <a:cubicBezTo>
                    <a:pt x="56162" y="14728"/>
                    <a:pt x="56912" y="14288"/>
                    <a:pt x="57639" y="13823"/>
                  </a:cubicBezTo>
                  <a:close/>
                  <a:moveTo>
                    <a:pt x="40029" y="14335"/>
                  </a:moveTo>
                  <a:cubicBezTo>
                    <a:pt x="41018" y="14585"/>
                    <a:pt x="41994" y="14847"/>
                    <a:pt x="42994" y="15109"/>
                  </a:cubicBezTo>
                  <a:cubicBezTo>
                    <a:pt x="42399" y="15466"/>
                    <a:pt x="41815" y="15847"/>
                    <a:pt x="41268" y="16252"/>
                  </a:cubicBezTo>
                  <a:cubicBezTo>
                    <a:pt x="40744" y="16121"/>
                    <a:pt x="40196" y="15978"/>
                    <a:pt x="39660" y="15847"/>
                  </a:cubicBezTo>
                  <a:lnTo>
                    <a:pt x="37874" y="15407"/>
                  </a:lnTo>
                  <a:cubicBezTo>
                    <a:pt x="38601" y="15085"/>
                    <a:pt x="39339" y="14728"/>
                    <a:pt x="40029" y="14335"/>
                  </a:cubicBezTo>
                  <a:close/>
                  <a:moveTo>
                    <a:pt x="50531" y="14692"/>
                  </a:moveTo>
                  <a:cubicBezTo>
                    <a:pt x="51638" y="14990"/>
                    <a:pt x="52757" y="15264"/>
                    <a:pt x="53876" y="15562"/>
                  </a:cubicBezTo>
                  <a:cubicBezTo>
                    <a:pt x="53174" y="15978"/>
                    <a:pt x="52471" y="16395"/>
                    <a:pt x="51781" y="16836"/>
                  </a:cubicBezTo>
                  <a:cubicBezTo>
                    <a:pt x="50697" y="16538"/>
                    <a:pt x="49614" y="16240"/>
                    <a:pt x="48530" y="15954"/>
                  </a:cubicBezTo>
                  <a:cubicBezTo>
                    <a:pt x="49221" y="15538"/>
                    <a:pt x="49876" y="15121"/>
                    <a:pt x="50531" y="14692"/>
                  </a:cubicBezTo>
                  <a:close/>
                  <a:moveTo>
                    <a:pt x="61437" y="14776"/>
                  </a:moveTo>
                  <a:cubicBezTo>
                    <a:pt x="62032" y="14931"/>
                    <a:pt x="62627" y="15085"/>
                    <a:pt x="63223" y="15240"/>
                  </a:cubicBezTo>
                  <a:cubicBezTo>
                    <a:pt x="63568" y="15323"/>
                    <a:pt x="64235" y="15407"/>
                    <a:pt x="64711" y="15502"/>
                  </a:cubicBezTo>
                  <a:cubicBezTo>
                    <a:pt x="63985" y="15978"/>
                    <a:pt x="63247" y="16455"/>
                    <a:pt x="62532" y="16931"/>
                  </a:cubicBezTo>
                  <a:cubicBezTo>
                    <a:pt x="62389" y="17038"/>
                    <a:pt x="62223" y="17133"/>
                    <a:pt x="62080" y="17228"/>
                  </a:cubicBezTo>
                  <a:cubicBezTo>
                    <a:pt x="61258" y="16740"/>
                    <a:pt x="60175" y="16455"/>
                    <a:pt x="59115" y="16240"/>
                  </a:cubicBezTo>
                  <a:cubicBezTo>
                    <a:pt x="59234" y="16157"/>
                    <a:pt x="59341" y="16085"/>
                    <a:pt x="59460" y="16014"/>
                  </a:cubicBezTo>
                  <a:cubicBezTo>
                    <a:pt x="60115" y="15597"/>
                    <a:pt x="60770" y="15192"/>
                    <a:pt x="61437" y="14776"/>
                  </a:cubicBezTo>
                  <a:close/>
                  <a:moveTo>
                    <a:pt x="43768" y="15300"/>
                  </a:moveTo>
                  <a:cubicBezTo>
                    <a:pt x="44875" y="15585"/>
                    <a:pt x="45971" y="15883"/>
                    <a:pt x="47078" y="16157"/>
                  </a:cubicBezTo>
                  <a:cubicBezTo>
                    <a:pt x="46494" y="16514"/>
                    <a:pt x="45923" y="16871"/>
                    <a:pt x="45375" y="17276"/>
                  </a:cubicBezTo>
                  <a:cubicBezTo>
                    <a:pt x="44125" y="16967"/>
                    <a:pt x="42887" y="16657"/>
                    <a:pt x="41661" y="16335"/>
                  </a:cubicBezTo>
                  <a:cubicBezTo>
                    <a:pt x="42363" y="16038"/>
                    <a:pt x="43065" y="15681"/>
                    <a:pt x="43768" y="15300"/>
                  </a:cubicBezTo>
                  <a:close/>
                  <a:moveTo>
                    <a:pt x="54579" y="15740"/>
                  </a:moveTo>
                  <a:cubicBezTo>
                    <a:pt x="54817" y="15800"/>
                    <a:pt x="55067" y="15883"/>
                    <a:pt x="55305" y="15931"/>
                  </a:cubicBezTo>
                  <a:cubicBezTo>
                    <a:pt x="56079" y="16145"/>
                    <a:pt x="56841" y="16347"/>
                    <a:pt x="57615" y="16550"/>
                  </a:cubicBezTo>
                  <a:cubicBezTo>
                    <a:pt x="56901" y="16978"/>
                    <a:pt x="56186" y="17395"/>
                    <a:pt x="55472" y="17824"/>
                  </a:cubicBezTo>
                  <a:cubicBezTo>
                    <a:pt x="54495" y="17562"/>
                    <a:pt x="53531" y="17288"/>
                    <a:pt x="52555" y="17026"/>
                  </a:cubicBezTo>
                  <a:cubicBezTo>
                    <a:pt x="53245" y="16621"/>
                    <a:pt x="53924" y="16193"/>
                    <a:pt x="54579" y="15740"/>
                  </a:cubicBezTo>
                  <a:close/>
                  <a:moveTo>
                    <a:pt x="47816" y="16371"/>
                  </a:moveTo>
                  <a:cubicBezTo>
                    <a:pt x="48911" y="16657"/>
                    <a:pt x="50019" y="16955"/>
                    <a:pt x="51102" y="17228"/>
                  </a:cubicBezTo>
                  <a:cubicBezTo>
                    <a:pt x="50543" y="17574"/>
                    <a:pt x="49995" y="17943"/>
                    <a:pt x="49459" y="18324"/>
                  </a:cubicBezTo>
                  <a:cubicBezTo>
                    <a:pt x="48269" y="18026"/>
                    <a:pt x="47042" y="17705"/>
                    <a:pt x="45828" y="17395"/>
                  </a:cubicBezTo>
                  <a:cubicBezTo>
                    <a:pt x="46506" y="17097"/>
                    <a:pt x="47161" y="16740"/>
                    <a:pt x="47816" y="16371"/>
                  </a:cubicBezTo>
                  <a:close/>
                  <a:moveTo>
                    <a:pt x="58341" y="16740"/>
                  </a:moveTo>
                  <a:lnTo>
                    <a:pt x="60032" y="17193"/>
                  </a:lnTo>
                  <a:cubicBezTo>
                    <a:pt x="60413" y="17288"/>
                    <a:pt x="61163" y="17371"/>
                    <a:pt x="61675" y="17502"/>
                  </a:cubicBezTo>
                  <a:cubicBezTo>
                    <a:pt x="60913" y="17979"/>
                    <a:pt x="60139" y="18443"/>
                    <a:pt x="59413" y="18931"/>
                  </a:cubicBezTo>
                  <a:cubicBezTo>
                    <a:pt x="58353" y="18633"/>
                    <a:pt x="57293" y="18348"/>
                    <a:pt x="56246" y="18050"/>
                  </a:cubicBezTo>
                  <a:cubicBezTo>
                    <a:pt x="56960" y="17633"/>
                    <a:pt x="57639" y="17193"/>
                    <a:pt x="58341" y="16740"/>
                  </a:cubicBezTo>
                  <a:close/>
                  <a:moveTo>
                    <a:pt x="51900" y="17443"/>
                  </a:moveTo>
                  <a:cubicBezTo>
                    <a:pt x="51936" y="17455"/>
                    <a:pt x="51971" y="17455"/>
                    <a:pt x="52019" y="17467"/>
                  </a:cubicBezTo>
                  <a:cubicBezTo>
                    <a:pt x="52971" y="17729"/>
                    <a:pt x="53936" y="17967"/>
                    <a:pt x="54900" y="18205"/>
                  </a:cubicBezTo>
                  <a:cubicBezTo>
                    <a:pt x="54353" y="18538"/>
                    <a:pt x="53805" y="18895"/>
                    <a:pt x="53281" y="19288"/>
                  </a:cubicBezTo>
                  <a:cubicBezTo>
                    <a:pt x="52995" y="19229"/>
                    <a:pt x="52745" y="19169"/>
                    <a:pt x="52507" y="19110"/>
                  </a:cubicBezTo>
                  <a:cubicBezTo>
                    <a:pt x="51662" y="18883"/>
                    <a:pt x="50805" y="18681"/>
                    <a:pt x="49959" y="18455"/>
                  </a:cubicBezTo>
                  <a:cubicBezTo>
                    <a:pt x="50614" y="18157"/>
                    <a:pt x="51269" y="17812"/>
                    <a:pt x="51900" y="17443"/>
                  </a:cubicBezTo>
                  <a:close/>
                  <a:moveTo>
                    <a:pt x="55662" y="18395"/>
                  </a:moveTo>
                  <a:cubicBezTo>
                    <a:pt x="56781" y="18657"/>
                    <a:pt x="57877" y="18943"/>
                    <a:pt x="58960" y="19241"/>
                  </a:cubicBezTo>
                  <a:cubicBezTo>
                    <a:pt x="58413" y="19634"/>
                    <a:pt x="57770" y="19967"/>
                    <a:pt x="57293" y="20443"/>
                  </a:cubicBezTo>
                  <a:cubicBezTo>
                    <a:pt x="56400" y="20003"/>
                    <a:pt x="55019" y="19669"/>
                    <a:pt x="53662" y="19372"/>
                  </a:cubicBezTo>
                  <a:cubicBezTo>
                    <a:pt x="54353" y="19098"/>
                    <a:pt x="55007" y="18752"/>
                    <a:pt x="55662" y="18395"/>
                  </a:cubicBezTo>
                  <a:close/>
                  <a:moveTo>
                    <a:pt x="12311" y="0"/>
                  </a:moveTo>
                  <a:cubicBezTo>
                    <a:pt x="12251" y="0"/>
                    <a:pt x="12209" y="4"/>
                    <a:pt x="12193" y="12"/>
                  </a:cubicBezTo>
                  <a:cubicBezTo>
                    <a:pt x="12169" y="24"/>
                    <a:pt x="12145" y="24"/>
                    <a:pt x="12133" y="48"/>
                  </a:cubicBezTo>
                  <a:cubicBezTo>
                    <a:pt x="12133" y="48"/>
                    <a:pt x="12109" y="48"/>
                    <a:pt x="12109" y="60"/>
                  </a:cubicBezTo>
                  <a:cubicBezTo>
                    <a:pt x="9895" y="1096"/>
                    <a:pt x="7704" y="2227"/>
                    <a:pt x="5561" y="3405"/>
                  </a:cubicBezTo>
                  <a:cubicBezTo>
                    <a:pt x="3906" y="4310"/>
                    <a:pt x="1965" y="5167"/>
                    <a:pt x="524" y="6430"/>
                  </a:cubicBezTo>
                  <a:cubicBezTo>
                    <a:pt x="441" y="6501"/>
                    <a:pt x="1" y="6834"/>
                    <a:pt x="60" y="6846"/>
                  </a:cubicBezTo>
                  <a:cubicBezTo>
                    <a:pt x="132" y="6870"/>
                    <a:pt x="441" y="6977"/>
                    <a:pt x="524" y="6989"/>
                  </a:cubicBezTo>
                  <a:cubicBezTo>
                    <a:pt x="17288" y="10751"/>
                    <a:pt x="33874" y="15133"/>
                    <a:pt x="50531" y="19419"/>
                  </a:cubicBezTo>
                  <a:cubicBezTo>
                    <a:pt x="52114" y="19824"/>
                    <a:pt x="53698" y="20241"/>
                    <a:pt x="55293" y="20657"/>
                  </a:cubicBezTo>
                  <a:cubicBezTo>
                    <a:pt x="55710" y="20765"/>
                    <a:pt x="57162" y="21027"/>
                    <a:pt x="57174" y="21027"/>
                  </a:cubicBezTo>
                  <a:cubicBezTo>
                    <a:pt x="57193" y="21038"/>
                    <a:pt x="57217" y="21044"/>
                    <a:pt x="57246" y="21044"/>
                  </a:cubicBezTo>
                  <a:cubicBezTo>
                    <a:pt x="57558" y="21044"/>
                    <a:pt x="58398" y="20379"/>
                    <a:pt x="58758" y="20193"/>
                  </a:cubicBezTo>
                  <a:cubicBezTo>
                    <a:pt x="60199" y="19443"/>
                    <a:pt x="61544" y="18312"/>
                    <a:pt x="62830" y="17467"/>
                  </a:cubicBezTo>
                  <a:cubicBezTo>
                    <a:pt x="64890" y="16109"/>
                    <a:pt x="66961" y="14859"/>
                    <a:pt x="69164" y="13776"/>
                  </a:cubicBezTo>
                  <a:cubicBezTo>
                    <a:pt x="69295" y="13692"/>
                    <a:pt x="69343" y="13549"/>
                    <a:pt x="69307" y="13418"/>
                  </a:cubicBezTo>
                  <a:cubicBezTo>
                    <a:pt x="69307" y="13383"/>
                    <a:pt x="69271" y="13311"/>
                    <a:pt x="69235" y="13287"/>
                  </a:cubicBezTo>
                  <a:cubicBezTo>
                    <a:pt x="69188" y="13228"/>
                    <a:pt x="69128" y="13204"/>
                    <a:pt x="69069" y="13168"/>
                  </a:cubicBezTo>
                  <a:cubicBezTo>
                    <a:pt x="67926" y="12502"/>
                    <a:pt x="65675" y="12192"/>
                    <a:pt x="64235" y="11835"/>
                  </a:cubicBezTo>
                  <a:cubicBezTo>
                    <a:pt x="59937" y="10775"/>
                    <a:pt x="55627" y="9751"/>
                    <a:pt x="51328" y="8715"/>
                  </a:cubicBezTo>
                  <a:cubicBezTo>
                    <a:pt x="41196" y="6299"/>
                    <a:pt x="31040" y="3882"/>
                    <a:pt x="20860" y="1619"/>
                  </a:cubicBezTo>
                  <a:cubicBezTo>
                    <a:pt x="18515" y="1096"/>
                    <a:pt x="16014" y="357"/>
                    <a:pt x="13574" y="107"/>
                  </a:cubicBezTo>
                  <a:cubicBezTo>
                    <a:pt x="13260" y="78"/>
                    <a:pt x="12591" y="0"/>
                    <a:pt x="12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50"/>
            <p:cNvSpPr/>
            <p:nvPr/>
          </p:nvSpPr>
          <p:spPr>
            <a:xfrm>
              <a:off x="4257600" y="2549375"/>
              <a:ext cx="96825" cy="112800"/>
            </a:xfrm>
            <a:custGeom>
              <a:avLst/>
              <a:gdLst/>
              <a:ahLst/>
              <a:cxnLst/>
              <a:rect l="l" t="t" r="r" b="b"/>
              <a:pathLst>
                <a:path w="3873" h="4512" extrusionOk="0">
                  <a:moveTo>
                    <a:pt x="789" y="900"/>
                  </a:moveTo>
                  <a:cubicBezTo>
                    <a:pt x="1122" y="1067"/>
                    <a:pt x="1479" y="1198"/>
                    <a:pt x="1813" y="1341"/>
                  </a:cubicBezTo>
                  <a:cubicBezTo>
                    <a:pt x="1777" y="1365"/>
                    <a:pt x="1729" y="1377"/>
                    <a:pt x="1694" y="1412"/>
                  </a:cubicBezTo>
                  <a:cubicBezTo>
                    <a:pt x="1527" y="1412"/>
                    <a:pt x="1420" y="1484"/>
                    <a:pt x="1337" y="1615"/>
                  </a:cubicBezTo>
                  <a:cubicBezTo>
                    <a:pt x="1134" y="1758"/>
                    <a:pt x="920" y="1889"/>
                    <a:pt x="729" y="2032"/>
                  </a:cubicBezTo>
                  <a:cubicBezTo>
                    <a:pt x="765" y="1662"/>
                    <a:pt x="777" y="1281"/>
                    <a:pt x="789" y="900"/>
                  </a:cubicBezTo>
                  <a:close/>
                  <a:moveTo>
                    <a:pt x="1872" y="2139"/>
                  </a:moveTo>
                  <a:cubicBezTo>
                    <a:pt x="2087" y="2317"/>
                    <a:pt x="2313" y="2591"/>
                    <a:pt x="2432" y="2686"/>
                  </a:cubicBezTo>
                  <a:cubicBezTo>
                    <a:pt x="2551" y="2794"/>
                    <a:pt x="2670" y="2913"/>
                    <a:pt x="2789" y="3020"/>
                  </a:cubicBezTo>
                  <a:cubicBezTo>
                    <a:pt x="2861" y="3079"/>
                    <a:pt x="2932" y="3151"/>
                    <a:pt x="3003" y="3210"/>
                  </a:cubicBezTo>
                  <a:cubicBezTo>
                    <a:pt x="3122" y="3210"/>
                    <a:pt x="3146" y="3210"/>
                    <a:pt x="3039" y="3246"/>
                  </a:cubicBezTo>
                  <a:cubicBezTo>
                    <a:pt x="2861" y="3377"/>
                    <a:pt x="2563" y="3425"/>
                    <a:pt x="2349" y="3567"/>
                  </a:cubicBezTo>
                  <a:cubicBezTo>
                    <a:pt x="2313" y="3591"/>
                    <a:pt x="2265" y="3639"/>
                    <a:pt x="2218" y="3687"/>
                  </a:cubicBezTo>
                  <a:cubicBezTo>
                    <a:pt x="2075" y="3186"/>
                    <a:pt x="1872" y="2734"/>
                    <a:pt x="1622" y="2270"/>
                  </a:cubicBezTo>
                  <a:cubicBezTo>
                    <a:pt x="1718" y="2234"/>
                    <a:pt x="1789" y="2186"/>
                    <a:pt x="1872" y="2139"/>
                  </a:cubicBezTo>
                  <a:close/>
                  <a:moveTo>
                    <a:pt x="458" y="1"/>
                  </a:moveTo>
                  <a:cubicBezTo>
                    <a:pt x="282" y="1"/>
                    <a:pt x="113" y="133"/>
                    <a:pt x="122" y="341"/>
                  </a:cubicBezTo>
                  <a:cubicBezTo>
                    <a:pt x="146" y="984"/>
                    <a:pt x="134" y="1639"/>
                    <a:pt x="86" y="2270"/>
                  </a:cubicBezTo>
                  <a:cubicBezTo>
                    <a:pt x="86" y="2377"/>
                    <a:pt x="122" y="2448"/>
                    <a:pt x="170" y="2496"/>
                  </a:cubicBezTo>
                  <a:cubicBezTo>
                    <a:pt x="146" y="2508"/>
                    <a:pt x="122" y="2532"/>
                    <a:pt x="110" y="2555"/>
                  </a:cubicBezTo>
                  <a:cubicBezTo>
                    <a:pt x="1" y="2665"/>
                    <a:pt x="93" y="2845"/>
                    <a:pt x="229" y="2845"/>
                  </a:cubicBezTo>
                  <a:cubicBezTo>
                    <a:pt x="241" y="2845"/>
                    <a:pt x="253" y="2844"/>
                    <a:pt x="265" y="2841"/>
                  </a:cubicBezTo>
                  <a:cubicBezTo>
                    <a:pt x="622" y="2734"/>
                    <a:pt x="967" y="2579"/>
                    <a:pt x="1313" y="2401"/>
                  </a:cubicBezTo>
                  <a:cubicBezTo>
                    <a:pt x="1515" y="3032"/>
                    <a:pt x="1670" y="3675"/>
                    <a:pt x="1801" y="4318"/>
                  </a:cubicBezTo>
                  <a:cubicBezTo>
                    <a:pt x="1832" y="4449"/>
                    <a:pt x="1936" y="4512"/>
                    <a:pt x="2047" y="4512"/>
                  </a:cubicBezTo>
                  <a:cubicBezTo>
                    <a:pt x="2146" y="4512"/>
                    <a:pt x="2251" y="4461"/>
                    <a:pt x="2313" y="4365"/>
                  </a:cubicBezTo>
                  <a:cubicBezTo>
                    <a:pt x="2503" y="4091"/>
                    <a:pt x="2765" y="3877"/>
                    <a:pt x="3099" y="3746"/>
                  </a:cubicBezTo>
                  <a:cubicBezTo>
                    <a:pt x="3242" y="3687"/>
                    <a:pt x="3456" y="3651"/>
                    <a:pt x="3551" y="3544"/>
                  </a:cubicBezTo>
                  <a:cubicBezTo>
                    <a:pt x="3873" y="3198"/>
                    <a:pt x="3396" y="2865"/>
                    <a:pt x="3158" y="2651"/>
                  </a:cubicBezTo>
                  <a:cubicBezTo>
                    <a:pt x="2920" y="2424"/>
                    <a:pt x="2682" y="2198"/>
                    <a:pt x="2444" y="1960"/>
                  </a:cubicBezTo>
                  <a:cubicBezTo>
                    <a:pt x="2408" y="1936"/>
                    <a:pt x="2384" y="1889"/>
                    <a:pt x="2337" y="1853"/>
                  </a:cubicBezTo>
                  <a:cubicBezTo>
                    <a:pt x="2515" y="1758"/>
                    <a:pt x="2706" y="1639"/>
                    <a:pt x="2884" y="1532"/>
                  </a:cubicBezTo>
                  <a:cubicBezTo>
                    <a:pt x="3146" y="1377"/>
                    <a:pt x="3111" y="948"/>
                    <a:pt x="2801" y="877"/>
                  </a:cubicBezTo>
                  <a:cubicBezTo>
                    <a:pt x="2039" y="698"/>
                    <a:pt x="1313" y="424"/>
                    <a:pt x="622" y="43"/>
                  </a:cubicBezTo>
                  <a:cubicBezTo>
                    <a:pt x="570" y="14"/>
                    <a:pt x="514" y="1"/>
                    <a:pt x="4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06" name="Google Shape;14306;p50"/>
          <p:cNvSpPr txBox="1">
            <a:spLocks noGrp="1"/>
          </p:cNvSpPr>
          <p:nvPr>
            <p:ph type="title"/>
          </p:nvPr>
        </p:nvSpPr>
        <p:spPr>
          <a:xfrm>
            <a:off x="713250" y="1255450"/>
            <a:ext cx="4557900" cy="1963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1991</a:t>
            </a:r>
            <a:endParaRPr/>
          </a:p>
        </p:txBody>
      </p:sp>
      <p:sp>
        <p:nvSpPr>
          <p:cNvPr id="14307" name="Google Shape;14307;p50"/>
          <p:cNvSpPr txBox="1">
            <a:spLocks noGrp="1"/>
          </p:cNvSpPr>
          <p:nvPr>
            <p:ph type="body" idx="1"/>
          </p:nvPr>
        </p:nvSpPr>
        <p:spPr>
          <a:xfrm>
            <a:off x="713250" y="3301550"/>
            <a:ext cx="4557900" cy="680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Year in which the digital age began</a:t>
            </a:r>
            <a:endParaRPr/>
          </a:p>
        </p:txBody>
      </p:sp>
      <p:grpSp>
        <p:nvGrpSpPr>
          <p:cNvPr id="14308" name="Google Shape;14308;p50"/>
          <p:cNvGrpSpPr/>
          <p:nvPr/>
        </p:nvGrpSpPr>
        <p:grpSpPr>
          <a:xfrm rot="21232100">
            <a:off x="5107823" y="1232107"/>
            <a:ext cx="3549107" cy="2749426"/>
            <a:chOff x="2036250" y="1507425"/>
            <a:chExt cx="2858725" cy="2214600"/>
          </a:xfrm>
        </p:grpSpPr>
        <p:sp>
          <p:nvSpPr>
            <p:cNvPr id="14309" name="Google Shape;14309;p50"/>
            <p:cNvSpPr/>
            <p:nvPr/>
          </p:nvSpPr>
          <p:spPr>
            <a:xfrm>
              <a:off x="2036250" y="1507425"/>
              <a:ext cx="2858725" cy="2214600"/>
            </a:xfrm>
            <a:custGeom>
              <a:avLst/>
              <a:gdLst/>
              <a:ahLst/>
              <a:cxnLst/>
              <a:rect l="l" t="t" r="r" b="b"/>
              <a:pathLst>
                <a:path w="114349" h="88584" extrusionOk="0">
                  <a:moveTo>
                    <a:pt x="113265" y="12218"/>
                  </a:moveTo>
                  <a:cubicBezTo>
                    <a:pt x="113289" y="12313"/>
                    <a:pt x="113324" y="12384"/>
                    <a:pt x="113348" y="12468"/>
                  </a:cubicBezTo>
                  <a:cubicBezTo>
                    <a:pt x="113443" y="12670"/>
                    <a:pt x="113515" y="12908"/>
                    <a:pt x="113682" y="13051"/>
                  </a:cubicBezTo>
                  <a:cubicBezTo>
                    <a:pt x="113646" y="13170"/>
                    <a:pt x="113634" y="13277"/>
                    <a:pt x="113598" y="13396"/>
                  </a:cubicBezTo>
                  <a:cubicBezTo>
                    <a:pt x="113527" y="13456"/>
                    <a:pt x="113455" y="13527"/>
                    <a:pt x="113384" y="13587"/>
                  </a:cubicBezTo>
                  <a:cubicBezTo>
                    <a:pt x="113229" y="13706"/>
                    <a:pt x="113086" y="13825"/>
                    <a:pt x="112931" y="13956"/>
                  </a:cubicBezTo>
                  <a:cubicBezTo>
                    <a:pt x="113039" y="13384"/>
                    <a:pt x="113158" y="12801"/>
                    <a:pt x="113265" y="12218"/>
                  </a:cubicBezTo>
                  <a:close/>
                  <a:moveTo>
                    <a:pt x="113420" y="14218"/>
                  </a:moveTo>
                  <a:lnTo>
                    <a:pt x="113420" y="14218"/>
                  </a:lnTo>
                  <a:cubicBezTo>
                    <a:pt x="113229" y="15111"/>
                    <a:pt x="113039" y="15944"/>
                    <a:pt x="112860" y="16742"/>
                  </a:cubicBezTo>
                  <a:cubicBezTo>
                    <a:pt x="112646" y="16825"/>
                    <a:pt x="112491" y="16956"/>
                    <a:pt x="112312" y="17099"/>
                  </a:cubicBezTo>
                  <a:cubicBezTo>
                    <a:pt x="112491" y="16266"/>
                    <a:pt x="112646" y="15432"/>
                    <a:pt x="112812" y="14587"/>
                  </a:cubicBezTo>
                  <a:cubicBezTo>
                    <a:pt x="113027" y="14468"/>
                    <a:pt x="113229" y="14349"/>
                    <a:pt x="113420" y="14218"/>
                  </a:cubicBezTo>
                  <a:close/>
                  <a:moveTo>
                    <a:pt x="112777" y="17218"/>
                  </a:moveTo>
                  <a:cubicBezTo>
                    <a:pt x="112443" y="18587"/>
                    <a:pt x="112181" y="19826"/>
                    <a:pt x="111908" y="21004"/>
                  </a:cubicBezTo>
                  <a:cubicBezTo>
                    <a:pt x="111705" y="21123"/>
                    <a:pt x="111527" y="21326"/>
                    <a:pt x="111360" y="21504"/>
                  </a:cubicBezTo>
                  <a:cubicBezTo>
                    <a:pt x="111657" y="20207"/>
                    <a:pt x="111943" y="18933"/>
                    <a:pt x="112205" y="17635"/>
                  </a:cubicBezTo>
                  <a:cubicBezTo>
                    <a:pt x="112300" y="17564"/>
                    <a:pt x="112384" y="17504"/>
                    <a:pt x="112491" y="17433"/>
                  </a:cubicBezTo>
                  <a:cubicBezTo>
                    <a:pt x="112574" y="17361"/>
                    <a:pt x="112681" y="17302"/>
                    <a:pt x="112777" y="17218"/>
                  </a:cubicBezTo>
                  <a:close/>
                  <a:moveTo>
                    <a:pt x="111729" y="21814"/>
                  </a:moveTo>
                  <a:lnTo>
                    <a:pt x="111729" y="21814"/>
                  </a:lnTo>
                  <a:cubicBezTo>
                    <a:pt x="111503" y="22838"/>
                    <a:pt x="111288" y="23814"/>
                    <a:pt x="111062" y="24838"/>
                  </a:cubicBezTo>
                  <a:cubicBezTo>
                    <a:pt x="110824" y="25041"/>
                    <a:pt x="110610" y="25291"/>
                    <a:pt x="110419" y="25517"/>
                  </a:cubicBezTo>
                  <a:lnTo>
                    <a:pt x="111181" y="22290"/>
                  </a:lnTo>
                  <a:cubicBezTo>
                    <a:pt x="111300" y="22195"/>
                    <a:pt x="111431" y="22088"/>
                    <a:pt x="111550" y="21981"/>
                  </a:cubicBezTo>
                  <a:cubicBezTo>
                    <a:pt x="111610" y="21933"/>
                    <a:pt x="111669" y="21874"/>
                    <a:pt x="111729" y="21814"/>
                  </a:cubicBezTo>
                  <a:close/>
                  <a:moveTo>
                    <a:pt x="110812" y="25886"/>
                  </a:moveTo>
                  <a:lnTo>
                    <a:pt x="110812" y="25886"/>
                  </a:lnTo>
                  <a:cubicBezTo>
                    <a:pt x="110776" y="26148"/>
                    <a:pt x="110717" y="26422"/>
                    <a:pt x="110657" y="26707"/>
                  </a:cubicBezTo>
                  <a:cubicBezTo>
                    <a:pt x="110431" y="27755"/>
                    <a:pt x="110193" y="28815"/>
                    <a:pt x="109979" y="29863"/>
                  </a:cubicBezTo>
                  <a:cubicBezTo>
                    <a:pt x="109776" y="30160"/>
                    <a:pt x="109586" y="30458"/>
                    <a:pt x="109383" y="30732"/>
                  </a:cubicBezTo>
                  <a:cubicBezTo>
                    <a:pt x="109285" y="30871"/>
                    <a:pt x="109407" y="30999"/>
                    <a:pt x="109535" y="30999"/>
                  </a:cubicBezTo>
                  <a:cubicBezTo>
                    <a:pt x="109593" y="30999"/>
                    <a:pt x="109652" y="30973"/>
                    <a:pt x="109693" y="30910"/>
                  </a:cubicBezTo>
                  <a:cubicBezTo>
                    <a:pt x="109705" y="30887"/>
                    <a:pt x="109729" y="30851"/>
                    <a:pt x="109752" y="30827"/>
                  </a:cubicBezTo>
                  <a:lnTo>
                    <a:pt x="109752" y="30827"/>
                  </a:lnTo>
                  <a:cubicBezTo>
                    <a:pt x="109502" y="31982"/>
                    <a:pt x="109241" y="33125"/>
                    <a:pt x="109002" y="34280"/>
                  </a:cubicBezTo>
                  <a:cubicBezTo>
                    <a:pt x="108705" y="34494"/>
                    <a:pt x="108526" y="34899"/>
                    <a:pt x="108288" y="35185"/>
                  </a:cubicBezTo>
                  <a:cubicBezTo>
                    <a:pt x="108193" y="35304"/>
                    <a:pt x="108086" y="35423"/>
                    <a:pt x="107967" y="35530"/>
                  </a:cubicBezTo>
                  <a:cubicBezTo>
                    <a:pt x="108681" y="32530"/>
                    <a:pt x="109419" y="29529"/>
                    <a:pt x="110157" y="26541"/>
                  </a:cubicBezTo>
                  <a:cubicBezTo>
                    <a:pt x="110336" y="26362"/>
                    <a:pt x="110514" y="26196"/>
                    <a:pt x="110669" y="26017"/>
                  </a:cubicBezTo>
                  <a:lnTo>
                    <a:pt x="110812" y="25886"/>
                  </a:lnTo>
                  <a:close/>
                  <a:moveTo>
                    <a:pt x="108776" y="35459"/>
                  </a:moveTo>
                  <a:cubicBezTo>
                    <a:pt x="108407" y="37018"/>
                    <a:pt x="108074" y="38590"/>
                    <a:pt x="107728" y="40173"/>
                  </a:cubicBezTo>
                  <a:cubicBezTo>
                    <a:pt x="107717" y="40257"/>
                    <a:pt x="107681" y="40352"/>
                    <a:pt x="107669" y="40435"/>
                  </a:cubicBezTo>
                  <a:cubicBezTo>
                    <a:pt x="107641" y="40389"/>
                    <a:pt x="107592" y="40372"/>
                    <a:pt x="107544" y="40372"/>
                  </a:cubicBezTo>
                  <a:cubicBezTo>
                    <a:pt x="107530" y="40372"/>
                    <a:pt x="107516" y="40373"/>
                    <a:pt x="107502" y="40376"/>
                  </a:cubicBezTo>
                  <a:cubicBezTo>
                    <a:pt x="107205" y="40435"/>
                    <a:pt x="107014" y="40912"/>
                    <a:pt x="106847" y="41138"/>
                  </a:cubicBezTo>
                  <a:lnTo>
                    <a:pt x="106621" y="41412"/>
                  </a:lnTo>
                  <a:cubicBezTo>
                    <a:pt x="106835" y="40483"/>
                    <a:pt x="107050" y="39542"/>
                    <a:pt x="107264" y="38626"/>
                  </a:cubicBezTo>
                  <a:lnTo>
                    <a:pt x="107800" y="36352"/>
                  </a:lnTo>
                  <a:cubicBezTo>
                    <a:pt x="108169" y="36173"/>
                    <a:pt x="108467" y="35816"/>
                    <a:pt x="108717" y="35518"/>
                  </a:cubicBezTo>
                  <a:lnTo>
                    <a:pt x="108776" y="35459"/>
                  </a:lnTo>
                  <a:close/>
                  <a:moveTo>
                    <a:pt x="107502" y="41138"/>
                  </a:moveTo>
                  <a:lnTo>
                    <a:pt x="107502" y="41138"/>
                  </a:lnTo>
                  <a:cubicBezTo>
                    <a:pt x="107276" y="42138"/>
                    <a:pt x="107038" y="43114"/>
                    <a:pt x="106824" y="44102"/>
                  </a:cubicBezTo>
                  <a:cubicBezTo>
                    <a:pt x="106657" y="44293"/>
                    <a:pt x="106502" y="44507"/>
                    <a:pt x="106359" y="44710"/>
                  </a:cubicBezTo>
                  <a:cubicBezTo>
                    <a:pt x="106121" y="45019"/>
                    <a:pt x="105883" y="45353"/>
                    <a:pt x="105633" y="45662"/>
                  </a:cubicBezTo>
                  <a:cubicBezTo>
                    <a:pt x="105895" y="44483"/>
                    <a:pt x="106157" y="43317"/>
                    <a:pt x="106443" y="42138"/>
                  </a:cubicBezTo>
                  <a:cubicBezTo>
                    <a:pt x="106728" y="41947"/>
                    <a:pt x="107002" y="41733"/>
                    <a:pt x="107216" y="41483"/>
                  </a:cubicBezTo>
                  <a:cubicBezTo>
                    <a:pt x="107312" y="41388"/>
                    <a:pt x="107419" y="41269"/>
                    <a:pt x="107502" y="41138"/>
                  </a:cubicBezTo>
                  <a:close/>
                  <a:moveTo>
                    <a:pt x="106550" y="45341"/>
                  </a:moveTo>
                  <a:lnTo>
                    <a:pt x="106550" y="45341"/>
                  </a:lnTo>
                  <a:cubicBezTo>
                    <a:pt x="106264" y="46531"/>
                    <a:pt x="105990" y="47722"/>
                    <a:pt x="105716" y="48924"/>
                  </a:cubicBezTo>
                  <a:cubicBezTo>
                    <a:pt x="105704" y="48924"/>
                    <a:pt x="105681" y="48924"/>
                    <a:pt x="105669" y="48936"/>
                  </a:cubicBezTo>
                  <a:cubicBezTo>
                    <a:pt x="105347" y="49115"/>
                    <a:pt x="105157" y="49365"/>
                    <a:pt x="104930" y="49663"/>
                  </a:cubicBezTo>
                  <a:cubicBezTo>
                    <a:pt x="104823" y="49806"/>
                    <a:pt x="104704" y="49948"/>
                    <a:pt x="104597" y="50079"/>
                  </a:cubicBezTo>
                  <a:cubicBezTo>
                    <a:pt x="104883" y="48913"/>
                    <a:pt x="105157" y="47722"/>
                    <a:pt x="105431" y="46543"/>
                  </a:cubicBezTo>
                  <a:cubicBezTo>
                    <a:pt x="105490" y="46543"/>
                    <a:pt x="105550" y="46531"/>
                    <a:pt x="105597" y="46484"/>
                  </a:cubicBezTo>
                  <a:cubicBezTo>
                    <a:pt x="105907" y="46091"/>
                    <a:pt x="106240" y="45722"/>
                    <a:pt x="106550" y="45341"/>
                  </a:cubicBezTo>
                  <a:close/>
                  <a:moveTo>
                    <a:pt x="105585" y="49591"/>
                  </a:moveTo>
                  <a:lnTo>
                    <a:pt x="105585" y="49591"/>
                  </a:lnTo>
                  <a:cubicBezTo>
                    <a:pt x="105240" y="50913"/>
                    <a:pt x="104930" y="52270"/>
                    <a:pt x="104621" y="53627"/>
                  </a:cubicBezTo>
                  <a:lnTo>
                    <a:pt x="104347" y="54747"/>
                  </a:lnTo>
                  <a:cubicBezTo>
                    <a:pt x="104335" y="54711"/>
                    <a:pt x="104299" y="54699"/>
                    <a:pt x="104276" y="54687"/>
                  </a:cubicBezTo>
                  <a:cubicBezTo>
                    <a:pt x="104247" y="54681"/>
                    <a:pt x="104220" y="54679"/>
                    <a:pt x="104194" y="54679"/>
                  </a:cubicBezTo>
                  <a:cubicBezTo>
                    <a:pt x="103944" y="54679"/>
                    <a:pt x="103782" y="54918"/>
                    <a:pt x="103621" y="55080"/>
                  </a:cubicBezTo>
                  <a:lnTo>
                    <a:pt x="103406" y="55294"/>
                  </a:lnTo>
                  <a:cubicBezTo>
                    <a:pt x="103573" y="54532"/>
                    <a:pt x="103740" y="53794"/>
                    <a:pt x="103918" y="53056"/>
                  </a:cubicBezTo>
                  <a:cubicBezTo>
                    <a:pt x="104073" y="52342"/>
                    <a:pt x="104240" y="51627"/>
                    <a:pt x="104418" y="50913"/>
                  </a:cubicBezTo>
                  <a:cubicBezTo>
                    <a:pt x="104454" y="50913"/>
                    <a:pt x="104502" y="50889"/>
                    <a:pt x="104526" y="50853"/>
                  </a:cubicBezTo>
                  <a:cubicBezTo>
                    <a:pt x="104776" y="50544"/>
                    <a:pt x="105050" y="50246"/>
                    <a:pt x="105300" y="49937"/>
                  </a:cubicBezTo>
                  <a:cubicBezTo>
                    <a:pt x="105407" y="49817"/>
                    <a:pt x="105490" y="49698"/>
                    <a:pt x="105585" y="49591"/>
                  </a:cubicBezTo>
                  <a:close/>
                  <a:moveTo>
                    <a:pt x="104228" y="55163"/>
                  </a:moveTo>
                  <a:lnTo>
                    <a:pt x="104228" y="55163"/>
                  </a:lnTo>
                  <a:cubicBezTo>
                    <a:pt x="103907" y="56533"/>
                    <a:pt x="103549" y="57902"/>
                    <a:pt x="103168" y="59259"/>
                  </a:cubicBezTo>
                  <a:cubicBezTo>
                    <a:pt x="102978" y="59414"/>
                    <a:pt x="102871" y="59652"/>
                    <a:pt x="102740" y="59843"/>
                  </a:cubicBezTo>
                  <a:cubicBezTo>
                    <a:pt x="102609" y="60033"/>
                    <a:pt x="102442" y="60212"/>
                    <a:pt x="102275" y="60402"/>
                  </a:cubicBezTo>
                  <a:cubicBezTo>
                    <a:pt x="102621" y="58950"/>
                    <a:pt x="102918" y="57497"/>
                    <a:pt x="103228" y="56068"/>
                  </a:cubicBezTo>
                  <a:cubicBezTo>
                    <a:pt x="103466" y="55854"/>
                    <a:pt x="103704" y="55640"/>
                    <a:pt x="103930" y="55425"/>
                  </a:cubicBezTo>
                  <a:cubicBezTo>
                    <a:pt x="104037" y="55342"/>
                    <a:pt x="104145" y="55247"/>
                    <a:pt x="104228" y="55163"/>
                  </a:cubicBezTo>
                  <a:close/>
                  <a:moveTo>
                    <a:pt x="102930" y="60164"/>
                  </a:moveTo>
                  <a:lnTo>
                    <a:pt x="102930" y="60164"/>
                  </a:lnTo>
                  <a:cubicBezTo>
                    <a:pt x="102728" y="60974"/>
                    <a:pt x="102502" y="61795"/>
                    <a:pt x="102311" y="62617"/>
                  </a:cubicBezTo>
                  <a:cubicBezTo>
                    <a:pt x="102204" y="62688"/>
                    <a:pt x="102121" y="62795"/>
                    <a:pt x="102013" y="62902"/>
                  </a:cubicBezTo>
                  <a:lnTo>
                    <a:pt x="101490" y="63414"/>
                  </a:lnTo>
                  <a:cubicBezTo>
                    <a:pt x="101740" y="62569"/>
                    <a:pt x="101966" y="61724"/>
                    <a:pt x="102180" y="60843"/>
                  </a:cubicBezTo>
                  <a:cubicBezTo>
                    <a:pt x="102193" y="60847"/>
                    <a:pt x="102209" y="60850"/>
                    <a:pt x="102228" y="60850"/>
                  </a:cubicBezTo>
                  <a:cubicBezTo>
                    <a:pt x="102259" y="60850"/>
                    <a:pt x="102297" y="60841"/>
                    <a:pt x="102335" y="60819"/>
                  </a:cubicBezTo>
                  <a:cubicBezTo>
                    <a:pt x="102561" y="60616"/>
                    <a:pt x="102752" y="60402"/>
                    <a:pt x="102930" y="60164"/>
                  </a:cubicBezTo>
                  <a:close/>
                  <a:moveTo>
                    <a:pt x="47530" y="871"/>
                  </a:moveTo>
                  <a:cubicBezTo>
                    <a:pt x="51424" y="1740"/>
                    <a:pt x="55412" y="2085"/>
                    <a:pt x="59341" y="2836"/>
                  </a:cubicBezTo>
                  <a:cubicBezTo>
                    <a:pt x="65461" y="3978"/>
                    <a:pt x="71557" y="5133"/>
                    <a:pt x="77689" y="6205"/>
                  </a:cubicBezTo>
                  <a:cubicBezTo>
                    <a:pt x="89333" y="8253"/>
                    <a:pt x="112479" y="11968"/>
                    <a:pt x="112491" y="11968"/>
                  </a:cubicBezTo>
                  <a:cubicBezTo>
                    <a:pt x="109395" y="20659"/>
                    <a:pt x="108026" y="30077"/>
                    <a:pt x="105978" y="39054"/>
                  </a:cubicBezTo>
                  <a:cubicBezTo>
                    <a:pt x="104930" y="43745"/>
                    <a:pt x="103871" y="48413"/>
                    <a:pt x="102775" y="53104"/>
                  </a:cubicBezTo>
                  <a:cubicBezTo>
                    <a:pt x="101811" y="57199"/>
                    <a:pt x="100358" y="61390"/>
                    <a:pt x="99763" y="65557"/>
                  </a:cubicBezTo>
                  <a:cubicBezTo>
                    <a:pt x="95048" y="64284"/>
                    <a:pt x="90179" y="63474"/>
                    <a:pt x="85416" y="62438"/>
                  </a:cubicBezTo>
                  <a:cubicBezTo>
                    <a:pt x="80011" y="61247"/>
                    <a:pt x="74617" y="60045"/>
                    <a:pt x="69224" y="58819"/>
                  </a:cubicBezTo>
                  <a:cubicBezTo>
                    <a:pt x="57555" y="56187"/>
                    <a:pt x="45887" y="52996"/>
                    <a:pt x="34076" y="51139"/>
                  </a:cubicBezTo>
                  <a:cubicBezTo>
                    <a:pt x="35815" y="47460"/>
                    <a:pt x="36458" y="42876"/>
                    <a:pt x="37482" y="38947"/>
                  </a:cubicBezTo>
                  <a:cubicBezTo>
                    <a:pt x="38577" y="34685"/>
                    <a:pt x="39684" y="30422"/>
                    <a:pt x="40780" y="26148"/>
                  </a:cubicBezTo>
                  <a:cubicBezTo>
                    <a:pt x="42970" y="17694"/>
                    <a:pt x="45304" y="9301"/>
                    <a:pt x="47530" y="871"/>
                  </a:cubicBezTo>
                  <a:close/>
                  <a:moveTo>
                    <a:pt x="102097" y="63379"/>
                  </a:moveTo>
                  <a:cubicBezTo>
                    <a:pt x="101954" y="64069"/>
                    <a:pt x="101787" y="64772"/>
                    <a:pt x="101621" y="65474"/>
                  </a:cubicBezTo>
                  <a:cubicBezTo>
                    <a:pt x="101609" y="65474"/>
                    <a:pt x="101585" y="65486"/>
                    <a:pt x="101561" y="65498"/>
                  </a:cubicBezTo>
                  <a:cubicBezTo>
                    <a:pt x="101263" y="65796"/>
                    <a:pt x="101085" y="66177"/>
                    <a:pt x="100859" y="66546"/>
                  </a:cubicBezTo>
                  <a:cubicBezTo>
                    <a:pt x="100847" y="66570"/>
                    <a:pt x="100847" y="66593"/>
                    <a:pt x="100835" y="66617"/>
                  </a:cubicBezTo>
                  <a:cubicBezTo>
                    <a:pt x="100799" y="66605"/>
                    <a:pt x="100763" y="66570"/>
                    <a:pt x="100728" y="66558"/>
                  </a:cubicBezTo>
                  <a:cubicBezTo>
                    <a:pt x="100620" y="66498"/>
                    <a:pt x="100525" y="66439"/>
                    <a:pt x="100418" y="66391"/>
                  </a:cubicBezTo>
                  <a:cubicBezTo>
                    <a:pt x="100787" y="65498"/>
                    <a:pt x="101097" y="64581"/>
                    <a:pt x="101394" y="63629"/>
                  </a:cubicBezTo>
                  <a:cubicBezTo>
                    <a:pt x="101427" y="63718"/>
                    <a:pt x="101514" y="63790"/>
                    <a:pt x="101608" y="63790"/>
                  </a:cubicBezTo>
                  <a:cubicBezTo>
                    <a:pt x="101652" y="63790"/>
                    <a:pt x="101698" y="63774"/>
                    <a:pt x="101740" y="63736"/>
                  </a:cubicBezTo>
                  <a:lnTo>
                    <a:pt x="102097" y="63379"/>
                  </a:lnTo>
                  <a:close/>
                  <a:moveTo>
                    <a:pt x="101478" y="66189"/>
                  </a:moveTo>
                  <a:lnTo>
                    <a:pt x="101478" y="66189"/>
                  </a:lnTo>
                  <a:cubicBezTo>
                    <a:pt x="101418" y="66439"/>
                    <a:pt x="101359" y="66677"/>
                    <a:pt x="101311" y="66927"/>
                  </a:cubicBezTo>
                  <a:cubicBezTo>
                    <a:pt x="101251" y="66867"/>
                    <a:pt x="101180" y="66808"/>
                    <a:pt x="101097" y="66760"/>
                  </a:cubicBezTo>
                  <a:cubicBezTo>
                    <a:pt x="101132" y="66748"/>
                    <a:pt x="101144" y="66736"/>
                    <a:pt x="101168" y="66700"/>
                  </a:cubicBezTo>
                  <a:cubicBezTo>
                    <a:pt x="101263" y="66522"/>
                    <a:pt x="101370" y="66367"/>
                    <a:pt x="101478" y="66189"/>
                  </a:cubicBezTo>
                  <a:close/>
                  <a:moveTo>
                    <a:pt x="100037" y="66677"/>
                  </a:moveTo>
                  <a:cubicBezTo>
                    <a:pt x="100227" y="66820"/>
                    <a:pt x="100406" y="66998"/>
                    <a:pt x="100597" y="67165"/>
                  </a:cubicBezTo>
                  <a:cubicBezTo>
                    <a:pt x="100537" y="67165"/>
                    <a:pt x="100466" y="67153"/>
                    <a:pt x="100406" y="67153"/>
                  </a:cubicBezTo>
                  <a:cubicBezTo>
                    <a:pt x="100201" y="67143"/>
                    <a:pt x="99996" y="67115"/>
                    <a:pt x="99791" y="67115"/>
                  </a:cubicBezTo>
                  <a:cubicBezTo>
                    <a:pt x="99758" y="67115"/>
                    <a:pt x="99725" y="67116"/>
                    <a:pt x="99692" y="67117"/>
                  </a:cubicBezTo>
                  <a:cubicBezTo>
                    <a:pt x="99692" y="67058"/>
                    <a:pt x="99680" y="67022"/>
                    <a:pt x="99680" y="66962"/>
                  </a:cubicBezTo>
                  <a:cubicBezTo>
                    <a:pt x="99751" y="66879"/>
                    <a:pt x="99989" y="66700"/>
                    <a:pt x="100037" y="66677"/>
                  </a:cubicBezTo>
                  <a:close/>
                  <a:moveTo>
                    <a:pt x="98989" y="68713"/>
                  </a:moveTo>
                  <a:cubicBezTo>
                    <a:pt x="98989" y="68927"/>
                    <a:pt x="98989" y="69129"/>
                    <a:pt x="99001" y="69332"/>
                  </a:cubicBezTo>
                  <a:cubicBezTo>
                    <a:pt x="98870" y="69415"/>
                    <a:pt x="98751" y="69510"/>
                    <a:pt x="98620" y="69582"/>
                  </a:cubicBezTo>
                  <a:cubicBezTo>
                    <a:pt x="98763" y="69296"/>
                    <a:pt x="98882" y="69010"/>
                    <a:pt x="98989" y="68713"/>
                  </a:cubicBezTo>
                  <a:close/>
                  <a:moveTo>
                    <a:pt x="98918" y="67641"/>
                  </a:moveTo>
                  <a:lnTo>
                    <a:pt x="98918" y="67641"/>
                  </a:lnTo>
                  <a:cubicBezTo>
                    <a:pt x="98561" y="68403"/>
                    <a:pt x="98358" y="69225"/>
                    <a:pt x="97977" y="69987"/>
                  </a:cubicBezTo>
                  <a:cubicBezTo>
                    <a:pt x="97370" y="70403"/>
                    <a:pt x="96763" y="70796"/>
                    <a:pt x="96144" y="71201"/>
                  </a:cubicBezTo>
                  <a:cubicBezTo>
                    <a:pt x="96287" y="70975"/>
                    <a:pt x="96417" y="70737"/>
                    <a:pt x="96537" y="70522"/>
                  </a:cubicBezTo>
                  <a:cubicBezTo>
                    <a:pt x="96668" y="70463"/>
                    <a:pt x="96798" y="70403"/>
                    <a:pt x="96929" y="70320"/>
                  </a:cubicBezTo>
                  <a:cubicBezTo>
                    <a:pt x="97168" y="70201"/>
                    <a:pt x="97453" y="70070"/>
                    <a:pt x="97465" y="69784"/>
                  </a:cubicBezTo>
                  <a:cubicBezTo>
                    <a:pt x="97489" y="69677"/>
                    <a:pt x="97394" y="69594"/>
                    <a:pt x="97310" y="69546"/>
                  </a:cubicBezTo>
                  <a:cubicBezTo>
                    <a:pt x="97275" y="69534"/>
                    <a:pt x="97238" y="69529"/>
                    <a:pt x="97200" y="69529"/>
                  </a:cubicBezTo>
                  <a:cubicBezTo>
                    <a:pt x="97125" y="69529"/>
                    <a:pt x="97049" y="69550"/>
                    <a:pt x="96977" y="69582"/>
                  </a:cubicBezTo>
                  <a:cubicBezTo>
                    <a:pt x="97084" y="69332"/>
                    <a:pt x="97156" y="69070"/>
                    <a:pt x="97227" y="68808"/>
                  </a:cubicBezTo>
                  <a:cubicBezTo>
                    <a:pt x="97811" y="68451"/>
                    <a:pt x="98394" y="68058"/>
                    <a:pt x="98918" y="67641"/>
                  </a:cubicBezTo>
                  <a:close/>
                  <a:moveTo>
                    <a:pt x="96501" y="69260"/>
                  </a:moveTo>
                  <a:lnTo>
                    <a:pt x="96501" y="69260"/>
                  </a:lnTo>
                  <a:cubicBezTo>
                    <a:pt x="96358" y="69582"/>
                    <a:pt x="96215" y="69903"/>
                    <a:pt x="96084" y="70213"/>
                  </a:cubicBezTo>
                  <a:cubicBezTo>
                    <a:pt x="96025" y="70260"/>
                    <a:pt x="95965" y="70320"/>
                    <a:pt x="95894" y="70368"/>
                  </a:cubicBezTo>
                  <a:cubicBezTo>
                    <a:pt x="95810" y="70463"/>
                    <a:pt x="95834" y="70594"/>
                    <a:pt x="95929" y="70653"/>
                  </a:cubicBezTo>
                  <a:cubicBezTo>
                    <a:pt x="95822" y="70903"/>
                    <a:pt x="95703" y="71153"/>
                    <a:pt x="95584" y="71392"/>
                  </a:cubicBezTo>
                  <a:cubicBezTo>
                    <a:pt x="95536" y="71475"/>
                    <a:pt x="95548" y="71534"/>
                    <a:pt x="95584" y="71582"/>
                  </a:cubicBezTo>
                  <a:lnTo>
                    <a:pt x="93441" y="73058"/>
                  </a:lnTo>
                  <a:cubicBezTo>
                    <a:pt x="93846" y="72261"/>
                    <a:pt x="94334" y="71427"/>
                    <a:pt x="94536" y="70558"/>
                  </a:cubicBezTo>
                  <a:cubicBezTo>
                    <a:pt x="95048" y="70237"/>
                    <a:pt x="95548" y="69903"/>
                    <a:pt x="96036" y="69558"/>
                  </a:cubicBezTo>
                  <a:cubicBezTo>
                    <a:pt x="96191" y="69463"/>
                    <a:pt x="96358" y="69356"/>
                    <a:pt x="96501" y="69260"/>
                  </a:cubicBezTo>
                  <a:close/>
                  <a:moveTo>
                    <a:pt x="91607" y="72487"/>
                  </a:moveTo>
                  <a:cubicBezTo>
                    <a:pt x="91369" y="72939"/>
                    <a:pt x="91179" y="73416"/>
                    <a:pt x="91000" y="73928"/>
                  </a:cubicBezTo>
                  <a:cubicBezTo>
                    <a:pt x="90983" y="73787"/>
                    <a:pt x="90835" y="73639"/>
                    <a:pt x="90677" y="73639"/>
                  </a:cubicBezTo>
                  <a:cubicBezTo>
                    <a:pt x="90622" y="73639"/>
                    <a:pt x="90565" y="73658"/>
                    <a:pt x="90512" y="73701"/>
                  </a:cubicBezTo>
                  <a:cubicBezTo>
                    <a:pt x="90119" y="73999"/>
                    <a:pt x="89714" y="74261"/>
                    <a:pt x="89321" y="74547"/>
                  </a:cubicBezTo>
                  <a:cubicBezTo>
                    <a:pt x="89405" y="74297"/>
                    <a:pt x="89476" y="74047"/>
                    <a:pt x="89536" y="73797"/>
                  </a:cubicBezTo>
                  <a:cubicBezTo>
                    <a:pt x="90226" y="73356"/>
                    <a:pt x="90929" y="72916"/>
                    <a:pt x="91607" y="72487"/>
                  </a:cubicBezTo>
                  <a:close/>
                  <a:moveTo>
                    <a:pt x="94108" y="70832"/>
                  </a:moveTo>
                  <a:cubicBezTo>
                    <a:pt x="93655" y="71570"/>
                    <a:pt x="93346" y="72451"/>
                    <a:pt x="93000" y="73225"/>
                  </a:cubicBezTo>
                  <a:cubicBezTo>
                    <a:pt x="92988" y="73273"/>
                    <a:pt x="92988" y="73320"/>
                    <a:pt x="93000" y="73356"/>
                  </a:cubicBezTo>
                  <a:cubicBezTo>
                    <a:pt x="92369" y="73820"/>
                    <a:pt x="91715" y="74285"/>
                    <a:pt x="91060" y="74749"/>
                  </a:cubicBezTo>
                  <a:cubicBezTo>
                    <a:pt x="91393" y="73880"/>
                    <a:pt x="91786" y="73047"/>
                    <a:pt x="92084" y="72165"/>
                  </a:cubicBezTo>
                  <a:cubicBezTo>
                    <a:pt x="92762" y="71737"/>
                    <a:pt x="93441" y="71272"/>
                    <a:pt x="94108" y="70832"/>
                  </a:cubicBezTo>
                  <a:close/>
                  <a:moveTo>
                    <a:pt x="90941" y="74059"/>
                  </a:moveTo>
                  <a:cubicBezTo>
                    <a:pt x="90833" y="74392"/>
                    <a:pt x="90714" y="74713"/>
                    <a:pt x="90631" y="75059"/>
                  </a:cubicBezTo>
                  <a:cubicBezTo>
                    <a:pt x="89810" y="75654"/>
                    <a:pt x="88976" y="76237"/>
                    <a:pt x="88155" y="76833"/>
                  </a:cubicBezTo>
                  <a:cubicBezTo>
                    <a:pt x="88405" y="76428"/>
                    <a:pt x="88643" y="76011"/>
                    <a:pt x="88857" y="75583"/>
                  </a:cubicBezTo>
                  <a:cubicBezTo>
                    <a:pt x="89536" y="75106"/>
                    <a:pt x="90214" y="74606"/>
                    <a:pt x="90881" y="74118"/>
                  </a:cubicBezTo>
                  <a:cubicBezTo>
                    <a:pt x="90905" y="74106"/>
                    <a:pt x="90929" y="74070"/>
                    <a:pt x="90941" y="74059"/>
                  </a:cubicBezTo>
                  <a:close/>
                  <a:moveTo>
                    <a:pt x="88917" y="74166"/>
                  </a:moveTo>
                  <a:lnTo>
                    <a:pt x="88917" y="74166"/>
                  </a:lnTo>
                  <a:cubicBezTo>
                    <a:pt x="88714" y="74487"/>
                    <a:pt x="88524" y="74844"/>
                    <a:pt x="88357" y="75202"/>
                  </a:cubicBezTo>
                  <a:cubicBezTo>
                    <a:pt x="87702" y="75654"/>
                    <a:pt x="87047" y="76095"/>
                    <a:pt x="86381" y="76547"/>
                  </a:cubicBezTo>
                  <a:cubicBezTo>
                    <a:pt x="86428" y="76428"/>
                    <a:pt x="86488" y="76309"/>
                    <a:pt x="86511" y="76178"/>
                  </a:cubicBezTo>
                  <a:cubicBezTo>
                    <a:pt x="86545" y="76093"/>
                    <a:pt x="86465" y="76015"/>
                    <a:pt x="86386" y="76015"/>
                  </a:cubicBezTo>
                  <a:cubicBezTo>
                    <a:pt x="86353" y="76015"/>
                    <a:pt x="86321" y="76028"/>
                    <a:pt x="86297" y="76059"/>
                  </a:cubicBezTo>
                  <a:cubicBezTo>
                    <a:pt x="86011" y="76368"/>
                    <a:pt x="85785" y="76726"/>
                    <a:pt x="85559" y="77095"/>
                  </a:cubicBezTo>
                  <a:cubicBezTo>
                    <a:pt x="84952" y="77499"/>
                    <a:pt x="84356" y="77880"/>
                    <a:pt x="83749" y="78285"/>
                  </a:cubicBezTo>
                  <a:cubicBezTo>
                    <a:pt x="83892" y="77928"/>
                    <a:pt x="84047" y="77559"/>
                    <a:pt x="84154" y="77190"/>
                  </a:cubicBezTo>
                  <a:cubicBezTo>
                    <a:pt x="85464" y="76356"/>
                    <a:pt x="86773" y="75523"/>
                    <a:pt x="88059" y="74701"/>
                  </a:cubicBezTo>
                  <a:lnTo>
                    <a:pt x="88917" y="74166"/>
                  </a:lnTo>
                  <a:close/>
                  <a:moveTo>
                    <a:pt x="87928" y="76237"/>
                  </a:moveTo>
                  <a:cubicBezTo>
                    <a:pt x="87750" y="76618"/>
                    <a:pt x="87595" y="76987"/>
                    <a:pt x="87428" y="77345"/>
                  </a:cubicBezTo>
                  <a:lnTo>
                    <a:pt x="85190" y="78952"/>
                  </a:lnTo>
                  <a:cubicBezTo>
                    <a:pt x="85345" y="78642"/>
                    <a:pt x="85488" y="78333"/>
                    <a:pt x="85654" y="78023"/>
                  </a:cubicBezTo>
                  <a:cubicBezTo>
                    <a:pt x="85726" y="77869"/>
                    <a:pt x="85821" y="77726"/>
                    <a:pt x="85904" y="77571"/>
                  </a:cubicBezTo>
                  <a:cubicBezTo>
                    <a:pt x="86595" y="77142"/>
                    <a:pt x="87262" y="76690"/>
                    <a:pt x="87928" y="76237"/>
                  </a:cubicBezTo>
                  <a:close/>
                  <a:moveTo>
                    <a:pt x="85107" y="78083"/>
                  </a:moveTo>
                  <a:lnTo>
                    <a:pt x="85107" y="78083"/>
                  </a:lnTo>
                  <a:cubicBezTo>
                    <a:pt x="84916" y="78511"/>
                    <a:pt x="84726" y="78952"/>
                    <a:pt x="84571" y="79404"/>
                  </a:cubicBezTo>
                  <a:cubicBezTo>
                    <a:pt x="83916" y="79869"/>
                    <a:pt x="83261" y="80309"/>
                    <a:pt x="82606" y="80762"/>
                  </a:cubicBezTo>
                  <a:cubicBezTo>
                    <a:pt x="82868" y="80190"/>
                    <a:pt x="83154" y="79631"/>
                    <a:pt x="83428" y="79047"/>
                  </a:cubicBezTo>
                  <a:cubicBezTo>
                    <a:pt x="83987" y="78738"/>
                    <a:pt x="84547" y="78404"/>
                    <a:pt x="85107" y="78083"/>
                  </a:cubicBezTo>
                  <a:close/>
                  <a:moveTo>
                    <a:pt x="33541" y="51687"/>
                  </a:moveTo>
                  <a:cubicBezTo>
                    <a:pt x="45185" y="55294"/>
                    <a:pt x="57472" y="57461"/>
                    <a:pt x="69343" y="60176"/>
                  </a:cubicBezTo>
                  <a:cubicBezTo>
                    <a:pt x="74760" y="61414"/>
                    <a:pt x="80177" y="62629"/>
                    <a:pt x="85595" y="63819"/>
                  </a:cubicBezTo>
                  <a:cubicBezTo>
                    <a:pt x="89929" y="64772"/>
                    <a:pt x="94298" y="65950"/>
                    <a:pt x="98692" y="66593"/>
                  </a:cubicBezTo>
                  <a:cubicBezTo>
                    <a:pt x="94715" y="69094"/>
                    <a:pt x="90822" y="71725"/>
                    <a:pt x="86857" y="74237"/>
                  </a:cubicBezTo>
                  <a:cubicBezTo>
                    <a:pt x="81654" y="77571"/>
                    <a:pt x="76224" y="80738"/>
                    <a:pt x="71200" y="84393"/>
                  </a:cubicBezTo>
                  <a:cubicBezTo>
                    <a:pt x="59794" y="80059"/>
                    <a:pt x="47554" y="77630"/>
                    <a:pt x="35719" y="74701"/>
                  </a:cubicBezTo>
                  <a:cubicBezTo>
                    <a:pt x="29885" y="73261"/>
                    <a:pt x="24051" y="71844"/>
                    <a:pt x="18193" y="70487"/>
                  </a:cubicBezTo>
                  <a:cubicBezTo>
                    <a:pt x="12764" y="69225"/>
                    <a:pt x="7192" y="67582"/>
                    <a:pt x="1644" y="66951"/>
                  </a:cubicBezTo>
                  <a:cubicBezTo>
                    <a:pt x="7133" y="64653"/>
                    <a:pt x="12467" y="61724"/>
                    <a:pt x="17824" y="59152"/>
                  </a:cubicBezTo>
                  <a:cubicBezTo>
                    <a:pt x="20598" y="57807"/>
                    <a:pt x="23373" y="56473"/>
                    <a:pt x="26159" y="55128"/>
                  </a:cubicBezTo>
                  <a:cubicBezTo>
                    <a:pt x="28599" y="53937"/>
                    <a:pt x="31136" y="52973"/>
                    <a:pt x="33541" y="51687"/>
                  </a:cubicBezTo>
                  <a:close/>
                  <a:moveTo>
                    <a:pt x="83428" y="77678"/>
                  </a:moveTo>
                  <a:lnTo>
                    <a:pt x="83428" y="77678"/>
                  </a:lnTo>
                  <a:cubicBezTo>
                    <a:pt x="83213" y="78059"/>
                    <a:pt x="83035" y="78464"/>
                    <a:pt x="82868" y="78881"/>
                  </a:cubicBezTo>
                  <a:cubicBezTo>
                    <a:pt x="82451" y="79154"/>
                    <a:pt x="82035" y="79428"/>
                    <a:pt x="81618" y="79714"/>
                  </a:cubicBezTo>
                  <a:cubicBezTo>
                    <a:pt x="81517" y="79795"/>
                    <a:pt x="81570" y="79944"/>
                    <a:pt x="81676" y="79944"/>
                  </a:cubicBezTo>
                  <a:cubicBezTo>
                    <a:pt x="81695" y="79944"/>
                    <a:pt x="81715" y="79939"/>
                    <a:pt x="81737" y="79928"/>
                  </a:cubicBezTo>
                  <a:cubicBezTo>
                    <a:pt x="82047" y="79774"/>
                    <a:pt x="82368" y="79607"/>
                    <a:pt x="82666" y="79452"/>
                  </a:cubicBezTo>
                  <a:lnTo>
                    <a:pt x="82666" y="79452"/>
                  </a:lnTo>
                  <a:cubicBezTo>
                    <a:pt x="82463" y="80000"/>
                    <a:pt x="82285" y="80547"/>
                    <a:pt x="82130" y="81083"/>
                  </a:cubicBezTo>
                  <a:cubicBezTo>
                    <a:pt x="80606" y="82071"/>
                    <a:pt x="79094" y="83024"/>
                    <a:pt x="77546" y="83917"/>
                  </a:cubicBezTo>
                  <a:cubicBezTo>
                    <a:pt x="76856" y="84298"/>
                    <a:pt x="76165" y="84703"/>
                    <a:pt x="75474" y="85119"/>
                  </a:cubicBezTo>
                  <a:cubicBezTo>
                    <a:pt x="76022" y="84060"/>
                    <a:pt x="76653" y="83036"/>
                    <a:pt x="77094" y="81929"/>
                  </a:cubicBezTo>
                  <a:cubicBezTo>
                    <a:pt x="77127" y="81861"/>
                    <a:pt x="77054" y="81794"/>
                    <a:pt x="76983" y="81794"/>
                  </a:cubicBezTo>
                  <a:cubicBezTo>
                    <a:pt x="76953" y="81794"/>
                    <a:pt x="76924" y="81805"/>
                    <a:pt x="76903" y="81833"/>
                  </a:cubicBezTo>
                  <a:cubicBezTo>
                    <a:pt x="76010" y="82822"/>
                    <a:pt x="75462" y="84179"/>
                    <a:pt x="74951" y="85429"/>
                  </a:cubicBezTo>
                  <a:cubicBezTo>
                    <a:pt x="74284" y="85846"/>
                    <a:pt x="73629" y="86274"/>
                    <a:pt x="73034" y="86774"/>
                  </a:cubicBezTo>
                  <a:cubicBezTo>
                    <a:pt x="73688" y="85679"/>
                    <a:pt x="74343" y="84572"/>
                    <a:pt x="74927" y="83453"/>
                  </a:cubicBezTo>
                  <a:cubicBezTo>
                    <a:pt x="74963" y="83381"/>
                    <a:pt x="74903" y="83309"/>
                    <a:pt x="74836" y="83309"/>
                  </a:cubicBezTo>
                  <a:cubicBezTo>
                    <a:pt x="74815" y="83309"/>
                    <a:pt x="74792" y="83316"/>
                    <a:pt x="74772" y="83333"/>
                  </a:cubicBezTo>
                  <a:cubicBezTo>
                    <a:pt x="73700" y="84429"/>
                    <a:pt x="72831" y="85941"/>
                    <a:pt x="72319" y="87394"/>
                  </a:cubicBezTo>
                  <a:cubicBezTo>
                    <a:pt x="72176" y="87524"/>
                    <a:pt x="72022" y="87667"/>
                    <a:pt x="71891" y="87810"/>
                  </a:cubicBezTo>
                  <a:cubicBezTo>
                    <a:pt x="71950" y="87429"/>
                    <a:pt x="71879" y="86977"/>
                    <a:pt x="71855" y="86620"/>
                  </a:cubicBezTo>
                  <a:cubicBezTo>
                    <a:pt x="71831" y="86012"/>
                    <a:pt x="71581" y="84655"/>
                    <a:pt x="71557" y="84607"/>
                  </a:cubicBezTo>
                  <a:cubicBezTo>
                    <a:pt x="74046" y="83345"/>
                    <a:pt x="76475" y="81964"/>
                    <a:pt x="78868" y="80500"/>
                  </a:cubicBezTo>
                  <a:lnTo>
                    <a:pt x="78868" y="80500"/>
                  </a:lnTo>
                  <a:cubicBezTo>
                    <a:pt x="78034" y="81428"/>
                    <a:pt x="77510" y="82762"/>
                    <a:pt x="77070" y="83869"/>
                  </a:cubicBezTo>
                  <a:cubicBezTo>
                    <a:pt x="77029" y="83958"/>
                    <a:pt x="77121" y="84031"/>
                    <a:pt x="77206" y="84031"/>
                  </a:cubicBezTo>
                  <a:cubicBezTo>
                    <a:pt x="77246" y="84031"/>
                    <a:pt x="77285" y="84015"/>
                    <a:pt x="77308" y="83976"/>
                  </a:cubicBezTo>
                  <a:cubicBezTo>
                    <a:pt x="77618" y="83333"/>
                    <a:pt x="77951" y="82726"/>
                    <a:pt x="78320" y="82131"/>
                  </a:cubicBezTo>
                  <a:cubicBezTo>
                    <a:pt x="78689" y="81536"/>
                    <a:pt x="79153" y="80964"/>
                    <a:pt x="79415" y="80321"/>
                  </a:cubicBezTo>
                  <a:cubicBezTo>
                    <a:pt x="79451" y="80262"/>
                    <a:pt x="79439" y="80226"/>
                    <a:pt x="79403" y="80178"/>
                  </a:cubicBezTo>
                  <a:cubicBezTo>
                    <a:pt x="80749" y="79357"/>
                    <a:pt x="82082" y="78511"/>
                    <a:pt x="83428" y="77678"/>
                  </a:cubicBezTo>
                  <a:close/>
                  <a:moveTo>
                    <a:pt x="834" y="67260"/>
                  </a:moveTo>
                  <a:cubicBezTo>
                    <a:pt x="6347" y="69106"/>
                    <a:pt x="12288" y="69999"/>
                    <a:pt x="17943" y="71308"/>
                  </a:cubicBezTo>
                  <a:cubicBezTo>
                    <a:pt x="23932" y="72701"/>
                    <a:pt x="29921" y="74154"/>
                    <a:pt x="35898" y="75618"/>
                  </a:cubicBezTo>
                  <a:cubicBezTo>
                    <a:pt x="47661" y="78523"/>
                    <a:pt x="59508" y="81250"/>
                    <a:pt x="71010" y="85048"/>
                  </a:cubicBezTo>
                  <a:cubicBezTo>
                    <a:pt x="70950" y="85596"/>
                    <a:pt x="71057" y="86155"/>
                    <a:pt x="71069" y="86715"/>
                  </a:cubicBezTo>
                  <a:cubicBezTo>
                    <a:pt x="71069" y="87072"/>
                    <a:pt x="70998" y="87465"/>
                    <a:pt x="71045" y="87822"/>
                  </a:cubicBezTo>
                  <a:cubicBezTo>
                    <a:pt x="59687" y="83405"/>
                    <a:pt x="47495" y="80881"/>
                    <a:pt x="35708" y="77857"/>
                  </a:cubicBezTo>
                  <a:cubicBezTo>
                    <a:pt x="29885" y="76368"/>
                    <a:pt x="24051" y="74892"/>
                    <a:pt x="18217" y="73475"/>
                  </a:cubicBezTo>
                  <a:cubicBezTo>
                    <a:pt x="12609" y="72130"/>
                    <a:pt x="6847" y="70368"/>
                    <a:pt x="1096" y="69725"/>
                  </a:cubicBezTo>
                  <a:cubicBezTo>
                    <a:pt x="1108" y="69689"/>
                    <a:pt x="1048" y="68653"/>
                    <a:pt x="989" y="68213"/>
                  </a:cubicBezTo>
                  <a:cubicBezTo>
                    <a:pt x="941" y="67891"/>
                    <a:pt x="917" y="67570"/>
                    <a:pt x="810" y="67272"/>
                  </a:cubicBezTo>
                  <a:cubicBezTo>
                    <a:pt x="822" y="67272"/>
                    <a:pt x="834" y="67260"/>
                    <a:pt x="834" y="67260"/>
                  </a:cubicBezTo>
                  <a:close/>
                  <a:moveTo>
                    <a:pt x="47046" y="1"/>
                  </a:moveTo>
                  <a:cubicBezTo>
                    <a:pt x="46960" y="1"/>
                    <a:pt x="46895" y="69"/>
                    <a:pt x="46840" y="169"/>
                  </a:cubicBezTo>
                  <a:cubicBezTo>
                    <a:pt x="43030" y="7777"/>
                    <a:pt x="41673" y="17063"/>
                    <a:pt x="39577" y="25255"/>
                  </a:cubicBezTo>
                  <a:cubicBezTo>
                    <a:pt x="38446" y="29684"/>
                    <a:pt x="32695" y="48651"/>
                    <a:pt x="32588" y="50782"/>
                  </a:cubicBezTo>
                  <a:cubicBezTo>
                    <a:pt x="32505" y="50841"/>
                    <a:pt x="20765" y="56783"/>
                    <a:pt x="17836" y="58164"/>
                  </a:cubicBezTo>
                  <a:cubicBezTo>
                    <a:pt x="12014" y="60938"/>
                    <a:pt x="5906" y="63402"/>
                    <a:pt x="298" y="66546"/>
                  </a:cubicBezTo>
                  <a:cubicBezTo>
                    <a:pt x="1" y="66700"/>
                    <a:pt x="167" y="67915"/>
                    <a:pt x="167" y="68272"/>
                  </a:cubicBezTo>
                  <a:cubicBezTo>
                    <a:pt x="167" y="68736"/>
                    <a:pt x="167" y="69177"/>
                    <a:pt x="251" y="69641"/>
                  </a:cubicBezTo>
                  <a:cubicBezTo>
                    <a:pt x="275" y="69748"/>
                    <a:pt x="429" y="69963"/>
                    <a:pt x="513" y="69999"/>
                  </a:cubicBezTo>
                  <a:cubicBezTo>
                    <a:pt x="6109" y="71975"/>
                    <a:pt x="12181" y="72927"/>
                    <a:pt x="17931" y="74309"/>
                  </a:cubicBezTo>
                  <a:cubicBezTo>
                    <a:pt x="23920" y="75761"/>
                    <a:pt x="29909" y="77261"/>
                    <a:pt x="35874" y="78797"/>
                  </a:cubicBezTo>
                  <a:cubicBezTo>
                    <a:pt x="47626" y="81809"/>
                    <a:pt x="59496" y="84631"/>
                    <a:pt x="70998" y="88537"/>
                  </a:cubicBezTo>
                  <a:cubicBezTo>
                    <a:pt x="71066" y="88561"/>
                    <a:pt x="71142" y="88583"/>
                    <a:pt x="71234" y="88583"/>
                  </a:cubicBezTo>
                  <a:cubicBezTo>
                    <a:pt x="71368" y="88583"/>
                    <a:pt x="71534" y="88537"/>
                    <a:pt x="71760" y="88382"/>
                  </a:cubicBezTo>
                  <a:cubicBezTo>
                    <a:pt x="76129" y="85238"/>
                    <a:pt x="80880" y="82702"/>
                    <a:pt x="85309" y="79643"/>
                  </a:cubicBezTo>
                  <a:cubicBezTo>
                    <a:pt x="89929" y="76452"/>
                    <a:pt x="99585" y="69963"/>
                    <a:pt x="99632" y="69927"/>
                  </a:cubicBezTo>
                  <a:cubicBezTo>
                    <a:pt x="99858" y="69760"/>
                    <a:pt x="99739" y="68224"/>
                    <a:pt x="99716" y="67689"/>
                  </a:cubicBezTo>
                  <a:lnTo>
                    <a:pt x="99716" y="67689"/>
                  </a:lnTo>
                  <a:cubicBezTo>
                    <a:pt x="99782" y="67692"/>
                    <a:pt x="99848" y="67694"/>
                    <a:pt x="99914" y="67694"/>
                  </a:cubicBezTo>
                  <a:cubicBezTo>
                    <a:pt x="100072" y="67694"/>
                    <a:pt x="100227" y="67685"/>
                    <a:pt x="100370" y="67677"/>
                  </a:cubicBezTo>
                  <a:cubicBezTo>
                    <a:pt x="100525" y="67677"/>
                    <a:pt x="100692" y="67653"/>
                    <a:pt x="100847" y="67629"/>
                  </a:cubicBezTo>
                  <a:cubicBezTo>
                    <a:pt x="101406" y="67570"/>
                    <a:pt x="101490" y="67367"/>
                    <a:pt x="101490" y="67367"/>
                  </a:cubicBezTo>
                  <a:cubicBezTo>
                    <a:pt x="102430" y="65784"/>
                    <a:pt x="104157" y="58259"/>
                    <a:pt x="105335" y="53818"/>
                  </a:cubicBezTo>
                  <a:cubicBezTo>
                    <a:pt x="106550" y="49234"/>
                    <a:pt x="107633" y="44626"/>
                    <a:pt x="108693" y="39995"/>
                  </a:cubicBezTo>
                  <a:cubicBezTo>
                    <a:pt x="109752" y="35363"/>
                    <a:pt x="110765" y="30732"/>
                    <a:pt x="111729" y="26088"/>
                  </a:cubicBezTo>
                  <a:cubicBezTo>
                    <a:pt x="112574" y="22028"/>
                    <a:pt x="113920" y="17730"/>
                    <a:pt x="114229" y="13575"/>
                  </a:cubicBezTo>
                  <a:cubicBezTo>
                    <a:pt x="114301" y="13515"/>
                    <a:pt x="114348" y="13432"/>
                    <a:pt x="114348" y="13325"/>
                  </a:cubicBezTo>
                  <a:cubicBezTo>
                    <a:pt x="114348" y="13265"/>
                    <a:pt x="114313" y="13218"/>
                    <a:pt x="114265" y="13194"/>
                  </a:cubicBezTo>
                  <a:cubicBezTo>
                    <a:pt x="114265" y="13146"/>
                    <a:pt x="114277" y="13111"/>
                    <a:pt x="114277" y="13075"/>
                  </a:cubicBezTo>
                  <a:cubicBezTo>
                    <a:pt x="114289" y="12908"/>
                    <a:pt x="113872" y="12396"/>
                    <a:pt x="113789" y="12241"/>
                  </a:cubicBezTo>
                  <a:cubicBezTo>
                    <a:pt x="113670" y="12015"/>
                    <a:pt x="113110" y="10813"/>
                    <a:pt x="112824" y="10765"/>
                  </a:cubicBezTo>
                  <a:cubicBezTo>
                    <a:pt x="101061" y="8931"/>
                    <a:pt x="89178" y="7122"/>
                    <a:pt x="77439" y="5098"/>
                  </a:cubicBezTo>
                  <a:cubicBezTo>
                    <a:pt x="67438" y="3371"/>
                    <a:pt x="57186" y="990"/>
                    <a:pt x="47066" y="2"/>
                  </a:cubicBezTo>
                  <a:cubicBezTo>
                    <a:pt x="47059" y="1"/>
                    <a:pt x="47052" y="1"/>
                    <a:pt x="470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50"/>
            <p:cNvSpPr/>
            <p:nvPr/>
          </p:nvSpPr>
          <p:spPr>
            <a:xfrm>
              <a:off x="4027100" y="3488400"/>
              <a:ext cx="43500" cy="66025"/>
            </a:xfrm>
            <a:custGeom>
              <a:avLst/>
              <a:gdLst/>
              <a:ahLst/>
              <a:cxnLst/>
              <a:rect l="l" t="t" r="r" b="b"/>
              <a:pathLst>
                <a:path w="1740" h="2641" extrusionOk="0">
                  <a:moveTo>
                    <a:pt x="1608" y="1"/>
                  </a:moveTo>
                  <a:cubicBezTo>
                    <a:pt x="1584" y="1"/>
                    <a:pt x="1560" y="11"/>
                    <a:pt x="1543" y="34"/>
                  </a:cubicBezTo>
                  <a:cubicBezTo>
                    <a:pt x="901" y="701"/>
                    <a:pt x="496" y="1701"/>
                    <a:pt x="43" y="2499"/>
                  </a:cubicBezTo>
                  <a:cubicBezTo>
                    <a:pt x="1" y="2576"/>
                    <a:pt x="68" y="2640"/>
                    <a:pt x="131" y="2640"/>
                  </a:cubicBezTo>
                  <a:cubicBezTo>
                    <a:pt x="156" y="2640"/>
                    <a:pt x="181" y="2630"/>
                    <a:pt x="198" y="2606"/>
                  </a:cubicBezTo>
                  <a:cubicBezTo>
                    <a:pt x="710" y="1832"/>
                    <a:pt x="1413" y="1023"/>
                    <a:pt x="1722" y="154"/>
                  </a:cubicBezTo>
                  <a:cubicBezTo>
                    <a:pt x="1739" y="68"/>
                    <a:pt x="1670" y="1"/>
                    <a:pt x="16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50"/>
            <p:cNvSpPr/>
            <p:nvPr/>
          </p:nvSpPr>
          <p:spPr>
            <a:xfrm>
              <a:off x="2978925" y="1631275"/>
              <a:ext cx="1793700" cy="1340375"/>
            </a:xfrm>
            <a:custGeom>
              <a:avLst/>
              <a:gdLst/>
              <a:ahLst/>
              <a:cxnLst/>
              <a:rect l="l" t="t" r="r" b="b"/>
              <a:pathLst>
                <a:path w="71748" h="53615" extrusionOk="0">
                  <a:moveTo>
                    <a:pt x="11645" y="691"/>
                  </a:moveTo>
                  <a:cubicBezTo>
                    <a:pt x="16884" y="1537"/>
                    <a:pt x="21623" y="2263"/>
                    <a:pt x="26433" y="3096"/>
                  </a:cubicBezTo>
                  <a:cubicBezTo>
                    <a:pt x="31243" y="3930"/>
                    <a:pt x="36053" y="4763"/>
                    <a:pt x="40875" y="5597"/>
                  </a:cubicBezTo>
                  <a:cubicBezTo>
                    <a:pt x="45804" y="6442"/>
                    <a:pt x="50733" y="7299"/>
                    <a:pt x="55651" y="8157"/>
                  </a:cubicBezTo>
                  <a:cubicBezTo>
                    <a:pt x="60675" y="9026"/>
                    <a:pt x="65545" y="10419"/>
                    <a:pt x="70629" y="10693"/>
                  </a:cubicBezTo>
                  <a:cubicBezTo>
                    <a:pt x="68533" y="17979"/>
                    <a:pt x="66866" y="25254"/>
                    <a:pt x="64878" y="32457"/>
                  </a:cubicBezTo>
                  <a:cubicBezTo>
                    <a:pt x="63068" y="39137"/>
                    <a:pt x="61139" y="45899"/>
                    <a:pt x="59615" y="52674"/>
                  </a:cubicBezTo>
                  <a:cubicBezTo>
                    <a:pt x="54650" y="51626"/>
                    <a:pt x="49721" y="50578"/>
                    <a:pt x="44828" y="49519"/>
                  </a:cubicBezTo>
                  <a:cubicBezTo>
                    <a:pt x="39791" y="48435"/>
                    <a:pt x="34743" y="47328"/>
                    <a:pt x="29719" y="46233"/>
                  </a:cubicBezTo>
                  <a:cubicBezTo>
                    <a:pt x="24837" y="45173"/>
                    <a:pt x="19932" y="44101"/>
                    <a:pt x="15062" y="43042"/>
                  </a:cubicBezTo>
                  <a:cubicBezTo>
                    <a:pt x="10443" y="42042"/>
                    <a:pt x="5740" y="40696"/>
                    <a:pt x="965" y="39803"/>
                  </a:cubicBezTo>
                  <a:cubicBezTo>
                    <a:pt x="3120" y="33326"/>
                    <a:pt x="4323" y="26849"/>
                    <a:pt x="6109" y="20253"/>
                  </a:cubicBezTo>
                  <a:cubicBezTo>
                    <a:pt x="7918" y="13633"/>
                    <a:pt x="10276" y="7395"/>
                    <a:pt x="11645" y="691"/>
                  </a:cubicBezTo>
                  <a:close/>
                  <a:moveTo>
                    <a:pt x="11466" y="1"/>
                  </a:moveTo>
                  <a:cubicBezTo>
                    <a:pt x="11371" y="1"/>
                    <a:pt x="10800" y="1787"/>
                    <a:pt x="10478" y="2608"/>
                  </a:cubicBezTo>
                  <a:cubicBezTo>
                    <a:pt x="8252" y="8335"/>
                    <a:pt x="6787" y="14538"/>
                    <a:pt x="5120" y="20396"/>
                  </a:cubicBezTo>
                  <a:cubicBezTo>
                    <a:pt x="3275" y="26885"/>
                    <a:pt x="1037" y="33576"/>
                    <a:pt x="60" y="40280"/>
                  </a:cubicBezTo>
                  <a:cubicBezTo>
                    <a:pt x="1" y="40696"/>
                    <a:pt x="1382" y="40780"/>
                    <a:pt x="2049" y="40923"/>
                  </a:cubicBezTo>
                  <a:cubicBezTo>
                    <a:pt x="6430" y="41815"/>
                    <a:pt x="10955" y="42970"/>
                    <a:pt x="15253" y="43923"/>
                  </a:cubicBezTo>
                  <a:lnTo>
                    <a:pt x="30338" y="47269"/>
                  </a:lnTo>
                  <a:cubicBezTo>
                    <a:pt x="35219" y="48352"/>
                    <a:pt x="40101" y="49435"/>
                    <a:pt x="44983" y="50519"/>
                  </a:cubicBezTo>
                  <a:cubicBezTo>
                    <a:pt x="49781" y="51579"/>
                    <a:pt x="54770" y="53150"/>
                    <a:pt x="59651" y="53615"/>
                  </a:cubicBezTo>
                  <a:cubicBezTo>
                    <a:pt x="59655" y="53615"/>
                    <a:pt x="59659" y="53615"/>
                    <a:pt x="59663" y="53615"/>
                  </a:cubicBezTo>
                  <a:cubicBezTo>
                    <a:pt x="59864" y="53615"/>
                    <a:pt x="60426" y="53324"/>
                    <a:pt x="60496" y="53103"/>
                  </a:cubicBezTo>
                  <a:cubicBezTo>
                    <a:pt x="61651" y="49709"/>
                    <a:pt x="62330" y="46090"/>
                    <a:pt x="63235" y="42625"/>
                  </a:cubicBezTo>
                  <a:cubicBezTo>
                    <a:pt x="64152" y="39053"/>
                    <a:pt x="65080" y="35469"/>
                    <a:pt x="66033" y="31874"/>
                  </a:cubicBezTo>
                  <a:cubicBezTo>
                    <a:pt x="67664" y="25623"/>
                    <a:pt x="69867" y="19337"/>
                    <a:pt x="71093" y="12955"/>
                  </a:cubicBezTo>
                  <a:cubicBezTo>
                    <a:pt x="71224" y="12229"/>
                    <a:pt x="71748" y="10050"/>
                    <a:pt x="71379" y="9943"/>
                  </a:cubicBezTo>
                  <a:cubicBezTo>
                    <a:pt x="66819" y="8573"/>
                    <a:pt x="61758" y="8192"/>
                    <a:pt x="57056" y="7395"/>
                  </a:cubicBezTo>
                  <a:cubicBezTo>
                    <a:pt x="51983" y="6549"/>
                    <a:pt x="46911" y="5692"/>
                    <a:pt x="41827" y="4823"/>
                  </a:cubicBezTo>
                  <a:cubicBezTo>
                    <a:pt x="36910" y="3989"/>
                    <a:pt x="31981" y="3156"/>
                    <a:pt x="27040" y="2323"/>
                  </a:cubicBezTo>
                  <a:cubicBezTo>
                    <a:pt x="22444" y="1549"/>
                    <a:pt x="17622" y="334"/>
                    <a:pt x="12919" y="60"/>
                  </a:cubicBezTo>
                  <a:cubicBezTo>
                    <a:pt x="12526" y="48"/>
                    <a:pt x="11514" y="1"/>
                    <a:pt x="1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50"/>
            <p:cNvSpPr/>
            <p:nvPr/>
          </p:nvSpPr>
          <p:spPr>
            <a:xfrm>
              <a:off x="2202950" y="3248425"/>
              <a:ext cx="128900" cy="38225"/>
            </a:xfrm>
            <a:custGeom>
              <a:avLst/>
              <a:gdLst/>
              <a:ahLst/>
              <a:cxnLst/>
              <a:rect l="l" t="t" r="r" b="b"/>
              <a:pathLst>
                <a:path w="5156" h="1529" extrusionOk="0">
                  <a:moveTo>
                    <a:pt x="598" y="1"/>
                  </a:moveTo>
                  <a:cubicBezTo>
                    <a:pt x="451" y="1"/>
                    <a:pt x="303" y="8"/>
                    <a:pt x="155" y="25"/>
                  </a:cubicBezTo>
                  <a:cubicBezTo>
                    <a:pt x="24" y="49"/>
                    <a:pt x="0" y="239"/>
                    <a:pt x="107" y="311"/>
                  </a:cubicBezTo>
                  <a:cubicBezTo>
                    <a:pt x="869" y="740"/>
                    <a:pt x="1727" y="882"/>
                    <a:pt x="2584" y="1085"/>
                  </a:cubicBezTo>
                  <a:cubicBezTo>
                    <a:pt x="3174" y="1240"/>
                    <a:pt x="3828" y="1529"/>
                    <a:pt x="4455" y="1529"/>
                  </a:cubicBezTo>
                  <a:cubicBezTo>
                    <a:pt x="4599" y="1529"/>
                    <a:pt x="4742" y="1513"/>
                    <a:pt x="4882" y="1478"/>
                  </a:cubicBezTo>
                  <a:cubicBezTo>
                    <a:pt x="5048" y="1430"/>
                    <a:pt x="5156" y="1204"/>
                    <a:pt x="5001" y="1073"/>
                  </a:cubicBezTo>
                  <a:cubicBezTo>
                    <a:pt x="4405" y="489"/>
                    <a:pt x="3417" y="442"/>
                    <a:pt x="2620" y="299"/>
                  </a:cubicBezTo>
                  <a:cubicBezTo>
                    <a:pt x="1954" y="162"/>
                    <a:pt x="1280" y="1"/>
                    <a:pt x="5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50"/>
            <p:cNvSpPr/>
            <p:nvPr/>
          </p:nvSpPr>
          <p:spPr>
            <a:xfrm>
              <a:off x="2378250" y="3290600"/>
              <a:ext cx="127425" cy="37250"/>
            </a:xfrm>
            <a:custGeom>
              <a:avLst/>
              <a:gdLst/>
              <a:ahLst/>
              <a:cxnLst/>
              <a:rect l="l" t="t" r="r" b="b"/>
              <a:pathLst>
                <a:path w="5097" h="1490" extrusionOk="0">
                  <a:moveTo>
                    <a:pt x="1047" y="0"/>
                  </a:moveTo>
                  <a:cubicBezTo>
                    <a:pt x="745" y="0"/>
                    <a:pt x="446" y="32"/>
                    <a:pt x="156" y="112"/>
                  </a:cubicBezTo>
                  <a:cubicBezTo>
                    <a:pt x="1" y="160"/>
                    <a:pt x="1" y="350"/>
                    <a:pt x="132" y="410"/>
                  </a:cubicBezTo>
                  <a:cubicBezTo>
                    <a:pt x="953" y="755"/>
                    <a:pt x="1882" y="779"/>
                    <a:pt x="2739" y="1005"/>
                  </a:cubicBezTo>
                  <a:cubicBezTo>
                    <a:pt x="3305" y="1151"/>
                    <a:pt x="3894" y="1489"/>
                    <a:pt x="4475" y="1489"/>
                  </a:cubicBezTo>
                  <a:cubicBezTo>
                    <a:pt x="4603" y="1489"/>
                    <a:pt x="4731" y="1473"/>
                    <a:pt x="4859" y="1434"/>
                  </a:cubicBezTo>
                  <a:cubicBezTo>
                    <a:pt x="4990" y="1398"/>
                    <a:pt x="5097" y="1231"/>
                    <a:pt x="5002" y="1100"/>
                  </a:cubicBezTo>
                  <a:cubicBezTo>
                    <a:pt x="4537" y="422"/>
                    <a:pt x="3573" y="386"/>
                    <a:pt x="2811" y="231"/>
                  </a:cubicBezTo>
                  <a:cubicBezTo>
                    <a:pt x="2243" y="121"/>
                    <a:pt x="1640" y="0"/>
                    <a:pt x="10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50"/>
            <p:cNvSpPr/>
            <p:nvPr/>
          </p:nvSpPr>
          <p:spPr>
            <a:xfrm>
              <a:off x="2857775" y="3210950"/>
              <a:ext cx="511700" cy="207175"/>
            </a:xfrm>
            <a:custGeom>
              <a:avLst/>
              <a:gdLst/>
              <a:ahLst/>
              <a:cxnLst/>
              <a:rect l="l" t="t" r="r" b="b"/>
              <a:pathLst>
                <a:path w="20468" h="8287" extrusionOk="0">
                  <a:moveTo>
                    <a:pt x="7978" y="250"/>
                  </a:moveTo>
                  <a:cubicBezTo>
                    <a:pt x="10109" y="810"/>
                    <a:pt x="11705" y="1203"/>
                    <a:pt x="13515" y="1691"/>
                  </a:cubicBezTo>
                  <a:cubicBezTo>
                    <a:pt x="15479" y="2227"/>
                    <a:pt x="17444" y="2798"/>
                    <a:pt x="19432" y="3310"/>
                  </a:cubicBezTo>
                  <a:cubicBezTo>
                    <a:pt x="18372" y="4108"/>
                    <a:pt x="17253" y="4906"/>
                    <a:pt x="16134" y="5632"/>
                  </a:cubicBezTo>
                  <a:cubicBezTo>
                    <a:pt x="16110" y="5620"/>
                    <a:pt x="16098" y="5608"/>
                    <a:pt x="16051" y="5596"/>
                  </a:cubicBezTo>
                  <a:cubicBezTo>
                    <a:pt x="12181" y="4584"/>
                    <a:pt x="8240" y="3417"/>
                    <a:pt x="4311" y="2679"/>
                  </a:cubicBezTo>
                  <a:cubicBezTo>
                    <a:pt x="5537" y="1881"/>
                    <a:pt x="6787" y="1096"/>
                    <a:pt x="7978" y="250"/>
                  </a:cubicBezTo>
                  <a:close/>
                  <a:moveTo>
                    <a:pt x="3728" y="3060"/>
                  </a:moveTo>
                  <a:cubicBezTo>
                    <a:pt x="5299" y="3632"/>
                    <a:pt x="7061" y="4024"/>
                    <a:pt x="8716" y="4477"/>
                  </a:cubicBezTo>
                  <a:cubicBezTo>
                    <a:pt x="8383" y="4620"/>
                    <a:pt x="8073" y="4894"/>
                    <a:pt x="7800" y="5096"/>
                  </a:cubicBezTo>
                  <a:cubicBezTo>
                    <a:pt x="7371" y="5429"/>
                    <a:pt x="6811" y="5787"/>
                    <a:pt x="6490" y="6251"/>
                  </a:cubicBezTo>
                  <a:cubicBezTo>
                    <a:pt x="6347" y="6203"/>
                    <a:pt x="6192" y="6168"/>
                    <a:pt x="6049" y="6132"/>
                  </a:cubicBezTo>
                  <a:cubicBezTo>
                    <a:pt x="4906" y="5846"/>
                    <a:pt x="3775" y="5548"/>
                    <a:pt x="2620" y="5263"/>
                  </a:cubicBezTo>
                  <a:cubicBezTo>
                    <a:pt x="1763" y="5036"/>
                    <a:pt x="751" y="5025"/>
                    <a:pt x="1823" y="4346"/>
                  </a:cubicBezTo>
                  <a:cubicBezTo>
                    <a:pt x="2180" y="4120"/>
                    <a:pt x="2716" y="3727"/>
                    <a:pt x="3061" y="3489"/>
                  </a:cubicBezTo>
                  <a:cubicBezTo>
                    <a:pt x="3311" y="3310"/>
                    <a:pt x="3454" y="3239"/>
                    <a:pt x="3728" y="3060"/>
                  </a:cubicBezTo>
                  <a:close/>
                  <a:moveTo>
                    <a:pt x="9050" y="4560"/>
                  </a:moveTo>
                  <a:cubicBezTo>
                    <a:pt x="11169" y="5132"/>
                    <a:pt x="13312" y="5620"/>
                    <a:pt x="15408" y="6084"/>
                  </a:cubicBezTo>
                  <a:cubicBezTo>
                    <a:pt x="15027" y="6334"/>
                    <a:pt x="14622" y="6572"/>
                    <a:pt x="14229" y="6799"/>
                  </a:cubicBezTo>
                  <a:cubicBezTo>
                    <a:pt x="13459" y="7233"/>
                    <a:pt x="12634" y="7397"/>
                    <a:pt x="11784" y="7397"/>
                  </a:cubicBezTo>
                  <a:cubicBezTo>
                    <a:pt x="10191" y="7397"/>
                    <a:pt x="8511" y="6820"/>
                    <a:pt x="6942" y="6370"/>
                  </a:cubicBezTo>
                  <a:cubicBezTo>
                    <a:pt x="7299" y="6108"/>
                    <a:pt x="7609" y="5775"/>
                    <a:pt x="7942" y="5501"/>
                  </a:cubicBezTo>
                  <a:cubicBezTo>
                    <a:pt x="8276" y="5215"/>
                    <a:pt x="8800" y="4953"/>
                    <a:pt x="9050" y="4560"/>
                  </a:cubicBezTo>
                  <a:close/>
                  <a:moveTo>
                    <a:pt x="7895" y="0"/>
                  </a:moveTo>
                  <a:cubicBezTo>
                    <a:pt x="7800" y="0"/>
                    <a:pt x="7359" y="262"/>
                    <a:pt x="6990" y="476"/>
                  </a:cubicBezTo>
                  <a:cubicBezTo>
                    <a:pt x="4573" y="1798"/>
                    <a:pt x="2406" y="3179"/>
                    <a:pt x="180" y="4786"/>
                  </a:cubicBezTo>
                  <a:cubicBezTo>
                    <a:pt x="1" y="4917"/>
                    <a:pt x="96" y="5239"/>
                    <a:pt x="287" y="5275"/>
                  </a:cubicBezTo>
                  <a:cubicBezTo>
                    <a:pt x="2561" y="5858"/>
                    <a:pt x="4859" y="6441"/>
                    <a:pt x="7133" y="7025"/>
                  </a:cubicBezTo>
                  <a:cubicBezTo>
                    <a:pt x="8740" y="7442"/>
                    <a:pt x="10681" y="8275"/>
                    <a:pt x="12324" y="8287"/>
                  </a:cubicBezTo>
                  <a:cubicBezTo>
                    <a:pt x="12331" y="8287"/>
                    <a:pt x="12338" y="8287"/>
                    <a:pt x="12345" y="8287"/>
                  </a:cubicBezTo>
                  <a:cubicBezTo>
                    <a:pt x="13691" y="8287"/>
                    <a:pt x="14639" y="7140"/>
                    <a:pt x="15693" y="6430"/>
                  </a:cubicBezTo>
                  <a:cubicBezTo>
                    <a:pt x="15824" y="6334"/>
                    <a:pt x="15943" y="6251"/>
                    <a:pt x="16074" y="6168"/>
                  </a:cubicBezTo>
                  <a:cubicBezTo>
                    <a:pt x="17420" y="5275"/>
                    <a:pt x="18789" y="4429"/>
                    <a:pt x="20063" y="3477"/>
                  </a:cubicBezTo>
                  <a:cubicBezTo>
                    <a:pt x="20063" y="3477"/>
                    <a:pt x="20063" y="3465"/>
                    <a:pt x="20087" y="3465"/>
                  </a:cubicBezTo>
                  <a:cubicBezTo>
                    <a:pt x="20384" y="3346"/>
                    <a:pt x="20468" y="2917"/>
                    <a:pt x="20111" y="2798"/>
                  </a:cubicBezTo>
                  <a:cubicBezTo>
                    <a:pt x="16241" y="1560"/>
                    <a:pt x="11991" y="203"/>
                    <a:pt x="78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50"/>
            <p:cNvSpPr/>
            <p:nvPr/>
          </p:nvSpPr>
          <p:spPr>
            <a:xfrm>
              <a:off x="2522325" y="2880850"/>
              <a:ext cx="1733575" cy="526125"/>
            </a:xfrm>
            <a:custGeom>
              <a:avLst/>
              <a:gdLst/>
              <a:ahLst/>
              <a:cxnLst/>
              <a:rect l="l" t="t" r="r" b="b"/>
              <a:pathLst>
                <a:path w="69343" h="21045" extrusionOk="0">
                  <a:moveTo>
                    <a:pt x="12633" y="417"/>
                  </a:moveTo>
                  <a:cubicBezTo>
                    <a:pt x="13455" y="595"/>
                    <a:pt x="14252" y="786"/>
                    <a:pt x="15062" y="965"/>
                  </a:cubicBezTo>
                  <a:cubicBezTo>
                    <a:pt x="14383" y="1334"/>
                    <a:pt x="13717" y="1738"/>
                    <a:pt x="13062" y="2155"/>
                  </a:cubicBezTo>
                  <a:cubicBezTo>
                    <a:pt x="12085" y="1953"/>
                    <a:pt x="11085" y="1798"/>
                    <a:pt x="10121" y="1727"/>
                  </a:cubicBezTo>
                  <a:cubicBezTo>
                    <a:pt x="10907" y="1334"/>
                    <a:pt x="12609" y="476"/>
                    <a:pt x="12633" y="417"/>
                  </a:cubicBezTo>
                  <a:close/>
                  <a:moveTo>
                    <a:pt x="15622" y="1072"/>
                  </a:moveTo>
                  <a:cubicBezTo>
                    <a:pt x="16693" y="1334"/>
                    <a:pt x="17765" y="1572"/>
                    <a:pt x="18860" y="1810"/>
                  </a:cubicBezTo>
                  <a:cubicBezTo>
                    <a:pt x="18158" y="2203"/>
                    <a:pt x="17467" y="2620"/>
                    <a:pt x="16788" y="3036"/>
                  </a:cubicBezTo>
                  <a:cubicBezTo>
                    <a:pt x="15836" y="2798"/>
                    <a:pt x="14871" y="2524"/>
                    <a:pt x="13883" y="2310"/>
                  </a:cubicBezTo>
                  <a:cubicBezTo>
                    <a:pt x="14479" y="1917"/>
                    <a:pt x="15062" y="1512"/>
                    <a:pt x="15622" y="1072"/>
                  </a:cubicBezTo>
                  <a:close/>
                  <a:moveTo>
                    <a:pt x="9716" y="1917"/>
                  </a:moveTo>
                  <a:cubicBezTo>
                    <a:pt x="10657" y="2108"/>
                    <a:pt x="11573" y="2310"/>
                    <a:pt x="12514" y="2500"/>
                  </a:cubicBezTo>
                  <a:cubicBezTo>
                    <a:pt x="11800" y="2965"/>
                    <a:pt x="11085" y="3417"/>
                    <a:pt x="10359" y="3882"/>
                  </a:cubicBezTo>
                  <a:cubicBezTo>
                    <a:pt x="9228" y="3620"/>
                    <a:pt x="8097" y="3405"/>
                    <a:pt x="6966" y="3298"/>
                  </a:cubicBezTo>
                  <a:cubicBezTo>
                    <a:pt x="7871" y="2834"/>
                    <a:pt x="8799" y="2381"/>
                    <a:pt x="9716" y="1917"/>
                  </a:cubicBezTo>
                  <a:close/>
                  <a:moveTo>
                    <a:pt x="19360" y="1941"/>
                  </a:moveTo>
                  <a:cubicBezTo>
                    <a:pt x="20384" y="2167"/>
                    <a:pt x="21396" y="2405"/>
                    <a:pt x="22396" y="2631"/>
                  </a:cubicBezTo>
                  <a:cubicBezTo>
                    <a:pt x="21682" y="3024"/>
                    <a:pt x="20967" y="3453"/>
                    <a:pt x="20265" y="3893"/>
                  </a:cubicBezTo>
                  <a:cubicBezTo>
                    <a:pt x="19551" y="3727"/>
                    <a:pt x="18836" y="3560"/>
                    <a:pt x="18122" y="3393"/>
                  </a:cubicBezTo>
                  <a:cubicBezTo>
                    <a:pt x="17931" y="3346"/>
                    <a:pt x="17741" y="3298"/>
                    <a:pt x="17550" y="3239"/>
                  </a:cubicBezTo>
                  <a:cubicBezTo>
                    <a:pt x="18170" y="2822"/>
                    <a:pt x="18801" y="2405"/>
                    <a:pt x="19360" y="1941"/>
                  </a:cubicBezTo>
                  <a:close/>
                  <a:moveTo>
                    <a:pt x="22920" y="2750"/>
                  </a:moveTo>
                  <a:cubicBezTo>
                    <a:pt x="24039" y="3001"/>
                    <a:pt x="25135" y="3262"/>
                    <a:pt x="26242" y="3524"/>
                  </a:cubicBezTo>
                  <a:cubicBezTo>
                    <a:pt x="25504" y="3929"/>
                    <a:pt x="24789" y="4358"/>
                    <a:pt x="24075" y="4810"/>
                  </a:cubicBezTo>
                  <a:cubicBezTo>
                    <a:pt x="23063" y="4572"/>
                    <a:pt x="22075" y="4322"/>
                    <a:pt x="21063" y="4072"/>
                  </a:cubicBezTo>
                  <a:cubicBezTo>
                    <a:pt x="21694" y="3655"/>
                    <a:pt x="22325" y="3227"/>
                    <a:pt x="22920" y="2750"/>
                  </a:cubicBezTo>
                  <a:close/>
                  <a:moveTo>
                    <a:pt x="13324" y="2691"/>
                  </a:moveTo>
                  <a:cubicBezTo>
                    <a:pt x="14300" y="2917"/>
                    <a:pt x="15288" y="3131"/>
                    <a:pt x="16265" y="3382"/>
                  </a:cubicBezTo>
                  <a:cubicBezTo>
                    <a:pt x="15503" y="3858"/>
                    <a:pt x="14764" y="4346"/>
                    <a:pt x="14002" y="4822"/>
                  </a:cubicBezTo>
                  <a:cubicBezTo>
                    <a:pt x="13038" y="4572"/>
                    <a:pt x="12050" y="4310"/>
                    <a:pt x="11073" y="4060"/>
                  </a:cubicBezTo>
                  <a:cubicBezTo>
                    <a:pt x="11812" y="3620"/>
                    <a:pt x="12574" y="3155"/>
                    <a:pt x="13324" y="2691"/>
                  </a:cubicBezTo>
                  <a:close/>
                  <a:moveTo>
                    <a:pt x="6513" y="3560"/>
                  </a:moveTo>
                  <a:cubicBezTo>
                    <a:pt x="7609" y="3774"/>
                    <a:pt x="8692" y="4013"/>
                    <a:pt x="9776" y="4251"/>
                  </a:cubicBezTo>
                  <a:cubicBezTo>
                    <a:pt x="9073" y="4667"/>
                    <a:pt x="8383" y="5072"/>
                    <a:pt x="7668" y="5477"/>
                  </a:cubicBezTo>
                  <a:cubicBezTo>
                    <a:pt x="6513" y="5191"/>
                    <a:pt x="5370" y="4953"/>
                    <a:pt x="4227" y="4834"/>
                  </a:cubicBezTo>
                  <a:cubicBezTo>
                    <a:pt x="4763" y="4525"/>
                    <a:pt x="5299" y="4191"/>
                    <a:pt x="5823" y="3917"/>
                  </a:cubicBezTo>
                  <a:cubicBezTo>
                    <a:pt x="6061" y="3798"/>
                    <a:pt x="6275" y="3679"/>
                    <a:pt x="6513" y="3560"/>
                  </a:cubicBezTo>
                  <a:close/>
                  <a:moveTo>
                    <a:pt x="17050" y="3584"/>
                  </a:moveTo>
                  <a:cubicBezTo>
                    <a:pt x="17943" y="3810"/>
                    <a:pt x="18848" y="4013"/>
                    <a:pt x="19741" y="4251"/>
                  </a:cubicBezTo>
                  <a:cubicBezTo>
                    <a:pt x="19003" y="4715"/>
                    <a:pt x="18241" y="5203"/>
                    <a:pt x="17491" y="5679"/>
                  </a:cubicBezTo>
                  <a:cubicBezTo>
                    <a:pt x="16562" y="5465"/>
                    <a:pt x="15657" y="5239"/>
                    <a:pt x="14729" y="5013"/>
                  </a:cubicBezTo>
                  <a:lnTo>
                    <a:pt x="14705" y="5013"/>
                  </a:lnTo>
                  <a:cubicBezTo>
                    <a:pt x="15491" y="4536"/>
                    <a:pt x="16276" y="4072"/>
                    <a:pt x="17050" y="3584"/>
                  </a:cubicBezTo>
                  <a:close/>
                  <a:moveTo>
                    <a:pt x="26778" y="3643"/>
                  </a:moveTo>
                  <a:cubicBezTo>
                    <a:pt x="27849" y="3893"/>
                    <a:pt x="28921" y="4155"/>
                    <a:pt x="29992" y="4394"/>
                  </a:cubicBezTo>
                  <a:cubicBezTo>
                    <a:pt x="29242" y="4786"/>
                    <a:pt x="28516" y="5239"/>
                    <a:pt x="27790" y="5703"/>
                  </a:cubicBezTo>
                  <a:cubicBezTo>
                    <a:pt x="26813" y="5465"/>
                    <a:pt x="25849" y="5215"/>
                    <a:pt x="24873" y="4989"/>
                  </a:cubicBezTo>
                  <a:cubicBezTo>
                    <a:pt x="25528" y="4572"/>
                    <a:pt x="26159" y="4120"/>
                    <a:pt x="26778" y="3643"/>
                  </a:cubicBezTo>
                  <a:close/>
                  <a:moveTo>
                    <a:pt x="10502" y="4417"/>
                  </a:moveTo>
                  <a:cubicBezTo>
                    <a:pt x="11502" y="4644"/>
                    <a:pt x="12502" y="4882"/>
                    <a:pt x="13514" y="5132"/>
                  </a:cubicBezTo>
                  <a:cubicBezTo>
                    <a:pt x="13502" y="5144"/>
                    <a:pt x="13478" y="5144"/>
                    <a:pt x="13478" y="5167"/>
                  </a:cubicBezTo>
                  <a:cubicBezTo>
                    <a:pt x="12764" y="5596"/>
                    <a:pt x="12038" y="6001"/>
                    <a:pt x="11323" y="6418"/>
                  </a:cubicBezTo>
                  <a:cubicBezTo>
                    <a:pt x="10383" y="6191"/>
                    <a:pt x="9430" y="5918"/>
                    <a:pt x="8466" y="5668"/>
                  </a:cubicBezTo>
                  <a:cubicBezTo>
                    <a:pt x="9156" y="5251"/>
                    <a:pt x="9835" y="4822"/>
                    <a:pt x="10502" y="4417"/>
                  </a:cubicBezTo>
                  <a:close/>
                  <a:moveTo>
                    <a:pt x="20527" y="4417"/>
                  </a:moveTo>
                  <a:cubicBezTo>
                    <a:pt x="21503" y="4667"/>
                    <a:pt x="22503" y="4917"/>
                    <a:pt x="23480" y="5179"/>
                  </a:cubicBezTo>
                  <a:cubicBezTo>
                    <a:pt x="22753" y="5656"/>
                    <a:pt x="22015" y="6144"/>
                    <a:pt x="21265" y="6608"/>
                  </a:cubicBezTo>
                  <a:lnTo>
                    <a:pt x="18181" y="5846"/>
                  </a:lnTo>
                  <a:cubicBezTo>
                    <a:pt x="18955" y="5370"/>
                    <a:pt x="19741" y="4906"/>
                    <a:pt x="20527" y="4417"/>
                  </a:cubicBezTo>
                  <a:close/>
                  <a:moveTo>
                    <a:pt x="30492" y="4513"/>
                  </a:moveTo>
                  <a:cubicBezTo>
                    <a:pt x="31600" y="4775"/>
                    <a:pt x="32683" y="5025"/>
                    <a:pt x="33755" y="5287"/>
                  </a:cubicBezTo>
                  <a:cubicBezTo>
                    <a:pt x="32981" y="5679"/>
                    <a:pt x="32231" y="6144"/>
                    <a:pt x="31493" y="6608"/>
                  </a:cubicBezTo>
                  <a:cubicBezTo>
                    <a:pt x="30504" y="6370"/>
                    <a:pt x="29540" y="6132"/>
                    <a:pt x="28564" y="5894"/>
                  </a:cubicBezTo>
                  <a:cubicBezTo>
                    <a:pt x="29230" y="5465"/>
                    <a:pt x="29885" y="5013"/>
                    <a:pt x="30492" y="4513"/>
                  </a:cubicBezTo>
                  <a:close/>
                  <a:moveTo>
                    <a:pt x="14217" y="5298"/>
                  </a:moveTo>
                  <a:cubicBezTo>
                    <a:pt x="15133" y="5513"/>
                    <a:pt x="16038" y="5763"/>
                    <a:pt x="16967" y="6001"/>
                  </a:cubicBezTo>
                  <a:cubicBezTo>
                    <a:pt x="16253" y="6430"/>
                    <a:pt x="15526" y="6846"/>
                    <a:pt x="14788" y="7263"/>
                  </a:cubicBezTo>
                  <a:cubicBezTo>
                    <a:pt x="13895" y="7037"/>
                    <a:pt x="12990" y="6811"/>
                    <a:pt x="12097" y="6608"/>
                  </a:cubicBezTo>
                  <a:cubicBezTo>
                    <a:pt x="12800" y="6179"/>
                    <a:pt x="13514" y="5727"/>
                    <a:pt x="14217" y="5298"/>
                  </a:cubicBezTo>
                  <a:close/>
                  <a:moveTo>
                    <a:pt x="3799" y="5108"/>
                  </a:moveTo>
                  <a:cubicBezTo>
                    <a:pt x="4894" y="5322"/>
                    <a:pt x="5978" y="5560"/>
                    <a:pt x="7085" y="5810"/>
                  </a:cubicBezTo>
                  <a:cubicBezTo>
                    <a:pt x="6299" y="6275"/>
                    <a:pt x="5525" y="6751"/>
                    <a:pt x="4775" y="7275"/>
                  </a:cubicBezTo>
                  <a:cubicBezTo>
                    <a:pt x="3465" y="6977"/>
                    <a:pt x="2275" y="6858"/>
                    <a:pt x="917" y="6632"/>
                  </a:cubicBezTo>
                  <a:cubicBezTo>
                    <a:pt x="1870" y="6037"/>
                    <a:pt x="2822" y="5679"/>
                    <a:pt x="3799" y="5108"/>
                  </a:cubicBezTo>
                  <a:close/>
                  <a:moveTo>
                    <a:pt x="34172" y="5382"/>
                  </a:moveTo>
                  <a:cubicBezTo>
                    <a:pt x="35207" y="5644"/>
                    <a:pt x="36255" y="5870"/>
                    <a:pt x="37291" y="6132"/>
                  </a:cubicBezTo>
                  <a:cubicBezTo>
                    <a:pt x="36517" y="6549"/>
                    <a:pt x="35767" y="7001"/>
                    <a:pt x="35005" y="7501"/>
                  </a:cubicBezTo>
                  <a:cubicBezTo>
                    <a:pt x="34100" y="7275"/>
                    <a:pt x="33183" y="7049"/>
                    <a:pt x="32278" y="6811"/>
                  </a:cubicBezTo>
                  <a:cubicBezTo>
                    <a:pt x="32909" y="6394"/>
                    <a:pt x="33529" y="5965"/>
                    <a:pt x="34112" y="5501"/>
                  </a:cubicBezTo>
                  <a:cubicBezTo>
                    <a:pt x="34160" y="5465"/>
                    <a:pt x="34172" y="5417"/>
                    <a:pt x="34172" y="5382"/>
                  </a:cubicBezTo>
                  <a:close/>
                  <a:moveTo>
                    <a:pt x="24289" y="5370"/>
                  </a:moveTo>
                  <a:cubicBezTo>
                    <a:pt x="25242" y="5608"/>
                    <a:pt x="26206" y="5858"/>
                    <a:pt x="27159" y="6096"/>
                  </a:cubicBezTo>
                  <a:cubicBezTo>
                    <a:pt x="26421" y="6572"/>
                    <a:pt x="25682" y="7072"/>
                    <a:pt x="24944" y="7513"/>
                  </a:cubicBezTo>
                  <a:cubicBezTo>
                    <a:pt x="23956" y="7263"/>
                    <a:pt x="22968" y="7025"/>
                    <a:pt x="21980" y="6775"/>
                  </a:cubicBezTo>
                  <a:cubicBezTo>
                    <a:pt x="22742" y="6310"/>
                    <a:pt x="23527" y="5846"/>
                    <a:pt x="24289" y="5370"/>
                  </a:cubicBezTo>
                  <a:close/>
                  <a:moveTo>
                    <a:pt x="7883" y="6001"/>
                  </a:moveTo>
                  <a:cubicBezTo>
                    <a:pt x="8859" y="6215"/>
                    <a:pt x="9823" y="6453"/>
                    <a:pt x="10788" y="6691"/>
                  </a:cubicBezTo>
                  <a:cubicBezTo>
                    <a:pt x="9990" y="7156"/>
                    <a:pt x="9192" y="7644"/>
                    <a:pt x="8442" y="8180"/>
                  </a:cubicBezTo>
                  <a:cubicBezTo>
                    <a:pt x="7382" y="7930"/>
                    <a:pt x="6299" y="7644"/>
                    <a:pt x="5192" y="7382"/>
                  </a:cubicBezTo>
                  <a:cubicBezTo>
                    <a:pt x="6120" y="6989"/>
                    <a:pt x="7013" y="6513"/>
                    <a:pt x="7883" y="6001"/>
                  </a:cubicBezTo>
                  <a:close/>
                  <a:moveTo>
                    <a:pt x="17646" y="6179"/>
                  </a:moveTo>
                  <a:cubicBezTo>
                    <a:pt x="18658" y="6441"/>
                    <a:pt x="19658" y="6691"/>
                    <a:pt x="20658" y="6965"/>
                  </a:cubicBezTo>
                  <a:cubicBezTo>
                    <a:pt x="19955" y="7382"/>
                    <a:pt x="19253" y="7787"/>
                    <a:pt x="18539" y="8180"/>
                  </a:cubicBezTo>
                  <a:cubicBezTo>
                    <a:pt x="17550" y="7930"/>
                    <a:pt x="16550" y="7692"/>
                    <a:pt x="15562" y="7453"/>
                  </a:cubicBezTo>
                  <a:cubicBezTo>
                    <a:pt x="16276" y="7037"/>
                    <a:pt x="16967" y="6608"/>
                    <a:pt x="17646" y="6179"/>
                  </a:cubicBezTo>
                  <a:close/>
                  <a:moveTo>
                    <a:pt x="37803" y="6251"/>
                  </a:moveTo>
                  <a:cubicBezTo>
                    <a:pt x="38827" y="6489"/>
                    <a:pt x="39851" y="6739"/>
                    <a:pt x="40887" y="6977"/>
                  </a:cubicBezTo>
                  <a:cubicBezTo>
                    <a:pt x="40089" y="7406"/>
                    <a:pt x="39339" y="7882"/>
                    <a:pt x="38577" y="8382"/>
                  </a:cubicBezTo>
                  <a:cubicBezTo>
                    <a:pt x="37648" y="8144"/>
                    <a:pt x="36719" y="7918"/>
                    <a:pt x="35779" y="7680"/>
                  </a:cubicBezTo>
                  <a:cubicBezTo>
                    <a:pt x="36481" y="7227"/>
                    <a:pt x="37160" y="6775"/>
                    <a:pt x="37803" y="6251"/>
                  </a:cubicBezTo>
                  <a:close/>
                  <a:moveTo>
                    <a:pt x="27933" y="6310"/>
                  </a:moveTo>
                  <a:cubicBezTo>
                    <a:pt x="28647" y="6489"/>
                    <a:pt x="29349" y="6668"/>
                    <a:pt x="30064" y="6846"/>
                  </a:cubicBezTo>
                  <a:cubicBezTo>
                    <a:pt x="30326" y="6906"/>
                    <a:pt x="30576" y="6977"/>
                    <a:pt x="30850" y="7037"/>
                  </a:cubicBezTo>
                  <a:cubicBezTo>
                    <a:pt x="30111" y="7513"/>
                    <a:pt x="29373" y="7989"/>
                    <a:pt x="28635" y="8454"/>
                  </a:cubicBezTo>
                  <a:lnTo>
                    <a:pt x="25647" y="7692"/>
                  </a:lnTo>
                  <a:cubicBezTo>
                    <a:pt x="26397" y="7227"/>
                    <a:pt x="27171" y="6763"/>
                    <a:pt x="27933" y="6310"/>
                  </a:cubicBezTo>
                  <a:close/>
                  <a:moveTo>
                    <a:pt x="11573" y="6894"/>
                  </a:moveTo>
                  <a:cubicBezTo>
                    <a:pt x="12455" y="7108"/>
                    <a:pt x="13347" y="7334"/>
                    <a:pt x="14229" y="7573"/>
                  </a:cubicBezTo>
                  <a:cubicBezTo>
                    <a:pt x="13455" y="8037"/>
                    <a:pt x="12681" y="8501"/>
                    <a:pt x="11954" y="9013"/>
                  </a:cubicBezTo>
                  <a:cubicBezTo>
                    <a:pt x="10978" y="8811"/>
                    <a:pt x="10002" y="8573"/>
                    <a:pt x="9014" y="8334"/>
                  </a:cubicBezTo>
                  <a:cubicBezTo>
                    <a:pt x="8954" y="8323"/>
                    <a:pt x="8918" y="8299"/>
                    <a:pt x="8859" y="8287"/>
                  </a:cubicBezTo>
                  <a:cubicBezTo>
                    <a:pt x="9776" y="7882"/>
                    <a:pt x="10680" y="7406"/>
                    <a:pt x="11573" y="6894"/>
                  </a:cubicBezTo>
                  <a:close/>
                  <a:moveTo>
                    <a:pt x="21360" y="7156"/>
                  </a:moveTo>
                  <a:cubicBezTo>
                    <a:pt x="22337" y="7406"/>
                    <a:pt x="23301" y="7656"/>
                    <a:pt x="24277" y="7918"/>
                  </a:cubicBezTo>
                  <a:cubicBezTo>
                    <a:pt x="23599" y="8323"/>
                    <a:pt x="22908" y="8704"/>
                    <a:pt x="22218" y="9108"/>
                  </a:cubicBezTo>
                  <a:cubicBezTo>
                    <a:pt x="21253" y="8870"/>
                    <a:pt x="20301" y="8632"/>
                    <a:pt x="19336" y="8394"/>
                  </a:cubicBezTo>
                  <a:cubicBezTo>
                    <a:pt x="20015" y="7977"/>
                    <a:pt x="20682" y="7561"/>
                    <a:pt x="21360" y="7156"/>
                  </a:cubicBezTo>
                  <a:close/>
                  <a:moveTo>
                    <a:pt x="41422" y="7108"/>
                  </a:moveTo>
                  <a:cubicBezTo>
                    <a:pt x="42411" y="7346"/>
                    <a:pt x="43399" y="7573"/>
                    <a:pt x="44363" y="7811"/>
                  </a:cubicBezTo>
                  <a:cubicBezTo>
                    <a:pt x="43566" y="8239"/>
                    <a:pt x="42792" y="8739"/>
                    <a:pt x="42030" y="9239"/>
                  </a:cubicBezTo>
                  <a:cubicBezTo>
                    <a:pt x="41137" y="9013"/>
                    <a:pt x="40256" y="8799"/>
                    <a:pt x="39363" y="8573"/>
                  </a:cubicBezTo>
                  <a:cubicBezTo>
                    <a:pt x="40077" y="8108"/>
                    <a:pt x="40768" y="7632"/>
                    <a:pt x="41422" y="7108"/>
                  </a:cubicBezTo>
                  <a:close/>
                  <a:moveTo>
                    <a:pt x="31624" y="7227"/>
                  </a:moveTo>
                  <a:cubicBezTo>
                    <a:pt x="32528" y="7453"/>
                    <a:pt x="33445" y="7680"/>
                    <a:pt x="34338" y="7918"/>
                  </a:cubicBezTo>
                  <a:cubicBezTo>
                    <a:pt x="33600" y="8394"/>
                    <a:pt x="32862" y="8870"/>
                    <a:pt x="32112" y="9335"/>
                  </a:cubicBezTo>
                  <a:cubicBezTo>
                    <a:pt x="31195" y="9085"/>
                    <a:pt x="30266" y="8846"/>
                    <a:pt x="29338" y="8620"/>
                  </a:cubicBezTo>
                  <a:cubicBezTo>
                    <a:pt x="30088" y="8156"/>
                    <a:pt x="30862" y="7703"/>
                    <a:pt x="31624" y="7227"/>
                  </a:cubicBezTo>
                  <a:close/>
                  <a:moveTo>
                    <a:pt x="15002" y="7799"/>
                  </a:moveTo>
                  <a:cubicBezTo>
                    <a:pt x="15967" y="8049"/>
                    <a:pt x="16955" y="8323"/>
                    <a:pt x="17919" y="8573"/>
                  </a:cubicBezTo>
                  <a:cubicBezTo>
                    <a:pt x="17193" y="9001"/>
                    <a:pt x="16455" y="9454"/>
                    <a:pt x="15776" y="9954"/>
                  </a:cubicBezTo>
                  <a:cubicBezTo>
                    <a:pt x="14645" y="9668"/>
                    <a:pt x="13514" y="9406"/>
                    <a:pt x="12371" y="9132"/>
                  </a:cubicBezTo>
                  <a:cubicBezTo>
                    <a:pt x="13264" y="8751"/>
                    <a:pt x="14133" y="8287"/>
                    <a:pt x="15002" y="7799"/>
                  </a:cubicBezTo>
                  <a:close/>
                  <a:moveTo>
                    <a:pt x="24992" y="8096"/>
                  </a:moveTo>
                  <a:cubicBezTo>
                    <a:pt x="25528" y="8227"/>
                    <a:pt x="26063" y="8382"/>
                    <a:pt x="26575" y="8513"/>
                  </a:cubicBezTo>
                  <a:cubicBezTo>
                    <a:pt x="27040" y="8632"/>
                    <a:pt x="27504" y="8751"/>
                    <a:pt x="27945" y="8870"/>
                  </a:cubicBezTo>
                  <a:cubicBezTo>
                    <a:pt x="27278" y="9275"/>
                    <a:pt x="26599" y="9656"/>
                    <a:pt x="25920" y="10037"/>
                  </a:cubicBezTo>
                  <a:cubicBezTo>
                    <a:pt x="24956" y="9799"/>
                    <a:pt x="23992" y="9549"/>
                    <a:pt x="23003" y="9311"/>
                  </a:cubicBezTo>
                  <a:cubicBezTo>
                    <a:pt x="23682" y="8918"/>
                    <a:pt x="24337" y="8489"/>
                    <a:pt x="24992" y="8096"/>
                  </a:cubicBezTo>
                  <a:close/>
                  <a:moveTo>
                    <a:pt x="44887" y="7942"/>
                  </a:moveTo>
                  <a:cubicBezTo>
                    <a:pt x="45959" y="8192"/>
                    <a:pt x="47030" y="8454"/>
                    <a:pt x="48102" y="8715"/>
                  </a:cubicBezTo>
                  <a:cubicBezTo>
                    <a:pt x="47280" y="9168"/>
                    <a:pt x="46494" y="9656"/>
                    <a:pt x="45709" y="10180"/>
                  </a:cubicBezTo>
                  <a:cubicBezTo>
                    <a:pt x="44732" y="9942"/>
                    <a:pt x="43780" y="9680"/>
                    <a:pt x="42815" y="9442"/>
                  </a:cubicBezTo>
                  <a:cubicBezTo>
                    <a:pt x="43530" y="8966"/>
                    <a:pt x="44232" y="8477"/>
                    <a:pt x="44887" y="7942"/>
                  </a:cubicBezTo>
                  <a:close/>
                  <a:moveTo>
                    <a:pt x="35112" y="8108"/>
                  </a:moveTo>
                  <a:cubicBezTo>
                    <a:pt x="36041" y="8346"/>
                    <a:pt x="36969" y="8573"/>
                    <a:pt x="37898" y="8811"/>
                  </a:cubicBezTo>
                  <a:cubicBezTo>
                    <a:pt x="37172" y="9287"/>
                    <a:pt x="36446" y="9775"/>
                    <a:pt x="35707" y="10251"/>
                  </a:cubicBezTo>
                  <a:cubicBezTo>
                    <a:pt x="34731" y="10001"/>
                    <a:pt x="33767" y="9763"/>
                    <a:pt x="32802" y="9513"/>
                  </a:cubicBezTo>
                  <a:cubicBezTo>
                    <a:pt x="33564" y="9049"/>
                    <a:pt x="34350" y="8585"/>
                    <a:pt x="35112" y="8108"/>
                  </a:cubicBezTo>
                  <a:close/>
                  <a:moveTo>
                    <a:pt x="18693" y="8763"/>
                  </a:moveTo>
                  <a:cubicBezTo>
                    <a:pt x="19646" y="9013"/>
                    <a:pt x="20586" y="9275"/>
                    <a:pt x="21539" y="9513"/>
                  </a:cubicBezTo>
                  <a:cubicBezTo>
                    <a:pt x="20837" y="9930"/>
                    <a:pt x="20134" y="10359"/>
                    <a:pt x="19479" y="10835"/>
                  </a:cubicBezTo>
                  <a:cubicBezTo>
                    <a:pt x="18360" y="10561"/>
                    <a:pt x="17265" y="10299"/>
                    <a:pt x="16157" y="10025"/>
                  </a:cubicBezTo>
                  <a:cubicBezTo>
                    <a:pt x="17027" y="9668"/>
                    <a:pt x="17860" y="9239"/>
                    <a:pt x="18693" y="8763"/>
                  </a:cubicBezTo>
                  <a:close/>
                  <a:moveTo>
                    <a:pt x="28647" y="9037"/>
                  </a:moveTo>
                  <a:lnTo>
                    <a:pt x="31421" y="9739"/>
                  </a:lnTo>
                  <a:cubicBezTo>
                    <a:pt x="30743" y="10132"/>
                    <a:pt x="30076" y="10525"/>
                    <a:pt x="29397" y="10918"/>
                  </a:cubicBezTo>
                  <a:cubicBezTo>
                    <a:pt x="28504" y="10692"/>
                    <a:pt x="27587" y="10454"/>
                    <a:pt x="26694" y="10239"/>
                  </a:cubicBezTo>
                  <a:cubicBezTo>
                    <a:pt x="27349" y="9835"/>
                    <a:pt x="28004" y="9430"/>
                    <a:pt x="28647" y="9037"/>
                  </a:cubicBezTo>
                  <a:close/>
                  <a:moveTo>
                    <a:pt x="48650" y="8846"/>
                  </a:moveTo>
                  <a:lnTo>
                    <a:pt x="51817" y="9608"/>
                  </a:lnTo>
                  <a:cubicBezTo>
                    <a:pt x="51007" y="10073"/>
                    <a:pt x="50197" y="10573"/>
                    <a:pt x="49412" y="11097"/>
                  </a:cubicBezTo>
                  <a:cubicBezTo>
                    <a:pt x="48840" y="10954"/>
                    <a:pt x="48280" y="10823"/>
                    <a:pt x="47697" y="10668"/>
                  </a:cubicBezTo>
                  <a:cubicBezTo>
                    <a:pt x="47292" y="10561"/>
                    <a:pt x="46899" y="10466"/>
                    <a:pt x="46494" y="10370"/>
                  </a:cubicBezTo>
                  <a:cubicBezTo>
                    <a:pt x="47233" y="9894"/>
                    <a:pt x="47971" y="9382"/>
                    <a:pt x="48650" y="8846"/>
                  </a:cubicBezTo>
                  <a:close/>
                  <a:moveTo>
                    <a:pt x="38696" y="9001"/>
                  </a:moveTo>
                  <a:lnTo>
                    <a:pt x="41375" y="9668"/>
                  </a:lnTo>
                  <a:cubicBezTo>
                    <a:pt x="40660" y="10168"/>
                    <a:pt x="39934" y="10668"/>
                    <a:pt x="39184" y="11144"/>
                  </a:cubicBezTo>
                  <a:cubicBezTo>
                    <a:pt x="38243" y="10906"/>
                    <a:pt x="37327" y="10668"/>
                    <a:pt x="36386" y="10430"/>
                  </a:cubicBezTo>
                  <a:cubicBezTo>
                    <a:pt x="37148" y="9954"/>
                    <a:pt x="37922" y="9489"/>
                    <a:pt x="38696" y="9001"/>
                  </a:cubicBezTo>
                  <a:close/>
                  <a:moveTo>
                    <a:pt x="22289" y="9716"/>
                  </a:moveTo>
                  <a:lnTo>
                    <a:pt x="23313" y="9978"/>
                  </a:lnTo>
                  <a:cubicBezTo>
                    <a:pt x="23944" y="10144"/>
                    <a:pt x="24551" y="10311"/>
                    <a:pt x="25182" y="10466"/>
                  </a:cubicBezTo>
                  <a:cubicBezTo>
                    <a:pt x="24492" y="10859"/>
                    <a:pt x="23825" y="11275"/>
                    <a:pt x="23182" y="11740"/>
                  </a:cubicBezTo>
                  <a:cubicBezTo>
                    <a:pt x="22087" y="11466"/>
                    <a:pt x="20967" y="11204"/>
                    <a:pt x="19872" y="10942"/>
                  </a:cubicBezTo>
                  <a:cubicBezTo>
                    <a:pt x="20706" y="10597"/>
                    <a:pt x="21503" y="10180"/>
                    <a:pt x="22289" y="9716"/>
                  </a:cubicBezTo>
                  <a:close/>
                  <a:moveTo>
                    <a:pt x="32112" y="9930"/>
                  </a:moveTo>
                  <a:cubicBezTo>
                    <a:pt x="33088" y="10180"/>
                    <a:pt x="34052" y="10418"/>
                    <a:pt x="35017" y="10668"/>
                  </a:cubicBezTo>
                  <a:cubicBezTo>
                    <a:pt x="34362" y="11073"/>
                    <a:pt x="33695" y="11454"/>
                    <a:pt x="33029" y="11847"/>
                  </a:cubicBezTo>
                  <a:cubicBezTo>
                    <a:pt x="32076" y="11609"/>
                    <a:pt x="31135" y="11359"/>
                    <a:pt x="30183" y="11121"/>
                  </a:cubicBezTo>
                  <a:cubicBezTo>
                    <a:pt x="30838" y="10728"/>
                    <a:pt x="31481" y="10323"/>
                    <a:pt x="32112" y="9930"/>
                  </a:cubicBezTo>
                  <a:close/>
                  <a:moveTo>
                    <a:pt x="42149" y="9882"/>
                  </a:moveTo>
                  <a:cubicBezTo>
                    <a:pt x="43113" y="10120"/>
                    <a:pt x="44066" y="10359"/>
                    <a:pt x="45030" y="10609"/>
                  </a:cubicBezTo>
                  <a:cubicBezTo>
                    <a:pt x="44292" y="11085"/>
                    <a:pt x="43530" y="11597"/>
                    <a:pt x="42756" y="12061"/>
                  </a:cubicBezTo>
                  <a:cubicBezTo>
                    <a:pt x="41792" y="11811"/>
                    <a:pt x="40827" y="11561"/>
                    <a:pt x="39851" y="11323"/>
                  </a:cubicBezTo>
                  <a:cubicBezTo>
                    <a:pt x="40613" y="10835"/>
                    <a:pt x="41387" y="10359"/>
                    <a:pt x="42149" y="9882"/>
                  </a:cubicBezTo>
                  <a:close/>
                  <a:moveTo>
                    <a:pt x="52388" y="9763"/>
                  </a:moveTo>
                  <a:cubicBezTo>
                    <a:pt x="53591" y="10049"/>
                    <a:pt x="54781" y="10323"/>
                    <a:pt x="55984" y="10620"/>
                  </a:cubicBezTo>
                  <a:cubicBezTo>
                    <a:pt x="55138" y="11085"/>
                    <a:pt x="54305" y="11609"/>
                    <a:pt x="53483" y="12144"/>
                  </a:cubicBezTo>
                  <a:cubicBezTo>
                    <a:pt x="52388" y="11859"/>
                    <a:pt x="51305" y="11597"/>
                    <a:pt x="50197" y="11311"/>
                  </a:cubicBezTo>
                  <a:cubicBezTo>
                    <a:pt x="50959" y="10823"/>
                    <a:pt x="51698" y="10311"/>
                    <a:pt x="52388" y="9763"/>
                  </a:cubicBezTo>
                  <a:close/>
                  <a:moveTo>
                    <a:pt x="25944" y="10680"/>
                  </a:moveTo>
                  <a:cubicBezTo>
                    <a:pt x="26837" y="10906"/>
                    <a:pt x="27730" y="11144"/>
                    <a:pt x="28623" y="11382"/>
                  </a:cubicBezTo>
                  <a:cubicBezTo>
                    <a:pt x="27983" y="11750"/>
                    <a:pt x="27342" y="12153"/>
                    <a:pt x="26725" y="12616"/>
                  </a:cubicBezTo>
                  <a:lnTo>
                    <a:pt x="26725" y="12616"/>
                  </a:lnTo>
                  <a:cubicBezTo>
                    <a:pt x="26725" y="12616"/>
                    <a:pt x="26726" y="12615"/>
                    <a:pt x="26726" y="12615"/>
                  </a:cubicBezTo>
                  <a:cubicBezTo>
                    <a:pt x="26729" y="12615"/>
                    <a:pt x="26726" y="12621"/>
                    <a:pt x="26718" y="12621"/>
                  </a:cubicBezTo>
                  <a:cubicBezTo>
                    <a:pt x="26720" y="12619"/>
                    <a:pt x="26723" y="12617"/>
                    <a:pt x="26725" y="12616"/>
                  </a:cubicBezTo>
                  <a:lnTo>
                    <a:pt x="26725" y="12616"/>
                  </a:lnTo>
                  <a:cubicBezTo>
                    <a:pt x="26723" y="12616"/>
                    <a:pt x="26721" y="12618"/>
                    <a:pt x="26718" y="12621"/>
                  </a:cubicBezTo>
                  <a:cubicBezTo>
                    <a:pt x="25682" y="12359"/>
                    <a:pt x="24647" y="12109"/>
                    <a:pt x="23623" y="11859"/>
                  </a:cubicBezTo>
                  <a:cubicBezTo>
                    <a:pt x="24408" y="11513"/>
                    <a:pt x="25182" y="11121"/>
                    <a:pt x="25944" y="10680"/>
                  </a:cubicBezTo>
                  <a:close/>
                  <a:moveTo>
                    <a:pt x="35719" y="10847"/>
                  </a:moveTo>
                  <a:cubicBezTo>
                    <a:pt x="36660" y="11085"/>
                    <a:pt x="37577" y="11323"/>
                    <a:pt x="38517" y="11561"/>
                  </a:cubicBezTo>
                  <a:cubicBezTo>
                    <a:pt x="37862" y="11966"/>
                    <a:pt x="37208" y="12359"/>
                    <a:pt x="36541" y="12752"/>
                  </a:cubicBezTo>
                  <a:cubicBezTo>
                    <a:pt x="35624" y="12514"/>
                    <a:pt x="34719" y="12275"/>
                    <a:pt x="33802" y="12037"/>
                  </a:cubicBezTo>
                  <a:cubicBezTo>
                    <a:pt x="34457" y="11656"/>
                    <a:pt x="35088" y="11252"/>
                    <a:pt x="35719" y="10847"/>
                  </a:cubicBezTo>
                  <a:close/>
                  <a:moveTo>
                    <a:pt x="45828" y="10787"/>
                  </a:moveTo>
                  <a:cubicBezTo>
                    <a:pt x="46804" y="11037"/>
                    <a:pt x="47768" y="11287"/>
                    <a:pt x="48757" y="11525"/>
                  </a:cubicBezTo>
                  <a:cubicBezTo>
                    <a:pt x="48007" y="12025"/>
                    <a:pt x="47280" y="12525"/>
                    <a:pt x="46542" y="12990"/>
                  </a:cubicBezTo>
                  <a:cubicBezTo>
                    <a:pt x="46518" y="13002"/>
                    <a:pt x="46494" y="13026"/>
                    <a:pt x="46483" y="13037"/>
                  </a:cubicBezTo>
                  <a:cubicBezTo>
                    <a:pt x="45780" y="12859"/>
                    <a:pt x="45066" y="12656"/>
                    <a:pt x="44363" y="12478"/>
                  </a:cubicBezTo>
                  <a:cubicBezTo>
                    <a:pt x="44066" y="12406"/>
                    <a:pt x="43756" y="12323"/>
                    <a:pt x="43458" y="12240"/>
                  </a:cubicBezTo>
                  <a:lnTo>
                    <a:pt x="43589" y="12156"/>
                  </a:lnTo>
                  <a:cubicBezTo>
                    <a:pt x="44316" y="11692"/>
                    <a:pt x="45078" y="11252"/>
                    <a:pt x="45828" y="10787"/>
                  </a:cubicBezTo>
                  <a:close/>
                  <a:moveTo>
                    <a:pt x="56496" y="10740"/>
                  </a:moveTo>
                  <a:cubicBezTo>
                    <a:pt x="57674" y="11025"/>
                    <a:pt x="58865" y="11323"/>
                    <a:pt x="60032" y="11609"/>
                  </a:cubicBezTo>
                  <a:cubicBezTo>
                    <a:pt x="59175" y="12085"/>
                    <a:pt x="58341" y="12621"/>
                    <a:pt x="57520" y="13168"/>
                  </a:cubicBezTo>
                  <a:cubicBezTo>
                    <a:pt x="56436" y="12883"/>
                    <a:pt x="55365" y="12621"/>
                    <a:pt x="54281" y="12335"/>
                  </a:cubicBezTo>
                  <a:cubicBezTo>
                    <a:pt x="55031" y="11847"/>
                    <a:pt x="55793" y="11323"/>
                    <a:pt x="56496" y="10740"/>
                  </a:cubicBezTo>
                  <a:close/>
                  <a:moveTo>
                    <a:pt x="29409" y="11561"/>
                  </a:moveTo>
                  <a:cubicBezTo>
                    <a:pt x="30362" y="11811"/>
                    <a:pt x="31314" y="12049"/>
                    <a:pt x="32267" y="12311"/>
                  </a:cubicBezTo>
                  <a:cubicBezTo>
                    <a:pt x="31624" y="12692"/>
                    <a:pt x="30981" y="13097"/>
                    <a:pt x="30385" y="13526"/>
                  </a:cubicBezTo>
                  <a:cubicBezTo>
                    <a:pt x="29290" y="13240"/>
                    <a:pt x="28183" y="12978"/>
                    <a:pt x="27087" y="12704"/>
                  </a:cubicBezTo>
                  <a:cubicBezTo>
                    <a:pt x="27873" y="12383"/>
                    <a:pt x="28647" y="11990"/>
                    <a:pt x="29409" y="11561"/>
                  </a:cubicBezTo>
                  <a:close/>
                  <a:moveTo>
                    <a:pt x="39220" y="11740"/>
                  </a:moveTo>
                  <a:cubicBezTo>
                    <a:pt x="40172" y="11990"/>
                    <a:pt x="41125" y="12228"/>
                    <a:pt x="42077" y="12490"/>
                  </a:cubicBezTo>
                  <a:cubicBezTo>
                    <a:pt x="41399" y="12883"/>
                    <a:pt x="40720" y="13276"/>
                    <a:pt x="40029" y="13680"/>
                  </a:cubicBezTo>
                  <a:cubicBezTo>
                    <a:pt x="39125" y="13442"/>
                    <a:pt x="38220" y="13204"/>
                    <a:pt x="37327" y="12966"/>
                  </a:cubicBezTo>
                  <a:cubicBezTo>
                    <a:pt x="37946" y="12561"/>
                    <a:pt x="38589" y="12144"/>
                    <a:pt x="39220" y="11740"/>
                  </a:cubicBezTo>
                  <a:close/>
                  <a:moveTo>
                    <a:pt x="49531" y="11728"/>
                  </a:moveTo>
                  <a:lnTo>
                    <a:pt x="52829" y="12573"/>
                  </a:lnTo>
                  <a:cubicBezTo>
                    <a:pt x="52055" y="13085"/>
                    <a:pt x="51305" y="13597"/>
                    <a:pt x="50543" y="14073"/>
                  </a:cubicBezTo>
                  <a:cubicBezTo>
                    <a:pt x="49412" y="13776"/>
                    <a:pt x="48280" y="13502"/>
                    <a:pt x="47161" y="13204"/>
                  </a:cubicBezTo>
                  <a:cubicBezTo>
                    <a:pt x="47256" y="13145"/>
                    <a:pt x="47340" y="13097"/>
                    <a:pt x="47423" y="13037"/>
                  </a:cubicBezTo>
                  <a:cubicBezTo>
                    <a:pt x="48114" y="12609"/>
                    <a:pt x="48828" y="12168"/>
                    <a:pt x="49531" y="11728"/>
                  </a:cubicBezTo>
                  <a:close/>
                  <a:moveTo>
                    <a:pt x="60615" y="11740"/>
                  </a:moveTo>
                  <a:cubicBezTo>
                    <a:pt x="61139" y="11894"/>
                    <a:pt x="61675" y="12025"/>
                    <a:pt x="62223" y="12144"/>
                  </a:cubicBezTo>
                  <a:cubicBezTo>
                    <a:pt x="62794" y="12275"/>
                    <a:pt x="63342" y="12418"/>
                    <a:pt x="63901" y="12561"/>
                  </a:cubicBezTo>
                  <a:cubicBezTo>
                    <a:pt x="63044" y="13037"/>
                    <a:pt x="62211" y="13573"/>
                    <a:pt x="61389" y="14121"/>
                  </a:cubicBezTo>
                  <a:cubicBezTo>
                    <a:pt x="61020" y="14049"/>
                    <a:pt x="60663" y="13966"/>
                    <a:pt x="60330" y="13883"/>
                  </a:cubicBezTo>
                  <a:cubicBezTo>
                    <a:pt x="59663" y="13704"/>
                    <a:pt x="58996" y="13538"/>
                    <a:pt x="58341" y="13359"/>
                  </a:cubicBezTo>
                  <a:cubicBezTo>
                    <a:pt x="59127" y="12859"/>
                    <a:pt x="59901" y="12323"/>
                    <a:pt x="60615" y="11740"/>
                  </a:cubicBezTo>
                  <a:close/>
                  <a:moveTo>
                    <a:pt x="33040" y="12514"/>
                  </a:moveTo>
                  <a:cubicBezTo>
                    <a:pt x="33957" y="12752"/>
                    <a:pt x="34874" y="12990"/>
                    <a:pt x="35791" y="13228"/>
                  </a:cubicBezTo>
                  <a:cubicBezTo>
                    <a:pt x="35172" y="13609"/>
                    <a:pt x="34553" y="14002"/>
                    <a:pt x="33981" y="14430"/>
                  </a:cubicBezTo>
                  <a:cubicBezTo>
                    <a:pt x="32933" y="14145"/>
                    <a:pt x="31897" y="13895"/>
                    <a:pt x="30850" y="13645"/>
                  </a:cubicBezTo>
                  <a:cubicBezTo>
                    <a:pt x="31600" y="13311"/>
                    <a:pt x="32326" y="12930"/>
                    <a:pt x="33040" y="12514"/>
                  </a:cubicBezTo>
                  <a:close/>
                  <a:moveTo>
                    <a:pt x="42768" y="12656"/>
                  </a:moveTo>
                  <a:cubicBezTo>
                    <a:pt x="43768" y="12918"/>
                    <a:pt x="44768" y="13180"/>
                    <a:pt x="45768" y="13454"/>
                  </a:cubicBezTo>
                  <a:cubicBezTo>
                    <a:pt x="45090" y="13847"/>
                    <a:pt x="44411" y="14252"/>
                    <a:pt x="43720" y="14657"/>
                  </a:cubicBezTo>
                  <a:cubicBezTo>
                    <a:pt x="42756" y="14407"/>
                    <a:pt x="41768" y="14133"/>
                    <a:pt x="40803" y="13883"/>
                  </a:cubicBezTo>
                  <a:cubicBezTo>
                    <a:pt x="41482" y="13478"/>
                    <a:pt x="42137" y="13061"/>
                    <a:pt x="42768" y="12656"/>
                  </a:cubicBezTo>
                  <a:close/>
                  <a:moveTo>
                    <a:pt x="53591" y="12787"/>
                  </a:moveTo>
                  <a:cubicBezTo>
                    <a:pt x="54674" y="13061"/>
                    <a:pt x="55781" y="13335"/>
                    <a:pt x="56865" y="13621"/>
                  </a:cubicBezTo>
                  <a:cubicBezTo>
                    <a:pt x="56103" y="14133"/>
                    <a:pt x="55353" y="14657"/>
                    <a:pt x="54591" y="15133"/>
                  </a:cubicBezTo>
                  <a:cubicBezTo>
                    <a:pt x="54591" y="15133"/>
                    <a:pt x="54579" y="15133"/>
                    <a:pt x="54579" y="15145"/>
                  </a:cubicBezTo>
                  <a:cubicBezTo>
                    <a:pt x="53460" y="14847"/>
                    <a:pt x="52329" y="14550"/>
                    <a:pt x="51209" y="14276"/>
                  </a:cubicBezTo>
                  <a:cubicBezTo>
                    <a:pt x="51245" y="14252"/>
                    <a:pt x="51257" y="14240"/>
                    <a:pt x="51281" y="14228"/>
                  </a:cubicBezTo>
                  <a:cubicBezTo>
                    <a:pt x="52043" y="13740"/>
                    <a:pt x="52817" y="13252"/>
                    <a:pt x="53591" y="12787"/>
                  </a:cubicBezTo>
                  <a:close/>
                  <a:moveTo>
                    <a:pt x="64461" y="12692"/>
                  </a:moveTo>
                  <a:lnTo>
                    <a:pt x="66997" y="13323"/>
                  </a:lnTo>
                  <a:cubicBezTo>
                    <a:pt x="67211" y="13383"/>
                    <a:pt x="67711" y="13466"/>
                    <a:pt x="68128" y="13538"/>
                  </a:cubicBezTo>
                  <a:cubicBezTo>
                    <a:pt x="67116" y="14073"/>
                    <a:pt x="66140" y="14645"/>
                    <a:pt x="65152" y="15240"/>
                  </a:cubicBezTo>
                  <a:cubicBezTo>
                    <a:pt x="64342" y="14764"/>
                    <a:pt x="63270" y="14490"/>
                    <a:pt x="62211" y="14288"/>
                  </a:cubicBezTo>
                  <a:cubicBezTo>
                    <a:pt x="62985" y="13776"/>
                    <a:pt x="63747" y="13264"/>
                    <a:pt x="64461" y="12692"/>
                  </a:cubicBezTo>
                  <a:close/>
                  <a:moveTo>
                    <a:pt x="36553" y="13407"/>
                  </a:moveTo>
                  <a:lnTo>
                    <a:pt x="39279" y="14121"/>
                  </a:lnTo>
                  <a:cubicBezTo>
                    <a:pt x="38660" y="14490"/>
                    <a:pt x="38053" y="14883"/>
                    <a:pt x="37493" y="15300"/>
                  </a:cubicBezTo>
                  <a:cubicBezTo>
                    <a:pt x="36458" y="15038"/>
                    <a:pt x="35434" y="14788"/>
                    <a:pt x="34410" y="14526"/>
                  </a:cubicBezTo>
                  <a:cubicBezTo>
                    <a:pt x="35136" y="14192"/>
                    <a:pt x="35850" y="13823"/>
                    <a:pt x="36553" y="13407"/>
                  </a:cubicBezTo>
                  <a:close/>
                  <a:moveTo>
                    <a:pt x="46483" y="13633"/>
                  </a:moveTo>
                  <a:cubicBezTo>
                    <a:pt x="47590" y="13930"/>
                    <a:pt x="48709" y="14204"/>
                    <a:pt x="49828" y="14502"/>
                  </a:cubicBezTo>
                  <a:cubicBezTo>
                    <a:pt x="49138" y="14919"/>
                    <a:pt x="48459" y="15323"/>
                    <a:pt x="47757" y="15728"/>
                  </a:cubicBezTo>
                  <a:cubicBezTo>
                    <a:pt x="46673" y="15431"/>
                    <a:pt x="45590" y="15145"/>
                    <a:pt x="44494" y="14847"/>
                  </a:cubicBezTo>
                  <a:cubicBezTo>
                    <a:pt x="45185" y="14466"/>
                    <a:pt x="45840" y="14049"/>
                    <a:pt x="46483" y="13633"/>
                  </a:cubicBezTo>
                  <a:close/>
                  <a:moveTo>
                    <a:pt x="57639" y="13823"/>
                  </a:moveTo>
                  <a:cubicBezTo>
                    <a:pt x="57877" y="13883"/>
                    <a:pt x="58103" y="13942"/>
                    <a:pt x="58341" y="14002"/>
                  </a:cubicBezTo>
                  <a:cubicBezTo>
                    <a:pt x="59115" y="14216"/>
                    <a:pt x="59901" y="14407"/>
                    <a:pt x="60675" y="14609"/>
                  </a:cubicBezTo>
                  <a:cubicBezTo>
                    <a:pt x="59972" y="15085"/>
                    <a:pt x="59282" y="15550"/>
                    <a:pt x="58567" y="16002"/>
                  </a:cubicBezTo>
                  <a:cubicBezTo>
                    <a:pt x="58508" y="16026"/>
                    <a:pt x="58448" y="16074"/>
                    <a:pt x="58389" y="16097"/>
                  </a:cubicBezTo>
                  <a:cubicBezTo>
                    <a:pt x="57936" y="16014"/>
                    <a:pt x="57520" y="15919"/>
                    <a:pt x="57139" y="15824"/>
                  </a:cubicBezTo>
                  <a:cubicBezTo>
                    <a:pt x="56508" y="15657"/>
                    <a:pt x="55889" y="15490"/>
                    <a:pt x="55246" y="15323"/>
                  </a:cubicBezTo>
                  <a:cubicBezTo>
                    <a:pt x="55317" y="15288"/>
                    <a:pt x="55377" y="15240"/>
                    <a:pt x="55448" y="15192"/>
                  </a:cubicBezTo>
                  <a:cubicBezTo>
                    <a:pt x="56162" y="14728"/>
                    <a:pt x="56912" y="14288"/>
                    <a:pt x="57639" y="13823"/>
                  </a:cubicBezTo>
                  <a:close/>
                  <a:moveTo>
                    <a:pt x="40029" y="14335"/>
                  </a:moveTo>
                  <a:cubicBezTo>
                    <a:pt x="41018" y="14585"/>
                    <a:pt x="41994" y="14847"/>
                    <a:pt x="42994" y="15109"/>
                  </a:cubicBezTo>
                  <a:cubicBezTo>
                    <a:pt x="42399" y="15466"/>
                    <a:pt x="41815" y="15847"/>
                    <a:pt x="41268" y="16252"/>
                  </a:cubicBezTo>
                  <a:cubicBezTo>
                    <a:pt x="40744" y="16121"/>
                    <a:pt x="40196" y="15978"/>
                    <a:pt x="39660" y="15847"/>
                  </a:cubicBezTo>
                  <a:lnTo>
                    <a:pt x="37874" y="15407"/>
                  </a:lnTo>
                  <a:cubicBezTo>
                    <a:pt x="38601" y="15085"/>
                    <a:pt x="39339" y="14728"/>
                    <a:pt x="40029" y="14335"/>
                  </a:cubicBezTo>
                  <a:close/>
                  <a:moveTo>
                    <a:pt x="50531" y="14692"/>
                  </a:moveTo>
                  <a:cubicBezTo>
                    <a:pt x="51638" y="14990"/>
                    <a:pt x="52757" y="15264"/>
                    <a:pt x="53876" y="15562"/>
                  </a:cubicBezTo>
                  <a:cubicBezTo>
                    <a:pt x="53174" y="15978"/>
                    <a:pt x="52471" y="16395"/>
                    <a:pt x="51781" y="16836"/>
                  </a:cubicBezTo>
                  <a:cubicBezTo>
                    <a:pt x="50697" y="16538"/>
                    <a:pt x="49614" y="16240"/>
                    <a:pt x="48530" y="15954"/>
                  </a:cubicBezTo>
                  <a:cubicBezTo>
                    <a:pt x="49221" y="15538"/>
                    <a:pt x="49876" y="15121"/>
                    <a:pt x="50531" y="14692"/>
                  </a:cubicBezTo>
                  <a:close/>
                  <a:moveTo>
                    <a:pt x="61437" y="14776"/>
                  </a:moveTo>
                  <a:cubicBezTo>
                    <a:pt x="62032" y="14931"/>
                    <a:pt x="62627" y="15085"/>
                    <a:pt x="63223" y="15240"/>
                  </a:cubicBezTo>
                  <a:cubicBezTo>
                    <a:pt x="63568" y="15323"/>
                    <a:pt x="64235" y="15407"/>
                    <a:pt x="64711" y="15502"/>
                  </a:cubicBezTo>
                  <a:cubicBezTo>
                    <a:pt x="63985" y="15978"/>
                    <a:pt x="63247" y="16455"/>
                    <a:pt x="62532" y="16931"/>
                  </a:cubicBezTo>
                  <a:cubicBezTo>
                    <a:pt x="62389" y="17038"/>
                    <a:pt x="62223" y="17133"/>
                    <a:pt x="62080" y="17228"/>
                  </a:cubicBezTo>
                  <a:cubicBezTo>
                    <a:pt x="61258" y="16740"/>
                    <a:pt x="60175" y="16455"/>
                    <a:pt x="59115" y="16240"/>
                  </a:cubicBezTo>
                  <a:cubicBezTo>
                    <a:pt x="59234" y="16157"/>
                    <a:pt x="59341" y="16085"/>
                    <a:pt x="59460" y="16014"/>
                  </a:cubicBezTo>
                  <a:cubicBezTo>
                    <a:pt x="60115" y="15597"/>
                    <a:pt x="60770" y="15192"/>
                    <a:pt x="61437" y="14776"/>
                  </a:cubicBezTo>
                  <a:close/>
                  <a:moveTo>
                    <a:pt x="43768" y="15300"/>
                  </a:moveTo>
                  <a:cubicBezTo>
                    <a:pt x="44875" y="15585"/>
                    <a:pt x="45971" y="15883"/>
                    <a:pt x="47078" y="16157"/>
                  </a:cubicBezTo>
                  <a:cubicBezTo>
                    <a:pt x="46494" y="16514"/>
                    <a:pt x="45923" y="16871"/>
                    <a:pt x="45375" y="17276"/>
                  </a:cubicBezTo>
                  <a:cubicBezTo>
                    <a:pt x="44125" y="16967"/>
                    <a:pt x="42887" y="16657"/>
                    <a:pt x="41661" y="16335"/>
                  </a:cubicBezTo>
                  <a:cubicBezTo>
                    <a:pt x="42363" y="16038"/>
                    <a:pt x="43065" y="15681"/>
                    <a:pt x="43768" y="15300"/>
                  </a:cubicBezTo>
                  <a:close/>
                  <a:moveTo>
                    <a:pt x="54579" y="15740"/>
                  </a:moveTo>
                  <a:cubicBezTo>
                    <a:pt x="54817" y="15800"/>
                    <a:pt x="55067" y="15883"/>
                    <a:pt x="55305" y="15931"/>
                  </a:cubicBezTo>
                  <a:cubicBezTo>
                    <a:pt x="56079" y="16145"/>
                    <a:pt x="56841" y="16347"/>
                    <a:pt x="57615" y="16550"/>
                  </a:cubicBezTo>
                  <a:cubicBezTo>
                    <a:pt x="56901" y="16978"/>
                    <a:pt x="56186" y="17395"/>
                    <a:pt x="55472" y="17824"/>
                  </a:cubicBezTo>
                  <a:cubicBezTo>
                    <a:pt x="54495" y="17562"/>
                    <a:pt x="53531" y="17288"/>
                    <a:pt x="52555" y="17026"/>
                  </a:cubicBezTo>
                  <a:cubicBezTo>
                    <a:pt x="53245" y="16621"/>
                    <a:pt x="53924" y="16193"/>
                    <a:pt x="54579" y="15740"/>
                  </a:cubicBezTo>
                  <a:close/>
                  <a:moveTo>
                    <a:pt x="47816" y="16371"/>
                  </a:moveTo>
                  <a:cubicBezTo>
                    <a:pt x="48911" y="16657"/>
                    <a:pt x="50019" y="16955"/>
                    <a:pt x="51102" y="17228"/>
                  </a:cubicBezTo>
                  <a:cubicBezTo>
                    <a:pt x="50543" y="17574"/>
                    <a:pt x="49995" y="17943"/>
                    <a:pt x="49459" y="18324"/>
                  </a:cubicBezTo>
                  <a:cubicBezTo>
                    <a:pt x="48269" y="18026"/>
                    <a:pt x="47042" y="17705"/>
                    <a:pt x="45828" y="17395"/>
                  </a:cubicBezTo>
                  <a:cubicBezTo>
                    <a:pt x="46506" y="17097"/>
                    <a:pt x="47161" y="16740"/>
                    <a:pt x="47816" y="16371"/>
                  </a:cubicBezTo>
                  <a:close/>
                  <a:moveTo>
                    <a:pt x="58341" y="16740"/>
                  </a:moveTo>
                  <a:lnTo>
                    <a:pt x="60032" y="17193"/>
                  </a:lnTo>
                  <a:cubicBezTo>
                    <a:pt x="60413" y="17288"/>
                    <a:pt x="61163" y="17371"/>
                    <a:pt x="61675" y="17502"/>
                  </a:cubicBezTo>
                  <a:cubicBezTo>
                    <a:pt x="60913" y="17979"/>
                    <a:pt x="60139" y="18443"/>
                    <a:pt x="59413" y="18931"/>
                  </a:cubicBezTo>
                  <a:cubicBezTo>
                    <a:pt x="58353" y="18633"/>
                    <a:pt x="57293" y="18348"/>
                    <a:pt x="56246" y="18050"/>
                  </a:cubicBezTo>
                  <a:cubicBezTo>
                    <a:pt x="56960" y="17633"/>
                    <a:pt x="57639" y="17193"/>
                    <a:pt x="58341" y="16740"/>
                  </a:cubicBezTo>
                  <a:close/>
                  <a:moveTo>
                    <a:pt x="51900" y="17443"/>
                  </a:moveTo>
                  <a:cubicBezTo>
                    <a:pt x="51936" y="17455"/>
                    <a:pt x="51971" y="17455"/>
                    <a:pt x="52019" y="17467"/>
                  </a:cubicBezTo>
                  <a:cubicBezTo>
                    <a:pt x="52971" y="17729"/>
                    <a:pt x="53936" y="17967"/>
                    <a:pt x="54900" y="18205"/>
                  </a:cubicBezTo>
                  <a:cubicBezTo>
                    <a:pt x="54353" y="18538"/>
                    <a:pt x="53805" y="18895"/>
                    <a:pt x="53281" y="19288"/>
                  </a:cubicBezTo>
                  <a:cubicBezTo>
                    <a:pt x="52995" y="19229"/>
                    <a:pt x="52745" y="19169"/>
                    <a:pt x="52507" y="19110"/>
                  </a:cubicBezTo>
                  <a:cubicBezTo>
                    <a:pt x="51662" y="18883"/>
                    <a:pt x="50805" y="18681"/>
                    <a:pt x="49959" y="18455"/>
                  </a:cubicBezTo>
                  <a:cubicBezTo>
                    <a:pt x="50614" y="18157"/>
                    <a:pt x="51269" y="17812"/>
                    <a:pt x="51900" y="17443"/>
                  </a:cubicBezTo>
                  <a:close/>
                  <a:moveTo>
                    <a:pt x="55662" y="18395"/>
                  </a:moveTo>
                  <a:cubicBezTo>
                    <a:pt x="56781" y="18657"/>
                    <a:pt x="57877" y="18943"/>
                    <a:pt x="58960" y="19241"/>
                  </a:cubicBezTo>
                  <a:cubicBezTo>
                    <a:pt x="58413" y="19634"/>
                    <a:pt x="57770" y="19967"/>
                    <a:pt x="57293" y="20443"/>
                  </a:cubicBezTo>
                  <a:cubicBezTo>
                    <a:pt x="56400" y="20003"/>
                    <a:pt x="55019" y="19669"/>
                    <a:pt x="53662" y="19372"/>
                  </a:cubicBezTo>
                  <a:cubicBezTo>
                    <a:pt x="54353" y="19098"/>
                    <a:pt x="55007" y="18752"/>
                    <a:pt x="55662" y="18395"/>
                  </a:cubicBezTo>
                  <a:close/>
                  <a:moveTo>
                    <a:pt x="12311" y="0"/>
                  </a:moveTo>
                  <a:cubicBezTo>
                    <a:pt x="12251" y="0"/>
                    <a:pt x="12209" y="4"/>
                    <a:pt x="12193" y="12"/>
                  </a:cubicBezTo>
                  <a:cubicBezTo>
                    <a:pt x="12169" y="24"/>
                    <a:pt x="12145" y="24"/>
                    <a:pt x="12133" y="48"/>
                  </a:cubicBezTo>
                  <a:cubicBezTo>
                    <a:pt x="12133" y="48"/>
                    <a:pt x="12109" y="48"/>
                    <a:pt x="12109" y="60"/>
                  </a:cubicBezTo>
                  <a:cubicBezTo>
                    <a:pt x="9895" y="1096"/>
                    <a:pt x="7704" y="2227"/>
                    <a:pt x="5561" y="3405"/>
                  </a:cubicBezTo>
                  <a:cubicBezTo>
                    <a:pt x="3906" y="4310"/>
                    <a:pt x="1965" y="5167"/>
                    <a:pt x="524" y="6430"/>
                  </a:cubicBezTo>
                  <a:cubicBezTo>
                    <a:pt x="441" y="6501"/>
                    <a:pt x="1" y="6834"/>
                    <a:pt x="60" y="6846"/>
                  </a:cubicBezTo>
                  <a:cubicBezTo>
                    <a:pt x="132" y="6870"/>
                    <a:pt x="441" y="6977"/>
                    <a:pt x="524" y="6989"/>
                  </a:cubicBezTo>
                  <a:cubicBezTo>
                    <a:pt x="17288" y="10751"/>
                    <a:pt x="33874" y="15133"/>
                    <a:pt x="50531" y="19419"/>
                  </a:cubicBezTo>
                  <a:cubicBezTo>
                    <a:pt x="52114" y="19824"/>
                    <a:pt x="53698" y="20241"/>
                    <a:pt x="55293" y="20657"/>
                  </a:cubicBezTo>
                  <a:cubicBezTo>
                    <a:pt x="55710" y="20765"/>
                    <a:pt x="57162" y="21027"/>
                    <a:pt x="57174" y="21027"/>
                  </a:cubicBezTo>
                  <a:cubicBezTo>
                    <a:pt x="57193" y="21038"/>
                    <a:pt x="57217" y="21044"/>
                    <a:pt x="57246" y="21044"/>
                  </a:cubicBezTo>
                  <a:cubicBezTo>
                    <a:pt x="57558" y="21044"/>
                    <a:pt x="58398" y="20379"/>
                    <a:pt x="58758" y="20193"/>
                  </a:cubicBezTo>
                  <a:cubicBezTo>
                    <a:pt x="60199" y="19443"/>
                    <a:pt x="61544" y="18312"/>
                    <a:pt x="62830" y="17467"/>
                  </a:cubicBezTo>
                  <a:cubicBezTo>
                    <a:pt x="64890" y="16109"/>
                    <a:pt x="66961" y="14859"/>
                    <a:pt x="69164" y="13776"/>
                  </a:cubicBezTo>
                  <a:cubicBezTo>
                    <a:pt x="69295" y="13692"/>
                    <a:pt x="69343" y="13549"/>
                    <a:pt x="69307" y="13418"/>
                  </a:cubicBezTo>
                  <a:cubicBezTo>
                    <a:pt x="69307" y="13383"/>
                    <a:pt x="69271" y="13311"/>
                    <a:pt x="69235" y="13287"/>
                  </a:cubicBezTo>
                  <a:cubicBezTo>
                    <a:pt x="69188" y="13228"/>
                    <a:pt x="69128" y="13204"/>
                    <a:pt x="69069" y="13168"/>
                  </a:cubicBezTo>
                  <a:cubicBezTo>
                    <a:pt x="67926" y="12502"/>
                    <a:pt x="65675" y="12192"/>
                    <a:pt x="64235" y="11835"/>
                  </a:cubicBezTo>
                  <a:cubicBezTo>
                    <a:pt x="59937" y="10775"/>
                    <a:pt x="55627" y="9751"/>
                    <a:pt x="51328" y="8715"/>
                  </a:cubicBezTo>
                  <a:cubicBezTo>
                    <a:pt x="41196" y="6299"/>
                    <a:pt x="31040" y="3882"/>
                    <a:pt x="20860" y="1619"/>
                  </a:cubicBezTo>
                  <a:cubicBezTo>
                    <a:pt x="18515" y="1096"/>
                    <a:pt x="16014" y="357"/>
                    <a:pt x="13574" y="107"/>
                  </a:cubicBezTo>
                  <a:cubicBezTo>
                    <a:pt x="13260" y="78"/>
                    <a:pt x="12591" y="0"/>
                    <a:pt x="12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50"/>
            <p:cNvSpPr/>
            <p:nvPr/>
          </p:nvSpPr>
          <p:spPr>
            <a:xfrm>
              <a:off x="4257600" y="2549375"/>
              <a:ext cx="96825" cy="112800"/>
            </a:xfrm>
            <a:custGeom>
              <a:avLst/>
              <a:gdLst/>
              <a:ahLst/>
              <a:cxnLst/>
              <a:rect l="l" t="t" r="r" b="b"/>
              <a:pathLst>
                <a:path w="3873" h="4512" extrusionOk="0">
                  <a:moveTo>
                    <a:pt x="789" y="900"/>
                  </a:moveTo>
                  <a:cubicBezTo>
                    <a:pt x="1122" y="1067"/>
                    <a:pt x="1479" y="1198"/>
                    <a:pt x="1813" y="1341"/>
                  </a:cubicBezTo>
                  <a:cubicBezTo>
                    <a:pt x="1777" y="1365"/>
                    <a:pt x="1729" y="1377"/>
                    <a:pt x="1694" y="1412"/>
                  </a:cubicBezTo>
                  <a:cubicBezTo>
                    <a:pt x="1527" y="1412"/>
                    <a:pt x="1420" y="1484"/>
                    <a:pt x="1337" y="1615"/>
                  </a:cubicBezTo>
                  <a:cubicBezTo>
                    <a:pt x="1134" y="1758"/>
                    <a:pt x="920" y="1889"/>
                    <a:pt x="729" y="2032"/>
                  </a:cubicBezTo>
                  <a:cubicBezTo>
                    <a:pt x="765" y="1662"/>
                    <a:pt x="777" y="1281"/>
                    <a:pt x="789" y="900"/>
                  </a:cubicBezTo>
                  <a:close/>
                  <a:moveTo>
                    <a:pt x="1872" y="2139"/>
                  </a:moveTo>
                  <a:cubicBezTo>
                    <a:pt x="2087" y="2317"/>
                    <a:pt x="2313" y="2591"/>
                    <a:pt x="2432" y="2686"/>
                  </a:cubicBezTo>
                  <a:cubicBezTo>
                    <a:pt x="2551" y="2794"/>
                    <a:pt x="2670" y="2913"/>
                    <a:pt x="2789" y="3020"/>
                  </a:cubicBezTo>
                  <a:cubicBezTo>
                    <a:pt x="2861" y="3079"/>
                    <a:pt x="2932" y="3151"/>
                    <a:pt x="3003" y="3210"/>
                  </a:cubicBezTo>
                  <a:cubicBezTo>
                    <a:pt x="3122" y="3210"/>
                    <a:pt x="3146" y="3210"/>
                    <a:pt x="3039" y="3246"/>
                  </a:cubicBezTo>
                  <a:cubicBezTo>
                    <a:pt x="2861" y="3377"/>
                    <a:pt x="2563" y="3425"/>
                    <a:pt x="2349" y="3567"/>
                  </a:cubicBezTo>
                  <a:cubicBezTo>
                    <a:pt x="2313" y="3591"/>
                    <a:pt x="2265" y="3639"/>
                    <a:pt x="2218" y="3687"/>
                  </a:cubicBezTo>
                  <a:cubicBezTo>
                    <a:pt x="2075" y="3186"/>
                    <a:pt x="1872" y="2734"/>
                    <a:pt x="1622" y="2270"/>
                  </a:cubicBezTo>
                  <a:cubicBezTo>
                    <a:pt x="1718" y="2234"/>
                    <a:pt x="1789" y="2186"/>
                    <a:pt x="1872" y="2139"/>
                  </a:cubicBezTo>
                  <a:close/>
                  <a:moveTo>
                    <a:pt x="458" y="1"/>
                  </a:moveTo>
                  <a:cubicBezTo>
                    <a:pt x="282" y="1"/>
                    <a:pt x="113" y="133"/>
                    <a:pt x="122" y="341"/>
                  </a:cubicBezTo>
                  <a:cubicBezTo>
                    <a:pt x="146" y="984"/>
                    <a:pt x="134" y="1639"/>
                    <a:pt x="86" y="2270"/>
                  </a:cubicBezTo>
                  <a:cubicBezTo>
                    <a:pt x="86" y="2377"/>
                    <a:pt x="122" y="2448"/>
                    <a:pt x="170" y="2496"/>
                  </a:cubicBezTo>
                  <a:cubicBezTo>
                    <a:pt x="146" y="2508"/>
                    <a:pt x="122" y="2532"/>
                    <a:pt x="110" y="2555"/>
                  </a:cubicBezTo>
                  <a:cubicBezTo>
                    <a:pt x="1" y="2665"/>
                    <a:pt x="93" y="2845"/>
                    <a:pt x="229" y="2845"/>
                  </a:cubicBezTo>
                  <a:cubicBezTo>
                    <a:pt x="241" y="2845"/>
                    <a:pt x="253" y="2844"/>
                    <a:pt x="265" y="2841"/>
                  </a:cubicBezTo>
                  <a:cubicBezTo>
                    <a:pt x="622" y="2734"/>
                    <a:pt x="967" y="2579"/>
                    <a:pt x="1313" y="2401"/>
                  </a:cubicBezTo>
                  <a:cubicBezTo>
                    <a:pt x="1515" y="3032"/>
                    <a:pt x="1670" y="3675"/>
                    <a:pt x="1801" y="4318"/>
                  </a:cubicBezTo>
                  <a:cubicBezTo>
                    <a:pt x="1832" y="4449"/>
                    <a:pt x="1936" y="4512"/>
                    <a:pt x="2047" y="4512"/>
                  </a:cubicBezTo>
                  <a:cubicBezTo>
                    <a:pt x="2146" y="4512"/>
                    <a:pt x="2251" y="4461"/>
                    <a:pt x="2313" y="4365"/>
                  </a:cubicBezTo>
                  <a:cubicBezTo>
                    <a:pt x="2503" y="4091"/>
                    <a:pt x="2765" y="3877"/>
                    <a:pt x="3099" y="3746"/>
                  </a:cubicBezTo>
                  <a:cubicBezTo>
                    <a:pt x="3242" y="3687"/>
                    <a:pt x="3456" y="3651"/>
                    <a:pt x="3551" y="3544"/>
                  </a:cubicBezTo>
                  <a:cubicBezTo>
                    <a:pt x="3873" y="3198"/>
                    <a:pt x="3396" y="2865"/>
                    <a:pt x="3158" y="2651"/>
                  </a:cubicBezTo>
                  <a:cubicBezTo>
                    <a:pt x="2920" y="2424"/>
                    <a:pt x="2682" y="2198"/>
                    <a:pt x="2444" y="1960"/>
                  </a:cubicBezTo>
                  <a:cubicBezTo>
                    <a:pt x="2408" y="1936"/>
                    <a:pt x="2384" y="1889"/>
                    <a:pt x="2337" y="1853"/>
                  </a:cubicBezTo>
                  <a:cubicBezTo>
                    <a:pt x="2515" y="1758"/>
                    <a:pt x="2706" y="1639"/>
                    <a:pt x="2884" y="1532"/>
                  </a:cubicBezTo>
                  <a:cubicBezTo>
                    <a:pt x="3146" y="1377"/>
                    <a:pt x="3111" y="948"/>
                    <a:pt x="2801" y="877"/>
                  </a:cubicBezTo>
                  <a:cubicBezTo>
                    <a:pt x="2039" y="698"/>
                    <a:pt x="1313" y="424"/>
                    <a:pt x="622" y="43"/>
                  </a:cubicBezTo>
                  <a:cubicBezTo>
                    <a:pt x="570" y="14"/>
                    <a:pt x="514" y="1"/>
                    <a:pt x="4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317" name="Google Shape;14317;p50"/>
          <p:cNvSpPr/>
          <p:nvPr/>
        </p:nvSpPr>
        <p:spPr>
          <a:xfrm>
            <a:off x="1129437" y="4370750"/>
            <a:ext cx="6885124"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50"/>
          <p:cNvSpPr/>
          <p:nvPr/>
        </p:nvSpPr>
        <p:spPr>
          <a:xfrm>
            <a:off x="1049637" y="810325"/>
            <a:ext cx="6885124"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4560"/>
        <p:cNvGrpSpPr/>
        <p:nvPr/>
      </p:nvGrpSpPr>
      <p:grpSpPr>
        <a:xfrm>
          <a:off x="0" y="0"/>
          <a:ext cx="0" cy="0"/>
          <a:chOff x="0" y="0"/>
          <a:chExt cx="0" cy="0"/>
        </a:xfrm>
      </p:grpSpPr>
      <p:grpSp>
        <p:nvGrpSpPr>
          <p:cNvPr id="14561" name="Google Shape;14561;p52"/>
          <p:cNvGrpSpPr/>
          <p:nvPr/>
        </p:nvGrpSpPr>
        <p:grpSpPr>
          <a:xfrm>
            <a:off x="7762778" y="2822441"/>
            <a:ext cx="2203087" cy="2256802"/>
            <a:chOff x="3119125" y="1476475"/>
            <a:chExt cx="2063975" cy="2114100"/>
          </a:xfrm>
        </p:grpSpPr>
        <p:sp>
          <p:nvSpPr>
            <p:cNvPr id="14562" name="Google Shape;14562;p52"/>
            <p:cNvSpPr/>
            <p:nvPr/>
          </p:nvSpPr>
          <p:spPr>
            <a:xfrm>
              <a:off x="3247200" y="1557975"/>
              <a:ext cx="251175" cy="456400"/>
            </a:xfrm>
            <a:custGeom>
              <a:avLst/>
              <a:gdLst/>
              <a:ahLst/>
              <a:cxnLst/>
              <a:rect l="l" t="t" r="r" b="b"/>
              <a:pathLst>
                <a:path w="10047" h="18256" extrusionOk="0">
                  <a:moveTo>
                    <a:pt x="2306" y="1"/>
                  </a:moveTo>
                  <a:cubicBezTo>
                    <a:pt x="1500" y="1"/>
                    <a:pt x="717" y="171"/>
                    <a:pt x="57" y="575"/>
                  </a:cubicBezTo>
                  <a:cubicBezTo>
                    <a:pt x="1" y="609"/>
                    <a:pt x="40" y="695"/>
                    <a:pt x="104" y="695"/>
                  </a:cubicBezTo>
                  <a:cubicBezTo>
                    <a:pt x="108" y="695"/>
                    <a:pt x="112" y="695"/>
                    <a:pt x="116" y="694"/>
                  </a:cubicBezTo>
                  <a:cubicBezTo>
                    <a:pt x="940" y="544"/>
                    <a:pt x="1700" y="373"/>
                    <a:pt x="2485" y="373"/>
                  </a:cubicBezTo>
                  <a:cubicBezTo>
                    <a:pt x="2880" y="373"/>
                    <a:pt x="3281" y="416"/>
                    <a:pt x="3700" y="528"/>
                  </a:cubicBezTo>
                  <a:cubicBezTo>
                    <a:pt x="4760" y="790"/>
                    <a:pt x="5724" y="1373"/>
                    <a:pt x="6498" y="2135"/>
                  </a:cubicBezTo>
                  <a:cubicBezTo>
                    <a:pt x="8117" y="3731"/>
                    <a:pt x="8701" y="5957"/>
                    <a:pt x="8867" y="8172"/>
                  </a:cubicBezTo>
                  <a:cubicBezTo>
                    <a:pt x="9034" y="10410"/>
                    <a:pt x="8748" y="12791"/>
                    <a:pt x="7570" y="14744"/>
                  </a:cubicBezTo>
                  <a:cubicBezTo>
                    <a:pt x="6986" y="15720"/>
                    <a:pt x="6189" y="16554"/>
                    <a:pt x="5153" y="17077"/>
                  </a:cubicBezTo>
                  <a:cubicBezTo>
                    <a:pt x="4188" y="17566"/>
                    <a:pt x="3105" y="17637"/>
                    <a:pt x="2045" y="17804"/>
                  </a:cubicBezTo>
                  <a:cubicBezTo>
                    <a:pt x="1878" y="17839"/>
                    <a:pt x="1902" y="18089"/>
                    <a:pt x="2045" y="18113"/>
                  </a:cubicBezTo>
                  <a:cubicBezTo>
                    <a:pt x="2488" y="18208"/>
                    <a:pt x="2924" y="18255"/>
                    <a:pt x="3349" y="18255"/>
                  </a:cubicBezTo>
                  <a:cubicBezTo>
                    <a:pt x="4695" y="18255"/>
                    <a:pt x="5937" y="17778"/>
                    <a:pt x="6986" y="16792"/>
                  </a:cubicBezTo>
                  <a:cubicBezTo>
                    <a:pt x="8463" y="15422"/>
                    <a:pt x="9260" y="13434"/>
                    <a:pt x="9534" y="11481"/>
                  </a:cubicBezTo>
                  <a:cubicBezTo>
                    <a:pt x="10046" y="7802"/>
                    <a:pt x="9284" y="3076"/>
                    <a:pt x="5855" y="1004"/>
                  </a:cubicBezTo>
                  <a:cubicBezTo>
                    <a:pt x="4875" y="416"/>
                    <a:pt x="3564" y="1"/>
                    <a:pt x="23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52"/>
            <p:cNvSpPr/>
            <p:nvPr/>
          </p:nvSpPr>
          <p:spPr>
            <a:xfrm>
              <a:off x="3320350" y="1915375"/>
              <a:ext cx="1397250" cy="94025"/>
            </a:xfrm>
            <a:custGeom>
              <a:avLst/>
              <a:gdLst/>
              <a:ahLst/>
              <a:cxnLst/>
              <a:rect l="l" t="t" r="r" b="b"/>
              <a:pathLst>
                <a:path w="55890" h="3761" extrusionOk="0">
                  <a:moveTo>
                    <a:pt x="45780" y="1"/>
                  </a:moveTo>
                  <a:cubicBezTo>
                    <a:pt x="45129" y="1"/>
                    <a:pt x="44478" y="7"/>
                    <a:pt x="43827" y="19"/>
                  </a:cubicBezTo>
                  <a:cubicBezTo>
                    <a:pt x="39338" y="103"/>
                    <a:pt x="34838" y="269"/>
                    <a:pt x="30349" y="460"/>
                  </a:cubicBezTo>
                  <a:cubicBezTo>
                    <a:pt x="23920" y="734"/>
                    <a:pt x="17491" y="1186"/>
                    <a:pt x="11085" y="1841"/>
                  </a:cubicBezTo>
                  <a:cubicBezTo>
                    <a:pt x="9120" y="2031"/>
                    <a:pt x="7156" y="2258"/>
                    <a:pt x="5191" y="2531"/>
                  </a:cubicBezTo>
                  <a:cubicBezTo>
                    <a:pt x="3501" y="2770"/>
                    <a:pt x="1703" y="3031"/>
                    <a:pt x="72" y="3579"/>
                  </a:cubicBezTo>
                  <a:cubicBezTo>
                    <a:pt x="5" y="3612"/>
                    <a:pt x="1" y="3760"/>
                    <a:pt x="88" y="3760"/>
                  </a:cubicBezTo>
                  <a:cubicBezTo>
                    <a:pt x="94" y="3760"/>
                    <a:pt x="100" y="3759"/>
                    <a:pt x="107" y="3758"/>
                  </a:cubicBezTo>
                  <a:cubicBezTo>
                    <a:pt x="3334" y="3543"/>
                    <a:pt x="6549" y="2984"/>
                    <a:pt x="9763" y="2662"/>
                  </a:cubicBezTo>
                  <a:cubicBezTo>
                    <a:pt x="13466" y="2293"/>
                    <a:pt x="17181" y="2008"/>
                    <a:pt x="20884" y="1757"/>
                  </a:cubicBezTo>
                  <a:cubicBezTo>
                    <a:pt x="27980" y="1281"/>
                    <a:pt x="35076" y="984"/>
                    <a:pt x="42196" y="817"/>
                  </a:cubicBezTo>
                  <a:cubicBezTo>
                    <a:pt x="43355" y="788"/>
                    <a:pt x="44513" y="770"/>
                    <a:pt x="45670" y="770"/>
                  </a:cubicBezTo>
                  <a:cubicBezTo>
                    <a:pt x="48864" y="770"/>
                    <a:pt x="52052" y="910"/>
                    <a:pt x="55233" y="1365"/>
                  </a:cubicBezTo>
                  <a:cubicBezTo>
                    <a:pt x="55256" y="1368"/>
                    <a:pt x="55277" y="1370"/>
                    <a:pt x="55298" y="1370"/>
                  </a:cubicBezTo>
                  <a:cubicBezTo>
                    <a:pt x="55727" y="1370"/>
                    <a:pt x="55889" y="706"/>
                    <a:pt x="55424" y="638"/>
                  </a:cubicBezTo>
                  <a:cubicBezTo>
                    <a:pt x="52234" y="163"/>
                    <a:pt x="49004" y="1"/>
                    <a:pt x="457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52"/>
            <p:cNvSpPr/>
            <p:nvPr/>
          </p:nvSpPr>
          <p:spPr>
            <a:xfrm>
              <a:off x="4637775" y="1480075"/>
              <a:ext cx="200650" cy="468000"/>
            </a:xfrm>
            <a:custGeom>
              <a:avLst/>
              <a:gdLst/>
              <a:ahLst/>
              <a:cxnLst/>
              <a:rect l="l" t="t" r="r" b="b"/>
              <a:pathLst>
                <a:path w="8026" h="18720" extrusionOk="0">
                  <a:moveTo>
                    <a:pt x="107" y="0"/>
                  </a:moveTo>
                  <a:cubicBezTo>
                    <a:pt x="12" y="0"/>
                    <a:pt x="0" y="155"/>
                    <a:pt x="96" y="179"/>
                  </a:cubicBezTo>
                  <a:cubicBezTo>
                    <a:pt x="5656" y="1941"/>
                    <a:pt x="8025" y="9323"/>
                    <a:pt x="6001" y="14490"/>
                  </a:cubicBezTo>
                  <a:cubicBezTo>
                    <a:pt x="5739" y="15193"/>
                    <a:pt x="5346" y="15860"/>
                    <a:pt x="4870" y="16443"/>
                  </a:cubicBezTo>
                  <a:cubicBezTo>
                    <a:pt x="4501" y="16883"/>
                    <a:pt x="4072" y="17300"/>
                    <a:pt x="3572" y="17622"/>
                  </a:cubicBezTo>
                  <a:cubicBezTo>
                    <a:pt x="3144" y="17896"/>
                    <a:pt x="2536" y="18015"/>
                    <a:pt x="2203" y="18431"/>
                  </a:cubicBezTo>
                  <a:cubicBezTo>
                    <a:pt x="2179" y="18479"/>
                    <a:pt x="2179" y="18538"/>
                    <a:pt x="2215" y="18574"/>
                  </a:cubicBezTo>
                  <a:cubicBezTo>
                    <a:pt x="2373" y="18676"/>
                    <a:pt x="2547" y="18719"/>
                    <a:pt x="2728" y="18719"/>
                  </a:cubicBezTo>
                  <a:cubicBezTo>
                    <a:pt x="3393" y="18719"/>
                    <a:pt x="4154" y="18141"/>
                    <a:pt x="4584" y="17776"/>
                  </a:cubicBezTo>
                  <a:cubicBezTo>
                    <a:pt x="5263" y="17217"/>
                    <a:pt x="5811" y="16502"/>
                    <a:pt x="6227" y="15740"/>
                  </a:cubicBezTo>
                  <a:cubicBezTo>
                    <a:pt x="6954" y="14371"/>
                    <a:pt x="7299" y="12823"/>
                    <a:pt x="7370" y="11276"/>
                  </a:cubicBezTo>
                  <a:cubicBezTo>
                    <a:pt x="7525" y="8109"/>
                    <a:pt x="6549" y="4668"/>
                    <a:pt x="4394" y="2286"/>
                  </a:cubicBezTo>
                  <a:cubicBezTo>
                    <a:pt x="3263" y="1036"/>
                    <a:pt x="1822" y="143"/>
                    <a:pt x="1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52"/>
            <p:cNvSpPr/>
            <p:nvPr/>
          </p:nvSpPr>
          <p:spPr>
            <a:xfrm>
              <a:off x="3298625" y="1476475"/>
              <a:ext cx="1348500" cy="96500"/>
            </a:xfrm>
            <a:custGeom>
              <a:avLst/>
              <a:gdLst/>
              <a:ahLst/>
              <a:cxnLst/>
              <a:rect l="l" t="t" r="r" b="b"/>
              <a:pathLst>
                <a:path w="53940" h="3860" extrusionOk="0">
                  <a:moveTo>
                    <a:pt x="53010" y="1"/>
                  </a:moveTo>
                  <a:cubicBezTo>
                    <a:pt x="52572" y="1"/>
                    <a:pt x="52114" y="67"/>
                    <a:pt x="51721" y="97"/>
                  </a:cubicBezTo>
                  <a:cubicBezTo>
                    <a:pt x="50459" y="204"/>
                    <a:pt x="49197" y="394"/>
                    <a:pt x="47947" y="585"/>
                  </a:cubicBezTo>
                  <a:cubicBezTo>
                    <a:pt x="45458" y="978"/>
                    <a:pt x="42970" y="1430"/>
                    <a:pt x="40481" y="1764"/>
                  </a:cubicBezTo>
                  <a:cubicBezTo>
                    <a:pt x="36981" y="2228"/>
                    <a:pt x="33433" y="2430"/>
                    <a:pt x="29885" y="2609"/>
                  </a:cubicBezTo>
                  <a:cubicBezTo>
                    <a:pt x="25348" y="2835"/>
                    <a:pt x="20824" y="3121"/>
                    <a:pt x="16288" y="3264"/>
                  </a:cubicBezTo>
                  <a:cubicBezTo>
                    <a:pt x="13949" y="3347"/>
                    <a:pt x="11629" y="3385"/>
                    <a:pt x="9295" y="3385"/>
                  </a:cubicBezTo>
                  <a:cubicBezTo>
                    <a:pt x="8967" y="3385"/>
                    <a:pt x="8639" y="3384"/>
                    <a:pt x="8311" y="3383"/>
                  </a:cubicBezTo>
                  <a:cubicBezTo>
                    <a:pt x="5823" y="3372"/>
                    <a:pt x="3334" y="3238"/>
                    <a:pt x="846" y="3238"/>
                  </a:cubicBezTo>
                  <a:cubicBezTo>
                    <a:pt x="656" y="3238"/>
                    <a:pt x="465" y="3238"/>
                    <a:pt x="274" y="3240"/>
                  </a:cubicBezTo>
                  <a:cubicBezTo>
                    <a:pt x="0" y="3240"/>
                    <a:pt x="24" y="3621"/>
                    <a:pt x="274" y="3657"/>
                  </a:cubicBezTo>
                  <a:cubicBezTo>
                    <a:pt x="2655" y="3859"/>
                    <a:pt x="5084" y="3835"/>
                    <a:pt x="7465" y="3847"/>
                  </a:cubicBezTo>
                  <a:cubicBezTo>
                    <a:pt x="7976" y="3850"/>
                    <a:pt x="8487" y="3851"/>
                    <a:pt x="8999" y="3851"/>
                  </a:cubicBezTo>
                  <a:cubicBezTo>
                    <a:pt x="10762" y="3851"/>
                    <a:pt x="12525" y="3834"/>
                    <a:pt x="14288" y="3788"/>
                  </a:cubicBezTo>
                  <a:cubicBezTo>
                    <a:pt x="18931" y="3669"/>
                    <a:pt x="23563" y="3335"/>
                    <a:pt x="28206" y="3061"/>
                  </a:cubicBezTo>
                  <a:cubicBezTo>
                    <a:pt x="31849" y="2847"/>
                    <a:pt x="35528" y="2680"/>
                    <a:pt x="39160" y="2311"/>
                  </a:cubicBezTo>
                  <a:cubicBezTo>
                    <a:pt x="41612" y="2061"/>
                    <a:pt x="44077" y="1645"/>
                    <a:pt x="46518" y="1287"/>
                  </a:cubicBezTo>
                  <a:cubicBezTo>
                    <a:pt x="48030" y="1061"/>
                    <a:pt x="49530" y="823"/>
                    <a:pt x="51054" y="633"/>
                  </a:cubicBezTo>
                  <a:cubicBezTo>
                    <a:pt x="51657" y="549"/>
                    <a:pt x="52441" y="335"/>
                    <a:pt x="53130" y="335"/>
                  </a:cubicBezTo>
                  <a:cubicBezTo>
                    <a:pt x="53325" y="335"/>
                    <a:pt x="53512" y="352"/>
                    <a:pt x="53685" y="394"/>
                  </a:cubicBezTo>
                  <a:cubicBezTo>
                    <a:pt x="53693" y="396"/>
                    <a:pt x="53701" y="396"/>
                    <a:pt x="53708" y="396"/>
                  </a:cubicBezTo>
                  <a:cubicBezTo>
                    <a:pt x="53871" y="396"/>
                    <a:pt x="53940" y="154"/>
                    <a:pt x="53769" y="97"/>
                  </a:cubicBezTo>
                  <a:cubicBezTo>
                    <a:pt x="53535" y="25"/>
                    <a:pt x="53276" y="1"/>
                    <a:pt x="530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52"/>
            <p:cNvSpPr/>
            <p:nvPr/>
          </p:nvSpPr>
          <p:spPr>
            <a:xfrm>
              <a:off x="3119125" y="1566175"/>
              <a:ext cx="544450" cy="2024400"/>
            </a:xfrm>
            <a:custGeom>
              <a:avLst/>
              <a:gdLst/>
              <a:ahLst/>
              <a:cxnLst/>
              <a:rect l="l" t="t" r="r" b="b"/>
              <a:pathLst>
                <a:path w="21778" h="80976" extrusionOk="0">
                  <a:moveTo>
                    <a:pt x="6856" y="0"/>
                  </a:moveTo>
                  <a:cubicBezTo>
                    <a:pt x="4179" y="0"/>
                    <a:pt x="2406" y="2144"/>
                    <a:pt x="1441" y="4486"/>
                  </a:cubicBezTo>
                  <a:cubicBezTo>
                    <a:pt x="322" y="7224"/>
                    <a:pt x="1" y="10391"/>
                    <a:pt x="405" y="13309"/>
                  </a:cubicBezTo>
                  <a:cubicBezTo>
                    <a:pt x="655" y="15202"/>
                    <a:pt x="1441" y="16988"/>
                    <a:pt x="2215" y="18714"/>
                  </a:cubicBezTo>
                  <a:cubicBezTo>
                    <a:pt x="3287" y="21083"/>
                    <a:pt x="4585" y="23345"/>
                    <a:pt x="5954" y="25524"/>
                  </a:cubicBezTo>
                  <a:cubicBezTo>
                    <a:pt x="8621" y="29787"/>
                    <a:pt x="11633" y="33823"/>
                    <a:pt x="14050" y="38240"/>
                  </a:cubicBezTo>
                  <a:cubicBezTo>
                    <a:pt x="18634" y="46622"/>
                    <a:pt x="21777" y="56576"/>
                    <a:pt x="20265" y="66208"/>
                  </a:cubicBezTo>
                  <a:cubicBezTo>
                    <a:pt x="19694" y="69911"/>
                    <a:pt x="18562" y="73590"/>
                    <a:pt x="16038" y="76447"/>
                  </a:cubicBezTo>
                  <a:cubicBezTo>
                    <a:pt x="14656" y="78030"/>
                    <a:pt x="12356" y="80128"/>
                    <a:pt x="10044" y="80128"/>
                  </a:cubicBezTo>
                  <a:cubicBezTo>
                    <a:pt x="9748" y="80128"/>
                    <a:pt x="9451" y="80093"/>
                    <a:pt x="9157" y="80019"/>
                  </a:cubicBezTo>
                  <a:cubicBezTo>
                    <a:pt x="7787" y="79674"/>
                    <a:pt x="6990" y="78424"/>
                    <a:pt x="6549" y="77174"/>
                  </a:cubicBezTo>
                  <a:cubicBezTo>
                    <a:pt x="5823" y="75114"/>
                    <a:pt x="5644" y="72816"/>
                    <a:pt x="5858" y="70649"/>
                  </a:cubicBezTo>
                  <a:cubicBezTo>
                    <a:pt x="5978" y="69434"/>
                    <a:pt x="6251" y="68208"/>
                    <a:pt x="6692" y="67065"/>
                  </a:cubicBezTo>
                  <a:cubicBezTo>
                    <a:pt x="7049" y="66136"/>
                    <a:pt x="7585" y="64803"/>
                    <a:pt x="8561" y="64350"/>
                  </a:cubicBezTo>
                  <a:cubicBezTo>
                    <a:pt x="8751" y="64264"/>
                    <a:pt x="8927" y="64225"/>
                    <a:pt x="9089" y="64225"/>
                  </a:cubicBezTo>
                  <a:cubicBezTo>
                    <a:pt x="10423" y="64225"/>
                    <a:pt x="10855" y="66882"/>
                    <a:pt x="10823" y="67827"/>
                  </a:cubicBezTo>
                  <a:cubicBezTo>
                    <a:pt x="10764" y="69149"/>
                    <a:pt x="10300" y="70339"/>
                    <a:pt x="9657" y="71482"/>
                  </a:cubicBezTo>
                  <a:cubicBezTo>
                    <a:pt x="9476" y="71803"/>
                    <a:pt x="9766" y="72107"/>
                    <a:pt x="10046" y="72107"/>
                  </a:cubicBezTo>
                  <a:cubicBezTo>
                    <a:pt x="10171" y="72107"/>
                    <a:pt x="10294" y="72046"/>
                    <a:pt x="10371" y="71899"/>
                  </a:cubicBezTo>
                  <a:cubicBezTo>
                    <a:pt x="11431" y="70006"/>
                    <a:pt x="12074" y="67720"/>
                    <a:pt x="11323" y="65589"/>
                  </a:cubicBezTo>
                  <a:cubicBezTo>
                    <a:pt x="10966" y="64546"/>
                    <a:pt x="10120" y="63421"/>
                    <a:pt x="9000" y="63421"/>
                  </a:cubicBezTo>
                  <a:cubicBezTo>
                    <a:pt x="8777" y="63421"/>
                    <a:pt x="8543" y="63466"/>
                    <a:pt x="8299" y="63565"/>
                  </a:cubicBezTo>
                  <a:cubicBezTo>
                    <a:pt x="7454" y="63910"/>
                    <a:pt x="6894" y="64743"/>
                    <a:pt x="6490" y="65517"/>
                  </a:cubicBezTo>
                  <a:cubicBezTo>
                    <a:pt x="5918" y="66589"/>
                    <a:pt x="5525" y="67768"/>
                    <a:pt x="5263" y="68970"/>
                  </a:cubicBezTo>
                  <a:cubicBezTo>
                    <a:pt x="4775" y="71339"/>
                    <a:pt x="4846" y="73745"/>
                    <a:pt x="5358" y="76102"/>
                  </a:cubicBezTo>
                  <a:cubicBezTo>
                    <a:pt x="5680" y="77602"/>
                    <a:pt x="6275" y="79221"/>
                    <a:pt x="7549" y="80198"/>
                  </a:cubicBezTo>
                  <a:cubicBezTo>
                    <a:pt x="8250" y="80734"/>
                    <a:pt x="9084" y="80975"/>
                    <a:pt x="9944" y="80975"/>
                  </a:cubicBezTo>
                  <a:cubicBezTo>
                    <a:pt x="10267" y="80975"/>
                    <a:pt x="10594" y="80941"/>
                    <a:pt x="10919" y="80876"/>
                  </a:cubicBezTo>
                  <a:cubicBezTo>
                    <a:pt x="13859" y="80293"/>
                    <a:pt x="16324" y="77757"/>
                    <a:pt x="17931" y="75388"/>
                  </a:cubicBezTo>
                  <a:cubicBezTo>
                    <a:pt x="20289" y="71923"/>
                    <a:pt x="21098" y="67387"/>
                    <a:pt x="21325" y="63267"/>
                  </a:cubicBezTo>
                  <a:cubicBezTo>
                    <a:pt x="21599" y="58326"/>
                    <a:pt x="20777" y="53337"/>
                    <a:pt x="19301" y="48622"/>
                  </a:cubicBezTo>
                  <a:cubicBezTo>
                    <a:pt x="17741" y="43622"/>
                    <a:pt x="15443" y="38883"/>
                    <a:pt x="12669" y="34442"/>
                  </a:cubicBezTo>
                  <a:cubicBezTo>
                    <a:pt x="9776" y="29846"/>
                    <a:pt x="6513" y="25500"/>
                    <a:pt x="3953" y="20690"/>
                  </a:cubicBezTo>
                  <a:cubicBezTo>
                    <a:pt x="2822" y="18559"/>
                    <a:pt x="1632" y="16273"/>
                    <a:pt x="1132" y="13892"/>
                  </a:cubicBezTo>
                  <a:cubicBezTo>
                    <a:pt x="822" y="12380"/>
                    <a:pt x="786" y="10820"/>
                    <a:pt x="905" y="9308"/>
                  </a:cubicBezTo>
                  <a:cubicBezTo>
                    <a:pt x="1144" y="6296"/>
                    <a:pt x="1989" y="2319"/>
                    <a:pt x="4882" y="747"/>
                  </a:cubicBezTo>
                  <a:cubicBezTo>
                    <a:pt x="5585" y="366"/>
                    <a:pt x="6370" y="176"/>
                    <a:pt x="7156" y="152"/>
                  </a:cubicBezTo>
                  <a:cubicBezTo>
                    <a:pt x="7160" y="153"/>
                    <a:pt x="7164" y="153"/>
                    <a:pt x="7168" y="153"/>
                  </a:cubicBezTo>
                  <a:cubicBezTo>
                    <a:pt x="7263" y="153"/>
                    <a:pt x="7259" y="9"/>
                    <a:pt x="7156" y="9"/>
                  </a:cubicBezTo>
                  <a:cubicBezTo>
                    <a:pt x="7055" y="3"/>
                    <a:pt x="6955" y="0"/>
                    <a:pt x="68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52"/>
            <p:cNvSpPr/>
            <p:nvPr/>
          </p:nvSpPr>
          <p:spPr>
            <a:xfrm>
              <a:off x="4644875" y="1927300"/>
              <a:ext cx="538225" cy="1618975"/>
            </a:xfrm>
            <a:custGeom>
              <a:avLst/>
              <a:gdLst/>
              <a:ahLst/>
              <a:cxnLst/>
              <a:rect l="l" t="t" r="r" b="b"/>
              <a:pathLst>
                <a:path w="21529" h="64759" extrusionOk="0">
                  <a:moveTo>
                    <a:pt x="120" y="1"/>
                  </a:moveTo>
                  <a:cubicBezTo>
                    <a:pt x="57" y="1"/>
                    <a:pt x="0" y="55"/>
                    <a:pt x="14" y="137"/>
                  </a:cubicBezTo>
                  <a:cubicBezTo>
                    <a:pt x="1907" y="10103"/>
                    <a:pt x="9551" y="17652"/>
                    <a:pt x="14516" y="26164"/>
                  </a:cubicBezTo>
                  <a:cubicBezTo>
                    <a:pt x="15814" y="28379"/>
                    <a:pt x="16957" y="30689"/>
                    <a:pt x="17790" y="33106"/>
                  </a:cubicBezTo>
                  <a:cubicBezTo>
                    <a:pt x="18552" y="35308"/>
                    <a:pt x="19100" y="37606"/>
                    <a:pt x="19540" y="39880"/>
                  </a:cubicBezTo>
                  <a:cubicBezTo>
                    <a:pt x="20421" y="44310"/>
                    <a:pt x="20850" y="48989"/>
                    <a:pt x="20016" y="53465"/>
                  </a:cubicBezTo>
                  <a:cubicBezTo>
                    <a:pt x="19600" y="55704"/>
                    <a:pt x="18850" y="57871"/>
                    <a:pt x="17576" y="59752"/>
                  </a:cubicBezTo>
                  <a:cubicBezTo>
                    <a:pt x="16242" y="61728"/>
                    <a:pt x="14421" y="62955"/>
                    <a:pt x="12420" y="64157"/>
                  </a:cubicBezTo>
                  <a:cubicBezTo>
                    <a:pt x="12152" y="64318"/>
                    <a:pt x="12280" y="64758"/>
                    <a:pt x="12568" y="64758"/>
                  </a:cubicBezTo>
                  <a:cubicBezTo>
                    <a:pt x="12600" y="64758"/>
                    <a:pt x="12634" y="64753"/>
                    <a:pt x="12670" y="64741"/>
                  </a:cubicBezTo>
                  <a:cubicBezTo>
                    <a:pt x="16504" y="63467"/>
                    <a:pt x="19088" y="59681"/>
                    <a:pt x="20231" y="55966"/>
                  </a:cubicBezTo>
                  <a:cubicBezTo>
                    <a:pt x="21529" y="51715"/>
                    <a:pt x="21386" y="47096"/>
                    <a:pt x="20778" y="42750"/>
                  </a:cubicBezTo>
                  <a:cubicBezTo>
                    <a:pt x="20112" y="37952"/>
                    <a:pt x="18873" y="33142"/>
                    <a:pt x="16695" y="28760"/>
                  </a:cubicBezTo>
                  <a:cubicBezTo>
                    <a:pt x="14385" y="24081"/>
                    <a:pt x="11230" y="19878"/>
                    <a:pt x="8265" y="15592"/>
                  </a:cubicBezTo>
                  <a:cubicBezTo>
                    <a:pt x="4955" y="10817"/>
                    <a:pt x="1800" y="5757"/>
                    <a:pt x="240" y="102"/>
                  </a:cubicBezTo>
                  <a:cubicBezTo>
                    <a:pt x="215" y="31"/>
                    <a:pt x="166" y="1"/>
                    <a:pt x="1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52"/>
            <p:cNvSpPr/>
            <p:nvPr/>
          </p:nvSpPr>
          <p:spPr>
            <a:xfrm>
              <a:off x="3372425" y="3586875"/>
              <a:ext cx="1525" cy="1225"/>
            </a:xfrm>
            <a:custGeom>
              <a:avLst/>
              <a:gdLst/>
              <a:ahLst/>
              <a:cxnLst/>
              <a:rect l="l" t="t" r="r" b="b"/>
              <a:pathLst>
                <a:path w="61" h="49" extrusionOk="0">
                  <a:moveTo>
                    <a:pt x="37" y="1"/>
                  </a:moveTo>
                  <a:cubicBezTo>
                    <a:pt x="1" y="25"/>
                    <a:pt x="1" y="48"/>
                    <a:pt x="37" y="48"/>
                  </a:cubicBezTo>
                  <a:cubicBezTo>
                    <a:pt x="60" y="48"/>
                    <a:pt x="60" y="1"/>
                    <a:pt x="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52"/>
            <p:cNvSpPr/>
            <p:nvPr/>
          </p:nvSpPr>
          <p:spPr>
            <a:xfrm>
              <a:off x="3355775" y="3522200"/>
              <a:ext cx="1611225" cy="59950"/>
            </a:xfrm>
            <a:custGeom>
              <a:avLst/>
              <a:gdLst/>
              <a:ahLst/>
              <a:cxnLst/>
              <a:rect l="l" t="t" r="r" b="b"/>
              <a:pathLst>
                <a:path w="64449" h="2398" extrusionOk="0">
                  <a:moveTo>
                    <a:pt x="60968" y="0"/>
                  </a:moveTo>
                  <a:cubicBezTo>
                    <a:pt x="59574" y="0"/>
                    <a:pt x="58176" y="52"/>
                    <a:pt x="56793" y="52"/>
                  </a:cubicBezTo>
                  <a:cubicBezTo>
                    <a:pt x="53161" y="64"/>
                    <a:pt x="49506" y="111"/>
                    <a:pt x="45875" y="171"/>
                  </a:cubicBezTo>
                  <a:cubicBezTo>
                    <a:pt x="36350" y="314"/>
                    <a:pt x="26849" y="576"/>
                    <a:pt x="17336" y="1028"/>
                  </a:cubicBezTo>
                  <a:cubicBezTo>
                    <a:pt x="14442" y="1159"/>
                    <a:pt x="11561" y="1373"/>
                    <a:pt x="8668" y="1552"/>
                  </a:cubicBezTo>
                  <a:cubicBezTo>
                    <a:pt x="5810" y="1730"/>
                    <a:pt x="2989" y="2028"/>
                    <a:pt x="131" y="2219"/>
                  </a:cubicBezTo>
                  <a:cubicBezTo>
                    <a:pt x="4" y="2219"/>
                    <a:pt x="0" y="2398"/>
                    <a:pt x="119" y="2398"/>
                  </a:cubicBezTo>
                  <a:cubicBezTo>
                    <a:pt x="123" y="2398"/>
                    <a:pt x="127" y="2398"/>
                    <a:pt x="131" y="2397"/>
                  </a:cubicBezTo>
                  <a:cubicBezTo>
                    <a:pt x="2667" y="2231"/>
                    <a:pt x="5227" y="2207"/>
                    <a:pt x="7763" y="2088"/>
                  </a:cubicBezTo>
                  <a:cubicBezTo>
                    <a:pt x="10311" y="1969"/>
                    <a:pt x="12859" y="1921"/>
                    <a:pt x="15383" y="1814"/>
                  </a:cubicBezTo>
                  <a:cubicBezTo>
                    <a:pt x="20384" y="1611"/>
                    <a:pt x="25396" y="1445"/>
                    <a:pt x="30421" y="1302"/>
                  </a:cubicBezTo>
                  <a:cubicBezTo>
                    <a:pt x="38791" y="1040"/>
                    <a:pt x="47196" y="885"/>
                    <a:pt x="55578" y="837"/>
                  </a:cubicBezTo>
                  <a:cubicBezTo>
                    <a:pt x="55693" y="837"/>
                    <a:pt x="55807" y="837"/>
                    <a:pt x="55921" y="837"/>
                  </a:cubicBezTo>
                  <a:cubicBezTo>
                    <a:pt x="57661" y="837"/>
                    <a:pt x="59413" y="890"/>
                    <a:pt x="61160" y="890"/>
                  </a:cubicBezTo>
                  <a:cubicBezTo>
                    <a:pt x="62112" y="890"/>
                    <a:pt x="63062" y="874"/>
                    <a:pt x="64008" y="826"/>
                  </a:cubicBezTo>
                  <a:cubicBezTo>
                    <a:pt x="64449" y="790"/>
                    <a:pt x="64449" y="171"/>
                    <a:pt x="64008" y="123"/>
                  </a:cubicBezTo>
                  <a:cubicBezTo>
                    <a:pt x="63003" y="28"/>
                    <a:pt x="61987" y="0"/>
                    <a:pt x="6096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52"/>
            <p:cNvSpPr/>
            <p:nvPr/>
          </p:nvSpPr>
          <p:spPr>
            <a:xfrm>
              <a:off x="3348625" y="3154975"/>
              <a:ext cx="303025" cy="43975"/>
            </a:xfrm>
            <a:custGeom>
              <a:avLst/>
              <a:gdLst/>
              <a:ahLst/>
              <a:cxnLst/>
              <a:rect l="l" t="t" r="r" b="b"/>
              <a:pathLst>
                <a:path w="12121" h="1759" extrusionOk="0">
                  <a:moveTo>
                    <a:pt x="155" y="1"/>
                  </a:moveTo>
                  <a:cubicBezTo>
                    <a:pt x="60" y="1"/>
                    <a:pt x="0" y="132"/>
                    <a:pt x="72" y="191"/>
                  </a:cubicBezTo>
                  <a:cubicBezTo>
                    <a:pt x="596" y="656"/>
                    <a:pt x="1358" y="810"/>
                    <a:pt x="2024" y="953"/>
                  </a:cubicBezTo>
                  <a:cubicBezTo>
                    <a:pt x="2965" y="1168"/>
                    <a:pt x="3917" y="1322"/>
                    <a:pt x="4870" y="1441"/>
                  </a:cubicBezTo>
                  <a:cubicBezTo>
                    <a:pt x="6025" y="1596"/>
                    <a:pt x="7204" y="1680"/>
                    <a:pt x="8370" y="1727"/>
                  </a:cubicBezTo>
                  <a:cubicBezTo>
                    <a:pt x="8779" y="1743"/>
                    <a:pt x="9191" y="1759"/>
                    <a:pt x="9602" y="1759"/>
                  </a:cubicBezTo>
                  <a:cubicBezTo>
                    <a:pt x="10424" y="1759"/>
                    <a:pt x="11244" y="1695"/>
                    <a:pt x="12038" y="1441"/>
                  </a:cubicBezTo>
                  <a:cubicBezTo>
                    <a:pt x="12121" y="1418"/>
                    <a:pt x="12121" y="1310"/>
                    <a:pt x="12038" y="1299"/>
                  </a:cubicBezTo>
                  <a:cubicBezTo>
                    <a:pt x="10930" y="1001"/>
                    <a:pt x="9775" y="989"/>
                    <a:pt x="8632" y="929"/>
                  </a:cubicBezTo>
                  <a:cubicBezTo>
                    <a:pt x="7501" y="870"/>
                    <a:pt x="6358" y="787"/>
                    <a:pt x="5227" y="691"/>
                  </a:cubicBezTo>
                  <a:cubicBezTo>
                    <a:pt x="4215" y="596"/>
                    <a:pt x="3203" y="489"/>
                    <a:pt x="2191" y="334"/>
                  </a:cubicBezTo>
                  <a:cubicBezTo>
                    <a:pt x="1524" y="215"/>
                    <a:pt x="834" y="13"/>
                    <a:pt x="1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52"/>
            <p:cNvSpPr/>
            <p:nvPr/>
          </p:nvSpPr>
          <p:spPr>
            <a:xfrm>
              <a:off x="3361725" y="3355375"/>
              <a:ext cx="248250" cy="23900"/>
            </a:xfrm>
            <a:custGeom>
              <a:avLst/>
              <a:gdLst/>
              <a:ahLst/>
              <a:cxnLst/>
              <a:rect l="l" t="t" r="r" b="b"/>
              <a:pathLst>
                <a:path w="9930" h="956" extrusionOk="0">
                  <a:moveTo>
                    <a:pt x="720" y="1"/>
                  </a:moveTo>
                  <a:cubicBezTo>
                    <a:pt x="500" y="1"/>
                    <a:pt x="286" y="23"/>
                    <a:pt x="84" y="81"/>
                  </a:cubicBezTo>
                  <a:cubicBezTo>
                    <a:pt x="0" y="93"/>
                    <a:pt x="0" y="200"/>
                    <a:pt x="72" y="260"/>
                  </a:cubicBezTo>
                  <a:cubicBezTo>
                    <a:pt x="643" y="653"/>
                    <a:pt x="1429" y="653"/>
                    <a:pt x="2096" y="736"/>
                  </a:cubicBezTo>
                  <a:cubicBezTo>
                    <a:pt x="2977" y="843"/>
                    <a:pt x="3858" y="903"/>
                    <a:pt x="4727" y="926"/>
                  </a:cubicBezTo>
                  <a:cubicBezTo>
                    <a:pt x="5248" y="938"/>
                    <a:pt x="5794" y="955"/>
                    <a:pt x="6346" y="955"/>
                  </a:cubicBezTo>
                  <a:cubicBezTo>
                    <a:pt x="7471" y="955"/>
                    <a:pt x="8622" y="885"/>
                    <a:pt x="9644" y="557"/>
                  </a:cubicBezTo>
                  <a:cubicBezTo>
                    <a:pt x="9930" y="474"/>
                    <a:pt x="9894" y="10"/>
                    <a:pt x="9573" y="10"/>
                  </a:cubicBezTo>
                  <a:cubicBezTo>
                    <a:pt x="8799" y="33"/>
                    <a:pt x="8025" y="200"/>
                    <a:pt x="7227" y="248"/>
                  </a:cubicBezTo>
                  <a:cubicBezTo>
                    <a:pt x="6581" y="294"/>
                    <a:pt x="5935" y="311"/>
                    <a:pt x="5283" y="311"/>
                  </a:cubicBezTo>
                  <a:cubicBezTo>
                    <a:pt x="5094" y="311"/>
                    <a:pt x="4905" y="310"/>
                    <a:pt x="4715" y="307"/>
                  </a:cubicBezTo>
                  <a:cubicBezTo>
                    <a:pt x="3929" y="295"/>
                    <a:pt x="3143" y="236"/>
                    <a:pt x="2370" y="176"/>
                  </a:cubicBezTo>
                  <a:cubicBezTo>
                    <a:pt x="1844" y="134"/>
                    <a:pt x="1264" y="1"/>
                    <a:pt x="7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52"/>
            <p:cNvSpPr/>
            <p:nvPr/>
          </p:nvSpPr>
          <p:spPr>
            <a:xfrm>
              <a:off x="3665325" y="1969800"/>
              <a:ext cx="26525" cy="35825"/>
            </a:xfrm>
            <a:custGeom>
              <a:avLst/>
              <a:gdLst/>
              <a:ahLst/>
              <a:cxnLst/>
              <a:rect l="l" t="t" r="r" b="b"/>
              <a:pathLst>
                <a:path w="1061" h="1433" extrusionOk="0">
                  <a:moveTo>
                    <a:pt x="109" y="1"/>
                  </a:moveTo>
                  <a:cubicBezTo>
                    <a:pt x="89" y="1"/>
                    <a:pt x="69" y="3"/>
                    <a:pt x="48" y="9"/>
                  </a:cubicBezTo>
                  <a:cubicBezTo>
                    <a:pt x="12" y="9"/>
                    <a:pt x="1" y="33"/>
                    <a:pt x="1" y="69"/>
                  </a:cubicBezTo>
                  <a:cubicBezTo>
                    <a:pt x="12" y="176"/>
                    <a:pt x="108" y="247"/>
                    <a:pt x="179" y="331"/>
                  </a:cubicBezTo>
                  <a:cubicBezTo>
                    <a:pt x="263" y="473"/>
                    <a:pt x="358" y="593"/>
                    <a:pt x="429" y="735"/>
                  </a:cubicBezTo>
                  <a:cubicBezTo>
                    <a:pt x="536" y="926"/>
                    <a:pt x="596" y="1331"/>
                    <a:pt x="822" y="1426"/>
                  </a:cubicBezTo>
                  <a:cubicBezTo>
                    <a:pt x="834" y="1430"/>
                    <a:pt x="849" y="1433"/>
                    <a:pt x="864" y="1433"/>
                  </a:cubicBezTo>
                  <a:cubicBezTo>
                    <a:pt x="894" y="1433"/>
                    <a:pt x="925" y="1422"/>
                    <a:pt x="941" y="1390"/>
                  </a:cubicBezTo>
                  <a:cubicBezTo>
                    <a:pt x="1060" y="1128"/>
                    <a:pt x="786" y="735"/>
                    <a:pt x="655" y="509"/>
                  </a:cubicBezTo>
                  <a:cubicBezTo>
                    <a:pt x="557" y="345"/>
                    <a:pt x="338" y="1"/>
                    <a:pt x="10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52"/>
            <p:cNvSpPr/>
            <p:nvPr/>
          </p:nvSpPr>
          <p:spPr>
            <a:xfrm>
              <a:off x="3562225" y="2015250"/>
              <a:ext cx="137350" cy="114000"/>
            </a:xfrm>
            <a:custGeom>
              <a:avLst/>
              <a:gdLst/>
              <a:ahLst/>
              <a:cxnLst/>
              <a:rect l="l" t="t" r="r" b="b"/>
              <a:pathLst>
                <a:path w="5494" h="4560" extrusionOk="0">
                  <a:moveTo>
                    <a:pt x="5041" y="1"/>
                  </a:moveTo>
                  <a:cubicBezTo>
                    <a:pt x="4863" y="108"/>
                    <a:pt x="4839" y="263"/>
                    <a:pt x="4732" y="453"/>
                  </a:cubicBezTo>
                  <a:cubicBezTo>
                    <a:pt x="4565" y="739"/>
                    <a:pt x="4363" y="977"/>
                    <a:pt x="4101" y="1168"/>
                  </a:cubicBezTo>
                  <a:cubicBezTo>
                    <a:pt x="3601" y="1584"/>
                    <a:pt x="3005" y="1894"/>
                    <a:pt x="2422" y="2203"/>
                  </a:cubicBezTo>
                  <a:cubicBezTo>
                    <a:pt x="1660" y="2644"/>
                    <a:pt x="148" y="3477"/>
                    <a:pt x="17" y="4442"/>
                  </a:cubicBezTo>
                  <a:cubicBezTo>
                    <a:pt x="0" y="4501"/>
                    <a:pt x="49" y="4560"/>
                    <a:pt x="104" y="4560"/>
                  </a:cubicBezTo>
                  <a:cubicBezTo>
                    <a:pt x="127" y="4560"/>
                    <a:pt x="151" y="4550"/>
                    <a:pt x="172" y="4525"/>
                  </a:cubicBezTo>
                  <a:cubicBezTo>
                    <a:pt x="434" y="4311"/>
                    <a:pt x="565" y="4013"/>
                    <a:pt x="803" y="3775"/>
                  </a:cubicBezTo>
                  <a:cubicBezTo>
                    <a:pt x="1065" y="3501"/>
                    <a:pt x="1362" y="3299"/>
                    <a:pt x="1708" y="3120"/>
                  </a:cubicBezTo>
                  <a:cubicBezTo>
                    <a:pt x="2291" y="2823"/>
                    <a:pt x="2874" y="2501"/>
                    <a:pt x="3422" y="2168"/>
                  </a:cubicBezTo>
                  <a:cubicBezTo>
                    <a:pt x="3934" y="1846"/>
                    <a:pt x="5494" y="763"/>
                    <a:pt x="50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52"/>
            <p:cNvSpPr/>
            <p:nvPr/>
          </p:nvSpPr>
          <p:spPr>
            <a:xfrm>
              <a:off x="3548950" y="2137825"/>
              <a:ext cx="19375" cy="209950"/>
            </a:xfrm>
            <a:custGeom>
              <a:avLst/>
              <a:gdLst/>
              <a:ahLst/>
              <a:cxnLst/>
              <a:rect l="l" t="t" r="r" b="b"/>
              <a:pathLst>
                <a:path w="775" h="8398" extrusionOk="0">
                  <a:moveTo>
                    <a:pt x="570" y="0"/>
                  </a:moveTo>
                  <a:cubicBezTo>
                    <a:pt x="555" y="0"/>
                    <a:pt x="541" y="8"/>
                    <a:pt x="536" y="27"/>
                  </a:cubicBezTo>
                  <a:cubicBezTo>
                    <a:pt x="0" y="1230"/>
                    <a:pt x="72" y="2873"/>
                    <a:pt x="24" y="4170"/>
                  </a:cubicBezTo>
                  <a:cubicBezTo>
                    <a:pt x="12" y="4920"/>
                    <a:pt x="12" y="5682"/>
                    <a:pt x="60" y="6444"/>
                  </a:cubicBezTo>
                  <a:cubicBezTo>
                    <a:pt x="84" y="7052"/>
                    <a:pt x="12" y="7814"/>
                    <a:pt x="357" y="8338"/>
                  </a:cubicBezTo>
                  <a:cubicBezTo>
                    <a:pt x="383" y="8378"/>
                    <a:pt x="424" y="8397"/>
                    <a:pt x="465" y="8397"/>
                  </a:cubicBezTo>
                  <a:cubicBezTo>
                    <a:pt x="520" y="8397"/>
                    <a:pt x="575" y="8363"/>
                    <a:pt x="596" y="8302"/>
                  </a:cubicBezTo>
                  <a:cubicBezTo>
                    <a:pt x="774" y="7742"/>
                    <a:pt x="548" y="7040"/>
                    <a:pt x="500" y="6444"/>
                  </a:cubicBezTo>
                  <a:cubicBezTo>
                    <a:pt x="441" y="5682"/>
                    <a:pt x="429" y="4920"/>
                    <a:pt x="441" y="4170"/>
                  </a:cubicBezTo>
                  <a:cubicBezTo>
                    <a:pt x="453" y="3456"/>
                    <a:pt x="488" y="2742"/>
                    <a:pt x="536" y="2003"/>
                  </a:cubicBezTo>
                  <a:cubicBezTo>
                    <a:pt x="572" y="1349"/>
                    <a:pt x="691" y="682"/>
                    <a:pt x="607" y="39"/>
                  </a:cubicBezTo>
                  <a:cubicBezTo>
                    <a:pt x="615" y="17"/>
                    <a:pt x="592" y="0"/>
                    <a:pt x="57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52"/>
            <p:cNvSpPr/>
            <p:nvPr/>
          </p:nvSpPr>
          <p:spPr>
            <a:xfrm>
              <a:off x="3564125" y="2357275"/>
              <a:ext cx="114625" cy="33675"/>
            </a:xfrm>
            <a:custGeom>
              <a:avLst/>
              <a:gdLst/>
              <a:ahLst/>
              <a:cxnLst/>
              <a:rect l="l" t="t" r="r" b="b"/>
              <a:pathLst>
                <a:path w="4585" h="1347" extrusionOk="0">
                  <a:moveTo>
                    <a:pt x="200" y="1"/>
                  </a:moveTo>
                  <a:cubicBezTo>
                    <a:pt x="100" y="1"/>
                    <a:pt x="0" y="66"/>
                    <a:pt x="0" y="179"/>
                  </a:cubicBezTo>
                  <a:cubicBezTo>
                    <a:pt x="12" y="941"/>
                    <a:pt x="1179" y="1191"/>
                    <a:pt x="1751" y="1262"/>
                  </a:cubicBezTo>
                  <a:cubicBezTo>
                    <a:pt x="2109" y="1306"/>
                    <a:pt x="2562" y="1347"/>
                    <a:pt x="3020" y="1347"/>
                  </a:cubicBezTo>
                  <a:cubicBezTo>
                    <a:pt x="3565" y="1347"/>
                    <a:pt x="4117" y="1289"/>
                    <a:pt x="4525" y="1107"/>
                  </a:cubicBezTo>
                  <a:cubicBezTo>
                    <a:pt x="4584" y="1072"/>
                    <a:pt x="4561" y="988"/>
                    <a:pt x="4513" y="964"/>
                  </a:cubicBezTo>
                  <a:cubicBezTo>
                    <a:pt x="4335" y="926"/>
                    <a:pt x="4147" y="912"/>
                    <a:pt x="3955" y="912"/>
                  </a:cubicBezTo>
                  <a:cubicBezTo>
                    <a:pt x="3535" y="912"/>
                    <a:pt x="3093" y="976"/>
                    <a:pt x="2681" y="976"/>
                  </a:cubicBezTo>
                  <a:cubicBezTo>
                    <a:pt x="2587" y="976"/>
                    <a:pt x="2495" y="973"/>
                    <a:pt x="2406" y="964"/>
                  </a:cubicBezTo>
                  <a:cubicBezTo>
                    <a:pt x="1977" y="941"/>
                    <a:pt x="1501" y="905"/>
                    <a:pt x="1084" y="750"/>
                  </a:cubicBezTo>
                  <a:cubicBezTo>
                    <a:pt x="679" y="595"/>
                    <a:pt x="560" y="417"/>
                    <a:pt x="358" y="72"/>
                  </a:cubicBezTo>
                  <a:cubicBezTo>
                    <a:pt x="318" y="23"/>
                    <a:pt x="259" y="1"/>
                    <a:pt x="20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52"/>
            <p:cNvSpPr/>
            <p:nvPr/>
          </p:nvSpPr>
          <p:spPr>
            <a:xfrm>
              <a:off x="3662350" y="2378400"/>
              <a:ext cx="140525" cy="19050"/>
            </a:xfrm>
            <a:custGeom>
              <a:avLst/>
              <a:gdLst/>
              <a:ahLst/>
              <a:cxnLst/>
              <a:rect l="l" t="t" r="r" b="b"/>
              <a:pathLst>
                <a:path w="5621" h="762" extrusionOk="0">
                  <a:moveTo>
                    <a:pt x="2081" y="21"/>
                  </a:moveTo>
                  <a:cubicBezTo>
                    <a:pt x="1360" y="21"/>
                    <a:pt x="598" y="76"/>
                    <a:pt x="1" y="358"/>
                  </a:cubicBezTo>
                  <a:cubicBezTo>
                    <a:pt x="1" y="358"/>
                    <a:pt x="12" y="358"/>
                    <a:pt x="12" y="381"/>
                  </a:cubicBezTo>
                  <a:cubicBezTo>
                    <a:pt x="402" y="534"/>
                    <a:pt x="847" y="574"/>
                    <a:pt x="1301" y="574"/>
                  </a:cubicBezTo>
                  <a:cubicBezTo>
                    <a:pt x="1806" y="574"/>
                    <a:pt x="2323" y="524"/>
                    <a:pt x="2787" y="524"/>
                  </a:cubicBezTo>
                  <a:cubicBezTo>
                    <a:pt x="3239" y="524"/>
                    <a:pt x="3703" y="536"/>
                    <a:pt x="4156" y="596"/>
                  </a:cubicBezTo>
                  <a:cubicBezTo>
                    <a:pt x="4540" y="644"/>
                    <a:pt x="4893" y="762"/>
                    <a:pt x="5259" y="762"/>
                  </a:cubicBezTo>
                  <a:cubicBezTo>
                    <a:pt x="5347" y="762"/>
                    <a:pt x="5435" y="755"/>
                    <a:pt x="5525" y="739"/>
                  </a:cubicBezTo>
                  <a:cubicBezTo>
                    <a:pt x="5596" y="715"/>
                    <a:pt x="5620" y="596"/>
                    <a:pt x="5561" y="560"/>
                  </a:cubicBezTo>
                  <a:cubicBezTo>
                    <a:pt x="4942" y="0"/>
                    <a:pt x="3703" y="48"/>
                    <a:pt x="2906" y="36"/>
                  </a:cubicBezTo>
                  <a:cubicBezTo>
                    <a:pt x="2646" y="29"/>
                    <a:pt x="2367" y="21"/>
                    <a:pt x="2081" y="2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52"/>
            <p:cNvSpPr/>
            <p:nvPr/>
          </p:nvSpPr>
          <p:spPr>
            <a:xfrm>
              <a:off x="3811175" y="2396100"/>
              <a:ext cx="35450" cy="14475"/>
            </a:xfrm>
            <a:custGeom>
              <a:avLst/>
              <a:gdLst/>
              <a:ahLst/>
              <a:cxnLst/>
              <a:rect l="l" t="t" r="r" b="b"/>
              <a:pathLst>
                <a:path w="1418" h="579" extrusionOk="0">
                  <a:moveTo>
                    <a:pt x="204" y="1"/>
                  </a:moveTo>
                  <a:cubicBezTo>
                    <a:pt x="161" y="1"/>
                    <a:pt x="117" y="3"/>
                    <a:pt x="72" y="7"/>
                  </a:cubicBezTo>
                  <a:cubicBezTo>
                    <a:pt x="24" y="31"/>
                    <a:pt x="1" y="126"/>
                    <a:pt x="60" y="126"/>
                  </a:cubicBezTo>
                  <a:cubicBezTo>
                    <a:pt x="310" y="173"/>
                    <a:pt x="548" y="245"/>
                    <a:pt x="786" y="352"/>
                  </a:cubicBezTo>
                  <a:cubicBezTo>
                    <a:pt x="965" y="424"/>
                    <a:pt x="1120" y="566"/>
                    <a:pt x="1310" y="578"/>
                  </a:cubicBezTo>
                  <a:cubicBezTo>
                    <a:pt x="1370" y="578"/>
                    <a:pt x="1417" y="507"/>
                    <a:pt x="1370" y="459"/>
                  </a:cubicBezTo>
                  <a:cubicBezTo>
                    <a:pt x="1251" y="281"/>
                    <a:pt x="1013" y="209"/>
                    <a:pt x="822" y="126"/>
                  </a:cubicBezTo>
                  <a:cubicBezTo>
                    <a:pt x="605" y="47"/>
                    <a:pt x="413" y="1"/>
                    <a:pt x="2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52"/>
            <p:cNvSpPr/>
            <p:nvPr/>
          </p:nvSpPr>
          <p:spPr>
            <a:xfrm>
              <a:off x="3830825" y="2422775"/>
              <a:ext cx="27100" cy="157075"/>
            </a:xfrm>
            <a:custGeom>
              <a:avLst/>
              <a:gdLst/>
              <a:ahLst/>
              <a:cxnLst/>
              <a:rect l="l" t="t" r="r" b="b"/>
              <a:pathLst>
                <a:path w="1084" h="6283" extrusionOk="0">
                  <a:moveTo>
                    <a:pt x="906" y="1"/>
                  </a:moveTo>
                  <a:cubicBezTo>
                    <a:pt x="891" y="1"/>
                    <a:pt x="875" y="13"/>
                    <a:pt x="870" y="35"/>
                  </a:cubicBezTo>
                  <a:cubicBezTo>
                    <a:pt x="751" y="1107"/>
                    <a:pt x="691" y="2190"/>
                    <a:pt x="548" y="3262"/>
                  </a:cubicBezTo>
                  <a:cubicBezTo>
                    <a:pt x="477" y="3857"/>
                    <a:pt x="393" y="4452"/>
                    <a:pt x="239" y="5036"/>
                  </a:cubicBezTo>
                  <a:cubicBezTo>
                    <a:pt x="131" y="5453"/>
                    <a:pt x="0" y="5774"/>
                    <a:pt x="72" y="6191"/>
                  </a:cubicBezTo>
                  <a:cubicBezTo>
                    <a:pt x="87" y="6251"/>
                    <a:pt x="145" y="6283"/>
                    <a:pt x="201" y="6283"/>
                  </a:cubicBezTo>
                  <a:cubicBezTo>
                    <a:pt x="233" y="6283"/>
                    <a:pt x="264" y="6272"/>
                    <a:pt x="286" y="6250"/>
                  </a:cubicBezTo>
                  <a:cubicBezTo>
                    <a:pt x="882" y="5631"/>
                    <a:pt x="893" y="4357"/>
                    <a:pt x="965" y="3548"/>
                  </a:cubicBezTo>
                  <a:cubicBezTo>
                    <a:pt x="1084" y="2381"/>
                    <a:pt x="1036" y="1202"/>
                    <a:pt x="929" y="47"/>
                  </a:cubicBezTo>
                  <a:cubicBezTo>
                    <a:pt x="935" y="16"/>
                    <a:pt x="922" y="1"/>
                    <a:pt x="9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52"/>
            <p:cNvSpPr/>
            <p:nvPr/>
          </p:nvSpPr>
          <p:spPr>
            <a:xfrm>
              <a:off x="3818925" y="2591425"/>
              <a:ext cx="113300" cy="179150"/>
            </a:xfrm>
            <a:custGeom>
              <a:avLst/>
              <a:gdLst/>
              <a:ahLst/>
              <a:cxnLst/>
              <a:rect l="l" t="t" r="r" b="b"/>
              <a:pathLst>
                <a:path w="4532" h="7166" extrusionOk="0">
                  <a:moveTo>
                    <a:pt x="675" y="1"/>
                  </a:moveTo>
                  <a:cubicBezTo>
                    <a:pt x="659" y="1"/>
                    <a:pt x="643" y="9"/>
                    <a:pt x="631" y="28"/>
                  </a:cubicBezTo>
                  <a:cubicBezTo>
                    <a:pt x="0" y="1207"/>
                    <a:pt x="191" y="2933"/>
                    <a:pt x="691" y="4136"/>
                  </a:cubicBezTo>
                  <a:cubicBezTo>
                    <a:pt x="965" y="4814"/>
                    <a:pt x="1381" y="5279"/>
                    <a:pt x="2012" y="5672"/>
                  </a:cubicBezTo>
                  <a:cubicBezTo>
                    <a:pt x="2370" y="5886"/>
                    <a:pt x="2810" y="5945"/>
                    <a:pt x="3155" y="6207"/>
                  </a:cubicBezTo>
                  <a:cubicBezTo>
                    <a:pt x="3584" y="6529"/>
                    <a:pt x="3882" y="6898"/>
                    <a:pt x="4394" y="7160"/>
                  </a:cubicBezTo>
                  <a:cubicBezTo>
                    <a:pt x="4403" y="7164"/>
                    <a:pt x="4412" y="7165"/>
                    <a:pt x="4422" y="7165"/>
                  </a:cubicBezTo>
                  <a:cubicBezTo>
                    <a:pt x="4476" y="7165"/>
                    <a:pt x="4531" y="7113"/>
                    <a:pt x="4501" y="7053"/>
                  </a:cubicBezTo>
                  <a:cubicBezTo>
                    <a:pt x="4048" y="6350"/>
                    <a:pt x="3227" y="6219"/>
                    <a:pt x="2679" y="5648"/>
                  </a:cubicBezTo>
                  <a:cubicBezTo>
                    <a:pt x="2191" y="5148"/>
                    <a:pt x="1560" y="4791"/>
                    <a:pt x="1203" y="4160"/>
                  </a:cubicBezTo>
                  <a:cubicBezTo>
                    <a:pt x="524" y="2957"/>
                    <a:pt x="512" y="1409"/>
                    <a:pt x="715" y="76"/>
                  </a:cubicBezTo>
                  <a:cubicBezTo>
                    <a:pt x="739" y="36"/>
                    <a:pt x="709" y="1"/>
                    <a:pt x="6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52"/>
            <p:cNvSpPr/>
            <p:nvPr/>
          </p:nvSpPr>
          <p:spPr>
            <a:xfrm>
              <a:off x="3934250" y="2776550"/>
              <a:ext cx="99000" cy="71400"/>
            </a:xfrm>
            <a:custGeom>
              <a:avLst/>
              <a:gdLst/>
              <a:ahLst/>
              <a:cxnLst/>
              <a:rect l="l" t="t" r="r" b="b"/>
              <a:pathLst>
                <a:path w="3960" h="2856" extrusionOk="0">
                  <a:moveTo>
                    <a:pt x="217" y="0"/>
                  </a:moveTo>
                  <a:cubicBezTo>
                    <a:pt x="101" y="0"/>
                    <a:pt x="1" y="107"/>
                    <a:pt x="43" y="207"/>
                  </a:cubicBezTo>
                  <a:cubicBezTo>
                    <a:pt x="257" y="838"/>
                    <a:pt x="864" y="1338"/>
                    <a:pt x="1388" y="1731"/>
                  </a:cubicBezTo>
                  <a:cubicBezTo>
                    <a:pt x="2031" y="2208"/>
                    <a:pt x="2757" y="2672"/>
                    <a:pt x="3555" y="2851"/>
                  </a:cubicBezTo>
                  <a:cubicBezTo>
                    <a:pt x="3576" y="2854"/>
                    <a:pt x="3597" y="2856"/>
                    <a:pt x="3617" y="2856"/>
                  </a:cubicBezTo>
                  <a:cubicBezTo>
                    <a:pt x="3732" y="2856"/>
                    <a:pt x="3829" y="2799"/>
                    <a:pt x="3900" y="2708"/>
                  </a:cubicBezTo>
                  <a:cubicBezTo>
                    <a:pt x="3960" y="2636"/>
                    <a:pt x="3948" y="2577"/>
                    <a:pt x="3936" y="2493"/>
                  </a:cubicBezTo>
                  <a:cubicBezTo>
                    <a:pt x="3912" y="2386"/>
                    <a:pt x="3817" y="2315"/>
                    <a:pt x="3722" y="2279"/>
                  </a:cubicBezTo>
                  <a:cubicBezTo>
                    <a:pt x="2424" y="1839"/>
                    <a:pt x="1233" y="1124"/>
                    <a:pt x="364" y="64"/>
                  </a:cubicBezTo>
                  <a:cubicBezTo>
                    <a:pt x="318" y="19"/>
                    <a:pt x="266" y="0"/>
                    <a:pt x="2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52"/>
            <p:cNvSpPr/>
            <p:nvPr/>
          </p:nvSpPr>
          <p:spPr>
            <a:xfrm>
              <a:off x="4013275" y="2829675"/>
              <a:ext cx="110475" cy="50300"/>
            </a:xfrm>
            <a:custGeom>
              <a:avLst/>
              <a:gdLst/>
              <a:ahLst/>
              <a:cxnLst/>
              <a:rect l="l" t="t" r="r" b="b"/>
              <a:pathLst>
                <a:path w="4419" h="2012" extrusionOk="0">
                  <a:moveTo>
                    <a:pt x="574" y="0"/>
                  </a:moveTo>
                  <a:cubicBezTo>
                    <a:pt x="399" y="0"/>
                    <a:pt x="243" y="35"/>
                    <a:pt x="120" y="118"/>
                  </a:cubicBezTo>
                  <a:cubicBezTo>
                    <a:pt x="1" y="225"/>
                    <a:pt x="13" y="380"/>
                    <a:pt x="144" y="440"/>
                  </a:cubicBezTo>
                  <a:cubicBezTo>
                    <a:pt x="442" y="559"/>
                    <a:pt x="811" y="547"/>
                    <a:pt x="1132" y="630"/>
                  </a:cubicBezTo>
                  <a:cubicBezTo>
                    <a:pt x="1573" y="749"/>
                    <a:pt x="1989" y="916"/>
                    <a:pt x="2418" y="1095"/>
                  </a:cubicBezTo>
                  <a:cubicBezTo>
                    <a:pt x="2823" y="1273"/>
                    <a:pt x="3228" y="1452"/>
                    <a:pt x="3609" y="1666"/>
                  </a:cubicBezTo>
                  <a:cubicBezTo>
                    <a:pt x="3818" y="1782"/>
                    <a:pt x="4038" y="2012"/>
                    <a:pt x="4281" y="2012"/>
                  </a:cubicBezTo>
                  <a:cubicBezTo>
                    <a:pt x="4287" y="2012"/>
                    <a:pt x="4293" y="2012"/>
                    <a:pt x="4299" y="2011"/>
                  </a:cubicBezTo>
                  <a:cubicBezTo>
                    <a:pt x="4359" y="2011"/>
                    <a:pt x="4418" y="1964"/>
                    <a:pt x="4418" y="1892"/>
                  </a:cubicBezTo>
                  <a:cubicBezTo>
                    <a:pt x="4359" y="1297"/>
                    <a:pt x="2930" y="809"/>
                    <a:pt x="2466" y="618"/>
                  </a:cubicBezTo>
                  <a:cubicBezTo>
                    <a:pt x="2048" y="433"/>
                    <a:pt x="1195" y="0"/>
                    <a:pt x="5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52"/>
            <p:cNvSpPr/>
            <p:nvPr/>
          </p:nvSpPr>
          <p:spPr>
            <a:xfrm>
              <a:off x="4125800" y="2884425"/>
              <a:ext cx="3000" cy="2400"/>
            </a:xfrm>
            <a:custGeom>
              <a:avLst/>
              <a:gdLst/>
              <a:ahLst/>
              <a:cxnLst/>
              <a:rect l="l" t="t" r="r" b="b"/>
              <a:pathLst>
                <a:path w="120" h="96" extrusionOk="0">
                  <a:moveTo>
                    <a:pt x="60" y="0"/>
                  </a:moveTo>
                  <a:cubicBezTo>
                    <a:pt x="1" y="0"/>
                    <a:pt x="1" y="95"/>
                    <a:pt x="60" y="95"/>
                  </a:cubicBezTo>
                  <a:cubicBezTo>
                    <a:pt x="120" y="95"/>
                    <a:pt x="120" y="0"/>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52"/>
            <p:cNvSpPr/>
            <p:nvPr/>
          </p:nvSpPr>
          <p:spPr>
            <a:xfrm>
              <a:off x="4127000" y="2885375"/>
              <a:ext cx="36925" cy="65650"/>
            </a:xfrm>
            <a:custGeom>
              <a:avLst/>
              <a:gdLst/>
              <a:ahLst/>
              <a:cxnLst/>
              <a:rect l="l" t="t" r="r" b="b"/>
              <a:pathLst>
                <a:path w="1477" h="2626" extrusionOk="0">
                  <a:moveTo>
                    <a:pt x="5" y="1"/>
                  </a:moveTo>
                  <a:cubicBezTo>
                    <a:pt x="3" y="1"/>
                    <a:pt x="0" y="4"/>
                    <a:pt x="0" y="10"/>
                  </a:cubicBezTo>
                  <a:cubicBezTo>
                    <a:pt x="6" y="4"/>
                    <a:pt x="6" y="1"/>
                    <a:pt x="5" y="1"/>
                  </a:cubicBezTo>
                  <a:close/>
                  <a:moveTo>
                    <a:pt x="0" y="10"/>
                  </a:moveTo>
                  <a:cubicBezTo>
                    <a:pt x="48" y="260"/>
                    <a:pt x="36" y="486"/>
                    <a:pt x="107" y="724"/>
                  </a:cubicBezTo>
                  <a:cubicBezTo>
                    <a:pt x="191" y="962"/>
                    <a:pt x="334" y="1165"/>
                    <a:pt x="465" y="1379"/>
                  </a:cubicBezTo>
                  <a:cubicBezTo>
                    <a:pt x="584" y="1581"/>
                    <a:pt x="715" y="1784"/>
                    <a:pt x="822" y="1986"/>
                  </a:cubicBezTo>
                  <a:cubicBezTo>
                    <a:pt x="929" y="2200"/>
                    <a:pt x="953" y="2439"/>
                    <a:pt x="1119" y="2605"/>
                  </a:cubicBezTo>
                  <a:cubicBezTo>
                    <a:pt x="1138" y="2619"/>
                    <a:pt x="1159" y="2626"/>
                    <a:pt x="1178" y="2626"/>
                  </a:cubicBezTo>
                  <a:cubicBezTo>
                    <a:pt x="1208" y="2626"/>
                    <a:pt x="1236" y="2610"/>
                    <a:pt x="1250" y="2581"/>
                  </a:cubicBezTo>
                  <a:cubicBezTo>
                    <a:pt x="1477" y="2224"/>
                    <a:pt x="1167" y="1724"/>
                    <a:pt x="965" y="1415"/>
                  </a:cubicBezTo>
                  <a:cubicBezTo>
                    <a:pt x="810" y="1165"/>
                    <a:pt x="631" y="926"/>
                    <a:pt x="465" y="700"/>
                  </a:cubicBezTo>
                  <a:cubicBezTo>
                    <a:pt x="310" y="486"/>
                    <a:pt x="60" y="236"/>
                    <a:pt x="0" y="1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52"/>
            <p:cNvSpPr/>
            <p:nvPr/>
          </p:nvSpPr>
          <p:spPr>
            <a:xfrm>
              <a:off x="4111800" y="2960275"/>
              <a:ext cx="64325" cy="160850"/>
            </a:xfrm>
            <a:custGeom>
              <a:avLst/>
              <a:gdLst/>
              <a:ahLst/>
              <a:cxnLst/>
              <a:rect l="l" t="t" r="r" b="b"/>
              <a:pathLst>
                <a:path w="2573" h="6434" extrusionOk="0">
                  <a:moveTo>
                    <a:pt x="2024" y="1"/>
                  </a:moveTo>
                  <a:cubicBezTo>
                    <a:pt x="1992" y="1"/>
                    <a:pt x="1961" y="24"/>
                    <a:pt x="1954" y="62"/>
                  </a:cubicBezTo>
                  <a:cubicBezTo>
                    <a:pt x="1858" y="812"/>
                    <a:pt x="1894" y="1550"/>
                    <a:pt x="1715" y="2288"/>
                  </a:cubicBezTo>
                  <a:cubicBezTo>
                    <a:pt x="1549" y="2979"/>
                    <a:pt x="1251" y="3431"/>
                    <a:pt x="787" y="3955"/>
                  </a:cubicBezTo>
                  <a:cubicBezTo>
                    <a:pt x="191" y="4622"/>
                    <a:pt x="1" y="5443"/>
                    <a:pt x="227" y="6336"/>
                  </a:cubicBezTo>
                  <a:cubicBezTo>
                    <a:pt x="240" y="6400"/>
                    <a:pt x="294" y="6433"/>
                    <a:pt x="349" y="6433"/>
                  </a:cubicBezTo>
                  <a:cubicBezTo>
                    <a:pt x="396" y="6433"/>
                    <a:pt x="443" y="6409"/>
                    <a:pt x="465" y="6360"/>
                  </a:cubicBezTo>
                  <a:cubicBezTo>
                    <a:pt x="763" y="5872"/>
                    <a:pt x="549" y="5241"/>
                    <a:pt x="846" y="4741"/>
                  </a:cubicBezTo>
                  <a:cubicBezTo>
                    <a:pt x="1144" y="4265"/>
                    <a:pt x="1620" y="3931"/>
                    <a:pt x="1870" y="3419"/>
                  </a:cubicBezTo>
                  <a:cubicBezTo>
                    <a:pt x="2335" y="2491"/>
                    <a:pt x="2573" y="978"/>
                    <a:pt x="2073" y="26"/>
                  </a:cubicBezTo>
                  <a:cubicBezTo>
                    <a:pt x="2060" y="8"/>
                    <a:pt x="2042" y="1"/>
                    <a:pt x="20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52"/>
            <p:cNvSpPr/>
            <p:nvPr/>
          </p:nvSpPr>
          <p:spPr>
            <a:xfrm>
              <a:off x="4117775" y="3134550"/>
              <a:ext cx="45650" cy="92075"/>
            </a:xfrm>
            <a:custGeom>
              <a:avLst/>
              <a:gdLst/>
              <a:ahLst/>
              <a:cxnLst/>
              <a:rect l="l" t="t" r="r" b="b"/>
              <a:pathLst>
                <a:path w="1826" h="3683" extrusionOk="0">
                  <a:moveTo>
                    <a:pt x="105" y="1"/>
                  </a:moveTo>
                  <a:cubicBezTo>
                    <a:pt x="63" y="1"/>
                    <a:pt x="24" y="27"/>
                    <a:pt x="24" y="80"/>
                  </a:cubicBezTo>
                  <a:cubicBezTo>
                    <a:pt x="0" y="1354"/>
                    <a:pt x="143" y="3199"/>
                    <a:pt x="1655" y="3675"/>
                  </a:cubicBezTo>
                  <a:cubicBezTo>
                    <a:pt x="1666" y="3680"/>
                    <a:pt x="1678" y="3682"/>
                    <a:pt x="1689" y="3682"/>
                  </a:cubicBezTo>
                  <a:cubicBezTo>
                    <a:pt x="1761" y="3682"/>
                    <a:pt x="1826" y="3591"/>
                    <a:pt x="1774" y="3509"/>
                  </a:cubicBezTo>
                  <a:cubicBezTo>
                    <a:pt x="1429" y="2997"/>
                    <a:pt x="893" y="2675"/>
                    <a:pt x="619" y="2104"/>
                  </a:cubicBezTo>
                  <a:cubicBezTo>
                    <a:pt x="322" y="1485"/>
                    <a:pt x="238" y="746"/>
                    <a:pt x="202" y="91"/>
                  </a:cubicBezTo>
                  <a:cubicBezTo>
                    <a:pt x="196" y="30"/>
                    <a:pt x="149" y="1"/>
                    <a:pt x="1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52"/>
            <p:cNvSpPr/>
            <p:nvPr/>
          </p:nvSpPr>
          <p:spPr>
            <a:xfrm>
              <a:off x="4170150" y="3230875"/>
              <a:ext cx="130250" cy="82325"/>
            </a:xfrm>
            <a:custGeom>
              <a:avLst/>
              <a:gdLst/>
              <a:ahLst/>
              <a:cxnLst/>
              <a:rect l="l" t="t" r="r" b="b"/>
              <a:pathLst>
                <a:path w="5210" h="3293" extrusionOk="0">
                  <a:moveTo>
                    <a:pt x="60" y="1"/>
                  </a:moveTo>
                  <a:cubicBezTo>
                    <a:pt x="48" y="1"/>
                    <a:pt x="1" y="37"/>
                    <a:pt x="36" y="60"/>
                  </a:cubicBezTo>
                  <a:cubicBezTo>
                    <a:pt x="786" y="715"/>
                    <a:pt x="1656" y="1263"/>
                    <a:pt x="2501" y="1799"/>
                  </a:cubicBezTo>
                  <a:cubicBezTo>
                    <a:pt x="3346" y="2334"/>
                    <a:pt x="4203" y="2954"/>
                    <a:pt x="5132" y="3287"/>
                  </a:cubicBezTo>
                  <a:cubicBezTo>
                    <a:pt x="5140" y="3291"/>
                    <a:pt x="5147" y="3292"/>
                    <a:pt x="5154" y="3292"/>
                  </a:cubicBezTo>
                  <a:cubicBezTo>
                    <a:pt x="5189" y="3292"/>
                    <a:pt x="5210" y="3246"/>
                    <a:pt x="5180" y="3216"/>
                  </a:cubicBezTo>
                  <a:cubicBezTo>
                    <a:pt x="4430" y="2596"/>
                    <a:pt x="3572" y="2132"/>
                    <a:pt x="2763" y="1596"/>
                  </a:cubicBezTo>
                  <a:cubicBezTo>
                    <a:pt x="1894" y="1013"/>
                    <a:pt x="1025" y="418"/>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52"/>
            <p:cNvSpPr/>
            <p:nvPr/>
          </p:nvSpPr>
          <p:spPr>
            <a:xfrm>
              <a:off x="4316000" y="3320175"/>
              <a:ext cx="7775" cy="925"/>
            </a:xfrm>
            <a:custGeom>
              <a:avLst/>
              <a:gdLst/>
              <a:ahLst/>
              <a:cxnLst/>
              <a:rect l="l" t="t" r="r" b="b"/>
              <a:pathLst>
                <a:path w="311" h="37" extrusionOk="0">
                  <a:moveTo>
                    <a:pt x="36" y="1"/>
                  </a:moveTo>
                  <a:cubicBezTo>
                    <a:pt x="1" y="1"/>
                    <a:pt x="1" y="36"/>
                    <a:pt x="36" y="36"/>
                  </a:cubicBezTo>
                  <a:lnTo>
                    <a:pt x="298" y="36"/>
                  </a:lnTo>
                  <a:cubicBezTo>
                    <a:pt x="310" y="36"/>
                    <a:pt x="310" y="1"/>
                    <a:pt x="2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52"/>
            <p:cNvSpPr/>
            <p:nvPr/>
          </p:nvSpPr>
          <p:spPr>
            <a:xfrm>
              <a:off x="4315500" y="3319850"/>
              <a:ext cx="18675" cy="6125"/>
            </a:xfrm>
            <a:custGeom>
              <a:avLst/>
              <a:gdLst/>
              <a:ahLst/>
              <a:cxnLst/>
              <a:rect l="l" t="t" r="r" b="b"/>
              <a:pathLst>
                <a:path w="747" h="245" extrusionOk="0">
                  <a:moveTo>
                    <a:pt x="53" y="0"/>
                  </a:moveTo>
                  <a:cubicBezTo>
                    <a:pt x="7" y="0"/>
                    <a:pt x="0" y="51"/>
                    <a:pt x="33" y="61"/>
                  </a:cubicBezTo>
                  <a:cubicBezTo>
                    <a:pt x="152" y="85"/>
                    <a:pt x="294" y="121"/>
                    <a:pt x="402" y="169"/>
                  </a:cubicBezTo>
                  <a:cubicBezTo>
                    <a:pt x="473" y="180"/>
                    <a:pt x="509" y="228"/>
                    <a:pt x="568" y="240"/>
                  </a:cubicBezTo>
                  <a:cubicBezTo>
                    <a:pt x="582" y="243"/>
                    <a:pt x="596" y="245"/>
                    <a:pt x="610" y="245"/>
                  </a:cubicBezTo>
                  <a:cubicBezTo>
                    <a:pt x="643" y="245"/>
                    <a:pt x="674" y="236"/>
                    <a:pt x="699" y="228"/>
                  </a:cubicBezTo>
                  <a:cubicBezTo>
                    <a:pt x="735" y="228"/>
                    <a:pt x="747" y="169"/>
                    <a:pt x="723" y="145"/>
                  </a:cubicBezTo>
                  <a:cubicBezTo>
                    <a:pt x="687" y="121"/>
                    <a:pt x="640" y="85"/>
                    <a:pt x="616" y="73"/>
                  </a:cubicBezTo>
                  <a:cubicBezTo>
                    <a:pt x="596" y="69"/>
                    <a:pt x="576" y="68"/>
                    <a:pt x="556" y="68"/>
                  </a:cubicBezTo>
                  <a:cubicBezTo>
                    <a:pt x="517" y="68"/>
                    <a:pt x="477" y="73"/>
                    <a:pt x="437" y="73"/>
                  </a:cubicBezTo>
                  <a:cubicBezTo>
                    <a:pt x="318" y="61"/>
                    <a:pt x="187" y="14"/>
                    <a:pt x="68" y="2"/>
                  </a:cubicBezTo>
                  <a:cubicBezTo>
                    <a:pt x="63" y="1"/>
                    <a:pt x="58" y="0"/>
                    <a:pt x="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52"/>
            <p:cNvSpPr/>
            <p:nvPr/>
          </p:nvSpPr>
          <p:spPr>
            <a:xfrm>
              <a:off x="4336650" y="3327300"/>
              <a:ext cx="147250" cy="28825"/>
            </a:xfrm>
            <a:custGeom>
              <a:avLst/>
              <a:gdLst/>
              <a:ahLst/>
              <a:cxnLst/>
              <a:rect l="l" t="t" r="r" b="b"/>
              <a:pathLst>
                <a:path w="5890" h="1153" extrusionOk="0">
                  <a:moveTo>
                    <a:pt x="174" y="1"/>
                  </a:moveTo>
                  <a:cubicBezTo>
                    <a:pt x="73" y="1"/>
                    <a:pt x="1" y="135"/>
                    <a:pt x="115" y="192"/>
                  </a:cubicBezTo>
                  <a:cubicBezTo>
                    <a:pt x="1032" y="716"/>
                    <a:pt x="2318" y="1073"/>
                    <a:pt x="3378" y="1144"/>
                  </a:cubicBezTo>
                  <a:cubicBezTo>
                    <a:pt x="3463" y="1149"/>
                    <a:pt x="3555" y="1152"/>
                    <a:pt x="3650" y="1152"/>
                  </a:cubicBezTo>
                  <a:cubicBezTo>
                    <a:pt x="4482" y="1152"/>
                    <a:pt x="5611" y="943"/>
                    <a:pt x="5878" y="121"/>
                  </a:cubicBezTo>
                  <a:cubicBezTo>
                    <a:pt x="5890" y="73"/>
                    <a:pt x="5842" y="25"/>
                    <a:pt x="5795" y="25"/>
                  </a:cubicBezTo>
                  <a:cubicBezTo>
                    <a:pt x="5354" y="61"/>
                    <a:pt x="5056" y="311"/>
                    <a:pt x="4640" y="466"/>
                  </a:cubicBezTo>
                  <a:cubicBezTo>
                    <a:pt x="4241" y="612"/>
                    <a:pt x="3826" y="678"/>
                    <a:pt x="3415" y="678"/>
                  </a:cubicBezTo>
                  <a:cubicBezTo>
                    <a:pt x="3323" y="678"/>
                    <a:pt x="3231" y="675"/>
                    <a:pt x="3139" y="668"/>
                  </a:cubicBezTo>
                  <a:cubicBezTo>
                    <a:pt x="2092" y="621"/>
                    <a:pt x="1199" y="144"/>
                    <a:pt x="187" y="1"/>
                  </a:cubicBezTo>
                  <a:cubicBezTo>
                    <a:pt x="182" y="1"/>
                    <a:pt x="178" y="1"/>
                    <a:pt x="1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52"/>
            <p:cNvSpPr/>
            <p:nvPr/>
          </p:nvSpPr>
          <p:spPr>
            <a:xfrm>
              <a:off x="4493400" y="3309600"/>
              <a:ext cx="38275" cy="16000"/>
            </a:xfrm>
            <a:custGeom>
              <a:avLst/>
              <a:gdLst/>
              <a:ahLst/>
              <a:cxnLst/>
              <a:rect l="l" t="t" r="r" b="b"/>
              <a:pathLst>
                <a:path w="1531" h="640" extrusionOk="0">
                  <a:moveTo>
                    <a:pt x="1254" y="1"/>
                  </a:moveTo>
                  <a:cubicBezTo>
                    <a:pt x="1238" y="1"/>
                    <a:pt x="1221" y="3"/>
                    <a:pt x="1203" y="7"/>
                  </a:cubicBezTo>
                  <a:cubicBezTo>
                    <a:pt x="1001" y="67"/>
                    <a:pt x="810" y="162"/>
                    <a:pt x="608" y="245"/>
                  </a:cubicBezTo>
                  <a:cubicBezTo>
                    <a:pt x="406" y="340"/>
                    <a:pt x="215" y="519"/>
                    <a:pt x="1" y="590"/>
                  </a:cubicBezTo>
                  <a:cubicBezTo>
                    <a:pt x="1" y="590"/>
                    <a:pt x="1" y="602"/>
                    <a:pt x="25" y="614"/>
                  </a:cubicBezTo>
                  <a:cubicBezTo>
                    <a:pt x="139" y="627"/>
                    <a:pt x="240" y="640"/>
                    <a:pt x="344" y="640"/>
                  </a:cubicBezTo>
                  <a:cubicBezTo>
                    <a:pt x="434" y="640"/>
                    <a:pt x="526" y="630"/>
                    <a:pt x="632" y="602"/>
                  </a:cubicBezTo>
                  <a:cubicBezTo>
                    <a:pt x="870" y="543"/>
                    <a:pt x="1084" y="436"/>
                    <a:pt x="1310" y="376"/>
                  </a:cubicBezTo>
                  <a:cubicBezTo>
                    <a:pt x="1531" y="321"/>
                    <a:pt x="1455" y="1"/>
                    <a:pt x="12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52"/>
            <p:cNvSpPr/>
            <p:nvPr/>
          </p:nvSpPr>
          <p:spPr>
            <a:xfrm>
              <a:off x="4554050" y="3130275"/>
              <a:ext cx="213225" cy="170125"/>
            </a:xfrm>
            <a:custGeom>
              <a:avLst/>
              <a:gdLst/>
              <a:ahLst/>
              <a:cxnLst/>
              <a:rect l="l" t="t" r="r" b="b"/>
              <a:pathLst>
                <a:path w="8529" h="6805" extrusionOk="0">
                  <a:moveTo>
                    <a:pt x="8445" y="1"/>
                  </a:moveTo>
                  <a:cubicBezTo>
                    <a:pt x="7802" y="24"/>
                    <a:pt x="7255" y="489"/>
                    <a:pt x="6778" y="882"/>
                  </a:cubicBezTo>
                  <a:cubicBezTo>
                    <a:pt x="6088" y="1453"/>
                    <a:pt x="5481" y="2120"/>
                    <a:pt x="4778" y="2679"/>
                  </a:cubicBezTo>
                  <a:cubicBezTo>
                    <a:pt x="3183" y="3989"/>
                    <a:pt x="1540" y="5144"/>
                    <a:pt x="75" y="6597"/>
                  </a:cubicBezTo>
                  <a:cubicBezTo>
                    <a:pt x="1" y="6690"/>
                    <a:pt x="79" y="6805"/>
                    <a:pt x="174" y="6805"/>
                  </a:cubicBezTo>
                  <a:cubicBezTo>
                    <a:pt x="200" y="6805"/>
                    <a:pt x="228" y="6796"/>
                    <a:pt x="254" y="6775"/>
                  </a:cubicBezTo>
                  <a:cubicBezTo>
                    <a:pt x="1790" y="5585"/>
                    <a:pt x="3314" y="4382"/>
                    <a:pt x="4826" y="3191"/>
                  </a:cubicBezTo>
                  <a:cubicBezTo>
                    <a:pt x="5433" y="2715"/>
                    <a:pt x="5969" y="2167"/>
                    <a:pt x="6540" y="1644"/>
                  </a:cubicBezTo>
                  <a:cubicBezTo>
                    <a:pt x="7147" y="1096"/>
                    <a:pt x="7909" y="703"/>
                    <a:pt x="8493" y="120"/>
                  </a:cubicBezTo>
                  <a:cubicBezTo>
                    <a:pt x="8529" y="84"/>
                    <a:pt x="8505" y="1"/>
                    <a:pt x="84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52"/>
            <p:cNvSpPr/>
            <p:nvPr/>
          </p:nvSpPr>
          <p:spPr>
            <a:xfrm>
              <a:off x="4780650" y="3094200"/>
              <a:ext cx="29475" cy="28075"/>
            </a:xfrm>
            <a:custGeom>
              <a:avLst/>
              <a:gdLst/>
              <a:ahLst/>
              <a:cxnLst/>
              <a:rect l="l" t="t" r="r" b="b"/>
              <a:pathLst>
                <a:path w="1179" h="1123" extrusionOk="0">
                  <a:moveTo>
                    <a:pt x="907" y="1"/>
                  </a:moveTo>
                  <a:cubicBezTo>
                    <a:pt x="854" y="1"/>
                    <a:pt x="797" y="37"/>
                    <a:pt x="774" y="98"/>
                  </a:cubicBezTo>
                  <a:cubicBezTo>
                    <a:pt x="750" y="181"/>
                    <a:pt x="750" y="277"/>
                    <a:pt x="715" y="360"/>
                  </a:cubicBezTo>
                  <a:cubicBezTo>
                    <a:pt x="691" y="467"/>
                    <a:pt x="596" y="551"/>
                    <a:pt x="524" y="646"/>
                  </a:cubicBezTo>
                  <a:cubicBezTo>
                    <a:pt x="453" y="741"/>
                    <a:pt x="346" y="801"/>
                    <a:pt x="250" y="872"/>
                  </a:cubicBezTo>
                  <a:cubicBezTo>
                    <a:pt x="167" y="943"/>
                    <a:pt x="96" y="1015"/>
                    <a:pt x="0" y="1098"/>
                  </a:cubicBezTo>
                  <a:cubicBezTo>
                    <a:pt x="0" y="1098"/>
                    <a:pt x="0" y="1122"/>
                    <a:pt x="24" y="1122"/>
                  </a:cubicBezTo>
                  <a:cubicBezTo>
                    <a:pt x="155" y="1110"/>
                    <a:pt x="286" y="1110"/>
                    <a:pt x="405" y="1051"/>
                  </a:cubicBezTo>
                  <a:cubicBezTo>
                    <a:pt x="548" y="979"/>
                    <a:pt x="703" y="896"/>
                    <a:pt x="822" y="777"/>
                  </a:cubicBezTo>
                  <a:cubicBezTo>
                    <a:pt x="1000" y="598"/>
                    <a:pt x="1179" y="265"/>
                    <a:pt x="989" y="39"/>
                  </a:cubicBezTo>
                  <a:cubicBezTo>
                    <a:pt x="967" y="13"/>
                    <a:pt x="938" y="1"/>
                    <a:pt x="9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52"/>
            <p:cNvSpPr/>
            <p:nvPr/>
          </p:nvSpPr>
          <p:spPr>
            <a:xfrm>
              <a:off x="4750875" y="2940425"/>
              <a:ext cx="52125" cy="152975"/>
            </a:xfrm>
            <a:custGeom>
              <a:avLst/>
              <a:gdLst/>
              <a:ahLst/>
              <a:cxnLst/>
              <a:rect l="l" t="t" r="r" b="b"/>
              <a:pathLst>
                <a:path w="2085" h="6119" extrusionOk="0">
                  <a:moveTo>
                    <a:pt x="154" y="1"/>
                  </a:moveTo>
                  <a:cubicBezTo>
                    <a:pt x="127" y="1"/>
                    <a:pt x="93" y="23"/>
                    <a:pt x="84" y="58"/>
                  </a:cubicBezTo>
                  <a:cubicBezTo>
                    <a:pt x="1" y="558"/>
                    <a:pt x="263" y="1082"/>
                    <a:pt x="334" y="1570"/>
                  </a:cubicBezTo>
                  <a:cubicBezTo>
                    <a:pt x="417" y="2142"/>
                    <a:pt x="477" y="2725"/>
                    <a:pt x="632" y="3285"/>
                  </a:cubicBezTo>
                  <a:cubicBezTo>
                    <a:pt x="751" y="3773"/>
                    <a:pt x="977" y="4213"/>
                    <a:pt x="1191" y="4654"/>
                  </a:cubicBezTo>
                  <a:cubicBezTo>
                    <a:pt x="1429" y="5130"/>
                    <a:pt x="1572" y="5701"/>
                    <a:pt x="1906" y="6118"/>
                  </a:cubicBezTo>
                  <a:cubicBezTo>
                    <a:pt x="1906" y="6106"/>
                    <a:pt x="1941" y="6094"/>
                    <a:pt x="1941" y="6082"/>
                  </a:cubicBezTo>
                  <a:cubicBezTo>
                    <a:pt x="2084" y="5666"/>
                    <a:pt x="1882" y="5285"/>
                    <a:pt x="1727" y="4892"/>
                  </a:cubicBezTo>
                  <a:cubicBezTo>
                    <a:pt x="1477" y="4285"/>
                    <a:pt x="1167" y="3689"/>
                    <a:pt x="1013" y="3046"/>
                  </a:cubicBezTo>
                  <a:cubicBezTo>
                    <a:pt x="822" y="2189"/>
                    <a:pt x="941" y="594"/>
                    <a:pt x="179" y="10"/>
                  </a:cubicBezTo>
                  <a:cubicBezTo>
                    <a:pt x="173" y="4"/>
                    <a:pt x="164" y="1"/>
                    <a:pt x="1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52"/>
            <p:cNvSpPr/>
            <p:nvPr/>
          </p:nvSpPr>
          <p:spPr>
            <a:xfrm>
              <a:off x="4722000" y="2866500"/>
              <a:ext cx="33675" cy="56775"/>
            </a:xfrm>
            <a:custGeom>
              <a:avLst/>
              <a:gdLst/>
              <a:ahLst/>
              <a:cxnLst/>
              <a:rect l="l" t="t" r="r" b="b"/>
              <a:pathLst>
                <a:path w="1347" h="2271" extrusionOk="0">
                  <a:moveTo>
                    <a:pt x="79" y="1"/>
                  </a:moveTo>
                  <a:cubicBezTo>
                    <a:pt x="65" y="1"/>
                    <a:pt x="51" y="1"/>
                    <a:pt x="36" y="3"/>
                  </a:cubicBezTo>
                  <a:cubicBezTo>
                    <a:pt x="13" y="3"/>
                    <a:pt x="1" y="38"/>
                    <a:pt x="13" y="62"/>
                  </a:cubicBezTo>
                  <a:cubicBezTo>
                    <a:pt x="132" y="419"/>
                    <a:pt x="453" y="693"/>
                    <a:pt x="620" y="1027"/>
                  </a:cubicBezTo>
                  <a:cubicBezTo>
                    <a:pt x="798" y="1408"/>
                    <a:pt x="846" y="1896"/>
                    <a:pt x="1072" y="2217"/>
                  </a:cubicBezTo>
                  <a:cubicBezTo>
                    <a:pt x="1090" y="2253"/>
                    <a:pt x="1117" y="2271"/>
                    <a:pt x="1141" y="2271"/>
                  </a:cubicBezTo>
                  <a:cubicBezTo>
                    <a:pt x="1165" y="2271"/>
                    <a:pt x="1185" y="2253"/>
                    <a:pt x="1191" y="2217"/>
                  </a:cubicBezTo>
                  <a:cubicBezTo>
                    <a:pt x="1346" y="1824"/>
                    <a:pt x="1049" y="1193"/>
                    <a:pt x="894" y="824"/>
                  </a:cubicBezTo>
                  <a:cubicBezTo>
                    <a:pt x="744" y="502"/>
                    <a:pt x="494" y="1"/>
                    <a:pt x="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52"/>
            <p:cNvSpPr/>
            <p:nvPr/>
          </p:nvSpPr>
          <p:spPr>
            <a:xfrm>
              <a:off x="4615950" y="2802400"/>
              <a:ext cx="95950" cy="62050"/>
            </a:xfrm>
            <a:custGeom>
              <a:avLst/>
              <a:gdLst/>
              <a:ahLst/>
              <a:cxnLst/>
              <a:rect l="l" t="t" r="r" b="b"/>
              <a:pathLst>
                <a:path w="3838" h="2482" extrusionOk="0">
                  <a:moveTo>
                    <a:pt x="234" y="0"/>
                  </a:moveTo>
                  <a:cubicBezTo>
                    <a:pt x="110" y="0"/>
                    <a:pt x="0" y="148"/>
                    <a:pt x="123" y="245"/>
                  </a:cubicBezTo>
                  <a:cubicBezTo>
                    <a:pt x="1219" y="1221"/>
                    <a:pt x="2754" y="1424"/>
                    <a:pt x="3814" y="2471"/>
                  </a:cubicBezTo>
                  <a:cubicBezTo>
                    <a:pt x="3818" y="2478"/>
                    <a:pt x="3821" y="2481"/>
                    <a:pt x="3824" y="2481"/>
                  </a:cubicBezTo>
                  <a:cubicBezTo>
                    <a:pt x="3832" y="2481"/>
                    <a:pt x="3838" y="2464"/>
                    <a:pt x="3838" y="2448"/>
                  </a:cubicBezTo>
                  <a:cubicBezTo>
                    <a:pt x="2993" y="1221"/>
                    <a:pt x="1230" y="1245"/>
                    <a:pt x="361" y="66"/>
                  </a:cubicBezTo>
                  <a:cubicBezTo>
                    <a:pt x="324" y="19"/>
                    <a:pt x="278" y="0"/>
                    <a:pt x="2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52"/>
            <p:cNvSpPr/>
            <p:nvPr/>
          </p:nvSpPr>
          <p:spPr>
            <a:xfrm>
              <a:off x="4613950" y="2755800"/>
              <a:ext cx="14625" cy="47325"/>
            </a:xfrm>
            <a:custGeom>
              <a:avLst/>
              <a:gdLst/>
              <a:ahLst/>
              <a:cxnLst/>
              <a:rect l="l" t="t" r="r" b="b"/>
              <a:pathLst>
                <a:path w="585" h="1893" extrusionOk="0">
                  <a:moveTo>
                    <a:pt x="486" y="0"/>
                  </a:moveTo>
                  <a:cubicBezTo>
                    <a:pt x="478" y="0"/>
                    <a:pt x="470" y="4"/>
                    <a:pt x="465" y="13"/>
                  </a:cubicBezTo>
                  <a:cubicBezTo>
                    <a:pt x="418" y="204"/>
                    <a:pt x="275" y="323"/>
                    <a:pt x="203" y="502"/>
                  </a:cubicBezTo>
                  <a:cubicBezTo>
                    <a:pt x="120" y="656"/>
                    <a:pt x="108" y="811"/>
                    <a:pt x="96" y="978"/>
                  </a:cubicBezTo>
                  <a:cubicBezTo>
                    <a:pt x="48" y="1311"/>
                    <a:pt x="1" y="1633"/>
                    <a:pt x="263" y="1871"/>
                  </a:cubicBezTo>
                  <a:cubicBezTo>
                    <a:pt x="279" y="1879"/>
                    <a:pt x="301" y="1893"/>
                    <a:pt x="313" y="1893"/>
                  </a:cubicBezTo>
                  <a:cubicBezTo>
                    <a:pt x="319" y="1893"/>
                    <a:pt x="322" y="1890"/>
                    <a:pt x="322" y="1883"/>
                  </a:cubicBezTo>
                  <a:cubicBezTo>
                    <a:pt x="501" y="1668"/>
                    <a:pt x="501" y="1430"/>
                    <a:pt x="525" y="1145"/>
                  </a:cubicBezTo>
                  <a:cubicBezTo>
                    <a:pt x="537" y="978"/>
                    <a:pt x="584" y="835"/>
                    <a:pt x="584" y="668"/>
                  </a:cubicBezTo>
                  <a:cubicBezTo>
                    <a:pt x="584" y="454"/>
                    <a:pt x="477" y="216"/>
                    <a:pt x="513" y="25"/>
                  </a:cubicBezTo>
                  <a:cubicBezTo>
                    <a:pt x="513" y="11"/>
                    <a:pt x="499" y="0"/>
                    <a:pt x="4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52"/>
            <p:cNvSpPr/>
            <p:nvPr/>
          </p:nvSpPr>
          <p:spPr>
            <a:xfrm>
              <a:off x="4626450" y="2662050"/>
              <a:ext cx="97950" cy="81600"/>
            </a:xfrm>
            <a:custGeom>
              <a:avLst/>
              <a:gdLst/>
              <a:ahLst/>
              <a:cxnLst/>
              <a:rect l="l" t="t" r="r" b="b"/>
              <a:pathLst>
                <a:path w="3918" h="3264" extrusionOk="0">
                  <a:moveTo>
                    <a:pt x="3585" y="1"/>
                  </a:moveTo>
                  <a:cubicBezTo>
                    <a:pt x="3329" y="1"/>
                    <a:pt x="3054" y="149"/>
                    <a:pt x="2811" y="227"/>
                  </a:cubicBezTo>
                  <a:cubicBezTo>
                    <a:pt x="2287" y="382"/>
                    <a:pt x="1751" y="561"/>
                    <a:pt x="1275" y="835"/>
                  </a:cubicBezTo>
                  <a:cubicBezTo>
                    <a:pt x="251" y="1394"/>
                    <a:pt x="191" y="2204"/>
                    <a:pt x="1" y="3263"/>
                  </a:cubicBezTo>
                  <a:lnTo>
                    <a:pt x="25" y="3263"/>
                  </a:lnTo>
                  <a:cubicBezTo>
                    <a:pt x="263" y="2859"/>
                    <a:pt x="334" y="2382"/>
                    <a:pt x="584" y="1978"/>
                  </a:cubicBezTo>
                  <a:cubicBezTo>
                    <a:pt x="918" y="1442"/>
                    <a:pt x="1442" y="1156"/>
                    <a:pt x="2013" y="954"/>
                  </a:cubicBezTo>
                  <a:cubicBezTo>
                    <a:pt x="2513" y="775"/>
                    <a:pt x="3704" y="704"/>
                    <a:pt x="3906" y="168"/>
                  </a:cubicBezTo>
                  <a:cubicBezTo>
                    <a:pt x="3918" y="132"/>
                    <a:pt x="3894" y="84"/>
                    <a:pt x="3858" y="73"/>
                  </a:cubicBezTo>
                  <a:cubicBezTo>
                    <a:pt x="3772" y="21"/>
                    <a:pt x="3680" y="1"/>
                    <a:pt x="35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52"/>
            <p:cNvSpPr/>
            <p:nvPr/>
          </p:nvSpPr>
          <p:spPr>
            <a:xfrm>
              <a:off x="4728250" y="2666525"/>
              <a:ext cx="24925" cy="11975"/>
            </a:xfrm>
            <a:custGeom>
              <a:avLst/>
              <a:gdLst/>
              <a:ahLst/>
              <a:cxnLst/>
              <a:rect l="l" t="t" r="r" b="b"/>
              <a:pathLst>
                <a:path w="997" h="479" extrusionOk="0">
                  <a:moveTo>
                    <a:pt x="72" y="1"/>
                  </a:moveTo>
                  <a:cubicBezTo>
                    <a:pt x="37" y="1"/>
                    <a:pt x="1" y="72"/>
                    <a:pt x="48" y="108"/>
                  </a:cubicBezTo>
                  <a:cubicBezTo>
                    <a:pt x="191" y="167"/>
                    <a:pt x="346" y="239"/>
                    <a:pt x="489" y="298"/>
                  </a:cubicBezTo>
                  <a:cubicBezTo>
                    <a:pt x="632" y="358"/>
                    <a:pt x="763" y="441"/>
                    <a:pt x="906" y="477"/>
                  </a:cubicBezTo>
                  <a:cubicBezTo>
                    <a:pt x="910" y="478"/>
                    <a:pt x="914" y="478"/>
                    <a:pt x="918" y="478"/>
                  </a:cubicBezTo>
                  <a:cubicBezTo>
                    <a:pt x="961" y="478"/>
                    <a:pt x="997" y="425"/>
                    <a:pt x="953" y="382"/>
                  </a:cubicBezTo>
                  <a:cubicBezTo>
                    <a:pt x="727" y="167"/>
                    <a:pt x="358" y="108"/>
                    <a:pt x="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52"/>
            <p:cNvSpPr/>
            <p:nvPr/>
          </p:nvSpPr>
          <p:spPr>
            <a:xfrm>
              <a:off x="4767850" y="2680875"/>
              <a:ext cx="73750" cy="17925"/>
            </a:xfrm>
            <a:custGeom>
              <a:avLst/>
              <a:gdLst/>
              <a:ahLst/>
              <a:cxnLst/>
              <a:rect l="l" t="t" r="r" b="b"/>
              <a:pathLst>
                <a:path w="2950" h="717" extrusionOk="0">
                  <a:moveTo>
                    <a:pt x="385" y="1"/>
                  </a:moveTo>
                  <a:cubicBezTo>
                    <a:pt x="266" y="1"/>
                    <a:pt x="150" y="14"/>
                    <a:pt x="36" y="46"/>
                  </a:cubicBezTo>
                  <a:cubicBezTo>
                    <a:pt x="0" y="46"/>
                    <a:pt x="0" y="105"/>
                    <a:pt x="36" y="129"/>
                  </a:cubicBezTo>
                  <a:cubicBezTo>
                    <a:pt x="631" y="284"/>
                    <a:pt x="1227" y="582"/>
                    <a:pt x="1822" y="689"/>
                  </a:cubicBezTo>
                  <a:cubicBezTo>
                    <a:pt x="1922" y="707"/>
                    <a:pt x="2012" y="716"/>
                    <a:pt x="2094" y="716"/>
                  </a:cubicBezTo>
                  <a:cubicBezTo>
                    <a:pt x="2435" y="716"/>
                    <a:pt x="2651" y="562"/>
                    <a:pt x="2929" y="284"/>
                  </a:cubicBezTo>
                  <a:cubicBezTo>
                    <a:pt x="2949" y="254"/>
                    <a:pt x="2927" y="207"/>
                    <a:pt x="2891" y="207"/>
                  </a:cubicBezTo>
                  <a:cubicBezTo>
                    <a:pt x="2885" y="207"/>
                    <a:pt x="2877" y="209"/>
                    <a:pt x="2870" y="212"/>
                  </a:cubicBezTo>
                  <a:cubicBezTo>
                    <a:pt x="2681" y="316"/>
                    <a:pt x="2483" y="355"/>
                    <a:pt x="2279" y="355"/>
                  </a:cubicBezTo>
                  <a:cubicBezTo>
                    <a:pt x="1663" y="355"/>
                    <a:pt x="996" y="1"/>
                    <a:pt x="3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52"/>
            <p:cNvSpPr/>
            <p:nvPr/>
          </p:nvSpPr>
          <p:spPr>
            <a:xfrm>
              <a:off x="4827675" y="2587325"/>
              <a:ext cx="30375" cy="96350"/>
            </a:xfrm>
            <a:custGeom>
              <a:avLst/>
              <a:gdLst/>
              <a:ahLst/>
              <a:cxnLst/>
              <a:rect l="l" t="t" r="r" b="b"/>
              <a:pathLst>
                <a:path w="1215" h="3854" extrusionOk="0">
                  <a:moveTo>
                    <a:pt x="107" y="1"/>
                  </a:moveTo>
                  <a:cubicBezTo>
                    <a:pt x="95" y="1"/>
                    <a:pt x="84" y="1"/>
                    <a:pt x="72" y="2"/>
                  </a:cubicBezTo>
                  <a:cubicBezTo>
                    <a:pt x="24" y="2"/>
                    <a:pt x="0" y="37"/>
                    <a:pt x="12" y="85"/>
                  </a:cubicBezTo>
                  <a:cubicBezTo>
                    <a:pt x="143" y="335"/>
                    <a:pt x="346" y="514"/>
                    <a:pt x="477" y="776"/>
                  </a:cubicBezTo>
                  <a:cubicBezTo>
                    <a:pt x="655" y="1109"/>
                    <a:pt x="727" y="1514"/>
                    <a:pt x="751" y="1883"/>
                  </a:cubicBezTo>
                  <a:cubicBezTo>
                    <a:pt x="798" y="2478"/>
                    <a:pt x="774" y="3252"/>
                    <a:pt x="560" y="3812"/>
                  </a:cubicBezTo>
                  <a:cubicBezTo>
                    <a:pt x="560" y="3835"/>
                    <a:pt x="585" y="3853"/>
                    <a:pt x="610" y="3853"/>
                  </a:cubicBezTo>
                  <a:cubicBezTo>
                    <a:pt x="622" y="3853"/>
                    <a:pt x="635" y="3848"/>
                    <a:pt x="643" y="3835"/>
                  </a:cubicBezTo>
                  <a:cubicBezTo>
                    <a:pt x="1132" y="3157"/>
                    <a:pt x="1215" y="2395"/>
                    <a:pt x="1120" y="1573"/>
                  </a:cubicBezTo>
                  <a:cubicBezTo>
                    <a:pt x="1038" y="1035"/>
                    <a:pt x="794"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52"/>
            <p:cNvSpPr/>
            <p:nvPr/>
          </p:nvSpPr>
          <p:spPr>
            <a:xfrm>
              <a:off x="4771725" y="2516800"/>
              <a:ext cx="52125" cy="71150"/>
            </a:xfrm>
            <a:custGeom>
              <a:avLst/>
              <a:gdLst/>
              <a:ahLst/>
              <a:cxnLst/>
              <a:rect l="l" t="t" r="r" b="b"/>
              <a:pathLst>
                <a:path w="2085" h="2846" extrusionOk="0">
                  <a:moveTo>
                    <a:pt x="691" y="1"/>
                  </a:moveTo>
                  <a:cubicBezTo>
                    <a:pt x="441" y="1"/>
                    <a:pt x="0" y="132"/>
                    <a:pt x="60" y="465"/>
                  </a:cubicBezTo>
                  <a:cubicBezTo>
                    <a:pt x="60" y="501"/>
                    <a:pt x="107" y="513"/>
                    <a:pt x="143" y="513"/>
                  </a:cubicBezTo>
                  <a:cubicBezTo>
                    <a:pt x="322" y="477"/>
                    <a:pt x="441" y="322"/>
                    <a:pt x="619" y="239"/>
                  </a:cubicBezTo>
                  <a:cubicBezTo>
                    <a:pt x="711" y="195"/>
                    <a:pt x="807" y="174"/>
                    <a:pt x="903" y="174"/>
                  </a:cubicBezTo>
                  <a:cubicBezTo>
                    <a:pt x="1069" y="174"/>
                    <a:pt x="1234" y="237"/>
                    <a:pt x="1369" y="358"/>
                  </a:cubicBezTo>
                  <a:cubicBezTo>
                    <a:pt x="1774" y="739"/>
                    <a:pt x="1655" y="1251"/>
                    <a:pt x="1476" y="1692"/>
                  </a:cubicBezTo>
                  <a:cubicBezTo>
                    <a:pt x="1405" y="1882"/>
                    <a:pt x="1274" y="2168"/>
                    <a:pt x="1310" y="2370"/>
                  </a:cubicBezTo>
                  <a:cubicBezTo>
                    <a:pt x="1393" y="2644"/>
                    <a:pt x="1750" y="2787"/>
                    <a:pt x="1988" y="2835"/>
                  </a:cubicBezTo>
                  <a:cubicBezTo>
                    <a:pt x="2000" y="2842"/>
                    <a:pt x="2010" y="2845"/>
                    <a:pt x="2020" y="2845"/>
                  </a:cubicBezTo>
                  <a:cubicBezTo>
                    <a:pt x="2069" y="2845"/>
                    <a:pt x="2084" y="2754"/>
                    <a:pt x="2024" y="2704"/>
                  </a:cubicBezTo>
                  <a:cubicBezTo>
                    <a:pt x="1798" y="2561"/>
                    <a:pt x="1429" y="2406"/>
                    <a:pt x="1465" y="2084"/>
                  </a:cubicBezTo>
                  <a:cubicBezTo>
                    <a:pt x="1476" y="1906"/>
                    <a:pt x="1643" y="1715"/>
                    <a:pt x="1715" y="1549"/>
                  </a:cubicBezTo>
                  <a:cubicBezTo>
                    <a:pt x="1869" y="1227"/>
                    <a:pt x="1941" y="834"/>
                    <a:pt x="1750" y="513"/>
                  </a:cubicBezTo>
                  <a:cubicBezTo>
                    <a:pt x="1536" y="132"/>
                    <a:pt x="1095" y="1"/>
                    <a:pt x="6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52"/>
            <p:cNvSpPr/>
            <p:nvPr/>
          </p:nvSpPr>
          <p:spPr>
            <a:xfrm>
              <a:off x="4743450" y="2520675"/>
              <a:ext cx="28000" cy="13275"/>
            </a:xfrm>
            <a:custGeom>
              <a:avLst/>
              <a:gdLst/>
              <a:ahLst/>
              <a:cxnLst/>
              <a:rect l="l" t="t" r="r" b="b"/>
              <a:pathLst>
                <a:path w="1120" h="531" extrusionOk="0">
                  <a:moveTo>
                    <a:pt x="107" y="1"/>
                  </a:moveTo>
                  <a:cubicBezTo>
                    <a:pt x="36" y="1"/>
                    <a:pt x="0" y="60"/>
                    <a:pt x="24" y="120"/>
                  </a:cubicBezTo>
                  <a:cubicBezTo>
                    <a:pt x="49" y="377"/>
                    <a:pt x="434" y="531"/>
                    <a:pt x="753" y="531"/>
                  </a:cubicBezTo>
                  <a:cubicBezTo>
                    <a:pt x="891" y="531"/>
                    <a:pt x="1016" y="502"/>
                    <a:pt x="1095" y="441"/>
                  </a:cubicBezTo>
                  <a:cubicBezTo>
                    <a:pt x="1119" y="429"/>
                    <a:pt x="1119" y="405"/>
                    <a:pt x="1095" y="382"/>
                  </a:cubicBezTo>
                  <a:cubicBezTo>
                    <a:pt x="1000" y="358"/>
                    <a:pt x="929" y="358"/>
                    <a:pt x="833" y="346"/>
                  </a:cubicBezTo>
                  <a:cubicBezTo>
                    <a:pt x="738" y="322"/>
                    <a:pt x="643" y="286"/>
                    <a:pt x="536" y="239"/>
                  </a:cubicBezTo>
                  <a:cubicBezTo>
                    <a:pt x="393" y="167"/>
                    <a:pt x="286" y="13"/>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52"/>
            <p:cNvSpPr/>
            <p:nvPr/>
          </p:nvSpPr>
          <p:spPr>
            <a:xfrm>
              <a:off x="4521950" y="2329975"/>
              <a:ext cx="235800" cy="198175"/>
            </a:xfrm>
            <a:custGeom>
              <a:avLst/>
              <a:gdLst/>
              <a:ahLst/>
              <a:cxnLst/>
              <a:rect l="l" t="t" r="r" b="b"/>
              <a:pathLst>
                <a:path w="9432" h="7927" extrusionOk="0">
                  <a:moveTo>
                    <a:pt x="60" y="1"/>
                  </a:moveTo>
                  <a:cubicBezTo>
                    <a:pt x="29" y="1"/>
                    <a:pt x="0" y="34"/>
                    <a:pt x="26" y="68"/>
                  </a:cubicBezTo>
                  <a:cubicBezTo>
                    <a:pt x="1169" y="1961"/>
                    <a:pt x="2883" y="3247"/>
                    <a:pt x="4407" y="4783"/>
                  </a:cubicBezTo>
                  <a:cubicBezTo>
                    <a:pt x="5633" y="6009"/>
                    <a:pt x="7419" y="7914"/>
                    <a:pt x="9289" y="7926"/>
                  </a:cubicBezTo>
                  <a:cubicBezTo>
                    <a:pt x="9396" y="7926"/>
                    <a:pt x="9432" y="7795"/>
                    <a:pt x="9336" y="7748"/>
                  </a:cubicBezTo>
                  <a:cubicBezTo>
                    <a:pt x="8503" y="7295"/>
                    <a:pt x="7646" y="7021"/>
                    <a:pt x="6848" y="6450"/>
                  </a:cubicBezTo>
                  <a:cubicBezTo>
                    <a:pt x="6003" y="5831"/>
                    <a:pt x="5264" y="5081"/>
                    <a:pt x="4514" y="4342"/>
                  </a:cubicBezTo>
                  <a:cubicBezTo>
                    <a:pt x="3038" y="2878"/>
                    <a:pt x="1252" y="1759"/>
                    <a:pt x="97" y="21"/>
                  </a:cubicBezTo>
                  <a:cubicBezTo>
                    <a:pt x="87" y="7"/>
                    <a:pt x="73"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52"/>
            <p:cNvSpPr/>
            <p:nvPr/>
          </p:nvSpPr>
          <p:spPr>
            <a:xfrm>
              <a:off x="4458975" y="2227950"/>
              <a:ext cx="55875" cy="93325"/>
            </a:xfrm>
            <a:custGeom>
              <a:avLst/>
              <a:gdLst/>
              <a:ahLst/>
              <a:cxnLst/>
              <a:rect l="l" t="t" r="r" b="b"/>
              <a:pathLst>
                <a:path w="2235" h="3733" extrusionOk="0">
                  <a:moveTo>
                    <a:pt x="112" y="1"/>
                  </a:moveTo>
                  <a:cubicBezTo>
                    <a:pt x="56" y="1"/>
                    <a:pt x="1" y="38"/>
                    <a:pt x="9" y="101"/>
                  </a:cubicBezTo>
                  <a:cubicBezTo>
                    <a:pt x="68" y="780"/>
                    <a:pt x="580" y="1470"/>
                    <a:pt x="913" y="2054"/>
                  </a:cubicBezTo>
                  <a:cubicBezTo>
                    <a:pt x="1259" y="2625"/>
                    <a:pt x="1628" y="3316"/>
                    <a:pt x="2199" y="3732"/>
                  </a:cubicBezTo>
                  <a:cubicBezTo>
                    <a:pt x="2199" y="3732"/>
                    <a:pt x="2235" y="3697"/>
                    <a:pt x="2235" y="3685"/>
                  </a:cubicBezTo>
                  <a:cubicBezTo>
                    <a:pt x="1973" y="3042"/>
                    <a:pt x="1521" y="2482"/>
                    <a:pt x="1199" y="1875"/>
                  </a:cubicBezTo>
                  <a:cubicBezTo>
                    <a:pt x="890" y="1280"/>
                    <a:pt x="663" y="482"/>
                    <a:pt x="187" y="30"/>
                  </a:cubicBezTo>
                  <a:cubicBezTo>
                    <a:pt x="167" y="10"/>
                    <a:pt x="140" y="1"/>
                    <a:pt x="1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52"/>
            <p:cNvSpPr/>
            <p:nvPr/>
          </p:nvSpPr>
          <p:spPr>
            <a:xfrm>
              <a:off x="4455900" y="2204200"/>
              <a:ext cx="5675" cy="19700"/>
            </a:xfrm>
            <a:custGeom>
              <a:avLst/>
              <a:gdLst/>
              <a:ahLst/>
              <a:cxnLst/>
              <a:rect l="l" t="t" r="r" b="b"/>
              <a:pathLst>
                <a:path w="227" h="788" extrusionOk="0">
                  <a:moveTo>
                    <a:pt x="84" y="0"/>
                  </a:moveTo>
                  <a:cubicBezTo>
                    <a:pt x="72" y="0"/>
                    <a:pt x="60" y="9"/>
                    <a:pt x="60" y="27"/>
                  </a:cubicBezTo>
                  <a:cubicBezTo>
                    <a:pt x="48" y="110"/>
                    <a:pt x="1" y="158"/>
                    <a:pt x="1" y="241"/>
                  </a:cubicBezTo>
                  <a:cubicBezTo>
                    <a:pt x="1" y="301"/>
                    <a:pt x="12" y="384"/>
                    <a:pt x="12" y="444"/>
                  </a:cubicBezTo>
                  <a:cubicBezTo>
                    <a:pt x="24" y="563"/>
                    <a:pt x="120" y="658"/>
                    <a:pt x="167" y="777"/>
                  </a:cubicBezTo>
                  <a:cubicBezTo>
                    <a:pt x="167" y="785"/>
                    <a:pt x="170" y="788"/>
                    <a:pt x="173" y="788"/>
                  </a:cubicBezTo>
                  <a:cubicBezTo>
                    <a:pt x="180" y="788"/>
                    <a:pt x="191" y="777"/>
                    <a:pt x="191" y="777"/>
                  </a:cubicBezTo>
                  <a:cubicBezTo>
                    <a:pt x="191" y="658"/>
                    <a:pt x="227" y="539"/>
                    <a:pt x="215" y="420"/>
                  </a:cubicBezTo>
                  <a:cubicBezTo>
                    <a:pt x="215" y="360"/>
                    <a:pt x="191" y="289"/>
                    <a:pt x="179" y="230"/>
                  </a:cubicBezTo>
                  <a:cubicBezTo>
                    <a:pt x="167" y="158"/>
                    <a:pt x="108" y="110"/>
                    <a:pt x="108" y="27"/>
                  </a:cubicBezTo>
                  <a:cubicBezTo>
                    <a:pt x="108" y="9"/>
                    <a:pt x="96"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52"/>
            <p:cNvSpPr/>
            <p:nvPr/>
          </p:nvSpPr>
          <p:spPr>
            <a:xfrm>
              <a:off x="4448175" y="2100200"/>
              <a:ext cx="67550" cy="94450"/>
            </a:xfrm>
            <a:custGeom>
              <a:avLst/>
              <a:gdLst/>
              <a:ahLst/>
              <a:cxnLst/>
              <a:rect l="l" t="t" r="r" b="b"/>
              <a:pathLst>
                <a:path w="2702" h="3778" extrusionOk="0">
                  <a:moveTo>
                    <a:pt x="1368" y="1"/>
                  </a:moveTo>
                  <a:cubicBezTo>
                    <a:pt x="1052" y="1"/>
                    <a:pt x="757" y="116"/>
                    <a:pt x="583" y="389"/>
                  </a:cubicBezTo>
                  <a:cubicBezTo>
                    <a:pt x="298" y="830"/>
                    <a:pt x="226" y="1449"/>
                    <a:pt x="179" y="1961"/>
                  </a:cubicBezTo>
                  <a:cubicBezTo>
                    <a:pt x="131" y="2485"/>
                    <a:pt x="0" y="3270"/>
                    <a:pt x="250" y="3747"/>
                  </a:cubicBezTo>
                  <a:cubicBezTo>
                    <a:pt x="258" y="3769"/>
                    <a:pt x="270" y="3778"/>
                    <a:pt x="281" y="3778"/>
                  </a:cubicBezTo>
                  <a:cubicBezTo>
                    <a:pt x="287" y="3778"/>
                    <a:pt x="293" y="3775"/>
                    <a:pt x="298" y="3770"/>
                  </a:cubicBezTo>
                  <a:cubicBezTo>
                    <a:pt x="524" y="3473"/>
                    <a:pt x="488" y="3080"/>
                    <a:pt x="500" y="2723"/>
                  </a:cubicBezTo>
                  <a:cubicBezTo>
                    <a:pt x="536" y="2223"/>
                    <a:pt x="560" y="1699"/>
                    <a:pt x="702" y="1211"/>
                  </a:cubicBezTo>
                  <a:cubicBezTo>
                    <a:pt x="774" y="925"/>
                    <a:pt x="857" y="389"/>
                    <a:pt x="1179" y="294"/>
                  </a:cubicBezTo>
                  <a:cubicBezTo>
                    <a:pt x="1218" y="283"/>
                    <a:pt x="1259" y="278"/>
                    <a:pt x="1301" y="278"/>
                  </a:cubicBezTo>
                  <a:cubicBezTo>
                    <a:pt x="1725" y="278"/>
                    <a:pt x="2251" y="783"/>
                    <a:pt x="2619" y="913"/>
                  </a:cubicBezTo>
                  <a:cubicBezTo>
                    <a:pt x="2624" y="914"/>
                    <a:pt x="2629" y="915"/>
                    <a:pt x="2634" y="915"/>
                  </a:cubicBezTo>
                  <a:cubicBezTo>
                    <a:pt x="2674" y="915"/>
                    <a:pt x="2701" y="872"/>
                    <a:pt x="2691" y="830"/>
                  </a:cubicBezTo>
                  <a:cubicBezTo>
                    <a:pt x="2539" y="353"/>
                    <a:pt x="1921" y="1"/>
                    <a:pt x="13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52"/>
            <p:cNvSpPr/>
            <p:nvPr/>
          </p:nvSpPr>
          <p:spPr>
            <a:xfrm>
              <a:off x="4520200" y="2126575"/>
              <a:ext cx="925" cy="925"/>
            </a:xfrm>
            <a:custGeom>
              <a:avLst/>
              <a:gdLst/>
              <a:ahLst/>
              <a:cxnLst/>
              <a:rect l="l" t="t" r="r" b="b"/>
              <a:pathLst>
                <a:path w="37" h="37" extrusionOk="0">
                  <a:moveTo>
                    <a:pt x="24" y="1"/>
                  </a:moveTo>
                  <a:cubicBezTo>
                    <a:pt x="0" y="1"/>
                    <a:pt x="0" y="36"/>
                    <a:pt x="24" y="36"/>
                  </a:cubicBezTo>
                  <a:cubicBezTo>
                    <a:pt x="36" y="36"/>
                    <a:pt x="36" y="1"/>
                    <a:pt x="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52"/>
            <p:cNvSpPr/>
            <p:nvPr/>
          </p:nvSpPr>
          <p:spPr>
            <a:xfrm>
              <a:off x="4520200" y="2126525"/>
              <a:ext cx="25325" cy="77825"/>
            </a:xfrm>
            <a:custGeom>
              <a:avLst/>
              <a:gdLst/>
              <a:ahLst/>
              <a:cxnLst/>
              <a:rect l="l" t="t" r="r" b="b"/>
              <a:pathLst>
                <a:path w="1013" h="3113" extrusionOk="0">
                  <a:moveTo>
                    <a:pt x="15" y="1"/>
                  </a:moveTo>
                  <a:cubicBezTo>
                    <a:pt x="8" y="1"/>
                    <a:pt x="0" y="8"/>
                    <a:pt x="0" y="15"/>
                  </a:cubicBezTo>
                  <a:cubicBezTo>
                    <a:pt x="334" y="717"/>
                    <a:pt x="655" y="1193"/>
                    <a:pt x="596" y="2015"/>
                  </a:cubicBezTo>
                  <a:cubicBezTo>
                    <a:pt x="572" y="2420"/>
                    <a:pt x="465" y="2848"/>
                    <a:pt x="822" y="3098"/>
                  </a:cubicBezTo>
                  <a:cubicBezTo>
                    <a:pt x="835" y="3109"/>
                    <a:pt x="850" y="3113"/>
                    <a:pt x="864" y="3113"/>
                  </a:cubicBezTo>
                  <a:cubicBezTo>
                    <a:pt x="899" y="3113"/>
                    <a:pt x="932" y="3085"/>
                    <a:pt x="941" y="3051"/>
                  </a:cubicBezTo>
                  <a:cubicBezTo>
                    <a:pt x="1012" y="2789"/>
                    <a:pt x="953" y="2539"/>
                    <a:pt x="929" y="2253"/>
                  </a:cubicBezTo>
                  <a:cubicBezTo>
                    <a:pt x="917" y="1967"/>
                    <a:pt x="917" y="1682"/>
                    <a:pt x="822" y="1408"/>
                  </a:cubicBezTo>
                  <a:cubicBezTo>
                    <a:pt x="655" y="896"/>
                    <a:pt x="262" y="479"/>
                    <a:pt x="24" y="15"/>
                  </a:cubicBezTo>
                  <a:cubicBezTo>
                    <a:pt x="24" y="5"/>
                    <a:pt x="20" y="1"/>
                    <a:pt x="1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52"/>
            <p:cNvSpPr/>
            <p:nvPr/>
          </p:nvSpPr>
          <p:spPr>
            <a:xfrm>
              <a:off x="4538375" y="2199125"/>
              <a:ext cx="36625" cy="14300"/>
            </a:xfrm>
            <a:custGeom>
              <a:avLst/>
              <a:gdLst/>
              <a:ahLst/>
              <a:cxnLst/>
              <a:rect l="l" t="t" r="r" b="b"/>
              <a:pathLst>
                <a:path w="1465" h="572" extrusionOk="0">
                  <a:moveTo>
                    <a:pt x="273" y="0"/>
                  </a:moveTo>
                  <a:cubicBezTo>
                    <a:pt x="115" y="0"/>
                    <a:pt x="0" y="222"/>
                    <a:pt x="166" y="325"/>
                  </a:cubicBezTo>
                  <a:cubicBezTo>
                    <a:pt x="373" y="466"/>
                    <a:pt x="660" y="572"/>
                    <a:pt x="931" y="572"/>
                  </a:cubicBezTo>
                  <a:cubicBezTo>
                    <a:pt x="1051" y="572"/>
                    <a:pt x="1168" y="551"/>
                    <a:pt x="1274" y="504"/>
                  </a:cubicBezTo>
                  <a:cubicBezTo>
                    <a:pt x="1464" y="433"/>
                    <a:pt x="1440" y="171"/>
                    <a:pt x="1226" y="147"/>
                  </a:cubicBezTo>
                  <a:cubicBezTo>
                    <a:pt x="916" y="123"/>
                    <a:pt x="631" y="171"/>
                    <a:pt x="345" y="16"/>
                  </a:cubicBezTo>
                  <a:cubicBezTo>
                    <a:pt x="320" y="5"/>
                    <a:pt x="296" y="0"/>
                    <a:pt x="2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52"/>
            <p:cNvSpPr/>
            <p:nvPr/>
          </p:nvSpPr>
          <p:spPr>
            <a:xfrm>
              <a:off x="4572075" y="2168125"/>
              <a:ext cx="16300" cy="34775"/>
            </a:xfrm>
            <a:custGeom>
              <a:avLst/>
              <a:gdLst/>
              <a:ahLst/>
              <a:cxnLst/>
              <a:rect l="l" t="t" r="r" b="b"/>
              <a:pathLst>
                <a:path w="652" h="1391" extrusionOk="0">
                  <a:moveTo>
                    <a:pt x="622" y="1"/>
                  </a:moveTo>
                  <a:cubicBezTo>
                    <a:pt x="617" y="1"/>
                    <a:pt x="611" y="2"/>
                    <a:pt x="604" y="6"/>
                  </a:cubicBezTo>
                  <a:cubicBezTo>
                    <a:pt x="545" y="101"/>
                    <a:pt x="449" y="137"/>
                    <a:pt x="378" y="232"/>
                  </a:cubicBezTo>
                  <a:cubicBezTo>
                    <a:pt x="318" y="315"/>
                    <a:pt x="283" y="422"/>
                    <a:pt x="247" y="518"/>
                  </a:cubicBezTo>
                  <a:cubicBezTo>
                    <a:pt x="140" y="768"/>
                    <a:pt x="80" y="1018"/>
                    <a:pt x="9" y="1268"/>
                  </a:cubicBezTo>
                  <a:cubicBezTo>
                    <a:pt x="1" y="1340"/>
                    <a:pt x="52" y="1390"/>
                    <a:pt x="101" y="1390"/>
                  </a:cubicBezTo>
                  <a:cubicBezTo>
                    <a:pt x="125" y="1390"/>
                    <a:pt x="148" y="1378"/>
                    <a:pt x="164" y="1351"/>
                  </a:cubicBezTo>
                  <a:cubicBezTo>
                    <a:pt x="283" y="1125"/>
                    <a:pt x="402" y="899"/>
                    <a:pt x="509" y="672"/>
                  </a:cubicBezTo>
                  <a:cubicBezTo>
                    <a:pt x="545" y="589"/>
                    <a:pt x="592" y="494"/>
                    <a:pt x="628" y="399"/>
                  </a:cubicBezTo>
                  <a:cubicBezTo>
                    <a:pt x="652" y="279"/>
                    <a:pt x="604" y="137"/>
                    <a:pt x="640" y="18"/>
                  </a:cubicBezTo>
                  <a:cubicBezTo>
                    <a:pt x="640" y="9"/>
                    <a:pt x="634" y="1"/>
                    <a:pt x="6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52"/>
            <p:cNvSpPr/>
            <p:nvPr/>
          </p:nvSpPr>
          <p:spPr>
            <a:xfrm>
              <a:off x="4580650" y="2081775"/>
              <a:ext cx="16375" cy="76375"/>
            </a:xfrm>
            <a:custGeom>
              <a:avLst/>
              <a:gdLst/>
              <a:ahLst/>
              <a:cxnLst/>
              <a:rect l="l" t="t" r="r" b="b"/>
              <a:pathLst>
                <a:path w="655" h="3055" extrusionOk="0">
                  <a:moveTo>
                    <a:pt x="137" y="0"/>
                  </a:moveTo>
                  <a:cubicBezTo>
                    <a:pt x="70" y="0"/>
                    <a:pt x="0" y="73"/>
                    <a:pt x="47" y="138"/>
                  </a:cubicBezTo>
                  <a:cubicBezTo>
                    <a:pt x="309" y="495"/>
                    <a:pt x="285" y="1138"/>
                    <a:pt x="261" y="1555"/>
                  </a:cubicBezTo>
                  <a:cubicBezTo>
                    <a:pt x="261" y="1805"/>
                    <a:pt x="237" y="2079"/>
                    <a:pt x="226" y="2329"/>
                  </a:cubicBezTo>
                  <a:cubicBezTo>
                    <a:pt x="202" y="2602"/>
                    <a:pt x="297" y="2793"/>
                    <a:pt x="321" y="3055"/>
                  </a:cubicBezTo>
                  <a:cubicBezTo>
                    <a:pt x="321" y="3055"/>
                    <a:pt x="356" y="3055"/>
                    <a:pt x="356" y="3043"/>
                  </a:cubicBezTo>
                  <a:cubicBezTo>
                    <a:pt x="404" y="2757"/>
                    <a:pt x="535" y="2519"/>
                    <a:pt x="583" y="2245"/>
                  </a:cubicBezTo>
                  <a:cubicBezTo>
                    <a:pt x="618" y="1912"/>
                    <a:pt x="654" y="1567"/>
                    <a:pt x="654" y="1233"/>
                  </a:cubicBezTo>
                  <a:cubicBezTo>
                    <a:pt x="654" y="721"/>
                    <a:pt x="583" y="340"/>
                    <a:pt x="190" y="19"/>
                  </a:cubicBezTo>
                  <a:cubicBezTo>
                    <a:pt x="174" y="6"/>
                    <a:pt x="156" y="0"/>
                    <a:pt x="1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52"/>
            <p:cNvSpPr/>
            <p:nvPr/>
          </p:nvSpPr>
          <p:spPr>
            <a:xfrm>
              <a:off x="4501825" y="2038750"/>
              <a:ext cx="72400" cy="37375"/>
            </a:xfrm>
            <a:custGeom>
              <a:avLst/>
              <a:gdLst/>
              <a:ahLst/>
              <a:cxnLst/>
              <a:rect l="l" t="t" r="r" b="b"/>
              <a:pathLst>
                <a:path w="2896" h="1495" extrusionOk="0">
                  <a:moveTo>
                    <a:pt x="104" y="1"/>
                  </a:moveTo>
                  <a:cubicBezTo>
                    <a:pt x="19" y="1"/>
                    <a:pt x="0" y="123"/>
                    <a:pt x="69" y="168"/>
                  </a:cubicBezTo>
                  <a:cubicBezTo>
                    <a:pt x="485" y="418"/>
                    <a:pt x="997" y="537"/>
                    <a:pt x="1426" y="740"/>
                  </a:cubicBezTo>
                  <a:cubicBezTo>
                    <a:pt x="1866" y="954"/>
                    <a:pt x="2283" y="1192"/>
                    <a:pt x="2688" y="1478"/>
                  </a:cubicBezTo>
                  <a:cubicBezTo>
                    <a:pt x="2707" y="1489"/>
                    <a:pt x="2726" y="1494"/>
                    <a:pt x="2744" y="1494"/>
                  </a:cubicBezTo>
                  <a:cubicBezTo>
                    <a:pt x="2836" y="1494"/>
                    <a:pt x="2895" y="1357"/>
                    <a:pt x="2795" y="1287"/>
                  </a:cubicBezTo>
                  <a:cubicBezTo>
                    <a:pt x="2366" y="954"/>
                    <a:pt x="1890" y="692"/>
                    <a:pt x="1390" y="442"/>
                  </a:cubicBezTo>
                  <a:cubicBezTo>
                    <a:pt x="985" y="275"/>
                    <a:pt x="545" y="25"/>
                    <a:pt x="116" y="1"/>
                  </a:cubicBezTo>
                  <a:cubicBezTo>
                    <a:pt x="112" y="1"/>
                    <a:pt x="108" y="1"/>
                    <a:pt x="1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52"/>
            <p:cNvSpPr/>
            <p:nvPr/>
          </p:nvSpPr>
          <p:spPr>
            <a:xfrm>
              <a:off x="4414825" y="2026875"/>
              <a:ext cx="79800" cy="16075"/>
            </a:xfrm>
            <a:custGeom>
              <a:avLst/>
              <a:gdLst/>
              <a:ahLst/>
              <a:cxnLst/>
              <a:rect l="l" t="t" r="r" b="b"/>
              <a:pathLst>
                <a:path w="3192" h="643" extrusionOk="0">
                  <a:moveTo>
                    <a:pt x="108" y="0"/>
                  </a:moveTo>
                  <a:cubicBezTo>
                    <a:pt x="24" y="0"/>
                    <a:pt x="1" y="107"/>
                    <a:pt x="72" y="167"/>
                  </a:cubicBezTo>
                  <a:cubicBezTo>
                    <a:pt x="465" y="465"/>
                    <a:pt x="1048" y="488"/>
                    <a:pt x="1536" y="548"/>
                  </a:cubicBezTo>
                  <a:cubicBezTo>
                    <a:pt x="1855" y="584"/>
                    <a:pt x="2213" y="642"/>
                    <a:pt x="2554" y="642"/>
                  </a:cubicBezTo>
                  <a:cubicBezTo>
                    <a:pt x="2774" y="642"/>
                    <a:pt x="2988" y="618"/>
                    <a:pt x="3179" y="548"/>
                  </a:cubicBezTo>
                  <a:cubicBezTo>
                    <a:pt x="3179" y="524"/>
                    <a:pt x="3191" y="512"/>
                    <a:pt x="3179" y="488"/>
                  </a:cubicBezTo>
                  <a:cubicBezTo>
                    <a:pt x="2787" y="238"/>
                    <a:pt x="2287" y="298"/>
                    <a:pt x="1858" y="274"/>
                  </a:cubicBezTo>
                  <a:cubicBezTo>
                    <a:pt x="1274" y="226"/>
                    <a:pt x="691" y="12"/>
                    <a:pt x="1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52"/>
            <p:cNvSpPr/>
            <p:nvPr/>
          </p:nvSpPr>
          <p:spPr>
            <a:xfrm>
              <a:off x="4381500" y="1989075"/>
              <a:ext cx="25025" cy="33400"/>
            </a:xfrm>
            <a:custGeom>
              <a:avLst/>
              <a:gdLst/>
              <a:ahLst/>
              <a:cxnLst/>
              <a:rect l="l" t="t" r="r" b="b"/>
              <a:pathLst>
                <a:path w="1001" h="1336" extrusionOk="0">
                  <a:moveTo>
                    <a:pt x="964" y="1322"/>
                  </a:moveTo>
                  <a:cubicBezTo>
                    <a:pt x="958" y="1328"/>
                    <a:pt x="958" y="1331"/>
                    <a:pt x="960" y="1331"/>
                  </a:cubicBezTo>
                  <a:cubicBezTo>
                    <a:pt x="961" y="1331"/>
                    <a:pt x="964" y="1328"/>
                    <a:pt x="964" y="1322"/>
                  </a:cubicBezTo>
                  <a:close/>
                  <a:moveTo>
                    <a:pt x="137" y="1"/>
                  </a:moveTo>
                  <a:cubicBezTo>
                    <a:pt x="102" y="1"/>
                    <a:pt x="71" y="24"/>
                    <a:pt x="71" y="48"/>
                  </a:cubicBezTo>
                  <a:cubicBezTo>
                    <a:pt x="0" y="345"/>
                    <a:pt x="214" y="667"/>
                    <a:pt x="369" y="905"/>
                  </a:cubicBezTo>
                  <a:cubicBezTo>
                    <a:pt x="475" y="1064"/>
                    <a:pt x="665" y="1335"/>
                    <a:pt x="882" y="1335"/>
                  </a:cubicBezTo>
                  <a:cubicBezTo>
                    <a:pt x="909" y="1335"/>
                    <a:pt x="937" y="1331"/>
                    <a:pt x="964" y="1322"/>
                  </a:cubicBezTo>
                  <a:cubicBezTo>
                    <a:pt x="1000" y="1095"/>
                    <a:pt x="738" y="893"/>
                    <a:pt x="631" y="703"/>
                  </a:cubicBezTo>
                  <a:cubicBezTo>
                    <a:pt x="488" y="488"/>
                    <a:pt x="393" y="214"/>
                    <a:pt x="191" y="24"/>
                  </a:cubicBezTo>
                  <a:cubicBezTo>
                    <a:pt x="174" y="7"/>
                    <a:pt x="155" y="1"/>
                    <a:pt x="1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52"/>
            <p:cNvSpPr/>
            <p:nvPr/>
          </p:nvSpPr>
          <p:spPr>
            <a:xfrm>
              <a:off x="4384475" y="1968625"/>
              <a:ext cx="20425" cy="15100"/>
            </a:xfrm>
            <a:custGeom>
              <a:avLst/>
              <a:gdLst/>
              <a:ahLst/>
              <a:cxnLst/>
              <a:rect l="l" t="t" r="r" b="b"/>
              <a:pathLst>
                <a:path w="817" h="604" extrusionOk="0">
                  <a:moveTo>
                    <a:pt x="575" y="0"/>
                  </a:moveTo>
                  <a:cubicBezTo>
                    <a:pt x="559" y="0"/>
                    <a:pt x="542" y="3"/>
                    <a:pt x="524" y="8"/>
                  </a:cubicBezTo>
                  <a:cubicBezTo>
                    <a:pt x="369" y="56"/>
                    <a:pt x="238" y="139"/>
                    <a:pt x="119" y="247"/>
                  </a:cubicBezTo>
                  <a:cubicBezTo>
                    <a:pt x="60" y="294"/>
                    <a:pt x="24" y="354"/>
                    <a:pt x="12" y="413"/>
                  </a:cubicBezTo>
                  <a:cubicBezTo>
                    <a:pt x="0" y="473"/>
                    <a:pt x="24" y="532"/>
                    <a:pt x="12" y="592"/>
                  </a:cubicBezTo>
                  <a:cubicBezTo>
                    <a:pt x="0" y="592"/>
                    <a:pt x="12" y="604"/>
                    <a:pt x="24" y="604"/>
                  </a:cubicBezTo>
                  <a:cubicBezTo>
                    <a:pt x="42" y="592"/>
                    <a:pt x="69" y="589"/>
                    <a:pt x="95" y="589"/>
                  </a:cubicBezTo>
                  <a:cubicBezTo>
                    <a:pt x="122" y="589"/>
                    <a:pt x="149" y="592"/>
                    <a:pt x="167" y="592"/>
                  </a:cubicBezTo>
                  <a:cubicBezTo>
                    <a:pt x="226" y="568"/>
                    <a:pt x="274" y="556"/>
                    <a:pt x="322" y="532"/>
                  </a:cubicBezTo>
                  <a:cubicBezTo>
                    <a:pt x="429" y="461"/>
                    <a:pt x="548" y="413"/>
                    <a:pt x="655" y="342"/>
                  </a:cubicBezTo>
                  <a:cubicBezTo>
                    <a:pt x="817" y="245"/>
                    <a:pt x="734" y="0"/>
                    <a:pt x="57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52"/>
            <p:cNvSpPr/>
            <p:nvPr/>
          </p:nvSpPr>
          <p:spPr>
            <a:xfrm>
              <a:off x="4406875" y="1922600"/>
              <a:ext cx="25525" cy="39725"/>
            </a:xfrm>
            <a:custGeom>
              <a:avLst/>
              <a:gdLst/>
              <a:ahLst/>
              <a:cxnLst/>
              <a:rect l="l" t="t" r="r" b="b"/>
              <a:pathLst>
                <a:path w="1021" h="1589" extrusionOk="0">
                  <a:moveTo>
                    <a:pt x="765" y="0"/>
                  </a:moveTo>
                  <a:cubicBezTo>
                    <a:pt x="647" y="0"/>
                    <a:pt x="521" y="89"/>
                    <a:pt x="521" y="230"/>
                  </a:cubicBezTo>
                  <a:cubicBezTo>
                    <a:pt x="521" y="468"/>
                    <a:pt x="509" y="671"/>
                    <a:pt x="378" y="885"/>
                  </a:cubicBezTo>
                  <a:cubicBezTo>
                    <a:pt x="295" y="1076"/>
                    <a:pt x="176" y="1302"/>
                    <a:pt x="45" y="1457"/>
                  </a:cubicBezTo>
                  <a:cubicBezTo>
                    <a:pt x="0" y="1512"/>
                    <a:pt x="39" y="1589"/>
                    <a:pt x="102" y="1589"/>
                  </a:cubicBezTo>
                  <a:cubicBezTo>
                    <a:pt x="107" y="1589"/>
                    <a:pt x="111" y="1588"/>
                    <a:pt x="116" y="1588"/>
                  </a:cubicBezTo>
                  <a:cubicBezTo>
                    <a:pt x="414" y="1504"/>
                    <a:pt x="652" y="1373"/>
                    <a:pt x="807" y="1087"/>
                  </a:cubicBezTo>
                  <a:cubicBezTo>
                    <a:pt x="950" y="814"/>
                    <a:pt x="1021" y="480"/>
                    <a:pt x="961" y="171"/>
                  </a:cubicBezTo>
                  <a:cubicBezTo>
                    <a:pt x="941" y="52"/>
                    <a:pt x="855" y="0"/>
                    <a:pt x="7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52"/>
            <p:cNvSpPr/>
            <p:nvPr/>
          </p:nvSpPr>
          <p:spPr>
            <a:xfrm>
              <a:off x="3403975" y="1737400"/>
              <a:ext cx="77425" cy="11300"/>
            </a:xfrm>
            <a:custGeom>
              <a:avLst/>
              <a:gdLst/>
              <a:ahLst/>
              <a:cxnLst/>
              <a:rect l="l" t="t" r="r" b="b"/>
              <a:pathLst>
                <a:path w="3097" h="452" extrusionOk="0">
                  <a:moveTo>
                    <a:pt x="1112" y="1"/>
                  </a:moveTo>
                  <a:cubicBezTo>
                    <a:pt x="734" y="1"/>
                    <a:pt x="340" y="60"/>
                    <a:pt x="60" y="304"/>
                  </a:cubicBezTo>
                  <a:cubicBezTo>
                    <a:pt x="1" y="340"/>
                    <a:pt x="49" y="435"/>
                    <a:pt x="120" y="447"/>
                  </a:cubicBezTo>
                  <a:cubicBezTo>
                    <a:pt x="171" y="450"/>
                    <a:pt x="222" y="452"/>
                    <a:pt x="273" y="452"/>
                  </a:cubicBezTo>
                  <a:cubicBezTo>
                    <a:pt x="711" y="452"/>
                    <a:pt x="1149" y="337"/>
                    <a:pt x="1596" y="337"/>
                  </a:cubicBezTo>
                  <a:cubicBezTo>
                    <a:pt x="1632" y="337"/>
                    <a:pt x="1667" y="338"/>
                    <a:pt x="1703" y="340"/>
                  </a:cubicBezTo>
                  <a:cubicBezTo>
                    <a:pt x="1971" y="355"/>
                    <a:pt x="2278" y="419"/>
                    <a:pt x="2570" y="419"/>
                  </a:cubicBezTo>
                  <a:cubicBezTo>
                    <a:pt x="2733" y="419"/>
                    <a:pt x="2892" y="399"/>
                    <a:pt x="3037" y="340"/>
                  </a:cubicBezTo>
                  <a:cubicBezTo>
                    <a:pt x="3085" y="328"/>
                    <a:pt x="3097" y="268"/>
                    <a:pt x="3061" y="256"/>
                  </a:cubicBezTo>
                  <a:cubicBezTo>
                    <a:pt x="2620" y="42"/>
                    <a:pt x="1989" y="42"/>
                    <a:pt x="1513" y="18"/>
                  </a:cubicBezTo>
                  <a:cubicBezTo>
                    <a:pt x="1386" y="9"/>
                    <a:pt x="1250" y="1"/>
                    <a:pt x="11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52"/>
            <p:cNvSpPr/>
            <p:nvPr/>
          </p:nvSpPr>
          <p:spPr>
            <a:xfrm>
              <a:off x="3360525" y="1752100"/>
              <a:ext cx="44300" cy="109100"/>
            </a:xfrm>
            <a:custGeom>
              <a:avLst/>
              <a:gdLst/>
              <a:ahLst/>
              <a:cxnLst/>
              <a:rect l="l" t="t" r="r" b="b"/>
              <a:pathLst>
                <a:path w="1772" h="4364" extrusionOk="0">
                  <a:moveTo>
                    <a:pt x="1735" y="1"/>
                  </a:moveTo>
                  <a:cubicBezTo>
                    <a:pt x="1728" y="1"/>
                    <a:pt x="1721" y="4"/>
                    <a:pt x="1715" y="14"/>
                  </a:cubicBezTo>
                  <a:cubicBezTo>
                    <a:pt x="465" y="764"/>
                    <a:pt x="1" y="2788"/>
                    <a:pt x="155" y="4145"/>
                  </a:cubicBezTo>
                  <a:cubicBezTo>
                    <a:pt x="167" y="4289"/>
                    <a:pt x="283" y="4364"/>
                    <a:pt x="392" y="4364"/>
                  </a:cubicBezTo>
                  <a:cubicBezTo>
                    <a:pt x="500" y="4364"/>
                    <a:pt x="602" y="4292"/>
                    <a:pt x="596" y="4145"/>
                  </a:cubicBezTo>
                  <a:cubicBezTo>
                    <a:pt x="548" y="2716"/>
                    <a:pt x="727" y="1145"/>
                    <a:pt x="1763" y="49"/>
                  </a:cubicBezTo>
                  <a:cubicBezTo>
                    <a:pt x="1772" y="32"/>
                    <a:pt x="1754" y="1"/>
                    <a:pt x="17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52"/>
            <p:cNvSpPr/>
            <p:nvPr/>
          </p:nvSpPr>
          <p:spPr>
            <a:xfrm>
              <a:off x="3369450" y="1860175"/>
              <a:ext cx="325" cy="325"/>
            </a:xfrm>
            <a:custGeom>
              <a:avLst/>
              <a:gdLst/>
              <a:ahLst/>
              <a:cxnLst/>
              <a:rect l="l" t="t" r="r" b="b"/>
              <a:pathLst>
                <a:path w="13" h="13" extrusionOk="0">
                  <a:moveTo>
                    <a:pt x="1" y="1"/>
                  </a:moveTo>
                  <a:lnTo>
                    <a:pt x="1" y="13"/>
                  </a:lnTo>
                  <a:cubicBezTo>
                    <a:pt x="13" y="13"/>
                    <a:pt x="13"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52"/>
            <p:cNvSpPr/>
            <p:nvPr/>
          </p:nvSpPr>
          <p:spPr>
            <a:xfrm>
              <a:off x="3368275" y="1867525"/>
              <a:ext cx="35425" cy="91125"/>
            </a:xfrm>
            <a:custGeom>
              <a:avLst/>
              <a:gdLst/>
              <a:ahLst/>
              <a:cxnLst/>
              <a:rect l="l" t="t" r="r" b="b"/>
              <a:pathLst>
                <a:path w="1417" h="3645" extrusionOk="0">
                  <a:moveTo>
                    <a:pt x="110" y="0"/>
                  </a:moveTo>
                  <a:cubicBezTo>
                    <a:pt x="72" y="0"/>
                    <a:pt x="36" y="18"/>
                    <a:pt x="36" y="64"/>
                  </a:cubicBezTo>
                  <a:cubicBezTo>
                    <a:pt x="0" y="719"/>
                    <a:pt x="334" y="1552"/>
                    <a:pt x="512" y="2195"/>
                  </a:cubicBezTo>
                  <a:cubicBezTo>
                    <a:pt x="643" y="2683"/>
                    <a:pt x="822" y="3433"/>
                    <a:pt x="1334" y="3636"/>
                  </a:cubicBezTo>
                  <a:cubicBezTo>
                    <a:pt x="1344" y="3642"/>
                    <a:pt x="1353" y="3644"/>
                    <a:pt x="1361" y="3644"/>
                  </a:cubicBezTo>
                  <a:cubicBezTo>
                    <a:pt x="1401" y="3644"/>
                    <a:pt x="1417" y="3582"/>
                    <a:pt x="1417" y="3552"/>
                  </a:cubicBezTo>
                  <a:cubicBezTo>
                    <a:pt x="1357" y="3219"/>
                    <a:pt x="1155" y="2957"/>
                    <a:pt x="1036" y="2636"/>
                  </a:cubicBezTo>
                  <a:cubicBezTo>
                    <a:pt x="917" y="2290"/>
                    <a:pt x="822" y="1957"/>
                    <a:pt x="750" y="1600"/>
                  </a:cubicBezTo>
                  <a:cubicBezTo>
                    <a:pt x="631" y="1076"/>
                    <a:pt x="584" y="350"/>
                    <a:pt x="143" y="4"/>
                  </a:cubicBezTo>
                  <a:cubicBezTo>
                    <a:pt x="132" y="2"/>
                    <a:pt x="121" y="0"/>
                    <a:pt x="1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52"/>
            <p:cNvSpPr/>
            <p:nvPr/>
          </p:nvSpPr>
          <p:spPr>
            <a:xfrm>
              <a:off x="3403975" y="1956925"/>
              <a:ext cx="18500" cy="11275"/>
            </a:xfrm>
            <a:custGeom>
              <a:avLst/>
              <a:gdLst/>
              <a:ahLst/>
              <a:cxnLst/>
              <a:rect l="l" t="t" r="r" b="b"/>
              <a:pathLst>
                <a:path w="740" h="451" extrusionOk="0">
                  <a:moveTo>
                    <a:pt x="84" y="0"/>
                  </a:moveTo>
                  <a:cubicBezTo>
                    <a:pt x="25" y="12"/>
                    <a:pt x="1" y="60"/>
                    <a:pt x="25" y="95"/>
                  </a:cubicBezTo>
                  <a:cubicBezTo>
                    <a:pt x="60" y="191"/>
                    <a:pt x="108" y="310"/>
                    <a:pt x="227" y="357"/>
                  </a:cubicBezTo>
                  <a:cubicBezTo>
                    <a:pt x="287" y="393"/>
                    <a:pt x="346" y="405"/>
                    <a:pt x="406" y="429"/>
                  </a:cubicBezTo>
                  <a:cubicBezTo>
                    <a:pt x="446" y="444"/>
                    <a:pt x="475" y="450"/>
                    <a:pt x="503" y="450"/>
                  </a:cubicBezTo>
                  <a:cubicBezTo>
                    <a:pt x="541" y="450"/>
                    <a:pt x="577" y="438"/>
                    <a:pt x="632" y="417"/>
                  </a:cubicBezTo>
                  <a:cubicBezTo>
                    <a:pt x="739" y="369"/>
                    <a:pt x="715" y="226"/>
                    <a:pt x="656" y="143"/>
                  </a:cubicBezTo>
                  <a:cubicBezTo>
                    <a:pt x="596" y="72"/>
                    <a:pt x="453" y="48"/>
                    <a:pt x="358" y="12"/>
                  </a:cubicBezTo>
                  <a:cubicBezTo>
                    <a:pt x="327" y="3"/>
                    <a:pt x="293" y="1"/>
                    <a:pt x="258" y="1"/>
                  </a:cubicBezTo>
                  <a:cubicBezTo>
                    <a:pt x="220" y="1"/>
                    <a:pt x="181" y="4"/>
                    <a:pt x="144" y="4"/>
                  </a:cubicBezTo>
                  <a:cubicBezTo>
                    <a:pt x="123" y="4"/>
                    <a:pt x="103" y="3"/>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52"/>
            <p:cNvSpPr/>
            <p:nvPr/>
          </p:nvSpPr>
          <p:spPr>
            <a:xfrm>
              <a:off x="4227925" y="2134100"/>
              <a:ext cx="43150" cy="156000"/>
            </a:xfrm>
            <a:custGeom>
              <a:avLst/>
              <a:gdLst/>
              <a:ahLst/>
              <a:cxnLst/>
              <a:rect l="l" t="t" r="r" b="b"/>
              <a:pathLst>
                <a:path w="1726" h="6240" extrusionOk="0">
                  <a:moveTo>
                    <a:pt x="237" y="0"/>
                  </a:moveTo>
                  <a:cubicBezTo>
                    <a:pt x="110" y="0"/>
                    <a:pt x="1" y="168"/>
                    <a:pt x="118" y="295"/>
                  </a:cubicBezTo>
                  <a:cubicBezTo>
                    <a:pt x="1452" y="1795"/>
                    <a:pt x="1547" y="4284"/>
                    <a:pt x="1333" y="6189"/>
                  </a:cubicBezTo>
                  <a:cubicBezTo>
                    <a:pt x="1318" y="6225"/>
                    <a:pt x="1339" y="6239"/>
                    <a:pt x="1366" y="6239"/>
                  </a:cubicBezTo>
                  <a:cubicBezTo>
                    <a:pt x="1383" y="6239"/>
                    <a:pt x="1402" y="6234"/>
                    <a:pt x="1416" y="6224"/>
                  </a:cubicBezTo>
                  <a:cubicBezTo>
                    <a:pt x="1726" y="5808"/>
                    <a:pt x="1666" y="5343"/>
                    <a:pt x="1678" y="4831"/>
                  </a:cubicBezTo>
                  <a:cubicBezTo>
                    <a:pt x="1690" y="4177"/>
                    <a:pt x="1678" y="3522"/>
                    <a:pt x="1595" y="2867"/>
                  </a:cubicBezTo>
                  <a:cubicBezTo>
                    <a:pt x="1440" y="1843"/>
                    <a:pt x="1083" y="819"/>
                    <a:pt x="357" y="57"/>
                  </a:cubicBezTo>
                  <a:cubicBezTo>
                    <a:pt x="319" y="17"/>
                    <a:pt x="278" y="0"/>
                    <a:pt x="2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52"/>
            <p:cNvSpPr/>
            <p:nvPr/>
          </p:nvSpPr>
          <p:spPr>
            <a:xfrm>
              <a:off x="4221950" y="2139975"/>
              <a:ext cx="27700" cy="142925"/>
            </a:xfrm>
            <a:custGeom>
              <a:avLst/>
              <a:gdLst/>
              <a:ahLst/>
              <a:cxnLst/>
              <a:rect l="l" t="t" r="r" b="b"/>
              <a:pathLst>
                <a:path w="1108" h="5717" extrusionOk="0">
                  <a:moveTo>
                    <a:pt x="119" y="1"/>
                  </a:moveTo>
                  <a:cubicBezTo>
                    <a:pt x="107" y="1"/>
                    <a:pt x="60" y="1"/>
                    <a:pt x="60" y="36"/>
                  </a:cubicBezTo>
                  <a:cubicBezTo>
                    <a:pt x="0" y="929"/>
                    <a:pt x="262" y="1858"/>
                    <a:pt x="274" y="2751"/>
                  </a:cubicBezTo>
                  <a:cubicBezTo>
                    <a:pt x="298" y="3727"/>
                    <a:pt x="24" y="4692"/>
                    <a:pt x="72" y="5644"/>
                  </a:cubicBezTo>
                  <a:cubicBezTo>
                    <a:pt x="72" y="5686"/>
                    <a:pt x="109" y="5716"/>
                    <a:pt x="145" y="5716"/>
                  </a:cubicBezTo>
                  <a:cubicBezTo>
                    <a:pt x="169" y="5716"/>
                    <a:pt x="193" y="5702"/>
                    <a:pt x="203" y="5668"/>
                  </a:cubicBezTo>
                  <a:cubicBezTo>
                    <a:pt x="1108" y="4025"/>
                    <a:pt x="738" y="1679"/>
                    <a:pt x="1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52"/>
            <p:cNvSpPr/>
            <p:nvPr/>
          </p:nvSpPr>
          <p:spPr>
            <a:xfrm>
              <a:off x="4221350" y="2268225"/>
              <a:ext cx="47225" cy="28325"/>
            </a:xfrm>
            <a:custGeom>
              <a:avLst/>
              <a:gdLst/>
              <a:ahLst/>
              <a:cxnLst/>
              <a:rect l="l" t="t" r="r" b="b"/>
              <a:pathLst>
                <a:path w="1889" h="1133" extrusionOk="0">
                  <a:moveTo>
                    <a:pt x="301" y="0"/>
                  </a:moveTo>
                  <a:cubicBezTo>
                    <a:pt x="276" y="0"/>
                    <a:pt x="248" y="12"/>
                    <a:pt x="227" y="38"/>
                  </a:cubicBezTo>
                  <a:cubicBezTo>
                    <a:pt x="0" y="395"/>
                    <a:pt x="36" y="812"/>
                    <a:pt x="441" y="1002"/>
                  </a:cubicBezTo>
                  <a:cubicBezTo>
                    <a:pt x="613" y="1085"/>
                    <a:pt x="834" y="1132"/>
                    <a:pt x="1055" y="1132"/>
                  </a:cubicBezTo>
                  <a:cubicBezTo>
                    <a:pt x="1308" y="1132"/>
                    <a:pt x="1561" y="1071"/>
                    <a:pt x="1739" y="931"/>
                  </a:cubicBezTo>
                  <a:cubicBezTo>
                    <a:pt x="1889" y="800"/>
                    <a:pt x="1744" y="595"/>
                    <a:pt x="1582" y="595"/>
                  </a:cubicBezTo>
                  <a:cubicBezTo>
                    <a:pt x="1538" y="595"/>
                    <a:pt x="1494" y="610"/>
                    <a:pt x="1453" y="645"/>
                  </a:cubicBezTo>
                  <a:cubicBezTo>
                    <a:pt x="1333" y="749"/>
                    <a:pt x="1109" y="789"/>
                    <a:pt x="907" y="789"/>
                  </a:cubicBezTo>
                  <a:cubicBezTo>
                    <a:pt x="810" y="789"/>
                    <a:pt x="717" y="780"/>
                    <a:pt x="643" y="764"/>
                  </a:cubicBezTo>
                  <a:cubicBezTo>
                    <a:pt x="262" y="693"/>
                    <a:pt x="286" y="407"/>
                    <a:pt x="358" y="97"/>
                  </a:cubicBezTo>
                  <a:cubicBezTo>
                    <a:pt x="380" y="37"/>
                    <a:pt x="345" y="0"/>
                    <a:pt x="30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52"/>
            <p:cNvSpPr/>
            <p:nvPr/>
          </p:nvSpPr>
          <p:spPr>
            <a:xfrm>
              <a:off x="4173125" y="2103925"/>
              <a:ext cx="55100" cy="25350"/>
            </a:xfrm>
            <a:custGeom>
              <a:avLst/>
              <a:gdLst/>
              <a:ahLst/>
              <a:cxnLst/>
              <a:rect l="l" t="t" r="r" b="b"/>
              <a:pathLst>
                <a:path w="2204" h="1014" extrusionOk="0">
                  <a:moveTo>
                    <a:pt x="404" y="1"/>
                  </a:moveTo>
                  <a:cubicBezTo>
                    <a:pt x="271" y="1"/>
                    <a:pt x="144" y="31"/>
                    <a:pt x="36" y="109"/>
                  </a:cubicBezTo>
                  <a:cubicBezTo>
                    <a:pt x="1" y="121"/>
                    <a:pt x="1" y="145"/>
                    <a:pt x="36" y="169"/>
                  </a:cubicBezTo>
                  <a:cubicBezTo>
                    <a:pt x="310" y="347"/>
                    <a:pt x="715" y="371"/>
                    <a:pt x="1036" y="478"/>
                  </a:cubicBezTo>
                  <a:cubicBezTo>
                    <a:pt x="1417" y="609"/>
                    <a:pt x="1870" y="776"/>
                    <a:pt x="2203" y="1014"/>
                  </a:cubicBezTo>
                  <a:lnTo>
                    <a:pt x="2203" y="1002"/>
                  </a:lnTo>
                  <a:cubicBezTo>
                    <a:pt x="1894" y="621"/>
                    <a:pt x="1596" y="371"/>
                    <a:pt x="1132" y="192"/>
                  </a:cubicBezTo>
                  <a:cubicBezTo>
                    <a:pt x="929" y="107"/>
                    <a:pt x="656" y="1"/>
                    <a:pt x="4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52"/>
            <p:cNvSpPr/>
            <p:nvPr/>
          </p:nvSpPr>
          <p:spPr>
            <a:xfrm>
              <a:off x="4129975" y="2105525"/>
              <a:ext cx="50025" cy="85225"/>
            </a:xfrm>
            <a:custGeom>
              <a:avLst/>
              <a:gdLst/>
              <a:ahLst/>
              <a:cxnLst/>
              <a:rect l="l" t="t" r="r" b="b"/>
              <a:pathLst>
                <a:path w="2001" h="3409" extrusionOk="0">
                  <a:moveTo>
                    <a:pt x="1763" y="1"/>
                  </a:moveTo>
                  <a:cubicBezTo>
                    <a:pt x="1407" y="1"/>
                    <a:pt x="1053" y="573"/>
                    <a:pt x="893" y="783"/>
                  </a:cubicBezTo>
                  <a:cubicBezTo>
                    <a:pt x="357" y="1510"/>
                    <a:pt x="12" y="2391"/>
                    <a:pt x="0" y="3319"/>
                  </a:cubicBezTo>
                  <a:cubicBezTo>
                    <a:pt x="0" y="3374"/>
                    <a:pt x="59" y="3409"/>
                    <a:pt x="111" y="3409"/>
                  </a:cubicBezTo>
                  <a:cubicBezTo>
                    <a:pt x="150" y="3409"/>
                    <a:pt x="186" y="3389"/>
                    <a:pt x="191" y="3343"/>
                  </a:cubicBezTo>
                  <a:cubicBezTo>
                    <a:pt x="298" y="2617"/>
                    <a:pt x="524" y="1914"/>
                    <a:pt x="893" y="1295"/>
                  </a:cubicBezTo>
                  <a:cubicBezTo>
                    <a:pt x="1043" y="1064"/>
                    <a:pt x="1529" y="161"/>
                    <a:pt x="1884" y="161"/>
                  </a:cubicBezTo>
                  <a:cubicBezTo>
                    <a:pt x="1895" y="161"/>
                    <a:pt x="1906" y="162"/>
                    <a:pt x="1917" y="164"/>
                  </a:cubicBezTo>
                  <a:cubicBezTo>
                    <a:pt x="1977" y="164"/>
                    <a:pt x="2000" y="105"/>
                    <a:pt x="1965" y="69"/>
                  </a:cubicBezTo>
                  <a:cubicBezTo>
                    <a:pt x="1898" y="21"/>
                    <a:pt x="1831" y="1"/>
                    <a:pt x="17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52"/>
            <p:cNvSpPr/>
            <p:nvPr/>
          </p:nvSpPr>
          <p:spPr>
            <a:xfrm>
              <a:off x="4133350" y="2141500"/>
              <a:ext cx="96350" cy="47700"/>
            </a:xfrm>
            <a:custGeom>
              <a:avLst/>
              <a:gdLst/>
              <a:ahLst/>
              <a:cxnLst/>
              <a:rect l="l" t="t" r="r" b="b"/>
              <a:pathLst>
                <a:path w="3854" h="1908" extrusionOk="0">
                  <a:moveTo>
                    <a:pt x="3518" y="0"/>
                  </a:moveTo>
                  <a:cubicBezTo>
                    <a:pt x="2931" y="0"/>
                    <a:pt x="2290" y="368"/>
                    <a:pt x="1758" y="606"/>
                  </a:cubicBezTo>
                  <a:cubicBezTo>
                    <a:pt x="1103" y="928"/>
                    <a:pt x="508" y="1309"/>
                    <a:pt x="20" y="1856"/>
                  </a:cubicBezTo>
                  <a:cubicBezTo>
                    <a:pt x="0" y="1886"/>
                    <a:pt x="13" y="1907"/>
                    <a:pt x="31" y="1907"/>
                  </a:cubicBezTo>
                  <a:cubicBezTo>
                    <a:pt x="35" y="1907"/>
                    <a:pt x="40" y="1906"/>
                    <a:pt x="44" y="1904"/>
                  </a:cubicBezTo>
                  <a:cubicBezTo>
                    <a:pt x="592" y="1523"/>
                    <a:pt x="1211" y="1249"/>
                    <a:pt x="1830" y="963"/>
                  </a:cubicBezTo>
                  <a:cubicBezTo>
                    <a:pt x="2437" y="690"/>
                    <a:pt x="3175" y="571"/>
                    <a:pt x="3747" y="225"/>
                  </a:cubicBezTo>
                  <a:cubicBezTo>
                    <a:pt x="3854" y="166"/>
                    <a:pt x="3794" y="35"/>
                    <a:pt x="3687" y="11"/>
                  </a:cubicBezTo>
                  <a:cubicBezTo>
                    <a:pt x="3631" y="4"/>
                    <a:pt x="3575" y="0"/>
                    <a:pt x="351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52"/>
            <p:cNvSpPr/>
            <p:nvPr/>
          </p:nvSpPr>
          <p:spPr>
            <a:xfrm>
              <a:off x="4220875" y="2106725"/>
              <a:ext cx="37400" cy="22750"/>
            </a:xfrm>
            <a:custGeom>
              <a:avLst/>
              <a:gdLst/>
              <a:ahLst/>
              <a:cxnLst/>
              <a:rect l="l" t="t" r="r" b="b"/>
              <a:pathLst>
                <a:path w="1496" h="910" extrusionOk="0">
                  <a:moveTo>
                    <a:pt x="1304" y="1"/>
                  </a:moveTo>
                  <a:cubicBezTo>
                    <a:pt x="1091" y="1"/>
                    <a:pt x="835" y="202"/>
                    <a:pt x="686" y="295"/>
                  </a:cubicBezTo>
                  <a:cubicBezTo>
                    <a:pt x="460" y="426"/>
                    <a:pt x="150" y="592"/>
                    <a:pt x="19" y="830"/>
                  </a:cubicBezTo>
                  <a:cubicBezTo>
                    <a:pt x="1" y="877"/>
                    <a:pt x="34" y="909"/>
                    <a:pt x="72" y="909"/>
                  </a:cubicBezTo>
                  <a:cubicBezTo>
                    <a:pt x="82" y="909"/>
                    <a:pt x="93" y="907"/>
                    <a:pt x="103" y="902"/>
                  </a:cubicBezTo>
                  <a:cubicBezTo>
                    <a:pt x="305" y="735"/>
                    <a:pt x="543" y="569"/>
                    <a:pt x="805" y="449"/>
                  </a:cubicBezTo>
                  <a:cubicBezTo>
                    <a:pt x="1008" y="354"/>
                    <a:pt x="1329" y="319"/>
                    <a:pt x="1484" y="116"/>
                  </a:cubicBezTo>
                  <a:cubicBezTo>
                    <a:pt x="1496" y="92"/>
                    <a:pt x="1484" y="68"/>
                    <a:pt x="1472" y="57"/>
                  </a:cubicBezTo>
                  <a:cubicBezTo>
                    <a:pt x="1422" y="17"/>
                    <a:pt x="1365" y="1"/>
                    <a:pt x="13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52"/>
            <p:cNvSpPr/>
            <p:nvPr/>
          </p:nvSpPr>
          <p:spPr>
            <a:xfrm>
              <a:off x="4249925" y="2104725"/>
              <a:ext cx="68950" cy="63625"/>
            </a:xfrm>
            <a:custGeom>
              <a:avLst/>
              <a:gdLst/>
              <a:ahLst/>
              <a:cxnLst/>
              <a:rect l="l" t="t" r="r" b="b"/>
              <a:pathLst>
                <a:path w="2758" h="2545" extrusionOk="0">
                  <a:moveTo>
                    <a:pt x="400" y="0"/>
                  </a:moveTo>
                  <a:cubicBezTo>
                    <a:pt x="222" y="0"/>
                    <a:pt x="75" y="60"/>
                    <a:pt x="0" y="220"/>
                  </a:cubicBezTo>
                  <a:cubicBezTo>
                    <a:pt x="12" y="220"/>
                    <a:pt x="12" y="232"/>
                    <a:pt x="24" y="256"/>
                  </a:cubicBezTo>
                  <a:cubicBezTo>
                    <a:pt x="179" y="399"/>
                    <a:pt x="370" y="339"/>
                    <a:pt x="560" y="387"/>
                  </a:cubicBezTo>
                  <a:cubicBezTo>
                    <a:pt x="905" y="458"/>
                    <a:pt x="1203" y="625"/>
                    <a:pt x="1453" y="851"/>
                  </a:cubicBezTo>
                  <a:cubicBezTo>
                    <a:pt x="1941" y="1244"/>
                    <a:pt x="2275" y="1780"/>
                    <a:pt x="2394" y="2411"/>
                  </a:cubicBezTo>
                  <a:cubicBezTo>
                    <a:pt x="2410" y="2502"/>
                    <a:pt x="2486" y="2545"/>
                    <a:pt x="2564" y="2545"/>
                  </a:cubicBezTo>
                  <a:cubicBezTo>
                    <a:pt x="2660" y="2545"/>
                    <a:pt x="2757" y="2481"/>
                    <a:pt x="2751" y="2363"/>
                  </a:cubicBezTo>
                  <a:cubicBezTo>
                    <a:pt x="2703" y="1625"/>
                    <a:pt x="2215" y="922"/>
                    <a:pt x="1620" y="494"/>
                  </a:cubicBezTo>
                  <a:cubicBezTo>
                    <a:pt x="1411" y="335"/>
                    <a:pt x="820" y="0"/>
                    <a:pt x="4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52"/>
            <p:cNvSpPr/>
            <p:nvPr/>
          </p:nvSpPr>
          <p:spPr>
            <a:xfrm>
              <a:off x="4226100" y="2135525"/>
              <a:ext cx="92200" cy="32625"/>
            </a:xfrm>
            <a:custGeom>
              <a:avLst/>
              <a:gdLst/>
              <a:ahLst/>
              <a:cxnLst/>
              <a:rect l="l" t="t" r="r" b="b"/>
              <a:pathLst>
                <a:path w="3688" h="1305" extrusionOk="0">
                  <a:moveTo>
                    <a:pt x="878" y="1"/>
                  </a:moveTo>
                  <a:cubicBezTo>
                    <a:pt x="565" y="1"/>
                    <a:pt x="267" y="62"/>
                    <a:pt x="25" y="226"/>
                  </a:cubicBezTo>
                  <a:cubicBezTo>
                    <a:pt x="1" y="250"/>
                    <a:pt x="1" y="310"/>
                    <a:pt x="37" y="333"/>
                  </a:cubicBezTo>
                  <a:cubicBezTo>
                    <a:pt x="644" y="488"/>
                    <a:pt x="1299" y="381"/>
                    <a:pt x="1930" y="548"/>
                  </a:cubicBezTo>
                  <a:cubicBezTo>
                    <a:pt x="2442" y="679"/>
                    <a:pt x="3156" y="833"/>
                    <a:pt x="3478" y="1262"/>
                  </a:cubicBezTo>
                  <a:cubicBezTo>
                    <a:pt x="3503" y="1291"/>
                    <a:pt x="3538" y="1304"/>
                    <a:pt x="3572" y="1304"/>
                  </a:cubicBezTo>
                  <a:cubicBezTo>
                    <a:pt x="3633" y="1304"/>
                    <a:pt x="3687" y="1260"/>
                    <a:pt x="3656" y="1191"/>
                  </a:cubicBezTo>
                  <a:cubicBezTo>
                    <a:pt x="3466" y="667"/>
                    <a:pt x="2823" y="464"/>
                    <a:pt x="2335" y="298"/>
                  </a:cubicBezTo>
                  <a:cubicBezTo>
                    <a:pt x="1924" y="158"/>
                    <a:pt x="1382" y="1"/>
                    <a:pt x="8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52"/>
            <p:cNvSpPr/>
            <p:nvPr/>
          </p:nvSpPr>
          <p:spPr>
            <a:xfrm>
              <a:off x="4147225" y="2058025"/>
              <a:ext cx="90225" cy="64100"/>
            </a:xfrm>
            <a:custGeom>
              <a:avLst/>
              <a:gdLst/>
              <a:ahLst/>
              <a:cxnLst/>
              <a:rect l="l" t="t" r="r" b="b"/>
              <a:pathLst>
                <a:path w="3609" h="2564" extrusionOk="0">
                  <a:moveTo>
                    <a:pt x="890" y="1"/>
                  </a:moveTo>
                  <a:cubicBezTo>
                    <a:pt x="574" y="1"/>
                    <a:pt x="279" y="75"/>
                    <a:pt x="60" y="254"/>
                  </a:cubicBezTo>
                  <a:cubicBezTo>
                    <a:pt x="1" y="302"/>
                    <a:pt x="60" y="397"/>
                    <a:pt x="120" y="409"/>
                  </a:cubicBezTo>
                  <a:cubicBezTo>
                    <a:pt x="156" y="412"/>
                    <a:pt x="192" y="413"/>
                    <a:pt x="228" y="413"/>
                  </a:cubicBezTo>
                  <a:cubicBezTo>
                    <a:pt x="473" y="413"/>
                    <a:pt x="708" y="358"/>
                    <a:pt x="961" y="358"/>
                  </a:cubicBezTo>
                  <a:cubicBezTo>
                    <a:pt x="998" y="358"/>
                    <a:pt x="1035" y="359"/>
                    <a:pt x="1072" y="362"/>
                  </a:cubicBezTo>
                  <a:cubicBezTo>
                    <a:pt x="1501" y="397"/>
                    <a:pt x="1977" y="540"/>
                    <a:pt x="2323" y="826"/>
                  </a:cubicBezTo>
                  <a:cubicBezTo>
                    <a:pt x="2751" y="1183"/>
                    <a:pt x="3275" y="1897"/>
                    <a:pt x="3239" y="2481"/>
                  </a:cubicBezTo>
                  <a:cubicBezTo>
                    <a:pt x="3239" y="2533"/>
                    <a:pt x="3289" y="2563"/>
                    <a:pt x="3337" y="2563"/>
                  </a:cubicBezTo>
                  <a:cubicBezTo>
                    <a:pt x="3378" y="2563"/>
                    <a:pt x="3419" y="2542"/>
                    <a:pt x="3430" y="2493"/>
                  </a:cubicBezTo>
                  <a:cubicBezTo>
                    <a:pt x="3608" y="1766"/>
                    <a:pt x="3037" y="933"/>
                    <a:pt x="2453" y="516"/>
                  </a:cubicBezTo>
                  <a:cubicBezTo>
                    <a:pt x="2080" y="234"/>
                    <a:pt x="1452" y="1"/>
                    <a:pt x="8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52"/>
            <p:cNvSpPr/>
            <p:nvPr/>
          </p:nvSpPr>
          <p:spPr>
            <a:xfrm>
              <a:off x="4149325" y="2064375"/>
              <a:ext cx="69925" cy="54575"/>
            </a:xfrm>
            <a:custGeom>
              <a:avLst/>
              <a:gdLst/>
              <a:ahLst/>
              <a:cxnLst/>
              <a:rect l="l" t="t" r="r" b="b"/>
              <a:pathLst>
                <a:path w="2797" h="2183" extrusionOk="0">
                  <a:moveTo>
                    <a:pt x="271" y="0"/>
                  </a:moveTo>
                  <a:cubicBezTo>
                    <a:pt x="175" y="0"/>
                    <a:pt x="86" y="31"/>
                    <a:pt x="12" y="108"/>
                  </a:cubicBezTo>
                  <a:cubicBezTo>
                    <a:pt x="12" y="108"/>
                    <a:pt x="0" y="119"/>
                    <a:pt x="12" y="143"/>
                  </a:cubicBezTo>
                  <a:cubicBezTo>
                    <a:pt x="119" y="286"/>
                    <a:pt x="274" y="346"/>
                    <a:pt x="429" y="441"/>
                  </a:cubicBezTo>
                  <a:cubicBezTo>
                    <a:pt x="703" y="596"/>
                    <a:pt x="941" y="798"/>
                    <a:pt x="1191" y="977"/>
                  </a:cubicBezTo>
                  <a:cubicBezTo>
                    <a:pt x="1477" y="1167"/>
                    <a:pt x="1786" y="1334"/>
                    <a:pt x="2036" y="1572"/>
                  </a:cubicBezTo>
                  <a:cubicBezTo>
                    <a:pt x="2262" y="1774"/>
                    <a:pt x="2441" y="2048"/>
                    <a:pt x="2703" y="2179"/>
                  </a:cubicBezTo>
                  <a:cubicBezTo>
                    <a:pt x="2711" y="2181"/>
                    <a:pt x="2719" y="2182"/>
                    <a:pt x="2727" y="2182"/>
                  </a:cubicBezTo>
                  <a:cubicBezTo>
                    <a:pt x="2765" y="2182"/>
                    <a:pt x="2796" y="2159"/>
                    <a:pt x="2786" y="2120"/>
                  </a:cubicBezTo>
                  <a:cubicBezTo>
                    <a:pt x="2620" y="1489"/>
                    <a:pt x="1798" y="977"/>
                    <a:pt x="1310" y="584"/>
                  </a:cubicBezTo>
                  <a:cubicBezTo>
                    <a:pt x="1094" y="425"/>
                    <a:pt x="628" y="0"/>
                    <a:pt x="2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52"/>
            <p:cNvSpPr/>
            <p:nvPr/>
          </p:nvSpPr>
          <p:spPr>
            <a:xfrm>
              <a:off x="4226100" y="2070225"/>
              <a:ext cx="36350" cy="51875"/>
            </a:xfrm>
            <a:custGeom>
              <a:avLst/>
              <a:gdLst/>
              <a:ahLst/>
              <a:cxnLst/>
              <a:rect l="l" t="t" r="r" b="b"/>
              <a:pathLst>
                <a:path w="1454" h="2075" extrusionOk="0">
                  <a:moveTo>
                    <a:pt x="1056" y="1"/>
                  </a:moveTo>
                  <a:cubicBezTo>
                    <a:pt x="753" y="1"/>
                    <a:pt x="390" y="610"/>
                    <a:pt x="299" y="826"/>
                  </a:cubicBezTo>
                  <a:cubicBezTo>
                    <a:pt x="108" y="1195"/>
                    <a:pt x="1" y="1648"/>
                    <a:pt x="132" y="2052"/>
                  </a:cubicBezTo>
                  <a:cubicBezTo>
                    <a:pt x="137" y="2068"/>
                    <a:pt x="150" y="2075"/>
                    <a:pt x="162" y="2075"/>
                  </a:cubicBezTo>
                  <a:cubicBezTo>
                    <a:pt x="177" y="2075"/>
                    <a:pt x="191" y="2065"/>
                    <a:pt x="191" y="2052"/>
                  </a:cubicBezTo>
                  <a:cubicBezTo>
                    <a:pt x="108" y="1493"/>
                    <a:pt x="489" y="933"/>
                    <a:pt x="846" y="540"/>
                  </a:cubicBezTo>
                  <a:cubicBezTo>
                    <a:pt x="906" y="469"/>
                    <a:pt x="1454" y="88"/>
                    <a:pt x="1096" y="4"/>
                  </a:cubicBezTo>
                  <a:cubicBezTo>
                    <a:pt x="1083" y="2"/>
                    <a:pt x="1069" y="1"/>
                    <a:pt x="10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52"/>
            <p:cNvSpPr/>
            <p:nvPr/>
          </p:nvSpPr>
          <p:spPr>
            <a:xfrm>
              <a:off x="4249325" y="2067500"/>
              <a:ext cx="57300" cy="15850"/>
            </a:xfrm>
            <a:custGeom>
              <a:avLst/>
              <a:gdLst/>
              <a:ahLst/>
              <a:cxnLst/>
              <a:rect l="l" t="t" r="r" b="b"/>
              <a:pathLst>
                <a:path w="2292" h="634" extrusionOk="0">
                  <a:moveTo>
                    <a:pt x="1022" y="1"/>
                  </a:moveTo>
                  <a:cubicBezTo>
                    <a:pt x="627" y="1"/>
                    <a:pt x="246" y="102"/>
                    <a:pt x="48" y="316"/>
                  </a:cubicBezTo>
                  <a:cubicBezTo>
                    <a:pt x="1" y="340"/>
                    <a:pt x="24" y="375"/>
                    <a:pt x="60" y="387"/>
                  </a:cubicBezTo>
                  <a:cubicBezTo>
                    <a:pt x="83" y="388"/>
                    <a:pt x="106" y="389"/>
                    <a:pt x="129" y="389"/>
                  </a:cubicBezTo>
                  <a:cubicBezTo>
                    <a:pt x="424" y="389"/>
                    <a:pt x="697" y="327"/>
                    <a:pt x="1001" y="327"/>
                  </a:cubicBezTo>
                  <a:cubicBezTo>
                    <a:pt x="1025" y="327"/>
                    <a:pt x="1048" y="327"/>
                    <a:pt x="1072" y="328"/>
                  </a:cubicBezTo>
                  <a:cubicBezTo>
                    <a:pt x="1465" y="352"/>
                    <a:pt x="1751" y="506"/>
                    <a:pt x="2120" y="625"/>
                  </a:cubicBezTo>
                  <a:cubicBezTo>
                    <a:pt x="2134" y="631"/>
                    <a:pt x="2148" y="634"/>
                    <a:pt x="2161" y="634"/>
                  </a:cubicBezTo>
                  <a:cubicBezTo>
                    <a:pt x="2252" y="634"/>
                    <a:pt x="2291" y="498"/>
                    <a:pt x="2239" y="435"/>
                  </a:cubicBezTo>
                  <a:cubicBezTo>
                    <a:pt x="2016" y="153"/>
                    <a:pt x="1508" y="1"/>
                    <a:pt x="10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52"/>
            <p:cNvSpPr/>
            <p:nvPr/>
          </p:nvSpPr>
          <p:spPr>
            <a:xfrm>
              <a:off x="4224025" y="2080750"/>
              <a:ext cx="79800" cy="41225"/>
            </a:xfrm>
            <a:custGeom>
              <a:avLst/>
              <a:gdLst/>
              <a:ahLst/>
              <a:cxnLst/>
              <a:rect l="l" t="t" r="r" b="b"/>
              <a:pathLst>
                <a:path w="3192" h="1649" extrusionOk="0">
                  <a:moveTo>
                    <a:pt x="3156" y="0"/>
                  </a:moveTo>
                  <a:cubicBezTo>
                    <a:pt x="1977" y="322"/>
                    <a:pt x="870" y="405"/>
                    <a:pt x="60" y="1429"/>
                  </a:cubicBezTo>
                  <a:cubicBezTo>
                    <a:pt x="1" y="1518"/>
                    <a:pt x="57" y="1649"/>
                    <a:pt x="153" y="1649"/>
                  </a:cubicBezTo>
                  <a:cubicBezTo>
                    <a:pt x="172" y="1649"/>
                    <a:pt x="193" y="1643"/>
                    <a:pt x="215" y="1631"/>
                  </a:cubicBezTo>
                  <a:cubicBezTo>
                    <a:pt x="441" y="1512"/>
                    <a:pt x="560" y="1334"/>
                    <a:pt x="739" y="1167"/>
                  </a:cubicBezTo>
                  <a:cubicBezTo>
                    <a:pt x="1013" y="929"/>
                    <a:pt x="1406" y="762"/>
                    <a:pt x="1763" y="643"/>
                  </a:cubicBezTo>
                  <a:cubicBezTo>
                    <a:pt x="2287" y="476"/>
                    <a:pt x="2763" y="405"/>
                    <a:pt x="3156" y="24"/>
                  </a:cubicBezTo>
                  <a:cubicBezTo>
                    <a:pt x="3191" y="24"/>
                    <a:pt x="3168" y="0"/>
                    <a:pt x="31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52"/>
            <p:cNvSpPr/>
            <p:nvPr/>
          </p:nvSpPr>
          <p:spPr>
            <a:xfrm>
              <a:off x="4266600" y="2153025"/>
              <a:ext cx="38600" cy="74300"/>
            </a:xfrm>
            <a:custGeom>
              <a:avLst/>
              <a:gdLst/>
              <a:ahLst/>
              <a:cxnLst/>
              <a:rect l="l" t="t" r="r" b="b"/>
              <a:pathLst>
                <a:path w="1544" h="2972" extrusionOk="0">
                  <a:moveTo>
                    <a:pt x="1506" y="0"/>
                  </a:moveTo>
                  <a:cubicBezTo>
                    <a:pt x="1501" y="0"/>
                    <a:pt x="1495" y="1"/>
                    <a:pt x="1488" y="2"/>
                  </a:cubicBezTo>
                  <a:cubicBezTo>
                    <a:pt x="1060" y="169"/>
                    <a:pt x="822" y="657"/>
                    <a:pt x="619" y="1038"/>
                  </a:cubicBezTo>
                  <a:cubicBezTo>
                    <a:pt x="310" y="1657"/>
                    <a:pt x="24" y="2205"/>
                    <a:pt x="0" y="2908"/>
                  </a:cubicBezTo>
                  <a:cubicBezTo>
                    <a:pt x="0" y="2951"/>
                    <a:pt x="32" y="2972"/>
                    <a:pt x="65" y="2972"/>
                  </a:cubicBezTo>
                  <a:cubicBezTo>
                    <a:pt x="95" y="2972"/>
                    <a:pt x="125" y="2954"/>
                    <a:pt x="131" y="2919"/>
                  </a:cubicBezTo>
                  <a:cubicBezTo>
                    <a:pt x="322" y="2336"/>
                    <a:pt x="596" y="1800"/>
                    <a:pt x="857" y="1253"/>
                  </a:cubicBezTo>
                  <a:cubicBezTo>
                    <a:pt x="1060" y="848"/>
                    <a:pt x="1203" y="372"/>
                    <a:pt x="1512" y="62"/>
                  </a:cubicBezTo>
                  <a:cubicBezTo>
                    <a:pt x="1543" y="31"/>
                    <a:pt x="1538" y="0"/>
                    <a:pt x="15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52"/>
            <p:cNvSpPr/>
            <p:nvPr/>
          </p:nvSpPr>
          <p:spPr>
            <a:xfrm>
              <a:off x="4281775" y="2158575"/>
              <a:ext cx="29800" cy="119875"/>
            </a:xfrm>
            <a:custGeom>
              <a:avLst/>
              <a:gdLst/>
              <a:ahLst/>
              <a:cxnLst/>
              <a:rect l="l" t="t" r="r" b="b"/>
              <a:pathLst>
                <a:path w="1192" h="4795" extrusionOk="0">
                  <a:moveTo>
                    <a:pt x="1140" y="0"/>
                  </a:moveTo>
                  <a:cubicBezTo>
                    <a:pt x="1134" y="0"/>
                    <a:pt x="1127" y="2"/>
                    <a:pt x="1120" y="7"/>
                  </a:cubicBezTo>
                  <a:cubicBezTo>
                    <a:pt x="596" y="328"/>
                    <a:pt x="417" y="1352"/>
                    <a:pt x="310" y="1888"/>
                  </a:cubicBezTo>
                  <a:cubicBezTo>
                    <a:pt x="155" y="2781"/>
                    <a:pt x="0" y="3900"/>
                    <a:pt x="381" y="4745"/>
                  </a:cubicBezTo>
                  <a:cubicBezTo>
                    <a:pt x="399" y="4781"/>
                    <a:pt x="425" y="4795"/>
                    <a:pt x="451" y="4795"/>
                  </a:cubicBezTo>
                  <a:cubicBezTo>
                    <a:pt x="495" y="4795"/>
                    <a:pt x="541" y="4755"/>
                    <a:pt x="548" y="4710"/>
                  </a:cubicBezTo>
                  <a:cubicBezTo>
                    <a:pt x="643" y="3840"/>
                    <a:pt x="524" y="2947"/>
                    <a:pt x="643" y="2066"/>
                  </a:cubicBezTo>
                  <a:cubicBezTo>
                    <a:pt x="727" y="1400"/>
                    <a:pt x="893" y="661"/>
                    <a:pt x="1191" y="42"/>
                  </a:cubicBezTo>
                  <a:cubicBezTo>
                    <a:pt x="1191" y="33"/>
                    <a:pt x="1168" y="0"/>
                    <a:pt x="114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52"/>
            <p:cNvSpPr/>
            <p:nvPr/>
          </p:nvSpPr>
          <p:spPr>
            <a:xfrm>
              <a:off x="4264800" y="2273500"/>
              <a:ext cx="33375" cy="18750"/>
            </a:xfrm>
            <a:custGeom>
              <a:avLst/>
              <a:gdLst/>
              <a:ahLst/>
              <a:cxnLst/>
              <a:rect l="l" t="t" r="r" b="b"/>
              <a:pathLst>
                <a:path w="1335" h="750" extrusionOk="0">
                  <a:moveTo>
                    <a:pt x="1147" y="0"/>
                  </a:moveTo>
                  <a:cubicBezTo>
                    <a:pt x="1123" y="0"/>
                    <a:pt x="1101" y="16"/>
                    <a:pt x="1096" y="53"/>
                  </a:cubicBezTo>
                  <a:cubicBezTo>
                    <a:pt x="1049" y="315"/>
                    <a:pt x="918" y="434"/>
                    <a:pt x="644" y="434"/>
                  </a:cubicBezTo>
                  <a:cubicBezTo>
                    <a:pt x="537" y="434"/>
                    <a:pt x="429" y="422"/>
                    <a:pt x="310" y="422"/>
                  </a:cubicBezTo>
                  <a:cubicBezTo>
                    <a:pt x="266" y="422"/>
                    <a:pt x="204" y="404"/>
                    <a:pt x="144" y="404"/>
                  </a:cubicBezTo>
                  <a:cubicBezTo>
                    <a:pt x="106" y="404"/>
                    <a:pt x="69" y="411"/>
                    <a:pt x="36" y="434"/>
                  </a:cubicBezTo>
                  <a:cubicBezTo>
                    <a:pt x="13" y="470"/>
                    <a:pt x="1" y="494"/>
                    <a:pt x="1" y="541"/>
                  </a:cubicBezTo>
                  <a:cubicBezTo>
                    <a:pt x="25" y="672"/>
                    <a:pt x="239" y="720"/>
                    <a:pt x="334" y="732"/>
                  </a:cubicBezTo>
                  <a:cubicBezTo>
                    <a:pt x="392" y="744"/>
                    <a:pt x="450" y="749"/>
                    <a:pt x="507" y="749"/>
                  </a:cubicBezTo>
                  <a:cubicBezTo>
                    <a:pt x="614" y="749"/>
                    <a:pt x="717" y="731"/>
                    <a:pt x="810" y="708"/>
                  </a:cubicBezTo>
                  <a:cubicBezTo>
                    <a:pt x="1096" y="613"/>
                    <a:pt x="1334" y="363"/>
                    <a:pt x="1215" y="65"/>
                  </a:cubicBezTo>
                  <a:cubicBezTo>
                    <a:pt x="1209" y="25"/>
                    <a:pt x="1176" y="0"/>
                    <a:pt x="11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52"/>
            <p:cNvSpPr/>
            <p:nvPr/>
          </p:nvSpPr>
          <p:spPr>
            <a:xfrm>
              <a:off x="4313250" y="2136150"/>
              <a:ext cx="84625" cy="56650"/>
            </a:xfrm>
            <a:custGeom>
              <a:avLst/>
              <a:gdLst/>
              <a:ahLst/>
              <a:cxnLst/>
              <a:rect l="l" t="t" r="r" b="b"/>
              <a:pathLst>
                <a:path w="3385" h="2266" extrusionOk="0">
                  <a:moveTo>
                    <a:pt x="27" y="689"/>
                  </a:moveTo>
                  <a:cubicBezTo>
                    <a:pt x="3" y="689"/>
                    <a:pt x="1" y="695"/>
                    <a:pt x="9" y="695"/>
                  </a:cubicBezTo>
                  <a:cubicBezTo>
                    <a:pt x="13" y="695"/>
                    <a:pt x="19" y="693"/>
                    <a:pt x="27" y="689"/>
                  </a:cubicBezTo>
                  <a:close/>
                  <a:moveTo>
                    <a:pt x="1443" y="1"/>
                  </a:moveTo>
                  <a:cubicBezTo>
                    <a:pt x="888" y="1"/>
                    <a:pt x="327" y="232"/>
                    <a:pt x="27" y="689"/>
                  </a:cubicBezTo>
                  <a:cubicBezTo>
                    <a:pt x="341" y="432"/>
                    <a:pt x="837" y="292"/>
                    <a:pt x="1317" y="292"/>
                  </a:cubicBezTo>
                  <a:cubicBezTo>
                    <a:pt x="1658" y="292"/>
                    <a:pt x="1990" y="362"/>
                    <a:pt x="2242" y="511"/>
                  </a:cubicBezTo>
                  <a:cubicBezTo>
                    <a:pt x="2921" y="916"/>
                    <a:pt x="2861" y="1618"/>
                    <a:pt x="3182" y="2237"/>
                  </a:cubicBezTo>
                  <a:cubicBezTo>
                    <a:pt x="3191" y="2258"/>
                    <a:pt x="3203" y="2265"/>
                    <a:pt x="3216" y="2265"/>
                  </a:cubicBezTo>
                  <a:cubicBezTo>
                    <a:pt x="3242" y="2265"/>
                    <a:pt x="3270" y="2237"/>
                    <a:pt x="3278" y="2213"/>
                  </a:cubicBezTo>
                  <a:cubicBezTo>
                    <a:pt x="3385" y="1380"/>
                    <a:pt x="2944" y="427"/>
                    <a:pt x="2135" y="130"/>
                  </a:cubicBezTo>
                  <a:cubicBezTo>
                    <a:pt x="1920" y="44"/>
                    <a:pt x="1682" y="1"/>
                    <a:pt x="14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52"/>
            <p:cNvSpPr/>
            <p:nvPr/>
          </p:nvSpPr>
          <p:spPr>
            <a:xfrm>
              <a:off x="4308550" y="2152425"/>
              <a:ext cx="87400" cy="40950"/>
            </a:xfrm>
            <a:custGeom>
              <a:avLst/>
              <a:gdLst/>
              <a:ahLst/>
              <a:cxnLst/>
              <a:rect l="l" t="t" r="r" b="b"/>
              <a:pathLst>
                <a:path w="3496" h="1638" extrusionOk="0">
                  <a:moveTo>
                    <a:pt x="620" y="0"/>
                  </a:moveTo>
                  <a:cubicBezTo>
                    <a:pt x="472" y="0"/>
                    <a:pt x="324" y="22"/>
                    <a:pt x="180" y="74"/>
                  </a:cubicBezTo>
                  <a:cubicBezTo>
                    <a:pt x="1" y="134"/>
                    <a:pt x="37" y="384"/>
                    <a:pt x="227" y="396"/>
                  </a:cubicBezTo>
                  <a:cubicBezTo>
                    <a:pt x="1382" y="503"/>
                    <a:pt x="2358" y="1050"/>
                    <a:pt x="3335" y="1634"/>
                  </a:cubicBezTo>
                  <a:cubicBezTo>
                    <a:pt x="3346" y="1637"/>
                    <a:pt x="3357" y="1638"/>
                    <a:pt x="3368" y="1638"/>
                  </a:cubicBezTo>
                  <a:cubicBezTo>
                    <a:pt x="3445" y="1638"/>
                    <a:pt x="3496" y="1566"/>
                    <a:pt x="3454" y="1503"/>
                  </a:cubicBezTo>
                  <a:cubicBezTo>
                    <a:pt x="3204" y="991"/>
                    <a:pt x="2573" y="634"/>
                    <a:pt x="2073" y="431"/>
                  </a:cubicBezTo>
                  <a:cubicBezTo>
                    <a:pt x="1632" y="248"/>
                    <a:pt x="1121" y="0"/>
                    <a:pt x="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52"/>
            <p:cNvSpPr/>
            <p:nvPr/>
          </p:nvSpPr>
          <p:spPr>
            <a:xfrm>
              <a:off x="4314975" y="2099475"/>
              <a:ext cx="84850" cy="51375"/>
            </a:xfrm>
            <a:custGeom>
              <a:avLst/>
              <a:gdLst/>
              <a:ahLst/>
              <a:cxnLst/>
              <a:rect l="l" t="t" r="r" b="b"/>
              <a:pathLst>
                <a:path w="3394" h="2055" extrusionOk="0">
                  <a:moveTo>
                    <a:pt x="2307" y="0"/>
                  </a:moveTo>
                  <a:cubicBezTo>
                    <a:pt x="1281" y="0"/>
                    <a:pt x="150" y="1005"/>
                    <a:pt x="18" y="1978"/>
                  </a:cubicBezTo>
                  <a:cubicBezTo>
                    <a:pt x="0" y="2013"/>
                    <a:pt x="41" y="2055"/>
                    <a:pt x="73" y="2055"/>
                  </a:cubicBezTo>
                  <a:cubicBezTo>
                    <a:pt x="85" y="2055"/>
                    <a:pt x="95" y="2050"/>
                    <a:pt x="101" y="2037"/>
                  </a:cubicBezTo>
                  <a:cubicBezTo>
                    <a:pt x="620" y="1397"/>
                    <a:pt x="1400" y="310"/>
                    <a:pt x="2293" y="310"/>
                  </a:cubicBezTo>
                  <a:cubicBezTo>
                    <a:pt x="2546" y="310"/>
                    <a:pt x="2809" y="398"/>
                    <a:pt x="3078" y="609"/>
                  </a:cubicBezTo>
                  <a:cubicBezTo>
                    <a:pt x="3112" y="635"/>
                    <a:pt x="3148" y="646"/>
                    <a:pt x="3182" y="646"/>
                  </a:cubicBezTo>
                  <a:cubicBezTo>
                    <a:pt x="3301" y="646"/>
                    <a:pt x="3394" y="508"/>
                    <a:pt x="3292" y="406"/>
                  </a:cubicBezTo>
                  <a:cubicBezTo>
                    <a:pt x="3007" y="121"/>
                    <a:pt x="2663" y="0"/>
                    <a:pt x="23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52"/>
            <p:cNvSpPr/>
            <p:nvPr/>
          </p:nvSpPr>
          <p:spPr>
            <a:xfrm>
              <a:off x="4330375" y="2109325"/>
              <a:ext cx="66025" cy="32550"/>
            </a:xfrm>
            <a:custGeom>
              <a:avLst/>
              <a:gdLst/>
              <a:ahLst/>
              <a:cxnLst/>
              <a:rect l="l" t="t" r="r" b="b"/>
              <a:pathLst>
                <a:path w="2641" h="1302" extrusionOk="0">
                  <a:moveTo>
                    <a:pt x="2316" y="1"/>
                  </a:moveTo>
                  <a:cubicBezTo>
                    <a:pt x="1639" y="1"/>
                    <a:pt x="166" y="907"/>
                    <a:pt x="33" y="1155"/>
                  </a:cubicBezTo>
                  <a:cubicBezTo>
                    <a:pt x="1" y="1219"/>
                    <a:pt x="55" y="1302"/>
                    <a:pt x="117" y="1302"/>
                  </a:cubicBezTo>
                  <a:cubicBezTo>
                    <a:pt x="125" y="1302"/>
                    <a:pt x="132" y="1301"/>
                    <a:pt x="140" y="1298"/>
                  </a:cubicBezTo>
                  <a:cubicBezTo>
                    <a:pt x="604" y="1179"/>
                    <a:pt x="1081" y="822"/>
                    <a:pt x="1509" y="619"/>
                  </a:cubicBezTo>
                  <a:cubicBezTo>
                    <a:pt x="1724" y="512"/>
                    <a:pt x="1938" y="405"/>
                    <a:pt x="2164" y="334"/>
                  </a:cubicBezTo>
                  <a:cubicBezTo>
                    <a:pt x="2319" y="286"/>
                    <a:pt x="2474" y="310"/>
                    <a:pt x="2617" y="250"/>
                  </a:cubicBezTo>
                  <a:cubicBezTo>
                    <a:pt x="2640" y="250"/>
                    <a:pt x="2640" y="215"/>
                    <a:pt x="2640" y="191"/>
                  </a:cubicBezTo>
                  <a:cubicBezTo>
                    <a:pt x="2603" y="56"/>
                    <a:pt x="2484" y="1"/>
                    <a:pt x="23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52"/>
            <p:cNvSpPr/>
            <p:nvPr/>
          </p:nvSpPr>
          <p:spPr>
            <a:xfrm>
              <a:off x="4277350" y="2085175"/>
              <a:ext cx="50875" cy="60800"/>
            </a:xfrm>
            <a:custGeom>
              <a:avLst/>
              <a:gdLst/>
              <a:ahLst/>
              <a:cxnLst/>
              <a:rect l="l" t="t" r="r" b="b"/>
              <a:pathLst>
                <a:path w="2035" h="2432" extrusionOk="0">
                  <a:moveTo>
                    <a:pt x="548" y="1"/>
                  </a:moveTo>
                  <a:cubicBezTo>
                    <a:pt x="417" y="1"/>
                    <a:pt x="288" y="30"/>
                    <a:pt x="166" y="97"/>
                  </a:cubicBezTo>
                  <a:cubicBezTo>
                    <a:pt x="0" y="190"/>
                    <a:pt x="95" y="399"/>
                    <a:pt x="254" y="399"/>
                  </a:cubicBezTo>
                  <a:cubicBezTo>
                    <a:pt x="279" y="399"/>
                    <a:pt x="305" y="394"/>
                    <a:pt x="332" y="383"/>
                  </a:cubicBezTo>
                  <a:cubicBezTo>
                    <a:pt x="390" y="356"/>
                    <a:pt x="453" y="345"/>
                    <a:pt x="517" y="345"/>
                  </a:cubicBezTo>
                  <a:cubicBezTo>
                    <a:pt x="862" y="345"/>
                    <a:pt x="1267" y="680"/>
                    <a:pt x="1428" y="930"/>
                  </a:cubicBezTo>
                  <a:cubicBezTo>
                    <a:pt x="1701" y="1359"/>
                    <a:pt x="1820" y="1907"/>
                    <a:pt x="1642" y="2395"/>
                  </a:cubicBezTo>
                  <a:cubicBezTo>
                    <a:pt x="1627" y="2418"/>
                    <a:pt x="1641" y="2431"/>
                    <a:pt x="1656" y="2431"/>
                  </a:cubicBezTo>
                  <a:cubicBezTo>
                    <a:pt x="1665" y="2431"/>
                    <a:pt x="1673" y="2427"/>
                    <a:pt x="1678" y="2419"/>
                  </a:cubicBezTo>
                  <a:cubicBezTo>
                    <a:pt x="2011" y="1847"/>
                    <a:pt x="2035" y="1109"/>
                    <a:pt x="1606" y="585"/>
                  </a:cubicBezTo>
                  <a:cubicBezTo>
                    <a:pt x="1363" y="279"/>
                    <a:pt x="951" y="1"/>
                    <a:pt x="5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52"/>
            <p:cNvSpPr/>
            <p:nvPr/>
          </p:nvSpPr>
          <p:spPr>
            <a:xfrm>
              <a:off x="4279975" y="2090575"/>
              <a:ext cx="26525" cy="45175"/>
            </a:xfrm>
            <a:custGeom>
              <a:avLst/>
              <a:gdLst/>
              <a:ahLst/>
              <a:cxnLst/>
              <a:rect l="l" t="t" r="r" b="b"/>
              <a:pathLst>
                <a:path w="1061" h="1807" extrusionOk="0">
                  <a:moveTo>
                    <a:pt x="84" y="0"/>
                  </a:moveTo>
                  <a:cubicBezTo>
                    <a:pt x="37" y="12"/>
                    <a:pt x="1" y="83"/>
                    <a:pt x="37" y="119"/>
                  </a:cubicBezTo>
                  <a:cubicBezTo>
                    <a:pt x="263" y="322"/>
                    <a:pt x="406" y="607"/>
                    <a:pt x="477" y="893"/>
                  </a:cubicBezTo>
                  <a:cubicBezTo>
                    <a:pt x="537" y="1131"/>
                    <a:pt x="501" y="1512"/>
                    <a:pt x="656" y="1727"/>
                  </a:cubicBezTo>
                  <a:cubicBezTo>
                    <a:pt x="693" y="1780"/>
                    <a:pt x="744" y="1807"/>
                    <a:pt x="795" y="1807"/>
                  </a:cubicBezTo>
                  <a:cubicBezTo>
                    <a:pt x="858" y="1807"/>
                    <a:pt x="920" y="1765"/>
                    <a:pt x="953" y="1679"/>
                  </a:cubicBezTo>
                  <a:cubicBezTo>
                    <a:pt x="1061" y="1381"/>
                    <a:pt x="858" y="845"/>
                    <a:pt x="739" y="584"/>
                  </a:cubicBezTo>
                  <a:cubicBezTo>
                    <a:pt x="620" y="286"/>
                    <a:pt x="430"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52"/>
            <p:cNvSpPr/>
            <p:nvPr/>
          </p:nvSpPr>
          <p:spPr>
            <a:xfrm>
              <a:off x="3741525" y="2496550"/>
              <a:ext cx="13425" cy="28925"/>
            </a:xfrm>
            <a:custGeom>
              <a:avLst/>
              <a:gdLst/>
              <a:ahLst/>
              <a:cxnLst/>
              <a:rect l="l" t="t" r="r" b="b"/>
              <a:pathLst>
                <a:path w="537" h="1157" extrusionOk="0">
                  <a:moveTo>
                    <a:pt x="372" y="0"/>
                  </a:moveTo>
                  <a:cubicBezTo>
                    <a:pt x="367" y="0"/>
                    <a:pt x="363" y="1"/>
                    <a:pt x="358" y="1"/>
                  </a:cubicBezTo>
                  <a:cubicBezTo>
                    <a:pt x="227" y="13"/>
                    <a:pt x="274" y="299"/>
                    <a:pt x="227" y="394"/>
                  </a:cubicBezTo>
                  <a:cubicBezTo>
                    <a:pt x="167" y="573"/>
                    <a:pt x="1" y="918"/>
                    <a:pt x="120" y="1108"/>
                  </a:cubicBezTo>
                  <a:cubicBezTo>
                    <a:pt x="143" y="1140"/>
                    <a:pt x="188" y="1156"/>
                    <a:pt x="237" y="1156"/>
                  </a:cubicBezTo>
                  <a:cubicBezTo>
                    <a:pt x="261" y="1156"/>
                    <a:pt x="286" y="1152"/>
                    <a:pt x="310" y="1144"/>
                  </a:cubicBezTo>
                  <a:cubicBezTo>
                    <a:pt x="489" y="1037"/>
                    <a:pt x="536" y="656"/>
                    <a:pt x="513" y="489"/>
                  </a:cubicBezTo>
                  <a:cubicBezTo>
                    <a:pt x="489" y="397"/>
                    <a:pt x="534" y="0"/>
                    <a:pt x="3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52"/>
            <p:cNvSpPr/>
            <p:nvPr/>
          </p:nvSpPr>
          <p:spPr>
            <a:xfrm>
              <a:off x="3681400" y="2464425"/>
              <a:ext cx="73850" cy="34000"/>
            </a:xfrm>
            <a:custGeom>
              <a:avLst/>
              <a:gdLst/>
              <a:ahLst/>
              <a:cxnLst/>
              <a:rect l="l" t="t" r="r" b="b"/>
              <a:pathLst>
                <a:path w="2954" h="1360" extrusionOk="0">
                  <a:moveTo>
                    <a:pt x="72" y="0"/>
                  </a:moveTo>
                  <a:cubicBezTo>
                    <a:pt x="24" y="0"/>
                    <a:pt x="1" y="72"/>
                    <a:pt x="24" y="107"/>
                  </a:cubicBezTo>
                  <a:cubicBezTo>
                    <a:pt x="429" y="477"/>
                    <a:pt x="1013" y="667"/>
                    <a:pt x="1525" y="822"/>
                  </a:cubicBezTo>
                  <a:cubicBezTo>
                    <a:pt x="1917" y="917"/>
                    <a:pt x="2417" y="989"/>
                    <a:pt x="2656" y="1334"/>
                  </a:cubicBezTo>
                  <a:cubicBezTo>
                    <a:pt x="2667" y="1350"/>
                    <a:pt x="2688" y="1359"/>
                    <a:pt x="2710" y="1359"/>
                  </a:cubicBezTo>
                  <a:cubicBezTo>
                    <a:pt x="2735" y="1359"/>
                    <a:pt x="2762" y="1347"/>
                    <a:pt x="2775" y="1322"/>
                  </a:cubicBezTo>
                  <a:cubicBezTo>
                    <a:pt x="2953" y="953"/>
                    <a:pt x="2382" y="727"/>
                    <a:pt x="2120" y="643"/>
                  </a:cubicBezTo>
                  <a:cubicBezTo>
                    <a:pt x="1846" y="536"/>
                    <a:pt x="1525" y="488"/>
                    <a:pt x="1227" y="393"/>
                  </a:cubicBezTo>
                  <a:cubicBezTo>
                    <a:pt x="846" y="250"/>
                    <a:pt x="477" y="48"/>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52"/>
            <p:cNvSpPr/>
            <p:nvPr/>
          </p:nvSpPr>
          <p:spPr>
            <a:xfrm>
              <a:off x="3679025" y="2464125"/>
              <a:ext cx="1500" cy="1225"/>
            </a:xfrm>
            <a:custGeom>
              <a:avLst/>
              <a:gdLst/>
              <a:ahLst/>
              <a:cxnLst/>
              <a:rect l="l" t="t" r="r" b="b"/>
              <a:pathLst>
                <a:path w="60" h="49" extrusionOk="0">
                  <a:moveTo>
                    <a:pt x="36" y="0"/>
                  </a:moveTo>
                  <a:cubicBezTo>
                    <a:pt x="0" y="12"/>
                    <a:pt x="0" y="48"/>
                    <a:pt x="36" y="48"/>
                  </a:cubicBezTo>
                  <a:cubicBezTo>
                    <a:pt x="60" y="48"/>
                    <a:pt x="60"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52"/>
            <p:cNvSpPr/>
            <p:nvPr/>
          </p:nvSpPr>
          <p:spPr>
            <a:xfrm>
              <a:off x="3620375" y="2457775"/>
              <a:ext cx="62825" cy="97100"/>
            </a:xfrm>
            <a:custGeom>
              <a:avLst/>
              <a:gdLst/>
              <a:ahLst/>
              <a:cxnLst/>
              <a:rect l="l" t="t" r="r" b="b"/>
              <a:pathLst>
                <a:path w="2513" h="3884" extrusionOk="0">
                  <a:moveTo>
                    <a:pt x="1979" y="0"/>
                  </a:moveTo>
                  <a:cubicBezTo>
                    <a:pt x="1566" y="0"/>
                    <a:pt x="1172" y="452"/>
                    <a:pt x="929" y="790"/>
                  </a:cubicBezTo>
                  <a:cubicBezTo>
                    <a:pt x="310" y="1683"/>
                    <a:pt x="13" y="2743"/>
                    <a:pt x="1" y="3814"/>
                  </a:cubicBezTo>
                  <a:cubicBezTo>
                    <a:pt x="1" y="3859"/>
                    <a:pt x="38" y="3883"/>
                    <a:pt x="77" y="3883"/>
                  </a:cubicBezTo>
                  <a:cubicBezTo>
                    <a:pt x="110" y="3883"/>
                    <a:pt x="144" y="3865"/>
                    <a:pt x="156" y="3826"/>
                  </a:cubicBezTo>
                  <a:cubicBezTo>
                    <a:pt x="287" y="3157"/>
                    <a:pt x="924" y="296"/>
                    <a:pt x="2038" y="296"/>
                  </a:cubicBezTo>
                  <a:cubicBezTo>
                    <a:pt x="2133" y="296"/>
                    <a:pt x="2232" y="317"/>
                    <a:pt x="2334" y="362"/>
                  </a:cubicBezTo>
                  <a:cubicBezTo>
                    <a:pt x="2347" y="367"/>
                    <a:pt x="2360" y="369"/>
                    <a:pt x="2372" y="369"/>
                  </a:cubicBezTo>
                  <a:cubicBezTo>
                    <a:pt x="2445" y="369"/>
                    <a:pt x="2512" y="290"/>
                    <a:pt x="2442" y="219"/>
                  </a:cubicBezTo>
                  <a:cubicBezTo>
                    <a:pt x="2289" y="63"/>
                    <a:pt x="2133" y="0"/>
                    <a:pt x="197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52"/>
            <p:cNvSpPr/>
            <p:nvPr/>
          </p:nvSpPr>
          <p:spPr>
            <a:xfrm>
              <a:off x="3619775" y="2555600"/>
              <a:ext cx="29200" cy="38025"/>
            </a:xfrm>
            <a:custGeom>
              <a:avLst/>
              <a:gdLst/>
              <a:ahLst/>
              <a:cxnLst/>
              <a:rect l="l" t="t" r="r" b="b"/>
              <a:pathLst>
                <a:path w="1168" h="1521" extrusionOk="0">
                  <a:moveTo>
                    <a:pt x="109" y="1"/>
                  </a:moveTo>
                  <a:cubicBezTo>
                    <a:pt x="94" y="1"/>
                    <a:pt x="84" y="13"/>
                    <a:pt x="84" y="32"/>
                  </a:cubicBezTo>
                  <a:cubicBezTo>
                    <a:pt x="1" y="199"/>
                    <a:pt x="37" y="282"/>
                    <a:pt x="96" y="437"/>
                  </a:cubicBezTo>
                  <a:cubicBezTo>
                    <a:pt x="168" y="628"/>
                    <a:pt x="156" y="866"/>
                    <a:pt x="275" y="1044"/>
                  </a:cubicBezTo>
                  <a:cubicBezTo>
                    <a:pt x="418" y="1235"/>
                    <a:pt x="811" y="1485"/>
                    <a:pt x="1061" y="1521"/>
                  </a:cubicBezTo>
                  <a:cubicBezTo>
                    <a:pt x="1132" y="1521"/>
                    <a:pt x="1168" y="1461"/>
                    <a:pt x="1156" y="1402"/>
                  </a:cubicBezTo>
                  <a:cubicBezTo>
                    <a:pt x="1108" y="1128"/>
                    <a:pt x="763" y="1032"/>
                    <a:pt x="572" y="866"/>
                  </a:cubicBezTo>
                  <a:cubicBezTo>
                    <a:pt x="406" y="735"/>
                    <a:pt x="263" y="640"/>
                    <a:pt x="239" y="401"/>
                  </a:cubicBezTo>
                  <a:cubicBezTo>
                    <a:pt x="227" y="223"/>
                    <a:pt x="263" y="175"/>
                    <a:pt x="156" y="32"/>
                  </a:cubicBezTo>
                  <a:cubicBezTo>
                    <a:pt x="139" y="10"/>
                    <a:pt x="122" y="1"/>
                    <a:pt x="10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52"/>
            <p:cNvSpPr/>
            <p:nvPr/>
          </p:nvSpPr>
          <p:spPr>
            <a:xfrm>
              <a:off x="3641625" y="2588150"/>
              <a:ext cx="20000" cy="35975"/>
            </a:xfrm>
            <a:custGeom>
              <a:avLst/>
              <a:gdLst/>
              <a:ahLst/>
              <a:cxnLst/>
              <a:rect l="l" t="t" r="r" b="b"/>
              <a:pathLst>
                <a:path w="800" h="1439" extrusionOk="0">
                  <a:moveTo>
                    <a:pt x="162" y="1"/>
                  </a:moveTo>
                  <a:cubicBezTo>
                    <a:pt x="84" y="1"/>
                    <a:pt x="1" y="96"/>
                    <a:pt x="44" y="171"/>
                  </a:cubicBezTo>
                  <a:cubicBezTo>
                    <a:pt x="115" y="385"/>
                    <a:pt x="246" y="540"/>
                    <a:pt x="294" y="766"/>
                  </a:cubicBezTo>
                  <a:cubicBezTo>
                    <a:pt x="341" y="981"/>
                    <a:pt x="365" y="1159"/>
                    <a:pt x="437" y="1350"/>
                  </a:cubicBezTo>
                  <a:cubicBezTo>
                    <a:pt x="466" y="1413"/>
                    <a:pt x="515" y="1439"/>
                    <a:pt x="566" y="1439"/>
                  </a:cubicBezTo>
                  <a:cubicBezTo>
                    <a:pt x="679" y="1439"/>
                    <a:pt x="800" y="1311"/>
                    <a:pt x="734" y="1171"/>
                  </a:cubicBezTo>
                  <a:cubicBezTo>
                    <a:pt x="579" y="778"/>
                    <a:pt x="651" y="207"/>
                    <a:pt x="187" y="4"/>
                  </a:cubicBezTo>
                  <a:cubicBezTo>
                    <a:pt x="179" y="2"/>
                    <a:pt x="170" y="1"/>
                    <a:pt x="1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52"/>
            <p:cNvSpPr/>
            <p:nvPr/>
          </p:nvSpPr>
          <p:spPr>
            <a:xfrm>
              <a:off x="3656700" y="2558625"/>
              <a:ext cx="109850" cy="70225"/>
            </a:xfrm>
            <a:custGeom>
              <a:avLst/>
              <a:gdLst/>
              <a:ahLst/>
              <a:cxnLst/>
              <a:rect l="l" t="t" r="r" b="b"/>
              <a:pathLst>
                <a:path w="4394" h="2809" extrusionOk="0">
                  <a:moveTo>
                    <a:pt x="4340" y="1"/>
                  </a:moveTo>
                  <a:cubicBezTo>
                    <a:pt x="4334" y="1"/>
                    <a:pt x="4328" y="7"/>
                    <a:pt x="4322" y="19"/>
                  </a:cubicBezTo>
                  <a:cubicBezTo>
                    <a:pt x="3703" y="459"/>
                    <a:pt x="3215" y="1090"/>
                    <a:pt x="2572" y="1519"/>
                  </a:cubicBezTo>
                  <a:cubicBezTo>
                    <a:pt x="2239" y="1757"/>
                    <a:pt x="1870" y="2043"/>
                    <a:pt x="1500" y="2233"/>
                  </a:cubicBezTo>
                  <a:cubicBezTo>
                    <a:pt x="1036" y="2483"/>
                    <a:pt x="548" y="2412"/>
                    <a:pt x="72" y="2555"/>
                  </a:cubicBezTo>
                  <a:cubicBezTo>
                    <a:pt x="0" y="2590"/>
                    <a:pt x="12" y="2697"/>
                    <a:pt x="72" y="2709"/>
                  </a:cubicBezTo>
                  <a:cubicBezTo>
                    <a:pt x="281" y="2778"/>
                    <a:pt x="468" y="2809"/>
                    <a:pt x="639" y="2809"/>
                  </a:cubicBezTo>
                  <a:cubicBezTo>
                    <a:pt x="1384" y="2809"/>
                    <a:pt x="1828" y="2234"/>
                    <a:pt x="2477" y="1769"/>
                  </a:cubicBezTo>
                  <a:cubicBezTo>
                    <a:pt x="3215" y="1233"/>
                    <a:pt x="4167" y="1102"/>
                    <a:pt x="4394" y="78"/>
                  </a:cubicBezTo>
                  <a:cubicBezTo>
                    <a:pt x="4394" y="42"/>
                    <a:pt x="4394" y="30"/>
                    <a:pt x="4358" y="19"/>
                  </a:cubicBezTo>
                  <a:cubicBezTo>
                    <a:pt x="4352" y="7"/>
                    <a:pt x="4346" y="1"/>
                    <a:pt x="43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52"/>
            <p:cNvSpPr/>
            <p:nvPr/>
          </p:nvSpPr>
          <p:spPr>
            <a:xfrm>
              <a:off x="3742725" y="2511075"/>
              <a:ext cx="27100" cy="61000"/>
            </a:xfrm>
            <a:custGeom>
              <a:avLst/>
              <a:gdLst/>
              <a:ahLst/>
              <a:cxnLst/>
              <a:rect l="l" t="t" r="r" b="b"/>
              <a:pathLst>
                <a:path w="1084" h="2440" extrusionOk="0">
                  <a:moveTo>
                    <a:pt x="269" y="0"/>
                  </a:moveTo>
                  <a:cubicBezTo>
                    <a:pt x="261" y="0"/>
                    <a:pt x="254" y="4"/>
                    <a:pt x="250" y="16"/>
                  </a:cubicBezTo>
                  <a:cubicBezTo>
                    <a:pt x="84" y="289"/>
                    <a:pt x="0" y="575"/>
                    <a:pt x="167" y="873"/>
                  </a:cubicBezTo>
                  <a:cubicBezTo>
                    <a:pt x="262" y="1063"/>
                    <a:pt x="429" y="1159"/>
                    <a:pt x="560" y="1301"/>
                  </a:cubicBezTo>
                  <a:cubicBezTo>
                    <a:pt x="857" y="1682"/>
                    <a:pt x="596" y="1980"/>
                    <a:pt x="524" y="2349"/>
                  </a:cubicBezTo>
                  <a:cubicBezTo>
                    <a:pt x="507" y="2401"/>
                    <a:pt x="545" y="2440"/>
                    <a:pt x="591" y="2440"/>
                  </a:cubicBezTo>
                  <a:cubicBezTo>
                    <a:pt x="608" y="2440"/>
                    <a:pt x="627" y="2434"/>
                    <a:pt x="643" y="2421"/>
                  </a:cubicBezTo>
                  <a:cubicBezTo>
                    <a:pt x="917" y="2194"/>
                    <a:pt x="1084" y="1730"/>
                    <a:pt x="941" y="1385"/>
                  </a:cubicBezTo>
                  <a:cubicBezTo>
                    <a:pt x="846" y="1170"/>
                    <a:pt x="679" y="1063"/>
                    <a:pt x="524" y="932"/>
                  </a:cubicBezTo>
                  <a:cubicBezTo>
                    <a:pt x="191" y="647"/>
                    <a:pt x="143" y="444"/>
                    <a:pt x="286" y="27"/>
                  </a:cubicBezTo>
                  <a:cubicBezTo>
                    <a:pt x="302" y="19"/>
                    <a:pt x="285" y="0"/>
                    <a:pt x="2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52"/>
            <p:cNvSpPr/>
            <p:nvPr/>
          </p:nvSpPr>
          <p:spPr>
            <a:xfrm>
              <a:off x="3923675" y="3498475"/>
              <a:ext cx="70300" cy="54875"/>
            </a:xfrm>
            <a:custGeom>
              <a:avLst/>
              <a:gdLst/>
              <a:ahLst/>
              <a:cxnLst/>
              <a:rect l="l" t="t" r="r" b="b"/>
              <a:pathLst>
                <a:path w="2812" h="2195" extrusionOk="0">
                  <a:moveTo>
                    <a:pt x="2609" y="1"/>
                  </a:moveTo>
                  <a:cubicBezTo>
                    <a:pt x="2430" y="12"/>
                    <a:pt x="2359" y="143"/>
                    <a:pt x="2251" y="262"/>
                  </a:cubicBezTo>
                  <a:cubicBezTo>
                    <a:pt x="2061" y="477"/>
                    <a:pt x="1847" y="667"/>
                    <a:pt x="1644" y="858"/>
                  </a:cubicBezTo>
                  <a:cubicBezTo>
                    <a:pt x="1228" y="1227"/>
                    <a:pt x="704" y="1691"/>
                    <a:pt x="168" y="1870"/>
                  </a:cubicBezTo>
                  <a:cubicBezTo>
                    <a:pt x="0" y="1948"/>
                    <a:pt x="63" y="2195"/>
                    <a:pt x="230" y="2195"/>
                  </a:cubicBezTo>
                  <a:cubicBezTo>
                    <a:pt x="240" y="2195"/>
                    <a:pt x="252" y="2193"/>
                    <a:pt x="263" y="2191"/>
                  </a:cubicBezTo>
                  <a:cubicBezTo>
                    <a:pt x="858" y="2048"/>
                    <a:pt x="1323" y="1667"/>
                    <a:pt x="1763" y="1263"/>
                  </a:cubicBezTo>
                  <a:cubicBezTo>
                    <a:pt x="2013" y="1036"/>
                    <a:pt x="2811" y="465"/>
                    <a:pt x="2716" y="72"/>
                  </a:cubicBezTo>
                  <a:cubicBezTo>
                    <a:pt x="2704" y="24"/>
                    <a:pt x="2656" y="1"/>
                    <a:pt x="260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52"/>
            <p:cNvSpPr/>
            <p:nvPr/>
          </p:nvSpPr>
          <p:spPr>
            <a:xfrm>
              <a:off x="3979350" y="3424950"/>
              <a:ext cx="24075" cy="79000"/>
            </a:xfrm>
            <a:custGeom>
              <a:avLst/>
              <a:gdLst/>
              <a:ahLst/>
              <a:cxnLst/>
              <a:rect l="l" t="t" r="r" b="b"/>
              <a:pathLst>
                <a:path w="963" h="3160" extrusionOk="0">
                  <a:moveTo>
                    <a:pt x="888" y="0"/>
                  </a:moveTo>
                  <a:cubicBezTo>
                    <a:pt x="874" y="0"/>
                    <a:pt x="860" y="4"/>
                    <a:pt x="846" y="13"/>
                  </a:cubicBezTo>
                  <a:cubicBezTo>
                    <a:pt x="417" y="215"/>
                    <a:pt x="191" y="703"/>
                    <a:pt x="120" y="1156"/>
                  </a:cubicBezTo>
                  <a:cubicBezTo>
                    <a:pt x="1" y="1834"/>
                    <a:pt x="536" y="2370"/>
                    <a:pt x="263" y="3049"/>
                  </a:cubicBezTo>
                  <a:cubicBezTo>
                    <a:pt x="239" y="3112"/>
                    <a:pt x="300" y="3160"/>
                    <a:pt x="357" y="3160"/>
                  </a:cubicBezTo>
                  <a:cubicBezTo>
                    <a:pt x="386" y="3160"/>
                    <a:pt x="413" y="3148"/>
                    <a:pt x="429" y="3120"/>
                  </a:cubicBezTo>
                  <a:cubicBezTo>
                    <a:pt x="656" y="2715"/>
                    <a:pt x="608" y="2370"/>
                    <a:pt x="536" y="1930"/>
                  </a:cubicBezTo>
                  <a:cubicBezTo>
                    <a:pt x="465" y="1513"/>
                    <a:pt x="441" y="1156"/>
                    <a:pt x="644" y="751"/>
                  </a:cubicBezTo>
                  <a:cubicBezTo>
                    <a:pt x="739" y="525"/>
                    <a:pt x="894" y="322"/>
                    <a:pt x="953" y="84"/>
                  </a:cubicBezTo>
                  <a:cubicBezTo>
                    <a:pt x="962" y="39"/>
                    <a:pt x="930" y="0"/>
                    <a:pt x="8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52"/>
            <p:cNvSpPr/>
            <p:nvPr/>
          </p:nvSpPr>
          <p:spPr>
            <a:xfrm>
              <a:off x="3999300" y="3359375"/>
              <a:ext cx="80100" cy="67825"/>
            </a:xfrm>
            <a:custGeom>
              <a:avLst/>
              <a:gdLst/>
              <a:ahLst/>
              <a:cxnLst/>
              <a:rect l="l" t="t" r="r" b="b"/>
              <a:pathLst>
                <a:path w="3204" h="2713" extrusionOk="0">
                  <a:moveTo>
                    <a:pt x="2914" y="1"/>
                  </a:moveTo>
                  <a:cubicBezTo>
                    <a:pt x="2405" y="1"/>
                    <a:pt x="1657" y="595"/>
                    <a:pt x="1358" y="814"/>
                  </a:cubicBezTo>
                  <a:cubicBezTo>
                    <a:pt x="834" y="1219"/>
                    <a:pt x="0" y="1921"/>
                    <a:pt x="48" y="2659"/>
                  </a:cubicBezTo>
                  <a:cubicBezTo>
                    <a:pt x="56" y="2691"/>
                    <a:pt x="96" y="2712"/>
                    <a:pt x="128" y="2712"/>
                  </a:cubicBezTo>
                  <a:cubicBezTo>
                    <a:pt x="145" y="2712"/>
                    <a:pt x="159" y="2707"/>
                    <a:pt x="167" y="2695"/>
                  </a:cubicBezTo>
                  <a:cubicBezTo>
                    <a:pt x="679" y="2136"/>
                    <a:pt x="989" y="1528"/>
                    <a:pt x="1596" y="1064"/>
                  </a:cubicBezTo>
                  <a:cubicBezTo>
                    <a:pt x="1929" y="826"/>
                    <a:pt x="2263" y="623"/>
                    <a:pt x="2620" y="469"/>
                  </a:cubicBezTo>
                  <a:cubicBezTo>
                    <a:pt x="2846" y="385"/>
                    <a:pt x="3072" y="350"/>
                    <a:pt x="3191" y="135"/>
                  </a:cubicBezTo>
                  <a:cubicBezTo>
                    <a:pt x="3203" y="100"/>
                    <a:pt x="3191" y="88"/>
                    <a:pt x="3179" y="76"/>
                  </a:cubicBezTo>
                  <a:cubicBezTo>
                    <a:pt x="3104" y="23"/>
                    <a:pt x="3013" y="1"/>
                    <a:pt x="29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52"/>
            <p:cNvSpPr/>
            <p:nvPr/>
          </p:nvSpPr>
          <p:spPr>
            <a:xfrm>
              <a:off x="4068050" y="3361925"/>
              <a:ext cx="124150" cy="38950"/>
            </a:xfrm>
            <a:custGeom>
              <a:avLst/>
              <a:gdLst/>
              <a:ahLst/>
              <a:cxnLst/>
              <a:rect l="l" t="t" r="r" b="b"/>
              <a:pathLst>
                <a:path w="4966" h="1558" extrusionOk="0">
                  <a:moveTo>
                    <a:pt x="1229" y="0"/>
                  </a:moveTo>
                  <a:cubicBezTo>
                    <a:pt x="823" y="0"/>
                    <a:pt x="415" y="72"/>
                    <a:pt x="1" y="212"/>
                  </a:cubicBezTo>
                  <a:cubicBezTo>
                    <a:pt x="13" y="212"/>
                    <a:pt x="13" y="236"/>
                    <a:pt x="25" y="236"/>
                  </a:cubicBezTo>
                  <a:cubicBezTo>
                    <a:pt x="906" y="283"/>
                    <a:pt x="1668" y="331"/>
                    <a:pt x="2513" y="664"/>
                  </a:cubicBezTo>
                  <a:cubicBezTo>
                    <a:pt x="3239" y="950"/>
                    <a:pt x="4096" y="1545"/>
                    <a:pt x="4894" y="1557"/>
                  </a:cubicBezTo>
                  <a:cubicBezTo>
                    <a:pt x="4918" y="1557"/>
                    <a:pt x="4966" y="1522"/>
                    <a:pt x="4930" y="1486"/>
                  </a:cubicBezTo>
                  <a:cubicBezTo>
                    <a:pt x="4430" y="831"/>
                    <a:pt x="3251" y="521"/>
                    <a:pt x="2489" y="236"/>
                  </a:cubicBezTo>
                  <a:cubicBezTo>
                    <a:pt x="2070" y="78"/>
                    <a:pt x="1651" y="0"/>
                    <a:pt x="122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52"/>
            <p:cNvSpPr/>
            <p:nvPr/>
          </p:nvSpPr>
          <p:spPr>
            <a:xfrm>
              <a:off x="4180625" y="3396650"/>
              <a:ext cx="132000" cy="106525"/>
            </a:xfrm>
            <a:custGeom>
              <a:avLst/>
              <a:gdLst/>
              <a:ahLst/>
              <a:cxnLst/>
              <a:rect l="l" t="t" r="r" b="b"/>
              <a:pathLst>
                <a:path w="5280" h="4261" extrusionOk="0">
                  <a:moveTo>
                    <a:pt x="95" y="1"/>
                  </a:moveTo>
                  <a:cubicBezTo>
                    <a:pt x="31" y="1"/>
                    <a:pt x="1" y="99"/>
                    <a:pt x="46" y="145"/>
                  </a:cubicBezTo>
                  <a:cubicBezTo>
                    <a:pt x="451" y="478"/>
                    <a:pt x="760" y="907"/>
                    <a:pt x="1177" y="1228"/>
                  </a:cubicBezTo>
                  <a:cubicBezTo>
                    <a:pt x="1558" y="1526"/>
                    <a:pt x="2022" y="1752"/>
                    <a:pt x="2475" y="1954"/>
                  </a:cubicBezTo>
                  <a:cubicBezTo>
                    <a:pt x="3606" y="2490"/>
                    <a:pt x="4558" y="2859"/>
                    <a:pt x="4951" y="4145"/>
                  </a:cubicBezTo>
                  <a:cubicBezTo>
                    <a:pt x="4979" y="4222"/>
                    <a:pt x="5051" y="4260"/>
                    <a:pt x="5121" y="4260"/>
                  </a:cubicBezTo>
                  <a:cubicBezTo>
                    <a:pt x="5202" y="4260"/>
                    <a:pt x="5279" y="4207"/>
                    <a:pt x="5273" y="4097"/>
                  </a:cubicBezTo>
                  <a:cubicBezTo>
                    <a:pt x="5189" y="2907"/>
                    <a:pt x="4154" y="2300"/>
                    <a:pt x="3189" y="1859"/>
                  </a:cubicBezTo>
                  <a:cubicBezTo>
                    <a:pt x="2594" y="1585"/>
                    <a:pt x="1951" y="1335"/>
                    <a:pt x="1439" y="930"/>
                  </a:cubicBezTo>
                  <a:cubicBezTo>
                    <a:pt x="998" y="585"/>
                    <a:pt x="701" y="73"/>
                    <a:pt x="105" y="2"/>
                  </a:cubicBezTo>
                  <a:cubicBezTo>
                    <a:pt x="102" y="1"/>
                    <a:pt x="98" y="1"/>
                    <a:pt x="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52"/>
            <p:cNvSpPr/>
            <p:nvPr/>
          </p:nvSpPr>
          <p:spPr>
            <a:xfrm>
              <a:off x="4305300" y="3496100"/>
              <a:ext cx="95125" cy="38775"/>
            </a:xfrm>
            <a:custGeom>
              <a:avLst/>
              <a:gdLst/>
              <a:ahLst/>
              <a:cxnLst/>
              <a:rect l="l" t="t" r="r" b="b"/>
              <a:pathLst>
                <a:path w="3805" h="1551" extrusionOk="0">
                  <a:moveTo>
                    <a:pt x="83" y="0"/>
                  </a:moveTo>
                  <a:lnTo>
                    <a:pt x="83" y="0"/>
                  </a:lnTo>
                  <a:cubicBezTo>
                    <a:pt x="0" y="500"/>
                    <a:pt x="405" y="631"/>
                    <a:pt x="833" y="631"/>
                  </a:cubicBezTo>
                  <a:cubicBezTo>
                    <a:pt x="1322" y="643"/>
                    <a:pt x="1691" y="596"/>
                    <a:pt x="2167" y="810"/>
                  </a:cubicBezTo>
                  <a:cubicBezTo>
                    <a:pt x="2667" y="1012"/>
                    <a:pt x="3084" y="1477"/>
                    <a:pt x="3596" y="1548"/>
                  </a:cubicBezTo>
                  <a:cubicBezTo>
                    <a:pt x="3606" y="1550"/>
                    <a:pt x="3617" y="1551"/>
                    <a:pt x="3627" y="1551"/>
                  </a:cubicBezTo>
                  <a:cubicBezTo>
                    <a:pt x="3748" y="1551"/>
                    <a:pt x="3805" y="1422"/>
                    <a:pt x="3739" y="1334"/>
                  </a:cubicBezTo>
                  <a:cubicBezTo>
                    <a:pt x="3334" y="858"/>
                    <a:pt x="2465" y="465"/>
                    <a:pt x="1869" y="286"/>
                  </a:cubicBezTo>
                  <a:cubicBezTo>
                    <a:pt x="1793" y="268"/>
                    <a:pt x="1701" y="262"/>
                    <a:pt x="1601" y="262"/>
                  </a:cubicBezTo>
                  <a:cubicBezTo>
                    <a:pt x="1382" y="262"/>
                    <a:pt x="1118" y="291"/>
                    <a:pt x="869" y="291"/>
                  </a:cubicBezTo>
                  <a:cubicBezTo>
                    <a:pt x="535" y="291"/>
                    <a:pt x="226" y="240"/>
                    <a:pt x="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52"/>
            <p:cNvSpPr/>
            <p:nvPr/>
          </p:nvSpPr>
          <p:spPr>
            <a:xfrm>
              <a:off x="3889425" y="2500025"/>
              <a:ext cx="34600" cy="53125"/>
            </a:xfrm>
            <a:custGeom>
              <a:avLst/>
              <a:gdLst/>
              <a:ahLst/>
              <a:cxnLst/>
              <a:rect l="l" t="t" r="r" b="b"/>
              <a:pathLst>
                <a:path w="1384" h="2125" extrusionOk="0">
                  <a:moveTo>
                    <a:pt x="1285" y="1"/>
                  </a:moveTo>
                  <a:cubicBezTo>
                    <a:pt x="1277" y="1"/>
                    <a:pt x="1270" y="2"/>
                    <a:pt x="1264" y="5"/>
                  </a:cubicBezTo>
                  <a:cubicBezTo>
                    <a:pt x="1109" y="77"/>
                    <a:pt x="1109" y="160"/>
                    <a:pt x="1038" y="303"/>
                  </a:cubicBezTo>
                  <a:cubicBezTo>
                    <a:pt x="931" y="493"/>
                    <a:pt x="812" y="696"/>
                    <a:pt x="704" y="886"/>
                  </a:cubicBezTo>
                  <a:cubicBezTo>
                    <a:pt x="514" y="1243"/>
                    <a:pt x="323" y="1577"/>
                    <a:pt x="73" y="1910"/>
                  </a:cubicBezTo>
                  <a:cubicBezTo>
                    <a:pt x="1" y="2010"/>
                    <a:pt x="123" y="2125"/>
                    <a:pt x="238" y="2125"/>
                  </a:cubicBezTo>
                  <a:cubicBezTo>
                    <a:pt x="273" y="2125"/>
                    <a:pt x="307" y="2114"/>
                    <a:pt x="335" y="2089"/>
                  </a:cubicBezTo>
                  <a:cubicBezTo>
                    <a:pt x="645" y="1827"/>
                    <a:pt x="847" y="1446"/>
                    <a:pt x="990" y="1077"/>
                  </a:cubicBezTo>
                  <a:lnTo>
                    <a:pt x="1216" y="493"/>
                  </a:lnTo>
                  <a:cubicBezTo>
                    <a:pt x="1276" y="315"/>
                    <a:pt x="1383" y="219"/>
                    <a:pt x="1335" y="41"/>
                  </a:cubicBezTo>
                  <a:cubicBezTo>
                    <a:pt x="1335" y="14"/>
                    <a:pt x="1309" y="1"/>
                    <a:pt x="12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52"/>
            <p:cNvSpPr/>
            <p:nvPr/>
          </p:nvSpPr>
          <p:spPr>
            <a:xfrm>
              <a:off x="3922575" y="2394600"/>
              <a:ext cx="80300" cy="116750"/>
            </a:xfrm>
            <a:custGeom>
              <a:avLst/>
              <a:gdLst/>
              <a:ahLst/>
              <a:cxnLst/>
              <a:rect l="l" t="t" r="r" b="b"/>
              <a:pathLst>
                <a:path w="3212" h="4670" extrusionOk="0">
                  <a:moveTo>
                    <a:pt x="3084" y="0"/>
                  </a:moveTo>
                  <a:cubicBezTo>
                    <a:pt x="3048" y="0"/>
                    <a:pt x="3011" y="17"/>
                    <a:pt x="2986" y="55"/>
                  </a:cubicBezTo>
                  <a:cubicBezTo>
                    <a:pt x="2403" y="900"/>
                    <a:pt x="1903" y="1912"/>
                    <a:pt x="1510" y="2865"/>
                  </a:cubicBezTo>
                  <a:lnTo>
                    <a:pt x="1105" y="3853"/>
                  </a:lnTo>
                  <a:cubicBezTo>
                    <a:pt x="1069" y="3936"/>
                    <a:pt x="950" y="4294"/>
                    <a:pt x="902" y="4329"/>
                  </a:cubicBezTo>
                  <a:cubicBezTo>
                    <a:pt x="880" y="4339"/>
                    <a:pt x="854" y="4344"/>
                    <a:pt x="826" y="4344"/>
                  </a:cubicBezTo>
                  <a:cubicBezTo>
                    <a:pt x="640" y="4344"/>
                    <a:pt x="351" y="4155"/>
                    <a:pt x="112" y="4155"/>
                  </a:cubicBezTo>
                  <a:cubicBezTo>
                    <a:pt x="85" y="4155"/>
                    <a:pt x="59" y="4157"/>
                    <a:pt x="33" y="4163"/>
                  </a:cubicBezTo>
                  <a:cubicBezTo>
                    <a:pt x="31" y="4161"/>
                    <a:pt x="28" y="4161"/>
                    <a:pt x="26" y="4161"/>
                  </a:cubicBezTo>
                  <a:cubicBezTo>
                    <a:pt x="7" y="4161"/>
                    <a:pt x="0" y="4201"/>
                    <a:pt x="21" y="4222"/>
                  </a:cubicBezTo>
                  <a:cubicBezTo>
                    <a:pt x="171" y="4412"/>
                    <a:pt x="489" y="4669"/>
                    <a:pt x="771" y="4669"/>
                  </a:cubicBezTo>
                  <a:cubicBezTo>
                    <a:pt x="824" y="4669"/>
                    <a:pt x="877" y="4660"/>
                    <a:pt x="926" y="4639"/>
                  </a:cubicBezTo>
                  <a:cubicBezTo>
                    <a:pt x="1272" y="4496"/>
                    <a:pt x="1450" y="3853"/>
                    <a:pt x="1581" y="3555"/>
                  </a:cubicBezTo>
                  <a:cubicBezTo>
                    <a:pt x="1855" y="2960"/>
                    <a:pt x="2117" y="2365"/>
                    <a:pt x="2438" y="1781"/>
                  </a:cubicBezTo>
                  <a:cubicBezTo>
                    <a:pt x="2712" y="1257"/>
                    <a:pt x="3057" y="745"/>
                    <a:pt x="3188" y="150"/>
                  </a:cubicBezTo>
                  <a:cubicBezTo>
                    <a:pt x="3212" y="58"/>
                    <a:pt x="3150" y="0"/>
                    <a:pt x="30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52"/>
            <p:cNvSpPr/>
            <p:nvPr/>
          </p:nvSpPr>
          <p:spPr>
            <a:xfrm>
              <a:off x="4001975" y="2389150"/>
              <a:ext cx="1725" cy="1175"/>
            </a:xfrm>
            <a:custGeom>
              <a:avLst/>
              <a:gdLst/>
              <a:ahLst/>
              <a:cxnLst/>
              <a:rect l="l" t="t" r="r" b="b"/>
              <a:pathLst>
                <a:path w="69" h="47" extrusionOk="0">
                  <a:moveTo>
                    <a:pt x="59" y="1"/>
                  </a:moveTo>
                  <a:cubicBezTo>
                    <a:pt x="56" y="1"/>
                    <a:pt x="52" y="4"/>
                    <a:pt x="48" y="11"/>
                  </a:cubicBezTo>
                  <a:lnTo>
                    <a:pt x="12" y="35"/>
                  </a:lnTo>
                  <a:cubicBezTo>
                    <a:pt x="1" y="35"/>
                    <a:pt x="12" y="47"/>
                    <a:pt x="36" y="47"/>
                  </a:cubicBezTo>
                  <a:lnTo>
                    <a:pt x="60" y="23"/>
                  </a:lnTo>
                  <a:cubicBezTo>
                    <a:pt x="68" y="15"/>
                    <a:pt x="65" y="1"/>
                    <a:pt x="5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52"/>
            <p:cNvSpPr/>
            <p:nvPr/>
          </p:nvSpPr>
          <p:spPr>
            <a:xfrm>
              <a:off x="4001550" y="2377800"/>
              <a:ext cx="45100" cy="45575"/>
            </a:xfrm>
            <a:custGeom>
              <a:avLst/>
              <a:gdLst/>
              <a:ahLst/>
              <a:cxnLst/>
              <a:rect l="l" t="t" r="r" b="b"/>
              <a:pathLst>
                <a:path w="1804" h="1823" extrusionOk="0">
                  <a:moveTo>
                    <a:pt x="482" y="1"/>
                  </a:moveTo>
                  <a:cubicBezTo>
                    <a:pt x="184" y="13"/>
                    <a:pt x="137" y="239"/>
                    <a:pt x="18" y="465"/>
                  </a:cubicBezTo>
                  <a:cubicBezTo>
                    <a:pt x="1" y="490"/>
                    <a:pt x="14" y="515"/>
                    <a:pt x="35" y="515"/>
                  </a:cubicBezTo>
                  <a:cubicBezTo>
                    <a:pt x="44" y="515"/>
                    <a:pt x="55" y="511"/>
                    <a:pt x="65" y="501"/>
                  </a:cubicBezTo>
                  <a:cubicBezTo>
                    <a:pt x="181" y="346"/>
                    <a:pt x="304" y="285"/>
                    <a:pt x="425" y="285"/>
                  </a:cubicBezTo>
                  <a:cubicBezTo>
                    <a:pt x="704" y="285"/>
                    <a:pt x="975" y="609"/>
                    <a:pt x="1125" y="858"/>
                  </a:cubicBezTo>
                  <a:cubicBezTo>
                    <a:pt x="1303" y="1144"/>
                    <a:pt x="1434" y="1632"/>
                    <a:pt x="1732" y="1810"/>
                  </a:cubicBezTo>
                  <a:cubicBezTo>
                    <a:pt x="1744" y="1819"/>
                    <a:pt x="1754" y="1823"/>
                    <a:pt x="1763" y="1823"/>
                  </a:cubicBezTo>
                  <a:cubicBezTo>
                    <a:pt x="1790" y="1823"/>
                    <a:pt x="1803" y="1787"/>
                    <a:pt x="1803" y="1751"/>
                  </a:cubicBezTo>
                  <a:cubicBezTo>
                    <a:pt x="1780" y="1513"/>
                    <a:pt x="1601" y="1275"/>
                    <a:pt x="1494" y="1072"/>
                  </a:cubicBezTo>
                  <a:cubicBezTo>
                    <a:pt x="1363" y="798"/>
                    <a:pt x="1208" y="536"/>
                    <a:pt x="1006" y="298"/>
                  </a:cubicBezTo>
                  <a:cubicBezTo>
                    <a:pt x="863" y="132"/>
                    <a:pt x="708" y="1"/>
                    <a:pt x="4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52"/>
            <p:cNvSpPr/>
            <p:nvPr/>
          </p:nvSpPr>
          <p:spPr>
            <a:xfrm>
              <a:off x="4053850" y="2441425"/>
              <a:ext cx="1975" cy="1950"/>
            </a:xfrm>
            <a:custGeom>
              <a:avLst/>
              <a:gdLst/>
              <a:ahLst/>
              <a:cxnLst/>
              <a:rect l="l" t="t" r="r" b="b"/>
              <a:pathLst>
                <a:path w="79" h="78" extrusionOk="0">
                  <a:moveTo>
                    <a:pt x="24" y="0"/>
                  </a:moveTo>
                  <a:cubicBezTo>
                    <a:pt x="10" y="0"/>
                    <a:pt x="1" y="23"/>
                    <a:pt x="9" y="39"/>
                  </a:cubicBezTo>
                  <a:lnTo>
                    <a:pt x="45" y="75"/>
                  </a:lnTo>
                  <a:cubicBezTo>
                    <a:pt x="47" y="77"/>
                    <a:pt x="48" y="77"/>
                    <a:pt x="50" y="77"/>
                  </a:cubicBezTo>
                  <a:cubicBezTo>
                    <a:pt x="63" y="77"/>
                    <a:pt x="79" y="50"/>
                    <a:pt x="69" y="39"/>
                  </a:cubicBezTo>
                  <a:lnTo>
                    <a:pt x="45" y="15"/>
                  </a:lnTo>
                  <a:cubicBezTo>
                    <a:pt x="38" y="5"/>
                    <a:pt x="30" y="0"/>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52"/>
            <p:cNvSpPr/>
            <p:nvPr/>
          </p:nvSpPr>
          <p:spPr>
            <a:xfrm>
              <a:off x="4039850" y="2422150"/>
              <a:ext cx="27175" cy="29150"/>
            </a:xfrm>
            <a:custGeom>
              <a:avLst/>
              <a:gdLst/>
              <a:ahLst/>
              <a:cxnLst/>
              <a:rect l="l" t="t" r="r" b="b"/>
              <a:pathLst>
                <a:path w="1087" h="1166" extrusionOk="0">
                  <a:moveTo>
                    <a:pt x="114" y="1"/>
                  </a:moveTo>
                  <a:cubicBezTo>
                    <a:pt x="53" y="1"/>
                    <a:pt x="0" y="82"/>
                    <a:pt x="69" y="132"/>
                  </a:cubicBezTo>
                  <a:cubicBezTo>
                    <a:pt x="260" y="274"/>
                    <a:pt x="367" y="501"/>
                    <a:pt x="498" y="691"/>
                  </a:cubicBezTo>
                  <a:cubicBezTo>
                    <a:pt x="605" y="858"/>
                    <a:pt x="724" y="1084"/>
                    <a:pt x="914" y="1156"/>
                  </a:cubicBezTo>
                  <a:cubicBezTo>
                    <a:pt x="930" y="1163"/>
                    <a:pt x="945" y="1166"/>
                    <a:pt x="959" y="1166"/>
                  </a:cubicBezTo>
                  <a:cubicBezTo>
                    <a:pt x="1040" y="1166"/>
                    <a:pt x="1086" y="1058"/>
                    <a:pt x="1045" y="977"/>
                  </a:cubicBezTo>
                  <a:cubicBezTo>
                    <a:pt x="998" y="894"/>
                    <a:pt x="914" y="810"/>
                    <a:pt x="855" y="739"/>
                  </a:cubicBezTo>
                  <a:cubicBezTo>
                    <a:pt x="783" y="655"/>
                    <a:pt x="700" y="548"/>
                    <a:pt x="629" y="453"/>
                  </a:cubicBezTo>
                  <a:cubicBezTo>
                    <a:pt x="498" y="298"/>
                    <a:pt x="343" y="120"/>
                    <a:pt x="152" y="13"/>
                  </a:cubicBezTo>
                  <a:cubicBezTo>
                    <a:pt x="140" y="4"/>
                    <a:pt x="127" y="1"/>
                    <a:pt x="1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52"/>
            <p:cNvSpPr/>
            <p:nvPr/>
          </p:nvSpPr>
          <p:spPr>
            <a:xfrm>
              <a:off x="4064900" y="2448325"/>
              <a:ext cx="4975" cy="3925"/>
            </a:xfrm>
            <a:custGeom>
              <a:avLst/>
              <a:gdLst/>
              <a:ahLst/>
              <a:cxnLst/>
              <a:rect l="l" t="t" r="r" b="b"/>
              <a:pathLst>
                <a:path w="199" h="157" extrusionOk="0">
                  <a:moveTo>
                    <a:pt x="67" y="1"/>
                  </a:moveTo>
                  <a:cubicBezTo>
                    <a:pt x="63" y="1"/>
                    <a:pt x="59" y="1"/>
                    <a:pt x="55" y="1"/>
                  </a:cubicBezTo>
                  <a:cubicBezTo>
                    <a:pt x="15" y="13"/>
                    <a:pt x="0" y="49"/>
                    <a:pt x="5" y="82"/>
                  </a:cubicBezTo>
                  <a:lnTo>
                    <a:pt x="5" y="82"/>
                  </a:lnTo>
                  <a:cubicBezTo>
                    <a:pt x="0" y="115"/>
                    <a:pt x="15" y="150"/>
                    <a:pt x="55" y="156"/>
                  </a:cubicBezTo>
                  <a:lnTo>
                    <a:pt x="79" y="156"/>
                  </a:lnTo>
                  <a:cubicBezTo>
                    <a:pt x="95" y="156"/>
                    <a:pt x="108" y="152"/>
                    <a:pt x="118" y="144"/>
                  </a:cubicBezTo>
                  <a:lnTo>
                    <a:pt x="139" y="144"/>
                  </a:lnTo>
                  <a:cubicBezTo>
                    <a:pt x="198" y="120"/>
                    <a:pt x="198" y="37"/>
                    <a:pt x="139" y="25"/>
                  </a:cubicBezTo>
                  <a:lnTo>
                    <a:pt x="127" y="25"/>
                  </a:lnTo>
                  <a:cubicBezTo>
                    <a:pt x="114" y="11"/>
                    <a:pt x="94" y="1"/>
                    <a:pt x="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52"/>
            <p:cNvSpPr/>
            <p:nvPr/>
          </p:nvSpPr>
          <p:spPr>
            <a:xfrm>
              <a:off x="4065275" y="2432700"/>
              <a:ext cx="16500" cy="18625"/>
            </a:xfrm>
            <a:custGeom>
              <a:avLst/>
              <a:gdLst/>
              <a:ahLst/>
              <a:cxnLst/>
              <a:rect l="l" t="t" r="r" b="b"/>
              <a:pathLst>
                <a:path w="660" h="745" extrusionOk="0">
                  <a:moveTo>
                    <a:pt x="480" y="0"/>
                  </a:moveTo>
                  <a:cubicBezTo>
                    <a:pt x="461" y="0"/>
                    <a:pt x="441" y="6"/>
                    <a:pt x="421" y="19"/>
                  </a:cubicBezTo>
                  <a:cubicBezTo>
                    <a:pt x="314" y="79"/>
                    <a:pt x="267" y="222"/>
                    <a:pt x="207" y="329"/>
                  </a:cubicBezTo>
                  <a:cubicBezTo>
                    <a:pt x="147" y="448"/>
                    <a:pt x="100" y="567"/>
                    <a:pt x="28" y="674"/>
                  </a:cubicBezTo>
                  <a:cubicBezTo>
                    <a:pt x="0" y="702"/>
                    <a:pt x="38" y="745"/>
                    <a:pt x="67" y="745"/>
                  </a:cubicBezTo>
                  <a:cubicBezTo>
                    <a:pt x="75" y="745"/>
                    <a:pt x="83" y="741"/>
                    <a:pt x="88" y="734"/>
                  </a:cubicBezTo>
                  <a:cubicBezTo>
                    <a:pt x="207" y="650"/>
                    <a:pt x="338" y="603"/>
                    <a:pt x="445" y="495"/>
                  </a:cubicBezTo>
                  <a:cubicBezTo>
                    <a:pt x="540" y="388"/>
                    <a:pt x="659" y="222"/>
                    <a:pt x="600" y="91"/>
                  </a:cubicBezTo>
                  <a:cubicBezTo>
                    <a:pt x="574" y="39"/>
                    <a:pt x="530" y="0"/>
                    <a:pt x="4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52"/>
            <p:cNvSpPr/>
            <p:nvPr/>
          </p:nvSpPr>
          <p:spPr>
            <a:xfrm>
              <a:off x="4080025" y="2371775"/>
              <a:ext cx="59800" cy="58750"/>
            </a:xfrm>
            <a:custGeom>
              <a:avLst/>
              <a:gdLst/>
              <a:ahLst/>
              <a:cxnLst/>
              <a:rect l="l" t="t" r="r" b="b"/>
              <a:pathLst>
                <a:path w="2392" h="2350" extrusionOk="0">
                  <a:moveTo>
                    <a:pt x="6" y="2344"/>
                  </a:moveTo>
                  <a:cubicBezTo>
                    <a:pt x="1" y="2344"/>
                    <a:pt x="6" y="2349"/>
                    <a:pt x="22" y="2349"/>
                  </a:cubicBezTo>
                  <a:cubicBezTo>
                    <a:pt x="14" y="2345"/>
                    <a:pt x="9" y="2344"/>
                    <a:pt x="6" y="2344"/>
                  </a:cubicBezTo>
                  <a:close/>
                  <a:moveTo>
                    <a:pt x="2166" y="1"/>
                  </a:moveTo>
                  <a:cubicBezTo>
                    <a:pt x="1860" y="1"/>
                    <a:pt x="1345" y="478"/>
                    <a:pt x="1224" y="599"/>
                  </a:cubicBezTo>
                  <a:cubicBezTo>
                    <a:pt x="748" y="1123"/>
                    <a:pt x="284" y="1718"/>
                    <a:pt x="22" y="2349"/>
                  </a:cubicBezTo>
                  <a:cubicBezTo>
                    <a:pt x="450" y="2194"/>
                    <a:pt x="736" y="1635"/>
                    <a:pt x="1034" y="1277"/>
                  </a:cubicBezTo>
                  <a:cubicBezTo>
                    <a:pt x="1236" y="1039"/>
                    <a:pt x="1451" y="789"/>
                    <a:pt x="1689" y="587"/>
                  </a:cubicBezTo>
                  <a:cubicBezTo>
                    <a:pt x="1891" y="408"/>
                    <a:pt x="2034" y="384"/>
                    <a:pt x="2284" y="361"/>
                  </a:cubicBezTo>
                  <a:cubicBezTo>
                    <a:pt x="2332" y="361"/>
                    <a:pt x="2391" y="313"/>
                    <a:pt x="2391" y="254"/>
                  </a:cubicBezTo>
                  <a:cubicBezTo>
                    <a:pt x="2368" y="70"/>
                    <a:pt x="2282" y="1"/>
                    <a:pt x="21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52"/>
            <p:cNvSpPr/>
            <p:nvPr/>
          </p:nvSpPr>
          <p:spPr>
            <a:xfrm>
              <a:off x="4132175" y="2374575"/>
              <a:ext cx="54850" cy="43300"/>
            </a:xfrm>
            <a:custGeom>
              <a:avLst/>
              <a:gdLst/>
              <a:ahLst/>
              <a:cxnLst/>
              <a:rect l="l" t="t" r="r" b="b"/>
              <a:pathLst>
                <a:path w="2194" h="1732" extrusionOk="0">
                  <a:moveTo>
                    <a:pt x="356" y="0"/>
                  </a:moveTo>
                  <a:cubicBezTo>
                    <a:pt x="268" y="0"/>
                    <a:pt x="176" y="6"/>
                    <a:pt x="67" y="11"/>
                  </a:cubicBezTo>
                  <a:cubicBezTo>
                    <a:pt x="64" y="10"/>
                    <a:pt x="61" y="9"/>
                    <a:pt x="58" y="9"/>
                  </a:cubicBezTo>
                  <a:cubicBezTo>
                    <a:pt x="17" y="9"/>
                    <a:pt x="0" y="83"/>
                    <a:pt x="67" y="94"/>
                  </a:cubicBezTo>
                  <a:cubicBezTo>
                    <a:pt x="924" y="392"/>
                    <a:pt x="1555" y="1034"/>
                    <a:pt x="2115" y="1725"/>
                  </a:cubicBezTo>
                  <a:cubicBezTo>
                    <a:pt x="2122" y="1730"/>
                    <a:pt x="2129" y="1732"/>
                    <a:pt x="2136" y="1732"/>
                  </a:cubicBezTo>
                  <a:cubicBezTo>
                    <a:pt x="2166" y="1732"/>
                    <a:pt x="2194" y="1697"/>
                    <a:pt x="2174" y="1677"/>
                  </a:cubicBezTo>
                  <a:cubicBezTo>
                    <a:pt x="1889" y="1249"/>
                    <a:pt x="1746" y="796"/>
                    <a:pt x="1341" y="439"/>
                  </a:cubicBezTo>
                  <a:cubicBezTo>
                    <a:pt x="1174" y="308"/>
                    <a:pt x="1020" y="165"/>
                    <a:pt x="817" y="94"/>
                  </a:cubicBezTo>
                  <a:cubicBezTo>
                    <a:pt x="643" y="18"/>
                    <a:pt x="508" y="0"/>
                    <a:pt x="3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52"/>
            <p:cNvSpPr/>
            <p:nvPr/>
          </p:nvSpPr>
          <p:spPr>
            <a:xfrm>
              <a:off x="4186475" y="2428475"/>
              <a:ext cx="50875" cy="86225"/>
            </a:xfrm>
            <a:custGeom>
              <a:avLst/>
              <a:gdLst/>
              <a:ahLst/>
              <a:cxnLst/>
              <a:rect l="l" t="t" r="r" b="b"/>
              <a:pathLst>
                <a:path w="2035" h="3449" extrusionOk="0">
                  <a:moveTo>
                    <a:pt x="161" y="0"/>
                  </a:moveTo>
                  <a:cubicBezTo>
                    <a:pt x="83" y="0"/>
                    <a:pt x="1" y="85"/>
                    <a:pt x="50" y="176"/>
                  </a:cubicBezTo>
                  <a:cubicBezTo>
                    <a:pt x="395" y="760"/>
                    <a:pt x="610" y="1426"/>
                    <a:pt x="895" y="2034"/>
                  </a:cubicBezTo>
                  <a:cubicBezTo>
                    <a:pt x="1110" y="2498"/>
                    <a:pt x="1372" y="3177"/>
                    <a:pt x="1848" y="3439"/>
                  </a:cubicBezTo>
                  <a:cubicBezTo>
                    <a:pt x="1861" y="3445"/>
                    <a:pt x="1875" y="3448"/>
                    <a:pt x="1890" y="3448"/>
                  </a:cubicBezTo>
                  <a:cubicBezTo>
                    <a:pt x="1958" y="3448"/>
                    <a:pt x="2034" y="3388"/>
                    <a:pt x="2015" y="3320"/>
                  </a:cubicBezTo>
                  <a:cubicBezTo>
                    <a:pt x="1824" y="2772"/>
                    <a:pt x="1384" y="2319"/>
                    <a:pt x="1145" y="1784"/>
                  </a:cubicBezTo>
                  <a:cubicBezTo>
                    <a:pt x="872" y="1188"/>
                    <a:pt x="598" y="605"/>
                    <a:pt x="252" y="57"/>
                  </a:cubicBezTo>
                  <a:cubicBezTo>
                    <a:pt x="231" y="17"/>
                    <a:pt x="196" y="0"/>
                    <a:pt x="1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52"/>
            <p:cNvSpPr/>
            <p:nvPr/>
          </p:nvSpPr>
          <p:spPr>
            <a:xfrm>
              <a:off x="4235125" y="2507850"/>
              <a:ext cx="41900" cy="19475"/>
            </a:xfrm>
            <a:custGeom>
              <a:avLst/>
              <a:gdLst/>
              <a:ahLst/>
              <a:cxnLst/>
              <a:rect l="l" t="t" r="r" b="b"/>
              <a:pathLst>
                <a:path w="1676" h="779" extrusionOk="0">
                  <a:moveTo>
                    <a:pt x="114" y="1"/>
                  </a:moveTo>
                  <a:cubicBezTo>
                    <a:pt x="19" y="1"/>
                    <a:pt x="0" y="112"/>
                    <a:pt x="69" y="168"/>
                  </a:cubicBezTo>
                  <a:cubicBezTo>
                    <a:pt x="331" y="347"/>
                    <a:pt x="569" y="418"/>
                    <a:pt x="866" y="537"/>
                  </a:cubicBezTo>
                  <a:cubicBezTo>
                    <a:pt x="1070" y="619"/>
                    <a:pt x="1300" y="779"/>
                    <a:pt x="1518" y="779"/>
                  </a:cubicBezTo>
                  <a:cubicBezTo>
                    <a:pt x="1555" y="779"/>
                    <a:pt x="1592" y="774"/>
                    <a:pt x="1628" y="764"/>
                  </a:cubicBezTo>
                  <a:cubicBezTo>
                    <a:pt x="1664" y="752"/>
                    <a:pt x="1676" y="716"/>
                    <a:pt x="1676" y="692"/>
                  </a:cubicBezTo>
                  <a:cubicBezTo>
                    <a:pt x="1628" y="406"/>
                    <a:pt x="1307" y="287"/>
                    <a:pt x="1069" y="180"/>
                  </a:cubicBezTo>
                  <a:cubicBezTo>
                    <a:pt x="735" y="61"/>
                    <a:pt x="473" y="2"/>
                    <a:pt x="128" y="2"/>
                  </a:cubicBezTo>
                  <a:cubicBezTo>
                    <a:pt x="123" y="1"/>
                    <a:pt x="118" y="1"/>
                    <a:pt x="1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52"/>
            <p:cNvSpPr/>
            <p:nvPr/>
          </p:nvSpPr>
          <p:spPr>
            <a:xfrm>
              <a:off x="4275650" y="2525950"/>
              <a:ext cx="25500" cy="12000"/>
            </a:xfrm>
            <a:custGeom>
              <a:avLst/>
              <a:gdLst/>
              <a:ahLst/>
              <a:cxnLst/>
              <a:rect l="l" t="t" r="r" b="b"/>
              <a:pathLst>
                <a:path w="1020" h="480" extrusionOk="0">
                  <a:moveTo>
                    <a:pt x="53" y="0"/>
                  </a:moveTo>
                  <a:cubicBezTo>
                    <a:pt x="25" y="0"/>
                    <a:pt x="1" y="51"/>
                    <a:pt x="19" y="87"/>
                  </a:cubicBezTo>
                  <a:cubicBezTo>
                    <a:pt x="138" y="206"/>
                    <a:pt x="198" y="325"/>
                    <a:pt x="364" y="385"/>
                  </a:cubicBezTo>
                  <a:cubicBezTo>
                    <a:pt x="477" y="432"/>
                    <a:pt x="620" y="479"/>
                    <a:pt x="746" y="479"/>
                  </a:cubicBezTo>
                  <a:cubicBezTo>
                    <a:pt x="779" y="479"/>
                    <a:pt x="811" y="476"/>
                    <a:pt x="841" y="468"/>
                  </a:cubicBezTo>
                  <a:cubicBezTo>
                    <a:pt x="1019" y="433"/>
                    <a:pt x="996" y="194"/>
                    <a:pt x="841" y="135"/>
                  </a:cubicBezTo>
                  <a:cubicBezTo>
                    <a:pt x="710" y="87"/>
                    <a:pt x="579" y="111"/>
                    <a:pt x="436" y="87"/>
                  </a:cubicBezTo>
                  <a:cubicBezTo>
                    <a:pt x="305" y="52"/>
                    <a:pt x="198" y="63"/>
                    <a:pt x="79" y="16"/>
                  </a:cubicBezTo>
                  <a:cubicBezTo>
                    <a:pt x="70" y="5"/>
                    <a:pt x="61" y="0"/>
                    <a:pt x="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52"/>
            <p:cNvSpPr/>
            <p:nvPr/>
          </p:nvSpPr>
          <p:spPr>
            <a:xfrm>
              <a:off x="4052375" y="2440575"/>
              <a:ext cx="44275" cy="31450"/>
            </a:xfrm>
            <a:custGeom>
              <a:avLst/>
              <a:gdLst/>
              <a:ahLst/>
              <a:cxnLst/>
              <a:rect l="l" t="t" r="r" b="b"/>
              <a:pathLst>
                <a:path w="1771" h="1258" extrusionOk="0">
                  <a:moveTo>
                    <a:pt x="109" y="0"/>
                  </a:moveTo>
                  <a:cubicBezTo>
                    <a:pt x="47" y="0"/>
                    <a:pt x="1" y="54"/>
                    <a:pt x="44" y="97"/>
                  </a:cubicBezTo>
                  <a:cubicBezTo>
                    <a:pt x="306" y="347"/>
                    <a:pt x="521" y="657"/>
                    <a:pt x="830" y="883"/>
                  </a:cubicBezTo>
                  <a:cubicBezTo>
                    <a:pt x="1015" y="1035"/>
                    <a:pt x="1360" y="1258"/>
                    <a:pt x="1618" y="1258"/>
                  </a:cubicBezTo>
                  <a:cubicBezTo>
                    <a:pt x="1642" y="1258"/>
                    <a:pt x="1665" y="1256"/>
                    <a:pt x="1687" y="1252"/>
                  </a:cubicBezTo>
                  <a:cubicBezTo>
                    <a:pt x="1747" y="1240"/>
                    <a:pt x="1771" y="1181"/>
                    <a:pt x="1771" y="1133"/>
                  </a:cubicBezTo>
                  <a:cubicBezTo>
                    <a:pt x="1699" y="835"/>
                    <a:pt x="1259" y="752"/>
                    <a:pt x="1021" y="609"/>
                  </a:cubicBezTo>
                  <a:cubicBezTo>
                    <a:pt x="699" y="430"/>
                    <a:pt x="473" y="157"/>
                    <a:pt x="128" y="2"/>
                  </a:cubicBezTo>
                  <a:cubicBezTo>
                    <a:pt x="121" y="1"/>
                    <a:pt x="115" y="0"/>
                    <a:pt x="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52"/>
            <p:cNvSpPr/>
            <p:nvPr/>
          </p:nvSpPr>
          <p:spPr>
            <a:xfrm>
              <a:off x="4097700" y="2476900"/>
              <a:ext cx="29575" cy="36700"/>
            </a:xfrm>
            <a:custGeom>
              <a:avLst/>
              <a:gdLst/>
              <a:ahLst/>
              <a:cxnLst/>
              <a:rect l="l" t="t" r="r" b="b"/>
              <a:pathLst>
                <a:path w="1183" h="1468" extrusionOk="0">
                  <a:moveTo>
                    <a:pt x="74" y="1"/>
                  </a:moveTo>
                  <a:cubicBezTo>
                    <a:pt x="38" y="1"/>
                    <a:pt x="0" y="46"/>
                    <a:pt x="17" y="97"/>
                  </a:cubicBezTo>
                  <a:cubicBezTo>
                    <a:pt x="53" y="228"/>
                    <a:pt x="160" y="335"/>
                    <a:pt x="232" y="454"/>
                  </a:cubicBezTo>
                  <a:cubicBezTo>
                    <a:pt x="327" y="585"/>
                    <a:pt x="386" y="740"/>
                    <a:pt x="458" y="871"/>
                  </a:cubicBezTo>
                  <a:cubicBezTo>
                    <a:pt x="613" y="1085"/>
                    <a:pt x="803" y="1394"/>
                    <a:pt x="1053" y="1466"/>
                  </a:cubicBezTo>
                  <a:cubicBezTo>
                    <a:pt x="1060" y="1467"/>
                    <a:pt x="1067" y="1467"/>
                    <a:pt x="1073" y="1467"/>
                  </a:cubicBezTo>
                  <a:cubicBezTo>
                    <a:pt x="1153" y="1467"/>
                    <a:pt x="1182" y="1401"/>
                    <a:pt x="1160" y="1335"/>
                  </a:cubicBezTo>
                  <a:cubicBezTo>
                    <a:pt x="1101" y="1204"/>
                    <a:pt x="982" y="1121"/>
                    <a:pt x="875" y="1002"/>
                  </a:cubicBezTo>
                  <a:cubicBezTo>
                    <a:pt x="767" y="882"/>
                    <a:pt x="684" y="740"/>
                    <a:pt x="589" y="621"/>
                  </a:cubicBezTo>
                  <a:cubicBezTo>
                    <a:pt x="458" y="430"/>
                    <a:pt x="327" y="144"/>
                    <a:pt x="113" y="25"/>
                  </a:cubicBezTo>
                  <a:cubicBezTo>
                    <a:pt x="102" y="8"/>
                    <a:pt x="88" y="1"/>
                    <a:pt x="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52"/>
            <p:cNvSpPr/>
            <p:nvPr/>
          </p:nvSpPr>
          <p:spPr>
            <a:xfrm>
              <a:off x="4103450" y="2683425"/>
              <a:ext cx="79175" cy="64725"/>
            </a:xfrm>
            <a:custGeom>
              <a:avLst/>
              <a:gdLst/>
              <a:ahLst/>
              <a:cxnLst/>
              <a:rect l="l" t="t" r="r" b="b"/>
              <a:pathLst>
                <a:path w="3167" h="2589" extrusionOk="0">
                  <a:moveTo>
                    <a:pt x="2636" y="1"/>
                  </a:moveTo>
                  <a:cubicBezTo>
                    <a:pt x="2414" y="1"/>
                    <a:pt x="2192" y="145"/>
                    <a:pt x="1966" y="337"/>
                  </a:cubicBezTo>
                  <a:cubicBezTo>
                    <a:pt x="1657" y="599"/>
                    <a:pt x="1407" y="944"/>
                    <a:pt x="1133" y="1253"/>
                  </a:cubicBezTo>
                  <a:cubicBezTo>
                    <a:pt x="811" y="1646"/>
                    <a:pt x="418" y="1968"/>
                    <a:pt x="97" y="2337"/>
                  </a:cubicBezTo>
                  <a:cubicBezTo>
                    <a:pt x="0" y="2443"/>
                    <a:pt x="68" y="2589"/>
                    <a:pt x="174" y="2589"/>
                  </a:cubicBezTo>
                  <a:cubicBezTo>
                    <a:pt x="198" y="2589"/>
                    <a:pt x="225" y="2581"/>
                    <a:pt x="252" y="2563"/>
                  </a:cubicBezTo>
                  <a:cubicBezTo>
                    <a:pt x="847" y="2230"/>
                    <a:pt x="1311" y="1646"/>
                    <a:pt x="1740" y="1123"/>
                  </a:cubicBezTo>
                  <a:cubicBezTo>
                    <a:pt x="1942" y="896"/>
                    <a:pt x="2085" y="694"/>
                    <a:pt x="2252" y="444"/>
                  </a:cubicBezTo>
                  <a:cubicBezTo>
                    <a:pt x="2344" y="306"/>
                    <a:pt x="2441" y="262"/>
                    <a:pt x="2544" y="262"/>
                  </a:cubicBezTo>
                  <a:cubicBezTo>
                    <a:pt x="2708" y="262"/>
                    <a:pt x="2888" y="374"/>
                    <a:pt x="3085" y="396"/>
                  </a:cubicBezTo>
                  <a:cubicBezTo>
                    <a:pt x="3089" y="397"/>
                    <a:pt x="3093" y="397"/>
                    <a:pt x="3097" y="397"/>
                  </a:cubicBezTo>
                  <a:cubicBezTo>
                    <a:pt x="3158" y="397"/>
                    <a:pt x="3167" y="311"/>
                    <a:pt x="3133" y="277"/>
                  </a:cubicBezTo>
                  <a:cubicBezTo>
                    <a:pt x="2966" y="80"/>
                    <a:pt x="2801" y="1"/>
                    <a:pt x="26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52"/>
            <p:cNvSpPr/>
            <p:nvPr/>
          </p:nvSpPr>
          <p:spPr>
            <a:xfrm>
              <a:off x="4186225" y="2692725"/>
              <a:ext cx="69525" cy="43875"/>
            </a:xfrm>
            <a:custGeom>
              <a:avLst/>
              <a:gdLst/>
              <a:ahLst/>
              <a:cxnLst/>
              <a:rect l="l" t="t" r="r" b="b"/>
              <a:pathLst>
                <a:path w="2781" h="1755" extrusionOk="0">
                  <a:moveTo>
                    <a:pt x="12" y="0"/>
                  </a:moveTo>
                  <a:lnTo>
                    <a:pt x="12" y="0"/>
                  </a:lnTo>
                  <a:cubicBezTo>
                    <a:pt x="24" y="12"/>
                    <a:pt x="1" y="24"/>
                    <a:pt x="12" y="36"/>
                  </a:cubicBezTo>
                  <a:cubicBezTo>
                    <a:pt x="405" y="393"/>
                    <a:pt x="501" y="989"/>
                    <a:pt x="977" y="1274"/>
                  </a:cubicBezTo>
                  <a:cubicBezTo>
                    <a:pt x="1191" y="1393"/>
                    <a:pt x="1417" y="1441"/>
                    <a:pt x="1632" y="1477"/>
                  </a:cubicBezTo>
                  <a:cubicBezTo>
                    <a:pt x="1989" y="1536"/>
                    <a:pt x="2263" y="1655"/>
                    <a:pt x="2608" y="1751"/>
                  </a:cubicBezTo>
                  <a:cubicBezTo>
                    <a:pt x="2617" y="1753"/>
                    <a:pt x="2626" y="1754"/>
                    <a:pt x="2635" y="1754"/>
                  </a:cubicBezTo>
                  <a:cubicBezTo>
                    <a:pt x="2710" y="1754"/>
                    <a:pt x="2780" y="1669"/>
                    <a:pt x="2727" y="1584"/>
                  </a:cubicBezTo>
                  <a:cubicBezTo>
                    <a:pt x="2465" y="1155"/>
                    <a:pt x="1953" y="1167"/>
                    <a:pt x="1501" y="1096"/>
                  </a:cubicBezTo>
                  <a:cubicBezTo>
                    <a:pt x="893" y="989"/>
                    <a:pt x="465" y="405"/>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52"/>
            <p:cNvSpPr/>
            <p:nvPr/>
          </p:nvSpPr>
          <p:spPr>
            <a:xfrm>
              <a:off x="4256175" y="2737425"/>
              <a:ext cx="9550" cy="7425"/>
            </a:xfrm>
            <a:custGeom>
              <a:avLst/>
              <a:gdLst/>
              <a:ahLst/>
              <a:cxnLst/>
              <a:rect l="l" t="t" r="r" b="b"/>
              <a:pathLst>
                <a:path w="382" h="297" extrusionOk="0">
                  <a:moveTo>
                    <a:pt x="83" y="0"/>
                  </a:moveTo>
                  <a:cubicBezTo>
                    <a:pt x="65" y="0"/>
                    <a:pt x="48" y="14"/>
                    <a:pt x="48" y="22"/>
                  </a:cubicBezTo>
                  <a:cubicBezTo>
                    <a:pt x="0" y="105"/>
                    <a:pt x="12" y="201"/>
                    <a:pt x="84" y="260"/>
                  </a:cubicBezTo>
                  <a:cubicBezTo>
                    <a:pt x="122" y="282"/>
                    <a:pt x="170" y="296"/>
                    <a:pt x="216" y="296"/>
                  </a:cubicBezTo>
                  <a:cubicBezTo>
                    <a:pt x="270" y="296"/>
                    <a:pt x="320" y="276"/>
                    <a:pt x="346" y="225"/>
                  </a:cubicBezTo>
                  <a:cubicBezTo>
                    <a:pt x="381" y="153"/>
                    <a:pt x="322" y="46"/>
                    <a:pt x="251" y="22"/>
                  </a:cubicBezTo>
                  <a:cubicBezTo>
                    <a:pt x="218" y="14"/>
                    <a:pt x="179" y="0"/>
                    <a:pt x="147" y="0"/>
                  </a:cubicBezTo>
                  <a:cubicBezTo>
                    <a:pt x="132" y="0"/>
                    <a:pt x="119" y="3"/>
                    <a:pt x="108" y="10"/>
                  </a:cubicBezTo>
                  <a:cubicBezTo>
                    <a:pt x="100" y="3"/>
                    <a:pt x="92" y="0"/>
                    <a:pt x="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52"/>
            <p:cNvSpPr/>
            <p:nvPr/>
          </p:nvSpPr>
          <p:spPr>
            <a:xfrm>
              <a:off x="4495650" y="2491725"/>
              <a:ext cx="64325" cy="77275"/>
            </a:xfrm>
            <a:custGeom>
              <a:avLst/>
              <a:gdLst/>
              <a:ahLst/>
              <a:cxnLst/>
              <a:rect l="l" t="t" r="r" b="b"/>
              <a:pathLst>
                <a:path w="2573" h="3091" extrusionOk="0">
                  <a:moveTo>
                    <a:pt x="2492" y="0"/>
                  </a:moveTo>
                  <a:cubicBezTo>
                    <a:pt x="2478" y="0"/>
                    <a:pt x="2463" y="5"/>
                    <a:pt x="2447" y="16"/>
                  </a:cubicBezTo>
                  <a:cubicBezTo>
                    <a:pt x="1911" y="325"/>
                    <a:pt x="1518" y="968"/>
                    <a:pt x="1149" y="1444"/>
                  </a:cubicBezTo>
                  <a:cubicBezTo>
                    <a:pt x="744" y="1956"/>
                    <a:pt x="387" y="2492"/>
                    <a:pt x="18" y="3028"/>
                  </a:cubicBezTo>
                  <a:cubicBezTo>
                    <a:pt x="1" y="3062"/>
                    <a:pt x="14" y="3090"/>
                    <a:pt x="37" y="3090"/>
                  </a:cubicBezTo>
                  <a:cubicBezTo>
                    <a:pt x="45" y="3090"/>
                    <a:pt x="55" y="3086"/>
                    <a:pt x="66" y="3076"/>
                  </a:cubicBezTo>
                  <a:cubicBezTo>
                    <a:pt x="506" y="2575"/>
                    <a:pt x="959" y="2063"/>
                    <a:pt x="1387" y="1528"/>
                  </a:cubicBezTo>
                  <a:cubicBezTo>
                    <a:pt x="1756" y="1087"/>
                    <a:pt x="2280" y="635"/>
                    <a:pt x="2554" y="111"/>
                  </a:cubicBezTo>
                  <a:cubicBezTo>
                    <a:pt x="2572" y="56"/>
                    <a:pt x="2541" y="0"/>
                    <a:pt x="249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52"/>
            <p:cNvSpPr/>
            <p:nvPr/>
          </p:nvSpPr>
          <p:spPr>
            <a:xfrm>
              <a:off x="4558900" y="2491500"/>
              <a:ext cx="55900" cy="52325"/>
            </a:xfrm>
            <a:custGeom>
              <a:avLst/>
              <a:gdLst/>
              <a:ahLst/>
              <a:cxnLst/>
              <a:rect l="l" t="t" r="r" b="b"/>
              <a:pathLst>
                <a:path w="2236" h="2093" extrusionOk="0">
                  <a:moveTo>
                    <a:pt x="260" y="0"/>
                  </a:moveTo>
                  <a:cubicBezTo>
                    <a:pt x="180" y="0"/>
                    <a:pt x="101" y="18"/>
                    <a:pt x="24" y="60"/>
                  </a:cubicBezTo>
                  <a:cubicBezTo>
                    <a:pt x="0" y="84"/>
                    <a:pt x="0" y="108"/>
                    <a:pt x="36" y="120"/>
                  </a:cubicBezTo>
                  <a:cubicBezTo>
                    <a:pt x="262" y="251"/>
                    <a:pt x="488" y="287"/>
                    <a:pt x="703" y="453"/>
                  </a:cubicBezTo>
                  <a:cubicBezTo>
                    <a:pt x="917" y="632"/>
                    <a:pt x="1072" y="870"/>
                    <a:pt x="1226" y="1108"/>
                  </a:cubicBezTo>
                  <a:cubicBezTo>
                    <a:pt x="1357" y="1310"/>
                    <a:pt x="1488" y="1525"/>
                    <a:pt x="1643" y="1715"/>
                  </a:cubicBezTo>
                  <a:cubicBezTo>
                    <a:pt x="1786" y="1906"/>
                    <a:pt x="1965" y="1953"/>
                    <a:pt x="2191" y="2084"/>
                  </a:cubicBezTo>
                  <a:cubicBezTo>
                    <a:pt x="2194" y="2090"/>
                    <a:pt x="2198" y="2092"/>
                    <a:pt x="2203" y="2092"/>
                  </a:cubicBezTo>
                  <a:cubicBezTo>
                    <a:pt x="2217" y="2092"/>
                    <a:pt x="2236" y="2070"/>
                    <a:pt x="2227" y="2061"/>
                  </a:cubicBezTo>
                  <a:cubicBezTo>
                    <a:pt x="2108" y="1953"/>
                    <a:pt x="2060" y="1822"/>
                    <a:pt x="1965" y="1691"/>
                  </a:cubicBezTo>
                  <a:cubicBezTo>
                    <a:pt x="1881" y="1549"/>
                    <a:pt x="1762" y="1441"/>
                    <a:pt x="1667" y="1310"/>
                  </a:cubicBezTo>
                  <a:cubicBezTo>
                    <a:pt x="1488" y="1072"/>
                    <a:pt x="1346" y="822"/>
                    <a:pt x="1155" y="596"/>
                  </a:cubicBezTo>
                  <a:cubicBezTo>
                    <a:pt x="961" y="354"/>
                    <a:pt x="609" y="0"/>
                    <a:pt x="2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52"/>
            <p:cNvSpPr/>
            <p:nvPr/>
          </p:nvSpPr>
          <p:spPr>
            <a:xfrm>
              <a:off x="4613350" y="2537125"/>
              <a:ext cx="21250" cy="10450"/>
            </a:xfrm>
            <a:custGeom>
              <a:avLst/>
              <a:gdLst/>
              <a:ahLst/>
              <a:cxnLst/>
              <a:rect l="l" t="t" r="r" b="b"/>
              <a:pathLst>
                <a:path w="850" h="418" extrusionOk="0">
                  <a:moveTo>
                    <a:pt x="712" y="1"/>
                  </a:moveTo>
                  <a:cubicBezTo>
                    <a:pt x="698" y="1"/>
                    <a:pt x="684" y="4"/>
                    <a:pt x="668" y="9"/>
                  </a:cubicBezTo>
                  <a:cubicBezTo>
                    <a:pt x="584" y="45"/>
                    <a:pt x="465" y="81"/>
                    <a:pt x="370" y="128"/>
                  </a:cubicBezTo>
                  <a:cubicBezTo>
                    <a:pt x="322" y="164"/>
                    <a:pt x="287" y="200"/>
                    <a:pt x="227" y="224"/>
                  </a:cubicBezTo>
                  <a:cubicBezTo>
                    <a:pt x="180" y="236"/>
                    <a:pt x="120" y="247"/>
                    <a:pt x="72" y="247"/>
                  </a:cubicBezTo>
                  <a:cubicBezTo>
                    <a:pt x="1" y="259"/>
                    <a:pt x="25" y="367"/>
                    <a:pt x="84" y="378"/>
                  </a:cubicBezTo>
                  <a:cubicBezTo>
                    <a:pt x="144" y="402"/>
                    <a:pt x="203" y="402"/>
                    <a:pt x="263" y="402"/>
                  </a:cubicBezTo>
                  <a:cubicBezTo>
                    <a:pt x="311" y="402"/>
                    <a:pt x="373" y="418"/>
                    <a:pt x="427" y="418"/>
                  </a:cubicBezTo>
                  <a:cubicBezTo>
                    <a:pt x="441" y="418"/>
                    <a:pt x="453" y="417"/>
                    <a:pt x="465" y="414"/>
                  </a:cubicBezTo>
                  <a:cubicBezTo>
                    <a:pt x="561" y="402"/>
                    <a:pt x="715" y="307"/>
                    <a:pt x="787" y="224"/>
                  </a:cubicBezTo>
                  <a:cubicBezTo>
                    <a:pt x="850" y="140"/>
                    <a:pt x="811" y="1"/>
                    <a:pt x="7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52"/>
            <p:cNvSpPr/>
            <p:nvPr/>
          </p:nvSpPr>
          <p:spPr>
            <a:xfrm>
              <a:off x="4634125" y="2538350"/>
              <a:ext cx="17075" cy="11625"/>
            </a:xfrm>
            <a:custGeom>
              <a:avLst/>
              <a:gdLst/>
              <a:ahLst/>
              <a:cxnLst/>
              <a:rect l="l" t="t" r="r" b="b"/>
              <a:pathLst>
                <a:path w="683" h="465" extrusionOk="0">
                  <a:moveTo>
                    <a:pt x="54" y="0"/>
                  </a:moveTo>
                  <a:cubicBezTo>
                    <a:pt x="19" y="0"/>
                    <a:pt x="1" y="75"/>
                    <a:pt x="51" y="115"/>
                  </a:cubicBezTo>
                  <a:cubicBezTo>
                    <a:pt x="158" y="163"/>
                    <a:pt x="265" y="246"/>
                    <a:pt x="373" y="329"/>
                  </a:cubicBezTo>
                  <a:cubicBezTo>
                    <a:pt x="447" y="383"/>
                    <a:pt x="521" y="464"/>
                    <a:pt x="621" y="464"/>
                  </a:cubicBezTo>
                  <a:cubicBezTo>
                    <a:pt x="633" y="464"/>
                    <a:pt x="645" y="463"/>
                    <a:pt x="658" y="460"/>
                  </a:cubicBezTo>
                  <a:cubicBezTo>
                    <a:pt x="670" y="460"/>
                    <a:pt x="682" y="437"/>
                    <a:pt x="682" y="425"/>
                  </a:cubicBezTo>
                  <a:cubicBezTo>
                    <a:pt x="682" y="294"/>
                    <a:pt x="563" y="222"/>
                    <a:pt x="468" y="163"/>
                  </a:cubicBezTo>
                  <a:cubicBezTo>
                    <a:pt x="349" y="91"/>
                    <a:pt x="230" y="32"/>
                    <a:pt x="75" y="8"/>
                  </a:cubicBezTo>
                  <a:cubicBezTo>
                    <a:pt x="68" y="3"/>
                    <a:pt x="61" y="0"/>
                    <a:pt x="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52"/>
            <p:cNvSpPr/>
            <p:nvPr/>
          </p:nvSpPr>
          <p:spPr>
            <a:xfrm>
              <a:off x="4655025" y="2550750"/>
              <a:ext cx="25100" cy="12450"/>
            </a:xfrm>
            <a:custGeom>
              <a:avLst/>
              <a:gdLst/>
              <a:ahLst/>
              <a:cxnLst/>
              <a:rect l="l" t="t" r="r" b="b"/>
              <a:pathLst>
                <a:path w="1004" h="498" extrusionOk="0">
                  <a:moveTo>
                    <a:pt x="84" y="0"/>
                  </a:moveTo>
                  <a:cubicBezTo>
                    <a:pt x="25" y="0"/>
                    <a:pt x="1" y="107"/>
                    <a:pt x="48" y="155"/>
                  </a:cubicBezTo>
                  <a:cubicBezTo>
                    <a:pt x="132" y="238"/>
                    <a:pt x="227" y="310"/>
                    <a:pt x="322" y="357"/>
                  </a:cubicBezTo>
                  <a:cubicBezTo>
                    <a:pt x="441" y="417"/>
                    <a:pt x="584" y="453"/>
                    <a:pt x="715" y="488"/>
                  </a:cubicBezTo>
                  <a:cubicBezTo>
                    <a:pt x="734" y="495"/>
                    <a:pt x="752" y="498"/>
                    <a:pt x="769" y="498"/>
                  </a:cubicBezTo>
                  <a:cubicBezTo>
                    <a:pt x="935" y="498"/>
                    <a:pt x="1004" y="208"/>
                    <a:pt x="799" y="143"/>
                  </a:cubicBezTo>
                  <a:cubicBezTo>
                    <a:pt x="680" y="119"/>
                    <a:pt x="549" y="95"/>
                    <a:pt x="429" y="48"/>
                  </a:cubicBezTo>
                  <a:cubicBezTo>
                    <a:pt x="322" y="12"/>
                    <a:pt x="203" y="12"/>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52"/>
            <p:cNvSpPr/>
            <p:nvPr/>
          </p:nvSpPr>
          <p:spPr>
            <a:xfrm>
              <a:off x="4677950" y="2556700"/>
              <a:ext cx="26525" cy="9025"/>
            </a:xfrm>
            <a:custGeom>
              <a:avLst/>
              <a:gdLst/>
              <a:ahLst/>
              <a:cxnLst/>
              <a:rect l="l" t="t" r="r" b="b"/>
              <a:pathLst>
                <a:path w="1061" h="361" extrusionOk="0">
                  <a:moveTo>
                    <a:pt x="882" y="0"/>
                  </a:moveTo>
                  <a:cubicBezTo>
                    <a:pt x="632" y="12"/>
                    <a:pt x="382" y="107"/>
                    <a:pt x="120" y="119"/>
                  </a:cubicBezTo>
                  <a:cubicBezTo>
                    <a:pt x="1" y="131"/>
                    <a:pt x="1" y="298"/>
                    <a:pt x="120" y="298"/>
                  </a:cubicBezTo>
                  <a:cubicBezTo>
                    <a:pt x="343" y="307"/>
                    <a:pt x="544" y="360"/>
                    <a:pt x="752" y="360"/>
                  </a:cubicBezTo>
                  <a:cubicBezTo>
                    <a:pt x="811" y="360"/>
                    <a:pt x="869" y="356"/>
                    <a:pt x="929" y="346"/>
                  </a:cubicBezTo>
                  <a:cubicBezTo>
                    <a:pt x="989" y="334"/>
                    <a:pt x="1036" y="274"/>
                    <a:pt x="1048" y="226"/>
                  </a:cubicBezTo>
                  <a:cubicBezTo>
                    <a:pt x="1060" y="167"/>
                    <a:pt x="1048" y="131"/>
                    <a:pt x="1036" y="96"/>
                  </a:cubicBezTo>
                  <a:cubicBezTo>
                    <a:pt x="1001" y="48"/>
                    <a:pt x="941" y="0"/>
                    <a:pt x="8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52"/>
            <p:cNvSpPr/>
            <p:nvPr/>
          </p:nvSpPr>
          <p:spPr>
            <a:xfrm>
              <a:off x="4402475" y="2739275"/>
              <a:ext cx="65050" cy="48100"/>
            </a:xfrm>
            <a:custGeom>
              <a:avLst/>
              <a:gdLst/>
              <a:ahLst/>
              <a:cxnLst/>
              <a:rect l="l" t="t" r="r" b="b"/>
              <a:pathLst>
                <a:path w="2602" h="1924" extrusionOk="0">
                  <a:moveTo>
                    <a:pt x="2414" y="1"/>
                  </a:moveTo>
                  <a:cubicBezTo>
                    <a:pt x="2060" y="1"/>
                    <a:pt x="1650" y="319"/>
                    <a:pt x="1387" y="508"/>
                  </a:cubicBezTo>
                  <a:cubicBezTo>
                    <a:pt x="983" y="841"/>
                    <a:pt x="661" y="1389"/>
                    <a:pt x="161" y="1603"/>
                  </a:cubicBezTo>
                  <a:cubicBezTo>
                    <a:pt x="1" y="1667"/>
                    <a:pt x="42" y="1923"/>
                    <a:pt x="207" y="1923"/>
                  </a:cubicBezTo>
                  <a:cubicBezTo>
                    <a:pt x="226" y="1923"/>
                    <a:pt x="246" y="1920"/>
                    <a:pt x="268" y="1913"/>
                  </a:cubicBezTo>
                  <a:cubicBezTo>
                    <a:pt x="721" y="1758"/>
                    <a:pt x="1018" y="1389"/>
                    <a:pt x="1352" y="1044"/>
                  </a:cubicBezTo>
                  <a:cubicBezTo>
                    <a:pt x="1554" y="829"/>
                    <a:pt x="1768" y="663"/>
                    <a:pt x="2019" y="508"/>
                  </a:cubicBezTo>
                  <a:cubicBezTo>
                    <a:pt x="2233" y="377"/>
                    <a:pt x="2447" y="305"/>
                    <a:pt x="2578" y="91"/>
                  </a:cubicBezTo>
                  <a:cubicBezTo>
                    <a:pt x="2602" y="67"/>
                    <a:pt x="2578" y="31"/>
                    <a:pt x="2554" y="20"/>
                  </a:cubicBezTo>
                  <a:cubicBezTo>
                    <a:pt x="2509" y="7"/>
                    <a:pt x="2462" y="1"/>
                    <a:pt x="24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52"/>
            <p:cNvSpPr/>
            <p:nvPr/>
          </p:nvSpPr>
          <p:spPr>
            <a:xfrm>
              <a:off x="4469300" y="2741550"/>
              <a:ext cx="3300" cy="1200"/>
            </a:xfrm>
            <a:custGeom>
              <a:avLst/>
              <a:gdLst/>
              <a:ahLst/>
              <a:cxnLst/>
              <a:rect l="l" t="t" r="r" b="b"/>
              <a:pathLst>
                <a:path w="132" h="48" extrusionOk="0">
                  <a:moveTo>
                    <a:pt x="12" y="0"/>
                  </a:moveTo>
                  <a:cubicBezTo>
                    <a:pt x="0" y="0"/>
                    <a:pt x="0" y="24"/>
                    <a:pt x="12" y="24"/>
                  </a:cubicBezTo>
                  <a:cubicBezTo>
                    <a:pt x="60" y="24"/>
                    <a:pt x="96" y="48"/>
                    <a:pt x="119" y="48"/>
                  </a:cubicBezTo>
                  <a:cubicBezTo>
                    <a:pt x="131" y="48"/>
                    <a:pt x="131" y="36"/>
                    <a:pt x="119" y="36"/>
                  </a:cubicBezTo>
                  <a:cubicBezTo>
                    <a:pt x="72" y="36"/>
                    <a:pt x="48"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52"/>
            <p:cNvSpPr/>
            <p:nvPr/>
          </p:nvSpPr>
          <p:spPr>
            <a:xfrm>
              <a:off x="4468075" y="2740550"/>
              <a:ext cx="35175" cy="23050"/>
            </a:xfrm>
            <a:custGeom>
              <a:avLst/>
              <a:gdLst/>
              <a:ahLst/>
              <a:cxnLst/>
              <a:rect l="l" t="t" r="r" b="b"/>
              <a:pathLst>
                <a:path w="1407" h="922" extrusionOk="0">
                  <a:moveTo>
                    <a:pt x="69" y="1"/>
                  </a:moveTo>
                  <a:cubicBezTo>
                    <a:pt x="27" y="1"/>
                    <a:pt x="1" y="51"/>
                    <a:pt x="37" y="88"/>
                  </a:cubicBezTo>
                  <a:cubicBezTo>
                    <a:pt x="345" y="373"/>
                    <a:pt x="743" y="921"/>
                    <a:pt x="1223" y="921"/>
                  </a:cubicBezTo>
                  <a:cubicBezTo>
                    <a:pt x="1264" y="921"/>
                    <a:pt x="1305" y="918"/>
                    <a:pt x="1347" y="909"/>
                  </a:cubicBezTo>
                  <a:cubicBezTo>
                    <a:pt x="1407" y="897"/>
                    <a:pt x="1407" y="814"/>
                    <a:pt x="1371" y="790"/>
                  </a:cubicBezTo>
                  <a:cubicBezTo>
                    <a:pt x="1216" y="612"/>
                    <a:pt x="966" y="516"/>
                    <a:pt x="764" y="421"/>
                  </a:cubicBezTo>
                  <a:cubicBezTo>
                    <a:pt x="538" y="302"/>
                    <a:pt x="323" y="159"/>
                    <a:pt x="109" y="16"/>
                  </a:cubicBezTo>
                  <a:cubicBezTo>
                    <a:pt x="95" y="5"/>
                    <a:pt x="81" y="1"/>
                    <a:pt x="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52"/>
            <p:cNvSpPr/>
            <p:nvPr/>
          </p:nvSpPr>
          <p:spPr>
            <a:xfrm>
              <a:off x="4504725" y="2759775"/>
              <a:ext cx="50925" cy="15075"/>
            </a:xfrm>
            <a:custGeom>
              <a:avLst/>
              <a:gdLst/>
              <a:ahLst/>
              <a:cxnLst/>
              <a:rect l="l" t="t" r="r" b="b"/>
              <a:pathLst>
                <a:path w="2037" h="603" extrusionOk="0">
                  <a:moveTo>
                    <a:pt x="364" y="1"/>
                  </a:moveTo>
                  <a:cubicBezTo>
                    <a:pt x="245" y="1"/>
                    <a:pt x="128" y="22"/>
                    <a:pt x="24" y="81"/>
                  </a:cubicBezTo>
                  <a:cubicBezTo>
                    <a:pt x="0" y="104"/>
                    <a:pt x="0" y="200"/>
                    <a:pt x="60" y="200"/>
                  </a:cubicBezTo>
                  <a:cubicBezTo>
                    <a:pt x="93" y="204"/>
                    <a:pt x="127" y="206"/>
                    <a:pt x="160" y="206"/>
                  </a:cubicBezTo>
                  <a:cubicBezTo>
                    <a:pt x="271" y="206"/>
                    <a:pt x="381" y="188"/>
                    <a:pt x="487" y="188"/>
                  </a:cubicBezTo>
                  <a:cubicBezTo>
                    <a:pt x="532" y="188"/>
                    <a:pt x="576" y="191"/>
                    <a:pt x="619" y="200"/>
                  </a:cubicBezTo>
                  <a:cubicBezTo>
                    <a:pt x="810" y="235"/>
                    <a:pt x="977" y="366"/>
                    <a:pt x="1143" y="438"/>
                  </a:cubicBezTo>
                  <a:cubicBezTo>
                    <a:pt x="1316" y="520"/>
                    <a:pt x="1517" y="602"/>
                    <a:pt x="1715" y="602"/>
                  </a:cubicBezTo>
                  <a:cubicBezTo>
                    <a:pt x="1803" y="602"/>
                    <a:pt x="1892" y="586"/>
                    <a:pt x="1977" y="545"/>
                  </a:cubicBezTo>
                  <a:cubicBezTo>
                    <a:pt x="2036" y="509"/>
                    <a:pt x="2036" y="426"/>
                    <a:pt x="1977" y="378"/>
                  </a:cubicBezTo>
                  <a:cubicBezTo>
                    <a:pt x="1703" y="200"/>
                    <a:pt x="1262" y="152"/>
                    <a:pt x="929" y="93"/>
                  </a:cubicBezTo>
                  <a:cubicBezTo>
                    <a:pt x="759" y="56"/>
                    <a:pt x="558" y="1"/>
                    <a:pt x="3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52"/>
            <p:cNvSpPr/>
            <p:nvPr/>
          </p:nvSpPr>
          <p:spPr>
            <a:xfrm>
              <a:off x="4203950" y="3071200"/>
              <a:ext cx="107325" cy="53250"/>
            </a:xfrm>
            <a:custGeom>
              <a:avLst/>
              <a:gdLst/>
              <a:ahLst/>
              <a:cxnLst/>
              <a:rect l="l" t="t" r="r" b="b"/>
              <a:pathLst>
                <a:path w="4293" h="2130" extrusionOk="0">
                  <a:moveTo>
                    <a:pt x="2453" y="0"/>
                  </a:moveTo>
                  <a:cubicBezTo>
                    <a:pt x="2385" y="0"/>
                    <a:pt x="2319" y="6"/>
                    <a:pt x="2256" y="18"/>
                  </a:cubicBezTo>
                  <a:cubicBezTo>
                    <a:pt x="1399" y="185"/>
                    <a:pt x="565" y="1197"/>
                    <a:pt x="101" y="1863"/>
                  </a:cubicBezTo>
                  <a:cubicBezTo>
                    <a:pt x="1" y="2005"/>
                    <a:pt x="123" y="2130"/>
                    <a:pt x="251" y="2130"/>
                  </a:cubicBezTo>
                  <a:cubicBezTo>
                    <a:pt x="305" y="2130"/>
                    <a:pt x="360" y="2107"/>
                    <a:pt x="399" y="2054"/>
                  </a:cubicBezTo>
                  <a:cubicBezTo>
                    <a:pt x="911" y="1399"/>
                    <a:pt x="1661" y="649"/>
                    <a:pt x="2470" y="423"/>
                  </a:cubicBezTo>
                  <a:cubicBezTo>
                    <a:pt x="2567" y="397"/>
                    <a:pt x="2654" y="386"/>
                    <a:pt x="2733" y="386"/>
                  </a:cubicBezTo>
                  <a:cubicBezTo>
                    <a:pt x="3405" y="386"/>
                    <a:pt x="3486" y="1212"/>
                    <a:pt x="4125" y="1212"/>
                  </a:cubicBezTo>
                  <a:cubicBezTo>
                    <a:pt x="4148" y="1212"/>
                    <a:pt x="4172" y="1211"/>
                    <a:pt x="4197" y="1209"/>
                  </a:cubicBezTo>
                  <a:cubicBezTo>
                    <a:pt x="4256" y="1209"/>
                    <a:pt x="4292" y="1149"/>
                    <a:pt x="4256" y="1090"/>
                  </a:cubicBezTo>
                  <a:cubicBezTo>
                    <a:pt x="3965" y="550"/>
                    <a:pt x="3115" y="0"/>
                    <a:pt x="2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52"/>
            <p:cNvSpPr/>
            <p:nvPr/>
          </p:nvSpPr>
          <p:spPr>
            <a:xfrm>
              <a:off x="4312575" y="3097450"/>
              <a:ext cx="1375" cy="2200"/>
            </a:xfrm>
            <a:custGeom>
              <a:avLst/>
              <a:gdLst/>
              <a:ahLst/>
              <a:cxnLst/>
              <a:rect l="l" t="t" r="r" b="b"/>
              <a:pathLst>
                <a:path w="55" h="88" extrusionOk="0">
                  <a:moveTo>
                    <a:pt x="30" y="1"/>
                  </a:moveTo>
                  <a:cubicBezTo>
                    <a:pt x="19" y="1"/>
                    <a:pt x="7" y="10"/>
                    <a:pt x="7" y="28"/>
                  </a:cubicBezTo>
                  <a:lnTo>
                    <a:pt x="7" y="51"/>
                  </a:lnTo>
                  <a:cubicBezTo>
                    <a:pt x="1" y="75"/>
                    <a:pt x="13" y="87"/>
                    <a:pt x="26" y="87"/>
                  </a:cubicBezTo>
                  <a:cubicBezTo>
                    <a:pt x="39" y="87"/>
                    <a:pt x="54" y="75"/>
                    <a:pt x="54" y="51"/>
                  </a:cubicBezTo>
                  <a:lnTo>
                    <a:pt x="54" y="28"/>
                  </a:lnTo>
                  <a:cubicBezTo>
                    <a:pt x="54" y="10"/>
                    <a:pt x="42" y="1"/>
                    <a:pt x="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52"/>
            <p:cNvSpPr/>
            <p:nvPr/>
          </p:nvSpPr>
          <p:spPr>
            <a:xfrm>
              <a:off x="4311600" y="3093375"/>
              <a:ext cx="36275" cy="16750"/>
            </a:xfrm>
            <a:custGeom>
              <a:avLst/>
              <a:gdLst/>
              <a:ahLst/>
              <a:cxnLst/>
              <a:rect l="l" t="t" r="r" b="b"/>
              <a:pathLst>
                <a:path w="1451" h="670" extrusionOk="0">
                  <a:moveTo>
                    <a:pt x="581" y="1"/>
                  </a:moveTo>
                  <a:cubicBezTo>
                    <a:pt x="376" y="1"/>
                    <a:pt x="242" y="93"/>
                    <a:pt x="34" y="203"/>
                  </a:cubicBezTo>
                  <a:cubicBezTo>
                    <a:pt x="1" y="203"/>
                    <a:pt x="29" y="263"/>
                    <a:pt x="61" y="263"/>
                  </a:cubicBezTo>
                  <a:cubicBezTo>
                    <a:pt x="64" y="263"/>
                    <a:pt x="67" y="263"/>
                    <a:pt x="69" y="262"/>
                  </a:cubicBezTo>
                  <a:cubicBezTo>
                    <a:pt x="146" y="236"/>
                    <a:pt x="224" y="225"/>
                    <a:pt x="300" y="225"/>
                  </a:cubicBezTo>
                  <a:cubicBezTo>
                    <a:pt x="612" y="225"/>
                    <a:pt x="909" y="418"/>
                    <a:pt x="1129" y="619"/>
                  </a:cubicBezTo>
                  <a:cubicBezTo>
                    <a:pt x="1173" y="656"/>
                    <a:pt x="1212" y="670"/>
                    <a:pt x="1258" y="670"/>
                  </a:cubicBezTo>
                  <a:cubicBezTo>
                    <a:pt x="1287" y="670"/>
                    <a:pt x="1318" y="664"/>
                    <a:pt x="1355" y="655"/>
                  </a:cubicBezTo>
                  <a:cubicBezTo>
                    <a:pt x="1379" y="631"/>
                    <a:pt x="1391" y="619"/>
                    <a:pt x="1415" y="595"/>
                  </a:cubicBezTo>
                  <a:cubicBezTo>
                    <a:pt x="1451" y="512"/>
                    <a:pt x="1439" y="429"/>
                    <a:pt x="1379" y="369"/>
                  </a:cubicBezTo>
                  <a:cubicBezTo>
                    <a:pt x="1224" y="179"/>
                    <a:pt x="974" y="36"/>
                    <a:pt x="712" y="12"/>
                  </a:cubicBezTo>
                  <a:cubicBezTo>
                    <a:pt x="665" y="4"/>
                    <a:pt x="622" y="1"/>
                    <a:pt x="5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52"/>
            <p:cNvSpPr/>
            <p:nvPr/>
          </p:nvSpPr>
          <p:spPr>
            <a:xfrm>
              <a:off x="4370075" y="2339550"/>
              <a:ext cx="60250" cy="84150"/>
            </a:xfrm>
            <a:custGeom>
              <a:avLst/>
              <a:gdLst/>
              <a:ahLst/>
              <a:cxnLst/>
              <a:rect l="l" t="t" r="r" b="b"/>
              <a:pathLst>
                <a:path w="2410" h="3366" extrusionOk="0">
                  <a:moveTo>
                    <a:pt x="2106" y="0"/>
                  </a:moveTo>
                  <a:cubicBezTo>
                    <a:pt x="1714" y="0"/>
                    <a:pt x="1557" y="338"/>
                    <a:pt x="1374" y="745"/>
                  </a:cubicBezTo>
                  <a:cubicBezTo>
                    <a:pt x="993" y="1590"/>
                    <a:pt x="397" y="2328"/>
                    <a:pt x="52" y="3197"/>
                  </a:cubicBezTo>
                  <a:cubicBezTo>
                    <a:pt x="0" y="3284"/>
                    <a:pt x="81" y="3365"/>
                    <a:pt x="166" y="3365"/>
                  </a:cubicBezTo>
                  <a:cubicBezTo>
                    <a:pt x="197" y="3365"/>
                    <a:pt x="229" y="3354"/>
                    <a:pt x="255" y="3328"/>
                  </a:cubicBezTo>
                  <a:cubicBezTo>
                    <a:pt x="695" y="2769"/>
                    <a:pt x="1064" y="2078"/>
                    <a:pt x="1410" y="1435"/>
                  </a:cubicBezTo>
                  <a:cubicBezTo>
                    <a:pt x="1588" y="1102"/>
                    <a:pt x="1862" y="185"/>
                    <a:pt x="2314" y="150"/>
                  </a:cubicBezTo>
                  <a:cubicBezTo>
                    <a:pt x="2374" y="150"/>
                    <a:pt x="2410" y="42"/>
                    <a:pt x="2326" y="30"/>
                  </a:cubicBezTo>
                  <a:cubicBezTo>
                    <a:pt x="2245" y="10"/>
                    <a:pt x="2172" y="0"/>
                    <a:pt x="2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52"/>
            <p:cNvSpPr/>
            <p:nvPr/>
          </p:nvSpPr>
          <p:spPr>
            <a:xfrm>
              <a:off x="4432375" y="2341200"/>
              <a:ext cx="51525" cy="50400"/>
            </a:xfrm>
            <a:custGeom>
              <a:avLst/>
              <a:gdLst/>
              <a:ahLst/>
              <a:cxnLst/>
              <a:rect l="l" t="t" r="r" b="b"/>
              <a:pathLst>
                <a:path w="2061" h="2016" extrusionOk="0">
                  <a:moveTo>
                    <a:pt x="120" y="0"/>
                  </a:moveTo>
                  <a:cubicBezTo>
                    <a:pt x="37" y="24"/>
                    <a:pt x="1" y="119"/>
                    <a:pt x="84" y="155"/>
                  </a:cubicBezTo>
                  <a:cubicBezTo>
                    <a:pt x="572" y="357"/>
                    <a:pt x="775" y="881"/>
                    <a:pt x="1073" y="1286"/>
                  </a:cubicBezTo>
                  <a:cubicBezTo>
                    <a:pt x="1244" y="1514"/>
                    <a:pt x="1557" y="2015"/>
                    <a:pt x="1886" y="2015"/>
                  </a:cubicBezTo>
                  <a:cubicBezTo>
                    <a:pt x="1901" y="2015"/>
                    <a:pt x="1915" y="2014"/>
                    <a:pt x="1930" y="2012"/>
                  </a:cubicBezTo>
                  <a:cubicBezTo>
                    <a:pt x="2001" y="2000"/>
                    <a:pt x="2061" y="1941"/>
                    <a:pt x="2013" y="1846"/>
                  </a:cubicBezTo>
                  <a:cubicBezTo>
                    <a:pt x="1930" y="1667"/>
                    <a:pt x="1704" y="1572"/>
                    <a:pt x="1573" y="1405"/>
                  </a:cubicBezTo>
                  <a:cubicBezTo>
                    <a:pt x="1406" y="1203"/>
                    <a:pt x="1251" y="1000"/>
                    <a:pt x="1108" y="786"/>
                  </a:cubicBezTo>
                  <a:cubicBezTo>
                    <a:pt x="834" y="465"/>
                    <a:pt x="561" y="119"/>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52"/>
            <p:cNvSpPr/>
            <p:nvPr/>
          </p:nvSpPr>
          <p:spPr>
            <a:xfrm>
              <a:off x="4488400" y="2388475"/>
              <a:ext cx="34350" cy="26850"/>
            </a:xfrm>
            <a:custGeom>
              <a:avLst/>
              <a:gdLst/>
              <a:ahLst/>
              <a:cxnLst/>
              <a:rect l="l" t="t" r="r" b="b"/>
              <a:pathLst>
                <a:path w="1374" h="1074" extrusionOk="0">
                  <a:moveTo>
                    <a:pt x="69" y="1"/>
                  </a:moveTo>
                  <a:cubicBezTo>
                    <a:pt x="19" y="1"/>
                    <a:pt x="0" y="65"/>
                    <a:pt x="22" y="109"/>
                  </a:cubicBezTo>
                  <a:cubicBezTo>
                    <a:pt x="308" y="431"/>
                    <a:pt x="653" y="705"/>
                    <a:pt x="951" y="1014"/>
                  </a:cubicBezTo>
                  <a:cubicBezTo>
                    <a:pt x="993" y="1056"/>
                    <a:pt x="1040" y="1074"/>
                    <a:pt x="1086" y="1074"/>
                  </a:cubicBezTo>
                  <a:cubicBezTo>
                    <a:pt x="1238" y="1074"/>
                    <a:pt x="1373" y="884"/>
                    <a:pt x="1237" y="729"/>
                  </a:cubicBezTo>
                  <a:cubicBezTo>
                    <a:pt x="915" y="395"/>
                    <a:pt x="522" y="109"/>
                    <a:pt x="82" y="2"/>
                  </a:cubicBezTo>
                  <a:cubicBezTo>
                    <a:pt x="77" y="1"/>
                    <a:pt x="73" y="1"/>
                    <a:pt x="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52"/>
            <p:cNvSpPr/>
            <p:nvPr/>
          </p:nvSpPr>
          <p:spPr>
            <a:xfrm>
              <a:off x="4215500" y="1953925"/>
              <a:ext cx="62675" cy="55300"/>
            </a:xfrm>
            <a:custGeom>
              <a:avLst/>
              <a:gdLst/>
              <a:ahLst/>
              <a:cxnLst/>
              <a:rect l="l" t="t" r="r" b="b"/>
              <a:pathLst>
                <a:path w="2507" h="2212" extrusionOk="0">
                  <a:moveTo>
                    <a:pt x="138" y="0"/>
                  </a:moveTo>
                  <a:cubicBezTo>
                    <a:pt x="40" y="0"/>
                    <a:pt x="1" y="122"/>
                    <a:pt x="103" y="168"/>
                  </a:cubicBezTo>
                  <a:cubicBezTo>
                    <a:pt x="330" y="251"/>
                    <a:pt x="639" y="477"/>
                    <a:pt x="854" y="608"/>
                  </a:cubicBezTo>
                  <a:cubicBezTo>
                    <a:pt x="1056" y="763"/>
                    <a:pt x="1235" y="942"/>
                    <a:pt x="1413" y="1132"/>
                  </a:cubicBezTo>
                  <a:cubicBezTo>
                    <a:pt x="1747" y="1489"/>
                    <a:pt x="2044" y="1859"/>
                    <a:pt x="2378" y="2192"/>
                  </a:cubicBezTo>
                  <a:cubicBezTo>
                    <a:pt x="2398" y="2206"/>
                    <a:pt x="2418" y="2211"/>
                    <a:pt x="2436" y="2211"/>
                  </a:cubicBezTo>
                  <a:cubicBezTo>
                    <a:pt x="2480" y="2211"/>
                    <a:pt x="2507" y="2175"/>
                    <a:pt x="2473" y="2132"/>
                  </a:cubicBezTo>
                  <a:cubicBezTo>
                    <a:pt x="2163" y="1668"/>
                    <a:pt x="1889" y="1192"/>
                    <a:pt x="1508" y="775"/>
                  </a:cubicBezTo>
                  <a:cubicBezTo>
                    <a:pt x="1330" y="585"/>
                    <a:pt x="1127" y="406"/>
                    <a:pt x="925" y="251"/>
                  </a:cubicBezTo>
                  <a:cubicBezTo>
                    <a:pt x="639" y="61"/>
                    <a:pt x="473" y="61"/>
                    <a:pt x="151" y="1"/>
                  </a:cubicBezTo>
                  <a:cubicBezTo>
                    <a:pt x="146" y="1"/>
                    <a:pt x="142" y="0"/>
                    <a:pt x="13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52"/>
            <p:cNvSpPr/>
            <p:nvPr/>
          </p:nvSpPr>
          <p:spPr>
            <a:xfrm>
              <a:off x="4176700" y="1956125"/>
              <a:ext cx="39100" cy="37600"/>
            </a:xfrm>
            <a:custGeom>
              <a:avLst/>
              <a:gdLst/>
              <a:ahLst/>
              <a:cxnLst/>
              <a:rect l="l" t="t" r="r" b="b"/>
              <a:pathLst>
                <a:path w="1564" h="1504" extrusionOk="0">
                  <a:moveTo>
                    <a:pt x="1514" y="1"/>
                  </a:moveTo>
                  <a:cubicBezTo>
                    <a:pt x="1506" y="1"/>
                    <a:pt x="1497" y="3"/>
                    <a:pt x="1489" y="8"/>
                  </a:cubicBezTo>
                  <a:cubicBezTo>
                    <a:pt x="1108" y="163"/>
                    <a:pt x="893" y="556"/>
                    <a:pt x="632" y="854"/>
                  </a:cubicBezTo>
                  <a:cubicBezTo>
                    <a:pt x="501" y="997"/>
                    <a:pt x="370" y="1116"/>
                    <a:pt x="203" y="1223"/>
                  </a:cubicBezTo>
                  <a:cubicBezTo>
                    <a:pt x="120" y="1270"/>
                    <a:pt x="1" y="1294"/>
                    <a:pt x="60" y="1413"/>
                  </a:cubicBezTo>
                  <a:cubicBezTo>
                    <a:pt x="96" y="1478"/>
                    <a:pt x="187" y="1503"/>
                    <a:pt x="278" y="1503"/>
                  </a:cubicBezTo>
                  <a:cubicBezTo>
                    <a:pt x="338" y="1503"/>
                    <a:pt x="398" y="1492"/>
                    <a:pt x="441" y="1473"/>
                  </a:cubicBezTo>
                  <a:cubicBezTo>
                    <a:pt x="596" y="1413"/>
                    <a:pt x="751" y="1270"/>
                    <a:pt x="858" y="1128"/>
                  </a:cubicBezTo>
                  <a:cubicBezTo>
                    <a:pt x="1120" y="794"/>
                    <a:pt x="1286" y="389"/>
                    <a:pt x="1536" y="44"/>
                  </a:cubicBezTo>
                  <a:cubicBezTo>
                    <a:pt x="1564" y="26"/>
                    <a:pt x="1542" y="1"/>
                    <a:pt x="15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52"/>
            <p:cNvSpPr/>
            <p:nvPr/>
          </p:nvSpPr>
          <p:spPr>
            <a:xfrm>
              <a:off x="4142625" y="1992675"/>
              <a:ext cx="31725" cy="31825"/>
            </a:xfrm>
            <a:custGeom>
              <a:avLst/>
              <a:gdLst/>
              <a:ahLst/>
              <a:cxnLst/>
              <a:rect l="l" t="t" r="r" b="b"/>
              <a:pathLst>
                <a:path w="1269" h="1273" extrusionOk="0">
                  <a:moveTo>
                    <a:pt x="1116" y="1"/>
                  </a:moveTo>
                  <a:cubicBezTo>
                    <a:pt x="935" y="1"/>
                    <a:pt x="746" y="196"/>
                    <a:pt x="661" y="309"/>
                  </a:cubicBezTo>
                  <a:cubicBezTo>
                    <a:pt x="459" y="535"/>
                    <a:pt x="280" y="785"/>
                    <a:pt x="90" y="1011"/>
                  </a:cubicBezTo>
                  <a:cubicBezTo>
                    <a:pt x="1" y="1109"/>
                    <a:pt x="83" y="1273"/>
                    <a:pt x="195" y="1273"/>
                  </a:cubicBezTo>
                  <a:cubicBezTo>
                    <a:pt x="219" y="1273"/>
                    <a:pt x="243" y="1266"/>
                    <a:pt x="268" y="1249"/>
                  </a:cubicBezTo>
                  <a:cubicBezTo>
                    <a:pt x="494" y="1118"/>
                    <a:pt x="625" y="844"/>
                    <a:pt x="756" y="630"/>
                  </a:cubicBezTo>
                  <a:cubicBezTo>
                    <a:pt x="840" y="511"/>
                    <a:pt x="911" y="392"/>
                    <a:pt x="1030" y="297"/>
                  </a:cubicBezTo>
                  <a:cubicBezTo>
                    <a:pt x="1102" y="237"/>
                    <a:pt x="1209" y="178"/>
                    <a:pt x="1268" y="94"/>
                  </a:cubicBezTo>
                  <a:cubicBezTo>
                    <a:pt x="1268" y="70"/>
                    <a:pt x="1268" y="58"/>
                    <a:pt x="1256" y="47"/>
                  </a:cubicBezTo>
                  <a:cubicBezTo>
                    <a:pt x="1212" y="14"/>
                    <a:pt x="1164" y="1"/>
                    <a:pt x="11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52"/>
            <p:cNvSpPr/>
            <p:nvPr/>
          </p:nvSpPr>
          <p:spPr>
            <a:xfrm>
              <a:off x="3755325" y="2020050"/>
              <a:ext cx="147850" cy="87400"/>
            </a:xfrm>
            <a:custGeom>
              <a:avLst/>
              <a:gdLst/>
              <a:ahLst/>
              <a:cxnLst/>
              <a:rect l="l" t="t" r="r" b="b"/>
              <a:pathLst>
                <a:path w="5914" h="3496" extrusionOk="0">
                  <a:moveTo>
                    <a:pt x="2465" y="1"/>
                  </a:moveTo>
                  <a:cubicBezTo>
                    <a:pt x="2222" y="1"/>
                    <a:pt x="1983" y="90"/>
                    <a:pt x="1770" y="285"/>
                  </a:cubicBezTo>
                  <a:cubicBezTo>
                    <a:pt x="1413" y="618"/>
                    <a:pt x="1223" y="1154"/>
                    <a:pt x="1032" y="1583"/>
                  </a:cubicBezTo>
                  <a:cubicBezTo>
                    <a:pt x="746" y="2190"/>
                    <a:pt x="484" y="2773"/>
                    <a:pt x="56" y="3309"/>
                  </a:cubicBezTo>
                  <a:cubicBezTo>
                    <a:pt x="1" y="3392"/>
                    <a:pt x="80" y="3495"/>
                    <a:pt x="157" y="3495"/>
                  </a:cubicBezTo>
                  <a:cubicBezTo>
                    <a:pt x="180" y="3495"/>
                    <a:pt x="203" y="3486"/>
                    <a:pt x="222" y="3464"/>
                  </a:cubicBezTo>
                  <a:cubicBezTo>
                    <a:pt x="925" y="2702"/>
                    <a:pt x="1342" y="1797"/>
                    <a:pt x="1889" y="928"/>
                  </a:cubicBezTo>
                  <a:cubicBezTo>
                    <a:pt x="1985" y="797"/>
                    <a:pt x="2116" y="523"/>
                    <a:pt x="2247" y="440"/>
                  </a:cubicBezTo>
                  <a:cubicBezTo>
                    <a:pt x="2355" y="375"/>
                    <a:pt x="2458" y="348"/>
                    <a:pt x="2555" y="348"/>
                  </a:cubicBezTo>
                  <a:cubicBezTo>
                    <a:pt x="2831" y="348"/>
                    <a:pt x="3062" y="568"/>
                    <a:pt x="3247" y="761"/>
                  </a:cubicBezTo>
                  <a:cubicBezTo>
                    <a:pt x="3449" y="988"/>
                    <a:pt x="3592" y="1261"/>
                    <a:pt x="3747" y="1523"/>
                  </a:cubicBezTo>
                  <a:cubicBezTo>
                    <a:pt x="3968" y="1876"/>
                    <a:pt x="4878" y="3342"/>
                    <a:pt x="5536" y="3342"/>
                  </a:cubicBezTo>
                  <a:cubicBezTo>
                    <a:pt x="5656" y="3342"/>
                    <a:pt x="5768" y="3293"/>
                    <a:pt x="5866" y="3178"/>
                  </a:cubicBezTo>
                  <a:cubicBezTo>
                    <a:pt x="5914" y="3131"/>
                    <a:pt x="5914" y="3059"/>
                    <a:pt x="5854" y="3024"/>
                  </a:cubicBezTo>
                  <a:cubicBezTo>
                    <a:pt x="5580" y="2893"/>
                    <a:pt x="5283" y="2952"/>
                    <a:pt x="5021" y="2785"/>
                  </a:cubicBezTo>
                  <a:cubicBezTo>
                    <a:pt x="4604" y="2547"/>
                    <a:pt x="4437" y="2107"/>
                    <a:pt x="4247" y="1690"/>
                  </a:cubicBezTo>
                  <a:cubicBezTo>
                    <a:pt x="3985" y="1166"/>
                    <a:pt x="3687" y="618"/>
                    <a:pt x="3199" y="261"/>
                  </a:cubicBezTo>
                  <a:cubicBezTo>
                    <a:pt x="2965" y="93"/>
                    <a:pt x="2713" y="1"/>
                    <a:pt x="24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52"/>
            <p:cNvSpPr/>
            <p:nvPr/>
          </p:nvSpPr>
          <p:spPr>
            <a:xfrm>
              <a:off x="3903575" y="2099025"/>
              <a:ext cx="10625" cy="14150"/>
            </a:xfrm>
            <a:custGeom>
              <a:avLst/>
              <a:gdLst/>
              <a:ahLst/>
              <a:cxnLst/>
              <a:rect l="l" t="t" r="r" b="b"/>
              <a:pathLst>
                <a:path w="425" h="566" extrusionOk="0">
                  <a:moveTo>
                    <a:pt x="17" y="0"/>
                  </a:moveTo>
                  <a:cubicBezTo>
                    <a:pt x="6" y="0"/>
                    <a:pt x="0" y="12"/>
                    <a:pt x="7" y="19"/>
                  </a:cubicBezTo>
                  <a:cubicBezTo>
                    <a:pt x="43" y="43"/>
                    <a:pt x="55" y="91"/>
                    <a:pt x="79" y="138"/>
                  </a:cubicBezTo>
                  <a:cubicBezTo>
                    <a:pt x="115" y="162"/>
                    <a:pt x="115" y="150"/>
                    <a:pt x="103" y="186"/>
                  </a:cubicBezTo>
                  <a:cubicBezTo>
                    <a:pt x="103" y="198"/>
                    <a:pt x="79" y="210"/>
                    <a:pt x="79" y="246"/>
                  </a:cubicBezTo>
                  <a:cubicBezTo>
                    <a:pt x="67" y="329"/>
                    <a:pt x="115" y="460"/>
                    <a:pt x="174" y="519"/>
                  </a:cubicBezTo>
                  <a:cubicBezTo>
                    <a:pt x="201" y="551"/>
                    <a:pt x="235" y="565"/>
                    <a:pt x="269" y="565"/>
                  </a:cubicBezTo>
                  <a:cubicBezTo>
                    <a:pt x="324" y="565"/>
                    <a:pt x="378" y="526"/>
                    <a:pt x="400" y="460"/>
                  </a:cubicBezTo>
                  <a:cubicBezTo>
                    <a:pt x="424" y="365"/>
                    <a:pt x="365" y="210"/>
                    <a:pt x="258" y="162"/>
                  </a:cubicBezTo>
                  <a:cubicBezTo>
                    <a:pt x="222" y="138"/>
                    <a:pt x="174" y="150"/>
                    <a:pt x="138" y="138"/>
                  </a:cubicBezTo>
                  <a:cubicBezTo>
                    <a:pt x="103" y="126"/>
                    <a:pt x="67" y="43"/>
                    <a:pt x="43" y="19"/>
                  </a:cubicBezTo>
                  <a:cubicBezTo>
                    <a:pt x="34" y="5"/>
                    <a:pt x="25" y="0"/>
                    <a:pt x="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52"/>
            <p:cNvSpPr/>
            <p:nvPr/>
          </p:nvSpPr>
          <p:spPr>
            <a:xfrm>
              <a:off x="3623125" y="2151125"/>
              <a:ext cx="108175" cy="76975"/>
            </a:xfrm>
            <a:custGeom>
              <a:avLst/>
              <a:gdLst/>
              <a:ahLst/>
              <a:cxnLst/>
              <a:rect l="l" t="t" r="r" b="b"/>
              <a:pathLst>
                <a:path w="4327" h="3079" extrusionOk="0">
                  <a:moveTo>
                    <a:pt x="2412" y="0"/>
                  </a:moveTo>
                  <a:cubicBezTo>
                    <a:pt x="2234" y="0"/>
                    <a:pt x="2055" y="28"/>
                    <a:pt x="1879" y="78"/>
                  </a:cubicBezTo>
                  <a:cubicBezTo>
                    <a:pt x="736" y="448"/>
                    <a:pt x="450" y="1888"/>
                    <a:pt x="34" y="2853"/>
                  </a:cubicBezTo>
                  <a:cubicBezTo>
                    <a:pt x="0" y="2969"/>
                    <a:pt x="94" y="3079"/>
                    <a:pt x="182" y="3079"/>
                  </a:cubicBezTo>
                  <a:cubicBezTo>
                    <a:pt x="221" y="3079"/>
                    <a:pt x="258" y="3058"/>
                    <a:pt x="284" y="3007"/>
                  </a:cubicBezTo>
                  <a:cubicBezTo>
                    <a:pt x="700" y="2245"/>
                    <a:pt x="1117" y="1448"/>
                    <a:pt x="1700" y="805"/>
                  </a:cubicBezTo>
                  <a:cubicBezTo>
                    <a:pt x="1978" y="502"/>
                    <a:pt x="2237" y="330"/>
                    <a:pt x="2574" y="330"/>
                  </a:cubicBezTo>
                  <a:cubicBezTo>
                    <a:pt x="2716" y="330"/>
                    <a:pt x="2870" y="361"/>
                    <a:pt x="3046" y="424"/>
                  </a:cubicBezTo>
                  <a:cubicBezTo>
                    <a:pt x="3617" y="626"/>
                    <a:pt x="3736" y="1031"/>
                    <a:pt x="4153" y="1340"/>
                  </a:cubicBezTo>
                  <a:cubicBezTo>
                    <a:pt x="4173" y="1354"/>
                    <a:pt x="4193" y="1360"/>
                    <a:pt x="4212" y="1360"/>
                  </a:cubicBezTo>
                  <a:cubicBezTo>
                    <a:pt x="4274" y="1360"/>
                    <a:pt x="4326" y="1294"/>
                    <a:pt x="4308" y="1221"/>
                  </a:cubicBezTo>
                  <a:cubicBezTo>
                    <a:pt x="4153" y="793"/>
                    <a:pt x="3594" y="448"/>
                    <a:pt x="3224" y="221"/>
                  </a:cubicBezTo>
                  <a:cubicBezTo>
                    <a:pt x="2970" y="68"/>
                    <a:pt x="2692" y="0"/>
                    <a:pt x="24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52"/>
            <p:cNvSpPr/>
            <p:nvPr/>
          </p:nvSpPr>
          <p:spPr>
            <a:xfrm>
              <a:off x="3733800" y="2192150"/>
              <a:ext cx="4050" cy="3875"/>
            </a:xfrm>
            <a:custGeom>
              <a:avLst/>
              <a:gdLst/>
              <a:ahLst/>
              <a:cxnLst/>
              <a:rect l="l" t="t" r="r" b="b"/>
              <a:pathLst>
                <a:path w="162" h="155" extrusionOk="0">
                  <a:moveTo>
                    <a:pt x="47" y="0"/>
                  </a:moveTo>
                  <a:cubicBezTo>
                    <a:pt x="26" y="0"/>
                    <a:pt x="0" y="16"/>
                    <a:pt x="0" y="45"/>
                  </a:cubicBezTo>
                  <a:cubicBezTo>
                    <a:pt x="0" y="104"/>
                    <a:pt x="48" y="116"/>
                    <a:pt x="83" y="152"/>
                  </a:cubicBezTo>
                  <a:cubicBezTo>
                    <a:pt x="88" y="154"/>
                    <a:pt x="93" y="154"/>
                    <a:pt x="98" y="154"/>
                  </a:cubicBezTo>
                  <a:cubicBezTo>
                    <a:pt x="131" y="154"/>
                    <a:pt x="162" y="125"/>
                    <a:pt x="131" y="104"/>
                  </a:cubicBezTo>
                  <a:cubicBezTo>
                    <a:pt x="119" y="80"/>
                    <a:pt x="119" y="69"/>
                    <a:pt x="107" y="57"/>
                  </a:cubicBezTo>
                  <a:cubicBezTo>
                    <a:pt x="83" y="57"/>
                    <a:pt x="71" y="45"/>
                    <a:pt x="71" y="21"/>
                  </a:cubicBezTo>
                  <a:cubicBezTo>
                    <a:pt x="71" y="7"/>
                    <a:pt x="60" y="0"/>
                    <a:pt x="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52"/>
            <p:cNvSpPr/>
            <p:nvPr/>
          </p:nvSpPr>
          <p:spPr>
            <a:xfrm>
              <a:off x="3738275" y="2199175"/>
              <a:ext cx="38700" cy="13350"/>
            </a:xfrm>
            <a:custGeom>
              <a:avLst/>
              <a:gdLst/>
              <a:ahLst/>
              <a:cxnLst/>
              <a:rect l="l" t="t" r="r" b="b"/>
              <a:pathLst>
                <a:path w="1548" h="534" extrusionOk="0">
                  <a:moveTo>
                    <a:pt x="550" y="0"/>
                  </a:moveTo>
                  <a:cubicBezTo>
                    <a:pt x="474" y="0"/>
                    <a:pt x="403" y="10"/>
                    <a:pt x="343" y="49"/>
                  </a:cubicBezTo>
                  <a:lnTo>
                    <a:pt x="343" y="49"/>
                  </a:lnTo>
                  <a:lnTo>
                    <a:pt x="178" y="14"/>
                  </a:lnTo>
                  <a:cubicBezTo>
                    <a:pt x="165" y="9"/>
                    <a:pt x="153" y="7"/>
                    <a:pt x="142" y="7"/>
                  </a:cubicBezTo>
                  <a:cubicBezTo>
                    <a:pt x="37" y="7"/>
                    <a:pt x="1" y="185"/>
                    <a:pt x="119" y="228"/>
                  </a:cubicBezTo>
                  <a:cubicBezTo>
                    <a:pt x="190" y="252"/>
                    <a:pt x="262" y="288"/>
                    <a:pt x="321" y="311"/>
                  </a:cubicBezTo>
                  <a:cubicBezTo>
                    <a:pt x="404" y="347"/>
                    <a:pt x="440" y="359"/>
                    <a:pt x="535" y="371"/>
                  </a:cubicBezTo>
                  <a:cubicBezTo>
                    <a:pt x="774" y="407"/>
                    <a:pt x="1000" y="419"/>
                    <a:pt x="1214" y="502"/>
                  </a:cubicBezTo>
                  <a:cubicBezTo>
                    <a:pt x="1246" y="521"/>
                    <a:pt x="1288" y="533"/>
                    <a:pt x="1329" y="533"/>
                  </a:cubicBezTo>
                  <a:cubicBezTo>
                    <a:pt x="1365" y="533"/>
                    <a:pt x="1401" y="524"/>
                    <a:pt x="1428" y="502"/>
                  </a:cubicBezTo>
                  <a:cubicBezTo>
                    <a:pt x="1500" y="442"/>
                    <a:pt x="1512" y="419"/>
                    <a:pt x="1536" y="323"/>
                  </a:cubicBezTo>
                  <a:cubicBezTo>
                    <a:pt x="1547" y="264"/>
                    <a:pt x="1488" y="180"/>
                    <a:pt x="1428" y="145"/>
                  </a:cubicBezTo>
                  <a:cubicBezTo>
                    <a:pt x="1238" y="61"/>
                    <a:pt x="1024" y="26"/>
                    <a:pt x="821" y="14"/>
                  </a:cubicBezTo>
                  <a:cubicBezTo>
                    <a:pt x="730" y="14"/>
                    <a:pt x="637" y="0"/>
                    <a:pt x="5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52"/>
            <p:cNvSpPr/>
            <p:nvPr/>
          </p:nvSpPr>
          <p:spPr>
            <a:xfrm>
              <a:off x="3721300" y="2219225"/>
              <a:ext cx="76800" cy="73850"/>
            </a:xfrm>
            <a:custGeom>
              <a:avLst/>
              <a:gdLst/>
              <a:ahLst/>
              <a:cxnLst/>
              <a:rect l="l" t="t" r="r" b="b"/>
              <a:pathLst>
                <a:path w="3072" h="2954" extrusionOk="0">
                  <a:moveTo>
                    <a:pt x="2555" y="0"/>
                  </a:moveTo>
                  <a:cubicBezTo>
                    <a:pt x="1485" y="0"/>
                    <a:pt x="622" y="2092"/>
                    <a:pt x="83" y="2724"/>
                  </a:cubicBezTo>
                  <a:cubicBezTo>
                    <a:pt x="1" y="2825"/>
                    <a:pt x="95" y="2954"/>
                    <a:pt x="191" y="2954"/>
                  </a:cubicBezTo>
                  <a:cubicBezTo>
                    <a:pt x="220" y="2954"/>
                    <a:pt x="249" y="2942"/>
                    <a:pt x="274" y="2915"/>
                  </a:cubicBezTo>
                  <a:cubicBezTo>
                    <a:pt x="679" y="2462"/>
                    <a:pt x="1000" y="1926"/>
                    <a:pt x="1381" y="1450"/>
                  </a:cubicBezTo>
                  <a:cubicBezTo>
                    <a:pt x="1698" y="1020"/>
                    <a:pt x="2294" y="193"/>
                    <a:pt x="2924" y="193"/>
                  </a:cubicBezTo>
                  <a:cubicBezTo>
                    <a:pt x="2958" y="193"/>
                    <a:pt x="2991" y="195"/>
                    <a:pt x="3024" y="200"/>
                  </a:cubicBezTo>
                  <a:cubicBezTo>
                    <a:pt x="3060" y="200"/>
                    <a:pt x="3072" y="164"/>
                    <a:pt x="3048" y="152"/>
                  </a:cubicBezTo>
                  <a:cubicBezTo>
                    <a:pt x="2879" y="47"/>
                    <a:pt x="2715" y="0"/>
                    <a:pt x="255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52"/>
            <p:cNvSpPr/>
            <p:nvPr/>
          </p:nvSpPr>
          <p:spPr>
            <a:xfrm>
              <a:off x="3804325" y="2227775"/>
              <a:ext cx="47825" cy="54325"/>
            </a:xfrm>
            <a:custGeom>
              <a:avLst/>
              <a:gdLst/>
              <a:ahLst/>
              <a:cxnLst/>
              <a:rect l="l" t="t" r="r" b="b"/>
              <a:pathLst>
                <a:path w="1913" h="2173" extrusionOk="0">
                  <a:moveTo>
                    <a:pt x="103" y="1"/>
                  </a:moveTo>
                  <a:cubicBezTo>
                    <a:pt x="69" y="1"/>
                    <a:pt x="35" y="5"/>
                    <a:pt x="1" y="13"/>
                  </a:cubicBezTo>
                  <a:cubicBezTo>
                    <a:pt x="84" y="191"/>
                    <a:pt x="203" y="275"/>
                    <a:pt x="334" y="406"/>
                  </a:cubicBezTo>
                  <a:cubicBezTo>
                    <a:pt x="525" y="596"/>
                    <a:pt x="691" y="822"/>
                    <a:pt x="858" y="1061"/>
                  </a:cubicBezTo>
                  <a:cubicBezTo>
                    <a:pt x="1096" y="1418"/>
                    <a:pt x="1299" y="1894"/>
                    <a:pt x="1656" y="2144"/>
                  </a:cubicBezTo>
                  <a:cubicBezTo>
                    <a:pt x="1680" y="2164"/>
                    <a:pt x="1706" y="2172"/>
                    <a:pt x="1731" y="2172"/>
                  </a:cubicBezTo>
                  <a:cubicBezTo>
                    <a:pt x="1828" y="2172"/>
                    <a:pt x="1912" y="2046"/>
                    <a:pt x="1846" y="1942"/>
                  </a:cubicBezTo>
                  <a:cubicBezTo>
                    <a:pt x="1608" y="1501"/>
                    <a:pt x="1251" y="1072"/>
                    <a:pt x="953" y="691"/>
                  </a:cubicBezTo>
                  <a:cubicBezTo>
                    <a:pt x="779" y="441"/>
                    <a:pt x="465" y="1"/>
                    <a:pt x="1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52"/>
            <p:cNvSpPr/>
            <p:nvPr/>
          </p:nvSpPr>
          <p:spPr>
            <a:xfrm>
              <a:off x="3851825" y="2274900"/>
              <a:ext cx="34975" cy="10700"/>
            </a:xfrm>
            <a:custGeom>
              <a:avLst/>
              <a:gdLst/>
              <a:ahLst/>
              <a:cxnLst/>
              <a:rect l="l" t="t" r="r" b="b"/>
              <a:pathLst>
                <a:path w="1399" h="428" extrusionOk="0">
                  <a:moveTo>
                    <a:pt x="461" y="0"/>
                  </a:moveTo>
                  <a:cubicBezTo>
                    <a:pt x="312" y="0"/>
                    <a:pt x="156" y="40"/>
                    <a:pt x="30" y="116"/>
                  </a:cubicBezTo>
                  <a:cubicBezTo>
                    <a:pt x="1" y="126"/>
                    <a:pt x="18" y="158"/>
                    <a:pt x="45" y="158"/>
                  </a:cubicBezTo>
                  <a:cubicBezTo>
                    <a:pt x="51" y="158"/>
                    <a:pt x="58" y="156"/>
                    <a:pt x="65" y="152"/>
                  </a:cubicBezTo>
                  <a:cubicBezTo>
                    <a:pt x="136" y="110"/>
                    <a:pt x="206" y="93"/>
                    <a:pt x="274" y="93"/>
                  </a:cubicBezTo>
                  <a:cubicBezTo>
                    <a:pt x="576" y="93"/>
                    <a:pt x="853" y="428"/>
                    <a:pt x="1142" y="428"/>
                  </a:cubicBezTo>
                  <a:cubicBezTo>
                    <a:pt x="1215" y="428"/>
                    <a:pt x="1288" y="407"/>
                    <a:pt x="1363" y="354"/>
                  </a:cubicBezTo>
                  <a:cubicBezTo>
                    <a:pt x="1399" y="330"/>
                    <a:pt x="1399" y="295"/>
                    <a:pt x="1363" y="271"/>
                  </a:cubicBezTo>
                  <a:cubicBezTo>
                    <a:pt x="1137" y="128"/>
                    <a:pt x="887" y="80"/>
                    <a:pt x="637" y="21"/>
                  </a:cubicBezTo>
                  <a:cubicBezTo>
                    <a:pt x="581" y="7"/>
                    <a:pt x="522" y="0"/>
                    <a:pt x="4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52"/>
            <p:cNvSpPr/>
            <p:nvPr/>
          </p:nvSpPr>
          <p:spPr>
            <a:xfrm>
              <a:off x="3461600" y="1649850"/>
              <a:ext cx="46600" cy="234525"/>
            </a:xfrm>
            <a:custGeom>
              <a:avLst/>
              <a:gdLst/>
              <a:ahLst/>
              <a:cxnLst/>
              <a:rect l="l" t="t" r="r" b="b"/>
              <a:pathLst>
                <a:path w="1864" h="9381" extrusionOk="0">
                  <a:moveTo>
                    <a:pt x="45" y="0"/>
                  </a:moveTo>
                  <a:cubicBezTo>
                    <a:pt x="20" y="0"/>
                    <a:pt x="1" y="34"/>
                    <a:pt x="18" y="67"/>
                  </a:cubicBezTo>
                  <a:cubicBezTo>
                    <a:pt x="1006" y="1341"/>
                    <a:pt x="1351" y="3068"/>
                    <a:pt x="1446" y="4651"/>
                  </a:cubicBezTo>
                  <a:cubicBezTo>
                    <a:pt x="1506" y="5437"/>
                    <a:pt x="1649" y="6187"/>
                    <a:pt x="1554" y="6985"/>
                  </a:cubicBezTo>
                  <a:cubicBezTo>
                    <a:pt x="1470" y="7759"/>
                    <a:pt x="1232" y="8485"/>
                    <a:pt x="1089" y="9247"/>
                  </a:cubicBezTo>
                  <a:cubicBezTo>
                    <a:pt x="1075" y="9327"/>
                    <a:pt x="1139" y="9380"/>
                    <a:pt x="1203" y="9380"/>
                  </a:cubicBezTo>
                  <a:cubicBezTo>
                    <a:pt x="1244" y="9380"/>
                    <a:pt x="1285" y="9358"/>
                    <a:pt x="1303" y="9307"/>
                  </a:cubicBezTo>
                  <a:cubicBezTo>
                    <a:pt x="1565" y="8557"/>
                    <a:pt x="1589" y="7759"/>
                    <a:pt x="1649" y="6985"/>
                  </a:cubicBezTo>
                  <a:cubicBezTo>
                    <a:pt x="1720" y="6056"/>
                    <a:pt x="1863" y="5163"/>
                    <a:pt x="1780" y="4247"/>
                  </a:cubicBezTo>
                  <a:cubicBezTo>
                    <a:pt x="1649" y="2711"/>
                    <a:pt x="1256" y="1091"/>
                    <a:pt x="77" y="20"/>
                  </a:cubicBezTo>
                  <a:cubicBezTo>
                    <a:pt x="67" y="6"/>
                    <a:pt x="55" y="0"/>
                    <a:pt x="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52"/>
            <p:cNvSpPr/>
            <p:nvPr/>
          </p:nvSpPr>
          <p:spPr>
            <a:xfrm>
              <a:off x="3457575" y="1902825"/>
              <a:ext cx="27100" cy="71525"/>
            </a:xfrm>
            <a:custGeom>
              <a:avLst/>
              <a:gdLst/>
              <a:ahLst/>
              <a:cxnLst/>
              <a:rect l="l" t="t" r="r" b="b"/>
              <a:pathLst>
                <a:path w="1084" h="2861" extrusionOk="0">
                  <a:moveTo>
                    <a:pt x="1069" y="0"/>
                  </a:moveTo>
                  <a:cubicBezTo>
                    <a:pt x="1060" y="0"/>
                    <a:pt x="1048" y="3"/>
                    <a:pt x="1048" y="9"/>
                  </a:cubicBezTo>
                  <a:cubicBezTo>
                    <a:pt x="988" y="1045"/>
                    <a:pt x="83" y="1771"/>
                    <a:pt x="0" y="2807"/>
                  </a:cubicBezTo>
                  <a:cubicBezTo>
                    <a:pt x="0" y="2842"/>
                    <a:pt x="28" y="2860"/>
                    <a:pt x="57" y="2860"/>
                  </a:cubicBezTo>
                  <a:cubicBezTo>
                    <a:pt x="77" y="2860"/>
                    <a:pt x="97" y="2851"/>
                    <a:pt x="107" y="2831"/>
                  </a:cubicBezTo>
                  <a:cubicBezTo>
                    <a:pt x="714" y="2009"/>
                    <a:pt x="1060" y="1033"/>
                    <a:pt x="1072" y="9"/>
                  </a:cubicBezTo>
                  <a:cubicBezTo>
                    <a:pt x="1083" y="3"/>
                    <a:pt x="1078" y="0"/>
                    <a:pt x="10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52"/>
            <p:cNvSpPr/>
            <p:nvPr/>
          </p:nvSpPr>
          <p:spPr>
            <a:xfrm>
              <a:off x="3434950" y="1988125"/>
              <a:ext cx="11525" cy="10600"/>
            </a:xfrm>
            <a:custGeom>
              <a:avLst/>
              <a:gdLst/>
              <a:ahLst/>
              <a:cxnLst/>
              <a:rect l="l" t="t" r="r" b="b"/>
              <a:pathLst>
                <a:path w="461" h="424" extrusionOk="0">
                  <a:moveTo>
                    <a:pt x="382" y="1"/>
                  </a:moveTo>
                  <a:cubicBezTo>
                    <a:pt x="378" y="1"/>
                    <a:pt x="373" y="1"/>
                    <a:pt x="369" y="2"/>
                  </a:cubicBezTo>
                  <a:cubicBezTo>
                    <a:pt x="226" y="62"/>
                    <a:pt x="0" y="217"/>
                    <a:pt x="0" y="395"/>
                  </a:cubicBezTo>
                  <a:cubicBezTo>
                    <a:pt x="0" y="413"/>
                    <a:pt x="19" y="424"/>
                    <a:pt x="34" y="424"/>
                  </a:cubicBezTo>
                  <a:cubicBezTo>
                    <a:pt x="40" y="424"/>
                    <a:pt x="45" y="422"/>
                    <a:pt x="48" y="419"/>
                  </a:cubicBezTo>
                  <a:cubicBezTo>
                    <a:pt x="107" y="371"/>
                    <a:pt x="167" y="312"/>
                    <a:pt x="214" y="252"/>
                  </a:cubicBezTo>
                  <a:cubicBezTo>
                    <a:pt x="274" y="181"/>
                    <a:pt x="334" y="121"/>
                    <a:pt x="417" y="74"/>
                  </a:cubicBezTo>
                  <a:cubicBezTo>
                    <a:pt x="460" y="52"/>
                    <a:pt x="425" y="1"/>
                    <a:pt x="3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52"/>
            <p:cNvSpPr/>
            <p:nvPr/>
          </p:nvSpPr>
          <p:spPr>
            <a:xfrm>
              <a:off x="3512650" y="1720875"/>
              <a:ext cx="21725" cy="119600"/>
            </a:xfrm>
            <a:custGeom>
              <a:avLst/>
              <a:gdLst/>
              <a:ahLst/>
              <a:cxnLst/>
              <a:rect l="l" t="t" r="r" b="b"/>
              <a:pathLst>
                <a:path w="869" h="4784" extrusionOk="0">
                  <a:moveTo>
                    <a:pt x="78" y="1"/>
                  </a:moveTo>
                  <a:cubicBezTo>
                    <a:pt x="43" y="1"/>
                    <a:pt x="0" y="37"/>
                    <a:pt x="23" y="84"/>
                  </a:cubicBezTo>
                  <a:cubicBezTo>
                    <a:pt x="631" y="1644"/>
                    <a:pt x="47" y="3144"/>
                    <a:pt x="226" y="4727"/>
                  </a:cubicBezTo>
                  <a:cubicBezTo>
                    <a:pt x="233" y="4761"/>
                    <a:pt x="266" y="4783"/>
                    <a:pt x="296" y="4783"/>
                  </a:cubicBezTo>
                  <a:cubicBezTo>
                    <a:pt x="319" y="4783"/>
                    <a:pt x="340" y="4770"/>
                    <a:pt x="345" y="4739"/>
                  </a:cubicBezTo>
                  <a:cubicBezTo>
                    <a:pt x="702" y="3239"/>
                    <a:pt x="869" y="1441"/>
                    <a:pt x="119" y="36"/>
                  </a:cubicBezTo>
                  <a:cubicBezTo>
                    <a:pt x="115" y="11"/>
                    <a:pt x="97" y="1"/>
                    <a:pt x="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52"/>
            <p:cNvSpPr/>
            <p:nvPr/>
          </p:nvSpPr>
          <p:spPr>
            <a:xfrm>
              <a:off x="3494475" y="1862825"/>
              <a:ext cx="19250" cy="74050"/>
            </a:xfrm>
            <a:custGeom>
              <a:avLst/>
              <a:gdLst/>
              <a:ahLst/>
              <a:cxnLst/>
              <a:rect l="l" t="t" r="r" b="b"/>
              <a:pathLst>
                <a:path w="770" h="2962" extrusionOk="0">
                  <a:moveTo>
                    <a:pt x="731" y="1"/>
                  </a:moveTo>
                  <a:cubicBezTo>
                    <a:pt x="719" y="1"/>
                    <a:pt x="707" y="5"/>
                    <a:pt x="703" y="14"/>
                  </a:cubicBezTo>
                  <a:cubicBezTo>
                    <a:pt x="512" y="466"/>
                    <a:pt x="405" y="954"/>
                    <a:pt x="286" y="1431"/>
                  </a:cubicBezTo>
                  <a:cubicBezTo>
                    <a:pt x="167" y="1907"/>
                    <a:pt x="0" y="2407"/>
                    <a:pt x="36" y="2895"/>
                  </a:cubicBezTo>
                  <a:cubicBezTo>
                    <a:pt x="36" y="2933"/>
                    <a:pt x="65" y="2961"/>
                    <a:pt x="92" y="2961"/>
                  </a:cubicBezTo>
                  <a:cubicBezTo>
                    <a:pt x="108" y="2961"/>
                    <a:pt x="123" y="2952"/>
                    <a:pt x="131" y="2931"/>
                  </a:cubicBezTo>
                  <a:cubicBezTo>
                    <a:pt x="369" y="2514"/>
                    <a:pt x="429" y="1978"/>
                    <a:pt x="536" y="1502"/>
                  </a:cubicBezTo>
                  <a:cubicBezTo>
                    <a:pt x="643" y="1014"/>
                    <a:pt x="750" y="538"/>
                    <a:pt x="762" y="26"/>
                  </a:cubicBezTo>
                  <a:cubicBezTo>
                    <a:pt x="770" y="11"/>
                    <a:pt x="750" y="1"/>
                    <a:pt x="7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52"/>
            <p:cNvSpPr/>
            <p:nvPr/>
          </p:nvSpPr>
          <p:spPr>
            <a:xfrm>
              <a:off x="3471675" y="1945100"/>
              <a:ext cx="22825" cy="34700"/>
            </a:xfrm>
            <a:custGeom>
              <a:avLst/>
              <a:gdLst/>
              <a:ahLst/>
              <a:cxnLst/>
              <a:rect l="l" t="t" r="r" b="b"/>
              <a:pathLst>
                <a:path w="913" h="1388" extrusionOk="0">
                  <a:moveTo>
                    <a:pt x="863" y="0"/>
                  </a:moveTo>
                  <a:cubicBezTo>
                    <a:pt x="848" y="0"/>
                    <a:pt x="834" y="7"/>
                    <a:pt x="829" y="21"/>
                  </a:cubicBezTo>
                  <a:cubicBezTo>
                    <a:pt x="734" y="271"/>
                    <a:pt x="627" y="497"/>
                    <a:pt x="472" y="711"/>
                  </a:cubicBezTo>
                  <a:cubicBezTo>
                    <a:pt x="317" y="914"/>
                    <a:pt x="138" y="1069"/>
                    <a:pt x="19" y="1295"/>
                  </a:cubicBezTo>
                  <a:cubicBezTo>
                    <a:pt x="0" y="1333"/>
                    <a:pt x="20" y="1388"/>
                    <a:pt x="60" y="1388"/>
                  </a:cubicBezTo>
                  <a:cubicBezTo>
                    <a:pt x="69" y="1388"/>
                    <a:pt x="80" y="1385"/>
                    <a:pt x="91" y="1378"/>
                  </a:cubicBezTo>
                  <a:cubicBezTo>
                    <a:pt x="603" y="1200"/>
                    <a:pt x="793" y="521"/>
                    <a:pt x="912" y="45"/>
                  </a:cubicBezTo>
                  <a:cubicBezTo>
                    <a:pt x="912" y="16"/>
                    <a:pt x="886" y="0"/>
                    <a:pt x="8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52"/>
            <p:cNvSpPr/>
            <p:nvPr/>
          </p:nvSpPr>
          <p:spPr>
            <a:xfrm>
              <a:off x="3492975" y="1781075"/>
              <a:ext cx="57475" cy="193125"/>
            </a:xfrm>
            <a:custGeom>
              <a:avLst/>
              <a:gdLst/>
              <a:ahLst/>
              <a:cxnLst/>
              <a:rect l="l" t="t" r="r" b="b"/>
              <a:pathLst>
                <a:path w="2299" h="7725" extrusionOk="0">
                  <a:moveTo>
                    <a:pt x="2019" y="0"/>
                  </a:moveTo>
                  <a:cubicBezTo>
                    <a:pt x="1971" y="0"/>
                    <a:pt x="1911" y="46"/>
                    <a:pt x="1918" y="117"/>
                  </a:cubicBezTo>
                  <a:cubicBezTo>
                    <a:pt x="2120" y="1438"/>
                    <a:pt x="1942" y="2855"/>
                    <a:pt x="1656" y="4153"/>
                  </a:cubicBezTo>
                  <a:cubicBezTo>
                    <a:pt x="1501" y="4867"/>
                    <a:pt x="1299" y="5594"/>
                    <a:pt x="965" y="6248"/>
                  </a:cubicBezTo>
                  <a:cubicBezTo>
                    <a:pt x="846" y="6498"/>
                    <a:pt x="703" y="6748"/>
                    <a:pt x="525" y="6975"/>
                  </a:cubicBezTo>
                  <a:cubicBezTo>
                    <a:pt x="370" y="7165"/>
                    <a:pt x="132" y="7332"/>
                    <a:pt x="37" y="7558"/>
                  </a:cubicBezTo>
                  <a:cubicBezTo>
                    <a:pt x="1" y="7630"/>
                    <a:pt x="37" y="7725"/>
                    <a:pt x="120" y="7725"/>
                  </a:cubicBezTo>
                  <a:cubicBezTo>
                    <a:pt x="632" y="7677"/>
                    <a:pt x="989" y="6951"/>
                    <a:pt x="1180" y="6558"/>
                  </a:cubicBezTo>
                  <a:cubicBezTo>
                    <a:pt x="1501" y="5867"/>
                    <a:pt x="1703" y="5129"/>
                    <a:pt x="1846" y="4403"/>
                  </a:cubicBezTo>
                  <a:cubicBezTo>
                    <a:pt x="2132" y="2998"/>
                    <a:pt x="2299" y="1486"/>
                    <a:pt x="2073" y="69"/>
                  </a:cubicBezTo>
                  <a:cubicBezTo>
                    <a:pt x="2077" y="21"/>
                    <a:pt x="2051" y="0"/>
                    <a:pt x="20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52"/>
            <p:cNvSpPr/>
            <p:nvPr/>
          </p:nvSpPr>
          <p:spPr>
            <a:xfrm>
              <a:off x="3525900" y="1816575"/>
              <a:ext cx="40625" cy="171250"/>
            </a:xfrm>
            <a:custGeom>
              <a:avLst/>
              <a:gdLst/>
              <a:ahLst/>
              <a:cxnLst/>
              <a:rect l="l" t="t" r="r" b="b"/>
              <a:pathLst>
                <a:path w="1625" h="6850" extrusionOk="0">
                  <a:moveTo>
                    <a:pt x="1559" y="0"/>
                  </a:moveTo>
                  <a:cubicBezTo>
                    <a:pt x="1544" y="0"/>
                    <a:pt x="1529" y="6"/>
                    <a:pt x="1529" y="18"/>
                  </a:cubicBezTo>
                  <a:cubicBezTo>
                    <a:pt x="1518" y="1221"/>
                    <a:pt x="1434" y="2411"/>
                    <a:pt x="1220" y="3590"/>
                  </a:cubicBezTo>
                  <a:cubicBezTo>
                    <a:pt x="1113" y="4162"/>
                    <a:pt x="958" y="4721"/>
                    <a:pt x="756" y="5269"/>
                  </a:cubicBezTo>
                  <a:cubicBezTo>
                    <a:pt x="565" y="5781"/>
                    <a:pt x="172" y="6210"/>
                    <a:pt x="29" y="6722"/>
                  </a:cubicBezTo>
                  <a:cubicBezTo>
                    <a:pt x="0" y="6790"/>
                    <a:pt x="67" y="6850"/>
                    <a:pt x="131" y="6850"/>
                  </a:cubicBezTo>
                  <a:cubicBezTo>
                    <a:pt x="145" y="6850"/>
                    <a:pt x="159" y="6847"/>
                    <a:pt x="172" y="6841"/>
                  </a:cubicBezTo>
                  <a:cubicBezTo>
                    <a:pt x="1017" y="6281"/>
                    <a:pt x="1291" y="4674"/>
                    <a:pt x="1434" y="3769"/>
                  </a:cubicBezTo>
                  <a:cubicBezTo>
                    <a:pt x="1625" y="2531"/>
                    <a:pt x="1601" y="1268"/>
                    <a:pt x="1589" y="18"/>
                  </a:cubicBezTo>
                  <a:cubicBezTo>
                    <a:pt x="1589" y="6"/>
                    <a:pt x="1574" y="0"/>
                    <a:pt x="15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52"/>
            <p:cNvSpPr/>
            <p:nvPr/>
          </p:nvSpPr>
          <p:spPr>
            <a:xfrm>
              <a:off x="3569025" y="1826650"/>
              <a:ext cx="32025" cy="143525"/>
            </a:xfrm>
            <a:custGeom>
              <a:avLst/>
              <a:gdLst/>
              <a:ahLst/>
              <a:cxnLst/>
              <a:rect l="l" t="t" r="r" b="b"/>
              <a:pathLst>
                <a:path w="1281" h="5741" extrusionOk="0">
                  <a:moveTo>
                    <a:pt x="906" y="1"/>
                  </a:moveTo>
                  <a:cubicBezTo>
                    <a:pt x="877" y="1"/>
                    <a:pt x="850" y="26"/>
                    <a:pt x="864" y="68"/>
                  </a:cubicBezTo>
                  <a:cubicBezTo>
                    <a:pt x="995" y="996"/>
                    <a:pt x="983" y="2008"/>
                    <a:pt x="876" y="2949"/>
                  </a:cubicBezTo>
                  <a:cubicBezTo>
                    <a:pt x="816" y="3473"/>
                    <a:pt x="721" y="3997"/>
                    <a:pt x="566" y="4485"/>
                  </a:cubicBezTo>
                  <a:cubicBezTo>
                    <a:pt x="424" y="4890"/>
                    <a:pt x="185" y="5223"/>
                    <a:pt x="31" y="5616"/>
                  </a:cubicBezTo>
                  <a:cubicBezTo>
                    <a:pt x="0" y="5687"/>
                    <a:pt x="73" y="5740"/>
                    <a:pt x="139" y="5740"/>
                  </a:cubicBezTo>
                  <a:cubicBezTo>
                    <a:pt x="151" y="5740"/>
                    <a:pt x="163" y="5739"/>
                    <a:pt x="174" y="5735"/>
                  </a:cubicBezTo>
                  <a:cubicBezTo>
                    <a:pt x="900" y="5306"/>
                    <a:pt x="1067" y="4009"/>
                    <a:pt x="1162" y="3247"/>
                  </a:cubicBezTo>
                  <a:cubicBezTo>
                    <a:pt x="1281" y="2175"/>
                    <a:pt x="1221" y="1092"/>
                    <a:pt x="959" y="44"/>
                  </a:cubicBezTo>
                  <a:cubicBezTo>
                    <a:pt x="949" y="14"/>
                    <a:pt x="927" y="1"/>
                    <a:pt x="9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52"/>
            <p:cNvSpPr/>
            <p:nvPr/>
          </p:nvSpPr>
          <p:spPr>
            <a:xfrm>
              <a:off x="3620375" y="1850275"/>
              <a:ext cx="19375" cy="94775"/>
            </a:xfrm>
            <a:custGeom>
              <a:avLst/>
              <a:gdLst/>
              <a:ahLst/>
              <a:cxnLst/>
              <a:rect l="l" t="t" r="r" b="b"/>
              <a:pathLst>
                <a:path w="775" h="3791" extrusionOk="0">
                  <a:moveTo>
                    <a:pt x="344" y="0"/>
                  </a:moveTo>
                  <a:cubicBezTo>
                    <a:pt x="322" y="0"/>
                    <a:pt x="304" y="19"/>
                    <a:pt x="310" y="51"/>
                  </a:cubicBezTo>
                  <a:cubicBezTo>
                    <a:pt x="477" y="671"/>
                    <a:pt x="429" y="1302"/>
                    <a:pt x="358" y="1921"/>
                  </a:cubicBezTo>
                  <a:cubicBezTo>
                    <a:pt x="275" y="2480"/>
                    <a:pt x="1" y="3135"/>
                    <a:pt x="72" y="3707"/>
                  </a:cubicBezTo>
                  <a:cubicBezTo>
                    <a:pt x="72" y="3749"/>
                    <a:pt x="114" y="3791"/>
                    <a:pt x="155" y="3791"/>
                  </a:cubicBezTo>
                  <a:cubicBezTo>
                    <a:pt x="172" y="3791"/>
                    <a:pt x="189" y="3784"/>
                    <a:pt x="203" y="3766"/>
                  </a:cubicBezTo>
                  <a:cubicBezTo>
                    <a:pt x="572" y="3314"/>
                    <a:pt x="608" y="2492"/>
                    <a:pt x="667" y="1933"/>
                  </a:cubicBezTo>
                  <a:cubicBezTo>
                    <a:pt x="727" y="1313"/>
                    <a:pt x="775" y="563"/>
                    <a:pt x="394" y="40"/>
                  </a:cubicBezTo>
                  <a:cubicBezTo>
                    <a:pt x="383" y="13"/>
                    <a:pt x="363" y="0"/>
                    <a:pt x="3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52"/>
            <p:cNvSpPr/>
            <p:nvPr/>
          </p:nvSpPr>
          <p:spPr>
            <a:xfrm>
              <a:off x="3609900" y="1957500"/>
              <a:ext cx="11775" cy="15575"/>
            </a:xfrm>
            <a:custGeom>
              <a:avLst/>
              <a:gdLst/>
              <a:ahLst/>
              <a:cxnLst/>
              <a:rect l="l" t="t" r="r" b="b"/>
              <a:pathLst>
                <a:path w="471" h="623" extrusionOk="0">
                  <a:moveTo>
                    <a:pt x="414" y="0"/>
                  </a:moveTo>
                  <a:cubicBezTo>
                    <a:pt x="404" y="0"/>
                    <a:pt x="393" y="4"/>
                    <a:pt x="384" y="13"/>
                  </a:cubicBezTo>
                  <a:lnTo>
                    <a:pt x="205" y="192"/>
                  </a:lnTo>
                  <a:cubicBezTo>
                    <a:pt x="146" y="263"/>
                    <a:pt x="86" y="346"/>
                    <a:pt x="39" y="453"/>
                  </a:cubicBezTo>
                  <a:cubicBezTo>
                    <a:pt x="1" y="553"/>
                    <a:pt x="75" y="622"/>
                    <a:pt x="142" y="622"/>
                  </a:cubicBezTo>
                  <a:cubicBezTo>
                    <a:pt x="180" y="622"/>
                    <a:pt x="216" y="600"/>
                    <a:pt x="229" y="549"/>
                  </a:cubicBezTo>
                  <a:cubicBezTo>
                    <a:pt x="289" y="382"/>
                    <a:pt x="396" y="227"/>
                    <a:pt x="444" y="49"/>
                  </a:cubicBezTo>
                  <a:cubicBezTo>
                    <a:pt x="470" y="31"/>
                    <a:pt x="444" y="0"/>
                    <a:pt x="4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52"/>
            <p:cNvSpPr/>
            <p:nvPr/>
          </p:nvSpPr>
          <p:spPr>
            <a:xfrm>
              <a:off x="3637525" y="1873275"/>
              <a:ext cx="19500" cy="85175"/>
            </a:xfrm>
            <a:custGeom>
              <a:avLst/>
              <a:gdLst/>
              <a:ahLst/>
              <a:cxnLst/>
              <a:rect l="l" t="t" r="r" b="b"/>
              <a:pathLst>
                <a:path w="780" h="3407" extrusionOk="0">
                  <a:moveTo>
                    <a:pt x="605" y="0"/>
                  </a:moveTo>
                  <a:cubicBezTo>
                    <a:pt x="575" y="0"/>
                    <a:pt x="541" y="15"/>
                    <a:pt x="541" y="48"/>
                  </a:cubicBezTo>
                  <a:cubicBezTo>
                    <a:pt x="517" y="596"/>
                    <a:pt x="505" y="1132"/>
                    <a:pt x="470" y="1679"/>
                  </a:cubicBezTo>
                  <a:cubicBezTo>
                    <a:pt x="458" y="1977"/>
                    <a:pt x="482" y="2298"/>
                    <a:pt x="398" y="2584"/>
                  </a:cubicBezTo>
                  <a:cubicBezTo>
                    <a:pt x="327" y="2858"/>
                    <a:pt x="136" y="3049"/>
                    <a:pt x="29" y="3287"/>
                  </a:cubicBezTo>
                  <a:cubicBezTo>
                    <a:pt x="0" y="3335"/>
                    <a:pt x="34" y="3407"/>
                    <a:pt x="86" y="3407"/>
                  </a:cubicBezTo>
                  <a:cubicBezTo>
                    <a:pt x="98" y="3407"/>
                    <a:pt x="111" y="3403"/>
                    <a:pt x="124" y="3394"/>
                  </a:cubicBezTo>
                  <a:cubicBezTo>
                    <a:pt x="470" y="3144"/>
                    <a:pt x="624" y="2370"/>
                    <a:pt x="684" y="1965"/>
                  </a:cubicBezTo>
                  <a:cubicBezTo>
                    <a:pt x="779" y="1322"/>
                    <a:pt x="696" y="667"/>
                    <a:pt x="648" y="24"/>
                  </a:cubicBezTo>
                  <a:cubicBezTo>
                    <a:pt x="648" y="9"/>
                    <a:pt x="628" y="0"/>
                    <a:pt x="6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52"/>
            <p:cNvSpPr/>
            <p:nvPr/>
          </p:nvSpPr>
          <p:spPr>
            <a:xfrm>
              <a:off x="3671375" y="1884725"/>
              <a:ext cx="16000" cy="70875"/>
            </a:xfrm>
            <a:custGeom>
              <a:avLst/>
              <a:gdLst/>
              <a:ahLst/>
              <a:cxnLst/>
              <a:rect l="l" t="t" r="r" b="b"/>
              <a:pathLst>
                <a:path w="640" h="2835" extrusionOk="0">
                  <a:moveTo>
                    <a:pt x="538" y="1"/>
                  </a:moveTo>
                  <a:cubicBezTo>
                    <a:pt x="488" y="1"/>
                    <a:pt x="437" y="31"/>
                    <a:pt x="437" y="90"/>
                  </a:cubicBezTo>
                  <a:cubicBezTo>
                    <a:pt x="413" y="995"/>
                    <a:pt x="163" y="1829"/>
                    <a:pt x="9" y="2710"/>
                  </a:cubicBezTo>
                  <a:cubicBezTo>
                    <a:pt x="1" y="2779"/>
                    <a:pt x="54" y="2834"/>
                    <a:pt x="108" y="2834"/>
                  </a:cubicBezTo>
                  <a:cubicBezTo>
                    <a:pt x="137" y="2834"/>
                    <a:pt x="166" y="2818"/>
                    <a:pt x="187" y="2781"/>
                  </a:cubicBezTo>
                  <a:cubicBezTo>
                    <a:pt x="592" y="1983"/>
                    <a:pt x="640" y="971"/>
                    <a:pt x="640" y="90"/>
                  </a:cubicBezTo>
                  <a:cubicBezTo>
                    <a:pt x="640" y="31"/>
                    <a:pt x="589" y="1"/>
                    <a:pt x="5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52"/>
            <p:cNvSpPr/>
            <p:nvPr/>
          </p:nvSpPr>
          <p:spPr>
            <a:xfrm>
              <a:off x="3697425" y="1929900"/>
              <a:ext cx="14750" cy="26300"/>
            </a:xfrm>
            <a:custGeom>
              <a:avLst/>
              <a:gdLst/>
              <a:ahLst/>
              <a:cxnLst/>
              <a:rect l="l" t="t" r="r" b="b"/>
              <a:pathLst>
                <a:path w="590" h="1052" extrusionOk="0">
                  <a:moveTo>
                    <a:pt x="501" y="0"/>
                  </a:moveTo>
                  <a:cubicBezTo>
                    <a:pt x="466" y="0"/>
                    <a:pt x="427" y="17"/>
                    <a:pt x="407" y="57"/>
                  </a:cubicBezTo>
                  <a:cubicBezTo>
                    <a:pt x="276" y="367"/>
                    <a:pt x="110" y="665"/>
                    <a:pt x="14" y="998"/>
                  </a:cubicBezTo>
                  <a:cubicBezTo>
                    <a:pt x="0" y="1033"/>
                    <a:pt x="23" y="1051"/>
                    <a:pt x="49" y="1051"/>
                  </a:cubicBezTo>
                  <a:cubicBezTo>
                    <a:pt x="67" y="1051"/>
                    <a:pt x="88" y="1042"/>
                    <a:pt x="98" y="1022"/>
                  </a:cubicBezTo>
                  <a:cubicBezTo>
                    <a:pt x="312" y="736"/>
                    <a:pt x="443" y="414"/>
                    <a:pt x="562" y="81"/>
                  </a:cubicBezTo>
                  <a:cubicBezTo>
                    <a:pt x="590" y="33"/>
                    <a:pt x="549" y="0"/>
                    <a:pt x="50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52"/>
            <p:cNvSpPr/>
            <p:nvPr/>
          </p:nvSpPr>
          <p:spPr>
            <a:xfrm>
              <a:off x="3735875" y="1895900"/>
              <a:ext cx="11625" cy="65450"/>
            </a:xfrm>
            <a:custGeom>
              <a:avLst/>
              <a:gdLst/>
              <a:ahLst/>
              <a:cxnLst/>
              <a:rect l="l" t="t" r="r" b="b"/>
              <a:pathLst>
                <a:path w="465" h="2618" extrusionOk="0">
                  <a:moveTo>
                    <a:pt x="322" y="0"/>
                  </a:moveTo>
                  <a:cubicBezTo>
                    <a:pt x="441" y="905"/>
                    <a:pt x="155" y="1691"/>
                    <a:pt x="0" y="2572"/>
                  </a:cubicBezTo>
                  <a:cubicBezTo>
                    <a:pt x="0" y="2598"/>
                    <a:pt x="25" y="2617"/>
                    <a:pt x="43" y="2617"/>
                  </a:cubicBezTo>
                  <a:cubicBezTo>
                    <a:pt x="50" y="2617"/>
                    <a:pt x="57" y="2615"/>
                    <a:pt x="60" y="2608"/>
                  </a:cubicBezTo>
                  <a:cubicBezTo>
                    <a:pt x="417" y="1774"/>
                    <a:pt x="465" y="882"/>
                    <a:pt x="3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52"/>
            <p:cNvSpPr/>
            <p:nvPr/>
          </p:nvSpPr>
          <p:spPr>
            <a:xfrm>
              <a:off x="3794800" y="1900575"/>
              <a:ext cx="9250" cy="32575"/>
            </a:xfrm>
            <a:custGeom>
              <a:avLst/>
              <a:gdLst/>
              <a:ahLst/>
              <a:cxnLst/>
              <a:rect l="l" t="t" r="r" b="b"/>
              <a:pathLst>
                <a:path w="370" h="1303" extrusionOk="0">
                  <a:moveTo>
                    <a:pt x="185" y="1"/>
                  </a:moveTo>
                  <a:cubicBezTo>
                    <a:pt x="129" y="1"/>
                    <a:pt x="72" y="34"/>
                    <a:pt x="72" y="99"/>
                  </a:cubicBezTo>
                  <a:cubicBezTo>
                    <a:pt x="72" y="480"/>
                    <a:pt x="1" y="885"/>
                    <a:pt x="48" y="1254"/>
                  </a:cubicBezTo>
                  <a:cubicBezTo>
                    <a:pt x="55" y="1288"/>
                    <a:pt x="85" y="1302"/>
                    <a:pt x="115" y="1302"/>
                  </a:cubicBezTo>
                  <a:cubicBezTo>
                    <a:pt x="139" y="1302"/>
                    <a:pt x="164" y="1294"/>
                    <a:pt x="179" y="1278"/>
                  </a:cubicBezTo>
                  <a:cubicBezTo>
                    <a:pt x="370" y="933"/>
                    <a:pt x="310" y="468"/>
                    <a:pt x="298" y="99"/>
                  </a:cubicBezTo>
                  <a:cubicBezTo>
                    <a:pt x="298" y="34"/>
                    <a:pt x="242" y="1"/>
                    <a:pt x="1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52"/>
            <p:cNvSpPr/>
            <p:nvPr/>
          </p:nvSpPr>
          <p:spPr>
            <a:xfrm>
              <a:off x="3828150" y="1897575"/>
              <a:ext cx="14300" cy="52400"/>
            </a:xfrm>
            <a:custGeom>
              <a:avLst/>
              <a:gdLst/>
              <a:ahLst/>
              <a:cxnLst/>
              <a:rect l="l" t="t" r="r" b="b"/>
              <a:pathLst>
                <a:path w="572" h="2096" extrusionOk="0">
                  <a:moveTo>
                    <a:pt x="423" y="0"/>
                  </a:moveTo>
                  <a:cubicBezTo>
                    <a:pt x="376" y="0"/>
                    <a:pt x="334" y="30"/>
                    <a:pt x="334" y="88"/>
                  </a:cubicBezTo>
                  <a:cubicBezTo>
                    <a:pt x="322" y="434"/>
                    <a:pt x="274" y="803"/>
                    <a:pt x="203" y="1160"/>
                  </a:cubicBezTo>
                  <a:cubicBezTo>
                    <a:pt x="143" y="1457"/>
                    <a:pt x="36" y="1719"/>
                    <a:pt x="0" y="2017"/>
                  </a:cubicBezTo>
                  <a:cubicBezTo>
                    <a:pt x="0" y="2060"/>
                    <a:pt x="49" y="2096"/>
                    <a:pt x="94" y="2096"/>
                  </a:cubicBezTo>
                  <a:cubicBezTo>
                    <a:pt x="112" y="2096"/>
                    <a:pt x="130" y="2090"/>
                    <a:pt x="143" y="2077"/>
                  </a:cubicBezTo>
                  <a:cubicBezTo>
                    <a:pt x="572" y="1541"/>
                    <a:pt x="560" y="731"/>
                    <a:pt x="536" y="100"/>
                  </a:cubicBezTo>
                  <a:cubicBezTo>
                    <a:pt x="524" y="33"/>
                    <a:pt x="471" y="0"/>
                    <a:pt x="4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52"/>
            <p:cNvSpPr/>
            <p:nvPr/>
          </p:nvSpPr>
          <p:spPr>
            <a:xfrm>
              <a:off x="3889650" y="1884300"/>
              <a:ext cx="16500" cy="47875"/>
            </a:xfrm>
            <a:custGeom>
              <a:avLst/>
              <a:gdLst/>
              <a:ahLst/>
              <a:cxnLst/>
              <a:rect l="l" t="t" r="r" b="b"/>
              <a:pathLst>
                <a:path w="660" h="1915" extrusionOk="0">
                  <a:moveTo>
                    <a:pt x="393" y="0"/>
                  </a:moveTo>
                  <a:cubicBezTo>
                    <a:pt x="335" y="0"/>
                    <a:pt x="279" y="36"/>
                    <a:pt x="279" y="107"/>
                  </a:cubicBezTo>
                  <a:cubicBezTo>
                    <a:pt x="267" y="417"/>
                    <a:pt x="255" y="750"/>
                    <a:pt x="195" y="1060"/>
                  </a:cubicBezTo>
                  <a:cubicBezTo>
                    <a:pt x="148" y="1310"/>
                    <a:pt x="29" y="1560"/>
                    <a:pt x="17" y="1822"/>
                  </a:cubicBezTo>
                  <a:cubicBezTo>
                    <a:pt x="0" y="1880"/>
                    <a:pt x="58" y="1915"/>
                    <a:pt x="119" y="1915"/>
                  </a:cubicBezTo>
                  <a:cubicBezTo>
                    <a:pt x="146" y="1915"/>
                    <a:pt x="174" y="1908"/>
                    <a:pt x="195" y="1893"/>
                  </a:cubicBezTo>
                  <a:cubicBezTo>
                    <a:pt x="660" y="1524"/>
                    <a:pt x="553" y="631"/>
                    <a:pt x="517" y="107"/>
                  </a:cubicBezTo>
                  <a:cubicBezTo>
                    <a:pt x="511" y="36"/>
                    <a:pt x="451" y="0"/>
                    <a:pt x="3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52"/>
            <p:cNvSpPr/>
            <p:nvPr/>
          </p:nvSpPr>
          <p:spPr>
            <a:xfrm>
              <a:off x="3933225" y="1890350"/>
              <a:ext cx="13700" cy="52550"/>
            </a:xfrm>
            <a:custGeom>
              <a:avLst/>
              <a:gdLst/>
              <a:ahLst/>
              <a:cxnLst/>
              <a:rect l="l" t="t" r="r" b="b"/>
              <a:pathLst>
                <a:path w="548" h="2102" extrusionOk="0">
                  <a:moveTo>
                    <a:pt x="310" y="1"/>
                  </a:moveTo>
                  <a:cubicBezTo>
                    <a:pt x="262" y="1"/>
                    <a:pt x="212" y="39"/>
                    <a:pt x="226" y="103"/>
                  </a:cubicBezTo>
                  <a:cubicBezTo>
                    <a:pt x="286" y="496"/>
                    <a:pt x="250" y="853"/>
                    <a:pt x="167" y="1223"/>
                  </a:cubicBezTo>
                  <a:cubicBezTo>
                    <a:pt x="107" y="1485"/>
                    <a:pt x="0" y="1746"/>
                    <a:pt x="0" y="2008"/>
                  </a:cubicBezTo>
                  <a:cubicBezTo>
                    <a:pt x="0" y="2071"/>
                    <a:pt x="41" y="2101"/>
                    <a:pt x="86" y="2101"/>
                  </a:cubicBezTo>
                  <a:cubicBezTo>
                    <a:pt x="119" y="2101"/>
                    <a:pt x="154" y="2086"/>
                    <a:pt x="179" y="2056"/>
                  </a:cubicBezTo>
                  <a:cubicBezTo>
                    <a:pt x="548" y="1520"/>
                    <a:pt x="536" y="675"/>
                    <a:pt x="381" y="56"/>
                  </a:cubicBezTo>
                  <a:cubicBezTo>
                    <a:pt x="372" y="18"/>
                    <a:pt x="341" y="1"/>
                    <a:pt x="3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52"/>
            <p:cNvSpPr/>
            <p:nvPr/>
          </p:nvSpPr>
          <p:spPr>
            <a:xfrm>
              <a:off x="3988350" y="1887925"/>
              <a:ext cx="14550" cy="48225"/>
            </a:xfrm>
            <a:custGeom>
              <a:avLst/>
              <a:gdLst/>
              <a:ahLst/>
              <a:cxnLst/>
              <a:rect l="l" t="t" r="r" b="b"/>
              <a:pathLst>
                <a:path w="582" h="1929" extrusionOk="0">
                  <a:moveTo>
                    <a:pt x="389" y="1"/>
                  </a:moveTo>
                  <a:cubicBezTo>
                    <a:pt x="340" y="1"/>
                    <a:pt x="290" y="40"/>
                    <a:pt x="284" y="117"/>
                  </a:cubicBezTo>
                  <a:cubicBezTo>
                    <a:pt x="236" y="689"/>
                    <a:pt x="117" y="1248"/>
                    <a:pt x="10" y="1808"/>
                  </a:cubicBezTo>
                  <a:cubicBezTo>
                    <a:pt x="1" y="1861"/>
                    <a:pt x="59" y="1928"/>
                    <a:pt x="114" y="1928"/>
                  </a:cubicBezTo>
                  <a:cubicBezTo>
                    <a:pt x="132" y="1928"/>
                    <a:pt x="150" y="1921"/>
                    <a:pt x="165" y="1903"/>
                  </a:cubicBezTo>
                  <a:cubicBezTo>
                    <a:pt x="581" y="1391"/>
                    <a:pt x="534" y="736"/>
                    <a:pt x="486" y="117"/>
                  </a:cubicBezTo>
                  <a:cubicBezTo>
                    <a:pt x="486" y="40"/>
                    <a:pt x="438" y="1"/>
                    <a:pt x="38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52"/>
            <p:cNvSpPr/>
            <p:nvPr/>
          </p:nvSpPr>
          <p:spPr>
            <a:xfrm>
              <a:off x="4026750" y="1887775"/>
              <a:ext cx="15425" cy="51525"/>
            </a:xfrm>
            <a:custGeom>
              <a:avLst/>
              <a:gdLst/>
              <a:ahLst/>
              <a:cxnLst/>
              <a:rect l="l" t="t" r="r" b="b"/>
              <a:pathLst>
                <a:path w="617" h="2061" extrusionOk="0">
                  <a:moveTo>
                    <a:pt x="368" y="0"/>
                  </a:moveTo>
                  <a:cubicBezTo>
                    <a:pt x="300" y="0"/>
                    <a:pt x="226" y="61"/>
                    <a:pt x="248" y="147"/>
                  </a:cubicBezTo>
                  <a:cubicBezTo>
                    <a:pt x="367" y="802"/>
                    <a:pt x="141" y="1337"/>
                    <a:pt x="10" y="1969"/>
                  </a:cubicBezTo>
                  <a:cubicBezTo>
                    <a:pt x="1" y="2004"/>
                    <a:pt x="46" y="2061"/>
                    <a:pt x="89" y="2061"/>
                  </a:cubicBezTo>
                  <a:cubicBezTo>
                    <a:pt x="103" y="2061"/>
                    <a:pt x="117" y="2055"/>
                    <a:pt x="129" y="2040"/>
                  </a:cubicBezTo>
                  <a:cubicBezTo>
                    <a:pt x="557" y="1504"/>
                    <a:pt x="617" y="754"/>
                    <a:pt x="462" y="87"/>
                  </a:cubicBezTo>
                  <a:cubicBezTo>
                    <a:pt x="453" y="26"/>
                    <a:pt x="412" y="0"/>
                    <a:pt x="36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52"/>
            <p:cNvSpPr/>
            <p:nvPr/>
          </p:nvSpPr>
          <p:spPr>
            <a:xfrm>
              <a:off x="4068000" y="1893450"/>
              <a:ext cx="11400" cy="37725"/>
            </a:xfrm>
            <a:custGeom>
              <a:avLst/>
              <a:gdLst/>
              <a:ahLst/>
              <a:cxnLst/>
              <a:rect l="l" t="t" r="r" b="b"/>
              <a:pathLst>
                <a:path w="456" h="1509" extrusionOk="0">
                  <a:moveTo>
                    <a:pt x="354" y="0"/>
                  </a:moveTo>
                  <a:cubicBezTo>
                    <a:pt x="303" y="0"/>
                    <a:pt x="253" y="33"/>
                    <a:pt x="253" y="98"/>
                  </a:cubicBezTo>
                  <a:cubicBezTo>
                    <a:pt x="253" y="575"/>
                    <a:pt x="134" y="991"/>
                    <a:pt x="15" y="1444"/>
                  </a:cubicBezTo>
                  <a:cubicBezTo>
                    <a:pt x="0" y="1487"/>
                    <a:pt x="29" y="1508"/>
                    <a:pt x="59" y="1508"/>
                  </a:cubicBezTo>
                  <a:cubicBezTo>
                    <a:pt x="79" y="1508"/>
                    <a:pt x="100" y="1499"/>
                    <a:pt x="110" y="1480"/>
                  </a:cubicBezTo>
                  <a:cubicBezTo>
                    <a:pt x="408" y="1087"/>
                    <a:pt x="455" y="575"/>
                    <a:pt x="455" y="98"/>
                  </a:cubicBezTo>
                  <a:cubicBezTo>
                    <a:pt x="455" y="33"/>
                    <a:pt x="405" y="0"/>
                    <a:pt x="3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52"/>
            <p:cNvSpPr/>
            <p:nvPr/>
          </p:nvSpPr>
          <p:spPr>
            <a:xfrm>
              <a:off x="4107475" y="1883400"/>
              <a:ext cx="18050" cy="51600"/>
            </a:xfrm>
            <a:custGeom>
              <a:avLst/>
              <a:gdLst/>
              <a:ahLst/>
              <a:cxnLst/>
              <a:rect l="l" t="t" r="r" b="b"/>
              <a:pathLst>
                <a:path w="722" h="2064" extrusionOk="0">
                  <a:moveTo>
                    <a:pt x="492" y="0"/>
                  </a:moveTo>
                  <a:cubicBezTo>
                    <a:pt x="457" y="0"/>
                    <a:pt x="424" y="24"/>
                    <a:pt x="424" y="72"/>
                  </a:cubicBezTo>
                  <a:cubicBezTo>
                    <a:pt x="388" y="750"/>
                    <a:pt x="376" y="1382"/>
                    <a:pt x="19" y="1977"/>
                  </a:cubicBezTo>
                  <a:cubicBezTo>
                    <a:pt x="1" y="2013"/>
                    <a:pt x="32" y="2064"/>
                    <a:pt x="63" y="2064"/>
                  </a:cubicBezTo>
                  <a:cubicBezTo>
                    <a:pt x="73" y="2064"/>
                    <a:pt x="82" y="2059"/>
                    <a:pt x="91" y="2048"/>
                  </a:cubicBezTo>
                  <a:cubicBezTo>
                    <a:pt x="722" y="1584"/>
                    <a:pt x="603" y="750"/>
                    <a:pt x="579" y="72"/>
                  </a:cubicBezTo>
                  <a:cubicBezTo>
                    <a:pt x="567" y="24"/>
                    <a:pt x="528" y="0"/>
                    <a:pt x="49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52"/>
            <p:cNvSpPr/>
            <p:nvPr/>
          </p:nvSpPr>
          <p:spPr>
            <a:xfrm>
              <a:off x="4153375" y="1878075"/>
              <a:ext cx="16500" cy="50125"/>
            </a:xfrm>
            <a:custGeom>
              <a:avLst/>
              <a:gdLst/>
              <a:ahLst/>
              <a:cxnLst/>
              <a:rect l="l" t="t" r="r" b="b"/>
              <a:pathLst>
                <a:path w="660" h="2005" extrusionOk="0">
                  <a:moveTo>
                    <a:pt x="397" y="0"/>
                  </a:moveTo>
                  <a:cubicBezTo>
                    <a:pt x="308" y="0"/>
                    <a:pt x="214" y="69"/>
                    <a:pt x="243" y="178"/>
                  </a:cubicBezTo>
                  <a:cubicBezTo>
                    <a:pt x="362" y="797"/>
                    <a:pt x="243" y="1321"/>
                    <a:pt x="17" y="1904"/>
                  </a:cubicBezTo>
                  <a:cubicBezTo>
                    <a:pt x="1" y="1968"/>
                    <a:pt x="48" y="2005"/>
                    <a:pt x="93" y="2005"/>
                  </a:cubicBezTo>
                  <a:cubicBezTo>
                    <a:pt x="115" y="2005"/>
                    <a:pt x="136" y="1995"/>
                    <a:pt x="148" y="1976"/>
                  </a:cubicBezTo>
                  <a:cubicBezTo>
                    <a:pt x="660" y="1499"/>
                    <a:pt x="648" y="725"/>
                    <a:pt x="529" y="94"/>
                  </a:cubicBezTo>
                  <a:cubicBezTo>
                    <a:pt x="510" y="29"/>
                    <a:pt x="455" y="0"/>
                    <a:pt x="39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52"/>
            <p:cNvSpPr/>
            <p:nvPr/>
          </p:nvSpPr>
          <p:spPr>
            <a:xfrm>
              <a:off x="4188125" y="1877275"/>
              <a:ext cx="16275" cy="48350"/>
            </a:xfrm>
            <a:custGeom>
              <a:avLst/>
              <a:gdLst/>
              <a:ahLst/>
              <a:cxnLst/>
              <a:rect l="l" t="t" r="r" b="b"/>
              <a:pathLst>
                <a:path w="651" h="1934" extrusionOk="0">
                  <a:moveTo>
                    <a:pt x="406" y="0"/>
                  </a:moveTo>
                  <a:cubicBezTo>
                    <a:pt x="396" y="0"/>
                    <a:pt x="389" y="5"/>
                    <a:pt x="389" y="19"/>
                  </a:cubicBezTo>
                  <a:cubicBezTo>
                    <a:pt x="294" y="626"/>
                    <a:pt x="67" y="1198"/>
                    <a:pt x="8" y="1817"/>
                  </a:cubicBezTo>
                  <a:cubicBezTo>
                    <a:pt x="0" y="1884"/>
                    <a:pt x="68" y="1933"/>
                    <a:pt x="132" y="1933"/>
                  </a:cubicBezTo>
                  <a:cubicBezTo>
                    <a:pt x="169" y="1933"/>
                    <a:pt x="205" y="1916"/>
                    <a:pt x="222" y="1877"/>
                  </a:cubicBezTo>
                  <a:cubicBezTo>
                    <a:pt x="508" y="1257"/>
                    <a:pt x="651" y="686"/>
                    <a:pt x="448" y="19"/>
                  </a:cubicBezTo>
                  <a:cubicBezTo>
                    <a:pt x="441" y="12"/>
                    <a:pt x="421" y="0"/>
                    <a:pt x="4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52"/>
            <p:cNvSpPr/>
            <p:nvPr/>
          </p:nvSpPr>
          <p:spPr>
            <a:xfrm>
              <a:off x="4225725" y="1885250"/>
              <a:ext cx="10225" cy="35050"/>
            </a:xfrm>
            <a:custGeom>
              <a:avLst/>
              <a:gdLst/>
              <a:ahLst/>
              <a:cxnLst/>
              <a:rect l="l" t="t" r="r" b="b"/>
              <a:pathLst>
                <a:path w="409" h="1402" extrusionOk="0">
                  <a:moveTo>
                    <a:pt x="279" y="0"/>
                  </a:moveTo>
                  <a:cubicBezTo>
                    <a:pt x="241" y="0"/>
                    <a:pt x="200" y="33"/>
                    <a:pt x="206" y="81"/>
                  </a:cubicBezTo>
                  <a:cubicBezTo>
                    <a:pt x="266" y="534"/>
                    <a:pt x="195" y="927"/>
                    <a:pt x="16" y="1355"/>
                  </a:cubicBezTo>
                  <a:cubicBezTo>
                    <a:pt x="0" y="1379"/>
                    <a:pt x="31" y="1402"/>
                    <a:pt x="60" y="1402"/>
                  </a:cubicBezTo>
                  <a:cubicBezTo>
                    <a:pt x="76" y="1402"/>
                    <a:pt x="91" y="1395"/>
                    <a:pt x="99" y="1379"/>
                  </a:cubicBezTo>
                  <a:cubicBezTo>
                    <a:pt x="361" y="1010"/>
                    <a:pt x="409" y="498"/>
                    <a:pt x="337" y="57"/>
                  </a:cubicBezTo>
                  <a:cubicBezTo>
                    <a:pt x="332" y="17"/>
                    <a:pt x="306" y="0"/>
                    <a:pt x="27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52"/>
            <p:cNvSpPr/>
            <p:nvPr/>
          </p:nvSpPr>
          <p:spPr>
            <a:xfrm>
              <a:off x="4276800" y="1874875"/>
              <a:ext cx="16600" cy="51850"/>
            </a:xfrm>
            <a:custGeom>
              <a:avLst/>
              <a:gdLst/>
              <a:ahLst/>
              <a:cxnLst/>
              <a:rect l="l" t="t" r="r" b="b"/>
              <a:pathLst>
                <a:path w="664" h="2074" extrusionOk="0">
                  <a:moveTo>
                    <a:pt x="381" y="1"/>
                  </a:moveTo>
                  <a:cubicBezTo>
                    <a:pt x="305" y="1"/>
                    <a:pt x="226" y="59"/>
                    <a:pt x="247" y="151"/>
                  </a:cubicBezTo>
                  <a:cubicBezTo>
                    <a:pt x="307" y="496"/>
                    <a:pt x="318" y="830"/>
                    <a:pt x="247" y="1175"/>
                  </a:cubicBezTo>
                  <a:cubicBezTo>
                    <a:pt x="188" y="1437"/>
                    <a:pt x="68" y="1687"/>
                    <a:pt x="9" y="1973"/>
                  </a:cubicBezTo>
                  <a:cubicBezTo>
                    <a:pt x="1" y="2036"/>
                    <a:pt x="35" y="2073"/>
                    <a:pt x="77" y="2073"/>
                  </a:cubicBezTo>
                  <a:cubicBezTo>
                    <a:pt x="98" y="2073"/>
                    <a:pt x="120" y="2064"/>
                    <a:pt x="140" y="2044"/>
                  </a:cubicBezTo>
                  <a:cubicBezTo>
                    <a:pt x="664" y="1568"/>
                    <a:pt x="628" y="722"/>
                    <a:pt x="497" y="91"/>
                  </a:cubicBezTo>
                  <a:cubicBezTo>
                    <a:pt x="483" y="28"/>
                    <a:pt x="432" y="1"/>
                    <a:pt x="3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52"/>
            <p:cNvSpPr/>
            <p:nvPr/>
          </p:nvSpPr>
          <p:spPr>
            <a:xfrm>
              <a:off x="4317900" y="1871750"/>
              <a:ext cx="15700" cy="49500"/>
            </a:xfrm>
            <a:custGeom>
              <a:avLst/>
              <a:gdLst/>
              <a:ahLst/>
              <a:cxnLst/>
              <a:rect l="l" t="t" r="r" b="b"/>
              <a:pathLst>
                <a:path w="628" h="1980" extrusionOk="0">
                  <a:moveTo>
                    <a:pt x="449" y="1"/>
                  </a:moveTo>
                  <a:cubicBezTo>
                    <a:pt x="391" y="1"/>
                    <a:pt x="335" y="36"/>
                    <a:pt x="341" y="109"/>
                  </a:cubicBezTo>
                  <a:cubicBezTo>
                    <a:pt x="389" y="740"/>
                    <a:pt x="115" y="1264"/>
                    <a:pt x="8" y="1871"/>
                  </a:cubicBezTo>
                  <a:cubicBezTo>
                    <a:pt x="0" y="1933"/>
                    <a:pt x="42" y="1979"/>
                    <a:pt x="88" y="1979"/>
                  </a:cubicBezTo>
                  <a:cubicBezTo>
                    <a:pt x="114" y="1979"/>
                    <a:pt x="142" y="1965"/>
                    <a:pt x="163" y="1931"/>
                  </a:cubicBezTo>
                  <a:cubicBezTo>
                    <a:pt x="496" y="1395"/>
                    <a:pt x="627" y="728"/>
                    <a:pt x="568" y="97"/>
                  </a:cubicBezTo>
                  <a:cubicBezTo>
                    <a:pt x="562" y="33"/>
                    <a:pt x="505" y="1"/>
                    <a:pt x="4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52"/>
            <p:cNvSpPr/>
            <p:nvPr/>
          </p:nvSpPr>
          <p:spPr>
            <a:xfrm>
              <a:off x="4367925" y="1856650"/>
              <a:ext cx="14475" cy="57625"/>
            </a:xfrm>
            <a:custGeom>
              <a:avLst/>
              <a:gdLst/>
              <a:ahLst/>
              <a:cxnLst/>
              <a:rect l="l" t="t" r="r" b="b"/>
              <a:pathLst>
                <a:path w="579" h="2305" extrusionOk="0">
                  <a:moveTo>
                    <a:pt x="449" y="0"/>
                  </a:moveTo>
                  <a:cubicBezTo>
                    <a:pt x="413" y="0"/>
                    <a:pt x="376" y="24"/>
                    <a:pt x="376" y="70"/>
                  </a:cubicBezTo>
                  <a:cubicBezTo>
                    <a:pt x="412" y="463"/>
                    <a:pt x="376" y="868"/>
                    <a:pt x="281" y="1273"/>
                  </a:cubicBezTo>
                  <a:cubicBezTo>
                    <a:pt x="198" y="1606"/>
                    <a:pt x="55" y="1904"/>
                    <a:pt x="7" y="2225"/>
                  </a:cubicBezTo>
                  <a:cubicBezTo>
                    <a:pt x="0" y="2281"/>
                    <a:pt x="38" y="2304"/>
                    <a:pt x="76" y="2304"/>
                  </a:cubicBezTo>
                  <a:cubicBezTo>
                    <a:pt x="102" y="2304"/>
                    <a:pt x="128" y="2293"/>
                    <a:pt x="138" y="2273"/>
                  </a:cubicBezTo>
                  <a:cubicBezTo>
                    <a:pt x="543" y="1701"/>
                    <a:pt x="579" y="749"/>
                    <a:pt x="519" y="82"/>
                  </a:cubicBezTo>
                  <a:cubicBezTo>
                    <a:pt x="525" y="27"/>
                    <a:pt x="487" y="0"/>
                    <a:pt x="4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52"/>
            <p:cNvSpPr/>
            <p:nvPr/>
          </p:nvSpPr>
          <p:spPr>
            <a:xfrm>
              <a:off x="4412150" y="1822925"/>
              <a:ext cx="12525" cy="64650"/>
            </a:xfrm>
            <a:custGeom>
              <a:avLst/>
              <a:gdLst/>
              <a:ahLst/>
              <a:cxnLst/>
              <a:rect l="l" t="t" r="r" b="b"/>
              <a:pathLst>
                <a:path w="501" h="2586" extrusionOk="0">
                  <a:moveTo>
                    <a:pt x="258" y="1"/>
                  </a:moveTo>
                  <a:cubicBezTo>
                    <a:pt x="227" y="1"/>
                    <a:pt x="197" y="22"/>
                    <a:pt x="191" y="62"/>
                  </a:cubicBezTo>
                  <a:cubicBezTo>
                    <a:pt x="143" y="467"/>
                    <a:pt x="131" y="872"/>
                    <a:pt x="96" y="1288"/>
                  </a:cubicBezTo>
                  <a:cubicBezTo>
                    <a:pt x="72" y="1681"/>
                    <a:pt x="0" y="2098"/>
                    <a:pt x="24" y="2503"/>
                  </a:cubicBezTo>
                  <a:cubicBezTo>
                    <a:pt x="24" y="2549"/>
                    <a:pt x="75" y="2586"/>
                    <a:pt x="123" y="2586"/>
                  </a:cubicBezTo>
                  <a:cubicBezTo>
                    <a:pt x="149" y="2586"/>
                    <a:pt x="174" y="2575"/>
                    <a:pt x="191" y="2550"/>
                  </a:cubicBezTo>
                  <a:cubicBezTo>
                    <a:pt x="500" y="1836"/>
                    <a:pt x="429" y="836"/>
                    <a:pt x="322" y="74"/>
                  </a:cubicBezTo>
                  <a:cubicBezTo>
                    <a:pt x="322" y="25"/>
                    <a:pt x="290" y="1"/>
                    <a:pt x="25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52"/>
            <p:cNvSpPr/>
            <p:nvPr/>
          </p:nvSpPr>
          <p:spPr>
            <a:xfrm>
              <a:off x="4400825" y="1909100"/>
              <a:ext cx="8675" cy="18525"/>
            </a:xfrm>
            <a:custGeom>
              <a:avLst/>
              <a:gdLst/>
              <a:ahLst/>
              <a:cxnLst/>
              <a:rect l="l" t="t" r="r" b="b"/>
              <a:pathLst>
                <a:path w="347" h="741" extrusionOk="0">
                  <a:moveTo>
                    <a:pt x="285" y="1"/>
                  </a:moveTo>
                  <a:cubicBezTo>
                    <a:pt x="264" y="1"/>
                    <a:pt x="244" y="14"/>
                    <a:pt x="239" y="44"/>
                  </a:cubicBezTo>
                  <a:cubicBezTo>
                    <a:pt x="191" y="163"/>
                    <a:pt x="132" y="282"/>
                    <a:pt x="96" y="401"/>
                  </a:cubicBezTo>
                  <a:cubicBezTo>
                    <a:pt x="49" y="496"/>
                    <a:pt x="1" y="592"/>
                    <a:pt x="37" y="711"/>
                  </a:cubicBezTo>
                  <a:cubicBezTo>
                    <a:pt x="44" y="726"/>
                    <a:pt x="56" y="741"/>
                    <a:pt x="74" y="741"/>
                  </a:cubicBezTo>
                  <a:cubicBezTo>
                    <a:pt x="83" y="741"/>
                    <a:pt x="95" y="736"/>
                    <a:pt x="108" y="723"/>
                  </a:cubicBezTo>
                  <a:cubicBezTo>
                    <a:pt x="191" y="651"/>
                    <a:pt x="215" y="544"/>
                    <a:pt x="239" y="437"/>
                  </a:cubicBezTo>
                  <a:cubicBezTo>
                    <a:pt x="275" y="318"/>
                    <a:pt x="299" y="187"/>
                    <a:pt x="346" y="68"/>
                  </a:cubicBezTo>
                  <a:cubicBezTo>
                    <a:pt x="346" y="26"/>
                    <a:pt x="314" y="1"/>
                    <a:pt x="2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52"/>
            <p:cNvSpPr/>
            <p:nvPr/>
          </p:nvSpPr>
          <p:spPr>
            <a:xfrm>
              <a:off x="4434775" y="1907675"/>
              <a:ext cx="6375" cy="13025"/>
            </a:xfrm>
            <a:custGeom>
              <a:avLst/>
              <a:gdLst/>
              <a:ahLst/>
              <a:cxnLst/>
              <a:rect l="l" t="t" r="r" b="b"/>
              <a:pathLst>
                <a:path w="255" h="521" extrusionOk="0">
                  <a:moveTo>
                    <a:pt x="210" y="0"/>
                  </a:moveTo>
                  <a:cubicBezTo>
                    <a:pt x="199" y="0"/>
                    <a:pt x="187" y="6"/>
                    <a:pt x="179" y="18"/>
                  </a:cubicBezTo>
                  <a:cubicBezTo>
                    <a:pt x="119" y="101"/>
                    <a:pt x="72" y="172"/>
                    <a:pt x="36" y="280"/>
                  </a:cubicBezTo>
                  <a:cubicBezTo>
                    <a:pt x="12" y="351"/>
                    <a:pt x="0" y="434"/>
                    <a:pt x="24" y="494"/>
                  </a:cubicBezTo>
                  <a:cubicBezTo>
                    <a:pt x="30" y="512"/>
                    <a:pt x="45" y="521"/>
                    <a:pt x="60" y="521"/>
                  </a:cubicBezTo>
                  <a:cubicBezTo>
                    <a:pt x="75" y="521"/>
                    <a:pt x="90" y="512"/>
                    <a:pt x="95" y="494"/>
                  </a:cubicBezTo>
                  <a:cubicBezTo>
                    <a:pt x="143" y="434"/>
                    <a:pt x="143" y="363"/>
                    <a:pt x="167" y="291"/>
                  </a:cubicBezTo>
                  <a:cubicBezTo>
                    <a:pt x="191" y="220"/>
                    <a:pt x="203" y="125"/>
                    <a:pt x="238" y="53"/>
                  </a:cubicBezTo>
                  <a:cubicBezTo>
                    <a:pt x="254" y="22"/>
                    <a:pt x="233" y="0"/>
                    <a:pt x="2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52"/>
            <p:cNvSpPr/>
            <p:nvPr/>
          </p:nvSpPr>
          <p:spPr>
            <a:xfrm>
              <a:off x="4475550" y="1860175"/>
              <a:ext cx="21150" cy="57500"/>
            </a:xfrm>
            <a:custGeom>
              <a:avLst/>
              <a:gdLst/>
              <a:ahLst/>
              <a:cxnLst/>
              <a:rect l="l" t="t" r="r" b="b"/>
              <a:pathLst>
                <a:path w="846" h="2300" extrusionOk="0">
                  <a:moveTo>
                    <a:pt x="810" y="1"/>
                  </a:moveTo>
                  <a:cubicBezTo>
                    <a:pt x="822" y="525"/>
                    <a:pt x="596" y="894"/>
                    <a:pt x="369" y="1358"/>
                  </a:cubicBezTo>
                  <a:cubicBezTo>
                    <a:pt x="239" y="1608"/>
                    <a:pt x="0" y="1918"/>
                    <a:pt x="36" y="2227"/>
                  </a:cubicBezTo>
                  <a:cubicBezTo>
                    <a:pt x="36" y="2263"/>
                    <a:pt x="70" y="2299"/>
                    <a:pt x="97" y="2299"/>
                  </a:cubicBezTo>
                  <a:cubicBezTo>
                    <a:pt x="106" y="2299"/>
                    <a:pt x="114" y="2295"/>
                    <a:pt x="119" y="2287"/>
                  </a:cubicBezTo>
                  <a:cubicBezTo>
                    <a:pt x="393" y="2096"/>
                    <a:pt x="524" y="1632"/>
                    <a:pt x="631" y="1322"/>
                  </a:cubicBezTo>
                  <a:cubicBezTo>
                    <a:pt x="762" y="894"/>
                    <a:pt x="846" y="417"/>
                    <a:pt x="8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52"/>
            <p:cNvSpPr/>
            <p:nvPr/>
          </p:nvSpPr>
          <p:spPr>
            <a:xfrm>
              <a:off x="4509250" y="1873700"/>
              <a:ext cx="21400" cy="57125"/>
            </a:xfrm>
            <a:custGeom>
              <a:avLst/>
              <a:gdLst/>
              <a:ahLst/>
              <a:cxnLst/>
              <a:rect l="l" t="t" r="r" b="b"/>
              <a:pathLst>
                <a:path w="856" h="2285" extrusionOk="0">
                  <a:moveTo>
                    <a:pt x="813" y="1"/>
                  </a:moveTo>
                  <a:cubicBezTo>
                    <a:pt x="797" y="1"/>
                    <a:pt x="784" y="10"/>
                    <a:pt x="784" y="31"/>
                  </a:cubicBezTo>
                  <a:cubicBezTo>
                    <a:pt x="724" y="448"/>
                    <a:pt x="617" y="829"/>
                    <a:pt x="438" y="1222"/>
                  </a:cubicBezTo>
                  <a:cubicBezTo>
                    <a:pt x="295" y="1531"/>
                    <a:pt x="57" y="1817"/>
                    <a:pt x="10" y="2151"/>
                  </a:cubicBezTo>
                  <a:cubicBezTo>
                    <a:pt x="1" y="2221"/>
                    <a:pt x="50" y="2285"/>
                    <a:pt x="110" y="2285"/>
                  </a:cubicBezTo>
                  <a:cubicBezTo>
                    <a:pt x="132" y="2285"/>
                    <a:pt x="154" y="2276"/>
                    <a:pt x="176" y="2258"/>
                  </a:cubicBezTo>
                  <a:cubicBezTo>
                    <a:pt x="438" y="1984"/>
                    <a:pt x="534" y="1567"/>
                    <a:pt x="629" y="1234"/>
                  </a:cubicBezTo>
                  <a:cubicBezTo>
                    <a:pt x="736" y="841"/>
                    <a:pt x="831" y="448"/>
                    <a:pt x="855" y="43"/>
                  </a:cubicBezTo>
                  <a:cubicBezTo>
                    <a:pt x="855" y="16"/>
                    <a:pt x="833" y="1"/>
                    <a:pt x="8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52"/>
            <p:cNvSpPr/>
            <p:nvPr/>
          </p:nvSpPr>
          <p:spPr>
            <a:xfrm>
              <a:off x="4560200" y="1837175"/>
              <a:ext cx="28375" cy="85100"/>
            </a:xfrm>
            <a:custGeom>
              <a:avLst/>
              <a:gdLst/>
              <a:ahLst/>
              <a:cxnLst/>
              <a:rect l="l" t="t" r="r" b="b"/>
              <a:pathLst>
                <a:path w="1135" h="3404" extrusionOk="0">
                  <a:moveTo>
                    <a:pt x="1055" y="1"/>
                  </a:moveTo>
                  <a:cubicBezTo>
                    <a:pt x="1033" y="1"/>
                    <a:pt x="1012" y="12"/>
                    <a:pt x="1008" y="40"/>
                  </a:cubicBezTo>
                  <a:cubicBezTo>
                    <a:pt x="770" y="1171"/>
                    <a:pt x="270" y="2218"/>
                    <a:pt x="8" y="3338"/>
                  </a:cubicBezTo>
                  <a:cubicBezTo>
                    <a:pt x="0" y="3376"/>
                    <a:pt x="36" y="3404"/>
                    <a:pt x="69" y="3404"/>
                  </a:cubicBezTo>
                  <a:cubicBezTo>
                    <a:pt x="88" y="3404"/>
                    <a:pt x="106" y="3395"/>
                    <a:pt x="115" y="3373"/>
                  </a:cubicBezTo>
                  <a:cubicBezTo>
                    <a:pt x="686" y="2421"/>
                    <a:pt x="924" y="1147"/>
                    <a:pt x="1127" y="75"/>
                  </a:cubicBezTo>
                  <a:cubicBezTo>
                    <a:pt x="1134" y="31"/>
                    <a:pt x="1092" y="1"/>
                    <a:pt x="10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52"/>
            <p:cNvSpPr/>
            <p:nvPr/>
          </p:nvSpPr>
          <p:spPr>
            <a:xfrm>
              <a:off x="4628050" y="1808725"/>
              <a:ext cx="18675" cy="93925"/>
            </a:xfrm>
            <a:custGeom>
              <a:avLst/>
              <a:gdLst/>
              <a:ahLst/>
              <a:cxnLst/>
              <a:rect l="l" t="t" r="r" b="b"/>
              <a:pathLst>
                <a:path w="747" h="3757" extrusionOk="0">
                  <a:moveTo>
                    <a:pt x="649" y="0"/>
                  </a:moveTo>
                  <a:cubicBezTo>
                    <a:pt x="627" y="0"/>
                    <a:pt x="604" y="15"/>
                    <a:pt x="604" y="47"/>
                  </a:cubicBezTo>
                  <a:cubicBezTo>
                    <a:pt x="627" y="1344"/>
                    <a:pt x="151" y="2464"/>
                    <a:pt x="8" y="3690"/>
                  </a:cubicBezTo>
                  <a:cubicBezTo>
                    <a:pt x="1" y="3728"/>
                    <a:pt x="37" y="3756"/>
                    <a:pt x="73" y="3756"/>
                  </a:cubicBezTo>
                  <a:cubicBezTo>
                    <a:pt x="94" y="3756"/>
                    <a:pt x="114" y="3747"/>
                    <a:pt x="127" y="3726"/>
                  </a:cubicBezTo>
                  <a:cubicBezTo>
                    <a:pt x="675" y="2642"/>
                    <a:pt x="746" y="1225"/>
                    <a:pt x="687" y="35"/>
                  </a:cubicBezTo>
                  <a:cubicBezTo>
                    <a:pt x="687" y="12"/>
                    <a:pt x="668" y="0"/>
                    <a:pt x="6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52"/>
            <p:cNvSpPr/>
            <p:nvPr/>
          </p:nvSpPr>
          <p:spPr>
            <a:xfrm>
              <a:off x="4677050" y="1761425"/>
              <a:ext cx="1825" cy="22350"/>
            </a:xfrm>
            <a:custGeom>
              <a:avLst/>
              <a:gdLst/>
              <a:ahLst/>
              <a:cxnLst/>
              <a:rect l="l" t="t" r="r" b="b"/>
              <a:pathLst>
                <a:path w="73" h="894" extrusionOk="0">
                  <a:moveTo>
                    <a:pt x="44" y="1"/>
                  </a:moveTo>
                  <a:cubicBezTo>
                    <a:pt x="37" y="1"/>
                    <a:pt x="25" y="4"/>
                    <a:pt x="25" y="10"/>
                  </a:cubicBezTo>
                  <a:cubicBezTo>
                    <a:pt x="25" y="295"/>
                    <a:pt x="1" y="593"/>
                    <a:pt x="13" y="867"/>
                  </a:cubicBezTo>
                  <a:cubicBezTo>
                    <a:pt x="13" y="885"/>
                    <a:pt x="25" y="894"/>
                    <a:pt x="37" y="894"/>
                  </a:cubicBezTo>
                  <a:cubicBezTo>
                    <a:pt x="49" y="894"/>
                    <a:pt x="60" y="885"/>
                    <a:pt x="60" y="867"/>
                  </a:cubicBezTo>
                  <a:cubicBezTo>
                    <a:pt x="72" y="593"/>
                    <a:pt x="60" y="295"/>
                    <a:pt x="37" y="10"/>
                  </a:cubicBezTo>
                  <a:cubicBezTo>
                    <a:pt x="54" y="4"/>
                    <a:pt x="52" y="1"/>
                    <a:pt x="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52"/>
            <p:cNvSpPr/>
            <p:nvPr/>
          </p:nvSpPr>
          <p:spPr>
            <a:xfrm>
              <a:off x="4670500" y="1805400"/>
              <a:ext cx="11350" cy="60975"/>
            </a:xfrm>
            <a:custGeom>
              <a:avLst/>
              <a:gdLst/>
              <a:ahLst/>
              <a:cxnLst/>
              <a:rect l="l" t="t" r="r" b="b"/>
              <a:pathLst>
                <a:path w="454" h="2439" extrusionOk="0">
                  <a:moveTo>
                    <a:pt x="315" y="1"/>
                  </a:moveTo>
                  <a:cubicBezTo>
                    <a:pt x="299" y="1"/>
                    <a:pt x="281" y="13"/>
                    <a:pt x="275" y="37"/>
                  </a:cubicBezTo>
                  <a:cubicBezTo>
                    <a:pt x="180" y="394"/>
                    <a:pt x="191" y="775"/>
                    <a:pt x="156" y="1132"/>
                  </a:cubicBezTo>
                  <a:cubicBezTo>
                    <a:pt x="108" y="1549"/>
                    <a:pt x="1" y="1977"/>
                    <a:pt x="49" y="2394"/>
                  </a:cubicBezTo>
                  <a:cubicBezTo>
                    <a:pt x="49" y="2423"/>
                    <a:pt x="75" y="2439"/>
                    <a:pt x="98" y="2439"/>
                  </a:cubicBezTo>
                  <a:cubicBezTo>
                    <a:pt x="113" y="2439"/>
                    <a:pt x="127" y="2432"/>
                    <a:pt x="132" y="2418"/>
                  </a:cubicBezTo>
                  <a:cubicBezTo>
                    <a:pt x="251" y="2025"/>
                    <a:pt x="275" y="1620"/>
                    <a:pt x="311" y="1227"/>
                  </a:cubicBezTo>
                  <a:cubicBezTo>
                    <a:pt x="358" y="834"/>
                    <a:pt x="453" y="418"/>
                    <a:pt x="346" y="37"/>
                  </a:cubicBezTo>
                  <a:cubicBezTo>
                    <a:pt x="346" y="13"/>
                    <a:pt x="331" y="1"/>
                    <a:pt x="31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52"/>
            <p:cNvSpPr/>
            <p:nvPr/>
          </p:nvSpPr>
          <p:spPr>
            <a:xfrm>
              <a:off x="4653550" y="1909050"/>
              <a:ext cx="6475" cy="13450"/>
            </a:xfrm>
            <a:custGeom>
              <a:avLst/>
              <a:gdLst/>
              <a:ahLst/>
              <a:cxnLst/>
              <a:rect l="l" t="t" r="r" b="b"/>
              <a:pathLst>
                <a:path w="259" h="538" extrusionOk="0">
                  <a:moveTo>
                    <a:pt x="201" y="0"/>
                  </a:moveTo>
                  <a:cubicBezTo>
                    <a:pt x="187" y="0"/>
                    <a:pt x="175" y="7"/>
                    <a:pt x="167" y="22"/>
                  </a:cubicBezTo>
                  <a:cubicBezTo>
                    <a:pt x="119" y="105"/>
                    <a:pt x="96" y="177"/>
                    <a:pt x="72" y="248"/>
                  </a:cubicBezTo>
                  <a:cubicBezTo>
                    <a:pt x="48" y="320"/>
                    <a:pt x="0" y="403"/>
                    <a:pt x="12" y="486"/>
                  </a:cubicBezTo>
                  <a:cubicBezTo>
                    <a:pt x="12" y="516"/>
                    <a:pt x="44" y="537"/>
                    <a:pt x="69" y="537"/>
                  </a:cubicBezTo>
                  <a:cubicBezTo>
                    <a:pt x="74" y="537"/>
                    <a:pt x="79" y="536"/>
                    <a:pt x="84" y="534"/>
                  </a:cubicBezTo>
                  <a:cubicBezTo>
                    <a:pt x="167" y="486"/>
                    <a:pt x="167" y="415"/>
                    <a:pt x="179" y="344"/>
                  </a:cubicBezTo>
                  <a:cubicBezTo>
                    <a:pt x="191" y="248"/>
                    <a:pt x="203" y="165"/>
                    <a:pt x="250" y="70"/>
                  </a:cubicBezTo>
                  <a:cubicBezTo>
                    <a:pt x="258" y="29"/>
                    <a:pt x="228" y="0"/>
                    <a:pt x="20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52"/>
            <p:cNvSpPr/>
            <p:nvPr/>
          </p:nvSpPr>
          <p:spPr>
            <a:xfrm>
              <a:off x="4698800" y="1768825"/>
              <a:ext cx="27700" cy="84900"/>
            </a:xfrm>
            <a:custGeom>
              <a:avLst/>
              <a:gdLst/>
              <a:ahLst/>
              <a:cxnLst/>
              <a:rect l="l" t="t" r="r" b="b"/>
              <a:pathLst>
                <a:path w="1108" h="3396" extrusionOk="0">
                  <a:moveTo>
                    <a:pt x="684" y="0"/>
                  </a:moveTo>
                  <a:cubicBezTo>
                    <a:pt x="644" y="0"/>
                    <a:pt x="605" y="36"/>
                    <a:pt x="619" y="95"/>
                  </a:cubicBezTo>
                  <a:cubicBezTo>
                    <a:pt x="810" y="1226"/>
                    <a:pt x="214" y="2274"/>
                    <a:pt x="0" y="3357"/>
                  </a:cubicBezTo>
                  <a:cubicBezTo>
                    <a:pt x="0" y="3374"/>
                    <a:pt x="23" y="3396"/>
                    <a:pt x="41" y="3396"/>
                  </a:cubicBezTo>
                  <a:cubicBezTo>
                    <a:pt x="49" y="3396"/>
                    <a:pt x="56" y="3392"/>
                    <a:pt x="60" y="3381"/>
                  </a:cubicBezTo>
                  <a:cubicBezTo>
                    <a:pt x="631" y="2476"/>
                    <a:pt x="1107" y="1119"/>
                    <a:pt x="750" y="47"/>
                  </a:cubicBezTo>
                  <a:cubicBezTo>
                    <a:pt x="736" y="15"/>
                    <a:pt x="710" y="0"/>
                    <a:pt x="6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52"/>
            <p:cNvSpPr/>
            <p:nvPr/>
          </p:nvSpPr>
          <p:spPr>
            <a:xfrm>
              <a:off x="4672000" y="1905475"/>
              <a:ext cx="13250" cy="18075"/>
            </a:xfrm>
            <a:custGeom>
              <a:avLst/>
              <a:gdLst/>
              <a:ahLst/>
              <a:cxnLst/>
              <a:rect l="l" t="t" r="r" b="b"/>
              <a:pathLst>
                <a:path w="530" h="723" extrusionOk="0">
                  <a:moveTo>
                    <a:pt x="465" y="1"/>
                  </a:moveTo>
                  <a:cubicBezTo>
                    <a:pt x="455" y="1"/>
                    <a:pt x="443" y="4"/>
                    <a:pt x="429" y="10"/>
                  </a:cubicBezTo>
                  <a:cubicBezTo>
                    <a:pt x="203" y="165"/>
                    <a:pt x="24" y="403"/>
                    <a:pt x="1" y="689"/>
                  </a:cubicBezTo>
                  <a:cubicBezTo>
                    <a:pt x="1" y="710"/>
                    <a:pt x="17" y="722"/>
                    <a:pt x="32" y="722"/>
                  </a:cubicBezTo>
                  <a:cubicBezTo>
                    <a:pt x="44" y="722"/>
                    <a:pt x="55" y="716"/>
                    <a:pt x="60" y="701"/>
                  </a:cubicBezTo>
                  <a:cubicBezTo>
                    <a:pt x="179" y="463"/>
                    <a:pt x="274" y="248"/>
                    <a:pt x="501" y="94"/>
                  </a:cubicBezTo>
                  <a:cubicBezTo>
                    <a:pt x="530" y="55"/>
                    <a:pt x="511" y="1"/>
                    <a:pt x="4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52"/>
            <p:cNvSpPr/>
            <p:nvPr/>
          </p:nvSpPr>
          <p:spPr>
            <a:xfrm>
              <a:off x="4692075" y="1862575"/>
              <a:ext cx="42750" cy="83650"/>
            </a:xfrm>
            <a:custGeom>
              <a:avLst/>
              <a:gdLst/>
              <a:ahLst/>
              <a:cxnLst/>
              <a:rect l="l" t="t" r="r" b="b"/>
              <a:pathLst>
                <a:path w="1710" h="3346" extrusionOk="0">
                  <a:moveTo>
                    <a:pt x="1665" y="1"/>
                  </a:moveTo>
                  <a:cubicBezTo>
                    <a:pt x="1652" y="1"/>
                    <a:pt x="1639" y="7"/>
                    <a:pt x="1626" y="24"/>
                  </a:cubicBezTo>
                  <a:cubicBezTo>
                    <a:pt x="1341" y="548"/>
                    <a:pt x="1186" y="1107"/>
                    <a:pt x="924" y="1643"/>
                  </a:cubicBezTo>
                  <a:cubicBezTo>
                    <a:pt x="674" y="2191"/>
                    <a:pt x="269" y="2691"/>
                    <a:pt x="19" y="3227"/>
                  </a:cubicBezTo>
                  <a:cubicBezTo>
                    <a:pt x="1" y="3272"/>
                    <a:pt x="38" y="3345"/>
                    <a:pt x="84" y="3345"/>
                  </a:cubicBezTo>
                  <a:cubicBezTo>
                    <a:pt x="98" y="3345"/>
                    <a:pt x="112" y="3339"/>
                    <a:pt x="126" y="3322"/>
                  </a:cubicBezTo>
                  <a:cubicBezTo>
                    <a:pt x="602" y="2988"/>
                    <a:pt x="864" y="2393"/>
                    <a:pt x="1103" y="1869"/>
                  </a:cubicBezTo>
                  <a:cubicBezTo>
                    <a:pt x="1376" y="1286"/>
                    <a:pt x="1626" y="679"/>
                    <a:pt x="1710" y="48"/>
                  </a:cubicBezTo>
                  <a:cubicBezTo>
                    <a:pt x="1710" y="24"/>
                    <a:pt x="1689" y="1"/>
                    <a:pt x="16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52"/>
            <p:cNvSpPr/>
            <p:nvPr/>
          </p:nvSpPr>
          <p:spPr>
            <a:xfrm>
              <a:off x="4742250" y="1767125"/>
              <a:ext cx="40275" cy="146775"/>
            </a:xfrm>
            <a:custGeom>
              <a:avLst/>
              <a:gdLst/>
              <a:ahLst/>
              <a:cxnLst/>
              <a:rect l="l" t="t" r="r" b="b"/>
              <a:pathLst>
                <a:path w="1611" h="5871" extrusionOk="0">
                  <a:moveTo>
                    <a:pt x="1508" y="0"/>
                  </a:moveTo>
                  <a:cubicBezTo>
                    <a:pt x="1481" y="0"/>
                    <a:pt x="1457" y="13"/>
                    <a:pt x="1453" y="44"/>
                  </a:cubicBezTo>
                  <a:cubicBezTo>
                    <a:pt x="1298" y="1020"/>
                    <a:pt x="1179" y="1984"/>
                    <a:pt x="965" y="2937"/>
                  </a:cubicBezTo>
                  <a:cubicBezTo>
                    <a:pt x="739" y="3925"/>
                    <a:pt x="369" y="4818"/>
                    <a:pt x="24" y="5782"/>
                  </a:cubicBezTo>
                  <a:cubicBezTo>
                    <a:pt x="1" y="5829"/>
                    <a:pt x="44" y="5871"/>
                    <a:pt x="89" y="5871"/>
                  </a:cubicBezTo>
                  <a:cubicBezTo>
                    <a:pt x="114" y="5871"/>
                    <a:pt x="139" y="5859"/>
                    <a:pt x="155" y="5830"/>
                  </a:cubicBezTo>
                  <a:cubicBezTo>
                    <a:pt x="1143" y="4139"/>
                    <a:pt x="1334" y="1996"/>
                    <a:pt x="1596" y="91"/>
                  </a:cubicBezTo>
                  <a:cubicBezTo>
                    <a:pt x="1611" y="39"/>
                    <a:pt x="1554" y="0"/>
                    <a:pt x="15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52"/>
            <p:cNvSpPr/>
            <p:nvPr/>
          </p:nvSpPr>
          <p:spPr>
            <a:xfrm>
              <a:off x="4371975" y="1821550"/>
              <a:ext cx="10725" cy="16475"/>
            </a:xfrm>
            <a:custGeom>
              <a:avLst/>
              <a:gdLst/>
              <a:ahLst/>
              <a:cxnLst/>
              <a:rect l="l" t="t" r="r" b="b"/>
              <a:pathLst>
                <a:path w="429" h="659" extrusionOk="0">
                  <a:moveTo>
                    <a:pt x="204" y="1"/>
                  </a:moveTo>
                  <a:cubicBezTo>
                    <a:pt x="176" y="1"/>
                    <a:pt x="149" y="16"/>
                    <a:pt x="143" y="46"/>
                  </a:cubicBezTo>
                  <a:cubicBezTo>
                    <a:pt x="60" y="212"/>
                    <a:pt x="0" y="486"/>
                    <a:pt x="143" y="641"/>
                  </a:cubicBezTo>
                  <a:cubicBezTo>
                    <a:pt x="161" y="653"/>
                    <a:pt x="188" y="659"/>
                    <a:pt x="213" y="659"/>
                  </a:cubicBezTo>
                  <a:cubicBezTo>
                    <a:pt x="238" y="659"/>
                    <a:pt x="262" y="653"/>
                    <a:pt x="274" y="641"/>
                  </a:cubicBezTo>
                  <a:cubicBezTo>
                    <a:pt x="429" y="486"/>
                    <a:pt x="369" y="212"/>
                    <a:pt x="274" y="46"/>
                  </a:cubicBezTo>
                  <a:cubicBezTo>
                    <a:pt x="262" y="16"/>
                    <a:pt x="232" y="1"/>
                    <a:pt x="2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52"/>
            <p:cNvSpPr/>
            <p:nvPr/>
          </p:nvSpPr>
          <p:spPr>
            <a:xfrm>
              <a:off x="4324625" y="1824975"/>
              <a:ext cx="8675" cy="20425"/>
            </a:xfrm>
            <a:custGeom>
              <a:avLst/>
              <a:gdLst/>
              <a:ahLst/>
              <a:cxnLst/>
              <a:rect l="l" t="t" r="r" b="b"/>
              <a:pathLst>
                <a:path w="347" h="817" extrusionOk="0">
                  <a:moveTo>
                    <a:pt x="165" y="1"/>
                  </a:moveTo>
                  <a:cubicBezTo>
                    <a:pt x="111" y="1"/>
                    <a:pt x="60" y="34"/>
                    <a:pt x="60" y="99"/>
                  </a:cubicBezTo>
                  <a:cubicBezTo>
                    <a:pt x="60" y="325"/>
                    <a:pt x="1" y="575"/>
                    <a:pt x="108" y="790"/>
                  </a:cubicBezTo>
                  <a:cubicBezTo>
                    <a:pt x="120" y="807"/>
                    <a:pt x="144" y="816"/>
                    <a:pt x="169" y="816"/>
                  </a:cubicBezTo>
                  <a:cubicBezTo>
                    <a:pt x="194" y="816"/>
                    <a:pt x="221" y="807"/>
                    <a:pt x="239" y="790"/>
                  </a:cubicBezTo>
                  <a:cubicBezTo>
                    <a:pt x="346" y="575"/>
                    <a:pt x="287" y="325"/>
                    <a:pt x="287" y="99"/>
                  </a:cubicBezTo>
                  <a:cubicBezTo>
                    <a:pt x="275" y="34"/>
                    <a:pt x="218" y="1"/>
                    <a:pt x="1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52"/>
            <p:cNvSpPr/>
            <p:nvPr/>
          </p:nvSpPr>
          <p:spPr>
            <a:xfrm>
              <a:off x="4286525" y="1835250"/>
              <a:ext cx="6575" cy="8725"/>
            </a:xfrm>
            <a:custGeom>
              <a:avLst/>
              <a:gdLst/>
              <a:ahLst/>
              <a:cxnLst/>
              <a:rect l="l" t="t" r="r" b="b"/>
              <a:pathLst>
                <a:path w="263" h="349" extrusionOk="0">
                  <a:moveTo>
                    <a:pt x="132" y="1"/>
                  </a:moveTo>
                  <a:cubicBezTo>
                    <a:pt x="66" y="1"/>
                    <a:pt x="1" y="51"/>
                    <a:pt x="25" y="152"/>
                  </a:cubicBezTo>
                  <a:cubicBezTo>
                    <a:pt x="37" y="224"/>
                    <a:pt x="37" y="271"/>
                    <a:pt x="84" y="331"/>
                  </a:cubicBezTo>
                  <a:cubicBezTo>
                    <a:pt x="96" y="343"/>
                    <a:pt x="114" y="349"/>
                    <a:pt x="132" y="349"/>
                  </a:cubicBezTo>
                  <a:cubicBezTo>
                    <a:pt x="150" y="349"/>
                    <a:pt x="168" y="343"/>
                    <a:pt x="180" y="331"/>
                  </a:cubicBezTo>
                  <a:cubicBezTo>
                    <a:pt x="227" y="271"/>
                    <a:pt x="239" y="224"/>
                    <a:pt x="239" y="152"/>
                  </a:cubicBezTo>
                  <a:cubicBezTo>
                    <a:pt x="263" y="51"/>
                    <a:pt x="197" y="1"/>
                    <a:pt x="1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52"/>
            <p:cNvSpPr/>
            <p:nvPr/>
          </p:nvSpPr>
          <p:spPr>
            <a:xfrm>
              <a:off x="4231775" y="1833275"/>
              <a:ext cx="11325" cy="20775"/>
            </a:xfrm>
            <a:custGeom>
              <a:avLst/>
              <a:gdLst/>
              <a:ahLst/>
              <a:cxnLst/>
              <a:rect l="l" t="t" r="r" b="b"/>
              <a:pathLst>
                <a:path w="453" h="831" extrusionOk="0">
                  <a:moveTo>
                    <a:pt x="235" y="1"/>
                  </a:moveTo>
                  <a:cubicBezTo>
                    <a:pt x="189" y="1"/>
                    <a:pt x="143" y="42"/>
                    <a:pt x="143" y="100"/>
                  </a:cubicBezTo>
                  <a:cubicBezTo>
                    <a:pt x="143" y="219"/>
                    <a:pt x="107" y="339"/>
                    <a:pt x="84" y="458"/>
                  </a:cubicBezTo>
                  <a:cubicBezTo>
                    <a:pt x="48" y="577"/>
                    <a:pt x="0" y="648"/>
                    <a:pt x="36" y="767"/>
                  </a:cubicBezTo>
                  <a:cubicBezTo>
                    <a:pt x="45" y="813"/>
                    <a:pt x="83" y="831"/>
                    <a:pt x="127" y="831"/>
                  </a:cubicBezTo>
                  <a:cubicBezTo>
                    <a:pt x="140" y="831"/>
                    <a:pt x="153" y="829"/>
                    <a:pt x="167" y="827"/>
                  </a:cubicBezTo>
                  <a:cubicBezTo>
                    <a:pt x="453" y="708"/>
                    <a:pt x="405" y="279"/>
                    <a:pt x="310" y="53"/>
                  </a:cubicBezTo>
                  <a:cubicBezTo>
                    <a:pt x="292" y="16"/>
                    <a:pt x="263" y="1"/>
                    <a:pt x="2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52"/>
            <p:cNvSpPr/>
            <p:nvPr/>
          </p:nvSpPr>
          <p:spPr>
            <a:xfrm>
              <a:off x="4190100" y="1836750"/>
              <a:ext cx="3600" cy="6275"/>
            </a:xfrm>
            <a:custGeom>
              <a:avLst/>
              <a:gdLst/>
              <a:ahLst/>
              <a:cxnLst/>
              <a:rect l="l" t="t" r="r" b="b"/>
              <a:pathLst>
                <a:path w="144" h="251" extrusionOk="0">
                  <a:moveTo>
                    <a:pt x="69" y="0"/>
                  </a:moveTo>
                  <a:cubicBezTo>
                    <a:pt x="33" y="0"/>
                    <a:pt x="0" y="27"/>
                    <a:pt x="12" y="80"/>
                  </a:cubicBezTo>
                  <a:cubicBezTo>
                    <a:pt x="12" y="116"/>
                    <a:pt x="24" y="176"/>
                    <a:pt x="36" y="223"/>
                  </a:cubicBezTo>
                  <a:cubicBezTo>
                    <a:pt x="42" y="241"/>
                    <a:pt x="57" y="250"/>
                    <a:pt x="72" y="250"/>
                  </a:cubicBezTo>
                  <a:cubicBezTo>
                    <a:pt x="87" y="250"/>
                    <a:pt x="101" y="241"/>
                    <a:pt x="107" y="223"/>
                  </a:cubicBezTo>
                  <a:cubicBezTo>
                    <a:pt x="131" y="176"/>
                    <a:pt x="131" y="116"/>
                    <a:pt x="143" y="80"/>
                  </a:cubicBezTo>
                  <a:cubicBezTo>
                    <a:pt x="143" y="27"/>
                    <a:pt x="104" y="0"/>
                    <a:pt x="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52"/>
            <p:cNvSpPr/>
            <p:nvPr/>
          </p:nvSpPr>
          <p:spPr>
            <a:xfrm>
              <a:off x="4152600" y="1843450"/>
              <a:ext cx="8875" cy="12850"/>
            </a:xfrm>
            <a:custGeom>
              <a:avLst/>
              <a:gdLst/>
              <a:ahLst/>
              <a:cxnLst/>
              <a:rect l="l" t="t" r="r" b="b"/>
              <a:pathLst>
                <a:path w="355" h="514" extrusionOk="0">
                  <a:moveTo>
                    <a:pt x="210" y="0"/>
                  </a:moveTo>
                  <a:cubicBezTo>
                    <a:pt x="180" y="0"/>
                    <a:pt x="154" y="18"/>
                    <a:pt x="143" y="62"/>
                  </a:cubicBezTo>
                  <a:cubicBezTo>
                    <a:pt x="95" y="170"/>
                    <a:pt x="0" y="432"/>
                    <a:pt x="143" y="503"/>
                  </a:cubicBezTo>
                  <a:cubicBezTo>
                    <a:pt x="155" y="510"/>
                    <a:pt x="168" y="514"/>
                    <a:pt x="180" y="514"/>
                  </a:cubicBezTo>
                  <a:cubicBezTo>
                    <a:pt x="225" y="514"/>
                    <a:pt x="265" y="467"/>
                    <a:pt x="274" y="420"/>
                  </a:cubicBezTo>
                  <a:cubicBezTo>
                    <a:pt x="298" y="324"/>
                    <a:pt x="274" y="253"/>
                    <a:pt x="322" y="170"/>
                  </a:cubicBezTo>
                  <a:cubicBezTo>
                    <a:pt x="354" y="88"/>
                    <a:pt x="274" y="0"/>
                    <a:pt x="2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52"/>
            <p:cNvSpPr/>
            <p:nvPr/>
          </p:nvSpPr>
          <p:spPr>
            <a:xfrm>
              <a:off x="3676050" y="1842775"/>
              <a:ext cx="9850" cy="19075"/>
            </a:xfrm>
            <a:custGeom>
              <a:avLst/>
              <a:gdLst/>
              <a:ahLst/>
              <a:cxnLst/>
              <a:rect l="l" t="t" r="r" b="b"/>
              <a:pathLst>
                <a:path w="394" h="763" extrusionOk="0">
                  <a:moveTo>
                    <a:pt x="204" y="0"/>
                  </a:moveTo>
                  <a:cubicBezTo>
                    <a:pt x="149" y="0"/>
                    <a:pt x="89" y="30"/>
                    <a:pt x="72" y="89"/>
                  </a:cubicBezTo>
                  <a:cubicBezTo>
                    <a:pt x="48" y="268"/>
                    <a:pt x="0" y="447"/>
                    <a:pt x="36" y="637"/>
                  </a:cubicBezTo>
                  <a:cubicBezTo>
                    <a:pt x="48" y="721"/>
                    <a:pt x="122" y="762"/>
                    <a:pt x="197" y="762"/>
                  </a:cubicBezTo>
                  <a:cubicBezTo>
                    <a:pt x="271" y="762"/>
                    <a:pt x="345" y="721"/>
                    <a:pt x="357" y="637"/>
                  </a:cubicBezTo>
                  <a:cubicBezTo>
                    <a:pt x="393" y="459"/>
                    <a:pt x="345" y="280"/>
                    <a:pt x="310" y="89"/>
                  </a:cubicBezTo>
                  <a:cubicBezTo>
                    <a:pt x="310" y="30"/>
                    <a:pt x="259" y="0"/>
                    <a:pt x="2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52"/>
            <p:cNvSpPr/>
            <p:nvPr/>
          </p:nvSpPr>
          <p:spPr>
            <a:xfrm>
              <a:off x="3625150" y="1825275"/>
              <a:ext cx="7750" cy="15425"/>
            </a:xfrm>
            <a:custGeom>
              <a:avLst/>
              <a:gdLst/>
              <a:ahLst/>
              <a:cxnLst/>
              <a:rect l="l" t="t" r="r" b="b"/>
              <a:pathLst>
                <a:path w="310" h="617" extrusionOk="0">
                  <a:moveTo>
                    <a:pt x="159" y="1"/>
                  </a:moveTo>
                  <a:cubicBezTo>
                    <a:pt x="110" y="1"/>
                    <a:pt x="60" y="33"/>
                    <a:pt x="48" y="99"/>
                  </a:cubicBezTo>
                  <a:cubicBezTo>
                    <a:pt x="24" y="182"/>
                    <a:pt x="24" y="254"/>
                    <a:pt x="12" y="313"/>
                  </a:cubicBezTo>
                  <a:cubicBezTo>
                    <a:pt x="0" y="385"/>
                    <a:pt x="12" y="444"/>
                    <a:pt x="24" y="528"/>
                  </a:cubicBezTo>
                  <a:cubicBezTo>
                    <a:pt x="42" y="587"/>
                    <a:pt x="98" y="617"/>
                    <a:pt x="155" y="617"/>
                  </a:cubicBezTo>
                  <a:cubicBezTo>
                    <a:pt x="212" y="617"/>
                    <a:pt x="268" y="587"/>
                    <a:pt x="286" y="528"/>
                  </a:cubicBezTo>
                  <a:cubicBezTo>
                    <a:pt x="298" y="456"/>
                    <a:pt x="310" y="397"/>
                    <a:pt x="298" y="313"/>
                  </a:cubicBezTo>
                  <a:cubicBezTo>
                    <a:pt x="286" y="230"/>
                    <a:pt x="286" y="158"/>
                    <a:pt x="262" y="99"/>
                  </a:cubicBezTo>
                  <a:cubicBezTo>
                    <a:pt x="256" y="33"/>
                    <a:pt x="209" y="1"/>
                    <a:pt x="15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52"/>
            <p:cNvSpPr/>
            <p:nvPr/>
          </p:nvSpPr>
          <p:spPr>
            <a:xfrm>
              <a:off x="3642250" y="1827975"/>
              <a:ext cx="11200" cy="9375"/>
            </a:xfrm>
            <a:custGeom>
              <a:avLst/>
              <a:gdLst/>
              <a:ahLst/>
              <a:cxnLst/>
              <a:rect l="l" t="t" r="r" b="b"/>
              <a:pathLst>
                <a:path w="448" h="375" extrusionOk="0">
                  <a:moveTo>
                    <a:pt x="205" y="1"/>
                  </a:moveTo>
                  <a:cubicBezTo>
                    <a:pt x="100" y="1"/>
                    <a:pt x="0" y="137"/>
                    <a:pt x="102" y="229"/>
                  </a:cubicBezTo>
                  <a:cubicBezTo>
                    <a:pt x="138" y="265"/>
                    <a:pt x="138" y="289"/>
                    <a:pt x="162" y="324"/>
                  </a:cubicBezTo>
                  <a:cubicBezTo>
                    <a:pt x="191" y="354"/>
                    <a:pt x="225" y="374"/>
                    <a:pt x="261" y="374"/>
                  </a:cubicBezTo>
                  <a:cubicBezTo>
                    <a:pt x="283" y="374"/>
                    <a:pt x="306" y="366"/>
                    <a:pt x="328" y="348"/>
                  </a:cubicBezTo>
                  <a:cubicBezTo>
                    <a:pt x="447" y="277"/>
                    <a:pt x="376" y="110"/>
                    <a:pt x="293" y="39"/>
                  </a:cubicBezTo>
                  <a:cubicBezTo>
                    <a:pt x="266" y="12"/>
                    <a:pt x="235" y="1"/>
                    <a:pt x="2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52"/>
            <p:cNvSpPr/>
            <p:nvPr/>
          </p:nvSpPr>
          <p:spPr>
            <a:xfrm>
              <a:off x="3590125" y="1782925"/>
              <a:ext cx="14800" cy="21375"/>
            </a:xfrm>
            <a:custGeom>
              <a:avLst/>
              <a:gdLst/>
              <a:ahLst/>
              <a:cxnLst/>
              <a:rect l="l" t="t" r="r" b="b"/>
              <a:pathLst>
                <a:path w="592" h="855" extrusionOk="0">
                  <a:moveTo>
                    <a:pt x="288" y="0"/>
                  </a:moveTo>
                  <a:cubicBezTo>
                    <a:pt x="146" y="0"/>
                    <a:pt x="0" y="122"/>
                    <a:pt x="56" y="281"/>
                  </a:cubicBezTo>
                  <a:cubicBezTo>
                    <a:pt x="103" y="400"/>
                    <a:pt x="92" y="519"/>
                    <a:pt x="139" y="638"/>
                  </a:cubicBezTo>
                  <a:cubicBezTo>
                    <a:pt x="159" y="738"/>
                    <a:pt x="221" y="854"/>
                    <a:pt x="332" y="854"/>
                  </a:cubicBezTo>
                  <a:cubicBezTo>
                    <a:pt x="353" y="854"/>
                    <a:pt x="376" y="850"/>
                    <a:pt x="401" y="840"/>
                  </a:cubicBezTo>
                  <a:cubicBezTo>
                    <a:pt x="532" y="805"/>
                    <a:pt x="568" y="638"/>
                    <a:pt x="580" y="519"/>
                  </a:cubicBezTo>
                  <a:cubicBezTo>
                    <a:pt x="592" y="388"/>
                    <a:pt x="532" y="221"/>
                    <a:pt x="473" y="102"/>
                  </a:cubicBezTo>
                  <a:cubicBezTo>
                    <a:pt x="429" y="31"/>
                    <a:pt x="359" y="0"/>
                    <a:pt x="2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52"/>
            <p:cNvSpPr/>
            <p:nvPr/>
          </p:nvSpPr>
          <p:spPr>
            <a:xfrm>
              <a:off x="3558775" y="1779750"/>
              <a:ext cx="9525" cy="17150"/>
            </a:xfrm>
            <a:custGeom>
              <a:avLst/>
              <a:gdLst/>
              <a:ahLst/>
              <a:cxnLst/>
              <a:rect l="l" t="t" r="r" b="b"/>
              <a:pathLst>
                <a:path w="381" h="686" extrusionOk="0">
                  <a:moveTo>
                    <a:pt x="165" y="0"/>
                  </a:moveTo>
                  <a:cubicBezTo>
                    <a:pt x="98" y="0"/>
                    <a:pt x="30" y="45"/>
                    <a:pt x="24" y="134"/>
                  </a:cubicBezTo>
                  <a:cubicBezTo>
                    <a:pt x="0" y="301"/>
                    <a:pt x="0" y="479"/>
                    <a:pt x="95" y="610"/>
                  </a:cubicBezTo>
                  <a:cubicBezTo>
                    <a:pt x="124" y="663"/>
                    <a:pt x="167" y="685"/>
                    <a:pt x="211" y="685"/>
                  </a:cubicBezTo>
                  <a:cubicBezTo>
                    <a:pt x="296" y="685"/>
                    <a:pt x="381" y="601"/>
                    <a:pt x="357" y="491"/>
                  </a:cubicBezTo>
                  <a:cubicBezTo>
                    <a:pt x="334" y="372"/>
                    <a:pt x="322" y="253"/>
                    <a:pt x="298" y="134"/>
                  </a:cubicBezTo>
                  <a:cubicBezTo>
                    <a:pt x="298" y="45"/>
                    <a:pt x="232" y="0"/>
                    <a:pt x="1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52"/>
            <p:cNvSpPr/>
            <p:nvPr/>
          </p:nvSpPr>
          <p:spPr>
            <a:xfrm>
              <a:off x="3543000" y="1727350"/>
              <a:ext cx="7900" cy="17300"/>
            </a:xfrm>
            <a:custGeom>
              <a:avLst/>
              <a:gdLst/>
              <a:ahLst/>
              <a:cxnLst/>
              <a:rect l="l" t="t" r="r" b="b"/>
              <a:pathLst>
                <a:path w="316" h="692" extrusionOk="0">
                  <a:moveTo>
                    <a:pt x="159" y="1"/>
                  </a:moveTo>
                  <a:cubicBezTo>
                    <a:pt x="80" y="1"/>
                    <a:pt x="0" y="57"/>
                    <a:pt x="0" y="170"/>
                  </a:cubicBezTo>
                  <a:lnTo>
                    <a:pt x="0" y="420"/>
                  </a:lnTo>
                  <a:cubicBezTo>
                    <a:pt x="0" y="504"/>
                    <a:pt x="24" y="563"/>
                    <a:pt x="72" y="646"/>
                  </a:cubicBezTo>
                  <a:cubicBezTo>
                    <a:pt x="95" y="676"/>
                    <a:pt x="125" y="691"/>
                    <a:pt x="155" y="691"/>
                  </a:cubicBezTo>
                  <a:cubicBezTo>
                    <a:pt x="185" y="691"/>
                    <a:pt x="214" y="676"/>
                    <a:pt x="238" y="646"/>
                  </a:cubicBezTo>
                  <a:cubicBezTo>
                    <a:pt x="298" y="563"/>
                    <a:pt x="310" y="504"/>
                    <a:pt x="310" y="420"/>
                  </a:cubicBezTo>
                  <a:lnTo>
                    <a:pt x="310" y="170"/>
                  </a:lnTo>
                  <a:cubicBezTo>
                    <a:pt x="316" y="57"/>
                    <a:pt x="238" y="1"/>
                    <a:pt x="15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52"/>
            <p:cNvSpPr/>
            <p:nvPr/>
          </p:nvSpPr>
          <p:spPr>
            <a:xfrm>
              <a:off x="3732000" y="1847000"/>
              <a:ext cx="12825" cy="24075"/>
            </a:xfrm>
            <a:custGeom>
              <a:avLst/>
              <a:gdLst/>
              <a:ahLst/>
              <a:cxnLst/>
              <a:rect l="l" t="t" r="r" b="b"/>
              <a:pathLst>
                <a:path w="513" h="963" extrusionOk="0">
                  <a:moveTo>
                    <a:pt x="178" y="1"/>
                  </a:moveTo>
                  <a:cubicBezTo>
                    <a:pt x="129" y="1"/>
                    <a:pt x="78" y="34"/>
                    <a:pt x="72" y="99"/>
                  </a:cubicBezTo>
                  <a:cubicBezTo>
                    <a:pt x="60" y="361"/>
                    <a:pt x="1" y="742"/>
                    <a:pt x="191" y="944"/>
                  </a:cubicBezTo>
                  <a:cubicBezTo>
                    <a:pt x="203" y="956"/>
                    <a:pt x="224" y="962"/>
                    <a:pt x="246" y="962"/>
                  </a:cubicBezTo>
                  <a:cubicBezTo>
                    <a:pt x="268" y="962"/>
                    <a:pt x="292" y="956"/>
                    <a:pt x="310" y="944"/>
                  </a:cubicBezTo>
                  <a:cubicBezTo>
                    <a:pt x="513" y="694"/>
                    <a:pt x="310" y="361"/>
                    <a:pt x="274" y="99"/>
                  </a:cubicBezTo>
                  <a:cubicBezTo>
                    <a:pt x="274" y="34"/>
                    <a:pt x="227" y="1"/>
                    <a:pt x="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52"/>
            <p:cNvSpPr/>
            <p:nvPr/>
          </p:nvSpPr>
          <p:spPr>
            <a:xfrm>
              <a:off x="3801950" y="1851475"/>
              <a:ext cx="9550" cy="15500"/>
            </a:xfrm>
            <a:custGeom>
              <a:avLst/>
              <a:gdLst/>
              <a:ahLst/>
              <a:cxnLst/>
              <a:rect l="l" t="t" r="r" b="b"/>
              <a:pathLst>
                <a:path w="382" h="620" extrusionOk="0">
                  <a:moveTo>
                    <a:pt x="185" y="0"/>
                  </a:moveTo>
                  <a:cubicBezTo>
                    <a:pt x="99" y="0"/>
                    <a:pt x="12" y="57"/>
                    <a:pt x="12" y="170"/>
                  </a:cubicBezTo>
                  <a:cubicBezTo>
                    <a:pt x="12" y="289"/>
                    <a:pt x="1" y="420"/>
                    <a:pt x="36" y="539"/>
                  </a:cubicBezTo>
                  <a:cubicBezTo>
                    <a:pt x="60" y="593"/>
                    <a:pt x="117" y="620"/>
                    <a:pt x="175" y="620"/>
                  </a:cubicBezTo>
                  <a:cubicBezTo>
                    <a:pt x="233" y="620"/>
                    <a:pt x="292" y="593"/>
                    <a:pt x="322" y="539"/>
                  </a:cubicBezTo>
                  <a:cubicBezTo>
                    <a:pt x="382" y="420"/>
                    <a:pt x="358" y="289"/>
                    <a:pt x="358" y="170"/>
                  </a:cubicBezTo>
                  <a:cubicBezTo>
                    <a:pt x="358" y="57"/>
                    <a:pt x="271" y="0"/>
                    <a:pt x="1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52"/>
            <p:cNvSpPr/>
            <p:nvPr/>
          </p:nvSpPr>
          <p:spPr>
            <a:xfrm>
              <a:off x="3840800" y="1855275"/>
              <a:ext cx="6575" cy="12750"/>
            </a:xfrm>
            <a:custGeom>
              <a:avLst/>
              <a:gdLst/>
              <a:ahLst/>
              <a:cxnLst/>
              <a:rect l="l" t="t" r="r" b="b"/>
              <a:pathLst>
                <a:path w="263" h="510" extrusionOk="0">
                  <a:moveTo>
                    <a:pt x="131" y="0"/>
                  </a:moveTo>
                  <a:cubicBezTo>
                    <a:pt x="66" y="0"/>
                    <a:pt x="0" y="42"/>
                    <a:pt x="6" y="125"/>
                  </a:cubicBezTo>
                  <a:cubicBezTo>
                    <a:pt x="18" y="244"/>
                    <a:pt x="6" y="375"/>
                    <a:pt x="66" y="482"/>
                  </a:cubicBezTo>
                  <a:cubicBezTo>
                    <a:pt x="78" y="500"/>
                    <a:pt x="104" y="509"/>
                    <a:pt x="131" y="509"/>
                  </a:cubicBezTo>
                  <a:cubicBezTo>
                    <a:pt x="158" y="509"/>
                    <a:pt x="185" y="500"/>
                    <a:pt x="197" y="482"/>
                  </a:cubicBezTo>
                  <a:cubicBezTo>
                    <a:pt x="256" y="375"/>
                    <a:pt x="256" y="244"/>
                    <a:pt x="256" y="125"/>
                  </a:cubicBezTo>
                  <a:cubicBezTo>
                    <a:pt x="262" y="42"/>
                    <a:pt x="197" y="0"/>
                    <a:pt x="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52"/>
            <p:cNvSpPr/>
            <p:nvPr/>
          </p:nvSpPr>
          <p:spPr>
            <a:xfrm>
              <a:off x="3673375" y="1755850"/>
              <a:ext cx="8350" cy="24575"/>
            </a:xfrm>
            <a:custGeom>
              <a:avLst/>
              <a:gdLst/>
              <a:ahLst/>
              <a:cxnLst/>
              <a:rect l="l" t="t" r="r" b="b"/>
              <a:pathLst>
                <a:path w="334" h="983" extrusionOk="0">
                  <a:moveTo>
                    <a:pt x="167" y="1"/>
                  </a:moveTo>
                  <a:cubicBezTo>
                    <a:pt x="104" y="1"/>
                    <a:pt x="42" y="42"/>
                    <a:pt x="36" y="126"/>
                  </a:cubicBezTo>
                  <a:cubicBezTo>
                    <a:pt x="24" y="364"/>
                    <a:pt x="0" y="602"/>
                    <a:pt x="24" y="840"/>
                  </a:cubicBezTo>
                  <a:cubicBezTo>
                    <a:pt x="30" y="935"/>
                    <a:pt x="104" y="983"/>
                    <a:pt x="177" y="983"/>
                  </a:cubicBezTo>
                  <a:cubicBezTo>
                    <a:pt x="250" y="983"/>
                    <a:pt x="322" y="935"/>
                    <a:pt x="322" y="840"/>
                  </a:cubicBezTo>
                  <a:cubicBezTo>
                    <a:pt x="333" y="602"/>
                    <a:pt x="298" y="364"/>
                    <a:pt x="298" y="126"/>
                  </a:cubicBezTo>
                  <a:cubicBezTo>
                    <a:pt x="292" y="42"/>
                    <a:pt x="229" y="1"/>
                    <a:pt x="1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52"/>
            <p:cNvSpPr/>
            <p:nvPr/>
          </p:nvSpPr>
          <p:spPr>
            <a:xfrm>
              <a:off x="3989775" y="1840750"/>
              <a:ext cx="4200" cy="16175"/>
            </a:xfrm>
            <a:custGeom>
              <a:avLst/>
              <a:gdLst/>
              <a:ahLst/>
              <a:cxnLst/>
              <a:rect l="l" t="t" r="r" b="b"/>
              <a:pathLst>
                <a:path w="168" h="647" extrusionOk="0">
                  <a:moveTo>
                    <a:pt x="73" y="1"/>
                  </a:moveTo>
                  <a:cubicBezTo>
                    <a:pt x="39" y="1"/>
                    <a:pt x="6" y="22"/>
                    <a:pt x="12" y="63"/>
                  </a:cubicBezTo>
                  <a:cubicBezTo>
                    <a:pt x="12" y="242"/>
                    <a:pt x="0" y="432"/>
                    <a:pt x="48" y="611"/>
                  </a:cubicBezTo>
                  <a:cubicBezTo>
                    <a:pt x="54" y="635"/>
                    <a:pt x="72" y="647"/>
                    <a:pt x="88" y="647"/>
                  </a:cubicBezTo>
                  <a:cubicBezTo>
                    <a:pt x="105" y="647"/>
                    <a:pt x="119" y="635"/>
                    <a:pt x="119" y="611"/>
                  </a:cubicBezTo>
                  <a:cubicBezTo>
                    <a:pt x="167" y="432"/>
                    <a:pt x="143" y="242"/>
                    <a:pt x="143" y="63"/>
                  </a:cubicBezTo>
                  <a:cubicBezTo>
                    <a:pt x="143" y="22"/>
                    <a:pt x="108" y="1"/>
                    <a:pt x="7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52"/>
            <p:cNvSpPr/>
            <p:nvPr/>
          </p:nvSpPr>
          <p:spPr>
            <a:xfrm>
              <a:off x="3921300" y="1828450"/>
              <a:ext cx="15150" cy="12700"/>
            </a:xfrm>
            <a:custGeom>
              <a:avLst/>
              <a:gdLst/>
              <a:ahLst/>
              <a:cxnLst/>
              <a:rect l="l" t="t" r="r" b="b"/>
              <a:pathLst>
                <a:path w="606" h="508" extrusionOk="0">
                  <a:moveTo>
                    <a:pt x="258" y="0"/>
                  </a:moveTo>
                  <a:cubicBezTo>
                    <a:pt x="201" y="0"/>
                    <a:pt x="145" y="24"/>
                    <a:pt x="108" y="67"/>
                  </a:cubicBezTo>
                  <a:cubicBezTo>
                    <a:pt x="13" y="151"/>
                    <a:pt x="1" y="305"/>
                    <a:pt x="84" y="377"/>
                  </a:cubicBezTo>
                  <a:cubicBezTo>
                    <a:pt x="120" y="401"/>
                    <a:pt x="144" y="424"/>
                    <a:pt x="180" y="448"/>
                  </a:cubicBezTo>
                  <a:cubicBezTo>
                    <a:pt x="224" y="490"/>
                    <a:pt x="273" y="507"/>
                    <a:pt x="319" y="507"/>
                  </a:cubicBezTo>
                  <a:cubicBezTo>
                    <a:pt x="474" y="507"/>
                    <a:pt x="605" y="315"/>
                    <a:pt x="477" y="151"/>
                  </a:cubicBezTo>
                  <a:cubicBezTo>
                    <a:pt x="441" y="127"/>
                    <a:pt x="430" y="91"/>
                    <a:pt x="406" y="67"/>
                  </a:cubicBezTo>
                  <a:cubicBezTo>
                    <a:pt x="365" y="21"/>
                    <a:pt x="311" y="0"/>
                    <a:pt x="2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52"/>
            <p:cNvSpPr/>
            <p:nvPr/>
          </p:nvSpPr>
          <p:spPr>
            <a:xfrm>
              <a:off x="4050050" y="1801700"/>
              <a:ext cx="8200" cy="8650"/>
            </a:xfrm>
            <a:custGeom>
              <a:avLst/>
              <a:gdLst/>
              <a:ahLst/>
              <a:cxnLst/>
              <a:rect l="l" t="t" r="r" b="b"/>
              <a:pathLst>
                <a:path w="328" h="346" extrusionOk="0">
                  <a:moveTo>
                    <a:pt x="133" y="0"/>
                  </a:moveTo>
                  <a:cubicBezTo>
                    <a:pt x="69" y="0"/>
                    <a:pt x="0" y="42"/>
                    <a:pt x="6" y="125"/>
                  </a:cubicBezTo>
                  <a:cubicBezTo>
                    <a:pt x="30" y="197"/>
                    <a:pt x="30" y="268"/>
                    <a:pt x="90" y="316"/>
                  </a:cubicBezTo>
                  <a:cubicBezTo>
                    <a:pt x="116" y="337"/>
                    <a:pt x="144" y="346"/>
                    <a:pt x="173" y="346"/>
                  </a:cubicBezTo>
                  <a:cubicBezTo>
                    <a:pt x="210" y="346"/>
                    <a:pt x="247" y="330"/>
                    <a:pt x="280" y="304"/>
                  </a:cubicBezTo>
                  <a:cubicBezTo>
                    <a:pt x="328" y="268"/>
                    <a:pt x="328" y="208"/>
                    <a:pt x="280" y="173"/>
                  </a:cubicBezTo>
                  <a:cubicBezTo>
                    <a:pt x="274" y="173"/>
                    <a:pt x="252" y="158"/>
                    <a:pt x="233" y="145"/>
                  </a:cubicBezTo>
                  <a:lnTo>
                    <a:pt x="233" y="145"/>
                  </a:lnTo>
                  <a:lnTo>
                    <a:pt x="233" y="125"/>
                  </a:lnTo>
                  <a:cubicBezTo>
                    <a:pt x="256" y="42"/>
                    <a:pt x="197" y="0"/>
                    <a:pt x="13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52"/>
            <p:cNvSpPr/>
            <p:nvPr/>
          </p:nvSpPr>
          <p:spPr>
            <a:xfrm>
              <a:off x="3892150" y="1794100"/>
              <a:ext cx="600" cy="25"/>
            </a:xfrm>
            <a:custGeom>
              <a:avLst/>
              <a:gdLst/>
              <a:ahLst/>
              <a:cxnLst/>
              <a:rect l="l" t="t" r="r" b="b"/>
              <a:pathLst>
                <a:path w="24" h="1" extrusionOk="0">
                  <a:moveTo>
                    <a:pt x="0" y="1"/>
                  </a:moveTo>
                  <a:cubicBezTo>
                    <a:pt x="24" y="1"/>
                    <a:pt x="24" y="1"/>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52"/>
            <p:cNvSpPr/>
            <p:nvPr/>
          </p:nvSpPr>
          <p:spPr>
            <a:xfrm>
              <a:off x="3578425" y="1709750"/>
              <a:ext cx="12500" cy="32200"/>
            </a:xfrm>
            <a:custGeom>
              <a:avLst/>
              <a:gdLst/>
              <a:ahLst/>
              <a:cxnLst/>
              <a:rect l="l" t="t" r="r" b="b"/>
              <a:pathLst>
                <a:path w="500" h="1288" extrusionOk="0">
                  <a:moveTo>
                    <a:pt x="104" y="1"/>
                  </a:moveTo>
                  <a:cubicBezTo>
                    <a:pt x="54" y="1"/>
                    <a:pt x="0" y="45"/>
                    <a:pt x="24" y="100"/>
                  </a:cubicBezTo>
                  <a:cubicBezTo>
                    <a:pt x="83" y="291"/>
                    <a:pt x="143" y="469"/>
                    <a:pt x="167" y="672"/>
                  </a:cubicBezTo>
                  <a:cubicBezTo>
                    <a:pt x="202" y="874"/>
                    <a:pt x="190" y="1065"/>
                    <a:pt x="250" y="1243"/>
                  </a:cubicBezTo>
                  <a:cubicBezTo>
                    <a:pt x="256" y="1273"/>
                    <a:pt x="280" y="1288"/>
                    <a:pt x="307" y="1288"/>
                  </a:cubicBezTo>
                  <a:cubicBezTo>
                    <a:pt x="333" y="1288"/>
                    <a:pt x="363" y="1273"/>
                    <a:pt x="381" y="1243"/>
                  </a:cubicBezTo>
                  <a:cubicBezTo>
                    <a:pt x="500" y="850"/>
                    <a:pt x="321" y="398"/>
                    <a:pt x="167" y="41"/>
                  </a:cubicBezTo>
                  <a:cubicBezTo>
                    <a:pt x="154" y="12"/>
                    <a:pt x="130" y="1"/>
                    <a:pt x="1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52"/>
            <p:cNvSpPr/>
            <p:nvPr/>
          </p:nvSpPr>
          <p:spPr>
            <a:xfrm>
              <a:off x="3551700" y="1695500"/>
              <a:ext cx="8575" cy="20925"/>
            </a:xfrm>
            <a:custGeom>
              <a:avLst/>
              <a:gdLst/>
              <a:ahLst/>
              <a:cxnLst/>
              <a:rect l="l" t="t" r="r" b="b"/>
              <a:pathLst>
                <a:path w="343" h="837" extrusionOk="0">
                  <a:moveTo>
                    <a:pt x="89" y="0"/>
                  </a:moveTo>
                  <a:cubicBezTo>
                    <a:pt x="44" y="0"/>
                    <a:pt x="0" y="31"/>
                    <a:pt x="21" y="87"/>
                  </a:cubicBezTo>
                  <a:cubicBezTo>
                    <a:pt x="93" y="325"/>
                    <a:pt x="128" y="563"/>
                    <a:pt x="188" y="801"/>
                  </a:cubicBezTo>
                  <a:cubicBezTo>
                    <a:pt x="194" y="825"/>
                    <a:pt x="215" y="837"/>
                    <a:pt x="236" y="837"/>
                  </a:cubicBezTo>
                  <a:cubicBezTo>
                    <a:pt x="256" y="837"/>
                    <a:pt x="277" y="825"/>
                    <a:pt x="283" y="801"/>
                  </a:cubicBezTo>
                  <a:cubicBezTo>
                    <a:pt x="343" y="563"/>
                    <a:pt x="247" y="277"/>
                    <a:pt x="164" y="51"/>
                  </a:cubicBezTo>
                  <a:cubicBezTo>
                    <a:pt x="154" y="16"/>
                    <a:pt x="121" y="0"/>
                    <a:pt x="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52"/>
            <p:cNvSpPr/>
            <p:nvPr/>
          </p:nvSpPr>
          <p:spPr>
            <a:xfrm>
              <a:off x="3500550" y="1633425"/>
              <a:ext cx="15450" cy="40200"/>
            </a:xfrm>
            <a:custGeom>
              <a:avLst/>
              <a:gdLst/>
              <a:ahLst/>
              <a:cxnLst/>
              <a:rect l="l" t="t" r="r" b="b"/>
              <a:pathLst>
                <a:path w="618" h="1608" extrusionOk="0">
                  <a:moveTo>
                    <a:pt x="62" y="0"/>
                  </a:moveTo>
                  <a:cubicBezTo>
                    <a:pt x="33" y="0"/>
                    <a:pt x="0" y="26"/>
                    <a:pt x="7" y="70"/>
                  </a:cubicBezTo>
                  <a:cubicBezTo>
                    <a:pt x="115" y="570"/>
                    <a:pt x="269" y="1129"/>
                    <a:pt x="519" y="1582"/>
                  </a:cubicBezTo>
                  <a:cubicBezTo>
                    <a:pt x="528" y="1599"/>
                    <a:pt x="545" y="1607"/>
                    <a:pt x="561" y="1607"/>
                  </a:cubicBezTo>
                  <a:cubicBezTo>
                    <a:pt x="590" y="1607"/>
                    <a:pt x="618" y="1584"/>
                    <a:pt x="603" y="1546"/>
                  </a:cubicBezTo>
                  <a:cubicBezTo>
                    <a:pt x="460" y="1034"/>
                    <a:pt x="281" y="522"/>
                    <a:pt x="103" y="34"/>
                  </a:cubicBezTo>
                  <a:cubicBezTo>
                    <a:pt x="98" y="11"/>
                    <a:pt x="81" y="0"/>
                    <a:pt x="6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52"/>
            <p:cNvSpPr/>
            <p:nvPr/>
          </p:nvSpPr>
          <p:spPr>
            <a:xfrm>
              <a:off x="3420550" y="1587625"/>
              <a:ext cx="44175" cy="49000"/>
            </a:xfrm>
            <a:custGeom>
              <a:avLst/>
              <a:gdLst/>
              <a:ahLst/>
              <a:cxnLst/>
              <a:rect l="l" t="t" r="r" b="b"/>
              <a:pathLst>
                <a:path w="1767" h="1960" extrusionOk="0">
                  <a:moveTo>
                    <a:pt x="25" y="1"/>
                  </a:moveTo>
                  <a:cubicBezTo>
                    <a:pt x="9" y="1"/>
                    <a:pt x="1" y="28"/>
                    <a:pt x="28" y="56"/>
                  </a:cubicBezTo>
                  <a:cubicBezTo>
                    <a:pt x="386" y="282"/>
                    <a:pt x="707" y="532"/>
                    <a:pt x="981" y="878"/>
                  </a:cubicBezTo>
                  <a:cubicBezTo>
                    <a:pt x="1231" y="1199"/>
                    <a:pt x="1362" y="1568"/>
                    <a:pt x="1576" y="1925"/>
                  </a:cubicBezTo>
                  <a:cubicBezTo>
                    <a:pt x="1586" y="1949"/>
                    <a:pt x="1605" y="1960"/>
                    <a:pt x="1625" y="1960"/>
                  </a:cubicBezTo>
                  <a:cubicBezTo>
                    <a:pt x="1654" y="1960"/>
                    <a:pt x="1683" y="1937"/>
                    <a:pt x="1683" y="1902"/>
                  </a:cubicBezTo>
                  <a:cubicBezTo>
                    <a:pt x="1767" y="1092"/>
                    <a:pt x="814" y="68"/>
                    <a:pt x="40" y="9"/>
                  </a:cubicBezTo>
                  <a:cubicBezTo>
                    <a:pt x="35" y="3"/>
                    <a:pt x="30"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52"/>
            <p:cNvSpPr/>
            <p:nvPr/>
          </p:nvSpPr>
          <p:spPr>
            <a:xfrm>
              <a:off x="3489525" y="1629675"/>
              <a:ext cx="34450" cy="58150"/>
            </a:xfrm>
            <a:custGeom>
              <a:avLst/>
              <a:gdLst/>
              <a:ahLst/>
              <a:cxnLst/>
              <a:rect l="l" t="t" r="r" b="b"/>
              <a:pathLst>
                <a:path w="1378" h="2326" extrusionOk="0">
                  <a:moveTo>
                    <a:pt x="75" y="1"/>
                  </a:moveTo>
                  <a:cubicBezTo>
                    <a:pt x="41" y="1"/>
                    <a:pt x="1" y="58"/>
                    <a:pt x="32" y="89"/>
                  </a:cubicBezTo>
                  <a:cubicBezTo>
                    <a:pt x="687" y="660"/>
                    <a:pt x="1008" y="1434"/>
                    <a:pt x="1163" y="2291"/>
                  </a:cubicBezTo>
                  <a:cubicBezTo>
                    <a:pt x="1172" y="2315"/>
                    <a:pt x="1192" y="2326"/>
                    <a:pt x="1211" y="2326"/>
                  </a:cubicBezTo>
                  <a:cubicBezTo>
                    <a:pt x="1240" y="2326"/>
                    <a:pt x="1270" y="2303"/>
                    <a:pt x="1270" y="2267"/>
                  </a:cubicBezTo>
                  <a:cubicBezTo>
                    <a:pt x="1377" y="1398"/>
                    <a:pt x="770" y="517"/>
                    <a:pt x="91" y="5"/>
                  </a:cubicBezTo>
                  <a:cubicBezTo>
                    <a:pt x="86" y="2"/>
                    <a:pt x="81" y="1"/>
                    <a:pt x="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52"/>
            <p:cNvSpPr/>
            <p:nvPr/>
          </p:nvSpPr>
          <p:spPr>
            <a:xfrm>
              <a:off x="3478675" y="1585425"/>
              <a:ext cx="16575" cy="15350"/>
            </a:xfrm>
            <a:custGeom>
              <a:avLst/>
              <a:gdLst/>
              <a:ahLst/>
              <a:cxnLst/>
              <a:rect l="l" t="t" r="r" b="b"/>
              <a:pathLst>
                <a:path w="663" h="614" extrusionOk="0">
                  <a:moveTo>
                    <a:pt x="148" y="1"/>
                  </a:moveTo>
                  <a:cubicBezTo>
                    <a:pt x="73" y="1"/>
                    <a:pt x="0" y="110"/>
                    <a:pt x="73" y="192"/>
                  </a:cubicBezTo>
                  <a:cubicBezTo>
                    <a:pt x="204" y="335"/>
                    <a:pt x="347" y="513"/>
                    <a:pt x="549" y="608"/>
                  </a:cubicBezTo>
                  <a:cubicBezTo>
                    <a:pt x="558" y="612"/>
                    <a:pt x="567" y="614"/>
                    <a:pt x="576" y="614"/>
                  </a:cubicBezTo>
                  <a:cubicBezTo>
                    <a:pt x="625" y="614"/>
                    <a:pt x="663" y="564"/>
                    <a:pt x="632" y="513"/>
                  </a:cubicBezTo>
                  <a:cubicBezTo>
                    <a:pt x="549" y="323"/>
                    <a:pt x="370" y="192"/>
                    <a:pt x="216" y="37"/>
                  </a:cubicBezTo>
                  <a:cubicBezTo>
                    <a:pt x="196" y="11"/>
                    <a:pt x="172" y="1"/>
                    <a:pt x="1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52"/>
            <p:cNvSpPr/>
            <p:nvPr/>
          </p:nvSpPr>
          <p:spPr>
            <a:xfrm>
              <a:off x="3550150" y="1671200"/>
              <a:ext cx="9825" cy="11525"/>
            </a:xfrm>
            <a:custGeom>
              <a:avLst/>
              <a:gdLst/>
              <a:ahLst/>
              <a:cxnLst/>
              <a:rect l="l" t="t" r="r" b="b"/>
              <a:pathLst>
                <a:path w="393" h="461" extrusionOk="0">
                  <a:moveTo>
                    <a:pt x="160" y="0"/>
                  </a:moveTo>
                  <a:cubicBezTo>
                    <a:pt x="81" y="0"/>
                    <a:pt x="1" y="116"/>
                    <a:pt x="83" y="190"/>
                  </a:cubicBezTo>
                  <a:cubicBezTo>
                    <a:pt x="155" y="249"/>
                    <a:pt x="214" y="333"/>
                    <a:pt x="250" y="416"/>
                  </a:cubicBezTo>
                  <a:cubicBezTo>
                    <a:pt x="256" y="446"/>
                    <a:pt x="280" y="461"/>
                    <a:pt x="305" y="461"/>
                  </a:cubicBezTo>
                  <a:cubicBezTo>
                    <a:pt x="330" y="461"/>
                    <a:pt x="357" y="446"/>
                    <a:pt x="369" y="416"/>
                  </a:cubicBezTo>
                  <a:cubicBezTo>
                    <a:pt x="381" y="345"/>
                    <a:pt x="393" y="273"/>
                    <a:pt x="345" y="190"/>
                  </a:cubicBezTo>
                  <a:cubicBezTo>
                    <a:pt x="321" y="130"/>
                    <a:pt x="274" y="94"/>
                    <a:pt x="226" y="35"/>
                  </a:cubicBezTo>
                  <a:cubicBezTo>
                    <a:pt x="207" y="10"/>
                    <a:pt x="184" y="0"/>
                    <a:pt x="1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52"/>
            <p:cNvSpPr/>
            <p:nvPr/>
          </p:nvSpPr>
          <p:spPr>
            <a:xfrm>
              <a:off x="4526825" y="1830425"/>
              <a:ext cx="12750" cy="26900"/>
            </a:xfrm>
            <a:custGeom>
              <a:avLst/>
              <a:gdLst/>
              <a:ahLst/>
              <a:cxnLst/>
              <a:rect l="l" t="t" r="r" b="b"/>
              <a:pathLst>
                <a:path w="510" h="1076" extrusionOk="0">
                  <a:moveTo>
                    <a:pt x="206" y="1"/>
                  </a:moveTo>
                  <a:cubicBezTo>
                    <a:pt x="113" y="1"/>
                    <a:pt x="0" y="84"/>
                    <a:pt x="33" y="191"/>
                  </a:cubicBezTo>
                  <a:cubicBezTo>
                    <a:pt x="81" y="357"/>
                    <a:pt x="116" y="512"/>
                    <a:pt x="128" y="667"/>
                  </a:cubicBezTo>
                  <a:cubicBezTo>
                    <a:pt x="140" y="798"/>
                    <a:pt x="93" y="941"/>
                    <a:pt x="200" y="1036"/>
                  </a:cubicBezTo>
                  <a:cubicBezTo>
                    <a:pt x="228" y="1064"/>
                    <a:pt x="260" y="1075"/>
                    <a:pt x="291" y="1075"/>
                  </a:cubicBezTo>
                  <a:cubicBezTo>
                    <a:pt x="313" y="1075"/>
                    <a:pt x="335" y="1070"/>
                    <a:pt x="354" y="1060"/>
                  </a:cubicBezTo>
                  <a:cubicBezTo>
                    <a:pt x="509" y="988"/>
                    <a:pt x="497" y="762"/>
                    <a:pt x="485" y="595"/>
                  </a:cubicBezTo>
                  <a:cubicBezTo>
                    <a:pt x="474" y="405"/>
                    <a:pt x="390" y="226"/>
                    <a:pt x="307" y="60"/>
                  </a:cubicBezTo>
                  <a:cubicBezTo>
                    <a:pt x="288" y="18"/>
                    <a:pt x="249" y="1"/>
                    <a:pt x="2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52"/>
            <p:cNvSpPr/>
            <p:nvPr/>
          </p:nvSpPr>
          <p:spPr>
            <a:xfrm>
              <a:off x="4587175" y="1803025"/>
              <a:ext cx="1200" cy="625"/>
            </a:xfrm>
            <a:custGeom>
              <a:avLst/>
              <a:gdLst/>
              <a:ahLst/>
              <a:cxnLst/>
              <a:rect l="l" t="t" r="r" b="b"/>
              <a:pathLst>
                <a:path w="48" h="25" extrusionOk="0">
                  <a:moveTo>
                    <a:pt x="36" y="1"/>
                  </a:moveTo>
                  <a:cubicBezTo>
                    <a:pt x="0" y="1"/>
                    <a:pt x="0" y="25"/>
                    <a:pt x="36" y="25"/>
                  </a:cubicBezTo>
                  <a:cubicBezTo>
                    <a:pt x="48" y="25"/>
                    <a:pt x="48" y="1"/>
                    <a:pt x="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52"/>
            <p:cNvSpPr/>
            <p:nvPr/>
          </p:nvSpPr>
          <p:spPr>
            <a:xfrm>
              <a:off x="4595800" y="1783225"/>
              <a:ext cx="5675" cy="18650"/>
            </a:xfrm>
            <a:custGeom>
              <a:avLst/>
              <a:gdLst/>
              <a:ahLst/>
              <a:cxnLst/>
              <a:rect l="l" t="t" r="r" b="b"/>
              <a:pathLst>
                <a:path w="227" h="746" extrusionOk="0">
                  <a:moveTo>
                    <a:pt x="167" y="1"/>
                  </a:moveTo>
                  <a:cubicBezTo>
                    <a:pt x="137" y="1"/>
                    <a:pt x="108" y="19"/>
                    <a:pt x="108" y="55"/>
                  </a:cubicBezTo>
                  <a:cubicBezTo>
                    <a:pt x="108" y="197"/>
                    <a:pt x="72" y="316"/>
                    <a:pt x="60" y="436"/>
                  </a:cubicBezTo>
                  <a:cubicBezTo>
                    <a:pt x="48" y="519"/>
                    <a:pt x="1" y="614"/>
                    <a:pt x="12" y="709"/>
                  </a:cubicBezTo>
                  <a:cubicBezTo>
                    <a:pt x="12" y="732"/>
                    <a:pt x="37" y="746"/>
                    <a:pt x="61" y="746"/>
                  </a:cubicBezTo>
                  <a:cubicBezTo>
                    <a:pt x="74" y="746"/>
                    <a:pt x="87" y="742"/>
                    <a:pt x="96" y="733"/>
                  </a:cubicBezTo>
                  <a:cubicBezTo>
                    <a:pt x="167" y="638"/>
                    <a:pt x="167" y="519"/>
                    <a:pt x="191" y="412"/>
                  </a:cubicBezTo>
                  <a:cubicBezTo>
                    <a:pt x="215" y="293"/>
                    <a:pt x="227" y="174"/>
                    <a:pt x="227" y="55"/>
                  </a:cubicBezTo>
                  <a:cubicBezTo>
                    <a:pt x="227" y="19"/>
                    <a:pt x="197" y="1"/>
                    <a:pt x="1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52"/>
            <p:cNvSpPr/>
            <p:nvPr/>
          </p:nvSpPr>
          <p:spPr>
            <a:xfrm>
              <a:off x="4746425" y="1758825"/>
              <a:ext cx="8950" cy="49400"/>
            </a:xfrm>
            <a:custGeom>
              <a:avLst/>
              <a:gdLst/>
              <a:ahLst/>
              <a:cxnLst/>
              <a:rect l="l" t="t" r="r" b="b"/>
              <a:pathLst>
                <a:path w="358" h="1976" extrusionOk="0">
                  <a:moveTo>
                    <a:pt x="220" y="1"/>
                  </a:moveTo>
                  <a:cubicBezTo>
                    <a:pt x="182" y="1"/>
                    <a:pt x="141" y="35"/>
                    <a:pt x="155" y="78"/>
                  </a:cubicBezTo>
                  <a:cubicBezTo>
                    <a:pt x="262" y="721"/>
                    <a:pt x="95" y="1316"/>
                    <a:pt x="0" y="1947"/>
                  </a:cubicBezTo>
                  <a:cubicBezTo>
                    <a:pt x="0" y="1967"/>
                    <a:pt x="18" y="1976"/>
                    <a:pt x="40" y="1976"/>
                  </a:cubicBezTo>
                  <a:cubicBezTo>
                    <a:pt x="58" y="1976"/>
                    <a:pt x="79" y="1970"/>
                    <a:pt x="95" y="1959"/>
                  </a:cubicBezTo>
                  <a:cubicBezTo>
                    <a:pt x="333" y="1376"/>
                    <a:pt x="357" y="661"/>
                    <a:pt x="274" y="54"/>
                  </a:cubicBezTo>
                  <a:cubicBezTo>
                    <a:pt x="269" y="16"/>
                    <a:pt x="245" y="1"/>
                    <a:pt x="2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52"/>
            <p:cNvSpPr/>
            <p:nvPr/>
          </p:nvSpPr>
          <p:spPr>
            <a:xfrm>
              <a:off x="4765525" y="1635075"/>
              <a:ext cx="20500" cy="56350"/>
            </a:xfrm>
            <a:custGeom>
              <a:avLst/>
              <a:gdLst/>
              <a:ahLst/>
              <a:cxnLst/>
              <a:rect l="l" t="t" r="r" b="b"/>
              <a:pathLst>
                <a:path w="820" h="2254" extrusionOk="0">
                  <a:moveTo>
                    <a:pt x="41" y="0"/>
                  </a:moveTo>
                  <a:cubicBezTo>
                    <a:pt x="30" y="0"/>
                    <a:pt x="0" y="18"/>
                    <a:pt x="10" y="27"/>
                  </a:cubicBezTo>
                  <a:cubicBezTo>
                    <a:pt x="522" y="706"/>
                    <a:pt x="605" y="1420"/>
                    <a:pt x="701" y="2218"/>
                  </a:cubicBezTo>
                  <a:cubicBezTo>
                    <a:pt x="701" y="2242"/>
                    <a:pt x="715" y="2254"/>
                    <a:pt x="730" y="2254"/>
                  </a:cubicBezTo>
                  <a:cubicBezTo>
                    <a:pt x="745" y="2254"/>
                    <a:pt x="760" y="2242"/>
                    <a:pt x="760" y="2218"/>
                  </a:cubicBezTo>
                  <a:cubicBezTo>
                    <a:pt x="820" y="1444"/>
                    <a:pt x="522" y="599"/>
                    <a:pt x="46" y="4"/>
                  </a:cubicBezTo>
                  <a:cubicBezTo>
                    <a:pt x="46" y="1"/>
                    <a:pt x="44" y="0"/>
                    <a:pt x="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52"/>
            <p:cNvSpPr/>
            <p:nvPr/>
          </p:nvSpPr>
          <p:spPr>
            <a:xfrm>
              <a:off x="4782850" y="1736675"/>
              <a:ext cx="4675" cy="27675"/>
            </a:xfrm>
            <a:custGeom>
              <a:avLst/>
              <a:gdLst/>
              <a:ahLst/>
              <a:cxnLst/>
              <a:rect l="l" t="t" r="r" b="b"/>
              <a:pathLst>
                <a:path w="187" h="1107" extrusionOk="0">
                  <a:moveTo>
                    <a:pt x="48" y="0"/>
                  </a:moveTo>
                  <a:cubicBezTo>
                    <a:pt x="26" y="0"/>
                    <a:pt x="1" y="20"/>
                    <a:pt x="8" y="47"/>
                  </a:cubicBezTo>
                  <a:cubicBezTo>
                    <a:pt x="31" y="238"/>
                    <a:pt x="31" y="428"/>
                    <a:pt x="55" y="631"/>
                  </a:cubicBezTo>
                  <a:cubicBezTo>
                    <a:pt x="55" y="774"/>
                    <a:pt x="31" y="928"/>
                    <a:pt x="67" y="1071"/>
                  </a:cubicBezTo>
                  <a:cubicBezTo>
                    <a:pt x="73" y="1095"/>
                    <a:pt x="91" y="1107"/>
                    <a:pt x="107" y="1107"/>
                  </a:cubicBezTo>
                  <a:cubicBezTo>
                    <a:pt x="124" y="1107"/>
                    <a:pt x="139" y="1095"/>
                    <a:pt x="139" y="1071"/>
                  </a:cubicBezTo>
                  <a:cubicBezTo>
                    <a:pt x="186" y="904"/>
                    <a:pt x="150" y="714"/>
                    <a:pt x="139" y="547"/>
                  </a:cubicBezTo>
                  <a:cubicBezTo>
                    <a:pt x="127" y="369"/>
                    <a:pt x="103" y="214"/>
                    <a:pt x="79" y="35"/>
                  </a:cubicBezTo>
                  <a:cubicBezTo>
                    <a:pt x="79" y="10"/>
                    <a:pt x="64"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52"/>
            <p:cNvSpPr/>
            <p:nvPr/>
          </p:nvSpPr>
          <p:spPr>
            <a:xfrm>
              <a:off x="4791950" y="1762650"/>
              <a:ext cx="4800" cy="22225"/>
            </a:xfrm>
            <a:custGeom>
              <a:avLst/>
              <a:gdLst/>
              <a:ahLst/>
              <a:cxnLst/>
              <a:rect l="l" t="t" r="r" b="b"/>
              <a:pathLst>
                <a:path w="192" h="889" extrusionOk="0">
                  <a:moveTo>
                    <a:pt x="99" y="1"/>
                  </a:moveTo>
                  <a:cubicBezTo>
                    <a:pt x="61" y="1"/>
                    <a:pt x="25" y="28"/>
                    <a:pt x="25" y="80"/>
                  </a:cubicBezTo>
                  <a:cubicBezTo>
                    <a:pt x="25" y="330"/>
                    <a:pt x="1" y="580"/>
                    <a:pt x="1" y="842"/>
                  </a:cubicBezTo>
                  <a:cubicBezTo>
                    <a:pt x="1" y="873"/>
                    <a:pt x="21" y="888"/>
                    <a:pt x="43" y="888"/>
                  </a:cubicBezTo>
                  <a:cubicBezTo>
                    <a:pt x="63" y="888"/>
                    <a:pt x="85" y="876"/>
                    <a:pt x="96" y="854"/>
                  </a:cubicBezTo>
                  <a:cubicBezTo>
                    <a:pt x="191" y="616"/>
                    <a:pt x="179" y="330"/>
                    <a:pt x="179" y="92"/>
                  </a:cubicBezTo>
                  <a:cubicBezTo>
                    <a:pt x="179" y="31"/>
                    <a:pt x="139" y="1"/>
                    <a:pt x="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52"/>
            <p:cNvSpPr/>
            <p:nvPr/>
          </p:nvSpPr>
          <p:spPr>
            <a:xfrm>
              <a:off x="3154150" y="1577100"/>
              <a:ext cx="110550" cy="183900"/>
            </a:xfrm>
            <a:custGeom>
              <a:avLst/>
              <a:gdLst/>
              <a:ahLst/>
              <a:cxnLst/>
              <a:rect l="l" t="t" r="r" b="b"/>
              <a:pathLst>
                <a:path w="4422" h="7356" extrusionOk="0">
                  <a:moveTo>
                    <a:pt x="4398" y="1"/>
                  </a:moveTo>
                  <a:cubicBezTo>
                    <a:pt x="2910" y="168"/>
                    <a:pt x="1862" y="1251"/>
                    <a:pt x="1290" y="2573"/>
                  </a:cubicBezTo>
                  <a:cubicBezTo>
                    <a:pt x="969" y="3347"/>
                    <a:pt x="755" y="4156"/>
                    <a:pt x="576" y="4966"/>
                  </a:cubicBezTo>
                  <a:cubicBezTo>
                    <a:pt x="409" y="5716"/>
                    <a:pt x="112" y="6478"/>
                    <a:pt x="16" y="7228"/>
                  </a:cubicBezTo>
                  <a:cubicBezTo>
                    <a:pt x="0" y="7300"/>
                    <a:pt x="60" y="7356"/>
                    <a:pt x="118" y="7356"/>
                  </a:cubicBezTo>
                  <a:cubicBezTo>
                    <a:pt x="147" y="7356"/>
                    <a:pt x="176" y="7343"/>
                    <a:pt x="195" y="7311"/>
                  </a:cubicBezTo>
                  <a:cubicBezTo>
                    <a:pt x="493" y="6776"/>
                    <a:pt x="552" y="6097"/>
                    <a:pt x="707" y="5502"/>
                  </a:cubicBezTo>
                  <a:cubicBezTo>
                    <a:pt x="909" y="4787"/>
                    <a:pt x="1100" y="4073"/>
                    <a:pt x="1338" y="3382"/>
                  </a:cubicBezTo>
                  <a:cubicBezTo>
                    <a:pt x="1874" y="1811"/>
                    <a:pt x="2636" y="322"/>
                    <a:pt x="4422" y="49"/>
                  </a:cubicBezTo>
                  <a:cubicBezTo>
                    <a:pt x="4422" y="25"/>
                    <a:pt x="4422" y="1"/>
                    <a:pt x="43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52"/>
            <p:cNvSpPr/>
            <p:nvPr/>
          </p:nvSpPr>
          <p:spPr>
            <a:xfrm>
              <a:off x="3146225" y="1825100"/>
              <a:ext cx="13100" cy="91575"/>
            </a:xfrm>
            <a:custGeom>
              <a:avLst/>
              <a:gdLst/>
              <a:ahLst/>
              <a:cxnLst/>
              <a:rect l="l" t="t" r="r" b="b"/>
              <a:pathLst>
                <a:path w="524" h="3663" extrusionOk="0">
                  <a:moveTo>
                    <a:pt x="121" y="0"/>
                  </a:moveTo>
                  <a:cubicBezTo>
                    <a:pt x="100" y="0"/>
                    <a:pt x="83" y="15"/>
                    <a:pt x="95" y="46"/>
                  </a:cubicBezTo>
                  <a:cubicBezTo>
                    <a:pt x="238" y="1237"/>
                    <a:pt x="0" y="2451"/>
                    <a:pt x="167" y="3642"/>
                  </a:cubicBezTo>
                  <a:cubicBezTo>
                    <a:pt x="167" y="3656"/>
                    <a:pt x="178" y="3663"/>
                    <a:pt x="191" y="3663"/>
                  </a:cubicBezTo>
                  <a:cubicBezTo>
                    <a:pt x="210" y="3663"/>
                    <a:pt x="233" y="3647"/>
                    <a:pt x="226" y="3618"/>
                  </a:cubicBezTo>
                  <a:cubicBezTo>
                    <a:pt x="167" y="2392"/>
                    <a:pt x="524" y="1237"/>
                    <a:pt x="167" y="34"/>
                  </a:cubicBezTo>
                  <a:cubicBezTo>
                    <a:pt x="161" y="12"/>
                    <a:pt x="140" y="0"/>
                    <a:pt x="12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52"/>
            <p:cNvSpPr/>
            <p:nvPr/>
          </p:nvSpPr>
          <p:spPr>
            <a:xfrm>
              <a:off x="3251325" y="1569625"/>
              <a:ext cx="65700" cy="28100"/>
            </a:xfrm>
            <a:custGeom>
              <a:avLst/>
              <a:gdLst/>
              <a:ahLst/>
              <a:cxnLst/>
              <a:rect l="l" t="t" r="r" b="b"/>
              <a:pathLst>
                <a:path w="2628" h="1124" extrusionOk="0">
                  <a:moveTo>
                    <a:pt x="2592" y="1"/>
                  </a:moveTo>
                  <a:cubicBezTo>
                    <a:pt x="2589" y="1"/>
                    <a:pt x="2586" y="1"/>
                    <a:pt x="2583" y="2"/>
                  </a:cubicBezTo>
                  <a:cubicBezTo>
                    <a:pt x="1642" y="145"/>
                    <a:pt x="832" y="621"/>
                    <a:pt x="11" y="1086"/>
                  </a:cubicBezTo>
                  <a:cubicBezTo>
                    <a:pt x="1" y="1096"/>
                    <a:pt x="8" y="1124"/>
                    <a:pt x="18" y="1124"/>
                  </a:cubicBezTo>
                  <a:cubicBezTo>
                    <a:pt x="19" y="1124"/>
                    <a:pt x="21" y="1123"/>
                    <a:pt x="23" y="1121"/>
                  </a:cubicBezTo>
                  <a:cubicBezTo>
                    <a:pt x="892" y="729"/>
                    <a:pt x="1642" y="205"/>
                    <a:pt x="2595" y="62"/>
                  </a:cubicBezTo>
                  <a:cubicBezTo>
                    <a:pt x="2627" y="51"/>
                    <a:pt x="2620" y="1"/>
                    <a:pt x="25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52"/>
            <p:cNvSpPr/>
            <p:nvPr/>
          </p:nvSpPr>
          <p:spPr>
            <a:xfrm>
              <a:off x="3223000" y="1614775"/>
              <a:ext cx="7275" cy="7300"/>
            </a:xfrm>
            <a:custGeom>
              <a:avLst/>
              <a:gdLst/>
              <a:ahLst/>
              <a:cxnLst/>
              <a:rect l="l" t="t" r="r" b="b"/>
              <a:pathLst>
                <a:path w="291" h="292" extrusionOk="0">
                  <a:moveTo>
                    <a:pt x="280" y="1"/>
                  </a:moveTo>
                  <a:cubicBezTo>
                    <a:pt x="277" y="1"/>
                    <a:pt x="275" y="2"/>
                    <a:pt x="275" y="6"/>
                  </a:cubicBezTo>
                  <a:cubicBezTo>
                    <a:pt x="291" y="6"/>
                    <a:pt x="285" y="1"/>
                    <a:pt x="280" y="1"/>
                  </a:cubicBezTo>
                  <a:close/>
                  <a:moveTo>
                    <a:pt x="275" y="6"/>
                  </a:moveTo>
                  <a:lnTo>
                    <a:pt x="1" y="292"/>
                  </a:lnTo>
                  <a:cubicBezTo>
                    <a:pt x="96" y="208"/>
                    <a:pt x="191" y="101"/>
                    <a:pt x="275" y="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52"/>
            <p:cNvSpPr/>
            <p:nvPr/>
          </p:nvSpPr>
          <p:spPr>
            <a:xfrm>
              <a:off x="3155450" y="1643075"/>
              <a:ext cx="51725" cy="203650"/>
            </a:xfrm>
            <a:custGeom>
              <a:avLst/>
              <a:gdLst/>
              <a:ahLst/>
              <a:cxnLst/>
              <a:rect l="l" t="t" r="r" b="b"/>
              <a:pathLst>
                <a:path w="2069" h="8146" extrusionOk="0">
                  <a:moveTo>
                    <a:pt x="2052" y="0"/>
                  </a:moveTo>
                  <a:cubicBezTo>
                    <a:pt x="2050" y="0"/>
                    <a:pt x="2048" y="2"/>
                    <a:pt x="2048" y="5"/>
                  </a:cubicBezTo>
                  <a:cubicBezTo>
                    <a:pt x="1298" y="1231"/>
                    <a:pt x="941" y="2565"/>
                    <a:pt x="631" y="3958"/>
                  </a:cubicBezTo>
                  <a:cubicBezTo>
                    <a:pt x="322" y="5327"/>
                    <a:pt x="107" y="6708"/>
                    <a:pt x="0" y="8101"/>
                  </a:cubicBezTo>
                  <a:cubicBezTo>
                    <a:pt x="0" y="8130"/>
                    <a:pt x="26" y="8146"/>
                    <a:pt x="47" y="8146"/>
                  </a:cubicBezTo>
                  <a:cubicBezTo>
                    <a:pt x="60" y="8146"/>
                    <a:pt x="72" y="8139"/>
                    <a:pt x="72" y="8125"/>
                  </a:cubicBezTo>
                  <a:cubicBezTo>
                    <a:pt x="274" y="6780"/>
                    <a:pt x="393" y="5422"/>
                    <a:pt x="643" y="4089"/>
                  </a:cubicBezTo>
                  <a:cubicBezTo>
                    <a:pt x="893" y="2672"/>
                    <a:pt x="1417" y="1303"/>
                    <a:pt x="2060" y="29"/>
                  </a:cubicBezTo>
                  <a:cubicBezTo>
                    <a:pt x="2069" y="11"/>
                    <a:pt x="2058" y="0"/>
                    <a:pt x="20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52"/>
            <p:cNvSpPr/>
            <p:nvPr/>
          </p:nvSpPr>
          <p:spPr>
            <a:xfrm>
              <a:off x="3155150" y="1894775"/>
              <a:ext cx="6275" cy="33000"/>
            </a:xfrm>
            <a:custGeom>
              <a:avLst/>
              <a:gdLst/>
              <a:ahLst/>
              <a:cxnLst/>
              <a:rect l="l" t="t" r="r" b="b"/>
              <a:pathLst>
                <a:path w="251" h="1320" extrusionOk="0">
                  <a:moveTo>
                    <a:pt x="61" y="1"/>
                  </a:moveTo>
                  <a:cubicBezTo>
                    <a:pt x="36" y="1"/>
                    <a:pt x="12" y="16"/>
                    <a:pt x="12" y="45"/>
                  </a:cubicBezTo>
                  <a:cubicBezTo>
                    <a:pt x="0" y="450"/>
                    <a:pt x="12" y="879"/>
                    <a:pt x="96" y="1284"/>
                  </a:cubicBezTo>
                  <a:cubicBezTo>
                    <a:pt x="101" y="1308"/>
                    <a:pt x="122" y="1319"/>
                    <a:pt x="143" y="1319"/>
                  </a:cubicBezTo>
                  <a:cubicBezTo>
                    <a:pt x="164" y="1319"/>
                    <a:pt x="185" y="1308"/>
                    <a:pt x="191" y="1284"/>
                  </a:cubicBezTo>
                  <a:cubicBezTo>
                    <a:pt x="250" y="879"/>
                    <a:pt x="155" y="462"/>
                    <a:pt x="119" y="45"/>
                  </a:cubicBezTo>
                  <a:cubicBezTo>
                    <a:pt x="113" y="16"/>
                    <a:pt x="87" y="1"/>
                    <a:pt x="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52"/>
            <p:cNvSpPr/>
            <p:nvPr/>
          </p:nvSpPr>
          <p:spPr>
            <a:xfrm>
              <a:off x="3293675" y="1585775"/>
              <a:ext cx="61825" cy="14050"/>
            </a:xfrm>
            <a:custGeom>
              <a:avLst/>
              <a:gdLst/>
              <a:ahLst/>
              <a:cxnLst/>
              <a:rect l="l" t="t" r="r" b="b"/>
              <a:pathLst>
                <a:path w="2473" h="562" extrusionOk="0">
                  <a:moveTo>
                    <a:pt x="2011" y="0"/>
                  </a:moveTo>
                  <a:cubicBezTo>
                    <a:pt x="1314" y="0"/>
                    <a:pt x="637" y="160"/>
                    <a:pt x="31" y="511"/>
                  </a:cubicBezTo>
                  <a:cubicBezTo>
                    <a:pt x="1" y="532"/>
                    <a:pt x="5" y="561"/>
                    <a:pt x="30" y="561"/>
                  </a:cubicBezTo>
                  <a:cubicBezTo>
                    <a:pt x="34" y="561"/>
                    <a:pt x="38" y="560"/>
                    <a:pt x="43" y="559"/>
                  </a:cubicBezTo>
                  <a:cubicBezTo>
                    <a:pt x="809" y="245"/>
                    <a:pt x="1564" y="23"/>
                    <a:pt x="2407" y="23"/>
                  </a:cubicBezTo>
                  <a:cubicBezTo>
                    <a:pt x="2428" y="23"/>
                    <a:pt x="2450" y="23"/>
                    <a:pt x="2472" y="23"/>
                  </a:cubicBezTo>
                  <a:cubicBezTo>
                    <a:pt x="2318" y="8"/>
                    <a:pt x="2164" y="0"/>
                    <a:pt x="20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52"/>
            <p:cNvSpPr/>
            <p:nvPr/>
          </p:nvSpPr>
          <p:spPr>
            <a:xfrm>
              <a:off x="3187600" y="1682400"/>
              <a:ext cx="37725" cy="112875"/>
            </a:xfrm>
            <a:custGeom>
              <a:avLst/>
              <a:gdLst/>
              <a:ahLst/>
              <a:cxnLst/>
              <a:rect l="l" t="t" r="r" b="b"/>
              <a:pathLst>
                <a:path w="1509" h="4515" extrusionOk="0">
                  <a:moveTo>
                    <a:pt x="1476" y="0"/>
                  </a:moveTo>
                  <a:cubicBezTo>
                    <a:pt x="1468" y="0"/>
                    <a:pt x="1460" y="5"/>
                    <a:pt x="1453" y="16"/>
                  </a:cubicBezTo>
                  <a:cubicBezTo>
                    <a:pt x="703" y="1337"/>
                    <a:pt x="143" y="2945"/>
                    <a:pt x="0" y="4469"/>
                  </a:cubicBezTo>
                  <a:cubicBezTo>
                    <a:pt x="0" y="4500"/>
                    <a:pt x="23" y="4515"/>
                    <a:pt x="49" y="4515"/>
                  </a:cubicBezTo>
                  <a:cubicBezTo>
                    <a:pt x="71" y="4515"/>
                    <a:pt x="96" y="4503"/>
                    <a:pt x="107" y="4480"/>
                  </a:cubicBezTo>
                  <a:cubicBezTo>
                    <a:pt x="548" y="2956"/>
                    <a:pt x="738" y="1456"/>
                    <a:pt x="1500" y="39"/>
                  </a:cubicBezTo>
                  <a:cubicBezTo>
                    <a:pt x="1509" y="23"/>
                    <a:pt x="1494" y="0"/>
                    <a:pt x="14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52"/>
            <p:cNvSpPr/>
            <p:nvPr/>
          </p:nvSpPr>
          <p:spPr>
            <a:xfrm>
              <a:off x="3184325" y="1895900"/>
              <a:ext cx="5975" cy="51675"/>
            </a:xfrm>
            <a:custGeom>
              <a:avLst/>
              <a:gdLst/>
              <a:ahLst/>
              <a:cxnLst/>
              <a:rect l="l" t="t" r="r" b="b"/>
              <a:pathLst>
                <a:path w="239" h="2067" extrusionOk="0">
                  <a:moveTo>
                    <a:pt x="107" y="0"/>
                  </a:moveTo>
                  <a:cubicBezTo>
                    <a:pt x="72" y="0"/>
                    <a:pt x="36" y="24"/>
                    <a:pt x="36" y="72"/>
                  </a:cubicBezTo>
                  <a:cubicBezTo>
                    <a:pt x="12" y="727"/>
                    <a:pt x="0" y="1358"/>
                    <a:pt x="60" y="2013"/>
                  </a:cubicBezTo>
                  <a:cubicBezTo>
                    <a:pt x="66" y="2048"/>
                    <a:pt x="89" y="2066"/>
                    <a:pt x="112" y="2066"/>
                  </a:cubicBezTo>
                  <a:cubicBezTo>
                    <a:pt x="134" y="2066"/>
                    <a:pt x="155" y="2048"/>
                    <a:pt x="155" y="2013"/>
                  </a:cubicBezTo>
                  <a:cubicBezTo>
                    <a:pt x="238" y="1370"/>
                    <a:pt x="202" y="727"/>
                    <a:pt x="179" y="72"/>
                  </a:cubicBezTo>
                  <a:cubicBezTo>
                    <a:pt x="179" y="24"/>
                    <a:pt x="143" y="0"/>
                    <a:pt x="1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52"/>
            <p:cNvSpPr/>
            <p:nvPr/>
          </p:nvSpPr>
          <p:spPr>
            <a:xfrm>
              <a:off x="3355525" y="1605200"/>
              <a:ext cx="31875" cy="7375"/>
            </a:xfrm>
            <a:custGeom>
              <a:avLst/>
              <a:gdLst/>
              <a:ahLst/>
              <a:cxnLst/>
              <a:rect l="l" t="t" r="r" b="b"/>
              <a:pathLst>
                <a:path w="1275" h="295" extrusionOk="0">
                  <a:moveTo>
                    <a:pt x="667" y="1"/>
                  </a:moveTo>
                  <a:cubicBezTo>
                    <a:pt x="446" y="1"/>
                    <a:pt x="227" y="63"/>
                    <a:pt x="34" y="198"/>
                  </a:cubicBezTo>
                  <a:cubicBezTo>
                    <a:pt x="1" y="221"/>
                    <a:pt x="19" y="295"/>
                    <a:pt x="60" y="295"/>
                  </a:cubicBezTo>
                  <a:cubicBezTo>
                    <a:pt x="63" y="295"/>
                    <a:pt x="66" y="295"/>
                    <a:pt x="70" y="294"/>
                  </a:cubicBezTo>
                  <a:cubicBezTo>
                    <a:pt x="287" y="200"/>
                    <a:pt x="513" y="154"/>
                    <a:pt x="742" y="154"/>
                  </a:cubicBezTo>
                  <a:cubicBezTo>
                    <a:pt x="890" y="154"/>
                    <a:pt x="1039" y="173"/>
                    <a:pt x="1189" y="210"/>
                  </a:cubicBezTo>
                  <a:cubicBezTo>
                    <a:pt x="1198" y="216"/>
                    <a:pt x="1207" y="218"/>
                    <a:pt x="1214" y="218"/>
                  </a:cubicBezTo>
                  <a:cubicBezTo>
                    <a:pt x="1257" y="218"/>
                    <a:pt x="1275" y="147"/>
                    <a:pt x="1225" y="127"/>
                  </a:cubicBezTo>
                  <a:cubicBezTo>
                    <a:pt x="1045" y="45"/>
                    <a:pt x="855" y="1"/>
                    <a:pt x="6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52"/>
            <p:cNvSpPr/>
            <p:nvPr/>
          </p:nvSpPr>
          <p:spPr>
            <a:xfrm>
              <a:off x="3227775" y="1648475"/>
              <a:ext cx="69500" cy="201025"/>
            </a:xfrm>
            <a:custGeom>
              <a:avLst/>
              <a:gdLst/>
              <a:ahLst/>
              <a:cxnLst/>
              <a:rect l="l" t="t" r="r" b="b"/>
              <a:pathLst>
                <a:path w="2780" h="8041" extrusionOk="0">
                  <a:moveTo>
                    <a:pt x="2737" y="1"/>
                  </a:moveTo>
                  <a:cubicBezTo>
                    <a:pt x="2734" y="1"/>
                    <a:pt x="2730" y="2"/>
                    <a:pt x="2727" y="3"/>
                  </a:cubicBezTo>
                  <a:cubicBezTo>
                    <a:pt x="1441" y="682"/>
                    <a:pt x="822" y="2158"/>
                    <a:pt x="500" y="3516"/>
                  </a:cubicBezTo>
                  <a:cubicBezTo>
                    <a:pt x="191" y="4873"/>
                    <a:pt x="0" y="6623"/>
                    <a:pt x="369" y="7992"/>
                  </a:cubicBezTo>
                  <a:cubicBezTo>
                    <a:pt x="375" y="8025"/>
                    <a:pt x="408" y="8040"/>
                    <a:pt x="440" y="8040"/>
                  </a:cubicBezTo>
                  <a:cubicBezTo>
                    <a:pt x="477" y="8040"/>
                    <a:pt x="513" y="8019"/>
                    <a:pt x="500" y="7981"/>
                  </a:cubicBezTo>
                  <a:cubicBezTo>
                    <a:pt x="405" y="5433"/>
                    <a:pt x="108" y="1527"/>
                    <a:pt x="2739" y="39"/>
                  </a:cubicBezTo>
                  <a:cubicBezTo>
                    <a:pt x="2780" y="29"/>
                    <a:pt x="2759" y="1"/>
                    <a:pt x="27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52"/>
            <p:cNvSpPr/>
            <p:nvPr/>
          </p:nvSpPr>
          <p:spPr>
            <a:xfrm>
              <a:off x="3241575" y="1880875"/>
              <a:ext cx="3775" cy="14225"/>
            </a:xfrm>
            <a:custGeom>
              <a:avLst/>
              <a:gdLst/>
              <a:ahLst/>
              <a:cxnLst/>
              <a:rect l="l" t="t" r="r" b="b"/>
              <a:pathLst>
                <a:path w="151" h="569" extrusionOk="0">
                  <a:moveTo>
                    <a:pt x="41" y="1"/>
                  </a:moveTo>
                  <a:cubicBezTo>
                    <a:pt x="24" y="1"/>
                    <a:pt x="0" y="22"/>
                    <a:pt x="8" y="54"/>
                  </a:cubicBezTo>
                  <a:cubicBezTo>
                    <a:pt x="91" y="197"/>
                    <a:pt x="68" y="375"/>
                    <a:pt x="91" y="542"/>
                  </a:cubicBezTo>
                  <a:cubicBezTo>
                    <a:pt x="91" y="560"/>
                    <a:pt x="100" y="569"/>
                    <a:pt x="109" y="569"/>
                  </a:cubicBezTo>
                  <a:cubicBezTo>
                    <a:pt x="118" y="569"/>
                    <a:pt x="127" y="560"/>
                    <a:pt x="127" y="542"/>
                  </a:cubicBezTo>
                  <a:cubicBezTo>
                    <a:pt x="151" y="375"/>
                    <a:pt x="127" y="185"/>
                    <a:pt x="56" y="18"/>
                  </a:cubicBezTo>
                  <a:cubicBezTo>
                    <a:pt x="56" y="6"/>
                    <a:pt x="49" y="1"/>
                    <a:pt x="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52"/>
            <p:cNvSpPr/>
            <p:nvPr/>
          </p:nvSpPr>
          <p:spPr>
            <a:xfrm>
              <a:off x="3245850" y="1917575"/>
              <a:ext cx="28575" cy="61550"/>
            </a:xfrm>
            <a:custGeom>
              <a:avLst/>
              <a:gdLst/>
              <a:ahLst/>
              <a:cxnLst/>
              <a:rect l="l" t="t" r="r" b="b"/>
              <a:pathLst>
                <a:path w="1143" h="2462" extrusionOk="0">
                  <a:moveTo>
                    <a:pt x="92" y="0"/>
                  </a:moveTo>
                  <a:cubicBezTo>
                    <a:pt x="47" y="0"/>
                    <a:pt x="1" y="34"/>
                    <a:pt x="16" y="86"/>
                  </a:cubicBezTo>
                  <a:cubicBezTo>
                    <a:pt x="182" y="907"/>
                    <a:pt x="373" y="1896"/>
                    <a:pt x="1063" y="2455"/>
                  </a:cubicBezTo>
                  <a:cubicBezTo>
                    <a:pt x="1068" y="2460"/>
                    <a:pt x="1074" y="2462"/>
                    <a:pt x="1080" y="2462"/>
                  </a:cubicBezTo>
                  <a:cubicBezTo>
                    <a:pt x="1107" y="2462"/>
                    <a:pt x="1142" y="2427"/>
                    <a:pt x="1123" y="2408"/>
                  </a:cubicBezTo>
                  <a:cubicBezTo>
                    <a:pt x="849" y="2015"/>
                    <a:pt x="635" y="1658"/>
                    <a:pt x="492" y="1205"/>
                  </a:cubicBezTo>
                  <a:cubicBezTo>
                    <a:pt x="373" y="812"/>
                    <a:pt x="289" y="431"/>
                    <a:pt x="158" y="38"/>
                  </a:cubicBezTo>
                  <a:cubicBezTo>
                    <a:pt x="145" y="12"/>
                    <a:pt x="119" y="0"/>
                    <a:pt x="9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52"/>
            <p:cNvSpPr/>
            <p:nvPr/>
          </p:nvSpPr>
          <p:spPr>
            <a:xfrm>
              <a:off x="3363325" y="1630800"/>
              <a:ext cx="53650" cy="13375"/>
            </a:xfrm>
            <a:custGeom>
              <a:avLst/>
              <a:gdLst/>
              <a:ahLst/>
              <a:cxnLst/>
              <a:rect l="l" t="t" r="r" b="b"/>
              <a:pathLst>
                <a:path w="2146" h="535" extrusionOk="0">
                  <a:moveTo>
                    <a:pt x="1593" y="0"/>
                  </a:moveTo>
                  <a:cubicBezTo>
                    <a:pt x="1038" y="0"/>
                    <a:pt x="498" y="207"/>
                    <a:pt x="20" y="496"/>
                  </a:cubicBezTo>
                  <a:cubicBezTo>
                    <a:pt x="0" y="516"/>
                    <a:pt x="12" y="535"/>
                    <a:pt x="31" y="535"/>
                  </a:cubicBezTo>
                  <a:cubicBezTo>
                    <a:pt x="35" y="535"/>
                    <a:pt x="39" y="534"/>
                    <a:pt x="43" y="532"/>
                  </a:cubicBezTo>
                  <a:cubicBezTo>
                    <a:pt x="578" y="284"/>
                    <a:pt x="1081" y="43"/>
                    <a:pt x="1652" y="43"/>
                  </a:cubicBezTo>
                  <a:cubicBezTo>
                    <a:pt x="1794" y="43"/>
                    <a:pt x="1940" y="58"/>
                    <a:pt x="2091" y="91"/>
                  </a:cubicBezTo>
                  <a:cubicBezTo>
                    <a:pt x="2101" y="96"/>
                    <a:pt x="2109" y="98"/>
                    <a:pt x="2116" y="98"/>
                  </a:cubicBezTo>
                  <a:cubicBezTo>
                    <a:pt x="2142" y="98"/>
                    <a:pt x="2146" y="67"/>
                    <a:pt x="2127" y="67"/>
                  </a:cubicBezTo>
                  <a:cubicBezTo>
                    <a:pt x="1949" y="21"/>
                    <a:pt x="1770" y="0"/>
                    <a:pt x="15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52"/>
            <p:cNvSpPr/>
            <p:nvPr/>
          </p:nvSpPr>
          <p:spPr>
            <a:xfrm>
              <a:off x="3300775" y="1665925"/>
              <a:ext cx="32725" cy="46450"/>
            </a:xfrm>
            <a:custGeom>
              <a:avLst/>
              <a:gdLst/>
              <a:ahLst/>
              <a:cxnLst/>
              <a:rect l="l" t="t" r="r" b="b"/>
              <a:pathLst>
                <a:path w="1309" h="1858" extrusionOk="0">
                  <a:moveTo>
                    <a:pt x="1249" y="0"/>
                  </a:moveTo>
                  <a:cubicBezTo>
                    <a:pt x="1236" y="0"/>
                    <a:pt x="1222" y="6"/>
                    <a:pt x="1212" y="20"/>
                  </a:cubicBezTo>
                  <a:cubicBezTo>
                    <a:pt x="783" y="603"/>
                    <a:pt x="355" y="1175"/>
                    <a:pt x="9" y="1818"/>
                  </a:cubicBezTo>
                  <a:cubicBezTo>
                    <a:pt x="0" y="1844"/>
                    <a:pt x="25" y="1858"/>
                    <a:pt x="43" y="1858"/>
                  </a:cubicBezTo>
                  <a:cubicBezTo>
                    <a:pt x="49" y="1858"/>
                    <a:pt x="54" y="1856"/>
                    <a:pt x="57" y="1853"/>
                  </a:cubicBezTo>
                  <a:cubicBezTo>
                    <a:pt x="486" y="1270"/>
                    <a:pt x="855" y="639"/>
                    <a:pt x="1283" y="67"/>
                  </a:cubicBezTo>
                  <a:cubicBezTo>
                    <a:pt x="1309" y="34"/>
                    <a:pt x="1280" y="0"/>
                    <a:pt x="12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52"/>
            <p:cNvSpPr/>
            <p:nvPr/>
          </p:nvSpPr>
          <p:spPr>
            <a:xfrm>
              <a:off x="3284625" y="1726975"/>
              <a:ext cx="8850" cy="28400"/>
            </a:xfrm>
            <a:custGeom>
              <a:avLst/>
              <a:gdLst/>
              <a:ahLst/>
              <a:cxnLst/>
              <a:rect l="l" t="t" r="r" b="b"/>
              <a:pathLst>
                <a:path w="354" h="1136" extrusionOk="0">
                  <a:moveTo>
                    <a:pt x="314" y="1"/>
                  </a:moveTo>
                  <a:cubicBezTo>
                    <a:pt x="305" y="1"/>
                    <a:pt x="298" y="6"/>
                    <a:pt x="298" y="19"/>
                  </a:cubicBezTo>
                  <a:cubicBezTo>
                    <a:pt x="191" y="388"/>
                    <a:pt x="48" y="709"/>
                    <a:pt x="0" y="1102"/>
                  </a:cubicBezTo>
                  <a:cubicBezTo>
                    <a:pt x="0" y="1123"/>
                    <a:pt x="17" y="1135"/>
                    <a:pt x="32" y="1135"/>
                  </a:cubicBezTo>
                  <a:cubicBezTo>
                    <a:pt x="44" y="1135"/>
                    <a:pt x="55" y="1129"/>
                    <a:pt x="60" y="1114"/>
                  </a:cubicBezTo>
                  <a:cubicBezTo>
                    <a:pt x="179" y="757"/>
                    <a:pt x="286" y="423"/>
                    <a:pt x="346" y="42"/>
                  </a:cubicBezTo>
                  <a:cubicBezTo>
                    <a:pt x="354" y="19"/>
                    <a:pt x="331" y="1"/>
                    <a:pt x="3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52"/>
            <p:cNvSpPr/>
            <p:nvPr/>
          </p:nvSpPr>
          <p:spPr>
            <a:xfrm>
              <a:off x="3276875" y="1773050"/>
              <a:ext cx="8675" cy="34725"/>
            </a:xfrm>
            <a:custGeom>
              <a:avLst/>
              <a:gdLst/>
              <a:ahLst/>
              <a:cxnLst/>
              <a:rect l="l" t="t" r="r" b="b"/>
              <a:pathLst>
                <a:path w="347" h="1389" extrusionOk="0">
                  <a:moveTo>
                    <a:pt x="276" y="0"/>
                  </a:moveTo>
                  <a:cubicBezTo>
                    <a:pt x="257" y="0"/>
                    <a:pt x="239" y="15"/>
                    <a:pt x="239" y="45"/>
                  </a:cubicBezTo>
                  <a:cubicBezTo>
                    <a:pt x="203" y="485"/>
                    <a:pt x="1" y="902"/>
                    <a:pt x="13" y="1343"/>
                  </a:cubicBezTo>
                  <a:cubicBezTo>
                    <a:pt x="13" y="1374"/>
                    <a:pt x="33" y="1389"/>
                    <a:pt x="57" y="1389"/>
                  </a:cubicBezTo>
                  <a:cubicBezTo>
                    <a:pt x="78" y="1389"/>
                    <a:pt x="103" y="1377"/>
                    <a:pt x="120" y="1354"/>
                  </a:cubicBezTo>
                  <a:cubicBezTo>
                    <a:pt x="287" y="962"/>
                    <a:pt x="346" y="485"/>
                    <a:pt x="322" y="45"/>
                  </a:cubicBezTo>
                  <a:cubicBezTo>
                    <a:pt x="316" y="15"/>
                    <a:pt x="296" y="0"/>
                    <a:pt x="2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52"/>
            <p:cNvSpPr/>
            <p:nvPr/>
          </p:nvSpPr>
          <p:spPr>
            <a:xfrm>
              <a:off x="3277825" y="1840525"/>
              <a:ext cx="5925" cy="11950"/>
            </a:xfrm>
            <a:custGeom>
              <a:avLst/>
              <a:gdLst/>
              <a:ahLst/>
              <a:cxnLst/>
              <a:rect l="l" t="t" r="r" b="b"/>
              <a:pathLst>
                <a:path w="237" h="478" extrusionOk="0">
                  <a:moveTo>
                    <a:pt x="96" y="1"/>
                  </a:moveTo>
                  <a:cubicBezTo>
                    <a:pt x="46" y="1"/>
                    <a:pt x="1" y="74"/>
                    <a:pt x="46" y="120"/>
                  </a:cubicBezTo>
                  <a:cubicBezTo>
                    <a:pt x="130" y="203"/>
                    <a:pt x="94" y="334"/>
                    <a:pt x="130" y="441"/>
                  </a:cubicBezTo>
                  <a:cubicBezTo>
                    <a:pt x="136" y="465"/>
                    <a:pt x="150" y="477"/>
                    <a:pt x="165" y="477"/>
                  </a:cubicBezTo>
                  <a:cubicBezTo>
                    <a:pt x="180" y="477"/>
                    <a:pt x="195" y="465"/>
                    <a:pt x="201" y="441"/>
                  </a:cubicBezTo>
                  <a:cubicBezTo>
                    <a:pt x="237" y="322"/>
                    <a:pt x="225" y="132"/>
                    <a:pt x="142" y="25"/>
                  </a:cubicBezTo>
                  <a:cubicBezTo>
                    <a:pt x="128" y="8"/>
                    <a:pt x="112" y="1"/>
                    <a:pt x="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52"/>
            <p:cNvSpPr/>
            <p:nvPr/>
          </p:nvSpPr>
          <p:spPr>
            <a:xfrm>
              <a:off x="3287950" y="1880875"/>
              <a:ext cx="24975" cy="88725"/>
            </a:xfrm>
            <a:custGeom>
              <a:avLst/>
              <a:gdLst/>
              <a:ahLst/>
              <a:cxnLst/>
              <a:rect l="l" t="t" r="r" b="b"/>
              <a:pathLst>
                <a:path w="999" h="3549" extrusionOk="0">
                  <a:moveTo>
                    <a:pt x="128" y="1"/>
                  </a:moveTo>
                  <a:cubicBezTo>
                    <a:pt x="65" y="1"/>
                    <a:pt x="0" y="52"/>
                    <a:pt x="22" y="125"/>
                  </a:cubicBezTo>
                  <a:cubicBezTo>
                    <a:pt x="272" y="1197"/>
                    <a:pt x="332" y="2518"/>
                    <a:pt x="832" y="3507"/>
                  </a:cubicBezTo>
                  <a:cubicBezTo>
                    <a:pt x="851" y="3535"/>
                    <a:pt x="881" y="3548"/>
                    <a:pt x="910" y="3548"/>
                  </a:cubicBezTo>
                  <a:cubicBezTo>
                    <a:pt x="955" y="3548"/>
                    <a:pt x="999" y="3517"/>
                    <a:pt x="999" y="3459"/>
                  </a:cubicBezTo>
                  <a:cubicBezTo>
                    <a:pt x="975" y="2923"/>
                    <a:pt x="796" y="2399"/>
                    <a:pt x="677" y="1899"/>
                  </a:cubicBezTo>
                  <a:cubicBezTo>
                    <a:pt x="522" y="1280"/>
                    <a:pt x="391" y="673"/>
                    <a:pt x="225" y="66"/>
                  </a:cubicBezTo>
                  <a:cubicBezTo>
                    <a:pt x="206" y="20"/>
                    <a:pt x="167" y="1"/>
                    <a:pt x="1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52"/>
            <p:cNvSpPr/>
            <p:nvPr/>
          </p:nvSpPr>
          <p:spPr>
            <a:xfrm>
              <a:off x="3399050" y="1655150"/>
              <a:ext cx="44550" cy="14825"/>
            </a:xfrm>
            <a:custGeom>
              <a:avLst/>
              <a:gdLst/>
              <a:ahLst/>
              <a:cxnLst/>
              <a:rect l="l" t="t" r="r" b="b"/>
              <a:pathLst>
                <a:path w="1782" h="593" extrusionOk="0">
                  <a:moveTo>
                    <a:pt x="1347" y="1"/>
                  </a:moveTo>
                  <a:cubicBezTo>
                    <a:pt x="854" y="1"/>
                    <a:pt x="361" y="143"/>
                    <a:pt x="19" y="522"/>
                  </a:cubicBezTo>
                  <a:cubicBezTo>
                    <a:pt x="1" y="550"/>
                    <a:pt x="26" y="593"/>
                    <a:pt x="49" y="593"/>
                  </a:cubicBezTo>
                  <a:cubicBezTo>
                    <a:pt x="55" y="593"/>
                    <a:pt x="62" y="589"/>
                    <a:pt x="67" y="582"/>
                  </a:cubicBezTo>
                  <a:cubicBezTo>
                    <a:pt x="329" y="415"/>
                    <a:pt x="555" y="260"/>
                    <a:pt x="865" y="165"/>
                  </a:cubicBezTo>
                  <a:cubicBezTo>
                    <a:pt x="1125" y="92"/>
                    <a:pt x="1386" y="56"/>
                    <a:pt x="1646" y="56"/>
                  </a:cubicBezTo>
                  <a:cubicBezTo>
                    <a:pt x="1683" y="56"/>
                    <a:pt x="1720" y="56"/>
                    <a:pt x="1758" y="58"/>
                  </a:cubicBezTo>
                  <a:cubicBezTo>
                    <a:pt x="1781" y="46"/>
                    <a:pt x="1781" y="34"/>
                    <a:pt x="1770" y="34"/>
                  </a:cubicBezTo>
                  <a:cubicBezTo>
                    <a:pt x="1631" y="13"/>
                    <a:pt x="1489" y="1"/>
                    <a:pt x="13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52"/>
            <p:cNvSpPr/>
            <p:nvPr/>
          </p:nvSpPr>
          <p:spPr>
            <a:xfrm>
              <a:off x="3332550" y="1685350"/>
              <a:ext cx="42475" cy="92200"/>
            </a:xfrm>
            <a:custGeom>
              <a:avLst/>
              <a:gdLst/>
              <a:ahLst/>
              <a:cxnLst/>
              <a:rect l="l" t="t" r="r" b="b"/>
              <a:pathLst>
                <a:path w="1699" h="3688" extrusionOk="0">
                  <a:moveTo>
                    <a:pt x="1625" y="1"/>
                  </a:moveTo>
                  <a:cubicBezTo>
                    <a:pt x="1608" y="1"/>
                    <a:pt x="1592" y="9"/>
                    <a:pt x="1584" y="29"/>
                  </a:cubicBezTo>
                  <a:cubicBezTo>
                    <a:pt x="1048" y="1195"/>
                    <a:pt x="0" y="2303"/>
                    <a:pt x="0" y="3636"/>
                  </a:cubicBezTo>
                  <a:cubicBezTo>
                    <a:pt x="0" y="3669"/>
                    <a:pt x="29" y="3687"/>
                    <a:pt x="57" y="3687"/>
                  </a:cubicBezTo>
                  <a:cubicBezTo>
                    <a:pt x="80" y="3687"/>
                    <a:pt x="102" y="3675"/>
                    <a:pt x="108" y="3648"/>
                  </a:cubicBezTo>
                  <a:cubicBezTo>
                    <a:pt x="298" y="2910"/>
                    <a:pt x="512" y="2279"/>
                    <a:pt x="881" y="1612"/>
                  </a:cubicBezTo>
                  <a:cubicBezTo>
                    <a:pt x="1167" y="1100"/>
                    <a:pt x="1465" y="588"/>
                    <a:pt x="1691" y="64"/>
                  </a:cubicBezTo>
                  <a:cubicBezTo>
                    <a:pt x="1699" y="33"/>
                    <a:pt x="1659" y="1"/>
                    <a:pt x="16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52"/>
            <p:cNvSpPr/>
            <p:nvPr/>
          </p:nvSpPr>
          <p:spPr>
            <a:xfrm>
              <a:off x="3326000" y="1852525"/>
              <a:ext cx="22350" cy="115425"/>
            </a:xfrm>
            <a:custGeom>
              <a:avLst/>
              <a:gdLst/>
              <a:ahLst/>
              <a:cxnLst/>
              <a:rect l="l" t="t" r="r" b="b"/>
              <a:pathLst>
                <a:path w="894" h="4617" extrusionOk="0">
                  <a:moveTo>
                    <a:pt x="380" y="0"/>
                  </a:moveTo>
                  <a:cubicBezTo>
                    <a:pt x="340" y="0"/>
                    <a:pt x="303" y="22"/>
                    <a:pt x="298" y="69"/>
                  </a:cubicBezTo>
                  <a:cubicBezTo>
                    <a:pt x="0" y="1450"/>
                    <a:pt x="203" y="3271"/>
                    <a:pt x="762" y="4581"/>
                  </a:cubicBezTo>
                  <a:cubicBezTo>
                    <a:pt x="771" y="4606"/>
                    <a:pt x="789" y="4616"/>
                    <a:pt x="810" y="4616"/>
                  </a:cubicBezTo>
                  <a:cubicBezTo>
                    <a:pt x="848" y="4616"/>
                    <a:pt x="893" y="4580"/>
                    <a:pt x="893" y="4533"/>
                  </a:cubicBezTo>
                  <a:cubicBezTo>
                    <a:pt x="893" y="3867"/>
                    <a:pt x="667" y="3212"/>
                    <a:pt x="560" y="2545"/>
                  </a:cubicBezTo>
                  <a:cubicBezTo>
                    <a:pt x="429" y="1724"/>
                    <a:pt x="381" y="914"/>
                    <a:pt x="489" y="104"/>
                  </a:cubicBezTo>
                  <a:cubicBezTo>
                    <a:pt x="489" y="37"/>
                    <a:pt x="432" y="0"/>
                    <a:pt x="3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52"/>
            <p:cNvSpPr/>
            <p:nvPr/>
          </p:nvSpPr>
          <p:spPr>
            <a:xfrm>
              <a:off x="3389800" y="1681850"/>
              <a:ext cx="70650" cy="63225"/>
            </a:xfrm>
            <a:custGeom>
              <a:avLst/>
              <a:gdLst/>
              <a:ahLst/>
              <a:cxnLst/>
              <a:rect l="l" t="t" r="r" b="b"/>
              <a:pathLst>
                <a:path w="2826" h="2529" extrusionOk="0">
                  <a:moveTo>
                    <a:pt x="2771" y="1"/>
                  </a:moveTo>
                  <a:cubicBezTo>
                    <a:pt x="2767" y="1"/>
                    <a:pt x="2763" y="1"/>
                    <a:pt x="2759" y="2"/>
                  </a:cubicBezTo>
                  <a:cubicBezTo>
                    <a:pt x="1485" y="240"/>
                    <a:pt x="449" y="1276"/>
                    <a:pt x="8" y="2478"/>
                  </a:cubicBezTo>
                  <a:cubicBezTo>
                    <a:pt x="1" y="2508"/>
                    <a:pt x="21" y="2528"/>
                    <a:pt x="43" y="2528"/>
                  </a:cubicBezTo>
                  <a:cubicBezTo>
                    <a:pt x="56" y="2528"/>
                    <a:pt x="71" y="2520"/>
                    <a:pt x="80" y="2502"/>
                  </a:cubicBezTo>
                  <a:cubicBezTo>
                    <a:pt x="616" y="1407"/>
                    <a:pt x="1639" y="526"/>
                    <a:pt x="2771" y="97"/>
                  </a:cubicBezTo>
                  <a:cubicBezTo>
                    <a:pt x="2826" y="64"/>
                    <a:pt x="2820" y="1"/>
                    <a:pt x="27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52"/>
            <p:cNvSpPr/>
            <p:nvPr/>
          </p:nvSpPr>
          <p:spPr>
            <a:xfrm>
              <a:off x="3362900" y="1790625"/>
              <a:ext cx="22750" cy="161975"/>
            </a:xfrm>
            <a:custGeom>
              <a:avLst/>
              <a:gdLst/>
              <a:ahLst/>
              <a:cxnLst/>
              <a:rect l="l" t="t" r="r" b="b"/>
              <a:pathLst>
                <a:path w="910" h="6479" extrusionOk="0">
                  <a:moveTo>
                    <a:pt x="627" y="0"/>
                  </a:moveTo>
                  <a:cubicBezTo>
                    <a:pt x="608" y="0"/>
                    <a:pt x="588" y="10"/>
                    <a:pt x="572" y="32"/>
                  </a:cubicBezTo>
                  <a:cubicBezTo>
                    <a:pt x="1" y="973"/>
                    <a:pt x="1" y="2199"/>
                    <a:pt x="37" y="3271"/>
                  </a:cubicBezTo>
                  <a:cubicBezTo>
                    <a:pt x="84" y="4271"/>
                    <a:pt x="191" y="5628"/>
                    <a:pt x="799" y="6462"/>
                  </a:cubicBezTo>
                  <a:cubicBezTo>
                    <a:pt x="810" y="6473"/>
                    <a:pt x="826" y="6479"/>
                    <a:pt x="842" y="6479"/>
                  </a:cubicBezTo>
                  <a:cubicBezTo>
                    <a:pt x="877" y="6479"/>
                    <a:pt x="910" y="6455"/>
                    <a:pt x="894" y="6414"/>
                  </a:cubicBezTo>
                  <a:cubicBezTo>
                    <a:pt x="549" y="5414"/>
                    <a:pt x="382" y="4438"/>
                    <a:pt x="310" y="3366"/>
                  </a:cubicBezTo>
                  <a:cubicBezTo>
                    <a:pt x="251" y="2306"/>
                    <a:pt x="239" y="1068"/>
                    <a:pt x="679" y="92"/>
                  </a:cubicBezTo>
                  <a:cubicBezTo>
                    <a:pt x="704" y="43"/>
                    <a:pt x="667" y="0"/>
                    <a:pt x="6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52"/>
            <p:cNvSpPr/>
            <p:nvPr/>
          </p:nvSpPr>
          <p:spPr>
            <a:xfrm>
              <a:off x="3403400" y="1720200"/>
              <a:ext cx="68750" cy="228175"/>
            </a:xfrm>
            <a:custGeom>
              <a:avLst/>
              <a:gdLst/>
              <a:ahLst/>
              <a:cxnLst/>
              <a:rect l="l" t="t" r="r" b="b"/>
              <a:pathLst>
                <a:path w="2750" h="9127" extrusionOk="0">
                  <a:moveTo>
                    <a:pt x="2738" y="1"/>
                  </a:moveTo>
                  <a:cubicBezTo>
                    <a:pt x="2735" y="1"/>
                    <a:pt x="2731" y="1"/>
                    <a:pt x="2727" y="4"/>
                  </a:cubicBezTo>
                  <a:cubicBezTo>
                    <a:pt x="964" y="242"/>
                    <a:pt x="369" y="2278"/>
                    <a:pt x="143" y="3766"/>
                  </a:cubicBezTo>
                  <a:cubicBezTo>
                    <a:pt x="0" y="4766"/>
                    <a:pt x="0" y="5778"/>
                    <a:pt x="60" y="6778"/>
                  </a:cubicBezTo>
                  <a:cubicBezTo>
                    <a:pt x="107" y="7398"/>
                    <a:pt x="60" y="8552"/>
                    <a:pt x="429" y="9088"/>
                  </a:cubicBezTo>
                  <a:cubicBezTo>
                    <a:pt x="451" y="9115"/>
                    <a:pt x="478" y="9127"/>
                    <a:pt x="504" y="9127"/>
                  </a:cubicBezTo>
                  <a:cubicBezTo>
                    <a:pt x="548" y="9127"/>
                    <a:pt x="588" y="9093"/>
                    <a:pt x="595" y="9041"/>
                  </a:cubicBezTo>
                  <a:cubicBezTo>
                    <a:pt x="619" y="8767"/>
                    <a:pt x="500" y="8469"/>
                    <a:pt x="476" y="8207"/>
                  </a:cubicBezTo>
                  <a:cubicBezTo>
                    <a:pt x="417" y="7802"/>
                    <a:pt x="357" y="7409"/>
                    <a:pt x="322" y="7017"/>
                  </a:cubicBezTo>
                  <a:cubicBezTo>
                    <a:pt x="250" y="6100"/>
                    <a:pt x="250" y="5195"/>
                    <a:pt x="322" y="4290"/>
                  </a:cubicBezTo>
                  <a:cubicBezTo>
                    <a:pt x="476" y="2695"/>
                    <a:pt x="845" y="420"/>
                    <a:pt x="2739" y="28"/>
                  </a:cubicBezTo>
                  <a:cubicBezTo>
                    <a:pt x="2748" y="18"/>
                    <a:pt x="2750" y="1"/>
                    <a:pt x="27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52"/>
            <p:cNvSpPr/>
            <p:nvPr/>
          </p:nvSpPr>
          <p:spPr>
            <a:xfrm>
              <a:off x="3429875" y="1768150"/>
              <a:ext cx="58975" cy="146450"/>
            </a:xfrm>
            <a:custGeom>
              <a:avLst/>
              <a:gdLst/>
              <a:ahLst/>
              <a:cxnLst/>
              <a:rect l="l" t="t" r="r" b="b"/>
              <a:pathLst>
                <a:path w="2359" h="5858" extrusionOk="0">
                  <a:moveTo>
                    <a:pt x="2313" y="0"/>
                  </a:moveTo>
                  <a:cubicBezTo>
                    <a:pt x="2308" y="0"/>
                    <a:pt x="2304" y="1"/>
                    <a:pt x="2299" y="3"/>
                  </a:cubicBezTo>
                  <a:cubicBezTo>
                    <a:pt x="1406" y="634"/>
                    <a:pt x="858" y="1586"/>
                    <a:pt x="548" y="2610"/>
                  </a:cubicBezTo>
                  <a:cubicBezTo>
                    <a:pt x="275" y="3491"/>
                    <a:pt x="1" y="5003"/>
                    <a:pt x="596" y="5813"/>
                  </a:cubicBezTo>
                  <a:cubicBezTo>
                    <a:pt x="621" y="5843"/>
                    <a:pt x="658" y="5858"/>
                    <a:pt x="693" y="5858"/>
                  </a:cubicBezTo>
                  <a:cubicBezTo>
                    <a:pt x="742" y="5858"/>
                    <a:pt x="787" y="5828"/>
                    <a:pt x="787" y="5765"/>
                  </a:cubicBezTo>
                  <a:cubicBezTo>
                    <a:pt x="787" y="5337"/>
                    <a:pt x="632" y="4920"/>
                    <a:pt x="620" y="4468"/>
                  </a:cubicBezTo>
                  <a:cubicBezTo>
                    <a:pt x="608" y="3908"/>
                    <a:pt x="679" y="3336"/>
                    <a:pt x="822" y="2789"/>
                  </a:cubicBezTo>
                  <a:cubicBezTo>
                    <a:pt x="1084" y="1765"/>
                    <a:pt x="1584" y="777"/>
                    <a:pt x="2358" y="50"/>
                  </a:cubicBezTo>
                  <a:cubicBezTo>
                    <a:pt x="2358" y="30"/>
                    <a:pt x="2340" y="0"/>
                    <a:pt x="23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52"/>
            <p:cNvSpPr/>
            <p:nvPr/>
          </p:nvSpPr>
          <p:spPr>
            <a:xfrm>
              <a:off x="3439500" y="1878300"/>
              <a:ext cx="10350" cy="41125"/>
            </a:xfrm>
            <a:custGeom>
              <a:avLst/>
              <a:gdLst/>
              <a:ahLst/>
              <a:cxnLst/>
              <a:rect l="l" t="t" r="r" b="b"/>
              <a:pathLst>
                <a:path w="414" h="1645" extrusionOk="0">
                  <a:moveTo>
                    <a:pt x="215" y="0"/>
                  </a:moveTo>
                  <a:cubicBezTo>
                    <a:pt x="182" y="0"/>
                    <a:pt x="152" y="21"/>
                    <a:pt x="152" y="62"/>
                  </a:cubicBezTo>
                  <a:cubicBezTo>
                    <a:pt x="152" y="300"/>
                    <a:pt x="163" y="526"/>
                    <a:pt x="152" y="764"/>
                  </a:cubicBezTo>
                  <a:cubicBezTo>
                    <a:pt x="128" y="1038"/>
                    <a:pt x="56" y="1288"/>
                    <a:pt x="9" y="1550"/>
                  </a:cubicBezTo>
                  <a:cubicBezTo>
                    <a:pt x="1" y="1605"/>
                    <a:pt x="45" y="1644"/>
                    <a:pt x="89" y="1644"/>
                  </a:cubicBezTo>
                  <a:cubicBezTo>
                    <a:pt x="112" y="1644"/>
                    <a:pt x="135" y="1634"/>
                    <a:pt x="152" y="1609"/>
                  </a:cubicBezTo>
                  <a:cubicBezTo>
                    <a:pt x="413" y="1169"/>
                    <a:pt x="306" y="573"/>
                    <a:pt x="294" y="73"/>
                  </a:cubicBezTo>
                  <a:cubicBezTo>
                    <a:pt x="288" y="24"/>
                    <a:pt x="250" y="0"/>
                    <a:pt x="2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52"/>
            <p:cNvSpPr/>
            <p:nvPr/>
          </p:nvSpPr>
          <p:spPr>
            <a:xfrm>
              <a:off x="3187600" y="1891350"/>
              <a:ext cx="9550" cy="56125"/>
            </a:xfrm>
            <a:custGeom>
              <a:avLst/>
              <a:gdLst/>
              <a:ahLst/>
              <a:cxnLst/>
              <a:rect l="l" t="t" r="r" b="b"/>
              <a:pathLst>
                <a:path w="382" h="2245" extrusionOk="0">
                  <a:moveTo>
                    <a:pt x="185" y="0"/>
                  </a:moveTo>
                  <a:cubicBezTo>
                    <a:pt x="162" y="0"/>
                    <a:pt x="143" y="13"/>
                    <a:pt x="143" y="40"/>
                  </a:cubicBezTo>
                  <a:cubicBezTo>
                    <a:pt x="48" y="718"/>
                    <a:pt x="0" y="1564"/>
                    <a:pt x="298" y="2218"/>
                  </a:cubicBezTo>
                  <a:cubicBezTo>
                    <a:pt x="302" y="2237"/>
                    <a:pt x="315" y="2244"/>
                    <a:pt x="330" y="2244"/>
                  </a:cubicBezTo>
                  <a:cubicBezTo>
                    <a:pt x="354" y="2244"/>
                    <a:pt x="381" y="2224"/>
                    <a:pt x="381" y="2195"/>
                  </a:cubicBezTo>
                  <a:cubicBezTo>
                    <a:pt x="357" y="1837"/>
                    <a:pt x="298" y="1480"/>
                    <a:pt x="286" y="1123"/>
                  </a:cubicBezTo>
                  <a:cubicBezTo>
                    <a:pt x="262" y="766"/>
                    <a:pt x="298" y="409"/>
                    <a:pt x="250" y="51"/>
                  </a:cubicBezTo>
                  <a:cubicBezTo>
                    <a:pt x="244" y="19"/>
                    <a:pt x="212" y="0"/>
                    <a:pt x="1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52"/>
            <p:cNvSpPr/>
            <p:nvPr/>
          </p:nvSpPr>
          <p:spPr>
            <a:xfrm>
              <a:off x="3202475" y="1958025"/>
              <a:ext cx="1500" cy="8075"/>
            </a:xfrm>
            <a:custGeom>
              <a:avLst/>
              <a:gdLst/>
              <a:ahLst/>
              <a:cxnLst/>
              <a:rect l="l" t="t" r="r" b="b"/>
              <a:pathLst>
                <a:path w="60" h="323" extrusionOk="0">
                  <a:moveTo>
                    <a:pt x="30" y="1"/>
                  </a:moveTo>
                  <a:cubicBezTo>
                    <a:pt x="15" y="1"/>
                    <a:pt x="0" y="10"/>
                    <a:pt x="0" y="28"/>
                  </a:cubicBezTo>
                  <a:cubicBezTo>
                    <a:pt x="0" y="123"/>
                    <a:pt x="0" y="230"/>
                    <a:pt x="12" y="313"/>
                  </a:cubicBezTo>
                  <a:cubicBezTo>
                    <a:pt x="12" y="319"/>
                    <a:pt x="21" y="322"/>
                    <a:pt x="30" y="322"/>
                  </a:cubicBezTo>
                  <a:cubicBezTo>
                    <a:pt x="39" y="322"/>
                    <a:pt x="48" y="319"/>
                    <a:pt x="48" y="313"/>
                  </a:cubicBezTo>
                  <a:cubicBezTo>
                    <a:pt x="48" y="218"/>
                    <a:pt x="48" y="123"/>
                    <a:pt x="60" y="28"/>
                  </a:cubicBezTo>
                  <a:cubicBezTo>
                    <a:pt x="60" y="10"/>
                    <a:pt x="45" y="1"/>
                    <a:pt x="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52"/>
            <p:cNvSpPr/>
            <p:nvPr/>
          </p:nvSpPr>
          <p:spPr>
            <a:xfrm>
              <a:off x="3207375" y="1981175"/>
              <a:ext cx="27575" cy="53950"/>
            </a:xfrm>
            <a:custGeom>
              <a:avLst/>
              <a:gdLst/>
              <a:ahLst/>
              <a:cxnLst/>
              <a:rect l="l" t="t" r="r" b="b"/>
              <a:pathLst>
                <a:path w="1103" h="2158" extrusionOk="0">
                  <a:moveTo>
                    <a:pt x="42" y="0"/>
                  </a:moveTo>
                  <a:cubicBezTo>
                    <a:pt x="20" y="0"/>
                    <a:pt x="0" y="16"/>
                    <a:pt x="7" y="42"/>
                  </a:cubicBezTo>
                  <a:cubicBezTo>
                    <a:pt x="150" y="411"/>
                    <a:pt x="304" y="769"/>
                    <a:pt x="459" y="1126"/>
                  </a:cubicBezTo>
                  <a:cubicBezTo>
                    <a:pt x="602" y="1471"/>
                    <a:pt x="769" y="1876"/>
                    <a:pt x="1007" y="2138"/>
                  </a:cubicBezTo>
                  <a:cubicBezTo>
                    <a:pt x="1018" y="2152"/>
                    <a:pt x="1031" y="2158"/>
                    <a:pt x="1043" y="2158"/>
                  </a:cubicBezTo>
                  <a:cubicBezTo>
                    <a:pt x="1073" y="2158"/>
                    <a:pt x="1102" y="2127"/>
                    <a:pt x="1102" y="2102"/>
                  </a:cubicBezTo>
                  <a:cubicBezTo>
                    <a:pt x="1019" y="1769"/>
                    <a:pt x="816" y="1471"/>
                    <a:pt x="650" y="1185"/>
                  </a:cubicBezTo>
                  <a:cubicBezTo>
                    <a:pt x="423" y="804"/>
                    <a:pt x="233" y="447"/>
                    <a:pt x="90" y="30"/>
                  </a:cubicBezTo>
                  <a:cubicBezTo>
                    <a:pt x="80" y="9"/>
                    <a:pt x="60"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52"/>
            <p:cNvSpPr/>
            <p:nvPr/>
          </p:nvSpPr>
          <p:spPr>
            <a:xfrm>
              <a:off x="3185375" y="1995475"/>
              <a:ext cx="31900" cy="73350"/>
            </a:xfrm>
            <a:custGeom>
              <a:avLst/>
              <a:gdLst/>
              <a:ahLst/>
              <a:cxnLst/>
              <a:rect l="l" t="t" r="r" b="b"/>
              <a:pathLst>
                <a:path w="1276" h="2934" extrusionOk="0">
                  <a:moveTo>
                    <a:pt x="143" y="1"/>
                  </a:moveTo>
                  <a:cubicBezTo>
                    <a:pt x="71" y="1"/>
                    <a:pt x="0" y="52"/>
                    <a:pt x="30" y="125"/>
                  </a:cubicBezTo>
                  <a:cubicBezTo>
                    <a:pt x="399" y="1054"/>
                    <a:pt x="732" y="2018"/>
                    <a:pt x="1173" y="2911"/>
                  </a:cubicBezTo>
                  <a:cubicBezTo>
                    <a:pt x="1184" y="2927"/>
                    <a:pt x="1200" y="2934"/>
                    <a:pt x="1216" y="2934"/>
                  </a:cubicBezTo>
                  <a:cubicBezTo>
                    <a:pt x="1247" y="2934"/>
                    <a:pt x="1276" y="2907"/>
                    <a:pt x="1268" y="2875"/>
                  </a:cubicBezTo>
                  <a:cubicBezTo>
                    <a:pt x="994" y="1923"/>
                    <a:pt x="589" y="1006"/>
                    <a:pt x="256" y="66"/>
                  </a:cubicBezTo>
                  <a:cubicBezTo>
                    <a:pt x="233" y="20"/>
                    <a:pt x="188" y="1"/>
                    <a:pt x="1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52"/>
            <p:cNvSpPr/>
            <p:nvPr/>
          </p:nvSpPr>
          <p:spPr>
            <a:xfrm>
              <a:off x="3266525" y="2015100"/>
              <a:ext cx="18300" cy="29075"/>
            </a:xfrm>
            <a:custGeom>
              <a:avLst/>
              <a:gdLst/>
              <a:ahLst/>
              <a:cxnLst/>
              <a:rect l="l" t="t" r="r" b="b"/>
              <a:pathLst>
                <a:path w="732" h="1163" extrusionOk="0">
                  <a:moveTo>
                    <a:pt x="48" y="0"/>
                  </a:moveTo>
                  <a:cubicBezTo>
                    <a:pt x="30" y="0"/>
                    <a:pt x="0" y="35"/>
                    <a:pt x="10" y="54"/>
                  </a:cubicBezTo>
                  <a:cubicBezTo>
                    <a:pt x="117" y="221"/>
                    <a:pt x="236" y="376"/>
                    <a:pt x="320" y="555"/>
                  </a:cubicBezTo>
                  <a:cubicBezTo>
                    <a:pt x="427" y="757"/>
                    <a:pt x="522" y="959"/>
                    <a:pt x="641" y="1138"/>
                  </a:cubicBezTo>
                  <a:cubicBezTo>
                    <a:pt x="652" y="1154"/>
                    <a:pt x="671" y="1162"/>
                    <a:pt x="689" y="1162"/>
                  </a:cubicBezTo>
                  <a:cubicBezTo>
                    <a:pt x="711" y="1162"/>
                    <a:pt x="731" y="1148"/>
                    <a:pt x="724" y="1114"/>
                  </a:cubicBezTo>
                  <a:cubicBezTo>
                    <a:pt x="701" y="674"/>
                    <a:pt x="320" y="316"/>
                    <a:pt x="58" y="7"/>
                  </a:cubicBezTo>
                  <a:cubicBezTo>
                    <a:pt x="55" y="2"/>
                    <a:pt x="52"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52"/>
            <p:cNvSpPr/>
            <p:nvPr/>
          </p:nvSpPr>
          <p:spPr>
            <a:xfrm>
              <a:off x="3336600" y="2021175"/>
              <a:ext cx="10400" cy="11300"/>
            </a:xfrm>
            <a:custGeom>
              <a:avLst/>
              <a:gdLst/>
              <a:ahLst/>
              <a:cxnLst/>
              <a:rect l="l" t="t" r="r" b="b"/>
              <a:pathLst>
                <a:path w="416" h="452" extrusionOk="0">
                  <a:moveTo>
                    <a:pt x="102" y="1"/>
                  </a:moveTo>
                  <a:cubicBezTo>
                    <a:pt x="49" y="1"/>
                    <a:pt x="1" y="76"/>
                    <a:pt x="53" y="145"/>
                  </a:cubicBezTo>
                  <a:cubicBezTo>
                    <a:pt x="124" y="228"/>
                    <a:pt x="172" y="335"/>
                    <a:pt x="243" y="419"/>
                  </a:cubicBezTo>
                  <a:cubicBezTo>
                    <a:pt x="261" y="442"/>
                    <a:pt x="281" y="452"/>
                    <a:pt x="301" y="452"/>
                  </a:cubicBezTo>
                  <a:cubicBezTo>
                    <a:pt x="362" y="452"/>
                    <a:pt x="416" y="362"/>
                    <a:pt x="362" y="300"/>
                  </a:cubicBezTo>
                  <a:cubicBezTo>
                    <a:pt x="291" y="216"/>
                    <a:pt x="243" y="109"/>
                    <a:pt x="160" y="38"/>
                  </a:cubicBezTo>
                  <a:cubicBezTo>
                    <a:pt x="143" y="11"/>
                    <a:pt x="123" y="1"/>
                    <a:pt x="1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52"/>
            <p:cNvSpPr/>
            <p:nvPr/>
          </p:nvSpPr>
          <p:spPr>
            <a:xfrm>
              <a:off x="3337750" y="2018975"/>
              <a:ext cx="29950" cy="20250"/>
            </a:xfrm>
            <a:custGeom>
              <a:avLst/>
              <a:gdLst/>
              <a:ahLst/>
              <a:cxnLst/>
              <a:rect l="l" t="t" r="r" b="b"/>
              <a:pathLst>
                <a:path w="1198" h="810" extrusionOk="0">
                  <a:moveTo>
                    <a:pt x="500" y="0"/>
                  </a:moveTo>
                  <a:cubicBezTo>
                    <a:pt x="345" y="0"/>
                    <a:pt x="186" y="64"/>
                    <a:pt x="54" y="138"/>
                  </a:cubicBezTo>
                  <a:cubicBezTo>
                    <a:pt x="0" y="148"/>
                    <a:pt x="25" y="199"/>
                    <a:pt x="66" y="199"/>
                  </a:cubicBezTo>
                  <a:cubicBezTo>
                    <a:pt x="70" y="199"/>
                    <a:pt x="74" y="198"/>
                    <a:pt x="78" y="197"/>
                  </a:cubicBezTo>
                  <a:cubicBezTo>
                    <a:pt x="194" y="146"/>
                    <a:pt x="324" y="101"/>
                    <a:pt x="447" y="101"/>
                  </a:cubicBezTo>
                  <a:cubicBezTo>
                    <a:pt x="551" y="101"/>
                    <a:pt x="651" y="133"/>
                    <a:pt x="733" y="221"/>
                  </a:cubicBezTo>
                  <a:cubicBezTo>
                    <a:pt x="864" y="388"/>
                    <a:pt x="781" y="661"/>
                    <a:pt x="947" y="792"/>
                  </a:cubicBezTo>
                  <a:cubicBezTo>
                    <a:pt x="963" y="803"/>
                    <a:pt x="982" y="809"/>
                    <a:pt x="1001" y="809"/>
                  </a:cubicBezTo>
                  <a:cubicBezTo>
                    <a:pt x="1023" y="809"/>
                    <a:pt x="1047" y="800"/>
                    <a:pt x="1066" y="781"/>
                  </a:cubicBezTo>
                  <a:cubicBezTo>
                    <a:pt x="1197" y="578"/>
                    <a:pt x="947" y="209"/>
                    <a:pt x="781" y="90"/>
                  </a:cubicBezTo>
                  <a:cubicBezTo>
                    <a:pt x="693" y="26"/>
                    <a:pt x="597" y="0"/>
                    <a:pt x="5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52"/>
            <p:cNvSpPr/>
            <p:nvPr/>
          </p:nvSpPr>
          <p:spPr>
            <a:xfrm>
              <a:off x="3199550" y="1564200"/>
              <a:ext cx="130950" cy="62225"/>
            </a:xfrm>
            <a:custGeom>
              <a:avLst/>
              <a:gdLst/>
              <a:ahLst/>
              <a:cxnLst/>
              <a:rect l="l" t="t" r="r" b="b"/>
              <a:pathLst>
                <a:path w="5238" h="2489" extrusionOk="0">
                  <a:moveTo>
                    <a:pt x="4290" y="1"/>
                  </a:moveTo>
                  <a:cubicBezTo>
                    <a:pt x="2604" y="1"/>
                    <a:pt x="538" y="850"/>
                    <a:pt x="10" y="2422"/>
                  </a:cubicBezTo>
                  <a:cubicBezTo>
                    <a:pt x="1" y="2459"/>
                    <a:pt x="35" y="2489"/>
                    <a:pt x="62" y="2489"/>
                  </a:cubicBezTo>
                  <a:cubicBezTo>
                    <a:pt x="69" y="2489"/>
                    <a:pt x="76" y="2487"/>
                    <a:pt x="82" y="2481"/>
                  </a:cubicBezTo>
                  <a:cubicBezTo>
                    <a:pt x="903" y="1850"/>
                    <a:pt x="1379" y="1053"/>
                    <a:pt x="2391" y="660"/>
                  </a:cubicBezTo>
                  <a:cubicBezTo>
                    <a:pt x="3320" y="303"/>
                    <a:pt x="4285" y="362"/>
                    <a:pt x="5225" y="148"/>
                  </a:cubicBezTo>
                  <a:cubicBezTo>
                    <a:pt x="5237" y="124"/>
                    <a:pt x="5237" y="100"/>
                    <a:pt x="5225" y="100"/>
                  </a:cubicBezTo>
                  <a:cubicBezTo>
                    <a:pt x="4938" y="34"/>
                    <a:pt x="4621" y="1"/>
                    <a:pt x="42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52"/>
            <p:cNvSpPr/>
            <p:nvPr/>
          </p:nvSpPr>
          <p:spPr>
            <a:xfrm>
              <a:off x="3198300" y="1633375"/>
              <a:ext cx="2400" cy="1800"/>
            </a:xfrm>
            <a:custGeom>
              <a:avLst/>
              <a:gdLst/>
              <a:ahLst/>
              <a:cxnLst/>
              <a:rect l="l" t="t" r="r" b="b"/>
              <a:pathLst>
                <a:path w="96" h="72" extrusionOk="0">
                  <a:moveTo>
                    <a:pt x="48" y="0"/>
                  </a:moveTo>
                  <a:cubicBezTo>
                    <a:pt x="1" y="0"/>
                    <a:pt x="1" y="72"/>
                    <a:pt x="48" y="72"/>
                  </a:cubicBezTo>
                  <a:cubicBezTo>
                    <a:pt x="96" y="72"/>
                    <a:pt x="96"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52"/>
            <p:cNvSpPr/>
            <p:nvPr/>
          </p:nvSpPr>
          <p:spPr>
            <a:xfrm>
              <a:off x="3275225" y="1572075"/>
              <a:ext cx="86750" cy="14025"/>
            </a:xfrm>
            <a:custGeom>
              <a:avLst/>
              <a:gdLst/>
              <a:ahLst/>
              <a:cxnLst/>
              <a:rect l="l" t="t" r="r" b="b"/>
              <a:pathLst>
                <a:path w="3470" h="561" extrusionOk="0">
                  <a:moveTo>
                    <a:pt x="1904" y="1"/>
                  </a:moveTo>
                  <a:cubicBezTo>
                    <a:pt x="1262" y="1"/>
                    <a:pt x="619" y="148"/>
                    <a:pt x="67" y="440"/>
                  </a:cubicBezTo>
                  <a:cubicBezTo>
                    <a:pt x="0" y="485"/>
                    <a:pt x="37" y="560"/>
                    <a:pt x="91" y="560"/>
                  </a:cubicBezTo>
                  <a:cubicBezTo>
                    <a:pt x="95" y="560"/>
                    <a:pt x="99" y="560"/>
                    <a:pt x="103" y="559"/>
                  </a:cubicBezTo>
                  <a:cubicBezTo>
                    <a:pt x="908" y="407"/>
                    <a:pt x="1671" y="332"/>
                    <a:pt x="2456" y="332"/>
                  </a:cubicBezTo>
                  <a:cubicBezTo>
                    <a:pt x="2774" y="332"/>
                    <a:pt x="3095" y="345"/>
                    <a:pt x="3424" y="369"/>
                  </a:cubicBezTo>
                  <a:cubicBezTo>
                    <a:pt x="3428" y="370"/>
                    <a:pt x="3431" y="370"/>
                    <a:pt x="3434" y="370"/>
                  </a:cubicBezTo>
                  <a:cubicBezTo>
                    <a:pt x="3462" y="370"/>
                    <a:pt x="3470" y="320"/>
                    <a:pt x="3448" y="309"/>
                  </a:cubicBezTo>
                  <a:cubicBezTo>
                    <a:pt x="2972" y="103"/>
                    <a:pt x="2439" y="1"/>
                    <a:pt x="19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52"/>
            <p:cNvSpPr/>
            <p:nvPr/>
          </p:nvSpPr>
          <p:spPr>
            <a:xfrm>
              <a:off x="3202850" y="1598975"/>
              <a:ext cx="43175" cy="34125"/>
            </a:xfrm>
            <a:custGeom>
              <a:avLst/>
              <a:gdLst/>
              <a:ahLst/>
              <a:cxnLst/>
              <a:rect l="l" t="t" r="r" b="b"/>
              <a:pathLst>
                <a:path w="1727" h="1365" extrusionOk="0">
                  <a:moveTo>
                    <a:pt x="1646" y="0"/>
                  </a:moveTo>
                  <a:cubicBezTo>
                    <a:pt x="1637" y="0"/>
                    <a:pt x="1627" y="2"/>
                    <a:pt x="1617" y="7"/>
                  </a:cubicBezTo>
                  <a:cubicBezTo>
                    <a:pt x="997" y="197"/>
                    <a:pt x="247" y="638"/>
                    <a:pt x="9" y="1281"/>
                  </a:cubicBezTo>
                  <a:cubicBezTo>
                    <a:pt x="0" y="1326"/>
                    <a:pt x="32" y="1365"/>
                    <a:pt x="75" y="1365"/>
                  </a:cubicBezTo>
                  <a:cubicBezTo>
                    <a:pt x="88" y="1365"/>
                    <a:pt x="102" y="1361"/>
                    <a:pt x="116" y="1352"/>
                  </a:cubicBezTo>
                  <a:cubicBezTo>
                    <a:pt x="390" y="1198"/>
                    <a:pt x="581" y="936"/>
                    <a:pt x="807" y="733"/>
                  </a:cubicBezTo>
                  <a:cubicBezTo>
                    <a:pt x="1057" y="507"/>
                    <a:pt x="1366" y="281"/>
                    <a:pt x="1664" y="126"/>
                  </a:cubicBezTo>
                  <a:cubicBezTo>
                    <a:pt x="1726" y="95"/>
                    <a:pt x="1707" y="0"/>
                    <a:pt x="164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52"/>
            <p:cNvSpPr/>
            <p:nvPr/>
          </p:nvSpPr>
          <p:spPr>
            <a:xfrm>
              <a:off x="3244975" y="1584150"/>
              <a:ext cx="150100" cy="32200"/>
            </a:xfrm>
            <a:custGeom>
              <a:avLst/>
              <a:gdLst/>
              <a:ahLst/>
              <a:cxnLst/>
              <a:rect l="l" t="t" r="r" b="b"/>
              <a:pathLst>
                <a:path w="6004" h="1288" extrusionOk="0">
                  <a:moveTo>
                    <a:pt x="3860" y="0"/>
                  </a:moveTo>
                  <a:cubicBezTo>
                    <a:pt x="3507" y="0"/>
                    <a:pt x="3184" y="84"/>
                    <a:pt x="2813" y="148"/>
                  </a:cubicBezTo>
                  <a:cubicBezTo>
                    <a:pt x="1944" y="314"/>
                    <a:pt x="622" y="386"/>
                    <a:pt x="51" y="1148"/>
                  </a:cubicBezTo>
                  <a:cubicBezTo>
                    <a:pt x="1" y="1217"/>
                    <a:pt x="76" y="1287"/>
                    <a:pt x="151" y="1287"/>
                  </a:cubicBezTo>
                  <a:cubicBezTo>
                    <a:pt x="165" y="1287"/>
                    <a:pt x="180" y="1284"/>
                    <a:pt x="193" y="1279"/>
                  </a:cubicBezTo>
                  <a:cubicBezTo>
                    <a:pt x="1241" y="814"/>
                    <a:pt x="2194" y="374"/>
                    <a:pt x="3384" y="338"/>
                  </a:cubicBezTo>
                  <a:cubicBezTo>
                    <a:pt x="3393" y="338"/>
                    <a:pt x="3402" y="338"/>
                    <a:pt x="3411" y="338"/>
                  </a:cubicBezTo>
                  <a:cubicBezTo>
                    <a:pt x="4029" y="338"/>
                    <a:pt x="4681" y="629"/>
                    <a:pt x="5297" y="629"/>
                  </a:cubicBezTo>
                  <a:cubicBezTo>
                    <a:pt x="5540" y="629"/>
                    <a:pt x="5777" y="584"/>
                    <a:pt x="6004" y="457"/>
                  </a:cubicBezTo>
                  <a:cubicBezTo>
                    <a:pt x="6004" y="457"/>
                    <a:pt x="5992" y="421"/>
                    <a:pt x="5980" y="421"/>
                  </a:cubicBezTo>
                  <a:cubicBezTo>
                    <a:pt x="5949" y="423"/>
                    <a:pt x="5918" y="424"/>
                    <a:pt x="5887" y="424"/>
                  </a:cubicBezTo>
                  <a:cubicBezTo>
                    <a:pt x="5321" y="424"/>
                    <a:pt x="4748" y="130"/>
                    <a:pt x="4206" y="28"/>
                  </a:cubicBezTo>
                  <a:cubicBezTo>
                    <a:pt x="4086" y="8"/>
                    <a:pt x="3972" y="0"/>
                    <a:pt x="38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52"/>
            <p:cNvSpPr/>
            <p:nvPr/>
          </p:nvSpPr>
          <p:spPr>
            <a:xfrm>
              <a:off x="3342675" y="1601200"/>
              <a:ext cx="64900" cy="11950"/>
            </a:xfrm>
            <a:custGeom>
              <a:avLst/>
              <a:gdLst/>
              <a:ahLst/>
              <a:cxnLst/>
              <a:rect l="l" t="t" r="r" b="b"/>
              <a:pathLst>
                <a:path w="2596" h="478" extrusionOk="0">
                  <a:moveTo>
                    <a:pt x="1072" y="0"/>
                  </a:moveTo>
                  <a:cubicBezTo>
                    <a:pt x="737" y="0"/>
                    <a:pt x="389" y="78"/>
                    <a:pt x="60" y="156"/>
                  </a:cubicBezTo>
                  <a:cubicBezTo>
                    <a:pt x="0" y="168"/>
                    <a:pt x="12" y="239"/>
                    <a:pt x="60" y="251"/>
                  </a:cubicBezTo>
                  <a:cubicBezTo>
                    <a:pt x="152" y="285"/>
                    <a:pt x="237" y="298"/>
                    <a:pt x="321" y="298"/>
                  </a:cubicBezTo>
                  <a:cubicBezTo>
                    <a:pt x="442" y="298"/>
                    <a:pt x="562" y="272"/>
                    <a:pt x="703" y="251"/>
                  </a:cubicBezTo>
                  <a:cubicBezTo>
                    <a:pt x="840" y="233"/>
                    <a:pt x="965" y="225"/>
                    <a:pt x="1091" y="225"/>
                  </a:cubicBezTo>
                  <a:cubicBezTo>
                    <a:pt x="1218" y="225"/>
                    <a:pt x="1346" y="233"/>
                    <a:pt x="1488" y="251"/>
                  </a:cubicBezTo>
                  <a:cubicBezTo>
                    <a:pt x="1810" y="311"/>
                    <a:pt x="2143" y="430"/>
                    <a:pt x="2465" y="478"/>
                  </a:cubicBezTo>
                  <a:cubicBezTo>
                    <a:pt x="2560" y="478"/>
                    <a:pt x="2596" y="358"/>
                    <a:pt x="2512" y="347"/>
                  </a:cubicBezTo>
                  <a:cubicBezTo>
                    <a:pt x="2155" y="275"/>
                    <a:pt x="1810" y="108"/>
                    <a:pt x="1441" y="37"/>
                  </a:cubicBezTo>
                  <a:cubicBezTo>
                    <a:pt x="1321" y="11"/>
                    <a:pt x="1197" y="0"/>
                    <a:pt x="10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52"/>
            <p:cNvSpPr/>
            <p:nvPr/>
          </p:nvSpPr>
          <p:spPr>
            <a:xfrm>
              <a:off x="3294800" y="1610450"/>
              <a:ext cx="38950" cy="23575"/>
            </a:xfrm>
            <a:custGeom>
              <a:avLst/>
              <a:gdLst/>
              <a:ahLst/>
              <a:cxnLst/>
              <a:rect l="l" t="t" r="r" b="b"/>
              <a:pathLst>
                <a:path w="1558" h="943" extrusionOk="0">
                  <a:moveTo>
                    <a:pt x="1498" y="0"/>
                  </a:moveTo>
                  <a:cubicBezTo>
                    <a:pt x="1237" y="96"/>
                    <a:pt x="975" y="215"/>
                    <a:pt x="725" y="358"/>
                  </a:cubicBezTo>
                  <a:cubicBezTo>
                    <a:pt x="486" y="500"/>
                    <a:pt x="201" y="643"/>
                    <a:pt x="22" y="858"/>
                  </a:cubicBezTo>
                  <a:cubicBezTo>
                    <a:pt x="0" y="890"/>
                    <a:pt x="18" y="943"/>
                    <a:pt x="67" y="943"/>
                  </a:cubicBezTo>
                  <a:cubicBezTo>
                    <a:pt x="71" y="943"/>
                    <a:pt x="76" y="942"/>
                    <a:pt x="82" y="941"/>
                  </a:cubicBezTo>
                  <a:cubicBezTo>
                    <a:pt x="344" y="858"/>
                    <a:pt x="558" y="655"/>
                    <a:pt x="772" y="512"/>
                  </a:cubicBezTo>
                  <a:cubicBezTo>
                    <a:pt x="1010" y="346"/>
                    <a:pt x="1260" y="179"/>
                    <a:pt x="1534" y="48"/>
                  </a:cubicBezTo>
                  <a:cubicBezTo>
                    <a:pt x="1558" y="48"/>
                    <a:pt x="1534" y="0"/>
                    <a:pt x="14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52"/>
            <p:cNvSpPr/>
            <p:nvPr/>
          </p:nvSpPr>
          <p:spPr>
            <a:xfrm>
              <a:off x="3395650" y="1625650"/>
              <a:ext cx="34675" cy="6325"/>
            </a:xfrm>
            <a:custGeom>
              <a:avLst/>
              <a:gdLst/>
              <a:ahLst/>
              <a:cxnLst/>
              <a:rect l="l" t="t" r="r" b="b"/>
              <a:pathLst>
                <a:path w="1387" h="253" extrusionOk="0">
                  <a:moveTo>
                    <a:pt x="462" y="1"/>
                  </a:moveTo>
                  <a:cubicBezTo>
                    <a:pt x="318" y="1"/>
                    <a:pt x="175" y="11"/>
                    <a:pt x="36" y="35"/>
                  </a:cubicBezTo>
                  <a:cubicBezTo>
                    <a:pt x="1" y="35"/>
                    <a:pt x="1" y="107"/>
                    <a:pt x="36" y="107"/>
                  </a:cubicBezTo>
                  <a:cubicBezTo>
                    <a:pt x="441" y="190"/>
                    <a:pt x="858" y="142"/>
                    <a:pt x="1263" y="250"/>
                  </a:cubicBezTo>
                  <a:cubicBezTo>
                    <a:pt x="1271" y="252"/>
                    <a:pt x="1280" y="252"/>
                    <a:pt x="1287" y="252"/>
                  </a:cubicBezTo>
                  <a:cubicBezTo>
                    <a:pt x="1373" y="252"/>
                    <a:pt x="1387" y="140"/>
                    <a:pt x="1310" y="107"/>
                  </a:cubicBezTo>
                  <a:cubicBezTo>
                    <a:pt x="1040" y="43"/>
                    <a:pt x="749" y="1"/>
                    <a:pt x="4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52"/>
            <p:cNvSpPr/>
            <p:nvPr/>
          </p:nvSpPr>
          <p:spPr>
            <a:xfrm>
              <a:off x="3313325" y="1633950"/>
              <a:ext cx="57350" cy="44950"/>
            </a:xfrm>
            <a:custGeom>
              <a:avLst/>
              <a:gdLst/>
              <a:ahLst/>
              <a:cxnLst/>
              <a:rect l="l" t="t" r="r" b="b"/>
              <a:pathLst>
                <a:path w="2294" h="1798" extrusionOk="0">
                  <a:moveTo>
                    <a:pt x="2222" y="1"/>
                  </a:moveTo>
                  <a:cubicBezTo>
                    <a:pt x="1341" y="108"/>
                    <a:pt x="341" y="882"/>
                    <a:pt x="19" y="1715"/>
                  </a:cubicBezTo>
                  <a:cubicBezTo>
                    <a:pt x="1" y="1753"/>
                    <a:pt x="33" y="1798"/>
                    <a:pt x="71" y="1798"/>
                  </a:cubicBezTo>
                  <a:cubicBezTo>
                    <a:pt x="82" y="1798"/>
                    <a:pt x="92" y="1795"/>
                    <a:pt x="103" y="1787"/>
                  </a:cubicBezTo>
                  <a:cubicBezTo>
                    <a:pt x="436" y="1549"/>
                    <a:pt x="650" y="1192"/>
                    <a:pt x="948" y="906"/>
                  </a:cubicBezTo>
                  <a:cubicBezTo>
                    <a:pt x="1329" y="549"/>
                    <a:pt x="1758" y="311"/>
                    <a:pt x="2234" y="120"/>
                  </a:cubicBezTo>
                  <a:cubicBezTo>
                    <a:pt x="2293" y="96"/>
                    <a:pt x="2293" y="1"/>
                    <a:pt x="22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52"/>
            <p:cNvSpPr/>
            <p:nvPr/>
          </p:nvSpPr>
          <p:spPr>
            <a:xfrm>
              <a:off x="3387325" y="1616025"/>
              <a:ext cx="41100" cy="5275"/>
            </a:xfrm>
            <a:custGeom>
              <a:avLst/>
              <a:gdLst/>
              <a:ahLst/>
              <a:cxnLst/>
              <a:rect l="l" t="t" r="r" b="b"/>
              <a:pathLst>
                <a:path w="1644" h="211" extrusionOk="0">
                  <a:moveTo>
                    <a:pt x="497" y="1"/>
                  </a:moveTo>
                  <a:cubicBezTo>
                    <a:pt x="347" y="1"/>
                    <a:pt x="197" y="11"/>
                    <a:pt x="48" y="39"/>
                  </a:cubicBezTo>
                  <a:cubicBezTo>
                    <a:pt x="0" y="51"/>
                    <a:pt x="0" y="123"/>
                    <a:pt x="48" y="135"/>
                  </a:cubicBezTo>
                  <a:cubicBezTo>
                    <a:pt x="353" y="193"/>
                    <a:pt x="662" y="211"/>
                    <a:pt x="970" y="211"/>
                  </a:cubicBezTo>
                  <a:cubicBezTo>
                    <a:pt x="1168" y="211"/>
                    <a:pt x="1365" y="203"/>
                    <a:pt x="1560" y="194"/>
                  </a:cubicBezTo>
                  <a:cubicBezTo>
                    <a:pt x="1643" y="182"/>
                    <a:pt x="1643" y="99"/>
                    <a:pt x="1560" y="75"/>
                  </a:cubicBezTo>
                  <a:cubicBezTo>
                    <a:pt x="1209" y="58"/>
                    <a:pt x="852" y="1"/>
                    <a:pt x="4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52"/>
            <p:cNvSpPr/>
            <p:nvPr/>
          </p:nvSpPr>
          <p:spPr>
            <a:xfrm>
              <a:off x="3327275" y="1620750"/>
              <a:ext cx="40525" cy="21100"/>
            </a:xfrm>
            <a:custGeom>
              <a:avLst/>
              <a:gdLst/>
              <a:ahLst/>
              <a:cxnLst/>
              <a:rect l="l" t="t" r="r" b="b"/>
              <a:pathLst>
                <a:path w="1621" h="844" extrusionOk="0">
                  <a:moveTo>
                    <a:pt x="1542" y="1"/>
                  </a:moveTo>
                  <a:cubicBezTo>
                    <a:pt x="1535" y="1"/>
                    <a:pt x="1528" y="2"/>
                    <a:pt x="1521" y="5"/>
                  </a:cubicBezTo>
                  <a:cubicBezTo>
                    <a:pt x="1045" y="303"/>
                    <a:pt x="473" y="446"/>
                    <a:pt x="21" y="767"/>
                  </a:cubicBezTo>
                  <a:cubicBezTo>
                    <a:pt x="0" y="788"/>
                    <a:pt x="6" y="843"/>
                    <a:pt x="39" y="843"/>
                  </a:cubicBezTo>
                  <a:cubicBezTo>
                    <a:pt x="44" y="843"/>
                    <a:pt x="50" y="842"/>
                    <a:pt x="57" y="839"/>
                  </a:cubicBezTo>
                  <a:cubicBezTo>
                    <a:pt x="569" y="648"/>
                    <a:pt x="1104" y="398"/>
                    <a:pt x="1569" y="100"/>
                  </a:cubicBezTo>
                  <a:cubicBezTo>
                    <a:pt x="1621" y="69"/>
                    <a:pt x="1591" y="1"/>
                    <a:pt x="15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52"/>
            <p:cNvSpPr/>
            <p:nvPr/>
          </p:nvSpPr>
          <p:spPr>
            <a:xfrm>
              <a:off x="3264425" y="1599050"/>
              <a:ext cx="130525" cy="45975"/>
            </a:xfrm>
            <a:custGeom>
              <a:avLst/>
              <a:gdLst/>
              <a:ahLst/>
              <a:cxnLst/>
              <a:rect l="l" t="t" r="r" b="b"/>
              <a:pathLst>
                <a:path w="5221" h="1839" extrusionOk="0">
                  <a:moveTo>
                    <a:pt x="5149" y="1"/>
                  </a:moveTo>
                  <a:cubicBezTo>
                    <a:pt x="5143" y="1"/>
                    <a:pt x="5137" y="2"/>
                    <a:pt x="5130" y="4"/>
                  </a:cubicBezTo>
                  <a:cubicBezTo>
                    <a:pt x="4829" y="59"/>
                    <a:pt x="4528" y="68"/>
                    <a:pt x="4226" y="68"/>
                  </a:cubicBezTo>
                  <a:cubicBezTo>
                    <a:pt x="4067" y="68"/>
                    <a:pt x="3908" y="66"/>
                    <a:pt x="3749" y="66"/>
                  </a:cubicBezTo>
                  <a:cubicBezTo>
                    <a:pt x="3551" y="66"/>
                    <a:pt x="3353" y="70"/>
                    <a:pt x="3154" y="87"/>
                  </a:cubicBezTo>
                  <a:cubicBezTo>
                    <a:pt x="2713" y="135"/>
                    <a:pt x="2297" y="278"/>
                    <a:pt x="1892" y="444"/>
                  </a:cubicBezTo>
                  <a:cubicBezTo>
                    <a:pt x="1166" y="730"/>
                    <a:pt x="451" y="1040"/>
                    <a:pt x="35" y="1742"/>
                  </a:cubicBezTo>
                  <a:cubicBezTo>
                    <a:pt x="1" y="1793"/>
                    <a:pt x="39" y="1838"/>
                    <a:pt x="86" y="1838"/>
                  </a:cubicBezTo>
                  <a:cubicBezTo>
                    <a:pt x="105" y="1838"/>
                    <a:pt x="125" y="1831"/>
                    <a:pt x="142" y="1814"/>
                  </a:cubicBezTo>
                  <a:cubicBezTo>
                    <a:pt x="844" y="1230"/>
                    <a:pt x="1582" y="742"/>
                    <a:pt x="2452" y="444"/>
                  </a:cubicBezTo>
                  <a:cubicBezTo>
                    <a:pt x="3321" y="135"/>
                    <a:pt x="4261" y="302"/>
                    <a:pt x="5166" y="99"/>
                  </a:cubicBezTo>
                  <a:cubicBezTo>
                    <a:pt x="5220" y="99"/>
                    <a:pt x="5206" y="1"/>
                    <a:pt x="51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52"/>
            <p:cNvSpPr/>
            <p:nvPr/>
          </p:nvSpPr>
          <p:spPr>
            <a:xfrm>
              <a:off x="3267700" y="1596175"/>
              <a:ext cx="24400" cy="19500"/>
            </a:xfrm>
            <a:custGeom>
              <a:avLst/>
              <a:gdLst/>
              <a:ahLst/>
              <a:cxnLst/>
              <a:rect l="l" t="t" r="r" b="b"/>
              <a:pathLst>
                <a:path w="976" h="780" extrusionOk="0">
                  <a:moveTo>
                    <a:pt x="878" y="1"/>
                  </a:moveTo>
                  <a:cubicBezTo>
                    <a:pt x="867" y="1"/>
                    <a:pt x="856" y="4"/>
                    <a:pt x="844" y="12"/>
                  </a:cubicBezTo>
                  <a:cubicBezTo>
                    <a:pt x="666" y="83"/>
                    <a:pt x="487" y="190"/>
                    <a:pt x="320" y="298"/>
                  </a:cubicBezTo>
                  <a:cubicBezTo>
                    <a:pt x="177" y="417"/>
                    <a:pt x="82" y="512"/>
                    <a:pt x="11" y="690"/>
                  </a:cubicBezTo>
                  <a:cubicBezTo>
                    <a:pt x="1" y="731"/>
                    <a:pt x="33" y="779"/>
                    <a:pt x="72" y="779"/>
                  </a:cubicBezTo>
                  <a:cubicBezTo>
                    <a:pt x="79" y="779"/>
                    <a:pt x="87" y="778"/>
                    <a:pt x="94" y="774"/>
                  </a:cubicBezTo>
                  <a:cubicBezTo>
                    <a:pt x="392" y="595"/>
                    <a:pt x="606" y="309"/>
                    <a:pt x="916" y="131"/>
                  </a:cubicBezTo>
                  <a:cubicBezTo>
                    <a:pt x="976" y="91"/>
                    <a:pt x="935" y="1"/>
                    <a:pt x="8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52"/>
            <p:cNvSpPr/>
            <p:nvPr/>
          </p:nvSpPr>
          <p:spPr>
            <a:xfrm>
              <a:off x="3364775" y="1631200"/>
              <a:ext cx="83875" cy="32000"/>
            </a:xfrm>
            <a:custGeom>
              <a:avLst/>
              <a:gdLst/>
              <a:ahLst/>
              <a:cxnLst/>
              <a:rect l="l" t="t" r="r" b="b"/>
              <a:pathLst>
                <a:path w="3355" h="1280" extrusionOk="0">
                  <a:moveTo>
                    <a:pt x="2388" y="0"/>
                  </a:moveTo>
                  <a:cubicBezTo>
                    <a:pt x="1496" y="0"/>
                    <a:pt x="517" y="473"/>
                    <a:pt x="45" y="1159"/>
                  </a:cubicBezTo>
                  <a:cubicBezTo>
                    <a:pt x="1" y="1214"/>
                    <a:pt x="59" y="1279"/>
                    <a:pt x="115" y="1279"/>
                  </a:cubicBezTo>
                  <a:cubicBezTo>
                    <a:pt x="119" y="1279"/>
                    <a:pt x="124" y="1279"/>
                    <a:pt x="128" y="1278"/>
                  </a:cubicBezTo>
                  <a:cubicBezTo>
                    <a:pt x="616" y="1111"/>
                    <a:pt x="1033" y="778"/>
                    <a:pt x="1533" y="623"/>
                  </a:cubicBezTo>
                  <a:cubicBezTo>
                    <a:pt x="2081" y="444"/>
                    <a:pt x="2605" y="421"/>
                    <a:pt x="3164" y="409"/>
                  </a:cubicBezTo>
                  <a:cubicBezTo>
                    <a:pt x="3283" y="409"/>
                    <a:pt x="3355" y="230"/>
                    <a:pt x="3236" y="170"/>
                  </a:cubicBezTo>
                  <a:cubicBezTo>
                    <a:pt x="2978" y="54"/>
                    <a:pt x="2688" y="0"/>
                    <a:pt x="23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52"/>
            <p:cNvSpPr/>
            <p:nvPr/>
          </p:nvSpPr>
          <p:spPr>
            <a:xfrm>
              <a:off x="3409775" y="1650500"/>
              <a:ext cx="35300" cy="10675"/>
            </a:xfrm>
            <a:custGeom>
              <a:avLst/>
              <a:gdLst/>
              <a:ahLst/>
              <a:cxnLst/>
              <a:rect l="l" t="t" r="r" b="b"/>
              <a:pathLst>
                <a:path w="1412" h="427" extrusionOk="0">
                  <a:moveTo>
                    <a:pt x="992" y="1"/>
                  </a:moveTo>
                  <a:cubicBezTo>
                    <a:pt x="649" y="1"/>
                    <a:pt x="309" y="117"/>
                    <a:pt x="43" y="339"/>
                  </a:cubicBezTo>
                  <a:cubicBezTo>
                    <a:pt x="1" y="360"/>
                    <a:pt x="32" y="427"/>
                    <a:pt x="81" y="427"/>
                  </a:cubicBezTo>
                  <a:cubicBezTo>
                    <a:pt x="88" y="427"/>
                    <a:pt x="95" y="425"/>
                    <a:pt x="102" y="422"/>
                  </a:cubicBezTo>
                  <a:cubicBezTo>
                    <a:pt x="451" y="313"/>
                    <a:pt x="734" y="153"/>
                    <a:pt x="1089" y="153"/>
                  </a:cubicBezTo>
                  <a:cubicBezTo>
                    <a:pt x="1158" y="153"/>
                    <a:pt x="1229" y="159"/>
                    <a:pt x="1305" y="172"/>
                  </a:cubicBezTo>
                  <a:cubicBezTo>
                    <a:pt x="1376" y="172"/>
                    <a:pt x="1412" y="53"/>
                    <a:pt x="1341" y="41"/>
                  </a:cubicBezTo>
                  <a:cubicBezTo>
                    <a:pt x="1226" y="14"/>
                    <a:pt x="1109" y="1"/>
                    <a:pt x="9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52"/>
            <p:cNvSpPr/>
            <p:nvPr/>
          </p:nvSpPr>
          <p:spPr>
            <a:xfrm>
              <a:off x="3419525" y="1667000"/>
              <a:ext cx="24075" cy="12700"/>
            </a:xfrm>
            <a:custGeom>
              <a:avLst/>
              <a:gdLst/>
              <a:ahLst/>
              <a:cxnLst/>
              <a:rect l="l" t="t" r="r" b="b"/>
              <a:pathLst>
                <a:path w="963" h="508" extrusionOk="0">
                  <a:moveTo>
                    <a:pt x="867" y="1"/>
                  </a:moveTo>
                  <a:cubicBezTo>
                    <a:pt x="570" y="1"/>
                    <a:pt x="129" y="143"/>
                    <a:pt x="10" y="441"/>
                  </a:cubicBezTo>
                  <a:cubicBezTo>
                    <a:pt x="0" y="470"/>
                    <a:pt x="38" y="507"/>
                    <a:pt x="65" y="507"/>
                  </a:cubicBezTo>
                  <a:cubicBezTo>
                    <a:pt x="71" y="507"/>
                    <a:pt x="77" y="505"/>
                    <a:pt x="81" y="501"/>
                  </a:cubicBezTo>
                  <a:cubicBezTo>
                    <a:pt x="200" y="417"/>
                    <a:pt x="308" y="298"/>
                    <a:pt x="439" y="239"/>
                  </a:cubicBezTo>
                  <a:cubicBezTo>
                    <a:pt x="570" y="179"/>
                    <a:pt x="724" y="155"/>
                    <a:pt x="867" y="155"/>
                  </a:cubicBezTo>
                  <a:cubicBezTo>
                    <a:pt x="962" y="155"/>
                    <a:pt x="962" y="1"/>
                    <a:pt x="8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52"/>
            <p:cNvSpPr/>
            <p:nvPr/>
          </p:nvSpPr>
          <p:spPr>
            <a:xfrm>
              <a:off x="3429875" y="1682725"/>
              <a:ext cx="23750" cy="24175"/>
            </a:xfrm>
            <a:custGeom>
              <a:avLst/>
              <a:gdLst/>
              <a:ahLst/>
              <a:cxnLst/>
              <a:rect l="l" t="t" r="r" b="b"/>
              <a:pathLst>
                <a:path w="950" h="967" extrusionOk="0">
                  <a:moveTo>
                    <a:pt x="829" y="1"/>
                  </a:moveTo>
                  <a:cubicBezTo>
                    <a:pt x="799" y="1"/>
                    <a:pt x="770" y="16"/>
                    <a:pt x="751" y="50"/>
                  </a:cubicBezTo>
                  <a:cubicBezTo>
                    <a:pt x="656" y="205"/>
                    <a:pt x="501" y="348"/>
                    <a:pt x="358" y="479"/>
                  </a:cubicBezTo>
                  <a:cubicBezTo>
                    <a:pt x="239" y="586"/>
                    <a:pt x="36" y="705"/>
                    <a:pt x="13" y="884"/>
                  </a:cubicBezTo>
                  <a:cubicBezTo>
                    <a:pt x="1" y="943"/>
                    <a:pt x="36" y="967"/>
                    <a:pt x="96" y="967"/>
                  </a:cubicBezTo>
                  <a:cubicBezTo>
                    <a:pt x="275" y="943"/>
                    <a:pt x="441" y="741"/>
                    <a:pt x="572" y="622"/>
                  </a:cubicBezTo>
                  <a:cubicBezTo>
                    <a:pt x="727" y="491"/>
                    <a:pt x="846" y="324"/>
                    <a:pt x="918" y="145"/>
                  </a:cubicBezTo>
                  <a:cubicBezTo>
                    <a:pt x="950" y="65"/>
                    <a:pt x="889" y="1"/>
                    <a:pt x="8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52"/>
            <p:cNvSpPr/>
            <p:nvPr/>
          </p:nvSpPr>
          <p:spPr>
            <a:xfrm>
              <a:off x="3455925" y="1707175"/>
              <a:ext cx="5825" cy="5925"/>
            </a:xfrm>
            <a:custGeom>
              <a:avLst/>
              <a:gdLst/>
              <a:ahLst/>
              <a:cxnLst/>
              <a:rect l="l" t="t" r="r" b="b"/>
              <a:pathLst>
                <a:path w="233" h="237" extrusionOk="0">
                  <a:moveTo>
                    <a:pt x="112" y="1"/>
                  </a:moveTo>
                  <a:cubicBezTo>
                    <a:pt x="54" y="1"/>
                    <a:pt x="1" y="37"/>
                    <a:pt x="30" y="108"/>
                  </a:cubicBezTo>
                  <a:cubicBezTo>
                    <a:pt x="42" y="156"/>
                    <a:pt x="42" y="203"/>
                    <a:pt x="90" y="227"/>
                  </a:cubicBezTo>
                  <a:cubicBezTo>
                    <a:pt x="96" y="233"/>
                    <a:pt x="111" y="236"/>
                    <a:pt x="126" y="236"/>
                  </a:cubicBezTo>
                  <a:cubicBezTo>
                    <a:pt x="140" y="236"/>
                    <a:pt x="155" y="233"/>
                    <a:pt x="161" y="227"/>
                  </a:cubicBezTo>
                  <a:cubicBezTo>
                    <a:pt x="185" y="203"/>
                    <a:pt x="209" y="156"/>
                    <a:pt x="221" y="108"/>
                  </a:cubicBezTo>
                  <a:cubicBezTo>
                    <a:pt x="233" y="37"/>
                    <a:pt x="170" y="1"/>
                    <a:pt x="1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52"/>
            <p:cNvSpPr/>
            <p:nvPr/>
          </p:nvSpPr>
          <p:spPr>
            <a:xfrm>
              <a:off x="3402650" y="1651150"/>
              <a:ext cx="41075" cy="21050"/>
            </a:xfrm>
            <a:custGeom>
              <a:avLst/>
              <a:gdLst/>
              <a:ahLst/>
              <a:cxnLst/>
              <a:rect l="l" t="t" r="r" b="b"/>
              <a:pathLst>
                <a:path w="1643" h="842" extrusionOk="0">
                  <a:moveTo>
                    <a:pt x="1563" y="1"/>
                  </a:moveTo>
                  <a:cubicBezTo>
                    <a:pt x="1556" y="1"/>
                    <a:pt x="1549" y="2"/>
                    <a:pt x="1542" y="4"/>
                  </a:cubicBezTo>
                  <a:cubicBezTo>
                    <a:pt x="1292" y="27"/>
                    <a:pt x="1054" y="99"/>
                    <a:pt x="816" y="218"/>
                  </a:cubicBezTo>
                  <a:cubicBezTo>
                    <a:pt x="554" y="361"/>
                    <a:pt x="232" y="492"/>
                    <a:pt x="42" y="718"/>
                  </a:cubicBezTo>
                  <a:cubicBezTo>
                    <a:pt x="0" y="770"/>
                    <a:pt x="32" y="841"/>
                    <a:pt x="89" y="841"/>
                  </a:cubicBezTo>
                  <a:cubicBezTo>
                    <a:pt x="97" y="841"/>
                    <a:pt x="105" y="840"/>
                    <a:pt x="113" y="837"/>
                  </a:cubicBezTo>
                  <a:cubicBezTo>
                    <a:pt x="637" y="694"/>
                    <a:pt x="1042" y="277"/>
                    <a:pt x="1566" y="134"/>
                  </a:cubicBezTo>
                  <a:cubicBezTo>
                    <a:pt x="1643" y="124"/>
                    <a:pt x="1639" y="1"/>
                    <a:pt x="15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52"/>
            <p:cNvSpPr/>
            <p:nvPr/>
          </p:nvSpPr>
          <p:spPr>
            <a:xfrm>
              <a:off x="3371425" y="1637125"/>
              <a:ext cx="31725" cy="16775"/>
            </a:xfrm>
            <a:custGeom>
              <a:avLst/>
              <a:gdLst/>
              <a:ahLst/>
              <a:cxnLst/>
              <a:rect l="l" t="t" r="r" b="b"/>
              <a:pathLst>
                <a:path w="1269" h="671" extrusionOk="0">
                  <a:moveTo>
                    <a:pt x="1120" y="0"/>
                  </a:moveTo>
                  <a:cubicBezTo>
                    <a:pt x="1110" y="0"/>
                    <a:pt x="1099" y="2"/>
                    <a:pt x="1089" y="5"/>
                  </a:cubicBezTo>
                  <a:cubicBezTo>
                    <a:pt x="708" y="172"/>
                    <a:pt x="291" y="279"/>
                    <a:pt x="29" y="588"/>
                  </a:cubicBezTo>
                  <a:cubicBezTo>
                    <a:pt x="1" y="626"/>
                    <a:pt x="24" y="671"/>
                    <a:pt x="59" y="671"/>
                  </a:cubicBezTo>
                  <a:cubicBezTo>
                    <a:pt x="68" y="671"/>
                    <a:pt x="78" y="667"/>
                    <a:pt x="88" y="660"/>
                  </a:cubicBezTo>
                  <a:cubicBezTo>
                    <a:pt x="446" y="469"/>
                    <a:pt x="803" y="338"/>
                    <a:pt x="1160" y="172"/>
                  </a:cubicBezTo>
                  <a:cubicBezTo>
                    <a:pt x="1268" y="150"/>
                    <a:pt x="1219" y="0"/>
                    <a:pt x="1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52"/>
            <p:cNvSpPr/>
            <p:nvPr/>
          </p:nvSpPr>
          <p:spPr>
            <a:xfrm>
              <a:off x="3369750" y="1618400"/>
              <a:ext cx="39175" cy="7850"/>
            </a:xfrm>
            <a:custGeom>
              <a:avLst/>
              <a:gdLst/>
              <a:ahLst/>
              <a:cxnLst/>
              <a:rect l="l" t="t" r="r" b="b"/>
              <a:pathLst>
                <a:path w="1567" h="314" extrusionOk="0">
                  <a:moveTo>
                    <a:pt x="1307" y="1"/>
                  </a:moveTo>
                  <a:cubicBezTo>
                    <a:pt x="1169" y="1"/>
                    <a:pt x="1031" y="23"/>
                    <a:pt x="882" y="40"/>
                  </a:cubicBezTo>
                  <a:cubicBezTo>
                    <a:pt x="596" y="87"/>
                    <a:pt x="334" y="123"/>
                    <a:pt x="60" y="194"/>
                  </a:cubicBezTo>
                  <a:cubicBezTo>
                    <a:pt x="24" y="206"/>
                    <a:pt x="1" y="278"/>
                    <a:pt x="60" y="290"/>
                  </a:cubicBezTo>
                  <a:cubicBezTo>
                    <a:pt x="134" y="306"/>
                    <a:pt x="207" y="313"/>
                    <a:pt x="281" y="313"/>
                  </a:cubicBezTo>
                  <a:cubicBezTo>
                    <a:pt x="637" y="313"/>
                    <a:pt x="988" y="151"/>
                    <a:pt x="1345" y="151"/>
                  </a:cubicBezTo>
                  <a:cubicBezTo>
                    <a:pt x="1389" y="151"/>
                    <a:pt x="1433" y="153"/>
                    <a:pt x="1477" y="159"/>
                  </a:cubicBezTo>
                  <a:cubicBezTo>
                    <a:pt x="1482" y="160"/>
                    <a:pt x="1487" y="161"/>
                    <a:pt x="1492" y="161"/>
                  </a:cubicBezTo>
                  <a:cubicBezTo>
                    <a:pt x="1551" y="161"/>
                    <a:pt x="1566" y="27"/>
                    <a:pt x="1489" y="16"/>
                  </a:cubicBezTo>
                  <a:cubicBezTo>
                    <a:pt x="1427" y="5"/>
                    <a:pt x="1367" y="1"/>
                    <a:pt x="13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52"/>
            <p:cNvSpPr/>
            <p:nvPr/>
          </p:nvSpPr>
          <p:spPr>
            <a:xfrm>
              <a:off x="3397425" y="1613475"/>
              <a:ext cx="24350" cy="9800"/>
            </a:xfrm>
            <a:custGeom>
              <a:avLst/>
              <a:gdLst/>
              <a:ahLst/>
              <a:cxnLst/>
              <a:rect l="l" t="t" r="r" b="b"/>
              <a:pathLst>
                <a:path w="974" h="392" extrusionOk="0">
                  <a:moveTo>
                    <a:pt x="842" y="18"/>
                  </a:moveTo>
                  <a:cubicBezTo>
                    <a:pt x="842" y="18"/>
                    <a:pt x="841" y="19"/>
                    <a:pt x="839" y="23"/>
                  </a:cubicBezTo>
                  <a:lnTo>
                    <a:pt x="839" y="23"/>
                  </a:lnTo>
                  <a:cubicBezTo>
                    <a:pt x="842" y="21"/>
                    <a:pt x="843" y="18"/>
                    <a:pt x="842" y="18"/>
                  </a:cubicBezTo>
                  <a:close/>
                  <a:moveTo>
                    <a:pt x="894" y="1"/>
                  </a:moveTo>
                  <a:cubicBezTo>
                    <a:pt x="872" y="1"/>
                    <a:pt x="851" y="10"/>
                    <a:pt x="834" y="34"/>
                  </a:cubicBezTo>
                  <a:cubicBezTo>
                    <a:pt x="836" y="29"/>
                    <a:pt x="838" y="25"/>
                    <a:pt x="839" y="23"/>
                  </a:cubicBezTo>
                  <a:lnTo>
                    <a:pt x="839" y="23"/>
                  </a:lnTo>
                  <a:cubicBezTo>
                    <a:pt x="837" y="24"/>
                    <a:pt x="835" y="25"/>
                    <a:pt x="832" y="25"/>
                  </a:cubicBezTo>
                  <a:cubicBezTo>
                    <a:pt x="829" y="25"/>
                    <a:pt x="826" y="24"/>
                    <a:pt x="822" y="22"/>
                  </a:cubicBezTo>
                  <a:lnTo>
                    <a:pt x="727" y="22"/>
                  </a:lnTo>
                  <a:cubicBezTo>
                    <a:pt x="656" y="34"/>
                    <a:pt x="584" y="58"/>
                    <a:pt x="501" y="82"/>
                  </a:cubicBezTo>
                  <a:cubicBezTo>
                    <a:pt x="346" y="117"/>
                    <a:pt x="180" y="165"/>
                    <a:pt x="49" y="272"/>
                  </a:cubicBezTo>
                  <a:cubicBezTo>
                    <a:pt x="1" y="320"/>
                    <a:pt x="49" y="391"/>
                    <a:pt x="84" y="391"/>
                  </a:cubicBezTo>
                  <a:cubicBezTo>
                    <a:pt x="299" y="391"/>
                    <a:pt x="501" y="332"/>
                    <a:pt x="703" y="260"/>
                  </a:cubicBezTo>
                  <a:cubicBezTo>
                    <a:pt x="775" y="225"/>
                    <a:pt x="953" y="165"/>
                    <a:pt x="965" y="58"/>
                  </a:cubicBezTo>
                  <a:cubicBezTo>
                    <a:pt x="973" y="34"/>
                    <a:pt x="935" y="1"/>
                    <a:pt x="8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52"/>
            <p:cNvSpPr/>
            <p:nvPr/>
          </p:nvSpPr>
          <p:spPr>
            <a:xfrm>
              <a:off x="3356050" y="1585475"/>
              <a:ext cx="104325" cy="106650"/>
            </a:xfrm>
            <a:custGeom>
              <a:avLst/>
              <a:gdLst/>
              <a:ahLst/>
              <a:cxnLst/>
              <a:rect l="l" t="t" r="r" b="b"/>
              <a:pathLst>
                <a:path w="4173" h="4266" extrusionOk="0">
                  <a:moveTo>
                    <a:pt x="444" y="1"/>
                  </a:moveTo>
                  <a:cubicBezTo>
                    <a:pt x="314" y="1"/>
                    <a:pt x="185" y="22"/>
                    <a:pt x="61" y="71"/>
                  </a:cubicBezTo>
                  <a:cubicBezTo>
                    <a:pt x="1" y="83"/>
                    <a:pt x="1" y="154"/>
                    <a:pt x="61" y="190"/>
                  </a:cubicBezTo>
                  <a:cubicBezTo>
                    <a:pt x="549" y="380"/>
                    <a:pt x="1025" y="404"/>
                    <a:pt x="1489" y="726"/>
                  </a:cubicBezTo>
                  <a:cubicBezTo>
                    <a:pt x="1906" y="999"/>
                    <a:pt x="2263" y="1345"/>
                    <a:pt x="2597" y="1738"/>
                  </a:cubicBezTo>
                  <a:cubicBezTo>
                    <a:pt x="3216" y="2476"/>
                    <a:pt x="3692" y="3345"/>
                    <a:pt x="4061" y="4238"/>
                  </a:cubicBezTo>
                  <a:cubicBezTo>
                    <a:pt x="4069" y="4257"/>
                    <a:pt x="4084" y="4265"/>
                    <a:pt x="4100" y="4265"/>
                  </a:cubicBezTo>
                  <a:cubicBezTo>
                    <a:pt x="4134" y="4265"/>
                    <a:pt x="4172" y="4230"/>
                    <a:pt x="4156" y="4190"/>
                  </a:cubicBezTo>
                  <a:cubicBezTo>
                    <a:pt x="3763" y="3178"/>
                    <a:pt x="3251" y="2178"/>
                    <a:pt x="2549" y="1345"/>
                  </a:cubicBezTo>
                  <a:cubicBezTo>
                    <a:pt x="2098" y="822"/>
                    <a:pt x="1243" y="1"/>
                    <a:pt x="4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52"/>
            <p:cNvSpPr/>
            <p:nvPr/>
          </p:nvSpPr>
          <p:spPr>
            <a:xfrm>
              <a:off x="3335525" y="1588750"/>
              <a:ext cx="117000" cy="120700"/>
            </a:xfrm>
            <a:custGeom>
              <a:avLst/>
              <a:gdLst/>
              <a:ahLst/>
              <a:cxnLst/>
              <a:rect l="l" t="t" r="r" b="b"/>
              <a:pathLst>
                <a:path w="4680" h="4828" extrusionOk="0">
                  <a:moveTo>
                    <a:pt x="320" y="1"/>
                  </a:moveTo>
                  <a:cubicBezTo>
                    <a:pt x="260" y="1"/>
                    <a:pt x="202" y="4"/>
                    <a:pt x="143" y="11"/>
                  </a:cubicBezTo>
                  <a:cubicBezTo>
                    <a:pt x="60" y="23"/>
                    <a:pt x="0" y="130"/>
                    <a:pt x="96" y="178"/>
                  </a:cubicBezTo>
                  <a:cubicBezTo>
                    <a:pt x="501" y="416"/>
                    <a:pt x="953" y="511"/>
                    <a:pt x="1370" y="737"/>
                  </a:cubicBezTo>
                  <a:cubicBezTo>
                    <a:pt x="1905" y="1023"/>
                    <a:pt x="2406" y="1368"/>
                    <a:pt x="2846" y="1761"/>
                  </a:cubicBezTo>
                  <a:cubicBezTo>
                    <a:pt x="3715" y="2535"/>
                    <a:pt x="4501" y="3571"/>
                    <a:pt x="4525" y="4774"/>
                  </a:cubicBezTo>
                  <a:cubicBezTo>
                    <a:pt x="4537" y="4809"/>
                    <a:pt x="4572" y="4827"/>
                    <a:pt x="4605" y="4827"/>
                  </a:cubicBezTo>
                  <a:cubicBezTo>
                    <a:pt x="4638" y="4827"/>
                    <a:pt x="4668" y="4809"/>
                    <a:pt x="4668" y="4774"/>
                  </a:cubicBezTo>
                  <a:cubicBezTo>
                    <a:pt x="4680" y="3595"/>
                    <a:pt x="3977" y="2535"/>
                    <a:pt x="3191" y="1726"/>
                  </a:cubicBezTo>
                  <a:cubicBezTo>
                    <a:pt x="2527" y="1050"/>
                    <a:pt x="1361" y="1"/>
                    <a:pt x="3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52"/>
            <p:cNvSpPr/>
            <p:nvPr/>
          </p:nvSpPr>
          <p:spPr>
            <a:xfrm>
              <a:off x="3320950" y="1606800"/>
              <a:ext cx="98325" cy="72325"/>
            </a:xfrm>
            <a:custGeom>
              <a:avLst/>
              <a:gdLst/>
              <a:ahLst/>
              <a:cxnLst/>
              <a:rect l="l" t="t" r="r" b="b"/>
              <a:pathLst>
                <a:path w="3933" h="2893" extrusionOk="0">
                  <a:moveTo>
                    <a:pt x="140" y="1"/>
                  </a:moveTo>
                  <a:cubicBezTo>
                    <a:pt x="105" y="1"/>
                    <a:pt x="70" y="2"/>
                    <a:pt x="36" y="3"/>
                  </a:cubicBezTo>
                  <a:cubicBezTo>
                    <a:pt x="0" y="3"/>
                    <a:pt x="0" y="27"/>
                    <a:pt x="36" y="51"/>
                  </a:cubicBezTo>
                  <a:cubicBezTo>
                    <a:pt x="1357" y="349"/>
                    <a:pt x="3536" y="1337"/>
                    <a:pt x="3786" y="2849"/>
                  </a:cubicBezTo>
                  <a:cubicBezTo>
                    <a:pt x="3786" y="2880"/>
                    <a:pt x="3807" y="2893"/>
                    <a:pt x="3832" y="2893"/>
                  </a:cubicBezTo>
                  <a:cubicBezTo>
                    <a:pt x="3876" y="2893"/>
                    <a:pt x="3932" y="2854"/>
                    <a:pt x="3917" y="2801"/>
                  </a:cubicBezTo>
                  <a:cubicBezTo>
                    <a:pt x="3627" y="1396"/>
                    <a:pt x="1567" y="1"/>
                    <a:pt x="1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52"/>
            <p:cNvSpPr/>
            <p:nvPr/>
          </p:nvSpPr>
          <p:spPr>
            <a:xfrm>
              <a:off x="3301300" y="1561600"/>
              <a:ext cx="85925" cy="50400"/>
            </a:xfrm>
            <a:custGeom>
              <a:avLst/>
              <a:gdLst/>
              <a:ahLst/>
              <a:cxnLst/>
              <a:rect l="l" t="t" r="r" b="b"/>
              <a:pathLst>
                <a:path w="3437" h="2016" extrusionOk="0">
                  <a:moveTo>
                    <a:pt x="363" y="0"/>
                  </a:moveTo>
                  <a:cubicBezTo>
                    <a:pt x="267" y="0"/>
                    <a:pt x="174" y="5"/>
                    <a:pt x="84" y="14"/>
                  </a:cubicBezTo>
                  <a:cubicBezTo>
                    <a:pt x="24" y="14"/>
                    <a:pt x="0" y="97"/>
                    <a:pt x="60" y="109"/>
                  </a:cubicBezTo>
                  <a:cubicBezTo>
                    <a:pt x="1179" y="359"/>
                    <a:pt x="2965" y="645"/>
                    <a:pt x="3274" y="1954"/>
                  </a:cubicBezTo>
                  <a:cubicBezTo>
                    <a:pt x="3284" y="1997"/>
                    <a:pt x="3313" y="2016"/>
                    <a:pt x="3343" y="2016"/>
                  </a:cubicBezTo>
                  <a:cubicBezTo>
                    <a:pt x="3388" y="2016"/>
                    <a:pt x="3436" y="1976"/>
                    <a:pt x="3429" y="1919"/>
                  </a:cubicBezTo>
                  <a:cubicBezTo>
                    <a:pt x="3154" y="684"/>
                    <a:pt x="1561" y="0"/>
                    <a:pt x="3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52"/>
            <p:cNvSpPr/>
            <p:nvPr/>
          </p:nvSpPr>
          <p:spPr>
            <a:xfrm>
              <a:off x="3290875" y="1578175"/>
              <a:ext cx="74150" cy="23600"/>
            </a:xfrm>
            <a:custGeom>
              <a:avLst/>
              <a:gdLst/>
              <a:ahLst/>
              <a:cxnLst/>
              <a:rect l="l" t="t" r="r" b="b"/>
              <a:pathLst>
                <a:path w="2966" h="944" extrusionOk="0">
                  <a:moveTo>
                    <a:pt x="787" y="0"/>
                  </a:moveTo>
                  <a:cubicBezTo>
                    <a:pt x="531" y="0"/>
                    <a:pt x="277" y="55"/>
                    <a:pt x="36" y="184"/>
                  </a:cubicBezTo>
                  <a:cubicBezTo>
                    <a:pt x="1" y="196"/>
                    <a:pt x="24" y="244"/>
                    <a:pt x="48" y="244"/>
                  </a:cubicBezTo>
                  <a:cubicBezTo>
                    <a:pt x="157" y="233"/>
                    <a:pt x="265" y="228"/>
                    <a:pt x="372" y="228"/>
                  </a:cubicBezTo>
                  <a:cubicBezTo>
                    <a:pt x="1255" y="228"/>
                    <a:pt x="2064" y="562"/>
                    <a:pt x="2882" y="934"/>
                  </a:cubicBezTo>
                  <a:cubicBezTo>
                    <a:pt x="2893" y="941"/>
                    <a:pt x="2904" y="944"/>
                    <a:pt x="2913" y="944"/>
                  </a:cubicBezTo>
                  <a:cubicBezTo>
                    <a:pt x="2952" y="944"/>
                    <a:pt x="2966" y="892"/>
                    <a:pt x="2918" y="863"/>
                  </a:cubicBezTo>
                  <a:cubicBezTo>
                    <a:pt x="2331" y="471"/>
                    <a:pt x="1544" y="0"/>
                    <a:pt x="7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52"/>
            <p:cNvSpPr/>
            <p:nvPr/>
          </p:nvSpPr>
          <p:spPr>
            <a:xfrm>
              <a:off x="3257250" y="1590575"/>
              <a:ext cx="90650" cy="24425"/>
            </a:xfrm>
            <a:custGeom>
              <a:avLst/>
              <a:gdLst/>
              <a:ahLst/>
              <a:cxnLst/>
              <a:rect l="l" t="t" r="r" b="b"/>
              <a:pathLst>
                <a:path w="3626" h="977" extrusionOk="0">
                  <a:moveTo>
                    <a:pt x="915" y="0"/>
                  </a:moveTo>
                  <a:cubicBezTo>
                    <a:pt x="622" y="0"/>
                    <a:pt x="328" y="33"/>
                    <a:pt x="36" y="105"/>
                  </a:cubicBezTo>
                  <a:cubicBezTo>
                    <a:pt x="0" y="117"/>
                    <a:pt x="12" y="176"/>
                    <a:pt x="60" y="176"/>
                  </a:cubicBezTo>
                  <a:cubicBezTo>
                    <a:pt x="183" y="169"/>
                    <a:pt x="307" y="165"/>
                    <a:pt x="430" y="165"/>
                  </a:cubicBezTo>
                  <a:cubicBezTo>
                    <a:pt x="1489" y="165"/>
                    <a:pt x="2514" y="439"/>
                    <a:pt x="3453" y="962"/>
                  </a:cubicBezTo>
                  <a:cubicBezTo>
                    <a:pt x="3469" y="972"/>
                    <a:pt x="3485" y="976"/>
                    <a:pt x="3500" y="976"/>
                  </a:cubicBezTo>
                  <a:cubicBezTo>
                    <a:pt x="3574" y="976"/>
                    <a:pt x="3626" y="869"/>
                    <a:pt x="3536" y="819"/>
                  </a:cubicBezTo>
                  <a:cubicBezTo>
                    <a:pt x="2758" y="331"/>
                    <a:pt x="1843" y="0"/>
                    <a:pt x="9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52"/>
            <p:cNvSpPr/>
            <p:nvPr/>
          </p:nvSpPr>
          <p:spPr>
            <a:xfrm>
              <a:off x="3228975" y="1584125"/>
              <a:ext cx="94100" cy="16625"/>
            </a:xfrm>
            <a:custGeom>
              <a:avLst/>
              <a:gdLst/>
              <a:ahLst/>
              <a:cxnLst/>
              <a:rect l="l" t="t" r="r" b="b"/>
              <a:pathLst>
                <a:path w="3764" h="665" extrusionOk="0">
                  <a:moveTo>
                    <a:pt x="1317" y="0"/>
                  </a:moveTo>
                  <a:cubicBezTo>
                    <a:pt x="877" y="0"/>
                    <a:pt x="449" y="63"/>
                    <a:pt x="60" y="220"/>
                  </a:cubicBezTo>
                  <a:cubicBezTo>
                    <a:pt x="0" y="256"/>
                    <a:pt x="0" y="327"/>
                    <a:pt x="71" y="339"/>
                  </a:cubicBezTo>
                  <a:cubicBezTo>
                    <a:pt x="1274" y="434"/>
                    <a:pt x="2393" y="315"/>
                    <a:pt x="3584" y="660"/>
                  </a:cubicBezTo>
                  <a:cubicBezTo>
                    <a:pt x="3594" y="663"/>
                    <a:pt x="3604" y="665"/>
                    <a:pt x="3614" y="665"/>
                  </a:cubicBezTo>
                  <a:cubicBezTo>
                    <a:pt x="3723" y="665"/>
                    <a:pt x="3764" y="490"/>
                    <a:pt x="3643" y="446"/>
                  </a:cubicBezTo>
                  <a:cubicBezTo>
                    <a:pt x="2945" y="208"/>
                    <a:pt x="2113" y="0"/>
                    <a:pt x="13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52"/>
            <p:cNvSpPr/>
            <p:nvPr/>
          </p:nvSpPr>
          <p:spPr>
            <a:xfrm>
              <a:off x="3235800" y="1574725"/>
              <a:ext cx="28300" cy="7400"/>
            </a:xfrm>
            <a:custGeom>
              <a:avLst/>
              <a:gdLst/>
              <a:ahLst/>
              <a:cxnLst/>
              <a:rect l="l" t="t" r="r" b="b"/>
              <a:pathLst>
                <a:path w="1132" h="296" extrusionOk="0">
                  <a:moveTo>
                    <a:pt x="977" y="1"/>
                  </a:moveTo>
                  <a:cubicBezTo>
                    <a:pt x="810" y="1"/>
                    <a:pt x="644" y="1"/>
                    <a:pt x="477" y="24"/>
                  </a:cubicBezTo>
                  <a:cubicBezTo>
                    <a:pt x="334" y="36"/>
                    <a:pt x="179" y="36"/>
                    <a:pt x="60" y="120"/>
                  </a:cubicBezTo>
                  <a:cubicBezTo>
                    <a:pt x="1" y="167"/>
                    <a:pt x="1" y="251"/>
                    <a:pt x="84" y="274"/>
                  </a:cubicBezTo>
                  <a:cubicBezTo>
                    <a:pt x="128" y="290"/>
                    <a:pt x="173" y="296"/>
                    <a:pt x="219" y="296"/>
                  </a:cubicBezTo>
                  <a:cubicBezTo>
                    <a:pt x="310" y="296"/>
                    <a:pt x="406" y="274"/>
                    <a:pt x="501" y="274"/>
                  </a:cubicBezTo>
                  <a:cubicBezTo>
                    <a:pt x="644" y="251"/>
                    <a:pt x="810" y="251"/>
                    <a:pt x="953" y="251"/>
                  </a:cubicBezTo>
                  <a:cubicBezTo>
                    <a:pt x="1132" y="239"/>
                    <a:pt x="1132" y="1"/>
                    <a:pt x="9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52"/>
            <p:cNvSpPr/>
            <p:nvPr/>
          </p:nvSpPr>
          <p:spPr>
            <a:xfrm>
              <a:off x="3301300" y="1623250"/>
              <a:ext cx="90325" cy="53675"/>
            </a:xfrm>
            <a:custGeom>
              <a:avLst/>
              <a:gdLst/>
              <a:ahLst/>
              <a:cxnLst/>
              <a:rect l="l" t="t" r="r" b="b"/>
              <a:pathLst>
                <a:path w="3613" h="2147" extrusionOk="0">
                  <a:moveTo>
                    <a:pt x="131" y="0"/>
                  </a:moveTo>
                  <a:cubicBezTo>
                    <a:pt x="123" y="0"/>
                    <a:pt x="115" y="0"/>
                    <a:pt x="107" y="0"/>
                  </a:cubicBezTo>
                  <a:cubicBezTo>
                    <a:pt x="48" y="0"/>
                    <a:pt x="0" y="96"/>
                    <a:pt x="84" y="119"/>
                  </a:cubicBezTo>
                  <a:cubicBezTo>
                    <a:pt x="1334" y="655"/>
                    <a:pt x="2620" y="1036"/>
                    <a:pt x="3513" y="2132"/>
                  </a:cubicBezTo>
                  <a:cubicBezTo>
                    <a:pt x="3526" y="2142"/>
                    <a:pt x="3541" y="2146"/>
                    <a:pt x="3554" y="2146"/>
                  </a:cubicBezTo>
                  <a:cubicBezTo>
                    <a:pt x="3587" y="2146"/>
                    <a:pt x="3613" y="2118"/>
                    <a:pt x="3596" y="2084"/>
                  </a:cubicBezTo>
                  <a:cubicBezTo>
                    <a:pt x="2969" y="972"/>
                    <a:pt x="1436" y="0"/>
                    <a:pt x="1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52"/>
            <p:cNvSpPr/>
            <p:nvPr/>
          </p:nvSpPr>
          <p:spPr>
            <a:xfrm>
              <a:off x="3242650" y="1619900"/>
              <a:ext cx="25325" cy="4650"/>
            </a:xfrm>
            <a:custGeom>
              <a:avLst/>
              <a:gdLst/>
              <a:ahLst/>
              <a:cxnLst/>
              <a:rect l="l" t="t" r="r" b="b"/>
              <a:pathLst>
                <a:path w="1013" h="186" extrusionOk="0">
                  <a:moveTo>
                    <a:pt x="351" y="0"/>
                  </a:moveTo>
                  <a:cubicBezTo>
                    <a:pt x="245" y="0"/>
                    <a:pt x="142" y="11"/>
                    <a:pt x="48" y="39"/>
                  </a:cubicBezTo>
                  <a:cubicBezTo>
                    <a:pt x="1" y="63"/>
                    <a:pt x="1" y="122"/>
                    <a:pt x="48" y="146"/>
                  </a:cubicBezTo>
                  <a:cubicBezTo>
                    <a:pt x="144" y="175"/>
                    <a:pt x="249" y="186"/>
                    <a:pt x="359" y="186"/>
                  </a:cubicBezTo>
                  <a:cubicBezTo>
                    <a:pt x="563" y="186"/>
                    <a:pt x="779" y="150"/>
                    <a:pt x="965" y="134"/>
                  </a:cubicBezTo>
                  <a:cubicBezTo>
                    <a:pt x="1013" y="122"/>
                    <a:pt x="1013" y="63"/>
                    <a:pt x="965" y="63"/>
                  </a:cubicBezTo>
                  <a:cubicBezTo>
                    <a:pt x="777" y="39"/>
                    <a:pt x="557" y="0"/>
                    <a:pt x="3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52"/>
            <p:cNvSpPr/>
            <p:nvPr/>
          </p:nvSpPr>
          <p:spPr>
            <a:xfrm>
              <a:off x="3209325" y="1614325"/>
              <a:ext cx="8050" cy="4800"/>
            </a:xfrm>
            <a:custGeom>
              <a:avLst/>
              <a:gdLst/>
              <a:ahLst/>
              <a:cxnLst/>
              <a:rect l="l" t="t" r="r" b="b"/>
              <a:pathLst>
                <a:path w="322" h="192" extrusionOk="0">
                  <a:moveTo>
                    <a:pt x="203" y="0"/>
                  </a:moveTo>
                  <a:cubicBezTo>
                    <a:pt x="167" y="0"/>
                    <a:pt x="143" y="0"/>
                    <a:pt x="107" y="12"/>
                  </a:cubicBezTo>
                  <a:cubicBezTo>
                    <a:pt x="0" y="24"/>
                    <a:pt x="0" y="179"/>
                    <a:pt x="107" y="179"/>
                  </a:cubicBezTo>
                  <a:cubicBezTo>
                    <a:pt x="143" y="179"/>
                    <a:pt x="167" y="179"/>
                    <a:pt x="203" y="191"/>
                  </a:cubicBezTo>
                  <a:cubicBezTo>
                    <a:pt x="206" y="191"/>
                    <a:pt x="209" y="191"/>
                    <a:pt x="213" y="191"/>
                  </a:cubicBezTo>
                  <a:cubicBezTo>
                    <a:pt x="322" y="191"/>
                    <a:pt x="318" y="0"/>
                    <a:pt x="2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52"/>
            <p:cNvSpPr/>
            <p:nvPr/>
          </p:nvSpPr>
          <p:spPr>
            <a:xfrm>
              <a:off x="3393075" y="1681725"/>
              <a:ext cx="24325" cy="38700"/>
            </a:xfrm>
            <a:custGeom>
              <a:avLst/>
              <a:gdLst/>
              <a:ahLst/>
              <a:cxnLst/>
              <a:rect l="l" t="t" r="r" b="b"/>
              <a:pathLst>
                <a:path w="973" h="1548" extrusionOk="0">
                  <a:moveTo>
                    <a:pt x="52" y="0"/>
                  </a:moveTo>
                  <a:cubicBezTo>
                    <a:pt x="28" y="0"/>
                    <a:pt x="1" y="35"/>
                    <a:pt x="20" y="54"/>
                  </a:cubicBezTo>
                  <a:cubicBezTo>
                    <a:pt x="401" y="531"/>
                    <a:pt x="711" y="995"/>
                    <a:pt x="949" y="1543"/>
                  </a:cubicBezTo>
                  <a:cubicBezTo>
                    <a:pt x="949" y="1546"/>
                    <a:pt x="951" y="1548"/>
                    <a:pt x="954" y="1548"/>
                  </a:cubicBezTo>
                  <a:cubicBezTo>
                    <a:pt x="961" y="1548"/>
                    <a:pt x="973" y="1539"/>
                    <a:pt x="973" y="1531"/>
                  </a:cubicBezTo>
                  <a:cubicBezTo>
                    <a:pt x="770" y="995"/>
                    <a:pt x="520" y="400"/>
                    <a:pt x="68" y="7"/>
                  </a:cubicBezTo>
                  <a:cubicBezTo>
                    <a:pt x="63" y="2"/>
                    <a:pt x="58" y="0"/>
                    <a:pt x="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52"/>
            <p:cNvSpPr/>
            <p:nvPr/>
          </p:nvSpPr>
          <p:spPr>
            <a:xfrm>
              <a:off x="3436900" y="1701450"/>
              <a:ext cx="9375" cy="18100"/>
            </a:xfrm>
            <a:custGeom>
              <a:avLst/>
              <a:gdLst/>
              <a:ahLst/>
              <a:cxnLst/>
              <a:rect l="l" t="t" r="r" b="b"/>
              <a:pathLst>
                <a:path w="375" h="724" extrusionOk="0">
                  <a:moveTo>
                    <a:pt x="69" y="1"/>
                  </a:moveTo>
                  <a:cubicBezTo>
                    <a:pt x="37" y="1"/>
                    <a:pt x="1" y="26"/>
                    <a:pt x="17" y="51"/>
                  </a:cubicBezTo>
                  <a:cubicBezTo>
                    <a:pt x="89" y="254"/>
                    <a:pt x="196" y="432"/>
                    <a:pt x="196" y="635"/>
                  </a:cubicBezTo>
                  <a:cubicBezTo>
                    <a:pt x="196" y="694"/>
                    <a:pt x="241" y="724"/>
                    <a:pt x="285" y="724"/>
                  </a:cubicBezTo>
                  <a:cubicBezTo>
                    <a:pt x="330" y="724"/>
                    <a:pt x="375" y="694"/>
                    <a:pt x="375" y="635"/>
                  </a:cubicBezTo>
                  <a:cubicBezTo>
                    <a:pt x="351" y="397"/>
                    <a:pt x="267" y="170"/>
                    <a:pt x="101" y="16"/>
                  </a:cubicBezTo>
                  <a:cubicBezTo>
                    <a:pt x="94" y="5"/>
                    <a:pt x="82" y="1"/>
                    <a:pt x="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52"/>
            <p:cNvSpPr/>
            <p:nvPr/>
          </p:nvSpPr>
          <p:spPr>
            <a:xfrm>
              <a:off x="3421775" y="1673525"/>
              <a:ext cx="23600" cy="34800"/>
            </a:xfrm>
            <a:custGeom>
              <a:avLst/>
              <a:gdLst/>
              <a:ahLst/>
              <a:cxnLst/>
              <a:rect l="l" t="t" r="r" b="b"/>
              <a:pathLst>
                <a:path w="944" h="1392" extrusionOk="0">
                  <a:moveTo>
                    <a:pt x="123" y="1"/>
                  </a:moveTo>
                  <a:cubicBezTo>
                    <a:pt x="56" y="1"/>
                    <a:pt x="0" y="76"/>
                    <a:pt x="39" y="144"/>
                  </a:cubicBezTo>
                  <a:cubicBezTo>
                    <a:pt x="229" y="561"/>
                    <a:pt x="658" y="787"/>
                    <a:pt x="706" y="1275"/>
                  </a:cubicBezTo>
                  <a:cubicBezTo>
                    <a:pt x="712" y="1353"/>
                    <a:pt x="771" y="1392"/>
                    <a:pt x="829" y="1392"/>
                  </a:cubicBezTo>
                  <a:cubicBezTo>
                    <a:pt x="887" y="1392"/>
                    <a:pt x="944" y="1353"/>
                    <a:pt x="944" y="1275"/>
                  </a:cubicBezTo>
                  <a:cubicBezTo>
                    <a:pt x="944" y="787"/>
                    <a:pt x="622" y="216"/>
                    <a:pt x="170" y="13"/>
                  </a:cubicBezTo>
                  <a:cubicBezTo>
                    <a:pt x="155" y="5"/>
                    <a:pt x="139" y="1"/>
                    <a:pt x="1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52"/>
            <p:cNvSpPr/>
            <p:nvPr/>
          </p:nvSpPr>
          <p:spPr>
            <a:xfrm>
              <a:off x="3364400" y="1679800"/>
              <a:ext cx="6200" cy="5800"/>
            </a:xfrm>
            <a:custGeom>
              <a:avLst/>
              <a:gdLst/>
              <a:ahLst/>
              <a:cxnLst/>
              <a:rect l="l" t="t" r="r" b="b"/>
              <a:pathLst>
                <a:path w="248" h="232" extrusionOk="0">
                  <a:moveTo>
                    <a:pt x="12" y="1"/>
                  </a:moveTo>
                  <a:cubicBezTo>
                    <a:pt x="0" y="1"/>
                    <a:pt x="0" y="1"/>
                    <a:pt x="0" y="12"/>
                  </a:cubicBezTo>
                  <a:cubicBezTo>
                    <a:pt x="72" y="84"/>
                    <a:pt x="155" y="131"/>
                    <a:pt x="203" y="227"/>
                  </a:cubicBezTo>
                  <a:cubicBezTo>
                    <a:pt x="206" y="230"/>
                    <a:pt x="211" y="231"/>
                    <a:pt x="216" y="231"/>
                  </a:cubicBezTo>
                  <a:cubicBezTo>
                    <a:pt x="230" y="231"/>
                    <a:pt x="247" y="220"/>
                    <a:pt x="238" y="203"/>
                  </a:cubicBezTo>
                  <a:cubicBezTo>
                    <a:pt x="179" y="120"/>
                    <a:pt x="84" y="60"/>
                    <a:pt x="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52"/>
            <p:cNvSpPr/>
            <p:nvPr/>
          </p:nvSpPr>
          <p:spPr>
            <a:xfrm>
              <a:off x="3207350" y="1644175"/>
              <a:ext cx="108750" cy="17000"/>
            </a:xfrm>
            <a:custGeom>
              <a:avLst/>
              <a:gdLst/>
              <a:ahLst/>
              <a:cxnLst/>
              <a:rect l="l" t="t" r="r" b="b"/>
              <a:pathLst>
                <a:path w="4350" h="680" extrusionOk="0">
                  <a:moveTo>
                    <a:pt x="1985" y="1"/>
                  </a:moveTo>
                  <a:cubicBezTo>
                    <a:pt x="1217" y="1"/>
                    <a:pt x="476" y="170"/>
                    <a:pt x="32" y="592"/>
                  </a:cubicBezTo>
                  <a:cubicBezTo>
                    <a:pt x="0" y="613"/>
                    <a:pt x="24" y="680"/>
                    <a:pt x="54" y="680"/>
                  </a:cubicBezTo>
                  <a:cubicBezTo>
                    <a:pt x="59" y="680"/>
                    <a:pt x="63" y="678"/>
                    <a:pt x="67" y="675"/>
                  </a:cubicBezTo>
                  <a:cubicBezTo>
                    <a:pt x="733" y="425"/>
                    <a:pt x="1568" y="251"/>
                    <a:pt x="2384" y="251"/>
                  </a:cubicBezTo>
                  <a:cubicBezTo>
                    <a:pt x="3041" y="251"/>
                    <a:pt x="3686" y="364"/>
                    <a:pt x="4223" y="640"/>
                  </a:cubicBezTo>
                  <a:cubicBezTo>
                    <a:pt x="4227" y="640"/>
                    <a:pt x="4231" y="641"/>
                    <a:pt x="4235" y="641"/>
                  </a:cubicBezTo>
                  <a:cubicBezTo>
                    <a:pt x="4300" y="641"/>
                    <a:pt x="4349" y="554"/>
                    <a:pt x="4282" y="521"/>
                  </a:cubicBezTo>
                  <a:cubicBezTo>
                    <a:pt x="3735" y="213"/>
                    <a:pt x="2844" y="1"/>
                    <a:pt x="19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52"/>
            <p:cNvSpPr/>
            <p:nvPr/>
          </p:nvSpPr>
          <p:spPr>
            <a:xfrm>
              <a:off x="3162875" y="1669650"/>
              <a:ext cx="21925" cy="20350"/>
            </a:xfrm>
            <a:custGeom>
              <a:avLst/>
              <a:gdLst/>
              <a:ahLst/>
              <a:cxnLst/>
              <a:rect l="l" t="t" r="r" b="b"/>
              <a:pathLst>
                <a:path w="877" h="814" extrusionOk="0">
                  <a:moveTo>
                    <a:pt x="823" y="0"/>
                  </a:moveTo>
                  <a:cubicBezTo>
                    <a:pt x="819" y="0"/>
                    <a:pt x="815" y="1"/>
                    <a:pt x="810" y="2"/>
                  </a:cubicBezTo>
                  <a:cubicBezTo>
                    <a:pt x="632" y="49"/>
                    <a:pt x="406" y="121"/>
                    <a:pt x="275" y="252"/>
                  </a:cubicBezTo>
                  <a:cubicBezTo>
                    <a:pt x="156" y="371"/>
                    <a:pt x="1" y="561"/>
                    <a:pt x="48" y="764"/>
                  </a:cubicBezTo>
                  <a:cubicBezTo>
                    <a:pt x="59" y="784"/>
                    <a:pt x="96" y="814"/>
                    <a:pt x="129" y="814"/>
                  </a:cubicBezTo>
                  <a:cubicBezTo>
                    <a:pt x="134" y="814"/>
                    <a:pt x="139" y="813"/>
                    <a:pt x="144" y="811"/>
                  </a:cubicBezTo>
                  <a:cubicBezTo>
                    <a:pt x="263" y="704"/>
                    <a:pt x="334" y="549"/>
                    <a:pt x="441" y="430"/>
                  </a:cubicBezTo>
                  <a:cubicBezTo>
                    <a:pt x="560" y="287"/>
                    <a:pt x="644" y="168"/>
                    <a:pt x="822" y="73"/>
                  </a:cubicBezTo>
                  <a:cubicBezTo>
                    <a:pt x="877" y="51"/>
                    <a:pt x="862" y="0"/>
                    <a:pt x="8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52"/>
            <p:cNvSpPr/>
            <p:nvPr/>
          </p:nvSpPr>
          <p:spPr>
            <a:xfrm>
              <a:off x="3188775" y="1683975"/>
              <a:ext cx="325" cy="325"/>
            </a:xfrm>
            <a:custGeom>
              <a:avLst/>
              <a:gdLst/>
              <a:ahLst/>
              <a:cxnLst/>
              <a:rect l="l" t="t" r="r" b="b"/>
              <a:pathLst>
                <a:path w="13" h="13" extrusionOk="0">
                  <a:moveTo>
                    <a:pt x="1" y="0"/>
                  </a:moveTo>
                  <a:lnTo>
                    <a:pt x="1" y="12"/>
                  </a:lnTo>
                  <a:cubicBezTo>
                    <a:pt x="13" y="12"/>
                    <a:pt x="13" y="0"/>
                    <a:pt x="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52"/>
            <p:cNvSpPr/>
            <p:nvPr/>
          </p:nvSpPr>
          <p:spPr>
            <a:xfrm>
              <a:off x="3396325" y="3194675"/>
              <a:ext cx="18100" cy="62875"/>
            </a:xfrm>
            <a:custGeom>
              <a:avLst/>
              <a:gdLst/>
              <a:ahLst/>
              <a:cxnLst/>
              <a:rect l="l" t="t" r="r" b="b"/>
              <a:pathLst>
                <a:path w="724" h="2515" extrusionOk="0">
                  <a:moveTo>
                    <a:pt x="78" y="1"/>
                  </a:moveTo>
                  <a:cubicBezTo>
                    <a:pt x="35" y="1"/>
                    <a:pt x="1" y="40"/>
                    <a:pt x="9" y="92"/>
                  </a:cubicBezTo>
                  <a:cubicBezTo>
                    <a:pt x="93" y="484"/>
                    <a:pt x="235" y="854"/>
                    <a:pt x="331" y="1258"/>
                  </a:cubicBezTo>
                  <a:cubicBezTo>
                    <a:pt x="402" y="1663"/>
                    <a:pt x="390" y="2080"/>
                    <a:pt x="485" y="2461"/>
                  </a:cubicBezTo>
                  <a:cubicBezTo>
                    <a:pt x="497" y="2497"/>
                    <a:pt x="527" y="2514"/>
                    <a:pt x="557" y="2514"/>
                  </a:cubicBezTo>
                  <a:cubicBezTo>
                    <a:pt x="587" y="2514"/>
                    <a:pt x="616" y="2497"/>
                    <a:pt x="628" y="2461"/>
                  </a:cubicBezTo>
                  <a:cubicBezTo>
                    <a:pt x="724" y="2056"/>
                    <a:pt x="640" y="1580"/>
                    <a:pt x="581" y="1187"/>
                  </a:cubicBezTo>
                  <a:cubicBezTo>
                    <a:pt x="521" y="782"/>
                    <a:pt x="450" y="318"/>
                    <a:pt x="128" y="20"/>
                  </a:cubicBezTo>
                  <a:cubicBezTo>
                    <a:pt x="112" y="7"/>
                    <a:pt x="94" y="1"/>
                    <a:pt x="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52"/>
            <p:cNvSpPr/>
            <p:nvPr/>
          </p:nvSpPr>
          <p:spPr>
            <a:xfrm>
              <a:off x="3383850" y="3275300"/>
              <a:ext cx="30575" cy="84875"/>
            </a:xfrm>
            <a:custGeom>
              <a:avLst/>
              <a:gdLst/>
              <a:ahLst/>
              <a:cxnLst/>
              <a:rect l="l" t="t" r="r" b="b"/>
              <a:pathLst>
                <a:path w="1223" h="3395" extrusionOk="0">
                  <a:moveTo>
                    <a:pt x="1047" y="1"/>
                  </a:moveTo>
                  <a:cubicBezTo>
                    <a:pt x="1026" y="1"/>
                    <a:pt x="1008" y="16"/>
                    <a:pt x="1008" y="46"/>
                  </a:cubicBezTo>
                  <a:cubicBezTo>
                    <a:pt x="961" y="581"/>
                    <a:pt x="830" y="1177"/>
                    <a:pt x="734" y="1689"/>
                  </a:cubicBezTo>
                  <a:cubicBezTo>
                    <a:pt x="627" y="2308"/>
                    <a:pt x="377" y="2855"/>
                    <a:pt x="20" y="3344"/>
                  </a:cubicBezTo>
                  <a:cubicBezTo>
                    <a:pt x="0" y="3373"/>
                    <a:pt x="37" y="3394"/>
                    <a:pt x="64" y="3394"/>
                  </a:cubicBezTo>
                  <a:cubicBezTo>
                    <a:pt x="70" y="3394"/>
                    <a:pt x="75" y="3393"/>
                    <a:pt x="80" y="3391"/>
                  </a:cubicBezTo>
                  <a:cubicBezTo>
                    <a:pt x="961" y="2617"/>
                    <a:pt x="1223" y="1129"/>
                    <a:pt x="1104" y="46"/>
                  </a:cubicBezTo>
                  <a:cubicBezTo>
                    <a:pt x="1092" y="16"/>
                    <a:pt x="1068" y="1"/>
                    <a:pt x="10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52"/>
            <p:cNvSpPr/>
            <p:nvPr/>
          </p:nvSpPr>
          <p:spPr>
            <a:xfrm>
              <a:off x="3415600" y="3231100"/>
              <a:ext cx="13700" cy="98300"/>
            </a:xfrm>
            <a:custGeom>
              <a:avLst/>
              <a:gdLst/>
              <a:ahLst/>
              <a:cxnLst/>
              <a:rect l="l" t="t" r="r" b="b"/>
              <a:pathLst>
                <a:path w="548" h="3932" extrusionOk="0">
                  <a:moveTo>
                    <a:pt x="172" y="0"/>
                  </a:moveTo>
                  <a:cubicBezTo>
                    <a:pt x="142" y="0"/>
                    <a:pt x="113" y="19"/>
                    <a:pt x="119" y="51"/>
                  </a:cubicBezTo>
                  <a:cubicBezTo>
                    <a:pt x="286" y="1349"/>
                    <a:pt x="0" y="2599"/>
                    <a:pt x="48" y="3873"/>
                  </a:cubicBezTo>
                  <a:cubicBezTo>
                    <a:pt x="48" y="3909"/>
                    <a:pt x="77" y="3932"/>
                    <a:pt x="106" y="3932"/>
                  </a:cubicBezTo>
                  <a:cubicBezTo>
                    <a:pt x="126" y="3932"/>
                    <a:pt x="145" y="3921"/>
                    <a:pt x="155" y="3897"/>
                  </a:cubicBezTo>
                  <a:cubicBezTo>
                    <a:pt x="429" y="2623"/>
                    <a:pt x="548" y="1290"/>
                    <a:pt x="226" y="39"/>
                  </a:cubicBezTo>
                  <a:cubicBezTo>
                    <a:pt x="221" y="13"/>
                    <a:pt x="196" y="0"/>
                    <a:pt x="1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52"/>
            <p:cNvSpPr/>
            <p:nvPr/>
          </p:nvSpPr>
          <p:spPr>
            <a:xfrm>
              <a:off x="3405475" y="3339025"/>
              <a:ext cx="12825" cy="21475"/>
            </a:xfrm>
            <a:custGeom>
              <a:avLst/>
              <a:gdLst/>
              <a:ahLst/>
              <a:cxnLst/>
              <a:rect l="l" t="t" r="r" b="b"/>
              <a:pathLst>
                <a:path w="513" h="859" extrusionOk="0">
                  <a:moveTo>
                    <a:pt x="467" y="1"/>
                  </a:moveTo>
                  <a:cubicBezTo>
                    <a:pt x="457" y="1"/>
                    <a:pt x="446" y="4"/>
                    <a:pt x="441" y="9"/>
                  </a:cubicBezTo>
                  <a:cubicBezTo>
                    <a:pt x="358" y="128"/>
                    <a:pt x="274" y="211"/>
                    <a:pt x="203" y="318"/>
                  </a:cubicBezTo>
                  <a:cubicBezTo>
                    <a:pt x="119" y="425"/>
                    <a:pt x="60" y="545"/>
                    <a:pt x="24" y="664"/>
                  </a:cubicBezTo>
                  <a:cubicBezTo>
                    <a:pt x="0" y="723"/>
                    <a:pt x="36" y="783"/>
                    <a:pt x="60" y="806"/>
                  </a:cubicBezTo>
                  <a:cubicBezTo>
                    <a:pt x="84" y="842"/>
                    <a:pt x="108" y="842"/>
                    <a:pt x="143" y="854"/>
                  </a:cubicBezTo>
                  <a:cubicBezTo>
                    <a:pt x="155" y="857"/>
                    <a:pt x="166" y="858"/>
                    <a:pt x="179" y="858"/>
                  </a:cubicBezTo>
                  <a:cubicBezTo>
                    <a:pt x="218" y="858"/>
                    <a:pt x="259" y="843"/>
                    <a:pt x="286" y="806"/>
                  </a:cubicBezTo>
                  <a:cubicBezTo>
                    <a:pt x="393" y="699"/>
                    <a:pt x="453" y="568"/>
                    <a:pt x="477" y="437"/>
                  </a:cubicBezTo>
                  <a:cubicBezTo>
                    <a:pt x="512" y="306"/>
                    <a:pt x="489" y="152"/>
                    <a:pt x="489" y="21"/>
                  </a:cubicBezTo>
                  <a:cubicBezTo>
                    <a:pt x="496" y="7"/>
                    <a:pt x="482" y="1"/>
                    <a:pt x="4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52"/>
            <p:cNvSpPr/>
            <p:nvPr/>
          </p:nvSpPr>
          <p:spPr>
            <a:xfrm>
              <a:off x="3448050" y="3267075"/>
              <a:ext cx="9525" cy="47075"/>
            </a:xfrm>
            <a:custGeom>
              <a:avLst/>
              <a:gdLst/>
              <a:ahLst/>
              <a:cxnLst/>
              <a:rect l="l" t="t" r="r" b="b"/>
              <a:pathLst>
                <a:path w="381" h="1883" extrusionOk="0">
                  <a:moveTo>
                    <a:pt x="82" y="1"/>
                  </a:moveTo>
                  <a:cubicBezTo>
                    <a:pt x="64" y="1"/>
                    <a:pt x="48" y="13"/>
                    <a:pt x="48" y="41"/>
                  </a:cubicBezTo>
                  <a:cubicBezTo>
                    <a:pt x="60" y="648"/>
                    <a:pt x="48" y="1232"/>
                    <a:pt x="0" y="1827"/>
                  </a:cubicBezTo>
                  <a:cubicBezTo>
                    <a:pt x="0" y="1864"/>
                    <a:pt x="28" y="1883"/>
                    <a:pt x="58" y="1883"/>
                  </a:cubicBezTo>
                  <a:cubicBezTo>
                    <a:pt x="75" y="1883"/>
                    <a:pt x="94" y="1876"/>
                    <a:pt x="107" y="1863"/>
                  </a:cubicBezTo>
                  <a:cubicBezTo>
                    <a:pt x="381" y="1303"/>
                    <a:pt x="191" y="625"/>
                    <a:pt x="131" y="41"/>
                  </a:cubicBezTo>
                  <a:cubicBezTo>
                    <a:pt x="125" y="16"/>
                    <a:pt x="102" y="1"/>
                    <a:pt x="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52"/>
            <p:cNvSpPr/>
            <p:nvPr/>
          </p:nvSpPr>
          <p:spPr>
            <a:xfrm>
              <a:off x="3433150" y="3338175"/>
              <a:ext cx="14450" cy="29300"/>
            </a:xfrm>
            <a:custGeom>
              <a:avLst/>
              <a:gdLst/>
              <a:ahLst/>
              <a:cxnLst/>
              <a:rect l="l" t="t" r="r" b="b"/>
              <a:pathLst>
                <a:path w="578" h="1172" extrusionOk="0">
                  <a:moveTo>
                    <a:pt x="464" y="1"/>
                  </a:moveTo>
                  <a:cubicBezTo>
                    <a:pt x="427" y="1"/>
                    <a:pt x="388" y="20"/>
                    <a:pt x="370" y="67"/>
                  </a:cubicBezTo>
                  <a:cubicBezTo>
                    <a:pt x="310" y="245"/>
                    <a:pt x="251" y="424"/>
                    <a:pt x="179" y="602"/>
                  </a:cubicBezTo>
                  <a:cubicBezTo>
                    <a:pt x="120" y="769"/>
                    <a:pt x="1" y="936"/>
                    <a:pt x="1" y="1102"/>
                  </a:cubicBezTo>
                  <a:cubicBezTo>
                    <a:pt x="1" y="1147"/>
                    <a:pt x="33" y="1171"/>
                    <a:pt x="70" y="1171"/>
                  </a:cubicBezTo>
                  <a:cubicBezTo>
                    <a:pt x="82" y="1171"/>
                    <a:pt x="96" y="1168"/>
                    <a:pt x="108" y="1162"/>
                  </a:cubicBezTo>
                  <a:cubicBezTo>
                    <a:pt x="251" y="1067"/>
                    <a:pt x="298" y="876"/>
                    <a:pt x="358" y="721"/>
                  </a:cubicBezTo>
                  <a:cubicBezTo>
                    <a:pt x="429" y="531"/>
                    <a:pt x="489" y="328"/>
                    <a:pt x="548" y="114"/>
                  </a:cubicBezTo>
                  <a:cubicBezTo>
                    <a:pt x="577" y="49"/>
                    <a:pt x="522" y="1"/>
                    <a:pt x="4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52"/>
            <p:cNvSpPr/>
            <p:nvPr/>
          </p:nvSpPr>
          <p:spPr>
            <a:xfrm>
              <a:off x="3475425" y="3280350"/>
              <a:ext cx="22050" cy="79875"/>
            </a:xfrm>
            <a:custGeom>
              <a:avLst/>
              <a:gdLst/>
              <a:ahLst/>
              <a:cxnLst/>
              <a:rect l="l" t="t" r="r" b="b"/>
              <a:pathLst>
                <a:path w="882" h="3195" extrusionOk="0">
                  <a:moveTo>
                    <a:pt x="463" y="0"/>
                  </a:moveTo>
                  <a:cubicBezTo>
                    <a:pt x="388" y="0"/>
                    <a:pt x="317" y="59"/>
                    <a:pt x="346" y="153"/>
                  </a:cubicBezTo>
                  <a:cubicBezTo>
                    <a:pt x="596" y="1225"/>
                    <a:pt x="96" y="2106"/>
                    <a:pt x="0" y="3130"/>
                  </a:cubicBezTo>
                  <a:cubicBezTo>
                    <a:pt x="0" y="3170"/>
                    <a:pt x="39" y="3194"/>
                    <a:pt x="75" y="3194"/>
                  </a:cubicBezTo>
                  <a:cubicBezTo>
                    <a:pt x="92" y="3194"/>
                    <a:pt x="108" y="3189"/>
                    <a:pt x="119" y="3177"/>
                  </a:cubicBezTo>
                  <a:cubicBezTo>
                    <a:pt x="822" y="2439"/>
                    <a:pt x="881" y="998"/>
                    <a:pt x="584" y="82"/>
                  </a:cubicBezTo>
                  <a:cubicBezTo>
                    <a:pt x="560" y="25"/>
                    <a:pt x="511" y="0"/>
                    <a:pt x="4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52"/>
            <p:cNvSpPr/>
            <p:nvPr/>
          </p:nvSpPr>
          <p:spPr>
            <a:xfrm>
              <a:off x="3516650" y="3292650"/>
              <a:ext cx="6125" cy="35975"/>
            </a:xfrm>
            <a:custGeom>
              <a:avLst/>
              <a:gdLst/>
              <a:ahLst/>
              <a:cxnLst/>
              <a:rect l="l" t="t" r="r" b="b"/>
              <a:pathLst>
                <a:path w="245" h="1439" extrusionOk="0">
                  <a:moveTo>
                    <a:pt x="93" y="0"/>
                  </a:moveTo>
                  <a:cubicBezTo>
                    <a:pt x="45" y="0"/>
                    <a:pt x="0" y="30"/>
                    <a:pt x="6" y="90"/>
                  </a:cubicBezTo>
                  <a:cubicBezTo>
                    <a:pt x="54" y="518"/>
                    <a:pt x="18" y="959"/>
                    <a:pt x="54" y="1387"/>
                  </a:cubicBezTo>
                  <a:cubicBezTo>
                    <a:pt x="54" y="1420"/>
                    <a:pt x="79" y="1439"/>
                    <a:pt x="106" y="1439"/>
                  </a:cubicBezTo>
                  <a:cubicBezTo>
                    <a:pt x="128" y="1439"/>
                    <a:pt x="150" y="1426"/>
                    <a:pt x="161" y="1399"/>
                  </a:cubicBezTo>
                  <a:cubicBezTo>
                    <a:pt x="244" y="971"/>
                    <a:pt x="233" y="542"/>
                    <a:pt x="197" y="90"/>
                  </a:cubicBezTo>
                  <a:cubicBezTo>
                    <a:pt x="191" y="30"/>
                    <a:pt x="140" y="0"/>
                    <a:pt x="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52"/>
            <p:cNvSpPr/>
            <p:nvPr/>
          </p:nvSpPr>
          <p:spPr>
            <a:xfrm>
              <a:off x="3512425" y="3361925"/>
              <a:ext cx="1725" cy="3475"/>
            </a:xfrm>
            <a:custGeom>
              <a:avLst/>
              <a:gdLst/>
              <a:ahLst/>
              <a:cxnLst/>
              <a:rect l="l" t="t" r="r" b="b"/>
              <a:pathLst>
                <a:path w="69" h="139" extrusionOk="0">
                  <a:moveTo>
                    <a:pt x="52" y="1"/>
                  </a:moveTo>
                  <a:cubicBezTo>
                    <a:pt x="47" y="1"/>
                    <a:pt x="44" y="4"/>
                    <a:pt x="44" y="10"/>
                  </a:cubicBezTo>
                  <a:cubicBezTo>
                    <a:pt x="44" y="57"/>
                    <a:pt x="44" y="69"/>
                    <a:pt x="9" y="117"/>
                  </a:cubicBezTo>
                  <a:cubicBezTo>
                    <a:pt x="0" y="125"/>
                    <a:pt x="4" y="139"/>
                    <a:pt x="14" y="139"/>
                  </a:cubicBezTo>
                  <a:cubicBezTo>
                    <a:pt x="19" y="139"/>
                    <a:pt x="25" y="136"/>
                    <a:pt x="32" y="129"/>
                  </a:cubicBezTo>
                  <a:cubicBezTo>
                    <a:pt x="56" y="105"/>
                    <a:pt x="68" y="57"/>
                    <a:pt x="68" y="10"/>
                  </a:cubicBezTo>
                  <a:cubicBezTo>
                    <a:pt x="62" y="4"/>
                    <a:pt x="56" y="1"/>
                    <a:pt x="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52"/>
            <p:cNvSpPr/>
            <p:nvPr/>
          </p:nvSpPr>
          <p:spPr>
            <a:xfrm>
              <a:off x="3536150" y="3294475"/>
              <a:ext cx="17275" cy="70550"/>
            </a:xfrm>
            <a:custGeom>
              <a:avLst/>
              <a:gdLst/>
              <a:ahLst/>
              <a:cxnLst/>
              <a:rect l="l" t="t" r="r" b="b"/>
              <a:pathLst>
                <a:path w="691" h="2822" extrusionOk="0">
                  <a:moveTo>
                    <a:pt x="468" y="1"/>
                  </a:moveTo>
                  <a:cubicBezTo>
                    <a:pt x="415" y="1"/>
                    <a:pt x="363" y="35"/>
                    <a:pt x="369" y="88"/>
                  </a:cubicBezTo>
                  <a:cubicBezTo>
                    <a:pt x="405" y="600"/>
                    <a:pt x="357" y="1088"/>
                    <a:pt x="274" y="1576"/>
                  </a:cubicBezTo>
                  <a:cubicBezTo>
                    <a:pt x="191" y="1969"/>
                    <a:pt x="24" y="2338"/>
                    <a:pt x="0" y="2743"/>
                  </a:cubicBezTo>
                  <a:cubicBezTo>
                    <a:pt x="0" y="2793"/>
                    <a:pt x="38" y="2821"/>
                    <a:pt x="79" y="2821"/>
                  </a:cubicBezTo>
                  <a:cubicBezTo>
                    <a:pt x="107" y="2821"/>
                    <a:pt x="136" y="2808"/>
                    <a:pt x="155" y="2779"/>
                  </a:cubicBezTo>
                  <a:cubicBezTo>
                    <a:pt x="667" y="2053"/>
                    <a:pt x="691" y="922"/>
                    <a:pt x="572" y="76"/>
                  </a:cubicBezTo>
                  <a:cubicBezTo>
                    <a:pt x="556" y="23"/>
                    <a:pt x="512" y="1"/>
                    <a:pt x="4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52"/>
            <p:cNvSpPr/>
            <p:nvPr/>
          </p:nvSpPr>
          <p:spPr>
            <a:xfrm>
              <a:off x="3563950" y="3300900"/>
              <a:ext cx="13900" cy="58250"/>
            </a:xfrm>
            <a:custGeom>
              <a:avLst/>
              <a:gdLst/>
              <a:ahLst/>
              <a:cxnLst/>
              <a:rect l="l" t="t" r="r" b="b"/>
              <a:pathLst>
                <a:path w="556" h="2330" extrusionOk="0">
                  <a:moveTo>
                    <a:pt x="429" y="1"/>
                  </a:moveTo>
                  <a:cubicBezTo>
                    <a:pt x="379" y="1"/>
                    <a:pt x="329" y="30"/>
                    <a:pt x="329" y="93"/>
                  </a:cubicBezTo>
                  <a:cubicBezTo>
                    <a:pt x="353" y="510"/>
                    <a:pt x="317" y="903"/>
                    <a:pt x="234" y="1308"/>
                  </a:cubicBezTo>
                  <a:cubicBezTo>
                    <a:pt x="174" y="1641"/>
                    <a:pt x="31" y="1950"/>
                    <a:pt x="7" y="2260"/>
                  </a:cubicBezTo>
                  <a:cubicBezTo>
                    <a:pt x="0" y="2304"/>
                    <a:pt x="42" y="2329"/>
                    <a:pt x="81" y="2329"/>
                  </a:cubicBezTo>
                  <a:cubicBezTo>
                    <a:pt x="105" y="2329"/>
                    <a:pt x="129" y="2319"/>
                    <a:pt x="138" y="2296"/>
                  </a:cubicBezTo>
                  <a:cubicBezTo>
                    <a:pt x="508" y="1677"/>
                    <a:pt x="555" y="772"/>
                    <a:pt x="531" y="69"/>
                  </a:cubicBezTo>
                  <a:cubicBezTo>
                    <a:pt x="520" y="24"/>
                    <a:pt x="474" y="1"/>
                    <a:pt x="4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52"/>
            <p:cNvSpPr/>
            <p:nvPr/>
          </p:nvSpPr>
          <p:spPr>
            <a:xfrm>
              <a:off x="3586250" y="3263625"/>
              <a:ext cx="18675" cy="92225"/>
            </a:xfrm>
            <a:custGeom>
              <a:avLst/>
              <a:gdLst/>
              <a:ahLst/>
              <a:cxnLst/>
              <a:rect l="l" t="t" r="r" b="b"/>
              <a:pathLst>
                <a:path w="747" h="3689" extrusionOk="0">
                  <a:moveTo>
                    <a:pt x="528" y="1"/>
                  </a:moveTo>
                  <a:cubicBezTo>
                    <a:pt x="488" y="1"/>
                    <a:pt x="449" y="24"/>
                    <a:pt x="449" y="72"/>
                  </a:cubicBezTo>
                  <a:cubicBezTo>
                    <a:pt x="568" y="1322"/>
                    <a:pt x="211" y="2394"/>
                    <a:pt x="8" y="3608"/>
                  </a:cubicBezTo>
                  <a:cubicBezTo>
                    <a:pt x="1" y="3653"/>
                    <a:pt x="35" y="3688"/>
                    <a:pt x="71" y="3688"/>
                  </a:cubicBezTo>
                  <a:cubicBezTo>
                    <a:pt x="92" y="3688"/>
                    <a:pt x="114" y="3675"/>
                    <a:pt x="127" y="3644"/>
                  </a:cubicBezTo>
                  <a:cubicBezTo>
                    <a:pt x="699" y="2656"/>
                    <a:pt x="747" y="1191"/>
                    <a:pt x="616" y="72"/>
                  </a:cubicBezTo>
                  <a:cubicBezTo>
                    <a:pt x="610" y="24"/>
                    <a:pt x="568" y="1"/>
                    <a:pt x="5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52"/>
            <p:cNvSpPr/>
            <p:nvPr/>
          </p:nvSpPr>
          <p:spPr>
            <a:xfrm>
              <a:off x="3601025" y="3276425"/>
              <a:ext cx="8225" cy="44450"/>
            </a:xfrm>
            <a:custGeom>
              <a:avLst/>
              <a:gdLst/>
              <a:ahLst/>
              <a:cxnLst/>
              <a:rect l="l" t="t" r="r" b="b"/>
              <a:pathLst>
                <a:path w="329" h="1778" extrusionOk="0">
                  <a:moveTo>
                    <a:pt x="267" y="1"/>
                  </a:moveTo>
                  <a:cubicBezTo>
                    <a:pt x="236" y="1"/>
                    <a:pt x="203" y="24"/>
                    <a:pt x="203" y="72"/>
                  </a:cubicBezTo>
                  <a:cubicBezTo>
                    <a:pt x="191" y="620"/>
                    <a:pt x="37" y="1155"/>
                    <a:pt x="1" y="1727"/>
                  </a:cubicBezTo>
                  <a:cubicBezTo>
                    <a:pt x="1" y="1760"/>
                    <a:pt x="26" y="1778"/>
                    <a:pt x="51" y="1778"/>
                  </a:cubicBezTo>
                  <a:cubicBezTo>
                    <a:pt x="71" y="1778"/>
                    <a:pt x="91" y="1766"/>
                    <a:pt x="96" y="1739"/>
                  </a:cubicBezTo>
                  <a:cubicBezTo>
                    <a:pt x="263" y="1203"/>
                    <a:pt x="322" y="632"/>
                    <a:pt x="322" y="72"/>
                  </a:cubicBezTo>
                  <a:cubicBezTo>
                    <a:pt x="328" y="24"/>
                    <a:pt x="298" y="1"/>
                    <a:pt x="2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52"/>
            <p:cNvSpPr/>
            <p:nvPr/>
          </p:nvSpPr>
          <p:spPr>
            <a:xfrm>
              <a:off x="3316850" y="3176500"/>
              <a:ext cx="33575" cy="36200"/>
            </a:xfrm>
            <a:custGeom>
              <a:avLst/>
              <a:gdLst/>
              <a:ahLst/>
              <a:cxnLst/>
              <a:rect l="l" t="t" r="r" b="b"/>
              <a:pathLst>
                <a:path w="1343" h="1448" extrusionOk="0">
                  <a:moveTo>
                    <a:pt x="1328" y="1"/>
                  </a:moveTo>
                  <a:cubicBezTo>
                    <a:pt x="1325" y="1"/>
                    <a:pt x="1322" y="3"/>
                    <a:pt x="1319" y="9"/>
                  </a:cubicBezTo>
                  <a:cubicBezTo>
                    <a:pt x="783" y="307"/>
                    <a:pt x="200" y="807"/>
                    <a:pt x="9" y="1402"/>
                  </a:cubicBezTo>
                  <a:cubicBezTo>
                    <a:pt x="1" y="1428"/>
                    <a:pt x="29" y="1447"/>
                    <a:pt x="50" y="1447"/>
                  </a:cubicBezTo>
                  <a:cubicBezTo>
                    <a:pt x="58" y="1447"/>
                    <a:pt x="65" y="1444"/>
                    <a:pt x="69" y="1438"/>
                  </a:cubicBezTo>
                  <a:cubicBezTo>
                    <a:pt x="259" y="1200"/>
                    <a:pt x="414" y="914"/>
                    <a:pt x="616" y="676"/>
                  </a:cubicBezTo>
                  <a:cubicBezTo>
                    <a:pt x="843" y="438"/>
                    <a:pt x="1081" y="211"/>
                    <a:pt x="1343" y="21"/>
                  </a:cubicBezTo>
                  <a:cubicBezTo>
                    <a:pt x="1343" y="21"/>
                    <a:pt x="1336" y="1"/>
                    <a:pt x="13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52"/>
            <p:cNvSpPr/>
            <p:nvPr/>
          </p:nvSpPr>
          <p:spPr>
            <a:xfrm>
              <a:off x="3274500" y="3256225"/>
              <a:ext cx="24625" cy="69850"/>
            </a:xfrm>
            <a:custGeom>
              <a:avLst/>
              <a:gdLst/>
              <a:ahLst/>
              <a:cxnLst/>
              <a:rect l="l" t="t" r="r" b="b"/>
              <a:pathLst>
                <a:path w="985" h="2794" extrusionOk="0">
                  <a:moveTo>
                    <a:pt x="925" y="0"/>
                  </a:moveTo>
                  <a:cubicBezTo>
                    <a:pt x="910" y="0"/>
                    <a:pt x="894" y="7"/>
                    <a:pt x="882" y="23"/>
                  </a:cubicBezTo>
                  <a:cubicBezTo>
                    <a:pt x="691" y="475"/>
                    <a:pt x="525" y="904"/>
                    <a:pt x="382" y="1368"/>
                  </a:cubicBezTo>
                  <a:cubicBezTo>
                    <a:pt x="227" y="1821"/>
                    <a:pt x="36" y="2273"/>
                    <a:pt x="1" y="2737"/>
                  </a:cubicBezTo>
                  <a:cubicBezTo>
                    <a:pt x="1" y="2775"/>
                    <a:pt x="33" y="2793"/>
                    <a:pt x="63" y="2793"/>
                  </a:cubicBezTo>
                  <a:cubicBezTo>
                    <a:pt x="82" y="2793"/>
                    <a:pt x="99" y="2786"/>
                    <a:pt x="108" y="2773"/>
                  </a:cubicBezTo>
                  <a:cubicBezTo>
                    <a:pt x="322" y="2380"/>
                    <a:pt x="405" y="1940"/>
                    <a:pt x="536" y="1523"/>
                  </a:cubicBezTo>
                  <a:cubicBezTo>
                    <a:pt x="691" y="1047"/>
                    <a:pt x="834" y="547"/>
                    <a:pt x="977" y="58"/>
                  </a:cubicBezTo>
                  <a:cubicBezTo>
                    <a:pt x="985" y="27"/>
                    <a:pt x="956" y="0"/>
                    <a:pt x="9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52"/>
            <p:cNvSpPr/>
            <p:nvPr/>
          </p:nvSpPr>
          <p:spPr>
            <a:xfrm>
              <a:off x="3268250" y="3350575"/>
              <a:ext cx="34900" cy="192125"/>
            </a:xfrm>
            <a:custGeom>
              <a:avLst/>
              <a:gdLst/>
              <a:ahLst/>
              <a:cxnLst/>
              <a:rect l="l" t="t" r="r" b="b"/>
              <a:pathLst>
                <a:path w="1396" h="7685" extrusionOk="0">
                  <a:moveTo>
                    <a:pt x="211" y="1"/>
                  </a:moveTo>
                  <a:cubicBezTo>
                    <a:pt x="170" y="1"/>
                    <a:pt x="126" y="27"/>
                    <a:pt x="120" y="83"/>
                  </a:cubicBezTo>
                  <a:cubicBezTo>
                    <a:pt x="48" y="1476"/>
                    <a:pt x="1" y="2892"/>
                    <a:pt x="167" y="4297"/>
                  </a:cubicBezTo>
                  <a:cubicBezTo>
                    <a:pt x="298" y="5428"/>
                    <a:pt x="477" y="6750"/>
                    <a:pt x="1227" y="7655"/>
                  </a:cubicBezTo>
                  <a:cubicBezTo>
                    <a:pt x="1244" y="7675"/>
                    <a:pt x="1266" y="7684"/>
                    <a:pt x="1288" y="7684"/>
                  </a:cubicBezTo>
                  <a:cubicBezTo>
                    <a:pt x="1342" y="7684"/>
                    <a:pt x="1395" y="7631"/>
                    <a:pt x="1370" y="7572"/>
                  </a:cubicBezTo>
                  <a:cubicBezTo>
                    <a:pt x="1048" y="6274"/>
                    <a:pt x="584" y="5143"/>
                    <a:pt x="465" y="3785"/>
                  </a:cubicBezTo>
                  <a:cubicBezTo>
                    <a:pt x="358" y="2547"/>
                    <a:pt x="358" y="1321"/>
                    <a:pt x="286" y="71"/>
                  </a:cubicBezTo>
                  <a:cubicBezTo>
                    <a:pt x="286" y="24"/>
                    <a:pt x="250" y="1"/>
                    <a:pt x="21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52"/>
            <p:cNvSpPr/>
            <p:nvPr/>
          </p:nvSpPr>
          <p:spPr>
            <a:xfrm>
              <a:off x="3329575" y="3181425"/>
              <a:ext cx="43025" cy="50400"/>
            </a:xfrm>
            <a:custGeom>
              <a:avLst/>
              <a:gdLst/>
              <a:ahLst/>
              <a:cxnLst/>
              <a:rect l="l" t="t" r="r" b="b"/>
              <a:pathLst>
                <a:path w="1721" h="2016" extrusionOk="0">
                  <a:moveTo>
                    <a:pt x="1670" y="1"/>
                  </a:moveTo>
                  <a:cubicBezTo>
                    <a:pt x="1665" y="1"/>
                    <a:pt x="1660" y="1"/>
                    <a:pt x="1655" y="2"/>
                  </a:cubicBezTo>
                  <a:cubicBezTo>
                    <a:pt x="893" y="407"/>
                    <a:pt x="96" y="1026"/>
                    <a:pt x="0" y="1967"/>
                  </a:cubicBezTo>
                  <a:cubicBezTo>
                    <a:pt x="0" y="2001"/>
                    <a:pt x="27" y="2015"/>
                    <a:pt x="52" y="2015"/>
                  </a:cubicBezTo>
                  <a:cubicBezTo>
                    <a:pt x="72" y="2015"/>
                    <a:pt x="90" y="2006"/>
                    <a:pt x="96" y="1991"/>
                  </a:cubicBezTo>
                  <a:cubicBezTo>
                    <a:pt x="334" y="1657"/>
                    <a:pt x="453" y="1264"/>
                    <a:pt x="703" y="943"/>
                  </a:cubicBezTo>
                  <a:cubicBezTo>
                    <a:pt x="977" y="598"/>
                    <a:pt x="1310" y="288"/>
                    <a:pt x="1667" y="62"/>
                  </a:cubicBezTo>
                  <a:cubicBezTo>
                    <a:pt x="1720" y="41"/>
                    <a:pt x="1707" y="1"/>
                    <a:pt x="16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52"/>
            <p:cNvSpPr/>
            <p:nvPr/>
          </p:nvSpPr>
          <p:spPr>
            <a:xfrm>
              <a:off x="3318250" y="3245800"/>
              <a:ext cx="8725" cy="21100"/>
            </a:xfrm>
            <a:custGeom>
              <a:avLst/>
              <a:gdLst/>
              <a:ahLst/>
              <a:cxnLst/>
              <a:rect l="l" t="t" r="r" b="b"/>
              <a:pathLst>
                <a:path w="349" h="844" extrusionOk="0">
                  <a:moveTo>
                    <a:pt x="300" y="0"/>
                  </a:moveTo>
                  <a:cubicBezTo>
                    <a:pt x="284" y="0"/>
                    <a:pt x="268" y="11"/>
                    <a:pt x="263" y="35"/>
                  </a:cubicBezTo>
                  <a:cubicBezTo>
                    <a:pt x="191" y="285"/>
                    <a:pt x="37" y="523"/>
                    <a:pt x="1" y="785"/>
                  </a:cubicBezTo>
                  <a:cubicBezTo>
                    <a:pt x="1" y="817"/>
                    <a:pt x="17" y="843"/>
                    <a:pt x="38" y="843"/>
                  </a:cubicBezTo>
                  <a:cubicBezTo>
                    <a:pt x="49" y="843"/>
                    <a:pt x="60" y="837"/>
                    <a:pt x="72" y="821"/>
                  </a:cubicBezTo>
                  <a:cubicBezTo>
                    <a:pt x="215" y="594"/>
                    <a:pt x="299" y="309"/>
                    <a:pt x="334" y="59"/>
                  </a:cubicBezTo>
                  <a:cubicBezTo>
                    <a:pt x="348" y="23"/>
                    <a:pt x="325" y="0"/>
                    <a:pt x="3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52"/>
            <p:cNvSpPr/>
            <p:nvPr/>
          </p:nvSpPr>
          <p:spPr>
            <a:xfrm>
              <a:off x="3307850" y="3277850"/>
              <a:ext cx="6750" cy="19925"/>
            </a:xfrm>
            <a:custGeom>
              <a:avLst/>
              <a:gdLst/>
              <a:ahLst/>
              <a:cxnLst/>
              <a:rect l="l" t="t" r="r" b="b"/>
              <a:pathLst>
                <a:path w="270" h="797" extrusionOk="0">
                  <a:moveTo>
                    <a:pt x="228" y="1"/>
                  </a:moveTo>
                  <a:cubicBezTo>
                    <a:pt x="214" y="1"/>
                    <a:pt x="200" y="9"/>
                    <a:pt x="191" y="27"/>
                  </a:cubicBezTo>
                  <a:cubicBezTo>
                    <a:pt x="143" y="158"/>
                    <a:pt x="95" y="277"/>
                    <a:pt x="72" y="420"/>
                  </a:cubicBezTo>
                  <a:cubicBezTo>
                    <a:pt x="36" y="539"/>
                    <a:pt x="0" y="634"/>
                    <a:pt x="12" y="753"/>
                  </a:cubicBezTo>
                  <a:cubicBezTo>
                    <a:pt x="18" y="785"/>
                    <a:pt x="39" y="796"/>
                    <a:pt x="61" y="796"/>
                  </a:cubicBezTo>
                  <a:cubicBezTo>
                    <a:pt x="81" y="796"/>
                    <a:pt x="103" y="788"/>
                    <a:pt x="119" y="777"/>
                  </a:cubicBezTo>
                  <a:cubicBezTo>
                    <a:pt x="191" y="670"/>
                    <a:pt x="191" y="551"/>
                    <a:pt x="203" y="444"/>
                  </a:cubicBezTo>
                  <a:cubicBezTo>
                    <a:pt x="214" y="313"/>
                    <a:pt x="238" y="194"/>
                    <a:pt x="262" y="51"/>
                  </a:cubicBezTo>
                  <a:cubicBezTo>
                    <a:pt x="269" y="21"/>
                    <a:pt x="250" y="1"/>
                    <a:pt x="2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52"/>
            <p:cNvSpPr/>
            <p:nvPr/>
          </p:nvSpPr>
          <p:spPr>
            <a:xfrm>
              <a:off x="3298325" y="3322625"/>
              <a:ext cx="4175" cy="20725"/>
            </a:xfrm>
            <a:custGeom>
              <a:avLst/>
              <a:gdLst/>
              <a:ahLst/>
              <a:cxnLst/>
              <a:rect l="l" t="t" r="r" b="b"/>
              <a:pathLst>
                <a:path w="167" h="829" extrusionOk="0">
                  <a:moveTo>
                    <a:pt x="79" y="1"/>
                  </a:moveTo>
                  <a:cubicBezTo>
                    <a:pt x="39" y="1"/>
                    <a:pt x="0" y="28"/>
                    <a:pt x="0" y="81"/>
                  </a:cubicBezTo>
                  <a:cubicBezTo>
                    <a:pt x="0" y="319"/>
                    <a:pt x="0" y="546"/>
                    <a:pt x="36" y="784"/>
                  </a:cubicBezTo>
                  <a:cubicBezTo>
                    <a:pt x="42" y="814"/>
                    <a:pt x="63" y="828"/>
                    <a:pt x="85" y="828"/>
                  </a:cubicBezTo>
                  <a:cubicBezTo>
                    <a:pt x="107" y="828"/>
                    <a:pt x="131" y="814"/>
                    <a:pt x="143" y="784"/>
                  </a:cubicBezTo>
                  <a:cubicBezTo>
                    <a:pt x="167" y="546"/>
                    <a:pt x="167" y="319"/>
                    <a:pt x="167" y="81"/>
                  </a:cubicBezTo>
                  <a:cubicBezTo>
                    <a:pt x="161" y="28"/>
                    <a:pt x="119" y="1"/>
                    <a:pt x="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52"/>
            <p:cNvSpPr/>
            <p:nvPr/>
          </p:nvSpPr>
          <p:spPr>
            <a:xfrm>
              <a:off x="3290275" y="3367650"/>
              <a:ext cx="28775" cy="146075"/>
            </a:xfrm>
            <a:custGeom>
              <a:avLst/>
              <a:gdLst/>
              <a:ahLst/>
              <a:cxnLst/>
              <a:rect l="l" t="t" r="r" b="b"/>
              <a:pathLst>
                <a:path w="1151" h="5843" extrusionOk="0">
                  <a:moveTo>
                    <a:pt x="292" y="1"/>
                  </a:moveTo>
                  <a:cubicBezTo>
                    <a:pt x="266" y="1"/>
                    <a:pt x="239" y="19"/>
                    <a:pt x="239" y="54"/>
                  </a:cubicBezTo>
                  <a:cubicBezTo>
                    <a:pt x="167" y="1174"/>
                    <a:pt x="1" y="2305"/>
                    <a:pt x="84" y="3436"/>
                  </a:cubicBezTo>
                  <a:cubicBezTo>
                    <a:pt x="144" y="4162"/>
                    <a:pt x="310" y="5400"/>
                    <a:pt x="1001" y="5829"/>
                  </a:cubicBezTo>
                  <a:cubicBezTo>
                    <a:pt x="1015" y="5839"/>
                    <a:pt x="1031" y="5843"/>
                    <a:pt x="1045" y="5843"/>
                  </a:cubicBezTo>
                  <a:cubicBezTo>
                    <a:pt x="1102" y="5843"/>
                    <a:pt x="1151" y="5779"/>
                    <a:pt x="1132" y="5722"/>
                  </a:cubicBezTo>
                  <a:cubicBezTo>
                    <a:pt x="1013" y="5305"/>
                    <a:pt x="739" y="4948"/>
                    <a:pt x="644" y="4507"/>
                  </a:cubicBezTo>
                  <a:cubicBezTo>
                    <a:pt x="501" y="3972"/>
                    <a:pt x="441" y="3424"/>
                    <a:pt x="417" y="2900"/>
                  </a:cubicBezTo>
                  <a:cubicBezTo>
                    <a:pt x="370" y="1947"/>
                    <a:pt x="406" y="1007"/>
                    <a:pt x="346" y="54"/>
                  </a:cubicBezTo>
                  <a:cubicBezTo>
                    <a:pt x="346" y="19"/>
                    <a:pt x="319" y="1"/>
                    <a:pt x="2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52"/>
            <p:cNvSpPr/>
            <p:nvPr/>
          </p:nvSpPr>
          <p:spPr>
            <a:xfrm>
              <a:off x="3346925" y="3200925"/>
              <a:ext cx="37475" cy="51300"/>
            </a:xfrm>
            <a:custGeom>
              <a:avLst/>
              <a:gdLst/>
              <a:ahLst/>
              <a:cxnLst/>
              <a:rect l="l" t="t" r="r" b="b"/>
              <a:pathLst>
                <a:path w="1499" h="2052" extrusionOk="0">
                  <a:moveTo>
                    <a:pt x="1364" y="1"/>
                  </a:moveTo>
                  <a:cubicBezTo>
                    <a:pt x="1353" y="1"/>
                    <a:pt x="1342" y="3"/>
                    <a:pt x="1330" y="8"/>
                  </a:cubicBezTo>
                  <a:cubicBezTo>
                    <a:pt x="973" y="139"/>
                    <a:pt x="735" y="449"/>
                    <a:pt x="556" y="782"/>
                  </a:cubicBezTo>
                  <a:cubicBezTo>
                    <a:pt x="354" y="1151"/>
                    <a:pt x="128" y="1568"/>
                    <a:pt x="9" y="1973"/>
                  </a:cubicBezTo>
                  <a:cubicBezTo>
                    <a:pt x="0" y="2015"/>
                    <a:pt x="34" y="2052"/>
                    <a:pt x="72" y="2052"/>
                  </a:cubicBezTo>
                  <a:cubicBezTo>
                    <a:pt x="87" y="2052"/>
                    <a:pt x="102" y="2046"/>
                    <a:pt x="116" y="2032"/>
                  </a:cubicBezTo>
                  <a:cubicBezTo>
                    <a:pt x="616" y="1508"/>
                    <a:pt x="699" y="532"/>
                    <a:pt x="1414" y="199"/>
                  </a:cubicBezTo>
                  <a:cubicBezTo>
                    <a:pt x="1499" y="156"/>
                    <a:pt x="1451" y="1"/>
                    <a:pt x="13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52"/>
            <p:cNvSpPr/>
            <p:nvPr/>
          </p:nvSpPr>
          <p:spPr>
            <a:xfrm>
              <a:off x="3320050" y="3269825"/>
              <a:ext cx="24325" cy="249200"/>
            </a:xfrm>
            <a:custGeom>
              <a:avLst/>
              <a:gdLst/>
              <a:ahLst/>
              <a:cxnLst/>
              <a:rect l="l" t="t" r="r" b="b"/>
              <a:pathLst>
                <a:path w="973" h="9968" extrusionOk="0">
                  <a:moveTo>
                    <a:pt x="925" y="0"/>
                  </a:moveTo>
                  <a:cubicBezTo>
                    <a:pt x="911" y="0"/>
                    <a:pt x="898" y="8"/>
                    <a:pt x="893" y="26"/>
                  </a:cubicBezTo>
                  <a:cubicBezTo>
                    <a:pt x="191" y="1455"/>
                    <a:pt x="0" y="3217"/>
                    <a:pt x="36" y="4789"/>
                  </a:cubicBezTo>
                  <a:cubicBezTo>
                    <a:pt x="60" y="5658"/>
                    <a:pt x="60" y="6491"/>
                    <a:pt x="155" y="7361"/>
                  </a:cubicBezTo>
                  <a:cubicBezTo>
                    <a:pt x="262" y="8194"/>
                    <a:pt x="358" y="9075"/>
                    <a:pt x="548" y="9885"/>
                  </a:cubicBezTo>
                  <a:cubicBezTo>
                    <a:pt x="565" y="9940"/>
                    <a:pt x="617" y="9967"/>
                    <a:pt x="667" y="9967"/>
                  </a:cubicBezTo>
                  <a:cubicBezTo>
                    <a:pt x="725" y="9967"/>
                    <a:pt x="781" y="9931"/>
                    <a:pt x="774" y="9861"/>
                  </a:cubicBezTo>
                  <a:cubicBezTo>
                    <a:pt x="667" y="9087"/>
                    <a:pt x="477" y="8373"/>
                    <a:pt x="429" y="7599"/>
                  </a:cubicBezTo>
                  <a:cubicBezTo>
                    <a:pt x="381" y="6742"/>
                    <a:pt x="227" y="5896"/>
                    <a:pt x="203" y="5039"/>
                  </a:cubicBezTo>
                  <a:cubicBezTo>
                    <a:pt x="203" y="4277"/>
                    <a:pt x="286" y="3491"/>
                    <a:pt x="369" y="2729"/>
                  </a:cubicBezTo>
                  <a:cubicBezTo>
                    <a:pt x="477" y="1777"/>
                    <a:pt x="727" y="955"/>
                    <a:pt x="965" y="50"/>
                  </a:cubicBezTo>
                  <a:cubicBezTo>
                    <a:pt x="972" y="21"/>
                    <a:pt x="948" y="0"/>
                    <a:pt x="9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52"/>
            <p:cNvSpPr/>
            <p:nvPr/>
          </p:nvSpPr>
          <p:spPr>
            <a:xfrm>
              <a:off x="3346525" y="3236100"/>
              <a:ext cx="40300" cy="94900"/>
            </a:xfrm>
            <a:custGeom>
              <a:avLst/>
              <a:gdLst/>
              <a:ahLst/>
              <a:cxnLst/>
              <a:rect l="l" t="t" r="r" b="b"/>
              <a:pathLst>
                <a:path w="1612" h="3796" extrusionOk="0">
                  <a:moveTo>
                    <a:pt x="1540" y="1"/>
                  </a:moveTo>
                  <a:cubicBezTo>
                    <a:pt x="1527" y="1"/>
                    <a:pt x="1513" y="6"/>
                    <a:pt x="1501" y="18"/>
                  </a:cubicBezTo>
                  <a:cubicBezTo>
                    <a:pt x="453" y="875"/>
                    <a:pt x="84" y="2471"/>
                    <a:pt x="1" y="3757"/>
                  </a:cubicBezTo>
                  <a:cubicBezTo>
                    <a:pt x="1" y="3778"/>
                    <a:pt x="27" y="3795"/>
                    <a:pt x="50" y="3795"/>
                  </a:cubicBezTo>
                  <a:cubicBezTo>
                    <a:pt x="65" y="3795"/>
                    <a:pt x="80" y="3788"/>
                    <a:pt x="84" y="3769"/>
                  </a:cubicBezTo>
                  <a:cubicBezTo>
                    <a:pt x="549" y="2506"/>
                    <a:pt x="632" y="1149"/>
                    <a:pt x="1585" y="90"/>
                  </a:cubicBezTo>
                  <a:cubicBezTo>
                    <a:pt x="1611" y="45"/>
                    <a:pt x="1578" y="1"/>
                    <a:pt x="15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52"/>
            <p:cNvSpPr/>
            <p:nvPr/>
          </p:nvSpPr>
          <p:spPr>
            <a:xfrm>
              <a:off x="3340575" y="3356075"/>
              <a:ext cx="23250" cy="159350"/>
            </a:xfrm>
            <a:custGeom>
              <a:avLst/>
              <a:gdLst/>
              <a:ahLst/>
              <a:cxnLst/>
              <a:rect l="l" t="t" r="r" b="b"/>
              <a:pathLst>
                <a:path w="930" h="6374" extrusionOk="0">
                  <a:moveTo>
                    <a:pt x="214" y="1"/>
                  </a:moveTo>
                  <a:cubicBezTo>
                    <a:pt x="172" y="1"/>
                    <a:pt x="132" y="31"/>
                    <a:pt x="132" y="89"/>
                  </a:cubicBezTo>
                  <a:cubicBezTo>
                    <a:pt x="25" y="2232"/>
                    <a:pt x="1" y="4292"/>
                    <a:pt x="751" y="6339"/>
                  </a:cubicBezTo>
                  <a:cubicBezTo>
                    <a:pt x="761" y="6364"/>
                    <a:pt x="780" y="6374"/>
                    <a:pt x="799" y="6374"/>
                  </a:cubicBezTo>
                  <a:cubicBezTo>
                    <a:pt x="828" y="6374"/>
                    <a:pt x="858" y="6351"/>
                    <a:pt x="858" y="6316"/>
                  </a:cubicBezTo>
                  <a:cubicBezTo>
                    <a:pt x="930" y="5339"/>
                    <a:pt x="501" y="4327"/>
                    <a:pt x="429" y="3339"/>
                  </a:cubicBezTo>
                  <a:cubicBezTo>
                    <a:pt x="334" y="2256"/>
                    <a:pt x="358" y="1184"/>
                    <a:pt x="310" y="101"/>
                  </a:cubicBezTo>
                  <a:cubicBezTo>
                    <a:pt x="304" y="34"/>
                    <a:pt x="258" y="1"/>
                    <a:pt x="2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52"/>
            <p:cNvSpPr/>
            <p:nvPr/>
          </p:nvSpPr>
          <p:spPr>
            <a:xfrm>
              <a:off x="3366775" y="3375025"/>
              <a:ext cx="16100" cy="92575"/>
            </a:xfrm>
            <a:custGeom>
              <a:avLst/>
              <a:gdLst/>
              <a:ahLst/>
              <a:cxnLst/>
              <a:rect l="l" t="t" r="r" b="b"/>
              <a:pathLst>
                <a:path w="644" h="3703" extrusionOk="0">
                  <a:moveTo>
                    <a:pt x="557" y="1"/>
                  </a:moveTo>
                  <a:cubicBezTo>
                    <a:pt x="532" y="1"/>
                    <a:pt x="510" y="14"/>
                    <a:pt x="501" y="45"/>
                  </a:cubicBezTo>
                  <a:cubicBezTo>
                    <a:pt x="60" y="1069"/>
                    <a:pt x="1" y="2581"/>
                    <a:pt x="382" y="3641"/>
                  </a:cubicBezTo>
                  <a:cubicBezTo>
                    <a:pt x="392" y="3684"/>
                    <a:pt x="425" y="3702"/>
                    <a:pt x="457" y="3702"/>
                  </a:cubicBezTo>
                  <a:cubicBezTo>
                    <a:pt x="497" y="3702"/>
                    <a:pt x="536" y="3675"/>
                    <a:pt x="536" y="3629"/>
                  </a:cubicBezTo>
                  <a:cubicBezTo>
                    <a:pt x="584" y="3034"/>
                    <a:pt x="465" y="2450"/>
                    <a:pt x="477" y="1855"/>
                  </a:cubicBezTo>
                  <a:cubicBezTo>
                    <a:pt x="477" y="1260"/>
                    <a:pt x="596" y="676"/>
                    <a:pt x="644" y="81"/>
                  </a:cubicBezTo>
                  <a:cubicBezTo>
                    <a:pt x="644" y="36"/>
                    <a:pt x="597" y="1"/>
                    <a:pt x="55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52"/>
            <p:cNvSpPr/>
            <p:nvPr/>
          </p:nvSpPr>
          <p:spPr>
            <a:xfrm>
              <a:off x="3378275" y="3486125"/>
              <a:ext cx="10250" cy="21225"/>
            </a:xfrm>
            <a:custGeom>
              <a:avLst/>
              <a:gdLst/>
              <a:ahLst/>
              <a:cxnLst/>
              <a:rect l="l" t="t" r="r" b="b"/>
              <a:pathLst>
                <a:path w="410" h="849" extrusionOk="0">
                  <a:moveTo>
                    <a:pt x="105" y="1"/>
                  </a:moveTo>
                  <a:cubicBezTo>
                    <a:pt x="55" y="1"/>
                    <a:pt x="0" y="51"/>
                    <a:pt x="17" y="102"/>
                  </a:cubicBezTo>
                  <a:cubicBezTo>
                    <a:pt x="53" y="221"/>
                    <a:pt x="76" y="328"/>
                    <a:pt x="124" y="447"/>
                  </a:cubicBezTo>
                  <a:cubicBezTo>
                    <a:pt x="172" y="566"/>
                    <a:pt x="219" y="685"/>
                    <a:pt x="243" y="804"/>
                  </a:cubicBezTo>
                  <a:cubicBezTo>
                    <a:pt x="249" y="834"/>
                    <a:pt x="279" y="849"/>
                    <a:pt x="309" y="849"/>
                  </a:cubicBezTo>
                  <a:cubicBezTo>
                    <a:pt x="338" y="849"/>
                    <a:pt x="368" y="834"/>
                    <a:pt x="374" y="804"/>
                  </a:cubicBezTo>
                  <a:cubicBezTo>
                    <a:pt x="410" y="661"/>
                    <a:pt x="410" y="518"/>
                    <a:pt x="362" y="387"/>
                  </a:cubicBezTo>
                  <a:cubicBezTo>
                    <a:pt x="315" y="245"/>
                    <a:pt x="243" y="149"/>
                    <a:pt x="160" y="30"/>
                  </a:cubicBezTo>
                  <a:cubicBezTo>
                    <a:pt x="146" y="9"/>
                    <a:pt x="126" y="1"/>
                    <a:pt x="1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52"/>
            <p:cNvSpPr/>
            <p:nvPr/>
          </p:nvSpPr>
          <p:spPr>
            <a:xfrm>
              <a:off x="3406950" y="3384625"/>
              <a:ext cx="13125" cy="120475"/>
            </a:xfrm>
            <a:custGeom>
              <a:avLst/>
              <a:gdLst/>
              <a:ahLst/>
              <a:cxnLst/>
              <a:rect l="l" t="t" r="r" b="b"/>
              <a:pathLst>
                <a:path w="525" h="4819" extrusionOk="0">
                  <a:moveTo>
                    <a:pt x="190" y="0"/>
                  </a:moveTo>
                  <a:cubicBezTo>
                    <a:pt x="183" y="0"/>
                    <a:pt x="174" y="6"/>
                    <a:pt x="168" y="18"/>
                  </a:cubicBezTo>
                  <a:cubicBezTo>
                    <a:pt x="1" y="792"/>
                    <a:pt x="37" y="1590"/>
                    <a:pt x="37" y="2376"/>
                  </a:cubicBezTo>
                  <a:cubicBezTo>
                    <a:pt x="49" y="3173"/>
                    <a:pt x="25" y="4019"/>
                    <a:pt x="322" y="4757"/>
                  </a:cubicBezTo>
                  <a:cubicBezTo>
                    <a:pt x="334" y="4797"/>
                    <a:pt x="368" y="4818"/>
                    <a:pt x="399" y="4818"/>
                  </a:cubicBezTo>
                  <a:cubicBezTo>
                    <a:pt x="434" y="4818"/>
                    <a:pt x="465" y="4794"/>
                    <a:pt x="465" y="4745"/>
                  </a:cubicBezTo>
                  <a:cubicBezTo>
                    <a:pt x="525" y="3912"/>
                    <a:pt x="358" y="3078"/>
                    <a:pt x="334" y="2245"/>
                  </a:cubicBezTo>
                  <a:cubicBezTo>
                    <a:pt x="299" y="1507"/>
                    <a:pt x="346" y="745"/>
                    <a:pt x="203" y="18"/>
                  </a:cubicBezTo>
                  <a:cubicBezTo>
                    <a:pt x="203" y="6"/>
                    <a:pt x="197" y="0"/>
                    <a:pt x="1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52"/>
            <p:cNvSpPr/>
            <p:nvPr/>
          </p:nvSpPr>
          <p:spPr>
            <a:xfrm>
              <a:off x="3435825" y="3369700"/>
              <a:ext cx="23875" cy="119100"/>
            </a:xfrm>
            <a:custGeom>
              <a:avLst/>
              <a:gdLst/>
              <a:ahLst/>
              <a:cxnLst/>
              <a:rect l="l" t="t" r="r" b="b"/>
              <a:pathLst>
                <a:path w="955" h="4764" extrusionOk="0">
                  <a:moveTo>
                    <a:pt x="808" y="0"/>
                  </a:moveTo>
                  <a:cubicBezTo>
                    <a:pt x="779" y="0"/>
                    <a:pt x="746" y="18"/>
                    <a:pt x="727" y="56"/>
                  </a:cubicBezTo>
                  <a:cubicBezTo>
                    <a:pt x="168" y="1473"/>
                    <a:pt x="1" y="3318"/>
                    <a:pt x="691" y="4699"/>
                  </a:cubicBezTo>
                  <a:cubicBezTo>
                    <a:pt x="714" y="4745"/>
                    <a:pt x="752" y="4764"/>
                    <a:pt x="789" y="4764"/>
                  </a:cubicBezTo>
                  <a:cubicBezTo>
                    <a:pt x="870" y="4764"/>
                    <a:pt x="954" y="4677"/>
                    <a:pt x="906" y="4580"/>
                  </a:cubicBezTo>
                  <a:cubicBezTo>
                    <a:pt x="156" y="3294"/>
                    <a:pt x="560" y="1484"/>
                    <a:pt x="870" y="103"/>
                  </a:cubicBezTo>
                  <a:cubicBezTo>
                    <a:pt x="891" y="39"/>
                    <a:pt x="853" y="0"/>
                    <a:pt x="8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52"/>
            <p:cNvSpPr/>
            <p:nvPr/>
          </p:nvSpPr>
          <p:spPr>
            <a:xfrm>
              <a:off x="3467375" y="3385000"/>
              <a:ext cx="15850" cy="72850"/>
            </a:xfrm>
            <a:custGeom>
              <a:avLst/>
              <a:gdLst/>
              <a:ahLst/>
              <a:cxnLst/>
              <a:rect l="l" t="t" r="r" b="b"/>
              <a:pathLst>
                <a:path w="634" h="2914" extrusionOk="0">
                  <a:moveTo>
                    <a:pt x="508" y="0"/>
                  </a:moveTo>
                  <a:cubicBezTo>
                    <a:pt x="488" y="0"/>
                    <a:pt x="470" y="12"/>
                    <a:pt x="465" y="39"/>
                  </a:cubicBezTo>
                  <a:cubicBezTo>
                    <a:pt x="287" y="849"/>
                    <a:pt x="1" y="2158"/>
                    <a:pt x="525" y="2885"/>
                  </a:cubicBezTo>
                  <a:cubicBezTo>
                    <a:pt x="535" y="2904"/>
                    <a:pt x="557" y="2914"/>
                    <a:pt x="578" y="2914"/>
                  </a:cubicBezTo>
                  <a:cubicBezTo>
                    <a:pt x="607" y="2914"/>
                    <a:pt x="634" y="2895"/>
                    <a:pt x="620" y="2861"/>
                  </a:cubicBezTo>
                  <a:cubicBezTo>
                    <a:pt x="596" y="2408"/>
                    <a:pt x="477" y="1992"/>
                    <a:pt x="465" y="1551"/>
                  </a:cubicBezTo>
                  <a:cubicBezTo>
                    <a:pt x="441" y="1051"/>
                    <a:pt x="489" y="563"/>
                    <a:pt x="561" y="75"/>
                  </a:cubicBezTo>
                  <a:cubicBezTo>
                    <a:pt x="575" y="31"/>
                    <a:pt x="540" y="0"/>
                    <a:pt x="50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52"/>
            <p:cNvSpPr/>
            <p:nvPr/>
          </p:nvSpPr>
          <p:spPr>
            <a:xfrm>
              <a:off x="3482575" y="3463050"/>
              <a:ext cx="5975" cy="4800"/>
            </a:xfrm>
            <a:custGeom>
              <a:avLst/>
              <a:gdLst/>
              <a:ahLst/>
              <a:cxnLst/>
              <a:rect l="l" t="t" r="r" b="b"/>
              <a:pathLst>
                <a:path w="239" h="192" extrusionOk="0">
                  <a:moveTo>
                    <a:pt x="119" y="1"/>
                  </a:moveTo>
                  <a:cubicBezTo>
                    <a:pt x="0" y="1"/>
                    <a:pt x="0" y="191"/>
                    <a:pt x="119" y="191"/>
                  </a:cubicBezTo>
                  <a:cubicBezTo>
                    <a:pt x="238" y="191"/>
                    <a:pt x="238" y="1"/>
                    <a:pt x="1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52"/>
            <p:cNvSpPr/>
            <p:nvPr/>
          </p:nvSpPr>
          <p:spPr>
            <a:xfrm>
              <a:off x="3506675" y="3385675"/>
              <a:ext cx="10450" cy="60950"/>
            </a:xfrm>
            <a:custGeom>
              <a:avLst/>
              <a:gdLst/>
              <a:ahLst/>
              <a:cxnLst/>
              <a:rect l="l" t="t" r="r" b="b"/>
              <a:pathLst>
                <a:path w="418" h="2438" extrusionOk="0">
                  <a:moveTo>
                    <a:pt x="69" y="0"/>
                  </a:moveTo>
                  <a:cubicBezTo>
                    <a:pt x="57" y="0"/>
                    <a:pt x="42" y="12"/>
                    <a:pt x="36" y="36"/>
                  </a:cubicBezTo>
                  <a:cubicBezTo>
                    <a:pt x="1" y="453"/>
                    <a:pt x="24" y="845"/>
                    <a:pt x="48" y="1262"/>
                  </a:cubicBezTo>
                  <a:cubicBezTo>
                    <a:pt x="84" y="1619"/>
                    <a:pt x="60" y="2012"/>
                    <a:pt x="179" y="2369"/>
                  </a:cubicBezTo>
                  <a:cubicBezTo>
                    <a:pt x="199" y="2409"/>
                    <a:pt x="247" y="2437"/>
                    <a:pt x="289" y="2437"/>
                  </a:cubicBezTo>
                  <a:cubicBezTo>
                    <a:pt x="323" y="2437"/>
                    <a:pt x="352" y="2418"/>
                    <a:pt x="358" y="2369"/>
                  </a:cubicBezTo>
                  <a:cubicBezTo>
                    <a:pt x="417" y="2036"/>
                    <a:pt x="334" y="1738"/>
                    <a:pt x="262" y="1417"/>
                  </a:cubicBezTo>
                  <a:cubicBezTo>
                    <a:pt x="155" y="953"/>
                    <a:pt x="84" y="512"/>
                    <a:pt x="84" y="36"/>
                  </a:cubicBezTo>
                  <a:cubicBezTo>
                    <a:pt x="90" y="12"/>
                    <a:pt x="81" y="0"/>
                    <a:pt x="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52"/>
            <p:cNvSpPr/>
            <p:nvPr/>
          </p:nvSpPr>
          <p:spPr>
            <a:xfrm>
              <a:off x="3540600" y="3384325"/>
              <a:ext cx="7475" cy="33725"/>
            </a:xfrm>
            <a:custGeom>
              <a:avLst/>
              <a:gdLst/>
              <a:ahLst/>
              <a:cxnLst/>
              <a:rect l="l" t="t" r="r" b="b"/>
              <a:pathLst>
                <a:path w="299" h="1349" extrusionOk="0">
                  <a:moveTo>
                    <a:pt x="154" y="1"/>
                  </a:moveTo>
                  <a:cubicBezTo>
                    <a:pt x="114" y="1"/>
                    <a:pt x="72" y="30"/>
                    <a:pt x="72" y="90"/>
                  </a:cubicBezTo>
                  <a:cubicBezTo>
                    <a:pt x="60" y="304"/>
                    <a:pt x="60" y="530"/>
                    <a:pt x="48" y="757"/>
                  </a:cubicBezTo>
                  <a:cubicBezTo>
                    <a:pt x="37" y="947"/>
                    <a:pt x="1" y="1126"/>
                    <a:pt x="72" y="1304"/>
                  </a:cubicBezTo>
                  <a:cubicBezTo>
                    <a:pt x="90" y="1334"/>
                    <a:pt x="120" y="1349"/>
                    <a:pt x="150" y="1349"/>
                  </a:cubicBezTo>
                  <a:cubicBezTo>
                    <a:pt x="179" y="1349"/>
                    <a:pt x="209" y="1334"/>
                    <a:pt x="227" y="1304"/>
                  </a:cubicBezTo>
                  <a:cubicBezTo>
                    <a:pt x="299" y="1126"/>
                    <a:pt x="275" y="947"/>
                    <a:pt x="251" y="757"/>
                  </a:cubicBezTo>
                  <a:cubicBezTo>
                    <a:pt x="239" y="530"/>
                    <a:pt x="239" y="304"/>
                    <a:pt x="227" y="90"/>
                  </a:cubicBezTo>
                  <a:cubicBezTo>
                    <a:pt x="233" y="30"/>
                    <a:pt x="194" y="1"/>
                    <a:pt x="1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52"/>
            <p:cNvSpPr/>
            <p:nvPr/>
          </p:nvSpPr>
          <p:spPr>
            <a:xfrm>
              <a:off x="3560300" y="3391700"/>
              <a:ext cx="12775" cy="27325"/>
            </a:xfrm>
            <a:custGeom>
              <a:avLst/>
              <a:gdLst/>
              <a:ahLst/>
              <a:cxnLst/>
              <a:rect l="l" t="t" r="r" b="b"/>
              <a:pathLst>
                <a:path w="511" h="1093" extrusionOk="0">
                  <a:moveTo>
                    <a:pt x="126" y="0"/>
                  </a:moveTo>
                  <a:cubicBezTo>
                    <a:pt x="62" y="0"/>
                    <a:pt x="1" y="49"/>
                    <a:pt x="22" y="128"/>
                  </a:cubicBezTo>
                  <a:cubicBezTo>
                    <a:pt x="58" y="307"/>
                    <a:pt x="106" y="473"/>
                    <a:pt x="142" y="664"/>
                  </a:cubicBezTo>
                  <a:cubicBezTo>
                    <a:pt x="153" y="807"/>
                    <a:pt x="153" y="938"/>
                    <a:pt x="225" y="1057"/>
                  </a:cubicBezTo>
                  <a:cubicBezTo>
                    <a:pt x="243" y="1081"/>
                    <a:pt x="270" y="1093"/>
                    <a:pt x="295" y="1093"/>
                  </a:cubicBezTo>
                  <a:cubicBezTo>
                    <a:pt x="320" y="1093"/>
                    <a:pt x="344" y="1081"/>
                    <a:pt x="356" y="1057"/>
                  </a:cubicBezTo>
                  <a:cubicBezTo>
                    <a:pt x="511" y="771"/>
                    <a:pt x="332" y="343"/>
                    <a:pt x="237" y="69"/>
                  </a:cubicBezTo>
                  <a:cubicBezTo>
                    <a:pt x="213" y="21"/>
                    <a:pt x="169" y="0"/>
                    <a:pt x="1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52"/>
            <p:cNvSpPr/>
            <p:nvPr/>
          </p:nvSpPr>
          <p:spPr>
            <a:xfrm>
              <a:off x="3577225" y="3399500"/>
              <a:ext cx="10725" cy="11325"/>
            </a:xfrm>
            <a:custGeom>
              <a:avLst/>
              <a:gdLst/>
              <a:ahLst/>
              <a:cxnLst/>
              <a:rect l="l" t="t" r="r" b="b"/>
              <a:pathLst>
                <a:path w="429" h="453" extrusionOk="0">
                  <a:moveTo>
                    <a:pt x="193" y="1"/>
                  </a:moveTo>
                  <a:cubicBezTo>
                    <a:pt x="155" y="1"/>
                    <a:pt x="117" y="14"/>
                    <a:pt x="84" y="42"/>
                  </a:cubicBezTo>
                  <a:cubicBezTo>
                    <a:pt x="12" y="90"/>
                    <a:pt x="0" y="221"/>
                    <a:pt x="72" y="292"/>
                  </a:cubicBezTo>
                  <a:cubicBezTo>
                    <a:pt x="96" y="328"/>
                    <a:pt x="96" y="340"/>
                    <a:pt x="119" y="376"/>
                  </a:cubicBezTo>
                  <a:cubicBezTo>
                    <a:pt x="145" y="421"/>
                    <a:pt x="203" y="452"/>
                    <a:pt x="259" y="452"/>
                  </a:cubicBezTo>
                  <a:cubicBezTo>
                    <a:pt x="307" y="452"/>
                    <a:pt x="354" y="430"/>
                    <a:pt x="381" y="376"/>
                  </a:cubicBezTo>
                  <a:cubicBezTo>
                    <a:pt x="429" y="269"/>
                    <a:pt x="417" y="173"/>
                    <a:pt x="346" y="90"/>
                  </a:cubicBezTo>
                  <a:cubicBezTo>
                    <a:pt x="310" y="32"/>
                    <a:pt x="252" y="1"/>
                    <a:pt x="19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52"/>
            <p:cNvSpPr/>
            <p:nvPr/>
          </p:nvSpPr>
          <p:spPr>
            <a:xfrm>
              <a:off x="3320400" y="3172775"/>
              <a:ext cx="70225" cy="48350"/>
            </a:xfrm>
            <a:custGeom>
              <a:avLst/>
              <a:gdLst/>
              <a:ahLst/>
              <a:cxnLst/>
              <a:rect l="l" t="t" r="r" b="b"/>
              <a:pathLst>
                <a:path w="2809" h="1934" extrusionOk="0">
                  <a:moveTo>
                    <a:pt x="540" y="0"/>
                  </a:moveTo>
                  <a:cubicBezTo>
                    <a:pt x="346" y="0"/>
                    <a:pt x="168" y="42"/>
                    <a:pt x="34" y="146"/>
                  </a:cubicBezTo>
                  <a:cubicBezTo>
                    <a:pt x="1" y="179"/>
                    <a:pt x="29" y="243"/>
                    <a:pt x="62" y="243"/>
                  </a:cubicBezTo>
                  <a:cubicBezTo>
                    <a:pt x="64" y="243"/>
                    <a:pt x="67" y="242"/>
                    <a:pt x="70" y="241"/>
                  </a:cubicBezTo>
                  <a:cubicBezTo>
                    <a:pt x="170" y="229"/>
                    <a:pt x="264" y="223"/>
                    <a:pt x="353" y="223"/>
                  </a:cubicBezTo>
                  <a:cubicBezTo>
                    <a:pt x="784" y="223"/>
                    <a:pt x="1110" y="362"/>
                    <a:pt x="1534" y="598"/>
                  </a:cubicBezTo>
                  <a:cubicBezTo>
                    <a:pt x="1963" y="848"/>
                    <a:pt x="2630" y="1313"/>
                    <a:pt x="2618" y="1861"/>
                  </a:cubicBezTo>
                  <a:cubicBezTo>
                    <a:pt x="2624" y="1910"/>
                    <a:pt x="2655" y="1934"/>
                    <a:pt x="2686" y="1934"/>
                  </a:cubicBezTo>
                  <a:cubicBezTo>
                    <a:pt x="2715" y="1934"/>
                    <a:pt x="2743" y="1913"/>
                    <a:pt x="2749" y="1872"/>
                  </a:cubicBezTo>
                  <a:cubicBezTo>
                    <a:pt x="2808" y="1206"/>
                    <a:pt x="2260" y="706"/>
                    <a:pt x="1737" y="372"/>
                  </a:cubicBezTo>
                  <a:cubicBezTo>
                    <a:pt x="1466" y="200"/>
                    <a:pt x="966" y="0"/>
                    <a:pt x="54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52"/>
            <p:cNvSpPr/>
            <p:nvPr/>
          </p:nvSpPr>
          <p:spPr>
            <a:xfrm>
              <a:off x="3306350" y="3185025"/>
              <a:ext cx="76700" cy="42425"/>
            </a:xfrm>
            <a:custGeom>
              <a:avLst/>
              <a:gdLst/>
              <a:ahLst/>
              <a:cxnLst/>
              <a:rect l="l" t="t" r="r" b="b"/>
              <a:pathLst>
                <a:path w="3068" h="1697" extrusionOk="0">
                  <a:moveTo>
                    <a:pt x="94" y="1"/>
                  </a:moveTo>
                  <a:cubicBezTo>
                    <a:pt x="71" y="1"/>
                    <a:pt x="48" y="1"/>
                    <a:pt x="24" y="1"/>
                  </a:cubicBezTo>
                  <a:cubicBezTo>
                    <a:pt x="1" y="1"/>
                    <a:pt x="1" y="49"/>
                    <a:pt x="24" y="49"/>
                  </a:cubicBezTo>
                  <a:cubicBezTo>
                    <a:pt x="1167" y="216"/>
                    <a:pt x="2334" y="704"/>
                    <a:pt x="3013" y="1680"/>
                  </a:cubicBezTo>
                  <a:cubicBezTo>
                    <a:pt x="3024" y="1691"/>
                    <a:pt x="3037" y="1697"/>
                    <a:pt x="3047" y="1697"/>
                  </a:cubicBezTo>
                  <a:cubicBezTo>
                    <a:pt x="3059" y="1697"/>
                    <a:pt x="3067" y="1688"/>
                    <a:pt x="3061" y="1668"/>
                  </a:cubicBezTo>
                  <a:cubicBezTo>
                    <a:pt x="2652" y="560"/>
                    <a:pt x="1216" y="1"/>
                    <a:pt x="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52"/>
            <p:cNvSpPr/>
            <p:nvPr/>
          </p:nvSpPr>
          <p:spPr>
            <a:xfrm>
              <a:off x="3299800" y="3199725"/>
              <a:ext cx="96700" cy="78525"/>
            </a:xfrm>
            <a:custGeom>
              <a:avLst/>
              <a:gdLst/>
              <a:ahLst/>
              <a:cxnLst/>
              <a:rect l="l" t="t" r="r" b="b"/>
              <a:pathLst>
                <a:path w="3868" h="3141" extrusionOk="0">
                  <a:moveTo>
                    <a:pt x="624" y="0"/>
                  </a:moveTo>
                  <a:cubicBezTo>
                    <a:pt x="444" y="0"/>
                    <a:pt x="264" y="15"/>
                    <a:pt x="84" y="44"/>
                  </a:cubicBezTo>
                  <a:cubicBezTo>
                    <a:pt x="1" y="56"/>
                    <a:pt x="1" y="175"/>
                    <a:pt x="84" y="187"/>
                  </a:cubicBezTo>
                  <a:cubicBezTo>
                    <a:pt x="953" y="354"/>
                    <a:pt x="1834" y="390"/>
                    <a:pt x="2537" y="985"/>
                  </a:cubicBezTo>
                  <a:cubicBezTo>
                    <a:pt x="3144" y="1497"/>
                    <a:pt x="3680" y="2259"/>
                    <a:pt x="3727" y="3080"/>
                  </a:cubicBezTo>
                  <a:cubicBezTo>
                    <a:pt x="3740" y="3119"/>
                    <a:pt x="3774" y="3140"/>
                    <a:pt x="3802" y="3140"/>
                  </a:cubicBezTo>
                  <a:cubicBezTo>
                    <a:pt x="3826" y="3140"/>
                    <a:pt x="3846" y="3125"/>
                    <a:pt x="3846" y="3092"/>
                  </a:cubicBezTo>
                  <a:cubicBezTo>
                    <a:pt x="3868" y="1274"/>
                    <a:pt x="2304" y="0"/>
                    <a:pt x="6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52"/>
            <p:cNvSpPr/>
            <p:nvPr/>
          </p:nvSpPr>
          <p:spPr>
            <a:xfrm>
              <a:off x="3366775" y="3245750"/>
              <a:ext cx="33325" cy="48775"/>
            </a:xfrm>
            <a:custGeom>
              <a:avLst/>
              <a:gdLst/>
              <a:ahLst/>
              <a:cxnLst/>
              <a:rect l="l" t="t" r="r" b="b"/>
              <a:pathLst>
                <a:path w="1333" h="1951" extrusionOk="0">
                  <a:moveTo>
                    <a:pt x="132" y="0"/>
                  </a:moveTo>
                  <a:cubicBezTo>
                    <a:pt x="124" y="0"/>
                    <a:pt x="116" y="1"/>
                    <a:pt x="108" y="1"/>
                  </a:cubicBezTo>
                  <a:cubicBezTo>
                    <a:pt x="60" y="1"/>
                    <a:pt x="1" y="49"/>
                    <a:pt x="24" y="96"/>
                  </a:cubicBezTo>
                  <a:cubicBezTo>
                    <a:pt x="48" y="394"/>
                    <a:pt x="405" y="644"/>
                    <a:pt x="572" y="894"/>
                  </a:cubicBezTo>
                  <a:cubicBezTo>
                    <a:pt x="775" y="1228"/>
                    <a:pt x="977" y="1549"/>
                    <a:pt x="1156" y="1894"/>
                  </a:cubicBezTo>
                  <a:cubicBezTo>
                    <a:pt x="1169" y="1934"/>
                    <a:pt x="1198" y="1951"/>
                    <a:pt x="1228" y="1951"/>
                  </a:cubicBezTo>
                  <a:cubicBezTo>
                    <a:pt x="1280" y="1951"/>
                    <a:pt x="1333" y="1902"/>
                    <a:pt x="1310" y="1835"/>
                  </a:cubicBezTo>
                  <a:cubicBezTo>
                    <a:pt x="1167" y="1442"/>
                    <a:pt x="1048" y="1049"/>
                    <a:pt x="822" y="692"/>
                  </a:cubicBezTo>
                  <a:cubicBezTo>
                    <a:pt x="694" y="448"/>
                    <a:pt x="453" y="0"/>
                    <a:pt x="1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52"/>
            <p:cNvSpPr/>
            <p:nvPr/>
          </p:nvSpPr>
          <p:spPr>
            <a:xfrm>
              <a:off x="3278675" y="3226050"/>
              <a:ext cx="76100" cy="17425"/>
            </a:xfrm>
            <a:custGeom>
              <a:avLst/>
              <a:gdLst/>
              <a:ahLst/>
              <a:cxnLst/>
              <a:rect l="l" t="t" r="r" b="b"/>
              <a:pathLst>
                <a:path w="3044" h="697" extrusionOk="0">
                  <a:moveTo>
                    <a:pt x="1326" y="0"/>
                  </a:moveTo>
                  <a:cubicBezTo>
                    <a:pt x="884" y="0"/>
                    <a:pt x="242" y="54"/>
                    <a:pt x="48" y="432"/>
                  </a:cubicBezTo>
                  <a:cubicBezTo>
                    <a:pt x="0" y="527"/>
                    <a:pt x="48" y="622"/>
                    <a:pt x="155" y="622"/>
                  </a:cubicBezTo>
                  <a:cubicBezTo>
                    <a:pt x="334" y="622"/>
                    <a:pt x="477" y="539"/>
                    <a:pt x="643" y="492"/>
                  </a:cubicBezTo>
                  <a:cubicBezTo>
                    <a:pt x="872" y="415"/>
                    <a:pt x="1108" y="392"/>
                    <a:pt x="1334" y="392"/>
                  </a:cubicBezTo>
                  <a:cubicBezTo>
                    <a:pt x="1390" y="392"/>
                    <a:pt x="1446" y="394"/>
                    <a:pt x="1501" y="396"/>
                  </a:cubicBezTo>
                  <a:cubicBezTo>
                    <a:pt x="1989" y="420"/>
                    <a:pt x="2394" y="634"/>
                    <a:pt x="2858" y="694"/>
                  </a:cubicBezTo>
                  <a:cubicBezTo>
                    <a:pt x="2868" y="696"/>
                    <a:pt x="2877" y="697"/>
                    <a:pt x="2886" y="697"/>
                  </a:cubicBezTo>
                  <a:cubicBezTo>
                    <a:pt x="2988" y="697"/>
                    <a:pt x="3044" y="580"/>
                    <a:pt x="2989" y="503"/>
                  </a:cubicBezTo>
                  <a:cubicBezTo>
                    <a:pt x="2715" y="87"/>
                    <a:pt x="1977" y="27"/>
                    <a:pt x="1524" y="3"/>
                  </a:cubicBezTo>
                  <a:cubicBezTo>
                    <a:pt x="1466" y="2"/>
                    <a:pt x="1398" y="0"/>
                    <a:pt x="13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52"/>
            <p:cNvSpPr/>
            <p:nvPr/>
          </p:nvSpPr>
          <p:spPr>
            <a:xfrm>
              <a:off x="3318250" y="3265050"/>
              <a:ext cx="74375" cy="49425"/>
            </a:xfrm>
            <a:custGeom>
              <a:avLst/>
              <a:gdLst/>
              <a:ahLst/>
              <a:cxnLst/>
              <a:rect l="l" t="t" r="r" b="b"/>
              <a:pathLst>
                <a:path w="2975" h="1977" extrusionOk="0">
                  <a:moveTo>
                    <a:pt x="341" y="0"/>
                  </a:moveTo>
                  <a:cubicBezTo>
                    <a:pt x="243" y="0"/>
                    <a:pt x="148" y="15"/>
                    <a:pt x="60" y="51"/>
                  </a:cubicBezTo>
                  <a:cubicBezTo>
                    <a:pt x="1" y="75"/>
                    <a:pt x="13" y="158"/>
                    <a:pt x="60" y="182"/>
                  </a:cubicBezTo>
                  <a:cubicBezTo>
                    <a:pt x="215" y="301"/>
                    <a:pt x="418" y="313"/>
                    <a:pt x="608" y="372"/>
                  </a:cubicBezTo>
                  <a:cubicBezTo>
                    <a:pt x="906" y="467"/>
                    <a:pt x="1192" y="598"/>
                    <a:pt x="1442" y="765"/>
                  </a:cubicBezTo>
                  <a:cubicBezTo>
                    <a:pt x="1965" y="1075"/>
                    <a:pt x="2465" y="1444"/>
                    <a:pt x="2823" y="1944"/>
                  </a:cubicBezTo>
                  <a:cubicBezTo>
                    <a:pt x="2838" y="1967"/>
                    <a:pt x="2860" y="1976"/>
                    <a:pt x="2882" y="1976"/>
                  </a:cubicBezTo>
                  <a:cubicBezTo>
                    <a:pt x="2929" y="1976"/>
                    <a:pt x="2974" y="1933"/>
                    <a:pt x="2942" y="1884"/>
                  </a:cubicBezTo>
                  <a:cubicBezTo>
                    <a:pt x="2632" y="1313"/>
                    <a:pt x="2156" y="837"/>
                    <a:pt x="1608" y="491"/>
                  </a:cubicBezTo>
                  <a:cubicBezTo>
                    <a:pt x="1278" y="297"/>
                    <a:pt x="774" y="0"/>
                    <a:pt x="3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52"/>
            <p:cNvSpPr/>
            <p:nvPr/>
          </p:nvSpPr>
          <p:spPr>
            <a:xfrm>
              <a:off x="3270700" y="3271675"/>
              <a:ext cx="40125" cy="15225"/>
            </a:xfrm>
            <a:custGeom>
              <a:avLst/>
              <a:gdLst/>
              <a:ahLst/>
              <a:cxnLst/>
              <a:rect l="l" t="t" r="r" b="b"/>
              <a:pathLst>
                <a:path w="1605" h="609" extrusionOk="0">
                  <a:moveTo>
                    <a:pt x="1558" y="0"/>
                  </a:moveTo>
                  <a:cubicBezTo>
                    <a:pt x="1260" y="0"/>
                    <a:pt x="986" y="60"/>
                    <a:pt x="724" y="155"/>
                  </a:cubicBezTo>
                  <a:cubicBezTo>
                    <a:pt x="498" y="226"/>
                    <a:pt x="212" y="321"/>
                    <a:pt x="34" y="500"/>
                  </a:cubicBezTo>
                  <a:cubicBezTo>
                    <a:pt x="0" y="533"/>
                    <a:pt x="29" y="608"/>
                    <a:pt x="82" y="608"/>
                  </a:cubicBezTo>
                  <a:cubicBezTo>
                    <a:pt x="85" y="608"/>
                    <a:pt x="89" y="608"/>
                    <a:pt x="93" y="607"/>
                  </a:cubicBezTo>
                  <a:cubicBezTo>
                    <a:pt x="307" y="560"/>
                    <a:pt x="486" y="405"/>
                    <a:pt x="665" y="298"/>
                  </a:cubicBezTo>
                  <a:cubicBezTo>
                    <a:pt x="938" y="167"/>
                    <a:pt x="1224" y="83"/>
                    <a:pt x="1534" y="60"/>
                  </a:cubicBezTo>
                  <a:cubicBezTo>
                    <a:pt x="1539" y="60"/>
                    <a:pt x="1544" y="61"/>
                    <a:pt x="1549" y="61"/>
                  </a:cubicBezTo>
                  <a:cubicBezTo>
                    <a:pt x="1605" y="61"/>
                    <a:pt x="1602" y="0"/>
                    <a:pt x="15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52"/>
            <p:cNvSpPr/>
            <p:nvPr/>
          </p:nvSpPr>
          <p:spPr>
            <a:xfrm>
              <a:off x="3322725" y="3311450"/>
              <a:ext cx="46150" cy="23275"/>
            </a:xfrm>
            <a:custGeom>
              <a:avLst/>
              <a:gdLst/>
              <a:ahLst/>
              <a:cxnLst/>
              <a:rect l="l" t="t" r="r" b="b"/>
              <a:pathLst>
                <a:path w="1846" h="931" extrusionOk="0">
                  <a:moveTo>
                    <a:pt x="399" y="0"/>
                  </a:moveTo>
                  <a:cubicBezTo>
                    <a:pt x="275" y="0"/>
                    <a:pt x="153" y="16"/>
                    <a:pt x="36" y="52"/>
                  </a:cubicBezTo>
                  <a:cubicBezTo>
                    <a:pt x="0" y="64"/>
                    <a:pt x="0" y="124"/>
                    <a:pt x="36" y="124"/>
                  </a:cubicBezTo>
                  <a:cubicBezTo>
                    <a:pt x="541" y="292"/>
                    <a:pt x="1088" y="376"/>
                    <a:pt x="1538" y="693"/>
                  </a:cubicBezTo>
                  <a:lnTo>
                    <a:pt x="1538" y="693"/>
                  </a:lnTo>
                  <a:cubicBezTo>
                    <a:pt x="1523" y="715"/>
                    <a:pt x="1510" y="736"/>
                    <a:pt x="1501" y="755"/>
                  </a:cubicBezTo>
                  <a:cubicBezTo>
                    <a:pt x="1431" y="833"/>
                    <a:pt x="1508" y="931"/>
                    <a:pt x="1592" y="931"/>
                  </a:cubicBezTo>
                  <a:cubicBezTo>
                    <a:pt x="1622" y="931"/>
                    <a:pt x="1654" y="917"/>
                    <a:pt x="1679" y="886"/>
                  </a:cubicBezTo>
                  <a:cubicBezTo>
                    <a:pt x="1703" y="838"/>
                    <a:pt x="1751" y="802"/>
                    <a:pt x="1786" y="755"/>
                  </a:cubicBezTo>
                  <a:cubicBezTo>
                    <a:pt x="1822" y="707"/>
                    <a:pt x="1846" y="635"/>
                    <a:pt x="1786" y="576"/>
                  </a:cubicBezTo>
                  <a:cubicBezTo>
                    <a:pt x="1434" y="261"/>
                    <a:pt x="898" y="0"/>
                    <a:pt x="3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52"/>
            <p:cNvSpPr/>
            <p:nvPr/>
          </p:nvSpPr>
          <p:spPr>
            <a:xfrm>
              <a:off x="3289100" y="3313500"/>
              <a:ext cx="23575" cy="10875"/>
            </a:xfrm>
            <a:custGeom>
              <a:avLst/>
              <a:gdLst/>
              <a:ahLst/>
              <a:cxnLst/>
              <a:rect l="l" t="t" r="r" b="b"/>
              <a:pathLst>
                <a:path w="943" h="435" extrusionOk="0">
                  <a:moveTo>
                    <a:pt x="836" y="1"/>
                  </a:moveTo>
                  <a:cubicBezTo>
                    <a:pt x="828" y="1"/>
                    <a:pt x="819" y="2"/>
                    <a:pt x="810" y="6"/>
                  </a:cubicBezTo>
                  <a:cubicBezTo>
                    <a:pt x="655" y="42"/>
                    <a:pt x="524" y="89"/>
                    <a:pt x="369" y="149"/>
                  </a:cubicBezTo>
                  <a:cubicBezTo>
                    <a:pt x="250" y="196"/>
                    <a:pt x="119" y="220"/>
                    <a:pt x="36" y="327"/>
                  </a:cubicBezTo>
                  <a:cubicBezTo>
                    <a:pt x="0" y="375"/>
                    <a:pt x="12" y="434"/>
                    <a:pt x="72" y="434"/>
                  </a:cubicBezTo>
                  <a:cubicBezTo>
                    <a:pt x="214" y="434"/>
                    <a:pt x="333" y="363"/>
                    <a:pt x="453" y="315"/>
                  </a:cubicBezTo>
                  <a:cubicBezTo>
                    <a:pt x="583" y="256"/>
                    <a:pt x="714" y="208"/>
                    <a:pt x="845" y="161"/>
                  </a:cubicBezTo>
                  <a:cubicBezTo>
                    <a:pt x="942" y="139"/>
                    <a:pt x="913" y="1"/>
                    <a:pt x="8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52"/>
            <p:cNvSpPr/>
            <p:nvPr/>
          </p:nvSpPr>
          <p:spPr>
            <a:xfrm>
              <a:off x="3332275" y="3347875"/>
              <a:ext cx="15775" cy="9750"/>
            </a:xfrm>
            <a:custGeom>
              <a:avLst/>
              <a:gdLst/>
              <a:ahLst/>
              <a:cxnLst/>
              <a:rect l="l" t="t" r="r" b="b"/>
              <a:pathLst>
                <a:path w="631" h="390" extrusionOk="0">
                  <a:moveTo>
                    <a:pt x="285" y="0"/>
                  </a:moveTo>
                  <a:cubicBezTo>
                    <a:pt x="215" y="0"/>
                    <a:pt x="164" y="13"/>
                    <a:pt x="128" y="49"/>
                  </a:cubicBezTo>
                  <a:lnTo>
                    <a:pt x="128" y="49"/>
                  </a:lnTo>
                  <a:cubicBezTo>
                    <a:pt x="79" y="71"/>
                    <a:pt x="29" y="93"/>
                    <a:pt x="11" y="155"/>
                  </a:cubicBezTo>
                  <a:cubicBezTo>
                    <a:pt x="1" y="228"/>
                    <a:pt x="55" y="264"/>
                    <a:pt x="108" y="296"/>
                  </a:cubicBezTo>
                  <a:lnTo>
                    <a:pt x="108" y="296"/>
                  </a:lnTo>
                  <a:cubicBezTo>
                    <a:pt x="178" y="358"/>
                    <a:pt x="290" y="361"/>
                    <a:pt x="369" y="381"/>
                  </a:cubicBezTo>
                  <a:cubicBezTo>
                    <a:pt x="384" y="387"/>
                    <a:pt x="400" y="390"/>
                    <a:pt x="417" y="390"/>
                  </a:cubicBezTo>
                  <a:cubicBezTo>
                    <a:pt x="500" y="390"/>
                    <a:pt x="587" y="320"/>
                    <a:pt x="607" y="250"/>
                  </a:cubicBezTo>
                  <a:cubicBezTo>
                    <a:pt x="631" y="179"/>
                    <a:pt x="571" y="60"/>
                    <a:pt x="476" y="24"/>
                  </a:cubicBezTo>
                  <a:cubicBezTo>
                    <a:pt x="416" y="12"/>
                    <a:pt x="345" y="0"/>
                    <a:pt x="2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52"/>
            <p:cNvSpPr/>
            <p:nvPr/>
          </p:nvSpPr>
          <p:spPr>
            <a:xfrm>
              <a:off x="3288500" y="3176550"/>
              <a:ext cx="90200" cy="32025"/>
            </a:xfrm>
            <a:custGeom>
              <a:avLst/>
              <a:gdLst/>
              <a:ahLst/>
              <a:cxnLst/>
              <a:rect l="l" t="t" r="r" b="b"/>
              <a:pathLst>
                <a:path w="3608" h="1281" extrusionOk="0">
                  <a:moveTo>
                    <a:pt x="2724" y="0"/>
                  </a:moveTo>
                  <a:cubicBezTo>
                    <a:pt x="2383" y="0"/>
                    <a:pt x="2041" y="77"/>
                    <a:pt x="1691" y="209"/>
                  </a:cubicBezTo>
                  <a:cubicBezTo>
                    <a:pt x="1155" y="412"/>
                    <a:pt x="429" y="697"/>
                    <a:pt x="36" y="1150"/>
                  </a:cubicBezTo>
                  <a:cubicBezTo>
                    <a:pt x="0" y="1186"/>
                    <a:pt x="24" y="1281"/>
                    <a:pt x="96" y="1281"/>
                  </a:cubicBezTo>
                  <a:cubicBezTo>
                    <a:pt x="607" y="1269"/>
                    <a:pt x="1024" y="912"/>
                    <a:pt x="1465" y="697"/>
                  </a:cubicBezTo>
                  <a:cubicBezTo>
                    <a:pt x="2107" y="393"/>
                    <a:pt x="2706" y="292"/>
                    <a:pt x="3414" y="292"/>
                  </a:cubicBezTo>
                  <a:cubicBezTo>
                    <a:pt x="3455" y="292"/>
                    <a:pt x="3495" y="292"/>
                    <a:pt x="3536" y="293"/>
                  </a:cubicBezTo>
                  <a:cubicBezTo>
                    <a:pt x="3540" y="293"/>
                    <a:pt x="3544" y="294"/>
                    <a:pt x="3547" y="294"/>
                  </a:cubicBezTo>
                  <a:cubicBezTo>
                    <a:pt x="3608" y="294"/>
                    <a:pt x="3605" y="196"/>
                    <a:pt x="3548" y="162"/>
                  </a:cubicBezTo>
                  <a:cubicBezTo>
                    <a:pt x="3272" y="50"/>
                    <a:pt x="2999" y="0"/>
                    <a:pt x="27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52"/>
            <p:cNvSpPr/>
            <p:nvPr/>
          </p:nvSpPr>
          <p:spPr>
            <a:xfrm>
              <a:off x="3274400" y="3194900"/>
              <a:ext cx="107275" cy="37975"/>
            </a:xfrm>
            <a:custGeom>
              <a:avLst/>
              <a:gdLst/>
              <a:ahLst/>
              <a:cxnLst/>
              <a:rect l="l" t="t" r="r" b="b"/>
              <a:pathLst>
                <a:path w="4291" h="1519" extrusionOk="0">
                  <a:moveTo>
                    <a:pt x="3728" y="0"/>
                  </a:moveTo>
                  <a:cubicBezTo>
                    <a:pt x="3116" y="0"/>
                    <a:pt x="2513" y="103"/>
                    <a:pt x="1933" y="309"/>
                  </a:cubicBezTo>
                  <a:cubicBezTo>
                    <a:pt x="1291" y="535"/>
                    <a:pt x="505" y="845"/>
                    <a:pt x="52" y="1368"/>
                  </a:cubicBezTo>
                  <a:cubicBezTo>
                    <a:pt x="1" y="1430"/>
                    <a:pt x="38" y="1518"/>
                    <a:pt x="111" y="1518"/>
                  </a:cubicBezTo>
                  <a:cubicBezTo>
                    <a:pt x="122" y="1518"/>
                    <a:pt x="135" y="1516"/>
                    <a:pt x="148" y="1511"/>
                  </a:cubicBezTo>
                  <a:cubicBezTo>
                    <a:pt x="802" y="1368"/>
                    <a:pt x="1398" y="892"/>
                    <a:pt x="2017" y="642"/>
                  </a:cubicBezTo>
                  <a:cubicBezTo>
                    <a:pt x="2731" y="356"/>
                    <a:pt x="3457" y="202"/>
                    <a:pt x="4231" y="94"/>
                  </a:cubicBezTo>
                  <a:cubicBezTo>
                    <a:pt x="4291" y="94"/>
                    <a:pt x="4291" y="23"/>
                    <a:pt x="4231" y="23"/>
                  </a:cubicBezTo>
                  <a:cubicBezTo>
                    <a:pt x="4063" y="8"/>
                    <a:pt x="3895" y="0"/>
                    <a:pt x="372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52"/>
            <p:cNvSpPr/>
            <p:nvPr/>
          </p:nvSpPr>
          <p:spPr>
            <a:xfrm>
              <a:off x="3294000" y="3209575"/>
              <a:ext cx="87275" cy="20825"/>
            </a:xfrm>
            <a:custGeom>
              <a:avLst/>
              <a:gdLst/>
              <a:ahLst/>
              <a:cxnLst/>
              <a:rect l="l" t="t" r="r" b="b"/>
              <a:pathLst>
                <a:path w="3491" h="833" extrusionOk="0">
                  <a:moveTo>
                    <a:pt x="2267" y="1"/>
                  </a:moveTo>
                  <a:cubicBezTo>
                    <a:pt x="1486" y="1"/>
                    <a:pt x="713" y="224"/>
                    <a:pt x="54" y="710"/>
                  </a:cubicBezTo>
                  <a:cubicBezTo>
                    <a:pt x="0" y="742"/>
                    <a:pt x="24" y="832"/>
                    <a:pt x="82" y="832"/>
                  </a:cubicBezTo>
                  <a:cubicBezTo>
                    <a:pt x="88" y="832"/>
                    <a:pt x="95" y="831"/>
                    <a:pt x="102" y="829"/>
                  </a:cubicBezTo>
                  <a:cubicBezTo>
                    <a:pt x="1054" y="551"/>
                    <a:pt x="1873" y="158"/>
                    <a:pt x="2836" y="158"/>
                  </a:cubicBezTo>
                  <a:cubicBezTo>
                    <a:pt x="3029" y="158"/>
                    <a:pt x="3228" y="174"/>
                    <a:pt x="3435" y="210"/>
                  </a:cubicBezTo>
                  <a:cubicBezTo>
                    <a:pt x="3445" y="215"/>
                    <a:pt x="3453" y="217"/>
                    <a:pt x="3459" y="217"/>
                  </a:cubicBezTo>
                  <a:cubicBezTo>
                    <a:pt x="3486" y="217"/>
                    <a:pt x="3490" y="184"/>
                    <a:pt x="3471" y="174"/>
                  </a:cubicBezTo>
                  <a:cubicBezTo>
                    <a:pt x="3077" y="61"/>
                    <a:pt x="2671" y="1"/>
                    <a:pt x="22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52"/>
            <p:cNvSpPr/>
            <p:nvPr/>
          </p:nvSpPr>
          <p:spPr>
            <a:xfrm>
              <a:off x="3316250" y="3223650"/>
              <a:ext cx="74900" cy="12950"/>
            </a:xfrm>
            <a:custGeom>
              <a:avLst/>
              <a:gdLst/>
              <a:ahLst/>
              <a:cxnLst/>
              <a:rect l="l" t="t" r="r" b="b"/>
              <a:pathLst>
                <a:path w="2996" h="518" extrusionOk="0">
                  <a:moveTo>
                    <a:pt x="1242" y="0"/>
                  </a:moveTo>
                  <a:cubicBezTo>
                    <a:pt x="806" y="0"/>
                    <a:pt x="385" y="95"/>
                    <a:pt x="57" y="326"/>
                  </a:cubicBezTo>
                  <a:cubicBezTo>
                    <a:pt x="1" y="359"/>
                    <a:pt x="19" y="457"/>
                    <a:pt x="92" y="457"/>
                  </a:cubicBezTo>
                  <a:cubicBezTo>
                    <a:pt x="96" y="457"/>
                    <a:pt x="100" y="457"/>
                    <a:pt x="105" y="457"/>
                  </a:cubicBezTo>
                  <a:cubicBezTo>
                    <a:pt x="630" y="384"/>
                    <a:pt x="1160" y="301"/>
                    <a:pt x="1686" y="301"/>
                  </a:cubicBezTo>
                  <a:cubicBezTo>
                    <a:pt x="2114" y="301"/>
                    <a:pt x="2541" y="356"/>
                    <a:pt x="2962" y="516"/>
                  </a:cubicBezTo>
                  <a:cubicBezTo>
                    <a:pt x="2964" y="517"/>
                    <a:pt x="2965" y="518"/>
                    <a:pt x="2966" y="518"/>
                  </a:cubicBezTo>
                  <a:cubicBezTo>
                    <a:pt x="2979" y="518"/>
                    <a:pt x="2995" y="479"/>
                    <a:pt x="2974" y="468"/>
                  </a:cubicBezTo>
                  <a:cubicBezTo>
                    <a:pt x="2519" y="195"/>
                    <a:pt x="1865" y="0"/>
                    <a:pt x="12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52"/>
            <p:cNvSpPr/>
            <p:nvPr/>
          </p:nvSpPr>
          <p:spPr>
            <a:xfrm>
              <a:off x="3339400" y="3255050"/>
              <a:ext cx="46700" cy="11650"/>
            </a:xfrm>
            <a:custGeom>
              <a:avLst/>
              <a:gdLst/>
              <a:ahLst/>
              <a:cxnLst/>
              <a:rect l="l" t="t" r="r" b="b"/>
              <a:pathLst>
                <a:path w="1868" h="466" extrusionOk="0">
                  <a:moveTo>
                    <a:pt x="620" y="0"/>
                  </a:moveTo>
                  <a:cubicBezTo>
                    <a:pt x="422" y="0"/>
                    <a:pt x="227" y="22"/>
                    <a:pt x="48" y="58"/>
                  </a:cubicBezTo>
                  <a:cubicBezTo>
                    <a:pt x="0" y="58"/>
                    <a:pt x="0" y="129"/>
                    <a:pt x="48" y="129"/>
                  </a:cubicBezTo>
                  <a:cubicBezTo>
                    <a:pt x="619" y="236"/>
                    <a:pt x="1334" y="94"/>
                    <a:pt x="1846" y="463"/>
                  </a:cubicBezTo>
                  <a:cubicBezTo>
                    <a:pt x="1848" y="465"/>
                    <a:pt x="1850" y="466"/>
                    <a:pt x="1853" y="466"/>
                  </a:cubicBezTo>
                  <a:cubicBezTo>
                    <a:pt x="1861" y="466"/>
                    <a:pt x="1867" y="451"/>
                    <a:pt x="1858" y="451"/>
                  </a:cubicBezTo>
                  <a:cubicBezTo>
                    <a:pt x="1550" y="118"/>
                    <a:pt x="1079" y="0"/>
                    <a:pt x="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52"/>
            <p:cNvSpPr/>
            <p:nvPr/>
          </p:nvSpPr>
          <p:spPr>
            <a:xfrm>
              <a:off x="3345650" y="3268900"/>
              <a:ext cx="55075" cy="10225"/>
            </a:xfrm>
            <a:custGeom>
              <a:avLst/>
              <a:gdLst/>
              <a:ahLst/>
              <a:cxnLst/>
              <a:rect l="l" t="t" r="r" b="b"/>
              <a:pathLst>
                <a:path w="2203" h="409" extrusionOk="0">
                  <a:moveTo>
                    <a:pt x="748" y="0"/>
                  </a:moveTo>
                  <a:cubicBezTo>
                    <a:pt x="521" y="0"/>
                    <a:pt x="301" y="30"/>
                    <a:pt x="96" y="111"/>
                  </a:cubicBezTo>
                  <a:cubicBezTo>
                    <a:pt x="0" y="147"/>
                    <a:pt x="12" y="266"/>
                    <a:pt x="107" y="278"/>
                  </a:cubicBezTo>
                  <a:cubicBezTo>
                    <a:pt x="750" y="337"/>
                    <a:pt x="1369" y="325"/>
                    <a:pt x="2012" y="409"/>
                  </a:cubicBezTo>
                  <a:cubicBezTo>
                    <a:pt x="2143" y="409"/>
                    <a:pt x="2203" y="206"/>
                    <a:pt x="2072" y="194"/>
                  </a:cubicBezTo>
                  <a:cubicBezTo>
                    <a:pt x="1654" y="116"/>
                    <a:pt x="1190" y="0"/>
                    <a:pt x="7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52"/>
            <p:cNvSpPr/>
            <p:nvPr/>
          </p:nvSpPr>
          <p:spPr>
            <a:xfrm>
              <a:off x="3366775" y="3291225"/>
              <a:ext cx="23850" cy="6650"/>
            </a:xfrm>
            <a:custGeom>
              <a:avLst/>
              <a:gdLst/>
              <a:ahLst/>
              <a:cxnLst/>
              <a:rect l="l" t="t" r="r" b="b"/>
              <a:pathLst>
                <a:path w="954" h="266" extrusionOk="0">
                  <a:moveTo>
                    <a:pt x="303" y="0"/>
                  </a:moveTo>
                  <a:cubicBezTo>
                    <a:pt x="222" y="0"/>
                    <a:pt x="140" y="12"/>
                    <a:pt x="60" y="40"/>
                  </a:cubicBezTo>
                  <a:cubicBezTo>
                    <a:pt x="1" y="63"/>
                    <a:pt x="24" y="135"/>
                    <a:pt x="84" y="147"/>
                  </a:cubicBezTo>
                  <a:cubicBezTo>
                    <a:pt x="334" y="182"/>
                    <a:pt x="596" y="206"/>
                    <a:pt x="858" y="266"/>
                  </a:cubicBezTo>
                  <a:cubicBezTo>
                    <a:pt x="929" y="266"/>
                    <a:pt x="953" y="147"/>
                    <a:pt x="882" y="135"/>
                  </a:cubicBezTo>
                  <a:cubicBezTo>
                    <a:pt x="696" y="67"/>
                    <a:pt x="499" y="0"/>
                    <a:pt x="3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52"/>
            <p:cNvSpPr/>
            <p:nvPr/>
          </p:nvSpPr>
          <p:spPr>
            <a:xfrm>
              <a:off x="3365775" y="3304100"/>
              <a:ext cx="8175" cy="5700"/>
            </a:xfrm>
            <a:custGeom>
              <a:avLst/>
              <a:gdLst/>
              <a:ahLst/>
              <a:cxnLst/>
              <a:rect l="l" t="t" r="r" b="b"/>
              <a:pathLst>
                <a:path w="327" h="228" extrusionOk="0">
                  <a:moveTo>
                    <a:pt x="165" y="0"/>
                  </a:moveTo>
                  <a:cubicBezTo>
                    <a:pt x="73" y="0"/>
                    <a:pt x="1" y="134"/>
                    <a:pt x="100" y="179"/>
                  </a:cubicBezTo>
                  <a:cubicBezTo>
                    <a:pt x="148" y="215"/>
                    <a:pt x="207" y="227"/>
                    <a:pt x="267" y="227"/>
                  </a:cubicBezTo>
                  <a:cubicBezTo>
                    <a:pt x="314" y="227"/>
                    <a:pt x="326" y="179"/>
                    <a:pt x="326" y="156"/>
                  </a:cubicBezTo>
                  <a:cubicBezTo>
                    <a:pt x="314" y="96"/>
                    <a:pt x="279" y="96"/>
                    <a:pt x="255" y="48"/>
                  </a:cubicBezTo>
                  <a:cubicBezTo>
                    <a:pt x="226" y="14"/>
                    <a:pt x="195" y="0"/>
                    <a:pt x="1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52"/>
            <p:cNvSpPr/>
            <p:nvPr/>
          </p:nvSpPr>
          <p:spPr>
            <a:xfrm>
              <a:off x="3363200" y="3313925"/>
              <a:ext cx="20550" cy="9575"/>
            </a:xfrm>
            <a:custGeom>
              <a:avLst/>
              <a:gdLst/>
              <a:ahLst/>
              <a:cxnLst/>
              <a:rect l="l" t="t" r="r" b="b"/>
              <a:pathLst>
                <a:path w="822" h="383" extrusionOk="0">
                  <a:moveTo>
                    <a:pt x="251" y="1"/>
                  </a:moveTo>
                  <a:cubicBezTo>
                    <a:pt x="72" y="13"/>
                    <a:pt x="1" y="239"/>
                    <a:pt x="167" y="322"/>
                  </a:cubicBezTo>
                  <a:cubicBezTo>
                    <a:pt x="235" y="370"/>
                    <a:pt x="326" y="382"/>
                    <a:pt x="416" y="382"/>
                  </a:cubicBezTo>
                  <a:cubicBezTo>
                    <a:pt x="484" y="382"/>
                    <a:pt x="551" y="375"/>
                    <a:pt x="608" y="370"/>
                  </a:cubicBezTo>
                  <a:cubicBezTo>
                    <a:pt x="613" y="370"/>
                    <a:pt x="617" y="370"/>
                    <a:pt x="622" y="370"/>
                  </a:cubicBezTo>
                  <a:cubicBezTo>
                    <a:pt x="821" y="370"/>
                    <a:pt x="794" y="119"/>
                    <a:pt x="608" y="84"/>
                  </a:cubicBezTo>
                  <a:cubicBezTo>
                    <a:pt x="489" y="72"/>
                    <a:pt x="370" y="1"/>
                    <a:pt x="2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52"/>
            <p:cNvSpPr/>
            <p:nvPr/>
          </p:nvSpPr>
          <p:spPr>
            <a:xfrm>
              <a:off x="3342075" y="3174625"/>
              <a:ext cx="67000" cy="86650"/>
            </a:xfrm>
            <a:custGeom>
              <a:avLst/>
              <a:gdLst/>
              <a:ahLst/>
              <a:cxnLst/>
              <a:rect l="l" t="t" r="r" b="b"/>
              <a:pathLst>
                <a:path w="2680" h="3466" extrusionOk="0">
                  <a:moveTo>
                    <a:pt x="131" y="1"/>
                  </a:moveTo>
                  <a:cubicBezTo>
                    <a:pt x="36" y="1"/>
                    <a:pt x="0" y="108"/>
                    <a:pt x="72" y="155"/>
                  </a:cubicBezTo>
                  <a:cubicBezTo>
                    <a:pt x="691" y="513"/>
                    <a:pt x="1167" y="1013"/>
                    <a:pt x="1560" y="1608"/>
                  </a:cubicBezTo>
                  <a:cubicBezTo>
                    <a:pt x="1929" y="2179"/>
                    <a:pt x="2048" y="2787"/>
                    <a:pt x="2274" y="3394"/>
                  </a:cubicBezTo>
                  <a:cubicBezTo>
                    <a:pt x="2286" y="3441"/>
                    <a:pt x="2322" y="3465"/>
                    <a:pt x="2359" y="3465"/>
                  </a:cubicBezTo>
                  <a:cubicBezTo>
                    <a:pt x="2397" y="3465"/>
                    <a:pt x="2435" y="3441"/>
                    <a:pt x="2453" y="3394"/>
                  </a:cubicBezTo>
                  <a:cubicBezTo>
                    <a:pt x="2679" y="2727"/>
                    <a:pt x="2155" y="1882"/>
                    <a:pt x="1798" y="1358"/>
                  </a:cubicBezTo>
                  <a:cubicBezTo>
                    <a:pt x="1405" y="774"/>
                    <a:pt x="834" y="167"/>
                    <a:pt x="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52"/>
            <p:cNvSpPr/>
            <p:nvPr/>
          </p:nvSpPr>
          <p:spPr>
            <a:xfrm>
              <a:off x="3342975" y="3168825"/>
              <a:ext cx="64000" cy="102400"/>
            </a:xfrm>
            <a:custGeom>
              <a:avLst/>
              <a:gdLst/>
              <a:ahLst/>
              <a:cxnLst/>
              <a:rect l="l" t="t" r="r" b="b"/>
              <a:pathLst>
                <a:path w="2560" h="4096" extrusionOk="0">
                  <a:moveTo>
                    <a:pt x="63" y="1"/>
                  </a:moveTo>
                  <a:cubicBezTo>
                    <a:pt x="24" y="1"/>
                    <a:pt x="1" y="43"/>
                    <a:pt x="36" y="78"/>
                  </a:cubicBezTo>
                  <a:cubicBezTo>
                    <a:pt x="512" y="673"/>
                    <a:pt x="988" y="1245"/>
                    <a:pt x="1346" y="1923"/>
                  </a:cubicBezTo>
                  <a:cubicBezTo>
                    <a:pt x="1715" y="2602"/>
                    <a:pt x="1846" y="3292"/>
                    <a:pt x="2108" y="4019"/>
                  </a:cubicBezTo>
                  <a:cubicBezTo>
                    <a:pt x="2120" y="4064"/>
                    <a:pt x="2176" y="4095"/>
                    <a:pt x="2227" y="4095"/>
                  </a:cubicBezTo>
                  <a:cubicBezTo>
                    <a:pt x="2270" y="4095"/>
                    <a:pt x="2311" y="4073"/>
                    <a:pt x="2322" y="4019"/>
                  </a:cubicBezTo>
                  <a:cubicBezTo>
                    <a:pt x="2560" y="2578"/>
                    <a:pt x="1155" y="852"/>
                    <a:pt x="107" y="18"/>
                  </a:cubicBezTo>
                  <a:cubicBezTo>
                    <a:pt x="92" y="6"/>
                    <a:pt x="76" y="1"/>
                    <a:pt x="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52"/>
            <p:cNvSpPr/>
            <p:nvPr/>
          </p:nvSpPr>
          <p:spPr>
            <a:xfrm>
              <a:off x="3334950" y="3175350"/>
              <a:ext cx="59400" cy="117650"/>
            </a:xfrm>
            <a:custGeom>
              <a:avLst/>
              <a:gdLst/>
              <a:ahLst/>
              <a:cxnLst/>
              <a:rect l="l" t="t" r="r" b="b"/>
              <a:pathLst>
                <a:path w="2376" h="4706" extrusionOk="0">
                  <a:moveTo>
                    <a:pt x="94" y="0"/>
                  </a:moveTo>
                  <a:cubicBezTo>
                    <a:pt x="48" y="0"/>
                    <a:pt x="1" y="68"/>
                    <a:pt x="47" y="114"/>
                  </a:cubicBezTo>
                  <a:cubicBezTo>
                    <a:pt x="1428" y="1317"/>
                    <a:pt x="1655" y="3031"/>
                    <a:pt x="2250" y="4663"/>
                  </a:cubicBezTo>
                  <a:cubicBezTo>
                    <a:pt x="2261" y="4691"/>
                    <a:pt x="2292" y="4706"/>
                    <a:pt x="2319" y="4706"/>
                  </a:cubicBezTo>
                  <a:cubicBezTo>
                    <a:pt x="2349" y="4706"/>
                    <a:pt x="2375" y="4688"/>
                    <a:pt x="2369" y="4651"/>
                  </a:cubicBezTo>
                  <a:cubicBezTo>
                    <a:pt x="2274" y="2984"/>
                    <a:pt x="1452" y="1067"/>
                    <a:pt x="131" y="19"/>
                  </a:cubicBezTo>
                  <a:cubicBezTo>
                    <a:pt x="120" y="6"/>
                    <a:pt x="107" y="0"/>
                    <a:pt x="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52"/>
            <p:cNvSpPr/>
            <p:nvPr/>
          </p:nvSpPr>
          <p:spPr>
            <a:xfrm>
              <a:off x="3348325" y="3221175"/>
              <a:ext cx="21350" cy="57825"/>
            </a:xfrm>
            <a:custGeom>
              <a:avLst/>
              <a:gdLst/>
              <a:ahLst/>
              <a:cxnLst/>
              <a:rect l="l" t="t" r="r" b="b"/>
              <a:pathLst>
                <a:path w="854" h="2313" extrusionOk="0">
                  <a:moveTo>
                    <a:pt x="111" y="0"/>
                  </a:moveTo>
                  <a:cubicBezTo>
                    <a:pt x="57" y="0"/>
                    <a:pt x="0" y="67"/>
                    <a:pt x="24" y="139"/>
                  </a:cubicBezTo>
                  <a:cubicBezTo>
                    <a:pt x="346" y="817"/>
                    <a:pt x="429" y="1591"/>
                    <a:pt x="727" y="2282"/>
                  </a:cubicBezTo>
                  <a:cubicBezTo>
                    <a:pt x="740" y="2303"/>
                    <a:pt x="760" y="2313"/>
                    <a:pt x="781" y="2313"/>
                  </a:cubicBezTo>
                  <a:cubicBezTo>
                    <a:pt x="817" y="2313"/>
                    <a:pt x="853" y="2284"/>
                    <a:pt x="846" y="2246"/>
                  </a:cubicBezTo>
                  <a:cubicBezTo>
                    <a:pt x="786" y="1508"/>
                    <a:pt x="489" y="734"/>
                    <a:pt x="179" y="55"/>
                  </a:cubicBezTo>
                  <a:cubicBezTo>
                    <a:pt x="163" y="16"/>
                    <a:pt x="137" y="0"/>
                    <a:pt x="1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52"/>
            <p:cNvSpPr/>
            <p:nvPr/>
          </p:nvSpPr>
          <p:spPr>
            <a:xfrm>
              <a:off x="3359900" y="3285250"/>
              <a:ext cx="14050" cy="25375"/>
            </a:xfrm>
            <a:custGeom>
              <a:avLst/>
              <a:gdLst/>
              <a:ahLst/>
              <a:cxnLst/>
              <a:rect l="l" t="t" r="r" b="b"/>
              <a:pathLst>
                <a:path w="562" h="1015" extrusionOk="0">
                  <a:moveTo>
                    <a:pt x="227" y="0"/>
                  </a:moveTo>
                  <a:cubicBezTo>
                    <a:pt x="118" y="0"/>
                    <a:pt x="1" y="87"/>
                    <a:pt x="37" y="219"/>
                  </a:cubicBezTo>
                  <a:cubicBezTo>
                    <a:pt x="85" y="374"/>
                    <a:pt x="121" y="505"/>
                    <a:pt x="133" y="660"/>
                  </a:cubicBezTo>
                  <a:cubicBezTo>
                    <a:pt x="145" y="791"/>
                    <a:pt x="157" y="933"/>
                    <a:pt x="299" y="993"/>
                  </a:cubicBezTo>
                  <a:cubicBezTo>
                    <a:pt x="324" y="1008"/>
                    <a:pt x="345" y="1014"/>
                    <a:pt x="364" y="1014"/>
                  </a:cubicBezTo>
                  <a:cubicBezTo>
                    <a:pt x="391" y="1014"/>
                    <a:pt x="415" y="1002"/>
                    <a:pt x="442" y="981"/>
                  </a:cubicBezTo>
                  <a:cubicBezTo>
                    <a:pt x="561" y="874"/>
                    <a:pt x="514" y="719"/>
                    <a:pt x="490" y="576"/>
                  </a:cubicBezTo>
                  <a:cubicBezTo>
                    <a:pt x="454" y="433"/>
                    <a:pt x="430" y="267"/>
                    <a:pt x="383" y="112"/>
                  </a:cubicBezTo>
                  <a:cubicBezTo>
                    <a:pt x="360" y="34"/>
                    <a:pt x="295" y="0"/>
                    <a:pt x="2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52"/>
            <p:cNvSpPr/>
            <p:nvPr/>
          </p:nvSpPr>
          <p:spPr>
            <a:xfrm>
              <a:off x="3504900" y="3464800"/>
              <a:ext cx="12825" cy="18525"/>
            </a:xfrm>
            <a:custGeom>
              <a:avLst/>
              <a:gdLst/>
              <a:ahLst/>
              <a:cxnLst/>
              <a:rect l="l" t="t" r="r" b="b"/>
              <a:pathLst>
                <a:path w="513" h="741" extrusionOk="0">
                  <a:moveTo>
                    <a:pt x="179" y="1"/>
                  </a:moveTo>
                  <a:cubicBezTo>
                    <a:pt x="91" y="1"/>
                    <a:pt x="0" y="88"/>
                    <a:pt x="60" y="181"/>
                  </a:cubicBezTo>
                  <a:cubicBezTo>
                    <a:pt x="119" y="264"/>
                    <a:pt x="167" y="336"/>
                    <a:pt x="191" y="419"/>
                  </a:cubicBezTo>
                  <a:cubicBezTo>
                    <a:pt x="226" y="514"/>
                    <a:pt x="238" y="597"/>
                    <a:pt x="286" y="681"/>
                  </a:cubicBezTo>
                  <a:cubicBezTo>
                    <a:pt x="298" y="705"/>
                    <a:pt x="345" y="740"/>
                    <a:pt x="393" y="740"/>
                  </a:cubicBezTo>
                  <a:cubicBezTo>
                    <a:pt x="417" y="740"/>
                    <a:pt x="429" y="740"/>
                    <a:pt x="453" y="717"/>
                  </a:cubicBezTo>
                  <a:cubicBezTo>
                    <a:pt x="488" y="705"/>
                    <a:pt x="512" y="657"/>
                    <a:pt x="512" y="621"/>
                  </a:cubicBezTo>
                  <a:cubicBezTo>
                    <a:pt x="512" y="419"/>
                    <a:pt x="393" y="216"/>
                    <a:pt x="274" y="50"/>
                  </a:cubicBezTo>
                  <a:cubicBezTo>
                    <a:pt x="250" y="15"/>
                    <a:pt x="215" y="1"/>
                    <a:pt x="1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52"/>
            <p:cNvSpPr/>
            <p:nvPr/>
          </p:nvSpPr>
          <p:spPr>
            <a:xfrm>
              <a:off x="3537325" y="3441200"/>
              <a:ext cx="9250" cy="10100"/>
            </a:xfrm>
            <a:custGeom>
              <a:avLst/>
              <a:gdLst/>
              <a:ahLst/>
              <a:cxnLst/>
              <a:rect l="l" t="t" r="r" b="b"/>
              <a:pathLst>
                <a:path w="370" h="404" extrusionOk="0">
                  <a:moveTo>
                    <a:pt x="168" y="0"/>
                  </a:moveTo>
                  <a:cubicBezTo>
                    <a:pt x="81" y="0"/>
                    <a:pt x="1" y="84"/>
                    <a:pt x="60" y="196"/>
                  </a:cubicBezTo>
                  <a:cubicBezTo>
                    <a:pt x="104" y="261"/>
                    <a:pt x="108" y="403"/>
                    <a:pt x="205" y="403"/>
                  </a:cubicBezTo>
                  <a:cubicBezTo>
                    <a:pt x="215" y="403"/>
                    <a:pt x="227" y="402"/>
                    <a:pt x="239" y="398"/>
                  </a:cubicBezTo>
                  <a:cubicBezTo>
                    <a:pt x="370" y="375"/>
                    <a:pt x="322" y="196"/>
                    <a:pt x="299" y="101"/>
                  </a:cubicBezTo>
                  <a:cubicBezTo>
                    <a:pt x="272" y="30"/>
                    <a:pt x="219" y="0"/>
                    <a:pt x="16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52"/>
            <p:cNvSpPr/>
            <p:nvPr/>
          </p:nvSpPr>
          <p:spPr>
            <a:xfrm>
              <a:off x="3475400" y="3480775"/>
              <a:ext cx="11950" cy="12975"/>
            </a:xfrm>
            <a:custGeom>
              <a:avLst/>
              <a:gdLst/>
              <a:ahLst/>
              <a:cxnLst/>
              <a:rect l="l" t="t" r="r" b="b"/>
              <a:pathLst>
                <a:path w="478" h="519" extrusionOk="0">
                  <a:moveTo>
                    <a:pt x="54" y="311"/>
                  </a:moveTo>
                  <a:cubicBezTo>
                    <a:pt x="63" y="325"/>
                    <a:pt x="73" y="338"/>
                    <a:pt x="85" y="351"/>
                  </a:cubicBezTo>
                  <a:cubicBezTo>
                    <a:pt x="70" y="344"/>
                    <a:pt x="60" y="328"/>
                    <a:pt x="54" y="311"/>
                  </a:cubicBezTo>
                  <a:close/>
                  <a:moveTo>
                    <a:pt x="220" y="0"/>
                  </a:moveTo>
                  <a:cubicBezTo>
                    <a:pt x="168" y="0"/>
                    <a:pt x="114" y="18"/>
                    <a:pt x="73" y="54"/>
                  </a:cubicBezTo>
                  <a:cubicBezTo>
                    <a:pt x="3" y="123"/>
                    <a:pt x="0" y="217"/>
                    <a:pt x="49" y="302"/>
                  </a:cubicBezTo>
                  <a:lnTo>
                    <a:pt x="49" y="302"/>
                  </a:lnTo>
                  <a:lnTo>
                    <a:pt x="49" y="304"/>
                  </a:lnTo>
                  <a:cubicBezTo>
                    <a:pt x="49" y="423"/>
                    <a:pt x="156" y="518"/>
                    <a:pt x="263" y="518"/>
                  </a:cubicBezTo>
                  <a:cubicBezTo>
                    <a:pt x="359" y="518"/>
                    <a:pt x="478" y="423"/>
                    <a:pt x="466" y="304"/>
                  </a:cubicBezTo>
                  <a:cubicBezTo>
                    <a:pt x="454" y="197"/>
                    <a:pt x="430" y="125"/>
                    <a:pt x="359" y="54"/>
                  </a:cubicBezTo>
                  <a:cubicBezTo>
                    <a:pt x="323" y="18"/>
                    <a:pt x="272" y="0"/>
                    <a:pt x="2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52"/>
            <p:cNvSpPr/>
            <p:nvPr/>
          </p:nvSpPr>
          <p:spPr>
            <a:xfrm>
              <a:off x="3595750" y="3309825"/>
              <a:ext cx="42800" cy="99625"/>
            </a:xfrm>
            <a:custGeom>
              <a:avLst/>
              <a:gdLst/>
              <a:ahLst/>
              <a:cxnLst/>
              <a:rect l="l" t="t" r="r" b="b"/>
              <a:pathLst>
                <a:path w="1712" h="3985" extrusionOk="0">
                  <a:moveTo>
                    <a:pt x="1694" y="1"/>
                  </a:moveTo>
                  <a:cubicBezTo>
                    <a:pt x="1685" y="1"/>
                    <a:pt x="1676" y="4"/>
                    <a:pt x="1676" y="10"/>
                  </a:cubicBezTo>
                  <a:cubicBezTo>
                    <a:pt x="1498" y="784"/>
                    <a:pt x="1236" y="1522"/>
                    <a:pt x="890" y="2236"/>
                  </a:cubicBezTo>
                  <a:cubicBezTo>
                    <a:pt x="605" y="2808"/>
                    <a:pt x="236" y="3344"/>
                    <a:pt x="9" y="3939"/>
                  </a:cubicBezTo>
                  <a:cubicBezTo>
                    <a:pt x="1" y="3965"/>
                    <a:pt x="23" y="3984"/>
                    <a:pt x="45" y="3984"/>
                  </a:cubicBezTo>
                  <a:cubicBezTo>
                    <a:pt x="54" y="3984"/>
                    <a:pt x="62" y="3981"/>
                    <a:pt x="69" y="3975"/>
                  </a:cubicBezTo>
                  <a:cubicBezTo>
                    <a:pt x="879" y="2927"/>
                    <a:pt x="1641" y="1343"/>
                    <a:pt x="1712" y="10"/>
                  </a:cubicBezTo>
                  <a:cubicBezTo>
                    <a:pt x="1712" y="4"/>
                    <a:pt x="1703" y="1"/>
                    <a:pt x="16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52"/>
            <p:cNvSpPr/>
            <p:nvPr/>
          </p:nvSpPr>
          <p:spPr>
            <a:xfrm>
              <a:off x="3454750" y="3447425"/>
              <a:ext cx="123400" cy="121125"/>
            </a:xfrm>
            <a:custGeom>
              <a:avLst/>
              <a:gdLst/>
              <a:ahLst/>
              <a:cxnLst/>
              <a:rect l="l" t="t" r="r" b="b"/>
              <a:pathLst>
                <a:path w="4936" h="4845" extrusionOk="0">
                  <a:moveTo>
                    <a:pt x="4903" y="1"/>
                  </a:moveTo>
                  <a:cubicBezTo>
                    <a:pt x="4894" y="1"/>
                    <a:pt x="4884" y="6"/>
                    <a:pt x="4876" y="19"/>
                  </a:cubicBezTo>
                  <a:cubicBezTo>
                    <a:pt x="4387" y="1102"/>
                    <a:pt x="3649" y="2031"/>
                    <a:pt x="2756" y="2805"/>
                  </a:cubicBezTo>
                  <a:cubicBezTo>
                    <a:pt x="1923" y="3519"/>
                    <a:pt x="863" y="3971"/>
                    <a:pt x="53" y="4710"/>
                  </a:cubicBezTo>
                  <a:cubicBezTo>
                    <a:pt x="0" y="4763"/>
                    <a:pt x="42" y="4844"/>
                    <a:pt x="111" y="4844"/>
                  </a:cubicBezTo>
                  <a:cubicBezTo>
                    <a:pt x="119" y="4844"/>
                    <a:pt x="128" y="4843"/>
                    <a:pt x="137" y="4841"/>
                  </a:cubicBezTo>
                  <a:cubicBezTo>
                    <a:pt x="1161" y="4483"/>
                    <a:pt x="2185" y="3602"/>
                    <a:pt x="2994" y="2876"/>
                  </a:cubicBezTo>
                  <a:cubicBezTo>
                    <a:pt x="3852" y="2090"/>
                    <a:pt x="4542" y="1150"/>
                    <a:pt x="4935" y="42"/>
                  </a:cubicBezTo>
                  <a:cubicBezTo>
                    <a:pt x="4935" y="19"/>
                    <a:pt x="4920" y="1"/>
                    <a:pt x="49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52"/>
            <p:cNvSpPr/>
            <p:nvPr/>
          </p:nvSpPr>
          <p:spPr>
            <a:xfrm>
              <a:off x="3606100" y="3404900"/>
              <a:ext cx="22050" cy="38225"/>
            </a:xfrm>
            <a:custGeom>
              <a:avLst/>
              <a:gdLst/>
              <a:ahLst/>
              <a:cxnLst/>
              <a:rect l="l" t="t" r="r" b="b"/>
              <a:pathLst>
                <a:path w="882" h="1529" extrusionOk="0">
                  <a:moveTo>
                    <a:pt x="853" y="0"/>
                  </a:moveTo>
                  <a:cubicBezTo>
                    <a:pt x="849" y="0"/>
                    <a:pt x="846" y="2"/>
                    <a:pt x="846" y="5"/>
                  </a:cubicBezTo>
                  <a:cubicBezTo>
                    <a:pt x="572" y="517"/>
                    <a:pt x="286" y="1005"/>
                    <a:pt x="0" y="1505"/>
                  </a:cubicBezTo>
                  <a:cubicBezTo>
                    <a:pt x="0" y="1529"/>
                    <a:pt x="12" y="1529"/>
                    <a:pt x="12" y="1529"/>
                  </a:cubicBezTo>
                  <a:cubicBezTo>
                    <a:pt x="298" y="1017"/>
                    <a:pt x="596" y="529"/>
                    <a:pt x="881" y="17"/>
                  </a:cubicBezTo>
                  <a:cubicBezTo>
                    <a:pt x="881" y="8"/>
                    <a:pt x="863" y="0"/>
                    <a:pt x="8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52"/>
            <p:cNvSpPr/>
            <p:nvPr/>
          </p:nvSpPr>
          <p:spPr>
            <a:xfrm>
              <a:off x="3502000" y="3483475"/>
              <a:ext cx="82975" cy="82325"/>
            </a:xfrm>
            <a:custGeom>
              <a:avLst/>
              <a:gdLst/>
              <a:ahLst/>
              <a:cxnLst/>
              <a:rect l="l" t="t" r="r" b="b"/>
              <a:pathLst>
                <a:path w="3319" h="3293" extrusionOk="0">
                  <a:moveTo>
                    <a:pt x="3301" y="0"/>
                  </a:moveTo>
                  <a:cubicBezTo>
                    <a:pt x="3296" y="0"/>
                    <a:pt x="3290" y="2"/>
                    <a:pt x="3283" y="5"/>
                  </a:cubicBezTo>
                  <a:cubicBezTo>
                    <a:pt x="2843" y="624"/>
                    <a:pt x="2378" y="1255"/>
                    <a:pt x="1843" y="1791"/>
                  </a:cubicBezTo>
                  <a:cubicBezTo>
                    <a:pt x="1295" y="2339"/>
                    <a:pt x="664" y="2732"/>
                    <a:pt x="57" y="3172"/>
                  </a:cubicBezTo>
                  <a:cubicBezTo>
                    <a:pt x="1" y="3217"/>
                    <a:pt x="18" y="3293"/>
                    <a:pt x="89" y="3293"/>
                  </a:cubicBezTo>
                  <a:cubicBezTo>
                    <a:pt x="94" y="3293"/>
                    <a:pt x="99" y="3292"/>
                    <a:pt x="104" y="3291"/>
                  </a:cubicBezTo>
                  <a:cubicBezTo>
                    <a:pt x="1473" y="2815"/>
                    <a:pt x="2747" y="1315"/>
                    <a:pt x="3319" y="17"/>
                  </a:cubicBezTo>
                  <a:cubicBezTo>
                    <a:pt x="3319" y="9"/>
                    <a:pt x="3313" y="0"/>
                    <a:pt x="330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52"/>
            <p:cNvSpPr/>
            <p:nvPr/>
          </p:nvSpPr>
          <p:spPr>
            <a:xfrm>
              <a:off x="3560475" y="3413275"/>
              <a:ext cx="91175" cy="155075"/>
            </a:xfrm>
            <a:custGeom>
              <a:avLst/>
              <a:gdLst/>
              <a:ahLst/>
              <a:cxnLst/>
              <a:rect l="l" t="t" r="r" b="b"/>
              <a:pathLst>
                <a:path w="3647" h="6203" extrusionOk="0">
                  <a:moveTo>
                    <a:pt x="3613" y="1"/>
                  </a:moveTo>
                  <a:cubicBezTo>
                    <a:pt x="3603" y="1"/>
                    <a:pt x="3592" y="8"/>
                    <a:pt x="3587" y="27"/>
                  </a:cubicBezTo>
                  <a:cubicBezTo>
                    <a:pt x="3206" y="1158"/>
                    <a:pt x="2790" y="2266"/>
                    <a:pt x="2278" y="3337"/>
                  </a:cubicBezTo>
                  <a:cubicBezTo>
                    <a:pt x="1718" y="4468"/>
                    <a:pt x="992" y="5242"/>
                    <a:pt x="51" y="6076"/>
                  </a:cubicBezTo>
                  <a:cubicBezTo>
                    <a:pt x="1" y="6126"/>
                    <a:pt x="53" y="6202"/>
                    <a:pt x="114" y="6202"/>
                  </a:cubicBezTo>
                  <a:cubicBezTo>
                    <a:pt x="125" y="6202"/>
                    <a:pt x="136" y="6200"/>
                    <a:pt x="146" y="6195"/>
                  </a:cubicBezTo>
                  <a:cubicBezTo>
                    <a:pt x="1087" y="5575"/>
                    <a:pt x="1813" y="4468"/>
                    <a:pt x="2361" y="3516"/>
                  </a:cubicBezTo>
                  <a:cubicBezTo>
                    <a:pt x="2992" y="2444"/>
                    <a:pt x="3325" y="1230"/>
                    <a:pt x="3647" y="39"/>
                  </a:cubicBezTo>
                  <a:cubicBezTo>
                    <a:pt x="3647" y="18"/>
                    <a:pt x="3630" y="1"/>
                    <a:pt x="36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52"/>
            <p:cNvSpPr/>
            <p:nvPr/>
          </p:nvSpPr>
          <p:spPr>
            <a:xfrm>
              <a:off x="3641200" y="3453350"/>
              <a:ext cx="22825" cy="48500"/>
            </a:xfrm>
            <a:custGeom>
              <a:avLst/>
              <a:gdLst/>
              <a:ahLst/>
              <a:cxnLst/>
              <a:rect l="l" t="t" r="r" b="b"/>
              <a:pathLst>
                <a:path w="913" h="1940" extrusionOk="0">
                  <a:moveTo>
                    <a:pt x="806" y="0"/>
                  </a:moveTo>
                  <a:cubicBezTo>
                    <a:pt x="775" y="0"/>
                    <a:pt x="745" y="14"/>
                    <a:pt x="727" y="43"/>
                  </a:cubicBezTo>
                  <a:cubicBezTo>
                    <a:pt x="501" y="639"/>
                    <a:pt x="263" y="1258"/>
                    <a:pt x="25" y="1853"/>
                  </a:cubicBezTo>
                  <a:cubicBezTo>
                    <a:pt x="1" y="1902"/>
                    <a:pt x="54" y="1940"/>
                    <a:pt x="102" y="1940"/>
                  </a:cubicBezTo>
                  <a:cubicBezTo>
                    <a:pt x="124" y="1940"/>
                    <a:pt x="145" y="1932"/>
                    <a:pt x="156" y="1913"/>
                  </a:cubicBezTo>
                  <a:cubicBezTo>
                    <a:pt x="477" y="1341"/>
                    <a:pt x="668" y="722"/>
                    <a:pt x="882" y="103"/>
                  </a:cubicBezTo>
                  <a:cubicBezTo>
                    <a:pt x="913" y="42"/>
                    <a:pt x="860" y="0"/>
                    <a:pt x="8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3" name="Google Shape;14923;p52"/>
            <p:cNvSpPr/>
            <p:nvPr/>
          </p:nvSpPr>
          <p:spPr>
            <a:xfrm>
              <a:off x="3602850" y="3538350"/>
              <a:ext cx="20600" cy="21525"/>
            </a:xfrm>
            <a:custGeom>
              <a:avLst/>
              <a:gdLst/>
              <a:ahLst/>
              <a:cxnLst/>
              <a:rect l="l" t="t" r="r" b="b"/>
              <a:pathLst>
                <a:path w="824" h="861" extrusionOk="0">
                  <a:moveTo>
                    <a:pt x="767" y="0"/>
                  </a:moveTo>
                  <a:cubicBezTo>
                    <a:pt x="757" y="0"/>
                    <a:pt x="746" y="4"/>
                    <a:pt x="737" y="13"/>
                  </a:cubicBezTo>
                  <a:cubicBezTo>
                    <a:pt x="523" y="275"/>
                    <a:pt x="202" y="501"/>
                    <a:pt x="11" y="799"/>
                  </a:cubicBezTo>
                  <a:cubicBezTo>
                    <a:pt x="1" y="830"/>
                    <a:pt x="17" y="861"/>
                    <a:pt x="53" y="861"/>
                  </a:cubicBezTo>
                  <a:cubicBezTo>
                    <a:pt x="58" y="861"/>
                    <a:pt x="64" y="860"/>
                    <a:pt x="71" y="858"/>
                  </a:cubicBezTo>
                  <a:cubicBezTo>
                    <a:pt x="380" y="680"/>
                    <a:pt x="606" y="358"/>
                    <a:pt x="797" y="61"/>
                  </a:cubicBezTo>
                  <a:cubicBezTo>
                    <a:pt x="824" y="34"/>
                    <a:pt x="797" y="0"/>
                    <a:pt x="7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52"/>
            <p:cNvSpPr/>
            <p:nvPr/>
          </p:nvSpPr>
          <p:spPr>
            <a:xfrm>
              <a:off x="3644275" y="3472325"/>
              <a:ext cx="45175" cy="86075"/>
            </a:xfrm>
            <a:custGeom>
              <a:avLst/>
              <a:gdLst/>
              <a:ahLst/>
              <a:cxnLst/>
              <a:rect l="l" t="t" r="r" b="b"/>
              <a:pathLst>
                <a:path w="1807" h="3443" extrusionOk="0">
                  <a:moveTo>
                    <a:pt x="1764" y="0"/>
                  </a:moveTo>
                  <a:cubicBezTo>
                    <a:pt x="1749" y="0"/>
                    <a:pt x="1736" y="12"/>
                    <a:pt x="1736" y="35"/>
                  </a:cubicBezTo>
                  <a:cubicBezTo>
                    <a:pt x="1569" y="1297"/>
                    <a:pt x="795" y="2416"/>
                    <a:pt x="21" y="3380"/>
                  </a:cubicBezTo>
                  <a:cubicBezTo>
                    <a:pt x="0" y="3411"/>
                    <a:pt x="16" y="3442"/>
                    <a:pt x="51" y="3442"/>
                  </a:cubicBezTo>
                  <a:cubicBezTo>
                    <a:pt x="56" y="3442"/>
                    <a:pt x="62" y="3441"/>
                    <a:pt x="69" y="3440"/>
                  </a:cubicBezTo>
                  <a:cubicBezTo>
                    <a:pt x="1069" y="2832"/>
                    <a:pt x="1700" y="1154"/>
                    <a:pt x="1807" y="46"/>
                  </a:cubicBezTo>
                  <a:cubicBezTo>
                    <a:pt x="1801" y="15"/>
                    <a:pt x="1781" y="0"/>
                    <a:pt x="17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52"/>
            <p:cNvSpPr/>
            <p:nvPr/>
          </p:nvSpPr>
          <p:spPr>
            <a:xfrm>
              <a:off x="3697350" y="3480775"/>
              <a:ext cx="24250" cy="57675"/>
            </a:xfrm>
            <a:custGeom>
              <a:avLst/>
              <a:gdLst/>
              <a:ahLst/>
              <a:cxnLst/>
              <a:rect l="l" t="t" r="r" b="b"/>
              <a:pathLst>
                <a:path w="970" h="2307" extrusionOk="0">
                  <a:moveTo>
                    <a:pt x="851" y="0"/>
                  </a:moveTo>
                  <a:cubicBezTo>
                    <a:pt x="821" y="0"/>
                    <a:pt x="791" y="18"/>
                    <a:pt x="791" y="54"/>
                  </a:cubicBezTo>
                  <a:cubicBezTo>
                    <a:pt x="803" y="530"/>
                    <a:pt x="672" y="959"/>
                    <a:pt x="458" y="1375"/>
                  </a:cubicBezTo>
                  <a:cubicBezTo>
                    <a:pt x="315" y="1673"/>
                    <a:pt x="113" y="1935"/>
                    <a:pt x="17" y="2256"/>
                  </a:cubicBezTo>
                  <a:cubicBezTo>
                    <a:pt x="1" y="2282"/>
                    <a:pt x="25" y="2307"/>
                    <a:pt x="54" y="2307"/>
                  </a:cubicBezTo>
                  <a:cubicBezTo>
                    <a:pt x="66" y="2307"/>
                    <a:pt x="78" y="2303"/>
                    <a:pt x="89" y="2292"/>
                  </a:cubicBezTo>
                  <a:cubicBezTo>
                    <a:pt x="672" y="1780"/>
                    <a:pt x="970" y="792"/>
                    <a:pt x="910" y="54"/>
                  </a:cubicBezTo>
                  <a:cubicBezTo>
                    <a:pt x="910" y="18"/>
                    <a:pt x="881" y="0"/>
                    <a:pt x="85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52"/>
            <p:cNvSpPr/>
            <p:nvPr/>
          </p:nvSpPr>
          <p:spPr>
            <a:xfrm>
              <a:off x="3745425" y="3482375"/>
              <a:ext cx="22925" cy="54850"/>
            </a:xfrm>
            <a:custGeom>
              <a:avLst/>
              <a:gdLst/>
              <a:ahLst/>
              <a:cxnLst/>
              <a:rect l="l" t="t" r="r" b="b"/>
              <a:pathLst>
                <a:path w="917" h="2194" extrusionOk="0">
                  <a:moveTo>
                    <a:pt x="789" y="0"/>
                  </a:moveTo>
                  <a:cubicBezTo>
                    <a:pt x="756" y="0"/>
                    <a:pt x="726" y="21"/>
                    <a:pt x="726" y="61"/>
                  </a:cubicBezTo>
                  <a:cubicBezTo>
                    <a:pt x="749" y="847"/>
                    <a:pt x="309" y="1430"/>
                    <a:pt x="23" y="2133"/>
                  </a:cubicBezTo>
                  <a:cubicBezTo>
                    <a:pt x="1" y="2171"/>
                    <a:pt x="30" y="2194"/>
                    <a:pt x="67" y="2194"/>
                  </a:cubicBezTo>
                  <a:cubicBezTo>
                    <a:pt x="89" y="2194"/>
                    <a:pt x="113" y="2186"/>
                    <a:pt x="130" y="2169"/>
                  </a:cubicBezTo>
                  <a:cubicBezTo>
                    <a:pt x="571" y="1561"/>
                    <a:pt x="916" y="835"/>
                    <a:pt x="869" y="73"/>
                  </a:cubicBezTo>
                  <a:cubicBezTo>
                    <a:pt x="862" y="24"/>
                    <a:pt x="824" y="0"/>
                    <a:pt x="7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52"/>
            <p:cNvSpPr/>
            <p:nvPr/>
          </p:nvSpPr>
          <p:spPr>
            <a:xfrm>
              <a:off x="3791700" y="3500475"/>
              <a:ext cx="25150" cy="48000"/>
            </a:xfrm>
            <a:custGeom>
              <a:avLst/>
              <a:gdLst/>
              <a:ahLst/>
              <a:cxnLst/>
              <a:rect l="l" t="t" r="r" b="b"/>
              <a:pathLst>
                <a:path w="1006" h="1920" extrusionOk="0">
                  <a:moveTo>
                    <a:pt x="949" y="0"/>
                  </a:moveTo>
                  <a:cubicBezTo>
                    <a:pt x="926" y="0"/>
                    <a:pt x="904" y="13"/>
                    <a:pt x="899" y="40"/>
                  </a:cubicBezTo>
                  <a:cubicBezTo>
                    <a:pt x="768" y="706"/>
                    <a:pt x="315" y="1195"/>
                    <a:pt x="18" y="1814"/>
                  </a:cubicBezTo>
                  <a:cubicBezTo>
                    <a:pt x="0" y="1866"/>
                    <a:pt x="41" y="1919"/>
                    <a:pt x="87" y="1919"/>
                  </a:cubicBezTo>
                  <a:cubicBezTo>
                    <a:pt x="104" y="1919"/>
                    <a:pt x="121" y="1913"/>
                    <a:pt x="137" y="1897"/>
                  </a:cubicBezTo>
                  <a:cubicBezTo>
                    <a:pt x="613" y="1421"/>
                    <a:pt x="946" y="742"/>
                    <a:pt x="1006" y="52"/>
                  </a:cubicBezTo>
                  <a:cubicBezTo>
                    <a:pt x="1006" y="19"/>
                    <a:pt x="977" y="0"/>
                    <a:pt x="9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52"/>
            <p:cNvSpPr/>
            <p:nvPr/>
          </p:nvSpPr>
          <p:spPr>
            <a:xfrm>
              <a:off x="3851650" y="3489550"/>
              <a:ext cx="8550" cy="29925"/>
            </a:xfrm>
            <a:custGeom>
              <a:avLst/>
              <a:gdLst/>
              <a:ahLst/>
              <a:cxnLst/>
              <a:rect l="l" t="t" r="r" b="b"/>
              <a:pathLst>
                <a:path w="342" h="1197" extrusionOk="0">
                  <a:moveTo>
                    <a:pt x="265" y="1"/>
                  </a:moveTo>
                  <a:cubicBezTo>
                    <a:pt x="242" y="1"/>
                    <a:pt x="220" y="15"/>
                    <a:pt x="215" y="48"/>
                  </a:cubicBezTo>
                  <a:cubicBezTo>
                    <a:pt x="168" y="239"/>
                    <a:pt x="120" y="429"/>
                    <a:pt x="96" y="619"/>
                  </a:cubicBezTo>
                  <a:cubicBezTo>
                    <a:pt x="60" y="786"/>
                    <a:pt x="1" y="965"/>
                    <a:pt x="1" y="1143"/>
                  </a:cubicBezTo>
                  <a:cubicBezTo>
                    <a:pt x="1" y="1175"/>
                    <a:pt x="33" y="1196"/>
                    <a:pt x="64" y="1196"/>
                  </a:cubicBezTo>
                  <a:cubicBezTo>
                    <a:pt x="80" y="1196"/>
                    <a:pt x="96" y="1191"/>
                    <a:pt x="108" y="1179"/>
                  </a:cubicBezTo>
                  <a:cubicBezTo>
                    <a:pt x="179" y="1024"/>
                    <a:pt x="191" y="834"/>
                    <a:pt x="227" y="667"/>
                  </a:cubicBezTo>
                  <a:cubicBezTo>
                    <a:pt x="251" y="477"/>
                    <a:pt x="299" y="286"/>
                    <a:pt x="334" y="84"/>
                  </a:cubicBezTo>
                  <a:cubicBezTo>
                    <a:pt x="341" y="33"/>
                    <a:pt x="301" y="1"/>
                    <a:pt x="2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52"/>
            <p:cNvSpPr/>
            <p:nvPr/>
          </p:nvSpPr>
          <p:spPr>
            <a:xfrm>
              <a:off x="3836775" y="3538625"/>
              <a:ext cx="10275" cy="16825"/>
            </a:xfrm>
            <a:custGeom>
              <a:avLst/>
              <a:gdLst/>
              <a:ahLst/>
              <a:cxnLst/>
              <a:rect l="l" t="t" r="r" b="b"/>
              <a:pathLst>
                <a:path w="411" h="673" extrusionOk="0">
                  <a:moveTo>
                    <a:pt x="280" y="0"/>
                  </a:moveTo>
                  <a:cubicBezTo>
                    <a:pt x="252" y="0"/>
                    <a:pt x="226" y="15"/>
                    <a:pt x="215" y="50"/>
                  </a:cubicBezTo>
                  <a:cubicBezTo>
                    <a:pt x="167" y="133"/>
                    <a:pt x="120" y="240"/>
                    <a:pt x="96" y="347"/>
                  </a:cubicBezTo>
                  <a:cubicBezTo>
                    <a:pt x="60" y="431"/>
                    <a:pt x="1" y="526"/>
                    <a:pt x="12" y="621"/>
                  </a:cubicBezTo>
                  <a:cubicBezTo>
                    <a:pt x="31" y="657"/>
                    <a:pt x="56" y="673"/>
                    <a:pt x="83" y="673"/>
                  </a:cubicBezTo>
                  <a:cubicBezTo>
                    <a:pt x="91" y="673"/>
                    <a:pt x="99" y="671"/>
                    <a:pt x="108" y="669"/>
                  </a:cubicBezTo>
                  <a:cubicBezTo>
                    <a:pt x="191" y="621"/>
                    <a:pt x="215" y="538"/>
                    <a:pt x="251" y="442"/>
                  </a:cubicBezTo>
                  <a:cubicBezTo>
                    <a:pt x="298" y="335"/>
                    <a:pt x="334" y="252"/>
                    <a:pt x="370" y="157"/>
                  </a:cubicBezTo>
                  <a:cubicBezTo>
                    <a:pt x="410" y="68"/>
                    <a:pt x="340" y="0"/>
                    <a:pt x="2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52"/>
            <p:cNvSpPr/>
            <p:nvPr/>
          </p:nvSpPr>
          <p:spPr>
            <a:xfrm>
              <a:off x="3875275" y="3509300"/>
              <a:ext cx="13500" cy="27500"/>
            </a:xfrm>
            <a:custGeom>
              <a:avLst/>
              <a:gdLst/>
              <a:ahLst/>
              <a:cxnLst/>
              <a:rect l="l" t="t" r="r" b="b"/>
              <a:pathLst>
                <a:path w="540" h="1100" extrusionOk="0">
                  <a:moveTo>
                    <a:pt x="467" y="1"/>
                  </a:moveTo>
                  <a:cubicBezTo>
                    <a:pt x="442" y="1"/>
                    <a:pt x="418" y="14"/>
                    <a:pt x="413" y="44"/>
                  </a:cubicBezTo>
                  <a:cubicBezTo>
                    <a:pt x="342" y="401"/>
                    <a:pt x="175" y="711"/>
                    <a:pt x="8" y="1044"/>
                  </a:cubicBezTo>
                  <a:cubicBezTo>
                    <a:pt x="0" y="1069"/>
                    <a:pt x="21" y="1100"/>
                    <a:pt x="42" y="1100"/>
                  </a:cubicBezTo>
                  <a:cubicBezTo>
                    <a:pt x="51" y="1100"/>
                    <a:pt x="61" y="1094"/>
                    <a:pt x="68" y="1080"/>
                  </a:cubicBezTo>
                  <a:cubicBezTo>
                    <a:pt x="330" y="818"/>
                    <a:pt x="449" y="425"/>
                    <a:pt x="532" y="68"/>
                  </a:cubicBezTo>
                  <a:cubicBezTo>
                    <a:pt x="539" y="26"/>
                    <a:pt x="502" y="1"/>
                    <a:pt x="4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52"/>
            <p:cNvSpPr/>
            <p:nvPr/>
          </p:nvSpPr>
          <p:spPr>
            <a:xfrm>
              <a:off x="3901125" y="3513800"/>
              <a:ext cx="13375" cy="32475"/>
            </a:xfrm>
            <a:custGeom>
              <a:avLst/>
              <a:gdLst/>
              <a:ahLst/>
              <a:cxnLst/>
              <a:rect l="l" t="t" r="r" b="b"/>
              <a:pathLst>
                <a:path w="535" h="1299" extrusionOk="0">
                  <a:moveTo>
                    <a:pt x="433" y="1"/>
                  </a:moveTo>
                  <a:cubicBezTo>
                    <a:pt x="388" y="1"/>
                    <a:pt x="344" y="30"/>
                    <a:pt x="344" y="90"/>
                  </a:cubicBezTo>
                  <a:cubicBezTo>
                    <a:pt x="344" y="292"/>
                    <a:pt x="308" y="483"/>
                    <a:pt x="260" y="697"/>
                  </a:cubicBezTo>
                  <a:cubicBezTo>
                    <a:pt x="201" y="876"/>
                    <a:pt x="94" y="1043"/>
                    <a:pt x="10" y="1221"/>
                  </a:cubicBezTo>
                  <a:cubicBezTo>
                    <a:pt x="0" y="1251"/>
                    <a:pt x="41" y="1298"/>
                    <a:pt x="82" y="1298"/>
                  </a:cubicBezTo>
                  <a:cubicBezTo>
                    <a:pt x="90" y="1298"/>
                    <a:pt x="98" y="1296"/>
                    <a:pt x="105" y="1293"/>
                  </a:cubicBezTo>
                  <a:cubicBezTo>
                    <a:pt x="475" y="1019"/>
                    <a:pt x="534" y="519"/>
                    <a:pt x="522" y="90"/>
                  </a:cubicBezTo>
                  <a:cubicBezTo>
                    <a:pt x="522" y="30"/>
                    <a:pt x="478" y="1"/>
                    <a:pt x="4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52"/>
            <p:cNvSpPr/>
            <p:nvPr/>
          </p:nvSpPr>
          <p:spPr>
            <a:xfrm>
              <a:off x="3948100" y="3505125"/>
              <a:ext cx="9100" cy="26775"/>
            </a:xfrm>
            <a:custGeom>
              <a:avLst/>
              <a:gdLst/>
              <a:ahLst/>
              <a:cxnLst/>
              <a:rect l="l" t="t" r="r" b="b"/>
              <a:pathLst>
                <a:path w="364" h="1071" extrusionOk="0">
                  <a:moveTo>
                    <a:pt x="275" y="1"/>
                  </a:moveTo>
                  <a:cubicBezTo>
                    <a:pt x="233" y="1"/>
                    <a:pt x="191" y="28"/>
                    <a:pt x="191" y="80"/>
                  </a:cubicBezTo>
                  <a:cubicBezTo>
                    <a:pt x="191" y="235"/>
                    <a:pt x="167" y="413"/>
                    <a:pt x="120" y="580"/>
                  </a:cubicBezTo>
                  <a:cubicBezTo>
                    <a:pt x="84" y="735"/>
                    <a:pt x="24" y="866"/>
                    <a:pt x="1" y="1009"/>
                  </a:cubicBezTo>
                  <a:cubicBezTo>
                    <a:pt x="1" y="1043"/>
                    <a:pt x="31" y="1071"/>
                    <a:pt x="57" y="1071"/>
                  </a:cubicBezTo>
                  <a:cubicBezTo>
                    <a:pt x="67" y="1071"/>
                    <a:pt x="77" y="1066"/>
                    <a:pt x="84" y="1056"/>
                  </a:cubicBezTo>
                  <a:cubicBezTo>
                    <a:pt x="310" y="818"/>
                    <a:pt x="358" y="401"/>
                    <a:pt x="358" y="92"/>
                  </a:cubicBezTo>
                  <a:cubicBezTo>
                    <a:pt x="364" y="31"/>
                    <a:pt x="320" y="1"/>
                    <a:pt x="2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52"/>
            <p:cNvSpPr/>
            <p:nvPr/>
          </p:nvSpPr>
          <p:spPr>
            <a:xfrm>
              <a:off x="3970725" y="3526525"/>
              <a:ext cx="925" cy="4275"/>
            </a:xfrm>
            <a:custGeom>
              <a:avLst/>
              <a:gdLst/>
              <a:ahLst/>
              <a:cxnLst/>
              <a:rect l="l" t="t" r="r" b="b"/>
              <a:pathLst>
                <a:path w="37" h="171" extrusionOk="0">
                  <a:moveTo>
                    <a:pt x="18" y="1"/>
                  </a:moveTo>
                  <a:cubicBezTo>
                    <a:pt x="9" y="1"/>
                    <a:pt x="0" y="4"/>
                    <a:pt x="0" y="10"/>
                  </a:cubicBezTo>
                  <a:lnTo>
                    <a:pt x="0" y="153"/>
                  </a:lnTo>
                  <a:cubicBezTo>
                    <a:pt x="0" y="164"/>
                    <a:pt x="9" y="170"/>
                    <a:pt x="18" y="170"/>
                  </a:cubicBezTo>
                  <a:cubicBezTo>
                    <a:pt x="27" y="170"/>
                    <a:pt x="36" y="164"/>
                    <a:pt x="36" y="153"/>
                  </a:cubicBezTo>
                  <a:lnTo>
                    <a:pt x="36" y="10"/>
                  </a:lnTo>
                  <a:cubicBezTo>
                    <a:pt x="36" y="4"/>
                    <a:pt x="27" y="1"/>
                    <a:pt x="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52"/>
            <p:cNvSpPr/>
            <p:nvPr/>
          </p:nvSpPr>
          <p:spPr>
            <a:xfrm>
              <a:off x="3980850" y="3528625"/>
              <a:ext cx="8950" cy="20475"/>
            </a:xfrm>
            <a:custGeom>
              <a:avLst/>
              <a:gdLst/>
              <a:ahLst/>
              <a:cxnLst/>
              <a:rect l="l" t="t" r="r" b="b"/>
              <a:pathLst>
                <a:path w="358" h="819" extrusionOk="0">
                  <a:moveTo>
                    <a:pt x="182" y="0"/>
                  </a:moveTo>
                  <a:cubicBezTo>
                    <a:pt x="104" y="0"/>
                    <a:pt x="24" y="51"/>
                    <a:pt x="24" y="152"/>
                  </a:cubicBezTo>
                  <a:cubicBezTo>
                    <a:pt x="24" y="342"/>
                    <a:pt x="0" y="557"/>
                    <a:pt x="72" y="747"/>
                  </a:cubicBezTo>
                  <a:cubicBezTo>
                    <a:pt x="95" y="795"/>
                    <a:pt x="137" y="819"/>
                    <a:pt x="179" y="819"/>
                  </a:cubicBezTo>
                  <a:cubicBezTo>
                    <a:pt x="220" y="819"/>
                    <a:pt x="262" y="795"/>
                    <a:pt x="286" y="747"/>
                  </a:cubicBezTo>
                  <a:cubicBezTo>
                    <a:pt x="357" y="545"/>
                    <a:pt x="322" y="342"/>
                    <a:pt x="322" y="152"/>
                  </a:cubicBezTo>
                  <a:cubicBezTo>
                    <a:pt x="334" y="51"/>
                    <a:pt x="259" y="0"/>
                    <a:pt x="1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52"/>
            <p:cNvSpPr/>
            <p:nvPr/>
          </p:nvSpPr>
          <p:spPr>
            <a:xfrm>
              <a:off x="4023100" y="3517625"/>
              <a:ext cx="8975" cy="12425"/>
            </a:xfrm>
            <a:custGeom>
              <a:avLst/>
              <a:gdLst/>
              <a:ahLst/>
              <a:cxnLst/>
              <a:rect l="l" t="t" r="r" b="b"/>
              <a:pathLst>
                <a:path w="359" h="497" extrusionOk="0">
                  <a:moveTo>
                    <a:pt x="282" y="1"/>
                  </a:moveTo>
                  <a:cubicBezTo>
                    <a:pt x="246" y="1"/>
                    <a:pt x="209" y="28"/>
                    <a:pt x="203" y="80"/>
                  </a:cubicBezTo>
                  <a:cubicBezTo>
                    <a:pt x="203" y="199"/>
                    <a:pt x="108" y="318"/>
                    <a:pt x="37" y="413"/>
                  </a:cubicBezTo>
                  <a:cubicBezTo>
                    <a:pt x="1" y="449"/>
                    <a:pt x="37" y="497"/>
                    <a:pt x="84" y="497"/>
                  </a:cubicBezTo>
                  <a:cubicBezTo>
                    <a:pt x="179" y="485"/>
                    <a:pt x="239" y="437"/>
                    <a:pt x="299" y="354"/>
                  </a:cubicBezTo>
                  <a:cubicBezTo>
                    <a:pt x="346" y="270"/>
                    <a:pt x="358" y="187"/>
                    <a:pt x="358" y="92"/>
                  </a:cubicBezTo>
                  <a:cubicBezTo>
                    <a:pt x="358" y="31"/>
                    <a:pt x="320" y="1"/>
                    <a:pt x="2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52"/>
            <p:cNvSpPr/>
            <p:nvPr/>
          </p:nvSpPr>
          <p:spPr>
            <a:xfrm>
              <a:off x="4061300" y="3510900"/>
              <a:ext cx="8275" cy="18925"/>
            </a:xfrm>
            <a:custGeom>
              <a:avLst/>
              <a:gdLst/>
              <a:ahLst/>
              <a:cxnLst/>
              <a:rect l="l" t="t" r="r" b="b"/>
              <a:pathLst>
                <a:path w="331" h="757" extrusionOk="0">
                  <a:moveTo>
                    <a:pt x="262" y="1"/>
                  </a:moveTo>
                  <a:cubicBezTo>
                    <a:pt x="226" y="1"/>
                    <a:pt x="187" y="21"/>
                    <a:pt x="187" y="63"/>
                  </a:cubicBezTo>
                  <a:cubicBezTo>
                    <a:pt x="187" y="289"/>
                    <a:pt x="104" y="480"/>
                    <a:pt x="9" y="694"/>
                  </a:cubicBezTo>
                  <a:cubicBezTo>
                    <a:pt x="0" y="728"/>
                    <a:pt x="22" y="756"/>
                    <a:pt x="44" y="756"/>
                  </a:cubicBezTo>
                  <a:cubicBezTo>
                    <a:pt x="53" y="756"/>
                    <a:pt x="62" y="752"/>
                    <a:pt x="68" y="742"/>
                  </a:cubicBezTo>
                  <a:cubicBezTo>
                    <a:pt x="235" y="539"/>
                    <a:pt x="318" y="325"/>
                    <a:pt x="318" y="63"/>
                  </a:cubicBezTo>
                  <a:cubicBezTo>
                    <a:pt x="330" y="21"/>
                    <a:pt x="298" y="1"/>
                    <a:pt x="2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52"/>
            <p:cNvSpPr/>
            <p:nvPr/>
          </p:nvSpPr>
          <p:spPr>
            <a:xfrm>
              <a:off x="4121050" y="3485450"/>
              <a:ext cx="9675" cy="29725"/>
            </a:xfrm>
            <a:custGeom>
              <a:avLst/>
              <a:gdLst/>
              <a:ahLst/>
              <a:cxnLst/>
              <a:rect l="l" t="t" r="r" b="b"/>
              <a:pathLst>
                <a:path w="387" h="1189" extrusionOk="0">
                  <a:moveTo>
                    <a:pt x="380" y="1"/>
                  </a:moveTo>
                  <a:cubicBezTo>
                    <a:pt x="375" y="1"/>
                    <a:pt x="369" y="4"/>
                    <a:pt x="369" y="10"/>
                  </a:cubicBezTo>
                  <a:cubicBezTo>
                    <a:pt x="333" y="200"/>
                    <a:pt x="262" y="403"/>
                    <a:pt x="191" y="581"/>
                  </a:cubicBezTo>
                  <a:cubicBezTo>
                    <a:pt x="119" y="772"/>
                    <a:pt x="36" y="950"/>
                    <a:pt x="0" y="1153"/>
                  </a:cubicBezTo>
                  <a:cubicBezTo>
                    <a:pt x="0" y="1176"/>
                    <a:pt x="15" y="1189"/>
                    <a:pt x="29" y="1189"/>
                  </a:cubicBezTo>
                  <a:cubicBezTo>
                    <a:pt x="36" y="1189"/>
                    <a:pt x="43" y="1185"/>
                    <a:pt x="48" y="1176"/>
                  </a:cubicBezTo>
                  <a:cubicBezTo>
                    <a:pt x="250" y="855"/>
                    <a:pt x="333" y="391"/>
                    <a:pt x="381" y="10"/>
                  </a:cubicBezTo>
                  <a:cubicBezTo>
                    <a:pt x="387" y="4"/>
                    <a:pt x="384" y="1"/>
                    <a:pt x="3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52"/>
            <p:cNvSpPr/>
            <p:nvPr/>
          </p:nvSpPr>
          <p:spPr>
            <a:xfrm>
              <a:off x="4119025" y="3518275"/>
              <a:ext cx="8000" cy="16550"/>
            </a:xfrm>
            <a:custGeom>
              <a:avLst/>
              <a:gdLst/>
              <a:ahLst/>
              <a:cxnLst/>
              <a:rect l="l" t="t" r="r" b="b"/>
              <a:pathLst>
                <a:path w="320" h="662" extrusionOk="0">
                  <a:moveTo>
                    <a:pt x="249" y="0"/>
                  </a:moveTo>
                  <a:cubicBezTo>
                    <a:pt x="218" y="0"/>
                    <a:pt x="188" y="18"/>
                    <a:pt x="188" y="54"/>
                  </a:cubicBezTo>
                  <a:cubicBezTo>
                    <a:pt x="188" y="280"/>
                    <a:pt x="81" y="411"/>
                    <a:pt x="10" y="602"/>
                  </a:cubicBezTo>
                  <a:cubicBezTo>
                    <a:pt x="1" y="628"/>
                    <a:pt x="19" y="662"/>
                    <a:pt x="43" y="662"/>
                  </a:cubicBezTo>
                  <a:cubicBezTo>
                    <a:pt x="51" y="662"/>
                    <a:pt x="60" y="658"/>
                    <a:pt x="69" y="649"/>
                  </a:cubicBezTo>
                  <a:cubicBezTo>
                    <a:pt x="212" y="483"/>
                    <a:pt x="307" y="280"/>
                    <a:pt x="319" y="54"/>
                  </a:cubicBezTo>
                  <a:cubicBezTo>
                    <a:pt x="313" y="18"/>
                    <a:pt x="280" y="0"/>
                    <a:pt x="2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52"/>
            <p:cNvSpPr/>
            <p:nvPr/>
          </p:nvSpPr>
          <p:spPr>
            <a:xfrm>
              <a:off x="4158775" y="3489025"/>
              <a:ext cx="13050" cy="30250"/>
            </a:xfrm>
            <a:custGeom>
              <a:avLst/>
              <a:gdLst/>
              <a:ahLst/>
              <a:cxnLst/>
              <a:rect l="l" t="t" r="r" b="b"/>
              <a:pathLst>
                <a:path w="522" h="1210" extrusionOk="0">
                  <a:moveTo>
                    <a:pt x="448" y="1"/>
                  </a:moveTo>
                  <a:cubicBezTo>
                    <a:pt x="411" y="1"/>
                    <a:pt x="372" y="27"/>
                    <a:pt x="372" y="81"/>
                  </a:cubicBezTo>
                  <a:cubicBezTo>
                    <a:pt x="372" y="271"/>
                    <a:pt x="325" y="462"/>
                    <a:pt x="253" y="664"/>
                  </a:cubicBezTo>
                  <a:cubicBezTo>
                    <a:pt x="194" y="819"/>
                    <a:pt x="86" y="974"/>
                    <a:pt x="27" y="1141"/>
                  </a:cubicBezTo>
                  <a:cubicBezTo>
                    <a:pt x="0" y="1185"/>
                    <a:pt x="46" y="1209"/>
                    <a:pt x="91" y="1209"/>
                  </a:cubicBezTo>
                  <a:cubicBezTo>
                    <a:pt x="106" y="1209"/>
                    <a:pt x="122" y="1206"/>
                    <a:pt x="134" y="1200"/>
                  </a:cubicBezTo>
                  <a:cubicBezTo>
                    <a:pt x="432" y="962"/>
                    <a:pt x="515" y="438"/>
                    <a:pt x="515" y="81"/>
                  </a:cubicBezTo>
                  <a:cubicBezTo>
                    <a:pt x="521" y="27"/>
                    <a:pt x="485" y="1"/>
                    <a:pt x="4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52"/>
            <p:cNvSpPr/>
            <p:nvPr/>
          </p:nvSpPr>
          <p:spPr>
            <a:xfrm>
              <a:off x="4249425" y="3490150"/>
              <a:ext cx="9150" cy="30150"/>
            </a:xfrm>
            <a:custGeom>
              <a:avLst/>
              <a:gdLst/>
              <a:ahLst/>
              <a:cxnLst/>
              <a:rect l="l" t="t" r="r" b="b"/>
              <a:pathLst>
                <a:path w="366" h="1206" extrusionOk="0">
                  <a:moveTo>
                    <a:pt x="326" y="0"/>
                  </a:moveTo>
                  <a:cubicBezTo>
                    <a:pt x="309" y="0"/>
                    <a:pt x="294" y="12"/>
                    <a:pt x="294" y="36"/>
                  </a:cubicBezTo>
                  <a:cubicBezTo>
                    <a:pt x="282" y="453"/>
                    <a:pt x="140" y="798"/>
                    <a:pt x="9" y="1167"/>
                  </a:cubicBezTo>
                  <a:cubicBezTo>
                    <a:pt x="0" y="1184"/>
                    <a:pt x="27" y="1206"/>
                    <a:pt x="47" y="1206"/>
                  </a:cubicBezTo>
                  <a:cubicBezTo>
                    <a:pt x="56" y="1206"/>
                    <a:pt x="64" y="1202"/>
                    <a:pt x="68" y="1191"/>
                  </a:cubicBezTo>
                  <a:cubicBezTo>
                    <a:pt x="259" y="834"/>
                    <a:pt x="354" y="441"/>
                    <a:pt x="366" y="36"/>
                  </a:cubicBezTo>
                  <a:cubicBezTo>
                    <a:pt x="360" y="12"/>
                    <a:pt x="342" y="0"/>
                    <a:pt x="3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52"/>
            <p:cNvSpPr/>
            <p:nvPr/>
          </p:nvSpPr>
          <p:spPr>
            <a:xfrm>
              <a:off x="4238625" y="3534175"/>
              <a:ext cx="8300" cy="15175"/>
            </a:xfrm>
            <a:custGeom>
              <a:avLst/>
              <a:gdLst/>
              <a:ahLst/>
              <a:cxnLst/>
              <a:rect l="l" t="t" r="r" b="b"/>
              <a:pathLst>
                <a:path w="332" h="607" extrusionOk="0">
                  <a:moveTo>
                    <a:pt x="247" y="0"/>
                  </a:moveTo>
                  <a:cubicBezTo>
                    <a:pt x="229" y="0"/>
                    <a:pt x="213" y="8"/>
                    <a:pt x="202" y="25"/>
                  </a:cubicBezTo>
                  <a:cubicBezTo>
                    <a:pt x="167" y="120"/>
                    <a:pt x="131" y="192"/>
                    <a:pt x="95" y="287"/>
                  </a:cubicBezTo>
                  <a:cubicBezTo>
                    <a:pt x="60" y="370"/>
                    <a:pt x="0" y="466"/>
                    <a:pt x="0" y="561"/>
                  </a:cubicBezTo>
                  <a:cubicBezTo>
                    <a:pt x="0" y="587"/>
                    <a:pt x="25" y="606"/>
                    <a:pt x="43" y="606"/>
                  </a:cubicBezTo>
                  <a:cubicBezTo>
                    <a:pt x="50" y="606"/>
                    <a:pt x="56" y="603"/>
                    <a:pt x="60" y="597"/>
                  </a:cubicBezTo>
                  <a:cubicBezTo>
                    <a:pt x="119" y="537"/>
                    <a:pt x="155" y="418"/>
                    <a:pt x="179" y="323"/>
                  </a:cubicBezTo>
                  <a:cubicBezTo>
                    <a:pt x="214" y="251"/>
                    <a:pt x="250" y="168"/>
                    <a:pt x="298" y="85"/>
                  </a:cubicBezTo>
                  <a:cubicBezTo>
                    <a:pt x="331" y="43"/>
                    <a:pt x="288" y="0"/>
                    <a:pt x="2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52"/>
            <p:cNvSpPr/>
            <p:nvPr/>
          </p:nvSpPr>
          <p:spPr>
            <a:xfrm>
              <a:off x="4283650" y="3498325"/>
              <a:ext cx="15700" cy="34550"/>
            </a:xfrm>
            <a:custGeom>
              <a:avLst/>
              <a:gdLst/>
              <a:ahLst/>
              <a:cxnLst/>
              <a:rect l="l" t="t" r="r" b="b"/>
              <a:pathLst>
                <a:path w="628" h="1382" extrusionOk="0">
                  <a:moveTo>
                    <a:pt x="387" y="0"/>
                  </a:moveTo>
                  <a:cubicBezTo>
                    <a:pt x="346" y="0"/>
                    <a:pt x="305" y="35"/>
                    <a:pt x="318" y="90"/>
                  </a:cubicBezTo>
                  <a:cubicBezTo>
                    <a:pt x="354" y="316"/>
                    <a:pt x="330" y="542"/>
                    <a:pt x="259" y="745"/>
                  </a:cubicBezTo>
                  <a:cubicBezTo>
                    <a:pt x="187" y="923"/>
                    <a:pt x="56" y="1078"/>
                    <a:pt x="21" y="1269"/>
                  </a:cubicBezTo>
                  <a:cubicBezTo>
                    <a:pt x="0" y="1329"/>
                    <a:pt x="57" y="1381"/>
                    <a:pt x="118" y="1381"/>
                  </a:cubicBezTo>
                  <a:cubicBezTo>
                    <a:pt x="130" y="1381"/>
                    <a:pt x="141" y="1379"/>
                    <a:pt x="152" y="1376"/>
                  </a:cubicBezTo>
                  <a:cubicBezTo>
                    <a:pt x="568" y="1126"/>
                    <a:pt x="628" y="483"/>
                    <a:pt x="461" y="66"/>
                  </a:cubicBezTo>
                  <a:cubicBezTo>
                    <a:pt x="451" y="20"/>
                    <a:pt x="419" y="0"/>
                    <a:pt x="3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52"/>
            <p:cNvSpPr/>
            <p:nvPr/>
          </p:nvSpPr>
          <p:spPr>
            <a:xfrm>
              <a:off x="4312850" y="3506875"/>
              <a:ext cx="13000" cy="24950"/>
            </a:xfrm>
            <a:custGeom>
              <a:avLst/>
              <a:gdLst/>
              <a:ahLst/>
              <a:cxnLst/>
              <a:rect l="l" t="t" r="r" b="b"/>
              <a:pathLst>
                <a:path w="520" h="998" extrusionOk="0">
                  <a:moveTo>
                    <a:pt x="439" y="1"/>
                  </a:moveTo>
                  <a:cubicBezTo>
                    <a:pt x="398" y="1"/>
                    <a:pt x="353" y="28"/>
                    <a:pt x="353" y="81"/>
                  </a:cubicBezTo>
                  <a:cubicBezTo>
                    <a:pt x="353" y="403"/>
                    <a:pt x="198" y="641"/>
                    <a:pt x="19" y="915"/>
                  </a:cubicBezTo>
                  <a:cubicBezTo>
                    <a:pt x="1" y="952"/>
                    <a:pt x="34" y="997"/>
                    <a:pt x="72" y="997"/>
                  </a:cubicBezTo>
                  <a:cubicBezTo>
                    <a:pt x="82" y="997"/>
                    <a:pt x="93" y="994"/>
                    <a:pt x="103" y="986"/>
                  </a:cubicBezTo>
                  <a:cubicBezTo>
                    <a:pt x="377" y="796"/>
                    <a:pt x="496" y="427"/>
                    <a:pt x="508" y="81"/>
                  </a:cubicBezTo>
                  <a:cubicBezTo>
                    <a:pt x="520" y="28"/>
                    <a:pt x="481" y="1"/>
                    <a:pt x="4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52"/>
            <p:cNvSpPr/>
            <p:nvPr/>
          </p:nvSpPr>
          <p:spPr>
            <a:xfrm>
              <a:off x="4181475" y="3500200"/>
              <a:ext cx="8350" cy="21650"/>
            </a:xfrm>
            <a:custGeom>
              <a:avLst/>
              <a:gdLst/>
              <a:ahLst/>
              <a:cxnLst/>
              <a:rect l="l" t="t" r="r" b="b"/>
              <a:pathLst>
                <a:path w="334" h="866" extrusionOk="0">
                  <a:moveTo>
                    <a:pt x="177" y="0"/>
                  </a:moveTo>
                  <a:cubicBezTo>
                    <a:pt x="107" y="0"/>
                    <a:pt x="36" y="45"/>
                    <a:pt x="36" y="134"/>
                  </a:cubicBezTo>
                  <a:lnTo>
                    <a:pt x="36" y="479"/>
                  </a:lnTo>
                  <a:cubicBezTo>
                    <a:pt x="24" y="586"/>
                    <a:pt x="0" y="694"/>
                    <a:pt x="24" y="813"/>
                  </a:cubicBezTo>
                  <a:cubicBezTo>
                    <a:pt x="31" y="847"/>
                    <a:pt x="58" y="866"/>
                    <a:pt x="89" y="866"/>
                  </a:cubicBezTo>
                  <a:cubicBezTo>
                    <a:pt x="111" y="866"/>
                    <a:pt x="135" y="856"/>
                    <a:pt x="155" y="836"/>
                  </a:cubicBezTo>
                  <a:cubicBezTo>
                    <a:pt x="333" y="694"/>
                    <a:pt x="310" y="348"/>
                    <a:pt x="310" y="134"/>
                  </a:cubicBezTo>
                  <a:cubicBezTo>
                    <a:pt x="316" y="45"/>
                    <a:pt x="247" y="0"/>
                    <a:pt x="1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52"/>
            <p:cNvSpPr/>
            <p:nvPr/>
          </p:nvSpPr>
          <p:spPr>
            <a:xfrm>
              <a:off x="4379475" y="3491150"/>
              <a:ext cx="11025" cy="19200"/>
            </a:xfrm>
            <a:custGeom>
              <a:avLst/>
              <a:gdLst/>
              <a:ahLst/>
              <a:cxnLst/>
              <a:rect l="l" t="t" r="r" b="b"/>
              <a:pathLst>
                <a:path w="441" h="768" extrusionOk="0">
                  <a:moveTo>
                    <a:pt x="348" y="0"/>
                  </a:moveTo>
                  <a:cubicBezTo>
                    <a:pt x="317" y="0"/>
                    <a:pt x="286" y="17"/>
                    <a:pt x="272" y="55"/>
                  </a:cubicBezTo>
                  <a:cubicBezTo>
                    <a:pt x="200" y="282"/>
                    <a:pt x="81" y="484"/>
                    <a:pt x="10" y="710"/>
                  </a:cubicBezTo>
                  <a:cubicBezTo>
                    <a:pt x="1" y="745"/>
                    <a:pt x="30" y="767"/>
                    <a:pt x="61" y="767"/>
                  </a:cubicBezTo>
                  <a:cubicBezTo>
                    <a:pt x="72" y="767"/>
                    <a:pt x="83" y="764"/>
                    <a:pt x="93" y="758"/>
                  </a:cubicBezTo>
                  <a:cubicBezTo>
                    <a:pt x="295" y="567"/>
                    <a:pt x="355" y="341"/>
                    <a:pt x="426" y="103"/>
                  </a:cubicBezTo>
                  <a:cubicBezTo>
                    <a:pt x="441" y="39"/>
                    <a:pt x="395" y="0"/>
                    <a:pt x="3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52"/>
            <p:cNvSpPr/>
            <p:nvPr/>
          </p:nvSpPr>
          <p:spPr>
            <a:xfrm>
              <a:off x="4365125" y="3528050"/>
              <a:ext cx="9950" cy="16125"/>
            </a:xfrm>
            <a:custGeom>
              <a:avLst/>
              <a:gdLst/>
              <a:ahLst/>
              <a:cxnLst/>
              <a:rect l="l" t="t" r="r" b="b"/>
              <a:pathLst>
                <a:path w="398" h="645" extrusionOk="0">
                  <a:moveTo>
                    <a:pt x="272" y="1"/>
                  </a:moveTo>
                  <a:cubicBezTo>
                    <a:pt x="241" y="1"/>
                    <a:pt x="210" y="17"/>
                    <a:pt x="191" y="56"/>
                  </a:cubicBezTo>
                  <a:cubicBezTo>
                    <a:pt x="155" y="139"/>
                    <a:pt x="119" y="234"/>
                    <a:pt x="72" y="318"/>
                  </a:cubicBezTo>
                  <a:cubicBezTo>
                    <a:pt x="48" y="413"/>
                    <a:pt x="0" y="496"/>
                    <a:pt x="0" y="580"/>
                  </a:cubicBezTo>
                  <a:cubicBezTo>
                    <a:pt x="0" y="620"/>
                    <a:pt x="28" y="644"/>
                    <a:pt x="60" y="644"/>
                  </a:cubicBezTo>
                  <a:cubicBezTo>
                    <a:pt x="76" y="644"/>
                    <a:pt x="92" y="639"/>
                    <a:pt x="107" y="627"/>
                  </a:cubicBezTo>
                  <a:cubicBezTo>
                    <a:pt x="179" y="568"/>
                    <a:pt x="214" y="484"/>
                    <a:pt x="238" y="401"/>
                  </a:cubicBezTo>
                  <a:cubicBezTo>
                    <a:pt x="286" y="318"/>
                    <a:pt x="310" y="222"/>
                    <a:pt x="357" y="139"/>
                  </a:cubicBezTo>
                  <a:cubicBezTo>
                    <a:pt x="397" y="67"/>
                    <a:pt x="335" y="1"/>
                    <a:pt x="2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52"/>
            <p:cNvSpPr/>
            <p:nvPr/>
          </p:nvSpPr>
          <p:spPr>
            <a:xfrm>
              <a:off x="4440025" y="3470875"/>
              <a:ext cx="9650" cy="28775"/>
            </a:xfrm>
            <a:custGeom>
              <a:avLst/>
              <a:gdLst/>
              <a:ahLst/>
              <a:cxnLst/>
              <a:rect l="l" t="t" r="r" b="b"/>
              <a:pathLst>
                <a:path w="386" h="1151" extrusionOk="0">
                  <a:moveTo>
                    <a:pt x="304" y="0"/>
                  </a:moveTo>
                  <a:cubicBezTo>
                    <a:pt x="257" y="0"/>
                    <a:pt x="207" y="30"/>
                    <a:pt x="207" y="93"/>
                  </a:cubicBezTo>
                  <a:cubicBezTo>
                    <a:pt x="207" y="283"/>
                    <a:pt x="171" y="474"/>
                    <a:pt x="136" y="652"/>
                  </a:cubicBezTo>
                  <a:cubicBezTo>
                    <a:pt x="100" y="807"/>
                    <a:pt x="28" y="938"/>
                    <a:pt x="16" y="1081"/>
                  </a:cubicBezTo>
                  <a:cubicBezTo>
                    <a:pt x="0" y="1121"/>
                    <a:pt x="39" y="1150"/>
                    <a:pt x="80" y="1150"/>
                  </a:cubicBezTo>
                  <a:cubicBezTo>
                    <a:pt x="100" y="1150"/>
                    <a:pt x="120" y="1144"/>
                    <a:pt x="136" y="1128"/>
                  </a:cubicBezTo>
                  <a:cubicBezTo>
                    <a:pt x="374" y="878"/>
                    <a:pt x="386" y="402"/>
                    <a:pt x="386" y="69"/>
                  </a:cubicBezTo>
                  <a:cubicBezTo>
                    <a:pt x="386" y="24"/>
                    <a:pt x="346" y="0"/>
                    <a:pt x="3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52"/>
            <p:cNvSpPr/>
            <p:nvPr/>
          </p:nvSpPr>
          <p:spPr>
            <a:xfrm>
              <a:off x="4432525" y="3512300"/>
              <a:ext cx="18775" cy="24725"/>
            </a:xfrm>
            <a:custGeom>
              <a:avLst/>
              <a:gdLst/>
              <a:ahLst/>
              <a:cxnLst/>
              <a:rect l="l" t="t" r="r" b="b"/>
              <a:pathLst>
                <a:path w="751" h="989" extrusionOk="0">
                  <a:moveTo>
                    <a:pt x="652" y="0"/>
                  </a:moveTo>
                  <a:cubicBezTo>
                    <a:pt x="629" y="0"/>
                    <a:pt x="605" y="13"/>
                    <a:pt x="590" y="43"/>
                  </a:cubicBezTo>
                  <a:cubicBezTo>
                    <a:pt x="519" y="186"/>
                    <a:pt x="436" y="352"/>
                    <a:pt x="328" y="483"/>
                  </a:cubicBezTo>
                  <a:cubicBezTo>
                    <a:pt x="233" y="626"/>
                    <a:pt x="114" y="757"/>
                    <a:pt x="31" y="900"/>
                  </a:cubicBezTo>
                  <a:cubicBezTo>
                    <a:pt x="1" y="940"/>
                    <a:pt x="38" y="989"/>
                    <a:pt x="79" y="989"/>
                  </a:cubicBezTo>
                  <a:cubicBezTo>
                    <a:pt x="87" y="989"/>
                    <a:pt x="95" y="987"/>
                    <a:pt x="102" y="983"/>
                  </a:cubicBezTo>
                  <a:cubicBezTo>
                    <a:pt x="400" y="817"/>
                    <a:pt x="578" y="400"/>
                    <a:pt x="709" y="114"/>
                  </a:cubicBezTo>
                  <a:cubicBezTo>
                    <a:pt x="750" y="57"/>
                    <a:pt x="702" y="0"/>
                    <a:pt x="6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52"/>
            <p:cNvSpPr/>
            <p:nvPr/>
          </p:nvSpPr>
          <p:spPr>
            <a:xfrm>
              <a:off x="4497575" y="3466850"/>
              <a:ext cx="11625" cy="33175"/>
            </a:xfrm>
            <a:custGeom>
              <a:avLst/>
              <a:gdLst/>
              <a:ahLst/>
              <a:cxnLst/>
              <a:rect l="l" t="t" r="r" b="b"/>
              <a:pathLst>
                <a:path w="465" h="1327" extrusionOk="0">
                  <a:moveTo>
                    <a:pt x="424" y="1"/>
                  </a:moveTo>
                  <a:cubicBezTo>
                    <a:pt x="410" y="1"/>
                    <a:pt x="398" y="8"/>
                    <a:pt x="393" y="27"/>
                  </a:cubicBezTo>
                  <a:cubicBezTo>
                    <a:pt x="334" y="254"/>
                    <a:pt x="239" y="480"/>
                    <a:pt x="167" y="694"/>
                  </a:cubicBezTo>
                  <a:cubicBezTo>
                    <a:pt x="108" y="873"/>
                    <a:pt x="0" y="1075"/>
                    <a:pt x="0" y="1266"/>
                  </a:cubicBezTo>
                  <a:cubicBezTo>
                    <a:pt x="0" y="1303"/>
                    <a:pt x="29" y="1327"/>
                    <a:pt x="62" y="1327"/>
                  </a:cubicBezTo>
                  <a:cubicBezTo>
                    <a:pt x="81" y="1327"/>
                    <a:pt x="102" y="1319"/>
                    <a:pt x="120" y="1301"/>
                  </a:cubicBezTo>
                  <a:cubicBezTo>
                    <a:pt x="250" y="1158"/>
                    <a:pt x="310" y="932"/>
                    <a:pt x="358" y="742"/>
                  </a:cubicBezTo>
                  <a:cubicBezTo>
                    <a:pt x="417" y="515"/>
                    <a:pt x="453" y="265"/>
                    <a:pt x="465" y="39"/>
                  </a:cubicBezTo>
                  <a:cubicBezTo>
                    <a:pt x="465" y="18"/>
                    <a:pt x="443" y="1"/>
                    <a:pt x="4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52"/>
            <p:cNvSpPr/>
            <p:nvPr/>
          </p:nvSpPr>
          <p:spPr>
            <a:xfrm>
              <a:off x="4472275" y="3514750"/>
              <a:ext cx="19475" cy="22450"/>
            </a:xfrm>
            <a:custGeom>
              <a:avLst/>
              <a:gdLst/>
              <a:ahLst/>
              <a:cxnLst/>
              <a:rect l="l" t="t" r="r" b="b"/>
              <a:pathLst>
                <a:path w="779" h="898" extrusionOk="0">
                  <a:moveTo>
                    <a:pt x="717" y="1"/>
                  </a:moveTo>
                  <a:cubicBezTo>
                    <a:pt x="701" y="1"/>
                    <a:pt x="683" y="9"/>
                    <a:pt x="667" y="28"/>
                  </a:cubicBezTo>
                  <a:cubicBezTo>
                    <a:pt x="584" y="195"/>
                    <a:pt x="465" y="350"/>
                    <a:pt x="346" y="481"/>
                  </a:cubicBezTo>
                  <a:cubicBezTo>
                    <a:pt x="239" y="600"/>
                    <a:pt x="72" y="671"/>
                    <a:pt x="12" y="814"/>
                  </a:cubicBezTo>
                  <a:cubicBezTo>
                    <a:pt x="0" y="850"/>
                    <a:pt x="24" y="897"/>
                    <a:pt x="72" y="897"/>
                  </a:cubicBezTo>
                  <a:cubicBezTo>
                    <a:pt x="250" y="874"/>
                    <a:pt x="370" y="707"/>
                    <a:pt x="477" y="564"/>
                  </a:cubicBezTo>
                  <a:cubicBezTo>
                    <a:pt x="596" y="421"/>
                    <a:pt x="691" y="254"/>
                    <a:pt x="762" y="76"/>
                  </a:cubicBezTo>
                  <a:cubicBezTo>
                    <a:pt x="778" y="36"/>
                    <a:pt x="751" y="1"/>
                    <a:pt x="7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52"/>
            <p:cNvSpPr/>
            <p:nvPr/>
          </p:nvSpPr>
          <p:spPr>
            <a:xfrm>
              <a:off x="4544000" y="3464700"/>
              <a:ext cx="13425" cy="49775"/>
            </a:xfrm>
            <a:custGeom>
              <a:avLst/>
              <a:gdLst/>
              <a:ahLst/>
              <a:cxnLst/>
              <a:rect l="l" t="t" r="r" b="b"/>
              <a:pathLst>
                <a:path w="537" h="1991" extrusionOk="0">
                  <a:moveTo>
                    <a:pt x="429" y="0"/>
                  </a:moveTo>
                  <a:cubicBezTo>
                    <a:pt x="406" y="0"/>
                    <a:pt x="382" y="18"/>
                    <a:pt x="382" y="54"/>
                  </a:cubicBezTo>
                  <a:cubicBezTo>
                    <a:pt x="298" y="685"/>
                    <a:pt x="37" y="1292"/>
                    <a:pt x="1" y="1911"/>
                  </a:cubicBezTo>
                  <a:cubicBezTo>
                    <a:pt x="1" y="1967"/>
                    <a:pt x="38" y="1990"/>
                    <a:pt x="75" y="1990"/>
                  </a:cubicBezTo>
                  <a:cubicBezTo>
                    <a:pt x="102" y="1990"/>
                    <a:pt x="129" y="1979"/>
                    <a:pt x="144" y="1959"/>
                  </a:cubicBezTo>
                  <a:cubicBezTo>
                    <a:pt x="525" y="1435"/>
                    <a:pt x="537" y="697"/>
                    <a:pt x="477" y="54"/>
                  </a:cubicBezTo>
                  <a:cubicBezTo>
                    <a:pt x="477" y="18"/>
                    <a:pt x="453" y="0"/>
                    <a:pt x="42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52"/>
            <p:cNvSpPr/>
            <p:nvPr/>
          </p:nvSpPr>
          <p:spPr>
            <a:xfrm>
              <a:off x="4533900" y="3525650"/>
              <a:ext cx="6275" cy="14525"/>
            </a:xfrm>
            <a:custGeom>
              <a:avLst/>
              <a:gdLst/>
              <a:ahLst/>
              <a:cxnLst/>
              <a:rect l="l" t="t" r="r" b="b"/>
              <a:pathLst>
                <a:path w="251" h="581" extrusionOk="0">
                  <a:moveTo>
                    <a:pt x="196" y="0"/>
                  </a:moveTo>
                  <a:cubicBezTo>
                    <a:pt x="170" y="0"/>
                    <a:pt x="143" y="15"/>
                    <a:pt x="143" y="45"/>
                  </a:cubicBezTo>
                  <a:cubicBezTo>
                    <a:pt x="143" y="152"/>
                    <a:pt x="107" y="235"/>
                    <a:pt x="83" y="330"/>
                  </a:cubicBezTo>
                  <a:cubicBezTo>
                    <a:pt x="48" y="402"/>
                    <a:pt x="0" y="473"/>
                    <a:pt x="0" y="545"/>
                  </a:cubicBezTo>
                  <a:cubicBezTo>
                    <a:pt x="0" y="580"/>
                    <a:pt x="36" y="580"/>
                    <a:pt x="71" y="580"/>
                  </a:cubicBezTo>
                  <a:cubicBezTo>
                    <a:pt x="143" y="533"/>
                    <a:pt x="167" y="414"/>
                    <a:pt x="191" y="342"/>
                  </a:cubicBezTo>
                  <a:cubicBezTo>
                    <a:pt x="214" y="247"/>
                    <a:pt x="226" y="152"/>
                    <a:pt x="250" y="45"/>
                  </a:cubicBezTo>
                  <a:cubicBezTo>
                    <a:pt x="250" y="15"/>
                    <a:pt x="223" y="0"/>
                    <a:pt x="1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52"/>
            <p:cNvSpPr/>
            <p:nvPr/>
          </p:nvSpPr>
          <p:spPr>
            <a:xfrm>
              <a:off x="4585675" y="3473050"/>
              <a:ext cx="7775" cy="29650"/>
            </a:xfrm>
            <a:custGeom>
              <a:avLst/>
              <a:gdLst/>
              <a:ahLst/>
              <a:cxnLst/>
              <a:rect l="l" t="t" r="r" b="b"/>
              <a:pathLst>
                <a:path w="311" h="1186" extrusionOk="0">
                  <a:moveTo>
                    <a:pt x="201" y="1"/>
                  </a:moveTo>
                  <a:cubicBezTo>
                    <a:pt x="158" y="1"/>
                    <a:pt x="113" y="38"/>
                    <a:pt x="120" y="89"/>
                  </a:cubicBezTo>
                  <a:cubicBezTo>
                    <a:pt x="179" y="470"/>
                    <a:pt x="36" y="779"/>
                    <a:pt x="1" y="1149"/>
                  </a:cubicBezTo>
                  <a:cubicBezTo>
                    <a:pt x="1" y="1174"/>
                    <a:pt x="18" y="1186"/>
                    <a:pt x="37" y="1186"/>
                  </a:cubicBezTo>
                  <a:cubicBezTo>
                    <a:pt x="54" y="1186"/>
                    <a:pt x="73" y="1177"/>
                    <a:pt x="84" y="1160"/>
                  </a:cubicBezTo>
                  <a:cubicBezTo>
                    <a:pt x="298" y="863"/>
                    <a:pt x="310" y="410"/>
                    <a:pt x="263" y="53"/>
                  </a:cubicBezTo>
                  <a:cubicBezTo>
                    <a:pt x="253" y="16"/>
                    <a:pt x="228" y="1"/>
                    <a:pt x="2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52"/>
            <p:cNvSpPr/>
            <p:nvPr/>
          </p:nvSpPr>
          <p:spPr>
            <a:xfrm>
              <a:off x="4633525" y="3469375"/>
              <a:ext cx="20350" cy="48025"/>
            </a:xfrm>
            <a:custGeom>
              <a:avLst/>
              <a:gdLst/>
              <a:ahLst/>
              <a:cxnLst/>
              <a:rect l="l" t="t" r="r" b="b"/>
              <a:pathLst>
                <a:path w="814" h="1921" extrusionOk="0">
                  <a:moveTo>
                    <a:pt x="718" y="1"/>
                  </a:moveTo>
                  <a:cubicBezTo>
                    <a:pt x="676" y="1"/>
                    <a:pt x="635" y="28"/>
                    <a:pt x="635" y="81"/>
                  </a:cubicBezTo>
                  <a:cubicBezTo>
                    <a:pt x="587" y="736"/>
                    <a:pt x="325" y="1272"/>
                    <a:pt x="27" y="1831"/>
                  </a:cubicBezTo>
                  <a:cubicBezTo>
                    <a:pt x="1" y="1876"/>
                    <a:pt x="40" y="1920"/>
                    <a:pt x="77" y="1920"/>
                  </a:cubicBezTo>
                  <a:cubicBezTo>
                    <a:pt x="89" y="1920"/>
                    <a:pt x="102" y="1915"/>
                    <a:pt x="111" y="1903"/>
                  </a:cubicBezTo>
                  <a:cubicBezTo>
                    <a:pt x="647" y="1462"/>
                    <a:pt x="813" y="748"/>
                    <a:pt x="801" y="81"/>
                  </a:cubicBezTo>
                  <a:cubicBezTo>
                    <a:pt x="801" y="28"/>
                    <a:pt x="760" y="1"/>
                    <a:pt x="7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52"/>
            <p:cNvSpPr/>
            <p:nvPr/>
          </p:nvSpPr>
          <p:spPr>
            <a:xfrm>
              <a:off x="4623825" y="3531750"/>
              <a:ext cx="3200" cy="2850"/>
            </a:xfrm>
            <a:custGeom>
              <a:avLst/>
              <a:gdLst/>
              <a:ahLst/>
              <a:cxnLst/>
              <a:rect l="l" t="t" r="r" b="b"/>
              <a:pathLst>
                <a:path w="128" h="114" extrusionOk="0">
                  <a:moveTo>
                    <a:pt x="92" y="1"/>
                  </a:moveTo>
                  <a:cubicBezTo>
                    <a:pt x="89" y="1"/>
                    <a:pt x="85" y="1"/>
                    <a:pt x="82" y="3"/>
                  </a:cubicBezTo>
                  <a:lnTo>
                    <a:pt x="11" y="86"/>
                  </a:lnTo>
                  <a:cubicBezTo>
                    <a:pt x="1" y="96"/>
                    <a:pt x="15" y="113"/>
                    <a:pt x="33" y="113"/>
                  </a:cubicBezTo>
                  <a:cubicBezTo>
                    <a:pt x="37" y="113"/>
                    <a:pt x="42" y="112"/>
                    <a:pt x="46" y="110"/>
                  </a:cubicBezTo>
                  <a:lnTo>
                    <a:pt x="118" y="39"/>
                  </a:lnTo>
                  <a:cubicBezTo>
                    <a:pt x="128" y="29"/>
                    <a:pt x="112" y="1"/>
                    <a:pt x="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52"/>
            <p:cNvSpPr/>
            <p:nvPr/>
          </p:nvSpPr>
          <p:spPr>
            <a:xfrm>
              <a:off x="4692325" y="3440275"/>
              <a:ext cx="13025" cy="48900"/>
            </a:xfrm>
            <a:custGeom>
              <a:avLst/>
              <a:gdLst/>
              <a:ahLst/>
              <a:cxnLst/>
              <a:rect l="l" t="t" r="r" b="b"/>
              <a:pathLst>
                <a:path w="521" h="1956" extrusionOk="0">
                  <a:moveTo>
                    <a:pt x="374" y="1"/>
                  </a:moveTo>
                  <a:cubicBezTo>
                    <a:pt x="363" y="1"/>
                    <a:pt x="348" y="7"/>
                    <a:pt x="342" y="19"/>
                  </a:cubicBezTo>
                  <a:cubicBezTo>
                    <a:pt x="283" y="293"/>
                    <a:pt x="283" y="555"/>
                    <a:pt x="235" y="828"/>
                  </a:cubicBezTo>
                  <a:cubicBezTo>
                    <a:pt x="188" y="1186"/>
                    <a:pt x="104" y="1519"/>
                    <a:pt x="9" y="1876"/>
                  </a:cubicBezTo>
                  <a:cubicBezTo>
                    <a:pt x="1" y="1919"/>
                    <a:pt x="35" y="1955"/>
                    <a:pt x="72" y="1955"/>
                  </a:cubicBezTo>
                  <a:cubicBezTo>
                    <a:pt x="87" y="1955"/>
                    <a:pt x="103" y="1949"/>
                    <a:pt x="116" y="1936"/>
                  </a:cubicBezTo>
                  <a:cubicBezTo>
                    <a:pt x="521" y="1507"/>
                    <a:pt x="497" y="566"/>
                    <a:pt x="378" y="19"/>
                  </a:cubicBezTo>
                  <a:cubicBezTo>
                    <a:pt x="390" y="7"/>
                    <a:pt x="384" y="1"/>
                    <a:pt x="3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52"/>
            <p:cNvSpPr/>
            <p:nvPr/>
          </p:nvSpPr>
          <p:spPr>
            <a:xfrm>
              <a:off x="4674750" y="3508425"/>
              <a:ext cx="14725" cy="22875"/>
            </a:xfrm>
            <a:custGeom>
              <a:avLst/>
              <a:gdLst/>
              <a:ahLst/>
              <a:cxnLst/>
              <a:rect l="l" t="t" r="r" b="b"/>
              <a:pathLst>
                <a:path w="589" h="915" extrusionOk="0">
                  <a:moveTo>
                    <a:pt x="571" y="0"/>
                  </a:moveTo>
                  <a:cubicBezTo>
                    <a:pt x="564" y="0"/>
                    <a:pt x="555" y="5"/>
                    <a:pt x="545" y="19"/>
                  </a:cubicBezTo>
                  <a:cubicBezTo>
                    <a:pt x="510" y="186"/>
                    <a:pt x="462" y="341"/>
                    <a:pt x="355" y="484"/>
                  </a:cubicBezTo>
                  <a:cubicBezTo>
                    <a:pt x="272" y="615"/>
                    <a:pt x="141" y="722"/>
                    <a:pt x="21" y="853"/>
                  </a:cubicBezTo>
                  <a:cubicBezTo>
                    <a:pt x="0" y="874"/>
                    <a:pt x="17" y="914"/>
                    <a:pt x="55" y="914"/>
                  </a:cubicBezTo>
                  <a:cubicBezTo>
                    <a:pt x="59" y="914"/>
                    <a:pt x="64" y="914"/>
                    <a:pt x="69" y="912"/>
                  </a:cubicBezTo>
                  <a:cubicBezTo>
                    <a:pt x="379" y="757"/>
                    <a:pt x="522" y="341"/>
                    <a:pt x="581" y="19"/>
                  </a:cubicBezTo>
                  <a:cubicBezTo>
                    <a:pt x="588" y="12"/>
                    <a:pt x="582" y="0"/>
                    <a:pt x="5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52"/>
            <p:cNvSpPr/>
            <p:nvPr/>
          </p:nvSpPr>
          <p:spPr>
            <a:xfrm>
              <a:off x="4726850" y="3481650"/>
              <a:ext cx="13400" cy="26700"/>
            </a:xfrm>
            <a:custGeom>
              <a:avLst/>
              <a:gdLst/>
              <a:ahLst/>
              <a:cxnLst/>
              <a:rect l="l" t="t" r="r" b="b"/>
              <a:pathLst>
                <a:path w="536" h="1068" extrusionOk="0">
                  <a:moveTo>
                    <a:pt x="411" y="0"/>
                  </a:moveTo>
                  <a:cubicBezTo>
                    <a:pt x="371" y="0"/>
                    <a:pt x="333" y="19"/>
                    <a:pt x="319" y="66"/>
                  </a:cubicBezTo>
                  <a:cubicBezTo>
                    <a:pt x="283" y="209"/>
                    <a:pt x="247" y="376"/>
                    <a:pt x="188" y="519"/>
                  </a:cubicBezTo>
                  <a:cubicBezTo>
                    <a:pt x="128" y="685"/>
                    <a:pt x="57" y="840"/>
                    <a:pt x="9" y="995"/>
                  </a:cubicBezTo>
                  <a:cubicBezTo>
                    <a:pt x="0" y="1031"/>
                    <a:pt x="25" y="1067"/>
                    <a:pt x="53" y="1067"/>
                  </a:cubicBezTo>
                  <a:cubicBezTo>
                    <a:pt x="62" y="1067"/>
                    <a:pt x="72" y="1063"/>
                    <a:pt x="81" y="1055"/>
                  </a:cubicBezTo>
                  <a:cubicBezTo>
                    <a:pt x="378" y="852"/>
                    <a:pt x="426" y="435"/>
                    <a:pt x="521" y="102"/>
                  </a:cubicBezTo>
                  <a:cubicBezTo>
                    <a:pt x="536" y="45"/>
                    <a:pt x="472" y="0"/>
                    <a:pt x="4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52"/>
            <p:cNvSpPr/>
            <p:nvPr/>
          </p:nvSpPr>
          <p:spPr>
            <a:xfrm>
              <a:off x="4736025" y="3500025"/>
              <a:ext cx="21650" cy="29775"/>
            </a:xfrm>
            <a:custGeom>
              <a:avLst/>
              <a:gdLst/>
              <a:ahLst/>
              <a:cxnLst/>
              <a:rect l="l" t="t" r="r" b="b"/>
              <a:pathLst>
                <a:path w="866" h="1191" extrusionOk="0">
                  <a:moveTo>
                    <a:pt x="782" y="1"/>
                  </a:moveTo>
                  <a:cubicBezTo>
                    <a:pt x="751" y="1"/>
                    <a:pt x="717" y="18"/>
                    <a:pt x="702" y="58"/>
                  </a:cubicBezTo>
                  <a:cubicBezTo>
                    <a:pt x="630" y="248"/>
                    <a:pt x="523" y="439"/>
                    <a:pt x="416" y="617"/>
                  </a:cubicBezTo>
                  <a:cubicBezTo>
                    <a:pt x="297" y="796"/>
                    <a:pt x="118" y="939"/>
                    <a:pt x="11" y="1105"/>
                  </a:cubicBezTo>
                  <a:cubicBezTo>
                    <a:pt x="1" y="1148"/>
                    <a:pt x="28" y="1191"/>
                    <a:pt x="60" y="1191"/>
                  </a:cubicBezTo>
                  <a:cubicBezTo>
                    <a:pt x="63" y="1191"/>
                    <a:pt x="67" y="1190"/>
                    <a:pt x="71" y="1189"/>
                  </a:cubicBezTo>
                  <a:cubicBezTo>
                    <a:pt x="273" y="1129"/>
                    <a:pt x="416" y="891"/>
                    <a:pt x="535" y="724"/>
                  </a:cubicBezTo>
                  <a:cubicBezTo>
                    <a:pt x="666" y="534"/>
                    <a:pt x="761" y="308"/>
                    <a:pt x="845" y="81"/>
                  </a:cubicBezTo>
                  <a:cubicBezTo>
                    <a:pt x="865" y="33"/>
                    <a:pt x="826" y="1"/>
                    <a:pt x="7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52"/>
            <p:cNvSpPr/>
            <p:nvPr/>
          </p:nvSpPr>
          <p:spPr>
            <a:xfrm>
              <a:off x="4764700" y="3437825"/>
              <a:ext cx="33525" cy="93175"/>
            </a:xfrm>
            <a:custGeom>
              <a:avLst/>
              <a:gdLst/>
              <a:ahLst/>
              <a:cxnLst/>
              <a:rect l="l" t="t" r="r" b="b"/>
              <a:pathLst>
                <a:path w="1341" h="3727" extrusionOk="0">
                  <a:moveTo>
                    <a:pt x="1110" y="0"/>
                  </a:moveTo>
                  <a:cubicBezTo>
                    <a:pt x="1051" y="0"/>
                    <a:pt x="995" y="37"/>
                    <a:pt x="995" y="117"/>
                  </a:cubicBezTo>
                  <a:cubicBezTo>
                    <a:pt x="1031" y="1415"/>
                    <a:pt x="1007" y="2724"/>
                    <a:pt x="31" y="3677"/>
                  </a:cubicBezTo>
                  <a:cubicBezTo>
                    <a:pt x="0" y="3697"/>
                    <a:pt x="32" y="3727"/>
                    <a:pt x="56" y="3727"/>
                  </a:cubicBezTo>
                  <a:cubicBezTo>
                    <a:pt x="60" y="3727"/>
                    <a:pt x="64" y="3726"/>
                    <a:pt x="67" y="3724"/>
                  </a:cubicBezTo>
                  <a:cubicBezTo>
                    <a:pt x="1055" y="2974"/>
                    <a:pt x="1341" y="1260"/>
                    <a:pt x="1257" y="117"/>
                  </a:cubicBezTo>
                  <a:cubicBezTo>
                    <a:pt x="1245" y="43"/>
                    <a:pt x="1175" y="0"/>
                    <a:pt x="11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52"/>
            <p:cNvSpPr/>
            <p:nvPr/>
          </p:nvSpPr>
          <p:spPr>
            <a:xfrm>
              <a:off x="4834925" y="3438800"/>
              <a:ext cx="7350" cy="22800"/>
            </a:xfrm>
            <a:custGeom>
              <a:avLst/>
              <a:gdLst/>
              <a:ahLst/>
              <a:cxnLst/>
              <a:rect l="l" t="t" r="r" b="b"/>
              <a:pathLst>
                <a:path w="294" h="912" extrusionOk="0">
                  <a:moveTo>
                    <a:pt x="252" y="0"/>
                  </a:moveTo>
                  <a:cubicBezTo>
                    <a:pt x="243" y="0"/>
                    <a:pt x="234" y="6"/>
                    <a:pt x="234" y="18"/>
                  </a:cubicBezTo>
                  <a:cubicBezTo>
                    <a:pt x="199" y="316"/>
                    <a:pt x="80" y="578"/>
                    <a:pt x="8" y="864"/>
                  </a:cubicBezTo>
                  <a:cubicBezTo>
                    <a:pt x="0" y="895"/>
                    <a:pt x="24" y="911"/>
                    <a:pt x="44" y="911"/>
                  </a:cubicBezTo>
                  <a:cubicBezTo>
                    <a:pt x="54" y="911"/>
                    <a:pt x="64" y="907"/>
                    <a:pt x="68" y="899"/>
                  </a:cubicBezTo>
                  <a:cubicBezTo>
                    <a:pt x="258" y="649"/>
                    <a:pt x="294" y="328"/>
                    <a:pt x="270" y="18"/>
                  </a:cubicBezTo>
                  <a:cubicBezTo>
                    <a:pt x="270" y="6"/>
                    <a:pt x="261" y="0"/>
                    <a:pt x="2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52"/>
            <p:cNvSpPr/>
            <p:nvPr/>
          </p:nvSpPr>
          <p:spPr>
            <a:xfrm>
              <a:off x="4801525" y="3474700"/>
              <a:ext cx="29450" cy="50525"/>
            </a:xfrm>
            <a:custGeom>
              <a:avLst/>
              <a:gdLst/>
              <a:ahLst/>
              <a:cxnLst/>
              <a:rect l="l" t="t" r="r" b="b"/>
              <a:pathLst>
                <a:path w="1178" h="2021" extrusionOk="0">
                  <a:moveTo>
                    <a:pt x="1087" y="1"/>
                  </a:moveTo>
                  <a:cubicBezTo>
                    <a:pt x="1053" y="1"/>
                    <a:pt x="1021" y="18"/>
                    <a:pt x="1011" y="59"/>
                  </a:cubicBezTo>
                  <a:cubicBezTo>
                    <a:pt x="951" y="440"/>
                    <a:pt x="761" y="785"/>
                    <a:pt x="535" y="1094"/>
                  </a:cubicBezTo>
                  <a:cubicBezTo>
                    <a:pt x="356" y="1356"/>
                    <a:pt x="94" y="1606"/>
                    <a:pt x="11" y="1916"/>
                  </a:cubicBezTo>
                  <a:cubicBezTo>
                    <a:pt x="1" y="1964"/>
                    <a:pt x="54" y="2021"/>
                    <a:pt x="94" y="2021"/>
                  </a:cubicBezTo>
                  <a:cubicBezTo>
                    <a:pt x="103" y="2021"/>
                    <a:pt x="111" y="2018"/>
                    <a:pt x="118" y="2011"/>
                  </a:cubicBezTo>
                  <a:cubicBezTo>
                    <a:pt x="404" y="1797"/>
                    <a:pt x="594" y="1416"/>
                    <a:pt x="796" y="1118"/>
                  </a:cubicBezTo>
                  <a:cubicBezTo>
                    <a:pt x="987" y="785"/>
                    <a:pt x="1130" y="463"/>
                    <a:pt x="1177" y="71"/>
                  </a:cubicBezTo>
                  <a:cubicBezTo>
                    <a:pt x="1177" y="30"/>
                    <a:pt x="1131" y="1"/>
                    <a:pt x="10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52"/>
            <p:cNvSpPr/>
            <p:nvPr/>
          </p:nvSpPr>
          <p:spPr>
            <a:xfrm>
              <a:off x="4876800" y="3423950"/>
              <a:ext cx="6850" cy="33375"/>
            </a:xfrm>
            <a:custGeom>
              <a:avLst/>
              <a:gdLst/>
              <a:ahLst/>
              <a:cxnLst/>
              <a:rect l="l" t="t" r="r" b="b"/>
              <a:pathLst>
                <a:path w="274" h="1335" extrusionOk="0">
                  <a:moveTo>
                    <a:pt x="153" y="0"/>
                  </a:moveTo>
                  <a:cubicBezTo>
                    <a:pt x="131" y="0"/>
                    <a:pt x="113" y="9"/>
                    <a:pt x="119" y="29"/>
                  </a:cubicBezTo>
                  <a:cubicBezTo>
                    <a:pt x="179" y="469"/>
                    <a:pt x="83" y="898"/>
                    <a:pt x="0" y="1315"/>
                  </a:cubicBezTo>
                  <a:cubicBezTo>
                    <a:pt x="0" y="1329"/>
                    <a:pt x="8" y="1334"/>
                    <a:pt x="20" y="1334"/>
                  </a:cubicBezTo>
                  <a:cubicBezTo>
                    <a:pt x="28" y="1334"/>
                    <a:pt x="38" y="1332"/>
                    <a:pt x="48" y="1327"/>
                  </a:cubicBezTo>
                  <a:cubicBezTo>
                    <a:pt x="226" y="898"/>
                    <a:pt x="274" y="481"/>
                    <a:pt x="202" y="17"/>
                  </a:cubicBezTo>
                  <a:cubicBezTo>
                    <a:pt x="192" y="6"/>
                    <a:pt x="171" y="0"/>
                    <a:pt x="1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52"/>
            <p:cNvSpPr/>
            <p:nvPr/>
          </p:nvSpPr>
          <p:spPr>
            <a:xfrm>
              <a:off x="4843825" y="3485025"/>
              <a:ext cx="24950" cy="39025"/>
            </a:xfrm>
            <a:custGeom>
              <a:avLst/>
              <a:gdLst/>
              <a:ahLst/>
              <a:cxnLst/>
              <a:rect l="l" t="t" r="r" b="b"/>
              <a:pathLst>
                <a:path w="998" h="1561" extrusionOk="0">
                  <a:moveTo>
                    <a:pt x="968" y="1"/>
                  </a:moveTo>
                  <a:cubicBezTo>
                    <a:pt x="958" y="1"/>
                    <a:pt x="950" y="5"/>
                    <a:pt x="950" y="15"/>
                  </a:cubicBezTo>
                  <a:cubicBezTo>
                    <a:pt x="867" y="360"/>
                    <a:pt x="664" y="622"/>
                    <a:pt x="438" y="896"/>
                  </a:cubicBezTo>
                  <a:cubicBezTo>
                    <a:pt x="271" y="1086"/>
                    <a:pt x="81" y="1265"/>
                    <a:pt x="9" y="1515"/>
                  </a:cubicBezTo>
                  <a:cubicBezTo>
                    <a:pt x="1" y="1541"/>
                    <a:pt x="17" y="1560"/>
                    <a:pt x="40" y="1560"/>
                  </a:cubicBezTo>
                  <a:cubicBezTo>
                    <a:pt x="49" y="1560"/>
                    <a:pt x="59" y="1557"/>
                    <a:pt x="69" y="1551"/>
                  </a:cubicBezTo>
                  <a:cubicBezTo>
                    <a:pt x="295" y="1324"/>
                    <a:pt x="486" y="1039"/>
                    <a:pt x="664" y="789"/>
                  </a:cubicBezTo>
                  <a:cubicBezTo>
                    <a:pt x="819" y="550"/>
                    <a:pt x="962" y="312"/>
                    <a:pt x="998" y="15"/>
                  </a:cubicBezTo>
                  <a:cubicBezTo>
                    <a:pt x="998" y="8"/>
                    <a:pt x="982" y="1"/>
                    <a:pt x="9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52"/>
            <p:cNvSpPr/>
            <p:nvPr/>
          </p:nvSpPr>
          <p:spPr>
            <a:xfrm>
              <a:off x="4905850" y="3406050"/>
              <a:ext cx="22150" cy="59075"/>
            </a:xfrm>
            <a:custGeom>
              <a:avLst/>
              <a:gdLst/>
              <a:ahLst/>
              <a:cxnLst/>
              <a:rect l="l" t="t" r="r" b="b"/>
              <a:pathLst>
                <a:path w="886" h="2363" extrusionOk="0">
                  <a:moveTo>
                    <a:pt x="853" y="1"/>
                  </a:moveTo>
                  <a:cubicBezTo>
                    <a:pt x="838" y="1"/>
                    <a:pt x="820" y="7"/>
                    <a:pt x="814" y="19"/>
                  </a:cubicBezTo>
                  <a:cubicBezTo>
                    <a:pt x="707" y="435"/>
                    <a:pt x="588" y="840"/>
                    <a:pt x="433" y="1245"/>
                  </a:cubicBezTo>
                  <a:cubicBezTo>
                    <a:pt x="279" y="1578"/>
                    <a:pt x="100" y="1935"/>
                    <a:pt x="17" y="2293"/>
                  </a:cubicBezTo>
                  <a:cubicBezTo>
                    <a:pt x="1" y="2333"/>
                    <a:pt x="34" y="2362"/>
                    <a:pt x="64" y="2362"/>
                  </a:cubicBezTo>
                  <a:cubicBezTo>
                    <a:pt x="78" y="2362"/>
                    <a:pt x="92" y="2356"/>
                    <a:pt x="100" y="2340"/>
                  </a:cubicBezTo>
                  <a:cubicBezTo>
                    <a:pt x="493" y="1674"/>
                    <a:pt x="886" y="804"/>
                    <a:pt x="874" y="19"/>
                  </a:cubicBezTo>
                  <a:cubicBezTo>
                    <a:pt x="880" y="7"/>
                    <a:pt x="868" y="1"/>
                    <a:pt x="8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52"/>
            <p:cNvSpPr/>
            <p:nvPr/>
          </p:nvSpPr>
          <p:spPr>
            <a:xfrm>
              <a:off x="4872100" y="3501075"/>
              <a:ext cx="18400" cy="25175"/>
            </a:xfrm>
            <a:custGeom>
              <a:avLst/>
              <a:gdLst/>
              <a:ahLst/>
              <a:cxnLst/>
              <a:rect l="l" t="t" r="r" b="b"/>
              <a:pathLst>
                <a:path w="736" h="1007" extrusionOk="0">
                  <a:moveTo>
                    <a:pt x="695" y="1"/>
                  </a:moveTo>
                  <a:cubicBezTo>
                    <a:pt x="687" y="1"/>
                    <a:pt x="680" y="5"/>
                    <a:pt x="676" y="16"/>
                  </a:cubicBezTo>
                  <a:cubicBezTo>
                    <a:pt x="557" y="158"/>
                    <a:pt x="438" y="325"/>
                    <a:pt x="331" y="480"/>
                  </a:cubicBezTo>
                  <a:cubicBezTo>
                    <a:pt x="236" y="623"/>
                    <a:pt x="81" y="778"/>
                    <a:pt x="9" y="956"/>
                  </a:cubicBezTo>
                  <a:cubicBezTo>
                    <a:pt x="1" y="981"/>
                    <a:pt x="28" y="1007"/>
                    <a:pt x="58" y="1007"/>
                  </a:cubicBezTo>
                  <a:cubicBezTo>
                    <a:pt x="70" y="1007"/>
                    <a:pt x="82" y="1002"/>
                    <a:pt x="93" y="992"/>
                  </a:cubicBezTo>
                  <a:cubicBezTo>
                    <a:pt x="236" y="897"/>
                    <a:pt x="319" y="694"/>
                    <a:pt x="402" y="551"/>
                  </a:cubicBezTo>
                  <a:cubicBezTo>
                    <a:pt x="509" y="385"/>
                    <a:pt x="617" y="206"/>
                    <a:pt x="736" y="39"/>
                  </a:cubicBezTo>
                  <a:cubicBezTo>
                    <a:pt x="736" y="23"/>
                    <a:pt x="713" y="1"/>
                    <a:pt x="6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52"/>
            <p:cNvSpPr/>
            <p:nvPr/>
          </p:nvSpPr>
          <p:spPr>
            <a:xfrm>
              <a:off x="4944125" y="3388725"/>
              <a:ext cx="28525" cy="81600"/>
            </a:xfrm>
            <a:custGeom>
              <a:avLst/>
              <a:gdLst/>
              <a:ahLst/>
              <a:cxnLst/>
              <a:rect l="l" t="t" r="r" b="b"/>
              <a:pathLst>
                <a:path w="1141" h="3264" extrusionOk="0">
                  <a:moveTo>
                    <a:pt x="1113" y="0"/>
                  </a:moveTo>
                  <a:cubicBezTo>
                    <a:pt x="1108" y="0"/>
                    <a:pt x="1105" y="3"/>
                    <a:pt x="1105" y="9"/>
                  </a:cubicBezTo>
                  <a:cubicBezTo>
                    <a:pt x="1022" y="1164"/>
                    <a:pt x="629" y="2259"/>
                    <a:pt x="10" y="3224"/>
                  </a:cubicBezTo>
                  <a:cubicBezTo>
                    <a:pt x="1" y="3251"/>
                    <a:pt x="19" y="3264"/>
                    <a:pt x="38" y="3264"/>
                  </a:cubicBezTo>
                  <a:cubicBezTo>
                    <a:pt x="45" y="3264"/>
                    <a:pt x="51" y="3262"/>
                    <a:pt x="57" y="3259"/>
                  </a:cubicBezTo>
                  <a:cubicBezTo>
                    <a:pt x="831" y="2426"/>
                    <a:pt x="1141" y="1128"/>
                    <a:pt x="1129" y="9"/>
                  </a:cubicBezTo>
                  <a:cubicBezTo>
                    <a:pt x="1123" y="3"/>
                    <a:pt x="1117" y="0"/>
                    <a:pt x="11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52"/>
            <p:cNvSpPr/>
            <p:nvPr/>
          </p:nvSpPr>
          <p:spPr>
            <a:xfrm>
              <a:off x="4911700" y="3484550"/>
              <a:ext cx="29400" cy="43475"/>
            </a:xfrm>
            <a:custGeom>
              <a:avLst/>
              <a:gdLst/>
              <a:ahLst/>
              <a:cxnLst/>
              <a:rect l="l" t="t" r="r" b="b"/>
              <a:pathLst>
                <a:path w="1176" h="1739" extrusionOk="0">
                  <a:moveTo>
                    <a:pt x="1109" y="0"/>
                  </a:moveTo>
                  <a:cubicBezTo>
                    <a:pt x="1095" y="0"/>
                    <a:pt x="1080" y="7"/>
                    <a:pt x="1069" y="22"/>
                  </a:cubicBezTo>
                  <a:cubicBezTo>
                    <a:pt x="878" y="272"/>
                    <a:pt x="735" y="581"/>
                    <a:pt x="557" y="855"/>
                  </a:cubicBezTo>
                  <a:cubicBezTo>
                    <a:pt x="366" y="1117"/>
                    <a:pt x="188" y="1403"/>
                    <a:pt x="21" y="1689"/>
                  </a:cubicBezTo>
                  <a:cubicBezTo>
                    <a:pt x="0" y="1709"/>
                    <a:pt x="33" y="1739"/>
                    <a:pt x="65" y="1739"/>
                  </a:cubicBezTo>
                  <a:cubicBezTo>
                    <a:pt x="70" y="1739"/>
                    <a:pt x="76" y="1738"/>
                    <a:pt x="80" y="1736"/>
                  </a:cubicBezTo>
                  <a:cubicBezTo>
                    <a:pt x="533" y="1296"/>
                    <a:pt x="997" y="689"/>
                    <a:pt x="1176" y="81"/>
                  </a:cubicBezTo>
                  <a:cubicBezTo>
                    <a:pt x="1176" y="32"/>
                    <a:pt x="1142" y="0"/>
                    <a:pt x="1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52"/>
            <p:cNvSpPr/>
            <p:nvPr/>
          </p:nvSpPr>
          <p:spPr>
            <a:xfrm>
              <a:off x="5006375" y="3360150"/>
              <a:ext cx="19850" cy="60200"/>
            </a:xfrm>
            <a:custGeom>
              <a:avLst/>
              <a:gdLst/>
              <a:ahLst/>
              <a:cxnLst/>
              <a:rect l="l" t="t" r="r" b="b"/>
              <a:pathLst>
                <a:path w="794" h="2408" extrusionOk="0">
                  <a:moveTo>
                    <a:pt x="693" y="0"/>
                  </a:moveTo>
                  <a:cubicBezTo>
                    <a:pt x="684" y="0"/>
                    <a:pt x="675" y="3"/>
                    <a:pt x="675" y="9"/>
                  </a:cubicBezTo>
                  <a:cubicBezTo>
                    <a:pt x="675" y="854"/>
                    <a:pt x="318" y="1605"/>
                    <a:pt x="8" y="2367"/>
                  </a:cubicBezTo>
                  <a:cubicBezTo>
                    <a:pt x="0" y="2390"/>
                    <a:pt x="23" y="2408"/>
                    <a:pt x="46" y="2408"/>
                  </a:cubicBezTo>
                  <a:cubicBezTo>
                    <a:pt x="59" y="2408"/>
                    <a:pt x="71" y="2403"/>
                    <a:pt x="80" y="2390"/>
                  </a:cubicBezTo>
                  <a:cubicBezTo>
                    <a:pt x="568" y="1688"/>
                    <a:pt x="794" y="854"/>
                    <a:pt x="711" y="9"/>
                  </a:cubicBezTo>
                  <a:cubicBezTo>
                    <a:pt x="711" y="3"/>
                    <a:pt x="702" y="0"/>
                    <a:pt x="6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52"/>
            <p:cNvSpPr/>
            <p:nvPr/>
          </p:nvSpPr>
          <p:spPr>
            <a:xfrm>
              <a:off x="4945050" y="3467150"/>
              <a:ext cx="40250" cy="55325"/>
            </a:xfrm>
            <a:custGeom>
              <a:avLst/>
              <a:gdLst/>
              <a:ahLst/>
              <a:cxnLst/>
              <a:rect l="l" t="t" r="r" b="b"/>
              <a:pathLst>
                <a:path w="1610" h="2213" extrusionOk="0">
                  <a:moveTo>
                    <a:pt x="1570" y="0"/>
                  </a:moveTo>
                  <a:cubicBezTo>
                    <a:pt x="1565" y="0"/>
                    <a:pt x="1561" y="1"/>
                    <a:pt x="1556" y="3"/>
                  </a:cubicBezTo>
                  <a:cubicBezTo>
                    <a:pt x="1247" y="265"/>
                    <a:pt x="1020" y="623"/>
                    <a:pt x="782" y="956"/>
                  </a:cubicBezTo>
                  <a:cubicBezTo>
                    <a:pt x="509" y="1337"/>
                    <a:pt x="247" y="1730"/>
                    <a:pt x="20" y="2147"/>
                  </a:cubicBezTo>
                  <a:cubicBezTo>
                    <a:pt x="1" y="2176"/>
                    <a:pt x="37" y="2212"/>
                    <a:pt x="70" y="2212"/>
                  </a:cubicBezTo>
                  <a:cubicBezTo>
                    <a:pt x="78" y="2212"/>
                    <a:pt x="85" y="2211"/>
                    <a:pt x="92" y="2206"/>
                  </a:cubicBezTo>
                  <a:cubicBezTo>
                    <a:pt x="378" y="1885"/>
                    <a:pt x="616" y="1527"/>
                    <a:pt x="854" y="1194"/>
                  </a:cubicBezTo>
                  <a:cubicBezTo>
                    <a:pt x="1104" y="825"/>
                    <a:pt x="1401" y="444"/>
                    <a:pt x="1580" y="39"/>
                  </a:cubicBezTo>
                  <a:cubicBezTo>
                    <a:pt x="1609" y="20"/>
                    <a:pt x="1591" y="0"/>
                    <a:pt x="157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52"/>
            <p:cNvSpPr/>
            <p:nvPr/>
          </p:nvSpPr>
          <p:spPr>
            <a:xfrm>
              <a:off x="5030900" y="3327925"/>
              <a:ext cx="37600" cy="107025"/>
            </a:xfrm>
            <a:custGeom>
              <a:avLst/>
              <a:gdLst/>
              <a:ahLst/>
              <a:cxnLst/>
              <a:rect l="l" t="t" r="r" b="b"/>
              <a:pathLst>
                <a:path w="1504" h="4281" extrusionOk="0">
                  <a:moveTo>
                    <a:pt x="1504" y="0"/>
                  </a:moveTo>
                  <a:cubicBezTo>
                    <a:pt x="1230" y="631"/>
                    <a:pt x="1111" y="1286"/>
                    <a:pt x="968" y="1953"/>
                  </a:cubicBezTo>
                  <a:cubicBezTo>
                    <a:pt x="789" y="2774"/>
                    <a:pt x="492" y="3489"/>
                    <a:pt x="27" y="4203"/>
                  </a:cubicBezTo>
                  <a:cubicBezTo>
                    <a:pt x="1" y="4238"/>
                    <a:pt x="40" y="4280"/>
                    <a:pt x="71" y="4280"/>
                  </a:cubicBezTo>
                  <a:cubicBezTo>
                    <a:pt x="82" y="4280"/>
                    <a:pt x="93" y="4275"/>
                    <a:pt x="99" y="4263"/>
                  </a:cubicBezTo>
                  <a:cubicBezTo>
                    <a:pt x="1218" y="3191"/>
                    <a:pt x="1182" y="1417"/>
                    <a:pt x="15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52"/>
            <p:cNvSpPr/>
            <p:nvPr/>
          </p:nvSpPr>
          <p:spPr>
            <a:xfrm>
              <a:off x="4952775" y="3459325"/>
              <a:ext cx="63725" cy="80975"/>
            </a:xfrm>
            <a:custGeom>
              <a:avLst/>
              <a:gdLst/>
              <a:ahLst/>
              <a:cxnLst/>
              <a:rect l="l" t="t" r="r" b="b"/>
              <a:pathLst>
                <a:path w="2549" h="3239" extrusionOk="0">
                  <a:moveTo>
                    <a:pt x="2477" y="0"/>
                  </a:moveTo>
                  <a:cubicBezTo>
                    <a:pt x="2459" y="0"/>
                    <a:pt x="2442" y="9"/>
                    <a:pt x="2438" y="31"/>
                  </a:cubicBezTo>
                  <a:cubicBezTo>
                    <a:pt x="2033" y="1388"/>
                    <a:pt x="1033" y="2269"/>
                    <a:pt x="21" y="3174"/>
                  </a:cubicBezTo>
                  <a:cubicBezTo>
                    <a:pt x="1" y="3194"/>
                    <a:pt x="23" y="3239"/>
                    <a:pt x="51" y="3239"/>
                  </a:cubicBezTo>
                  <a:cubicBezTo>
                    <a:pt x="57" y="3239"/>
                    <a:pt x="63" y="3237"/>
                    <a:pt x="69" y="3233"/>
                  </a:cubicBezTo>
                  <a:cubicBezTo>
                    <a:pt x="1176" y="2460"/>
                    <a:pt x="2152" y="1388"/>
                    <a:pt x="2533" y="66"/>
                  </a:cubicBezTo>
                  <a:cubicBezTo>
                    <a:pt x="2548" y="28"/>
                    <a:pt x="2510" y="0"/>
                    <a:pt x="24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52"/>
            <p:cNvSpPr/>
            <p:nvPr/>
          </p:nvSpPr>
          <p:spPr>
            <a:xfrm>
              <a:off x="5084950" y="3325475"/>
              <a:ext cx="19575" cy="63200"/>
            </a:xfrm>
            <a:custGeom>
              <a:avLst/>
              <a:gdLst/>
              <a:ahLst/>
              <a:cxnLst/>
              <a:rect l="l" t="t" r="r" b="b"/>
              <a:pathLst>
                <a:path w="783" h="2528" extrusionOk="0">
                  <a:moveTo>
                    <a:pt x="625" y="0"/>
                  </a:moveTo>
                  <a:cubicBezTo>
                    <a:pt x="571" y="0"/>
                    <a:pt x="520" y="33"/>
                    <a:pt x="532" y="98"/>
                  </a:cubicBezTo>
                  <a:cubicBezTo>
                    <a:pt x="568" y="956"/>
                    <a:pt x="211" y="1646"/>
                    <a:pt x="8" y="2456"/>
                  </a:cubicBezTo>
                  <a:cubicBezTo>
                    <a:pt x="1" y="2494"/>
                    <a:pt x="32" y="2527"/>
                    <a:pt x="65" y="2527"/>
                  </a:cubicBezTo>
                  <a:cubicBezTo>
                    <a:pt x="84" y="2527"/>
                    <a:pt x="103" y="2517"/>
                    <a:pt x="116" y="2491"/>
                  </a:cubicBezTo>
                  <a:cubicBezTo>
                    <a:pt x="508" y="1789"/>
                    <a:pt x="782" y="932"/>
                    <a:pt x="735" y="98"/>
                  </a:cubicBezTo>
                  <a:cubicBezTo>
                    <a:pt x="735" y="33"/>
                    <a:pt x="678" y="0"/>
                    <a:pt x="6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52"/>
            <p:cNvSpPr/>
            <p:nvPr/>
          </p:nvSpPr>
          <p:spPr>
            <a:xfrm>
              <a:off x="5039600" y="3427975"/>
              <a:ext cx="31275" cy="33925"/>
            </a:xfrm>
            <a:custGeom>
              <a:avLst/>
              <a:gdLst/>
              <a:ahLst/>
              <a:cxnLst/>
              <a:rect l="l" t="t" r="r" b="b"/>
              <a:pathLst>
                <a:path w="1251" h="1357" extrusionOk="0">
                  <a:moveTo>
                    <a:pt x="1224" y="1"/>
                  </a:moveTo>
                  <a:cubicBezTo>
                    <a:pt x="1217" y="1"/>
                    <a:pt x="1210" y="4"/>
                    <a:pt x="1203" y="11"/>
                  </a:cubicBezTo>
                  <a:cubicBezTo>
                    <a:pt x="1013" y="249"/>
                    <a:pt x="834" y="487"/>
                    <a:pt x="632" y="701"/>
                  </a:cubicBezTo>
                  <a:cubicBezTo>
                    <a:pt x="453" y="916"/>
                    <a:pt x="191" y="1082"/>
                    <a:pt x="36" y="1285"/>
                  </a:cubicBezTo>
                  <a:cubicBezTo>
                    <a:pt x="1" y="1320"/>
                    <a:pt x="48" y="1356"/>
                    <a:pt x="96" y="1356"/>
                  </a:cubicBezTo>
                  <a:cubicBezTo>
                    <a:pt x="346" y="1273"/>
                    <a:pt x="572" y="999"/>
                    <a:pt x="727" y="797"/>
                  </a:cubicBezTo>
                  <a:cubicBezTo>
                    <a:pt x="929" y="558"/>
                    <a:pt x="1072" y="285"/>
                    <a:pt x="1251" y="35"/>
                  </a:cubicBezTo>
                  <a:cubicBezTo>
                    <a:pt x="1251" y="18"/>
                    <a:pt x="1239" y="1"/>
                    <a:pt x="12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52"/>
            <p:cNvSpPr/>
            <p:nvPr/>
          </p:nvSpPr>
          <p:spPr>
            <a:xfrm>
              <a:off x="5091625" y="3342350"/>
              <a:ext cx="30925" cy="69500"/>
            </a:xfrm>
            <a:custGeom>
              <a:avLst/>
              <a:gdLst/>
              <a:ahLst/>
              <a:cxnLst/>
              <a:rect l="l" t="t" r="r" b="b"/>
              <a:pathLst>
                <a:path w="1237" h="2780" extrusionOk="0">
                  <a:moveTo>
                    <a:pt x="1148" y="1"/>
                  </a:moveTo>
                  <a:cubicBezTo>
                    <a:pt x="1119" y="1"/>
                    <a:pt x="1089" y="16"/>
                    <a:pt x="1075" y="54"/>
                  </a:cubicBezTo>
                  <a:cubicBezTo>
                    <a:pt x="777" y="971"/>
                    <a:pt x="468" y="1828"/>
                    <a:pt x="27" y="2686"/>
                  </a:cubicBezTo>
                  <a:cubicBezTo>
                    <a:pt x="1" y="2729"/>
                    <a:pt x="32" y="2779"/>
                    <a:pt x="75" y="2779"/>
                  </a:cubicBezTo>
                  <a:cubicBezTo>
                    <a:pt x="90" y="2779"/>
                    <a:pt x="107" y="2773"/>
                    <a:pt x="122" y="2757"/>
                  </a:cubicBezTo>
                  <a:cubicBezTo>
                    <a:pt x="813" y="2102"/>
                    <a:pt x="980" y="959"/>
                    <a:pt x="1230" y="78"/>
                  </a:cubicBezTo>
                  <a:cubicBezTo>
                    <a:pt x="1237" y="35"/>
                    <a:pt x="1193" y="1"/>
                    <a:pt x="11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52"/>
            <p:cNvSpPr/>
            <p:nvPr/>
          </p:nvSpPr>
          <p:spPr>
            <a:xfrm>
              <a:off x="3435250" y="1987950"/>
              <a:ext cx="12300" cy="21100"/>
            </a:xfrm>
            <a:custGeom>
              <a:avLst/>
              <a:gdLst/>
              <a:ahLst/>
              <a:cxnLst/>
              <a:rect l="l" t="t" r="r" b="b"/>
              <a:pathLst>
                <a:path w="492" h="844" extrusionOk="0">
                  <a:moveTo>
                    <a:pt x="392" y="1"/>
                  </a:moveTo>
                  <a:cubicBezTo>
                    <a:pt x="376" y="1"/>
                    <a:pt x="360" y="7"/>
                    <a:pt x="345" y="21"/>
                  </a:cubicBezTo>
                  <a:cubicBezTo>
                    <a:pt x="155" y="224"/>
                    <a:pt x="0" y="545"/>
                    <a:pt x="179" y="819"/>
                  </a:cubicBezTo>
                  <a:cubicBezTo>
                    <a:pt x="194" y="835"/>
                    <a:pt x="219" y="843"/>
                    <a:pt x="242" y="843"/>
                  </a:cubicBezTo>
                  <a:cubicBezTo>
                    <a:pt x="271" y="843"/>
                    <a:pt x="298" y="829"/>
                    <a:pt x="298" y="795"/>
                  </a:cubicBezTo>
                  <a:cubicBezTo>
                    <a:pt x="345" y="569"/>
                    <a:pt x="357" y="331"/>
                    <a:pt x="464" y="117"/>
                  </a:cubicBezTo>
                  <a:cubicBezTo>
                    <a:pt x="492" y="62"/>
                    <a:pt x="443" y="1"/>
                    <a:pt x="3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52"/>
            <p:cNvSpPr/>
            <p:nvPr/>
          </p:nvSpPr>
          <p:spPr>
            <a:xfrm>
              <a:off x="3452800" y="1993750"/>
              <a:ext cx="13125" cy="19425"/>
            </a:xfrm>
            <a:custGeom>
              <a:avLst/>
              <a:gdLst/>
              <a:ahLst/>
              <a:cxnLst/>
              <a:rect l="l" t="t" r="r" b="b"/>
              <a:pathLst>
                <a:path w="525" h="777" extrusionOk="0">
                  <a:moveTo>
                    <a:pt x="156" y="1"/>
                  </a:moveTo>
                  <a:cubicBezTo>
                    <a:pt x="97" y="1"/>
                    <a:pt x="27" y="51"/>
                    <a:pt x="12" y="123"/>
                  </a:cubicBezTo>
                  <a:cubicBezTo>
                    <a:pt x="1" y="254"/>
                    <a:pt x="12" y="420"/>
                    <a:pt x="60" y="527"/>
                  </a:cubicBezTo>
                  <a:cubicBezTo>
                    <a:pt x="112" y="611"/>
                    <a:pt x="201" y="776"/>
                    <a:pt x="318" y="776"/>
                  </a:cubicBezTo>
                  <a:cubicBezTo>
                    <a:pt x="335" y="776"/>
                    <a:pt x="352" y="773"/>
                    <a:pt x="370" y="766"/>
                  </a:cubicBezTo>
                  <a:cubicBezTo>
                    <a:pt x="524" y="718"/>
                    <a:pt x="477" y="539"/>
                    <a:pt x="417" y="432"/>
                  </a:cubicBezTo>
                  <a:cubicBezTo>
                    <a:pt x="358" y="313"/>
                    <a:pt x="274" y="206"/>
                    <a:pt x="239" y="75"/>
                  </a:cubicBezTo>
                  <a:cubicBezTo>
                    <a:pt x="229" y="23"/>
                    <a:pt x="195"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52"/>
            <p:cNvSpPr/>
            <p:nvPr/>
          </p:nvSpPr>
          <p:spPr>
            <a:xfrm>
              <a:off x="3475300" y="1989775"/>
              <a:ext cx="11000" cy="17950"/>
            </a:xfrm>
            <a:custGeom>
              <a:avLst/>
              <a:gdLst/>
              <a:ahLst/>
              <a:cxnLst/>
              <a:rect l="l" t="t" r="r" b="b"/>
              <a:pathLst>
                <a:path w="440" h="718" extrusionOk="0">
                  <a:moveTo>
                    <a:pt x="147" y="1"/>
                  </a:moveTo>
                  <a:cubicBezTo>
                    <a:pt x="73" y="1"/>
                    <a:pt x="1" y="59"/>
                    <a:pt x="29" y="151"/>
                  </a:cubicBezTo>
                  <a:cubicBezTo>
                    <a:pt x="89" y="353"/>
                    <a:pt x="124" y="567"/>
                    <a:pt x="303" y="698"/>
                  </a:cubicBezTo>
                  <a:cubicBezTo>
                    <a:pt x="317" y="712"/>
                    <a:pt x="334" y="718"/>
                    <a:pt x="352" y="718"/>
                  </a:cubicBezTo>
                  <a:cubicBezTo>
                    <a:pt x="395" y="718"/>
                    <a:pt x="439" y="681"/>
                    <a:pt x="422" y="639"/>
                  </a:cubicBezTo>
                  <a:cubicBezTo>
                    <a:pt x="386" y="448"/>
                    <a:pt x="327" y="270"/>
                    <a:pt x="267" y="91"/>
                  </a:cubicBezTo>
                  <a:cubicBezTo>
                    <a:pt x="248" y="28"/>
                    <a:pt x="197" y="1"/>
                    <a:pt x="1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52"/>
            <p:cNvSpPr/>
            <p:nvPr/>
          </p:nvSpPr>
          <p:spPr>
            <a:xfrm>
              <a:off x="3507575" y="1987500"/>
              <a:ext cx="20550" cy="22475"/>
            </a:xfrm>
            <a:custGeom>
              <a:avLst/>
              <a:gdLst/>
              <a:ahLst/>
              <a:cxnLst/>
              <a:rect l="l" t="t" r="r" b="b"/>
              <a:pathLst>
                <a:path w="822" h="899" extrusionOk="0">
                  <a:moveTo>
                    <a:pt x="199" y="1"/>
                  </a:moveTo>
                  <a:cubicBezTo>
                    <a:pt x="171" y="1"/>
                    <a:pt x="143" y="8"/>
                    <a:pt x="119" y="27"/>
                  </a:cubicBezTo>
                  <a:cubicBezTo>
                    <a:pt x="48" y="75"/>
                    <a:pt x="0" y="182"/>
                    <a:pt x="60" y="242"/>
                  </a:cubicBezTo>
                  <a:cubicBezTo>
                    <a:pt x="131" y="325"/>
                    <a:pt x="179" y="432"/>
                    <a:pt x="226" y="539"/>
                  </a:cubicBezTo>
                  <a:cubicBezTo>
                    <a:pt x="262" y="635"/>
                    <a:pt x="250" y="754"/>
                    <a:pt x="346" y="849"/>
                  </a:cubicBezTo>
                  <a:cubicBezTo>
                    <a:pt x="383" y="880"/>
                    <a:pt x="433" y="898"/>
                    <a:pt x="483" y="898"/>
                  </a:cubicBezTo>
                  <a:cubicBezTo>
                    <a:pt x="528" y="898"/>
                    <a:pt x="573" y="883"/>
                    <a:pt x="607" y="849"/>
                  </a:cubicBezTo>
                  <a:cubicBezTo>
                    <a:pt x="822" y="599"/>
                    <a:pt x="536" y="206"/>
                    <a:pt x="322" y="39"/>
                  </a:cubicBezTo>
                  <a:cubicBezTo>
                    <a:pt x="286" y="18"/>
                    <a:pt x="242" y="1"/>
                    <a:pt x="1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52"/>
            <p:cNvSpPr/>
            <p:nvPr/>
          </p:nvSpPr>
          <p:spPr>
            <a:xfrm>
              <a:off x="3532875" y="1979850"/>
              <a:ext cx="10425" cy="23100"/>
            </a:xfrm>
            <a:custGeom>
              <a:avLst/>
              <a:gdLst/>
              <a:ahLst/>
              <a:cxnLst/>
              <a:rect l="l" t="t" r="r" b="b"/>
              <a:pathLst>
                <a:path w="417" h="924" extrusionOk="0">
                  <a:moveTo>
                    <a:pt x="149" y="0"/>
                  </a:moveTo>
                  <a:cubicBezTo>
                    <a:pt x="78" y="0"/>
                    <a:pt x="6" y="48"/>
                    <a:pt x="0" y="143"/>
                  </a:cubicBezTo>
                  <a:cubicBezTo>
                    <a:pt x="0" y="286"/>
                    <a:pt x="12" y="441"/>
                    <a:pt x="24" y="583"/>
                  </a:cubicBezTo>
                  <a:cubicBezTo>
                    <a:pt x="48" y="738"/>
                    <a:pt x="72" y="857"/>
                    <a:pt x="203" y="917"/>
                  </a:cubicBezTo>
                  <a:cubicBezTo>
                    <a:pt x="219" y="921"/>
                    <a:pt x="234" y="923"/>
                    <a:pt x="249" y="923"/>
                  </a:cubicBezTo>
                  <a:cubicBezTo>
                    <a:pt x="279" y="923"/>
                    <a:pt x="306" y="913"/>
                    <a:pt x="322" y="881"/>
                  </a:cubicBezTo>
                  <a:cubicBezTo>
                    <a:pt x="417" y="786"/>
                    <a:pt x="381" y="679"/>
                    <a:pt x="357" y="548"/>
                  </a:cubicBezTo>
                  <a:cubicBezTo>
                    <a:pt x="322" y="405"/>
                    <a:pt x="298" y="274"/>
                    <a:pt x="298" y="143"/>
                  </a:cubicBezTo>
                  <a:cubicBezTo>
                    <a:pt x="292" y="48"/>
                    <a:pt x="221" y="0"/>
                    <a:pt x="1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52"/>
            <p:cNvSpPr/>
            <p:nvPr/>
          </p:nvSpPr>
          <p:spPr>
            <a:xfrm>
              <a:off x="3562350" y="1972275"/>
              <a:ext cx="15500" cy="26200"/>
            </a:xfrm>
            <a:custGeom>
              <a:avLst/>
              <a:gdLst/>
              <a:ahLst/>
              <a:cxnLst/>
              <a:rect l="l" t="t" r="r" b="b"/>
              <a:pathLst>
                <a:path w="620" h="1048" extrusionOk="0">
                  <a:moveTo>
                    <a:pt x="216" y="0"/>
                  </a:moveTo>
                  <a:cubicBezTo>
                    <a:pt x="109" y="0"/>
                    <a:pt x="0" y="84"/>
                    <a:pt x="36" y="220"/>
                  </a:cubicBezTo>
                  <a:cubicBezTo>
                    <a:pt x="83" y="398"/>
                    <a:pt x="119" y="565"/>
                    <a:pt x="155" y="744"/>
                  </a:cubicBezTo>
                  <a:cubicBezTo>
                    <a:pt x="187" y="852"/>
                    <a:pt x="259" y="1048"/>
                    <a:pt x="405" y="1048"/>
                  </a:cubicBezTo>
                  <a:cubicBezTo>
                    <a:pt x="420" y="1048"/>
                    <a:pt x="436" y="1046"/>
                    <a:pt x="452" y="1041"/>
                  </a:cubicBezTo>
                  <a:cubicBezTo>
                    <a:pt x="619" y="994"/>
                    <a:pt x="560" y="767"/>
                    <a:pt x="536" y="672"/>
                  </a:cubicBezTo>
                  <a:cubicBezTo>
                    <a:pt x="476" y="494"/>
                    <a:pt x="429" y="315"/>
                    <a:pt x="381" y="124"/>
                  </a:cubicBezTo>
                  <a:cubicBezTo>
                    <a:pt x="357" y="38"/>
                    <a:pt x="287" y="0"/>
                    <a:pt x="2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52"/>
            <p:cNvSpPr/>
            <p:nvPr/>
          </p:nvSpPr>
          <p:spPr>
            <a:xfrm>
              <a:off x="3595375" y="1968900"/>
              <a:ext cx="11925" cy="30075"/>
            </a:xfrm>
            <a:custGeom>
              <a:avLst/>
              <a:gdLst/>
              <a:ahLst/>
              <a:cxnLst/>
              <a:rect l="l" t="t" r="r" b="b"/>
              <a:pathLst>
                <a:path w="477" h="1203" extrusionOk="0">
                  <a:moveTo>
                    <a:pt x="222" y="0"/>
                  </a:moveTo>
                  <a:cubicBezTo>
                    <a:pt x="146" y="0"/>
                    <a:pt x="72" y="51"/>
                    <a:pt x="72" y="152"/>
                  </a:cubicBezTo>
                  <a:cubicBezTo>
                    <a:pt x="72" y="450"/>
                    <a:pt x="1" y="998"/>
                    <a:pt x="298" y="1188"/>
                  </a:cubicBezTo>
                  <a:cubicBezTo>
                    <a:pt x="308" y="1198"/>
                    <a:pt x="321" y="1203"/>
                    <a:pt x="335" y="1203"/>
                  </a:cubicBezTo>
                  <a:cubicBezTo>
                    <a:pt x="370" y="1203"/>
                    <a:pt x="409" y="1175"/>
                    <a:pt x="417" y="1140"/>
                  </a:cubicBezTo>
                  <a:cubicBezTo>
                    <a:pt x="477" y="998"/>
                    <a:pt x="417" y="831"/>
                    <a:pt x="394" y="664"/>
                  </a:cubicBezTo>
                  <a:cubicBezTo>
                    <a:pt x="382" y="486"/>
                    <a:pt x="382" y="331"/>
                    <a:pt x="382" y="152"/>
                  </a:cubicBezTo>
                  <a:cubicBezTo>
                    <a:pt x="376" y="51"/>
                    <a:pt x="298" y="0"/>
                    <a:pt x="2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52"/>
            <p:cNvSpPr/>
            <p:nvPr/>
          </p:nvSpPr>
          <p:spPr>
            <a:xfrm>
              <a:off x="3620500" y="1968025"/>
              <a:ext cx="18350" cy="18675"/>
            </a:xfrm>
            <a:custGeom>
              <a:avLst/>
              <a:gdLst/>
              <a:ahLst/>
              <a:cxnLst/>
              <a:rect l="l" t="t" r="r" b="b"/>
              <a:pathLst>
                <a:path w="734" h="747" extrusionOk="0">
                  <a:moveTo>
                    <a:pt x="188" y="0"/>
                  </a:moveTo>
                  <a:cubicBezTo>
                    <a:pt x="96" y="0"/>
                    <a:pt x="0" y="130"/>
                    <a:pt x="91" y="211"/>
                  </a:cubicBezTo>
                  <a:cubicBezTo>
                    <a:pt x="198" y="318"/>
                    <a:pt x="293" y="425"/>
                    <a:pt x="377" y="521"/>
                  </a:cubicBezTo>
                  <a:cubicBezTo>
                    <a:pt x="448" y="616"/>
                    <a:pt x="543" y="735"/>
                    <a:pt x="662" y="747"/>
                  </a:cubicBezTo>
                  <a:cubicBezTo>
                    <a:pt x="710" y="747"/>
                    <a:pt x="734" y="723"/>
                    <a:pt x="734" y="675"/>
                  </a:cubicBezTo>
                  <a:cubicBezTo>
                    <a:pt x="734" y="556"/>
                    <a:pt x="615" y="449"/>
                    <a:pt x="543" y="366"/>
                  </a:cubicBezTo>
                  <a:cubicBezTo>
                    <a:pt x="448" y="259"/>
                    <a:pt x="365" y="140"/>
                    <a:pt x="270" y="44"/>
                  </a:cubicBezTo>
                  <a:cubicBezTo>
                    <a:pt x="247" y="13"/>
                    <a:pt x="218" y="0"/>
                    <a:pt x="1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52"/>
            <p:cNvSpPr/>
            <p:nvPr/>
          </p:nvSpPr>
          <p:spPr>
            <a:xfrm>
              <a:off x="3651525" y="1962150"/>
              <a:ext cx="18025" cy="20275"/>
            </a:xfrm>
            <a:custGeom>
              <a:avLst/>
              <a:gdLst/>
              <a:ahLst/>
              <a:cxnLst/>
              <a:rect l="l" t="t" r="r" b="b"/>
              <a:pathLst>
                <a:path w="721" h="811" extrusionOk="0">
                  <a:moveTo>
                    <a:pt x="194" y="0"/>
                  </a:moveTo>
                  <a:cubicBezTo>
                    <a:pt x="93" y="0"/>
                    <a:pt x="0" y="99"/>
                    <a:pt x="64" y="220"/>
                  </a:cubicBezTo>
                  <a:cubicBezTo>
                    <a:pt x="148" y="422"/>
                    <a:pt x="267" y="672"/>
                    <a:pt x="457" y="791"/>
                  </a:cubicBezTo>
                  <a:cubicBezTo>
                    <a:pt x="484" y="804"/>
                    <a:pt x="509" y="810"/>
                    <a:pt x="534" y="810"/>
                  </a:cubicBezTo>
                  <a:cubicBezTo>
                    <a:pt x="642" y="810"/>
                    <a:pt x="720" y="694"/>
                    <a:pt x="672" y="577"/>
                  </a:cubicBezTo>
                  <a:cubicBezTo>
                    <a:pt x="624" y="494"/>
                    <a:pt x="553" y="422"/>
                    <a:pt x="493" y="339"/>
                  </a:cubicBezTo>
                  <a:cubicBezTo>
                    <a:pt x="434" y="256"/>
                    <a:pt x="374" y="160"/>
                    <a:pt x="326" y="77"/>
                  </a:cubicBezTo>
                  <a:cubicBezTo>
                    <a:pt x="292" y="23"/>
                    <a:pt x="242" y="0"/>
                    <a:pt x="1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52"/>
            <p:cNvSpPr/>
            <p:nvPr/>
          </p:nvSpPr>
          <p:spPr>
            <a:xfrm>
              <a:off x="3681400" y="1954825"/>
              <a:ext cx="15425" cy="26550"/>
            </a:xfrm>
            <a:custGeom>
              <a:avLst/>
              <a:gdLst/>
              <a:ahLst/>
              <a:cxnLst/>
              <a:rect l="l" t="t" r="r" b="b"/>
              <a:pathLst>
                <a:path w="617" h="1062" extrusionOk="0">
                  <a:moveTo>
                    <a:pt x="157" y="0"/>
                  </a:moveTo>
                  <a:cubicBezTo>
                    <a:pt x="80" y="0"/>
                    <a:pt x="1" y="63"/>
                    <a:pt x="36" y="156"/>
                  </a:cubicBezTo>
                  <a:cubicBezTo>
                    <a:pt x="155" y="453"/>
                    <a:pt x="239" y="858"/>
                    <a:pt x="501" y="1049"/>
                  </a:cubicBezTo>
                  <a:cubicBezTo>
                    <a:pt x="512" y="1057"/>
                    <a:pt x="525" y="1061"/>
                    <a:pt x="538" y="1061"/>
                  </a:cubicBezTo>
                  <a:cubicBezTo>
                    <a:pt x="578" y="1061"/>
                    <a:pt x="617" y="1025"/>
                    <a:pt x="608" y="989"/>
                  </a:cubicBezTo>
                  <a:cubicBezTo>
                    <a:pt x="596" y="822"/>
                    <a:pt x="536" y="715"/>
                    <a:pt x="477" y="560"/>
                  </a:cubicBezTo>
                  <a:cubicBezTo>
                    <a:pt x="417" y="418"/>
                    <a:pt x="358" y="251"/>
                    <a:pt x="274" y="96"/>
                  </a:cubicBezTo>
                  <a:cubicBezTo>
                    <a:pt x="260" y="29"/>
                    <a:pt x="209" y="0"/>
                    <a:pt x="1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52"/>
            <p:cNvSpPr/>
            <p:nvPr/>
          </p:nvSpPr>
          <p:spPr>
            <a:xfrm>
              <a:off x="3716750" y="1960925"/>
              <a:ext cx="18200" cy="31175"/>
            </a:xfrm>
            <a:custGeom>
              <a:avLst/>
              <a:gdLst/>
              <a:ahLst/>
              <a:cxnLst/>
              <a:rect l="l" t="t" r="r" b="b"/>
              <a:pathLst>
                <a:path w="728" h="1247" extrusionOk="0">
                  <a:moveTo>
                    <a:pt x="169" y="0"/>
                  </a:moveTo>
                  <a:cubicBezTo>
                    <a:pt x="91" y="0"/>
                    <a:pt x="1" y="78"/>
                    <a:pt x="15" y="186"/>
                  </a:cubicBezTo>
                  <a:cubicBezTo>
                    <a:pt x="75" y="567"/>
                    <a:pt x="206" y="1102"/>
                    <a:pt x="611" y="1245"/>
                  </a:cubicBezTo>
                  <a:cubicBezTo>
                    <a:pt x="616" y="1246"/>
                    <a:pt x="621" y="1247"/>
                    <a:pt x="626" y="1247"/>
                  </a:cubicBezTo>
                  <a:cubicBezTo>
                    <a:pt x="680" y="1247"/>
                    <a:pt x="728" y="1192"/>
                    <a:pt x="706" y="1138"/>
                  </a:cubicBezTo>
                  <a:cubicBezTo>
                    <a:pt x="646" y="959"/>
                    <a:pt x="563" y="828"/>
                    <a:pt x="468" y="674"/>
                  </a:cubicBezTo>
                  <a:cubicBezTo>
                    <a:pt x="384" y="495"/>
                    <a:pt x="325" y="305"/>
                    <a:pt x="277" y="114"/>
                  </a:cubicBezTo>
                  <a:cubicBezTo>
                    <a:pt x="268" y="34"/>
                    <a:pt x="221" y="0"/>
                    <a:pt x="1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52"/>
            <p:cNvSpPr/>
            <p:nvPr/>
          </p:nvSpPr>
          <p:spPr>
            <a:xfrm>
              <a:off x="3747400" y="1962175"/>
              <a:ext cx="19375" cy="26625"/>
            </a:xfrm>
            <a:custGeom>
              <a:avLst/>
              <a:gdLst/>
              <a:ahLst/>
              <a:cxnLst/>
              <a:rect l="l" t="t" r="r" b="b"/>
              <a:pathLst>
                <a:path w="775" h="1065" extrusionOk="0">
                  <a:moveTo>
                    <a:pt x="106" y="0"/>
                  </a:moveTo>
                  <a:cubicBezTo>
                    <a:pt x="48" y="0"/>
                    <a:pt x="0" y="65"/>
                    <a:pt x="39" y="136"/>
                  </a:cubicBezTo>
                  <a:cubicBezTo>
                    <a:pt x="123" y="314"/>
                    <a:pt x="230" y="481"/>
                    <a:pt x="349" y="659"/>
                  </a:cubicBezTo>
                  <a:cubicBezTo>
                    <a:pt x="456" y="802"/>
                    <a:pt x="539" y="957"/>
                    <a:pt x="670" y="1052"/>
                  </a:cubicBezTo>
                  <a:cubicBezTo>
                    <a:pt x="682" y="1061"/>
                    <a:pt x="694" y="1065"/>
                    <a:pt x="706" y="1065"/>
                  </a:cubicBezTo>
                  <a:cubicBezTo>
                    <a:pt x="743" y="1065"/>
                    <a:pt x="775" y="1029"/>
                    <a:pt x="766" y="993"/>
                  </a:cubicBezTo>
                  <a:cubicBezTo>
                    <a:pt x="718" y="814"/>
                    <a:pt x="599" y="683"/>
                    <a:pt x="492" y="528"/>
                  </a:cubicBezTo>
                  <a:cubicBezTo>
                    <a:pt x="397" y="386"/>
                    <a:pt x="289" y="219"/>
                    <a:pt x="194" y="64"/>
                  </a:cubicBezTo>
                  <a:cubicBezTo>
                    <a:pt x="169" y="19"/>
                    <a:pt x="136" y="0"/>
                    <a:pt x="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52"/>
            <p:cNvSpPr/>
            <p:nvPr/>
          </p:nvSpPr>
          <p:spPr>
            <a:xfrm>
              <a:off x="3789000" y="1962075"/>
              <a:ext cx="15350" cy="30025"/>
            </a:xfrm>
            <a:custGeom>
              <a:avLst/>
              <a:gdLst/>
              <a:ahLst/>
              <a:cxnLst/>
              <a:rect l="l" t="t" r="r" b="b"/>
              <a:pathLst>
                <a:path w="614" h="1201" extrusionOk="0">
                  <a:moveTo>
                    <a:pt x="104" y="1"/>
                  </a:moveTo>
                  <a:cubicBezTo>
                    <a:pt x="53" y="1"/>
                    <a:pt x="0" y="34"/>
                    <a:pt x="7" y="92"/>
                  </a:cubicBezTo>
                  <a:cubicBezTo>
                    <a:pt x="42" y="318"/>
                    <a:pt x="78" y="521"/>
                    <a:pt x="173" y="735"/>
                  </a:cubicBezTo>
                  <a:cubicBezTo>
                    <a:pt x="245" y="925"/>
                    <a:pt x="316" y="1104"/>
                    <a:pt x="519" y="1199"/>
                  </a:cubicBezTo>
                  <a:cubicBezTo>
                    <a:pt x="525" y="1200"/>
                    <a:pt x="531" y="1201"/>
                    <a:pt x="537" y="1201"/>
                  </a:cubicBezTo>
                  <a:cubicBezTo>
                    <a:pt x="585" y="1201"/>
                    <a:pt x="614" y="1158"/>
                    <a:pt x="614" y="1116"/>
                  </a:cubicBezTo>
                  <a:cubicBezTo>
                    <a:pt x="614" y="937"/>
                    <a:pt x="519" y="806"/>
                    <a:pt x="423" y="663"/>
                  </a:cubicBezTo>
                  <a:cubicBezTo>
                    <a:pt x="316" y="485"/>
                    <a:pt x="245" y="282"/>
                    <a:pt x="197" y="80"/>
                  </a:cubicBezTo>
                  <a:cubicBezTo>
                    <a:pt x="192" y="25"/>
                    <a:pt x="148" y="1"/>
                    <a:pt x="1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52"/>
            <p:cNvSpPr/>
            <p:nvPr/>
          </p:nvSpPr>
          <p:spPr>
            <a:xfrm>
              <a:off x="3817350" y="1954350"/>
              <a:ext cx="17675" cy="24675"/>
            </a:xfrm>
            <a:custGeom>
              <a:avLst/>
              <a:gdLst/>
              <a:ahLst/>
              <a:cxnLst/>
              <a:rect l="l" t="t" r="r" b="b"/>
              <a:pathLst>
                <a:path w="707" h="987" extrusionOk="0">
                  <a:moveTo>
                    <a:pt x="156" y="1"/>
                  </a:moveTo>
                  <a:cubicBezTo>
                    <a:pt x="73" y="1"/>
                    <a:pt x="0" y="75"/>
                    <a:pt x="16" y="175"/>
                  </a:cubicBezTo>
                  <a:cubicBezTo>
                    <a:pt x="51" y="353"/>
                    <a:pt x="123" y="508"/>
                    <a:pt x="218" y="651"/>
                  </a:cubicBezTo>
                  <a:cubicBezTo>
                    <a:pt x="301" y="806"/>
                    <a:pt x="397" y="925"/>
                    <a:pt x="551" y="984"/>
                  </a:cubicBezTo>
                  <a:cubicBezTo>
                    <a:pt x="558" y="986"/>
                    <a:pt x="564" y="987"/>
                    <a:pt x="571" y="987"/>
                  </a:cubicBezTo>
                  <a:cubicBezTo>
                    <a:pt x="614" y="987"/>
                    <a:pt x="660" y="956"/>
                    <a:pt x="670" y="925"/>
                  </a:cubicBezTo>
                  <a:cubicBezTo>
                    <a:pt x="706" y="758"/>
                    <a:pt x="647" y="639"/>
                    <a:pt x="551" y="496"/>
                  </a:cubicBezTo>
                  <a:cubicBezTo>
                    <a:pt x="468" y="341"/>
                    <a:pt x="373" y="210"/>
                    <a:pt x="289" y="79"/>
                  </a:cubicBezTo>
                  <a:cubicBezTo>
                    <a:pt x="251" y="24"/>
                    <a:pt x="202"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52"/>
            <p:cNvSpPr/>
            <p:nvPr/>
          </p:nvSpPr>
          <p:spPr>
            <a:xfrm>
              <a:off x="3852075" y="1954425"/>
              <a:ext cx="15675" cy="25800"/>
            </a:xfrm>
            <a:custGeom>
              <a:avLst/>
              <a:gdLst/>
              <a:ahLst/>
              <a:cxnLst/>
              <a:rect l="l" t="t" r="r" b="b"/>
              <a:pathLst>
                <a:path w="627" h="1032" extrusionOk="0">
                  <a:moveTo>
                    <a:pt x="174" y="0"/>
                  </a:moveTo>
                  <a:cubicBezTo>
                    <a:pt x="91" y="0"/>
                    <a:pt x="0" y="78"/>
                    <a:pt x="32" y="172"/>
                  </a:cubicBezTo>
                  <a:lnTo>
                    <a:pt x="210" y="672"/>
                  </a:lnTo>
                  <a:cubicBezTo>
                    <a:pt x="258" y="803"/>
                    <a:pt x="293" y="946"/>
                    <a:pt x="436" y="1017"/>
                  </a:cubicBezTo>
                  <a:cubicBezTo>
                    <a:pt x="453" y="1027"/>
                    <a:pt x="470" y="1032"/>
                    <a:pt x="486" y="1032"/>
                  </a:cubicBezTo>
                  <a:cubicBezTo>
                    <a:pt x="527" y="1032"/>
                    <a:pt x="562" y="1003"/>
                    <a:pt x="579" y="969"/>
                  </a:cubicBezTo>
                  <a:cubicBezTo>
                    <a:pt x="627" y="815"/>
                    <a:pt x="555" y="684"/>
                    <a:pt x="496" y="541"/>
                  </a:cubicBezTo>
                  <a:cubicBezTo>
                    <a:pt x="413" y="386"/>
                    <a:pt x="353" y="219"/>
                    <a:pt x="282" y="76"/>
                  </a:cubicBezTo>
                  <a:cubicBezTo>
                    <a:pt x="261" y="23"/>
                    <a:pt x="219" y="0"/>
                    <a:pt x="1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52"/>
            <p:cNvSpPr/>
            <p:nvPr/>
          </p:nvSpPr>
          <p:spPr>
            <a:xfrm>
              <a:off x="3891025" y="1951650"/>
              <a:ext cx="14525" cy="21775"/>
            </a:xfrm>
            <a:custGeom>
              <a:avLst/>
              <a:gdLst/>
              <a:ahLst/>
              <a:cxnLst/>
              <a:rect l="l" t="t" r="r" b="b"/>
              <a:pathLst>
                <a:path w="581" h="871" extrusionOk="0">
                  <a:moveTo>
                    <a:pt x="121" y="1"/>
                  </a:moveTo>
                  <a:cubicBezTo>
                    <a:pt x="63" y="1"/>
                    <a:pt x="0" y="47"/>
                    <a:pt x="33" y="104"/>
                  </a:cubicBezTo>
                  <a:cubicBezTo>
                    <a:pt x="81" y="259"/>
                    <a:pt x="128" y="402"/>
                    <a:pt x="164" y="533"/>
                  </a:cubicBezTo>
                  <a:cubicBezTo>
                    <a:pt x="224" y="676"/>
                    <a:pt x="259" y="818"/>
                    <a:pt x="402" y="866"/>
                  </a:cubicBezTo>
                  <a:cubicBezTo>
                    <a:pt x="411" y="869"/>
                    <a:pt x="420" y="870"/>
                    <a:pt x="429" y="870"/>
                  </a:cubicBezTo>
                  <a:cubicBezTo>
                    <a:pt x="459" y="870"/>
                    <a:pt x="491" y="855"/>
                    <a:pt x="509" y="818"/>
                  </a:cubicBezTo>
                  <a:cubicBezTo>
                    <a:pt x="581" y="676"/>
                    <a:pt x="509" y="557"/>
                    <a:pt x="438" y="414"/>
                  </a:cubicBezTo>
                  <a:cubicBezTo>
                    <a:pt x="367" y="283"/>
                    <a:pt x="259" y="164"/>
                    <a:pt x="188" y="33"/>
                  </a:cubicBezTo>
                  <a:cubicBezTo>
                    <a:pt x="173" y="10"/>
                    <a:pt x="148"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52"/>
            <p:cNvSpPr/>
            <p:nvPr/>
          </p:nvSpPr>
          <p:spPr>
            <a:xfrm>
              <a:off x="3930250" y="1949225"/>
              <a:ext cx="14000" cy="25650"/>
            </a:xfrm>
            <a:custGeom>
              <a:avLst/>
              <a:gdLst/>
              <a:ahLst/>
              <a:cxnLst/>
              <a:rect l="l" t="t" r="r" b="b"/>
              <a:pathLst>
                <a:path w="560" h="1026" extrusionOk="0">
                  <a:moveTo>
                    <a:pt x="157" y="1"/>
                  </a:moveTo>
                  <a:cubicBezTo>
                    <a:pt x="86" y="1"/>
                    <a:pt x="0" y="67"/>
                    <a:pt x="24" y="153"/>
                  </a:cubicBezTo>
                  <a:cubicBezTo>
                    <a:pt x="83" y="332"/>
                    <a:pt x="131" y="499"/>
                    <a:pt x="179" y="677"/>
                  </a:cubicBezTo>
                  <a:cubicBezTo>
                    <a:pt x="226" y="832"/>
                    <a:pt x="238" y="963"/>
                    <a:pt x="381" y="1023"/>
                  </a:cubicBezTo>
                  <a:cubicBezTo>
                    <a:pt x="390" y="1025"/>
                    <a:pt x="398" y="1026"/>
                    <a:pt x="406" y="1026"/>
                  </a:cubicBezTo>
                  <a:cubicBezTo>
                    <a:pt x="445" y="1026"/>
                    <a:pt x="478" y="1004"/>
                    <a:pt x="488" y="975"/>
                  </a:cubicBezTo>
                  <a:cubicBezTo>
                    <a:pt x="560" y="832"/>
                    <a:pt x="476" y="701"/>
                    <a:pt x="417" y="546"/>
                  </a:cubicBezTo>
                  <a:cubicBezTo>
                    <a:pt x="357" y="380"/>
                    <a:pt x="310" y="225"/>
                    <a:pt x="238" y="58"/>
                  </a:cubicBezTo>
                  <a:cubicBezTo>
                    <a:pt x="226" y="18"/>
                    <a:pt x="194" y="1"/>
                    <a:pt x="15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52"/>
            <p:cNvSpPr/>
            <p:nvPr/>
          </p:nvSpPr>
          <p:spPr>
            <a:xfrm>
              <a:off x="3960525" y="1944875"/>
              <a:ext cx="14975" cy="31350"/>
            </a:xfrm>
            <a:custGeom>
              <a:avLst/>
              <a:gdLst/>
              <a:ahLst/>
              <a:cxnLst/>
              <a:rect l="l" t="t" r="r" b="b"/>
              <a:pathLst>
                <a:path w="599" h="1254" extrusionOk="0">
                  <a:moveTo>
                    <a:pt x="102" y="1"/>
                  </a:moveTo>
                  <a:cubicBezTo>
                    <a:pt x="48" y="1"/>
                    <a:pt x="1" y="55"/>
                    <a:pt x="39" y="125"/>
                  </a:cubicBezTo>
                  <a:cubicBezTo>
                    <a:pt x="146" y="316"/>
                    <a:pt x="206" y="518"/>
                    <a:pt x="242" y="732"/>
                  </a:cubicBezTo>
                  <a:cubicBezTo>
                    <a:pt x="277" y="899"/>
                    <a:pt x="266" y="1089"/>
                    <a:pt x="385" y="1232"/>
                  </a:cubicBezTo>
                  <a:cubicBezTo>
                    <a:pt x="399" y="1246"/>
                    <a:pt x="420" y="1253"/>
                    <a:pt x="442" y="1253"/>
                  </a:cubicBezTo>
                  <a:cubicBezTo>
                    <a:pt x="475" y="1253"/>
                    <a:pt x="508" y="1237"/>
                    <a:pt x="516" y="1209"/>
                  </a:cubicBezTo>
                  <a:cubicBezTo>
                    <a:pt x="599" y="1030"/>
                    <a:pt x="527" y="828"/>
                    <a:pt x="468" y="649"/>
                  </a:cubicBezTo>
                  <a:cubicBezTo>
                    <a:pt x="408" y="435"/>
                    <a:pt x="325" y="232"/>
                    <a:pt x="182" y="54"/>
                  </a:cubicBezTo>
                  <a:cubicBezTo>
                    <a:pt x="161" y="16"/>
                    <a:pt x="131" y="1"/>
                    <a:pt x="1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52"/>
            <p:cNvSpPr/>
            <p:nvPr/>
          </p:nvSpPr>
          <p:spPr>
            <a:xfrm>
              <a:off x="4005125" y="1945750"/>
              <a:ext cx="14675" cy="24975"/>
            </a:xfrm>
            <a:custGeom>
              <a:avLst/>
              <a:gdLst/>
              <a:ahLst/>
              <a:cxnLst/>
              <a:rect l="l" t="t" r="r" b="b"/>
              <a:pathLst>
                <a:path w="587" h="999" extrusionOk="0">
                  <a:moveTo>
                    <a:pt x="185" y="0"/>
                  </a:moveTo>
                  <a:cubicBezTo>
                    <a:pt x="98" y="0"/>
                    <a:pt x="0" y="75"/>
                    <a:pt x="29" y="197"/>
                  </a:cubicBezTo>
                  <a:cubicBezTo>
                    <a:pt x="89" y="459"/>
                    <a:pt x="184" y="852"/>
                    <a:pt x="446" y="983"/>
                  </a:cubicBezTo>
                  <a:cubicBezTo>
                    <a:pt x="462" y="994"/>
                    <a:pt x="478" y="998"/>
                    <a:pt x="493" y="998"/>
                  </a:cubicBezTo>
                  <a:cubicBezTo>
                    <a:pt x="545" y="998"/>
                    <a:pt x="586" y="941"/>
                    <a:pt x="577" y="876"/>
                  </a:cubicBezTo>
                  <a:cubicBezTo>
                    <a:pt x="565" y="745"/>
                    <a:pt x="482" y="626"/>
                    <a:pt x="422" y="507"/>
                  </a:cubicBezTo>
                  <a:cubicBezTo>
                    <a:pt x="363" y="376"/>
                    <a:pt x="339" y="245"/>
                    <a:pt x="303" y="102"/>
                  </a:cubicBezTo>
                  <a:cubicBezTo>
                    <a:pt x="294" y="32"/>
                    <a:pt x="242" y="0"/>
                    <a:pt x="1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52"/>
            <p:cNvSpPr/>
            <p:nvPr/>
          </p:nvSpPr>
          <p:spPr>
            <a:xfrm>
              <a:off x="4047825" y="1943300"/>
              <a:ext cx="15500" cy="22875"/>
            </a:xfrm>
            <a:custGeom>
              <a:avLst/>
              <a:gdLst/>
              <a:ahLst/>
              <a:cxnLst/>
              <a:rect l="l" t="t" r="r" b="b"/>
              <a:pathLst>
                <a:path w="620" h="915" extrusionOk="0">
                  <a:moveTo>
                    <a:pt x="132" y="0"/>
                  </a:moveTo>
                  <a:cubicBezTo>
                    <a:pt x="72" y="0"/>
                    <a:pt x="0" y="53"/>
                    <a:pt x="24" y="117"/>
                  </a:cubicBezTo>
                  <a:cubicBezTo>
                    <a:pt x="83" y="259"/>
                    <a:pt x="167" y="414"/>
                    <a:pt x="238" y="557"/>
                  </a:cubicBezTo>
                  <a:cubicBezTo>
                    <a:pt x="310" y="688"/>
                    <a:pt x="369" y="831"/>
                    <a:pt x="524" y="902"/>
                  </a:cubicBezTo>
                  <a:cubicBezTo>
                    <a:pt x="538" y="911"/>
                    <a:pt x="551" y="915"/>
                    <a:pt x="562" y="915"/>
                  </a:cubicBezTo>
                  <a:cubicBezTo>
                    <a:pt x="599" y="915"/>
                    <a:pt x="619" y="876"/>
                    <a:pt x="619" y="831"/>
                  </a:cubicBezTo>
                  <a:cubicBezTo>
                    <a:pt x="595" y="676"/>
                    <a:pt x="500" y="581"/>
                    <a:pt x="429" y="462"/>
                  </a:cubicBezTo>
                  <a:cubicBezTo>
                    <a:pt x="345" y="319"/>
                    <a:pt x="286" y="188"/>
                    <a:pt x="203" y="45"/>
                  </a:cubicBezTo>
                  <a:cubicBezTo>
                    <a:pt x="191" y="13"/>
                    <a:pt x="163" y="0"/>
                    <a:pt x="1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52"/>
            <p:cNvSpPr/>
            <p:nvPr/>
          </p:nvSpPr>
          <p:spPr>
            <a:xfrm>
              <a:off x="4077275" y="1935375"/>
              <a:ext cx="14325" cy="27950"/>
            </a:xfrm>
            <a:custGeom>
              <a:avLst/>
              <a:gdLst/>
              <a:ahLst/>
              <a:cxnLst/>
              <a:rect l="l" t="t" r="r" b="b"/>
              <a:pathLst>
                <a:path w="573" h="1118" extrusionOk="0">
                  <a:moveTo>
                    <a:pt x="184" y="1"/>
                  </a:moveTo>
                  <a:cubicBezTo>
                    <a:pt x="93" y="1"/>
                    <a:pt x="0" y="74"/>
                    <a:pt x="37" y="184"/>
                  </a:cubicBezTo>
                  <a:cubicBezTo>
                    <a:pt x="144" y="493"/>
                    <a:pt x="179" y="898"/>
                    <a:pt x="453" y="1100"/>
                  </a:cubicBezTo>
                  <a:cubicBezTo>
                    <a:pt x="469" y="1112"/>
                    <a:pt x="486" y="1117"/>
                    <a:pt x="503" y="1117"/>
                  </a:cubicBezTo>
                  <a:cubicBezTo>
                    <a:pt x="539" y="1117"/>
                    <a:pt x="572" y="1093"/>
                    <a:pt x="572" y="1053"/>
                  </a:cubicBezTo>
                  <a:cubicBezTo>
                    <a:pt x="525" y="731"/>
                    <a:pt x="429" y="410"/>
                    <a:pt x="322" y="100"/>
                  </a:cubicBezTo>
                  <a:cubicBezTo>
                    <a:pt x="299" y="31"/>
                    <a:pt x="242" y="1"/>
                    <a:pt x="1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52"/>
            <p:cNvSpPr/>
            <p:nvPr/>
          </p:nvSpPr>
          <p:spPr>
            <a:xfrm>
              <a:off x="4111900" y="1943575"/>
              <a:ext cx="15000" cy="24050"/>
            </a:xfrm>
            <a:custGeom>
              <a:avLst/>
              <a:gdLst/>
              <a:ahLst/>
              <a:cxnLst/>
              <a:rect l="l" t="t" r="r" b="b"/>
              <a:pathLst>
                <a:path w="600" h="962" extrusionOk="0">
                  <a:moveTo>
                    <a:pt x="40" y="1"/>
                  </a:moveTo>
                  <a:cubicBezTo>
                    <a:pt x="23" y="1"/>
                    <a:pt x="0" y="20"/>
                    <a:pt x="9" y="46"/>
                  </a:cubicBezTo>
                  <a:cubicBezTo>
                    <a:pt x="80" y="356"/>
                    <a:pt x="176" y="784"/>
                    <a:pt x="485" y="951"/>
                  </a:cubicBezTo>
                  <a:cubicBezTo>
                    <a:pt x="498" y="958"/>
                    <a:pt x="510" y="962"/>
                    <a:pt x="522" y="962"/>
                  </a:cubicBezTo>
                  <a:cubicBezTo>
                    <a:pt x="566" y="962"/>
                    <a:pt x="599" y="915"/>
                    <a:pt x="580" y="868"/>
                  </a:cubicBezTo>
                  <a:cubicBezTo>
                    <a:pt x="497" y="713"/>
                    <a:pt x="366" y="594"/>
                    <a:pt x="283" y="451"/>
                  </a:cubicBezTo>
                  <a:cubicBezTo>
                    <a:pt x="187" y="308"/>
                    <a:pt x="116" y="165"/>
                    <a:pt x="56" y="10"/>
                  </a:cubicBezTo>
                  <a:cubicBezTo>
                    <a:pt x="53" y="4"/>
                    <a:pt x="47"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52"/>
            <p:cNvSpPr/>
            <p:nvPr/>
          </p:nvSpPr>
          <p:spPr>
            <a:xfrm>
              <a:off x="4136675" y="1939375"/>
              <a:ext cx="15950" cy="25600"/>
            </a:xfrm>
            <a:custGeom>
              <a:avLst/>
              <a:gdLst/>
              <a:ahLst/>
              <a:cxnLst/>
              <a:rect l="l" t="t" r="r" b="b"/>
              <a:pathLst>
                <a:path w="638" h="1024" extrusionOk="0">
                  <a:moveTo>
                    <a:pt x="179" y="1"/>
                  </a:moveTo>
                  <a:cubicBezTo>
                    <a:pt x="91" y="1"/>
                    <a:pt x="1" y="70"/>
                    <a:pt x="30" y="178"/>
                  </a:cubicBezTo>
                  <a:cubicBezTo>
                    <a:pt x="66" y="357"/>
                    <a:pt x="113" y="536"/>
                    <a:pt x="197" y="702"/>
                  </a:cubicBezTo>
                  <a:cubicBezTo>
                    <a:pt x="256" y="845"/>
                    <a:pt x="316" y="1012"/>
                    <a:pt x="494" y="1024"/>
                  </a:cubicBezTo>
                  <a:cubicBezTo>
                    <a:pt x="530" y="1024"/>
                    <a:pt x="566" y="1000"/>
                    <a:pt x="578" y="976"/>
                  </a:cubicBezTo>
                  <a:cubicBezTo>
                    <a:pt x="637" y="821"/>
                    <a:pt x="530" y="702"/>
                    <a:pt x="470" y="571"/>
                  </a:cubicBezTo>
                  <a:cubicBezTo>
                    <a:pt x="399" y="416"/>
                    <a:pt x="351" y="250"/>
                    <a:pt x="316" y="95"/>
                  </a:cubicBezTo>
                  <a:cubicBezTo>
                    <a:pt x="292" y="30"/>
                    <a:pt x="236" y="1"/>
                    <a:pt x="1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52"/>
            <p:cNvSpPr/>
            <p:nvPr/>
          </p:nvSpPr>
          <p:spPr>
            <a:xfrm>
              <a:off x="4163175" y="1933375"/>
              <a:ext cx="14750" cy="29450"/>
            </a:xfrm>
            <a:custGeom>
              <a:avLst/>
              <a:gdLst/>
              <a:ahLst/>
              <a:cxnLst/>
              <a:rect l="l" t="t" r="r" b="b"/>
              <a:pathLst>
                <a:path w="590" h="1178" extrusionOk="0">
                  <a:moveTo>
                    <a:pt x="87" y="1"/>
                  </a:moveTo>
                  <a:cubicBezTo>
                    <a:pt x="43" y="1"/>
                    <a:pt x="1" y="43"/>
                    <a:pt x="18" y="85"/>
                  </a:cubicBezTo>
                  <a:cubicBezTo>
                    <a:pt x="53" y="287"/>
                    <a:pt x="89" y="478"/>
                    <a:pt x="137" y="692"/>
                  </a:cubicBezTo>
                  <a:cubicBezTo>
                    <a:pt x="172" y="871"/>
                    <a:pt x="220" y="1073"/>
                    <a:pt x="399" y="1168"/>
                  </a:cubicBezTo>
                  <a:cubicBezTo>
                    <a:pt x="414" y="1175"/>
                    <a:pt x="429" y="1178"/>
                    <a:pt x="444" y="1178"/>
                  </a:cubicBezTo>
                  <a:cubicBezTo>
                    <a:pt x="487" y="1178"/>
                    <a:pt x="524" y="1153"/>
                    <a:pt x="542" y="1109"/>
                  </a:cubicBezTo>
                  <a:cubicBezTo>
                    <a:pt x="589" y="918"/>
                    <a:pt x="482" y="740"/>
                    <a:pt x="399" y="573"/>
                  </a:cubicBezTo>
                  <a:cubicBezTo>
                    <a:pt x="315" y="395"/>
                    <a:pt x="220" y="216"/>
                    <a:pt x="137" y="25"/>
                  </a:cubicBezTo>
                  <a:cubicBezTo>
                    <a:pt x="123" y="8"/>
                    <a:pt x="105" y="1"/>
                    <a:pt x="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52"/>
            <p:cNvSpPr/>
            <p:nvPr/>
          </p:nvSpPr>
          <p:spPr>
            <a:xfrm>
              <a:off x="4191825" y="1930700"/>
              <a:ext cx="19725" cy="31750"/>
            </a:xfrm>
            <a:custGeom>
              <a:avLst/>
              <a:gdLst/>
              <a:ahLst/>
              <a:cxnLst/>
              <a:rect l="l" t="t" r="r" b="b"/>
              <a:pathLst>
                <a:path w="789" h="1270" extrusionOk="0">
                  <a:moveTo>
                    <a:pt x="149" y="0"/>
                  </a:moveTo>
                  <a:cubicBezTo>
                    <a:pt x="54" y="0"/>
                    <a:pt x="1" y="148"/>
                    <a:pt x="98" y="216"/>
                  </a:cubicBezTo>
                  <a:cubicBezTo>
                    <a:pt x="277" y="335"/>
                    <a:pt x="324" y="585"/>
                    <a:pt x="396" y="787"/>
                  </a:cubicBezTo>
                  <a:cubicBezTo>
                    <a:pt x="455" y="930"/>
                    <a:pt x="503" y="1180"/>
                    <a:pt x="658" y="1264"/>
                  </a:cubicBezTo>
                  <a:cubicBezTo>
                    <a:pt x="669" y="1267"/>
                    <a:pt x="684" y="1270"/>
                    <a:pt x="700" y="1270"/>
                  </a:cubicBezTo>
                  <a:cubicBezTo>
                    <a:pt x="737" y="1270"/>
                    <a:pt x="777" y="1257"/>
                    <a:pt x="777" y="1216"/>
                  </a:cubicBezTo>
                  <a:cubicBezTo>
                    <a:pt x="789" y="1085"/>
                    <a:pt x="741" y="1025"/>
                    <a:pt x="681" y="894"/>
                  </a:cubicBezTo>
                  <a:cubicBezTo>
                    <a:pt x="634" y="763"/>
                    <a:pt x="598" y="644"/>
                    <a:pt x="550" y="513"/>
                  </a:cubicBezTo>
                  <a:cubicBezTo>
                    <a:pt x="479" y="323"/>
                    <a:pt x="384" y="144"/>
                    <a:pt x="217" y="25"/>
                  </a:cubicBezTo>
                  <a:cubicBezTo>
                    <a:pt x="193" y="8"/>
                    <a:pt x="170" y="0"/>
                    <a:pt x="1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52"/>
            <p:cNvSpPr/>
            <p:nvPr/>
          </p:nvSpPr>
          <p:spPr>
            <a:xfrm>
              <a:off x="4235925" y="1938125"/>
              <a:ext cx="15800" cy="23225"/>
            </a:xfrm>
            <a:custGeom>
              <a:avLst/>
              <a:gdLst/>
              <a:ahLst/>
              <a:cxnLst/>
              <a:rect l="l" t="t" r="r" b="b"/>
              <a:pathLst>
                <a:path w="632" h="929" extrusionOk="0">
                  <a:moveTo>
                    <a:pt x="116" y="1"/>
                  </a:moveTo>
                  <a:cubicBezTo>
                    <a:pt x="59" y="1"/>
                    <a:pt x="1" y="70"/>
                    <a:pt x="37" y="133"/>
                  </a:cubicBezTo>
                  <a:cubicBezTo>
                    <a:pt x="120" y="264"/>
                    <a:pt x="179" y="407"/>
                    <a:pt x="239" y="574"/>
                  </a:cubicBezTo>
                  <a:cubicBezTo>
                    <a:pt x="287" y="693"/>
                    <a:pt x="322" y="859"/>
                    <a:pt x="441" y="919"/>
                  </a:cubicBezTo>
                  <a:cubicBezTo>
                    <a:pt x="457" y="925"/>
                    <a:pt x="471" y="928"/>
                    <a:pt x="483" y="928"/>
                  </a:cubicBezTo>
                  <a:cubicBezTo>
                    <a:pt x="519" y="928"/>
                    <a:pt x="546" y="904"/>
                    <a:pt x="572" y="859"/>
                  </a:cubicBezTo>
                  <a:cubicBezTo>
                    <a:pt x="632" y="728"/>
                    <a:pt x="513" y="550"/>
                    <a:pt x="441" y="431"/>
                  </a:cubicBezTo>
                  <a:cubicBezTo>
                    <a:pt x="358" y="276"/>
                    <a:pt x="275" y="145"/>
                    <a:pt x="168" y="26"/>
                  </a:cubicBezTo>
                  <a:cubicBezTo>
                    <a:pt x="153" y="8"/>
                    <a:pt x="135" y="1"/>
                    <a:pt x="1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52"/>
            <p:cNvSpPr/>
            <p:nvPr/>
          </p:nvSpPr>
          <p:spPr>
            <a:xfrm>
              <a:off x="4290700" y="1938750"/>
              <a:ext cx="625" cy="625"/>
            </a:xfrm>
            <a:custGeom>
              <a:avLst/>
              <a:gdLst/>
              <a:ahLst/>
              <a:cxnLst/>
              <a:rect l="l" t="t" r="r" b="b"/>
              <a:pathLst>
                <a:path w="25" h="25" extrusionOk="0">
                  <a:moveTo>
                    <a:pt x="13" y="1"/>
                  </a:moveTo>
                  <a:cubicBezTo>
                    <a:pt x="1" y="1"/>
                    <a:pt x="1" y="25"/>
                    <a:pt x="13" y="25"/>
                  </a:cubicBezTo>
                  <a:cubicBezTo>
                    <a:pt x="24" y="25"/>
                    <a:pt x="24"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52"/>
            <p:cNvSpPr/>
            <p:nvPr/>
          </p:nvSpPr>
          <p:spPr>
            <a:xfrm>
              <a:off x="4282075" y="1934925"/>
              <a:ext cx="17275" cy="24700"/>
            </a:xfrm>
            <a:custGeom>
              <a:avLst/>
              <a:gdLst/>
              <a:ahLst/>
              <a:cxnLst/>
              <a:rect l="l" t="t" r="r" b="b"/>
              <a:pathLst>
                <a:path w="691" h="988" extrusionOk="0">
                  <a:moveTo>
                    <a:pt x="160" y="1"/>
                  </a:moveTo>
                  <a:cubicBezTo>
                    <a:pt x="116" y="1"/>
                    <a:pt x="68" y="28"/>
                    <a:pt x="48" y="83"/>
                  </a:cubicBezTo>
                  <a:cubicBezTo>
                    <a:pt x="0" y="261"/>
                    <a:pt x="96" y="452"/>
                    <a:pt x="167" y="618"/>
                  </a:cubicBezTo>
                  <a:cubicBezTo>
                    <a:pt x="238" y="761"/>
                    <a:pt x="334" y="975"/>
                    <a:pt x="524" y="987"/>
                  </a:cubicBezTo>
                  <a:cubicBezTo>
                    <a:pt x="572" y="987"/>
                    <a:pt x="631" y="940"/>
                    <a:pt x="643" y="892"/>
                  </a:cubicBezTo>
                  <a:cubicBezTo>
                    <a:pt x="691" y="725"/>
                    <a:pt x="560" y="594"/>
                    <a:pt x="477" y="464"/>
                  </a:cubicBezTo>
                  <a:cubicBezTo>
                    <a:pt x="428" y="387"/>
                    <a:pt x="392" y="295"/>
                    <a:pt x="349" y="208"/>
                  </a:cubicBezTo>
                  <a:lnTo>
                    <a:pt x="349" y="208"/>
                  </a:lnTo>
                  <a:cubicBezTo>
                    <a:pt x="363" y="211"/>
                    <a:pt x="375" y="213"/>
                    <a:pt x="381" y="213"/>
                  </a:cubicBezTo>
                  <a:cubicBezTo>
                    <a:pt x="383" y="214"/>
                    <a:pt x="385" y="214"/>
                    <a:pt x="387" y="214"/>
                  </a:cubicBezTo>
                  <a:cubicBezTo>
                    <a:pt x="419" y="214"/>
                    <a:pt x="438" y="118"/>
                    <a:pt x="381" y="106"/>
                  </a:cubicBezTo>
                  <a:cubicBezTo>
                    <a:pt x="357" y="106"/>
                    <a:pt x="311" y="101"/>
                    <a:pt x="276" y="82"/>
                  </a:cubicBezTo>
                  <a:lnTo>
                    <a:pt x="276" y="82"/>
                  </a:lnTo>
                  <a:cubicBezTo>
                    <a:pt x="264" y="66"/>
                    <a:pt x="252" y="50"/>
                    <a:pt x="238" y="35"/>
                  </a:cubicBezTo>
                  <a:lnTo>
                    <a:pt x="238" y="47"/>
                  </a:lnTo>
                  <a:cubicBezTo>
                    <a:pt x="223" y="16"/>
                    <a:pt x="193" y="1"/>
                    <a:pt x="1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52"/>
            <p:cNvSpPr/>
            <p:nvPr/>
          </p:nvSpPr>
          <p:spPr>
            <a:xfrm>
              <a:off x="4311650" y="1930150"/>
              <a:ext cx="26350" cy="39225"/>
            </a:xfrm>
            <a:custGeom>
              <a:avLst/>
              <a:gdLst/>
              <a:ahLst/>
              <a:cxnLst/>
              <a:rect l="l" t="t" r="r" b="b"/>
              <a:pathLst>
                <a:path w="1054" h="1569" extrusionOk="0">
                  <a:moveTo>
                    <a:pt x="261" y="1"/>
                  </a:moveTo>
                  <a:cubicBezTo>
                    <a:pt x="132" y="1"/>
                    <a:pt x="1" y="138"/>
                    <a:pt x="91" y="285"/>
                  </a:cubicBezTo>
                  <a:cubicBezTo>
                    <a:pt x="341" y="702"/>
                    <a:pt x="425" y="1381"/>
                    <a:pt x="925" y="1559"/>
                  </a:cubicBezTo>
                  <a:cubicBezTo>
                    <a:pt x="938" y="1566"/>
                    <a:pt x="950" y="1569"/>
                    <a:pt x="962" y="1569"/>
                  </a:cubicBezTo>
                  <a:cubicBezTo>
                    <a:pt x="1015" y="1569"/>
                    <a:pt x="1054" y="1509"/>
                    <a:pt x="1044" y="1440"/>
                  </a:cubicBezTo>
                  <a:cubicBezTo>
                    <a:pt x="960" y="1202"/>
                    <a:pt x="829" y="1000"/>
                    <a:pt x="722" y="774"/>
                  </a:cubicBezTo>
                  <a:cubicBezTo>
                    <a:pt x="627" y="535"/>
                    <a:pt x="544" y="297"/>
                    <a:pt x="413" y="95"/>
                  </a:cubicBezTo>
                  <a:cubicBezTo>
                    <a:pt x="376" y="28"/>
                    <a:pt x="318" y="1"/>
                    <a:pt x="26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52"/>
            <p:cNvSpPr/>
            <p:nvPr/>
          </p:nvSpPr>
          <p:spPr>
            <a:xfrm>
              <a:off x="4358075" y="1931550"/>
              <a:ext cx="21350" cy="25625"/>
            </a:xfrm>
            <a:custGeom>
              <a:avLst/>
              <a:gdLst/>
              <a:ahLst/>
              <a:cxnLst/>
              <a:rect l="l" t="t" r="r" b="b"/>
              <a:pathLst>
                <a:path w="854" h="1025" extrusionOk="0">
                  <a:moveTo>
                    <a:pt x="294" y="0"/>
                  </a:moveTo>
                  <a:cubicBezTo>
                    <a:pt x="147" y="0"/>
                    <a:pt x="0" y="151"/>
                    <a:pt x="104" y="289"/>
                  </a:cubicBezTo>
                  <a:cubicBezTo>
                    <a:pt x="282" y="527"/>
                    <a:pt x="401" y="837"/>
                    <a:pt x="651" y="1015"/>
                  </a:cubicBezTo>
                  <a:cubicBezTo>
                    <a:pt x="664" y="1021"/>
                    <a:pt x="677" y="1024"/>
                    <a:pt x="692" y="1024"/>
                  </a:cubicBezTo>
                  <a:cubicBezTo>
                    <a:pt x="733" y="1024"/>
                    <a:pt x="776" y="1000"/>
                    <a:pt x="794" y="956"/>
                  </a:cubicBezTo>
                  <a:cubicBezTo>
                    <a:pt x="854" y="634"/>
                    <a:pt x="627" y="337"/>
                    <a:pt x="449" y="75"/>
                  </a:cubicBezTo>
                  <a:cubicBezTo>
                    <a:pt x="406" y="22"/>
                    <a:pt x="350" y="0"/>
                    <a:pt x="2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52"/>
            <p:cNvSpPr/>
            <p:nvPr/>
          </p:nvSpPr>
          <p:spPr>
            <a:xfrm>
              <a:off x="4401550" y="1923925"/>
              <a:ext cx="21325" cy="33775"/>
            </a:xfrm>
            <a:custGeom>
              <a:avLst/>
              <a:gdLst/>
              <a:ahLst/>
              <a:cxnLst/>
              <a:rect l="l" t="t" r="r" b="b"/>
              <a:pathLst>
                <a:path w="853" h="1351" extrusionOk="0">
                  <a:moveTo>
                    <a:pt x="159" y="0"/>
                  </a:moveTo>
                  <a:cubicBezTo>
                    <a:pt x="82" y="0"/>
                    <a:pt x="0" y="63"/>
                    <a:pt x="31" y="142"/>
                  </a:cubicBezTo>
                  <a:cubicBezTo>
                    <a:pt x="127" y="380"/>
                    <a:pt x="198" y="618"/>
                    <a:pt x="317" y="844"/>
                  </a:cubicBezTo>
                  <a:cubicBezTo>
                    <a:pt x="401" y="1023"/>
                    <a:pt x="508" y="1296"/>
                    <a:pt x="722" y="1344"/>
                  </a:cubicBezTo>
                  <a:cubicBezTo>
                    <a:pt x="733" y="1348"/>
                    <a:pt x="743" y="1350"/>
                    <a:pt x="754" y="1350"/>
                  </a:cubicBezTo>
                  <a:cubicBezTo>
                    <a:pt x="805" y="1350"/>
                    <a:pt x="853" y="1308"/>
                    <a:pt x="853" y="1249"/>
                  </a:cubicBezTo>
                  <a:cubicBezTo>
                    <a:pt x="853" y="1046"/>
                    <a:pt x="662" y="868"/>
                    <a:pt x="567" y="701"/>
                  </a:cubicBezTo>
                  <a:cubicBezTo>
                    <a:pt x="448" y="487"/>
                    <a:pt x="365" y="261"/>
                    <a:pt x="258" y="58"/>
                  </a:cubicBezTo>
                  <a:cubicBezTo>
                    <a:pt x="237" y="17"/>
                    <a:pt x="199" y="0"/>
                    <a:pt x="1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52"/>
            <p:cNvSpPr/>
            <p:nvPr/>
          </p:nvSpPr>
          <p:spPr>
            <a:xfrm>
              <a:off x="4438600" y="1929000"/>
              <a:ext cx="21425" cy="33975"/>
            </a:xfrm>
            <a:custGeom>
              <a:avLst/>
              <a:gdLst/>
              <a:ahLst/>
              <a:cxnLst/>
              <a:rect l="l" t="t" r="r" b="b"/>
              <a:pathLst>
                <a:path w="857" h="1359" extrusionOk="0">
                  <a:moveTo>
                    <a:pt x="176" y="0"/>
                  </a:moveTo>
                  <a:cubicBezTo>
                    <a:pt x="91" y="0"/>
                    <a:pt x="1" y="95"/>
                    <a:pt x="50" y="200"/>
                  </a:cubicBezTo>
                  <a:cubicBezTo>
                    <a:pt x="240" y="570"/>
                    <a:pt x="359" y="1070"/>
                    <a:pt x="704" y="1343"/>
                  </a:cubicBezTo>
                  <a:cubicBezTo>
                    <a:pt x="718" y="1354"/>
                    <a:pt x="734" y="1359"/>
                    <a:pt x="749" y="1359"/>
                  </a:cubicBezTo>
                  <a:cubicBezTo>
                    <a:pt x="802" y="1359"/>
                    <a:pt x="857" y="1306"/>
                    <a:pt x="847" y="1260"/>
                  </a:cubicBezTo>
                  <a:cubicBezTo>
                    <a:pt x="800" y="831"/>
                    <a:pt x="502" y="427"/>
                    <a:pt x="276" y="69"/>
                  </a:cubicBezTo>
                  <a:cubicBezTo>
                    <a:pt x="253" y="20"/>
                    <a:pt x="215" y="0"/>
                    <a:pt x="1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52"/>
            <p:cNvSpPr/>
            <p:nvPr/>
          </p:nvSpPr>
          <p:spPr>
            <a:xfrm>
              <a:off x="4471675" y="1929000"/>
              <a:ext cx="17175" cy="45450"/>
            </a:xfrm>
            <a:custGeom>
              <a:avLst/>
              <a:gdLst/>
              <a:ahLst/>
              <a:cxnLst/>
              <a:rect l="l" t="t" r="r" b="b"/>
              <a:pathLst>
                <a:path w="687" h="1818" extrusionOk="0">
                  <a:moveTo>
                    <a:pt x="23" y="0"/>
                  </a:moveTo>
                  <a:cubicBezTo>
                    <a:pt x="13" y="0"/>
                    <a:pt x="1" y="13"/>
                    <a:pt x="1" y="34"/>
                  </a:cubicBezTo>
                  <a:cubicBezTo>
                    <a:pt x="203" y="593"/>
                    <a:pt x="251" y="1272"/>
                    <a:pt x="548" y="1784"/>
                  </a:cubicBezTo>
                  <a:cubicBezTo>
                    <a:pt x="558" y="1807"/>
                    <a:pt x="581" y="1818"/>
                    <a:pt x="606" y="1818"/>
                  </a:cubicBezTo>
                  <a:cubicBezTo>
                    <a:pt x="645" y="1818"/>
                    <a:pt x="687" y="1792"/>
                    <a:pt x="679" y="1748"/>
                  </a:cubicBezTo>
                  <a:cubicBezTo>
                    <a:pt x="667" y="1153"/>
                    <a:pt x="358" y="510"/>
                    <a:pt x="36" y="22"/>
                  </a:cubicBezTo>
                  <a:cubicBezTo>
                    <a:pt x="36" y="7"/>
                    <a:pt x="30" y="0"/>
                    <a:pt x="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52"/>
            <p:cNvSpPr/>
            <p:nvPr/>
          </p:nvSpPr>
          <p:spPr>
            <a:xfrm>
              <a:off x="4492500" y="1928200"/>
              <a:ext cx="32050" cy="73200"/>
            </a:xfrm>
            <a:custGeom>
              <a:avLst/>
              <a:gdLst/>
              <a:ahLst/>
              <a:cxnLst/>
              <a:rect l="l" t="t" r="r" b="b"/>
              <a:pathLst>
                <a:path w="1282" h="2928" extrusionOk="0">
                  <a:moveTo>
                    <a:pt x="169" y="0"/>
                  </a:moveTo>
                  <a:cubicBezTo>
                    <a:pt x="84" y="0"/>
                    <a:pt x="1" y="111"/>
                    <a:pt x="84" y="185"/>
                  </a:cubicBezTo>
                  <a:cubicBezTo>
                    <a:pt x="846" y="863"/>
                    <a:pt x="513" y="2114"/>
                    <a:pt x="1108" y="2888"/>
                  </a:cubicBezTo>
                  <a:cubicBezTo>
                    <a:pt x="1129" y="2913"/>
                    <a:pt x="1164" y="2928"/>
                    <a:pt x="1197" y="2928"/>
                  </a:cubicBezTo>
                  <a:cubicBezTo>
                    <a:pt x="1242" y="2928"/>
                    <a:pt x="1282" y="2901"/>
                    <a:pt x="1275" y="2840"/>
                  </a:cubicBezTo>
                  <a:cubicBezTo>
                    <a:pt x="1215" y="2328"/>
                    <a:pt x="1049" y="1768"/>
                    <a:pt x="894" y="1268"/>
                  </a:cubicBezTo>
                  <a:cubicBezTo>
                    <a:pt x="751" y="840"/>
                    <a:pt x="573" y="340"/>
                    <a:pt x="239" y="30"/>
                  </a:cubicBezTo>
                  <a:cubicBezTo>
                    <a:pt x="218" y="9"/>
                    <a:pt x="194" y="0"/>
                    <a:pt x="1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52"/>
            <p:cNvSpPr/>
            <p:nvPr/>
          </p:nvSpPr>
          <p:spPr>
            <a:xfrm>
              <a:off x="4519725" y="1920525"/>
              <a:ext cx="19850" cy="52875"/>
            </a:xfrm>
            <a:custGeom>
              <a:avLst/>
              <a:gdLst/>
              <a:ahLst/>
              <a:cxnLst/>
              <a:rect l="l" t="t" r="r" b="b"/>
              <a:pathLst>
                <a:path w="794" h="2115" extrusionOk="0">
                  <a:moveTo>
                    <a:pt x="40" y="1"/>
                  </a:moveTo>
                  <a:cubicBezTo>
                    <a:pt x="19" y="1"/>
                    <a:pt x="0" y="18"/>
                    <a:pt x="7" y="39"/>
                  </a:cubicBezTo>
                  <a:cubicBezTo>
                    <a:pt x="115" y="397"/>
                    <a:pt x="222" y="766"/>
                    <a:pt x="317" y="1135"/>
                  </a:cubicBezTo>
                  <a:cubicBezTo>
                    <a:pt x="412" y="1456"/>
                    <a:pt x="496" y="1825"/>
                    <a:pt x="710" y="2099"/>
                  </a:cubicBezTo>
                  <a:cubicBezTo>
                    <a:pt x="719" y="2108"/>
                    <a:pt x="734" y="2114"/>
                    <a:pt x="748" y="2114"/>
                  </a:cubicBezTo>
                  <a:cubicBezTo>
                    <a:pt x="771" y="2114"/>
                    <a:pt x="793" y="2100"/>
                    <a:pt x="793" y="2063"/>
                  </a:cubicBezTo>
                  <a:cubicBezTo>
                    <a:pt x="769" y="1730"/>
                    <a:pt x="603" y="1397"/>
                    <a:pt x="484" y="1087"/>
                  </a:cubicBezTo>
                  <a:cubicBezTo>
                    <a:pt x="353" y="730"/>
                    <a:pt x="210" y="373"/>
                    <a:pt x="79" y="27"/>
                  </a:cubicBezTo>
                  <a:cubicBezTo>
                    <a:pt x="69" y="8"/>
                    <a:pt x="54"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52"/>
            <p:cNvSpPr/>
            <p:nvPr/>
          </p:nvSpPr>
          <p:spPr>
            <a:xfrm>
              <a:off x="4542375" y="1983850"/>
              <a:ext cx="20325" cy="42725"/>
            </a:xfrm>
            <a:custGeom>
              <a:avLst/>
              <a:gdLst/>
              <a:ahLst/>
              <a:cxnLst/>
              <a:rect l="l" t="t" r="r" b="b"/>
              <a:pathLst>
                <a:path w="813" h="1709" extrusionOk="0">
                  <a:moveTo>
                    <a:pt x="80" y="1"/>
                  </a:moveTo>
                  <a:cubicBezTo>
                    <a:pt x="38" y="1"/>
                    <a:pt x="1" y="28"/>
                    <a:pt x="6" y="90"/>
                  </a:cubicBezTo>
                  <a:cubicBezTo>
                    <a:pt x="42" y="364"/>
                    <a:pt x="125" y="638"/>
                    <a:pt x="268" y="900"/>
                  </a:cubicBezTo>
                  <a:cubicBezTo>
                    <a:pt x="387" y="1150"/>
                    <a:pt x="518" y="1483"/>
                    <a:pt x="697" y="1697"/>
                  </a:cubicBezTo>
                  <a:cubicBezTo>
                    <a:pt x="704" y="1705"/>
                    <a:pt x="719" y="1709"/>
                    <a:pt x="735" y="1709"/>
                  </a:cubicBezTo>
                  <a:cubicBezTo>
                    <a:pt x="770" y="1709"/>
                    <a:pt x="812" y="1690"/>
                    <a:pt x="804" y="1650"/>
                  </a:cubicBezTo>
                  <a:cubicBezTo>
                    <a:pt x="768" y="1424"/>
                    <a:pt x="637" y="1233"/>
                    <a:pt x="530" y="1031"/>
                  </a:cubicBezTo>
                  <a:cubicBezTo>
                    <a:pt x="363" y="733"/>
                    <a:pt x="233" y="423"/>
                    <a:pt x="185" y="90"/>
                  </a:cubicBezTo>
                  <a:cubicBezTo>
                    <a:pt x="179" y="34"/>
                    <a:pt x="126" y="1"/>
                    <a:pt x="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52"/>
            <p:cNvSpPr/>
            <p:nvPr/>
          </p:nvSpPr>
          <p:spPr>
            <a:xfrm>
              <a:off x="4551825" y="1937075"/>
              <a:ext cx="37950" cy="78825"/>
            </a:xfrm>
            <a:custGeom>
              <a:avLst/>
              <a:gdLst/>
              <a:ahLst/>
              <a:cxnLst/>
              <a:rect l="l" t="t" r="r" b="b"/>
              <a:pathLst>
                <a:path w="1518" h="3153" extrusionOk="0">
                  <a:moveTo>
                    <a:pt x="99" y="1"/>
                  </a:moveTo>
                  <a:cubicBezTo>
                    <a:pt x="47" y="1"/>
                    <a:pt x="0" y="50"/>
                    <a:pt x="33" y="116"/>
                  </a:cubicBezTo>
                  <a:cubicBezTo>
                    <a:pt x="509" y="1080"/>
                    <a:pt x="712" y="2282"/>
                    <a:pt x="1402" y="3128"/>
                  </a:cubicBezTo>
                  <a:cubicBezTo>
                    <a:pt x="1416" y="3145"/>
                    <a:pt x="1432" y="3153"/>
                    <a:pt x="1448" y="3153"/>
                  </a:cubicBezTo>
                  <a:cubicBezTo>
                    <a:pt x="1485" y="3153"/>
                    <a:pt x="1518" y="3110"/>
                    <a:pt x="1509" y="3068"/>
                  </a:cubicBezTo>
                  <a:cubicBezTo>
                    <a:pt x="1271" y="2044"/>
                    <a:pt x="747" y="925"/>
                    <a:pt x="164" y="32"/>
                  </a:cubicBezTo>
                  <a:cubicBezTo>
                    <a:pt x="146" y="10"/>
                    <a:pt x="122" y="1"/>
                    <a:pt x="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52"/>
            <p:cNvSpPr/>
            <p:nvPr/>
          </p:nvSpPr>
          <p:spPr>
            <a:xfrm>
              <a:off x="4576450" y="1937225"/>
              <a:ext cx="50075" cy="93800"/>
            </a:xfrm>
            <a:custGeom>
              <a:avLst/>
              <a:gdLst/>
              <a:ahLst/>
              <a:cxnLst/>
              <a:rect l="l" t="t" r="r" b="b"/>
              <a:pathLst>
                <a:path w="2003" h="3752" extrusionOk="0">
                  <a:moveTo>
                    <a:pt x="25" y="1"/>
                  </a:moveTo>
                  <a:cubicBezTo>
                    <a:pt x="13" y="1"/>
                    <a:pt x="1" y="7"/>
                    <a:pt x="1" y="14"/>
                  </a:cubicBezTo>
                  <a:cubicBezTo>
                    <a:pt x="227" y="681"/>
                    <a:pt x="489" y="1300"/>
                    <a:pt x="822" y="1919"/>
                  </a:cubicBezTo>
                  <a:cubicBezTo>
                    <a:pt x="1132" y="2515"/>
                    <a:pt x="1406" y="3217"/>
                    <a:pt x="1846" y="3717"/>
                  </a:cubicBezTo>
                  <a:cubicBezTo>
                    <a:pt x="1864" y="3742"/>
                    <a:pt x="1886" y="3752"/>
                    <a:pt x="1907" y="3752"/>
                  </a:cubicBezTo>
                  <a:cubicBezTo>
                    <a:pt x="1957" y="3752"/>
                    <a:pt x="2002" y="3696"/>
                    <a:pt x="1977" y="3646"/>
                  </a:cubicBezTo>
                  <a:cubicBezTo>
                    <a:pt x="1834" y="3038"/>
                    <a:pt x="1406" y="2467"/>
                    <a:pt x="1084" y="1919"/>
                  </a:cubicBezTo>
                  <a:cubicBezTo>
                    <a:pt x="727" y="1300"/>
                    <a:pt x="358" y="657"/>
                    <a:pt x="48" y="14"/>
                  </a:cubicBezTo>
                  <a:cubicBezTo>
                    <a:pt x="43" y="4"/>
                    <a:pt x="34"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52"/>
            <p:cNvSpPr/>
            <p:nvPr/>
          </p:nvSpPr>
          <p:spPr>
            <a:xfrm>
              <a:off x="4594600" y="1931225"/>
              <a:ext cx="42475" cy="89750"/>
            </a:xfrm>
            <a:custGeom>
              <a:avLst/>
              <a:gdLst/>
              <a:ahLst/>
              <a:cxnLst/>
              <a:rect l="l" t="t" r="r" b="b"/>
              <a:pathLst>
                <a:path w="1699" h="3590" extrusionOk="0">
                  <a:moveTo>
                    <a:pt x="125" y="0"/>
                  </a:moveTo>
                  <a:cubicBezTo>
                    <a:pt x="62" y="0"/>
                    <a:pt x="0" y="89"/>
                    <a:pt x="49" y="147"/>
                  </a:cubicBezTo>
                  <a:cubicBezTo>
                    <a:pt x="477" y="707"/>
                    <a:pt x="715" y="1397"/>
                    <a:pt x="941" y="2040"/>
                  </a:cubicBezTo>
                  <a:cubicBezTo>
                    <a:pt x="1120" y="2540"/>
                    <a:pt x="1215" y="3124"/>
                    <a:pt x="1549" y="3552"/>
                  </a:cubicBezTo>
                  <a:cubicBezTo>
                    <a:pt x="1569" y="3577"/>
                    <a:pt x="1599" y="3590"/>
                    <a:pt x="1626" y="3590"/>
                  </a:cubicBezTo>
                  <a:cubicBezTo>
                    <a:pt x="1665" y="3590"/>
                    <a:pt x="1699" y="3565"/>
                    <a:pt x="1692" y="3517"/>
                  </a:cubicBezTo>
                  <a:cubicBezTo>
                    <a:pt x="1644" y="2862"/>
                    <a:pt x="1334" y="2195"/>
                    <a:pt x="1072" y="1576"/>
                  </a:cubicBezTo>
                  <a:cubicBezTo>
                    <a:pt x="858" y="1016"/>
                    <a:pt x="584" y="457"/>
                    <a:pt x="168" y="16"/>
                  </a:cubicBezTo>
                  <a:cubicBezTo>
                    <a:pt x="154" y="5"/>
                    <a:pt x="139" y="0"/>
                    <a:pt x="1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52"/>
            <p:cNvSpPr/>
            <p:nvPr/>
          </p:nvSpPr>
          <p:spPr>
            <a:xfrm>
              <a:off x="4624350" y="1942900"/>
              <a:ext cx="39350" cy="88650"/>
            </a:xfrm>
            <a:custGeom>
              <a:avLst/>
              <a:gdLst/>
              <a:ahLst/>
              <a:cxnLst/>
              <a:rect l="l" t="t" r="r" b="b"/>
              <a:pathLst>
                <a:path w="1574" h="3546" extrusionOk="0">
                  <a:moveTo>
                    <a:pt x="152" y="0"/>
                  </a:moveTo>
                  <a:cubicBezTo>
                    <a:pt x="72" y="0"/>
                    <a:pt x="0" y="107"/>
                    <a:pt x="85" y="192"/>
                  </a:cubicBezTo>
                  <a:cubicBezTo>
                    <a:pt x="573" y="680"/>
                    <a:pt x="752" y="1407"/>
                    <a:pt x="894" y="2061"/>
                  </a:cubicBezTo>
                  <a:cubicBezTo>
                    <a:pt x="1014" y="2526"/>
                    <a:pt x="1061" y="3133"/>
                    <a:pt x="1359" y="3514"/>
                  </a:cubicBezTo>
                  <a:cubicBezTo>
                    <a:pt x="1377" y="3536"/>
                    <a:pt x="1401" y="3545"/>
                    <a:pt x="1425" y="3545"/>
                  </a:cubicBezTo>
                  <a:cubicBezTo>
                    <a:pt x="1480" y="3545"/>
                    <a:pt x="1537" y="3497"/>
                    <a:pt x="1537" y="3431"/>
                  </a:cubicBezTo>
                  <a:cubicBezTo>
                    <a:pt x="1573" y="2835"/>
                    <a:pt x="1252" y="2097"/>
                    <a:pt x="1061" y="1549"/>
                  </a:cubicBezTo>
                  <a:cubicBezTo>
                    <a:pt x="883" y="990"/>
                    <a:pt x="656" y="430"/>
                    <a:pt x="216" y="25"/>
                  </a:cubicBezTo>
                  <a:cubicBezTo>
                    <a:pt x="196" y="8"/>
                    <a:pt x="174" y="0"/>
                    <a:pt x="1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52"/>
            <p:cNvSpPr/>
            <p:nvPr/>
          </p:nvSpPr>
          <p:spPr>
            <a:xfrm>
              <a:off x="4637825" y="1942250"/>
              <a:ext cx="29725" cy="50775"/>
            </a:xfrm>
            <a:custGeom>
              <a:avLst/>
              <a:gdLst/>
              <a:ahLst/>
              <a:cxnLst/>
              <a:rect l="l" t="t" r="r" b="b"/>
              <a:pathLst>
                <a:path w="1189" h="2031" extrusionOk="0">
                  <a:moveTo>
                    <a:pt x="220" y="1"/>
                  </a:moveTo>
                  <a:cubicBezTo>
                    <a:pt x="102" y="1"/>
                    <a:pt x="0" y="135"/>
                    <a:pt x="105" y="230"/>
                  </a:cubicBezTo>
                  <a:cubicBezTo>
                    <a:pt x="403" y="480"/>
                    <a:pt x="522" y="873"/>
                    <a:pt x="629" y="1230"/>
                  </a:cubicBezTo>
                  <a:cubicBezTo>
                    <a:pt x="701" y="1480"/>
                    <a:pt x="736" y="1885"/>
                    <a:pt x="975" y="2016"/>
                  </a:cubicBezTo>
                  <a:cubicBezTo>
                    <a:pt x="985" y="2026"/>
                    <a:pt x="997" y="2030"/>
                    <a:pt x="1009" y="2030"/>
                  </a:cubicBezTo>
                  <a:cubicBezTo>
                    <a:pt x="1041" y="2030"/>
                    <a:pt x="1077" y="2002"/>
                    <a:pt x="1094" y="1968"/>
                  </a:cubicBezTo>
                  <a:cubicBezTo>
                    <a:pt x="1189" y="1671"/>
                    <a:pt x="927" y="1171"/>
                    <a:pt x="832" y="897"/>
                  </a:cubicBezTo>
                  <a:cubicBezTo>
                    <a:pt x="713" y="575"/>
                    <a:pt x="582" y="242"/>
                    <a:pt x="308" y="28"/>
                  </a:cubicBezTo>
                  <a:cubicBezTo>
                    <a:pt x="280" y="9"/>
                    <a:pt x="249" y="1"/>
                    <a:pt x="2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52"/>
            <p:cNvSpPr/>
            <p:nvPr/>
          </p:nvSpPr>
          <p:spPr>
            <a:xfrm>
              <a:off x="4623900" y="1932400"/>
              <a:ext cx="10925" cy="19850"/>
            </a:xfrm>
            <a:custGeom>
              <a:avLst/>
              <a:gdLst/>
              <a:ahLst/>
              <a:cxnLst/>
              <a:rect l="l" t="t" r="r" b="b"/>
              <a:pathLst>
                <a:path w="437" h="794" extrusionOk="0">
                  <a:moveTo>
                    <a:pt x="117" y="0"/>
                  </a:moveTo>
                  <a:cubicBezTo>
                    <a:pt x="62" y="0"/>
                    <a:pt x="0" y="57"/>
                    <a:pt x="8" y="136"/>
                  </a:cubicBezTo>
                  <a:cubicBezTo>
                    <a:pt x="43" y="255"/>
                    <a:pt x="67" y="386"/>
                    <a:pt x="115" y="505"/>
                  </a:cubicBezTo>
                  <a:cubicBezTo>
                    <a:pt x="162" y="624"/>
                    <a:pt x="186" y="731"/>
                    <a:pt x="305" y="791"/>
                  </a:cubicBezTo>
                  <a:cubicBezTo>
                    <a:pt x="312" y="792"/>
                    <a:pt x="318" y="793"/>
                    <a:pt x="324" y="793"/>
                  </a:cubicBezTo>
                  <a:cubicBezTo>
                    <a:pt x="362" y="793"/>
                    <a:pt x="392" y="762"/>
                    <a:pt x="412" y="731"/>
                  </a:cubicBezTo>
                  <a:cubicBezTo>
                    <a:pt x="436" y="612"/>
                    <a:pt x="365" y="517"/>
                    <a:pt x="317" y="410"/>
                  </a:cubicBezTo>
                  <a:cubicBezTo>
                    <a:pt x="281" y="314"/>
                    <a:pt x="234" y="195"/>
                    <a:pt x="198" y="88"/>
                  </a:cubicBezTo>
                  <a:cubicBezTo>
                    <a:pt x="189" y="26"/>
                    <a:pt x="154" y="0"/>
                    <a:pt x="1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52"/>
            <p:cNvSpPr/>
            <p:nvPr/>
          </p:nvSpPr>
          <p:spPr>
            <a:xfrm>
              <a:off x="3817775" y="2028725"/>
              <a:ext cx="5925" cy="10750"/>
            </a:xfrm>
            <a:custGeom>
              <a:avLst/>
              <a:gdLst/>
              <a:ahLst/>
              <a:cxnLst/>
              <a:rect l="l" t="t" r="r" b="b"/>
              <a:pathLst>
                <a:path w="237" h="430" extrusionOk="0">
                  <a:moveTo>
                    <a:pt x="72" y="0"/>
                  </a:moveTo>
                  <a:cubicBezTo>
                    <a:pt x="38" y="0"/>
                    <a:pt x="0" y="29"/>
                    <a:pt x="22" y="81"/>
                  </a:cubicBezTo>
                  <a:cubicBezTo>
                    <a:pt x="34" y="129"/>
                    <a:pt x="34" y="176"/>
                    <a:pt x="46" y="236"/>
                  </a:cubicBezTo>
                  <a:cubicBezTo>
                    <a:pt x="58" y="295"/>
                    <a:pt x="82" y="355"/>
                    <a:pt x="106" y="402"/>
                  </a:cubicBezTo>
                  <a:cubicBezTo>
                    <a:pt x="112" y="420"/>
                    <a:pt x="127" y="429"/>
                    <a:pt x="141" y="429"/>
                  </a:cubicBezTo>
                  <a:cubicBezTo>
                    <a:pt x="156" y="429"/>
                    <a:pt x="171" y="420"/>
                    <a:pt x="177" y="402"/>
                  </a:cubicBezTo>
                  <a:cubicBezTo>
                    <a:pt x="237" y="271"/>
                    <a:pt x="201" y="140"/>
                    <a:pt x="118" y="33"/>
                  </a:cubicBezTo>
                  <a:cubicBezTo>
                    <a:pt x="113" y="11"/>
                    <a:pt x="93" y="0"/>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52"/>
            <p:cNvSpPr/>
            <p:nvPr/>
          </p:nvSpPr>
          <p:spPr>
            <a:xfrm>
              <a:off x="3823075" y="2032600"/>
              <a:ext cx="5975" cy="25400"/>
            </a:xfrm>
            <a:custGeom>
              <a:avLst/>
              <a:gdLst/>
              <a:ahLst/>
              <a:cxnLst/>
              <a:rect l="l" t="t" r="r" b="b"/>
              <a:pathLst>
                <a:path w="239" h="1016" extrusionOk="0">
                  <a:moveTo>
                    <a:pt x="43" y="0"/>
                  </a:moveTo>
                  <a:cubicBezTo>
                    <a:pt x="34" y="0"/>
                    <a:pt x="25" y="3"/>
                    <a:pt x="25" y="9"/>
                  </a:cubicBezTo>
                  <a:cubicBezTo>
                    <a:pt x="1" y="343"/>
                    <a:pt x="1" y="664"/>
                    <a:pt x="84" y="998"/>
                  </a:cubicBezTo>
                  <a:cubicBezTo>
                    <a:pt x="96" y="1009"/>
                    <a:pt x="111" y="1015"/>
                    <a:pt x="123" y="1015"/>
                  </a:cubicBezTo>
                  <a:cubicBezTo>
                    <a:pt x="135" y="1015"/>
                    <a:pt x="144" y="1009"/>
                    <a:pt x="144" y="998"/>
                  </a:cubicBezTo>
                  <a:cubicBezTo>
                    <a:pt x="239" y="652"/>
                    <a:pt x="168" y="343"/>
                    <a:pt x="60" y="9"/>
                  </a:cubicBezTo>
                  <a:cubicBezTo>
                    <a:pt x="60" y="3"/>
                    <a:pt x="51" y="0"/>
                    <a:pt x="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52"/>
            <p:cNvSpPr/>
            <p:nvPr/>
          </p:nvSpPr>
          <p:spPr>
            <a:xfrm>
              <a:off x="3829050" y="2038250"/>
              <a:ext cx="5675" cy="24200"/>
            </a:xfrm>
            <a:custGeom>
              <a:avLst/>
              <a:gdLst/>
              <a:ahLst/>
              <a:cxnLst/>
              <a:rect l="l" t="t" r="r" b="b"/>
              <a:pathLst>
                <a:path w="227" h="968" extrusionOk="0">
                  <a:moveTo>
                    <a:pt x="63" y="1"/>
                  </a:moveTo>
                  <a:cubicBezTo>
                    <a:pt x="57" y="1"/>
                    <a:pt x="54" y="4"/>
                    <a:pt x="60" y="10"/>
                  </a:cubicBezTo>
                  <a:cubicBezTo>
                    <a:pt x="71" y="307"/>
                    <a:pt x="0" y="664"/>
                    <a:pt x="71" y="950"/>
                  </a:cubicBezTo>
                  <a:cubicBezTo>
                    <a:pt x="77" y="962"/>
                    <a:pt x="89" y="968"/>
                    <a:pt x="101" y="968"/>
                  </a:cubicBezTo>
                  <a:cubicBezTo>
                    <a:pt x="113" y="968"/>
                    <a:pt x="125" y="962"/>
                    <a:pt x="131" y="950"/>
                  </a:cubicBezTo>
                  <a:cubicBezTo>
                    <a:pt x="226" y="652"/>
                    <a:pt x="131" y="295"/>
                    <a:pt x="83" y="10"/>
                  </a:cubicBezTo>
                  <a:cubicBezTo>
                    <a:pt x="77" y="4"/>
                    <a:pt x="68" y="1"/>
                    <a:pt x="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52"/>
            <p:cNvSpPr/>
            <p:nvPr/>
          </p:nvSpPr>
          <p:spPr>
            <a:xfrm>
              <a:off x="3836475" y="2041925"/>
              <a:ext cx="5975" cy="30700"/>
            </a:xfrm>
            <a:custGeom>
              <a:avLst/>
              <a:gdLst/>
              <a:ahLst/>
              <a:cxnLst/>
              <a:rect l="l" t="t" r="r" b="b"/>
              <a:pathLst>
                <a:path w="239" h="1228" extrusionOk="0">
                  <a:moveTo>
                    <a:pt x="87" y="1"/>
                  </a:moveTo>
                  <a:cubicBezTo>
                    <a:pt x="68" y="1"/>
                    <a:pt x="48" y="16"/>
                    <a:pt x="48" y="41"/>
                  </a:cubicBezTo>
                  <a:cubicBezTo>
                    <a:pt x="60" y="410"/>
                    <a:pt x="1" y="827"/>
                    <a:pt x="120" y="1196"/>
                  </a:cubicBezTo>
                  <a:cubicBezTo>
                    <a:pt x="126" y="1215"/>
                    <a:pt x="146" y="1227"/>
                    <a:pt x="163" y="1227"/>
                  </a:cubicBezTo>
                  <a:cubicBezTo>
                    <a:pt x="178" y="1227"/>
                    <a:pt x="191" y="1218"/>
                    <a:pt x="191" y="1196"/>
                  </a:cubicBezTo>
                  <a:cubicBezTo>
                    <a:pt x="239" y="815"/>
                    <a:pt x="167" y="410"/>
                    <a:pt x="120" y="41"/>
                  </a:cubicBezTo>
                  <a:cubicBezTo>
                    <a:pt x="120" y="13"/>
                    <a:pt x="104" y="1"/>
                    <a:pt x="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52"/>
            <p:cNvSpPr/>
            <p:nvPr/>
          </p:nvSpPr>
          <p:spPr>
            <a:xfrm>
              <a:off x="3845225" y="2053800"/>
              <a:ext cx="4975" cy="17600"/>
            </a:xfrm>
            <a:custGeom>
              <a:avLst/>
              <a:gdLst/>
              <a:ahLst/>
              <a:cxnLst/>
              <a:rect l="l" t="t" r="r" b="b"/>
              <a:pathLst>
                <a:path w="199" h="704" extrusionOk="0">
                  <a:moveTo>
                    <a:pt x="77" y="1"/>
                  </a:moveTo>
                  <a:cubicBezTo>
                    <a:pt x="41" y="1"/>
                    <a:pt x="1" y="32"/>
                    <a:pt x="8" y="90"/>
                  </a:cubicBezTo>
                  <a:cubicBezTo>
                    <a:pt x="32" y="280"/>
                    <a:pt x="20" y="507"/>
                    <a:pt x="67" y="685"/>
                  </a:cubicBezTo>
                  <a:cubicBezTo>
                    <a:pt x="73" y="697"/>
                    <a:pt x="88" y="703"/>
                    <a:pt x="103" y="703"/>
                  </a:cubicBezTo>
                  <a:cubicBezTo>
                    <a:pt x="118" y="703"/>
                    <a:pt x="133" y="697"/>
                    <a:pt x="139" y="685"/>
                  </a:cubicBezTo>
                  <a:cubicBezTo>
                    <a:pt x="198" y="483"/>
                    <a:pt x="151" y="245"/>
                    <a:pt x="127" y="42"/>
                  </a:cubicBezTo>
                  <a:cubicBezTo>
                    <a:pt x="122" y="14"/>
                    <a:pt x="101" y="1"/>
                    <a:pt x="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52"/>
            <p:cNvSpPr/>
            <p:nvPr/>
          </p:nvSpPr>
          <p:spPr>
            <a:xfrm>
              <a:off x="3851475" y="2063925"/>
              <a:ext cx="6150" cy="20425"/>
            </a:xfrm>
            <a:custGeom>
              <a:avLst/>
              <a:gdLst/>
              <a:ahLst/>
              <a:cxnLst/>
              <a:rect l="l" t="t" r="r" b="b"/>
              <a:pathLst>
                <a:path w="246" h="817" extrusionOk="0">
                  <a:moveTo>
                    <a:pt x="66" y="1"/>
                  </a:moveTo>
                  <a:cubicBezTo>
                    <a:pt x="34" y="1"/>
                    <a:pt x="1" y="19"/>
                    <a:pt x="8" y="54"/>
                  </a:cubicBezTo>
                  <a:cubicBezTo>
                    <a:pt x="44" y="292"/>
                    <a:pt x="20" y="554"/>
                    <a:pt x="79" y="780"/>
                  </a:cubicBezTo>
                  <a:cubicBezTo>
                    <a:pt x="91" y="804"/>
                    <a:pt x="112" y="816"/>
                    <a:pt x="131" y="816"/>
                  </a:cubicBezTo>
                  <a:cubicBezTo>
                    <a:pt x="151" y="816"/>
                    <a:pt x="169" y="804"/>
                    <a:pt x="175" y="780"/>
                  </a:cubicBezTo>
                  <a:cubicBezTo>
                    <a:pt x="246" y="542"/>
                    <a:pt x="163" y="280"/>
                    <a:pt x="115" y="30"/>
                  </a:cubicBezTo>
                  <a:cubicBezTo>
                    <a:pt x="110" y="10"/>
                    <a:pt x="89" y="1"/>
                    <a:pt x="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52"/>
            <p:cNvSpPr/>
            <p:nvPr/>
          </p:nvSpPr>
          <p:spPr>
            <a:xfrm>
              <a:off x="3855525" y="2070075"/>
              <a:ext cx="7475" cy="27450"/>
            </a:xfrm>
            <a:custGeom>
              <a:avLst/>
              <a:gdLst/>
              <a:ahLst/>
              <a:cxnLst/>
              <a:rect l="l" t="t" r="r" b="b"/>
              <a:pathLst>
                <a:path w="299" h="1098" extrusionOk="0">
                  <a:moveTo>
                    <a:pt x="85" y="1"/>
                  </a:moveTo>
                  <a:cubicBezTo>
                    <a:pt x="60" y="1"/>
                    <a:pt x="24" y="26"/>
                    <a:pt x="24" y="70"/>
                  </a:cubicBezTo>
                  <a:cubicBezTo>
                    <a:pt x="84" y="403"/>
                    <a:pt x="1" y="832"/>
                    <a:pt x="215" y="1082"/>
                  </a:cubicBezTo>
                  <a:cubicBezTo>
                    <a:pt x="226" y="1093"/>
                    <a:pt x="238" y="1097"/>
                    <a:pt x="249" y="1097"/>
                  </a:cubicBezTo>
                  <a:cubicBezTo>
                    <a:pt x="275" y="1097"/>
                    <a:pt x="298" y="1075"/>
                    <a:pt x="298" y="1058"/>
                  </a:cubicBezTo>
                  <a:cubicBezTo>
                    <a:pt x="275" y="892"/>
                    <a:pt x="239" y="725"/>
                    <a:pt x="203" y="570"/>
                  </a:cubicBezTo>
                  <a:cubicBezTo>
                    <a:pt x="167" y="391"/>
                    <a:pt x="155" y="213"/>
                    <a:pt x="108" y="34"/>
                  </a:cubicBezTo>
                  <a:cubicBezTo>
                    <a:pt x="112" y="11"/>
                    <a:pt x="101" y="1"/>
                    <a:pt x="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52"/>
            <p:cNvSpPr/>
            <p:nvPr/>
          </p:nvSpPr>
          <p:spPr>
            <a:xfrm>
              <a:off x="3864150" y="2086525"/>
              <a:ext cx="13975" cy="23275"/>
            </a:xfrm>
            <a:custGeom>
              <a:avLst/>
              <a:gdLst/>
              <a:ahLst/>
              <a:cxnLst/>
              <a:rect l="l" t="t" r="r" b="b"/>
              <a:pathLst>
                <a:path w="559" h="931" extrusionOk="0">
                  <a:moveTo>
                    <a:pt x="91" y="1"/>
                  </a:moveTo>
                  <a:cubicBezTo>
                    <a:pt x="43" y="1"/>
                    <a:pt x="0" y="58"/>
                    <a:pt x="25" y="114"/>
                  </a:cubicBezTo>
                  <a:cubicBezTo>
                    <a:pt x="144" y="388"/>
                    <a:pt x="168" y="757"/>
                    <a:pt x="453" y="924"/>
                  </a:cubicBezTo>
                  <a:cubicBezTo>
                    <a:pt x="464" y="928"/>
                    <a:pt x="474" y="930"/>
                    <a:pt x="484" y="930"/>
                  </a:cubicBezTo>
                  <a:cubicBezTo>
                    <a:pt x="528" y="930"/>
                    <a:pt x="558" y="890"/>
                    <a:pt x="549" y="841"/>
                  </a:cubicBezTo>
                  <a:cubicBezTo>
                    <a:pt x="501" y="567"/>
                    <a:pt x="311" y="281"/>
                    <a:pt x="156" y="43"/>
                  </a:cubicBezTo>
                  <a:cubicBezTo>
                    <a:pt x="137" y="13"/>
                    <a:pt x="113" y="1"/>
                    <a:pt x="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52"/>
            <p:cNvSpPr/>
            <p:nvPr/>
          </p:nvSpPr>
          <p:spPr>
            <a:xfrm>
              <a:off x="3879000" y="2093350"/>
              <a:ext cx="10200" cy="17250"/>
            </a:xfrm>
            <a:custGeom>
              <a:avLst/>
              <a:gdLst/>
              <a:ahLst/>
              <a:cxnLst/>
              <a:rect l="l" t="t" r="r" b="b"/>
              <a:pathLst>
                <a:path w="408" h="690" extrusionOk="0">
                  <a:moveTo>
                    <a:pt x="71" y="1"/>
                  </a:moveTo>
                  <a:cubicBezTo>
                    <a:pt x="36" y="1"/>
                    <a:pt x="1" y="37"/>
                    <a:pt x="26" y="80"/>
                  </a:cubicBezTo>
                  <a:cubicBezTo>
                    <a:pt x="86" y="187"/>
                    <a:pt x="109" y="306"/>
                    <a:pt x="157" y="425"/>
                  </a:cubicBezTo>
                  <a:cubicBezTo>
                    <a:pt x="193" y="508"/>
                    <a:pt x="205" y="627"/>
                    <a:pt x="288" y="675"/>
                  </a:cubicBezTo>
                  <a:cubicBezTo>
                    <a:pt x="298" y="685"/>
                    <a:pt x="309" y="689"/>
                    <a:pt x="320" y="689"/>
                  </a:cubicBezTo>
                  <a:cubicBezTo>
                    <a:pt x="348" y="689"/>
                    <a:pt x="375" y="661"/>
                    <a:pt x="383" y="627"/>
                  </a:cubicBezTo>
                  <a:cubicBezTo>
                    <a:pt x="407" y="532"/>
                    <a:pt x="348" y="425"/>
                    <a:pt x="312" y="330"/>
                  </a:cubicBezTo>
                  <a:cubicBezTo>
                    <a:pt x="252" y="234"/>
                    <a:pt x="193" y="127"/>
                    <a:pt x="109" y="20"/>
                  </a:cubicBezTo>
                  <a:cubicBezTo>
                    <a:pt x="99" y="6"/>
                    <a:pt x="85" y="1"/>
                    <a:pt x="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52"/>
            <p:cNvSpPr/>
            <p:nvPr/>
          </p:nvSpPr>
          <p:spPr>
            <a:xfrm>
              <a:off x="3890050" y="2101275"/>
              <a:ext cx="2700" cy="4325"/>
            </a:xfrm>
            <a:custGeom>
              <a:avLst/>
              <a:gdLst/>
              <a:ahLst/>
              <a:cxnLst/>
              <a:rect l="l" t="t" r="r" b="b"/>
              <a:pathLst>
                <a:path w="108" h="173" extrusionOk="0">
                  <a:moveTo>
                    <a:pt x="48" y="1"/>
                  </a:moveTo>
                  <a:cubicBezTo>
                    <a:pt x="25" y="1"/>
                    <a:pt x="1" y="13"/>
                    <a:pt x="13" y="36"/>
                  </a:cubicBezTo>
                  <a:cubicBezTo>
                    <a:pt x="48" y="72"/>
                    <a:pt x="60" y="132"/>
                    <a:pt x="84" y="167"/>
                  </a:cubicBezTo>
                  <a:cubicBezTo>
                    <a:pt x="84" y="171"/>
                    <a:pt x="86" y="172"/>
                    <a:pt x="88" y="172"/>
                  </a:cubicBezTo>
                  <a:cubicBezTo>
                    <a:pt x="95" y="172"/>
                    <a:pt x="108" y="161"/>
                    <a:pt x="108" y="144"/>
                  </a:cubicBezTo>
                  <a:cubicBezTo>
                    <a:pt x="72" y="108"/>
                    <a:pt x="72" y="48"/>
                    <a:pt x="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52"/>
            <p:cNvSpPr/>
            <p:nvPr/>
          </p:nvSpPr>
          <p:spPr>
            <a:xfrm>
              <a:off x="3851650" y="2083050"/>
              <a:ext cx="4200" cy="15125"/>
            </a:xfrm>
            <a:custGeom>
              <a:avLst/>
              <a:gdLst/>
              <a:ahLst/>
              <a:cxnLst/>
              <a:rect l="l" t="t" r="r" b="b"/>
              <a:pathLst>
                <a:path w="168" h="605" extrusionOk="0">
                  <a:moveTo>
                    <a:pt x="90" y="0"/>
                  </a:moveTo>
                  <a:cubicBezTo>
                    <a:pt x="69" y="0"/>
                    <a:pt x="49" y="9"/>
                    <a:pt x="49" y="27"/>
                  </a:cubicBezTo>
                  <a:cubicBezTo>
                    <a:pt x="49" y="206"/>
                    <a:pt x="1" y="408"/>
                    <a:pt x="60" y="587"/>
                  </a:cubicBezTo>
                  <a:cubicBezTo>
                    <a:pt x="66" y="599"/>
                    <a:pt x="81" y="605"/>
                    <a:pt x="95" y="605"/>
                  </a:cubicBezTo>
                  <a:cubicBezTo>
                    <a:pt x="108" y="605"/>
                    <a:pt x="120" y="599"/>
                    <a:pt x="120" y="587"/>
                  </a:cubicBezTo>
                  <a:cubicBezTo>
                    <a:pt x="168" y="408"/>
                    <a:pt x="132" y="206"/>
                    <a:pt x="132" y="27"/>
                  </a:cubicBezTo>
                  <a:cubicBezTo>
                    <a:pt x="132" y="9"/>
                    <a:pt x="111"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52"/>
            <p:cNvSpPr/>
            <p:nvPr/>
          </p:nvSpPr>
          <p:spPr>
            <a:xfrm>
              <a:off x="3843375" y="2088300"/>
              <a:ext cx="6225" cy="9325"/>
            </a:xfrm>
            <a:custGeom>
              <a:avLst/>
              <a:gdLst/>
              <a:ahLst/>
              <a:cxnLst/>
              <a:rect l="l" t="t" r="r" b="b"/>
              <a:pathLst>
                <a:path w="249" h="373" extrusionOk="0">
                  <a:moveTo>
                    <a:pt x="99" y="0"/>
                  </a:moveTo>
                  <a:cubicBezTo>
                    <a:pt x="48" y="0"/>
                    <a:pt x="1" y="39"/>
                    <a:pt x="22" y="103"/>
                  </a:cubicBezTo>
                  <a:cubicBezTo>
                    <a:pt x="46" y="174"/>
                    <a:pt x="70" y="258"/>
                    <a:pt x="34" y="329"/>
                  </a:cubicBezTo>
                  <a:cubicBezTo>
                    <a:pt x="34" y="341"/>
                    <a:pt x="34" y="353"/>
                    <a:pt x="46" y="353"/>
                  </a:cubicBezTo>
                  <a:cubicBezTo>
                    <a:pt x="75" y="365"/>
                    <a:pt x="101" y="372"/>
                    <a:pt x="123" y="372"/>
                  </a:cubicBezTo>
                  <a:cubicBezTo>
                    <a:pt x="166" y="372"/>
                    <a:pt x="197" y="348"/>
                    <a:pt x="213" y="294"/>
                  </a:cubicBezTo>
                  <a:cubicBezTo>
                    <a:pt x="249" y="222"/>
                    <a:pt x="213" y="139"/>
                    <a:pt x="189" y="55"/>
                  </a:cubicBezTo>
                  <a:cubicBezTo>
                    <a:pt x="170" y="17"/>
                    <a:pt x="134" y="0"/>
                    <a:pt x="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52"/>
            <p:cNvSpPr/>
            <p:nvPr/>
          </p:nvSpPr>
          <p:spPr>
            <a:xfrm>
              <a:off x="3833500" y="2087500"/>
              <a:ext cx="16400" cy="12750"/>
            </a:xfrm>
            <a:custGeom>
              <a:avLst/>
              <a:gdLst/>
              <a:ahLst/>
              <a:cxnLst/>
              <a:rect l="l" t="t" r="r" b="b"/>
              <a:pathLst>
                <a:path w="656" h="510" extrusionOk="0">
                  <a:moveTo>
                    <a:pt x="496" y="0"/>
                  </a:moveTo>
                  <a:cubicBezTo>
                    <a:pt x="486" y="0"/>
                    <a:pt x="476" y="1"/>
                    <a:pt x="465" y="4"/>
                  </a:cubicBezTo>
                  <a:cubicBezTo>
                    <a:pt x="263" y="28"/>
                    <a:pt x="1" y="242"/>
                    <a:pt x="132" y="468"/>
                  </a:cubicBezTo>
                  <a:cubicBezTo>
                    <a:pt x="155" y="492"/>
                    <a:pt x="178" y="510"/>
                    <a:pt x="205" y="510"/>
                  </a:cubicBezTo>
                  <a:cubicBezTo>
                    <a:pt x="219" y="510"/>
                    <a:pt x="234" y="505"/>
                    <a:pt x="251" y="492"/>
                  </a:cubicBezTo>
                  <a:cubicBezTo>
                    <a:pt x="286" y="480"/>
                    <a:pt x="322" y="433"/>
                    <a:pt x="334" y="409"/>
                  </a:cubicBezTo>
                  <a:cubicBezTo>
                    <a:pt x="358" y="373"/>
                    <a:pt x="358" y="349"/>
                    <a:pt x="382" y="302"/>
                  </a:cubicBezTo>
                  <a:cubicBezTo>
                    <a:pt x="417" y="242"/>
                    <a:pt x="477" y="230"/>
                    <a:pt x="513" y="206"/>
                  </a:cubicBezTo>
                  <a:cubicBezTo>
                    <a:pt x="655" y="184"/>
                    <a:pt x="616" y="0"/>
                    <a:pt x="4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52"/>
            <p:cNvSpPr/>
            <p:nvPr/>
          </p:nvSpPr>
          <p:spPr>
            <a:xfrm>
              <a:off x="3828750" y="2090425"/>
              <a:ext cx="5075" cy="10725"/>
            </a:xfrm>
            <a:custGeom>
              <a:avLst/>
              <a:gdLst/>
              <a:ahLst/>
              <a:cxnLst/>
              <a:rect l="l" t="t" r="r" b="b"/>
              <a:pathLst>
                <a:path w="203" h="429" extrusionOk="0">
                  <a:moveTo>
                    <a:pt x="106" y="0"/>
                  </a:moveTo>
                  <a:cubicBezTo>
                    <a:pt x="60" y="0"/>
                    <a:pt x="12" y="30"/>
                    <a:pt x="12" y="89"/>
                  </a:cubicBezTo>
                  <a:cubicBezTo>
                    <a:pt x="12" y="197"/>
                    <a:pt x="0" y="316"/>
                    <a:pt x="60" y="411"/>
                  </a:cubicBezTo>
                  <a:cubicBezTo>
                    <a:pt x="72" y="423"/>
                    <a:pt x="89" y="429"/>
                    <a:pt x="106" y="429"/>
                  </a:cubicBezTo>
                  <a:cubicBezTo>
                    <a:pt x="122" y="429"/>
                    <a:pt x="137" y="423"/>
                    <a:pt x="143" y="411"/>
                  </a:cubicBezTo>
                  <a:cubicBezTo>
                    <a:pt x="203" y="316"/>
                    <a:pt x="191" y="197"/>
                    <a:pt x="191" y="89"/>
                  </a:cubicBezTo>
                  <a:cubicBezTo>
                    <a:pt x="197" y="30"/>
                    <a:pt x="152" y="0"/>
                    <a:pt x="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52"/>
            <p:cNvSpPr/>
            <p:nvPr/>
          </p:nvSpPr>
          <p:spPr>
            <a:xfrm>
              <a:off x="3820550" y="2088475"/>
              <a:ext cx="6125" cy="9250"/>
            </a:xfrm>
            <a:custGeom>
              <a:avLst/>
              <a:gdLst/>
              <a:ahLst/>
              <a:cxnLst/>
              <a:rect l="l" t="t" r="r" b="b"/>
              <a:pathLst>
                <a:path w="245" h="370" extrusionOk="0">
                  <a:moveTo>
                    <a:pt x="117" y="1"/>
                  </a:moveTo>
                  <a:cubicBezTo>
                    <a:pt x="57" y="1"/>
                    <a:pt x="1" y="36"/>
                    <a:pt x="7" y="108"/>
                  </a:cubicBezTo>
                  <a:cubicBezTo>
                    <a:pt x="7" y="191"/>
                    <a:pt x="7" y="370"/>
                    <a:pt x="126" y="370"/>
                  </a:cubicBezTo>
                  <a:cubicBezTo>
                    <a:pt x="245" y="370"/>
                    <a:pt x="233" y="203"/>
                    <a:pt x="245" y="108"/>
                  </a:cubicBezTo>
                  <a:cubicBezTo>
                    <a:pt x="239" y="36"/>
                    <a:pt x="176" y="1"/>
                    <a:pt x="1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52"/>
            <p:cNvSpPr/>
            <p:nvPr/>
          </p:nvSpPr>
          <p:spPr>
            <a:xfrm>
              <a:off x="3813550" y="2088675"/>
              <a:ext cx="13350" cy="9350"/>
            </a:xfrm>
            <a:custGeom>
              <a:avLst/>
              <a:gdLst/>
              <a:ahLst/>
              <a:cxnLst/>
              <a:rect l="l" t="t" r="r" b="b"/>
              <a:pathLst>
                <a:path w="534" h="374" extrusionOk="0">
                  <a:moveTo>
                    <a:pt x="396" y="0"/>
                  </a:moveTo>
                  <a:cubicBezTo>
                    <a:pt x="380" y="0"/>
                    <a:pt x="363" y="5"/>
                    <a:pt x="346" y="17"/>
                  </a:cubicBezTo>
                  <a:cubicBezTo>
                    <a:pt x="287" y="40"/>
                    <a:pt x="239" y="76"/>
                    <a:pt x="191" y="124"/>
                  </a:cubicBezTo>
                  <a:cubicBezTo>
                    <a:pt x="132" y="148"/>
                    <a:pt x="72" y="171"/>
                    <a:pt x="37" y="243"/>
                  </a:cubicBezTo>
                  <a:cubicBezTo>
                    <a:pt x="1" y="290"/>
                    <a:pt x="37" y="374"/>
                    <a:pt x="108" y="374"/>
                  </a:cubicBezTo>
                  <a:cubicBezTo>
                    <a:pt x="191" y="374"/>
                    <a:pt x="227" y="326"/>
                    <a:pt x="287" y="290"/>
                  </a:cubicBezTo>
                  <a:cubicBezTo>
                    <a:pt x="346" y="267"/>
                    <a:pt x="394" y="219"/>
                    <a:pt x="453" y="195"/>
                  </a:cubicBezTo>
                  <a:cubicBezTo>
                    <a:pt x="533" y="135"/>
                    <a:pt x="479" y="0"/>
                    <a:pt x="3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52"/>
            <p:cNvSpPr/>
            <p:nvPr/>
          </p:nvSpPr>
          <p:spPr>
            <a:xfrm>
              <a:off x="3806425" y="2082675"/>
              <a:ext cx="6850" cy="9175"/>
            </a:xfrm>
            <a:custGeom>
              <a:avLst/>
              <a:gdLst/>
              <a:ahLst/>
              <a:cxnLst/>
              <a:rect l="l" t="t" r="r" b="b"/>
              <a:pathLst>
                <a:path w="274" h="367" extrusionOk="0">
                  <a:moveTo>
                    <a:pt x="144" y="1"/>
                  </a:moveTo>
                  <a:cubicBezTo>
                    <a:pt x="81" y="1"/>
                    <a:pt x="18" y="42"/>
                    <a:pt x="24" y="126"/>
                  </a:cubicBezTo>
                  <a:cubicBezTo>
                    <a:pt x="24" y="197"/>
                    <a:pt x="0" y="328"/>
                    <a:pt x="95" y="364"/>
                  </a:cubicBezTo>
                  <a:cubicBezTo>
                    <a:pt x="105" y="365"/>
                    <a:pt x="114" y="366"/>
                    <a:pt x="122" y="366"/>
                  </a:cubicBezTo>
                  <a:cubicBezTo>
                    <a:pt x="243" y="366"/>
                    <a:pt x="274" y="215"/>
                    <a:pt x="274" y="126"/>
                  </a:cubicBezTo>
                  <a:cubicBezTo>
                    <a:pt x="274" y="42"/>
                    <a:pt x="208" y="1"/>
                    <a:pt x="1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52"/>
            <p:cNvSpPr/>
            <p:nvPr/>
          </p:nvSpPr>
          <p:spPr>
            <a:xfrm>
              <a:off x="3734975" y="2189100"/>
              <a:ext cx="3300" cy="3425"/>
            </a:xfrm>
            <a:custGeom>
              <a:avLst/>
              <a:gdLst/>
              <a:ahLst/>
              <a:cxnLst/>
              <a:rect l="l" t="t" r="r" b="b"/>
              <a:pathLst>
                <a:path w="132" h="137" extrusionOk="0">
                  <a:moveTo>
                    <a:pt x="60" y="0"/>
                  </a:moveTo>
                  <a:cubicBezTo>
                    <a:pt x="24" y="0"/>
                    <a:pt x="1" y="48"/>
                    <a:pt x="13" y="95"/>
                  </a:cubicBezTo>
                  <a:cubicBezTo>
                    <a:pt x="13" y="107"/>
                    <a:pt x="24" y="107"/>
                    <a:pt x="24" y="119"/>
                  </a:cubicBezTo>
                  <a:cubicBezTo>
                    <a:pt x="30" y="131"/>
                    <a:pt x="42" y="137"/>
                    <a:pt x="54" y="137"/>
                  </a:cubicBezTo>
                  <a:cubicBezTo>
                    <a:pt x="66" y="137"/>
                    <a:pt x="78" y="131"/>
                    <a:pt x="84" y="119"/>
                  </a:cubicBezTo>
                  <a:cubicBezTo>
                    <a:pt x="84" y="107"/>
                    <a:pt x="96" y="107"/>
                    <a:pt x="96" y="95"/>
                  </a:cubicBezTo>
                  <a:cubicBezTo>
                    <a:pt x="132" y="48"/>
                    <a:pt x="84" y="0"/>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52"/>
            <p:cNvSpPr/>
            <p:nvPr/>
          </p:nvSpPr>
          <p:spPr>
            <a:xfrm>
              <a:off x="3733500" y="2188350"/>
              <a:ext cx="6575" cy="15175"/>
            </a:xfrm>
            <a:custGeom>
              <a:avLst/>
              <a:gdLst/>
              <a:ahLst/>
              <a:cxnLst/>
              <a:rect l="l" t="t" r="r" b="b"/>
              <a:pathLst>
                <a:path w="263" h="607" extrusionOk="0">
                  <a:moveTo>
                    <a:pt x="119" y="0"/>
                  </a:moveTo>
                  <a:cubicBezTo>
                    <a:pt x="77" y="0"/>
                    <a:pt x="36" y="30"/>
                    <a:pt x="36" y="90"/>
                  </a:cubicBezTo>
                  <a:cubicBezTo>
                    <a:pt x="24" y="256"/>
                    <a:pt x="0" y="506"/>
                    <a:pt x="179" y="602"/>
                  </a:cubicBezTo>
                  <a:cubicBezTo>
                    <a:pt x="185" y="605"/>
                    <a:pt x="192" y="606"/>
                    <a:pt x="200" y="606"/>
                  </a:cubicBezTo>
                  <a:cubicBezTo>
                    <a:pt x="223" y="606"/>
                    <a:pt x="250" y="593"/>
                    <a:pt x="250" y="566"/>
                  </a:cubicBezTo>
                  <a:cubicBezTo>
                    <a:pt x="262" y="471"/>
                    <a:pt x="250" y="423"/>
                    <a:pt x="238" y="340"/>
                  </a:cubicBezTo>
                  <a:cubicBezTo>
                    <a:pt x="214" y="256"/>
                    <a:pt x="214" y="173"/>
                    <a:pt x="203" y="90"/>
                  </a:cubicBezTo>
                  <a:cubicBezTo>
                    <a:pt x="203" y="30"/>
                    <a:pt x="161" y="0"/>
                    <a:pt x="1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52"/>
            <p:cNvSpPr/>
            <p:nvPr/>
          </p:nvSpPr>
          <p:spPr>
            <a:xfrm>
              <a:off x="3721000" y="2186675"/>
              <a:ext cx="7450" cy="17125"/>
            </a:xfrm>
            <a:custGeom>
              <a:avLst/>
              <a:gdLst/>
              <a:ahLst/>
              <a:cxnLst/>
              <a:rect l="l" t="t" r="r" b="b"/>
              <a:pathLst>
                <a:path w="298" h="685" extrusionOk="0">
                  <a:moveTo>
                    <a:pt x="46" y="0"/>
                  </a:moveTo>
                  <a:cubicBezTo>
                    <a:pt x="24" y="0"/>
                    <a:pt x="0" y="12"/>
                    <a:pt x="0" y="38"/>
                  </a:cubicBezTo>
                  <a:cubicBezTo>
                    <a:pt x="24" y="264"/>
                    <a:pt x="95" y="490"/>
                    <a:pt x="226" y="669"/>
                  </a:cubicBezTo>
                  <a:cubicBezTo>
                    <a:pt x="241" y="678"/>
                    <a:pt x="256" y="684"/>
                    <a:pt x="268" y="684"/>
                  </a:cubicBezTo>
                  <a:cubicBezTo>
                    <a:pt x="285" y="684"/>
                    <a:pt x="298" y="673"/>
                    <a:pt x="298" y="645"/>
                  </a:cubicBezTo>
                  <a:cubicBezTo>
                    <a:pt x="298" y="538"/>
                    <a:pt x="286" y="454"/>
                    <a:pt x="226" y="371"/>
                  </a:cubicBezTo>
                  <a:cubicBezTo>
                    <a:pt x="167" y="264"/>
                    <a:pt x="119" y="145"/>
                    <a:pt x="83" y="26"/>
                  </a:cubicBezTo>
                  <a:cubicBezTo>
                    <a:pt x="83" y="9"/>
                    <a:pt x="65" y="0"/>
                    <a:pt x="4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52"/>
            <p:cNvSpPr/>
            <p:nvPr/>
          </p:nvSpPr>
          <p:spPr>
            <a:xfrm>
              <a:off x="3708475" y="2184825"/>
              <a:ext cx="7475" cy="19875"/>
            </a:xfrm>
            <a:custGeom>
              <a:avLst/>
              <a:gdLst/>
              <a:ahLst/>
              <a:cxnLst/>
              <a:rect l="l" t="t" r="r" b="b"/>
              <a:pathLst>
                <a:path w="299" h="795" extrusionOk="0">
                  <a:moveTo>
                    <a:pt x="53" y="1"/>
                  </a:moveTo>
                  <a:cubicBezTo>
                    <a:pt x="26" y="1"/>
                    <a:pt x="1" y="19"/>
                    <a:pt x="1" y="52"/>
                  </a:cubicBezTo>
                  <a:cubicBezTo>
                    <a:pt x="13" y="302"/>
                    <a:pt x="84" y="528"/>
                    <a:pt x="180" y="766"/>
                  </a:cubicBezTo>
                  <a:cubicBezTo>
                    <a:pt x="188" y="787"/>
                    <a:pt x="203" y="795"/>
                    <a:pt x="219" y="795"/>
                  </a:cubicBezTo>
                  <a:cubicBezTo>
                    <a:pt x="251" y="795"/>
                    <a:pt x="287" y="766"/>
                    <a:pt x="287" y="743"/>
                  </a:cubicBezTo>
                  <a:cubicBezTo>
                    <a:pt x="299" y="481"/>
                    <a:pt x="168" y="278"/>
                    <a:pt x="108" y="40"/>
                  </a:cubicBezTo>
                  <a:cubicBezTo>
                    <a:pt x="97" y="13"/>
                    <a:pt x="75" y="1"/>
                    <a:pt x="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52"/>
            <p:cNvSpPr/>
            <p:nvPr/>
          </p:nvSpPr>
          <p:spPr>
            <a:xfrm>
              <a:off x="3701875" y="2190875"/>
              <a:ext cx="5150" cy="15925"/>
            </a:xfrm>
            <a:custGeom>
              <a:avLst/>
              <a:gdLst/>
              <a:ahLst/>
              <a:cxnLst/>
              <a:rect l="l" t="t" r="r" b="b"/>
              <a:pathLst>
                <a:path w="206" h="637" extrusionOk="0">
                  <a:moveTo>
                    <a:pt x="75" y="1"/>
                  </a:moveTo>
                  <a:cubicBezTo>
                    <a:pt x="38" y="1"/>
                    <a:pt x="1" y="34"/>
                    <a:pt x="15" y="84"/>
                  </a:cubicBezTo>
                  <a:cubicBezTo>
                    <a:pt x="27" y="179"/>
                    <a:pt x="39" y="298"/>
                    <a:pt x="39" y="417"/>
                  </a:cubicBezTo>
                  <a:cubicBezTo>
                    <a:pt x="51" y="512"/>
                    <a:pt x="51" y="572"/>
                    <a:pt x="110" y="632"/>
                  </a:cubicBezTo>
                  <a:cubicBezTo>
                    <a:pt x="117" y="635"/>
                    <a:pt x="124" y="636"/>
                    <a:pt x="131" y="636"/>
                  </a:cubicBezTo>
                  <a:cubicBezTo>
                    <a:pt x="147" y="636"/>
                    <a:pt x="161" y="628"/>
                    <a:pt x="170" y="620"/>
                  </a:cubicBezTo>
                  <a:cubicBezTo>
                    <a:pt x="205" y="524"/>
                    <a:pt x="170" y="441"/>
                    <a:pt x="170" y="334"/>
                  </a:cubicBezTo>
                  <a:cubicBezTo>
                    <a:pt x="158" y="239"/>
                    <a:pt x="146" y="143"/>
                    <a:pt x="134" y="48"/>
                  </a:cubicBezTo>
                  <a:cubicBezTo>
                    <a:pt x="125" y="15"/>
                    <a:pt x="100" y="1"/>
                    <a:pt x="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52"/>
            <p:cNvSpPr/>
            <p:nvPr/>
          </p:nvSpPr>
          <p:spPr>
            <a:xfrm>
              <a:off x="3692700" y="2179125"/>
              <a:ext cx="5025" cy="11825"/>
            </a:xfrm>
            <a:custGeom>
              <a:avLst/>
              <a:gdLst/>
              <a:ahLst/>
              <a:cxnLst/>
              <a:rect l="l" t="t" r="r" b="b"/>
              <a:pathLst>
                <a:path w="201" h="473" extrusionOk="0">
                  <a:moveTo>
                    <a:pt x="75" y="0"/>
                  </a:moveTo>
                  <a:cubicBezTo>
                    <a:pt x="49" y="0"/>
                    <a:pt x="25" y="18"/>
                    <a:pt x="25" y="54"/>
                  </a:cubicBezTo>
                  <a:cubicBezTo>
                    <a:pt x="1" y="173"/>
                    <a:pt x="1" y="292"/>
                    <a:pt x="25" y="411"/>
                  </a:cubicBezTo>
                  <a:cubicBezTo>
                    <a:pt x="30" y="454"/>
                    <a:pt x="61" y="472"/>
                    <a:pt x="95" y="472"/>
                  </a:cubicBezTo>
                  <a:cubicBezTo>
                    <a:pt x="146" y="472"/>
                    <a:pt x="201" y="432"/>
                    <a:pt x="180" y="375"/>
                  </a:cubicBezTo>
                  <a:cubicBezTo>
                    <a:pt x="156" y="268"/>
                    <a:pt x="144" y="161"/>
                    <a:pt x="144" y="54"/>
                  </a:cubicBezTo>
                  <a:cubicBezTo>
                    <a:pt x="132" y="18"/>
                    <a:pt x="102" y="0"/>
                    <a:pt x="7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52"/>
            <p:cNvSpPr/>
            <p:nvPr/>
          </p:nvSpPr>
          <p:spPr>
            <a:xfrm>
              <a:off x="3687350" y="2170200"/>
              <a:ext cx="3600" cy="9175"/>
            </a:xfrm>
            <a:custGeom>
              <a:avLst/>
              <a:gdLst/>
              <a:ahLst/>
              <a:cxnLst/>
              <a:rect l="l" t="t" r="r" b="b"/>
              <a:pathLst>
                <a:path w="144" h="367" extrusionOk="0">
                  <a:moveTo>
                    <a:pt x="78" y="0"/>
                  </a:moveTo>
                  <a:cubicBezTo>
                    <a:pt x="72" y="0"/>
                    <a:pt x="66" y="6"/>
                    <a:pt x="60" y="18"/>
                  </a:cubicBezTo>
                  <a:cubicBezTo>
                    <a:pt x="13" y="54"/>
                    <a:pt x="13" y="101"/>
                    <a:pt x="13" y="173"/>
                  </a:cubicBezTo>
                  <a:cubicBezTo>
                    <a:pt x="13" y="232"/>
                    <a:pt x="1" y="280"/>
                    <a:pt x="36" y="339"/>
                  </a:cubicBezTo>
                  <a:cubicBezTo>
                    <a:pt x="48" y="357"/>
                    <a:pt x="63" y="366"/>
                    <a:pt x="78" y="366"/>
                  </a:cubicBezTo>
                  <a:cubicBezTo>
                    <a:pt x="93" y="366"/>
                    <a:pt x="108" y="357"/>
                    <a:pt x="120" y="339"/>
                  </a:cubicBezTo>
                  <a:cubicBezTo>
                    <a:pt x="144" y="280"/>
                    <a:pt x="144" y="232"/>
                    <a:pt x="144" y="173"/>
                  </a:cubicBezTo>
                  <a:cubicBezTo>
                    <a:pt x="144" y="113"/>
                    <a:pt x="144" y="77"/>
                    <a:pt x="96" y="18"/>
                  </a:cubicBezTo>
                  <a:cubicBezTo>
                    <a:pt x="90" y="6"/>
                    <a:pt x="84" y="0"/>
                    <a:pt x="7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52"/>
            <p:cNvSpPr/>
            <p:nvPr/>
          </p:nvSpPr>
          <p:spPr>
            <a:xfrm>
              <a:off x="3699600" y="2199450"/>
              <a:ext cx="6225" cy="13275"/>
            </a:xfrm>
            <a:custGeom>
              <a:avLst/>
              <a:gdLst/>
              <a:ahLst/>
              <a:cxnLst/>
              <a:rect l="l" t="t" r="r" b="b"/>
              <a:pathLst>
                <a:path w="249" h="531" extrusionOk="0">
                  <a:moveTo>
                    <a:pt x="131" y="1"/>
                  </a:moveTo>
                  <a:cubicBezTo>
                    <a:pt x="67" y="1"/>
                    <a:pt x="1" y="54"/>
                    <a:pt x="23" y="134"/>
                  </a:cubicBezTo>
                  <a:cubicBezTo>
                    <a:pt x="58" y="217"/>
                    <a:pt x="70" y="300"/>
                    <a:pt x="70" y="396"/>
                  </a:cubicBezTo>
                  <a:cubicBezTo>
                    <a:pt x="70" y="449"/>
                    <a:pt x="99" y="530"/>
                    <a:pt x="156" y="530"/>
                  </a:cubicBezTo>
                  <a:cubicBezTo>
                    <a:pt x="162" y="530"/>
                    <a:pt x="170" y="529"/>
                    <a:pt x="177" y="527"/>
                  </a:cubicBezTo>
                  <a:cubicBezTo>
                    <a:pt x="249" y="503"/>
                    <a:pt x="249" y="408"/>
                    <a:pt x="249" y="348"/>
                  </a:cubicBezTo>
                  <a:cubicBezTo>
                    <a:pt x="249" y="253"/>
                    <a:pt x="249" y="169"/>
                    <a:pt x="225" y="74"/>
                  </a:cubicBezTo>
                  <a:cubicBezTo>
                    <a:pt x="211" y="23"/>
                    <a:pt x="171" y="1"/>
                    <a:pt x="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52"/>
            <p:cNvSpPr/>
            <p:nvPr/>
          </p:nvSpPr>
          <p:spPr>
            <a:xfrm>
              <a:off x="3705550" y="2202200"/>
              <a:ext cx="7725" cy="7325"/>
            </a:xfrm>
            <a:custGeom>
              <a:avLst/>
              <a:gdLst/>
              <a:ahLst/>
              <a:cxnLst/>
              <a:rect l="l" t="t" r="r" b="b"/>
              <a:pathLst>
                <a:path w="309" h="293" extrusionOk="0">
                  <a:moveTo>
                    <a:pt x="103" y="1"/>
                  </a:moveTo>
                  <a:cubicBezTo>
                    <a:pt x="39" y="1"/>
                    <a:pt x="0" y="91"/>
                    <a:pt x="70" y="131"/>
                  </a:cubicBezTo>
                  <a:cubicBezTo>
                    <a:pt x="82" y="143"/>
                    <a:pt x="118" y="143"/>
                    <a:pt x="130" y="179"/>
                  </a:cubicBezTo>
                  <a:cubicBezTo>
                    <a:pt x="142" y="202"/>
                    <a:pt x="130" y="238"/>
                    <a:pt x="142" y="262"/>
                  </a:cubicBezTo>
                  <a:cubicBezTo>
                    <a:pt x="157" y="285"/>
                    <a:pt x="172" y="293"/>
                    <a:pt x="184" y="293"/>
                  </a:cubicBezTo>
                  <a:cubicBezTo>
                    <a:pt x="191" y="293"/>
                    <a:pt x="197" y="290"/>
                    <a:pt x="201" y="286"/>
                  </a:cubicBezTo>
                  <a:cubicBezTo>
                    <a:pt x="308" y="190"/>
                    <a:pt x="237" y="71"/>
                    <a:pt x="142" y="12"/>
                  </a:cubicBezTo>
                  <a:cubicBezTo>
                    <a:pt x="128" y="4"/>
                    <a:pt x="115" y="1"/>
                    <a:pt x="1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52"/>
            <p:cNvSpPr/>
            <p:nvPr/>
          </p:nvSpPr>
          <p:spPr>
            <a:xfrm>
              <a:off x="3689725" y="2201250"/>
              <a:ext cx="7900" cy="11725"/>
            </a:xfrm>
            <a:custGeom>
              <a:avLst/>
              <a:gdLst/>
              <a:ahLst/>
              <a:cxnLst/>
              <a:rect l="l" t="t" r="r" b="b"/>
              <a:pathLst>
                <a:path w="316" h="469" extrusionOk="0">
                  <a:moveTo>
                    <a:pt x="118" y="1"/>
                  </a:moveTo>
                  <a:cubicBezTo>
                    <a:pt x="60" y="1"/>
                    <a:pt x="1" y="36"/>
                    <a:pt x="1" y="109"/>
                  </a:cubicBezTo>
                  <a:cubicBezTo>
                    <a:pt x="1" y="217"/>
                    <a:pt x="37" y="300"/>
                    <a:pt x="84" y="395"/>
                  </a:cubicBezTo>
                  <a:cubicBezTo>
                    <a:pt x="98" y="446"/>
                    <a:pt x="140" y="469"/>
                    <a:pt x="182" y="469"/>
                  </a:cubicBezTo>
                  <a:cubicBezTo>
                    <a:pt x="248" y="469"/>
                    <a:pt x="316" y="415"/>
                    <a:pt x="287" y="336"/>
                  </a:cubicBezTo>
                  <a:cubicBezTo>
                    <a:pt x="263" y="264"/>
                    <a:pt x="227" y="181"/>
                    <a:pt x="227" y="97"/>
                  </a:cubicBezTo>
                  <a:cubicBezTo>
                    <a:pt x="227" y="33"/>
                    <a:pt x="173" y="1"/>
                    <a:pt x="1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52"/>
            <p:cNvSpPr/>
            <p:nvPr/>
          </p:nvSpPr>
          <p:spPr>
            <a:xfrm>
              <a:off x="3689150" y="2203550"/>
              <a:ext cx="4475" cy="14075"/>
            </a:xfrm>
            <a:custGeom>
              <a:avLst/>
              <a:gdLst/>
              <a:ahLst/>
              <a:cxnLst/>
              <a:rect l="l" t="t" r="r" b="b"/>
              <a:pathLst>
                <a:path w="179" h="563" extrusionOk="0">
                  <a:moveTo>
                    <a:pt x="141" y="0"/>
                  </a:moveTo>
                  <a:cubicBezTo>
                    <a:pt x="135" y="0"/>
                    <a:pt x="131" y="2"/>
                    <a:pt x="131" y="5"/>
                  </a:cubicBezTo>
                  <a:cubicBezTo>
                    <a:pt x="107" y="113"/>
                    <a:pt x="83" y="208"/>
                    <a:pt x="60" y="315"/>
                  </a:cubicBezTo>
                  <a:cubicBezTo>
                    <a:pt x="48" y="386"/>
                    <a:pt x="0" y="482"/>
                    <a:pt x="24" y="553"/>
                  </a:cubicBezTo>
                  <a:cubicBezTo>
                    <a:pt x="24" y="559"/>
                    <a:pt x="33" y="562"/>
                    <a:pt x="43" y="562"/>
                  </a:cubicBezTo>
                  <a:cubicBezTo>
                    <a:pt x="54" y="562"/>
                    <a:pt x="66" y="559"/>
                    <a:pt x="72" y="553"/>
                  </a:cubicBezTo>
                  <a:cubicBezTo>
                    <a:pt x="119" y="482"/>
                    <a:pt x="119" y="386"/>
                    <a:pt x="131" y="303"/>
                  </a:cubicBezTo>
                  <a:cubicBezTo>
                    <a:pt x="143" y="196"/>
                    <a:pt x="155" y="113"/>
                    <a:pt x="179" y="5"/>
                  </a:cubicBezTo>
                  <a:cubicBezTo>
                    <a:pt x="171" y="5"/>
                    <a:pt x="152" y="0"/>
                    <a:pt x="1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52"/>
            <p:cNvSpPr/>
            <p:nvPr/>
          </p:nvSpPr>
          <p:spPr>
            <a:xfrm>
              <a:off x="3708100" y="2203900"/>
              <a:ext cx="8150" cy="7100"/>
            </a:xfrm>
            <a:custGeom>
              <a:avLst/>
              <a:gdLst/>
              <a:ahLst/>
              <a:cxnLst/>
              <a:rect l="l" t="t" r="r" b="b"/>
              <a:pathLst>
                <a:path w="326" h="284" extrusionOk="0">
                  <a:moveTo>
                    <a:pt x="178" y="1"/>
                  </a:moveTo>
                  <a:cubicBezTo>
                    <a:pt x="91" y="1"/>
                    <a:pt x="1" y="104"/>
                    <a:pt x="87" y="182"/>
                  </a:cubicBezTo>
                  <a:cubicBezTo>
                    <a:pt x="123" y="194"/>
                    <a:pt x="123" y="230"/>
                    <a:pt x="135" y="253"/>
                  </a:cubicBezTo>
                  <a:cubicBezTo>
                    <a:pt x="156" y="274"/>
                    <a:pt x="179" y="284"/>
                    <a:pt x="202" y="284"/>
                  </a:cubicBezTo>
                  <a:cubicBezTo>
                    <a:pt x="230" y="284"/>
                    <a:pt x="258" y="268"/>
                    <a:pt x="278" y="242"/>
                  </a:cubicBezTo>
                  <a:cubicBezTo>
                    <a:pt x="326" y="182"/>
                    <a:pt x="302" y="111"/>
                    <a:pt x="266" y="51"/>
                  </a:cubicBezTo>
                  <a:cubicBezTo>
                    <a:pt x="243" y="15"/>
                    <a:pt x="211" y="1"/>
                    <a:pt x="17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52"/>
            <p:cNvSpPr/>
            <p:nvPr/>
          </p:nvSpPr>
          <p:spPr>
            <a:xfrm>
              <a:off x="3716925" y="2202700"/>
              <a:ext cx="10050" cy="9925"/>
            </a:xfrm>
            <a:custGeom>
              <a:avLst/>
              <a:gdLst/>
              <a:ahLst/>
              <a:cxnLst/>
              <a:rect l="l" t="t" r="r" b="b"/>
              <a:pathLst>
                <a:path w="402" h="397" extrusionOk="0">
                  <a:moveTo>
                    <a:pt x="192" y="0"/>
                  </a:moveTo>
                  <a:cubicBezTo>
                    <a:pt x="91" y="0"/>
                    <a:pt x="0" y="127"/>
                    <a:pt x="92" y="218"/>
                  </a:cubicBezTo>
                  <a:cubicBezTo>
                    <a:pt x="127" y="242"/>
                    <a:pt x="139" y="266"/>
                    <a:pt x="151" y="290"/>
                  </a:cubicBezTo>
                  <a:cubicBezTo>
                    <a:pt x="163" y="337"/>
                    <a:pt x="187" y="361"/>
                    <a:pt x="223" y="385"/>
                  </a:cubicBezTo>
                  <a:cubicBezTo>
                    <a:pt x="223" y="385"/>
                    <a:pt x="282" y="397"/>
                    <a:pt x="270" y="397"/>
                  </a:cubicBezTo>
                  <a:lnTo>
                    <a:pt x="282" y="397"/>
                  </a:lnTo>
                  <a:cubicBezTo>
                    <a:pt x="306" y="397"/>
                    <a:pt x="318" y="385"/>
                    <a:pt x="342" y="385"/>
                  </a:cubicBezTo>
                  <a:cubicBezTo>
                    <a:pt x="389" y="349"/>
                    <a:pt x="401" y="290"/>
                    <a:pt x="401" y="242"/>
                  </a:cubicBezTo>
                  <a:cubicBezTo>
                    <a:pt x="389" y="159"/>
                    <a:pt x="330" y="99"/>
                    <a:pt x="282" y="39"/>
                  </a:cubicBezTo>
                  <a:cubicBezTo>
                    <a:pt x="254" y="12"/>
                    <a:pt x="223" y="0"/>
                    <a:pt x="19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8" name="Google Shape;15048;p52"/>
            <p:cNvSpPr/>
            <p:nvPr/>
          </p:nvSpPr>
          <p:spPr>
            <a:xfrm>
              <a:off x="3726975" y="2207400"/>
              <a:ext cx="6550" cy="7375"/>
            </a:xfrm>
            <a:custGeom>
              <a:avLst/>
              <a:gdLst/>
              <a:ahLst/>
              <a:cxnLst/>
              <a:rect l="l" t="t" r="r" b="b"/>
              <a:pathLst>
                <a:path w="262" h="295" extrusionOk="0">
                  <a:moveTo>
                    <a:pt x="110" y="1"/>
                  </a:moveTo>
                  <a:cubicBezTo>
                    <a:pt x="58" y="1"/>
                    <a:pt x="1" y="54"/>
                    <a:pt x="35" y="113"/>
                  </a:cubicBezTo>
                  <a:cubicBezTo>
                    <a:pt x="83" y="173"/>
                    <a:pt x="118" y="232"/>
                    <a:pt x="178" y="280"/>
                  </a:cubicBezTo>
                  <a:cubicBezTo>
                    <a:pt x="188" y="290"/>
                    <a:pt x="199" y="295"/>
                    <a:pt x="210" y="295"/>
                  </a:cubicBezTo>
                  <a:cubicBezTo>
                    <a:pt x="237" y="295"/>
                    <a:pt x="261" y="267"/>
                    <a:pt x="261" y="232"/>
                  </a:cubicBezTo>
                  <a:cubicBezTo>
                    <a:pt x="237" y="161"/>
                    <a:pt x="213" y="102"/>
                    <a:pt x="166" y="30"/>
                  </a:cubicBezTo>
                  <a:cubicBezTo>
                    <a:pt x="152" y="9"/>
                    <a:pt x="132" y="1"/>
                    <a:pt x="1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9" name="Google Shape;15049;p52"/>
            <p:cNvSpPr/>
            <p:nvPr/>
          </p:nvSpPr>
          <p:spPr>
            <a:xfrm>
              <a:off x="3823000" y="2245900"/>
              <a:ext cx="8750" cy="24425"/>
            </a:xfrm>
            <a:custGeom>
              <a:avLst/>
              <a:gdLst/>
              <a:ahLst/>
              <a:cxnLst/>
              <a:rect l="l" t="t" r="r" b="b"/>
              <a:pathLst>
                <a:path w="350" h="977" extrusionOk="0">
                  <a:moveTo>
                    <a:pt x="49" y="1"/>
                  </a:moveTo>
                  <a:cubicBezTo>
                    <a:pt x="24" y="1"/>
                    <a:pt x="1" y="24"/>
                    <a:pt x="16" y="62"/>
                  </a:cubicBezTo>
                  <a:cubicBezTo>
                    <a:pt x="87" y="216"/>
                    <a:pt x="135" y="383"/>
                    <a:pt x="171" y="538"/>
                  </a:cubicBezTo>
                  <a:cubicBezTo>
                    <a:pt x="194" y="681"/>
                    <a:pt x="206" y="824"/>
                    <a:pt x="266" y="955"/>
                  </a:cubicBezTo>
                  <a:cubicBezTo>
                    <a:pt x="276" y="970"/>
                    <a:pt x="288" y="976"/>
                    <a:pt x="299" y="976"/>
                  </a:cubicBezTo>
                  <a:cubicBezTo>
                    <a:pt x="313" y="976"/>
                    <a:pt x="325" y="964"/>
                    <a:pt x="325" y="943"/>
                  </a:cubicBezTo>
                  <a:cubicBezTo>
                    <a:pt x="349" y="645"/>
                    <a:pt x="230" y="288"/>
                    <a:pt x="87" y="26"/>
                  </a:cubicBezTo>
                  <a:cubicBezTo>
                    <a:pt x="78" y="8"/>
                    <a:pt x="63" y="1"/>
                    <a:pt x="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52"/>
            <p:cNvSpPr/>
            <p:nvPr/>
          </p:nvSpPr>
          <p:spPr>
            <a:xfrm>
              <a:off x="3825775" y="2249175"/>
              <a:ext cx="7750" cy="25975"/>
            </a:xfrm>
            <a:custGeom>
              <a:avLst/>
              <a:gdLst/>
              <a:ahLst/>
              <a:cxnLst/>
              <a:rect l="l" t="t" r="r" b="b"/>
              <a:pathLst>
                <a:path w="310" h="1039" extrusionOk="0">
                  <a:moveTo>
                    <a:pt x="54" y="1"/>
                  </a:moveTo>
                  <a:cubicBezTo>
                    <a:pt x="26" y="1"/>
                    <a:pt x="0" y="19"/>
                    <a:pt x="0" y="50"/>
                  </a:cubicBezTo>
                  <a:cubicBezTo>
                    <a:pt x="12" y="228"/>
                    <a:pt x="36" y="395"/>
                    <a:pt x="71" y="574"/>
                  </a:cubicBezTo>
                  <a:cubicBezTo>
                    <a:pt x="95" y="728"/>
                    <a:pt x="95" y="907"/>
                    <a:pt x="202" y="1026"/>
                  </a:cubicBezTo>
                  <a:cubicBezTo>
                    <a:pt x="215" y="1035"/>
                    <a:pt x="228" y="1038"/>
                    <a:pt x="239" y="1038"/>
                  </a:cubicBezTo>
                  <a:cubicBezTo>
                    <a:pt x="259" y="1038"/>
                    <a:pt x="274" y="1025"/>
                    <a:pt x="274" y="1002"/>
                  </a:cubicBezTo>
                  <a:cubicBezTo>
                    <a:pt x="310" y="859"/>
                    <a:pt x="250" y="728"/>
                    <a:pt x="214" y="574"/>
                  </a:cubicBezTo>
                  <a:cubicBezTo>
                    <a:pt x="179" y="395"/>
                    <a:pt x="143" y="228"/>
                    <a:pt x="119" y="50"/>
                  </a:cubicBezTo>
                  <a:cubicBezTo>
                    <a:pt x="108" y="16"/>
                    <a:pt x="80" y="1"/>
                    <a:pt x="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52"/>
            <p:cNvSpPr/>
            <p:nvPr/>
          </p:nvSpPr>
          <p:spPr>
            <a:xfrm>
              <a:off x="3816250" y="2236875"/>
              <a:ext cx="14600" cy="43650"/>
            </a:xfrm>
            <a:custGeom>
              <a:avLst/>
              <a:gdLst/>
              <a:ahLst/>
              <a:cxnLst/>
              <a:rect l="l" t="t" r="r" b="b"/>
              <a:pathLst>
                <a:path w="584" h="1746" extrusionOk="0">
                  <a:moveTo>
                    <a:pt x="113" y="1"/>
                  </a:moveTo>
                  <a:cubicBezTo>
                    <a:pt x="72" y="1"/>
                    <a:pt x="30" y="31"/>
                    <a:pt x="24" y="89"/>
                  </a:cubicBezTo>
                  <a:cubicBezTo>
                    <a:pt x="0" y="387"/>
                    <a:pt x="36" y="685"/>
                    <a:pt x="95" y="982"/>
                  </a:cubicBezTo>
                  <a:cubicBezTo>
                    <a:pt x="131" y="1232"/>
                    <a:pt x="131" y="1554"/>
                    <a:pt x="345" y="1720"/>
                  </a:cubicBezTo>
                  <a:cubicBezTo>
                    <a:pt x="362" y="1737"/>
                    <a:pt x="384" y="1746"/>
                    <a:pt x="404" y="1746"/>
                  </a:cubicBezTo>
                  <a:cubicBezTo>
                    <a:pt x="429" y="1746"/>
                    <a:pt x="452" y="1734"/>
                    <a:pt x="464" y="1709"/>
                  </a:cubicBezTo>
                  <a:cubicBezTo>
                    <a:pt x="583" y="1482"/>
                    <a:pt x="476" y="1232"/>
                    <a:pt x="429" y="1006"/>
                  </a:cubicBezTo>
                  <a:cubicBezTo>
                    <a:pt x="381" y="697"/>
                    <a:pt x="298" y="387"/>
                    <a:pt x="191" y="66"/>
                  </a:cubicBezTo>
                  <a:cubicBezTo>
                    <a:pt x="180" y="22"/>
                    <a:pt x="147" y="1"/>
                    <a:pt x="1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52"/>
            <p:cNvSpPr/>
            <p:nvPr/>
          </p:nvSpPr>
          <p:spPr>
            <a:xfrm>
              <a:off x="3810875" y="2243200"/>
              <a:ext cx="7475" cy="30325"/>
            </a:xfrm>
            <a:custGeom>
              <a:avLst/>
              <a:gdLst/>
              <a:ahLst/>
              <a:cxnLst/>
              <a:rect l="l" t="t" r="r" b="b"/>
              <a:pathLst>
                <a:path w="299" h="1213" extrusionOk="0">
                  <a:moveTo>
                    <a:pt x="80" y="0"/>
                  </a:moveTo>
                  <a:cubicBezTo>
                    <a:pt x="57" y="0"/>
                    <a:pt x="36" y="9"/>
                    <a:pt x="36" y="27"/>
                  </a:cubicBezTo>
                  <a:cubicBezTo>
                    <a:pt x="13" y="229"/>
                    <a:pt x="1" y="432"/>
                    <a:pt x="25" y="634"/>
                  </a:cubicBezTo>
                  <a:cubicBezTo>
                    <a:pt x="36" y="813"/>
                    <a:pt x="36" y="1027"/>
                    <a:pt x="132" y="1182"/>
                  </a:cubicBezTo>
                  <a:cubicBezTo>
                    <a:pt x="142" y="1203"/>
                    <a:pt x="164" y="1212"/>
                    <a:pt x="186" y="1212"/>
                  </a:cubicBezTo>
                  <a:cubicBezTo>
                    <a:pt x="215" y="1212"/>
                    <a:pt x="244" y="1197"/>
                    <a:pt x="251" y="1170"/>
                  </a:cubicBezTo>
                  <a:cubicBezTo>
                    <a:pt x="298" y="1003"/>
                    <a:pt x="251" y="825"/>
                    <a:pt x="239" y="646"/>
                  </a:cubicBezTo>
                  <a:cubicBezTo>
                    <a:pt x="203" y="444"/>
                    <a:pt x="156" y="229"/>
                    <a:pt x="132" y="27"/>
                  </a:cubicBezTo>
                  <a:cubicBezTo>
                    <a:pt x="126" y="9"/>
                    <a:pt x="102" y="0"/>
                    <a:pt x="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52"/>
            <p:cNvSpPr/>
            <p:nvPr/>
          </p:nvSpPr>
          <p:spPr>
            <a:xfrm>
              <a:off x="3800750" y="2255550"/>
              <a:ext cx="9550" cy="22700"/>
            </a:xfrm>
            <a:custGeom>
              <a:avLst/>
              <a:gdLst/>
              <a:ahLst/>
              <a:cxnLst/>
              <a:rect l="l" t="t" r="r" b="b"/>
              <a:pathLst>
                <a:path w="382" h="908" extrusionOk="0">
                  <a:moveTo>
                    <a:pt x="120" y="0"/>
                  </a:moveTo>
                  <a:cubicBezTo>
                    <a:pt x="114" y="0"/>
                    <a:pt x="108" y="3"/>
                    <a:pt x="108" y="9"/>
                  </a:cubicBezTo>
                  <a:cubicBezTo>
                    <a:pt x="49" y="176"/>
                    <a:pt x="25" y="319"/>
                    <a:pt x="13" y="497"/>
                  </a:cubicBezTo>
                  <a:cubicBezTo>
                    <a:pt x="1" y="652"/>
                    <a:pt x="1" y="771"/>
                    <a:pt x="108" y="890"/>
                  </a:cubicBezTo>
                  <a:cubicBezTo>
                    <a:pt x="114" y="902"/>
                    <a:pt x="132" y="908"/>
                    <a:pt x="151" y="908"/>
                  </a:cubicBezTo>
                  <a:cubicBezTo>
                    <a:pt x="171" y="908"/>
                    <a:pt x="191" y="902"/>
                    <a:pt x="203" y="890"/>
                  </a:cubicBezTo>
                  <a:cubicBezTo>
                    <a:pt x="382" y="652"/>
                    <a:pt x="227" y="247"/>
                    <a:pt x="132" y="9"/>
                  </a:cubicBezTo>
                  <a:cubicBezTo>
                    <a:pt x="132" y="3"/>
                    <a:pt x="126" y="0"/>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52"/>
            <p:cNvSpPr/>
            <p:nvPr/>
          </p:nvSpPr>
          <p:spPr>
            <a:xfrm>
              <a:off x="3790350" y="2264200"/>
              <a:ext cx="6200" cy="9900"/>
            </a:xfrm>
            <a:custGeom>
              <a:avLst/>
              <a:gdLst/>
              <a:ahLst/>
              <a:cxnLst/>
              <a:rect l="l" t="t" r="r" b="b"/>
              <a:pathLst>
                <a:path w="248" h="396" extrusionOk="0">
                  <a:moveTo>
                    <a:pt x="219" y="0"/>
                  </a:moveTo>
                  <a:cubicBezTo>
                    <a:pt x="214" y="0"/>
                    <a:pt x="208" y="3"/>
                    <a:pt x="203" y="8"/>
                  </a:cubicBezTo>
                  <a:cubicBezTo>
                    <a:pt x="107" y="80"/>
                    <a:pt x="0" y="258"/>
                    <a:pt x="72" y="377"/>
                  </a:cubicBezTo>
                  <a:cubicBezTo>
                    <a:pt x="78" y="389"/>
                    <a:pt x="92" y="395"/>
                    <a:pt x="107" y="395"/>
                  </a:cubicBezTo>
                  <a:cubicBezTo>
                    <a:pt x="122" y="395"/>
                    <a:pt x="137" y="389"/>
                    <a:pt x="143" y="377"/>
                  </a:cubicBezTo>
                  <a:cubicBezTo>
                    <a:pt x="203" y="282"/>
                    <a:pt x="179" y="151"/>
                    <a:pt x="238" y="44"/>
                  </a:cubicBezTo>
                  <a:cubicBezTo>
                    <a:pt x="247" y="26"/>
                    <a:pt x="236" y="0"/>
                    <a:pt x="2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52"/>
            <p:cNvSpPr/>
            <p:nvPr/>
          </p:nvSpPr>
          <p:spPr>
            <a:xfrm>
              <a:off x="3804325" y="2274075"/>
              <a:ext cx="4200" cy="7975"/>
            </a:xfrm>
            <a:custGeom>
              <a:avLst/>
              <a:gdLst/>
              <a:ahLst/>
              <a:cxnLst/>
              <a:rect l="l" t="t" r="r" b="b"/>
              <a:pathLst>
                <a:path w="168" h="319" extrusionOk="0">
                  <a:moveTo>
                    <a:pt x="90" y="0"/>
                  </a:moveTo>
                  <a:cubicBezTo>
                    <a:pt x="57" y="0"/>
                    <a:pt x="25" y="18"/>
                    <a:pt x="25" y="54"/>
                  </a:cubicBezTo>
                  <a:cubicBezTo>
                    <a:pt x="25" y="149"/>
                    <a:pt x="1" y="221"/>
                    <a:pt x="48" y="292"/>
                  </a:cubicBezTo>
                  <a:cubicBezTo>
                    <a:pt x="54" y="310"/>
                    <a:pt x="69" y="319"/>
                    <a:pt x="84" y="319"/>
                  </a:cubicBezTo>
                  <a:cubicBezTo>
                    <a:pt x="99" y="319"/>
                    <a:pt x="114" y="310"/>
                    <a:pt x="120" y="292"/>
                  </a:cubicBezTo>
                  <a:cubicBezTo>
                    <a:pt x="167" y="221"/>
                    <a:pt x="156" y="149"/>
                    <a:pt x="156" y="54"/>
                  </a:cubicBezTo>
                  <a:cubicBezTo>
                    <a:pt x="156" y="18"/>
                    <a:pt x="123"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52"/>
            <p:cNvSpPr/>
            <p:nvPr/>
          </p:nvSpPr>
          <p:spPr>
            <a:xfrm>
              <a:off x="3819675" y="2273375"/>
              <a:ext cx="9675" cy="9825"/>
            </a:xfrm>
            <a:custGeom>
              <a:avLst/>
              <a:gdLst/>
              <a:ahLst/>
              <a:cxnLst/>
              <a:rect l="l" t="t" r="r" b="b"/>
              <a:pathLst>
                <a:path w="387" h="393" extrusionOk="0">
                  <a:moveTo>
                    <a:pt x="128" y="0"/>
                  </a:moveTo>
                  <a:cubicBezTo>
                    <a:pt x="59" y="0"/>
                    <a:pt x="0" y="85"/>
                    <a:pt x="65" y="141"/>
                  </a:cubicBezTo>
                  <a:cubicBezTo>
                    <a:pt x="137" y="213"/>
                    <a:pt x="208" y="320"/>
                    <a:pt x="304" y="380"/>
                  </a:cubicBezTo>
                  <a:cubicBezTo>
                    <a:pt x="312" y="388"/>
                    <a:pt x="322" y="392"/>
                    <a:pt x="331" y="392"/>
                  </a:cubicBezTo>
                  <a:cubicBezTo>
                    <a:pt x="360" y="392"/>
                    <a:pt x="387" y="356"/>
                    <a:pt x="387" y="320"/>
                  </a:cubicBezTo>
                  <a:cubicBezTo>
                    <a:pt x="363" y="201"/>
                    <a:pt x="256" y="118"/>
                    <a:pt x="185" y="22"/>
                  </a:cubicBezTo>
                  <a:cubicBezTo>
                    <a:pt x="166" y="7"/>
                    <a:pt x="147" y="0"/>
                    <a:pt x="12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52"/>
            <p:cNvSpPr/>
            <p:nvPr/>
          </p:nvSpPr>
          <p:spPr>
            <a:xfrm>
              <a:off x="3830275" y="2279875"/>
              <a:ext cx="9500" cy="7475"/>
            </a:xfrm>
            <a:custGeom>
              <a:avLst/>
              <a:gdLst/>
              <a:ahLst/>
              <a:cxnLst/>
              <a:rect l="l" t="t" r="r" b="b"/>
              <a:pathLst>
                <a:path w="380" h="299" extrusionOk="0">
                  <a:moveTo>
                    <a:pt x="113" y="1"/>
                  </a:moveTo>
                  <a:cubicBezTo>
                    <a:pt x="46" y="1"/>
                    <a:pt x="0" y="79"/>
                    <a:pt x="70" y="131"/>
                  </a:cubicBezTo>
                  <a:cubicBezTo>
                    <a:pt x="118" y="179"/>
                    <a:pt x="153" y="227"/>
                    <a:pt x="213" y="274"/>
                  </a:cubicBezTo>
                  <a:cubicBezTo>
                    <a:pt x="261" y="298"/>
                    <a:pt x="308" y="298"/>
                    <a:pt x="356" y="298"/>
                  </a:cubicBezTo>
                  <a:cubicBezTo>
                    <a:pt x="380" y="298"/>
                    <a:pt x="380" y="251"/>
                    <a:pt x="380" y="239"/>
                  </a:cubicBezTo>
                  <a:cubicBezTo>
                    <a:pt x="368" y="191"/>
                    <a:pt x="356" y="167"/>
                    <a:pt x="308" y="131"/>
                  </a:cubicBezTo>
                  <a:cubicBezTo>
                    <a:pt x="261" y="108"/>
                    <a:pt x="237" y="60"/>
                    <a:pt x="189" y="36"/>
                  </a:cubicBezTo>
                  <a:cubicBezTo>
                    <a:pt x="164" y="11"/>
                    <a:pt x="137" y="1"/>
                    <a:pt x="1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52"/>
            <p:cNvSpPr/>
            <p:nvPr/>
          </p:nvSpPr>
          <p:spPr>
            <a:xfrm>
              <a:off x="3842825" y="2279625"/>
              <a:ext cx="12125" cy="10400"/>
            </a:xfrm>
            <a:custGeom>
              <a:avLst/>
              <a:gdLst/>
              <a:ahLst/>
              <a:cxnLst/>
              <a:rect l="l" t="t" r="r" b="b"/>
              <a:pathLst>
                <a:path w="485" h="416" extrusionOk="0">
                  <a:moveTo>
                    <a:pt x="130" y="0"/>
                  </a:moveTo>
                  <a:cubicBezTo>
                    <a:pt x="61" y="0"/>
                    <a:pt x="0" y="86"/>
                    <a:pt x="56" y="141"/>
                  </a:cubicBezTo>
                  <a:cubicBezTo>
                    <a:pt x="116" y="201"/>
                    <a:pt x="175" y="249"/>
                    <a:pt x="235" y="308"/>
                  </a:cubicBezTo>
                  <a:lnTo>
                    <a:pt x="306" y="380"/>
                  </a:lnTo>
                  <a:cubicBezTo>
                    <a:pt x="342" y="415"/>
                    <a:pt x="390" y="415"/>
                    <a:pt x="425" y="415"/>
                  </a:cubicBezTo>
                  <a:cubicBezTo>
                    <a:pt x="461" y="415"/>
                    <a:pt x="485" y="403"/>
                    <a:pt x="485" y="356"/>
                  </a:cubicBezTo>
                  <a:cubicBezTo>
                    <a:pt x="485" y="320"/>
                    <a:pt x="473" y="284"/>
                    <a:pt x="461" y="249"/>
                  </a:cubicBezTo>
                  <a:cubicBezTo>
                    <a:pt x="449" y="225"/>
                    <a:pt x="402" y="189"/>
                    <a:pt x="366" y="177"/>
                  </a:cubicBezTo>
                  <a:cubicBezTo>
                    <a:pt x="306" y="130"/>
                    <a:pt x="247" y="70"/>
                    <a:pt x="187" y="22"/>
                  </a:cubicBezTo>
                  <a:cubicBezTo>
                    <a:pt x="169" y="7"/>
                    <a:pt x="149" y="0"/>
                    <a:pt x="1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52"/>
            <p:cNvSpPr/>
            <p:nvPr/>
          </p:nvSpPr>
          <p:spPr>
            <a:xfrm>
              <a:off x="3774575" y="2274025"/>
              <a:ext cx="5975" cy="8550"/>
            </a:xfrm>
            <a:custGeom>
              <a:avLst/>
              <a:gdLst/>
              <a:ahLst/>
              <a:cxnLst/>
              <a:rect l="l" t="t" r="r" b="b"/>
              <a:pathLst>
                <a:path w="239" h="342" extrusionOk="0">
                  <a:moveTo>
                    <a:pt x="131" y="1"/>
                  </a:moveTo>
                  <a:cubicBezTo>
                    <a:pt x="108" y="1"/>
                    <a:pt x="89" y="16"/>
                    <a:pt x="84" y="44"/>
                  </a:cubicBezTo>
                  <a:cubicBezTo>
                    <a:pt x="60" y="92"/>
                    <a:pt x="36" y="127"/>
                    <a:pt x="24" y="175"/>
                  </a:cubicBezTo>
                  <a:cubicBezTo>
                    <a:pt x="0" y="223"/>
                    <a:pt x="24" y="270"/>
                    <a:pt x="48" y="306"/>
                  </a:cubicBezTo>
                  <a:cubicBezTo>
                    <a:pt x="60" y="342"/>
                    <a:pt x="84" y="342"/>
                    <a:pt x="107" y="342"/>
                  </a:cubicBezTo>
                  <a:cubicBezTo>
                    <a:pt x="167" y="318"/>
                    <a:pt x="214" y="294"/>
                    <a:pt x="226" y="234"/>
                  </a:cubicBezTo>
                  <a:cubicBezTo>
                    <a:pt x="238" y="175"/>
                    <a:pt x="214" y="115"/>
                    <a:pt x="203" y="56"/>
                  </a:cubicBezTo>
                  <a:cubicBezTo>
                    <a:pt x="184" y="19"/>
                    <a:pt x="155" y="1"/>
                    <a:pt x="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52"/>
            <p:cNvSpPr/>
            <p:nvPr/>
          </p:nvSpPr>
          <p:spPr>
            <a:xfrm>
              <a:off x="3766825" y="2281800"/>
              <a:ext cx="4350" cy="4350"/>
            </a:xfrm>
            <a:custGeom>
              <a:avLst/>
              <a:gdLst/>
              <a:ahLst/>
              <a:cxnLst/>
              <a:rect l="l" t="t" r="r" b="b"/>
              <a:pathLst>
                <a:path w="174" h="174" extrusionOk="0">
                  <a:moveTo>
                    <a:pt x="85" y="1"/>
                  </a:moveTo>
                  <a:cubicBezTo>
                    <a:pt x="42" y="1"/>
                    <a:pt x="1" y="31"/>
                    <a:pt x="13" y="90"/>
                  </a:cubicBezTo>
                  <a:cubicBezTo>
                    <a:pt x="36" y="138"/>
                    <a:pt x="36" y="174"/>
                    <a:pt x="96" y="174"/>
                  </a:cubicBezTo>
                  <a:cubicBezTo>
                    <a:pt x="132" y="174"/>
                    <a:pt x="155" y="114"/>
                    <a:pt x="167" y="90"/>
                  </a:cubicBezTo>
                  <a:cubicBezTo>
                    <a:pt x="173" y="31"/>
                    <a:pt x="129" y="1"/>
                    <a:pt x="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52"/>
            <p:cNvSpPr/>
            <p:nvPr/>
          </p:nvSpPr>
          <p:spPr>
            <a:xfrm>
              <a:off x="3757600" y="2275400"/>
              <a:ext cx="4500" cy="9125"/>
            </a:xfrm>
            <a:custGeom>
              <a:avLst/>
              <a:gdLst/>
              <a:ahLst/>
              <a:cxnLst/>
              <a:rect l="l" t="t" r="r" b="b"/>
              <a:pathLst>
                <a:path w="180" h="365" extrusionOk="0">
                  <a:moveTo>
                    <a:pt x="96" y="1"/>
                  </a:moveTo>
                  <a:cubicBezTo>
                    <a:pt x="54" y="1"/>
                    <a:pt x="12" y="25"/>
                    <a:pt x="12" y="72"/>
                  </a:cubicBezTo>
                  <a:cubicBezTo>
                    <a:pt x="12" y="168"/>
                    <a:pt x="1" y="275"/>
                    <a:pt x="60" y="346"/>
                  </a:cubicBezTo>
                  <a:cubicBezTo>
                    <a:pt x="66" y="358"/>
                    <a:pt x="81" y="364"/>
                    <a:pt x="96" y="364"/>
                  </a:cubicBezTo>
                  <a:cubicBezTo>
                    <a:pt x="111" y="364"/>
                    <a:pt x="126" y="358"/>
                    <a:pt x="131" y="346"/>
                  </a:cubicBezTo>
                  <a:cubicBezTo>
                    <a:pt x="179" y="275"/>
                    <a:pt x="167" y="168"/>
                    <a:pt x="179" y="72"/>
                  </a:cubicBezTo>
                  <a:cubicBezTo>
                    <a:pt x="179" y="25"/>
                    <a:pt x="137" y="1"/>
                    <a:pt x="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52"/>
            <p:cNvSpPr/>
            <p:nvPr/>
          </p:nvSpPr>
          <p:spPr>
            <a:xfrm>
              <a:off x="3752250" y="2277200"/>
              <a:ext cx="2700" cy="10800"/>
            </a:xfrm>
            <a:custGeom>
              <a:avLst/>
              <a:gdLst/>
              <a:ahLst/>
              <a:cxnLst/>
              <a:rect l="l" t="t" r="r" b="b"/>
              <a:pathLst>
                <a:path w="108" h="432" extrusionOk="0">
                  <a:moveTo>
                    <a:pt x="61" y="0"/>
                  </a:moveTo>
                  <a:cubicBezTo>
                    <a:pt x="42" y="0"/>
                    <a:pt x="24" y="12"/>
                    <a:pt x="24" y="36"/>
                  </a:cubicBezTo>
                  <a:lnTo>
                    <a:pt x="24" y="227"/>
                  </a:lnTo>
                  <a:cubicBezTo>
                    <a:pt x="24" y="286"/>
                    <a:pt x="0" y="346"/>
                    <a:pt x="36" y="405"/>
                  </a:cubicBezTo>
                  <a:cubicBezTo>
                    <a:pt x="42" y="423"/>
                    <a:pt x="54" y="432"/>
                    <a:pt x="66" y="432"/>
                  </a:cubicBezTo>
                  <a:cubicBezTo>
                    <a:pt x="78" y="432"/>
                    <a:pt x="89" y="423"/>
                    <a:pt x="95" y="405"/>
                  </a:cubicBezTo>
                  <a:cubicBezTo>
                    <a:pt x="107" y="358"/>
                    <a:pt x="107" y="286"/>
                    <a:pt x="107" y="227"/>
                  </a:cubicBezTo>
                  <a:lnTo>
                    <a:pt x="107" y="36"/>
                  </a:lnTo>
                  <a:cubicBezTo>
                    <a:pt x="101" y="12"/>
                    <a:pt x="81" y="0"/>
                    <a:pt x="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52"/>
            <p:cNvSpPr/>
            <p:nvPr/>
          </p:nvSpPr>
          <p:spPr>
            <a:xfrm>
              <a:off x="3746150" y="2278300"/>
              <a:ext cx="4175" cy="6425"/>
            </a:xfrm>
            <a:custGeom>
              <a:avLst/>
              <a:gdLst/>
              <a:ahLst/>
              <a:cxnLst/>
              <a:rect l="l" t="t" r="r" b="b"/>
              <a:pathLst>
                <a:path w="167" h="257" extrusionOk="0">
                  <a:moveTo>
                    <a:pt x="83" y="1"/>
                  </a:moveTo>
                  <a:cubicBezTo>
                    <a:pt x="42" y="1"/>
                    <a:pt x="0" y="22"/>
                    <a:pt x="6" y="63"/>
                  </a:cubicBezTo>
                  <a:cubicBezTo>
                    <a:pt x="6" y="111"/>
                    <a:pt x="30" y="159"/>
                    <a:pt x="30" y="194"/>
                  </a:cubicBezTo>
                  <a:cubicBezTo>
                    <a:pt x="36" y="236"/>
                    <a:pt x="66" y="257"/>
                    <a:pt x="94" y="257"/>
                  </a:cubicBezTo>
                  <a:cubicBezTo>
                    <a:pt x="122" y="257"/>
                    <a:pt x="149" y="236"/>
                    <a:pt x="149" y="194"/>
                  </a:cubicBezTo>
                  <a:cubicBezTo>
                    <a:pt x="149" y="147"/>
                    <a:pt x="161" y="111"/>
                    <a:pt x="161" y="63"/>
                  </a:cubicBezTo>
                  <a:cubicBezTo>
                    <a:pt x="167" y="22"/>
                    <a:pt x="125" y="1"/>
                    <a:pt x="8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52"/>
            <p:cNvSpPr/>
            <p:nvPr/>
          </p:nvSpPr>
          <p:spPr>
            <a:xfrm>
              <a:off x="4073425" y="2461450"/>
              <a:ext cx="2700" cy="8875"/>
            </a:xfrm>
            <a:custGeom>
              <a:avLst/>
              <a:gdLst/>
              <a:ahLst/>
              <a:cxnLst/>
              <a:rect l="l" t="t" r="r" b="b"/>
              <a:pathLst>
                <a:path w="108" h="355" extrusionOk="0">
                  <a:moveTo>
                    <a:pt x="48" y="0"/>
                  </a:moveTo>
                  <a:lnTo>
                    <a:pt x="0" y="96"/>
                  </a:lnTo>
                  <a:lnTo>
                    <a:pt x="0" y="179"/>
                  </a:lnTo>
                  <a:cubicBezTo>
                    <a:pt x="0" y="238"/>
                    <a:pt x="0" y="286"/>
                    <a:pt x="36" y="346"/>
                  </a:cubicBezTo>
                  <a:cubicBezTo>
                    <a:pt x="42" y="352"/>
                    <a:pt x="51" y="354"/>
                    <a:pt x="58" y="354"/>
                  </a:cubicBezTo>
                  <a:cubicBezTo>
                    <a:pt x="66" y="354"/>
                    <a:pt x="71" y="352"/>
                    <a:pt x="71" y="346"/>
                  </a:cubicBezTo>
                  <a:cubicBezTo>
                    <a:pt x="107" y="286"/>
                    <a:pt x="107" y="238"/>
                    <a:pt x="107" y="179"/>
                  </a:cubicBezTo>
                  <a:lnTo>
                    <a:pt x="107" y="96"/>
                  </a:lnTo>
                  <a:cubicBezTo>
                    <a:pt x="107" y="60"/>
                    <a:pt x="71" y="36"/>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52"/>
            <p:cNvSpPr/>
            <p:nvPr/>
          </p:nvSpPr>
          <p:spPr>
            <a:xfrm>
              <a:off x="4062925" y="2452900"/>
              <a:ext cx="8725" cy="25775"/>
            </a:xfrm>
            <a:custGeom>
              <a:avLst/>
              <a:gdLst/>
              <a:ahLst/>
              <a:cxnLst/>
              <a:rect l="l" t="t" r="r" b="b"/>
              <a:pathLst>
                <a:path w="349" h="1031" extrusionOk="0">
                  <a:moveTo>
                    <a:pt x="90" y="0"/>
                  </a:moveTo>
                  <a:cubicBezTo>
                    <a:pt x="47" y="0"/>
                    <a:pt x="0" y="32"/>
                    <a:pt x="15" y="92"/>
                  </a:cubicBezTo>
                  <a:cubicBezTo>
                    <a:pt x="75" y="259"/>
                    <a:pt x="110" y="438"/>
                    <a:pt x="134" y="592"/>
                  </a:cubicBezTo>
                  <a:cubicBezTo>
                    <a:pt x="146" y="747"/>
                    <a:pt x="146" y="890"/>
                    <a:pt x="230" y="1009"/>
                  </a:cubicBezTo>
                  <a:cubicBezTo>
                    <a:pt x="235" y="1024"/>
                    <a:pt x="246" y="1031"/>
                    <a:pt x="258" y="1031"/>
                  </a:cubicBezTo>
                  <a:cubicBezTo>
                    <a:pt x="275" y="1031"/>
                    <a:pt x="294" y="1018"/>
                    <a:pt x="301" y="997"/>
                  </a:cubicBezTo>
                  <a:cubicBezTo>
                    <a:pt x="349" y="854"/>
                    <a:pt x="313" y="699"/>
                    <a:pt x="289" y="557"/>
                  </a:cubicBezTo>
                  <a:cubicBezTo>
                    <a:pt x="253" y="378"/>
                    <a:pt x="206" y="211"/>
                    <a:pt x="146" y="33"/>
                  </a:cubicBezTo>
                  <a:cubicBezTo>
                    <a:pt x="137" y="11"/>
                    <a:pt x="114"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52"/>
            <p:cNvSpPr/>
            <p:nvPr/>
          </p:nvSpPr>
          <p:spPr>
            <a:xfrm>
              <a:off x="4054375" y="2446850"/>
              <a:ext cx="7150" cy="19225"/>
            </a:xfrm>
            <a:custGeom>
              <a:avLst/>
              <a:gdLst/>
              <a:ahLst/>
              <a:cxnLst/>
              <a:rect l="l" t="t" r="r" b="b"/>
              <a:pathLst>
                <a:path w="286" h="769" extrusionOk="0">
                  <a:moveTo>
                    <a:pt x="140" y="1"/>
                  </a:moveTo>
                  <a:cubicBezTo>
                    <a:pt x="116" y="1"/>
                    <a:pt x="95" y="13"/>
                    <a:pt x="95" y="37"/>
                  </a:cubicBezTo>
                  <a:cubicBezTo>
                    <a:pt x="60" y="168"/>
                    <a:pt x="36" y="287"/>
                    <a:pt x="36" y="418"/>
                  </a:cubicBezTo>
                  <a:cubicBezTo>
                    <a:pt x="36" y="537"/>
                    <a:pt x="0" y="656"/>
                    <a:pt x="95" y="751"/>
                  </a:cubicBezTo>
                  <a:cubicBezTo>
                    <a:pt x="107" y="763"/>
                    <a:pt x="125" y="769"/>
                    <a:pt x="144" y="769"/>
                  </a:cubicBezTo>
                  <a:cubicBezTo>
                    <a:pt x="164" y="769"/>
                    <a:pt x="185" y="763"/>
                    <a:pt x="202" y="751"/>
                  </a:cubicBezTo>
                  <a:cubicBezTo>
                    <a:pt x="286" y="656"/>
                    <a:pt x="262" y="537"/>
                    <a:pt x="262" y="418"/>
                  </a:cubicBezTo>
                  <a:cubicBezTo>
                    <a:pt x="262" y="287"/>
                    <a:pt x="226" y="168"/>
                    <a:pt x="202" y="37"/>
                  </a:cubicBezTo>
                  <a:cubicBezTo>
                    <a:pt x="191" y="13"/>
                    <a:pt x="164" y="1"/>
                    <a:pt x="1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52"/>
            <p:cNvSpPr/>
            <p:nvPr/>
          </p:nvSpPr>
          <p:spPr>
            <a:xfrm>
              <a:off x="4049000" y="2440300"/>
              <a:ext cx="5400" cy="22575"/>
            </a:xfrm>
            <a:custGeom>
              <a:avLst/>
              <a:gdLst/>
              <a:ahLst/>
              <a:cxnLst/>
              <a:rect l="l" t="t" r="r" b="b"/>
              <a:pathLst>
                <a:path w="216" h="903" extrusionOk="0">
                  <a:moveTo>
                    <a:pt x="66" y="1"/>
                  </a:moveTo>
                  <a:cubicBezTo>
                    <a:pt x="32" y="1"/>
                    <a:pt x="1" y="22"/>
                    <a:pt x="1" y="72"/>
                  </a:cubicBezTo>
                  <a:cubicBezTo>
                    <a:pt x="1" y="227"/>
                    <a:pt x="1" y="370"/>
                    <a:pt x="13" y="501"/>
                  </a:cubicBezTo>
                  <a:cubicBezTo>
                    <a:pt x="13" y="644"/>
                    <a:pt x="13" y="763"/>
                    <a:pt x="72" y="882"/>
                  </a:cubicBezTo>
                  <a:cubicBezTo>
                    <a:pt x="77" y="896"/>
                    <a:pt x="89" y="903"/>
                    <a:pt x="103" y="903"/>
                  </a:cubicBezTo>
                  <a:cubicBezTo>
                    <a:pt x="124" y="903"/>
                    <a:pt x="148" y="887"/>
                    <a:pt x="156" y="858"/>
                  </a:cubicBezTo>
                  <a:cubicBezTo>
                    <a:pt x="215" y="727"/>
                    <a:pt x="191" y="608"/>
                    <a:pt x="167" y="477"/>
                  </a:cubicBezTo>
                  <a:cubicBezTo>
                    <a:pt x="156" y="346"/>
                    <a:pt x="144" y="203"/>
                    <a:pt x="144" y="72"/>
                  </a:cubicBezTo>
                  <a:cubicBezTo>
                    <a:pt x="144" y="28"/>
                    <a:pt x="103" y="1"/>
                    <a:pt x="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52"/>
            <p:cNvSpPr/>
            <p:nvPr/>
          </p:nvSpPr>
          <p:spPr>
            <a:xfrm>
              <a:off x="4040075" y="2442250"/>
              <a:ext cx="3600" cy="12750"/>
            </a:xfrm>
            <a:custGeom>
              <a:avLst/>
              <a:gdLst/>
              <a:ahLst/>
              <a:cxnLst/>
              <a:rect l="l" t="t" r="r" b="b"/>
              <a:pathLst>
                <a:path w="144" h="510" extrusionOk="0">
                  <a:moveTo>
                    <a:pt x="72" y="0"/>
                  </a:moveTo>
                  <a:cubicBezTo>
                    <a:pt x="42" y="0"/>
                    <a:pt x="12" y="18"/>
                    <a:pt x="12" y="54"/>
                  </a:cubicBezTo>
                  <a:cubicBezTo>
                    <a:pt x="12" y="209"/>
                    <a:pt x="1" y="352"/>
                    <a:pt x="36" y="483"/>
                  </a:cubicBezTo>
                  <a:cubicBezTo>
                    <a:pt x="48" y="500"/>
                    <a:pt x="60" y="509"/>
                    <a:pt x="70" y="509"/>
                  </a:cubicBezTo>
                  <a:cubicBezTo>
                    <a:pt x="81" y="509"/>
                    <a:pt x="90" y="500"/>
                    <a:pt x="96" y="483"/>
                  </a:cubicBezTo>
                  <a:cubicBezTo>
                    <a:pt x="143" y="340"/>
                    <a:pt x="132" y="209"/>
                    <a:pt x="132" y="54"/>
                  </a:cubicBezTo>
                  <a:cubicBezTo>
                    <a:pt x="132" y="18"/>
                    <a:pt x="102" y="0"/>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52"/>
            <p:cNvSpPr/>
            <p:nvPr/>
          </p:nvSpPr>
          <p:spPr>
            <a:xfrm>
              <a:off x="4031150" y="2442700"/>
              <a:ext cx="6275" cy="15350"/>
            </a:xfrm>
            <a:custGeom>
              <a:avLst/>
              <a:gdLst/>
              <a:ahLst/>
              <a:cxnLst/>
              <a:rect l="l" t="t" r="r" b="b"/>
              <a:pathLst>
                <a:path w="251" h="614" extrusionOk="0">
                  <a:moveTo>
                    <a:pt x="112" y="0"/>
                  </a:moveTo>
                  <a:cubicBezTo>
                    <a:pt x="54" y="0"/>
                    <a:pt x="0" y="36"/>
                    <a:pt x="0" y="107"/>
                  </a:cubicBezTo>
                  <a:lnTo>
                    <a:pt x="0" y="393"/>
                  </a:lnTo>
                  <a:cubicBezTo>
                    <a:pt x="0" y="488"/>
                    <a:pt x="12" y="560"/>
                    <a:pt x="84" y="595"/>
                  </a:cubicBezTo>
                  <a:cubicBezTo>
                    <a:pt x="90" y="607"/>
                    <a:pt x="105" y="613"/>
                    <a:pt x="119" y="613"/>
                  </a:cubicBezTo>
                  <a:cubicBezTo>
                    <a:pt x="134" y="613"/>
                    <a:pt x="149" y="607"/>
                    <a:pt x="155" y="595"/>
                  </a:cubicBezTo>
                  <a:cubicBezTo>
                    <a:pt x="238" y="548"/>
                    <a:pt x="250" y="476"/>
                    <a:pt x="250" y="393"/>
                  </a:cubicBezTo>
                  <a:lnTo>
                    <a:pt x="250" y="107"/>
                  </a:lnTo>
                  <a:cubicBezTo>
                    <a:pt x="233" y="36"/>
                    <a:pt x="170" y="0"/>
                    <a:pt x="1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52"/>
            <p:cNvSpPr/>
            <p:nvPr/>
          </p:nvSpPr>
          <p:spPr>
            <a:xfrm>
              <a:off x="4020125" y="2441875"/>
              <a:ext cx="5550" cy="18175"/>
            </a:xfrm>
            <a:custGeom>
              <a:avLst/>
              <a:gdLst/>
              <a:ahLst/>
              <a:cxnLst/>
              <a:rect l="l" t="t" r="r" b="b"/>
              <a:pathLst>
                <a:path w="222" h="727" extrusionOk="0">
                  <a:moveTo>
                    <a:pt x="112" y="0"/>
                  </a:moveTo>
                  <a:cubicBezTo>
                    <a:pt x="57" y="0"/>
                    <a:pt x="1" y="39"/>
                    <a:pt x="1" y="117"/>
                  </a:cubicBezTo>
                  <a:lnTo>
                    <a:pt x="1" y="426"/>
                  </a:lnTo>
                  <a:cubicBezTo>
                    <a:pt x="1" y="521"/>
                    <a:pt x="1" y="605"/>
                    <a:pt x="48" y="700"/>
                  </a:cubicBezTo>
                  <a:cubicBezTo>
                    <a:pt x="66" y="718"/>
                    <a:pt x="90" y="727"/>
                    <a:pt x="112" y="727"/>
                  </a:cubicBezTo>
                  <a:cubicBezTo>
                    <a:pt x="135" y="727"/>
                    <a:pt x="156" y="718"/>
                    <a:pt x="168" y="700"/>
                  </a:cubicBezTo>
                  <a:cubicBezTo>
                    <a:pt x="215" y="605"/>
                    <a:pt x="215" y="533"/>
                    <a:pt x="215" y="426"/>
                  </a:cubicBezTo>
                  <a:lnTo>
                    <a:pt x="215" y="117"/>
                  </a:lnTo>
                  <a:cubicBezTo>
                    <a:pt x="221" y="39"/>
                    <a:pt x="168" y="0"/>
                    <a:pt x="1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52"/>
            <p:cNvSpPr/>
            <p:nvPr/>
          </p:nvSpPr>
          <p:spPr>
            <a:xfrm>
              <a:off x="4019250" y="2475275"/>
              <a:ext cx="3575" cy="8000"/>
            </a:xfrm>
            <a:custGeom>
              <a:avLst/>
              <a:gdLst/>
              <a:ahLst/>
              <a:cxnLst/>
              <a:rect l="l" t="t" r="r" b="b"/>
              <a:pathLst>
                <a:path w="143" h="320" extrusionOk="0">
                  <a:moveTo>
                    <a:pt x="76" y="1"/>
                  </a:moveTo>
                  <a:cubicBezTo>
                    <a:pt x="45" y="1"/>
                    <a:pt x="12" y="19"/>
                    <a:pt x="12" y="54"/>
                  </a:cubicBezTo>
                  <a:cubicBezTo>
                    <a:pt x="12" y="150"/>
                    <a:pt x="0" y="221"/>
                    <a:pt x="36" y="293"/>
                  </a:cubicBezTo>
                  <a:cubicBezTo>
                    <a:pt x="48" y="310"/>
                    <a:pt x="60" y="319"/>
                    <a:pt x="70" y="319"/>
                  </a:cubicBezTo>
                  <a:cubicBezTo>
                    <a:pt x="80" y="319"/>
                    <a:pt x="89" y="310"/>
                    <a:pt x="95" y="293"/>
                  </a:cubicBezTo>
                  <a:cubicBezTo>
                    <a:pt x="143" y="221"/>
                    <a:pt x="131" y="150"/>
                    <a:pt x="131" y="54"/>
                  </a:cubicBezTo>
                  <a:cubicBezTo>
                    <a:pt x="137" y="19"/>
                    <a:pt x="107" y="1"/>
                    <a:pt x="7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52"/>
            <p:cNvSpPr/>
            <p:nvPr/>
          </p:nvSpPr>
          <p:spPr>
            <a:xfrm>
              <a:off x="4030550" y="2475875"/>
              <a:ext cx="4800" cy="4575"/>
            </a:xfrm>
            <a:custGeom>
              <a:avLst/>
              <a:gdLst/>
              <a:ahLst/>
              <a:cxnLst/>
              <a:rect l="l" t="t" r="r" b="b"/>
              <a:pathLst>
                <a:path w="192" h="183" extrusionOk="0">
                  <a:moveTo>
                    <a:pt x="96" y="1"/>
                  </a:moveTo>
                  <a:cubicBezTo>
                    <a:pt x="48" y="1"/>
                    <a:pt x="1" y="30"/>
                    <a:pt x="24" y="90"/>
                  </a:cubicBezTo>
                  <a:cubicBezTo>
                    <a:pt x="36" y="126"/>
                    <a:pt x="36" y="150"/>
                    <a:pt x="60" y="173"/>
                  </a:cubicBezTo>
                  <a:cubicBezTo>
                    <a:pt x="72" y="179"/>
                    <a:pt x="84" y="182"/>
                    <a:pt x="94" y="182"/>
                  </a:cubicBezTo>
                  <a:cubicBezTo>
                    <a:pt x="105" y="182"/>
                    <a:pt x="114" y="179"/>
                    <a:pt x="120" y="173"/>
                  </a:cubicBezTo>
                  <a:cubicBezTo>
                    <a:pt x="143" y="138"/>
                    <a:pt x="155" y="126"/>
                    <a:pt x="167" y="90"/>
                  </a:cubicBezTo>
                  <a:cubicBezTo>
                    <a:pt x="191" y="30"/>
                    <a:pt x="143" y="1"/>
                    <a:pt x="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52"/>
            <p:cNvSpPr/>
            <p:nvPr/>
          </p:nvSpPr>
          <p:spPr>
            <a:xfrm>
              <a:off x="4098400" y="2485825"/>
              <a:ext cx="13425" cy="24150"/>
            </a:xfrm>
            <a:custGeom>
              <a:avLst/>
              <a:gdLst/>
              <a:ahLst/>
              <a:cxnLst/>
              <a:rect l="l" t="t" r="r" b="b"/>
              <a:pathLst>
                <a:path w="537" h="966" extrusionOk="0">
                  <a:moveTo>
                    <a:pt x="106" y="0"/>
                  </a:moveTo>
                  <a:cubicBezTo>
                    <a:pt x="54" y="0"/>
                    <a:pt x="1" y="52"/>
                    <a:pt x="25" y="109"/>
                  </a:cubicBezTo>
                  <a:cubicBezTo>
                    <a:pt x="85" y="264"/>
                    <a:pt x="144" y="406"/>
                    <a:pt x="180" y="561"/>
                  </a:cubicBezTo>
                  <a:cubicBezTo>
                    <a:pt x="204" y="692"/>
                    <a:pt x="227" y="811"/>
                    <a:pt x="287" y="930"/>
                  </a:cubicBezTo>
                  <a:cubicBezTo>
                    <a:pt x="293" y="954"/>
                    <a:pt x="314" y="966"/>
                    <a:pt x="338" y="966"/>
                  </a:cubicBezTo>
                  <a:cubicBezTo>
                    <a:pt x="361" y="966"/>
                    <a:pt x="388" y="954"/>
                    <a:pt x="406" y="930"/>
                  </a:cubicBezTo>
                  <a:cubicBezTo>
                    <a:pt x="537" y="633"/>
                    <a:pt x="323" y="275"/>
                    <a:pt x="168" y="37"/>
                  </a:cubicBezTo>
                  <a:cubicBezTo>
                    <a:pt x="153" y="11"/>
                    <a:pt x="130" y="0"/>
                    <a:pt x="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52"/>
            <p:cNvSpPr/>
            <p:nvPr/>
          </p:nvSpPr>
          <p:spPr>
            <a:xfrm>
              <a:off x="4093125" y="2487600"/>
              <a:ext cx="10075" cy="28450"/>
            </a:xfrm>
            <a:custGeom>
              <a:avLst/>
              <a:gdLst/>
              <a:ahLst/>
              <a:cxnLst/>
              <a:rect l="l" t="t" r="r" b="b"/>
              <a:pathLst>
                <a:path w="403" h="1138" extrusionOk="0">
                  <a:moveTo>
                    <a:pt x="101" y="0"/>
                  </a:moveTo>
                  <a:cubicBezTo>
                    <a:pt x="47" y="0"/>
                    <a:pt x="0" y="40"/>
                    <a:pt x="22" y="97"/>
                  </a:cubicBezTo>
                  <a:cubicBezTo>
                    <a:pt x="105" y="431"/>
                    <a:pt x="93" y="788"/>
                    <a:pt x="224" y="1097"/>
                  </a:cubicBezTo>
                  <a:cubicBezTo>
                    <a:pt x="230" y="1123"/>
                    <a:pt x="260" y="1138"/>
                    <a:pt x="288" y="1138"/>
                  </a:cubicBezTo>
                  <a:cubicBezTo>
                    <a:pt x="313" y="1138"/>
                    <a:pt x="338" y="1126"/>
                    <a:pt x="343" y="1097"/>
                  </a:cubicBezTo>
                  <a:cubicBezTo>
                    <a:pt x="403" y="740"/>
                    <a:pt x="319" y="395"/>
                    <a:pt x="200" y="62"/>
                  </a:cubicBezTo>
                  <a:cubicBezTo>
                    <a:pt x="176" y="18"/>
                    <a:pt x="137" y="0"/>
                    <a:pt x="10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52"/>
            <p:cNvSpPr/>
            <p:nvPr/>
          </p:nvSpPr>
          <p:spPr>
            <a:xfrm>
              <a:off x="4086500" y="2496575"/>
              <a:ext cx="5700" cy="19800"/>
            </a:xfrm>
            <a:custGeom>
              <a:avLst/>
              <a:gdLst/>
              <a:ahLst/>
              <a:cxnLst/>
              <a:rect l="l" t="t" r="r" b="b"/>
              <a:pathLst>
                <a:path w="228" h="792" extrusionOk="0">
                  <a:moveTo>
                    <a:pt x="72" y="0"/>
                  </a:moveTo>
                  <a:cubicBezTo>
                    <a:pt x="43" y="0"/>
                    <a:pt x="13" y="24"/>
                    <a:pt x="13" y="72"/>
                  </a:cubicBezTo>
                  <a:lnTo>
                    <a:pt x="13" y="441"/>
                  </a:lnTo>
                  <a:cubicBezTo>
                    <a:pt x="13" y="548"/>
                    <a:pt x="1" y="679"/>
                    <a:pt x="60" y="774"/>
                  </a:cubicBezTo>
                  <a:cubicBezTo>
                    <a:pt x="72" y="786"/>
                    <a:pt x="90" y="792"/>
                    <a:pt x="107" y="792"/>
                  </a:cubicBezTo>
                  <a:cubicBezTo>
                    <a:pt x="123" y="792"/>
                    <a:pt x="138" y="786"/>
                    <a:pt x="144" y="774"/>
                  </a:cubicBezTo>
                  <a:cubicBezTo>
                    <a:pt x="227" y="667"/>
                    <a:pt x="180" y="548"/>
                    <a:pt x="156" y="441"/>
                  </a:cubicBezTo>
                  <a:cubicBezTo>
                    <a:pt x="144" y="322"/>
                    <a:pt x="132" y="191"/>
                    <a:pt x="132" y="72"/>
                  </a:cubicBezTo>
                  <a:cubicBezTo>
                    <a:pt x="132" y="24"/>
                    <a:pt x="102" y="0"/>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52"/>
            <p:cNvSpPr/>
            <p:nvPr/>
          </p:nvSpPr>
          <p:spPr>
            <a:xfrm>
              <a:off x="4076100" y="2504600"/>
              <a:ext cx="4775" cy="16100"/>
            </a:xfrm>
            <a:custGeom>
              <a:avLst/>
              <a:gdLst/>
              <a:ahLst/>
              <a:cxnLst/>
              <a:rect l="l" t="t" r="r" b="b"/>
              <a:pathLst>
                <a:path w="191" h="644" extrusionOk="0">
                  <a:moveTo>
                    <a:pt x="95" y="1"/>
                  </a:moveTo>
                  <a:cubicBezTo>
                    <a:pt x="54" y="1"/>
                    <a:pt x="12" y="24"/>
                    <a:pt x="12" y="72"/>
                  </a:cubicBezTo>
                  <a:lnTo>
                    <a:pt x="12" y="358"/>
                  </a:lnTo>
                  <a:cubicBezTo>
                    <a:pt x="12" y="453"/>
                    <a:pt x="0" y="525"/>
                    <a:pt x="48" y="608"/>
                  </a:cubicBezTo>
                  <a:cubicBezTo>
                    <a:pt x="60" y="632"/>
                    <a:pt x="81" y="644"/>
                    <a:pt x="100" y="644"/>
                  </a:cubicBezTo>
                  <a:cubicBezTo>
                    <a:pt x="119" y="644"/>
                    <a:pt x="137" y="632"/>
                    <a:pt x="143" y="608"/>
                  </a:cubicBezTo>
                  <a:cubicBezTo>
                    <a:pt x="191" y="536"/>
                    <a:pt x="179" y="453"/>
                    <a:pt x="179" y="358"/>
                  </a:cubicBezTo>
                  <a:lnTo>
                    <a:pt x="179" y="72"/>
                  </a:lnTo>
                  <a:cubicBezTo>
                    <a:pt x="179" y="24"/>
                    <a:pt x="137" y="1"/>
                    <a:pt x="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52"/>
            <p:cNvSpPr/>
            <p:nvPr/>
          </p:nvSpPr>
          <p:spPr>
            <a:xfrm>
              <a:off x="4065075" y="2511675"/>
              <a:ext cx="5675" cy="9450"/>
            </a:xfrm>
            <a:custGeom>
              <a:avLst/>
              <a:gdLst/>
              <a:ahLst/>
              <a:cxnLst/>
              <a:rect l="l" t="t" r="r" b="b"/>
              <a:pathLst>
                <a:path w="227" h="378" extrusionOk="0">
                  <a:moveTo>
                    <a:pt x="142" y="0"/>
                  </a:moveTo>
                  <a:cubicBezTo>
                    <a:pt x="123" y="0"/>
                    <a:pt x="108" y="9"/>
                    <a:pt x="108" y="27"/>
                  </a:cubicBezTo>
                  <a:cubicBezTo>
                    <a:pt x="84" y="146"/>
                    <a:pt x="1" y="230"/>
                    <a:pt x="36" y="349"/>
                  </a:cubicBezTo>
                  <a:cubicBezTo>
                    <a:pt x="43" y="368"/>
                    <a:pt x="60" y="377"/>
                    <a:pt x="79" y="377"/>
                  </a:cubicBezTo>
                  <a:cubicBezTo>
                    <a:pt x="94" y="377"/>
                    <a:pt x="109" y="371"/>
                    <a:pt x="120" y="361"/>
                  </a:cubicBezTo>
                  <a:cubicBezTo>
                    <a:pt x="227" y="265"/>
                    <a:pt x="227" y="146"/>
                    <a:pt x="203" y="27"/>
                  </a:cubicBezTo>
                  <a:cubicBezTo>
                    <a:pt x="185" y="9"/>
                    <a:pt x="161" y="0"/>
                    <a:pt x="1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52"/>
            <p:cNvSpPr/>
            <p:nvPr/>
          </p:nvSpPr>
          <p:spPr>
            <a:xfrm>
              <a:off x="4049600" y="2515550"/>
              <a:ext cx="5825" cy="9375"/>
            </a:xfrm>
            <a:custGeom>
              <a:avLst/>
              <a:gdLst/>
              <a:ahLst/>
              <a:cxnLst/>
              <a:rect l="l" t="t" r="r" b="b"/>
              <a:pathLst>
                <a:path w="233" h="375" extrusionOk="0">
                  <a:moveTo>
                    <a:pt x="120" y="0"/>
                  </a:moveTo>
                  <a:cubicBezTo>
                    <a:pt x="63" y="0"/>
                    <a:pt x="6" y="33"/>
                    <a:pt x="12" y="98"/>
                  </a:cubicBezTo>
                  <a:lnTo>
                    <a:pt x="12" y="206"/>
                  </a:lnTo>
                  <a:cubicBezTo>
                    <a:pt x="1" y="253"/>
                    <a:pt x="1" y="277"/>
                    <a:pt x="1" y="325"/>
                  </a:cubicBezTo>
                  <a:cubicBezTo>
                    <a:pt x="1" y="345"/>
                    <a:pt x="27" y="375"/>
                    <a:pt x="50" y="375"/>
                  </a:cubicBezTo>
                  <a:cubicBezTo>
                    <a:pt x="53" y="375"/>
                    <a:pt x="57" y="374"/>
                    <a:pt x="60" y="372"/>
                  </a:cubicBezTo>
                  <a:cubicBezTo>
                    <a:pt x="191" y="337"/>
                    <a:pt x="227" y="218"/>
                    <a:pt x="227" y="98"/>
                  </a:cubicBezTo>
                  <a:cubicBezTo>
                    <a:pt x="233" y="33"/>
                    <a:pt x="176" y="0"/>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52"/>
            <p:cNvSpPr/>
            <p:nvPr/>
          </p:nvSpPr>
          <p:spPr>
            <a:xfrm>
              <a:off x="4034125" y="2504750"/>
              <a:ext cx="7275" cy="7025"/>
            </a:xfrm>
            <a:custGeom>
              <a:avLst/>
              <a:gdLst/>
              <a:ahLst/>
              <a:cxnLst/>
              <a:rect l="l" t="t" r="r" b="b"/>
              <a:pathLst>
                <a:path w="291" h="281" extrusionOk="0">
                  <a:moveTo>
                    <a:pt x="120" y="1"/>
                  </a:moveTo>
                  <a:cubicBezTo>
                    <a:pt x="89" y="1"/>
                    <a:pt x="58" y="16"/>
                    <a:pt x="36" y="54"/>
                  </a:cubicBezTo>
                  <a:cubicBezTo>
                    <a:pt x="12" y="114"/>
                    <a:pt x="0" y="173"/>
                    <a:pt x="0" y="233"/>
                  </a:cubicBezTo>
                  <a:cubicBezTo>
                    <a:pt x="0" y="269"/>
                    <a:pt x="24" y="280"/>
                    <a:pt x="60" y="280"/>
                  </a:cubicBezTo>
                  <a:cubicBezTo>
                    <a:pt x="131" y="280"/>
                    <a:pt x="155" y="221"/>
                    <a:pt x="203" y="185"/>
                  </a:cubicBezTo>
                  <a:cubicBezTo>
                    <a:pt x="290" y="115"/>
                    <a:pt x="205" y="1"/>
                    <a:pt x="1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52"/>
            <p:cNvSpPr/>
            <p:nvPr/>
          </p:nvSpPr>
          <p:spPr>
            <a:xfrm>
              <a:off x="4024300" y="2496350"/>
              <a:ext cx="4775" cy="9250"/>
            </a:xfrm>
            <a:custGeom>
              <a:avLst/>
              <a:gdLst/>
              <a:ahLst/>
              <a:cxnLst/>
              <a:rect l="l" t="t" r="r" b="b"/>
              <a:pathLst>
                <a:path w="191" h="370" extrusionOk="0">
                  <a:moveTo>
                    <a:pt x="91" y="0"/>
                  </a:moveTo>
                  <a:cubicBezTo>
                    <a:pt x="48" y="0"/>
                    <a:pt x="6" y="27"/>
                    <a:pt x="12" y="81"/>
                  </a:cubicBezTo>
                  <a:cubicBezTo>
                    <a:pt x="12" y="188"/>
                    <a:pt x="1" y="271"/>
                    <a:pt x="60" y="343"/>
                  </a:cubicBezTo>
                  <a:cubicBezTo>
                    <a:pt x="66" y="360"/>
                    <a:pt x="81" y="369"/>
                    <a:pt x="96" y="369"/>
                  </a:cubicBezTo>
                  <a:cubicBezTo>
                    <a:pt x="111" y="369"/>
                    <a:pt x="126" y="360"/>
                    <a:pt x="131" y="343"/>
                  </a:cubicBezTo>
                  <a:cubicBezTo>
                    <a:pt x="191" y="259"/>
                    <a:pt x="179" y="164"/>
                    <a:pt x="179" y="81"/>
                  </a:cubicBezTo>
                  <a:cubicBezTo>
                    <a:pt x="179" y="27"/>
                    <a:pt x="134" y="0"/>
                    <a:pt x="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52"/>
            <p:cNvSpPr/>
            <p:nvPr/>
          </p:nvSpPr>
          <p:spPr>
            <a:xfrm>
              <a:off x="4011200" y="2495300"/>
              <a:ext cx="19975" cy="22425"/>
            </a:xfrm>
            <a:custGeom>
              <a:avLst/>
              <a:gdLst/>
              <a:ahLst/>
              <a:cxnLst/>
              <a:rect l="l" t="t" r="r" b="b"/>
              <a:pathLst>
                <a:path w="799" h="897" extrusionOk="0">
                  <a:moveTo>
                    <a:pt x="600" y="0"/>
                  </a:moveTo>
                  <a:cubicBezTo>
                    <a:pt x="575" y="0"/>
                    <a:pt x="548" y="8"/>
                    <a:pt x="525" y="27"/>
                  </a:cubicBezTo>
                  <a:cubicBezTo>
                    <a:pt x="394" y="146"/>
                    <a:pt x="298" y="289"/>
                    <a:pt x="215" y="432"/>
                  </a:cubicBezTo>
                  <a:cubicBezTo>
                    <a:pt x="144" y="551"/>
                    <a:pt x="1" y="706"/>
                    <a:pt x="84" y="849"/>
                  </a:cubicBezTo>
                  <a:cubicBezTo>
                    <a:pt x="96" y="885"/>
                    <a:pt x="120" y="897"/>
                    <a:pt x="155" y="897"/>
                  </a:cubicBezTo>
                  <a:cubicBezTo>
                    <a:pt x="298" y="897"/>
                    <a:pt x="358" y="718"/>
                    <a:pt x="417" y="611"/>
                  </a:cubicBezTo>
                  <a:cubicBezTo>
                    <a:pt x="501" y="468"/>
                    <a:pt x="584" y="325"/>
                    <a:pt x="703" y="206"/>
                  </a:cubicBezTo>
                  <a:cubicBezTo>
                    <a:pt x="798" y="130"/>
                    <a:pt x="703" y="0"/>
                    <a:pt x="6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52"/>
            <p:cNvSpPr/>
            <p:nvPr/>
          </p:nvSpPr>
          <p:spPr>
            <a:xfrm>
              <a:off x="3929950" y="2501875"/>
              <a:ext cx="5075" cy="18775"/>
            </a:xfrm>
            <a:custGeom>
              <a:avLst/>
              <a:gdLst/>
              <a:ahLst/>
              <a:cxnLst/>
              <a:rect l="l" t="t" r="r" b="b"/>
              <a:pathLst>
                <a:path w="203" h="751" extrusionOk="0">
                  <a:moveTo>
                    <a:pt x="48" y="1"/>
                  </a:moveTo>
                  <a:cubicBezTo>
                    <a:pt x="24" y="1"/>
                    <a:pt x="0" y="13"/>
                    <a:pt x="0" y="38"/>
                  </a:cubicBezTo>
                  <a:cubicBezTo>
                    <a:pt x="0" y="157"/>
                    <a:pt x="0" y="288"/>
                    <a:pt x="24" y="407"/>
                  </a:cubicBezTo>
                  <a:cubicBezTo>
                    <a:pt x="36" y="526"/>
                    <a:pt x="60" y="645"/>
                    <a:pt x="131" y="741"/>
                  </a:cubicBezTo>
                  <a:cubicBezTo>
                    <a:pt x="138" y="747"/>
                    <a:pt x="146" y="750"/>
                    <a:pt x="155" y="750"/>
                  </a:cubicBezTo>
                  <a:cubicBezTo>
                    <a:pt x="178" y="750"/>
                    <a:pt x="203" y="731"/>
                    <a:pt x="203" y="705"/>
                  </a:cubicBezTo>
                  <a:cubicBezTo>
                    <a:pt x="203" y="598"/>
                    <a:pt x="155" y="503"/>
                    <a:pt x="143" y="395"/>
                  </a:cubicBezTo>
                  <a:cubicBezTo>
                    <a:pt x="119" y="276"/>
                    <a:pt x="95" y="145"/>
                    <a:pt x="95" y="26"/>
                  </a:cubicBezTo>
                  <a:cubicBezTo>
                    <a:pt x="90" y="10"/>
                    <a:pt x="69" y="1"/>
                    <a:pt x="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52"/>
            <p:cNvSpPr/>
            <p:nvPr/>
          </p:nvSpPr>
          <p:spPr>
            <a:xfrm>
              <a:off x="3932575" y="2502150"/>
              <a:ext cx="7800" cy="23850"/>
            </a:xfrm>
            <a:custGeom>
              <a:avLst/>
              <a:gdLst/>
              <a:ahLst/>
              <a:cxnLst/>
              <a:rect l="l" t="t" r="r" b="b"/>
              <a:pathLst>
                <a:path w="312" h="954" extrusionOk="0">
                  <a:moveTo>
                    <a:pt x="73" y="0"/>
                  </a:moveTo>
                  <a:cubicBezTo>
                    <a:pt x="35" y="0"/>
                    <a:pt x="0" y="31"/>
                    <a:pt x="14" y="87"/>
                  </a:cubicBezTo>
                  <a:cubicBezTo>
                    <a:pt x="38" y="253"/>
                    <a:pt x="74" y="396"/>
                    <a:pt x="86" y="563"/>
                  </a:cubicBezTo>
                  <a:cubicBezTo>
                    <a:pt x="98" y="682"/>
                    <a:pt x="86" y="813"/>
                    <a:pt x="157" y="920"/>
                  </a:cubicBezTo>
                  <a:cubicBezTo>
                    <a:pt x="173" y="942"/>
                    <a:pt x="196" y="953"/>
                    <a:pt x="218" y="953"/>
                  </a:cubicBezTo>
                  <a:cubicBezTo>
                    <a:pt x="245" y="953"/>
                    <a:pt x="270" y="936"/>
                    <a:pt x="276" y="896"/>
                  </a:cubicBezTo>
                  <a:cubicBezTo>
                    <a:pt x="312" y="765"/>
                    <a:pt x="264" y="634"/>
                    <a:pt x="241" y="515"/>
                  </a:cubicBezTo>
                  <a:cubicBezTo>
                    <a:pt x="217" y="349"/>
                    <a:pt x="169" y="206"/>
                    <a:pt x="145" y="51"/>
                  </a:cubicBezTo>
                  <a:cubicBezTo>
                    <a:pt x="130" y="16"/>
                    <a:pt x="101" y="0"/>
                    <a:pt x="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52"/>
            <p:cNvSpPr/>
            <p:nvPr/>
          </p:nvSpPr>
          <p:spPr>
            <a:xfrm>
              <a:off x="3936275" y="2504000"/>
              <a:ext cx="10650" cy="27350"/>
            </a:xfrm>
            <a:custGeom>
              <a:avLst/>
              <a:gdLst/>
              <a:ahLst/>
              <a:cxnLst/>
              <a:rect l="l" t="t" r="r" b="b"/>
              <a:pathLst>
                <a:path w="426" h="1094" extrusionOk="0">
                  <a:moveTo>
                    <a:pt x="125" y="0"/>
                  </a:moveTo>
                  <a:cubicBezTo>
                    <a:pt x="67" y="0"/>
                    <a:pt x="1" y="57"/>
                    <a:pt x="9" y="132"/>
                  </a:cubicBezTo>
                  <a:cubicBezTo>
                    <a:pt x="81" y="418"/>
                    <a:pt x="21" y="906"/>
                    <a:pt x="295" y="1084"/>
                  </a:cubicBezTo>
                  <a:cubicBezTo>
                    <a:pt x="301" y="1091"/>
                    <a:pt x="310" y="1094"/>
                    <a:pt x="320" y="1094"/>
                  </a:cubicBezTo>
                  <a:cubicBezTo>
                    <a:pt x="346" y="1094"/>
                    <a:pt x="378" y="1072"/>
                    <a:pt x="378" y="1037"/>
                  </a:cubicBezTo>
                  <a:cubicBezTo>
                    <a:pt x="426" y="894"/>
                    <a:pt x="366" y="715"/>
                    <a:pt x="343" y="549"/>
                  </a:cubicBezTo>
                  <a:cubicBezTo>
                    <a:pt x="307" y="370"/>
                    <a:pt x="259" y="203"/>
                    <a:pt x="188" y="37"/>
                  </a:cubicBezTo>
                  <a:cubicBezTo>
                    <a:pt x="173" y="11"/>
                    <a:pt x="150" y="0"/>
                    <a:pt x="1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52"/>
            <p:cNvSpPr/>
            <p:nvPr/>
          </p:nvSpPr>
          <p:spPr>
            <a:xfrm>
              <a:off x="3945125" y="2506450"/>
              <a:ext cx="10150" cy="34275"/>
            </a:xfrm>
            <a:custGeom>
              <a:avLst/>
              <a:gdLst/>
              <a:ahLst/>
              <a:cxnLst/>
              <a:rect l="l" t="t" r="r" b="b"/>
              <a:pathLst>
                <a:path w="406" h="1371" extrusionOk="0">
                  <a:moveTo>
                    <a:pt x="76" y="1"/>
                  </a:moveTo>
                  <a:cubicBezTo>
                    <a:pt x="42" y="1"/>
                    <a:pt x="0" y="30"/>
                    <a:pt x="0" y="81"/>
                  </a:cubicBezTo>
                  <a:cubicBezTo>
                    <a:pt x="0" y="331"/>
                    <a:pt x="12" y="582"/>
                    <a:pt x="24" y="832"/>
                  </a:cubicBezTo>
                  <a:cubicBezTo>
                    <a:pt x="48" y="1034"/>
                    <a:pt x="48" y="1236"/>
                    <a:pt x="203" y="1355"/>
                  </a:cubicBezTo>
                  <a:cubicBezTo>
                    <a:pt x="214" y="1366"/>
                    <a:pt x="227" y="1371"/>
                    <a:pt x="240" y="1371"/>
                  </a:cubicBezTo>
                  <a:cubicBezTo>
                    <a:pt x="270" y="1371"/>
                    <a:pt x="302" y="1348"/>
                    <a:pt x="310" y="1332"/>
                  </a:cubicBezTo>
                  <a:cubicBezTo>
                    <a:pt x="405" y="1153"/>
                    <a:pt x="322" y="915"/>
                    <a:pt x="298" y="712"/>
                  </a:cubicBezTo>
                  <a:cubicBezTo>
                    <a:pt x="262" y="474"/>
                    <a:pt x="239" y="260"/>
                    <a:pt x="120" y="34"/>
                  </a:cubicBezTo>
                  <a:cubicBezTo>
                    <a:pt x="115" y="11"/>
                    <a:pt x="97" y="1"/>
                    <a:pt x="7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52"/>
            <p:cNvSpPr/>
            <p:nvPr/>
          </p:nvSpPr>
          <p:spPr>
            <a:xfrm>
              <a:off x="3951675" y="2491950"/>
              <a:ext cx="6875" cy="21175"/>
            </a:xfrm>
            <a:custGeom>
              <a:avLst/>
              <a:gdLst/>
              <a:ahLst/>
              <a:cxnLst/>
              <a:rect l="l" t="t" r="r" b="b"/>
              <a:pathLst>
                <a:path w="275" h="847" extrusionOk="0">
                  <a:moveTo>
                    <a:pt x="98" y="0"/>
                  </a:moveTo>
                  <a:cubicBezTo>
                    <a:pt x="61" y="0"/>
                    <a:pt x="24" y="27"/>
                    <a:pt x="24" y="78"/>
                  </a:cubicBezTo>
                  <a:cubicBezTo>
                    <a:pt x="48" y="316"/>
                    <a:pt x="0" y="602"/>
                    <a:pt x="119" y="816"/>
                  </a:cubicBezTo>
                  <a:cubicBezTo>
                    <a:pt x="130" y="837"/>
                    <a:pt x="149" y="847"/>
                    <a:pt x="168" y="847"/>
                  </a:cubicBezTo>
                  <a:cubicBezTo>
                    <a:pt x="192" y="847"/>
                    <a:pt x="215" y="831"/>
                    <a:pt x="215" y="804"/>
                  </a:cubicBezTo>
                  <a:cubicBezTo>
                    <a:pt x="274" y="566"/>
                    <a:pt x="203" y="280"/>
                    <a:pt x="167" y="66"/>
                  </a:cubicBezTo>
                  <a:cubicBezTo>
                    <a:pt x="161" y="21"/>
                    <a:pt x="130" y="0"/>
                    <a:pt x="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52"/>
            <p:cNvSpPr/>
            <p:nvPr/>
          </p:nvSpPr>
          <p:spPr>
            <a:xfrm>
              <a:off x="3955250" y="2490575"/>
              <a:ext cx="8950" cy="7800"/>
            </a:xfrm>
            <a:custGeom>
              <a:avLst/>
              <a:gdLst/>
              <a:ahLst/>
              <a:cxnLst/>
              <a:rect l="l" t="t" r="r" b="b"/>
              <a:pathLst>
                <a:path w="358" h="312" extrusionOk="0">
                  <a:moveTo>
                    <a:pt x="148" y="1"/>
                  </a:moveTo>
                  <a:cubicBezTo>
                    <a:pt x="72" y="1"/>
                    <a:pt x="0" y="85"/>
                    <a:pt x="72" y="181"/>
                  </a:cubicBezTo>
                  <a:cubicBezTo>
                    <a:pt x="131" y="252"/>
                    <a:pt x="191" y="300"/>
                    <a:pt x="274" y="312"/>
                  </a:cubicBezTo>
                  <a:cubicBezTo>
                    <a:pt x="298" y="312"/>
                    <a:pt x="310" y="312"/>
                    <a:pt x="322" y="276"/>
                  </a:cubicBezTo>
                  <a:cubicBezTo>
                    <a:pt x="357" y="181"/>
                    <a:pt x="274" y="145"/>
                    <a:pt x="250" y="74"/>
                  </a:cubicBezTo>
                  <a:cubicBezTo>
                    <a:pt x="226" y="22"/>
                    <a:pt x="187" y="1"/>
                    <a:pt x="1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52"/>
            <p:cNvSpPr/>
            <p:nvPr/>
          </p:nvSpPr>
          <p:spPr>
            <a:xfrm>
              <a:off x="4200800" y="2467500"/>
              <a:ext cx="9850" cy="29750"/>
            </a:xfrm>
            <a:custGeom>
              <a:avLst/>
              <a:gdLst/>
              <a:ahLst/>
              <a:cxnLst/>
              <a:rect l="l" t="t" r="r" b="b"/>
              <a:pathLst>
                <a:path w="394" h="1190" extrusionOk="0">
                  <a:moveTo>
                    <a:pt x="51" y="1"/>
                  </a:moveTo>
                  <a:cubicBezTo>
                    <a:pt x="24" y="1"/>
                    <a:pt x="1" y="19"/>
                    <a:pt x="1" y="56"/>
                  </a:cubicBezTo>
                  <a:cubicBezTo>
                    <a:pt x="1" y="413"/>
                    <a:pt x="1" y="830"/>
                    <a:pt x="144" y="1163"/>
                  </a:cubicBezTo>
                  <a:cubicBezTo>
                    <a:pt x="157" y="1181"/>
                    <a:pt x="176" y="1189"/>
                    <a:pt x="195" y="1189"/>
                  </a:cubicBezTo>
                  <a:cubicBezTo>
                    <a:pt x="225" y="1189"/>
                    <a:pt x="255" y="1169"/>
                    <a:pt x="263" y="1139"/>
                  </a:cubicBezTo>
                  <a:cubicBezTo>
                    <a:pt x="394" y="782"/>
                    <a:pt x="251" y="365"/>
                    <a:pt x="120" y="44"/>
                  </a:cubicBezTo>
                  <a:cubicBezTo>
                    <a:pt x="103" y="16"/>
                    <a:pt x="75" y="1"/>
                    <a:pt x="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52"/>
            <p:cNvSpPr/>
            <p:nvPr/>
          </p:nvSpPr>
          <p:spPr>
            <a:xfrm>
              <a:off x="4191575" y="2448950"/>
              <a:ext cx="12825" cy="50700"/>
            </a:xfrm>
            <a:custGeom>
              <a:avLst/>
              <a:gdLst/>
              <a:ahLst/>
              <a:cxnLst/>
              <a:rect l="l" t="t" r="r" b="b"/>
              <a:pathLst>
                <a:path w="513" h="2028" extrusionOk="0">
                  <a:moveTo>
                    <a:pt x="191" y="0"/>
                  </a:moveTo>
                  <a:cubicBezTo>
                    <a:pt x="191" y="0"/>
                    <a:pt x="156" y="0"/>
                    <a:pt x="156" y="12"/>
                  </a:cubicBezTo>
                  <a:cubicBezTo>
                    <a:pt x="1" y="619"/>
                    <a:pt x="168" y="1393"/>
                    <a:pt x="334" y="1989"/>
                  </a:cubicBezTo>
                  <a:cubicBezTo>
                    <a:pt x="340" y="2015"/>
                    <a:pt x="357" y="2028"/>
                    <a:pt x="377" y="2028"/>
                  </a:cubicBezTo>
                  <a:cubicBezTo>
                    <a:pt x="401" y="2028"/>
                    <a:pt x="428" y="2009"/>
                    <a:pt x="441" y="1977"/>
                  </a:cubicBezTo>
                  <a:cubicBezTo>
                    <a:pt x="513" y="1346"/>
                    <a:pt x="298" y="619"/>
                    <a:pt x="1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52"/>
            <p:cNvSpPr/>
            <p:nvPr/>
          </p:nvSpPr>
          <p:spPr>
            <a:xfrm>
              <a:off x="4183250" y="2433175"/>
              <a:ext cx="13125" cy="66400"/>
            </a:xfrm>
            <a:custGeom>
              <a:avLst/>
              <a:gdLst/>
              <a:ahLst/>
              <a:cxnLst/>
              <a:rect l="l" t="t" r="r" b="b"/>
              <a:pathLst>
                <a:path w="525" h="2656" extrusionOk="0">
                  <a:moveTo>
                    <a:pt x="109" y="0"/>
                  </a:moveTo>
                  <a:cubicBezTo>
                    <a:pt x="90" y="0"/>
                    <a:pt x="72" y="12"/>
                    <a:pt x="72" y="36"/>
                  </a:cubicBezTo>
                  <a:cubicBezTo>
                    <a:pt x="0" y="869"/>
                    <a:pt x="36" y="1822"/>
                    <a:pt x="250" y="2620"/>
                  </a:cubicBezTo>
                  <a:cubicBezTo>
                    <a:pt x="256" y="2643"/>
                    <a:pt x="274" y="2655"/>
                    <a:pt x="292" y="2655"/>
                  </a:cubicBezTo>
                  <a:cubicBezTo>
                    <a:pt x="310" y="2655"/>
                    <a:pt x="328" y="2643"/>
                    <a:pt x="334" y="2620"/>
                  </a:cubicBezTo>
                  <a:cubicBezTo>
                    <a:pt x="524" y="1786"/>
                    <a:pt x="203" y="869"/>
                    <a:pt x="155" y="36"/>
                  </a:cubicBezTo>
                  <a:cubicBezTo>
                    <a:pt x="149" y="12"/>
                    <a:pt x="128" y="0"/>
                    <a:pt x="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52"/>
            <p:cNvSpPr/>
            <p:nvPr/>
          </p:nvSpPr>
          <p:spPr>
            <a:xfrm>
              <a:off x="4170150" y="2436000"/>
              <a:ext cx="13425" cy="54500"/>
            </a:xfrm>
            <a:custGeom>
              <a:avLst/>
              <a:gdLst/>
              <a:ahLst/>
              <a:cxnLst/>
              <a:rect l="l" t="t" r="r" b="b"/>
              <a:pathLst>
                <a:path w="537" h="2180" extrusionOk="0">
                  <a:moveTo>
                    <a:pt x="237" y="0"/>
                  </a:moveTo>
                  <a:cubicBezTo>
                    <a:pt x="230" y="0"/>
                    <a:pt x="221" y="6"/>
                    <a:pt x="215" y="18"/>
                  </a:cubicBezTo>
                  <a:cubicBezTo>
                    <a:pt x="108" y="661"/>
                    <a:pt x="1" y="1495"/>
                    <a:pt x="191" y="2126"/>
                  </a:cubicBezTo>
                  <a:cubicBezTo>
                    <a:pt x="203" y="2161"/>
                    <a:pt x="233" y="2179"/>
                    <a:pt x="264" y="2179"/>
                  </a:cubicBezTo>
                  <a:cubicBezTo>
                    <a:pt x="295" y="2179"/>
                    <a:pt x="328" y="2161"/>
                    <a:pt x="346" y="2126"/>
                  </a:cubicBezTo>
                  <a:cubicBezTo>
                    <a:pt x="536" y="1495"/>
                    <a:pt x="370" y="649"/>
                    <a:pt x="251" y="18"/>
                  </a:cubicBezTo>
                  <a:cubicBezTo>
                    <a:pt x="251" y="6"/>
                    <a:pt x="245" y="0"/>
                    <a:pt x="2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52"/>
            <p:cNvSpPr/>
            <p:nvPr/>
          </p:nvSpPr>
          <p:spPr>
            <a:xfrm>
              <a:off x="4157950" y="2456300"/>
              <a:ext cx="7475" cy="28375"/>
            </a:xfrm>
            <a:custGeom>
              <a:avLst/>
              <a:gdLst/>
              <a:ahLst/>
              <a:cxnLst/>
              <a:rect l="l" t="t" r="r" b="b"/>
              <a:pathLst>
                <a:path w="299" h="1135" extrusionOk="0">
                  <a:moveTo>
                    <a:pt x="154" y="1"/>
                  </a:moveTo>
                  <a:cubicBezTo>
                    <a:pt x="102" y="1"/>
                    <a:pt x="48" y="34"/>
                    <a:pt x="48" y="99"/>
                  </a:cubicBezTo>
                  <a:cubicBezTo>
                    <a:pt x="48" y="278"/>
                    <a:pt x="24" y="480"/>
                    <a:pt x="24" y="659"/>
                  </a:cubicBezTo>
                  <a:cubicBezTo>
                    <a:pt x="24" y="802"/>
                    <a:pt x="0" y="968"/>
                    <a:pt x="84" y="1099"/>
                  </a:cubicBezTo>
                  <a:cubicBezTo>
                    <a:pt x="102" y="1123"/>
                    <a:pt x="125" y="1135"/>
                    <a:pt x="148" y="1135"/>
                  </a:cubicBezTo>
                  <a:cubicBezTo>
                    <a:pt x="170" y="1135"/>
                    <a:pt x="191" y="1123"/>
                    <a:pt x="203" y="1099"/>
                  </a:cubicBezTo>
                  <a:cubicBezTo>
                    <a:pt x="298" y="968"/>
                    <a:pt x="262" y="802"/>
                    <a:pt x="262" y="659"/>
                  </a:cubicBezTo>
                  <a:cubicBezTo>
                    <a:pt x="262" y="480"/>
                    <a:pt x="250" y="278"/>
                    <a:pt x="250" y="99"/>
                  </a:cubicBezTo>
                  <a:cubicBezTo>
                    <a:pt x="256" y="34"/>
                    <a:pt x="206" y="1"/>
                    <a:pt x="1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52"/>
            <p:cNvSpPr/>
            <p:nvPr/>
          </p:nvSpPr>
          <p:spPr>
            <a:xfrm>
              <a:off x="4150200" y="2476275"/>
              <a:ext cx="8900" cy="9225"/>
            </a:xfrm>
            <a:custGeom>
              <a:avLst/>
              <a:gdLst/>
              <a:ahLst/>
              <a:cxnLst/>
              <a:rect l="l" t="t" r="r" b="b"/>
              <a:pathLst>
                <a:path w="356" h="369" extrusionOk="0">
                  <a:moveTo>
                    <a:pt x="219" y="0"/>
                  </a:moveTo>
                  <a:cubicBezTo>
                    <a:pt x="194" y="0"/>
                    <a:pt x="168" y="12"/>
                    <a:pt x="144" y="38"/>
                  </a:cubicBezTo>
                  <a:cubicBezTo>
                    <a:pt x="96" y="74"/>
                    <a:pt x="60" y="122"/>
                    <a:pt x="25" y="181"/>
                  </a:cubicBezTo>
                  <a:cubicBezTo>
                    <a:pt x="1" y="253"/>
                    <a:pt x="25" y="300"/>
                    <a:pt x="72" y="360"/>
                  </a:cubicBezTo>
                  <a:cubicBezTo>
                    <a:pt x="78" y="366"/>
                    <a:pt x="93" y="369"/>
                    <a:pt x="108" y="369"/>
                  </a:cubicBezTo>
                  <a:cubicBezTo>
                    <a:pt x="123" y="369"/>
                    <a:pt x="138" y="366"/>
                    <a:pt x="144" y="360"/>
                  </a:cubicBezTo>
                  <a:cubicBezTo>
                    <a:pt x="203" y="300"/>
                    <a:pt x="239" y="241"/>
                    <a:pt x="275" y="181"/>
                  </a:cubicBezTo>
                  <a:cubicBezTo>
                    <a:pt x="355" y="101"/>
                    <a:pt x="295" y="0"/>
                    <a:pt x="2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52"/>
            <p:cNvSpPr/>
            <p:nvPr/>
          </p:nvSpPr>
          <p:spPr>
            <a:xfrm>
              <a:off x="4147825" y="2488225"/>
              <a:ext cx="925" cy="325"/>
            </a:xfrm>
            <a:custGeom>
              <a:avLst/>
              <a:gdLst/>
              <a:ahLst/>
              <a:cxnLst/>
              <a:rect l="l" t="t" r="r" b="b"/>
              <a:pathLst>
                <a:path w="37" h="13" extrusionOk="0">
                  <a:moveTo>
                    <a:pt x="13" y="1"/>
                  </a:moveTo>
                  <a:cubicBezTo>
                    <a:pt x="1" y="1"/>
                    <a:pt x="1" y="13"/>
                    <a:pt x="13" y="13"/>
                  </a:cubicBezTo>
                  <a:cubicBezTo>
                    <a:pt x="36" y="13"/>
                    <a:pt x="36"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52"/>
            <p:cNvSpPr/>
            <p:nvPr/>
          </p:nvSpPr>
          <p:spPr>
            <a:xfrm>
              <a:off x="4195750" y="2486650"/>
              <a:ext cx="8050" cy="21775"/>
            </a:xfrm>
            <a:custGeom>
              <a:avLst/>
              <a:gdLst/>
              <a:ahLst/>
              <a:cxnLst/>
              <a:rect l="l" t="t" r="r" b="b"/>
              <a:pathLst>
                <a:path w="322" h="871" extrusionOk="0">
                  <a:moveTo>
                    <a:pt x="55" y="1"/>
                  </a:moveTo>
                  <a:cubicBezTo>
                    <a:pt x="29" y="1"/>
                    <a:pt x="1" y="12"/>
                    <a:pt x="1" y="40"/>
                  </a:cubicBezTo>
                  <a:cubicBezTo>
                    <a:pt x="1" y="183"/>
                    <a:pt x="24" y="338"/>
                    <a:pt x="48" y="481"/>
                  </a:cubicBezTo>
                  <a:cubicBezTo>
                    <a:pt x="84" y="600"/>
                    <a:pt x="96" y="766"/>
                    <a:pt x="179" y="850"/>
                  </a:cubicBezTo>
                  <a:cubicBezTo>
                    <a:pt x="193" y="864"/>
                    <a:pt x="211" y="870"/>
                    <a:pt x="228" y="870"/>
                  </a:cubicBezTo>
                  <a:cubicBezTo>
                    <a:pt x="254" y="870"/>
                    <a:pt x="279" y="855"/>
                    <a:pt x="286" y="826"/>
                  </a:cubicBezTo>
                  <a:cubicBezTo>
                    <a:pt x="322" y="707"/>
                    <a:pt x="239" y="600"/>
                    <a:pt x="215" y="481"/>
                  </a:cubicBezTo>
                  <a:cubicBezTo>
                    <a:pt x="155" y="338"/>
                    <a:pt x="108" y="183"/>
                    <a:pt x="96" y="16"/>
                  </a:cubicBezTo>
                  <a:cubicBezTo>
                    <a:pt x="91" y="6"/>
                    <a:pt x="74" y="1"/>
                    <a:pt x="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52"/>
            <p:cNvSpPr/>
            <p:nvPr/>
          </p:nvSpPr>
          <p:spPr>
            <a:xfrm>
              <a:off x="4196450" y="2477025"/>
              <a:ext cx="10925" cy="34000"/>
            </a:xfrm>
            <a:custGeom>
              <a:avLst/>
              <a:gdLst/>
              <a:ahLst/>
              <a:cxnLst/>
              <a:rect l="l" t="t" r="r" b="b"/>
              <a:pathLst>
                <a:path w="437" h="1360" extrusionOk="0">
                  <a:moveTo>
                    <a:pt x="80" y="0"/>
                  </a:moveTo>
                  <a:cubicBezTo>
                    <a:pt x="41" y="0"/>
                    <a:pt x="1" y="39"/>
                    <a:pt x="8" y="92"/>
                  </a:cubicBezTo>
                  <a:cubicBezTo>
                    <a:pt x="151" y="485"/>
                    <a:pt x="80" y="925"/>
                    <a:pt x="234" y="1318"/>
                  </a:cubicBezTo>
                  <a:cubicBezTo>
                    <a:pt x="241" y="1339"/>
                    <a:pt x="272" y="1359"/>
                    <a:pt x="301" y="1359"/>
                  </a:cubicBezTo>
                  <a:cubicBezTo>
                    <a:pt x="323" y="1359"/>
                    <a:pt x="343" y="1348"/>
                    <a:pt x="354" y="1318"/>
                  </a:cubicBezTo>
                  <a:cubicBezTo>
                    <a:pt x="437" y="901"/>
                    <a:pt x="318" y="401"/>
                    <a:pt x="139" y="44"/>
                  </a:cubicBezTo>
                  <a:cubicBezTo>
                    <a:pt x="126" y="13"/>
                    <a:pt x="103" y="0"/>
                    <a:pt x="8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52"/>
            <p:cNvSpPr/>
            <p:nvPr/>
          </p:nvSpPr>
          <p:spPr>
            <a:xfrm>
              <a:off x="4204675" y="2488625"/>
              <a:ext cx="14325" cy="28050"/>
            </a:xfrm>
            <a:custGeom>
              <a:avLst/>
              <a:gdLst/>
              <a:ahLst/>
              <a:cxnLst/>
              <a:rect l="l" t="t" r="r" b="b"/>
              <a:pathLst>
                <a:path w="573" h="1122" extrusionOk="0">
                  <a:moveTo>
                    <a:pt x="172" y="0"/>
                  </a:moveTo>
                  <a:cubicBezTo>
                    <a:pt x="88" y="0"/>
                    <a:pt x="1" y="69"/>
                    <a:pt x="36" y="175"/>
                  </a:cubicBezTo>
                  <a:cubicBezTo>
                    <a:pt x="96" y="330"/>
                    <a:pt x="144" y="497"/>
                    <a:pt x="167" y="640"/>
                  </a:cubicBezTo>
                  <a:cubicBezTo>
                    <a:pt x="203" y="794"/>
                    <a:pt x="215" y="949"/>
                    <a:pt x="298" y="1068"/>
                  </a:cubicBezTo>
                  <a:cubicBezTo>
                    <a:pt x="319" y="1105"/>
                    <a:pt x="350" y="1121"/>
                    <a:pt x="379" y="1121"/>
                  </a:cubicBezTo>
                  <a:cubicBezTo>
                    <a:pt x="416" y="1121"/>
                    <a:pt x="452" y="1096"/>
                    <a:pt x="465" y="1056"/>
                  </a:cubicBezTo>
                  <a:cubicBezTo>
                    <a:pt x="572" y="759"/>
                    <a:pt x="406" y="366"/>
                    <a:pt x="298" y="104"/>
                  </a:cubicBezTo>
                  <a:cubicBezTo>
                    <a:pt x="284" y="32"/>
                    <a:pt x="229" y="0"/>
                    <a:pt x="1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52"/>
            <p:cNvSpPr/>
            <p:nvPr/>
          </p:nvSpPr>
          <p:spPr>
            <a:xfrm>
              <a:off x="4221175" y="2512575"/>
              <a:ext cx="8025" cy="13950"/>
            </a:xfrm>
            <a:custGeom>
              <a:avLst/>
              <a:gdLst/>
              <a:ahLst/>
              <a:cxnLst/>
              <a:rect l="l" t="t" r="r" b="b"/>
              <a:pathLst>
                <a:path w="321" h="558" extrusionOk="0">
                  <a:moveTo>
                    <a:pt x="93" y="0"/>
                  </a:moveTo>
                  <a:cubicBezTo>
                    <a:pt x="47" y="0"/>
                    <a:pt x="1" y="38"/>
                    <a:pt x="7" y="98"/>
                  </a:cubicBezTo>
                  <a:cubicBezTo>
                    <a:pt x="31" y="170"/>
                    <a:pt x="55" y="265"/>
                    <a:pt x="103" y="337"/>
                  </a:cubicBezTo>
                  <a:cubicBezTo>
                    <a:pt x="150" y="432"/>
                    <a:pt x="174" y="467"/>
                    <a:pt x="246" y="551"/>
                  </a:cubicBezTo>
                  <a:cubicBezTo>
                    <a:pt x="254" y="555"/>
                    <a:pt x="265" y="557"/>
                    <a:pt x="277" y="557"/>
                  </a:cubicBezTo>
                  <a:cubicBezTo>
                    <a:pt x="300" y="557"/>
                    <a:pt x="321" y="547"/>
                    <a:pt x="305" y="515"/>
                  </a:cubicBezTo>
                  <a:cubicBezTo>
                    <a:pt x="293" y="444"/>
                    <a:pt x="293" y="384"/>
                    <a:pt x="269" y="313"/>
                  </a:cubicBezTo>
                  <a:cubicBezTo>
                    <a:pt x="234" y="229"/>
                    <a:pt x="210" y="146"/>
                    <a:pt x="174" y="75"/>
                  </a:cubicBezTo>
                  <a:cubicBezTo>
                    <a:pt x="164" y="23"/>
                    <a:pt x="129" y="0"/>
                    <a:pt x="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52"/>
            <p:cNvSpPr/>
            <p:nvPr/>
          </p:nvSpPr>
          <p:spPr>
            <a:xfrm>
              <a:off x="4234000" y="2521000"/>
              <a:ext cx="7625" cy="14500"/>
            </a:xfrm>
            <a:custGeom>
              <a:avLst/>
              <a:gdLst/>
              <a:ahLst/>
              <a:cxnLst/>
              <a:rect l="l" t="t" r="r" b="b"/>
              <a:pathLst>
                <a:path w="305" h="580" extrusionOk="0">
                  <a:moveTo>
                    <a:pt x="135" y="1"/>
                  </a:moveTo>
                  <a:cubicBezTo>
                    <a:pt x="74" y="1"/>
                    <a:pt x="1" y="72"/>
                    <a:pt x="42" y="154"/>
                  </a:cubicBezTo>
                  <a:cubicBezTo>
                    <a:pt x="66" y="226"/>
                    <a:pt x="78" y="309"/>
                    <a:pt x="102" y="392"/>
                  </a:cubicBezTo>
                  <a:cubicBezTo>
                    <a:pt x="102" y="464"/>
                    <a:pt x="102" y="523"/>
                    <a:pt x="161" y="571"/>
                  </a:cubicBezTo>
                  <a:cubicBezTo>
                    <a:pt x="173" y="577"/>
                    <a:pt x="188" y="580"/>
                    <a:pt x="201" y="580"/>
                  </a:cubicBezTo>
                  <a:cubicBezTo>
                    <a:pt x="215" y="580"/>
                    <a:pt x="227" y="577"/>
                    <a:pt x="233" y="571"/>
                  </a:cubicBezTo>
                  <a:cubicBezTo>
                    <a:pt x="304" y="511"/>
                    <a:pt x="292" y="416"/>
                    <a:pt x="280" y="333"/>
                  </a:cubicBezTo>
                  <a:cubicBezTo>
                    <a:pt x="256" y="226"/>
                    <a:pt x="245" y="130"/>
                    <a:pt x="197" y="47"/>
                  </a:cubicBezTo>
                  <a:cubicBezTo>
                    <a:pt x="186" y="14"/>
                    <a:pt x="162" y="1"/>
                    <a:pt x="1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52"/>
            <p:cNvSpPr/>
            <p:nvPr/>
          </p:nvSpPr>
          <p:spPr>
            <a:xfrm>
              <a:off x="4243075" y="2533175"/>
              <a:ext cx="325" cy="625"/>
            </a:xfrm>
            <a:custGeom>
              <a:avLst/>
              <a:gdLst/>
              <a:ahLst/>
              <a:cxnLst/>
              <a:rect l="l" t="t" r="r" b="b"/>
              <a:pathLst>
                <a:path w="13" h="25" extrusionOk="0">
                  <a:moveTo>
                    <a:pt x="1" y="1"/>
                  </a:moveTo>
                  <a:lnTo>
                    <a:pt x="1" y="24"/>
                  </a:lnTo>
                  <a:cubicBezTo>
                    <a:pt x="13" y="24"/>
                    <a:pt x="13" y="1"/>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52"/>
            <p:cNvSpPr/>
            <p:nvPr/>
          </p:nvSpPr>
          <p:spPr>
            <a:xfrm>
              <a:off x="4421675" y="2342450"/>
              <a:ext cx="6275" cy="22250"/>
            </a:xfrm>
            <a:custGeom>
              <a:avLst/>
              <a:gdLst/>
              <a:ahLst/>
              <a:cxnLst/>
              <a:rect l="l" t="t" r="r" b="b"/>
              <a:pathLst>
                <a:path w="251" h="890" extrusionOk="0">
                  <a:moveTo>
                    <a:pt x="82" y="1"/>
                  </a:moveTo>
                  <a:cubicBezTo>
                    <a:pt x="40" y="1"/>
                    <a:pt x="0" y="24"/>
                    <a:pt x="0" y="69"/>
                  </a:cubicBezTo>
                  <a:cubicBezTo>
                    <a:pt x="0" y="224"/>
                    <a:pt x="12" y="355"/>
                    <a:pt x="36" y="510"/>
                  </a:cubicBezTo>
                  <a:cubicBezTo>
                    <a:pt x="48" y="629"/>
                    <a:pt x="48" y="748"/>
                    <a:pt x="108" y="855"/>
                  </a:cubicBezTo>
                  <a:cubicBezTo>
                    <a:pt x="119" y="878"/>
                    <a:pt x="143" y="889"/>
                    <a:pt x="167" y="889"/>
                  </a:cubicBezTo>
                  <a:cubicBezTo>
                    <a:pt x="194" y="889"/>
                    <a:pt x="220" y="875"/>
                    <a:pt x="227" y="843"/>
                  </a:cubicBezTo>
                  <a:cubicBezTo>
                    <a:pt x="250" y="724"/>
                    <a:pt x="227" y="605"/>
                    <a:pt x="215" y="486"/>
                  </a:cubicBezTo>
                  <a:cubicBezTo>
                    <a:pt x="191" y="355"/>
                    <a:pt x="179" y="224"/>
                    <a:pt x="179" y="93"/>
                  </a:cubicBezTo>
                  <a:cubicBezTo>
                    <a:pt x="179" y="30"/>
                    <a:pt x="129" y="1"/>
                    <a:pt x="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52"/>
            <p:cNvSpPr/>
            <p:nvPr/>
          </p:nvSpPr>
          <p:spPr>
            <a:xfrm>
              <a:off x="4428175" y="2338975"/>
              <a:ext cx="12575" cy="52025"/>
            </a:xfrm>
            <a:custGeom>
              <a:avLst/>
              <a:gdLst/>
              <a:ahLst/>
              <a:cxnLst/>
              <a:rect l="l" t="t" r="r" b="b"/>
              <a:pathLst>
                <a:path w="503" h="2081" extrusionOk="0">
                  <a:moveTo>
                    <a:pt x="94" y="0"/>
                  </a:moveTo>
                  <a:cubicBezTo>
                    <a:pt x="48" y="0"/>
                    <a:pt x="1" y="54"/>
                    <a:pt x="26" y="113"/>
                  </a:cubicBezTo>
                  <a:cubicBezTo>
                    <a:pt x="169" y="446"/>
                    <a:pt x="133" y="851"/>
                    <a:pt x="145" y="1208"/>
                  </a:cubicBezTo>
                  <a:cubicBezTo>
                    <a:pt x="145" y="1458"/>
                    <a:pt x="86" y="1816"/>
                    <a:pt x="229" y="2042"/>
                  </a:cubicBezTo>
                  <a:cubicBezTo>
                    <a:pt x="250" y="2069"/>
                    <a:pt x="279" y="2081"/>
                    <a:pt x="306" y="2081"/>
                  </a:cubicBezTo>
                  <a:cubicBezTo>
                    <a:pt x="339" y="2081"/>
                    <a:pt x="370" y="2063"/>
                    <a:pt x="383" y="2030"/>
                  </a:cubicBezTo>
                  <a:cubicBezTo>
                    <a:pt x="502" y="1732"/>
                    <a:pt x="407" y="1256"/>
                    <a:pt x="383" y="923"/>
                  </a:cubicBezTo>
                  <a:cubicBezTo>
                    <a:pt x="359" y="613"/>
                    <a:pt x="300" y="303"/>
                    <a:pt x="145" y="30"/>
                  </a:cubicBezTo>
                  <a:cubicBezTo>
                    <a:pt x="131" y="9"/>
                    <a:pt x="113" y="0"/>
                    <a:pt x="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52"/>
            <p:cNvSpPr/>
            <p:nvPr/>
          </p:nvSpPr>
          <p:spPr>
            <a:xfrm>
              <a:off x="4435625" y="2347275"/>
              <a:ext cx="12275" cy="56075"/>
            </a:xfrm>
            <a:custGeom>
              <a:avLst/>
              <a:gdLst/>
              <a:ahLst/>
              <a:cxnLst/>
              <a:rect l="l" t="t" r="r" b="b"/>
              <a:pathLst>
                <a:path w="491" h="2243" extrusionOk="0">
                  <a:moveTo>
                    <a:pt x="31" y="1"/>
                  </a:moveTo>
                  <a:cubicBezTo>
                    <a:pt x="13" y="1"/>
                    <a:pt x="0" y="16"/>
                    <a:pt x="14" y="43"/>
                  </a:cubicBezTo>
                  <a:cubicBezTo>
                    <a:pt x="73" y="448"/>
                    <a:pt x="97" y="853"/>
                    <a:pt x="109" y="1245"/>
                  </a:cubicBezTo>
                  <a:cubicBezTo>
                    <a:pt x="133" y="1567"/>
                    <a:pt x="97" y="1888"/>
                    <a:pt x="192" y="2198"/>
                  </a:cubicBezTo>
                  <a:cubicBezTo>
                    <a:pt x="198" y="2228"/>
                    <a:pt x="222" y="2243"/>
                    <a:pt x="248" y="2243"/>
                  </a:cubicBezTo>
                  <a:cubicBezTo>
                    <a:pt x="273" y="2243"/>
                    <a:pt x="300" y="2228"/>
                    <a:pt x="312" y="2198"/>
                  </a:cubicBezTo>
                  <a:cubicBezTo>
                    <a:pt x="490" y="1543"/>
                    <a:pt x="228" y="674"/>
                    <a:pt x="73" y="31"/>
                  </a:cubicBezTo>
                  <a:cubicBezTo>
                    <a:pt x="63" y="10"/>
                    <a:pt x="46" y="1"/>
                    <a:pt x="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52"/>
            <p:cNvSpPr/>
            <p:nvPr/>
          </p:nvSpPr>
          <p:spPr>
            <a:xfrm>
              <a:off x="4442500" y="2347750"/>
              <a:ext cx="10450" cy="46875"/>
            </a:xfrm>
            <a:custGeom>
              <a:avLst/>
              <a:gdLst/>
              <a:ahLst/>
              <a:cxnLst/>
              <a:rect l="l" t="t" r="r" b="b"/>
              <a:pathLst>
                <a:path w="418" h="1875" extrusionOk="0">
                  <a:moveTo>
                    <a:pt x="37" y="0"/>
                  </a:moveTo>
                  <a:cubicBezTo>
                    <a:pt x="13" y="0"/>
                    <a:pt x="1" y="0"/>
                    <a:pt x="1" y="12"/>
                  </a:cubicBezTo>
                  <a:cubicBezTo>
                    <a:pt x="108" y="333"/>
                    <a:pt x="108" y="714"/>
                    <a:pt x="120" y="1072"/>
                  </a:cubicBezTo>
                  <a:cubicBezTo>
                    <a:pt x="120" y="1322"/>
                    <a:pt x="84" y="1631"/>
                    <a:pt x="227" y="1857"/>
                  </a:cubicBezTo>
                  <a:cubicBezTo>
                    <a:pt x="238" y="1868"/>
                    <a:pt x="253" y="1874"/>
                    <a:pt x="268" y="1874"/>
                  </a:cubicBezTo>
                  <a:cubicBezTo>
                    <a:pt x="286" y="1874"/>
                    <a:pt x="304" y="1865"/>
                    <a:pt x="310" y="1846"/>
                  </a:cubicBezTo>
                  <a:cubicBezTo>
                    <a:pt x="418" y="1548"/>
                    <a:pt x="322" y="1143"/>
                    <a:pt x="298" y="834"/>
                  </a:cubicBezTo>
                  <a:cubicBezTo>
                    <a:pt x="275" y="536"/>
                    <a:pt x="179" y="250"/>
                    <a:pt x="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52"/>
            <p:cNvSpPr/>
            <p:nvPr/>
          </p:nvSpPr>
          <p:spPr>
            <a:xfrm>
              <a:off x="4451425" y="2359725"/>
              <a:ext cx="12825" cy="24800"/>
            </a:xfrm>
            <a:custGeom>
              <a:avLst/>
              <a:gdLst/>
              <a:ahLst/>
              <a:cxnLst/>
              <a:rect l="l" t="t" r="r" b="b"/>
              <a:pathLst>
                <a:path w="513" h="992" extrusionOk="0">
                  <a:moveTo>
                    <a:pt x="5" y="0"/>
                  </a:moveTo>
                  <a:cubicBezTo>
                    <a:pt x="4" y="0"/>
                    <a:pt x="1" y="3"/>
                    <a:pt x="1" y="9"/>
                  </a:cubicBezTo>
                  <a:cubicBezTo>
                    <a:pt x="7" y="3"/>
                    <a:pt x="7" y="0"/>
                    <a:pt x="5" y="0"/>
                  </a:cubicBezTo>
                  <a:close/>
                  <a:moveTo>
                    <a:pt x="1" y="9"/>
                  </a:moveTo>
                  <a:cubicBezTo>
                    <a:pt x="96" y="176"/>
                    <a:pt x="168" y="366"/>
                    <a:pt x="215" y="545"/>
                  </a:cubicBezTo>
                  <a:cubicBezTo>
                    <a:pt x="251" y="676"/>
                    <a:pt x="275" y="855"/>
                    <a:pt x="370" y="974"/>
                  </a:cubicBezTo>
                  <a:cubicBezTo>
                    <a:pt x="383" y="987"/>
                    <a:pt x="398" y="992"/>
                    <a:pt x="412" y="992"/>
                  </a:cubicBezTo>
                  <a:cubicBezTo>
                    <a:pt x="436" y="992"/>
                    <a:pt x="458" y="977"/>
                    <a:pt x="465" y="962"/>
                  </a:cubicBezTo>
                  <a:cubicBezTo>
                    <a:pt x="513" y="795"/>
                    <a:pt x="406" y="569"/>
                    <a:pt x="346" y="426"/>
                  </a:cubicBezTo>
                  <a:cubicBezTo>
                    <a:pt x="275" y="235"/>
                    <a:pt x="180" y="93"/>
                    <a:pt x="1" y="9"/>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52"/>
            <p:cNvSpPr/>
            <p:nvPr/>
          </p:nvSpPr>
          <p:spPr>
            <a:xfrm>
              <a:off x="4463975" y="2377275"/>
              <a:ext cx="8925" cy="8050"/>
            </a:xfrm>
            <a:custGeom>
              <a:avLst/>
              <a:gdLst/>
              <a:ahLst/>
              <a:cxnLst/>
              <a:rect l="l" t="t" r="r" b="b"/>
              <a:pathLst>
                <a:path w="357" h="322" extrusionOk="0">
                  <a:moveTo>
                    <a:pt x="127" y="0"/>
                  </a:moveTo>
                  <a:cubicBezTo>
                    <a:pt x="51" y="0"/>
                    <a:pt x="0" y="112"/>
                    <a:pt x="82" y="153"/>
                  </a:cubicBezTo>
                  <a:cubicBezTo>
                    <a:pt x="142" y="188"/>
                    <a:pt x="142" y="260"/>
                    <a:pt x="190" y="307"/>
                  </a:cubicBezTo>
                  <a:cubicBezTo>
                    <a:pt x="203" y="314"/>
                    <a:pt x="221" y="321"/>
                    <a:pt x="238" y="321"/>
                  </a:cubicBezTo>
                  <a:cubicBezTo>
                    <a:pt x="251" y="321"/>
                    <a:pt x="263" y="317"/>
                    <a:pt x="273" y="307"/>
                  </a:cubicBezTo>
                  <a:cubicBezTo>
                    <a:pt x="356" y="200"/>
                    <a:pt x="261" y="57"/>
                    <a:pt x="166" y="10"/>
                  </a:cubicBezTo>
                  <a:cubicBezTo>
                    <a:pt x="152" y="3"/>
                    <a:pt x="139" y="0"/>
                    <a:pt x="1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52"/>
            <p:cNvSpPr/>
            <p:nvPr/>
          </p:nvSpPr>
          <p:spPr>
            <a:xfrm>
              <a:off x="4445200" y="2406600"/>
              <a:ext cx="9250" cy="7750"/>
            </a:xfrm>
            <a:custGeom>
              <a:avLst/>
              <a:gdLst/>
              <a:ahLst/>
              <a:cxnLst/>
              <a:rect l="l" t="t" r="r" b="b"/>
              <a:pathLst>
                <a:path w="370" h="310" extrusionOk="0">
                  <a:moveTo>
                    <a:pt x="211" y="0"/>
                  </a:moveTo>
                  <a:cubicBezTo>
                    <a:pt x="106" y="0"/>
                    <a:pt x="0" y="129"/>
                    <a:pt x="107" y="218"/>
                  </a:cubicBezTo>
                  <a:cubicBezTo>
                    <a:pt x="119" y="230"/>
                    <a:pt x="131" y="265"/>
                    <a:pt x="143" y="277"/>
                  </a:cubicBezTo>
                  <a:cubicBezTo>
                    <a:pt x="168" y="298"/>
                    <a:pt x="198" y="310"/>
                    <a:pt x="227" y="310"/>
                  </a:cubicBezTo>
                  <a:cubicBezTo>
                    <a:pt x="265" y="310"/>
                    <a:pt x="301" y="289"/>
                    <a:pt x="321" y="242"/>
                  </a:cubicBezTo>
                  <a:cubicBezTo>
                    <a:pt x="369" y="182"/>
                    <a:pt x="345" y="111"/>
                    <a:pt x="310" y="51"/>
                  </a:cubicBezTo>
                  <a:cubicBezTo>
                    <a:pt x="282" y="15"/>
                    <a:pt x="247" y="0"/>
                    <a:pt x="2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52"/>
            <p:cNvSpPr/>
            <p:nvPr/>
          </p:nvSpPr>
          <p:spPr>
            <a:xfrm>
              <a:off x="4447350" y="2407550"/>
              <a:ext cx="16325" cy="9275"/>
            </a:xfrm>
            <a:custGeom>
              <a:avLst/>
              <a:gdLst/>
              <a:ahLst/>
              <a:cxnLst/>
              <a:rect l="l" t="t" r="r" b="b"/>
              <a:pathLst>
                <a:path w="653" h="371" extrusionOk="0">
                  <a:moveTo>
                    <a:pt x="214" y="0"/>
                  </a:moveTo>
                  <a:cubicBezTo>
                    <a:pt x="175" y="0"/>
                    <a:pt x="134" y="4"/>
                    <a:pt x="93" y="13"/>
                  </a:cubicBezTo>
                  <a:cubicBezTo>
                    <a:pt x="1" y="25"/>
                    <a:pt x="20" y="169"/>
                    <a:pt x="95" y="169"/>
                  </a:cubicBezTo>
                  <a:cubicBezTo>
                    <a:pt x="98" y="169"/>
                    <a:pt x="101" y="168"/>
                    <a:pt x="104" y="168"/>
                  </a:cubicBezTo>
                  <a:cubicBezTo>
                    <a:pt x="135" y="164"/>
                    <a:pt x="165" y="161"/>
                    <a:pt x="193" y="161"/>
                  </a:cubicBezTo>
                  <a:cubicBezTo>
                    <a:pt x="314" y="161"/>
                    <a:pt x="406" y="206"/>
                    <a:pt x="474" y="323"/>
                  </a:cubicBezTo>
                  <a:cubicBezTo>
                    <a:pt x="509" y="370"/>
                    <a:pt x="533" y="370"/>
                    <a:pt x="581" y="370"/>
                  </a:cubicBezTo>
                  <a:cubicBezTo>
                    <a:pt x="616" y="370"/>
                    <a:pt x="628" y="358"/>
                    <a:pt x="640" y="323"/>
                  </a:cubicBezTo>
                  <a:cubicBezTo>
                    <a:pt x="652" y="299"/>
                    <a:pt x="652" y="251"/>
                    <a:pt x="640" y="239"/>
                  </a:cubicBezTo>
                  <a:cubicBezTo>
                    <a:pt x="533" y="84"/>
                    <a:pt x="387" y="0"/>
                    <a:pt x="2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52"/>
            <p:cNvSpPr/>
            <p:nvPr/>
          </p:nvSpPr>
          <p:spPr>
            <a:xfrm>
              <a:off x="4463650" y="2408325"/>
              <a:ext cx="5675" cy="15000"/>
            </a:xfrm>
            <a:custGeom>
              <a:avLst/>
              <a:gdLst/>
              <a:ahLst/>
              <a:cxnLst/>
              <a:rect l="l" t="t" r="r" b="b"/>
              <a:pathLst>
                <a:path w="227" h="600" extrusionOk="0">
                  <a:moveTo>
                    <a:pt x="54" y="0"/>
                  </a:moveTo>
                  <a:cubicBezTo>
                    <a:pt x="27" y="0"/>
                    <a:pt x="0" y="18"/>
                    <a:pt x="0" y="54"/>
                  </a:cubicBezTo>
                  <a:cubicBezTo>
                    <a:pt x="0" y="161"/>
                    <a:pt x="0" y="256"/>
                    <a:pt x="36" y="351"/>
                  </a:cubicBezTo>
                  <a:cubicBezTo>
                    <a:pt x="48" y="446"/>
                    <a:pt x="60" y="554"/>
                    <a:pt x="143" y="589"/>
                  </a:cubicBezTo>
                  <a:cubicBezTo>
                    <a:pt x="150" y="596"/>
                    <a:pt x="158" y="599"/>
                    <a:pt x="166" y="599"/>
                  </a:cubicBezTo>
                  <a:cubicBezTo>
                    <a:pt x="185" y="599"/>
                    <a:pt x="203" y="582"/>
                    <a:pt x="203" y="566"/>
                  </a:cubicBezTo>
                  <a:cubicBezTo>
                    <a:pt x="226" y="494"/>
                    <a:pt x="167" y="411"/>
                    <a:pt x="155" y="339"/>
                  </a:cubicBezTo>
                  <a:cubicBezTo>
                    <a:pt x="119" y="256"/>
                    <a:pt x="107" y="149"/>
                    <a:pt x="107" y="54"/>
                  </a:cubicBezTo>
                  <a:cubicBezTo>
                    <a:pt x="107" y="18"/>
                    <a:pt x="81" y="0"/>
                    <a:pt x="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52"/>
            <p:cNvSpPr/>
            <p:nvPr/>
          </p:nvSpPr>
          <p:spPr>
            <a:xfrm>
              <a:off x="4468450" y="2404325"/>
              <a:ext cx="8600" cy="19725"/>
            </a:xfrm>
            <a:custGeom>
              <a:avLst/>
              <a:gdLst/>
              <a:ahLst/>
              <a:cxnLst/>
              <a:rect l="l" t="t" r="r" b="b"/>
              <a:pathLst>
                <a:path w="344" h="789" extrusionOk="0">
                  <a:moveTo>
                    <a:pt x="92" y="0"/>
                  </a:moveTo>
                  <a:cubicBezTo>
                    <a:pt x="46" y="0"/>
                    <a:pt x="1" y="36"/>
                    <a:pt x="22" y="95"/>
                  </a:cubicBezTo>
                  <a:cubicBezTo>
                    <a:pt x="46" y="214"/>
                    <a:pt x="82" y="356"/>
                    <a:pt x="94" y="476"/>
                  </a:cubicBezTo>
                  <a:cubicBezTo>
                    <a:pt x="106" y="595"/>
                    <a:pt x="106" y="678"/>
                    <a:pt x="177" y="773"/>
                  </a:cubicBezTo>
                  <a:cubicBezTo>
                    <a:pt x="192" y="783"/>
                    <a:pt x="209" y="789"/>
                    <a:pt x="225" y="789"/>
                  </a:cubicBezTo>
                  <a:cubicBezTo>
                    <a:pt x="248" y="789"/>
                    <a:pt x="270" y="777"/>
                    <a:pt x="284" y="749"/>
                  </a:cubicBezTo>
                  <a:cubicBezTo>
                    <a:pt x="344" y="654"/>
                    <a:pt x="296" y="559"/>
                    <a:pt x="284" y="440"/>
                  </a:cubicBezTo>
                  <a:cubicBezTo>
                    <a:pt x="261" y="309"/>
                    <a:pt x="213" y="190"/>
                    <a:pt x="165" y="47"/>
                  </a:cubicBezTo>
                  <a:cubicBezTo>
                    <a:pt x="151" y="15"/>
                    <a:pt x="122" y="0"/>
                    <a:pt x="9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52"/>
            <p:cNvSpPr/>
            <p:nvPr/>
          </p:nvSpPr>
          <p:spPr>
            <a:xfrm>
              <a:off x="4482000" y="2402525"/>
              <a:ext cx="7850" cy="19500"/>
            </a:xfrm>
            <a:custGeom>
              <a:avLst/>
              <a:gdLst/>
              <a:ahLst/>
              <a:cxnLst/>
              <a:rect l="l" t="t" r="r" b="b"/>
              <a:pathLst>
                <a:path w="314" h="780" extrusionOk="0">
                  <a:moveTo>
                    <a:pt x="48" y="1"/>
                  </a:moveTo>
                  <a:cubicBezTo>
                    <a:pt x="26" y="1"/>
                    <a:pt x="1" y="24"/>
                    <a:pt x="16" y="47"/>
                  </a:cubicBezTo>
                  <a:cubicBezTo>
                    <a:pt x="64" y="274"/>
                    <a:pt x="76" y="559"/>
                    <a:pt x="219" y="750"/>
                  </a:cubicBezTo>
                  <a:cubicBezTo>
                    <a:pt x="234" y="770"/>
                    <a:pt x="253" y="779"/>
                    <a:pt x="270" y="779"/>
                  </a:cubicBezTo>
                  <a:cubicBezTo>
                    <a:pt x="294" y="779"/>
                    <a:pt x="314" y="761"/>
                    <a:pt x="314" y="726"/>
                  </a:cubicBezTo>
                  <a:cubicBezTo>
                    <a:pt x="314" y="488"/>
                    <a:pt x="183" y="250"/>
                    <a:pt x="76" y="24"/>
                  </a:cubicBezTo>
                  <a:cubicBezTo>
                    <a:pt x="72" y="7"/>
                    <a:pt x="60" y="1"/>
                    <a:pt x="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52"/>
            <p:cNvSpPr/>
            <p:nvPr/>
          </p:nvSpPr>
          <p:spPr>
            <a:xfrm>
              <a:off x="4495150" y="2404325"/>
              <a:ext cx="7500" cy="12800"/>
            </a:xfrm>
            <a:custGeom>
              <a:avLst/>
              <a:gdLst/>
              <a:ahLst/>
              <a:cxnLst/>
              <a:rect l="l" t="t" r="r" b="b"/>
              <a:pathLst>
                <a:path w="300" h="512" extrusionOk="0">
                  <a:moveTo>
                    <a:pt x="90" y="0"/>
                  </a:moveTo>
                  <a:cubicBezTo>
                    <a:pt x="47" y="0"/>
                    <a:pt x="0" y="39"/>
                    <a:pt x="14" y="95"/>
                  </a:cubicBezTo>
                  <a:cubicBezTo>
                    <a:pt x="38" y="190"/>
                    <a:pt x="74" y="273"/>
                    <a:pt x="97" y="356"/>
                  </a:cubicBezTo>
                  <a:cubicBezTo>
                    <a:pt x="133" y="428"/>
                    <a:pt x="157" y="499"/>
                    <a:pt x="252" y="511"/>
                  </a:cubicBezTo>
                  <a:cubicBezTo>
                    <a:pt x="264" y="511"/>
                    <a:pt x="288" y="511"/>
                    <a:pt x="288" y="487"/>
                  </a:cubicBezTo>
                  <a:cubicBezTo>
                    <a:pt x="300" y="416"/>
                    <a:pt x="276" y="368"/>
                    <a:pt x="252" y="309"/>
                  </a:cubicBezTo>
                  <a:cubicBezTo>
                    <a:pt x="205" y="237"/>
                    <a:pt x="169" y="142"/>
                    <a:pt x="157" y="71"/>
                  </a:cubicBezTo>
                  <a:cubicBezTo>
                    <a:pt x="152" y="21"/>
                    <a:pt x="122"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52"/>
            <p:cNvSpPr/>
            <p:nvPr/>
          </p:nvSpPr>
          <p:spPr>
            <a:xfrm>
              <a:off x="4504350" y="2407250"/>
              <a:ext cx="4775" cy="4300"/>
            </a:xfrm>
            <a:custGeom>
              <a:avLst/>
              <a:gdLst/>
              <a:ahLst/>
              <a:cxnLst/>
              <a:rect l="l" t="t" r="r" b="b"/>
              <a:pathLst>
                <a:path w="191" h="172" extrusionOk="0">
                  <a:moveTo>
                    <a:pt x="47" y="1"/>
                  </a:moveTo>
                  <a:cubicBezTo>
                    <a:pt x="20" y="1"/>
                    <a:pt x="0" y="34"/>
                    <a:pt x="27" y="61"/>
                  </a:cubicBezTo>
                  <a:cubicBezTo>
                    <a:pt x="75" y="85"/>
                    <a:pt x="99" y="120"/>
                    <a:pt x="134" y="156"/>
                  </a:cubicBezTo>
                  <a:cubicBezTo>
                    <a:pt x="138" y="167"/>
                    <a:pt x="145" y="171"/>
                    <a:pt x="152" y="171"/>
                  </a:cubicBezTo>
                  <a:cubicBezTo>
                    <a:pt x="170" y="171"/>
                    <a:pt x="190" y="149"/>
                    <a:pt x="182" y="132"/>
                  </a:cubicBezTo>
                  <a:cubicBezTo>
                    <a:pt x="146" y="73"/>
                    <a:pt x="110" y="61"/>
                    <a:pt x="75" y="13"/>
                  </a:cubicBezTo>
                  <a:cubicBezTo>
                    <a:pt x="66" y="4"/>
                    <a:pt x="56" y="1"/>
                    <a:pt x="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52"/>
            <p:cNvSpPr/>
            <p:nvPr/>
          </p:nvSpPr>
          <p:spPr>
            <a:xfrm>
              <a:off x="4556075" y="2495925"/>
              <a:ext cx="14450" cy="25675"/>
            </a:xfrm>
            <a:custGeom>
              <a:avLst/>
              <a:gdLst/>
              <a:ahLst/>
              <a:cxnLst/>
              <a:rect l="l" t="t" r="r" b="b"/>
              <a:pathLst>
                <a:path w="578" h="1027" extrusionOk="0">
                  <a:moveTo>
                    <a:pt x="182" y="0"/>
                  </a:moveTo>
                  <a:cubicBezTo>
                    <a:pt x="47" y="0"/>
                    <a:pt x="0" y="173"/>
                    <a:pt x="101" y="229"/>
                  </a:cubicBezTo>
                  <a:cubicBezTo>
                    <a:pt x="220" y="300"/>
                    <a:pt x="196" y="479"/>
                    <a:pt x="196" y="598"/>
                  </a:cubicBezTo>
                  <a:cubicBezTo>
                    <a:pt x="196" y="741"/>
                    <a:pt x="196" y="872"/>
                    <a:pt x="256" y="991"/>
                  </a:cubicBezTo>
                  <a:cubicBezTo>
                    <a:pt x="262" y="1014"/>
                    <a:pt x="286" y="1026"/>
                    <a:pt x="313" y="1026"/>
                  </a:cubicBezTo>
                  <a:cubicBezTo>
                    <a:pt x="339" y="1026"/>
                    <a:pt x="369" y="1014"/>
                    <a:pt x="387" y="991"/>
                  </a:cubicBezTo>
                  <a:cubicBezTo>
                    <a:pt x="518" y="705"/>
                    <a:pt x="577" y="157"/>
                    <a:pt x="208" y="2"/>
                  </a:cubicBezTo>
                  <a:cubicBezTo>
                    <a:pt x="199" y="1"/>
                    <a:pt x="191" y="0"/>
                    <a:pt x="1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52"/>
            <p:cNvSpPr/>
            <p:nvPr/>
          </p:nvSpPr>
          <p:spPr>
            <a:xfrm>
              <a:off x="4569900" y="2504600"/>
              <a:ext cx="7775" cy="22675"/>
            </a:xfrm>
            <a:custGeom>
              <a:avLst/>
              <a:gdLst/>
              <a:ahLst/>
              <a:cxnLst/>
              <a:rect l="l" t="t" r="r" b="b"/>
              <a:pathLst>
                <a:path w="311" h="907" extrusionOk="0">
                  <a:moveTo>
                    <a:pt x="85" y="0"/>
                  </a:moveTo>
                  <a:cubicBezTo>
                    <a:pt x="61" y="0"/>
                    <a:pt x="36" y="13"/>
                    <a:pt x="36" y="36"/>
                  </a:cubicBezTo>
                  <a:cubicBezTo>
                    <a:pt x="13" y="286"/>
                    <a:pt x="1" y="632"/>
                    <a:pt x="96" y="870"/>
                  </a:cubicBezTo>
                  <a:cubicBezTo>
                    <a:pt x="109" y="890"/>
                    <a:pt x="138" y="906"/>
                    <a:pt x="162" y="906"/>
                  </a:cubicBezTo>
                  <a:cubicBezTo>
                    <a:pt x="181" y="906"/>
                    <a:pt x="198" y="896"/>
                    <a:pt x="203" y="870"/>
                  </a:cubicBezTo>
                  <a:cubicBezTo>
                    <a:pt x="310" y="608"/>
                    <a:pt x="203" y="275"/>
                    <a:pt x="120" y="13"/>
                  </a:cubicBezTo>
                  <a:cubicBezTo>
                    <a:pt x="111" y="4"/>
                    <a:pt x="98" y="0"/>
                    <a:pt x="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52"/>
            <p:cNvSpPr/>
            <p:nvPr/>
          </p:nvSpPr>
          <p:spPr>
            <a:xfrm>
              <a:off x="4575250" y="2507275"/>
              <a:ext cx="8975" cy="31000"/>
            </a:xfrm>
            <a:custGeom>
              <a:avLst/>
              <a:gdLst/>
              <a:ahLst/>
              <a:cxnLst/>
              <a:rect l="l" t="t" r="r" b="b"/>
              <a:pathLst>
                <a:path w="359" h="1240" extrusionOk="0">
                  <a:moveTo>
                    <a:pt x="107" y="0"/>
                  </a:moveTo>
                  <a:cubicBezTo>
                    <a:pt x="83" y="0"/>
                    <a:pt x="61" y="15"/>
                    <a:pt x="61" y="48"/>
                  </a:cubicBezTo>
                  <a:cubicBezTo>
                    <a:pt x="72" y="418"/>
                    <a:pt x="1" y="834"/>
                    <a:pt x="120" y="1203"/>
                  </a:cubicBezTo>
                  <a:cubicBezTo>
                    <a:pt x="126" y="1227"/>
                    <a:pt x="150" y="1239"/>
                    <a:pt x="174" y="1239"/>
                  </a:cubicBezTo>
                  <a:cubicBezTo>
                    <a:pt x="197" y="1239"/>
                    <a:pt x="221" y="1227"/>
                    <a:pt x="227" y="1203"/>
                  </a:cubicBezTo>
                  <a:cubicBezTo>
                    <a:pt x="358" y="834"/>
                    <a:pt x="275" y="406"/>
                    <a:pt x="156" y="25"/>
                  </a:cubicBezTo>
                  <a:cubicBezTo>
                    <a:pt x="145" y="9"/>
                    <a:pt x="126" y="0"/>
                    <a:pt x="1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52"/>
            <p:cNvSpPr/>
            <p:nvPr/>
          </p:nvSpPr>
          <p:spPr>
            <a:xfrm>
              <a:off x="4584200" y="2513725"/>
              <a:ext cx="6850" cy="27550"/>
            </a:xfrm>
            <a:custGeom>
              <a:avLst/>
              <a:gdLst/>
              <a:ahLst/>
              <a:cxnLst/>
              <a:rect l="l" t="t" r="r" b="b"/>
              <a:pathLst>
                <a:path w="274" h="1102" extrusionOk="0">
                  <a:moveTo>
                    <a:pt x="72" y="0"/>
                  </a:moveTo>
                  <a:cubicBezTo>
                    <a:pt x="39" y="0"/>
                    <a:pt x="0" y="21"/>
                    <a:pt x="0" y="64"/>
                  </a:cubicBezTo>
                  <a:lnTo>
                    <a:pt x="48" y="648"/>
                  </a:lnTo>
                  <a:cubicBezTo>
                    <a:pt x="60" y="802"/>
                    <a:pt x="48" y="957"/>
                    <a:pt x="131" y="1076"/>
                  </a:cubicBezTo>
                  <a:cubicBezTo>
                    <a:pt x="142" y="1093"/>
                    <a:pt x="156" y="1102"/>
                    <a:pt x="170" y="1102"/>
                  </a:cubicBezTo>
                  <a:cubicBezTo>
                    <a:pt x="186" y="1102"/>
                    <a:pt x="202" y="1090"/>
                    <a:pt x="214" y="1064"/>
                  </a:cubicBezTo>
                  <a:cubicBezTo>
                    <a:pt x="274" y="910"/>
                    <a:pt x="226" y="755"/>
                    <a:pt x="191" y="600"/>
                  </a:cubicBezTo>
                  <a:cubicBezTo>
                    <a:pt x="167" y="421"/>
                    <a:pt x="155" y="231"/>
                    <a:pt x="119" y="52"/>
                  </a:cubicBezTo>
                  <a:cubicBezTo>
                    <a:pt x="131" y="18"/>
                    <a:pt x="104" y="0"/>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52"/>
            <p:cNvSpPr/>
            <p:nvPr/>
          </p:nvSpPr>
          <p:spPr>
            <a:xfrm>
              <a:off x="4591425" y="2522850"/>
              <a:ext cx="7800" cy="10350"/>
            </a:xfrm>
            <a:custGeom>
              <a:avLst/>
              <a:gdLst/>
              <a:ahLst/>
              <a:cxnLst/>
              <a:rect l="l" t="t" r="r" b="b"/>
              <a:pathLst>
                <a:path w="312" h="414" extrusionOk="0">
                  <a:moveTo>
                    <a:pt x="74" y="0"/>
                  </a:moveTo>
                  <a:cubicBezTo>
                    <a:pt x="36" y="0"/>
                    <a:pt x="1" y="40"/>
                    <a:pt x="9" y="80"/>
                  </a:cubicBezTo>
                  <a:cubicBezTo>
                    <a:pt x="21" y="199"/>
                    <a:pt x="56" y="318"/>
                    <a:pt x="128" y="390"/>
                  </a:cubicBezTo>
                  <a:cubicBezTo>
                    <a:pt x="144" y="406"/>
                    <a:pt x="166" y="414"/>
                    <a:pt x="189" y="414"/>
                  </a:cubicBezTo>
                  <a:cubicBezTo>
                    <a:pt x="248" y="414"/>
                    <a:pt x="312" y="363"/>
                    <a:pt x="295" y="295"/>
                  </a:cubicBezTo>
                  <a:cubicBezTo>
                    <a:pt x="247" y="199"/>
                    <a:pt x="176" y="116"/>
                    <a:pt x="128" y="33"/>
                  </a:cubicBezTo>
                  <a:cubicBezTo>
                    <a:pt x="112" y="9"/>
                    <a:pt x="93" y="0"/>
                    <a:pt x="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52"/>
            <p:cNvSpPr/>
            <p:nvPr/>
          </p:nvSpPr>
          <p:spPr>
            <a:xfrm>
              <a:off x="4586275" y="2545225"/>
              <a:ext cx="4775" cy="14325"/>
            </a:xfrm>
            <a:custGeom>
              <a:avLst/>
              <a:gdLst/>
              <a:ahLst/>
              <a:cxnLst/>
              <a:rect l="l" t="t" r="r" b="b"/>
              <a:pathLst>
                <a:path w="191" h="573" extrusionOk="0">
                  <a:moveTo>
                    <a:pt x="96" y="1"/>
                  </a:moveTo>
                  <a:cubicBezTo>
                    <a:pt x="66" y="1"/>
                    <a:pt x="36" y="19"/>
                    <a:pt x="36" y="54"/>
                  </a:cubicBezTo>
                  <a:cubicBezTo>
                    <a:pt x="36" y="150"/>
                    <a:pt x="24" y="233"/>
                    <a:pt x="24" y="328"/>
                  </a:cubicBezTo>
                  <a:cubicBezTo>
                    <a:pt x="24" y="400"/>
                    <a:pt x="1" y="495"/>
                    <a:pt x="60" y="555"/>
                  </a:cubicBezTo>
                  <a:cubicBezTo>
                    <a:pt x="72" y="566"/>
                    <a:pt x="90" y="572"/>
                    <a:pt x="106" y="572"/>
                  </a:cubicBezTo>
                  <a:cubicBezTo>
                    <a:pt x="123" y="572"/>
                    <a:pt x="137" y="566"/>
                    <a:pt x="143" y="555"/>
                  </a:cubicBezTo>
                  <a:cubicBezTo>
                    <a:pt x="191" y="495"/>
                    <a:pt x="179" y="400"/>
                    <a:pt x="179" y="328"/>
                  </a:cubicBezTo>
                  <a:cubicBezTo>
                    <a:pt x="179" y="233"/>
                    <a:pt x="155" y="150"/>
                    <a:pt x="155" y="54"/>
                  </a:cubicBezTo>
                  <a:cubicBezTo>
                    <a:pt x="155" y="19"/>
                    <a:pt x="126" y="1"/>
                    <a:pt x="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52"/>
            <p:cNvSpPr/>
            <p:nvPr/>
          </p:nvSpPr>
          <p:spPr>
            <a:xfrm>
              <a:off x="4589325" y="2548875"/>
              <a:ext cx="10975" cy="15950"/>
            </a:xfrm>
            <a:custGeom>
              <a:avLst/>
              <a:gdLst/>
              <a:ahLst/>
              <a:cxnLst/>
              <a:rect l="l" t="t" r="r" b="b"/>
              <a:pathLst>
                <a:path w="439" h="638" extrusionOk="0">
                  <a:moveTo>
                    <a:pt x="167" y="0"/>
                  </a:moveTo>
                  <a:cubicBezTo>
                    <a:pt x="87" y="0"/>
                    <a:pt x="0" y="97"/>
                    <a:pt x="57" y="194"/>
                  </a:cubicBezTo>
                  <a:cubicBezTo>
                    <a:pt x="117" y="325"/>
                    <a:pt x="117" y="492"/>
                    <a:pt x="212" y="611"/>
                  </a:cubicBezTo>
                  <a:cubicBezTo>
                    <a:pt x="230" y="629"/>
                    <a:pt x="248" y="638"/>
                    <a:pt x="264" y="638"/>
                  </a:cubicBezTo>
                  <a:cubicBezTo>
                    <a:pt x="280" y="638"/>
                    <a:pt x="295" y="629"/>
                    <a:pt x="307" y="611"/>
                  </a:cubicBezTo>
                  <a:cubicBezTo>
                    <a:pt x="438" y="444"/>
                    <a:pt x="331" y="242"/>
                    <a:pt x="260" y="75"/>
                  </a:cubicBezTo>
                  <a:cubicBezTo>
                    <a:pt x="240" y="22"/>
                    <a:pt x="204" y="0"/>
                    <a:pt x="1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52"/>
            <p:cNvSpPr/>
            <p:nvPr/>
          </p:nvSpPr>
          <p:spPr>
            <a:xfrm>
              <a:off x="4600875" y="2555525"/>
              <a:ext cx="10050" cy="10675"/>
            </a:xfrm>
            <a:custGeom>
              <a:avLst/>
              <a:gdLst/>
              <a:ahLst/>
              <a:cxnLst/>
              <a:rect l="l" t="t" r="r" b="b"/>
              <a:pathLst>
                <a:path w="402" h="427" extrusionOk="0">
                  <a:moveTo>
                    <a:pt x="172" y="1"/>
                  </a:moveTo>
                  <a:cubicBezTo>
                    <a:pt x="81" y="1"/>
                    <a:pt x="0" y="119"/>
                    <a:pt x="83" y="202"/>
                  </a:cubicBezTo>
                  <a:cubicBezTo>
                    <a:pt x="143" y="262"/>
                    <a:pt x="167" y="333"/>
                    <a:pt x="214" y="393"/>
                  </a:cubicBezTo>
                  <a:cubicBezTo>
                    <a:pt x="235" y="416"/>
                    <a:pt x="259" y="426"/>
                    <a:pt x="283" y="426"/>
                  </a:cubicBezTo>
                  <a:cubicBezTo>
                    <a:pt x="343" y="426"/>
                    <a:pt x="401" y="362"/>
                    <a:pt x="393" y="285"/>
                  </a:cubicBezTo>
                  <a:cubicBezTo>
                    <a:pt x="381" y="178"/>
                    <a:pt x="309" y="107"/>
                    <a:pt x="250" y="35"/>
                  </a:cubicBezTo>
                  <a:cubicBezTo>
                    <a:pt x="226" y="11"/>
                    <a:pt x="198" y="1"/>
                    <a:pt x="1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52"/>
            <p:cNvSpPr/>
            <p:nvPr/>
          </p:nvSpPr>
          <p:spPr>
            <a:xfrm>
              <a:off x="4611425" y="2554975"/>
              <a:ext cx="7625" cy="11125"/>
            </a:xfrm>
            <a:custGeom>
              <a:avLst/>
              <a:gdLst/>
              <a:ahLst/>
              <a:cxnLst/>
              <a:rect l="l" t="t" r="r" b="b"/>
              <a:pathLst>
                <a:path w="305" h="445" extrusionOk="0">
                  <a:moveTo>
                    <a:pt x="146" y="1"/>
                  </a:moveTo>
                  <a:cubicBezTo>
                    <a:pt x="76" y="1"/>
                    <a:pt x="0" y="74"/>
                    <a:pt x="42" y="141"/>
                  </a:cubicBezTo>
                  <a:cubicBezTo>
                    <a:pt x="78" y="200"/>
                    <a:pt x="102" y="284"/>
                    <a:pt x="102" y="355"/>
                  </a:cubicBezTo>
                  <a:cubicBezTo>
                    <a:pt x="114" y="415"/>
                    <a:pt x="164" y="444"/>
                    <a:pt x="212" y="444"/>
                  </a:cubicBezTo>
                  <a:cubicBezTo>
                    <a:pt x="260" y="444"/>
                    <a:pt x="304" y="415"/>
                    <a:pt x="304" y="355"/>
                  </a:cubicBezTo>
                  <a:cubicBezTo>
                    <a:pt x="304" y="248"/>
                    <a:pt x="268" y="141"/>
                    <a:pt x="221" y="45"/>
                  </a:cubicBezTo>
                  <a:cubicBezTo>
                    <a:pt x="203" y="14"/>
                    <a:pt x="175" y="1"/>
                    <a:pt x="1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52"/>
            <p:cNvSpPr/>
            <p:nvPr/>
          </p:nvSpPr>
          <p:spPr>
            <a:xfrm>
              <a:off x="4619900" y="2548700"/>
              <a:ext cx="6825" cy="15650"/>
            </a:xfrm>
            <a:custGeom>
              <a:avLst/>
              <a:gdLst/>
              <a:ahLst/>
              <a:cxnLst/>
              <a:rect l="l" t="t" r="r" b="b"/>
              <a:pathLst>
                <a:path w="273" h="626" extrusionOk="0">
                  <a:moveTo>
                    <a:pt x="71" y="0"/>
                  </a:moveTo>
                  <a:cubicBezTo>
                    <a:pt x="44" y="0"/>
                    <a:pt x="12" y="24"/>
                    <a:pt x="1" y="70"/>
                  </a:cubicBezTo>
                  <a:cubicBezTo>
                    <a:pt x="1" y="249"/>
                    <a:pt x="25" y="511"/>
                    <a:pt x="180" y="618"/>
                  </a:cubicBezTo>
                  <a:cubicBezTo>
                    <a:pt x="190" y="623"/>
                    <a:pt x="200" y="625"/>
                    <a:pt x="210" y="625"/>
                  </a:cubicBezTo>
                  <a:cubicBezTo>
                    <a:pt x="245" y="625"/>
                    <a:pt x="272" y="596"/>
                    <a:pt x="263" y="558"/>
                  </a:cubicBezTo>
                  <a:cubicBezTo>
                    <a:pt x="239" y="475"/>
                    <a:pt x="203" y="416"/>
                    <a:pt x="168" y="332"/>
                  </a:cubicBezTo>
                  <a:cubicBezTo>
                    <a:pt x="144" y="249"/>
                    <a:pt x="120" y="154"/>
                    <a:pt x="120" y="82"/>
                  </a:cubicBezTo>
                  <a:cubicBezTo>
                    <a:pt x="126" y="27"/>
                    <a:pt x="101" y="0"/>
                    <a:pt x="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52"/>
            <p:cNvSpPr/>
            <p:nvPr/>
          </p:nvSpPr>
          <p:spPr>
            <a:xfrm>
              <a:off x="4625275" y="2539875"/>
              <a:ext cx="8650" cy="24950"/>
            </a:xfrm>
            <a:custGeom>
              <a:avLst/>
              <a:gdLst/>
              <a:ahLst/>
              <a:cxnLst/>
              <a:rect l="l" t="t" r="r" b="b"/>
              <a:pathLst>
                <a:path w="346" h="998" extrusionOk="0">
                  <a:moveTo>
                    <a:pt x="87" y="1"/>
                  </a:moveTo>
                  <a:cubicBezTo>
                    <a:pt x="51" y="1"/>
                    <a:pt x="12" y="35"/>
                    <a:pt x="12" y="78"/>
                  </a:cubicBezTo>
                  <a:cubicBezTo>
                    <a:pt x="60" y="376"/>
                    <a:pt x="0" y="769"/>
                    <a:pt x="226" y="983"/>
                  </a:cubicBezTo>
                  <a:cubicBezTo>
                    <a:pt x="234" y="994"/>
                    <a:pt x="244" y="998"/>
                    <a:pt x="255" y="998"/>
                  </a:cubicBezTo>
                  <a:cubicBezTo>
                    <a:pt x="281" y="998"/>
                    <a:pt x="310" y="976"/>
                    <a:pt x="310" y="959"/>
                  </a:cubicBezTo>
                  <a:cubicBezTo>
                    <a:pt x="346" y="661"/>
                    <a:pt x="226" y="316"/>
                    <a:pt x="143" y="54"/>
                  </a:cubicBezTo>
                  <a:cubicBezTo>
                    <a:pt x="134" y="16"/>
                    <a:pt x="111" y="1"/>
                    <a:pt x="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52"/>
            <p:cNvSpPr/>
            <p:nvPr/>
          </p:nvSpPr>
          <p:spPr>
            <a:xfrm>
              <a:off x="4635775" y="2543825"/>
              <a:ext cx="14525" cy="23850"/>
            </a:xfrm>
            <a:custGeom>
              <a:avLst/>
              <a:gdLst/>
              <a:ahLst/>
              <a:cxnLst/>
              <a:rect l="l" t="t" r="r" b="b"/>
              <a:pathLst>
                <a:path w="581" h="954" extrusionOk="0">
                  <a:moveTo>
                    <a:pt x="53" y="0"/>
                  </a:moveTo>
                  <a:cubicBezTo>
                    <a:pt x="28" y="0"/>
                    <a:pt x="0" y="26"/>
                    <a:pt x="9" y="51"/>
                  </a:cubicBezTo>
                  <a:cubicBezTo>
                    <a:pt x="116" y="337"/>
                    <a:pt x="68" y="670"/>
                    <a:pt x="259" y="920"/>
                  </a:cubicBezTo>
                  <a:cubicBezTo>
                    <a:pt x="284" y="937"/>
                    <a:pt x="315" y="954"/>
                    <a:pt x="344" y="954"/>
                  </a:cubicBezTo>
                  <a:cubicBezTo>
                    <a:pt x="356" y="954"/>
                    <a:pt x="367" y="951"/>
                    <a:pt x="378" y="944"/>
                  </a:cubicBezTo>
                  <a:cubicBezTo>
                    <a:pt x="580" y="884"/>
                    <a:pt x="390" y="634"/>
                    <a:pt x="354" y="527"/>
                  </a:cubicBezTo>
                  <a:cubicBezTo>
                    <a:pt x="283" y="337"/>
                    <a:pt x="235" y="158"/>
                    <a:pt x="80" y="15"/>
                  </a:cubicBezTo>
                  <a:cubicBezTo>
                    <a:pt x="73" y="5"/>
                    <a:pt x="63" y="0"/>
                    <a:pt x="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52"/>
            <p:cNvSpPr/>
            <p:nvPr/>
          </p:nvSpPr>
          <p:spPr>
            <a:xfrm>
              <a:off x="4649075" y="2552725"/>
              <a:ext cx="9550" cy="12925"/>
            </a:xfrm>
            <a:custGeom>
              <a:avLst/>
              <a:gdLst/>
              <a:ahLst/>
              <a:cxnLst/>
              <a:rect l="l" t="t" r="r" b="b"/>
              <a:pathLst>
                <a:path w="382" h="517" extrusionOk="0">
                  <a:moveTo>
                    <a:pt x="14" y="1"/>
                  </a:moveTo>
                  <a:cubicBezTo>
                    <a:pt x="6" y="1"/>
                    <a:pt x="1" y="20"/>
                    <a:pt x="1" y="28"/>
                  </a:cubicBezTo>
                  <a:cubicBezTo>
                    <a:pt x="60" y="112"/>
                    <a:pt x="84" y="207"/>
                    <a:pt x="120" y="314"/>
                  </a:cubicBezTo>
                  <a:cubicBezTo>
                    <a:pt x="144" y="397"/>
                    <a:pt x="156" y="505"/>
                    <a:pt x="263" y="516"/>
                  </a:cubicBezTo>
                  <a:cubicBezTo>
                    <a:pt x="298" y="516"/>
                    <a:pt x="310" y="505"/>
                    <a:pt x="322" y="481"/>
                  </a:cubicBezTo>
                  <a:cubicBezTo>
                    <a:pt x="382" y="385"/>
                    <a:pt x="286" y="290"/>
                    <a:pt x="227" y="219"/>
                  </a:cubicBezTo>
                  <a:cubicBezTo>
                    <a:pt x="156" y="147"/>
                    <a:pt x="108" y="64"/>
                    <a:pt x="25" y="16"/>
                  </a:cubicBezTo>
                  <a:cubicBezTo>
                    <a:pt x="21" y="5"/>
                    <a:pt x="17" y="1"/>
                    <a:pt x="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52"/>
            <p:cNvSpPr/>
            <p:nvPr/>
          </p:nvSpPr>
          <p:spPr>
            <a:xfrm>
              <a:off x="4661375" y="2555450"/>
              <a:ext cx="12725" cy="6925"/>
            </a:xfrm>
            <a:custGeom>
              <a:avLst/>
              <a:gdLst/>
              <a:ahLst/>
              <a:cxnLst/>
              <a:rect l="l" t="t" r="r" b="b"/>
              <a:pathLst>
                <a:path w="509" h="277" extrusionOk="0">
                  <a:moveTo>
                    <a:pt x="77" y="1"/>
                  </a:moveTo>
                  <a:cubicBezTo>
                    <a:pt x="35" y="1"/>
                    <a:pt x="1" y="41"/>
                    <a:pt x="33" y="62"/>
                  </a:cubicBezTo>
                  <a:cubicBezTo>
                    <a:pt x="68" y="146"/>
                    <a:pt x="128" y="205"/>
                    <a:pt x="211" y="229"/>
                  </a:cubicBezTo>
                  <a:cubicBezTo>
                    <a:pt x="247" y="241"/>
                    <a:pt x="295" y="276"/>
                    <a:pt x="342" y="276"/>
                  </a:cubicBezTo>
                  <a:cubicBezTo>
                    <a:pt x="390" y="276"/>
                    <a:pt x="426" y="265"/>
                    <a:pt x="473" y="265"/>
                  </a:cubicBezTo>
                  <a:cubicBezTo>
                    <a:pt x="509" y="265"/>
                    <a:pt x="509" y="217"/>
                    <a:pt x="509" y="205"/>
                  </a:cubicBezTo>
                  <a:cubicBezTo>
                    <a:pt x="485" y="169"/>
                    <a:pt x="473" y="146"/>
                    <a:pt x="449" y="110"/>
                  </a:cubicBezTo>
                  <a:cubicBezTo>
                    <a:pt x="414" y="86"/>
                    <a:pt x="366" y="62"/>
                    <a:pt x="330" y="50"/>
                  </a:cubicBezTo>
                  <a:cubicBezTo>
                    <a:pt x="283" y="38"/>
                    <a:pt x="247" y="3"/>
                    <a:pt x="211" y="3"/>
                  </a:cubicBezTo>
                  <a:lnTo>
                    <a:pt x="92" y="3"/>
                  </a:lnTo>
                  <a:cubicBezTo>
                    <a:pt x="87" y="1"/>
                    <a:pt x="82" y="1"/>
                    <a:pt x="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52"/>
            <p:cNvSpPr/>
            <p:nvPr/>
          </p:nvSpPr>
          <p:spPr>
            <a:xfrm>
              <a:off x="4676425" y="2558375"/>
              <a:ext cx="6200" cy="4325"/>
            </a:xfrm>
            <a:custGeom>
              <a:avLst/>
              <a:gdLst/>
              <a:ahLst/>
              <a:cxnLst/>
              <a:rect l="l" t="t" r="r" b="b"/>
              <a:pathLst>
                <a:path w="248" h="173" extrusionOk="0">
                  <a:moveTo>
                    <a:pt x="106" y="0"/>
                  </a:moveTo>
                  <a:cubicBezTo>
                    <a:pt x="48" y="0"/>
                    <a:pt x="1" y="87"/>
                    <a:pt x="62" y="148"/>
                  </a:cubicBezTo>
                  <a:cubicBezTo>
                    <a:pt x="97" y="159"/>
                    <a:pt x="109" y="171"/>
                    <a:pt x="145" y="171"/>
                  </a:cubicBezTo>
                  <a:cubicBezTo>
                    <a:pt x="150" y="172"/>
                    <a:pt x="154" y="173"/>
                    <a:pt x="159" y="173"/>
                  </a:cubicBezTo>
                  <a:cubicBezTo>
                    <a:pt x="221" y="173"/>
                    <a:pt x="247" y="97"/>
                    <a:pt x="181" y="52"/>
                  </a:cubicBezTo>
                  <a:lnTo>
                    <a:pt x="169" y="40"/>
                  </a:lnTo>
                  <a:cubicBezTo>
                    <a:pt x="150" y="12"/>
                    <a:pt x="127" y="0"/>
                    <a:pt x="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52"/>
            <p:cNvSpPr/>
            <p:nvPr/>
          </p:nvSpPr>
          <p:spPr>
            <a:xfrm>
              <a:off x="4582100" y="2559150"/>
              <a:ext cx="4800" cy="8725"/>
            </a:xfrm>
            <a:custGeom>
              <a:avLst/>
              <a:gdLst/>
              <a:ahLst/>
              <a:cxnLst/>
              <a:rect l="l" t="t" r="r" b="b"/>
              <a:pathLst>
                <a:path w="192" h="349" extrusionOk="0">
                  <a:moveTo>
                    <a:pt x="87" y="0"/>
                  </a:moveTo>
                  <a:cubicBezTo>
                    <a:pt x="48" y="0"/>
                    <a:pt x="13" y="27"/>
                    <a:pt x="13" y="81"/>
                  </a:cubicBezTo>
                  <a:cubicBezTo>
                    <a:pt x="13" y="152"/>
                    <a:pt x="1" y="271"/>
                    <a:pt x="60" y="331"/>
                  </a:cubicBezTo>
                  <a:cubicBezTo>
                    <a:pt x="66" y="343"/>
                    <a:pt x="81" y="349"/>
                    <a:pt x="96" y="349"/>
                  </a:cubicBezTo>
                  <a:cubicBezTo>
                    <a:pt x="111" y="349"/>
                    <a:pt x="126" y="343"/>
                    <a:pt x="132" y="331"/>
                  </a:cubicBezTo>
                  <a:cubicBezTo>
                    <a:pt x="191" y="271"/>
                    <a:pt x="179" y="152"/>
                    <a:pt x="179" y="81"/>
                  </a:cubicBezTo>
                  <a:cubicBezTo>
                    <a:pt x="168" y="27"/>
                    <a:pt x="126" y="0"/>
                    <a:pt x="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52"/>
            <p:cNvSpPr/>
            <p:nvPr/>
          </p:nvSpPr>
          <p:spPr>
            <a:xfrm>
              <a:off x="4568725" y="2557800"/>
              <a:ext cx="7450" cy="10825"/>
            </a:xfrm>
            <a:custGeom>
              <a:avLst/>
              <a:gdLst/>
              <a:ahLst/>
              <a:cxnLst/>
              <a:rect l="l" t="t" r="r" b="b"/>
              <a:pathLst>
                <a:path w="298" h="433" extrusionOk="0">
                  <a:moveTo>
                    <a:pt x="185" y="1"/>
                  </a:moveTo>
                  <a:cubicBezTo>
                    <a:pt x="139" y="1"/>
                    <a:pt x="95" y="30"/>
                    <a:pt x="95" y="87"/>
                  </a:cubicBezTo>
                  <a:cubicBezTo>
                    <a:pt x="95" y="135"/>
                    <a:pt x="95" y="182"/>
                    <a:pt x="71" y="230"/>
                  </a:cubicBezTo>
                  <a:cubicBezTo>
                    <a:pt x="60" y="242"/>
                    <a:pt x="36" y="254"/>
                    <a:pt x="36" y="266"/>
                  </a:cubicBezTo>
                  <a:cubicBezTo>
                    <a:pt x="24" y="302"/>
                    <a:pt x="24" y="325"/>
                    <a:pt x="12" y="361"/>
                  </a:cubicBezTo>
                  <a:cubicBezTo>
                    <a:pt x="0" y="385"/>
                    <a:pt x="12" y="433"/>
                    <a:pt x="60" y="433"/>
                  </a:cubicBezTo>
                  <a:cubicBezTo>
                    <a:pt x="143" y="421"/>
                    <a:pt x="191" y="409"/>
                    <a:pt x="238" y="325"/>
                  </a:cubicBezTo>
                  <a:cubicBezTo>
                    <a:pt x="262" y="254"/>
                    <a:pt x="274" y="182"/>
                    <a:pt x="298" y="111"/>
                  </a:cubicBezTo>
                  <a:cubicBezTo>
                    <a:pt x="291" y="36"/>
                    <a:pt x="236" y="1"/>
                    <a:pt x="1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52"/>
            <p:cNvSpPr/>
            <p:nvPr/>
          </p:nvSpPr>
          <p:spPr>
            <a:xfrm>
              <a:off x="4558700" y="2564275"/>
              <a:ext cx="4375" cy="6775"/>
            </a:xfrm>
            <a:custGeom>
              <a:avLst/>
              <a:gdLst/>
              <a:ahLst/>
              <a:cxnLst/>
              <a:rect l="l" t="t" r="r" b="b"/>
              <a:pathLst>
                <a:path w="175" h="271" extrusionOk="0">
                  <a:moveTo>
                    <a:pt x="121" y="1"/>
                  </a:moveTo>
                  <a:cubicBezTo>
                    <a:pt x="94" y="1"/>
                    <a:pt x="68" y="19"/>
                    <a:pt x="68" y="54"/>
                  </a:cubicBezTo>
                  <a:cubicBezTo>
                    <a:pt x="68" y="114"/>
                    <a:pt x="68" y="162"/>
                    <a:pt x="32" y="209"/>
                  </a:cubicBezTo>
                  <a:cubicBezTo>
                    <a:pt x="0" y="230"/>
                    <a:pt x="25" y="271"/>
                    <a:pt x="48" y="271"/>
                  </a:cubicBezTo>
                  <a:cubicBezTo>
                    <a:pt x="50" y="271"/>
                    <a:pt x="53" y="270"/>
                    <a:pt x="56" y="269"/>
                  </a:cubicBezTo>
                  <a:cubicBezTo>
                    <a:pt x="151" y="233"/>
                    <a:pt x="163" y="126"/>
                    <a:pt x="175" y="54"/>
                  </a:cubicBezTo>
                  <a:cubicBezTo>
                    <a:pt x="175" y="19"/>
                    <a:pt x="148"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52"/>
            <p:cNvSpPr/>
            <p:nvPr/>
          </p:nvSpPr>
          <p:spPr>
            <a:xfrm>
              <a:off x="4539250" y="2564475"/>
              <a:ext cx="12225" cy="13600"/>
            </a:xfrm>
            <a:custGeom>
              <a:avLst/>
              <a:gdLst/>
              <a:ahLst/>
              <a:cxnLst/>
              <a:rect l="l" t="t" r="r" b="b"/>
              <a:pathLst>
                <a:path w="489" h="544" extrusionOk="0">
                  <a:moveTo>
                    <a:pt x="366" y="0"/>
                  </a:moveTo>
                  <a:cubicBezTo>
                    <a:pt x="308" y="0"/>
                    <a:pt x="250" y="36"/>
                    <a:pt x="250" y="106"/>
                  </a:cubicBezTo>
                  <a:cubicBezTo>
                    <a:pt x="250" y="201"/>
                    <a:pt x="227" y="261"/>
                    <a:pt x="155" y="308"/>
                  </a:cubicBezTo>
                  <a:cubicBezTo>
                    <a:pt x="84" y="356"/>
                    <a:pt x="0" y="487"/>
                    <a:pt x="119" y="535"/>
                  </a:cubicBezTo>
                  <a:cubicBezTo>
                    <a:pt x="137" y="540"/>
                    <a:pt x="155" y="543"/>
                    <a:pt x="172" y="543"/>
                  </a:cubicBezTo>
                  <a:cubicBezTo>
                    <a:pt x="260" y="543"/>
                    <a:pt x="342" y="475"/>
                    <a:pt x="381" y="416"/>
                  </a:cubicBezTo>
                  <a:cubicBezTo>
                    <a:pt x="465" y="332"/>
                    <a:pt x="488" y="225"/>
                    <a:pt x="488" y="118"/>
                  </a:cubicBezTo>
                  <a:cubicBezTo>
                    <a:pt x="488" y="39"/>
                    <a:pt x="427" y="0"/>
                    <a:pt x="36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52"/>
            <p:cNvSpPr/>
            <p:nvPr/>
          </p:nvSpPr>
          <p:spPr>
            <a:xfrm>
              <a:off x="4533600" y="2576050"/>
              <a:ext cx="900" cy="325"/>
            </a:xfrm>
            <a:custGeom>
              <a:avLst/>
              <a:gdLst/>
              <a:ahLst/>
              <a:cxnLst/>
              <a:rect l="l" t="t" r="r" b="b"/>
              <a:pathLst>
                <a:path w="36" h="13" extrusionOk="0">
                  <a:moveTo>
                    <a:pt x="12" y="0"/>
                  </a:moveTo>
                  <a:cubicBezTo>
                    <a:pt x="0" y="0"/>
                    <a:pt x="0" y="12"/>
                    <a:pt x="12" y="12"/>
                  </a:cubicBezTo>
                  <a:cubicBezTo>
                    <a:pt x="36" y="12"/>
                    <a:pt x="36"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52"/>
            <p:cNvSpPr/>
            <p:nvPr/>
          </p:nvSpPr>
          <p:spPr>
            <a:xfrm>
              <a:off x="4172825" y="2701350"/>
              <a:ext cx="4675" cy="13875"/>
            </a:xfrm>
            <a:custGeom>
              <a:avLst/>
              <a:gdLst/>
              <a:ahLst/>
              <a:cxnLst/>
              <a:rect l="l" t="t" r="r" b="b"/>
              <a:pathLst>
                <a:path w="187" h="555" extrusionOk="0">
                  <a:moveTo>
                    <a:pt x="108" y="1"/>
                  </a:moveTo>
                  <a:cubicBezTo>
                    <a:pt x="80" y="1"/>
                    <a:pt x="53" y="20"/>
                    <a:pt x="48" y="60"/>
                  </a:cubicBezTo>
                  <a:cubicBezTo>
                    <a:pt x="25" y="215"/>
                    <a:pt x="1" y="406"/>
                    <a:pt x="84" y="536"/>
                  </a:cubicBezTo>
                  <a:cubicBezTo>
                    <a:pt x="90" y="548"/>
                    <a:pt x="102" y="554"/>
                    <a:pt x="114" y="554"/>
                  </a:cubicBezTo>
                  <a:cubicBezTo>
                    <a:pt x="126" y="554"/>
                    <a:pt x="138" y="548"/>
                    <a:pt x="144" y="536"/>
                  </a:cubicBezTo>
                  <a:cubicBezTo>
                    <a:pt x="179" y="394"/>
                    <a:pt x="156" y="239"/>
                    <a:pt x="179" y="96"/>
                  </a:cubicBezTo>
                  <a:cubicBezTo>
                    <a:pt x="186" y="35"/>
                    <a:pt x="146" y="1"/>
                    <a:pt x="10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52"/>
            <p:cNvSpPr/>
            <p:nvPr/>
          </p:nvSpPr>
          <p:spPr>
            <a:xfrm>
              <a:off x="4176100" y="2705900"/>
              <a:ext cx="7175" cy="18175"/>
            </a:xfrm>
            <a:custGeom>
              <a:avLst/>
              <a:gdLst/>
              <a:ahLst/>
              <a:cxnLst/>
              <a:rect l="l" t="t" r="r" b="b"/>
              <a:pathLst>
                <a:path w="287" h="727" extrusionOk="0">
                  <a:moveTo>
                    <a:pt x="144" y="0"/>
                  </a:moveTo>
                  <a:cubicBezTo>
                    <a:pt x="114" y="0"/>
                    <a:pt x="84" y="15"/>
                    <a:pt x="72" y="45"/>
                  </a:cubicBezTo>
                  <a:cubicBezTo>
                    <a:pt x="60" y="164"/>
                    <a:pt x="36" y="283"/>
                    <a:pt x="36" y="402"/>
                  </a:cubicBezTo>
                  <a:cubicBezTo>
                    <a:pt x="36" y="509"/>
                    <a:pt x="1" y="628"/>
                    <a:pt x="96" y="700"/>
                  </a:cubicBezTo>
                  <a:cubicBezTo>
                    <a:pt x="108" y="718"/>
                    <a:pt x="126" y="727"/>
                    <a:pt x="144" y="727"/>
                  </a:cubicBezTo>
                  <a:cubicBezTo>
                    <a:pt x="161" y="727"/>
                    <a:pt x="179" y="718"/>
                    <a:pt x="191" y="700"/>
                  </a:cubicBezTo>
                  <a:cubicBezTo>
                    <a:pt x="286" y="628"/>
                    <a:pt x="251" y="497"/>
                    <a:pt x="251" y="402"/>
                  </a:cubicBezTo>
                  <a:cubicBezTo>
                    <a:pt x="251" y="283"/>
                    <a:pt x="227" y="164"/>
                    <a:pt x="215" y="45"/>
                  </a:cubicBezTo>
                  <a:cubicBezTo>
                    <a:pt x="203" y="15"/>
                    <a:pt x="173" y="0"/>
                    <a:pt x="1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52"/>
            <p:cNvSpPr/>
            <p:nvPr/>
          </p:nvSpPr>
          <p:spPr>
            <a:xfrm>
              <a:off x="4180575" y="2710150"/>
              <a:ext cx="7750" cy="21850"/>
            </a:xfrm>
            <a:custGeom>
              <a:avLst/>
              <a:gdLst/>
              <a:ahLst/>
              <a:cxnLst/>
              <a:rect l="l" t="t" r="r" b="b"/>
              <a:pathLst>
                <a:path w="310" h="874" extrusionOk="0">
                  <a:moveTo>
                    <a:pt x="103" y="1"/>
                  </a:moveTo>
                  <a:cubicBezTo>
                    <a:pt x="53" y="1"/>
                    <a:pt x="0" y="31"/>
                    <a:pt x="0" y="89"/>
                  </a:cubicBezTo>
                  <a:cubicBezTo>
                    <a:pt x="12" y="327"/>
                    <a:pt x="0" y="637"/>
                    <a:pt x="143" y="839"/>
                  </a:cubicBezTo>
                  <a:cubicBezTo>
                    <a:pt x="160" y="862"/>
                    <a:pt x="185" y="874"/>
                    <a:pt x="208" y="874"/>
                  </a:cubicBezTo>
                  <a:cubicBezTo>
                    <a:pt x="233" y="874"/>
                    <a:pt x="256" y="859"/>
                    <a:pt x="262" y="827"/>
                  </a:cubicBezTo>
                  <a:cubicBezTo>
                    <a:pt x="310" y="589"/>
                    <a:pt x="227" y="304"/>
                    <a:pt x="191" y="65"/>
                  </a:cubicBezTo>
                  <a:cubicBezTo>
                    <a:pt x="185" y="22"/>
                    <a:pt x="145" y="1"/>
                    <a:pt x="10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52"/>
            <p:cNvSpPr/>
            <p:nvPr/>
          </p:nvSpPr>
          <p:spPr>
            <a:xfrm>
              <a:off x="4190225" y="2717425"/>
              <a:ext cx="9425" cy="14800"/>
            </a:xfrm>
            <a:custGeom>
              <a:avLst/>
              <a:gdLst/>
              <a:ahLst/>
              <a:cxnLst/>
              <a:rect l="l" t="t" r="r" b="b"/>
              <a:pathLst>
                <a:path w="377" h="592" extrusionOk="0">
                  <a:moveTo>
                    <a:pt x="83" y="0"/>
                  </a:moveTo>
                  <a:cubicBezTo>
                    <a:pt x="39" y="0"/>
                    <a:pt x="0" y="46"/>
                    <a:pt x="31" y="108"/>
                  </a:cubicBezTo>
                  <a:cubicBezTo>
                    <a:pt x="79" y="191"/>
                    <a:pt x="126" y="286"/>
                    <a:pt x="150" y="370"/>
                  </a:cubicBezTo>
                  <a:cubicBezTo>
                    <a:pt x="186" y="453"/>
                    <a:pt x="186" y="536"/>
                    <a:pt x="257" y="584"/>
                  </a:cubicBezTo>
                  <a:cubicBezTo>
                    <a:pt x="267" y="589"/>
                    <a:pt x="279" y="592"/>
                    <a:pt x="290" y="592"/>
                  </a:cubicBezTo>
                  <a:cubicBezTo>
                    <a:pt x="307" y="592"/>
                    <a:pt x="322" y="586"/>
                    <a:pt x="329" y="572"/>
                  </a:cubicBezTo>
                  <a:cubicBezTo>
                    <a:pt x="376" y="477"/>
                    <a:pt x="317" y="394"/>
                    <a:pt x="281" y="310"/>
                  </a:cubicBezTo>
                  <a:cubicBezTo>
                    <a:pt x="257" y="227"/>
                    <a:pt x="210" y="132"/>
                    <a:pt x="150" y="48"/>
                  </a:cubicBezTo>
                  <a:cubicBezTo>
                    <a:pt x="133" y="14"/>
                    <a:pt x="107" y="0"/>
                    <a:pt x="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52"/>
            <p:cNvSpPr/>
            <p:nvPr/>
          </p:nvSpPr>
          <p:spPr>
            <a:xfrm>
              <a:off x="4198800" y="2722450"/>
              <a:ext cx="6500" cy="6900"/>
            </a:xfrm>
            <a:custGeom>
              <a:avLst/>
              <a:gdLst/>
              <a:ahLst/>
              <a:cxnLst/>
              <a:rect l="l" t="t" r="r" b="b"/>
              <a:pathLst>
                <a:path w="260" h="276" extrusionOk="0">
                  <a:moveTo>
                    <a:pt x="106" y="1"/>
                  </a:moveTo>
                  <a:cubicBezTo>
                    <a:pt x="52" y="1"/>
                    <a:pt x="1" y="52"/>
                    <a:pt x="33" y="109"/>
                  </a:cubicBezTo>
                  <a:cubicBezTo>
                    <a:pt x="81" y="204"/>
                    <a:pt x="105" y="264"/>
                    <a:pt x="212" y="276"/>
                  </a:cubicBezTo>
                  <a:cubicBezTo>
                    <a:pt x="224" y="276"/>
                    <a:pt x="260" y="264"/>
                    <a:pt x="260" y="228"/>
                  </a:cubicBezTo>
                  <a:cubicBezTo>
                    <a:pt x="260" y="157"/>
                    <a:pt x="212" y="97"/>
                    <a:pt x="176" y="38"/>
                  </a:cubicBezTo>
                  <a:cubicBezTo>
                    <a:pt x="157" y="11"/>
                    <a:pt x="132" y="1"/>
                    <a:pt x="1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52"/>
            <p:cNvSpPr/>
            <p:nvPr/>
          </p:nvSpPr>
          <p:spPr>
            <a:xfrm>
              <a:off x="4213025" y="2725025"/>
              <a:ext cx="5975" cy="8800"/>
            </a:xfrm>
            <a:custGeom>
              <a:avLst/>
              <a:gdLst/>
              <a:ahLst/>
              <a:cxnLst/>
              <a:rect l="l" t="t" r="r" b="b"/>
              <a:pathLst>
                <a:path w="239" h="352" extrusionOk="0">
                  <a:moveTo>
                    <a:pt x="113" y="0"/>
                  </a:moveTo>
                  <a:cubicBezTo>
                    <a:pt x="69" y="0"/>
                    <a:pt x="24" y="30"/>
                    <a:pt x="24" y="90"/>
                  </a:cubicBezTo>
                  <a:cubicBezTo>
                    <a:pt x="24" y="161"/>
                    <a:pt x="0" y="351"/>
                    <a:pt x="119" y="351"/>
                  </a:cubicBezTo>
                  <a:cubicBezTo>
                    <a:pt x="238" y="351"/>
                    <a:pt x="202" y="149"/>
                    <a:pt x="202" y="90"/>
                  </a:cubicBezTo>
                  <a:cubicBezTo>
                    <a:pt x="202" y="30"/>
                    <a:pt x="158" y="0"/>
                    <a:pt x="1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52"/>
            <p:cNvSpPr/>
            <p:nvPr/>
          </p:nvSpPr>
          <p:spPr>
            <a:xfrm>
              <a:off x="4215650" y="2733450"/>
              <a:ext cx="9300" cy="6700"/>
            </a:xfrm>
            <a:custGeom>
              <a:avLst/>
              <a:gdLst/>
              <a:ahLst/>
              <a:cxnLst/>
              <a:rect l="l" t="t" r="r" b="b"/>
              <a:pathLst>
                <a:path w="372" h="268" extrusionOk="0">
                  <a:moveTo>
                    <a:pt x="184" y="1"/>
                  </a:moveTo>
                  <a:cubicBezTo>
                    <a:pt x="89" y="1"/>
                    <a:pt x="1" y="177"/>
                    <a:pt x="145" y="229"/>
                  </a:cubicBezTo>
                  <a:cubicBezTo>
                    <a:pt x="187" y="245"/>
                    <a:pt x="222" y="268"/>
                    <a:pt x="264" y="268"/>
                  </a:cubicBezTo>
                  <a:cubicBezTo>
                    <a:pt x="282" y="268"/>
                    <a:pt x="302" y="263"/>
                    <a:pt x="324" y="253"/>
                  </a:cubicBezTo>
                  <a:cubicBezTo>
                    <a:pt x="359" y="241"/>
                    <a:pt x="371" y="205"/>
                    <a:pt x="371" y="181"/>
                  </a:cubicBezTo>
                  <a:cubicBezTo>
                    <a:pt x="359" y="110"/>
                    <a:pt x="300" y="62"/>
                    <a:pt x="228" y="14"/>
                  </a:cubicBezTo>
                  <a:cubicBezTo>
                    <a:pt x="214" y="5"/>
                    <a:pt x="199" y="1"/>
                    <a:pt x="1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52"/>
            <p:cNvSpPr/>
            <p:nvPr/>
          </p:nvSpPr>
          <p:spPr>
            <a:xfrm>
              <a:off x="4227175" y="2737425"/>
              <a:ext cx="8825" cy="6825"/>
            </a:xfrm>
            <a:custGeom>
              <a:avLst/>
              <a:gdLst/>
              <a:ahLst/>
              <a:cxnLst/>
              <a:rect l="l" t="t" r="r" b="b"/>
              <a:pathLst>
                <a:path w="353" h="273" extrusionOk="0">
                  <a:moveTo>
                    <a:pt x="27" y="0"/>
                  </a:moveTo>
                  <a:cubicBezTo>
                    <a:pt x="14" y="0"/>
                    <a:pt x="1" y="17"/>
                    <a:pt x="17" y="34"/>
                  </a:cubicBezTo>
                  <a:cubicBezTo>
                    <a:pt x="41" y="94"/>
                    <a:pt x="41" y="165"/>
                    <a:pt x="77" y="213"/>
                  </a:cubicBezTo>
                  <a:cubicBezTo>
                    <a:pt x="98" y="256"/>
                    <a:pt x="130" y="272"/>
                    <a:pt x="162" y="272"/>
                  </a:cubicBezTo>
                  <a:cubicBezTo>
                    <a:pt x="255" y="272"/>
                    <a:pt x="353" y="132"/>
                    <a:pt x="220" y="70"/>
                  </a:cubicBezTo>
                  <a:cubicBezTo>
                    <a:pt x="160" y="34"/>
                    <a:pt x="101" y="34"/>
                    <a:pt x="41" y="10"/>
                  </a:cubicBezTo>
                  <a:cubicBezTo>
                    <a:pt x="38" y="3"/>
                    <a:pt x="32" y="0"/>
                    <a:pt x="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52"/>
            <p:cNvSpPr/>
            <p:nvPr/>
          </p:nvSpPr>
          <p:spPr>
            <a:xfrm>
              <a:off x="4442500" y="2771625"/>
              <a:ext cx="6875" cy="16675"/>
            </a:xfrm>
            <a:custGeom>
              <a:avLst/>
              <a:gdLst/>
              <a:ahLst/>
              <a:cxnLst/>
              <a:rect l="l" t="t" r="r" b="b"/>
              <a:pathLst>
                <a:path w="275" h="667" extrusionOk="0">
                  <a:moveTo>
                    <a:pt x="198" y="1"/>
                  </a:moveTo>
                  <a:cubicBezTo>
                    <a:pt x="194" y="1"/>
                    <a:pt x="191" y="4"/>
                    <a:pt x="191" y="11"/>
                  </a:cubicBezTo>
                  <a:cubicBezTo>
                    <a:pt x="120" y="190"/>
                    <a:pt x="1" y="440"/>
                    <a:pt x="108" y="631"/>
                  </a:cubicBezTo>
                  <a:cubicBezTo>
                    <a:pt x="114" y="654"/>
                    <a:pt x="132" y="666"/>
                    <a:pt x="153" y="666"/>
                  </a:cubicBezTo>
                  <a:cubicBezTo>
                    <a:pt x="173" y="666"/>
                    <a:pt x="197" y="654"/>
                    <a:pt x="215" y="631"/>
                  </a:cubicBezTo>
                  <a:cubicBezTo>
                    <a:pt x="251" y="547"/>
                    <a:pt x="251" y="428"/>
                    <a:pt x="275" y="333"/>
                  </a:cubicBezTo>
                  <a:cubicBezTo>
                    <a:pt x="275" y="226"/>
                    <a:pt x="251" y="107"/>
                    <a:pt x="239" y="11"/>
                  </a:cubicBezTo>
                  <a:cubicBezTo>
                    <a:pt x="223" y="11"/>
                    <a:pt x="207" y="1"/>
                    <a:pt x="1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52"/>
            <p:cNvSpPr/>
            <p:nvPr/>
          </p:nvSpPr>
          <p:spPr>
            <a:xfrm>
              <a:off x="4448975" y="2767750"/>
              <a:ext cx="8150" cy="13925"/>
            </a:xfrm>
            <a:custGeom>
              <a:avLst/>
              <a:gdLst/>
              <a:ahLst/>
              <a:cxnLst/>
              <a:rect l="l" t="t" r="r" b="b"/>
              <a:pathLst>
                <a:path w="326" h="557" extrusionOk="0">
                  <a:moveTo>
                    <a:pt x="73" y="0"/>
                  </a:moveTo>
                  <a:cubicBezTo>
                    <a:pt x="40" y="0"/>
                    <a:pt x="0" y="37"/>
                    <a:pt x="16" y="83"/>
                  </a:cubicBezTo>
                  <a:cubicBezTo>
                    <a:pt x="39" y="178"/>
                    <a:pt x="39" y="262"/>
                    <a:pt x="39" y="357"/>
                  </a:cubicBezTo>
                  <a:cubicBezTo>
                    <a:pt x="39" y="428"/>
                    <a:pt x="51" y="500"/>
                    <a:pt x="111" y="547"/>
                  </a:cubicBezTo>
                  <a:cubicBezTo>
                    <a:pt x="117" y="553"/>
                    <a:pt x="129" y="556"/>
                    <a:pt x="141" y="556"/>
                  </a:cubicBezTo>
                  <a:cubicBezTo>
                    <a:pt x="153" y="556"/>
                    <a:pt x="164" y="553"/>
                    <a:pt x="170" y="547"/>
                  </a:cubicBezTo>
                  <a:cubicBezTo>
                    <a:pt x="325" y="440"/>
                    <a:pt x="170" y="155"/>
                    <a:pt x="111" y="35"/>
                  </a:cubicBezTo>
                  <a:cubicBezTo>
                    <a:pt x="107" y="11"/>
                    <a:pt x="91" y="0"/>
                    <a:pt x="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52"/>
            <p:cNvSpPr/>
            <p:nvPr/>
          </p:nvSpPr>
          <p:spPr>
            <a:xfrm>
              <a:off x="4456475" y="2765225"/>
              <a:ext cx="8075" cy="21900"/>
            </a:xfrm>
            <a:custGeom>
              <a:avLst/>
              <a:gdLst/>
              <a:ahLst/>
              <a:cxnLst/>
              <a:rect l="l" t="t" r="r" b="b"/>
              <a:pathLst>
                <a:path w="323" h="876" extrusionOk="0">
                  <a:moveTo>
                    <a:pt x="87" y="1"/>
                  </a:moveTo>
                  <a:cubicBezTo>
                    <a:pt x="43" y="1"/>
                    <a:pt x="1" y="25"/>
                    <a:pt x="25" y="65"/>
                  </a:cubicBezTo>
                  <a:cubicBezTo>
                    <a:pt x="109" y="327"/>
                    <a:pt x="25" y="625"/>
                    <a:pt x="156" y="863"/>
                  </a:cubicBezTo>
                  <a:cubicBezTo>
                    <a:pt x="160" y="871"/>
                    <a:pt x="169" y="875"/>
                    <a:pt x="179" y="875"/>
                  </a:cubicBezTo>
                  <a:cubicBezTo>
                    <a:pt x="197" y="875"/>
                    <a:pt x="220" y="862"/>
                    <a:pt x="228" y="839"/>
                  </a:cubicBezTo>
                  <a:cubicBezTo>
                    <a:pt x="323" y="589"/>
                    <a:pt x="275" y="267"/>
                    <a:pt x="144" y="17"/>
                  </a:cubicBezTo>
                  <a:cubicBezTo>
                    <a:pt x="129" y="6"/>
                    <a:pt x="108" y="1"/>
                    <a:pt x="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52"/>
            <p:cNvSpPr/>
            <p:nvPr/>
          </p:nvSpPr>
          <p:spPr>
            <a:xfrm>
              <a:off x="4465125" y="2764450"/>
              <a:ext cx="6575" cy="21575"/>
            </a:xfrm>
            <a:custGeom>
              <a:avLst/>
              <a:gdLst/>
              <a:ahLst/>
              <a:cxnLst/>
              <a:rect l="l" t="t" r="r" b="b"/>
              <a:pathLst>
                <a:path w="263" h="863" extrusionOk="0">
                  <a:moveTo>
                    <a:pt x="113" y="1"/>
                  </a:moveTo>
                  <a:cubicBezTo>
                    <a:pt x="74" y="1"/>
                    <a:pt x="29" y="34"/>
                    <a:pt x="36" y="84"/>
                  </a:cubicBezTo>
                  <a:cubicBezTo>
                    <a:pt x="72" y="334"/>
                    <a:pt x="1" y="608"/>
                    <a:pt x="155" y="846"/>
                  </a:cubicBezTo>
                  <a:cubicBezTo>
                    <a:pt x="161" y="857"/>
                    <a:pt x="173" y="863"/>
                    <a:pt x="187" y="863"/>
                  </a:cubicBezTo>
                  <a:cubicBezTo>
                    <a:pt x="203" y="863"/>
                    <a:pt x="220" y="854"/>
                    <a:pt x="227" y="834"/>
                  </a:cubicBezTo>
                  <a:cubicBezTo>
                    <a:pt x="263" y="572"/>
                    <a:pt x="239" y="298"/>
                    <a:pt x="167" y="48"/>
                  </a:cubicBezTo>
                  <a:cubicBezTo>
                    <a:pt x="163" y="15"/>
                    <a:pt x="139" y="1"/>
                    <a:pt x="1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52"/>
            <p:cNvSpPr/>
            <p:nvPr/>
          </p:nvSpPr>
          <p:spPr>
            <a:xfrm>
              <a:off x="4471200" y="2769975"/>
              <a:ext cx="11225" cy="16000"/>
            </a:xfrm>
            <a:custGeom>
              <a:avLst/>
              <a:gdLst/>
              <a:ahLst/>
              <a:cxnLst/>
              <a:rect l="l" t="t" r="r" b="b"/>
              <a:pathLst>
                <a:path w="449" h="640" extrusionOk="0">
                  <a:moveTo>
                    <a:pt x="121" y="1"/>
                  </a:moveTo>
                  <a:cubicBezTo>
                    <a:pt x="56" y="1"/>
                    <a:pt x="1" y="57"/>
                    <a:pt x="43" y="125"/>
                  </a:cubicBezTo>
                  <a:cubicBezTo>
                    <a:pt x="127" y="280"/>
                    <a:pt x="79" y="518"/>
                    <a:pt x="222" y="625"/>
                  </a:cubicBezTo>
                  <a:cubicBezTo>
                    <a:pt x="239" y="635"/>
                    <a:pt x="257" y="640"/>
                    <a:pt x="274" y="640"/>
                  </a:cubicBezTo>
                  <a:cubicBezTo>
                    <a:pt x="319" y="640"/>
                    <a:pt x="363" y="612"/>
                    <a:pt x="389" y="578"/>
                  </a:cubicBezTo>
                  <a:cubicBezTo>
                    <a:pt x="448" y="482"/>
                    <a:pt x="389" y="339"/>
                    <a:pt x="353" y="244"/>
                  </a:cubicBezTo>
                  <a:cubicBezTo>
                    <a:pt x="329" y="161"/>
                    <a:pt x="270" y="89"/>
                    <a:pt x="198" y="30"/>
                  </a:cubicBezTo>
                  <a:cubicBezTo>
                    <a:pt x="175" y="10"/>
                    <a:pt x="147"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52"/>
            <p:cNvSpPr/>
            <p:nvPr/>
          </p:nvSpPr>
          <p:spPr>
            <a:xfrm>
              <a:off x="4484775" y="2773175"/>
              <a:ext cx="11325" cy="9275"/>
            </a:xfrm>
            <a:custGeom>
              <a:avLst/>
              <a:gdLst/>
              <a:ahLst/>
              <a:cxnLst/>
              <a:rect l="l" t="t" r="r" b="b"/>
              <a:pathLst>
                <a:path w="453" h="371" extrusionOk="0">
                  <a:moveTo>
                    <a:pt x="135" y="1"/>
                  </a:moveTo>
                  <a:cubicBezTo>
                    <a:pt x="55" y="1"/>
                    <a:pt x="1" y="145"/>
                    <a:pt x="96" y="188"/>
                  </a:cubicBezTo>
                  <a:cubicBezTo>
                    <a:pt x="143" y="199"/>
                    <a:pt x="155" y="223"/>
                    <a:pt x="167" y="259"/>
                  </a:cubicBezTo>
                  <a:cubicBezTo>
                    <a:pt x="203" y="295"/>
                    <a:pt x="215" y="330"/>
                    <a:pt x="274" y="366"/>
                  </a:cubicBezTo>
                  <a:cubicBezTo>
                    <a:pt x="284" y="369"/>
                    <a:pt x="293" y="371"/>
                    <a:pt x="300" y="371"/>
                  </a:cubicBezTo>
                  <a:cubicBezTo>
                    <a:pt x="322" y="371"/>
                    <a:pt x="337" y="360"/>
                    <a:pt x="346" y="342"/>
                  </a:cubicBezTo>
                  <a:cubicBezTo>
                    <a:pt x="453" y="211"/>
                    <a:pt x="286" y="45"/>
                    <a:pt x="167" y="9"/>
                  </a:cubicBezTo>
                  <a:cubicBezTo>
                    <a:pt x="156" y="3"/>
                    <a:pt x="145" y="1"/>
                    <a:pt x="1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52"/>
            <p:cNvSpPr/>
            <p:nvPr/>
          </p:nvSpPr>
          <p:spPr>
            <a:xfrm>
              <a:off x="4503525" y="2772800"/>
              <a:ext cx="8650" cy="5100"/>
            </a:xfrm>
            <a:custGeom>
              <a:avLst/>
              <a:gdLst/>
              <a:ahLst/>
              <a:cxnLst/>
              <a:rect l="l" t="t" r="r" b="b"/>
              <a:pathLst>
                <a:path w="346" h="204" extrusionOk="0">
                  <a:moveTo>
                    <a:pt x="120" y="0"/>
                  </a:moveTo>
                  <a:cubicBezTo>
                    <a:pt x="4" y="0"/>
                    <a:pt x="1" y="203"/>
                    <a:pt x="110" y="203"/>
                  </a:cubicBezTo>
                  <a:cubicBezTo>
                    <a:pt x="113" y="203"/>
                    <a:pt x="116" y="203"/>
                    <a:pt x="120" y="203"/>
                  </a:cubicBezTo>
                  <a:cubicBezTo>
                    <a:pt x="179" y="203"/>
                    <a:pt x="239" y="203"/>
                    <a:pt x="298" y="179"/>
                  </a:cubicBezTo>
                  <a:cubicBezTo>
                    <a:pt x="334" y="167"/>
                    <a:pt x="346" y="143"/>
                    <a:pt x="334" y="107"/>
                  </a:cubicBezTo>
                  <a:cubicBezTo>
                    <a:pt x="286" y="12"/>
                    <a:pt x="215" y="12"/>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52"/>
            <p:cNvSpPr/>
            <p:nvPr/>
          </p:nvSpPr>
          <p:spPr>
            <a:xfrm>
              <a:off x="4519900" y="2774800"/>
              <a:ext cx="11825" cy="6025"/>
            </a:xfrm>
            <a:custGeom>
              <a:avLst/>
              <a:gdLst/>
              <a:ahLst/>
              <a:cxnLst/>
              <a:rect l="l" t="t" r="r" b="b"/>
              <a:pathLst>
                <a:path w="473" h="241" extrusionOk="0">
                  <a:moveTo>
                    <a:pt x="384" y="0"/>
                  </a:moveTo>
                  <a:cubicBezTo>
                    <a:pt x="376" y="0"/>
                    <a:pt x="367" y="1"/>
                    <a:pt x="358" y="4"/>
                  </a:cubicBezTo>
                  <a:cubicBezTo>
                    <a:pt x="239" y="15"/>
                    <a:pt x="143" y="87"/>
                    <a:pt x="48" y="123"/>
                  </a:cubicBezTo>
                  <a:cubicBezTo>
                    <a:pt x="0" y="134"/>
                    <a:pt x="0" y="194"/>
                    <a:pt x="48" y="206"/>
                  </a:cubicBezTo>
                  <a:cubicBezTo>
                    <a:pt x="100" y="227"/>
                    <a:pt x="164" y="241"/>
                    <a:pt x="227" y="241"/>
                  </a:cubicBezTo>
                  <a:cubicBezTo>
                    <a:pt x="306" y="241"/>
                    <a:pt x="382" y="218"/>
                    <a:pt x="429" y="158"/>
                  </a:cubicBezTo>
                  <a:cubicBezTo>
                    <a:pt x="472" y="104"/>
                    <a:pt x="466" y="0"/>
                    <a:pt x="3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52"/>
            <p:cNvSpPr/>
            <p:nvPr/>
          </p:nvSpPr>
          <p:spPr>
            <a:xfrm>
              <a:off x="4259450" y="3113975"/>
              <a:ext cx="4200" cy="8800"/>
            </a:xfrm>
            <a:custGeom>
              <a:avLst/>
              <a:gdLst/>
              <a:ahLst/>
              <a:cxnLst/>
              <a:rect l="l" t="t" r="r" b="b"/>
              <a:pathLst>
                <a:path w="168" h="352" extrusionOk="0">
                  <a:moveTo>
                    <a:pt x="84" y="1"/>
                  </a:moveTo>
                  <a:cubicBezTo>
                    <a:pt x="42" y="1"/>
                    <a:pt x="0" y="27"/>
                    <a:pt x="0" y="81"/>
                  </a:cubicBezTo>
                  <a:lnTo>
                    <a:pt x="0" y="272"/>
                  </a:lnTo>
                  <a:cubicBezTo>
                    <a:pt x="0" y="325"/>
                    <a:pt x="42" y="352"/>
                    <a:pt x="84" y="352"/>
                  </a:cubicBezTo>
                  <a:cubicBezTo>
                    <a:pt x="125" y="352"/>
                    <a:pt x="167" y="325"/>
                    <a:pt x="167" y="272"/>
                  </a:cubicBezTo>
                  <a:lnTo>
                    <a:pt x="167" y="81"/>
                  </a:lnTo>
                  <a:cubicBezTo>
                    <a:pt x="167" y="27"/>
                    <a:pt x="125" y="1"/>
                    <a:pt x="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52"/>
            <p:cNvSpPr/>
            <p:nvPr/>
          </p:nvSpPr>
          <p:spPr>
            <a:xfrm>
              <a:off x="4262275" y="3109400"/>
              <a:ext cx="7325" cy="19050"/>
            </a:xfrm>
            <a:custGeom>
              <a:avLst/>
              <a:gdLst/>
              <a:ahLst/>
              <a:cxnLst/>
              <a:rect l="l" t="t" r="r" b="b"/>
              <a:pathLst>
                <a:path w="293" h="762" extrusionOk="0">
                  <a:moveTo>
                    <a:pt x="135" y="1"/>
                  </a:moveTo>
                  <a:cubicBezTo>
                    <a:pt x="68" y="1"/>
                    <a:pt x="0" y="59"/>
                    <a:pt x="7" y="157"/>
                  </a:cubicBezTo>
                  <a:cubicBezTo>
                    <a:pt x="42" y="324"/>
                    <a:pt x="18" y="490"/>
                    <a:pt x="42" y="645"/>
                  </a:cubicBezTo>
                  <a:cubicBezTo>
                    <a:pt x="48" y="722"/>
                    <a:pt x="105" y="761"/>
                    <a:pt x="160" y="761"/>
                  </a:cubicBezTo>
                  <a:cubicBezTo>
                    <a:pt x="215" y="761"/>
                    <a:pt x="268" y="722"/>
                    <a:pt x="268" y="645"/>
                  </a:cubicBezTo>
                  <a:cubicBezTo>
                    <a:pt x="292" y="466"/>
                    <a:pt x="268" y="312"/>
                    <a:pt x="257" y="133"/>
                  </a:cubicBezTo>
                  <a:cubicBezTo>
                    <a:pt x="246" y="41"/>
                    <a:pt x="191" y="1"/>
                    <a:pt x="1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52"/>
            <p:cNvSpPr/>
            <p:nvPr/>
          </p:nvSpPr>
          <p:spPr>
            <a:xfrm>
              <a:off x="4271350" y="3112450"/>
              <a:ext cx="4800" cy="15225"/>
            </a:xfrm>
            <a:custGeom>
              <a:avLst/>
              <a:gdLst/>
              <a:ahLst/>
              <a:cxnLst/>
              <a:rect l="l" t="t" r="r" b="b"/>
              <a:pathLst>
                <a:path w="192" h="609" extrusionOk="0">
                  <a:moveTo>
                    <a:pt x="66" y="1"/>
                  </a:moveTo>
                  <a:cubicBezTo>
                    <a:pt x="39" y="1"/>
                    <a:pt x="13" y="15"/>
                    <a:pt x="13" y="47"/>
                  </a:cubicBezTo>
                  <a:cubicBezTo>
                    <a:pt x="25" y="213"/>
                    <a:pt x="1" y="416"/>
                    <a:pt x="84" y="583"/>
                  </a:cubicBezTo>
                  <a:cubicBezTo>
                    <a:pt x="95" y="599"/>
                    <a:pt x="114" y="608"/>
                    <a:pt x="131" y="608"/>
                  </a:cubicBezTo>
                  <a:cubicBezTo>
                    <a:pt x="150" y="608"/>
                    <a:pt x="167" y="596"/>
                    <a:pt x="167" y="571"/>
                  </a:cubicBezTo>
                  <a:cubicBezTo>
                    <a:pt x="191" y="404"/>
                    <a:pt x="155" y="202"/>
                    <a:pt x="120" y="35"/>
                  </a:cubicBezTo>
                  <a:cubicBezTo>
                    <a:pt x="114" y="12"/>
                    <a:pt x="90" y="1"/>
                    <a:pt x="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52"/>
            <p:cNvSpPr/>
            <p:nvPr/>
          </p:nvSpPr>
          <p:spPr>
            <a:xfrm>
              <a:off x="4279100" y="3104700"/>
              <a:ext cx="4475" cy="20125"/>
            </a:xfrm>
            <a:custGeom>
              <a:avLst/>
              <a:gdLst/>
              <a:ahLst/>
              <a:cxnLst/>
              <a:rect l="l" t="t" r="r" b="b"/>
              <a:pathLst>
                <a:path w="179" h="805" extrusionOk="0">
                  <a:moveTo>
                    <a:pt x="21" y="1"/>
                  </a:moveTo>
                  <a:cubicBezTo>
                    <a:pt x="11" y="1"/>
                    <a:pt x="0" y="10"/>
                    <a:pt x="0" y="23"/>
                  </a:cubicBezTo>
                  <a:cubicBezTo>
                    <a:pt x="36" y="166"/>
                    <a:pt x="36" y="297"/>
                    <a:pt x="36" y="452"/>
                  </a:cubicBezTo>
                  <a:cubicBezTo>
                    <a:pt x="36" y="571"/>
                    <a:pt x="24" y="678"/>
                    <a:pt x="60" y="774"/>
                  </a:cubicBezTo>
                  <a:cubicBezTo>
                    <a:pt x="66" y="793"/>
                    <a:pt x="83" y="805"/>
                    <a:pt x="100" y="805"/>
                  </a:cubicBezTo>
                  <a:cubicBezTo>
                    <a:pt x="116" y="805"/>
                    <a:pt x="132" y="796"/>
                    <a:pt x="143" y="774"/>
                  </a:cubicBezTo>
                  <a:cubicBezTo>
                    <a:pt x="179" y="535"/>
                    <a:pt x="119" y="226"/>
                    <a:pt x="36" y="23"/>
                  </a:cubicBezTo>
                  <a:cubicBezTo>
                    <a:pt x="36" y="7"/>
                    <a:pt x="29" y="1"/>
                    <a:pt x="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52"/>
            <p:cNvSpPr/>
            <p:nvPr/>
          </p:nvSpPr>
          <p:spPr>
            <a:xfrm>
              <a:off x="4290100" y="3099500"/>
              <a:ext cx="4500" cy="24400"/>
            </a:xfrm>
            <a:custGeom>
              <a:avLst/>
              <a:gdLst/>
              <a:ahLst/>
              <a:cxnLst/>
              <a:rect l="l" t="t" r="r" b="b"/>
              <a:pathLst>
                <a:path w="180" h="976" extrusionOk="0">
                  <a:moveTo>
                    <a:pt x="64" y="1"/>
                  </a:moveTo>
                  <a:cubicBezTo>
                    <a:pt x="46" y="1"/>
                    <a:pt x="25" y="9"/>
                    <a:pt x="25" y="29"/>
                  </a:cubicBezTo>
                  <a:cubicBezTo>
                    <a:pt x="72" y="350"/>
                    <a:pt x="1" y="660"/>
                    <a:pt x="60" y="958"/>
                  </a:cubicBezTo>
                  <a:cubicBezTo>
                    <a:pt x="60" y="970"/>
                    <a:pt x="75" y="976"/>
                    <a:pt x="90" y="976"/>
                  </a:cubicBezTo>
                  <a:cubicBezTo>
                    <a:pt x="105" y="976"/>
                    <a:pt x="120" y="970"/>
                    <a:pt x="120" y="958"/>
                  </a:cubicBezTo>
                  <a:cubicBezTo>
                    <a:pt x="179" y="660"/>
                    <a:pt x="144" y="315"/>
                    <a:pt x="84" y="17"/>
                  </a:cubicBezTo>
                  <a:cubicBezTo>
                    <a:pt x="89" y="6"/>
                    <a:pt x="78" y="1"/>
                    <a:pt x="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52"/>
            <p:cNvSpPr/>
            <p:nvPr/>
          </p:nvSpPr>
          <p:spPr>
            <a:xfrm>
              <a:off x="4295775" y="3095500"/>
              <a:ext cx="10125" cy="25675"/>
            </a:xfrm>
            <a:custGeom>
              <a:avLst/>
              <a:gdLst/>
              <a:ahLst/>
              <a:cxnLst/>
              <a:rect l="l" t="t" r="r" b="b"/>
              <a:pathLst>
                <a:path w="405" h="1027" extrusionOk="0">
                  <a:moveTo>
                    <a:pt x="174" y="1"/>
                  </a:moveTo>
                  <a:cubicBezTo>
                    <a:pt x="155" y="1"/>
                    <a:pt x="143" y="17"/>
                    <a:pt x="143" y="34"/>
                  </a:cubicBezTo>
                  <a:cubicBezTo>
                    <a:pt x="107" y="332"/>
                    <a:pt x="0" y="749"/>
                    <a:pt x="167" y="999"/>
                  </a:cubicBezTo>
                  <a:cubicBezTo>
                    <a:pt x="180" y="1012"/>
                    <a:pt x="210" y="1026"/>
                    <a:pt x="235" y="1026"/>
                  </a:cubicBezTo>
                  <a:cubicBezTo>
                    <a:pt x="253" y="1026"/>
                    <a:pt x="269" y="1019"/>
                    <a:pt x="274" y="999"/>
                  </a:cubicBezTo>
                  <a:cubicBezTo>
                    <a:pt x="405" y="713"/>
                    <a:pt x="321" y="284"/>
                    <a:pt x="202" y="10"/>
                  </a:cubicBezTo>
                  <a:cubicBezTo>
                    <a:pt x="192" y="3"/>
                    <a:pt x="183" y="1"/>
                    <a:pt x="1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52"/>
            <p:cNvSpPr/>
            <p:nvPr/>
          </p:nvSpPr>
          <p:spPr>
            <a:xfrm>
              <a:off x="4306350" y="3108150"/>
              <a:ext cx="8475" cy="13525"/>
            </a:xfrm>
            <a:custGeom>
              <a:avLst/>
              <a:gdLst/>
              <a:ahLst/>
              <a:cxnLst/>
              <a:rect l="l" t="t" r="r" b="b"/>
              <a:pathLst>
                <a:path w="339" h="541" extrusionOk="0">
                  <a:moveTo>
                    <a:pt x="110" y="1"/>
                  </a:moveTo>
                  <a:cubicBezTo>
                    <a:pt x="53" y="1"/>
                    <a:pt x="1" y="45"/>
                    <a:pt x="29" y="124"/>
                  </a:cubicBezTo>
                  <a:cubicBezTo>
                    <a:pt x="65" y="207"/>
                    <a:pt x="89" y="302"/>
                    <a:pt x="101" y="374"/>
                  </a:cubicBezTo>
                  <a:cubicBezTo>
                    <a:pt x="137" y="445"/>
                    <a:pt x="149" y="516"/>
                    <a:pt x="244" y="540"/>
                  </a:cubicBezTo>
                  <a:cubicBezTo>
                    <a:pt x="268" y="540"/>
                    <a:pt x="279" y="540"/>
                    <a:pt x="303" y="505"/>
                  </a:cubicBezTo>
                  <a:cubicBezTo>
                    <a:pt x="339" y="433"/>
                    <a:pt x="315" y="374"/>
                    <a:pt x="303" y="302"/>
                  </a:cubicBezTo>
                  <a:cubicBezTo>
                    <a:pt x="268" y="207"/>
                    <a:pt x="256" y="135"/>
                    <a:pt x="208" y="64"/>
                  </a:cubicBezTo>
                  <a:cubicBezTo>
                    <a:pt x="189" y="21"/>
                    <a:pt x="149" y="1"/>
                    <a:pt x="1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52"/>
            <p:cNvSpPr/>
            <p:nvPr/>
          </p:nvSpPr>
          <p:spPr>
            <a:xfrm>
              <a:off x="4323450" y="3116550"/>
              <a:ext cx="4475" cy="2475"/>
            </a:xfrm>
            <a:custGeom>
              <a:avLst/>
              <a:gdLst/>
              <a:ahLst/>
              <a:cxnLst/>
              <a:rect l="l" t="t" r="r" b="b"/>
              <a:pathLst>
                <a:path w="179" h="99" extrusionOk="0">
                  <a:moveTo>
                    <a:pt x="98" y="1"/>
                  </a:moveTo>
                  <a:cubicBezTo>
                    <a:pt x="81" y="1"/>
                    <a:pt x="64" y="2"/>
                    <a:pt x="48" y="2"/>
                  </a:cubicBezTo>
                  <a:cubicBezTo>
                    <a:pt x="0" y="2"/>
                    <a:pt x="0" y="97"/>
                    <a:pt x="48" y="97"/>
                  </a:cubicBezTo>
                  <a:cubicBezTo>
                    <a:pt x="60" y="97"/>
                    <a:pt x="76" y="98"/>
                    <a:pt x="92" y="98"/>
                  </a:cubicBezTo>
                  <a:cubicBezTo>
                    <a:pt x="126" y="98"/>
                    <a:pt x="163" y="93"/>
                    <a:pt x="179" y="61"/>
                  </a:cubicBezTo>
                  <a:lnTo>
                    <a:pt x="179" y="38"/>
                  </a:lnTo>
                  <a:cubicBezTo>
                    <a:pt x="163" y="6"/>
                    <a:pt x="131" y="1"/>
                    <a:pt x="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52"/>
            <p:cNvSpPr/>
            <p:nvPr/>
          </p:nvSpPr>
          <p:spPr>
            <a:xfrm>
              <a:off x="4330600" y="3114400"/>
              <a:ext cx="7750" cy="4600"/>
            </a:xfrm>
            <a:custGeom>
              <a:avLst/>
              <a:gdLst/>
              <a:ahLst/>
              <a:cxnLst/>
              <a:rect l="l" t="t" r="r" b="b"/>
              <a:pathLst>
                <a:path w="310" h="184" extrusionOk="0">
                  <a:moveTo>
                    <a:pt x="94" y="1"/>
                  </a:moveTo>
                  <a:cubicBezTo>
                    <a:pt x="1" y="1"/>
                    <a:pt x="9" y="183"/>
                    <a:pt x="119" y="183"/>
                  </a:cubicBezTo>
                  <a:cubicBezTo>
                    <a:pt x="179" y="183"/>
                    <a:pt x="238" y="183"/>
                    <a:pt x="298" y="147"/>
                  </a:cubicBezTo>
                  <a:cubicBezTo>
                    <a:pt x="310" y="135"/>
                    <a:pt x="310" y="124"/>
                    <a:pt x="310" y="112"/>
                  </a:cubicBezTo>
                  <a:cubicBezTo>
                    <a:pt x="298" y="16"/>
                    <a:pt x="191" y="5"/>
                    <a:pt x="119" y="5"/>
                  </a:cubicBezTo>
                  <a:cubicBezTo>
                    <a:pt x="110" y="2"/>
                    <a:pt x="101" y="1"/>
                    <a:pt x="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52"/>
            <p:cNvSpPr/>
            <p:nvPr/>
          </p:nvSpPr>
          <p:spPr>
            <a:xfrm>
              <a:off x="4244275" y="3116275"/>
              <a:ext cx="5975" cy="6350"/>
            </a:xfrm>
            <a:custGeom>
              <a:avLst/>
              <a:gdLst/>
              <a:ahLst/>
              <a:cxnLst/>
              <a:rect l="l" t="t" r="r" b="b"/>
              <a:pathLst>
                <a:path w="239" h="254" extrusionOk="0">
                  <a:moveTo>
                    <a:pt x="107" y="1"/>
                  </a:moveTo>
                  <a:cubicBezTo>
                    <a:pt x="48" y="1"/>
                    <a:pt x="0" y="96"/>
                    <a:pt x="24" y="168"/>
                  </a:cubicBezTo>
                  <a:cubicBezTo>
                    <a:pt x="48" y="191"/>
                    <a:pt x="60" y="227"/>
                    <a:pt x="84" y="239"/>
                  </a:cubicBezTo>
                  <a:cubicBezTo>
                    <a:pt x="97" y="249"/>
                    <a:pt x="112" y="254"/>
                    <a:pt x="128" y="254"/>
                  </a:cubicBezTo>
                  <a:cubicBezTo>
                    <a:pt x="166" y="254"/>
                    <a:pt x="203" y="226"/>
                    <a:pt x="203" y="191"/>
                  </a:cubicBezTo>
                  <a:lnTo>
                    <a:pt x="203" y="168"/>
                  </a:lnTo>
                  <a:cubicBezTo>
                    <a:pt x="238" y="96"/>
                    <a:pt x="203" y="1"/>
                    <a:pt x="1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52"/>
            <p:cNvSpPr/>
            <p:nvPr/>
          </p:nvSpPr>
          <p:spPr>
            <a:xfrm>
              <a:off x="4241875" y="3118225"/>
              <a:ext cx="6625" cy="5550"/>
            </a:xfrm>
            <a:custGeom>
              <a:avLst/>
              <a:gdLst/>
              <a:ahLst/>
              <a:cxnLst/>
              <a:rect l="l" t="t" r="r" b="b"/>
              <a:pathLst>
                <a:path w="265" h="222" extrusionOk="0">
                  <a:moveTo>
                    <a:pt x="224" y="1"/>
                  </a:moveTo>
                  <a:cubicBezTo>
                    <a:pt x="208" y="1"/>
                    <a:pt x="190" y="10"/>
                    <a:pt x="180" y="30"/>
                  </a:cubicBezTo>
                  <a:cubicBezTo>
                    <a:pt x="168" y="78"/>
                    <a:pt x="156" y="102"/>
                    <a:pt x="120" y="137"/>
                  </a:cubicBezTo>
                  <a:cubicBezTo>
                    <a:pt x="96" y="149"/>
                    <a:pt x="61" y="149"/>
                    <a:pt x="13" y="161"/>
                  </a:cubicBezTo>
                  <a:cubicBezTo>
                    <a:pt x="1" y="173"/>
                    <a:pt x="1" y="197"/>
                    <a:pt x="13" y="209"/>
                  </a:cubicBezTo>
                  <a:cubicBezTo>
                    <a:pt x="32" y="217"/>
                    <a:pt x="52" y="221"/>
                    <a:pt x="71" y="221"/>
                  </a:cubicBezTo>
                  <a:cubicBezTo>
                    <a:pt x="156" y="221"/>
                    <a:pt x="232" y="142"/>
                    <a:pt x="251" y="54"/>
                  </a:cubicBezTo>
                  <a:cubicBezTo>
                    <a:pt x="265" y="19"/>
                    <a:pt x="246" y="1"/>
                    <a:pt x="2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52"/>
            <p:cNvSpPr/>
            <p:nvPr/>
          </p:nvSpPr>
          <p:spPr>
            <a:xfrm>
              <a:off x="4224925" y="3120125"/>
              <a:ext cx="11100" cy="7800"/>
            </a:xfrm>
            <a:custGeom>
              <a:avLst/>
              <a:gdLst/>
              <a:ahLst/>
              <a:cxnLst/>
              <a:rect l="l" t="t" r="r" b="b"/>
              <a:pathLst>
                <a:path w="444" h="312" extrusionOk="0">
                  <a:moveTo>
                    <a:pt x="225" y="0"/>
                  </a:moveTo>
                  <a:cubicBezTo>
                    <a:pt x="194" y="0"/>
                    <a:pt x="162" y="11"/>
                    <a:pt x="131" y="37"/>
                  </a:cubicBezTo>
                  <a:cubicBezTo>
                    <a:pt x="0" y="73"/>
                    <a:pt x="12" y="311"/>
                    <a:pt x="179" y="311"/>
                  </a:cubicBezTo>
                  <a:cubicBezTo>
                    <a:pt x="227" y="311"/>
                    <a:pt x="262" y="287"/>
                    <a:pt x="310" y="264"/>
                  </a:cubicBezTo>
                  <a:cubicBezTo>
                    <a:pt x="443" y="178"/>
                    <a:pt x="348" y="0"/>
                    <a:pt x="2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52"/>
            <p:cNvSpPr/>
            <p:nvPr/>
          </p:nvSpPr>
          <p:spPr>
            <a:xfrm>
              <a:off x="4185675" y="1997250"/>
              <a:ext cx="5625" cy="11125"/>
            </a:xfrm>
            <a:custGeom>
              <a:avLst/>
              <a:gdLst/>
              <a:ahLst/>
              <a:cxnLst/>
              <a:rect l="l" t="t" r="r" b="b"/>
              <a:pathLst>
                <a:path w="225" h="445" extrusionOk="0">
                  <a:moveTo>
                    <a:pt x="88" y="1"/>
                  </a:moveTo>
                  <a:cubicBezTo>
                    <a:pt x="45" y="1"/>
                    <a:pt x="1" y="32"/>
                    <a:pt x="23" y="90"/>
                  </a:cubicBezTo>
                  <a:cubicBezTo>
                    <a:pt x="46" y="185"/>
                    <a:pt x="34" y="304"/>
                    <a:pt x="58" y="399"/>
                  </a:cubicBezTo>
                  <a:cubicBezTo>
                    <a:pt x="70" y="429"/>
                    <a:pt x="94" y="444"/>
                    <a:pt x="118" y="444"/>
                  </a:cubicBezTo>
                  <a:cubicBezTo>
                    <a:pt x="142" y="444"/>
                    <a:pt x="165" y="429"/>
                    <a:pt x="177" y="399"/>
                  </a:cubicBezTo>
                  <a:cubicBezTo>
                    <a:pt x="225" y="292"/>
                    <a:pt x="201" y="149"/>
                    <a:pt x="153" y="42"/>
                  </a:cubicBezTo>
                  <a:cubicBezTo>
                    <a:pt x="144" y="14"/>
                    <a:pt x="116" y="1"/>
                    <a:pt x="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52"/>
            <p:cNvSpPr/>
            <p:nvPr/>
          </p:nvSpPr>
          <p:spPr>
            <a:xfrm>
              <a:off x="4191575" y="2002850"/>
              <a:ext cx="4200" cy="13000"/>
            </a:xfrm>
            <a:custGeom>
              <a:avLst/>
              <a:gdLst/>
              <a:ahLst/>
              <a:cxnLst/>
              <a:rect l="l" t="t" r="r" b="b"/>
              <a:pathLst>
                <a:path w="168" h="520" extrusionOk="0">
                  <a:moveTo>
                    <a:pt x="30" y="1"/>
                  </a:moveTo>
                  <a:cubicBezTo>
                    <a:pt x="13" y="1"/>
                    <a:pt x="1" y="7"/>
                    <a:pt x="1" y="21"/>
                  </a:cubicBezTo>
                  <a:cubicBezTo>
                    <a:pt x="25" y="116"/>
                    <a:pt x="37" y="199"/>
                    <a:pt x="48" y="271"/>
                  </a:cubicBezTo>
                  <a:cubicBezTo>
                    <a:pt x="48" y="354"/>
                    <a:pt x="37" y="425"/>
                    <a:pt x="84" y="497"/>
                  </a:cubicBezTo>
                  <a:cubicBezTo>
                    <a:pt x="91" y="510"/>
                    <a:pt x="101" y="519"/>
                    <a:pt x="113" y="519"/>
                  </a:cubicBezTo>
                  <a:cubicBezTo>
                    <a:pt x="122" y="519"/>
                    <a:pt x="133" y="513"/>
                    <a:pt x="144" y="497"/>
                  </a:cubicBezTo>
                  <a:cubicBezTo>
                    <a:pt x="168" y="425"/>
                    <a:pt x="156" y="354"/>
                    <a:pt x="144" y="271"/>
                  </a:cubicBezTo>
                  <a:cubicBezTo>
                    <a:pt x="132" y="187"/>
                    <a:pt x="96" y="92"/>
                    <a:pt x="72" y="9"/>
                  </a:cubicBezTo>
                  <a:cubicBezTo>
                    <a:pt x="57" y="4"/>
                    <a:pt x="43" y="1"/>
                    <a:pt x="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52"/>
            <p:cNvSpPr/>
            <p:nvPr/>
          </p:nvSpPr>
          <p:spPr>
            <a:xfrm>
              <a:off x="4198425" y="1997150"/>
              <a:ext cx="7175" cy="17675"/>
            </a:xfrm>
            <a:custGeom>
              <a:avLst/>
              <a:gdLst/>
              <a:ahLst/>
              <a:cxnLst/>
              <a:rect l="l" t="t" r="r" b="b"/>
              <a:pathLst>
                <a:path w="287" h="707" extrusionOk="0">
                  <a:moveTo>
                    <a:pt x="44" y="1"/>
                  </a:moveTo>
                  <a:cubicBezTo>
                    <a:pt x="25" y="1"/>
                    <a:pt x="1" y="20"/>
                    <a:pt x="1" y="46"/>
                  </a:cubicBezTo>
                  <a:cubicBezTo>
                    <a:pt x="48" y="272"/>
                    <a:pt x="72" y="475"/>
                    <a:pt x="132" y="689"/>
                  </a:cubicBezTo>
                  <a:cubicBezTo>
                    <a:pt x="144" y="701"/>
                    <a:pt x="158" y="707"/>
                    <a:pt x="173" y="707"/>
                  </a:cubicBezTo>
                  <a:cubicBezTo>
                    <a:pt x="188" y="707"/>
                    <a:pt x="203" y="701"/>
                    <a:pt x="215" y="689"/>
                  </a:cubicBezTo>
                  <a:cubicBezTo>
                    <a:pt x="286" y="451"/>
                    <a:pt x="167" y="225"/>
                    <a:pt x="60" y="10"/>
                  </a:cubicBezTo>
                  <a:cubicBezTo>
                    <a:pt x="57" y="4"/>
                    <a:pt x="51" y="1"/>
                    <a:pt x="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52"/>
            <p:cNvSpPr/>
            <p:nvPr/>
          </p:nvSpPr>
          <p:spPr>
            <a:xfrm>
              <a:off x="4206650" y="1993150"/>
              <a:ext cx="8175" cy="21400"/>
            </a:xfrm>
            <a:custGeom>
              <a:avLst/>
              <a:gdLst/>
              <a:ahLst/>
              <a:cxnLst/>
              <a:rect l="l" t="t" r="r" b="b"/>
              <a:pathLst>
                <a:path w="327" h="856" extrusionOk="0">
                  <a:moveTo>
                    <a:pt x="70" y="1"/>
                  </a:moveTo>
                  <a:cubicBezTo>
                    <a:pt x="40" y="1"/>
                    <a:pt x="1" y="38"/>
                    <a:pt x="17" y="87"/>
                  </a:cubicBezTo>
                  <a:cubicBezTo>
                    <a:pt x="124" y="325"/>
                    <a:pt x="88" y="611"/>
                    <a:pt x="196" y="825"/>
                  </a:cubicBezTo>
                  <a:cubicBezTo>
                    <a:pt x="201" y="846"/>
                    <a:pt x="217" y="856"/>
                    <a:pt x="234" y="856"/>
                  </a:cubicBezTo>
                  <a:cubicBezTo>
                    <a:pt x="256" y="856"/>
                    <a:pt x="279" y="840"/>
                    <a:pt x="279" y="813"/>
                  </a:cubicBezTo>
                  <a:cubicBezTo>
                    <a:pt x="327" y="563"/>
                    <a:pt x="219" y="242"/>
                    <a:pt x="100" y="28"/>
                  </a:cubicBezTo>
                  <a:cubicBezTo>
                    <a:pt x="97" y="9"/>
                    <a:pt x="84" y="1"/>
                    <a:pt x="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52"/>
            <p:cNvSpPr/>
            <p:nvPr/>
          </p:nvSpPr>
          <p:spPr>
            <a:xfrm>
              <a:off x="4219625" y="1979200"/>
              <a:ext cx="9200" cy="36500"/>
            </a:xfrm>
            <a:custGeom>
              <a:avLst/>
              <a:gdLst/>
              <a:ahLst/>
              <a:cxnLst/>
              <a:rect l="l" t="t" r="r" b="b"/>
              <a:pathLst>
                <a:path w="368" h="1460" extrusionOk="0">
                  <a:moveTo>
                    <a:pt x="93" y="1"/>
                  </a:moveTo>
                  <a:cubicBezTo>
                    <a:pt x="47" y="1"/>
                    <a:pt x="0" y="40"/>
                    <a:pt x="22" y="97"/>
                  </a:cubicBezTo>
                  <a:cubicBezTo>
                    <a:pt x="81" y="336"/>
                    <a:pt x="93" y="586"/>
                    <a:pt x="105" y="836"/>
                  </a:cubicBezTo>
                  <a:cubicBezTo>
                    <a:pt x="117" y="1026"/>
                    <a:pt x="105" y="1229"/>
                    <a:pt x="177" y="1419"/>
                  </a:cubicBezTo>
                  <a:cubicBezTo>
                    <a:pt x="183" y="1444"/>
                    <a:pt x="212" y="1459"/>
                    <a:pt x="241" y="1459"/>
                  </a:cubicBezTo>
                  <a:cubicBezTo>
                    <a:pt x="266" y="1459"/>
                    <a:pt x="290" y="1447"/>
                    <a:pt x="296" y="1419"/>
                  </a:cubicBezTo>
                  <a:cubicBezTo>
                    <a:pt x="367" y="1002"/>
                    <a:pt x="272" y="478"/>
                    <a:pt x="165" y="62"/>
                  </a:cubicBezTo>
                  <a:cubicBezTo>
                    <a:pt x="155" y="19"/>
                    <a:pt x="124" y="1"/>
                    <a:pt x="9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52"/>
            <p:cNvSpPr/>
            <p:nvPr/>
          </p:nvSpPr>
          <p:spPr>
            <a:xfrm>
              <a:off x="4228500" y="1975900"/>
              <a:ext cx="10125" cy="42150"/>
            </a:xfrm>
            <a:custGeom>
              <a:avLst/>
              <a:gdLst/>
              <a:ahLst/>
              <a:cxnLst/>
              <a:rect l="l" t="t" r="r" b="b"/>
              <a:pathLst>
                <a:path w="405" h="1686" extrusionOk="0">
                  <a:moveTo>
                    <a:pt x="234" y="0"/>
                  </a:moveTo>
                  <a:cubicBezTo>
                    <a:pt x="206" y="0"/>
                    <a:pt x="179" y="21"/>
                    <a:pt x="179" y="63"/>
                  </a:cubicBezTo>
                  <a:cubicBezTo>
                    <a:pt x="155" y="539"/>
                    <a:pt x="0" y="1230"/>
                    <a:pt x="262" y="1670"/>
                  </a:cubicBezTo>
                  <a:cubicBezTo>
                    <a:pt x="272" y="1680"/>
                    <a:pt x="288" y="1686"/>
                    <a:pt x="304" y="1686"/>
                  </a:cubicBezTo>
                  <a:cubicBezTo>
                    <a:pt x="327" y="1686"/>
                    <a:pt x="350" y="1674"/>
                    <a:pt x="357" y="1646"/>
                  </a:cubicBezTo>
                  <a:cubicBezTo>
                    <a:pt x="405" y="1408"/>
                    <a:pt x="345" y="1146"/>
                    <a:pt x="334" y="908"/>
                  </a:cubicBezTo>
                  <a:cubicBezTo>
                    <a:pt x="322" y="622"/>
                    <a:pt x="298" y="337"/>
                    <a:pt x="298" y="63"/>
                  </a:cubicBezTo>
                  <a:cubicBezTo>
                    <a:pt x="292" y="21"/>
                    <a:pt x="262" y="0"/>
                    <a:pt x="2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52"/>
            <p:cNvSpPr/>
            <p:nvPr/>
          </p:nvSpPr>
          <p:spPr>
            <a:xfrm>
              <a:off x="4240175" y="1979200"/>
              <a:ext cx="12675" cy="37050"/>
            </a:xfrm>
            <a:custGeom>
              <a:avLst/>
              <a:gdLst/>
              <a:ahLst/>
              <a:cxnLst/>
              <a:rect l="l" t="t" r="r" b="b"/>
              <a:pathLst>
                <a:path w="507" h="1482" extrusionOk="0">
                  <a:moveTo>
                    <a:pt x="92" y="1"/>
                  </a:moveTo>
                  <a:cubicBezTo>
                    <a:pt x="36" y="1"/>
                    <a:pt x="1" y="68"/>
                    <a:pt x="45" y="121"/>
                  </a:cubicBezTo>
                  <a:cubicBezTo>
                    <a:pt x="176" y="288"/>
                    <a:pt x="152" y="574"/>
                    <a:pt x="164" y="776"/>
                  </a:cubicBezTo>
                  <a:cubicBezTo>
                    <a:pt x="176" y="967"/>
                    <a:pt x="176" y="1193"/>
                    <a:pt x="236" y="1383"/>
                  </a:cubicBezTo>
                  <a:cubicBezTo>
                    <a:pt x="260" y="1451"/>
                    <a:pt x="312" y="1482"/>
                    <a:pt x="363" y="1482"/>
                  </a:cubicBezTo>
                  <a:cubicBezTo>
                    <a:pt x="436" y="1482"/>
                    <a:pt x="507" y="1418"/>
                    <a:pt x="486" y="1312"/>
                  </a:cubicBezTo>
                  <a:cubicBezTo>
                    <a:pt x="426" y="919"/>
                    <a:pt x="474" y="300"/>
                    <a:pt x="152" y="26"/>
                  </a:cubicBezTo>
                  <a:cubicBezTo>
                    <a:pt x="131" y="8"/>
                    <a:pt x="111" y="1"/>
                    <a:pt x="9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52"/>
            <p:cNvSpPr/>
            <p:nvPr/>
          </p:nvSpPr>
          <p:spPr>
            <a:xfrm>
              <a:off x="4251325" y="1987550"/>
              <a:ext cx="15300" cy="28775"/>
            </a:xfrm>
            <a:custGeom>
              <a:avLst/>
              <a:gdLst/>
              <a:ahLst/>
              <a:cxnLst/>
              <a:rect l="l" t="t" r="r" b="b"/>
              <a:pathLst>
                <a:path w="612" h="1151" extrusionOk="0">
                  <a:moveTo>
                    <a:pt x="77" y="0"/>
                  </a:moveTo>
                  <a:cubicBezTo>
                    <a:pt x="38" y="0"/>
                    <a:pt x="1" y="23"/>
                    <a:pt x="16" y="61"/>
                  </a:cubicBezTo>
                  <a:cubicBezTo>
                    <a:pt x="40" y="311"/>
                    <a:pt x="40" y="549"/>
                    <a:pt x="123" y="799"/>
                  </a:cubicBezTo>
                  <a:cubicBezTo>
                    <a:pt x="144" y="903"/>
                    <a:pt x="246" y="1151"/>
                    <a:pt x="389" y="1151"/>
                  </a:cubicBezTo>
                  <a:cubicBezTo>
                    <a:pt x="411" y="1151"/>
                    <a:pt x="433" y="1145"/>
                    <a:pt x="456" y="1133"/>
                  </a:cubicBezTo>
                  <a:cubicBezTo>
                    <a:pt x="611" y="1037"/>
                    <a:pt x="445" y="835"/>
                    <a:pt x="397" y="740"/>
                  </a:cubicBezTo>
                  <a:cubicBezTo>
                    <a:pt x="290" y="502"/>
                    <a:pt x="266" y="263"/>
                    <a:pt x="135" y="25"/>
                  </a:cubicBezTo>
                  <a:cubicBezTo>
                    <a:pt x="122" y="8"/>
                    <a:pt x="99" y="0"/>
                    <a:pt x="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52"/>
            <p:cNvSpPr/>
            <p:nvPr/>
          </p:nvSpPr>
          <p:spPr>
            <a:xfrm>
              <a:off x="4266600" y="2002650"/>
              <a:ext cx="8575" cy="7900"/>
            </a:xfrm>
            <a:custGeom>
              <a:avLst/>
              <a:gdLst/>
              <a:ahLst/>
              <a:cxnLst/>
              <a:rect l="l" t="t" r="r" b="b"/>
              <a:pathLst>
                <a:path w="343" h="316" extrusionOk="0">
                  <a:moveTo>
                    <a:pt x="34" y="0"/>
                  </a:moveTo>
                  <a:cubicBezTo>
                    <a:pt x="13" y="0"/>
                    <a:pt x="0" y="11"/>
                    <a:pt x="0" y="29"/>
                  </a:cubicBezTo>
                  <a:cubicBezTo>
                    <a:pt x="0" y="88"/>
                    <a:pt x="12" y="136"/>
                    <a:pt x="48" y="183"/>
                  </a:cubicBezTo>
                  <a:cubicBezTo>
                    <a:pt x="84" y="231"/>
                    <a:pt x="131" y="267"/>
                    <a:pt x="179" y="302"/>
                  </a:cubicBezTo>
                  <a:cubicBezTo>
                    <a:pt x="192" y="312"/>
                    <a:pt x="205" y="316"/>
                    <a:pt x="218" y="316"/>
                  </a:cubicBezTo>
                  <a:cubicBezTo>
                    <a:pt x="287" y="316"/>
                    <a:pt x="342" y="198"/>
                    <a:pt x="262" y="148"/>
                  </a:cubicBezTo>
                  <a:cubicBezTo>
                    <a:pt x="226" y="124"/>
                    <a:pt x="191" y="88"/>
                    <a:pt x="167" y="64"/>
                  </a:cubicBezTo>
                  <a:cubicBezTo>
                    <a:pt x="131" y="29"/>
                    <a:pt x="84" y="17"/>
                    <a:pt x="60" y="5"/>
                  </a:cubicBezTo>
                  <a:cubicBezTo>
                    <a:pt x="50" y="2"/>
                    <a:pt x="41" y="0"/>
                    <a:pt x="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52"/>
            <p:cNvSpPr/>
            <p:nvPr/>
          </p:nvSpPr>
          <p:spPr>
            <a:xfrm>
              <a:off x="4273750" y="2008850"/>
              <a:ext cx="8650" cy="4350"/>
            </a:xfrm>
            <a:custGeom>
              <a:avLst/>
              <a:gdLst/>
              <a:ahLst/>
              <a:cxnLst/>
              <a:rect l="l" t="t" r="r" b="b"/>
              <a:pathLst>
                <a:path w="346" h="174" extrusionOk="0">
                  <a:moveTo>
                    <a:pt x="158" y="1"/>
                  </a:moveTo>
                  <a:cubicBezTo>
                    <a:pt x="131" y="1"/>
                    <a:pt x="101" y="7"/>
                    <a:pt x="71" y="19"/>
                  </a:cubicBezTo>
                  <a:cubicBezTo>
                    <a:pt x="1" y="39"/>
                    <a:pt x="41" y="136"/>
                    <a:pt x="106" y="136"/>
                  </a:cubicBezTo>
                  <a:cubicBezTo>
                    <a:pt x="118" y="136"/>
                    <a:pt x="130" y="133"/>
                    <a:pt x="143" y="126"/>
                  </a:cubicBezTo>
                  <a:cubicBezTo>
                    <a:pt x="157" y="122"/>
                    <a:pt x="168" y="121"/>
                    <a:pt x="177" y="121"/>
                  </a:cubicBezTo>
                  <a:cubicBezTo>
                    <a:pt x="198" y="121"/>
                    <a:pt x="209" y="129"/>
                    <a:pt x="226" y="138"/>
                  </a:cubicBezTo>
                  <a:cubicBezTo>
                    <a:pt x="262" y="162"/>
                    <a:pt x="286" y="162"/>
                    <a:pt x="310" y="173"/>
                  </a:cubicBezTo>
                  <a:cubicBezTo>
                    <a:pt x="321" y="173"/>
                    <a:pt x="345" y="150"/>
                    <a:pt x="333" y="138"/>
                  </a:cubicBezTo>
                  <a:cubicBezTo>
                    <a:pt x="321" y="78"/>
                    <a:pt x="286" y="54"/>
                    <a:pt x="226" y="19"/>
                  </a:cubicBezTo>
                  <a:cubicBezTo>
                    <a:pt x="208" y="7"/>
                    <a:pt x="184" y="1"/>
                    <a:pt x="15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52"/>
            <p:cNvSpPr/>
            <p:nvPr/>
          </p:nvSpPr>
          <p:spPr>
            <a:xfrm>
              <a:off x="4132950" y="2174275"/>
              <a:ext cx="5375" cy="8800"/>
            </a:xfrm>
            <a:custGeom>
              <a:avLst/>
              <a:gdLst/>
              <a:ahLst/>
              <a:cxnLst/>
              <a:rect l="l" t="t" r="r" b="b"/>
              <a:pathLst>
                <a:path w="215" h="352" extrusionOk="0">
                  <a:moveTo>
                    <a:pt x="101" y="1"/>
                  </a:moveTo>
                  <a:cubicBezTo>
                    <a:pt x="72" y="1"/>
                    <a:pt x="42" y="16"/>
                    <a:pt x="36" y="45"/>
                  </a:cubicBezTo>
                  <a:cubicBezTo>
                    <a:pt x="12" y="105"/>
                    <a:pt x="0" y="153"/>
                    <a:pt x="0" y="212"/>
                  </a:cubicBezTo>
                  <a:cubicBezTo>
                    <a:pt x="0" y="272"/>
                    <a:pt x="36" y="295"/>
                    <a:pt x="60" y="343"/>
                  </a:cubicBezTo>
                  <a:cubicBezTo>
                    <a:pt x="66" y="349"/>
                    <a:pt x="81" y="352"/>
                    <a:pt x="96" y="352"/>
                  </a:cubicBezTo>
                  <a:cubicBezTo>
                    <a:pt x="110" y="352"/>
                    <a:pt x="125" y="349"/>
                    <a:pt x="131" y="343"/>
                  </a:cubicBezTo>
                  <a:cubicBezTo>
                    <a:pt x="167" y="295"/>
                    <a:pt x="215" y="272"/>
                    <a:pt x="191" y="212"/>
                  </a:cubicBezTo>
                  <a:cubicBezTo>
                    <a:pt x="191" y="153"/>
                    <a:pt x="167" y="93"/>
                    <a:pt x="167" y="45"/>
                  </a:cubicBezTo>
                  <a:cubicBezTo>
                    <a:pt x="161" y="16"/>
                    <a:pt x="131" y="1"/>
                    <a:pt x="1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52"/>
            <p:cNvSpPr/>
            <p:nvPr/>
          </p:nvSpPr>
          <p:spPr>
            <a:xfrm>
              <a:off x="4142400" y="2163150"/>
              <a:ext cx="5450" cy="14800"/>
            </a:xfrm>
            <a:custGeom>
              <a:avLst/>
              <a:gdLst/>
              <a:ahLst/>
              <a:cxnLst/>
              <a:rect l="l" t="t" r="r" b="b"/>
              <a:pathLst>
                <a:path w="218" h="592" extrusionOk="0">
                  <a:moveTo>
                    <a:pt x="106" y="1"/>
                  </a:moveTo>
                  <a:cubicBezTo>
                    <a:pt x="55" y="1"/>
                    <a:pt x="1" y="41"/>
                    <a:pt x="15" y="97"/>
                  </a:cubicBezTo>
                  <a:cubicBezTo>
                    <a:pt x="27" y="240"/>
                    <a:pt x="27" y="371"/>
                    <a:pt x="27" y="502"/>
                  </a:cubicBezTo>
                  <a:cubicBezTo>
                    <a:pt x="27" y="562"/>
                    <a:pt x="75" y="592"/>
                    <a:pt x="122" y="592"/>
                  </a:cubicBezTo>
                  <a:cubicBezTo>
                    <a:pt x="170" y="592"/>
                    <a:pt x="218" y="562"/>
                    <a:pt x="218" y="502"/>
                  </a:cubicBezTo>
                  <a:cubicBezTo>
                    <a:pt x="218" y="359"/>
                    <a:pt x="218" y="205"/>
                    <a:pt x="182" y="62"/>
                  </a:cubicBezTo>
                  <a:cubicBezTo>
                    <a:pt x="172" y="19"/>
                    <a:pt x="140" y="1"/>
                    <a:pt x="10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52"/>
            <p:cNvSpPr/>
            <p:nvPr/>
          </p:nvSpPr>
          <p:spPr>
            <a:xfrm>
              <a:off x="4149025" y="2157675"/>
              <a:ext cx="4775" cy="11950"/>
            </a:xfrm>
            <a:custGeom>
              <a:avLst/>
              <a:gdLst/>
              <a:ahLst/>
              <a:cxnLst/>
              <a:rect l="l" t="t" r="r" b="b"/>
              <a:pathLst>
                <a:path w="191" h="478" extrusionOk="0">
                  <a:moveTo>
                    <a:pt x="72" y="1"/>
                  </a:moveTo>
                  <a:cubicBezTo>
                    <a:pt x="42" y="1"/>
                    <a:pt x="12" y="19"/>
                    <a:pt x="12" y="55"/>
                  </a:cubicBezTo>
                  <a:cubicBezTo>
                    <a:pt x="12" y="186"/>
                    <a:pt x="0" y="340"/>
                    <a:pt x="60" y="459"/>
                  </a:cubicBezTo>
                  <a:cubicBezTo>
                    <a:pt x="66" y="471"/>
                    <a:pt x="81" y="477"/>
                    <a:pt x="95" y="477"/>
                  </a:cubicBezTo>
                  <a:cubicBezTo>
                    <a:pt x="110" y="477"/>
                    <a:pt x="125" y="471"/>
                    <a:pt x="131" y="459"/>
                  </a:cubicBezTo>
                  <a:cubicBezTo>
                    <a:pt x="191" y="340"/>
                    <a:pt x="131" y="186"/>
                    <a:pt x="131" y="55"/>
                  </a:cubicBezTo>
                  <a:cubicBezTo>
                    <a:pt x="131" y="19"/>
                    <a:pt x="101" y="1"/>
                    <a:pt x="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52"/>
            <p:cNvSpPr/>
            <p:nvPr/>
          </p:nvSpPr>
          <p:spPr>
            <a:xfrm>
              <a:off x="4155275" y="2151450"/>
              <a:ext cx="5975" cy="16225"/>
            </a:xfrm>
            <a:custGeom>
              <a:avLst/>
              <a:gdLst/>
              <a:ahLst/>
              <a:cxnLst/>
              <a:rect l="l" t="t" r="r" b="b"/>
              <a:pathLst>
                <a:path w="239" h="649" extrusionOk="0">
                  <a:moveTo>
                    <a:pt x="88" y="1"/>
                  </a:moveTo>
                  <a:cubicBezTo>
                    <a:pt x="54" y="1"/>
                    <a:pt x="23" y="26"/>
                    <a:pt x="36" y="65"/>
                  </a:cubicBezTo>
                  <a:cubicBezTo>
                    <a:pt x="48" y="244"/>
                    <a:pt x="0" y="446"/>
                    <a:pt x="60" y="613"/>
                  </a:cubicBezTo>
                  <a:cubicBezTo>
                    <a:pt x="66" y="637"/>
                    <a:pt x="90" y="649"/>
                    <a:pt x="113" y="649"/>
                  </a:cubicBezTo>
                  <a:cubicBezTo>
                    <a:pt x="137" y="649"/>
                    <a:pt x="161" y="637"/>
                    <a:pt x="167" y="613"/>
                  </a:cubicBezTo>
                  <a:cubicBezTo>
                    <a:pt x="238" y="435"/>
                    <a:pt x="179" y="232"/>
                    <a:pt x="155" y="54"/>
                  </a:cubicBezTo>
                  <a:cubicBezTo>
                    <a:pt x="144" y="17"/>
                    <a:pt x="115" y="1"/>
                    <a:pt x="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52"/>
            <p:cNvSpPr/>
            <p:nvPr/>
          </p:nvSpPr>
          <p:spPr>
            <a:xfrm>
              <a:off x="4163225" y="2146275"/>
              <a:ext cx="7550" cy="17650"/>
            </a:xfrm>
            <a:custGeom>
              <a:avLst/>
              <a:gdLst/>
              <a:ahLst/>
              <a:cxnLst/>
              <a:rect l="l" t="t" r="r" b="b"/>
              <a:pathLst>
                <a:path w="302" h="706" extrusionOk="0">
                  <a:moveTo>
                    <a:pt x="104" y="0"/>
                  </a:moveTo>
                  <a:cubicBezTo>
                    <a:pt x="55" y="0"/>
                    <a:pt x="1" y="39"/>
                    <a:pt x="16" y="106"/>
                  </a:cubicBezTo>
                  <a:cubicBezTo>
                    <a:pt x="39" y="225"/>
                    <a:pt x="51" y="344"/>
                    <a:pt x="51" y="463"/>
                  </a:cubicBezTo>
                  <a:cubicBezTo>
                    <a:pt x="51" y="558"/>
                    <a:pt x="63" y="642"/>
                    <a:pt x="147" y="701"/>
                  </a:cubicBezTo>
                  <a:cubicBezTo>
                    <a:pt x="154" y="705"/>
                    <a:pt x="162" y="706"/>
                    <a:pt x="170" y="706"/>
                  </a:cubicBezTo>
                  <a:cubicBezTo>
                    <a:pt x="189" y="706"/>
                    <a:pt x="210" y="698"/>
                    <a:pt x="218" y="689"/>
                  </a:cubicBezTo>
                  <a:cubicBezTo>
                    <a:pt x="301" y="630"/>
                    <a:pt x="278" y="511"/>
                    <a:pt x="266" y="403"/>
                  </a:cubicBezTo>
                  <a:cubicBezTo>
                    <a:pt x="242" y="284"/>
                    <a:pt x="206" y="165"/>
                    <a:pt x="170" y="46"/>
                  </a:cubicBezTo>
                  <a:cubicBezTo>
                    <a:pt x="161" y="15"/>
                    <a:pt x="134" y="0"/>
                    <a:pt x="1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52"/>
            <p:cNvSpPr/>
            <p:nvPr/>
          </p:nvSpPr>
          <p:spPr>
            <a:xfrm>
              <a:off x="4172525" y="2144250"/>
              <a:ext cx="5975" cy="15800"/>
            </a:xfrm>
            <a:custGeom>
              <a:avLst/>
              <a:gdLst/>
              <a:ahLst/>
              <a:cxnLst/>
              <a:rect l="l" t="t" r="r" b="b"/>
              <a:pathLst>
                <a:path w="239" h="632" extrusionOk="0">
                  <a:moveTo>
                    <a:pt x="46" y="0"/>
                  </a:moveTo>
                  <a:cubicBezTo>
                    <a:pt x="35" y="0"/>
                    <a:pt x="20" y="6"/>
                    <a:pt x="13" y="20"/>
                  </a:cubicBezTo>
                  <a:cubicBezTo>
                    <a:pt x="1" y="139"/>
                    <a:pt x="1" y="234"/>
                    <a:pt x="1" y="353"/>
                  </a:cubicBezTo>
                  <a:cubicBezTo>
                    <a:pt x="1" y="437"/>
                    <a:pt x="1" y="580"/>
                    <a:pt x="84" y="615"/>
                  </a:cubicBezTo>
                  <a:cubicBezTo>
                    <a:pt x="100" y="626"/>
                    <a:pt x="114" y="632"/>
                    <a:pt x="125" y="632"/>
                  </a:cubicBezTo>
                  <a:cubicBezTo>
                    <a:pt x="139" y="632"/>
                    <a:pt x="149" y="623"/>
                    <a:pt x="156" y="603"/>
                  </a:cubicBezTo>
                  <a:cubicBezTo>
                    <a:pt x="239" y="532"/>
                    <a:pt x="168" y="413"/>
                    <a:pt x="156" y="318"/>
                  </a:cubicBezTo>
                  <a:cubicBezTo>
                    <a:pt x="132" y="199"/>
                    <a:pt x="120" y="115"/>
                    <a:pt x="60" y="8"/>
                  </a:cubicBezTo>
                  <a:cubicBezTo>
                    <a:pt x="60" y="3"/>
                    <a:pt x="54" y="0"/>
                    <a:pt x="4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52"/>
            <p:cNvSpPr/>
            <p:nvPr/>
          </p:nvSpPr>
          <p:spPr>
            <a:xfrm>
              <a:off x="4180875" y="2141175"/>
              <a:ext cx="7150" cy="14600"/>
            </a:xfrm>
            <a:custGeom>
              <a:avLst/>
              <a:gdLst/>
              <a:ahLst/>
              <a:cxnLst/>
              <a:rect l="l" t="t" r="r" b="b"/>
              <a:pathLst>
                <a:path w="286" h="584" extrusionOk="0">
                  <a:moveTo>
                    <a:pt x="123" y="1"/>
                  </a:moveTo>
                  <a:cubicBezTo>
                    <a:pt x="67" y="1"/>
                    <a:pt x="10" y="53"/>
                    <a:pt x="24" y="131"/>
                  </a:cubicBezTo>
                  <a:cubicBezTo>
                    <a:pt x="36" y="262"/>
                    <a:pt x="0" y="429"/>
                    <a:pt x="84" y="548"/>
                  </a:cubicBezTo>
                  <a:cubicBezTo>
                    <a:pt x="95" y="572"/>
                    <a:pt x="116" y="584"/>
                    <a:pt x="139" y="584"/>
                  </a:cubicBezTo>
                  <a:cubicBezTo>
                    <a:pt x="161" y="584"/>
                    <a:pt x="185" y="572"/>
                    <a:pt x="203" y="548"/>
                  </a:cubicBezTo>
                  <a:cubicBezTo>
                    <a:pt x="286" y="417"/>
                    <a:pt x="238" y="226"/>
                    <a:pt x="215" y="84"/>
                  </a:cubicBezTo>
                  <a:cubicBezTo>
                    <a:pt x="200" y="25"/>
                    <a:pt x="162" y="1"/>
                    <a:pt x="1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52"/>
            <p:cNvSpPr/>
            <p:nvPr/>
          </p:nvSpPr>
          <p:spPr>
            <a:xfrm>
              <a:off x="4193375" y="2137300"/>
              <a:ext cx="4775" cy="14425"/>
            </a:xfrm>
            <a:custGeom>
              <a:avLst/>
              <a:gdLst/>
              <a:ahLst/>
              <a:cxnLst/>
              <a:rect l="l" t="t" r="r" b="b"/>
              <a:pathLst>
                <a:path w="191" h="577" extrusionOk="0">
                  <a:moveTo>
                    <a:pt x="64" y="0"/>
                  </a:moveTo>
                  <a:cubicBezTo>
                    <a:pt x="32" y="0"/>
                    <a:pt x="0" y="21"/>
                    <a:pt x="0" y="60"/>
                  </a:cubicBezTo>
                  <a:lnTo>
                    <a:pt x="0" y="358"/>
                  </a:lnTo>
                  <a:cubicBezTo>
                    <a:pt x="0" y="453"/>
                    <a:pt x="0" y="524"/>
                    <a:pt x="72" y="572"/>
                  </a:cubicBezTo>
                  <a:cubicBezTo>
                    <a:pt x="79" y="575"/>
                    <a:pt x="87" y="577"/>
                    <a:pt x="95" y="577"/>
                  </a:cubicBezTo>
                  <a:cubicBezTo>
                    <a:pt x="114" y="577"/>
                    <a:pt x="135" y="568"/>
                    <a:pt x="143" y="560"/>
                  </a:cubicBezTo>
                  <a:cubicBezTo>
                    <a:pt x="191" y="500"/>
                    <a:pt x="155" y="405"/>
                    <a:pt x="143" y="334"/>
                  </a:cubicBezTo>
                  <a:cubicBezTo>
                    <a:pt x="131" y="239"/>
                    <a:pt x="131" y="155"/>
                    <a:pt x="131" y="84"/>
                  </a:cubicBezTo>
                  <a:cubicBezTo>
                    <a:pt x="138" y="27"/>
                    <a:pt x="100" y="0"/>
                    <a:pt x="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52"/>
            <p:cNvSpPr/>
            <p:nvPr/>
          </p:nvSpPr>
          <p:spPr>
            <a:xfrm>
              <a:off x="4203525" y="2135675"/>
              <a:ext cx="5650" cy="13175"/>
            </a:xfrm>
            <a:custGeom>
              <a:avLst/>
              <a:gdLst/>
              <a:ahLst/>
              <a:cxnLst/>
              <a:rect l="l" t="t" r="r" b="b"/>
              <a:pathLst>
                <a:path w="226" h="527" extrusionOk="0">
                  <a:moveTo>
                    <a:pt x="134" y="0"/>
                  </a:moveTo>
                  <a:cubicBezTo>
                    <a:pt x="74" y="0"/>
                    <a:pt x="1" y="51"/>
                    <a:pt x="23" y="125"/>
                  </a:cubicBezTo>
                  <a:cubicBezTo>
                    <a:pt x="47" y="244"/>
                    <a:pt x="23" y="411"/>
                    <a:pt x="106" y="518"/>
                  </a:cubicBezTo>
                  <a:cubicBezTo>
                    <a:pt x="112" y="524"/>
                    <a:pt x="124" y="527"/>
                    <a:pt x="136" y="527"/>
                  </a:cubicBezTo>
                  <a:cubicBezTo>
                    <a:pt x="148" y="527"/>
                    <a:pt x="160" y="524"/>
                    <a:pt x="166" y="518"/>
                  </a:cubicBezTo>
                  <a:cubicBezTo>
                    <a:pt x="225" y="458"/>
                    <a:pt x="225" y="399"/>
                    <a:pt x="225" y="304"/>
                  </a:cubicBezTo>
                  <a:cubicBezTo>
                    <a:pt x="225" y="232"/>
                    <a:pt x="213" y="149"/>
                    <a:pt x="201" y="65"/>
                  </a:cubicBezTo>
                  <a:cubicBezTo>
                    <a:pt x="201" y="20"/>
                    <a:pt x="170" y="0"/>
                    <a:pt x="1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52"/>
            <p:cNvSpPr/>
            <p:nvPr/>
          </p:nvSpPr>
          <p:spPr>
            <a:xfrm>
              <a:off x="4213725" y="2135275"/>
              <a:ext cx="5575" cy="10600"/>
            </a:xfrm>
            <a:custGeom>
              <a:avLst/>
              <a:gdLst/>
              <a:ahLst/>
              <a:cxnLst/>
              <a:rect l="l" t="t" r="r" b="b"/>
              <a:pathLst>
                <a:path w="223" h="424" extrusionOk="0">
                  <a:moveTo>
                    <a:pt x="87" y="0"/>
                  </a:moveTo>
                  <a:cubicBezTo>
                    <a:pt x="41" y="0"/>
                    <a:pt x="0" y="50"/>
                    <a:pt x="32" y="105"/>
                  </a:cubicBezTo>
                  <a:cubicBezTo>
                    <a:pt x="55" y="165"/>
                    <a:pt x="79" y="200"/>
                    <a:pt x="79" y="284"/>
                  </a:cubicBezTo>
                  <a:cubicBezTo>
                    <a:pt x="79" y="343"/>
                    <a:pt x="79" y="379"/>
                    <a:pt x="115" y="415"/>
                  </a:cubicBezTo>
                  <a:cubicBezTo>
                    <a:pt x="121" y="421"/>
                    <a:pt x="130" y="424"/>
                    <a:pt x="139" y="424"/>
                  </a:cubicBezTo>
                  <a:cubicBezTo>
                    <a:pt x="148" y="424"/>
                    <a:pt x="157" y="421"/>
                    <a:pt x="163" y="415"/>
                  </a:cubicBezTo>
                  <a:cubicBezTo>
                    <a:pt x="222" y="367"/>
                    <a:pt x="210" y="296"/>
                    <a:pt x="210" y="236"/>
                  </a:cubicBezTo>
                  <a:cubicBezTo>
                    <a:pt x="210" y="165"/>
                    <a:pt x="174" y="105"/>
                    <a:pt x="151" y="46"/>
                  </a:cubicBezTo>
                  <a:cubicBezTo>
                    <a:pt x="135" y="13"/>
                    <a:pt x="110" y="0"/>
                    <a:pt x="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52"/>
            <p:cNvSpPr/>
            <p:nvPr/>
          </p:nvSpPr>
          <p:spPr>
            <a:xfrm>
              <a:off x="4222600" y="2132000"/>
              <a:ext cx="8625" cy="11425"/>
            </a:xfrm>
            <a:custGeom>
              <a:avLst/>
              <a:gdLst/>
              <a:ahLst/>
              <a:cxnLst/>
              <a:rect l="l" t="t" r="r" b="b"/>
              <a:pathLst>
                <a:path w="345" h="457" extrusionOk="0">
                  <a:moveTo>
                    <a:pt x="113" y="1"/>
                  </a:moveTo>
                  <a:cubicBezTo>
                    <a:pt x="55" y="1"/>
                    <a:pt x="1" y="46"/>
                    <a:pt x="22" y="117"/>
                  </a:cubicBezTo>
                  <a:cubicBezTo>
                    <a:pt x="46" y="212"/>
                    <a:pt x="105" y="308"/>
                    <a:pt x="153" y="415"/>
                  </a:cubicBezTo>
                  <a:cubicBezTo>
                    <a:pt x="171" y="444"/>
                    <a:pt x="197" y="457"/>
                    <a:pt x="224" y="457"/>
                  </a:cubicBezTo>
                  <a:cubicBezTo>
                    <a:pt x="283" y="457"/>
                    <a:pt x="344" y="394"/>
                    <a:pt x="320" y="320"/>
                  </a:cubicBezTo>
                  <a:cubicBezTo>
                    <a:pt x="272" y="224"/>
                    <a:pt x="224" y="153"/>
                    <a:pt x="212" y="70"/>
                  </a:cubicBezTo>
                  <a:cubicBezTo>
                    <a:pt x="193" y="21"/>
                    <a:pt x="153" y="1"/>
                    <a:pt x="1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52"/>
            <p:cNvSpPr/>
            <p:nvPr/>
          </p:nvSpPr>
          <p:spPr>
            <a:xfrm>
              <a:off x="4232250" y="2127375"/>
              <a:ext cx="8775" cy="14125"/>
            </a:xfrm>
            <a:custGeom>
              <a:avLst/>
              <a:gdLst/>
              <a:ahLst/>
              <a:cxnLst/>
              <a:rect l="l" t="t" r="r" b="b"/>
              <a:pathLst>
                <a:path w="351" h="565" extrusionOk="0">
                  <a:moveTo>
                    <a:pt x="115" y="1"/>
                  </a:moveTo>
                  <a:cubicBezTo>
                    <a:pt x="60" y="1"/>
                    <a:pt x="1" y="51"/>
                    <a:pt x="17" y="124"/>
                  </a:cubicBezTo>
                  <a:cubicBezTo>
                    <a:pt x="65" y="243"/>
                    <a:pt x="88" y="374"/>
                    <a:pt x="124" y="493"/>
                  </a:cubicBezTo>
                  <a:cubicBezTo>
                    <a:pt x="136" y="540"/>
                    <a:pt x="160" y="564"/>
                    <a:pt x="231" y="564"/>
                  </a:cubicBezTo>
                  <a:cubicBezTo>
                    <a:pt x="255" y="564"/>
                    <a:pt x="267" y="552"/>
                    <a:pt x="303" y="540"/>
                  </a:cubicBezTo>
                  <a:cubicBezTo>
                    <a:pt x="326" y="516"/>
                    <a:pt x="350" y="457"/>
                    <a:pt x="326" y="433"/>
                  </a:cubicBezTo>
                  <a:cubicBezTo>
                    <a:pt x="291" y="302"/>
                    <a:pt x="243" y="159"/>
                    <a:pt x="184" y="40"/>
                  </a:cubicBezTo>
                  <a:cubicBezTo>
                    <a:pt x="168" y="13"/>
                    <a:pt x="142" y="1"/>
                    <a:pt x="11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52"/>
            <p:cNvSpPr/>
            <p:nvPr/>
          </p:nvSpPr>
          <p:spPr>
            <a:xfrm>
              <a:off x="4240100" y="2127675"/>
              <a:ext cx="10450" cy="10850"/>
            </a:xfrm>
            <a:custGeom>
              <a:avLst/>
              <a:gdLst/>
              <a:ahLst/>
              <a:cxnLst/>
              <a:rect l="l" t="t" r="r" b="b"/>
              <a:pathLst>
                <a:path w="418" h="434" extrusionOk="0">
                  <a:moveTo>
                    <a:pt x="109" y="0"/>
                  </a:moveTo>
                  <a:cubicBezTo>
                    <a:pt x="45" y="0"/>
                    <a:pt x="0" y="87"/>
                    <a:pt x="48" y="135"/>
                  </a:cubicBezTo>
                  <a:cubicBezTo>
                    <a:pt x="132" y="207"/>
                    <a:pt x="120" y="373"/>
                    <a:pt x="251" y="433"/>
                  </a:cubicBezTo>
                  <a:cubicBezTo>
                    <a:pt x="274" y="433"/>
                    <a:pt x="298" y="433"/>
                    <a:pt x="310" y="421"/>
                  </a:cubicBezTo>
                  <a:cubicBezTo>
                    <a:pt x="417" y="290"/>
                    <a:pt x="274" y="88"/>
                    <a:pt x="155" y="16"/>
                  </a:cubicBezTo>
                  <a:cubicBezTo>
                    <a:pt x="139" y="5"/>
                    <a:pt x="123" y="0"/>
                    <a:pt x="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52"/>
            <p:cNvSpPr/>
            <p:nvPr/>
          </p:nvSpPr>
          <p:spPr>
            <a:xfrm>
              <a:off x="4251375" y="2126550"/>
              <a:ext cx="11850" cy="13500"/>
            </a:xfrm>
            <a:custGeom>
              <a:avLst/>
              <a:gdLst/>
              <a:ahLst/>
              <a:cxnLst/>
              <a:rect l="l" t="t" r="r" b="b"/>
              <a:pathLst>
                <a:path w="474" h="540" extrusionOk="0">
                  <a:moveTo>
                    <a:pt x="139" y="1"/>
                  </a:moveTo>
                  <a:cubicBezTo>
                    <a:pt x="73" y="1"/>
                    <a:pt x="1" y="79"/>
                    <a:pt x="62" y="157"/>
                  </a:cubicBezTo>
                  <a:cubicBezTo>
                    <a:pt x="97" y="216"/>
                    <a:pt x="145" y="276"/>
                    <a:pt x="181" y="347"/>
                  </a:cubicBezTo>
                  <a:cubicBezTo>
                    <a:pt x="216" y="407"/>
                    <a:pt x="252" y="478"/>
                    <a:pt x="312" y="526"/>
                  </a:cubicBezTo>
                  <a:cubicBezTo>
                    <a:pt x="328" y="535"/>
                    <a:pt x="345" y="540"/>
                    <a:pt x="361" y="540"/>
                  </a:cubicBezTo>
                  <a:cubicBezTo>
                    <a:pt x="424" y="540"/>
                    <a:pt x="473" y="473"/>
                    <a:pt x="454" y="407"/>
                  </a:cubicBezTo>
                  <a:cubicBezTo>
                    <a:pt x="443" y="335"/>
                    <a:pt x="383" y="276"/>
                    <a:pt x="335" y="216"/>
                  </a:cubicBezTo>
                  <a:lnTo>
                    <a:pt x="204" y="37"/>
                  </a:lnTo>
                  <a:cubicBezTo>
                    <a:pt x="188" y="12"/>
                    <a:pt x="164" y="1"/>
                    <a:pt x="1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52"/>
            <p:cNvSpPr/>
            <p:nvPr/>
          </p:nvSpPr>
          <p:spPr>
            <a:xfrm>
              <a:off x="4265775" y="2127450"/>
              <a:ext cx="7700" cy="15100"/>
            </a:xfrm>
            <a:custGeom>
              <a:avLst/>
              <a:gdLst/>
              <a:ahLst/>
              <a:cxnLst/>
              <a:rect l="l" t="t" r="r" b="b"/>
              <a:pathLst>
                <a:path w="308" h="604" extrusionOk="0">
                  <a:moveTo>
                    <a:pt x="74" y="1"/>
                  </a:moveTo>
                  <a:cubicBezTo>
                    <a:pt x="46" y="1"/>
                    <a:pt x="0" y="37"/>
                    <a:pt x="9" y="73"/>
                  </a:cubicBezTo>
                  <a:cubicBezTo>
                    <a:pt x="45" y="156"/>
                    <a:pt x="57" y="252"/>
                    <a:pt x="81" y="359"/>
                  </a:cubicBezTo>
                  <a:cubicBezTo>
                    <a:pt x="93" y="442"/>
                    <a:pt x="93" y="561"/>
                    <a:pt x="164" y="597"/>
                  </a:cubicBezTo>
                  <a:cubicBezTo>
                    <a:pt x="177" y="601"/>
                    <a:pt x="189" y="604"/>
                    <a:pt x="199" y="604"/>
                  </a:cubicBezTo>
                  <a:cubicBezTo>
                    <a:pt x="216" y="604"/>
                    <a:pt x="228" y="596"/>
                    <a:pt x="236" y="573"/>
                  </a:cubicBezTo>
                  <a:cubicBezTo>
                    <a:pt x="307" y="502"/>
                    <a:pt x="271" y="371"/>
                    <a:pt x="236" y="275"/>
                  </a:cubicBezTo>
                  <a:cubicBezTo>
                    <a:pt x="212" y="180"/>
                    <a:pt x="152" y="85"/>
                    <a:pt x="93" y="13"/>
                  </a:cubicBezTo>
                  <a:cubicBezTo>
                    <a:pt x="90" y="5"/>
                    <a:pt x="83" y="1"/>
                    <a:pt x="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52"/>
            <p:cNvSpPr/>
            <p:nvPr/>
          </p:nvSpPr>
          <p:spPr>
            <a:xfrm>
              <a:off x="4276325" y="2132525"/>
              <a:ext cx="6950" cy="11450"/>
            </a:xfrm>
            <a:custGeom>
              <a:avLst/>
              <a:gdLst/>
              <a:ahLst/>
              <a:cxnLst/>
              <a:rect l="l" t="t" r="r" b="b"/>
              <a:pathLst>
                <a:path w="278" h="458" extrusionOk="0">
                  <a:moveTo>
                    <a:pt x="30" y="0"/>
                  </a:moveTo>
                  <a:cubicBezTo>
                    <a:pt x="15" y="0"/>
                    <a:pt x="1" y="14"/>
                    <a:pt x="16" y="37"/>
                  </a:cubicBezTo>
                  <a:cubicBezTo>
                    <a:pt x="40" y="168"/>
                    <a:pt x="52" y="358"/>
                    <a:pt x="171" y="453"/>
                  </a:cubicBezTo>
                  <a:cubicBezTo>
                    <a:pt x="180" y="456"/>
                    <a:pt x="189" y="458"/>
                    <a:pt x="199" y="458"/>
                  </a:cubicBezTo>
                  <a:cubicBezTo>
                    <a:pt x="227" y="458"/>
                    <a:pt x="254" y="444"/>
                    <a:pt x="254" y="418"/>
                  </a:cubicBezTo>
                  <a:cubicBezTo>
                    <a:pt x="278" y="275"/>
                    <a:pt x="135" y="132"/>
                    <a:pt x="52" y="13"/>
                  </a:cubicBezTo>
                  <a:cubicBezTo>
                    <a:pt x="48" y="4"/>
                    <a:pt x="39" y="0"/>
                    <a:pt x="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52"/>
            <p:cNvSpPr/>
            <p:nvPr/>
          </p:nvSpPr>
          <p:spPr>
            <a:xfrm>
              <a:off x="4285100" y="2135000"/>
              <a:ext cx="11875" cy="13525"/>
            </a:xfrm>
            <a:custGeom>
              <a:avLst/>
              <a:gdLst/>
              <a:ahLst/>
              <a:cxnLst/>
              <a:rect l="l" t="t" r="r" b="b"/>
              <a:pathLst>
                <a:path w="475" h="541" extrusionOk="0">
                  <a:moveTo>
                    <a:pt x="142" y="0"/>
                  </a:moveTo>
                  <a:cubicBezTo>
                    <a:pt x="66" y="0"/>
                    <a:pt x="1" y="100"/>
                    <a:pt x="58" y="176"/>
                  </a:cubicBezTo>
                  <a:cubicBezTo>
                    <a:pt x="106" y="211"/>
                    <a:pt x="129" y="259"/>
                    <a:pt x="153" y="319"/>
                  </a:cubicBezTo>
                  <a:cubicBezTo>
                    <a:pt x="177" y="390"/>
                    <a:pt x="165" y="473"/>
                    <a:pt x="225" y="509"/>
                  </a:cubicBezTo>
                  <a:cubicBezTo>
                    <a:pt x="250" y="528"/>
                    <a:pt x="279" y="541"/>
                    <a:pt x="304" y="541"/>
                  </a:cubicBezTo>
                  <a:cubicBezTo>
                    <a:pt x="326" y="541"/>
                    <a:pt x="345" y="531"/>
                    <a:pt x="356" y="509"/>
                  </a:cubicBezTo>
                  <a:cubicBezTo>
                    <a:pt x="475" y="378"/>
                    <a:pt x="320" y="128"/>
                    <a:pt x="201" y="21"/>
                  </a:cubicBezTo>
                  <a:cubicBezTo>
                    <a:pt x="182" y="7"/>
                    <a:pt x="162" y="0"/>
                    <a:pt x="1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52"/>
            <p:cNvSpPr/>
            <p:nvPr/>
          </p:nvSpPr>
          <p:spPr>
            <a:xfrm>
              <a:off x="4297350" y="2144650"/>
              <a:ext cx="5575" cy="6075"/>
            </a:xfrm>
            <a:custGeom>
              <a:avLst/>
              <a:gdLst/>
              <a:ahLst/>
              <a:cxnLst/>
              <a:rect l="l" t="t" r="r" b="b"/>
              <a:pathLst>
                <a:path w="223" h="243" extrusionOk="0">
                  <a:moveTo>
                    <a:pt x="98" y="1"/>
                  </a:moveTo>
                  <a:cubicBezTo>
                    <a:pt x="53" y="1"/>
                    <a:pt x="1" y="56"/>
                    <a:pt x="32" y="111"/>
                  </a:cubicBezTo>
                  <a:cubicBezTo>
                    <a:pt x="68" y="159"/>
                    <a:pt x="104" y="230"/>
                    <a:pt x="163" y="242"/>
                  </a:cubicBezTo>
                  <a:cubicBezTo>
                    <a:pt x="187" y="242"/>
                    <a:pt x="211" y="230"/>
                    <a:pt x="211" y="218"/>
                  </a:cubicBezTo>
                  <a:cubicBezTo>
                    <a:pt x="223" y="159"/>
                    <a:pt x="187" y="111"/>
                    <a:pt x="151" y="52"/>
                  </a:cubicBezTo>
                  <a:cubicBezTo>
                    <a:pt x="143" y="15"/>
                    <a:pt x="122" y="1"/>
                    <a:pt x="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52"/>
            <p:cNvSpPr/>
            <p:nvPr/>
          </p:nvSpPr>
          <p:spPr>
            <a:xfrm>
              <a:off x="4162425" y="2066400"/>
              <a:ext cx="8650" cy="8675"/>
            </a:xfrm>
            <a:custGeom>
              <a:avLst/>
              <a:gdLst/>
              <a:ahLst/>
              <a:cxnLst/>
              <a:rect l="l" t="t" r="r" b="b"/>
              <a:pathLst>
                <a:path w="346" h="347" extrusionOk="0">
                  <a:moveTo>
                    <a:pt x="141" y="0"/>
                  </a:moveTo>
                  <a:cubicBezTo>
                    <a:pt x="120" y="0"/>
                    <a:pt x="98" y="5"/>
                    <a:pt x="71" y="15"/>
                  </a:cubicBezTo>
                  <a:cubicBezTo>
                    <a:pt x="24" y="27"/>
                    <a:pt x="0" y="86"/>
                    <a:pt x="24" y="134"/>
                  </a:cubicBezTo>
                  <a:cubicBezTo>
                    <a:pt x="60" y="181"/>
                    <a:pt x="83" y="205"/>
                    <a:pt x="119" y="241"/>
                  </a:cubicBezTo>
                  <a:cubicBezTo>
                    <a:pt x="167" y="277"/>
                    <a:pt x="202" y="277"/>
                    <a:pt x="238" y="324"/>
                  </a:cubicBezTo>
                  <a:cubicBezTo>
                    <a:pt x="250" y="340"/>
                    <a:pt x="265" y="346"/>
                    <a:pt x="280" y="346"/>
                  </a:cubicBezTo>
                  <a:cubicBezTo>
                    <a:pt x="313" y="346"/>
                    <a:pt x="345" y="317"/>
                    <a:pt x="345" y="277"/>
                  </a:cubicBezTo>
                  <a:cubicBezTo>
                    <a:pt x="345" y="205"/>
                    <a:pt x="345" y="134"/>
                    <a:pt x="274" y="74"/>
                  </a:cubicBezTo>
                  <a:cubicBezTo>
                    <a:pt x="231" y="31"/>
                    <a:pt x="194" y="0"/>
                    <a:pt x="1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52"/>
            <p:cNvSpPr/>
            <p:nvPr/>
          </p:nvSpPr>
          <p:spPr>
            <a:xfrm>
              <a:off x="4173750" y="2071200"/>
              <a:ext cx="9525" cy="11650"/>
            </a:xfrm>
            <a:custGeom>
              <a:avLst/>
              <a:gdLst/>
              <a:ahLst/>
              <a:cxnLst/>
              <a:rect l="l" t="t" r="r" b="b"/>
              <a:pathLst>
                <a:path w="381" h="466" extrusionOk="0">
                  <a:moveTo>
                    <a:pt x="95" y="1"/>
                  </a:moveTo>
                  <a:cubicBezTo>
                    <a:pt x="46" y="1"/>
                    <a:pt x="0" y="47"/>
                    <a:pt x="23" y="108"/>
                  </a:cubicBezTo>
                  <a:cubicBezTo>
                    <a:pt x="47" y="180"/>
                    <a:pt x="83" y="251"/>
                    <a:pt x="95" y="311"/>
                  </a:cubicBezTo>
                  <a:cubicBezTo>
                    <a:pt x="107" y="370"/>
                    <a:pt x="142" y="430"/>
                    <a:pt x="214" y="466"/>
                  </a:cubicBezTo>
                  <a:cubicBezTo>
                    <a:pt x="226" y="466"/>
                    <a:pt x="261" y="466"/>
                    <a:pt x="273" y="442"/>
                  </a:cubicBezTo>
                  <a:cubicBezTo>
                    <a:pt x="380" y="323"/>
                    <a:pt x="226" y="144"/>
                    <a:pt x="166" y="49"/>
                  </a:cubicBezTo>
                  <a:cubicBezTo>
                    <a:pt x="149" y="15"/>
                    <a:pt x="122" y="1"/>
                    <a:pt x="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52"/>
            <p:cNvSpPr/>
            <p:nvPr/>
          </p:nvSpPr>
          <p:spPr>
            <a:xfrm>
              <a:off x="4184725" y="2078350"/>
              <a:ext cx="4200" cy="10575"/>
            </a:xfrm>
            <a:custGeom>
              <a:avLst/>
              <a:gdLst/>
              <a:ahLst/>
              <a:cxnLst/>
              <a:rect l="l" t="t" r="r" b="b"/>
              <a:pathLst>
                <a:path w="168" h="423" extrusionOk="0">
                  <a:moveTo>
                    <a:pt x="13" y="1"/>
                  </a:moveTo>
                  <a:cubicBezTo>
                    <a:pt x="13" y="1"/>
                    <a:pt x="1" y="1"/>
                    <a:pt x="1" y="13"/>
                  </a:cubicBezTo>
                  <a:cubicBezTo>
                    <a:pt x="49" y="144"/>
                    <a:pt x="61" y="299"/>
                    <a:pt x="132" y="418"/>
                  </a:cubicBezTo>
                  <a:cubicBezTo>
                    <a:pt x="135" y="421"/>
                    <a:pt x="139" y="422"/>
                    <a:pt x="143" y="422"/>
                  </a:cubicBezTo>
                  <a:cubicBezTo>
                    <a:pt x="155" y="422"/>
                    <a:pt x="168" y="411"/>
                    <a:pt x="168" y="394"/>
                  </a:cubicBezTo>
                  <a:cubicBezTo>
                    <a:pt x="132" y="263"/>
                    <a:pt x="72" y="132"/>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52"/>
            <p:cNvSpPr/>
            <p:nvPr/>
          </p:nvSpPr>
          <p:spPr>
            <a:xfrm>
              <a:off x="4192425" y="2083375"/>
              <a:ext cx="10200" cy="20425"/>
            </a:xfrm>
            <a:custGeom>
              <a:avLst/>
              <a:gdLst/>
              <a:ahLst/>
              <a:cxnLst/>
              <a:rect l="l" t="t" r="r" b="b"/>
              <a:pathLst>
                <a:path w="408" h="817" extrusionOk="0">
                  <a:moveTo>
                    <a:pt x="99" y="0"/>
                  </a:moveTo>
                  <a:cubicBezTo>
                    <a:pt x="50" y="0"/>
                    <a:pt x="1" y="41"/>
                    <a:pt x="14" y="110"/>
                  </a:cubicBezTo>
                  <a:cubicBezTo>
                    <a:pt x="62" y="240"/>
                    <a:pt x="74" y="371"/>
                    <a:pt x="110" y="526"/>
                  </a:cubicBezTo>
                  <a:cubicBezTo>
                    <a:pt x="134" y="633"/>
                    <a:pt x="181" y="764"/>
                    <a:pt x="288" y="812"/>
                  </a:cubicBezTo>
                  <a:cubicBezTo>
                    <a:pt x="294" y="815"/>
                    <a:pt x="302" y="816"/>
                    <a:pt x="310" y="816"/>
                  </a:cubicBezTo>
                  <a:cubicBezTo>
                    <a:pt x="334" y="816"/>
                    <a:pt x="363" y="803"/>
                    <a:pt x="372" y="776"/>
                  </a:cubicBezTo>
                  <a:cubicBezTo>
                    <a:pt x="407" y="657"/>
                    <a:pt x="348" y="550"/>
                    <a:pt x="312" y="455"/>
                  </a:cubicBezTo>
                  <a:cubicBezTo>
                    <a:pt x="264" y="336"/>
                    <a:pt x="241" y="193"/>
                    <a:pt x="181" y="74"/>
                  </a:cubicBezTo>
                  <a:cubicBezTo>
                    <a:pt x="171" y="23"/>
                    <a:pt x="135" y="0"/>
                    <a:pt x="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52"/>
            <p:cNvSpPr/>
            <p:nvPr/>
          </p:nvSpPr>
          <p:spPr>
            <a:xfrm>
              <a:off x="4208375" y="2092500"/>
              <a:ext cx="7950" cy="20425"/>
            </a:xfrm>
            <a:custGeom>
              <a:avLst/>
              <a:gdLst/>
              <a:ahLst/>
              <a:cxnLst/>
              <a:rect l="l" t="t" r="r" b="b"/>
              <a:pathLst>
                <a:path w="318" h="817" extrusionOk="0">
                  <a:moveTo>
                    <a:pt x="67" y="1"/>
                  </a:moveTo>
                  <a:cubicBezTo>
                    <a:pt x="32" y="1"/>
                    <a:pt x="0" y="32"/>
                    <a:pt x="7" y="90"/>
                  </a:cubicBezTo>
                  <a:cubicBezTo>
                    <a:pt x="31" y="221"/>
                    <a:pt x="43" y="364"/>
                    <a:pt x="79" y="507"/>
                  </a:cubicBezTo>
                  <a:cubicBezTo>
                    <a:pt x="91" y="602"/>
                    <a:pt x="115" y="721"/>
                    <a:pt x="198" y="804"/>
                  </a:cubicBezTo>
                  <a:cubicBezTo>
                    <a:pt x="206" y="812"/>
                    <a:pt x="216" y="816"/>
                    <a:pt x="228" y="816"/>
                  </a:cubicBezTo>
                  <a:cubicBezTo>
                    <a:pt x="250" y="816"/>
                    <a:pt x="273" y="800"/>
                    <a:pt x="281" y="768"/>
                  </a:cubicBezTo>
                  <a:cubicBezTo>
                    <a:pt x="317" y="649"/>
                    <a:pt x="281" y="542"/>
                    <a:pt x="246" y="447"/>
                  </a:cubicBezTo>
                  <a:cubicBezTo>
                    <a:pt x="198" y="304"/>
                    <a:pt x="162" y="173"/>
                    <a:pt x="127" y="42"/>
                  </a:cubicBezTo>
                  <a:cubicBezTo>
                    <a:pt x="112" y="14"/>
                    <a:pt x="89" y="1"/>
                    <a:pt x="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52"/>
            <p:cNvSpPr/>
            <p:nvPr/>
          </p:nvSpPr>
          <p:spPr>
            <a:xfrm>
              <a:off x="4216575" y="2105300"/>
              <a:ext cx="7775" cy="19950"/>
            </a:xfrm>
            <a:custGeom>
              <a:avLst/>
              <a:gdLst/>
              <a:ahLst/>
              <a:cxnLst/>
              <a:rect l="l" t="t" r="r" b="b"/>
              <a:pathLst>
                <a:path w="311" h="798" extrusionOk="0">
                  <a:moveTo>
                    <a:pt x="84" y="0"/>
                  </a:moveTo>
                  <a:cubicBezTo>
                    <a:pt x="69" y="0"/>
                    <a:pt x="55" y="6"/>
                    <a:pt x="49" y="18"/>
                  </a:cubicBezTo>
                  <a:cubicBezTo>
                    <a:pt x="1" y="137"/>
                    <a:pt x="1" y="256"/>
                    <a:pt x="13" y="376"/>
                  </a:cubicBezTo>
                  <a:cubicBezTo>
                    <a:pt x="13" y="495"/>
                    <a:pt x="13" y="626"/>
                    <a:pt x="84" y="733"/>
                  </a:cubicBezTo>
                  <a:cubicBezTo>
                    <a:pt x="98" y="778"/>
                    <a:pt x="134" y="798"/>
                    <a:pt x="174" y="798"/>
                  </a:cubicBezTo>
                  <a:cubicBezTo>
                    <a:pt x="238" y="798"/>
                    <a:pt x="311" y="747"/>
                    <a:pt x="311" y="673"/>
                  </a:cubicBezTo>
                  <a:cubicBezTo>
                    <a:pt x="311" y="554"/>
                    <a:pt x="251" y="447"/>
                    <a:pt x="227" y="352"/>
                  </a:cubicBezTo>
                  <a:cubicBezTo>
                    <a:pt x="191" y="245"/>
                    <a:pt x="168" y="125"/>
                    <a:pt x="120" y="18"/>
                  </a:cubicBezTo>
                  <a:cubicBezTo>
                    <a:pt x="114" y="6"/>
                    <a:pt x="99"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52"/>
            <p:cNvSpPr/>
            <p:nvPr/>
          </p:nvSpPr>
          <p:spPr>
            <a:xfrm>
              <a:off x="4222050" y="2117175"/>
              <a:ext cx="4975" cy="8150"/>
            </a:xfrm>
            <a:custGeom>
              <a:avLst/>
              <a:gdLst/>
              <a:ahLst/>
              <a:cxnLst/>
              <a:rect l="l" t="t" r="r" b="b"/>
              <a:pathLst>
                <a:path w="199" h="326" extrusionOk="0">
                  <a:moveTo>
                    <a:pt x="49" y="0"/>
                  </a:moveTo>
                  <a:cubicBezTo>
                    <a:pt x="26" y="0"/>
                    <a:pt x="1" y="25"/>
                    <a:pt x="8" y="55"/>
                  </a:cubicBezTo>
                  <a:cubicBezTo>
                    <a:pt x="20" y="127"/>
                    <a:pt x="44" y="258"/>
                    <a:pt x="92" y="317"/>
                  </a:cubicBezTo>
                  <a:cubicBezTo>
                    <a:pt x="106" y="322"/>
                    <a:pt x="121" y="325"/>
                    <a:pt x="134" y="325"/>
                  </a:cubicBezTo>
                  <a:cubicBezTo>
                    <a:pt x="153" y="325"/>
                    <a:pt x="168" y="319"/>
                    <a:pt x="175" y="305"/>
                  </a:cubicBezTo>
                  <a:cubicBezTo>
                    <a:pt x="199" y="210"/>
                    <a:pt x="115" y="115"/>
                    <a:pt x="80" y="31"/>
                  </a:cubicBezTo>
                  <a:cubicBezTo>
                    <a:pt x="75" y="9"/>
                    <a:pt x="62" y="0"/>
                    <a:pt x="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52"/>
            <p:cNvSpPr/>
            <p:nvPr/>
          </p:nvSpPr>
          <p:spPr>
            <a:xfrm>
              <a:off x="4232175" y="2095100"/>
              <a:ext cx="8250" cy="11600"/>
            </a:xfrm>
            <a:custGeom>
              <a:avLst/>
              <a:gdLst/>
              <a:ahLst/>
              <a:cxnLst/>
              <a:rect l="l" t="t" r="r" b="b"/>
              <a:pathLst>
                <a:path w="330" h="464" extrusionOk="0">
                  <a:moveTo>
                    <a:pt x="104" y="0"/>
                  </a:moveTo>
                  <a:cubicBezTo>
                    <a:pt x="53" y="0"/>
                    <a:pt x="1" y="46"/>
                    <a:pt x="8" y="117"/>
                  </a:cubicBezTo>
                  <a:cubicBezTo>
                    <a:pt x="20" y="188"/>
                    <a:pt x="20" y="283"/>
                    <a:pt x="32" y="355"/>
                  </a:cubicBezTo>
                  <a:cubicBezTo>
                    <a:pt x="54" y="409"/>
                    <a:pt x="85" y="464"/>
                    <a:pt x="154" y="464"/>
                  </a:cubicBezTo>
                  <a:cubicBezTo>
                    <a:pt x="161" y="464"/>
                    <a:pt x="167" y="463"/>
                    <a:pt x="175" y="462"/>
                  </a:cubicBezTo>
                  <a:cubicBezTo>
                    <a:pt x="329" y="426"/>
                    <a:pt x="210" y="164"/>
                    <a:pt x="187" y="69"/>
                  </a:cubicBezTo>
                  <a:cubicBezTo>
                    <a:pt x="172" y="21"/>
                    <a:pt x="138" y="0"/>
                    <a:pt x="1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52"/>
            <p:cNvSpPr/>
            <p:nvPr/>
          </p:nvSpPr>
          <p:spPr>
            <a:xfrm>
              <a:off x="4237200" y="2093000"/>
              <a:ext cx="7600" cy="10175"/>
            </a:xfrm>
            <a:custGeom>
              <a:avLst/>
              <a:gdLst/>
              <a:ahLst/>
              <a:cxnLst/>
              <a:rect l="l" t="t" r="r" b="b"/>
              <a:pathLst>
                <a:path w="304" h="407" extrusionOk="0">
                  <a:moveTo>
                    <a:pt x="121" y="0"/>
                  </a:moveTo>
                  <a:cubicBezTo>
                    <a:pt x="55" y="0"/>
                    <a:pt x="1" y="88"/>
                    <a:pt x="57" y="153"/>
                  </a:cubicBezTo>
                  <a:cubicBezTo>
                    <a:pt x="93" y="201"/>
                    <a:pt x="93" y="260"/>
                    <a:pt x="93" y="308"/>
                  </a:cubicBezTo>
                  <a:cubicBezTo>
                    <a:pt x="93" y="374"/>
                    <a:pt x="143" y="407"/>
                    <a:pt x="195" y="407"/>
                  </a:cubicBezTo>
                  <a:cubicBezTo>
                    <a:pt x="204" y="407"/>
                    <a:pt x="214" y="406"/>
                    <a:pt x="224" y="403"/>
                  </a:cubicBezTo>
                  <a:lnTo>
                    <a:pt x="224" y="403"/>
                  </a:lnTo>
                  <a:cubicBezTo>
                    <a:pt x="248" y="398"/>
                    <a:pt x="267" y="385"/>
                    <a:pt x="279" y="368"/>
                  </a:cubicBezTo>
                  <a:lnTo>
                    <a:pt x="279" y="368"/>
                  </a:lnTo>
                  <a:cubicBezTo>
                    <a:pt x="296" y="345"/>
                    <a:pt x="304" y="313"/>
                    <a:pt x="295" y="272"/>
                  </a:cubicBezTo>
                  <a:cubicBezTo>
                    <a:pt x="283" y="189"/>
                    <a:pt x="248" y="82"/>
                    <a:pt x="176" y="22"/>
                  </a:cubicBezTo>
                  <a:cubicBezTo>
                    <a:pt x="158" y="7"/>
                    <a:pt x="139" y="0"/>
                    <a:pt x="12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52"/>
            <p:cNvSpPr/>
            <p:nvPr/>
          </p:nvSpPr>
          <p:spPr>
            <a:xfrm>
              <a:off x="4245750" y="2087000"/>
              <a:ext cx="5100" cy="12350"/>
            </a:xfrm>
            <a:custGeom>
              <a:avLst/>
              <a:gdLst/>
              <a:ahLst/>
              <a:cxnLst/>
              <a:rect l="l" t="t" r="r" b="b"/>
              <a:pathLst>
                <a:path w="204" h="494" extrusionOk="0">
                  <a:moveTo>
                    <a:pt x="38" y="0"/>
                  </a:moveTo>
                  <a:cubicBezTo>
                    <a:pt x="19" y="0"/>
                    <a:pt x="1" y="12"/>
                    <a:pt x="1" y="36"/>
                  </a:cubicBezTo>
                  <a:cubicBezTo>
                    <a:pt x="1" y="131"/>
                    <a:pt x="13" y="215"/>
                    <a:pt x="13" y="310"/>
                  </a:cubicBezTo>
                  <a:cubicBezTo>
                    <a:pt x="13" y="381"/>
                    <a:pt x="25" y="453"/>
                    <a:pt x="84" y="488"/>
                  </a:cubicBezTo>
                  <a:cubicBezTo>
                    <a:pt x="94" y="492"/>
                    <a:pt x="102" y="493"/>
                    <a:pt x="110" y="493"/>
                  </a:cubicBezTo>
                  <a:cubicBezTo>
                    <a:pt x="132" y="493"/>
                    <a:pt x="147" y="482"/>
                    <a:pt x="156" y="465"/>
                  </a:cubicBezTo>
                  <a:cubicBezTo>
                    <a:pt x="203" y="405"/>
                    <a:pt x="179" y="334"/>
                    <a:pt x="156" y="274"/>
                  </a:cubicBezTo>
                  <a:cubicBezTo>
                    <a:pt x="132" y="203"/>
                    <a:pt x="96" y="107"/>
                    <a:pt x="84" y="36"/>
                  </a:cubicBezTo>
                  <a:cubicBezTo>
                    <a:pt x="78" y="12"/>
                    <a:pt x="57" y="0"/>
                    <a:pt x="3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52"/>
            <p:cNvSpPr/>
            <p:nvPr/>
          </p:nvSpPr>
          <p:spPr>
            <a:xfrm>
              <a:off x="4252100" y="2081825"/>
              <a:ext cx="8750" cy="16550"/>
            </a:xfrm>
            <a:custGeom>
              <a:avLst/>
              <a:gdLst/>
              <a:ahLst/>
              <a:cxnLst/>
              <a:rect l="l" t="t" r="r" b="b"/>
              <a:pathLst>
                <a:path w="350" h="662" extrusionOk="0">
                  <a:moveTo>
                    <a:pt x="121" y="1"/>
                  </a:moveTo>
                  <a:cubicBezTo>
                    <a:pt x="64" y="1"/>
                    <a:pt x="1" y="48"/>
                    <a:pt x="33" y="112"/>
                  </a:cubicBezTo>
                  <a:cubicBezTo>
                    <a:pt x="92" y="255"/>
                    <a:pt x="68" y="433"/>
                    <a:pt x="128" y="588"/>
                  </a:cubicBezTo>
                  <a:cubicBezTo>
                    <a:pt x="146" y="640"/>
                    <a:pt x="185" y="662"/>
                    <a:pt x="225" y="662"/>
                  </a:cubicBezTo>
                  <a:cubicBezTo>
                    <a:pt x="286" y="662"/>
                    <a:pt x="349" y="608"/>
                    <a:pt x="342" y="529"/>
                  </a:cubicBezTo>
                  <a:cubicBezTo>
                    <a:pt x="306" y="362"/>
                    <a:pt x="271" y="183"/>
                    <a:pt x="187" y="41"/>
                  </a:cubicBezTo>
                  <a:cubicBezTo>
                    <a:pt x="175" y="13"/>
                    <a:pt x="149" y="1"/>
                    <a:pt x="1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52"/>
            <p:cNvSpPr/>
            <p:nvPr/>
          </p:nvSpPr>
          <p:spPr>
            <a:xfrm>
              <a:off x="4261050" y="2080425"/>
              <a:ext cx="8675" cy="11625"/>
            </a:xfrm>
            <a:custGeom>
              <a:avLst/>
              <a:gdLst/>
              <a:ahLst/>
              <a:cxnLst/>
              <a:rect l="l" t="t" r="r" b="b"/>
              <a:pathLst>
                <a:path w="347" h="465" extrusionOk="0">
                  <a:moveTo>
                    <a:pt x="106" y="0"/>
                  </a:moveTo>
                  <a:cubicBezTo>
                    <a:pt x="55" y="0"/>
                    <a:pt x="1" y="44"/>
                    <a:pt x="8" y="108"/>
                  </a:cubicBezTo>
                  <a:cubicBezTo>
                    <a:pt x="20" y="216"/>
                    <a:pt x="67" y="347"/>
                    <a:pt x="151" y="430"/>
                  </a:cubicBezTo>
                  <a:cubicBezTo>
                    <a:pt x="168" y="454"/>
                    <a:pt x="192" y="464"/>
                    <a:pt x="217" y="464"/>
                  </a:cubicBezTo>
                  <a:cubicBezTo>
                    <a:pt x="279" y="464"/>
                    <a:pt x="346" y="402"/>
                    <a:pt x="329" y="335"/>
                  </a:cubicBezTo>
                  <a:cubicBezTo>
                    <a:pt x="282" y="239"/>
                    <a:pt x="222" y="156"/>
                    <a:pt x="186" y="61"/>
                  </a:cubicBezTo>
                  <a:cubicBezTo>
                    <a:pt x="172" y="19"/>
                    <a:pt x="140" y="0"/>
                    <a:pt x="1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52"/>
            <p:cNvSpPr/>
            <p:nvPr/>
          </p:nvSpPr>
          <p:spPr>
            <a:xfrm>
              <a:off x="4270000" y="2080225"/>
              <a:ext cx="9825" cy="8150"/>
            </a:xfrm>
            <a:custGeom>
              <a:avLst/>
              <a:gdLst/>
              <a:ahLst/>
              <a:cxnLst/>
              <a:rect l="l" t="t" r="r" b="b"/>
              <a:pathLst>
                <a:path w="393" h="326" extrusionOk="0">
                  <a:moveTo>
                    <a:pt x="136" y="0"/>
                  </a:moveTo>
                  <a:cubicBezTo>
                    <a:pt x="65" y="0"/>
                    <a:pt x="1" y="73"/>
                    <a:pt x="43" y="140"/>
                  </a:cubicBezTo>
                  <a:cubicBezTo>
                    <a:pt x="90" y="224"/>
                    <a:pt x="162" y="295"/>
                    <a:pt x="245" y="319"/>
                  </a:cubicBezTo>
                  <a:cubicBezTo>
                    <a:pt x="257" y="323"/>
                    <a:pt x="269" y="325"/>
                    <a:pt x="279" y="325"/>
                  </a:cubicBezTo>
                  <a:cubicBezTo>
                    <a:pt x="354" y="325"/>
                    <a:pt x="392" y="228"/>
                    <a:pt x="340" y="176"/>
                  </a:cubicBezTo>
                  <a:cubicBezTo>
                    <a:pt x="293" y="128"/>
                    <a:pt x="245" y="105"/>
                    <a:pt x="221" y="45"/>
                  </a:cubicBezTo>
                  <a:cubicBezTo>
                    <a:pt x="197" y="13"/>
                    <a:pt x="166" y="0"/>
                    <a:pt x="1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52"/>
            <p:cNvSpPr/>
            <p:nvPr/>
          </p:nvSpPr>
          <p:spPr>
            <a:xfrm>
              <a:off x="4281975" y="2083025"/>
              <a:ext cx="6375" cy="4625"/>
            </a:xfrm>
            <a:custGeom>
              <a:avLst/>
              <a:gdLst/>
              <a:ahLst/>
              <a:cxnLst/>
              <a:rect l="l" t="t" r="r" b="b"/>
              <a:pathLst>
                <a:path w="255" h="185" extrusionOk="0">
                  <a:moveTo>
                    <a:pt x="127" y="1"/>
                  </a:moveTo>
                  <a:cubicBezTo>
                    <a:pt x="0" y="1"/>
                    <a:pt x="3" y="185"/>
                    <a:pt x="136" y="185"/>
                  </a:cubicBezTo>
                  <a:cubicBezTo>
                    <a:pt x="144" y="185"/>
                    <a:pt x="151" y="184"/>
                    <a:pt x="159" y="183"/>
                  </a:cubicBezTo>
                  <a:lnTo>
                    <a:pt x="171" y="183"/>
                  </a:lnTo>
                  <a:cubicBezTo>
                    <a:pt x="254" y="171"/>
                    <a:pt x="254" y="16"/>
                    <a:pt x="171" y="4"/>
                  </a:cubicBezTo>
                  <a:lnTo>
                    <a:pt x="159" y="4"/>
                  </a:lnTo>
                  <a:cubicBezTo>
                    <a:pt x="147" y="2"/>
                    <a:pt x="137" y="1"/>
                    <a:pt x="1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52"/>
            <p:cNvSpPr/>
            <p:nvPr/>
          </p:nvSpPr>
          <p:spPr>
            <a:xfrm>
              <a:off x="4224625" y="2142275"/>
              <a:ext cx="7475" cy="19425"/>
            </a:xfrm>
            <a:custGeom>
              <a:avLst/>
              <a:gdLst/>
              <a:ahLst/>
              <a:cxnLst/>
              <a:rect l="l" t="t" r="r" b="b"/>
              <a:pathLst>
                <a:path w="299" h="777" extrusionOk="0">
                  <a:moveTo>
                    <a:pt x="29" y="1"/>
                  </a:moveTo>
                  <a:cubicBezTo>
                    <a:pt x="13" y="1"/>
                    <a:pt x="0" y="18"/>
                    <a:pt x="0" y="40"/>
                  </a:cubicBezTo>
                  <a:cubicBezTo>
                    <a:pt x="36" y="159"/>
                    <a:pt x="72" y="301"/>
                    <a:pt x="96" y="421"/>
                  </a:cubicBezTo>
                  <a:cubicBezTo>
                    <a:pt x="131" y="516"/>
                    <a:pt x="119" y="671"/>
                    <a:pt x="179" y="754"/>
                  </a:cubicBezTo>
                  <a:cubicBezTo>
                    <a:pt x="186" y="767"/>
                    <a:pt x="203" y="776"/>
                    <a:pt x="219" y="776"/>
                  </a:cubicBezTo>
                  <a:cubicBezTo>
                    <a:pt x="232" y="776"/>
                    <a:pt x="245" y="770"/>
                    <a:pt x="250" y="754"/>
                  </a:cubicBezTo>
                  <a:cubicBezTo>
                    <a:pt x="298" y="659"/>
                    <a:pt x="250" y="516"/>
                    <a:pt x="215" y="421"/>
                  </a:cubicBezTo>
                  <a:cubicBezTo>
                    <a:pt x="191" y="266"/>
                    <a:pt x="131" y="147"/>
                    <a:pt x="60" y="28"/>
                  </a:cubicBezTo>
                  <a:cubicBezTo>
                    <a:pt x="50" y="9"/>
                    <a:pt x="39" y="1"/>
                    <a:pt x="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52"/>
            <p:cNvSpPr/>
            <p:nvPr/>
          </p:nvSpPr>
          <p:spPr>
            <a:xfrm>
              <a:off x="4228125" y="2138575"/>
              <a:ext cx="10500" cy="28800"/>
            </a:xfrm>
            <a:custGeom>
              <a:avLst/>
              <a:gdLst/>
              <a:ahLst/>
              <a:cxnLst/>
              <a:rect l="l" t="t" r="r" b="b"/>
              <a:pathLst>
                <a:path w="420" h="1152" extrusionOk="0">
                  <a:moveTo>
                    <a:pt x="122" y="0"/>
                  </a:moveTo>
                  <a:cubicBezTo>
                    <a:pt x="65" y="0"/>
                    <a:pt x="0" y="49"/>
                    <a:pt x="15" y="116"/>
                  </a:cubicBezTo>
                  <a:cubicBezTo>
                    <a:pt x="63" y="330"/>
                    <a:pt x="75" y="533"/>
                    <a:pt x="110" y="723"/>
                  </a:cubicBezTo>
                  <a:cubicBezTo>
                    <a:pt x="122" y="878"/>
                    <a:pt x="122" y="1021"/>
                    <a:pt x="241" y="1128"/>
                  </a:cubicBezTo>
                  <a:cubicBezTo>
                    <a:pt x="258" y="1145"/>
                    <a:pt x="276" y="1151"/>
                    <a:pt x="293" y="1151"/>
                  </a:cubicBezTo>
                  <a:cubicBezTo>
                    <a:pt x="324" y="1151"/>
                    <a:pt x="353" y="1128"/>
                    <a:pt x="360" y="1104"/>
                  </a:cubicBezTo>
                  <a:cubicBezTo>
                    <a:pt x="420" y="950"/>
                    <a:pt x="349" y="771"/>
                    <a:pt x="313" y="628"/>
                  </a:cubicBezTo>
                  <a:cubicBezTo>
                    <a:pt x="277" y="426"/>
                    <a:pt x="241" y="247"/>
                    <a:pt x="194" y="57"/>
                  </a:cubicBezTo>
                  <a:cubicBezTo>
                    <a:pt x="185" y="17"/>
                    <a:pt x="155" y="0"/>
                    <a:pt x="1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52"/>
            <p:cNvSpPr/>
            <p:nvPr/>
          </p:nvSpPr>
          <p:spPr>
            <a:xfrm>
              <a:off x="4233550" y="2145925"/>
              <a:ext cx="11050" cy="24975"/>
            </a:xfrm>
            <a:custGeom>
              <a:avLst/>
              <a:gdLst/>
              <a:ahLst/>
              <a:cxnLst/>
              <a:rect l="l" t="t" r="r" b="b"/>
              <a:pathLst>
                <a:path w="442" h="999" extrusionOk="0">
                  <a:moveTo>
                    <a:pt x="132" y="1"/>
                  </a:moveTo>
                  <a:cubicBezTo>
                    <a:pt x="96" y="1"/>
                    <a:pt x="72" y="13"/>
                    <a:pt x="72" y="36"/>
                  </a:cubicBezTo>
                  <a:cubicBezTo>
                    <a:pt x="13" y="286"/>
                    <a:pt x="1" y="644"/>
                    <a:pt x="84" y="882"/>
                  </a:cubicBezTo>
                  <a:cubicBezTo>
                    <a:pt x="110" y="961"/>
                    <a:pt x="177" y="998"/>
                    <a:pt x="244" y="998"/>
                  </a:cubicBezTo>
                  <a:cubicBezTo>
                    <a:pt x="329" y="998"/>
                    <a:pt x="416" y="940"/>
                    <a:pt x="429" y="834"/>
                  </a:cubicBezTo>
                  <a:cubicBezTo>
                    <a:pt x="441" y="548"/>
                    <a:pt x="346" y="179"/>
                    <a:pt x="1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52"/>
            <p:cNvSpPr/>
            <p:nvPr/>
          </p:nvSpPr>
          <p:spPr>
            <a:xfrm>
              <a:off x="4241300" y="2157750"/>
              <a:ext cx="7450" cy="15200"/>
            </a:xfrm>
            <a:custGeom>
              <a:avLst/>
              <a:gdLst/>
              <a:ahLst/>
              <a:cxnLst/>
              <a:rect l="l" t="t" r="r" b="b"/>
              <a:pathLst>
                <a:path w="298" h="608" extrusionOk="0">
                  <a:moveTo>
                    <a:pt x="50" y="1"/>
                  </a:moveTo>
                  <a:cubicBezTo>
                    <a:pt x="25" y="1"/>
                    <a:pt x="0" y="19"/>
                    <a:pt x="0" y="52"/>
                  </a:cubicBezTo>
                  <a:cubicBezTo>
                    <a:pt x="0" y="159"/>
                    <a:pt x="0" y="254"/>
                    <a:pt x="12" y="361"/>
                  </a:cubicBezTo>
                  <a:cubicBezTo>
                    <a:pt x="24" y="433"/>
                    <a:pt x="48" y="575"/>
                    <a:pt x="131" y="599"/>
                  </a:cubicBezTo>
                  <a:cubicBezTo>
                    <a:pt x="146" y="604"/>
                    <a:pt x="161" y="607"/>
                    <a:pt x="174" y="607"/>
                  </a:cubicBezTo>
                  <a:cubicBezTo>
                    <a:pt x="192" y="607"/>
                    <a:pt x="208" y="601"/>
                    <a:pt x="214" y="587"/>
                  </a:cubicBezTo>
                  <a:cubicBezTo>
                    <a:pt x="298" y="528"/>
                    <a:pt x="262" y="409"/>
                    <a:pt x="238" y="337"/>
                  </a:cubicBezTo>
                  <a:cubicBezTo>
                    <a:pt x="203" y="230"/>
                    <a:pt x="143" y="135"/>
                    <a:pt x="95" y="40"/>
                  </a:cubicBezTo>
                  <a:cubicBezTo>
                    <a:pt x="90" y="13"/>
                    <a:pt x="70" y="1"/>
                    <a:pt x="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52"/>
            <p:cNvSpPr/>
            <p:nvPr/>
          </p:nvSpPr>
          <p:spPr>
            <a:xfrm>
              <a:off x="4248125" y="2172025"/>
              <a:ext cx="7175" cy="14500"/>
            </a:xfrm>
            <a:custGeom>
              <a:avLst/>
              <a:gdLst/>
              <a:ahLst/>
              <a:cxnLst/>
              <a:rect l="l" t="t" r="r" b="b"/>
              <a:pathLst>
                <a:path w="287" h="580" extrusionOk="0">
                  <a:moveTo>
                    <a:pt x="64" y="1"/>
                  </a:moveTo>
                  <a:cubicBezTo>
                    <a:pt x="31" y="1"/>
                    <a:pt x="1" y="36"/>
                    <a:pt x="25" y="76"/>
                  </a:cubicBezTo>
                  <a:cubicBezTo>
                    <a:pt x="96" y="243"/>
                    <a:pt x="108" y="421"/>
                    <a:pt x="227" y="564"/>
                  </a:cubicBezTo>
                  <a:cubicBezTo>
                    <a:pt x="234" y="575"/>
                    <a:pt x="243" y="579"/>
                    <a:pt x="251" y="579"/>
                  </a:cubicBezTo>
                  <a:cubicBezTo>
                    <a:pt x="269" y="579"/>
                    <a:pt x="287" y="557"/>
                    <a:pt x="287" y="540"/>
                  </a:cubicBezTo>
                  <a:cubicBezTo>
                    <a:pt x="287" y="362"/>
                    <a:pt x="203" y="183"/>
                    <a:pt x="108" y="28"/>
                  </a:cubicBezTo>
                  <a:cubicBezTo>
                    <a:pt x="97" y="9"/>
                    <a:pt x="80" y="1"/>
                    <a:pt x="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52"/>
            <p:cNvSpPr/>
            <p:nvPr/>
          </p:nvSpPr>
          <p:spPr>
            <a:xfrm>
              <a:off x="4253875" y="2185675"/>
              <a:ext cx="8575" cy="11025"/>
            </a:xfrm>
            <a:custGeom>
              <a:avLst/>
              <a:gdLst/>
              <a:ahLst/>
              <a:cxnLst/>
              <a:rect l="l" t="t" r="r" b="b"/>
              <a:pathLst>
                <a:path w="343" h="441" extrusionOk="0">
                  <a:moveTo>
                    <a:pt x="111" y="1"/>
                  </a:moveTo>
                  <a:cubicBezTo>
                    <a:pt x="55" y="1"/>
                    <a:pt x="0" y="45"/>
                    <a:pt x="45" y="89"/>
                  </a:cubicBezTo>
                  <a:cubicBezTo>
                    <a:pt x="92" y="149"/>
                    <a:pt x="116" y="197"/>
                    <a:pt x="152" y="256"/>
                  </a:cubicBezTo>
                  <a:cubicBezTo>
                    <a:pt x="164" y="316"/>
                    <a:pt x="176" y="375"/>
                    <a:pt x="212" y="423"/>
                  </a:cubicBezTo>
                  <a:cubicBezTo>
                    <a:pt x="217" y="435"/>
                    <a:pt x="232" y="441"/>
                    <a:pt x="247" y="441"/>
                  </a:cubicBezTo>
                  <a:cubicBezTo>
                    <a:pt x="262" y="441"/>
                    <a:pt x="277" y="435"/>
                    <a:pt x="283" y="423"/>
                  </a:cubicBezTo>
                  <a:cubicBezTo>
                    <a:pt x="343" y="292"/>
                    <a:pt x="235" y="125"/>
                    <a:pt x="164" y="18"/>
                  </a:cubicBezTo>
                  <a:cubicBezTo>
                    <a:pt x="149" y="6"/>
                    <a:pt x="130" y="1"/>
                    <a:pt x="11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52"/>
            <p:cNvSpPr/>
            <p:nvPr/>
          </p:nvSpPr>
          <p:spPr>
            <a:xfrm>
              <a:off x="4300000" y="2152825"/>
              <a:ext cx="5600" cy="13600"/>
            </a:xfrm>
            <a:custGeom>
              <a:avLst/>
              <a:gdLst/>
              <a:ahLst/>
              <a:cxnLst/>
              <a:rect l="l" t="t" r="r" b="b"/>
              <a:pathLst>
                <a:path w="224" h="544" extrusionOk="0">
                  <a:moveTo>
                    <a:pt x="116" y="1"/>
                  </a:moveTo>
                  <a:cubicBezTo>
                    <a:pt x="59" y="1"/>
                    <a:pt x="0" y="47"/>
                    <a:pt x="22" y="118"/>
                  </a:cubicBezTo>
                  <a:cubicBezTo>
                    <a:pt x="33" y="189"/>
                    <a:pt x="33" y="272"/>
                    <a:pt x="33" y="356"/>
                  </a:cubicBezTo>
                  <a:cubicBezTo>
                    <a:pt x="33" y="427"/>
                    <a:pt x="45" y="475"/>
                    <a:pt x="93" y="534"/>
                  </a:cubicBezTo>
                  <a:cubicBezTo>
                    <a:pt x="99" y="540"/>
                    <a:pt x="114" y="543"/>
                    <a:pt x="129" y="543"/>
                  </a:cubicBezTo>
                  <a:cubicBezTo>
                    <a:pt x="144" y="543"/>
                    <a:pt x="158" y="540"/>
                    <a:pt x="164" y="534"/>
                  </a:cubicBezTo>
                  <a:cubicBezTo>
                    <a:pt x="224" y="475"/>
                    <a:pt x="224" y="415"/>
                    <a:pt x="224" y="320"/>
                  </a:cubicBezTo>
                  <a:cubicBezTo>
                    <a:pt x="224" y="237"/>
                    <a:pt x="212" y="141"/>
                    <a:pt x="200" y="70"/>
                  </a:cubicBezTo>
                  <a:cubicBezTo>
                    <a:pt x="190" y="22"/>
                    <a:pt x="154" y="1"/>
                    <a:pt x="1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52"/>
            <p:cNvSpPr/>
            <p:nvPr/>
          </p:nvSpPr>
          <p:spPr>
            <a:xfrm>
              <a:off x="4298150" y="2103125"/>
              <a:ext cx="5075" cy="16675"/>
            </a:xfrm>
            <a:custGeom>
              <a:avLst/>
              <a:gdLst/>
              <a:ahLst/>
              <a:cxnLst/>
              <a:rect l="l" t="t" r="r" b="b"/>
              <a:pathLst>
                <a:path w="203" h="667" extrusionOk="0">
                  <a:moveTo>
                    <a:pt x="84" y="1"/>
                  </a:moveTo>
                  <a:cubicBezTo>
                    <a:pt x="46" y="1"/>
                    <a:pt x="0" y="30"/>
                    <a:pt x="0" y="82"/>
                  </a:cubicBezTo>
                  <a:cubicBezTo>
                    <a:pt x="12" y="177"/>
                    <a:pt x="36" y="284"/>
                    <a:pt x="48" y="379"/>
                  </a:cubicBezTo>
                  <a:cubicBezTo>
                    <a:pt x="60" y="463"/>
                    <a:pt x="60" y="558"/>
                    <a:pt x="107" y="641"/>
                  </a:cubicBezTo>
                  <a:cubicBezTo>
                    <a:pt x="113" y="658"/>
                    <a:pt x="129" y="667"/>
                    <a:pt x="145" y="667"/>
                  </a:cubicBezTo>
                  <a:cubicBezTo>
                    <a:pt x="164" y="667"/>
                    <a:pt x="184" y="655"/>
                    <a:pt x="191" y="629"/>
                  </a:cubicBezTo>
                  <a:cubicBezTo>
                    <a:pt x="203" y="534"/>
                    <a:pt x="191" y="451"/>
                    <a:pt x="179" y="355"/>
                  </a:cubicBezTo>
                  <a:cubicBezTo>
                    <a:pt x="167" y="260"/>
                    <a:pt x="155" y="141"/>
                    <a:pt x="131" y="34"/>
                  </a:cubicBezTo>
                  <a:cubicBezTo>
                    <a:pt x="127" y="11"/>
                    <a:pt x="107" y="1"/>
                    <a:pt x="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52"/>
            <p:cNvSpPr/>
            <p:nvPr/>
          </p:nvSpPr>
          <p:spPr>
            <a:xfrm>
              <a:off x="4301425" y="2122400"/>
              <a:ext cx="9550" cy="10025"/>
            </a:xfrm>
            <a:custGeom>
              <a:avLst/>
              <a:gdLst/>
              <a:ahLst/>
              <a:cxnLst/>
              <a:rect l="l" t="t" r="r" b="b"/>
              <a:pathLst>
                <a:path w="382" h="401" extrusionOk="0">
                  <a:moveTo>
                    <a:pt x="181" y="1"/>
                  </a:moveTo>
                  <a:cubicBezTo>
                    <a:pt x="150" y="1"/>
                    <a:pt x="120" y="9"/>
                    <a:pt x="95" y="25"/>
                  </a:cubicBezTo>
                  <a:cubicBezTo>
                    <a:pt x="24" y="61"/>
                    <a:pt x="0" y="156"/>
                    <a:pt x="48" y="227"/>
                  </a:cubicBezTo>
                  <a:cubicBezTo>
                    <a:pt x="79" y="290"/>
                    <a:pt x="139" y="400"/>
                    <a:pt x="226" y="400"/>
                  </a:cubicBezTo>
                  <a:cubicBezTo>
                    <a:pt x="238" y="400"/>
                    <a:pt x="250" y="398"/>
                    <a:pt x="262" y="394"/>
                  </a:cubicBezTo>
                  <a:cubicBezTo>
                    <a:pt x="298" y="382"/>
                    <a:pt x="322" y="334"/>
                    <a:pt x="334" y="299"/>
                  </a:cubicBezTo>
                  <a:cubicBezTo>
                    <a:pt x="381" y="227"/>
                    <a:pt x="346" y="156"/>
                    <a:pt x="322" y="84"/>
                  </a:cubicBezTo>
                  <a:cubicBezTo>
                    <a:pt x="298" y="30"/>
                    <a:pt x="239" y="1"/>
                    <a:pt x="1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52"/>
            <p:cNvSpPr/>
            <p:nvPr/>
          </p:nvSpPr>
          <p:spPr>
            <a:xfrm>
              <a:off x="4323775" y="2149275"/>
              <a:ext cx="3850" cy="6150"/>
            </a:xfrm>
            <a:custGeom>
              <a:avLst/>
              <a:gdLst/>
              <a:ahLst/>
              <a:cxnLst/>
              <a:rect l="l" t="t" r="r" b="b"/>
              <a:pathLst>
                <a:path w="154" h="246" extrusionOk="0">
                  <a:moveTo>
                    <a:pt x="65" y="0"/>
                  </a:moveTo>
                  <a:cubicBezTo>
                    <a:pt x="34" y="0"/>
                    <a:pt x="1" y="29"/>
                    <a:pt x="23" y="81"/>
                  </a:cubicBezTo>
                  <a:cubicBezTo>
                    <a:pt x="47" y="141"/>
                    <a:pt x="47" y="200"/>
                    <a:pt x="94" y="236"/>
                  </a:cubicBezTo>
                  <a:cubicBezTo>
                    <a:pt x="98" y="243"/>
                    <a:pt x="104" y="246"/>
                    <a:pt x="112" y="246"/>
                  </a:cubicBezTo>
                  <a:cubicBezTo>
                    <a:pt x="130" y="246"/>
                    <a:pt x="154" y="229"/>
                    <a:pt x="154" y="212"/>
                  </a:cubicBezTo>
                  <a:cubicBezTo>
                    <a:pt x="154" y="152"/>
                    <a:pt x="142" y="93"/>
                    <a:pt x="106" y="33"/>
                  </a:cubicBezTo>
                  <a:cubicBezTo>
                    <a:pt x="102" y="11"/>
                    <a:pt x="84" y="0"/>
                    <a:pt x="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52"/>
            <p:cNvSpPr/>
            <p:nvPr/>
          </p:nvSpPr>
          <p:spPr>
            <a:xfrm>
              <a:off x="4329600" y="2146725"/>
              <a:ext cx="6675" cy="9350"/>
            </a:xfrm>
            <a:custGeom>
              <a:avLst/>
              <a:gdLst/>
              <a:ahLst/>
              <a:cxnLst/>
              <a:rect l="l" t="t" r="r" b="b"/>
              <a:pathLst>
                <a:path w="267" h="374" extrusionOk="0">
                  <a:moveTo>
                    <a:pt x="82" y="1"/>
                  </a:moveTo>
                  <a:cubicBezTo>
                    <a:pt x="37" y="1"/>
                    <a:pt x="1" y="54"/>
                    <a:pt x="28" y="100"/>
                  </a:cubicBezTo>
                  <a:cubicBezTo>
                    <a:pt x="52" y="183"/>
                    <a:pt x="64" y="243"/>
                    <a:pt x="88" y="314"/>
                  </a:cubicBezTo>
                  <a:cubicBezTo>
                    <a:pt x="88" y="338"/>
                    <a:pt x="111" y="373"/>
                    <a:pt x="147" y="373"/>
                  </a:cubicBezTo>
                  <a:lnTo>
                    <a:pt x="171" y="373"/>
                  </a:lnTo>
                  <a:cubicBezTo>
                    <a:pt x="183" y="373"/>
                    <a:pt x="207" y="373"/>
                    <a:pt x="219" y="350"/>
                  </a:cubicBezTo>
                  <a:lnTo>
                    <a:pt x="231" y="338"/>
                  </a:lnTo>
                  <a:cubicBezTo>
                    <a:pt x="242" y="326"/>
                    <a:pt x="266" y="278"/>
                    <a:pt x="266" y="254"/>
                  </a:cubicBezTo>
                  <a:cubicBezTo>
                    <a:pt x="231" y="159"/>
                    <a:pt x="183" y="88"/>
                    <a:pt x="123" y="16"/>
                  </a:cubicBezTo>
                  <a:cubicBezTo>
                    <a:pt x="110" y="5"/>
                    <a:pt x="96" y="1"/>
                    <a:pt x="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52"/>
            <p:cNvSpPr/>
            <p:nvPr/>
          </p:nvSpPr>
          <p:spPr>
            <a:xfrm>
              <a:off x="4340125" y="2149725"/>
              <a:ext cx="7750" cy="12000"/>
            </a:xfrm>
            <a:custGeom>
              <a:avLst/>
              <a:gdLst/>
              <a:ahLst/>
              <a:cxnLst/>
              <a:rect l="l" t="t" r="r" b="b"/>
              <a:pathLst>
                <a:path w="310" h="480" extrusionOk="0">
                  <a:moveTo>
                    <a:pt x="109" y="0"/>
                  </a:moveTo>
                  <a:cubicBezTo>
                    <a:pt x="54" y="0"/>
                    <a:pt x="0" y="33"/>
                    <a:pt x="0" y="99"/>
                  </a:cubicBezTo>
                  <a:cubicBezTo>
                    <a:pt x="0" y="182"/>
                    <a:pt x="12" y="265"/>
                    <a:pt x="12" y="337"/>
                  </a:cubicBezTo>
                  <a:cubicBezTo>
                    <a:pt x="12" y="396"/>
                    <a:pt x="60" y="480"/>
                    <a:pt x="131" y="480"/>
                  </a:cubicBezTo>
                  <a:cubicBezTo>
                    <a:pt x="310" y="480"/>
                    <a:pt x="226" y="194"/>
                    <a:pt x="226" y="99"/>
                  </a:cubicBezTo>
                  <a:cubicBezTo>
                    <a:pt x="220" y="33"/>
                    <a:pt x="164" y="0"/>
                    <a:pt x="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52"/>
            <p:cNvSpPr/>
            <p:nvPr/>
          </p:nvSpPr>
          <p:spPr>
            <a:xfrm>
              <a:off x="4348225" y="2153925"/>
              <a:ext cx="5900" cy="9075"/>
            </a:xfrm>
            <a:custGeom>
              <a:avLst/>
              <a:gdLst/>
              <a:ahLst/>
              <a:cxnLst/>
              <a:rect l="l" t="t" r="r" b="b"/>
              <a:pathLst>
                <a:path w="236" h="363" extrusionOk="0">
                  <a:moveTo>
                    <a:pt x="104" y="1"/>
                  </a:moveTo>
                  <a:cubicBezTo>
                    <a:pt x="57" y="1"/>
                    <a:pt x="1" y="52"/>
                    <a:pt x="33" y="109"/>
                  </a:cubicBezTo>
                  <a:cubicBezTo>
                    <a:pt x="69" y="157"/>
                    <a:pt x="69" y="193"/>
                    <a:pt x="81" y="252"/>
                  </a:cubicBezTo>
                  <a:cubicBezTo>
                    <a:pt x="81" y="276"/>
                    <a:pt x="117" y="312"/>
                    <a:pt x="128" y="336"/>
                  </a:cubicBezTo>
                  <a:cubicBezTo>
                    <a:pt x="134" y="353"/>
                    <a:pt x="146" y="362"/>
                    <a:pt x="158" y="362"/>
                  </a:cubicBezTo>
                  <a:cubicBezTo>
                    <a:pt x="170" y="362"/>
                    <a:pt x="182" y="353"/>
                    <a:pt x="188" y="336"/>
                  </a:cubicBezTo>
                  <a:cubicBezTo>
                    <a:pt x="212" y="288"/>
                    <a:pt x="236" y="264"/>
                    <a:pt x="212" y="205"/>
                  </a:cubicBezTo>
                  <a:cubicBezTo>
                    <a:pt x="200" y="145"/>
                    <a:pt x="188" y="85"/>
                    <a:pt x="152" y="38"/>
                  </a:cubicBezTo>
                  <a:cubicBezTo>
                    <a:pt x="145" y="12"/>
                    <a:pt x="125" y="1"/>
                    <a:pt x="1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52"/>
            <p:cNvSpPr/>
            <p:nvPr/>
          </p:nvSpPr>
          <p:spPr>
            <a:xfrm>
              <a:off x="4357675" y="2156725"/>
              <a:ext cx="4775" cy="10700"/>
            </a:xfrm>
            <a:custGeom>
              <a:avLst/>
              <a:gdLst/>
              <a:ahLst/>
              <a:cxnLst/>
              <a:rect l="l" t="t" r="r" b="b"/>
              <a:pathLst>
                <a:path w="191" h="428" extrusionOk="0">
                  <a:moveTo>
                    <a:pt x="39" y="0"/>
                  </a:moveTo>
                  <a:cubicBezTo>
                    <a:pt x="18" y="0"/>
                    <a:pt x="1" y="15"/>
                    <a:pt x="1" y="45"/>
                  </a:cubicBezTo>
                  <a:cubicBezTo>
                    <a:pt x="12" y="164"/>
                    <a:pt x="12" y="295"/>
                    <a:pt x="72" y="402"/>
                  </a:cubicBezTo>
                  <a:cubicBezTo>
                    <a:pt x="91" y="415"/>
                    <a:pt x="117" y="428"/>
                    <a:pt x="139" y="428"/>
                  </a:cubicBezTo>
                  <a:cubicBezTo>
                    <a:pt x="158" y="428"/>
                    <a:pt x="174" y="418"/>
                    <a:pt x="179" y="390"/>
                  </a:cubicBezTo>
                  <a:cubicBezTo>
                    <a:pt x="191" y="331"/>
                    <a:pt x="179" y="283"/>
                    <a:pt x="167" y="224"/>
                  </a:cubicBezTo>
                  <a:cubicBezTo>
                    <a:pt x="131" y="164"/>
                    <a:pt x="120" y="104"/>
                    <a:pt x="96" y="45"/>
                  </a:cubicBezTo>
                  <a:cubicBezTo>
                    <a:pt x="84" y="15"/>
                    <a:pt x="60" y="0"/>
                    <a:pt x="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52"/>
            <p:cNvSpPr/>
            <p:nvPr/>
          </p:nvSpPr>
          <p:spPr>
            <a:xfrm>
              <a:off x="4365650" y="2159225"/>
              <a:ext cx="6625" cy="12250"/>
            </a:xfrm>
            <a:custGeom>
              <a:avLst/>
              <a:gdLst/>
              <a:ahLst/>
              <a:cxnLst/>
              <a:rect l="l" t="t" r="r" b="b"/>
              <a:pathLst>
                <a:path w="265" h="490" extrusionOk="0">
                  <a:moveTo>
                    <a:pt x="94" y="0"/>
                  </a:moveTo>
                  <a:cubicBezTo>
                    <a:pt x="49" y="0"/>
                    <a:pt x="0" y="41"/>
                    <a:pt x="15" y="100"/>
                  </a:cubicBezTo>
                  <a:cubicBezTo>
                    <a:pt x="27" y="195"/>
                    <a:pt x="27" y="338"/>
                    <a:pt x="74" y="421"/>
                  </a:cubicBezTo>
                  <a:cubicBezTo>
                    <a:pt x="86" y="466"/>
                    <a:pt x="129" y="490"/>
                    <a:pt x="171" y="490"/>
                  </a:cubicBezTo>
                  <a:cubicBezTo>
                    <a:pt x="218" y="490"/>
                    <a:pt x="265" y="460"/>
                    <a:pt x="265" y="397"/>
                  </a:cubicBezTo>
                  <a:cubicBezTo>
                    <a:pt x="253" y="278"/>
                    <a:pt x="205" y="147"/>
                    <a:pt x="158" y="52"/>
                  </a:cubicBezTo>
                  <a:cubicBezTo>
                    <a:pt x="149" y="16"/>
                    <a:pt x="122" y="0"/>
                    <a:pt x="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52"/>
            <p:cNvSpPr/>
            <p:nvPr/>
          </p:nvSpPr>
          <p:spPr>
            <a:xfrm>
              <a:off x="4373550" y="2164425"/>
              <a:ext cx="6475" cy="10100"/>
            </a:xfrm>
            <a:custGeom>
              <a:avLst/>
              <a:gdLst/>
              <a:ahLst/>
              <a:cxnLst/>
              <a:rect l="l" t="t" r="r" b="b"/>
              <a:pathLst>
                <a:path w="259" h="404" extrusionOk="0">
                  <a:moveTo>
                    <a:pt x="38" y="1"/>
                  </a:moveTo>
                  <a:cubicBezTo>
                    <a:pt x="15" y="1"/>
                    <a:pt x="0" y="18"/>
                    <a:pt x="8" y="35"/>
                  </a:cubicBezTo>
                  <a:lnTo>
                    <a:pt x="8" y="142"/>
                  </a:lnTo>
                  <a:cubicBezTo>
                    <a:pt x="8" y="189"/>
                    <a:pt x="20" y="225"/>
                    <a:pt x="32" y="273"/>
                  </a:cubicBezTo>
                  <a:cubicBezTo>
                    <a:pt x="52" y="322"/>
                    <a:pt x="96" y="404"/>
                    <a:pt x="151" y="404"/>
                  </a:cubicBezTo>
                  <a:cubicBezTo>
                    <a:pt x="163" y="404"/>
                    <a:pt x="175" y="400"/>
                    <a:pt x="187" y="392"/>
                  </a:cubicBezTo>
                  <a:cubicBezTo>
                    <a:pt x="258" y="344"/>
                    <a:pt x="235" y="237"/>
                    <a:pt x="211" y="189"/>
                  </a:cubicBezTo>
                  <a:cubicBezTo>
                    <a:pt x="187" y="94"/>
                    <a:pt x="139" y="46"/>
                    <a:pt x="68" y="11"/>
                  </a:cubicBezTo>
                  <a:cubicBezTo>
                    <a:pt x="58" y="4"/>
                    <a:pt x="47" y="1"/>
                    <a:pt x="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52"/>
            <p:cNvSpPr/>
            <p:nvPr/>
          </p:nvSpPr>
          <p:spPr>
            <a:xfrm>
              <a:off x="4381200" y="2169250"/>
              <a:ext cx="4475" cy="9475"/>
            </a:xfrm>
            <a:custGeom>
              <a:avLst/>
              <a:gdLst/>
              <a:ahLst/>
              <a:cxnLst/>
              <a:rect l="l" t="t" r="r" b="b"/>
              <a:pathLst>
                <a:path w="179" h="379" extrusionOk="0">
                  <a:moveTo>
                    <a:pt x="32" y="0"/>
                  </a:moveTo>
                  <a:cubicBezTo>
                    <a:pt x="16" y="0"/>
                    <a:pt x="0" y="6"/>
                    <a:pt x="0" y="20"/>
                  </a:cubicBezTo>
                  <a:cubicBezTo>
                    <a:pt x="0" y="115"/>
                    <a:pt x="12" y="187"/>
                    <a:pt x="12" y="270"/>
                  </a:cubicBezTo>
                  <a:cubicBezTo>
                    <a:pt x="12" y="314"/>
                    <a:pt x="53" y="379"/>
                    <a:pt x="106" y="379"/>
                  </a:cubicBezTo>
                  <a:cubicBezTo>
                    <a:pt x="110" y="379"/>
                    <a:pt x="115" y="378"/>
                    <a:pt x="119" y="377"/>
                  </a:cubicBezTo>
                  <a:cubicBezTo>
                    <a:pt x="179" y="365"/>
                    <a:pt x="179" y="294"/>
                    <a:pt x="155" y="246"/>
                  </a:cubicBezTo>
                  <a:cubicBezTo>
                    <a:pt x="131" y="175"/>
                    <a:pt x="83" y="80"/>
                    <a:pt x="60" y="8"/>
                  </a:cubicBezTo>
                  <a:cubicBezTo>
                    <a:pt x="55" y="3"/>
                    <a:pt x="44" y="0"/>
                    <a:pt x="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52"/>
            <p:cNvSpPr/>
            <p:nvPr/>
          </p:nvSpPr>
          <p:spPr>
            <a:xfrm>
              <a:off x="4341400" y="2122625"/>
              <a:ext cx="7075" cy="9675"/>
            </a:xfrm>
            <a:custGeom>
              <a:avLst/>
              <a:gdLst/>
              <a:ahLst/>
              <a:cxnLst/>
              <a:rect l="l" t="t" r="r" b="b"/>
              <a:pathLst>
                <a:path w="283" h="387" extrusionOk="0">
                  <a:moveTo>
                    <a:pt x="128" y="0"/>
                  </a:moveTo>
                  <a:cubicBezTo>
                    <a:pt x="64" y="0"/>
                    <a:pt x="1" y="48"/>
                    <a:pt x="32" y="111"/>
                  </a:cubicBezTo>
                  <a:cubicBezTo>
                    <a:pt x="56" y="171"/>
                    <a:pt x="56" y="230"/>
                    <a:pt x="68" y="314"/>
                  </a:cubicBezTo>
                  <a:cubicBezTo>
                    <a:pt x="83" y="364"/>
                    <a:pt x="125" y="387"/>
                    <a:pt x="167" y="387"/>
                  </a:cubicBezTo>
                  <a:cubicBezTo>
                    <a:pt x="224" y="387"/>
                    <a:pt x="282" y="346"/>
                    <a:pt x="282" y="278"/>
                  </a:cubicBezTo>
                  <a:cubicBezTo>
                    <a:pt x="282" y="194"/>
                    <a:pt x="247" y="111"/>
                    <a:pt x="211" y="40"/>
                  </a:cubicBezTo>
                  <a:cubicBezTo>
                    <a:pt x="191" y="12"/>
                    <a:pt x="159" y="0"/>
                    <a:pt x="12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52"/>
            <p:cNvSpPr/>
            <p:nvPr/>
          </p:nvSpPr>
          <p:spPr>
            <a:xfrm>
              <a:off x="4349650" y="2119200"/>
              <a:ext cx="7450" cy="8150"/>
            </a:xfrm>
            <a:custGeom>
              <a:avLst/>
              <a:gdLst/>
              <a:ahLst/>
              <a:cxnLst/>
              <a:rect l="l" t="t" r="r" b="b"/>
              <a:pathLst>
                <a:path w="298" h="326" extrusionOk="0">
                  <a:moveTo>
                    <a:pt x="124" y="1"/>
                  </a:moveTo>
                  <a:cubicBezTo>
                    <a:pt x="110" y="1"/>
                    <a:pt x="96" y="4"/>
                    <a:pt x="83" y="10"/>
                  </a:cubicBezTo>
                  <a:cubicBezTo>
                    <a:pt x="24" y="46"/>
                    <a:pt x="0" y="129"/>
                    <a:pt x="36" y="177"/>
                  </a:cubicBezTo>
                  <a:cubicBezTo>
                    <a:pt x="48" y="189"/>
                    <a:pt x="48" y="224"/>
                    <a:pt x="71" y="248"/>
                  </a:cubicBezTo>
                  <a:cubicBezTo>
                    <a:pt x="83" y="284"/>
                    <a:pt x="95" y="296"/>
                    <a:pt x="131" y="308"/>
                  </a:cubicBezTo>
                  <a:cubicBezTo>
                    <a:pt x="137" y="320"/>
                    <a:pt x="149" y="326"/>
                    <a:pt x="161" y="326"/>
                  </a:cubicBezTo>
                  <a:cubicBezTo>
                    <a:pt x="173" y="326"/>
                    <a:pt x="185" y="320"/>
                    <a:pt x="191" y="308"/>
                  </a:cubicBezTo>
                  <a:cubicBezTo>
                    <a:pt x="274" y="248"/>
                    <a:pt x="298" y="141"/>
                    <a:pt x="238" y="58"/>
                  </a:cubicBezTo>
                  <a:cubicBezTo>
                    <a:pt x="203" y="23"/>
                    <a:pt x="162" y="1"/>
                    <a:pt x="1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52"/>
            <p:cNvSpPr/>
            <p:nvPr/>
          </p:nvSpPr>
          <p:spPr>
            <a:xfrm>
              <a:off x="4309750" y="2132425"/>
              <a:ext cx="9250" cy="13900"/>
            </a:xfrm>
            <a:custGeom>
              <a:avLst/>
              <a:gdLst/>
              <a:ahLst/>
              <a:cxnLst/>
              <a:rect l="l" t="t" r="r" b="b"/>
              <a:pathLst>
                <a:path w="370" h="556" extrusionOk="0">
                  <a:moveTo>
                    <a:pt x="222" y="0"/>
                  </a:moveTo>
                  <a:cubicBezTo>
                    <a:pt x="162" y="0"/>
                    <a:pt x="108" y="42"/>
                    <a:pt x="108" y="124"/>
                  </a:cubicBezTo>
                  <a:cubicBezTo>
                    <a:pt x="108" y="255"/>
                    <a:pt x="1" y="362"/>
                    <a:pt x="24" y="493"/>
                  </a:cubicBezTo>
                  <a:cubicBezTo>
                    <a:pt x="24" y="529"/>
                    <a:pt x="60" y="541"/>
                    <a:pt x="84" y="553"/>
                  </a:cubicBezTo>
                  <a:cubicBezTo>
                    <a:pt x="97" y="555"/>
                    <a:pt x="110" y="556"/>
                    <a:pt x="122" y="556"/>
                  </a:cubicBezTo>
                  <a:cubicBezTo>
                    <a:pt x="317" y="556"/>
                    <a:pt x="370" y="293"/>
                    <a:pt x="370" y="136"/>
                  </a:cubicBezTo>
                  <a:cubicBezTo>
                    <a:pt x="352" y="45"/>
                    <a:pt x="284" y="0"/>
                    <a:pt x="2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52"/>
            <p:cNvSpPr/>
            <p:nvPr/>
          </p:nvSpPr>
          <p:spPr>
            <a:xfrm>
              <a:off x="4305675" y="2132100"/>
              <a:ext cx="7075" cy="7625"/>
            </a:xfrm>
            <a:custGeom>
              <a:avLst/>
              <a:gdLst/>
              <a:ahLst/>
              <a:cxnLst/>
              <a:rect l="l" t="t" r="r" b="b"/>
              <a:pathLst>
                <a:path w="283" h="305" extrusionOk="0">
                  <a:moveTo>
                    <a:pt x="173" y="0"/>
                  </a:moveTo>
                  <a:cubicBezTo>
                    <a:pt x="155" y="0"/>
                    <a:pt x="140" y="6"/>
                    <a:pt x="128" y="18"/>
                  </a:cubicBezTo>
                  <a:cubicBezTo>
                    <a:pt x="104" y="54"/>
                    <a:pt x="104" y="66"/>
                    <a:pt x="92" y="113"/>
                  </a:cubicBezTo>
                  <a:cubicBezTo>
                    <a:pt x="92" y="137"/>
                    <a:pt x="92" y="137"/>
                    <a:pt x="56" y="149"/>
                  </a:cubicBezTo>
                  <a:cubicBezTo>
                    <a:pt x="0" y="205"/>
                    <a:pt x="51" y="305"/>
                    <a:pt x="127" y="305"/>
                  </a:cubicBezTo>
                  <a:cubicBezTo>
                    <a:pt x="131" y="305"/>
                    <a:pt x="135" y="304"/>
                    <a:pt x="140" y="304"/>
                  </a:cubicBezTo>
                  <a:cubicBezTo>
                    <a:pt x="199" y="292"/>
                    <a:pt x="247" y="244"/>
                    <a:pt x="259" y="185"/>
                  </a:cubicBezTo>
                  <a:cubicBezTo>
                    <a:pt x="283" y="125"/>
                    <a:pt x="283" y="77"/>
                    <a:pt x="235" y="18"/>
                  </a:cubicBezTo>
                  <a:cubicBezTo>
                    <a:pt x="211" y="6"/>
                    <a:pt x="190" y="0"/>
                    <a:pt x="1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52"/>
            <p:cNvSpPr/>
            <p:nvPr/>
          </p:nvSpPr>
          <p:spPr>
            <a:xfrm>
              <a:off x="4287875" y="2166175"/>
              <a:ext cx="7625" cy="14675"/>
            </a:xfrm>
            <a:custGeom>
              <a:avLst/>
              <a:gdLst/>
              <a:ahLst/>
              <a:cxnLst/>
              <a:rect l="l" t="t" r="r" b="b"/>
              <a:pathLst>
                <a:path w="305" h="587" extrusionOk="0">
                  <a:moveTo>
                    <a:pt x="97" y="0"/>
                  </a:moveTo>
                  <a:cubicBezTo>
                    <a:pt x="46" y="0"/>
                    <a:pt x="0" y="33"/>
                    <a:pt x="6" y="96"/>
                  </a:cubicBezTo>
                  <a:cubicBezTo>
                    <a:pt x="18" y="191"/>
                    <a:pt x="18" y="262"/>
                    <a:pt x="18" y="357"/>
                  </a:cubicBezTo>
                  <a:cubicBezTo>
                    <a:pt x="18" y="429"/>
                    <a:pt x="42" y="500"/>
                    <a:pt x="90" y="560"/>
                  </a:cubicBezTo>
                  <a:cubicBezTo>
                    <a:pt x="102" y="578"/>
                    <a:pt x="120" y="587"/>
                    <a:pt x="137" y="587"/>
                  </a:cubicBezTo>
                  <a:cubicBezTo>
                    <a:pt x="155" y="587"/>
                    <a:pt x="173" y="578"/>
                    <a:pt x="185" y="560"/>
                  </a:cubicBezTo>
                  <a:cubicBezTo>
                    <a:pt x="304" y="441"/>
                    <a:pt x="245" y="238"/>
                    <a:pt x="209" y="84"/>
                  </a:cubicBezTo>
                  <a:cubicBezTo>
                    <a:pt x="192" y="27"/>
                    <a:pt x="143" y="0"/>
                    <a:pt x="9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52"/>
            <p:cNvSpPr/>
            <p:nvPr/>
          </p:nvSpPr>
          <p:spPr>
            <a:xfrm>
              <a:off x="4296350" y="2158000"/>
              <a:ext cx="6875" cy="17300"/>
            </a:xfrm>
            <a:custGeom>
              <a:avLst/>
              <a:gdLst/>
              <a:ahLst/>
              <a:cxnLst/>
              <a:rect l="l" t="t" r="r" b="b"/>
              <a:pathLst>
                <a:path w="275" h="692" extrusionOk="0">
                  <a:moveTo>
                    <a:pt x="145" y="0"/>
                  </a:moveTo>
                  <a:cubicBezTo>
                    <a:pt x="79" y="0"/>
                    <a:pt x="6" y="46"/>
                    <a:pt x="13" y="125"/>
                  </a:cubicBezTo>
                  <a:cubicBezTo>
                    <a:pt x="25" y="232"/>
                    <a:pt x="25" y="327"/>
                    <a:pt x="13" y="423"/>
                  </a:cubicBezTo>
                  <a:cubicBezTo>
                    <a:pt x="1" y="518"/>
                    <a:pt x="1" y="589"/>
                    <a:pt x="60" y="661"/>
                  </a:cubicBezTo>
                  <a:cubicBezTo>
                    <a:pt x="68" y="683"/>
                    <a:pt x="95" y="692"/>
                    <a:pt x="116" y="692"/>
                  </a:cubicBezTo>
                  <a:cubicBezTo>
                    <a:pt x="129" y="692"/>
                    <a:pt x="139" y="689"/>
                    <a:pt x="144" y="684"/>
                  </a:cubicBezTo>
                  <a:cubicBezTo>
                    <a:pt x="239" y="625"/>
                    <a:pt x="251" y="530"/>
                    <a:pt x="263" y="423"/>
                  </a:cubicBezTo>
                  <a:cubicBezTo>
                    <a:pt x="275" y="303"/>
                    <a:pt x="275" y="208"/>
                    <a:pt x="251" y="101"/>
                  </a:cubicBezTo>
                  <a:cubicBezTo>
                    <a:pt x="251" y="31"/>
                    <a:pt x="200" y="0"/>
                    <a:pt x="1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52"/>
            <p:cNvSpPr/>
            <p:nvPr/>
          </p:nvSpPr>
          <p:spPr>
            <a:xfrm>
              <a:off x="4250225" y="2280050"/>
              <a:ext cx="15800" cy="5650"/>
            </a:xfrm>
            <a:custGeom>
              <a:avLst/>
              <a:gdLst/>
              <a:ahLst/>
              <a:cxnLst/>
              <a:rect l="l" t="t" r="r" b="b"/>
              <a:pathLst>
                <a:path w="632" h="226" extrusionOk="0">
                  <a:moveTo>
                    <a:pt x="436" y="0"/>
                  </a:moveTo>
                  <a:cubicBezTo>
                    <a:pt x="372" y="0"/>
                    <a:pt x="314" y="5"/>
                    <a:pt x="250" y="5"/>
                  </a:cubicBezTo>
                  <a:cubicBezTo>
                    <a:pt x="167" y="5"/>
                    <a:pt x="108" y="5"/>
                    <a:pt x="24" y="89"/>
                  </a:cubicBezTo>
                  <a:cubicBezTo>
                    <a:pt x="0" y="113"/>
                    <a:pt x="0" y="160"/>
                    <a:pt x="24" y="172"/>
                  </a:cubicBezTo>
                  <a:cubicBezTo>
                    <a:pt x="82" y="213"/>
                    <a:pt x="134" y="226"/>
                    <a:pt x="188" y="226"/>
                  </a:cubicBezTo>
                  <a:cubicBezTo>
                    <a:pt x="212" y="226"/>
                    <a:pt x="237" y="223"/>
                    <a:pt x="262" y="220"/>
                  </a:cubicBezTo>
                  <a:cubicBezTo>
                    <a:pt x="369" y="208"/>
                    <a:pt x="453" y="172"/>
                    <a:pt x="560" y="124"/>
                  </a:cubicBezTo>
                  <a:cubicBezTo>
                    <a:pt x="631" y="113"/>
                    <a:pt x="596" y="5"/>
                    <a:pt x="536" y="5"/>
                  </a:cubicBezTo>
                  <a:cubicBezTo>
                    <a:pt x="500" y="1"/>
                    <a:pt x="467" y="0"/>
                    <a:pt x="4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52"/>
            <p:cNvSpPr/>
            <p:nvPr/>
          </p:nvSpPr>
          <p:spPr>
            <a:xfrm>
              <a:off x="4251050" y="2263325"/>
              <a:ext cx="14350" cy="9275"/>
            </a:xfrm>
            <a:custGeom>
              <a:avLst/>
              <a:gdLst/>
              <a:ahLst/>
              <a:cxnLst/>
              <a:rect l="l" t="t" r="r" b="b"/>
              <a:pathLst>
                <a:path w="574" h="371" extrusionOk="0">
                  <a:moveTo>
                    <a:pt x="479" y="1"/>
                  </a:moveTo>
                  <a:cubicBezTo>
                    <a:pt x="464" y="1"/>
                    <a:pt x="447" y="6"/>
                    <a:pt x="432" y="20"/>
                  </a:cubicBezTo>
                  <a:cubicBezTo>
                    <a:pt x="325" y="103"/>
                    <a:pt x="194" y="151"/>
                    <a:pt x="86" y="198"/>
                  </a:cubicBezTo>
                  <a:cubicBezTo>
                    <a:pt x="1" y="241"/>
                    <a:pt x="40" y="370"/>
                    <a:pt x="127" y="370"/>
                  </a:cubicBezTo>
                  <a:cubicBezTo>
                    <a:pt x="137" y="370"/>
                    <a:pt x="147" y="368"/>
                    <a:pt x="158" y="365"/>
                  </a:cubicBezTo>
                  <a:cubicBezTo>
                    <a:pt x="229" y="341"/>
                    <a:pt x="313" y="317"/>
                    <a:pt x="372" y="281"/>
                  </a:cubicBezTo>
                  <a:cubicBezTo>
                    <a:pt x="432" y="234"/>
                    <a:pt x="491" y="186"/>
                    <a:pt x="527" y="127"/>
                  </a:cubicBezTo>
                  <a:cubicBezTo>
                    <a:pt x="573" y="71"/>
                    <a:pt x="533" y="1"/>
                    <a:pt x="4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52"/>
            <p:cNvSpPr/>
            <p:nvPr/>
          </p:nvSpPr>
          <p:spPr>
            <a:xfrm>
              <a:off x="4252300" y="2252675"/>
              <a:ext cx="14700" cy="9925"/>
            </a:xfrm>
            <a:custGeom>
              <a:avLst/>
              <a:gdLst/>
              <a:ahLst/>
              <a:cxnLst/>
              <a:rect l="l" t="t" r="r" b="b"/>
              <a:pathLst>
                <a:path w="588" h="397" extrusionOk="0">
                  <a:moveTo>
                    <a:pt x="447" y="0"/>
                  </a:moveTo>
                  <a:cubicBezTo>
                    <a:pt x="427" y="0"/>
                    <a:pt x="408" y="9"/>
                    <a:pt x="394" y="29"/>
                  </a:cubicBezTo>
                  <a:cubicBezTo>
                    <a:pt x="334" y="88"/>
                    <a:pt x="275" y="148"/>
                    <a:pt x="203" y="184"/>
                  </a:cubicBezTo>
                  <a:cubicBezTo>
                    <a:pt x="144" y="196"/>
                    <a:pt x="1" y="255"/>
                    <a:pt x="84" y="350"/>
                  </a:cubicBezTo>
                  <a:cubicBezTo>
                    <a:pt x="113" y="384"/>
                    <a:pt x="151" y="397"/>
                    <a:pt x="189" y="397"/>
                  </a:cubicBezTo>
                  <a:cubicBezTo>
                    <a:pt x="245" y="397"/>
                    <a:pt x="304" y="371"/>
                    <a:pt x="346" y="350"/>
                  </a:cubicBezTo>
                  <a:cubicBezTo>
                    <a:pt x="441" y="303"/>
                    <a:pt x="501" y="231"/>
                    <a:pt x="560" y="148"/>
                  </a:cubicBezTo>
                  <a:cubicBezTo>
                    <a:pt x="587" y="85"/>
                    <a:pt x="511" y="0"/>
                    <a:pt x="4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52"/>
            <p:cNvSpPr/>
            <p:nvPr/>
          </p:nvSpPr>
          <p:spPr>
            <a:xfrm>
              <a:off x="4253800" y="2243200"/>
              <a:ext cx="12450" cy="7700"/>
            </a:xfrm>
            <a:custGeom>
              <a:avLst/>
              <a:gdLst/>
              <a:ahLst/>
              <a:cxnLst/>
              <a:rect l="l" t="t" r="r" b="b"/>
              <a:pathLst>
                <a:path w="498" h="308" extrusionOk="0">
                  <a:moveTo>
                    <a:pt x="307" y="1"/>
                  </a:moveTo>
                  <a:cubicBezTo>
                    <a:pt x="279" y="1"/>
                    <a:pt x="250" y="12"/>
                    <a:pt x="226" y="39"/>
                  </a:cubicBezTo>
                  <a:cubicBezTo>
                    <a:pt x="191" y="74"/>
                    <a:pt x="167" y="86"/>
                    <a:pt x="143" y="86"/>
                  </a:cubicBezTo>
                  <a:cubicBezTo>
                    <a:pt x="84" y="98"/>
                    <a:pt x="60" y="134"/>
                    <a:pt x="24" y="170"/>
                  </a:cubicBezTo>
                  <a:cubicBezTo>
                    <a:pt x="0" y="194"/>
                    <a:pt x="0" y="217"/>
                    <a:pt x="24" y="229"/>
                  </a:cubicBezTo>
                  <a:cubicBezTo>
                    <a:pt x="57" y="286"/>
                    <a:pt x="106" y="307"/>
                    <a:pt x="160" y="307"/>
                  </a:cubicBezTo>
                  <a:cubicBezTo>
                    <a:pt x="241" y="307"/>
                    <a:pt x="334" y="260"/>
                    <a:pt x="405" y="217"/>
                  </a:cubicBezTo>
                  <a:cubicBezTo>
                    <a:pt x="497" y="134"/>
                    <a:pt x="403" y="1"/>
                    <a:pt x="3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52"/>
            <p:cNvSpPr/>
            <p:nvPr/>
          </p:nvSpPr>
          <p:spPr>
            <a:xfrm>
              <a:off x="4253500" y="2233075"/>
              <a:ext cx="10575" cy="4975"/>
            </a:xfrm>
            <a:custGeom>
              <a:avLst/>
              <a:gdLst/>
              <a:ahLst/>
              <a:cxnLst/>
              <a:rect l="l" t="t" r="r" b="b"/>
              <a:pathLst>
                <a:path w="423" h="199" extrusionOk="0">
                  <a:moveTo>
                    <a:pt x="321" y="1"/>
                  </a:moveTo>
                  <a:cubicBezTo>
                    <a:pt x="314" y="1"/>
                    <a:pt x="306" y="1"/>
                    <a:pt x="298" y="3"/>
                  </a:cubicBezTo>
                  <a:cubicBezTo>
                    <a:pt x="250" y="15"/>
                    <a:pt x="191" y="27"/>
                    <a:pt x="155" y="27"/>
                  </a:cubicBezTo>
                  <a:cubicBezTo>
                    <a:pt x="96" y="39"/>
                    <a:pt x="72" y="39"/>
                    <a:pt x="36" y="87"/>
                  </a:cubicBezTo>
                  <a:cubicBezTo>
                    <a:pt x="0" y="98"/>
                    <a:pt x="0" y="146"/>
                    <a:pt x="36" y="158"/>
                  </a:cubicBezTo>
                  <a:cubicBezTo>
                    <a:pt x="63" y="185"/>
                    <a:pt x="96" y="198"/>
                    <a:pt x="136" y="198"/>
                  </a:cubicBezTo>
                  <a:cubicBezTo>
                    <a:pt x="150" y="198"/>
                    <a:pt x="164" y="197"/>
                    <a:pt x="179" y="194"/>
                  </a:cubicBezTo>
                  <a:cubicBezTo>
                    <a:pt x="238" y="170"/>
                    <a:pt x="298" y="158"/>
                    <a:pt x="346" y="146"/>
                  </a:cubicBezTo>
                  <a:cubicBezTo>
                    <a:pt x="423" y="124"/>
                    <a:pt x="408" y="1"/>
                    <a:pt x="3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52"/>
            <p:cNvSpPr/>
            <p:nvPr/>
          </p:nvSpPr>
          <p:spPr>
            <a:xfrm>
              <a:off x="4252900" y="2222825"/>
              <a:ext cx="11000" cy="5275"/>
            </a:xfrm>
            <a:custGeom>
              <a:avLst/>
              <a:gdLst/>
              <a:ahLst/>
              <a:cxnLst/>
              <a:rect l="l" t="t" r="r" b="b"/>
              <a:pathLst>
                <a:path w="440" h="211" extrusionOk="0">
                  <a:moveTo>
                    <a:pt x="336" y="0"/>
                  </a:moveTo>
                  <a:cubicBezTo>
                    <a:pt x="325" y="0"/>
                    <a:pt x="312" y="3"/>
                    <a:pt x="298" y="8"/>
                  </a:cubicBezTo>
                  <a:cubicBezTo>
                    <a:pt x="227" y="20"/>
                    <a:pt x="179" y="20"/>
                    <a:pt x="131" y="32"/>
                  </a:cubicBezTo>
                  <a:cubicBezTo>
                    <a:pt x="72" y="56"/>
                    <a:pt x="36" y="80"/>
                    <a:pt x="12" y="127"/>
                  </a:cubicBezTo>
                  <a:cubicBezTo>
                    <a:pt x="1" y="139"/>
                    <a:pt x="12" y="175"/>
                    <a:pt x="24" y="187"/>
                  </a:cubicBezTo>
                  <a:cubicBezTo>
                    <a:pt x="84" y="211"/>
                    <a:pt x="120" y="211"/>
                    <a:pt x="179" y="211"/>
                  </a:cubicBezTo>
                  <a:cubicBezTo>
                    <a:pt x="239" y="199"/>
                    <a:pt x="298" y="199"/>
                    <a:pt x="334" y="187"/>
                  </a:cubicBezTo>
                  <a:cubicBezTo>
                    <a:pt x="439" y="145"/>
                    <a:pt x="423" y="0"/>
                    <a:pt x="3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52"/>
            <p:cNvSpPr/>
            <p:nvPr/>
          </p:nvSpPr>
          <p:spPr>
            <a:xfrm>
              <a:off x="4250825" y="2214325"/>
              <a:ext cx="10225" cy="5225"/>
            </a:xfrm>
            <a:custGeom>
              <a:avLst/>
              <a:gdLst/>
              <a:ahLst/>
              <a:cxnLst/>
              <a:rect l="l" t="t" r="r" b="b"/>
              <a:pathLst>
                <a:path w="409" h="209" extrusionOk="0">
                  <a:moveTo>
                    <a:pt x="297" y="0"/>
                  </a:moveTo>
                  <a:cubicBezTo>
                    <a:pt x="290" y="0"/>
                    <a:pt x="282" y="1"/>
                    <a:pt x="274" y="3"/>
                  </a:cubicBezTo>
                  <a:cubicBezTo>
                    <a:pt x="226" y="15"/>
                    <a:pt x="167" y="15"/>
                    <a:pt x="119" y="39"/>
                  </a:cubicBezTo>
                  <a:cubicBezTo>
                    <a:pt x="84" y="39"/>
                    <a:pt x="48" y="39"/>
                    <a:pt x="12" y="75"/>
                  </a:cubicBezTo>
                  <a:cubicBezTo>
                    <a:pt x="0" y="110"/>
                    <a:pt x="0" y="134"/>
                    <a:pt x="12" y="170"/>
                  </a:cubicBezTo>
                  <a:cubicBezTo>
                    <a:pt x="41" y="199"/>
                    <a:pt x="84" y="208"/>
                    <a:pt x="130" y="208"/>
                  </a:cubicBezTo>
                  <a:cubicBezTo>
                    <a:pt x="196" y="208"/>
                    <a:pt x="267" y="189"/>
                    <a:pt x="310" y="182"/>
                  </a:cubicBezTo>
                  <a:cubicBezTo>
                    <a:pt x="409" y="127"/>
                    <a:pt x="386" y="0"/>
                    <a:pt x="29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52"/>
            <p:cNvSpPr/>
            <p:nvPr/>
          </p:nvSpPr>
          <p:spPr>
            <a:xfrm>
              <a:off x="4250825" y="2198675"/>
              <a:ext cx="12700" cy="7400"/>
            </a:xfrm>
            <a:custGeom>
              <a:avLst/>
              <a:gdLst/>
              <a:ahLst/>
              <a:cxnLst/>
              <a:rect l="l" t="t" r="r" b="b"/>
              <a:pathLst>
                <a:path w="508" h="296" extrusionOk="0">
                  <a:moveTo>
                    <a:pt x="357" y="0"/>
                  </a:moveTo>
                  <a:cubicBezTo>
                    <a:pt x="343" y="0"/>
                    <a:pt x="327" y="3"/>
                    <a:pt x="310" y="10"/>
                  </a:cubicBezTo>
                  <a:cubicBezTo>
                    <a:pt x="238" y="34"/>
                    <a:pt x="155" y="46"/>
                    <a:pt x="84" y="81"/>
                  </a:cubicBezTo>
                  <a:cubicBezTo>
                    <a:pt x="36" y="93"/>
                    <a:pt x="0" y="141"/>
                    <a:pt x="0" y="189"/>
                  </a:cubicBezTo>
                  <a:cubicBezTo>
                    <a:pt x="0" y="200"/>
                    <a:pt x="0" y="224"/>
                    <a:pt x="12" y="236"/>
                  </a:cubicBezTo>
                  <a:cubicBezTo>
                    <a:pt x="36" y="272"/>
                    <a:pt x="84" y="296"/>
                    <a:pt x="107" y="296"/>
                  </a:cubicBezTo>
                  <a:cubicBezTo>
                    <a:pt x="191" y="284"/>
                    <a:pt x="286" y="272"/>
                    <a:pt x="369" y="236"/>
                  </a:cubicBezTo>
                  <a:cubicBezTo>
                    <a:pt x="507" y="194"/>
                    <a:pt x="475" y="0"/>
                    <a:pt x="3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52"/>
            <p:cNvSpPr/>
            <p:nvPr/>
          </p:nvSpPr>
          <p:spPr>
            <a:xfrm>
              <a:off x="4250225" y="2193000"/>
              <a:ext cx="8050" cy="3375"/>
            </a:xfrm>
            <a:custGeom>
              <a:avLst/>
              <a:gdLst/>
              <a:ahLst/>
              <a:cxnLst/>
              <a:rect l="l" t="t" r="r" b="b"/>
              <a:pathLst>
                <a:path w="322" h="135" extrusionOk="0">
                  <a:moveTo>
                    <a:pt x="109" y="0"/>
                  </a:moveTo>
                  <a:cubicBezTo>
                    <a:pt x="70" y="0"/>
                    <a:pt x="34" y="8"/>
                    <a:pt x="12" y="35"/>
                  </a:cubicBezTo>
                  <a:cubicBezTo>
                    <a:pt x="0" y="58"/>
                    <a:pt x="0" y="82"/>
                    <a:pt x="12" y="94"/>
                  </a:cubicBezTo>
                  <a:cubicBezTo>
                    <a:pt x="39" y="127"/>
                    <a:pt x="84" y="135"/>
                    <a:pt x="130" y="135"/>
                  </a:cubicBezTo>
                  <a:cubicBezTo>
                    <a:pt x="168" y="135"/>
                    <a:pt x="207" y="130"/>
                    <a:pt x="238" y="130"/>
                  </a:cubicBezTo>
                  <a:cubicBezTo>
                    <a:pt x="242" y="130"/>
                    <a:pt x="246" y="131"/>
                    <a:pt x="249" y="131"/>
                  </a:cubicBezTo>
                  <a:cubicBezTo>
                    <a:pt x="322" y="131"/>
                    <a:pt x="318" y="11"/>
                    <a:pt x="238" y="11"/>
                  </a:cubicBezTo>
                  <a:cubicBezTo>
                    <a:pt x="206" y="11"/>
                    <a:pt x="156" y="0"/>
                    <a:pt x="10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52"/>
            <p:cNvSpPr/>
            <p:nvPr/>
          </p:nvSpPr>
          <p:spPr>
            <a:xfrm>
              <a:off x="4244275" y="2177250"/>
              <a:ext cx="12225" cy="8600"/>
            </a:xfrm>
            <a:custGeom>
              <a:avLst/>
              <a:gdLst/>
              <a:ahLst/>
              <a:cxnLst/>
              <a:rect l="l" t="t" r="r" b="b"/>
              <a:pathLst>
                <a:path w="489" h="344" extrusionOk="0">
                  <a:moveTo>
                    <a:pt x="238" y="1"/>
                  </a:moveTo>
                  <a:cubicBezTo>
                    <a:pt x="191" y="1"/>
                    <a:pt x="143" y="16"/>
                    <a:pt x="107" y="45"/>
                  </a:cubicBezTo>
                  <a:cubicBezTo>
                    <a:pt x="48" y="93"/>
                    <a:pt x="0" y="188"/>
                    <a:pt x="72" y="248"/>
                  </a:cubicBezTo>
                  <a:cubicBezTo>
                    <a:pt x="84" y="272"/>
                    <a:pt x="107" y="284"/>
                    <a:pt x="131" y="295"/>
                  </a:cubicBezTo>
                  <a:cubicBezTo>
                    <a:pt x="139" y="303"/>
                    <a:pt x="175" y="325"/>
                    <a:pt x="185" y="325"/>
                  </a:cubicBezTo>
                  <a:cubicBezTo>
                    <a:pt x="191" y="325"/>
                    <a:pt x="189" y="317"/>
                    <a:pt x="167" y="295"/>
                  </a:cubicBezTo>
                  <a:lnTo>
                    <a:pt x="167" y="295"/>
                  </a:lnTo>
                  <a:cubicBezTo>
                    <a:pt x="203" y="325"/>
                    <a:pt x="250" y="343"/>
                    <a:pt x="296" y="343"/>
                  </a:cubicBezTo>
                  <a:cubicBezTo>
                    <a:pt x="343" y="343"/>
                    <a:pt x="387" y="325"/>
                    <a:pt x="417" y="284"/>
                  </a:cubicBezTo>
                  <a:cubicBezTo>
                    <a:pt x="488" y="212"/>
                    <a:pt x="465" y="105"/>
                    <a:pt x="369" y="45"/>
                  </a:cubicBezTo>
                  <a:cubicBezTo>
                    <a:pt x="334" y="16"/>
                    <a:pt x="286" y="1"/>
                    <a:pt x="2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52"/>
            <p:cNvSpPr/>
            <p:nvPr/>
          </p:nvSpPr>
          <p:spPr>
            <a:xfrm>
              <a:off x="4241825" y="2167500"/>
              <a:ext cx="8175" cy="6375"/>
            </a:xfrm>
            <a:custGeom>
              <a:avLst/>
              <a:gdLst/>
              <a:ahLst/>
              <a:cxnLst/>
              <a:rect l="l" t="t" r="r" b="b"/>
              <a:pathLst>
                <a:path w="327" h="255" extrusionOk="0">
                  <a:moveTo>
                    <a:pt x="182" y="1"/>
                  </a:moveTo>
                  <a:cubicBezTo>
                    <a:pt x="170" y="1"/>
                    <a:pt x="158" y="3"/>
                    <a:pt x="146" y="7"/>
                  </a:cubicBezTo>
                  <a:cubicBezTo>
                    <a:pt x="48" y="18"/>
                    <a:pt x="0" y="157"/>
                    <a:pt x="82" y="191"/>
                  </a:cubicBezTo>
                  <a:lnTo>
                    <a:pt x="82" y="191"/>
                  </a:lnTo>
                  <a:cubicBezTo>
                    <a:pt x="100" y="234"/>
                    <a:pt x="145" y="255"/>
                    <a:pt x="191" y="255"/>
                  </a:cubicBezTo>
                  <a:cubicBezTo>
                    <a:pt x="259" y="255"/>
                    <a:pt x="326" y="209"/>
                    <a:pt x="301" y="126"/>
                  </a:cubicBezTo>
                  <a:cubicBezTo>
                    <a:pt x="291" y="47"/>
                    <a:pt x="240" y="1"/>
                    <a:pt x="1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52"/>
            <p:cNvSpPr/>
            <p:nvPr/>
          </p:nvSpPr>
          <p:spPr>
            <a:xfrm>
              <a:off x="4281175" y="2273300"/>
              <a:ext cx="13575" cy="13050"/>
            </a:xfrm>
            <a:custGeom>
              <a:avLst/>
              <a:gdLst/>
              <a:ahLst/>
              <a:cxnLst/>
              <a:rect l="l" t="t" r="r" b="b"/>
              <a:pathLst>
                <a:path w="543" h="522" extrusionOk="0">
                  <a:moveTo>
                    <a:pt x="427" y="1"/>
                  </a:moveTo>
                  <a:cubicBezTo>
                    <a:pt x="402" y="1"/>
                    <a:pt x="376" y="12"/>
                    <a:pt x="358" y="37"/>
                  </a:cubicBezTo>
                  <a:cubicBezTo>
                    <a:pt x="286" y="121"/>
                    <a:pt x="251" y="192"/>
                    <a:pt x="179" y="263"/>
                  </a:cubicBezTo>
                  <a:lnTo>
                    <a:pt x="84" y="359"/>
                  </a:lnTo>
                  <a:cubicBezTo>
                    <a:pt x="60" y="383"/>
                    <a:pt x="36" y="418"/>
                    <a:pt x="13" y="442"/>
                  </a:cubicBezTo>
                  <a:cubicBezTo>
                    <a:pt x="1" y="454"/>
                    <a:pt x="1" y="478"/>
                    <a:pt x="13" y="490"/>
                  </a:cubicBezTo>
                  <a:cubicBezTo>
                    <a:pt x="52" y="512"/>
                    <a:pt x="89" y="521"/>
                    <a:pt x="124" y="521"/>
                  </a:cubicBezTo>
                  <a:cubicBezTo>
                    <a:pt x="297" y="521"/>
                    <a:pt x="411" y="281"/>
                    <a:pt x="501" y="133"/>
                  </a:cubicBezTo>
                  <a:cubicBezTo>
                    <a:pt x="542" y="58"/>
                    <a:pt x="486" y="1"/>
                    <a:pt x="4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52"/>
            <p:cNvSpPr/>
            <p:nvPr/>
          </p:nvSpPr>
          <p:spPr>
            <a:xfrm>
              <a:off x="4281175" y="2260750"/>
              <a:ext cx="13025" cy="10225"/>
            </a:xfrm>
            <a:custGeom>
              <a:avLst/>
              <a:gdLst/>
              <a:ahLst/>
              <a:cxnLst/>
              <a:rect l="l" t="t" r="r" b="b"/>
              <a:pathLst>
                <a:path w="521" h="409" extrusionOk="0">
                  <a:moveTo>
                    <a:pt x="395" y="0"/>
                  </a:moveTo>
                  <a:cubicBezTo>
                    <a:pt x="363" y="0"/>
                    <a:pt x="330" y="15"/>
                    <a:pt x="310" y="51"/>
                  </a:cubicBezTo>
                  <a:cubicBezTo>
                    <a:pt x="274" y="111"/>
                    <a:pt x="251" y="158"/>
                    <a:pt x="191" y="170"/>
                  </a:cubicBezTo>
                  <a:cubicBezTo>
                    <a:pt x="155" y="182"/>
                    <a:pt x="132" y="182"/>
                    <a:pt x="96" y="206"/>
                  </a:cubicBezTo>
                  <a:cubicBezTo>
                    <a:pt x="72" y="218"/>
                    <a:pt x="60" y="242"/>
                    <a:pt x="24" y="254"/>
                  </a:cubicBezTo>
                  <a:cubicBezTo>
                    <a:pt x="1" y="277"/>
                    <a:pt x="1" y="337"/>
                    <a:pt x="24" y="349"/>
                  </a:cubicBezTo>
                  <a:cubicBezTo>
                    <a:pt x="60" y="384"/>
                    <a:pt x="96" y="408"/>
                    <a:pt x="143" y="408"/>
                  </a:cubicBezTo>
                  <a:cubicBezTo>
                    <a:pt x="191" y="408"/>
                    <a:pt x="251" y="384"/>
                    <a:pt x="298" y="349"/>
                  </a:cubicBezTo>
                  <a:cubicBezTo>
                    <a:pt x="382" y="289"/>
                    <a:pt x="441" y="218"/>
                    <a:pt x="489" y="111"/>
                  </a:cubicBezTo>
                  <a:cubicBezTo>
                    <a:pt x="520" y="56"/>
                    <a:pt x="458" y="0"/>
                    <a:pt x="39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52"/>
            <p:cNvSpPr/>
            <p:nvPr/>
          </p:nvSpPr>
          <p:spPr>
            <a:xfrm>
              <a:off x="4278500" y="2255875"/>
              <a:ext cx="10500" cy="7550"/>
            </a:xfrm>
            <a:custGeom>
              <a:avLst/>
              <a:gdLst/>
              <a:ahLst/>
              <a:cxnLst/>
              <a:rect l="l" t="t" r="r" b="b"/>
              <a:pathLst>
                <a:path w="420" h="302" extrusionOk="0">
                  <a:moveTo>
                    <a:pt x="199" y="0"/>
                  </a:moveTo>
                  <a:cubicBezTo>
                    <a:pt x="130" y="0"/>
                    <a:pt x="72" y="16"/>
                    <a:pt x="24" y="79"/>
                  </a:cubicBezTo>
                  <a:cubicBezTo>
                    <a:pt x="0" y="115"/>
                    <a:pt x="0" y="187"/>
                    <a:pt x="24" y="222"/>
                  </a:cubicBezTo>
                  <a:cubicBezTo>
                    <a:pt x="72" y="286"/>
                    <a:pt x="135" y="302"/>
                    <a:pt x="204" y="302"/>
                  </a:cubicBezTo>
                  <a:cubicBezTo>
                    <a:pt x="239" y="302"/>
                    <a:pt x="274" y="298"/>
                    <a:pt x="310" y="294"/>
                  </a:cubicBezTo>
                  <a:cubicBezTo>
                    <a:pt x="335" y="290"/>
                    <a:pt x="357" y="275"/>
                    <a:pt x="374" y="256"/>
                  </a:cubicBezTo>
                  <a:lnTo>
                    <a:pt x="374" y="256"/>
                  </a:lnTo>
                  <a:cubicBezTo>
                    <a:pt x="392" y="239"/>
                    <a:pt x="406" y="216"/>
                    <a:pt x="417" y="187"/>
                  </a:cubicBezTo>
                  <a:cubicBezTo>
                    <a:pt x="419" y="175"/>
                    <a:pt x="419" y="163"/>
                    <a:pt x="418" y="151"/>
                  </a:cubicBezTo>
                  <a:lnTo>
                    <a:pt x="418" y="151"/>
                  </a:lnTo>
                  <a:cubicBezTo>
                    <a:pt x="419" y="139"/>
                    <a:pt x="419" y="127"/>
                    <a:pt x="417" y="115"/>
                  </a:cubicBezTo>
                  <a:cubicBezTo>
                    <a:pt x="405" y="84"/>
                    <a:pt x="390" y="60"/>
                    <a:pt x="372" y="43"/>
                  </a:cubicBezTo>
                  <a:lnTo>
                    <a:pt x="372" y="43"/>
                  </a:lnTo>
                  <a:cubicBezTo>
                    <a:pt x="354" y="25"/>
                    <a:pt x="334" y="12"/>
                    <a:pt x="310" y="8"/>
                  </a:cubicBezTo>
                  <a:cubicBezTo>
                    <a:pt x="270" y="4"/>
                    <a:pt x="233" y="0"/>
                    <a:pt x="1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52"/>
            <p:cNvSpPr/>
            <p:nvPr/>
          </p:nvSpPr>
          <p:spPr>
            <a:xfrm>
              <a:off x="4277000" y="2245775"/>
              <a:ext cx="11125" cy="5800"/>
            </a:xfrm>
            <a:custGeom>
              <a:avLst/>
              <a:gdLst/>
              <a:ahLst/>
              <a:cxnLst/>
              <a:rect l="l" t="t" r="r" b="b"/>
              <a:pathLst>
                <a:path w="445" h="232" extrusionOk="0">
                  <a:moveTo>
                    <a:pt x="345" y="1"/>
                  </a:moveTo>
                  <a:cubicBezTo>
                    <a:pt x="334" y="1"/>
                    <a:pt x="323" y="3"/>
                    <a:pt x="310" y="7"/>
                  </a:cubicBezTo>
                  <a:cubicBezTo>
                    <a:pt x="263" y="43"/>
                    <a:pt x="203" y="55"/>
                    <a:pt x="144" y="67"/>
                  </a:cubicBezTo>
                  <a:cubicBezTo>
                    <a:pt x="84" y="67"/>
                    <a:pt x="60" y="91"/>
                    <a:pt x="13" y="126"/>
                  </a:cubicBezTo>
                  <a:cubicBezTo>
                    <a:pt x="1" y="150"/>
                    <a:pt x="1" y="174"/>
                    <a:pt x="13" y="186"/>
                  </a:cubicBezTo>
                  <a:cubicBezTo>
                    <a:pt x="48" y="221"/>
                    <a:pt x="79" y="231"/>
                    <a:pt x="113" y="231"/>
                  </a:cubicBezTo>
                  <a:cubicBezTo>
                    <a:pt x="137" y="231"/>
                    <a:pt x="162" y="226"/>
                    <a:pt x="191" y="221"/>
                  </a:cubicBezTo>
                  <a:cubicBezTo>
                    <a:pt x="251" y="198"/>
                    <a:pt x="322" y="174"/>
                    <a:pt x="382" y="126"/>
                  </a:cubicBezTo>
                  <a:cubicBezTo>
                    <a:pt x="444" y="95"/>
                    <a:pt x="416" y="1"/>
                    <a:pt x="34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52"/>
            <p:cNvSpPr/>
            <p:nvPr/>
          </p:nvSpPr>
          <p:spPr>
            <a:xfrm>
              <a:off x="4275525" y="2232275"/>
              <a:ext cx="15650" cy="8900"/>
            </a:xfrm>
            <a:custGeom>
              <a:avLst/>
              <a:gdLst/>
              <a:ahLst/>
              <a:cxnLst/>
              <a:rect l="l" t="t" r="r" b="b"/>
              <a:pathLst>
                <a:path w="626" h="356" extrusionOk="0">
                  <a:moveTo>
                    <a:pt x="284" y="1"/>
                  </a:moveTo>
                  <a:cubicBezTo>
                    <a:pt x="211" y="1"/>
                    <a:pt x="139" y="21"/>
                    <a:pt x="84" y="71"/>
                  </a:cubicBezTo>
                  <a:cubicBezTo>
                    <a:pt x="0" y="166"/>
                    <a:pt x="48" y="297"/>
                    <a:pt x="167" y="333"/>
                  </a:cubicBezTo>
                  <a:cubicBezTo>
                    <a:pt x="189" y="342"/>
                    <a:pt x="211" y="344"/>
                    <a:pt x="233" y="344"/>
                  </a:cubicBezTo>
                  <a:cubicBezTo>
                    <a:pt x="257" y="344"/>
                    <a:pt x="281" y="341"/>
                    <a:pt x="305" y="341"/>
                  </a:cubicBezTo>
                  <a:cubicBezTo>
                    <a:pt x="319" y="341"/>
                    <a:pt x="332" y="342"/>
                    <a:pt x="346" y="345"/>
                  </a:cubicBezTo>
                  <a:cubicBezTo>
                    <a:pt x="363" y="352"/>
                    <a:pt x="381" y="356"/>
                    <a:pt x="397" y="356"/>
                  </a:cubicBezTo>
                  <a:cubicBezTo>
                    <a:pt x="537" y="356"/>
                    <a:pt x="626" y="111"/>
                    <a:pt x="477" y="47"/>
                  </a:cubicBezTo>
                  <a:cubicBezTo>
                    <a:pt x="419" y="18"/>
                    <a:pt x="351" y="1"/>
                    <a:pt x="2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52"/>
            <p:cNvSpPr/>
            <p:nvPr/>
          </p:nvSpPr>
          <p:spPr>
            <a:xfrm>
              <a:off x="4279250" y="2222300"/>
              <a:ext cx="9575" cy="7575"/>
            </a:xfrm>
            <a:custGeom>
              <a:avLst/>
              <a:gdLst/>
              <a:ahLst/>
              <a:cxnLst/>
              <a:rect l="l" t="t" r="r" b="b"/>
              <a:pathLst>
                <a:path w="383" h="303" extrusionOk="0">
                  <a:moveTo>
                    <a:pt x="110" y="0"/>
                  </a:moveTo>
                  <a:cubicBezTo>
                    <a:pt x="56" y="0"/>
                    <a:pt x="0" y="47"/>
                    <a:pt x="18" y="101"/>
                  </a:cubicBezTo>
                  <a:cubicBezTo>
                    <a:pt x="30" y="196"/>
                    <a:pt x="78" y="256"/>
                    <a:pt x="149" y="291"/>
                  </a:cubicBezTo>
                  <a:cubicBezTo>
                    <a:pt x="166" y="299"/>
                    <a:pt x="182" y="302"/>
                    <a:pt x="197" y="302"/>
                  </a:cubicBezTo>
                  <a:cubicBezTo>
                    <a:pt x="306" y="302"/>
                    <a:pt x="383" y="141"/>
                    <a:pt x="268" y="89"/>
                  </a:cubicBezTo>
                  <a:cubicBezTo>
                    <a:pt x="220" y="77"/>
                    <a:pt x="209" y="29"/>
                    <a:pt x="161" y="17"/>
                  </a:cubicBezTo>
                  <a:cubicBezTo>
                    <a:pt x="146" y="6"/>
                    <a:pt x="128" y="0"/>
                    <a:pt x="1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52"/>
            <p:cNvSpPr/>
            <p:nvPr/>
          </p:nvSpPr>
          <p:spPr>
            <a:xfrm>
              <a:off x="4278200" y="2211125"/>
              <a:ext cx="8350" cy="6275"/>
            </a:xfrm>
            <a:custGeom>
              <a:avLst/>
              <a:gdLst/>
              <a:ahLst/>
              <a:cxnLst/>
              <a:rect l="l" t="t" r="r" b="b"/>
              <a:pathLst>
                <a:path w="334" h="251" extrusionOk="0">
                  <a:moveTo>
                    <a:pt x="179" y="0"/>
                  </a:moveTo>
                  <a:cubicBezTo>
                    <a:pt x="1" y="0"/>
                    <a:pt x="1" y="250"/>
                    <a:pt x="179" y="250"/>
                  </a:cubicBezTo>
                  <a:cubicBezTo>
                    <a:pt x="334" y="250"/>
                    <a:pt x="334" y="0"/>
                    <a:pt x="17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52"/>
            <p:cNvSpPr/>
            <p:nvPr/>
          </p:nvSpPr>
          <p:spPr>
            <a:xfrm>
              <a:off x="4287300" y="2192075"/>
              <a:ext cx="9375" cy="7850"/>
            </a:xfrm>
            <a:custGeom>
              <a:avLst/>
              <a:gdLst/>
              <a:ahLst/>
              <a:cxnLst/>
              <a:rect l="l" t="t" r="r" b="b"/>
              <a:pathLst>
                <a:path w="375" h="314" extrusionOk="0">
                  <a:moveTo>
                    <a:pt x="172" y="0"/>
                  </a:moveTo>
                  <a:cubicBezTo>
                    <a:pt x="30" y="10"/>
                    <a:pt x="0" y="151"/>
                    <a:pt x="84" y="236"/>
                  </a:cubicBezTo>
                  <a:lnTo>
                    <a:pt x="84" y="236"/>
                  </a:lnTo>
                  <a:cubicBezTo>
                    <a:pt x="109" y="281"/>
                    <a:pt x="156" y="314"/>
                    <a:pt x="211" y="314"/>
                  </a:cubicBezTo>
                  <a:cubicBezTo>
                    <a:pt x="221" y="314"/>
                    <a:pt x="233" y="313"/>
                    <a:pt x="244" y="310"/>
                  </a:cubicBezTo>
                  <a:cubicBezTo>
                    <a:pt x="327" y="286"/>
                    <a:pt x="375" y="167"/>
                    <a:pt x="327" y="95"/>
                  </a:cubicBezTo>
                  <a:cubicBezTo>
                    <a:pt x="303" y="36"/>
                    <a:pt x="244" y="0"/>
                    <a:pt x="1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52"/>
            <p:cNvSpPr/>
            <p:nvPr/>
          </p:nvSpPr>
          <p:spPr>
            <a:xfrm>
              <a:off x="4631325" y="2978125"/>
              <a:ext cx="4975" cy="8275"/>
            </a:xfrm>
            <a:custGeom>
              <a:avLst/>
              <a:gdLst/>
              <a:ahLst/>
              <a:cxnLst/>
              <a:rect l="l" t="t" r="r" b="b"/>
              <a:pathLst>
                <a:path w="199" h="331" extrusionOk="0">
                  <a:moveTo>
                    <a:pt x="48" y="0"/>
                  </a:moveTo>
                  <a:cubicBezTo>
                    <a:pt x="25" y="0"/>
                    <a:pt x="1" y="21"/>
                    <a:pt x="8" y="50"/>
                  </a:cubicBezTo>
                  <a:cubicBezTo>
                    <a:pt x="44" y="145"/>
                    <a:pt x="56" y="264"/>
                    <a:pt x="127" y="324"/>
                  </a:cubicBezTo>
                  <a:cubicBezTo>
                    <a:pt x="139" y="328"/>
                    <a:pt x="151" y="331"/>
                    <a:pt x="162" y="331"/>
                  </a:cubicBezTo>
                  <a:cubicBezTo>
                    <a:pt x="183" y="331"/>
                    <a:pt x="199" y="320"/>
                    <a:pt x="199" y="288"/>
                  </a:cubicBezTo>
                  <a:cubicBezTo>
                    <a:pt x="199" y="193"/>
                    <a:pt x="127" y="98"/>
                    <a:pt x="80" y="26"/>
                  </a:cubicBezTo>
                  <a:cubicBezTo>
                    <a:pt x="75" y="8"/>
                    <a:pt x="62"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52"/>
            <p:cNvSpPr/>
            <p:nvPr/>
          </p:nvSpPr>
          <p:spPr>
            <a:xfrm>
              <a:off x="4631600" y="2978450"/>
              <a:ext cx="8875" cy="4825"/>
            </a:xfrm>
            <a:custGeom>
              <a:avLst/>
              <a:gdLst/>
              <a:ahLst/>
              <a:cxnLst/>
              <a:rect l="l" t="t" r="r" b="b"/>
              <a:pathLst>
                <a:path w="355" h="193" extrusionOk="0">
                  <a:moveTo>
                    <a:pt x="37" y="0"/>
                  </a:moveTo>
                  <a:cubicBezTo>
                    <a:pt x="17" y="0"/>
                    <a:pt x="0" y="28"/>
                    <a:pt x="9" y="37"/>
                  </a:cubicBezTo>
                  <a:cubicBezTo>
                    <a:pt x="88" y="104"/>
                    <a:pt x="198" y="193"/>
                    <a:pt x="310" y="193"/>
                  </a:cubicBezTo>
                  <a:cubicBezTo>
                    <a:pt x="317" y="193"/>
                    <a:pt x="324" y="193"/>
                    <a:pt x="331" y="192"/>
                  </a:cubicBezTo>
                  <a:cubicBezTo>
                    <a:pt x="354" y="192"/>
                    <a:pt x="354" y="144"/>
                    <a:pt x="331" y="144"/>
                  </a:cubicBezTo>
                  <a:cubicBezTo>
                    <a:pt x="223" y="109"/>
                    <a:pt x="128" y="85"/>
                    <a:pt x="57" y="13"/>
                  </a:cubicBezTo>
                  <a:cubicBezTo>
                    <a:pt x="50" y="4"/>
                    <a:pt x="43" y="0"/>
                    <a:pt x="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52"/>
            <p:cNvSpPr/>
            <p:nvPr/>
          </p:nvSpPr>
          <p:spPr>
            <a:xfrm>
              <a:off x="3586275" y="2361425"/>
              <a:ext cx="15675" cy="4225"/>
            </a:xfrm>
            <a:custGeom>
              <a:avLst/>
              <a:gdLst/>
              <a:ahLst/>
              <a:cxnLst/>
              <a:rect l="l" t="t" r="r" b="b"/>
              <a:pathLst>
                <a:path w="627" h="169" extrusionOk="0">
                  <a:moveTo>
                    <a:pt x="591" y="1"/>
                  </a:moveTo>
                  <a:cubicBezTo>
                    <a:pt x="400" y="25"/>
                    <a:pt x="210" y="48"/>
                    <a:pt x="55" y="84"/>
                  </a:cubicBezTo>
                  <a:cubicBezTo>
                    <a:pt x="0" y="106"/>
                    <a:pt x="16" y="169"/>
                    <a:pt x="57" y="169"/>
                  </a:cubicBezTo>
                  <a:cubicBezTo>
                    <a:pt x="60" y="169"/>
                    <a:pt x="63" y="168"/>
                    <a:pt x="67" y="167"/>
                  </a:cubicBezTo>
                  <a:cubicBezTo>
                    <a:pt x="246" y="108"/>
                    <a:pt x="436" y="120"/>
                    <a:pt x="603" y="48"/>
                  </a:cubicBezTo>
                  <a:cubicBezTo>
                    <a:pt x="627" y="25"/>
                    <a:pt x="603" y="1"/>
                    <a:pt x="5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52"/>
            <p:cNvSpPr/>
            <p:nvPr/>
          </p:nvSpPr>
          <p:spPr>
            <a:xfrm>
              <a:off x="3619775" y="2355125"/>
              <a:ext cx="45875" cy="6825"/>
            </a:xfrm>
            <a:custGeom>
              <a:avLst/>
              <a:gdLst/>
              <a:ahLst/>
              <a:cxnLst/>
              <a:rect l="l" t="t" r="r" b="b"/>
              <a:pathLst>
                <a:path w="1835" h="273" extrusionOk="0">
                  <a:moveTo>
                    <a:pt x="1469" y="0"/>
                  </a:moveTo>
                  <a:cubicBezTo>
                    <a:pt x="990" y="0"/>
                    <a:pt x="524" y="104"/>
                    <a:pt x="49" y="134"/>
                  </a:cubicBezTo>
                  <a:cubicBezTo>
                    <a:pt x="1" y="134"/>
                    <a:pt x="1" y="193"/>
                    <a:pt x="49" y="205"/>
                  </a:cubicBezTo>
                  <a:cubicBezTo>
                    <a:pt x="362" y="224"/>
                    <a:pt x="676" y="272"/>
                    <a:pt x="982" y="272"/>
                  </a:cubicBezTo>
                  <a:cubicBezTo>
                    <a:pt x="1258" y="272"/>
                    <a:pt x="1528" y="233"/>
                    <a:pt x="1787" y="98"/>
                  </a:cubicBezTo>
                  <a:cubicBezTo>
                    <a:pt x="1834" y="74"/>
                    <a:pt x="1811" y="15"/>
                    <a:pt x="1763" y="15"/>
                  </a:cubicBezTo>
                  <a:cubicBezTo>
                    <a:pt x="1665" y="5"/>
                    <a:pt x="1567" y="0"/>
                    <a:pt x="14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52"/>
            <p:cNvSpPr/>
            <p:nvPr/>
          </p:nvSpPr>
          <p:spPr>
            <a:xfrm>
              <a:off x="3586150" y="2348250"/>
              <a:ext cx="3300" cy="400"/>
            </a:xfrm>
            <a:custGeom>
              <a:avLst/>
              <a:gdLst/>
              <a:ahLst/>
              <a:cxnLst/>
              <a:rect l="l" t="t" r="r" b="b"/>
              <a:pathLst>
                <a:path w="132" h="16" extrusionOk="0">
                  <a:moveTo>
                    <a:pt x="7" y="1"/>
                  </a:moveTo>
                  <a:cubicBezTo>
                    <a:pt x="1" y="1"/>
                    <a:pt x="3" y="16"/>
                    <a:pt x="12" y="16"/>
                  </a:cubicBezTo>
                  <a:lnTo>
                    <a:pt x="120" y="16"/>
                  </a:lnTo>
                  <a:cubicBezTo>
                    <a:pt x="131" y="16"/>
                    <a:pt x="131" y="4"/>
                    <a:pt x="120" y="4"/>
                  </a:cubicBezTo>
                  <a:lnTo>
                    <a:pt x="12" y="4"/>
                  </a:lnTo>
                  <a:cubicBezTo>
                    <a:pt x="10" y="2"/>
                    <a:pt x="8" y="1"/>
                    <a:pt x="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52"/>
            <p:cNvSpPr/>
            <p:nvPr/>
          </p:nvSpPr>
          <p:spPr>
            <a:xfrm>
              <a:off x="3592100" y="2334175"/>
              <a:ext cx="18025" cy="6750"/>
            </a:xfrm>
            <a:custGeom>
              <a:avLst/>
              <a:gdLst/>
              <a:ahLst/>
              <a:cxnLst/>
              <a:rect l="l" t="t" r="r" b="b"/>
              <a:pathLst>
                <a:path w="721" h="270" extrusionOk="0">
                  <a:moveTo>
                    <a:pt x="681" y="1"/>
                  </a:moveTo>
                  <a:cubicBezTo>
                    <a:pt x="677" y="1"/>
                    <a:pt x="672" y="3"/>
                    <a:pt x="667" y="7"/>
                  </a:cubicBezTo>
                  <a:cubicBezTo>
                    <a:pt x="477" y="43"/>
                    <a:pt x="298" y="126"/>
                    <a:pt x="84" y="126"/>
                  </a:cubicBezTo>
                  <a:cubicBezTo>
                    <a:pt x="1" y="126"/>
                    <a:pt x="1" y="269"/>
                    <a:pt x="84" y="269"/>
                  </a:cubicBezTo>
                  <a:cubicBezTo>
                    <a:pt x="310" y="269"/>
                    <a:pt x="536" y="210"/>
                    <a:pt x="691" y="67"/>
                  </a:cubicBezTo>
                  <a:cubicBezTo>
                    <a:pt x="720" y="38"/>
                    <a:pt x="702" y="1"/>
                    <a:pt x="6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52"/>
            <p:cNvSpPr/>
            <p:nvPr/>
          </p:nvSpPr>
          <p:spPr>
            <a:xfrm>
              <a:off x="3581100" y="2307475"/>
              <a:ext cx="7775" cy="3075"/>
            </a:xfrm>
            <a:custGeom>
              <a:avLst/>
              <a:gdLst/>
              <a:ahLst/>
              <a:cxnLst/>
              <a:rect l="l" t="t" r="r" b="b"/>
              <a:pathLst>
                <a:path w="311" h="123" extrusionOk="0">
                  <a:moveTo>
                    <a:pt x="279" y="1"/>
                  </a:moveTo>
                  <a:cubicBezTo>
                    <a:pt x="273" y="1"/>
                    <a:pt x="266" y="5"/>
                    <a:pt x="262" y="16"/>
                  </a:cubicBezTo>
                  <a:cubicBezTo>
                    <a:pt x="203" y="63"/>
                    <a:pt x="119" y="63"/>
                    <a:pt x="60" y="63"/>
                  </a:cubicBezTo>
                  <a:cubicBezTo>
                    <a:pt x="52" y="60"/>
                    <a:pt x="46" y="59"/>
                    <a:pt x="40" y="59"/>
                  </a:cubicBezTo>
                  <a:cubicBezTo>
                    <a:pt x="1" y="59"/>
                    <a:pt x="6" y="123"/>
                    <a:pt x="48" y="123"/>
                  </a:cubicBezTo>
                  <a:cubicBezTo>
                    <a:pt x="143" y="123"/>
                    <a:pt x="214" y="99"/>
                    <a:pt x="286" y="39"/>
                  </a:cubicBezTo>
                  <a:cubicBezTo>
                    <a:pt x="311" y="23"/>
                    <a:pt x="295" y="1"/>
                    <a:pt x="2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52"/>
            <p:cNvSpPr/>
            <p:nvPr/>
          </p:nvSpPr>
          <p:spPr>
            <a:xfrm>
              <a:off x="3573225" y="2284125"/>
              <a:ext cx="11450" cy="4200"/>
            </a:xfrm>
            <a:custGeom>
              <a:avLst/>
              <a:gdLst/>
              <a:ahLst/>
              <a:cxnLst/>
              <a:rect l="l" t="t" r="r" b="b"/>
              <a:pathLst>
                <a:path w="458" h="168" extrusionOk="0">
                  <a:moveTo>
                    <a:pt x="288" y="1"/>
                  </a:moveTo>
                  <a:cubicBezTo>
                    <a:pt x="214" y="1"/>
                    <a:pt x="139" y="19"/>
                    <a:pt x="65" y="57"/>
                  </a:cubicBezTo>
                  <a:cubicBezTo>
                    <a:pt x="1" y="78"/>
                    <a:pt x="43" y="167"/>
                    <a:pt x="104" y="167"/>
                  </a:cubicBezTo>
                  <a:cubicBezTo>
                    <a:pt x="111" y="167"/>
                    <a:pt x="118" y="166"/>
                    <a:pt x="125" y="164"/>
                  </a:cubicBezTo>
                  <a:cubicBezTo>
                    <a:pt x="220" y="116"/>
                    <a:pt x="339" y="116"/>
                    <a:pt x="422" y="81"/>
                  </a:cubicBezTo>
                  <a:cubicBezTo>
                    <a:pt x="458" y="69"/>
                    <a:pt x="458" y="21"/>
                    <a:pt x="422" y="21"/>
                  </a:cubicBezTo>
                  <a:cubicBezTo>
                    <a:pt x="378" y="8"/>
                    <a:pt x="333" y="1"/>
                    <a:pt x="2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52"/>
            <p:cNvSpPr/>
            <p:nvPr/>
          </p:nvSpPr>
          <p:spPr>
            <a:xfrm>
              <a:off x="3570450" y="2208500"/>
              <a:ext cx="10375" cy="5550"/>
            </a:xfrm>
            <a:custGeom>
              <a:avLst/>
              <a:gdLst/>
              <a:ahLst/>
              <a:cxnLst/>
              <a:rect l="l" t="t" r="r" b="b"/>
              <a:pathLst>
                <a:path w="415" h="222" extrusionOk="0">
                  <a:moveTo>
                    <a:pt x="213" y="0"/>
                  </a:moveTo>
                  <a:cubicBezTo>
                    <a:pt x="190" y="0"/>
                    <a:pt x="169" y="3"/>
                    <a:pt x="152" y="10"/>
                  </a:cubicBezTo>
                  <a:lnTo>
                    <a:pt x="57" y="58"/>
                  </a:lnTo>
                  <a:cubicBezTo>
                    <a:pt x="45" y="69"/>
                    <a:pt x="33" y="69"/>
                    <a:pt x="33" y="93"/>
                  </a:cubicBezTo>
                  <a:cubicBezTo>
                    <a:pt x="9" y="117"/>
                    <a:pt x="9" y="129"/>
                    <a:pt x="9" y="165"/>
                  </a:cubicBezTo>
                  <a:cubicBezTo>
                    <a:pt x="1" y="200"/>
                    <a:pt x="24" y="222"/>
                    <a:pt x="46" y="222"/>
                  </a:cubicBezTo>
                  <a:cubicBezTo>
                    <a:pt x="54" y="222"/>
                    <a:pt x="63" y="219"/>
                    <a:pt x="69" y="212"/>
                  </a:cubicBezTo>
                  <a:cubicBezTo>
                    <a:pt x="93" y="188"/>
                    <a:pt x="117" y="177"/>
                    <a:pt x="128" y="177"/>
                  </a:cubicBezTo>
                  <a:cubicBezTo>
                    <a:pt x="164" y="165"/>
                    <a:pt x="176" y="165"/>
                    <a:pt x="212" y="165"/>
                  </a:cubicBezTo>
                  <a:cubicBezTo>
                    <a:pt x="271" y="141"/>
                    <a:pt x="331" y="129"/>
                    <a:pt x="390" y="105"/>
                  </a:cubicBezTo>
                  <a:cubicBezTo>
                    <a:pt x="414" y="93"/>
                    <a:pt x="414" y="58"/>
                    <a:pt x="390" y="46"/>
                  </a:cubicBezTo>
                  <a:cubicBezTo>
                    <a:pt x="347" y="20"/>
                    <a:pt x="274" y="0"/>
                    <a:pt x="2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52"/>
            <p:cNvSpPr/>
            <p:nvPr/>
          </p:nvSpPr>
          <p:spPr>
            <a:xfrm>
              <a:off x="3588275" y="2199075"/>
              <a:ext cx="11600" cy="6625"/>
            </a:xfrm>
            <a:custGeom>
              <a:avLst/>
              <a:gdLst/>
              <a:ahLst/>
              <a:cxnLst/>
              <a:rect l="l" t="t" r="r" b="b"/>
              <a:pathLst>
                <a:path w="464" h="265" extrusionOk="0">
                  <a:moveTo>
                    <a:pt x="374" y="1"/>
                  </a:moveTo>
                  <a:cubicBezTo>
                    <a:pt x="366" y="1"/>
                    <a:pt x="360" y="2"/>
                    <a:pt x="356" y="6"/>
                  </a:cubicBezTo>
                  <a:cubicBezTo>
                    <a:pt x="273" y="30"/>
                    <a:pt x="177" y="65"/>
                    <a:pt x="94" y="113"/>
                  </a:cubicBezTo>
                  <a:cubicBezTo>
                    <a:pt x="0" y="134"/>
                    <a:pt x="53" y="264"/>
                    <a:pt x="139" y="264"/>
                  </a:cubicBezTo>
                  <a:cubicBezTo>
                    <a:pt x="151" y="264"/>
                    <a:pt x="164" y="262"/>
                    <a:pt x="177" y="256"/>
                  </a:cubicBezTo>
                  <a:cubicBezTo>
                    <a:pt x="249" y="208"/>
                    <a:pt x="344" y="196"/>
                    <a:pt x="416" y="149"/>
                  </a:cubicBezTo>
                  <a:cubicBezTo>
                    <a:pt x="451" y="137"/>
                    <a:pt x="463" y="113"/>
                    <a:pt x="463" y="77"/>
                  </a:cubicBezTo>
                  <a:cubicBezTo>
                    <a:pt x="463" y="54"/>
                    <a:pt x="463" y="30"/>
                    <a:pt x="427" y="18"/>
                  </a:cubicBezTo>
                  <a:cubicBezTo>
                    <a:pt x="419" y="9"/>
                    <a:pt x="393" y="1"/>
                    <a:pt x="3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52"/>
            <p:cNvSpPr/>
            <p:nvPr/>
          </p:nvSpPr>
          <p:spPr>
            <a:xfrm>
              <a:off x="3578875" y="2170500"/>
              <a:ext cx="12550" cy="5025"/>
            </a:xfrm>
            <a:custGeom>
              <a:avLst/>
              <a:gdLst/>
              <a:ahLst/>
              <a:cxnLst/>
              <a:rect l="l" t="t" r="r" b="b"/>
              <a:pathLst>
                <a:path w="502" h="201" extrusionOk="0">
                  <a:moveTo>
                    <a:pt x="463" y="0"/>
                  </a:moveTo>
                  <a:cubicBezTo>
                    <a:pt x="458" y="0"/>
                    <a:pt x="452" y="2"/>
                    <a:pt x="446" y="6"/>
                  </a:cubicBezTo>
                  <a:cubicBezTo>
                    <a:pt x="315" y="18"/>
                    <a:pt x="172" y="42"/>
                    <a:pt x="53" y="89"/>
                  </a:cubicBezTo>
                  <a:cubicBezTo>
                    <a:pt x="0" y="121"/>
                    <a:pt x="42" y="200"/>
                    <a:pt x="94" y="200"/>
                  </a:cubicBezTo>
                  <a:cubicBezTo>
                    <a:pt x="100" y="200"/>
                    <a:pt x="106" y="199"/>
                    <a:pt x="113" y="196"/>
                  </a:cubicBezTo>
                  <a:cubicBezTo>
                    <a:pt x="232" y="137"/>
                    <a:pt x="375" y="149"/>
                    <a:pt x="482" y="65"/>
                  </a:cubicBezTo>
                  <a:cubicBezTo>
                    <a:pt x="502" y="45"/>
                    <a:pt x="488" y="0"/>
                    <a:pt x="4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52"/>
            <p:cNvSpPr/>
            <p:nvPr/>
          </p:nvSpPr>
          <p:spPr>
            <a:xfrm>
              <a:off x="3591225" y="2136200"/>
              <a:ext cx="4775" cy="525"/>
            </a:xfrm>
            <a:custGeom>
              <a:avLst/>
              <a:gdLst/>
              <a:ahLst/>
              <a:cxnLst/>
              <a:rect l="l" t="t" r="r" b="b"/>
              <a:pathLst>
                <a:path w="191" h="21" extrusionOk="0">
                  <a:moveTo>
                    <a:pt x="5" y="0"/>
                  </a:moveTo>
                  <a:lnTo>
                    <a:pt x="5" y="0"/>
                  </a:lnTo>
                  <a:cubicBezTo>
                    <a:pt x="1" y="0"/>
                    <a:pt x="3" y="21"/>
                    <a:pt x="12" y="21"/>
                  </a:cubicBezTo>
                  <a:lnTo>
                    <a:pt x="179" y="21"/>
                  </a:lnTo>
                  <a:cubicBezTo>
                    <a:pt x="190" y="21"/>
                    <a:pt x="190" y="9"/>
                    <a:pt x="179" y="9"/>
                  </a:cubicBezTo>
                  <a:lnTo>
                    <a:pt x="12" y="9"/>
                  </a:lnTo>
                  <a:cubicBezTo>
                    <a:pt x="9" y="3"/>
                    <a:pt x="7" y="0"/>
                    <a:pt x="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52"/>
            <p:cNvSpPr/>
            <p:nvPr/>
          </p:nvSpPr>
          <p:spPr>
            <a:xfrm>
              <a:off x="3610750" y="2091150"/>
              <a:ext cx="18575" cy="5175"/>
            </a:xfrm>
            <a:custGeom>
              <a:avLst/>
              <a:gdLst/>
              <a:ahLst/>
              <a:cxnLst/>
              <a:rect l="l" t="t" r="r" b="b"/>
              <a:pathLst>
                <a:path w="743" h="207" extrusionOk="0">
                  <a:moveTo>
                    <a:pt x="695" y="1"/>
                  </a:moveTo>
                  <a:cubicBezTo>
                    <a:pt x="481" y="25"/>
                    <a:pt x="290" y="37"/>
                    <a:pt x="88" y="84"/>
                  </a:cubicBezTo>
                  <a:cubicBezTo>
                    <a:pt x="1" y="95"/>
                    <a:pt x="34" y="206"/>
                    <a:pt x="95" y="206"/>
                  </a:cubicBezTo>
                  <a:cubicBezTo>
                    <a:pt x="100" y="206"/>
                    <a:pt x="106" y="205"/>
                    <a:pt x="112" y="203"/>
                  </a:cubicBezTo>
                  <a:cubicBezTo>
                    <a:pt x="302" y="156"/>
                    <a:pt x="529" y="156"/>
                    <a:pt x="707" y="60"/>
                  </a:cubicBezTo>
                  <a:cubicBezTo>
                    <a:pt x="743" y="49"/>
                    <a:pt x="719" y="1"/>
                    <a:pt x="6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52"/>
            <p:cNvSpPr/>
            <p:nvPr/>
          </p:nvSpPr>
          <p:spPr>
            <a:xfrm>
              <a:off x="3652525" y="2080425"/>
              <a:ext cx="22350" cy="6300"/>
            </a:xfrm>
            <a:custGeom>
              <a:avLst/>
              <a:gdLst/>
              <a:ahLst/>
              <a:cxnLst/>
              <a:rect l="l" t="t" r="r" b="b"/>
              <a:pathLst>
                <a:path w="894" h="252" extrusionOk="0">
                  <a:moveTo>
                    <a:pt x="817" y="0"/>
                  </a:moveTo>
                  <a:cubicBezTo>
                    <a:pt x="569" y="0"/>
                    <a:pt x="322" y="100"/>
                    <a:pt x="96" y="156"/>
                  </a:cubicBezTo>
                  <a:cubicBezTo>
                    <a:pt x="1" y="156"/>
                    <a:pt x="36" y="251"/>
                    <a:pt x="108" y="251"/>
                  </a:cubicBezTo>
                  <a:cubicBezTo>
                    <a:pt x="346" y="216"/>
                    <a:pt x="644" y="180"/>
                    <a:pt x="870" y="73"/>
                  </a:cubicBezTo>
                  <a:cubicBezTo>
                    <a:pt x="894" y="61"/>
                    <a:pt x="882" y="1"/>
                    <a:pt x="858" y="1"/>
                  </a:cubicBezTo>
                  <a:cubicBezTo>
                    <a:pt x="844" y="1"/>
                    <a:pt x="831" y="0"/>
                    <a:pt x="8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52"/>
            <p:cNvSpPr/>
            <p:nvPr/>
          </p:nvSpPr>
          <p:spPr>
            <a:xfrm>
              <a:off x="3679200" y="2055150"/>
              <a:ext cx="34375" cy="7825"/>
            </a:xfrm>
            <a:custGeom>
              <a:avLst/>
              <a:gdLst/>
              <a:ahLst/>
              <a:cxnLst/>
              <a:rect l="l" t="t" r="r" b="b"/>
              <a:pathLst>
                <a:path w="1375" h="313" extrusionOk="0">
                  <a:moveTo>
                    <a:pt x="1339" y="0"/>
                  </a:moveTo>
                  <a:cubicBezTo>
                    <a:pt x="922" y="36"/>
                    <a:pt x="481" y="96"/>
                    <a:pt x="89" y="179"/>
                  </a:cubicBezTo>
                  <a:cubicBezTo>
                    <a:pt x="1" y="190"/>
                    <a:pt x="24" y="313"/>
                    <a:pt x="94" y="313"/>
                  </a:cubicBezTo>
                  <a:cubicBezTo>
                    <a:pt x="100" y="313"/>
                    <a:pt x="106" y="312"/>
                    <a:pt x="112" y="310"/>
                  </a:cubicBezTo>
                  <a:cubicBezTo>
                    <a:pt x="517" y="226"/>
                    <a:pt x="981" y="238"/>
                    <a:pt x="1351" y="60"/>
                  </a:cubicBezTo>
                  <a:cubicBezTo>
                    <a:pt x="1374" y="48"/>
                    <a:pt x="1362" y="0"/>
                    <a:pt x="13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52"/>
            <p:cNvSpPr/>
            <p:nvPr/>
          </p:nvSpPr>
          <p:spPr>
            <a:xfrm>
              <a:off x="3702925" y="2036500"/>
              <a:ext cx="19425" cy="4500"/>
            </a:xfrm>
            <a:custGeom>
              <a:avLst/>
              <a:gdLst/>
              <a:ahLst/>
              <a:cxnLst/>
              <a:rect l="l" t="t" r="r" b="b"/>
              <a:pathLst>
                <a:path w="777" h="180" extrusionOk="0">
                  <a:moveTo>
                    <a:pt x="757" y="0"/>
                  </a:moveTo>
                  <a:cubicBezTo>
                    <a:pt x="753" y="0"/>
                    <a:pt x="750" y="2"/>
                    <a:pt x="747" y="8"/>
                  </a:cubicBezTo>
                  <a:cubicBezTo>
                    <a:pt x="593" y="68"/>
                    <a:pt x="427" y="116"/>
                    <a:pt x="261" y="116"/>
                  </a:cubicBezTo>
                  <a:cubicBezTo>
                    <a:pt x="197" y="116"/>
                    <a:pt x="132" y="108"/>
                    <a:pt x="68" y="91"/>
                  </a:cubicBezTo>
                  <a:cubicBezTo>
                    <a:pt x="64" y="91"/>
                    <a:pt x="59" y="90"/>
                    <a:pt x="55" y="90"/>
                  </a:cubicBezTo>
                  <a:cubicBezTo>
                    <a:pt x="7" y="90"/>
                    <a:pt x="0" y="152"/>
                    <a:pt x="44" y="163"/>
                  </a:cubicBezTo>
                  <a:cubicBezTo>
                    <a:pt x="103" y="174"/>
                    <a:pt x="161" y="179"/>
                    <a:pt x="218" y="179"/>
                  </a:cubicBezTo>
                  <a:cubicBezTo>
                    <a:pt x="405" y="179"/>
                    <a:pt x="586" y="123"/>
                    <a:pt x="759" y="32"/>
                  </a:cubicBezTo>
                  <a:cubicBezTo>
                    <a:pt x="777" y="23"/>
                    <a:pt x="767" y="0"/>
                    <a:pt x="7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52"/>
            <p:cNvSpPr/>
            <p:nvPr/>
          </p:nvSpPr>
          <p:spPr>
            <a:xfrm>
              <a:off x="3692700" y="2003950"/>
              <a:ext cx="25325" cy="4050"/>
            </a:xfrm>
            <a:custGeom>
              <a:avLst/>
              <a:gdLst/>
              <a:ahLst/>
              <a:cxnLst/>
              <a:rect l="l" t="t" r="r" b="b"/>
              <a:pathLst>
                <a:path w="1013" h="162" extrusionOk="0">
                  <a:moveTo>
                    <a:pt x="653" y="1"/>
                  </a:moveTo>
                  <a:cubicBezTo>
                    <a:pt x="467" y="1"/>
                    <a:pt x="275" y="24"/>
                    <a:pt x="96" y="24"/>
                  </a:cubicBezTo>
                  <a:cubicBezTo>
                    <a:pt x="1" y="24"/>
                    <a:pt x="1" y="143"/>
                    <a:pt x="96" y="143"/>
                  </a:cubicBezTo>
                  <a:cubicBezTo>
                    <a:pt x="272" y="143"/>
                    <a:pt x="457" y="161"/>
                    <a:pt x="640" y="161"/>
                  </a:cubicBezTo>
                  <a:cubicBezTo>
                    <a:pt x="754" y="161"/>
                    <a:pt x="867" y="154"/>
                    <a:pt x="977" y="131"/>
                  </a:cubicBezTo>
                  <a:cubicBezTo>
                    <a:pt x="1013" y="108"/>
                    <a:pt x="1013" y="48"/>
                    <a:pt x="977" y="36"/>
                  </a:cubicBezTo>
                  <a:cubicBezTo>
                    <a:pt x="875" y="9"/>
                    <a:pt x="765" y="1"/>
                    <a:pt x="6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52"/>
            <p:cNvSpPr/>
            <p:nvPr/>
          </p:nvSpPr>
          <p:spPr>
            <a:xfrm>
              <a:off x="3720550" y="2373050"/>
              <a:ext cx="18625" cy="5450"/>
            </a:xfrm>
            <a:custGeom>
              <a:avLst/>
              <a:gdLst/>
              <a:ahLst/>
              <a:cxnLst/>
              <a:rect l="l" t="t" r="r" b="b"/>
              <a:pathLst>
                <a:path w="745" h="218" extrusionOk="0">
                  <a:moveTo>
                    <a:pt x="685" y="0"/>
                  </a:moveTo>
                  <a:cubicBezTo>
                    <a:pt x="482" y="24"/>
                    <a:pt x="292" y="24"/>
                    <a:pt x="78" y="72"/>
                  </a:cubicBezTo>
                  <a:cubicBezTo>
                    <a:pt x="1" y="94"/>
                    <a:pt x="35" y="217"/>
                    <a:pt x="107" y="217"/>
                  </a:cubicBezTo>
                  <a:cubicBezTo>
                    <a:pt x="113" y="217"/>
                    <a:pt x="119" y="216"/>
                    <a:pt x="125" y="214"/>
                  </a:cubicBezTo>
                  <a:cubicBezTo>
                    <a:pt x="316" y="179"/>
                    <a:pt x="518" y="143"/>
                    <a:pt x="709" y="83"/>
                  </a:cubicBezTo>
                  <a:cubicBezTo>
                    <a:pt x="744" y="72"/>
                    <a:pt x="744" y="0"/>
                    <a:pt x="6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52"/>
            <p:cNvSpPr/>
            <p:nvPr/>
          </p:nvSpPr>
          <p:spPr>
            <a:xfrm>
              <a:off x="3639125" y="2327200"/>
              <a:ext cx="19975" cy="4200"/>
            </a:xfrm>
            <a:custGeom>
              <a:avLst/>
              <a:gdLst/>
              <a:ahLst/>
              <a:cxnLst/>
              <a:rect l="l" t="t" r="r" b="b"/>
              <a:pathLst>
                <a:path w="799" h="168" extrusionOk="0">
                  <a:moveTo>
                    <a:pt x="739" y="1"/>
                  </a:moveTo>
                  <a:cubicBezTo>
                    <a:pt x="525" y="12"/>
                    <a:pt x="298" y="48"/>
                    <a:pt x="96" y="48"/>
                  </a:cubicBezTo>
                  <a:cubicBezTo>
                    <a:pt x="1" y="48"/>
                    <a:pt x="1" y="167"/>
                    <a:pt x="96" y="167"/>
                  </a:cubicBezTo>
                  <a:cubicBezTo>
                    <a:pt x="141" y="167"/>
                    <a:pt x="186" y="168"/>
                    <a:pt x="230" y="168"/>
                  </a:cubicBezTo>
                  <a:cubicBezTo>
                    <a:pt x="408" y="168"/>
                    <a:pt x="579" y="160"/>
                    <a:pt x="751" y="84"/>
                  </a:cubicBezTo>
                  <a:cubicBezTo>
                    <a:pt x="799" y="72"/>
                    <a:pt x="799" y="1"/>
                    <a:pt x="73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52"/>
            <p:cNvSpPr/>
            <p:nvPr/>
          </p:nvSpPr>
          <p:spPr>
            <a:xfrm>
              <a:off x="3657600" y="2298625"/>
              <a:ext cx="1500" cy="325"/>
            </a:xfrm>
            <a:custGeom>
              <a:avLst/>
              <a:gdLst/>
              <a:ahLst/>
              <a:cxnLst/>
              <a:rect l="l" t="t" r="r" b="b"/>
              <a:pathLst>
                <a:path w="60" h="13" extrusionOk="0">
                  <a:moveTo>
                    <a:pt x="60" y="1"/>
                  </a:moveTo>
                  <a:cubicBezTo>
                    <a:pt x="24" y="1"/>
                    <a:pt x="12" y="1"/>
                    <a:pt x="0" y="12"/>
                  </a:cubicBezTo>
                  <a:lnTo>
                    <a:pt x="60" y="12"/>
                  </a:lnTo>
                  <a:lnTo>
                    <a:pt x="60"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52"/>
            <p:cNvSpPr/>
            <p:nvPr/>
          </p:nvSpPr>
          <p:spPr>
            <a:xfrm>
              <a:off x="3790350" y="2380475"/>
              <a:ext cx="19950" cy="1825"/>
            </a:xfrm>
            <a:custGeom>
              <a:avLst/>
              <a:gdLst/>
              <a:ahLst/>
              <a:cxnLst/>
              <a:rect l="l" t="t" r="r" b="b"/>
              <a:pathLst>
                <a:path w="798" h="73" extrusionOk="0">
                  <a:moveTo>
                    <a:pt x="798" y="1"/>
                  </a:moveTo>
                  <a:cubicBezTo>
                    <a:pt x="536" y="13"/>
                    <a:pt x="262" y="13"/>
                    <a:pt x="0" y="72"/>
                  </a:cubicBezTo>
                  <a:cubicBezTo>
                    <a:pt x="262" y="25"/>
                    <a:pt x="536" y="13"/>
                    <a:pt x="798" y="13"/>
                  </a:cubicBezTo>
                  <a:lnTo>
                    <a:pt x="798"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52"/>
            <p:cNvSpPr/>
            <p:nvPr/>
          </p:nvSpPr>
          <p:spPr>
            <a:xfrm>
              <a:off x="3806425" y="2378675"/>
              <a:ext cx="25625" cy="4475"/>
            </a:xfrm>
            <a:custGeom>
              <a:avLst/>
              <a:gdLst/>
              <a:ahLst/>
              <a:cxnLst/>
              <a:rect l="l" t="t" r="r" b="b"/>
              <a:pathLst>
                <a:path w="1025" h="179" extrusionOk="0">
                  <a:moveTo>
                    <a:pt x="400" y="1"/>
                  </a:moveTo>
                  <a:cubicBezTo>
                    <a:pt x="308" y="1"/>
                    <a:pt x="215" y="6"/>
                    <a:pt x="119" y="13"/>
                  </a:cubicBezTo>
                  <a:cubicBezTo>
                    <a:pt x="111" y="12"/>
                    <a:pt x="104" y="11"/>
                    <a:pt x="97" y="11"/>
                  </a:cubicBezTo>
                  <a:cubicBezTo>
                    <a:pt x="1" y="11"/>
                    <a:pt x="8" y="157"/>
                    <a:pt x="119" y="168"/>
                  </a:cubicBezTo>
                  <a:cubicBezTo>
                    <a:pt x="302" y="168"/>
                    <a:pt x="490" y="179"/>
                    <a:pt x="683" y="179"/>
                  </a:cubicBezTo>
                  <a:cubicBezTo>
                    <a:pt x="779" y="179"/>
                    <a:pt x="877" y="176"/>
                    <a:pt x="976" y="168"/>
                  </a:cubicBezTo>
                  <a:cubicBezTo>
                    <a:pt x="1012" y="168"/>
                    <a:pt x="1024" y="132"/>
                    <a:pt x="988" y="108"/>
                  </a:cubicBezTo>
                  <a:cubicBezTo>
                    <a:pt x="799" y="26"/>
                    <a:pt x="604" y="1"/>
                    <a:pt x="40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52"/>
            <p:cNvSpPr/>
            <p:nvPr/>
          </p:nvSpPr>
          <p:spPr>
            <a:xfrm>
              <a:off x="3816825" y="2386350"/>
              <a:ext cx="21175" cy="7550"/>
            </a:xfrm>
            <a:custGeom>
              <a:avLst/>
              <a:gdLst/>
              <a:ahLst/>
              <a:cxnLst/>
              <a:rect l="l" t="t" r="r" b="b"/>
              <a:pathLst>
                <a:path w="847" h="302" extrusionOk="0">
                  <a:moveTo>
                    <a:pt x="690" y="0"/>
                  </a:moveTo>
                  <a:cubicBezTo>
                    <a:pt x="624" y="0"/>
                    <a:pt x="562" y="20"/>
                    <a:pt x="489" y="28"/>
                  </a:cubicBezTo>
                  <a:cubicBezTo>
                    <a:pt x="370" y="63"/>
                    <a:pt x="251" y="75"/>
                    <a:pt x="120" y="87"/>
                  </a:cubicBezTo>
                  <a:cubicBezTo>
                    <a:pt x="1" y="123"/>
                    <a:pt x="1" y="302"/>
                    <a:pt x="132" y="302"/>
                  </a:cubicBezTo>
                  <a:cubicBezTo>
                    <a:pt x="334" y="302"/>
                    <a:pt x="668" y="302"/>
                    <a:pt x="810" y="135"/>
                  </a:cubicBezTo>
                  <a:cubicBezTo>
                    <a:pt x="846" y="99"/>
                    <a:pt x="834" y="28"/>
                    <a:pt x="787" y="16"/>
                  </a:cubicBezTo>
                  <a:cubicBezTo>
                    <a:pt x="753" y="4"/>
                    <a:pt x="721" y="0"/>
                    <a:pt x="6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52"/>
            <p:cNvSpPr/>
            <p:nvPr/>
          </p:nvSpPr>
          <p:spPr>
            <a:xfrm>
              <a:off x="3839450" y="2397100"/>
              <a:ext cx="22950" cy="7625"/>
            </a:xfrm>
            <a:custGeom>
              <a:avLst/>
              <a:gdLst/>
              <a:ahLst/>
              <a:cxnLst/>
              <a:rect l="l" t="t" r="r" b="b"/>
              <a:pathLst>
                <a:path w="918" h="305" extrusionOk="0">
                  <a:moveTo>
                    <a:pt x="691" y="1"/>
                  </a:moveTo>
                  <a:cubicBezTo>
                    <a:pt x="505" y="1"/>
                    <a:pt x="308" y="91"/>
                    <a:pt x="132" y="110"/>
                  </a:cubicBezTo>
                  <a:cubicBezTo>
                    <a:pt x="13" y="122"/>
                    <a:pt x="1" y="300"/>
                    <a:pt x="132" y="300"/>
                  </a:cubicBezTo>
                  <a:cubicBezTo>
                    <a:pt x="182" y="303"/>
                    <a:pt x="236" y="305"/>
                    <a:pt x="291" y="305"/>
                  </a:cubicBezTo>
                  <a:cubicBezTo>
                    <a:pt x="500" y="305"/>
                    <a:pt x="731" y="277"/>
                    <a:pt x="882" y="145"/>
                  </a:cubicBezTo>
                  <a:cubicBezTo>
                    <a:pt x="918" y="110"/>
                    <a:pt x="894" y="50"/>
                    <a:pt x="846" y="26"/>
                  </a:cubicBezTo>
                  <a:cubicBezTo>
                    <a:pt x="796" y="8"/>
                    <a:pt x="744" y="1"/>
                    <a:pt x="6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52"/>
            <p:cNvSpPr/>
            <p:nvPr/>
          </p:nvSpPr>
          <p:spPr>
            <a:xfrm>
              <a:off x="3850475" y="2408550"/>
              <a:ext cx="24725" cy="7875"/>
            </a:xfrm>
            <a:custGeom>
              <a:avLst/>
              <a:gdLst/>
              <a:ahLst/>
              <a:cxnLst/>
              <a:rect l="l" t="t" r="r" b="b"/>
              <a:pathLst>
                <a:path w="989" h="315" extrusionOk="0">
                  <a:moveTo>
                    <a:pt x="634" y="1"/>
                  </a:moveTo>
                  <a:cubicBezTo>
                    <a:pt x="474" y="1"/>
                    <a:pt x="306" y="25"/>
                    <a:pt x="155" y="33"/>
                  </a:cubicBezTo>
                  <a:cubicBezTo>
                    <a:pt x="0" y="45"/>
                    <a:pt x="0" y="307"/>
                    <a:pt x="167" y="307"/>
                  </a:cubicBezTo>
                  <a:cubicBezTo>
                    <a:pt x="256" y="307"/>
                    <a:pt x="358" y="314"/>
                    <a:pt x="460" y="314"/>
                  </a:cubicBezTo>
                  <a:cubicBezTo>
                    <a:pt x="644" y="314"/>
                    <a:pt x="830" y="290"/>
                    <a:pt x="953" y="152"/>
                  </a:cubicBezTo>
                  <a:cubicBezTo>
                    <a:pt x="988" y="128"/>
                    <a:pt x="977" y="68"/>
                    <a:pt x="929" y="45"/>
                  </a:cubicBezTo>
                  <a:cubicBezTo>
                    <a:pt x="839" y="12"/>
                    <a:pt x="738" y="1"/>
                    <a:pt x="6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52"/>
            <p:cNvSpPr/>
            <p:nvPr/>
          </p:nvSpPr>
          <p:spPr>
            <a:xfrm>
              <a:off x="3862375" y="2434600"/>
              <a:ext cx="16375" cy="6325"/>
            </a:xfrm>
            <a:custGeom>
              <a:avLst/>
              <a:gdLst/>
              <a:ahLst/>
              <a:cxnLst/>
              <a:rect l="l" t="t" r="r" b="b"/>
              <a:pathLst>
                <a:path w="655" h="253" extrusionOk="0">
                  <a:moveTo>
                    <a:pt x="627" y="1"/>
                  </a:moveTo>
                  <a:cubicBezTo>
                    <a:pt x="625" y="1"/>
                    <a:pt x="622" y="1"/>
                    <a:pt x="620" y="3"/>
                  </a:cubicBezTo>
                  <a:cubicBezTo>
                    <a:pt x="429" y="62"/>
                    <a:pt x="274" y="134"/>
                    <a:pt x="96" y="157"/>
                  </a:cubicBezTo>
                  <a:cubicBezTo>
                    <a:pt x="1" y="157"/>
                    <a:pt x="1" y="253"/>
                    <a:pt x="84" y="253"/>
                  </a:cubicBezTo>
                  <a:cubicBezTo>
                    <a:pt x="274" y="253"/>
                    <a:pt x="512" y="217"/>
                    <a:pt x="643" y="62"/>
                  </a:cubicBezTo>
                  <a:cubicBezTo>
                    <a:pt x="654" y="41"/>
                    <a:pt x="646" y="1"/>
                    <a:pt x="6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52"/>
            <p:cNvSpPr/>
            <p:nvPr/>
          </p:nvSpPr>
          <p:spPr>
            <a:xfrm>
              <a:off x="3857925" y="2465900"/>
              <a:ext cx="15775" cy="6350"/>
            </a:xfrm>
            <a:custGeom>
              <a:avLst/>
              <a:gdLst/>
              <a:ahLst/>
              <a:cxnLst/>
              <a:rect l="l" t="t" r="r" b="b"/>
              <a:pathLst>
                <a:path w="631" h="254" extrusionOk="0">
                  <a:moveTo>
                    <a:pt x="571" y="1"/>
                  </a:moveTo>
                  <a:cubicBezTo>
                    <a:pt x="433" y="65"/>
                    <a:pt x="284" y="110"/>
                    <a:pt x="143" y="110"/>
                  </a:cubicBezTo>
                  <a:cubicBezTo>
                    <a:pt x="127" y="110"/>
                    <a:pt x="111" y="109"/>
                    <a:pt x="95" y="108"/>
                  </a:cubicBezTo>
                  <a:cubicBezTo>
                    <a:pt x="7" y="119"/>
                    <a:pt x="0" y="253"/>
                    <a:pt x="76" y="253"/>
                  </a:cubicBezTo>
                  <a:cubicBezTo>
                    <a:pt x="82" y="253"/>
                    <a:pt x="88" y="253"/>
                    <a:pt x="95" y="251"/>
                  </a:cubicBezTo>
                  <a:cubicBezTo>
                    <a:pt x="286" y="239"/>
                    <a:pt x="452" y="168"/>
                    <a:pt x="595" y="48"/>
                  </a:cubicBezTo>
                  <a:cubicBezTo>
                    <a:pt x="631" y="37"/>
                    <a:pt x="595" y="1"/>
                    <a:pt x="5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52"/>
            <p:cNvSpPr/>
            <p:nvPr/>
          </p:nvSpPr>
          <p:spPr>
            <a:xfrm>
              <a:off x="3856125" y="2498050"/>
              <a:ext cx="22650" cy="6575"/>
            </a:xfrm>
            <a:custGeom>
              <a:avLst/>
              <a:gdLst/>
              <a:ahLst/>
              <a:cxnLst/>
              <a:rect l="l" t="t" r="r" b="b"/>
              <a:pathLst>
                <a:path w="906" h="263" extrusionOk="0">
                  <a:moveTo>
                    <a:pt x="870" y="1"/>
                  </a:moveTo>
                  <a:cubicBezTo>
                    <a:pt x="620" y="13"/>
                    <a:pt x="405" y="25"/>
                    <a:pt x="167" y="25"/>
                  </a:cubicBezTo>
                  <a:cubicBezTo>
                    <a:pt x="163" y="24"/>
                    <a:pt x="160" y="24"/>
                    <a:pt x="156" y="24"/>
                  </a:cubicBezTo>
                  <a:cubicBezTo>
                    <a:pt x="1" y="24"/>
                    <a:pt x="4" y="263"/>
                    <a:pt x="167" y="263"/>
                  </a:cubicBezTo>
                  <a:cubicBezTo>
                    <a:pt x="429" y="263"/>
                    <a:pt x="691" y="263"/>
                    <a:pt x="893" y="60"/>
                  </a:cubicBezTo>
                  <a:cubicBezTo>
                    <a:pt x="905" y="36"/>
                    <a:pt x="893" y="1"/>
                    <a:pt x="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52"/>
            <p:cNvSpPr/>
            <p:nvPr/>
          </p:nvSpPr>
          <p:spPr>
            <a:xfrm>
              <a:off x="3893825" y="2489625"/>
              <a:ext cx="16800" cy="7050"/>
            </a:xfrm>
            <a:custGeom>
              <a:avLst/>
              <a:gdLst/>
              <a:ahLst/>
              <a:cxnLst/>
              <a:rect l="l" t="t" r="r" b="b"/>
              <a:pathLst>
                <a:path w="672" h="282" extrusionOk="0">
                  <a:moveTo>
                    <a:pt x="493" y="1"/>
                  </a:moveTo>
                  <a:cubicBezTo>
                    <a:pt x="354" y="1"/>
                    <a:pt x="182" y="89"/>
                    <a:pt x="88" y="123"/>
                  </a:cubicBezTo>
                  <a:cubicBezTo>
                    <a:pt x="0" y="167"/>
                    <a:pt x="23" y="281"/>
                    <a:pt x="111" y="281"/>
                  </a:cubicBezTo>
                  <a:cubicBezTo>
                    <a:pt x="118" y="281"/>
                    <a:pt x="127" y="280"/>
                    <a:pt x="136" y="278"/>
                  </a:cubicBezTo>
                  <a:cubicBezTo>
                    <a:pt x="219" y="242"/>
                    <a:pt x="326" y="231"/>
                    <a:pt x="409" y="219"/>
                  </a:cubicBezTo>
                  <a:cubicBezTo>
                    <a:pt x="493" y="195"/>
                    <a:pt x="576" y="195"/>
                    <a:pt x="636" y="135"/>
                  </a:cubicBezTo>
                  <a:cubicBezTo>
                    <a:pt x="671" y="112"/>
                    <a:pt x="671" y="76"/>
                    <a:pt x="636" y="52"/>
                  </a:cubicBezTo>
                  <a:cubicBezTo>
                    <a:pt x="598" y="15"/>
                    <a:pt x="548" y="1"/>
                    <a:pt x="49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52"/>
            <p:cNvSpPr/>
            <p:nvPr/>
          </p:nvSpPr>
          <p:spPr>
            <a:xfrm>
              <a:off x="3892300" y="2453675"/>
              <a:ext cx="21900" cy="8975"/>
            </a:xfrm>
            <a:custGeom>
              <a:avLst/>
              <a:gdLst/>
              <a:ahLst/>
              <a:cxnLst/>
              <a:rect l="l" t="t" r="r" b="b"/>
              <a:pathLst>
                <a:path w="876" h="359" extrusionOk="0">
                  <a:moveTo>
                    <a:pt x="648" y="1"/>
                  </a:moveTo>
                  <a:cubicBezTo>
                    <a:pt x="466" y="1"/>
                    <a:pt x="293" y="73"/>
                    <a:pt x="113" y="145"/>
                  </a:cubicBezTo>
                  <a:cubicBezTo>
                    <a:pt x="0" y="216"/>
                    <a:pt x="73" y="359"/>
                    <a:pt x="172" y="359"/>
                  </a:cubicBezTo>
                  <a:cubicBezTo>
                    <a:pt x="187" y="359"/>
                    <a:pt x="204" y="355"/>
                    <a:pt x="220" y="347"/>
                  </a:cubicBezTo>
                  <a:cubicBezTo>
                    <a:pt x="411" y="252"/>
                    <a:pt x="625" y="204"/>
                    <a:pt x="828" y="133"/>
                  </a:cubicBezTo>
                  <a:cubicBezTo>
                    <a:pt x="875" y="121"/>
                    <a:pt x="875" y="49"/>
                    <a:pt x="828" y="26"/>
                  </a:cubicBezTo>
                  <a:cubicBezTo>
                    <a:pt x="767" y="8"/>
                    <a:pt x="707" y="1"/>
                    <a:pt x="6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52"/>
            <p:cNvSpPr/>
            <p:nvPr/>
          </p:nvSpPr>
          <p:spPr>
            <a:xfrm>
              <a:off x="3899575" y="2385500"/>
              <a:ext cx="11275" cy="6025"/>
            </a:xfrm>
            <a:custGeom>
              <a:avLst/>
              <a:gdLst/>
              <a:ahLst/>
              <a:cxnLst/>
              <a:rect l="l" t="t" r="r" b="b"/>
              <a:pathLst>
                <a:path w="451" h="241" extrusionOk="0">
                  <a:moveTo>
                    <a:pt x="359" y="1"/>
                  </a:moveTo>
                  <a:cubicBezTo>
                    <a:pt x="355" y="1"/>
                    <a:pt x="351" y="1"/>
                    <a:pt x="346" y="2"/>
                  </a:cubicBezTo>
                  <a:cubicBezTo>
                    <a:pt x="287" y="14"/>
                    <a:pt x="215" y="14"/>
                    <a:pt x="156" y="14"/>
                  </a:cubicBezTo>
                  <a:cubicBezTo>
                    <a:pt x="1" y="14"/>
                    <a:pt x="1" y="240"/>
                    <a:pt x="144" y="240"/>
                  </a:cubicBezTo>
                  <a:cubicBezTo>
                    <a:pt x="239" y="240"/>
                    <a:pt x="358" y="228"/>
                    <a:pt x="418" y="109"/>
                  </a:cubicBezTo>
                  <a:cubicBezTo>
                    <a:pt x="451" y="65"/>
                    <a:pt x="412" y="1"/>
                    <a:pt x="35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52"/>
            <p:cNvSpPr/>
            <p:nvPr/>
          </p:nvSpPr>
          <p:spPr>
            <a:xfrm>
              <a:off x="3843925" y="2581625"/>
              <a:ext cx="21450" cy="8200"/>
            </a:xfrm>
            <a:custGeom>
              <a:avLst/>
              <a:gdLst/>
              <a:ahLst/>
              <a:cxnLst/>
              <a:rect l="l" t="t" r="r" b="b"/>
              <a:pathLst>
                <a:path w="858" h="328" extrusionOk="0">
                  <a:moveTo>
                    <a:pt x="580" y="1"/>
                  </a:moveTo>
                  <a:cubicBezTo>
                    <a:pt x="411" y="1"/>
                    <a:pt x="241" y="76"/>
                    <a:pt x="84" y="134"/>
                  </a:cubicBezTo>
                  <a:cubicBezTo>
                    <a:pt x="6" y="179"/>
                    <a:pt x="1" y="327"/>
                    <a:pt x="97" y="327"/>
                  </a:cubicBezTo>
                  <a:cubicBezTo>
                    <a:pt x="104" y="327"/>
                    <a:pt x="112" y="326"/>
                    <a:pt x="119" y="325"/>
                  </a:cubicBezTo>
                  <a:cubicBezTo>
                    <a:pt x="346" y="301"/>
                    <a:pt x="608" y="313"/>
                    <a:pt x="798" y="194"/>
                  </a:cubicBezTo>
                  <a:cubicBezTo>
                    <a:pt x="858" y="170"/>
                    <a:pt x="858" y="75"/>
                    <a:pt x="798" y="51"/>
                  </a:cubicBezTo>
                  <a:cubicBezTo>
                    <a:pt x="726" y="15"/>
                    <a:pt x="653" y="1"/>
                    <a:pt x="5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52"/>
            <p:cNvSpPr/>
            <p:nvPr/>
          </p:nvSpPr>
          <p:spPr>
            <a:xfrm>
              <a:off x="3865025" y="2572775"/>
              <a:ext cx="21775" cy="8950"/>
            </a:xfrm>
            <a:custGeom>
              <a:avLst/>
              <a:gdLst/>
              <a:ahLst/>
              <a:cxnLst/>
              <a:rect l="l" t="t" r="r" b="b"/>
              <a:pathLst>
                <a:path w="871" h="358" extrusionOk="0">
                  <a:moveTo>
                    <a:pt x="478" y="0"/>
                  </a:moveTo>
                  <a:cubicBezTo>
                    <a:pt x="359" y="0"/>
                    <a:pt x="228" y="48"/>
                    <a:pt x="121" y="107"/>
                  </a:cubicBezTo>
                  <a:cubicBezTo>
                    <a:pt x="1" y="162"/>
                    <a:pt x="80" y="326"/>
                    <a:pt x="186" y="326"/>
                  </a:cubicBezTo>
                  <a:cubicBezTo>
                    <a:pt x="196" y="326"/>
                    <a:pt x="206" y="325"/>
                    <a:pt x="216" y="322"/>
                  </a:cubicBezTo>
                  <a:cubicBezTo>
                    <a:pt x="335" y="310"/>
                    <a:pt x="871" y="357"/>
                    <a:pt x="787" y="119"/>
                  </a:cubicBezTo>
                  <a:cubicBezTo>
                    <a:pt x="752" y="0"/>
                    <a:pt x="573" y="0"/>
                    <a:pt x="47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52"/>
            <p:cNvSpPr/>
            <p:nvPr/>
          </p:nvSpPr>
          <p:spPr>
            <a:xfrm>
              <a:off x="3848375" y="2634400"/>
              <a:ext cx="18200" cy="3575"/>
            </a:xfrm>
            <a:custGeom>
              <a:avLst/>
              <a:gdLst/>
              <a:ahLst/>
              <a:cxnLst/>
              <a:rect l="l" t="t" r="r" b="b"/>
              <a:pathLst>
                <a:path w="728" h="143" extrusionOk="0">
                  <a:moveTo>
                    <a:pt x="525" y="1"/>
                  </a:moveTo>
                  <a:cubicBezTo>
                    <a:pt x="362" y="1"/>
                    <a:pt x="187" y="45"/>
                    <a:pt x="49" y="71"/>
                  </a:cubicBezTo>
                  <a:cubicBezTo>
                    <a:pt x="1" y="95"/>
                    <a:pt x="13" y="143"/>
                    <a:pt x="49" y="143"/>
                  </a:cubicBezTo>
                  <a:cubicBezTo>
                    <a:pt x="168" y="119"/>
                    <a:pt x="287" y="107"/>
                    <a:pt x="418" y="107"/>
                  </a:cubicBezTo>
                  <a:cubicBezTo>
                    <a:pt x="459" y="107"/>
                    <a:pt x="507" y="110"/>
                    <a:pt x="556" y="110"/>
                  </a:cubicBezTo>
                  <a:cubicBezTo>
                    <a:pt x="605" y="110"/>
                    <a:pt x="656" y="107"/>
                    <a:pt x="703" y="95"/>
                  </a:cubicBezTo>
                  <a:cubicBezTo>
                    <a:pt x="727" y="71"/>
                    <a:pt x="727" y="36"/>
                    <a:pt x="703" y="24"/>
                  </a:cubicBezTo>
                  <a:cubicBezTo>
                    <a:pt x="648" y="7"/>
                    <a:pt x="587" y="1"/>
                    <a:pt x="5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52"/>
            <p:cNvSpPr/>
            <p:nvPr/>
          </p:nvSpPr>
          <p:spPr>
            <a:xfrm>
              <a:off x="3906725" y="2605975"/>
              <a:ext cx="21150" cy="5550"/>
            </a:xfrm>
            <a:custGeom>
              <a:avLst/>
              <a:gdLst/>
              <a:ahLst/>
              <a:cxnLst/>
              <a:rect l="l" t="t" r="r" b="b"/>
              <a:pathLst>
                <a:path w="846" h="222" extrusionOk="0">
                  <a:moveTo>
                    <a:pt x="676" y="0"/>
                  </a:moveTo>
                  <a:cubicBezTo>
                    <a:pt x="467" y="0"/>
                    <a:pt x="240" y="54"/>
                    <a:pt x="48" y="125"/>
                  </a:cubicBezTo>
                  <a:cubicBezTo>
                    <a:pt x="1" y="160"/>
                    <a:pt x="36" y="220"/>
                    <a:pt x="72" y="220"/>
                  </a:cubicBezTo>
                  <a:cubicBezTo>
                    <a:pt x="132" y="220"/>
                    <a:pt x="199" y="222"/>
                    <a:pt x="267" y="222"/>
                  </a:cubicBezTo>
                  <a:cubicBezTo>
                    <a:pt x="456" y="222"/>
                    <a:pt x="662" y="209"/>
                    <a:pt x="810" y="113"/>
                  </a:cubicBezTo>
                  <a:cubicBezTo>
                    <a:pt x="834" y="89"/>
                    <a:pt x="846" y="6"/>
                    <a:pt x="786" y="6"/>
                  </a:cubicBezTo>
                  <a:cubicBezTo>
                    <a:pt x="750" y="2"/>
                    <a:pt x="714" y="0"/>
                    <a:pt x="6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52"/>
            <p:cNvSpPr/>
            <p:nvPr/>
          </p:nvSpPr>
          <p:spPr>
            <a:xfrm>
              <a:off x="3848675" y="2687325"/>
              <a:ext cx="22350" cy="3900"/>
            </a:xfrm>
            <a:custGeom>
              <a:avLst/>
              <a:gdLst/>
              <a:ahLst/>
              <a:cxnLst/>
              <a:rect l="l" t="t" r="r" b="b"/>
              <a:pathLst>
                <a:path w="894" h="156" extrusionOk="0">
                  <a:moveTo>
                    <a:pt x="396" y="0"/>
                  </a:moveTo>
                  <a:cubicBezTo>
                    <a:pt x="296" y="0"/>
                    <a:pt x="196" y="2"/>
                    <a:pt x="96" y="2"/>
                  </a:cubicBezTo>
                  <a:cubicBezTo>
                    <a:pt x="1" y="14"/>
                    <a:pt x="1" y="145"/>
                    <a:pt x="96" y="145"/>
                  </a:cubicBezTo>
                  <a:cubicBezTo>
                    <a:pt x="232" y="145"/>
                    <a:pt x="369" y="156"/>
                    <a:pt x="505" y="156"/>
                  </a:cubicBezTo>
                  <a:cubicBezTo>
                    <a:pt x="619" y="156"/>
                    <a:pt x="733" y="148"/>
                    <a:pt x="846" y="121"/>
                  </a:cubicBezTo>
                  <a:cubicBezTo>
                    <a:pt x="894" y="109"/>
                    <a:pt x="894" y="50"/>
                    <a:pt x="846" y="26"/>
                  </a:cubicBezTo>
                  <a:cubicBezTo>
                    <a:pt x="696" y="4"/>
                    <a:pt x="546" y="0"/>
                    <a:pt x="3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52"/>
            <p:cNvSpPr/>
            <p:nvPr/>
          </p:nvSpPr>
          <p:spPr>
            <a:xfrm>
              <a:off x="3906425" y="2683200"/>
              <a:ext cx="21150" cy="7025"/>
            </a:xfrm>
            <a:custGeom>
              <a:avLst/>
              <a:gdLst/>
              <a:ahLst/>
              <a:cxnLst/>
              <a:rect l="l" t="t" r="r" b="b"/>
              <a:pathLst>
                <a:path w="846" h="281" extrusionOk="0">
                  <a:moveTo>
                    <a:pt x="417" y="0"/>
                  </a:moveTo>
                  <a:cubicBezTo>
                    <a:pt x="286" y="12"/>
                    <a:pt x="167" y="60"/>
                    <a:pt x="24" y="108"/>
                  </a:cubicBezTo>
                  <a:cubicBezTo>
                    <a:pt x="1" y="119"/>
                    <a:pt x="1" y="167"/>
                    <a:pt x="24" y="167"/>
                  </a:cubicBezTo>
                  <a:cubicBezTo>
                    <a:pt x="167" y="215"/>
                    <a:pt x="263" y="250"/>
                    <a:pt x="417" y="274"/>
                  </a:cubicBezTo>
                  <a:cubicBezTo>
                    <a:pt x="452" y="278"/>
                    <a:pt x="488" y="280"/>
                    <a:pt x="525" y="280"/>
                  </a:cubicBezTo>
                  <a:cubicBezTo>
                    <a:pt x="616" y="280"/>
                    <a:pt x="710" y="265"/>
                    <a:pt x="786" y="215"/>
                  </a:cubicBezTo>
                  <a:cubicBezTo>
                    <a:pt x="846" y="179"/>
                    <a:pt x="846" y="108"/>
                    <a:pt x="786" y="60"/>
                  </a:cubicBezTo>
                  <a:cubicBezTo>
                    <a:pt x="679" y="0"/>
                    <a:pt x="536" y="0"/>
                    <a:pt x="4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52"/>
            <p:cNvSpPr/>
            <p:nvPr/>
          </p:nvSpPr>
          <p:spPr>
            <a:xfrm>
              <a:off x="3915650" y="2722125"/>
              <a:ext cx="22050" cy="7300"/>
            </a:xfrm>
            <a:custGeom>
              <a:avLst/>
              <a:gdLst/>
              <a:ahLst/>
              <a:cxnLst/>
              <a:rect l="l" t="t" r="r" b="b"/>
              <a:pathLst>
                <a:path w="882" h="292" extrusionOk="0">
                  <a:moveTo>
                    <a:pt x="513" y="0"/>
                  </a:moveTo>
                  <a:cubicBezTo>
                    <a:pt x="361" y="0"/>
                    <a:pt x="199" y="40"/>
                    <a:pt x="72" y="86"/>
                  </a:cubicBezTo>
                  <a:cubicBezTo>
                    <a:pt x="1" y="98"/>
                    <a:pt x="1" y="206"/>
                    <a:pt x="72" y="217"/>
                  </a:cubicBezTo>
                  <a:cubicBezTo>
                    <a:pt x="205" y="252"/>
                    <a:pt x="374" y="291"/>
                    <a:pt x="532" y="291"/>
                  </a:cubicBezTo>
                  <a:cubicBezTo>
                    <a:pt x="644" y="291"/>
                    <a:pt x="750" y="272"/>
                    <a:pt x="834" y="217"/>
                  </a:cubicBezTo>
                  <a:cubicBezTo>
                    <a:pt x="882" y="182"/>
                    <a:pt x="882" y="110"/>
                    <a:pt x="834" y="86"/>
                  </a:cubicBezTo>
                  <a:cubicBezTo>
                    <a:pt x="746" y="24"/>
                    <a:pt x="632" y="0"/>
                    <a:pt x="5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52"/>
            <p:cNvSpPr/>
            <p:nvPr/>
          </p:nvSpPr>
          <p:spPr>
            <a:xfrm>
              <a:off x="3931450" y="2750175"/>
              <a:ext cx="8925" cy="1900"/>
            </a:xfrm>
            <a:custGeom>
              <a:avLst/>
              <a:gdLst/>
              <a:ahLst/>
              <a:cxnLst/>
              <a:rect l="l" t="t" r="r" b="b"/>
              <a:pathLst>
                <a:path w="357" h="76" extrusionOk="0">
                  <a:moveTo>
                    <a:pt x="59" y="0"/>
                  </a:moveTo>
                  <a:cubicBezTo>
                    <a:pt x="6" y="0"/>
                    <a:pt x="0" y="76"/>
                    <a:pt x="42" y="76"/>
                  </a:cubicBezTo>
                  <a:cubicBezTo>
                    <a:pt x="47" y="76"/>
                    <a:pt x="53" y="74"/>
                    <a:pt x="59" y="72"/>
                  </a:cubicBezTo>
                  <a:cubicBezTo>
                    <a:pt x="143" y="72"/>
                    <a:pt x="238" y="60"/>
                    <a:pt x="321" y="60"/>
                  </a:cubicBezTo>
                  <a:cubicBezTo>
                    <a:pt x="357" y="60"/>
                    <a:pt x="357" y="12"/>
                    <a:pt x="321" y="12"/>
                  </a:cubicBezTo>
                  <a:cubicBezTo>
                    <a:pt x="238" y="12"/>
                    <a:pt x="143" y="0"/>
                    <a:pt x="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52"/>
            <p:cNvSpPr/>
            <p:nvPr/>
          </p:nvSpPr>
          <p:spPr>
            <a:xfrm>
              <a:off x="3949450" y="2750650"/>
              <a:ext cx="21600" cy="5350"/>
            </a:xfrm>
            <a:custGeom>
              <a:avLst/>
              <a:gdLst/>
              <a:ahLst/>
              <a:cxnLst/>
              <a:rect l="l" t="t" r="r" b="b"/>
              <a:pathLst>
                <a:path w="864" h="214" extrusionOk="0">
                  <a:moveTo>
                    <a:pt x="669" y="0"/>
                  </a:moveTo>
                  <a:cubicBezTo>
                    <a:pt x="617" y="0"/>
                    <a:pt x="565" y="9"/>
                    <a:pt x="506" y="29"/>
                  </a:cubicBezTo>
                  <a:cubicBezTo>
                    <a:pt x="456" y="38"/>
                    <a:pt x="406" y="42"/>
                    <a:pt x="355" y="42"/>
                  </a:cubicBezTo>
                  <a:cubicBezTo>
                    <a:pt x="273" y="42"/>
                    <a:pt x="190" y="32"/>
                    <a:pt x="101" y="17"/>
                  </a:cubicBezTo>
                  <a:cubicBezTo>
                    <a:pt x="94" y="15"/>
                    <a:pt x="87" y="14"/>
                    <a:pt x="80" y="14"/>
                  </a:cubicBezTo>
                  <a:cubicBezTo>
                    <a:pt x="14" y="14"/>
                    <a:pt x="1" y="115"/>
                    <a:pt x="66" y="148"/>
                  </a:cubicBezTo>
                  <a:cubicBezTo>
                    <a:pt x="197" y="172"/>
                    <a:pt x="328" y="196"/>
                    <a:pt x="482" y="208"/>
                  </a:cubicBezTo>
                  <a:cubicBezTo>
                    <a:pt x="517" y="211"/>
                    <a:pt x="550" y="213"/>
                    <a:pt x="583" y="213"/>
                  </a:cubicBezTo>
                  <a:cubicBezTo>
                    <a:pt x="663" y="213"/>
                    <a:pt x="740" y="199"/>
                    <a:pt x="816" y="148"/>
                  </a:cubicBezTo>
                  <a:cubicBezTo>
                    <a:pt x="863" y="112"/>
                    <a:pt x="863" y="29"/>
                    <a:pt x="804" y="17"/>
                  </a:cubicBezTo>
                  <a:cubicBezTo>
                    <a:pt x="756" y="6"/>
                    <a:pt x="712" y="0"/>
                    <a:pt x="6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52"/>
            <p:cNvSpPr/>
            <p:nvPr/>
          </p:nvSpPr>
          <p:spPr>
            <a:xfrm>
              <a:off x="3977575" y="2709650"/>
              <a:ext cx="15200" cy="3075"/>
            </a:xfrm>
            <a:custGeom>
              <a:avLst/>
              <a:gdLst/>
              <a:ahLst/>
              <a:cxnLst/>
              <a:rect l="l" t="t" r="r" b="b"/>
              <a:pathLst>
                <a:path w="608" h="123" extrusionOk="0">
                  <a:moveTo>
                    <a:pt x="286" y="0"/>
                  </a:moveTo>
                  <a:cubicBezTo>
                    <a:pt x="219" y="0"/>
                    <a:pt x="150" y="2"/>
                    <a:pt x="84" y="2"/>
                  </a:cubicBezTo>
                  <a:cubicBezTo>
                    <a:pt x="80" y="2"/>
                    <a:pt x="76" y="1"/>
                    <a:pt x="73" y="1"/>
                  </a:cubicBezTo>
                  <a:cubicBezTo>
                    <a:pt x="0" y="1"/>
                    <a:pt x="4" y="121"/>
                    <a:pt x="84" y="121"/>
                  </a:cubicBezTo>
                  <a:cubicBezTo>
                    <a:pt x="139" y="121"/>
                    <a:pt x="196" y="122"/>
                    <a:pt x="252" y="122"/>
                  </a:cubicBezTo>
                  <a:cubicBezTo>
                    <a:pt x="365" y="122"/>
                    <a:pt x="476" y="117"/>
                    <a:pt x="572" y="85"/>
                  </a:cubicBezTo>
                  <a:cubicBezTo>
                    <a:pt x="607" y="74"/>
                    <a:pt x="607" y="26"/>
                    <a:pt x="572" y="26"/>
                  </a:cubicBezTo>
                  <a:cubicBezTo>
                    <a:pt x="486" y="4"/>
                    <a:pt x="387" y="0"/>
                    <a:pt x="2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52"/>
            <p:cNvSpPr/>
            <p:nvPr/>
          </p:nvSpPr>
          <p:spPr>
            <a:xfrm>
              <a:off x="3972500" y="2791850"/>
              <a:ext cx="11950" cy="4775"/>
            </a:xfrm>
            <a:custGeom>
              <a:avLst/>
              <a:gdLst/>
              <a:ahLst/>
              <a:cxnLst/>
              <a:rect l="l" t="t" r="r" b="b"/>
              <a:pathLst>
                <a:path w="478" h="191" extrusionOk="0">
                  <a:moveTo>
                    <a:pt x="239" y="0"/>
                  </a:moveTo>
                  <a:cubicBezTo>
                    <a:pt x="179" y="0"/>
                    <a:pt x="120" y="12"/>
                    <a:pt x="60" y="48"/>
                  </a:cubicBezTo>
                  <a:cubicBezTo>
                    <a:pt x="1" y="60"/>
                    <a:pt x="1" y="119"/>
                    <a:pt x="60" y="143"/>
                  </a:cubicBezTo>
                  <a:cubicBezTo>
                    <a:pt x="120" y="167"/>
                    <a:pt x="168" y="191"/>
                    <a:pt x="239" y="191"/>
                  </a:cubicBezTo>
                  <a:cubicBezTo>
                    <a:pt x="298" y="191"/>
                    <a:pt x="358" y="191"/>
                    <a:pt x="418" y="167"/>
                  </a:cubicBezTo>
                  <a:cubicBezTo>
                    <a:pt x="477" y="131"/>
                    <a:pt x="477" y="60"/>
                    <a:pt x="418" y="24"/>
                  </a:cubicBezTo>
                  <a:cubicBezTo>
                    <a:pt x="358" y="0"/>
                    <a:pt x="298" y="0"/>
                    <a:pt x="2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52"/>
            <p:cNvSpPr/>
            <p:nvPr/>
          </p:nvSpPr>
          <p:spPr>
            <a:xfrm>
              <a:off x="4025800" y="2793625"/>
              <a:ext cx="5975" cy="2700"/>
            </a:xfrm>
            <a:custGeom>
              <a:avLst/>
              <a:gdLst/>
              <a:ahLst/>
              <a:cxnLst/>
              <a:rect l="l" t="t" r="r" b="b"/>
              <a:pathLst>
                <a:path w="239" h="108" extrusionOk="0">
                  <a:moveTo>
                    <a:pt x="214" y="1"/>
                  </a:moveTo>
                  <a:cubicBezTo>
                    <a:pt x="155" y="1"/>
                    <a:pt x="107" y="48"/>
                    <a:pt x="48" y="48"/>
                  </a:cubicBezTo>
                  <a:cubicBezTo>
                    <a:pt x="0" y="48"/>
                    <a:pt x="0" y="108"/>
                    <a:pt x="48" y="108"/>
                  </a:cubicBezTo>
                  <a:cubicBezTo>
                    <a:pt x="107" y="96"/>
                    <a:pt x="155" y="60"/>
                    <a:pt x="214" y="48"/>
                  </a:cubicBezTo>
                  <a:cubicBezTo>
                    <a:pt x="238" y="48"/>
                    <a:pt x="226" y="1"/>
                    <a:pt x="2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52"/>
            <p:cNvSpPr/>
            <p:nvPr/>
          </p:nvSpPr>
          <p:spPr>
            <a:xfrm>
              <a:off x="4055375" y="2790050"/>
              <a:ext cx="6450" cy="1900"/>
            </a:xfrm>
            <a:custGeom>
              <a:avLst/>
              <a:gdLst/>
              <a:ahLst/>
              <a:cxnLst/>
              <a:rect l="l" t="t" r="r" b="b"/>
              <a:pathLst>
                <a:path w="258" h="76" extrusionOk="0">
                  <a:moveTo>
                    <a:pt x="246" y="1"/>
                  </a:moveTo>
                  <a:cubicBezTo>
                    <a:pt x="174" y="1"/>
                    <a:pt x="79" y="1"/>
                    <a:pt x="20" y="60"/>
                  </a:cubicBezTo>
                  <a:cubicBezTo>
                    <a:pt x="1" y="60"/>
                    <a:pt x="12" y="76"/>
                    <a:pt x="36" y="76"/>
                  </a:cubicBezTo>
                  <a:cubicBezTo>
                    <a:pt x="41" y="76"/>
                    <a:pt x="48" y="75"/>
                    <a:pt x="55" y="72"/>
                  </a:cubicBezTo>
                  <a:cubicBezTo>
                    <a:pt x="115" y="25"/>
                    <a:pt x="186" y="25"/>
                    <a:pt x="246" y="25"/>
                  </a:cubicBezTo>
                  <a:cubicBezTo>
                    <a:pt x="258" y="25"/>
                    <a:pt x="258" y="1"/>
                    <a:pt x="2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52"/>
            <p:cNvSpPr/>
            <p:nvPr/>
          </p:nvSpPr>
          <p:spPr>
            <a:xfrm>
              <a:off x="4012550" y="2811925"/>
              <a:ext cx="26350" cy="9225"/>
            </a:xfrm>
            <a:custGeom>
              <a:avLst/>
              <a:gdLst/>
              <a:ahLst/>
              <a:cxnLst/>
              <a:rect l="l" t="t" r="r" b="b"/>
              <a:pathLst>
                <a:path w="1054" h="369" extrusionOk="0">
                  <a:moveTo>
                    <a:pt x="870" y="1"/>
                  </a:moveTo>
                  <a:cubicBezTo>
                    <a:pt x="573" y="1"/>
                    <a:pt x="274" y="121"/>
                    <a:pt x="42" y="269"/>
                  </a:cubicBezTo>
                  <a:cubicBezTo>
                    <a:pt x="0" y="300"/>
                    <a:pt x="41" y="368"/>
                    <a:pt x="84" y="368"/>
                  </a:cubicBezTo>
                  <a:cubicBezTo>
                    <a:pt x="90" y="368"/>
                    <a:pt x="96" y="367"/>
                    <a:pt x="101" y="364"/>
                  </a:cubicBezTo>
                  <a:cubicBezTo>
                    <a:pt x="399" y="209"/>
                    <a:pt x="709" y="209"/>
                    <a:pt x="1006" y="90"/>
                  </a:cubicBezTo>
                  <a:cubicBezTo>
                    <a:pt x="1054" y="78"/>
                    <a:pt x="1018" y="7"/>
                    <a:pt x="982" y="7"/>
                  </a:cubicBezTo>
                  <a:cubicBezTo>
                    <a:pt x="945" y="3"/>
                    <a:pt x="908" y="1"/>
                    <a:pt x="8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52"/>
            <p:cNvSpPr/>
            <p:nvPr/>
          </p:nvSpPr>
          <p:spPr>
            <a:xfrm>
              <a:off x="4030275" y="2818600"/>
              <a:ext cx="37400" cy="12350"/>
            </a:xfrm>
            <a:custGeom>
              <a:avLst/>
              <a:gdLst/>
              <a:ahLst/>
              <a:cxnLst/>
              <a:rect l="l" t="t" r="r" b="b"/>
              <a:pathLst>
                <a:path w="1496" h="494" extrusionOk="0">
                  <a:moveTo>
                    <a:pt x="4" y="425"/>
                  </a:moveTo>
                  <a:cubicBezTo>
                    <a:pt x="1" y="425"/>
                    <a:pt x="4" y="430"/>
                    <a:pt x="12" y="430"/>
                  </a:cubicBezTo>
                  <a:cubicBezTo>
                    <a:pt x="8" y="426"/>
                    <a:pt x="5" y="425"/>
                    <a:pt x="4" y="425"/>
                  </a:cubicBezTo>
                  <a:close/>
                  <a:moveTo>
                    <a:pt x="1420" y="0"/>
                  </a:moveTo>
                  <a:cubicBezTo>
                    <a:pt x="1415" y="0"/>
                    <a:pt x="1410" y="1"/>
                    <a:pt x="1405" y="2"/>
                  </a:cubicBezTo>
                  <a:cubicBezTo>
                    <a:pt x="940" y="97"/>
                    <a:pt x="512" y="395"/>
                    <a:pt x="12" y="430"/>
                  </a:cubicBezTo>
                  <a:cubicBezTo>
                    <a:pt x="170" y="466"/>
                    <a:pt x="290" y="494"/>
                    <a:pt x="420" y="494"/>
                  </a:cubicBezTo>
                  <a:cubicBezTo>
                    <a:pt x="505" y="494"/>
                    <a:pt x="594" y="482"/>
                    <a:pt x="702" y="454"/>
                  </a:cubicBezTo>
                  <a:cubicBezTo>
                    <a:pt x="952" y="371"/>
                    <a:pt x="1238" y="252"/>
                    <a:pt x="1440" y="109"/>
                  </a:cubicBezTo>
                  <a:cubicBezTo>
                    <a:pt x="1495" y="65"/>
                    <a:pt x="1479" y="0"/>
                    <a:pt x="14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52"/>
            <p:cNvSpPr/>
            <p:nvPr/>
          </p:nvSpPr>
          <p:spPr>
            <a:xfrm>
              <a:off x="4080775" y="2839125"/>
              <a:ext cx="24800" cy="7675"/>
            </a:xfrm>
            <a:custGeom>
              <a:avLst/>
              <a:gdLst/>
              <a:ahLst/>
              <a:cxnLst/>
              <a:rect l="l" t="t" r="r" b="b"/>
              <a:pathLst>
                <a:path w="992" h="307" extrusionOk="0">
                  <a:moveTo>
                    <a:pt x="958" y="0"/>
                  </a:moveTo>
                  <a:cubicBezTo>
                    <a:pt x="954" y="0"/>
                    <a:pt x="949" y="1"/>
                    <a:pt x="944" y="2"/>
                  </a:cubicBezTo>
                  <a:cubicBezTo>
                    <a:pt x="647" y="26"/>
                    <a:pt x="349" y="86"/>
                    <a:pt x="63" y="193"/>
                  </a:cubicBezTo>
                  <a:cubicBezTo>
                    <a:pt x="0" y="203"/>
                    <a:pt x="30" y="306"/>
                    <a:pt x="86" y="306"/>
                  </a:cubicBezTo>
                  <a:cubicBezTo>
                    <a:pt x="94" y="306"/>
                    <a:pt x="102" y="304"/>
                    <a:pt x="111" y="300"/>
                  </a:cubicBezTo>
                  <a:cubicBezTo>
                    <a:pt x="397" y="181"/>
                    <a:pt x="670" y="133"/>
                    <a:pt x="956" y="62"/>
                  </a:cubicBezTo>
                  <a:cubicBezTo>
                    <a:pt x="988" y="41"/>
                    <a:pt x="991" y="0"/>
                    <a:pt x="9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52"/>
            <p:cNvSpPr/>
            <p:nvPr/>
          </p:nvSpPr>
          <p:spPr>
            <a:xfrm>
              <a:off x="4121125" y="2865050"/>
              <a:ext cx="8875" cy="3625"/>
            </a:xfrm>
            <a:custGeom>
              <a:avLst/>
              <a:gdLst/>
              <a:ahLst/>
              <a:cxnLst/>
              <a:rect l="l" t="t" r="r" b="b"/>
              <a:pathLst>
                <a:path w="355" h="145" extrusionOk="0">
                  <a:moveTo>
                    <a:pt x="83" y="1"/>
                  </a:moveTo>
                  <a:cubicBezTo>
                    <a:pt x="0" y="1"/>
                    <a:pt x="0" y="145"/>
                    <a:pt x="83" y="145"/>
                  </a:cubicBezTo>
                  <a:cubicBezTo>
                    <a:pt x="86" y="145"/>
                    <a:pt x="89" y="144"/>
                    <a:pt x="92" y="144"/>
                  </a:cubicBezTo>
                  <a:cubicBezTo>
                    <a:pt x="164" y="120"/>
                    <a:pt x="247" y="144"/>
                    <a:pt x="307" y="108"/>
                  </a:cubicBezTo>
                  <a:cubicBezTo>
                    <a:pt x="354" y="96"/>
                    <a:pt x="354" y="49"/>
                    <a:pt x="307" y="37"/>
                  </a:cubicBezTo>
                  <a:cubicBezTo>
                    <a:pt x="235" y="1"/>
                    <a:pt x="164" y="1"/>
                    <a:pt x="92" y="1"/>
                  </a:cubicBezTo>
                  <a:cubicBezTo>
                    <a:pt x="89" y="1"/>
                    <a:pt x="86" y="1"/>
                    <a:pt x="8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52"/>
            <p:cNvSpPr/>
            <p:nvPr/>
          </p:nvSpPr>
          <p:spPr>
            <a:xfrm>
              <a:off x="4155575" y="2864475"/>
              <a:ext cx="5975" cy="1800"/>
            </a:xfrm>
            <a:custGeom>
              <a:avLst/>
              <a:gdLst/>
              <a:ahLst/>
              <a:cxnLst/>
              <a:rect l="l" t="t" r="r" b="b"/>
              <a:pathLst>
                <a:path w="239" h="72" extrusionOk="0">
                  <a:moveTo>
                    <a:pt x="48" y="0"/>
                  </a:moveTo>
                  <a:cubicBezTo>
                    <a:pt x="0" y="0"/>
                    <a:pt x="0" y="72"/>
                    <a:pt x="48" y="72"/>
                  </a:cubicBezTo>
                  <a:cubicBezTo>
                    <a:pt x="107" y="72"/>
                    <a:pt x="155" y="72"/>
                    <a:pt x="214" y="60"/>
                  </a:cubicBezTo>
                  <a:cubicBezTo>
                    <a:pt x="238" y="60"/>
                    <a:pt x="238" y="12"/>
                    <a:pt x="214" y="12"/>
                  </a:cubicBezTo>
                  <a:cubicBezTo>
                    <a:pt x="155" y="12"/>
                    <a:pt x="107" y="12"/>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52"/>
            <p:cNvSpPr/>
            <p:nvPr/>
          </p:nvSpPr>
          <p:spPr>
            <a:xfrm>
              <a:off x="4154075" y="2898625"/>
              <a:ext cx="10100" cy="4575"/>
            </a:xfrm>
            <a:custGeom>
              <a:avLst/>
              <a:gdLst/>
              <a:ahLst/>
              <a:cxnLst/>
              <a:rect l="l" t="t" r="r" b="b"/>
              <a:pathLst>
                <a:path w="404" h="183" extrusionOk="0">
                  <a:moveTo>
                    <a:pt x="388" y="0"/>
                  </a:moveTo>
                  <a:cubicBezTo>
                    <a:pt x="386" y="0"/>
                    <a:pt x="384" y="1"/>
                    <a:pt x="382" y="4"/>
                  </a:cubicBezTo>
                  <a:cubicBezTo>
                    <a:pt x="263" y="63"/>
                    <a:pt x="120" y="111"/>
                    <a:pt x="1" y="182"/>
                  </a:cubicBezTo>
                  <a:cubicBezTo>
                    <a:pt x="120" y="123"/>
                    <a:pt x="263" y="87"/>
                    <a:pt x="394" y="27"/>
                  </a:cubicBezTo>
                  <a:cubicBezTo>
                    <a:pt x="403" y="18"/>
                    <a:pt x="397" y="0"/>
                    <a:pt x="38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52"/>
            <p:cNvSpPr/>
            <p:nvPr/>
          </p:nvSpPr>
          <p:spPr>
            <a:xfrm>
              <a:off x="4163000" y="2910600"/>
              <a:ext cx="14925" cy="3300"/>
            </a:xfrm>
            <a:custGeom>
              <a:avLst/>
              <a:gdLst/>
              <a:ahLst/>
              <a:cxnLst/>
              <a:rect l="l" t="t" r="r" b="b"/>
              <a:pathLst>
                <a:path w="597" h="132" extrusionOk="0">
                  <a:moveTo>
                    <a:pt x="560" y="1"/>
                  </a:moveTo>
                  <a:cubicBezTo>
                    <a:pt x="443" y="9"/>
                    <a:pt x="331" y="18"/>
                    <a:pt x="220" y="18"/>
                  </a:cubicBezTo>
                  <a:cubicBezTo>
                    <a:pt x="175" y="18"/>
                    <a:pt x="129" y="16"/>
                    <a:pt x="84" y="13"/>
                  </a:cubicBezTo>
                  <a:cubicBezTo>
                    <a:pt x="1" y="13"/>
                    <a:pt x="1" y="132"/>
                    <a:pt x="84" y="132"/>
                  </a:cubicBezTo>
                  <a:cubicBezTo>
                    <a:pt x="239" y="120"/>
                    <a:pt x="418" y="120"/>
                    <a:pt x="572" y="48"/>
                  </a:cubicBezTo>
                  <a:cubicBezTo>
                    <a:pt x="596" y="25"/>
                    <a:pt x="572" y="1"/>
                    <a:pt x="5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52"/>
            <p:cNvSpPr/>
            <p:nvPr/>
          </p:nvSpPr>
          <p:spPr>
            <a:xfrm>
              <a:off x="4163100" y="2943300"/>
              <a:ext cx="19800" cy="11700"/>
            </a:xfrm>
            <a:custGeom>
              <a:avLst/>
              <a:gdLst/>
              <a:ahLst/>
              <a:cxnLst/>
              <a:rect l="l" t="t" r="r" b="b"/>
              <a:pathLst>
                <a:path w="792" h="468" extrusionOk="0">
                  <a:moveTo>
                    <a:pt x="712" y="1"/>
                  </a:moveTo>
                  <a:cubicBezTo>
                    <a:pt x="708" y="1"/>
                    <a:pt x="704" y="1"/>
                    <a:pt x="699" y="2"/>
                  </a:cubicBezTo>
                  <a:cubicBezTo>
                    <a:pt x="580" y="26"/>
                    <a:pt x="485" y="74"/>
                    <a:pt x="390" y="133"/>
                  </a:cubicBezTo>
                  <a:cubicBezTo>
                    <a:pt x="294" y="193"/>
                    <a:pt x="211" y="252"/>
                    <a:pt x="104" y="300"/>
                  </a:cubicBezTo>
                  <a:cubicBezTo>
                    <a:pt x="1" y="323"/>
                    <a:pt x="41" y="467"/>
                    <a:pt x="140" y="467"/>
                  </a:cubicBezTo>
                  <a:cubicBezTo>
                    <a:pt x="144" y="467"/>
                    <a:pt x="148" y="467"/>
                    <a:pt x="152" y="467"/>
                  </a:cubicBezTo>
                  <a:cubicBezTo>
                    <a:pt x="271" y="443"/>
                    <a:pt x="390" y="407"/>
                    <a:pt x="497" y="360"/>
                  </a:cubicBezTo>
                  <a:cubicBezTo>
                    <a:pt x="616" y="300"/>
                    <a:pt x="699" y="205"/>
                    <a:pt x="759" y="86"/>
                  </a:cubicBezTo>
                  <a:cubicBezTo>
                    <a:pt x="791" y="53"/>
                    <a:pt x="755" y="1"/>
                    <a:pt x="7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52"/>
            <p:cNvSpPr/>
            <p:nvPr/>
          </p:nvSpPr>
          <p:spPr>
            <a:xfrm>
              <a:off x="4179375" y="2978775"/>
              <a:ext cx="14900" cy="3975"/>
            </a:xfrm>
            <a:custGeom>
              <a:avLst/>
              <a:gdLst/>
              <a:ahLst/>
              <a:cxnLst/>
              <a:rect l="l" t="t" r="r" b="b"/>
              <a:pathLst>
                <a:path w="596" h="159" extrusionOk="0">
                  <a:moveTo>
                    <a:pt x="310" y="0"/>
                  </a:moveTo>
                  <a:cubicBezTo>
                    <a:pt x="227" y="0"/>
                    <a:pt x="132" y="12"/>
                    <a:pt x="48" y="24"/>
                  </a:cubicBezTo>
                  <a:cubicBezTo>
                    <a:pt x="1" y="36"/>
                    <a:pt x="1" y="131"/>
                    <a:pt x="48" y="131"/>
                  </a:cubicBezTo>
                  <a:cubicBezTo>
                    <a:pt x="116" y="141"/>
                    <a:pt x="191" y="158"/>
                    <a:pt x="261" y="158"/>
                  </a:cubicBezTo>
                  <a:cubicBezTo>
                    <a:pt x="278" y="158"/>
                    <a:pt x="294" y="157"/>
                    <a:pt x="310" y="155"/>
                  </a:cubicBezTo>
                  <a:cubicBezTo>
                    <a:pt x="394" y="155"/>
                    <a:pt x="489" y="155"/>
                    <a:pt x="572" y="119"/>
                  </a:cubicBezTo>
                  <a:cubicBezTo>
                    <a:pt x="596" y="96"/>
                    <a:pt x="596" y="60"/>
                    <a:pt x="572" y="36"/>
                  </a:cubicBezTo>
                  <a:cubicBezTo>
                    <a:pt x="513" y="0"/>
                    <a:pt x="405" y="0"/>
                    <a:pt x="3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52"/>
            <p:cNvSpPr/>
            <p:nvPr/>
          </p:nvSpPr>
          <p:spPr>
            <a:xfrm>
              <a:off x="4209150" y="2988275"/>
              <a:ext cx="8050" cy="4200"/>
            </a:xfrm>
            <a:custGeom>
              <a:avLst/>
              <a:gdLst/>
              <a:ahLst/>
              <a:cxnLst/>
              <a:rect l="l" t="t" r="r" b="b"/>
              <a:pathLst>
                <a:path w="322" h="168" extrusionOk="0">
                  <a:moveTo>
                    <a:pt x="97" y="1"/>
                  </a:moveTo>
                  <a:cubicBezTo>
                    <a:pt x="0" y="1"/>
                    <a:pt x="4" y="168"/>
                    <a:pt x="107" y="168"/>
                  </a:cubicBezTo>
                  <a:cubicBezTo>
                    <a:pt x="179" y="168"/>
                    <a:pt x="227" y="156"/>
                    <a:pt x="286" y="120"/>
                  </a:cubicBezTo>
                  <a:cubicBezTo>
                    <a:pt x="322" y="108"/>
                    <a:pt x="322" y="61"/>
                    <a:pt x="286" y="49"/>
                  </a:cubicBezTo>
                  <a:cubicBezTo>
                    <a:pt x="227" y="13"/>
                    <a:pt x="179" y="1"/>
                    <a:pt x="107" y="1"/>
                  </a:cubicBezTo>
                  <a:cubicBezTo>
                    <a:pt x="104" y="1"/>
                    <a:pt x="101" y="1"/>
                    <a:pt x="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52"/>
            <p:cNvSpPr/>
            <p:nvPr/>
          </p:nvSpPr>
          <p:spPr>
            <a:xfrm>
              <a:off x="4159425" y="3015975"/>
              <a:ext cx="32175" cy="8950"/>
            </a:xfrm>
            <a:custGeom>
              <a:avLst/>
              <a:gdLst/>
              <a:ahLst/>
              <a:cxnLst/>
              <a:rect l="l" t="t" r="r" b="b"/>
              <a:pathLst>
                <a:path w="1287" h="358" extrusionOk="0">
                  <a:moveTo>
                    <a:pt x="1227" y="1"/>
                  </a:moveTo>
                  <a:cubicBezTo>
                    <a:pt x="1049" y="36"/>
                    <a:pt x="870" y="108"/>
                    <a:pt x="692" y="179"/>
                  </a:cubicBezTo>
                  <a:cubicBezTo>
                    <a:pt x="489" y="239"/>
                    <a:pt x="287" y="251"/>
                    <a:pt x="60" y="263"/>
                  </a:cubicBezTo>
                  <a:cubicBezTo>
                    <a:pt x="1" y="263"/>
                    <a:pt x="1" y="358"/>
                    <a:pt x="60" y="358"/>
                  </a:cubicBezTo>
                  <a:cubicBezTo>
                    <a:pt x="465" y="358"/>
                    <a:pt x="918" y="298"/>
                    <a:pt x="1263" y="72"/>
                  </a:cubicBezTo>
                  <a:cubicBezTo>
                    <a:pt x="1287" y="36"/>
                    <a:pt x="1275" y="1"/>
                    <a:pt x="12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52"/>
            <p:cNvSpPr/>
            <p:nvPr/>
          </p:nvSpPr>
          <p:spPr>
            <a:xfrm>
              <a:off x="4203775" y="3013725"/>
              <a:ext cx="17000" cy="6325"/>
            </a:xfrm>
            <a:custGeom>
              <a:avLst/>
              <a:gdLst/>
              <a:ahLst/>
              <a:cxnLst/>
              <a:rect l="l" t="t" r="r" b="b"/>
              <a:pathLst>
                <a:path w="680" h="253" extrusionOk="0">
                  <a:moveTo>
                    <a:pt x="384" y="1"/>
                  </a:moveTo>
                  <a:cubicBezTo>
                    <a:pt x="287" y="1"/>
                    <a:pt x="187" y="24"/>
                    <a:pt x="84" y="43"/>
                  </a:cubicBezTo>
                  <a:cubicBezTo>
                    <a:pt x="1" y="55"/>
                    <a:pt x="1" y="198"/>
                    <a:pt x="84" y="222"/>
                  </a:cubicBezTo>
                  <a:cubicBezTo>
                    <a:pt x="184" y="234"/>
                    <a:pt x="280" y="253"/>
                    <a:pt x="375" y="253"/>
                  </a:cubicBezTo>
                  <a:cubicBezTo>
                    <a:pt x="461" y="253"/>
                    <a:pt x="547" y="237"/>
                    <a:pt x="632" y="186"/>
                  </a:cubicBezTo>
                  <a:cubicBezTo>
                    <a:pt x="680" y="162"/>
                    <a:pt x="680" y="79"/>
                    <a:pt x="632" y="67"/>
                  </a:cubicBezTo>
                  <a:cubicBezTo>
                    <a:pt x="550" y="17"/>
                    <a:pt x="468" y="1"/>
                    <a:pt x="3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52"/>
            <p:cNvSpPr/>
            <p:nvPr/>
          </p:nvSpPr>
          <p:spPr>
            <a:xfrm>
              <a:off x="4143675" y="3074875"/>
              <a:ext cx="11625" cy="4250"/>
            </a:xfrm>
            <a:custGeom>
              <a:avLst/>
              <a:gdLst/>
              <a:ahLst/>
              <a:cxnLst/>
              <a:rect l="l" t="t" r="r" b="b"/>
              <a:pathLst>
                <a:path w="465" h="170" extrusionOk="0">
                  <a:moveTo>
                    <a:pt x="378" y="0"/>
                  </a:moveTo>
                  <a:cubicBezTo>
                    <a:pt x="276" y="0"/>
                    <a:pt x="190" y="38"/>
                    <a:pt x="95" y="38"/>
                  </a:cubicBezTo>
                  <a:cubicBezTo>
                    <a:pt x="4" y="38"/>
                    <a:pt x="0" y="169"/>
                    <a:pt x="84" y="169"/>
                  </a:cubicBezTo>
                  <a:cubicBezTo>
                    <a:pt x="88" y="169"/>
                    <a:pt x="91" y="169"/>
                    <a:pt x="95" y="169"/>
                  </a:cubicBezTo>
                  <a:cubicBezTo>
                    <a:pt x="214" y="157"/>
                    <a:pt x="321" y="109"/>
                    <a:pt x="417" y="97"/>
                  </a:cubicBezTo>
                  <a:cubicBezTo>
                    <a:pt x="464" y="85"/>
                    <a:pt x="464" y="26"/>
                    <a:pt x="417" y="2"/>
                  </a:cubicBezTo>
                  <a:cubicBezTo>
                    <a:pt x="403" y="1"/>
                    <a:pt x="390" y="0"/>
                    <a:pt x="37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52"/>
            <p:cNvSpPr/>
            <p:nvPr/>
          </p:nvSpPr>
          <p:spPr>
            <a:xfrm>
              <a:off x="4126400" y="3106750"/>
              <a:ext cx="16700" cy="6275"/>
            </a:xfrm>
            <a:custGeom>
              <a:avLst/>
              <a:gdLst/>
              <a:ahLst/>
              <a:cxnLst/>
              <a:rect l="l" t="t" r="r" b="b"/>
              <a:pathLst>
                <a:path w="668" h="251" extrusionOk="0">
                  <a:moveTo>
                    <a:pt x="429" y="1"/>
                  </a:moveTo>
                  <a:cubicBezTo>
                    <a:pt x="334" y="1"/>
                    <a:pt x="238" y="13"/>
                    <a:pt x="143" y="13"/>
                  </a:cubicBezTo>
                  <a:cubicBezTo>
                    <a:pt x="0" y="13"/>
                    <a:pt x="0" y="239"/>
                    <a:pt x="143" y="239"/>
                  </a:cubicBezTo>
                  <a:cubicBezTo>
                    <a:pt x="227" y="239"/>
                    <a:pt x="334" y="251"/>
                    <a:pt x="429" y="251"/>
                  </a:cubicBezTo>
                  <a:cubicBezTo>
                    <a:pt x="489" y="251"/>
                    <a:pt x="596" y="215"/>
                    <a:pt x="631" y="180"/>
                  </a:cubicBezTo>
                  <a:cubicBezTo>
                    <a:pt x="667" y="144"/>
                    <a:pt x="667" y="96"/>
                    <a:pt x="631" y="72"/>
                  </a:cubicBezTo>
                  <a:cubicBezTo>
                    <a:pt x="596" y="25"/>
                    <a:pt x="489" y="1"/>
                    <a:pt x="4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52"/>
            <p:cNvSpPr/>
            <p:nvPr/>
          </p:nvSpPr>
          <p:spPr>
            <a:xfrm>
              <a:off x="4169850" y="3099975"/>
              <a:ext cx="14900" cy="7275"/>
            </a:xfrm>
            <a:custGeom>
              <a:avLst/>
              <a:gdLst/>
              <a:ahLst/>
              <a:cxnLst/>
              <a:rect l="l" t="t" r="r" b="b"/>
              <a:pathLst>
                <a:path w="596" h="291" extrusionOk="0">
                  <a:moveTo>
                    <a:pt x="363" y="1"/>
                  </a:moveTo>
                  <a:cubicBezTo>
                    <a:pt x="259" y="1"/>
                    <a:pt x="148" y="35"/>
                    <a:pt x="72" y="70"/>
                  </a:cubicBezTo>
                  <a:cubicBezTo>
                    <a:pt x="13" y="105"/>
                    <a:pt x="1" y="177"/>
                    <a:pt x="24" y="236"/>
                  </a:cubicBezTo>
                  <a:cubicBezTo>
                    <a:pt x="49" y="277"/>
                    <a:pt x="91" y="290"/>
                    <a:pt x="134" y="290"/>
                  </a:cubicBezTo>
                  <a:cubicBezTo>
                    <a:pt x="153" y="290"/>
                    <a:pt x="173" y="288"/>
                    <a:pt x="191" y="284"/>
                  </a:cubicBezTo>
                  <a:cubicBezTo>
                    <a:pt x="310" y="224"/>
                    <a:pt x="477" y="284"/>
                    <a:pt x="560" y="177"/>
                  </a:cubicBezTo>
                  <a:cubicBezTo>
                    <a:pt x="596" y="141"/>
                    <a:pt x="596" y="105"/>
                    <a:pt x="560" y="70"/>
                  </a:cubicBezTo>
                  <a:cubicBezTo>
                    <a:pt x="510" y="19"/>
                    <a:pt x="438" y="1"/>
                    <a:pt x="36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52"/>
            <p:cNvSpPr/>
            <p:nvPr/>
          </p:nvSpPr>
          <p:spPr>
            <a:xfrm>
              <a:off x="4125900" y="3145475"/>
              <a:ext cx="34750" cy="6600"/>
            </a:xfrm>
            <a:custGeom>
              <a:avLst/>
              <a:gdLst/>
              <a:ahLst/>
              <a:cxnLst/>
              <a:rect l="l" t="t" r="r" b="b"/>
              <a:pathLst>
                <a:path w="1390" h="264" extrusionOk="0">
                  <a:moveTo>
                    <a:pt x="1051" y="1"/>
                  </a:moveTo>
                  <a:cubicBezTo>
                    <a:pt x="710" y="1"/>
                    <a:pt x="406" y="88"/>
                    <a:pt x="44" y="190"/>
                  </a:cubicBezTo>
                  <a:cubicBezTo>
                    <a:pt x="1" y="212"/>
                    <a:pt x="27" y="263"/>
                    <a:pt x="49" y="263"/>
                  </a:cubicBezTo>
                  <a:cubicBezTo>
                    <a:pt x="52" y="263"/>
                    <a:pt x="54" y="263"/>
                    <a:pt x="56" y="262"/>
                  </a:cubicBezTo>
                  <a:cubicBezTo>
                    <a:pt x="473" y="178"/>
                    <a:pt x="925" y="190"/>
                    <a:pt x="1354" y="95"/>
                  </a:cubicBezTo>
                  <a:cubicBezTo>
                    <a:pt x="1390" y="95"/>
                    <a:pt x="1390" y="35"/>
                    <a:pt x="1354" y="24"/>
                  </a:cubicBezTo>
                  <a:cubicBezTo>
                    <a:pt x="1249" y="8"/>
                    <a:pt x="1148" y="1"/>
                    <a:pt x="10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52"/>
            <p:cNvSpPr/>
            <p:nvPr/>
          </p:nvSpPr>
          <p:spPr>
            <a:xfrm>
              <a:off x="4154175" y="3159700"/>
              <a:ext cx="21875" cy="8425"/>
            </a:xfrm>
            <a:custGeom>
              <a:avLst/>
              <a:gdLst/>
              <a:ahLst/>
              <a:cxnLst/>
              <a:rect l="l" t="t" r="r" b="b"/>
              <a:pathLst>
                <a:path w="875" h="337" extrusionOk="0">
                  <a:moveTo>
                    <a:pt x="807" y="1"/>
                  </a:moveTo>
                  <a:cubicBezTo>
                    <a:pt x="803" y="1"/>
                    <a:pt x="799" y="1"/>
                    <a:pt x="794" y="2"/>
                  </a:cubicBezTo>
                  <a:cubicBezTo>
                    <a:pt x="556" y="62"/>
                    <a:pt x="318" y="133"/>
                    <a:pt x="92" y="193"/>
                  </a:cubicBezTo>
                  <a:cubicBezTo>
                    <a:pt x="1" y="216"/>
                    <a:pt x="30" y="336"/>
                    <a:pt x="126" y="336"/>
                  </a:cubicBezTo>
                  <a:cubicBezTo>
                    <a:pt x="130" y="336"/>
                    <a:pt x="135" y="336"/>
                    <a:pt x="140" y="336"/>
                  </a:cubicBezTo>
                  <a:cubicBezTo>
                    <a:pt x="390" y="276"/>
                    <a:pt x="628" y="240"/>
                    <a:pt x="830" y="98"/>
                  </a:cubicBezTo>
                  <a:cubicBezTo>
                    <a:pt x="874" y="65"/>
                    <a:pt x="857" y="1"/>
                    <a:pt x="8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52"/>
            <p:cNvSpPr/>
            <p:nvPr/>
          </p:nvSpPr>
          <p:spPr>
            <a:xfrm>
              <a:off x="4157650" y="3214225"/>
              <a:ext cx="31275" cy="4475"/>
            </a:xfrm>
            <a:custGeom>
              <a:avLst/>
              <a:gdLst/>
              <a:ahLst/>
              <a:cxnLst/>
              <a:rect l="l" t="t" r="r" b="b"/>
              <a:pathLst>
                <a:path w="1251" h="179" extrusionOk="0">
                  <a:moveTo>
                    <a:pt x="72" y="0"/>
                  </a:moveTo>
                  <a:cubicBezTo>
                    <a:pt x="1" y="0"/>
                    <a:pt x="1" y="119"/>
                    <a:pt x="72" y="131"/>
                  </a:cubicBezTo>
                  <a:cubicBezTo>
                    <a:pt x="358" y="140"/>
                    <a:pt x="644" y="178"/>
                    <a:pt x="940" y="178"/>
                  </a:cubicBezTo>
                  <a:cubicBezTo>
                    <a:pt x="1027" y="178"/>
                    <a:pt x="1114" y="175"/>
                    <a:pt x="1203" y="167"/>
                  </a:cubicBezTo>
                  <a:cubicBezTo>
                    <a:pt x="1251" y="167"/>
                    <a:pt x="1251" y="107"/>
                    <a:pt x="1203" y="83"/>
                  </a:cubicBezTo>
                  <a:cubicBezTo>
                    <a:pt x="834" y="48"/>
                    <a:pt x="453" y="0"/>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52"/>
            <p:cNvSpPr/>
            <p:nvPr/>
          </p:nvSpPr>
          <p:spPr>
            <a:xfrm>
              <a:off x="4198450" y="3239825"/>
              <a:ext cx="16075" cy="4825"/>
            </a:xfrm>
            <a:custGeom>
              <a:avLst/>
              <a:gdLst/>
              <a:ahLst/>
              <a:cxnLst/>
              <a:rect l="l" t="t" r="r" b="b"/>
              <a:pathLst>
                <a:path w="643" h="193" extrusionOk="0">
                  <a:moveTo>
                    <a:pt x="393" y="0"/>
                  </a:moveTo>
                  <a:cubicBezTo>
                    <a:pt x="297" y="0"/>
                    <a:pt x="214" y="36"/>
                    <a:pt x="119" y="36"/>
                  </a:cubicBezTo>
                  <a:cubicBezTo>
                    <a:pt x="7" y="36"/>
                    <a:pt x="0" y="193"/>
                    <a:pt x="88" y="193"/>
                  </a:cubicBezTo>
                  <a:cubicBezTo>
                    <a:pt x="94" y="193"/>
                    <a:pt x="100" y="192"/>
                    <a:pt x="107" y="191"/>
                  </a:cubicBezTo>
                  <a:cubicBezTo>
                    <a:pt x="190" y="191"/>
                    <a:pt x="262" y="179"/>
                    <a:pt x="357" y="167"/>
                  </a:cubicBezTo>
                  <a:cubicBezTo>
                    <a:pt x="440" y="143"/>
                    <a:pt x="524" y="107"/>
                    <a:pt x="607" y="83"/>
                  </a:cubicBezTo>
                  <a:cubicBezTo>
                    <a:pt x="643" y="71"/>
                    <a:pt x="643" y="36"/>
                    <a:pt x="607" y="36"/>
                  </a:cubicBezTo>
                  <a:cubicBezTo>
                    <a:pt x="535" y="12"/>
                    <a:pt x="464" y="0"/>
                    <a:pt x="3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52"/>
            <p:cNvSpPr/>
            <p:nvPr/>
          </p:nvSpPr>
          <p:spPr>
            <a:xfrm>
              <a:off x="4219575" y="3236825"/>
              <a:ext cx="69675" cy="13425"/>
            </a:xfrm>
            <a:custGeom>
              <a:avLst/>
              <a:gdLst/>
              <a:ahLst/>
              <a:cxnLst/>
              <a:rect l="l" t="t" r="r" b="b"/>
              <a:pathLst>
                <a:path w="2787" h="537" extrusionOk="0">
                  <a:moveTo>
                    <a:pt x="2738" y="1"/>
                  </a:moveTo>
                  <a:cubicBezTo>
                    <a:pt x="1881" y="156"/>
                    <a:pt x="1000" y="299"/>
                    <a:pt x="119" y="358"/>
                  </a:cubicBezTo>
                  <a:cubicBezTo>
                    <a:pt x="24" y="370"/>
                    <a:pt x="0" y="537"/>
                    <a:pt x="119" y="537"/>
                  </a:cubicBezTo>
                  <a:cubicBezTo>
                    <a:pt x="1012" y="465"/>
                    <a:pt x="1881" y="227"/>
                    <a:pt x="2762" y="49"/>
                  </a:cubicBezTo>
                  <a:cubicBezTo>
                    <a:pt x="2786" y="49"/>
                    <a:pt x="2774" y="1"/>
                    <a:pt x="27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52"/>
            <p:cNvSpPr/>
            <p:nvPr/>
          </p:nvSpPr>
          <p:spPr>
            <a:xfrm>
              <a:off x="4254950" y="3267575"/>
              <a:ext cx="16125" cy="5550"/>
            </a:xfrm>
            <a:custGeom>
              <a:avLst/>
              <a:gdLst/>
              <a:ahLst/>
              <a:cxnLst/>
              <a:rect l="l" t="t" r="r" b="b"/>
              <a:pathLst>
                <a:path w="645" h="222" extrusionOk="0">
                  <a:moveTo>
                    <a:pt x="85" y="1"/>
                  </a:moveTo>
                  <a:cubicBezTo>
                    <a:pt x="10" y="1"/>
                    <a:pt x="0" y="131"/>
                    <a:pt x="73" y="152"/>
                  </a:cubicBezTo>
                  <a:cubicBezTo>
                    <a:pt x="169" y="188"/>
                    <a:pt x="252" y="200"/>
                    <a:pt x="347" y="212"/>
                  </a:cubicBezTo>
                  <a:cubicBezTo>
                    <a:pt x="375" y="219"/>
                    <a:pt x="400" y="222"/>
                    <a:pt x="423" y="222"/>
                  </a:cubicBezTo>
                  <a:cubicBezTo>
                    <a:pt x="480" y="222"/>
                    <a:pt x="530" y="205"/>
                    <a:pt x="597" y="188"/>
                  </a:cubicBezTo>
                  <a:cubicBezTo>
                    <a:pt x="645" y="164"/>
                    <a:pt x="645" y="93"/>
                    <a:pt x="597" y="81"/>
                  </a:cubicBezTo>
                  <a:cubicBezTo>
                    <a:pt x="526" y="45"/>
                    <a:pt x="466" y="33"/>
                    <a:pt x="371" y="33"/>
                  </a:cubicBezTo>
                  <a:cubicBezTo>
                    <a:pt x="288" y="33"/>
                    <a:pt x="216" y="21"/>
                    <a:pt x="121" y="9"/>
                  </a:cubicBezTo>
                  <a:cubicBezTo>
                    <a:pt x="108" y="3"/>
                    <a:pt x="96" y="1"/>
                    <a:pt x="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52"/>
            <p:cNvSpPr/>
            <p:nvPr/>
          </p:nvSpPr>
          <p:spPr>
            <a:xfrm>
              <a:off x="4301425" y="3278500"/>
              <a:ext cx="900" cy="625"/>
            </a:xfrm>
            <a:custGeom>
              <a:avLst/>
              <a:gdLst/>
              <a:ahLst/>
              <a:cxnLst/>
              <a:rect l="l" t="t" r="r" b="b"/>
              <a:pathLst>
                <a:path w="36" h="25" extrusionOk="0">
                  <a:moveTo>
                    <a:pt x="24" y="1"/>
                  </a:moveTo>
                  <a:cubicBezTo>
                    <a:pt x="0" y="1"/>
                    <a:pt x="0" y="25"/>
                    <a:pt x="24" y="25"/>
                  </a:cubicBezTo>
                  <a:cubicBezTo>
                    <a:pt x="36" y="25"/>
                    <a:pt x="36" y="1"/>
                    <a:pt x="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52"/>
            <p:cNvSpPr/>
            <p:nvPr/>
          </p:nvSpPr>
          <p:spPr>
            <a:xfrm>
              <a:off x="4299875" y="3277700"/>
              <a:ext cx="11400" cy="5150"/>
            </a:xfrm>
            <a:custGeom>
              <a:avLst/>
              <a:gdLst/>
              <a:ahLst/>
              <a:cxnLst/>
              <a:rect l="l" t="t" r="r" b="b"/>
              <a:pathLst>
                <a:path w="456" h="206" extrusionOk="0">
                  <a:moveTo>
                    <a:pt x="73" y="0"/>
                  </a:moveTo>
                  <a:cubicBezTo>
                    <a:pt x="33" y="0"/>
                    <a:pt x="1" y="63"/>
                    <a:pt x="50" y="92"/>
                  </a:cubicBezTo>
                  <a:cubicBezTo>
                    <a:pt x="116" y="130"/>
                    <a:pt x="250" y="205"/>
                    <a:pt x="349" y="205"/>
                  </a:cubicBezTo>
                  <a:cubicBezTo>
                    <a:pt x="376" y="205"/>
                    <a:pt x="400" y="200"/>
                    <a:pt x="419" y="188"/>
                  </a:cubicBezTo>
                  <a:cubicBezTo>
                    <a:pt x="455" y="164"/>
                    <a:pt x="455" y="140"/>
                    <a:pt x="419" y="128"/>
                  </a:cubicBezTo>
                  <a:cubicBezTo>
                    <a:pt x="384" y="92"/>
                    <a:pt x="336" y="92"/>
                    <a:pt x="277" y="80"/>
                  </a:cubicBezTo>
                  <a:cubicBezTo>
                    <a:pt x="217" y="69"/>
                    <a:pt x="157" y="33"/>
                    <a:pt x="98" y="9"/>
                  </a:cubicBezTo>
                  <a:cubicBezTo>
                    <a:pt x="90" y="3"/>
                    <a:pt x="81" y="0"/>
                    <a:pt x="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52"/>
            <p:cNvSpPr/>
            <p:nvPr/>
          </p:nvSpPr>
          <p:spPr>
            <a:xfrm>
              <a:off x="4317800" y="3309775"/>
              <a:ext cx="10425" cy="2700"/>
            </a:xfrm>
            <a:custGeom>
              <a:avLst/>
              <a:gdLst/>
              <a:ahLst/>
              <a:cxnLst/>
              <a:rect l="l" t="t" r="r" b="b"/>
              <a:pathLst>
                <a:path w="417" h="108" extrusionOk="0">
                  <a:moveTo>
                    <a:pt x="60" y="0"/>
                  </a:moveTo>
                  <a:cubicBezTo>
                    <a:pt x="0" y="0"/>
                    <a:pt x="0" y="107"/>
                    <a:pt x="60" y="107"/>
                  </a:cubicBezTo>
                  <a:cubicBezTo>
                    <a:pt x="167" y="107"/>
                    <a:pt x="286" y="95"/>
                    <a:pt x="393" y="71"/>
                  </a:cubicBezTo>
                  <a:cubicBezTo>
                    <a:pt x="417" y="71"/>
                    <a:pt x="417" y="36"/>
                    <a:pt x="393" y="36"/>
                  </a:cubicBezTo>
                  <a:cubicBezTo>
                    <a:pt x="286" y="12"/>
                    <a:pt x="167" y="12"/>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52"/>
            <p:cNvSpPr/>
            <p:nvPr/>
          </p:nvSpPr>
          <p:spPr>
            <a:xfrm>
              <a:off x="4373750" y="3337950"/>
              <a:ext cx="31275" cy="2550"/>
            </a:xfrm>
            <a:custGeom>
              <a:avLst/>
              <a:gdLst/>
              <a:ahLst/>
              <a:cxnLst/>
              <a:rect l="l" t="t" r="r" b="b"/>
              <a:pathLst>
                <a:path w="1251" h="102" extrusionOk="0">
                  <a:moveTo>
                    <a:pt x="813" y="0"/>
                  </a:moveTo>
                  <a:cubicBezTo>
                    <a:pt x="548" y="0"/>
                    <a:pt x="278" y="16"/>
                    <a:pt x="24" y="16"/>
                  </a:cubicBezTo>
                  <a:cubicBezTo>
                    <a:pt x="0" y="40"/>
                    <a:pt x="0" y="76"/>
                    <a:pt x="24" y="76"/>
                  </a:cubicBezTo>
                  <a:cubicBezTo>
                    <a:pt x="286" y="76"/>
                    <a:pt x="559" y="102"/>
                    <a:pt x="821" y="102"/>
                  </a:cubicBezTo>
                  <a:cubicBezTo>
                    <a:pt x="952" y="102"/>
                    <a:pt x="1080" y="95"/>
                    <a:pt x="1203" y="76"/>
                  </a:cubicBezTo>
                  <a:cubicBezTo>
                    <a:pt x="1251" y="76"/>
                    <a:pt x="1251" y="16"/>
                    <a:pt x="1203" y="16"/>
                  </a:cubicBezTo>
                  <a:cubicBezTo>
                    <a:pt x="1076" y="4"/>
                    <a:pt x="945" y="0"/>
                    <a:pt x="8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52"/>
            <p:cNvSpPr/>
            <p:nvPr/>
          </p:nvSpPr>
          <p:spPr>
            <a:xfrm>
              <a:off x="4438350" y="3339225"/>
              <a:ext cx="900" cy="325"/>
            </a:xfrm>
            <a:custGeom>
              <a:avLst/>
              <a:gdLst/>
              <a:ahLst/>
              <a:cxnLst/>
              <a:rect l="l" t="t" r="r" b="b"/>
              <a:pathLst>
                <a:path w="36" h="13" extrusionOk="0">
                  <a:moveTo>
                    <a:pt x="24" y="1"/>
                  </a:moveTo>
                  <a:cubicBezTo>
                    <a:pt x="0" y="1"/>
                    <a:pt x="0" y="13"/>
                    <a:pt x="24" y="13"/>
                  </a:cubicBezTo>
                  <a:cubicBezTo>
                    <a:pt x="36" y="13"/>
                    <a:pt x="36" y="1"/>
                    <a:pt x="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52"/>
            <p:cNvSpPr/>
            <p:nvPr/>
          </p:nvSpPr>
          <p:spPr>
            <a:xfrm>
              <a:off x="4455600" y="3335350"/>
              <a:ext cx="12825" cy="5700"/>
            </a:xfrm>
            <a:custGeom>
              <a:avLst/>
              <a:gdLst/>
              <a:ahLst/>
              <a:cxnLst/>
              <a:rect l="l" t="t" r="r" b="b"/>
              <a:pathLst>
                <a:path w="513" h="228" extrusionOk="0">
                  <a:moveTo>
                    <a:pt x="453" y="1"/>
                  </a:moveTo>
                  <a:cubicBezTo>
                    <a:pt x="394" y="1"/>
                    <a:pt x="346" y="37"/>
                    <a:pt x="275" y="49"/>
                  </a:cubicBezTo>
                  <a:cubicBezTo>
                    <a:pt x="215" y="60"/>
                    <a:pt x="144" y="96"/>
                    <a:pt x="84" y="96"/>
                  </a:cubicBezTo>
                  <a:cubicBezTo>
                    <a:pt x="1" y="96"/>
                    <a:pt x="1" y="227"/>
                    <a:pt x="84" y="227"/>
                  </a:cubicBezTo>
                  <a:cubicBezTo>
                    <a:pt x="155" y="227"/>
                    <a:pt x="239" y="215"/>
                    <a:pt x="310" y="180"/>
                  </a:cubicBezTo>
                  <a:cubicBezTo>
                    <a:pt x="382" y="156"/>
                    <a:pt x="453" y="144"/>
                    <a:pt x="501" y="84"/>
                  </a:cubicBezTo>
                  <a:cubicBezTo>
                    <a:pt x="513" y="49"/>
                    <a:pt x="489" y="1"/>
                    <a:pt x="4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52"/>
            <p:cNvSpPr/>
            <p:nvPr/>
          </p:nvSpPr>
          <p:spPr>
            <a:xfrm>
              <a:off x="4457775" y="3328975"/>
              <a:ext cx="6300" cy="4075"/>
            </a:xfrm>
            <a:custGeom>
              <a:avLst/>
              <a:gdLst/>
              <a:ahLst/>
              <a:cxnLst/>
              <a:rect l="l" t="t" r="r" b="b"/>
              <a:pathLst>
                <a:path w="252" h="163" extrusionOk="0">
                  <a:moveTo>
                    <a:pt x="183" y="0"/>
                  </a:moveTo>
                  <a:cubicBezTo>
                    <a:pt x="176" y="0"/>
                    <a:pt x="170" y="2"/>
                    <a:pt x="164" y="6"/>
                  </a:cubicBezTo>
                  <a:cubicBezTo>
                    <a:pt x="116" y="54"/>
                    <a:pt x="92" y="77"/>
                    <a:pt x="33" y="113"/>
                  </a:cubicBezTo>
                  <a:cubicBezTo>
                    <a:pt x="1" y="124"/>
                    <a:pt x="26" y="163"/>
                    <a:pt x="48" y="163"/>
                  </a:cubicBezTo>
                  <a:cubicBezTo>
                    <a:pt x="51" y="163"/>
                    <a:pt x="54" y="162"/>
                    <a:pt x="57" y="161"/>
                  </a:cubicBezTo>
                  <a:cubicBezTo>
                    <a:pt x="116" y="125"/>
                    <a:pt x="164" y="101"/>
                    <a:pt x="211" y="54"/>
                  </a:cubicBezTo>
                  <a:cubicBezTo>
                    <a:pt x="251" y="44"/>
                    <a:pt x="216" y="0"/>
                    <a:pt x="1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52"/>
            <p:cNvSpPr/>
            <p:nvPr/>
          </p:nvSpPr>
          <p:spPr>
            <a:xfrm>
              <a:off x="4439525" y="3330900"/>
              <a:ext cx="11500" cy="3150"/>
            </a:xfrm>
            <a:custGeom>
              <a:avLst/>
              <a:gdLst/>
              <a:ahLst/>
              <a:cxnLst/>
              <a:rect l="l" t="t" r="r" b="b"/>
              <a:pathLst>
                <a:path w="460" h="126" extrusionOk="0">
                  <a:moveTo>
                    <a:pt x="25" y="0"/>
                  </a:moveTo>
                  <a:cubicBezTo>
                    <a:pt x="1" y="0"/>
                    <a:pt x="1" y="48"/>
                    <a:pt x="25" y="48"/>
                  </a:cubicBezTo>
                  <a:cubicBezTo>
                    <a:pt x="144" y="96"/>
                    <a:pt x="298" y="96"/>
                    <a:pt x="417" y="119"/>
                  </a:cubicBezTo>
                  <a:cubicBezTo>
                    <a:pt x="423" y="123"/>
                    <a:pt x="429" y="125"/>
                    <a:pt x="433" y="125"/>
                  </a:cubicBezTo>
                  <a:cubicBezTo>
                    <a:pt x="456" y="125"/>
                    <a:pt x="459" y="84"/>
                    <a:pt x="429" y="84"/>
                  </a:cubicBezTo>
                  <a:cubicBezTo>
                    <a:pt x="298" y="48"/>
                    <a:pt x="167" y="24"/>
                    <a:pt x="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52"/>
            <p:cNvSpPr/>
            <p:nvPr/>
          </p:nvSpPr>
          <p:spPr>
            <a:xfrm>
              <a:off x="4536275" y="3281475"/>
              <a:ext cx="32750" cy="1925"/>
            </a:xfrm>
            <a:custGeom>
              <a:avLst/>
              <a:gdLst/>
              <a:ahLst/>
              <a:cxnLst/>
              <a:rect l="l" t="t" r="r" b="b"/>
              <a:pathLst>
                <a:path w="1310" h="77" extrusionOk="0">
                  <a:moveTo>
                    <a:pt x="1310" y="1"/>
                  </a:moveTo>
                  <a:lnTo>
                    <a:pt x="1310" y="1"/>
                  </a:lnTo>
                  <a:cubicBezTo>
                    <a:pt x="1147" y="24"/>
                    <a:pt x="984" y="29"/>
                    <a:pt x="821" y="29"/>
                  </a:cubicBezTo>
                  <a:cubicBezTo>
                    <a:pt x="670" y="29"/>
                    <a:pt x="518" y="24"/>
                    <a:pt x="365" y="24"/>
                  </a:cubicBezTo>
                  <a:cubicBezTo>
                    <a:pt x="248" y="24"/>
                    <a:pt x="131" y="27"/>
                    <a:pt x="12" y="37"/>
                  </a:cubicBezTo>
                  <a:cubicBezTo>
                    <a:pt x="0" y="37"/>
                    <a:pt x="0" y="60"/>
                    <a:pt x="12" y="60"/>
                  </a:cubicBezTo>
                  <a:cubicBezTo>
                    <a:pt x="149" y="72"/>
                    <a:pt x="285" y="77"/>
                    <a:pt x="421" y="77"/>
                  </a:cubicBezTo>
                  <a:cubicBezTo>
                    <a:pt x="723" y="77"/>
                    <a:pt x="1022" y="50"/>
                    <a:pt x="13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52"/>
            <p:cNvSpPr/>
            <p:nvPr/>
          </p:nvSpPr>
          <p:spPr>
            <a:xfrm>
              <a:off x="4501450" y="3285950"/>
              <a:ext cx="4475" cy="1800"/>
            </a:xfrm>
            <a:custGeom>
              <a:avLst/>
              <a:gdLst/>
              <a:ahLst/>
              <a:cxnLst/>
              <a:rect l="l" t="t" r="r" b="b"/>
              <a:pathLst>
                <a:path w="179" h="72" extrusionOk="0">
                  <a:moveTo>
                    <a:pt x="131" y="1"/>
                  </a:moveTo>
                  <a:cubicBezTo>
                    <a:pt x="95" y="1"/>
                    <a:pt x="60" y="1"/>
                    <a:pt x="24" y="12"/>
                  </a:cubicBezTo>
                  <a:cubicBezTo>
                    <a:pt x="0" y="12"/>
                    <a:pt x="0" y="60"/>
                    <a:pt x="24" y="60"/>
                  </a:cubicBezTo>
                  <a:cubicBezTo>
                    <a:pt x="60" y="60"/>
                    <a:pt x="95" y="60"/>
                    <a:pt x="131" y="72"/>
                  </a:cubicBezTo>
                  <a:cubicBezTo>
                    <a:pt x="179" y="72"/>
                    <a:pt x="179" y="1"/>
                    <a:pt x="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52"/>
            <p:cNvSpPr/>
            <p:nvPr/>
          </p:nvSpPr>
          <p:spPr>
            <a:xfrm>
              <a:off x="4563050" y="3265375"/>
              <a:ext cx="20175" cy="6100"/>
            </a:xfrm>
            <a:custGeom>
              <a:avLst/>
              <a:gdLst/>
              <a:ahLst/>
              <a:cxnLst/>
              <a:rect l="l" t="t" r="r" b="b"/>
              <a:pathLst>
                <a:path w="807" h="244" extrusionOk="0">
                  <a:moveTo>
                    <a:pt x="728" y="0"/>
                  </a:moveTo>
                  <a:cubicBezTo>
                    <a:pt x="724" y="0"/>
                    <a:pt x="719" y="1"/>
                    <a:pt x="715" y="2"/>
                  </a:cubicBezTo>
                  <a:cubicBezTo>
                    <a:pt x="596" y="50"/>
                    <a:pt x="477" y="97"/>
                    <a:pt x="358" y="109"/>
                  </a:cubicBezTo>
                  <a:cubicBezTo>
                    <a:pt x="251" y="121"/>
                    <a:pt x="144" y="145"/>
                    <a:pt x="48" y="169"/>
                  </a:cubicBezTo>
                  <a:cubicBezTo>
                    <a:pt x="1" y="181"/>
                    <a:pt x="13" y="240"/>
                    <a:pt x="60" y="240"/>
                  </a:cubicBezTo>
                  <a:cubicBezTo>
                    <a:pt x="82" y="242"/>
                    <a:pt x="104" y="243"/>
                    <a:pt x="126" y="243"/>
                  </a:cubicBezTo>
                  <a:cubicBezTo>
                    <a:pt x="336" y="243"/>
                    <a:pt x="569" y="148"/>
                    <a:pt x="763" y="62"/>
                  </a:cubicBezTo>
                  <a:cubicBezTo>
                    <a:pt x="806" y="51"/>
                    <a:pt x="771" y="0"/>
                    <a:pt x="72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52"/>
            <p:cNvSpPr/>
            <p:nvPr/>
          </p:nvSpPr>
          <p:spPr>
            <a:xfrm>
              <a:off x="4587175" y="3247525"/>
              <a:ext cx="17275" cy="3925"/>
            </a:xfrm>
            <a:custGeom>
              <a:avLst/>
              <a:gdLst/>
              <a:ahLst/>
              <a:cxnLst/>
              <a:rect l="l" t="t" r="r" b="b"/>
              <a:pathLst>
                <a:path w="691" h="157" extrusionOk="0">
                  <a:moveTo>
                    <a:pt x="455" y="1"/>
                  </a:moveTo>
                  <a:cubicBezTo>
                    <a:pt x="316" y="1"/>
                    <a:pt x="182" y="8"/>
                    <a:pt x="48" y="61"/>
                  </a:cubicBezTo>
                  <a:cubicBezTo>
                    <a:pt x="0" y="73"/>
                    <a:pt x="0" y="133"/>
                    <a:pt x="60" y="156"/>
                  </a:cubicBezTo>
                  <a:cubicBezTo>
                    <a:pt x="238" y="156"/>
                    <a:pt x="417" y="133"/>
                    <a:pt x="596" y="133"/>
                  </a:cubicBezTo>
                  <a:cubicBezTo>
                    <a:pt x="599" y="133"/>
                    <a:pt x="603" y="133"/>
                    <a:pt x="607" y="133"/>
                  </a:cubicBezTo>
                  <a:cubicBezTo>
                    <a:pt x="691" y="133"/>
                    <a:pt x="687" y="2"/>
                    <a:pt x="596" y="2"/>
                  </a:cubicBezTo>
                  <a:cubicBezTo>
                    <a:pt x="548" y="2"/>
                    <a:pt x="501" y="1"/>
                    <a:pt x="4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52"/>
            <p:cNvSpPr/>
            <p:nvPr/>
          </p:nvSpPr>
          <p:spPr>
            <a:xfrm>
              <a:off x="4613075" y="3224600"/>
              <a:ext cx="19950" cy="2150"/>
            </a:xfrm>
            <a:custGeom>
              <a:avLst/>
              <a:gdLst/>
              <a:ahLst/>
              <a:cxnLst/>
              <a:rect l="l" t="t" r="r" b="b"/>
              <a:pathLst>
                <a:path w="798" h="86" extrusionOk="0">
                  <a:moveTo>
                    <a:pt x="379" y="0"/>
                  </a:moveTo>
                  <a:cubicBezTo>
                    <a:pt x="257" y="0"/>
                    <a:pt x="135" y="11"/>
                    <a:pt x="24" y="49"/>
                  </a:cubicBezTo>
                  <a:cubicBezTo>
                    <a:pt x="0" y="49"/>
                    <a:pt x="12" y="85"/>
                    <a:pt x="24" y="85"/>
                  </a:cubicBezTo>
                  <a:cubicBezTo>
                    <a:pt x="274" y="85"/>
                    <a:pt x="536" y="49"/>
                    <a:pt x="786" y="49"/>
                  </a:cubicBezTo>
                  <a:cubicBezTo>
                    <a:pt x="798" y="26"/>
                    <a:pt x="798" y="14"/>
                    <a:pt x="786" y="14"/>
                  </a:cubicBezTo>
                  <a:cubicBezTo>
                    <a:pt x="659" y="14"/>
                    <a:pt x="518" y="0"/>
                    <a:pt x="37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52"/>
            <p:cNvSpPr/>
            <p:nvPr/>
          </p:nvSpPr>
          <p:spPr>
            <a:xfrm>
              <a:off x="4590300" y="3226350"/>
              <a:ext cx="8425" cy="4350"/>
            </a:xfrm>
            <a:custGeom>
              <a:avLst/>
              <a:gdLst/>
              <a:ahLst/>
              <a:cxnLst/>
              <a:rect l="l" t="t" r="r" b="b"/>
              <a:pathLst>
                <a:path w="337" h="174" extrusionOk="0">
                  <a:moveTo>
                    <a:pt x="305" y="1"/>
                  </a:moveTo>
                  <a:cubicBezTo>
                    <a:pt x="301" y="1"/>
                    <a:pt x="297" y="2"/>
                    <a:pt x="292" y="3"/>
                  </a:cubicBezTo>
                  <a:cubicBezTo>
                    <a:pt x="209" y="39"/>
                    <a:pt x="101" y="51"/>
                    <a:pt x="30" y="122"/>
                  </a:cubicBezTo>
                  <a:cubicBezTo>
                    <a:pt x="1" y="152"/>
                    <a:pt x="20" y="173"/>
                    <a:pt x="41" y="173"/>
                  </a:cubicBezTo>
                  <a:cubicBezTo>
                    <a:pt x="45" y="173"/>
                    <a:pt x="50" y="172"/>
                    <a:pt x="54" y="170"/>
                  </a:cubicBezTo>
                  <a:cubicBezTo>
                    <a:pt x="149" y="146"/>
                    <a:pt x="232" y="110"/>
                    <a:pt x="316" y="63"/>
                  </a:cubicBezTo>
                  <a:cubicBezTo>
                    <a:pt x="336" y="32"/>
                    <a:pt x="330" y="1"/>
                    <a:pt x="3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52"/>
            <p:cNvSpPr/>
            <p:nvPr/>
          </p:nvSpPr>
          <p:spPr>
            <a:xfrm>
              <a:off x="4572575" y="3233525"/>
              <a:ext cx="9175" cy="2150"/>
            </a:xfrm>
            <a:custGeom>
              <a:avLst/>
              <a:gdLst/>
              <a:ahLst/>
              <a:cxnLst/>
              <a:rect l="l" t="t" r="r" b="b"/>
              <a:pathLst>
                <a:path w="367" h="86" extrusionOk="0">
                  <a:moveTo>
                    <a:pt x="330" y="0"/>
                  </a:moveTo>
                  <a:cubicBezTo>
                    <a:pt x="327" y="0"/>
                    <a:pt x="325" y="1"/>
                    <a:pt x="322" y="2"/>
                  </a:cubicBezTo>
                  <a:cubicBezTo>
                    <a:pt x="227" y="26"/>
                    <a:pt x="144" y="38"/>
                    <a:pt x="37" y="38"/>
                  </a:cubicBezTo>
                  <a:cubicBezTo>
                    <a:pt x="1" y="38"/>
                    <a:pt x="1" y="85"/>
                    <a:pt x="37" y="85"/>
                  </a:cubicBezTo>
                  <a:cubicBezTo>
                    <a:pt x="144" y="85"/>
                    <a:pt x="227" y="85"/>
                    <a:pt x="334" y="62"/>
                  </a:cubicBezTo>
                  <a:cubicBezTo>
                    <a:pt x="366" y="40"/>
                    <a:pt x="351" y="0"/>
                    <a:pt x="3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52"/>
            <p:cNvSpPr/>
            <p:nvPr/>
          </p:nvSpPr>
          <p:spPr>
            <a:xfrm>
              <a:off x="4655925" y="3188525"/>
              <a:ext cx="24575" cy="4150"/>
            </a:xfrm>
            <a:custGeom>
              <a:avLst/>
              <a:gdLst/>
              <a:ahLst/>
              <a:cxnLst/>
              <a:rect l="l" t="t" r="r" b="b"/>
              <a:pathLst>
                <a:path w="983" h="166" extrusionOk="0">
                  <a:moveTo>
                    <a:pt x="944" y="0"/>
                  </a:moveTo>
                  <a:cubicBezTo>
                    <a:pt x="939" y="0"/>
                    <a:pt x="935" y="2"/>
                    <a:pt x="929" y="4"/>
                  </a:cubicBezTo>
                  <a:cubicBezTo>
                    <a:pt x="834" y="12"/>
                    <a:pt x="736" y="12"/>
                    <a:pt x="637" y="12"/>
                  </a:cubicBezTo>
                  <a:lnTo>
                    <a:pt x="637" y="12"/>
                  </a:lnTo>
                  <a:cubicBezTo>
                    <a:pt x="440" y="12"/>
                    <a:pt x="239" y="12"/>
                    <a:pt x="48" y="76"/>
                  </a:cubicBezTo>
                  <a:cubicBezTo>
                    <a:pt x="1" y="88"/>
                    <a:pt x="1" y="159"/>
                    <a:pt x="60" y="159"/>
                  </a:cubicBezTo>
                  <a:cubicBezTo>
                    <a:pt x="113" y="163"/>
                    <a:pt x="166" y="165"/>
                    <a:pt x="219" y="165"/>
                  </a:cubicBezTo>
                  <a:cubicBezTo>
                    <a:pt x="458" y="165"/>
                    <a:pt x="706" y="126"/>
                    <a:pt x="929" y="88"/>
                  </a:cubicBezTo>
                  <a:cubicBezTo>
                    <a:pt x="982" y="77"/>
                    <a:pt x="979" y="0"/>
                    <a:pt x="9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52"/>
            <p:cNvSpPr/>
            <p:nvPr/>
          </p:nvSpPr>
          <p:spPr>
            <a:xfrm>
              <a:off x="4656525" y="3186475"/>
              <a:ext cx="625" cy="675"/>
            </a:xfrm>
            <a:custGeom>
              <a:avLst/>
              <a:gdLst/>
              <a:ahLst/>
              <a:cxnLst/>
              <a:rect l="l" t="t" r="r" b="b"/>
              <a:pathLst>
                <a:path w="25" h="27" extrusionOk="0">
                  <a:moveTo>
                    <a:pt x="8" y="0"/>
                  </a:moveTo>
                  <a:cubicBezTo>
                    <a:pt x="1" y="0"/>
                    <a:pt x="2" y="27"/>
                    <a:pt x="12" y="27"/>
                  </a:cubicBezTo>
                  <a:cubicBezTo>
                    <a:pt x="24" y="27"/>
                    <a:pt x="24" y="3"/>
                    <a:pt x="12" y="3"/>
                  </a:cubicBezTo>
                  <a:cubicBezTo>
                    <a:pt x="11" y="1"/>
                    <a:pt x="9" y="0"/>
                    <a:pt x="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52"/>
            <p:cNvSpPr/>
            <p:nvPr/>
          </p:nvSpPr>
          <p:spPr>
            <a:xfrm>
              <a:off x="4721125" y="3128125"/>
              <a:ext cx="32750" cy="7400"/>
            </a:xfrm>
            <a:custGeom>
              <a:avLst/>
              <a:gdLst/>
              <a:ahLst/>
              <a:cxnLst/>
              <a:rect l="l" t="t" r="r" b="b"/>
              <a:pathLst>
                <a:path w="1310" h="296" extrusionOk="0">
                  <a:moveTo>
                    <a:pt x="1157" y="0"/>
                  </a:moveTo>
                  <a:cubicBezTo>
                    <a:pt x="1016" y="0"/>
                    <a:pt x="885" y="21"/>
                    <a:pt x="738" y="51"/>
                  </a:cubicBezTo>
                  <a:cubicBezTo>
                    <a:pt x="512" y="75"/>
                    <a:pt x="274" y="87"/>
                    <a:pt x="60" y="170"/>
                  </a:cubicBezTo>
                  <a:cubicBezTo>
                    <a:pt x="24" y="182"/>
                    <a:pt x="0" y="277"/>
                    <a:pt x="60" y="289"/>
                  </a:cubicBezTo>
                  <a:cubicBezTo>
                    <a:pt x="100" y="293"/>
                    <a:pt x="140" y="295"/>
                    <a:pt x="181" y="295"/>
                  </a:cubicBezTo>
                  <a:cubicBezTo>
                    <a:pt x="358" y="295"/>
                    <a:pt x="540" y="258"/>
                    <a:pt x="714" y="229"/>
                  </a:cubicBezTo>
                  <a:cubicBezTo>
                    <a:pt x="917" y="194"/>
                    <a:pt x="1107" y="170"/>
                    <a:pt x="1286" y="87"/>
                  </a:cubicBezTo>
                  <a:cubicBezTo>
                    <a:pt x="1310" y="63"/>
                    <a:pt x="1298" y="15"/>
                    <a:pt x="1250" y="3"/>
                  </a:cubicBezTo>
                  <a:cubicBezTo>
                    <a:pt x="1219" y="1"/>
                    <a:pt x="1188" y="0"/>
                    <a:pt x="11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52"/>
            <p:cNvSpPr/>
            <p:nvPr/>
          </p:nvSpPr>
          <p:spPr>
            <a:xfrm>
              <a:off x="4765750" y="3105575"/>
              <a:ext cx="18500" cy="2875"/>
            </a:xfrm>
            <a:custGeom>
              <a:avLst/>
              <a:gdLst/>
              <a:ahLst/>
              <a:cxnLst/>
              <a:rect l="l" t="t" r="r" b="b"/>
              <a:pathLst>
                <a:path w="740" h="115" extrusionOk="0">
                  <a:moveTo>
                    <a:pt x="49" y="0"/>
                  </a:moveTo>
                  <a:cubicBezTo>
                    <a:pt x="1" y="0"/>
                    <a:pt x="1" y="60"/>
                    <a:pt x="37" y="60"/>
                  </a:cubicBezTo>
                  <a:cubicBezTo>
                    <a:pt x="151" y="100"/>
                    <a:pt x="273" y="114"/>
                    <a:pt x="399" y="114"/>
                  </a:cubicBezTo>
                  <a:cubicBezTo>
                    <a:pt x="495" y="114"/>
                    <a:pt x="593" y="106"/>
                    <a:pt x="692" y="96"/>
                  </a:cubicBezTo>
                  <a:cubicBezTo>
                    <a:pt x="739" y="84"/>
                    <a:pt x="739" y="24"/>
                    <a:pt x="692" y="24"/>
                  </a:cubicBezTo>
                  <a:cubicBezTo>
                    <a:pt x="465" y="12"/>
                    <a:pt x="251" y="0"/>
                    <a:pt x="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52"/>
            <p:cNvSpPr/>
            <p:nvPr/>
          </p:nvSpPr>
          <p:spPr>
            <a:xfrm>
              <a:off x="4716650" y="3106900"/>
              <a:ext cx="35750" cy="3900"/>
            </a:xfrm>
            <a:custGeom>
              <a:avLst/>
              <a:gdLst/>
              <a:ahLst/>
              <a:cxnLst/>
              <a:rect l="l" t="t" r="r" b="b"/>
              <a:pathLst>
                <a:path w="1430" h="156" extrusionOk="0">
                  <a:moveTo>
                    <a:pt x="567" y="1"/>
                  </a:moveTo>
                  <a:cubicBezTo>
                    <a:pt x="399" y="1"/>
                    <a:pt x="229" y="8"/>
                    <a:pt x="60" y="31"/>
                  </a:cubicBezTo>
                  <a:cubicBezTo>
                    <a:pt x="0" y="31"/>
                    <a:pt x="0" y="114"/>
                    <a:pt x="60" y="126"/>
                  </a:cubicBezTo>
                  <a:cubicBezTo>
                    <a:pt x="220" y="149"/>
                    <a:pt x="386" y="156"/>
                    <a:pt x="553" y="156"/>
                  </a:cubicBezTo>
                  <a:cubicBezTo>
                    <a:pt x="821" y="156"/>
                    <a:pt x="1094" y="138"/>
                    <a:pt x="1358" y="138"/>
                  </a:cubicBezTo>
                  <a:cubicBezTo>
                    <a:pt x="1429" y="138"/>
                    <a:pt x="1429" y="19"/>
                    <a:pt x="1358" y="19"/>
                  </a:cubicBezTo>
                  <a:cubicBezTo>
                    <a:pt x="1101" y="19"/>
                    <a:pt x="836" y="1"/>
                    <a:pt x="5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52"/>
            <p:cNvSpPr/>
            <p:nvPr/>
          </p:nvSpPr>
          <p:spPr>
            <a:xfrm>
              <a:off x="4768450" y="3080825"/>
              <a:ext cx="13300" cy="3550"/>
            </a:xfrm>
            <a:custGeom>
              <a:avLst/>
              <a:gdLst/>
              <a:ahLst/>
              <a:cxnLst/>
              <a:rect l="l" t="t" r="r" b="b"/>
              <a:pathLst>
                <a:path w="532" h="142" extrusionOk="0">
                  <a:moveTo>
                    <a:pt x="477" y="1"/>
                  </a:moveTo>
                  <a:cubicBezTo>
                    <a:pt x="473" y="1"/>
                    <a:pt x="469" y="1"/>
                    <a:pt x="464" y="2"/>
                  </a:cubicBezTo>
                  <a:cubicBezTo>
                    <a:pt x="310" y="38"/>
                    <a:pt x="179" y="2"/>
                    <a:pt x="36" y="50"/>
                  </a:cubicBezTo>
                  <a:cubicBezTo>
                    <a:pt x="0" y="62"/>
                    <a:pt x="0" y="109"/>
                    <a:pt x="36" y="121"/>
                  </a:cubicBezTo>
                  <a:cubicBezTo>
                    <a:pt x="92" y="135"/>
                    <a:pt x="152" y="142"/>
                    <a:pt x="212" y="142"/>
                  </a:cubicBezTo>
                  <a:cubicBezTo>
                    <a:pt x="305" y="142"/>
                    <a:pt x="397" y="126"/>
                    <a:pt x="476" y="97"/>
                  </a:cubicBezTo>
                  <a:cubicBezTo>
                    <a:pt x="531" y="64"/>
                    <a:pt x="525" y="1"/>
                    <a:pt x="4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52"/>
            <p:cNvSpPr/>
            <p:nvPr/>
          </p:nvSpPr>
          <p:spPr>
            <a:xfrm>
              <a:off x="4750875" y="3053175"/>
              <a:ext cx="8925" cy="5100"/>
            </a:xfrm>
            <a:custGeom>
              <a:avLst/>
              <a:gdLst/>
              <a:ahLst/>
              <a:cxnLst/>
              <a:rect l="l" t="t" r="r" b="b"/>
              <a:pathLst>
                <a:path w="357" h="204" extrusionOk="0">
                  <a:moveTo>
                    <a:pt x="346" y="1"/>
                  </a:moveTo>
                  <a:cubicBezTo>
                    <a:pt x="350" y="5"/>
                    <a:pt x="353" y="6"/>
                    <a:pt x="354" y="6"/>
                  </a:cubicBezTo>
                  <a:cubicBezTo>
                    <a:pt x="357" y="6"/>
                    <a:pt x="354" y="1"/>
                    <a:pt x="346" y="1"/>
                  </a:cubicBezTo>
                  <a:close/>
                  <a:moveTo>
                    <a:pt x="346" y="1"/>
                  </a:moveTo>
                  <a:lnTo>
                    <a:pt x="346" y="1"/>
                  </a:lnTo>
                  <a:cubicBezTo>
                    <a:pt x="239" y="60"/>
                    <a:pt x="144" y="132"/>
                    <a:pt x="24" y="179"/>
                  </a:cubicBezTo>
                  <a:cubicBezTo>
                    <a:pt x="1" y="179"/>
                    <a:pt x="1" y="203"/>
                    <a:pt x="24" y="203"/>
                  </a:cubicBezTo>
                  <a:cubicBezTo>
                    <a:pt x="155" y="156"/>
                    <a:pt x="251" y="84"/>
                    <a:pt x="3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52"/>
            <p:cNvSpPr/>
            <p:nvPr/>
          </p:nvSpPr>
          <p:spPr>
            <a:xfrm>
              <a:off x="4751775" y="3015000"/>
              <a:ext cx="17725" cy="6725"/>
            </a:xfrm>
            <a:custGeom>
              <a:avLst/>
              <a:gdLst/>
              <a:ahLst/>
              <a:cxnLst/>
              <a:rect l="l" t="t" r="r" b="b"/>
              <a:pathLst>
                <a:path w="709" h="269" extrusionOk="0">
                  <a:moveTo>
                    <a:pt x="612" y="1"/>
                  </a:moveTo>
                  <a:cubicBezTo>
                    <a:pt x="606" y="1"/>
                    <a:pt x="601" y="2"/>
                    <a:pt x="596" y="4"/>
                  </a:cubicBezTo>
                  <a:cubicBezTo>
                    <a:pt x="489" y="40"/>
                    <a:pt x="381" y="63"/>
                    <a:pt x="286" y="75"/>
                  </a:cubicBezTo>
                  <a:cubicBezTo>
                    <a:pt x="191" y="99"/>
                    <a:pt x="119" y="75"/>
                    <a:pt x="48" y="123"/>
                  </a:cubicBezTo>
                  <a:cubicBezTo>
                    <a:pt x="0" y="147"/>
                    <a:pt x="0" y="206"/>
                    <a:pt x="48" y="230"/>
                  </a:cubicBezTo>
                  <a:cubicBezTo>
                    <a:pt x="94" y="258"/>
                    <a:pt x="145" y="269"/>
                    <a:pt x="199" y="269"/>
                  </a:cubicBezTo>
                  <a:cubicBezTo>
                    <a:pt x="354" y="269"/>
                    <a:pt x="528" y="176"/>
                    <a:pt x="643" y="123"/>
                  </a:cubicBezTo>
                  <a:cubicBezTo>
                    <a:pt x="708" y="101"/>
                    <a:pt x="665" y="1"/>
                    <a:pt x="6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52"/>
            <p:cNvSpPr/>
            <p:nvPr/>
          </p:nvSpPr>
          <p:spPr>
            <a:xfrm>
              <a:off x="4738975" y="2961500"/>
              <a:ext cx="21450" cy="6000"/>
            </a:xfrm>
            <a:custGeom>
              <a:avLst/>
              <a:gdLst/>
              <a:ahLst/>
              <a:cxnLst/>
              <a:rect l="l" t="t" r="r" b="b"/>
              <a:pathLst>
                <a:path w="858" h="240" extrusionOk="0">
                  <a:moveTo>
                    <a:pt x="798" y="1"/>
                  </a:moveTo>
                  <a:cubicBezTo>
                    <a:pt x="536" y="1"/>
                    <a:pt x="274" y="96"/>
                    <a:pt x="36" y="167"/>
                  </a:cubicBezTo>
                  <a:cubicBezTo>
                    <a:pt x="0" y="179"/>
                    <a:pt x="0" y="227"/>
                    <a:pt x="36" y="227"/>
                  </a:cubicBezTo>
                  <a:cubicBezTo>
                    <a:pt x="72" y="235"/>
                    <a:pt x="108" y="239"/>
                    <a:pt x="143" y="239"/>
                  </a:cubicBezTo>
                  <a:cubicBezTo>
                    <a:pt x="358" y="239"/>
                    <a:pt x="574" y="108"/>
                    <a:pt x="798" y="108"/>
                  </a:cubicBezTo>
                  <a:cubicBezTo>
                    <a:pt x="858" y="108"/>
                    <a:pt x="858" y="1"/>
                    <a:pt x="7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52"/>
            <p:cNvSpPr/>
            <p:nvPr/>
          </p:nvSpPr>
          <p:spPr>
            <a:xfrm>
              <a:off x="4718725" y="2961675"/>
              <a:ext cx="6275" cy="4625"/>
            </a:xfrm>
            <a:custGeom>
              <a:avLst/>
              <a:gdLst/>
              <a:ahLst/>
              <a:cxnLst/>
              <a:rect l="l" t="t" r="r" b="b"/>
              <a:pathLst>
                <a:path w="251" h="185" extrusionOk="0">
                  <a:moveTo>
                    <a:pt x="144" y="1"/>
                  </a:moveTo>
                  <a:cubicBezTo>
                    <a:pt x="103" y="1"/>
                    <a:pt x="65" y="25"/>
                    <a:pt x="48" y="65"/>
                  </a:cubicBezTo>
                  <a:cubicBezTo>
                    <a:pt x="37" y="101"/>
                    <a:pt x="25" y="113"/>
                    <a:pt x="13" y="149"/>
                  </a:cubicBezTo>
                  <a:cubicBezTo>
                    <a:pt x="1" y="172"/>
                    <a:pt x="13" y="184"/>
                    <a:pt x="37" y="184"/>
                  </a:cubicBezTo>
                  <a:cubicBezTo>
                    <a:pt x="60" y="178"/>
                    <a:pt x="84" y="178"/>
                    <a:pt x="105" y="178"/>
                  </a:cubicBezTo>
                  <a:cubicBezTo>
                    <a:pt x="126" y="178"/>
                    <a:pt x="144" y="178"/>
                    <a:pt x="156" y="172"/>
                  </a:cubicBezTo>
                  <a:cubicBezTo>
                    <a:pt x="215" y="160"/>
                    <a:pt x="251" y="65"/>
                    <a:pt x="203" y="18"/>
                  </a:cubicBezTo>
                  <a:cubicBezTo>
                    <a:pt x="184" y="6"/>
                    <a:pt x="164" y="1"/>
                    <a:pt x="1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52"/>
            <p:cNvSpPr/>
            <p:nvPr/>
          </p:nvSpPr>
          <p:spPr>
            <a:xfrm>
              <a:off x="4730050" y="2944250"/>
              <a:ext cx="23225" cy="2150"/>
            </a:xfrm>
            <a:custGeom>
              <a:avLst/>
              <a:gdLst/>
              <a:ahLst/>
              <a:cxnLst/>
              <a:rect l="l" t="t" r="r" b="b"/>
              <a:pathLst>
                <a:path w="929" h="86" extrusionOk="0">
                  <a:moveTo>
                    <a:pt x="893" y="0"/>
                  </a:moveTo>
                  <a:cubicBezTo>
                    <a:pt x="607" y="0"/>
                    <a:pt x="310" y="24"/>
                    <a:pt x="36" y="36"/>
                  </a:cubicBezTo>
                  <a:cubicBezTo>
                    <a:pt x="0" y="36"/>
                    <a:pt x="0" y="84"/>
                    <a:pt x="36" y="84"/>
                  </a:cubicBezTo>
                  <a:cubicBezTo>
                    <a:pt x="68" y="85"/>
                    <a:pt x="100" y="85"/>
                    <a:pt x="132" y="85"/>
                  </a:cubicBezTo>
                  <a:cubicBezTo>
                    <a:pt x="388" y="85"/>
                    <a:pt x="650" y="48"/>
                    <a:pt x="893" y="48"/>
                  </a:cubicBezTo>
                  <a:cubicBezTo>
                    <a:pt x="929" y="48"/>
                    <a:pt x="929" y="0"/>
                    <a:pt x="8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52"/>
            <p:cNvSpPr/>
            <p:nvPr/>
          </p:nvSpPr>
          <p:spPr>
            <a:xfrm>
              <a:off x="4714275" y="2884000"/>
              <a:ext cx="21150" cy="4225"/>
            </a:xfrm>
            <a:custGeom>
              <a:avLst/>
              <a:gdLst/>
              <a:ahLst/>
              <a:cxnLst/>
              <a:rect l="l" t="t" r="r" b="b"/>
              <a:pathLst>
                <a:path w="846" h="169" extrusionOk="0">
                  <a:moveTo>
                    <a:pt x="427" y="0"/>
                  </a:moveTo>
                  <a:cubicBezTo>
                    <a:pt x="295" y="0"/>
                    <a:pt x="162" y="8"/>
                    <a:pt x="36" y="41"/>
                  </a:cubicBezTo>
                  <a:cubicBezTo>
                    <a:pt x="0" y="53"/>
                    <a:pt x="0" y="112"/>
                    <a:pt x="36" y="124"/>
                  </a:cubicBezTo>
                  <a:cubicBezTo>
                    <a:pt x="143" y="160"/>
                    <a:pt x="262" y="169"/>
                    <a:pt x="383" y="169"/>
                  </a:cubicBezTo>
                  <a:cubicBezTo>
                    <a:pt x="503" y="169"/>
                    <a:pt x="625" y="160"/>
                    <a:pt x="738" y="160"/>
                  </a:cubicBezTo>
                  <a:cubicBezTo>
                    <a:pt x="842" y="160"/>
                    <a:pt x="845" y="5"/>
                    <a:pt x="749" y="5"/>
                  </a:cubicBezTo>
                  <a:cubicBezTo>
                    <a:pt x="746" y="5"/>
                    <a:pt x="742" y="5"/>
                    <a:pt x="738" y="5"/>
                  </a:cubicBezTo>
                  <a:cubicBezTo>
                    <a:pt x="638" y="5"/>
                    <a:pt x="533" y="0"/>
                    <a:pt x="4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52"/>
            <p:cNvSpPr/>
            <p:nvPr/>
          </p:nvSpPr>
          <p:spPr>
            <a:xfrm>
              <a:off x="4683300" y="2882025"/>
              <a:ext cx="17000" cy="3600"/>
            </a:xfrm>
            <a:custGeom>
              <a:avLst/>
              <a:gdLst/>
              <a:ahLst/>
              <a:cxnLst/>
              <a:rect l="l" t="t" r="r" b="b"/>
              <a:pathLst>
                <a:path w="680" h="144" extrusionOk="0">
                  <a:moveTo>
                    <a:pt x="656" y="1"/>
                  </a:moveTo>
                  <a:cubicBezTo>
                    <a:pt x="441" y="60"/>
                    <a:pt x="215" y="25"/>
                    <a:pt x="13" y="96"/>
                  </a:cubicBezTo>
                  <a:cubicBezTo>
                    <a:pt x="1" y="96"/>
                    <a:pt x="1" y="144"/>
                    <a:pt x="13" y="144"/>
                  </a:cubicBezTo>
                  <a:cubicBezTo>
                    <a:pt x="239" y="144"/>
                    <a:pt x="465" y="108"/>
                    <a:pt x="668" y="25"/>
                  </a:cubicBezTo>
                  <a:cubicBezTo>
                    <a:pt x="680" y="25"/>
                    <a:pt x="668" y="1"/>
                    <a:pt x="6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52"/>
            <p:cNvSpPr/>
            <p:nvPr/>
          </p:nvSpPr>
          <p:spPr>
            <a:xfrm>
              <a:off x="4659800" y="2849375"/>
              <a:ext cx="11950" cy="8575"/>
            </a:xfrm>
            <a:custGeom>
              <a:avLst/>
              <a:gdLst/>
              <a:ahLst/>
              <a:cxnLst/>
              <a:rect l="l" t="t" r="r" b="b"/>
              <a:pathLst>
                <a:path w="478" h="343" extrusionOk="0">
                  <a:moveTo>
                    <a:pt x="338" y="0"/>
                  </a:moveTo>
                  <a:cubicBezTo>
                    <a:pt x="298" y="0"/>
                    <a:pt x="256" y="24"/>
                    <a:pt x="238" y="80"/>
                  </a:cubicBezTo>
                  <a:cubicBezTo>
                    <a:pt x="215" y="176"/>
                    <a:pt x="119" y="247"/>
                    <a:pt x="24" y="283"/>
                  </a:cubicBezTo>
                  <a:cubicBezTo>
                    <a:pt x="0" y="307"/>
                    <a:pt x="12" y="342"/>
                    <a:pt x="48" y="342"/>
                  </a:cubicBezTo>
                  <a:cubicBezTo>
                    <a:pt x="203" y="342"/>
                    <a:pt x="346" y="307"/>
                    <a:pt x="417" y="152"/>
                  </a:cubicBezTo>
                  <a:cubicBezTo>
                    <a:pt x="477" y="69"/>
                    <a:pt x="409" y="0"/>
                    <a:pt x="33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52"/>
            <p:cNvSpPr/>
            <p:nvPr/>
          </p:nvSpPr>
          <p:spPr>
            <a:xfrm>
              <a:off x="4625275" y="2846900"/>
              <a:ext cx="8575" cy="4850"/>
            </a:xfrm>
            <a:custGeom>
              <a:avLst/>
              <a:gdLst/>
              <a:ahLst/>
              <a:cxnLst/>
              <a:rect l="l" t="t" r="r" b="b"/>
              <a:pathLst>
                <a:path w="343" h="194" extrusionOk="0">
                  <a:moveTo>
                    <a:pt x="224" y="0"/>
                  </a:moveTo>
                  <a:cubicBezTo>
                    <a:pt x="221" y="0"/>
                    <a:pt x="218" y="1"/>
                    <a:pt x="215" y="1"/>
                  </a:cubicBezTo>
                  <a:cubicBezTo>
                    <a:pt x="179" y="1"/>
                    <a:pt x="131" y="1"/>
                    <a:pt x="107" y="13"/>
                  </a:cubicBezTo>
                  <a:cubicBezTo>
                    <a:pt x="72" y="37"/>
                    <a:pt x="60" y="48"/>
                    <a:pt x="24" y="60"/>
                  </a:cubicBezTo>
                  <a:cubicBezTo>
                    <a:pt x="0" y="72"/>
                    <a:pt x="0" y="120"/>
                    <a:pt x="24" y="132"/>
                  </a:cubicBezTo>
                  <a:cubicBezTo>
                    <a:pt x="60" y="156"/>
                    <a:pt x="72" y="168"/>
                    <a:pt x="107" y="179"/>
                  </a:cubicBezTo>
                  <a:cubicBezTo>
                    <a:pt x="143" y="191"/>
                    <a:pt x="191" y="191"/>
                    <a:pt x="215" y="191"/>
                  </a:cubicBezTo>
                  <a:cubicBezTo>
                    <a:pt x="221" y="193"/>
                    <a:pt x="227" y="193"/>
                    <a:pt x="233" y="193"/>
                  </a:cubicBezTo>
                  <a:cubicBezTo>
                    <a:pt x="342" y="193"/>
                    <a:pt x="339" y="0"/>
                    <a:pt x="2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52"/>
            <p:cNvSpPr/>
            <p:nvPr/>
          </p:nvSpPr>
          <p:spPr>
            <a:xfrm>
              <a:off x="4604725" y="2823500"/>
              <a:ext cx="19075" cy="3200"/>
            </a:xfrm>
            <a:custGeom>
              <a:avLst/>
              <a:gdLst/>
              <a:ahLst/>
              <a:cxnLst/>
              <a:rect l="l" t="t" r="r" b="b"/>
              <a:pathLst>
                <a:path w="763" h="128" extrusionOk="0">
                  <a:moveTo>
                    <a:pt x="343" y="1"/>
                  </a:moveTo>
                  <a:cubicBezTo>
                    <a:pt x="238" y="1"/>
                    <a:pt x="136" y="10"/>
                    <a:pt x="36" y="32"/>
                  </a:cubicBezTo>
                  <a:cubicBezTo>
                    <a:pt x="1" y="32"/>
                    <a:pt x="1" y="91"/>
                    <a:pt x="36" y="103"/>
                  </a:cubicBezTo>
                  <a:cubicBezTo>
                    <a:pt x="126" y="121"/>
                    <a:pt x="213" y="127"/>
                    <a:pt x="298" y="127"/>
                  </a:cubicBezTo>
                  <a:cubicBezTo>
                    <a:pt x="438" y="127"/>
                    <a:pt x="574" y="111"/>
                    <a:pt x="715" y="103"/>
                  </a:cubicBezTo>
                  <a:cubicBezTo>
                    <a:pt x="763" y="91"/>
                    <a:pt x="763" y="32"/>
                    <a:pt x="715" y="32"/>
                  </a:cubicBezTo>
                  <a:cubicBezTo>
                    <a:pt x="588" y="13"/>
                    <a:pt x="464" y="1"/>
                    <a:pt x="3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52"/>
            <p:cNvSpPr/>
            <p:nvPr/>
          </p:nvSpPr>
          <p:spPr>
            <a:xfrm>
              <a:off x="4588650" y="2821550"/>
              <a:ext cx="15575" cy="6025"/>
            </a:xfrm>
            <a:custGeom>
              <a:avLst/>
              <a:gdLst/>
              <a:ahLst/>
              <a:cxnLst/>
              <a:rect l="l" t="t" r="r" b="b"/>
              <a:pathLst>
                <a:path w="623" h="241" extrusionOk="0">
                  <a:moveTo>
                    <a:pt x="464" y="1"/>
                  </a:moveTo>
                  <a:cubicBezTo>
                    <a:pt x="449" y="1"/>
                    <a:pt x="434" y="5"/>
                    <a:pt x="417" y="15"/>
                  </a:cubicBezTo>
                  <a:cubicBezTo>
                    <a:pt x="298" y="98"/>
                    <a:pt x="167" y="110"/>
                    <a:pt x="36" y="146"/>
                  </a:cubicBezTo>
                  <a:cubicBezTo>
                    <a:pt x="1" y="146"/>
                    <a:pt x="1" y="193"/>
                    <a:pt x="36" y="205"/>
                  </a:cubicBezTo>
                  <a:cubicBezTo>
                    <a:pt x="108" y="229"/>
                    <a:pt x="185" y="241"/>
                    <a:pt x="263" y="241"/>
                  </a:cubicBezTo>
                  <a:cubicBezTo>
                    <a:pt x="340" y="241"/>
                    <a:pt x="417" y="229"/>
                    <a:pt x="489" y="205"/>
                  </a:cubicBezTo>
                  <a:cubicBezTo>
                    <a:pt x="623" y="174"/>
                    <a:pt x="561" y="1"/>
                    <a:pt x="4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52"/>
            <p:cNvSpPr/>
            <p:nvPr/>
          </p:nvSpPr>
          <p:spPr>
            <a:xfrm>
              <a:off x="4597575" y="2806400"/>
              <a:ext cx="13050" cy="3925"/>
            </a:xfrm>
            <a:custGeom>
              <a:avLst/>
              <a:gdLst/>
              <a:ahLst/>
              <a:cxnLst/>
              <a:rect l="l" t="t" r="r" b="b"/>
              <a:pathLst>
                <a:path w="522" h="157" extrusionOk="0">
                  <a:moveTo>
                    <a:pt x="476" y="0"/>
                  </a:moveTo>
                  <a:cubicBezTo>
                    <a:pt x="472" y="0"/>
                    <a:pt x="469" y="1"/>
                    <a:pt x="465" y="2"/>
                  </a:cubicBezTo>
                  <a:cubicBezTo>
                    <a:pt x="322" y="25"/>
                    <a:pt x="168" y="61"/>
                    <a:pt x="37" y="121"/>
                  </a:cubicBezTo>
                  <a:cubicBezTo>
                    <a:pt x="1" y="133"/>
                    <a:pt x="25" y="156"/>
                    <a:pt x="49" y="156"/>
                  </a:cubicBezTo>
                  <a:cubicBezTo>
                    <a:pt x="191" y="156"/>
                    <a:pt x="346" y="109"/>
                    <a:pt x="477" y="61"/>
                  </a:cubicBezTo>
                  <a:cubicBezTo>
                    <a:pt x="521" y="61"/>
                    <a:pt x="514" y="0"/>
                    <a:pt x="4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52"/>
            <p:cNvSpPr/>
            <p:nvPr/>
          </p:nvSpPr>
          <p:spPr>
            <a:xfrm>
              <a:off x="4591625" y="2790275"/>
              <a:ext cx="9850" cy="7075"/>
            </a:xfrm>
            <a:custGeom>
              <a:avLst/>
              <a:gdLst/>
              <a:ahLst/>
              <a:cxnLst/>
              <a:rect l="l" t="t" r="r" b="b"/>
              <a:pathLst>
                <a:path w="394" h="283" extrusionOk="0">
                  <a:moveTo>
                    <a:pt x="197" y="1"/>
                  </a:moveTo>
                  <a:cubicBezTo>
                    <a:pt x="153" y="1"/>
                    <a:pt x="108" y="16"/>
                    <a:pt x="60" y="39"/>
                  </a:cubicBezTo>
                  <a:cubicBezTo>
                    <a:pt x="1" y="63"/>
                    <a:pt x="1" y="158"/>
                    <a:pt x="60" y="182"/>
                  </a:cubicBezTo>
                  <a:cubicBezTo>
                    <a:pt x="96" y="194"/>
                    <a:pt x="120" y="230"/>
                    <a:pt x="144" y="242"/>
                  </a:cubicBezTo>
                  <a:cubicBezTo>
                    <a:pt x="175" y="267"/>
                    <a:pt x="210" y="282"/>
                    <a:pt x="244" y="282"/>
                  </a:cubicBezTo>
                  <a:cubicBezTo>
                    <a:pt x="275" y="282"/>
                    <a:pt x="306" y="270"/>
                    <a:pt x="334" y="242"/>
                  </a:cubicBezTo>
                  <a:cubicBezTo>
                    <a:pt x="394" y="182"/>
                    <a:pt x="394" y="99"/>
                    <a:pt x="334" y="51"/>
                  </a:cubicBezTo>
                  <a:cubicBezTo>
                    <a:pt x="287" y="16"/>
                    <a:pt x="242" y="1"/>
                    <a:pt x="1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52"/>
            <p:cNvSpPr/>
            <p:nvPr/>
          </p:nvSpPr>
          <p:spPr>
            <a:xfrm>
              <a:off x="4603550" y="2748650"/>
              <a:ext cx="16325" cy="5000"/>
            </a:xfrm>
            <a:custGeom>
              <a:avLst/>
              <a:gdLst/>
              <a:ahLst/>
              <a:cxnLst/>
              <a:rect l="l" t="t" r="r" b="b"/>
              <a:pathLst>
                <a:path w="653" h="200" extrusionOk="0">
                  <a:moveTo>
                    <a:pt x="593" y="1"/>
                  </a:moveTo>
                  <a:cubicBezTo>
                    <a:pt x="590" y="1"/>
                    <a:pt x="587" y="1"/>
                    <a:pt x="583" y="2"/>
                  </a:cubicBezTo>
                  <a:cubicBezTo>
                    <a:pt x="476" y="37"/>
                    <a:pt x="393" y="61"/>
                    <a:pt x="286" y="73"/>
                  </a:cubicBezTo>
                  <a:cubicBezTo>
                    <a:pt x="202" y="97"/>
                    <a:pt x="119" y="73"/>
                    <a:pt x="36" y="109"/>
                  </a:cubicBezTo>
                  <a:cubicBezTo>
                    <a:pt x="0" y="121"/>
                    <a:pt x="0" y="168"/>
                    <a:pt x="36" y="180"/>
                  </a:cubicBezTo>
                  <a:cubicBezTo>
                    <a:pt x="64" y="194"/>
                    <a:pt x="94" y="199"/>
                    <a:pt x="125" y="199"/>
                  </a:cubicBezTo>
                  <a:cubicBezTo>
                    <a:pt x="174" y="199"/>
                    <a:pt x="228" y="188"/>
                    <a:pt x="286" y="180"/>
                  </a:cubicBezTo>
                  <a:cubicBezTo>
                    <a:pt x="393" y="168"/>
                    <a:pt x="512" y="121"/>
                    <a:pt x="619" y="73"/>
                  </a:cubicBezTo>
                  <a:cubicBezTo>
                    <a:pt x="653" y="73"/>
                    <a:pt x="634" y="1"/>
                    <a:pt x="59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52"/>
            <p:cNvSpPr/>
            <p:nvPr/>
          </p:nvSpPr>
          <p:spPr>
            <a:xfrm>
              <a:off x="4600850" y="2732925"/>
              <a:ext cx="16750" cy="6850"/>
            </a:xfrm>
            <a:custGeom>
              <a:avLst/>
              <a:gdLst/>
              <a:ahLst/>
              <a:cxnLst/>
              <a:rect l="l" t="t" r="r" b="b"/>
              <a:pathLst>
                <a:path w="670" h="274" extrusionOk="0">
                  <a:moveTo>
                    <a:pt x="625" y="1"/>
                  </a:moveTo>
                  <a:cubicBezTo>
                    <a:pt x="616" y="1"/>
                    <a:pt x="607" y="4"/>
                    <a:pt x="596" y="12"/>
                  </a:cubicBezTo>
                  <a:cubicBezTo>
                    <a:pt x="418" y="131"/>
                    <a:pt x="227" y="155"/>
                    <a:pt x="37" y="226"/>
                  </a:cubicBezTo>
                  <a:cubicBezTo>
                    <a:pt x="1" y="250"/>
                    <a:pt x="1" y="274"/>
                    <a:pt x="37" y="274"/>
                  </a:cubicBezTo>
                  <a:cubicBezTo>
                    <a:pt x="251" y="274"/>
                    <a:pt x="465" y="190"/>
                    <a:pt x="632" y="71"/>
                  </a:cubicBezTo>
                  <a:cubicBezTo>
                    <a:pt x="669" y="43"/>
                    <a:pt x="655" y="1"/>
                    <a:pt x="6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52"/>
            <p:cNvSpPr/>
            <p:nvPr/>
          </p:nvSpPr>
          <p:spPr>
            <a:xfrm>
              <a:off x="4633000" y="2683450"/>
              <a:ext cx="12525" cy="3950"/>
            </a:xfrm>
            <a:custGeom>
              <a:avLst/>
              <a:gdLst/>
              <a:ahLst/>
              <a:cxnLst/>
              <a:rect l="l" t="t" r="r" b="b"/>
              <a:pathLst>
                <a:path w="501" h="158" extrusionOk="0">
                  <a:moveTo>
                    <a:pt x="146" y="1"/>
                  </a:moveTo>
                  <a:cubicBezTo>
                    <a:pt x="109" y="1"/>
                    <a:pt x="72" y="6"/>
                    <a:pt x="25" y="38"/>
                  </a:cubicBezTo>
                  <a:cubicBezTo>
                    <a:pt x="1" y="50"/>
                    <a:pt x="1" y="98"/>
                    <a:pt x="25" y="121"/>
                  </a:cubicBezTo>
                  <a:cubicBezTo>
                    <a:pt x="96" y="157"/>
                    <a:pt x="144" y="157"/>
                    <a:pt x="203" y="157"/>
                  </a:cubicBezTo>
                  <a:lnTo>
                    <a:pt x="418" y="157"/>
                  </a:lnTo>
                  <a:cubicBezTo>
                    <a:pt x="501" y="145"/>
                    <a:pt x="501" y="26"/>
                    <a:pt x="418" y="2"/>
                  </a:cubicBezTo>
                  <a:lnTo>
                    <a:pt x="203" y="2"/>
                  </a:lnTo>
                  <a:cubicBezTo>
                    <a:pt x="183" y="2"/>
                    <a:pt x="165" y="1"/>
                    <a:pt x="1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52"/>
            <p:cNvSpPr/>
            <p:nvPr/>
          </p:nvSpPr>
          <p:spPr>
            <a:xfrm>
              <a:off x="4576750" y="2690350"/>
              <a:ext cx="32475" cy="7325"/>
            </a:xfrm>
            <a:custGeom>
              <a:avLst/>
              <a:gdLst/>
              <a:ahLst/>
              <a:cxnLst/>
              <a:rect l="l" t="t" r="r" b="b"/>
              <a:pathLst>
                <a:path w="1299" h="293" extrusionOk="0">
                  <a:moveTo>
                    <a:pt x="1263" y="0"/>
                  </a:moveTo>
                  <a:cubicBezTo>
                    <a:pt x="1048" y="0"/>
                    <a:pt x="786" y="12"/>
                    <a:pt x="572" y="48"/>
                  </a:cubicBezTo>
                  <a:cubicBezTo>
                    <a:pt x="370" y="72"/>
                    <a:pt x="179" y="107"/>
                    <a:pt x="36" y="203"/>
                  </a:cubicBezTo>
                  <a:cubicBezTo>
                    <a:pt x="1" y="226"/>
                    <a:pt x="1" y="286"/>
                    <a:pt x="48" y="286"/>
                  </a:cubicBezTo>
                  <a:cubicBezTo>
                    <a:pt x="80" y="290"/>
                    <a:pt x="112" y="292"/>
                    <a:pt x="144" y="292"/>
                  </a:cubicBezTo>
                  <a:cubicBezTo>
                    <a:pt x="287" y="292"/>
                    <a:pt x="423" y="251"/>
                    <a:pt x="560" y="203"/>
                  </a:cubicBezTo>
                  <a:cubicBezTo>
                    <a:pt x="810" y="131"/>
                    <a:pt x="1001" y="60"/>
                    <a:pt x="1263" y="48"/>
                  </a:cubicBezTo>
                  <a:cubicBezTo>
                    <a:pt x="1298" y="48"/>
                    <a:pt x="1298" y="0"/>
                    <a:pt x="126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52"/>
            <p:cNvSpPr/>
            <p:nvPr/>
          </p:nvSpPr>
          <p:spPr>
            <a:xfrm>
              <a:off x="4650575" y="2671600"/>
              <a:ext cx="10725" cy="3675"/>
            </a:xfrm>
            <a:custGeom>
              <a:avLst/>
              <a:gdLst/>
              <a:ahLst/>
              <a:cxnLst/>
              <a:rect l="l" t="t" r="r" b="b"/>
              <a:pathLst>
                <a:path w="429" h="147" extrusionOk="0">
                  <a:moveTo>
                    <a:pt x="191" y="0"/>
                  </a:moveTo>
                  <a:cubicBezTo>
                    <a:pt x="131" y="0"/>
                    <a:pt x="72" y="24"/>
                    <a:pt x="24" y="60"/>
                  </a:cubicBezTo>
                  <a:cubicBezTo>
                    <a:pt x="0" y="95"/>
                    <a:pt x="24" y="131"/>
                    <a:pt x="60" y="131"/>
                  </a:cubicBezTo>
                  <a:cubicBezTo>
                    <a:pt x="115" y="131"/>
                    <a:pt x="176" y="147"/>
                    <a:pt x="235" y="147"/>
                  </a:cubicBezTo>
                  <a:cubicBezTo>
                    <a:pt x="265" y="147"/>
                    <a:pt x="294" y="143"/>
                    <a:pt x="322" y="131"/>
                  </a:cubicBezTo>
                  <a:cubicBezTo>
                    <a:pt x="357" y="119"/>
                    <a:pt x="429" y="60"/>
                    <a:pt x="369" y="36"/>
                  </a:cubicBezTo>
                  <a:lnTo>
                    <a:pt x="369" y="36"/>
                  </a:lnTo>
                  <a:cubicBezTo>
                    <a:pt x="369" y="32"/>
                    <a:pt x="366" y="29"/>
                    <a:pt x="360" y="25"/>
                  </a:cubicBezTo>
                  <a:lnTo>
                    <a:pt x="360" y="25"/>
                  </a:lnTo>
                  <a:cubicBezTo>
                    <a:pt x="356" y="22"/>
                    <a:pt x="352" y="21"/>
                    <a:pt x="348" y="21"/>
                  </a:cubicBezTo>
                  <a:cubicBezTo>
                    <a:pt x="347" y="21"/>
                    <a:pt x="345" y="21"/>
                    <a:pt x="343" y="22"/>
                  </a:cubicBezTo>
                  <a:lnTo>
                    <a:pt x="343" y="22"/>
                  </a:lnTo>
                  <a:cubicBezTo>
                    <a:pt x="321" y="0"/>
                    <a:pt x="309" y="0"/>
                    <a:pt x="2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52"/>
            <p:cNvSpPr/>
            <p:nvPr/>
          </p:nvSpPr>
          <p:spPr>
            <a:xfrm>
              <a:off x="4686700" y="2665050"/>
              <a:ext cx="10325" cy="1850"/>
            </a:xfrm>
            <a:custGeom>
              <a:avLst/>
              <a:gdLst/>
              <a:ahLst/>
              <a:cxnLst/>
              <a:rect l="l" t="t" r="r" b="b"/>
              <a:pathLst>
                <a:path w="413" h="74" extrusionOk="0">
                  <a:moveTo>
                    <a:pt x="389" y="0"/>
                  </a:moveTo>
                  <a:cubicBezTo>
                    <a:pt x="270" y="0"/>
                    <a:pt x="127" y="0"/>
                    <a:pt x="32" y="24"/>
                  </a:cubicBezTo>
                  <a:cubicBezTo>
                    <a:pt x="1" y="45"/>
                    <a:pt x="5" y="74"/>
                    <a:pt x="30" y="74"/>
                  </a:cubicBezTo>
                  <a:cubicBezTo>
                    <a:pt x="34" y="74"/>
                    <a:pt x="39" y="73"/>
                    <a:pt x="44" y="72"/>
                  </a:cubicBezTo>
                  <a:cubicBezTo>
                    <a:pt x="163" y="48"/>
                    <a:pt x="282" y="48"/>
                    <a:pt x="401" y="48"/>
                  </a:cubicBezTo>
                  <a:cubicBezTo>
                    <a:pt x="402" y="49"/>
                    <a:pt x="403" y="49"/>
                    <a:pt x="404" y="49"/>
                  </a:cubicBezTo>
                  <a:cubicBezTo>
                    <a:pt x="412" y="49"/>
                    <a:pt x="410" y="0"/>
                    <a:pt x="3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52"/>
            <p:cNvSpPr/>
            <p:nvPr/>
          </p:nvSpPr>
          <p:spPr>
            <a:xfrm>
              <a:off x="4708325" y="2660550"/>
              <a:ext cx="8950" cy="3875"/>
            </a:xfrm>
            <a:custGeom>
              <a:avLst/>
              <a:gdLst/>
              <a:ahLst/>
              <a:cxnLst/>
              <a:rect l="l" t="t" r="r" b="b"/>
              <a:pathLst>
                <a:path w="358" h="155" extrusionOk="0">
                  <a:moveTo>
                    <a:pt x="272" y="1"/>
                  </a:moveTo>
                  <a:cubicBezTo>
                    <a:pt x="269" y="1"/>
                    <a:pt x="266" y="1"/>
                    <a:pt x="262" y="2"/>
                  </a:cubicBezTo>
                  <a:cubicBezTo>
                    <a:pt x="179" y="2"/>
                    <a:pt x="60" y="2"/>
                    <a:pt x="12" y="85"/>
                  </a:cubicBezTo>
                  <a:cubicBezTo>
                    <a:pt x="0" y="109"/>
                    <a:pt x="12" y="144"/>
                    <a:pt x="36" y="144"/>
                  </a:cubicBezTo>
                  <a:cubicBezTo>
                    <a:pt x="52" y="152"/>
                    <a:pt x="64" y="155"/>
                    <a:pt x="74" y="155"/>
                  </a:cubicBezTo>
                  <a:cubicBezTo>
                    <a:pt x="95" y="155"/>
                    <a:pt x="111" y="144"/>
                    <a:pt x="143" y="144"/>
                  </a:cubicBezTo>
                  <a:lnTo>
                    <a:pt x="262" y="144"/>
                  </a:lnTo>
                  <a:cubicBezTo>
                    <a:pt x="354" y="144"/>
                    <a:pt x="357" y="1"/>
                    <a:pt x="2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52"/>
            <p:cNvSpPr/>
            <p:nvPr/>
          </p:nvSpPr>
          <p:spPr>
            <a:xfrm>
              <a:off x="4730050" y="2660475"/>
              <a:ext cx="16325" cy="2950"/>
            </a:xfrm>
            <a:custGeom>
              <a:avLst/>
              <a:gdLst/>
              <a:ahLst/>
              <a:cxnLst/>
              <a:rect l="l" t="t" r="r" b="b"/>
              <a:pathLst>
                <a:path w="653" h="118" extrusionOk="0">
                  <a:moveTo>
                    <a:pt x="242" y="1"/>
                  </a:moveTo>
                  <a:cubicBezTo>
                    <a:pt x="173" y="1"/>
                    <a:pt x="105" y="7"/>
                    <a:pt x="36" y="28"/>
                  </a:cubicBezTo>
                  <a:cubicBezTo>
                    <a:pt x="0" y="52"/>
                    <a:pt x="0" y="76"/>
                    <a:pt x="36" y="88"/>
                  </a:cubicBezTo>
                  <a:cubicBezTo>
                    <a:pt x="99" y="109"/>
                    <a:pt x="169" y="118"/>
                    <a:pt x="240" y="118"/>
                  </a:cubicBezTo>
                  <a:cubicBezTo>
                    <a:pt x="373" y="118"/>
                    <a:pt x="511" y="87"/>
                    <a:pt x="619" y="40"/>
                  </a:cubicBezTo>
                  <a:cubicBezTo>
                    <a:pt x="623" y="42"/>
                    <a:pt x="627" y="42"/>
                    <a:pt x="630" y="42"/>
                  </a:cubicBezTo>
                  <a:cubicBezTo>
                    <a:pt x="652" y="42"/>
                    <a:pt x="641" y="5"/>
                    <a:pt x="619" y="5"/>
                  </a:cubicBezTo>
                  <a:cubicBezTo>
                    <a:pt x="582" y="9"/>
                    <a:pt x="545" y="10"/>
                    <a:pt x="509" y="10"/>
                  </a:cubicBezTo>
                  <a:cubicBezTo>
                    <a:pt x="418" y="10"/>
                    <a:pt x="330" y="1"/>
                    <a:pt x="2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52"/>
            <p:cNvSpPr/>
            <p:nvPr/>
          </p:nvSpPr>
          <p:spPr>
            <a:xfrm>
              <a:off x="4752075" y="2668250"/>
              <a:ext cx="17275" cy="2475"/>
            </a:xfrm>
            <a:custGeom>
              <a:avLst/>
              <a:gdLst/>
              <a:ahLst/>
              <a:cxnLst/>
              <a:rect l="l" t="t" r="r" b="b"/>
              <a:pathLst>
                <a:path w="691" h="99" extrusionOk="0">
                  <a:moveTo>
                    <a:pt x="173" y="0"/>
                  </a:moveTo>
                  <a:cubicBezTo>
                    <a:pt x="125" y="0"/>
                    <a:pt x="78" y="3"/>
                    <a:pt x="36" y="15"/>
                  </a:cubicBezTo>
                  <a:cubicBezTo>
                    <a:pt x="0" y="39"/>
                    <a:pt x="0" y="75"/>
                    <a:pt x="36" y="75"/>
                  </a:cubicBezTo>
                  <a:cubicBezTo>
                    <a:pt x="119" y="98"/>
                    <a:pt x="215" y="98"/>
                    <a:pt x="310" y="98"/>
                  </a:cubicBezTo>
                  <a:lnTo>
                    <a:pt x="631" y="98"/>
                  </a:lnTo>
                  <a:cubicBezTo>
                    <a:pt x="691" y="98"/>
                    <a:pt x="691" y="3"/>
                    <a:pt x="631" y="3"/>
                  </a:cubicBezTo>
                  <a:lnTo>
                    <a:pt x="310" y="3"/>
                  </a:lnTo>
                  <a:cubicBezTo>
                    <a:pt x="268" y="3"/>
                    <a:pt x="221" y="0"/>
                    <a:pt x="17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52"/>
            <p:cNvSpPr/>
            <p:nvPr/>
          </p:nvSpPr>
          <p:spPr>
            <a:xfrm>
              <a:off x="4804150" y="2684900"/>
              <a:ext cx="11050" cy="3675"/>
            </a:xfrm>
            <a:custGeom>
              <a:avLst/>
              <a:gdLst/>
              <a:ahLst/>
              <a:cxnLst/>
              <a:rect l="l" t="t" r="r" b="b"/>
              <a:pathLst>
                <a:path w="442" h="147" extrusionOk="0">
                  <a:moveTo>
                    <a:pt x="327" y="20"/>
                  </a:moveTo>
                  <a:cubicBezTo>
                    <a:pt x="331" y="20"/>
                    <a:pt x="331" y="26"/>
                    <a:pt x="316" y="27"/>
                  </a:cubicBezTo>
                  <a:lnTo>
                    <a:pt x="316" y="27"/>
                  </a:lnTo>
                  <a:cubicBezTo>
                    <a:pt x="320" y="22"/>
                    <a:pt x="324" y="20"/>
                    <a:pt x="327" y="20"/>
                  </a:cubicBezTo>
                  <a:close/>
                  <a:moveTo>
                    <a:pt x="330" y="1"/>
                  </a:moveTo>
                  <a:cubicBezTo>
                    <a:pt x="313" y="1"/>
                    <a:pt x="298" y="12"/>
                    <a:pt x="287" y="28"/>
                  </a:cubicBezTo>
                  <a:lnTo>
                    <a:pt x="287" y="28"/>
                  </a:lnTo>
                  <a:cubicBezTo>
                    <a:pt x="251" y="28"/>
                    <a:pt x="227" y="28"/>
                    <a:pt x="179" y="40"/>
                  </a:cubicBezTo>
                  <a:cubicBezTo>
                    <a:pt x="160" y="40"/>
                    <a:pt x="136" y="38"/>
                    <a:pt x="111" y="38"/>
                  </a:cubicBezTo>
                  <a:cubicBezTo>
                    <a:pt x="73" y="38"/>
                    <a:pt x="34" y="42"/>
                    <a:pt x="13" y="63"/>
                  </a:cubicBezTo>
                  <a:cubicBezTo>
                    <a:pt x="1" y="87"/>
                    <a:pt x="1" y="99"/>
                    <a:pt x="13" y="111"/>
                  </a:cubicBezTo>
                  <a:cubicBezTo>
                    <a:pt x="49" y="147"/>
                    <a:pt x="120" y="123"/>
                    <a:pt x="168" y="147"/>
                  </a:cubicBezTo>
                  <a:lnTo>
                    <a:pt x="322" y="147"/>
                  </a:lnTo>
                  <a:cubicBezTo>
                    <a:pt x="430" y="123"/>
                    <a:pt x="441" y="40"/>
                    <a:pt x="346" y="4"/>
                  </a:cubicBezTo>
                  <a:cubicBezTo>
                    <a:pt x="341" y="2"/>
                    <a:pt x="335" y="1"/>
                    <a:pt x="3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52"/>
            <p:cNvSpPr/>
            <p:nvPr/>
          </p:nvSpPr>
          <p:spPr>
            <a:xfrm>
              <a:off x="4831250" y="2673175"/>
              <a:ext cx="8650" cy="2600"/>
            </a:xfrm>
            <a:custGeom>
              <a:avLst/>
              <a:gdLst/>
              <a:ahLst/>
              <a:cxnLst/>
              <a:rect l="l" t="t" r="r" b="b"/>
              <a:pathLst>
                <a:path w="346" h="104" extrusionOk="0">
                  <a:moveTo>
                    <a:pt x="187" y="1"/>
                  </a:moveTo>
                  <a:cubicBezTo>
                    <a:pt x="132" y="1"/>
                    <a:pt x="81" y="12"/>
                    <a:pt x="36" y="44"/>
                  </a:cubicBezTo>
                  <a:cubicBezTo>
                    <a:pt x="0" y="56"/>
                    <a:pt x="24" y="104"/>
                    <a:pt x="60" y="104"/>
                  </a:cubicBezTo>
                  <a:cubicBezTo>
                    <a:pt x="155" y="80"/>
                    <a:pt x="262" y="56"/>
                    <a:pt x="346" y="44"/>
                  </a:cubicBezTo>
                  <a:cubicBezTo>
                    <a:pt x="346" y="32"/>
                    <a:pt x="346" y="20"/>
                    <a:pt x="334" y="20"/>
                  </a:cubicBezTo>
                  <a:cubicBezTo>
                    <a:pt x="284" y="9"/>
                    <a:pt x="234" y="1"/>
                    <a:pt x="1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52"/>
            <p:cNvSpPr/>
            <p:nvPr/>
          </p:nvSpPr>
          <p:spPr>
            <a:xfrm>
              <a:off x="4838150" y="2662075"/>
              <a:ext cx="6525" cy="3075"/>
            </a:xfrm>
            <a:custGeom>
              <a:avLst/>
              <a:gdLst/>
              <a:ahLst/>
              <a:cxnLst/>
              <a:rect l="l" t="t" r="r" b="b"/>
              <a:pathLst>
                <a:path w="261" h="123" extrusionOk="0">
                  <a:moveTo>
                    <a:pt x="260" y="0"/>
                  </a:moveTo>
                  <a:lnTo>
                    <a:pt x="260" y="0"/>
                  </a:lnTo>
                  <a:cubicBezTo>
                    <a:pt x="177" y="48"/>
                    <a:pt x="105" y="60"/>
                    <a:pt x="10" y="107"/>
                  </a:cubicBezTo>
                  <a:cubicBezTo>
                    <a:pt x="1" y="107"/>
                    <a:pt x="6" y="122"/>
                    <a:pt x="15" y="122"/>
                  </a:cubicBezTo>
                  <a:cubicBezTo>
                    <a:pt x="17" y="122"/>
                    <a:pt x="20" y="122"/>
                    <a:pt x="22" y="119"/>
                  </a:cubicBezTo>
                  <a:cubicBezTo>
                    <a:pt x="105" y="83"/>
                    <a:pt x="189" y="60"/>
                    <a:pt x="2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52"/>
            <p:cNvSpPr/>
            <p:nvPr/>
          </p:nvSpPr>
          <p:spPr>
            <a:xfrm>
              <a:off x="4836300" y="2623950"/>
              <a:ext cx="13425" cy="4500"/>
            </a:xfrm>
            <a:custGeom>
              <a:avLst/>
              <a:gdLst/>
              <a:ahLst/>
              <a:cxnLst/>
              <a:rect l="l" t="t" r="r" b="b"/>
              <a:pathLst>
                <a:path w="537" h="180" extrusionOk="0">
                  <a:moveTo>
                    <a:pt x="453" y="0"/>
                  </a:moveTo>
                  <a:cubicBezTo>
                    <a:pt x="449" y="0"/>
                    <a:pt x="445" y="1"/>
                    <a:pt x="441" y="1"/>
                  </a:cubicBezTo>
                  <a:cubicBezTo>
                    <a:pt x="310" y="1"/>
                    <a:pt x="144" y="37"/>
                    <a:pt x="25" y="108"/>
                  </a:cubicBezTo>
                  <a:cubicBezTo>
                    <a:pt x="1" y="120"/>
                    <a:pt x="13" y="180"/>
                    <a:pt x="36" y="180"/>
                  </a:cubicBezTo>
                  <a:cubicBezTo>
                    <a:pt x="179" y="180"/>
                    <a:pt x="298" y="144"/>
                    <a:pt x="429" y="144"/>
                  </a:cubicBezTo>
                  <a:cubicBezTo>
                    <a:pt x="532" y="121"/>
                    <a:pt x="536" y="0"/>
                    <a:pt x="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52"/>
            <p:cNvSpPr/>
            <p:nvPr/>
          </p:nvSpPr>
          <p:spPr>
            <a:xfrm>
              <a:off x="4827075" y="2607600"/>
              <a:ext cx="18475" cy="5625"/>
            </a:xfrm>
            <a:custGeom>
              <a:avLst/>
              <a:gdLst/>
              <a:ahLst/>
              <a:cxnLst/>
              <a:rect l="l" t="t" r="r" b="b"/>
              <a:pathLst>
                <a:path w="739" h="225" extrusionOk="0">
                  <a:moveTo>
                    <a:pt x="620" y="0"/>
                  </a:moveTo>
                  <a:cubicBezTo>
                    <a:pt x="513" y="24"/>
                    <a:pt x="394" y="36"/>
                    <a:pt x="286" y="48"/>
                  </a:cubicBezTo>
                  <a:cubicBezTo>
                    <a:pt x="203" y="60"/>
                    <a:pt x="96" y="60"/>
                    <a:pt x="36" y="143"/>
                  </a:cubicBezTo>
                  <a:cubicBezTo>
                    <a:pt x="1" y="167"/>
                    <a:pt x="24" y="203"/>
                    <a:pt x="48" y="215"/>
                  </a:cubicBezTo>
                  <a:cubicBezTo>
                    <a:pt x="78" y="222"/>
                    <a:pt x="107" y="225"/>
                    <a:pt x="137" y="225"/>
                  </a:cubicBezTo>
                  <a:cubicBezTo>
                    <a:pt x="203" y="225"/>
                    <a:pt x="268" y="211"/>
                    <a:pt x="334" y="203"/>
                  </a:cubicBezTo>
                  <a:cubicBezTo>
                    <a:pt x="441" y="167"/>
                    <a:pt x="548" y="155"/>
                    <a:pt x="667" y="119"/>
                  </a:cubicBezTo>
                  <a:cubicBezTo>
                    <a:pt x="739" y="107"/>
                    <a:pt x="691" y="0"/>
                    <a:pt x="6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52"/>
            <p:cNvSpPr/>
            <p:nvPr/>
          </p:nvSpPr>
          <p:spPr>
            <a:xfrm>
              <a:off x="4817250" y="2613250"/>
              <a:ext cx="4775" cy="975"/>
            </a:xfrm>
            <a:custGeom>
              <a:avLst/>
              <a:gdLst/>
              <a:ahLst/>
              <a:cxnLst/>
              <a:rect l="l" t="t" r="r" b="b"/>
              <a:pathLst>
                <a:path w="191" h="39" extrusionOk="0">
                  <a:moveTo>
                    <a:pt x="13" y="0"/>
                  </a:moveTo>
                  <a:cubicBezTo>
                    <a:pt x="1" y="0"/>
                    <a:pt x="1" y="36"/>
                    <a:pt x="13" y="36"/>
                  </a:cubicBezTo>
                  <a:lnTo>
                    <a:pt x="167" y="36"/>
                  </a:lnTo>
                  <a:cubicBezTo>
                    <a:pt x="170" y="37"/>
                    <a:pt x="172" y="38"/>
                    <a:pt x="175" y="38"/>
                  </a:cubicBezTo>
                  <a:cubicBezTo>
                    <a:pt x="191" y="38"/>
                    <a:pt x="189" y="0"/>
                    <a:pt x="1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52"/>
            <p:cNvSpPr/>
            <p:nvPr/>
          </p:nvSpPr>
          <p:spPr>
            <a:xfrm>
              <a:off x="4821725" y="2598375"/>
              <a:ext cx="7750" cy="1575"/>
            </a:xfrm>
            <a:custGeom>
              <a:avLst/>
              <a:gdLst/>
              <a:ahLst/>
              <a:cxnLst/>
              <a:rect l="l" t="t" r="r" b="b"/>
              <a:pathLst>
                <a:path w="310" h="63" extrusionOk="0">
                  <a:moveTo>
                    <a:pt x="310" y="0"/>
                  </a:moveTo>
                  <a:cubicBezTo>
                    <a:pt x="203" y="0"/>
                    <a:pt x="119" y="0"/>
                    <a:pt x="12" y="36"/>
                  </a:cubicBezTo>
                  <a:cubicBezTo>
                    <a:pt x="2" y="36"/>
                    <a:pt x="1" y="62"/>
                    <a:pt x="15" y="62"/>
                  </a:cubicBezTo>
                  <a:cubicBezTo>
                    <a:pt x="18" y="62"/>
                    <a:pt x="21" y="61"/>
                    <a:pt x="24" y="60"/>
                  </a:cubicBezTo>
                  <a:cubicBezTo>
                    <a:pt x="119" y="36"/>
                    <a:pt x="227" y="12"/>
                    <a:pt x="3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52"/>
            <p:cNvSpPr/>
            <p:nvPr/>
          </p:nvSpPr>
          <p:spPr>
            <a:xfrm>
              <a:off x="4811000" y="2589150"/>
              <a:ext cx="14025" cy="3575"/>
            </a:xfrm>
            <a:custGeom>
              <a:avLst/>
              <a:gdLst/>
              <a:ahLst/>
              <a:cxnLst/>
              <a:rect l="l" t="t" r="r" b="b"/>
              <a:pathLst>
                <a:path w="561" h="143" extrusionOk="0">
                  <a:moveTo>
                    <a:pt x="513" y="0"/>
                  </a:moveTo>
                  <a:cubicBezTo>
                    <a:pt x="370" y="71"/>
                    <a:pt x="191" y="107"/>
                    <a:pt x="25" y="107"/>
                  </a:cubicBezTo>
                  <a:cubicBezTo>
                    <a:pt x="1" y="107"/>
                    <a:pt x="1" y="143"/>
                    <a:pt x="25" y="143"/>
                  </a:cubicBezTo>
                  <a:cubicBezTo>
                    <a:pt x="203" y="143"/>
                    <a:pt x="382" y="119"/>
                    <a:pt x="537" y="48"/>
                  </a:cubicBezTo>
                  <a:cubicBezTo>
                    <a:pt x="560" y="24"/>
                    <a:pt x="548" y="0"/>
                    <a:pt x="5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52"/>
            <p:cNvSpPr/>
            <p:nvPr/>
          </p:nvSpPr>
          <p:spPr>
            <a:xfrm>
              <a:off x="4798500" y="2584675"/>
              <a:ext cx="12825" cy="3300"/>
            </a:xfrm>
            <a:custGeom>
              <a:avLst/>
              <a:gdLst/>
              <a:ahLst/>
              <a:cxnLst/>
              <a:rect l="l" t="t" r="r" b="b"/>
              <a:pathLst>
                <a:path w="513" h="132" extrusionOk="0">
                  <a:moveTo>
                    <a:pt x="477" y="0"/>
                  </a:moveTo>
                  <a:cubicBezTo>
                    <a:pt x="334" y="48"/>
                    <a:pt x="167" y="72"/>
                    <a:pt x="24" y="120"/>
                  </a:cubicBezTo>
                  <a:cubicBezTo>
                    <a:pt x="1" y="120"/>
                    <a:pt x="24" y="131"/>
                    <a:pt x="24" y="131"/>
                  </a:cubicBezTo>
                  <a:cubicBezTo>
                    <a:pt x="167" y="108"/>
                    <a:pt x="334" y="72"/>
                    <a:pt x="477" y="24"/>
                  </a:cubicBezTo>
                  <a:cubicBezTo>
                    <a:pt x="513" y="24"/>
                    <a:pt x="513" y="0"/>
                    <a:pt x="4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52"/>
            <p:cNvSpPr/>
            <p:nvPr/>
          </p:nvSpPr>
          <p:spPr>
            <a:xfrm>
              <a:off x="4794050" y="2574150"/>
              <a:ext cx="11025" cy="7325"/>
            </a:xfrm>
            <a:custGeom>
              <a:avLst/>
              <a:gdLst/>
              <a:ahLst/>
              <a:cxnLst/>
              <a:rect l="l" t="t" r="r" b="b"/>
              <a:pathLst>
                <a:path w="441" h="293" extrusionOk="0">
                  <a:moveTo>
                    <a:pt x="416" y="0"/>
                  </a:moveTo>
                  <a:cubicBezTo>
                    <a:pt x="412" y="0"/>
                    <a:pt x="408" y="2"/>
                    <a:pt x="405" y="5"/>
                  </a:cubicBezTo>
                  <a:cubicBezTo>
                    <a:pt x="298" y="136"/>
                    <a:pt x="167" y="207"/>
                    <a:pt x="24" y="255"/>
                  </a:cubicBezTo>
                  <a:cubicBezTo>
                    <a:pt x="3" y="255"/>
                    <a:pt x="0" y="292"/>
                    <a:pt x="25" y="292"/>
                  </a:cubicBezTo>
                  <a:cubicBezTo>
                    <a:pt x="28" y="292"/>
                    <a:pt x="32" y="292"/>
                    <a:pt x="36" y="290"/>
                  </a:cubicBezTo>
                  <a:cubicBezTo>
                    <a:pt x="202" y="243"/>
                    <a:pt x="333" y="171"/>
                    <a:pt x="441" y="29"/>
                  </a:cubicBezTo>
                  <a:cubicBezTo>
                    <a:pt x="441" y="11"/>
                    <a:pt x="428" y="0"/>
                    <a:pt x="4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52"/>
            <p:cNvSpPr/>
            <p:nvPr/>
          </p:nvSpPr>
          <p:spPr>
            <a:xfrm>
              <a:off x="4791650" y="2550150"/>
              <a:ext cx="18775" cy="4775"/>
            </a:xfrm>
            <a:custGeom>
              <a:avLst/>
              <a:gdLst/>
              <a:ahLst/>
              <a:cxnLst/>
              <a:rect l="l" t="t" r="r" b="b"/>
              <a:pathLst>
                <a:path w="751" h="191" extrusionOk="0">
                  <a:moveTo>
                    <a:pt x="691" y="0"/>
                  </a:moveTo>
                  <a:cubicBezTo>
                    <a:pt x="572" y="0"/>
                    <a:pt x="453" y="12"/>
                    <a:pt x="334" y="24"/>
                  </a:cubicBezTo>
                  <a:cubicBezTo>
                    <a:pt x="227" y="36"/>
                    <a:pt x="108" y="60"/>
                    <a:pt x="25" y="131"/>
                  </a:cubicBezTo>
                  <a:cubicBezTo>
                    <a:pt x="1" y="143"/>
                    <a:pt x="25" y="191"/>
                    <a:pt x="60" y="191"/>
                  </a:cubicBezTo>
                  <a:cubicBezTo>
                    <a:pt x="156" y="191"/>
                    <a:pt x="251" y="143"/>
                    <a:pt x="334" y="131"/>
                  </a:cubicBezTo>
                  <a:cubicBezTo>
                    <a:pt x="453" y="96"/>
                    <a:pt x="572" y="96"/>
                    <a:pt x="691" y="84"/>
                  </a:cubicBezTo>
                  <a:cubicBezTo>
                    <a:pt x="751" y="84"/>
                    <a:pt x="751" y="0"/>
                    <a:pt x="6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52"/>
            <p:cNvSpPr/>
            <p:nvPr/>
          </p:nvSpPr>
          <p:spPr>
            <a:xfrm>
              <a:off x="4797025" y="2533850"/>
              <a:ext cx="11675" cy="4300"/>
            </a:xfrm>
            <a:custGeom>
              <a:avLst/>
              <a:gdLst/>
              <a:ahLst/>
              <a:cxnLst/>
              <a:rect l="l" t="t" r="r" b="b"/>
              <a:pathLst>
                <a:path w="467" h="172" extrusionOk="0">
                  <a:moveTo>
                    <a:pt x="409" y="1"/>
                  </a:moveTo>
                  <a:cubicBezTo>
                    <a:pt x="401" y="1"/>
                    <a:pt x="391" y="3"/>
                    <a:pt x="381" y="9"/>
                  </a:cubicBezTo>
                  <a:cubicBezTo>
                    <a:pt x="274" y="69"/>
                    <a:pt x="155" y="69"/>
                    <a:pt x="36" y="93"/>
                  </a:cubicBezTo>
                  <a:cubicBezTo>
                    <a:pt x="0" y="93"/>
                    <a:pt x="0" y="140"/>
                    <a:pt x="36" y="152"/>
                  </a:cubicBezTo>
                  <a:cubicBezTo>
                    <a:pt x="81" y="165"/>
                    <a:pt x="126" y="171"/>
                    <a:pt x="171" y="171"/>
                  </a:cubicBezTo>
                  <a:cubicBezTo>
                    <a:pt x="256" y="171"/>
                    <a:pt x="339" y="147"/>
                    <a:pt x="417" y="93"/>
                  </a:cubicBezTo>
                  <a:cubicBezTo>
                    <a:pt x="466" y="63"/>
                    <a:pt x="450" y="1"/>
                    <a:pt x="40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52"/>
            <p:cNvSpPr/>
            <p:nvPr/>
          </p:nvSpPr>
          <p:spPr>
            <a:xfrm>
              <a:off x="4795000" y="2523950"/>
              <a:ext cx="11875" cy="5500"/>
            </a:xfrm>
            <a:custGeom>
              <a:avLst/>
              <a:gdLst/>
              <a:ahLst/>
              <a:cxnLst/>
              <a:rect l="l" t="t" r="r" b="b"/>
              <a:pathLst>
                <a:path w="475" h="220" extrusionOk="0">
                  <a:moveTo>
                    <a:pt x="438" y="1"/>
                  </a:moveTo>
                  <a:cubicBezTo>
                    <a:pt x="295" y="48"/>
                    <a:pt x="129" y="72"/>
                    <a:pt x="10" y="191"/>
                  </a:cubicBezTo>
                  <a:cubicBezTo>
                    <a:pt x="1" y="209"/>
                    <a:pt x="5" y="220"/>
                    <a:pt x="12" y="220"/>
                  </a:cubicBezTo>
                  <a:cubicBezTo>
                    <a:pt x="15" y="220"/>
                    <a:pt x="18" y="218"/>
                    <a:pt x="22" y="215"/>
                  </a:cubicBezTo>
                  <a:cubicBezTo>
                    <a:pt x="141" y="108"/>
                    <a:pt x="307" y="72"/>
                    <a:pt x="462" y="36"/>
                  </a:cubicBezTo>
                  <a:cubicBezTo>
                    <a:pt x="474" y="36"/>
                    <a:pt x="474" y="1"/>
                    <a:pt x="4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52"/>
            <p:cNvSpPr/>
            <p:nvPr/>
          </p:nvSpPr>
          <p:spPr>
            <a:xfrm>
              <a:off x="4759800" y="2529875"/>
              <a:ext cx="27025" cy="5575"/>
            </a:xfrm>
            <a:custGeom>
              <a:avLst/>
              <a:gdLst/>
              <a:ahLst/>
              <a:cxnLst/>
              <a:rect l="l" t="t" r="r" b="b"/>
              <a:pathLst>
                <a:path w="1081" h="223" extrusionOk="0">
                  <a:moveTo>
                    <a:pt x="1043" y="0"/>
                  </a:moveTo>
                  <a:cubicBezTo>
                    <a:pt x="1041" y="0"/>
                    <a:pt x="1039" y="1"/>
                    <a:pt x="1037" y="2"/>
                  </a:cubicBezTo>
                  <a:cubicBezTo>
                    <a:pt x="858" y="49"/>
                    <a:pt x="680" y="73"/>
                    <a:pt x="477" y="97"/>
                  </a:cubicBezTo>
                  <a:cubicBezTo>
                    <a:pt x="346" y="109"/>
                    <a:pt x="179" y="97"/>
                    <a:pt x="48" y="133"/>
                  </a:cubicBezTo>
                  <a:cubicBezTo>
                    <a:pt x="13" y="156"/>
                    <a:pt x="1" y="216"/>
                    <a:pt x="48" y="216"/>
                  </a:cubicBezTo>
                  <a:cubicBezTo>
                    <a:pt x="76" y="221"/>
                    <a:pt x="105" y="223"/>
                    <a:pt x="133" y="223"/>
                  </a:cubicBezTo>
                  <a:cubicBezTo>
                    <a:pt x="251" y="223"/>
                    <a:pt x="372" y="190"/>
                    <a:pt x="477" y="180"/>
                  </a:cubicBezTo>
                  <a:cubicBezTo>
                    <a:pt x="680" y="156"/>
                    <a:pt x="858" y="121"/>
                    <a:pt x="1037" y="61"/>
                  </a:cubicBezTo>
                  <a:cubicBezTo>
                    <a:pt x="1080" y="50"/>
                    <a:pt x="1064" y="0"/>
                    <a:pt x="10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52"/>
            <p:cNvSpPr/>
            <p:nvPr/>
          </p:nvSpPr>
          <p:spPr>
            <a:xfrm>
              <a:off x="4729750" y="2538525"/>
              <a:ext cx="19375" cy="5100"/>
            </a:xfrm>
            <a:custGeom>
              <a:avLst/>
              <a:gdLst/>
              <a:ahLst/>
              <a:cxnLst/>
              <a:rect l="l" t="t" r="r" b="b"/>
              <a:pathLst>
                <a:path w="775" h="204" extrusionOk="0">
                  <a:moveTo>
                    <a:pt x="774" y="1"/>
                  </a:moveTo>
                  <a:lnTo>
                    <a:pt x="774" y="1"/>
                  </a:lnTo>
                  <a:cubicBezTo>
                    <a:pt x="524" y="84"/>
                    <a:pt x="286" y="144"/>
                    <a:pt x="36" y="168"/>
                  </a:cubicBezTo>
                  <a:cubicBezTo>
                    <a:pt x="0" y="168"/>
                    <a:pt x="0" y="203"/>
                    <a:pt x="36" y="203"/>
                  </a:cubicBezTo>
                  <a:cubicBezTo>
                    <a:pt x="286" y="203"/>
                    <a:pt x="536" y="120"/>
                    <a:pt x="77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52"/>
            <p:cNvSpPr/>
            <p:nvPr/>
          </p:nvSpPr>
          <p:spPr>
            <a:xfrm>
              <a:off x="4728250" y="2530200"/>
              <a:ext cx="14925" cy="4200"/>
            </a:xfrm>
            <a:custGeom>
              <a:avLst/>
              <a:gdLst/>
              <a:ahLst/>
              <a:cxnLst/>
              <a:rect l="l" t="t" r="r" b="b"/>
              <a:pathLst>
                <a:path w="597" h="168" extrusionOk="0">
                  <a:moveTo>
                    <a:pt x="584" y="1"/>
                  </a:moveTo>
                  <a:cubicBezTo>
                    <a:pt x="406" y="84"/>
                    <a:pt x="215" y="143"/>
                    <a:pt x="13" y="143"/>
                  </a:cubicBezTo>
                  <a:cubicBezTo>
                    <a:pt x="1" y="143"/>
                    <a:pt x="1" y="167"/>
                    <a:pt x="13" y="167"/>
                  </a:cubicBezTo>
                  <a:cubicBezTo>
                    <a:pt x="215" y="167"/>
                    <a:pt x="406" y="96"/>
                    <a:pt x="596" y="24"/>
                  </a:cubicBezTo>
                  <a:lnTo>
                    <a:pt x="584" y="1"/>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52"/>
            <p:cNvSpPr/>
            <p:nvPr/>
          </p:nvSpPr>
          <p:spPr>
            <a:xfrm>
              <a:off x="4721775" y="2526925"/>
              <a:ext cx="15150" cy="5425"/>
            </a:xfrm>
            <a:custGeom>
              <a:avLst/>
              <a:gdLst/>
              <a:ahLst/>
              <a:cxnLst/>
              <a:rect l="l" t="t" r="r" b="b"/>
              <a:pathLst>
                <a:path w="606" h="217" extrusionOk="0">
                  <a:moveTo>
                    <a:pt x="510" y="1"/>
                  </a:moveTo>
                  <a:cubicBezTo>
                    <a:pt x="355" y="13"/>
                    <a:pt x="153" y="48"/>
                    <a:pt x="22" y="167"/>
                  </a:cubicBezTo>
                  <a:cubicBezTo>
                    <a:pt x="0" y="178"/>
                    <a:pt x="17" y="217"/>
                    <a:pt x="46" y="217"/>
                  </a:cubicBezTo>
                  <a:cubicBezTo>
                    <a:pt x="50" y="217"/>
                    <a:pt x="53" y="216"/>
                    <a:pt x="57" y="215"/>
                  </a:cubicBezTo>
                  <a:cubicBezTo>
                    <a:pt x="183" y="186"/>
                    <a:pt x="301" y="149"/>
                    <a:pt x="424" y="149"/>
                  </a:cubicBezTo>
                  <a:cubicBezTo>
                    <a:pt x="452" y="149"/>
                    <a:pt x="481" y="151"/>
                    <a:pt x="510" y="155"/>
                  </a:cubicBezTo>
                  <a:cubicBezTo>
                    <a:pt x="605" y="155"/>
                    <a:pt x="605" y="1"/>
                    <a:pt x="5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52"/>
            <p:cNvSpPr/>
            <p:nvPr/>
          </p:nvSpPr>
          <p:spPr>
            <a:xfrm>
              <a:off x="4660100" y="2520975"/>
              <a:ext cx="60975" cy="6000"/>
            </a:xfrm>
            <a:custGeom>
              <a:avLst/>
              <a:gdLst/>
              <a:ahLst/>
              <a:cxnLst/>
              <a:rect l="l" t="t" r="r" b="b"/>
              <a:pathLst>
                <a:path w="2439" h="240" extrusionOk="0">
                  <a:moveTo>
                    <a:pt x="2417" y="1"/>
                  </a:moveTo>
                  <a:cubicBezTo>
                    <a:pt x="1608" y="108"/>
                    <a:pt x="822" y="215"/>
                    <a:pt x="24" y="227"/>
                  </a:cubicBezTo>
                  <a:cubicBezTo>
                    <a:pt x="0" y="227"/>
                    <a:pt x="0" y="239"/>
                    <a:pt x="24" y="239"/>
                  </a:cubicBezTo>
                  <a:cubicBezTo>
                    <a:pt x="69" y="239"/>
                    <a:pt x="115" y="240"/>
                    <a:pt x="160" y="240"/>
                  </a:cubicBezTo>
                  <a:cubicBezTo>
                    <a:pt x="914" y="240"/>
                    <a:pt x="1677" y="149"/>
                    <a:pt x="2429" y="36"/>
                  </a:cubicBezTo>
                  <a:cubicBezTo>
                    <a:pt x="2430" y="38"/>
                    <a:pt x="2431" y="38"/>
                    <a:pt x="2432" y="38"/>
                  </a:cubicBezTo>
                  <a:cubicBezTo>
                    <a:pt x="2438" y="38"/>
                    <a:pt x="2428" y="1"/>
                    <a:pt x="24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52"/>
            <p:cNvSpPr/>
            <p:nvPr/>
          </p:nvSpPr>
          <p:spPr>
            <a:xfrm>
              <a:off x="4679150" y="2498875"/>
              <a:ext cx="10025" cy="5150"/>
            </a:xfrm>
            <a:custGeom>
              <a:avLst/>
              <a:gdLst/>
              <a:ahLst/>
              <a:cxnLst/>
              <a:rect l="l" t="t" r="r" b="b"/>
              <a:pathLst>
                <a:path w="401" h="206" extrusionOk="0">
                  <a:moveTo>
                    <a:pt x="327" y="0"/>
                  </a:moveTo>
                  <a:cubicBezTo>
                    <a:pt x="321" y="0"/>
                    <a:pt x="316" y="1"/>
                    <a:pt x="310" y="3"/>
                  </a:cubicBezTo>
                  <a:cubicBezTo>
                    <a:pt x="215" y="39"/>
                    <a:pt x="119" y="87"/>
                    <a:pt x="36" y="146"/>
                  </a:cubicBezTo>
                  <a:cubicBezTo>
                    <a:pt x="0" y="158"/>
                    <a:pt x="12" y="206"/>
                    <a:pt x="60" y="206"/>
                  </a:cubicBezTo>
                  <a:cubicBezTo>
                    <a:pt x="167" y="170"/>
                    <a:pt x="250" y="146"/>
                    <a:pt x="357" y="111"/>
                  </a:cubicBezTo>
                  <a:cubicBezTo>
                    <a:pt x="400" y="89"/>
                    <a:pt x="376" y="0"/>
                    <a:pt x="3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52"/>
            <p:cNvSpPr/>
            <p:nvPr/>
          </p:nvSpPr>
          <p:spPr>
            <a:xfrm>
              <a:off x="4670500" y="2501625"/>
              <a:ext cx="2425" cy="2400"/>
            </a:xfrm>
            <a:custGeom>
              <a:avLst/>
              <a:gdLst/>
              <a:ahLst/>
              <a:cxnLst/>
              <a:rect l="l" t="t" r="r" b="b"/>
              <a:pathLst>
                <a:path w="97" h="96" extrusionOk="0">
                  <a:moveTo>
                    <a:pt x="96" y="1"/>
                  </a:moveTo>
                  <a:lnTo>
                    <a:pt x="25" y="72"/>
                  </a:lnTo>
                  <a:cubicBezTo>
                    <a:pt x="1" y="96"/>
                    <a:pt x="25" y="96"/>
                    <a:pt x="37" y="96"/>
                  </a:cubicBezTo>
                  <a:cubicBezTo>
                    <a:pt x="49" y="60"/>
                    <a:pt x="84" y="48"/>
                    <a:pt x="9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52"/>
            <p:cNvSpPr/>
            <p:nvPr/>
          </p:nvSpPr>
          <p:spPr>
            <a:xfrm>
              <a:off x="4655625" y="2490475"/>
              <a:ext cx="22850" cy="5250"/>
            </a:xfrm>
            <a:custGeom>
              <a:avLst/>
              <a:gdLst/>
              <a:ahLst/>
              <a:cxnLst/>
              <a:rect l="l" t="t" r="r" b="b"/>
              <a:pathLst>
                <a:path w="914" h="210" extrusionOk="0">
                  <a:moveTo>
                    <a:pt x="173" y="1"/>
                  </a:moveTo>
                  <a:cubicBezTo>
                    <a:pt x="132" y="1"/>
                    <a:pt x="90" y="2"/>
                    <a:pt x="48" y="6"/>
                  </a:cubicBezTo>
                  <a:cubicBezTo>
                    <a:pt x="1" y="6"/>
                    <a:pt x="1" y="66"/>
                    <a:pt x="36" y="78"/>
                  </a:cubicBezTo>
                  <a:cubicBezTo>
                    <a:pt x="275" y="161"/>
                    <a:pt x="525" y="185"/>
                    <a:pt x="775" y="208"/>
                  </a:cubicBezTo>
                  <a:cubicBezTo>
                    <a:pt x="778" y="209"/>
                    <a:pt x="782" y="209"/>
                    <a:pt x="786" y="209"/>
                  </a:cubicBezTo>
                  <a:cubicBezTo>
                    <a:pt x="873" y="209"/>
                    <a:pt x="914" y="78"/>
                    <a:pt x="822" y="78"/>
                  </a:cubicBezTo>
                  <a:cubicBezTo>
                    <a:pt x="612" y="47"/>
                    <a:pt x="393" y="1"/>
                    <a:pt x="17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52"/>
            <p:cNvSpPr/>
            <p:nvPr/>
          </p:nvSpPr>
          <p:spPr>
            <a:xfrm>
              <a:off x="4630350" y="2476625"/>
              <a:ext cx="11025" cy="2500"/>
            </a:xfrm>
            <a:custGeom>
              <a:avLst/>
              <a:gdLst/>
              <a:ahLst/>
              <a:cxnLst/>
              <a:rect l="l" t="t" r="r" b="b"/>
              <a:pathLst>
                <a:path w="441" h="100" extrusionOk="0">
                  <a:moveTo>
                    <a:pt x="404" y="0"/>
                  </a:moveTo>
                  <a:cubicBezTo>
                    <a:pt x="273" y="36"/>
                    <a:pt x="143" y="48"/>
                    <a:pt x="23" y="84"/>
                  </a:cubicBezTo>
                  <a:cubicBezTo>
                    <a:pt x="4" y="84"/>
                    <a:pt x="1" y="99"/>
                    <a:pt x="12" y="99"/>
                  </a:cubicBezTo>
                  <a:cubicBezTo>
                    <a:pt x="15" y="99"/>
                    <a:pt x="19" y="98"/>
                    <a:pt x="23" y="96"/>
                  </a:cubicBezTo>
                  <a:cubicBezTo>
                    <a:pt x="154" y="60"/>
                    <a:pt x="285" y="48"/>
                    <a:pt x="404" y="24"/>
                  </a:cubicBezTo>
                  <a:cubicBezTo>
                    <a:pt x="440" y="24"/>
                    <a:pt x="416" y="0"/>
                    <a:pt x="4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52"/>
            <p:cNvSpPr/>
            <p:nvPr/>
          </p:nvSpPr>
          <p:spPr>
            <a:xfrm>
              <a:off x="4612475" y="2457275"/>
              <a:ext cx="20250" cy="5025"/>
            </a:xfrm>
            <a:custGeom>
              <a:avLst/>
              <a:gdLst/>
              <a:ahLst/>
              <a:cxnLst/>
              <a:rect l="l" t="t" r="r" b="b"/>
              <a:pathLst>
                <a:path w="810" h="201" extrusionOk="0">
                  <a:moveTo>
                    <a:pt x="727" y="1"/>
                  </a:moveTo>
                  <a:cubicBezTo>
                    <a:pt x="619" y="1"/>
                    <a:pt x="512" y="24"/>
                    <a:pt x="393" y="36"/>
                  </a:cubicBezTo>
                  <a:cubicBezTo>
                    <a:pt x="274" y="48"/>
                    <a:pt x="155" y="48"/>
                    <a:pt x="36" y="108"/>
                  </a:cubicBezTo>
                  <a:cubicBezTo>
                    <a:pt x="0" y="120"/>
                    <a:pt x="24" y="155"/>
                    <a:pt x="48" y="167"/>
                  </a:cubicBezTo>
                  <a:cubicBezTo>
                    <a:pt x="98" y="191"/>
                    <a:pt x="154" y="200"/>
                    <a:pt x="211" y="200"/>
                  </a:cubicBezTo>
                  <a:cubicBezTo>
                    <a:pt x="383" y="200"/>
                    <a:pt x="575" y="120"/>
                    <a:pt x="727" y="120"/>
                  </a:cubicBezTo>
                  <a:cubicBezTo>
                    <a:pt x="810" y="120"/>
                    <a:pt x="810" y="1"/>
                    <a:pt x="7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52"/>
            <p:cNvSpPr/>
            <p:nvPr/>
          </p:nvSpPr>
          <p:spPr>
            <a:xfrm>
              <a:off x="4600850" y="2458000"/>
              <a:ext cx="14000" cy="6275"/>
            </a:xfrm>
            <a:custGeom>
              <a:avLst/>
              <a:gdLst/>
              <a:ahLst/>
              <a:cxnLst/>
              <a:rect l="l" t="t" r="r" b="b"/>
              <a:pathLst>
                <a:path w="560" h="251" extrusionOk="0">
                  <a:moveTo>
                    <a:pt x="419" y="0"/>
                  </a:moveTo>
                  <a:cubicBezTo>
                    <a:pt x="407" y="0"/>
                    <a:pt x="395" y="3"/>
                    <a:pt x="382" y="7"/>
                  </a:cubicBezTo>
                  <a:cubicBezTo>
                    <a:pt x="275" y="31"/>
                    <a:pt x="108" y="7"/>
                    <a:pt x="37" y="91"/>
                  </a:cubicBezTo>
                  <a:cubicBezTo>
                    <a:pt x="1" y="126"/>
                    <a:pt x="1" y="150"/>
                    <a:pt x="37" y="186"/>
                  </a:cubicBezTo>
                  <a:cubicBezTo>
                    <a:pt x="74" y="234"/>
                    <a:pt x="134" y="251"/>
                    <a:pt x="201" y="251"/>
                  </a:cubicBezTo>
                  <a:cubicBezTo>
                    <a:pt x="284" y="251"/>
                    <a:pt x="375" y="224"/>
                    <a:pt x="441" y="198"/>
                  </a:cubicBezTo>
                  <a:cubicBezTo>
                    <a:pt x="559" y="176"/>
                    <a:pt x="523" y="0"/>
                    <a:pt x="4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52"/>
            <p:cNvSpPr/>
            <p:nvPr/>
          </p:nvSpPr>
          <p:spPr>
            <a:xfrm>
              <a:off x="4599975" y="2446275"/>
              <a:ext cx="22350" cy="4775"/>
            </a:xfrm>
            <a:custGeom>
              <a:avLst/>
              <a:gdLst/>
              <a:ahLst/>
              <a:cxnLst/>
              <a:rect l="l" t="t" r="r" b="b"/>
              <a:pathLst>
                <a:path w="894" h="191" extrusionOk="0">
                  <a:moveTo>
                    <a:pt x="881" y="0"/>
                  </a:moveTo>
                  <a:cubicBezTo>
                    <a:pt x="804" y="6"/>
                    <a:pt x="729" y="6"/>
                    <a:pt x="655" y="6"/>
                  </a:cubicBezTo>
                  <a:cubicBezTo>
                    <a:pt x="581" y="6"/>
                    <a:pt x="506" y="6"/>
                    <a:pt x="429" y="12"/>
                  </a:cubicBezTo>
                  <a:cubicBezTo>
                    <a:pt x="298" y="24"/>
                    <a:pt x="167" y="60"/>
                    <a:pt x="24" y="119"/>
                  </a:cubicBezTo>
                  <a:cubicBezTo>
                    <a:pt x="0" y="131"/>
                    <a:pt x="12" y="191"/>
                    <a:pt x="36" y="191"/>
                  </a:cubicBezTo>
                  <a:cubicBezTo>
                    <a:pt x="155" y="191"/>
                    <a:pt x="274" y="167"/>
                    <a:pt x="405" y="131"/>
                  </a:cubicBezTo>
                  <a:cubicBezTo>
                    <a:pt x="560" y="107"/>
                    <a:pt x="715" y="48"/>
                    <a:pt x="881" y="12"/>
                  </a:cubicBezTo>
                  <a:cubicBezTo>
                    <a:pt x="893" y="12"/>
                    <a:pt x="893" y="0"/>
                    <a:pt x="88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52"/>
            <p:cNvSpPr/>
            <p:nvPr/>
          </p:nvSpPr>
          <p:spPr>
            <a:xfrm>
              <a:off x="4589250" y="2433475"/>
              <a:ext cx="2400" cy="675"/>
            </a:xfrm>
            <a:custGeom>
              <a:avLst/>
              <a:gdLst/>
              <a:ahLst/>
              <a:cxnLst/>
              <a:rect l="l" t="t" r="r" b="b"/>
              <a:pathLst>
                <a:path w="96" h="27" extrusionOk="0">
                  <a:moveTo>
                    <a:pt x="12" y="0"/>
                  </a:moveTo>
                  <a:cubicBezTo>
                    <a:pt x="1" y="0"/>
                    <a:pt x="1" y="24"/>
                    <a:pt x="12" y="24"/>
                  </a:cubicBezTo>
                  <a:lnTo>
                    <a:pt x="84" y="24"/>
                  </a:lnTo>
                  <a:cubicBezTo>
                    <a:pt x="86" y="26"/>
                    <a:pt x="87" y="26"/>
                    <a:pt x="88" y="26"/>
                  </a:cubicBezTo>
                  <a:cubicBezTo>
                    <a:pt x="96" y="26"/>
                    <a:pt x="94"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52"/>
            <p:cNvSpPr/>
            <p:nvPr/>
          </p:nvSpPr>
          <p:spPr>
            <a:xfrm>
              <a:off x="4535075" y="2391050"/>
              <a:ext cx="30150" cy="7650"/>
            </a:xfrm>
            <a:custGeom>
              <a:avLst/>
              <a:gdLst/>
              <a:ahLst/>
              <a:cxnLst/>
              <a:rect l="l" t="t" r="r" b="b"/>
              <a:pathLst>
                <a:path w="1206" h="306" extrusionOk="0">
                  <a:moveTo>
                    <a:pt x="1122" y="1"/>
                  </a:moveTo>
                  <a:cubicBezTo>
                    <a:pt x="1114" y="1"/>
                    <a:pt x="1105" y="2"/>
                    <a:pt x="1096" y="6"/>
                  </a:cubicBezTo>
                  <a:cubicBezTo>
                    <a:pt x="763" y="114"/>
                    <a:pt x="358" y="54"/>
                    <a:pt x="48" y="209"/>
                  </a:cubicBezTo>
                  <a:cubicBezTo>
                    <a:pt x="1" y="233"/>
                    <a:pt x="36" y="304"/>
                    <a:pt x="84" y="304"/>
                  </a:cubicBezTo>
                  <a:cubicBezTo>
                    <a:pt x="107" y="305"/>
                    <a:pt x="131" y="305"/>
                    <a:pt x="156" y="305"/>
                  </a:cubicBezTo>
                  <a:cubicBezTo>
                    <a:pt x="466" y="305"/>
                    <a:pt x="845" y="237"/>
                    <a:pt x="1132" y="137"/>
                  </a:cubicBezTo>
                  <a:cubicBezTo>
                    <a:pt x="1206" y="116"/>
                    <a:pt x="1186" y="1"/>
                    <a:pt x="11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52"/>
            <p:cNvSpPr/>
            <p:nvPr/>
          </p:nvSpPr>
          <p:spPr>
            <a:xfrm>
              <a:off x="4504725" y="2395625"/>
              <a:ext cx="8575" cy="4225"/>
            </a:xfrm>
            <a:custGeom>
              <a:avLst/>
              <a:gdLst/>
              <a:ahLst/>
              <a:cxnLst/>
              <a:rect l="l" t="t" r="r" b="b"/>
              <a:pathLst>
                <a:path w="343" h="169" extrusionOk="0">
                  <a:moveTo>
                    <a:pt x="275" y="0"/>
                  </a:moveTo>
                  <a:cubicBezTo>
                    <a:pt x="271" y="0"/>
                    <a:pt x="266" y="1"/>
                    <a:pt x="262" y="2"/>
                  </a:cubicBezTo>
                  <a:cubicBezTo>
                    <a:pt x="179" y="50"/>
                    <a:pt x="84" y="62"/>
                    <a:pt x="12" y="121"/>
                  </a:cubicBezTo>
                  <a:cubicBezTo>
                    <a:pt x="0" y="133"/>
                    <a:pt x="12" y="169"/>
                    <a:pt x="48" y="169"/>
                  </a:cubicBezTo>
                  <a:cubicBezTo>
                    <a:pt x="131" y="145"/>
                    <a:pt x="226" y="109"/>
                    <a:pt x="310" y="62"/>
                  </a:cubicBezTo>
                  <a:cubicBezTo>
                    <a:pt x="342" y="51"/>
                    <a:pt x="316" y="0"/>
                    <a:pt x="27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52"/>
            <p:cNvSpPr/>
            <p:nvPr/>
          </p:nvSpPr>
          <p:spPr>
            <a:xfrm>
              <a:off x="4518100" y="2370925"/>
              <a:ext cx="12450" cy="4525"/>
            </a:xfrm>
            <a:custGeom>
              <a:avLst/>
              <a:gdLst/>
              <a:ahLst/>
              <a:cxnLst/>
              <a:rect l="l" t="t" r="r" b="b"/>
              <a:pathLst>
                <a:path w="498" h="181" extrusionOk="0">
                  <a:moveTo>
                    <a:pt x="428" y="1"/>
                  </a:moveTo>
                  <a:cubicBezTo>
                    <a:pt x="425" y="1"/>
                    <a:pt x="421" y="1"/>
                    <a:pt x="418" y="2"/>
                  </a:cubicBezTo>
                  <a:cubicBezTo>
                    <a:pt x="275" y="49"/>
                    <a:pt x="144" y="85"/>
                    <a:pt x="25" y="145"/>
                  </a:cubicBezTo>
                  <a:cubicBezTo>
                    <a:pt x="1" y="157"/>
                    <a:pt x="13" y="180"/>
                    <a:pt x="37" y="180"/>
                  </a:cubicBezTo>
                  <a:cubicBezTo>
                    <a:pt x="180" y="168"/>
                    <a:pt x="311" y="121"/>
                    <a:pt x="442" y="97"/>
                  </a:cubicBezTo>
                  <a:cubicBezTo>
                    <a:pt x="498" y="86"/>
                    <a:pt x="480" y="1"/>
                    <a:pt x="4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52"/>
            <p:cNvSpPr/>
            <p:nvPr/>
          </p:nvSpPr>
          <p:spPr>
            <a:xfrm>
              <a:off x="4507400" y="2341550"/>
              <a:ext cx="14925" cy="6625"/>
            </a:xfrm>
            <a:custGeom>
              <a:avLst/>
              <a:gdLst/>
              <a:ahLst/>
              <a:cxnLst/>
              <a:rect l="l" t="t" r="r" b="b"/>
              <a:pathLst>
                <a:path w="597" h="265" extrusionOk="0">
                  <a:moveTo>
                    <a:pt x="539" y="0"/>
                  </a:moveTo>
                  <a:cubicBezTo>
                    <a:pt x="530" y="0"/>
                    <a:pt x="521" y="3"/>
                    <a:pt x="512" y="10"/>
                  </a:cubicBezTo>
                  <a:cubicBezTo>
                    <a:pt x="441" y="70"/>
                    <a:pt x="358" y="93"/>
                    <a:pt x="250" y="129"/>
                  </a:cubicBezTo>
                  <a:cubicBezTo>
                    <a:pt x="155" y="141"/>
                    <a:pt x="84" y="153"/>
                    <a:pt x="12" y="200"/>
                  </a:cubicBezTo>
                  <a:cubicBezTo>
                    <a:pt x="0" y="212"/>
                    <a:pt x="0" y="248"/>
                    <a:pt x="12" y="260"/>
                  </a:cubicBezTo>
                  <a:cubicBezTo>
                    <a:pt x="33" y="263"/>
                    <a:pt x="54" y="264"/>
                    <a:pt x="75" y="264"/>
                  </a:cubicBezTo>
                  <a:cubicBezTo>
                    <a:pt x="237" y="264"/>
                    <a:pt x="411" y="188"/>
                    <a:pt x="548" y="93"/>
                  </a:cubicBezTo>
                  <a:cubicBezTo>
                    <a:pt x="596" y="55"/>
                    <a:pt x="574" y="0"/>
                    <a:pt x="5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52"/>
            <p:cNvSpPr/>
            <p:nvPr/>
          </p:nvSpPr>
          <p:spPr>
            <a:xfrm>
              <a:off x="4492875" y="2313425"/>
              <a:ext cx="13650" cy="9675"/>
            </a:xfrm>
            <a:custGeom>
              <a:avLst/>
              <a:gdLst/>
              <a:ahLst/>
              <a:cxnLst/>
              <a:rect l="l" t="t" r="r" b="b"/>
              <a:pathLst>
                <a:path w="546" h="387" extrusionOk="0">
                  <a:moveTo>
                    <a:pt x="274" y="0"/>
                  </a:moveTo>
                  <a:cubicBezTo>
                    <a:pt x="139" y="0"/>
                    <a:pt x="0" y="73"/>
                    <a:pt x="10" y="242"/>
                  </a:cubicBezTo>
                  <a:cubicBezTo>
                    <a:pt x="10" y="266"/>
                    <a:pt x="22" y="302"/>
                    <a:pt x="57" y="302"/>
                  </a:cubicBezTo>
                  <a:cubicBezTo>
                    <a:pt x="93" y="325"/>
                    <a:pt x="141" y="337"/>
                    <a:pt x="188" y="337"/>
                  </a:cubicBezTo>
                  <a:lnTo>
                    <a:pt x="200" y="337"/>
                  </a:lnTo>
                  <a:cubicBezTo>
                    <a:pt x="212" y="337"/>
                    <a:pt x="212" y="361"/>
                    <a:pt x="236" y="361"/>
                  </a:cubicBezTo>
                  <a:cubicBezTo>
                    <a:pt x="268" y="379"/>
                    <a:pt x="302" y="387"/>
                    <a:pt x="335" y="387"/>
                  </a:cubicBezTo>
                  <a:cubicBezTo>
                    <a:pt x="412" y="387"/>
                    <a:pt x="481" y="341"/>
                    <a:pt x="498" y="266"/>
                  </a:cubicBezTo>
                  <a:cubicBezTo>
                    <a:pt x="546" y="182"/>
                    <a:pt x="486" y="40"/>
                    <a:pt x="379" y="16"/>
                  </a:cubicBezTo>
                  <a:cubicBezTo>
                    <a:pt x="346" y="6"/>
                    <a:pt x="310" y="0"/>
                    <a:pt x="2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52"/>
            <p:cNvSpPr/>
            <p:nvPr/>
          </p:nvSpPr>
          <p:spPr>
            <a:xfrm>
              <a:off x="4466925" y="2292775"/>
              <a:ext cx="20825" cy="7300"/>
            </a:xfrm>
            <a:custGeom>
              <a:avLst/>
              <a:gdLst/>
              <a:ahLst/>
              <a:cxnLst/>
              <a:rect l="l" t="t" r="r" b="b"/>
              <a:pathLst>
                <a:path w="833" h="292" extrusionOk="0">
                  <a:moveTo>
                    <a:pt x="704" y="1"/>
                  </a:moveTo>
                  <a:cubicBezTo>
                    <a:pt x="692" y="1"/>
                    <a:pt x="680" y="3"/>
                    <a:pt x="667" y="8"/>
                  </a:cubicBezTo>
                  <a:cubicBezTo>
                    <a:pt x="560" y="32"/>
                    <a:pt x="453" y="80"/>
                    <a:pt x="345" y="92"/>
                  </a:cubicBezTo>
                  <a:cubicBezTo>
                    <a:pt x="262" y="116"/>
                    <a:pt x="155" y="92"/>
                    <a:pt x="72" y="127"/>
                  </a:cubicBezTo>
                  <a:cubicBezTo>
                    <a:pt x="24" y="139"/>
                    <a:pt x="0" y="199"/>
                    <a:pt x="48" y="235"/>
                  </a:cubicBezTo>
                  <a:cubicBezTo>
                    <a:pt x="110" y="276"/>
                    <a:pt x="187" y="292"/>
                    <a:pt x="269" y="292"/>
                  </a:cubicBezTo>
                  <a:cubicBezTo>
                    <a:pt x="422" y="292"/>
                    <a:pt x="595" y="238"/>
                    <a:pt x="726" y="199"/>
                  </a:cubicBezTo>
                  <a:cubicBezTo>
                    <a:pt x="832" y="156"/>
                    <a:pt x="797" y="1"/>
                    <a:pt x="7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52"/>
            <p:cNvSpPr/>
            <p:nvPr/>
          </p:nvSpPr>
          <p:spPr>
            <a:xfrm>
              <a:off x="4450850" y="2238850"/>
              <a:ext cx="11025" cy="6550"/>
            </a:xfrm>
            <a:custGeom>
              <a:avLst/>
              <a:gdLst/>
              <a:ahLst/>
              <a:cxnLst/>
              <a:rect l="l" t="t" r="r" b="b"/>
              <a:pathLst>
                <a:path w="441" h="262" extrusionOk="0">
                  <a:moveTo>
                    <a:pt x="308" y="0"/>
                  </a:moveTo>
                  <a:cubicBezTo>
                    <a:pt x="256" y="0"/>
                    <a:pt x="201" y="40"/>
                    <a:pt x="184" y="95"/>
                  </a:cubicBezTo>
                  <a:lnTo>
                    <a:pt x="184" y="95"/>
                  </a:lnTo>
                  <a:cubicBezTo>
                    <a:pt x="171" y="98"/>
                    <a:pt x="153" y="109"/>
                    <a:pt x="143" y="129"/>
                  </a:cubicBezTo>
                  <a:cubicBezTo>
                    <a:pt x="95" y="141"/>
                    <a:pt x="72" y="165"/>
                    <a:pt x="24" y="189"/>
                  </a:cubicBezTo>
                  <a:cubicBezTo>
                    <a:pt x="12" y="189"/>
                    <a:pt x="0" y="225"/>
                    <a:pt x="24" y="225"/>
                  </a:cubicBezTo>
                  <a:cubicBezTo>
                    <a:pt x="40" y="233"/>
                    <a:pt x="57" y="235"/>
                    <a:pt x="75" y="235"/>
                  </a:cubicBezTo>
                  <a:cubicBezTo>
                    <a:pt x="110" y="235"/>
                    <a:pt x="147" y="225"/>
                    <a:pt x="179" y="225"/>
                  </a:cubicBezTo>
                  <a:lnTo>
                    <a:pt x="214" y="225"/>
                  </a:lnTo>
                  <a:cubicBezTo>
                    <a:pt x="221" y="225"/>
                    <a:pt x="226" y="224"/>
                    <a:pt x="229" y="224"/>
                  </a:cubicBezTo>
                  <a:lnTo>
                    <a:pt x="229" y="224"/>
                  </a:lnTo>
                  <a:cubicBezTo>
                    <a:pt x="249" y="242"/>
                    <a:pt x="273" y="254"/>
                    <a:pt x="297" y="259"/>
                  </a:cubicBezTo>
                  <a:lnTo>
                    <a:pt x="297" y="259"/>
                  </a:lnTo>
                  <a:cubicBezTo>
                    <a:pt x="295" y="257"/>
                    <a:pt x="294" y="255"/>
                    <a:pt x="292" y="253"/>
                  </a:cubicBezTo>
                  <a:lnTo>
                    <a:pt x="292" y="253"/>
                  </a:lnTo>
                  <a:cubicBezTo>
                    <a:pt x="297" y="252"/>
                    <a:pt x="303" y="251"/>
                    <a:pt x="310" y="248"/>
                  </a:cubicBezTo>
                  <a:cubicBezTo>
                    <a:pt x="369" y="225"/>
                    <a:pt x="441" y="201"/>
                    <a:pt x="429" y="129"/>
                  </a:cubicBezTo>
                  <a:cubicBezTo>
                    <a:pt x="429" y="82"/>
                    <a:pt x="393" y="46"/>
                    <a:pt x="369" y="22"/>
                  </a:cubicBezTo>
                  <a:cubicBezTo>
                    <a:pt x="351" y="7"/>
                    <a:pt x="330" y="0"/>
                    <a:pt x="308" y="0"/>
                  </a:cubicBezTo>
                  <a:close/>
                  <a:moveTo>
                    <a:pt x="297" y="259"/>
                  </a:moveTo>
                  <a:cubicBezTo>
                    <a:pt x="297" y="259"/>
                    <a:pt x="297" y="260"/>
                    <a:pt x="298" y="260"/>
                  </a:cubicBezTo>
                  <a:cubicBezTo>
                    <a:pt x="300" y="260"/>
                    <a:pt x="302" y="260"/>
                    <a:pt x="304" y="260"/>
                  </a:cubicBezTo>
                  <a:lnTo>
                    <a:pt x="304" y="260"/>
                  </a:lnTo>
                  <a:cubicBezTo>
                    <a:pt x="301" y="260"/>
                    <a:pt x="299" y="259"/>
                    <a:pt x="297" y="259"/>
                  </a:cubicBezTo>
                  <a:close/>
                  <a:moveTo>
                    <a:pt x="381" y="248"/>
                  </a:moveTo>
                  <a:cubicBezTo>
                    <a:pt x="348" y="248"/>
                    <a:pt x="326" y="258"/>
                    <a:pt x="304" y="260"/>
                  </a:cubicBezTo>
                  <a:lnTo>
                    <a:pt x="304" y="260"/>
                  </a:lnTo>
                  <a:cubicBezTo>
                    <a:pt x="310" y="261"/>
                    <a:pt x="317" y="262"/>
                    <a:pt x="324" y="262"/>
                  </a:cubicBezTo>
                  <a:cubicBezTo>
                    <a:pt x="344" y="262"/>
                    <a:pt x="364" y="257"/>
                    <a:pt x="381" y="248"/>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52"/>
            <p:cNvSpPr/>
            <p:nvPr/>
          </p:nvSpPr>
          <p:spPr>
            <a:xfrm>
              <a:off x="4448750" y="2236325"/>
              <a:ext cx="9425" cy="6675"/>
            </a:xfrm>
            <a:custGeom>
              <a:avLst/>
              <a:gdLst/>
              <a:ahLst/>
              <a:cxnLst/>
              <a:rect l="l" t="t" r="r" b="b"/>
              <a:pathLst>
                <a:path w="377" h="267" extrusionOk="0">
                  <a:moveTo>
                    <a:pt x="226" y="1"/>
                  </a:moveTo>
                  <a:cubicBezTo>
                    <a:pt x="211" y="1"/>
                    <a:pt x="195" y="6"/>
                    <a:pt x="179" y="16"/>
                  </a:cubicBezTo>
                  <a:cubicBezTo>
                    <a:pt x="120" y="64"/>
                    <a:pt x="25" y="123"/>
                    <a:pt x="1" y="195"/>
                  </a:cubicBezTo>
                  <a:cubicBezTo>
                    <a:pt x="1" y="230"/>
                    <a:pt x="25" y="266"/>
                    <a:pt x="60" y="266"/>
                  </a:cubicBezTo>
                  <a:cubicBezTo>
                    <a:pt x="144" y="266"/>
                    <a:pt x="203" y="230"/>
                    <a:pt x="275" y="195"/>
                  </a:cubicBezTo>
                  <a:cubicBezTo>
                    <a:pt x="376" y="154"/>
                    <a:pt x="313" y="1"/>
                    <a:pt x="22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52"/>
            <p:cNvSpPr/>
            <p:nvPr/>
          </p:nvSpPr>
          <p:spPr>
            <a:xfrm>
              <a:off x="4426125" y="2173650"/>
              <a:ext cx="17600" cy="7425"/>
            </a:xfrm>
            <a:custGeom>
              <a:avLst/>
              <a:gdLst/>
              <a:ahLst/>
              <a:cxnLst/>
              <a:rect l="l" t="t" r="r" b="b"/>
              <a:pathLst>
                <a:path w="704" h="297" extrusionOk="0">
                  <a:moveTo>
                    <a:pt x="532" y="1"/>
                  </a:moveTo>
                  <a:cubicBezTo>
                    <a:pt x="345" y="1"/>
                    <a:pt x="143" y="66"/>
                    <a:pt x="37" y="201"/>
                  </a:cubicBezTo>
                  <a:cubicBezTo>
                    <a:pt x="1" y="237"/>
                    <a:pt x="13" y="297"/>
                    <a:pt x="72" y="297"/>
                  </a:cubicBezTo>
                  <a:cubicBezTo>
                    <a:pt x="120" y="297"/>
                    <a:pt x="168" y="297"/>
                    <a:pt x="227" y="273"/>
                  </a:cubicBezTo>
                  <a:cubicBezTo>
                    <a:pt x="287" y="261"/>
                    <a:pt x="346" y="237"/>
                    <a:pt x="382" y="213"/>
                  </a:cubicBezTo>
                  <a:cubicBezTo>
                    <a:pt x="477" y="189"/>
                    <a:pt x="561" y="142"/>
                    <a:pt x="668" y="118"/>
                  </a:cubicBezTo>
                  <a:cubicBezTo>
                    <a:pt x="703" y="118"/>
                    <a:pt x="703" y="23"/>
                    <a:pt x="656" y="11"/>
                  </a:cubicBezTo>
                  <a:cubicBezTo>
                    <a:pt x="616" y="4"/>
                    <a:pt x="574" y="1"/>
                    <a:pt x="5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52"/>
            <p:cNvSpPr/>
            <p:nvPr/>
          </p:nvSpPr>
          <p:spPr>
            <a:xfrm>
              <a:off x="4432375" y="2136400"/>
              <a:ext cx="21775" cy="5050"/>
            </a:xfrm>
            <a:custGeom>
              <a:avLst/>
              <a:gdLst/>
              <a:ahLst/>
              <a:cxnLst/>
              <a:rect l="l" t="t" r="r" b="b"/>
              <a:pathLst>
                <a:path w="871" h="202" extrusionOk="0">
                  <a:moveTo>
                    <a:pt x="751" y="1"/>
                  </a:moveTo>
                  <a:cubicBezTo>
                    <a:pt x="608" y="1"/>
                    <a:pt x="477" y="1"/>
                    <a:pt x="346" y="13"/>
                  </a:cubicBezTo>
                  <a:cubicBezTo>
                    <a:pt x="239" y="24"/>
                    <a:pt x="132" y="13"/>
                    <a:pt x="49" y="84"/>
                  </a:cubicBezTo>
                  <a:cubicBezTo>
                    <a:pt x="1" y="120"/>
                    <a:pt x="37" y="179"/>
                    <a:pt x="84" y="191"/>
                  </a:cubicBezTo>
                  <a:cubicBezTo>
                    <a:pt x="112" y="199"/>
                    <a:pt x="144" y="202"/>
                    <a:pt x="178" y="202"/>
                  </a:cubicBezTo>
                  <a:cubicBezTo>
                    <a:pt x="246" y="202"/>
                    <a:pt x="322" y="191"/>
                    <a:pt x="394" y="191"/>
                  </a:cubicBezTo>
                  <a:lnTo>
                    <a:pt x="727" y="191"/>
                  </a:lnTo>
                  <a:cubicBezTo>
                    <a:pt x="858" y="179"/>
                    <a:pt x="870" y="1"/>
                    <a:pt x="7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52"/>
            <p:cNvSpPr/>
            <p:nvPr/>
          </p:nvSpPr>
          <p:spPr>
            <a:xfrm>
              <a:off x="4438950" y="2120000"/>
              <a:ext cx="18200" cy="10500"/>
            </a:xfrm>
            <a:custGeom>
              <a:avLst/>
              <a:gdLst/>
              <a:ahLst/>
              <a:cxnLst/>
              <a:rect l="l" t="t" r="r" b="b"/>
              <a:pathLst>
                <a:path w="728" h="420" extrusionOk="0">
                  <a:moveTo>
                    <a:pt x="577" y="0"/>
                  </a:moveTo>
                  <a:cubicBezTo>
                    <a:pt x="555" y="0"/>
                    <a:pt x="532" y="8"/>
                    <a:pt x="512" y="26"/>
                  </a:cubicBezTo>
                  <a:cubicBezTo>
                    <a:pt x="381" y="180"/>
                    <a:pt x="190" y="216"/>
                    <a:pt x="24" y="335"/>
                  </a:cubicBezTo>
                  <a:cubicBezTo>
                    <a:pt x="2" y="357"/>
                    <a:pt x="0" y="420"/>
                    <a:pt x="28" y="420"/>
                  </a:cubicBezTo>
                  <a:cubicBezTo>
                    <a:pt x="30" y="420"/>
                    <a:pt x="33" y="419"/>
                    <a:pt x="36" y="419"/>
                  </a:cubicBezTo>
                  <a:cubicBezTo>
                    <a:pt x="262" y="395"/>
                    <a:pt x="488" y="299"/>
                    <a:pt x="643" y="157"/>
                  </a:cubicBezTo>
                  <a:cubicBezTo>
                    <a:pt x="727" y="100"/>
                    <a:pt x="657" y="0"/>
                    <a:pt x="5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52"/>
            <p:cNvSpPr/>
            <p:nvPr/>
          </p:nvSpPr>
          <p:spPr>
            <a:xfrm>
              <a:off x="4460375" y="2102175"/>
              <a:ext cx="4475" cy="4325"/>
            </a:xfrm>
            <a:custGeom>
              <a:avLst/>
              <a:gdLst/>
              <a:ahLst/>
              <a:cxnLst/>
              <a:rect l="l" t="t" r="r" b="b"/>
              <a:pathLst>
                <a:path w="179" h="173" extrusionOk="0">
                  <a:moveTo>
                    <a:pt x="82" y="0"/>
                  </a:moveTo>
                  <a:cubicBezTo>
                    <a:pt x="42" y="0"/>
                    <a:pt x="0" y="38"/>
                    <a:pt x="0" y="84"/>
                  </a:cubicBezTo>
                  <a:cubicBezTo>
                    <a:pt x="0" y="128"/>
                    <a:pt x="40" y="173"/>
                    <a:pt x="80" y="173"/>
                  </a:cubicBezTo>
                  <a:cubicBezTo>
                    <a:pt x="93" y="173"/>
                    <a:pt x="107" y="167"/>
                    <a:pt x="119" y="155"/>
                  </a:cubicBezTo>
                  <a:lnTo>
                    <a:pt x="167" y="120"/>
                  </a:lnTo>
                  <a:cubicBezTo>
                    <a:pt x="179" y="96"/>
                    <a:pt x="179" y="72"/>
                    <a:pt x="167" y="60"/>
                  </a:cubicBezTo>
                  <a:lnTo>
                    <a:pt x="119" y="12"/>
                  </a:lnTo>
                  <a:cubicBezTo>
                    <a:pt x="108" y="4"/>
                    <a:pt x="95" y="0"/>
                    <a:pt x="8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52"/>
            <p:cNvSpPr/>
            <p:nvPr/>
          </p:nvSpPr>
          <p:spPr>
            <a:xfrm>
              <a:off x="4496375" y="2094625"/>
              <a:ext cx="28750" cy="6125"/>
            </a:xfrm>
            <a:custGeom>
              <a:avLst/>
              <a:gdLst/>
              <a:ahLst/>
              <a:cxnLst/>
              <a:rect l="l" t="t" r="r" b="b"/>
              <a:pathLst>
                <a:path w="1150" h="245" extrusionOk="0">
                  <a:moveTo>
                    <a:pt x="1088" y="1"/>
                  </a:moveTo>
                  <a:cubicBezTo>
                    <a:pt x="1083" y="1"/>
                    <a:pt x="1078" y="2"/>
                    <a:pt x="1072" y="5"/>
                  </a:cubicBezTo>
                  <a:cubicBezTo>
                    <a:pt x="918" y="29"/>
                    <a:pt x="739" y="76"/>
                    <a:pt x="560" y="100"/>
                  </a:cubicBezTo>
                  <a:cubicBezTo>
                    <a:pt x="491" y="114"/>
                    <a:pt x="424" y="117"/>
                    <a:pt x="357" y="117"/>
                  </a:cubicBezTo>
                  <a:cubicBezTo>
                    <a:pt x="303" y="117"/>
                    <a:pt x="250" y="115"/>
                    <a:pt x="197" y="115"/>
                  </a:cubicBezTo>
                  <a:cubicBezTo>
                    <a:pt x="147" y="115"/>
                    <a:pt x="98" y="117"/>
                    <a:pt x="48" y="124"/>
                  </a:cubicBezTo>
                  <a:cubicBezTo>
                    <a:pt x="1" y="124"/>
                    <a:pt x="1" y="183"/>
                    <a:pt x="37" y="195"/>
                  </a:cubicBezTo>
                  <a:cubicBezTo>
                    <a:pt x="122" y="230"/>
                    <a:pt x="215" y="244"/>
                    <a:pt x="311" y="244"/>
                  </a:cubicBezTo>
                  <a:cubicBezTo>
                    <a:pt x="574" y="244"/>
                    <a:pt x="861" y="141"/>
                    <a:pt x="1096" y="88"/>
                  </a:cubicBezTo>
                  <a:cubicBezTo>
                    <a:pt x="1149" y="78"/>
                    <a:pt x="1127" y="1"/>
                    <a:pt x="10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52"/>
            <p:cNvSpPr/>
            <p:nvPr/>
          </p:nvSpPr>
          <p:spPr>
            <a:xfrm>
              <a:off x="4498775" y="2103650"/>
              <a:ext cx="24125" cy="3475"/>
            </a:xfrm>
            <a:custGeom>
              <a:avLst/>
              <a:gdLst/>
              <a:ahLst/>
              <a:cxnLst/>
              <a:rect l="l" t="t" r="r" b="b"/>
              <a:pathLst>
                <a:path w="965" h="139" extrusionOk="0">
                  <a:moveTo>
                    <a:pt x="223" y="0"/>
                  </a:moveTo>
                  <a:cubicBezTo>
                    <a:pt x="164" y="0"/>
                    <a:pt x="105" y="6"/>
                    <a:pt x="48" y="25"/>
                  </a:cubicBezTo>
                  <a:cubicBezTo>
                    <a:pt x="0" y="37"/>
                    <a:pt x="0" y="96"/>
                    <a:pt x="48" y="120"/>
                  </a:cubicBezTo>
                  <a:cubicBezTo>
                    <a:pt x="104" y="134"/>
                    <a:pt x="165" y="139"/>
                    <a:pt x="229" y="139"/>
                  </a:cubicBezTo>
                  <a:cubicBezTo>
                    <a:pt x="327" y="139"/>
                    <a:pt x="430" y="127"/>
                    <a:pt x="524" y="120"/>
                  </a:cubicBezTo>
                  <a:cubicBezTo>
                    <a:pt x="667" y="96"/>
                    <a:pt x="822" y="72"/>
                    <a:pt x="953" y="37"/>
                  </a:cubicBezTo>
                  <a:cubicBezTo>
                    <a:pt x="964" y="37"/>
                    <a:pt x="964" y="25"/>
                    <a:pt x="953" y="25"/>
                  </a:cubicBezTo>
                  <a:cubicBezTo>
                    <a:pt x="798" y="25"/>
                    <a:pt x="643" y="13"/>
                    <a:pt x="488" y="13"/>
                  </a:cubicBezTo>
                  <a:cubicBezTo>
                    <a:pt x="403" y="13"/>
                    <a:pt x="312" y="0"/>
                    <a:pt x="2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52"/>
            <p:cNvSpPr/>
            <p:nvPr/>
          </p:nvSpPr>
          <p:spPr>
            <a:xfrm>
              <a:off x="4510675" y="2110550"/>
              <a:ext cx="12225" cy="2175"/>
            </a:xfrm>
            <a:custGeom>
              <a:avLst/>
              <a:gdLst/>
              <a:ahLst/>
              <a:cxnLst/>
              <a:rect l="l" t="t" r="r" b="b"/>
              <a:pathLst>
                <a:path w="489" h="87" extrusionOk="0">
                  <a:moveTo>
                    <a:pt x="90" y="0"/>
                  </a:moveTo>
                  <a:cubicBezTo>
                    <a:pt x="66" y="0"/>
                    <a:pt x="44" y="3"/>
                    <a:pt x="24" y="11"/>
                  </a:cubicBezTo>
                  <a:cubicBezTo>
                    <a:pt x="0" y="35"/>
                    <a:pt x="0" y="58"/>
                    <a:pt x="24" y="70"/>
                  </a:cubicBezTo>
                  <a:cubicBezTo>
                    <a:pt x="44" y="82"/>
                    <a:pt x="66" y="86"/>
                    <a:pt x="90" y="86"/>
                  </a:cubicBezTo>
                  <a:cubicBezTo>
                    <a:pt x="138" y="86"/>
                    <a:pt x="191" y="70"/>
                    <a:pt x="238" y="70"/>
                  </a:cubicBezTo>
                  <a:cubicBezTo>
                    <a:pt x="310" y="70"/>
                    <a:pt x="381" y="58"/>
                    <a:pt x="477" y="58"/>
                  </a:cubicBezTo>
                  <a:cubicBezTo>
                    <a:pt x="488" y="58"/>
                    <a:pt x="488" y="35"/>
                    <a:pt x="477" y="35"/>
                  </a:cubicBezTo>
                  <a:cubicBezTo>
                    <a:pt x="405" y="35"/>
                    <a:pt x="322" y="11"/>
                    <a:pt x="238" y="11"/>
                  </a:cubicBezTo>
                  <a:cubicBezTo>
                    <a:pt x="191" y="11"/>
                    <a:pt x="138"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52"/>
            <p:cNvSpPr/>
            <p:nvPr/>
          </p:nvSpPr>
          <p:spPr>
            <a:xfrm>
              <a:off x="4516325" y="2118375"/>
              <a:ext cx="7225" cy="1975"/>
            </a:xfrm>
            <a:custGeom>
              <a:avLst/>
              <a:gdLst/>
              <a:ahLst/>
              <a:cxnLst/>
              <a:rect l="l" t="t" r="r" b="b"/>
              <a:pathLst>
                <a:path w="289" h="79" extrusionOk="0">
                  <a:moveTo>
                    <a:pt x="253" y="1"/>
                  </a:moveTo>
                  <a:cubicBezTo>
                    <a:pt x="248" y="1"/>
                    <a:pt x="243" y="3"/>
                    <a:pt x="239" y="7"/>
                  </a:cubicBezTo>
                  <a:cubicBezTo>
                    <a:pt x="179" y="31"/>
                    <a:pt x="96" y="31"/>
                    <a:pt x="24" y="31"/>
                  </a:cubicBezTo>
                  <a:cubicBezTo>
                    <a:pt x="1" y="31"/>
                    <a:pt x="1" y="79"/>
                    <a:pt x="24" y="79"/>
                  </a:cubicBezTo>
                  <a:cubicBezTo>
                    <a:pt x="96" y="79"/>
                    <a:pt x="179" y="79"/>
                    <a:pt x="251" y="43"/>
                  </a:cubicBezTo>
                  <a:cubicBezTo>
                    <a:pt x="289" y="33"/>
                    <a:pt x="273" y="1"/>
                    <a:pt x="25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52"/>
            <p:cNvSpPr/>
            <p:nvPr/>
          </p:nvSpPr>
          <p:spPr>
            <a:xfrm>
              <a:off x="4529125" y="2138200"/>
              <a:ext cx="10450" cy="2700"/>
            </a:xfrm>
            <a:custGeom>
              <a:avLst/>
              <a:gdLst/>
              <a:ahLst/>
              <a:cxnLst/>
              <a:rect l="l" t="t" r="r" b="b"/>
              <a:pathLst>
                <a:path w="418" h="108" extrusionOk="0">
                  <a:moveTo>
                    <a:pt x="191" y="0"/>
                  </a:moveTo>
                  <a:cubicBezTo>
                    <a:pt x="131" y="0"/>
                    <a:pt x="96" y="0"/>
                    <a:pt x="36" y="12"/>
                  </a:cubicBezTo>
                  <a:cubicBezTo>
                    <a:pt x="1" y="24"/>
                    <a:pt x="1" y="72"/>
                    <a:pt x="36" y="83"/>
                  </a:cubicBezTo>
                  <a:cubicBezTo>
                    <a:pt x="96" y="107"/>
                    <a:pt x="143" y="107"/>
                    <a:pt x="191" y="107"/>
                  </a:cubicBezTo>
                  <a:cubicBezTo>
                    <a:pt x="262" y="107"/>
                    <a:pt x="310" y="83"/>
                    <a:pt x="382" y="83"/>
                  </a:cubicBezTo>
                  <a:cubicBezTo>
                    <a:pt x="417" y="72"/>
                    <a:pt x="417" y="24"/>
                    <a:pt x="382" y="12"/>
                  </a:cubicBezTo>
                  <a:cubicBezTo>
                    <a:pt x="310" y="12"/>
                    <a:pt x="262" y="0"/>
                    <a:pt x="1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52"/>
            <p:cNvSpPr/>
            <p:nvPr/>
          </p:nvSpPr>
          <p:spPr>
            <a:xfrm>
              <a:off x="4534775" y="2146825"/>
              <a:ext cx="2125" cy="1800"/>
            </a:xfrm>
            <a:custGeom>
              <a:avLst/>
              <a:gdLst/>
              <a:ahLst/>
              <a:cxnLst/>
              <a:rect l="l" t="t" r="r" b="b"/>
              <a:pathLst>
                <a:path w="85" h="72" extrusionOk="0">
                  <a:moveTo>
                    <a:pt x="48" y="0"/>
                  </a:moveTo>
                  <a:cubicBezTo>
                    <a:pt x="1" y="0"/>
                    <a:pt x="1" y="72"/>
                    <a:pt x="48" y="72"/>
                  </a:cubicBezTo>
                  <a:cubicBezTo>
                    <a:pt x="84" y="72"/>
                    <a:pt x="84"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52"/>
            <p:cNvSpPr/>
            <p:nvPr/>
          </p:nvSpPr>
          <p:spPr>
            <a:xfrm>
              <a:off x="4539250" y="2159250"/>
              <a:ext cx="4350" cy="3375"/>
            </a:xfrm>
            <a:custGeom>
              <a:avLst/>
              <a:gdLst/>
              <a:ahLst/>
              <a:cxnLst/>
              <a:rect l="l" t="t" r="r" b="b"/>
              <a:pathLst>
                <a:path w="174" h="135" extrusionOk="0">
                  <a:moveTo>
                    <a:pt x="116" y="0"/>
                  </a:moveTo>
                  <a:cubicBezTo>
                    <a:pt x="94" y="0"/>
                    <a:pt x="72" y="12"/>
                    <a:pt x="72" y="39"/>
                  </a:cubicBezTo>
                  <a:lnTo>
                    <a:pt x="36" y="75"/>
                  </a:lnTo>
                  <a:cubicBezTo>
                    <a:pt x="0" y="99"/>
                    <a:pt x="0" y="134"/>
                    <a:pt x="48" y="134"/>
                  </a:cubicBezTo>
                  <a:cubicBezTo>
                    <a:pt x="107" y="134"/>
                    <a:pt x="155" y="111"/>
                    <a:pt x="167" y="51"/>
                  </a:cubicBezTo>
                  <a:cubicBezTo>
                    <a:pt x="174" y="18"/>
                    <a:pt x="144" y="0"/>
                    <a:pt x="11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52"/>
            <p:cNvSpPr/>
            <p:nvPr/>
          </p:nvSpPr>
          <p:spPr>
            <a:xfrm>
              <a:off x="4577350" y="2177250"/>
              <a:ext cx="9475" cy="5650"/>
            </a:xfrm>
            <a:custGeom>
              <a:avLst/>
              <a:gdLst/>
              <a:ahLst/>
              <a:cxnLst/>
              <a:rect l="l" t="t" r="r" b="b"/>
              <a:pathLst>
                <a:path w="379" h="226" extrusionOk="0">
                  <a:moveTo>
                    <a:pt x="123" y="0"/>
                  </a:moveTo>
                  <a:cubicBezTo>
                    <a:pt x="103" y="0"/>
                    <a:pt x="82" y="3"/>
                    <a:pt x="60" y="10"/>
                  </a:cubicBezTo>
                  <a:cubicBezTo>
                    <a:pt x="12" y="34"/>
                    <a:pt x="0" y="93"/>
                    <a:pt x="36" y="105"/>
                  </a:cubicBezTo>
                  <a:cubicBezTo>
                    <a:pt x="72" y="117"/>
                    <a:pt x="84" y="153"/>
                    <a:pt x="119" y="165"/>
                  </a:cubicBezTo>
                  <a:lnTo>
                    <a:pt x="203" y="212"/>
                  </a:lnTo>
                  <a:cubicBezTo>
                    <a:pt x="218" y="221"/>
                    <a:pt x="233" y="226"/>
                    <a:pt x="247" y="226"/>
                  </a:cubicBezTo>
                  <a:cubicBezTo>
                    <a:pt x="323" y="226"/>
                    <a:pt x="378" y="108"/>
                    <a:pt x="298" y="57"/>
                  </a:cubicBezTo>
                  <a:cubicBezTo>
                    <a:pt x="228" y="22"/>
                    <a:pt x="178" y="0"/>
                    <a:pt x="1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52"/>
            <p:cNvSpPr/>
            <p:nvPr/>
          </p:nvSpPr>
          <p:spPr>
            <a:xfrm>
              <a:off x="4577950" y="2153000"/>
              <a:ext cx="7800" cy="5250"/>
            </a:xfrm>
            <a:custGeom>
              <a:avLst/>
              <a:gdLst/>
              <a:ahLst/>
              <a:cxnLst/>
              <a:rect l="l" t="t" r="r" b="b"/>
              <a:pathLst>
                <a:path w="312" h="210" extrusionOk="0">
                  <a:moveTo>
                    <a:pt x="184" y="0"/>
                  </a:moveTo>
                  <a:cubicBezTo>
                    <a:pt x="175" y="0"/>
                    <a:pt x="165" y="1"/>
                    <a:pt x="155" y="3"/>
                  </a:cubicBezTo>
                  <a:cubicBezTo>
                    <a:pt x="95" y="15"/>
                    <a:pt x="48" y="27"/>
                    <a:pt x="12" y="75"/>
                  </a:cubicBezTo>
                  <a:cubicBezTo>
                    <a:pt x="0" y="87"/>
                    <a:pt x="0" y="122"/>
                    <a:pt x="12" y="134"/>
                  </a:cubicBezTo>
                  <a:cubicBezTo>
                    <a:pt x="48" y="182"/>
                    <a:pt x="95" y="194"/>
                    <a:pt x="155" y="206"/>
                  </a:cubicBezTo>
                  <a:cubicBezTo>
                    <a:pt x="165" y="208"/>
                    <a:pt x="175" y="209"/>
                    <a:pt x="184" y="209"/>
                  </a:cubicBezTo>
                  <a:cubicBezTo>
                    <a:pt x="312" y="209"/>
                    <a:pt x="312" y="0"/>
                    <a:pt x="1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52"/>
            <p:cNvSpPr/>
            <p:nvPr/>
          </p:nvSpPr>
          <p:spPr>
            <a:xfrm>
              <a:off x="4578525" y="2114225"/>
              <a:ext cx="9675" cy="4650"/>
            </a:xfrm>
            <a:custGeom>
              <a:avLst/>
              <a:gdLst/>
              <a:ahLst/>
              <a:cxnLst/>
              <a:rect l="l" t="t" r="r" b="b"/>
              <a:pathLst>
                <a:path w="387" h="186" extrusionOk="0">
                  <a:moveTo>
                    <a:pt x="257" y="1"/>
                  </a:moveTo>
                  <a:cubicBezTo>
                    <a:pt x="248" y="1"/>
                    <a:pt x="238" y="3"/>
                    <a:pt x="227" y="7"/>
                  </a:cubicBezTo>
                  <a:cubicBezTo>
                    <a:pt x="203" y="19"/>
                    <a:pt x="156" y="19"/>
                    <a:pt x="120" y="30"/>
                  </a:cubicBezTo>
                  <a:lnTo>
                    <a:pt x="37" y="78"/>
                  </a:lnTo>
                  <a:cubicBezTo>
                    <a:pt x="1" y="90"/>
                    <a:pt x="1" y="138"/>
                    <a:pt x="37" y="149"/>
                  </a:cubicBezTo>
                  <a:cubicBezTo>
                    <a:pt x="90" y="173"/>
                    <a:pt x="135" y="185"/>
                    <a:pt x="180" y="185"/>
                  </a:cubicBezTo>
                  <a:cubicBezTo>
                    <a:pt x="224" y="185"/>
                    <a:pt x="269" y="173"/>
                    <a:pt x="322" y="149"/>
                  </a:cubicBezTo>
                  <a:cubicBezTo>
                    <a:pt x="386" y="118"/>
                    <a:pt x="336" y="1"/>
                    <a:pt x="25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52"/>
            <p:cNvSpPr/>
            <p:nvPr/>
          </p:nvSpPr>
          <p:spPr>
            <a:xfrm>
              <a:off x="4577950" y="2084475"/>
              <a:ext cx="3125" cy="2375"/>
            </a:xfrm>
            <a:custGeom>
              <a:avLst/>
              <a:gdLst/>
              <a:ahLst/>
              <a:cxnLst/>
              <a:rect l="l" t="t" r="r" b="b"/>
              <a:pathLst>
                <a:path w="125" h="95" extrusionOk="0">
                  <a:moveTo>
                    <a:pt x="80" y="1"/>
                  </a:moveTo>
                  <a:cubicBezTo>
                    <a:pt x="74" y="1"/>
                    <a:pt x="67" y="2"/>
                    <a:pt x="60" y="6"/>
                  </a:cubicBezTo>
                  <a:cubicBezTo>
                    <a:pt x="48" y="6"/>
                    <a:pt x="48" y="18"/>
                    <a:pt x="24" y="18"/>
                  </a:cubicBezTo>
                  <a:cubicBezTo>
                    <a:pt x="0" y="30"/>
                    <a:pt x="0" y="77"/>
                    <a:pt x="24" y="77"/>
                  </a:cubicBezTo>
                  <a:cubicBezTo>
                    <a:pt x="48" y="77"/>
                    <a:pt x="48" y="89"/>
                    <a:pt x="60" y="89"/>
                  </a:cubicBezTo>
                  <a:cubicBezTo>
                    <a:pt x="67" y="93"/>
                    <a:pt x="74" y="95"/>
                    <a:pt x="80" y="95"/>
                  </a:cubicBezTo>
                  <a:cubicBezTo>
                    <a:pt x="124" y="95"/>
                    <a:pt x="124" y="1"/>
                    <a:pt x="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52"/>
            <p:cNvSpPr/>
            <p:nvPr/>
          </p:nvSpPr>
          <p:spPr>
            <a:xfrm>
              <a:off x="4521375" y="2057825"/>
              <a:ext cx="24150" cy="4450"/>
            </a:xfrm>
            <a:custGeom>
              <a:avLst/>
              <a:gdLst/>
              <a:ahLst/>
              <a:cxnLst/>
              <a:rect l="l" t="t" r="r" b="b"/>
              <a:pathLst>
                <a:path w="966" h="178" extrusionOk="0">
                  <a:moveTo>
                    <a:pt x="870" y="0"/>
                  </a:moveTo>
                  <a:cubicBezTo>
                    <a:pt x="584" y="12"/>
                    <a:pt x="299" y="24"/>
                    <a:pt x="37" y="84"/>
                  </a:cubicBezTo>
                  <a:cubicBezTo>
                    <a:pt x="1" y="84"/>
                    <a:pt x="1" y="143"/>
                    <a:pt x="37" y="143"/>
                  </a:cubicBezTo>
                  <a:cubicBezTo>
                    <a:pt x="156" y="170"/>
                    <a:pt x="280" y="178"/>
                    <a:pt x="406" y="178"/>
                  </a:cubicBezTo>
                  <a:cubicBezTo>
                    <a:pt x="558" y="178"/>
                    <a:pt x="714" y="167"/>
                    <a:pt x="870" y="167"/>
                  </a:cubicBezTo>
                  <a:cubicBezTo>
                    <a:pt x="965" y="167"/>
                    <a:pt x="965" y="0"/>
                    <a:pt x="87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52"/>
            <p:cNvSpPr/>
            <p:nvPr/>
          </p:nvSpPr>
          <p:spPr>
            <a:xfrm>
              <a:off x="4510425" y="2055400"/>
              <a:ext cx="5275" cy="4025"/>
            </a:xfrm>
            <a:custGeom>
              <a:avLst/>
              <a:gdLst/>
              <a:ahLst/>
              <a:cxnLst/>
              <a:rect l="l" t="t" r="r" b="b"/>
              <a:pathLst>
                <a:path w="211" h="161" extrusionOk="0">
                  <a:moveTo>
                    <a:pt x="153" y="0"/>
                  </a:moveTo>
                  <a:cubicBezTo>
                    <a:pt x="149" y="0"/>
                    <a:pt x="145" y="1"/>
                    <a:pt x="141" y="2"/>
                  </a:cubicBezTo>
                  <a:cubicBezTo>
                    <a:pt x="94" y="50"/>
                    <a:pt x="58" y="74"/>
                    <a:pt x="10" y="121"/>
                  </a:cubicBezTo>
                  <a:cubicBezTo>
                    <a:pt x="1" y="141"/>
                    <a:pt x="15" y="160"/>
                    <a:pt x="27" y="160"/>
                  </a:cubicBezTo>
                  <a:cubicBezTo>
                    <a:pt x="29" y="160"/>
                    <a:pt x="32" y="159"/>
                    <a:pt x="34" y="157"/>
                  </a:cubicBezTo>
                  <a:cubicBezTo>
                    <a:pt x="82" y="109"/>
                    <a:pt x="141" y="97"/>
                    <a:pt x="189" y="50"/>
                  </a:cubicBezTo>
                  <a:cubicBezTo>
                    <a:pt x="210" y="39"/>
                    <a:pt x="184" y="0"/>
                    <a:pt x="1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52"/>
            <p:cNvSpPr/>
            <p:nvPr/>
          </p:nvSpPr>
          <p:spPr>
            <a:xfrm>
              <a:off x="4458400" y="2051575"/>
              <a:ext cx="49325" cy="15950"/>
            </a:xfrm>
            <a:custGeom>
              <a:avLst/>
              <a:gdLst/>
              <a:ahLst/>
              <a:cxnLst/>
              <a:rect l="l" t="t" r="r" b="b"/>
              <a:pathLst>
                <a:path w="1973" h="638" extrusionOk="0">
                  <a:moveTo>
                    <a:pt x="1960" y="0"/>
                  </a:moveTo>
                  <a:cubicBezTo>
                    <a:pt x="1341" y="298"/>
                    <a:pt x="663" y="369"/>
                    <a:pt x="20" y="596"/>
                  </a:cubicBezTo>
                  <a:cubicBezTo>
                    <a:pt x="0" y="605"/>
                    <a:pt x="4" y="638"/>
                    <a:pt x="19" y="638"/>
                  </a:cubicBezTo>
                  <a:cubicBezTo>
                    <a:pt x="23" y="638"/>
                    <a:pt x="27" y="636"/>
                    <a:pt x="32" y="631"/>
                  </a:cubicBezTo>
                  <a:cubicBezTo>
                    <a:pt x="686" y="453"/>
                    <a:pt x="1365" y="322"/>
                    <a:pt x="1972" y="12"/>
                  </a:cubicBezTo>
                  <a:cubicBezTo>
                    <a:pt x="1972" y="12"/>
                    <a:pt x="1972" y="0"/>
                    <a:pt x="19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52"/>
            <p:cNvSpPr/>
            <p:nvPr/>
          </p:nvSpPr>
          <p:spPr>
            <a:xfrm>
              <a:off x="4458575" y="2044825"/>
              <a:ext cx="23075" cy="7875"/>
            </a:xfrm>
            <a:custGeom>
              <a:avLst/>
              <a:gdLst/>
              <a:ahLst/>
              <a:cxnLst/>
              <a:rect l="l" t="t" r="r" b="b"/>
              <a:pathLst>
                <a:path w="923" h="315" extrusionOk="0">
                  <a:moveTo>
                    <a:pt x="834" y="1"/>
                  </a:moveTo>
                  <a:cubicBezTo>
                    <a:pt x="823" y="1"/>
                    <a:pt x="811" y="3"/>
                    <a:pt x="798" y="8"/>
                  </a:cubicBezTo>
                  <a:cubicBezTo>
                    <a:pt x="667" y="92"/>
                    <a:pt x="525" y="116"/>
                    <a:pt x="370" y="128"/>
                  </a:cubicBezTo>
                  <a:cubicBezTo>
                    <a:pt x="251" y="151"/>
                    <a:pt x="132" y="151"/>
                    <a:pt x="25" y="211"/>
                  </a:cubicBezTo>
                  <a:cubicBezTo>
                    <a:pt x="1" y="223"/>
                    <a:pt x="1" y="282"/>
                    <a:pt x="36" y="294"/>
                  </a:cubicBezTo>
                  <a:cubicBezTo>
                    <a:pt x="82" y="309"/>
                    <a:pt x="128" y="315"/>
                    <a:pt x="174" y="315"/>
                  </a:cubicBezTo>
                  <a:cubicBezTo>
                    <a:pt x="272" y="315"/>
                    <a:pt x="372" y="290"/>
                    <a:pt x="477" y="282"/>
                  </a:cubicBezTo>
                  <a:cubicBezTo>
                    <a:pt x="620" y="247"/>
                    <a:pt x="763" y="211"/>
                    <a:pt x="882" y="128"/>
                  </a:cubicBezTo>
                  <a:cubicBezTo>
                    <a:pt x="922" y="77"/>
                    <a:pt x="894" y="1"/>
                    <a:pt x="8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52"/>
            <p:cNvSpPr/>
            <p:nvPr/>
          </p:nvSpPr>
          <p:spPr>
            <a:xfrm>
              <a:off x="4425550" y="2050975"/>
              <a:ext cx="18175" cy="6125"/>
            </a:xfrm>
            <a:custGeom>
              <a:avLst/>
              <a:gdLst/>
              <a:ahLst/>
              <a:cxnLst/>
              <a:rect l="l" t="t" r="r" b="b"/>
              <a:pathLst>
                <a:path w="727" h="245" extrusionOk="0">
                  <a:moveTo>
                    <a:pt x="679" y="1"/>
                  </a:moveTo>
                  <a:cubicBezTo>
                    <a:pt x="560" y="36"/>
                    <a:pt x="441" y="60"/>
                    <a:pt x="334" y="96"/>
                  </a:cubicBezTo>
                  <a:cubicBezTo>
                    <a:pt x="238" y="120"/>
                    <a:pt x="131" y="120"/>
                    <a:pt x="24" y="167"/>
                  </a:cubicBezTo>
                  <a:cubicBezTo>
                    <a:pt x="0" y="179"/>
                    <a:pt x="12" y="239"/>
                    <a:pt x="36" y="239"/>
                  </a:cubicBezTo>
                  <a:cubicBezTo>
                    <a:pt x="53" y="243"/>
                    <a:pt x="70" y="244"/>
                    <a:pt x="87" y="244"/>
                  </a:cubicBezTo>
                  <a:cubicBezTo>
                    <a:pt x="177" y="244"/>
                    <a:pt x="267" y="197"/>
                    <a:pt x="357" y="167"/>
                  </a:cubicBezTo>
                  <a:cubicBezTo>
                    <a:pt x="464" y="120"/>
                    <a:pt x="572" y="84"/>
                    <a:pt x="691" y="48"/>
                  </a:cubicBezTo>
                  <a:cubicBezTo>
                    <a:pt x="726" y="36"/>
                    <a:pt x="715" y="1"/>
                    <a:pt x="6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52"/>
            <p:cNvSpPr/>
            <p:nvPr/>
          </p:nvSpPr>
          <p:spPr>
            <a:xfrm>
              <a:off x="4423150" y="2038775"/>
              <a:ext cx="18625" cy="3600"/>
            </a:xfrm>
            <a:custGeom>
              <a:avLst/>
              <a:gdLst/>
              <a:ahLst/>
              <a:cxnLst/>
              <a:rect l="l" t="t" r="r" b="b"/>
              <a:pathLst>
                <a:path w="745" h="144" extrusionOk="0">
                  <a:moveTo>
                    <a:pt x="715" y="0"/>
                  </a:moveTo>
                  <a:cubicBezTo>
                    <a:pt x="489" y="24"/>
                    <a:pt x="239" y="24"/>
                    <a:pt x="37" y="108"/>
                  </a:cubicBezTo>
                  <a:cubicBezTo>
                    <a:pt x="1" y="119"/>
                    <a:pt x="1" y="143"/>
                    <a:pt x="37" y="143"/>
                  </a:cubicBezTo>
                  <a:cubicBezTo>
                    <a:pt x="251" y="143"/>
                    <a:pt x="489" y="72"/>
                    <a:pt x="715" y="24"/>
                  </a:cubicBezTo>
                  <a:cubicBezTo>
                    <a:pt x="720" y="26"/>
                    <a:pt x="724" y="27"/>
                    <a:pt x="727" y="27"/>
                  </a:cubicBezTo>
                  <a:cubicBezTo>
                    <a:pt x="744" y="27"/>
                    <a:pt x="725" y="0"/>
                    <a:pt x="7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52"/>
            <p:cNvSpPr/>
            <p:nvPr/>
          </p:nvSpPr>
          <p:spPr>
            <a:xfrm>
              <a:off x="4405000" y="2034875"/>
              <a:ext cx="15425" cy="4275"/>
            </a:xfrm>
            <a:custGeom>
              <a:avLst/>
              <a:gdLst/>
              <a:ahLst/>
              <a:cxnLst/>
              <a:rect l="l" t="t" r="r" b="b"/>
              <a:pathLst>
                <a:path w="617" h="171" extrusionOk="0">
                  <a:moveTo>
                    <a:pt x="590" y="0"/>
                  </a:moveTo>
                  <a:cubicBezTo>
                    <a:pt x="588" y="0"/>
                    <a:pt x="586" y="1"/>
                    <a:pt x="584" y="2"/>
                  </a:cubicBezTo>
                  <a:cubicBezTo>
                    <a:pt x="477" y="25"/>
                    <a:pt x="382" y="37"/>
                    <a:pt x="286" y="61"/>
                  </a:cubicBezTo>
                  <a:cubicBezTo>
                    <a:pt x="191" y="85"/>
                    <a:pt x="96" y="85"/>
                    <a:pt x="24" y="121"/>
                  </a:cubicBezTo>
                  <a:cubicBezTo>
                    <a:pt x="1" y="145"/>
                    <a:pt x="13" y="168"/>
                    <a:pt x="36" y="168"/>
                  </a:cubicBezTo>
                  <a:cubicBezTo>
                    <a:pt x="49" y="170"/>
                    <a:pt x="62" y="171"/>
                    <a:pt x="75" y="171"/>
                  </a:cubicBezTo>
                  <a:cubicBezTo>
                    <a:pt x="154" y="171"/>
                    <a:pt x="226" y="141"/>
                    <a:pt x="298" y="121"/>
                  </a:cubicBezTo>
                  <a:cubicBezTo>
                    <a:pt x="382" y="109"/>
                    <a:pt x="489" y="85"/>
                    <a:pt x="584" y="61"/>
                  </a:cubicBezTo>
                  <a:cubicBezTo>
                    <a:pt x="617" y="50"/>
                    <a:pt x="610" y="0"/>
                    <a:pt x="5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52"/>
            <p:cNvSpPr/>
            <p:nvPr/>
          </p:nvSpPr>
          <p:spPr>
            <a:xfrm>
              <a:off x="4380600" y="2030150"/>
              <a:ext cx="21150" cy="5400"/>
            </a:xfrm>
            <a:custGeom>
              <a:avLst/>
              <a:gdLst/>
              <a:ahLst/>
              <a:cxnLst/>
              <a:rect l="l" t="t" r="r" b="b"/>
              <a:pathLst>
                <a:path w="846" h="216" extrusionOk="0">
                  <a:moveTo>
                    <a:pt x="738" y="0"/>
                  </a:moveTo>
                  <a:cubicBezTo>
                    <a:pt x="500" y="24"/>
                    <a:pt x="262" y="60"/>
                    <a:pt x="36" y="155"/>
                  </a:cubicBezTo>
                  <a:cubicBezTo>
                    <a:pt x="0" y="167"/>
                    <a:pt x="24" y="214"/>
                    <a:pt x="48" y="214"/>
                  </a:cubicBezTo>
                  <a:cubicBezTo>
                    <a:pt x="65" y="215"/>
                    <a:pt x="83" y="216"/>
                    <a:pt x="100" y="216"/>
                  </a:cubicBezTo>
                  <a:cubicBezTo>
                    <a:pt x="309" y="216"/>
                    <a:pt x="519" y="155"/>
                    <a:pt x="738" y="155"/>
                  </a:cubicBezTo>
                  <a:cubicBezTo>
                    <a:pt x="846" y="155"/>
                    <a:pt x="846" y="0"/>
                    <a:pt x="73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52"/>
            <p:cNvSpPr/>
            <p:nvPr/>
          </p:nvSpPr>
          <p:spPr>
            <a:xfrm>
              <a:off x="4372250" y="2011675"/>
              <a:ext cx="12075" cy="6700"/>
            </a:xfrm>
            <a:custGeom>
              <a:avLst/>
              <a:gdLst/>
              <a:ahLst/>
              <a:cxnLst/>
              <a:rect l="l" t="t" r="r" b="b"/>
              <a:pathLst>
                <a:path w="483" h="268" extrusionOk="0">
                  <a:moveTo>
                    <a:pt x="391" y="0"/>
                  </a:moveTo>
                  <a:cubicBezTo>
                    <a:pt x="373" y="0"/>
                    <a:pt x="357" y="7"/>
                    <a:pt x="346" y="25"/>
                  </a:cubicBezTo>
                  <a:cubicBezTo>
                    <a:pt x="299" y="84"/>
                    <a:pt x="251" y="120"/>
                    <a:pt x="191" y="132"/>
                  </a:cubicBezTo>
                  <a:cubicBezTo>
                    <a:pt x="132" y="168"/>
                    <a:pt x="84" y="180"/>
                    <a:pt x="25" y="203"/>
                  </a:cubicBezTo>
                  <a:cubicBezTo>
                    <a:pt x="1" y="227"/>
                    <a:pt x="13" y="263"/>
                    <a:pt x="49" y="263"/>
                  </a:cubicBezTo>
                  <a:cubicBezTo>
                    <a:pt x="68" y="266"/>
                    <a:pt x="88" y="267"/>
                    <a:pt x="108" y="267"/>
                  </a:cubicBezTo>
                  <a:cubicBezTo>
                    <a:pt x="242" y="267"/>
                    <a:pt x="372" y="199"/>
                    <a:pt x="465" y="84"/>
                  </a:cubicBezTo>
                  <a:cubicBezTo>
                    <a:pt x="482" y="42"/>
                    <a:pt x="433" y="0"/>
                    <a:pt x="3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52"/>
            <p:cNvSpPr/>
            <p:nvPr/>
          </p:nvSpPr>
          <p:spPr>
            <a:xfrm>
              <a:off x="4371975" y="2008700"/>
              <a:ext cx="9250" cy="1225"/>
            </a:xfrm>
            <a:custGeom>
              <a:avLst/>
              <a:gdLst/>
              <a:ahLst/>
              <a:cxnLst/>
              <a:rect l="l" t="t" r="r" b="b"/>
              <a:pathLst>
                <a:path w="370" h="49" extrusionOk="0">
                  <a:moveTo>
                    <a:pt x="369" y="1"/>
                  </a:moveTo>
                  <a:cubicBezTo>
                    <a:pt x="250" y="1"/>
                    <a:pt x="131" y="1"/>
                    <a:pt x="12" y="25"/>
                  </a:cubicBezTo>
                  <a:cubicBezTo>
                    <a:pt x="0" y="25"/>
                    <a:pt x="12" y="49"/>
                    <a:pt x="12" y="49"/>
                  </a:cubicBezTo>
                  <a:cubicBezTo>
                    <a:pt x="131" y="13"/>
                    <a:pt x="250" y="13"/>
                    <a:pt x="3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52"/>
            <p:cNvSpPr/>
            <p:nvPr/>
          </p:nvSpPr>
          <p:spPr>
            <a:xfrm>
              <a:off x="4374050" y="1998300"/>
              <a:ext cx="12825" cy="6275"/>
            </a:xfrm>
            <a:custGeom>
              <a:avLst/>
              <a:gdLst/>
              <a:ahLst/>
              <a:cxnLst/>
              <a:rect l="l" t="t" r="r" b="b"/>
              <a:pathLst>
                <a:path w="513" h="251" extrusionOk="0">
                  <a:moveTo>
                    <a:pt x="417" y="0"/>
                  </a:moveTo>
                  <a:cubicBezTo>
                    <a:pt x="286" y="0"/>
                    <a:pt x="96" y="60"/>
                    <a:pt x="12" y="179"/>
                  </a:cubicBezTo>
                  <a:cubicBezTo>
                    <a:pt x="0" y="203"/>
                    <a:pt x="12" y="250"/>
                    <a:pt x="60" y="250"/>
                  </a:cubicBezTo>
                  <a:cubicBezTo>
                    <a:pt x="119" y="238"/>
                    <a:pt x="167" y="226"/>
                    <a:pt x="227" y="179"/>
                  </a:cubicBezTo>
                  <a:cubicBezTo>
                    <a:pt x="286" y="143"/>
                    <a:pt x="346" y="119"/>
                    <a:pt x="417" y="119"/>
                  </a:cubicBezTo>
                  <a:cubicBezTo>
                    <a:pt x="421" y="120"/>
                    <a:pt x="425" y="120"/>
                    <a:pt x="429" y="120"/>
                  </a:cubicBezTo>
                  <a:cubicBezTo>
                    <a:pt x="512" y="120"/>
                    <a:pt x="508" y="0"/>
                    <a:pt x="4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52"/>
            <p:cNvSpPr/>
            <p:nvPr/>
          </p:nvSpPr>
          <p:spPr>
            <a:xfrm>
              <a:off x="4366900" y="1981625"/>
              <a:ext cx="16975" cy="4100"/>
            </a:xfrm>
            <a:custGeom>
              <a:avLst/>
              <a:gdLst/>
              <a:ahLst/>
              <a:cxnLst/>
              <a:rect l="l" t="t" r="r" b="b"/>
              <a:pathLst>
                <a:path w="679" h="164" extrusionOk="0">
                  <a:moveTo>
                    <a:pt x="596" y="0"/>
                  </a:moveTo>
                  <a:cubicBezTo>
                    <a:pt x="501" y="0"/>
                    <a:pt x="405" y="0"/>
                    <a:pt x="298" y="12"/>
                  </a:cubicBezTo>
                  <a:cubicBezTo>
                    <a:pt x="215" y="24"/>
                    <a:pt x="108" y="24"/>
                    <a:pt x="36" y="72"/>
                  </a:cubicBezTo>
                  <a:cubicBezTo>
                    <a:pt x="1" y="84"/>
                    <a:pt x="1" y="143"/>
                    <a:pt x="48" y="155"/>
                  </a:cubicBezTo>
                  <a:cubicBezTo>
                    <a:pt x="65" y="161"/>
                    <a:pt x="83" y="163"/>
                    <a:pt x="102" y="163"/>
                  </a:cubicBezTo>
                  <a:cubicBezTo>
                    <a:pt x="160" y="163"/>
                    <a:pt x="223" y="140"/>
                    <a:pt x="286" y="131"/>
                  </a:cubicBezTo>
                  <a:lnTo>
                    <a:pt x="596" y="84"/>
                  </a:lnTo>
                  <a:cubicBezTo>
                    <a:pt x="601" y="84"/>
                    <a:pt x="605" y="85"/>
                    <a:pt x="610" y="85"/>
                  </a:cubicBezTo>
                  <a:cubicBezTo>
                    <a:pt x="679" y="85"/>
                    <a:pt x="674" y="0"/>
                    <a:pt x="5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52"/>
            <p:cNvSpPr/>
            <p:nvPr/>
          </p:nvSpPr>
          <p:spPr>
            <a:xfrm>
              <a:off x="4373750" y="1965675"/>
              <a:ext cx="25425" cy="5600"/>
            </a:xfrm>
            <a:custGeom>
              <a:avLst/>
              <a:gdLst/>
              <a:ahLst/>
              <a:cxnLst/>
              <a:rect l="l" t="t" r="r" b="b"/>
              <a:pathLst>
                <a:path w="1017" h="224" extrusionOk="0">
                  <a:moveTo>
                    <a:pt x="619" y="1"/>
                  </a:moveTo>
                  <a:cubicBezTo>
                    <a:pt x="568" y="1"/>
                    <a:pt x="516" y="3"/>
                    <a:pt x="465" y="7"/>
                  </a:cubicBezTo>
                  <a:cubicBezTo>
                    <a:pt x="322" y="19"/>
                    <a:pt x="167" y="19"/>
                    <a:pt x="48" y="115"/>
                  </a:cubicBezTo>
                  <a:cubicBezTo>
                    <a:pt x="0" y="138"/>
                    <a:pt x="12" y="222"/>
                    <a:pt x="72" y="222"/>
                  </a:cubicBezTo>
                  <a:cubicBezTo>
                    <a:pt x="83" y="223"/>
                    <a:pt x="94" y="223"/>
                    <a:pt x="105" y="223"/>
                  </a:cubicBezTo>
                  <a:cubicBezTo>
                    <a:pt x="215" y="223"/>
                    <a:pt x="335" y="174"/>
                    <a:pt x="465" y="174"/>
                  </a:cubicBezTo>
                  <a:cubicBezTo>
                    <a:pt x="503" y="167"/>
                    <a:pt x="543" y="164"/>
                    <a:pt x="583" y="164"/>
                  </a:cubicBezTo>
                  <a:cubicBezTo>
                    <a:pt x="679" y="164"/>
                    <a:pt x="780" y="181"/>
                    <a:pt x="882" y="198"/>
                  </a:cubicBezTo>
                  <a:cubicBezTo>
                    <a:pt x="888" y="200"/>
                    <a:pt x="895" y="200"/>
                    <a:pt x="901" y="200"/>
                  </a:cubicBezTo>
                  <a:cubicBezTo>
                    <a:pt x="983" y="200"/>
                    <a:pt x="1017" y="65"/>
                    <a:pt x="917" y="43"/>
                  </a:cubicBezTo>
                  <a:cubicBezTo>
                    <a:pt x="822" y="11"/>
                    <a:pt x="721" y="1"/>
                    <a:pt x="6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52"/>
            <p:cNvSpPr/>
            <p:nvPr/>
          </p:nvSpPr>
          <p:spPr>
            <a:xfrm>
              <a:off x="4392800" y="1960275"/>
              <a:ext cx="7625" cy="3025"/>
            </a:xfrm>
            <a:custGeom>
              <a:avLst/>
              <a:gdLst/>
              <a:ahLst/>
              <a:cxnLst/>
              <a:rect l="l" t="t" r="r" b="b"/>
              <a:pathLst>
                <a:path w="305" h="121" extrusionOk="0">
                  <a:moveTo>
                    <a:pt x="87" y="1"/>
                  </a:moveTo>
                  <a:cubicBezTo>
                    <a:pt x="60" y="1"/>
                    <a:pt x="35" y="6"/>
                    <a:pt x="12" y="21"/>
                  </a:cubicBezTo>
                  <a:cubicBezTo>
                    <a:pt x="0" y="33"/>
                    <a:pt x="0" y="57"/>
                    <a:pt x="12" y="81"/>
                  </a:cubicBezTo>
                  <a:cubicBezTo>
                    <a:pt x="84" y="104"/>
                    <a:pt x="155" y="92"/>
                    <a:pt x="239" y="116"/>
                  </a:cubicBezTo>
                  <a:cubicBezTo>
                    <a:pt x="243" y="119"/>
                    <a:pt x="247" y="121"/>
                    <a:pt x="252" y="121"/>
                  </a:cubicBezTo>
                  <a:cubicBezTo>
                    <a:pt x="282" y="121"/>
                    <a:pt x="304" y="55"/>
                    <a:pt x="262" y="45"/>
                  </a:cubicBezTo>
                  <a:cubicBezTo>
                    <a:pt x="213" y="28"/>
                    <a:pt x="147" y="1"/>
                    <a:pt x="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52"/>
            <p:cNvSpPr/>
            <p:nvPr/>
          </p:nvSpPr>
          <p:spPr>
            <a:xfrm>
              <a:off x="4384475" y="1953775"/>
              <a:ext cx="23825" cy="5925"/>
            </a:xfrm>
            <a:custGeom>
              <a:avLst/>
              <a:gdLst/>
              <a:ahLst/>
              <a:cxnLst/>
              <a:rect l="l" t="t" r="r" b="b"/>
              <a:pathLst>
                <a:path w="953" h="237" extrusionOk="0">
                  <a:moveTo>
                    <a:pt x="454" y="0"/>
                  </a:moveTo>
                  <a:cubicBezTo>
                    <a:pt x="304" y="0"/>
                    <a:pt x="157" y="31"/>
                    <a:pt x="48" y="102"/>
                  </a:cubicBezTo>
                  <a:cubicBezTo>
                    <a:pt x="0" y="126"/>
                    <a:pt x="0" y="198"/>
                    <a:pt x="60" y="221"/>
                  </a:cubicBezTo>
                  <a:cubicBezTo>
                    <a:pt x="99" y="232"/>
                    <a:pt x="139" y="237"/>
                    <a:pt x="179" y="237"/>
                  </a:cubicBezTo>
                  <a:cubicBezTo>
                    <a:pt x="271" y="237"/>
                    <a:pt x="365" y="214"/>
                    <a:pt x="464" y="198"/>
                  </a:cubicBezTo>
                  <a:cubicBezTo>
                    <a:pt x="607" y="174"/>
                    <a:pt x="786" y="138"/>
                    <a:pt x="941" y="126"/>
                  </a:cubicBezTo>
                  <a:cubicBezTo>
                    <a:pt x="953" y="126"/>
                    <a:pt x="953" y="126"/>
                    <a:pt x="941" y="114"/>
                  </a:cubicBezTo>
                  <a:cubicBezTo>
                    <a:pt x="812" y="43"/>
                    <a:pt x="631" y="0"/>
                    <a:pt x="4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52"/>
            <p:cNvSpPr/>
            <p:nvPr/>
          </p:nvSpPr>
          <p:spPr>
            <a:xfrm>
              <a:off x="4315400" y="1948000"/>
              <a:ext cx="102725" cy="9475"/>
            </a:xfrm>
            <a:custGeom>
              <a:avLst/>
              <a:gdLst/>
              <a:ahLst/>
              <a:cxnLst/>
              <a:rect l="l" t="t" r="r" b="b"/>
              <a:pathLst>
                <a:path w="4109" h="379" extrusionOk="0">
                  <a:moveTo>
                    <a:pt x="4061" y="0"/>
                  </a:moveTo>
                  <a:cubicBezTo>
                    <a:pt x="3710" y="54"/>
                    <a:pt x="3358" y="57"/>
                    <a:pt x="3009" y="57"/>
                  </a:cubicBezTo>
                  <a:cubicBezTo>
                    <a:pt x="2965" y="57"/>
                    <a:pt x="2921" y="57"/>
                    <a:pt x="2878" y="57"/>
                  </a:cubicBezTo>
                  <a:cubicBezTo>
                    <a:pt x="2572" y="57"/>
                    <a:pt x="2267" y="59"/>
                    <a:pt x="1965" y="95"/>
                  </a:cubicBezTo>
                  <a:cubicBezTo>
                    <a:pt x="1322" y="155"/>
                    <a:pt x="679" y="214"/>
                    <a:pt x="60" y="274"/>
                  </a:cubicBezTo>
                  <a:cubicBezTo>
                    <a:pt x="1" y="274"/>
                    <a:pt x="1" y="369"/>
                    <a:pt x="60" y="369"/>
                  </a:cubicBezTo>
                  <a:cubicBezTo>
                    <a:pt x="154" y="376"/>
                    <a:pt x="247" y="379"/>
                    <a:pt x="341" y="379"/>
                  </a:cubicBezTo>
                  <a:cubicBezTo>
                    <a:pt x="929" y="379"/>
                    <a:pt x="1523" y="262"/>
                    <a:pt x="2108" y="191"/>
                  </a:cubicBezTo>
                  <a:cubicBezTo>
                    <a:pt x="2763" y="119"/>
                    <a:pt x="3430" y="179"/>
                    <a:pt x="4073" y="60"/>
                  </a:cubicBezTo>
                  <a:cubicBezTo>
                    <a:pt x="4108" y="60"/>
                    <a:pt x="4085" y="0"/>
                    <a:pt x="40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52"/>
            <p:cNvSpPr/>
            <p:nvPr/>
          </p:nvSpPr>
          <p:spPr>
            <a:xfrm>
              <a:off x="4398150" y="1943675"/>
              <a:ext cx="25925" cy="3175"/>
            </a:xfrm>
            <a:custGeom>
              <a:avLst/>
              <a:gdLst/>
              <a:ahLst/>
              <a:cxnLst/>
              <a:rect l="l" t="t" r="r" b="b"/>
              <a:pathLst>
                <a:path w="1037" h="127" extrusionOk="0">
                  <a:moveTo>
                    <a:pt x="496" y="0"/>
                  </a:moveTo>
                  <a:cubicBezTo>
                    <a:pt x="340" y="0"/>
                    <a:pt x="185" y="6"/>
                    <a:pt x="36" y="30"/>
                  </a:cubicBezTo>
                  <a:cubicBezTo>
                    <a:pt x="1" y="30"/>
                    <a:pt x="1" y="102"/>
                    <a:pt x="36" y="102"/>
                  </a:cubicBezTo>
                  <a:cubicBezTo>
                    <a:pt x="160" y="121"/>
                    <a:pt x="284" y="126"/>
                    <a:pt x="408" y="126"/>
                  </a:cubicBezTo>
                  <a:cubicBezTo>
                    <a:pt x="594" y="126"/>
                    <a:pt x="779" y="114"/>
                    <a:pt x="965" y="114"/>
                  </a:cubicBezTo>
                  <a:cubicBezTo>
                    <a:pt x="1037" y="114"/>
                    <a:pt x="1037" y="6"/>
                    <a:pt x="965" y="6"/>
                  </a:cubicBezTo>
                  <a:cubicBezTo>
                    <a:pt x="810" y="6"/>
                    <a:pt x="653" y="0"/>
                    <a:pt x="4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52"/>
            <p:cNvSpPr/>
            <p:nvPr/>
          </p:nvSpPr>
          <p:spPr>
            <a:xfrm>
              <a:off x="4389825" y="1937600"/>
              <a:ext cx="30675" cy="3650"/>
            </a:xfrm>
            <a:custGeom>
              <a:avLst/>
              <a:gdLst/>
              <a:ahLst/>
              <a:cxnLst/>
              <a:rect l="l" t="t" r="r" b="b"/>
              <a:pathLst>
                <a:path w="1227" h="146" extrusionOk="0">
                  <a:moveTo>
                    <a:pt x="541" y="1"/>
                  </a:moveTo>
                  <a:cubicBezTo>
                    <a:pt x="372" y="1"/>
                    <a:pt x="203" y="7"/>
                    <a:pt x="36" y="23"/>
                  </a:cubicBezTo>
                  <a:cubicBezTo>
                    <a:pt x="0" y="23"/>
                    <a:pt x="0" y="83"/>
                    <a:pt x="36" y="83"/>
                  </a:cubicBezTo>
                  <a:cubicBezTo>
                    <a:pt x="405" y="130"/>
                    <a:pt x="786" y="118"/>
                    <a:pt x="1155" y="142"/>
                  </a:cubicBezTo>
                  <a:cubicBezTo>
                    <a:pt x="1162" y="144"/>
                    <a:pt x="1168" y="145"/>
                    <a:pt x="1173" y="145"/>
                  </a:cubicBezTo>
                  <a:cubicBezTo>
                    <a:pt x="1226" y="145"/>
                    <a:pt x="1220" y="45"/>
                    <a:pt x="1155" y="23"/>
                  </a:cubicBezTo>
                  <a:cubicBezTo>
                    <a:pt x="953" y="10"/>
                    <a:pt x="747" y="1"/>
                    <a:pt x="5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52"/>
            <p:cNvSpPr/>
            <p:nvPr/>
          </p:nvSpPr>
          <p:spPr>
            <a:xfrm>
              <a:off x="4270750" y="1935775"/>
              <a:ext cx="137850" cy="12525"/>
            </a:xfrm>
            <a:custGeom>
              <a:avLst/>
              <a:gdLst/>
              <a:ahLst/>
              <a:cxnLst/>
              <a:rect l="l" t="t" r="r" b="b"/>
              <a:pathLst>
                <a:path w="5514" h="501" extrusionOk="0">
                  <a:moveTo>
                    <a:pt x="5490" y="1"/>
                  </a:moveTo>
                  <a:cubicBezTo>
                    <a:pt x="3692" y="96"/>
                    <a:pt x="1811" y="25"/>
                    <a:pt x="37" y="418"/>
                  </a:cubicBezTo>
                  <a:cubicBezTo>
                    <a:pt x="1" y="430"/>
                    <a:pt x="13" y="501"/>
                    <a:pt x="60" y="501"/>
                  </a:cubicBezTo>
                  <a:cubicBezTo>
                    <a:pt x="1870" y="406"/>
                    <a:pt x="3704" y="287"/>
                    <a:pt x="5502" y="60"/>
                  </a:cubicBezTo>
                  <a:cubicBezTo>
                    <a:pt x="5513" y="49"/>
                    <a:pt x="5513" y="1"/>
                    <a:pt x="54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52"/>
            <p:cNvSpPr/>
            <p:nvPr/>
          </p:nvSpPr>
          <p:spPr>
            <a:xfrm>
              <a:off x="4777425" y="2607000"/>
              <a:ext cx="3250" cy="1600"/>
            </a:xfrm>
            <a:custGeom>
              <a:avLst/>
              <a:gdLst/>
              <a:ahLst/>
              <a:cxnLst/>
              <a:rect l="l" t="t" r="r" b="b"/>
              <a:pathLst>
                <a:path w="130" h="64" extrusionOk="0">
                  <a:moveTo>
                    <a:pt x="105" y="0"/>
                  </a:moveTo>
                  <a:cubicBezTo>
                    <a:pt x="58" y="0"/>
                    <a:pt x="46" y="12"/>
                    <a:pt x="10" y="24"/>
                  </a:cubicBezTo>
                  <a:cubicBezTo>
                    <a:pt x="1" y="44"/>
                    <a:pt x="7" y="63"/>
                    <a:pt x="29" y="63"/>
                  </a:cubicBezTo>
                  <a:cubicBezTo>
                    <a:pt x="34" y="63"/>
                    <a:pt x="39" y="62"/>
                    <a:pt x="46" y="60"/>
                  </a:cubicBezTo>
                  <a:cubicBezTo>
                    <a:pt x="54" y="52"/>
                    <a:pt x="74" y="38"/>
                    <a:pt x="93" y="38"/>
                  </a:cubicBezTo>
                  <a:cubicBezTo>
                    <a:pt x="101" y="38"/>
                    <a:pt x="110" y="41"/>
                    <a:pt x="117" y="48"/>
                  </a:cubicBezTo>
                  <a:cubicBezTo>
                    <a:pt x="129" y="48"/>
                    <a:pt x="129" y="0"/>
                    <a:pt x="1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52"/>
            <p:cNvSpPr/>
            <p:nvPr/>
          </p:nvSpPr>
          <p:spPr>
            <a:xfrm>
              <a:off x="4767550" y="2578725"/>
              <a:ext cx="4175" cy="1250"/>
            </a:xfrm>
            <a:custGeom>
              <a:avLst/>
              <a:gdLst/>
              <a:ahLst/>
              <a:cxnLst/>
              <a:rect l="l" t="t" r="r" b="b"/>
              <a:pathLst>
                <a:path w="167" h="50" extrusionOk="0">
                  <a:moveTo>
                    <a:pt x="36" y="0"/>
                  </a:moveTo>
                  <a:cubicBezTo>
                    <a:pt x="0" y="0"/>
                    <a:pt x="0" y="48"/>
                    <a:pt x="36" y="48"/>
                  </a:cubicBezTo>
                  <a:lnTo>
                    <a:pt x="143" y="48"/>
                  </a:lnTo>
                  <a:cubicBezTo>
                    <a:pt x="145" y="49"/>
                    <a:pt x="147" y="50"/>
                    <a:pt x="149" y="50"/>
                  </a:cubicBezTo>
                  <a:cubicBezTo>
                    <a:pt x="167" y="50"/>
                    <a:pt x="165" y="0"/>
                    <a:pt x="1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52"/>
            <p:cNvSpPr/>
            <p:nvPr/>
          </p:nvSpPr>
          <p:spPr>
            <a:xfrm>
              <a:off x="4644325" y="2658800"/>
              <a:ext cx="13400" cy="5625"/>
            </a:xfrm>
            <a:custGeom>
              <a:avLst/>
              <a:gdLst/>
              <a:ahLst/>
              <a:cxnLst/>
              <a:rect l="l" t="t" r="r" b="b"/>
              <a:pathLst>
                <a:path w="536" h="225" extrusionOk="0">
                  <a:moveTo>
                    <a:pt x="393" y="0"/>
                  </a:moveTo>
                  <a:cubicBezTo>
                    <a:pt x="322" y="0"/>
                    <a:pt x="262" y="12"/>
                    <a:pt x="191" y="24"/>
                  </a:cubicBezTo>
                  <a:cubicBezTo>
                    <a:pt x="119" y="36"/>
                    <a:pt x="84" y="72"/>
                    <a:pt x="24" y="119"/>
                  </a:cubicBezTo>
                  <a:cubicBezTo>
                    <a:pt x="0" y="143"/>
                    <a:pt x="12" y="191"/>
                    <a:pt x="36" y="203"/>
                  </a:cubicBezTo>
                  <a:cubicBezTo>
                    <a:pt x="77" y="211"/>
                    <a:pt x="112" y="225"/>
                    <a:pt x="150" y="225"/>
                  </a:cubicBezTo>
                  <a:cubicBezTo>
                    <a:pt x="167" y="225"/>
                    <a:pt x="184" y="222"/>
                    <a:pt x="203" y="214"/>
                  </a:cubicBezTo>
                  <a:cubicBezTo>
                    <a:pt x="262" y="203"/>
                    <a:pt x="322" y="203"/>
                    <a:pt x="381" y="203"/>
                  </a:cubicBezTo>
                  <a:cubicBezTo>
                    <a:pt x="536" y="203"/>
                    <a:pt x="536" y="0"/>
                    <a:pt x="3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52"/>
            <p:cNvSpPr/>
            <p:nvPr/>
          </p:nvSpPr>
          <p:spPr>
            <a:xfrm>
              <a:off x="4566325" y="2744950"/>
              <a:ext cx="10150" cy="3500"/>
            </a:xfrm>
            <a:custGeom>
              <a:avLst/>
              <a:gdLst/>
              <a:ahLst/>
              <a:cxnLst/>
              <a:rect l="l" t="t" r="r" b="b"/>
              <a:pathLst>
                <a:path w="406" h="140" extrusionOk="0">
                  <a:moveTo>
                    <a:pt x="170" y="1"/>
                  </a:moveTo>
                  <a:cubicBezTo>
                    <a:pt x="120" y="1"/>
                    <a:pt x="72" y="7"/>
                    <a:pt x="37" y="31"/>
                  </a:cubicBezTo>
                  <a:cubicBezTo>
                    <a:pt x="1" y="43"/>
                    <a:pt x="1" y="90"/>
                    <a:pt x="37" y="102"/>
                  </a:cubicBezTo>
                  <a:cubicBezTo>
                    <a:pt x="92" y="134"/>
                    <a:pt x="158" y="139"/>
                    <a:pt x="224" y="139"/>
                  </a:cubicBezTo>
                  <a:cubicBezTo>
                    <a:pt x="257" y="139"/>
                    <a:pt x="291" y="138"/>
                    <a:pt x="322" y="138"/>
                  </a:cubicBezTo>
                  <a:cubicBezTo>
                    <a:pt x="406" y="138"/>
                    <a:pt x="406" y="7"/>
                    <a:pt x="322" y="7"/>
                  </a:cubicBezTo>
                  <a:cubicBezTo>
                    <a:pt x="275" y="7"/>
                    <a:pt x="221" y="1"/>
                    <a:pt x="17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52"/>
            <p:cNvSpPr/>
            <p:nvPr/>
          </p:nvSpPr>
          <p:spPr>
            <a:xfrm>
              <a:off x="4662175" y="2894500"/>
              <a:ext cx="12425" cy="2800"/>
            </a:xfrm>
            <a:custGeom>
              <a:avLst/>
              <a:gdLst/>
              <a:ahLst/>
              <a:cxnLst/>
              <a:rect l="l" t="t" r="r" b="b"/>
              <a:pathLst>
                <a:path w="497" h="112" extrusionOk="0">
                  <a:moveTo>
                    <a:pt x="440" y="1"/>
                  </a:moveTo>
                  <a:cubicBezTo>
                    <a:pt x="437" y="1"/>
                    <a:pt x="433" y="1"/>
                    <a:pt x="429" y="2"/>
                  </a:cubicBezTo>
                  <a:cubicBezTo>
                    <a:pt x="358" y="14"/>
                    <a:pt x="274" y="14"/>
                    <a:pt x="203" y="14"/>
                  </a:cubicBezTo>
                  <a:cubicBezTo>
                    <a:pt x="143" y="14"/>
                    <a:pt x="84" y="14"/>
                    <a:pt x="24" y="38"/>
                  </a:cubicBezTo>
                  <a:cubicBezTo>
                    <a:pt x="1" y="49"/>
                    <a:pt x="1" y="97"/>
                    <a:pt x="24" y="97"/>
                  </a:cubicBezTo>
                  <a:cubicBezTo>
                    <a:pt x="54" y="109"/>
                    <a:pt x="93" y="112"/>
                    <a:pt x="132" y="112"/>
                  </a:cubicBezTo>
                  <a:cubicBezTo>
                    <a:pt x="170" y="112"/>
                    <a:pt x="209" y="109"/>
                    <a:pt x="239" y="109"/>
                  </a:cubicBezTo>
                  <a:cubicBezTo>
                    <a:pt x="310" y="109"/>
                    <a:pt x="382" y="97"/>
                    <a:pt x="441" y="73"/>
                  </a:cubicBezTo>
                  <a:cubicBezTo>
                    <a:pt x="497" y="73"/>
                    <a:pt x="490" y="1"/>
                    <a:pt x="4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52"/>
            <p:cNvSpPr/>
            <p:nvPr/>
          </p:nvSpPr>
          <p:spPr>
            <a:xfrm>
              <a:off x="4683025" y="2955225"/>
              <a:ext cx="9725" cy="3675"/>
            </a:xfrm>
            <a:custGeom>
              <a:avLst/>
              <a:gdLst/>
              <a:ahLst/>
              <a:cxnLst/>
              <a:rect l="l" t="t" r="r" b="b"/>
              <a:pathLst>
                <a:path w="389" h="147" extrusionOk="0">
                  <a:moveTo>
                    <a:pt x="300" y="1"/>
                  </a:moveTo>
                  <a:cubicBezTo>
                    <a:pt x="295" y="1"/>
                    <a:pt x="291" y="1"/>
                    <a:pt x="286" y="2"/>
                  </a:cubicBezTo>
                  <a:cubicBezTo>
                    <a:pt x="226" y="14"/>
                    <a:pt x="191" y="14"/>
                    <a:pt x="131" y="14"/>
                  </a:cubicBezTo>
                  <a:cubicBezTo>
                    <a:pt x="83" y="14"/>
                    <a:pt x="36" y="14"/>
                    <a:pt x="12" y="49"/>
                  </a:cubicBezTo>
                  <a:cubicBezTo>
                    <a:pt x="0" y="61"/>
                    <a:pt x="0" y="85"/>
                    <a:pt x="12" y="109"/>
                  </a:cubicBezTo>
                  <a:cubicBezTo>
                    <a:pt x="40" y="137"/>
                    <a:pt x="83" y="147"/>
                    <a:pt x="129" y="147"/>
                  </a:cubicBezTo>
                  <a:cubicBezTo>
                    <a:pt x="200" y="147"/>
                    <a:pt x="278" y="123"/>
                    <a:pt x="322" y="109"/>
                  </a:cubicBezTo>
                  <a:cubicBezTo>
                    <a:pt x="389" y="86"/>
                    <a:pt x="372" y="1"/>
                    <a:pt x="30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52"/>
            <p:cNvSpPr/>
            <p:nvPr/>
          </p:nvSpPr>
          <p:spPr>
            <a:xfrm>
              <a:off x="4663975" y="3007650"/>
              <a:ext cx="13900" cy="8600"/>
            </a:xfrm>
            <a:custGeom>
              <a:avLst/>
              <a:gdLst/>
              <a:ahLst/>
              <a:cxnLst/>
              <a:rect l="l" t="t" r="r" b="b"/>
              <a:pathLst>
                <a:path w="556" h="344" extrusionOk="0">
                  <a:moveTo>
                    <a:pt x="418" y="11"/>
                  </a:moveTo>
                  <a:cubicBezTo>
                    <a:pt x="413" y="11"/>
                    <a:pt x="409" y="11"/>
                    <a:pt x="405" y="12"/>
                  </a:cubicBezTo>
                  <a:cubicBezTo>
                    <a:pt x="286" y="36"/>
                    <a:pt x="143" y="0"/>
                    <a:pt x="60" y="107"/>
                  </a:cubicBezTo>
                  <a:cubicBezTo>
                    <a:pt x="12" y="143"/>
                    <a:pt x="0" y="238"/>
                    <a:pt x="60" y="286"/>
                  </a:cubicBezTo>
                  <a:cubicBezTo>
                    <a:pt x="104" y="327"/>
                    <a:pt x="150" y="343"/>
                    <a:pt x="197" y="343"/>
                  </a:cubicBezTo>
                  <a:cubicBezTo>
                    <a:pt x="301" y="343"/>
                    <a:pt x="406" y="261"/>
                    <a:pt x="488" y="179"/>
                  </a:cubicBezTo>
                  <a:cubicBezTo>
                    <a:pt x="556" y="111"/>
                    <a:pt x="495" y="11"/>
                    <a:pt x="418" y="1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52"/>
            <p:cNvSpPr/>
            <p:nvPr/>
          </p:nvSpPr>
          <p:spPr>
            <a:xfrm>
              <a:off x="4659800" y="3096100"/>
              <a:ext cx="6650" cy="4775"/>
            </a:xfrm>
            <a:custGeom>
              <a:avLst/>
              <a:gdLst/>
              <a:ahLst/>
              <a:cxnLst/>
              <a:rect l="l" t="t" r="r" b="b"/>
              <a:pathLst>
                <a:path w="266" h="191" extrusionOk="0">
                  <a:moveTo>
                    <a:pt x="134" y="1"/>
                  </a:moveTo>
                  <a:cubicBezTo>
                    <a:pt x="110" y="1"/>
                    <a:pt x="83" y="14"/>
                    <a:pt x="60" y="46"/>
                  </a:cubicBezTo>
                  <a:cubicBezTo>
                    <a:pt x="48" y="70"/>
                    <a:pt x="24" y="70"/>
                    <a:pt x="12" y="82"/>
                  </a:cubicBezTo>
                  <a:cubicBezTo>
                    <a:pt x="0" y="105"/>
                    <a:pt x="0" y="141"/>
                    <a:pt x="12" y="153"/>
                  </a:cubicBezTo>
                  <a:cubicBezTo>
                    <a:pt x="31" y="179"/>
                    <a:pt x="57" y="190"/>
                    <a:pt x="87" y="190"/>
                  </a:cubicBezTo>
                  <a:cubicBezTo>
                    <a:pt x="112" y="190"/>
                    <a:pt x="139" y="182"/>
                    <a:pt x="167" y="165"/>
                  </a:cubicBezTo>
                  <a:cubicBezTo>
                    <a:pt x="266" y="120"/>
                    <a:pt x="209" y="1"/>
                    <a:pt x="13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52"/>
            <p:cNvSpPr/>
            <p:nvPr/>
          </p:nvSpPr>
          <p:spPr>
            <a:xfrm>
              <a:off x="4446975" y="3278800"/>
              <a:ext cx="19575" cy="8075"/>
            </a:xfrm>
            <a:custGeom>
              <a:avLst/>
              <a:gdLst/>
              <a:ahLst/>
              <a:cxnLst/>
              <a:rect l="l" t="t" r="r" b="b"/>
              <a:pathLst>
                <a:path w="783" h="323" extrusionOk="0">
                  <a:moveTo>
                    <a:pt x="619" y="0"/>
                  </a:moveTo>
                  <a:cubicBezTo>
                    <a:pt x="615" y="0"/>
                    <a:pt x="611" y="0"/>
                    <a:pt x="608" y="1"/>
                  </a:cubicBezTo>
                  <a:cubicBezTo>
                    <a:pt x="554" y="13"/>
                    <a:pt x="503" y="19"/>
                    <a:pt x="453" y="19"/>
                  </a:cubicBezTo>
                  <a:cubicBezTo>
                    <a:pt x="402" y="19"/>
                    <a:pt x="352" y="13"/>
                    <a:pt x="298" y="1"/>
                  </a:cubicBezTo>
                  <a:cubicBezTo>
                    <a:pt x="191" y="1"/>
                    <a:pt x="108" y="1"/>
                    <a:pt x="36" y="96"/>
                  </a:cubicBezTo>
                  <a:cubicBezTo>
                    <a:pt x="0" y="144"/>
                    <a:pt x="0" y="179"/>
                    <a:pt x="36" y="227"/>
                  </a:cubicBezTo>
                  <a:cubicBezTo>
                    <a:pt x="108" y="322"/>
                    <a:pt x="215" y="322"/>
                    <a:pt x="310" y="322"/>
                  </a:cubicBezTo>
                  <a:cubicBezTo>
                    <a:pt x="417" y="298"/>
                    <a:pt x="536" y="287"/>
                    <a:pt x="643" y="275"/>
                  </a:cubicBezTo>
                  <a:cubicBezTo>
                    <a:pt x="783" y="228"/>
                    <a:pt x="763" y="0"/>
                    <a:pt x="61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52"/>
            <p:cNvSpPr/>
            <p:nvPr/>
          </p:nvSpPr>
          <p:spPr>
            <a:xfrm>
              <a:off x="4351725" y="3275125"/>
              <a:ext cx="13125" cy="12025"/>
            </a:xfrm>
            <a:custGeom>
              <a:avLst/>
              <a:gdLst/>
              <a:ahLst/>
              <a:cxnLst/>
              <a:rect l="l" t="t" r="r" b="b"/>
              <a:pathLst>
                <a:path w="525" h="481" extrusionOk="0">
                  <a:moveTo>
                    <a:pt x="285" y="0"/>
                  </a:moveTo>
                  <a:cubicBezTo>
                    <a:pt x="246" y="0"/>
                    <a:pt x="206" y="9"/>
                    <a:pt x="167" y="29"/>
                  </a:cubicBezTo>
                  <a:cubicBezTo>
                    <a:pt x="119" y="53"/>
                    <a:pt x="96" y="76"/>
                    <a:pt x="60" y="124"/>
                  </a:cubicBezTo>
                  <a:cubicBezTo>
                    <a:pt x="0" y="195"/>
                    <a:pt x="0" y="303"/>
                    <a:pt x="60" y="362"/>
                  </a:cubicBezTo>
                  <a:cubicBezTo>
                    <a:pt x="96" y="386"/>
                    <a:pt x="119" y="422"/>
                    <a:pt x="167" y="445"/>
                  </a:cubicBezTo>
                  <a:cubicBezTo>
                    <a:pt x="209" y="470"/>
                    <a:pt x="253" y="481"/>
                    <a:pt x="295" y="481"/>
                  </a:cubicBezTo>
                  <a:cubicBezTo>
                    <a:pt x="418" y="481"/>
                    <a:pt x="524" y="385"/>
                    <a:pt x="524" y="243"/>
                  </a:cubicBezTo>
                  <a:cubicBezTo>
                    <a:pt x="524" y="97"/>
                    <a:pt x="413" y="0"/>
                    <a:pt x="2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52"/>
            <p:cNvSpPr/>
            <p:nvPr/>
          </p:nvSpPr>
          <p:spPr>
            <a:xfrm>
              <a:off x="4201100" y="3199000"/>
              <a:ext cx="10650" cy="5475"/>
            </a:xfrm>
            <a:custGeom>
              <a:avLst/>
              <a:gdLst/>
              <a:ahLst/>
              <a:cxnLst/>
              <a:rect l="l" t="t" r="r" b="b"/>
              <a:pathLst>
                <a:path w="426" h="219" extrusionOk="0">
                  <a:moveTo>
                    <a:pt x="284" y="0"/>
                  </a:moveTo>
                  <a:cubicBezTo>
                    <a:pt x="278" y="0"/>
                    <a:pt x="270" y="1"/>
                    <a:pt x="263" y="2"/>
                  </a:cubicBezTo>
                  <a:cubicBezTo>
                    <a:pt x="168" y="2"/>
                    <a:pt x="84" y="2"/>
                    <a:pt x="13" y="73"/>
                  </a:cubicBezTo>
                  <a:cubicBezTo>
                    <a:pt x="1" y="97"/>
                    <a:pt x="1" y="133"/>
                    <a:pt x="13" y="145"/>
                  </a:cubicBezTo>
                  <a:cubicBezTo>
                    <a:pt x="60" y="208"/>
                    <a:pt x="113" y="219"/>
                    <a:pt x="171" y="219"/>
                  </a:cubicBezTo>
                  <a:cubicBezTo>
                    <a:pt x="201" y="219"/>
                    <a:pt x="231" y="216"/>
                    <a:pt x="263" y="216"/>
                  </a:cubicBezTo>
                  <a:cubicBezTo>
                    <a:pt x="267" y="216"/>
                    <a:pt x="270" y="217"/>
                    <a:pt x="274" y="217"/>
                  </a:cubicBezTo>
                  <a:cubicBezTo>
                    <a:pt x="422" y="217"/>
                    <a:pt x="426" y="0"/>
                    <a:pt x="2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52"/>
            <p:cNvSpPr/>
            <p:nvPr/>
          </p:nvSpPr>
          <p:spPr>
            <a:xfrm>
              <a:off x="4215550" y="2921025"/>
              <a:ext cx="4775" cy="4350"/>
            </a:xfrm>
            <a:custGeom>
              <a:avLst/>
              <a:gdLst/>
              <a:ahLst/>
              <a:cxnLst/>
              <a:rect l="l" t="t" r="r" b="b"/>
              <a:pathLst>
                <a:path w="191" h="174" extrusionOk="0">
                  <a:moveTo>
                    <a:pt x="96" y="0"/>
                  </a:moveTo>
                  <a:cubicBezTo>
                    <a:pt x="48" y="0"/>
                    <a:pt x="0" y="36"/>
                    <a:pt x="18" y="108"/>
                  </a:cubicBezTo>
                  <a:lnTo>
                    <a:pt x="18" y="120"/>
                  </a:lnTo>
                  <a:cubicBezTo>
                    <a:pt x="24" y="155"/>
                    <a:pt x="60" y="173"/>
                    <a:pt x="96" y="173"/>
                  </a:cubicBezTo>
                  <a:cubicBezTo>
                    <a:pt x="131" y="173"/>
                    <a:pt x="167" y="155"/>
                    <a:pt x="173" y="120"/>
                  </a:cubicBezTo>
                  <a:lnTo>
                    <a:pt x="173" y="108"/>
                  </a:lnTo>
                  <a:cubicBezTo>
                    <a:pt x="191" y="36"/>
                    <a:pt x="143" y="0"/>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52"/>
            <p:cNvSpPr/>
            <p:nvPr/>
          </p:nvSpPr>
          <p:spPr>
            <a:xfrm>
              <a:off x="4128775" y="2815950"/>
              <a:ext cx="2400" cy="925"/>
            </a:xfrm>
            <a:custGeom>
              <a:avLst/>
              <a:gdLst/>
              <a:ahLst/>
              <a:cxnLst/>
              <a:rect l="l" t="t" r="r" b="b"/>
              <a:pathLst>
                <a:path w="96" h="37" extrusionOk="0">
                  <a:moveTo>
                    <a:pt x="24" y="1"/>
                  </a:moveTo>
                  <a:cubicBezTo>
                    <a:pt x="1" y="1"/>
                    <a:pt x="1" y="36"/>
                    <a:pt x="24" y="36"/>
                  </a:cubicBezTo>
                  <a:lnTo>
                    <a:pt x="84" y="36"/>
                  </a:lnTo>
                  <a:cubicBezTo>
                    <a:pt x="96" y="36"/>
                    <a:pt x="96" y="1"/>
                    <a:pt x="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52"/>
            <p:cNvSpPr/>
            <p:nvPr/>
          </p:nvSpPr>
          <p:spPr>
            <a:xfrm>
              <a:off x="4110625" y="2785550"/>
              <a:ext cx="9125" cy="4225"/>
            </a:xfrm>
            <a:custGeom>
              <a:avLst/>
              <a:gdLst/>
              <a:ahLst/>
              <a:cxnLst/>
              <a:rect l="l" t="t" r="r" b="b"/>
              <a:pathLst>
                <a:path w="365" h="169" extrusionOk="0">
                  <a:moveTo>
                    <a:pt x="297" y="1"/>
                  </a:moveTo>
                  <a:cubicBezTo>
                    <a:pt x="294" y="1"/>
                    <a:pt x="290" y="1"/>
                    <a:pt x="286" y="2"/>
                  </a:cubicBezTo>
                  <a:cubicBezTo>
                    <a:pt x="215" y="26"/>
                    <a:pt x="60" y="14"/>
                    <a:pt x="12" y="109"/>
                  </a:cubicBezTo>
                  <a:cubicBezTo>
                    <a:pt x="0" y="133"/>
                    <a:pt x="12" y="169"/>
                    <a:pt x="48" y="169"/>
                  </a:cubicBezTo>
                  <a:cubicBezTo>
                    <a:pt x="96" y="169"/>
                    <a:pt x="119" y="145"/>
                    <a:pt x="167" y="133"/>
                  </a:cubicBezTo>
                  <a:cubicBezTo>
                    <a:pt x="215" y="121"/>
                    <a:pt x="250" y="121"/>
                    <a:pt x="298" y="97"/>
                  </a:cubicBezTo>
                  <a:cubicBezTo>
                    <a:pt x="365" y="75"/>
                    <a:pt x="348" y="1"/>
                    <a:pt x="29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52"/>
            <p:cNvSpPr/>
            <p:nvPr/>
          </p:nvSpPr>
          <p:spPr>
            <a:xfrm>
              <a:off x="4038875" y="2754150"/>
              <a:ext cx="11050" cy="6400"/>
            </a:xfrm>
            <a:custGeom>
              <a:avLst/>
              <a:gdLst/>
              <a:ahLst/>
              <a:cxnLst/>
              <a:rect l="l" t="t" r="r" b="b"/>
              <a:pathLst>
                <a:path w="442" h="256" extrusionOk="0">
                  <a:moveTo>
                    <a:pt x="166" y="1"/>
                  </a:moveTo>
                  <a:cubicBezTo>
                    <a:pt x="128" y="1"/>
                    <a:pt x="92" y="10"/>
                    <a:pt x="60" y="32"/>
                  </a:cubicBezTo>
                  <a:cubicBezTo>
                    <a:pt x="1" y="79"/>
                    <a:pt x="1" y="151"/>
                    <a:pt x="60" y="210"/>
                  </a:cubicBezTo>
                  <a:cubicBezTo>
                    <a:pt x="94" y="243"/>
                    <a:pt x="136" y="256"/>
                    <a:pt x="180" y="256"/>
                  </a:cubicBezTo>
                  <a:cubicBezTo>
                    <a:pt x="248" y="256"/>
                    <a:pt x="320" y="227"/>
                    <a:pt x="370" y="198"/>
                  </a:cubicBezTo>
                  <a:cubicBezTo>
                    <a:pt x="441" y="163"/>
                    <a:pt x="441" y="79"/>
                    <a:pt x="370" y="56"/>
                  </a:cubicBezTo>
                  <a:cubicBezTo>
                    <a:pt x="303" y="26"/>
                    <a:pt x="231" y="1"/>
                    <a:pt x="1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52"/>
            <p:cNvSpPr/>
            <p:nvPr/>
          </p:nvSpPr>
          <p:spPr>
            <a:xfrm>
              <a:off x="3988275" y="2667725"/>
              <a:ext cx="7175" cy="3600"/>
            </a:xfrm>
            <a:custGeom>
              <a:avLst/>
              <a:gdLst/>
              <a:ahLst/>
              <a:cxnLst/>
              <a:rect l="l" t="t" r="r" b="b"/>
              <a:pathLst>
                <a:path w="287" h="144" extrusionOk="0">
                  <a:moveTo>
                    <a:pt x="191" y="0"/>
                  </a:moveTo>
                  <a:cubicBezTo>
                    <a:pt x="132" y="12"/>
                    <a:pt x="72" y="12"/>
                    <a:pt x="13" y="36"/>
                  </a:cubicBezTo>
                  <a:cubicBezTo>
                    <a:pt x="1" y="60"/>
                    <a:pt x="1" y="84"/>
                    <a:pt x="13" y="96"/>
                  </a:cubicBezTo>
                  <a:cubicBezTo>
                    <a:pt x="72" y="131"/>
                    <a:pt x="132" y="131"/>
                    <a:pt x="191" y="143"/>
                  </a:cubicBezTo>
                  <a:cubicBezTo>
                    <a:pt x="287" y="143"/>
                    <a:pt x="287" y="0"/>
                    <a:pt x="1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52"/>
            <p:cNvSpPr/>
            <p:nvPr/>
          </p:nvSpPr>
          <p:spPr>
            <a:xfrm>
              <a:off x="3967750" y="2594475"/>
              <a:ext cx="6575" cy="4025"/>
            </a:xfrm>
            <a:custGeom>
              <a:avLst/>
              <a:gdLst/>
              <a:ahLst/>
              <a:cxnLst/>
              <a:rect l="l" t="t" r="r" b="b"/>
              <a:pathLst>
                <a:path w="263" h="161" extrusionOk="0">
                  <a:moveTo>
                    <a:pt x="153" y="0"/>
                  </a:moveTo>
                  <a:cubicBezTo>
                    <a:pt x="134" y="0"/>
                    <a:pt x="113" y="11"/>
                    <a:pt x="96" y="37"/>
                  </a:cubicBezTo>
                  <a:cubicBezTo>
                    <a:pt x="72" y="73"/>
                    <a:pt x="48" y="85"/>
                    <a:pt x="36" y="97"/>
                  </a:cubicBezTo>
                  <a:cubicBezTo>
                    <a:pt x="0" y="109"/>
                    <a:pt x="12" y="156"/>
                    <a:pt x="48" y="156"/>
                  </a:cubicBezTo>
                  <a:cubicBezTo>
                    <a:pt x="61" y="159"/>
                    <a:pt x="74" y="161"/>
                    <a:pt x="88" y="161"/>
                  </a:cubicBezTo>
                  <a:cubicBezTo>
                    <a:pt x="126" y="161"/>
                    <a:pt x="165" y="150"/>
                    <a:pt x="191" y="132"/>
                  </a:cubicBezTo>
                  <a:cubicBezTo>
                    <a:pt x="262" y="97"/>
                    <a:pt x="213" y="0"/>
                    <a:pt x="1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52"/>
            <p:cNvSpPr/>
            <p:nvPr/>
          </p:nvSpPr>
          <p:spPr>
            <a:xfrm>
              <a:off x="3952375" y="2444000"/>
              <a:ext cx="6175" cy="5675"/>
            </a:xfrm>
            <a:custGeom>
              <a:avLst/>
              <a:gdLst/>
              <a:ahLst/>
              <a:cxnLst/>
              <a:rect l="l" t="t" r="r" b="b"/>
              <a:pathLst>
                <a:path w="247" h="227" extrusionOk="0">
                  <a:moveTo>
                    <a:pt x="119" y="1"/>
                  </a:moveTo>
                  <a:cubicBezTo>
                    <a:pt x="66" y="1"/>
                    <a:pt x="11" y="42"/>
                    <a:pt x="20" y="103"/>
                  </a:cubicBezTo>
                  <a:cubicBezTo>
                    <a:pt x="21" y="102"/>
                    <a:pt x="21" y="102"/>
                    <a:pt x="22" y="101"/>
                  </a:cubicBezTo>
                  <a:lnTo>
                    <a:pt x="22" y="101"/>
                  </a:lnTo>
                  <a:cubicBezTo>
                    <a:pt x="1" y="151"/>
                    <a:pt x="14" y="213"/>
                    <a:pt x="68" y="222"/>
                  </a:cubicBezTo>
                  <a:cubicBezTo>
                    <a:pt x="80" y="225"/>
                    <a:pt x="94" y="227"/>
                    <a:pt x="108" y="227"/>
                  </a:cubicBezTo>
                  <a:cubicBezTo>
                    <a:pt x="145" y="227"/>
                    <a:pt x="181" y="216"/>
                    <a:pt x="199" y="198"/>
                  </a:cubicBezTo>
                  <a:cubicBezTo>
                    <a:pt x="246" y="139"/>
                    <a:pt x="246" y="43"/>
                    <a:pt x="175" y="20"/>
                  </a:cubicBezTo>
                  <a:cubicBezTo>
                    <a:pt x="159" y="7"/>
                    <a:pt x="139" y="1"/>
                    <a:pt x="1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52"/>
            <p:cNvSpPr/>
            <p:nvPr/>
          </p:nvSpPr>
          <p:spPr>
            <a:xfrm>
              <a:off x="3796300" y="2355775"/>
              <a:ext cx="5075" cy="2700"/>
            </a:xfrm>
            <a:custGeom>
              <a:avLst/>
              <a:gdLst/>
              <a:ahLst/>
              <a:cxnLst/>
              <a:rect l="l" t="t" r="r" b="b"/>
              <a:pathLst>
                <a:path w="203" h="108" extrusionOk="0">
                  <a:moveTo>
                    <a:pt x="131" y="1"/>
                  </a:moveTo>
                  <a:cubicBezTo>
                    <a:pt x="84" y="1"/>
                    <a:pt x="60" y="1"/>
                    <a:pt x="12" y="36"/>
                  </a:cubicBezTo>
                  <a:cubicBezTo>
                    <a:pt x="0" y="48"/>
                    <a:pt x="0" y="72"/>
                    <a:pt x="12" y="72"/>
                  </a:cubicBezTo>
                  <a:cubicBezTo>
                    <a:pt x="60" y="96"/>
                    <a:pt x="84" y="108"/>
                    <a:pt x="131" y="108"/>
                  </a:cubicBezTo>
                  <a:cubicBezTo>
                    <a:pt x="203" y="108"/>
                    <a:pt x="203" y="1"/>
                    <a:pt x="1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52"/>
            <p:cNvSpPr/>
            <p:nvPr/>
          </p:nvSpPr>
          <p:spPr>
            <a:xfrm>
              <a:off x="3759675" y="2339275"/>
              <a:ext cx="6275" cy="4700"/>
            </a:xfrm>
            <a:custGeom>
              <a:avLst/>
              <a:gdLst/>
              <a:ahLst/>
              <a:cxnLst/>
              <a:rect l="l" t="t" r="r" b="b"/>
              <a:pathLst>
                <a:path w="251" h="188" extrusionOk="0">
                  <a:moveTo>
                    <a:pt x="148" y="0"/>
                  </a:moveTo>
                  <a:cubicBezTo>
                    <a:pt x="134" y="0"/>
                    <a:pt x="120" y="5"/>
                    <a:pt x="108" y="18"/>
                  </a:cubicBezTo>
                  <a:cubicBezTo>
                    <a:pt x="60" y="65"/>
                    <a:pt x="1" y="101"/>
                    <a:pt x="48" y="172"/>
                  </a:cubicBezTo>
                  <a:cubicBezTo>
                    <a:pt x="54" y="184"/>
                    <a:pt x="69" y="187"/>
                    <a:pt x="84" y="187"/>
                  </a:cubicBezTo>
                  <a:cubicBezTo>
                    <a:pt x="99" y="187"/>
                    <a:pt x="114" y="184"/>
                    <a:pt x="120" y="184"/>
                  </a:cubicBezTo>
                  <a:cubicBezTo>
                    <a:pt x="156" y="172"/>
                    <a:pt x="168" y="161"/>
                    <a:pt x="203" y="125"/>
                  </a:cubicBezTo>
                  <a:cubicBezTo>
                    <a:pt x="251" y="78"/>
                    <a:pt x="200" y="0"/>
                    <a:pt x="1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52"/>
            <p:cNvSpPr/>
            <p:nvPr/>
          </p:nvSpPr>
          <p:spPr>
            <a:xfrm>
              <a:off x="3643300" y="2285075"/>
              <a:ext cx="10200" cy="4350"/>
            </a:xfrm>
            <a:custGeom>
              <a:avLst/>
              <a:gdLst/>
              <a:ahLst/>
              <a:cxnLst/>
              <a:rect l="l" t="t" r="r" b="b"/>
              <a:pathLst>
                <a:path w="408" h="174" extrusionOk="0">
                  <a:moveTo>
                    <a:pt x="329" y="1"/>
                  </a:moveTo>
                  <a:cubicBezTo>
                    <a:pt x="320" y="1"/>
                    <a:pt x="309" y="3"/>
                    <a:pt x="298" y="7"/>
                  </a:cubicBezTo>
                  <a:cubicBezTo>
                    <a:pt x="215" y="31"/>
                    <a:pt x="120" y="43"/>
                    <a:pt x="36" y="90"/>
                  </a:cubicBezTo>
                  <a:cubicBezTo>
                    <a:pt x="12" y="102"/>
                    <a:pt x="1" y="138"/>
                    <a:pt x="36" y="150"/>
                  </a:cubicBezTo>
                  <a:cubicBezTo>
                    <a:pt x="70" y="167"/>
                    <a:pt x="106" y="173"/>
                    <a:pt x="142" y="173"/>
                  </a:cubicBezTo>
                  <a:cubicBezTo>
                    <a:pt x="207" y="173"/>
                    <a:pt x="273" y="153"/>
                    <a:pt x="334" y="138"/>
                  </a:cubicBezTo>
                  <a:cubicBezTo>
                    <a:pt x="407" y="106"/>
                    <a:pt x="398" y="1"/>
                    <a:pt x="3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52"/>
            <p:cNvSpPr/>
            <p:nvPr/>
          </p:nvSpPr>
          <p:spPr>
            <a:xfrm>
              <a:off x="3658475" y="2255625"/>
              <a:ext cx="2500" cy="1950"/>
            </a:xfrm>
            <a:custGeom>
              <a:avLst/>
              <a:gdLst/>
              <a:ahLst/>
              <a:cxnLst/>
              <a:rect l="l" t="t" r="r" b="b"/>
              <a:pathLst>
                <a:path w="100" h="78" extrusionOk="0">
                  <a:moveTo>
                    <a:pt x="95" y="1"/>
                  </a:moveTo>
                  <a:cubicBezTo>
                    <a:pt x="92" y="1"/>
                    <a:pt x="88" y="2"/>
                    <a:pt x="84" y="6"/>
                  </a:cubicBezTo>
                  <a:cubicBezTo>
                    <a:pt x="100" y="6"/>
                    <a:pt x="100" y="1"/>
                    <a:pt x="95" y="1"/>
                  </a:cubicBezTo>
                  <a:close/>
                  <a:moveTo>
                    <a:pt x="84" y="6"/>
                  </a:moveTo>
                  <a:cubicBezTo>
                    <a:pt x="60" y="30"/>
                    <a:pt x="36" y="54"/>
                    <a:pt x="1" y="66"/>
                  </a:cubicBezTo>
                  <a:lnTo>
                    <a:pt x="1" y="78"/>
                  </a:lnTo>
                  <a:cubicBezTo>
                    <a:pt x="48" y="66"/>
                    <a:pt x="60" y="30"/>
                    <a:pt x="84" y="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52"/>
            <p:cNvSpPr/>
            <p:nvPr/>
          </p:nvSpPr>
          <p:spPr>
            <a:xfrm>
              <a:off x="3618000" y="2147675"/>
              <a:ext cx="14450" cy="6425"/>
            </a:xfrm>
            <a:custGeom>
              <a:avLst/>
              <a:gdLst/>
              <a:ahLst/>
              <a:cxnLst/>
              <a:rect l="l" t="t" r="r" b="b"/>
              <a:pathLst>
                <a:path w="578" h="257" extrusionOk="0">
                  <a:moveTo>
                    <a:pt x="414" y="0"/>
                  </a:moveTo>
                  <a:cubicBezTo>
                    <a:pt x="408" y="0"/>
                    <a:pt x="401" y="1"/>
                    <a:pt x="393" y="2"/>
                  </a:cubicBezTo>
                  <a:cubicBezTo>
                    <a:pt x="334" y="26"/>
                    <a:pt x="251" y="26"/>
                    <a:pt x="191" y="38"/>
                  </a:cubicBezTo>
                  <a:cubicBezTo>
                    <a:pt x="120" y="50"/>
                    <a:pt x="72" y="62"/>
                    <a:pt x="36" y="121"/>
                  </a:cubicBezTo>
                  <a:cubicBezTo>
                    <a:pt x="0" y="157"/>
                    <a:pt x="12" y="216"/>
                    <a:pt x="60" y="228"/>
                  </a:cubicBezTo>
                  <a:cubicBezTo>
                    <a:pt x="99" y="248"/>
                    <a:pt x="131" y="257"/>
                    <a:pt x="164" y="257"/>
                  </a:cubicBezTo>
                  <a:cubicBezTo>
                    <a:pt x="191" y="257"/>
                    <a:pt x="218" y="251"/>
                    <a:pt x="251" y="240"/>
                  </a:cubicBezTo>
                  <a:cubicBezTo>
                    <a:pt x="334" y="228"/>
                    <a:pt x="393" y="228"/>
                    <a:pt x="465" y="216"/>
                  </a:cubicBezTo>
                  <a:cubicBezTo>
                    <a:pt x="577" y="183"/>
                    <a:pt x="530" y="0"/>
                    <a:pt x="4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52"/>
            <p:cNvSpPr/>
            <p:nvPr/>
          </p:nvSpPr>
          <p:spPr>
            <a:xfrm>
              <a:off x="3706775" y="2109925"/>
              <a:ext cx="3525" cy="1325"/>
            </a:xfrm>
            <a:custGeom>
              <a:avLst/>
              <a:gdLst/>
              <a:ahLst/>
              <a:cxnLst/>
              <a:rect l="l" t="t" r="r" b="b"/>
              <a:pathLst>
                <a:path w="141" h="53" extrusionOk="0">
                  <a:moveTo>
                    <a:pt x="129" y="0"/>
                  </a:moveTo>
                  <a:cubicBezTo>
                    <a:pt x="81" y="0"/>
                    <a:pt x="57" y="0"/>
                    <a:pt x="9" y="24"/>
                  </a:cubicBezTo>
                  <a:cubicBezTo>
                    <a:pt x="1" y="41"/>
                    <a:pt x="5" y="52"/>
                    <a:pt x="12" y="52"/>
                  </a:cubicBezTo>
                  <a:cubicBezTo>
                    <a:pt x="15" y="52"/>
                    <a:pt x="18" y="51"/>
                    <a:pt x="21" y="48"/>
                  </a:cubicBezTo>
                  <a:cubicBezTo>
                    <a:pt x="57" y="12"/>
                    <a:pt x="81" y="12"/>
                    <a:pt x="129" y="12"/>
                  </a:cubicBezTo>
                  <a:cubicBezTo>
                    <a:pt x="140" y="12"/>
                    <a:pt x="140" y="0"/>
                    <a:pt x="12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52"/>
            <p:cNvSpPr/>
            <p:nvPr/>
          </p:nvSpPr>
          <p:spPr>
            <a:xfrm>
              <a:off x="3742725" y="2062350"/>
              <a:ext cx="6275" cy="5900"/>
            </a:xfrm>
            <a:custGeom>
              <a:avLst/>
              <a:gdLst/>
              <a:ahLst/>
              <a:cxnLst/>
              <a:rect l="l" t="t" r="r" b="b"/>
              <a:pathLst>
                <a:path w="251" h="236" extrusionOk="0">
                  <a:moveTo>
                    <a:pt x="72" y="93"/>
                  </a:moveTo>
                  <a:cubicBezTo>
                    <a:pt x="67" y="103"/>
                    <a:pt x="64" y="113"/>
                    <a:pt x="62" y="122"/>
                  </a:cubicBezTo>
                  <a:lnTo>
                    <a:pt x="62" y="122"/>
                  </a:lnTo>
                  <a:cubicBezTo>
                    <a:pt x="61" y="120"/>
                    <a:pt x="61" y="119"/>
                    <a:pt x="60" y="117"/>
                  </a:cubicBezTo>
                  <a:cubicBezTo>
                    <a:pt x="60" y="117"/>
                    <a:pt x="60" y="93"/>
                    <a:pt x="72" y="93"/>
                  </a:cubicBezTo>
                  <a:close/>
                  <a:moveTo>
                    <a:pt x="60" y="141"/>
                  </a:moveTo>
                  <a:cubicBezTo>
                    <a:pt x="60" y="142"/>
                    <a:pt x="60" y="144"/>
                    <a:pt x="60" y="145"/>
                  </a:cubicBezTo>
                  <a:lnTo>
                    <a:pt x="60" y="145"/>
                  </a:lnTo>
                  <a:cubicBezTo>
                    <a:pt x="60" y="148"/>
                    <a:pt x="60" y="151"/>
                    <a:pt x="60" y="153"/>
                  </a:cubicBezTo>
                  <a:lnTo>
                    <a:pt x="60" y="141"/>
                  </a:lnTo>
                  <a:close/>
                  <a:moveTo>
                    <a:pt x="72" y="187"/>
                  </a:moveTo>
                  <a:lnTo>
                    <a:pt x="72" y="187"/>
                  </a:lnTo>
                  <a:cubicBezTo>
                    <a:pt x="72" y="188"/>
                    <a:pt x="73" y="190"/>
                    <a:pt x="74" y="191"/>
                  </a:cubicBezTo>
                  <a:lnTo>
                    <a:pt x="74" y="191"/>
                  </a:lnTo>
                  <a:cubicBezTo>
                    <a:pt x="73" y="190"/>
                    <a:pt x="72" y="189"/>
                    <a:pt x="72" y="189"/>
                  </a:cubicBezTo>
                  <a:cubicBezTo>
                    <a:pt x="72" y="188"/>
                    <a:pt x="72" y="187"/>
                    <a:pt x="72" y="187"/>
                  </a:cubicBezTo>
                  <a:close/>
                  <a:moveTo>
                    <a:pt x="121" y="0"/>
                  </a:moveTo>
                  <a:cubicBezTo>
                    <a:pt x="99" y="0"/>
                    <a:pt x="78" y="7"/>
                    <a:pt x="60" y="22"/>
                  </a:cubicBezTo>
                  <a:cubicBezTo>
                    <a:pt x="12" y="69"/>
                    <a:pt x="0" y="177"/>
                    <a:pt x="72" y="200"/>
                  </a:cubicBezTo>
                  <a:cubicBezTo>
                    <a:pt x="88" y="211"/>
                    <a:pt x="97" y="217"/>
                    <a:pt x="98" y="217"/>
                  </a:cubicBezTo>
                  <a:cubicBezTo>
                    <a:pt x="99" y="217"/>
                    <a:pt x="99" y="217"/>
                    <a:pt x="98" y="216"/>
                  </a:cubicBezTo>
                  <a:lnTo>
                    <a:pt x="98" y="216"/>
                  </a:lnTo>
                  <a:cubicBezTo>
                    <a:pt x="115" y="228"/>
                    <a:pt x="137" y="235"/>
                    <a:pt x="158" y="235"/>
                  </a:cubicBezTo>
                  <a:cubicBezTo>
                    <a:pt x="189" y="235"/>
                    <a:pt x="220" y="221"/>
                    <a:pt x="238" y="189"/>
                  </a:cubicBezTo>
                  <a:cubicBezTo>
                    <a:pt x="250" y="141"/>
                    <a:pt x="250" y="117"/>
                    <a:pt x="238" y="81"/>
                  </a:cubicBezTo>
                  <a:cubicBezTo>
                    <a:pt x="214" y="32"/>
                    <a:pt x="167" y="0"/>
                    <a:pt x="12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52"/>
            <p:cNvSpPr/>
            <p:nvPr/>
          </p:nvSpPr>
          <p:spPr>
            <a:xfrm>
              <a:off x="3806725" y="1994950"/>
              <a:ext cx="11600" cy="3675"/>
            </a:xfrm>
            <a:custGeom>
              <a:avLst/>
              <a:gdLst/>
              <a:ahLst/>
              <a:cxnLst/>
              <a:rect l="l" t="t" r="r" b="b"/>
              <a:pathLst>
                <a:path w="464" h="147" extrusionOk="0">
                  <a:moveTo>
                    <a:pt x="387" y="1"/>
                  </a:moveTo>
                  <a:cubicBezTo>
                    <a:pt x="381" y="1"/>
                    <a:pt x="375" y="2"/>
                    <a:pt x="369" y="3"/>
                  </a:cubicBezTo>
                  <a:cubicBezTo>
                    <a:pt x="250" y="3"/>
                    <a:pt x="143" y="27"/>
                    <a:pt x="48" y="63"/>
                  </a:cubicBezTo>
                  <a:cubicBezTo>
                    <a:pt x="0" y="75"/>
                    <a:pt x="0" y="134"/>
                    <a:pt x="48" y="134"/>
                  </a:cubicBezTo>
                  <a:cubicBezTo>
                    <a:pt x="92" y="143"/>
                    <a:pt x="132" y="145"/>
                    <a:pt x="172" y="145"/>
                  </a:cubicBezTo>
                  <a:cubicBezTo>
                    <a:pt x="215" y="145"/>
                    <a:pt x="256" y="143"/>
                    <a:pt x="298" y="143"/>
                  </a:cubicBezTo>
                  <a:cubicBezTo>
                    <a:pt x="321" y="143"/>
                    <a:pt x="345" y="143"/>
                    <a:pt x="369" y="146"/>
                  </a:cubicBezTo>
                  <a:cubicBezTo>
                    <a:pt x="458" y="146"/>
                    <a:pt x="464" y="1"/>
                    <a:pt x="3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52"/>
            <p:cNvSpPr/>
            <p:nvPr/>
          </p:nvSpPr>
          <p:spPr>
            <a:xfrm>
              <a:off x="3872500" y="1977100"/>
              <a:ext cx="23050" cy="6900"/>
            </a:xfrm>
            <a:custGeom>
              <a:avLst/>
              <a:gdLst/>
              <a:ahLst/>
              <a:cxnLst/>
              <a:rect l="l" t="t" r="r" b="b"/>
              <a:pathLst>
                <a:path w="922" h="276" extrusionOk="0">
                  <a:moveTo>
                    <a:pt x="795" y="1"/>
                  </a:moveTo>
                  <a:cubicBezTo>
                    <a:pt x="789" y="1"/>
                    <a:pt x="782" y="1"/>
                    <a:pt x="774" y="3"/>
                  </a:cubicBezTo>
                  <a:cubicBezTo>
                    <a:pt x="536" y="27"/>
                    <a:pt x="274" y="74"/>
                    <a:pt x="48" y="181"/>
                  </a:cubicBezTo>
                  <a:cubicBezTo>
                    <a:pt x="0" y="193"/>
                    <a:pt x="12" y="265"/>
                    <a:pt x="60" y="265"/>
                  </a:cubicBezTo>
                  <a:cubicBezTo>
                    <a:pt x="99" y="273"/>
                    <a:pt x="140" y="276"/>
                    <a:pt x="181" y="276"/>
                  </a:cubicBezTo>
                  <a:cubicBezTo>
                    <a:pt x="388" y="276"/>
                    <a:pt x="611" y="191"/>
                    <a:pt x="810" y="181"/>
                  </a:cubicBezTo>
                  <a:cubicBezTo>
                    <a:pt x="922" y="159"/>
                    <a:pt x="897" y="1"/>
                    <a:pt x="7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52"/>
            <p:cNvSpPr/>
            <p:nvPr/>
          </p:nvSpPr>
          <p:spPr>
            <a:xfrm>
              <a:off x="3895125" y="1998600"/>
              <a:ext cx="11425" cy="4850"/>
            </a:xfrm>
            <a:custGeom>
              <a:avLst/>
              <a:gdLst/>
              <a:ahLst/>
              <a:cxnLst/>
              <a:rect l="l" t="t" r="r" b="b"/>
              <a:pathLst>
                <a:path w="457" h="194" extrusionOk="0">
                  <a:moveTo>
                    <a:pt x="203" y="0"/>
                  </a:moveTo>
                  <a:cubicBezTo>
                    <a:pt x="143" y="0"/>
                    <a:pt x="84" y="12"/>
                    <a:pt x="36" y="24"/>
                  </a:cubicBezTo>
                  <a:cubicBezTo>
                    <a:pt x="0" y="48"/>
                    <a:pt x="0" y="83"/>
                    <a:pt x="36" y="107"/>
                  </a:cubicBezTo>
                  <a:cubicBezTo>
                    <a:pt x="72" y="119"/>
                    <a:pt x="143" y="143"/>
                    <a:pt x="179" y="167"/>
                  </a:cubicBezTo>
                  <a:cubicBezTo>
                    <a:pt x="226" y="179"/>
                    <a:pt x="274" y="179"/>
                    <a:pt x="310" y="191"/>
                  </a:cubicBezTo>
                  <a:cubicBezTo>
                    <a:pt x="318" y="192"/>
                    <a:pt x="326" y="193"/>
                    <a:pt x="333" y="193"/>
                  </a:cubicBezTo>
                  <a:cubicBezTo>
                    <a:pt x="423" y="193"/>
                    <a:pt x="456" y="70"/>
                    <a:pt x="357" y="48"/>
                  </a:cubicBezTo>
                  <a:cubicBezTo>
                    <a:pt x="322" y="24"/>
                    <a:pt x="250" y="12"/>
                    <a:pt x="20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52"/>
            <p:cNvSpPr/>
            <p:nvPr/>
          </p:nvSpPr>
          <p:spPr>
            <a:xfrm>
              <a:off x="4179375" y="2613250"/>
              <a:ext cx="26525" cy="5675"/>
            </a:xfrm>
            <a:custGeom>
              <a:avLst/>
              <a:gdLst/>
              <a:ahLst/>
              <a:cxnLst/>
              <a:rect l="l" t="t" r="r" b="b"/>
              <a:pathLst>
                <a:path w="1061" h="227" extrusionOk="0">
                  <a:moveTo>
                    <a:pt x="344" y="0"/>
                  </a:moveTo>
                  <a:cubicBezTo>
                    <a:pt x="240" y="0"/>
                    <a:pt x="139" y="14"/>
                    <a:pt x="48" y="48"/>
                  </a:cubicBezTo>
                  <a:cubicBezTo>
                    <a:pt x="1" y="60"/>
                    <a:pt x="1" y="120"/>
                    <a:pt x="48" y="155"/>
                  </a:cubicBezTo>
                  <a:cubicBezTo>
                    <a:pt x="191" y="203"/>
                    <a:pt x="349" y="209"/>
                    <a:pt x="508" y="209"/>
                  </a:cubicBezTo>
                  <a:cubicBezTo>
                    <a:pt x="561" y="209"/>
                    <a:pt x="614" y="208"/>
                    <a:pt x="667" y="208"/>
                  </a:cubicBezTo>
                  <a:cubicBezTo>
                    <a:pt x="773" y="208"/>
                    <a:pt x="878" y="211"/>
                    <a:pt x="977" y="227"/>
                  </a:cubicBezTo>
                  <a:cubicBezTo>
                    <a:pt x="1037" y="227"/>
                    <a:pt x="1060" y="131"/>
                    <a:pt x="1001" y="120"/>
                  </a:cubicBezTo>
                  <a:cubicBezTo>
                    <a:pt x="806" y="63"/>
                    <a:pt x="567" y="0"/>
                    <a:pt x="3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52"/>
            <p:cNvSpPr/>
            <p:nvPr/>
          </p:nvSpPr>
          <p:spPr>
            <a:xfrm>
              <a:off x="4165975" y="2578550"/>
              <a:ext cx="12025" cy="8125"/>
            </a:xfrm>
            <a:custGeom>
              <a:avLst/>
              <a:gdLst/>
              <a:ahLst/>
              <a:cxnLst/>
              <a:rect l="l" t="t" r="r" b="b"/>
              <a:pathLst>
                <a:path w="481" h="325" extrusionOk="0">
                  <a:moveTo>
                    <a:pt x="298" y="0"/>
                  </a:moveTo>
                  <a:cubicBezTo>
                    <a:pt x="260" y="0"/>
                    <a:pt x="218" y="19"/>
                    <a:pt x="179" y="67"/>
                  </a:cubicBezTo>
                  <a:cubicBezTo>
                    <a:pt x="156" y="91"/>
                    <a:pt x="120" y="126"/>
                    <a:pt x="108" y="150"/>
                  </a:cubicBezTo>
                  <a:cubicBezTo>
                    <a:pt x="96" y="186"/>
                    <a:pt x="84" y="198"/>
                    <a:pt x="49" y="210"/>
                  </a:cubicBezTo>
                  <a:cubicBezTo>
                    <a:pt x="1" y="234"/>
                    <a:pt x="25" y="305"/>
                    <a:pt x="60" y="317"/>
                  </a:cubicBezTo>
                  <a:cubicBezTo>
                    <a:pt x="82" y="322"/>
                    <a:pt x="104" y="324"/>
                    <a:pt x="126" y="324"/>
                  </a:cubicBezTo>
                  <a:cubicBezTo>
                    <a:pt x="210" y="324"/>
                    <a:pt x="292" y="288"/>
                    <a:pt x="358" y="222"/>
                  </a:cubicBezTo>
                  <a:cubicBezTo>
                    <a:pt x="480" y="143"/>
                    <a:pt x="404" y="0"/>
                    <a:pt x="29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52"/>
            <p:cNvSpPr/>
            <p:nvPr/>
          </p:nvSpPr>
          <p:spPr>
            <a:xfrm>
              <a:off x="4470475" y="2623700"/>
              <a:ext cx="16550" cy="7125"/>
            </a:xfrm>
            <a:custGeom>
              <a:avLst/>
              <a:gdLst/>
              <a:ahLst/>
              <a:cxnLst/>
              <a:rect l="l" t="t" r="r" b="b"/>
              <a:pathLst>
                <a:path w="662" h="285" extrusionOk="0">
                  <a:moveTo>
                    <a:pt x="493" y="0"/>
                  </a:moveTo>
                  <a:cubicBezTo>
                    <a:pt x="477" y="0"/>
                    <a:pt x="460" y="4"/>
                    <a:pt x="442" y="11"/>
                  </a:cubicBezTo>
                  <a:cubicBezTo>
                    <a:pt x="382" y="47"/>
                    <a:pt x="311" y="59"/>
                    <a:pt x="239" y="71"/>
                  </a:cubicBezTo>
                  <a:cubicBezTo>
                    <a:pt x="180" y="94"/>
                    <a:pt x="120" y="106"/>
                    <a:pt x="49" y="130"/>
                  </a:cubicBezTo>
                  <a:cubicBezTo>
                    <a:pt x="1" y="154"/>
                    <a:pt x="1" y="225"/>
                    <a:pt x="49" y="237"/>
                  </a:cubicBezTo>
                  <a:cubicBezTo>
                    <a:pt x="120" y="249"/>
                    <a:pt x="203" y="285"/>
                    <a:pt x="275" y="285"/>
                  </a:cubicBezTo>
                  <a:cubicBezTo>
                    <a:pt x="370" y="285"/>
                    <a:pt x="453" y="249"/>
                    <a:pt x="537" y="202"/>
                  </a:cubicBezTo>
                  <a:cubicBezTo>
                    <a:pt x="662" y="160"/>
                    <a:pt x="605" y="0"/>
                    <a:pt x="49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52"/>
            <p:cNvSpPr/>
            <p:nvPr/>
          </p:nvSpPr>
          <p:spPr>
            <a:xfrm>
              <a:off x="4424650" y="2496575"/>
              <a:ext cx="2400" cy="1800"/>
            </a:xfrm>
            <a:custGeom>
              <a:avLst/>
              <a:gdLst/>
              <a:ahLst/>
              <a:cxnLst/>
              <a:rect l="l" t="t" r="r" b="b"/>
              <a:pathLst>
                <a:path w="96" h="72" extrusionOk="0">
                  <a:moveTo>
                    <a:pt x="48" y="0"/>
                  </a:moveTo>
                  <a:cubicBezTo>
                    <a:pt x="0" y="12"/>
                    <a:pt x="0" y="72"/>
                    <a:pt x="48" y="72"/>
                  </a:cubicBezTo>
                  <a:cubicBezTo>
                    <a:pt x="96" y="72"/>
                    <a:pt x="96" y="0"/>
                    <a:pt x="4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52"/>
            <p:cNvSpPr/>
            <p:nvPr/>
          </p:nvSpPr>
          <p:spPr>
            <a:xfrm>
              <a:off x="4320775" y="2316975"/>
              <a:ext cx="15800" cy="7550"/>
            </a:xfrm>
            <a:custGeom>
              <a:avLst/>
              <a:gdLst/>
              <a:ahLst/>
              <a:cxnLst/>
              <a:rect l="l" t="t" r="r" b="b"/>
              <a:pathLst>
                <a:path w="632" h="302" extrusionOk="0">
                  <a:moveTo>
                    <a:pt x="548" y="1"/>
                  </a:moveTo>
                  <a:cubicBezTo>
                    <a:pt x="527" y="1"/>
                    <a:pt x="504" y="13"/>
                    <a:pt x="488" y="40"/>
                  </a:cubicBezTo>
                  <a:cubicBezTo>
                    <a:pt x="420" y="158"/>
                    <a:pt x="263" y="187"/>
                    <a:pt x="130" y="187"/>
                  </a:cubicBezTo>
                  <a:cubicBezTo>
                    <a:pt x="101" y="187"/>
                    <a:pt x="73" y="185"/>
                    <a:pt x="48" y="183"/>
                  </a:cubicBezTo>
                  <a:cubicBezTo>
                    <a:pt x="12" y="183"/>
                    <a:pt x="0" y="231"/>
                    <a:pt x="36" y="243"/>
                  </a:cubicBezTo>
                  <a:cubicBezTo>
                    <a:pt x="109" y="284"/>
                    <a:pt x="177" y="302"/>
                    <a:pt x="258" y="302"/>
                  </a:cubicBezTo>
                  <a:cubicBezTo>
                    <a:pt x="295" y="302"/>
                    <a:pt x="336" y="298"/>
                    <a:pt x="381" y="291"/>
                  </a:cubicBezTo>
                  <a:cubicBezTo>
                    <a:pt x="476" y="255"/>
                    <a:pt x="560" y="195"/>
                    <a:pt x="607" y="112"/>
                  </a:cubicBezTo>
                  <a:cubicBezTo>
                    <a:pt x="631" y="48"/>
                    <a:pt x="591" y="1"/>
                    <a:pt x="5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52"/>
            <p:cNvSpPr/>
            <p:nvPr/>
          </p:nvSpPr>
          <p:spPr>
            <a:xfrm>
              <a:off x="4063900" y="2105150"/>
              <a:ext cx="4750" cy="675"/>
            </a:xfrm>
            <a:custGeom>
              <a:avLst/>
              <a:gdLst/>
              <a:ahLst/>
              <a:cxnLst/>
              <a:rect l="l" t="t" r="r" b="b"/>
              <a:pathLst>
                <a:path w="190" h="27" extrusionOk="0">
                  <a:moveTo>
                    <a:pt x="12" y="1"/>
                  </a:moveTo>
                  <a:cubicBezTo>
                    <a:pt x="0" y="1"/>
                    <a:pt x="0" y="24"/>
                    <a:pt x="12" y="24"/>
                  </a:cubicBezTo>
                  <a:lnTo>
                    <a:pt x="155" y="24"/>
                  </a:lnTo>
                  <a:cubicBezTo>
                    <a:pt x="160" y="26"/>
                    <a:pt x="164" y="27"/>
                    <a:pt x="168" y="27"/>
                  </a:cubicBezTo>
                  <a:cubicBezTo>
                    <a:pt x="190" y="27"/>
                    <a:pt x="185" y="1"/>
                    <a:pt x="1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52"/>
            <p:cNvSpPr/>
            <p:nvPr/>
          </p:nvSpPr>
          <p:spPr>
            <a:xfrm>
              <a:off x="4109850" y="2027425"/>
              <a:ext cx="14725" cy="6975"/>
            </a:xfrm>
            <a:custGeom>
              <a:avLst/>
              <a:gdLst/>
              <a:ahLst/>
              <a:cxnLst/>
              <a:rect l="l" t="t" r="r" b="b"/>
              <a:pathLst>
                <a:path w="589" h="279" extrusionOk="0">
                  <a:moveTo>
                    <a:pt x="532" y="0"/>
                  </a:moveTo>
                  <a:cubicBezTo>
                    <a:pt x="528" y="0"/>
                    <a:pt x="524" y="1"/>
                    <a:pt x="519" y="2"/>
                  </a:cubicBezTo>
                  <a:cubicBezTo>
                    <a:pt x="365" y="85"/>
                    <a:pt x="186" y="145"/>
                    <a:pt x="31" y="228"/>
                  </a:cubicBezTo>
                  <a:cubicBezTo>
                    <a:pt x="0" y="249"/>
                    <a:pt x="14" y="278"/>
                    <a:pt x="34" y="278"/>
                  </a:cubicBezTo>
                  <a:cubicBezTo>
                    <a:pt x="37" y="278"/>
                    <a:pt x="40" y="277"/>
                    <a:pt x="43" y="276"/>
                  </a:cubicBezTo>
                  <a:cubicBezTo>
                    <a:pt x="222" y="216"/>
                    <a:pt x="389" y="145"/>
                    <a:pt x="567" y="73"/>
                  </a:cubicBezTo>
                  <a:cubicBezTo>
                    <a:pt x="589" y="52"/>
                    <a:pt x="571" y="0"/>
                    <a:pt x="5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52"/>
            <p:cNvSpPr/>
            <p:nvPr/>
          </p:nvSpPr>
          <p:spPr>
            <a:xfrm>
              <a:off x="3919575" y="2238550"/>
              <a:ext cx="8500" cy="8425"/>
            </a:xfrm>
            <a:custGeom>
              <a:avLst/>
              <a:gdLst/>
              <a:ahLst/>
              <a:cxnLst/>
              <a:rect l="l" t="t" r="r" b="b"/>
              <a:pathLst>
                <a:path w="340" h="337" extrusionOk="0">
                  <a:moveTo>
                    <a:pt x="195" y="0"/>
                  </a:moveTo>
                  <a:cubicBezTo>
                    <a:pt x="140" y="0"/>
                    <a:pt x="88" y="33"/>
                    <a:pt x="82" y="105"/>
                  </a:cubicBezTo>
                  <a:lnTo>
                    <a:pt x="82" y="105"/>
                  </a:lnTo>
                  <a:cubicBezTo>
                    <a:pt x="82" y="105"/>
                    <a:pt x="82" y="106"/>
                    <a:pt x="82" y="106"/>
                  </a:cubicBezTo>
                  <a:cubicBezTo>
                    <a:pt x="70" y="118"/>
                    <a:pt x="70" y="129"/>
                    <a:pt x="58" y="153"/>
                  </a:cubicBezTo>
                  <a:lnTo>
                    <a:pt x="10" y="237"/>
                  </a:lnTo>
                  <a:cubicBezTo>
                    <a:pt x="0" y="278"/>
                    <a:pt x="16" y="337"/>
                    <a:pt x="59" y="337"/>
                  </a:cubicBezTo>
                  <a:cubicBezTo>
                    <a:pt x="66" y="337"/>
                    <a:pt x="74" y="335"/>
                    <a:pt x="82" y="332"/>
                  </a:cubicBezTo>
                  <a:cubicBezTo>
                    <a:pt x="129" y="320"/>
                    <a:pt x="189" y="320"/>
                    <a:pt x="237" y="284"/>
                  </a:cubicBezTo>
                  <a:cubicBezTo>
                    <a:pt x="272" y="260"/>
                    <a:pt x="320" y="213"/>
                    <a:pt x="320" y="153"/>
                  </a:cubicBezTo>
                  <a:cubicBezTo>
                    <a:pt x="340" y="55"/>
                    <a:pt x="266" y="0"/>
                    <a:pt x="19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52"/>
            <p:cNvSpPr/>
            <p:nvPr/>
          </p:nvSpPr>
          <p:spPr>
            <a:xfrm>
              <a:off x="3997500" y="2290600"/>
              <a:ext cx="7175" cy="2100"/>
            </a:xfrm>
            <a:custGeom>
              <a:avLst/>
              <a:gdLst/>
              <a:ahLst/>
              <a:cxnLst/>
              <a:rect l="l" t="t" r="r" b="b"/>
              <a:pathLst>
                <a:path w="287" h="84" extrusionOk="0">
                  <a:moveTo>
                    <a:pt x="239" y="0"/>
                  </a:moveTo>
                  <a:cubicBezTo>
                    <a:pt x="168" y="0"/>
                    <a:pt x="96" y="24"/>
                    <a:pt x="37" y="24"/>
                  </a:cubicBezTo>
                  <a:cubicBezTo>
                    <a:pt x="1" y="24"/>
                    <a:pt x="1" y="60"/>
                    <a:pt x="37" y="60"/>
                  </a:cubicBezTo>
                  <a:cubicBezTo>
                    <a:pt x="108" y="60"/>
                    <a:pt x="180" y="83"/>
                    <a:pt x="239" y="83"/>
                  </a:cubicBezTo>
                  <a:cubicBezTo>
                    <a:pt x="287" y="83"/>
                    <a:pt x="287" y="0"/>
                    <a:pt x="23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52"/>
            <p:cNvSpPr/>
            <p:nvPr/>
          </p:nvSpPr>
          <p:spPr>
            <a:xfrm>
              <a:off x="4402925" y="2865725"/>
              <a:ext cx="4475" cy="3525"/>
            </a:xfrm>
            <a:custGeom>
              <a:avLst/>
              <a:gdLst/>
              <a:ahLst/>
              <a:cxnLst/>
              <a:rect l="l" t="t" r="r" b="b"/>
              <a:pathLst>
                <a:path w="179" h="141" extrusionOk="0">
                  <a:moveTo>
                    <a:pt x="125" y="1"/>
                  </a:moveTo>
                  <a:cubicBezTo>
                    <a:pt x="113" y="1"/>
                    <a:pt x="101" y="4"/>
                    <a:pt x="96" y="10"/>
                  </a:cubicBezTo>
                  <a:cubicBezTo>
                    <a:pt x="84" y="34"/>
                    <a:pt x="84" y="34"/>
                    <a:pt x="36" y="57"/>
                  </a:cubicBezTo>
                  <a:cubicBezTo>
                    <a:pt x="0" y="69"/>
                    <a:pt x="0" y="117"/>
                    <a:pt x="36" y="129"/>
                  </a:cubicBezTo>
                  <a:cubicBezTo>
                    <a:pt x="54" y="135"/>
                    <a:pt x="75" y="141"/>
                    <a:pt x="96" y="141"/>
                  </a:cubicBezTo>
                  <a:cubicBezTo>
                    <a:pt x="116" y="141"/>
                    <a:pt x="137" y="135"/>
                    <a:pt x="155" y="117"/>
                  </a:cubicBezTo>
                  <a:cubicBezTo>
                    <a:pt x="179" y="81"/>
                    <a:pt x="167" y="34"/>
                    <a:pt x="155" y="10"/>
                  </a:cubicBezTo>
                  <a:cubicBezTo>
                    <a:pt x="149" y="4"/>
                    <a:pt x="137" y="1"/>
                    <a:pt x="1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52"/>
            <p:cNvSpPr/>
            <p:nvPr/>
          </p:nvSpPr>
          <p:spPr>
            <a:xfrm>
              <a:off x="4486850" y="2865950"/>
              <a:ext cx="14925" cy="4200"/>
            </a:xfrm>
            <a:custGeom>
              <a:avLst/>
              <a:gdLst/>
              <a:ahLst/>
              <a:cxnLst/>
              <a:rect l="l" t="t" r="r" b="b"/>
              <a:pathLst>
                <a:path w="597" h="168" extrusionOk="0">
                  <a:moveTo>
                    <a:pt x="489" y="1"/>
                  </a:moveTo>
                  <a:cubicBezTo>
                    <a:pt x="346" y="1"/>
                    <a:pt x="191" y="1"/>
                    <a:pt x="48" y="25"/>
                  </a:cubicBezTo>
                  <a:cubicBezTo>
                    <a:pt x="1" y="48"/>
                    <a:pt x="1" y="120"/>
                    <a:pt x="48" y="132"/>
                  </a:cubicBezTo>
                  <a:cubicBezTo>
                    <a:pt x="191" y="168"/>
                    <a:pt x="346" y="168"/>
                    <a:pt x="489" y="168"/>
                  </a:cubicBezTo>
                  <a:cubicBezTo>
                    <a:pt x="596" y="156"/>
                    <a:pt x="596" y="1"/>
                    <a:pt x="48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52"/>
            <p:cNvSpPr/>
            <p:nvPr/>
          </p:nvSpPr>
          <p:spPr>
            <a:xfrm>
              <a:off x="4271350" y="3001975"/>
              <a:ext cx="10650" cy="7500"/>
            </a:xfrm>
            <a:custGeom>
              <a:avLst/>
              <a:gdLst/>
              <a:ahLst/>
              <a:cxnLst/>
              <a:rect l="l" t="t" r="r" b="b"/>
              <a:pathLst>
                <a:path w="426" h="300" extrusionOk="0">
                  <a:moveTo>
                    <a:pt x="249" y="1"/>
                  </a:moveTo>
                  <a:cubicBezTo>
                    <a:pt x="245" y="1"/>
                    <a:pt x="242" y="1"/>
                    <a:pt x="239" y="1"/>
                  </a:cubicBezTo>
                  <a:cubicBezTo>
                    <a:pt x="176" y="1"/>
                    <a:pt x="113" y="21"/>
                    <a:pt x="75" y="68"/>
                  </a:cubicBezTo>
                  <a:lnTo>
                    <a:pt x="75" y="68"/>
                  </a:lnTo>
                  <a:cubicBezTo>
                    <a:pt x="66" y="74"/>
                    <a:pt x="57" y="78"/>
                    <a:pt x="48" y="96"/>
                  </a:cubicBezTo>
                  <a:cubicBezTo>
                    <a:pt x="1" y="120"/>
                    <a:pt x="1" y="180"/>
                    <a:pt x="48" y="215"/>
                  </a:cubicBezTo>
                  <a:cubicBezTo>
                    <a:pt x="55" y="222"/>
                    <a:pt x="62" y="225"/>
                    <a:pt x="70" y="229"/>
                  </a:cubicBezTo>
                  <a:lnTo>
                    <a:pt x="70" y="229"/>
                  </a:lnTo>
                  <a:cubicBezTo>
                    <a:pt x="106" y="283"/>
                    <a:pt x="172" y="299"/>
                    <a:pt x="239" y="299"/>
                  </a:cubicBezTo>
                  <a:cubicBezTo>
                    <a:pt x="245" y="299"/>
                    <a:pt x="252" y="300"/>
                    <a:pt x="258" y="300"/>
                  </a:cubicBezTo>
                  <a:cubicBezTo>
                    <a:pt x="426" y="300"/>
                    <a:pt x="423" y="1"/>
                    <a:pt x="2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52"/>
            <p:cNvSpPr/>
            <p:nvPr/>
          </p:nvSpPr>
          <p:spPr>
            <a:xfrm>
              <a:off x="4280275" y="2823100"/>
              <a:ext cx="625" cy="325"/>
            </a:xfrm>
            <a:custGeom>
              <a:avLst/>
              <a:gdLst/>
              <a:ahLst/>
              <a:cxnLst/>
              <a:rect l="l" t="t" r="r" b="b"/>
              <a:pathLst>
                <a:path w="25" h="13" extrusionOk="0">
                  <a:moveTo>
                    <a:pt x="13" y="0"/>
                  </a:moveTo>
                  <a:cubicBezTo>
                    <a:pt x="1" y="0"/>
                    <a:pt x="1" y="12"/>
                    <a:pt x="13" y="12"/>
                  </a:cubicBezTo>
                  <a:cubicBezTo>
                    <a:pt x="25" y="12"/>
                    <a:pt x="25" y="0"/>
                    <a:pt x="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52"/>
            <p:cNvSpPr/>
            <p:nvPr/>
          </p:nvSpPr>
          <p:spPr>
            <a:xfrm>
              <a:off x="4078175" y="2634975"/>
              <a:ext cx="11325" cy="7500"/>
            </a:xfrm>
            <a:custGeom>
              <a:avLst/>
              <a:gdLst/>
              <a:ahLst/>
              <a:cxnLst/>
              <a:rect l="l" t="t" r="r" b="b"/>
              <a:pathLst>
                <a:path w="453" h="300" extrusionOk="0">
                  <a:moveTo>
                    <a:pt x="298" y="1"/>
                  </a:moveTo>
                  <a:cubicBezTo>
                    <a:pt x="239" y="13"/>
                    <a:pt x="191" y="13"/>
                    <a:pt x="143" y="36"/>
                  </a:cubicBezTo>
                  <a:lnTo>
                    <a:pt x="48" y="84"/>
                  </a:lnTo>
                  <a:cubicBezTo>
                    <a:pt x="1" y="120"/>
                    <a:pt x="1" y="179"/>
                    <a:pt x="48" y="203"/>
                  </a:cubicBezTo>
                  <a:lnTo>
                    <a:pt x="143" y="251"/>
                  </a:lnTo>
                  <a:cubicBezTo>
                    <a:pt x="203" y="274"/>
                    <a:pt x="227" y="298"/>
                    <a:pt x="298" y="298"/>
                  </a:cubicBezTo>
                  <a:cubicBezTo>
                    <a:pt x="304" y="299"/>
                    <a:pt x="309" y="299"/>
                    <a:pt x="314" y="299"/>
                  </a:cubicBezTo>
                  <a:cubicBezTo>
                    <a:pt x="400" y="299"/>
                    <a:pt x="453" y="211"/>
                    <a:pt x="453" y="143"/>
                  </a:cubicBezTo>
                  <a:cubicBezTo>
                    <a:pt x="453" y="84"/>
                    <a:pt x="393" y="1"/>
                    <a:pt x="2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52"/>
            <p:cNvSpPr/>
            <p:nvPr/>
          </p:nvSpPr>
          <p:spPr>
            <a:xfrm>
              <a:off x="4098125" y="2375425"/>
              <a:ext cx="625" cy="625"/>
            </a:xfrm>
            <a:custGeom>
              <a:avLst/>
              <a:gdLst/>
              <a:ahLst/>
              <a:cxnLst/>
              <a:rect l="l" t="t" r="r" b="b"/>
              <a:pathLst>
                <a:path w="25" h="25" extrusionOk="0">
                  <a:moveTo>
                    <a:pt x="12" y="0"/>
                  </a:moveTo>
                  <a:cubicBezTo>
                    <a:pt x="0" y="0"/>
                    <a:pt x="0" y="24"/>
                    <a:pt x="12" y="24"/>
                  </a:cubicBezTo>
                  <a:cubicBezTo>
                    <a:pt x="24" y="24"/>
                    <a:pt x="24"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52"/>
            <p:cNvSpPr/>
            <p:nvPr/>
          </p:nvSpPr>
          <p:spPr>
            <a:xfrm>
              <a:off x="4110925" y="2323950"/>
              <a:ext cx="13075" cy="6750"/>
            </a:xfrm>
            <a:custGeom>
              <a:avLst/>
              <a:gdLst/>
              <a:ahLst/>
              <a:cxnLst/>
              <a:rect l="l" t="t" r="r" b="b"/>
              <a:pathLst>
                <a:path w="523" h="270" extrusionOk="0">
                  <a:moveTo>
                    <a:pt x="427" y="0"/>
                  </a:moveTo>
                  <a:cubicBezTo>
                    <a:pt x="416" y="0"/>
                    <a:pt x="405" y="4"/>
                    <a:pt x="393" y="12"/>
                  </a:cubicBezTo>
                  <a:cubicBezTo>
                    <a:pt x="274" y="71"/>
                    <a:pt x="179" y="131"/>
                    <a:pt x="48" y="178"/>
                  </a:cubicBezTo>
                  <a:cubicBezTo>
                    <a:pt x="0" y="190"/>
                    <a:pt x="0" y="250"/>
                    <a:pt x="48" y="262"/>
                  </a:cubicBezTo>
                  <a:cubicBezTo>
                    <a:pt x="71" y="267"/>
                    <a:pt x="93" y="269"/>
                    <a:pt x="115" y="269"/>
                  </a:cubicBezTo>
                  <a:cubicBezTo>
                    <a:pt x="239" y="269"/>
                    <a:pt x="341" y="191"/>
                    <a:pt x="453" y="131"/>
                  </a:cubicBezTo>
                  <a:cubicBezTo>
                    <a:pt x="523" y="91"/>
                    <a:pt x="484" y="0"/>
                    <a:pt x="4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52"/>
            <p:cNvSpPr/>
            <p:nvPr/>
          </p:nvSpPr>
          <p:spPr>
            <a:xfrm>
              <a:off x="4152300" y="2266725"/>
              <a:ext cx="5500" cy="3175"/>
            </a:xfrm>
            <a:custGeom>
              <a:avLst/>
              <a:gdLst/>
              <a:ahLst/>
              <a:cxnLst/>
              <a:rect l="l" t="t" r="r" b="b"/>
              <a:pathLst>
                <a:path w="220" h="127" extrusionOk="0">
                  <a:moveTo>
                    <a:pt x="128" y="0"/>
                  </a:moveTo>
                  <a:cubicBezTo>
                    <a:pt x="122" y="0"/>
                    <a:pt x="115" y="1"/>
                    <a:pt x="107" y="3"/>
                  </a:cubicBezTo>
                  <a:cubicBezTo>
                    <a:pt x="72" y="26"/>
                    <a:pt x="48" y="26"/>
                    <a:pt x="12" y="38"/>
                  </a:cubicBezTo>
                  <a:cubicBezTo>
                    <a:pt x="0" y="50"/>
                    <a:pt x="0" y="86"/>
                    <a:pt x="12" y="98"/>
                  </a:cubicBezTo>
                  <a:cubicBezTo>
                    <a:pt x="36" y="110"/>
                    <a:pt x="72" y="122"/>
                    <a:pt x="107" y="122"/>
                  </a:cubicBezTo>
                  <a:cubicBezTo>
                    <a:pt x="118" y="125"/>
                    <a:pt x="128" y="126"/>
                    <a:pt x="137" y="126"/>
                  </a:cubicBezTo>
                  <a:cubicBezTo>
                    <a:pt x="219" y="126"/>
                    <a:pt x="216" y="0"/>
                    <a:pt x="12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52"/>
            <p:cNvSpPr/>
            <p:nvPr/>
          </p:nvSpPr>
          <p:spPr>
            <a:xfrm>
              <a:off x="4304100" y="2038475"/>
              <a:ext cx="22650" cy="4525"/>
            </a:xfrm>
            <a:custGeom>
              <a:avLst/>
              <a:gdLst/>
              <a:ahLst/>
              <a:cxnLst/>
              <a:rect l="l" t="t" r="r" b="b"/>
              <a:pathLst>
                <a:path w="906" h="181" extrusionOk="0">
                  <a:moveTo>
                    <a:pt x="786" y="1"/>
                  </a:moveTo>
                  <a:cubicBezTo>
                    <a:pt x="548" y="1"/>
                    <a:pt x="298" y="1"/>
                    <a:pt x="60" y="24"/>
                  </a:cubicBezTo>
                  <a:cubicBezTo>
                    <a:pt x="0" y="48"/>
                    <a:pt x="0" y="131"/>
                    <a:pt x="60" y="143"/>
                  </a:cubicBezTo>
                  <a:cubicBezTo>
                    <a:pt x="219" y="175"/>
                    <a:pt x="383" y="180"/>
                    <a:pt x="545" y="180"/>
                  </a:cubicBezTo>
                  <a:cubicBezTo>
                    <a:pt x="626" y="180"/>
                    <a:pt x="707" y="179"/>
                    <a:pt x="786" y="179"/>
                  </a:cubicBezTo>
                  <a:cubicBezTo>
                    <a:pt x="790" y="179"/>
                    <a:pt x="793" y="180"/>
                    <a:pt x="797" y="180"/>
                  </a:cubicBezTo>
                  <a:cubicBezTo>
                    <a:pt x="905" y="180"/>
                    <a:pt x="902" y="1"/>
                    <a:pt x="7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52"/>
            <p:cNvSpPr/>
            <p:nvPr/>
          </p:nvSpPr>
          <p:spPr>
            <a:xfrm>
              <a:off x="4102875" y="2108425"/>
              <a:ext cx="16100" cy="7475"/>
            </a:xfrm>
            <a:custGeom>
              <a:avLst/>
              <a:gdLst/>
              <a:ahLst/>
              <a:cxnLst/>
              <a:rect l="l" t="t" r="r" b="b"/>
              <a:pathLst>
                <a:path w="644" h="299" extrusionOk="0">
                  <a:moveTo>
                    <a:pt x="96" y="0"/>
                  </a:moveTo>
                  <a:cubicBezTo>
                    <a:pt x="36" y="0"/>
                    <a:pt x="1" y="60"/>
                    <a:pt x="13" y="120"/>
                  </a:cubicBezTo>
                  <a:cubicBezTo>
                    <a:pt x="55" y="289"/>
                    <a:pt x="257" y="298"/>
                    <a:pt x="410" y="298"/>
                  </a:cubicBezTo>
                  <a:cubicBezTo>
                    <a:pt x="430" y="298"/>
                    <a:pt x="448" y="298"/>
                    <a:pt x="465" y="298"/>
                  </a:cubicBezTo>
                  <a:cubicBezTo>
                    <a:pt x="469" y="298"/>
                    <a:pt x="472" y="299"/>
                    <a:pt x="476" y="299"/>
                  </a:cubicBezTo>
                  <a:cubicBezTo>
                    <a:pt x="644" y="299"/>
                    <a:pt x="640" y="24"/>
                    <a:pt x="465" y="24"/>
                  </a:cubicBezTo>
                  <a:cubicBezTo>
                    <a:pt x="346" y="24"/>
                    <a:pt x="227" y="12"/>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52"/>
            <p:cNvSpPr/>
            <p:nvPr/>
          </p:nvSpPr>
          <p:spPr>
            <a:xfrm>
              <a:off x="4396675" y="2494475"/>
              <a:ext cx="8350" cy="5975"/>
            </a:xfrm>
            <a:custGeom>
              <a:avLst/>
              <a:gdLst/>
              <a:ahLst/>
              <a:cxnLst/>
              <a:rect l="l" t="t" r="r" b="b"/>
              <a:pathLst>
                <a:path w="334" h="239" extrusionOk="0">
                  <a:moveTo>
                    <a:pt x="167" y="1"/>
                  </a:moveTo>
                  <a:cubicBezTo>
                    <a:pt x="0" y="1"/>
                    <a:pt x="0" y="239"/>
                    <a:pt x="167" y="239"/>
                  </a:cubicBezTo>
                  <a:cubicBezTo>
                    <a:pt x="334" y="239"/>
                    <a:pt x="334" y="1"/>
                    <a:pt x="1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52"/>
            <p:cNvSpPr/>
            <p:nvPr/>
          </p:nvSpPr>
          <p:spPr>
            <a:xfrm>
              <a:off x="3745100" y="2567475"/>
              <a:ext cx="14025" cy="6825"/>
            </a:xfrm>
            <a:custGeom>
              <a:avLst/>
              <a:gdLst/>
              <a:ahLst/>
              <a:cxnLst/>
              <a:rect l="l" t="t" r="r" b="b"/>
              <a:pathLst>
                <a:path w="561" h="273" extrusionOk="0">
                  <a:moveTo>
                    <a:pt x="389" y="0"/>
                  </a:moveTo>
                  <a:cubicBezTo>
                    <a:pt x="345" y="0"/>
                    <a:pt x="304" y="13"/>
                    <a:pt x="262" y="34"/>
                  </a:cubicBezTo>
                  <a:cubicBezTo>
                    <a:pt x="191" y="57"/>
                    <a:pt x="0" y="93"/>
                    <a:pt x="24" y="200"/>
                  </a:cubicBezTo>
                  <a:cubicBezTo>
                    <a:pt x="30" y="255"/>
                    <a:pt x="71" y="272"/>
                    <a:pt x="120" y="272"/>
                  </a:cubicBezTo>
                  <a:cubicBezTo>
                    <a:pt x="178" y="272"/>
                    <a:pt x="248" y="249"/>
                    <a:pt x="286" y="236"/>
                  </a:cubicBezTo>
                  <a:cubicBezTo>
                    <a:pt x="334" y="224"/>
                    <a:pt x="393" y="212"/>
                    <a:pt x="441" y="200"/>
                  </a:cubicBezTo>
                  <a:cubicBezTo>
                    <a:pt x="465" y="176"/>
                    <a:pt x="477" y="153"/>
                    <a:pt x="512" y="141"/>
                  </a:cubicBezTo>
                  <a:cubicBezTo>
                    <a:pt x="560" y="105"/>
                    <a:pt x="548" y="34"/>
                    <a:pt x="489" y="22"/>
                  </a:cubicBezTo>
                  <a:cubicBezTo>
                    <a:pt x="454" y="7"/>
                    <a:pt x="421" y="0"/>
                    <a:pt x="3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52"/>
            <p:cNvSpPr/>
            <p:nvPr/>
          </p:nvSpPr>
          <p:spPr>
            <a:xfrm>
              <a:off x="3738850" y="2559650"/>
              <a:ext cx="21650" cy="8675"/>
            </a:xfrm>
            <a:custGeom>
              <a:avLst/>
              <a:gdLst/>
              <a:ahLst/>
              <a:cxnLst/>
              <a:rect l="l" t="t" r="r" b="b"/>
              <a:pathLst>
                <a:path w="866" h="347" extrusionOk="0">
                  <a:moveTo>
                    <a:pt x="806" y="0"/>
                  </a:moveTo>
                  <a:cubicBezTo>
                    <a:pt x="804" y="0"/>
                    <a:pt x="801" y="0"/>
                    <a:pt x="798" y="1"/>
                  </a:cubicBezTo>
                  <a:cubicBezTo>
                    <a:pt x="500" y="49"/>
                    <a:pt x="274" y="132"/>
                    <a:pt x="24" y="299"/>
                  </a:cubicBezTo>
                  <a:cubicBezTo>
                    <a:pt x="0" y="311"/>
                    <a:pt x="24" y="347"/>
                    <a:pt x="36" y="347"/>
                  </a:cubicBezTo>
                  <a:cubicBezTo>
                    <a:pt x="298" y="275"/>
                    <a:pt x="560" y="168"/>
                    <a:pt x="822" y="97"/>
                  </a:cubicBezTo>
                  <a:cubicBezTo>
                    <a:pt x="866" y="64"/>
                    <a:pt x="839" y="0"/>
                    <a:pt x="8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52"/>
            <p:cNvSpPr/>
            <p:nvPr/>
          </p:nvSpPr>
          <p:spPr>
            <a:xfrm>
              <a:off x="3743325" y="2540625"/>
              <a:ext cx="13400" cy="3675"/>
            </a:xfrm>
            <a:custGeom>
              <a:avLst/>
              <a:gdLst/>
              <a:ahLst/>
              <a:cxnLst/>
              <a:rect l="l" t="t" r="r" b="b"/>
              <a:pathLst>
                <a:path w="536" h="147" extrusionOk="0">
                  <a:moveTo>
                    <a:pt x="452" y="0"/>
                  </a:moveTo>
                  <a:cubicBezTo>
                    <a:pt x="298" y="0"/>
                    <a:pt x="167" y="24"/>
                    <a:pt x="36" y="60"/>
                  </a:cubicBezTo>
                  <a:cubicBezTo>
                    <a:pt x="0" y="84"/>
                    <a:pt x="0" y="119"/>
                    <a:pt x="36" y="119"/>
                  </a:cubicBezTo>
                  <a:cubicBezTo>
                    <a:pt x="91" y="140"/>
                    <a:pt x="146" y="147"/>
                    <a:pt x="204" y="147"/>
                  </a:cubicBezTo>
                  <a:cubicBezTo>
                    <a:pt x="282" y="147"/>
                    <a:pt x="363" y="133"/>
                    <a:pt x="452" y="119"/>
                  </a:cubicBezTo>
                  <a:cubicBezTo>
                    <a:pt x="459" y="121"/>
                    <a:pt x="465" y="122"/>
                    <a:pt x="470" y="122"/>
                  </a:cubicBezTo>
                  <a:cubicBezTo>
                    <a:pt x="535" y="122"/>
                    <a:pt x="529" y="0"/>
                    <a:pt x="45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52"/>
            <p:cNvSpPr/>
            <p:nvPr/>
          </p:nvSpPr>
          <p:spPr>
            <a:xfrm>
              <a:off x="3721000" y="2542975"/>
              <a:ext cx="11525" cy="2725"/>
            </a:xfrm>
            <a:custGeom>
              <a:avLst/>
              <a:gdLst/>
              <a:ahLst/>
              <a:cxnLst/>
              <a:rect l="l" t="t" r="r" b="b"/>
              <a:pathLst>
                <a:path w="461" h="109" extrusionOk="0">
                  <a:moveTo>
                    <a:pt x="415" y="0"/>
                  </a:moveTo>
                  <a:cubicBezTo>
                    <a:pt x="412" y="0"/>
                    <a:pt x="409" y="1"/>
                    <a:pt x="405" y="2"/>
                  </a:cubicBezTo>
                  <a:cubicBezTo>
                    <a:pt x="286" y="25"/>
                    <a:pt x="155" y="25"/>
                    <a:pt x="36" y="61"/>
                  </a:cubicBezTo>
                  <a:cubicBezTo>
                    <a:pt x="0" y="73"/>
                    <a:pt x="0" y="109"/>
                    <a:pt x="36" y="109"/>
                  </a:cubicBezTo>
                  <a:cubicBezTo>
                    <a:pt x="167" y="109"/>
                    <a:pt x="286" y="85"/>
                    <a:pt x="417" y="61"/>
                  </a:cubicBezTo>
                  <a:cubicBezTo>
                    <a:pt x="461" y="61"/>
                    <a:pt x="454" y="0"/>
                    <a:pt x="4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52"/>
            <p:cNvSpPr/>
            <p:nvPr/>
          </p:nvSpPr>
          <p:spPr>
            <a:xfrm>
              <a:off x="3733200" y="2520100"/>
              <a:ext cx="10825" cy="4050"/>
            </a:xfrm>
            <a:custGeom>
              <a:avLst/>
              <a:gdLst/>
              <a:ahLst/>
              <a:cxnLst/>
              <a:rect l="l" t="t" r="r" b="b"/>
              <a:pathLst>
                <a:path w="433" h="162" extrusionOk="0">
                  <a:moveTo>
                    <a:pt x="387" y="1"/>
                  </a:moveTo>
                  <a:cubicBezTo>
                    <a:pt x="381" y="1"/>
                    <a:pt x="374" y="4"/>
                    <a:pt x="369" y="12"/>
                  </a:cubicBezTo>
                  <a:cubicBezTo>
                    <a:pt x="262" y="83"/>
                    <a:pt x="155" y="95"/>
                    <a:pt x="36" y="95"/>
                  </a:cubicBezTo>
                  <a:cubicBezTo>
                    <a:pt x="0" y="95"/>
                    <a:pt x="0" y="143"/>
                    <a:pt x="36" y="143"/>
                  </a:cubicBezTo>
                  <a:cubicBezTo>
                    <a:pt x="72" y="156"/>
                    <a:pt x="109" y="162"/>
                    <a:pt x="145" y="162"/>
                  </a:cubicBezTo>
                  <a:cubicBezTo>
                    <a:pt x="238" y="162"/>
                    <a:pt x="328" y="123"/>
                    <a:pt x="405" y="71"/>
                  </a:cubicBezTo>
                  <a:cubicBezTo>
                    <a:pt x="433" y="43"/>
                    <a:pt x="410" y="1"/>
                    <a:pt x="3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52"/>
            <p:cNvSpPr/>
            <p:nvPr/>
          </p:nvSpPr>
          <p:spPr>
            <a:xfrm>
              <a:off x="3731400" y="2499800"/>
              <a:ext cx="10950" cy="3650"/>
            </a:xfrm>
            <a:custGeom>
              <a:avLst/>
              <a:gdLst/>
              <a:ahLst/>
              <a:cxnLst/>
              <a:rect l="l" t="t" r="r" b="b"/>
              <a:pathLst>
                <a:path w="438" h="146" extrusionOk="0">
                  <a:moveTo>
                    <a:pt x="357" y="1"/>
                  </a:moveTo>
                  <a:cubicBezTo>
                    <a:pt x="353" y="1"/>
                    <a:pt x="350" y="1"/>
                    <a:pt x="346" y="2"/>
                  </a:cubicBezTo>
                  <a:cubicBezTo>
                    <a:pt x="239" y="50"/>
                    <a:pt x="144" y="62"/>
                    <a:pt x="36" y="86"/>
                  </a:cubicBezTo>
                  <a:cubicBezTo>
                    <a:pt x="1" y="109"/>
                    <a:pt x="1" y="133"/>
                    <a:pt x="36" y="133"/>
                  </a:cubicBezTo>
                  <a:cubicBezTo>
                    <a:pt x="65" y="142"/>
                    <a:pt x="93" y="145"/>
                    <a:pt x="122" y="145"/>
                  </a:cubicBezTo>
                  <a:cubicBezTo>
                    <a:pt x="212" y="145"/>
                    <a:pt x="303" y="107"/>
                    <a:pt x="394" y="62"/>
                  </a:cubicBezTo>
                  <a:cubicBezTo>
                    <a:pt x="438" y="62"/>
                    <a:pt x="400" y="1"/>
                    <a:pt x="35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52"/>
            <p:cNvSpPr/>
            <p:nvPr/>
          </p:nvSpPr>
          <p:spPr>
            <a:xfrm>
              <a:off x="3710275" y="2490025"/>
              <a:ext cx="22600" cy="5900"/>
            </a:xfrm>
            <a:custGeom>
              <a:avLst/>
              <a:gdLst/>
              <a:ahLst/>
              <a:cxnLst/>
              <a:rect l="l" t="t" r="r" b="b"/>
              <a:pathLst>
                <a:path w="904" h="236" extrusionOk="0">
                  <a:moveTo>
                    <a:pt x="834" y="0"/>
                  </a:moveTo>
                  <a:cubicBezTo>
                    <a:pt x="691" y="24"/>
                    <a:pt x="548" y="36"/>
                    <a:pt x="417" y="60"/>
                  </a:cubicBezTo>
                  <a:cubicBezTo>
                    <a:pt x="286" y="84"/>
                    <a:pt x="119" y="84"/>
                    <a:pt x="12" y="155"/>
                  </a:cubicBezTo>
                  <a:cubicBezTo>
                    <a:pt x="0" y="167"/>
                    <a:pt x="0" y="203"/>
                    <a:pt x="12" y="203"/>
                  </a:cubicBezTo>
                  <a:cubicBezTo>
                    <a:pt x="56" y="227"/>
                    <a:pt x="103" y="235"/>
                    <a:pt x="152" y="235"/>
                  </a:cubicBezTo>
                  <a:cubicBezTo>
                    <a:pt x="223" y="235"/>
                    <a:pt x="299" y="217"/>
                    <a:pt x="370" y="203"/>
                  </a:cubicBezTo>
                  <a:cubicBezTo>
                    <a:pt x="536" y="167"/>
                    <a:pt x="691" y="107"/>
                    <a:pt x="846" y="84"/>
                  </a:cubicBezTo>
                  <a:cubicBezTo>
                    <a:pt x="849" y="84"/>
                    <a:pt x="853" y="85"/>
                    <a:pt x="856" y="85"/>
                  </a:cubicBezTo>
                  <a:cubicBezTo>
                    <a:pt x="904" y="85"/>
                    <a:pt x="890" y="0"/>
                    <a:pt x="8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52"/>
            <p:cNvSpPr/>
            <p:nvPr/>
          </p:nvSpPr>
          <p:spPr>
            <a:xfrm>
              <a:off x="3699350" y="2477450"/>
              <a:ext cx="9025" cy="3800"/>
            </a:xfrm>
            <a:custGeom>
              <a:avLst/>
              <a:gdLst/>
              <a:ahLst/>
              <a:cxnLst/>
              <a:rect l="l" t="t" r="r" b="b"/>
              <a:pathLst>
                <a:path w="361" h="152" extrusionOk="0">
                  <a:moveTo>
                    <a:pt x="332" y="1"/>
                  </a:moveTo>
                  <a:cubicBezTo>
                    <a:pt x="328" y="1"/>
                    <a:pt x="323" y="2"/>
                    <a:pt x="318" y="3"/>
                  </a:cubicBezTo>
                  <a:cubicBezTo>
                    <a:pt x="235" y="63"/>
                    <a:pt x="128" y="75"/>
                    <a:pt x="21" y="110"/>
                  </a:cubicBezTo>
                  <a:cubicBezTo>
                    <a:pt x="1" y="110"/>
                    <a:pt x="6" y="152"/>
                    <a:pt x="22" y="152"/>
                  </a:cubicBezTo>
                  <a:cubicBezTo>
                    <a:pt x="25" y="152"/>
                    <a:pt x="29" y="150"/>
                    <a:pt x="33" y="146"/>
                  </a:cubicBezTo>
                  <a:cubicBezTo>
                    <a:pt x="140" y="122"/>
                    <a:pt x="247" y="87"/>
                    <a:pt x="330" y="27"/>
                  </a:cubicBezTo>
                  <a:cubicBezTo>
                    <a:pt x="361" y="27"/>
                    <a:pt x="357" y="1"/>
                    <a:pt x="3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52"/>
            <p:cNvSpPr/>
            <p:nvPr/>
          </p:nvSpPr>
          <p:spPr>
            <a:xfrm>
              <a:off x="3682900" y="2475125"/>
              <a:ext cx="5975" cy="625"/>
            </a:xfrm>
            <a:custGeom>
              <a:avLst/>
              <a:gdLst/>
              <a:ahLst/>
              <a:cxnLst/>
              <a:rect l="l" t="t" r="r" b="b"/>
              <a:pathLst>
                <a:path w="239" h="25" extrusionOk="0">
                  <a:moveTo>
                    <a:pt x="12" y="1"/>
                  </a:moveTo>
                  <a:cubicBezTo>
                    <a:pt x="0" y="1"/>
                    <a:pt x="0" y="25"/>
                    <a:pt x="12" y="25"/>
                  </a:cubicBezTo>
                  <a:lnTo>
                    <a:pt x="214" y="25"/>
                  </a:lnTo>
                  <a:cubicBezTo>
                    <a:pt x="238" y="25"/>
                    <a:pt x="238" y="1"/>
                    <a:pt x="2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52"/>
            <p:cNvSpPr/>
            <p:nvPr/>
          </p:nvSpPr>
          <p:spPr>
            <a:xfrm>
              <a:off x="3642100" y="2492075"/>
              <a:ext cx="7850" cy="4825"/>
            </a:xfrm>
            <a:custGeom>
              <a:avLst/>
              <a:gdLst/>
              <a:ahLst/>
              <a:cxnLst/>
              <a:rect l="l" t="t" r="r" b="b"/>
              <a:pathLst>
                <a:path w="314" h="193" extrusionOk="0">
                  <a:moveTo>
                    <a:pt x="267" y="1"/>
                  </a:moveTo>
                  <a:cubicBezTo>
                    <a:pt x="258" y="1"/>
                    <a:pt x="248" y="5"/>
                    <a:pt x="239" y="14"/>
                  </a:cubicBezTo>
                  <a:cubicBezTo>
                    <a:pt x="179" y="73"/>
                    <a:pt x="96" y="97"/>
                    <a:pt x="37" y="144"/>
                  </a:cubicBezTo>
                  <a:cubicBezTo>
                    <a:pt x="1" y="156"/>
                    <a:pt x="37" y="192"/>
                    <a:pt x="60" y="192"/>
                  </a:cubicBezTo>
                  <a:cubicBezTo>
                    <a:pt x="144" y="156"/>
                    <a:pt x="227" y="121"/>
                    <a:pt x="287" y="61"/>
                  </a:cubicBezTo>
                  <a:cubicBezTo>
                    <a:pt x="313" y="34"/>
                    <a:pt x="293" y="1"/>
                    <a:pt x="26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52"/>
            <p:cNvSpPr/>
            <p:nvPr/>
          </p:nvSpPr>
          <p:spPr>
            <a:xfrm>
              <a:off x="3640025" y="2509375"/>
              <a:ext cx="13125" cy="6350"/>
            </a:xfrm>
            <a:custGeom>
              <a:avLst/>
              <a:gdLst/>
              <a:ahLst/>
              <a:cxnLst/>
              <a:rect l="l" t="t" r="r" b="b"/>
              <a:pathLst>
                <a:path w="525" h="254" extrusionOk="0">
                  <a:moveTo>
                    <a:pt x="405" y="0"/>
                  </a:moveTo>
                  <a:cubicBezTo>
                    <a:pt x="262" y="0"/>
                    <a:pt x="60" y="0"/>
                    <a:pt x="12" y="155"/>
                  </a:cubicBezTo>
                  <a:cubicBezTo>
                    <a:pt x="1" y="179"/>
                    <a:pt x="24" y="226"/>
                    <a:pt x="60" y="238"/>
                  </a:cubicBezTo>
                  <a:cubicBezTo>
                    <a:pt x="79" y="250"/>
                    <a:pt x="97" y="254"/>
                    <a:pt x="114" y="254"/>
                  </a:cubicBezTo>
                  <a:cubicBezTo>
                    <a:pt x="151" y="254"/>
                    <a:pt x="186" y="235"/>
                    <a:pt x="227" y="226"/>
                  </a:cubicBezTo>
                  <a:cubicBezTo>
                    <a:pt x="286" y="214"/>
                    <a:pt x="334" y="203"/>
                    <a:pt x="405" y="203"/>
                  </a:cubicBezTo>
                  <a:cubicBezTo>
                    <a:pt x="524" y="167"/>
                    <a:pt x="524" y="0"/>
                    <a:pt x="40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52"/>
            <p:cNvSpPr/>
            <p:nvPr/>
          </p:nvSpPr>
          <p:spPr>
            <a:xfrm>
              <a:off x="3623950" y="2560575"/>
              <a:ext cx="22650" cy="7725"/>
            </a:xfrm>
            <a:custGeom>
              <a:avLst/>
              <a:gdLst/>
              <a:ahLst/>
              <a:cxnLst/>
              <a:rect l="l" t="t" r="r" b="b"/>
              <a:pathLst>
                <a:path w="906" h="309" extrusionOk="0">
                  <a:moveTo>
                    <a:pt x="834" y="0"/>
                  </a:moveTo>
                  <a:cubicBezTo>
                    <a:pt x="691" y="0"/>
                    <a:pt x="536" y="24"/>
                    <a:pt x="405" y="36"/>
                  </a:cubicBezTo>
                  <a:cubicBezTo>
                    <a:pt x="274" y="60"/>
                    <a:pt x="132" y="71"/>
                    <a:pt x="48" y="179"/>
                  </a:cubicBezTo>
                  <a:cubicBezTo>
                    <a:pt x="1" y="214"/>
                    <a:pt x="36" y="262"/>
                    <a:pt x="72" y="298"/>
                  </a:cubicBezTo>
                  <a:cubicBezTo>
                    <a:pt x="98" y="306"/>
                    <a:pt x="125" y="309"/>
                    <a:pt x="151" y="309"/>
                  </a:cubicBezTo>
                  <a:cubicBezTo>
                    <a:pt x="244" y="309"/>
                    <a:pt x="336" y="269"/>
                    <a:pt x="429" y="250"/>
                  </a:cubicBezTo>
                  <a:cubicBezTo>
                    <a:pt x="584" y="202"/>
                    <a:pt x="715" y="155"/>
                    <a:pt x="870" y="131"/>
                  </a:cubicBezTo>
                  <a:cubicBezTo>
                    <a:pt x="905" y="95"/>
                    <a:pt x="894" y="0"/>
                    <a:pt x="8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52"/>
            <p:cNvSpPr/>
            <p:nvPr/>
          </p:nvSpPr>
          <p:spPr>
            <a:xfrm>
              <a:off x="3625450" y="2552975"/>
              <a:ext cx="12900" cy="4475"/>
            </a:xfrm>
            <a:custGeom>
              <a:avLst/>
              <a:gdLst/>
              <a:ahLst/>
              <a:cxnLst/>
              <a:rect l="l" t="t" r="r" b="b"/>
              <a:pathLst>
                <a:path w="516" h="179" extrusionOk="0">
                  <a:moveTo>
                    <a:pt x="432" y="0"/>
                  </a:moveTo>
                  <a:cubicBezTo>
                    <a:pt x="424" y="0"/>
                    <a:pt x="415" y="2"/>
                    <a:pt x="405" y="6"/>
                  </a:cubicBezTo>
                  <a:cubicBezTo>
                    <a:pt x="286" y="30"/>
                    <a:pt x="131" y="30"/>
                    <a:pt x="36" y="90"/>
                  </a:cubicBezTo>
                  <a:cubicBezTo>
                    <a:pt x="0" y="102"/>
                    <a:pt x="0" y="149"/>
                    <a:pt x="36" y="149"/>
                  </a:cubicBezTo>
                  <a:cubicBezTo>
                    <a:pt x="82" y="170"/>
                    <a:pt x="130" y="178"/>
                    <a:pt x="179" y="178"/>
                  </a:cubicBezTo>
                  <a:cubicBezTo>
                    <a:pt x="268" y="178"/>
                    <a:pt x="360" y="153"/>
                    <a:pt x="453" y="137"/>
                  </a:cubicBezTo>
                  <a:cubicBezTo>
                    <a:pt x="516" y="106"/>
                    <a:pt x="495" y="0"/>
                    <a:pt x="4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52"/>
            <p:cNvSpPr/>
            <p:nvPr/>
          </p:nvSpPr>
          <p:spPr>
            <a:xfrm>
              <a:off x="3647475" y="2591825"/>
              <a:ext cx="16675" cy="4275"/>
            </a:xfrm>
            <a:custGeom>
              <a:avLst/>
              <a:gdLst/>
              <a:ahLst/>
              <a:cxnLst/>
              <a:rect l="l" t="t" r="r" b="b"/>
              <a:pathLst>
                <a:path w="667" h="171" extrusionOk="0">
                  <a:moveTo>
                    <a:pt x="607" y="0"/>
                  </a:moveTo>
                  <a:cubicBezTo>
                    <a:pt x="500" y="0"/>
                    <a:pt x="381" y="0"/>
                    <a:pt x="286" y="12"/>
                  </a:cubicBezTo>
                  <a:cubicBezTo>
                    <a:pt x="191" y="12"/>
                    <a:pt x="95" y="12"/>
                    <a:pt x="24" y="72"/>
                  </a:cubicBezTo>
                  <a:cubicBezTo>
                    <a:pt x="0" y="95"/>
                    <a:pt x="12" y="143"/>
                    <a:pt x="36" y="155"/>
                  </a:cubicBezTo>
                  <a:cubicBezTo>
                    <a:pt x="62" y="166"/>
                    <a:pt x="89" y="170"/>
                    <a:pt x="115" y="170"/>
                  </a:cubicBezTo>
                  <a:cubicBezTo>
                    <a:pt x="172" y="170"/>
                    <a:pt x="229" y="151"/>
                    <a:pt x="286" y="143"/>
                  </a:cubicBezTo>
                  <a:lnTo>
                    <a:pt x="596" y="95"/>
                  </a:lnTo>
                  <a:cubicBezTo>
                    <a:pt x="667" y="84"/>
                    <a:pt x="667" y="0"/>
                    <a:pt x="6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52"/>
            <p:cNvSpPr/>
            <p:nvPr/>
          </p:nvSpPr>
          <p:spPr>
            <a:xfrm>
              <a:off x="3656400" y="2597500"/>
              <a:ext cx="8950" cy="4475"/>
            </a:xfrm>
            <a:custGeom>
              <a:avLst/>
              <a:gdLst/>
              <a:ahLst/>
              <a:cxnLst/>
              <a:rect l="l" t="t" r="r" b="b"/>
              <a:pathLst>
                <a:path w="358" h="179" extrusionOk="0">
                  <a:moveTo>
                    <a:pt x="164" y="1"/>
                  </a:moveTo>
                  <a:cubicBezTo>
                    <a:pt x="150" y="1"/>
                    <a:pt x="135" y="3"/>
                    <a:pt x="119" y="11"/>
                  </a:cubicBezTo>
                  <a:cubicBezTo>
                    <a:pt x="72" y="11"/>
                    <a:pt x="48" y="35"/>
                    <a:pt x="12" y="71"/>
                  </a:cubicBezTo>
                  <a:cubicBezTo>
                    <a:pt x="0" y="83"/>
                    <a:pt x="0" y="107"/>
                    <a:pt x="12" y="130"/>
                  </a:cubicBezTo>
                  <a:cubicBezTo>
                    <a:pt x="48" y="154"/>
                    <a:pt x="72" y="166"/>
                    <a:pt x="119" y="178"/>
                  </a:cubicBezTo>
                  <a:lnTo>
                    <a:pt x="250" y="178"/>
                  </a:lnTo>
                  <a:cubicBezTo>
                    <a:pt x="358" y="154"/>
                    <a:pt x="358" y="11"/>
                    <a:pt x="250" y="11"/>
                  </a:cubicBezTo>
                  <a:cubicBezTo>
                    <a:pt x="219" y="11"/>
                    <a:pt x="192" y="1"/>
                    <a:pt x="1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52"/>
            <p:cNvSpPr/>
            <p:nvPr/>
          </p:nvSpPr>
          <p:spPr>
            <a:xfrm>
              <a:off x="3669800" y="2606825"/>
              <a:ext cx="9025" cy="3625"/>
            </a:xfrm>
            <a:custGeom>
              <a:avLst/>
              <a:gdLst/>
              <a:ahLst/>
              <a:cxnLst/>
              <a:rect l="l" t="t" r="r" b="b"/>
              <a:pathLst>
                <a:path w="361" h="145" extrusionOk="0">
                  <a:moveTo>
                    <a:pt x="291" y="1"/>
                  </a:moveTo>
                  <a:cubicBezTo>
                    <a:pt x="282" y="1"/>
                    <a:pt x="273" y="3"/>
                    <a:pt x="262" y="7"/>
                  </a:cubicBezTo>
                  <a:cubicBezTo>
                    <a:pt x="191" y="31"/>
                    <a:pt x="119" y="31"/>
                    <a:pt x="24" y="67"/>
                  </a:cubicBezTo>
                  <a:cubicBezTo>
                    <a:pt x="0" y="67"/>
                    <a:pt x="0" y="115"/>
                    <a:pt x="24" y="126"/>
                  </a:cubicBezTo>
                  <a:cubicBezTo>
                    <a:pt x="72" y="138"/>
                    <a:pt x="116" y="144"/>
                    <a:pt x="161" y="144"/>
                  </a:cubicBezTo>
                  <a:cubicBezTo>
                    <a:pt x="206" y="144"/>
                    <a:pt x="250" y="138"/>
                    <a:pt x="298" y="126"/>
                  </a:cubicBezTo>
                  <a:cubicBezTo>
                    <a:pt x="360" y="95"/>
                    <a:pt x="350" y="1"/>
                    <a:pt x="29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52"/>
            <p:cNvSpPr/>
            <p:nvPr/>
          </p:nvSpPr>
          <p:spPr>
            <a:xfrm>
              <a:off x="3668300" y="2612125"/>
              <a:ext cx="9100" cy="6700"/>
            </a:xfrm>
            <a:custGeom>
              <a:avLst/>
              <a:gdLst/>
              <a:ahLst/>
              <a:cxnLst/>
              <a:rect l="l" t="t" r="r" b="b"/>
              <a:pathLst>
                <a:path w="364" h="268" extrusionOk="0">
                  <a:moveTo>
                    <a:pt x="204" y="0"/>
                  </a:moveTo>
                  <a:cubicBezTo>
                    <a:pt x="170" y="0"/>
                    <a:pt x="138" y="17"/>
                    <a:pt x="120" y="57"/>
                  </a:cubicBezTo>
                  <a:cubicBezTo>
                    <a:pt x="108" y="81"/>
                    <a:pt x="84" y="81"/>
                    <a:pt x="72" y="81"/>
                  </a:cubicBezTo>
                  <a:cubicBezTo>
                    <a:pt x="48" y="93"/>
                    <a:pt x="24" y="117"/>
                    <a:pt x="13" y="141"/>
                  </a:cubicBezTo>
                  <a:cubicBezTo>
                    <a:pt x="1" y="153"/>
                    <a:pt x="1" y="176"/>
                    <a:pt x="13" y="188"/>
                  </a:cubicBezTo>
                  <a:cubicBezTo>
                    <a:pt x="43" y="244"/>
                    <a:pt x="91" y="268"/>
                    <a:pt x="142" y="268"/>
                  </a:cubicBezTo>
                  <a:cubicBezTo>
                    <a:pt x="209" y="268"/>
                    <a:pt x="281" y="226"/>
                    <a:pt x="322" y="165"/>
                  </a:cubicBezTo>
                  <a:cubicBezTo>
                    <a:pt x="363" y="82"/>
                    <a:pt x="280" y="0"/>
                    <a:pt x="2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52"/>
            <p:cNvSpPr/>
            <p:nvPr/>
          </p:nvSpPr>
          <p:spPr>
            <a:xfrm>
              <a:off x="3660225" y="1994275"/>
              <a:ext cx="17325" cy="31500"/>
            </a:xfrm>
            <a:custGeom>
              <a:avLst/>
              <a:gdLst/>
              <a:ahLst/>
              <a:cxnLst/>
              <a:rect l="l" t="t" r="r" b="b"/>
              <a:pathLst>
                <a:path w="693" h="1260" extrusionOk="0">
                  <a:moveTo>
                    <a:pt x="120" y="0"/>
                  </a:moveTo>
                  <a:cubicBezTo>
                    <a:pt x="56" y="0"/>
                    <a:pt x="0" y="109"/>
                    <a:pt x="74" y="161"/>
                  </a:cubicBezTo>
                  <a:cubicBezTo>
                    <a:pt x="252" y="292"/>
                    <a:pt x="347" y="471"/>
                    <a:pt x="395" y="697"/>
                  </a:cubicBezTo>
                  <a:cubicBezTo>
                    <a:pt x="431" y="876"/>
                    <a:pt x="383" y="1042"/>
                    <a:pt x="395" y="1221"/>
                  </a:cubicBezTo>
                  <a:cubicBezTo>
                    <a:pt x="395" y="1242"/>
                    <a:pt x="417" y="1259"/>
                    <a:pt x="436" y="1259"/>
                  </a:cubicBezTo>
                  <a:cubicBezTo>
                    <a:pt x="449" y="1259"/>
                    <a:pt x="462" y="1252"/>
                    <a:pt x="467" y="1233"/>
                  </a:cubicBezTo>
                  <a:cubicBezTo>
                    <a:pt x="693" y="816"/>
                    <a:pt x="502" y="292"/>
                    <a:pt x="145" y="6"/>
                  </a:cubicBezTo>
                  <a:cubicBezTo>
                    <a:pt x="137" y="2"/>
                    <a:pt x="128" y="0"/>
                    <a:pt x="12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52"/>
            <p:cNvSpPr/>
            <p:nvPr/>
          </p:nvSpPr>
          <p:spPr>
            <a:xfrm>
              <a:off x="3596125" y="2029650"/>
              <a:ext cx="70200" cy="46850"/>
            </a:xfrm>
            <a:custGeom>
              <a:avLst/>
              <a:gdLst/>
              <a:ahLst/>
              <a:cxnLst/>
              <a:rect l="l" t="t" r="r" b="b"/>
              <a:pathLst>
                <a:path w="2808" h="1874" extrusionOk="0">
                  <a:moveTo>
                    <a:pt x="2774" y="0"/>
                  </a:moveTo>
                  <a:cubicBezTo>
                    <a:pt x="2768" y="0"/>
                    <a:pt x="2762" y="3"/>
                    <a:pt x="2757" y="8"/>
                  </a:cubicBezTo>
                  <a:cubicBezTo>
                    <a:pt x="1983" y="794"/>
                    <a:pt x="673" y="961"/>
                    <a:pt x="18" y="1842"/>
                  </a:cubicBezTo>
                  <a:cubicBezTo>
                    <a:pt x="0" y="1851"/>
                    <a:pt x="16" y="1874"/>
                    <a:pt x="30" y="1874"/>
                  </a:cubicBezTo>
                  <a:cubicBezTo>
                    <a:pt x="35" y="1874"/>
                    <a:pt x="39" y="1871"/>
                    <a:pt x="42" y="1866"/>
                  </a:cubicBezTo>
                  <a:cubicBezTo>
                    <a:pt x="530" y="1592"/>
                    <a:pt x="1030" y="1270"/>
                    <a:pt x="1518" y="996"/>
                  </a:cubicBezTo>
                  <a:cubicBezTo>
                    <a:pt x="1995" y="723"/>
                    <a:pt x="2423" y="437"/>
                    <a:pt x="2780" y="44"/>
                  </a:cubicBezTo>
                  <a:cubicBezTo>
                    <a:pt x="2808" y="26"/>
                    <a:pt x="2793" y="0"/>
                    <a:pt x="27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52"/>
            <p:cNvSpPr/>
            <p:nvPr/>
          </p:nvSpPr>
          <p:spPr>
            <a:xfrm>
              <a:off x="3552950" y="2090475"/>
              <a:ext cx="25750" cy="22625"/>
            </a:xfrm>
            <a:custGeom>
              <a:avLst/>
              <a:gdLst/>
              <a:ahLst/>
              <a:cxnLst/>
              <a:rect l="l" t="t" r="r" b="b"/>
              <a:pathLst>
                <a:path w="1030" h="905" extrusionOk="0">
                  <a:moveTo>
                    <a:pt x="1018" y="1"/>
                  </a:moveTo>
                  <a:cubicBezTo>
                    <a:pt x="1016" y="1"/>
                    <a:pt x="1012" y="2"/>
                    <a:pt x="1007" y="4"/>
                  </a:cubicBezTo>
                  <a:cubicBezTo>
                    <a:pt x="650" y="183"/>
                    <a:pt x="174" y="480"/>
                    <a:pt x="19" y="849"/>
                  </a:cubicBezTo>
                  <a:cubicBezTo>
                    <a:pt x="0" y="877"/>
                    <a:pt x="18" y="905"/>
                    <a:pt x="37" y="905"/>
                  </a:cubicBezTo>
                  <a:cubicBezTo>
                    <a:pt x="43" y="905"/>
                    <a:pt x="49" y="902"/>
                    <a:pt x="55" y="897"/>
                  </a:cubicBezTo>
                  <a:cubicBezTo>
                    <a:pt x="221" y="790"/>
                    <a:pt x="340" y="623"/>
                    <a:pt x="471" y="480"/>
                  </a:cubicBezTo>
                  <a:cubicBezTo>
                    <a:pt x="638" y="302"/>
                    <a:pt x="817" y="147"/>
                    <a:pt x="1007" y="16"/>
                  </a:cubicBezTo>
                  <a:cubicBezTo>
                    <a:pt x="1026" y="16"/>
                    <a:pt x="1030" y="1"/>
                    <a:pt x="10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52"/>
            <p:cNvSpPr/>
            <p:nvPr/>
          </p:nvSpPr>
          <p:spPr>
            <a:xfrm>
              <a:off x="3538525" y="2131575"/>
              <a:ext cx="10750" cy="139325"/>
            </a:xfrm>
            <a:custGeom>
              <a:avLst/>
              <a:gdLst/>
              <a:ahLst/>
              <a:cxnLst/>
              <a:rect l="l" t="t" r="r" b="b"/>
              <a:pathLst>
                <a:path w="430" h="5573" extrusionOk="0">
                  <a:moveTo>
                    <a:pt x="245" y="0"/>
                  </a:moveTo>
                  <a:cubicBezTo>
                    <a:pt x="230" y="0"/>
                    <a:pt x="215" y="9"/>
                    <a:pt x="215" y="27"/>
                  </a:cubicBezTo>
                  <a:cubicBezTo>
                    <a:pt x="1" y="932"/>
                    <a:pt x="1" y="1872"/>
                    <a:pt x="60" y="2789"/>
                  </a:cubicBezTo>
                  <a:cubicBezTo>
                    <a:pt x="120" y="3706"/>
                    <a:pt x="36" y="4670"/>
                    <a:pt x="179" y="5563"/>
                  </a:cubicBezTo>
                  <a:cubicBezTo>
                    <a:pt x="179" y="5569"/>
                    <a:pt x="185" y="5572"/>
                    <a:pt x="192" y="5572"/>
                  </a:cubicBezTo>
                  <a:cubicBezTo>
                    <a:pt x="200" y="5572"/>
                    <a:pt x="209" y="5569"/>
                    <a:pt x="215" y="5563"/>
                  </a:cubicBezTo>
                  <a:cubicBezTo>
                    <a:pt x="429" y="4730"/>
                    <a:pt x="227" y="3777"/>
                    <a:pt x="191" y="2932"/>
                  </a:cubicBezTo>
                  <a:cubicBezTo>
                    <a:pt x="143" y="1956"/>
                    <a:pt x="155" y="991"/>
                    <a:pt x="274" y="27"/>
                  </a:cubicBezTo>
                  <a:cubicBezTo>
                    <a:pt x="274" y="9"/>
                    <a:pt x="259" y="0"/>
                    <a:pt x="2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52"/>
            <p:cNvSpPr/>
            <p:nvPr/>
          </p:nvSpPr>
          <p:spPr>
            <a:xfrm>
              <a:off x="3543300" y="2286725"/>
              <a:ext cx="300" cy="5300"/>
            </a:xfrm>
            <a:custGeom>
              <a:avLst/>
              <a:gdLst/>
              <a:ahLst/>
              <a:cxnLst/>
              <a:rect l="l" t="t" r="r" b="b"/>
              <a:pathLst>
                <a:path w="12" h="212" extrusionOk="0">
                  <a:moveTo>
                    <a:pt x="0" y="0"/>
                  </a:moveTo>
                  <a:lnTo>
                    <a:pt x="0" y="203"/>
                  </a:lnTo>
                  <a:cubicBezTo>
                    <a:pt x="0" y="209"/>
                    <a:pt x="3" y="212"/>
                    <a:pt x="6" y="212"/>
                  </a:cubicBezTo>
                  <a:cubicBezTo>
                    <a:pt x="9" y="212"/>
                    <a:pt x="12" y="209"/>
                    <a:pt x="12" y="203"/>
                  </a:cubicBezTo>
                  <a:lnTo>
                    <a:pt x="12" y="0"/>
                  </a:ln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52"/>
            <p:cNvSpPr/>
            <p:nvPr/>
          </p:nvSpPr>
          <p:spPr>
            <a:xfrm>
              <a:off x="3541950" y="2304125"/>
              <a:ext cx="2700" cy="4800"/>
            </a:xfrm>
            <a:custGeom>
              <a:avLst/>
              <a:gdLst/>
              <a:ahLst/>
              <a:cxnLst/>
              <a:rect l="l" t="t" r="r" b="b"/>
              <a:pathLst>
                <a:path w="108" h="192" extrusionOk="0">
                  <a:moveTo>
                    <a:pt x="54" y="1"/>
                  </a:moveTo>
                  <a:cubicBezTo>
                    <a:pt x="27" y="1"/>
                    <a:pt x="0" y="19"/>
                    <a:pt x="6" y="54"/>
                  </a:cubicBezTo>
                  <a:cubicBezTo>
                    <a:pt x="6" y="102"/>
                    <a:pt x="6" y="150"/>
                    <a:pt x="18" y="173"/>
                  </a:cubicBezTo>
                  <a:cubicBezTo>
                    <a:pt x="30" y="185"/>
                    <a:pt x="42" y="191"/>
                    <a:pt x="53" y="191"/>
                  </a:cubicBezTo>
                  <a:cubicBezTo>
                    <a:pt x="63" y="191"/>
                    <a:pt x="72" y="185"/>
                    <a:pt x="78" y="173"/>
                  </a:cubicBezTo>
                  <a:cubicBezTo>
                    <a:pt x="102" y="138"/>
                    <a:pt x="102" y="102"/>
                    <a:pt x="102" y="54"/>
                  </a:cubicBezTo>
                  <a:cubicBezTo>
                    <a:pt x="108" y="19"/>
                    <a:pt x="81" y="1"/>
                    <a:pt x="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52"/>
            <p:cNvSpPr/>
            <p:nvPr/>
          </p:nvSpPr>
          <p:spPr>
            <a:xfrm>
              <a:off x="3542100" y="2325875"/>
              <a:ext cx="40200" cy="61300"/>
            </a:xfrm>
            <a:custGeom>
              <a:avLst/>
              <a:gdLst/>
              <a:ahLst/>
              <a:cxnLst/>
              <a:rect l="l" t="t" r="r" b="b"/>
              <a:pathLst>
                <a:path w="1608" h="2452" extrusionOk="0">
                  <a:moveTo>
                    <a:pt x="60" y="1"/>
                  </a:moveTo>
                  <a:cubicBezTo>
                    <a:pt x="32" y="1"/>
                    <a:pt x="0" y="22"/>
                    <a:pt x="0" y="54"/>
                  </a:cubicBezTo>
                  <a:cubicBezTo>
                    <a:pt x="185" y="884"/>
                    <a:pt x="247" y="2452"/>
                    <a:pt x="1430" y="2452"/>
                  </a:cubicBezTo>
                  <a:cubicBezTo>
                    <a:pt x="1468" y="2452"/>
                    <a:pt x="1508" y="2450"/>
                    <a:pt x="1548" y="2447"/>
                  </a:cubicBezTo>
                  <a:cubicBezTo>
                    <a:pt x="1596" y="2447"/>
                    <a:pt x="1608" y="2375"/>
                    <a:pt x="1560" y="2363"/>
                  </a:cubicBezTo>
                  <a:cubicBezTo>
                    <a:pt x="965" y="2161"/>
                    <a:pt x="643" y="1959"/>
                    <a:pt x="429" y="1351"/>
                  </a:cubicBezTo>
                  <a:cubicBezTo>
                    <a:pt x="286" y="911"/>
                    <a:pt x="227" y="470"/>
                    <a:pt x="96" y="18"/>
                  </a:cubicBezTo>
                  <a:cubicBezTo>
                    <a:pt x="88" y="6"/>
                    <a:pt x="74"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52"/>
            <p:cNvSpPr/>
            <p:nvPr/>
          </p:nvSpPr>
          <p:spPr>
            <a:xfrm>
              <a:off x="3644450" y="1995025"/>
              <a:ext cx="14950" cy="17800"/>
            </a:xfrm>
            <a:custGeom>
              <a:avLst/>
              <a:gdLst/>
              <a:ahLst/>
              <a:cxnLst/>
              <a:rect l="l" t="t" r="r" b="b"/>
              <a:pathLst>
                <a:path w="598" h="712" extrusionOk="0">
                  <a:moveTo>
                    <a:pt x="89" y="0"/>
                  </a:moveTo>
                  <a:cubicBezTo>
                    <a:pt x="41" y="0"/>
                    <a:pt x="1" y="78"/>
                    <a:pt x="50" y="107"/>
                  </a:cubicBezTo>
                  <a:cubicBezTo>
                    <a:pt x="145" y="203"/>
                    <a:pt x="240" y="310"/>
                    <a:pt x="312" y="405"/>
                  </a:cubicBezTo>
                  <a:cubicBezTo>
                    <a:pt x="347" y="453"/>
                    <a:pt x="359" y="512"/>
                    <a:pt x="383" y="560"/>
                  </a:cubicBezTo>
                  <a:lnTo>
                    <a:pt x="478" y="691"/>
                  </a:lnTo>
                  <a:cubicBezTo>
                    <a:pt x="486" y="706"/>
                    <a:pt x="495" y="711"/>
                    <a:pt x="506" y="711"/>
                  </a:cubicBezTo>
                  <a:cubicBezTo>
                    <a:pt x="528" y="711"/>
                    <a:pt x="554" y="683"/>
                    <a:pt x="562" y="667"/>
                  </a:cubicBezTo>
                  <a:cubicBezTo>
                    <a:pt x="597" y="393"/>
                    <a:pt x="324" y="155"/>
                    <a:pt x="121" y="12"/>
                  </a:cubicBezTo>
                  <a:cubicBezTo>
                    <a:pt x="111" y="4"/>
                    <a:pt x="100" y="0"/>
                    <a:pt x="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52"/>
            <p:cNvSpPr/>
            <p:nvPr/>
          </p:nvSpPr>
          <p:spPr>
            <a:xfrm>
              <a:off x="3628175" y="2035500"/>
              <a:ext cx="15450" cy="11675"/>
            </a:xfrm>
            <a:custGeom>
              <a:avLst/>
              <a:gdLst/>
              <a:ahLst/>
              <a:cxnLst/>
              <a:rect l="l" t="t" r="r" b="b"/>
              <a:pathLst>
                <a:path w="618" h="467" extrusionOk="0">
                  <a:moveTo>
                    <a:pt x="617" y="0"/>
                  </a:moveTo>
                  <a:lnTo>
                    <a:pt x="617" y="0"/>
                  </a:lnTo>
                  <a:cubicBezTo>
                    <a:pt x="463" y="179"/>
                    <a:pt x="248" y="322"/>
                    <a:pt x="22" y="417"/>
                  </a:cubicBezTo>
                  <a:cubicBezTo>
                    <a:pt x="1" y="428"/>
                    <a:pt x="8" y="467"/>
                    <a:pt x="35" y="467"/>
                  </a:cubicBezTo>
                  <a:cubicBezTo>
                    <a:pt x="38" y="467"/>
                    <a:pt x="42" y="466"/>
                    <a:pt x="46" y="465"/>
                  </a:cubicBezTo>
                  <a:cubicBezTo>
                    <a:pt x="308" y="417"/>
                    <a:pt x="522" y="239"/>
                    <a:pt x="6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52"/>
            <p:cNvSpPr/>
            <p:nvPr/>
          </p:nvSpPr>
          <p:spPr>
            <a:xfrm>
              <a:off x="3563900" y="2080700"/>
              <a:ext cx="9750" cy="6675"/>
            </a:xfrm>
            <a:custGeom>
              <a:avLst/>
              <a:gdLst/>
              <a:ahLst/>
              <a:cxnLst/>
              <a:rect l="l" t="t" r="r" b="b"/>
              <a:pathLst>
                <a:path w="390" h="267" extrusionOk="0">
                  <a:moveTo>
                    <a:pt x="359" y="0"/>
                  </a:moveTo>
                  <a:cubicBezTo>
                    <a:pt x="358" y="0"/>
                    <a:pt x="356" y="1"/>
                    <a:pt x="355" y="2"/>
                  </a:cubicBezTo>
                  <a:cubicBezTo>
                    <a:pt x="236" y="62"/>
                    <a:pt x="140" y="157"/>
                    <a:pt x="21" y="217"/>
                  </a:cubicBezTo>
                  <a:cubicBezTo>
                    <a:pt x="0" y="227"/>
                    <a:pt x="17" y="266"/>
                    <a:pt x="46" y="266"/>
                  </a:cubicBezTo>
                  <a:cubicBezTo>
                    <a:pt x="49" y="266"/>
                    <a:pt x="53" y="265"/>
                    <a:pt x="57" y="264"/>
                  </a:cubicBezTo>
                  <a:cubicBezTo>
                    <a:pt x="176" y="205"/>
                    <a:pt x="259" y="97"/>
                    <a:pt x="379" y="38"/>
                  </a:cubicBezTo>
                  <a:cubicBezTo>
                    <a:pt x="389" y="38"/>
                    <a:pt x="371" y="0"/>
                    <a:pt x="35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52"/>
            <p:cNvSpPr/>
            <p:nvPr/>
          </p:nvSpPr>
          <p:spPr>
            <a:xfrm>
              <a:off x="3604100" y="2029125"/>
              <a:ext cx="12275" cy="10025"/>
            </a:xfrm>
            <a:custGeom>
              <a:avLst/>
              <a:gdLst/>
              <a:ahLst/>
              <a:cxnLst/>
              <a:rect l="l" t="t" r="r" b="b"/>
              <a:pathLst>
                <a:path w="491" h="401" extrusionOk="0">
                  <a:moveTo>
                    <a:pt x="417" y="0"/>
                  </a:moveTo>
                  <a:cubicBezTo>
                    <a:pt x="404" y="0"/>
                    <a:pt x="390" y="5"/>
                    <a:pt x="378" y="17"/>
                  </a:cubicBezTo>
                  <a:cubicBezTo>
                    <a:pt x="259" y="136"/>
                    <a:pt x="140" y="232"/>
                    <a:pt x="21" y="339"/>
                  </a:cubicBezTo>
                  <a:cubicBezTo>
                    <a:pt x="0" y="370"/>
                    <a:pt x="24" y="401"/>
                    <a:pt x="54" y="401"/>
                  </a:cubicBezTo>
                  <a:cubicBezTo>
                    <a:pt x="59" y="401"/>
                    <a:pt x="64" y="400"/>
                    <a:pt x="68" y="398"/>
                  </a:cubicBezTo>
                  <a:cubicBezTo>
                    <a:pt x="211" y="327"/>
                    <a:pt x="330" y="208"/>
                    <a:pt x="473" y="89"/>
                  </a:cubicBezTo>
                  <a:cubicBezTo>
                    <a:pt x="491" y="44"/>
                    <a:pt x="456" y="0"/>
                    <a:pt x="4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52"/>
            <p:cNvSpPr/>
            <p:nvPr/>
          </p:nvSpPr>
          <p:spPr>
            <a:xfrm>
              <a:off x="3510850" y="2126700"/>
              <a:ext cx="8650" cy="56750"/>
            </a:xfrm>
            <a:custGeom>
              <a:avLst/>
              <a:gdLst/>
              <a:ahLst/>
              <a:cxnLst/>
              <a:rect l="l" t="t" r="r" b="b"/>
              <a:pathLst>
                <a:path w="346" h="2270" extrusionOk="0">
                  <a:moveTo>
                    <a:pt x="331" y="1"/>
                  </a:moveTo>
                  <a:cubicBezTo>
                    <a:pt x="326" y="1"/>
                    <a:pt x="319" y="3"/>
                    <a:pt x="310" y="8"/>
                  </a:cubicBezTo>
                  <a:cubicBezTo>
                    <a:pt x="0" y="746"/>
                    <a:pt x="95" y="1496"/>
                    <a:pt x="107" y="2270"/>
                  </a:cubicBezTo>
                  <a:lnTo>
                    <a:pt x="119" y="2270"/>
                  </a:lnTo>
                  <a:cubicBezTo>
                    <a:pt x="119" y="1520"/>
                    <a:pt x="48" y="746"/>
                    <a:pt x="346" y="31"/>
                  </a:cubicBezTo>
                  <a:cubicBezTo>
                    <a:pt x="346" y="9"/>
                    <a:pt x="341" y="1"/>
                    <a:pt x="33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52"/>
            <p:cNvSpPr/>
            <p:nvPr/>
          </p:nvSpPr>
          <p:spPr>
            <a:xfrm>
              <a:off x="3509650" y="2260525"/>
              <a:ext cx="5375" cy="17000"/>
            </a:xfrm>
            <a:custGeom>
              <a:avLst/>
              <a:gdLst/>
              <a:ahLst/>
              <a:cxnLst/>
              <a:rect l="l" t="t" r="r" b="b"/>
              <a:pathLst>
                <a:path w="215" h="680" extrusionOk="0">
                  <a:moveTo>
                    <a:pt x="114" y="1"/>
                  </a:moveTo>
                  <a:cubicBezTo>
                    <a:pt x="99" y="1"/>
                    <a:pt x="84" y="12"/>
                    <a:pt x="84" y="36"/>
                  </a:cubicBezTo>
                  <a:cubicBezTo>
                    <a:pt x="60" y="227"/>
                    <a:pt x="1" y="453"/>
                    <a:pt x="60" y="644"/>
                  </a:cubicBezTo>
                  <a:cubicBezTo>
                    <a:pt x="72" y="667"/>
                    <a:pt x="93" y="679"/>
                    <a:pt x="112" y="679"/>
                  </a:cubicBezTo>
                  <a:cubicBezTo>
                    <a:pt x="132" y="679"/>
                    <a:pt x="149" y="667"/>
                    <a:pt x="155" y="644"/>
                  </a:cubicBezTo>
                  <a:cubicBezTo>
                    <a:pt x="215" y="453"/>
                    <a:pt x="155" y="227"/>
                    <a:pt x="143" y="36"/>
                  </a:cubicBezTo>
                  <a:cubicBezTo>
                    <a:pt x="143" y="12"/>
                    <a:pt x="129" y="1"/>
                    <a:pt x="1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52"/>
            <p:cNvSpPr/>
            <p:nvPr/>
          </p:nvSpPr>
          <p:spPr>
            <a:xfrm>
              <a:off x="3513525" y="2306675"/>
              <a:ext cx="625" cy="300"/>
            </a:xfrm>
            <a:custGeom>
              <a:avLst/>
              <a:gdLst/>
              <a:ahLst/>
              <a:cxnLst/>
              <a:rect l="l" t="t" r="r" b="b"/>
              <a:pathLst>
                <a:path w="25" h="12" extrusionOk="0">
                  <a:moveTo>
                    <a:pt x="12" y="0"/>
                  </a:moveTo>
                  <a:cubicBezTo>
                    <a:pt x="0" y="0"/>
                    <a:pt x="0" y="12"/>
                    <a:pt x="12" y="12"/>
                  </a:cubicBezTo>
                  <a:cubicBezTo>
                    <a:pt x="24" y="12"/>
                    <a:pt x="24"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52"/>
            <p:cNvSpPr/>
            <p:nvPr/>
          </p:nvSpPr>
          <p:spPr>
            <a:xfrm>
              <a:off x="3523950" y="2346600"/>
              <a:ext cx="15400" cy="22950"/>
            </a:xfrm>
            <a:custGeom>
              <a:avLst/>
              <a:gdLst/>
              <a:ahLst/>
              <a:cxnLst/>
              <a:rect l="l" t="t" r="r" b="b"/>
              <a:pathLst>
                <a:path w="616" h="918" extrusionOk="0">
                  <a:moveTo>
                    <a:pt x="18" y="0"/>
                  </a:moveTo>
                  <a:cubicBezTo>
                    <a:pt x="11" y="0"/>
                    <a:pt x="0" y="14"/>
                    <a:pt x="0" y="22"/>
                  </a:cubicBezTo>
                  <a:cubicBezTo>
                    <a:pt x="72" y="177"/>
                    <a:pt x="143" y="320"/>
                    <a:pt x="238" y="475"/>
                  </a:cubicBezTo>
                  <a:cubicBezTo>
                    <a:pt x="310" y="618"/>
                    <a:pt x="405" y="784"/>
                    <a:pt x="524" y="903"/>
                  </a:cubicBezTo>
                  <a:cubicBezTo>
                    <a:pt x="531" y="913"/>
                    <a:pt x="541" y="918"/>
                    <a:pt x="553" y="918"/>
                  </a:cubicBezTo>
                  <a:cubicBezTo>
                    <a:pt x="582" y="918"/>
                    <a:pt x="616" y="890"/>
                    <a:pt x="607" y="856"/>
                  </a:cubicBezTo>
                  <a:cubicBezTo>
                    <a:pt x="548" y="689"/>
                    <a:pt x="429" y="558"/>
                    <a:pt x="322" y="427"/>
                  </a:cubicBezTo>
                  <a:cubicBezTo>
                    <a:pt x="226" y="296"/>
                    <a:pt x="131" y="141"/>
                    <a:pt x="24" y="10"/>
                  </a:cubicBezTo>
                  <a:cubicBezTo>
                    <a:pt x="24" y="3"/>
                    <a:pt x="22" y="0"/>
                    <a:pt x="1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52"/>
            <p:cNvSpPr/>
            <p:nvPr/>
          </p:nvSpPr>
          <p:spPr>
            <a:xfrm>
              <a:off x="3592100" y="2389400"/>
              <a:ext cx="31875" cy="15075"/>
            </a:xfrm>
            <a:custGeom>
              <a:avLst/>
              <a:gdLst/>
              <a:ahLst/>
              <a:cxnLst/>
              <a:rect l="l" t="t" r="r" b="b"/>
              <a:pathLst>
                <a:path w="1275" h="603" extrusionOk="0">
                  <a:moveTo>
                    <a:pt x="84" y="1"/>
                  </a:moveTo>
                  <a:cubicBezTo>
                    <a:pt x="36" y="1"/>
                    <a:pt x="1" y="72"/>
                    <a:pt x="36" y="120"/>
                  </a:cubicBezTo>
                  <a:cubicBezTo>
                    <a:pt x="239" y="263"/>
                    <a:pt x="441" y="382"/>
                    <a:pt x="667" y="489"/>
                  </a:cubicBezTo>
                  <a:cubicBezTo>
                    <a:pt x="789" y="546"/>
                    <a:pt x="917" y="603"/>
                    <a:pt x="1046" y="603"/>
                  </a:cubicBezTo>
                  <a:cubicBezTo>
                    <a:pt x="1106" y="603"/>
                    <a:pt x="1167" y="591"/>
                    <a:pt x="1227" y="561"/>
                  </a:cubicBezTo>
                  <a:cubicBezTo>
                    <a:pt x="1275" y="549"/>
                    <a:pt x="1275" y="489"/>
                    <a:pt x="1251" y="441"/>
                  </a:cubicBezTo>
                  <a:cubicBezTo>
                    <a:pt x="1108" y="275"/>
                    <a:pt x="906" y="251"/>
                    <a:pt x="715" y="168"/>
                  </a:cubicBezTo>
                  <a:cubicBezTo>
                    <a:pt x="489" y="84"/>
                    <a:pt x="322" y="13"/>
                    <a:pt x="8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52"/>
            <p:cNvSpPr/>
            <p:nvPr/>
          </p:nvSpPr>
          <p:spPr>
            <a:xfrm>
              <a:off x="3635550" y="2402850"/>
              <a:ext cx="89925" cy="6350"/>
            </a:xfrm>
            <a:custGeom>
              <a:avLst/>
              <a:gdLst/>
              <a:ahLst/>
              <a:cxnLst/>
              <a:rect l="l" t="t" r="r" b="b"/>
              <a:pathLst>
                <a:path w="3597" h="254" extrusionOk="0">
                  <a:moveTo>
                    <a:pt x="2423" y="1"/>
                  </a:moveTo>
                  <a:cubicBezTo>
                    <a:pt x="1818" y="1"/>
                    <a:pt x="1215" y="50"/>
                    <a:pt x="609" y="50"/>
                  </a:cubicBezTo>
                  <a:cubicBezTo>
                    <a:pt x="430" y="50"/>
                    <a:pt x="251" y="45"/>
                    <a:pt x="72" y="34"/>
                  </a:cubicBezTo>
                  <a:cubicBezTo>
                    <a:pt x="13" y="34"/>
                    <a:pt x="1" y="142"/>
                    <a:pt x="60" y="142"/>
                  </a:cubicBezTo>
                  <a:cubicBezTo>
                    <a:pt x="624" y="223"/>
                    <a:pt x="1191" y="253"/>
                    <a:pt x="1758" y="253"/>
                  </a:cubicBezTo>
                  <a:cubicBezTo>
                    <a:pt x="2352" y="253"/>
                    <a:pt x="2946" y="220"/>
                    <a:pt x="3537" y="177"/>
                  </a:cubicBezTo>
                  <a:cubicBezTo>
                    <a:pt x="3585" y="177"/>
                    <a:pt x="3597" y="94"/>
                    <a:pt x="3561" y="82"/>
                  </a:cubicBezTo>
                  <a:cubicBezTo>
                    <a:pt x="3181" y="20"/>
                    <a:pt x="2802" y="1"/>
                    <a:pt x="24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52"/>
            <p:cNvSpPr/>
            <p:nvPr/>
          </p:nvSpPr>
          <p:spPr>
            <a:xfrm>
              <a:off x="3712950" y="2397750"/>
              <a:ext cx="41700" cy="4925"/>
            </a:xfrm>
            <a:custGeom>
              <a:avLst/>
              <a:gdLst/>
              <a:ahLst/>
              <a:cxnLst/>
              <a:rect l="l" t="t" r="r" b="b"/>
              <a:pathLst>
                <a:path w="1668" h="197" extrusionOk="0">
                  <a:moveTo>
                    <a:pt x="12" y="0"/>
                  </a:moveTo>
                  <a:cubicBezTo>
                    <a:pt x="1" y="0"/>
                    <a:pt x="1" y="36"/>
                    <a:pt x="12" y="36"/>
                  </a:cubicBezTo>
                  <a:cubicBezTo>
                    <a:pt x="298" y="60"/>
                    <a:pt x="596" y="107"/>
                    <a:pt x="882" y="143"/>
                  </a:cubicBezTo>
                  <a:cubicBezTo>
                    <a:pt x="1055" y="161"/>
                    <a:pt x="1235" y="197"/>
                    <a:pt x="1412" y="197"/>
                  </a:cubicBezTo>
                  <a:cubicBezTo>
                    <a:pt x="1478" y="197"/>
                    <a:pt x="1543" y="192"/>
                    <a:pt x="1608" y="179"/>
                  </a:cubicBezTo>
                  <a:cubicBezTo>
                    <a:pt x="1667" y="167"/>
                    <a:pt x="1644" y="96"/>
                    <a:pt x="1608" y="84"/>
                  </a:cubicBezTo>
                  <a:cubicBezTo>
                    <a:pt x="1469" y="33"/>
                    <a:pt x="1317" y="26"/>
                    <a:pt x="1165" y="26"/>
                  </a:cubicBezTo>
                  <a:cubicBezTo>
                    <a:pt x="1115" y="26"/>
                    <a:pt x="1065" y="27"/>
                    <a:pt x="1016" y="27"/>
                  </a:cubicBezTo>
                  <a:cubicBezTo>
                    <a:pt x="970" y="27"/>
                    <a:pt x="926" y="26"/>
                    <a:pt x="882" y="24"/>
                  </a:cubicBezTo>
                  <a:cubicBezTo>
                    <a:pt x="596" y="0"/>
                    <a:pt x="298"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52"/>
            <p:cNvSpPr/>
            <p:nvPr/>
          </p:nvSpPr>
          <p:spPr>
            <a:xfrm>
              <a:off x="3778750" y="2406625"/>
              <a:ext cx="61325" cy="53425"/>
            </a:xfrm>
            <a:custGeom>
              <a:avLst/>
              <a:gdLst/>
              <a:ahLst/>
              <a:cxnLst/>
              <a:rect l="l" t="t" r="r" b="b"/>
              <a:pathLst>
                <a:path w="2453" h="2137" extrusionOk="0">
                  <a:moveTo>
                    <a:pt x="27" y="1"/>
                  </a:moveTo>
                  <a:cubicBezTo>
                    <a:pt x="0" y="1"/>
                    <a:pt x="3" y="50"/>
                    <a:pt x="36" y="50"/>
                  </a:cubicBezTo>
                  <a:cubicBezTo>
                    <a:pt x="548" y="86"/>
                    <a:pt x="1250" y="348"/>
                    <a:pt x="1595" y="765"/>
                  </a:cubicBezTo>
                  <a:cubicBezTo>
                    <a:pt x="1762" y="979"/>
                    <a:pt x="1893" y="1217"/>
                    <a:pt x="1976" y="1467"/>
                  </a:cubicBezTo>
                  <a:cubicBezTo>
                    <a:pt x="2036" y="1669"/>
                    <a:pt x="2036" y="1896"/>
                    <a:pt x="2131" y="2110"/>
                  </a:cubicBezTo>
                  <a:cubicBezTo>
                    <a:pt x="2137" y="2128"/>
                    <a:pt x="2158" y="2137"/>
                    <a:pt x="2180" y="2137"/>
                  </a:cubicBezTo>
                  <a:cubicBezTo>
                    <a:pt x="2203" y="2137"/>
                    <a:pt x="2226" y="2128"/>
                    <a:pt x="2238" y="2110"/>
                  </a:cubicBezTo>
                  <a:cubicBezTo>
                    <a:pt x="2453" y="1598"/>
                    <a:pt x="2024" y="979"/>
                    <a:pt x="1655" y="645"/>
                  </a:cubicBezTo>
                  <a:cubicBezTo>
                    <a:pt x="1143" y="205"/>
                    <a:pt x="702" y="3"/>
                    <a:pt x="36" y="3"/>
                  </a:cubicBezTo>
                  <a:cubicBezTo>
                    <a:pt x="32" y="1"/>
                    <a:pt x="29" y="1"/>
                    <a:pt x="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52"/>
            <p:cNvSpPr/>
            <p:nvPr/>
          </p:nvSpPr>
          <p:spPr>
            <a:xfrm>
              <a:off x="3832950" y="2419150"/>
              <a:ext cx="10700" cy="42175"/>
            </a:xfrm>
            <a:custGeom>
              <a:avLst/>
              <a:gdLst/>
              <a:ahLst/>
              <a:cxnLst/>
              <a:rect l="l" t="t" r="r" b="b"/>
              <a:pathLst>
                <a:path w="428" h="1687" extrusionOk="0">
                  <a:moveTo>
                    <a:pt x="90" y="1"/>
                  </a:moveTo>
                  <a:cubicBezTo>
                    <a:pt x="45" y="1"/>
                    <a:pt x="1" y="43"/>
                    <a:pt x="35" y="85"/>
                  </a:cubicBezTo>
                  <a:cubicBezTo>
                    <a:pt x="380" y="561"/>
                    <a:pt x="249" y="1133"/>
                    <a:pt x="213" y="1668"/>
                  </a:cubicBezTo>
                  <a:cubicBezTo>
                    <a:pt x="213" y="1680"/>
                    <a:pt x="225" y="1686"/>
                    <a:pt x="237" y="1686"/>
                  </a:cubicBezTo>
                  <a:cubicBezTo>
                    <a:pt x="249" y="1686"/>
                    <a:pt x="261" y="1680"/>
                    <a:pt x="261" y="1668"/>
                  </a:cubicBezTo>
                  <a:cubicBezTo>
                    <a:pt x="285" y="1347"/>
                    <a:pt x="427" y="1073"/>
                    <a:pt x="404" y="752"/>
                  </a:cubicBezTo>
                  <a:cubicBezTo>
                    <a:pt x="404" y="478"/>
                    <a:pt x="308" y="252"/>
                    <a:pt x="142" y="25"/>
                  </a:cubicBezTo>
                  <a:cubicBezTo>
                    <a:pt x="128" y="8"/>
                    <a:pt x="109"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52"/>
            <p:cNvSpPr/>
            <p:nvPr/>
          </p:nvSpPr>
          <p:spPr>
            <a:xfrm>
              <a:off x="3820700" y="2463050"/>
              <a:ext cx="17875" cy="134750"/>
            </a:xfrm>
            <a:custGeom>
              <a:avLst/>
              <a:gdLst/>
              <a:ahLst/>
              <a:cxnLst/>
              <a:rect l="l" t="t" r="r" b="b"/>
              <a:pathLst>
                <a:path w="715" h="5390" extrusionOk="0">
                  <a:moveTo>
                    <a:pt x="687" y="1"/>
                  </a:moveTo>
                  <a:cubicBezTo>
                    <a:pt x="682" y="1"/>
                    <a:pt x="679" y="3"/>
                    <a:pt x="679" y="8"/>
                  </a:cubicBezTo>
                  <a:cubicBezTo>
                    <a:pt x="108" y="1734"/>
                    <a:pt x="1" y="3556"/>
                    <a:pt x="24" y="5354"/>
                  </a:cubicBezTo>
                  <a:cubicBezTo>
                    <a:pt x="24" y="5377"/>
                    <a:pt x="39" y="5389"/>
                    <a:pt x="56" y="5389"/>
                  </a:cubicBezTo>
                  <a:cubicBezTo>
                    <a:pt x="72" y="5389"/>
                    <a:pt x="90" y="5377"/>
                    <a:pt x="96" y="5354"/>
                  </a:cubicBezTo>
                  <a:cubicBezTo>
                    <a:pt x="108" y="3568"/>
                    <a:pt x="203" y="1734"/>
                    <a:pt x="715" y="32"/>
                  </a:cubicBezTo>
                  <a:cubicBezTo>
                    <a:pt x="707" y="9"/>
                    <a:pt x="695" y="1"/>
                    <a:pt x="68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52"/>
            <p:cNvSpPr/>
            <p:nvPr/>
          </p:nvSpPr>
          <p:spPr>
            <a:xfrm>
              <a:off x="3820400" y="2549900"/>
              <a:ext cx="12225" cy="81375"/>
            </a:xfrm>
            <a:custGeom>
              <a:avLst/>
              <a:gdLst/>
              <a:ahLst/>
              <a:cxnLst/>
              <a:rect l="l" t="t" r="r" b="b"/>
              <a:pathLst>
                <a:path w="489" h="3255" extrusionOk="0">
                  <a:moveTo>
                    <a:pt x="471" y="0"/>
                  </a:moveTo>
                  <a:cubicBezTo>
                    <a:pt x="467" y="0"/>
                    <a:pt x="465" y="3"/>
                    <a:pt x="465" y="10"/>
                  </a:cubicBezTo>
                  <a:cubicBezTo>
                    <a:pt x="191" y="1106"/>
                    <a:pt x="1" y="2106"/>
                    <a:pt x="36" y="3237"/>
                  </a:cubicBezTo>
                  <a:cubicBezTo>
                    <a:pt x="36" y="3249"/>
                    <a:pt x="45" y="3255"/>
                    <a:pt x="54" y="3255"/>
                  </a:cubicBezTo>
                  <a:cubicBezTo>
                    <a:pt x="63" y="3255"/>
                    <a:pt x="72" y="3249"/>
                    <a:pt x="72" y="3237"/>
                  </a:cubicBezTo>
                  <a:cubicBezTo>
                    <a:pt x="120" y="2165"/>
                    <a:pt x="334" y="1082"/>
                    <a:pt x="489" y="22"/>
                  </a:cubicBezTo>
                  <a:cubicBezTo>
                    <a:pt x="489" y="14"/>
                    <a:pt x="478" y="0"/>
                    <a:pt x="47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52"/>
            <p:cNvSpPr/>
            <p:nvPr/>
          </p:nvSpPr>
          <p:spPr>
            <a:xfrm>
              <a:off x="3820400" y="2647600"/>
              <a:ext cx="10450" cy="46875"/>
            </a:xfrm>
            <a:custGeom>
              <a:avLst/>
              <a:gdLst/>
              <a:ahLst/>
              <a:cxnLst/>
              <a:rect l="l" t="t" r="r" b="b"/>
              <a:pathLst>
                <a:path w="418" h="1875" extrusionOk="0">
                  <a:moveTo>
                    <a:pt x="10" y="0"/>
                  </a:moveTo>
                  <a:cubicBezTo>
                    <a:pt x="6" y="0"/>
                    <a:pt x="1" y="3"/>
                    <a:pt x="1" y="8"/>
                  </a:cubicBezTo>
                  <a:cubicBezTo>
                    <a:pt x="1" y="591"/>
                    <a:pt x="72" y="1341"/>
                    <a:pt x="346" y="1853"/>
                  </a:cubicBezTo>
                  <a:cubicBezTo>
                    <a:pt x="351" y="1868"/>
                    <a:pt x="362" y="1875"/>
                    <a:pt x="374" y="1875"/>
                  </a:cubicBezTo>
                  <a:cubicBezTo>
                    <a:pt x="389" y="1875"/>
                    <a:pt x="406" y="1862"/>
                    <a:pt x="406" y="1841"/>
                  </a:cubicBezTo>
                  <a:cubicBezTo>
                    <a:pt x="417" y="1579"/>
                    <a:pt x="298" y="1293"/>
                    <a:pt x="215" y="1043"/>
                  </a:cubicBezTo>
                  <a:cubicBezTo>
                    <a:pt x="108" y="698"/>
                    <a:pt x="25" y="389"/>
                    <a:pt x="13" y="31"/>
                  </a:cubicBezTo>
                  <a:cubicBezTo>
                    <a:pt x="28" y="9"/>
                    <a:pt x="19" y="0"/>
                    <a:pt x="1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52"/>
            <p:cNvSpPr/>
            <p:nvPr/>
          </p:nvSpPr>
          <p:spPr>
            <a:xfrm>
              <a:off x="3819650" y="2699475"/>
              <a:ext cx="25400" cy="35675"/>
            </a:xfrm>
            <a:custGeom>
              <a:avLst/>
              <a:gdLst/>
              <a:ahLst/>
              <a:cxnLst/>
              <a:rect l="l" t="t" r="r" b="b"/>
              <a:pathLst>
                <a:path w="1016" h="1427" extrusionOk="0">
                  <a:moveTo>
                    <a:pt x="127" y="0"/>
                  </a:moveTo>
                  <a:cubicBezTo>
                    <a:pt x="65" y="0"/>
                    <a:pt x="1" y="65"/>
                    <a:pt x="43" y="123"/>
                  </a:cubicBezTo>
                  <a:cubicBezTo>
                    <a:pt x="281" y="552"/>
                    <a:pt x="519" y="1123"/>
                    <a:pt x="912" y="1421"/>
                  </a:cubicBezTo>
                  <a:cubicBezTo>
                    <a:pt x="917" y="1425"/>
                    <a:pt x="924" y="1427"/>
                    <a:pt x="931" y="1427"/>
                  </a:cubicBezTo>
                  <a:cubicBezTo>
                    <a:pt x="968" y="1427"/>
                    <a:pt x="1015" y="1380"/>
                    <a:pt x="995" y="1350"/>
                  </a:cubicBezTo>
                  <a:cubicBezTo>
                    <a:pt x="936" y="1112"/>
                    <a:pt x="781" y="897"/>
                    <a:pt x="638" y="707"/>
                  </a:cubicBezTo>
                  <a:lnTo>
                    <a:pt x="197" y="40"/>
                  </a:lnTo>
                  <a:cubicBezTo>
                    <a:pt x="180" y="12"/>
                    <a:pt x="154" y="0"/>
                    <a:pt x="1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52"/>
            <p:cNvSpPr/>
            <p:nvPr/>
          </p:nvSpPr>
          <p:spPr>
            <a:xfrm>
              <a:off x="3854300" y="2742900"/>
              <a:ext cx="36325" cy="27875"/>
            </a:xfrm>
            <a:custGeom>
              <a:avLst/>
              <a:gdLst/>
              <a:ahLst/>
              <a:cxnLst/>
              <a:rect l="l" t="t" r="r" b="b"/>
              <a:pathLst>
                <a:path w="1453" h="1115" extrusionOk="0">
                  <a:moveTo>
                    <a:pt x="133" y="1"/>
                  </a:moveTo>
                  <a:cubicBezTo>
                    <a:pt x="21" y="1"/>
                    <a:pt x="1" y="152"/>
                    <a:pt x="109" y="184"/>
                  </a:cubicBezTo>
                  <a:cubicBezTo>
                    <a:pt x="371" y="291"/>
                    <a:pt x="597" y="470"/>
                    <a:pt x="824" y="672"/>
                  </a:cubicBezTo>
                  <a:cubicBezTo>
                    <a:pt x="978" y="827"/>
                    <a:pt x="1121" y="1018"/>
                    <a:pt x="1336" y="1113"/>
                  </a:cubicBezTo>
                  <a:cubicBezTo>
                    <a:pt x="1341" y="1114"/>
                    <a:pt x="1346" y="1114"/>
                    <a:pt x="1351" y="1114"/>
                  </a:cubicBezTo>
                  <a:cubicBezTo>
                    <a:pt x="1405" y="1114"/>
                    <a:pt x="1453" y="1061"/>
                    <a:pt x="1431" y="1018"/>
                  </a:cubicBezTo>
                  <a:cubicBezTo>
                    <a:pt x="1336" y="768"/>
                    <a:pt x="1062" y="577"/>
                    <a:pt x="847" y="410"/>
                  </a:cubicBezTo>
                  <a:cubicBezTo>
                    <a:pt x="645" y="244"/>
                    <a:pt x="419" y="101"/>
                    <a:pt x="169" y="6"/>
                  </a:cubicBezTo>
                  <a:cubicBezTo>
                    <a:pt x="156" y="2"/>
                    <a:pt x="144" y="1"/>
                    <a:pt x="1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52"/>
            <p:cNvSpPr/>
            <p:nvPr/>
          </p:nvSpPr>
          <p:spPr>
            <a:xfrm>
              <a:off x="3900650" y="2769275"/>
              <a:ext cx="48800" cy="47175"/>
            </a:xfrm>
            <a:custGeom>
              <a:avLst/>
              <a:gdLst/>
              <a:ahLst/>
              <a:cxnLst/>
              <a:rect l="l" t="t" r="r" b="b"/>
              <a:pathLst>
                <a:path w="1952" h="1887" extrusionOk="0">
                  <a:moveTo>
                    <a:pt x="21" y="1"/>
                  </a:moveTo>
                  <a:cubicBezTo>
                    <a:pt x="2" y="1"/>
                    <a:pt x="0" y="20"/>
                    <a:pt x="17" y="46"/>
                  </a:cubicBezTo>
                  <a:cubicBezTo>
                    <a:pt x="410" y="284"/>
                    <a:pt x="720" y="582"/>
                    <a:pt x="1029" y="915"/>
                  </a:cubicBezTo>
                  <a:cubicBezTo>
                    <a:pt x="1184" y="1082"/>
                    <a:pt x="1327" y="1237"/>
                    <a:pt x="1470" y="1403"/>
                  </a:cubicBezTo>
                  <a:cubicBezTo>
                    <a:pt x="1577" y="1558"/>
                    <a:pt x="1672" y="1737"/>
                    <a:pt x="1815" y="1868"/>
                  </a:cubicBezTo>
                  <a:cubicBezTo>
                    <a:pt x="1832" y="1881"/>
                    <a:pt x="1850" y="1887"/>
                    <a:pt x="1868" y="1887"/>
                  </a:cubicBezTo>
                  <a:cubicBezTo>
                    <a:pt x="1913" y="1887"/>
                    <a:pt x="1951" y="1848"/>
                    <a:pt x="1934" y="1796"/>
                  </a:cubicBezTo>
                  <a:cubicBezTo>
                    <a:pt x="1851" y="1427"/>
                    <a:pt x="1458" y="1022"/>
                    <a:pt x="1196" y="772"/>
                  </a:cubicBezTo>
                  <a:cubicBezTo>
                    <a:pt x="863" y="451"/>
                    <a:pt x="470" y="189"/>
                    <a:pt x="53" y="10"/>
                  </a:cubicBezTo>
                  <a:cubicBezTo>
                    <a:pt x="40" y="4"/>
                    <a:pt x="29" y="1"/>
                    <a:pt x="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52"/>
            <p:cNvSpPr/>
            <p:nvPr/>
          </p:nvSpPr>
          <p:spPr>
            <a:xfrm>
              <a:off x="3953300" y="2826325"/>
              <a:ext cx="137125" cy="65425"/>
            </a:xfrm>
            <a:custGeom>
              <a:avLst/>
              <a:gdLst/>
              <a:ahLst/>
              <a:cxnLst/>
              <a:rect l="l" t="t" r="r" b="b"/>
              <a:pathLst>
                <a:path w="5485" h="2617" extrusionOk="0">
                  <a:moveTo>
                    <a:pt x="201" y="1"/>
                  </a:moveTo>
                  <a:cubicBezTo>
                    <a:pt x="75" y="1"/>
                    <a:pt x="1" y="193"/>
                    <a:pt x="150" y="252"/>
                  </a:cubicBezTo>
                  <a:cubicBezTo>
                    <a:pt x="936" y="598"/>
                    <a:pt x="1590" y="1193"/>
                    <a:pt x="2400" y="1550"/>
                  </a:cubicBezTo>
                  <a:cubicBezTo>
                    <a:pt x="3352" y="1967"/>
                    <a:pt x="4365" y="2312"/>
                    <a:pt x="5353" y="2610"/>
                  </a:cubicBezTo>
                  <a:cubicBezTo>
                    <a:pt x="5365" y="2614"/>
                    <a:pt x="5376" y="2616"/>
                    <a:pt x="5387" y="2616"/>
                  </a:cubicBezTo>
                  <a:cubicBezTo>
                    <a:pt x="5458" y="2616"/>
                    <a:pt x="5485" y="2520"/>
                    <a:pt x="5412" y="2479"/>
                  </a:cubicBezTo>
                  <a:cubicBezTo>
                    <a:pt x="4603" y="1943"/>
                    <a:pt x="3603" y="1812"/>
                    <a:pt x="2710" y="1431"/>
                  </a:cubicBezTo>
                  <a:cubicBezTo>
                    <a:pt x="1817" y="1062"/>
                    <a:pt x="1114" y="479"/>
                    <a:pt x="281" y="26"/>
                  </a:cubicBezTo>
                  <a:cubicBezTo>
                    <a:pt x="253" y="8"/>
                    <a:pt x="226" y="1"/>
                    <a:pt x="20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52"/>
            <p:cNvSpPr/>
            <p:nvPr/>
          </p:nvSpPr>
          <p:spPr>
            <a:xfrm>
              <a:off x="4071750" y="2869100"/>
              <a:ext cx="61425" cy="45775"/>
            </a:xfrm>
            <a:custGeom>
              <a:avLst/>
              <a:gdLst/>
              <a:ahLst/>
              <a:cxnLst/>
              <a:rect l="l" t="t" r="r" b="b"/>
              <a:pathLst>
                <a:path w="2457" h="1831" extrusionOk="0">
                  <a:moveTo>
                    <a:pt x="41" y="1"/>
                  </a:moveTo>
                  <a:cubicBezTo>
                    <a:pt x="14" y="1"/>
                    <a:pt x="1" y="55"/>
                    <a:pt x="31" y="65"/>
                  </a:cubicBezTo>
                  <a:cubicBezTo>
                    <a:pt x="960" y="482"/>
                    <a:pt x="1674" y="1125"/>
                    <a:pt x="2389" y="1816"/>
                  </a:cubicBezTo>
                  <a:cubicBezTo>
                    <a:pt x="2396" y="1826"/>
                    <a:pt x="2405" y="1831"/>
                    <a:pt x="2415" y="1831"/>
                  </a:cubicBezTo>
                  <a:cubicBezTo>
                    <a:pt x="2436" y="1831"/>
                    <a:pt x="2457" y="1808"/>
                    <a:pt x="2448" y="1792"/>
                  </a:cubicBezTo>
                  <a:cubicBezTo>
                    <a:pt x="2258" y="804"/>
                    <a:pt x="912" y="244"/>
                    <a:pt x="55" y="6"/>
                  </a:cubicBezTo>
                  <a:cubicBezTo>
                    <a:pt x="50" y="2"/>
                    <a:pt x="45" y="1"/>
                    <a:pt x="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52"/>
            <p:cNvSpPr/>
            <p:nvPr/>
          </p:nvSpPr>
          <p:spPr>
            <a:xfrm>
              <a:off x="4137400" y="2926975"/>
              <a:ext cx="625" cy="325"/>
            </a:xfrm>
            <a:custGeom>
              <a:avLst/>
              <a:gdLst/>
              <a:ahLst/>
              <a:cxnLst/>
              <a:rect l="l" t="t" r="r" b="b"/>
              <a:pathLst>
                <a:path w="25" h="13" extrusionOk="0">
                  <a:moveTo>
                    <a:pt x="13" y="1"/>
                  </a:moveTo>
                  <a:cubicBezTo>
                    <a:pt x="1" y="1"/>
                    <a:pt x="1" y="13"/>
                    <a:pt x="13" y="13"/>
                  </a:cubicBezTo>
                  <a:cubicBezTo>
                    <a:pt x="25" y="13"/>
                    <a:pt x="25" y="1"/>
                    <a:pt x="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52"/>
            <p:cNvSpPr/>
            <p:nvPr/>
          </p:nvSpPr>
          <p:spPr>
            <a:xfrm>
              <a:off x="4140100" y="2935600"/>
              <a:ext cx="11625" cy="43225"/>
            </a:xfrm>
            <a:custGeom>
              <a:avLst/>
              <a:gdLst/>
              <a:ahLst/>
              <a:cxnLst/>
              <a:rect l="l" t="t" r="r" b="b"/>
              <a:pathLst>
                <a:path w="465" h="1729" extrusionOk="0">
                  <a:moveTo>
                    <a:pt x="12" y="1"/>
                  </a:moveTo>
                  <a:cubicBezTo>
                    <a:pt x="12" y="1"/>
                    <a:pt x="0" y="13"/>
                    <a:pt x="0" y="25"/>
                  </a:cubicBezTo>
                  <a:cubicBezTo>
                    <a:pt x="262" y="572"/>
                    <a:pt x="191" y="1156"/>
                    <a:pt x="369" y="1703"/>
                  </a:cubicBezTo>
                  <a:cubicBezTo>
                    <a:pt x="375" y="1720"/>
                    <a:pt x="388" y="1729"/>
                    <a:pt x="400" y="1729"/>
                  </a:cubicBezTo>
                  <a:cubicBezTo>
                    <a:pt x="415" y="1729"/>
                    <a:pt x="429" y="1717"/>
                    <a:pt x="429" y="1692"/>
                  </a:cubicBezTo>
                  <a:cubicBezTo>
                    <a:pt x="464" y="1132"/>
                    <a:pt x="298" y="489"/>
                    <a:pt x="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52"/>
            <p:cNvSpPr/>
            <p:nvPr/>
          </p:nvSpPr>
          <p:spPr>
            <a:xfrm>
              <a:off x="4124050" y="2921850"/>
              <a:ext cx="17850" cy="68625"/>
            </a:xfrm>
            <a:custGeom>
              <a:avLst/>
              <a:gdLst/>
              <a:ahLst/>
              <a:cxnLst/>
              <a:rect l="l" t="t" r="r" b="b"/>
              <a:pathLst>
                <a:path w="714" h="2745" extrusionOk="0">
                  <a:moveTo>
                    <a:pt x="52" y="1"/>
                  </a:moveTo>
                  <a:cubicBezTo>
                    <a:pt x="35" y="1"/>
                    <a:pt x="1" y="29"/>
                    <a:pt x="11" y="39"/>
                  </a:cubicBezTo>
                  <a:cubicBezTo>
                    <a:pt x="511" y="872"/>
                    <a:pt x="297" y="1813"/>
                    <a:pt x="475" y="2718"/>
                  </a:cubicBezTo>
                  <a:cubicBezTo>
                    <a:pt x="475" y="2736"/>
                    <a:pt x="490" y="2745"/>
                    <a:pt x="505" y="2745"/>
                  </a:cubicBezTo>
                  <a:cubicBezTo>
                    <a:pt x="520" y="2745"/>
                    <a:pt x="535" y="2736"/>
                    <a:pt x="535" y="2718"/>
                  </a:cubicBezTo>
                  <a:cubicBezTo>
                    <a:pt x="713" y="1825"/>
                    <a:pt x="702" y="729"/>
                    <a:pt x="59" y="3"/>
                  </a:cubicBezTo>
                  <a:cubicBezTo>
                    <a:pt x="57" y="2"/>
                    <a:pt x="55" y="1"/>
                    <a:pt x="5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52"/>
            <p:cNvSpPr/>
            <p:nvPr/>
          </p:nvSpPr>
          <p:spPr>
            <a:xfrm>
              <a:off x="4114575" y="3025250"/>
              <a:ext cx="11950" cy="30725"/>
            </a:xfrm>
            <a:custGeom>
              <a:avLst/>
              <a:gdLst/>
              <a:ahLst/>
              <a:cxnLst/>
              <a:rect l="l" t="t" r="r" b="b"/>
              <a:pathLst>
                <a:path w="478" h="1229" extrusionOk="0">
                  <a:moveTo>
                    <a:pt x="453" y="0"/>
                  </a:moveTo>
                  <a:cubicBezTo>
                    <a:pt x="447" y="0"/>
                    <a:pt x="441" y="3"/>
                    <a:pt x="438" y="11"/>
                  </a:cubicBezTo>
                  <a:cubicBezTo>
                    <a:pt x="176" y="368"/>
                    <a:pt x="223" y="832"/>
                    <a:pt x="9" y="1189"/>
                  </a:cubicBezTo>
                  <a:cubicBezTo>
                    <a:pt x="1" y="1206"/>
                    <a:pt x="16" y="1228"/>
                    <a:pt x="29" y="1228"/>
                  </a:cubicBezTo>
                  <a:cubicBezTo>
                    <a:pt x="35" y="1228"/>
                    <a:pt x="41" y="1224"/>
                    <a:pt x="45" y="1213"/>
                  </a:cubicBezTo>
                  <a:cubicBezTo>
                    <a:pt x="271" y="844"/>
                    <a:pt x="211" y="380"/>
                    <a:pt x="461" y="22"/>
                  </a:cubicBezTo>
                  <a:cubicBezTo>
                    <a:pt x="478" y="14"/>
                    <a:pt x="466" y="0"/>
                    <a:pt x="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52"/>
            <p:cNvSpPr/>
            <p:nvPr/>
          </p:nvSpPr>
          <p:spPr>
            <a:xfrm>
              <a:off x="4112575" y="3022700"/>
              <a:ext cx="29625" cy="44875"/>
            </a:xfrm>
            <a:custGeom>
              <a:avLst/>
              <a:gdLst/>
              <a:ahLst/>
              <a:cxnLst/>
              <a:rect l="l" t="t" r="r" b="b"/>
              <a:pathLst>
                <a:path w="1185" h="1795" extrusionOk="0">
                  <a:moveTo>
                    <a:pt x="1176" y="0"/>
                  </a:moveTo>
                  <a:cubicBezTo>
                    <a:pt x="1174" y="0"/>
                    <a:pt x="1172" y="1"/>
                    <a:pt x="1172" y="5"/>
                  </a:cubicBezTo>
                  <a:cubicBezTo>
                    <a:pt x="863" y="636"/>
                    <a:pt x="280" y="1113"/>
                    <a:pt x="18" y="1756"/>
                  </a:cubicBezTo>
                  <a:cubicBezTo>
                    <a:pt x="1" y="1772"/>
                    <a:pt x="13" y="1795"/>
                    <a:pt x="30" y="1795"/>
                  </a:cubicBezTo>
                  <a:cubicBezTo>
                    <a:pt x="38" y="1795"/>
                    <a:pt x="46" y="1790"/>
                    <a:pt x="53" y="1779"/>
                  </a:cubicBezTo>
                  <a:cubicBezTo>
                    <a:pt x="506" y="1244"/>
                    <a:pt x="994" y="684"/>
                    <a:pt x="1184" y="5"/>
                  </a:cubicBezTo>
                  <a:cubicBezTo>
                    <a:pt x="1184" y="5"/>
                    <a:pt x="1179" y="0"/>
                    <a:pt x="11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52"/>
            <p:cNvSpPr/>
            <p:nvPr/>
          </p:nvSpPr>
          <p:spPr>
            <a:xfrm>
              <a:off x="4097225" y="3089675"/>
              <a:ext cx="4200" cy="8475"/>
            </a:xfrm>
            <a:custGeom>
              <a:avLst/>
              <a:gdLst/>
              <a:ahLst/>
              <a:cxnLst/>
              <a:rect l="l" t="t" r="r" b="b"/>
              <a:pathLst>
                <a:path w="168" h="339" extrusionOk="0">
                  <a:moveTo>
                    <a:pt x="148" y="1"/>
                  </a:moveTo>
                  <a:cubicBezTo>
                    <a:pt x="136" y="1"/>
                    <a:pt x="125" y="9"/>
                    <a:pt x="132" y="29"/>
                  </a:cubicBezTo>
                  <a:cubicBezTo>
                    <a:pt x="147" y="44"/>
                    <a:pt x="145" y="73"/>
                    <a:pt x="136" y="104"/>
                  </a:cubicBezTo>
                  <a:lnTo>
                    <a:pt x="136" y="104"/>
                  </a:lnTo>
                  <a:cubicBezTo>
                    <a:pt x="152" y="71"/>
                    <a:pt x="134" y="39"/>
                    <a:pt x="167" y="17"/>
                  </a:cubicBezTo>
                  <a:cubicBezTo>
                    <a:pt x="167" y="7"/>
                    <a:pt x="158" y="1"/>
                    <a:pt x="148" y="1"/>
                  </a:cubicBezTo>
                  <a:close/>
                  <a:moveTo>
                    <a:pt x="136" y="104"/>
                  </a:moveTo>
                  <a:cubicBezTo>
                    <a:pt x="135" y="107"/>
                    <a:pt x="133" y="110"/>
                    <a:pt x="132" y="112"/>
                  </a:cubicBezTo>
                  <a:cubicBezTo>
                    <a:pt x="122" y="130"/>
                    <a:pt x="120" y="149"/>
                    <a:pt x="115" y="167"/>
                  </a:cubicBezTo>
                  <a:lnTo>
                    <a:pt x="115" y="167"/>
                  </a:lnTo>
                  <a:cubicBezTo>
                    <a:pt x="122" y="147"/>
                    <a:pt x="131" y="125"/>
                    <a:pt x="136" y="104"/>
                  </a:cubicBezTo>
                  <a:close/>
                  <a:moveTo>
                    <a:pt x="115" y="167"/>
                  </a:moveTo>
                  <a:cubicBezTo>
                    <a:pt x="113" y="172"/>
                    <a:pt x="111" y="177"/>
                    <a:pt x="109" y="182"/>
                  </a:cubicBezTo>
                  <a:lnTo>
                    <a:pt x="109" y="182"/>
                  </a:lnTo>
                  <a:cubicBezTo>
                    <a:pt x="111" y="177"/>
                    <a:pt x="113" y="172"/>
                    <a:pt x="115" y="167"/>
                  </a:cubicBezTo>
                  <a:close/>
                  <a:moveTo>
                    <a:pt x="109" y="182"/>
                  </a:moveTo>
                  <a:cubicBezTo>
                    <a:pt x="108" y="183"/>
                    <a:pt x="108" y="183"/>
                    <a:pt x="108" y="184"/>
                  </a:cubicBezTo>
                  <a:cubicBezTo>
                    <a:pt x="94" y="206"/>
                    <a:pt x="82" y="227"/>
                    <a:pt x="70" y="247"/>
                  </a:cubicBezTo>
                  <a:lnTo>
                    <a:pt x="70" y="247"/>
                  </a:lnTo>
                  <a:cubicBezTo>
                    <a:pt x="79" y="237"/>
                    <a:pt x="87" y="228"/>
                    <a:pt x="96" y="220"/>
                  </a:cubicBezTo>
                  <a:cubicBezTo>
                    <a:pt x="98" y="209"/>
                    <a:pt x="103" y="196"/>
                    <a:pt x="109" y="182"/>
                  </a:cubicBezTo>
                  <a:close/>
                  <a:moveTo>
                    <a:pt x="70" y="247"/>
                  </a:moveTo>
                  <a:lnTo>
                    <a:pt x="70" y="247"/>
                  </a:lnTo>
                  <a:cubicBezTo>
                    <a:pt x="44" y="277"/>
                    <a:pt x="19" y="311"/>
                    <a:pt x="1" y="339"/>
                  </a:cubicBezTo>
                  <a:cubicBezTo>
                    <a:pt x="30" y="309"/>
                    <a:pt x="51" y="279"/>
                    <a:pt x="70" y="24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52"/>
            <p:cNvSpPr/>
            <p:nvPr/>
          </p:nvSpPr>
          <p:spPr>
            <a:xfrm>
              <a:off x="4096025" y="3111300"/>
              <a:ext cx="775" cy="1300"/>
            </a:xfrm>
            <a:custGeom>
              <a:avLst/>
              <a:gdLst/>
              <a:ahLst/>
              <a:cxnLst/>
              <a:rect l="l" t="t" r="r" b="b"/>
              <a:pathLst>
                <a:path w="31" h="52" extrusionOk="0">
                  <a:moveTo>
                    <a:pt x="17" y="1"/>
                  </a:moveTo>
                  <a:cubicBezTo>
                    <a:pt x="10" y="1"/>
                    <a:pt x="1" y="4"/>
                    <a:pt x="1" y="9"/>
                  </a:cubicBezTo>
                  <a:lnTo>
                    <a:pt x="1" y="33"/>
                  </a:lnTo>
                  <a:cubicBezTo>
                    <a:pt x="1" y="45"/>
                    <a:pt x="7" y="51"/>
                    <a:pt x="13" y="51"/>
                  </a:cubicBezTo>
                  <a:cubicBezTo>
                    <a:pt x="19" y="51"/>
                    <a:pt x="25" y="45"/>
                    <a:pt x="25" y="33"/>
                  </a:cubicBezTo>
                  <a:lnTo>
                    <a:pt x="25" y="9"/>
                  </a:lnTo>
                  <a:cubicBezTo>
                    <a:pt x="31" y="4"/>
                    <a:pt x="25" y="1"/>
                    <a:pt x="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52"/>
            <p:cNvSpPr/>
            <p:nvPr/>
          </p:nvSpPr>
          <p:spPr>
            <a:xfrm>
              <a:off x="4093950" y="3143475"/>
              <a:ext cx="8950" cy="45100"/>
            </a:xfrm>
            <a:custGeom>
              <a:avLst/>
              <a:gdLst/>
              <a:ahLst/>
              <a:cxnLst/>
              <a:rect l="l" t="t" r="r" b="b"/>
              <a:pathLst>
                <a:path w="358" h="1804" extrusionOk="0">
                  <a:moveTo>
                    <a:pt x="144" y="1"/>
                  </a:moveTo>
                  <a:cubicBezTo>
                    <a:pt x="136" y="1"/>
                    <a:pt x="132" y="6"/>
                    <a:pt x="132" y="20"/>
                  </a:cubicBezTo>
                  <a:cubicBezTo>
                    <a:pt x="132" y="592"/>
                    <a:pt x="1" y="1247"/>
                    <a:pt x="298" y="1782"/>
                  </a:cubicBezTo>
                  <a:cubicBezTo>
                    <a:pt x="303" y="1796"/>
                    <a:pt x="313" y="1803"/>
                    <a:pt x="324" y="1803"/>
                  </a:cubicBezTo>
                  <a:cubicBezTo>
                    <a:pt x="340" y="1803"/>
                    <a:pt x="358" y="1787"/>
                    <a:pt x="358" y="1759"/>
                  </a:cubicBezTo>
                  <a:cubicBezTo>
                    <a:pt x="263" y="1175"/>
                    <a:pt x="143" y="604"/>
                    <a:pt x="167" y="8"/>
                  </a:cubicBezTo>
                  <a:cubicBezTo>
                    <a:pt x="157" y="3"/>
                    <a:pt x="150" y="1"/>
                    <a:pt x="1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52"/>
            <p:cNvSpPr/>
            <p:nvPr/>
          </p:nvSpPr>
          <p:spPr>
            <a:xfrm>
              <a:off x="4104075" y="3123100"/>
              <a:ext cx="11725" cy="67725"/>
            </a:xfrm>
            <a:custGeom>
              <a:avLst/>
              <a:gdLst/>
              <a:ahLst/>
              <a:cxnLst/>
              <a:rect l="l" t="t" r="r" b="b"/>
              <a:pathLst>
                <a:path w="469" h="2709" extrusionOk="0">
                  <a:moveTo>
                    <a:pt x="164" y="0"/>
                  </a:moveTo>
                  <a:cubicBezTo>
                    <a:pt x="148" y="0"/>
                    <a:pt x="131" y="12"/>
                    <a:pt x="131" y="38"/>
                  </a:cubicBezTo>
                  <a:cubicBezTo>
                    <a:pt x="96" y="919"/>
                    <a:pt x="0" y="1859"/>
                    <a:pt x="369" y="2681"/>
                  </a:cubicBezTo>
                  <a:cubicBezTo>
                    <a:pt x="377" y="2700"/>
                    <a:pt x="391" y="2708"/>
                    <a:pt x="406" y="2708"/>
                  </a:cubicBezTo>
                  <a:cubicBezTo>
                    <a:pt x="436" y="2708"/>
                    <a:pt x="469" y="2673"/>
                    <a:pt x="453" y="2633"/>
                  </a:cubicBezTo>
                  <a:cubicBezTo>
                    <a:pt x="250" y="1752"/>
                    <a:pt x="203" y="919"/>
                    <a:pt x="191" y="26"/>
                  </a:cubicBezTo>
                  <a:cubicBezTo>
                    <a:pt x="191" y="9"/>
                    <a:pt x="178" y="0"/>
                    <a:pt x="16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52"/>
            <p:cNvSpPr/>
            <p:nvPr/>
          </p:nvSpPr>
          <p:spPr>
            <a:xfrm>
              <a:off x="4078775" y="3141475"/>
              <a:ext cx="15075" cy="50600"/>
            </a:xfrm>
            <a:custGeom>
              <a:avLst/>
              <a:gdLst/>
              <a:ahLst/>
              <a:cxnLst/>
              <a:rect l="l" t="t" r="r" b="b"/>
              <a:pathLst>
                <a:path w="603" h="2024" extrusionOk="0">
                  <a:moveTo>
                    <a:pt x="27" y="0"/>
                  </a:moveTo>
                  <a:cubicBezTo>
                    <a:pt x="19" y="0"/>
                    <a:pt x="12" y="6"/>
                    <a:pt x="12" y="17"/>
                  </a:cubicBezTo>
                  <a:cubicBezTo>
                    <a:pt x="0" y="648"/>
                    <a:pt x="72" y="1541"/>
                    <a:pt x="548" y="2017"/>
                  </a:cubicBezTo>
                  <a:cubicBezTo>
                    <a:pt x="553" y="2022"/>
                    <a:pt x="558" y="2024"/>
                    <a:pt x="563" y="2024"/>
                  </a:cubicBezTo>
                  <a:cubicBezTo>
                    <a:pt x="584" y="2024"/>
                    <a:pt x="603" y="1991"/>
                    <a:pt x="584" y="1981"/>
                  </a:cubicBezTo>
                  <a:cubicBezTo>
                    <a:pt x="155" y="1386"/>
                    <a:pt x="12" y="767"/>
                    <a:pt x="48" y="29"/>
                  </a:cubicBezTo>
                  <a:cubicBezTo>
                    <a:pt x="48" y="9"/>
                    <a:pt x="37" y="0"/>
                    <a:pt x="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52"/>
            <p:cNvSpPr/>
            <p:nvPr/>
          </p:nvSpPr>
          <p:spPr>
            <a:xfrm>
              <a:off x="4125550" y="3212625"/>
              <a:ext cx="30525" cy="27300"/>
            </a:xfrm>
            <a:custGeom>
              <a:avLst/>
              <a:gdLst/>
              <a:ahLst/>
              <a:cxnLst/>
              <a:rect l="l" t="t" r="r" b="b"/>
              <a:pathLst>
                <a:path w="1221" h="1092" extrusionOk="0">
                  <a:moveTo>
                    <a:pt x="90" y="0"/>
                  </a:moveTo>
                  <a:cubicBezTo>
                    <a:pt x="36" y="0"/>
                    <a:pt x="0" y="87"/>
                    <a:pt x="58" y="136"/>
                  </a:cubicBezTo>
                  <a:cubicBezTo>
                    <a:pt x="272" y="302"/>
                    <a:pt x="463" y="481"/>
                    <a:pt x="653" y="659"/>
                  </a:cubicBezTo>
                  <a:cubicBezTo>
                    <a:pt x="820" y="802"/>
                    <a:pt x="951" y="969"/>
                    <a:pt x="1142" y="1088"/>
                  </a:cubicBezTo>
                  <a:cubicBezTo>
                    <a:pt x="1148" y="1090"/>
                    <a:pt x="1154" y="1091"/>
                    <a:pt x="1161" y="1091"/>
                  </a:cubicBezTo>
                  <a:cubicBezTo>
                    <a:pt x="1192" y="1091"/>
                    <a:pt x="1221" y="1068"/>
                    <a:pt x="1201" y="1029"/>
                  </a:cubicBezTo>
                  <a:cubicBezTo>
                    <a:pt x="1082" y="826"/>
                    <a:pt x="892" y="659"/>
                    <a:pt x="713" y="493"/>
                  </a:cubicBezTo>
                  <a:cubicBezTo>
                    <a:pt x="523" y="326"/>
                    <a:pt x="332" y="159"/>
                    <a:pt x="130" y="16"/>
                  </a:cubicBezTo>
                  <a:cubicBezTo>
                    <a:pt x="116" y="5"/>
                    <a:pt x="102" y="0"/>
                    <a:pt x="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52"/>
            <p:cNvSpPr/>
            <p:nvPr/>
          </p:nvSpPr>
          <p:spPr>
            <a:xfrm>
              <a:off x="4170525" y="3252000"/>
              <a:ext cx="130075" cy="78850"/>
            </a:xfrm>
            <a:custGeom>
              <a:avLst/>
              <a:gdLst/>
              <a:ahLst/>
              <a:cxnLst/>
              <a:rect l="l" t="t" r="r" b="b"/>
              <a:pathLst>
                <a:path w="5203" h="3154" extrusionOk="0">
                  <a:moveTo>
                    <a:pt x="84" y="0"/>
                  </a:moveTo>
                  <a:cubicBezTo>
                    <a:pt x="30" y="0"/>
                    <a:pt x="0" y="109"/>
                    <a:pt x="57" y="120"/>
                  </a:cubicBezTo>
                  <a:cubicBezTo>
                    <a:pt x="1926" y="787"/>
                    <a:pt x="3343" y="2299"/>
                    <a:pt x="5105" y="3144"/>
                  </a:cubicBezTo>
                  <a:cubicBezTo>
                    <a:pt x="5116" y="3151"/>
                    <a:pt x="5125" y="3153"/>
                    <a:pt x="5134" y="3153"/>
                  </a:cubicBezTo>
                  <a:cubicBezTo>
                    <a:pt x="5178" y="3153"/>
                    <a:pt x="5202" y="3093"/>
                    <a:pt x="5153" y="3073"/>
                  </a:cubicBezTo>
                  <a:cubicBezTo>
                    <a:pt x="4260" y="2513"/>
                    <a:pt x="3426" y="1894"/>
                    <a:pt x="2522" y="1347"/>
                  </a:cubicBezTo>
                  <a:cubicBezTo>
                    <a:pt x="1724" y="870"/>
                    <a:pt x="962" y="299"/>
                    <a:pt x="93" y="1"/>
                  </a:cubicBezTo>
                  <a:cubicBezTo>
                    <a:pt x="90" y="1"/>
                    <a:pt x="87"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52"/>
            <p:cNvSpPr/>
            <p:nvPr/>
          </p:nvSpPr>
          <p:spPr>
            <a:xfrm>
              <a:off x="4118750" y="3217175"/>
              <a:ext cx="40900" cy="40375"/>
            </a:xfrm>
            <a:custGeom>
              <a:avLst/>
              <a:gdLst/>
              <a:ahLst/>
              <a:cxnLst/>
              <a:rect l="l" t="t" r="r" b="b"/>
              <a:pathLst>
                <a:path w="1636" h="1615" extrusionOk="0">
                  <a:moveTo>
                    <a:pt x="121" y="0"/>
                  </a:moveTo>
                  <a:cubicBezTo>
                    <a:pt x="58" y="0"/>
                    <a:pt x="1" y="72"/>
                    <a:pt x="68" y="120"/>
                  </a:cubicBezTo>
                  <a:cubicBezTo>
                    <a:pt x="628" y="549"/>
                    <a:pt x="961" y="1239"/>
                    <a:pt x="1568" y="1609"/>
                  </a:cubicBezTo>
                  <a:cubicBezTo>
                    <a:pt x="1572" y="1612"/>
                    <a:pt x="1577" y="1614"/>
                    <a:pt x="1581" y="1614"/>
                  </a:cubicBezTo>
                  <a:cubicBezTo>
                    <a:pt x="1606" y="1614"/>
                    <a:pt x="1636" y="1569"/>
                    <a:pt x="1616" y="1549"/>
                  </a:cubicBezTo>
                  <a:cubicBezTo>
                    <a:pt x="1104" y="1061"/>
                    <a:pt x="723" y="442"/>
                    <a:pt x="163" y="13"/>
                  </a:cubicBezTo>
                  <a:cubicBezTo>
                    <a:pt x="150" y="4"/>
                    <a:pt x="135" y="0"/>
                    <a:pt x="12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52"/>
            <p:cNvSpPr/>
            <p:nvPr/>
          </p:nvSpPr>
          <p:spPr>
            <a:xfrm>
              <a:off x="4172625" y="3271000"/>
              <a:ext cx="8725" cy="6550"/>
            </a:xfrm>
            <a:custGeom>
              <a:avLst/>
              <a:gdLst/>
              <a:ahLst/>
              <a:cxnLst/>
              <a:rect l="l" t="t" r="r" b="b"/>
              <a:pathLst>
                <a:path w="349" h="262" extrusionOk="0">
                  <a:moveTo>
                    <a:pt x="42" y="1"/>
                  </a:moveTo>
                  <a:cubicBezTo>
                    <a:pt x="15" y="1"/>
                    <a:pt x="0" y="30"/>
                    <a:pt x="21" y="51"/>
                  </a:cubicBezTo>
                  <a:cubicBezTo>
                    <a:pt x="128" y="110"/>
                    <a:pt x="211" y="170"/>
                    <a:pt x="306" y="253"/>
                  </a:cubicBezTo>
                  <a:cubicBezTo>
                    <a:pt x="309" y="259"/>
                    <a:pt x="313" y="261"/>
                    <a:pt x="318" y="261"/>
                  </a:cubicBezTo>
                  <a:cubicBezTo>
                    <a:pt x="332" y="261"/>
                    <a:pt x="348" y="238"/>
                    <a:pt x="330" y="229"/>
                  </a:cubicBezTo>
                  <a:cubicBezTo>
                    <a:pt x="247" y="134"/>
                    <a:pt x="140" y="75"/>
                    <a:pt x="56" y="3"/>
                  </a:cubicBezTo>
                  <a:cubicBezTo>
                    <a:pt x="51" y="2"/>
                    <a:pt x="47" y="1"/>
                    <a:pt x="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52"/>
            <p:cNvSpPr/>
            <p:nvPr/>
          </p:nvSpPr>
          <p:spPr>
            <a:xfrm>
              <a:off x="4207650" y="3293675"/>
              <a:ext cx="6150" cy="3200"/>
            </a:xfrm>
            <a:custGeom>
              <a:avLst/>
              <a:gdLst/>
              <a:ahLst/>
              <a:cxnLst/>
              <a:rect l="l" t="t" r="r" b="b"/>
              <a:pathLst>
                <a:path w="246" h="128" extrusionOk="0">
                  <a:moveTo>
                    <a:pt x="42" y="0"/>
                  </a:moveTo>
                  <a:cubicBezTo>
                    <a:pt x="1" y="0"/>
                    <a:pt x="4" y="108"/>
                    <a:pt x="60" y="108"/>
                  </a:cubicBezTo>
                  <a:cubicBezTo>
                    <a:pt x="108" y="108"/>
                    <a:pt x="156" y="108"/>
                    <a:pt x="179" y="120"/>
                  </a:cubicBezTo>
                  <a:cubicBezTo>
                    <a:pt x="188" y="126"/>
                    <a:pt x="196" y="128"/>
                    <a:pt x="204" y="128"/>
                  </a:cubicBezTo>
                  <a:cubicBezTo>
                    <a:pt x="228" y="128"/>
                    <a:pt x="245" y="103"/>
                    <a:pt x="227" y="84"/>
                  </a:cubicBezTo>
                  <a:cubicBezTo>
                    <a:pt x="179" y="25"/>
                    <a:pt x="120" y="25"/>
                    <a:pt x="48" y="1"/>
                  </a:cubicBezTo>
                  <a:cubicBezTo>
                    <a:pt x="46" y="1"/>
                    <a:pt x="44"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52"/>
            <p:cNvSpPr/>
            <p:nvPr/>
          </p:nvSpPr>
          <p:spPr>
            <a:xfrm>
              <a:off x="4233850" y="3304425"/>
              <a:ext cx="9550" cy="5075"/>
            </a:xfrm>
            <a:custGeom>
              <a:avLst/>
              <a:gdLst/>
              <a:ahLst/>
              <a:cxnLst/>
              <a:rect l="l" t="t" r="r" b="b"/>
              <a:pathLst>
                <a:path w="382" h="203" extrusionOk="0">
                  <a:moveTo>
                    <a:pt x="86" y="0"/>
                  </a:moveTo>
                  <a:cubicBezTo>
                    <a:pt x="32" y="0"/>
                    <a:pt x="0" y="87"/>
                    <a:pt x="60" y="107"/>
                  </a:cubicBezTo>
                  <a:cubicBezTo>
                    <a:pt x="143" y="154"/>
                    <a:pt x="251" y="202"/>
                    <a:pt x="346" y="202"/>
                  </a:cubicBezTo>
                  <a:cubicBezTo>
                    <a:pt x="370" y="202"/>
                    <a:pt x="382" y="154"/>
                    <a:pt x="370" y="143"/>
                  </a:cubicBezTo>
                  <a:cubicBezTo>
                    <a:pt x="310" y="71"/>
                    <a:pt x="203" y="47"/>
                    <a:pt x="120" y="12"/>
                  </a:cubicBezTo>
                  <a:cubicBezTo>
                    <a:pt x="108" y="4"/>
                    <a:pt x="96" y="0"/>
                    <a:pt x="8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52"/>
            <p:cNvSpPr/>
            <p:nvPr/>
          </p:nvSpPr>
          <p:spPr>
            <a:xfrm>
              <a:off x="4258000" y="3318575"/>
              <a:ext cx="8025" cy="5500"/>
            </a:xfrm>
            <a:custGeom>
              <a:avLst/>
              <a:gdLst/>
              <a:ahLst/>
              <a:cxnLst/>
              <a:rect l="l" t="t" r="r" b="b"/>
              <a:pathLst>
                <a:path w="321" h="220" extrusionOk="0">
                  <a:moveTo>
                    <a:pt x="79" y="1"/>
                  </a:moveTo>
                  <a:cubicBezTo>
                    <a:pt x="28" y="1"/>
                    <a:pt x="1" y="84"/>
                    <a:pt x="58" y="112"/>
                  </a:cubicBezTo>
                  <a:cubicBezTo>
                    <a:pt x="106" y="124"/>
                    <a:pt x="130" y="136"/>
                    <a:pt x="178" y="172"/>
                  </a:cubicBezTo>
                  <a:cubicBezTo>
                    <a:pt x="213" y="184"/>
                    <a:pt x="225" y="196"/>
                    <a:pt x="261" y="220"/>
                  </a:cubicBezTo>
                  <a:cubicBezTo>
                    <a:pt x="297" y="220"/>
                    <a:pt x="320" y="196"/>
                    <a:pt x="308" y="172"/>
                  </a:cubicBezTo>
                  <a:cubicBezTo>
                    <a:pt x="285" y="100"/>
                    <a:pt x="189" y="53"/>
                    <a:pt x="118" y="17"/>
                  </a:cubicBezTo>
                  <a:cubicBezTo>
                    <a:pt x="104" y="6"/>
                    <a:pt x="91" y="1"/>
                    <a:pt x="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52"/>
            <p:cNvSpPr/>
            <p:nvPr/>
          </p:nvSpPr>
          <p:spPr>
            <a:xfrm>
              <a:off x="4283650" y="3334500"/>
              <a:ext cx="9325" cy="5550"/>
            </a:xfrm>
            <a:custGeom>
              <a:avLst/>
              <a:gdLst/>
              <a:ahLst/>
              <a:cxnLst/>
              <a:rect l="l" t="t" r="r" b="b"/>
              <a:pathLst>
                <a:path w="373" h="222" extrusionOk="0">
                  <a:moveTo>
                    <a:pt x="100" y="1"/>
                  </a:moveTo>
                  <a:cubicBezTo>
                    <a:pt x="30" y="1"/>
                    <a:pt x="1" y="102"/>
                    <a:pt x="92" y="142"/>
                  </a:cubicBezTo>
                  <a:cubicBezTo>
                    <a:pt x="116" y="154"/>
                    <a:pt x="164" y="154"/>
                    <a:pt x="199" y="178"/>
                  </a:cubicBezTo>
                  <a:cubicBezTo>
                    <a:pt x="235" y="190"/>
                    <a:pt x="271" y="202"/>
                    <a:pt x="318" y="214"/>
                  </a:cubicBezTo>
                  <a:cubicBezTo>
                    <a:pt x="324" y="219"/>
                    <a:pt x="330" y="221"/>
                    <a:pt x="336" y="221"/>
                  </a:cubicBezTo>
                  <a:cubicBezTo>
                    <a:pt x="356" y="221"/>
                    <a:pt x="372" y="196"/>
                    <a:pt x="354" y="178"/>
                  </a:cubicBezTo>
                  <a:cubicBezTo>
                    <a:pt x="330" y="71"/>
                    <a:pt x="223" y="59"/>
                    <a:pt x="140" y="11"/>
                  </a:cubicBezTo>
                  <a:cubicBezTo>
                    <a:pt x="125" y="4"/>
                    <a:pt x="112" y="1"/>
                    <a:pt x="10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52"/>
            <p:cNvSpPr/>
            <p:nvPr/>
          </p:nvSpPr>
          <p:spPr>
            <a:xfrm>
              <a:off x="4308375" y="3348125"/>
              <a:ext cx="9150" cy="2150"/>
            </a:xfrm>
            <a:custGeom>
              <a:avLst/>
              <a:gdLst/>
              <a:ahLst/>
              <a:cxnLst/>
              <a:rect l="l" t="t" r="r" b="b"/>
              <a:pathLst>
                <a:path w="366" h="86" extrusionOk="0">
                  <a:moveTo>
                    <a:pt x="46" y="0"/>
                  </a:moveTo>
                  <a:cubicBezTo>
                    <a:pt x="16" y="0"/>
                    <a:pt x="0" y="51"/>
                    <a:pt x="44" y="61"/>
                  </a:cubicBezTo>
                  <a:cubicBezTo>
                    <a:pt x="139" y="85"/>
                    <a:pt x="234" y="85"/>
                    <a:pt x="341" y="85"/>
                  </a:cubicBezTo>
                  <a:cubicBezTo>
                    <a:pt x="365" y="85"/>
                    <a:pt x="365" y="50"/>
                    <a:pt x="341" y="50"/>
                  </a:cubicBezTo>
                  <a:cubicBezTo>
                    <a:pt x="246" y="50"/>
                    <a:pt x="139" y="26"/>
                    <a:pt x="56" y="2"/>
                  </a:cubicBezTo>
                  <a:cubicBezTo>
                    <a:pt x="52" y="1"/>
                    <a:pt x="49" y="0"/>
                    <a:pt x="4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52"/>
            <p:cNvSpPr/>
            <p:nvPr/>
          </p:nvSpPr>
          <p:spPr>
            <a:xfrm>
              <a:off x="4333075" y="3345150"/>
              <a:ext cx="85050" cy="21775"/>
            </a:xfrm>
            <a:custGeom>
              <a:avLst/>
              <a:gdLst/>
              <a:ahLst/>
              <a:cxnLst/>
              <a:rect l="l" t="t" r="r" b="b"/>
              <a:pathLst>
                <a:path w="3402" h="871" extrusionOk="0">
                  <a:moveTo>
                    <a:pt x="67" y="0"/>
                  </a:moveTo>
                  <a:cubicBezTo>
                    <a:pt x="26" y="0"/>
                    <a:pt x="1" y="52"/>
                    <a:pt x="44" y="73"/>
                  </a:cubicBezTo>
                  <a:cubicBezTo>
                    <a:pt x="544" y="442"/>
                    <a:pt x="1080" y="621"/>
                    <a:pt x="1687" y="728"/>
                  </a:cubicBezTo>
                  <a:cubicBezTo>
                    <a:pt x="2044" y="792"/>
                    <a:pt x="2428" y="871"/>
                    <a:pt x="2799" y="871"/>
                  </a:cubicBezTo>
                  <a:cubicBezTo>
                    <a:pt x="2985" y="871"/>
                    <a:pt x="3167" y="851"/>
                    <a:pt x="3342" y="800"/>
                  </a:cubicBezTo>
                  <a:cubicBezTo>
                    <a:pt x="3401" y="788"/>
                    <a:pt x="3378" y="704"/>
                    <a:pt x="3318" y="704"/>
                  </a:cubicBezTo>
                  <a:cubicBezTo>
                    <a:pt x="3265" y="707"/>
                    <a:pt x="3213" y="708"/>
                    <a:pt x="3159" y="708"/>
                  </a:cubicBezTo>
                  <a:cubicBezTo>
                    <a:pt x="2134" y="708"/>
                    <a:pt x="1053" y="285"/>
                    <a:pt x="80" y="2"/>
                  </a:cubicBezTo>
                  <a:cubicBezTo>
                    <a:pt x="75" y="1"/>
                    <a:pt x="71" y="0"/>
                    <a:pt x="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52"/>
            <p:cNvSpPr/>
            <p:nvPr/>
          </p:nvSpPr>
          <p:spPr>
            <a:xfrm>
              <a:off x="4452625" y="3342425"/>
              <a:ext cx="50825" cy="25800"/>
            </a:xfrm>
            <a:custGeom>
              <a:avLst/>
              <a:gdLst/>
              <a:ahLst/>
              <a:cxnLst/>
              <a:rect l="l" t="t" r="r" b="b"/>
              <a:pathLst>
                <a:path w="2033" h="1032" extrusionOk="0">
                  <a:moveTo>
                    <a:pt x="1968" y="1"/>
                  </a:moveTo>
                  <a:cubicBezTo>
                    <a:pt x="1962" y="1"/>
                    <a:pt x="1957" y="2"/>
                    <a:pt x="1953" y="4"/>
                  </a:cubicBezTo>
                  <a:cubicBezTo>
                    <a:pt x="1656" y="135"/>
                    <a:pt x="1429" y="397"/>
                    <a:pt x="1156" y="551"/>
                  </a:cubicBezTo>
                  <a:cubicBezTo>
                    <a:pt x="856" y="762"/>
                    <a:pt x="525" y="911"/>
                    <a:pt x="154" y="911"/>
                  </a:cubicBezTo>
                  <a:cubicBezTo>
                    <a:pt x="127" y="911"/>
                    <a:pt x="100" y="910"/>
                    <a:pt x="72" y="909"/>
                  </a:cubicBezTo>
                  <a:cubicBezTo>
                    <a:pt x="69" y="908"/>
                    <a:pt x="66" y="908"/>
                    <a:pt x="63" y="908"/>
                  </a:cubicBezTo>
                  <a:cubicBezTo>
                    <a:pt x="1" y="908"/>
                    <a:pt x="4" y="1028"/>
                    <a:pt x="72" y="1028"/>
                  </a:cubicBezTo>
                  <a:cubicBezTo>
                    <a:pt x="106" y="1030"/>
                    <a:pt x="141" y="1031"/>
                    <a:pt x="176" y="1031"/>
                  </a:cubicBezTo>
                  <a:cubicBezTo>
                    <a:pt x="848" y="1031"/>
                    <a:pt x="1651" y="606"/>
                    <a:pt x="2013" y="63"/>
                  </a:cubicBezTo>
                  <a:cubicBezTo>
                    <a:pt x="2032" y="24"/>
                    <a:pt x="1995" y="1"/>
                    <a:pt x="19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52"/>
            <p:cNvSpPr/>
            <p:nvPr/>
          </p:nvSpPr>
          <p:spPr>
            <a:xfrm>
              <a:off x="4535725" y="3301100"/>
              <a:ext cx="48725" cy="28850"/>
            </a:xfrm>
            <a:custGeom>
              <a:avLst/>
              <a:gdLst/>
              <a:ahLst/>
              <a:cxnLst/>
              <a:rect l="l" t="t" r="r" b="b"/>
              <a:pathLst>
                <a:path w="1949" h="1154" extrusionOk="0">
                  <a:moveTo>
                    <a:pt x="1869" y="0"/>
                  </a:moveTo>
                  <a:cubicBezTo>
                    <a:pt x="1865" y="0"/>
                    <a:pt x="1860" y="1"/>
                    <a:pt x="1856" y="2"/>
                  </a:cubicBezTo>
                  <a:cubicBezTo>
                    <a:pt x="1213" y="168"/>
                    <a:pt x="689" y="526"/>
                    <a:pt x="141" y="859"/>
                  </a:cubicBezTo>
                  <a:cubicBezTo>
                    <a:pt x="0" y="960"/>
                    <a:pt x="89" y="1154"/>
                    <a:pt x="228" y="1154"/>
                  </a:cubicBezTo>
                  <a:cubicBezTo>
                    <a:pt x="253" y="1154"/>
                    <a:pt x="280" y="1148"/>
                    <a:pt x="308" y="1133"/>
                  </a:cubicBezTo>
                  <a:cubicBezTo>
                    <a:pt x="891" y="859"/>
                    <a:pt x="1463" y="597"/>
                    <a:pt x="1915" y="109"/>
                  </a:cubicBezTo>
                  <a:cubicBezTo>
                    <a:pt x="1948" y="65"/>
                    <a:pt x="1920" y="0"/>
                    <a:pt x="18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52"/>
            <p:cNvSpPr/>
            <p:nvPr/>
          </p:nvSpPr>
          <p:spPr>
            <a:xfrm>
              <a:off x="4589925" y="3294575"/>
              <a:ext cx="3225" cy="2725"/>
            </a:xfrm>
            <a:custGeom>
              <a:avLst/>
              <a:gdLst/>
              <a:ahLst/>
              <a:cxnLst/>
              <a:rect l="l" t="t" r="r" b="b"/>
              <a:pathLst>
                <a:path w="129" h="109" extrusionOk="0">
                  <a:moveTo>
                    <a:pt x="60" y="0"/>
                  </a:moveTo>
                  <a:cubicBezTo>
                    <a:pt x="0" y="0"/>
                    <a:pt x="0" y="109"/>
                    <a:pt x="60" y="109"/>
                  </a:cubicBezTo>
                  <a:cubicBezTo>
                    <a:pt x="63" y="109"/>
                    <a:pt x="66" y="108"/>
                    <a:pt x="69" y="108"/>
                  </a:cubicBezTo>
                  <a:cubicBezTo>
                    <a:pt x="81" y="108"/>
                    <a:pt x="105" y="108"/>
                    <a:pt x="105" y="84"/>
                  </a:cubicBezTo>
                  <a:cubicBezTo>
                    <a:pt x="128" y="72"/>
                    <a:pt x="128" y="25"/>
                    <a:pt x="105" y="13"/>
                  </a:cubicBezTo>
                  <a:cubicBezTo>
                    <a:pt x="93" y="13"/>
                    <a:pt x="69" y="13"/>
                    <a:pt x="69" y="1"/>
                  </a:cubicBezTo>
                  <a:cubicBezTo>
                    <a:pt x="66" y="0"/>
                    <a:pt x="63" y="0"/>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52"/>
            <p:cNvSpPr/>
            <p:nvPr/>
          </p:nvSpPr>
          <p:spPr>
            <a:xfrm>
              <a:off x="4591050" y="3295775"/>
              <a:ext cx="600" cy="325"/>
            </a:xfrm>
            <a:custGeom>
              <a:avLst/>
              <a:gdLst/>
              <a:ahLst/>
              <a:cxnLst/>
              <a:rect l="l" t="t" r="r" b="b"/>
              <a:pathLst>
                <a:path w="24" h="13" extrusionOk="0">
                  <a:moveTo>
                    <a:pt x="12" y="0"/>
                  </a:moveTo>
                  <a:cubicBezTo>
                    <a:pt x="0" y="0"/>
                    <a:pt x="0" y="12"/>
                    <a:pt x="12" y="12"/>
                  </a:cubicBezTo>
                  <a:cubicBezTo>
                    <a:pt x="24" y="12"/>
                    <a:pt x="24"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52"/>
            <p:cNvSpPr/>
            <p:nvPr/>
          </p:nvSpPr>
          <p:spPr>
            <a:xfrm>
              <a:off x="4614575" y="3279875"/>
              <a:ext cx="300" cy="150"/>
            </a:xfrm>
            <a:custGeom>
              <a:avLst/>
              <a:gdLst/>
              <a:ahLst/>
              <a:cxnLst/>
              <a:rect l="l" t="t" r="r" b="b"/>
              <a:pathLst>
                <a:path w="12" h="6" extrusionOk="0">
                  <a:moveTo>
                    <a:pt x="4" y="0"/>
                  </a:moveTo>
                  <a:cubicBezTo>
                    <a:pt x="1" y="0"/>
                    <a:pt x="4" y="5"/>
                    <a:pt x="12" y="5"/>
                  </a:cubicBezTo>
                  <a:cubicBezTo>
                    <a:pt x="8" y="1"/>
                    <a:pt x="5" y="0"/>
                    <a:pt x="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52"/>
            <p:cNvSpPr/>
            <p:nvPr/>
          </p:nvSpPr>
          <p:spPr>
            <a:xfrm>
              <a:off x="4629825" y="3179625"/>
              <a:ext cx="102550" cy="82000"/>
            </a:xfrm>
            <a:custGeom>
              <a:avLst/>
              <a:gdLst/>
              <a:ahLst/>
              <a:cxnLst/>
              <a:rect l="l" t="t" r="r" b="b"/>
              <a:pathLst>
                <a:path w="4102" h="3280" extrusionOk="0">
                  <a:moveTo>
                    <a:pt x="4057" y="0"/>
                  </a:moveTo>
                  <a:cubicBezTo>
                    <a:pt x="4048" y="0"/>
                    <a:pt x="4040" y="5"/>
                    <a:pt x="4033" y="15"/>
                  </a:cubicBezTo>
                  <a:cubicBezTo>
                    <a:pt x="3390" y="515"/>
                    <a:pt x="2747" y="1015"/>
                    <a:pt x="2092" y="1503"/>
                  </a:cubicBezTo>
                  <a:cubicBezTo>
                    <a:pt x="1378" y="2051"/>
                    <a:pt x="783" y="2741"/>
                    <a:pt x="21" y="3241"/>
                  </a:cubicBezTo>
                  <a:cubicBezTo>
                    <a:pt x="0" y="3252"/>
                    <a:pt x="15" y="3280"/>
                    <a:pt x="42" y="3280"/>
                  </a:cubicBezTo>
                  <a:cubicBezTo>
                    <a:pt x="47" y="3280"/>
                    <a:pt x="51" y="3279"/>
                    <a:pt x="56" y="3277"/>
                  </a:cubicBezTo>
                  <a:cubicBezTo>
                    <a:pt x="949" y="2765"/>
                    <a:pt x="1652" y="2087"/>
                    <a:pt x="2461" y="1503"/>
                  </a:cubicBezTo>
                  <a:cubicBezTo>
                    <a:pt x="3033" y="1098"/>
                    <a:pt x="3795" y="717"/>
                    <a:pt x="4093" y="63"/>
                  </a:cubicBezTo>
                  <a:cubicBezTo>
                    <a:pt x="4101" y="28"/>
                    <a:pt x="4079" y="0"/>
                    <a:pt x="40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52"/>
            <p:cNvSpPr/>
            <p:nvPr/>
          </p:nvSpPr>
          <p:spPr>
            <a:xfrm>
              <a:off x="4749825" y="3137300"/>
              <a:ext cx="33750" cy="21625"/>
            </a:xfrm>
            <a:custGeom>
              <a:avLst/>
              <a:gdLst/>
              <a:ahLst/>
              <a:cxnLst/>
              <a:rect l="l" t="t" r="r" b="b"/>
              <a:pathLst>
                <a:path w="1350" h="865" extrusionOk="0">
                  <a:moveTo>
                    <a:pt x="1338" y="1"/>
                  </a:moveTo>
                  <a:cubicBezTo>
                    <a:pt x="1335" y="1"/>
                    <a:pt x="1332" y="2"/>
                    <a:pt x="1329" y="5"/>
                  </a:cubicBezTo>
                  <a:cubicBezTo>
                    <a:pt x="1138" y="184"/>
                    <a:pt x="876" y="303"/>
                    <a:pt x="674" y="458"/>
                  </a:cubicBezTo>
                  <a:cubicBezTo>
                    <a:pt x="459" y="589"/>
                    <a:pt x="257" y="708"/>
                    <a:pt x="43" y="827"/>
                  </a:cubicBezTo>
                  <a:cubicBezTo>
                    <a:pt x="0" y="827"/>
                    <a:pt x="14" y="864"/>
                    <a:pt x="35" y="864"/>
                  </a:cubicBezTo>
                  <a:cubicBezTo>
                    <a:pt x="37" y="864"/>
                    <a:pt x="40" y="864"/>
                    <a:pt x="43" y="863"/>
                  </a:cubicBezTo>
                  <a:cubicBezTo>
                    <a:pt x="305" y="755"/>
                    <a:pt x="555" y="636"/>
                    <a:pt x="793" y="517"/>
                  </a:cubicBezTo>
                  <a:cubicBezTo>
                    <a:pt x="1019" y="398"/>
                    <a:pt x="1174" y="220"/>
                    <a:pt x="1340" y="29"/>
                  </a:cubicBezTo>
                  <a:cubicBezTo>
                    <a:pt x="1349" y="12"/>
                    <a:pt x="1345" y="1"/>
                    <a:pt x="13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52"/>
            <p:cNvSpPr/>
            <p:nvPr/>
          </p:nvSpPr>
          <p:spPr>
            <a:xfrm>
              <a:off x="4788150" y="3131775"/>
              <a:ext cx="5925" cy="4175"/>
            </a:xfrm>
            <a:custGeom>
              <a:avLst/>
              <a:gdLst/>
              <a:ahLst/>
              <a:cxnLst/>
              <a:rect l="l" t="t" r="r" b="b"/>
              <a:pathLst>
                <a:path w="237" h="167" extrusionOk="0">
                  <a:moveTo>
                    <a:pt x="6" y="161"/>
                  </a:moveTo>
                  <a:cubicBezTo>
                    <a:pt x="1" y="161"/>
                    <a:pt x="6" y="167"/>
                    <a:pt x="22" y="167"/>
                  </a:cubicBezTo>
                  <a:cubicBezTo>
                    <a:pt x="14" y="163"/>
                    <a:pt x="9" y="161"/>
                    <a:pt x="6" y="161"/>
                  </a:cubicBezTo>
                  <a:close/>
                  <a:moveTo>
                    <a:pt x="212" y="0"/>
                  </a:moveTo>
                  <a:cubicBezTo>
                    <a:pt x="153" y="48"/>
                    <a:pt x="81" y="107"/>
                    <a:pt x="22" y="167"/>
                  </a:cubicBezTo>
                  <a:cubicBezTo>
                    <a:pt x="93" y="131"/>
                    <a:pt x="153" y="60"/>
                    <a:pt x="224" y="24"/>
                  </a:cubicBezTo>
                  <a:cubicBezTo>
                    <a:pt x="236" y="24"/>
                    <a:pt x="224" y="0"/>
                    <a:pt x="2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52"/>
            <p:cNvSpPr/>
            <p:nvPr/>
          </p:nvSpPr>
          <p:spPr>
            <a:xfrm>
              <a:off x="4803950" y="3124375"/>
              <a:ext cx="2825" cy="1825"/>
            </a:xfrm>
            <a:custGeom>
              <a:avLst/>
              <a:gdLst/>
              <a:ahLst/>
              <a:cxnLst/>
              <a:rect l="l" t="t" r="r" b="b"/>
              <a:pathLst>
                <a:path w="113" h="73" extrusionOk="0">
                  <a:moveTo>
                    <a:pt x="99" y="0"/>
                  </a:moveTo>
                  <a:cubicBezTo>
                    <a:pt x="94" y="0"/>
                    <a:pt x="88" y="3"/>
                    <a:pt x="80" y="10"/>
                  </a:cubicBezTo>
                  <a:cubicBezTo>
                    <a:pt x="68" y="22"/>
                    <a:pt x="45" y="34"/>
                    <a:pt x="21" y="34"/>
                  </a:cubicBezTo>
                  <a:cubicBezTo>
                    <a:pt x="0" y="44"/>
                    <a:pt x="6" y="72"/>
                    <a:pt x="16" y="72"/>
                  </a:cubicBezTo>
                  <a:cubicBezTo>
                    <a:pt x="17" y="72"/>
                    <a:pt x="19" y="72"/>
                    <a:pt x="21" y="70"/>
                  </a:cubicBezTo>
                  <a:cubicBezTo>
                    <a:pt x="57" y="70"/>
                    <a:pt x="80" y="46"/>
                    <a:pt x="104" y="22"/>
                  </a:cubicBezTo>
                  <a:cubicBezTo>
                    <a:pt x="112" y="14"/>
                    <a:pt x="109" y="0"/>
                    <a:pt x="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52"/>
            <p:cNvSpPr/>
            <p:nvPr/>
          </p:nvSpPr>
          <p:spPr>
            <a:xfrm>
              <a:off x="4811300" y="3116775"/>
              <a:ext cx="1725" cy="1325"/>
            </a:xfrm>
            <a:custGeom>
              <a:avLst/>
              <a:gdLst/>
              <a:ahLst/>
              <a:cxnLst/>
              <a:rect l="l" t="t" r="r" b="b"/>
              <a:pathLst>
                <a:path w="69" h="53" extrusionOk="0">
                  <a:moveTo>
                    <a:pt x="57" y="0"/>
                  </a:moveTo>
                  <a:cubicBezTo>
                    <a:pt x="55" y="0"/>
                    <a:pt x="51" y="2"/>
                    <a:pt x="48" y="5"/>
                  </a:cubicBezTo>
                  <a:lnTo>
                    <a:pt x="13" y="40"/>
                  </a:lnTo>
                  <a:cubicBezTo>
                    <a:pt x="1" y="40"/>
                    <a:pt x="13" y="52"/>
                    <a:pt x="24" y="52"/>
                  </a:cubicBezTo>
                  <a:lnTo>
                    <a:pt x="60" y="29"/>
                  </a:lnTo>
                  <a:cubicBezTo>
                    <a:pt x="69" y="11"/>
                    <a:pt x="65" y="0"/>
                    <a:pt x="5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52"/>
            <p:cNvSpPr/>
            <p:nvPr/>
          </p:nvSpPr>
          <p:spPr>
            <a:xfrm>
              <a:off x="4813175" y="3080450"/>
              <a:ext cx="8275" cy="19725"/>
            </a:xfrm>
            <a:custGeom>
              <a:avLst/>
              <a:gdLst/>
              <a:ahLst/>
              <a:cxnLst/>
              <a:rect l="l" t="t" r="r" b="b"/>
              <a:pathLst>
                <a:path w="331" h="789" extrusionOk="0">
                  <a:moveTo>
                    <a:pt x="42" y="1"/>
                  </a:moveTo>
                  <a:cubicBezTo>
                    <a:pt x="25" y="1"/>
                    <a:pt x="0" y="14"/>
                    <a:pt x="9" y="41"/>
                  </a:cubicBezTo>
                  <a:cubicBezTo>
                    <a:pt x="69" y="303"/>
                    <a:pt x="247" y="517"/>
                    <a:pt x="283" y="779"/>
                  </a:cubicBezTo>
                  <a:cubicBezTo>
                    <a:pt x="283" y="785"/>
                    <a:pt x="289" y="788"/>
                    <a:pt x="295" y="788"/>
                  </a:cubicBezTo>
                  <a:cubicBezTo>
                    <a:pt x="301" y="788"/>
                    <a:pt x="307" y="785"/>
                    <a:pt x="307" y="779"/>
                  </a:cubicBezTo>
                  <a:cubicBezTo>
                    <a:pt x="330" y="517"/>
                    <a:pt x="247" y="196"/>
                    <a:pt x="57" y="5"/>
                  </a:cubicBezTo>
                  <a:cubicBezTo>
                    <a:pt x="54" y="2"/>
                    <a:pt x="48" y="1"/>
                    <a:pt x="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52"/>
            <p:cNvSpPr/>
            <p:nvPr/>
          </p:nvSpPr>
          <p:spPr>
            <a:xfrm>
              <a:off x="4728500" y="3153550"/>
              <a:ext cx="62125" cy="50500"/>
            </a:xfrm>
            <a:custGeom>
              <a:avLst/>
              <a:gdLst/>
              <a:ahLst/>
              <a:cxnLst/>
              <a:rect l="l" t="t" r="r" b="b"/>
              <a:pathLst>
                <a:path w="2485" h="2020" extrusionOk="0">
                  <a:moveTo>
                    <a:pt x="2428" y="1"/>
                  </a:moveTo>
                  <a:cubicBezTo>
                    <a:pt x="2419" y="1"/>
                    <a:pt x="2411" y="4"/>
                    <a:pt x="2408" y="10"/>
                  </a:cubicBezTo>
                  <a:cubicBezTo>
                    <a:pt x="1836" y="903"/>
                    <a:pt x="765" y="1284"/>
                    <a:pt x="27" y="1975"/>
                  </a:cubicBezTo>
                  <a:cubicBezTo>
                    <a:pt x="1" y="2000"/>
                    <a:pt x="18" y="2020"/>
                    <a:pt x="35" y="2020"/>
                  </a:cubicBezTo>
                  <a:cubicBezTo>
                    <a:pt x="41" y="2020"/>
                    <a:pt x="47" y="2017"/>
                    <a:pt x="50" y="2010"/>
                  </a:cubicBezTo>
                  <a:cubicBezTo>
                    <a:pt x="836" y="1367"/>
                    <a:pt x="1896" y="927"/>
                    <a:pt x="2467" y="46"/>
                  </a:cubicBezTo>
                  <a:cubicBezTo>
                    <a:pt x="2484" y="20"/>
                    <a:pt x="2452" y="1"/>
                    <a:pt x="24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52"/>
            <p:cNvSpPr/>
            <p:nvPr/>
          </p:nvSpPr>
          <p:spPr>
            <a:xfrm>
              <a:off x="4652100" y="3250225"/>
              <a:ext cx="14850" cy="11400"/>
            </a:xfrm>
            <a:custGeom>
              <a:avLst/>
              <a:gdLst/>
              <a:ahLst/>
              <a:cxnLst/>
              <a:rect l="l" t="t" r="r" b="b"/>
              <a:pathLst>
                <a:path w="594" h="456" extrusionOk="0">
                  <a:moveTo>
                    <a:pt x="507" y="1"/>
                  </a:moveTo>
                  <a:cubicBezTo>
                    <a:pt x="496" y="1"/>
                    <a:pt x="485" y="4"/>
                    <a:pt x="475" y="13"/>
                  </a:cubicBezTo>
                  <a:cubicBezTo>
                    <a:pt x="308" y="132"/>
                    <a:pt x="142" y="239"/>
                    <a:pt x="11" y="406"/>
                  </a:cubicBezTo>
                  <a:cubicBezTo>
                    <a:pt x="0" y="426"/>
                    <a:pt x="17" y="456"/>
                    <a:pt x="44" y="456"/>
                  </a:cubicBezTo>
                  <a:cubicBezTo>
                    <a:pt x="49" y="456"/>
                    <a:pt x="53" y="455"/>
                    <a:pt x="58" y="453"/>
                  </a:cubicBezTo>
                  <a:cubicBezTo>
                    <a:pt x="225" y="334"/>
                    <a:pt x="380" y="227"/>
                    <a:pt x="535" y="120"/>
                  </a:cubicBezTo>
                  <a:cubicBezTo>
                    <a:pt x="594" y="81"/>
                    <a:pt x="555" y="1"/>
                    <a:pt x="5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52"/>
            <p:cNvSpPr/>
            <p:nvPr/>
          </p:nvSpPr>
          <p:spPr>
            <a:xfrm>
              <a:off x="4521525" y="3337700"/>
              <a:ext cx="35825" cy="19450"/>
            </a:xfrm>
            <a:custGeom>
              <a:avLst/>
              <a:gdLst/>
              <a:ahLst/>
              <a:cxnLst/>
              <a:rect l="l" t="t" r="r" b="b"/>
              <a:pathLst>
                <a:path w="1433" h="778" extrusionOk="0">
                  <a:moveTo>
                    <a:pt x="1375" y="1"/>
                  </a:moveTo>
                  <a:cubicBezTo>
                    <a:pt x="1371" y="1"/>
                    <a:pt x="1368" y="1"/>
                    <a:pt x="1364" y="2"/>
                  </a:cubicBezTo>
                  <a:cubicBezTo>
                    <a:pt x="900" y="145"/>
                    <a:pt x="483" y="467"/>
                    <a:pt x="66" y="681"/>
                  </a:cubicBezTo>
                  <a:cubicBezTo>
                    <a:pt x="0" y="714"/>
                    <a:pt x="36" y="777"/>
                    <a:pt x="89" y="777"/>
                  </a:cubicBezTo>
                  <a:cubicBezTo>
                    <a:pt x="93" y="777"/>
                    <a:pt x="98" y="777"/>
                    <a:pt x="102" y="776"/>
                  </a:cubicBezTo>
                  <a:cubicBezTo>
                    <a:pt x="531" y="562"/>
                    <a:pt x="1007" y="371"/>
                    <a:pt x="1400" y="86"/>
                  </a:cubicBezTo>
                  <a:cubicBezTo>
                    <a:pt x="1433" y="64"/>
                    <a:pt x="1415" y="1"/>
                    <a:pt x="137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52"/>
            <p:cNvSpPr/>
            <p:nvPr/>
          </p:nvSpPr>
          <p:spPr>
            <a:xfrm>
              <a:off x="4591750" y="3318325"/>
              <a:ext cx="5825" cy="3400"/>
            </a:xfrm>
            <a:custGeom>
              <a:avLst/>
              <a:gdLst/>
              <a:ahLst/>
              <a:cxnLst/>
              <a:rect l="l" t="t" r="r" b="b"/>
              <a:pathLst>
                <a:path w="233" h="136" extrusionOk="0">
                  <a:moveTo>
                    <a:pt x="200" y="1"/>
                  </a:moveTo>
                  <a:cubicBezTo>
                    <a:pt x="196" y="1"/>
                    <a:pt x="191" y="2"/>
                    <a:pt x="186" y="3"/>
                  </a:cubicBezTo>
                  <a:cubicBezTo>
                    <a:pt x="163" y="27"/>
                    <a:pt x="103" y="63"/>
                    <a:pt x="55" y="63"/>
                  </a:cubicBezTo>
                  <a:cubicBezTo>
                    <a:pt x="0" y="74"/>
                    <a:pt x="16" y="136"/>
                    <a:pt x="57" y="136"/>
                  </a:cubicBezTo>
                  <a:cubicBezTo>
                    <a:pt x="60" y="136"/>
                    <a:pt x="64" y="135"/>
                    <a:pt x="67" y="134"/>
                  </a:cubicBezTo>
                  <a:cubicBezTo>
                    <a:pt x="139" y="122"/>
                    <a:pt x="174" y="87"/>
                    <a:pt x="222" y="51"/>
                  </a:cubicBezTo>
                  <a:cubicBezTo>
                    <a:pt x="232" y="30"/>
                    <a:pt x="225" y="1"/>
                    <a:pt x="20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52"/>
            <p:cNvSpPr/>
            <p:nvPr/>
          </p:nvSpPr>
          <p:spPr>
            <a:xfrm>
              <a:off x="4621150" y="3307050"/>
              <a:ext cx="7700" cy="2800"/>
            </a:xfrm>
            <a:custGeom>
              <a:avLst/>
              <a:gdLst/>
              <a:ahLst/>
              <a:cxnLst/>
              <a:rect l="l" t="t" r="r" b="b"/>
              <a:pathLst>
                <a:path w="308" h="112" extrusionOk="0">
                  <a:moveTo>
                    <a:pt x="290" y="0"/>
                  </a:moveTo>
                  <a:cubicBezTo>
                    <a:pt x="288" y="0"/>
                    <a:pt x="286" y="1"/>
                    <a:pt x="284" y="2"/>
                  </a:cubicBezTo>
                  <a:cubicBezTo>
                    <a:pt x="189" y="2"/>
                    <a:pt x="106" y="49"/>
                    <a:pt x="10" y="85"/>
                  </a:cubicBezTo>
                  <a:cubicBezTo>
                    <a:pt x="0" y="85"/>
                    <a:pt x="8" y="111"/>
                    <a:pt x="32" y="111"/>
                  </a:cubicBezTo>
                  <a:cubicBezTo>
                    <a:pt x="36" y="111"/>
                    <a:pt x="41" y="111"/>
                    <a:pt x="46" y="109"/>
                  </a:cubicBezTo>
                  <a:cubicBezTo>
                    <a:pt x="118" y="85"/>
                    <a:pt x="201" y="49"/>
                    <a:pt x="284" y="49"/>
                  </a:cubicBezTo>
                  <a:cubicBezTo>
                    <a:pt x="306" y="49"/>
                    <a:pt x="308" y="0"/>
                    <a:pt x="29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52"/>
            <p:cNvSpPr/>
            <p:nvPr/>
          </p:nvSpPr>
          <p:spPr>
            <a:xfrm>
              <a:off x="4663825" y="3274775"/>
              <a:ext cx="16050" cy="10825"/>
            </a:xfrm>
            <a:custGeom>
              <a:avLst/>
              <a:gdLst/>
              <a:ahLst/>
              <a:cxnLst/>
              <a:rect l="l" t="t" r="r" b="b"/>
              <a:pathLst>
                <a:path w="642" h="433" extrusionOk="0">
                  <a:moveTo>
                    <a:pt x="604" y="0"/>
                  </a:moveTo>
                  <a:cubicBezTo>
                    <a:pt x="599" y="0"/>
                    <a:pt x="594" y="2"/>
                    <a:pt x="589" y="7"/>
                  </a:cubicBezTo>
                  <a:cubicBezTo>
                    <a:pt x="387" y="90"/>
                    <a:pt x="208" y="209"/>
                    <a:pt x="30" y="328"/>
                  </a:cubicBezTo>
                  <a:cubicBezTo>
                    <a:pt x="0" y="368"/>
                    <a:pt x="36" y="432"/>
                    <a:pt x="84" y="432"/>
                  </a:cubicBezTo>
                  <a:cubicBezTo>
                    <a:pt x="93" y="432"/>
                    <a:pt x="103" y="430"/>
                    <a:pt x="113" y="424"/>
                  </a:cubicBezTo>
                  <a:cubicBezTo>
                    <a:pt x="268" y="281"/>
                    <a:pt x="447" y="162"/>
                    <a:pt x="613" y="43"/>
                  </a:cubicBezTo>
                  <a:cubicBezTo>
                    <a:pt x="642" y="33"/>
                    <a:pt x="624" y="0"/>
                    <a:pt x="6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52"/>
            <p:cNvSpPr/>
            <p:nvPr/>
          </p:nvSpPr>
          <p:spPr>
            <a:xfrm>
              <a:off x="4698600" y="3250825"/>
              <a:ext cx="9125" cy="8500"/>
            </a:xfrm>
            <a:custGeom>
              <a:avLst/>
              <a:gdLst/>
              <a:ahLst/>
              <a:cxnLst/>
              <a:rect l="l" t="t" r="r" b="b"/>
              <a:pathLst>
                <a:path w="365" h="340" extrusionOk="0">
                  <a:moveTo>
                    <a:pt x="365" y="1"/>
                  </a:moveTo>
                  <a:lnTo>
                    <a:pt x="365" y="1"/>
                  </a:lnTo>
                  <a:cubicBezTo>
                    <a:pt x="246" y="132"/>
                    <a:pt x="115" y="215"/>
                    <a:pt x="8" y="334"/>
                  </a:cubicBezTo>
                  <a:cubicBezTo>
                    <a:pt x="127" y="215"/>
                    <a:pt x="246" y="132"/>
                    <a:pt x="365" y="1"/>
                  </a:cubicBezTo>
                  <a:close/>
                  <a:moveTo>
                    <a:pt x="8" y="334"/>
                  </a:moveTo>
                  <a:cubicBezTo>
                    <a:pt x="0" y="334"/>
                    <a:pt x="3" y="339"/>
                    <a:pt x="5" y="339"/>
                  </a:cubicBezTo>
                  <a:cubicBezTo>
                    <a:pt x="7" y="339"/>
                    <a:pt x="8" y="338"/>
                    <a:pt x="8" y="334"/>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52"/>
            <p:cNvSpPr/>
            <p:nvPr/>
          </p:nvSpPr>
          <p:spPr>
            <a:xfrm>
              <a:off x="4730725" y="3230325"/>
              <a:ext cx="1625" cy="1600"/>
            </a:xfrm>
            <a:custGeom>
              <a:avLst/>
              <a:gdLst/>
              <a:ahLst/>
              <a:cxnLst/>
              <a:rect l="l" t="t" r="r" b="b"/>
              <a:pathLst>
                <a:path w="65" h="64" extrusionOk="0">
                  <a:moveTo>
                    <a:pt x="51" y="1"/>
                  </a:moveTo>
                  <a:cubicBezTo>
                    <a:pt x="46" y="1"/>
                    <a:pt x="40" y="4"/>
                    <a:pt x="33" y="11"/>
                  </a:cubicBezTo>
                  <a:lnTo>
                    <a:pt x="9" y="35"/>
                  </a:lnTo>
                  <a:cubicBezTo>
                    <a:pt x="0" y="52"/>
                    <a:pt x="4" y="63"/>
                    <a:pt x="12" y="63"/>
                  </a:cubicBezTo>
                  <a:cubicBezTo>
                    <a:pt x="14" y="63"/>
                    <a:pt x="18" y="62"/>
                    <a:pt x="21" y="59"/>
                  </a:cubicBezTo>
                  <a:lnTo>
                    <a:pt x="57" y="23"/>
                  </a:lnTo>
                  <a:cubicBezTo>
                    <a:pt x="65" y="15"/>
                    <a:pt x="62" y="1"/>
                    <a:pt x="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52"/>
            <p:cNvSpPr/>
            <p:nvPr/>
          </p:nvSpPr>
          <p:spPr>
            <a:xfrm>
              <a:off x="4731500" y="3196900"/>
              <a:ext cx="25850" cy="16675"/>
            </a:xfrm>
            <a:custGeom>
              <a:avLst/>
              <a:gdLst/>
              <a:ahLst/>
              <a:cxnLst/>
              <a:rect l="l" t="t" r="r" b="b"/>
              <a:pathLst>
                <a:path w="1034" h="667" extrusionOk="0">
                  <a:moveTo>
                    <a:pt x="998" y="1"/>
                  </a:moveTo>
                  <a:cubicBezTo>
                    <a:pt x="995" y="1"/>
                    <a:pt x="993" y="1"/>
                    <a:pt x="990" y="3"/>
                  </a:cubicBezTo>
                  <a:cubicBezTo>
                    <a:pt x="835" y="50"/>
                    <a:pt x="704" y="122"/>
                    <a:pt x="573" y="217"/>
                  </a:cubicBezTo>
                  <a:cubicBezTo>
                    <a:pt x="407" y="336"/>
                    <a:pt x="240" y="526"/>
                    <a:pt x="49" y="598"/>
                  </a:cubicBezTo>
                  <a:cubicBezTo>
                    <a:pt x="0" y="608"/>
                    <a:pt x="16" y="666"/>
                    <a:pt x="57" y="666"/>
                  </a:cubicBezTo>
                  <a:cubicBezTo>
                    <a:pt x="65" y="666"/>
                    <a:pt x="75" y="664"/>
                    <a:pt x="85" y="657"/>
                  </a:cubicBezTo>
                  <a:cubicBezTo>
                    <a:pt x="240" y="586"/>
                    <a:pt x="395" y="515"/>
                    <a:pt x="526" y="407"/>
                  </a:cubicBezTo>
                  <a:cubicBezTo>
                    <a:pt x="680" y="288"/>
                    <a:pt x="823" y="145"/>
                    <a:pt x="1002" y="50"/>
                  </a:cubicBezTo>
                  <a:cubicBezTo>
                    <a:pt x="1034" y="40"/>
                    <a:pt x="1018" y="1"/>
                    <a:pt x="99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52"/>
            <p:cNvSpPr/>
            <p:nvPr/>
          </p:nvSpPr>
          <p:spPr>
            <a:xfrm>
              <a:off x="4806900" y="3054900"/>
              <a:ext cx="5025" cy="6050"/>
            </a:xfrm>
            <a:custGeom>
              <a:avLst/>
              <a:gdLst/>
              <a:ahLst/>
              <a:cxnLst/>
              <a:rect l="l" t="t" r="r" b="b"/>
              <a:pathLst>
                <a:path w="201" h="242" extrusionOk="0">
                  <a:moveTo>
                    <a:pt x="15" y="0"/>
                  </a:moveTo>
                  <a:cubicBezTo>
                    <a:pt x="6" y="0"/>
                    <a:pt x="0" y="17"/>
                    <a:pt x="10" y="27"/>
                  </a:cubicBezTo>
                  <a:cubicBezTo>
                    <a:pt x="81" y="75"/>
                    <a:pt x="141" y="170"/>
                    <a:pt x="189" y="241"/>
                  </a:cubicBezTo>
                  <a:cubicBezTo>
                    <a:pt x="189" y="241"/>
                    <a:pt x="200" y="241"/>
                    <a:pt x="200" y="230"/>
                  </a:cubicBezTo>
                  <a:cubicBezTo>
                    <a:pt x="165" y="134"/>
                    <a:pt x="93" y="39"/>
                    <a:pt x="22" y="3"/>
                  </a:cubicBezTo>
                  <a:cubicBezTo>
                    <a:pt x="20" y="1"/>
                    <a:pt x="17" y="0"/>
                    <a:pt x="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52"/>
            <p:cNvSpPr/>
            <p:nvPr/>
          </p:nvSpPr>
          <p:spPr>
            <a:xfrm>
              <a:off x="4781825" y="3014600"/>
              <a:ext cx="9850" cy="15950"/>
            </a:xfrm>
            <a:custGeom>
              <a:avLst/>
              <a:gdLst/>
              <a:ahLst/>
              <a:cxnLst/>
              <a:rect l="l" t="t" r="r" b="b"/>
              <a:pathLst>
                <a:path w="394" h="638" extrusionOk="0">
                  <a:moveTo>
                    <a:pt x="54" y="0"/>
                  </a:moveTo>
                  <a:cubicBezTo>
                    <a:pt x="30" y="0"/>
                    <a:pt x="1" y="30"/>
                    <a:pt x="1" y="67"/>
                  </a:cubicBezTo>
                  <a:cubicBezTo>
                    <a:pt x="25" y="163"/>
                    <a:pt x="132" y="270"/>
                    <a:pt x="180" y="365"/>
                  </a:cubicBezTo>
                  <a:cubicBezTo>
                    <a:pt x="239" y="448"/>
                    <a:pt x="263" y="556"/>
                    <a:pt x="346" y="627"/>
                  </a:cubicBezTo>
                  <a:cubicBezTo>
                    <a:pt x="354" y="634"/>
                    <a:pt x="361" y="637"/>
                    <a:pt x="368" y="637"/>
                  </a:cubicBezTo>
                  <a:cubicBezTo>
                    <a:pt x="382" y="637"/>
                    <a:pt x="394" y="623"/>
                    <a:pt x="394" y="615"/>
                  </a:cubicBezTo>
                  <a:cubicBezTo>
                    <a:pt x="394" y="496"/>
                    <a:pt x="346" y="413"/>
                    <a:pt x="287" y="306"/>
                  </a:cubicBezTo>
                  <a:cubicBezTo>
                    <a:pt x="227" y="198"/>
                    <a:pt x="168" y="67"/>
                    <a:pt x="72" y="8"/>
                  </a:cubicBezTo>
                  <a:cubicBezTo>
                    <a:pt x="67" y="3"/>
                    <a:pt x="61" y="0"/>
                    <a:pt x="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52"/>
            <p:cNvSpPr/>
            <p:nvPr/>
          </p:nvSpPr>
          <p:spPr>
            <a:xfrm>
              <a:off x="4773800" y="2927275"/>
              <a:ext cx="24425" cy="89725"/>
            </a:xfrm>
            <a:custGeom>
              <a:avLst/>
              <a:gdLst/>
              <a:ahLst/>
              <a:cxnLst/>
              <a:rect l="l" t="t" r="r" b="b"/>
              <a:pathLst>
                <a:path w="977" h="3589" extrusionOk="0">
                  <a:moveTo>
                    <a:pt x="37" y="1"/>
                  </a:moveTo>
                  <a:cubicBezTo>
                    <a:pt x="16" y="1"/>
                    <a:pt x="0" y="16"/>
                    <a:pt x="0" y="48"/>
                  </a:cubicBezTo>
                  <a:cubicBezTo>
                    <a:pt x="143" y="632"/>
                    <a:pt x="96" y="1227"/>
                    <a:pt x="215" y="1822"/>
                  </a:cubicBezTo>
                  <a:cubicBezTo>
                    <a:pt x="334" y="2358"/>
                    <a:pt x="727" y="2977"/>
                    <a:pt x="596" y="3525"/>
                  </a:cubicBezTo>
                  <a:cubicBezTo>
                    <a:pt x="596" y="3557"/>
                    <a:pt x="628" y="3588"/>
                    <a:pt x="656" y="3588"/>
                  </a:cubicBezTo>
                  <a:cubicBezTo>
                    <a:pt x="670" y="3588"/>
                    <a:pt x="683" y="3580"/>
                    <a:pt x="691" y="3560"/>
                  </a:cubicBezTo>
                  <a:cubicBezTo>
                    <a:pt x="977" y="3084"/>
                    <a:pt x="715" y="2513"/>
                    <a:pt x="560" y="2060"/>
                  </a:cubicBezTo>
                  <a:cubicBezTo>
                    <a:pt x="346" y="1405"/>
                    <a:pt x="477" y="596"/>
                    <a:pt x="72" y="12"/>
                  </a:cubicBezTo>
                  <a:cubicBezTo>
                    <a:pt x="60" y="4"/>
                    <a:pt x="48" y="1"/>
                    <a:pt x="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52"/>
            <p:cNvSpPr/>
            <p:nvPr/>
          </p:nvSpPr>
          <p:spPr>
            <a:xfrm>
              <a:off x="4758125" y="2901850"/>
              <a:ext cx="16600" cy="35750"/>
            </a:xfrm>
            <a:custGeom>
              <a:avLst/>
              <a:gdLst/>
              <a:ahLst/>
              <a:cxnLst/>
              <a:rect l="l" t="t" r="r" b="b"/>
              <a:pathLst>
                <a:path w="664" h="1430" extrusionOk="0">
                  <a:moveTo>
                    <a:pt x="60" y="0"/>
                  </a:moveTo>
                  <a:cubicBezTo>
                    <a:pt x="29" y="0"/>
                    <a:pt x="0" y="21"/>
                    <a:pt x="8" y="53"/>
                  </a:cubicBezTo>
                  <a:cubicBezTo>
                    <a:pt x="127" y="517"/>
                    <a:pt x="354" y="910"/>
                    <a:pt x="461" y="1375"/>
                  </a:cubicBezTo>
                  <a:cubicBezTo>
                    <a:pt x="467" y="1412"/>
                    <a:pt x="499" y="1430"/>
                    <a:pt x="530" y="1430"/>
                  </a:cubicBezTo>
                  <a:cubicBezTo>
                    <a:pt x="559" y="1430"/>
                    <a:pt x="586" y="1415"/>
                    <a:pt x="592" y="1387"/>
                  </a:cubicBezTo>
                  <a:cubicBezTo>
                    <a:pt x="663" y="898"/>
                    <a:pt x="366" y="410"/>
                    <a:pt x="104" y="17"/>
                  </a:cubicBezTo>
                  <a:cubicBezTo>
                    <a:pt x="92" y="5"/>
                    <a:pt x="76" y="0"/>
                    <a:pt x="6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52"/>
            <p:cNvSpPr/>
            <p:nvPr/>
          </p:nvSpPr>
          <p:spPr>
            <a:xfrm>
              <a:off x="4713375" y="2838875"/>
              <a:ext cx="38600" cy="37150"/>
            </a:xfrm>
            <a:custGeom>
              <a:avLst/>
              <a:gdLst/>
              <a:ahLst/>
              <a:cxnLst/>
              <a:rect l="l" t="t" r="r" b="b"/>
              <a:pathLst>
                <a:path w="1544" h="1486" extrusionOk="0">
                  <a:moveTo>
                    <a:pt x="72" y="0"/>
                  </a:moveTo>
                  <a:cubicBezTo>
                    <a:pt x="24" y="0"/>
                    <a:pt x="0" y="36"/>
                    <a:pt x="24" y="84"/>
                  </a:cubicBezTo>
                  <a:cubicBezTo>
                    <a:pt x="191" y="322"/>
                    <a:pt x="536" y="441"/>
                    <a:pt x="774" y="608"/>
                  </a:cubicBezTo>
                  <a:cubicBezTo>
                    <a:pt x="1096" y="834"/>
                    <a:pt x="1322" y="1108"/>
                    <a:pt x="1489" y="1465"/>
                  </a:cubicBezTo>
                  <a:cubicBezTo>
                    <a:pt x="1489" y="1479"/>
                    <a:pt x="1498" y="1486"/>
                    <a:pt x="1509" y="1486"/>
                  </a:cubicBezTo>
                  <a:cubicBezTo>
                    <a:pt x="1525" y="1486"/>
                    <a:pt x="1544" y="1470"/>
                    <a:pt x="1536" y="1441"/>
                  </a:cubicBezTo>
                  <a:cubicBezTo>
                    <a:pt x="1394" y="1096"/>
                    <a:pt x="1203" y="798"/>
                    <a:pt x="953" y="536"/>
                  </a:cubicBezTo>
                  <a:cubicBezTo>
                    <a:pt x="739" y="310"/>
                    <a:pt x="381" y="12"/>
                    <a:pt x="7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52"/>
            <p:cNvSpPr/>
            <p:nvPr/>
          </p:nvSpPr>
          <p:spPr>
            <a:xfrm>
              <a:off x="4629725" y="2792375"/>
              <a:ext cx="73400" cy="42975"/>
            </a:xfrm>
            <a:custGeom>
              <a:avLst/>
              <a:gdLst/>
              <a:ahLst/>
              <a:cxnLst/>
              <a:rect l="l" t="t" r="r" b="b"/>
              <a:pathLst>
                <a:path w="2936" h="1719" extrusionOk="0">
                  <a:moveTo>
                    <a:pt x="77" y="1"/>
                  </a:moveTo>
                  <a:cubicBezTo>
                    <a:pt x="38" y="1"/>
                    <a:pt x="1" y="31"/>
                    <a:pt x="1" y="74"/>
                  </a:cubicBezTo>
                  <a:cubicBezTo>
                    <a:pt x="48" y="527"/>
                    <a:pt x="727" y="860"/>
                    <a:pt x="1084" y="1051"/>
                  </a:cubicBezTo>
                  <a:cubicBezTo>
                    <a:pt x="1668" y="1360"/>
                    <a:pt x="2263" y="1563"/>
                    <a:pt x="2906" y="1706"/>
                  </a:cubicBezTo>
                  <a:cubicBezTo>
                    <a:pt x="2912" y="1715"/>
                    <a:pt x="2918" y="1719"/>
                    <a:pt x="2922" y="1719"/>
                  </a:cubicBezTo>
                  <a:cubicBezTo>
                    <a:pt x="2934" y="1719"/>
                    <a:pt x="2935" y="1691"/>
                    <a:pt x="2918" y="1682"/>
                  </a:cubicBezTo>
                  <a:cubicBezTo>
                    <a:pt x="2442" y="1396"/>
                    <a:pt x="1918" y="1182"/>
                    <a:pt x="1430" y="932"/>
                  </a:cubicBezTo>
                  <a:cubicBezTo>
                    <a:pt x="1156" y="801"/>
                    <a:pt x="894" y="670"/>
                    <a:pt x="656" y="491"/>
                  </a:cubicBezTo>
                  <a:cubicBezTo>
                    <a:pt x="465" y="348"/>
                    <a:pt x="310" y="134"/>
                    <a:pt x="120" y="15"/>
                  </a:cubicBezTo>
                  <a:cubicBezTo>
                    <a:pt x="107" y="5"/>
                    <a:pt x="92" y="1"/>
                    <a:pt x="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52"/>
            <p:cNvSpPr/>
            <p:nvPr/>
          </p:nvSpPr>
          <p:spPr>
            <a:xfrm>
              <a:off x="4634800" y="2762800"/>
              <a:ext cx="2875" cy="8150"/>
            </a:xfrm>
            <a:custGeom>
              <a:avLst/>
              <a:gdLst/>
              <a:ahLst/>
              <a:cxnLst/>
              <a:rect l="l" t="t" r="r" b="b"/>
              <a:pathLst>
                <a:path w="115" h="326" extrusionOk="0">
                  <a:moveTo>
                    <a:pt x="94" y="1"/>
                  </a:moveTo>
                  <a:cubicBezTo>
                    <a:pt x="88" y="1"/>
                    <a:pt x="84" y="6"/>
                    <a:pt x="84" y="19"/>
                  </a:cubicBezTo>
                  <a:cubicBezTo>
                    <a:pt x="36" y="103"/>
                    <a:pt x="36" y="210"/>
                    <a:pt x="0" y="317"/>
                  </a:cubicBezTo>
                  <a:cubicBezTo>
                    <a:pt x="0" y="323"/>
                    <a:pt x="9" y="326"/>
                    <a:pt x="18" y="326"/>
                  </a:cubicBezTo>
                  <a:cubicBezTo>
                    <a:pt x="27" y="326"/>
                    <a:pt x="36" y="323"/>
                    <a:pt x="36" y="317"/>
                  </a:cubicBezTo>
                  <a:cubicBezTo>
                    <a:pt x="60" y="222"/>
                    <a:pt x="60" y="126"/>
                    <a:pt x="107" y="31"/>
                  </a:cubicBezTo>
                  <a:cubicBezTo>
                    <a:pt x="115" y="16"/>
                    <a:pt x="103" y="1"/>
                    <a:pt x="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52"/>
            <p:cNvSpPr/>
            <p:nvPr/>
          </p:nvSpPr>
          <p:spPr>
            <a:xfrm>
              <a:off x="4640750" y="2704025"/>
              <a:ext cx="20850" cy="30475"/>
            </a:xfrm>
            <a:custGeom>
              <a:avLst/>
              <a:gdLst/>
              <a:ahLst/>
              <a:cxnLst/>
              <a:rect l="l" t="t" r="r" b="b"/>
              <a:pathLst>
                <a:path w="834" h="1219" extrusionOk="0">
                  <a:moveTo>
                    <a:pt x="822" y="1"/>
                  </a:moveTo>
                  <a:cubicBezTo>
                    <a:pt x="560" y="13"/>
                    <a:pt x="381" y="108"/>
                    <a:pt x="262" y="346"/>
                  </a:cubicBezTo>
                  <a:cubicBezTo>
                    <a:pt x="143" y="596"/>
                    <a:pt x="108" y="882"/>
                    <a:pt x="24" y="1144"/>
                  </a:cubicBezTo>
                  <a:cubicBezTo>
                    <a:pt x="0" y="1184"/>
                    <a:pt x="41" y="1219"/>
                    <a:pt x="78" y="1219"/>
                  </a:cubicBezTo>
                  <a:cubicBezTo>
                    <a:pt x="95" y="1219"/>
                    <a:pt x="112" y="1211"/>
                    <a:pt x="119" y="1191"/>
                  </a:cubicBezTo>
                  <a:cubicBezTo>
                    <a:pt x="298" y="834"/>
                    <a:pt x="393" y="168"/>
                    <a:pt x="822" y="37"/>
                  </a:cubicBezTo>
                  <a:cubicBezTo>
                    <a:pt x="834" y="37"/>
                    <a:pt x="834" y="1"/>
                    <a:pt x="8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52"/>
            <p:cNvSpPr/>
            <p:nvPr/>
          </p:nvSpPr>
          <p:spPr>
            <a:xfrm>
              <a:off x="4675575" y="2678875"/>
              <a:ext cx="41100" cy="18075"/>
            </a:xfrm>
            <a:custGeom>
              <a:avLst/>
              <a:gdLst/>
              <a:ahLst/>
              <a:cxnLst/>
              <a:rect l="l" t="t" r="r" b="b"/>
              <a:pathLst>
                <a:path w="1644" h="723" extrusionOk="0">
                  <a:moveTo>
                    <a:pt x="1326" y="0"/>
                  </a:moveTo>
                  <a:cubicBezTo>
                    <a:pt x="852" y="0"/>
                    <a:pt x="374" y="415"/>
                    <a:pt x="36" y="673"/>
                  </a:cubicBezTo>
                  <a:cubicBezTo>
                    <a:pt x="1" y="691"/>
                    <a:pt x="11" y="722"/>
                    <a:pt x="34" y="722"/>
                  </a:cubicBezTo>
                  <a:cubicBezTo>
                    <a:pt x="42" y="722"/>
                    <a:pt x="51" y="718"/>
                    <a:pt x="60" y="709"/>
                  </a:cubicBezTo>
                  <a:cubicBezTo>
                    <a:pt x="310" y="531"/>
                    <a:pt x="536" y="388"/>
                    <a:pt x="834" y="292"/>
                  </a:cubicBezTo>
                  <a:cubicBezTo>
                    <a:pt x="1084" y="197"/>
                    <a:pt x="1334" y="185"/>
                    <a:pt x="1608" y="126"/>
                  </a:cubicBezTo>
                  <a:cubicBezTo>
                    <a:pt x="1643" y="114"/>
                    <a:pt x="1632" y="54"/>
                    <a:pt x="1608" y="54"/>
                  </a:cubicBezTo>
                  <a:cubicBezTo>
                    <a:pt x="1515" y="17"/>
                    <a:pt x="1420" y="0"/>
                    <a:pt x="13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52"/>
            <p:cNvSpPr/>
            <p:nvPr/>
          </p:nvSpPr>
          <p:spPr>
            <a:xfrm>
              <a:off x="4692000" y="2682900"/>
              <a:ext cx="25275" cy="10525"/>
            </a:xfrm>
            <a:custGeom>
              <a:avLst/>
              <a:gdLst/>
              <a:ahLst/>
              <a:cxnLst/>
              <a:rect l="l" t="t" r="r" b="b"/>
              <a:pathLst>
                <a:path w="1011" h="421" extrusionOk="0">
                  <a:moveTo>
                    <a:pt x="951" y="1"/>
                  </a:moveTo>
                  <a:cubicBezTo>
                    <a:pt x="629" y="60"/>
                    <a:pt x="236" y="108"/>
                    <a:pt x="10" y="370"/>
                  </a:cubicBezTo>
                  <a:cubicBezTo>
                    <a:pt x="0" y="399"/>
                    <a:pt x="7" y="420"/>
                    <a:pt x="22" y="420"/>
                  </a:cubicBezTo>
                  <a:cubicBezTo>
                    <a:pt x="26" y="420"/>
                    <a:pt x="30" y="419"/>
                    <a:pt x="34" y="417"/>
                  </a:cubicBezTo>
                  <a:cubicBezTo>
                    <a:pt x="332" y="251"/>
                    <a:pt x="629" y="143"/>
                    <a:pt x="963" y="60"/>
                  </a:cubicBezTo>
                  <a:cubicBezTo>
                    <a:pt x="1010" y="60"/>
                    <a:pt x="986" y="1"/>
                    <a:pt x="95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52"/>
            <p:cNvSpPr/>
            <p:nvPr/>
          </p:nvSpPr>
          <p:spPr>
            <a:xfrm>
              <a:off x="4655925" y="2702850"/>
              <a:ext cx="20275" cy="33225"/>
            </a:xfrm>
            <a:custGeom>
              <a:avLst/>
              <a:gdLst/>
              <a:ahLst/>
              <a:cxnLst/>
              <a:rect l="l" t="t" r="r" b="b"/>
              <a:pathLst>
                <a:path w="811" h="1329" extrusionOk="0">
                  <a:moveTo>
                    <a:pt x="774" y="0"/>
                  </a:moveTo>
                  <a:cubicBezTo>
                    <a:pt x="346" y="298"/>
                    <a:pt x="96" y="798"/>
                    <a:pt x="1" y="1298"/>
                  </a:cubicBezTo>
                  <a:cubicBezTo>
                    <a:pt x="1" y="1313"/>
                    <a:pt x="20" y="1328"/>
                    <a:pt x="34" y="1328"/>
                  </a:cubicBezTo>
                  <a:cubicBezTo>
                    <a:pt x="42" y="1328"/>
                    <a:pt x="48" y="1323"/>
                    <a:pt x="48" y="1310"/>
                  </a:cubicBezTo>
                  <a:cubicBezTo>
                    <a:pt x="179" y="810"/>
                    <a:pt x="346" y="346"/>
                    <a:pt x="774" y="36"/>
                  </a:cubicBezTo>
                  <a:cubicBezTo>
                    <a:pt x="810" y="24"/>
                    <a:pt x="798" y="0"/>
                    <a:pt x="7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52"/>
            <p:cNvSpPr/>
            <p:nvPr/>
          </p:nvSpPr>
          <p:spPr>
            <a:xfrm>
              <a:off x="4666475" y="2788200"/>
              <a:ext cx="29075" cy="16175"/>
            </a:xfrm>
            <a:custGeom>
              <a:avLst/>
              <a:gdLst/>
              <a:ahLst/>
              <a:cxnLst/>
              <a:rect l="l" t="t" r="r" b="b"/>
              <a:pathLst>
                <a:path w="1163" h="647" extrusionOk="0">
                  <a:moveTo>
                    <a:pt x="111" y="0"/>
                  </a:moveTo>
                  <a:cubicBezTo>
                    <a:pt x="51" y="0"/>
                    <a:pt x="0" y="97"/>
                    <a:pt x="79" y="146"/>
                  </a:cubicBezTo>
                  <a:cubicBezTo>
                    <a:pt x="388" y="349"/>
                    <a:pt x="733" y="634"/>
                    <a:pt x="1114" y="646"/>
                  </a:cubicBezTo>
                  <a:cubicBezTo>
                    <a:pt x="1162" y="646"/>
                    <a:pt x="1162" y="587"/>
                    <a:pt x="1138" y="575"/>
                  </a:cubicBezTo>
                  <a:cubicBezTo>
                    <a:pt x="936" y="503"/>
                    <a:pt x="769" y="444"/>
                    <a:pt x="603" y="325"/>
                  </a:cubicBezTo>
                  <a:lnTo>
                    <a:pt x="150" y="15"/>
                  </a:lnTo>
                  <a:cubicBezTo>
                    <a:pt x="137" y="5"/>
                    <a:pt x="124" y="0"/>
                    <a:pt x="1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52"/>
            <p:cNvSpPr/>
            <p:nvPr/>
          </p:nvSpPr>
          <p:spPr>
            <a:xfrm>
              <a:off x="4681200" y="2734900"/>
              <a:ext cx="17275" cy="24050"/>
            </a:xfrm>
            <a:custGeom>
              <a:avLst/>
              <a:gdLst/>
              <a:ahLst/>
              <a:cxnLst/>
              <a:rect l="l" t="t" r="r" b="b"/>
              <a:pathLst>
                <a:path w="691" h="962" extrusionOk="0">
                  <a:moveTo>
                    <a:pt x="642" y="1"/>
                  </a:moveTo>
                  <a:cubicBezTo>
                    <a:pt x="638" y="1"/>
                    <a:pt x="635" y="2"/>
                    <a:pt x="633" y="4"/>
                  </a:cubicBezTo>
                  <a:cubicBezTo>
                    <a:pt x="323" y="76"/>
                    <a:pt x="180" y="564"/>
                    <a:pt x="49" y="826"/>
                  </a:cubicBezTo>
                  <a:cubicBezTo>
                    <a:pt x="0" y="891"/>
                    <a:pt x="74" y="962"/>
                    <a:pt x="141" y="962"/>
                  </a:cubicBezTo>
                  <a:cubicBezTo>
                    <a:pt x="172" y="962"/>
                    <a:pt x="201" y="947"/>
                    <a:pt x="216" y="909"/>
                  </a:cubicBezTo>
                  <a:cubicBezTo>
                    <a:pt x="287" y="766"/>
                    <a:pt x="347" y="599"/>
                    <a:pt x="442" y="445"/>
                  </a:cubicBezTo>
                  <a:cubicBezTo>
                    <a:pt x="514" y="314"/>
                    <a:pt x="621" y="195"/>
                    <a:pt x="680" y="52"/>
                  </a:cubicBezTo>
                  <a:cubicBezTo>
                    <a:pt x="690" y="22"/>
                    <a:pt x="660" y="1"/>
                    <a:pt x="6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52"/>
            <p:cNvSpPr/>
            <p:nvPr/>
          </p:nvSpPr>
          <p:spPr>
            <a:xfrm>
              <a:off x="4734800" y="2693200"/>
              <a:ext cx="5900" cy="1625"/>
            </a:xfrm>
            <a:custGeom>
              <a:avLst/>
              <a:gdLst/>
              <a:ahLst/>
              <a:cxnLst/>
              <a:rect l="l" t="t" r="r" b="b"/>
              <a:pathLst>
                <a:path w="236" h="65" extrusionOk="0">
                  <a:moveTo>
                    <a:pt x="225" y="0"/>
                  </a:moveTo>
                  <a:cubicBezTo>
                    <a:pt x="222" y="0"/>
                    <a:pt x="219" y="2"/>
                    <a:pt x="215" y="5"/>
                  </a:cubicBezTo>
                  <a:cubicBezTo>
                    <a:pt x="167" y="29"/>
                    <a:pt x="96" y="29"/>
                    <a:pt x="48" y="29"/>
                  </a:cubicBezTo>
                  <a:cubicBezTo>
                    <a:pt x="1" y="29"/>
                    <a:pt x="1" y="65"/>
                    <a:pt x="36" y="65"/>
                  </a:cubicBezTo>
                  <a:cubicBezTo>
                    <a:pt x="96" y="65"/>
                    <a:pt x="167" y="65"/>
                    <a:pt x="227" y="17"/>
                  </a:cubicBezTo>
                  <a:cubicBezTo>
                    <a:pt x="235" y="9"/>
                    <a:pt x="232" y="0"/>
                    <a:pt x="2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52"/>
            <p:cNvSpPr/>
            <p:nvPr/>
          </p:nvSpPr>
          <p:spPr>
            <a:xfrm>
              <a:off x="4729525" y="2678275"/>
              <a:ext cx="22175" cy="10075"/>
            </a:xfrm>
            <a:custGeom>
              <a:avLst/>
              <a:gdLst/>
              <a:ahLst/>
              <a:cxnLst/>
              <a:rect l="l" t="t" r="r" b="b"/>
              <a:pathLst>
                <a:path w="887" h="403" extrusionOk="0">
                  <a:moveTo>
                    <a:pt x="332" y="1"/>
                  </a:moveTo>
                  <a:cubicBezTo>
                    <a:pt x="228" y="1"/>
                    <a:pt x="122" y="26"/>
                    <a:pt x="21" y="78"/>
                  </a:cubicBezTo>
                  <a:cubicBezTo>
                    <a:pt x="0" y="89"/>
                    <a:pt x="16" y="154"/>
                    <a:pt x="52" y="154"/>
                  </a:cubicBezTo>
                  <a:cubicBezTo>
                    <a:pt x="57" y="154"/>
                    <a:pt x="63" y="153"/>
                    <a:pt x="69" y="150"/>
                  </a:cubicBezTo>
                  <a:cubicBezTo>
                    <a:pt x="112" y="137"/>
                    <a:pt x="157" y="132"/>
                    <a:pt x="202" y="132"/>
                  </a:cubicBezTo>
                  <a:cubicBezTo>
                    <a:pt x="419" y="132"/>
                    <a:pt x="649" y="260"/>
                    <a:pt x="807" y="388"/>
                  </a:cubicBezTo>
                  <a:cubicBezTo>
                    <a:pt x="818" y="398"/>
                    <a:pt x="829" y="403"/>
                    <a:pt x="840" y="403"/>
                  </a:cubicBezTo>
                  <a:cubicBezTo>
                    <a:pt x="866" y="403"/>
                    <a:pt x="887" y="377"/>
                    <a:pt x="878" y="352"/>
                  </a:cubicBezTo>
                  <a:cubicBezTo>
                    <a:pt x="772" y="123"/>
                    <a:pt x="559" y="1"/>
                    <a:pt x="3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52"/>
            <p:cNvSpPr/>
            <p:nvPr/>
          </p:nvSpPr>
          <p:spPr>
            <a:xfrm>
              <a:off x="4759075" y="2690875"/>
              <a:ext cx="43925" cy="14525"/>
            </a:xfrm>
            <a:custGeom>
              <a:avLst/>
              <a:gdLst/>
              <a:ahLst/>
              <a:cxnLst/>
              <a:rect l="l" t="t" r="r" b="b"/>
              <a:pathLst>
                <a:path w="1757" h="581" extrusionOk="0">
                  <a:moveTo>
                    <a:pt x="104" y="0"/>
                  </a:moveTo>
                  <a:cubicBezTo>
                    <a:pt x="25" y="0"/>
                    <a:pt x="1" y="124"/>
                    <a:pt x="77" y="146"/>
                  </a:cubicBezTo>
                  <a:cubicBezTo>
                    <a:pt x="577" y="224"/>
                    <a:pt x="1086" y="580"/>
                    <a:pt x="1597" y="580"/>
                  </a:cubicBezTo>
                  <a:cubicBezTo>
                    <a:pt x="1634" y="580"/>
                    <a:pt x="1671" y="579"/>
                    <a:pt x="1709" y="574"/>
                  </a:cubicBezTo>
                  <a:cubicBezTo>
                    <a:pt x="1744" y="574"/>
                    <a:pt x="1756" y="515"/>
                    <a:pt x="1732" y="515"/>
                  </a:cubicBezTo>
                  <a:cubicBezTo>
                    <a:pt x="1411" y="455"/>
                    <a:pt x="1137" y="396"/>
                    <a:pt x="816" y="277"/>
                  </a:cubicBezTo>
                  <a:cubicBezTo>
                    <a:pt x="601" y="182"/>
                    <a:pt x="363" y="86"/>
                    <a:pt x="125" y="3"/>
                  </a:cubicBezTo>
                  <a:cubicBezTo>
                    <a:pt x="118" y="1"/>
                    <a:pt x="111" y="0"/>
                    <a:pt x="10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52"/>
            <p:cNvSpPr/>
            <p:nvPr/>
          </p:nvSpPr>
          <p:spPr>
            <a:xfrm>
              <a:off x="4816975" y="2698025"/>
              <a:ext cx="26800" cy="10300"/>
            </a:xfrm>
            <a:custGeom>
              <a:avLst/>
              <a:gdLst/>
              <a:ahLst/>
              <a:cxnLst/>
              <a:rect l="l" t="t" r="r" b="b"/>
              <a:pathLst>
                <a:path w="1072" h="412" extrusionOk="0">
                  <a:moveTo>
                    <a:pt x="964" y="1"/>
                  </a:moveTo>
                  <a:cubicBezTo>
                    <a:pt x="960" y="1"/>
                    <a:pt x="956" y="1"/>
                    <a:pt x="952" y="3"/>
                  </a:cubicBezTo>
                  <a:cubicBezTo>
                    <a:pt x="809" y="15"/>
                    <a:pt x="714" y="110"/>
                    <a:pt x="583" y="158"/>
                  </a:cubicBezTo>
                  <a:cubicBezTo>
                    <a:pt x="511" y="185"/>
                    <a:pt x="439" y="195"/>
                    <a:pt x="366" y="195"/>
                  </a:cubicBezTo>
                  <a:cubicBezTo>
                    <a:pt x="282" y="195"/>
                    <a:pt x="196" y="182"/>
                    <a:pt x="107" y="169"/>
                  </a:cubicBezTo>
                  <a:cubicBezTo>
                    <a:pt x="98" y="165"/>
                    <a:pt x="89" y="163"/>
                    <a:pt x="81" y="163"/>
                  </a:cubicBezTo>
                  <a:cubicBezTo>
                    <a:pt x="26" y="163"/>
                    <a:pt x="0" y="257"/>
                    <a:pt x="83" y="288"/>
                  </a:cubicBezTo>
                  <a:cubicBezTo>
                    <a:pt x="240" y="341"/>
                    <a:pt x="444" y="412"/>
                    <a:pt x="620" y="412"/>
                  </a:cubicBezTo>
                  <a:cubicBezTo>
                    <a:pt x="644" y="412"/>
                    <a:pt x="668" y="410"/>
                    <a:pt x="690" y="408"/>
                  </a:cubicBezTo>
                  <a:cubicBezTo>
                    <a:pt x="869" y="396"/>
                    <a:pt x="1071" y="253"/>
                    <a:pt x="1036" y="62"/>
                  </a:cubicBezTo>
                  <a:cubicBezTo>
                    <a:pt x="1036" y="41"/>
                    <a:pt x="998" y="1"/>
                    <a:pt x="96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52"/>
            <p:cNvSpPr/>
            <p:nvPr/>
          </p:nvSpPr>
          <p:spPr>
            <a:xfrm>
              <a:off x="4850125" y="2628725"/>
              <a:ext cx="17750" cy="61175"/>
            </a:xfrm>
            <a:custGeom>
              <a:avLst/>
              <a:gdLst/>
              <a:ahLst/>
              <a:cxnLst/>
              <a:rect l="l" t="t" r="r" b="b"/>
              <a:pathLst>
                <a:path w="710" h="2447" extrusionOk="0">
                  <a:moveTo>
                    <a:pt x="555" y="1"/>
                  </a:moveTo>
                  <a:cubicBezTo>
                    <a:pt x="537" y="1"/>
                    <a:pt x="519" y="12"/>
                    <a:pt x="519" y="36"/>
                  </a:cubicBezTo>
                  <a:cubicBezTo>
                    <a:pt x="496" y="465"/>
                    <a:pt x="496" y="965"/>
                    <a:pt x="412" y="1382"/>
                  </a:cubicBezTo>
                  <a:cubicBezTo>
                    <a:pt x="317" y="1751"/>
                    <a:pt x="103" y="2048"/>
                    <a:pt x="7" y="2418"/>
                  </a:cubicBezTo>
                  <a:cubicBezTo>
                    <a:pt x="1" y="2437"/>
                    <a:pt x="1" y="2446"/>
                    <a:pt x="5" y="2446"/>
                  </a:cubicBezTo>
                  <a:cubicBezTo>
                    <a:pt x="9" y="2446"/>
                    <a:pt x="14" y="2440"/>
                    <a:pt x="19" y="2429"/>
                  </a:cubicBezTo>
                  <a:cubicBezTo>
                    <a:pt x="245" y="2072"/>
                    <a:pt x="496" y="1775"/>
                    <a:pt x="603" y="1358"/>
                  </a:cubicBezTo>
                  <a:cubicBezTo>
                    <a:pt x="710" y="905"/>
                    <a:pt x="615" y="501"/>
                    <a:pt x="591" y="36"/>
                  </a:cubicBezTo>
                  <a:cubicBezTo>
                    <a:pt x="591" y="12"/>
                    <a:pt x="573" y="1"/>
                    <a:pt x="55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52"/>
            <p:cNvSpPr/>
            <p:nvPr/>
          </p:nvSpPr>
          <p:spPr>
            <a:xfrm>
              <a:off x="4859525" y="2605875"/>
              <a:ext cx="4050" cy="11050"/>
            </a:xfrm>
            <a:custGeom>
              <a:avLst/>
              <a:gdLst/>
              <a:ahLst/>
              <a:cxnLst/>
              <a:rect l="l" t="t" r="r" b="b"/>
              <a:pathLst>
                <a:path w="162" h="442" extrusionOk="0">
                  <a:moveTo>
                    <a:pt x="18" y="1"/>
                  </a:moveTo>
                  <a:cubicBezTo>
                    <a:pt x="9" y="1"/>
                    <a:pt x="0" y="4"/>
                    <a:pt x="0" y="10"/>
                  </a:cubicBezTo>
                  <a:cubicBezTo>
                    <a:pt x="48" y="153"/>
                    <a:pt x="108" y="272"/>
                    <a:pt x="108" y="415"/>
                  </a:cubicBezTo>
                  <a:cubicBezTo>
                    <a:pt x="114" y="432"/>
                    <a:pt x="128" y="441"/>
                    <a:pt x="140" y="441"/>
                  </a:cubicBezTo>
                  <a:cubicBezTo>
                    <a:pt x="152" y="441"/>
                    <a:pt x="161" y="432"/>
                    <a:pt x="155" y="415"/>
                  </a:cubicBezTo>
                  <a:cubicBezTo>
                    <a:pt x="155" y="272"/>
                    <a:pt x="96" y="153"/>
                    <a:pt x="36" y="10"/>
                  </a:cubicBezTo>
                  <a:cubicBezTo>
                    <a:pt x="36" y="4"/>
                    <a:pt x="27" y="1"/>
                    <a:pt x="1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52"/>
            <p:cNvSpPr/>
            <p:nvPr/>
          </p:nvSpPr>
          <p:spPr>
            <a:xfrm>
              <a:off x="4858025" y="2595825"/>
              <a:ext cx="925" cy="2725"/>
            </a:xfrm>
            <a:custGeom>
              <a:avLst/>
              <a:gdLst/>
              <a:ahLst/>
              <a:cxnLst/>
              <a:rect l="l" t="t" r="r" b="b"/>
              <a:pathLst>
                <a:path w="37" h="109" extrusionOk="0">
                  <a:moveTo>
                    <a:pt x="19" y="1"/>
                  </a:moveTo>
                  <a:cubicBezTo>
                    <a:pt x="10" y="1"/>
                    <a:pt x="1" y="7"/>
                    <a:pt x="1" y="19"/>
                  </a:cubicBezTo>
                  <a:lnTo>
                    <a:pt x="1" y="90"/>
                  </a:lnTo>
                  <a:cubicBezTo>
                    <a:pt x="1" y="102"/>
                    <a:pt x="10" y="108"/>
                    <a:pt x="19" y="108"/>
                  </a:cubicBezTo>
                  <a:cubicBezTo>
                    <a:pt x="28" y="108"/>
                    <a:pt x="37" y="102"/>
                    <a:pt x="37" y="90"/>
                  </a:cubicBezTo>
                  <a:lnTo>
                    <a:pt x="37" y="19"/>
                  </a:lnTo>
                  <a:cubicBezTo>
                    <a:pt x="37" y="7"/>
                    <a:pt x="28" y="1"/>
                    <a:pt x="1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52"/>
            <p:cNvSpPr/>
            <p:nvPr/>
          </p:nvSpPr>
          <p:spPr>
            <a:xfrm>
              <a:off x="4861700" y="2631825"/>
              <a:ext cx="13325" cy="58775"/>
            </a:xfrm>
            <a:custGeom>
              <a:avLst/>
              <a:gdLst/>
              <a:ahLst/>
              <a:cxnLst/>
              <a:rect l="l" t="t" r="r" b="b"/>
              <a:pathLst>
                <a:path w="533" h="2351" extrusionOk="0">
                  <a:moveTo>
                    <a:pt x="359" y="1"/>
                  </a:moveTo>
                  <a:cubicBezTo>
                    <a:pt x="329" y="1"/>
                    <a:pt x="291" y="29"/>
                    <a:pt x="306" y="67"/>
                  </a:cubicBezTo>
                  <a:cubicBezTo>
                    <a:pt x="437" y="841"/>
                    <a:pt x="354" y="1627"/>
                    <a:pt x="9" y="2305"/>
                  </a:cubicBezTo>
                  <a:cubicBezTo>
                    <a:pt x="0" y="2331"/>
                    <a:pt x="16" y="2351"/>
                    <a:pt x="35" y="2351"/>
                  </a:cubicBezTo>
                  <a:cubicBezTo>
                    <a:pt x="42" y="2351"/>
                    <a:pt x="50" y="2348"/>
                    <a:pt x="56" y="2341"/>
                  </a:cubicBezTo>
                  <a:cubicBezTo>
                    <a:pt x="485" y="1674"/>
                    <a:pt x="533" y="793"/>
                    <a:pt x="390" y="31"/>
                  </a:cubicBezTo>
                  <a:cubicBezTo>
                    <a:pt x="390" y="10"/>
                    <a:pt x="376" y="1"/>
                    <a:pt x="35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52"/>
            <p:cNvSpPr/>
            <p:nvPr/>
          </p:nvSpPr>
          <p:spPr>
            <a:xfrm>
              <a:off x="4848500" y="2708675"/>
              <a:ext cx="6450" cy="2825"/>
            </a:xfrm>
            <a:custGeom>
              <a:avLst/>
              <a:gdLst/>
              <a:ahLst/>
              <a:cxnLst/>
              <a:rect l="l" t="t" r="r" b="b"/>
              <a:pathLst>
                <a:path w="258" h="113" extrusionOk="0">
                  <a:moveTo>
                    <a:pt x="210" y="1"/>
                  </a:moveTo>
                  <a:cubicBezTo>
                    <a:pt x="204" y="1"/>
                    <a:pt x="198" y="2"/>
                    <a:pt x="191" y="5"/>
                  </a:cubicBezTo>
                  <a:cubicBezTo>
                    <a:pt x="132" y="41"/>
                    <a:pt x="84" y="65"/>
                    <a:pt x="25" y="65"/>
                  </a:cubicBezTo>
                  <a:cubicBezTo>
                    <a:pt x="1" y="65"/>
                    <a:pt x="1" y="113"/>
                    <a:pt x="25" y="113"/>
                  </a:cubicBezTo>
                  <a:cubicBezTo>
                    <a:pt x="108" y="113"/>
                    <a:pt x="168" y="101"/>
                    <a:pt x="227" y="65"/>
                  </a:cubicBezTo>
                  <a:cubicBezTo>
                    <a:pt x="258" y="55"/>
                    <a:pt x="245" y="1"/>
                    <a:pt x="2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52"/>
            <p:cNvSpPr/>
            <p:nvPr/>
          </p:nvSpPr>
          <p:spPr>
            <a:xfrm>
              <a:off x="4802125" y="2706250"/>
              <a:ext cx="35100" cy="13350"/>
            </a:xfrm>
            <a:custGeom>
              <a:avLst/>
              <a:gdLst/>
              <a:ahLst/>
              <a:cxnLst/>
              <a:rect l="l" t="t" r="r" b="b"/>
              <a:pathLst>
                <a:path w="1404" h="534" extrusionOk="0">
                  <a:moveTo>
                    <a:pt x="66" y="1"/>
                  </a:moveTo>
                  <a:cubicBezTo>
                    <a:pt x="39" y="1"/>
                    <a:pt x="1" y="40"/>
                    <a:pt x="10" y="79"/>
                  </a:cubicBezTo>
                  <a:cubicBezTo>
                    <a:pt x="142" y="400"/>
                    <a:pt x="543" y="533"/>
                    <a:pt x="915" y="533"/>
                  </a:cubicBezTo>
                  <a:cubicBezTo>
                    <a:pt x="1080" y="533"/>
                    <a:pt x="1240" y="507"/>
                    <a:pt x="1368" y="460"/>
                  </a:cubicBezTo>
                  <a:cubicBezTo>
                    <a:pt x="1403" y="448"/>
                    <a:pt x="1403" y="400"/>
                    <a:pt x="1368" y="400"/>
                  </a:cubicBezTo>
                  <a:cubicBezTo>
                    <a:pt x="1328" y="404"/>
                    <a:pt x="1286" y="406"/>
                    <a:pt x="1244" y="406"/>
                  </a:cubicBezTo>
                  <a:cubicBezTo>
                    <a:pt x="1046" y="406"/>
                    <a:pt x="830" y="364"/>
                    <a:pt x="653" y="305"/>
                  </a:cubicBezTo>
                  <a:cubicBezTo>
                    <a:pt x="439" y="221"/>
                    <a:pt x="284" y="79"/>
                    <a:pt x="82" y="7"/>
                  </a:cubicBezTo>
                  <a:cubicBezTo>
                    <a:pt x="78" y="3"/>
                    <a:pt x="72" y="1"/>
                    <a:pt x="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52"/>
            <p:cNvSpPr/>
            <p:nvPr/>
          </p:nvSpPr>
          <p:spPr>
            <a:xfrm>
              <a:off x="4776175" y="2699750"/>
              <a:ext cx="13975" cy="6275"/>
            </a:xfrm>
            <a:custGeom>
              <a:avLst/>
              <a:gdLst/>
              <a:ahLst/>
              <a:cxnLst/>
              <a:rect l="l" t="t" r="r" b="b"/>
              <a:pathLst>
                <a:path w="559" h="251" extrusionOk="0">
                  <a:moveTo>
                    <a:pt x="105" y="1"/>
                  </a:moveTo>
                  <a:cubicBezTo>
                    <a:pt x="89" y="1"/>
                    <a:pt x="71" y="2"/>
                    <a:pt x="48" y="5"/>
                  </a:cubicBezTo>
                  <a:cubicBezTo>
                    <a:pt x="25" y="29"/>
                    <a:pt x="1" y="53"/>
                    <a:pt x="25" y="89"/>
                  </a:cubicBezTo>
                  <a:cubicBezTo>
                    <a:pt x="60" y="160"/>
                    <a:pt x="108" y="172"/>
                    <a:pt x="203" y="184"/>
                  </a:cubicBezTo>
                  <a:cubicBezTo>
                    <a:pt x="286" y="208"/>
                    <a:pt x="358" y="231"/>
                    <a:pt x="453" y="243"/>
                  </a:cubicBezTo>
                  <a:cubicBezTo>
                    <a:pt x="463" y="248"/>
                    <a:pt x="473" y="251"/>
                    <a:pt x="482" y="251"/>
                  </a:cubicBezTo>
                  <a:cubicBezTo>
                    <a:pt x="535" y="251"/>
                    <a:pt x="559" y="168"/>
                    <a:pt x="477" y="148"/>
                  </a:cubicBezTo>
                  <a:cubicBezTo>
                    <a:pt x="406" y="124"/>
                    <a:pt x="322" y="100"/>
                    <a:pt x="239" y="53"/>
                  </a:cubicBezTo>
                  <a:cubicBezTo>
                    <a:pt x="184" y="16"/>
                    <a:pt x="157" y="1"/>
                    <a:pt x="10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52"/>
            <p:cNvSpPr/>
            <p:nvPr/>
          </p:nvSpPr>
          <p:spPr>
            <a:xfrm>
              <a:off x="4755350" y="2704325"/>
              <a:ext cx="14300" cy="5400"/>
            </a:xfrm>
            <a:custGeom>
              <a:avLst/>
              <a:gdLst/>
              <a:ahLst/>
              <a:cxnLst/>
              <a:rect l="l" t="t" r="r" b="b"/>
              <a:pathLst>
                <a:path w="572" h="216" extrusionOk="0">
                  <a:moveTo>
                    <a:pt x="60" y="1"/>
                  </a:moveTo>
                  <a:cubicBezTo>
                    <a:pt x="0" y="36"/>
                    <a:pt x="0" y="120"/>
                    <a:pt x="60" y="120"/>
                  </a:cubicBezTo>
                  <a:cubicBezTo>
                    <a:pt x="155" y="120"/>
                    <a:pt x="226" y="156"/>
                    <a:pt x="298" y="167"/>
                  </a:cubicBezTo>
                  <a:cubicBezTo>
                    <a:pt x="369" y="203"/>
                    <a:pt x="441" y="203"/>
                    <a:pt x="512" y="215"/>
                  </a:cubicBezTo>
                  <a:cubicBezTo>
                    <a:pt x="560" y="215"/>
                    <a:pt x="572" y="167"/>
                    <a:pt x="536" y="144"/>
                  </a:cubicBezTo>
                  <a:cubicBezTo>
                    <a:pt x="465" y="96"/>
                    <a:pt x="405" y="48"/>
                    <a:pt x="322" y="36"/>
                  </a:cubicBezTo>
                  <a:cubicBezTo>
                    <a:pt x="226" y="25"/>
                    <a:pt x="155"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52"/>
            <p:cNvSpPr/>
            <p:nvPr/>
          </p:nvSpPr>
          <p:spPr>
            <a:xfrm>
              <a:off x="4834825" y="2578725"/>
              <a:ext cx="11900" cy="9800"/>
            </a:xfrm>
            <a:custGeom>
              <a:avLst/>
              <a:gdLst/>
              <a:ahLst/>
              <a:cxnLst/>
              <a:rect l="l" t="t" r="r" b="b"/>
              <a:pathLst>
                <a:path w="476" h="392" extrusionOk="0">
                  <a:moveTo>
                    <a:pt x="36" y="0"/>
                  </a:moveTo>
                  <a:cubicBezTo>
                    <a:pt x="0" y="0"/>
                    <a:pt x="0" y="48"/>
                    <a:pt x="12" y="72"/>
                  </a:cubicBezTo>
                  <a:cubicBezTo>
                    <a:pt x="60" y="131"/>
                    <a:pt x="131" y="167"/>
                    <a:pt x="191" y="203"/>
                  </a:cubicBezTo>
                  <a:cubicBezTo>
                    <a:pt x="250" y="250"/>
                    <a:pt x="298" y="310"/>
                    <a:pt x="322" y="369"/>
                  </a:cubicBezTo>
                  <a:cubicBezTo>
                    <a:pt x="334" y="385"/>
                    <a:pt x="352" y="392"/>
                    <a:pt x="370" y="392"/>
                  </a:cubicBezTo>
                  <a:cubicBezTo>
                    <a:pt x="421" y="392"/>
                    <a:pt x="476" y="342"/>
                    <a:pt x="441" y="298"/>
                  </a:cubicBezTo>
                  <a:cubicBezTo>
                    <a:pt x="357" y="167"/>
                    <a:pt x="203" y="12"/>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52"/>
            <p:cNvSpPr/>
            <p:nvPr/>
          </p:nvSpPr>
          <p:spPr>
            <a:xfrm>
              <a:off x="4810125" y="2570075"/>
              <a:ext cx="19650" cy="10600"/>
            </a:xfrm>
            <a:custGeom>
              <a:avLst/>
              <a:gdLst/>
              <a:ahLst/>
              <a:cxnLst/>
              <a:rect l="l" t="t" r="r" b="b"/>
              <a:pathLst>
                <a:path w="786" h="424" extrusionOk="0">
                  <a:moveTo>
                    <a:pt x="99" y="1"/>
                  </a:moveTo>
                  <a:cubicBezTo>
                    <a:pt x="78" y="1"/>
                    <a:pt x="55" y="14"/>
                    <a:pt x="48" y="37"/>
                  </a:cubicBezTo>
                  <a:cubicBezTo>
                    <a:pt x="0" y="168"/>
                    <a:pt x="167" y="299"/>
                    <a:pt x="274" y="358"/>
                  </a:cubicBezTo>
                  <a:cubicBezTo>
                    <a:pt x="367" y="409"/>
                    <a:pt x="478" y="424"/>
                    <a:pt x="586" y="424"/>
                  </a:cubicBezTo>
                  <a:cubicBezTo>
                    <a:pt x="630" y="424"/>
                    <a:pt x="673" y="421"/>
                    <a:pt x="714" y="418"/>
                  </a:cubicBezTo>
                  <a:cubicBezTo>
                    <a:pt x="774" y="418"/>
                    <a:pt x="786" y="334"/>
                    <a:pt x="726" y="334"/>
                  </a:cubicBezTo>
                  <a:cubicBezTo>
                    <a:pt x="689" y="338"/>
                    <a:pt x="652" y="341"/>
                    <a:pt x="613" y="341"/>
                  </a:cubicBezTo>
                  <a:cubicBezTo>
                    <a:pt x="527" y="341"/>
                    <a:pt x="439" y="328"/>
                    <a:pt x="357" y="287"/>
                  </a:cubicBezTo>
                  <a:cubicBezTo>
                    <a:pt x="298" y="251"/>
                    <a:pt x="250" y="227"/>
                    <a:pt x="226" y="168"/>
                  </a:cubicBezTo>
                  <a:cubicBezTo>
                    <a:pt x="191" y="108"/>
                    <a:pt x="191" y="49"/>
                    <a:pt x="131" y="13"/>
                  </a:cubicBezTo>
                  <a:cubicBezTo>
                    <a:pt x="123" y="5"/>
                    <a:pt x="111" y="1"/>
                    <a:pt x="9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52"/>
            <p:cNvSpPr/>
            <p:nvPr/>
          </p:nvSpPr>
          <p:spPr>
            <a:xfrm>
              <a:off x="4777675" y="2503875"/>
              <a:ext cx="50325" cy="42325"/>
            </a:xfrm>
            <a:custGeom>
              <a:avLst/>
              <a:gdLst/>
              <a:ahLst/>
              <a:cxnLst/>
              <a:rect l="l" t="t" r="r" b="b"/>
              <a:pathLst>
                <a:path w="2013" h="1693" extrusionOk="0">
                  <a:moveTo>
                    <a:pt x="368" y="1"/>
                  </a:moveTo>
                  <a:cubicBezTo>
                    <a:pt x="239" y="1"/>
                    <a:pt x="118" y="24"/>
                    <a:pt x="36" y="89"/>
                  </a:cubicBezTo>
                  <a:cubicBezTo>
                    <a:pt x="0" y="125"/>
                    <a:pt x="0" y="161"/>
                    <a:pt x="36" y="184"/>
                  </a:cubicBezTo>
                  <a:cubicBezTo>
                    <a:pt x="120" y="268"/>
                    <a:pt x="237" y="279"/>
                    <a:pt x="358" y="279"/>
                  </a:cubicBezTo>
                  <a:cubicBezTo>
                    <a:pt x="400" y="279"/>
                    <a:pt x="442" y="278"/>
                    <a:pt x="484" y="278"/>
                  </a:cubicBezTo>
                  <a:cubicBezTo>
                    <a:pt x="510" y="278"/>
                    <a:pt x="535" y="278"/>
                    <a:pt x="560" y="280"/>
                  </a:cubicBezTo>
                  <a:cubicBezTo>
                    <a:pt x="774" y="304"/>
                    <a:pt x="1036" y="280"/>
                    <a:pt x="1250" y="363"/>
                  </a:cubicBezTo>
                  <a:cubicBezTo>
                    <a:pt x="1774" y="542"/>
                    <a:pt x="1846" y="1149"/>
                    <a:pt x="1786" y="1625"/>
                  </a:cubicBezTo>
                  <a:cubicBezTo>
                    <a:pt x="1779" y="1671"/>
                    <a:pt x="1810" y="1692"/>
                    <a:pt x="1840" y="1692"/>
                  </a:cubicBezTo>
                  <a:cubicBezTo>
                    <a:pt x="1857" y="1692"/>
                    <a:pt x="1873" y="1686"/>
                    <a:pt x="1881" y="1673"/>
                  </a:cubicBezTo>
                  <a:cubicBezTo>
                    <a:pt x="2012" y="1137"/>
                    <a:pt x="1941" y="720"/>
                    <a:pt x="1477" y="387"/>
                  </a:cubicBezTo>
                  <a:cubicBezTo>
                    <a:pt x="1286" y="256"/>
                    <a:pt x="1036" y="125"/>
                    <a:pt x="798" y="65"/>
                  </a:cubicBezTo>
                  <a:cubicBezTo>
                    <a:pt x="682" y="33"/>
                    <a:pt x="520" y="1"/>
                    <a:pt x="36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52"/>
            <p:cNvSpPr/>
            <p:nvPr/>
          </p:nvSpPr>
          <p:spPr>
            <a:xfrm>
              <a:off x="4813375" y="2499700"/>
              <a:ext cx="22075" cy="22625"/>
            </a:xfrm>
            <a:custGeom>
              <a:avLst/>
              <a:gdLst/>
              <a:ahLst/>
              <a:cxnLst/>
              <a:rect l="l" t="t" r="r" b="b"/>
              <a:pathLst>
                <a:path w="883" h="905" extrusionOk="0">
                  <a:moveTo>
                    <a:pt x="104" y="1"/>
                  </a:moveTo>
                  <a:cubicBezTo>
                    <a:pt x="29" y="1"/>
                    <a:pt x="0" y="128"/>
                    <a:pt x="96" y="149"/>
                  </a:cubicBezTo>
                  <a:cubicBezTo>
                    <a:pt x="453" y="232"/>
                    <a:pt x="632" y="601"/>
                    <a:pt x="811" y="887"/>
                  </a:cubicBezTo>
                  <a:cubicBezTo>
                    <a:pt x="819" y="899"/>
                    <a:pt x="829" y="904"/>
                    <a:pt x="840" y="904"/>
                  </a:cubicBezTo>
                  <a:cubicBezTo>
                    <a:pt x="861" y="904"/>
                    <a:pt x="882" y="883"/>
                    <a:pt x="882" y="852"/>
                  </a:cubicBezTo>
                  <a:cubicBezTo>
                    <a:pt x="823" y="494"/>
                    <a:pt x="513" y="78"/>
                    <a:pt x="132" y="6"/>
                  </a:cubicBezTo>
                  <a:cubicBezTo>
                    <a:pt x="122" y="3"/>
                    <a:pt x="113" y="1"/>
                    <a:pt x="1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52"/>
            <p:cNvSpPr/>
            <p:nvPr/>
          </p:nvSpPr>
          <p:spPr>
            <a:xfrm>
              <a:off x="4835700" y="2532275"/>
              <a:ext cx="2425" cy="12475"/>
            </a:xfrm>
            <a:custGeom>
              <a:avLst/>
              <a:gdLst/>
              <a:ahLst/>
              <a:cxnLst/>
              <a:rect l="l" t="t" r="r" b="b"/>
              <a:pathLst>
                <a:path w="97" h="499" extrusionOk="0">
                  <a:moveTo>
                    <a:pt x="37" y="1"/>
                  </a:moveTo>
                  <a:cubicBezTo>
                    <a:pt x="25" y="1"/>
                    <a:pt x="1" y="1"/>
                    <a:pt x="25" y="13"/>
                  </a:cubicBezTo>
                  <a:cubicBezTo>
                    <a:pt x="60" y="180"/>
                    <a:pt x="60" y="322"/>
                    <a:pt x="60" y="489"/>
                  </a:cubicBezTo>
                  <a:cubicBezTo>
                    <a:pt x="60" y="495"/>
                    <a:pt x="69" y="498"/>
                    <a:pt x="78" y="498"/>
                  </a:cubicBezTo>
                  <a:cubicBezTo>
                    <a:pt x="87" y="498"/>
                    <a:pt x="96" y="495"/>
                    <a:pt x="96" y="489"/>
                  </a:cubicBezTo>
                  <a:cubicBezTo>
                    <a:pt x="96" y="322"/>
                    <a:pt x="84" y="156"/>
                    <a:pt x="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52"/>
            <p:cNvSpPr/>
            <p:nvPr/>
          </p:nvSpPr>
          <p:spPr>
            <a:xfrm>
              <a:off x="4757425" y="2514150"/>
              <a:ext cx="14125" cy="4100"/>
            </a:xfrm>
            <a:custGeom>
              <a:avLst/>
              <a:gdLst/>
              <a:ahLst/>
              <a:cxnLst/>
              <a:rect l="l" t="t" r="r" b="b"/>
              <a:pathLst>
                <a:path w="565" h="164" extrusionOk="0">
                  <a:moveTo>
                    <a:pt x="528" y="1"/>
                  </a:moveTo>
                  <a:cubicBezTo>
                    <a:pt x="520" y="1"/>
                    <a:pt x="511" y="4"/>
                    <a:pt x="501" y="12"/>
                  </a:cubicBezTo>
                  <a:cubicBezTo>
                    <a:pt x="429" y="47"/>
                    <a:pt x="358" y="83"/>
                    <a:pt x="263" y="83"/>
                  </a:cubicBezTo>
                  <a:cubicBezTo>
                    <a:pt x="191" y="83"/>
                    <a:pt x="120" y="47"/>
                    <a:pt x="36" y="35"/>
                  </a:cubicBezTo>
                  <a:cubicBezTo>
                    <a:pt x="24" y="35"/>
                    <a:pt x="1" y="71"/>
                    <a:pt x="13" y="83"/>
                  </a:cubicBezTo>
                  <a:cubicBezTo>
                    <a:pt x="75" y="140"/>
                    <a:pt x="153" y="163"/>
                    <a:pt x="234" y="163"/>
                  </a:cubicBezTo>
                  <a:cubicBezTo>
                    <a:pt x="339" y="163"/>
                    <a:pt x="449" y="125"/>
                    <a:pt x="536" y="71"/>
                  </a:cubicBezTo>
                  <a:cubicBezTo>
                    <a:pt x="564" y="43"/>
                    <a:pt x="556" y="1"/>
                    <a:pt x="5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52"/>
            <p:cNvSpPr/>
            <p:nvPr/>
          </p:nvSpPr>
          <p:spPr>
            <a:xfrm>
              <a:off x="4705400" y="2480000"/>
              <a:ext cx="36475" cy="21475"/>
            </a:xfrm>
            <a:custGeom>
              <a:avLst/>
              <a:gdLst/>
              <a:ahLst/>
              <a:cxnLst/>
              <a:rect l="l" t="t" r="r" b="b"/>
              <a:pathLst>
                <a:path w="1459" h="859" extrusionOk="0">
                  <a:moveTo>
                    <a:pt x="14" y="0"/>
                  </a:moveTo>
                  <a:cubicBezTo>
                    <a:pt x="6" y="0"/>
                    <a:pt x="1" y="23"/>
                    <a:pt x="10" y="32"/>
                  </a:cubicBezTo>
                  <a:cubicBezTo>
                    <a:pt x="415" y="401"/>
                    <a:pt x="951" y="663"/>
                    <a:pt x="1439" y="854"/>
                  </a:cubicBezTo>
                  <a:cubicBezTo>
                    <a:pt x="1443" y="858"/>
                    <a:pt x="1447" y="859"/>
                    <a:pt x="1450" y="859"/>
                  </a:cubicBezTo>
                  <a:cubicBezTo>
                    <a:pt x="1456" y="859"/>
                    <a:pt x="1459" y="854"/>
                    <a:pt x="1451" y="854"/>
                  </a:cubicBezTo>
                  <a:cubicBezTo>
                    <a:pt x="974" y="580"/>
                    <a:pt x="534" y="211"/>
                    <a:pt x="22" y="8"/>
                  </a:cubicBezTo>
                  <a:cubicBezTo>
                    <a:pt x="19" y="3"/>
                    <a:pt x="16" y="0"/>
                    <a:pt x="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52"/>
            <p:cNvSpPr/>
            <p:nvPr/>
          </p:nvSpPr>
          <p:spPr>
            <a:xfrm>
              <a:off x="4676575" y="2461375"/>
              <a:ext cx="26425" cy="17925"/>
            </a:xfrm>
            <a:custGeom>
              <a:avLst/>
              <a:gdLst/>
              <a:ahLst/>
              <a:cxnLst/>
              <a:rect l="l" t="t" r="r" b="b"/>
              <a:pathLst>
                <a:path w="1057" h="717" extrusionOk="0">
                  <a:moveTo>
                    <a:pt x="42" y="0"/>
                  </a:moveTo>
                  <a:cubicBezTo>
                    <a:pt x="21" y="0"/>
                    <a:pt x="0" y="22"/>
                    <a:pt x="20" y="51"/>
                  </a:cubicBezTo>
                  <a:cubicBezTo>
                    <a:pt x="234" y="349"/>
                    <a:pt x="627" y="515"/>
                    <a:pt x="925" y="706"/>
                  </a:cubicBezTo>
                  <a:cubicBezTo>
                    <a:pt x="936" y="713"/>
                    <a:pt x="948" y="717"/>
                    <a:pt x="959" y="717"/>
                  </a:cubicBezTo>
                  <a:cubicBezTo>
                    <a:pt x="1016" y="717"/>
                    <a:pt x="1056" y="627"/>
                    <a:pt x="996" y="587"/>
                  </a:cubicBezTo>
                  <a:cubicBezTo>
                    <a:pt x="841" y="480"/>
                    <a:pt x="687" y="396"/>
                    <a:pt x="520" y="301"/>
                  </a:cubicBezTo>
                  <a:cubicBezTo>
                    <a:pt x="353" y="218"/>
                    <a:pt x="222" y="99"/>
                    <a:pt x="56" y="3"/>
                  </a:cubicBezTo>
                  <a:cubicBezTo>
                    <a:pt x="51" y="1"/>
                    <a:pt x="47"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52"/>
            <p:cNvSpPr/>
            <p:nvPr/>
          </p:nvSpPr>
          <p:spPr>
            <a:xfrm>
              <a:off x="4635775" y="2425775"/>
              <a:ext cx="3125" cy="4400"/>
            </a:xfrm>
            <a:custGeom>
              <a:avLst/>
              <a:gdLst/>
              <a:ahLst/>
              <a:cxnLst/>
              <a:rect l="l" t="t" r="r" b="b"/>
              <a:pathLst>
                <a:path w="125" h="176" extrusionOk="0">
                  <a:moveTo>
                    <a:pt x="25" y="1"/>
                  </a:moveTo>
                  <a:cubicBezTo>
                    <a:pt x="10" y="1"/>
                    <a:pt x="0" y="17"/>
                    <a:pt x="9" y="34"/>
                  </a:cubicBezTo>
                  <a:cubicBezTo>
                    <a:pt x="45" y="70"/>
                    <a:pt x="68" y="118"/>
                    <a:pt x="80" y="165"/>
                  </a:cubicBezTo>
                  <a:cubicBezTo>
                    <a:pt x="84" y="173"/>
                    <a:pt x="90" y="175"/>
                    <a:pt x="96" y="175"/>
                  </a:cubicBezTo>
                  <a:cubicBezTo>
                    <a:pt x="110" y="175"/>
                    <a:pt x="124" y="162"/>
                    <a:pt x="116" y="153"/>
                  </a:cubicBezTo>
                  <a:cubicBezTo>
                    <a:pt x="80" y="106"/>
                    <a:pt x="56" y="58"/>
                    <a:pt x="45" y="10"/>
                  </a:cubicBezTo>
                  <a:cubicBezTo>
                    <a:pt x="38" y="3"/>
                    <a:pt x="31"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52"/>
            <p:cNvSpPr/>
            <p:nvPr/>
          </p:nvSpPr>
          <p:spPr>
            <a:xfrm>
              <a:off x="4638475" y="2420800"/>
              <a:ext cx="27225" cy="19275"/>
            </a:xfrm>
            <a:custGeom>
              <a:avLst/>
              <a:gdLst/>
              <a:ahLst/>
              <a:cxnLst/>
              <a:rect l="l" t="t" r="r" b="b"/>
              <a:pathLst>
                <a:path w="1089" h="771" extrusionOk="0">
                  <a:moveTo>
                    <a:pt x="96" y="0"/>
                  </a:moveTo>
                  <a:cubicBezTo>
                    <a:pt x="45" y="0"/>
                    <a:pt x="0" y="68"/>
                    <a:pt x="56" y="114"/>
                  </a:cubicBezTo>
                  <a:cubicBezTo>
                    <a:pt x="353" y="364"/>
                    <a:pt x="663" y="602"/>
                    <a:pt x="1020" y="769"/>
                  </a:cubicBezTo>
                  <a:cubicBezTo>
                    <a:pt x="1023" y="770"/>
                    <a:pt x="1025" y="771"/>
                    <a:pt x="1028" y="771"/>
                  </a:cubicBezTo>
                  <a:cubicBezTo>
                    <a:pt x="1053" y="771"/>
                    <a:pt x="1089" y="731"/>
                    <a:pt x="1068" y="709"/>
                  </a:cubicBezTo>
                  <a:cubicBezTo>
                    <a:pt x="782" y="448"/>
                    <a:pt x="437" y="257"/>
                    <a:pt x="139" y="19"/>
                  </a:cubicBezTo>
                  <a:cubicBezTo>
                    <a:pt x="126" y="6"/>
                    <a:pt x="111" y="0"/>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52"/>
            <p:cNvSpPr/>
            <p:nvPr/>
          </p:nvSpPr>
          <p:spPr>
            <a:xfrm>
              <a:off x="4741950" y="2484950"/>
              <a:ext cx="3600" cy="1825"/>
            </a:xfrm>
            <a:custGeom>
              <a:avLst/>
              <a:gdLst/>
              <a:ahLst/>
              <a:cxnLst/>
              <a:rect l="l" t="t" r="r" b="b"/>
              <a:pathLst>
                <a:path w="144" h="73" extrusionOk="0">
                  <a:moveTo>
                    <a:pt x="0" y="1"/>
                  </a:moveTo>
                  <a:cubicBezTo>
                    <a:pt x="48" y="25"/>
                    <a:pt x="96" y="60"/>
                    <a:pt x="143" y="72"/>
                  </a:cubicBezTo>
                  <a:cubicBezTo>
                    <a:pt x="108" y="48"/>
                    <a:pt x="60" y="13"/>
                    <a:pt x="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52"/>
            <p:cNvSpPr/>
            <p:nvPr/>
          </p:nvSpPr>
          <p:spPr>
            <a:xfrm>
              <a:off x="4694775" y="2442850"/>
              <a:ext cx="23850" cy="16150"/>
            </a:xfrm>
            <a:custGeom>
              <a:avLst/>
              <a:gdLst/>
              <a:ahLst/>
              <a:cxnLst/>
              <a:rect l="l" t="t" r="r" b="b"/>
              <a:pathLst>
                <a:path w="954" h="646" extrusionOk="0">
                  <a:moveTo>
                    <a:pt x="38" y="1"/>
                  </a:moveTo>
                  <a:cubicBezTo>
                    <a:pt x="12" y="1"/>
                    <a:pt x="0" y="46"/>
                    <a:pt x="30" y="66"/>
                  </a:cubicBezTo>
                  <a:cubicBezTo>
                    <a:pt x="149" y="197"/>
                    <a:pt x="292" y="268"/>
                    <a:pt x="447" y="363"/>
                  </a:cubicBezTo>
                  <a:cubicBezTo>
                    <a:pt x="614" y="447"/>
                    <a:pt x="768" y="554"/>
                    <a:pt x="923" y="637"/>
                  </a:cubicBezTo>
                  <a:cubicBezTo>
                    <a:pt x="926" y="643"/>
                    <a:pt x="929" y="645"/>
                    <a:pt x="933" y="645"/>
                  </a:cubicBezTo>
                  <a:cubicBezTo>
                    <a:pt x="944" y="645"/>
                    <a:pt x="953" y="622"/>
                    <a:pt x="935" y="613"/>
                  </a:cubicBezTo>
                  <a:cubicBezTo>
                    <a:pt x="780" y="494"/>
                    <a:pt x="614" y="387"/>
                    <a:pt x="459" y="268"/>
                  </a:cubicBezTo>
                  <a:cubicBezTo>
                    <a:pt x="328" y="161"/>
                    <a:pt x="209" y="66"/>
                    <a:pt x="54" y="6"/>
                  </a:cubicBezTo>
                  <a:cubicBezTo>
                    <a:pt x="48" y="2"/>
                    <a:pt x="43" y="1"/>
                    <a:pt x="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52"/>
            <p:cNvSpPr/>
            <p:nvPr/>
          </p:nvSpPr>
          <p:spPr>
            <a:xfrm>
              <a:off x="4609625" y="2389875"/>
              <a:ext cx="12600" cy="13500"/>
            </a:xfrm>
            <a:custGeom>
              <a:avLst/>
              <a:gdLst/>
              <a:ahLst/>
              <a:cxnLst/>
              <a:rect l="l" t="t" r="r" b="b"/>
              <a:pathLst>
                <a:path w="504" h="540" extrusionOk="0">
                  <a:moveTo>
                    <a:pt x="79" y="0"/>
                  </a:moveTo>
                  <a:cubicBezTo>
                    <a:pt x="38" y="0"/>
                    <a:pt x="1" y="47"/>
                    <a:pt x="31" y="77"/>
                  </a:cubicBezTo>
                  <a:cubicBezTo>
                    <a:pt x="79" y="172"/>
                    <a:pt x="114" y="244"/>
                    <a:pt x="210" y="292"/>
                  </a:cubicBezTo>
                  <a:cubicBezTo>
                    <a:pt x="317" y="363"/>
                    <a:pt x="388" y="422"/>
                    <a:pt x="448" y="530"/>
                  </a:cubicBezTo>
                  <a:cubicBezTo>
                    <a:pt x="448" y="536"/>
                    <a:pt x="452" y="539"/>
                    <a:pt x="459" y="539"/>
                  </a:cubicBezTo>
                  <a:cubicBezTo>
                    <a:pt x="475" y="539"/>
                    <a:pt x="504" y="520"/>
                    <a:pt x="495" y="494"/>
                  </a:cubicBezTo>
                  <a:cubicBezTo>
                    <a:pt x="436" y="399"/>
                    <a:pt x="376" y="303"/>
                    <a:pt x="329" y="220"/>
                  </a:cubicBezTo>
                  <a:cubicBezTo>
                    <a:pt x="269" y="113"/>
                    <a:pt x="210" y="65"/>
                    <a:pt x="102" y="6"/>
                  </a:cubicBezTo>
                  <a:cubicBezTo>
                    <a:pt x="95" y="2"/>
                    <a:pt x="87" y="0"/>
                    <a:pt x="7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52"/>
            <p:cNvSpPr/>
            <p:nvPr/>
          </p:nvSpPr>
          <p:spPr>
            <a:xfrm>
              <a:off x="4491425" y="2260775"/>
              <a:ext cx="58450" cy="72425"/>
            </a:xfrm>
            <a:custGeom>
              <a:avLst/>
              <a:gdLst/>
              <a:ahLst/>
              <a:cxnLst/>
              <a:rect l="l" t="t" r="r" b="b"/>
              <a:pathLst>
                <a:path w="2338" h="2897" extrusionOk="0">
                  <a:moveTo>
                    <a:pt x="54" y="0"/>
                  </a:moveTo>
                  <a:cubicBezTo>
                    <a:pt x="25" y="0"/>
                    <a:pt x="1" y="21"/>
                    <a:pt x="8" y="50"/>
                  </a:cubicBezTo>
                  <a:cubicBezTo>
                    <a:pt x="318" y="1241"/>
                    <a:pt x="1437" y="2086"/>
                    <a:pt x="2306" y="2884"/>
                  </a:cubicBezTo>
                  <a:cubicBezTo>
                    <a:pt x="2310" y="2892"/>
                    <a:pt x="2316" y="2896"/>
                    <a:pt x="2321" y="2896"/>
                  </a:cubicBezTo>
                  <a:cubicBezTo>
                    <a:pt x="2331" y="2896"/>
                    <a:pt x="2338" y="2883"/>
                    <a:pt x="2330" y="2860"/>
                  </a:cubicBezTo>
                  <a:cubicBezTo>
                    <a:pt x="1985" y="2419"/>
                    <a:pt x="1616" y="2027"/>
                    <a:pt x="1223" y="1634"/>
                  </a:cubicBezTo>
                  <a:cubicBezTo>
                    <a:pt x="747" y="1122"/>
                    <a:pt x="425" y="634"/>
                    <a:pt x="104" y="26"/>
                  </a:cubicBezTo>
                  <a:cubicBezTo>
                    <a:pt x="90" y="8"/>
                    <a:pt x="71" y="0"/>
                    <a:pt x="5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52"/>
            <p:cNvSpPr/>
            <p:nvPr/>
          </p:nvSpPr>
          <p:spPr>
            <a:xfrm>
              <a:off x="4495175" y="2248000"/>
              <a:ext cx="11950" cy="14725"/>
            </a:xfrm>
            <a:custGeom>
              <a:avLst/>
              <a:gdLst/>
              <a:ahLst/>
              <a:cxnLst/>
              <a:rect l="l" t="t" r="r" b="b"/>
              <a:pathLst>
                <a:path w="478" h="589" extrusionOk="0">
                  <a:moveTo>
                    <a:pt x="107" y="0"/>
                  </a:moveTo>
                  <a:cubicBezTo>
                    <a:pt x="54" y="0"/>
                    <a:pt x="1" y="68"/>
                    <a:pt x="49" y="97"/>
                  </a:cubicBezTo>
                  <a:cubicBezTo>
                    <a:pt x="204" y="252"/>
                    <a:pt x="311" y="418"/>
                    <a:pt x="442" y="573"/>
                  </a:cubicBezTo>
                  <a:cubicBezTo>
                    <a:pt x="445" y="584"/>
                    <a:pt x="450" y="588"/>
                    <a:pt x="455" y="588"/>
                  </a:cubicBezTo>
                  <a:cubicBezTo>
                    <a:pt x="466" y="588"/>
                    <a:pt x="477" y="566"/>
                    <a:pt x="477" y="549"/>
                  </a:cubicBezTo>
                  <a:cubicBezTo>
                    <a:pt x="394" y="359"/>
                    <a:pt x="287" y="180"/>
                    <a:pt x="144" y="13"/>
                  </a:cubicBezTo>
                  <a:cubicBezTo>
                    <a:pt x="133" y="4"/>
                    <a:pt x="120" y="0"/>
                    <a:pt x="1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52"/>
            <p:cNvSpPr/>
            <p:nvPr/>
          </p:nvSpPr>
          <p:spPr>
            <a:xfrm>
              <a:off x="4517675" y="2277050"/>
              <a:ext cx="29775" cy="33050"/>
            </a:xfrm>
            <a:custGeom>
              <a:avLst/>
              <a:gdLst/>
              <a:ahLst/>
              <a:cxnLst/>
              <a:rect l="l" t="t" r="r" b="b"/>
              <a:pathLst>
                <a:path w="1191" h="1322" extrusionOk="0">
                  <a:moveTo>
                    <a:pt x="113" y="0"/>
                  </a:moveTo>
                  <a:cubicBezTo>
                    <a:pt x="53" y="0"/>
                    <a:pt x="0" y="78"/>
                    <a:pt x="54" y="149"/>
                  </a:cubicBezTo>
                  <a:cubicBezTo>
                    <a:pt x="423" y="518"/>
                    <a:pt x="732" y="935"/>
                    <a:pt x="1090" y="1304"/>
                  </a:cubicBezTo>
                  <a:cubicBezTo>
                    <a:pt x="1102" y="1316"/>
                    <a:pt x="1115" y="1322"/>
                    <a:pt x="1127" y="1322"/>
                  </a:cubicBezTo>
                  <a:cubicBezTo>
                    <a:pt x="1162" y="1322"/>
                    <a:pt x="1191" y="1280"/>
                    <a:pt x="1173" y="1245"/>
                  </a:cubicBezTo>
                  <a:cubicBezTo>
                    <a:pt x="947" y="756"/>
                    <a:pt x="578" y="399"/>
                    <a:pt x="173" y="30"/>
                  </a:cubicBezTo>
                  <a:cubicBezTo>
                    <a:pt x="155" y="9"/>
                    <a:pt x="134" y="0"/>
                    <a:pt x="1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52"/>
            <p:cNvSpPr/>
            <p:nvPr/>
          </p:nvSpPr>
          <p:spPr>
            <a:xfrm>
              <a:off x="4556725" y="2324250"/>
              <a:ext cx="23625" cy="22375"/>
            </a:xfrm>
            <a:custGeom>
              <a:avLst/>
              <a:gdLst/>
              <a:ahLst/>
              <a:cxnLst/>
              <a:rect l="l" t="t" r="r" b="b"/>
              <a:pathLst>
                <a:path w="945" h="895" extrusionOk="0">
                  <a:moveTo>
                    <a:pt x="123" y="1"/>
                  </a:moveTo>
                  <a:cubicBezTo>
                    <a:pt x="46" y="1"/>
                    <a:pt x="1" y="120"/>
                    <a:pt x="87" y="178"/>
                  </a:cubicBezTo>
                  <a:cubicBezTo>
                    <a:pt x="242" y="285"/>
                    <a:pt x="373" y="416"/>
                    <a:pt x="480" y="559"/>
                  </a:cubicBezTo>
                  <a:cubicBezTo>
                    <a:pt x="575" y="678"/>
                    <a:pt x="671" y="845"/>
                    <a:pt x="837" y="892"/>
                  </a:cubicBezTo>
                  <a:cubicBezTo>
                    <a:pt x="841" y="894"/>
                    <a:pt x="845" y="894"/>
                    <a:pt x="850" y="894"/>
                  </a:cubicBezTo>
                  <a:cubicBezTo>
                    <a:pt x="887" y="894"/>
                    <a:pt x="944" y="853"/>
                    <a:pt x="944" y="821"/>
                  </a:cubicBezTo>
                  <a:cubicBezTo>
                    <a:pt x="909" y="642"/>
                    <a:pt x="778" y="500"/>
                    <a:pt x="647" y="381"/>
                  </a:cubicBezTo>
                  <a:cubicBezTo>
                    <a:pt x="504" y="250"/>
                    <a:pt x="361" y="119"/>
                    <a:pt x="182" y="23"/>
                  </a:cubicBezTo>
                  <a:cubicBezTo>
                    <a:pt x="162" y="7"/>
                    <a:pt x="142" y="1"/>
                    <a:pt x="1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52"/>
            <p:cNvSpPr/>
            <p:nvPr/>
          </p:nvSpPr>
          <p:spPr>
            <a:xfrm>
              <a:off x="4588800" y="2357825"/>
              <a:ext cx="10825" cy="9325"/>
            </a:xfrm>
            <a:custGeom>
              <a:avLst/>
              <a:gdLst/>
              <a:ahLst/>
              <a:cxnLst/>
              <a:rect l="l" t="t" r="r" b="b"/>
              <a:pathLst>
                <a:path w="433" h="373" extrusionOk="0">
                  <a:moveTo>
                    <a:pt x="110" y="1"/>
                  </a:moveTo>
                  <a:cubicBezTo>
                    <a:pt x="48" y="1"/>
                    <a:pt x="0" y="70"/>
                    <a:pt x="54" y="133"/>
                  </a:cubicBezTo>
                  <a:cubicBezTo>
                    <a:pt x="150" y="216"/>
                    <a:pt x="221" y="323"/>
                    <a:pt x="352" y="371"/>
                  </a:cubicBezTo>
                  <a:cubicBezTo>
                    <a:pt x="356" y="372"/>
                    <a:pt x="360" y="373"/>
                    <a:pt x="364" y="373"/>
                  </a:cubicBezTo>
                  <a:cubicBezTo>
                    <a:pt x="405" y="373"/>
                    <a:pt x="432" y="320"/>
                    <a:pt x="400" y="288"/>
                  </a:cubicBezTo>
                  <a:lnTo>
                    <a:pt x="173" y="26"/>
                  </a:lnTo>
                  <a:cubicBezTo>
                    <a:pt x="153" y="8"/>
                    <a:pt x="131" y="1"/>
                    <a:pt x="11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52"/>
            <p:cNvSpPr/>
            <p:nvPr/>
          </p:nvSpPr>
          <p:spPr>
            <a:xfrm>
              <a:off x="4563400" y="2350925"/>
              <a:ext cx="34075" cy="37500"/>
            </a:xfrm>
            <a:custGeom>
              <a:avLst/>
              <a:gdLst/>
              <a:ahLst/>
              <a:cxnLst/>
              <a:rect l="l" t="t" r="r" b="b"/>
              <a:pathLst>
                <a:path w="1363" h="1500" extrusionOk="0">
                  <a:moveTo>
                    <a:pt x="62" y="1"/>
                  </a:moveTo>
                  <a:cubicBezTo>
                    <a:pt x="31" y="1"/>
                    <a:pt x="1" y="22"/>
                    <a:pt x="11" y="52"/>
                  </a:cubicBezTo>
                  <a:cubicBezTo>
                    <a:pt x="404" y="552"/>
                    <a:pt x="773" y="1088"/>
                    <a:pt x="1273" y="1492"/>
                  </a:cubicBezTo>
                  <a:cubicBezTo>
                    <a:pt x="1281" y="1498"/>
                    <a:pt x="1290" y="1500"/>
                    <a:pt x="1298" y="1500"/>
                  </a:cubicBezTo>
                  <a:cubicBezTo>
                    <a:pt x="1331" y="1500"/>
                    <a:pt x="1363" y="1470"/>
                    <a:pt x="1344" y="1433"/>
                  </a:cubicBezTo>
                  <a:cubicBezTo>
                    <a:pt x="1058" y="861"/>
                    <a:pt x="535" y="421"/>
                    <a:pt x="82" y="4"/>
                  </a:cubicBezTo>
                  <a:cubicBezTo>
                    <a:pt x="76" y="2"/>
                    <a:pt x="69" y="1"/>
                    <a:pt x="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52"/>
            <p:cNvSpPr/>
            <p:nvPr/>
          </p:nvSpPr>
          <p:spPr>
            <a:xfrm>
              <a:off x="4479725" y="2226650"/>
              <a:ext cx="6925" cy="10825"/>
            </a:xfrm>
            <a:custGeom>
              <a:avLst/>
              <a:gdLst/>
              <a:ahLst/>
              <a:cxnLst/>
              <a:rect l="l" t="t" r="r" b="b"/>
              <a:pathLst>
                <a:path w="277" h="433" extrusionOk="0">
                  <a:moveTo>
                    <a:pt x="32" y="1"/>
                  </a:moveTo>
                  <a:cubicBezTo>
                    <a:pt x="16" y="1"/>
                    <a:pt x="0" y="13"/>
                    <a:pt x="0" y="34"/>
                  </a:cubicBezTo>
                  <a:cubicBezTo>
                    <a:pt x="12" y="177"/>
                    <a:pt x="83" y="296"/>
                    <a:pt x="167" y="415"/>
                  </a:cubicBezTo>
                  <a:cubicBezTo>
                    <a:pt x="173" y="427"/>
                    <a:pt x="184" y="432"/>
                    <a:pt x="196" y="432"/>
                  </a:cubicBezTo>
                  <a:cubicBezTo>
                    <a:pt x="231" y="432"/>
                    <a:pt x="277" y="391"/>
                    <a:pt x="250" y="355"/>
                  </a:cubicBezTo>
                  <a:cubicBezTo>
                    <a:pt x="179" y="236"/>
                    <a:pt x="131" y="117"/>
                    <a:pt x="60" y="22"/>
                  </a:cubicBezTo>
                  <a:cubicBezTo>
                    <a:pt x="55" y="7"/>
                    <a:pt x="43" y="1"/>
                    <a:pt x="3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52"/>
            <p:cNvSpPr/>
            <p:nvPr/>
          </p:nvSpPr>
          <p:spPr>
            <a:xfrm>
              <a:off x="4466025" y="2194850"/>
              <a:ext cx="4675" cy="8975"/>
            </a:xfrm>
            <a:custGeom>
              <a:avLst/>
              <a:gdLst/>
              <a:ahLst/>
              <a:cxnLst/>
              <a:rect l="l" t="t" r="r" b="b"/>
              <a:pathLst>
                <a:path w="187" h="359" extrusionOk="0">
                  <a:moveTo>
                    <a:pt x="32" y="0"/>
                  </a:moveTo>
                  <a:cubicBezTo>
                    <a:pt x="20" y="0"/>
                    <a:pt x="12" y="6"/>
                    <a:pt x="12" y="20"/>
                  </a:cubicBezTo>
                  <a:cubicBezTo>
                    <a:pt x="0" y="80"/>
                    <a:pt x="24" y="127"/>
                    <a:pt x="60" y="187"/>
                  </a:cubicBezTo>
                  <a:cubicBezTo>
                    <a:pt x="72" y="234"/>
                    <a:pt x="96" y="294"/>
                    <a:pt x="119" y="342"/>
                  </a:cubicBezTo>
                  <a:cubicBezTo>
                    <a:pt x="123" y="353"/>
                    <a:pt x="133" y="359"/>
                    <a:pt x="143" y="359"/>
                  </a:cubicBezTo>
                  <a:cubicBezTo>
                    <a:pt x="163" y="359"/>
                    <a:pt x="187" y="338"/>
                    <a:pt x="179" y="306"/>
                  </a:cubicBezTo>
                  <a:cubicBezTo>
                    <a:pt x="143" y="258"/>
                    <a:pt x="131" y="199"/>
                    <a:pt x="119" y="139"/>
                  </a:cubicBezTo>
                  <a:cubicBezTo>
                    <a:pt x="108" y="92"/>
                    <a:pt x="108" y="56"/>
                    <a:pt x="60" y="8"/>
                  </a:cubicBezTo>
                  <a:cubicBezTo>
                    <a:pt x="50" y="3"/>
                    <a:pt x="40" y="0"/>
                    <a:pt x="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52"/>
            <p:cNvSpPr/>
            <p:nvPr/>
          </p:nvSpPr>
          <p:spPr>
            <a:xfrm>
              <a:off x="4465125" y="2178225"/>
              <a:ext cx="1825" cy="6050"/>
            </a:xfrm>
            <a:custGeom>
              <a:avLst/>
              <a:gdLst/>
              <a:ahLst/>
              <a:cxnLst/>
              <a:rect l="l" t="t" r="r" b="b"/>
              <a:pathLst>
                <a:path w="73" h="242" extrusionOk="0">
                  <a:moveTo>
                    <a:pt x="42" y="0"/>
                  </a:moveTo>
                  <a:cubicBezTo>
                    <a:pt x="33" y="0"/>
                    <a:pt x="24" y="6"/>
                    <a:pt x="24" y="18"/>
                  </a:cubicBezTo>
                  <a:cubicBezTo>
                    <a:pt x="24" y="78"/>
                    <a:pt x="1" y="137"/>
                    <a:pt x="1" y="197"/>
                  </a:cubicBezTo>
                  <a:cubicBezTo>
                    <a:pt x="1" y="227"/>
                    <a:pt x="19" y="242"/>
                    <a:pt x="36" y="242"/>
                  </a:cubicBezTo>
                  <a:cubicBezTo>
                    <a:pt x="54" y="242"/>
                    <a:pt x="72" y="227"/>
                    <a:pt x="72" y="197"/>
                  </a:cubicBezTo>
                  <a:cubicBezTo>
                    <a:pt x="72" y="137"/>
                    <a:pt x="60" y="78"/>
                    <a:pt x="60" y="18"/>
                  </a:cubicBezTo>
                  <a:cubicBezTo>
                    <a:pt x="60" y="6"/>
                    <a:pt x="51"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52"/>
            <p:cNvSpPr/>
            <p:nvPr/>
          </p:nvSpPr>
          <p:spPr>
            <a:xfrm>
              <a:off x="4465375" y="2130725"/>
              <a:ext cx="6925" cy="38300"/>
            </a:xfrm>
            <a:custGeom>
              <a:avLst/>
              <a:gdLst/>
              <a:ahLst/>
              <a:cxnLst/>
              <a:rect l="l" t="t" r="r" b="b"/>
              <a:pathLst>
                <a:path w="277" h="1532" extrusionOk="0">
                  <a:moveTo>
                    <a:pt x="244" y="0"/>
                  </a:moveTo>
                  <a:cubicBezTo>
                    <a:pt x="236" y="0"/>
                    <a:pt x="229" y="4"/>
                    <a:pt x="229" y="13"/>
                  </a:cubicBezTo>
                  <a:cubicBezTo>
                    <a:pt x="86" y="490"/>
                    <a:pt x="134" y="1002"/>
                    <a:pt x="14" y="1478"/>
                  </a:cubicBezTo>
                  <a:cubicBezTo>
                    <a:pt x="1" y="1513"/>
                    <a:pt x="15" y="1531"/>
                    <a:pt x="32" y="1531"/>
                  </a:cubicBezTo>
                  <a:cubicBezTo>
                    <a:pt x="44" y="1531"/>
                    <a:pt x="57" y="1522"/>
                    <a:pt x="62" y="1502"/>
                  </a:cubicBezTo>
                  <a:cubicBezTo>
                    <a:pt x="145" y="1013"/>
                    <a:pt x="169" y="525"/>
                    <a:pt x="276" y="25"/>
                  </a:cubicBezTo>
                  <a:cubicBezTo>
                    <a:pt x="276" y="11"/>
                    <a:pt x="258" y="0"/>
                    <a:pt x="24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52"/>
            <p:cNvSpPr/>
            <p:nvPr/>
          </p:nvSpPr>
          <p:spPr>
            <a:xfrm>
              <a:off x="4475250" y="2125100"/>
              <a:ext cx="1225" cy="1200"/>
            </a:xfrm>
            <a:custGeom>
              <a:avLst/>
              <a:gdLst/>
              <a:ahLst/>
              <a:cxnLst/>
              <a:rect l="l" t="t" r="r" b="b"/>
              <a:pathLst>
                <a:path w="49" h="48" extrusionOk="0">
                  <a:moveTo>
                    <a:pt x="12" y="0"/>
                  </a:moveTo>
                  <a:cubicBezTo>
                    <a:pt x="12" y="0"/>
                    <a:pt x="0" y="12"/>
                    <a:pt x="0" y="48"/>
                  </a:cubicBezTo>
                  <a:lnTo>
                    <a:pt x="36" y="12"/>
                  </a:lnTo>
                  <a:cubicBezTo>
                    <a:pt x="48" y="0"/>
                    <a:pt x="36" y="0"/>
                    <a:pt x="1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52"/>
            <p:cNvSpPr/>
            <p:nvPr/>
          </p:nvSpPr>
          <p:spPr>
            <a:xfrm>
              <a:off x="4474450" y="2114675"/>
              <a:ext cx="28500" cy="11750"/>
            </a:xfrm>
            <a:custGeom>
              <a:avLst/>
              <a:gdLst/>
              <a:ahLst/>
              <a:cxnLst/>
              <a:rect l="l" t="t" r="r" b="b"/>
              <a:pathLst>
                <a:path w="1140" h="470" extrusionOk="0">
                  <a:moveTo>
                    <a:pt x="544" y="1"/>
                  </a:moveTo>
                  <a:cubicBezTo>
                    <a:pt x="318" y="1"/>
                    <a:pt x="92" y="251"/>
                    <a:pt x="9" y="453"/>
                  </a:cubicBezTo>
                  <a:cubicBezTo>
                    <a:pt x="0" y="461"/>
                    <a:pt x="16" y="470"/>
                    <a:pt x="25" y="470"/>
                  </a:cubicBezTo>
                  <a:cubicBezTo>
                    <a:pt x="29" y="470"/>
                    <a:pt x="32" y="468"/>
                    <a:pt x="32" y="465"/>
                  </a:cubicBezTo>
                  <a:cubicBezTo>
                    <a:pt x="92" y="370"/>
                    <a:pt x="187" y="274"/>
                    <a:pt x="294" y="239"/>
                  </a:cubicBezTo>
                  <a:cubicBezTo>
                    <a:pt x="311" y="236"/>
                    <a:pt x="329" y="235"/>
                    <a:pt x="347" y="235"/>
                  </a:cubicBezTo>
                  <a:cubicBezTo>
                    <a:pt x="420" y="235"/>
                    <a:pt x="502" y="251"/>
                    <a:pt x="568" y="251"/>
                  </a:cubicBezTo>
                  <a:cubicBezTo>
                    <a:pt x="747" y="274"/>
                    <a:pt x="854" y="429"/>
                    <a:pt x="1009" y="465"/>
                  </a:cubicBezTo>
                  <a:cubicBezTo>
                    <a:pt x="1045" y="465"/>
                    <a:pt x="1080" y="441"/>
                    <a:pt x="1080" y="429"/>
                  </a:cubicBezTo>
                  <a:cubicBezTo>
                    <a:pt x="1140" y="155"/>
                    <a:pt x="783" y="1"/>
                    <a:pt x="5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52"/>
            <p:cNvSpPr/>
            <p:nvPr/>
          </p:nvSpPr>
          <p:spPr>
            <a:xfrm>
              <a:off x="4519600" y="2148375"/>
              <a:ext cx="6575" cy="29500"/>
            </a:xfrm>
            <a:custGeom>
              <a:avLst/>
              <a:gdLst/>
              <a:ahLst/>
              <a:cxnLst/>
              <a:rect l="l" t="t" r="r" b="b"/>
              <a:pathLst>
                <a:path w="263" h="1180" extrusionOk="0">
                  <a:moveTo>
                    <a:pt x="42" y="1"/>
                  </a:moveTo>
                  <a:cubicBezTo>
                    <a:pt x="33" y="1"/>
                    <a:pt x="24" y="4"/>
                    <a:pt x="24" y="10"/>
                  </a:cubicBezTo>
                  <a:cubicBezTo>
                    <a:pt x="24" y="117"/>
                    <a:pt x="1" y="212"/>
                    <a:pt x="12" y="319"/>
                  </a:cubicBezTo>
                  <a:cubicBezTo>
                    <a:pt x="12" y="427"/>
                    <a:pt x="24" y="534"/>
                    <a:pt x="48" y="653"/>
                  </a:cubicBezTo>
                  <a:cubicBezTo>
                    <a:pt x="60" y="808"/>
                    <a:pt x="24" y="1010"/>
                    <a:pt x="120" y="1153"/>
                  </a:cubicBezTo>
                  <a:cubicBezTo>
                    <a:pt x="129" y="1172"/>
                    <a:pt x="142" y="1179"/>
                    <a:pt x="156" y="1179"/>
                  </a:cubicBezTo>
                  <a:cubicBezTo>
                    <a:pt x="176" y="1179"/>
                    <a:pt x="196" y="1162"/>
                    <a:pt x="203" y="1141"/>
                  </a:cubicBezTo>
                  <a:cubicBezTo>
                    <a:pt x="262" y="974"/>
                    <a:pt x="203" y="748"/>
                    <a:pt x="191" y="569"/>
                  </a:cubicBezTo>
                  <a:cubicBezTo>
                    <a:pt x="179" y="343"/>
                    <a:pt x="131" y="212"/>
                    <a:pt x="60" y="10"/>
                  </a:cubicBezTo>
                  <a:cubicBezTo>
                    <a:pt x="60" y="4"/>
                    <a:pt x="51" y="1"/>
                    <a:pt x="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52"/>
            <p:cNvSpPr/>
            <p:nvPr/>
          </p:nvSpPr>
          <p:spPr>
            <a:xfrm>
              <a:off x="4485125" y="2129550"/>
              <a:ext cx="16850" cy="6075"/>
            </a:xfrm>
            <a:custGeom>
              <a:avLst/>
              <a:gdLst/>
              <a:ahLst/>
              <a:cxnLst/>
              <a:rect l="l" t="t" r="r" b="b"/>
              <a:pathLst>
                <a:path w="674" h="243" extrusionOk="0">
                  <a:moveTo>
                    <a:pt x="320" y="1"/>
                  </a:moveTo>
                  <a:cubicBezTo>
                    <a:pt x="201" y="13"/>
                    <a:pt x="58" y="96"/>
                    <a:pt x="10" y="191"/>
                  </a:cubicBezTo>
                  <a:cubicBezTo>
                    <a:pt x="0" y="221"/>
                    <a:pt x="15" y="242"/>
                    <a:pt x="40" y="242"/>
                  </a:cubicBezTo>
                  <a:cubicBezTo>
                    <a:pt x="46" y="242"/>
                    <a:pt x="52" y="241"/>
                    <a:pt x="58" y="239"/>
                  </a:cubicBezTo>
                  <a:cubicBezTo>
                    <a:pt x="141" y="191"/>
                    <a:pt x="201" y="108"/>
                    <a:pt x="308" y="72"/>
                  </a:cubicBezTo>
                  <a:cubicBezTo>
                    <a:pt x="328" y="69"/>
                    <a:pt x="347" y="67"/>
                    <a:pt x="366" y="67"/>
                  </a:cubicBezTo>
                  <a:cubicBezTo>
                    <a:pt x="470" y="67"/>
                    <a:pt x="557" y="121"/>
                    <a:pt x="618" y="191"/>
                  </a:cubicBezTo>
                  <a:cubicBezTo>
                    <a:pt x="628" y="202"/>
                    <a:pt x="638" y="206"/>
                    <a:pt x="646" y="206"/>
                  </a:cubicBezTo>
                  <a:cubicBezTo>
                    <a:pt x="664" y="206"/>
                    <a:pt x="673" y="184"/>
                    <a:pt x="665" y="168"/>
                  </a:cubicBezTo>
                  <a:cubicBezTo>
                    <a:pt x="570" y="60"/>
                    <a:pt x="451" y="1"/>
                    <a:pt x="32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52"/>
            <p:cNvSpPr/>
            <p:nvPr/>
          </p:nvSpPr>
          <p:spPr>
            <a:xfrm>
              <a:off x="4479575" y="2145925"/>
              <a:ext cx="3725" cy="5825"/>
            </a:xfrm>
            <a:custGeom>
              <a:avLst/>
              <a:gdLst/>
              <a:ahLst/>
              <a:cxnLst/>
              <a:rect l="l" t="t" r="r" b="b"/>
              <a:pathLst>
                <a:path w="149" h="233" extrusionOk="0">
                  <a:moveTo>
                    <a:pt x="76" y="1"/>
                  </a:moveTo>
                  <a:cubicBezTo>
                    <a:pt x="39" y="1"/>
                    <a:pt x="0" y="24"/>
                    <a:pt x="6" y="72"/>
                  </a:cubicBezTo>
                  <a:cubicBezTo>
                    <a:pt x="18" y="120"/>
                    <a:pt x="18" y="167"/>
                    <a:pt x="42" y="215"/>
                  </a:cubicBezTo>
                  <a:cubicBezTo>
                    <a:pt x="48" y="227"/>
                    <a:pt x="63" y="233"/>
                    <a:pt x="78" y="233"/>
                  </a:cubicBezTo>
                  <a:cubicBezTo>
                    <a:pt x="92" y="233"/>
                    <a:pt x="107" y="227"/>
                    <a:pt x="113" y="215"/>
                  </a:cubicBezTo>
                  <a:cubicBezTo>
                    <a:pt x="125" y="167"/>
                    <a:pt x="125" y="120"/>
                    <a:pt x="137" y="72"/>
                  </a:cubicBezTo>
                  <a:cubicBezTo>
                    <a:pt x="149" y="24"/>
                    <a:pt x="113" y="1"/>
                    <a:pt x="7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52"/>
            <p:cNvSpPr/>
            <p:nvPr/>
          </p:nvSpPr>
          <p:spPr>
            <a:xfrm>
              <a:off x="4475550" y="2177600"/>
              <a:ext cx="6200" cy="15625"/>
            </a:xfrm>
            <a:custGeom>
              <a:avLst/>
              <a:gdLst/>
              <a:ahLst/>
              <a:cxnLst/>
              <a:rect l="l" t="t" r="r" b="b"/>
              <a:pathLst>
                <a:path w="248" h="625" extrusionOk="0">
                  <a:moveTo>
                    <a:pt x="113" y="0"/>
                  </a:moveTo>
                  <a:cubicBezTo>
                    <a:pt x="78" y="0"/>
                    <a:pt x="46" y="17"/>
                    <a:pt x="36" y="55"/>
                  </a:cubicBezTo>
                  <a:cubicBezTo>
                    <a:pt x="24" y="162"/>
                    <a:pt x="0" y="258"/>
                    <a:pt x="24" y="353"/>
                  </a:cubicBezTo>
                  <a:cubicBezTo>
                    <a:pt x="36" y="460"/>
                    <a:pt x="96" y="532"/>
                    <a:pt x="167" y="615"/>
                  </a:cubicBezTo>
                  <a:cubicBezTo>
                    <a:pt x="177" y="621"/>
                    <a:pt x="187" y="624"/>
                    <a:pt x="197" y="624"/>
                  </a:cubicBezTo>
                  <a:cubicBezTo>
                    <a:pt x="224" y="624"/>
                    <a:pt x="247" y="602"/>
                    <a:pt x="239" y="567"/>
                  </a:cubicBezTo>
                  <a:cubicBezTo>
                    <a:pt x="203" y="412"/>
                    <a:pt x="179" y="258"/>
                    <a:pt x="215" y="103"/>
                  </a:cubicBezTo>
                  <a:cubicBezTo>
                    <a:pt x="222" y="39"/>
                    <a:pt x="165" y="0"/>
                    <a:pt x="1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52"/>
            <p:cNvSpPr/>
            <p:nvPr/>
          </p:nvSpPr>
          <p:spPr>
            <a:xfrm>
              <a:off x="4504025" y="2155475"/>
              <a:ext cx="5475" cy="8525"/>
            </a:xfrm>
            <a:custGeom>
              <a:avLst/>
              <a:gdLst/>
              <a:ahLst/>
              <a:cxnLst/>
              <a:rect l="l" t="t" r="r" b="b"/>
              <a:pathLst>
                <a:path w="219" h="341" extrusionOk="0">
                  <a:moveTo>
                    <a:pt x="62" y="1"/>
                  </a:moveTo>
                  <a:cubicBezTo>
                    <a:pt x="31" y="1"/>
                    <a:pt x="0" y="43"/>
                    <a:pt x="28" y="71"/>
                  </a:cubicBezTo>
                  <a:cubicBezTo>
                    <a:pt x="52" y="95"/>
                    <a:pt x="88" y="143"/>
                    <a:pt x="100" y="190"/>
                  </a:cubicBezTo>
                  <a:cubicBezTo>
                    <a:pt x="112" y="226"/>
                    <a:pt x="100" y="274"/>
                    <a:pt x="100" y="321"/>
                  </a:cubicBezTo>
                  <a:cubicBezTo>
                    <a:pt x="100" y="335"/>
                    <a:pt x="112" y="341"/>
                    <a:pt x="124" y="341"/>
                  </a:cubicBezTo>
                  <a:cubicBezTo>
                    <a:pt x="133" y="341"/>
                    <a:pt x="142" y="338"/>
                    <a:pt x="147" y="333"/>
                  </a:cubicBezTo>
                  <a:cubicBezTo>
                    <a:pt x="219" y="226"/>
                    <a:pt x="147" y="83"/>
                    <a:pt x="88" y="12"/>
                  </a:cubicBezTo>
                  <a:cubicBezTo>
                    <a:pt x="80" y="4"/>
                    <a:pt x="71" y="1"/>
                    <a:pt x="6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52"/>
            <p:cNvSpPr/>
            <p:nvPr/>
          </p:nvSpPr>
          <p:spPr>
            <a:xfrm>
              <a:off x="4527050" y="2176125"/>
              <a:ext cx="3000" cy="16925"/>
            </a:xfrm>
            <a:custGeom>
              <a:avLst/>
              <a:gdLst/>
              <a:ahLst/>
              <a:cxnLst/>
              <a:rect l="l" t="t" r="r" b="b"/>
              <a:pathLst>
                <a:path w="120" h="677" extrusionOk="0">
                  <a:moveTo>
                    <a:pt x="35" y="1"/>
                  </a:moveTo>
                  <a:cubicBezTo>
                    <a:pt x="19" y="1"/>
                    <a:pt x="0" y="16"/>
                    <a:pt x="0" y="43"/>
                  </a:cubicBezTo>
                  <a:cubicBezTo>
                    <a:pt x="24" y="257"/>
                    <a:pt x="12" y="448"/>
                    <a:pt x="48" y="650"/>
                  </a:cubicBezTo>
                  <a:cubicBezTo>
                    <a:pt x="48" y="668"/>
                    <a:pt x="57" y="677"/>
                    <a:pt x="66" y="677"/>
                  </a:cubicBezTo>
                  <a:cubicBezTo>
                    <a:pt x="75" y="677"/>
                    <a:pt x="84" y="668"/>
                    <a:pt x="84" y="650"/>
                  </a:cubicBezTo>
                  <a:cubicBezTo>
                    <a:pt x="119" y="448"/>
                    <a:pt x="95" y="233"/>
                    <a:pt x="60" y="31"/>
                  </a:cubicBezTo>
                  <a:cubicBezTo>
                    <a:pt x="60" y="10"/>
                    <a:pt x="48" y="1"/>
                    <a:pt x="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52"/>
            <p:cNvSpPr/>
            <p:nvPr/>
          </p:nvSpPr>
          <p:spPr>
            <a:xfrm>
              <a:off x="4533300" y="2210225"/>
              <a:ext cx="1500" cy="1225"/>
            </a:xfrm>
            <a:custGeom>
              <a:avLst/>
              <a:gdLst/>
              <a:ahLst/>
              <a:cxnLst/>
              <a:rect l="l" t="t" r="r" b="b"/>
              <a:pathLst>
                <a:path w="60" h="49" extrusionOk="0">
                  <a:moveTo>
                    <a:pt x="24" y="0"/>
                  </a:moveTo>
                  <a:cubicBezTo>
                    <a:pt x="0" y="24"/>
                    <a:pt x="0" y="48"/>
                    <a:pt x="24" y="48"/>
                  </a:cubicBezTo>
                  <a:cubicBezTo>
                    <a:pt x="60" y="48"/>
                    <a:pt x="60" y="0"/>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52"/>
            <p:cNvSpPr/>
            <p:nvPr/>
          </p:nvSpPr>
          <p:spPr>
            <a:xfrm>
              <a:off x="4535050" y="2209625"/>
              <a:ext cx="43225" cy="15300"/>
            </a:xfrm>
            <a:custGeom>
              <a:avLst/>
              <a:gdLst/>
              <a:ahLst/>
              <a:cxnLst/>
              <a:rect l="l" t="t" r="r" b="b"/>
              <a:pathLst>
                <a:path w="1729" h="612" extrusionOk="0">
                  <a:moveTo>
                    <a:pt x="89" y="1"/>
                  </a:moveTo>
                  <a:cubicBezTo>
                    <a:pt x="40" y="1"/>
                    <a:pt x="0" y="82"/>
                    <a:pt x="49" y="132"/>
                  </a:cubicBezTo>
                  <a:cubicBezTo>
                    <a:pt x="335" y="370"/>
                    <a:pt x="645" y="548"/>
                    <a:pt x="1014" y="596"/>
                  </a:cubicBezTo>
                  <a:cubicBezTo>
                    <a:pt x="1081" y="603"/>
                    <a:pt x="1167" y="611"/>
                    <a:pt x="1256" y="611"/>
                  </a:cubicBezTo>
                  <a:cubicBezTo>
                    <a:pt x="1463" y="611"/>
                    <a:pt x="1686" y="566"/>
                    <a:pt x="1728" y="358"/>
                  </a:cubicBezTo>
                  <a:cubicBezTo>
                    <a:pt x="1728" y="346"/>
                    <a:pt x="1728" y="322"/>
                    <a:pt x="1716" y="310"/>
                  </a:cubicBezTo>
                  <a:cubicBezTo>
                    <a:pt x="1645" y="275"/>
                    <a:pt x="1565" y="264"/>
                    <a:pt x="1483" y="264"/>
                  </a:cubicBezTo>
                  <a:cubicBezTo>
                    <a:pt x="1359" y="264"/>
                    <a:pt x="1228" y="288"/>
                    <a:pt x="1106" y="288"/>
                  </a:cubicBezTo>
                  <a:cubicBezTo>
                    <a:pt x="1091" y="288"/>
                    <a:pt x="1076" y="287"/>
                    <a:pt x="1061" y="286"/>
                  </a:cubicBezTo>
                  <a:cubicBezTo>
                    <a:pt x="752" y="251"/>
                    <a:pt x="395" y="179"/>
                    <a:pt x="121" y="13"/>
                  </a:cubicBezTo>
                  <a:cubicBezTo>
                    <a:pt x="110" y="4"/>
                    <a:pt x="100" y="1"/>
                    <a:pt x="8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52"/>
            <p:cNvSpPr/>
            <p:nvPr/>
          </p:nvSpPr>
          <p:spPr>
            <a:xfrm>
              <a:off x="4579125" y="2197975"/>
              <a:ext cx="14025" cy="18850"/>
            </a:xfrm>
            <a:custGeom>
              <a:avLst/>
              <a:gdLst/>
              <a:ahLst/>
              <a:cxnLst/>
              <a:rect l="l" t="t" r="r" b="b"/>
              <a:pathLst>
                <a:path w="561" h="754" extrusionOk="0">
                  <a:moveTo>
                    <a:pt x="453" y="0"/>
                  </a:moveTo>
                  <a:cubicBezTo>
                    <a:pt x="439" y="0"/>
                    <a:pt x="424" y="7"/>
                    <a:pt x="417" y="14"/>
                  </a:cubicBezTo>
                  <a:cubicBezTo>
                    <a:pt x="370" y="157"/>
                    <a:pt x="275" y="276"/>
                    <a:pt x="227" y="395"/>
                  </a:cubicBezTo>
                  <a:cubicBezTo>
                    <a:pt x="191" y="467"/>
                    <a:pt x="144" y="514"/>
                    <a:pt x="108" y="574"/>
                  </a:cubicBezTo>
                  <a:cubicBezTo>
                    <a:pt x="72" y="609"/>
                    <a:pt x="60" y="669"/>
                    <a:pt x="13" y="717"/>
                  </a:cubicBezTo>
                  <a:cubicBezTo>
                    <a:pt x="1" y="729"/>
                    <a:pt x="13" y="752"/>
                    <a:pt x="25" y="752"/>
                  </a:cubicBezTo>
                  <a:cubicBezTo>
                    <a:pt x="52" y="752"/>
                    <a:pt x="79" y="754"/>
                    <a:pt x="104" y="754"/>
                  </a:cubicBezTo>
                  <a:cubicBezTo>
                    <a:pt x="154" y="754"/>
                    <a:pt x="199" y="748"/>
                    <a:pt x="239" y="717"/>
                  </a:cubicBezTo>
                  <a:cubicBezTo>
                    <a:pt x="310" y="669"/>
                    <a:pt x="382" y="586"/>
                    <a:pt x="429" y="514"/>
                  </a:cubicBezTo>
                  <a:cubicBezTo>
                    <a:pt x="537" y="359"/>
                    <a:pt x="560" y="181"/>
                    <a:pt x="477" y="14"/>
                  </a:cubicBezTo>
                  <a:cubicBezTo>
                    <a:pt x="472" y="4"/>
                    <a:pt x="463" y="0"/>
                    <a:pt x="45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52"/>
            <p:cNvSpPr/>
            <p:nvPr/>
          </p:nvSpPr>
          <p:spPr>
            <a:xfrm>
              <a:off x="4581800" y="2168325"/>
              <a:ext cx="13725" cy="33325"/>
            </a:xfrm>
            <a:custGeom>
              <a:avLst/>
              <a:gdLst/>
              <a:ahLst/>
              <a:cxnLst/>
              <a:rect l="l" t="t" r="r" b="b"/>
              <a:pathLst>
                <a:path w="549" h="1333" extrusionOk="0">
                  <a:moveTo>
                    <a:pt x="435" y="1"/>
                  </a:moveTo>
                  <a:cubicBezTo>
                    <a:pt x="430" y="1"/>
                    <a:pt x="424" y="4"/>
                    <a:pt x="418" y="10"/>
                  </a:cubicBezTo>
                  <a:cubicBezTo>
                    <a:pt x="310" y="224"/>
                    <a:pt x="239" y="462"/>
                    <a:pt x="144" y="688"/>
                  </a:cubicBezTo>
                  <a:cubicBezTo>
                    <a:pt x="84" y="867"/>
                    <a:pt x="1" y="1105"/>
                    <a:pt x="84" y="1284"/>
                  </a:cubicBezTo>
                  <a:cubicBezTo>
                    <a:pt x="101" y="1318"/>
                    <a:pt x="129" y="1333"/>
                    <a:pt x="158" y="1333"/>
                  </a:cubicBezTo>
                  <a:cubicBezTo>
                    <a:pt x="189" y="1333"/>
                    <a:pt x="220" y="1315"/>
                    <a:pt x="239" y="1284"/>
                  </a:cubicBezTo>
                  <a:cubicBezTo>
                    <a:pt x="322" y="1057"/>
                    <a:pt x="370" y="819"/>
                    <a:pt x="441" y="593"/>
                  </a:cubicBezTo>
                  <a:cubicBezTo>
                    <a:pt x="501" y="414"/>
                    <a:pt x="549" y="188"/>
                    <a:pt x="453" y="10"/>
                  </a:cubicBezTo>
                  <a:cubicBezTo>
                    <a:pt x="447" y="4"/>
                    <a:pt x="441" y="1"/>
                    <a:pt x="43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52"/>
            <p:cNvSpPr/>
            <p:nvPr/>
          </p:nvSpPr>
          <p:spPr>
            <a:xfrm>
              <a:off x="4597100" y="2147300"/>
              <a:ext cx="3475" cy="6275"/>
            </a:xfrm>
            <a:custGeom>
              <a:avLst/>
              <a:gdLst/>
              <a:ahLst/>
              <a:cxnLst/>
              <a:rect l="l" t="t" r="r" b="b"/>
              <a:pathLst>
                <a:path w="139" h="251" extrusionOk="0">
                  <a:moveTo>
                    <a:pt x="100" y="0"/>
                  </a:moveTo>
                  <a:cubicBezTo>
                    <a:pt x="93" y="0"/>
                    <a:pt x="86" y="2"/>
                    <a:pt x="79" y="5"/>
                  </a:cubicBezTo>
                  <a:cubicBezTo>
                    <a:pt x="44" y="65"/>
                    <a:pt x="44" y="124"/>
                    <a:pt x="8" y="184"/>
                  </a:cubicBezTo>
                  <a:cubicBezTo>
                    <a:pt x="0" y="222"/>
                    <a:pt x="32" y="250"/>
                    <a:pt x="61" y="250"/>
                  </a:cubicBezTo>
                  <a:cubicBezTo>
                    <a:pt x="78" y="250"/>
                    <a:pt x="95" y="241"/>
                    <a:pt x="103" y="220"/>
                  </a:cubicBezTo>
                  <a:cubicBezTo>
                    <a:pt x="127" y="160"/>
                    <a:pt x="139" y="77"/>
                    <a:pt x="127" y="17"/>
                  </a:cubicBezTo>
                  <a:cubicBezTo>
                    <a:pt x="127" y="9"/>
                    <a:pt x="115" y="0"/>
                    <a:pt x="1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52"/>
            <p:cNvSpPr/>
            <p:nvPr/>
          </p:nvSpPr>
          <p:spPr>
            <a:xfrm>
              <a:off x="4595100" y="2088700"/>
              <a:ext cx="11150" cy="49425"/>
            </a:xfrm>
            <a:custGeom>
              <a:avLst/>
              <a:gdLst/>
              <a:ahLst/>
              <a:cxnLst/>
              <a:rect l="l" t="t" r="r" b="b"/>
              <a:pathLst>
                <a:path w="446" h="1977" extrusionOk="0">
                  <a:moveTo>
                    <a:pt x="35" y="0"/>
                  </a:moveTo>
                  <a:cubicBezTo>
                    <a:pt x="18" y="0"/>
                    <a:pt x="0" y="23"/>
                    <a:pt x="17" y="39"/>
                  </a:cubicBezTo>
                  <a:cubicBezTo>
                    <a:pt x="279" y="670"/>
                    <a:pt x="421" y="1278"/>
                    <a:pt x="314" y="1956"/>
                  </a:cubicBezTo>
                  <a:cubicBezTo>
                    <a:pt x="314" y="1970"/>
                    <a:pt x="322" y="1976"/>
                    <a:pt x="329" y="1976"/>
                  </a:cubicBezTo>
                  <a:cubicBezTo>
                    <a:pt x="334" y="1976"/>
                    <a:pt x="338" y="1973"/>
                    <a:pt x="338" y="1968"/>
                  </a:cubicBezTo>
                  <a:cubicBezTo>
                    <a:pt x="445" y="1325"/>
                    <a:pt x="374" y="599"/>
                    <a:pt x="52" y="16"/>
                  </a:cubicBezTo>
                  <a:cubicBezTo>
                    <a:pt x="49" y="5"/>
                    <a:pt x="42" y="0"/>
                    <a:pt x="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52"/>
            <p:cNvSpPr/>
            <p:nvPr/>
          </p:nvSpPr>
          <p:spPr>
            <a:xfrm>
              <a:off x="4538050" y="2043250"/>
              <a:ext cx="8075" cy="4175"/>
            </a:xfrm>
            <a:custGeom>
              <a:avLst/>
              <a:gdLst/>
              <a:ahLst/>
              <a:cxnLst/>
              <a:rect l="l" t="t" r="r" b="b"/>
              <a:pathLst>
                <a:path w="323" h="167" extrusionOk="0">
                  <a:moveTo>
                    <a:pt x="25" y="0"/>
                  </a:moveTo>
                  <a:cubicBezTo>
                    <a:pt x="25" y="0"/>
                    <a:pt x="1" y="0"/>
                    <a:pt x="25" y="12"/>
                  </a:cubicBezTo>
                  <a:cubicBezTo>
                    <a:pt x="60" y="36"/>
                    <a:pt x="120" y="48"/>
                    <a:pt x="167" y="71"/>
                  </a:cubicBezTo>
                  <a:cubicBezTo>
                    <a:pt x="215" y="95"/>
                    <a:pt x="275" y="119"/>
                    <a:pt x="298" y="167"/>
                  </a:cubicBezTo>
                  <a:cubicBezTo>
                    <a:pt x="298" y="155"/>
                    <a:pt x="322" y="119"/>
                    <a:pt x="298" y="119"/>
                  </a:cubicBezTo>
                  <a:cubicBezTo>
                    <a:pt x="239" y="119"/>
                    <a:pt x="179" y="60"/>
                    <a:pt x="144" y="48"/>
                  </a:cubicBezTo>
                  <a:cubicBezTo>
                    <a:pt x="96" y="24"/>
                    <a:pt x="48" y="12"/>
                    <a:pt x="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52"/>
            <p:cNvSpPr/>
            <p:nvPr/>
          </p:nvSpPr>
          <p:spPr>
            <a:xfrm>
              <a:off x="4407200" y="2009150"/>
              <a:ext cx="114500" cy="26675"/>
            </a:xfrm>
            <a:custGeom>
              <a:avLst/>
              <a:gdLst/>
              <a:ahLst/>
              <a:cxnLst/>
              <a:rect l="l" t="t" r="r" b="b"/>
              <a:pathLst>
                <a:path w="4580" h="1067" extrusionOk="0">
                  <a:moveTo>
                    <a:pt x="58" y="0"/>
                  </a:moveTo>
                  <a:cubicBezTo>
                    <a:pt x="28" y="0"/>
                    <a:pt x="0" y="35"/>
                    <a:pt x="20" y="54"/>
                  </a:cubicBezTo>
                  <a:cubicBezTo>
                    <a:pt x="294" y="590"/>
                    <a:pt x="937" y="626"/>
                    <a:pt x="1460" y="662"/>
                  </a:cubicBezTo>
                  <a:cubicBezTo>
                    <a:pt x="2437" y="757"/>
                    <a:pt x="3627" y="721"/>
                    <a:pt x="4556" y="1066"/>
                  </a:cubicBezTo>
                  <a:cubicBezTo>
                    <a:pt x="4580" y="1066"/>
                    <a:pt x="4580" y="1054"/>
                    <a:pt x="4568" y="1054"/>
                  </a:cubicBezTo>
                  <a:cubicBezTo>
                    <a:pt x="3711" y="757"/>
                    <a:pt x="3008" y="697"/>
                    <a:pt x="2103" y="638"/>
                  </a:cubicBezTo>
                  <a:cubicBezTo>
                    <a:pt x="1413" y="602"/>
                    <a:pt x="567" y="566"/>
                    <a:pt x="79" y="7"/>
                  </a:cubicBezTo>
                  <a:cubicBezTo>
                    <a:pt x="72" y="2"/>
                    <a:pt x="65" y="0"/>
                    <a:pt x="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52"/>
            <p:cNvSpPr/>
            <p:nvPr/>
          </p:nvSpPr>
          <p:spPr>
            <a:xfrm>
              <a:off x="4401125" y="1983225"/>
              <a:ext cx="11875" cy="24550"/>
            </a:xfrm>
            <a:custGeom>
              <a:avLst/>
              <a:gdLst/>
              <a:ahLst/>
              <a:cxnLst/>
              <a:rect l="l" t="t" r="r" b="b"/>
              <a:pathLst>
                <a:path w="475" h="982" extrusionOk="0">
                  <a:moveTo>
                    <a:pt x="423" y="0"/>
                  </a:moveTo>
                  <a:cubicBezTo>
                    <a:pt x="414" y="0"/>
                    <a:pt x="404" y="3"/>
                    <a:pt x="394" y="8"/>
                  </a:cubicBezTo>
                  <a:cubicBezTo>
                    <a:pt x="227" y="91"/>
                    <a:pt x="108" y="317"/>
                    <a:pt x="48" y="496"/>
                  </a:cubicBezTo>
                  <a:cubicBezTo>
                    <a:pt x="1" y="675"/>
                    <a:pt x="84" y="841"/>
                    <a:pt x="179" y="972"/>
                  </a:cubicBezTo>
                  <a:cubicBezTo>
                    <a:pt x="197" y="978"/>
                    <a:pt x="209" y="981"/>
                    <a:pt x="217" y="981"/>
                  </a:cubicBezTo>
                  <a:cubicBezTo>
                    <a:pt x="224" y="981"/>
                    <a:pt x="227" y="978"/>
                    <a:pt x="227" y="972"/>
                  </a:cubicBezTo>
                  <a:cubicBezTo>
                    <a:pt x="263" y="913"/>
                    <a:pt x="275" y="865"/>
                    <a:pt x="263" y="806"/>
                  </a:cubicBezTo>
                  <a:cubicBezTo>
                    <a:pt x="239" y="734"/>
                    <a:pt x="179" y="675"/>
                    <a:pt x="168" y="579"/>
                  </a:cubicBezTo>
                  <a:cubicBezTo>
                    <a:pt x="156" y="389"/>
                    <a:pt x="441" y="258"/>
                    <a:pt x="465" y="67"/>
                  </a:cubicBezTo>
                  <a:cubicBezTo>
                    <a:pt x="474" y="30"/>
                    <a:pt x="455" y="0"/>
                    <a:pt x="42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52"/>
            <p:cNvSpPr/>
            <p:nvPr/>
          </p:nvSpPr>
          <p:spPr>
            <a:xfrm>
              <a:off x="4415875" y="1969350"/>
              <a:ext cx="11775" cy="8200"/>
            </a:xfrm>
            <a:custGeom>
              <a:avLst/>
              <a:gdLst/>
              <a:ahLst/>
              <a:cxnLst/>
              <a:rect l="l" t="t" r="r" b="b"/>
              <a:pathLst>
                <a:path w="471" h="328" extrusionOk="0">
                  <a:moveTo>
                    <a:pt x="436" y="1"/>
                  </a:moveTo>
                  <a:cubicBezTo>
                    <a:pt x="432" y="1"/>
                    <a:pt x="428" y="2"/>
                    <a:pt x="423" y="3"/>
                  </a:cubicBezTo>
                  <a:cubicBezTo>
                    <a:pt x="351" y="27"/>
                    <a:pt x="304" y="63"/>
                    <a:pt x="268" y="99"/>
                  </a:cubicBezTo>
                  <a:cubicBezTo>
                    <a:pt x="209" y="146"/>
                    <a:pt x="149" y="170"/>
                    <a:pt x="66" y="194"/>
                  </a:cubicBezTo>
                  <a:cubicBezTo>
                    <a:pt x="1" y="226"/>
                    <a:pt x="24" y="328"/>
                    <a:pt x="83" y="328"/>
                  </a:cubicBezTo>
                  <a:cubicBezTo>
                    <a:pt x="89" y="328"/>
                    <a:pt x="95" y="327"/>
                    <a:pt x="101" y="325"/>
                  </a:cubicBezTo>
                  <a:cubicBezTo>
                    <a:pt x="220" y="277"/>
                    <a:pt x="447" y="206"/>
                    <a:pt x="470" y="51"/>
                  </a:cubicBezTo>
                  <a:cubicBezTo>
                    <a:pt x="470" y="30"/>
                    <a:pt x="462" y="1"/>
                    <a:pt x="4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52"/>
            <p:cNvSpPr/>
            <p:nvPr/>
          </p:nvSpPr>
          <p:spPr>
            <a:xfrm>
              <a:off x="4396375" y="1966600"/>
              <a:ext cx="23300" cy="25875"/>
            </a:xfrm>
            <a:custGeom>
              <a:avLst/>
              <a:gdLst/>
              <a:ahLst/>
              <a:cxnLst/>
              <a:rect l="l" t="t" r="r" b="b"/>
              <a:pathLst>
                <a:path w="932" h="1035" extrusionOk="0">
                  <a:moveTo>
                    <a:pt x="871" y="1"/>
                  </a:moveTo>
                  <a:cubicBezTo>
                    <a:pt x="859" y="1"/>
                    <a:pt x="846" y="6"/>
                    <a:pt x="834" y="18"/>
                  </a:cubicBezTo>
                  <a:cubicBezTo>
                    <a:pt x="691" y="185"/>
                    <a:pt x="453" y="280"/>
                    <a:pt x="346" y="482"/>
                  </a:cubicBezTo>
                  <a:cubicBezTo>
                    <a:pt x="250" y="625"/>
                    <a:pt x="0" y="851"/>
                    <a:pt x="179" y="1018"/>
                  </a:cubicBezTo>
                  <a:cubicBezTo>
                    <a:pt x="187" y="1027"/>
                    <a:pt x="214" y="1035"/>
                    <a:pt x="241" y="1035"/>
                  </a:cubicBezTo>
                  <a:cubicBezTo>
                    <a:pt x="252" y="1035"/>
                    <a:pt x="264" y="1034"/>
                    <a:pt x="274" y="1030"/>
                  </a:cubicBezTo>
                  <a:cubicBezTo>
                    <a:pt x="369" y="959"/>
                    <a:pt x="358" y="875"/>
                    <a:pt x="346" y="756"/>
                  </a:cubicBezTo>
                  <a:cubicBezTo>
                    <a:pt x="346" y="637"/>
                    <a:pt x="358" y="578"/>
                    <a:pt x="453" y="518"/>
                  </a:cubicBezTo>
                  <a:cubicBezTo>
                    <a:pt x="608" y="387"/>
                    <a:pt x="774" y="256"/>
                    <a:pt x="905" y="89"/>
                  </a:cubicBezTo>
                  <a:cubicBezTo>
                    <a:pt x="932" y="45"/>
                    <a:pt x="906" y="1"/>
                    <a:pt x="87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52"/>
            <p:cNvSpPr/>
            <p:nvPr/>
          </p:nvSpPr>
          <p:spPr>
            <a:xfrm>
              <a:off x="4430675" y="1939800"/>
              <a:ext cx="8875" cy="15125"/>
            </a:xfrm>
            <a:custGeom>
              <a:avLst/>
              <a:gdLst/>
              <a:ahLst/>
              <a:cxnLst/>
              <a:rect l="l" t="t" r="r" b="b"/>
              <a:pathLst>
                <a:path w="355" h="605" extrusionOk="0">
                  <a:moveTo>
                    <a:pt x="322" y="0"/>
                  </a:moveTo>
                  <a:cubicBezTo>
                    <a:pt x="314" y="0"/>
                    <a:pt x="307" y="5"/>
                    <a:pt x="307" y="18"/>
                  </a:cubicBezTo>
                  <a:cubicBezTo>
                    <a:pt x="248" y="209"/>
                    <a:pt x="164" y="411"/>
                    <a:pt x="21" y="578"/>
                  </a:cubicBezTo>
                  <a:cubicBezTo>
                    <a:pt x="1" y="578"/>
                    <a:pt x="24" y="604"/>
                    <a:pt x="39" y="604"/>
                  </a:cubicBezTo>
                  <a:cubicBezTo>
                    <a:pt x="41" y="604"/>
                    <a:pt x="43" y="604"/>
                    <a:pt x="45" y="602"/>
                  </a:cubicBezTo>
                  <a:cubicBezTo>
                    <a:pt x="200" y="435"/>
                    <a:pt x="307" y="257"/>
                    <a:pt x="355" y="30"/>
                  </a:cubicBezTo>
                  <a:cubicBezTo>
                    <a:pt x="355" y="15"/>
                    <a:pt x="336" y="0"/>
                    <a:pt x="32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52"/>
            <p:cNvSpPr/>
            <p:nvPr/>
          </p:nvSpPr>
          <p:spPr>
            <a:xfrm>
              <a:off x="4433350" y="1953500"/>
              <a:ext cx="15325" cy="23800"/>
            </a:xfrm>
            <a:custGeom>
              <a:avLst/>
              <a:gdLst/>
              <a:ahLst/>
              <a:cxnLst/>
              <a:rect l="l" t="t" r="r" b="b"/>
              <a:pathLst>
                <a:path w="613" h="952" extrusionOk="0">
                  <a:moveTo>
                    <a:pt x="569" y="1"/>
                  </a:moveTo>
                  <a:cubicBezTo>
                    <a:pt x="559" y="1"/>
                    <a:pt x="549" y="6"/>
                    <a:pt x="545" y="18"/>
                  </a:cubicBezTo>
                  <a:cubicBezTo>
                    <a:pt x="403" y="328"/>
                    <a:pt x="224" y="625"/>
                    <a:pt x="10" y="911"/>
                  </a:cubicBezTo>
                  <a:cubicBezTo>
                    <a:pt x="1" y="938"/>
                    <a:pt x="12" y="951"/>
                    <a:pt x="33" y="951"/>
                  </a:cubicBezTo>
                  <a:cubicBezTo>
                    <a:pt x="40" y="951"/>
                    <a:pt x="48" y="950"/>
                    <a:pt x="57" y="947"/>
                  </a:cubicBezTo>
                  <a:cubicBezTo>
                    <a:pt x="319" y="685"/>
                    <a:pt x="474" y="387"/>
                    <a:pt x="605" y="54"/>
                  </a:cubicBezTo>
                  <a:cubicBezTo>
                    <a:pt x="613" y="22"/>
                    <a:pt x="589" y="1"/>
                    <a:pt x="56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52"/>
            <p:cNvSpPr/>
            <p:nvPr/>
          </p:nvSpPr>
          <p:spPr>
            <a:xfrm>
              <a:off x="4421375" y="1981850"/>
              <a:ext cx="7700" cy="16850"/>
            </a:xfrm>
            <a:custGeom>
              <a:avLst/>
              <a:gdLst/>
              <a:ahLst/>
              <a:cxnLst/>
              <a:rect l="l" t="t" r="r" b="b"/>
              <a:pathLst>
                <a:path w="308" h="674" extrusionOk="0">
                  <a:moveTo>
                    <a:pt x="185" y="1"/>
                  </a:moveTo>
                  <a:cubicBezTo>
                    <a:pt x="166" y="1"/>
                    <a:pt x="146" y="9"/>
                    <a:pt x="131" y="27"/>
                  </a:cubicBezTo>
                  <a:cubicBezTo>
                    <a:pt x="12" y="206"/>
                    <a:pt x="0" y="587"/>
                    <a:pt x="250" y="670"/>
                  </a:cubicBezTo>
                  <a:cubicBezTo>
                    <a:pt x="257" y="672"/>
                    <a:pt x="263" y="673"/>
                    <a:pt x="268" y="673"/>
                  </a:cubicBezTo>
                  <a:cubicBezTo>
                    <a:pt x="294" y="673"/>
                    <a:pt x="308" y="652"/>
                    <a:pt x="298" y="622"/>
                  </a:cubicBezTo>
                  <a:cubicBezTo>
                    <a:pt x="262" y="539"/>
                    <a:pt x="203" y="480"/>
                    <a:pt x="179" y="408"/>
                  </a:cubicBezTo>
                  <a:cubicBezTo>
                    <a:pt x="143" y="301"/>
                    <a:pt x="167" y="194"/>
                    <a:pt x="227" y="111"/>
                  </a:cubicBezTo>
                  <a:cubicBezTo>
                    <a:pt x="268" y="44"/>
                    <a:pt x="229" y="1"/>
                    <a:pt x="18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52"/>
            <p:cNvSpPr/>
            <p:nvPr/>
          </p:nvSpPr>
          <p:spPr>
            <a:xfrm>
              <a:off x="4446125" y="2001350"/>
              <a:ext cx="8025" cy="4100"/>
            </a:xfrm>
            <a:custGeom>
              <a:avLst/>
              <a:gdLst/>
              <a:ahLst/>
              <a:cxnLst/>
              <a:rect l="l" t="t" r="r" b="b"/>
              <a:pathLst>
                <a:path w="321" h="164" extrusionOk="0">
                  <a:moveTo>
                    <a:pt x="114" y="0"/>
                  </a:moveTo>
                  <a:cubicBezTo>
                    <a:pt x="33" y="0"/>
                    <a:pt x="1" y="119"/>
                    <a:pt x="94" y="140"/>
                  </a:cubicBezTo>
                  <a:cubicBezTo>
                    <a:pt x="153" y="164"/>
                    <a:pt x="213" y="164"/>
                    <a:pt x="273" y="164"/>
                  </a:cubicBezTo>
                  <a:cubicBezTo>
                    <a:pt x="308" y="164"/>
                    <a:pt x="320" y="128"/>
                    <a:pt x="308" y="104"/>
                  </a:cubicBezTo>
                  <a:cubicBezTo>
                    <a:pt x="261" y="57"/>
                    <a:pt x="213" y="45"/>
                    <a:pt x="153" y="9"/>
                  </a:cubicBezTo>
                  <a:cubicBezTo>
                    <a:pt x="139" y="3"/>
                    <a:pt x="126" y="0"/>
                    <a:pt x="11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52"/>
            <p:cNvSpPr/>
            <p:nvPr/>
          </p:nvSpPr>
          <p:spPr>
            <a:xfrm>
              <a:off x="4462325" y="2005875"/>
              <a:ext cx="3675" cy="2625"/>
            </a:xfrm>
            <a:custGeom>
              <a:avLst/>
              <a:gdLst/>
              <a:ahLst/>
              <a:cxnLst/>
              <a:rect l="l" t="t" r="r" b="b"/>
              <a:pathLst>
                <a:path w="147" h="105" extrusionOk="0">
                  <a:moveTo>
                    <a:pt x="50" y="1"/>
                  </a:moveTo>
                  <a:cubicBezTo>
                    <a:pt x="0" y="1"/>
                    <a:pt x="3" y="81"/>
                    <a:pt x="58" y="81"/>
                  </a:cubicBezTo>
                  <a:cubicBezTo>
                    <a:pt x="63" y="81"/>
                    <a:pt x="70" y="80"/>
                    <a:pt x="77" y="78"/>
                  </a:cubicBezTo>
                  <a:cubicBezTo>
                    <a:pt x="89" y="78"/>
                    <a:pt x="89" y="78"/>
                    <a:pt x="101" y="102"/>
                  </a:cubicBezTo>
                  <a:cubicBezTo>
                    <a:pt x="102" y="104"/>
                    <a:pt x="105" y="104"/>
                    <a:pt x="107" y="104"/>
                  </a:cubicBezTo>
                  <a:cubicBezTo>
                    <a:pt x="122" y="104"/>
                    <a:pt x="147" y="77"/>
                    <a:pt x="136" y="66"/>
                  </a:cubicBezTo>
                  <a:cubicBezTo>
                    <a:pt x="113" y="42"/>
                    <a:pt x="101" y="19"/>
                    <a:pt x="77" y="7"/>
                  </a:cubicBezTo>
                  <a:cubicBezTo>
                    <a:pt x="67" y="2"/>
                    <a:pt x="58" y="1"/>
                    <a:pt x="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52"/>
            <p:cNvSpPr/>
            <p:nvPr/>
          </p:nvSpPr>
          <p:spPr>
            <a:xfrm>
              <a:off x="4472250" y="2010025"/>
              <a:ext cx="61575" cy="19275"/>
            </a:xfrm>
            <a:custGeom>
              <a:avLst/>
              <a:gdLst/>
              <a:ahLst/>
              <a:cxnLst/>
              <a:rect l="l" t="t" r="r" b="b"/>
              <a:pathLst>
                <a:path w="2463" h="771" extrusionOk="0">
                  <a:moveTo>
                    <a:pt x="60" y="1"/>
                  </a:moveTo>
                  <a:cubicBezTo>
                    <a:pt x="9" y="1"/>
                    <a:pt x="0" y="95"/>
                    <a:pt x="73" y="126"/>
                  </a:cubicBezTo>
                  <a:cubicBezTo>
                    <a:pt x="466" y="210"/>
                    <a:pt x="871" y="269"/>
                    <a:pt x="1252" y="377"/>
                  </a:cubicBezTo>
                  <a:cubicBezTo>
                    <a:pt x="1644" y="472"/>
                    <a:pt x="2002" y="686"/>
                    <a:pt x="2383" y="769"/>
                  </a:cubicBezTo>
                  <a:cubicBezTo>
                    <a:pt x="2387" y="770"/>
                    <a:pt x="2391" y="771"/>
                    <a:pt x="2395" y="771"/>
                  </a:cubicBezTo>
                  <a:cubicBezTo>
                    <a:pt x="2436" y="771"/>
                    <a:pt x="2463" y="718"/>
                    <a:pt x="2430" y="674"/>
                  </a:cubicBezTo>
                  <a:cubicBezTo>
                    <a:pt x="2168" y="424"/>
                    <a:pt x="1775" y="365"/>
                    <a:pt x="1430" y="269"/>
                  </a:cubicBezTo>
                  <a:cubicBezTo>
                    <a:pt x="978" y="174"/>
                    <a:pt x="537" y="91"/>
                    <a:pt x="85" y="7"/>
                  </a:cubicBezTo>
                  <a:cubicBezTo>
                    <a:pt x="76" y="3"/>
                    <a:pt x="67" y="1"/>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52"/>
            <p:cNvSpPr/>
            <p:nvPr/>
          </p:nvSpPr>
          <p:spPr>
            <a:xfrm>
              <a:off x="4546700" y="2034175"/>
              <a:ext cx="1350" cy="1275"/>
            </a:xfrm>
            <a:custGeom>
              <a:avLst/>
              <a:gdLst/>
              <a:ahLst/>
              <a:cxnLst/>
              <a:rect l="l" t="t" r="r" b="b"/>
              <a:pathLst>
                <a:path w="54" h="51" extrusionOk="0">
                  <a:moveTo>
                    <a:pt x="4" y="1"/>
                  </a:moveTo>
                  <a:lnTo>
                    <a:pt x="4" y="1"/>
                  </a:lnTo>
                  <a:cubicBezTo>
                    <a:pt x="1" y="1"/>
                    <a:pt x="3" y="9"/>
                    <a:pt x="12" y="18"/>
                  </a:cubicBezTo>
                  <a:lnTo>
                    <a:pt x="24" y="42"/>
                  </a:lnTo>
                  <a:cubicBezTo>
                    <a:pt x="24" y="48"/>
                    <a:pt x="33" y="50"/>
                    <a:pt x="40" y="50"/>
                  </a:cubicBezTo>
                  <a:cubicBezTo>
                    <a:pt x="48" y="50"/>
                    <a:pt x="54" y="48"/>
                    <a:pt x="48" y="42"/>
                  </a:cubicBezTo>
                  <a:cubicBezTo>
                    <a:pt x="48" y="18"/>
                    <a:pt x="24" y="6"/>
                    <a:pt x="12" y="6"/>
                  </a:cubicBezTo>
                  <a:cubicBezTo>
                    <a:pt x="8" y="2"/>
                    <a:pt x="6" y="1"/>
                    <a:pt x="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52"/>
            <p:cNvSpPr/>
            <p:nvPr/>
          </p:nvSpPr>
          <p:spPr>
            <a:xfrm>
              <a:off x="4573350" y="2047600"/>
              <a:ext cx="6400" cy="4300"/>
            </a:xfrm>
            <a:custGeom>
              <a:avLst/>
              <a:gdLst/>
              <a:ahLst/>
              <a:cxnLst/>
              <a:rect l="l" t="t" r="r" b="b"/>
              <a:pathLst>
                <a:path w="256" h="172" extrusionOk="0">
                  <a:moveTo>
                    <a:pt x="90" y="1"/>
                  </a:moveTo>
                  <a:cubicBezTo>
                    <a:pt x="32" y="1"/>
                    <a:pt x="0" y="77"/>
                    <a:pt x="53" y="88"/>
                  </a:cubicBezTo>
                  <a:cubicBezTo>
                    <a:pt x="113" y="124"/>
                    <a:pt x="160" y="171"/>
                    <a:pt x="208" y="171"/>
                  </a:cubicBezTo>
                  <a:cubicBezTo>
                    <a:pt x="244" y="171"/>
                    <a:pt x="256" y="124"/>
                    <a:pt x="244" y="112"/>
                  </a:cubicBezTo>
                  <a:cubicBezTo>
                    <a:pt x="208" y="64"/>
                    <a:pt x="160" y="40"/>
                    <a:pt x="113" y="5"/>
                  </a:cubicBezTo>
                  <a:cubicBezTo>
                    <a:pt x="105" y="2"/>
                    <a:pt x="97"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52"/>
            <p:cNvSpPr/>
            <p:nvPr/>
          </p:nvSpPr>
          <p:spPr>
            <a:xfrm>
              <a:off x="4592325" y="2061375"/>
              <a:ext cx="5275" cy="3025"/>
            </a:xfrm>
            <a:custGeom>
              <a:avLst/>
              <a:gdLst/>
              <a:ahLst/>
              <a:cxnLst/>
              <a:rect l="l" t="t" r="r" b="b"/>
              <a:pathLst>
                <a:path w="211" h="121" extrusionOk="0">
                  <a:moveTo>
                    <a:pt x="69" y="0"/>
                  </a:moveTo>
                  <a:cubicBezTo>
                    <a:pt x="8" y="0"/>
                    <a:pt x="0" y="97"/>
                    <a:pt x="68" y="97"/>
                  </a:cubicBezTo>
                  <a:cubicBezTo>
                    <a:pt x="116" y="97"/>
                    <a:pt x="128" y="120"/>
                    <a:pt x="175" y="120"/>
                  </a:cubicBezTo>
                  <a:cubicBezTo>
                    <a:pt x="187" y="120"/>
                    <a:pt x="211" y="108"/>
                    <a:pt x="199" y="97"/>
                  </a:cubicBezTo>
                  <a:cubicBezTo>
                    <a:pt x="187" y="37"/>
                    <a:pt x="128" y="1"/>
                    <a:pt x="80" y="1"/>
                  </a:cubicBezTo>
                  <a:cubicBezTo>
                    <a:pt x="76" y="1"/>
                    <a:pt x="73" y="0"/>
                    <a:pt x="6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52"/>
            <p:cNvSpPr/>
            <p:nvPr/>
          </p:nvSpPr>
          <p:spPr>
            <a:xfrm>
              <a:off x="4603375" y="2072875"/>
              <a:ext cx="10600" cy="13275"/>
            </a:xfrm>
            <a:custGeom>
              <a:avLst/>
              <a:gdLst/>
              <a:ahLst/>
              <a:cxnLst/>
              <a:rect l="l" t="t" r="r" b="b"/>
              <a:pathLst>
                <a:path w="424" h="531" extrusionOk="0">
                  <a:moveTo>
                    <a:pt x="82" y="1"/>
                  </a:moveTo>
                  <a:cubicBezTo>
                    <a:pt x="40" y="1"/>
                    <a:pt x="0" y="60"/>
                    <a:pt x="31" y="101"/>
                  </a:cubicBezTo>
                  <a:cubicBezTo>
                    <a:pt x="67" y="172"/>
                    <a:pt x="102" y="244"/>
                    <a:pt x="126" y="303"/>
                  </a:cubicBezTo>
                  <a:cubicBezTo>
                    <a:pt x="174" y="375"/>
                    <a:pt x="209" y="458"/>
                    <a:pt x="269" y="506"/>
                  </a:cubicBezTo>
                  <a:cubicBezTo>
                    <a:pt x="285" y="521"/>
                    <a:pt x="305" y="530"/>
                    <a:pt x="324" y="530"/>
                  </a:cubicBezTo>
                  <a:cubicBezTo>
                    <a:pt x="350" y="530"/>
                    <a:pt x="375" y="515"/>
                    <a:pt x="388" y="482"/>
                  </a:cubicBezTo>
                  <a:cubicBezTo>
                    <a:pt x="424" y="279"/>
                    <a:pt x="245" y="113"/>
                    <a:pt x="102" y="6"/>
                  </a:cubicBezTo>
                  <a:cubicBezTo>
                    <a:pt x="96" y="2"/>
                    <a:pt x="89" y="1"/>
                    <a:pt x="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52"/>
            <p:cNvSpPr/>
            <p:nvPr/>
          </p:nvSpPr>
          <p:spPr>
            <a:xfrm>
              <a:off x="4621400" y="2124050"/>
              <a:ext cx="7025" cy="36925"/>
            </a:xfrm>
            <a:custGeom>
              <a:avLst/>
              <a:gdLst/>
              <a:ahLst/>
              <a:cxnLst/>
              <a:rect l="l" t="t" r="r" b="b"/>
              <a:pathLst>
                <a:path w="281" h="1477" extrusionOk="0">
                  <a:moveTo>
                    <a:pt x="243" y="0"/>
                  </a:moveTo>
                  <a:cubicBezTo>
                    <a:pt x="228" y="0"/>
                    <a:pt x="215" y="9"/>
                    <a:pt x="215" y="30"/>
                  </a:cubicBezTo>
                  <a:cubicBezTo>
                    <a:pt x="108" y="495"/>
                    <a:pt x="48" y="983"/>
                    <a:pt x="0" y="1459"/>
                  </a:cubicBezTo>
                  <a:cubicBezTo>
                    <a:pt x="0" y="1471"/>
                    <a:pt x="9" y="1477"/>
                    <a:pt x="20" y="1477"/>
                  </a:cubicBezTo>
                  <a:cubicBezTo>
                    <a:pt x="30" y="1477"/>
                    <a:pt x="42" y="1471"/>
                    <a:pt x="48" y="1459"/>
                  </a:cubicBezTo>
                  <a:cubicBezTo>
                    <a:pt x="215" y="1007"/>
                    <a:pt x="179" y="507"/>
                    <a:pt x="274" y="42"/>
                  </a:cubicBezTo>
                  <a:cubicBezTo>
                    <a:pt x="281" y="15"/>
                    <a:pt x="261" y="0"/>
                    <a:pt x="2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52"/>
            <p:cNvSpPr/>
            <p:nvPr/>
          </p:nvSpPr>
          <p:spPr>
            <a:xfrm>
              <a:off x="4601550" y="2159550"/>
              <a:ext cx="15100" cy="55225"/>
            </a:xfrm>
            <a:custGeom>
              <a:avLst/>
              <a:gdLst/>
              <a:ahLst/>
              <a:cxnLst/>
              <a:rect l="l" t="t" r="r" b="b"/>
              <a:pathLst>
                <a:path w="604" h="2209" extrusionOk="0">
                  <a:moveTo>
                    <a:pt x="400" y="0"/>
                  </a:moveTo>
                  <a:cubicBezTo>
                    <a:pt x="366" y="0"/>
                    <a:pt x="330" y="21"/>
                    <a:pt x="318" y="63"/>
                  </a:cubicBezTo>
                  <a:cubicBezTo>
                    <a:pt x="294" y="408"/>
                    <a:pt x="282" y="742"/>
                    <a:pt x="259" y="1075"/>
                  </a:cubicBezTo>
                  <a:cubicBezTo>
                    <a:pt x="235" y="1468"/>
                    <a:pt x="104" y="1777"/>
                    <a:pt x="9" y="2146"/>
                  </a:cubicBezTo>
                  <a:cubicBezTo>
                    <a:pt x="0" y="2181"/>
                    <a:pt x="28" y="2209"/>
                    <a:pt x="54" y="2209"/>
                  </a:cubicBezTo>
                  <a:cubicBezTo>
                    <a:pt x="64" y="2209"/>
                    <a:pt x="73" y="2204"/>
                    <a:pt x="80" y="2194"/>
                  </a:cubicBezTo>
                  <a:cubicBezTo>
                    <a:pt x="604" y="1730"/>
                    <a:pt x="473" y="682"/>
                    <a:pt x="473" y="63"/>
                  </a:cubicBezTo>
                  <a:cubicBezTo>
                    <a:pt x="467" y="21"/>
                    <a:pt x="434" y="0"/>
                    <a:pt x="40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52"/>
            <p:cNvSpPr/>
            <p:nvPr/>
          </p:nvSpPr>
          <p:spPr>
            <a:xfrm>
              <a:off x="4587825" y="2223575"/>
              <a:ext cx="10950" cy="9200"/>
            </a:xfrm>
            <a:custGeom>
              <a:avLst/>
              <a:gdLst/>
              <a:ahLst/>
              <a:cxnLst/>
              <a:rect l="l" t="t" r="r" b="b"/>
              <a:pathLst>
                <a:path w="438" h="368" extrusionOk="0">
                  <a:moveTo>
                    <a:pt x="402" y="0"/>
                  </a:moveTo>
                  <a:cubicBezTo>
                    <a:pt x="398" y="0"/>
                    <a:pt x="395" y="1"/>
                    <a:pt x="391" y="2"/>
                  </a:cubicBezTo>
                  <a:cubicBezTo>
                    <a:pt x="308" y="38"/>
                    <a:pt x="236" y="62"/>
                    <a:pt x="177" y="109"/>
                  </a:cubicBezTo>
                  <a:cubicBezTo>
                    <a:pt x="141" y="145"/>
                    <a:pt x="93" y="169"/>
                    <a:pt x="69" y="205"/>
                  </a:cubicBezTo>
                  <a:cubicBezTo>
                    <a:pt x="34" y="228"/>
                    <a:pt x="22" y="276"/>
                    <a:pt x="10" y="324"/>
                  </a:cubicBezTo>
                  <a:cubicBezTo>
                    <a:pt x="1" y="342"/>
                    <a:pt x="13" y="367"/>
                    <a:pt x="30" y="367"/>
                  </a:cubicBezTo>
                  <a:cubicBezTo>
                    <a:pt x="35" y="367"/>
                    <a:pt x="40" y="365"/>
                    <a:pt x="46" y="359"/>
                  </a:cubicBezTo>
                  <a:cubicBezTo>
                    <a:pt x="81" y="347"/>
                    <a:pt x="129" y="336"/>
                    <a:pt x="153" y="324"/>
                  </a:cubicBezTo>
                  <a:cubicBezTo>
                    <a:pt x="189" y="288"/>
                    <a:pt x="212" y="264"/>
                    <a:pt x="248" y="240"/>
                  </a:cubicBezTo>
                  <a:lnTo>
                    <a:pt x="427" y="62"/>
                  </a:lnTo>
                  <a:cubicBezTo>
                    <a:pt x="437" y="40"/>
                    <a:pt x="429" y="0"/>
                    <a:pt x="40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52"/>
            <p:cNvSpPr/>
            <p:nvPr/>
          </p:nvSpPr>
          <p:spPr>
            <a:xfrm>
              <a:off x="4524650" y="2214300"/>
              <a:ext cx="23025" cy="24250"/>
            </a:xfrm>
            <a:custGeom>
              <a:avLst/>
              <a:gdLst/>
              <a:ahLst/>
              <a:cxnLst/>
              <a:rect l="l" t="t" r="r" b="b"/>
              <a:pathLst>
                <a:path w="921" h="970" extrusionOk="0">
                  <a:moveTo>
                    <a:pt x="40" y="1"/>
                  </a:moveTo>
                  <a:cubicBezTo>
                    <a:pt x="24" y="1"/>
                    <a:pt x="1" y="18"/>
                    <a:pt x="1" y="28"/>
                  </a:cubicBezTo>
                  <a:cubicBezTo>
                    <a:pt x="49" y="207"/>
                    <a:pt x="227" y="373"/>
                    <a:pt x="346" y="504"/>
                  </a:cubicBezTo>
                  <a:cubicBezTo>
                    <a:pt x="501" y="671"/>
                    <a:pt x="656" y="826"/>
                    <a:pt x="834" y="957"/>
                  </a:cubicBezTo>
                  <a:cubicBezTo>
                    <a:pt x="843" y="966"/>
                    <a:pt x="854" y="969"/>
                    <a:pt x="864" y="969"/>
                  </a:cubicBezTo>
                  <a:cubicBezTo>
                    <a:pt x="894" y="969"/>
                    <a:pt x="921" y="936"/>
                    <a:pt x="894" y="909"/>
                  </a:cubicBezTo>
                  <a:cubicBezTo>
                    <a:pt x="739" y="778"/>
                    <a:pt x="584" y="635"/>
                    <a:pt x="441" y="468"/>
                  </a:cubicBezTo>
                  <a:cubicBezTo>
                    <a:pt x="299" y="314"/>
                    <a:pt x="215" y="123"/>
                    <a:pt x="49" y="4"/>
                  </a:cubicBezTo>
                  <a:cubicBezTo>
                    <a:pt x="46" y="2"/>
                    <a:pt x="43"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52"/>
            <p:cNvSpPr/>
            <p:nvPr/>
          </p:nvSpPr>
          <p:spPr>
            <a:xfrm>
              <a:off x="4497275" y="2197425"/>
              <a:ext cx="14025" cy="15700"/>
            </a:xfrm>
            <a:custGeom>
              <a:avLst/>
              <a:gdLst/>
              <a:ahLst/>
              <a:cxnLst/>
              <a:rect l="l" t="t" r="r" b="b"/>
              <a:pathLst>
                <a:path w="561" h="628" extrusionOk="0">
                  <a:moveTo>
                    <a:pt x="465" y="0"/>
                  </a:moveTo>
                  <a:cubicBezTo>
                    <a:pt x="179" y="0"/>
                    <a:pt x="1" y="334"/>
                    <a:pt x="72" y="608"/>
                  </a:cubicBezTo>
                  <a:cubicBezTo>
                    <a:pt x="79" y="622"/>
                    <a:pt x="94" y="627"/>
                    <a:pt x="110" y="627"/>
                  </a:cubicBezTo>
                  <a:cubicBezTo>
                    <a:pt x="122" y="627"/>
                    <a:pt x="134" y="625"/>
                    <a:pt x="143" y="620"/>
                  </a:cubicBezTo>
                  <a:cubicBezTo>
                    <a:pt x="239" y="489"/>
                    <a:pt x="262" y="191"/>
                    <a:pt x="465" y="179"/>
                  </a:cubicBezTo>
                  <a:cubicBezTo>
                    <a:pt x="560" y="155"/>
                    <a:pt x="560" y="0"/>
                    <a:pt x="4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52"/>
            <p:cNvSpPr/>
            <p:nvPr/>
          </p:nvSpPr>
          <p:spPr>
            <a:xfrm>
              <a:off x="4515225" y="2249775"/>
              <a:ext cx="11375" cy="11450"/>
            </a:xfrm>
            <a:custGeom>
              <a:avLst/>
              <a:gdLst/>
              <a:ahLst/>
              <a:cxnLst/>
              <a:rect l="l" t="t" r="r" b="b"/>
              <a:pathLst>
                <a:path w="455" h="458" extrusionOk="0">
                  <a:moveTo>
                    <a:pt x="58" y="1"/>
                  </a:moveTo>
                  <a:cubicBezTo>
                    <a:pt x="18" y="1"/>
                    <a:pt x="1" y="63"/>
                    <a:pt x="45" y="85"/>
                  </a:cubicBezTo>
                  <a:cubicBezTo>
                    <a:pt x="116" y="133"/>
                    <a:pt x="152" y="204"/>
                    <a:pt x="223" y="264"/>
                  </a:cubicBezTo>
                  <a:lnTo>
                    <a:pt x="402" y="442"/>
                  </a:lnTo>
                  <a:cubicBezTo>
                    <a:pt x="405" y="453"/>
                    <a:pt x="412" y="458"/>
                    <a:pt x="419" y="458"/>
                  </a:cubicBezTo>
                  <a:cubicBezTo>
                    <a:pt x="436" y="458"/>
                    <a:pt x="454" y="435"/>
                    <a:pt x="437" y="419"/>
                  </a:cubicBezTo>
                  <a:cubicBezTo>
                    <a:pt x="426" y="323"/>
                    <a:pt x="378" y="228"/>
                    <a:pt x="318" y="145"/>
                  </a:cubicBezTo>
                  <a:cubicBezTo>
                    <a:pt x="247" y="73"/>
                    <a:pt x="164" y="26"/>
                    <a:pt x="68" y="2"/>
                  </a:cubicBezTo>
                  <a:cubicBezTo>
                    <a:pt x="65" y="1"/>
                    <a:pt x="61" y="1"/>
                    <a:pt x="5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52"/>
            <p:cNvSpPr/>
            <p:nvPr/>
          </p:nvSpPr>
          <p:spPr>
            <a:xfrm>
              <a:off x="4528325" y="2264875"/>
              <a:ext cx="7625" cy="5875"/>
            </a:xfrm>
            <a:custGeom>
              <a:avLst/>
              <a:gdLst/>
              <a:ahLst/>
              <a:cxnLst/>
              <a:rect l="l" t="t" r="r" b="b"/>
              <a:pathLst>
                <a:path w="305" h="235" extrusionOk="0">
                  <a:moveTo>
                    <a:pt x="50" y="0"/>
                  </a:moveTo>
                  <a:cubicBezTo>
                    <a:pt x="15" y="0"/>
                    <a:pt x="0" y="56"/>
                    <a:pt x="21" y="77"/>
                  </a:cubicBezTo>
                  <a:cubicBezTo>
                    <a:pt x="92" y="124"/>
                    <a:pt x="175" y="184"/>
                    <a:pt x="247" y="231"/>
                  </a:cubicBezTo>
                  <a:cubicBezTo>
                    <a:pt x="251" y="233"/>
                    <a:pt x="256" y="234"/>
                    <a:pt x="260" y="234"/>
                  </a:cubicBezTo>
                  <a:cubicBezTo>
                    <a:pt x="282" y="234"/>
                    <a:pt x="304" y="213"/>
                    <a:pt x="294" y="184"/>
                  </a:cubicBezTo>
                  <a:cubicBezTo>
                    <a:pt x="223" y="112"/>
                    <a:pt x="140" y="53"/>
                    <a:pt x="68" y="5"/>
                  </a:cubicBezTo>
                  <a:cubicBezTo>
                    <a:pt x="62" y="2"/>
                    <a:pt x="55" y="0"/>
                    <a:pt x="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52"/>
            <p:cNvSpPr/>
            <p:nvPr/>
          </p:nvSpPr>
          <p:spPr>
            <a:xfrm>
              <a:off x="4629175" y="2357775"/>
              <a:ext cx="8625" cy="9125"/>
            </a:xfrm>
            <a:custGeom>
              <a:avLst/>
              <a:gdLst/>
              <a:ahLst/>
              <a:cxnLst/>
              <a:rect l="l" t="t" r="r" b="b"/>
              <a:pathLst>
                <a:path w="345" h="365" extrusionOk="0">
                  <a:moveTo>
                    <a:pt x="61" y="0"/>
                  </a:moveTo>
                  <a:cubicBezTo>
                    <a:pt x="25" y="0"/>
                    <a:pt x="1" y="51"/>
                    <a:pt x="47" y="87"/>
                  </a:cubicBezTo>
                  <a:cubicBezTo>
                    <a:pt x="154" y="159"/>
                    <a:pt x="225" y="254"/>
                    <a:pt x="309" y="349"/>
                  </a:cubicBezTo>
                  <a:cubicBezTo>
                    <a:pt x="312" y="360"/>
                    <a:pt x="317" y="364"/>
                    <a:pt x="322" y="364"/>
                  </a:cubicBezTo>
                  <a:cubicBezTo>
                    <a:pt x="333" y="364"/>
                    <a:pt x="344" y="342"/>
                    <a:pt x="344" y="325"/>
                  </a:cubicBezTo>
                  <a:cubicBezTo>
                    <a:pt x="285" y="206"/>
                    <a:pt x="213" y="87"/>
                    <a:pt x="94" y="16"/>
                  </a:cubicBezTo>
                  <a:cubicBezTo>
                    <a:pt x="83" y="5"/>
                    <a:pt x="71" y="0"/>
                    <a:pt x="6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52"/>
            <p:cNvSpPr/>
            <p:nvPr/>
          </p:nvSpPr>
          <p:spPr>
            <a:xfrm>
              <a:off x="4649525" y="2381225"/>
              <a:ext cx="39650" cy="28225"/>
            </a:xfrm>
            <a:custGeom>
              <a:avLst/>
              <a:gdLst/>
              <a:ahLst/>
              <a:cxnLst/>
              <a:rect l="l" t="t" r="r" b="b"/>
              <a:pathLst>
                <a:path w="1586" h="1129" extrusionOk="0">
                  <a:moveTo>
                    <a:pt x="42" y="1"/>
                  </a:moveTo>
                  <a:cubicBezTo>
                    <a:pt x="21" y="1"/>
                    <a:pt x="0" y="44"/>
                    <a:pt x="30" y="54"/>
                  </a:cubicBezTo>
                  <a:cubicBezTo>
                    <a:pt x="519" y="423"/>
                    <a:pt x="983" y="840"/>
                    <a:pt x="1531" y="1126"/>
                  </a:cubicBezTo>
                  <a:cubicBezTo>
                    <a:pt x="1534" y="1127"/>
                    <a:pt x="1537" y="1128"/>
                    <a:pt x="1541" y="1128"/>
                  </a:cubicBezTo>
                  <a:cubicBezTo>
                    <a:pt x="1563" y="1128"/>
                    <a:pt x="1585" y="1099"/>
                    <a:pt x="1554" y="1078"/>
                  </a:cubicBezTo>
                  <a:cubicBezTo>
                    <a:pt x="1007" y="780"/>
                    <a:pt x="554" y="364"/>
                    <a:pt x="54" y="6"/>
                  </a:cubicBezTo>
                  <a:cubicBezTo>
                    <a:pt x="50" y="3"/>
                    <a:pt x="46" y="1"/>
                    <a:pt x="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52"/>
            <p:cNvSpPr/>
            <p:nvPr/>
          </p:nvSpPr>
          <p:spPr>
            <a:xfrm>
              <a:off x="4600900" y="2310800"/>
              <a:ext cx="9450" cy="9350"/>
            </a:xfrm>
            <a:custGeom>
              <a:avLst/>
              <a:gdLst/>
              <a:ahLst/>
              <a:cxnLst/>
              <a:rect l="l" t="t" r="r" b="b"/>
              <a:pathLst>
                <a:path w="378" h="374" extrusionOk="0">
                  <a:moveTo>
                    <a:pt x="90" y="1"/>
                  </a:moveTo>
                  <a:cubicBezTo>
                    <a:pt x="45" y="1"/>
                    <a:pt x="1" y="43"/>
                    <a:pt x="35" y="85"/>
                  </a:cubicBezTo>
                  <a:cubicBezTo>
                    <a:pt x="106" y="192"/>
                    <a:pt x="213" y="299"/>
                    <a:pt x="320" y="371"/>
                  </a:cubicBezTo>
                  <a:cubicBezTo>
                    <a:pt x="325" y="373"/>
                    <a:pt x="329" y="374"/>
                    <a:pt x="334" y="374"/>
                  </a:cubicBezTo>
                  <a:cubicBezTo>
                    <a:pt x="355" y="374"/>
                    <a:pt x="378" y="353"/>
                    <a:pt x="368" y="323"/>
                  </a:cubicBezTo>
                  <a:cubicBezTo>
                    <a:pt x="285" y="228"/>
                    <a:pt x="201" y="133"/>
                    <a:pt x="142" y="26"/>
                  </a:cubicBezTo>
                  <a:cubicBezTo>
                    <a:pt x="128" y="8"/>
                    <a:pt x="109"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52"/>
            <p:cNvSpPr/>
            <p:nvPr/>
          </p:nvSpPr>
          <p:spPr>
            <a:xfrm>
              <a:off x="4739750" y="2445725"/>
              <a:ext cx="9175" cy="5600"/>
            </a:xfrm>
            <a:custGeom>
              <a:avLst/>
              <a:gdLst/>
              <a:ahLst/>
              <a:cxnLst/>
              <a:rect l="l" t="t" r="r" b="b"/>
              <a:pathLst>
                <a:path w="367" h="224" extrusionOk="0">
                  <a:moveTo>
                    <a:pt x="17" y="0"/>
                  </a:moveTo>
                  <a:cubicBezTo>
                    <a:pt x="2" y="0"/>
                    <a:pt x="0" y="50"/>
                    <a:pt x="29" y="70"/>
                  </a:cubicBezTo>
                  <a:cubicBezTo>
                    <a:pt x="136" y="105"/>
                    <a:pt x="219" y="153"/>
                    <a:pt x="303" y="213"/>
                  </a:cubicBezTo>
                  <a:cubicBezTo>
                    <a:pt x="311" y="220"/>
                    <a:pt x="318" y="224"/>
                    <a:pt x="325" y="224"/>
                  </a:cubicBezTo>
                  <a:cubicBezTo>
                    <a:pt x="351" y="224"/>
                    <a:pt x="366" y="181"/>
                    <a:pt x="339" y="153"/>
                  </a:cubicBezTo>
                  <a:cubicBezTo>
                    <a:pt x="267" y="70"/>
                    <a:pt x="148" y="34"/>
                    <a:pt x="29" y="10"/>
                  </a:cubicBezTo>
                  <a:cubicBezTo>
                    <a:pt x="24" y="3"/>
                    <a:pt x="20" y="0"/>
                    <a:pt x="1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52"/>
            <p:cNvSpPr/>
            <p:nvPr/>
          </p:nvSpPr>
          <p:spPr>
            <a:xfrm>
              <a:off x="4785125" y="2465225"/>
              <a:ext cx="4175" cy="2200"/>
            </a:xfrm>
            <a:custGeom>
              <a:avLst/>
              <a:gdLst/>
              <a:ahLst/>
              <a:cxnLst/>
              <a:rect l="l" t="t" r="r" b="b"/>
              <a:pathLst>
                <a:path w="167" h="88" extrusionOk="0">
                  <a:moveTo>
                    <a:pt x="43" y="1"/>
                  </a:moveTo>
                  <a:cubicBezTo>
                    <a:pt x="0" y="1"/>
                    <a:pt x="6" y="87"/>
                    <a:pt x="59" y="87"/>
                  </a:cubicBezTo>
                  <a:cubicBezTo>
                    <a:pt x="95" y="87"/>
                    <a:pt x="119" y="87"/>
                    <a:pt x="143" y="75"/>
                  </a:cubicBezTo>
                  <a:cubicBezTo>
                    <a:pt x="167" y="64"/>
                    <a:pt x="167" y="16"/>
                    <a:pt x="143" y="16"/>
                  </a:cubicBezTo>
                  <a:cubicBezTo>
                    <a:pt x="107" y="4"/>
                    <a:pt x="71" y="4"/>
                    <a:pt x="59" y="4"/>
                  </a:cubicBezTo>
                  <a:cubicBezTo>
                    <a:pt x="53" y="2"/>
                    <a:pt x="48" y="1"/>
                    <a:pt x="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52"/>
            <p:cNvSpPr/>
            <p:nvPr/>
          </p:nvSpPr>
          <p:spPr>
            <a:xfrm>
              <a:off x="4801475" y="2463225"/>
              <a:ext cx="5675" cy="2150"/>
            </a:xfrm>
            <a:custGeom>
              <a:avLst/>
              <a:gdLst/>
              <a:ahLst/>
              <a:cxnLst/>
              <a:rect l="l" t="t" r="r" b="b"/>
              <a:pathLst>
                <a:path w="227" h="86" extrusionOk="0">
                  <a:moveTo>
                    <a:pt x="48" y="1"/>
                  </a:moveTo>
                  <a:cubicBezTo>
                    <a:pt x="4" y="1"/>
                    <a:pt x="1" y="85"/>
                    <a:pt x="40" y="85"/>
                  </a:cubicBezTo>
                  <a:cubicBezTo>
                    <a:pt x="43" y="85"/>
                    <a:pt x="46" y="85"/>
                    <a:pt x="48" y="84"/>
                  </a:cubicBezTo>
                  <a:cubicBezTo>
                    <a:pt x="96" y="84"/>
                    <a:pt x="132" y="60"/>
                    <a:pt x="203" y="60"/>
                  </a:cubicBezTo>
                  <a:cubicBezTo>
                    <a:pt x="227" y="60"/>
                    <a:pt x="227" y="25"/>
                    <a:pt x="203" y="25"/>
                  </a:cubicBezTo>
                  <a:cubicBezTo>
                    <a:pt x="156" y="25"/>
                    <a:pt x="108" y="1"/>
                    <a:pt x="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52"/>
            <p:cNvSpPr/>
            <p:nvPr/>
          </p:nvSpPr>
          <p:spPr>
            <a:xfrm>
              <a:off x="4843875" y="2481525"/>
              <a:ext cx="6350" cy="7400"/>
            </a:xfrm>
            <a:custGeom>
              <a:avLst/>
              <a:gdLst/>
              <a:ahLst/>
              <a:cxnLst/>
              <a:rect l="l" t="t" r="r" b="b"/>
              <a:pathLst>
                <a:path w="254" h="296" extrusionOk="0">
                  <a:moveTo>
                    <a:pt x="46" y="0"/>
                  </a:moveTo>
                  <a:cubicBezTo>
                    <a:pt x="19" y="0"/>
                    <a:pt x="0" y="33"/>
                    <a:pt x="19" y="43"/>
                  </a:cubicBezTo>
                  <a:cubicBezTo>
                    <a:pt x="91" y="126"/>
                    <a:pt x="150" y="197"/>
                    <a:pt x="198" y="281"/>
                  </a:cubicBezTo>
                  <a:cubicBezTo>
                    <a:pt x="201" y="292"/>
                    <a:pt x="208" y="296"/>
                    <a:pt x="216" y="296"/>
                  </a:cubicBezTo>
                  <a:cubicBezTo>
                    <a:pt x="233" y="296"/>
                    <a:pt x="254" y="274"/>
                    <a:pt x="245" y="257"/>
                  </a:cubicBezTo>
                  <a:cubicBezTo>
                    <a:pt x="198" y="162"/>
                    <a:pt x="138" y="78"/>
                    <a:pt x="67" y="7"/>
                  </a:cubicBezTo>
                  <a:cubicBezTo>
                    <a:pt x="60" y="2"/>
                    <a:pt x="53" y="0"/>
                    <a:pt x="4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52"/>
            <p:cNvSpPr/>
            <p:nvPr/>
          </p:nvSpPr>
          <p:spPr>
            <a:xfrm>
              <a:off x="4875000" y="2528725"/>
              <a:ext cx="1950" cy="7825"/>
            </a:xfrm>
            <a:custGeom>
              <a:avLst/>
              <a:gdLst/>
              <a:ahLst/>
              <a:cxnLst/>
              <a:rect l="l" t="t" r="r" b="b"/>
              <a:pathLst>
                <a:path w="78" h="313" extrusionOk="0">
                  <a:moveTo>
                    <a:pt x="41" y="0"/>
                  </a:moveTo>
                  <a:cubicBezTo>
                    <a:pt x="21" y="0"/>
                    <a:pt x="1" y="12"/>
                    <a:pt x="1" y="36"/>
                  </a:cubicBezTo>
                  <a:cubicBezTo>
                    <a:pt x="1" y="119"/>
                    <a:pt x="12" y="202"/>
                    <a:pt x="12" y="286"/>
                  </a:cubicBezTo>
                  <a:cubicBezTo>
                    <a:pt x="12" y="304"/>
                    <a:pt x="21" y="313"/>
                    <a:pt x="30" y="313"/>
                  </a:cubicBezTo>
                  <a:cubicBezTo>
                    <a:pt x="39" y="313"/>
                    <a:pt x="48" y="304"/>
                    <a:pt x="48" y="286"/>
                  </a:cubicBezTo>
                  <a:cubicBezTo>
                    <a:pt x="48" y="202"/>
                    <a:pt x="72" y="119"/>
                    <a:pt x="72" y="36"/>
                  </a:cubicBezTo>
                  <a:cubicBezTo>
                    <a:pt x="78" y="12"/>
                    <a:pt x="60" y="0"/>
                    <a:pt x="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52"/>
            <p:cNvSpPr/>
            <p:nvPr/>
          </p:nvSpPr>
          <p:spPr>
            <a:xfrm>
              <a:off x="4868025" y="2552375"/>
              <a:ext cx="5625" cy="4000"/>
            </a:xfrm>
            <a:custGeom>
              <a:avLst/>
              <a:gdLst/>
              <a:ahLst/>
              <a:cxnLst/>
              <a:rect l="l" t="t" r="r" b="b"/>
              <a:pathLst>
                <a:path w="225" h="160" extrusionOk="0">
                  <a:moveTo>
                    <a:pt x="176" y="0"/>
                  </a:moveTo>
                  <a:cubicBezTo>
                    <a:pt x="171" y="0"/>
                    <a:pt x="165" y="2"/>
                    <a:pt x="161" y="7"/>
                  </a:cubicBezTo>
                  <a:cubicBezTo>
                    <a:pt x="113" y="54"/>
                    <a:pt x="53" y="90"/>
                    <a:pt x="18" y="114"/>
                  </a:cubicBezTo>
                  <a:cubicBezTo>
                    <a:pt x="0" y="139"/>
                    <a:pt x="14" y="159"/>
                    <a:pt x="32" y="159"/>
                  </a:cubicBezTo>
                  <a:cubicBezTo>
                    <a:pt x="39" y="159"/>
                    <a:pt x="47" y="156"/>
                    <a:pt x="53" y="149"/>
                  </a:cubicBezTo>
                  <a:cubicBezTo>
                    <a:pt x="101" y="102"/>
                    <a:pt x="161" y="90"/>
                    <a:pt x="196" y="42"/>
                  </a:cubicBezTo>
                  <a:cubicBezTo>
                    <a:pt x="225" y="33"/>
                    <a:pt x="200" y="0"/>
                    <a:pt x="1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52"/>
            <p:cNvSpPr/>
            <p:nvPr/>
          </p:nvSpPr>
          <p:spPr>
            <a:xfrm>
              <a:off x="4864200" y="2565425"/>
              <a:ext cx="13150" cy="16050"/>
            </a:xfrm>
            <a:custGeom>
              <a:avLst/>
              <a:gdLst/>
              <a:ahLst/>
              <a:cxnLst/>
              <a:rect l="l" t="t" r="r" b="b"/>
              <a:pathLst>
                <a:path w="526" h="642" extrusionOk="0">
                  <a:moveTo>
                    <a:pt x="56" y="0"/>
                  </a:moveTo>
                  <a:cubicBezTo>
                    <a:pt x="28" y="0"/>
                    <a:pt x="1" y="19"/>
                    <a:pt x="16" y="56"/>
                  </a:cubicBezTo>
                  <a:cubicBezTo>
                    <a:pt x="87" y="306"/>
                    <a:pt x="218" y="532"/>
                    <a:pt x="468" y="639"/>
                  </a:cubicBezTo>
                  <a:cubicBezTo>
                    <a:pt x="472" y="641"/>
                    <a:pt x="476" y="641"/>
                    <a:pt x="480" y="641"/>
                  </a:cubicBezTo>
                  <a:cubicBezTo>
                    <a:pt x="509" y="641"/>
                    <a:pt x="525" y="602"/>
                    <a:pt x="504" y="592"/>
                  </a:cubicBezTo>
                  <a:cubicBezTo>
                    <a:pt x="290" y="461"/>
                    <a:pt x="159" y="258"/>
                    <a:pt x="99" y="20"/>
                  </a:cubicBezTo>
                  <a:cubicBezTo>
                    <a:pt x="90" y="7"/>
                    <a:pt x="73" y="0"/>
                    <a:pt x="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52"/>
            <p:cNvSpPr/>
            <p:nvPr/>
          </p:nvSpPr>
          <p:spPr>
            <a:xfrm>
              <a:off x="4887575" y="2593400"/>
              <a:ext cx="9825" cy="18275"/>
            </a:xfrm>
            <a:custGeom>
              <a:avLst/>
              <a:gdLst/>
              <a:ahLst/>
              <a:cxnLst/>
              <a:rect l="l" t="t" r="r" b="b"/>
              <a:pathLst>
                <a:path w="393" h="731" extrusionOk="0">
                  <a:moveTo>
                    <a:pt x="85" y="0"/>
                  </a:moveTo>
                  <a:cubicBezTo>
                    <a:pt x="46" y="0"/>
                    <a:pt x="1" y="43"/>
                    <a:pt x="33" y="92"/>
                  </a:cubicBezTo>
                  <a:cubicBezTo>
                    <a:pt x="129" y="306"/>
                    <a:pt x="212" y="544"/>
                    <a:pt x="343" y="723"/>
                  </a:cubicBezTo>
                  <a:cubicBezTo>
                    <a:pt x="348" y="728"/>
                    <a:pt x="359" y="731"/>
                    <a:pt x="368" y="731"/>
                  </a:cubicBezTo>
                  <a:cubicBezTo>
                    <a:pt x="382" y="731"/>
                    <a:pt x="393" y="725"/>
                    <a:pt x="379" y="711"/>
                  </a:cubicBezTo>
                  <a:cubicBezTo>
                    <a:pt x="319" y="485"/>
                    <a:pt x="224" y="247"/>
                    <a:pt x="129" y="32"/>
                  </a:cubicBezTo>
                  <a:cubicBezTo>
                    <a:pt x="121" y="10"/>
                    <a:pt x="104" y="0"/>
                    <a:pt x="8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52"/>
            <p:cNvSpPr/>
            <p:nvPr/>
          </p:nvSpPr>
          <p:spPr>
            <a:xfrm>
              <a:off x="4900600" y="2663925"/>
              <a:ext cx="5675" cy="15500"/>
            </a:xfrm>
            <a:custGeom>
              <a:avLst/>
              <a:gdLst/>
              <a:ahLst/>
              <a:cxnLst/>
              <a:rect l="l" t="t" r="r" b="b"/>
              <a:pathLst>
                <a:path w="227" h="620" extrusionOk="0">
                  <a:moveTo>
                    <a:pt x="127" y="0"/>
                  </a:moveTo>
                  <a:cubicBezTo>
                    <a:pt x="105" y="0"/>
                    <a:pt x="84" y="15"/>
                    <a:pt x="84" y="45"/>
                  </a:cubicBezTo>
                  <a:cubicBezTo>
                    <a:pt x="84" y="152"/>
                    <a:pt x="72" y="236"/>
                    <a:pt x="60" y="343"/>
                  </a:cubicBezTo>
                  <a:cubicBezTo>
                    <a:pt x="48" y="426"/>
                    <a:pt x="1" y="509"/>
                    <a:pt x="12" y="581"/>
                  </a:cubicBezTo>
                  <a:cubicBezTo>
                    <a:pt x="12" y="597"/>
                    <a:pt x="35" y="620"/>
                    <a:pt x="58" y="620"/>
                  </a:cubicBezTo>
                  <a:cubicBezTo>
                    <a:pt x="67" y="620"/>
                    <a:pt x="77" y="616"/>
                    <a:pt x="84" y="605"/>
                  </a:cubicBezTo>
                  <a:cubicBezTo>
                    <a:pt x="227" y="486"/>
                    <a:pt x="179" y="212"/>
                    <a:pt x="179" y="45"/>
                  </a:cubicBezTo>
                  <a:cubicBezTo>
                    <a:pt x="173" y="15"/>
                    <a:pt x="149" y="0"/>
                    <a:pt x="12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52"/>
            <p:cNvSpPr/>
            <p:nvPr/>
          </p:nvSpPr>
          <p:spPr>
            <a:xfrm>
              <a:off x="4857150" y="2723075"/>
              <a:ext cx="29025" cy="13850"/>
            </a:xfrm>
            <a:custGeom>
              <a:avLst/>
              <a:gdLst/>
              <a:ahLst/>
              <a:cxnLst/>
              <a:rect l="l" t="t" r="r" b="b"/>
              <a:pathLst>
                <a:path w="1161" h="554" extrusionOk="0">
                  <a:moveTo>
                    <a:pt x="1079" y="1"/>
                  </a:moveTo>
                  <a:cubicBezTo>
                    <a:pt x="1069" y="1"/>
                    <a:pt x="1058" y="4"/>
                    <a:pt x="1048" y="13"/>
                  </a:cubicBezTo>
                  <a:cubicBezTo>
                    <a:pt x="905" y="120"/>
                    <a:pt x="691" y="203"/>
                    <a:pt x="512" y="263"/>
                  </a:cubicBezTo>
                  <a:cubicBezTo>
                    <a:pt x="369" y="322"/>
                    <a:pt x="179" y="322"/>
                    <a:pt x="36" y="418"/>
                  </a:cubicBezTo>
                  <a:cubicBezTo>
                    <a:pt x="0" y="441"/>
                    <a:pt x="0" y="501"/>
                    <a:pt x="36" y="513"/>
                  </a:cubicBezTo>
                  <a:cubicBezTo>
                    <a:pt x="88" y="542"/>
                    <a:pt x="146" y="554"/>
                    <a:pt x="207" y="554"/>
                  </a:cubicBezTo>
                  <a:cubicBezTo>
                    <a:pt x="343" y="554"/>
                    <a:pt x="492" y="498"/>
                    <a:pt x="607" y="465"/>
                  </a:cubicBezTo>
                  <a:cubicBezTo>
                    <a:pt x="810" y="382"/>
                    <a:pt x="965" y="263"/>
                    <a:pt x="1131" y="120"/>
                  </a:cubicBezTo>
                  <a:cubicBezTo>
                    <a:pt x="1161" y="81"/>
                    <a:pt x="1125" y="1"/>
                    <a:pt x="10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52"/>
            <p:cNvSpPr/>
            <p:nvPr/>
          </p:nvSpPr>
          <p:spPr>
            <a:xfrm>
              <a:off x="4807425" y="2738425"/>
              <a:ext cx="9850" cy="3150"/>
            </a:xfrm>
            <a:custGeom>
              <a:avLst/>
              <a:gdLst/>
              <a:ahLst/>
              <a:cxnLst/>
              <a:rect l="l" t="t" r="r" b="b"/>
              <a:pathLst>
                <a:path w="394" h="126" extrusionOk="0">
                  <a:moveTo>
                    <a:pt x="88" y="1"/>
                  </a:moveTo>
                  <a:cubicBezTo>
                    <a:pt x="67" y="1"/>
                    <a:pt x="46" y="2"/>
                    <a:pt x="25" y="6"/>
                  </a:cubicBezTo>
                  <a:cubicBezTo>
                    <a:pt x="1" y="6"/>
                    <a:pt x="1" y="42"/>
                    <a:pt x="25" y="54"/>
                  </a:cubicBezTo>
                  <a:cubicBezTo>
                    <a:pt x="144" y="89"/>
                    <a:pt x="263" y="89"/>
                    <a:pt x="394" y="125"/>
                  </a:cubicBezTo>
                  <a:cubicBezTo>
                    <a:pt x="303" y="54"/>
                    <a:pt x="203" y="1"/>
                    <a:pt x="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52"/>
            <p:cNvSpPr/>
            <p:nvPr/>
          </p:nvSpPr>
          <p:spPr>
            <a:xfrm>
              <a:off x="4751825" y="2728075"/>
              <a:ext cx="23475" cy="5525"/>
            </a:xfrm>
            <a:custGeom>
              <a:avLst/>
              <a:gdLst/>
              <a:ahLst/>
              <a:cxnLst/>
              <a:rect l="l" t="t" r="r" b="b"/>
              <a:pathLst>
                <a:path w="939" h="221" extrusionOk="0">
                  <a:moveTo>
                    <a:pt x="424" y="0"/>
                  </a:moveTo>
                  <a:cubicBezTo>
                    <a:pt x="262" y="0"/>
                    <a:pt x="110" y="33"/>
                    <a:pt x="10" y="170"/>
                  </a:cubicBezTo>
                  <a:cubicBezTo>
                    <a:pt x="0" y="199"/>
                    <a:pt x="15" y="221"/>
                    <a:pt x="40" y="221"/>
                  </a:cubicBezTo>
                  <a:cubicBezTo>
                    <a:pt x="46" y="221"/>
                    <a:pt x="52" y="220"/>
                    <a:pt x="58" y="218"/>
                  </a:cubicBezTo>
                  <a:cubicBezTo>
                    <a:pt x="178" y="143"/>
                    <a:pt x="307" y="124"/>
                    <a:pt x="437" y="124"/>
                  </a:cubicBezTo>
                  <a:cubicBezTo>
                    <a:pt x="578" y="124"/>
                    <a:pt x="720" y="146"/>
                    <a:pt x="856" y="146"/>
                  </a:cubicBezTo>
                  <a:cubicBezTo>
                    <a:pt x="859" y="147"/>
                    <a:pt x="863" y="147"/>
                    <a:pt x="866" y="147"/>
                  </a:cubicBezTo>
                  <a:cubicBezTo>
                    <a:pt x="939" y="147"/>
                    <a:pt x="935" y="27"/>
                    <a:pt x="856" y="27"/>
                  </a:cubicBezTo>
                  <a:cubicBezTo>
                    <a:pt x="725" y="27"/>
                    <a:pt x="571" y="0"/>
                    <a:pt x="4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52"/>
            <p:cNvSpPr/>
            <p:nvPr/>
          </p:nvSpPr>
          <p:spPr>
            <a:xfrm>
              <a:off x="4735400" y="2762775"/>
              <a:ext cx="6500" cy="10575"/>
            </a:xfrm>
            <a:custGeom>
              <a:avLst/>
              <a:gdLst/>
              <a:ahLst/>
              <a:cxnLst/>
              <a:rect l="l" t="t" r="r" b="b"/>
              <a:pathLst>
                <a:path w="260" h="423" extrusionOk="0">
                  <a:moveTo>
                    <a:pt x="182" y="1"/>
                  </a:moveTo>
                  <a:cubicBezTo>
                    <a:pt x="168" y="1"/>
                    <a:pt x="154" y="7"/>
                    <a:pt x="143" y="20"/>
                  </a:cubicBezTo>
                  <a:cubicBezTo>
                    <a:pt x="84" y="80"/>
                    <a:pt x="60" y="127"/>
                    <a:pt x="24" y="199"/>
                  </a:cubicBezTo>
                  <a:cubicBezTo>
                    <a:pt x="1" y="270"/>
                    <a:pt x="12" y="330"/>
                    <a:pt x="48" y="389"/>
                  </a:cubicBezTo>
                  <a:cubicBezTo>
                    <a:pt x="55" y="410"/>
                    <a:pt x="74" y="423"/>
                    <a:pt x="93" y="423"/>
                  </a:cubicBezTo>
                  <a:cubicBezTo>
                    <a:pt x="107" y="423"/>
                    <a:pt x="122" y="416"/>
                    <a:pt x="132" y="401"/>
                  </a:cubicBezTo>
                  <a:cubicBezTo>
                    <a:pt x="167" y="365"/>
                    <a:pt x="179" y="318"/>
                    <a:pt x="191" y="258"/>
                  </a:cubicBezTo>
                  <a:cubicBezTo>
                    <a:pt x="203" y="199"/>
                    <a:pt x="239" y="139"/>
                    <a:pt x="251" y="80"/>
                  </a:cubicBezTo>
                  <a:cubicBezTo>
                    <a:pt x="259" y="37"/>
                    <a:pt x="219" y="1"/>
                    <a:pt x="1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52"/>
            <p:cNvSpPr/>
            <p:nvPr/>
          </p:nvSpPr>
          <p:spPr>
            <a:xfrm>
              <a:off x="4753275" y="2796000"/>
              <a:ext cx="5975" cy="3300"/>
            </a:xfrm>
            <a:custGeom>
              <a:avLst/>
              <a:gdLst/>
              <a:ahLst/>
              <a:cxnLst/>
              <a:rect l="l" t="t" r="r" b="b"/>
              <a:pathLst>
                <a:path w="239" h="132" extrusionOk="0">
                  <a:moveTo>
                    <a:pt x="147" y="1"/>
                  </a:moveTo>
                  <a:cubicBezTo>
                    <a:pt x="119" y="1"/>
                    <a:pt x="89" y="7"/>
                    <a:pt x="59" y="13"/>
                  </a:cubicBezTo>
                  <a:cubicBezTo>
                    <a:pt x="56" y="12"/>
                    <a:pt x="53" y="12"/>
                    <a:pt x="51" y="12"/>
                  </a:cubicBezTo>
                  <a:cubicBezTo>
                    <a:pt x="0" y="12"/>
                    <a:pt x="3" y="109"/>
                    <a:pt x="59" y="120"/>
                  </a:cubicBezTo>
                  <a:cubicBezTo>
                    <a:pt x="89" y="126"/>
                    <a:pt x="119" y="132"/>
                    <a:pt x="147" y="132"/>
                  </a:cubicBezTo>
                  <a:cubicBezTo>
                    <a:pt x="176" y="132"/>
                    <a:pt x="202" y="126"/>
                    <a:pt x="226" y="108"/>
                  </a:cubicBezTo>
                  <a:cubicBezTo>
                    <a:pt x="238" y="84"/>
                    <a:pt x="238" y="48"/>
                    <a:pt x="226" y="25"/>
                  </a:cubicBezTo>
                  <a:cubicBezTo>
                    <a:pt x="202" y="7"/>
                    <a:pt x="176" y="1"/>
                    <a:pt x="14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52"/>
            <p:cNvSpPr/>
            <p:nvPr/>
          </p:nvSpPr>
          <p:spPr>
            <a:xfrm>
              <a:off x="4786600" y="2818600"/>
              <a:ext cx="6425" cy="2800"/>
            </a:xfrm>
            <a:custGeom>
              <a:avLst/>
              <a:gdLst/>
              <a:ahLst/>
              <a:cxnLst/>
              <a:rect l="l" t="t" r="r" b="b"/>
              <a:pathLst>
                <a:path w="257" h="112" extrusionOk="0">
                  <a:moveTo>
                    <a:pt x="41" y="1"/>
                  </a:moveTo>
                  <a:cubicBezTo>
                    <a:pt x="1" y="1"/>
                    <a:pt x="4" y="97"/>
                    <a:pt x="60" y="97"/>
                  </a:cubicBezTo>
                  <a:cubicBezTo>
                    <a:pt x="108" y="97"/>
                    <a:pt x="155" y="97"/>
                    <a:pt x="179" y="109"/>
                  </a:cubicBezTo>
                  <a:cubicBezTo>
                    <a:pt x="185" y="111"/>
                    <a:pt x="192" y="112"/>
                    <a:pt x="199" y="112"/>
                  </a:cubicBezTo>
                  <a:cubicBezTo>
                    <a:pt x="229" y="112"/>
                    <a:pt x="256" y="91"/>
                    <a:pt x="227" y="61"/>
                  </a:cubicBezTo>
                  <a:cubicBezTo>
                    <a:pt x="179" y="2"/>
                    <a:pt x="119" y="2"/>
                    <a:pt x="48" y="2"/>
                  </a:cubicBezTo>
                  <a:cubicBezTo>
                    <a:pt x="46" y="1"/>
                    <a:pt x="43" y="1"/>
                    <a:pt x="4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52"/>
            <p:cNvSpPr/>
            <p:nvPr/>
          </p:nvSpPr>
          <p:spPr>
            <a:xfrm>
              <a:off x="4805925" y="2839975"/>
              <a:ext cx="5100" cy="3725"/>
            </a:xfrm>
            <a:custGeom>
              <a:avLst/>
              <a:gdLst/>
              <a:ahLst/>
              <a:cxnLst/>
              <a:rect l="l" t="t" r="r" b="b"/>
              <a:pathLst>
                <a:path w="204" h="149" extrusionOk="0">
                  <a:moveTo>
                    <a:pt x="99" y="0"/>
                  </a:moveTo>
                  <a:cubicBezTo>
                    <a:pt x="47" y="0"/>
                    <a:pt x="0" y="56"/>
                    <a:pt x="61" y="99"/>
                  </a:cubicBezTo>
                  <a:cubicBezTo>
                    <a:pt x="93" y="110"/>
                    <a:pt x="115" y="149"/>
                    <a:pt x="153" y="149"/>
                  </a:cubicBezTo>
                  <a:cubicBezTo>
                    <a:pt x="158" y="149"/>
                    <a:pt x="163" y="148"/>
                    <a:pt x="168" y="147"/>
                  </a:cubicBezTo>
                  <a:cubicBezTo>
                    <a:pt x="204" y="147"/>
                    <a:pt x="204" y="111"/>
                    <a:pt x="180" y="99"/>
                  </a:cubicBezTo>
                  <a:cubicBezTo>
                    <a:pt x="168" y="87"/>
                    <a:pt x="156" y="40"/>
                    <a:pt x="156" y="28"/>
                  </a:cubicBezTo>
                  <a:cubicBezTo>
                    <a:pt x="140" y="8"/>
                    <a:pt x="119" y="0"/>
                    <a:pt x="9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52"/>
            <p:cNvSpPr/>
            <p:nvPr/>
          </p:nvSpPr>
          <p:spPr>
            <a:xfrm>
              <a:off x="4816650" y="2894425"/>
              <a:ext cx="13125" cy="41650"/>
            </a:xfrm>
            <a:custGeom>
              <a:avLst/>
              <a:gdLst/>
              <a:ahLst/>
              <a:cxnLst/>
              <a:rect l="l" t="t" r="r" b="b"/>
              <a:pathLst>
                <a:path w="525" h="1666" extrusionOk="0">
                  <a:moveTo>
                    <a:pt x="31" y="0"/>
                  </a:moveTo>
                  <a:cubicBezTo>
                    <a:pt x="21" y="0"/>
                    <a:pt x="1" y="14"/>
                    <a:pt x="1" y="41"/>
                  </a:cubicBezTo>
                  <a:cubicBezTo>
                    <a:pt x="263" y="553"/>
                    <a:pt x="263" y="1088"/>
                    <a:pt x="370" y="1648"/>
                  </a:cubicBezTo>
                  <a:cubicBezTo>
                    <a:pt x="370" y="1660"/>
                    <a:pt x="385" y="1666"/>
                    <a:pt x="400" y="1666"/>
                  </a:cubicBezTo>
                  <a:cubicBezTo>
                    <a:pt x="415" y="1666"/>
                    <a:pt x="430" y="1660"/>
                    <a:pt x="430" y="1648"/>
                  </a:cubicBezTo>
                  <a:cubicBezTo>
                    <a:pt x="525" y="1088"/>
                    <a:pt x="311" y="481"/>
                    <a:pt x="37" y="5"/>
                  </a:cubicBezTo>
                  <a:cubicBezTo>
                    <a:pt x="37" y="2"/>
                    <a:pt x="34" y="0"/>
                    <a:pt x="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52"/>
            <p:cNvSpPr/>
            <p:nvPr/>
          </p:nvSpPr>
          <p:spPr>
            <a:xfrm>
              <a:off x="4828275" y="2960675"/>
              <a:ext cx="2700" cy="4950"/>
            </a:xfrm>
            <a:custGeom>
              <a:avLst/>
              <a:gdLst/>
              <a:ahLst/>
              <a:cxnLst/>
              <a:rect l="l" t="t" r="r" b="b"/>
              <a:pathLst>
                <a:path w="108" h="198" extrusionOk="0">
                  <a:moveTo>
                    <a:pt x="54" y="1"/>
                  </a:moveTo>
                  <a:cubicBezTo>
                    <a:pt x="27" y="1"/>
                    <a:pt x="0" y="16"/>
                    <a:pt x="0" y="46"/>
                  </a:cubicBezTo>
                  <a:cubicBezTo>
                    <a:pt x="0" y="93"/>
                    <a:pt x="0" y="141"/>
                    <a:pt x="36" y="189"/>
                  </a:cubicBezTo>
                  <a:cubicBezTo>
                    <a:pt x="42" y="194"/>
                    <a:pt x="48" y="197"/>
                    <a:pt x="55" y="197"/>
                  </a:cubicBezTo>
                  <a:cubicBezTo>
                    <a:pt x="63" y="197"/>
                    <a:pt x="72" y="194"/>
                    <a:pt x="84" y="189"/>
                  </a:cubicBezTo>
                  <a:cubicBezTo>
                    <a:pt x="107" y="153"/>
                    <a:pt x="107" y="93"/>
                    <a:pt x="107" y="46"/>
                  </a:cubicBezTo>
                  <a:cubicBezTo>
                    <a:pt x="107" y="16"/>
                    <a:pt x="81" y="1"/>
                    <a:pt x="5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52"/>
            <p:cNvSpPr/>
            <p:nvPr/>
          </p:nvSpPr>
          <p:spPr>
            <a:xfrm>
              <a:off x="4831850" y="2990450"/>
              <a:ext cx="11225" cy="16925"/>
            </a:xfrm>
            <a:custGeom>
              <a:avLst/>
              <a:gdLst/>
              <a:ahLst/>
              <a:cxnLst/>
              <a:rect l="l" t="t" r="r" b="b"/>
              <a:pathLst>
                <a:path w="449" h="677" extrusionOk="0">
                  <a:moveTo>
                    <a:pt x="67" y="0"/>
                  </a:moveTo>
                  <a:cubicBezTo>
                    <a:pt x="35" y="0"/>
                    <a:pt x="0" y="37"/>
                    <a:pt x="24" y="69"/>
                  </a:cubicBezTo>
                  <a:cubicBezTo>
                    <a:pt x="72" y="164"/>
                    <a:pt x="107" y="271"/>
                    <a:pt x="179" y="379"/>
                  </a:cubicBezTo>
                  <a:cubicBezTo>
                    <a:pt x="238" y="462"/>
                    <a:pt x="310" y="557"/>
                    <a:pt x="369" y="664"/>
                  </a:cubicBezTo>
                  <a:cubicBezTo>
                    <a:pt x="373" y="672"/>
                    <a:pt x="384" y="676"/>
                    <a:pt x="396" y="676"/>
                  </a:cubicBezTo>
                  <a:cubicBezTo>
                    <a:pt x="420" y="676"/>
                    <a:pt x="449" y="660"/>
                    <a:pt x="441" y="629"/>
                  </a:cubicBezTo>
                  <a:cubicBezTo>
                    <a:pt x="393" y="522"/>
                    <a:pt x="369" y="426"/>
                    <a:pt x="310" y="331"/>
                  </a:cubicBezTo>
                  <a:cubicBezTo>
                    <a:pt x="250" y="224"/>
                    <a:pt x="167" y="129"/>
                    <a:pt x="107" y="33"/>
                  </a:cubicBezTo>
                  <a:cubicBezTo>
                    <a:pt x="99" y="10"/>
                    <a:pt x="84" y="0"/>
                    <a:pt x="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52"/>
            <p:cNvSpPr/>
            <p:nvPr/>
          </p:nvSpPr>
          <p:spPr>
            <a:xfrm>
              <a:off x="4824800" y="3012400"/>
              <a:ext cx="6850" cy="16125"/>
            </a:xfrm>
            <a:custGeom>
              <a:avLst/>
              <a:gdLst/>
              <a:ahLst/>
              <a:cxnLst/>
              <a:rect l="l" t="t" r="r" b="b"/>
              <a:pathLst>
                <a:path w="274" h="645" extrusionOk="0">
                  <a:moveTo>
                    <a:pt x="34" y="0"/>
                  </a:moveTo>
                  <a:cubicBezTo>
                    <a:pt x="18" y="0"/>
                    <a:pt x="1" y="13"/>
                    <a:pt x="8" y="36"/>
                  </a:cubicBezTo>
                  <a:cubicBezTo>
                    <a:pt x="68" y="227"/>
                    <a:pt x="163" y="441"/>
                    <a:pt x="223" y="632"/>
                  </a:cubicBezTo>
                  <a:cubicBezTo>
                    <a:pt x="227" y="640"/>
                    <a:pt x="236" y="644"/>
                    <a:pt x="244" y="644"/>
                  </a:cubicBezTo>
                  <a:cubicBezTo>
                    <a:pt x="259" y="644"/>
                    <a:pt x="274" y="631"/>
                    <a:pt x="258" y="608"/>
                  </a:cubicBezTo>
                  <a:cubicBezTo>
                    <a:pt x="235" y="406"/>
                    <a:pt x="115" y="215"/>
                    <a:pt x="56" y="13"/>
                  </a:cubicBezTo>
                  <a:cubicBezTo>
                    <a:pt x="52" y="4"/>
                    <a:pt x="43" y="0"/>
                    <a:pt x="3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52"/>
            <p:cNvSpPr/>
            <p:nvPr/>
          </p:nvSpPr>
          <p:spPr>
            <a:xfrm>
              <a:off x="4840025" y="3047925"/>
              <a:ext cx="15875" cy="48325"/>
            </a:xfrm>
            <a:custGeom>
              <a:avLst/>
              <a:gdLst/>
              <a:ahLst/>
              <a:cxnLst/>
              <a:rect l="l" t="t" r="r" b="b"/>
              <a:pathLst>
                <a:path w="635" h="1933" extrusionOk="0">
                  <a:moveTo>
                    <a:pt x="65" y="1"/>
                  </a:moveTo>
                  <a:cubicBezTo>
                    <a:pt x="30" y="1"/>
                    <a:pt x="0" y="19"/>
                    <a:pt x="7" y="56"/>
                  </a:cubicBezTo>
                  <a:cubicBezTo>
                    <a:pt x="42" y="651"/>
                    <a:pt x="66" y="1461"/>
                    <a:pt x="519" y="1913"/>
                  </a:cubicBezTo>
                  <a:cubicBezTo>
                    <a:pt x="532" y="1927"/>
                    <a:pt x="548" y="1933"/>
                    <a:pt x="563" y="1933"/>
                  </a:cubicBezTo>
                  <a:cubicBezTo>
                    <a:pt x="600" y="1933"/>
                    <a:pt x="634" y="1896"/>
                    <a:pt x="626" y="1854"/>
                  </a:cubicBezTo>
                  <a:cubicBezTo>
                    <a:pt x="542" y="1580"/>
                    <a:pt x="399" y="1318"/>
                    <a:pt x="328" y="1044"/>
                  </a:cubicBezTo>
                  <a:cubicBezTo>
                    <a:pt x="233" y="711"/>
                    <a:pt x="173" y="389"/>
                    <a:pt x="149" y="44"/>
                  </a:cubicBezTo>
                  <a:cubicBezTo>
                    <a:pt x="132" y="16"/>
                    <a:pt x="96" y="1"/>
                    <a:pt x="6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52"/>
            <p:cNvSpPr/>
            <p:nvPr/>
          </p:nvSpPr>
          <p:spPr>
            <a:xfrm>
              <a:off x="4819125" y="3143875"/>
              <a:ext cx="13975" cy="29675"/>
            </a:xfrm>
            <a:custGeom>
              <a:avLst/>
              <a:gdLst/>
              <a:ahLst/>
              <a:cxnLst/>
              <a:rect l="l" t="t" r="r" b="b"/>
              <a:pathLst>
                <a:path w="559" h="1187" extrusionOk="0">
                  <a:moveTo>
                    <a:pt x="521" y="1"/>
                  </a:moveTo>
                  <a:cubicBezTo>
                    <a:pt x="506" y="1"/>
                    <a:pt x="490" y="8"/>
                    <a:pt x="485" y="28"/>
                  </a:cubicBezTo>
                  <a:cubicBezTo>
                    <a:pt x="450" y="242"/>
                    <a:pt x="390" y="445"/>
                    <a:pt x="295" y="635"/>
                  </a:cubicBezTo>
                  <a:cubicBezTo>
                    <a:pt x="212" y="814"/>
                    <a:pt x="104" y="981"/>
                    <a:pt x="9" y="1147"/>
                  </a:cubicBezTo>
                  <a:cubicBezTo>
                    <a:pt x="1" y="1164"/>
                    <a:pt x="10" y="1186"/>
                    <a:pt x="28" y="1186"/>
                  </a:cubicBezTo>
                  <a:cubicBezTo>
                    <a:pt x="36" y="1186"/>
                    <a:pt x="46" y="1182"/>
                    <a:pt x="57" y="1171"/>
                  </a:cubicBezTo>
                  <a:cubicBezTo>
                    <a:pt x="319" y="897"/>
                    <a:pt x="485" y="421"/>
                    <a:pt x="545" y="28"/>
                  </a:cubicBezTo>
                  <a:cubicBezTo>
                    <a:pt x="559" y="14"/>
                    <a:pt x="541" y="1"/>
                    <a:pt x="52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52"/>
            <p:cNvSpPr/>
            <p:nvPr/>
          </p:nvSpPr>
          <p:spPr>
            <a:xfrm>
              <a:off x="4765550" y="3203900"/>
              <a:ext cx="33375" cy="29725"/>
            </a:xfrm>
            <a:custGeom>
              <a:avLst/>
              <a:gdLst/>
              <a:ahLst/>
              <a:cxnLst/>
              <a:rect l="l" t="t" r="r" b="b"/>
              <a:pathLst>
                <a:path w="1335" h="1189" extrusionOk="0">
                  <a:moveTo>
                    <a:pt x="1266" y="1"/>
                  </a:moveTo>
                  <a:cubicBezTo>
                    <a:pt x="1256" y="1"/>
                    <a:pt x="1245" y="3"/>
                    <a:pt x="1235" y="8"/>
                  </a:cubicBezTo>
                  <a:cubicBezTo>
                    <a:pt x="890" y="425"/>
                    <a:pt x="414" y="699"/>
                    <a:pt x="45" y="1080"/>
                  </a:cubicBezTo>
                  <a:cubicBezTo>
                    <a:pt x="1" y="1124"/>
                    <a:pt x="38" y="1188"/>
                    <a:pt x="91" y="1188"/>
                  </a:cubicBezTo>
                  <a:cubicBezTo>
                    <a:pt x="95" y="1188"/>
                    <a:pt x="100" y="1188"/>
                    <a:pt x="104" y="1187"/>
                  </a:cubicBezTo>
                  <a:cubicBezTo>
                    <a:pt x="628" y="997"/>
                    <a:pt x="1009" y="532"/>
                    <a:pt x="1307" y="80"/>
                  </a:cubicBezTo>
                  <a:cubicBezTo>
                    <a:pt x="1335" y="33"/>
                    <a:pt x="1304" y="1"/>
                    <a:pt x="12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52"/>
            <p:cNvSpPr/>
            <p:nvPr/>
          </p:nvSpPr>
          <p:spPr>
            <a:xfrm>
              <a:off x="4694925" y="3317450"/>
              <a:ext cx="24725" cy="14450"/>
            </a:xfrm>
            <a:custGeom>
              <a:avLst/>
              <a:gdLst/>
              <a:ahLst/>
              <a:cxnLst/>
              <a:rect l="l" t="t" r="r" b="b"/>
              <a:pathLst>
                <a:path w="989" h="578" extrusionOk="0">
                  <a:moveTo>
                    <a:pt x="977" y="0"/>
                  </a:moveTo>
                  <a:cubicBezTo>
                    <a:pt x="977" y="0"/>
                    <a:pt x="977" y="1"/>
                    <a:pt x="977" y="3"/>
                  </a:cubicBezTo>
                  <a:cubicBezTo>
                    <a:pt x="750" y="288"/>
                    <a:pt x="334" y="407"/>
                    <a:pt x="12" y="538"/>
                  </a:cubicBezTo>
                  <a:cubicBezTo>
                    <a:pt x="2" y="558"/>
                    <a:pt x="1" y="577"/>
                    <a:pt x="13" y="577"/>
                  </a:cubicBezTo>
                  <a:cubicBezTo>
                    <a:pt x="16" y="577"/>
                    <a:pt x="20" y="576"/>
                    <a:pt x="24" y="574"/>
                  </a:cubicBezTo>
                  <a:cubicBezTo>
                    <a:pt x="191" y="526"/>
                    <a:pt x="357" y="455"/>
                    <a:pt x="500" y="384"/>
                  </a:cubicBezTo>
                  <a:cubicBezTo>
                    <a:pt x="679" y="276"/>
                    <a:pt x="834" y="157"/>
                    <a:pt x="989" y="38"/>
                  </a:cubicBezTo>
                  <a:cubicBezTo>
                    <a:pt x="989" y="28"/>
                    <a:pt x="980" y="0"/>
                    <a:pt x="97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52"/>
            <p:cNvSpPr/>
            <p:nvPr/>
          </p:nvSpPr>
          <p:spPr>
            <a:xfrm>
              <a:off x="4655375" y="3341025"/>
              <a:ext cx="11875" cy="7250"/>
            </a:xfrm>
            <a:custGeom>
              <a:avLst/>
              <a:gdLst/>
              <a:ahLst/>
              <a:cxnLst/>
              <a:rect l="l" t="t" r="r" b="b"/>
              <a:pathLst>
                <a:path w="475" h="290" extrusionOk="0">
                  <a:moveTo>
                    <a:pt x="415" y="0"/>
                  </a:moveTo>
                  <a:cubicBezTo>
                    <a:pt x="249" y="12"/>
                    <a:pt x="106" y="119"/>
                    <a:pt x="11" y="238"/>
                  </a:cubicBezTo>
                  <a:cubicBezTo>
                    <a:pt x="1" y="268"/>
                    <a:pt x="15" y="289"/>
                    <a:pt x="41" y="289"/>
                  </a:cubicBezTo>
                  <a:cubicBezTo>
                    <a:pt x="46" y="289"/>
                    <a:pt x="52" y="288"/>
                    <a:pt x="58" y="286"/>
                  </a:cubicBezTo>
                  <a:cubicBezTo>
                    <a:pt x="177" y="191"/>
                    <a:pt x="249" y="95"/>
                    <a:pt x="415" y="95"/>
                  </a:cubicBezTo>
                  <a:cubicBezTo>
                    <a:pt x="475" y="72"/>
                    <a:pt x="463" y="0"/>
                    <a:pt x="41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52"/>
            <p:cNvSpPr/>
            <p:nvPr/>
          </p:nvSpPr>
          <p:spPr>
            <a:xfrm>
              <a:off x="4609500" y="3353975"/>
              <a:ext cx="33625" cy="18325"/>
            </a:xfrm>
            <a:custGeom>
              <a:avLst/>
              <a:gdLst/>
              <a:ahLst/>
              <a:cxnLst/>
              <a:rect l="l" t="t" r="r" b="b"/>
              <a:pathLst>
                <a:path w="1345" h="733" extrusionOk="0">
                  <a:moveTo>
                    <a:pt x="1342" y="1"/>
                  </a:moveTo>
                  <a:cubicBezTo>
                    <a:pt x="1340" y="1"/>
                    <a:pt x="1338" y="2"/>
                    <a:pt x="1334" y="6"/>
                  </a:cubicBezTo>
                  <a:cubicBezTo>
                    <a:pt x="1342" y="6"/>
                    <a:pt x="1344" y="1"/>
                    <a:pt x="1342" y="1"/>
                  </a:cubicBezTo>
                  <a:close/>
                  <a:moveTo>
                    <a:pt x="1334" y="6"/>
                  </a:moveTo>
                  <a:lnTo>
                    <a:pt x="1334" y="6"/>
                  </a:lnTo>
                  <a:cubicBezTo>
                    <a:pt x="881" y="197"/>
                    <a:pt x="500" y="506"/>
                    <a:pt x="36" y="685"/>
                  </a:cubicBezTo>
                  <a:cubicBezTo>
                    <a:pt x="0" y="709"/>
                    <a:pt x="24" y="732"/>
                    <a:pt x="48" y="732"/>
                  </a:cubicBezTo>
                  <a:cubicBezTo>
                    <a:pt x="524" y="566"/>
                    <a:pt x="929" y="268"/>
                    <a:pt x="1334" y="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52"/>
            <p:cNvSpPr/>
            <p:nvPr/>
          </p:nvSpPr>
          <p:spPr>
            <a:xfrm>
              <a:off x="4599175" y="3345425"/>
              <a:ext cx="18950" cy="14750"/>
            </a:xfrm>
            <a:custGeom>
              <a:avLst/>
              <a:gdLst/>
              <a:ahLst/>
              <a:cxnLst/>
              <a:rect l="l" t="t" r="r" b="b"/>
              <a:pathLst>
                <a:path w="758" h="590" extrusionOk="0">
                  <a:moveTo>
                    <a:pt x="722" y="1"/>
                  </a:moveTo>
                  <a:cubicBezTo>
                    <a:pt x="718" y="1"/>
                    <a:pt x="715" y="1"/>
                    <a:pt x="711" y="3"/>
                  </a:cubicBezTo>
                  <a:cubicBezTo>
                    <a:pt x="473" y="181"/>
                    <a:pt x="223" y="336"/>
                    <a:pt x="20" y="550"/>
                  </a:cubicBezTo>
                  <a:cubicBezTo>
                    <a:pt x="1" y="570"/>
                    <a:pt x="21" y="589"/>
                    <a:pt x="36" y="589"/>
                  </a:cubicBezTo>
                  <a:cubicBezTo>
                    <a:pt x="39" y="589"/>
                    <a:pt x="42" y="588"/>
                    <a:pt x="44" y="586"/>
                  </a:cubicBezTo>
                  <a:cubicBezTo>
                    <a:pt x="258" y="372"/>
                    <a:pt x="508" y="229"/>
                    <a:pt x="747" y="50"/>
                  </a:cubicBezTo>
                  <a:cubicBezTo>
                    <a:pt x="757" y="40"/>
                    <a:pt x="749" y="1"/>
                    <a:pt x="72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52"/>
            <p:cNvSpPr/>
            <p:nvPr/>
          </p:nvSpPr>
          <p:spPr>
            <a:xfrm>
              <a:off x="4547875" y="3375950"/>
              <a:ext cx="14650" cy="8250"/>
            </a:xfrm>
            <a:custGeom>
              <a:avLst/>
              <a:gdLst/>
              <a:ahLst/>
              <a:cxnLst/>
              <a:rect l="l" t="t" r="r" b="b"/>
              <a:pathLst>
                <a:path w="586" h="330" extrusionOk="0">
                  <a:moveTo>
                    <a:pt x="526" y="0"/>
                  </a:moveTo>
                  <a:cubicBezTo>
                    <a:pt x="513" y="0"/>
                    <a:pt x="499" y="6"/>
                    <a:pt x="489" y="20"/>
                  </a:cubicBezTo>
                  <a:cubicBezTo>
                    <a:pt x="382" y="163"/>
                    <a:pt x="191" y="211"/>
                    <a:pt x="24" y="282"/>
                  </a:cubicBezTo>
                  <a:cubicBezTo>
                    <a:pt x="1" y="306"/>
                    <a:pt x="24" y="330"/>
                    <a:pt x="36" y="330"/>
                  </a:cubicBezTo>
                  <a:cubicBezTo>
                    <a:pt x="239" y="282"/>
                    <a:pt x="429" y="222"/>
                    <a:pt x="560" y="68"/>
                  </a:cubicBezTo>
                  <a:cubicBezTo>
                    <a:pt x="585" y="34"/>
                    <a:pt x="557" y="0"/>
                    <a:pt x="52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52"/>
            <p:cNvSpPr/>
            <p:nvPr/>
          </p:nvSpPr>
          <p:spPr>
            <a:xfrm>
              <a:off x="4506800" y="3400550"/>
              <a:ext cx="925" cy="925"/>
            </a:xfrm>
            <a:custGeom>
              <a:avLst/>
              <a:gdLst/>
              <a:ahLst/>
              <a:cxnLst/>
              <a:rect l="l" t="t" r="r" b="b"/>
              <a:pathLst>
                <a:path w="37" h="37" extrusionOk="0">
                  <a:moveTo>
                    <a:pt x="24" y="0"/>
                  </a:moveTo>
                  <a:cubicBezTo>
                    <a:pt x="1" y="12"/>
                    <a:pt x="1" y="36"/>
                    <a:pt x="24" y="36"/>
                  </a:cubicBezTo>
                  <a:cubicBezTo>
                    <a:pt x="36" y="36"/>
                    <a:pt x="36" y="0"/>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52"/>
            <p:cNvSpPr/>
            <p:nvPr/>
          </p:nvSpPr>
          <p:spPr>
            <a:xfrm>
              <a:off x="4437525" y="3408575"/>
              <a:ext cx="18400" cy="4200"/>
            </a:xfrm>
            <a:custGeom>
              <a:avLst/>
              <a:gdLst/>
              <a:ahLst/>
              <a:cxnLst/>
              <a:rect l="l" t="t" r="r" b="b"/>
              <a:pathLst>
                <a:path w="736" h="168" extrusionOk="0">
                  <a:moveTo>
                    <a:pt x="366" y="1"/>
                  </a:moveTo>
                  <a:cubicBezTo>
                    <a:pt x="247" y="1"/>
                    <a:pt x="128" y="49"/>
                    <a:pt x="21" y="108"/>
                  </a:cubicBezTo>
                  <a:cubicBezTo>
                    <a:pt x="1" y="129"/>
                    <a:pt x="7" y="158"/>
                    <a:pt x="24" y="158"/>
                  </a:cubicBezTo>
                  <a:cubicBezTo>
                    <a:pt x="27" y="158"/>
                    <a:pt x="30" y="157"/>
                    <a:pt x="33" y="156"/>
                  </a:cubicBezTo>
                  <a:cubicBezTo>
                    <a:pt x="80" y="142"/>
                    <a:pt x="127" y="137"/>
                    <a:pt x="173" y="137"/>
                  </a:cubicBezTo>
                  <a:cubicBezTo>
                    <a:pt x="246" y="137"/>
                    <a:pt x="318" y="148"/>
                    <a:pt x="390" y="156"/>
                  </a:cubicBezTo>
                  <a:cubicBezTo>
                    <a:pt x="438" y="162"/>
                    <a:pt x="483" y="162"/>
                    <a:pt x="527" y="162"/>
                  </a:cubicBezTo>
                  <a:cubicBezTo>
                    <a:pt x="572" y="162"/>
                    <a:pt x="617" y="162"/>
                    <a:pt x="664" y="168"/>
                  </a:cubicBezTo>
                  <a:cubicBezTo>
                    <a:pt x="724" y="156"/>
                    <a:pt x="736" y="108"/>
                    <a:pt x="712" y="108"/>
                  </a:cubicBezTo>
                  <a:cubicBezTo>
                    <a:pt x="593" y="49"/>
                    <a:pt x="497" y="1"/>
                    <a:pt x="3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52"/>
            <p:cNvSpPr/>
            <p:nvPr/>
          </p:nvSpPr>
          <p:spPr>
            <a:xfrm>
              <a:off x="4418400" y="3415425"/>
              <a:ext cx="4775" cy="525"/>
            </a:xfrm>
            <a:custGeom>
              <a:avLst/>
              <a:gdLst/>
              <a:ahLst/>
              <a:cxnLst/>
              <a:rect l="l" t="t" r="r" b="b"/>
              <a:pathLst>
                <a:path w="191" h="21" extrusionOk="0">
                  <a:moveTo>
                    <a:pt x="12" y="1"/>
                  </a:moveTo>
                  <a:cubicBezTo>
                    <a:pt x="0" y="1"/>
                    <a:pt x="0" y="13"/>
                    <a:pt x="12" y="13"/>
                  </a:cubicBezTo>
                  <a:lnTo>
                    <a:pt x="179" y="13"/>
                  </a:lnTo>
                  <a:cubicBezTo>
                    <a:pt x="182" y="19"/>
                    <a:pt x="184" y="21"/>
                    <a:pt x="186" y="21"/>
                  </a:cubicBezTo>
                  <a:cubicBezTo>
                    <a:pt x="190" y="21"/>
                    <a:pt x="188" y="1"/>
                    <a:pt x="1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52"/>
            <p:cNvSpPr/>
            <p:nvPr/>
          </p:nvSpPr>
          <p:spPr>
            <a:xfrm>
              <a:off x="4394875" y="3387250"/>
              <a:ext cx="44850" cy="10275"/>
            </a:xfrm>
            <a:custGeom>
              <a:avLst/>
              <a:gdLst/>
              <a:ahLst/>
              <a:cxnLst/>
              <a:rect l="l" t="t" r="r" b="b"/>
              <a:pathLst>
                <a:path w="1794" h="411" extrusionOk="0">
                  <a:moveTo>
                    <a:pt x="1695" y="1"/>
                  </a:moveTo>
                  <a:cubicBezTo>
                    <a:pt x="1686" y="1"/>
                    <a:pt x="1677" y="3"/>
                    <a:pt x="1668" y="9"/>
                  </a:cubicBezTo>
                  <a:cubicBezTo>
                    <a:pt x="1433" y="193"/>
                    <a:pt x="1130" y="255"/>
                    <a:pt x="823" y="255"/>
                  </a:cubicBezTo>
                  <a:cubicBezTo>
                    <a:pt x="554" y="255"/>
                    <a:pt x="282" y="207"/>
                    <a:pt x="48" y="151"/>
                  </a:cubicBezTo>
                  <a:cubicBezTo>
                    <a:pt x="13" y="151"/>
                    <a:pt x="1" y="175"/>
                    <a:pt x="37" y="187"/>
                  </a:cubicBezTo>
                  <a:cubicBezTo>
                    <a:pt x="285" y="320"/>
                    <a:pt x="613" y="410"/>
                    <a:pt x="934" y="410"/>
                  </a:cubicBezTo>
                  <a:cubicBezTo>
                    <a:pt x="1244" y="410"/>
                    <a:pt x="1546" y="326"/>
                    <a:pt x="1763" y="116"/>
                  </a:cubicBezTo>
                  <a:cubicBezTo>
                    <a:pt x="1793" y="75"/>
                    <a:pt x="1746" y="1"/>
                    <a:pt x="16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52"/>
            <p:cNvSpPr/>
            <p:nvPr/>
          </p:nvSpPr>
          <p:spPr>
            <a:xfrm>
              <a:off x="4375525" y="3388050"/>
              <a:ext cx="3000" cy="925"/>
            </a:xfrm>
            <a:custGeom>
              <a:avLst/>
              <a:gdLst/>
              <a:ahLst/>
              <a:cxnLst/>
              <a:rect l="l" t="t" r="r" b="b"/>
              <a:pathLst>
                <a:path w="120" h="37" extrusionOk="0">
                  <a:moveTo>
                    <a:pt x="1" y="0"/>
                  </a:moveTo>
                  <a:cubicBezTo>
                    <a:pt x="13" y="36"/>
                    <a:pt x="60" y="36"/>
                    <a:pt x="120" y="36"/>
                  </a:cubicBezTo>
                  <a:cubicBezTo>
                    <a:pt x="84" y="36"/>
                    <a:pt x="37" y="36"/>
                    <a:pt x="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52"/>
            <p:cNvSpPr/>
            <p:nvPr/>
          </p:nvSpPr>
          <p:spPr>
            <a:xfrm>
              <a:off x="4351900" y="3381325"/>
              <a:ext cx="3050" cy="2825"/>
            </a:xfrm>
            <a:custGeom>
              <a:avLst/>
              <a:gdLst/>
              <a:ahLst/>
              <a:cxnLst/>
              <a:rect l="l" t="t" r="r" b="b"/>
              <a:pathLst>
                <a:path w="122" h="113" extrusionOk="0">
                  <a:moveTo>
                    <a:pt x="38" y="1"/>
                  </a:moveTo>
                  <a:cubicBezTo>
                    <a:pt x="18" y="1"/>
                    <a:pt x="0" y="34"/>
                    <a:pt x="29" y="43"/>
                  </a:cubicBezTo>
                  <a:lnTo>
                    <a:pt x="89" y="103"/>
                  </a:lnTo>
                  <a:cubicBezTo>
                    <a:pt x="92" y="109"/>
                    <a:pt x="96" y="112"/>
                    <a:pt x="100" y="112"/>
                  </a:cubicBezTo>
                  <a:cubicBezTo>
                    <a:pt x="111" y="112"/>
                    <a:pt x="121" y="93"/>
                    <a:pt x="112" y="67"/>
                  </a:cubicBezTo>
                  <a:lnTo>
                    <a:pt x="53" y="7"/>
                  </a:lnTo>
                  <a:cubicBezTo>
                    <a:pt x="48" y="3"/>
                    <a:pt x="43" y="1"/>
                    <a:pt x="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52"/>
            <p:cNvSpPr/>
            <p:nvPr/>
          </p:nvSpPr>
          <p:spPr>
            <a:xfrm>
              <a:off x="4268375" y="3383575"/>
              <a:ext cx="28300" cy="14925"/>
            </a:xfrm>
            <a:custGeom>
              <a:avLst/>
              <a:gdLst/>
              <a:ahLst/>
              <a:cxnLst/>
              <a:rect l="l" t="t" r="r" b="b"/>
              <a:pathLst>
                <a:path w="1132" h="597" extrusionOk="0">
                  <a:moveTo>
                    <a:pt x="1" y="1"/>
                  </a:moveTo>
                  <a:cubicBezTo>
                    <a:pt x="310" y="310"/>
                    <a:pt x="703" y="489"/>
                    <a:pt x="1132" y="596"/>
                  </a:cubicBezTo>
                  <a:cubicBezTo>
                    <a:pt x="703" y="489"/>
                    <a:pt x="322" y="310"/>
                    <a:pt x="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52"/>
            <p:cNvSpPr/>
            <p:nvPr/>
          </p:nvSpPr>
          <p:spPr>
            <a:xfrm>
              <a:off x="4165450" y="3317150"/>
              <a:ext cx="64475" cy="48200"/>
            </a:xfrm>
            <a:custGeom>
              <a:avLst/>
              <a:gdLst/>
              <a:ahLst/>
              <a:cxnLst/>
              <a:rect l="l" t="t" r="r" b="b"/>
              <a:pathLst>
                <a:path w="2579" h="1928" extrusionOk="0">
                  <a:moveTo>
                    <a:pt x="46" y="1"/>
                  </a:moveTo>
                  <a:cubicBezTo>
                    <a:pt x="17" y="1"/>
                    <a:pt x="1" y="40"/>
                    <a:pt x="22" y="50"/>
                  </a:cubicBezTo>
                  <a:cubicBezTo>
                    <a:pt x="748" y="788"/>
                    <a:pt x="1689" y="1372"/>
                    <a:pt x="2558" y="1920"/>
                  </a:cubicBezTo>
                  <a:cubicBezTo>
                    <a:pt x="2561" y="1925"/>
                    <a:pt x="2564" y="1928"/>
                    <a:pt x="2566" y="1928"/>
                  </a:cubicBezTo>
                  <a:cubicBezTo>
                    <a:pt x="2574" y="1928"/>
                    <a:pt x="2579" y="1905"/>
                    <a:pt x="2570" y="1896"/>
                  </a:cubicBezTo>
                  <a:cubicBezTo>
                    <a:pt x="1736" y="1265"/>
                    <a:pt x="903" y="610"/>
                    <a:pt x="58" y="3"/>
                  </a:cubicBezTo>
                  <a:cubicBezTo>
                    <a:pt x="54" y="1"/>
                    <a:pt x="50" y="1"/>
                    <a:pt x="4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52"/>
            <p:cNvSpPr/>
            <p:nvPr/>
          </p:nvSpPr>
          <p:spPr>
            <a:xfrm>
              <a:off x="4213600" y="3325550"/>
              <a:ext cx="17500" cy="10100"/>
            </a:xfrm>
            <a:custGeom>
              <a:avLst/>
              <a:gdLst/>
              <a:ahLst/>
              <a:cxnLst/>
              <a:rect l="l" t="t" r="r" b="b"/>
              <a:pathLst>
                <a:path w="700" h="404" extrusionOk="0">
                  <a:moveTo>
                    <a:pt x="37" y="0"/>
                  </a:moveTo>
                  <a:cubicBezTo>
                    <a:pt x="1" y="0"/>
                    <a:pt x="1" y="36"/>
                    <a:pt x="37" y="36"/>
                  </a:cubicBezTo>
                  <a:cubicBezTo>
                    <a:pt x="287" y="107"/>
                    <a:pt x="477" y="214"/>
                    <a:pt x="668" y="393"/>
                  </a:cubicBezTo>
                  <a:cubicBezTo>
                    <a:pt x="675" y="400"/>
                    <a:pt x="681" y="403"/>
                    <a:pt x="686" y="403"/>
                  </a:cubicBezTo>
                  <a:cubicBezTo>
                    <a:pt x="697" y="403"/>
                    <a:pt x="700" y="389"/>
                    <a:pt x="691" y="381"/>
                  </a:cubicBezTo>
                  <a:cubicBezTo>
                    <a:pt x="513" y="202"/>
                    <a:pt x="287" y="24"/>
                    <a:pt x="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52"/>
            <p:cNvSpPr/>
            <p:nvPr/>
          </p:nvSpPr>
          <p:spPr>
            <a:xfrm>
              <a:off x="4100650" y="3251350"/>
              <a:ext cx="15950" cy="10225"/>
            </a:xfrm>
            <a:custGeom>
              <a:avLst/>
              <a:gdLst/>
              <a:ahLst/>
              <a:cxnLst/>
              <a:rect l="l" t="t" r="r" b="b"/>
              <a:pathLst>
                <a:path w="638" h="409" extrusionOk="0">
                  <a:moveTo>
                    <a:pt x="41" y="0"/>
                  </a:moveTo>
                  <a:cubicBezTo>
                    <a:pt x="20" y="0"/>
                    <a:pt x="1" y="22"/>
                    <a:pt x="30" y="51"/>
                  </a:cubicBezTo>
                  <a:cubicBezTo>
                    <a:pt x="173" y="218"/>
                    <a:pt x="435" y="313"/>
                    <a:pt x="637" y="408"/>
                  </a:cubicBezTo>
                  <a:cubicBezTo>
                    <a:pt x="530" y="349"/>
                    <a:pt x="447" y="289"/>
                    <a:pt x="352" y="206"/>
                  </a:cubicBezTo>
                  <a:cubicBezTo>
                    <a:pt x="316" y="170"/>
                    <a:pt x="268" y="134"/>
                    <a:pt x="221" y="87"/>
                  </a:cubicBezTo>
                  <a:cubicBezTo>
                    <a:pt x="173" y="51"/>
                    <a:pt x="114" y="27"/>
                    <a:pt x="54" y="3"/>
                  </a:cubicBezTo>
                  <a:cubicBezTo>
                    <a:pt x="50" y="1"/>
                    <a:pt x="45" y="0"/>
                    <a:pt x="4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52"/>
            <p:cNvSpPr/>
            <p:nvPr/>
          </p:nvSpPr>
          <p:spPr>
            <a:xfrm>
              <a:off x="4107450" y="3238250"/>
              <a:ext cx="13525" cy="8575"/>
            </a:xfrm>
            <a:custGeom>
              <a:avLst/>
              <a:gdLst/>
              <a:ahLst/>
              <a:cxnLst/>
              <a:rect l="l" t="t" r="r" b="b"/>
              <a:pathLst>
                <a:path w="541" h="343" extrusionOk="0">
                  <a:moveTo>
                    <a:pt x="38" y="0"/>
                  </a:moveTo>
                  <a:cubicBezTo>
                    <a:pt x="13" y="0"/>
                    <a:pt x="1" y="20"/>
                    <a:pt x="20" y="39"/>
                  </a:cubicBezTo>
                  <a:cubicBezTo>
                    <a:pt x="163" y="182"/>
                    <a:pt x="354" y="242"/>
                    <a:pt x="532" y="337"/>
                  </a:cubicBezTo>
                  <a:cubicBezTo>
                    <a:pt x="365" y="218"/>
                    <a:pt x="199" y="123"/>
                    <a:pt x="56" y="4"/>
                  </a:cubicBezTo>
                  <a:cubicBezTo>
                    <a:pt x="49" y="1"/>
                    <a:pt x="43" y="0"/>
                    <a:pt x="38" y="0"/>
                  </a:cubicBezTo>
                  <a:close/>
                  <a:moveTo>
                    <a:pt x="532" y="337"/>
                  </a:moveTo>
                  <a:cubicBezTo>
                    <a:pt x="532" y="341"/>
                    <a:pt x="533" y="342"/>
                    <a:pt x="535" y="342"/>
                  </a:cubicBezTo>
                  <a:cubicBezTo>
                    <a:pt x="537" y="342"/>
                    <a:pt x="540" y="337"/>
                    <a:pt x="532" y="33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52"/>
            <p:cNvSpPr/>
            <p:nvPr/>
          </p:nvSpPr>
          <p:spPr>
            <a:xfrm>
              <a:off x="4040975" y="3144125"/>
              <a:ext cx="22975" cy="83000"/>
            </a:xfrm>
            <a:custGeom>
              <a:avLst/>
              <a:gdLst/>
              <a:ahLst/>
              <a:cxnLst/>
              <a:rect l="l" t="t" r="r" b="b"/>
              <a:pathLst>
                <a:path w="919" h="3320" extrusionOk="0">
                  <a:moveTo>
                    <a:pt x="113" y="0"/>
                  </a:moveTo>
                  <a:cubicBezTo>
                    <a:pt x="104" y="0"/>
                    <a:pt x="96" y="6"/>
                    <a:pt x="96" y="18"/>
                  </a:cubicBezTo>
                  <a:cubicBezTo>
                    <a:pt x="0" y="1137"/>
                    <a:pt x="215" y="2387"/>
                    <a:pt x="858" y="3304"/>
                  </a:cubicBezTo>
                  <a:cubicBezTo>
                    <a:pt x="861" y="3315"/>
                    <a:pt x="869" y="3319"/>
                    <a:pt x="878" y="3319"/>
                  </a:cubicBezTo>
                  <a:cubicBezTo>
                    <a:pt x="897" y="3319"/>
                    <a:pt x="918" y="3297"/>
                    <a:pt x="893" y="3280"/>
                  </a:cubicBezTo>
                  <a:cubicBezTo>
                    <a:pt x="191" y="2221"/>
                    <a:pt x="262" y="1209"/>
                    <a:pt x="131" y="18"/>
                  </a:cubicBezTo>
                  <a:cubicBezTo>
                    <a:pt x="131" y="6"/>
                    <a:pt x="122" y="0"/>
                    <a:pt x="11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52"/>
            <p:cNvSpPr/>
            <p:nvPr/>
          </p:nvSpPr>
          <p:spPr>
            <a:xfrm>
              <a:off x="4061800" y="3144125"/>
              <a:ext cx="2700" cy="16750"/>
            </a:xfrm>
            <a:custGeom>
              <a:avLst/>
              <a:gdLst/>
              <a:ahLst/>
              <a:cxnLst/>
              <a:rect l="l" t="t" r="r" b="b"/>
              <a:pathLst>
                <a:path w="108" h="670" extrusionOk="0">
                  <a:moveTo>
                    <a:pt x="42" y="0"/>
                  </a:moveTo>
                  <a:cubicBezTo>
                    <a:pt x="33" y="0"/>
                    <a:pt x="25" y="6"/>
                    <a:pt x="25" y="18"/>
                  </a:cubicBezTo>
                  <a:cubicBezTo>
                    <a:pt x="1" y="232"/>
                    <a:pt x="36" y="470"/>
                    <a:pt x="84" y="661"/>
                  </a:cubicBezTo>
                  <a:cubicBezTo>
                    <a:pt x="90" y="667"/>
                    <a:pt x="96" y="670"/>
                    <a:pt x="100" y="670"/>
                  </a:cubicBezTo>
                  <a:cubicBezTo>
                    <a:pt x="105" y="670"/>
                    <a:pt x="108" y="667"/>
                    <a:pt x="108" y="661"/>
                  </a:cubicBezTo>
                  <a:cubicBezTo>
                    <a:pt x="60" y="435"/>
                    <a:pt x="84" y="232"/>
                    <a:pt x="60" y="18"/>
                  </a:cubicBezTo>
                  <a:cubicBezTo>
                    <a:pt x="60" y="6"/>
                    <a:pt x="51"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52"/>
            <p:cNvSpPr/>
            <p:nvPr/>
          </p:nvSpPr>
          <p:spPr>
            <a:xfrm>
              <a:off x="4072400" y="3076900"/>
              <a:ext cx="7000" cy="9500"/>
            </a:xfrm>
            <a:custGeom>
              <a:avLst/>
              <a:gdLst/>
              <a:ahLst/>
              <a:cxnLst/>
              <a:rect l="l" t="t" r="r" b="b"/>
              <a:pathLst>
                <a:path w="280" h="380" extrusionOk="0">
                  <a:moveTo>
                    <a:pt x="266" y="1"/>
                  </a:moveTo>
                  <a:cubicBezTo>
                    <a:pt x="263" y="1"/>
                    <a:pt x="259" y="5"/>
                    <a:pt x="255" y="16"/>
                  </a:cubicBezTo>
                  <a:cubicBezTo>
                    <a:pt x="208" y="52"/>
                    <a:pt x="196" y="100"/>
                    <a:pt x="160" y="147"/>
                  </a:cubicBezTo>
                  <a:lnTo>
                    <a:pt x="29" y="326"/>
                  </a:lnTo>
                  <a:cubicBezTo>
                    <a:pt x="0" y="345"/>
                    <a:pt x="26" y="380"/>
                    <a:pt x="56" y="380"/>
                  </a:cubicBezTo>
                  <a:cubicBezTo>
                    <a:pt x="63" y="380"/>
                    <a:pt x="70" y="378"/>
                    <a:pt x="77" y="373"/>
                  </a:cubicBezTo>
                  <a:cubicBezTo>
                    <a:pt x="160" y="278"/>
                    <a:pt x="255" y="159"/>
                    <a:pt x="279" y="28"/>
                  </a:cubicBezTo>
                  <a:cubicBezTo>
                    <a:pt x="279" y="20"/>
                    <a:pt x="274" y="1"/>
                    <a:pt x="26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52"/>
            <p:cNvSpPr/>
            <p:nvPr/>
          </p:nvSpPr>
          <p:spPr>
            <a:xfrm>
              <a:off x="4095750" y="3007325"/>
              <a:ext cx="2700" cy="22275"/>
            </a:xfrm>
            <a:custGeom>
              <a:avLst/>
              <a:gdLst/>
              <a:ahLst/>
              <a:cxnLst/>
              <a:rect l="l" t="t" r="r" b="b"/>
              <a:pathLst>
                <a:path w="108" h="891" extrusionOk="0">
                  <a:moveTo>
                    <a:pt x="75" y="0"/>
                  </a:moveTo>
                  <a:cubicBezTo>
                    <a:pt x="66" y="0"/>
                    <a:pt x="60" y="4"/>
                    <a:pt x="60" y="13"/>
                  </a:cubicBezTo>
                  <a:cubicBezTo>
                    <a:pt x="0" y="299"/>
                    <a:pt x="12" y="597"/>
                    <a:pt x="12" y="870"/>
                  </a:cubicBezTo>
                  <a:cubicBezTo>
                    <a:pt x="12" y="884"/>
                    <a:pt x="20" y="890"/>
                    <a:pt x="27" y="890"/>
                  </a:cubicBezTo>
                  <a:cubicBezTo>
                    <a:pt x="32" y="890"/>
                    <a:pt x="36" y="887"/>
                    <a:pt x="36" y="882"/>
                  </a:cubicBezTo>
                  <a:cubicBezTo>
                    <a:pt x="36" y="597"/>
                    <a:pt x="48" y="311"/>
                    <a:pt x="107" y="25"/>
                  </a:cubicBezTo>
                  <a:cubicBezTo>
                    <a:pt x="107" y="10"/>
                    <a:pt x="89" y="0"/>
                    <a:pt x="7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52"/>
            <p:cNvSpPr/>
            <p:nvPr/>
          </p:nvSpPr>
          <p:spPr>
            <a:xfrm>
              <a:off x="4087750" y="2945050"/>
              <a:ext cx="11100" cy="13625"/>
            </a:xfrm>
            <a:custGeom>
              <a:avLst/>
              <a:gdLst/>
              <a:ahLst/>
              <a:cxnLst/>
              <a:rect l="l" t="t" r="r" b="b"/>
              <a:pathLst>
                <a:path w="444" h="545" extrusionOk="0">
                  <a:moveTo>
                    <a:pt x="27" y="1"/>
                  </a:moveTo>
                  <a:cubicBezTo>
                    <a:pt x="15" y="1"/>
                    <a:pt x="1" y="20"/>
                    <a:pt x="10" y="40"/>
                  </a:cubicBezTo>
                  <a:cubicBezTo>
                    <a:pt x="130" y="194"/>
                    <a:pt x="260" y="361"/>
                    <a:pt x="380" y="528"/>
                  </a:cubicBezTo>
                  <a:cubicBezTo>
                    <a:pt x="384" y="540"/>
                    <a:pt x="393" y="545"/>
                    <a:pt x="402" y="545"/>
                  </a:cubicBezTo>
                  <a:cubicBezTo>
                    <a:pt x="422" y="545"/>
                    <a:pt x="443" y="524"/>
                    <a:pt x="427" y="492"/>
                  </a:cubicBezTo>
                  <a:cubicBezTo>
                    <a:pt x="308" y="313"/>
                    <a:pt x="201" y="123"/>
                    <a:pt x="34" y="4"/>
                  </a:cubicBezTo>
                  <a:cubicBezTo>
                    <a:pt x="32" y="2"/>
                    <a:pt x="29" y="1"/>
                    <a:pt x="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52"/>
            <p:cNvSpPr/>
            <p:nvPr/>
          </p:nvSpPr>
          <p:spPr>
            <a:xfrm>
              <a:off x="4073525" y="2919500"/>
              <a:ext cx="11725" cy="5775"/>
            </a:xfrm>
            <a:custGeom>
              <a:avLst/>
              <a:gdLst/>
              <a:ahLst/>
              <a:cxnLst/>
              <a:rect l="l" t="t" r="r" b="b"/>
              <a:pathLst>
                <a:path w="469" h="231" extrusionOk="0">
                  <a:moveTo>
                    <a:pt x="58" y="0"/>
                  </a:moveTo>
                  <a:cubicBezTo>
                    <a:pt x="26" y="0"/>
                    <a:pt x="0" y="52"/>
                    <a:pt x="44" y="73"/>
                  </a:cubicBezTo>
                  <a:cubicBezTo>
                    <a:pt x="163" y="133"/>
                    <a:pt x="294" y="181"/>
                    <a:pt x="425" y="228"/>
                  </a:cubicBezTo>
                  <a:cubicBezTo>
                    <a:pt x="429" y="229"/>
                    <a:pt x="432" y="230"/>
                    <a:pt x="436" y="230"/>
                  </a:cubicBezTo>
                  <a:cubicBezTo>
                    <a:pt x="462" y="230"/>
                    <a:pt x="468" y="191"/>
                    <a:pt x="437" y="181"/>
                  </a:cubicBezTo>
                  <a:cubicBezTo>
                    <a:pt x="318" y="109"/>
                    <a:pt x="187" y="73"/>
                    <a:pt x="67" y="2"/>
                  </a:cubicBezTo>
                  <a:cubicBezTo>
                    <a:pt x="64" y="1"/>
                    <a:pt x="61" y="0"/>
                    <a:pt x="5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52"/>
            <p:cNvSpPr/>
            <p:nvPr/>
          </p:nvSpPr>
          <p:spPr>
            <a:xfrm>
              <a:off x="4058225" y="2978950"/>
              <a:ext cx="3600" cy="26625"/>
            </a:xfrm>
            <a:custGeom>
              <a:avLst/>
              <a:gdLst/>
              <a:ahLst/>
              <a:cxnLst/>
              <a:rect l="l" t="t" r="r" b="b"/>
              <a:pathLst>
                <a:path w="144" h="1065" extrusionOk="0">
                  <a:moveTo>
                    <a:pt x="30" y="1"/>
                  </a:moveTo>
                  <a:cubicBezTo>
                    <a:pt x="15" y="1"/>
                    <a:pt x="1" y="9"/>
                    <a:pt x="1" y="29"/>
                  </a:cubicBezTo>
                  <a:cubicBezTo>
                    <a:pt x="1" y="208"/>
                    <a:pt x="25" y="386"/>
                    <a:pt x="37" y="565"/>
                  </a:cubicBezTo>
                  <a:cubicBezTo>
                    <a:pt x="37" y="731"/>
                    <a:pt x="37" y="898"/>
                    <a:pt x="13" y="1065"/>
                  </a:cubicBezTo>
                  <a:cubicBezTo>
                    <a:pt x="13" y="1065"/>
                    <a:pt x="48" y="1065"/>
                    <a:pt x="48" y="1041"/>
                  </a:cubicBezTo>
                  <a:cubicBezTo>
                    <a:pt x="108" y="720"/>
                    <a:pt x="144" y="327"/>
                    <a:pt x="60" y="17"/>
                  </a:cubicBezTo>
                  <a:cubicBezTo>
                    <a:pt x="55" y="6"/>
                    <a:pt x="42" y="1"/>
                    <a:pt x="3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52"/>
            <p:cNvSpPr/>
            <p:nvPr/>
          </p:nvSpPr>
          <p:spPr>
            <a:xfrm>
              <a:off x="4018350" y="2943050"/>
              <a:ext cx="4700" cy="3125"/>
            </a:xfrm>
            <a:custGeom>
              <a:avLst/>
              <a:gdLst/>
              <a:ahLst/>
              <a:cxnLst/>
              <a:rect l="l" t="t" r="r" b="b"/>
              <a:pathLst>
                <a:path w="188" h="125" extrusionOk="0">
                  <a:moveTo>
                    <a:pt x="12" y="1"/>
                  </a:moveTo>
                  <a:cubicBezTo>
                    <a:pt x="0" y="1"/>
                    <a:pt x="0" y="1"/>
                    <a:pt x="0" y="12"/>
                  </a:cubicBezTo>
                  <a:cubicBezTo>
                    <a:pt x="48" y="48"/>
                    <a:pt x="108" y="72"/>
                    <a:pt x="167" y="120"/>
                  </a:cubicBezTo>
                  <a:cubicBezTo>
                    <a:pt x="170" y="123"/>
                    <a:pt x="173" y="124"/>
                    <a:pt x="176" y="124"/>
                  </a:cubicBezTo>
                  <a:cubicBezTo>
                    <a:pt x="184" y="124"/>
                    <a:pt x="188" y="113"/>
                    <a:pt x="179" y="96"/>
                  </a:cubicBezTo>
                  <a:cubicBezTo>
                    <a:pt x="131" y="60"/>
                    <a:pt x="60" y="36"/>
                    <a:pt x="1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52"/>
            <p:cNvSpPr/>
            <p:nvPr/>
          </p:nvSpPr>
          <p:spPr>
            <a:xfrm>
              <a:off x="4023050" y="2911475"/>
              <a:ext cx="8550" cy="8150"/>
            </a:xfrm>
            <a:custGeom>
              <a:avLst/>
              <a:gdLst/>
              <a:ahLst/>
              <a:cxnLst/>
              <a:rect l="l" t="t" r="r" b="b"/>
              <a:pathLst>
                <a:path w="342" h="326" extrusionOk="0">
                  <a:moveTo>
                    <a:pt x="31" y="0"/>
                  </a:moveTo>
                  <a:cubicBezTo>
                    <a:pt x="13" y="0"/>
                    <a:pt x="0" y="28"/>
                    <a:pt x="27" y="37"/>
                  </a:cubicBezTo>
                  <a:lnTo>
                    <a:pt x="289" y="311"/>
                  </a:lnTo>
                  <a:cubicBezTo>
                    <a:pt x="292" y="322"/>
                    <a:pt x="299" y="326"/>
                    <a:pt x="306" y="326"/>
                  </a:cubicBezTo>
                  <a:cubicBezTo>
                    <a:pt x="322" y="326"/>
                    <a:pt x="341" y="301"/>
                    <a:pt x="324" y="275"/>
                  </a:cubicBezTo>
                  <a:lnTo>
                    <a:pt x="51" y="13"/>
                  </a:lnTo>
                  <a:cubicBezTo>
                    <a:pt x="44" y="4"/>
                    <a:pt x="37" y="0"/>
                    <a:pt x="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52"/>
            <p:cNvSpPr/>
            <p:nvPr/>
          </p:nvSpPr>
          <p:spPr>
            <a:xfrm>
              <a:off x="3988650" y="2870975"/>
              <a:ext cx="27050" cy="12875"/>
            </a:xfrm>
            <a:custGeom>
              <a:avLst/>
              <a:gdLst/>
              <a:ahLst/>
              <a:cxnLst/>
              <a:rect l="l" t="t" r="r" b="b"/>
              <a:pathLst>
                <a:path w="1082" h="515" extrusionOk="0">
                  <a:moveTo>
                    <a:pt x="80" y="1"/>
                  </a:moveTo>
                  <a:cubicBezTo>
                    <a:pt x="38" y="1"/>
                    <a:pt x="1" y="53"/>
                    <a:pt x="33" y="86"/>
                  </a:cubicBezTo>
                  <a:cubicBezTo>
                    <a:pt x="236" y="383"/>
                    <a:pt x="700" y="467"/>
                    <a:pt x="1046" y="514"/>
                  </a:cubicBezTo>
                  <a:cubicBezTo>
                    <a:pt x="1057" y="514"/>
                    <a:pt x="1081" y="467"/>
                    <a:pt x="1057" y="455"/>
                  </a:cubicBezTo>
                  <a:cubicBezTo>
                    <a:pt x="724" y="300"/>
                    <a:pt x="414" y="121"/>
                    <a:pt x="93" y="2"/>
                  </a:cubicBezTo>
                  <a:cubicBezTo>
                    <a:pt x="89" y="1"/>
                    <a:pt x="85" y="1"/>
                    <a:pt x="8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52"/>
            <p:cNvSpPr/>
            <p:nvPr/>
          </p:nvSpPr>
          <p:spPr>
            <a:xfrm>
              <a:off x="3916925" y="2824525"/>
              <a:ext cx="43000" cy="28925"/>
            </a:xfrm>
            <a:custGeom>
              <a:avLst/>
              <a:gdLst/>
              <a:ahLst/>
              <a:cxnLst/>
              <a:rect l="l" t="t" r="r" b="b"/>
              <a:pathLst>
                <a:path w="1720" h="1157" extrusionOk="0">
                  <a:moveTo>
                    <a:pt x="43" y="1"/>
                  </a:moveTo>
                  <a:cubicBezTo>
                    <a:pt x="16" y="1"/>
                    <a:pt x="1" y="30"/>
                    <a:pt x="21" y="50"/>
                  </a:cubicBezTo>
                  <a:cubicBezTo>
                    <a:pt x="486" y="491"/>
                    <a:pt x="1128" y="848"/>
                    <a:pt x="1712" y="1146"/>
                  </a:cubicBezTo>
                  <a:cubicBezTo>
                    <a:pt x="1128" y="812"/>
                    <a:pt x="616" y="360"/>
                    <a:pt x="57" y="3"/>
                  </a:cubicBezTo>
                  <a:cubicBezTo>
                    <a:pt x="52" y="1"/>
                    <a:pt x="47" y="1"/>
                    <a:pt x="43" y="1"/>
                  </a:cubicBezTo>
                  <a:close/>
                  <a:moveTo>
                    <a:pt x="1712" y="1146"/>
                  </a:moveTo>
                  <a:cubicBezTo>
                    <a:pt x="1712" y="1154"/>
                    <a:pt x="1713" y="1156"/>
                    <a:pt x="1714" y="1156"/>
                  </a:cubicBezTo>
                  <a:cubicBezTo>
                    <a:pt x="1717" y="1156"/>
                    <a:pt x="1720" y="1146"/>
                    <a:pt x="1712" y="1146"/>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52"/>
            <p:cNvSpPr/>
            <p:nvPr/>
          </p:nvSpPr>
          <p:spPr>
            <a:xfrm>
              <a:off x="3923250" y="2857475"/>
              <a:ext cx="29300" cy="15200"/>
            </a:xfrm>
            <a:custGeom>
              <a:avLst/>
              <a:gdLst/>
              <a:ahLst/>
              <a:cxnLst/>
              <a:rect l="l" t="t" r="r" b="b"/>
              <a:pathLst>
                <a:path w="1172" h="608" extrusionOk="0">
                  <a:moveTo>
                    <a:pt x="49" y="1"/>
                  </a:moveTo>
                  <a:cubicBezTo>
                    <a:pt x="20" y="1"/>
                    <a:pt x="0" y="46"/>
                    <a:pt x="30" y="66"/>
                  </a:cubicBezTo>
                  <a:cubicBezTo>
                    <a:pt x="286" y="377"/>
                    <a:pt x="645" y="605"/>
                    <a:pt x="1040" y="605"/>
                  </a:cubicBezTo>
                  <a:cubicBezTo>
                    <a:pt x="1068" y="605"/>
                    <a:pt x="1097" y="604"/>
                    <a:pt x="1125" y="602"/>
                  </a:cubicBezTo>
                  <a:cubicBezTo>
                    <a:pt x="1133" y="606"/>
                    <a:pt x="1140" y="607"/>
                    <a:pt x="1145" y="607"/>
                  </a:cubicBezTo>
                  <a:cubicBezTo>
                    <a:pt x="1172" y="607"/>
                    <a:pt x="1165" y="562"/>
                    <a:pt x="1125" y="542"/>
                  </a:cubicBezTo>
                  <a:cubicBezTo>
                    <a:pt x="709" y="507"/>
                    <a:pt x="423" y="209"/>
                    <a:pt x="66" y="6"/>
                  </a:cubicBezTo>
                  <a:cubicBezTo>
                    <a:pt x="60" y="3"/>
                    <a:pt x="54" y="1"/>
                    <a:pt x="4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52"/>
            <p:cNvSpPr/>
            <p:nvPr/>
          </p:nvSpPr>
          <p:spPr>
            <a:xfrm>
              <a:off x="3970575" y="2927975"/>
              <a:ext cx="19225" cy="9450"/>
            </a:xfrm>
            <a:custGeom>
              <a:avLst/>
              <a:gdLst/>
              <a:ahLst/>
              <a:cxnLst/>
              <a:rect l="l" t="t" r="r" b="b"/>
              <a:pathLst>
                <a:path w="769" h="378" extrusionOk="0">
                  <a:moveTo>
                    <a:pt x="31" y="0"/>
                  </a:moveTo>
                  <a:cubicBezTo>
                    <a:pt x="10" y="0"/>
                    <a:pt x="0" y="26"/>
                    <a:pt x="18" y="44"/>
                  </a:cubicBezTo>
                  <a:cubicBezTo>
                    <a:pt x="233" y="223"/>
                    <a:pt x="471" y="318"/>
                    <a:pt x="733" y="377"/>
                  </a:cubicBezTo>
                  <a:cubicBezTo>
                    <a:pt x="756" y="354"/>
                    <a:pt x="768" y="330"/>
                    <a:pt x="733" y="330"/>
                  </a:cubicBezTo>
                  <a:cubicBezTo>
                    <a:pt x="483" y="270"/>
                    <a:pt x="280" y="139"/>
                    <a:pt x="54" y="8"/>
                  </a:cubicBezTo>
                  <a:cubicBezTo>
                    <a:pt x="46" y="3"/>
                    <a:pt x="38" y="0"/>
                    <a:pt x="3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52"/>
            <p:cNvSpPr/>
            <p:nvPr/>
          </p:nvSpPr>
          <p:spPr>
            <a:xfrm>
              <a:off x="3861850" y="2805475"/>
              <a:ext cx="18725" cy="18500"/>
            </a:xfrm>
            <a:custGeom>
              <a:avLst/>
              <a:gdLst/>
              <a:ahLst/>
              <a:cxnLst/>
              <a:rect l="l" t="t" r="r" b="b"/>
              <a:pathLst>
                <a:path w="749" h="740" extrusionOk="0">
                  <a:moveTo>
                    <a:pt x="46" y="1"/>
                  </a:moveTo>
                  <a:cubicBezTo>
                    <a:pt x="17" y="1"/>
                    <a:pt x="0" y="40"/>
                    <a:pt x="22" y="50"/>
                  </a:cubicBezTo>
                  <a:cubicBezTo>
                    <a:pt x="248" y="289"/>
                    <a:pt x="522" y="479"/>
                    <a:pt x="736" y="717"/>
                  </a:cubicBezTo>
                  <a:cubicBezTo>
                    <a:pt x="545" y="455"/>
                    <a:pt x="319" y="181"/>
                    <a:pt x="57" y="3"/>
                  </a:cubicBezTo>
                  <a:cubicBezTo>
                    <a:pt x="53" y="2"/>
                    <a:pt x="50" y="1"/>
                    <a:pt x="46" y="1"/>
                  </a:cubicBezTo>
                  <a:close/>
                  <a:moveTo>
                    <a:pt x="736" y="717"/>
                  </a:moveTo>
                  <a:cubicBezTo>
                    <a:pt x="736" y="733"/>
                    <a:pt x="741" y="740"/>
                    <a:pt x="744" y="740"/>
                  </a:cubicBezTo>
                  <a:cubicBezTo>
                    <a:pt x="748" y="740"/>
                    <a:pt x="749" y="730"/>
                    <a:pt x="736" y="717"/>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52"/>
            <p:cNvSpPr/>
            <p:nvPr/>
          </p:nvSpPr>
          <p:spPr>
            <a:xfrm>
              <a:off x="3830925" y="2766550"/>
              <a:ext cx="5275" cy="12750"/>
            </a:xfrm>
            <a:custGeom>
              <a:avLst/>
              <a:gdLst/>
              <a:ahLst/>
              <a:cxnLst/>
              <a:rect l="l" t="t" r="r" b="b"/>
              <a:pathLst>
                <a:path w="211" h="510" extrusionOk="0">
                  <a:moveTo>
                    <a:pt x="45" y="0"/>
                  </a:moveTo>
                  <a:cubicBezTo>
                    <a:pt x="24" y="0"/>
                    <a:pt x="0" y="16"/>
                    <a:pt x="8" y="48"/>
                  </a:cubicBezTo>
                  <a:cubicBezTo>
                    <a:pt x="44" y="191"/>
                    <a:pt x="104" y="310"/>
                    <a:pt x="104" y="464"/>
                  </a:cubicBezTo>
                  <a:cubicBezTo>
                    <a:pt x="104" y="494"/>
                    <a:pt x="130" y="509"/>
                    <a:pt x="157" y="509"/>
                  </a:cubicBezTo>
                  <a:cubicBezTo>
                    <a:pt x="184" y="509"/>
                    <a:pt x="211" y="494"/>
                    <a:pt x="211" y="464"/>
                  </a:cubicBezTo>
                  <a:cubicBezTo>
                    <a:pt x="187" y="310"/>
                    <a:pt x="151" y="155"/>
                    <a:pt x="68" y="12"/>
                  </a:cubicBezTo>
                  <a:cubicBezTo>
                    <a:pt x="64" y="4"/>
                    <a:pt x="55" y="0"/>
                    <a:pt x="4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52"/>
            <p:cNvSpPr/>
            <p:nvPr/>
          </p:nvSpPr>
          <p:spPr>
            <a:xfrm>
              <a:off x="3879675" y="2795050"/>
              <a:ext cx="12425" cy="9650"/>
            </a:xfrm>
            <a:custGeom>
              <a:avLst/>
              <a:gdLst/>
              <a:ahLst/>
              <a:cxnLst/>
              <a:rect l="l" t="t" r="r" b="b"/>
              <a:pathLst>
                <a:path w="497" h="386" extrusionOk="0">
                  <a:moveTo>
                    <a:pt x="37" y="1"/>
                  </a:moveTo>
                  <a:cubicBezTo>
                    <a:pt x="17" y="1"/>
                    <a:pt x="1" y="29"/>
                    <a:pt x="11" y="39"/>
                  </a:cubicBezTo>
                  <a:cubicBezTo>
                    <a:pt x="130" y="182"/>
                    <a:pt x="261" y="301"/>
                    <a:pt x="440" y="384"/>
                  </a:cubicBezTo>
                  <a:cubicBezTo>
                    <a:pt x="443" y="385"/>
                    <a:pt x="446" y="385"/>
                    <a:pt x="449" y="385"/>
                  </a:cubicBezTo>
                  <a:cubicBezTo>
                    <a:pt x="489" y="385"/>
                    <a:pt x="497" y="312"/>
                    <a:pt x="463" y="301"/>
                  </a:cubicBezTo>
                  <a:cubicBezTo>
                    <a:pt x="297" y="241"/>
                    <a:pt x="178" y="110"/>
                    <a:pt x="47" y="3"/>
                  </a:cubicBezTo>
                  <a:cubicBezTo>
                    <a:pt x="43" y="1"/>
                    <a:pt x="40" y="1"/>
                    <a:pt x="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52"/>
            <p:cNvSpPr/>
            <p:nvPr/>
          </p:nvSpPr>
          <p:spPr>
            <a:xfrm>
              <a:off x="3844275" y="2852775"/>
              <a:ext cx="20100" cy="16525"/>
            </a:xfrm>
            <a:custGeom>
              <a:avLst/>
              <a:gdLst/>
              <a:ahLst/>
              <a:cxnLst/>
              <a:rect l="l" t="t" r="r" b="b"/>
              <a:pathLst>
                <a:path w="804" h="661" extrusionOk="0">
                  <a:moveTo>
                    <a:pt x="40" y="1"/>
                  </a:moveTo>
                  <a:cubicBezTo>
                    <a:pt x="15" y="1"/>
                    <a:pt x="0" y="22"/>
                    <a:pt x="10" y="52"/>
                  </a:cubicBezTo>
                  <a:cubicBezTo>
                    <a:pt x="105" y="183"/>
                    <a:pt x="236" y="290"/>
                    <a:pt x="355" y="373"/>
                  </a:cubicBezTo>
                  <a:cubicBezTo>
                    <a:pt x="474" y="468"/>
                    <a:pt x="594" y="575"/>
                    <a:pt x="713" y="659"/>
                  </a:cubicBezTo>
                  <a:cubicBezTo>
                    <a:pt x="717" y="660"/>
                    <a:pt x="721" y="660"/>
                    <a:pt x="725" y="660"/>
                  </a:cubicBezTo>
                  <a:cubicBezTo>
                    <a:pt x="768" y="660"/>
                    <a:pt x="804" y="609"/>
                    <a:pt x="760" y="587"/>
                  </a:cubicBezTo>
                  <a:cubicBezTo>
                    <a:pt x="629" y="480"/>
                    <a:pt x="498" y="397"/>
                    <a:pt x="391" y="290"/>
                  </a:cubicBezTo>
                  <a:cubicBezTo>
                    <a:pt x="284" y="194"/>
                    <a:pt x="177" y="75"/>
                    <a:pt x="58" y="4"/>
                  </a:cubicBezTo>
                  <a:cubicBezTo>
                    <a:pt x="51" y="2"/>
                    <a:pt x="45"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52"/>
            <p:cNvSpPr/>
            <p:nvPr/>
          </p:nvSpPr>
          <p:spPr>
            <a:xfrm>
              <a:off x="3787950" y="2718575"/>
              <a:ext cx="6875" cy="50600"/>
            </a:xfrm>
            <a:custGeom>
              <a:avLst/>
              <a:gdLst/>
              <a:ahLst/>
              <a:cxnLst/>
              <a:rect l="l" t="t" r="r" b="b"/>
              <a:pathLst>
                <a:path w="275" h="2024" extrusionOk="0">
                  <a:moveTo>
                    <a:pt x="47" y="0"/>
                  </a:moveTo>
                  <a:cubicBezTo>
                    <a:pt x="37" y="0"/>
                    <a:pt x="25" y="7"/>
                    <a:pt x="25" y="14"/>
                  </a:cubicBezTo>
                  <a:cubicBezTo>
                    <a:pt x="1" y="669"/>
                    <a:pt x="168" y="1336"/>
                    <a:pt x="239" y="2014"/>
                  </a:cubicBezTo>
                  <a:cubicBezTo>
                    <a:pt x="239" y="2020"/>
                    <a:pt x="248" y="2023"/>
                    <a:pt x="257" y="2023"/>
                  </a:cubicBezTo>
                  <a:cubicBezTo>
                    <a:pt x="266" y="2023"/>
                    <a:pt x="275" y="2020"/>
                    <a:pt x="275" y="2014"/>
                  </a:cubicBezTo>
                  <a:cubicBezTo>
                    <a:pt x="227" y="1360"/>
                    <a:pt x="180" y="669"/>
                    <a:pt x="60" y="14"/>
                  </a:cubicBezTo>
                  <a:cubicBezTo>
                    <a:pt x="60" y="4"/>
                    <a:pt x="54" y="0"/>
                    <a:pt x="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52"/>
            <p:cNvSpPr/>
            <p:nvPr/>
          </p:nvSpPr>
          <p:spPr>
            <a:xfrm>
              <a:off x="3800750" y="2676275"/>
              <a:ext cx="6000" cy="40750"/>
            </a:xfrm>
            <a:custGeom>
              <a:avLst/>
              <a:gdLst/>
              <a:ahLst/>
              <a:cxnLst/>
              <a:rect l="l" t="t" r="r" b="b"/>
              <a:pathLst>
                <a:path w="240" h="1630" extrusionOk="0">
                  <a:moveTo>
                    <a:pt x="114" y="1"/>
                  </a:moveTo>
                  <a:cubicBezTo>
                    <a:pt x="99" y="1"/>
                    <a:pt x="84" y="10"/>
                    <a:pt x="84" y="27"/>
                  </a:cubicBezTo>
                  <a:cubicBezTo>
                    <a:pt x="1" y="527"/>
                    <a:pt x="49" y="1099"/>
                    <a:pt x="144" y="1599"/>
                  </a:cubicBezTo>
                  <a:cubicBezTo>
                    <a:pt x="144" y="1620"/>
                    <a:pt x="155" y="1629"/>
                    <a:pt x="168" y="1629"/>
                  </a:cubicBezTo>
                  <a:cubicBezTo>
                    <a:pt x="185" y="1629"/>
                    <a:pt x="203" y="1614"/>
                    <a:pt x="203" y="1587"/>
                  </a:cubicBezTo>
                  <a:cubicBezTo>
                    <a:pt x="120" y="1063"/>
                    <a:pt x="239" y="551"/>
                    <a:pt x="144" y="27"/>
                  </a:cubicBezTo>
                  <a:cubicBezTo>
                    <a:pt x="144" y="10"/>
                    <a:pt x="129" y="1"/>
                    <a:pt x="11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52"/>
            <p:cNvSpPr/>
            <p:nvPr/>
          </p:nvSpPr>
          <p:spPr>
            <a:xfrm>
              <a:off x="3794800" y="2580050"/>
              <a:ext cx="4375" cy="18800"/>
            </a:xfrm>
            <a:custGeom>
              <a:avLst/>
              <a:gdLst/>
              <a:ahLst/>
              <a:cxnLst/>
              <a:rect l="l" t="t" r="r" b="b"/>
              <a:pathLst>
                <a:path w="175" h="752" extrusionOk="0">
                  <a:moveTo>
                    <a:pt x="89" y="1"/>
                  </a:moveTo>
                  <a:cubicBezTo>
                    <a:pt x="72" y="1"/>
                    <a:pt x="54" y="7"/>
                    <a:pt x="48" y="19"/>
                  </a:cubicBezTo>
                  <a:cubicBezTo>
                    <a:pt x="1" y="257"/>
                    <a:pt x="48" y="507"/>
                    <a:pt x="108" y="733"/>
                  </a:cubicBezTo>
                  <a:cubicBezTo>
                    <a:pt x="117" y="746"/>
                    <a:pt x="129" y="751"/>
                    <a:pt x="140" y="751"/>
                  </a:cubicBezTo>
                  <a:cubicBezTo>
                    <a:pt x="159" y="751"/>
                    <a:pt x="175" y="736"/>
                    <a:pt x="167" y="721"/>
                  </a:cubicBezTo>
                  <a:cubicBezTo>
                    <a:pt x="120" y="483"/>
                    <a:pt x="167" y="245"/>
                    <a:pt x="120" y="19"/>
                  </a:cubicBezTo>
                  <a:cubicBezTo>
                    <a:pt x="120" y="7"/>
                    <a:pt x="105" y="1"/>
                    <a:pt x="8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52"/>
            <p:cNvSpPr/>
            <p:nvPr/>
          </p:nvSpPr>
          <p:spPr>
            <a:xfrm>
              <a:off x="3801050" y="2485025"/>
              <a:ext cx="2700" cy="24375"/>
            </a:xfrm>
            <a:custGeom>
              <a:avLst/>
              <a:gdLst/>
              <a:ahLst/>
              <a:cxnLst/>
              <a:rect l="l" t="t" r="r" b="b"/>
              <a:pathLst>
                <a:path w="108" h="975" extrusionOk="0">
                  <a:moveTo>
                    <a:pt x="102" y="1"/>
                  </a:moveTo>
                  <a:cubicBezTo>
                    <a:pt x="99" y="1"/>
                    <a:pt x="96" y="4"/>
                    <a:pt x="96" y="10"/>
                  </a:cubicBezTo>
                  <a:cubicBezTo>
                    <a:pt x="48" y="343"/>
                    <a:pt x="1" y="653"/>
                    <a:pt x="1" y="974"/>
                  </a:cubicBezTo>
                  <a:cubicBezTo>
                    <a:pt x="1" y="653"/>
                    <a:pt x="60" y="343"/>
                    <a:pt x="108" y="10"/>
                  </a:cubicBezTo>
                  <a:cubicBezTo>
                    <a:pt x="108" y="4"/>
                    <a:pt x="105" y="1"/>
                    <a:pt x="10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52"/>
            <p:cNvSpPr/>
            <p:nvPr/>
          </p:nvSpPr>
          <p:spPr>
            <a:xfrm>
              <a:off x="3810875" y="2480825"/>
              <a:ext cx="6875" cy="41025"/>
            </a:xfrm>
            <a:custGeom>
              <a:avLst/>
              <a:gdLst/>
              <a:ahLst/>
              <a:cxnLst/>
              <a:rect l="l" t="t" r="r" b="b"/>
              <a:pathLst>
                <a:path w="275" h="1641" extrusionOk="0">
                  <a:moveTo>
                    <a:pt x="94" y="1"/>
                  </a:moveTo>
                  <a:cubicBezTo>
                    <a:pt x="83" y="1"/>
                    <a:pt x="72" y="12"/>
                    <a:pt x="72" y="35"/>
                  </a:cubicBezTo>
                  <a:cubicBezTo>
                    <a:pt x="60" y="547"/>
                    <a:pt x="1" y="1071"/>
                    <a:pt x="1" y="1595"/>
                  </a:cubicBezTo>
                  <a:cubicBezTo>
                    <a:pt x="1" y="1626"/>
                    <a:pt x="21" y="1641"/>
                    <a:pt x="41" y="1641"/>
                  </a:cubicBezTo>
                  <a:cubicBezTo>
                    <a:pt x="60" y="1641"/>
                    <a:pt x="78" y="1629"/>
                    <a:pt x="84" y="1607"/>
                  </a:cubicBezTo>
                  <a:cubicBezTo>
                    <a:pt x="275" y="1142"/>
                    <a:pt x="144" y="523"/>
                    <a:pt x="120" y="47"/>
                  </a:cubicBezTo>
                  <a:cubicBezTo>
                    <a:pt x="120" y="15"/>
                    <a:pt x="107" y="1"/>
                    <a:pt x="9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52"/>
            <p:cNvSpPr/>
            <p:nvPr/>
          </p:nvSpPr>
          <p:spPr>
            <a:xfrm>
              <a:off x="3806725" y="2611000"/>
              <a:ext cx="3275" cy="17300"/>
            </a:xfrm>
            <a:custGeom>
              <a:avLst/>
              <a:gdLst/>
              <a:ahLst/>
              <a:cxnLst/>
              <a:rect l="l" t="t" r="r" b="b"/>
              <a:pathLst>
                <a:path w="131" h="692" extrusionOk="0">
                  <a:moveTo>
                    <a:pt x="90" y="1"/>
                  </a:moveTo>
                  <a:cubicBezTo>
                    <a:pt x="80" y="1"/>
                    <a:pt x="71" y="6"/>
                    <a:pt x="71" y="19"/>
                  </a:cubicBezTo>
                  <a:cubicBezTo>
                    <a:pt x="24" y="221"/>
                    <a:pt x="0" y="448"/>
                    <a:pt x="24" y="674"/>
                  </a:cubicBezTo>
                  <a:cubicBezTo>
                    <a:pt x="24" y="686"/>
                    <a:pt x="36" y="692"/>
                    <a:pt x="48" y="692"/>
                  </a:cubicBezTo>
                  <a:cubicBezTo>
                    <a:pt x="60" y="692"/>
                    <a:pt x="71" y="686"/>
                    <a:pt x="71" y="674"/>
                  </a:cubicBezTo>
                  <a:cubicBezTo>
                    <a:pt x="83" y="460"/>
                    <a:pt x="83" y="245"/>
                    <a:pt x="131" y="31"/>
                  </a:cubicBezTo>
                  <a:cubicBezTo>
                    <a:pt x="131" y="16"/>
                    <a:pt x="107"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52"/>
            <p:cNvSpPr/>
            <p:nvPr/>
          </p:nvSpPr>
          <p:spPr>
            <a:xfrm>
              <a:off x="3784100" y="2434950"/>
              <a:ext cx="25850" cy="20350"/>
            </a:xfrm>
            <a:custGeom>
              <a:avLst/>
              <a:gdLst/>
              <a:ahLst/>
              <a:cxnLst/>
              <a:rect l="l" t="t" r="r" b="b"/>
              <a:pathLst>
                <a:path w="1034" h="814" extrusionOk="0">
                  <a:moveTo>
                    <a:pt x="36" y="1"/>
                  </a:moveTo>
                  <a:cubicBezTo>
                    <a:pt x="12" y="1"/>
                    <a:pt x="0" y="36"/>
                    <a:pt x="12" y="60"/>
                  </a:cubicBezTo>
                  <a:cubicBezTo>
                    <a:pt x="345" y="298"/>
                    <a:pt x="774" y="394"/>
                    <a:pt x="976" y="810"/>
                  </a:cubicBezTo>
                  <a:cubicBezTo>
                    <a:pt x="979" y="812"/>
                    <a:pt x="982" y="813"/>
                    <a:pt x="986" y="813"/>
                  </a:cubicBezTo>
                  <a:cubicBezTo>
                    <a:pt x="1004" y="813"/>
                    <a:pt x="1034" y="794"/>
                    <a:pt x="1024" y="775"/>
                  </a:cubicBezTo>
                  <a:cubicBezTo>
                    <a:pt x="857" y="405"/>
                    <a:pt x="441" y="96"/>
                    <a:pt x="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52"/>
            <p:cNvSpPr/>
            <p:nvPr/>
          </p:nvSpPr>
          <p:spPr>
            <a:xfrm>
              <a:off x="3761225" y="2425650"/>
              <a:ext cx="14225" cy="5275"/>
            </a:xfrm>
            <a:custGeom>
              <a:avLst/>
              <a:gdLst/>
              <a:ahLst/>
              <a:cxnLst/>
              <a:rect l="l" t="t" r="r" b="b"/>
              <a:pathLst>
                <a:path w="569" h="211" extrusionOk="0">
                  <a:moveTo>
                    <a:pt x="37" y="0"/>
                  </a:moveTo>
                  <a:cubicBezTo>
                    <a:pt x="23" y="0"/>
                    <a:pt x="1" y="20"/>
                    <a:pt x="10" y="39"/>
                  </a:cubicBezTo>
                  <a:cubicBezTo>
                    <a:pt x="153" y="158"/>
                    <a:pt x="332" y="206"/>
                    <a:pt x="510" y="206"/>
                  </a:cubicBezTo>
                  <a:cubicBezTo>
                    <a:pt x="519" y="209"/>
                    <a:pt x="526" y="211"/>
                    <a:pt x="532" y="211"/>
                  </a:cubicBezTo>
                  <a:cubicBezTo>
                    <a:pt x="569" y="211"/>
                    <a:pt x="563" y="158"/>
                    <a:pt x="522" y="158"/>
                  </a:cubicBezTo>
                  <a:cubicBezTo>
                    <a:pt x="344" y="158"/>
                    <a:pt x="213" y="99"/>
                    <a:pt x="46" y="4"/>
                  </a:cubicBezTo>
                  <a:cubicBezTo>
                    <a:pt x="44" y="1"/>
                    <a:pt x="41" y="0"/>
                    <a:pt x="3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52"/>
            <p:cNvSpPr/>
            <p:nvPr/>
          </p:nvSpPr>
          <p:spPr>
            <a:xfrm>
              <a:off x="3742725" y="2442525"/>
              <a:ext cx="26275" cy="7575"/>
            </a:xfrm>
            <a:custGeom>
              <a:avLst/>
              <a:gdLst/>
              <a:ahLst/>
              <a:cxnLst/>
              <a:rect l="l" t="t" r="r" b="b"/>
              <a:pathLst>
                <a:path w="1051" h="303" extrusionOk="0">
                  <a:moveTo>
                    <a:pt x="235" y="0"/>
                  </a:moveTo>
                  <a:cubicBezTo>
                    <a:pt x="157" y="0"/>
                    <a:pt x="82" y="10"/>
                    <a:pt x="12" y="31"/>
                  </a:cubicBezTo>
                  <a:cubicBezTo>
                    <a:pt x="0" y="31"/>
                    <a:pt x="0" y="55"/>
                    <a:pt x="12" y="79"/>
                  </a:cubicBezTo>
                  <a:cubicBezTo>
                    <a:pt x="167" y="114"/>
                    <a:pt x="322" y="102"/>
                    <a:pt x="476" y="126"/>
                  </a:cubicBezTo>
                  <a:cubicBezTo>
                    <a:pt x="643" y="162"/>
                    <a:pt x="798" y="221"/>
                    <a:pt x="965" y="293"/>
                  </a:cubicBezTo>
                  <a:cubicBezTo>
                    <a:pt x="976" y="300"/>
                    <a:pt x="986" y="303"/>
                    <a:pt x="996" y="303"/>
                  </a:cubicBezTo>
                  <a:cubicBezTo>
                    <a:pt x="1035" y="303"/>
                    <a:pt x="1051" y="250"/>
                    <a:pt x="1012" y="221"/>
                  </a:cubicBezTo>
                  <a:cubicBezTo>
                    <a:pt x="800" y="111"/>
                    <a:pt x="502" y="0"/>
                    <a:pt x="2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52"/>
            <p:cNvSpPr/>
            <p:nvPr/>
          </p:nvSpPr>
          <p:spPr>
            <a:xfrm>
              <a:off x="3634975" y="2420025"/>
              <a:ext cx="38300" cy="4575"/>
            </a:xfrm>
            <a:custGeom>
              <a:avLst/>
              <a:gdLst/>
              <a:ahLst/>
              <a:cxnLst/>
              <a:rect l="l" t="t" r="r" b="b"/>
              <a:pathLst>
                <a:path w="1532" h="183" extrusionOk="0">
                  <a:moveTo>
                    <a:pt x="1488" y="1"/>
                  </a:moveTo>
                  <a:cubicBezTo>
                    <a:pt x="1485" y="1"/>
                    <a:pt x="1481" y="1"/>
                    <a:pt x="1477" y="2"/>
                  </a:cubicBezTo>
                  <a:cubicBezTo>
                    <a:pt x="1256" y="74"/>
                    <a:pt x="1034" y="84"/>
                    <a:pt x="811" y="84"/>
                  </a:cubicBezTo>
                  <a:cubicBezTo>
                    <a:pt x="718" y="84"/>
                    <a:pt x="626" y="83"/>
                    <a:pt x="533" y="83"/>
                  </a:cubicBezTo>
                  <a:cubicBezTo>
                    <a:pt x="367" y="83"/>
                    <a:pt x="201" y="88"/>
                    <a:pt x="36" y="121"/>
                  </a:cubicBezTo>
                  <a:cubicBezTo>
                    <a:pt x="0" y="121"/>
                    <a:pt x="24" y="169"/>
                    <a:pt x="36" y="169"/>
                  </a:cubicBezTo>
                  <a:cubicBezTo>
                    <a:pt x="228" y="174"/>
                    <a:pt x="429" y="183"/>
                    <a:pt x="629" y="183"/>
                  </a:cubicBezTo>
                  <a:cubicBezTo>
                    <a:pt x="924" y="183"/>
                    <a:pt x="1219" y="164"/>
                    <a:pt x="1488" y="86"/>
                  </a:cubicBezTo>
                  <a:cubicBezTo>
                    <a:pt x="1532" y="53"/>
                    <a:pt x="1526" y="1"/>
                    <a:pt x="148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52"/>
            <p:cNvSpPr/>
            <p:nvPr/>
          </p:nvSpPr>
          <p:spPr>
            <a:xfrm>
              <a:off x="3586750" y="2415000"/>
              <a:ext cx="35150" cy="7775"/>
            </a:xfrm>
            <a:custGeom>
              <a:avLst/>
              <a:gdLst/>
              <a:ahLst/>
              <a:cxnLst/>
              <a:rect l="l" t="t" r="r" b="b"/>
              <a:pathLst>
                <a:path w="1406" h="311" extrusionOk="0">
                  <a:moveTo>
                    <a:pt x="48" y="1"/>
                  </a:moveTo>
                  <a:cubicBezTo>
                    <a:pt x="12" y="1"/>
                    <a:pt x="0" y="25"/>
                    <a:pt x="36" y="49"/>
                  </a:cubicBezTo>
                  <a:cubicBezTo>
                    <a:pt x="465" y="179"/>
                    <a:pt x="929" y="251"/>
                    <a:pt x="1381" y="310"/>
                  </a:cubicBezTo>
                  <a:cubicBezTo>
                    <a:pt x="1381" y="310"/>
                    <a:pt x="1405" y="287"/>
                    <a:pt x="1381" y="287"/>
                  </a:cubicBezTo>
                  <a:cubicBezTo>
                    <a:pt x="941" y="227"/>
                    <a:pt x="488" y="84"/>
                    <a:pt x="4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52"/>
            <p:cNvSpPr/>
            <p:nvPr/>
          </p:nvSpPr>
          <p:spPr>
            <a:xfrm>
              <a:off x="3601025" y="2438825"/>
              <a:ext cx="17300" cy="5225"/>
            </a:xfrm>
            <a:custGeom>
              <a:avLst/>
              <a:gdLst/>
              <a:ahLst/>
              <a:cxnLst/>
              <a:rect l="l" t="t" r="r" b="b"/>
              <a:pathLst>
                <a:path w="692" h="209" extrusionOk="0">
                  <a:moveTo>
                    <a:pt x="632" y="0"/>
                  </a:moveTo>
                  <a:cubicBezTo>
                    <a:pt x="441" y="48"/>
                    <a:pt x="215" y="24"/>
                    <a:pt x="37" y="84"/>
                  </a:cubicBezTo>
                  <a:cubicBezTo>
                    <a:pt x="1" y="108"/>
                    <a:pt x="1" y="167"/>
                    <a:pt x="37" y="191"/>
                  </a:cubicBezTo>
                  <a:cubicBezTo>
                    <a:pt x="80" y="203"/>
                    <a:pt x="124" y="208"/>
                    <a:pt x="167" y="208"/>
                  </a:cubicBezTo>
                  <a:cubicBezTo>
                    <a:pt x="341" y="208"/>
                    <a:pt x="516" y="126"/>
                    <a:pt x="668" y="60"/>
                  </a:cubicBezTo>
                  <a:cubicBezTo>
                    <a:pt x="691" y="60"/>
                    <a:pt x="668" y="0"/>
                    <a:pt x="6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52"/>
            <p:cNvSpPr/>
            <p:nvPr/>
          </p:nvSpPr>
          <p:spPr>
            <a:xfrm>
              <a:off x="3551525" y="2429400"/>
              <a:ext cx="21525" cy="7150"/>
            </a:xfrm>
            <a:custGeom>
              <a:avLst/>
              <a:gdLst/>
              <a:ahLst/>
              <a:cxnLst/>
              <a:rect l="l" t="t" r="r" b="b"/>
              <a:pathLst>
                <a:path w="861" h="286" extrusionOk="0">
                  <a:moveTo>
                    <a:pt x="35" y="0"/>
                  </a:moveTo>
                  <a:cubicBezTo>
                    <a:pt x="15" y="0"/>
                    <a:pt x="1" y="26"/>
                    <a:pt x="28" y="44"/>
                  </a:cubicBezTo>
                  <a:cubicBezTo>
                    <a:pt x="219" y="258"/>
                    <a:pt x="516" y="282"/>
                    <a:pt x="802" y="282"/>
                  </a:cubicBezTo>
                  <a:cubicBezTo>
                    <a:pt x="809" y="285"/>
                    <a:pt x="815" y="286"/>
                    <a:pt x="820" y="286"/>
                  </a:cubicBezTo>
                  <a:cubicBezTo>
                    <a:pt x="861" y="286"/>
                    <a:pt x="855" y="209"/>
                    <a:pt x="802" y="199"/>
                  </a:cubicBezTo>
                  <a:cubicBezTo>
                    <a:pt x="528" y="199"/>
                    <a:pt x="314" y="127"/>
                    <a:pt x="52" y="8"/>
                  </a:cubicBezTo>
                  <a:cubicBezTo>
                    <a:pt x="46" y="3"/>
                    <a:pt x="40" y="0"/>
                    <a:pt x="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52"/>
            <p:cNvSpPr/>
            <p:nvPr/>
          </p:nvSpPr>
          <p:spPr>
            <a:xfrm>
              <a:off x="3549600" y="2401825"/>
              <a:ext cx="6075" cy="4500"/>
            </a:xfrm>
            <a:custGeom>
              <a:avLst/>
              <a:gdLst/>
              <a:ahLst/>
              <a:cxnLst/>
              <a:rect l="l" t="t" r="r" b="b"/>
              <a:pathLst>
                <a:path w="243" h="180" extrusionOk="0">
                  <a:moveTo>
                    <a:pt x="21" y="1"/>
                  </a:moveTo>
                  <a:cubicBezTo>
                    <a:pt x="6" y="1"/>
                    <a:pt x="0" y="16"/>
                    <a:pt x="10" y="16"/>
                  </a:cubicBezTo>
                  <a:cubicBezTo>
                    <a:pt x="93" y="64"/>
                    <a:pt x="165" y="123"/>
                    <a:pt x="236" y="171"/>
                  </a:cubicBezTo>
                  <a:cubicBezTo>
                    <a:pt x="177" y="111"/>
                    <a:pt x="105" y="52"/>
                    <a:pt x="34" y="4"/>
                  </a:cubicBezTo>
                  <a:cubicBezTo>
                    <a:pt x="29" y="2"/>
                    <a:pt x="25" y="1"/>
                    <a:pt x="21" y="1"/>
                  </a:cubicBezTo>
                  <a:close/>
                  <a:moveTo>
                    <a:pt x="236" y="171"/>
                  </a:moveTo>
                  <a:cubicBezTo>
                    <a:pt x="236" y="177"/>
                    <a:pt x="239" y="180"/>
                    <a:pt x="241" y="180"/>
                  </a:cubicBezTo>
                  <a:cubicBezTo>
                    <a:pt x="242" y="180"/>
                    <a:pt x="242" y="177"/>
                    <a:pt x="236" y="17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52"/>
            <p:cNvSpPr/>
            <p:nvPr/>
          </p:nvSpPr>
          <p:spPr>
            <a:xfrm>
              <a:off x="3482025" y="2389625"/>
              <a:ext cx="8750" cy="7925"/>
            </a:xfrm>
            <a:custGeom>
              <a:avLst/>
              <a:gdLst/>
              <a:ahLst/>
              <a:cxnLst/>
              <a:rect l="l" t="t" r="r" b="b"/>
              <a:pathLst>
                <a:path w="350" h="317" extrusionOk="0">
                  <a:moveTo>
                    <a:pt x="40" y="1"/>
                  </a:moveTo>
                  <a:cubicBezTo>
                    <a:pt x="15" y="1"/>
                    <a:pt x="0" y="22"/>
                    <a:pt x="10" y="51"/>
                  </a:cubicBezTo>
                  <a:cubicBezTo>
                    <a:pt x="82" y="147"/>
                    <a:pt x="189" y="242"/>
                    <a:pt x="272" y="313"/>
                  </a:cubicBezTo>
                  <a:cubicBezTo>
                    <a:pt x="278" y="316"/>
                    <a:pt x="285" y="317"/>
                    <a:pt x="292" y="317"/>
                  </a:cubicBezTo>
                  <a:cubicBezTo>
                    <a:pt x="322" y="317"/>
                    <a:pt x="349" y="295"/>
                    <a:pt x="320" y="266"/>
                  </a:cubicBezTo>
                  <a:cubicBezTo>
                    <a:pt x="236" y="182"/>
                    <a:pt x="141" y="75"/>
                    <a:pt x="58" y="4"/>
                  </a:cubicBezTo>
                  <a:cubicBezTo>
                    <a:pt x="52" y="2"/>
                    <a:pt x="46"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52"/>
            <p:cNvSpPr/>
            <p:nvPr/>
          </p:nvSpPr>
          <p:spPr>
            <a:xfrm>
              <a:off x="3462625" y="2291550"/>
              <a:ext cx="6275" cy="35675"/>
            </a:xfrm>
            <a:custGeom>
              <a:avLst/>
              <a:gdLst/>
              <a:ahLst/>
              <a:cxnLst/>
              <a:rect l="l" t="t" r="r" b="b"/>
              <a:pathLst>
                <a:path w="251" h="1427" extrusionOk="0">
                  <a:moveTo>
                    <a:pt x="207" y="0"/>
                  </a:moveTo>
                  <a:cubicBezTo>
                    <a:pt x="200" y="0"/>
                    <a:pt x="194" y="3"/>
                    <a:pt x="191" y="10"/>
                  </a:cubicBezTo>
                  <a:cubicBezTo>
                    <a:pt x="0" y="438"/>
                    <a:pt x="84" y="962"/>
                    <a:pt x="96" y="1427"/>
                  </a:cubicBezTo>
                  <a:lnTo>
                    <a:pt x="119" y="1427"/>
                  </a:lnTo>
                  <a:cubicBezTo>
                    <a:pt x="131" y="950"/>
                    <a:pt x="131" y="498"/>
                    <a:pt x="250" y="45"/>
                  </a:cubicBezTo>
                  <a:cubicBezTo>
                    <a:pt x="250" y="20"/>
                    <a:pt x="226" y="0"/>
                    <a:pt x="2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52"/>
            <p:cNvSpPr/>
            <p:nvPr/>
          </p:nvSpPr>
          <p:spPr>
            <a:xfrm>
              <a:off x="3472150" y="2218550"/>
              <a:ext cx="1500" cy="5100"/>
            </a:xfrm>
            <a:custGeom>
              <a:avLst/>
              <a:gdLst/>
              <a:ahLst/>
              <a:cxnLst/>
              <a:rect l="l" t="t" r="r" b="b"/>
              <a:pathLst>
                <a:path w="60" h="204" extrusionOk="0">
                  <a:moveTo>
                    <a:pt x="60" y="1"/>
                  </a:moveTo>
                  <a:cubicBezTo>
                    <a:pt x="0" y="48"/>
                    <a:pt x="0" y="132"/>
                    <a:pt x="0" y="203"/>
                  </a:cubicBezTo>
                  <a:cubicBezTo>
                    <a:pt x="0" y="132"/>
                    <a:pt x="0" y="60"/>
                    <a:pt x="6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52"/>
            <p:cNvSpPr/>
            <p:nvPr/>
          </p:nvSpPr>
          <p:spPr>
            <a:xfrm>
              <a:off x="3472450" y="2149425"/>
              <a:ext cx="2100" cy="6650"/>
            </a:xfrm>
            <a:custGeom>
              <a:avLst/>
              <a:gdLst/>
              <a:ahLst/>
              <a:cxnLst/>
              <a:rect l="l" t="t" r="r" b="b"/>
              <a:pathLst>
                <a:path w="84" h="266" extrusionOk="0">
                  <a:moveTo>
                    <a:pt x="42" y="1"/>
                  </a:moveTo>
                  <a:cubicBezTo>
                    <a:pt x="33" y="1"/>
                    <a:pt x="24" y="10"/>
                    <a:pt x="24" y="27"/>
                  </a:cubicBezTo>
                  <a:cubicBezTo>
                    <a:pt x="24" y="99"/>
                    <a:pt x="0" y="170"/>
                    <a:pt x="0" y="230"/>
                  </a:cubicBezTo>
                  <a:cubicBezTo>
                    <a:pt x="0" y="254"/>
                    <a:pt x="21" y="265"/>
                    <a:pt x="42" y="265"/>
                  </a:cubicBezTo>
                  <a:cubicBezTo>
                    <a:pt x="63" y="265"/>
                    <a:pt x="84" y="254"/>
                    <a:pt x="84" y="230"/>
                  </a:cubicBezTo>
                  <a:cubicBezTo>
                    <a:pt x="84" y="158"/>
                    <a:pt x="60" y="87"/>
                    <a:pt x="60" y="27"/>
                  </a:cubicBezTo>
                  <a:cubicBezTo>
                    <a:pt x="60" y="10"/>
                    <a:pt x="51" y="1"/>
                    <a:pt x="4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52"/>
            <p:cNvSpPr/>
            <p:nvPr/>
          </p:nvSpPr>
          <p:spPr>
            <a:xfrm>
              <a:off x="3492975" y="2157400"/>
              <a:ext cx="2700" cy="18475"/>
            </a:xfrm>
            <a:custGeom>
              <a:avLst/>
              <a:gdLst/>
              <a:ahLst/>
              <a:cxnLst/>
              <a:rect l="l" t="t" r="r" b="b"/>
              <a:pathLst>
                <a:path w="108" h="739" extrusionOk="0">
                  <a:moveTo>
                    <a:pt x="84" y="0"/>
                  </a:moveTo>
                  <a:cubicBezTo>
                    <a:pt x="72" y="0"/>
                    <a:pt x="60" y="6"/>
                    <a:pt x="60" y="18"/>
                  </a:cubicBezTo>
                  <a:cubicBezTo>
                    <a:pt x="60" y="256"/>
                    <a:pt x="13" y="482"/>
                    <a:pt x="1" y="720"/>
                  </a:cubicBezTo>
                  <a:cubicBezTo>
                    <a:pt x="1" y="732"/>
                    <a:pt x="13" y="738"/>
                    <a:pt x="25" y="738"/>
                  </a:cubicBezTo>
                  <a:cubicBezTo>
                    <a:pt x="37" y="738"/>
                    <a:pt x="48" y="732"/>
                    <a:pt x="48" y="720"/>
                  </a:cubicBezTo>
                  <a:cubicBezTo>
                    <a:pt x="48" y="482"/>
                    <a:pt x="96" y="256"/>
                    <a:pt x="108" y="18"/>
                  </a:cubicBezTo>
                  <a:cubicBezTo>
                    <a:pt x="108" y="6"/>
                    <a:pt x="96" y="0"/>
                    <a:pt x="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52"/>
            <p:cNvSpPr/>
            <p:nvPr/>
          </p:nvSpPr>
          <p:spPr>
            <a:xfrm>
              <a:off x="3494700" y="2077175"/>
              <a:ext cx="19750" cy="17875"/>
            </a:xfrm>
            <a:custGeom>
              <a:avLst/>
              <a:gdLst/>
              <a:ahLst/>
              <a:cxnLst/>
              <a:rect l="l" t="t" r="r" b="b"/>
              <a:pathLst>
                <a:path w="790" h="715" extrusionOk="0">
                  <a:moveTo>
                    <a:pt x="6" y="709"/>
                  </a:moveTo>
                  <a:cubicBezTo>
                    <a:pt x="1" y="709"/>
                    <a:pt x="11" y="715"/>
                    <a:pt x="27" y="715"/>
                  </a:cubicBezTo>
                  <a:cubicBezTo>
                    <a:pt x="15" y="711"/>
                    <a:pt x="9" y="709"/>
                    <a:pt x="6" y="709"/>
                  </a:cubicBezTo>
                  <a:close/>
                  <a:moveTo>
                    <a:pt x="706" y="0"/>
                  </a:moveTo>
                  <a:cubicBezTo>
                    <a:pt x="539" y="0"/>
                    <a:pt x="444" y="167"/>
                    <a:pt x="349" y="286"/>
                  </a:cubicBezTo>
                  <a:cubicBezTo>
                    <a:pt x="241" y="417"/>
                    <a:pt x="110" y="548"/>
                    <a:pt x="27" y="715"/>
                  </a:cubicBezTo>
                  <a:cubicBezTo>
                    <a:pt x="146" y="596"/>
                    <a:pt x="289" y="429"/>
                    <a:pt x="444" y="369"/>
                  </a:cubicBezTo>
                  <a:cubicBezTo>
                    <a:pt x="575" y="310"/>
                    <a:pt x="753" y="238"/>
                    <a:pt x="777" y="84"/>
                  </a:cubicBezTo>
                  <a:cubicBezTo>
                    <a:pt x="789" y="48"/>
                    <a:pt x="765" y="0"/>
                    <a:pt x="7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52"/>
            <p:cNvSpPr/>
            <p:nvPr/>
          </p:nvSpPr>
          <p:spPr>
            <a:xfrm>
              <a:off x="3544100" y="2024100"/>
              <a:ext cx="22975" cy="20850"/>
            </a:xfrm>
            <a:custGeom>
              <a:avLst/>
              <a:gdLst/>
              <a:ahLst/>
              <a:cxnLst/>
              <a:rect l="l" t="t" r="r" b="b"/>
              <a:pathLst>
                <a:path w="919" h="834" extrusionOk="0">
                  <a:moveTo>
                    <a:pt x="881" y="1"/>
                  </a:moveTo>
                  <a:cubicBezTo>
                    <a:pt x="878" y="1"/>
                    <a:pt x="875" y="2"/>
                    <a:pt x="873" y="4"/>
                  </a:cubicBezTo>
                  <a:cubicBezTo>
                    <a:pt x="623" y="290"/>
                    <a:pt x="397" y="564"/>
                    <a:pt x="51" y="730"/>
                  </a:cubicBezTo>
                  <a:cubicBezTo>
                    <a:pt x="1" y="761"/>
                    <a:pt x="27" y="833"/>
                    <a:pt x="73" y="833"/>
                  </a:cubicBezTo>
                  <a:cubicBezTo>
                    <a:pt x="81" y="833"/>
                    <a:pt x="90" y="831"/>
                    <a:pt x="99" y="826"/>
                  </a:cubicBezTo>
                  <a:cubicBezTo>
                    <a:pt x="432" y="647"/>
                    <a:pt x="730" y="385"/>
                    <a:pt x="909" y="40"/>
                  </a:cubicBezTo>
                  <a:cubicBezTo>
                    <a:pt x="918" y="20"/>
                    <a:pt x="896" y="1"/>
                    <a:pt x="881"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52"/>
            <p:cNvSpPr/>
            <p:nvPr/>
          </p:nvSpPr>
          <p:spPr>
            <a:xfrm>
              <a:off x="3433150" y="2083175"/>
              <a:ext cx="15925" cy="21100"/>
            </a:xfrm>
            <a:custGeom>
              <a:avLst/>
              <a:gdLst/>
              <a:ahLst/>
              <a:cxnLst/>
              <a:rect l="l" t="t" r="r" b="b"/>
              <a:pathLst>
                <a:path w="637" h="844" extrusionOk="0">
                  <a:moveTo>
                    <a:pt x="586" y="1"/>
                  </a:moveTo>
                  <a:cubicBezTo>
                    <a:pt x="576" y="1"/>
                    <a:pt x="567" y="4"/>
                    <a:pt x="560" y="10"/>
                  </a:cubicBezTo>
                  <a:cubicBezTo>
                    <a:pt x="417" y="308"/>
                    <a:pt x="227" y="582"/>
                    <a:pt x="1" y="832"/>
                  </a:cubicBezTo>
                  <a:cubicBezTo>
                    <a:pt x="1" y="844"/>
                    <a:pt x="1" y="844"/>
                    <a:pt x="13" y="844"/>
                  </a:cubicBezTo>
                  <a:cubicBezTo>
                    <a:pt x="251" y="606"/>
                    <a:pt x="465" y="344"/>
                    <a:pt x="620" y="46"/>
                  </a:cubicBezTo>
                  <a:cubicBezTo>
                    <a:pt x="637" y="20"/>
                    <a:pt x="611" y="1"/>
                    <a:pt x="58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52"/>
            <p:cNvSpPr/>
            <p:nvPr/>
          </p:nvSpPr>
          <p:spPr>
            <a:xfrm>
              <a:off x="3423325" y="2275700"/>
              <a:ext cx="925" cy="625"/>
            </a:xfrm>
            <a:custGeom>
              <a:avLst/>
              <a:gdLst/>
              <a:ahLst/>
              <a:cxnLst/>
              <a:rect l="l" t="t" r="r" b="b"/>
              <a:pathLst>
                <a:path w="37" h="25" extrusionOk="0">
                  <a:moveTo>
                    <a:pt x="25" y="1"/>
                  </a:moveTo>
                  <a:cubicBezTo>
                    <a:pt x="1" y="1"/>
                    <a:pt x="1" y="25"/>
                    <a:pt x="25" y="25"/>
                  </a:cubicBezTo>
                  <a:cubicBezTo>
                    <a:pt x="37" y="25"/>
                    <a:pt x="37" y="1"/>
                    <a:pt x="2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52"/>
            <p:cNvSpPr/>
            <p:nvPr/>
          </p:nvSpPr>
          <p:spPr>
            <a:xfrm>
              <a:off x="3596425" y="2478850"/>
              <a:ext cx="6575" cy="6875"/>
            </a:xfrm>
            <a:custGeom>
              <a:avLst/>
              <a:gdLst/>
              <a:ahLst/>
              <a:cxnLst/>
              <a:rect l="l" t="t" r="r" b="b"/>
              <a:pathLst>
                <a:path w="263" h="275" extrusionOk="0">
                  <a:moveTo>
                    <a:pt x="128" y="1"/>
                  </a:moveTo>
                  <a:cubicBezTo>
                    <a:pt x="63" y="1"/>
                    <a:pt x="0" y="42"/>
                    <a:pt x="30" y="126"/>
                  </a:cubicBezTo>
                  <a:cubicBezTo>
                    <a:pt x="42" y="197"/>
                    <a:pt x="90" y="257"/>
                    <a:pt x="161" y="269"/>
                  </a:cubicBezTo>
                  <a:cubicBezTo>
                    <a:pt x="172" y="273"/>
                    <a:pt x="182" y="275"/>
                    <a:pt x="191" y="275"/>
                  </a:cubicBezTo>
                  <a:cubicBezTo>
                    <a:pt x="232" y="275"/>
                    <a:pt x="256" y="234"/>
                    <a:pt x="256" y="185"/>
                  </a:cubicBezTo>
                  <a:cubicBezTo>
                    <a:pt x="256" y="162"/>
                    <a:pt x="244" y="138"/>
                    <a:pt x="244" y="126"/>
                  </a:cubicBezTo>
                  <a:cubicBezTo>
                    <a:pt x="262" y="42"/>
                    <a:pt x="194" y="1"/>
                    <a:pt x="12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52"/>
            <p:cNvSpPr/>
            <p:nvPr/>
          </p:nvSpPr>
          <p:spPr>
            <a:xfrm>
              <a:off x="3735300" y="2583175"/>
              <a:ext cx="18450" cy="16450"/>
            </a:xfrm>
            <a:custGeom>
              <a:avLst/>
              <a:gdLst/>
              <a:ahLst/>
              <a:cxnLst/>
              <a:rect l="l" t="t" r="r" b="b"/>
              <a:pathLst>
                <a:path w="738" h="658" extrusionOk="0">
                  <a:moveTo>
                    <a:pt x="726" y="1"/>
                  </a:moveTo>
                  <a:cubicBezTo>
                    <a:pt x="595" y="49"/>
                    <a:pt x="476" y="144"/>
                    <a:pt x="357" y="239"/>
                  </a:cubicBezTo>
                  <a:cubicBezTo>
                    <a:pt x="238" y="346"/>
                    <a:pt x="83" y="430"/>
                    <a:pt x="11" y="596"/>
                  </a:cubicBezTo>
                  <a:cubicBezTo>
                    <a:pt x="1" y="617"/>
                    <a:pt x="19" y="658"/>
                    <a:pt x="48" y="658"/>
                  </a:cubicBezTo>
                  <a:cubicBezTo>
                    <a:pt x="51" y="658"/>
                    <a:pt x="55" y="657"/>
                    <a:pt x="59" y="656"/>
                  </a:cubicBezTo>
                  <a:cubicBezTo>
                    <a:pt x="202" y="596"/>
                    <a:pt x="297" y="477"/>
                    <a:pt x="416" y="370"/>
                  </a:cubicBezTo>
                  <a:cubicBezTo>
                    <a:pt x="523" y="287"/>
                    <a:pt x="654" y="168"/>
                    <a:pt x="726" y="25"/>
                  </a:cubicBezTo>
                  <a:cubicBezTo>
                    <a:pt x="738" y="13"/>
                    <a:pt x="726" y="1"/>
                    <a:pt x="72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52"/>
            <p:cNvSpPr/>
            <p:nvPr/>
          </p:nvSpPr>
          <p:spPr>
            <a:xfrm>
              <a:off x="3699925" y="2607125"/>
              <a:ext cx="26275" cy="21075"/>
            </a:xfrm>
            <a:custGeom>
              <a:avLst/>
              <a:gdLst/>
              <a:ahLst/>
              <a:cxnLst/>
              <a:rect l="l" t="t" r="r" b="b"/>
              <a:pathLst>
                <a:path w="1051" h="843" extrusionOk="0">
                  <a:moveTo>
                    <a:pt x="947" y="0"/>
                  </a:moveTo>
                  <a:cubicBezTo>
                    <a:pt x="931" y="0"/>
                    <a:pt x="916" y="6"/>
                    <a:pt x="903" y="19"/>
                  </a:cubicBezTo>
                  <a:cubicBezTo>
                    <a:pt x="772" y="162"/>
                    <a:pt x="629" y="281"/>
                    <a:pt x="474" y="400"/>
                  </a:cubicBezTo>
                  <a:cubicBezTo>
                    <a:pt x="331" y="519"/>
                    <a:pt x="152" y="603"/>
                    <a:pt x="33" y="757"/>
                  </a:cubicBezTo>
                  <a:cubicBezTo>
                    <a:pt x="0" y="779"/>
                    <a:pt x="28" y="842"/>
                    <a:pt x="61" y="842"/>
                  </a:cubicBezTo>
                  <a:cubicBezTo>
                    <a:pt x="64" y="842"/>
                    <a:pt x="66" y="842"/>
                    <a:pt x="69" y="841"/>
                  </a:cubicBezTo>
                  <a:cubicBezTo>
                    <a:pt x="236" y="781"/>
                    <a:pt x="391" y="650"/>
                    <a:pt x="522" y="543"/>
                  </a:cubicBezTo>
                  <a:cubicBezTo>
                    <a:pt x="688" y="412"/>
                    <a:pt x="831" y="257"/>
                    <a:pt x="986" y="114"/>
                  </a:cubicBezTo>
                  <a:cubicBezTo>
                    <a:pt x="1051" y="68"/>
                    <a:pt x="1000" y="0"/>
                    <a:pt x="94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52"/>
            <p:cNvSpPr/>
            <p:nvPr/>
          </p:nvSpPr>
          <p:spPr>
            <a:xfrm>
              <a:off x="3691100" y="2604250"/>
              <a:ext cx="33675" cy="20200"/>
            </a:xfrm>
            <a:custGeom>
              <a:avLst/>
              <a:gdLst/>
              <a:ahLst/>
              <a:cxnLst/>
              <a:rect l="l" t="t" r="r" b="b"/>
              <a:pathLst>
                <a:path w="1347" h="808" extrusionOk="0">
                  <a:moveTo>
                    <a:pt x="1311" y="0"/>
                  </a:moveTo>
                  <a:cubicBezTo>
                    <a:pt x="1308" y="0"/>
                    <a:pt x="1305" y="1"/>
                    <a:pt x="1303" y="3"/>
                  </a:cubicBezTo>
                  <a:cubicBezTo>
                    <a:pt x="922" y="277"/>
                    <a:pt x="327" y="372"/>
                    <a:pt x="29" y="753"/>
                  </a:cubicBezTo>
                  <a:cubicBezTo>
                    <a:pt x="0" y="773"/>
                    <a:pt x="18" y="807"/>
                    <a:pt x="45" y="807"/>
                  </a:cubicBezTo>
                  <a:cubicBezTo>
                    <a:pt x="51" y="807"/>
                    <a:pt x="58" y="806"/>
                    <a:pt x="65" y="801"/>
                  </a:cubicBezTo>
                  <a:cubicBezTo>
                    <a:pt x="303" y="682"/>
                    <a:pt x="517" y="539"/>
                    <a:pt x="732" y="420"/>
                  </a:cubicBezTo>
                  <a:cubicBezTo>
                    <a:pt x="946" y="313"/>
                    <a:pt x="1137" y="194"/>
                    <a:pt x="1327" y="51"/>
                  </a:cubicBezTo>
                  <a:cubicBezTo>
                    <a:pt x="1347" y="21"/>
                    <a:pt x="1326" y="0"/>
                    <a:pt x="131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52"/>
            <p:cNvSpPr/>
            <p:nvPr/>
          </p:nvSpPr>
          <p:spPr>
            <a:xfrm>
              <a:off x="3677000" y="2623925"/>
              <a:ext cx="10250" cy="7000"/>
            </a:xfrm>
            <a:custGeom>
              <a:avLst/>
              <a:gdLst/>
              <a:ahLst/>
              <a:cxnLst/>
              <a:rect l="l" t="t" r="r" b="b"/>
              <a:pathLst>
                <a:path w="410" h="280" extrusionOk="0">
                  <a:moveTo>
                    <a:pt x="335" y="0"/>
                  </a:moveTo>
                  <a:cubicBezTo>
                    <a:pt x="330" y="0"/>
                    <a:pt x="325" y="1"/>
                    <a:pt x="319" y="2"/>
                  </a:cubicBezTo>
                  <a:cubicBezTo>
                    <a:pt x="212" y="62"/>
                    <a:pt x="81" y="121"/>
                    <a:pt x="10" y="228"/>
                  </a:cubicBezTo>
                  <a:cubicBezTo>
                    <a:pt x="0" y="258"/>
                    <a:pt x="14" y="279"/>
                    <a:pt x="33" y="279"/>
                  </a:cubicBezTo>
                  <a:cubicBezTo>
                    <a:pt x="37" y="279"/>
                    <a:pt x="41" y="278"/>
                    <a:pt x="46" y="276"/>
                  </a:cubicBezTo>
                  <a:cubicBezTo>
                    <a:pt x="188" y="240"/>
                    <a:pt x="272" y="145"/>
                    <a:pt x="367" y="50"/>
                  </a:cubicBezTo>
                  <a:cubicBezTo>
                    <a:pt x="409" y="39"/>
                    <a:pt x="376" y="0"/>
                    <a:pt x="33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52"/>
            <p:cNvSpPr/>
            <p:nvPr/>
          </p:nvSpPr>
          <p:spPr>
            <a:xfrm>
              <a:off x="3651925" y="2631050"/>
              <a:ext cx="22650" cy="6175"/>
            </a:xfrm>
            <a:custGeom>
              <a:avLst/>
              <a:gdLst/>
              <a:ahLst/>
              <a:cxnLst/>
              <a:rect l="l" t="t" r="r" b="b"/>
              <a:pathLst>
                <a:path w="906" h="247" extrusionOk="0">
                  <a:moveTo>
                    <a:pt x="182" y="1"/>
                  </a:moveTo>
                  <a:cubicBezTo>
                    <a:pt x="129" y="1"/>
                    <a:pt x="77" y="3"/>
                    <a:pt x="25" y="3"/>
                  </a:cubicBezTo>
                  <a:cubicBezTo>
                    <a:pt x="1" y="3"/>
                    <a:pt x="1" y="27"/>
                    <a:pt x="1" y="50"/>
                  </a:cubicBezTo>
                  <a:cubicBezTo>
                    <a:pt x="59" y="196"/>
                    <a:pt x="175" y="247"/>
                    <a:pt x="309" y="247"/>
                  </a:cubicBezTo>
                  <a:cubicBezTo>
                    <a:pt x="504" y="247"/>
                    <a:pt x="739" y="140"/>
                    <a:pt x="894" y="62"/>
                  </a:cubicBezTo>
                  <a:cubicBezTo>
                    <a:pt x="906" y="62"/>
                    <a:pt x="894" y="50"/>
                    <a:pt x="894" y="50"/>
                  </a:cubicBezTo>
                  <a:cubicBezTo>
                    <a:pt x="810" y="62"/>
                    <a:pt x="733" y="74"/>
                    <a:pt x="656" y="74"/>
                  </a:cubicBezTo>
                  <a:cubicBezTo>
                    <a:pt x="578" y="74"/>
                    <a:pt x="501" y="62"/>
                    <a:pt x="418" y="27"/>
                  </a:cubicBezTo>
                  <a:cubicBezTo>
                    <a:pt x="339" y="5"/>
                    <a:pt x="260" y="1"/>
                    <a:pt x="18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52"/>
            <p:cNvSpPr/>
            <p:nvPr/>
          </p:nvSpPr>
          <p:spPr>
            <a:xfrm>
              <a:off x="3637650" y="2607325"/>
              <a:ext cx="10150" cy="19900"/>
            </a:xfrm>
            <a:custGeom>
              <a:avLst/>
              <a:gdLst/>
              <a:ahLst/>
              <a:cxnLst/>
              <a:rect l="l" t="t" r="r" b="b"/>
              <a:pathLst>
                <a:path w="406" h="796" extrusionOk="0">
                  <a:moveTo>
                    <a:pt x="223" y="1"/>
                  </a:moveTo>
                  <a:cubicBezTo>
                    <a:pt x="195" y="1"/>
                    <a:pt x="167" y="11"/>
                    <a:pt x="143" y="35"/>
                  </a:cubicBezTo>
                  <a:cubicBezTo>
                    <a:pt x="0" y="190"/>
                    <a:pt x="36" y="487"/>
                    <a:pt x="96" y="690"/>
                  </a:cubicBezTo>
                  <a:cubicBezTo>
                    <a:pt x="107" y="726"/>
                    <a:pt x="143" y="773"/>
                    <a:pt x="203" y="785"/>
                  </a:cubicBezTo>
                  <a:cubicBezTo>
                    <a:pt x="211" y="785"/>
                    <a:pt x="234" y="796"/>
                    <a:pt x="242" y="796"/>
                  </a:cubicBezTo>
                  <a:cubicBezTo>
                    <a:pt x="246" y="796"/>
                    <a:pt x="246" y="793"/>
                    <a:pt x="238" y="785"/>
                  </a:cubicBezTo>
                  <a:lnTo>
                    <a:pt x="238" y="785"/>
                  </a:lnTo>
                  <a:cubicBezTo>
                    <a:pt x="249" y="790"/>
                    <a:pt x="260" y="793"/>
                    <a:pt x="271" y="793"/>
                  </a:cubicBezTo>
                  <a:cubicBezTo>
                    <a:pt x="313" y="793"/>
                    <a:pt x="357" y="761"/>
                    <a:pt x="357" y="714"/>
                  </a:cubicBezTo>
                  <a:cubicBezTo>
                    <a:pt x="357" y="723"/>
                    <a:pt x="359" y="727"/>
                    <a:pt x="362" y="727"/>
                  </a:cubicBezTo>
                  <a:cubicBezTo>
                    <a:pt x="368" y="727"/>
                    <a:pt x="381" y="699"/>
                    <a:pt x="381" y="690"/>
                  </a:cubicBezTo>
                  <a:lnTo>
                    <a:pt x="381" y="607"/>
                  </a:lnTo>
                  <a:cubicBezTo>
                    <a:pt x="357" y="547"/>
                    <a:pt x="357" y="487"/>
                    <a:pt x="357" y="428"/>
                  </a:cubicBezTo>
                  <a:cubicBezTo>
                    <a:pt x="357" y="297"/>
                    <a:pt x="405" y="166"/>
                    <a:pt x="334" y="59"/>
                  </a:cubicBezTo>
                  <a:cubicBezTo>
                    <a:pt x="305" y="23"/>
                    <a:pt x="264" y="1"/>
                    <a:pt x="22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52"/>
            <p:cNvSpPr/>
            <p:nvPr/>
          </p:nvSpPr>
          <p:spPr>
            <a:xfrm>
              <a:off x="3630200" y="2586175"/>
              <a:ext cx="16400" cy="18050"/>
            </a:xfrm>
            <a:custGeom>
              <a:avLst/>
              <a:gdLst/>
              <a:ahLst/>
              <a:cxnLst/>
              <a:rect l="l" t="t" r="r" b="b"/>
              <a:pathLst>
                <a:path w="656" h="722" extrusionOk="0">
                  <a:moveTo>
                    <a:pt x="195" y="1"/>
                  </a:moveTo>
                  <a:cubicBezTo>
                    <a:pt x="178" y="1"/>
                    <a:pt x="161" y="4"/>
                    <a:pt x="144" y="12"/>
                  </a:cubicBezTo>
                  <a:cubicBezTo>
                    <a:pt x="1" y="71"/>
                    <a:pt x="155" y="202"/>
                    <a:pt x="215" y="250"/>
                  </a:cubicBezTo>
                  <a:cubicBezTo>
                    <a:pt x="346" y="357"/>
                    <a:pt x="465" y="476"/>
                    <a:pt x="501" y="655"/>
                  </a:cubicBezTo>
                  <a:cubicBezTo>
                    <a:pt x="511" y="702"/>
                    <a:pt x="542" y="721"/>
                    <a:pt x="574" y="721"/>
                  </a:cubicBezTo>
                  <a:cubicBezTo>
                    <a:pt x="614" y="721"/>
                    <a:pt x="655" y="690"/>
                    <a:pt x="655" y="643"/>
                  </a:cubicBezTo>
                  <a:cubicBezTo>
                    <a:pt x="644" y="488"/>
                    <a:pt x="584" y="357"/>
                    <a:pt x="501" y="238"/>
                  </a:cubicBezTo>
                  <a:cubicBezTo>
                    <a:pt x="428" y="155"/>
                    <a:pt x="311" y="1"/>
                    <a:pt x="195"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52"/>
            <p:cNvSpPr/>
            <p:nvPr/>
          </p:nvSpPr>
          <p:spPr>
            <a:xfrm>
              <a:off x="3615100" y="2573750"/>
              <a:ext cx="18625" cy="15150"/>
            </a:xfrm>
            <a:custGeom>
              <a:avLst/>
              <a:gdLst/>
              <a:ahLst/>
              <a:cxnLst/>
              <a:rect l="l" t="t" r="r" b="b"/>
              <a:pathLst>
                <a:path w="745" h="606" extrusionOk="0">
                  <a:moveTo>
                    <a:pt x="33" y="1"/>
                  </a:moveTo>
                  <a:cubicBezTo>
                    <a:pt x="19" y="1"/>
                    <a:pt x="0" y="24"/>
                    <a:pt x="9" y="33"/>
                  </a:cubicBezTo>
                  <a:cubicBezTo>
                    <a:pt x="93" y="330"/>
                    <a:pt x="402" y="557"/>
                    <a:pt x="700" y="604"/>
                  </a:cubicBezTo>
                  <a:cubicBezTo>
                    <a:pt x="702" y="605"/>
                    <a:pt x="704" y="606"/>
                    <a:pt x="706" y="606"/>
                  </a:cubicBezTo>
                  <a:cubicBezTo>
                    <a:pt x="728" y="606"/>
                    <a:pt x="744" y="555"/>
                    <a:pt x="712" y="545"/>
                  </a:cubicBezTo>
                  <a:cubicBezTo>
                    <a:pt x="414" y="449"/>
                    <a:pt x="283" y="187"/>
                    <a:pt x="45" y="9"/>
                  </a:cubicBezTo>
                  <a:cubicBezTo>
                    <a:pt x="42" y="3"/>
                    <a:pt x="38" y="1"/>
                    <a:pt x="3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52"/>
            <p:cNvSpPr/>
            <p:nvPr/>
          </p:nvSpPr>
          <p:spPr>
            <a:xfrm>
              <a:off x="3613525" y="2545825"/>
              <a:ext cx="7775" cy="18050"/>
            </a:xfrm>
            <a:custGeom>
              <a:avLst/>
              <a:gdLst/>
              <a:ahLst/>
              <a:cxnLst/>
              <a:rect l="l" t="t" r="r" b="b"/>
              <a:pathLst>
                <a:path w="311" h="722" extrusionOk="0">
                  <a:moveTo>
                    <a:pt x="156" y="1"/>
                  </a:moveTo>
                  <a:cubicBezTo>
                    <a:pt x="141" y="1"/>
                    <a:pt x="126" y="7"/>
                    <a:pt x="120" y="19"/>
                  </a:cubicBezTo>
                  <a:cubicBezTo>
                    <a:pt x="1" y="221"/>
                    <a:pt x="37" y="447"/>
                    <a:pt x="37" y="685"/>
                  </a:cubicBezTo>
                  <a:cubicBezTo>
                    <a:pt x="21" y="708"/>
                    <a:pt x="31" y="721"/>
                    <a:pt x="43" y="721"/>
                  </a:cubicBezTo>
                  <a:cubicBezTo>
                    <a:pt x="49" y="721"/>
                    <a:pt x="56" y="718"/>
                    <a:pt x="60" y="709"/>
                  </a:cubicBezTo>
                  <a:cubicBezTo>
                    <a:pt x="179" y="495"/>
                    <a:pt x="310" y="269"/>
                    <a:pt x="191" y="19"/>
                  </a:cubicBezTo>
                  <a:cubicBezTo>
                    <a:pt x="185" y="7"/>
                    <a:pt x="171" y="1"/>
                    <a:pt x="15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52"/>
            <p:cNvSpPr/>
            <p:nvPr/>
          </p:nvSpPr>
          <p:spPr>
            <a:xfrm>
              <a:off x="3617700" y="2528000"/>
              <a:ext cx="1425" cy="3350"/>
            </a:xfrm>
            <a:custGeom>
              <a:avLst/>
              <a:gdLst/>
              <a:ahLst/>
              <a:cxnLst/>
              <a:rect l="l" t="t" r="r" b="b"/>
              <a:pathLst>
                <a:path w="57" h="134" extrusionOk="0">
                  <a:moveTo>
                    <a:pt x="42" y="0"/>
                  </a:moveTo>
                  <a:cubicBezTo>
                    <a:pt x="37" y="0"/>
                    <a:pt x="31" y="2"/>
                    <a:pt x="24" y="5"/>
                  </a:cubicBezTo>
                  <a:cubicBezTo>
                    <a:pt x="1" y="29"/>
                    <a:pt x="1" y="77"/>
                    <a:pt x="1" y="124"/>
                  </a:cubicBezTo>
                  <a:cubicBezTo>
                    <a:pt x="1" y="130"/>
                    <a:pt x="4" y="133"/>
                    <a:pt x="7" y="133"/>
                  </a:cubicBezTo>
                  <a:cubicBezTo>
                    <a:pt x="10" y="133"/>
                    <a:pt x="12" y="130"/>
                    <a:pt x="12" y="124"/>
                  </a:cubicBezTo>
                  <a:cubicBezTo>
                    <a:pt x="12" y="89"/>
                    <a:pt x="12" y="53"/>
                    <a:pt x="48" y="17"/>
                  </a:cubicBezTo>
                  <a:cubicBezTo>
                    <a:pt x="57" y="9"/>
                    <a:pt x="53" y="0"/>
                    <a:pt x="4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52"/>
            <p:cNvSpPr/>
            <p:nvPr/>
          </p:nvSpPr>
          <p:spPr>
            <a:xfrm>
              <a:off x="3618425" y="2505675"/>
              <a:ext cx="2575" cy="7900"/>
            </a:xfrm>
            <a:custGeom>
              <a:avLst/>
              <a:gdLst/>
              <a:ahLst/>
              <a:cxnLst/>
              <a:rect l="l" t="t" r="r" b="b"/>
              <a:pathLst>
                <a:path w="103" h="316" extrusionOk="0">
                  <a:moveTo>
                    <a:pt x="74" y="0"/>
                  </a:moveTo>
                  <a:cubicBezTo>
                    <a:pt x="70" y="0"/>
                    <a:pt x="67" y="2"/>
                    <a:pt x="67" y="5"/>
                  </a:cubicBezTo>
                  <a:cubicBezTo>
                    <a:pt x="43" y="89"/>
                    <a:pt x="7" y="184"/>
                    <a:pt x="7" y="267"/>
                  </a:cubicBezTo>
                  <a:cubicBezTo>
                    <a:pt x="1" y="301"/>
                    <a:pt x="17" y="315"/>
                    <a:pt x="32" y="315"/>
                  </a:cubicBezTo>
                  <a:cubicBezTo>
                    <a:pt x="44" y="315"/>
                    <a:pt x="55" y="307"/>
                    <a:pt x="55" y="291"/>
                  </a:cubicBezTo>
                  <a:cubicBezTo>
                    <a:pt x="55" y="196"/>
                    <a:pt x="79" y="112"/>
                    <a:pt x="103" y="17"/>
                  </a:cubicBezTo>
                  <a:cubicBezTo>
                    <a:pt x="103" y="9"/>
                    <a:pt x="85" y="0"/>
                    <a:pt x="7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52"/>
            <p:cNvSpPr/>
            <p:nvPr/>
          </p:nvSpPr>
          <p:spPr>
            <a:xfrm>
              <a:off x="3625950" y="2480775"/>
              <a:ext cx="4175" cy="7950"/>
            </a:xfrm>
            <a:custGeom>
              <a:avLst/>
              <a:gdLst/>
              <a:ahLst/>
              <a:cxnLst/>
              <a:rect l="l" t="t" r="r" b="b"/>
              <a:pathLst>
                <a:path w="167" h="318" extrusionOk="0">
                  <a:moveTo>
                    <a:pt x="150" y="1"/>
                  </a:moveTo>
                  <a:cubicBezTo>
                    <a:pt x="145" y="1"/>
                    <a:pt x="139" y="5"/>
                    <a:pt x="135" y="13"/>
                  </a:cubicBezTo>
                  <a:cubicBezTo>
                    <a:pt x="75" y="108"/>
                    <a:pt x="52" y="192"/>
                    <a:pt x="16" y="287"/>
                  </a:cubicBezTo>
                  <a:cubicBezTo>
                    <a:pt x="1" y="302"/>
                    <a:pt x="14" y="317"/>
                    <a:pt x="29" y="317"/>
                  </a:cubicBezTo>
                  <a:cubicBezTo>
                    <a:pt x="38" y="317"/>
                    <a:pt x="47" y="312"/>
                    <a:pt x="52" y="299"/>
                  </a:cubicBezTo>
                  <a:cubicBezTo>
                    <a:pt x="87" y="215"/>
                    <a:pt x="99" y="120"/>
                    <a:pt x="159" y="37"/>
                  </a:cubicBezTo>
                  <a:cubicBezTo>
                    <a:pt x="166" y="14"/>
                    <a:pt x="159" y="1"/>
                    <a:pt x="15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52"/>
            <p:cNvSpPr/>
            <p:nvPr/>
          </p:nvSpPr>
          <p:spPr>
            <a:xfrm>
              <a:off x="3639325" y="2459950"/>
              <a:ext cx="8175" cy="7725"/>
            </a:xfrm>
            <a:custGeom>
              <a:avLst/>
              <a:gdLst/>
              <a:ahLst/>
              <a:cxnLst/>
              <a:rect l="l" t="t" r="r" b="b"/>
              <a:pathLst>
                <a:path w="327" h="309" extrusionOk="0">
                  <a:moveTo>
                    <a:pt x="279" y="1"/>
                  </a:moveTo>
                  <a:cubicBezTo>
                    <a:pt x="148" y="25"/>
                    <a:pt x="76" y="120"/>
                    <a:pt x="17" y="239"/>
                  </a:cubicBezTo>
                  <a:cubicBezTo>
                    <a:pt x="1" y="279"/>
                    <a:pt x="23" y="309"/>
                    <a:pt x="50" y="309"/>
                  </a:cubicBezTo>
                  <a:cubicBezTo>
                    <a:pt x="63" y="309"/>
                    <a:pt x="77" y="302"/>
                    <a:pt x="88" y="286"/>
                  </a:cubicBezTo>
                  <a:cubicBezTo>
                    <a:pt x="148" y="179"/>
                    <a:pt x="231" y="120"/>
                    <a:pt x="314" y="48"/>
                  </a:cubicBezTo>
                  <a:cubicBezTo>
                    <a:pt x="326" y="25"/>
                    <a:pt x="314" y="1"/>
                    <a:pt x="27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52"/>
            <p:cNvSpPr/>
            <p:nvPr/>
          </p:nvSpPr>
          <p:spPr>
            <a:xfrm>
              <a:off x="3667125" y="2452800"/>
              <a:ext cx="15800" cy="6875"/>
            </a:xfrm>
            <a:custGeom>
              <a:avLst/>
              <a:gdLst/>
              <a:ahLst/>
              <a:cxnLst/>
              <a:rect l="l" t="t" r="r" b="b"/>
              <a:pathLst>
                <a:path w="632" h="275" extrusionOk="0">
                  <a:moveTo>
                    <a:pt x="36" y="1"/>
                  </a:moveTo>
                  <a:cubicBezTo>
                    <a:pt x="12" y="25"/>
                    <a:pt x="0" y="61"/>
                    <a:pt x="36" y="61"/>
                  </a:cubicBezTo>
                  <a:cubicBezTo>
                    <a:pt x="143" y="84"/>
                    <a:pt x="250" y="144"/>
                    <a:pt x="357" y="180"/>
                  </a:cubicBezTo>
                  <a:cubicBezTo>
                    <a:pt x="429" y="227"/>
                    <a:pt x="524" y="275"/>
                    <a:pt x="595" y="275"/>
                  </a:cubicBezTo>
                  <a:cubicBezTo>
                    <a:pt x="607" y="275"/>
                    <a:pt x="631" y="239"/>
                    <a:pt x="607" y="227"/>
                  </a:cubicBezTo>
                  <a:cubicBezTo>
                    <a:pt x="536" y="168"/>
                    <a:pt x="417" y="144"/>
                    <a:pt x="333" y="96"/>
                  </a:cubicBezTo>
                  <a:cubicBezTo>
                    <a:pt x="238" y="49"/>
                    <a:pt x="131" y="25"/>
                    <a:pt x="3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52"/>
            <p:cNvSpPr/>
            <p:nvPr/>
          </p:nvSpPr>
          <p:spPr>
            <a:xfrm>
              <a:off x="3697850" y="2466150"/>
              <a:ext cx="62275" cy="20425"/>
            </a:xfrm>
            <a:custGeom>
              <a:avLst/>
              <a:gdLst/>
              <a:ahLst/>
              <a:cxnLst/>
              <a:rect l="l" t="t" r="r" b="b"/>
              <a:pathLst>
                <a:path w="2491" h="817" extrusionOk="0">
                  <a:moveTo>
                    <a:pt x="24" y="0"/>
                  </a:moveTo>
                  <a:cubicBezTo>
                    <a:pt x="7" y="0"/>
                    <a:pt x="1" y="28"/>
                    <a:pt x="21" y="38"/>
                  </a:cubicBezTo>
                  <a:cubicBezTo>
                    <a:pt x="390" y="181"/>
                    <a:pt x="747" y="348"/>
                    <a:pt x="1140" y="443"/>
                  </a:cubicBezTo>
                  <a:cubicBezTo>
                    <a:pt x="1557" y="527"/>
                    <a:pt x="2021" y="598"/>
                    <a:pt x="2402" y="812"/>
                  </a:cubicBezTo>
                  <a:cubicBezTo>
                    <a:pt x="2410" y="815"/>
                    <a:pt x="2417" y="817"/>
                    <a:pt x="2423" y="817"/>
                  </a:cubicBezTo>
                  <a:cubicBezTo>
                    <a:pt x="2469" y="817"/>
                    <a:pt x="2490" y="751"/>
                    <a:pt x="2438" y="741"/>
                  </a:cubicBezTo>
                  <a:cubicBezTo>
                    <a:pt x="2021" y="598"/>
                    <a:pt x="1676" y="443"/>
                    <a:pt x="1259" y="348"/>
                  </a:cubicBezTo>
                  <a:cubicBezTo>
                    <a:pt x="843" y="253"/>
                    <a:pt x="450" y="74"/>
                    <a:pt x="33" y="3"/>
                  </a:cubicBezTo>
                  <a:cubicBezTo>
                    <a:pt x="30" y="1"/>
                    <a:pt x="27" y="0"/>
                    <a:pt x="2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52"/>
            <p:cNvSpPr/>
            <p:nvPr/>
          </p:nvSpPr>
          <p:spPr>
            <a:xfrm>
              <a:off x="3745025" y="2484475"/>
              <a:ext cx="13800" cy="15125"/>
            </a:xfrm>
            <a:custGeom>
              <a:avLst/>
              <a:gdLst/>
              <a:ahLst/>
              <a:cxnLst/>
              <a:rect l="l" t="t" r="r" b="b"/>
              <a:pathLst>
                <a:path w="552" h="605" extrusionOk="0">
                  <a:moveTo>
                    <a:pt x="50" y="0"/>
                  </a:moveTo>
                  <a:cubicBezTo>
                    <a:pt x="10" y="0"/>
                    <a:pt x="1" y="71"/>
                    <a:pt x="51" y="91"/>
                  </a:cubicBezTo>
                  <a:cubicBezTo>
                    <a:pt x="265" y="163"/>
                    <a:pt x="325" y="401"/>
                    <a:pt x="432" y="579"/>
                  </a:cubicBezTo>
                  <a:cubicBezTo>
                    <a:pt x="438" y="596"/>
                    <a:pt x="456" y="605"/>
                    <a:pt x="474" y="605"/>
                  </a:cubicBezTo>
                  <a:cubicBezTo>
                    <a:pt x="495" y="605"/>
                    <a:pt x="515" y="593"/>
                    <a:pt x="515" y="568"/>
                  </a:cubicBezTo>
                  <a:cubicBezTo>
                    <a:pt x="551" y="437"/>
                    <a:pt x="504" y="306"/>
                    <a:pt x="396" y="210"/>
                  </a:cubicBezTo>
                  <a:cubicBezTo>
                    <a:pt x="313" y="127"/>
                    <a:pt x="206" y="32"/>
                    <a:pt x="75" y="8"/>
                  </a:cubicBezTo>
                  <a:cubicBezTo>
                    <a:pt x="66" y="2"/>
                    <a:pt x="57" y="0"/>
                    <a:pt x="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52"/>
            <p:cNvSpPr/>
            <p:nvPr/>
          </p:nvSpPr>
          <p:spPr>
            <a:xfrm>
              <a:off x="3747775" y="2511425"/>
              <a:ext cx="10450" cy="21775"/>
            </a:xfrm>
            <a:custGeom>
              <a:avLst/>
              <a:gdLst/>
              <a:ahLst/>
              <a:cxnLst/>
              <a:rect l="l" t="t" r="r" b="b"/>
              <a:pathLst>
                <a:path w="418" h="871" extrusionOk="0">
                  <a:moveTo>
                    <a:pt x="304" y="1"/>
                  </a:moveTo>
                  <a:cubicBezTo>
                    <a:pt x="289" y="1"/>
                    <a:pt x="273" y="8"/>
                    <a:pt x="263" y="25"/>
                  </a:cubicBezTo>
                  <a:cubicBezTo>
                    <a:pt x="155" y="180"/>
                    <a:pt x="1" y="371"/>
                    <a:pt x="24" y="561"/>
                  </a:cubicBezTo>
                  <a:cubicBezTo>
                    <a:pt x="36" y="740"/>
                    <a:pt x="203" y="871"/>
                    <a:pt x="358" y="871"/>
                  </a:cubicBezTo>
                  <a:cubicBezTo>
                    <a:pt x="405" y="871"/>
                    <a:pt x="417" y="835"/>
                    <a:pt x="394" y="799"/>
                  </a:cubicBezTo>
                  <a:cubicBezTo>
                    <a:pt x="274" y="692"/>
                    <a:pt x="120" y="668"/>
                    <a:pt x="167" y="478"/>
                  </a:cubicBezTo>
                  <a:cubicBezTo>
                    <a:pt x="203" y="335"/>
                    <a:pt x="286" y="204"/>
                    <a:pt x="346" y="85"/>
                  </a:cubicBezTo>
                  <a:cubicBezTo>
                    <a:pt x="380" y="43"/>
                    <a:pt x="342" y="1"/>
                    <a:pt x="30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52"/>
            <p:cNvSpPr/>
            <p:nvPr/>
          </p:nvSpPr>
          <p:spPr>
            <a:xfrm>
              <a:off x="3758200" y="2531400"/>
              <a:ext cx="11325" cy="14425"/>
            </a:xfrm>
            <a:custGeom>
              <a:avLst/>
              <a:gdLst/>
              <a:ahLst/>
              <a:cxnLst/>
              <a:rect l="l" t="t" r="r" b="b"/>
              <a:pathLst>
                <a:path w="453" h="577" extrusionOk="0">
                  <a:moveTo>
                    <a:pt x="36" y="0"/>
                  </a:moveTo>
                  <a:cubicBezTo>
                    <a:pt x="24" y="0"/>
                    <a:pt x="0" y="0"/>
                    <a:pt x="24" y="12"/>
                  </a:cubicBezTo>
                  <a:cubicBezTo>
                    <a:pt x="48" y="72"/>
                    <a:pt x="60" y="131"/>
                    <a:pt x="96" y="191"/>
                  </a:cubicBezTo>
                  <a:cubicBezTo>
                    <a:pt x="119" y="238"/>
                    <a:pt x="155" y="286"/>
                    <a:pt x="179" y="310"/>
                  </a:cubicBezTo>
                  <a:cubicBezTo>
                    <a:pt x="262" y="405"/>
                    <a:pt x="346" y="476"/>
                    <a:pt x="417" y="572"/>
                  </a:cubicBezTo>
                  <a:cubicBezTo>
                    <a:pt x="423" y="575"/>
                    <a:pt x="429" y="576"/>
                    <a:pt x="434" y="576"/>
                  </a:cubicBezTo>
                  <a:cubicBezTo>
                    <a:pt x="446" y="576"/>
                    <a:pt x="453" y="565"/>
                    <a:pt x="453" y="548"/>
                  </a:cubicBezTo>
                  <a:cubicBezTo>
                    <a:pt x="441" y="429"/>
                    <a:pt x="417" y="310"/>
                    <a:pt x="346" y="226"/>
                  </a:cubicBezTo>
                  <a:cubicBezTo>
                    <a:pt x="322" y="179"/>
                    <a:pt x="274" y="119"/>
                    <a:pt x="227" y="95"/>
                  </a:cubicBezTo>
                  <a:cubicBezTo>
                    <a:pt x="167" y="60"/>
                    <a:pt x="96" y="36"/>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52"/>
            <p:cNvSpPr/>
            <p:nvPr/>
          </p:nvSpPr>
          <p:spPr>
            <a:xfrm>
              <a:off x="3759800" y="2551475"/>
              <a:ext cx="15375" cy="26125"/>
            </a:xfrm>
            <a:custGeom>
              <a:avLst/>
              <a:gdLst/>
              <a:ahLst/>
              <a:cxnLst/>
              <a:rect l="l" t="t" r="r" b="b"/>
              <a:pathLst>
                <a:path w="615" h="1045" extrusionOk="0">
                  <a:moveTo>
                    <a:pt x="472" y="1"/>
                  </a:moveTo>
                  <a:cubicBezTo>
                    <a:pt x="432" y="1"/>
                    <a:pt x="394" y="28"/>
                    <a:pt x="401" y="78"/>
                  </a:cubicBezTo>
                  <a:cubicBezTo>
                    <a:pt x="436" y="447"/>
                    <a:pt x="198" y="662"/>
                    <a:pt x="32" y="971"/>
                  </a:cubicBezTo>
                  <a:cubicBezTo>
                    <a:pt x="1" y="1013"/>
                    <a:pt x="41" y="1045"/>
                    <a:pt x="84" y="1045"/>
                  </a:cubicBezTo>
                  <a:cubicBezTo>
                    <a:pt x="90" y="1045"/>
                    <a:pt x="97" y="1044"/>
                    <a:pt x="103" y="1043"/>
                  </a:cubicBezTo>
                  <a:cubicBezTo>
                    <a:pt x="448" y="900"/>
                    <a:pt x="615" y="435"/>
                    <a:pt x="555" y="66"/>
                  </a:cubicBezTo>
                  <a:cubicBezTo>
                    <a:pt x="544" y="22"/>
                    <a:pt x="507" y="1"/>
                    <a:pt x="472"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52"/>
            <p:cNvSpPr/>
            <p:nvPr/>
          </p:nvSpPr>
          <p:spPr>
            <a:xfrm>
              <a:off x="3756175" y="2560275"/>
              <a:ext cx="23775" cy="36400"/>
            </a:xfrm>
            <a:custGeom>
              <a:avLst/>
              <a:gdLst/>
              <a:ahLst/>
              <a:cxnLst/>
              <a:rect l="l" t="t" r="r" b="b"/>
              <a:pathLst>
                <a:path w="951" h="1456" extrusionOk="0">
                  <a:moveTo>
                    <a:pt x="878" y="0"/>
                  </a:moveTo>
                  <a:cubicBezTo>
                    <a:pt x="861" y="0"/>
                    <a:pt x="843" y="12"/>
                    <a:pt x="843" y="36"/>
                  </a:cubicBezTo>
                  <a:cubicBezTo>
                    <a:pt x="879" y="607"/>
                    <a:pt x="439" y="1107"/>
                    <a:pt x="10" y="1417"/>
                  </a:cubicBezTo>
                  <a:cubicBezTo>
                    <a:pt x="0" y="1436"/>
                    <a:pt x="6" y="1456"/>
                    <a:pt x="15" y="1456"/>
                  </a:cubicBezTo>
                  <a:cubicBezTo>
                    <a:pt x="17" y="1456"/>
                    <a:pt x="20" y="1455"/>
                    <a:pt x="22" y="1453"/>
                  </a:cubicBezTo>
                  <a:cubicBezTo>
                    <a:pt x="522" y="1167"/>
                    <a:pt x="950" y="631"/>
                    <a:pt x="903" y="36"/>
                  </a:cubicBezTo>
                  <a:cubicBezTo>
                    <a:pt x="909" y="12"/>
                    <a:pt x="894" y="0"/>
                    <a:pt x="87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52"/>
            <p:cNvSpPr/>
            <p:nvPr/>
          </p:nvSpPr>
          <p:spPr>
            <a:xfrm>
              <a:off x="3740450" y="2606075"/>
              <a:ext cx="6350" cy="4300"/>
            </a:xfrm>
            <a:custGeom>
              <a:avLst/>
              <a:gdLst/>
              <a:ahLst/>
              <a:cxnLst/>
              <a:rect l="l" t="t" r="r" b="b"/>
              <a:pathLst>
                <a:path w="254" h="172" extrusionOk="0">
                  <a:moveTo>
                    <a:pt x="187" y="0"/>
                  </a:moveTo>
                  <a:cubicBezTo>
                    <a:pt x="183" y="0"/>
                    <a:pt x="179" y="1"/>
                    <a:pt x="175" y="2"/>
                  </a:cubicBezTo>
                  <a:cubicBezTo>
                    <a:pt x="115" y="37"/>
                    <a:pt x="55" y="61"/>
                    <a:pt x="20" y="121"/>
                  </a:cubicBezTo>
                  <a:cubicBezTo>
                    <a:pt x="0" y="150"/>
                    <a:pt x="13" y="171"/>
                    <a:pt x="31" y="171"/>
                  </a:cubicBezTo>
                  <a:cubicBezTo>
                    <a:pt x="35" y="171"/>
                    <a:pt x="39" y="170"/>
                    <a:pt x="44" y="168"/>
                  </a:cubicBezTo>
                  <a:cubicBezTo>
                    <a:pt x="103" y="121"/>
                    <a:pt x="151" y="97"/>
                    <a:pt x="210" y="61"/>
                  </a:cubicBezTo>
                  <a:cubicBezTo>
                    <a:pt x="254" y="50"/>
                    <a:pt x="228" y="0"/>
                    <a:pt x="1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52"/>
            <p:cNvSpPr/>
            <p:nvPr/>
          </p:nvSpPr>
          <p:spPr>
            <a:xfrm>
              <a:off x="3737050" y="2599300"/>
              <a:ext cx="8775" cy="9200"/>
            </a:xfrm>
            <a:custGeom>
              <a:avLst/>
              <a:gdLst/>
              <a:ahLst/>
              <a:cxnLst/>
              <a:rect l="l" t="t" r="r" b="b"/>
              <a:pathLst>
                <a:path w="351" h="368" extrusionOk="0">
                  <a:moveTo>
                    <a:pt x="306" y="0"/>
                  </a:moveTo>
                  <a:cubicBezTo>
                    <a:pt x="295" y="0"/>
                    <a:pt x="283" y="7"/>
                    <a:pt x="275" y="23"/>
                  </a:cubicBezTo>
                  <a:cubicBezTo>
                    <a:pt x="215" y="142"/>
                    <a:pt x="108" y="213"/>
                    <a:pt x="13" y="320"/>
                  </a:cubicBezTo>
                  <a:cubicBezTo>
                    <a:pt x="1" y="332"/>
                    <a:pt x="13" y="368"/>
                    <a:pt x="49" y="368"/>
                  </a:cubicBezTo>
                  <a:cubicBezTo>
                    <a:pt x="180" y="308"/>
                    <a:pt x="287" y="201"/>
                    <a:pt x="334" y="58"/>
                  </a:cubicBezTo>
                  <a:cubicBezTo>
                    <a:pt x="350" y="27"/>
                    <a:pt x="329" y="0"/>
                    <a:pt x="30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52"/>
            <p:cNvSpPr/>
            <p:nvPr/>
          </p:nvSpPr>
          <p:spPr>
            <a:xfrm>
              <a:off x="3668000" y="2638550"/>
              <a:ext cx="24725" cy="9875"/>
            </a:xfrm>
            <a:custGeom>
              <a:avLst/>
              <a:gdLst/>
              <a:ahLst/>
              <a:cxnLst/>
              <a:rect l="l" t="t" r="r" b="b"/>
              <a:pathLst>
                <a:path w="989" h="395" extrusionOk="0">
                  <a:moveTo>
                    <a:pt x="965" y="0"/>
                  </a:moveTo>
                  <a:cubicBezTo>
                    <a:pt x="810" y="48"/>
                    <a:pt x="679" y="108"/>
                    <a:pt x="548" y="179"/>
                  </a:cubicBezTo>
                  <a:cubicBezTo>
                    <a:pt x="370" y="274"/>
                    <a:pt x="215" y="310"/>
                    <a:pt x="25" y="346"/>
                  </a:cubicBezTo>
                  <a:cubicBezTo>
                    <a:pt x="1" y="346"/>
                    <a:pt x="13" y="393"/>
                    <a:pt x="25" y="393"/>
                  </a:cubicBezTo>
                  <a:cubicBezTo>
                    <a:pt x="37" y="394"/>
                    <a:pt x="50" y="395"/>
                    <a:pt x="63" y="395"/>
                  </a:cubicBezTo>
                  <a:cubicBezTo>
                    <a:pt x="382" y="395"/>
                    <a:pt x="679" y="116"/>
                    <a:pt x="965" y="36"/>
                  </a:cubicBezTo>
                  <a:cubicBezTo>
                    <a:pt x="989" y="36"/>
                    <a:pt x="989" y="0"/>
                    <a:pt x="96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52"/>
            <p:cNvSpPr/>
            <p:nvPr/>
          </p:nvSpPr>
          <p:spPr>
            <a:xfrm>
              <a:off x="3613825" y="2546725"/>
              <a:ext cx="5100" cy="16800"/>
            </a:xfrm>
            <a:custGeom>
              <a:avLst/>
              <a:gdLst/>
              <a:ahLst/>
              <a:cxnLst/>
              <a:rect l="l" t="t" r="r" b="b"/>
              <a:pathLst>
                <a:path w="204" h="672" extrusionOk="0">
                  <a:moveTo>
                    <a:pt x="38" y="0"/>
                  </a:moveTo>
                  <a:cubicBezTo>
                    <a:pt x="31" y="0"/>
                    <a:pt x="25" y="6"/>
                    <a:pt x="25" y="18"/>
                  </a:cubicBezTo>
                  <a:cubicBezTo>
                    <a:pt x="1" y="221"/>
                    <a:pt x="108" y="435"/>
                    <a:pt x="108" y="625"/>
                  </a:cubicBezTo>
                  <a:cubicBezTo>
                    <a:pt x="114" y="657"/>
                    <a:pt x="140" y="672"/>
                    <a:pt x="164" y="672"/>
                  </a:cubicBezTo>
                  <a:cubicBezTo>
                    <a:pt x="185" y="672"/>
                    <a:pt x="203" y="660"/>
                    <a:pt x="203" y="637"/>
                  </a:cubicBezTo>
                  <a:cubicBezTo>
                    <a:pt x="203" y="435"/>
                    <a:pt x="144" y="209"/>
                    <a:pt x="60" y="18"/>
                  </a:cubicBezTo>
                  <a:cubicBezTo>
                    <a:pt x="54" y="6"/>
                    <a:pt x="45" y="0"/>
                    <a:pt x="38"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52"/>
            <p:cNvSpPr/>
            <p:nvPr/>
          </p:nvSpPr>
          <p:spPr>
            <a:xfrm>
              <a:off x="3619775" y="2463525"/>
              <a:ext cx="26000" cy="61850"/>
            </a:xfrm>
            <a:custGeom>
              <a:avLst/>
              <a:gdLst/>
              <a:ahLst/>
              <a:cxnLst/>
              <a:rect l="l" t="t" r="r" b="b"/>
              <a:pathLst>
                <a:path w="1040" h="2474" extrusionOk="0">
                  <a:moveTo>
                    <a:pt x="987" y="0"/>
                  </a:moveTo>
                  <a:cubicBezTo>
                    <a:pt x="977" y="0"/>
                    <a:pt x="965" y="4"/>
                    <a:pt x="953" y="13"/>
                  </a:cubicBezTo>
                  <a:cubicBezTo>
                    <a:pt x="656" y="251"/>
                    <a:pt x="596" y="608"/>
                    <a:pt x="501" y="941"/>
                  </a:cubicBezTo>
                  <a:cubicBezTo>
                    <a:pt x="346" y="1453"/>
                    <a:pt x="120" y="1929"/>
                    <a:pt x="1" y="2453"/>
                  </a:cubicBezTo>
                  <a:cubicBezTo>
                    <a:pt x="15" y="2467"/>
                    <a:pt x="25" y="2473"/>
                    <a:pt x="31" y="2473"/>
                  </a:cubicBezTo>
                  <a:cubicBezTo>
                    <a:pt x="35" y="2473"/>
                    <a:pt x="37" y="2470"/>
                    <a:pt x="37" y="2465"/>
                  </a:cubicBezTo>
                  <a:cubicBezTo>
                    <a:pt x="156" y="2060"/>
                    <a:pt x="334" y="1679"/>
                    <a:pt x="501" y="1286"/>
                  </a:cubicBezTo>
                  <a:cubicBezTo>
                    <a:pt x="656" y="858"/>
                    <a:pt x="715" y="441"/>
                    <a:pt x="1013" y="72"/>
                  </a:cubicBezTo>
                  <a:cubicBezTo>
                    <a:pt x="1040" y="36"/>
                    <a:pt x="1019" y="0"/>
                    <a:pt x="98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52"/>
            <p:cNvSpPr/>
            <p:nvPr/>
          </p:nvSpPr>
          <p:spPr>
            <a:xfrm>
              <a:off x="3657625" y="2459875"/>
              <a:ext cx="3500" cy="2550"/>
            </a:xfrm>
            <a:custGeom>
              <a:avLst/>
              <a:gdLst/>
              <a:ahLst/>
              <a:cxnLst/>
              <a:rect l="l" t="t" r="r" b="b"/>
              <a:pathLst>
                <a:path w="140" h="102" extrusionOk="0">
                  <a:moveTo>
                    <a:pt x="124" y="1"/>
                  </a:moveTo>
                  <a:cubicBezTo>
                    <a:pt x="122" y="1"/>
                    <a:pt x="120" y="2"/>
                    <a:pt x="118" y="4"/>
                  </a:cubicBezTo>
                  <a:cubicBezTo>
                    <a:pt x="82" y="39"/>
                    <a:pt x="35" y="39"/>
                    <a:pt x="11" y="63"/>
                  </a:cubicBezTo>
                  <a:cubicBezTo>
                    <a:pt x="1" y="74"/>
                    <a:pt x="8" y="101"/>
                    <a:pt x="18" y="101"/>
                  </a:cubicBezTo>
                  <a:cubicBezTo>
                    <a:pt x="19" y="101"/>
                    <a:pt x="21" y="101"/>
                    <a:pt x="23" y="99"/>
                  </a:cubicBezTo>
                  <a:cubicBezTo>
                    <a:pt x="59" y="63"/>
                    <a:pt x="94" y="63"/>
                    <a:pt x="130" y="39"/>
                  </a:cubicBezTo>
                  <a:cubicBezTo>
                    <a:pt x="140" y="20"/>
                    <a:pt x="134" y="1"/>
                    <a:pt x="12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52"/>
            <p:cNvSpPr/>
            <p:nvPr/>
          </p:nvSpPr>
          <p:spPr>
            <a:xfrm>
              <a:off x="3671625" y="2452425"/>
              <a:ext cx="3850" cy="400"/>
            </a:xfrm>
            <a:custGeom>
              <a:avLst/>
              <a:gdLst/>
              <a:ahLst/>
              <a:cxnLst/>
              <a:rect l="l" t="t" r="r" b="b"/>
              <a:pathLst>
                <a:path w="154" h="16" extrusionOk="0">
                  <a:moveTo>
                    <a:pt x="17" y="1"/>
                  </a:moveTo>
                  <a:cubicBezTo>
                    <a:pt x="0" y="1"/>
                    <a:pt x="6" y="16"/>
                    <a:pt x="34" y="16"/>
                  </a:cubicBezTo>
                  <a:lnTo>
                    <a:pt x="130" y="16"/>
                  </a:lnTo>
                  <a:cubicBezTo>
                    <a:pt x="153" y="16"/>
                    <a:pt x="153" y="4"/>
                    <a:pt x="130" y="4"/>
                  </a:cubicBezTo>
                  <a:lnTo>
                    <a:pt x="34" y="4"/>
                  </a:lnTo>
                  <a:cubicBezTo>
                    <a:pt x="27" y="2"/>
                    <a:pt x="21" y="1"/>
                    <a:pt x="1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52"/>
            <p:cNvSpPr/>
            <p:nvPr/>
          </p:nvSpPr>
          <p:spPr>
            <a:xfrm>
              <a:off x="3705325" y="2458150"/>
              <a:ext cx="18675" cy="6300"/>
            </a:xfrm>
            <a:custGeom>
              <a:avLst/>
              <a:gdLst/>
              <a:ahLst/>
              <a:cxnLst/>
              <a:rect l="l" t="t" r="r" b="b"/>
              <a:pathLst>
                <a:path w="747" h="252" extrusionOk="0">
                  <a:moveTo>
                    <a:pt x="67" y="0"/>
                  </a:moveTo>
                  <a:cubicBezTo>
                    <a:pt x="7" y="0"/>
                    <a:pt x="0" y="85"/>
                    <a:pt x="67" y="85"/>
                  </a:cubicBezTo>
                  <a:cubicBezTo>
                    <a:pt x="187" y="108"/>
                    <a:pt x="294" y="120"/>
                    <a:pt x="401" y="144"/>
                  </a:cubicBezTo>
                  <a:cubicBezTo>
                    <a:pt x="508" y="180"/>
                    <a:pt x="603" y="228"/>
                    <a:pt x="698" y="251"/>
                  </a:cubicBezTo>
                  <a:cubicBezTo>
                    <a:pt x="734" y="251"/>
                    <a:pt x="746" y="228"/>
                    <a:pt x="722" y="204"/>
                  </a:cubicBezTo>
                  <a:cubicBezTo>
                    <a:pt x="532" y="97"/>
                    <a:pt x="294" y="25"/>
                    <a:pt x="79" y="1"/>
                  </a:cubicBezTo>
                  <a:cubicBezTo>
                    <a:pt x="75" y="1"/>
                    <a:pt x="71" y="0"/>
                    <a:pt x="6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52"/>
            <p:cNvSpPr/>
            <p:nvPr/>
          </p:nvSpPr>
          <p:spPr>
            <a:xfrm>
              <a:off x="3761275" y="2475125"/>
              <a:ext cx="9750" cy="7000"/>
            </a:xfrm>
            <a:custGeom>
              <a:avLst/>
              <a:gdLst/>
              <a:ahLst/>
              <a:cxnLst/>
              <a:rect l="l" t="t" r="r" b="b"/>
              <a:pathLst>
                <a:path w="390" h="280" extrusionOk="0">
                  <a:moveTo>
                    <a:pt x="94" y="0"/>
                  </a:moveTo>
                  <a:cubicBezTo>
                    <a:pt x="29" y="0"/>
                    <a:pt x="0" y="109"/>
                    <a:pt x="80" y="120"/>
                  </a:cubicBezTo>
                  <a:cubicBezTo>
                    <a:pt x="175" y="156"/>
                    <a:pt x="270" y="203"/>
                    <a:pt x="342" y="275"/>
                  </a:cubicBezTo>
                  <a:cubicBezTo>
                    <a:pt x="345" y="278"/>
                    <a:pt x="349" y="279"/>
                    <a:pt x="354" y="279"/>
                  </a:cubicBezTo>
                  <a:cubicBezTo>
                    <a:pt x="369" y="279"/>
                    <a:pt x="389" y="266"/>
                    <a:pt x="389" y="239"/>
                  </a:cubicBezTo>
                  <a:cubicBezTo>
                    <a:pt x="342" y="108"/>
                    <a:pt x="235" y="49"/>
                    <a:pt x="104" y="1"/>
                  </a:cubicBezTo>
                  <a:cubicBezTo>
                    <a:pt x="100" y="0"/>
                    <a:pt x="97" y="0"/>
                    <a:pt x="9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52"/>
            <p:cNvSpPr/>
            <p:nvPr/>
          </p:nvSpPr>
          <p:spPr>
            <a:xfrm>
              <a:off x="3773975" y="2518600"/>
              <a:ext cx="1800" cy="5525"/>
            </a:xfrm>
            <a:custGeom>
              <a:avLst/>
              <a:gdLst/>
              <a:ahLst/>
              <a:cxnLst/>
              <a:rect l="l" t="t" r="r" b="b"/>
              <a:pathLst>
                <a:path w="72" h="221" extrusionOk="0">
                  <a:moveTo>
                    <a:pt x="36" y="0"/>
                  </a:moveTo>
                  <a:cubicBezTo>
                    <a:pt x="18" y="0"/>
                    <a:pt x="0" y="12"/>
                    <a:pt x="0" y="36"/>
                  </a:cubicBezTo>
                  <a:cubicBezTo>
                    <a:pt x="0" y="96"/>
                    <a:pt x="0" y="155"/>
                    <a:pt x="12" y="203"/>
                  </a:cubicBezTo>
                  <a:cubicBezTo>
                    <a:pt x="12" y="215"/>
                    <a:pt x="24" y="221"/>
                    <a:pt x="36" y="221"/>
                  </a:cubicBezTo>
                  <a:cubicBezTo>
                    <a:pt x="48" y="221"/>
                    <a:pt x="60" y="215"/>
                    <a:pt x="60" y="203"/>
                  </a:cubicBezTo>
                  <a:cubicBezTo>
                    <a:pt x="72" y="143"/>
                    <a:pt x="72" y="84"/>
                    <a:pt x="72" y="36"/>
                  </a:cubicBezTo>
                  <a:cubicBezTo>
                    <a:pt x="72" y="12"/>
                    <a:pt x="54" y="0"/>
                    <a:pt x="3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52"/>
            <p:cNvSpPr/>
            <p:nvPr/>
          </p:nvSpPr>
          <p:spPr>
            <a:xfrm>
              <a:off x="3786225" y="2539575"/>
              <a:ext cx="6825" cy="13425"/>
            </a:xfrm>
            <a:custGeom>
              <a:avLst/>
              <a:gdLst/>
              <a:ahLst/>
              <a:cxnLst/>
              <a:rect l="l" t="t" r="r" b="b"/>
              <a:pathLst>
                <a:path w="273" h="537" extrusionOk="0">
                  <a:moveTo>
                    <a:pt x="90" y="1"/>
                  </a:moveTo>
                  <a:cubicBezTo>
                    <a:pt x="49" y="1"/>
                    <a:pt x="1" y="48"/>
                    <a:pt x="34" y="90"/>
                  </a:cubicBezTo>
                  <a:cubicBezTo>
                    <a:pt x="118" y="221"/>
                    <a:pt x="165" y="376"/>
                    <a:pt x="189" y="519"/>
                  </a:cubicBezTo>
                  <a:cubicBezTo>
                    <a:pt x="189" y="530"/>
                    <a:pt x="198" y="536"/>
                    <a:pt x="208" y="536"/>
                  </a:cubicBezTo>
                  <a:cubicBezTo>
                    <a:pt x="219" y="536"/>
                    <a:pt x="231" y="530"/>
                    <a:pt x="237" y="519"/>
                  </a:cubicBezTo>
                  <a:cubicBezTo>
                    <a:pt x="272" y="340"/>
                    <a:pt x="225" y="185"/>
                    <a:pt x="129" y="30"/>
                  </a:cubicBezTo>
                  <a:cubicBezTo>
                    <a:pt x="122" y="9"/>
                    <a:pt x="107"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52"/>
            <p:cNvSpPr/>
            <p:nvPr/>
          </p:nvSpPr>
          <p:spPr>
            <a:xfrm>
              <a:off x="3780275" y="2575725"/>
              <a:ext cx="11475" cy="26600"/>
            </a:xfrm>
            <a:custGeom>
              <a:avLst/>
              <a:gdLst/>
              <a:ahLst/>
              <a:cxnLst/>
              <a:rect l="l" t="t" r="r" b="b"/>
              <a:pathLst>
                <a:path w="459" h="1064" extrusionOk="0">
                  <a:moveTo>
                    <a:pt x="430" y="0"/>
                  </a:moveTo>
                  <a:cubicBezTo>
                    <a:pt x="422" y="0"/>
                    <a:pt x="415" y="4"/>
                    <a:pt x="415" y="13"/>
                  </a:cubicBezTo>
                  <a:cubicBezTo>
                    <a:pt x="308" y="370"/>
                    <a:pt x="165" y="704"/>
                    <a:pt x="10" y="1025"/>
                  </a:cubicBezTo>
                  <a:cubicBezTo>
                    <a:pt x="0" y="1035"/>
                    <a:pt x="25" y="1063"/>
                    <a:pt x="40" y="1063"/>
                  </a:cubicBezTo>
                  <a:cubicBezTo>
                    <a:pt x="42" y="1063"/>
                    <a:pt x="44" y="1063"/>
                    <a:pt x="46" y="1061"/>
                  </a:cubicBezTo>
                  <a:cubicBezTo>
                    <a:pt x="272" y="775"/>
                    <a:pt x="367" y="370"/>
                    <a:pt x="451" y="25"/>
                  </a:cubicBezTo>
                  <a:cubicBezTo>
                    <a:pt x="458" y="10"/>
                    <a:pt x="443" y="0"/>
                    <a:pt x="43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52"/>
            <p:cNvSpPr/>
            <p:nvPr/>
          </p:nvSpPr>
          <p:spPr>
            <a:xfrm>
              <a:off x="3731575" y="2626450"/>
              <a:ext cx="15350" cy="12200"/>
            </a:xfrm>
            <a:custGeom>
              <a:avLst/>
              <a:gdLst/>
              <a:ahLst/>
              <a:cxnLst/>
              <a:rect l="l" t="t" r="r" b="b"/>
              <a:pathLst>
                <a:path w="614" h="488" extrusionOk="0">
                  <a:moveTo>
                    <a:pt x="583" y="0"/>
                  </a:moveTo>
                  <a:cubicBezTo>
                    <a:pt x="577" y="0"/>
                    <a:pt x="571" y="3"/>
                    <a:pt x="565" y="8"/>
                  </a:cubicBezTo>
                  <a:cubicBezTo>
                    <a:pt x="387" y="139"/>
                    <a:pt x="160" y="246"/>
                    <a:pt x="29" y="437"/>
                  </a:cubicBezTo>
                  <a:cubicBezTo>
                    <a:pt x="0" y="466"/>
                    <a:pt x="27" y="488"/>
                    <a:pt x="58" y="488"/>
                  </a:cubicBezTo>
                  <a:cubicBezTo>
                    <a:pt x="64" y="488"/>
                    <a:pt x="71" y="487"/>
                    <a:pt x="77" y="484"/>
                  </a:cubicBezTo>
                  <a:cubicBezTo>
                    <a:pt x="280" y="389"/>
                    <a:pt x="434" y="199"/>
                    <a:pt x="577" y="44"/>
                  </a:cubicBezTo>
                  <a:cubicBezTo>
                    <a:pt x="614" y="26"/>
                    <a:pt x="601" y="0"/>
                    <a:pt x="58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52"/>
            <p:cNvSpPr/>
            <p:nvPr/>
          </p:nvSpPr>
          <p:spPr>
            <a:xfrm>
              <a:off x="3691825" y="2663225"/>
              <a:ext cx="9675" cy="5975"/>
            </a:xfrm>
            <a:custGeom>
              <a:avLst/>
              <a:gdLst/>
              <a:ahLst/>
              <a:cxnLst/>
              <a:rect l="l" t="t" r="r" b="b"/>
              <a:pathLst>
                <a:path w="387" h="239" extrusionOk="0">
                  <a:moveTo>
                    <a:pt x="329" y="1"/>
                  </a:moveTo>
                  <a:cubicBezTo>
                    <a:pt x="320" y="1"/>
                    <a:pt x="309" y="5"/>
                    <a:pt x="298" y="14"/>
                  </a:cubicBezTo>
                  <a:cubicBezTo>
                    <a:pt x="238" y="37"/>
                    <a:pt x="179" y="26"/>
                    <a:pt x="119" y="61"/>
                  </a:cubicBezTo>
                  <a:cubicBezTo>
                    <a:pt x="72" y="73"/>
                    <a:pt x="36" y="97"/>
                    <a:pt x="12" y="145"/>
                  </a:cubicBezTo>
                  <a:cubicBezTo>
                    <a:pt x="0" y="180"/>
                    <a:pt x="12" y="204"/>
                    <a:pt x="36" y="216"/>
                  </a:cubicBezTo>
                  <a:cubicBezTo>
                    <a:pt x="69" y="229"/>
                    <a:pt x="98" y="239"/>
                    <a:pt x="127" y="239"/>
                  </a:cubicBezTo>
                  <a:cubicBezTo>
                    <a:pt x="151" y="239"/>
                    <a:pt x="176" y="232"/>
                    <a:pt x="203" y="216"/>
                  </a:cubicBezTo>
                  <a:cubicBezTo>
                    <a:pt x="250" y="192"/>
                    <a:pt x="310" y="145"/>
                    <a:pt x="357" y="121"/>
                  </a:cubicBezTo>
                  <a:cubicBezTo>
                    <a:pt x="386" y="72"/>
                    <a:pt x="368" y="1"/>
                    <a:pt x="329"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52"/>
            <p:cNvSpPr/>
            <p:nvPr/>
          </p:nvSpPr>
          <p:spPr>
            <a:xfrm>
              <a:off x="3626925" y="2637650"/>
              <a:ext cx="11875" cy="10350"/>
            </a:xfrm>
            <a:custGeom>
              <a:avLst/>
              <a:gdLst/>
              <a:ahLst/>
              <a:cxnLst/>
              <a:rect l="l" t="t" r="r" b="b"/>
              <a:pathLst>
                <a:path w="475" h="414" extrusionOk="0">
                  <a:moveTo>
                    <a:pt x="113" y="1"/>
                  </a:moveTo>
                  <a:cubicBezTo>
                    <a:pt x="94" y="1"/>
                    <a:pt x="73" y="4"/>
                    <a:pt x="48" y="13"/>
                  </a:cubicBezTo>
                  <a:cubicBezTo>
                    <a:pt x="13" y="25"/>
                    <a:pt x="1" y="48"/>
                    <a:pt x="1" y="84"/>
                  </a:cubicBezTo>
                  <a:cubicBezTo>
                    <a:pt x="1" y="108"/>
                    <a:pt x="13" y="156"/>
                    <a:pt x="48" y="191"/>
                  </a:cubicBezTo>
                  <a:cubicBezTo>
                    <a:pt x="72" y="215"/>
                    <a:pt x="120" y="227"/>
                    <a:pt x="155" y="239"/>
                  </a:cubicBezTo>
                  <a:cubicBezTo>
                    <a:pt x="215" y="287"/>
                    <a:pt x="251" y="334"/>
                    <a:pt x="298" y="394"/>
                  </a:cubicBezTo>
                  <a:cubicBezTo>
                    <a:pt x="312" y="408"/>
                    <a:pt x="330" y="414"/>
                    <a:pt x="349" y="414"/>
                  </a:cubicBezTo>
                  <a:cubicBezTo>
                    <a:pt x="409" y="414"/>
                    <a:pt x="475" y="350"/>
                    <a:pt x="429" y="287"/>
                  </a:cubicBezTo>
                  <a:cubicBezTo>
                    <a:pt x="394" y="215"/>
                    <a:pt x="334" y="156"/>
                    <a:pt x="275" y="96"/>
                  </a:cubicBezTo>
                  <a:cubicBezTo>
                    <a:pt x="211" y="41"/>
                    <a:pt x="175" y="1"/>
                    <a:pt x="11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52"/>
            <p:cNvSpPr/>
            <p:nvPr/>
          </p:nvSpPr>
          <p:spPr>
            <a:xfrm>
              <a:off x="3615025" y="2606325"/>
              <a:ext cx="4350" cy="5025"/>
            </a:xfrm>
            <a:custGeom>
              <a:avLst/>
              <a:gdLst/>
              <a:ahLst/>
              <a:cxnLst/>
              <a:rect l="l" t="t" r="r" b="b"/>
              <a:pathLst>
                <a:path w="174" h="201" extrusionOk="0">
                  <a:moveTo>
                    <a:pt x="90" y="1"/>
                  </a:moveTo>
                  <a:cubicBezTo>
                    <a:pt x="72" y="1"/>
                    <a:pt x="54" y="10"/>
                    <a:pt x="48" y="27"/>
                  </a:cubicBezTo>
                  <a:cubicBezTo>
                    <a:pt x="36" y="51"/>
                    <a:pt x="36" y="87"/>
                    <a:pt x="12" y="111"/>
                  </a:cubicBezTo>
                  <a:cubicBezTo>
                    <a:pt x="0" y="170"/>
                    <a:pt x="42" y="200"/>
                    <a:pt x="85" y="200"/>
                  </a:cubicBezTo>
                  <a:cubicBezTo>
                    <a:pt x="128" y="200"/>
                    <a:pt x="173" y="170"/>
                    <a:pt x="167" y="111"/>
                  </a:cubicBezTo>
                  <a:cubicBezTo>
                    <a:pt x="167" y="87"/>
                    <a:pt x="155" y="51"/>
                    <a:pt x="131" y="27"/>
                  </a:cubicBezTo>
                  <a:cubicBezTo>
                    <a:pt x="125" y="10"/>
                    <a:pt x="108" y="1"/>
                    <a:pt x="9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52"/>
            <p:cNvSpPr/>
            <p:nvPr/>
          </p:nvSpPr>
          <p:spPr>
            <a:xfrm>
              <a:off x="3589800" y="2586950"/>
              <a:ext cx="14525" cy="9950"/>
            </a:xfrm>
            <a:custGeom>
              <a:avLst/>
              <a:gdLst/>
              <a:ahLst/>
              <a:cxnLst/>
              <a:rect l="l" t="t" r="r" b="b"/>
              <a:pathLst>
                <a:path w="581" h="398" extrusionOk="0">
                  <a:moveTo>
                    <a:pt x="43" y="0"/>
                  </a:moveTo>
                  <a:cubicBezTo>
                    <a:pt x="25" y="0"/>
                    <a:pt x="0" y="14"/>
                    <a:pt x="9" y="40"/>
                  </a:cubicBezTo>
                  <a:cubicBezTo>
                    <a:pt x="152" y="219"/>
                    <a:pt x="390" y="326"/>
                    <a:pt x="581" y="398"/>
                  </a:cubicBezTo>
                  <a:cubicBezTo>
                    <a:pt x="366" y="302"/>
                    <a:pt x="224" y="159"/>
                    <a:pt x="57" y="5"/>
                  </a:cubicBezTo>
                  <a:cubicBezTo>
                    <a:pt x="54" y="2"/>
                    <a:pt x="49" y="0"/>
                    <a:pt x="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52"/>
            <p:cNvSpPr/>
            <p:nvPr/>
          </p:nvSpPr>
          <p:spPr>
            <a:xfrm>
              <a:off x="3584775" y="2520775"/>
              <a:ext cx="12125" cy="27725"/>
            </a:xfrm>
            <a:custGeom>
              <a:avLst/>
              <a:gdLst/>
              <a:ahLst/>
              <a:cxnLst/>
              <a:rect l="l" t="t" r="r" b="b"/>
              <a:pathLst>
                <a:path w="485" h="1109" extrusionOk="0">
                  <a:moveTo>
                    <a:pt x="376" y="0"/>
                  </a:moveTo>
                  <a:cubicBezTo>
                    <a:pt x="359" y="0"/>
                    <a:pt x="343" y="7"/>
                    <a:pt x="329" y="20"/>
                  </a:cubicBezTo>
                  <a:cubicBezTo>
                    <a:pt x="127" y="318"/>
                    <a:pt x="79" y="651"/>
                    <a:pt x="8" y="1009"/>
                  </a:cubicBezTo>
                  <a:cubicBezTo>
                    <a:pt x="0" y="1064"/>
                    <a:pt x="49" y="1108"/>
                    <a:pt x="94" y="1108"/>
                  </a:cubicBezTo>
                  <a:cubicBezTo>
                    <a:pt x="117" y="1108"/>
                    <a:pt x="139" y="1096"/>
                    <a:pt x="151" y="1068"/>
                  </a:cubicBezTo>
                  <a:cubicBezTo>
                    <a:pt x="317" y="735"/>
                    <a:pt x="484" y="437"/>
                    <a:pt x="437" y="56"/>
                  </a:cubicBezTo>
                  <a:cubicBezTo>
                    <a:pt x="429" y="19"/>
                    <a:pt x="403" y="0"/>
                    <a:pt x="37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52"/>
            <p:cNvSpPr/>
            <p:nvPr/>
          </p:nvSpPr>
          <p:spPr>
            <a:xfrm>
              <a:off x="3620425" y="2441775"/>
              <a:ext cx="18425" cy="15300"/>
            </a:xfrm>
            <a:custGeom>
              <a:avLst/>
              <a:gdLst/>
              <a:ahLst/>
              <a:cxnLst/>
              <a:rect l="l" t="t" r="r" b="b"/>
              <a:pathLst>
                <a:path w="737" h="612" extrusionOk="0">
                  <a:moveTo>
                    <a:pt x="637" y="1"/>
                  </a:moveTo>
                  <a:cubicBezTo>
                    <a:pt x="504" y="1"/>
                    <a:pt x="425" y="136"/>
                    <a:pt x="356" y="228"/>
                  </a:cubicBezTo>
                  <a:cubicBezTo>
                    <a:pt x="249" y="347"/>
                    <a:pt x="130" y="466"/>
                    <a:pt x="11" y="561"/>
                  </a:cubicBezTo>
                  <a:cubicBezTo>
                    <a:pt x="1" y="590"/>
                    <a:pt x="15" y="612"/>
                    <a:pt x="27" y="612"/>
                  </a:cubicBezTo>
                  <a:cubicBezTo>
                    <a:pt x="30" y="612"/>
                    <a:pt x="32" y="611"/>
                    <a:pt x="34" y="609"/>
                  </a:cubicBezTo>
                  <a:cubicBezTo>
                    <a:pt x="177" y="525"/>
                    <a:pt x="296" y="430"/>
                    <a:pt x="427" y="347"/>
                  </a:cubicBezTo>
                  <a:cubicBezTo>
                    <a:pt x="535" y="287"/>
                    <a:pt x="689" y="240"/>
                    <a:pt x="725" y="85"/>
                  </a:cubicBezTo>
                  <a:cubicBezTo>
                    <a:pt x="737" y="49"/>
                    <a:pt x="713" y="1"/>
                    <a:pt x="654" y="1"/>
                  </a:cubicBezTo>
                  <a:cubicBezTo>
                    <a:pt x="648" y="1"/>
                    <a:pt x="642" y="1"/>
                    <a:pt x="63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52"/>
            <p:cNvSpPr/>
            <p:nvPr/>
          </p:nvSpPr>
          <p:spPr>
            <a:xfrm>
              <a:off x="3654975" y="2434550"/>
              <a:ext cx="23475" cy="5250"/>
            </a:xfrm>
            <a:custGeom>
              <a:avLst/>
              <a:gdLst/>
              <a:ahLst/>
              <a:cxnLst/>
              <a:rect l="l" t="t" r="r" b="b"/>
              <a:pathLst>
                <a:path w="939" h="210" extrusionOk="0">
                  <a:moveTo>
                    <a:pt x="644" y="1"/>
                  </a:moveTo>
                  <a:cubicBezTo>
                    <a:pt x="585" y="1"/>
                    <a:pt x="526" y="5"/>
                    <a:pt x="474" y="5"/>
                  </a:cubicBezTo>
                  <a:cubicBezTo>
                    <a:pt x="319" y="5"/>
                    <a:pt x="176" y="17"/>
                    <a:pt x="57" y="100"/>
                  </a:cubicBezTo>
                  <a:cubicBezTo>
                    <a:pt x="1" y="147"/>
                    <a:pt x="26" y="209"/>
                    <a:pt x="69" y="209"/>
                  </a:cubicBezTo>
                  <a:cubicBezTo>
                    <a:pt x="80" y="209"/>
                    <a:pt x="93" y="205"/>
                    <a:pt x="105" y="195"/>
                  </a:cubicBezTo>
                  <a:cubicBezTo>
                    <a:pt x="176" y="154"/>
                    <a:pt x="257" y="139"/>
                    <a:pt x="340" y="139"/>
                  </a:cubicBezTo>
                  <a:cubicBezTo>
                    <a:pt x="424" y="139"/>
                    <a:pt x="510" y="154"/>
                    <a:pt x="593" y="171"/>
                  </a:cubicBezTo>
                  <a:cubicBezTo>
                    <a:pt x="647" y="177"/>
                    <a:pt x="703" y="189"/>
                    <a:pt x="757" y="189"/>
                  </a:cubicBezTo>
                  <a:cubicBezTo>
                    <a:pt x="810" y="189"/>
                    <a:pt x="861" y="177"/>
                    <a:pt x="903" y="136"/>
                  </a:cubicBezTo>
                  <a:cubicBezTo>
                    <a:pt x="938" y="124"/>
                    <a:pt x="938" y="76"/>
                    <a:pt x="903" y="52"/>
                  </a:cubicBezTo>
                  <a:cubicBezTo>
                    <a:pt x="824" y="9"/>
                    <a:pt x="733" y="1"/>
                    <a:pt x="644"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52"/>
            <p:cNvSpPr/>
            <p:nvPr/>
          </p:nvSpPr>
          <p:spPr>
            <a:xfrm>
              <a:off x="3705600" y="2439525"/>
              <a:ext cx="10350" cy="2625"/>
            </a:xfrm>
            <a:custGeom>
              <a:avLst/>
              <a:gdLst/>
              <a:ahLst/>
              <a:cxnLst/>
              <a:rect l="l" t="t" r="r" b="b"/>
              <a:pathLst>
                <a:path w="414" h="105" extrusionOk="0">
                  <a:moveTo>
                    <a:pt x="216" y="1"/>
                  </a:moveTo>
                  <a:cubicBezTo>
                    <a:pt x="161" y="1"/>
                    <a:pt x="106" y="9"/>
                    <a:pt x="56" y="20"/>
                  </a:cubicBezTo>
                  <a:cubicBezTo>
                    <a:pt x="1" y="31"/>
                    <a:pt x="8" y="105"/>
                    <a:pt x="57" y="105"/>
                  </a:cubicBezTo>
                  <a:cubicBezTo>
                    <a:pt x="61" y="105"/>
                    <a:pt x="64" y="104"/>
                    <a:pt x="68" y="103"/>
                  </a:cubicBezTo>
                  <a:cubicBezTo>
                    <a:pt x="122" y="91"/>
                    <a:pt x="176" y="88"/>
                    <a:pt x="228" y="88"/>
                  </a:cubicBezTo>
                  <a:cubicBezTo>
                    <a:pt x="280" y="88"/>
                    <a:pt x="330" y="91"/>
                    <a:pt x="378" y="91"/>
                  </a:cubicBezTo>
                  <a:cubicBezTo>
                    <a:pt x="414" y="91"/>
                    <a:pt x="414" y="56"/>
                    <a:pt x="402" y="44"/>
                  </a:cubicBezTo>
                  <a:cubicBezTo>
                    <a:pt x="344" y="12"/>
                    <a:pt x="280" y="1"/>
                    <a:pt x="216"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52"/>
            <p:cNvSpPr/>
            <p:nvPr/>
          </p:nvSpPr>
          <p:spPr>
            <a:xfrm>
              <a:off x="3848675" y="2921625"/>
              <a:ext cx="12825" cy="3000"/>
            </a:xfrm>
            <a:custGeom>
              <a:avLst/>
              <a:gdLst/>
              <a:ahLst/>
              <a:cxnLst/>
              <a:rect l="l" t="t" r="r" b="b"/>
              <a:pathLst>
                <a:path w="513" h="120" extrusionOk="0">
                  <a:moveTo>
                    <a:pt x="96" y="0"/>
                  </a:moveTo>
                  <a:cubicBezTo>
                    <a:pt x="1" y="0"/>
                    <a:pt x="1" y="119"/>
                    <a:pt x="96" y="119"/>
                  </a:cubicBezTo>
                  <a:cubicBezTo>
                    <a:pt x="227" y="119"/>
                    <a:pt x="346" y="119"/>
                    <a:pt x="477" y="96"/>
                  </a:cubicBezTo>
                  <a:cubicBezTo>
                    <a:pt x="513" y="96"/>
                    <a:pt x="513" y="36"/>
                    <a:pt x="477" y="36"/>
                  </a:cubicBezTo>
                  <a:cubicBezTo>
                    <a:pt x="346" y="12"/>
                    <a:pt x="227" y="12"/>
                    <a:pt x="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52"/>
            <p:cNvSpPr/>
            <p:nvPr/>
          </p:nvSpPr>
          <p:spPr>
            <a:xfrm>
              <a:off x="3881875" y="2925425"/>
              <a:ext cx="22200" cy="3050"/>
            </a:xfrm>
            <a:custGeom>
              <a:avLst/>
              <a:gdLst/>
              <a:ahLst/>
              <a:cxnLst/>
              <a:rect l="l" t="t" r="r" b="b"/>
              <a:pathLst>
                <a:path w="888" h="122" extrusionOk="0">
                  <a:moveTo>
                    <a:pt x="40" y="1"/>
                  </a:moveTo>
                  <a:cubicBezTo>
                    <a:pt x="13" y="1"/>
                    <a:pt x="1" y="30"/>
                    <a:pt x="42" y="51"/>
                  </a:cubicBezTo>
                  <a:cubicBezTo>
                    <a:pt x="238" y="79"/>
                    <a:pt x="477" y="121"/>
                    <a:pt x="692" y="121"/>
                  </a:cubicBezTo>
                  <a:cubicBezTo>
                    <a:pt x="752" y="121"/>
                    <a:pt x="809" y="118"/>
                    <a:pt x="864" y="110"/>
                  </a:cubicBezTo>
                  <a:cubicBezTo>
                    <a:pt x="887" y="110"/>
                    <a:pt x="887" y="63"/>
                    <a:pt x="864" y="63"/>
                  </a:cubicBezTo>
                  <a:cubicBezTo>
                    <a:pt x="590" y="15"/>
                    <a:pt x="328" y="51"/>
                    <a:pt x="54" y="3"/>
                  </a:cubicBezTo>
                  <a:cubicBezTo>
                    <a:pt x="49" y="1"/>
                    <a:pt x="44" y="1"/>
                    <a:pt x="40"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52"/>
            <p:cNvSpPr/>
            <p:nvPr/>
          </p:nvSpPr>
          <p:spPr>
            <a:xfrm>
              <a:off x="3889750" y="2998425"/>
              <a:ext cx="3900" cy="300"/>
            </a:xfrm>
            <a:custGeom>
              <a:avLst/>
              <a:gdLst/>
              <a:ahLst/>
              <a:cxnLst/>
              <a:rect l="l" t="t" r="r" b="b"/>
              <a:pathLst>
                <a:path w="156" h="12" extrusionOk="0">
                  <a:moveTo>
                    <a:pt x="1" y="0"/>
                  </a:moveTo>
                  <a:lnTo>
                    <a:pt x="1" y="12"/>
                  </a:lnTo>
                  <a:cubicBezTo>
                    <a:pt x="60" y="0"/>
                    <a:pt x="96" y="0"/>
                    <a:pt x="15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52"/>
            <p:cNvSpPr/>
            <p:nvPr/>
          </p:nvSpPr>
          <p:spPr>
            <a:xfrm>
              <a:off x="3720825" y="3139800"/>
              <a:ext cx="46025" cy="10775"/>
            </a:xfrm>
            <a:custGeom>
              <a:avLst/>
              <a:gdLst/>
              <a:ahLst/>
              <a:cxnLst/>
              <a:rect l="l" t="t" r="r" b="b"/>
              <a:pathLst>
                <a:path w="1841" h="431" extrusionOk="0">
                  <a:moveTo>
                    <a:pt x="657" y="1"/>
                  </a:moveTo>
                  <a:cubicBezTo>
                    <a:pt x="590" y="1"/>
                    <a:pt x="525" y="7"/>
                    <a:pt x="459" y="24"/>
                  </a:cubicBezTo>
                  <a:cubicBezTo>
                    <a:pt x="293" y="84"/>
                    <a:pt x="174" y="239"/>
                    <a:pt x="31" y="322"/>
                  </a:cubicBezTo>
                  <a:cubicBezTo>
                    <a:pt x="1" y="342"/>
                    <a:pt x="4" y="387"/>
                    <a:pt x="34" y="387"/>
                  </a:cubicBezTo>
                  <a:cubicBezTo>
                    <a:pt x="40" y="387"/>
                    <a:pt x="47" y="385"/>
                    <a:pt x="55" y="382"/>
                  </a:cubicBezTo>
                  <a:cubicBezTo>
                    <a:pt x="118" y="362"/>
                    <a:pt x="179" y="355"/>
                    <a:pt x="239" y="355"/>
                  </a:cubicBezTo>
                  <a:cubicBezTo>
                    <a:pt x="359" y="355"/>
                    <a:pt x="475" y="382"/>
                    <a:pt x="602" y="382"/>
                  </a:cubicBezTo>
                  <a:cubicBezTo>
                    <a:pt x="745" y="382"/>
                    <a:pt x="888" y="382"/>
                    <a:pt x="1019" y="405"/>
                  </a:cubicBezTo>
                  <a:cubicBezTo>
                    <a:pt x="1143" y="412"/>
                    <a:pt x="1290" y="431"/>
                    <a:pt x="1433" y="431"/>
                  </a:cubicBezTo>
                  <a:cubicBezTo>
                    <a:pt x="1564" y="431"/>
                    <a:pt x="1691" y="415"/>
                    <a:pt x="1793" y="358"/>
                  </a:cubicBezTo>
                  <a:cubicBezTo>
                    <a:pt x="1841" y="322"/>
                    <a:pt x="1841" y="262"/>
                    <a:pt x="1793" y="251"/>
                  </a:cubicBezTo>
                  <a:cubicBezTo>
                    <a:pt x="1650" y="167"/>
                    <a:pt x="1519" y="179"/>
                    <a:pt x="1352" y="132"/>
                  </a:cubicBezTo>
                  <a:cubicBezTo>
                    <a:pt x="1186" y="84"/>
                    <a:pt x="1043" y="48"/>
                    <a:pt x="864" y="12"/>
                  </a:cubicBezTo>
                  <a:cubicBezTo>
                    <a:pt x="793" y="7"/>
                    <a:pt x="724" y="1"/>
                    <a:pt x="65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52"/>
            <p:cNvSpPr/>
            <p:nvPr/>
          </p:nvSpPr>
          <p:spPr>
            <a:xfrm>
              <a:off x="3775750" y="3144300"/>
              <a:ext cx="11650" cy="4925"/>
            </a:xfrm>
            <a:custGeom>
              <a:avLst/>
              <a:gdLst/>
              <a:ahLst/>
              <a:cxnLst/>
              <a:rect l="l" t="t" r="r" b="b"/>
              <a:pathLst>
                <a:path w="466" h="197" extrusionOk="0">
                  <a:moveTo>
                    <a:pt x="91" y="0"/>
                  </a:moveTo>
                  <a:cubicBezTo>
                    <a:pt x="41" y="0"/>
                    <a:pt x="0" y="90"/>
                    <a:pt x="60" y="130"/>
                  </a:cubicBezTo>
                  <a:cubicBezTo>
                    <a:pt x="136" y="168"/>
                    <a:pt x="227" y="196"/>
                    <a:pt x="307" y="196"/>
                  </a:cubicBezTo>
                  <a:cubicBezTo>
                    <a:pt x="353" y="196"/>
                    <a:pt x="395" y="187"/>
                    <a:pt x="429" y="166"/>
                  </a:cubicBezTo>
                  <a:cubicBezTo>
                    <a:pt x="465" y="142"/>
                    <a:pt x="465" y="106"/>
                    <a:pt x="429" y="82"/>
                  </a:cubicBezTo>
                  <a:cubicBezTo>
                    <a:pt x="334" y="47"/>
                    <a:pt x="227" y="59"/>
                    <a:pt x="120" y="11"/>
                  </a:cubicBezTo>
                  <a:cubicBezTo>
                    <a:pt x="110" y="3"/>
                    <a:pt x="100" y="0"/>
                    <a:pt x="91"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52"/>
            <p:cNvSpPr/>
            <p:nvPr/>
          </p:nvSpPr>
          <p:spPr>
            <a:xfrm>
              <a:off x="3809400" y="3146050"/>
              <a:ext cx="20250" cy="4500"/>
            </a:xfrm>
            <a:custGeom>
              <a:avLst/>
              <a:gdLst/>
              <a:ahLst/>
              <a:cxnLst/>
              <a:rect l="l" t="t" r="r" b="b"/>
              <a:pathLst>
                <a:path w="810" h="180" extrusionOk="0">
                  <a:moveTo>
                    <a:pt x="738" y="1"/>
                  </a:moveTo>
                  <a:cubicBezTo>
                    <a:pt x="536" y="1"/>
                    <a:pt x="310" y="36"/>
                    <a:pt x="95" y="36"/>
                  </a:cubicBezTo>
                  <a:cubicBezTo>
                    <a:pt x="0" y="36"/>
                    <a:pt x="0" y="179"/>
                    <a:pt x="95" y="179"/>
                  </a:cubicBezTo>
                  <a:cubicBezTo>
                    <a:pt x="143" y="179"/>
                    <a:pt x="190" y="180"/>
                    <a:pt x="236" y="180"/>
                  </a:cubicBezTo>
                  <a:cubicBezTo>
                    <a:pt x="420" y="180"/>
                    <a:pt x="593" y="172"/>
                    <a:pt x="774" y="96"/>
                  </a:cubicBezTo>
                  <a:cubicBezTo>
                    <a:pt x="810" y="72"/>
                    <a:pt x="786" y="1"/>
                    <a:pt x="738"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52"/>
            <p:cNvSpPr/>
            <p:nvPr/>
          </p:nvSpPr>
          <p:spPr>
            <a:xfrm>
              <a:off x="3847200" y="3141650"/>
              <a:ext cx="92000" cy="7675"/>
            </a:xfrm>
            <a:custGeom>
              <a:avLst/>
              <a:gdLst/>
              <a:ahLst/>
              <a:cxnLst/>
              <a:rect l="l" t="t" r="r" b="b"/>
              <a:pathLst>
                <a:path w="3680" h="307" extrusionOk="0">
                  <a:moveTo>
                    <a:pt x="1449" y="0"/>
                  </a:moveTo>
                  <a:cubicBezTo>
                    <a:pt x="1018" y="0"/>
                    <a:pt x="586" y="17"/>
                    <a:pt x="155" y="58"/>
                  </a:cubicBezTo>
                  <a:cubicBezTo>
                    <a:pt x="4" y="69"/>
                    <a:pt x="0" y="284"/>
                    <a:pt x="143" y="284"/>
                  </a:cubicBezTo>
                  <a:cubicBezTo>
                    <a:pt x="147" y="284"/>
                    <a:pt x="151" y="284"/>
                    <a:pt x="155" y="284"/>
                  </a:cubicBezTo>
                  <a:cubicBezTo>
                    <a:pt x="350" y="272"/>
                    <a:pt x="546" y="267"/>
                    <a:pt x="742" y="267"/>
                  </a:cubicBezTo>
                  <a:cubicBezTo>
                    <a:pt x="1320" y="267"/>
                    <a:pt x="1901" y="307"/>
                    <a:pt x="2483" y="307"/>
                  </a:cubicBezTo>
                  <a:cubicBezTo>
                    <a:pt x="2858" y="307"/>
                    <a:pt x="3233" y="290"/>
                    <a:pt x="3608" y="236"/>
                  </a:cubicBezTo>
                  <a:cubicBezTo>
                    <a:pt x="3679" y="224"/>
                    <a:pt x="3667" y="105"/>
                    <a:pt x="3584" y="105"/>
                  </a:cubicBezTo>
                  <a:cubicBezTo>
                    <a:pt x="2872" y="46"/>
                    <a:pt x="2161" y="0"/>
                    <a:pt x="144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52"/>
            <p:cNvSpPr/>
            <p:nvPr/>
          </p:nvSpPr>
          <p:spPr>
            <a:xfrm>
              <a:off x="3862375" y="3220175"/>
              <a:ext cx="40800" cy="5325"/>
            </a:xfrm>
            <a:custGeom>
              <a:avLst/>
              <a:gdLst/>
              <a:ahLst/>
              <a:cxnLst/>
              <a:rect l="l" t="t" r="r" b="b"/>
              <a:pathLst>
                <a:path w="1632" h="213" extrusionOk="0">
                  <a:moveTo>
                    <a:pt x="1584" y="0"/>
                  </a:moveTo>
                  <a:cubicBezTo>
                    <a:pt x="1334" y="12"/>
                    <a:pt x="1096" y="72"/>
                    <a:pt x="822" y="72"/>
                  </a:cubicBezTo>
                  <a:cubicBezTo>
                    <a:pt x="572" y="72"/>
                    <a:pt x="322" y="36"/>
                    <a:pt x="60" y="36"/>
                  </a:cubicBezTo>
                  <a:cubicBezTo>
                    <a:pt x="1" y="48"/>
                    <a:pt x="1" y="143"/>
                    <a:pt x="84" y="143"/>
                  </a:cubicBezTo>
                  <a:cubicBezTo>
                    <a:pt x="340" y="157"/>
                    <a:pt x="658" y="212"/>
                    <a:pt x="962" y="212"/>
                  </a:cubicBezTo>
                  <a:cubicBezTo>
                    <a:pt x="1193" y="212"/>
                    <a:pt x="1416" y="180"/>
                    <a:pt x="1596" y="72"/>
                  </a:cubicBezTo>
                  <a:cubicBezTo>
                    <a:pt x="1632" y="60"/>
                    <a:pt x="1608" y="0"/>
                    <a:pt x="1584"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52"/>
            <p:cNvSpPr/>
            <p:nvPr/>
          </p:nvSpPr>
          <p:spPr>
            <a:xfrm>
              <a:off x="3783425" y="3337650"/>
              <a:ext cx="19150" cy="8750"/>
            </a:xfrm>
            <a:custGeom>
              <a:avLst/>
              <a:gdLst/>
              <a:ahLst/>
              <a:cxnLst/>
              <a:rect l="l" t="t" r="r" b="b"/>
              <a:pathLst>
                <a:path w="766" h="350" extrusionOk="0">
                  <a:moveTo>
                    <a:pt x="150" y="0"/>
                  </a:moveTo>
                  <a:cubicBezTo>
                    <a:pt x="32" y="0"/>
                    <a:pt x="0" y="177"/>
                    <a:pt x="99" y="242"/>
                  </a:cubicBezTo>
                  <a:cubicBezTo>
                    <a:pt x="206" y="302"/>
                    <a:pt x="301" y="349"/>
                    <a:pt x="420" y="349"/>
                  </a:cubicBezTo>
                  <a:cubicBezTo>
                    <a:pt x="480" y="349"/>
                    <a:pt x="539" y="326"/>
                    <a:pt x="599" y="314"/>
                  </a:cubicBezTo>
                  <a:cubicBezTo>
                    <a:pt x="646" y="290"/>
                    <a:pt x="682" y="242"/>
                    <a:pt x="718" y="195"/>
                  </a:cubicBezTo>
                  <a:cubicBezTo>
                    <a:pt x="765" y="147"/>
                    <a:pt x="753" y="76"/>
                    <a:pt x="694" y="64"/>
                  </a:cubicBezTo>
                  <a:cubicBezTo>
                    <a:pt x="685" y="64"/>
                    <a:pt x="663" y="57"/>
                    <a:pt x="648" y="54"/>
                  </a:cubicBezTo>
                  <a:lnTo>
                    <a:pt x="648" y="54"/>
                  </a:lnTo>
                  <a:cubicBezTo>
                    <a:pt x="644" y="49"/>
                    <a:pt x="635" y="41"/>
                    <a:pt x="622" y="28"/>
                  </a:cubicBezTo>
                  <a:cubicBezTo>
                    <a:pt x="575" y="4"/>
                    <a:pt x="515" y="16"/>
                    <a:pt x="468" y="4"/>
                  </a:cubicBezTo>
                  <a:lnTo>
                    <a:pt x="182" y="4"/>
                  </a:lnTo>
                  <a:cubicBezTo>
                    <a:pt x="171" y="1"/>
                    <a:pt x="160" y="0"/>
                    <a:pt x="150"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52"/>
            <p:cNvSpPr/>
            <p:nvPr/>
          </p:nvSpPr>
          <p:spPr>
            <a:xfrm>
              <a:off x="5112225" y="3154325"/>
              <a:ext cx="30825" cy="4925"/>
            </a:xfrm>
            <a:custGeom>
              <a:avLst/>
              <a:gdLst/>
              <a:ahLst/>
              <a:cxnLst/>
              <a:rect l="l" t="t" r="r" b="b"/>
              <a:pathLst>
                <a:path w="1233" h="197" extrusionOk="0">
                  <a:moveTo>
                    <a:pt x="1125" y="0"/>
                  </a:moveTo>
                  <a:cubicBezTo>
                    <a:pt x="1120" y="0"/>
                    <a:pt x="1114" y="1"/>
                    <a:pt x="1108" y="3"/>
                  </a:cubicBezTo>
                  <a:cubicBezTo>
                    <a:pt x="763" y="74"/>
                    <a:pt x="406" y="74"/>
                    <a:pt x="48" y="122"/>
                  </a:cubicBezTo>
                  <a:cubicBezTo>
                    <a:pt x="1" y="122"/>
                    <a:pt x="1" y="182"/>
                    <a:pt x="48" y="182"/>
                  </a:cubicBezTo>
                  <a:cubicBezTo>
                    <a:pt x="191" y="191"/>
                    <a:pt x="333" y="196"/>
                    <a:pt x="473" y="196"/>
                  </a:cubicBezTo>
                  <a:cubicBezTo>
                    <a:pt x="696" y="196"/>
                    <a:pt x="918" y="182"/>
                    <a:pt x="1144" y="146"/>
                  </a:cubicBezTo>
                  <a:cubicBezTo>
                    <a:pt x="1232" y="135"/>
                    <a:pt x="1198" y="0"/>
                    <a:pt x="112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52"/>
            <p:cNvSpPr/>
            <p:nvPr/>
          </p:nvSpPr>
          <p:spPr>
            <a:xfrm>
              <a:off x="5035150" y="3153775"/>
              <a:ext cx="23825" cy="5400"/>
            </a:xfrm>
            <a:custGeom>
              <a:avLst/>
              <a:gdLst/>
              <a:ahLst/>
              <a:cxnLst/>
              <a:rect l="l" t="t" r="r" b="b"/>
              <a:pathLst>
                <a:path w="953" h="216" extrusionOk="0">
                  <a:moveTo>
                    <a:pt x="843" y="1"/>
                  </a:moveTo>
                  <a:cubicBezTo>
                    <a:pt x="840" y="1"/>
                    <a:pt x="837" y="1"/>
                    <a:pt x="834" y="1"/>
                  </a:cubicBezTo>
                  <a:cubicBezTo>
                    <a:pt x="572" y="25"/>
                    <a:pt x="322" y="49"/>
                    <a:pt x="48" y="84"/>
                  </a:cubicBezTo>
                  <a:cubicBezTo>
                    <a:pt x="0" y="84"/>
                    <a:pt x="0" y="144"/>
                    <a:pt x="48" y="144"/>
                  </a:cubicBezTo>
                  <a:cubicBezTo>
                    <a:pt x="322" y="168"/>
                    <a:pt x="572" y="180"/>
                    <a:pt x="834" y="215"/>
                  </a:cubicBezTo>
                  <a:cubicBezTo>
                    <a:pt x="949" y="204"/>
                    <a:pt x="953" y="1"/>
                    <a:pt x="843"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52"/>
            <p:cNvSpPr/>
            <p:nvPr/>
          </p:nvSpPr>
          <p:spPr>
            <a:xfrm>
              <a:off x="5013700" y="2981425"/>
              <a:ext cx="18425" cy="3725"/>
            </a:xfrm>
            <a:custGeom>
              <a:avLst/>
              <a:gdLst/>
              <a:ahLst/>
              <a:cxnLst/>
              <a:rect l="l" t="t" r="r" b="b"/>
              <a:pathLst>
                <a:path w="737" h="149" extrusionOk="0">
                  <a:moveTo>
                    <a:pt x="689" y="0"/>
                  </a:moveTo>
                  <a:cubicBezTo>
                    <a:pt x="686" y="0"/>
                    <a:pt x="683" y="1"/>
                    <a:pt x="680" y="1"/>
                  </a:cubicBezTo>
                  <a:cubicBezTo>
                    <a:pt x="477" y="85"/>
                    <a:pt x="263" y="61"/>
                    <a:pt x="49" y="85"/>
                  </a:cubicBezTo>
                  <a:cubicBezTo>
                    <a:pt x="1" y="85"/>
                    <a:pt x="1" y="144"/>
                    <a:pt x="49" y="144"/>
                  </a:cubicBezTo>
                  <a:cubicBezTo>
                    <a:pt x="97" y="147"/>
                    <a:pt x="145" y="148"/>
                    <a:pt x="195" y="148"/>
                  </a:cubicBezTo>
                  <a:cubicBezTo>
                    <a:pt x="364" y="148"/>
                    <a:pt x="537" y="131"/>
                    <a:pt x="703" y="85"/>
                  </a:cubicBezTo>
                  <a:cubicBezTo>
                    <a:pt x="737" y="74"/>
                    <a:pt x="729" y="0"/>
                    <a:pt x="689"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52"/>
            <p:cNvSpPr/>
            <p:nvPr/>
          </p:nvSpPr>
          <p:spPr>
            <a:xfrm>
              <a:off x="4899700" y="2929200"/>
              <a:ext cx="30025" cy="7750"/>
            </a:xfrm>
            <a:custGeom>
              <a:avLst/>
              <a:gdLst/>
              <a:ahLst/>
              <a:cxnLst/>
              <a:rect l="l" t="t" r="r" b="b"/>
              <a:pathLst>
                <a:path w="1201" h="310" extrusionOk="0">
                  <a:moveTo>
                    <a:pt x="1027" y="1"/>
                  </a:moveTo>
                  <a:cubicBezTo>
                    <a:pt x="1015" y="1"/>
                    <a:pt x="1002" y="3"/>
                    <a:pt x="989" y="7"/>
                  </a:cubicBezTo>
                  <a:cubicBezTo>
                    <a:pt x="834" y="54"/>
                    <a:pt x="691" y="90"/>
                    <a:pt x="537" y="90"/>
                  </a:cubicBezTo>
                  <a:cubicBezTo>
                    <a:pt x="394" y="102"/>
                    <a:pt x="215" y="90"/>
                    <a:pt x="60" y="150"/>
                  </a:cubicBezTo>
                  <a:cubicBezTo>
                    <a:pt x="1" y="174"/>
                    <a:pt x="1" y="233"/>
                    <a:pt x="60" y="269"/>
                  </a:cubicBezTo>
                  <a:cubicBezTo>
                    <a:pt x="153" y="302"/>
                    <a:pt x="253" y="309"/>
                    <a:pt x="354" y="309"/>
                  </a:cubicBezTo>
                  <a:cubicBezTo>
                    <a:pt x="435" y="309"/>
                    <a:pt x="517" y="305"/>
                    <a:pt x="596" y="305"/>
                  </a:cubicBezTo>
                  <a:cubicBezTo>
                    <a:pt x="751" y="305"/>
                    <a:pt x="894" y="293"/>
                    <a:pt x="1049" y="269"/>
                  </a:cubicBezTo>
                  <a:cubicBezTo>
                    <a:pt x="1201" y="214"/>
                    <a:pt x="1154" y="1"/>
                    <a:pt x="102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52"/>
            <p:cNvSpPr/>
            <p:nvPr/>
          </p:nvSpPr>
          <p:spPr>
            <a:xfrm>
              <a:off x="4910125" y="2800575"/>
              <a:ext cx="17000" cy="2750"/>
            </a:xfrm>
            <a:custGeom>
              <a:avLst/>
              <a:gdLst/>
              <a:ahLst/>
              <a:cxnLst/>
              <a:rect l="l" t="t" r="r" b="b"/>
              <a:pathLst>
                <a:path w="680" h="110" extrusionOk="0">
                  <a:moveTo>
                    <a:pt x="277" y="1"/>
                  </a:moveTo>
                  <a:cubicBezTo>
                    <a:pt x="194" y="1"/>
                    <a:pt x="113" y="5"/>
                    <a:pt x="36" y="20"/>
                  </a:cubicBezTo>
                  <a:cubicBezTo>
                    <a:pt x="1" y="44"/>
                    <a:pt x="1" y="80"/>
                    <a:pt x="36" y="80"/>
                  </a:cubicBezTo>
                  <a:cubicBezTo>
                    <a:pt x="131" y="104"/>
                    <a:pt x="227" y="110"/>
                    <a:pt x="323" y="110"/>
                  </a:cubicBezTo>
                  <a:cubicBezTo>
                    <a:pt x="420" y="110"/>
                    <a:pt x="518" y="104"/>
                    <a:pt x="620" y="104"/>
                  </a:cubicBezTo>
                  <a:cubicBezTo>
                    <a:pt x="679" y="92"/>
                    <a:pt x="679" y="8"/>
                    <a:pt x="620" y="8"/>
                  </a:cubicBezTo>
                  <a:cubicBezTo>
                    <a:pt x="504" y="8"/>
                    <a:pt x="388" y="1"/>
                    <a:pt x="27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52"/>
            <p:cNvSpPr/>
            <p:nvPr/>
          </p:nvSpPr>
          <p:spPr>
            <a:xfrm>
              <a:off x="3406150" y="2342975"/>
              <a:ext cx="15125" cy="4800"/>
            </a:xfrm>
            <a:custGeom>
              <a:avLst/>
              <a:gdLst/>
              <a:ahLst/>
              <a:cxnLst/>
              <a:rect l="l" t="t" r="r" b="b"/>
              <a:pathLst>
                <a:path w="605" h="192" extrusionOk="0">
                  <a:moveTo>
                    <a:pt x="107" y="0"/>
                  </a:moveTo>
                  <a:cubicBezTo>
                    <a:pt x="0" y="0"/>
                    <a:pt x="0" y="192"/>
                    <a:pt x="107" y="192"/>
                  </a:cubicBezTo>
                  <a:cubicBezTo>
                    <a:pt x="110" y="192"/>
                    <a:pt x="113" y="191"/>
                    <a:pt x="116" y="191"/>
                  </a:cubicBezTo>
                  <a:cubicBezTo>
                    <a:pt x="259" y="167"/>
                    <a:pt x="426" y="191"/>
                    <a:pt x="557" y="143"/>
                  </a:cubicBezTo>
                  <a:cubicBezTo>
                    <a:pt x="604" y="120"/>
                    <a:pt x="604" y="72"/>
                    <a:pt x="557" y="48"/>
                  </a:cubicBezTo>
                  <a:cubicBezTo>
                    <a:pt x="426" y="1"/>
                    <a:pt x="259" y="1"/>
                    <a:pt x="116" y="1"/>
                  </a:cubicBezTo>
                  <a:cubicBezTo>
                    <a:pt x="113" y="0"/>
                    <a:pt x="110" y="0"/>
                    <a:pt x="107"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52"/>
            <p:cNvSpPr/>
            <p:nvPr/>
          </p:nvSpPr>
          <p:spPr>
            <a:xfrm>
              <a:off x="3343550" y="2230475"/>
              <a:ext cx="25325" cy="7775"/>
            </a:xfrm>
            <a:custGeom>
              <a:avLst/>
              <a:gdLst/>
              <a:ahLst/>
              <a:cxnLst/>
              <a:rect l="l" t="t" r="r" b="b"/>
              <a:pathLst>
                <a:path w="1013" h="311" extrusionOk="0">
                  <a:moveTo>
                    <a:pt x="191" y="0"/>
                  </a:moveTo>
                  <a:cubicBezTo>
                    <a:pt x="1" y="0"/>
                    <a:pt x="1" y="310"/>
                    <a:pt x="191" y="310"/>
                  </a:cubicBezTo>
                  <a:lnTo>
                    <a:pt x="596" y="310"/>
                  </a:lnTo>
                  <a:cubicBezTo>
                    <a:pt x="628" y="310"/>
                    <a:pt x="657" y="310"/>
                    <a:pt x="685" y="310"/>
                  </a:cubicBezTo>
                  <a:cubicBezTo>
                    <a:pt x="783" y="310"/>
                    <a:pt x="861" y="303"/>
                    <a:pt x="953" y="238"/>
                  </a:cubicBezTo>
                  <a:cubicBezTo>
                    <a:pt x="1013" y="191"/>
                    <a:pt x="1013" y="119"/>
                    <a:pt x="953" y="71"/>
                  </a:cubicBezTo>
                  <a:cubicBezTo>
                    <a:pt x="834" y="0"/>
                    <a:pt x="727" y="0"/>
                    <a:pt x="596"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52"/>
            <p:cNvSpPr/>
            <p:nvPr/>
          </p:nvSpPr>
          <p:spPr>
            <a:xfrm>
              <a:off x="4651750" y="2220350"/>
              <a:ext cx="22650" cy="5675"/>
            </a:xfrm>
            <a:custGeom>
              <a:avLst/>
              <a:gdLst/>
              <a:ahLst/>
              <a:cxnLst/>
              <a:rect l="l" t="t" r="r" b="b"/>
              <a:pathLst>
                <a:path w="906" h="227" extrusionOk="0">
                  <a:moveTo>
                    <a:pt x="132" y="0"/>
                  </a:moveTo>
                  <a:cubicBezTo>
                    <a:pt x="5" y="35"/>
                    <a:pt x="1" y="227"/>
                    <a:pt x="121" y="227"/>
                  </a:cubicBezTo>
                  <a:cubicBezTo>
                    <a:pt x="124" y="227"/>
                    <a:pt x="128" y="227"/>
                    <a:pt x="132" y="226"/>
                  </a:cubicBezTo>
                  <a:cubicBezTo>
                    <a:pt x="382" y="226"/>
                    <a:pt x="608" y="215"/>
                    <a:pt x="858" y="167"/>
                  </a:cubicBezTo>
                  <a:cubicBezTo>
                    <a:pt x="906" y="167"/>
                    <a:pt x="906" y="72"/>
                    <a:pt x="858" y="60"/>
                  </a:cubicBezTo>
                  <a:cubicBezTo>
                    <a:pt x="608" y="36"/>
                    <a:pt x="382" y="12"/>
                    <a:pt x="132"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52"/>
            <p:cNvSpPr/>
            <p:nvPr/>
          </p:nvSpPr>
          <p:spPr>
            <a:xfrm>
              <a:off x="4694025" y="2306375"/>
              <a:ext cx="19375" cy="6275"/>
            </a:xfrm>
            <a:custGeom>
              <a:avLst/>
              <a:gdLst/>
              <a:ahLst/>
              <a:cxnLst/>
              <a:rect l="l" t="t" r="r" b="b"/>
              <a:pathLst>
                <a:path w="775" h="251" extrusionOk="0">
                  <a:moveTo>
                    <a:pt x="143" y="0"/>
                  </a:moveTo>
                  <a:cubicBezTo>
                    <a:pt x="1" y="0"/>
                    <a:pt x="1" y="250"/>
                    <a:pt x="143" y="250"/>
                  </a:cubicBezTo>
                  <a:cubicBezTo>
                    <a:pt x="346" y="238"/>
                    <a:pt x="536" y="226"/>
                    <a:pt x="727" y="179"/>
                  </a:cubicBezTo>
                  <a:cubicBezTo>
                    <a:pt x="774" y="167"/>
                    <a:pt x="774" y="83"/>
                    <a:pt x="727" y="72"/>
                  </a:cubicBezTo>
                  <a:cubicBezTo>
                    <a:pt x="536" y="24"/>
                    <a:pt x="346" y="12"/>
                    <a:pt x="143"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52"/>
            <p:cNvSpPr/>
            <p:nvPr/>
          </p:nvSpPr>
          <p:spPr>
            <a:xfrm>
              <a:off x="4844125" y="2489100"/>
              <a:ext cx="17200" cy="6300"/>
            </a:xfrm>
            <a:custGeom>
              <a:avLst/>
              <a:gdLst/>
              <a:ahLst/>
              <a:cxnLst/>
              <a:rect l="l" t="t" r="r" b="b"/>
              <a:pathLst>
                <a:path w="688" h="252" extrusionOk="0">
                  <a:moveTo>
                    <a:pt x="155" y="0"/>
                  </a:moveTo>
                  <a:cubicBezTo>
                    <a:pt x="1" y="0"/>
                    <a:pt x="4" y="252"/>
                    <a:pt x="165" y="252"/>
                  </a:cubicBezTo>
                  <a:cubicBezTo>
                    <a:pt x="169" y="252"/>
                    <a:pt x="172" y="252"/>
                    <a:pt x="176" y="252"/>
                  </a:cubicBezTo>
                  <a:cubicBezTo>
                    <a:pt x="319" y="240"/>
                    <a:pt x="474" y="240"/>
                    <a:pt x="616" y="192"/>
                  </a:cubicBezTo>
                  <a:cubicBezTo>
                    <a:pt x="688" y="180"/>
                    <a:pt x="688" y="73"/>
                    <a:pt x="616" y="61"/>
                  </a:cubicBezTo>
                  <a:cubicBezTo>
                    <a:pt x="474" y="13"/>
                    <a:pt x="319" y="13"/>
                    <a:pt x="176" y="2"/>
                  </a:cubicBezTo>
                  <a:cubicBezTo>
                    <a:pt x="169" y="1"/>
                    <a:pt x="162" y="0"/>
                    <a:pt x="155" y="0"/>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52"/>
            <p:cNvSpPr/>
            <p:nvPr/>
          </p:nvSpPr>
          <p:spPr>
            <a:xfrm>
              <a:off x="3695400" y="2919700"/>
              <a:ext cx="32450" cy="11600"/>
            </a:xfrm>
            <a:custGeom>
              <a:avLst/>
              <a:gdLst/>
              <a:ahLst/>
              <a:cxnLst/>
              <a:rect l="l" t="t" r="r" b="b"/>
              <a:pathLst>
                <a:path w="1298" h="464" extrusionOk="0">
                  <a:moveTo>
                    <a:pt x="807" y="1"/>
                  </a:moveTo>
                  <a:cubicBezTo>
                    <a:pt x="630" y="1"/>
                    <a:pt x="453" y="6"/>
                    <a:pt x="286" y="6"/>
                  </a:cubicBezTo>
                  <a:cubicBezTo>
                    <a:pt x="0" y="6"/>
                    <a:pt x="0" y="434"/>
                    <a:pt x="286" y="458"/>
                  </a:cubicBezTo>
                  <a:cubicBezTo>
                    <a:pt x="460" y="458"/>
                    <a:pt x="640" y="464"/>
                    <a:pt x="815" y="464"/>
                  </a:cubicBezTo>
                  <a:cubicBezTo>
                    <a:pt x="902" y="464"/>
                    <a:pt x="988" y="462"/>
                    <a:pt x="1072" y="458"/>
                  </a:cubicBezTo>
                  <a:cubicBezTo>
                    <a:pt x="1167" y="458"/>
                    <a:pt x="1250" y="399"/>
                    <a:pt x="1286" y="292"/>
                  </a:cubicBezTo>
                  <a:cubicBezTo>
                    <a:pt x="1298" y="244"/>
                    <a:pt x="1298" y="220"/>
                    <a:pt x="1286" y="173"/>
                  </a:cubicBezTo>
                  <a:cubicBezTo>
                    <a:pt x="1250" y="65"/>
                    <a:pt x="1167" y="18"/>
                    <a:pt x="1072" y="6"/>
                  </a:cubicBezTo>
                  <a:cubicBezTo>
                    <a:pt x="984" y="2"/>
                    <a:pt x="896" y="1"/>
                    <a:pt x="807" y="1"/>
                  </a:cubicBezTo>
                  <a:close/>
                </a:path>
              </a:pathLst>
            </a:custGeom>
            <a:solidFill>
              <a:schemeClr val="lt1"/>
            </a:solidFill>
            <a:ln w="9525" cap="flat" cmpd="sng">
              <a:solidFill>
                <a:schemeClr val="l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783" name="Google Shape;15783;p52"/>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Chronology</a:t>
            </a:r>
            <a:endParaRPr/>
          </a:p>
        </p:txBody>
      </p:sp>
      <p:sp>
        <p:nvSpPr>
          <p:cNvPr id="15784" name="Google Shape;15784;p52"/>
          <p:cNvSpPr/>
          <p:nvPr/>
        </p:nvSpPr>
        <p:spPr>
          <a:xfrm>
            <a:off x="2462713" y="1927538"/>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52"/>
          <p:cNvSpPr txBox="1">
            <a:spLocks noGrp="1"/>
          </p:cNvSpPr>
          <p:nvPr>
            <p:ph type="title" idx="4294967295"/>
          </p:nvPr>
        </p:nvSpPr>
        <p:spPr>
          <a:xfrm>
            <a:off x="1702180" y="1404350"/>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3000 b.c</a:t>
            </a:r>
            <a:endParaRPr sz="2200">
              <a:solidFill>
                <a:schemeClr val="dk2"/>
              </a:solidFill>
            </a:endParaRPr>
          </a:p>
        </p:txBody>
      </p:sp>
      <p:sp>
        <p:nvSpPr>
          <p:cNvPr id="15786" name="Google Shape;15786;p52"/>
          <p:cNvSpPr txBox="1">
            <a:spLocks noGrp="1"/>
          </p:cNvSpPr>
          <p:nvPr>
            <p:ph type="subTitle" idx="4294967295"/>
          </p:nvPr>
        </p:nvSpPr>
        <p:spPr>
          <a:xfrm>
            <a:off x="1175650" y="2468525"/>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Clay boards</a:t>
            </a:r>
            <a:endParaRPr b="1">
              <a:latin typeface="Merriweather"/>
              <a:ea typeface="Merriweather"/>
              <a:cs typeface="Merriweather"/>
              <a:sym typeface="Merriweather"/>
            </a:endParaRPr>
          </a:p>
        </p:txBody>
      </p:sp>
      <p:sp>
        <p:nvSpPr>
          <p:cNvPr id="15787" name="Google Shape;15787;p52"/>
          <p:cNvSpPr txBox="1">
            <a:spLocks noGrp="1"/>
          </p:cNvSpPr>
          <p:nvPr>
            <p:ph type="subTitle" idx="4294967295"/>
          </p:nvPr>
        </p:nvSpPr>
        <p:spPr>
          <a:xfrm>
            <a:off x="1175700" y="2858500"/>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It started to be used</a:t>
            </a:r>
            <a:endParaRPr sz="1400"/>
          </a:p>
          <a:p>
            <a:pPr marL="0" lvl="0" indent="0" algn="ctr" rtl="0">
              <a:spcBef>
                <a:spcPts val="0"/>
              </a:spcBef>
              <a:spcAft>
                <a:spcPts val="0"/>
              </a:spcAft>
              <a:buNone/>
            </a:pPr>
            <a:r>
              <a:rPr lang="en" sz="1400"/>
              <a:t> in Mesopotamia</a:t>
            </a:r>
            <a:endParaRPr sz="1400"/>
          </a:p>
        </p:txBody>
      </p:sp>
      <p:sp>
        <p:nvSpPr>
          <p:cNvPr id="15788" name="Google Shape;15788;p52"/>
          <p:cNvSpPr txBox="1">
            <a:spLocks noGrp="1"/>
          </p:cNvSpPr>
          <p:nvPr>
            <p:ph type="title" idx="4294967295"/>
          </p:nvPr>
        </p:nvSpPr>
        <p:spPr>
          <a:xfrm>
            <a:off x="3782955" y="2092150"/>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2800 b.c</a:t>
            </a:r>
            <a:endParaRPr sz="2200">
              <a:solidFill>
                <a:schemeClr val="dk2"/>
              </a:solidFill>
            </a:endParaRPr>
          </a:p>
        </p:txBody>
      </p:sp>
      <p:sp>
        <p:nvSpPr>
          <p:cNvPr id="15789" name="Google Shape;15789;p52"/>
          <p:cNvSpPr/>
          <p:nvPr/>
        </p:nvSpPr>
        <p:spPr>
          <a:xfrm>
            <a:off x="4543488" y="2615338"/>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52"/>
          <p:cNvSpPr txBox="1">
            <a:spLocks noGrp="1"/>
          </p:cNvSpPr>
          <p:nvPr>
            <p:ph type="subTitle" idx="4294967295"/>
          </p:nvPr>
        </p:nvSpPr>
        <p:spPr>
          <a:xfrm>
            <a:off x="3256425" y="3192525"/>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Papyrus</a:t>
            </a:r>
            <a:endParaRPr b="1">
              <a:latin typeface="Merriweather"/>
              <a:ea typeface="Merriweather"/>
              <a:cs typeface="Merriweather"/>
              <a:sym typeface="Merriweather"/>
            </a:endParaRPr>
          </a:p>
        </p:txBody>
      </p:sp>
      <p:sp>
        <p:nvSpPr>
          <p:cNvPr id="15791" name="Google Shape;15791;p52"/>
          <p:cNvSpPr txBox="1">
            <a:spLocks noGrp="1"/>
          </p:cNvSpPr>
          <p:nvPr>
            <p:ph type="subTitle" idx="4294967295"/>
          </p:nvPr>
        </p:nvSpPr>
        <p:spPr>
          <a:xfrm>
            <a:off x="3256475" y="3582500"/>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It started to be used</a:t>
            </a:r>
            <a:endParaRPr sz="1400"/>
          </a:p>
          <a:p>
            <a:pPr marL="0" lvl="0" indent="0" algn="ctr" rtl="0">
              <a:spcBef>
                <a:spcPts val="0"/>
              </a:spcBef>
              <a:spcAft>
                <a:spcPts val="0"/>
              </a:spcAft>
              <a:buNone/>
            </a:pPr>
            <a:r>
              <a:rPr lang="en" sz="1400"/>
              <a:t> in Egypt</a:t>
            </a:r>
            <a:endParaRPr sz="1400"/>
          </a:p>
        </p:txBody>
      </p:sp>
      <p:sp>
        <p:nvSpPr>
          <p:cNvPr id="15792" name="Google Shape;15792;p52"/>
          <p:cNvSpPr/>
          <p:nvPr/>
        </p:nvSpPr>
        <p:spPr>
          <a:xfrm>
            <a:off x="6624263" y="1948701"/>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52"/>
          <p:cNvSpPr txBox="1">
            <a:spLocks noGrp="1"/>
          </p:cNvSpPr>
          <p:nvPr>
            <p:ph type="title" idx="4294967295"/>
          </p:nvPr>
        </p:nvSpPr>
        <p:spPr>
          <a:xfrm>
            <a:off x="5863730" y="1425513"/>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2500 b.c</a:t>
            </a:r>
            <a:endParaRPr sz="2200">
              <a:solidFill>
                <a:schemeClr val="dk2"/>
              </a:solidFill>
            </a:endParaRPr>
          </a:p>
        </p:txBody>
      </p:sp>
      <p:sp>
        <p:nvSpPr>
          <p:cNvPr id="15794" name="Google Shape;15794;p52"/>
          <p:cNvSpPr txBox="1">
            <a:spLocks noGrp="1"/>
          </p:cNvSpPr>
          <p:nvPr>
            <p:ph type="subTitle" idx="4294967295"/>
          </p:nvPr>
        </p:nvSpPr>
        <p:spPr>
          <a:xfrm>
            <a:off x="5337200" y="2468513"/>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Parchment</a:t>
            </a:r>
            <a:endParaRPr b="1">
              <a:latin typeface="Merriweather"/>
              <a:ea typeface="Merriweather"/>
              <a:cs typeface="Merriweather"/>
              <a:sym typeface="Merriweather"/>
            </a:endParaRPr>
          </a:p>
        </p:txBody>
      </p:sp>
      <p:sp>
        <p:nvSpPr>
          <p:cNvPr id="15795" name="Google Shape;15795;p52"/>
          <p:cNvSpPr txBox="1">
            <a:spLocks noGrp="1"/>
          </p:cNvSpPr>
          <p:nvPr>
            <p:ph type="subTitle" idx="4294967295"/>
          </p:nvPr>
        </p:nvSpPr>
        <p:spPr>
          <a:xfrm>
            <a:off x="5337250" y="2858488"/>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It started to be used</a:t>
            </a:r>
            <a:endParaRPr sz="1400"/>
          </a:p>
          <a:p>
            <a:pPr marL="0" lvl="0" indent="0" algn="ctr" rtl="0">
              <a:spcBef>
                <a:spcPts val="0"/>
              </a:spcBef>
              <a:spcAft>
                <a:spcPts val="0"/>
              </a:spcAft>
              <a:buNone/>
            </a:pPr>
            <a:r>
              <a:rPr lang="en" sz="1400"/>
              <a:t> in Greece and Rome</a:t>
            </a:r>
            <a:endParaRPr sz="1400"/>
          </a:p>
        </p:txBody>
      </p:sp>
      <p:sp>
        <p:nvSpPr>
          <p:cNvPr id="15796" name="Google Shape;15796;p52"/>
          <p:cNvSpPr/>
          <p:nvPr/>
        </p:nvSpPr>
        <p:spPr>
          <a:xfrm flipH="1">
            <a:off x="1725663" y="1441213"/>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52"/>
          <p:cNvSpPr/>
          <p:nvPr/>
        </p:nvSpPr>
        <p:spPr>
          <a:xfrm flipH="1">
            <a:off x="3806400" y="2107825"/>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52"/>
          <p:cNvSpPr/>
          <p:nvPr/>
        </p:nvSpPr>
        <p:spPr>
          <a:xfrm flipH="1">
            <a:off x="5887175" y="1428863"/>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52"/>
          <p:cNvSpPr/>
          <p:nvPr/>
        </p:nvSpPr>
        <p:spPr>
          <a:xfrm rot="6475649">
            <a:off x="3491492" y="1572185"/>
            <a:ext cx="28948" cy="2183541"/>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52"/>
          <p:cNvSpPr/>
          <p:nvPr/>
        </p:nvSpPr>
        <p:spPr>
          <a:xfrm rot="4324351" flipH="1">
            <a:off x="5600767" y="1572185"/>
            <a:ext cx="28948" cy="2183541"/>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52"/>
          <p:cNvSpPr/>
          <p:nvPr/>
        </p:nvSpPr>
        <p:spPr>
          <a:xfrm rot="-487663">
            <a:off x="-442127" y="813652"/>
            <a:ext cx="2167912" cy="2754745"/>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52"/>
          <p:cNvSpPr/>
          <p:nvPr/>
        </p:nvSpPr>
        <p:spPr>
          <a:xfrm rot="-487663">
            <a:off x="-476416" y="746907"/>
            <a:ext cx="2167912" cy="2754745"/>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803" name="Google Shape;15803;p52"/>
          <p:cNvGrpSpPr/>
          <p:nvPr/>
        </p:nvGrpSpPr>
        <p:grpSpPr>
          <a:xfrm>
            <a:off x="7762778" y="2746241"/>
            <a:ext cx="2203087" cy="2256802"/>
            <a:chOff x="3119125" y="1476475"/>
            <a:chExt cx="2063975" cy="2114100"/>
          </a:xfrm>
        </p:grpSpPr>
        <p:sp>
          <p:nvSpPr>
            <p:cNvPr id="15804" name="Google Shape;15804;p52"/>
            <p:cNvSpPr/>
            <p:nvPr/>
          </p:nvSpPr>
          <p:spPr>
            <a:xfrm>
              <a:off x="3247200" y="1557975"/>
              <a:ext cx="251175" cy="456400"/>
            </a:xfrm>
            <a:custGeom>
              <a:avLst/>
              <a:gdLst/>
              <a:ahLst/>
              <a:cxnLst/>
              <a:rect l="l" t="t" r="r" b="b"/>
              <a:pathLst>
                <a:path w="10047" h="18256" extrusionOk="0">
                  <a:moveTo>
                    <a:pt x="2306" y="1"/>
                  </a:moveTo>
                  <a:cubicBezTo>
                    <a:pt x="1500" y="1"/>
                    <a:pt x="717" y="171"/>
                    <a:pt x="57" y="575"/>
                  </a:cubicBezTo>
                  <a:cubicBezTo>
                    <a:pt x="1" y="609"/>
                    <a:pt x="40" y="695"/>
                    <a:pt x="104" y="695"/>
                  </a:cubicBezTo>
                  <a:cubicBezTo>
                    <a:pt x="108" y="695"/>
                    <a:pt x="112" y="695"/>
                    <a:pt x="116" y="694"/>
                  </a:cubicBezTo>
                  <a:cubicBezTo>
                    <a:pt x="940" y="544"/>
                    <a:pt x="1700" y="373"/>
                    <a:pt x="2485" y="373"/>
                  </a:cubicBezTo>
                  <a:cubicBezTo>
                    <a:pt x="2880" y="373"/>
                    <a:pt x="3281" y="416"/>
                    <a:pt x="3700" y="528"/>
                  </a:cubicBezTo>
                  <a:cubicBezTo>
                    <a:pt x="4760" y="790"/>
                    <a:pt x="5724" y="1373"/>
                    <a:pt x="6498" y="2135"/>
                  </a:cubicBezTo>
                  <a:cubicBezTo>
                    <a:pt x="8117" y="3731"/>
                    <a:pt x="8701" y="5957"/>
                    <a:pt x="8867" y="8172"/>
                  </a:cubicBezTo>
                  <a:cubicBezTo>
                    <a:pt x="9034" y="10410"/>
                    <a:pt x="8748" y="12791"/>
                    <a:pt x="7570" y="14744"/>
                  </a:cubicBezTo>
                  <a:cubicBezTo>
                    <a:pt x="6986" y="15720"/>
                    <a:pt x="6189" y="16554"/>
                    <a:pt x="5153" y="17077"/>
                  </a:cubicBezTo>
                  <a:cubicBezTo>
                    <a:pt x="4188" y="17566"/>
                    <a:pt x="3105" y="17637"/>
                    <a:pt x="2045" y="17804"/>
                  </a:cubicBezTo>
                  <a:cubicBezTo>
                    <a:pt x="1878" y="17839"/>
                    <a:pt x="1902" y="18089"/>
                    <a:pt x="2045" y="18113"/>
                  </a:cubicBezTo>
                  <a:cubicBezTo>
                    <a:pt x="2488" y="18208"/>
                    <a:pt x="2924" y="18255"/>
                    <a:pt x="3349" y="18255"/>
                  </a:cubicBezTo>
                  <a:cubicBezTo>
                    <a:pt x="4695" y="18255"/>
                    <a:pt x="5937" y="17778"/>
                    <a:pt x="6986" y="16792"/>
                  </a:cubicBezTo>
                  <a:cubicBezTo>
                    <a:pt x="8463" y="15422"/>
                    <a:pt x="9260" y="13434"/>
                    <a:pt x="9534" y="11481"/>
                  </a:cubicBezTo>
                  <a:cubicBezTo>
                    <a:pt x="10046" y="7802"/>
                    <a:pt x="9284" y="3076"/>
                    <a:pt x="5855" y="1004"/>
                  </a:cubicBezTo>
                  <a:cubicBezTo>
                    <a:pt x="4875" y="416"/>
                    <a:pt x="3564" y="1"/>
                    <a:pt x="23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52"/>
            <p:cNvSpPr/>
            <p:nvPr/>
          </p:nvSpPr>
          <p:spPr>
            <a:xfrm>
              <a:off x="3320350" y="1915375"/>
              <a:ext cx="1397250" cy="94025"/>
            </a:xfrm>
            <a:custGeom>
              <a:avLst/>
              <a:gdLst/>
              <a:ahLst/>
              <a:cxnLst/>
              <a:rect l="l" t="t" r="r" b="b"/>
              <a:pathLst>
                <a:path w="55890" h="3761" extrusionOk="0">
                  <a:moveTo>
                    <a:pt x="45780" y="1"/>
                  </a:moveTo>
                  <a:cubicBezTo>
                    <a:pt x="45129" y="1"/>
                    <a:pt x="44478" y="7"/>
                    <a:pt x="43827" y="19"/>
                  </a:cubicBezTo>
                  <a:cubicBezTo>
                    <a:pt x="39338" y="103"/>
                    <a:pt x="34838" y="269"/>
                    <a:pt x="30349" y="460"/>
                  </a:cubicBezTo>
                  <a:cubicBezTo>
                    <a:pt x="23920" y="734"/>
                    <a:pt x="17491" y="1186"/>
                    <a:pt x="11085" y="1841"/>
                  </a:cubicBezTo>
                  <a:cubicBezTo>
                    <a:pt x="9120" y="2031"/>
                    <a:pt x="7156" y="2258"/>
                    <a:pt x="5191" y="2531"/>
                  </a:cubicBezTo>
                  <a:cubicBezTo>
                    <a:pt x="3501" y="2770"/>
                    <a:pt x="1703" y="3031"/>
                    <a:pt x="72" y="3579"/>
                  </a:cubicBezTo>
                  <a:cubicBezTo>
                    <a:pt x="5" y="3612"/>
                    <a:pt x="1" y="3760"/>
                    <a:pt x="88" y="3760"/>
                  </a:cubicBezTo>
                  <a:cubicBezTo>
                    <a:pt x="94" y="3760"/>
                    <a:pt x="100" y="3759"/>
                    <a:pt x="107" y="3758"/>
                  </a:cubicBezTo>
                  <a:cubicBezTo>
                    <a:pt x="3334" y="3543"/>
                    <a:pt x="6549" y="2984"/>
                    <a:pt x="9763" y="2662"/>
                  </a:cubicBezTo>
                  <a:cubicBezTo>
                    <a:pt x="13466" y="2293"/>
                    <a:pt x="17181" y="2008"/>
                    <a:pt x="20884" y="1757"/>
                  </a:cubicBezTo>
                  <a:cubicBezTo>
                    <a:pt x="27980" y="1281"/>
                    <a:pt x="35076" y="984"/>
                    <a:pt x="42196" y="817"/>
                  </a:cubicBezTo>
                  <a:cubicBezTo>
                    <a:pt x="43355" y="788"/>
                    <a:pt x="44513" y="770"/>
                    <a:pt x="45670" y="770"/>
                  </a:cubicBezTo>
                  <a:cubicBezTo>
                    <a:pt x="48864" y="770"/>
                    <a:pt x="52052" y="910"/>
                    <a:pt x="55233" y="1365"/>
                  </a:cubicBezTo>
                  <a:cubicBezTo>
                    <a:pt x="55256" y="1368"/>
                    <a:pt x="55277" y="1370"/>
                    <a:pt x="55298" y="1370"/>
                  </a:cubicBezTo>
                  <a:cubicBezTo>
                    <a:pt x="55727" y="1370"/>
                    <a:pt x="55889" y="706"/>
                    <a:pt x="55424" y="638"/>
                  </a:cubicBezTo>
                  <a:cubicBezTo>
                    <a:pt x="52234" y="163"/>
                    <a:pt x="49004" y="1"/>
                    <a:pt x="457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52"/>
            <p:cNvSpPr/>
            <p:nvPr/>
          </p:nvSpPr>
          <p:spPr>
            <a:xfrm>
              <a:off x="4637775" y="1480075"/>
              <a:ext cx="200650" cy="468000"/>
            </a:xfrm>
            <a:custGeom>
              <a:avLst/>
              <a:gdLst/>
              <a:ahLst/>
              <a:cxnLst/>
              <a:rect l="l" t="t" r="r" b="b"/>
              <a:pathLst>
                <a:path w="8026" h="18720" extrusionOk="0">
                  <a:moveTo>
                    <a:pt x="107" y="0"/>
                  </a:moveTo>
                  <a:cubicBezTo>
                    <a:pt x="12" y="0"/>
                    <a:pt x="0" y="155"/>
                    <a:pt x="96" y="179"/>
                  </a:cubicBezTo>
                  <a:cubicBezTo>
                    <a:pt x="5656" y="1941"/>
                    <a:pt x="8025" y="9323"/>
                    <a:pt x="6001" y="14490"/>
                  </a:cubicBezTo>
                  <a:cubicBezTo>
                    <a:pt x="5739" y="15193"/>
                    <a:pt x="5346" y="15860"/>
                    <a:pt x="4870" y="16443"/>
                  </a:cubicBezTo>
                  <a:cubicBezTo>
                    <a:pt x="4501" y="16883"/>
                    <a:pt x="4072" y="17300"/>
                    <a:pt x="3572" y="17622"/>
                  </a:cubicBezTo>
                  <a:cubicBezTo>
                    <a:pt x="3144" y="17896"/>
                    <a:pt x="2536" y="18015"/>
                    <a:pt x="2203" y="18431"/>
                  </a:cubicBezTo>
                  <a:cubicBezTo>
                    <a:pt x="2179" y="18479"/>
                    <a:pt x="2179" y="18538"/>
                    <a:pt x="2215" y="18574"/>
                  </a:cubicBezTo>
                  <a:cubicBezTo>
                    <a:pt x="2373" y="18676"/>
                    <a:pt x="2547" y="18719"/>
                    <a:pt x="2728" y="18719"/>
                  </a:cubicBezTo>
                  <a:cubicBezTo>
                    <a:pt x="3393" y="18719"/>
                    <a:pt x="4154" y="18141"/>
                    <a:pt x="4584" y="17776"/>
                  </a:cubicBezTo>
                  <a:cubicBezTo>
                    <a:pt x="5263" y="17217"/>
                    <a:pt x="5811" y="16502"/>
                    <a:pt x="6227" y="15740"/>
                  </a:cubicBezTo>
                  <a:cubicBezTo>
                    <a:pt x="6954" y="14371"/>
                    <a:pt x="7299" y="12823"/>
                    <a:pt x="7370" y="11276"/>
                  </a:cubicBezTo>
                  <a:cubicBezTo>
                    <a:pt x="7525" y="8109"/>
                    <a:pt x="6549" y="4668"/>
                    <a:pt x="4394" y="2286"/>
                  </a:cubicBezTo>
                  <a:cubicBezTo>
                    <a:pt x="3263" y="1036"/>
                    <a:pt x="1822" y="143"/>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52"/>
            <p:cNvSpPr/>
            <p:nvPr/>
          </p:nvSpPr>
          <p:spPr>
            <a:xfrm>
              <a:off x="3298625" y="1476475"/>
              <a:ext cx="1348500" cy="96500"/>
            </a:xfrm>
            <a:custGeom>
              <a:avLst/>
              <a:gdLst/>
              <a:ahLst/>
              <a:cxnLst/>
              <a:rect l="l" t="t" r="r" b="b"/>
              <a:pathLst>
                <a:path w="53940" h="3860" extrusionOk="0">
                  <a:moveTo>
                    <a:pt x="53010" y="1"/>
                  </a:moveTo>
                  <a:cubicBezTo>
                    <a:pt x="52572" y="1"/>
                    <a:pt x="52114" y="67"/>
                    <a:pt x="51721" y="97"/>
                  </a:cubicBezTo>
                  <a:cubicBezTo>
                    <a:pt x="50459" y="204"/>
                    <a:pt x="49197" y="394"/>
                    <a:pt x="47947" y="585"/>
                  </a:cubicBezTo>
                  <a:cubicBezTo>
                    <a:pt x="45458" y="978"/>
                    <a:pt x="42970" y="1430"/>
                    <a:pt x="40481" y="1764"/>
                  </a:cubicBezTo>
                  <a:cubicBezTo>
                    <a:pt x="36981" y="2228"/>
                    <a:pt x="33433" y="2430"/>
                    <a:pt x="29885" y="2609"/>
                  </a:cubicBezTo>
                  <a:cubicBezTo>
                    <a:pt x="25348" y="2835"/>
                    <a:pt x="20824" y="3121"/>
                    <a:pt x="16288" y="3264"/>
                  </a:cubicBezTo>
                  <a:cubicBezTo>
                    <a:pt x="13949" y="3347"/>
                    <a:pt x="11629" y="3385"/>
                    <a:pt x="9295" y="3385"/>
                  </a:cubicBezTo>
                  <a:cubicBezTo>
                    <a:pt x="8967" y="3385"/>
                    <a:pt x="8639" y="3384"/>
                    <a:pt x="8311" y="3383"/>
                  </a:cubicBezTo>
                  <a:cubicBezTo>
                    <a:pt x="5823" y="3372"/>
                    <a:pt x="3334" y="3238"/>
                    <a:pt x="846" y="3238"/>
                  </a:cubicBezTo>
                  <a:cubicBezTo>
                    <a:pt x="656" y="3238"/>
                    <a:pt x="465" y="3238"/>
                    <a:pt x="274" y="3240"/>
                  </a:cubicBezTo>
                  <a:cubicBezTo>
                    <a:pt x="0" y="3240"/>
                    <a:pt x="24" y="3621"/>
                    <a:pt x="274" y="3657"/>
                  </a:cubicBezTo>
                  <a:cubicBezTo>
                    <a:pt x="2655" y="3859"/>
                    <a:pt x="5084" y="3835"/>
                    <a:pt x="7465" y="3847"/>
                  </a:cubicBezTo>
                  <a:cubicBezTo>
                    <a:pt x="7976" y="3850"/>
                    <a:pt x="8487" y="3851"/>
                    <a:pt x="8999" y="3851"/>
                  </a:cubicBezTo>
                  <a:cubicBezTo>
                    <a:pt x="10762" y="3851"/>
                    <a:pt x="12525" y="3834"/>
                    <a:pt x="14288" y="3788"/>
                  </a:cubicBezTo>
                  <a:cubicBezTo>
                    <a:pt x="18931" y="3669"/>
                    <a:pt x="23563" y="3335"/>
                    <a:pt x="28206" y="3061"/>
                  </a:cubicBezTo>
                  <a:cubicBezTo>
                    <a:pt x="31849" y="2847"/>
                    <a:pt x="35528" y="2680"/>
                    <a:pt x="39160" y="2311"/>
                  </a:cubicBezTo>
                  <a:cubicBezTo>
                    <a:pt x="41612" y="2061"/>
                    <a:pt x="44077" y="1645"/>
                    <a:pt x="46518" y="1287"/>
                  </a:cubicBezTo>
                  <a:cubicBezTo>
                    <a:pt x="48030" y="1061"/>
                    <a:pt x="49530" y="823"/>
                    <a:pt x="51054" y="633"/>
                  </a:cubicBezTo>
                  <a:cubicBezTo>
                    <a:pt x="51657" y="549"/>
                    <a:pt x="52441" y="335"/>
                    <a:pt x="53130" y="335"/>
                  </a:cubicBezTo>
                  <a:cubicBezTo>
                    <a:pt x="53325" y="335"/>
                    <a:pt x="53512" y="352"/>
                    <a:pt x="53685" y="394"/>
                  </a:cubicBezTo>
                  <a:cubicBezTo>
                    <a:pt x="53693" y="396"/>
                    <a:pt x="53701" y="396"/>
                    <a:pt x="53708" y="396"/>
                  </a:cubicBezTo>
                  <a:cubicBezTo>
                    <a:pt x="53871" y="396"/>
                    <a:pt x="53940" y="154"/>
                    <a:pt x="53769" y="97"/>
                  </a:cubicBezTo>
                  <a:cubicBezTo>
                    <a:pt x="53535" y="25"/>
                    <a:pt x="53276" y="1"/>
                    <a:pt x="530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52"/>
            <p:cNvSpPr/>
            <p:nvPr/>
          </p:nvSpPr>
          <p:spPr>
            <a:xfrm>
              <a:off x="3119125" y="1566175"/>
              <a:ext cx="544450" cy="2024400"/>
            </a:xfrm>
            <a:custGeom>
              <a:avLst/>
              <a:gdLst/>
              <a:ahLst/>
              <a:cxnLst/>
              <a:rect l="l" t="t" r="r" b="b"/>
              <a:pathLst>
                <a:path w="21778" h="80976" extrusionOk="0">
                  <a:moveTo>
                    <a:pt x="6856" y="0"/>
                  </a:moveTo>
                  <a:cubicBezTo>
                    <a:pt x="4179" y="0"/>
                    <a:pt x="2406" y="2144"/>
                    <a:pt x="1441" y="4486"/>
                  </a:cubicBezTo>
                  <a:cubicBezTo>
                    <a:pt x="322" y="7224"/>
                    <a:pt x="1" y="10391"/>
                    <a:pt x="405" y="13309"/>
                  </a:cubicBezTo>
                  <a:cubicBezTo>
                    <a:pt x="655" y="15202"/>
                    <a:pt x="1441" y="16988"/>
                    <a:pt x="2215" y="18714"/>
                  </a:cubicBezTo>
                  <a:cubicBezTo>
                    <a:pt x="3287" y="21083"/>
                    <a:pt x="4585" y="23345"/>
                    <a:pt x="5954" y="25524"/>
                  </a:cubicBezTo>
                  <a:cubicBezTo>
                    <a:pt x="8621" y="29787"/>
                    <a:pt x="11633" y="33823"/>
                    <a:pt x="14050" y="38240"/>
                  </a:cubicBezTo>
                  <a:cubicBezTo>
                    <a:pt x="18634" y="46622"/>
                    <a:pt x="21777" y="56576"/>
                    <a:pt x="20265" y="66208"/>
                  </a:cubicBezTo>
                  <a:cubicBezTo>
                    <a:pt x="19694" y="69911"/>
                    <a:pt x="18562" y="73590"/>
                    <a:pt x="16038" y="76447"/>
                  </a:cubicBezTo>
                  <a:cubicBezTo>
                    <a:pt x="14656" y="78030"/>
                    <a:pt x="12356" y="80128"/>
                    <a:pt x="10044" y="80128"/>
                  </a:cubicBezTo>
                  <a:cubicBezTo>
                    <a:pt x="9748" y="80128"/>
                    <a:pt x="9451" y="80093"/>
                    <a:pt x="9157" y="80019"/>
                  </a:cubicBezTo>
                  <a:cubicBezTo>
                    <a:pt x="7787" y="79674"/>
                    <a:pt x="6990" y="78424"/>
                    <a:pt x="6549" y="77174"/>
                  </a:cubicBezTo>
                  <a:cubicBezTo>
                    <a:pt x="5823" y="75114"/>
                    <a:pt x="5644" y="72816"/>
                    <a:pt x="5858" y="70649"/>
                  </a:cubicBezTo>
                  <a:cubicBezTo>
                    <a:pt x="5978" y="69434"/>
                    <a:pt x="6251" y="68208"/>
                    <a:pt x="6692" y="67065"/>
                  </a:cubicBezTo>
                  <a:cubicBezTo>
                    <a:pt x="7049" y="66136"/>
                    <a:pt x="7585" y="64803"/>
                    <a:pt x="8561" y="64350"/>
                  </a:cubicBezTo>
                  <a:cubicBezTo>
                    <a:pt x="8751" y="64264"/>
                    <a:pt x="8927" y="64225"/>
                    <a:pt x="9089" y="64225"/>
                  </a:cubicBezTo>
                  <a:cubicBezTo>
                    <a:pt x="10423" y="64225"/>
                    <a:pt x="10855" y="66882"/>
                    <a:pt x="10823" y="67827"/>
                  </a:cubicBezTo>
                  <a:cubicBezTo>
                    <a:pt x="10764" y="69149"/>
                    <a:pt x="10300" y="70339"/>
                    <a:pt x="9657" y="71482"/>
                  </a:cubicBezTo>
                  <a:cubicBezTo>
                    <a:pt x="9476" y="71803"/>
                    <a:pt x="9766" y="72107"/>
                    <a:pt x="10046" y="72107"/>
                  </a:cubicBezTo>
                  <a:cubicBezTo>
                    <a:pt x="10171" y="72107"/>
                    <a:pt x="10294" y="72046"/>
                    <a:pt x="10371" y="71899"/>
                  </a:cubicBezTo>
                  <a:cubicBezTo>
                    <a:pt x="11431" y="70006"/>
                    <a:pt x="12074" y="67720"/>
                    <a:pt x="11323" y="65589"/>
                  </a:cubicBezTo>
                  <a:cubicBezTo>
                    <a:pt x="10966" y="64546"/>
                    <a:pt x="10120" y="63421"/>
                    <a:pt x="9000" y="63421"/>
                  </a:cubicBezTo>
                  <a:cubicBezTo>
                    <a:pt x="8777" y="63421"/>
                    <a:pt x="8543" y="63466"/>
                    <a:pt x="8299" y="63565"/>
                  </a:cubicBezTo>
                  <a:cubicBezTo>
                    <a:pt x="7454" y="63910"/>
                    <a:pt x="6894" y="64743"/>
                    <a:pt x="6490" y="65517"/>
                  </a:cubicBezTo>
                  <a:cubicBezTo>
                    <a:pt x="5918" y="66589"/>
                    <a:pt x="5525" y="67768"/>
                    <a:pt x="5263" y="68970"/>
                  </a:cubicBezTo>
                  <a:cubicBezTo>
                    <a:pt x="4775" y="71339"/>
                    <a:pt x="4846" y="73745"/>
                    <a:pt x="5358" y="76102"/>
                  </a:cubicBezTo>
                  <a:cubicBezTo>
                    <a:pt x="5680" y="77602"/>
                    <a:pt x="6275" y="79221"/>
                    <a:pt x="7549" y="80198"/>
                  </a:cubicBezTo>
                  <a:cubicBezTo>
                    <a:pt x="8250" y="80734"/>
                    <a:pt x="9084" y="80975"/>
                    <a:pt x="9944" y="80975"/>
                  </a:cubicBezTo>
                  <a:cubicBezTo>
                    <a:pt x="10267" y="80975"/>
                    <a:pt x="10594" y="80941"/>
                    <a:pt x="10919" y="80876"/>
                  </a:cubicBezTo>
                  <a:cubicBezTo>
                    <a:pt x="13859" y="80293"/>
                    <a:pt x="16324" y="77757"/>
                    <a:pt x="17931" y="75388"/>
                  </a:cubicBezTo>
                  <a:cubicBezTo>
                    <a:pt x="20289" y="71923"/>
                    <a:pt x="21098" y="67387"/>
                    <a:pt x="21325" y="63267"/>
                  </a:cubicBezTo>
                  <a:cubicBezTo>
                    <a:pt x="21599" y="58326"/>
                    <a:pt x="20777" y="53337"/>
                    <a:pt x="19301" y="48622"/>
                  </a:cubicBezTo>
                  <a:cubicBezTo>
                    <a:pt x="17741" y="43622"/>
                    <a:pt x="15443" y="38883"/>
                    <a:pt x="12669" y="34442"/>
                  </a:cubicBezTo>
                  <a:cubicBezTo>
                    <a:pt x="9776" y="29846"/>
                    <a:pt x="6513" y="25500"/>
                    <a:pt x="3953" y="20690"/>
                  </a:cubicBezTo>
                  <a:cubicBezTo>
                    <a:pt x="2822" y="18559"/>
                    <a:pt x="1632" y="16273"/>
                    <a:pt x="1132" y="13892"/>
                  </a:cubicBezTo>
                  <a:cubicBezTo>
                    <a:pt x="822" y="12380"/>
                    <a:pt x="786" y="10820"/>
                    <a:pt x="905" y="9308"/>
                  </a:cubicBezTo>
                  <a:cubicBezTo>
                    <a:pt x="1144" y="6296"/>
                    <a:pt x="1989" y="2319"/>
                    <a:pt x="4882" y="747"/>
                  </a:cubicBezTo>
                  <a:cubicBezTo>
                    <a:pt x="5585" y="366"/>
                    <a:pt x="6370" y="176"/>
                    <a:pt x="7156" y="152"/>
                  </a:cubicBezTo>
                  <a:cubicBezTo>
                    <a:pt x="7160" y="153"/>
                    <a:pt x="7164" y="153"/>
                    <a:pt x="7168" y="153"/>
                  </a:cubicBezTo>
                  <a:cubicBezTo>
                    <a:pt x="7263" y="153"/>
                    <a:pt x="7259" y="9"/>
                    <a:pt x="7156" y="9"/>
                  </a:cubicBezTo>
                  <a:cubicBezTo>
                    <a:pt x="7055" y="3"/>
                    <a:pt x="6955" y="0"/>
                    <a:pt x="68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52"/>
            <p:cNvSpPr/>
            <p:nvPr/>
          </p:nvSpPr>
          <p:spPr>
            <a:xfrm>
              <a:off x="4644875" y="1927300"/>
              <a:ext cx="538225" cy="1618975"/>
            </a:xfrm>
            <a:custGeom>
              <a:avLst/>
              <a:gdLst/>
              <a:ahLst/>
              <a:cxnLst/>
              <a:rect l="l" t="t" r="r" b="b"/>
              <a:pathLst>
                <a:path w="21529" h="64759" extrusionOk="0">
                  <a:moveTo>
                    <a:pt x="120" y="1"/>
                  </a:moveTo>
                  <a:cubicBezTo>
                    <a:pt x="57" y="1"/>
                    <a:pt x="0" y="55"/>
                    <a:pt x="14" y="137"/>
                  </a:cubicBezTo>
                  <a:cubicBezTo>
                    <a:pt x="1907" y="10103"/>
                    <a:pt x="9551" y="17652"/>
                    <a:pt x="14516" y="26164"/>
                  </a:cubicBezTo>
                  <a:cubicBezTo>
                    <a:pt x="15814" y="28379"/>
                    <a:pt x="16957" y="30689"/>
                    <a:pt x="17790" y="33106"/>
                  </a:cubicBezTo>
                  <a:cubicBezTo>
                    <a:pt x="18552" y="35308"/>
                    <a:pt x="19100" y="37606"/>
                    <a:pt x="19540" y="39880"/>
                  </a:cubicBezTo>
                  <a:cubicBezTo>
                    <a:pt x="20421" y="44310"/>
                    <a:pt x="20850" y="48989"/>
                    <a:pt x="20016" y="53465"/>
                  </a:cubicBezTo>
                  <a:cubicBezTo>
                    <a:pt x="19600" y="55704"/>
                    <a:pt x="18850" y="57871"/>
                    <a:pt x="17576" y="59752"/>
                  </a:cubicBezTo>
                  <a:cubicBezTo>
                    <a:pt x="16242" y="61728"/>
                    <a:pt x="14421" y="62955"/>
                    <a:pt x="12420" y="64157"/>
                  </a:cubicBezTo>
                  <a:cubicBezTo>
                    <a:pt x="12152" y="64318"/>
                    <a:pt x="12280" y="64758"/>
                    <a:pt x="12568" y="64758"/>
                  </a:cubicBezTo>
                  <a:cubicBezTo>
                    <a:pt x="12600" y="64758"/>
                    <a:pt x="12634" y="64753"/>
                    <a:pt x="12670" y="64741"/>
                  </a:cubicBezTo>
                  <a:cubicBezTo>
                    <a:pt x="16504" y="63467"/>
                    <a:pt x="19088" y="59681"/>
                    <a:pt x="20231" y="55966"/>
                  </a:cubicBezTo>
                  <a:cubicBezTo>
                    <a:pt x="21529" y="51715"/>
                    <a:pt x="21386" y="47096"/>
                    <a:pt x="20778" y="42750"/>
                  </a:cubicBezTo>
                  <a:cubicBezTo>
                    <a:pt x="20112" y="37952"/>
                    <a:pt x="18873" y="33142"/>
                    <a:pt x="16695" y="28760"/>
                  </a:cubicBezTo>
                  <a:cubicBezTo>
                    <a:pt x="14385" y="24081"/>
                    <a:pt x="11230" y="19878"/>
                    <a:pt x="8265" y="15592"/>
                  </a:cubicBezTo>
                  <a:cubicBezTo>
                    <a:pt x="4955" y="10817"/>
                    <a:pt x="1800" y="5757"/>
                    <a:pt x="240" y="102"/>
                  </a:cubicBezTo>
                  <a:cubicBezTo>
                    <a:pt x="215" y="31"/>
                    <a:pt x="166" y="1"/>
                    <a:pt x="1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52"/>
            <p:cNvSpPr/>
            <p:nvPr/>
          </p:nvSpPr>
          <p:spPr>
            <a:xfrm>
              <a:off x="3372425" y="3586875"/>
              <a:ext cx="1525" cy="1225"/>
            </a:xfrm>
            <a:custGeom>
              <a:avLst/>
              <a:gdLst/>
              <a:ahLst/>
              <a:cxnLst/>
              <a:rect l="l" t="t" r="r" b="b"/>
              <a:pathLst>
                <a:path w="61" h="49" extrusionOk="0">
                  <a:moveTo>
                    <a:pt x="37" y="1"/>
                  </a:moveTo>
                  <a:cubicBezTo>
                    <a:pt x="1" y="25"/>
                    <a:pt x="1" y="48"/>
                    <a:pt x="37" y="48"/>
                  </a:cubicBezTo>
                  <a:cubicBezTo>
                    <a:pt x="60" y="48"/>
                    <a:pt x="60"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52"/>
            <p:cNvSpPr/>
            <p:nvPr/>
          </p:nvSpPr>
          <p:spPr>
            <a:xfrm>
              <a:off x="3355775" y="3522200"/>
              <a:ext cx="1611225" cy="59950"/>
            </a:xfrm>
            <a:custGeom>
              <a:avLst/>
              <a:gdLst/>
              <a:ahLst/>
              <a:cxnLst/>
              <a:rect l="l" t="t" r="r" b="b"/>
              <a:pathLst>
                <a:path w="64449" h="2398" extrusionOk="0">
                  <a:moveTo>
                    <a:pt x="60968" y="0"/>
                  </a:moveTo>
                  <a:cubicBezTo>
                    <a:pt x="59574" y="0"/>
                    <a:pt x="58176" y="52"/>
                    <a:pt x="56793" y="52"/>
                  </a:cubicBezTo>
                  <a:cubicBezTo>
                    <a:pt x="53161" y="64"/>
                    <a:pt x="49506" y="111"/>
                    <a:pt x="45875" y="171"/>
                  </a:cubicBezTo>
                  <a:cubicBezTo>
                    <a:pt x="36350" y="314"/>
                    <a:pt x="26849" y="576"/>
                    <a:pt x="17336" y="1028"/>
                  </a:cubicBezTo>
                  <a:cubicBezTo>
                    <a:pt x="14442" y="1159"/>
                    <a:pt x="11561" y="1373"/>
                    <a:pt x="8668" y="1552"/>
                  </a:cubicBezTo>
                  <a:cubicBezTo>
                    <a:pt x="5810" y="1730"/>
                    <a:pt x="2989" y="2028"/>
                    <a:pt x="131" y="2219"/>
                  </a:cubicBezTo>
                  <a:cubicBezTo>
                    <a:pt x="4" y="2219"/>
                    <a:pt x="0" y="2398"/>
                    <a:pt x="119" y="2398"/>
                  </a:cubicBezTo>
                  <a:cubicBezTo>
                    <a:pt x="123" y="2398"/>
                    <a:pt x="127" y="2398"/>
                    <a:pt x="131" y="2397"/>
                  </a:cubicBezTo>
                  <a:cubicBezTo>
                    <a:pt x="2667" y="2231"/>
                    <a:pt x="5227" y="2207"/>
                    <a:pt x="7763" y="2088"/>
                  </a:cubicBezTo>
                  <a:cubicBezTo>
                    <a:pt x="10311" y="1969"/>
                    <a:pt x="12859" y="1921"/>
                    <a:pt x="15383" y="1814"/>
                  </a:cubicBezTo>
                  <a:cubicBezTo>
                    <a:pt x="20384" y="1611"/>
                    <a:pt x="25396" y="1445"/>
                    <a:pt x="30421" y="1302"/>
                  </a:cubicBezTo>
                  <a:cubicBezTo>
                    <a:pt x="38791" y="1040"/>
                    <a:pt x="47196" y="885"/>
                    <a:pt x="55578" y="837"/>
                  </a:cubicBezTo>
                  <a:cubicBezTo>
                    <a:pt x="55693" y="837"/>
                    <a:pt x="55807" y="837"/>
                    <a:pt x="55921" y="837"/>
                  </a:cubicBezTo>
                  <a:cubicBezTo>
                    <a:pt x="57661" y="837"/>
                    <a:pt x="59413" y="890"/>
                    <a:pt x="61160" y="890"/>
                  </a:cubicBezTo>
                  <a:cubicBezTo>
                    <a:pt x="62112" y="890"/>
                    <a:pt x="63062" y="874"/>
                    <a:pt x="64008" y="826"/>
                  </a:cubicBezTo>
                  <a:cubicBezTo>
                    <a:pt x="64449" y="790"/>
                    <a:pt x="64449" y="171"/>
                    <a:pt x="64008" y="123"/>
                  </a:cubicBezTo>
                  <a:cubicBezTo>
                    <a:pt x="63003" y="28"/>
                    <a:pt x="61987" y="0"/>
                    <a:pt x="609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52"/>
            <p:cNvSpPr/>
            <p:nvPr/>
          </p:nvSpPr>
          <p:spPr>
            <a:xfrm>
              <a:off x="3348625" y="3154975"/>
              <a:ext cx="303025" cy="43975"/>
            </a:xfrm>
            <a:custGeom>
              <a:avLst/>
              <a:gdLst/>
              <a:ahLst/>
              <a:cxnLst/>
              <a:rect l="l" t="t" r="r" b="b"/>
              <a:pathLst>
                <a:path w="12121" h="1759" extrusionOk="0">
                  <a:moveTo>
                    <a:pt x="155" y="1"/>
                  </a:moveTo>
                  <a:cubicBezTo>
                    <a:pt x="60" y="1"/>
                    <a:pt x="0" y="132"/>
                    <a:pt x="72" y="191"/>
                  </a:cubicBezTo>
                  <a:cubicBezTo>
                    <a:pt x="596" y="656"/>
                    <a:pt x="1358" y="810"/>
                    <a:pt x="2024" y="953"/>
                  </a:cubicBezTo>
                  <a:cubicBezTo>
                    <a:pt x="2965" y="1168"/>
                    <a:pt x="3917" y="1322"/>
                    <a:pt x="4870" y="1441"/>
                  </a:cubicBezTo>
                  <a:cubicBezTo>
                    <a:pt x="6025" y="1596"/>
                    <a:pt x="7204" y="1680"/>
                    <a:pt x="8370" y="1727"/>
                  </a:cubicBezTo>
                  <a:cubicBezTo>
                    <a:pt x="8779" y="1743"/>
                    <a:pt x="9191" y="1759"/>
                    <a:pt x="9602" y="1759"/>
                  </a:cubicBezTo>
                  <a:cubicBezTo>
                    <a:pt x="10424" y="1759"/>
                    <a:pt x="11244" y="1695"/>
                    <a:pt x="12038" y="1441"/>
                  </a:cubicBezTo>
                  <a:cubicBezTo>
                    <a:pt x="12121" y="1418"/>
                    <a:pt x="12121" y="1310"/>
                    <a:pt x="12038" y="1299"/>
                  </a:cubicBezTo>
                  <a:cubicBezTo>
                    <a:pt x="10930" y="1001"/>
                    <a:pt x="9775" y="989"/>
                    <a:pt x="8632" y="929"/>
                  </a:cubicBezTo>
                  <a:cubicBezTo>
                    <a:pt x="7501" y="870"/>
                    <a:pt x="6358" y="787"/>
                    <a:pt x="5227" y="691"/>
                  </a:cubicBezTo>
                  <a:cubicBezTo>
                    <a:pt x="4215" y="596"/>
                    <a:pt x="3203" y="489"/>
                    <a:pt x="2191" y="334"/>
                  </a:cubicBezTo>
                  <a:cubicBezTo>
                    <a:pt x="1524" y="215"/>
                    <a:pt x="834" y="13"/>
                    <a:pt x="1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52"/>
            <p:cNvSpPr/>
            <p:nvPr/>
          </p:nvSpPr>
          <p:spPr>
            <a:xfrm>
              <a:off x="3361725" y="3355375"/>
              <a:ext cx="248250" cy="23900"/>
            </a:xfrm>
            <a:custGeom>
              <a:avLst/>
              <a:gdLst/>
              <a:ahLst/>
              <a:cxnLst/>
              <a:rect l="l" t="t" r="r" b="b"/>
              <a:pathLst>
                <a:path w="9930" h="956" extrusionOk="0">
                  <a:moveTo>
                    <a:pt x="720" y="1"/>
                  </a:moveTo>
                  <a:cubicBezTo>
                    <a:pt x="500" y="1"/>
                    <a:pt x="286" y="23"/>
                    <a:pt x="84" y="81"/>
                  </a:cubicBezTo>
                  <a:cubicBezTo>
                    <a:pt x="0" y="93"/>
                    <a:pt x="0" y="200"/>
                    <a:pt x="72" y="260"/>
                  </a:cubicBezTo>
                  <a:cubicBezTo>
                    <a:pt x="643" y="653"/>
                    <a:pt x="1429" y="653"/>
                    <a:pt x="2096" y="736"/>
                  </a:cubicBezTo>
                  <a:cubicBezTo>
                    <a:pt x="2977" y="843"/>
                    <a:pt x="3858" y="903"/>
                    <a:pt x="4727" y="926"/>
                  </a:cubicBezTo>
                  <a:cubicBezTo>
                    <a:pt x="5248" y="938"/>
                    <a:pt x="5794" y="955"/>
                    <a:pt x="6346" y="955"/>
                  </a:cubicBezTo>
                  <a:cubicBezTo>
                    <a:pt x="7471" y="955"/>
                    <a:pt x="8622" y="885"/>
                    <a:pt x="9644" y="557"/>
                  </a:cubicBezTo>
                  <a:cubicBezTo>
                    <a:pt x="9930" y="474"/>
                    <a:pt x="9894" y="10"/>
                    <a:pt x="9573" y="10"/>
                  </a:cubicBezTo>
                  <a:cubicBezTo>
                    <a:pt x="8799" y="33"/>
                    <a:pt x="8025" y="200"/>
                    <a:pt x="7227" y="248"/>
                  </a:cubicBezTo>
                  <a:cubicBezTo>
                    <a:pt x="6581" y="294"/>
                    <a:pt x="5935" y="311"/>
                    <a:pt x="5283" y="311"/>
                  </a:cubicBezTo>
                  <a:cubicBezTo>
                    <a:pt x="5094" y="311"/>
                    <a:pt x="4905" y="310"/>
                    <a:pt x="4715" y="307"/>
                  </a:cubicBezTo>
                  <a:cubicBezTo>
                    <a:pt x="3929" y="295"/>
                    <a:pt x="3143" y="236"/>
                    <a:pt x="2370" y="176"/>
                  </a:cubicBezTo>
                  <a:cubicBezTo>
                    <a:pt x="1844" y="134"/>
                    <a:pt x="1264" y="1"/>
                    <a:pt x="7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52"/>
            <p:cNvSpPr/>
            <p:nvPr/>
          </p:nvSpPr>
          <p:spPr>
            <a:xfrm>
              <a:off x="3665325" y="1969800"/>
              <a:ext cx="26525" cy="35825"/>
            </a:xfrm>
            <a:custGeom>
              <a:avLst/>
              <a:gdLst/>
              <a:ahLst/>
              <a:cxnLst/>
              <a:rect l="l" t="t" r="r" b="b"/>
              <a:pathLst>
                <a:path w="1061" h="1433" extrusionOk="0">
                  <a:moveTo>
                    <a:pt x="109" y="1"/>
                  </a:moveTo>
                  <a:cubicBezTo>
                    <a:pt x="89" y="1"/>
                    <a:pt x="69" y="3"/>
                    <a:pt x="48" y="9"/>
                  </a:cubicBezTo>
                  <a:cubicBezTo>
                    <a:pt x="12" y="9"/>
                    <a:pt x="1" y="33"/>
                    <a:pt x="1" y="69"/>
                  </a:cubicBezTo>
                  <a:cubicBezTo>
                    <a:pt x="12" y="176"/>
                    <a:pt x="108" y="247"/>
                    <a:pt x="179" y="331"/>
                  </a:cubicBezTo>
                  <a:cubicBezTo>
                    <a:pt x="263" y="473"/>
                    <a:pt x="358" y="593"/>
                    <a:pt x="429" y="735"/>
                  </a:cubicBezTo>
                  <a:cubicBezTo>
                    <a:pt x="536" y="926"/>
                    <a:pt x="596" y="1331"/>
                    <a:pt x="822" y="1426"/>
                  </a:cubicBezTo>
                  <a:cubicBezTo>
                    <a:pt x="834" y="1430"/>
                    <a:pt x="849" y="1433"/>
                    <a:pt x="864" y="1433"/>
                  </a:cubicBezTo>
                  <a:cubicBezTo>
                    <a:pt x="894" y="1433"/>
                    <a:pt x="925" y="1422"/>
                    <a:pt x="941" y="1390"/>
                  </a:cubicBezTo>
                  <a:cubicBezTo>
                    <a:pt x="1060" y="1128"/>
                    <a:pt x="786" y="735"/>
                    <a:pt x="655" y="509"/>
                  </a:cubicBezTo>
                  <a:cubicBezTo>
                    <a:pt x="557" y="345"/>
                    <a:pt x="338" y="1"/>
                    <a:pt x="1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52"/>
            <p:cNvSpPr/>
            <p:nvPr/>
          </p:nvSpPr>
          <p:spPr>
            <a:xfrm>
              <a:off x="3562225" y="2015250"/>
              <a:ext cx="137350" cy="114000"/>
            </a:xfrm>
            <a:custGeom>
              <a:avLst/>
              <a:gdLst/>
              <a:ahLst/>
              <a:cxnLst/>
              <a:rect l="l" t="t" r="r" b="b"/>
              <a:pathLst>
                <a:path w="5494" h="4560" extrusionOk="0">
                  <a:moveTo>
                    <a:pt x="5041" y="1"/>
                  </a:moveTo>
                  <a:cubicBezTo>
                    <a:pt x="4863" y="108"/>
                    <a:pt x="4839" y="263"/>
                    <a:pt x="4732" y="453"/>
                  </a:cubicBezTo>
                  <a:cubicBezTo>
                    <a:pt x="4565" y="739"/>
                    <a:pt x="4363" y="977"/>
                    <a:pt x="4101" y="1168"/>
                  </a:cubicBezTo>
                  <a:cubicBezTo>
                    <a:pt x="3601" y="1584"/>
                    <a:pt x="3005" y="1894"/>
                    <a:pt x="2422" y="2203"/>
                  </a:cubicBezTo>
                  <a:cubicBezTo>
                    <a:pt x="1660" y="2644"/>
                    <a:pt x="148" y="3477"/>
                    <a:pt x="17" y="4442"/>
                  </a:cubicBezTo>
                  <a:cubicBezTo>
                    <a:pt x="0" y="4501"/>
                    <a:pt x="49" y="4560"/>
                    <a:pt x="104" y="4560"/>
                  </a:cubicBezTo>
                  <a:cubicBezTo>
                    <a:pt x="127" y="4560"/>
                    <a:pt x="151" y="4550"/>
                    <a:pt x="172" y="4525"/>
                  </a:cubicBezTo>
                  <a:cubicBezTo>
                    <a:pt x="434" y="4311"/>
                    <a:pt x="565" y="4013"/>
                    <a:pt x="803" y="3775"/>
                  </a:cubicBezTo>
                  <a:cubicBezTo>
                    <a:pt x="1065" y="3501"/>
                    <a:pt x="1362" y="3299"/>
                    <a:pt x="1708" y="3120"/>
                  </a:cubicBezTo>
                  <a:cubicBezTo>
                    <a:pt x="2291" y="2823"/>
                    <a:pt x="2874" y="2501"/>
                    <a:pt x="3422" y="2168"/>
                  </a:cubicBezTo>
                  <a:cubicBezTo>
                    <a:pt x="3934" y="1846"/>
                    <a:pt x="5494" y="763"/>
                    <a:pt x="50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52"/>
            <p:cNvSpPr/>
            <p:nvPr/>
          </p:nvSpPr>
          <p:spPr>
            <a:xfrm>
              <a:off x="3548950" y="2137825"/>
              <a:ext cx="19375" cy="209950"/>
            </a:xfrm>
            <a:custGeom>
              <a:avLst/>
              <a:gdLst/>
              <a:ahLst/>
              <a:cxnLst/>
              <a:rect l="l" t="t" r="r" b="b"/>
              <a:pathLst>
                <a:path w="775" h="8398" extrusionOk="0">
                  <a:moveTo>
                    <a:pt x="570" y="0"/>
                  </a:moveTo>
                  <a:cubicBezTo>
                    <a:pt x="555" y="0"/>
                    <a:pt x="541" y="8"/>
                    <a:pt x="536" y="27"/>
                  </a:cubicBezTo>
                  <a:cubicBezTo>
                    <a:pt x="0" y="1230"/>
                    <a:pt x="72" y="2873"/>
                    <a:pt x="24" y="4170"/>
                  </a:cubicBezTo>
                  <a:cubicBezTo>
                    <a:pt x="12" y="4920"/>
                    <a:pt x="12" y="5682"/>
                    <a:pt x="60" y="6444"/>
                  </a:cubicBezTo>
                  <a:cubicBezTo>
                    <a:pt x="84" y="7052"/>
                    <a:pt x="12" y="7814"/>
                    <a:pt x="357" y="8338"/>
                  </a:cubicBezTo>
                  <a:cubicBezTo>
                    <a:pt x="383" y="8378"/>
                    <a:pt x="424" y="8397"/>
                    <a:pt x="465" y="8397"/>
                  </a:cubicBezTo>
                  <a:cubicBezTo>
                    <a:pt x="520" y="8397"/>
                    <a:pt x="575" y="8363"/>
                    <a:pt x="596" y="8302"/>
                  </a:cubicBezTo>
                  <a:cubicBezTo>
                    <a:pt x="774" y="7742"/>
                    <a:pt x="548" y="7040"/>
                    <a:pt x="500" y="6444"/>
                  </a:cubicBezTo>
                  <a:cubicBezTo>
                    <a:pt x="441" y="5682"/>
                    <a:pt x="429" y="4920"/>
                    <a:pt x="441" y="4170"/>
                  </a:cubicBezTo>
                  <a:cubicBezTo>
                    <a:pt x="453" y="3456"/>
                    <a:pt x="488" y="2742"/>
                    <a:pt x="536" y="2003"/>
                  </a:cubicBezTo>
                  <a:cubicBezTo>
                    <a:pt x="572" y="1349"/>
                    <a:pt x="691" y="682"/>
                    <a:pt x="607" y="39"/>
                  </a:cubicBezTo>
                  <a:cubicBezTo>
                    <a:pt x="615" y="17"/>
                    <a:pt x="592" y="0"/>
                    <a:pt x="5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52"/>
            <p:cNvSpPr/>
            <p:nvPr/>
          </p:nvSpPr>
          <p:spPr>
            <a:xfrm>
              <a:off x="3564125" y="2357275"/>
              <a:ext cx="114625" cy="33675"/>
            </a:xfrm>
            <a:custGeom>
              <a:avLst/>
              <a:gdLst/>
              <a:ahLst/>
              <a:cxnLst/>
              <a:rect l="l" t="t" r="r" b="b"/>
              <a:pathLst>
                <a:path w="4585" h="1347" extrusionOk="0">
                  <a:moveTo>
                    <a:pt x="200" y="1"/>
                  </a:moveTo>
                  <a:cubicBezTo>
                    <a:pt x="100" y="1"/>
                    <a:pt x="0" y="66"/>
                    <a:pt x="0" y="179"/>
                  </a:cubicBezTo>
                  <a:cubicBezTo>
                    <a:pt x="12" y="941"/>
                    <a:pt x="1179" y="1191"/>
                    <a:pt x="1751" y="1262"/>
                  </a:cubicBezTo>
                  <a:cubicBezTo>
                    <a:pt x="2109" y="1306"/>
                    <a:pt x="2562" y="1347"/>
                    <a:pt x="3020" y="1347"/>
                  </a:cubicBezTo>
                  <a:cubicBezTo>
                    <a:pt x="3565" y="1347"/>
                    <a:pt x="4117" y="1289"/>
                    <a:pt x="4525" y="1107"/>
                  </a:cubicBezTo>
                  <a:cubicBezTo>
                    <a:pt x="4584" y="1072"/>
                    <a:pt x="4561" y="988"/>
                    <a:pt x="4513" y="964"/>
                  </a:cubicBezTo>
                  <a:cubicBezTo>
                    <a:pt x="4335" y="926"/>
                    <a:pt x="4147" y="912"/>
                    <a:pt x="3955" y="912"/>
                  </a:cubicBezTo>
                  <a:cubicBezTo>
                    <a:pt x="3535" y="912"/>
                    <a:pt x="3093" y="976"/>
                    <a:pt x="2681" y="976"/>
                  </a:cubicBezTo>
                  <a:cubicBezTo>
                    <a:pt x="2587" y="976"/>
                    <a:pt x="2495" y="973"/>
                    <a:pt x="2406" y="964"/>
                  </a:cubicBezTo>
                  <a:cubicBezTo>
                    <a:pt x="1977" y="941"/>
                    <a:pt x="1501" y="905"/>
                    <a:pt x="1084" y="750"/>
                  </a:cubicBezTo>
                  <a:cubicBezTo>
                    <a:pt x="679" y="595"/>
                    <a:pt x="560" y="417"/>
                    <a:pt x="358" y="72"/>
                  </a:cubicBezTo>
                  <a:cubicBezTo>
                    <a:pt x="318" y="23"/>
                    <a:pt x="259" y="1"/>
                    <a:pt x="2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52"/>
            <p:cNvSpPr/>
            <p:nvPr/>
          </p:nvSpPr>
          <p:spPr>
            <a:xfrm>
              <a:off x="3662350" y="2378400"/>
              <a:ext cx="140525" cy="19050"/>
            </a:xfrm>
            <a:custGeom>
              <a:avLst/>
              <a:gdLst/>
              <a:ahLst/>
              <a:cxnLst/>
              <a:rect l="l" t="t" r="r" b="b"/>
              <a:pathLst>
                <a:path w="5621" h="762" extrusionOk="0">
                  <a:moveTo>
                    <a:pt x="2081" y="21"/>
                  </a:moveTo>
                  <a:cubicBezTo>
                    <a:pt x="1360" y="21"/>
                    <a:pt x="598" y="76"/>
                    <a:pt x="1" y="358"/>
                  </a:cubicBezTo>
                  <a:cubicBezTo>
                    <a:pt x="1" y="358"/>
                    <a:pt x="12" y="358"/>
                    <a:pt x="12" y="381"/>
                  </a:cubicBezTo>
                  <a:cubicBezTo>
                    <a:pt x="402" y="534"/>
                    <a:pt x="847" y="574"/>
                    <a:pt x="1301" y="574"/>
                  </a:cubicBezTo>
                  <a:cubicBezTo>
                    <a:pt x="1806" y="574"/>
                    <a:pt x="2323" y="524"/>
                    <a:pt x="2787" y="524"/>
                  </a:cubicBezTo>
                  <a:cubicBezTo>
                    <a:pt x="3239" y="524"/>
                    <a:pt x="3703" y="536"/>
                    <a:pt x="4156" y="596"/>
                  </a:cubicBezTo>
                  <a:cubicBezTo>
                    <a:pt x="4540" y="644"/>
                    <a:pt x="4893" y="762"/>
                    <a:pt x="5259" y="762"/>
                  </a:cubicBezTo>
                  <a:cubicBezTo>
                    <a:pt x="5347" y="762"/>
                    <a:pt x="5435" y="755"/>
                    <a:pt x="5525" y="739"/>
                  </a:cubicBezTo>
                  <a:cubicBezTo>
                    <a:pt x="5596" y="715"/>
                    <a:pt x="5620" y="596"/>
                    <a:pt x="5561" y="560"/>
                  </a:cubicBezTo>
                  <a:cubicBezTo>
                    <a:pt x="4942" y="0"/>
                    <a:pt x="3703" y="48"/>
                    <a:pt x="2906" y="36"/>
                  </a:cubicBezTo>
                  <a:cubicBezTo>
                    <a:pt x="2646" y="29"/>
                    <a:pt x="2367" y="21"/>
                    <a:pt x="2081" y="2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52"/>
            <p:cNvSpPr/>
            <p:nvPr/>
          </p:nvSpPr>
          <p:spPr>
            <a:xfrm>
              <a:off x="3811175" y="2396100"/>
              <a:ext cx="35450" cy="14475"/>
            </a:xfrm>
            <a:custGeom>
              <a:avLst/>
              <a:gdLst/>
              <a:ahLst/>
              <a:cxnLst/>
              <a:rect l="l" t="t" r="r" b="b"/>
              <a:pathLst>
                <a:path w="1418" h="579" extrusionOk="0">
                  <a:moveTo>
                    <a:pt x="204" y="1"/>
                  </a:moveTo>
                  <a:cubicBezTo>
                    <a:pt x="161" y="1"/>
                    <a:pt x="117" y="3"/>
                    <a:pt x="72" y="7"/>
                  </a:cubicBezTo>
                  <a:cubicBezTo>
                    <a:pt x="24" y="31"/>
                    <a:pt x="1" y="126"/>
                    <a:pt x="60" y="126"/>
                  </a:cubicBezTo>
                  <a:cubicBezTo>
                    <a:pt x="310" y="173"/>
                    <a:pt x="548" y="245"/>
                    <a:pt x="786" y="352"/>
                  </a:cubicBezTo>
                  <a:cubicBezTo>
                    <a:pt x="965" y="424"/>
                    <a:pt x="1120" y="566"/>
                    <a:pt x="1310" y="578"/>
                  </a:cubicBezTo>
                  <a:cubicBezTo>
                    <a:pt x="1370" y="578"/>
                    <a:pt x="1417" y="507"/>
                    <a:pt x="1370" y="459"/>
                  </a:cubicBezTo>
                  <a:cubicBezTo>
                    <a:pt x="1251" y="281"/>
                    <a:pt x="1013" y="209"/>
                    <a:pt x="822" y="126"/>
                  </a:cubicBezTo>
                  <a:cubicBezTo>
                    <a:pt x="605" y="47"/>
                    <a:pt x="413" y="1"/>
                    <a:pt x="2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52"/>
            <p:cNvSpPr/>
            <p:nvPr/>
          </p:nvSpPr>
          <p:spPr>
            <a:xfrm>
              <a:off x="3830825" y="2422775"/>
              <a:ext cx="27100" cy="157075"/>
            </a:xfrm>
            <a:custGeom>
              <a:avLst/>
              <a:gdLst/>
              <a:ahLst/>
              <a:cxnLst/>
              <a:rect l="l" t="t" r="r" b="b"/>
              <a:pathLst>
                <a:path w="1084" h="6283" extrusionOk="0">
                  <a:moveTo>
                    <a:pt x="906" y="1"/>
                  </a:moveTo>
                  <a:cubicBezTo>
                    <a:pt x="891" y="1"/>
                    <a:pt x="875" y="13"/>
                    <a:pt x="870" y="35"/>
                  </a:cubicBezTo>
                  <a:cubicBezTo>
                    <a:pt x="751" y="1107"/>
                    <a:pt x="691" y="2190"/>
                    <a:pt x="548" y="3262"/>
                  </a:cubicBezTo>
                  <a:cubicBezTo>
                    <a:pt x="477" y="3857"/>
                    <a:pt x="393" y="4452"/>
                    <a:pt x="239" y="5036"/>
                  </a:cubicBezTo>
                  <a:cubicBezTo>
                    <a:pt x="131" y="5453"/>
                    <a:pt x="0" y="5774"/>
                    <a:pt x="72" y="6191"/>
                  </a:cubicBezTo>
                  <a:cubicBezTo>
                    <a:pt x="87" y="6251"/>
                    <a:pt x="145" y="6283"/>
                    <a:pt x="201" y="6283"/>
                  </a:cubicBezTo>
                  <a:cubicBezTo>
                    <a:pt x="233" y="6283"/>
                    <a:pt x="264" y="6272"/>
                    <a:pt x="286" y="6250"/>
                  </a:cubicBezTo>
                  <a:cubicBezTo>
                    <a:pt x="882" y="5631"/>
                    <a:pt x="893" y="4357"/>
                    <a:pt x="965" y="3548"/>
                  </a:cubicBezTo>
                  <a:cubicBezTo>
                    <a:pt x="1084" y="2381"/>
                    <a:pt x="1036" y="1202"/>
                    <a:pt x="929" y="47"/>
                  </a:cubicBezTo>
                  <a:cubicBezTo>
                    <a:pt x="935" y="16"/>
                    <a:pt x="922" y="1"/>
                    <a:pt x="9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52"/>
            <p:cNvSpPr/>
            <p:nvPr/>
          </p:nvSpPr>
          <p:spPr>
            <a:xfrm>
              <a:off x="3818925" y="2591425"/>
              <a:ext cx="113300" cy="179150"/>
            </a:xfrm>
            <a:custGeom>
              <a:avLst/>
              <a:gdLst/>
              <a:ahLst/>
              <a:cxnLst/>
              <a:rect l="l" t="t" r="r" b="b"/>
              <a:pathLst>
                <a:path w="4532" h="7166" extrusionOk="0">
                  <a:moveTo>
                    <a:pt x="675" y="1"/>
                  </a:moveTo>
                  <a:cubicBezTo>
                    <a:pt x="659" y="1"/>
                    <a:pt x="643" y="9"/>
                    <a:pt x="631" y="28"/>
                  </a:cubicBezTo>
                  <a:cubicBezTo>
                    <a:pt x="0" y="1207"/>
                    <a:pt x="191" y="2933"/>
                    <a:pt x="691" y="4136"/>
                  </a:cubicBezTo>
                  <a:cubicBezTo>
                    <a:pt x="965" y="4814"/>
                    <a:pt x="1381" y="5279"/>
                    <a:pt x="2012" y="5672"/>
                  </a:cubicBezTo>
                  <a:cubicBezTo>
                    <a:pt x="2370" y="5886"/>
                    <a:pt x="2810" y="5945"/>
                    <a:pt x="3155" y="6207"/>
                  </a:cubicBezTo>
                  <a:cubicBezTo>
                    <a:pt x="3584" y="6529"/>
                    <a:pt x="3882" y="6898"/>
                    <a:pt x="4394" y="7160"/>
                  </a:cubicBezTo>
                  <a:cubicBezTo>
                    <a:pt x="4403" y="7164"/>
                    <a:pt x="4412" y="7165"/>
                    <a:pt x="4422" y="7165"/>
                  </a:cubicBezTo>
                  <a:cubicBezTo>
                    <a:pt x="4476" y="7165"/>
                    <a:pt x="4531" y="7113"/>
                    <a:pt x="4501" y="7053"/>
                  </a:cubicBezTo>
                  <a:cubicBezTo>
                    <a:pt x="4048" y="6350"/>
                    <a:pt x="3227" y="6219"/>
                    <a:pt x="2679" y="5648"/>
                  </a:cubicBezTo>
                  <a:cubicBezTo>
                    <a:pt x="2191" y="5148"/>
                    <a:pt x="1560" y="4791"/>
                    <a:pt x="1203" y="4160"/>
                  </a:cubicBezTo>
                  <a:cubicBezTo>
                    <a:pt x="524" y="2957"/>
                    <a:pt x="512" y="1409"/>
                    <a:pt x="715" y="76"/>
                  </a:cubicBezTo>
                  <a:cubicBezTo>
                    <a:pt x="739" y="36"/>
                    <a:pt x="709" y="1"/>
                    <a:pt x="6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52"/>
            <p:cNvSpPr/>
            <p:nvPr/>
          </p:nvSpPr>
          <p:spPr>
            <a:xfrm>
              <a:off x="3934250" y="2776550"/>
              <a:ext cx="99000" cy="71400"/>
            </a:xfrm>
            <a:custGeom>
              <a:avLst/>
              <a:gdLst/>
              <a:ahLst/>
              <a:cxnLst/>
              <a:rect l="l" t="t" r="r" b="b"/>
              <a:pathLst>
                <a:path w="3960" h="2856" extrusionOk="0">
                  <a:moveTo>
                    <a:pt x="217" y="0"/>
                  </a:moveTo>
                  <a:cubicBezTo>
                    <a:pt x="101" y="0"/>
                    <a:pt x="1" y="107"/>
                    <a:pt x="43" y="207"/>
                  </a:cubicBezTo>
                  <a:cubicBezTo>
                    <a:pt x="257" y="838"/>
                    <a:pt x="864" y="1338"/>
                    <a:pt x="1388" y="1731"/>
                  </a:cubicBezTo>
                  <a:cubicBezTo>
                    <a:pt x="2031" y="2208"/>
                    <a:pt x="2757" y="2672"/>
                    <a:pt x="3555" y="2851"/>
                  </a:cubicBezTo>
                  <a:cubicBezTo>
                    <a:pt x="3576" y="2854"/>
                    <a:pt x="3597" y="2856"/>
                    <a:pt x="3617" y="2856"/>
                  </a:cubicBezTo>
                  <a:cubicBezTo>
                    <a:pt x="3732" y="2856"/>
                    <a:pt x="3829" y="2799"/>
                    <a:pt x="3900" y="2708"/>
                  </a:cubicBezTo>
                  <a:cubicBezTo>
                    <a:pt x="3960" y="2636"/>
                    <a:pt x="3948" y="2577"/>
                    <a:pt x="3936" y="2493"/>
                  </a:cubicBezTo>
                  <a:cubicBezTo>
                    <a:pt x="3912" y="2386"/>
                    <a:pt x="3817" y="2315"/>
                    <a:pt x="3722" y="2279"/>
                  </a:cubicBezTo>
                  <a:cubicBezTo>
                    <a:pt x="2424" y="1839"/>
                    <a:pt x="1233" y="1124"/>
                    <a:pt x="364" y="64"/>
                  </a:cubicBezTo>
                  <a:cubicBezTo>
                    <a:pt x="318" y="19"/>
                    <a:pt x="266" y="0"/>
                    <a:pt x="2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52"/>
            <p:cNvSpPr/>
            <p:nvPr/>
          </p:nvSpPr>
          <p:spPr>
            <a:xfrm>
              <a:off x="4013275" y="2829675"/>
              <a:ext cx="110475" cy="50300"/>
            </a:xfrm>
            <a:custGeom>
              <a:avLst/>
              <a:gdLst/>
              <a:ahLst/>
              <a:cxnLst/>
              <a:rect l="l" t="t" r="r" b="b"/>
              <a:pathLst>
                <a:path w="4419" h="2012" extrusionOk="0">
                  <a:moveTo>
                    <a:pt x="574" y="0"/>
                  </a:moveTo>
                  <a:cubicBezTo>
                    <a:pt x="399" y="0"/>
                    <a:pt x="243" y="35"/>
                    <a:pt x="120" y="118"/>
                  </a:cubicBezTo>
                  <a:cubicBezTo>
                    <a:pt x="1" y="225"/>
                    <a:pt x="13" y="380"/>
                    <a:pt x="144" y="440"/>
                  </a:cubicBezTo>
                  <a:cubicBezTo>
                    <a:pt x="442" y="559"/>
                    <a:pt x="811" y="547"/>
                    <a:pt x="1132" y="630"/>
                  </a:cubicBezTo>
                  <a:cubicBezTo>
                    <a:pt x="1573" y="749"/>
                    <a:pt x="1989" y="916"/>
                    <a:pt x="2418" y="1095"/>
                  </a:cubicBezTo>
                  <a:cubicBezTo>
                    <a:pt x="2823" y="1273"/>
                    <a:pt x="3228" y="1452"/>
                    <a:pt x="3609" y="1666"/>
                  </a:cubicBezTo>
                  <a:cubicBezTo>
                    <a:pt x="3818" y="1782"/>
                    <a:pt x="4038" y="2012"/>
                    <a:pt x="4281" y="2012"/>
                  </a:cubicBezTo>
                  <a:cubicBezTo>
                    <a:pt x="4287" y="2012"/>
                    <a:pt x="4293" y="2012"/>
                    <a:pt x="4299" y="2011"/>
                  </a:cubicBezTo>
                  <a:cubicBezTo>
                    <a:pt x="4359" y="2011"/>
                    <a:pt x="4418" y="1964"/>
                    <a:pt x="4418" y="1892"/>
                  </a:cubicBezTo>
                  <a:cubicBezTo>
                    <a:pt x="4359" y="1297"/>
                    <a:pt x="2930" y="809"/>
                    <a:pt x="2466" y="618"/>
                  </a:cubicBezTo>
                  <a:cubicBezTo>
                    <a:pt x="2048" y="433"/>
                    <a:pt x="1195" y="0"/>
                    <a:pt x="5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52"/>
            <p:cNvSpPr/>
            <p:nvPr/>
          </p:nvSpPr>
          <p:spPr>
            <a:xfrm>
              <a:off x="4125800" y="2884425"/>
              <a:ext cx="3000" cy="2400"/>
            </a:xfrm>
            <a:custGeom>
              <a:avLst/>
              <a:gdLst/>
              <a:ahLst/>
              <a:cxnLst/>
              <a:rect l="l" t="t" r="r" b="b"/>
              <a:pathLst>
                <a:path w="120" h="96" extrusionOk="0">
                  <a:moveTo>
                    <a:pt x="60" y="0"/>
                  </a:moveTo>
                  <a:cubicBezTo>
                    <a:pt x="1" y="0"/>
                    <a:pt x="1" y="95"/>
                    <a:pt x="60" y="95"/>
                  </a:cubicBezTo>
                  <a:cubicBezTo>
                    <a:pt x="120" y="95"/>
                    <a:pt x="120"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52"/>
            <p:cNvSpPr/>
            <p:nvPr/>
          </p:nvSpPr>
          <p:spPr>
            <a:xfrm>
              <a:off x="4127000" y="2885375"/>
              <a:ext cx="36925" cy="65650"/>
            </a:xfrm>
            <a:custGeom>
              <a:avLst/>
              <a:gdLst/>
              <a:ahLst/>
              <a:cxnLst/>
              <a:rect l="l" t="t" r="r" b="b"/>
              <a:pathLst>
                <a:path w="1477" h="2626" extrusionOk="0">
                  <a:moveTo>
                    <a:pt x="5" y="1"/>
                  </a:moveTo>
                  <a:cubicBezTo>
                    <a:pt x="3" y="1"/>
                    <a:pt x="0" y="4"/>
                    <a:pt x="0" y="10"/>
                  </a:cubicBezTo>
                  <a:cubicBezTo>
                    <a:pt x="6" y="4"/>
                    <a:pt x="6" y="1"/>
                    <a:pt x="5" y="1"/>
                  </a:cubicBezTo>
                  <a:close/>
                  <a:moveTo>
                    <a:pt x="0" y="10"/>
                  </a:moveTo>
                  <a:cubicBezTo>
                    <a:pt x="48" y="260"/>
                    <a:pt x="36" y="486"/>
                    <a:pt x="107" y="724"/>
                  </a:cubicBezTo>
                  <a:cubicBezTo>
                    <a:pt x="191" y="962"/>
                    <a:pt x="334" y="1165"/>
                    <a:pt x="465" y="1379"/>
                  </a:cubicBezTo>
                  <a:cubicBezTo>
                    <a:pt x="584" y="1581"/>
                    <a:pt x="715" y="1784"/>
                    <a:pt x="822" y="1986"/>
                  </a:cubicBezTo>
                  <a:cubicBezTo>
                    <a:pt x="929" y="2200"/>
                    <a:pt x="953" y="2439"/>
                    <a:pt x="1119" y="2605"/>
                  </a:cubicBezTo>
                  <a:cubicBezTo>
                    <a:pt x="1138" y="2619"/>
                    <a:pt x="1159" y="2626"/>
                    <a:pt x="1178" y="2626"/>
                  </a:cubicBezTo>
                  <a:cubicBezTo>
                    <a:pt x="1208" y="2626"/>
                    <a:pt x="1236" y="2610"/>
                    <a:pt x="1250" y="2581"/>
                  </a:cubicBezTo>
                  <a:cubicBezTo>
                    <a:pt x="1477" y="2224"/>
                    <a:pt x="1167" y="1724"/>
                    <a:pt x="965" y="1415"/>
                  </a:cubicBezTo>
                  <a:cubicBezTo>
                    <a:pt x="810" y="1165"/>
                    <a:pt x="631" y="926"/>
                    <a:pt x="465" y="700"/>
                  </a:cubicBezTo>
                  <a:cubicBezTo>
                    <a:pt x="310" y="486"/>
                    <a:pt x="60" y="236"/>
                    <a:pt x="0" y="1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52"/>
            <p:cNvSpPr/>
            <p:nvPr/>
          </p:nvSpPr>
          <p:spPr>
            <a:xfrm>
              <a:off x="4111800" y="2960275"/>
              <a:ext cx="64325" cy="160850"/>
            </a:xfrm>
            <a:custGeom>
              <a:avLst/>
              <a:gdLst/>
              <a:ahLst/>
              <a:cxnLst/>
              <a:rect l="l" t="t" r="r" b="b"/>
              <a:pathLst>
                <a:path w="2573" h="6434" extrusionOk="0">
                  <a:moveTo>
                    <a:pt x="2024" y="1"/>
                  </a:moveTo>
                  <a:cubicBezTo>
                    <a:pt x="1992" y="1"/>
                    <a:pt x="1961" y="24"/>
                    <a:pt x="1954" y="62"/>
                  </a:cubicBezTo>
                  <a:cubicBezTo>
                    <a:pt x="1858" y="812"/>
                    <a:pt x="1894" y="1550"/>
                    <a:pt x="1715" y="2288"/>
                  </a:cubicBezTo>
                  <a:cubicBezTo>
                    <a:pt x="1549" y="2979"/>
                    <a:pt x="1251" y="3431"/>
                    <a:pt x="787" y="3955"/>
                  </a:cubicBezTo>
                  <a:cubicBezTo>
                    <a:pt x="191" y="4622"/>
                    <a:pt x="1" y="5443"/>
                    <a:pt x="227" y="6336"/>
                  </a:cubicBezTo>
                  <a:cubicBezTo>
                    <a:pt x="240" y="6400"/>
                    <a:pt x="294" y="6433"/>
                    <a:pt x="349" y="6433"/>
                  </a:cubicBezTo>
                  <a:cubicBezTo>
                    <a:pt x="396" y="6433"/>
                    <a:pt x="443" y="6409"/>
                    <a:pt x="465" y="6360"/>
                  </a:cubicBezTo>
                  <a:cubicBezTo>
                    <a:pt x="763" y="5872"/>
                    <a:pt x="549" y="5241"/>
                    <a:pt x="846" y="4741"/>
                  </a:cubicBezTo>
                  <a:cubicBezTo>
                    <a:pt x="1144" y="4265"/>
                    <a:pt x="1620" y="3931"/>
                    <a:pt x="1870" y="3419"/>
                  </a:cubicBezTo>
                  <a:cubicBezTo>
                    <a:pt x="2335" y="2491"/>
                    <a:pt x="2573" y="978"/>
                    <a:pt x="2073" y="26"/>
                  </a:cubicBezTo>
                  <a:cubicBezTo>
                    <a:pt x="2060" y="8"/>
                    <a:pt x="2042" y="1"/>
                    <a:pt x="20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52"/>
            <p:cNvSpPr/>
            <p:nvPr/>
          </p:nvSpPr>
          <p:spPr>
            <a:xfrm>
              <a:off x="4117775" y="3134550"/>
              <a:ext cx="45650" cy="92075"/>
            </a:xfrm>
            <a:custGeom>
              <a:avLst/>
              <a:gdLst/>
              <a:ahLst/>
              <a:cxnLst/>
              <a:rect l="l" t="t" r="r" b="b"/>
              <a:pathLst>
                <a:path w="1826" h="3683" extrusionOk="0">
                  <a:moveTo>
                    <a:pt x="105" y="1"/>
                  </a:moveTo>
                  <a:cubicBezTo>
                    <a:pt x="63" y="1"/>
                    <a:pt x="24" y="27"/>
                    <a:pt x="24" y="80"/>
                  </a:cubicBezTo>
                  <a:cubicBezTo>
                    <a:pt x="0" y="1354"/>
                    <a:pt x="143" y="3199"/>
                    <a:pt x="1655" y="3675"/>
                  </a:cubicBezTo>
                  <a:cubicBezTo>
                    <a:pt x="1666" y="3680"/>
                    <a:pt x="1678" y="3682"/>
                    <a:pt x="1689" y="3682"/>
                  </a:cubicBezTo>
                  <a:cubicBezTo>
                    <a:pt x="1761" y="3682"/>
                    <a:pt x="1826" y="3591"/>
                    <a:pt x="1774" y="3509"/>
                  </a:cubicBezTo>
                  <a:cubicBezTo>
                    <a:pt x="1429" y="2997"/>
                    <a:pt x="893" y="2675"/>
                    <a:pt x="619" y="2104"/>
                  </a:cubicBezTo>
                  <a:cubicBezTo>
                    <a:pt x="322" y="1485"/>
                    <a:pt x="238" y="746"/>
                    <a:pt x="202" y="91"/>
                  </a:cubicBezTo>
                  <a:cubicBezTo>
                    <a:pt x="196" y="30"/>
                    <a:pt x="149"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52"/>
            <p:cNvSpPr/>
            <p:nvPr/>
          </p:nvSpPr>
          <p:spPr>
            <a:xfrm>
              <a:off x="4170150" y="3230875"/>
              <a:ext cx="130250" cy="82325"/>
            </a:xfrm>
            <a:custGeom>
              <a:avLst/>
              <a:gdLst/>
              <a:ahLst/>
              <a:cxnLst/>
              <a:rect l="l" t="t" r="r" b="b"/>
              <a:pathLst>
                <a:path w="5210" h="3293" extrusionOk="0">
                  <a:moveTo>
                    <a:pt x="60" y="1"/>
                  </a:moveTo>
                  <a:cubicBezTo>
                    <a:pt x="48" y="1"/>
                    <a:pt x="1" y="37"/>
                    <a:pt x="36" y="60"/>
                  </a:cubicBezTo>
                  <a:cubicBezTo>
                    <a:pt x="786" y="715"/>
                    <a:pt x="1656" y="1263"/>
                    <a:pt x="2501" y="1799"/>
                  </a:cubicBezTo>
                  <a:cubicBezTo>
                    <a:pt x="3346" y="2334"/>
                    <a:pt x="4203" y="2954"/>
                    <a:pt x="5132" y="3287"/>
                  </a:cubicBezTo>
                  <a:cubicBezTo>
                    <a:pt x="5140" y="3291"/>
                    <a:pt x="5147" y="3292"/>
                    <a:pt x="5154" y="3292"/>
                  </a:cubicBezTo>
                  <a:cubicBezTo>
                    <a:pt x="5189" y="3292"/>
                    <a:pt x="5210" y="3246"/>
                    <a:pt x="5180" y="3216"/>
                  </a:cubicBezTo>
                  <a:cubicBezTo>
                    <a:pt x="4430" y="2596"/>
                    <a:pt x="3572" y="2132"/>
                    <a:pt x="2763" y="1596"/>
                  </a:cubicBezTo>
                  <a:cubicBezTo>
                    <a:pt x="1894" y="1013"/>
                    <a:pt x="1025" y="418"/>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52"/>
            <p:cNvSpPr/>
            <p:nvPr/>
          </p:nvSpPr>
          <p:spPr>
            <a:xfrm>
              <a:off x="4316000" y="3320175"/>
              <a:ext cx="7775" cy="925"/>
            </a:xfrm>
            <a:custGeom>
              <a:avLst/>
              <a:gdLst/>
              <a:ahLst/>
              <a:cxnLst/>
              <a:rect l="l" t="t" r="r" b="b"/>
              <a:pathLst>
                <a:path w="311" h="37" extrusionOk="0">
                  <a:moveTo>
                    <a:pt x="36" y="1"/>
                  </a:moveTo>
                  <a:cubicBezTo>
                    <a:pt x="1" y="1"/>
                    <a:pt x="1" y="36"/>
                    <a:pt x="36" y="36"/>
                  </a:cubicBezTo>
                  <a:lnTo>
                    <a:pt x="298" y="36"/>
                  </a:lnTo>
                  <a:cubicBezTo>
                    <a:pt x="310" y="36"/>
                    <a:pt x="310" y="1"/>
                    <a:pt x="2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52"/>
            <p:cNvSpPr/>
            <p:nvPr/>
          </p:nvSpPr>
          <p:spPr>
            <a:xfrm>
              <a:off x="4315500" y="3319850"/>
              <a:ext cx="18675" cy="6125"/>
            </a:xfrm>
            <a:custGeom>
              <a:avLst/>
              <a:gdLst/>
              <a:ahLst/>
              <a:cxnLst/>
              <a:rect l="l" t="t" r="r" b="b"/>
              <a:pathLst>
                <a:path w="747" h="245" extrusionOk="0">
                  <a:moveTo>
                    <a:pt x="53" y="0"/>
                  </a:moveTo>
                  <a:cubicBezTo>
                    <a:pt x="7" y="0"/>
                    <a:pt x="0" y="51"/>
                    <a:pt x="33" y="61"/>
                  </a:cubicBezTo>
                  <a:cubicBezTo>
                    <a:pt x="152" y="85"/>
                    <a:pt x="294" y="121"/>
                    <a:pt x="402" y="169"/>
                  </a:cubicBezTo>
                  <a:cubicBezTo>
                    <a:pt x="473" y="180"/>
                    <a:pt x="509" y="228"/>
                    <a:pt x="568" y="240"/>
                  </a:cubicBezTo>
                  <a:cubicBezTo>
                    <a:pt x="582" y="243"/>
                    <a:pt x="596" y="245"/>
                    <a:pt x="610" y="245"/>
                  </a:cubicBezTo>
                  <a:cubicBezTo>
                    <a:pt x="643" y="245"/>
                    <a:pt x="674" y="236"/>
                    <a:pt x="699" y="228"/>
                  </a:cubicBezTo>
                  <a:cubicBezTo>
                    <a:pt x="735" y="228"/>
                    <a:pt x="747" y="169"/>
                    <a:pt x="723" y="145"/>
                  </a:cubicBezTo>
                  <a:cubicBezTo>
                    <a:pt x="687" y="121"/>
                    <a:pt x="640" y="85"/>
                    <a:pt x="616" y="73"/>
                  </a:cubicBezTo>
                  <a:cubicBezTo>
                    <a:pt x="596" y="69"/>
                    <a:pt x="576" y="68"/>
                    <a:pt x="556" y="68"/>
                  </a:cubicBezTo>
                  <a:cubicBezTo>
                    <a:pt x="517" y="68"/>
                    <a:pt x="477" y="73"/>
                    <a:pt x="437" y="73"/>
                  </a:cubicBezTo>
                  <a:cubicBezTo>
                    <a:pt x="318" y="61"/>
                    <a:pt x="187" y="14"/>
                    <a:pt x="68" y="2"/>
                  </a:cubicBezTo>
                  <a:cubicBezTo>
                    <a:pt x="63" y="1"/>
                    <a:pt x="58"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52"/>
            <p:cNvSpPr/>
            <p:nvPr/>
          </p:nvSpPr>
          <p:spPr>
            <a:xfrm>
              <a:off x="4336650" y="3327300"/>
              <a:ext cx="147250" cy="28825"/>
            </a:xfrm>
            <a:custGeom>
              <a:avLst/>
              <a:gdLst/>
              <a:ahLst/>
              <a:cxnLst/>
              <a:rect l="l" t="t" r="r" b="b"/>
              <a:pathLst>
                <a:path w="5890" h="1153" extrusionOk="0">
                  <a:moveTo>
                    <a:pt x="174" y="1"/>
                  </a:moveTo>
                  <a:cubicBezTo>
                    <a:pt x="73" y="1"/>
                    <a:pt x="1" y="135"/>
                    <a:pt x="115" y="192"/>
                  </a:cubicBezTo>
                  <a:cubicBezTo>
                    <a:pt x="1032" y="716"/>
                    <a:pt x="2318" y="1073"/>
                    <a:pt x="3378" y="1144"/>
                  </a:cubicBezTo>
                  <a:cubicBezTo>
                    <a:pt x="3463" y="1149"/>
                    <a:pt x="3555" y="1152"/>
                    <a:pt x="3650" y="1152"/>
                  </a:cubicBezTo>
                  <a:cubicBezTo>
                    <a:pt x="4482" y="1152"/>
                    <a:pt x="5611" y="943"/>
                    <a:pt x="5878" y="121"/>
                  </a:cubicBezTo>
                  <a:cubicBezTo>
                    <a:pt x="5890" y="73"/>
                    <a:pt x="5842" y="25"/>
                    <a:pt x="5795" y="25"/>
                  </a:cubicBezTo>
                  <a:cubicBezTo>
                    <a:pt x="5354" y="61"/>
                    <a:pt x="5056" y="311"/>
                    <a:pt x="4640" y="466"/>
                  </a:cubicBezTo>
                  <a:cubicBezTo>
                    <a:pt x="4241" y="612"/>
                    <a:pt x="3826" y="678"/>
                    <a:pt x="3415" y="678"/>
                  </a:cubicBezTo>
                  <a:cubicBezTo>
                    <a:pt x="3323" y="678"/>
                    <a:pt x="3231" y="675"/>
                    <a:pt x="3139" y="668"/>
                  </a:cubicBezTo>
                  <a:cubicBezTo>
                    <a:pt x="2092" y="621"/>
                    <a:pt x="1199" y="144"/>
                    <a:pt x="187" y="1"/>
                  </a:cubicBezTo>
                  <a:cubicBezTo>
                    <a:pt x="182" y="1"/>
                    <a:pt x="178" y="1"/>
                    <a:pt x="1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52"/>
            <p:cNvSpPr/>
            <p:nvPr/>
          </p:nvSpPr>
          <p:spPr>
            <a:xfrm>
              <a:off x="4493400" y="3309600"/>
              <a:ext cx="38275" cy="16000"/>
            </a:xfrm>
            <a:custGeom>
              <a:avLst/>
              <a:gdLst/>
              <a:ahLst/>
              <a:cxnLst/>
              <a:rect l="l" t="t" r="r" b="b"/>
              <a:pathLst>
                <a:path w="1531" h="640" extrusionOk="0">
                  <a:moveTo>
                    <a:pt x="1254" y="1"/>
                  </a:moveTo>
                  <a:cubicBezTo>
                    <a:pt x="1238" y="1"/>
                    <a:pt x="1221" y="3"/>
                    <a:pt x="1203" y="7"/>
                  </a:cubicBezTo>
                  <a:cubicBezTo>
                    <a:pt x="1001" y="67"/>
                    <a:pt x="810" y="162"/>
                    <a:pt x="608" y="245"/>
                  </a:cubicBezTo>
                  <a:cubicBezTo>
                    <a:pt x="406" y="340"/>
                    <a:pt x="215" y="519"/>
                    <a:pt x="1" y="590"/>
                  </a:cubicBezTo>
                  <a:cubicBezTo>
                    <a:pt x="1" y="590"/>
                    <a:pt x="1" y="602"/>
                    <a:pt x="25" y="614"/>
                  </a:cubicBezTo>
                  <a:cubicBezTo>
                    <a:pt x="139" y="627"/>
                    <a:pt x="240" y="640"/>
                    <a:pt x="344" y="640"/>
                  </a:cubicBezTo>
                  <a:cubicBezTo>
                    <a:pt x="434" y="640"/>
                    <a:pt x="526" y="630"/>
                    <a:pt x="632" y="602"/>
                  </a:cubicBezTo>
                  <a:cubicBezTo>
                    <a:pt x="870" y="543"/>
                    <a:pt x="1084" y="436"/>
                    <a:pt x="1310" y="376"/>
                  </a:cubicBezTo>
                  <a:cubicBezTo>
                    <a:pt x="1531" y="321"/>
                    <a:pt x="1455" y="1"/>
                    <a:pt x="12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52"/>
            <p:cNvSpPr/>
            <p:nvPr/>
          </p:nvSpPr>
          <p:spPr>
            <a:xfrm>
              <a:off x="4554050" y="3130275"/>
              <a:ext cx="213225" cy="170125"/>
            </a:xfrm>
            <a:custGeom>
              <a:avLst/>
              <a:gdLst/>
              <a:ahLst/>
              <a:cxnLst/>
              <a:rect l="l" t="t" r="r" b="b"/>
              <a:pathLst>
                <a:path w="8529" h="6805" extrusionOk="0">
                  <a:moveTo>
                    <a:pt x="8445" y="1"/>
                  </a:moveTo>
                  <a:cubicBezTo>
                    <a:pt x="7802" y="24"/>
                    <a:pt x="7255" y="489"/>
                    <a:pt x="6778" y="882"/>
                  </a:cubicBezTo>
                  <a:cubicBezTo>
                    <a:pt x="6088" y="1453"/>
                    <a:pt x="5481" y="2120"/>
                    <a:pt x="4778" y="2679"/>
                  </a:cubicBezTo>
                  <a:cubicBezTo>
                    <a:pt x="3183" y="3989"/>
                    <a:pt x="1540" y="5144"/>
                    <a:pt x="75" y="6597"/>
                  </a:cubicBezTo>
                  <a:cubicBezTo>
                    <a:pt x="1" y="6690"/>
                    <a:pt x="79" y="6805"/>
                    <a:pt x="174" y="6805"/>
                  </a:cubicBezTo>
                  <a:cubicBezTo>
                    <a:pt x="200" y="6805"/>
                    <a:pt x="228" y="6796"/>
                    <a:pt x="254" y="6775"/>
                  </a:cubicBezTo>
                  <a:cubicBezTo>
                    <a:pt x="1790" y="5585"/>
                    <a:pt x="3314" y="4382"/>
                    <a:pt x="4826" y="3191"/>
                  </a:cubicBezTo>
                  <a:cubicBezTo>
                    <a:pt x="5433" y="2715"/>
                    <a:pt x="5969" y="2167"/>
                    <a:pt x="6540" y="1644"/>
                  </a:cubicBezTo>
                  <a:cubicBezTo>
                    <a:pt x="7147" y="1096"/>
                    <a:pt x="7909" y="703"/>
                    <a:pt x="8493" y="120"/>
                  </a:cubicBezTo>
                  <a:cubicBezTo>
                    <a:pt x="8529" y="84"/>
                    <a:pt x="8505" y="1"/>
                    <a:pt x="84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52"/>
            <p:cNvSpPr/>
            <p:nvPr/>
          </p:nvSpPr>
          <p:spPr>
            <a:xfrm>
              <a:off x="4780650" y="3094200"/>
              <a:ext cx="29475" cy="28075"/>
            </a:xfrm>
            <a:custGeom>
              <a:avLst/>
              <a:gdLst/>
              <a:ahLst/>
              <a:cxnLst/>
              <a:rect l="l" t="t" r="r" b="b"/>
              <a:pathLst>
                <a:path w="1179" h="1123" extrusionOk="0">
                  <a:moveTo>
                    <a:pt x="907" y="1"/>
                  </a:moveTo>
                  <a:cubicBezTo>
                    <a:pt x="854" y="1"/>
                    <a:pt x="797" y="37"/>
                    <a:pt x="774" y="98"/>
                  </a:cubicBezTo>
                  <a:cubicBezTo>
                    <a:pt x="750" y="181"/>
                    <a:pt x="750" y="277"/>
                    <a:pt x="715" y="360"/>
                  </a:cubicBezTo>
                  <a:cubicBezTo>
                    <a:pt x="691" y="467"/>
                    <a:pt x="596" y="551"/>
                    <a:pt x="524" y="646"/>
                  </a:cubicBezTo>
                  <a:cubicBezTo>
                    <a:pt x="453" y="741"/>
                    <a:pt x="346" y="801"/>
                    <a:pt x="250" y="872"/>
                  </a:cubicBezTo>
                  <a:cubicBezTo>
                    <a:pt x="167" y="943"/>
                    <a:pt x="96" y="1015"/>
                    <a:pt x="0" y="1098"/>
                  </a:cubicBezTo>
                  <a:cubicBezTo>
                    <a:pt x="0" y="1098"/>
                    <a:pt x="0" y="1122"/>
                    <a:pt x="24" y="1122"/>
                  </a:cubicBezTo>
                  <a:cubicBezTo>
                    <a:pt x="155" y="1110"/>
                    <a:pt x="286" y="1110"/>
                    <a:pt x="405" y="1051"/>
                  </a:cubicBezTo>
                  <a:cubicBezTo>
                    <a:pt x="548" y="979"/>
                    <a:pt x="703" y="896"/>
                    <a:pt x="822" y="777"/>
                  </a:cubicBezTo>
                  <a:cubicBezTo>
                    <a:pt x="1000" y="598"/>
                    <a:pt x="1179" y="265"/>
                    <a:pt x="989" y="39"/>
                  </a:cubicBezTo>
                  <a:cubicBezTo>
                    <a:pt x="967" y="13"/>
                    <a:pt x="938" y="1"/>
                    <a:pt x="9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52"/>
            <p:cNvSpPr/>
            <p:nvPr/>
          </p:nvSpPr>
          <p:spPr>
            <a:xfrm>
              <a:off x="4750875" y="2940425"/>
              <a:ext cx="52125" cy="152975"/>
            </a:xfrm>
            <a:custGeom>
              <a:avLst/>
              <a:gdLst/>
              <a:ahLst/>
              <a:cxnLst/>
              <a:rect l="l" t="t" r="r" b="b"/>
              <a:pathLst>
                <a:path w="2085" h="6119" extrusionOk="0">
                  <a:moveTo>
                    <a:pt x="154" y="1"/>
                  </a:moveTo>
                  <a:cubicBezTo>
                    <a:pt x="127" y="1"/>
                    <a:pt x="93" y="23"/>
                    <a:pt x="84" y="58"/>
                  </a:cubicBezTo>
                  <a:cubicBezTo>
                    <a:pt x="1" y="558"/>
                    <a:pt x="263" y="1082"/>
                    <a:pt x="334" y="1570"/>
                  </a:cubicBezTo>
                  <a:cubicBezTo>
                    <a:pt x="417" y="2142"/>
                    <a:pt x="477" y="2725"/>
                    <a:pt x="632" y="3285"/>
                  </a:cubicBezTo>
                  <a:cubicBezTo>
                    <a:pt x="751" y="3773"/>
                    <a:pt x="977" y="4213"/>
                    <a:pt x="1191" y="4654"/>
                  </a:cubicBezTo>
                  <a:cubicBezTo>
                    <a:pt x="1429" y="5130"/>
                    <a:pt x="1572" y="5701"/>
                    <a:pt x="1906" y="6118"/>
                  </a:cubicBezTo>
                  <a:cubicBezTo>
                    <a:pt x="1906" y="6106"/>
                    <a:pt x="1941" y="6094"/>
                    <a:pt x="1941" y="6082"/>
                  </a:cubicBezTo>
                  <a:cubicBezTo>
                    <a:pt x="2084" y="5666"/>
                    <a:pt x="1882" y="5285"/>
                    <a:pt x="1727" y="4892"/>
                  </a:cubicBezTo>
                  <a:cubicBezTo>
                    <a:pt x="1477" y="4285"/>
                    <a:pt x="1167" y="3689"/>
                    <a:pt x="1013" y="3046"/>
                  </a:cubicBezTo>
                  <a:cubicBezTo>
                    <a:pt x="822" y="2189"/>
                    <a:pt x="941" y="594"/>
                    <a:pt x="179" y="10"/>
                  </a:cubicBezTo>
                  <a:cubicBezTo>
                    <a:pt x="173" y="4"/>
                    <a:pt x="164"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52"/>
            <p:cNvSpPr/>
            <p:nvPr/>
          </p:nvSpPr>
          <p:spPr>
            <a:xfrm>
              <a:off x="4722000" y="2866500"/>
              <a:ext cx="33675" cy="56775"/>
            </a:xfrm>
            <a:custGeom>
              <a:avLst/>
              <a:gdLst/>
              <a:ahLst/>
              <a:cxnLst/>
              <a:rect l="l" t="t" r="r" b="b"/>
              <a:pathLst>
                <a:path w="1347" h="2271" extrusionOk="0">
                  <a:moveTo>
                    <a:pt x="79" y="1"/>
                  </a:moveTo>
                  <a:cubicBezTo>
                    <a:pt x="65" y="1"/>
                    <a:pt x="51" y="1"/>
                    <a:pt x="36" y="3"/>
                  </a:cubicBezTo>
                  <a:cubicBezTo>
                    <a:pt x="13" y="3"/>
                    <a:pt x="1" y="38"/>
                    <a:pt x="13" y="62"/>
                  </a:cubicBezTo>
                  <a:cubicBezTo>
                    <a:pt x="132" y="419"/>
                    <a:pt x="453" y="693"/>
                    <a:pt x="620" y="1027"/>
                  </a:cubicBezTo>
                  <a:cubicBezTo>
                    <a:pt x="798" y="1408"/>
                    <a:pt x="846" y="1896"/>
                    <a:pt x="1072" y="2217"/>
                  </a:cubicBezTo>
                  <a:cubicBezTo>
                    <a:pt x="1090" y="2253"/>
                    <a:pt x="1117" y="2271"/>
                    <a:pt x="1141" y="2271"/>
                  </a:cubicBezTo>
                  <a:cubicBezTo>
                    <a:pt x="1165" y="2271"/>
                    <a:pt x="1185" y="2253"/>
                    <a:pt x="1191" y="2217"/>
                  </a:cubicBezTo>
                  <a:cubicBezTo>
                    <a:pt x="1346" y="1824"/>
                    <a:pt x="1049" y="1193"/>
                    <a:pt x="894" y="824"/>
                  </a:cubicBezTo>
                  <a:cubicBezTo>
                    <a:pt x="744" y="502"/>
                    <a:pt x="494"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52"/>
            <p:cNvSpPr/>
            <p:nvPr/>
          </p:nvSpPr>
          <p:spPr>
            <a:xfrm>
              <a:off x="4615950" y="2802400"/>
              <a:ext cx="95950" cy="62050"/>
            </a:xfrm>
            <a:custGeom>
              <a:avLst/>
              <a:gdLst/>
              <a:ahLst/>
              <a:cxnLst/>
              <a:rect l="l" t="t" r="r" b="b"/>
              <a:pathLst>
                <a:path w="3838" h="2482" extrusionOk="0">
                  <a:moveTo>
                    <a:pt x="234" y="0"/>
                  </a:moveTo>
                  <a:cubicBezTo>
                    <a:pt x="110" y="0"/>
                    <a:pt x="0" y="148"/>
                    <a:pt x="123" y="245"/>
                  </a:cubicBezTo>
                  <a:cubicBezTo>
                    <a:pt x="1219" y="1221"/>
                    <a:pt x="2754" y="1424"/>
                    <a:pt x="3814" y="2471"/>
                  </a:cubicBezTo>
                  <a:cubicBezTo>
                    <a:pt x="3818" y="2478"/>
                    <a:pt x="3821" y="2481"/>
                    <a:pt x="3824" y="2481"/>
                  </a:cubicBezTo>
                  <a:cubicBezTo>
                    <a:pt x="3832" y="2481"/>
                    <a:pt x="3838" y="2464"/>
                    <a:pt x="3838" y="2448"/>
                  </a:cubicBezTo>
                  <a:cubicBezTo>
                    <a:pt x="2993" y="1221"/>
                    <a:pt x="1230" y="1245"/>
                    <a:pt x="361" y="66"/>
                  </a:cubicBezTo>
                  <a:cubicBezTo>
                    <a:pt x="324" y="19"/>
                    <a:pt x="278" y="0"/>
                    <a:pt x="2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52"/>
            <p:cNvSpPr/>
            <p:nvPr/>
          </p:nvSpPr>
          <p:spPr>
            <a:xfrm>
              <a:off x="4613950" y="2755800"/>
              <a:ext cx="14625" cy="47325"/>
            </a:xfrm>
            <a:custGeom>
              <a:avLst/>
              <a:gdLst/>
              <a:ahLst/>
              <a:cxnLst/>
              <a:rect l="l" t="t" r="r" b="b"/>
              <a:pathLst>
                <a:path w="585" h="1893" extrusionOk="0">
                  <a:moveTo>
                    <a:pt x="486" y="0"/>
                  </a:moveTo>
                  <a:cubicBezTo>
                    <a:pt x="478" y="0"/>
                    <a:pt x="470" y="4"/>
                    <a:pt x="465" y="13"/>
                  </a:cubicBezTo>
                  <a:cubicBezTo>
                    <a:pt x="418" y="204"/>
                    <a:pt x="275" y="323"/>
                    <a:pt x="203" y="502"/>
                  </a:cubicBezTo>
                  <a:cubicBezTo>
                    <a:pt x="120" y="656"/>
                    <a:pt x="108" y="811"/>
                    <a:pt x="96" y="978"/>
                  </a:cubicBezTo>
                  <a:cubicBezTo>
                    <a:pt x="48" y="1311"/>
                    <a:pt x="1" y="1633"/>
                    <a:pt x="263" y="1871"/>
                  </a:cubicBezTo>
                  <a:cubicBezTo>
                    <a:pt x="279" y="1879"/>
                    <a:pt x="301" y="1893"/>
                    <a:pt x="313" y="1893"/>
                  </a:cubicBezTo>
                  <a:cubicBezTo>
                    <a:pt x="319" y="1893"/>
                    <a:pt x="322" y="1890"/>
                    <a:pt x="322" y="1883"/>
                  </a:cubicBezTo>
                  <a:cubicBezTo>
                    <a:pt x="501" y="1668"/>
                    <a:pt x="501" y="1430"/>
                    <a:pt x="525" y="1145"/>
                  </a:cubicBezTo>
                  <a:cubicBezTo>
                    <a:pt x="537" y="978"/>
                    <a:pt x="584" y="835"/>
                    <a:pt x="584" y="668"/>
                  </a:cubicBezTo>
                  <a:cubicBezTo>
                    <a:pt x="584" y="454"/>
                    <a:pt x="477" y="216"/>
                    <a:pt x="513" y="25"/>
                  </a:cubicBezTo>
                  <a:cubicBezTo>
                    <a:pt x="513" y="11"/>
                    <a:pt x="499" y="0"/>
                    <a:pt x="4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52"/>
            <p:cNvSpPr/>
            <p:nvPr/>
          </p:nvSpPr>
          <p:spPr>
            <a:xfrm>
              <a:off x="4626450" y="2662050"/>
              <a:ext cx="97950" cy="81600"/>
            </a:xfrm>
            <a:custGeom>
              <a:avLst/>
              <a:gdLst/>
              <a:ahLst/>
              <a:cxnLst/>
              <a:rect l="l" t="t" r="r" b="b"/>
              <a:pathLst>
                <a:path w="3918" h="3264" extrusionOk="0">
                  <a:moveTo>
                    <a:pt x="3585" y="1"/>
                  </a:moveTo>
                  <a:cubicBezTo>
                    <a:pt x="3329" y="1"/>
                    <a:pt x="3054" y="149"/>
                    <a:pt x="2811" y="227"/>
                  </a:cubicBezTo>
                  <a:cubicBezTo>
                    <a:pt x="2287" y="382"/>
                    <a:pt x="1751" y="561"/>
                    <a:pt x="1275" y="835"/>
                  </a:cubicBezTo>
                  <a:cubicBezTo>
                    <a:pt x="251" y="1394"/>
                    <a:pt x="191" y="2204"/>
                    <a:pt x="1" y="3263"/>
                  </a:cubicBezTo>
                  <a:lnTo>
                    <a:pt x="25" y="3263"/>
                  </a:lnTo>
                  <a:cubicBezTo>
                    <a:pt x="263" y="2859"/>
                    <a:pt x="334" y="2382"/>
                    <a:pt x="584" y="1978"/>
                  </a:cubicBezTo>
                  <a:cubicBezTo>
                    <a:pt x="918" y="1442"/>
                    <a:pt x="1442" y="1156"/>
                    <a:pt x="2013" y="954"/>
                  </a:cubicBezTo>
                  <a:cubicBezTo>
                    <a:pt x="2513" y="775"/>
                    <a:pt x="3704" y="704"/>
                    <a:pt x="3906" y="168"/>
                  </a:cubicBezTo>
                  <a:cubicBezTo>
                    <a:pt x="3918" y="132"/>
                    <a:pt x="3894" y="84"/>
                    <a:pt x="3858" y="73"/>
                  </a:cubicBezTo>
                  <a:cubicBezTo>
                    <a:pt x="3772" y="21"/>
                    <a:pt x="3680" y="1"/>
                    <a:pt x="35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52"/>
            <p:cNvSpPr/>
            <p:nvPr/>
          </p:nvSpPr>
          <p:spPr>
            <a:xfrm>
              <a:off x="4728250" y="2666525"/>
              <a:ext cx="24925" cy="11975"/>
            </a:xfrm>
            <a:custGeom>
              <a:avLst/>
              <a:gdLst/>
              <a:ahLst/>
              <a:cxnLst/>
              <a:rect l="l" t="t" r="r" b="b"/>
              <a:pathLst>
                <a:path w="997" h="479" extrusionOk="0">
                  <a:moveTo>
                    <a:pt x="72" y="1"/>
                  </a:moveTo>
                  <a:cubicBezTo>
                    <a:pt x="37" y="1"/>
                    <a:pt x="1" y="72"/>
                    <a:pt x="48" y="108"/>
                  </a:cubicBezTo>
                  <a:cubicBezTo>
                    <a:pt x="191" y="167"/>
                    <a:pt x="346" y="239"/>
                    <a:pt x="489" y="298"/>
                  </a:cubicBezTo>
                  <a:cubicBezTo>
                    <a:pt x="632" y="358"/>
                    <a:pt x="763" y="441"/>
                    <a:pt x="906" y="477"/>
                  </a:cubicBezTo>
                  <a:cubicBezTo>
                    <a:pt x="910" y="478"/>
                    <a:pt x="914" y="478"/>
                    <a:pt x="918" y="478"/>
                  </a:cubicBezTo>
                  <a:cubicBezTo>
                    <a:pt x="961" y="478"/>
                    <a:pt x="997" y="425"/>
                    <a:pt x="953" y="382"/>
                  </a:cubicBezTo>
                  <a:cubicBezTo>
                    <a:pt x="727" y="167"/>
                    <a:pt x="358" y="108"/>
                    <a:pt x="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52"/>
            <p:cNvSpPr/>
            <p:nvPr/>
          </p:nvSpPr>
          <p:spPr>
            <a:xfrm>
              <a:off x="4767850" y="2680875"/>
              <a:ext cx="73750" cy="17925"/>
            </a:xfrm>
            <a:custGeom>
              <a:avLst/>
              <a:gdLst/>
              <a:ahLst/>
              <a:cxnLst/>
              <a:rect l="l" t="t" r="r" b="b"/>
              <a:pathLst>
                <a:path w="2950" h="717" extrusionOk="0">
                  <a:moveTo>
                    <a:pt x="385" y="1"/>
                  </a:moveTo>
                  <a:cubicBezTo>
                    <a:pt x="266" y="1"/>
                    <a:pt x="150" y="14"/>
                    <a:pt x="36" y="46"/>
                  </a:cubicBezTo>
                  <a:cubicBezTo>
                    <a:pt x="0" y="46"/>
                    <a:pt x="0" y="105"/>
                    <a:pt x="36" y="129"/>
                  </a:cubicBezTo>
                  <a:cubicBezTo>
                    <a:pt x="631" y="284"/>
                    <a:pt x="1227" y="582"/>
                    <a:pt x="1822" y="689"/>
                  </a:cubicBezTo>
                  <a:cubicBezTo>
                    <a:pt x="1922" y="707"/>
                    <a:pt x="2012" y="716"/>
                    <a:pt x="2094" y="716"/>
                  </a:cubicBezTo>
                  <a:cubicBezTo>
                    <a:pt x="2435" y="716"/>
                    <a:pt x="2651" y="562"/>
                    <a:pt x="2929" y="284"/>
                  </a:cubicBezTo>
                  <a:cubicBezTo>
                    <a:pt x="2949" y="254"/>
                    <a:pt x="2927" y="207"/>
                    <a:pt x="2891" y="207"/>
                  </a:cubicBezTo>
                  <a:cubicBezTo>
                    <a:pt x="2885" y="207"/>
                    <a:pt x="2877" y="209"/>
                    <a:pt x="2870" y="212"/>
                  </a:cubicBezTo>
                  <a:cubicBezTo>
                    <a:pt x="2681" y="316"/>
                    <a:pt x="2483" y="355"/>
                    <a:pt x="2279" y="355"/>
                  </a:cubicBezTo>
                  <a:cubicBezTo>
                    <a:pt x="1663" y="355"/>
                    <a:pt x="996" y="1"/>
                    <a:pt x="3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52"/>
            <p:cNvSpPr/>
            <p:nvPr/>
          </p:nvSpPr>
          <p:spPr>
            <a:xfrm>
              <a:off x="4827675" y="2587325"/>
              <a:ext cx="30375" cy="96350"/>
            </a:xfrm>
            <a:custGeom>
              <a:avLst/>
              <a:gdLst/>
              <a:ahLst/>
              <a:cxnLst/>
              <a:rect l="l" t="t" r="r" b="b"/>
              <a:pathLst>
                <a:path w="1215" h="3854" extrusionOk="0">
                  <a:moveTo>
                    <a:pt x="107" y="1"/>
                  </a:moveTo>
                  <a:cubicBezTo>
                    <a:pt x="95" y="1"/>
                    <a:pt x="84" y="1"/>
                    <a:pt x="72" y="2"/>
                  </a:cubicBezTo>
                  <a:cubicBezTo>
                    <a:pt x="24" y="2"/>
                    <a:pt x="0" y="37"/>
                    <a:pt x="12" y="85"/>
                  </a:cubicBezTo>
                  <a:cubicBezTo>
                    <a:pt x="143" y="335"/>
                    <a:pt x="346" y="514"/>
                    <a:pt x="477" y="776"/>
                  </a:cubicBezTo>
                  <a:cubicBezTo>
                    <a:pt x="655" y="1109"/>
                    <a:pt x="727" y="1514"/>
                    <a:pt x="751" y="1883"/>
                  </a:cubicBezTo>
                  <a:cubicBezTo>
                    <a:pt x="798" y="2478"/>
                    <a:pt x="774" y="3252"/>
                    <a:pt x="560" y="3812"/>
                  </a:cubicBezTo>
                  <a:cubicBezTo>
                    <a:pt x="560" y="3835"/>
                    <a:pt x="585" y="3853"/>
                    <a:pt x="610" y="3853"/>
                  </a:cubicBezTo>
                  <a:cubicBezTo>
                    <a:pt x="622" y="3853"/>
                    <a:pt x="635" y="3848"/>
                    <a:pt x="643" y="3835"/>
                  </a:cubicBezTo>
                  <a:cubicBezTo>
                    <a:pt x="1132" y="3157"/>
                    <a:pt x="1215" y="2395"/>
                    <a:pt x="1120" y="1573"/>
                  </a:cubicBezTo>
                  <a:cubicBezTo>
                    <a:pt x="1038" y="1035"/>
                    <a:pt x="794" y="1"/>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52"/>
            <p:cNvSpPr/>
            <p:nvPr/>
          </p:nvSpPr>
          <p:spPr>
            <a:xfrm>
              <a:off x="4771725" y="2516800"/>
              <a:ext cx="52125" cy="71150"/>
            </a:xfrm>
            <a:custGeom>
              <a:avLst/>
              <a:gdLst/>
              <a:ahLst/>
              <a:cxnLst/>
              <a:rect l="l" t="t" r="r" b="b"/>
              <a:pathLst>
                <a:path w="2085" h="2846" extrusionOk="0">
                  <a:moveTo>
                    <a:pt x="691" y="1"/>
                  </a:moveTo>
                  <a:cubicBezTo>
                    <a:pt x="441" y="1"/>
                    <a:pt x="0" y="132"/>
                    <a:pt x="60" y="465"/>
                  </a:cubicBezTo>
                  <a:cubicBezTo>
                    <a:pt x="60" y="501"/>
                    <a:pt x="107" y="513"/>
                    <a:pt x="143" y="513"/>
                  </a:cubicBezTo>
                  <a:cubicBezTo>
                    <a:pt x="322" y="477"/>
                    <a:pt x="441" y="322"/>
                    <a:pt x="619" y="239"/>
                  </a:cubicBezTo>
                  <a:cubicBezTo>
                    <a:pt x="711" y="195"/>
                    <a:pt x="807" y="174"/>
                    <a:pt x="903" y="174"/>
                  </a:cubicBezTo>
                  <a:cubicBezTo>
                    <a:pt x="1069" y="174"/>
                    <a:pt x="1234" y="237"/>
                    <a:pt x="1369" y="358"/>
                  </a:cubicBezTo>
                  <a:cubicBezTo>
                    <a:pt x="1774" y="739"/>
                    <a:pt x="1655" y="1251"/>
                    <a:pt x="1476" y="1692"/>
                  </a:cubicBezTo>
                  <a:cubicBezTo>
                    <a:pt x="1405" y="1882"/>
                    <a:pt x="1274" y="2168"/>
                    <a:pt x="1310" y="2370"/>
                  </a:cubicBezTo>
                  <a:cubicBezTo>
                    <a:pt x="1393" y="2644"/>
                    <a:pt x="1750" y="2787"/>
                    <a:pt x="1988" y="2835"/>
                  </a:cubicBezTo>
                  <a:cubicBezTo>
                    <a:pt x="2000" y="2842"/>
                    <a:pt x="2010" y="2845"/>
                    <a:pt x="2020" y="2845"/>
                  </a:cubicBezTo>
                  <a:cubicBezTo>
                    <a:pt x="2069" y="2845"/>
                    <a:pt x="2084" y="2754"/>
                    <a:pt x="2024" y="2704"/>
                  </a:cubicBezTo>
                  <a:cubicBezTo>
                    <a:pt x="1798" y="2561"/>
                    <a:pt x="1429" y="2406"/>
                    <a:pt x="1465" y="2084"/>
                  </a:cubicBezTo>
                  <a:cubicBezTo>
                    <a:pt x="1476" y="1906"/>
                    <a:pt x="1643" y="1715"/>
                    <a:pt x="1715" y="1549"/>
                  </a:cubicBezTo>
                  <a:cubicBezTo>
                    <a:pt x="1869" y="1227"/>
                    <a:pt x="1941" y="834"/>
                    <a:pt x="1750" y="513"/>
                  </a:cubicBezTo>
                  <a:cubicBezTo>
                    <a:pt x="1536" y="132"/>
                    <a:pt x="1095" y="1"/>
                    <a:pt x="6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52"/>
            <p:cNvSpPr/>
            <p:nvPr/>
          </p:nvSpPr>
          <p:spPr>
            <a:xfrm>
              <a:off x="4743450" y="2520675"/>
              <a:ext cx="28000" cy="13275"/>
            </a:xfrm>
            <a:custGeom>
              <a:avLst/>
              <a:gdLst/>
              <a:ahLst/>
              <a:cxnLst/>
              <a:rect l="l" t="t" r="r" b="b"/>
              <a:pathLst>
                <a:path w="1120" h="531" extrusionOk="0">
                  <a:moveTo>
                    <a:pt x="107" y="1"/>
                  </a:moveTo>
                  <a:cubicBezTo>
                    <a:pt x="36" y="1"/>
                    <a:pt x="0" y="60"/>
                    <a:pt x="24" y="120"/>
                  </a:cubicBezTo>
                  <a:cubicBezTo>
                    <a:pt x="49" y="377"/>
                    <a:pt x="434" y="531"/>
                    <a:pt x="753" y="531"/>
                  </a:cubicBezTo>
                  <a:cubicBezTo>
                    <a:pt x="891" y="531"/>
                    <a:pt x="1016" y="502"/>
                    <a:pt x="1095" y="441"/>
                  </a:cubicBezTo>
                  <a:cubicBezTo>
                    <a:pt x="1119" y="429"/>
                    <a:pt x="1119" y="405"/>
                    <a:pt x="1095" y="382"/>
                  </a:cubicBezTo>
                  <a:cubicBezTo>
                    <a:pt x="1000" y="358"/>
                    <a:pt x="929" y="358"/>
                    <a:pt x="833" y="346"/>
                  </a:cubicBezTo>
                  <a:cubicBezTo>
                    <a:pt x="738" y="322"/>
                    <a:pt x="643" y="286"/>
                    <a:pt x="536" y="239"/>
                  </a:cubicBezTo>
                  <a:cubicBezTo>
                    <a:pt x="393" y="167"/>
                    <a:pt x="286" y="13"/>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52"/>
            <p:cNvSpPr/>
            <p:nvPr/>
          </p:nvSpPr>
          <p:spPr>
            <a:xfrm>
              <a:off x="4521950" y="2329975"/>
              <a:ext cx="235800" cy="198175"/>
            </a:xfrm>
            <a:custGeom>
              <a:avLst/>
              <a:gdLst/>
              <a:ahLst/>
              <a:cxnLst/>
              <a:rect l="l" t="t" r="r" b="b"/>
              <a:pathLst>
                <a:path w="9432" h="7927" extrusionOk="0">
                  <a:moveTo>
                    <a:pt x="60" y="1"/>
                  </a:moveTo>
                  <a:cubicBezTo>
                    <a:pt x="29" y="1"/>
                    <a:pt x="0" y="34"/>
                    <a:pt x="26" y="68"/>
                  </a:cubicBezTo>
                  <a:cubicBezTo>
                    <a:pt x="1169" y="1961"/>
                    <a:pt x="2883" y="3247"/>
                    <a:pt x="4407" y="4783"/>
                  </a:cubicBezTo>
                  <a:cubicBezTo>
                    <a:pt x="5633" y="6009"/>
                    <a:pt x="7419" y="7914"/>
                    <a:pt x="9289" y="7926"/>
                  </a:cubicBezTo>
                  <a:cubicBezTo>
                    <a:pt x="9396" y="7926"/>
                    <a:pt x="9432" y="7795"/>
                    <a:pt x="9336" y="7748"/>
                  </a:cubicBezTo>
                  <a:cubicBezTo>
                    <a:pt x="8503" y="7295"/>
                    <a:pt x="7646" y="7021"/>
                    <a:pt x="6848" y="6450"/>
                  </a:cubicBezTo>
                  <a:cubicBezTo>
                    <a:pt x="6003" y="5831"/>
                    <a:pt x="5264" y="5081"/>
                    <a:pt x="4514" y="4342"/>
                  </a:cubicBezTo>
                  <a:cubicBezTo>
                    <a:pt x="3038" y="2878"/>
                    <a:pt x="1252" y="1759"/>
                    <a:pt x="97" y="21"/>
                  </a:cubicBezTo>
                  <a:cubicBezTo>
                    <a:pt x="87" y="7"/>
                    <a:pt x="73"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52"/>
            <p:cNvSpPr/>
            <p:nvPr/>
          </p:nvSpPr>
          <p:spPr>
            <a:xfrm>
              <a:off x="4458975" y="2227950"/>
              <a:ext cx="55875" cy="93325"/>
            </a:xfrm>
            <a:custGeom>
              <a:avLst/>
              <a:gdLst/>
              <a:ahLst/>
              <a:cxnLst/>
              <a:rect l="l" t="t" r="r" b="b"/>
              <a:pathLst>
                <a:path w="2235" h="3733" extrusionOk="0">
                  <a:moveTo>
                    <a:pt x="112" y="1"/>
                  </a:moveTo>
                  <a:cubicBezTo>
                    <a:pt x="56" y="1"/>
                    <a:pt x="1" y="38"/>
                    <a:pt x="9" y="101"/>
                  </a:cubicBezTo>
                  <a:cubicBezTo>
                    <a:pt x="68" y="780"/>
                    <a:pt x="580" y="1470"/>
                    <a:pt x="913" y="2054"/>
                  </a:cubicBezTo>
                  <a:cubicBezTo>
                    <a:pt x="1259" y="2625"/>
                    <a:pt x="1628" y="3316"/>
                    <a:pt x="2199" y="3732"/>
                  </a:cubicBezTo>
                  <a:cubicBezTo>
                    <a:pt x="2199" y="3732"/>
                    <a:pt x="2235" y="3697"/>
                    <a:pt x="2235" y="3685"/>
                  </a:cubicBezTo>
                  <a:cubicBezTo>
                    <a:pt x="1973" y="3042"/>
                    <a:pt x="1521" y="2482"/>
                    <a:pt x="1199" y="1875"/>
                  </a:cubicBezTo>
                  <a:cubicBezTo>
                    <a:pt x="890" y="1280"/>
                    <a:pt x="663" y="482"/>
                    <a:pt x="187" y="30"/>
                  </a:cubicBezTo>
                  <a:cubicBezTo>
                    <a:pt x="167" y="10"/>
                    <a:pt x="140" y="1"/>
                    <a:pt x="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52"/>
            <p:cNvSpPr/>
            <p:nvPr/>
          </p:nvSpPr>
          <p:spPr>
            <a:xfrm>
              <a:off x="4455900" y="2204200"/>
              <a:ext cx="5675" cy="19700"/>
            </a:xfrm>
            <a:custGeom>
              <a:avLst/>
              <a:gdLst/>
              <a:ahLst/>
              <a:cxnLst/>
              <a:rect l="l" t="t" r="r" b="b"/>
              <a:pathLst>
                <a:path w="227" h="788" extrusionOk="0">
                  <a:moveTo>
                    <a:pt x="84" y="0"/>
                  </a:moveTo>
                  <a:cubicBezTo>
                    <a:pt x="72" y="0"/>
                    <a:pt x="60" y="9"/>
                    <a:pt x="60" y="27"/>
                  </a:cubicBezTo>
                  <a:cubicBezTo>
                    <a:pt x="48" y="110"/>
                    <a:pt x="1" y="158"/>
                    <a:pt x="1" y="241"/>
                  </a:cubicBezTo>
                  <a:cubicBezTo>
                    <a:pt x="1" y="301"/>
                    <a:pt x="12" y="384"/>
                    <a:pt x="12" y="444"/>
                  </a:cubicBezTo>
                  <a:cubicBezTo>
                    <a:pt x="24" y="563"/>
                    <a:pt x="120" y="658"/>
                    <a:pt x="167" y="777"/>
                  </a:cubicBezTo>
                  <a:cubicBezTo>
                    <a:pt x="167" y="785"/>
                    <a:pt x="170" y="788"/>
                    <a:pt x="173" y="788"/>
                  </a:cubicBezTo>
                  <a:cubicBezTo>
                    <a:pt x="180" y="788"/>
                    <a:pt x="191" y="777"/>
                    <a:pt x="191" y="777"/>
                  </a:cubicBezTo>
                  <a:cubicBezTo>
                    <a:pt x="191" y="658"/>
                    <a:pt x="227" y="539"/>
                    <a:pt x="215" y="420"/>
                  </a:cubicBezTo>
                  <a:cubicBezTo>
                    <a:pt x="215" y="360"/>
                    <a:pt x="191" y="289"/>
                    <a:pt x="179" y="230"/>
                  </a:cubicBezTo>
                  <a:cubicBezTo>
                    <a:pt x="167" y="158"/>
                    <a:pt x="108" y="110"/>
                    <a:pt x="108" y="27"/>
                  </a:cubicBezTo>
                  <a:cubicBezTo>
                    <a:pt x="108" y="9"/>
                    <a:pt x="96"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52"/>
            <p:cNvSpPr/>
            <p:nvPr/>
          </p:nvSpPr>
          <p:spPr>
            <a:xfrm>
              <a:off x="4448175" y="2100200"/>
              <a:ext cx="67550" cy="94450"/>
            </a:xfrm>
            <a:custGeom>
              <a:avLst/>
              <a:gdLst/>
              <a:ahLst/>
              <a:cxnLst/>
              <a:rect l="l" t="t" r="r" b="b"/>
              <a:pathLst>
                <a:path w="2702" h="3778" extrusionOk="0">
                  <a:moveTo>
                    <a:pt x="1368" y="1"/>
                  </a:moveTo>
                  <a:cubicBezTo>
                    <a:pt x="1052" y="1"/>
                    <a:pt x="757" y="116"/>
                    <a:pt x="583" y="389"/>
                  </a:cubicBezTo>
                  <a:cubicBezTo>
                    <a:pt x="298" y="830"/>
                    <a:pt x="226" y="1449"/>
                    <a:pt x="179" y="1961"/>
                  </a:cubicBezTo>
                  <a:cubicBezTo>
                    <a:pt x="131" y="2485"/>
                    <a:pt x="0" y="3270"/>
                    <a:pt x="250" y="3747"/>
                  </a:cubicBezTo>
                  <a:cubicBezTo>
                    <a:pt x="258" y="3769"/>
                    <a:pt x="270" y="3778"/>
                    <a:pt x="281" y="3778"/>
                  </a:cubicBezTo>
                  <a:cubicBezTo>
                    <a:pt x="287" y="3778"/>
                    <a:pt x="293" y="3775"/>
                    <a:pt x="298" y="3770"/>
                  </a:cubicBezTo>
                  <a:cubicBezTo>
                    <a:pt x="524" y="3473"/>
                    <a:pt x="488" y="3080"/>
                    <a:pt x="500" y="2723"/>
                  </a:cubicBezTo>
                  <a:cubicBezTo>
                    <a:pt x="536" y="2223"/>
                    <a:pt x="560" y="1699"/>
                    <a:pt x="702" y="1211"/>
                  </a:cubicBezTo>
                  <a:cubicBezTo>
                    <a:pt x="774" y="925"/>
                    <a:pt x="857" y="389"/>
                    <a:pt x="1179" y="294"/>
                  </a:cubicBezTo>
                  <a:cubicBezTo>
                    <a:pt x="1218" y="283"/>
                    <a:pt x="1259" y="278"/>
                    <a:pt x="1301" y="278"/>
                  </a:cubicBezTo>
                  <a:cubicBezTo>
                    <a:pt x="1725" y="278"/>
                    <a:pt x="2251" y="783"/>
                    <a:pt x="2619" y="913"/>
                  </a:cubicBezTo>
                  <a:cubicBezTo>
                    <a:pt x="2624" y="914"/>
                    <a:pt x="2629" y="915"/>
                    <a:pt x="2634" y="915"/>
                  </a:cubicBezTo>
                  <a:cubicBezTo>
                    <a:pt x="2674" y="915"/>
                    <a:pt x="2701" y="872"/>
                    <a:pt x="2691" y="830"/>
                  </a:cubicBezTo>
                  <a:cubicBezTo>
                    <a:pt x="2539" y="353"/>
                    <a:pt x="1921" y="1"/>
                    <a:pt x="13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52"/>
            <p:cNvSpPr/>
            <p:nvPr/>
          </p:nvSpPr>
          <p:spPr>
            <a:xfrm>
              <a:off x="4520200" y="2126575"/>
              <a:ext cx="925" cy="925"/>
            </a:xfrm>
            <a:custGeom>
              <a:avLst/>
              <a:gdLst/>
              <a:ahLst/>
              <a:cxnLst/>
              <a:rect l="l" t="t" r="r" b="b"/>
              <a:pathLst>
                <a:path w="37" h="37" extrusionOk="0">
                  <a:moveTo>
                    <a:pt x="24" y="1"/>
                  </a:moveTo>
                  <a:cubicBezTo>
                    <a:pt x="0" y="1"/>
                    <a:pt x="0" y="36"/>
                    <a:pt x="24" y="36"/>
                  </a:cubicBezTo>
                  <a:cubicBezTo>
                    <a:pt x="36" y="36"/>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52"/>
            <p:cNvSpPr/>
            <p:nvPr/>
          </p:nvSpPr>
          <p:spPr>
            <a:xfrm>
              <a:off x="4520200" y="2126525"/>
              <a:ext cx="25325" cy="77825"/>
            </a:xfrm>
            <a:custGeom>
              <a:avLst/>
              <a:gdLst/>
              <a:ahLst/>
              <a:cxnLst/>
              <a:rect l="l" t="t" r="r" b="b"/>
              <a:pathLst>
                <a:path w="1013" h="3113" extrusionOk="0">
                  <a:moveTo>
                    <a:pt x="15" y="1"/>
                  </a:moveTo>
                  <a:cubicBezTo>
                    <a:pt x="8" y="1"/>
                    <a:pt x="0" y="8"/>
                    <a:pt x="0" y="15"/>
                  </a:cubicBezTo>
                  <a:cubicBezTo>
                    <a:pt x="334" y="717"/>
                    <a:pt x="655" y="1193"/>
                    <a:pt x="596" y="2015"/>
                  </a:cubicBezTo>
                  <a:cubicBezTo>
                    <a:pt x="572" y="2420"/>
                    <a:pt x="465" y="2848"/>
                    <a:pt x="822" y="3098"/>
                  </a:cubicBezTo>
                  <a:cubicBezTo>
                    <a:pt x="835" y="3109"/>
                    <a:pt x="850" y="3113"/>
                    <a:pt x="864" y="3113"/>
                  </a:cubicBezTo>
                  <a:cubicBezTo>
                    <a:pt x="899" y="3113"/>
                    <a:pt x="932" y="3085"/>
                    <a:pt x="941" y="3051"/>
                  </a:cubicBezTo>
                  <a:cubicBezTo>
                    <a:pt x="1012" y="2789"/>
                    <a:pt x="953" y="2539"/>
                    <a:pt x="929" y="2253"/>
                  </a:cubicBezTo>
                  <a:cubicBezTo>
                    <a:pt x="917" y="1967"/>
                    <a:pt x="917" y="1682"/>
                    <a:pt x="822" y="1408"/>
                  </a:cubicBezTo>
                  <a:cubicBezTo>
                    <a:pt x="655" y="896"/>
                    <a:pt x="262" y="479"/>
                    <a:pt x="24" y="15"/>
                  </a:cubicBezTo>
                  <a:cubicBezTo>
                    <a:pt x="24" y="5"/>
                    <a:pt x="20" y="1"/>
                    <a:pt x="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52"/>
            <p:cNvSpPr/>
            <p:nvPr/>
          </p:nvSpPr>
          <p:spPr>
            <a:xfrm>
              <a:off x="4538375" y="2199125"/>
              <a:ext cx="36625" cy="14300"/>
            </a:xfrm>
            <a:custGeom>
              <a:avLst/>
              <a:gdLst/>
              <a:ahLst/>
              <a:cxnLst/>
              <a:rect l="l" t="t" r="r" b="b"/>
              <a:pathLst>
                <a:path w="1465" h="572" extrusionOk="0">
                  <a:moveTo>
                    <a:pt x="273" y="0"/>
                  </a:moveTo>
                  <a:cubicBezTo>
                    <a:pt x="115" y="0"/>
                    <a:pt x="0" y="222"/>
                    <a:pt x="166" y="325"/>
                  </a:cubicBezTo>
                  <a:cubicBezTo>
                    <a:pt x="373" y="466"/>
                    <a:pt x="660" y="572"/>
                    <a:pt x="931" y="572"/>
                  </a:cubicBezTo>
                  <a:cubicBezTo>
                    <a:pt x="1051" y="572"/>
                    <a:pt x="1168" y="551"/>
                    <a:pt x="1274" y="504"/>
                  </a:cubicBezTo>
                  <a:cubicBezTo>
                    <a:pt x="1464" y="433"/>
                    <a:pt x="1440" y="171"/>
                    <a:pt x="1226" y="147"/>
                  </a:cubicBezTo>
                  <a:cubicBezTo>
                    <a:pt x="916" y="123"/>
                    <a:pt x="631" y="171"/>
                    <a:pt x="345" y="16"/>
                  </a:cubicBezTo>
                  <a:cubicBezTo>
                    <a:pt x="320" y="5"/>
                    <a:pt x="296" y="0"/>
                    <a:pt x="2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52"/>
            <p:cNvSpPr/>
            <p:nvPr/>
          </p:nvSpPr>
          <p:spPr>
            <a:xfrm>
              <a:off x="4572075" y="2168125"/>
              <a:ext cx="16300" cy="34775"/>
            </a:xfrm>
            <a:custGeom>
              <a:avLst/>
              <a:gdLst/>
              <a:ahLst/>
              <a:cxnLst/>
              <a:rect l="l" t="t" r="r" b="b"/>
              <a:pathLst>
                <a:path w="652" h="1391" extrusionOk="0">
                  <a:moveTo>
                    <a:pt x="622" y="1"/>
                  </a:moveTo>
                  <a:cubicBezTo>
                    <a:pt x="617" y="1"/>
                    <a:pt x="611" y="2"/>
                    <a:pt x="604" y="6"/>
                  </a:cubicBezTo>
                  <a:cubicBezTo>
                    <a:pt x="545" y="101"/>
                    <a:pt x="449" y="137"/>
                    <a:pt x="378" y="232"/>
                  </a:cubicBezTo>
                  <a:cubicBezTo>
                    <a:pt x="318" y="315"/>
                    <a:pt x="283" y="422"/>
                    <a:pt x="247" y="518"/>
                  </a:cubicBezTo>
                  <a:cubicBezTo>
                    <a:pt x="140" y="768"/>
                    <a:pt x="80" y="1018"/>
                    <a:pt x="9" y="1268"/>
                  </a:cubicBezTo>
                  <a:cubicBezTo>
                    <a:pt x="1" y="1340"/>
                    <a:pt x="52" y="1390"/>
                    <a:pt x="101" y="1390"/>
                  </a:cubicBezTo>
                  <a:cubicBezTo>
                    <a:pt x="125" y="1390"/>
                    <a:pt x="148" y="1378"/>
                    <a:pt x="164" y="1351"/>
                  </a:cubicBezTo>
                  <a:cubicBezTo>
                    <a:pt x="283" y="1125"/>
                    <a:pt x="402" y="899"/>
                    <a:pt x="509" y="672"/>
                  </a:cubicBezTo>
                  <a:cubicBezTo>
                    <a:pt x="545" y="589"/>
                    <a:pt x="592" y="494"/>
                    <a:pt x="628" y="399"/>
                  </a:cubicBezTo>
                  <a:cubicBezTo>
                    <a:pt x="652" y="279"/>
                    <a:pt x="604" y="137"/>
                    <a:pt x="640" y="18"/>
                  </a:cubicBezTo>
                  <a:cubicBezTo>
                    <a:pt x="640" y="9"/>
                    <a:pt x="634" y="1"/>
                    <a:pt x="6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52"/>
            <p:cNvSpPr/>
            <p:nvPr/>
          </p:nvSpPr>
          <p:spPr>
            <a:xfrm>
              <a:off x="4580650" y="2081775"/>
              <a:ext cx="16375" cy="76375"/>
            </a:xfrm>
            <a:custGeom>
              <a:avLst/>
              <a:gdLst/>
              <a:ahLst/>
              <a:cxnLst/>
              <a:rect l="l" t="t" r="r" b="b"/>
              <a:pathLst>
                <a:path w="655" h="3055" extrusionOk="0">
                  <a:moveTo>
                    <a:pt x="137" y="0"/>
                  </a:moveTo>
                  <a:cubicBezTo>
                    <a:pt x="70" y="0"/>
                    <a:pt x="0" y="73"/>
                    <a:pt x="47" y="138"/>
                  </a:cubicBezTo>
                  <a:cubicBezTo>
                    <a:pt x="309" y="495"/>
                    <a:pt x="285" y="1138"/>
                    <a:pt x="261" y="1555"/>
                  </a:cubicBezTo>
                  <a:cubicBezTo>
                    <a:pt x="261" y="1805"/>
                    <a:pt x="237" y="2079"/>
                    <a:pt x="226" y="2329"/>
                  </a:cubicBezTo>
                  <a:cubicBezTo>
                    <a:pt x="202" y="2602"/>
                    <a:pt x="297" y="2793"/>
                    <a:pt x="321" y="3055"/>
                  </a:cubicBezTo>
                  <a:cubicBezTo>
                    <a:pt x="321" y="3055"/>
                    <a:pt x="356" y="3055"/>
                    <a:pt x="356" y="3043"/>
                  </a:cubicBezTo>
                  <a:cubicBezTo>
                    <a:pt x="404" y="2757"/>
                    <a:pt x="535" y="2519"/>
                    <a:pt x="583" y="2245"/>
                  </a:cubicBezTo>
                  <a:cubicBezTo>
                    <a:pt x="618" y="1912"/>
                    <a:pt x="654" y="1567"/>
                    <a:pt x="654" y="1233"/>
                  </a:cubicBezTo>
                  <a:cubicBezTo>
                    <a:pt x="654" y="721"/>
                    <a:pt x="583" y="340"/>
                    <a:pt x="190" y="19"/>
                  </a:cubicBezTo>
                  <a:cubicBezTo>
                    <a:pt x="174" y="6"/>
                    <a:pt x="156" y="0"/>
                    <a:pt x="1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52"/>
            <p:cNvSpPr/>
            <p:nvPr/>
          </p:nvSpPr>
          <p:spPr>
            <a:xfrm>
              <a:off x="4501825" y="2038750"/>
              <a:ext cx="72400" cy="37375"/>
            </a:xfrm>
            <a:custGeom>
              <a:avLst/>
              <a:gdLst/>
              <a:ahLst/>
              <a:cxnLst/>
              <a:rect l="l" t="t" r="r" b="b"/>
              <a:pathLst>
                <a:path w="2896" h="1495" extrusionOk="0">
                  <a:moveTo>
                    <a:pt x="104" y="1"/>
                  </a:moveTo>
                  <a:cubicBezTo>
                    <a:pt x="19" y="1"/>
                    <a:pt x="0" y="123"/>
                    <a:pt x="69" y="168"/>
                  </a:cubicBezTo>
                  <a:cubicBezTo>
                    <a:pt x="485" y="418"/>
                    <a:pt x="997" y="537"/>
                    <a:pt x="1426" y="740"/>
                  </a:cubicBezTo>
                  <a:cubicBezTo>
                    <a:pt x="1866" y="954"/>
                    <a:pt x="2283" y="1192"/>
                    <a:pt x="2688" y="1478"/>
                  </a:cubicBezTo>
                  <a:cubicBezTo>
                    <a:pt x="2707" y="1489"/>
                    <a:pt x="2726" y="1494"/>
                    <a:pt x="2744" y="1494"/>
                  </a:cubicBezTo>
                  <a:cubicBezTo>
                    <a:pt x="2836" y="1494"/>
                    <a:pt x="2895" y="1357"/>
                    <a:pt x="2795" y="1287"/>
                  </a:cubicBezTo>
                  <a:cubicBezTo>
                    <a:pt x="2366" y="954"/>
                    <a:pt x="1890" y="692"/>
                    <a:pt x="1390" y="442"/>
                  </a:cubicBezTo>
                  <a:cubicBezTo>
                    <a:pt x="985" y="275"/>
                    <a:pt x="545" y="25"/>
                    <a:pt x="116" y="1"/>
                  </a:cubicBezTo>
                  <a:cubicBezTo>
                    <a:pt x="112" y="1"/>
                    <a:pt x="108"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52"/>
            <p:cNvSpPr/>
            <p:nvPr/>
          </p:nvSpPr>
          <p:spPr>
            <a:xfrm>
              <a:off x="4414825" y="2026875"/>
              <a:ext cx="79800" cy="16075"/>
            </a:xfrm>
            <a:custGeom>
              <a:avLst/>
              <a:gdLst/>
              <a:ahLst/>
              <a:cxnLst/>
              <a:rect l="l" t="t" r="r" b="b"/>
              <a:pathLst>
                <a:path w="3192" h="643" extrusionOk="0">
                  <a:moveTo>
                    <a:pt x="108" y="0"/>
                  </a:moveTo>
                  <a:cubicBezTo>
                    <a:pt x="24" y="0"/>
                    <a:pt x="1" y="107"/>
                    <a:pt x="72" y="167"/>
                  </a:cubicBezTo>
                  <a:cubicBezTo>
                    <a:pt x="465" y="465"/>
                    <a:pt x="1048" y="488"/>
                    <a:pt x="1536" y="548"/>
                  </a:cubicBezTo>
                  <a:cubicBezTo>
                    <a:pt x="1855" y="584"/>
                    <a:pt x="2213" y="642"/>
                    <a:pt x="2554" y="642"/>
                  </a:cubicBezTo>
                  <a:cubicBezTo>
                    <a:pt x="2774" y="642"/>
                    <a:pt x="2988" y="618"/>
                    <a:pt x="3179" y="548"/>
                  </a:cubicBezTo>
                  <a:cubicBezTo>
                    <a:pt x="3179" y="524"/>
                    <a:pt x="3191" y="512"/>
                    <a:pt x="3179" y="488"/>
                  </a:cubicBezTo>
                  <a:cubicBezTo>
                    <a:pt x="2787" y="238"/>
                    <a:pt x="2287" y="298"/>
                    <a:pt x="1858" y="274"/>
                  </a:cubicBezTo>
                  <a:cubicBezTo>
                    <a:pt x="1274" y="226"/>
                    <a:pt x="691" y="12"/>
                    <a:pt x="1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52"/>
            <p:cNvSpPr/>
            <p:nvPr/>
          </p:nvSpPr>
          <p:spPr>
            <a:xfrm>
              <a:off x="4381500" y="1989075"/>
              <a:ext cx="25025" cy="33400"/>
            </a:xfrm>
            <a:custGeom>
              <a:avLst/>
              <a:gdLst/>
              <a:ahLst/>
              <a:cxnLst/>
              <a:rect l="l" t="t" r="r" b="b"/>
              <a:pathLst>
                <a:path w="1001" h="1336" extrusionOk="0">
                  <a:moveTo>
                    <a:pt x="964" y="1322"/>
                  </a:moveTo>
                  <a:cubicBezTo>
                    <a:pt x="958" y="1328"/>
                    <a:pt x="958" y="1331"/>
                    <a:pt x="960" y="1331"/>
                  </a:cubicBezTo>
                  <a:cubicBezTo>
                    <a:pt x="961" y="1331"/>
                    <a:pt x="964" y="1328"/>
                    <a:pt x="964" y="1322"/>
                  </a:cubicBezTo>
                  <a:close/>
                  <a:moveTo>
                    <a:pt x="137" y="1"/>
                  </a:moveTo>
                  <a:cubicBezTo>
                    <a:pt x="102" y="1"/>
                    <a:pt x="71" y="24"/>
                    <a:pt x="71" y="48"/>
                  </a:cubicBezTo>
                  <a:cubicBezTo>
                    <a:pt x="0" y="345"/>
                    <a:pt x="214" y="667"/>
                    <a:pt x="369" y="905"/>
                  </a:cubicBezTo>
                  <a:cubicBezTo>
                    <a:pt x="475" y="1064"/>
                    <a:pt x="665" y="1335"/>
                    <a:pt x="882" y="1335"/>
                  </a:cubicBezTo>
                  <a:cubicBezTo>
                    <a:pt x="909" y="1335"/>
                    <a:pt x="937" y="1331"/>
                    <a:pt x="964" y="1322"/>
                  </a:cubicBezTo>
                  <a:cubicBezTo>
                    <a:pt x="1000" y="1095"/>
                    <a:pt x="738" y="893"/>
                    <a:pt x="631" y="703"/>
                  </a:cubicBezTo>
                  <a:cubicBezTo>
                    <a:pt x="488" y="488"/>
                    <a:pt x="393" y="214"/>
                    <a:pt x="191" y="24"/>
                  </a:cubicBezTo>
                  <a:cubicBezTo>
                    <a:pt x="174" y="7"/>
                    <a:pt x="155" y="1"/>
                    <a:pt x="1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52"/>
            <p:cNvSpPr/>
            <p:nvPr/>
          </p:nvSpPr>
          <p:spPr>
            <a:xfrm>
              <a:off x="4384475" y="1968625"/>
              <a:ext cx="20425" cy="15100"/>
            </a:xfrm>
            <a:custGeom>
              <a:avLst/>
              <a:gdLst/>
              <a:ahLst/>
              <a:cxnLst/>
              <a:rect l="l" t="t" r="r" b="b"/>
              <a:pathLst>
                <a:path w="817" h="604" extrusionOk="0">
                  <a:moveTo>
                    <a:pt x="575" y="0"/>
                  </a:moveTo>
                  <a:cubicBezTo>
                    <a:pt x="559" y="0"/>
                    <a:pt x="542" y="3"/>
                    <a:pt x="524" y="8"/>
                  </a:cubicBezTo>
                  <a:cubicBezTo>
                    <a:pt x="369" y="56"/>
                    <a:pt x="238" y="139"/>
                    <a:pt x="119" y="247"/>
                  </a:cubicBezTo>
                  <a:cubicBezTo>
                    <a:pt x="60" y="294"/>
                    <a:pt x="24" y="354"/>
                    <a:pt x="12" y="413"/>
                  </a:cubicBezTo>
                  <a:cubicBezTo>
                    <a:pt x="0" y="473"/>
                    <a:pt x="24" y="532"/>
                    <a:pt x="12" y="592"/>
                  </a:cubicBezTo>
                  <a:cubicBezTo>
                    <a:pt x="0" y="592"/>
                    <a:pt x="12" y="604"/>
                    <a:pt x="24" y="604"/>
                  </a:cubicBezTo>
                  <a:cubicBezTo>
                    <a:pt x="42" y="592"/>
                    <a:pt x="69" y="589"/>
                    <a:pt x="95" y="589"/>
                  </a:cubicBezTo>
                  <a:cubicBezTo>
                    <a:pt x="122" y="589"/>
                    <a:pt x="149" y="592"/>
                    <a:pt x="167" y="592"/>
                  </a:cubicBezTo>
                  <a:cubicBezTo>
                    <a:pt x="226" y="568"/>
                    <a:pt x="274" y="556"/>
                    <a:pt x="322" y="532"/>
                  </a:cubicBezTo>
                  <a:cubicBezTo>
                    <a:pt x="429" y="461"/>
                    <a:pt x="548" y="413"/>
                    <a:pt x="655" y="342"/>
                  </a:cubicBezTo>
                  <a:cubicBezTo>
                    <a:pt x="817" y="245"/>
                    <a:pt x="734" y="0"/>
                    <a:pt x="5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52"/>
            <p:cNvSpPr/>
            <p:nvPr/>
          </p:nvSpPr>
          <p:spPr>
            <a:xfrm>
              <a:off x="4406875" y="1922600"/>
              <a:ext cx="25525" cy="39725"/>
            </a:xfrm>
            <a:custGeom>
              <a:avLst/>
              <a:gdLst/>
              <a:ahLst/>
              <a:cxnLst/>
              <a:rect l="l" t="t" r="r" b="b"/>
              <a:pathLst>
                <a:path w="1021" h="1589" extrusionOk="0">
                  <a:moveTo>
                    <a:pt x="765" y="0"/>
                  </a:moveTo>
                  <a:cubicBezTo>
                    <a:pt x="647" y="0"/>
                    <a:pt x="521" y="89"/>
                    <a:pt x="521" y="230"/>
                  </a:cubicBezTo>
                  <a:cubicBezTo>
                    <a:pt x="521" y="468"/>
                    <a:pt x="509" y="671"/>
                    <a:pt x="378" y="885"/>
                  </a:cubicBezTo>
                  <a:cubicBezTo>
                    <a:pt x="295" y="1076"/>
                    <a:pt x="176" y="1302"/>
                    <a:pt x="45" y="1457"/>
                  </a:cubicBezTo>
                  <a:cubicBezTo>
                    <a:pt x="0" y="1512"/>
                    <a:pt x="39" y="1589"/>
                    <a:pt x="102" y="1589"/>
                  </a:cubicBezTo>
                  <a:cubicBezTo>
                    <a:pt x="107" y="1589"/>
                    <a:pt x="111" y="1588"/>
                    <a:pt x="116" y="1588"/>
                  </a:cubicBezTo>
                  <a:cubicBezTo>
                    <a:pt x="414" y="1504"/>
                    <a:pt x="652" y="1373"/>
                    <a:pt x="807" y="1087"/>
                  </a:cubicBezTo>
                  <a:cubicBezTo>
                    <a:pt x="950" y="814"/>
                    <a:pt x="1021" y="480"/>
                    <a:pt x="961" y="171"/>
                  </a:cubicBezTo>
                  <a:cubicBezTo>
                    <a:pt x="941" y="52"/>
                    <a:pt x="855" y="0"/>
                    <a:pt x="7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52"/>
            <p:cNvSpPr/>
            <p:nvPr/>
          </p:nvSpPr>
          <p:spPr>
            <a:xfrm>
              <a:off x="3403975" y="1737400"/>
              <a:ext cx="77425" cy="11300"/>
            </a:xfrm>
            <a:custGeom>
              <a:avLst/>
              <a:gdLst/>
              <a:ahLst/>
              <a:cxnLst/>
              <a:rect l="l" t="t" r="r" b="b"/>
              <a:pathLst>
                <a:path w="3097" h="452" extrusionOk="0">
                  <a:moveTo>
                    <a:pt x="1112" y="1"/>
                  </a:moveTo>
                  <a:cubicBezTo>
                    <a:pt x="734" y="1"/>
                    <a:pt x="340" y="60"/>
                    <a:pt x="60" y="304"/>
                  </a:cubicBezTo>
                  <a:cubicBezTo>
                    <a:pt x="1" y="340"/>
                    <a:pt x="49" y="435"/>
                    <a:pt x="120" y="447"/>
                  </a:cubicBezTo>
                  <a:cubicBezTo>
                    <a:pt x="171" y="450"/>
                    <a:pt x="222" y="452"/>
                    <a:pt x="273" y="452"/>
                  </a:cubicBezTo>
                  <a:cubicBezTo>
                    <a:pt x="711" y="452"/>
                    <a:pt x="1149" y="337"/>
                    <a:pt x="1596" y="337"/>
                  </a:cubicBezTo>
                  <a:cubicBezTo>
                    <a:pt x="1632" y="337"/>
                    <a:pt x="1667" y="338"/>
                    <a:pt x="1703" y="340"/>
                  </a:cubicBezTo>
                  <a:cubicBezTo>
                    <a:pt x="1971" y="355"/>
                    <a:pt x="2278" y="419"/>
                    <a:pt x="2570" y="419"/>
                  </a:cubicBezTo>
                  <a:cubicBezTo>
                    <a:pt x="2733" y="419"/>
                    <a:pt x="2892" y="399"/>
                    <a:pt x="3037" y="340"/>
                  </a:cubicBezTo>
                  <a:cubicBezTo>
                    <a:pt x="3085" y="328"/>
                    <a:pt x="3097" y="268"/>
                    <a:pt x="3061" y="256"/>
                  </a:cubicBezTo>
                  <a:cubicBezTo>
                    <a:pt x="2620" y="42"/>
                    <a:pt x="1989" y="42"/>
                    <a:pt x="1513" y="18"/>
                  </a:cubicBezTo>
                  <a:cubicBezTo>
                    <a:pt x="1386" y="9"/>
                    <a:pt x="1250" y="1"/>
                    <a:pt x="1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52"/>
            <p:cNvSpPr/>
            <p:nvPr/>
          </p:nvSpPr>
          <p:spPr>
            <a:xfrm>
              <a:off x="3360525" y="1752100"/>
              <a:ext cx="44300" cy="109100"/>
            </a:xfrm>
            <a:custGeom>
              <a:avLst/>
              <a:gdLst/>
              <a:ahLst/>
              <a:cxnLst/>
              <a:rect l="l" t="t" r="r" b="b"/>
              <a:pathLst>
                <a:path w="1772" h="4364" extrusionOk="0">
                  <a:moveTo>
                    <a:pt x="1735" y="1"/>
                  </a:moveTo>
                  <a:cubicBezTo>
                    <a:pt x="1728" y="1"/>
                    <a:pt x="1721" y="4"/>
                    <a:pt x="1715" y="14"/>
                  </a:cubicBezTo>
                  <a:cubicBezTo>
                    <a:pt x="465" y="764"/>
                    <a:pt x="1" y="2788"/>
                    <a:pt x="155" y="4145"/>
                  </a:cubicBezTo>
                  <a:cubicBezTo>
                    <a:pt x="167" y="4289"/>
                    <a:pt x="283" y="4364"/>
                    <a:pt x="392" y="4364"/>
                  </a:cubicBezTo>
                  <a:cubicBezTo>
                    <a:pt x="500" y="4364"/>
                    <a:pt x="602" y="4292"/>
                    <a:pt x="596" y="4145"/>
                  </a:cubicBezTo>
                  <a:cubicBezTo>
                    <a:pt x="548" y="2716"/>
                    <a:pt x="727" y="1145"/>
                    <a:pt x="1763" y="49"/>
                  </a:cubicBezTo>
                  <a:cubicBezTo>
                    <a:pt x="1772" y="32"/>
                    <a:pt x="1754" y="1"/>
                    <a:pt x="17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52"/>
            <p:cNvSpPr/>
            <p:nvPr/>
          </p:nvSpPr>
          <p:spPr>
            <a:xfrm>
              <a:off x="3369450" y="1860175"/>
              <a:ext cx="325" cy="325"/>
            </a:xfrm>
            <a:custGeom>
              <a:avLst/>
              <a:gdLst/>
              <a:ahLst/>
              <a:cxnLst/>
              <a:rect l="l" t="t" r="r" b="b"/>
              <a:pathLst>
                <a:path w="13" h="13" extrusionOk="0">
                  <a:moveTo>
                    <a:pt x="1" y="1"/>
                  </a:moveTo>
                  <a:lnTo>
                    <a:pt x="1" y="13"/>
                  </a:lnTo>
                  <a:cubicBezTo>
                    <a:pt x="13" y="13"/>
                    <a:pt x="13" y="1"/>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52"/>
            <p:cNvSpPr/>
            <p:nvPr/>
          </p:nvSpPr>
          <p:spPr>
            <a:xfrm>
              <a:off x="3368275" y="1867525"/>
              <a:ext cx="35425" cy="91125"/>
            </a:xfrm>
            <a:custGeom>
              <a:avLst/>
              <a:gdLst/>
              <a:ahLst/>
              <a:cxnLst/>
              <a:rect l="l" t="t" r="r" b="b"/>
              <a:pathLst>
                <a:path w="1417" h="3645" extrusionOk="0">
                  <a:moveTo>
                    <a:pt x="110" y="0"/>
                  </a:moveTo>
                  <a:cubicBezTo>
                    <a:pt x="72" y="0"/>
                    <a:pt x="36" y="18"/>
                    <a:pt x="36" y="64"/>
                  </a:cubicBezTo>
                  <a:cubicBezTo>
                    <a:pt x="0" y="719"/>
                    <a:pt x="334" y="1552"/>
                    <a:pt x="512" y="2195"/>
                  </a:cubicBezTo>
                  <a:cubicBezTo>
                    <a:pt x="643" y="2683"/>
                    <a:pt x="822" y="3433"/>
                    <a:pt x="1334" y="3636"/>
                  </a:cubicBezTo>
                  <a:cubicBezTo>
                    <a:pt x="1344" y="3642"/>
                    <a:pt x="1353" y="3644"/>
                    <a:pt x="1361" y="3644"/>
                  </a:cubicBezTo>
                  <a:cubicBezTo>
                    <a:pt x="1401" y="3644"/>
                    <a:pt x="1417" y="3582"/>
                    <a:pt x="1417" y="3552"/>
                  </a:cubicBezTo>
                  <a:cubicBezTo>
                    <a:pt x="1357" y="3219"/>
                    <a:pt x="1155" y="2957"/>
                    <a:pt x="1036" y="2636"/>
                  </a:cubicBezTo>
                  <a:cubicBezTo>
                    <a:pt x="917" y="2290"/>
                    <a:pt x="822" y="1957"/>
                    <a:pt x="750" y="1600"/>
                  </a:cubicBezTo>
                  <a:cubicBezTo>
                    <a:pt x="631" y="1076"/>
                    <a:pt x="584" y="350"/>
                    <a:pt x="143" y="4"/>
                  </a:cubicBezTo>
                  <a:cubicBezTo>
                    <a:pt x="132" y="2"/>
                    <a:pt x="121" y="0"/>
                    <a:pt x="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52"/>
            <p:cNvSpPr/>
            <p:nvPr/>
          </p:nvSpPr>
          <p:spPr>
            <a:xfrm>
              <a:off x="3403975" y="1956925"/>
              <a:ext cx="18500" cy="11275"/>
            </a:xfrm>
            <a:custGeom>
              <a:avLst/>
              <a:gdLst/>
              <a:ahLst/>
              <a:cxnLst/>
              <a:rect l="l" t="t" r="r" b="b"/>
              <a:pathLst>
                <a:path w="740" h="451" extrusionOk="0">
                  <a:moveTo>
                    <a:pt x="84" y="0"/>
                  </a:moveTo>
                  <a:cubicBezTo>
                    <a:pt x="25" y="12"/>
                    <a:pt x="1" y="60"/>
                    <a:pt x="25" y="95"/>
                  </a:cubicBezTo>
                  <a:cubicBezTo>
                    <a:pt x="60" y="191"/>
                    <a:pt x="108" y="310"/>
                    <a:pt x="227" y="357"/>
                  </a:cubicBezTo>
                  <a:cubicBezTo>
                    <a:pt x="287" y="393"/>
                    <a:pt x="346" y="405"/>
                    <a:pt x="406" y="429"/>
                  </a:cubicBezTo>
                  <a:cubicBezTo>
                    <a:pt x="446" y="444"/>
                    <a:pt x="475" y="450"/>
                    <a:pt x="503" y="450"/>
                  </a:cubicBezTo>
                  <a:cubicBezTo>
                    <a:pt x="541" y="450"/>
                    <a:pt x="577" y="438"/>
                    <a:pt x="632" y="417"/>
                  </a:cubicBezTo>
                  <a:cubicBezTo>
                    <a:pt x="739" y="369"/>
                    <a:pt x="715" y="226"/>
                    <a:pt x="656" y="143"/>
                  </a:cubicBezTo>
                  <a:cubicBezTo>
                    <a:pt x="596" y="72"/>
                    <a:pt x="453" y="48"/>
                    <a:pt x="358" y="12"/>
                  </a:cubicBezTo>
                  <a:cubicBezTo>
                    <a:pt x="327" y="3"/>
                    <a:pt x="293" y="1"/>
                    <a:pt x="258" y="1"/>
                  </a:cubicBezTo>
                  <a:cubicBezTo>
                    <a:pt x="220" y="1"/>
                    <a:pt x="181" y="4"/>
                    <a:pt x="144" y="4"/>
                  </a:cubicBezTo>
                  <a:cubicBezTo>
                    <a:pt x="123" y="4"/>
                    <a:pt x="103" y="3"/>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52"/>
            <p:cNvSpPr/>
            <p:nvPr/>
          </p:nvSpPr>
          <p:spPr>
            <a:xfrm>
              <a:off x="4227925" y="2134100"/>
              <a:ext cx="43150" cy="156000"/>
            </a:xfrm>
            <a:custGeom>
              <a:avLst/>
              <a:gdLst/>
              <a:ahLst/>
              <a:cxnLst/>
              <a:rect l="l" t="t" r="r" b="b"/>
              <a:pathLst>
                <a:path w="1726" h="6240" extrusionOk="0">
                  <a:moveTo>
                    <a:pt x="237" y="0"/>
                  </a:moveTo>
                  <a:cubicBezTo>
                    <a:pt x="110" y="0"/>
                    <a:pt x="1" y="168"/>
                    <a:pt x="118" y="295"/>
                  </a:cubicBezTo>
                  <a:cubicBezTo>
                    <a:pt x="1452" y="1795"/>
                    <a:pt x="1547" y="4284"/>
                    <a:pt x="1333" y="6189"/>
                  </a:cubicBezTo>
                  <a:cubicBezTo>
                    <a:pt x="1318" y="6225"/>
                    <a:pt x="1339" y="6239"/>
                    <a:pt x="1366" y="6239"/>
                  </a:cubicBezTo>
                  <a:cubicBezTo>
                    <a:pt x="1383" y="6239"/>
                    <a:pt x="1402" y="6234"/>
                    <a:pt x="1416" y="6224"/>
                  </a:cubicBezTo>
                  <a:cubicBezTo>
                    <a:pt x="1726" y="5808"/>
                    <a:pt x="1666" y="5343"/>
                    <a:pt x="1678" y="4831"/>
                  </a:cubicBezTo>
                  <a:cubicBezTo>
                    <a:pt x="1690" y="4177"/>
                    <a:pt x="1678" y="3522"/>
                    <a:pt x="1595" y="2867"/>
                  </a:cubicBezTo>
                  <a:cubicBezTo>
                    <a:pt x="1440" y="1843"/>
                    <a:pt x="1083" y="819"/>
                    <a:pt x="357" y="57"/>
                  </a:cubicBezTo>
                  <a:cubicBezTo>
                    <a:pt x="319" y="17"/>
                    <a:pt x="278" y="0"/>
                    <a:pt x="2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52"/>
            <p:cNvSpPr/>
            <p:nvPr/>
          </p:nvSpPr>
          <p:spPr>
            <a:xfrm>
              <a:off x="4221950" y="2139975"/>
              <a:ext cx="27700" cy="142925"/>
            </a:xfrm>
            <a:custGeom>
              <a:avLst/>
              <a:gdLst/>
              <a:ahLst/>
              <a:cxnLst/>
              <a:rect l="l" t="t" r="r" b="b"/>
              <a:pathLst>
                <a:path w="1108" h="5717" extrusionOk="0">
                  <a:moveTo>
                    <a:pt x="119" y="1"/>
                  </a:moveTo>
                  <a:cubicBezTo>
                    <a:pt x="107" y="1"/>
                    <a:pt x="60" y="1"/>
                    <a:pt x="60" y="36"/>
                  </a:cubicBezTo>
                  <a:cubicBezTo>
                    <a:pt x="0" y="929"/>
                    <a:pt x="262" y="1858"/>
                    <a:pt x="274" y="2751"/>
                  </a:cubicBezTo>
                  <a:cubicBezTo>
                    <a:pt x="298" y="3727"/>
                    <a:pt x="24" y="4692"/>
                    <a:pt x="72" y="5644"/>
                  </a:cubicBezTo>
                  <a:cubicBezTo>
                    <a:pt x="72" y="5686"/>
                    <a:pt x="109" y="5716"/>
                    <a:pt x="145" y="5716"/>
                  </a:cubicBezTo>
                  <a:cubicBezTo>
                    <a:pt x="169" y="5716"/>
                    <a:pt x="193" y="5702"/>
                    <a:pt x="203" y="5668"/>
                  </a:cubicBezTo>
                  <a:cubicBezTo>
                    <a:pt x="1108" y="4025"/>
                    <a:pt x="738" y="1679"/>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52"/>
            <p:cNvSpPr/>
            <p:nvPr/>
          </p:nvSpPr>
          <p:spPr>
            <a:xfrm>
              <a:off x="4221350" y="2268225"/>
              <a:ext cx="47225" cy="28325"/>
            </a:xfrm>
            <a:custGeom>
              <a:avLst/>
              <a:gdLst/>
              <a:ahLst/>
              <a:cxnLst/>
              <a:rect l="l" t="t" r="r" b="b"/>
              <a:pathLst>
                <a:path w="1889" h="1133" extrusionOk="0">
                  <a:moveTo>
                    <a:pt x="301" y="0"/>
                  </a:moveTo>
                  <a:cubicBezTo>
                    <a:pt x="276" y="0"/>
                    <a:pt x="248" y="12"/>
                    <a:pt x="227" y="38"/>
                  </a:cubicBezTo>
                  <a:cubicBezTo>
                    <a:pt x="0" y="395"/>
                    <a:pt x="36" y="812"/>
                    <a:pt x="441" y="1002"/>
                  </a:cubicBezTo>
                  <a:cubicBezTo>
                    <a:pt x="613" y="1085"/>
                    <a:pt x="834" y="1132"/>
                    <a:pt x="1055" y="1132"/>
                  </a:cubicBezTo>
                  <a:cubicBezTo>
                    <a:pt x="1308" y="1132"/>
                    <a:pt x="1561" y="1071"/>
                    <a:pt x="1739" y="931"/>
                  </a:cubicBezTo>
                  <a:cubicBezTo>
                    <a:pt x="1889" y="800"/>
                    <a:pt x="1744" y="595"/>
                    <a:pt x="1582" y="595"/>
                  </a:cubicBezTo>
                  <a:cubicBezTo>
                    <a:pt x="1538" y="595"/>
                    <a:pt x="1494" y="610"/>
                    <a:pt x="1453" y="645"/>
                  </a:cubicBezTo>
                  <a:cubicBezTo>
                    <a:pt x="1333" y="749"/>
                    <a:pt x="1109" y="789"/>
                    <a:pt x="907" y="789"/>
                  </a:cubicBezTo>
                  <a:cubicBezTo>
                    <a:pt x="810" y="789"/>
                    <a:pt x="717" y="780"/>
                    <a:pt x="643" y="764"/>
                  </a:cubicBezTo>
                  <a:cubicBezTo>
                    <a:pt x="262" y="693"/>
                    <a:pt x="286" y="407"/>
                    <a:pt x="358" y="97"/>
                  </a:cubicBezTo>
                  <a:cubicBezTo>
                    <a:pt x="380" y="37"/>
                    <a:pt x="345" y="0"/>
                    <a:pt x="3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52"/>
            <p:cNvSpPr/>
            <p:nvPr/>
          </p:nvSpPr>
          <p:spPr>
            <a:xfrm>
              <a:off x="4173125" y="2103925"/>
              <a:ext cx="55100" cy="25350"/>
            </a:xfrm>
            <a:custGeom>
              <a:avLst/>
              <a:gdLst/>
              <a:ahLst/>
              <a:cxnLst/>
              <a:rect l="l" t="t" r="r" b="b"/>
              <a:pathLst>
                <a:path w="2204" h="1014" extrusionOk="0">
                  <a:moveTo>
                    <a:pt x="404" y="1"/>
                  </a:moveTo>
                  <a:cubicBezTo>
                    <a:pt x="271" y="1"/>
                    <a:pt x="144" y="31"/>
                    <a:pt x="36" y="109"/>
                  </a:cubicBezTo>
                  <a:cubicBezTo>
                    <a:pt x="1" y="121"/>
                    <a:pt x="1" y="145"/>
                    <a:pt x="36" y="169"/>
                  </a:cubicBezTo>
                  <a:cubicBezTo>
                    <a:pt x="310" y="347"/>
                    <a:pt x="715" y="371"/>
                    <a:pt x="1036" y="478"/>
                  </a:cubicBezTo>
                  <a:cubicBezTo>
                    <a:pt x="1417" y="609"/>
                    <a:pt x="1870" y="776"/>
                    <a:pt x="2203" y="1014"/>
                  </a:cubicBezTo>
                  <a:lnTo>
                    <a:pt x="2203" y="1002"/>
                  </a:lnTo>
                  <a:cubicBezTo>
                    <a:pt x="1894" y="621"/>
                    <a:pt x="1596" y="371"/>
                    <a:pt x="1132" y="192"/>
                  </a:cubicBezTo>
                  <a:cubicBezTo>
                    <a:pt x="929" y="107"/>
                    <a:pt x="656" y="1"/>
                    <a:pt x="4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52"/>
            <p:cNvSpPr/>
            <p:nvPr/>
          </p:nvSpPr>
          <p:spPr>
            <a:xfrm>
              <a:off x="4129975" y="2105525"/>
              <a:ext cx="50025" cy="85225"/>
            </a:xfrm>
            <a:custGeom>
              <a:avLst/>
              <a:gdLst/>
              <a:ahLst/>
              <a:cxnLst/>
              <a:rect l="l" t="t" r="r" b="b"/>
              <a:pathLst>
                <a:path w="2001" h="3409" extrusionOk="0">
                  <a:moveTo>
                    <a:pt x="1763" y="1"/>
                  </a:moveTo>
                  <a:cubicBezTo>
                    <a:pt x="1407" y="1"/>
                    <a:pt x="1053" y="573"/>
                    <a:pt x="893" y="783"/>
                  </a:cubicBezTo>
                  <a:cubicBezTo>
                    <a:pt x="357" y="1510"/>
                    <a:pt x="12" y="2391"/>
                    <a:pt x="0" y="3319"/>
                  </a:cubicBezTo>
                  <a:cubicBezTo>
                    <a:pt x="0" y="3374"/>
                    <a:pt x="59" y="3409"/>
                    <a:pt x="111" y="3409"/>
                  </a:cubicBezTo>
                  <a:cubicBezTo>
                    <a:pt x="150" y="3409"/>
                    <a:pt x="186" y="3389"/>
                    <a:pt x="191" y="3343"/>
                  </a:cubicBezTo>
                  <a:cubicBezTo>
                    <a:pt x="298" y="2617"/>
                    <a:pt x="524" y="1914"/>
                    <a:pt x="893" y="1295"/>
                  </a:cubicBezTo>
                  <a:cubicBezTo>
                    <a:pt x="1043" y="1064"/>
                    <a:pt x="1529" y="161"/>
                    <a:pt x="1884" y="161"/>
                  </a:cubicBezTo>
                  <a:cubicBezTo>
                    <a:pt x="1895" y="161"/>
                    <a:pt x="1906" y="162"/>
                    <a:pt x="1917" y="164"/>
                  </a:cubicBezTo>
                  <a:cubicBezTo>
                    <a:pt x="1977" y="164"/>
                    <a:pt x="2000" y="105"/>
                    <a:pt x="1965" y="69"/>
                  </a:cubicBezTo>
                  <a:cubicBezTo>
                    <a:pt x="1898" y="21"/>
                    <a:pt x="1831" y="1"/>
                    <a:pt x="17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52"/>
            <p:cNvSpPr/>
            <p:nvPr/>
          </p:nvSpPr>
          <p:spPr>
            <a:xfrm>
              <a:off x="4133350" y="2141500"/>
              <a:ext cx="96350" cy="47700"/>
            </a:xfrm>
            <a:custGeom>
              <a:avLst/>
              <a:gdLst/>
              <a:ahLst/>
              <a:cxnLst/>
              <a:rect l="l" t="t" r="r" b="b"/>
              <a:pathLst>
                <a:path w="3854" h="1908" extrusionOk="0">
                  <a:moveTo>
                    <a:pt x="3518" y="0"/>
                  </a:moveTo>
                  <a:cubicBezTo>
                    <a:pt x="2931" y="0"/>
                    <a:pt x="2290" y="368"/>
                    <a:pt x="1758" y="606"/>
                  </a:cubicBezTo>
                  <a:cubicBezTo>
                    <a:pt x="1103" y="928"/>
                    <a:pt x="508" y="1309"/>
                    <a:pt x="20" y="1856"/>
                  </a:cubicBezTo>
                  <a:cubicBezTo>
                    <a:pt x="0" y="1886"/>
                    <a:pt x="13" y="1907"/>
                    <a:pt x="31" y="1907"/>
                  </a:cubicBezTo>
                  <a:cubicBezTo>
                    <a:pt x="35" y="1907"/>
                    <a:pt x="40" y="1906"/>
                    <a:pt x="44" y="1904"/>
                  </a:cubicBezTo>
                  <a:cubicBezTo>
                    <a:pt x="592" y="1523"/>
                    <a:pt x="1211" y="1249"/>
                    <a:pt x="1830" y="963"/>
                  </a:cubicBezTo>
                  <a:cubicBezTo>
                    <a:pt x="2437" y="690"/>
                    <a:pt x="3175" y="571"/>
                    <a:pt x="3747" y="225"/>
                  </a:cubicBezTo>
                  <a:cubicBezTo>
                    <a:pt x="3854" y="166"/>
                    <a:pt x="3794" y="35"/>
                    <a:pt x="3687" y="11"/>
                  </a:cubicBezTo>
                  <a:cubicBezTo>
                    <a:pt x="3631" y="4"/>
                    <a:pt x="3575" y="0"/>
                    <a:pt x="351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52"/>
            <p:cNvSpPr/>
            <p:nvPr/>
          </p:nvSpPr>
          <p:spPr>
            <a:xfrm>
              <a:off x="4220875" y="2106725"/>
              <a:ext cx="37400" cy="22750"/>
            </a:xfrm>
            <a:custGeom>
              <a:avLst/>
              <a:gdLst/>
              <a:ahLst/>
              <a:cxnLst/>
              <a:rect l="l" t="t" r="r" b="b"/>
              <a:pathLst>
                <a:path w="1496" h="910" extrusionOk="0">
                  <a:moveTo>
                    <a:pt x="1304" y="1"/>
                  </a:moveTo>
                  <a:cubicBezTo>
                    <a:pt x="1091" y="1"/>
                    <a:pt x="835" y="202"/>
                    <a:pt x="686" y="295"/>
                  </a:cubicBezTo>
                  <a:cubicBezTo>
                    <a:pt x="460" y="426"/>
                    <a:pt x="150" y="592"/>
                    <a:pt x="19" y="830"/>
                  </a:cubicBezTo>
                  <a:cubicBezTo>
                    <a:pt x="1" y="877"/>
                    <a:pt x="34" y="909"/>
                    <a:pt x="72" y="909"/>
                  </a:cubicBezTo>
                  <a:cubicBezTo>
                    <a:pt x="82" y="909"/>
                    <a:pt x="93" y="907"/>
                    <a:pt x="103" y="902"/>
                  </a:cubicBezTo>
                  <a:cubicBezTo>
                    <a:pt x="305" y="735"/>
                    <a:pt x="543" y="569"/>
                    <a:pt x="805" y="449"/>
                  </a:cubicBezTo>
                  <a:cubicBezTo>
                    <a:pt x="1008" y="354"/>
                    <a:pt x="1329" y="319"/>
                    <a:pt x="1484" y="116"/>
                  </a:cubicBezTo>
                  <a:cubicBezTo>
                    <a:pt x="1496" y="92"/>
                    <a:pt x="1484" y="68"/>
                    <a:pt x="1472" y="57"/>
                  </a:cubicBezTo>
                  <a:cubicBezTo>
                    <a:pt x="1422" y="17"/>
                    <a:pt x="1365" y="1"/>
                    <a:pt x="13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52"/>
            <p:cNvSpPr/>
            <p:nvPr/>
          </p:nvSpPr>
          <p:spPr>
            <a:xfrm>
              <a:off x="4249925" y="2104725"/>
              <a:ext cx="68950" cy="63625"/>
            </a:xfrm>
            <a:custGeom>
              <a:avLst/>
              <a:gdLst/>
              <a:ahLst/>
              <a:cxnLst/>
              <a:rect l="l" t="t" r="r" b="b"/>
              <a:pathLst>
                <a:path w="2758" h="2545" extrusionOk="0">
                  <a:moveTo>
                    <a:pt x="400" y="0"/>
                  </a:moveTo>
                  <a:cubicBezTo>
                    <a:pt x="222" y="0"/>
                    <a:pt x="75" y="60"/>
                    <a:pt x="0" y="220"/>
                  </a:cubicBezTo>
                  <a:cubicBezTo>
                    <a:pt x="12" y="220"/>
                    <a:pt x="12" y="232"/>
                    <a:pt x="24" y="256"/>
                  </a:cubicBezTo>
                  <a:cubicBezTo>
                    <a:pt x="179" y="399"/>
                    <a:pt x="370" y="339"/>
                    <a:pt x="560" y="387"/>
                  </a:cubicBezTo>
                  <a:cubicBezTo>
                    <a:pt x="905" y="458"/>
                    <a:pt x="1203" y="625"/>
                    <a:pt x="1453" y="851"/>
                  </a:cubicBezTo>
                  <a:cubicBezTo>
                    <a:pt x="1941" y="1244"/>
                    <a:pt x="2275" y="1780"/>
                    <a:pt x="2394" y="2411"/>
                  </a:cubicBezTo>
                  <a:cubicBezTo>
                    <a:pt x="2410" y="2502"/>
                    <a:pt x="2486" y="2545"/>
                    <a:pt x="2564" y="2545"/>
                  </a:cubicBezTo>
                  <a:cubicBezTo>
                    <a:pt x="2660" y="2545"/>
                    <a:pt x="2757" y="2481"/>
                    <a:pt x="2751" y="2363"/>
                  </a:cubicBezTo>
                  <a:cubicBezTo>
                    <a:pt x="2703" y="1625"/>
                    <a:pt x="2215" y="922"/>
                    <a:pt x="1620" y="494"/>
                  </a:cubicBezTo>
                  <a:cubicBezTo>
                    <a:pt x="1411" y="335"/>
                    <a:pt x="820" y="0"/>
                    <a:pt x="4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52"/>
            <p:cNvSpPr/>
            <p:nvPr/>
          </p:nvSpPr>
          <p:spPr>
            <a:xfrm>
              <a:off x="4226100" y="2135525"/>
              <a:ext cx="92200" cy="32625"/>
            </a:xfrm>
            <a:custGeom>
              <a:avLst/>
              <a:gdLst/>
              <a:ahLst/>
              <a:cxnLst/>
              <a:rect l="l" t="t" r="r" b="b"/>
              <a:pathLst>
                <a:path w="3688" h="1305" extrusionOk="0">
                  <a:moveTo>
                    <a:pt x="878" y="1"/>
                  </a:moveTo>
                  <a:cubicBezTo>
                    <a:pt x="565" y="1"/>
                    <a:pt x="267" y="62"/>
                    <a:pt x="25" y="226"/>
                  </a:cubicBezTo>
                  <a:cubicBezTo>
                    <a:pt x="1" y="250"/>
                    <a:pt x="1" y="310"/>
                    <a:pt x="37" y="333"/>
                  </a:cubicBezTo>
                  <a:cubicBezTo>
                    <a:pt x="644" y="488"/>
                    <a:pt x="1299" y="381"/>
                    <a:pt x="1930" y="548"/>
                  </a:cubicBezTo>
                  <a:cubicBezTo>
                    <a:pt x="2442" y="679"/>
                    <a:pt x="3156" y="833"/>
                    <a:pt x="3478" y="1262"/>
                  </a:cubicBezTo>
                  <a:cubicBezTo>
                    <a:pt x="3503" y="1291"/>
                    <a:pt x="3538" y="1304"/>
                    <a:pt x="3572" y="1304"/>
                  </a:cubicBezTo>
                  <a:cubicBezTo>
                    <a:pt x="3633" y="1304"/>
                    <a:pt x="3687" y="1260"/>
                    <a:pt x="3656" y="1191"/>
                  </a:cubicBezTo>
                  <a:cubicBezTo>
                    <a:pt x="3466" y="667"/>
                    <a:pt x="2823" y="464"/>
                    <a:pt x="2335" y="298"/>
                  </a:cubicBezTo>
                  <a:cubicBezTo>
                    <a:pt x="1924" y="158"/>
                    <a:pt x="1382" y="1"/>
                    <a:pt x="8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52"/>
            <p:cNvSpPr/>
            <p:nvPr/>
          </p:nvSpPr>
          <p:spPr>
            <a:xfrm>
              <a:off x="4147225" y="2058025"/>
              <a:ext cx="90225" cy="64100"/>
            </a:xfrm>
            <a:custGeom>
              <a:avLst/>
              <a:gdLst/>
              <a:ahLst/>
              <a:cxnLst/>
              <a:rect l="l" t="t" r="r" b="b"/>
              <a:pathLst>
                <a:path w="3609" h="2564" extrusionOk="0">
                  <a:moveTo>
                    <a:pt x="890" y="1"/>
                  </a:moveTo>
                  <a:cubicBezTo>
                    <a:pt x="574" y="1"/>
                    <a:pt x="279" y="75"/>
                    <a:pt x="60" y="254"/>
                  </a:cubicBezTo>
                  <a:cubicBezTo>
                    <a:pt x="1" y="302"/>
                    <a:pt x="60" y="397"/>
                    <a:pt x="120" y="409"/>
                  </a:cubicBezTo>
                  <a:cubicBezTo>
                    <a:pt x="156" y="412"/>
                    <a:pt x="192" y="413"/>
                    <a:pt x="228" y="413"/>
                  </a:cubicBezTo>
                  <a:cubicBezTo>
                    <a:pt x="473" y="413"/>
                    <a:pt x="708" y="358"/>
                    <a:pt x="961" y="358"/>
                  </a:cubicBezTo>
                  <a:cubicBezTo>
                    <a:pt x="998" y="358"/>
                    <a:pt x="1035" y="359"/>
                    <a:pt x="1072" y="362"/>
                  </a:cubicBezTo>
                  <a:cubicBezTo>
                    <a:pt x="1501" y="397"/>
                    <a:pt x="1977" y="540"/>
                    <a:pt x="2323" y="826"/>
                  </a:cubicBezTo>
                  <a:cubicBezTo>
                    <a:pt x="2751" y="1183"/>
                    <a:pt x="3275" y="1897"/>
                    <a:pt x="3239" y="2481"/>
                  </a:cubicBezTo>
                  <a:cubicBezTo>
                    <a:pt x="3239" y="2533"/>
                    <a:pt x="3289" y="2563"/>
                    <a:pt x="3337" y="2563"/>
                  </a:cubicBezTo>
                  <a:cubicBezTo>
                    <a:pt x="3378" y="2563"/>
                    <a:pt x="3419" y="2542"/>
                    <a:pt x="3430" y="2493"/>
                  </a:cubicBezTo>
                  <a:cubicBezTo>
                    <a:pt x="3608" y="1766"/>
                    <a:pt x="3037" y="933"/>
                    <a:pt x="2453" y="516"/>
                  </a:cubicBezTo>
                  <a:cubicBezTo>
                    <a:pt x="2080" y="234"/>
                    <a:pt x="1452" y="1"/>
                    <a:pt x="8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52"/>
            <p:cNvSpPr/>
            <p:nvPr/>
          </p:nvSpPr>
          <p:spPr>
            <a:xfrm>
              <a:off x="4149325" y="2064375"/>
              <a:ext cx="69925" cy="54575"/>
            </a:xfrm>
            <a:custGeom>
              <a:avLst/>
              <a:gdLst/>
              <a:ahLst/>
              <a:cxnLst/>
              <a:rect l="l" t="t" r="r" b="b"/>
              <a:pathLst>
                <a:path w="2797" h="2183" extrusionOk="0">
                  <a:moveTo>
                    <a:pt x="271" y="0"/>
                  </a:moveTo>
                  <a:cubicBezTo>
                    <a:pt x="175" y="0"/>
                    <a:pt x="86" y="31"/>
                    <a:pt x="12" y="108"/>
                  </a:cubicBezTo>
                  <a:cubicBezTo>
                    <a:pt x="12" y="108"/>
                    <a:pt x="0" y="119"/>
                    <a:pt x="12" y="143"/>
                  </a:cubicBezTo>
                  <a:cubicBezTo>
                    <a:pt x="119" y="286"/>
                    <a:pt x="274" y="346"/>
                    <a:pt x="429" y="441"/>
                  </a:cubicBezTo>
                  <a:cubicBezTo>
                    <a:pt x="703" y="596"/>
                    <a:pt x="941" y="798"/>
                    <a:pt x="1191" y="977"/>
                  </a:cubicBezTo>
                  <a:cubicBezTo>
                    <a:pt x="1477" y="1167"/>
                    <a:pt x="1786" y="1334"/>
                    <a:pt x="2036" y="1572"/>
                  </a:cubicBezTo>
                  <a:cubicBezTo>
                    <a:pt x="2262" y="1774"/>
                    <a:pt x="2441" y="2048"/>
                    <a:pt x="2703" y="2179"/>
                  </a:cubicBezTo>
                  <a:cubicBezTo>
                    <a:pt x="2711" y="2181"/>
                    <a:pt x="2719" y="2182"/>
                    <a:pt x="2727" y="2182"/>
                  </a:cubicBezTo>
                  <a:cubicBezTo>
                    <a:pt x="2765" y="2182"/>
                    <a:pt x="2796" y="2159"/>
                    <a:pt x="2786" y="2120"/>
                  </a:cubicBezTo>
                  <a:cubicBezTo>
                    <a:pt x="2620" y="1489"/>
                    <a:pt x="1798" y="977"/>
                    <a:pt x="1310" y="584"/>
                  </a:cubicBezTo>
                  <a:cubicBezTo>
                    <a:pt x="1094" y="425"/>
                    <a:pt x="628" y="0"/>
                    <a:pt x="2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52"/>
            <p:cNvSpPr/>
            <p:nvPr/>
          </p:nvSpPr>
          <p:spPr>
            <a:xfrm>
              <a:off x="4226100" y="2070225"/>
              <a:ext cx="36350" cy="51875"/>
            </a:xfrm>
            <a:custGeom>
              <a:avLst/>
              <a:gdLst/>
              <a:ahLst/>
              <a:cxnLst/>
              <a:rect l="l" t="t" r="r" b="b"/>
              <a:pathLst>
                <a:path w="1454" h="2075" extrusionOk="0">
                  <a:moveTo>
                    <a:pt x="1056" y="1"/>
                  </a:moveTo>
                  <a:cubicBezTo>
                    <a:pt x="753" y="1"/>
                    <a:pt x="390" y="610"/>
                    <a:pt x="299" y="826"/>
                  </a:cubicBezTo>
                  <a:cubicBezTo>
                    <a:pt x="108" y="1195"/>
                    <a:pt x="1" y="1648"/>
                    <a:pt x="132" y="2052"/>
                  </a:cubicBezTo>
                  <a:cubicBezTo>
                    <a:pt x="137" y="2068"/>
                    <a:pt x="150" y="2075"/>
                    <a:pt x="162" y="2075"/>
                  </a:cubicBezTo>
                  <a:cubicBezTo>
                    <a:pt x="177" y="2075"/>
                    <a:pt x="191" y="2065"/>
                    <a:pt x="191" y="2052"/>
                  </a:cubicBezTo>
                  <a:cubicBezTo>
                    <a:pt x="108" y="1493"/>
                    <a:pt x="489" y="933"/>
                    <a:pt x="846" y="540"/>
                  </a:cubicBezTo>
                  <a:cubicBezTo>
                    <a:pt x="906" y="469"/>
                    <a:pt x="1454" y="88"/>
                    <a:pt x="1096" y="4"/>
                  </a:cubicBezTo>
                  <a:cubicBezTo>
                    <a:pt x="1083" y="2"/>
                    <a:pt x="1069" y="1"/>
                    <a:pt x="10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52"/>
            <p:cNvSpPr/>
            <p:nvPr/>
          </p:nvSpPr>
          <p:spPr>
            <a:xfrm>
              <a:off x="4249325" y="2067500"/>
              <a:ext cx="57300" cy="15850"/>
            </a:xfrm>
            <a:custGeom>
              <a:avLst/>
              <a:gdLst/>
              <a:ahLst/>
              <a:cxnLst/>
              <a:rect l="l" t="t" r="r" b="b"/>
              <a:pathLst>
                <a:path w="2292" h="634" extrusionOk="0">
                  <a:moveTo>
                    <a:pt x="1022" y="1"/>
                  </a:moveTo>
                  <a:cubicBezTo>
                    <a:pt x="627" y="1"/>
                    <a:pt x="246" y="102"/>
                    <a:pt x="48" y="316"/>
                  </a:cubicBezTo>
                  <a:cubicBezTo>
                    <a:pt x="1" y="340"/>
                    <a:pt x="24" y="375"/>
                    <a:pt x="60" y="387"/>
                  </a:cubicBezTo>
                  <a:cubicBezTo>
                    <a:pt x="83" y="388"/>
                    <a:pt x="106" y="389"/>
                    <a:pt x="129" y="389"/>
                  </a:cubicBezTo>
                  <a:cubicBezTo>
                    <a:pt x="424" y="389"/>
                    <a:pt x="697" y="327"/>
                    <a:pt x="1001" y="327"/>
                  </a:cubicBezTo>
                  <a:cubicBezTo>
                    <a:pt x="1025" y="327"/>
                    <a:pt x="1048" y="327"/>
                    <a:pt x="1072" y="328"/>
                  </a:cubicBezTo>
                  <a:cubicBezTo>
                    <a:pt x="1465" y="352"/>
                    <a:pt x="1751" y="506"/>
                    <a:pt x="2120" y="625"/>
                  </a:cubicBezTo>
                  <a:cubicBezTo>
                    <a:pt x="2134" y="631"/>
                    <a:pt x="2148" y="634"/>
                    <a:pt x="2161" y="634"/>
                  </a:cubicBezTo>
                  <a:cubicBezTo>
                    <a:pt x="2252" y="634"/>
                    <a:pt x="2291" y="498"/>
                    <a:pt x="2239" y="435"/>
                  </a:cubicBezTo>
                  <a:cubicBezTo>
                    <a:pt x="2016" y="153"/>
                    <a:pt x="1508" y="1"/>
                    <a:pt x="10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52"/>
            <p:cNvSpPr/>
            <p:nvPr/>
          </p:nvSpPr>
          <p:spPr>
            <a:xfrm>
              <a:off x="4224025" y="2080750"/>
              <a:ext cx="79800" cy="41225"/>
            </a:xfrm>
            <a:custGeom>
              <a:avLst/>
              <a:gdLst/>
              <a:ahLst/>
              <a:cxnLst/>
              <a:rect l="l" t="t" r="r" b="b"/>
              <a:pathLst>
                <a:path w="3192" h="1649" extrusionOk="0">
                  <a:moveTo>
                    <a:pt x="3156" y="0"/>
                  </a:moveTo>
                  <a:cubicBezTo>
                    <a:pt x="1977" y="322"/>
                    <a:pt x="870" y="405"/>
                    <a:pt x="60" y="1429"/>
                  </a:cubicBezTo>
                  <a:cubicBezTo>
                    <a:pt x="1" y="1518"/>
                    <a:pt x="57" y="1649"/>
                    <a:pt x="153" y="1649"/>
                  </a:cubicBezTo>
                  <a:cubicBezTo>
                    <a:pt x="172" y="1649"/>
                    <a:pt x="193" y="1643"/>
                    <a:pt x="215" y="1631"/>
                  </a:cubicBezTo>
                  <a:cubicBezTo>
                    <a:pt x="441" y="1512"/>
                    <a:pt x="560" y="1334"/>
                    <a:pt x="739" y="1167"/>
                  </a:cubicBezTo>
                  <a:cubicBezTo>
                    <a:pt x="1013" y="929"/>
                    <a:pt x="1406" y="762"/>
                    <a:pt x="1763" y="643"/>
                  </a:cubicBezTo>
                  <a:cubicBezTo>
                    <a:pt x="2287" y="476"/>
                    <a:pt x="2763" y="405"/>
                    <a:pt x="3156" y="24"/>
                  </a:cubicBezTo>
                  <a:cubicBezTo>
                    <a:pt x="3191" y="24"/>
                    <a:pt x="3168" y="0"/>
                    <a:pt x="3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52"/>
            <p:cNvSpPr/>
            <p:nvPr/>
          </p:nvSpPr>
          <p:spPr>
            <a:xfrm>
              <a:off x="4266600" y="2153025"/>
              <a:ext cx="38600" cy="74300"/>
            </a:xfrm>
            <a:custGeom>
              <a:avLst/>
              <a:gdLst/>
              <a:ahLst/>
              <a:cxnLst/>
              <a:rect l="l" t="t" r="r" b="b"/>
              <a:pathLst>
                <a:path w="1544" h="2972" extrusionOk="0">
                  <a:moveTo>
                    <a:pt x="1506" y="0"/>
                  </a:moveTo>
                  <a:cubicBezTo>
                    <a:pt x="1501" y="0"/>
                    <a:pt x="1495" y="1"/>
                    <a:pt x="1488" y="2"/>
                  </a:cubicBezTo>
                  <a:cubicBezTo>
                    <a:pt x="1060" y="169"/>
                    <a:pt x="822" y="657"/>
                    <a:pt x="619" y="1038"/>
                  </a:cubicBezTo>
                  <a:cubicBezTo>
                    <a:pt x="310" y="1657"/>
                    <a:pt x="24" y="2205"/>
                    <a:pt x="0" y="2908"/>
                  </a:cubicBezTo>
                  <a:cubicBezTo>
                    <a:pt x="0" y="2951"/>
                    <a:pt x="32" y="2972"/>
                    <a:pt x="65" y="2972"/>
                  </a:cubicBezTo>
                  <a:cubicBezTo>
                    <a:pt x="95" y="2972"/>
                    <a:pt x="125" y="2954"/>
                    <a:pt x="131" y="2919"/>
                  </a:cubicBezTo>
                  <a:cubicBezTo>
                    <a:pt x="322" y="2336"/>
                    <a:pt x="596" y="1800"/>
                    <a:pt x="857" y="1253"/>
                  </a:cubicBezTo>
                  <a:cubicBezTo>
                    <a:pt x="1060" y="848"/>
                    <a:pt x="1203" y="372"/>
                    <a:pt x="1512" y="62"/>
                  </a:cubicBezTo>
                  <a:cubicBezTo>
                    <a:pt x="1543" y="31"/>
                    <a:pt x="1538" y="0"/>
                    <a:pt x="15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52"/>
            <p:cNvSpPr/>
            <p:nvPr/>
          </p:nvSpPr>
          <p:spPr>
            <a:xfrm>
              <a:off x="4281775" y="2158575"/>
              <a:ext cx="29800" cy="119875"/>
            </a:xfrm>
            <a:custGeom>
              <a:avLst/>
              <a:gdLst/>
              <a:ahLst/>
              <a:cxnLst/>
              <a:rect l="l" t="t" r="r" b="b"/>
              <a:pathLst>
                <a:path w="1192" h="4795" extrusionOk="0">
                  <a:moveTo>
                    <a:pt x="1140" y="0"/>
                  </a:moveTo>
                  <a:cubicBezTo>
                    <a:pt x="1134" y="0"/>
                    <a:pt x="1127" y="2"/>
                    <a:pt x="1120" y="7"/>
                  </a:cubicBezTo>
                  <a:cubicBezTo>
                    <a:pt x="596" y="328"/>
                    <a:pt x="417" y="1352"/>
                    <a:pt x="310" y="1888"/>
                  </a:cubicBezTo>
                  <a:cubicBezTo>
                    <a:pt x="155" y="2781"/>
                    <a:pt x="0" y="3900"/>
                    <a:pt x="381" y="4745"/>
                  </a:cubicBezTo>
                  <a:cubicBezTo>
                    <a:pt x="399" y="4781"/>
                    <a:pt x="425" y="4795"/>
                    <a:pt x="451" y="4795"/>
                  </a:cubicBezTo>
                  <a:cubicBezTo>
                    <a:pt x="495" y="4795"/>
                    <a:pt x="541" y="4755"/>
                    <a:pt x="548" y="4710"/>
                  </a:cubicBezTo>
                  <a:cubicBezTo>
                    <a:pt x="643" y="3840"/>
                    <a:pt x="524" y="2947"/>
                    <a:pt x="643" y="2066"/>
                  </a:cubicBezTo>
                  <a:cubicBezTo>
                    <a:pt x="727" y="1400"/>
                    <a:pt x="893" y="661"/>
                    <a:pt x="1191" y="42"/>
                  </a:cubicBezTo>
                  <a:cubicBezTo>
                    <a:pt x="1191" y="33"/>
                    <a:pt x="1168" y="0"/>
                    <a:pt x="114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52"/>
            <p:cNvSpPr/>
            <p:nvPr/>
          </p:nvSpPr>
          <p:spPr>
            <a:xfrm>
              <a:off x="4264800" y="2273500"/>
              <a:ext cx="33375" cy="18750"/>
            </a:xfrm>
            <a:custGeom>
              <a:avLst/>
              <a:gdLst/>
              <a:ahLst/>
              <a:cxnLst/>
              <a:rect l="l" t="t" r="r" b="b"/>
              <a:pathLst>
                <a:path w="1335" h="750" extrusionOk="0">
                  <a:moveTo>
                    <a:pt x="1147" y="0"/>
                  </a:moveTo>
                  <a:cubicBezTo>
                    <a:pt x="1123" y="0"/>
                    <a:pt x="1101" y="16"/>
                    <a:pt x="1096" y="53"/>
                  </a:cubicBezTo>
                  <a:cubicBezTo>
                    <a:pt x="1049" y="315"/>
                    <a:pt x="918" y="434"/>
                    <a:pt x="644" y="434"/>
                  </a:cubicBezTo>
                  <a:cubicBezTo>
                    <a:pt x="537" y="434"/>
                    <a:pt x="429" y="422"/>
                    <a:pt x="310" y="422"/>
                  </a:cubicBezTo>
                  <a:cubicBezTo>
                    <a:pt x="266" y="422"/>
                    <a:pt x="204" y="404"/>
                    <a:pt x="144" y="404"/>
                  </a:cubicBezTo>
                  <a:cubicBezTo>
                    <a:pt x="106" y="404"/>
                    <a:pt x="69" y="411"/>
                    <a:pt x="36" y="434"/>
                  </a:cubicBezTo>
                  <a:cubicBezTo>
                    <a:pt x="13" y="470"/>
                    <a:pt x="1" y="494"/>
                    <a:pt x="1" y="541"/>
                  </a:cubicBezTo>
                  <a:cubicBezTo>
                    <a:pt x="25" y="672"/>
                    <a:pt x="239" y="720"/>
                    <a:pt x="334" y="732"/>
                  </a:cubicBezTo>
                  <a:cubicBezTo>
                    <a:pt x="392" y="744"/>
                    <a:pt x="450" y="749"/>
                    <a:pt x="507" y="749"/>
                  </a:cubicBezTo>
                  <a:cubicBezTo>
                    <a:pt x="614" y="749"/>
                    <a:pt x="717" y="731"/>
                    <a:pt x="810" y="708"/>
                  </a:cubicBezTo>
                  <a:cubicBezTo>
                    <a:pt x="1096" y="613"/>
                    <a:pt x="1334" y="363"/>
                    <a:pt x="1215" y="65"/>
                  </a:cubicBezTo>
                  <a:cubicBezTo>
                    <a:pt x="1209" y="25"/>
                    <a:pt x="1176" y="0"/>
                    <a:pt x="11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52"/>
            <p:cNvSpPr/>
            <p:nvPr/>
          </p:nvSpPr>
          <p:spPr>
            <a:xfrm>
              <a:off x="4313250" y="2136150"/>
              <a:ext cx="84625" cy="56650"/>
            </a:xfrm>
            <a:custGeom>
              <a:avLst/>
              <a:gdLst/>
              <a:ahLst/>
              <a:cxnLst/>
              <a:rect l="l" t="t" r="r" b="b"/>
              <a:pathLst>
                <a:path w="3385" h="2266" extrusionOk="0">
                  <a:moveTo>
                    <a:pt x="27" y="689"/>
                  </a:moveTo>
                  <a:cubicBezTo>
                    <a:pt x="3" y="689"/>
                    <a:pt x="1" y="695"/>
                    <a:pt x="9" y="695"/>
                  </a:cubicBezTo>
                  <a:cubicBezTo>
                    <a:pt x="13" y="695"/>
                    <a:pt x="19" y="693"/>
                    <a:pt x="27" y="689"/>
                  </a:cubicBezTo>
                  <a:close/>
                  <a:moveTo>
                    <a:pt x="1443" y="1"/>
                  </a:moveTo>
                  <a:cubicBezTo>
                    <a:pt x="888" y="1"/>
                    <a:pt x="327" y="232"/>
                    <a:pt x="27" y="689"/>
                  </a:cubicBezTo>
                  <a:cubicBezTo>
                    <a:pt x="341" y="432"/>
                    <a:pt x="837" y="292"/>
                    <a:pt x="1317" y="292"/>
                  </a:cubicBezTo>
                  <a:cubicBezTo>
                    <a:pt x="1658" y="292"/>
                    <a:pt x="1990" y="362"/>
                    <a:pt x="2242" y="511"/>
                  </a:cubicBezTo>
                  <a:cubicBezTo>
                    <a:pt x="2921" y="916"/>
                    <a:pt x="2861" y="1618"/>
                    <a:pt x="3182" y="2237"/>
                  </a:cubicBezTo>
                  <a:cubicBezTo>
                    <a:pt x="3191" y="2258"/>
                    <a:pt x="3203" y="2265"/>
                    <a:pt x="3216" y="2265"/>
                  </a:cubicBezTo>
                  <a:cubicBezTo>
                    <a:pt x="3242" y="2265"/>
                    <a:pt x="3270" y="2237"/>
                    <a:pt x="3278" y="2213"/>
                  </a:cubicBezTo>
                  <a:cubicBezTo>
                    <a:pt x="3385" y="1380"/>
                    <a:pt x="2944" y="427"/>
                    <a:pt x="2135" y="130"/>
                  </a:cubicBezTo>
                  <a:cubicBezTo>
                    <a:pt x="1920" y="44"/>
                    <a:pt x="1682" y="1"/>
                    <a:pt x="14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52"/>
            <p:cNvSpPr/>
            <p:nvPr/>
          </p:nvSpPr>
          <p:spPr>
            <a:xfrm>
              <a:off x="4308550" y="2152425"/>
              <a:ext cx="87400" cy="40950"/>
            </a:xfrm>
            <a:custGeom>
              <a:avLst/>
              <a:gdLst/>
              <a:ahLst/>
              <a:cxnLst/>
              <a:rect l="l" t="t" r="r" b="b"/>
              <a:pathLst>
                <a:path w="3496" h="1638" extrusionOk="0">
                  <a:moveTo>
                    <a:pt x="620" y="0"/>
                  </a:moveTo>
                  <a:cubicBezTo>
                    <a:pt x="472" y="0"/>
                    <a:pt x="324" y="22"/>
                    <a:pt x="180" y="74"/>
                  </a:cubicBezTo>
                  <a:cubicBezTo>
                    <a:pt x="1" y="134"/>
                    <a:pt x="37" y="384"/>
                    <a:pt x="227" y="396"/>
                  </a:cubicBezTo>
                  <a:cubicBezTo>
                    <a:pt x="1382" y="503"/>
                    <a:pt x="2358" y="1050"/>
                    <a:pt x="3335" y="1634"/>
                  </a:cubicBezTo>
                  <a:cubicBezTo>
                    <a:pt x="3346" y="1637"/>
                    <a:pt x="3357" y="1638"/>
                    <a:pt x="3368" y="1638"/>
                  </a:cubicBezTo>
                  <a:cubicBezTo>
                    <a:pt x="3445" y="1638"/>
                    <a:pt x="3496" y="1566"/>
                    <a:pt x="3454" y="1503"/>
                  </a:cubicBezTo>
                  <a:cubicBezTo>
                    <a:pt x="3204" y="991"/>
                    <a:pt x="2573" y="634"/>
                    <a:pt x="2073" y="431"/>
                  </a:cubicBezTo>
                  <a:cubicBezTo>
                    <a:pt x="1632" y="248"/>
                    <a:pt x="1121"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52"/>
            <p:cNvSpPr/>
            <p:nvPr/>
          </p:nvSpPr>
          <p:spPr>
            <a:xfrm>
              <a:off x="4314975" y="2099475"/>
              <a:ext cx="84850" cy="51375"/>
            </a:xfrm>
            <a:custGeom>
              <a:avLst/>
              <a:gdLst/>
              <a:ahLst/>
              <a:cxnLst/>
              <a:rect l="l" t="t" r="r" b="b"/>
              <a:pathLst>
                <a:path w="3394" h="2055" extrusionOk="0">
                  <a:moveTo>
                    <a:pt x="2307" y="0"/>
                  </a:moveTo>
                  <a:cubicBezTo>
                    <a:pt x="1281" y="0"/>
                    <a:pt x="150" y="1005"/>
                    <a:pt x="18" y="1978"/>
                  </a:cubicBezTo>
                  <a:cubicBezTo>
                    <a:pt x="0" y="2013"/>
                    <a:pt x="41" y="2055"/>
                    <a:pt x="73" y="2055"/>
                  </a:cubicBezTo>
                  <a:cubicBezTo>
                    <a:pt x="85" y="2055"/>
                    <a:pt x="95" y="2050"/>
                    <a:pt x="101" y="2037"/>
                  </a:cubicBezTo>
                  <a:cubicBezTo>
                    <a:pt x="620" y="1397"/>
                    <a:pt x="1400" y="310"/>
                    <a:pt x="2293" y="310"/>
                  </a:cubicBezTo>
                  <a:cubicBezTo>
                    <a:pt x="2546" y="310"/>
                    <a:pt x="2809" y="398"/>
                    <a:pt x="3078" y="609"/>
                  </a:cubicBezTo>
                  <a:cubicBezTo>
                    <a:pt x="3112" y="635"/>
                    <a:pt x="3148" y="646"/>
                    <a:pt x="3182" y="646"/>
                  </a:cubicBezTo>
                  <a:cubicBezTo>
                    <a:pt x="3301" y="646"/>
                    <a:pt x="3394" y="508"/>
                    <a:pt x="3292" y="406"/>
                  </a:cubicBezTo>
                  <a:cubicBezTo>
                    <a:pt x="3007" y="121"/>
                    <a:pt x="2663" y="0"/>
                    <a:pt x="23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52"/>
            <p:cNvSpPr/>
            <p:nvPr/>
          </p:nvSpPr>
          <p:spPr>
            <a:xfrm>
              <a:off x="4330375" y="2109325"/>
              <a:ext cx="66025" cy="32550"/>
            </a:xfrm>
            <a:custGeom>
              <a:avLst/>
              <a:gdLst/>
              <a:ahLst/>
              <a:cxnLst/>
              <a:rect l="l" t="t" r="r" b="b"/>
              <a:pathLst>
                <a:path w="2641" h="1302" extrusionOk="0">
                  <a:moveTo>
                    <a:pt x="2316" y="1"/>
                  </a:moveTo>
                  <a:cubicBezTo>
                    <a:pt x="1639" y="1"/>
                    <a:pt x="166" y="907"/>
                    <a:pt x="33" y="1155"/>
                  </a:cubicBezTo>
                  <a:cubicBezTo>
                    <a:pt x="1" y="1219"/>
                    <a:pt x="55" y="1302"/>
                    <a:pt x="117" y="1302"/>
                  </a:cubicBezTo>
                  <a:cubicBezTo>
                    <a:pt x="125" y="1302"/>
                    <a:pt x="132" y="1301"/>
                    <a:pt x="140" y="1298"/>
                  </a:cubicBezTo>
                  <a:cubicBezTo>
                    <a:pt x="604" y="1179"/>
                    <a:pt x="1081" y="822"/>
                    <a:pt x="1509" y="619"/>
                  </a:cubicBezTo>
                  <a:cubicBezTo>
                    <a:pt x="1724" y="512"/>
                    <a:pt x="1938" y="405"/>
                    <a:pt x="2164" y="334"/>
                  </a:cubicBezTo>
                  <a:cubicBezTo>
                    <a:pt x="2319" y="286"/>
                    <a:pt x="2474" y="310"/>
                    <a:pt x="2617" y="250"/>
                  </a:cubicBezTo>
                  <a:cubicBezTo>
                    <a:pt x="2640" y="250"/>
                    <a:pt x="2640" y="215"/>
                    <a:pt x="2640" y="191"/>
                  </a:cubicBezTo>
                  <a:cubicBezTo>
                    <a:pt x="2603" y="56"/>
                    <a:pt x="2484" y="1"/>
                    <a:pt x="23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52"/>
            <p:cNvSpPr/>
            <p:nvPr/>
          </p:nvSpPr>
          <p:spPr>
            <a:xfrm>
              <a:off x="4277350" y="2085175"/>
              <a:ext cx="50875" cy="60800"/>
            </a:xfrm>
            <a:custGeom>
              <a:avLst/>
              <a:gdLst/>
              <a:ahLst/>
              <a:cxnLst/>
              <a:rect l="l" t="t" r="r" b="b"/>
              <a:pathLst>
                <a:path w="2035" h="2432" extrusionOk="0">
                  <a:moveTo>
                    <a:pt x="548" y="1"/>
                  </a:moveTo>
                  <a:cubicBezTo>
                    <a:pt x="417" y="1"/>
                    <a:pt x="288" y="30"/>
                    <a:pt x="166" y="97"/>
                  </a:cubicBezTo>
                  <a:cubicBezTo>
                    <a:pt x="0" y="190"/>
                    <a:pt x="95" y="399"/>
                    <a:pt x="254" y="399"/>
                  </a:cubicBezTo>
                  <a:cubicBezTo>
                    <a:pt x="279" y="399"/>
                    <a:pt x="305" y="394"/>
                    <a:pt x="332" y="383"/>
                  </a:cubicBezTo>
                  <a:cubicBezTo>
                    <a:pt x="390" y="356"/>
                    <a:pt x="453" y="345"/>
                    <a:pt x="517" y="345"/>
                  </a:cubicBezTo>
                  <a:cubicBezTo>
                    <a:pt x="862" y="345"/>
                    <a:pt x="1267" y="680"/>
                    <a:pt x="1428" y="930"/>
                  </a:cubicBezTo>
                  <a:cubicBezTo>
                    <a:pt x="1701" y="1359"/>
                    <a:pt x="1820" y="1907"/>
                    <a:pt x="1642" y="2395"/>
                  </a:cubicBezTo>
                  <a:cubicBezTo>
                    <a:pt x="1627" y="2418"/>
                    <a:pt x="1641" y="2431"/>
                    <a:pt x="1656" y="2431"/>
                  </a:cubicBezTo>
                  <a:cubicBezTo>
                    <a:pt x="1665" y="2431"/>
                    <a:pt x="1673" y="2427"/>
                    <a:pt x="1678" y="2419"/>
                  </a:cubicBezTo>
                  <a:cubicBezTo>
                    <a:pt x="2011" y="1847"/>
                    <a:pt x="2035" y="1109"/>
                    <a:pt x="1606" y="585"/>
                  </a:cubicBezTo>
                  <a:cubicBezTo>
                    <a:pt x="1363" y="279"/>
                    <a:pt x="951" y="1"/>
                    <a:pt x="5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52"/>
            <p:cNvSpPr/>
            <p:nvPr/>
          </p:nvSpPr>
          <p:spPr>
            <a:xfrm>
              <a:off x="4279975" y="2090575"/>
              <a:ext cx="26525" cy="45175"/>
            </a:xfrm>
            <a:custGeom>
              <a:avLst/>
              <a:gdLst/>
              <a:ahLst/>
              <a:cxnLst/>
              <a:rect l="l" t="t" r="r" b="b"/>
              <a:pathLst>
                <a:path w="1061" h="1807" extrusionOk="0">
                  <a:moveTo>
                    <a:pt x="84" y="0"/>
                  </a:moveTo>
                  <a:cubicBezTo>
                    <a:pt x="37" y="12"/>
                    <a:pt x="1" y="83"/>
                    <a:pt x="37" y="119"/>
                  </a:cubicBezTo>
                  <a:cubicBezTo>
                    <a:pt x="263" y="322"/>
                    <a:pt x="406" y="607"/>
                    <a:pt x="477" y="893"/>
                  </a:cubicBezTo>
                  <a:cubicBezTo>
                    <a:pt x="537" y="1131"/>
                    <a:pt x="501" y="1512"/>
                    <a:pt x="656" y="1727"/>
                  </a:cubicBezTo>
                  <a:cubicBezTo>
                    <a:pt x="693" y="1780"/>
                    <a:pt x="744" y="1807"/>
                    <a:pt x="795" y="1807"/>
                  </a:cubicBezTo>
                  <a:cubicBezTo>
                    <a:pt x="858" y="1807"/>
                    <a:pt x="920" y="1765"/>
                    <a:pt x="953" y="1679"/>
                  </a:cubicBezTo>
                  <a:cubicBezTo>
                    <a:pt x="1061" y="1381"/>
                    <a:pt x="858" y="845"/>
                    <a:pt x="739" y="584"/>
                  </a:cubicBezTo>
                  <a:cubicBezTo>
                    <a:pt x="620" y="286"/>
                    <a:pt x="430"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52"/>
            <p:cNvSpPr/>
            <p:nvPr/>
          </p:nvSpPr>
          <p:spPr>
            <a:xfrm>
              <a:off x="3741525" y="2496550"/>
              <a:ext cx="13425" cy="28925"/>
            </a:xfrm>
            <a:custGeom>
              <a:avLst/>
              <a:gdLst/>
              <a:ahLst/>
              <a:cxnLst/>
              <a:rect l="l" t="t" r="r" b="b"/>
              <a:pathLst>
                <a:path w="537" h="1157" extrusionOk="0">
                  <a:moveTo>
                    <a:pt x="372" y="0"/>
                  </a:moveTo>
                  <a:cubicBezTo>
                    <a:pt x="367" y="0"/>
                    <a:pt x="363" y="1"/>
                    <a:pt x="358" y="1"/>
                  </a:cubicBezTo>
                  <a:cubicBezTo>
                    <a:pt x="227" y="13"/>
                    <a:pt x="274" y="299"/>
                    <a:pt x="227" y="394"/>
                  </a:cubicBezTo>
                  <a:cubicBezTo>
                    <a:pt x="167" y="573"/>
                    <a:pt x="1" y="918"/>
                    <a:pt x="120" y="1108"/>
                  </a:cubicBezTo>
                  <a:cubicBezTo>
                    <a:pt x="143" y="1140"/>
                    <a:pt x="188" y="1156"/>
                    <a:pt x="237" y="1156"/>
                  </a:cubicBezTo>
                  <a:cubicBezTo>
                    <a:pt x="261" y="1156"/>
                    <a:pt x="286" y="1152"/>
                    <a:pt x="310" y="1144"/>
                  </a:cubicBezTo>
                  <a:cubicBezTo>
                    <a:pt x="489" y="1037"/>
                    <a:pt x="536" y="656"/>
                    <a:pt x="513" y="489"/>
                  </a:cubicBezTo>
                  <a:cubicBezTo>
                    <a:pt x="489" y="397"/>
                    <a:pt x="534" y="0"/>
                    <a:pt x="3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52"/>
            <p:cNvSpPr/>
            <p:nvPr/>
          </p:nvSpPr>
          <p:spPr>
            <a:xfrm>
              <a:off x="3681400" y="2464425"/>
              <a:ext cx="73850" cy="34000"/>
            </a:xfrm>
            <a:custGeom>
              <a:avLst/>
              <a:gdLst/>
              <a:ahLst/>
              <a:cxnLst/>
              <a:rect l="l" t="t" r="r" b="b"/>
              <a:pathLst>
                <a:path w="2954" h="1360" extrusionOk="0">
                  <a:moveTo>
                    <a:pt x="72" y="0"/>
                  </a:moveTo>
                  <a:cubicBezTo>
                    <a:pt x="24" y="0"/>
                    <a:pt x="1" y="72"/>
                    <a:pt x="24" y="107"/>
                  </a:cubicBezTo>
                  <a:cubicBezTo>
                    <a:pt x="429" y="477"/>
                    <a:pt x="1013" y="667"/>
                    <a:pt x="1525" y="822"/>
                  </a:cubicBezTo>
                  <a:cubicBezTo>
                    <a:pt x="1917" y="917"/>
                    <a:pt x="2417" y="989"/>
                    <a:pt x="2656" y="1334"/>
                  </a:cubicBezTo>
                  <a:cubicBezTo>
                    <a:pt x="2667" y="1350"/>
                    <a:pt x="2688" y="1359"/>
                    <a:pt x="2710" y="1359"/>
                  </a:cubicBezTo>
                  <a:cubicBezTo>
                    <a:pt x="2735" y="1359"/>
                    <a:pt x="2762" y="1347"/>
                    <a:pt x="2775" y="1322"/>
                  </a:cubicBezTo>
                  <a:cubicBezTo>
                    <a:pt x="2953" y="953"/>
                    <a:pt x="2382" y="727"/>
                    <a:pt x="2120" y="643"/>
                  </a:cubicBezTo>
                  <a:cubicBezTo>
                    <a:pt x="1846" y="536"/>
                    <a:pt x="1525" y="488"/>
                    <a:pt x="1227" y="393"/>
                  </a:cubicBezTo>
                  <a:cubicBezTo>
                    <a:pt x="846" y="250"/>
                    <a:pt x="477" y="48"/>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52"/>
            <p:cNvSpPr/>
            <p:nvPr/>
          </p:nvSpPr>
          <p:spPr>
            <a:xfrm>
              <a:off x="3679025" y="2464125"/>
              <a:ext cx="1500" cy="1225"/>
            </a:xfrm>
            <a:custGeom>
              <a:avLst/>
              <a:gdLst/>
              <a:ahLst/>
              <a:cxnLst/>
              <a:rect l="l" t="t" r="r" b="b"/>
              <a:pathLst>
                <a:path w="60" h="49" extrusionOk="0">
                  <a:moveTo>
                    <a:pt x="36" y="0"/>
                  </a:moveTo>
                  <a:cubicBezTo>
                    <a:pt x="0" y="12"/>
                    <a:pt x="0" y="48"/>
                    <a:pt x="36" y="48"/>
                  </a:cubicBezTo>
                  <a:cubicBezTo>
                    <a:pt x="60" y="48"/>
                    <a:pt x="60" y="0"/>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52"/>
            <p:cNvSpPr/>
            <p:nvPr/>
          </p:nvSpPr>
          <p:spPr>
            <a:xfrm>
              <a:off x="3620375" y="2457775"/>
              <a:ext cx="62825" cy="97100"/>
            </a:xfrm>
            <a:custGeom>
              <a:avLst/>
              <a:gdLst/>
              <a:ahLst/>
              <a:cxnLst/>
              <a:rect l="l" t="t" r="r" b="b"/>
              <a:pathLst>
                <a:path w="2513" h="3884" extrusionOk="0">
                  <a:moveTo>
                    <a:pt x="1979" y="0"/>
                  </a:moveTo>
                  <a:cubicBezTo>
                    <a:pt x="1566" y="0"/>
                    <a:pt x="1172" y="452"/>
                    <a:pt x="929" y="790"/>
                  </a:cubicBezTo>
                  <a:cubicBezTo>
                    <a:pt x="310" y="1683"/>
                    <a:pt x="13" y="2743"/>
                    <a:pt x="1" y="3814"/>
                  </a:cubicBezTo>
                  <a:cubicBezTo>
                    <a:pt x="1" y="3859"/>
                    <a:pt x="38" y="3883"/>
                    <a:pt x="77" y="3883"/>
                  </a:cubicBezTo>
                  <a:cubicBezTo>
                    <a:pt x="110" y="3883"/>
                    <a:pt x="144" y="3865"/>
                    <a:pt x="156" y="3826"/>
                  </a:cubicBezTo>
                  <a:cubicBezTo>
                    <a:pt x="287" y="3157"/>
                    <a:pt x="924" y="296"/>
                    <a:pt x="2038" y="296"/>
                  </a:cubicBezTo>
                  <a:cubicBezTo>
                    <a:pt x="2133" y="296"/>
                    <a:pt x="2232" y="317"/>
                    <a:pt x="2334" y="362"/>
                  </a:cubicBezTo>
                  <a:cubicBezTo>
                    <a:pt x="2347" y="367"/>
                    <a:pt x="2360" y="369"/>
                    <a:pt x="2372" y="369"/>
                  </a:cubicBezTo>
                  <a:cubicBezTo>
                    <a:pt x="2445" y="369"/>
                    <a:pt x="2512" y="290"/>
                    <a:pt x="2442" y="219"/>
                  </a:cubicBezTo>
                  <a:cubicBezTo>
                    <a:pt x="2289" y="63"/>
                    <a:pt x="2133" y="0"/>
                    <a:pt x="19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52"/>
            <p:cNvSpPr/>
            <p:nvPr/>
          </p:nvSpPr>
          <p:spPr>
            <a:xfrm>
              <a:off x="3619775" y="2555600"/>
              <a:ext cx="29200" cy="38025"/>
            </a:xfrm>
            <a:custGeom>
              <a:avLst/>
              <a:gdLst/>
              <a:ahLst/>
              <a:cxnLst/>
              <a:rect l="l" t="t" r="r" b="b"/>
              <a:pathLst>
                <a:path w="1168" h="1521" extrusionOk="0">
                  <a:moveTo>
                    <a:pt x="109" y="1"/>
                  </a:moveTo>
                  <a:cubicBezTo>
                    <a:pt x="94" y="1"/>
                    <a:pt x="84" y="13"/>
                    <a:pt x="84" y="32"/>
                  </a:cubicBezTo>
                  <a:cubicBezTo>
                    <a:pt x="1" y="199"/>
                    <a:pt x="37" y="282"/>
                    <a:pt x="96" y="437"/>
                  </a:cubicBezTo>
                  <a:cubicBezTo>
                    <a:pt x="168" y="628"/>
                    <a:pt x="156" y="866"/>
                    <a:pt x="275" y="1044"/>
                  </a:cubicBezTo>
                  <a:cubicBezTo>
                    <a:pt x="418" y="1235"/>
                    <a:pt x="811" y="1485"/>
                    <a:pt x="1061" y="1521"/>
                  </a:cubicBezTo>
                  <a:cubicBezTo>
                    <a:pt x="1132" y="1521"/>
                    <a:pt x="1168" y="1461"/>
                    <a:pt x="1156" y="1402"/>
                  </a:cubicBezTo>
                  <a:cubicBezTo>
                    <a:pt x="1108" y="1128"/>
                    <a:pt x="763" y="1032"/>
                    <a:pt x="572" y="866"/>
                  </a:cubicBezTo>
                  <a:cubicBezTo>
                    <a:pt x="406" y="735"/>
                    <a:pt x="263" y="640"/>
                    <a:pt x="239" y="401"/>
                  </a:cubicBezTo>
                  <a:cubicBezTo>
                    <a:pt x="227" y="223"/>
                    <a:pt x="263" y="175"/>
                    <a:pt x="156" y="32"/>
                  </a:cubicBezTo>
                  <a:cubicBezTo>
                    <a:pt x="139" y="10"/>
                    <a:pt x="122" y="1"/>
                    <a:pt x="1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52"/>
            <p:cNvSpPr/>
            <p:nvPr/>
          </p:nvSpPr>
          <p:spPr>
            <a:xfrm>
              <a:off x="3641625" y="2588150"/>
              <a:ext cx="20000" cy="35975"/>
            </a:xfrm>
            <a:custGeom>
              <a:avLst/>
              <a:gdLst/>
              <a:ahLst/>
              <a:cxnLst/>
              <a:rect l="l" t="t" r="r" b="b"/>
              <a:pathLst>
                <a:path w="800" h="1439" extrusionOk="0">
                  <a:moveTo>
                    <a:pt x="162" y="1"/>
                  </a:moveTo>
                  <a:cubicBezTo>
                    <a:pt x="84" y="1"/>
                    <a:pt x="1" y="96"/>
                    <a:pt x="44" y="171"/>
                  </a:cubicBezTo>
                  <a:cubicBezTo>
                    <a:pt x="115" y="385"/>
                    <a:pt x="246" y="540"/>
                    <a:pt x="294" y="766"/>
                  </a:cubicBezTo>
                  <a:cubicBezTo>
                    <a:pt x="341" y="981"/>
                    <a:pt x="365" y="1159"/>
                    <a:pt x="437" y="1350"/>
                  </a:cubicBezTo>
                  <a:cubicBezTo>
                    <a:pt x="466" y="1413"/>
                    <a:pt x="515" y="1439"/>
                    <a:pt x="566" y="1439"/>
                  </a:cubicBezTo>
                  <a:cubicBezTo>
                    <a:pt x="679" y="1439"/>
                    <a:pt x="800" y="1311"/>
                    <a:pt x="734" y="1171"/>
                  </a:cubicBezTo>
                  <a:cubicBezTo>
                    <a:pt x="579" y="778"/>
                    <a:pt x="651" y="207"/>
                    <a:pt x="187" y="4"/>
                  </a:cubicBezTo>
                  <a:cubicBezTo>
                    <a:pt x="179" y="2"/>
                    <a:pt x="170" y="1"/>
                    <a:pt x="1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52"/>
            <p:cNvSpPr/>
            <p:nvPr/>
          </p:nvSpPr>
          <p:spPr>
            <a:xfrm>
              <a:off x="3656700" y="2558625"/>
              <a:ext cx="109850" cy="70225"/>
            </a:xfrm>
            <a:custGeom>
              <a:avLst/>
              <a:gdLst/>
              <a:ahLst/>
              <a:cxnLst/>
              <a:rect l="l" t="t" r="r" b="b"/>
              <a:pathLst>
                <a:path w="4394" h="2809" extrusionOk="0">
                  <a:moveTo>
                    <a:pt x="4340" y="1"/>
                  </a:moveTo>
                  <a:cubicBezTo>
                    <a:pt x="4334" y="1"/>
                    <a:pt x="4328" y="7"/>
                    <a:pt x="4322" y="19"/>
                  </a:cubicBezTo>
                  <a:cubicBezTo>
                    <a:pt x="3703" y="459"/>
                    <a:pt x="3215" y="1090"/>
                    <a:pt x="2572" y="1519"/>
                  </a:cubicBezTo>
                  <a:cubicBezTo>
                    <a:pt x="2239" y="1757"/>
                    <a:pt x="1870" y="2043"/>
                    <a:pt x="1500" y="2233"/>
                  </a:cubicBezTo>
                  <a:cubicBezTo>
                    <a:pt x="1036" y="2483"/>
                    <a:pt x="548" y="2412"/>
                    <a:pt x="72" y="2555"/>
                  </a:cubicBezTo>
                  <a:cubicBezTo>
                    <a:pt x="0" y="2590"/>
                    <a:pt x="12" y="2697"/>
                    <a:pt x="72" y="2709"/>
                  </a:cubicBezTo>
                  <a:cubicBezTo>
                    <a:pt x="281" y="2778"/>
                    <a:pt x="468" y="2809"/>
                    <a:pt x="639" y="2809"/>
                  </a:cubicBezTo>
                  <a:cubicBezTo>
                    <a:pt x="1384" y="2809"/>
                    <a:pt x="1828" y="2234"/>
                    <a:pt x="2477" y="1769"/>
                  </a:cubicBezTo>
                  <a:cubicBezTo>
                    <a:pt x="3215" y="1233"/>
                    <a:pt x="4167" y="1102"/>
                    <a:pt x="4394" y="78"/>
                  </a:cubicBezTo>
                  <a:cubicBezTo>
                    <a:pt x="4394" y="42"/>
                    <a:pt x="4394" y="30"/>
                    <a:pt x="4358" y="19"/>
                  </a:cubicBezTo>
                  <a:cubicBezTo>
                    <a:pt x="4352" y="7"/>
                    <a:pt x="4346" y="1"/>
                    <a:pt x="43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52"/>
            <p:cNvSpPr/>
            <p:nvPr/>
          </p:nvSpPr>
          <p:spPr>
            <a:xfrm>
              <a:off x="3742725" y="2511075"/>
              <a:ext cx="27100" cy="61000"/>
            </a:xfrm>
            <a:custGeom>
              <a:avLst/>
              <a:gdLst/>
              <a:ahLst/>
              <a:cxnLst/>
              <a:rect l="l" t="t" r="r" b="b"/>
              <a:pathLst>
                <a:path w="1084" h="2440" extrusionOk="0">
                  <a:moveTo>
                    <a:pt x="269" y="0"/>
                  </a:moveTo>
                  <a:cubicBezTo>
                    <a:pt x="261" y="0"/>
                    <a:pt x="254" y="4"/>
                    <a:pt x="250" y="16"/>
                  </a:cubicBezTo>
                  <a:cubicBezTo>
                    <a:pt x="84" y="289"/>
                    <a:pt x="0" y="575"/>
                    <a:pt x="167" y="873"/>
                  </a:cubicBezTo>
                  <a:cubicBezTo>
                    <a:pt x="262" y="1063"/>
                    <a:pt x="429" y="1159"/>
                    <a:pt x="560" y="1301"/>
                  </a:cubicBezTo>
                  <a:cubicBezTo>
                    <a:pt x="857" y="1682"/>
                    <a:pt x="596" y="1980"/>
                    <a:pt x="524" y="2349"/>
                  </a:cubicBezTo>
                  <a:cubicBezTo>
                    <a:pt x="507" y="2401"/>
                    <a:pt x="545" y="2440"/>
                    <a:pt x="591" y="2440"/>
                  </a:cubicBezTo>
                  <a:cubicBezTo>
                    <a:pt x="608" y="2440"/>
                    <a:pt x="627" y="2434"/>
                    <a:pt x="643" y="2421"/>
                  </a:cubicBezTo>
                  <a:cubicBezTo>
                    <a:pt x="917" y="2194"/>
                    <a:pt x="1084" y="1730"/>
                    <a:pt x="941" y="1385"/>
                  </a:cubicBezTo>
                  <a:cubicBezTo>
                    <a:pt x="846" y="1170"/>
                    <a:pt x="679" y="1063"/>
                    <a:pt x="524" y="932"/>
                  </a:cubicBezTo>
                  <a:cubicBezTo>
                    <a:pt x="191" y="647"/>
                    <a:pt x="143" y="444"/>
                    <a:pt x="286" y="27"/>
                  </a:cubicBezTo>
                  <a:cubicBezTo>
                    <a:pt x="302" y="19"/>
                    <a:pt x="285" y="0"/>
                    <a:pt x="2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52"/>
            <p:cNvSpPr/>
            <p:nvPr/>
          </p:nvSpPr>
          <p:spPr>
            <a:xfrm>
              <a:off x="3923675" y="3498475"/>
              <a:ext cx="70300" cy="54875"/>
            </a:xfrm>
            <a:custGeom>
              <a:avLst/>
              <a:gdLst/>
              <a:ahLst/>
              <a:cxnLst/>
              <a:rect l="l" t="t" r="r" b="b"/>
              <a:pathLst>
                <a:path w="2812" h="2195" extrusionOk="0">
                  <a:moveTo>
                    <a:pt x="2609" y="1"/>
                  </a:moveTo>
                  <a:cubicBezTo>
                    <a:pt x="2430" y="12"/>
                    <a:pt x="2359" y="143"/>
                    <a:pt x="2251" y="262"/>
                  </a:cubicBezTo>
                  <a:cubicBezTo>
                    <a:pt x="2061" y="477"/>
                    <a:pt x="1847" y="667"/>
                    <a:pt x="1644" y="858"/>
                  </a:cubicBezTo>
                  <a:cubicBezTo>
                    <a:pt x="1228" y="1227"/>
                    <a:pt x="704" y="1691"/>
                    <a:pt x="168" y="1870"/>
                  </a:cubicBezTo>
                  <a:cubicBezTo>
                    <a:pt x="0" y="1948"/>
                    <a:pt x="63" y="2195"/>
                    <a:pt x="230" y="2195"/>
                  </a:cubicBezTo>
                  <a:cubicBezTo>
                    <a:pt x="240" y="2195"/>
                    <a:pt x="252" y="2193"/>
                    <a:pt x="263" y="2191"/>
                  </a:cubicBezTo>
                  <a:cubicBezTo>
                    <a:pt x="858" y="2048"/>
                    <a:pt x="1323" y="1667"/>
                    <a:pt x="1763" y="1263"/>
                  </a:cubicBezTo>
                  <a:cubicBezTo>
                    <a:pt x="2013" y="1036"/>
                    <a:pt x="2811" y="465"/>
                    <a:pt x="2716" y="72"/>
                  </a:cubicBezTo>
                  <a:cubicBezTo>
                    <a:pt x="2704" y="24"/>
                    <a:pt x="2656" y="1"/>
                    <a:pt x="26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52"/>
            <p:cNvSpPr/>
            <p:nvPr/>
          </p:nvSpPr>
          <p:spPr>
            <a:xfrm>
              <a:off x="3979350" y="3424950"/>
              <a:ext cx="24075" cy="79000"/>
            </a:xfrm>
            <a:custGeom>
              <a:avLst/>
              <a:gdLst/>
              <a:ahLst/>
              <a:cxnLst/>
              <a:rect l="l" t="t" r="r" b="b"/>
              <a:pathLst>
                <a:path w="963" h="3160" extrusionOk="0">
                  <a:moveTo>
                    <a:pt x="888" y="0"/>
                  </a:moveTo>
                  <a:cubicBezTo>
                    <a:pt x="874" y="0"/>
                    <a:pt x="860" y="4"/>
                    <a:pt x="846" y="13"/>
                  </a:cubicBezTo>
                  <a:cubicBezTo>
                    <a:pt x="417" y="215"/>
                    <a:pt x="191" y="703"/>
                    <a:pt x="120" y="1156"/>
                  </a:cubicBezTo>
                  <a:cubicBezTo>
                    <a:pt x="1" y="1834"/>
                    <a:pt x="536" y="2370"/>
                    <a:pt x="263" y="3049"/>
                  </a:cubicBezTo>
                  <a:cubicBezTo>
                    <a:pt x="239" y="3112"/>
                    <a:pt x="300" y="3160"/>
                    <a:pt x="357" y="3160"/>
                  </a:cubicBezTo>
                  <a:cubicBezTo>
                    <a:pt x="386" y="3160"/>
                    <a:pt x="413" y="3148"/>
                    <a:pt x="429" y="3120"/>
                  </a:cubicBezTo>
                  <a:cubicBezTo>
                    <a:pt x="656" y="2715"/>
                    <a:pt x="608" y="2370"/>
                    <a:pt x="536" y="1930"/>
                  </a:cubicBezTo>
                  <a:cubicBezTo>
                    <a:pt x="465" y="1513"/>
                    <a:pt x="441" y="1156"/>
                    <a:pt x="644" y="751"/>
                  </a:cubicBezTo>
                  <a:cubicBezTo>
                    <a:pt x="739" y="525"/>
                    <a:pt x="894" y="322"/>
                    <a:pt x="953" y="84"/>
                  </a:cubicBezTo>
                  <a:cubicBezTo>
                    <a:pt x="962" y="39"/>
                    <a:pt x="930" y="0"/>
                    <a:pt x="8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52"/>
            <p:cNvSpPr/>
            <p:nvPr/>
          </p:nvSpPr>
          <p:spPr>
            <a:xfrm>
              <a:off x="3999300" y="3359375"/>
              <a:ext cx="80100" cy="67825"/>
            </a:xfrm>
            <a:custGeom>
              <a:avLst/>
              <a:gdLst/>
              <a:ahLst/>
              <a:cxnLst/>
              <a:rect l="l" t="t" r="r" b="b"/>
              <a:pathLst>
                <a:path w="3204" h="2713" extrusionOk="0">
                  <a:moveTo>
                    <a:pt x="2914" y="1"/>
                  </a:moveTo>
                  <a:cubicBezTo>
                    <a:pt x="2405" y="1"/>
                    <a:pt x="1657" y="595"/>
                    <a:pt x="1358" y="814"/>
                  </a:cubicBezTo>
                  <a:cubicBezTo>
                    <a:pt x="834" y="1219"/>
                    <a:pt x="0" y="1921"/>
                    <a:pt x="48" y="2659"/>
                  </a:cubicBezTo>
                  <a:cubicBezTo>
                    <a:pt x="56" y="2691"/>
                    <a:pt x="96" y="2712"/>
                    <a:pt x="128" y="2712"/>
                  </a:cubicBezTo>
                  <a:cubicBezTo>
                    <a:pt x="145" y="2712"/>
                    <a:pt x="159" y="2707"/>
                    <a:pt x="167" y="2695"/>
                  </a:cubicBezTo>
                  <a:cubicBezTo>
                    <a:pt x="679" y="2136"/>
                    <a:pt x="989" y="1528"/>
                    <a:pt x="1596" y="1064"/>
                  </a:cubicBezTo>
                  <a:cubicBezTo>
                    <a:pt x="1929" y="826"/>
                    <a:pt x="2263" y="623"/>
                    <a:pt x="2620" y="469"/>
                  </a:cubicBezTo>
                  <a:cubicBezTo>
                    <a:pt x="2846" y="385"/>
                    <a:pt x="3072" y="350"/>
                    <a:pt x="3191" y="135"/>
                  </a:cubicBezTo>
                  <a:cubicBezTo>
                    <a:pt x="3203" y="100"/>
                    <a:pt x="3191" y="88"/>
                    <a:pt x="3179" y="76"/>
                  </a:cubicBezTo>
                  <a:cubicBezTo>
                    <a:pt x="3104" y="23"/>
                    <a:pt x="3013" y="1"/>
                    <a:pt x="29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52"/>
            <p:cNvSpPr/>
            <p:nvPr/>
          </p:nvSpPr>
          <p:spPr>
            <a:xfrm>
              <a:off x="4068050" y="3361925"/>
              <a:ext cx="124150" cy="38950"/>
            </a:xfrm>
            <a:custGeom>
              <a:avLst/>
              <a:gdLst/>
              <a:ahLst/>
              <a:cxnLst/>
              <a:rect l="l" t="t" r="r" b="b"/>
              <a:pathLst>
                <a:path w="4966" h="1558" extrusionOk="0">
                  <a:moveTo>
                    <a:pt x="1229" y="0"/>
                  </a:moveTo>
                  <a:cubicBezTo>
                    <a:pt x="823" y="0"/>
                    <a:pt x="415" y="72"/>
                    <a:pt x="1" y="212"/>
                  </a:cubicBezTo>
                  <a:cubicBezTo>
                    <a:pt x="13" y="212"/>
                    <a:pt x="13" y="236"/>
                    <a:pt x="25" y="236"/>
                  </a:cubicBezTo>
                  <a:cubicBezTo>
                    <a:pt x="906" y="283"/>
                    <a:pt x="1668" y="331"/>
                    <a:pt x="2513" y="664"/>
                  </a:cubicBezTo>
                  <a:cubicBezTo>
                    <a:pt x="3239" y="950"/>
                    <a:pt x="4096" y="1545"/>
                    <a:pt x="4894" y="1557"/>
                  </a:cubicBezTo>
                  <a:cubicBezTo>
                    <a:pt x="4918" y="1557"/>
                    <a:pt x="4966" y="1522"/>
                    <a:pt x="4930" y="1486"/>
                  </a:cubicBezTo>
                  <a:cubicBezTo>
                    <a:pt x="4430" y="831"/>
                    <a:pt x="3251" y="521"/>
                    <a:pt x="2489" y="236"/>
                  </a:cubicBezTo>
                  <a:cubicBezTo>
                    <a:pt x="2070" y="78"/>
                    <a:pt x="1651" y="0"/>
                    <a:pt x="12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52"/>
            <p:cNvSpPr/>
            <p:nvPr/>
          </p:nvSpPr>
          <p:spPr>
            <a:xfrm>
              <a:off x="4180625" y="3396650"/>
              <a:ext cx="132000" cy="106525"/>
            </a:xfrm>
            <a:custGeom>
              <a:avLst/>
              <a:gdLst/>
              <a:ahLst/>
              <a:cxnLst/>
              <a:rect l="l" t="t" r="r" b="b"/>
              <a:pathLst>
                <a:path w="5280" h="4261" extrusionOk="0">
                  <a:moveTo>
                    <a:pt x="95" y="1"/>
                  </a:moveTo>
                  <a:cubicBezTo>
                    <a:pt x="31" y="1"/>
                    <a:pt x="1" y="99"/>
                    <a:pt x="46" y="145"/>
                  </a:cubicBezTo>
                  <a:cubicBezTo>
                    <a:pt x="451" y="478"/>
                    <a:pt x="760" y="907"/>
                    <a:pt x="1177" y="1228"/>
                  </a:cubicBezTo>
                  <a:cubicBezTo>
                    <a:pt x="1558" y="1526"/>
                    <a:pt x="2022" y="1752"/>
                    <a:pt x="2475" y="1954"/>
                  </a:cubicBezTo>
                  <a:cubicBezTo>
                    <a:pt x="3606" y="2490"/>
                    <a:pt x="4558" y="2859"/>
                    <a:pt x="4951" y="4145"/>
                  </a:cubicBezTo>
                  <a:cubicBezTo>
                    <a:pt x="4979" y="4222"/>
                    <a:pt x="5051" y="4260"/>
                    <a:pt x="5121" y="4260"/>
                  </a:cubicBezTo>
                  <a:cubicBezTo>
                    <a:pt x="5202" y="4260"/>
                    <a:pt x="5279" y="4207"/>
                    <a:pt x="5273" y="4097"/>
                  </a:cubicBezTo>
                  <a:cubicBezTo>
                    <a:pt x="5189" y="2907"/>
                    <a:pt x="4154" y="2300"/>
                    <a:pt x="3189" y="1859"/>
                  </a:cubicBezTo>
                  <a:cubicBezTo>
                    <a:pt x="2594" y="1585"/>
                    <a:pt x="1951" y="1335"/>
                    <a:pt x="1439" y="930"/>
                  </a:cubicBezTo>
                  <a:cubicBezTo>
                    <a:pt x="998" y="585"/>
                    <a:pt x="701" y="73"/>
                    <a:pt x="105" y="2"/>
                  </a:cubicBezTo>
                  <a:cubicBezTo>
                    <a:pt x="102" y="1"/>
                    <a:pt x="98"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52"/>
            <p:cNvSpPr/>
            <p:nvPr/>
          </p:nvSpPr>
          <p:spPr>
            <a:xfrm>
              <a:off x="4305300" y="3496100"/>
              <a:ext cx="95125" cy="38775"/>
            </a:xfrm>
            <a:custGeom>
              <a:avLst/>
              <a:gdLst/>
              <a:ahLst/>
              <a:cxnLst/>
              <a:rect l="l" t="t" r="r" b="b"/>
              <a:pathLst>
                <a:path w="3805" h="1551" extrusionOk="0">
                  <a:moveTo>
                    <a:pt x="83" y="0"/>
                  </a:moveTo>
                  <a:lnTo>
                    <a:pt x="83" y="0"/>
                  </a:lnTo>
                  <a:cubicBezTo>
                    <a:pt x="0" y="500"/>
                    <a:pt x="405" y="631"/>
                    <a:pt x="833" y="631"/>
                  </a:cubicBezTo>
                  <a:cubicBezTo>
                    <a:pt x="1322" y="643"/>
                    <a:pt x="1691" y="596"/>
                    <a:pt x="2167" y="810"/>
                  </a:cubicBezTo>
                  <a:cubicBezTo>
                    <a:pt x="2667" y="1012"/>
                    <a:pt x="3084" y="1477"/>
                    <a:pt x="3596" y="1548"/>
                  </a:cubicBezTo>
                  <a:cubicBezTo>
                    <a:pt x="3606" y="1550"/>
                    <a:pt x="3617" y="1551"/>
                    <a:pt x="3627" y="1551"/>
                  </a:cubicBezTo>
                  <a:cubicBezTo>
                    <a:pt x="3748" y="1551"/>
                    <a:pt x="3805" y="1422"/>
                    <a:pt x="3739" y="1334"/>
                  </a:cubicBezTo>
                  <a:cubicBezTo>
                    <a:pt x="3334" y="858"/>
                    <a:pt x="2465" y="465"/>
                    <a:pt x="1869" y="286"/>
                  </a:cubicBezTo>
                  <a:cubicBezTo>
                    <a:pt x="1793" y="268"/>
                    <a:pt x="1701" y="262"/>
                    <a:pt x="1601" y="262"/>
                  </a:cubicBezTo>
                  <a:cubicBezTo>
                    <a:pt x="1382" y="262"/>
                    <a:pt x="1118" y="291"/>
                    <a:pt x="869" y="291"/>
                  </a:cubicBezTo>
                  <a:cubicBezTo>
                    <a:pt x="535" y="291"/>
                    <a:pt x="226" y="24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52"/>
            <p:cNvSpPr/>
            <p:nvPr/>
          </p:nvSpPr>
          <p:spPr>
            <a:xfrm>
              <a:off x="3889425" y="2500025"/>
              <a:ext cx="34600" cy="53125"/>
            </a:xfrm>
            <a:custGeom>
              <a:avLst/>
              <a:gdLst/>
              <a:ahLst/>
              <a:cxnLst/>
              <a:rect l="l" t="t" r="r" b="b"/>
              <a:pathLst>
                <a:path w="1384" h="2125" extrusionOk="0">
                  <a:moveTo>
                    <a:pt x="1285" y="1"/>
                  </a:moveTo>
                  <a:cubicBezTo>
                    <a:pt x="1277" y="1"/>
                    <a:pt x="1270" y="2"/>
                    <a:pt x="1264" y="5"/>
                  </a:cubicBezTo>
                  <a:cubicBezTo>
                    <a:pt x="1109" y="77"/>
                    <a:pt x="1109" y="160"/>
                    <a:pt x="1038" y="303"/>
                  </a:cubicBezTo>
                  <a:cubicBezTo>
                    <a:pt x="931" y="493"/>
                    <a:pt x="812" y="696"/>
                    <a:pt x="704" y="886"/>
                  </a:cubicBezTo>
                  <a:cubicBezTo>
                    <a:pt x="514" y="1243"/>
                    <a:pt x="323" y="1577"/>
                    <a:pt x="73" y="1910"/>
                  </a:cubicBezTo>
                  <a:cubicBezTo>
                    <a:pt x="1" y="2010"/>
                    <a:pt x="123" y="2125"/>
                    <a:pt x="238" y="2125"/>
                  </a:cubicBezTo>
                  <a:cubicBezTo>
                    <a:pt x="273" y="2125"/>
                    <a:pt x="307" y="2114"/>
                    <a:pt x="335" y="2089"/>
                  </a:cubicBezTo>
                  <a:cubicBezTo>
                    <a:pt x="645" y="1827"/>
                    <a:pt x="847" y="1446"/>
                    <a:pt x="990" y="1077"/>
                  </a:cubicBezTo>
                  <a:lnTo>
                    <a:pt x="1216" y="493"/>
                  </a:lnTo>
                  <a:cubicBezTo>
                    <a:pt x="1276" y="315"/>
                    <a:pt x="1383" y="219"/>
                    <a:pt x="1335" y="41"/>
                  </a:cubicBezTo>
                  <a:cubicBezTo>
                    <a:pt x="1335" y="14"/>
                    <a:pt x="1309" y="1"/>
                    <a:pt x="12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52"/>
            <p:cNvSpPr/>
            <p:nvPr/>
          </p:nvSpPr>
          <p:spPr>
            <a:xfrm>
              <a:off x="3922575" y="2394600"/>
              <a:ext cx="80300" cy="116750"/>
            </a:xfrm>
            <a:custGeom>
              <a:avLst/>
              <a:gdLst/>
              <a:ahLst/>
              <a:cxnLst/>
              <a:rect l="l" t="t" r="r" b="b"/>
              <a:pathLst>
                <a:path w="3212" h="4670" extrusionOk="0">
                  <a:moveTo>
                    <a:pt x="3084" y="0"/>
                  </a:moveTo>
                  <a:cubicBezTo>
                    <a:pt x="3048" y="0"/>
                    <a:pt x="3011" y="17"/>
                    <a:pt x="2986" y="55"/>
                  </a:cubicBezTo>
                  <a:cubicBezTo>
                    <a:pt x="2403" y="900"/>
                    <a:pt x="1903" y="1912"/>
                    <a:pt x="1510" y="2865"/>
                  </a:cubicBezTo>
                  <a:lnTo>
                    <a:pt x="1105" y="3853"/>
                  </a:lnTo>
                  <a:cubicBezTo>
                    <a:pt x="1069" y="3936"/>
                    <a:pt x="950" y="4294"/>
                    <a:pt x="902" y="4329"/>
                  </a:cubicBezTo>
                  <a:cubicBezTo>
                    <a:pt x="880" y="4339"/>
                    <a:pt x="854" y="4344"/>
                    <a:pt x="826" y="4344"/>
                  </a:cubicBezTo>
                  <a:cubicBezTo>
                    <a:pt x="640" y="4344"/>
                    <a:pt x="351" y="4155"/>
                    <a:pt x="112" y="4155"/>
                  </a:cubicBezTo>
                  <a:cubicBezTo>
                    <a:pt x="85" y="4155"/>
                    <a:pt x="59" y="4157"/>
                    <a:pt x="33" y="4163"/>
                  </a:cubicBezTo>
                  <a:cubicBezTo>
                    <a:pt x="31" y="4161"/>
                    <a:pt x="28" y="4161"/>
                    <a:pt x="26" y="4161"/>
                  </a:cubicBezTo>
                  <a:cubicBezTo>
                    <a:pt x="7" y="4161"/>
                    <a:pt x="0" y="4201"/>
                    <a:pt x="21" y="4222"/>
                  </a:cubicBezTo>
                  <a:cubicBezTo>
                    <a:pt x="171" y="4412"/>
                    <a:pt x="489" y="4669"/>
                    <a:pt x="771" y="4669"/>
                  </a:cubicBezTo>
                  <a:cubicBezTo>
                    <a:pt x="824" y="4669"/>
                    <a:pt x="877" y="4660"/>
                    <a:pt x="926" y="4639"/>
                  </a:cubicBezTo>
                  <a:cubicBezTo>
                    <a:pt x="1272" y="4496"/>
                    <a:pt x="1450" y="3853"/>
                    <a:pt x="1581" y="3555"/>
                  </a:cubicBezTo>
                  <a:cubicBezTo>
                    <a:pt x="1855" y="2960"/>
                    <a:pt x="2117" y="2365"/>
                    <a:pt x="2438" y="1781"/>
                  </a:cubicBezTo>
                  <a:cubicBezTo>
                    <a:pt x="2712" y="1257"/>
                    <a:pt x="3057" y="745"/>
                    <a:pt x="3188" y="150"/>
                  </a:cubicBezTo>
                  <a:cubicBezTo>
                    <a:pt x="3212" y="58"/>
                    <a:pt x="3150" y="0"/>
                    <a:pt x="30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52"/>
            <p:cNvSpPr/>
            <p:nvPr/>
          </p:nvSpPr>
          <p:spPr>
            <a:xfrm>
              <a:off x="4001975" y="2389150"/>
              <a:ext cx="1725" cy="1175"/>
            </a:xfrm>
            <a:custGeom>
              <a:avLst/>
              <a:gdLst/>
              <a:ahLst/>
              <a:cxnLst/>
              <a:rect l="l" t="t" r="r" b="b"/>
              <a:pathLst>
                <a:path w="69" h="47" extrusionOk="0">
                  <a:moveTo>
                    <a:pt x="59" y="1"/>
                  </a:moveTo>
                  <a:cubicBezTo>
                    <a:pt x="56" y="1"/>
                    <a:pt x="52" y="4"/>
                    <a:pt x="48" y="11"/>
                  </a:cubicBezTo>
                  <a:lnTo>
                    <a:pt x="12" y="35"/>
                  </a:lnTo>
                  <a:cubicBezTo>
                    <a:pt x="1" y="35"/>
                    <a:pt x="12" y="47"/>
                    <a:pt x="36" y="47"/>
                  </a:cubicBezTo>
                  <a:lnTo>
                    <a:pt x="60" y="23"/>
                  </a:lnTo>
                  <a:cubicBezTo>
                    <a:pt x="68" y="15"/>
                    <a:pt x="65" y="1"/>
                    <a:pt x="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52"/>
            <p:cNvSpPr/>
            <p:nvPr/>
          </p:nvSpPr>
          <p:spPr>
            <a:xfrm>
              <a:off x="4001550" y="2377800"/>
              <a:ext cx="45100" cy="45575"/>
            </a:xfrm>
            <a:custGeom>
              <a:avLst/>
              <a:gdLst/>
              <a:ahLst/>
              <a:cxnLst/>
              <a:rect l="l" t="t" r="r" b="b"/>
              <a:pathLst>
                <a:path w="1804" h="1823" extrusionOk="0">
                  <a:moveTo>
                    <a:pt x="482" y="1"/>
                  </a:moveTo>
                  <a:cubicBezTo>
                    <a:pt x="184" y="13"/>
                    <a:pt x="137" y="239"/>
                    <a:pt x="18" y="465"/>
                  </a:cubicBezTo>
                  <a:cubicBezTo>
                    <a:pt x="1" y="490"/>
                    <a:pt x="14" y="515"/>
                    <a:pt x="35" y="515"/>
                  </a:cubicBezTo>
                  <a:cubicBezTo>
                    <a:pt x="44" y="515"/>
                    <a:pt x="55" y="511"/>
                    <a:pt x="65" y="501"/>
                  </a:cubicBezTo>
                  <a:cubicBezTo>
                    <a:pt x="181" y="346"/>
                    <a:pt x="304" y="285"/>
                    <a:pt x="425" y="285"/>
                  </a:cubicBezTo>
                  <a:cubicBezTo>
                    <a:pt x="704" y="285"/>
                    <a:pt x="975" y="609"/>
                    <a:pt x="1125" y="858"/>
                  </a:cubicBezTo>
                  <a:cubicBezTo>
                    <a:pt x="1303" y="1144"/>
                    <a:pt x="1434" y="1632"/>
                    <a:pt x="1732" y="1810"/>
                  </a:cubicBezTo>
                  <a:cubicBezTo>
                    <a:pt x="1744" y="1819"/>
                    <a:pt x="1754" y="1823"/>
                    <a:pt x="1763" y="1823"/>
                  </a:cubicBezTo>
                  <a:cubicBezTo>
                    <a:pt x="1790" y="1823"/>
                    <a:pt x="1803" y="1787"/>
                    <a:pt x="1803" y="1751"/>
                  </a:cubicBezTo>
                  <a:cubicBezTo>
                    <a:pt x="1780" y="1513"/>
                    <a:pt x="1601" y="1275"/>
                    <a:pt x="1494" y="1072"/>
                  </a:cubicBezTo>
                  <a:cubicBezTo>
                    <a:pt x="1363" y="798"/>
                    <a:pt x="1208" y="536"/>
                    <a:pt x="1006" y="298"/>
                  </a:cubicBezTo>
                  <a:cubicBezTo>
                    <a:pt x="863" y="132"/>
                    <a:pt x="708" y="1"/>
                    <a:pt x="4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52"/>
            <p:cNvSpPr/>
            <p:nvPr/>
          </p:nvSpPr>
          <p:spPr>
            <a:xfrm>
              <a:off x="4053850" y="2441425"/>
              <a:ext cx="1975" cy="1950"/>
            </a:xfrm>
            <a:custGeom>
              <a:avLst/>
              <a:gdLst/>
              <a:ahLst/>
              <a:cxnLst/>
              <a:rect l="l" t="t" r="r" b="b"/>
              <a:pathLst>
                <a:path w="79" h="78" extrusionOk="0">
                  <a:moveTo>
                    <a:pt x="24" y="0"/>
                  </a:moveTo>
                  <a:cubicBezTo>
                    <a:pt x="10" y="0"/>
                    <a:pt x="1" y="23"/>
                    <a:pt x="9" y="39"/>
                  </a:cubicBezTo>
                  <a:lnTo>
                    <a:pt x="45" y="75"/>
                  </a:lnTo>
                  <a:cubicBezTo>
                    <a:pt x="47" y="77"/>
                    <a:pt x="48" y="77"/>
                    <a:pt x="50" y="77"/>
                  </a:cubicBezTo>
                  <a:cubicBezTo>
                    <a:pt x="63" y="77"/>
                    <a:pt x="79" y="50"/>
                    <a:pt x="69" y="39"/>
                  </a:cubicBezTo>
                  <a:lnTo>
                    <a:pt x="45" y="15"/>
                  </a:lnTo>
                  <a:cubicBezTo>
                    <a:pt x="38" y="5"/>
                    <a:pt x="30"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52"/>
            <p:cNvSpPr/>
            <p:nvPr/>
          </p:nvSpPr>
          <p:spPr>
            <a:xfrm>
              <a:off x="4039850" y="2422150"/>
              <a:ext cx="27175" cy="29150"/>
            </a:xfrm>
            <a:custGeom>
              <a:avLst/>
              <a:gdLst/>
              <a:ahLst/>
              <a:cxnLst/>
              <a:rect l="l" t="t" r="r" b="b"/>
              <a:pathLst>
                <a:path w="1087" h="1166" extrusionOk="0">
                  <a:moveTo>
                    <a:pt x="114" y="1"/>
                  </a:moveTo>
                  <a:cubicBezTo>
                    <a:pt x="53" y="1"/>
                    <a:pt x="0" y="82"/>
                    <a:pt x="69" y="132"/>
                  </a:cubicBezTo>
                  <a:cubicBezTo>
                    <a:pt x="260" y="274"/>
                    <a:pt x="367" y="501"/>
                    <a:pt x="498" y="691"/>
                  </a:cubicBezTo>
                  <a:cubicBezTo>
                    <a:pt x="605" y="858"/>
                    <a:pt x="724" y="1084"/>
                    <a:pt x="914" y="1156"/>
                  </a:cubicBezTo>
                  <a:cubicBezTo>
                    <a:pt x="930" y="1163"/>
                    <a:pt x="945" y="1166"/>
                    <a:pt x="959" y="1166"/>
                  </a:cubicBezTo>
                  <a:cubicBezTo>
                    <a:pt x="1040" y="1166"/>
                    <a:pt x="1086" y="1058"/>
                    <a:pt x="1045" y="977"/>
                  </a:cubicBezTo>
                  <a:cubicBezTo>
                    <a:pt x="998" y="894"/>
                    <a:pt x="914" y="810"/>
                    <a:pt x="855" y="739"/>
                  </a:cubicBezTo>
                  <a:cubicBezTo>
                    <a:pt x="783" y="655"/>
                    <a:pt x="700" y="548"/>
                    <a:pt x="629" y="453"/>
                  </a:cubicBezTo>
                  <a:cubicBezTo>
                    <a:pt x="498" y="298"/>
                    <a:pt x="343" y="120"/>
                    <a:pt x="152" y="13"/>
                  </a:cubicBezTo>
                  <a:cubicBezTo>
                    <a:pt x="140" y="4"/>
                    <a:pt x="127"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52"/>
            <p:cNvSpPr/>
            <p:nvPr/>
          </p:nvSpPr>
          <p:spPr>
            <a:xfrm>
              <a:off x="4064900" y="2448325"/>
              <a:ext cx="4975" cy="3925"/>
            </a:xfrm>
            <a:custGeom>
              <a:avLst/>
              <a:gdLst/>
              <a:ahLst/>
              <a:cxnLst/>
              <a:rect l="l" t="t" r="r" b="b"/>
              <a:pathLst>
                <a:path w="199" h="157" extrusionOk="0">
                  <a:moveTo>
                    <a:pt x="67" y="1"/>
                  </a:moveTo>
                  <a:cubicBezTo>
                    <a:pt x="63" y="1"/>
                    <a:pt x="59" y="1"/>
                    <a:pt x="55" y="1"/>
                  </a:cubicBezTo>
                  <a:cubicBezTo>
                    <a:pt x="15" y="13"/>
                    <a:pt x="0" y="49"/>
                    <a:pt x="5" y="82"/>
                  </a:cubicBezTo>
                  <a:lnTo>
                    <a:pt x="5" y="82"/>
                  </a:lnTo>
                  <a:cubicBezTo>
                    <a:pt x="0" y="115"/>
                    <a:pt x="15" y="150"/>
                    <a:pt x="55" y="156"/>
                  </a:cubicBezTo>
                  <a:lnTo>
                    <a:pt x="79" y="156"/>
                  </a:lnTo>
                  <a:cubicBezTo>
                    <a:pt x="95" y="156"/>
                    <a:pt x="108" y="152"/>
                    <a:pt x="118" y="144"/>
                  </a:cubicBezTo>
                  <a:lnTo>
                    <a:pt x="139" y="144"/>
                  </a:lnTo>
                  <a:cubicBezTo>
                    <a:pt x="198" y="120"/>
                    <a:pt x="198" y="37"/>
                    <a:pt x="139" y="25"/>
                  </a:cubicBezTo>
                  <a:lnTo>
                    <a:pt x="127" y="25"/>
                  </a:lnTo>
                  <a:cubicBezTo>
                    <a:pt x="114" y="11"/>
                    <a:pt x="94" y="1"/>
                    <a:pt x="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52"/>
            <p:cNvSpPr/>
            <p:nvPr/>
          </p:nvSpPr>
          <p:spPr>
            <a:xfrm>
              <a:off x="4065275" y="2432700"/>
              <a:ext cx="16500" cy="18625"/>
            </a:xfrm>
            <a:custGeom>
              <a:avLst/>
              <a:gdLst/>
              <a:ahLst/>
              <a:cxnLst/>
              <a:rect l="l" t="t" r="r" b="b"/>
              <a:pathLst>
                <a:path w="660" h="745" extrusionOk="0">
                  <a:moveTo>
                    <a:pt x="480" y="0"/>
                  </a:moveTo>
                  <a:cubicBezTo>
                    <a:pt x="461" y="0"/>
                    <a:pt x="441" y="6"/>
                    <a:pt x="421" y="19"/>
                  </a:cubicBezTo>
                  <a:cubicBezTo>
                    <a:pt x="314" y="79"/>
                    <a:pt x="267" y="222"/>
                    <a:pt x="207" y="329"/>
                  </a:cubicBezTo>
                  <a:cubicBezTo>
                    <a:pt x="147" y="448"/>
                    <a:pt x="100" y="567"/>
                    <a:pt x="28" y="674"/>
                  </a:cubicBezTo>
                  <a:cubicBezTo>
                    <a:pt x="0" y="702"/>
                    <a:pt x="38" y="745"/>
                    <a:pt x="67" y="745"/>
                  </a:cubicBezTo>
                  <a:cubicBezTo>
                    <a:pt x="75" y="745"/>
                    <a:pt x="83" y="741"/>
                    <a:pt x="88" y="734"/>
                  </a:cubicBezTo>
                  <a:cubicBezTo>
                    <a:pt x="207" y="650"/>
                    <a:pt x="338" y="603"/>
                    <a:pt x="445" y="495"/>
                  </a:cubicBezTo>
                  <a:cubicBezTo>
                    <a:pt x="540" y="388"/>
                    <a:pt x="659" y="222"/>
                    <a:pt x="600" y="91"/>
                  </a:cubicBezTo>
                  <a:cubicBezTo>
                    <a:pt x="574" y="39"/>
                    <a:pt x="530" y="0"/>
                    <a:pt x="4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52"/>
            <p:cNvSpPr/>
            <p:nvPr/>
          </p:nvSpPr>
          <p:spPr>
            <a:xfrm>
              <a:off x="4080025" y="2371775"/>
              <a:ext cx="59800" cy="58750"/>
            </a:xfrm>
            <a:custGeom>
              <a:avLst/>
              <a:gdLst/>
              <a:ahLst/>
              <a:cxnLst/>
              <a:rect l="l" t="t" r="r" b="b"/>
              <a:pathLst>
                <a:path w="2392" h="2350" extrusionOk="0">
                  <a:moveTo>
                    <a:pt x="6" y="2344"/>
                  </a:moveTo>
                  <a:cubicBezTo>
                    <a:pt x="1" y="2344"/>
                    <a:pt x="6" y="2349"/>
                    <a:pt x="22" y="2349"/>
                  </a:cubicBezTo>
                  <a:cubicBezTo>
                    <a:pt x="14" y="2345"/>
                    <a:pt x="9" y="2344"/>
                    <a:pt x="6" y="2344"/>
                  </a:cubicBezTo>
                  <a:close/>
                  <a:moveTo>
                    <a:pt x="2166" y="1"/>
                  </a:moveTo>
                  <a:cubicBezTo>
                    <a:pt x="1860" y="1"/>
                    <a:pt x="1345" y="478"/>
                    <a:pt x="1224" y="599"/>
                  </a:cubicBezTo>
                  <a:cubicBezTo>
                    <a:pt x="748" y="1123"/>
                    <a:pt x="284" y="1718"/>
                    <a:pt x="22" y="2349"/>
                  </a:cubicBezTo>
                  <a:cubicBezTo>
                    <a:pt x="450" y="2194"/>
                    <a:pt x="736" y="1635"/>
                    <a:pt x="1034" y="1277"/>
                  </a:cubicBezTo>
                  <a:cubicBezTo>
                    <a:pt x="1236" y="1039"/>
                    <a:pt x="1451" y="789"/>
                    <a:pt x="1689" y="587"/>
                  </a:cubicBezTo>
                  <a:cubicBezTo>
                    <a:pt x="1891" y="408"/>
                    <a:pt x="2034" y="384"/>
                    <a:pt x="2284" y="361"/>
                  </a:cubicBezTo>
                  <a:cubicBezTo>
                    <a:pt x="2332" y="361"/>
                    <a:pt x="2391" y="313"/>
                    <a:pt x="2391" y="254"/>
                  </a:cubicBezTo>
                  <a:cubicBezTo>
                    <a:pt x="2368" y="70"/>
                    <a:pt x="2282" y="1"/>
                    <a:pt x="21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52"/>
            <p:cNvSpPr/>
            <p:nvPr/>
          </p:nvSpPr>
          <p:spPr>
            <a:xfrm>
              <a:off x="4132175" y="2374575"/>
              <a:ext cx="54850" cy="43300"/>
            </a:xfrm>
            <a:custGeom>
              <a:avLst/>
              <a:gdLst/>
              <a:ahLst/>
              <a:cxnLst/>
              <a:rect l="l" t="t" r="r" b="b"/>
              <a:pathLst>
                <a:path w="2194" h="1732" extrusionOk="0">
                  <a:moveTo>
                    <a:pt x="356" y="0"/>
                  </a:moveTo>
                  <a:cubicBezTo>
                    <a:pt x="268" y="0"/>
                    <a:pt x="176" y="6"/>
                    <a:pt x="67" y="11"/>
                  </a:cubicBezTo>
                  <a:cubicBezTo>
                    <a:pt x="64" y="10"/>
                    <a:pt x="61" y="9"/>
                    <a:pt x="58" y="9"/>
                  </a:cubicBezTo>
                  <a:cubicBezTo>
                    <a:pt x="17" y="9"/>
                    <a:pt x="0" y="83"/>
                    <a:pt x="67" y="94"/>
                  </a:cubicBezTo>
                  <a:cubicBezTo>
                    <a:pt x="924" y="392"/>
                    <a:pt x="1555" y="1034"/>
                    <a:pt x="2115" y="1725"/>
                  </a:cubicBezTo>
                  <a:cubicBezTo>
                    <a:pt x="2122" y="1730"/>
                    <a:pt x="2129" y="1732"/>
                    <a:pt x="2136" y="1732"/>
                  </a:cubicBezTo>
                  <a:cubicBezTo>
                    <a:pt x="2166" y="1732"/>
                    <a:pt x="2194" y="1697"/>
                    <a:pt x="2174" y="1677"/>
                  </a:cubicBezTo>
                  <a:cubicBezTo>
                    <a:pt x="1889" y="1249"/>
                    <a:pt x="1746" y="796"/>
                    <a:pt x="1341" y="439"/>
                  </a:cubicBezTo>
                  <a:cubicBezTo>
                    <a:pt x="1174" y="308"/>
                    <a:pt x="1020" y="165"/>
                    <a:pt x="817" y="94"/>
                  </a:cubicBezTo>
                  <a:cubicBezTo>
                    <a:pt x="643" y="18"/>
                    <a:pt x="508" y="0"/>
                    <a:pt x="3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1" name="Google Shape;15911;p52"/>
            <p:cNvSpPr/>
            <p:nvPr/>
          </p:nvSpPr>
          <p:spPr>
            <a:xfrm>
              <a:off x="4186475" y="2428475"/>
              <a:ext cx="50875" cy="86225"/>
            </a:xfrm>
            <a:custGeom>
              <a:avLst/>
              <a:gdLst/>
              <a:ahLst/>
              <a:cxnLst/>
              <a:rect l="l" t="t" r="r" b="b"/>
              <a:pathLst>
                <a:path w="2035" h="3449" extrusionOk="0">
                  <a:moveTo>
                    <a:pt x="161" y="0"/>
                  </a:moveTo>
                  <a:cubicBezTo>
                    <a:pt x="83" y="0"/>
                    <a:pt x="1" y="85"/>
                    <a:pt x="50" y="176"/>
                  </a:cubicBezTo>
                  <a:cubicBezTo>
                    <a:pt x="395" y="760"/>
                    <a:pt x="610" y="1426"/>
                    <a:pt x="895" y="2034"/>
                  </a:cubicBezTo>
                  <a:cubicBezTo>
                    <a:pt x="1110" y="2498"/>
                    <a:pt x="1372" y="3177"/>
                    <a:pt x="1848" y="3439"/>
                  </a:cubicBezTo>
                  <a:cubicBezTo>
                    <a:pt x="1861" y="3445"/>
                    <a:pt x="1875" y="3448"/>
                    <a:pt x="1890" y="3448"/>
                  </a:cubicBezTo>
                  <a:cubicBezTo>
                    <a:pt x="1958" y="3448"/>
                    <a:pt x="2034" y="3388"/>
                    <a:pt x="2015" y="3320"/>
                  </a:cubicBezTo>
                  <a:cubicBezTo>
                    <a:pt x="1824" y="2772"/>
                    <a:pt x="1384" y="2319"/>
                    <a:pt x="1145" y="1784"/>
                  </a:cubicBezTo>
                  <a:cubicBezTo>
                    <a:pt x="872" y="1188"/>
                    <a:pt x="598" y="605"/>
                    <a:pt x="252" y="57"/>
                  </a:cubicBezTo>
                  <a:cubicBezTo>
                    <a:pt x="231" y="17"/>
                    <a:pt x="196" y="0"/>
                    <a:pt x="1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2" name="Google Shape;15912;p52"/>
            <p:cNvSpPr/>
            <p:nvPr/>
          </p:nvSpPr>
          <p:spPr>
            <a:xfrm>
              <a:off x="4235125" y="2507850"/>
              <a:ext cx="41900" cy="19475"/>
            </a:xfrm>
            <a:custGeom>
              <a:avLst/>
              <a:gdLst/>
              <a:ahLst/>
              <a:cxnLst/>
              <a:rect l="l" t="t" r="r" b="b"/>
              <a:pathLst>
                <a:path w="1676" h="779" extrusionOk="0">
                  <a:moveTo>
                    <a:pt x="114" y="1"/>
                  </a:moveTo>
                  <a:cubicBezTo>
                    <a:pt x="19" y="1"/>
                    <a:pt x="0" y="112"/>
                    <a:pt x="69" y="168"/>
                  </a:cubicBezTo>
                  <a:cubicBezTo>
                    <a:pt x="331" y="347"/>
                    <a:pt x="569" y="418"/>
                    <a:pt x="866" y="537"/>
                  </a:cubicBezTo>
                  <a:cubicBezTo>
                    <a:pt x="1070" y="619"/>
                    <a:pt x="1300" y="779"/>
                    <a:pt x="1518" y="779"/>
                  </a:cubicBezTo>
                  <a:cubicBezTo>
                    <a:pt x="1555" y="779"/>
                    <a:pt x="1592" y="774"/>
                    <a:pt x="1628" y="764"/>
                  </a:cubicBezTo>
                  <a:cubicBezTo>
                    <a:pt x="1664" y="752"/>
                    <a:pt x="1676" y="716"/>
                    <a:pt x="1676" y="692"/>
                  </a:cubicBezTo>
                  <a:cubicBezTo>
                    <a:pt x="1628" y="406"/>
                    <a:pt x="1307" y="287"/>
                    <a:pt x="1069" y="180"/>
                  </a:cubicBezTo>
                  <a:cubicBezTo>
                    <a:pt x="735" y="61"/>
                    <a:pt x="473" y="2"/>
                    <a:pt x="128" y="2"/>
                  </a:cubicBezTo>
                  <a:cubicBezTo>
                    <a:pt x="123" y="1"/>
                    <a:pt x="118"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52"/>
            <p:cNvSpPr/>
            <p:nvPr/>
          </p:nvSpPr>
          <p:spPr>
            <a:xfrm>
              <a:off x="4275650" y="2525950"/>
              <a:ext cx="25500" cy="12000"/>
            </a:xfrm>
            <a:custGeom>
              <a:avLst/>
              <a:gdLst/>
              <a:ahLst/>
              <a:cxnLst/>
              <a:rect l="l" t="t" r="r" b="b"/>
              <a:pathLst>
                <a:path w="1020" h="480" extrusionOk="0">
                  <a:moveTo>
                    <a:pt x="53" y="0"/>
                  </a:moveTo>
                  <a:cubicBezTo>
                    <a:pt x="25" y="0"/>
                    <a:pt x="1" y="51"/>
                    <a:pt x="19" y="87"/>
                  </a:cubicBezTo>
                  <a:cubicBezTo>
                    <a:pt x="138" y="206"/>
                    <a:pt x="198" y="325"/>
                    <a:pt x="364" y="385"/>
                  </a:cubicBezTo>
                  <a:cubicBezTo>
                    <a:pt x="477" y="432"/>
                    <a:pt x="620" y="479"/>
                    <a:pt x="746" y="479"/>
                  </a:cubicBezTo>
                  <a:cubicBezTo>
                    <a:pt x="779" y="479"/>
                    <a:pt x="811" y="476"/>
                    <a:pt x="841" y="468"/>
                  </a:cubicBezTo>
                  <a:cubicBezTo>
                    <a:pt x="1019" y="433"/>
                    <a:pt x="996" y="194"/>
                    <a:pt x="841" y="135"/>
                  </a:cubicBezTo>
                  <a:cubicBezTo>
                    <a:pt x="710" y="87"/>
                    <a:pt x="579" y="111"/>
                    <a:pt x="436" y="87"/>
                  </a:cubicBezTo>
                  <a:cubicBezTo>
                    <a:pt x="305" y="52"/>
                    <a:pt x="198" y="63"/>
                    <a:pt x="79" y="16"/>
                  </a:cubicBezTo>
                  <a:cubicBezTo>
                    <a:pt x="70" y="5"/>
                    <a:pt x="61"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52"/>
            <p:cNvSpPr/>
            <p:nvPr/>
          </p:nvSpPr>
          <p:spPr>
            <a:xfrm>
              <a:off x="4052375" y="2440575"/>
              <a:ext cx="44275" cy="31450"/>
            </a:xfrm>
            <a:custGeom>
              <a:avLst/>
              <a:gdLst/>
              <a:ahLst/>
              <a:cxnLst/>
              <a:rect l="l" t="t" r="r" b="b"/>
              <a:pathLst>
                <a:path w="1771" h="1258" extrusionOk="0">
                  <a:moveTo>
                    <a:pt x="109" y="0"/>
                  </a:moveTo>
                  <a:cubicBezTo>
                    <a:pt x="47" y="0"/>
                    <a:pt x="1" y="54"/>
                    <a:pt x="44" y="97"/>
                  </a:cubicBezTo>
                  <a:cubicBezTo>
                    <a:pt x="306" y="347"/>
                    <a:pt x="521" y="657"/>
                    <a:pt x="830" y="883"/>
                  </a:cubicBezTo>
                  <a:cubicBezTo>
                    <a:pt x="1015" y="1035"/>
                    <a:pt x="1360" y="1258"/>
                    <a:pt x="1618" y="1258"/>
                  </a:cubicBezTo>
                  <a:cubicBezTo>
                    <a:pt x="1642" y="1258"/>
                    <a:pt x="1665" y="1256"/>
                    <a:pt x="1687" y="1252"/>
                  </a:cubicBezTo>
                  <a:cubicBezTo>
                    <a:pt x="1747" y="1240"/>
                    <a:pt x="1771" y="1181"/>
                    <a:pt x="1771" y="1133"/>
                  </a:cubicBezTo>
                  <a:cubicBezTo>
                    <a:pt x="1699" y="835"/>
                    <a:pt x="1259" y="752"/>
                    <a:pt x="1021" y="609"/>
                  </a:cubicBezTo>
                  <a:cubicBezTo>
                    <a:pt x="699" y="430"/>
                    <a:pt x="473" y="157"/>
                    <a:pt x="128" y="2"/>
                  </a:cubicBezTo>
                  <a:cubicBezTo>
                    <a:pt x="121" y="1"/>
                    <a:pt x="115"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52"/>
            <p:cNvSpPr/>
            <p:nvPr/>
          </p:nvSpPr>
          <p:spPr>
            <a:xfrm>
              <a:off x="4097700" y="2476900"/>
              <a:ext cx="29575" cy="36700"/>
            </a:xfrm>
            <a:custGeom>
              <a:avLst/>
              <a:gdLst/>
              <a:ahLst/>
              <a:cxnLst/>
              <a:rect l="l" t="t" r="r" b="b"/>
              <a:pathLst>
                <a:path w="1183" h="1468" extrusionOk="0">
                  <a:moveTo>
                    <a:pt x="74" y="1"/>
                  </a:moveTo>
                  <a:cubicBezTo>
                    <a:pt x="38" y="1"/>
                    <a:pt x="0" y="46"/>
                    <a:pt x="17" y="97"/>
                  </a:cubicBezTo>
                  <a:cubicBezTo>
                    <a:pt x="53" y="228"/>
                    <a:pt x="160" y="335"/>
                    <a:pt x="232" y="454"/>
                  </a:cubicBezTo>
                  <a:cubicBezTo>
                    <a:pt x="327" y="585"/>
                    <a:pt x="386" y="740"/>
                    <a:pt x="458" y="871"/>
                  </a:cubicBezTo>
                  <a:cubicBezTo>
                    <a:pt x="613" y="1085"/>
                    <a:pt x="803" y="1394"/>
                    <a:pt x="1053" y="1466"/>
                  </a:cubicBezTo>
                  <a:cubicBezTo>
                    <a:pt x="1060" y="1467"/>
                    <a:pt x="1067" y="1467"/>
                    <a:pt x="1073" y="1467"/>
                  </a:cubicBezTo>
                  <a:cubicBezTo>
                    <a:pt x="1153" y="1467"/>
                    <a:pt x="1182" y="1401"/>
                    <a:pt x="1160" y="1335"/>
                  </a:cubicBezTo>
                  <a:cubicBezTo>
                    <a:pt x="1101" y="1204"/>
                    <a:pt x="982" y="1121"/>
                    <a:pt x="875" y="1002"/>
                  </a:cubicBezTo>
                  <a:cubicBezTo>
                    <a:pt x="767" y="882"/>
                    <a:pt x="684" y="740"/>
                    <a:pt x="589" y="621"/>
                  </a:cubicBezTo>
                  <a:cubicBezTo>
                    <a:pt x="458" y="430"/>
                    <a:pt x="327" y="144"/>
                    <a:pt x="113" y="25"/>
                  </a:cubicBezTo>
                  <a:cubicBezTo>
                    <a:pt x="102" y="8"/>
                    <a:pt x="88" y="1"/>
                    <a:pt x="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52"/>
            <p:cNvSpPr/>
            <p:nvPr/>
          </p:nvSpPr>
          <p:spPr>
            <a:xfrm>
              <a:off x="4103450" y="2683425"/>
              <a:ext cx="79175" cy="64725"/>
            </a:xfrm>
            <a:custGeom>
              <a:avLst/>
              <a:gdLst/>
              <a:ahLst/>
              <a:cxnLst/>
              <a:rect l="l" t="t" r="r" b="b"/>
              <a:pathLst>
                <a:path w="3167" h="2589" extrusionOk="0">
                  <a:moveTo>
                    <a:pt x="2636" y="1"/>
                  </a:moveTo>
                  <a:cubicBezTo>
                    <a:pt x="2414" y="1"/>
                    <a:pt x="2192" y="145"/>
                    <a:pt x="1966" y="337"/>
                  </a:cubicBezTo>
                  <a:cubicBezTo>
                    <a:pt x="1657" y="599"/>
                    <a:pt x="1407" y="944"/>
                    <a:pt x="1133" y="1253"/>
                  </a:cubicBezTo>
                  <a:cubicBezTo>
                    <a:pt x="811" y="1646"/>
                    <a:pt x="418" y="1968"/>
                    <a:pt x="97" y="2337"/>
                  </a:cubicBezTo>
                  <a:cubicBezTo>
                    <a:pt x="0" y="2443"/>
                    <a:pt x="68" y="2589"/>
                    <a:pt x="174" y="2589"/>
                  </a:cubicBezTo>
                  <a:cubicBezTo>
                    <a:pt x="198" y="2589"/>
                    <a:pt x="225" y="2581"/>
                    <a:pt x="252" y="2563"/>
                  </a:cubicBezTo>
                  <a:cubicBezTo>
                    <a:pt x="847" y="2230"/>
                    <a:pt x="1311" y="1646"/>
                    <a:pt x="1740" y="1123"/>
                  </a:cubicBezTo>
                  <a:cubicBezTo>
                    <a:pt x="1942" y="896"/>
                    <a:pt x="2085" y="694"/>
                    <a:pt x="2252" y="444"/>
                  </a:cubicBezTo>
                  <a:cubicBezTo>
                    <a:pt x="2344" y="306"/>
                    <a:pt x="2441" y="262"/>
                    <a:pt x="2544" y="262"/>
                  </a:cubicBezTo>
                  <a:cubicBezTo>
                    <a:pt x="2708" y="262"/>
                    <a:pt x="2888" y="374"/>
                    <a:pt x="3085" y="396"/>
                  </a:cubicBezTo>
                  <a:cubicBezTo>
                    <a:pt x="3089" y="397"/>
                    <a:pt x="3093" y="397"/>
                    <a:pt x="3097" y="397"/>
                  </a:cubicBezTo>
                  <a:cubicBezTo>
                    <a:pt x="3158" y="397"/>
                    <a:pt x="3167" y="311"/>
                    <a:pt x="3133" y="277"/>
                  </a:cubicBezTo>
                  <a:cubicBezTo>
                    <a:pt x="2966" y="80"/>
                    <a:pt x="2801" y="1"/>
                    <a:pt x="26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52"/>
            <p:cNvSpPr/>
            <p:nvPr/>
          </p:nvSpPr>
          <p:spPr>
            <a:xfrm>
              <a:off x="4186225" y="2692725"/>
              <a:ext cx="69525" cy="43875"/>
            </a:xfrm>
            <a:custGeom>
              <a:avLst/>
              <a:gdLst/>
              <a:ahLst/>
              <a:cxnLst/>
              <a:rect l="l" t="t" r="r" b="b"/>
              <a:pathLst>
                <a:path w="2781" h="1755" extrusionOk="0">
                  <a:moveTo>
                    <a:pt x="12" y="0"/>
                  </a:moveTo>
                  <a:lnTo>
                    <a:pt x="12" y="0"/>
                  </a:lnTo>
                  <a:cubicBezTo>
                    <a:pt x="24" y="12"/>
                    <a:pt x="1" y="24"/>
                    <a:pt x="12" y="36"/>
                  </a:cubicBezTo>
                  <a:cubicBezTo>
                    <a:pt x="405" y="393"/>
                    <a:pt x="501" y="989"/>
                    <a:pt x="977" y="1274"/>
                  </a:cubicBezTo>
                  <a:cubicBezTo>
                    <a:pt x="1191" y="1393"/>
                    <a:pt x="1417" y="1441"/>
                    <a:pt x="1632" y="1477"/>
                  </a:cubicBezTo>
                  <a:cubicBezTo>
                    <a:pt x="1989" y="1536"/>
                    <a:pt x="2263" y="1655"/>
                    <a:pt x="2608" y="1751"/>
                  </a:cubicBezTo>
                  <a:cubicBezTo>
                    <a:pt x="2617" y="1753"/>
                    <a:pt x="2626" y="1754"/>
                    <a:pt x="2635" y="1754"/>
                  </a:cubicBezTo>
                  <a:cubicBezTo>
                    <a:pt x="2710" y="1754"/>
                    <a:pt x="2780" y="1669"/>
                    <a:pt x="2727" y="1584"/>
                  </a:cubicBezTo>
                  <a:cubicBezTo>
                    <a:pt x="2465" y="1155"/>
                    <a:pt x="1953" y="1167"/>
                    <a:pt x="1501" y="1096"/>
                  </a:cubicBezTo>
                  <a:cubicBezTo>
                    <a:pt x="893" y="989"/>
                    <a:pt x="465" y="405"/>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52"/>
            <p:cNvSpPr/>
            <p:nvPr/>
          </p:nvSpPr>
          <p:spPr>
            <a:xfrm>
              <a:off x="4256175" y="2737425"/>
              <a:ext cx="9550" cy="7425"/>
            </a:xfrm>
            <a:custGeom>
              <a:avLst/>
              <a:gdLst/>
              <a:ahLst/>
              <a:cxnLst/>
              <a:rect l="l" t="t" r="r" b="b"/>
              <a:pathLst>
                <a:path w="382" h="297" extrusionOk="0">
                  <a:moveTo>
                    <a:pt x="83" y="0"/>
                  </a:moveTo>
                  <a:cubicBezTo>
                    <a:pt x="65" y="0"/>
                    <a:pt x="48" y="14"/>
                    <a:pt x="48" y="22"/>
                  </a:cubicBezTo>
                  <a:cubicBezTo>
                    <a:pt x="0" y="105"/>
                    <a:pt x="12" y="201"/>
                    <a:pt x="84" y="260"/>
                  </a:cubicBezTo>
                  <a:cubicBezTo>
                    <a:pt x="122" y="282"/>
                    <a:pt x="170" y="296"/>
                    <a:pt x="216" y="296"/>
                  </a:cubicBezTo>
                  <a:cubicBezTo>
                    <a:pt x="270" y="296"/>
                    <a:pt x="320" y="276"/>
                    <a:pt x="346" y="225"/>
                  </a:cubicBezTo>
                  <a:cubicBezTo>
                    <a:pt x="381" y="153"/>
                    <a:pt x="322" y="46"/>
                    <a:pt x="251" y="22"/>
                  </a:cubicBezTo>
                  <a:cubicBezTo>
                    <a:pt x="218" y="14"/>
                    <a:pt x="179" y="0"/>
                    <a:pt x="147" y="0"/>
                  </a:cubicBezTo>
                  <a:cubicBezTo>
                    <a:pt x="132" y="0"/>
                    <a:pt x="119" y="3"/>
                    <a:pt x="108" y="10"/>
                  </a:cubicBezTo>
                  <a:cubicBezTo>
                    <a:pt x="100" y="3"/>
                    <a:pt x="92" y="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52"/>
            <p:cNvSpPr/>
            <p:nvPr/>
          </p:nvSpPr>
          <p:spPr>
            <a:xfrm>
              <a:off x="4495650" y="2491725"/>
              <a:ext cx="64325" cy="77275"/>
            </a:xfrm>
            <a:custGeom>
              <a:avLst/>
              <a:gdLst/>
              <a:ahLst/>
              <a:cxnLst/>
              <a:rect l="l" t="t" r="r" b="b"/>
              <a:pathLst>
                <a:path w="2573" h="3091" extrusionOk="0">
                  <a:moveTo>
                    <a:pt x="2492" y="0"/>
                  </a:moveTo>
                  <a:cubicBezTo>
                    <a:pt x="2478" y="0"/>
                    <a:pt x="2463" y="5"/>
                    <a:pt x="2447" y="16"/>
                  </a:cubicBezTo>
                  <a:cubicBezTo>
                    <a:pt x="1911" y="325"/>
                    <a:pt x="1518" y="968"/>
                    <a:pt x="1149" y="1444"/>
                  </a:cubicBezTo>
                  <a:cubicBezTo>
                    <a:pt x="744" y="1956"/>
                    <a:pt x="387" y="2492"/>
                    <a:pt x="18" y="3028"/>
                  </a:cubicBezTo>
                  <a:cubicBezTo>
                    <a:pt x="1" y="3062"/>
                    <a:pt x="14" y="3090"/>
                    <a:pt x="37" y="3090"/>
                  </a:cubicBezTo>
                  <a:cubicBezTo>
                    <a:pt x="45" y="3090"/>
                    <a:pt x="55" y="3086"/>
                    <a:pt x="66" y="3076"/>
                  </a:cubicBezTo>
                  <a:cubicBezTo>
                    <a:pt x="506" y="2575"/>
                    <a:pt x="959" y="2063"/>
                    <a:pt x="1387" y="1528"/>
                  </a:cubicBezTo>
                  <a:cubicBezTo>
                    <a:pt x="1756" y="1087"/>
                    <a:pt x="2280" y="635"/>
                    <a:pt x="2554" y="111"/>
                  </a:cubicBezTo>
                  <a:cubicBezTo>
                    <a:pt x="2572" y="56"/>
                    <a:pt x="2541" y="0"/>
                    <a:pt x="24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52"/>
            <p:cNvSpPr/>
            <p:nvPr/>
          </p:nvSpPr>
          <p:spPr>
            <a:xfrm>
              <a:off x="4558900" y="2491500"/>
              <a:ext cx="55900" cy="52325"/>
            </a:xfrm>
            <a:custGeom>
              <a:avLst/>
              <a:gdLst/>
              <a:ahLst/>
              <a:cxnLst/>
              <a:rect l="l" t="t" r="r" b="b"/>
              <a:pathLst>
                <a:path w="2236" h="2093" extrusionOk="0">
                  <a:moveTo>
                    <a:pt x="260" y="0"/>
                  </a:moveTo>
                  <a:cubicBezTo>
                    <a:pt x="180" y="0"/>
                    <a:pt x="101" y="18"/>
                    <a:pt x="24" y="60"/>
                  </a:cubicBezTo>
                  <a:cubicBezTo>
                    <a:pt x="0" y="84"/>
                    <a:pt x="0" y="108"/>
                    <a:pt x="36" y="120"/>
                  </a:cubicBezTo>
                  <a:cubicBezTo>
                    <a:pt x="262" y="251"/>
                    <a:pt x="488" y="287"/>
                    <a:pt x="703" y="453"/>
                  </a:cubicBezTo>
                  <a:cubicBezTo>
                    <a:pt x="917" y="632"/>
                    <a:pt x="1072" y="870"/>
                    <a:pt x="1226" y="1108"/>
                  </a:cubicBezTo>
                  <a:cubicBezTo>
                    <a:pt x="1357" y="1310"/>
                    <a:pt x="1488" y="1525"/>
                    <a:pt x="1643" y="1715"/>
                  </a:cubicBezTo>
                  <a:cubicBezTo>
                    <a:pt x="1786" y="1906"/>
                    <a:pt x="1965" y="1953"/>
                    <a:pt x="2191" y="2084"/>
                  </a:cubicBezTo>
                  <a:cubicBezTo>
                    <a:pt x="2194" y="2090"/>
                    <a:pt x="2198" y="2092"/>
                    <a:pt x="2203" y="2092"/>
                  </a:cubicBezTo>
                  <a:cubicBezTo>
                    <a:pt x="2217" y="2092"/>
                    <a:pt x="2236" y="2070"/>
                    <a:pt x="2227" y="2061"/>
                  </a:cubicBezTo>
                  <a:cubicBezTo>
                    <a:pt x="2108" y="1953"/>
                    <a:pt x="2060" y="1822"/>
                    <a:pt x="1965" y="1691"/>
                  </a:cubicBezTo>
                  <a:cubicBezTo>
                    <a:pt x="1881" y="1549"/>
                    <a:pt x="1762" y="1441"/>
                    <a:pt x="1667" y="1310"/>
                  </a:cubicBezTo>
                  <a:cubicBezTo>
                    <a:pt x="1488" y="1072"/>
                    <a:pt x="1346" y="822"/>
                    <a:pt x="1155" y="596"/>
                  </a:cubicBezTo>
                  <a:cubicBezTo>
                    <a:pt x="961" y="354"/>
                    <a:pt x="609" y="0"/>
                    <a:pt x="2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52"/>
            <p:cNvSpPr/>
            <p:nvPr/>
          </p:nvSpPr>
          <p:spPr>
            <a:xfrm>
              <a:off x="4613350" y="2537125"/>
              <a:ext cx="21250" cy="10450"/>
            </a:xfrm>
            <a:custGeom>
              <a:avLst/>
              <a:gdLst/>
              <a:ahLst/>
              <a:cxnLst/>
              <a:rect l="l" t="t" r="r" b="b"/>
              <a:pathLst>
                <a:path w="850" h="418" extrusionOk="0">
                  <a:moveTo>
                    <a:pt x="712" y="1"/>
                  </a:moveTo>
                  <a:cubicBezTo>
                    <a:pt x="698" y="1"/>
                    <a:pt x="684" y="4"/>
                    <a:pt x="668" y="9"/>
                  </a:cubicBezTo>
                  <a:cubicBezTo>
                    <a:pt x="584" y="45"/>
                    <a:pt x="465" y="81"/>
                    <a:pt x="370" y="128"/>
                  </a:cubicBezTo>
                  <a:cubicBezTo>
                    <a:pt x="322" y="164"/>
                    <a:pt x="287" y="200"/>
                    <a:pt x="227" y="224"/>
                  </a:cubicBezTo>
                  <a:cubicBezTo>
                    <a:pt x="180" y="236"/>
                    <a:pt x="120" y="247"/>
                    <a:pt x="72" y="247"/>
                  </a:cubicBezTo>
                  <a:cubicBezTo>
                    <a:pt x="1" y="259"/>
                    <a:pt x="25" y="367"/>
                    <a:pt x="84" y="378"/>
                  </a:cubicBezTo>
                  <a:cubicBezTo>
                    <a:pt x="144" y="402"/>
                    <a:pt x="203" y="402"/>
                    <a:pt x="263" y="402"/>
                  </a:cubicBezTo>
                  <a:cubicBezTo>
                    <a:pt x="311" y="402"/>
                    <a:pt x="373" y="418"/>
                    <a:pt x="427" y="418"/>
                  </a:cubicBezTo>
                  <a:cubicBezTo>
                    <a:pt x="441" y="418"/>
                    <a:pt x="453" y="417"/>
                    <a:pt x="465" y="414"/>
                  </a:cubicBezTo>
                  <a:cubicBezTo>
                    <a:pt x="561" y="402"/>
                    <a:pt x="715" y="307"/>
                    <a:pt x="787" y="224"/>
                  </a:cubicBezTo>
                  <a:cubicBezTo>
                    <a:pt x="850" y="140"/>
                    <a:pt x="811" y="1"/>
                    <a:pt x="7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52"/>
            <p:cNvSpPr/>
            <p:nvPr/>
          </p:nvSpPr>
          <p:spPr>
            <a:xfrm>
              <a:off x="4634125" y="2538350"/>
              <a:ext cx="17075" cy="11625"/>
            </a:xfrm>
            <a:custGeom>
              <a:avLst/>
              <a:gdLst/>
              <a:ahLst/>
              <a:cxnLst/>
              <a:rect l="l" t="t" r="r" b="b"/>
              <a:pathLst>
                <a:path w="683" h="465" extrusionOk="0">
                  <a:moveTo>
                    <a:pt x="54" y="0"/>
                  </a:moveTo>
                  <a:cubicBezTo>
                    <a:pt x="19" y="0"/>
                    <a:pt x="1" y="75"/>
                    <a:pt x="51" y="115"/>
                  </a:cubicBezTo>
                  <a:cubicBezTo>
                    <a:pt x="158" y="163"/>
                    <a:pt x="265" y="246"/>
                    <a:pt x="373" y="329"/>
                  </a:cubicBezTo>
                  <a:cubicBezTo>
                    <a:pt x="447" y="383"/>
                    <a:pt x="521" y="464"/>
                    <a:pt x="621" y="464"/>
                  </a:cubicBezTo>
                  <a:cubicBezTo>
                    <a:pt x="633" y="464"/>
                    <a:pt x="645" y="463"/>
                    <a:pt x="658" y="460"/>
                  </a:cubicBezTo>
                  <a:cubicBezTo>
                    <a:pt x="670" y="460"/>
                    <a:pt x="682" y="437"/>
                    <a:pt x="682" y="425"/>
                  </a:cubicBezTo>
                  <a:cubicBezTo>
                    <a:pt x="682" y="294"/>
                    <a:pt x="563" y="222"/>
                    <a:pt x="468" y="163"/>
                  </a:cubicBezTo>
                  <a:cubicBezTo>
                    <a:pt x="349" y="91"/>
                    <a:pt x="230" y="32"/>
                    <a:pt x="75" y="8"/>
                  </a:cubicBezTo>
                  <a:cubicBezTo>
                    <a:pt x="68" y="3"/>
                    <a:pt x="6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52"/>
            <p:cNvSpPr/>
            <p:nvPr/>
          </p:nvSpPr>
          <p:spPr>
            <a:xfrm>
              <a:off x="4655025" y="2550750"/>
              <a:ext cx="25100" cy="12450"/>
            </a:xfrm>
            <a:custGeom>
              <a:avLst/>
              <a:gdLst/>
              <a:ahLst/>
              <a:cxnLst/>
              <a:rect l="l" t="t" r="r" b="b"/>
              <a:pathLst>
                <a:path w="1004" h="498" extrusionOk="0">
                  <a:moveTo>
                    <a:pt x="84" y="0"/>
                  </a:moveTo>
                  <a:cubicBezTo>
                    <a:pt x="25" y="0"/>
                    <a:pt x="1" y="107"/>
                    <a:pt x="48" y="155"/>
                  </a:cubicBezTo>
                  <a:cubicBezTo>
                    <a:pt x="132" y="238"/>
                    <a:pt x="227" y="310"/>
                    <a:pt x="322" y="357"/>
                  </a:cubicBezTo>
                  <a:cubicBezTo>
                    <a:pt x="441" y="417"/>
                    <a:pt x="584" y="453"/>
                    <a:pt x="715" y="488"/>
                  </a:cubicBezTo>
                  <a:cubicBezTo>
                    <a:pt x="734" y="495"/>
                    <a:pt x="752" y="498"/>
                    <a:pt x="769" y="498"/>
                  </a:cubicBezTo>
                  <a:cubicBezTo>
                    <a:pt x="935" y="498"/>
                    <a:pt x="1004" y="208"/>
                    <a:pt x="799" y="143"/>
                  </a:cubicBezTo>
                  <a:cubicBezTo>
                    <a:pt x="680" y="119"/>
                    <a:pt x="549" y="95"/>
                    <a:pt x="429" y="48"/>
                  </a:cubicBezTo>
                  <a:cubicBezTo>
                    <a:pt x="322" y="12"/>
                    <a:pt x="203" y="12"/>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52"/>
            <p:cNvSpPr/>
            <p:nvPr/>
          </p:nvSpPr>
          <p:spPr>
            <a:xfrm>
              <a:off x="4677950" y="2556700"/>
              <a:ext cx="26525" cy="9025"/>
            </a:xfrm>
            <a:custGeom>
              <a:avLst/>
              <a:gdLst/>
              <a:ahLst/>
              <a:cxnLst/>
              <a:rect l="l" t="t" r="r" b="b"/>
              <a:pathLst>
                <a:path w="1061" h="361" extrusionOk="0">
                  <a:moveTo>
                    <a:pt x="882" y="0"/>
                  </a:moveTo>
                  <a:cubicBezTo>
                    <a:pt x="632" y="12"/>
                    <a:pt x="382" y="107"/>
                    <a:pt x="120" y="119"/>
                  </a:cubicBezTo>
                  <a:cubicBezTo>
                    <a:pt x="1" y="131"/>
                    <a:pt x="1" y="298"/>
                    <a:pt x="120" y="298"/>
                  </a:cubicBezTo>
                  <a:cubicBezTo>
                    <a:pt x="343" y="307"/>
                    <a:pt x="544" y="360"/>
                    <a:pt x="752" y="360"/>
                  </a:cubicBezTo>
                  <a:cubicBezTo>
                    <a:pt x="811" y="360"/>
                    <a:pt x="869" y="356"/>
                    <a:pt x="929" y="346"/>
                  </a:cubicBezTo>
                  <a:cubicBezTo>
                    <a:pt x="989" y="334"/>
                    <a:pt x="1036" y="274"/>
                    <a:pt x="1048" y="226"/>
                  </a:cubicBezTo>
                  <a:cubicBezTo>
                    <a:pt x="1060" y="167"/>
                    <a:pt x="1048" y="131"/>
                    <a:pt x="1036" y="96"/>
                  </a:cubicBezTo>
                  <a:cubicBezTo>
                    <a:pt x="1001" y="48"/>
                    <a:pt x="941" y="0"/>
                    <a:pt x="8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52"/>
            <p:cNvSpPr/>
            <p:nvPr/>
          </p:nvSpPr>
          <p:spPr>
            <a:xfrm>
              <a:off x="4402475" y="2739275"/>
              <a:ext cx="65050" cy="48100"/>
            </a:xfrm>
            <a:custGeom>
              <a:avLst/>
              <a:gdLst/>
              <a:ahLst/>
              <a:cxnLst/>
              <a:rect l="l" t="t" r="r" b="b"/>
              <a:pathLst>
                <a:path w="2602" h="1924" extrusionOk="0">
                  <a:moveTo>
                    <a:pt x="2414" y="1"/>
                  </a:moveTo>
                  <a:cubicBezTo>
                    <a:pt x="2060" y="1"/>
                    <a:pt x="1650" y="319"/>
                    <a:pt x="1387" y="508"/>
                  </a:cubicBezTo>
                  <a:cubicBezTo>
                    <a:pt x="983" y="841"/>
                    <a:pt x="661" y="1389"/>
                    <a:pt x="161" y="1603"/>
                  </a:cubicBezTo>
                  <a:cubicBezTo>
                    <a:pt x="1" y="1667"/>
                    <a:pt x="42" y="1923"/>
                    <a:pt x="207" y="1923"/>
                  </a:cubicBezTo>
                  <a:cubicBezTo>
                    <a:pt x="226" y="1923"/>
                    <a:pt x="246" y="1920"/>
                    <a:pt x="268" y="1913"/>
                  </a:cubicBezTo>
                  <a:cubicBezTo>
                    <a:pt x="721" y="1758"/>
                    <a:pt x="1018" y="1389"/>
                    <a:pt x="1352" y="1044"/>
                  </a:cubicBezTo>
                  <a:cubicBezTo>
                    <a:pt x="1554" y="829"/>
                    <a:pt x="1768" y="663"/>
                    <a:pt x="2019" y="508"/>
                  </a:cubicBezTo>
                  <a:cubicBezTo>
                    <a:pt x="2233" y="377"/>
                    <a:pt x="2447" y="305"/>
                    <a:pt x="2578" y="91"/>
                  </a:cubicBezTo>
                  <a:cubicBezTo>
                    <a:pt x="2602" y="67"/>
                    <a:pt x="2578" y="31"/>
                    <a:pt x="2554" y="20"/>
                  </a:cubicBezTo>
                  <a:cubicBezTo>
                    <a:pt x="2509" y="7"/>
                    <a:pt x="2462" y="1"/>
                    <a:pt x="24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52"/>
            <p:cNvSpPr/>
            <p:nvPr/>
          </p:nvSpPr>
          <p:spPr>
            <a:xfrm>
              <a:off x="4469300" y="2741550"/>
              <a:ext cx="3300" cy="1200"/>
            </a:xfrm>
            <a:custGeom>
              <a:avLst/>
              <a:gdLst/>
              <a:ahLst/>
              <a:cxnLst/>
              <a:rect l="l" t="t" r="r" b="b"/>
              <a:pathLst>
                <a:path w="132" h="48" extrusionOk="0">
                  <a:moveTo>
                    <a:pt x="12" y="0"/>
                  </a:moveTo>
                  <a:cubicBezTo>
                    <a:pt x="0" y="0"/>
                    <a:pt x="0" y="24"/>
                    <a:pt x="12" y="24"/>
                  </a:cubicBezTo>
                  <a:cubicBezTo>
                    <a:pt x="60" y="24"/>
                    <a:pt x="96" y="48"/>
                    <a:pt x="119" y="48"/>
                  </a:cubicBezTo>
                  <a:cubicBezTo>
                    <a:pt x="131" y="48"/>
                    <a:pt x="131" y="36"/>
                    <a:pt x="119" y="36"/>
                  </a:cubicBezTo>
                  <a:cubicBezTo>
                    <a:pt x="72" y="36"/>
                    <a:pt x="48"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52"/>
            <p:cNvSpPr/>
            <p:nvPr/>
          </p:nvSpPr>
          <p:spPr>
            <a:xfrm>
              <a:off x="4468075" y="2740550"/>
              <a:ext cx="35175" cy="23050"/>
            </a:xfrm>
            <a:custGeom>
              <a:avLst/>
              <a:gdLst/>
              <a:ahLst/>
              <a:cxnLst/>
              <a:rect l="l" t="t" r="r" b="b"/>
              <a:pathLst>
                <a:path w="1407" h="922" extrusionOk="0">
                  <a:moveTo>
                    <a:pt x="69" y="1"/>
                  </a:moveTo>
                  <a:cubicBezTo>
                    <a:pt x="27" y="1"/>
                    <a:pt x="1" y="51"/>
                    <a:pt x="37" y="88"/>
                  </a:cubicBezTo>
                  <a:cubicBezTo>
                    <a:pt x="345" y="373"/>
                    <a:pt x="743" y="921"/>
                    <a:pt x="1223" y="921"/>
                  </a:cubicBezTo>
                  <a:cubicBezTo>
                    <a:pt x="1264" y="921"/>
                    <a:pt x="1305" y="918"/>
                    <a:pt x="1347" y="909"/>
                  </a:cubicBezTo>
                  <a:cubicBezTo>
                    <a:pt x="1407" y="897"/>
                    <a:pt x="1407" y="814"/>
                    <a:pt x="1371" y="790"/>
                  </a:cubicBezTo>
                  <a:cubicBezTo>
                    <a:pt x="1216" y="612"/>
                    <a:pt x="966" y="516"/>
                    <a:pt x="764" y="421"/>
                  </a:cubicBezTo>
                  <a:cubicBezTo>
                    <a:pt x="538" y="302"/>
                    <a:pt x="323" y="159"/>
                    <a:pt x="109" y="16"/>
                  </a:cubicBezTo>
                  <a:cubicBezTo>
                    <a:pt x="95" y="5"/>
                    <a:pt x="81"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52"/>
            <p:cNvSpPr/>
            <p:nvPr/>
          </p:nvSpPr>
          <p:spPr>
            <a:xfrm>
              <a:off x="4504725" y="2759775"/>
              <a:ext cx="50925" cy="15075"/>
            </a:xfrm>
            <a:custGeom>
              <a:avLst/>
              <a:gdLst/>
              <a:ahLst/>
              <a:cxnLst/>
              <a:rect l="l" t="t" r="r" b="b"/>
              <a:pathLst>
                <a:path w="2037" h="603" extrusionOk="0">
                  <a:moveTo>
                    <a:pt x="364" y="1"/>
                  </a:moveTo>
                  <a:cubicBezTo>
                    <a:pt x="245" y="1"/>
                    <a:pt x="128" y="22"/>
                    <a:pt x="24" y="81"/>
                  </a:cubicBezTo>
                  <a:cubicBezTo>
                    <a:pt x="0" y="104"/>
                    <a:pt x="0" y="200"/>
                    <a:pt x="60" y="200"/>
                  </a:cubicBezTo>
                  <a:cubicBezTo>
                    <a:pt x="93" y="204"/>
                    <a:pt x="127" y="206"/>
                    <a:pt x="160" y="206"/>
                  </a:cubicBezTo>
                  <a:cubicBezTo>
                    <a:pt x="271" y="206"/>
                    <a:pt x="381" y="188"/>
                    <a:pt x="487" y="188"/>
                  </a:cubicBezTo>
                  <a:cubicBezTo>
                    <a:pt x="532" y="188"/>
                    <a:pt x="576" y="191"/>
                    <a:pt x="619" y="200"/>
                  </a:cubicBezTo>
                  <a:cubicBezTo>
                    <a:pt x="810" y="235"/>
                    <a:pt x="977" y="366"/>
                    <a:pt x="1143" y="438"/>
                  </a:cubicBezTo>
                  <a:cubicBezTo>
                    <a:pt x="1316" y="520"/>
                    <a:pt x="1517" y="602"/>
                    <a:pt x="1715" y="602"/>
                  </a:cubicBezTo>
                  <a:cubicBezTo>
                    <a:pt x="1803" y="602"/>
                    <a:pt x="1892" y="586"/>
                    <a:pt x="1977" y="545"/>
                  </a:cubicBezTo>
                  <a:cubicBezTo>
                    <a:pt x="2036" y="509"/>
                    <a:pt x="2036" y="426"/>
                    <a:pt x="1977" y="378"/>
                  </a:cubicBezTo>
                  <a:cubicBezTo>
                    <a:pt x="1703" y="200"/>
                    <a:pt x="1262" y="152"/>
                    <a:pt x="929" y="93"/>
                  </a:cubicBezTo>
                  <a:cubicBezTo>
                    <a:pt x="759" y="56"/>
                    <a:pt x="558" y="1"/>
                    <a:pt x="3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52"/>
            <p:cNvSpPr/>
            <p:nvPr/>
          </p:nvSpPr>
          <p:spPr>
            <a:xfrm>
              <a:off x="4203950" y="3071200"/>
              <a:ext cx="107325" cy="53250"/>
            </a:xfrm>
            <a:custGeom>
              <a:avLst/>
              <a:gdLst/>
              <a:ahLst/>
              <a:cxnLst/>
              <a:rect l="l" t="t" r="r" b="b"/>
              <a:pathLst>
                <a:path w="4293" h="2130" extrusionOk="0">
                  <a:moveTo>
                    <a:pt x="2453" y="0"/>
                  </a:moveTo>
                  <a:cubicBezTo>
                    <a:pt x="2385" y="0"/>
                    <a:pt x="2319" y="6"/>
                    <a:pt x="2256" y="18"/>
                  </a:cubicBezTo>
                  <a:cubicBezTo>
                    <a:pt x="1399" y="185"/>
                    <a:pt x="565" y="1197"/>
                    <a:pt x="101" y="1863"/>
                  </a:cubicBezTo>
                  <a:cubicBezTo>
                    <a:pt x="1" y="2005"/>
                    <a:pt x="123" y="2130"/>
                    <a:pt x="251" y="2130"/>
                  </a:cubicBezTo>
                  <a:cubicBezTo>
                    <a:pt x="305" y="2130"/>
                    <a:pt x="360" y="2107"/>
                    <a:pt x="399" y="2054"/>
                  </a:cubicBezTo>
                  <a:cubicBezTo>
                    <a:pt x="911" y="1399"/>
                    <a:pt x="1661" y="649"/>
                    <a:pt x="2470" y="423"/>
                  </a:cubicBezTo>
                  <a:cubicBezTo>
                    <a:pt x="2567" y="397"/>
                    <a:pt x="2654" y="386"/>
                    <a:pt x="2733" y="386"/>
                  </a:cubicBezTo>
                  <a:cubicBezTo>
                    <a:pt x="3405" y="386"/>
                    <a:pt x="3486" y="1212"/>
                    <a:pt x="4125" y="1212"/>
                  </a:cubicBezTo>
                  <a:cubicBezTo>
                    <a:pt x="4148" y="1212"/>
                    <a:pt x="4172" y="1211"/>
                    <a:pt x="4197" y="1209"/>
                  </a:cubicBezTo>
                  <a:cubicBezTo>
                    <a:pt x="4256" y="1209"/>
                    <a:pt x="4292" y="1149"/>
                    <a:pt x="4256" y="1090"/>
                  </a:cubicBezTo>
                  <a:cubicBezTo>
                    <a:pt x="3965" y="550"/>
                    <a:pt x="3115" y="0"/>
                    <a:pt x="2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52"/>
            <p:cNvSpPr/>
            <p:nvPr/>
          </p:nvSpPr>
          <p:spPr>
            <a:xfrm>
              <a:off x="4312575" y="3097450"/>
              <a:ext cx="1375" cy="2200"/>
            </a:xfrm>
            <a:custGeom>
              <a:avLst/>
              <a:gdLst/>
              <a:ahLst/>
              <a:cxnLst/>
              <a:rect l="l" t="t" r="r" b="b"/>
              <a:pathLst>
                <a:path w="55" h="88" extrusionOk="0">
                  <a:moveTo>
                    <a:pt x="30" y="1"/>
                  </a:moveTo>
                  <a:cubicBezTo>
                    <a:pt x="19" y="1"/>
                    <a:pt x="7" y="10"/>
                    <a:pt x="7" y="28"/>
                  </a:cubicBezTo>
                  <a:lnTo>
                    <a:pt x="7" y="51"/>
                  </a:lnTo>
                  <a:cubicBezTo>
                    <a:pt x="1" y="75"/>
                    <a:pt x="13" y="87"/>
                    <a:pt x="26" y="87"/>
                  </a:cubicBezTo>
                  <a:cubicBezTo>
                    <a:pt x="39" y="87"/>
                    <a:pt x="54" y="75"/>
                    <a:pt x="54" y="51"/>
                  </a:cubicBezTo>
                  <a:lnTo>
                    <a:pt x="54" y="28"/>
                  </a:lnTo>
                  <a:cubicBezTo>
                    <a:pt x="54" y="10"/>
                    <a:pt x="42"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52"/>
            <p:cNvSpPr/>
            <p:nvPr/>
          </p:nvSpPr>
          <p:spPr>
            <a:xfrm>
              <a:off x="4311600" y="3093375"/>
              <a:ext cx="36275" cy="16750"/>
            </a:xfrm>
            <a:custGeom>
              <a:avLst/>
              <a:gdLst/>
              <a:ahLst/>
              <a:cxnLst/>
              <a:rect l="l" t="t" r="r" b="b"/>
              <a:pathLst>
                <a:path w="1451" h="670" extrusionOk="0">
                  <a:moveTo>
                    <a:pt x="581" y="1"/>
                  </a:moveTo>
                  <a:cubicBezTo>
                    <a:pt x="376" y="1"/>
                    <a:pt x="242" y="93"/>
                    <a:pt x="34" y="203"/>
                  </a:cubicBezTo>
                  <a:cubicBezTo>
                    <a:pt x="1" y="203"/>
                    <a:pt x="29" y="263"/>
                    <a:pt x="61" y="263"/>
                  </a:cubicBezTo>
                  <a:cubicBezTo>
                    <a:pt x="64" y="263"/>
                    <a:pt x="67" y="263"/>
                    <a:pt x="69" y="262"/>
                  </a:cubicBezTo>
                  <a:cubicBezTo>
                    <a:pt x="146" y="236"/>
                    <a:pt x="224" y="225"/>
                    <a:pt x="300" y="225"/>
                  </a:cubicBezTo>
                  <a:cubicBezTo>
                    <a:pt x="612" y="225"/>
                    <a:pt x="909" y="418"/>
                    <a:pt x="1129" y="619"/>
                  </a:cubicBezTo>
                  <a:cubicBezTo>
                    <a:pt x="1173" y="656"/>
                    <a:pt x="1212" y="670"/>
                    <a:pt x="1258" y="670"/>
                  </a:cubicBezTo>
                  <a:cubicBezTo>
                    <a:pt x="1287" y="670"/>
                    <a:pt x="1318" y="664"/>
                    <a:pt x="1355" y="655"/>
                  </a:cubicBezTo>
                  <a:cubicBezTo>
                    <a:pt x="1379" y="631"/>
                    <a:pt x="1391" y="619"/>
                    <a:pt x="1415" y="595"/>
                  </a:cubicBezTo>
                  <a:cubicBezTo>
                    <a:pt x="1451" y="512"/>
                    <a:pt x="1439" y="429"/>
                    <a:pt x="1379" y="369"/>
                  </a:cubicBezTo>
                  <a:cubicBezTo>
                    <a:pt x="1224" y="179"/>
                    <a:pt x="974" y="36"/>
                    <a:pt x="712" y="12"/>
                  </a:cubicBezTo>
                  <a:cubicBezTo>
                    <a:pt x="665" y="4"/>
                    <a:pt x="622" y="1"/>
                    <a:pt x="5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52"/>
            <p:cNvSpPr/>
            <p:nvPr/>
          </p:nvSpPr>
          <p:spPr>
            <a:xfrm>
              <a:off x="4370075" y="2339550"/>
              <a:ext cx="60250" cy="84150"/>
            </a:xfrm>
            <a:custGeom>
              <a:avLst/>
              <a:gdLst/>
              <a:ahLst/>
              <a:cxnLst/>
              <a:rect l="l" t="t" r="r" b="b"/>
              <a:pathLst>
                <a:path w="2410" h="3366" extrusionOk="0">
                  <a:moveTo>
                    <a:pt x="2106" y="0"/>
                  </a:moveTo>
                  <a:cubicBezTo>
                    <a:pt x="1714" y="0"/>
                    <a:pt x="1557" y="338"/>
                    <a:pt x="1374" y="745"/>
                  </a:cubicBezTo>
                  <a:cubicBezTo>
                    <a:pt x="993" y="1590"/>
                    <a:pt x="397" y="2328"/>
                    <a:pt x="52" y="3197"/>
                  </a:cubicBezTo>
                  <a:cubicBezTo>
                    <a:pt x="0" y="3284"/>
                    <a:pt x="81" y="3365"/>
                    <a:pt x="166" y="3365"/>
                  </a:cubicBezTo>
                  <a:cubicBezTo>
                    <a:pt x="197" y="3365"/>
                    <a:pt x="229" y="3354"/>
                    <a:pt x="255" y="3328"/>
                  </a:cubicBezTo>
                  <a:cubicBezTo>
                    <a:pt x="695" y="2769"/>
                    <a:pt x="1064" y="2078"/>
                    <a:pt x="1410" y="1435"/>
                  </a:cubicBezTo>
                  <a:cubicBezTo>
                    <a:pt x="1588" y="1102"/>
                    <a:pt x="1862" y="185"/>
                    <a:pt x="2314" y="150"/>
                  </a:cubicBezTo>
                  <a:cubicBezTo>
                    <a:pt x="2374" y="150"/>
                    <a:pt x="2410" y="42"/>
                    <a:pt x="2326" y="30"/>
                  </a:cubicBezTo>
                  <a:cubicBezTo>
                    <a:pt x="2245" y="10"/>
                    <a:pt x="2172" y="0"/>
                    <a:pt x="2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52"/>
            <p:cNvSpPr/>
            <p:nvPr/>
          </p:nvSpPr>
          <p:spPr>
            <a:xfrm>
              <a:off x="4432375" y="2341200"/>
              <a:ext cx="51525" cy="50400"/>
            </a:xfrm>
            <a:custGeom>
              <a:avLst/>
              <a:gdLst/>
              <a:ahLst/>
              <a:cxnLst/>
              <a:rect l="l" t="t" r="r" b="b"/>
              <a:pathLst>
                <a:path w="2061" h="2016" extrusionOk="0">
                  <a:moveTo>
                    <a:pt x="120" y="0"/>
                  </a:moveTo>
                  <a:cubicBezTo>
                    <a:pt x="37" y="24"/>
                    <a:pt x="1" y="119"/>
                    <a:pt x="84" y="155"/>
                  </a:cubicBezTo>
                  <a:cubicBezTo>
                    <a:pt x="572" y="357"/>
                    <a:pt x="775" y="881"/>
                    <a:pt x="1073" y="1286"/>
                  </a:cubicBezTo>
                  <a:cubicBezTo>
                    <a:pt x="1244" y="1514"/>
                    <a:pt x="1557" y="2015"/>
                    <a:pt x="1886" y="2015"/>
                  </a:cubicBezTo>
                  <a:cubicBezTo>
                    <a:pt x="1901" y="2015"/>
                    <a:pt x="1915" y="2014"/>
                    <a:pt x="1930" y="2012"/>
                  </a:cubicBezTo>
                  <a:cubicBezTo>
                    <a:pt x="2001" y="2000"/>
                    <a:pt x="2061" y="1941"/>
                    <a:pt x="2013" y="1846"/>
                  </a:cubicBezTo>
                  <a:cubicBezTo>
                    <a:pt x="1930" y="1667"/>
                    <a:pt x="1704" y="1572"/>
                    <a:pt x="1573" y="1405"/>
                  </a:cubicBezTo>
                  <a:cubicBezTo>
                    <a:pt x="1406" y="1203"/>
                    <a:pt x="1251" y="1000"/>
                    <a:pt x="1108" y="786"/>
                  </a:cubicBezTo>
                  <a:cubicBezTo>
                    <a:pt x="834" y="465"/>
                    <a:pt x="561" y="119"/>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52"/>
            <p:cNvSpPr/>
            <p:nvPr/>
          </p:nvSpPr>
          <p:spPr>
            <a:xfrm>
              <a:off x="4488400" y="2388475"/>
              <a:ext cx="34350" cy="26850"/>
            </a:xfrm>
            <a:custGeom>
              <a:avLst/>
              <a:gdLst/>
              <a:ahLst/>
              <a:cxnLst/>
              <a:rect l="l" t="t" r="r" b="b"/>
              <a:pathLst>
                <a:path w="1374" h="1074" extrusionOk="0">
                  <a:moveTo>
                    <a:pt x="69" y="1"/>
                  </a:moveTo>
                  <a:cubicBezTo>
                    <a:pt x="19" y="1"/>
                    <a:pt x="0" y="65"/>
                    <a:pt x="22" y="109"/>
                  </a:cubicBezTo>
                  <a:cubicBezTo>
                    <a:pt x="308" y="431"/>
                    <a:pt x="653" y="705"/>
                    <a:pt x="951" y="1014"/>
                  </a:cubicBezTo>
                  <a:cubicBezTo>
                    <a:pt x="993" y="1056"/>
                    <a:pt x="1040" y="1074"/>
                    <a:pt x="1086" y="1074"/>
                  </a:cubicBezTo>
                  <a:cubicBezTo>
                    <a:pt x="1238" y="1074"/>
                    <a:pt x="1373" y="884"/>
                    <a:pt x="1237" y="729"/>
                  </a:cubicBezTo>
                  <a:cubicBezTo>
                    <a:pt x="915" y="395"/>
                    <a:pt x="522" y="109"/>
                    <a:pt x="82" y="2"/>
                  </a:cubicBezTo>
                  <a:cubicBezTo>
                    <a:pt x="77" y="1"/>
                    <a:pt x="73"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52"/>
            <p:cNvSpPr/>
            <p:nvPr/>
          </p:nvSpPr>
          <p:spPr>
            <a:xfrm>
              <a:off x="4215500" y="1953925"/>
              <a:ext cx="62675" cy="55300"/>
            </a:xfrm>
            <a:custGeom>
              <a:avLst/>
              <a:gdLst/>
              <a:ahLst/>
              <a:cxnLst/>
              <a:rect l="l" t="t" r="r" b="b"/>
              <a:pathLst>
                <a:path w="2507" h="2212" extrusionOk="0">
                  <a:moveTo>
                    <a:pt x="138" y="0"/>
                  </a:moveTo>
                  <a:cubicBezTo>
                    <a:pt x="40" y="0"/>
                    <a:pt x="1" y="122"/>
                    <a:pt x="103" y="168"/>
                  </a:cubicBezTo>
                  <a:cubicBezTo>
                    <a:pt x="330" y="251"/>
                    <a:pt x="639" y="477"/>
                    <a:pt x="854" y="608"/>
                  </a:cubicBezTo>
                  <a:cubicBezTo>
                    <a:pt x="1056" y="763"/>
                    <a:pt x="1235" y="942"/>
                    <a:pt x="1413" y="1132"/>
                  </a:cubicBezTo>
                  <a:cubicBezTo>
                    <a:pt x="1747" y="1489"/>
                    <a:pt x="2044" y="1859"/>
                    <a:pt x="2378" y="2192"/>
                  </a:cubicBezTo>
                  <a:cubicBezTo>
                    <a:pt x="2398" y="2206"/>
                    <a:pt x="2418" y="2211"/>
                    <a:pt x="2436" y="2211"/>
                  </a:cubicBezTo>
                  <a:cubicBezTo>
                    <a:pt x="2480" y="2211"/>
                    <a:pt x="2507" y="2175"/>
                    <a:pt x="2473" y="2132"/>
                  </a:cubicBezTo>
                  <a:cubicBezTo>
                    <a:pt x="2163" y="1668"/>
                    <a:pt x="1889" y="1192"/>
                    <a:pt x="1508" y="775"/>
                  </a:cubicBezTo>
                  <a:cubicBezTo>
                    <a:pt x="1330" y="585"/>
                    <a:pt x="1127" y="406"/>
                    <a:pt x="925" y="251"/>
                  </a:cubicBezTo>
                  <a:cubicBezTo>
                    <a:pt x="639" y="61"/>
                    <a:pt x="473" y="61"/>
                    <a:pt x="151" y="1"/>
                  </a:cubicBezTo>
                  <a:cubicBezTo>
                    <a:pt x="146" y="1"/>
                    <a:pt x="142" y="0"/>
                    <a:pt x="1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52"/>
            <p:cNvSpPr/>
            <p:nvPr/>
          </p:nvSpPr>
          <p:spPr>
            <a:xfrm>
              <a:off x="4176700" y="1956125"/>
              <a:ext cx="39100" cy="37600"/>
            </a:xfrm>
            <a:custGeom>
              <a:avLst/>
              <a:gdLst/>
              <a:ahLst/>
              <a:cxnLst/>
              <a:rect l="l" t="t" r="r" b="b"/>
              <a:pathLst>
                <a:path w="1564" h="1504" extrusionOk="0">
                  <a:moveTo>
                    <a:pt x="1514" y="1"/>
                  </a:moveTo>
                  <a:cubicBezTo>
                    <a:pt x="1506" y="1"/>
                    <a:pt x="1497" y="3"/>
                    <a:pt x="1489" y="8"/>
                  </a:cubicBezTo>
                  <a:cubicBezTo>
                    <a:pt x="1108" y="163"/>
                    <a:pt x="893" y="556"/>
                    <a:pt x="632" y="854"/>
                  </a:cubicBezTo>
                  <a:cubicBezTo>
                    <a:pt x="501" y="997"/>
                    <a:pt x="370" y="1116"/>
                    <a:pt x="203" y="1223"/>
                  </a:cubicBezTo>
                  <a:cubicBezTo>
                    <a:pt x="120" y="1270"/>
                    <a:pt x="1" y="1294"/>
                    <a:pt x="60" y="1413"/>
                  </a:cubicBezTo>
                  <a:cubicBezTo>
                    <a:pt x="96" y="1478"/>
                    <a:pt x="187" y="1503"/>
                    <a:pt x="278" y="1503"/>
                  </a:cubicBezTo>
                  <a:cubicBezTo>
                    <a:pt x="338" y="1503"/>
                    <a:pt x="398" y="1492"/>
                    <a:pt x="441" y="1473"/>
                  </a:cubicBezTo>
                  <a:cubicBezTo>
                    <a:pt x="596" y="1413"/>
                    <a:pt x="751" y="1270"/>
                    <a:pt x="858" y="1128"/>
                  </a:cubicBezTo>
                  <a:cubicBezTo>
                    <a:pt x="1120" y="794"/>
                    <a:pt x="1286" y="389"/>
                    <a:pt x="1536" y="44"/>
                  </a:cubicBezTo>
                  <a:cubicBezTo>
                    <a:pt x="1564" y="26"/>
                    <a:pt x="1542" y="1"/>
                    <a:pt x="15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52"/>
            <p:cNvSpPr/>
            <p:nvPr/>
          </p:nvSpPr>
          <p:spPr>
            <a:xfrm>
              <a:off x="4142625" y="1992675"/>
              <a:ext cx="31725" cy="31825"/>
            </a:xfrm>
            <a:custGeom>
              <a:avLst/>
              <a:gdLst/>
              <a:ahLst/>
              <a:cxnLst/>
              <a:rect l="l" t="t" r="r" b="b"/>
              <a:pathLst>
                <a:path w="1269" h="1273" extrusionOk="0">
                  <a:moveTo>
                    <a:pt x="1116" y="1"/>
                  </a:moveTo>
                  <a:cubicBezTo>
                    <a:pt x="935" y="1"/>
                    <a:pt x="746" y="196"/>
                    <a:pt x="661" y="309"/>
                  </a:cubicBezTo>
                  <a:cubicBezTo>
                    <a:pt x="459" y="535"/>
                    <a:pt x="280" y="785"/>
                    <a:pt x="90" y="1011"/>
                  </a:cubicBezTo>
                  <a:cubicBezTo>
                    <a:pt x="1" y="1109"/>
                    <a:pt x="83" y="1273"/>
                    <a:pt x="195" y="1273"/>
                  </a:cubicBezTo>
                  <a:cubicBezTo>
                    <a:pt x="219" y="1273"/>
                    <a:pt x="243" y="1266"/>
                    <a:pt x="268" y="1249"/>
                  </a:cubicBezTo>
                  <a:cubicBezTo>
                    <a:pt x="494" y="1118"/>
                    <a:pt x="625" y="844"/>
                    <a:pt x="756" y="630"/>
                  </a:cubicBezTo>
                  <a:cubicBezTo>
                    <a:pt x="840" y="511"/>
                    <a:pt x="911" y="392"/>
                    <a:pt x="1030" y="297"/>
                  </a:cubicBezTo>
                  <a:cubicBezTo>
                    <a:pt x="1102" y="237"/>
                    <a:pt x="1209" y="178"/>
                    <a:pt x="1268" y="94"/>
                  </a:cubicBezTo>
                  <a:cubicBezTo>
                    <a:pt x="1268" y="70"/>
                    <a:pt x="1268" y="58"/>
                    <a:pt x="1256" y="47"/>
                  </a:cubicBezTo>
                  <a:cubicBezTo>
                    <a:pt x="1212" y="14"/>
                    <a:pt x="1164" y="1"/>
                    <a:pt x="1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52"/>
            <p:cNvSpPr/>
            <p:nvPr/>
          </p:nvSpPr>
          <p:spPr>
            <a:xfrm>
              <a:off x="3755325" y="2020050"/>
              <a:ext cx="147850" cy="87400"/>
            </a:xfrm>
            <a:custGeom>
              <a:avLst/>
              <a:gdLst/>
              <a:ahLst/>
              <a:cxnLst/>
              <a:rect l="l" t="t" r="r" b="b"/>
              <a:pathLst>
                <a:path w="5914" h="3496" extrusionOk="0">
                  <a:moveTo>
                    <a:pt x="2465" y="1"/>
                  </a:moveTo>
                  <a:cubicBezTo>
                    <a:pt x="2222" y="1"/>
                    <a:pt x="1983" y="90"/>
                    <a:pt x="1770" y="285"/>
                  </a:cubicBezTo>
                  <a:cubicBezTo>
                    <a:pt x="1413" y="618"/>
                    <a:pt x="1223" y="1154"/>
                    <a:pt x="1032" y="1583"/>
                  </a:cubicBezTo>
                  <a:cubicBezTo>
                    <a:pt x="746" y="2190"/>
                    <a:pt x="484" y="2773"/>
                    <a:pt x="56" y="3309"/>
                  </a:cubicBezTo>
                  <a:cubicBezTo>
                    <a:pt x="1" y="3392"/>
                    <a:pt x="80" y="3495"/>
                    <a:pt x="157" y="3495"/>
                  </a:cubicBezTo>
                  <a:cubicBezTo>
                    <a:pt x="180" y="3495"/>
                    <a:pt x="203" y="3486"/>
                    <a:pt x="222" y="3464"/>
                  </a:cubicBezTo>
                  <a:cubicBezTo>
                    <a:pt x="925" y="2702"/>
                    <a:pt x="1342" y="1797"/>
                    <a:pt x="1889" y="928"/>
                  </a:cubicBezTo>
                  <a:cubicBezTo>
                    <a:pt x="1985" y="797"/>
                    <a:pt x="2116" y="523"/>
                    <a:pt x="2247" y="440"/>
                  </a:cubicBezTo>
                  <a:cubicBezTo>
                    <a:pt x="2355" y="375"/>
                    <a:pt x="2458" y="348"/>
                    <a:pt x="2555" y="348"/>
                  </a:cubicBezTo>
                  <a:cubicBezTo>
                    <a:pt x="2831" y="348"/>
                    <a:pt x="3062" y="568"/>
                    <a:pt x="3247" y="761"/>
                  </a:cubicBezTo>
                  <a:cubicBezTo>
                    <a:pt x="3449" y="988"/>
                    <a:pt x="3592" y="1261"/>
                    <a:pt x="3747" y="1523"/>
                  </a:cubicBezTo>
                  <a:cubicBezTo>
                    <a:pt x="3968" y="1876"/>
                    <a:pt x="4878" y="3342"/>
                    <a:pt x="5536" y="3342"/>
                  </a:cubicBezTo>
                  <a:cubicBezTo>
                    <a:pt x="5656" y="3342"/>
                    <a:pt x="5768" y="3293"/>
                    <a:pt x="5866" y="3178"/>
                  </a:cubicBezTo>
                  <a:cubicBezTo>
                    <a:pt x="5914" y="3131"/>
                    <a:pt x="5914" y="3059"/>
                    <a:pt x="5854" y="3024"/>
                  </a:cubicBezTo>
                  <a:cubicBezTo>
                    <a:pt x="5580" y="2893"/>
                    <a:pt x="5283" y="2952"/>
                    <a:pt x="5021" y="2785"/>
                  </a:cubicBezTo>
                  <a:cubicBezTo>
                    <a:pt x="4604" y="2547"/>
                    <a:pt x="4437" y="2107"/>
                    <a:pt x="4247" y="1690"/>
                  </a:cubicBezTo>
                  <a:cubicBezTo>
                    <a:pt x="3985" y="1166"/>
                    <a:pt x="3687" y="618"/>
                    <a:pt x="3199" y="261"/>
                  </a:cubicBezTo>
                  <a:cubicBezTo>
                    <a:pt x="2965" y="93"/>
                    <a:pt x="2713" y="1"/>
                    <a:pt x="24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52"/>
            <p:cNvSpPr/>
            <p:nvPr/>
          </p:nvSpPr>
          <p:spPr>
            <a:xfrm>
              <a:off x="3903575" y="2099025"/>
              <a:ext cx="10625" cy="14150"/>
            </a:xfrm>
            <a:custGeom>
              <a:avLst/>
              <a:gdLst/>
              <a:ahLst/>
              <a:cxnLst/>
              <a:rect l="l" t="t" r="r" b="b"/>
              <a:pathLst>
                <a:path w="425" h="566" extrusionOk="0">
                  <a:moveTo>
                    <a:pt x="17" y="0"/>
                  </a:moveTo>
                  <a:cubicBezTo>
                    <a:pt x="6" y="0"/>
                    <a:pt x="0" y="12"/>
                    <a:pt x="7" y="19"/>
                  </a:cubicBezTo>
                  <a:cubicBezTo>
                    <a:pt x="43" y="43"/>
                    <a:pt x="55" y="91"/>
                    <a:pt x="79" y="138"/>
                  </a:cubicBezTo>
                  <a:cubicBezTo>
                    <a:pt x="115" y="162"/>
                    <a:pt x="115" y="150"/>
                    <a:pt x="103" y="186"/>
                  </a:cubicBezTo>
                  <a:cubicBezTo>
                    <a:pt x="103" y="198"/>
                    <a:pt x="79" y="210"/>
                    <a:pt x="79" y="246"/>
                  </a:cubicBezTo>
                  <a:cubicBezTo>
                    <a:pt x="67" y="329"/>
                    <a:pt x="115" y="460"/>
                    <a:pt x="174" y="519"/>
                  </a:cubicBezTo>
                  <a:cubicBezTo>
                    <a:pt x="201" y="551"/>
                    <a:pt x="235" y="565"/>
                    <a:pt x="269" y="565"/>
                  </a:cubicBezTo>
                  <a:cubicBezTo>
                    <a:pt x="324" y="565"/>
                    <a:pt x="378" y="526"/>
                    <a:pt x="400" y="460"/>
                  </a:cubicBezTo>
                  <a:cubicBezTo>
                    <a:pt x="424" y="365"/>
                    <a:pt x="365" y="210"/>
                    <a:pt x="258" y="162"/>
                  </a:cubicBezTo>
                  <a:cubicBezTo>
                    <a:pt x="222" y="138"/>
                    <a:pt x="174" y="150"/>
                    <a:pt x="138" y="138"/>
                  </a:cubicBezTo>
                  <a:cubicBezTo>
                    <a:pt x="103" y="126"/>
                    <a:pt x="67" y="43"/>
                    <a:pt x="43" y="19"/>
                  </a:cubicBezTo>
                  <a:cubicBezTo>
                    <a:pt x="34" y="5"/>
                    <a:pt x="25" y="0"/>
                    <a:pt x="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52"/>
            <p:cNvSpPr/>
            <p:nvPr/>
          </p:nvSpPr>
          <p:spPr>
            <a:xfrm>
              <a:off x="3623125" y="2151125"/>
              <a:ext cx="108175" cy="76975"/>
            </a:xfrm>
            <a:custGeom>
              <a:avLst/>
              <a:gdLst/>
              <a:ahLst/>
              <a:cxnLst/>
              <a:rect l="l" t="t" r="r" b="b"/>
              <a:pathLst>
                <a:path w="4327" h="3079" extrusionOk="0">
                  <a:moveTo>
                    <a:pt x="2412" y="0"/>
                  </a:moveTo>
                  <a:cubicBezTo>
                    <a:pt x="2234" y="0"/>
                    <a:pt x="2055" y="28"/>
                    <a:pt x="1879" y="78"/>
                  </a:cubicBezTo>
                  <a:cubicBezTo>
                    <a:pt x="736" y="448"/>
                    <a:pt x="450" y="1888"/>
                    <a:pt x="34" y="2853"/>
                  </a:cubicBezTo>
                  <a:cubicBezTo>
                    <a:pt x="0" y="2969"/>
                    <a:pt x="94" y="3079"/>
                    <a:pt x="182" y="3079"/>
                  </a:cubicBezTo>
                  <a:cubicBezTo>
                    <a:pt x="221" y="3079"/>
                    <a:pt x="258" y="3058"/>
                    <a:pt x="284" y="3007"/>
                  </a:cubicBezTo>
                  <a:cubicBezTo>
                    <a:pt x="700" y="2245"/>
                    <a:pt x="1117" y="1448"/>
                    <a:pt x="1700" y="805"/>
                  </a:cubicBezTo>
                  <a:cubicBezTo>
                    <a:pt x="1978" y="502"/>
                    <a:pt x="2237" y="330"/>
                    <a:pt x="2574" y="330"/>
                  </a:cubicBezTo>
                  <a:cubicBezTo>
                    <a:pt x="2716" y="330"/>
                    <a:pt x="2870" y="361"/>
                    <a:pt x="3046" y="424"/>
                  </a:cubicBezTo>
                  <a:cubicBezTo>
                    <a:pt x="3617" y="626"/>
                    <a:pt x="3736" y="1031"/>
                    <a:pt x="4153" y="1340"/>
                  </a:cubicBezTo>
                  <a:cubicBezTo>
                    <a:pt x="4173" y="1354"/>
                    <a:pt x="4193" y="1360"/>
                    <a:pt x="4212" y="1360"/>
                  </a:cubicBezTo>
                  <a:cubicBezTo>
                    <a:pt x="4274" y="1360"/>
                    <a:pt x="4326" y="1294"/>
                    <a:pt x="4308" y="1221"/>
                  </a:cubicBezTo>
                  <a:cubicBezTo>
                    <a:pt x="4153" y="793"/>
                    <a:pt x="3594" y="448"/>
                    <a:pt x="3224" y="221"/>
                  </a:cubicBezTo>
                  <a:cubicBezTo>
                    <a:pt x="2970" y="68"/>
                    <a:pt x="2692" y="0"/>
                    <a:pt x="24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52"/>
            <p:cNvSpPr/>
            <p:nvPr/>
          </p:nvSpPr>
          <p:spPr>
            <a:xfrm>
              <a:off x="3733800" y="2192150"/>
              <a:ext cx="4050" cy="3875"/>
            </a:xfrm>
            <a:custGeom>
              <a:avLst/>
              <a:gdLst/>
              <a:ahLst/>
              <a:cxnLst/>
              <a:rect l="l" t="t" r="r" b="b"/>
              <a:pathLst>
                <a:path w="162" h="155" extrusionOk="0">
                  <a:moveTo>
                    <a:pt x="47" y="0"/>
                  </a:moveTo>
                  <a:cubicBezTo>
                    <a:pt x="26" y="0"/>
                    <a:pt x="0" y="16"/>
                    <a:pt x="0" y="45"/>
                  </a:cubicBezTo>
                  <a:cubicBezTo>
                    <a:pt x="0" y="104"/>
                    <a:pt x="48" y="116"/>
                    <a:pt x="83" y="152"/>
                  </a:cubicBezTo>
                  <a:cubicBezTo>
                    <a:pt x="88" y="154"/>
                    <a:pt x="93" y="154"/>
                    <a:pt x="98" y="154"/>
                  </a:cubicBezTo>
                  <a:cubicBezTo>
                    <a:pt x="131" y="154"/>
                    <a:pt x="162" y="125"/>
                    <a:pt x="131" y="104"/>
                  </a:cubicBezTo>
                  <a:cubicBezTo>
                    <a:pt x="119" y="80"/>
                    <a:pt x="119" y="69"/>
                    <a:pt x="107" y="57"/>
                  </a:cubicBezTo>
                  <a:cubicBezTo>
                    <a:pt x="83" y="57"/>
                    <a:pt x="71" y="45"/>
                    <a:pt x="71" y="21"/>
                  </a:cubicBezTo>
                  <a:cubicBezTo>
                    <a:pt x="71" y="7"/>
                    <a:pt x="60" y="0"/>
                    <a:pt x="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52"/>
            <p:cNvSpPr/>
            <p:nvPr/>
          </p:nvSpPr>
          <p:spPr>
            <a:xfrm>
              <a:off x="3738275" y="2199175"/>
              <a:ext cx="38700" cy="13350"/>
            </a:xfrm>
            <a:custGeom>
              <a:avLst/>
              <a:gdLst/>
              <a:ahLst/>
              <a:cxnLst/>
              <a:rect l="l" t="t" r="r" b="b"/>
              <a:pathLst>
                <a:path w="1548" h="534" extrusionOk="0">
                  <a:moveTo>
                    <a:pt x="550" y="0"/>
                  </a:moveTo>
                  <a:cubicBezTo>
                    <a:pt x="474" y="0"/>
                    <a:pt x="403" y="10"/>
                    <a:pt x="343" y="49"/>
                  </a:cubicBezTo>
                  <a:lnTo>
                    <a:pt x="343" y="49"/>
                  </a:lnTo>
                  <a:lnTo>
                    <a:pt x="178" y="14"/>
                  </a:lnTo>
                  <a:cubicBezTo>
                    <a:pt x="165" y="9"/>
                    <a:pt x="153" y="7"/>
                    <a:pt x="142" y="7"/>
                  </a:cubicBezTo>
                  <a:cubicBezTo>
                    <a:pt x="37" y="7"/>
                    <a:pt x="1" y="185"/>
                    <a:pt x="119" y="228"/>
                  </a:cubicBezTo>
                  <a:cubicBezTo>
                    <a:pt x="190" y="252"/>
                    <a:pt x="262" y="288"/>
                    <a:pt x="321" y="311"/>
                  </a:cubicBezTo>
                  <a:cubicBezTo>
                    <a:pt x="404" y="347"/>
                    <a:pt x="440" y="359"/>
                    <a:pt x="535" y="371"/>
                  </a:cubicBezTo>
                  <a:cubicBezTo>
                    <a:pt x="774" y="407"/>
                    <a:pt x="1000" y="419"/>
                    <a:pt x="1214" y="502"/>
                  </a:cubicBezTo>
                  <a:cubicBezTo>
                    <a:pt x="1246" y="521"/>
                    <a:pt x="1288" y="533"/>
                    <a:pt x="1329" y="533"/>
                  </a:cubicBezTo>
                  <a:cubicBezTo>
                    <a:pt x="1365" y="533"/>
                    <a:pt x="1401" y="524"/>
                    <a:pt x="1428" y="502"/>
                  </a:cubicBezTo>
                  <a:cubicBezTo>
                    <a:pt x="1500" y="442"/>
                    <a:pt x="1512" y="419"/>
                    <a:pt x="1536" y="323"/>
                  </a:cubicBezTo>
                  <a:cubicBezTo>
                    <a:pt x="1547" y="264"/>
                    <a:pt x="1488" y="180"/>
                    <a:pt x="1428" y="145"/>
                  </a:cubicBezTo>
                  <a:cubicBezTo>
                    <a:pt x="1238" y="61"/>
                    <a:pt x="1024" y="26"/>
                    <a:pt x="821" y="14"/>
                  </a:cubicBezTo>
                  <a:cubicBezTo>
                    <a:pt x="730" y="14"/>
                    <a:pt x="637" y="0"/>
                    <a:pt x="5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52"/>
            <p:cNvSpPr/>
            <p:nvPr/>
          </p:nvSpPr>
          <p:spPr>
            <a:xfrm>
              <a:off x="3721300" y="2219225"/>
              <a:ext cx="76800" cy="73850"/>
            </a:xfrm>
            <a:custGeom>
              <a:avLst/>
              <a:gdLst/>
              <a:ahLst/>
              <a:cxnLst/>
              <a:rect l="l" t="t" r="r" b="b"/>
              <a:pathLst>
                <a:path w="3072" h="2954" extrusionOk="0">
                  <a:moveTo>
                    <a:pt x="2555" y="0"/>
                  </a:moveTo>
                  <a:cubicBezTo>
                    <a:pt x="1485" y="0"/>
                    <a:pt x="622" y="2092"/>
                    <a:pt x="83" y="2724"/>
                  </a:cubicBezTo>
                  <a:cubicBezTo>
                    <a:pt x="1" y="2825"/>
                    <a:pt x="95" y="2954"/>
                    <a:pt x="191" y="2954"/>
                  </a:cubicBezTo>
                  <a:cubicBezTo>
                    <a:pt x="220" y="2954"/>
                    <a:pt x="249" y="2942"/>
                    <a:pt x="274" y="2915"/>
                  </a:cubicBezTo>
                  <a:cubicBezTo>
                    <a:pt x="679" y="2462"/>
                    <a:pt x="1000" y="1926"/>
                    <a:pt x="1381" y="1450"/>
                  </a:cubicBezTo>
                  <a:cubicBezTo>
                    <a:pt x="1698" y="1020"/>
                    <a:pt x="2294" y="193"/>
                    <a:pt x="2924" y="193"/>
                  </a:cubicBezTo>
                  <a:cubicBezTo>
                    <a:pt x="2958" y="193"/>
                    <a:pt x="2991" y="195"/>
                    <a:pt x="3024" y="200"/>
                  </a:cubicBezTo>
                  <a:cubicBezTo>
                    <a:pt x="3060" y="200"/>
                    <a:pt x="3072" y="164"/>
                    <a:pt x="3048" y="152"/>
                  </a:cubicBezTo>
                  <a:cubicBezTo>
                    <a:pt x="2879" y="47"/>
                    <a:pt x="2715" y="0"/>
                    <a:pt x="255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52"/>
            <p:cNvSpPr/>
            <p:nvPr/>
          </p:nvSpPr>
          <p:spPr>
            <a:xfrm>
              <a:off x="3804325" y="2227775"/>
              <a:ext cx="47825" cy="54325"/>
            </a:xfrm>
            <a:custGeom>
              <a:avLst/>
              <a:gdLst/>
              <a:ahLst/>
              <a:cxnLst/>
              <a:rect l="l" t="t" r="r" b="b"/>
              <a:pathLst>
                <a:path w="1913" h="2173" extrusionOk="0">
                  <a:moveTo>
                    <a:pt x="103" y="1"/>
                  </a:moveTo>
                  <a:cubicBezTo>
                    <a:pt x="69" y="1"/>
                    <a:pt x="35" y="5"/>
                    <a:pt x="1" y="13"/>
                  </a:cubicBezTo>
                  <a:cubicBezTo>
                    <a:pt x="84" y="191"/>
                    <a:pt x="203" y="275"/>
                    <a:pt x="334" y="406"/>
                  </a:cubicBezTo>
                  <a:cubicBezTo>
                    <a:pt x="525" y="596"/>
                    <a:pt x="691" y="822"/>
                    <a:pt x="858" y="1061"/>
                  </a:cubicBezTo>
                  <a:cubicBezTo>
                    <a:pt x="1096" y="1418"/>
                    <a:pt x="1299" y="1894"/>
                    <a:pt x="1656" y="2144"/>
                  </a:cubicBezTo>
                  <a:cubicBezTo>
                    <a:pt x="1680" y="2164"/>
                    <a:pt x="1706" y="2172"/>
                    <a:pt x="1731" y="2172"/>
                  </a:cubicBezTo>
                  <a:cubicBezTo>
                    <a:pt x="1828" y="2172"/>
                    <a:pt x="1912" y="2046"/>
                    <a:pt x="1846" y="1942"/>
                  </a:cubicBezTo>
                  <a:cubicBezTo>
                    <a:pt x="1608" y="1501"/>
                    <a:pt x="1251" y="1072"/>
                    <a:pt x="953" y="691"/>
                  </a:cubicBezTo>
                  <a:cubicBezTo>
                    <a:pt x="779" y="441"/>
                    <a:pt x="46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52"/>
            <p:cNvSpPr/>
            <p:nvPr/>
          </p:nvSpPr>
          <p:spPr>
            <a:xfrm>
              <a:off x="3851825" y="2274900"/>
              <a:ext cx="34975" cy="10700"/>
            </a:xfrm>
            <a:custGeom>
              <a:avLst/>
              <a:gdLst/>
              <a:ahLst/>
              <a:cxnLst/>
              <a:rect l="l" t="t" r="r" b="b"/>
              <a:pathLst>
                <a:path w="1399" h="428" extrusionOk="0">
                  <a:moveTo>
                    <a:pt x="461" y="0"/>
                  </a:moveTo>
                  <a:cubicBezTo>
                    <a:pt x="312" y="0"/>
                    <a:pt x="156" y="40"/>
                    <a:pt x="30" y="116"/>
                  </a:cubicBezTo>
                  <a:cubicBezTo>
                    <a:pt x="1" y="126"/>
                    <a:pt x="18" y="158"/>
                    <a:pt x="45" y="158"/>
                  </a:cubicBezTo>
                  <a:cubicBezTo>
                    <a:pt x="51" y="158"/>
                    <a:pt x="58" y="156"/>
                    <a:pt x="65" y="152"/>
                  </a:cubicBezTo>
                  <a:cubicBezTo>
                    <a:pt x="136" y="110"/>
                    <a:pt x="206" y="93"/>
                    <a:pt x="274" y="93"/>
                  </a:cubicBezTo>
                  <a:cubicBezTo>
                    <a:pt x="576" y="93"/>
                    <a:pt x="853" y="428"/>
                    <a:pt x="1142" y="428"/>
                  </a:cubicBezTo>
                  <a:cubicBezTo>
                    <a:pt x="1215" y="428"/>
                    <a:pt x="1288" y="407"/>
                    <a:pt x="1363" y="354"/>
                  </a:cubicBezTo>
                  <a:cubicBezTo>
                    <a:pt x="1399" y="330"/>
                    <a:pt x="1399" y="295"/>
                    <a:pt x="1363" y="271"/>
                  </a:cubicBezTo>
                  <a:cubicBezTo>
                    <a:pt x="1137" y="128"/>
                    <a:pt x="887" y="80"/>
                    <a:pt x="637" y="21"/>
                  </a:cubicBezTo>
                  <a:cubicBezTo>
                    <a:pt x="581" y="7"/>
                    <a:pt x="522" y="0"/>
                    <a:pt x="4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52"/>
            <p:cNvSpPr/>
            <p:nvPr/>
          </p:nvSpPr>
          <p:spPr>
            <a:xfrm>
              <a:off x="3461600" y="1649850"/>
              <a:ext cx="46600" cy="234525"/>
            </a:xfrm>
            <a:custGeom>
              <a:avLst/>
              <a:gdLst/>
              <a:ahLst/>
              <a:cxnLst/>
              <a:rect l="l" t="t" r="r" b="b"/>
              <a:pathLst>
                <a:path w="1864" h="9381" extrusionOk="0">
                  <a:moveTo>
                    <a:pt x="45" y="0"/>
                  </a:moveTo>
                  <a:cubicBezTo>
                    <a:pt x="20" y="0"/>
                    <a:pt x="1" y="34"/>
                    <a:pt x="18" y="67"/>
                  </a:cubicBezTo>
                  <a:cubicBezTo>
                    <a:pt x="1006" y="1341"/>
                    <a:pt x="1351" y="3068"/>
                    <a:pt x="1446" y="4651"/>
                  </a:cubicBezTo>
                  <a:cubicBezTo>
                    <a:pt x="1506" y="5437"/>
                    <a:pt x="1649" y="6187"/>
                    <a:pt x="1554" y="6985"/>
                  </a:cubicBezTo>
                  <a:cubicBezTo>
                    <a:pt x="1470" y="7759"/>
                    <a:pt x="1232" y="8485"/>
                    <a:pt x="1089" y="9247"/>
                  </a:cubicBezTo>
                  <a:cubicBezTo>
                    <a:pt x="1075" y="9327"/>
                    <a:pt x="1139" y="9380"/>
                    <a:pt x="1203" y="9380"/>
                  </a:cubicBezTo>
                  <a:cubicBezTo>
                    <a:pt x="1244" y="9380"/>
                    <a:pt x="1285" y="9358"/>
                    <a:pt x="1303" y="9307"/>
                  </a:cubicBezTo>
                  <a:cubicBezTo>
                    <a:pt x="1565" y="8557"/>
                    <a:pt x="1589" y="7759"/>
                    <a:pt x="1649" y="6985"/>
                  </a:cubicBezTo>
                  <a:cubicBezTo>
                    <a:pt x="1720" y="6056"/>
                    <a:pt x="1863" y="5163"/>
                    <a:pt x="1780" y="4247"/>
                  </a:cubicBezTo>
                  <a:cubicBezTo>
                    <a:pt x="1649" y="2711"/>
                    <a:pt x="1256" y="1091"/>
                    <a:pt x="77" y="20"/>
                  </a:cubicBezTo>
                  <a:cubicBezTo>
                    <a:pt x="67" y="6"/>
                    <a:pt x="55" y="0"/>
                    <a:pt x="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52"/>
            <p:cNvSpPr/>
            <p:nvPr/>
          </p:nvSpPr>
          <p:spPr>
            <a:xfrm>
              <a:off x="3457575" y="1902825"/>
              <a:ext cx="27100" cy="71525"/>
            </a:xfrm>
            <a:custGeom>
              <a:avLst/>
              <a:gdLst/>
              <a:ahLst/>
              <a:cxnLst/>
              <a:rect l="l" t="t" r="r" b="b"/>
              <a:pathLst>
                <a:path w="1084" h="2861" extrusionOk="0">
                  <a:moveTo>
                    <a:pt x="1069" y="0"/>
                  </a:moveTo>
                  <a:cubicBezTo>
                    <a:pt x="1060" y="0"/>
                    <a:pt x="1048" y="3"/>
                    <a:pt x="1048" y="9"/>
                  </a:cubicBezTo>
                  <a:cubicBezTo>
                    <a:pt x="988" y="1045"/>
                    <a:pt x="83" y="1771"/>
                    <a:pt x="0" y="2807"/>
                  </a:cubicBezTo>
                  <a:cubicBezTo>
                    <a:pt x="0" y="2842"/>
                    <a:pt x="28" y="2860"/>
                    <a:pt x="57" y="2860"/>
                  </a:cubicBezTo>
                  <a:cubicBezTo>
                    <a:pt x="77" y="2860"/>
                    <a:pt x="97" y="2851"/>
                    <a:pt x="107" y="2831"/>
                  </a:cubicBezTo>
                  <a:cubicBezTo>
                    <a:pt x="714" y="2009"/>
                    <a:pt x="1060" y="1033"/>
                    <a:pt x="1072" y="9"/>
                  </a:cubicBezTo>
                  <a:cubicBezTo>
                    <a:pt x="1083" y="3"/>
                    <a:pt x="1078" y="0"/>
                    <a:pt x="10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52"/>
            <p:cNvSpPr/>
            <p:nvPr/>
          </p:nvSpPr>
          <p:spPr>
            <a:xfrm>
              <a:off x="3434950" y="1988125"/>
              <a:ext cx="11525" cy="10600"/>
            </a:xfrm>
            <a:custGeom>
              <a:avLst/>
              <a:gdLst/>
              <a:ahLst/>
              <a:cxnLst/>
              <a:rect l="l" t="t" r="r" b="b"/>
              <a:pathLst>
                <a:path w="461" h="424" extrusionOk="0">
                  <a:moveTo>
                    <a:pt x="382" y="1"/>
                  </a:moveTo>
                  <a:cubicBezTo>
                    <a:pt x="378" y="1"/>
                    <a:pt x="373" y="1"/>
                    <a:pt x="369" y="2"/>
                  </a:cubicBezTo>
                  <a:cubicBezTo>
                    <a:pt x="226" y="62"/>
                    <a:pt x="0" y="217"/>
                    <a:pt x="0" y="395"/>
                  </a:cubicBezTo>
                  <a:cubicBezTo>
                    <a:pt x="0" y="413"/>
                    <a:pt x="19" y="424"/>
                    <a:pt x="34" y="424"/>
                  </a:cubicBezTo>
                  <a:cubicBezTo>
                    <a:pt x="40" y="424"/>
                    <a:pt x="45" y="422"/>
                    <a:pt x="48" y="419"/>
                  </a:cubicBezTo>
                  <a:cubicBezTo>
                    <a:pt x="107" y="371"/>
                    <a:pt x="167" y="312"/>
                    <a:pt x="214" y="252"/>
                  </a:cubicBezTo>
                  <a:cubicBezTo>
                    <a:pt x="274" y="181"/>
                    <a:pt x="334" y="121"/>
                    <a:pt x="417" y="74"/>
                  </a:cubicBezTo>
                  <a:cubicBezTo>
                    <a:pt x="460" y="52"/>
                    <a:pt x="425" y="1"/>
                    <a:pt x="3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52"/>
            <p:cNvSpPr/>
            <p:nvPr/>
          </p:nvSpPr>
          <p:spPr>
            <a:xfrm>
              <a:off x="3512650" y="1720875"/>
              <a:ext cx="21725" cy="119600"/>
            </a:xfrm>
            <a:custGeom>
              <a:avLst/>
              <a:gdLst/>
              <a:ahLst/>
              <a:cxnLst/>
              <a:rect l="l" t="t" r="r" b="b"/>
              <a:pathLst>
                <a:path w="869" h="4784" extrusionOk="0">
                  <a:moveTo>
                    <a:pt x="78" y="1"/>
                  </a:moveTo>
                  <a:cubicBezTo>
                    <a:pt x="43" y="1"/>
                    <a:pt x="0" y="37"/>
                    <a:pt x="23" y="84"/>
                  </a:cubicBezTo>
                  <a:cubicBezTo>
                    <a:pt x="631" y="1644"/>
                    <a:pt x="47" y="3144"/>
                    <a:pt x="226" y="4727"/>
                  </a:cubicBezTo>
                  <a:cubicBezTo>
                    <a:pt x="233" y="4761"/>
                    <a:pt x="266" y="4783"/>
                    <a:pt x="296" y="4783"/>
                  </a:cubicBezTo>
                  <a:cubicBezTo>
                    <a:pt x="319" y="4783"/>
                    <a:pt x="340" y="4770"/>
                    <a:pt x="345" y="4739"/>
                  </a:cubicBezTo>
                  <a:cubicBezTo>
                    <a:pt x="702" y="3239"/>
                    <a:pt x="869" y="1441"/>
                    <a:pt x="119" y="36"/>
                  </a:cubicBezTo>
                  <a:cubicBezTo>
                    <a:pt x="115" y="11"/>
                    <a:pt x="97" y="1"/>
                    <a:pt x="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52"/>
            <p:cNvSpPr/>
            <p:nvPr/>
          </p:nvSpPr>
          <p:spPr>
            <a:xfrm>
              <a:off x="3494475" y="1862825"/>
              <a:ext cx="19250" cy="74050"/>
            </a:xfrm>
            <a:custGeom>
              <a:avLst/>
              <a:gdLst/>
              <a:ahLst/>
              <a:cxnLst/>
              <a:rect l="l" t="t" r="r" b="b"/>
              <a:pathLst>
                <a:path w="770" h="2962" extrusionOk="0">
                  <a:moveTo>
                    <a:pt x="731" y="1"/>
                  </a:moveTo>
                  <a:cubicBezTo>
                    <a:pt x="719" y="1"/>
                    <a:pt x="707" y="5"/>
                    <a:pt x="703" y="14"/>
                  </a:cubicBezTo>
                  <a:cubicBezTo>
                    <a:pt x="512" y="466"/>
                    <a:pt x="405" y="954"/>
                    <a:pt x="286" y="1431"/>
                  </a:cubicBezTo>
                  <a:cubicBezTo>
                    <a:pt x="167" y="1907"/>
                    <a:pt x="0" y="2407"/>
                    <a:pt x="36" y="2895"/>
                  </a:cubicBezTo>
                  <a:cubicBezTo>
                    <a:pt x="36" y="2933"/>
                    <a:pt x="65" y="2961"/>
                    <a:pt x="92" y="2961"/>
                  </a:cubicBezTo>
                  <a:cubicBezTo>
                    <a:pt x="108" y="2961"/>
                    <a:pt x="123" y="2952"/>
                    <a:pt x="131" y="2931"/>
                  </a:cubicBezTo>
                  <a:cubicBezTo>
                    <a:pt x="369" y="2514"/>
                    <a:pt x="429" y="1978"/>
                    <a:pt x="536" y="1502"/>
                  </a:cubicBezTo>
                  <a:cubicBezTo>
                    <a:pt x="643" y="1014"/>
                    <a:pt x="750" y="538"/>
                    <a:pt x="762" y="26"/>
                  </a:cubicBezTo>
                  <a:cubicBezTo>
                    <a:pt x="770" y="11"/>
                    <a:pt x="750" y="1"/>
                    <a:pt x="7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52"/>
            <p:cNvSpPr/>
            <p:nvPr/>
          </p:nvSpPr>
          <p:spPr>
            <a:xfrm>
              <a:off x="3471675" y="1945100"/>
              <a:ext cx="22825" cy="34700"/>
            </a:xfrm>
            <a:custGeom>
              <a:avLst/>
              <a:gdLst/>
              <a:ahLst/>
              <a:cxnLst/>
              <a:rect l="l" t="t" r="r" b="b"/>
              <a:pathLst>
                <a:path w="913" h="1388" extrusionOk="0">
                  <a:moveTo>
                    <a:pt x="863" y="0"/>
                  </a:moveTo>
                  <a:cubicBezTo>
                    <a:pt x="848" y="0"/>
                    <a:pt x="834" y="7"/>
                    <a:pt x="829" y="21"/>
                  </a:cubicBezTo>
                  <a:cubicBezTo>
                    <a:pt x="734" y="271"/>
                    <a:pt x="627" y="497"/>
                    <a:pt x="472" y="711"/>
                  </a:cubicBezTo>
                  <a:cubicBezTo>
                    <a:pt x="317" y="914"/>
                    <a:pt x="138" y="1069"/>
                    <a:pt x="19" y="1295"/>
                  </a:cubicBezTo>
                  <a:cubicBezTo>
                    <a:pt x="0" y="1333"/>
                    <a:pt x="20" y="1388"/>
                    <a:pt x="60" y="1388"/>
                  </a:cubicBezTo>
                  <a:cubicBezTo>
                    <a:pt x="69" y="1388"/>
                    <a:pt x="80" y="1385"/>
                    <a:pt x="91" y="1378"/>
                  </a:cubicBezTo>
                  <a:cubicBezTo>
                    <a:pt x="603" y="1200"/>
                    <a:pt x="793" y="521"/>
                    <a:pt x="912" y="45"/>
                  </a:cubicBezTo>
                  <a:cubicBezTo>
                    <a:pt x="912" y="16"/>
                    <a:pt x="886" y="0"/>
                    <a:pt x="8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52"/>
            <p:cNvSpPr/>
            <p:nvPr/>
          </p:nvSpPr>
          <p:spPr>
            <a:xfrm>
              <a:off x="3492975" y="1781075"/>
              <a:ext cx="57475" cy="193125"/>
            </a:xfrm>
            <a:custGeom>
              <a:avLst/>
              <a:gdLst/>
              <a:ahLst/>
              <a:cxnLst/>
              <a:rect l="l" t="t" r="r" b="b"/>
              <a:pathLst>
                <a:path w="2299" h="7725" extrusionOk="0">
                  <a:moveTo>
                    <a:pt x="2019" y="0"/>
                  </a:moveTo>
                  <a:cubicBezTo>
                    <a:pt x="1971" y="0"/>
                    <a:pt x="1911" y="46"/>
                    <a:pt x="1918" y="117"/>
                  </a:cubicBezTo>
                  <a:cubicBezTo>
                    <a:pt x="2120" y="1438"/>
                    <a:pt x="1942" y="2855"/>
                    <a:pt x="1656" y="4153"/>
                  </a:cubicBezTo>
                  <a:cubicBezTo>
                    <a:pt x="1501" y="4867"/>
                    <a:pt x="1299" y="5594"/>
                    <a:pt x="965" y="6248"/>
                  </a:cubicBezTo>
                  <a:cubicBezTo>
                    <a:pt x="846" y="6498"/>
                    <a:pt x="703" y="6748"/>
                    <a:pt x="525" y="6975"/>
                  </a:cubicBezTo>
                  <a:cubicBezTo>
                    <a:pt x="370" y="7165"/>
                    <a:pt x="132" y="7332"/>
                    <a:pt x="37" y="7558"/>
                  </a:cubicBezTo>
                  <a:cubicBezTo>
                    <a:pt x="1" y="7630"/>
                    <a:pt x="37" y="7725"/>
                    <a:pt x="120" y="7725"/>
                  </a:cubicBezTo>
                  <a:cubicBezTo>
                    <a:pt x="632" y="7677"/>
                    <a:pt x="989" y="6951"/>
                    <a:pt x="1180" y="6558"/>
                  </a:cubicBezTo>
                  <a:cubicBezTo>
                    <a:pt x="1501" y="5867"/>
                    <a:pt x="1703" y="5129"/>
                    <a:pt x="1846" y="4403"/>
                  </a:cubicBezTo>
                  <a:cubicBezTo>
                    <a:pt x="2132" y="2998"/>
                    <a:pt x="2299" y="1486"/>
                    <a:pt x="2073" y="69"/>
                  </a:cubicBezTo>
                  <a:cubicBezTo>
                    <a:pt x="2077" y="21"/>
                    <a:pt x="2051" y="0"/>
                    <a:pt x="20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52"/>
            <p:cNvSpPr/>
            <p:nvPr/>
          </p:nvSpPr>
          <p:spPr>
            <a:xfrm>
              <a:off x="3525900" y="1816575"/>
              <a:ext cx="40625" cy="171250"/>
            </a:xfrm>
            <a:custGeom>
              <a:avLst/>
              <a:gdLst/>
              <a:ahLst/>
              <a:cxnLst/>
              <a:rect l="l" t="t" r="r" b="b"/>
              <a:pathLst>
                <a:path w="1625" h="6850" extrusionOk="0">
                  <a:moveTo>
                    <a:pt x="1559" y="0"/>
                  </a:moveTo>
                  <a:cubicBezTo>
                    <a:pt x="1544" y="0"/>
                    <a:pt x="1529" y="6"/>
                    <a:pt x="1529" y="18"/>
                  </a:cubicBezTo>
                  <a:cubicBezTo>
                    <a:pt x="1518" y="1221"/>
                    <a:pt x="1434" y="2411"/>
                    <a:pt x="1220" y="3590"/>
                  </a:cubicBezTo>
                  <a:cubicBezTo>
                    <a:pt x="1113" y="4162"/>
                    <a:pt x="958" y="4721"/>
                    <a:pt x="756" y="5269"/>
                  </a:cubicBezTo>
                  <a:cubicBezTo>
                    <a:pt x="565" y="5781"/>
                    <a:pt x="172" y="6210"/>
                    <a:pt x="29" y="6722"/>
                  </a:cubicBezTo>
                  <a:cubicBezTo>
                    <a:pt x="0" y="6790"/>
                    <a:pt x="67" y="6850"/>
                    <a:pt x="131" y="6850"/>
                  </a:cubicBezTo>
                  <a:cubicBezTo>
                    <a:pt x="145" y="6850"/>
                    <a:pt x="159" y="6847"/>
                    <a:pt x="172" y="6841"/>
                  </a:cubicBezTo>
                  <a:cubicBezTo>
                    <a:pt x="1017" y="6281"/>
                    <a:pt x="1291" y="4674"/>
                    <a:pt x="1434" y="3769"/>
                  </a:cubicBezTo>
                  <a:cubicBezTo>
                    <a:pt x="1625" y="2531"/>
                    <a:pt x="1601" y="1268"/>
                    <a:pt x="1589" y="18"/>
                  </a:cubicBezTo>
                  <a:cubicBezTo>
                    <a:pt x="1589" y="6"/>
                    <a:pt x="1574" y="0"/>
                    <a:pt x="15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52"/>
            <p:cNvSpPr/>
            <p:nvPr/>
          </p:nvSpPr>
          <p:spPr>
            <a:xfrm>
              <a:off x="3569025" y="1826650"/>
              <a:ext cx="32025" cy="143525"/>
            </a:xfrm>
            <a:custGeom>
              <a:avLst/>
              <a:gdLst/>
              <a:ahLst/>
              <a:cxnLst/>
              <a:rect l="l" t="t" r="r" b="b"/>
              <a:pathLst>
                <a:path w="1281" h="5741" extrusionOk="0">
                  <a:moveTo>
                    <a:pt x="906" y="1"/>
                  </a:moveTo>
                  <a:cubicBezTo>
                    <a:pt x="877" y="1"/>
                    <a:pt x="850" y="26"/>
                    <a:pt x="864" y="68"/>
                  </a:cubicBezTo>
                  <a:cubicBezTo>
                    <a:pt x="995" y="996"/>
                    <a:pt x="983" y="2008"/>
                    <a:pt x="876" y="2949"/>
                  </a:cubicBezTo>
                  <a:cubicBezTo>
                    <a:pt x="816" y="3473"/>
                    <a:pt x="721" y="3997"/>
                    <a:pt x="566" y="4485"/>
                  </a:cubicBezTo>
                  <a:cubicBezTo>
                    <a:pt x="424" y="4890"/>
                    <a:pt x="185" y="5223"/>
                    <a:pt x="31" y="5616"/>
                  </a:cubicBezTo>
                  <a:cubicBezTo>
                    <a:pt x="0" y="5687"/>
                    <a:pt x="73" y="5740"/>
                    <a:pt x="139" y="5740"/>
                  </a:cubicBezTo>
                  <a:cubicBezTo>
                    <a:pt x="151" y="5740"/>
                    <a:pt x="163" y="5739"/>
                    <a:pt x="174" y="5735"/>
                  </a:cubicBezTo>
                  <a:cubicBezTo>
                    <a:pt x="900" y="5306"/>
                    <a:pt x="1067" y="4009"/>
                    <a:pt x="1162" y="3247"/>
                  </a:cubicBezTo>
                  <a:cubicBezTo>
                    <a:pt x="1281" y="2175"/>
                    <a:pt x="1221" y="1092"/>
                    <a:pt x="959" y="44"/>
                  </a:cubicBezTo>
                  <a:cubicBezTo>
                    <a:pt x="949" y="14"/>
                    <a:pt x="927" y="1"/>
                    <a:pt x="9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52"/>
            <p:cNvSpPr/>
            <p:nvPr/>
          </p:nvSpPr>
          <p:spPr>
            <a:xfrm>
              <a:off x="3620375" y="1850275"/>
              <a:ext cx="19375" cy="94775"/>
            </a:xfrm>
            <a:custGeom>
              <a:avLst/>
              <a:gdLst/>
              <a:ahLst/>
              <a:cxnLst/>
              <a:rect l="l" t="t" r="r" b="b"/>
              <a:pathLst>
                <a:path w="775" h="3791" extrusionOk="0">
                  <a:moveTo>
                    <a:pt x="344" y="0"/>
                  </a:moveTo>
                  <a:cubicBezTo>
                    <a:pt x="322" y="0"/>
                    <a:pt x="304" y="19"/>
                    <a:pt x="310" y="51"/>
                  </a:cubicBezTo>
                  <a:cubicBezTo>
                    <a:pt x="477" y="671"/>
                    <a:pt x="429" y="1302"/>
                    <a:pt x="358" y="1921"/>
                  </a:cubicBezTo>
                  <a:cubicBezTo>
                    <a:pt x="275" y="2480"/>
                    <a:pt x="1" y="3135"/>
                    <a:pt x="72" y="3707"/>
                  </a:cubicBezTo>
                  <a:cubicBezTo>
                    <a:pt x="72" y="3749"/>
                    <a:pt x="114" y="3791"/>
                    <a:pt x="155" y="3791"/>
                  </a:cubicBezTo>
                  <a:cubicBezTo>
                    <a:pt x="172" y="3791"/>
                    <a:pt x="189" y="3784"/>
                    <a:pt x="203" y="3766"/>
                  </a:cubicBezTo>
                  <a:cubicBezTo>
                    <a:pt x="572" y="3314"/>
                    <a:pt x="608" y="2492"/>
                    <a:pt x="667" y="1933"/>
                  </a:cubicBezTo>
                  <a:cubicBezTo>
                    <a:pt x="727" y="1313"/>
                    <a:pt x="775" y="563"/>
                    <a:pt x="394" y="40"/>
                  </a:cubicBezTo>
                  <a:cubicBezTo>
                    <a:pt x="383" y="13"/>
                    <a:pt x="363" y="0"/>
                    <a:pt x="3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52"/>
            <p:cNvSpPr/>
            <p:nvPr/>
          </p:nvSpPr>
          <p:spPr>
            <a:xfrm>
              <a:off x="3609900" y="1957500"/>
              <a:ext cx="11775" cy="15575"/>
            </a:xfrm>
            <a:custGeom>
              <a:avLst/>
              <a:gdLst/>
              <a:ahLst/>
              <a:cxnLst/>
              <a:rect l="l" t="t" r="r" b="b"/>
              <a:pathLst>
                <a:path w="471" h="623" extrusionOk="0">
                  <a:moveTo>
                    <a:pt x="414" y="0"/>
                  </a:moveTo>
                  <a:cubicBezTo>
                    <a:pt x="404" y="0"/>
                    <a:pt x="393" y="4"/>
                    <a:pt x="384" y="13"/>
                  </a:cubicBezTo>
                  <a:lnTo>
                    <a:pt x="205" y="192"/>
                  </a:lnTo>
                  <a:cubicBezTo>
                    <a:pt x="146" y="263"/>
                    <a:pt x="86" y="346"/>
                    <a:pt x="39" y="453"/>
                  </a:cubicBezTo>
                  <a:cubicBezTo>
                    <a:pt x="1" y="553"/>
                    <a:pt x="75" y="622"/>
                    <a:pt x="142" y="622"/>
                  </a:cubicBezTo>
                  <a:cubicBezTo>
                    <a:pt x="180" y="622"/>
                    <a:pt x="216" y="600"/>
                    <a:pt x="229" y="549"/>
                  </a:cubicBezTo>
                  <a:cubicBezTo>
                    <a:pt x="289" y="382"/>
                    <a:pt x="396" y="227"/>
                    <a:pt x="444" y="49"/>
                  </a:cubicBezTo>
                  <a:cubicBezTo>
                    <a:pt x="470" y="31"/>
                    <a:pt x="444" y="0"/>
                    <a:pt x="4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52"/>
            <p:cNvSpPr/>
            <p:nvPr/>
          </p:nvSpPr>
          <p:spPr>
            <a:xfrm>
              <a:off x="3637525" y="1873275"/>
              <a:ext cx="19500" cy="85175"/>
            </a:xfrm>
            <a:custGeom>
              <a:avLst/>
              <a:gdLst/>
              <a:ahLst/>
              <a:cxnLst/>
              <a:rect l="l" t="t" r="r" b="b"/>
              <a:pathLst>
                <a:path w="780" h="3407" extrusionOk="0">
                  <a:moveTo>
                    <a:pt x="605" y="0"/>
                  </a:moveTo>
                  <a:cubicBezTo>
                    <a:pt x="575" y="0"/>
                    <a:pt x="541" y="15"/>
                    <a:pt x="541" y="48"/>
                  </a:cubicBezTo>
                  <a:cubicBezTo>
                    <a:pt x="517" y="596"/>
                    <a:pt x="505" y="1132"/>
                    <a:pt x="470" y="1679"/>
                  </a:cubicBezTo>
                  <a:cubicBezTo>
                    <a:pt x="458" y="1977"/>
                    <a:pt x="482" y="2298"/>
                    <a:pt x="398" y="2584"/>
                  </a:cubicBezTo>
                  <a:cubicBezTo>
                    <a:pt x="327" y="2858"/>
                    <a:pt x="136" y="3049"/>
                    <a:pt x="29" y="3287"/>
                  </a:cubicBezTo>
                  <a:cubicBezTo>
                    <a:pt x="0" y="3335"/>
                    <a:pt x="34" y="3407"/>
                    <a:pt x="86" y="3407"/>
                  </a:cubicBezTo>
                  <a:cubicBezTo>
                    <a:pt x="98" y="3407"/>
                    <a:pt x="111" y="3403"/>
                    <a:pt x="124" y="3394"/>
                  </a:cubicBezTo>
                  <a:cubicBezTo>
                    <a:pt x="470" y="3144"/>
                    <a:pt x="624" y="2370"/>
                    <a:pt x="684" y="1965"/>
                  </a:cubicBezTo>
                  <a:cubicBezTo>
                    <a:pt x="779" y="1322"/>
                    <a:pt x="696" y="667"/>
                    <a:pt x="648" y="24"/>
                  </a:cubicBezTo>
                  <a:cubicBezTo>
                    <a:pt x="648" y="9"/>
                    <a:pt x="628" y="0"/>
                    <a:pt x="6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52"/>
            <p:cNvSpPr/>
            <p:nvPr/>
          </p:nvSpPr>
          <p:spPr>
            <a:xfrm>
              <a:off x="3671375" y="1884725"/>
              <a:ext cx="16000" cy="70875"/>
            </a:xfrm>
            <a:custGeom>
              <a:avLst/>
              <a:gdLst/>
              <a:ahLst/>
              <a:cxnLst/>
              <a:rect l="l" t="t" r="r" b="b"/>
              <a:pathLst>
                <a:path w="640" h="2835" extrusionOk="0">
                  <a:moveTo>
                    <a:pt x="538" y="1"/>
                  </a:moveTo>
                  <a:cubicBezTo>
                    <a:pt x="488" y="1"/>
                    <a:pt x="437" y="31"/>
                    <a:pt x="437" y="90"/>
                  </a:cubicBezTo>
                  <a:cubicBezTo>
                    <a:pt x="413" y="995"/>
                    <a:pt x="163" y="1829"/>
                    <a:pt x="9" y="2710"/>
                  </a:cubicBezTo>
                  <a:cubicBezTo>
                    <a:pt x="1" y="2779"/>
                    <a:pt x="54" y="2834"/>
                    <a:pt x="108" y="2834"/>
                  </a:cubicBezTo>
                  <a:cubicBezTo>
                    <a:pt x="137" y="2834"/>
                    <a:pt x="166" y="2818"/>
                    <a:pt x="187" y="2781"/>
                  </a:cubicBezTo>
                  <a:cubicBezTo>
                    <a:pt x="592" y="1983"/>
                    <a:pt x="640" y="971"/>
                    <a:pt x="640" y="90"/>
                  </a:cubicBezTo>
                  <a:cubicBezTo>
                    <a:pt x="640" y="31"/>
                    <a:pt x="589" y="1"/>
                    <a:pt x="5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52"/>
            <p:cNvSpPr/>
            <p:nvPr/>
          </p:nvSpPr>
          <p:spPr>
            <a:xfrm>
              <a:off x="3697425" y="1929900"/>
              <a:ext cx="14750" cy="26300"/>
            </a:xfrm>
            <a:custGeom>
              <a:avLst/>
              <a:gdLst/>
              <a:ahLst/>
              <a:cxnLst/>
              <a:rect l="l" t="t" r="r" b="b"/>
              <a:pathLst>
                <a:path w="590" h="1052" extrusionOk="0">
                  <a:moveTo>
                    <a:pt x="501" y="0"/>
                  </a:moveTo>
                  <a:cubicBezTo>
                    <a:pt x="466" y="0"/>
                    <a:pt x="427" y="17"/>
                    <a:pt x="407" y="57"/>
                  </a:cubicBezTo>
                  <a:cubicBezTo>
                    <a:pt x="276" y="367"/>
                    <a:pt x="110" y="665"/>
                    <a:pt x="14" y="998"/>
                  </a:cubicBezTo>
                  <a:cubicBezTo>
                    <a:pt x="0" y="1033"/>
                    <a:pt x="23" y="1051"/>
                    <a:pt x="49" y="1051"/>
                  </a:cubicBezTo>
                  <a:cubicBezTo>
                    <a:pt x="67" y="1051"/>
                    <a:pt x="88" y="1042"/>
                    <a:pt x="98" y="1022"/>
                  </a:cubicBezTo>
                  <a:cubicBezTo>
                    <a:pt x="312" y="736"/>
                    <a:pt x="443" y="414"/>
                    <a:pt x="562" y="81"/>
                  </a:cubicBezTo>
                  <a:cubicBezTo>
                    <a:pt x="590" y="33"/>
                    <a:pt x="549" y="0"/>
                    <a:pt x="5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52"/>
            <p:cNvSpPr/>
            <p:nvPr/>
          </p:nvSpPr>
          <p:spPr>
            <a:xfrm>
              <a:off x="3735875" y="1895900"/>
              <a:ext cx="11625" cy="65450"/>
            </a:xfrm>
            <a:custGeom>
              <a:avLst/>
              <a:gdLst/>
              <a:ahLst/>
              <a:cxnLst/>
              <a:rect l="l" t="t" r="r" b="b"/>
              <a:pathLst>
                <a:path w="465" h="2618" extrusionOk="0">
                  <a:moveTo>
                    <a:pt x="322" y="0"/>
                  </a:moveTo>
                  <a:cubicBezTo>
                    <a:pt x="441" y="905"/>
                    <a:pt x="155" y="1691"/>
                    <a:pt x="0" y="2572"/>
                  </a:cubicBezTo>
                  <a:cubicBezTo>
                    <a:pt x="0" y="2598"/>
                    <a:pt x="25" y="2617"/>
                    <a:pt x="43" y="2617"/>
                  </a:cubicBezTo>
                  <a:cubicBezTo>
                    <a:pt x="50" y="2617"/>
                    <a:pt x="57" y="2615"/>
                    <a:pt x="60" y="2608"/>
                  </a:cubicBezTo>
                  <a:cubicBezTo>
                    <a:pt x="417" y="1774"/>
                    <a:pt x="465" y="882"/>
                    <a:pt x="3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52"/>
            <p:cNvSpPr/>
            <p:nvPr/>
          </p:nvSpPr>
          <p:spPr>
            <a:xfrm>
              <a:off x="3794800" y="1900575"/>
              <a:ext cx="9250" cy="32575"/>
            </a:xfrm>
            <a:custGeom>
              <a:avLst/>
              <a:gdLst/>
              <a:ahLst/>
              <a:cxnLst/>
              <a:rect l="l" t="t" r="r" b="b"/>
              <a:pathLst>
                <a:path w="370" h="1303" extrusionOk="0">
                  <a:moveTo>
                    <a:pt x="185" y="1"/>
                  </a:moveTo>
                  <a:cubicBezTo>
                    <a:pt x="129" y="1"/>
                    <a:pt x="72" y="34"/>
                    <a:pt x="72" y="99"/>
                  </a:cubicBezTo>
                  <a:cubicBezTo>
                    <a:pt x="72" y="480"/>
                    <a:pt x="1" y="885"/>
                    <a:pt x="48" y="1254"/>
                  </a:cubicBezTo>
                  <a:cubicBezTo>
                    <a:pt x="55" y="1288"/>
                    <a:pt x="85" y="1302"/>
                    <a:pt x="115" y="1302"/>
                  </a:cubicBezTo>
                  <a:cubicBezTo>
                    <a:pt x="139" y="1302"/>
                    <a:pt x="164" y="1294"/>
                    <a:pt x="179" y="1278"/>
                  </a:cubicBezTo>
                  <a:cubicBezTo>
                    <a:pt x="370" y="933"/>
                    <a:pt x="310" y="468"/>
                    <a:pt x="298" y="99"/>
                  </a:cubicBezTo>
                  <a:cubicBezTo>
                    <a:pt x="298" y="34"/>
                    <a:pt x="242"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52"/>
            <p:cNvSpPr/>
            <p:nvPr/>
          </p:nvSpPr>
          <p:spPr>
            <a:xfrm>
              <a:off x="3828150" y="1897575"/>
              <a:ext cx="14300" cy="52400"/>
            </a:xfrm>
            <a:custGeom>
              <a:avLst/>
              <a:gdLst/>
              <a:ahLst/>
              <a:cxnLst/>
              <a:rect l="l" t="t" r="r" b="b"/>
              <a:pathLst>
                <a:path w="572" h="2096" extrusionOk="0">
                  <a:moveTo>
                    <a:pt x="423" y="0"/>
                  </a:moveTo>
                  <a:cubicBezTo>
                    <a:pt x="376" y="0"/>
                    <a:pt x="334" y="30"/>
                    <a:pt x="334" y="88"/>
                  </a:cubicBezTo>
                  <a:cubicBezTo>
                    <a:pt x="322" y="434"/>
                    <a:pt x="274" y="803"/>
                    <a:pt x="203" y="1160"/>
                  </a:cubicBezTo>
                  <a:cubicBezTo>
                    <a:pt x="143" y="1457"/>
                    <a:pt x="36" y="1719"/>
                    <a:pt x="0" y="2017"/>
                  </a:cubicBezTo>
                  <a:cubicBezTo>
                    <a:pt x="0" y="2060"/>
                    <a:pt x="49" y="2096"/>
                    <a:pt x="94" y="2096"/>
                  </a:cubicBezTo>
                  <a:cubicBezTo>
                    <a:pt x="112" y="2096"/>
                    <a:pt x="130" y="2090"/>
                    <a:pt x="143" y="2077"/>
                  </a:cubicBezTo>
                  <a:cubicBezTo>
                    <a:pt x="572" y="1541"/>
                    <a:pt x="560" y="731"/>
                    <a:pt x="536" y="100"/>
                  </a:cubicBezTo>
                  <a:cubicBezTo>
                    <a:pt x="524" y="33"/>
                    <a:pt x="471" y="0"/>
                    <a:pt x="4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52"/>
            <p:cNvSpPr/>
            <p:nvPr/>
          </p:nvSpPr>
          <p:spPr>
            <a:xfrm>
              <a:off x="3889650" y="1884300"/>
              <a:ext cx="16500" cy="47875"/>
            </a:xfrm>
            <a:custGeom>
              <a:avLst/>
              <a:gdLst/>
              <a:ahLst/>
              <a:cxnLst/>
              <a:rect l="l" t="t" r="r" b="b"/>
              <a:pathLst>
                <a:path w="660" h="1915" extrusionOk="0">
                  <a:moveTo>
                    <a:pt x="393" y="0"/>
                  </a:moveTo>
                  <a:cubicBezTo>
                    <a:pt x="335" y="0"/>
                    <a:pt x="279" y="36"/>
                    <a:pt x="279" y="107"/>
                  </a:cubicBezTo>
                  <a:cubicBezTo>
                    <a:pt x="267" y="417"/>
                    <a:pt x="255" y="750"/>
                    <a:pt x="195" y="1060"/>
                  </a:cubicBezTo>
                  <a:cubicBezTo>
                    <a:pt x="148" y="1310"/>
                    <a:pt x="29" y="1560"/>
                    <a:pt x="17" y="1822"/>
                  </a:cubicBezTo>
                  <a:cubicBezTo>
                    <a:pt x="0" y="1880"/>
                    <a:pt x="58" y="1915"/>
                    <a:pt x="119" y="1915"/>
                  </a:cubicBezTo>
                  <a:cubicBezTo>
                    <a:pt x="146" y="1915"/>
                    <a:pt x="174" y="1908"/>
                    <a:pt x="195" y="1893"/>
                  </a:cubicBezTo>
                  <a:cubicBezTo>
                    <a:pt x="660" y="1524"/>
                    <a:pt x="553" y="631"/>
                    <a:pt x="517" y="107"/>
                  </a:cubicBezTo>
                  <a:cubicBezTo>
                    <a:pt x="511" y="36"/>
                    <a:pt x="451"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52"/>
            <p:cNvSpPr/>
            <p:nvPr/>
          </p:nvSpPr>
          <p:spPr>
            <a:xfrm>
              <a:off x="3933225" y="1890350"/>
              <a:ext cx="13700" cy="52550"/>
            </a:xfrm>
            <a:custGeom>
              <a:avLst/>
              <a:gdLst/>
              <a:ahLst/>
              <a:cxnLst/>
              <a:rect l="l" t="t" r="r" b="b"/>
              <a:pathLst>
                <a:path w="548" h="2102" extrusionOk="0">
                  <a:moveTo>
                    <a:pt x="310" y="1"/>
                  </a:moveTo>
                  <a:cubicBezTo>
                    <a:pt x="262" y="1"/>
                    <a:pt x="212" y="39"/>
                    <a:pt x="226" y="103"/>
                  </a:cubicBezTo>
                  <a:cubicBezTo>
                    <a:pt x="286" y="496"/>
                    <a:pt x="250" y="853"/>
                    <a:pt x="167" y="1223"/>
                  </a:cubicBezTo>
                  <a:cubicBezTo>
                    <a:pt x="107" y="1485"/>
                    <a:pt x="0" y="1746"/>
                    <a:pt x="0" y="2008"/>
                  </a:cubicBezTo>
                  <a:cubicBezTo>
                    <a:pt x="0" y="2071"/>
                    <a:pt x="41" y="2101"/>
                    <a:pt x="86" y="2101"/>
                  </a:cubicBezTo>
                  <a:cubicBezTo>
                    <a:pt x="119" y="2101"/>
                    <a:pt x="154" y="2086"/>
                    <a:pt x="179" y="2056"/>
                  </a:cubicBezTo>
                  <a:cubicBezTo>
                    <a:pt x="548" y="1520"/>
                    <a:pt x="536" y="675"/>
                    <a:pt x="381" y="56"/>
                  </a:cubicBezTo>
                  <a:cubicBezTo>
                    <a:pt x="372" y="18"/>
                    <a:pt x="341" y="1"/>
                    <a:pt x="3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52"/>
            <p:cNvSpPr/>
            <p:nvPr/>
          </p:nvSpPr>
          <p:spPr>
            <a:xfrm>
              <a:off x="3988350" y="1887925"/>
              <a:ext cx="14550" cy="48225"/>
            </a:xfrm>
            <a:custGeom>
              <a:avLst/>
              <a:gdLst/>
              <a:ahLst/>
              <a:cxnLst/>
              <a:rect l="l" t="t" r="r" b="b"/>
              <a:pathLst>
                <a:path w="582" h="1929" extrusionOk="0">
                  <a:moveTo>
                    <a:pt x="389" y="1"/>
                  </a:moveTo>
                  <a:cubicBezTo>
                    <a:pt x="340" y="1"/>
                    <a:pt x="290" y="40"/>
                    <a:pt x="284" y="117"/>
                  </a:cubicBezTo>
                  <a:cubicBezTo>
                    <a:pt x="236" y="689"/>
                    <a:pt x="117" y="1248"/>
                    <a:pt x="10" y="1808"/>
                  </a:cubicBezTo>
                  <a:cubicBezTo>
                    <a:pt x="1" y="1861"/>
                    <a:pt x="59" y="1928"/>
                    <a:pt x="114" y="1928"/>
                  </a:cubicBezTo>
                  <a:cubicBezTo>
                    <a:pt x="132" y="1928"/>
                    <a:pt x="150" y="1921"/>
                    <a:pt x="165" y="1903"/>
                  </a:cubicBezTo>
                  <a:cubicBezTo>
                    <a:pt x="581" y="1391"/>
                    <a:pt x="534" y="736"/>
                    <a:pt x="486" y="117"/>
                  </a:cubicBezTo>
                  <a:cubicBezTo>
                    <a:pt x="486" y="40"/>
                    <a:pt x="438" y="1"/>
                    <a:pt x="3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52"/>
            <p:cNvSpPr/>
            <p:nvPr/>
          </p:nvSpPr>
          <p:spPr>
            <a:xfrm>
              <a:off x="4026750" y="1887775"/>
              <a:ext cx="15425" cy="51525"/>
            </a:xfrm>
            <a:custGeom>
              <a:avLst/>
              <a:gdLst/>
              <a:ahLst/>
              <a:cxnLst/>
              <a:rect l="l" t="t" r="r" b="b"/>
              <a:pathLst>
                <a:path w="617" h="2061" extrusionOk="0">
                  <a:moveTo>
                    <a:pt x="368" y="0"/>
                  </a:moveTo>
                  <a:cubicBezTo>
                    <a:pt x="300" y="0"/>
                    <a:pt x="226" y="61"/>
                    <a:pt x="248" y="147"/>
                  </a:cubicBezTo>
                  <a:cubicBezTo>
                    <a:pt x="367" y="802"/>
                    <a:pt x="141" y="1337"/>
                    <a:pt x="10" y="1969"/>
                  </a:cubicBezTo>
                  <a:cubicBezTo>
                    <a:pt x="1" y="2004"/>
                    <a:pt x="46" y="2061"/>
                    <a:pt x="89" y="2061"/>
                  </a:cubicBezTo>
                  <a:cubicBezTo>
                    <a:pt x="103" y="2061"/>
                    <a:pt x="117" y="2055"/>
                    <a:pt x="129" y="2040"/>
                  </a:cubicBezTo>
                  <a:cubicBezTo>
                    <a:pt x="557" y="1504"/>
                    <a:pt x="617" y="754"/>
                    <a:pt x="462" y="87"/>
                  </a:cubicBezTo>
                  <a:cubicBezTo>
                    <a:pt x="453" y="26"/>
                    <a:pt x="412" y="0"/>
                    <a:pt x="3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52"/>
            <p:cNvSpPr/>
            <p:nvPr/>
          </p:nvSpPr>
          <p:spPr>
            <a:xfrm>
              <a:off x="4068000" y="1893450"/>
              <a:ext cx="11400" cy="37725"/>
            </a:xfrm>
            <a:custGeom>
              <a:avLst/>
              <a:gdLst/>
              <a:ahLst/>
              <a:cxnLst/>
              <a:rect l="l" t="t" r="r" b="b"/>
              <a:pathLst>
                <a:path w="456" h="1509" extrusionOk="0">
                  <a:moveTo>
                    <a:pt x="354" y="0"/>
                  </a:moveTo>
                  <a:cubicBezTo>
                    <a:pt x="303" y="0"/>
                    <a:pt x="253" y="33"/>
                    <a:pt x="253" y="98"/>
                  </a:cubicBezTo>
                  <a:cubicBezTo>
                    <a:pt x="253" y="575"/>
                    <a:pt x="134" y="991"/>
                    <a:pt x="15" y="1444"/>
                  </a:cubicBezTo>
                  <a:cubicBezTo>
                    <a:pt x="0" y="1487"/>
                    <a:pt x="29" y="1508"/>
                    <a:pt x="59" y="1508"/>
                  </a:cubicBezTo>
                  <a:cubicBezTo>
                    <a:pt x="79" y="1508"/>
                    <a:pt x="100" y="1499"/>
                    <a:pt x="110" y="1480"/>
                  </a:cubicBezTo>
                  <a:cubicBezTo>
                    <a:pt x="408" y="1087"/>
                    <a:pt x="455" y="575"/>
                    <a:pt x="455" y="98"/>
                  </a:cubicBezTo>
                  <a:cubicBezTo>
                    <a:pt x="455" y="33"/>
                    <a:pt x="405" y="0"/>
                    <a:pt x="3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52"/>
            <p:cNvSpPr/>
            <p:nvPr/>
          </p:nvSpPr>
          <p:spPr>
            <a:xfrm>
              <a:off x="4107475" y="1883400"/>
              <a:ext cx="18050" cy="51600"/>
            </a:xfrm>
            <a:custGeom>
              <a:avLst/>
              <a:gdLst/>
              <a:ahLst/>
              <a:cxnLst/>
              <a:rect l="l" t="t" r="r" b="b"/>
              <a:pathLst>
                <a:path w="722" h="2064" extrusionOk="0">
                  <a:moveTo>
                    <a:pt x="492" y="0"/>
                  </a:moveTo>
                  <a:cubicBezTo>
                    <a:pt x="457" y="0"/>
                    <a:pt x="424" y="24"/>
                    <a:pt x="424" y="72"/>
                  </a:cubicBezTo>
                  <a:cubicBezTo>
                    <a:pt x="388" y="750"/>
                    <a:pt x="376" y="1382"/>
                    <a:pt x="19" y="1977"/>
                  </a:cubicBezTo>
                  <a:cubicBezTo>
                    <a:pt x="1" y="2013"/>
                    <a:pt x="32" y="2064"/>
                    <a:pt x="63" y="2064"/>
                  </a:cubicBezTo>
                  <a:cubicBezTo>
                    <a:pt x="73" y="2064"/>
                    <a:pt x="82" y="2059"/>
                    <a:pt x="91" y="2048"/>
                  </a:cubicBezTo>
                  <a:cubicBezTo>
                    <a:pt x="722" y="1584"/>
                    <a:pt x="603" y="750"/>
                    <a:pt x="579" y="72"/>
                  </a:cubicBezTo>
                  <a:cubicBezTo>
                    <a:pt x="567" y="24"/>
                    <a:pt x="528" y="0"/>
                    <a:pt x="4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52"/>
            <p:cNvSpPr/>
            <p:nvPr/>
          </p:nvSpPr>
          <p:spPr>
            <a:xfrm>
              <a:off x="4153375" y="1878075"/>
              <a:ext cx="16500" cy="50125"/>
            </a:xfrm>
            <a:custGeom>
              <a:avLst/>
              <a:gdLst/>
              <a:ahLst/>
              <a:cxnLst/>
              <a:rect l="l" t="t" r="r" b="b"/>
              <a:pathLst>
                <a:path w="660" h="2005" extrusionOk="0">
                  <a:moveTo>
                    <a:pt x="397" y="0"/>
                  </a:moveTo>
                  <a:cubicBezTo>
                    <a:pt x="308" y="0"/>
                    <a:pt x="214" y="69"/>
                    <a:pt x="243" y="178"/>
                  </a:cubicBezTo>
                  <a:cubicBezTo>
                    <a:pt x="362" y="797"/>
                    <a:pt x="243" y="1321"/>
                    <a:pt x="17" y="1904"/>
                  </a:cubicBezTo>
                  <a:cubicBezTo>
                    <a:pt x="1" y="1968"/>
                    <a:pt x="48" y="2005"/>
                    <a:pt x="93" y="2005"/>
                  </a:cubicBezTo>
                  <a:cubicBezTo>
                    <a:pt x="115" y="2005"/>
                    <a:pt x="136" y="1995"/>
                    <a:pt x="148" y="1976"/>
                  </a:cubicBezTo>
                  <a:cubicBezTo>
                    <a:pt x="660" y="1499"/>
                    <a:pt x="648" y="725"/>
                    <a:pt x="529" y="94"/>
                  </a:cubicBezTo>
                  <a:cubicBezTo>
                    <a:pt x="510" y="29"/>
                    <a:pt x="455" y="0"/>
                    <a:pt x="3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52"/>
            <p:cNvSpPr/>
            <p:nvPr/>
          </p:nvSpPr>
          <p:spPr>
            <a:xfrm>
              <a:off x="4188125" y="1877275"/>
              <a:ext cx="16275" cy="48350"/>
            </a:xfrm>
            <a:custGeom>
              <a:avLst/>
              <a:gdLst/>
              <a:ahLst/>
              <a:cxnLst/>
              <a:rect l="l" t="t" r="r" b="b"/>
              <a:pathLst>
                <a:path w="651" h="1934" extrusionOk="0">
                  <a:moveTo>
                    <a:pt x="406" y="0"/>
                  </a:moveTo>
                  <a:cubicBezTo>
                    <a:pt x="396" y="0"/>
                    <a:pt x="389" y="5"/>
                    <a:pt x="389" y="19"/>
                  </a:cubicBezTo>
                  <a:cubicBezTo>
                    <a:pt x="294" y="626"/>
                    <a:pt x="67" y="1198"/>
                    <a:pt x="8" y="1817"/>
                  </a:cubicBezTo>
                  <a:cubicBezTo>
                    <a:pt x="0" y="1884"/>
                    <a:pt x="68" y="1933"/>
                    <a:pt x="132" y="1933"/>
                  </a:cubicBezTo>
                  <a:cubicBezTo>
                    <a:pt x="169" y="1933"/>
                    <a:pt x="205" y="1916"/>
                    <a:pt x="222" y="1877"/>
                  </a:cubicBezTo>
                  <a:cubicBezTo>
                    <a:pt x="508" y="1257"/>
                    <a:pt x="651" y="686"/>
                    <a:pt x="448" y="19"/>
                  </a:cubicBezTo>
                  <a:cubicBezTo>
                    <a:pt x="441" y="12"/>
                    <a:pt x="421" y="0"/>
                    <a:pt x="4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52"/>
            <p:cNvSpPr/>
            <p:nvPr/>
          </p:nvSpPr>
          <p:spPr>
            <a:xfrm>
              <a:off x="4225725" y="1885250"/>
              <a:ext cx="10225" cy="35050"/>
            </a:xfrm>
            <a:custGeom>
              <a:avLst/>
              <a:gdLst/>
              <a:ahLst/>
              <a:cxnLst/>
              <a:rect l="l" t="t" r="r" b="b"/>
              <a:pathLst>
                <a:path w="409" h="1402" extrusionOk="0">
                  <a:moveTo>
                    <a:pt x="279" y="0"/>
                  </a:moveTo>
                  <a:cubicBezTo>
                    <a:pt x="241" y="0"/>
                    <a:pt x="200" y="33"/>
                    <a:pt x="206" y="81"/>
                  </a:cubicBezTo>
                  <a:cubicBezTo>
                    <a:pt x="266" y="534"/>
                    <a:pt x="195" y="927"/>
                    <a:pt x="16" y="1355"/>
                  </a:cubicBezTo>
                  <a:cubicBezTo>
                    <a:pt x="0" y="1379"/>
                    <a:pt x="31" y="1402"/>
                    <a:pt x="60" y="1402"/>
                  </a:cubicBezTo>
                  <a:cubicBezTo>
                    <a:pt x="76" y="1402"/>
                    <a:pt x="91" y="1395"/>
                    <a:pt x="99" y="1379"/>
                  </a:cubicBezTo>
                  <a:cubicBezTo>
                    <a:pt x="361" y="1010"/>
                    <a:pt x="409" y="498"/>
                    <a:pt x="337" y="57"/>
                  </a:cubicBezTo>
                  <a:cubicBezTo>
                    <a:pt x="332" y="17"/>
                    <a:pt x="306" y="0"/>
                    <a:pt x="2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52"/>
            <p:cNvSpPr/>
            <p:nvPr/>
          </p:nvSpPr>
          <p:spPr>
            <a:xfrm>
              <a:off x="4276800" y="1874875"/>
              <a:ext cx="16600" cy="51850"/>
            </a:xfrm>
            <a:custGeom>
              <a:avLst/>
              <a:gdLst/>
              <a:ahLst/>
              <a:cxnLst/>
              <a:rect l="l" t="t" r="r" b="b"/>
              <a:pathLst>
                <a:path w="664" h="2074" extrusionOk="0">
                  <a:moveTo>
                    <a:pt x="381" y="1"/>
                  </a:moveTo>
                  <a:cubicBezTo>
                    <a:pt x="305" y="1"/>
                    <a:pt x="226" y="59"/>
                    <a:pt x="247" y="151"/>
                  </a:cubicBezTo>
                  <a:cubicBezTo>
                    <a:pt x="307" y="496"/>
                    <a:pt x="318" y="830"/>
                    <a:pt x="247" y="1175"/>
                  </a:cubicBezTo>
                  <a:cubicBezTo>
                    <a:pt x="188" y="1437"/>
                    <a:pt x="68" y="1687"/>
                    <a:pt x="9" y="1973"/>
                  </a:cubicBezTo>
                  <a:cubicBezTo>
                    <a:pt x="1" y="2036"/>
                    <a:pt x="35" y="2073"/>
                    <a:pt x="77" y="2073"/>
                  </a:cubicBezTo>
                  <a:cubicBezTo>
                    <a:pt x="98" y="2073"/>
                    <a:pt x="120" y="2064"/>
                    <a:pt x="140" y="2044"/>
                  </a:cubicBezTo>
                  <a:cubicBezTo>
                    <a:pt x="664" y="1568"/>
                    <a:pt x="628" y="722"/>
                    <a:pt x="497" y="91"/>
                  </a:cubicBezTo>
                  <a:cubicBezTo>
                    <a:pt x="483" y="28"/>
                    <a:pt x="432" y="1"/>
                    <a:pt x="3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52"/>
            <p:cNvSpPr/>
            <p:nvPr/>
          </p:nvSpPr>
          <p:spPr>
            <a:xfrm>
              <a:off x="4317900" y="1871750"/>
              <a:ext cx="15700" cy="49500"/>
            </a:xfrm>
            <a:custGeom>
              <a:avLst/>
              <a:gdLst/>
              <a:ahLst/>
              <a:cxnLst/>
              <a:rect l="l" t="t" r="r" b="b"/>
              <a:pathLst>
                <a:path w="628" h="1980" extrusionOk="0">
                  <a:moveTo>
                    <a:pt x="449" y="1"/>
                  </a:moveTo>
                  <a:cubicBezTo>
                    <a:pt x="391" y="1"/>
                    <a:pt x="335" y="36"/>
                    <a:pt x="341" y="109"/>
                  </a:cubicBezTo>
                  <a:cubicBezTo>
                    <a:pt x="389" y="740"/>
                    <a:pt x="115" y="1264"/>
                    <a:pt x="8" y="1871"/>
                  </a:cubicBezTo>
                  <a:cubicBezTo>
                    <a:pt x="0" y="1933"/>
                    <a:pt x="42" y="1979"/>
                    <a:pt x="88" y="1979"/>
                  </a:cubicBezTo>
                  <a:cubicBezTo>
                    <a:pt x="114" y="1979"/>
                    <a:pt x="142" y="1965"/>
                    <a:pt x="163" y="1931"/>
                  </a:cubicBezTo>
                  <a:cubicBezTo>
                    <a:pt x="496" y="1395"/>
                    <a:pt x="627" y="728"/>
                    <a:pt x="568" y="97"/>
                  </a:cubicBezTo>
                  <a:cubicBezTo>
                    <a:pt x="562" y="33"/>
                    <a:pt x="505" y="1"/>
                    <a:pt x="4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52"/>
            <p:cNvSpPr/>
            <p:nvPr/>
          </p:nvSpPr>
          <p:spPr>
            <a:xfrm>
              <a:off x="4367925" y="1856650"/>
              <a:ext cx="14475" cy="57625"/>
            </a:xfrm>
            <a:custGeom>
              <a:avLst/>
              <a:gdLst/>
              <a:ahLst/>
              <a:cxnLst/>
              <a:rect l="l" t="t" r="r" b="b"/>
              <a:pathLst>
                <a:path w="579" h="2305" extrusionOk="0">
                  <a:moveTo>
                    <a:pt x="449" y="0"/>
                  </a:moveTo>
                  <a:cubicBezTo>
                    <a:pt x="413" y="0"/>
                    <a:pt x="376" y="24"/>
                    <a:pt x="376" y="70"/>
                  </a:cubicBezTo>
                  <a:cubicBezTo>
                    <a:pt x="412" y="463"/>
                    <a:pt x="376" y="868"/>
                    <a:pt x="281" y="1273"/>
                  </a:cubicBezTo>
                  <a:cubicBezTo>
                    <a:pt x="198" y="1606"/>
                    <a:pt x="55" y="1904"/>
                    <a:pt x="7" y="2225"/>
                  </a:cubicBezTo>
                  <a:cubicBezTo>
                    <a:pt x="0" y="2281"/>
                    <a:pt x="38" y="2304"/>
                    <a:pt x="76" y="2304"/>
                  </a:cubicBezTo>
                  <a:cubicBezTo>
                    <a:pt x="102" y="2304"/>
                    <a:pt x="128" y="2293"/>
                    <a:pt x="138" y="2273"/>
                  </a:cubicBezTo>
                  <a:cubicBezTo>
                    <a:pt x="543" y="1701"/>
                    <a:pt x="579" y="749"/>
                    <a:pt x="519" y="82"/>
                  </a:cubicBezTo>
                  <a:cubicBezTo>
                    <a:pt x="525" y="27"/>
                    <a:pt x="487" y="0"/>
                    <a:pt x="4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52"/>
            <p:cNvSpPr/>
            <p:nvPr/>
          </p:nvSpPr>
          <p:spPr>
            <a:xfrm>
              <a:off x="4412150" y="1822925"/>
              <a:ext cx="12525" cy="64650"/>
            </a:xfrm>
            <a:custGeom>
              <a:avLst/>
              <a:gdLst/>
              <a:ahLst/>
              <a:cxnLst/>
              <a:rect l="l" t="t" r="r" b="b"/>
              <a:pathLst>
                <a:path w="501" h="2586" extrusionOk="0">
                  <a:moveTo>
                    <a:pt x="258" y="1"/>
                  </a:moveTo>
                  <a:cubicBezTo>
                    <a:pt x="227" y="1"/>
                    <a:pt x="197" y="22"/>
                    <a:pt x="191" y="62"/>
                  </a:cubicBezTo>
                  <a:cubicBezTo>
                    <a:pt x="143" y="467"/>
                    <a:pt x="131" y="872"/>
                    <a:pt x="96" y="1288"/>
                  </a:cubicBezTo>
                  <a:cubicBezTo>
                    <a:pt x="72" y="1681"/>
                    <a:pt x="0" y="2098"/>
                    <a:pt x="24" y="2503"/>
                  </a:cubicBezTo>
                  <a:cubicBezTo>
                    <a:pt x="24" y="2549"/>
                    <a:pt x="75" y="2586"/>
                    <a:pt x="123" y="2586"/>
                  </a:cubicBezTo>
                  <a:cubicBezTo>
                    <a:pt x="149" y="2586"/>
                    <a:pt x="174" y="2575"/>
                    <a:pt x="191" y="2550"/>
                  </a:cubicBezTo>
                  <a:cubicBezTo>
                    <a:pt x="500" y="1836"/>
                    <a:pt x="429" y="836"/>
                    <a:pt x="322" y="74"/>
                  </a:cubicBezTo>
                  <a:cubicBezTo>
                    <a:pt x="322" y="25"/>
                    <a:pt x="290" y="1"/>
                    <a:pt x="2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52"/>
            <p:cNvSpPr/>
            <p:nvPr/>
          </p:nvSpPr>
          <p:spPr>
            <a:xfrm>
              <a:off x="4400825" y="1909100"/>
              <a:ext cx="8675" cy="18525"/>
            </a:xfrm>
            <a:custGeom>
              <a:avLst/>
              <a:gdLst/>
              <a:ahLst/>
              <a:cxnLst/>
              <a:rect l="l" t="t" r="r" b="b"/>
              <a:pathLst>
                <a:path w="347" h="741" extrusionOk="0">
                  <a:moveTo>
                    <a:pt x="285" y="1"/>
                  </a:moveTo>
                  <a:cubicBezTo>
                    <a:pt x="264" y="1"/>
                    <a:pt x="244" y="14"/>
                    <a:pt x="239" y="44"/>
                  </a:cubicBezTo>
                  <a:cubicBezTo>
                    <a:pt x="191" y="163"/>
                    <a:pt x="132" y="282"/>
                    <a:pt x="96" y="401"/>
                  </a:cubicBezTo>
                  <a:cubicBezTo>
                    <a:pt x="49" y="496"/>
                    <a:pt x="1" y="592"/>
                    <a:pt x="37" y="711"/>
                  </a:cubicBezTo>
                  <a:cubicBezTo>
                    <a:pt x="44" y="726"/>
                    <a:pt x="56" y="741"/>
                    <a:pt x="74" y="741"/>
                  </a:cubicBezTo>
                  <a:cubicBezTo>
                    <a:pt x="83" y="741"/>
                    <a:pt x="95" y="736"/>
                    <a:pt x="108" y="723"/>
                  </a:cubicBezTo>
                  <a:cubicBezTo>
                    <a:pt x="191" y="651"/>
                    <a:pt x="215" y="544"/>
                    <a:pt x="239" y="437"/>
                  </a:cubicBezTo>
                  <a:cubicBezTo>
                    <a:pt x="275" y="318"/>
                    <a:pt x="299" y="187"/>
                    <a:pt x="346" y="68"/>
                  </a:cubicBezTo>
                  <a:cubicBezTo>
                    <a:pt x="346" y="26"/>
                    <a:pt x="314" y="1"/>
                    <a:pt x="2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52"/>
            <p:cNvSpPr/>
            <p:nvPr/>
          </p:nvSpPr>
          <p:spPr>
            <a:xfrm>
              <a:off x="4434775" y="1907675"/>
              <a:ext cx="6375" cy="13025"/>
            </a:xfrm>
            <a:custGeom>
              <a:avLst/>
              <a:gdLst/>
              <a:ahLst/>
              <a:cxnLst/>
              <a:rect l="l" t="t" r="r" b="b"/>
              <a:pathLst>
                <a:path w="255" h="521" extrusionOk="0">
                  <a:moveTo>
                    <a:pt x="210" y="0"/>
                  </a:moveTo>
                  <a:cubicBezTo>
                    <a:pt x="199" y="0"/>
                    <a:pt x="187" y="6"/>
                    <a:pt x="179" y="18"/>
                  </a:cubicBezTo>
                  <a:cubicBezTo>
                    <a:pt x="119" y="101"/>
                    <a:pt x="72" y="172"/>
                    <a:pt x="36" y="280"/>
                  </a:cubicBezTo>
                  <a:cubicBezTo>
                    <a:pt x="12" y="351"/>
                    <a:pt x="0" y="434"/>
                    <a:pt x="24" y="494"/>
                  </a:cubicBezTo>
                  <a:cubicBezTo>
                    <a:pt x="30" y="512"/>
                    <a:pt x="45" y="521"/>
                    <a:pt x="60" y="521"/>
                  </a:cubicBezTo>
                  <a:cubicBezTo>
                    <a:pt x="75" y="521"/>
                    <a:pt x="90" y="512"/>
                    <a:pt x="95" y="494"/>
                  </a:cubicBezTo>
                  <a:cubicBezTo>
                    <a:pt x="143" y="434"/>
                    <a:pt x="143" y="363"/>
                    <a:pt x="167" y="291"/>
                  </a:cubicBezTo>
                  <a:cubicBezTo>
                    <a:pt x="191" y="220"/>
                    <a:pt x="203" y="125"/>
                    <a:pt x="238" y="53"/>
                  </a:cubicBezTo>
                  <a:cubicBezTo>
                    <a:pt x="254" y="22"/>
                    <a:pt x="233" y="0"/>
                    <a:pt x="2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52"/>
            <p:cNvSpPr/>
            <p:nvPr/>
          </p:nvSpPr>
          <p:spPr>
            <a:xfrm>
              <a:off x="4475550" y="1860175"/>
              <a:ext cx="21150" cy="57500"/>
            </a:xfrm>
            <a:custGeom>
              <a:avLst/>
              <a:gdLst/>
              <a:ahLst/>
              <a:cxnLst/>
              <a:rect l="l" t="t" r="r" b="b"/>
              <a:pathLst>
                <a:path w="846" h="2300" extrusionOk="0">
                  <a:moveTo>
                    <a:pt x="810" y="1"/>
                  </a:moveTo>
                  <a:cubicBezTo>
                    <a:pt x="822" y="525"/>
                    <a:pt x="596" y="894"/>
                    <a:pt x="369" y="1358"/>
                  </a:cubicBezTo>
                  <a:cubicBezTo>
                    <a:pt x="239" y="1608"/>
                    <a:pt x="0" y="1918"/>
                    <a:pt x="36" y="2227"/>
                  </a:cubicBezTo>
                  <a:cubicBezTo>
                    <a:pt x="36" y="2263"/>
                    <a:pt x="70" y="2299"/>
                    <a:pt x="97" y="2299"/>
                  </a:cubicBezTo>
                  <a:cubicBezTo>
                    <a:pt x="106" y="2299"/>
                    <a:pt x="114" y="2295"/>
                    <a:pt x="119" y="2287"/>
                  </a:cubicBezTo>
                  <a:cubicBezTo>
                    <a:pt x="393" y="2096"/>
                    <a:pt x="524" y="1632"/>
                    <a:pt x="631" y="1322"/>
                  </a:cubicBezTo>
                  <a:cubicBezTo>
                    <a:pt x="762" y="894"/>
                    <a:pt x="846" y="417"/>
                    <a:pt x="8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52"/>
            <p:cNvSpPr/>
            <p:nvPr/>
          </p:nvSpPr>
          <p:spPr>
            <a:xfrm>
              <a:off x="4509250" y="1873700"/>
              <a:ext cx="21400" cy="57125"/>
            </a:xfrm>
            <a:custGeom>
              <a:avLst/>
              <a:gdLst/>
              <a:ahLst/>
              <a:cxnLst/>
              <a:rect l="l" t="t" r="r" b="b"/>
              <a:pathLst>
                <a:path w="856" h="2285" extrusionOk="0">
                  <a:moveTo>
                    <a:pt x="813" y="1"/>
                  </a:moveTo>
                  <a:cubicBezTo>
                    <a:pt x="797" y="1"/>
                    <a:pt x="784" y="10"/>
                    <a:pt x="784" y="31"/>
                  </a:cubicBezTo>
                  <a:cubicBezTo>
                    <a:pt x="724" y="448"/>
                    <a:pt x="617" y="829"/>
                    <a:pt x="438" y="1222"/>
                  </a:cubicBezTo>
                  <a:cubicBezTo>
                    <a:pt x="295" y="1531"/>
                    <a:pt x="57" y="1817"/>
                    <a:pt x="10" y="2151"/>
                  </a:cubicBezTo>
                  <a:cubicBezTo>
                    <a:pt x="1" y="2221"/>
                    <a:pt x="50" y="2285"/>
                    <a:pt x="110" y="2285"/>
                  </a:cubicBezTo>
                  <a:cubicBezTo>
                    <a:pt x="132" y="2285"/>
                    <a:pt x="154" y="2276"/>
                    <a:pt x="176" y="2258"/>
                  </a:cubicBezTo>
                  <a:cubicBezTo>
                    <a:pt x="438" y="1984"/>
                    <a:pt x="534" y="1567"/>
                    <a:pt x="629" y="1234"/>
                  </a:cubicBezTo>
                  <a:cubicBezTo>
                    <a:pt x="736" y="841"/>
                    <a:pt x="831" y="448"/>
                    <a:pt x="855" y="43"/>
                  </a:cubicBezTo>
                  <a:cubicBezTo>
                    <a:pt x="855" y="16"/>
                    <a:pt x="833" y="1"/>
                    <a:pt x="8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52"/>
            <p:cNvSpPr/>
            <p:nvPr/>
          </p:nvSpPr>
          <p:spPr>
            <a:xfrm>
              <a:off x="4560200" y="1837175"/>
              <a:ext cx="28375" cy="85100"/>
            </a:xfrm>
            <a:custGeom>
              <a:avLst/>
              <a:gdLst/>
              <a:ahLst/>
              <a:cxnLst/>
              <a:rect l="l" t="t" r="r" b="b"/>
              <a:pathLst>
                <a:path w="1135" h="3404" extrusionOk="0">
                  <a:moveTo>
                    <a:pt x="1055" y="1"/>
                  </a:moveTo>
                  <a:cubicBezTo>
                    <a:pt x="1033" y="1"/>
                    <a:pt x="1012" y="12"/>
                    <a:pt x="1008" y="40"/>
                  </a:cubicBezTo>
                  <a:cubicBezTo>
                    <a:pt x="770" y="1171"/>
                    <a:pt x="270" y="2218"/>
                    <a:pt x="8" y="3338"/>
                  </a:cubicBezTo>
                  <a:cubicBezTo>
                    <a:pt x="0" y="3376"/>
                    <a:pt x="36" y="3404"/>
                    <a:pt x="69" y="3404"/>
                  </a:cubicBezTo>
                  <a:cubicBezTo>
                    <a:pt x="88" y="3404"/>
                    <a:pt x="106" y="3395"/>
                    <a:pt x="115" y="3373"/>
                  </a:cubicBezTo>
                  <a:cubicBezTo>
                    <a:pt x="686" y="2421"/>
                    <a:pt x="924" y="1147"/>
                    <a:pt x="1127" y="75"/>
                  </a:cubicBezTo>
                  <a:cubicBezTo>
                    <a:pt x="1134" y="31"/>
                    <a:pt x="1092" y="1"/>
                    <a:pt x="10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52"/>
            <p:cNvSpPr/>
            <p:nvPr/>
          </p:nvSpPr>
          <p:spPr>
            <a:xfrm>
              <a:off x="4628050" y="1808725"/>
              <a:ext cx="18675" cy="93925"/>
            </a:xfrm>
            <a:custGeom>
              <a:avLst/>
              <a:gdLst/>
              <a:ahLst/>
              <a:cxnLst/>
              <a:rect l="l" t="t" r="r" b="b"/>
              <a:pathLst>
                <a:path w="747" h="3757" extrusionOk="0">
                  <a:moveTo>
                    <a:pt x="649" y="0"/>
                  </a:moveTo>
                  <a:cubicBezTo>
                    <a:pt x="627" y="0"/>
                    <a:pt x="604" y="15"/>
                    <a:pt x="604" y="47"/>
                  </a:cubicBezTo>
                  <a:cubicBezTo>
                    <a:pt x="627" y="1344"/>
                    <a:pt x="151" y="2464"/>
                    <a:pt x="8" y="3690"/>
                  </a:cubicBezTo>
                  <a:cubicBezTo>
                    <a:pt x="1" y="3728"/>
                    <a:pt x="37" y="3756"/>
                    <a:pt x="73" y="3756"/>
                  </a:cubicBezTo>
                  <a:cubicBezTo>
                    <a:pt x="94" y="3756"/>
                    <a:pt x="114" y="3747"/>
                    <a:pt x="127" y="3726"/>
                  </a:cubicBezTo>
                  <a:cubicBezTo>
                    <a:pt x="675" y="2642"/>
                    <a:pt x="746" y="1225"/>
                    <a:pt x="687" y="35"/>
                  </a:cubicBezTo>
                  <a:cubicBezTo>
                    <a:pt x="687" y="12"/>
                    <a:pt x="668" y="0"/>
                    <a:pt x="6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52"/>
            <p:cNvSpPr/>
            <p:nvPr/>
          </p:nvSpPr>
          <p:spPr>
            <a:xfrm>
              <a:off x="4677050" y="1761425"/>
              <a:ext cx="1825" cy="22350"/>
            </a:xfrm>
            <a:custGeom>
              <a:avLst/>
              <a:gdLst/>
              <a:ahLst/>
              <a:cxnLst/>
              <a:rect l="l" t="t" r="r" b="b"/>
              <a:pathLst>
                <a:path w="73" h="894" extrusionOk="0">
                  <a:moveTo>
                    <a:pt x="44" y="1"/>
                  </a:moveTo>
                  <a:cubicBezTo>
                    <a:pt x="37" y="1"/>
                    <a:pt x="25" y="4"/>
                    <a:pt x="25" y="10"/>
                  </a:cubicBezTo>
                  <a:cubicBezTo>
                    <a:pt x="25" y="295"/>
                    <a:pt x="1" y="593"/>
                    <a:pt x="13" y="867"/>
                  </a:cubicBezTo>
                  <a:cubicBezTo>
                    <a:pt x="13" y="885"/>
                    <a:pt x="25" y="894"/>
                    <a:pt x="37" y="894"/>
                  </a:cubicBezTo>
                  <a:cubicBezTo>
                    <a:pt x="49" y="894"/>
                    <a:pt x="60" y="885"/>
                    <a:pt x="60" y="867"/>
                  </a:cubicBezTo>
                  <a:cubicBezTo>
                    <a:pt x="72" y="593"/>
                    <a:pt x="60" y="295"/>
                    <a:pt x="37" y="10"/>
                  </a:cubicBezTo>
                  <a:cubicBezTo>
                    <a:pt x="54" y="4"/>
                    <a:pt x="52" y="1"/>
                    <a:pt x="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52"/>
            <p:cNvSpPr/>
            <p:nvPr/>
          </p:nvSpPr>
          <p:spPr>
            <a:xfrm>
              <a:off x="4670500" y="1805400"/>
              <a:ext cx="11350" cy="60975"/>
            </a:xfrm>
            <a:custGeom>
              <a:avLst/>
              <a:gdLst/>
              <a:ahLst/>
              <a:cxnLst/>
              <a:rect l="l" t="t" r="r" b="b"/>
              <a:pathLst>
                <a:path w="454" h="2439" extrusionOk="0">
                  <a:moveTo>
                    <a:pt x="315" y="1"/>
                  </a:moveTo>
                  <a:cubicBezTo>
                    <a:pt x="299" y="1"/>
                    <a:pt x="281" y="13"/>
                    <a:pt x="275" y="37"/>
                  </a:cubicBezTo>
                  <a:cubicBezTo>
                    <a:pt x="180" y="394"/>
                    <a:pt x="191" y="775"/>
                    <a:pt x="156" y="1132"/>
                  </a:cubicBezTo>
                  <a:cubicBezTo>
                    <a:pt x="108" y="1549"/>
                    <a:pt x="1" y="1977"/>
                    <a:pt x="49" y="2394"/>
                  </a:cubicBezTo>
                  <a:cubicBezTo>
                    <a:pt x="49" y="2423"/>
                    <a:pt x="75" y="2439"/>
                    <a:pt x="98" y="2439"/>
                  </a:cubicBezTo>
                  <a:cubicBezTo>
                    <a:pt x="113" y="2439"/>
                    <a:pt x="127" y="2432"/>
                    <a:pt x="132" y="2418"/>
                  </a:cubicBezTo>
                  <a:cubicBezTo>
                    <a:pt x="251" y="2025"/>
                    <a:pt x="275" y="1620"/>
                    <a:pt x="311" y="1227"/>
                  </a:cubicBezTo>
                  <a:cubicBezTo>
                    <a:pt x="358" y="834"/>
                    <a:pt x="453" y="418"/>
                    <a:pt x="346" y="37"/>
                  </a:cubicBezTo>
                  <a:cubicBezTo>
                    <a:pt x="346" y="13"/>
                    <a:pt x="331" y="1"/>
                    <a:pt x="3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52"/>
            <p:cNvSpPr/>
            <p:nvPr/>
          </p:nvSpPr>
          <p:spPr>
            <a:xfrm>
              <a:off x="4653550" y="1909050"/>
              <a:ext cx="6475" cy="13450"/>
            </a:xfrm>
            <a:custGeom>
              <a:avLst/>
              <a:gdLst/>
              <a:ahLst/>
              <a:cxnLst/>
              <a:rect l="l" t="t" r="r" b="b"/>
              <a:pathLst>
                <a:path w="259" h="538" extrusionOk="0">
                  <a:moveTo>
                    <a:pt x="201" y="0"/>
                  </a:moveTo>
                  <a:cubicBezTo>
                    <a:pt x="187" y="0"/>
                    <a:pt x="175" y="7"/>
                    <a:pt x="167" y="22"/>
                  </a:cubicBezTo>
                  <a:cubicBezTo>
                    <a:pt x="119" y="105"/>
                    <a:pt x="96" y="177"/>
                    <a:pt x="72" y="248"/>
                  </a:cubicBezTo>
                  <a:cubicBezTo>
                    <a:pt x="48" y="320"/>
                    <a:pt x="0" y="403"/>
                    <a:pt x="12" y="486"/>
                  </a:cubicBezTo>
                  <a:cubicBezTo>
                    <a:pt x="12" y="516"/>
                    <a:pt x="44" y="537"/>
                    <a:pt x="69" y="537"/>
                  </a:cubicBezTo>
                  <a:cubicBezTo>
                    <a:pt x="74" y="537"/>
                    <a:pt x="79" y="536"/>
                    <a:pt x="84" y="534"/>
                  </a:cubicBezTo>
                  <a:cubicBezTo>
                    <a:pt x="167" y="486"/>
                    <a:pt x="167" y="415"/>
                    <a:pt x="179" y="344"/>
                  </a:cubicBezTo>
                  <a:cubicBezTo>
                    <a:pt x="191" y="248"/>
                    <a:pt x="203" y="165"/>
                    <a:pt x="250" y="70"/>
                  </a:cubicBezTo>
                  <a:cubicBezTo>
                    <a:pt x="258" y="29"/>
                    <a:pt x="228" y="0"/>
                    <a:pt x="2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52"/>
            <p:cNvSpPr/>
            <p:nvPr/>
          </p:nvSpPr>
          <p:spPr>
            <a:xfrm>
              <a:off x="4698800" y="1768825"/>
              <a:ext cx="27700" cy="84900"/>
            </a:xfrm>
            <a:custGeom>
              <a:avLst/>
              <a:gdLst/>
              <a:ahLst/>
              <a:cxnLst/>
              <a:rect l="l" t="t" r="r" b="b"/>
              <a:pathLst>
                <a:path w="1108" h="3396" extrusionOk="0">
                  <a:moveTo>
                    <a:pt x="684" y="0"/>
                  </a:moveTo>
                  <a:cubicBezTo>
                    <a:pt x="644" y="0"/>
                    <a:pt x="605" y="36"/>
                    <a:pt x="619" y="95"/>
                  </a:cubicBezTo>
                  <a:cubicBezTo>
                    <a:pt x="810" y="1226"/>
                    <a:pt x="214" y="2274"/>
                    <a:pt x="0" y="3357"/>
                  </a:cubicBezTo>
                  <a:cubicBezTo>
                    <a:pt x="0" y="3374"/>
                    <a:pt x="23" y="3396"/>
                    <a:pt x="41" y="3396"/>
                  </a:cubicBezTo>
                  <a:cubicBezTo>
                    <a:pt x="49" y="3396"/>
                    <a:pt x="56" y="3392"/>
                    <a:pt x="60" y="3381"/>
                  </a:cubicBezTo>
                  <a:cubicBezTo>
                    <a:pt x="631" y="2476"/>
                    <a:pt x="1107" y="1119"/>
                    <a:pt x="750" y="47"/>
                  </a:cubicBezTo>
                  <a:cubicBezTo>
                    <a:pt x="736" y="15"/>
                    <a:pt x="710" y="0"/>
                    <a:pt x="6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52"/>
            <p:cNvSpPr/>
            <p:nvPr/>
          </p:nvSpPr>
          <p:spPr>
            <a:xfrm>
              <a:off x="4672000" y="1905475"/>
              <a:ext cx="13250" cy="18075"/>
            </a:xfrm>
            <a:custGeom>
              <a:avLst/>
              <a:gdLst/>
              <a:ahLst/>
              <a:cxnLst/>
              <a:rect l="l" t="t" r="r" b="b"/>
              <a:pathLst>
                <a:path w="530" h="723" extrusionOk="0">
                  <a:moveTo>
                    <a:pt x="465" y="1"/>
                  </a:moveTo>
                  <a:cubicBezTo>
                    <a:pt x="455" y="1"/>
                    <a:pt x="443" y="4"/>
                    <a:pt x="429" y="10"/>
                  </a:cubicBezTo>
                  <a:cubicBezTo>
                    <a:pt x="203" y="165"/>
                    <a:pt x="24" y="403"/>
                    <a:pt x="1" y="689"/>
                  </a:cubicBezTo>
                  <a:cubicBezTo>
                    <a:pt x="1" y="710"/>
                    <a:pt x="17" y="722"/>
                    <a:pt x="32" y="722"/>
                  </a:cubicBezTo>
                  <a:cubicBezTo>
                    <a:pt x="44" y="722"/>
                    <a:pt x="55" y="716"/>
                    <a:pt x="60" y="701"/>
                  </a:cubicBezTo>
                  <a:cubicBezTo>
                    <a:pt x="179" y="463"/>
                    <a:pt x="274" y="248"/>
                    <a:pt x="501" y="94"/>
                  </a:cubicBezTo>
                  <a:cubicBezTo>
                    <a:pt x="530" y="55"/>
                    <a:pt x="511" y="1"/>
                    <a:pt x="4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52"/>
            <p:cNvSpPr/>
            <p:nvPr/>
          </p:nvSpPr>
          <p:spPr>
            <a:xfrm>
              <a:off x="4692075" y="1862575"/>
              <a:ext cx="42750" cy="83650"/>
            </a:xfrm>
            <a:custGeom>
              <a:avLst/>
              <a:gdLst/>
              <a:ahLst/>
              <a:cxnLst/>
              <a:rect l="l" t="t" r="r" b="b"/>
              <a:pathLst>
                <a:path w="1710" h="3346" extrusionOk="0">
                  <a:moveTo>
                    <a:pt x="1665" y="1"/>
                  </a:moveTo>
                  <a:cubicBezTo>
                    <a:pt x="1652" y="1"/>
                    <a:pt x="1639" y="7"/>
                    <a:pt x="1626" y="24"/>
                  </a:cubicBezTo>
                  <a:cubicBezTo>
                    <a:pt x="1341" y="548"/>
                    <a:pt x="1186" y="1107"/>
                    <a:pt x="924" y="1643"/>
                  </a:cubicBezTo>
                  <a:cubicBezTo>
                    <a:pt x="674" y="2191"/>
                    <a:pt x="269" y="2691"/>
                    <a:pt x="19" y="3227"/>
                  </a:cubicBezTo>
                  <a:cubicBezTo>
                    <a:pt x="1" y="3272"/>
                    <a:pt x="38" y="3345"/>
                    <a:pt x="84" y="3345"/>
                  </a:cubicBezTo>
                  <a:cubicBezTo>
                    <a:pt x="98" y="3345"/>
                    <a:pt x="112" y="3339"/>
                    <a:pt x="126" y="3322"/>
                  </a:cubicBezTo>
                  <a:cubicBezTo>
                    <a:pt x="602" y="2988"/>
                    <a:pt x="864" y="2393"/>
                    <a:pt x="1103" y="1869"/>
                  </a:cubicBezTo>
                  <a:cubicBezTo>
                    <a:pt x="1376" y="1286"/>
                    <a:pt x="1626" y="679"/>
                    <a:pt x="1710" y="48"/>
                  </a:cubicBezTo>
                  <a:cubicBezTo>
                    <a:pt x="1710" y="24"/>
                    <a:pt x="1689" y="1"/>
                    <a:pt x="16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52"/>
            <p:cNvSpPr/>
            <p:nvPr/>
          </p:nvSpPr>
          <p:spPr>
            <a:xfrm>
              <a:off x="4742250" y="1767125"/>
              <a:ext cx="40275" cy="146775"/>
            </a:xfrm>
            <a:custGeom>
              <a:avLst/>
              <a:gdLst/>
              <a:ahLst/>
              <a:cxnLst/>
              <a:rect l="l" t="t" r="r" b="b"/>
              <a:pathLst>
                <a:path w="1611" h="5871" extrusionOk="0">
                  <a:moveTo>
                    <a:pt x="1508" y="0"/>
                  </a:moveTo>
                  <a:cubicBezTo>
                    <a:pt x="1481" y="0"/>
                    <a:pt x="1457" y="13"/>
                    <a:pt x="1453" y="44"/>
                  </a:cubicBezTo>
                  <a:cubicBezTo>
                    <a:pt x="1298" y="1020"/>
                    <a:pt x="1179" y="1984"/>
                    <a:pt x="965" y="2937"/>
                  </a:cubicBezTo>
                  <a:cubicBezTo>
                    <a:pt x="739" y="3925"/>
                    <a:pt x="369" y="4818"/>
                    <a:pt x="24" y="5782"/>
                  </a:cubicBezTo>
                  <a:cubicBezTo>
                    <a:pt x="1" y="5829"/>
                    <a:pt x="44" y="5871"/>
                    <a:pt x="89" y="5871"/>
                  </a:cubicBezTo>
                  <a:cubicBezTo>
                    <a:pt x="114" y="5871"/>
                    <a:pt x="139" y="5859"/>
                    <a:pt x="155" y="5830"/>
                  </a:cubicBezTo>
                  <a:cubicBezTo>
                    <a:pt x="1143" y="4139"/>
                    <a:pt x="1334" y="1996"/>
                    <a:pt x="1596" y="91"/>
                  </a:cubicBezTo>
                  <a:cubicBezTo>
                    <a:pt x="1611" y="39"/>
                    <a:pt x="1554" y="0"/>
                    <a:pt x="15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52"/>
            <p:cNvSpPr/>
            <p:nvPr/>
          </p:nvSpPr>
          <p:spPr>
            <a:xfrm>
              <a:off x="4371975" y="1821550"/>
              <a:ext cx="10725" cy="16475"/>
            </a:xfrm>
            <a:custGeom>
              <a:avLst/>
              <a:gdLst/>
              <a:ahLst/>
              <a:cxnLst/>
              <a:rect l="l" t="t" r="r" b="b"/>
              <a:pathLst>
                <a:path w="429" h="659" extrusionOk="0">
                  <a:moveTo>
                    <a:pt x="204" y="1"/>
                  </a:moveTo>
                  <a:cubicBezTo>
                    <a:pt x="176" y="1"/>
                    <a:pt x="149" y="16"/>
                    <a:pt x="143" y="46"/>
                  </a:cubicBezTo>
                  <a:cubicBezTo>
                    <a:pt x="60" y="212"/>
                    <a:pt x="0" y="486"/>
                    <a:pt x="143" y="641"/>
                  </a:cubicBezTo>
                  <a:cubicBezTo>
                    <a:pt x="161" y="653"/>
                    <a:pt x="188" y="659"/>
                    <a:pt x="213" y="659"/>
                  </a:cubicBezTo>
                  <a:cubicBezTo>
                    <a:pt x="238" y="659"/>
                    <a:pt x="262" y="653"/>
                    <a:pt x="274" y="641"/>
                  </a:cubicBezTo>
                  <a:cubicBezTo>
                    <a:pt x="429" y="486"/>
                    <a:pt x="369" y="212"/>
                    <a:pt x="274" y="46"/>
                  </a:cubicBezTo>
                  <a:cubicBezTo>
                    <a:pt x="262" y="16"/>
                    <a:pt x="232" y="1"/>
                    <a:pt x="2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52"/>
            <p:cNvSpPr/>
            <p:nvPr/>
          </p:nvSpPr>
          <p:spPr>
            <a:xfrm>
              <a:off x="4324625" y="1824975"/>
              <a:ext cx="8675" cy="20425"/>
            </a:xfrm>
            <a:custGeom>
              <a:avLst/>
              <a:gdLst/>
              <a:ahLst/>
              <a:cxnLst/>
              <a:rect l="l" t="t" r="r" b="b"/>
              <a:pathLst>
                <a:path w="347" h="817" extrusionOk="0">
                  <a:moveTo>
                    <a:pt x="165" y="1"/>
                  </a:moveTo>
                  <a:cubicBezTo>
                    <a:pt x="111" y="1"/>
                    <a:pt x="60" y="34"/>
                    <a:pt x="60" y="99"/>
                  </a:cubicBezTo>
                  <a:cubicBezTo>
                    <a:pt x="60" y="325"/>
                    <a:pt x="1" y="575"/>
                    <a:pt x="108" y="790"/>
                  </a:cubicBezTo>
                  <a:cubicBezTo>
                    <a:pt x="120" y="807"/>
                    <a:pt x="144" y="816"/>
                    <a:pt x="169" y="816"/>
                  </a:cubicBezTo>
                  <a:cubicBezTo>
                    <a:pt x="194" y="816"/>
                    <a:pt x="221" y="807"/>
                    <a:pt x="239" y="790"/>
                  </a:cubicBezTo>
                  <a:cubicBezTo>
                    <a:pt x="346" y="575"/>
                    <a:pt x="287" y="325"/>
                    <a:pt x="287" y="99"/>
                  </a:cubicBezTo>
                  <a:cubicBezTo>
                    <a:pt x="275" y="34"/>
                    <a:pt x="218" y="1"/>
                    <a:pt x="1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52"/>
            <p:cNvSpPr/>
            <p:nvPr/>
          </p:nvSpPr>
          <p:spPr>
            <a:xfrm>
              <a:off x="4286525" y="1835250"/>
              <a:ext cx="6575" cy="8725"/>
            </a:xfrm>
            <a:custGeom>
              <a:avLst/>
              <a:gdLst/>
              <a:ahLst/>
              <a:cxnLst/>
              <a:rect l="l" t="t" r="r" b="b"/>
              <a:pathLst>
                <a:path w="263" h="349" extrusionOk="0">
                  <a:moveTo>
                    <a:pt x="132" y="1"/>
                  </a:moveTo>
                  <a:cubicBezTo>
                    <a:pt x="66" y="1"/>
                    <a:pt x="1" y="51"/>
                    <a:pt x="25" y="152"/>
                  </a:cubicBezTo>
                  <a:cubicBezTo>
                    <a:pt x="37" y="224"/>
                    <a:pt x="37" y="271"/>
                    <a:pt x="84" y="331"/>
                  </a:cubicBezTo>
                  <a:cubicBezTo>
                    <a:pt x="96" y="343"/>
                    <a:pt x="114" y="349"/>
                    <a:pt x="132" y="349"/>
                  </a:cubicBezTo>
                  <a:cubicBezTo>
                    <a:pt x="150" y="349"/>
                    <a:pt x="168" y="343"/>
                    <a:pt x="180" y="331"/>
                  </a:cubicBezTo>
                  <a:cubicBezTo>
                    <a:pt x="227" y="271"/>
                    <a:pt x="239" y="224"/>
                    <a:pt x="239" y="152"/>
                  </a:cubicBezTo>
                  <a:cubicBezTo>
                    <a:pt x="263" y="51"/>
                    <a:pt x="197" y="1"/>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52"/>
            <p:cNvSpPr/>
            <p:nvPr/>
          </p:nvSpPr>
          <p:spPr>
            <a:xfrm>
              <a:off x="4231775" y="1833275"/>
              <a:ext cx="11325" cy="20775"/>
            </a:xfrm>
            <a:custGeom>
              <a:avLst/>
              <a:gdLst/>
              <a:ahLst/>
              <a:cxnLst/>
              <a:rect l="l" t="t" r="r" b="b"/>
              <a:pathLst>
                <a:path w="453" h="831" extrusionOk="0">
                  <a:moveTo>
                    <a:pt x="235" y="1"/>
                  </a:moveTo>
                  <a:cubicBezTo>
                    <a:pt x="189" y="1"/>
                    <a:pt x="143" y="42"/>
                    <a:pt x="143" y="100"/>
                  </a:cubicBezTo>
                  <a:cubicBezTo>
                    <a:pt x="143" y="219"/>
                    <a:pt x="107" y="339"/>
                    <a:pt x="84" y="458"/>
                  </a:cubicBezTo>
                  <a:cubicBezTo>
                    <a:pt x="48" y="577"/>
                    <a:pt x="0" y="648"/>
                    <a:pt x="36" y="767"/>
                  </a:cubicBezTo>
                  <a:cubicBezTo>
                    <a:pt x="45" y="813"/>
                    <a:pt x="83" y="831"/>
                    <a:pt x="127" y="831"/>
                  </a:cubicBezTo>
                  <a:cubicBezTo>
                    <a:pt x="140" y="831"/>
                    <a:pt x="153" y="829"/>
                    <a:pt x="167" y="827"/>
                  </a:cubicBezTo>
                  <a:cubicBezTo>
                    <a:pt x="453" y="708"/>
                    <a:pt x="405" y="279"/>
                    <a:pt x="310" y="53"/>
                  </a:cubicBezTo>
                  <a:cubicBezTo>
                    <a:pt x="292" y="16"/>
                    <a:pt x="263" y="1"/>
                    <a:pt x="2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52"/>
            <p:cNvSpPr/>
            <p:nvPr/>
          </p:nvSpPr>
          <p:spPr>
            <a:xfrm>
              <a:off x="4190100" y="1836750"/>
              <a:ext cx="3600" cy="6275"/>
            </a:xfrm>
            <a:custGeom>
              <a:avLst/>
              <a:gdLst/>
              <a:ahLst/>
              <a:cxnLst/>
              <a:rect l="l" t="t" r="r" b="b"/>
              <a:pathLst>
                <a:path w="144" h="251" extrusionOk="0">
                  <a:moveTo>
                    <a:pt x="69" y="0"/>
                  </a:moveTo>
                  <a:cubicBezTo>
                    <a:pt x="33" y="0"/>
                    <a:pt x="0" y="27"/>
                    <a:pt x="12" y="80"/>
                  </a:cubicBezTo>
                  <a:cubicBezTo>
                    <a:pt x="12" y="116"/>
                    <a:pt x="24" y="176"/>
                    <a:pt x="36" y="223"/>
                  </a:cubicBezTo>
                  <a:cubicBezTo>
                    <a:pt x="42" y="241"/>
                    <a:pt x="57" y="250"/>
                    <a:pt x="72" y="250"/>
                  </a:cubicBezTo>
                  <a:cubicBezTo>
                    <a:pt x="87" y="250"/>
                    <a:pt x="101" y="241"/>
                    <a:pt x="107" y="223"/>
                  </a:cubicBezTo>
                  <a:cubicBezTo>
                    <a:pt x="131" y="176"/>
                    <a:pt x="131" y="116"/>
                    <a:pt x="143" y="80"/>
                  </a:cubicBezTo>
                  <a:cubicBezTo>
                    <a:pt x="143" y="27"/>
                    <a:pt x="104"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52"/>
            <p:cNvSpPr/>
            <p:nvPr/>
          </p:nvSpPr>
          <p:spPr>
            <a:xfrm>
              <a:off x="4152600" y="1843450"/>
              <a:ext cx="8875" cy="12850"/>
            </a:xfrm>
            <a:custGeom>
              <a:avLst/>
              <a:gdLst/>
              <a:ahLst/>
              <a:cxnLst/>
              <a:rect l="l" t="t" r="r" b="b"/>
              <a:pathLst>
                <a:path w="355" h="514" extrusionOk="0">
                  <a:moveTo>
                    <a:pt x="210" y="0"/>
                  </a:moveTo>
                  <a:cubicBezTo>
                    <a:pt x="180" y="0"/>
                    <a:pt x="154" y="18"/>
                    <a:pt x="143" y="62"/>
                  </a:cubicBezTo>
                  <a:cubicBezTo>
                    <a:pt x="95" y="170"/>
                    <a:pt x="0" y="432"/>
                    <a:pt x="143" y="503"/>
                  </a:cubicBezTo>
                  <a:cubicBezTo>
                    <a:pt x="155" y="510"/>
                    <a:pt x="168" y="514"/>
                    <a:pt x="180" y="514"/>
                  </a:cubicBezTo>
                  <a:cubicBezTo>
                    <a:pt x="225" y="514"/>
                    <a:pt x="265" y="467"/>
                    <a:pt x="274" y="420"/>
                  </a:cubicBezTo>
                  <a:cubicBezTo>
                    <a:pt x="298" y="324"/>
                    <a:pt x="274" y="253"/>
                    <a:pt x="322" y="170"/>
                  </a:cubicBezTo>
                  <a:cubicBezTo>
                    <a:pt x="354" y="88"/>
                    <a:pt x="274" y="0"/>
                    <a:pt x="2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52"/>
            <p:cNvSpPr/>
            <p:nvPr/>
          </p:nvSpPr>
          <p:spPr>
            <a:xfrm>
              <a:off x="3676050" y="1842775"/>
              <a:ext cx="9850" cy="19075"/>
            </a:xfrm>
            <a:custGeom>
              <a:avLst/>
              <a:gdLst/>
              <a:ahLst/>
              <a:cxnLst/>
              <a:rect l="l" t="t" r="r" b="b"/>
              <a:pathLst>
                <a:path w="394" h="763" extrusionOk="0">
                  <a:moveTo>
                    <a:pt x="204" y="0"/>
                  </a:moveTo>
                  <a:cubicBezTo>
                    <a:pt x="149" y="0"/>
                    <a:pt x="89" y="30"/>
                    <a:pt x="72" y="89"/>
                  </a:cubicBezTo>
                  <a:cubicBezTo>
                    <a:pt x="48" y="268"/>
                    <a:pt x="0" y="447"/>
                    <a:pt x="36" y="637"/>
                  </a:cubicBezTo>
                  <a:cubicBezTo>
                    <a:pt x="48" y="721"/>
                    <a:pt x="122" y="762"/>
                    <a:pt x="197" y="762"/>
                  </a:cubicBezTo>
                  <a:cubicBezTo>
                    <a:pt x="271" y="762"/>
                    <a:pt x="345" y="721"/>
                    <a:pt x="357" y="637"/>
                  </a:cubicBezTo>
                  <a:cubicBezTo>
                    <a:pt x="393" y="459"/>
                    <a:pt x="345" y="280"/>
                    <a:pt x="310" y="89"/>
                  </a:cubicBezTo>
                  <a:cubicBezTo>
                    <a:pt x="310" y="30"/>
                    <a:pt x="259" y="0"/>
                    <a:pt x="2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52"/>
            <p:cNvSpPr/>
            <p:nvPr/>
          </p:nvSpPr>
          <p:spPr>
            <a:xfrm>
              <a:off x="3625150" y="1825275"/>
              <a:ext cx="7750" cy="15425"/>
            </a:xfrm>
            <a:custGeom>
              <a:avLst/>
              <a:gdLst/>
              <a:ahLst/>
              <a:cxnLst/>
              <a:rect l="l" t="t" r="r" b="b"/>
              <a:pathLst>
                <a:path w="310" h="617" extrusionOk="0">
                  <a:moveTo>
                    <a:pt x="159" y="1"/>
                  </a:moveTo>
                  <a:cubicBezTo>
                    <a:pt x="110" y="1"/>
                    <a:pt x="60" y="33"/>
                    <a:pt x="48" y="99"/>
                  </a:cubicBezTo>
                  <a:cubicBezTo>
                    <a:pt x="24" y="182"/>
                    <a:pt x="24" y="254"/>
                    <a:pt x="12" y="313"/>
                  </a:cubicBezTo>
                  <a:cubicBezTo>
                    <a:pt x="0" y="385"/>
                    <a:pt x="12" y="444"/>
                    <a:pt x="24" y="528"/>
                  </a:cubicBezTo>
                  <a:cubicBezTo>
                    <a:pt x="42" y="587"/>
                    <a:pt x="98" y="617"/>
                    <a:pt x="155" y="617"/>
                  </a:cubicBezTo>
                  <a:cubicBezTo>
                    <a:pt x="212" y="617"/>
                    <a:pt x="268" y="587"/>
                    <a:pt x="286" y="528"/>
                  </a:cubicBezTo>
                  <a:cubicBezTo>
                    <a:pt x="298" y="456"/>
                    <a:pt x="310" y="397"/>
                    <a:pt x="298" y="313"/>
                  </a:cubicBezTo>
                  <a:cubicBezTo>
                    <a:pt x="286" y="230"/>
                    <a:pt x="286" y="158"/>
                    <a:pt x="262" y="99"/>
                  </a:cubicBezTo>
                  <a:cubicBezTo>
                    <a:pt x="256" y="33"/>
                    <a:pt x="209" y="1"/>
                    <a:pt x="1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52"/>
            <p:cNvSpPr/>
            <p:nvPr/>
          </p:nvSpPr>
          <p:spPr>
            <a:xfrm>
              <a:off x="3642250" y="1827975"/>
              <a:ext cx="11200" cy="9375"/>
            </a:xfrm>
            <a:custGeom>
              <a:avLst/>
              <a:gdLst/>
              <a:ahLst/>
              <a:cxnLst/>
              <a:rect l="l" t="t" r="r" b="b"/>
              <a:pathLst>
                <a:path w="448" h="375" extrusionOk="0">
                  <a:moveTo>
                    <a:pt x="205" y="1"/>
                  </a:moveTo>
                  <a:cubicBezTo>
                    <a:pt x="100" y="1"/>
                    <a:pt x="0" y="137"/>
                    <a:pt x="102" y="229"/>
                  </a:cubicBezTo>
                  <a:cubicBezTo>
                    <a:pt x="138" y="265"/>
                    <a:pt x="138" y="289"/>
                    <a:pt x="162" y="324"/>
                  </a:cubicBezTo>
                  <a:cubicBezTo>
                    <a:pt x="191" y="354"/>
                    <a:pt x="225" y="374"/>
                    <a:pt x="261" y="374"/>
                  </a:cubicBezTo>
                  <a:cubicBezTo>
                    <a:pt x="283" y="374"/>
                    <a:pt x="306" y="366"/>
                    <a:pt x="328" y="348"/>
                  </a:cubicBezTo>
                  <a:cubicBezTo>
                    <a:pt x="447" y="277"/>
                    <a:pt x="376" y="110"/>
                    <a:pt x="293" y="39"/>
                  </a:cubicBezTo>
                  <a:cubicBezTo>
                    <a:pt x="266" y="12"/>
                    <a:pt x="235" y="1"/>
                    <a:pt x="2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52"/>
            <p:cNvSpPr/>
            <p:nvPr/>
          </p:nvSpPr>
          <p:spPr>
            <a:xfrm>
              <a:off x="3590125" y="1782925"/>
              <a:ext cx="14800" cy="21375"/>
            </a:xfrm>
            <a:custGeom>
              <a:avLst/>
              <a:gdLst/>
              <a:ahLst/>
              <a:cxnLst/>
              <a:rect l="l" t="t" r="r" b="b"/>
              <a:pathLst>
                <a:path w="592" h="855" extrusionOk="0">
                  <a:moveTo>
                    <a:pt x="288" y="0"/>
                  </a:moveTo>
                  <a:cubicBezTo>
                    <a:pt x="146" y="0"/>
                    <a:pt x="0" y="122"/>
                    <a:pt x="56" y="281"/>
                  </a:cubicBezTo>
                  <a:cubicBezTo>
                    <a:pt x="103" y="400"/>
                    <a:pt x="92" y="519"/>
                    <a:pt x="139" y="638"/>
                  </a:cubicBezTo>
                  <a:cubicBezTo>
                    <a:pt x="159" y="738"/>
                    <a:pt x="221" y="854"/>
                    <a:pt x="332" y="854"/>
                  </a:cubicBezTo>
                  <a:cubicBezTo>
                    <a:pt x="353" y="854"/>
                    <a:pt x="376" y="850"/>
                    <a:pt x="401" y="840"/>
                  </a:cubicBezTo>
                  <a:cubicBezTo>
                    <a:pt x="532" y="805"/>
                    <a:pt x="568" y="638"/>
                    <a:pt x="580" y="519"/>
                  </a:cubicBezTo>
                  <a:cubicBezTo>
                    <a:pt x="592" y="388"/>
                    <a:pt x="532" y="221"/>
                    <a:pt x="473" y="102"/>
                  </a:cubicBezTo>
                  <a:cubicBezTo>
                    <a:pt x="429" y="31"/>
                    <a:pt x="359" y="0"/>
                    <a:pt x="2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52"/>
            <p:cNvSpPr/>
            <p:nvPr/>
          </p:nvSpPr>
          <p:spPr>
            <a:xfrm>
              <a:off x="3558775" y="1779750"/>
              <a:ext cx="9525" cy="17150"/>
            </a:xfrm>
            <a:custGeom>
              <a:avLst/>
              <a:gdLst/>
              <a:ahLst/>
              <a:cxnLst/>
              <a:rect l="l" t="t" r="r" b="b"/>
              <a:pathLst>
                <a:path w="381" h="686" extrusionOk="0">
                  <a:moveTo>
                    <a:pt x="165" y="0"/>
                  </a:moveTo>
                  <a:cubicBezTo>
                    <a:pt x="98" y="0"/>
                    <a:pt x="30" y="45"/>
                    <a:pt x="24" y="134"/>
                  </a:cubicBezTo>
                  <a:cubicBezTo>
                    <a:pt x="0" y="301"/>
                    <a:pt x="0" y="479"/>
                    <a:pt x="95" y="610"/>
                  </a:cubicBezTo>
                  <a:cubicBezTo>
                    <a:pt x="124" y="663"/>
                    <a:pt x="167" y="685"/>
                    <a:pt x="211" y="685"/>
                  </a:cubicBezTo>
                  <a:cubicBezTo>
                    <a:pt x="296" y="685"/>
                    <a:pt x="381" y="601"/>
                    <a:pt x="357" y="491"/>
                  </a:cubicBezTo>
                  <a:cubicBezTo>
                    <a:pt x="334" y="372"/>
                    <a:pt x="322" y="253"/>
                    <a:pt x="298" y="134"/>
                  </a:cubicBezTo>
                  <a:cubicBezTo>
                    <a:pt x="298" y="45"/>
                    <a:pt x="232" y="0"/>
                    <a:pt x="1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52"/>
            <p:cNvSpPr/>
            <p:nvPr/>
          </p:nvSpPr>
          <p:spPr>
            <a:xfrm>
              <a:off x="3543000" y="1727350"/>
              <a:ext cx="7900" cy="17300"/>
            </a:xfrm>
            <a:custGeom>
              <a:avLst/>
              <a:gdLst/>
              <a:ahLst/>
              <a:cxnLst/>
              <a:rect l="l" t="t" r="r" b="b"/>
              <a:pathLst>
                <a:path w="316" h="692" extrusionOk="0">
                  <a:moveTo>
                    <a:pt x="159" y="1"/>
                  </a:moveTo>
                  <a:cubicBezTo>
                    <a:pt x="80" y="1"/>
                    <a:pt x="0" y="57"/>
                    <a:pt x="0" y="170"/>
                  </a:cubicBezTo>
                  <a:lnTo>
                    <a:pt x="0" y="420"/>
                  </a:lnTo>
                  <a:cubicBezTo>
                    <a:pt x="0" y="504"/>
                    <a:pt x="24" y="563"/>
                    <a:pt x="72" y="646"/>
                  </a:cubicBezTo>
                  <a:cubicBezTo>
                    <a:pt x="95" y="676"/>
                    <a:pt x="125" y="691"/>
                    <a:pt x="155" y="691"/>
                  </a:cubicBezTo>
                  <a:cubicBezTo>
                    <a:pt x="185" y="691"/>
                    <a:pt x="214" y="676"/>
                    <a:pt x="238" y="646"/>
                  </a:cubicBezTo>
                  <a:cubicBezTo>
                    <a:pt x="298" y="563"/>
                    <a:pt x="310" y="504"/>
                    <a:pt x="310" y="420"/>
                  </a:cubicBezTo>
                  <a:lnTo>
                    <a:pt x="310" y="170"/>
                  </a:lnTo>
                  <a:cubicBezTo>
                    <a:pt x="316" y="57"/>
                    <a:pt x="238" y="1"/>
                    <a:pt x="1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52"/>
            <p:cNvSpPr/>
            <p:nvPr/>
          </p:nvSpPr>
          <p:spPr>
            <a:xfrm>
              <a:off x="3732000" y="1847000"/>
              <a:ext cx="12825" cy="24075"/>
            </a:xfrm>
            <a:custGeom>
              <a:avLst/>
              <a:gdLst/>
              <a:ahLst/>
              <a:cxnLst/>
              <a:rect l="l" t="t" r="r" b="b"/>
              <a:pathLst>
                <a:path w="513" h="963" extrusionOk="0">
                  <a:moveTo>
                    <a:pt x="178" y="1"/>
                  </a:moveTo>
                  <a:cubicBezTo>
                    <a:pt x="129" y="1"/>
                    <a:pt x="78" y="34"/>
                    <a:pt x="72" y="99"/>
                  </a:cubicBezTo>
                  <a:cubicBezTo>
                    <a:pt x="60" y="361"/>
                    <a:pt x="1" y="742"/>
                    <a:pt x="191" y="944"/>
                  </a:cubicBezTo>
                  <a:cubicBezTo>
                    <a:pt x="203" y="956"/>
                    <a:pt x="224" y="962"/>
                    <a:pt x="246" y="962"/>
                  </a:cubicBezTo>
                  <a:cubicBezTo>
                    <a:pt x="268" y="962"/>
                    <a:pt x="292" y="956"/>
                    <a:pt x="310" y="944"/>
                  </a:cubicBezTo>
                  <a:cubicBezTo>
                    <a:pt x="513" y="694"/>
                    <a:pt x="310" y="361"/>
                    <a:pt x="274" y="99"/>
                  </a:cubicBezTo>
                  <a:cubicBezTo>
                    <a:pt x="274" y="34"/>
                    <a:pt x="227"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52"/>
            <p:cNvSpPr/>
            <p:nvPr/>
          </p:nvSpPr>
          <p:spPr>
            <a:xfrm>
              <a:off x="3801950" y="1851475"/>
              <a:ext cx="9550" cy="15500"/>
            </a:xfrm>
            <a:custGeom>
              <a:avLst/>
              <a:gdLst/>
              <a:ahLst/>
              <a:cxnLst/>
              <a:rect l="l" t="t" r="r" b="b"/>
              <a:pathLst>
                <a:path w="382" h="620" extrusionOk="0">
                  <a:moveTo>
                    <a:pt x="185" y="0"/>
                  </a:moveTo>
                  <a:cubicBezTo>
                    <a:pt x="99" y="0"/>
                    <a:pt x="12" y="57"/>
                    <a:pt x="12" y="170"/>
                  </a:cubicBezTo>
                  <a:cubicBezTo>
                    <a:pt x="12" y="289"/>
                    <a:pt x="1" y="420"/>
                    <a:pt x="36" y="539"/>
                  </a:cubicBezTo>
                  <a:cubicBezTo>
                    <a:pt x="60" y="593"/>
                    <a:pt x="117" y="620"/>
                    <a:pt x="175" y="620"/>
                  </a:cubicBezTo>
                  <a:cubicBezTo>
                    <a:pt x="233" y="620"/>
                    <a:pt x="292" y="593"/>
                    <a:pt x="322" y="539"/>
                  </a:cubicBezTo>
                  <a:cubicBezTo>
                    <a:pt x="382" y="420"/>
                    <a:pt x="358" y="289"/>
                    <a:pt x="358" y="170"/>
                  </a:cubicBezTo>
                  <a:cubicBezTo>
                    <a:pt x="358" y="57"/>
                    <a:pt x="271"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52"/>
            <p:cNvSpPr/>
            <p:nvPr/>
          </p:nvSpPr>
          <p:spPr>
            <a:xfrm>
              <a:off x="3840800" y="1855275"/>
              <a:ext cx="6575" cy="12750"/>
            </a:xfrm>
            <a:custGeom>
              <a:avLst/>
              <a:gdLst/>
              <a:ahLst/>
              <a:cxnLst/>
              <a:rect l="l" t="t" r="r" b="b"/>
              <a:pathLst>
                <a:path w="263" h="510" extrusionOk="0">
                  <a:moveTo>
                    <a:pt x="131" y="0"/>
                  </a:moveTo>
                  <a:cubicBezTo>
                    <a:pt x="66" y="0"/>
                    <a:pt x="0" y="42"/>
                    <a:pt x="6" y="125"/>
                  </a:cubicBezTo>
                  <a:cubicBezTo>
                    <a:pt x="18" y="244"/>
                    <a:pt x="6" y="375"/>
                    <a:pt x="66" y="482"/>
                  </a:cubicBezTo>
                  <a:cubicBezTo>
                    <a:pt x="78" y="500"/>
                    <a:pt x="104" y="509"/>
                    <a:pt x="131" y="509"/>
                  </a:cubicBezTo>
                  <a:cubicBezTo>
                    <a:pt x="158" y="509"/>
                    <a:pt x="185" y="500"/>
                    <a:pt x="197" y="482"/>
                  </a:cubicBezTo>
                  <a:cubicBezTo>
                    <a:pt x="256" y="375"/>
                    <a:pt x="256" y="244"/>
                    <a:pt x="256" y="125"/>
                  </a:cubicBezTo>
                  <a:cubicBezTo>
                    <a:pt x="262" y="42"/>
                    <a:pt x="197" y="0"/>
                    <a:pt x="1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52"/>
            <p:cNvSpPr/>
            <p:nvPr/>
          </p:nvSpPr>
          <p:spPr>
            <a:xfrm>
              <a:off x="3673375" y="1755850"/>
              <a:ext cx="8350" cy="24575"/>
            </a:xfrm>
            <a:custGeom>
              <a:avLst/>
              <a:gdLst/>
              <a:ahLst/>
              <a:cxnLst/>
              <a:rect l="l" t="t" r="r" b="b"/>
              <a:pathLst>
                <a:path w="334" h="983" extrusionOk="0">
                  <a:moveTo>
                    <a:pt x="167" y="1"/>
                  </a:moveTo>
                  <a:cubicBezTo>
                    <a:pt x="104" y="1"/>
                    <a:pt x="42" y="42"/>
                    <a:pt x="36" y="126"/>
                  </a:cubicBezTo>
                  <a:cubicBezTo>
                    <a:pt x="24" y="364"/>
                    <a:pt x="0" y="602"/>
                    <a:pt x="24" y="840"/>
                  </a:cubicBezTo>
                  <a:cubicBezTo>
                    <a:pt x="30" y="935"/>
                    <a:pt x="104" y="983"/>
                    <a:pt x="177" y="983"/>
                  </a:cubicBezTo>
                  <a:cubicBezTo>
                    <a:pt x="250" y="983"/>
                    <a:pt x="322" y="935"/>
                    <a:pt x="322" y="840"/>
                  </a:cubicBezTo>
                  <a:cubicBezTo>
                    <a:pt x="333" y="602"/>
                    <a:pt x="298" y="364"/>
                    <a:pt x="298" y="126"/>
                  </a:cubicBezTo>
                  <a:cubicBezTo>
                    <a:pt x="292" y="42"/>
                    <a:pt x="229"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52"/>
            <p:cNvSpPr/>
            <p:nvPr/>
          </p:nvSpPr>
          <p:spPr>
            <a:xfrm>
              <a:off x="3989775" y="1840750"/>
              <a:ext cx="4200" cy="16175"/>
            </a:xfrm>
            <a:custGeom>
              <a:avLst/>
              <a:gdLst/>
              <a:ahLst/>
              <a:cxnLst/>
              <a:rect l="l" t="t" r="r" b="b"/>
              <a:pathLst>
                <a:path w="168" h="647" extrusionOk="0">
                  <a:moveTo>
                    <a:pt x="73" y="1"/>
                  </a:moveTo>
                  <a:cubicBezTo>
                    <a:pt x="39" y="1"/>
                    <a:pt x="6" y="22"/>
                    <a:pt x="12" y="63"/>
                  </a:cubicBezTo>
                  <a:cubicBezTo>
                    <a:pt x="12" y="242"/>
                    <a:pt x="0" y="432"/>
                    <a:pt x="48" y="611"/>
                  </a:cubicBezTo>
                  <a:cubicBezTo>
                    <a:pt x="54" y="635"/>
                    <a:pt x="72" y="647"/>
                    <a:pt x="88" y="647"/>
                  </a:cubicBezTo>
                  <a:cubicBezTo>
                    <a:pt x="105" y="647"/>
                    <a:pt x="119" y="635"/>
                    <a:pt x="119" y="611"/>
                  </a:cubicBezTo>
                  <a:cubicBezTo>
                    <a:pt x="167" y="432"/>
                    <a:pt x="143" y="242"/>
                    <a:pt x="143" y="63"/>
                  </a:cubicBezTo>
                  <a:cubicBezTo>
                    <a:pt x="143" y="22"/>
                    <a:pt x="108" y="1"/>
                    <a:pt x="7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52"/>
            <p:cNvSpPr/>
            <p:nvPr/>
          </p:nvSpPr>
          <p:spPr>
            <a:xfrm>
              <a:off x="3921300" y="1828450"/>
              <a:ext cx="15150" cy="12700"/>
            </a:xfrm>
            <a:custGeom>
              <a:avLst/>
              <a:gdLst/>
              <a:ahLst/>
              <a:cxnLst/>
              <a:rect l="l" t="t" r="r" b="b"/>
              <a:pathLst>
                <a:path w="606" h="508" extrusionOk="0">
                  <a:moveTo>
                    <a:pt x="258" y="0"/>
                  </a:moveTo>
                  <a:cubicBezTo>
                    <a:pt x="201" y="0"/>
                    <a:pt x="145" y="24"/>
                    <a:pt x="108" y="67"/>
                  </a:cubicBezTo>
                  <a:cubicBezTo>
                    <a:pt x="13" y="151"/>
                    <a:pt x="1" y="305"/>
                    <a:pt x="84" y="377"/>
                  </a:cubicBezTo>
                  <a:cubicBezTo>
                    <a:pt x="120" y="401"/>
                    <a:pt x="144" y="424"/>
                    <a:pt x="180" y="448"/>
                  </a:cubicBezTo>
                  <a:cubicBezTo>
                    <a:pt x="224" y="490"/>
                    <a:pt x="273" y="507"/>
                    <a:pt x="319" y="507"/>
                  </a:cubicBezTo>
                  <a:cubicBezTo>
                    <a:pt x="474" y="507"/>
                    <a:pt x="605" y="315"/>
                    <a:pt x="477" y="151"/>
                  </a:cubicBezTo>
                  <a:cubicBezTo>
                    <a:pt x="441" y="127"/>
                    <a:pt x="430" y="91"/>
                    <a:pt x="406" y="67"/>
                  </a:cubicBezTo>
                  <a:cubicBezTo>
                    <a:pt x="365" y="21"/>
                    <a:pt x="311" y="0"/>
                    <a:pt x="2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52"/>
            <p:cNvSpPr/>
            <p:nvPr/>
          </p:nvSpPr>
          <p:spPr>
            <a:xfrm>
              <a:off x="4050050" y="1801700"/>
              <a:ext cx="8200" cy="8650"/>
            </a:xfrm>
            <a:custGeom>
              <a:avLst/>
              <a:gdLst/>
              <a:ahLst/>
              <a:cxnLst/>
              <a:rect l="l" t="t" r="r" b="b"/>
              <a:pathLst>
                <a:path w="328" h="346" extrusionOk="0">
                  <a:moveTo>
                    <a:pt x="133" y="0"/>
                  </a:moveTo>
                  <a:cubicBezTo>
                    <a:pt x="69" y="0"/>
                    <a:pt x="0" y="42"/>
                    <a:pt x="6" y="125"/>
                  </a:cubicBezTo>
                  <a:cubicBezTo>
                    <a:pt x="30" y="197"/>
                    <a:pt x="30" y="268"/>
                    <a:pt x="90" y="316"/>
                  </a:cubicBezTo>
                  <a:cubicBezTo>
                    <a:pt x="116" y="337"/>
                    <a:pt x="144" y="346"/>
                    <a:pt x="173" y="346"/>
                  </a:cubicBezTo>
                  <a:cubicBezTo>
                    <a:pt x="210" y="346"/>
                    <a:pt x="247" y="330"/>
                    <a:pt x="280" y="304"/>
                  </a:cubicBezTo>
                  <a:cubicBezTo>
                    <a:pt x="328" y="268"/>
                    <a:pt x="328" y="208"/>
                    <a:pt x="280" y="173"/>
                  </a:cubicBezTo>
                  <a:cubicBezTo>
                    <a:pt x="274" y="173"/>
                    <a:pt x="252" y="158"/>
                    <a:pt x="233" y="145"/>
                  </a:cubicBezTo>
                  <a:lnTo>
                    <a:pt x="233" y="145"/>
                  </a:lnTo>
                  <a:lnTo>
                    <a:pt x="233" y="125"/>
                  </a:lnTo>
                  <a:cubicBezTo>
                    <a:pt x="256" y="42"/>
                    <a:pt x="197" y="0"/>
                    <a:pt x="13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52"/>
            <p:cNvSpPr/>
            <p:nvPr/>
          </p:nvSpPr>
          <p:spPr>
            <a:xfrm>
              <a:off x="3892150" y="1794100"/>
              <a:ext cx="600" cy="25"/>
            </a:xfrm>
            <a:custGeom>
              <a:avLst/>
              <a:gdLst/>
              <a:ahLst/>
              <a:cxnLst/>
              <a:rect l="l" t="t" r="r" b="b"/>
              <a:pathLst>
                <a:path w="24" h="1" extrusionOk="0">
                  <a:moveTo>
                    <a:pt x="0" y="1"/>
                  </a:moveTo>
                  <a:cubicBezTo>
                    <a:pt x="24" y="1"/>
                    <a:pt x="24" y="1"/>
                    <a:pt x="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52"/>
            <p:cNvSpPr/>
            <p:nvPr/>
          </p:nvSpPr>
          <p:spPr>
            <a:xfrm>
              <a:off x="3578425" y="1709750"/>
              <a:ext cx="12500" cy="32200"/>
            </a:xfrm>
            <a:custGeom>
              <a:avLst/>
              <a:gdLst/>
              <a:ahLst/>
              <a:cxnLst/>
              <a:rect l="l" t="t" r="r" b="b"/>
              <a:pathLst>
                <a:path w="500" h="1288" extrusionOk="0">
                  <a:moveTo>
                    <a:pt x="104" y="1"/>
                  </a:moveTo>
                  <a:cubicBezTo>
                    <a:pt x="54" y="1"/>
                    <a:pt x="0" y="45"/>
                    <a:pt x="24" y="100"/>
                  </a:cubicBezTo>
                  <a:cubicBezTo>
                    <a:pt x="83" y="291"/>
                    <a:pt x="143" y="469"/>
                    <a:pt x="167" y="672"/>
                  </a:cubicBezTo>
                  <a:cubicBezTo>
                    <a:pt x="202" y="874"/>
                    <a:pt x="190" y="1065"/>
                    <a:pt x="250" y="1243"/>
                  </a:cubicBezTo>
                  <a:cubicBezTo>
                    <a:pt x="256" y="1273"/>
                    <a:pt x="280" y="1288"/>
                    <a:pt x="307" y="1288"/>
                  </a:cubicBezTo>
                  <a:cubicBezTo>
                    <a:pt x="333" y="1288"/>
                    <a:pt x="363" y="1273"/>
                    <a:pt x="381" y="1243"/>
                  </a:cubicBezTo>
                  <a:cubicBezTo>
                    <a:pt x="500" y="850"/>
                    <a:pt x="321" y="398"/>
                    <a:pt x="167" y="41"/>
                  </a:cubicBezTo>
                  <a:cubicBezTo>
                    <a:pt x="154" y="12"/>
                    <a:pt x="130"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52"/>
            <p:cNvSpPr/>
            <p:nvPr/>
          </p:nvSpPr>
          <p:spPr>
            <a:xfrm>
              <a:off x="3551700" y="1695500"/>
              <a:ext cx="8575" cy="20925"/>
            </a:xfrm>
            <a:custGeom>
              <a:avLst/>
              <a:gdLst/>
              <a:ahLst/>
              <a:cxnLst/>
              <a:rect l="l" t="t" r="r" b="b"/>
              <a:pathLst>
                <a:path w="343" h="837" extrusionOk="0">
                  <a:moveTo>
                    <a:pt x="89" y="0"/>
                  </a:moveTo>
                  <a:cubicBezTo>
                    <a:pt x="44" y="0"/>
                    <a:pt x="0" y="31"/>
                    <a:pt x="21" y="87"/>
                  </a:cubicBezTo>
                  <a:cubicBezTo>
                    <a:pt x="93" y="325"/>
                    <a:pt x="128" y="563"/>
                    <a:pt x="188" y="801"/>
                  </a:cubicBezTo>
                  <a:cubicBezTo>
                    <a:pt x="194" y="825"/>
                    <a:pt x="215" y="837"/>
                    <a:pt x="236" y="837"/>
                  </a:cubicBezTo>
                  <a:cubicBezTo>
                    <a:pt x="256" y="837"/>
                    <a:pt x="277" y="825"/>
                    <a:pt x="283" y="801"/>
                  </a:cubicBezTo>
                  <a:cubicBezTo>
                    <a:pt x="343" y="563"/>
                    <a:pt x="247" y="277"/>
                    <a:pt x="164" y="51"/>
                  </a:cubicBezTo>
                  <a:cubicBezTo>
                    <a:pt x="154" y="16"/>
                    <a:pt x="121" y="0"/>
                    <a:pt x="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52"/>
            <p:cNvSpPr/>
            <p:nvPr/>
          </p:nvSpPr>
          <p:spPr>
            <a:xfrm>
              <a:off x="3500550" y="1633425"/>
              <a:ext cx="15450" cy="40200"/>
            </a:xfrm>
            <a:custGeom>
              <a:avLst/>
              <a:gdLst/>
              <a:ahLst/>
              <a:cxnLst/>
              <a:rect l="l" t="t" r="r" b="b"/>
              <a:pathLst>
                <a:path w="618" h="1608" extrusionOk="0">
                  <a:moveTo>
                    <a:pt x="62" y="0"/>
                  </a:moveTo>
                  <a:cubicBezTo>
                    <a:pt x="33" y="0"/>
                    <a:pt x="0" y="26"/>
                    <a:pt x="7" y="70"/>
                  </a:cubicBezTo>
                  <a:cubicBezTo>
                    <a:pt x="115" y="570"/>
                    <a:pt x="269" y="1129"/>
                    <a:pt x="519" y="1582"/>
                  </a:cubicBezTo>
                  <a:cubicBezTo>
                    <a:pt x="528" y="1599"/>
                    <a:pt x="545" y="1607"/>
                    <a:pt x="561" y="1607"/>
                  </a:cubicBezTo>
                  <a:cubicBezTo>
                    <a:pt x="590" y="1607"/>
                    <a:pt x="618" y="1584"/>
                    <a:pt x="603" y="1546"/>
                  </a:cubicBezTo>
                  <a:cubicBezTo>
                    <a:pt x="460" y="1034"/>
                    <a:pt x="281" y="522"/>
                    <a:pt x="103" y="34"/>
                  </a:cubicBezTo>
                  <a:cubicBezTo>
                    <a:pt x="98" y="11"/>
                    <a:pt x="81" y="0"/>
                    <a:pt x="6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52"/>
            <p:cNvSpPr/>
            <p:nvPr/>
          </p:nvSpPr>
          <p:spPr>
            <a:xfrm>
              <a:off x="3420550" y="1587625"/>
              <a:ext cx="44175" cy="49000"/>
            </a:xfrm>
            <a:custGeom>
              <a:avLst/>
              <a:gdLst/>
              <a:ahLst/>
              <a:cxnLst/>
              <a:rect l="l" t="t" r="r" b="b"/>
              <a:pathLst>
                <a:path w="1767" h="1960" extrusionOk="0">
                  <a:moveTo>
                    <a:pt x="25" y="1"/>
                  </a:moveTo>
                  <a:cubicBezTo>
                    <a:pt x="9" y="1"/>
                    <a:pt x="1" y="28"/>
                    <a:pt x="28" y="56"/>
                  </a:cubicBezTo>
                  <a:cubicBezTo>
                    <a:pt x="386" y="282"/>
                    <a:pt x="707" y="532"/>
                    <a:pt x="981" y="878"/>
                  </a:cubicBezTo>
                  <a:cubicBezTo>
                    <a:pt x="1231" y="1199"/>
                    <a:pt x="1362" y="1568"/>
                    <a:pt x="1576" y="1925"/>
                  </a:cubicBezTo>
                  <a:cubicBezTo>
                    <a:pt x="1586" y="1949"/>
                    <a:pt x="1605" y="1960"/>
                    <a:pt x="1625" y="1960"/>
                  </a:cubicBezTo>
                  <a:cubicBezTo>
                    <a:pt x="1654" y="1960"/>
                    <a:pt x="1683" y="1937"/>
                    <a:pt x="1683" y="1902"/>
                  </a:cubicBezTo>
                  <a:cubicBezTo>
                    <a:pt x="1767" y="1092"/>
                    <a:pt x="814" y="68"/>
                    <a:pt x="40" y="9"/>
                  </a:cubicBezTo>
                  <a:cubicBezTo>
                    <a:pt x="35" y="3"/>
                    <a:pt x="30"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52"/>
            <p:cNvSpPr/>
            <p:nvPr/>
          </p:nvSpPr>
          <p:spPr>
            <a:xfrm>
              <a:off x="3489525" y="1629675"/>
              <a:ext cx="34450" cy="58150"/>
            </a:xfrm>
            <a:custGeom>
              <a:avLst/>
              <a:gdLst/>
              <a:ahLst/>
              <a:cxnLst/>
              <a:rect l="l" t="t" r="r" b="b"/>
              <a:pathLst>
                <a:path w="1378" h="2326" extrusionOk="0">
                  <a:moveTo>
                    <a:pt x="75" y="1"/>
                  </a:moveTo>
                  <a:cubicBezTo>
                    <a:pt x="41" y="1"/>
                    <a:pt x="1" y="58"/>
                    <a:pt x="32" y="89"/>
                  </a:cubicBezTo>
                  <a:cubicBezTo>
                    <a:pt x="687" y="660"/>
                    <a:pt x="1008" y="1434"/>
                    <a:pt x="1163" y="2291"/>
                  </a:cubicBezTo>
                  <a:cubicBezTo>
                    <a:pt x="1172" y="2315"/>
                    <a:pt x="1192" y="2326"/>
                    <a:pt x="1211" y="2326"/>
                  </a:cubicBezTo>
                  <a:cubicBezTo>
                    <a:pt x="1240" y="2326"/>
                    <a:pt x="1270" y="2303"/>
                    <a:pt x="1270" y="2267"/>
                  </a:cubicBezTo>
                  <a:cubicBezTo>
                    <a:pt x="1377" y="1398"/>
                    <a:pt x="770" y="517"/>
                    <a:pt x="91" y="5"/>
                  </a:cubicBezTo>
                  <a:cubicBezTo>
                    <a:pt x="86" y="2"/>
                    <a:pt x="81" y="1"/>
                    <a:pt x="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52"/>
            <p:cNvSpPr/>
            <p:nvPr/>
          </p:nvSpPr>
          <p:spPr>
            <a:xfrm>
              <a:off x="3478675" y="1585425"/>
              <a:ext cx="16575" cy="15350"/>
            </a:xfrm>
            <a:custGeom>
              <a:avLst/>
              <a:gdLst/>
              <a:ahLst/>
              <a:cxnLst/>
              <a:rect l="l" t="t" r="r" b="b"/>
              <a:pathLst>
                <a:path w="663" h="614" extrusionOk="0">
                  <a:moveTo>
                    <a:pt x="148" y="1"/>
                  </a:moveTo>
                  <a:cubicBezTo>
                    <a:pt x="73" y="1"/>
                    <a:pt x="0" y="110"/>
                    <a:pt x="73" y="192"/>
                  </a:cubicBezTo>
                  <a:cubicBezTo>
                    <a:pt x="204" y="335"/>
                    <a:pt x="347" y="513"/>
                    <a:pt x="549" y="608"/>
                  </a:cubicBezTo>
                  <a:cubicBezTo>
                    <a:pt x="558" y="612"/>
                    <a:pt x="567" y="614"/>
                    <a:pt x="576" y="614"/>
                  </a:cubicBezTo>
                  <a:cubicBezTo>
                    <a:pt x="625" y="614"/>
                    <a:pt x="663" y="564"/>
                    <a:pt x="632" y="513"/>
                  </a:cubicBezTo>
                  <a:cubicBezTo>
                    <a:pt x="549" y="323"/>
                    <a:pt x="370" y="192"/>
                    <a:pt x="216" y="37"/>
                  </a:cubicBezTo>
                  <a:cubicBezTo>
                    <a:pt x="196" y="11"/>
                    <a:pt x="172" y="1"/>
                    <a:pt x="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52"/>
            <p:cNvSpPr/>
            <p:nvPr/>
          </p:nvSpPr>
          <p:spPr>
            <a:xfrm>
              <a:off x="3550150" y="1671200"/>
              <a:ext cx="9825" cy="11525"/>
            </a:xfrm>
            <a:custGeom>
              <a:avLst/>
              <a:gdLst/>
              <a:ahLst/>
              <a:cxnLst/>
              <a:rect l="l" t="t" r="r" b="b"/>
              <a:pathLst>
                <a:path w="393" h="461" extrusionOk="0">
                  <a:moveTo>
                    <a:pt x="160" y="0"/>
                  </a:moveTo>
                  <a:cubicBezTo>
                    <a:pt x="81" y="0"/>
                    <a:pt x="1" y="116"/>
                    <a:pt x="83" y="190"/>
                  </a:cubicBezTo>
                  <a:cubicBezTo>
                    <a:pt x="155" y="249"/>
                    <a:pt x="214" y="333"/>
                    <a:pt x="250" y="416"/>
                  </a:cubicBezTo>
                  <a:cubicBezTo>
                    <a:pt x="256" y="446"/>
                    <a:pt x="280" y="461"/>
                    <a:pt x="305" y="461"/>
                  </a:cubicBezTo>
                  <a:cubicBezTo>
                    <a:pt x="330" y="461"/>
                    <a:pt x="357" y="446"/>
                    <a:pt x="369" y="416"/>
                  </a:cubicBezTo>
                  <a:cubicBezTo>
                    <a:pt x="381" y="345"/>
                    <a:pt x="393" y="273"/>
                    <a:pt x="345" y="190"/>
                  </a:cubicBezTo>
                  <a:cubicBezTo>
                    <a:pt x="321" y="130"/>
                    <a:pt x="274" y="94"/>
                    <a:pt x="226" y="35"/>
                  </a:cubicBezTo>
                  <a:cubicBezTo>
                    <a:pt x="207" y="10"/>
                    <a:pt x="184" y="0"/>
                    <a:pt x="1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52"/>
            <p:cNvSpPr/>
            <p:nvPr/>
          </p:nvSpPr>
          <p:spPr>
            <a:xfrm>
              <a:off x="4526825" y="1830425"/>
              <a:ext cx="12750" cy="26900"/>
            </a:xfrm>
            <a:custGeom>
              <a:avLst/>
              <a:gdLst/>
              <a:ahLst/>
              <a:cxnLst/>
              <a:rect l="l" t="t" r="r" b="b"/>
              <a:pathLst>
                <a:path w="510" h="1076" extrusionOk="0">
                  <a:moveTo>
                    <a:pt x="206" y="1"/>
                  </a:moveTo>
                  <a:cubicBezTo>
                    <a:pt x="113" y="1"/>
                    <a:pt x="0" y="84"/>
                    <a:pt x="33" y="191"/>
                  </a:cubicBezTo>
                  <a:cubicBezTo>
                    <a:pt x="81" y="357"/>
                    <a:pt x="116" y="512"/>
                    <a:pt x="128" y="667"/>
                  </a:cubicBezTo>
                  <a:cubicBezTo>
                    <a:pt x="140" y="798"/>
                    <a:pt x="93" y="941"/>
                    <a:pt x="200" y="1036"/>
                  </a:cubicBezTo>
                  <a:cubicBezTo>
                    <a:pt x="228" y="1064"/>
                    <a:pt x="260" y="1075"/>
                    <a:pt x="291" y="1075"/>
                  </a:cubicBezTo>
                  <a:cubicBezTo>
                    <a:pt x="313" y="1075"/>
                    <a:pt x="335" y="1070"/>
                    <a:pt x="354" y="1060"/>
                  </a:cubicBezTo>
                  <a:cubicBezTo>
                    <a:pt x="509" y="988"/>
                    <a:pt x="497" y="762"/>
                    <a:pt x="485" y="595"/>
                  </a:cubicBezTo>
                  <a:cubicBezTo>
                    <a:pt x="474" y="405"/>
                    <a:pt x="390" y="226"/>
                    <a:pt x="307" y="60"/>
                  </a:cubicBezTo>
                  <a:cubicBezTo>
                    <a:pt x="288" y="18"/>
                    <a:pt x="249" y="1"/>
                    <a:pt x="2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52"/>
            <p:cNvSpPr/>
            <p:nvPr/>
          </p:nvSpPr>
          <p:spPr>
            <a:xfrm>
              <a:off x="4587175" y="1803025"/>
              <a:ext cx="1200" cy="625"/>
            </a:xfrm>
            <a:custGeom>
              <a:avLst/>
              <a:gdLst/>
              <a:ahLst/>
              <a:cxnLst/>
              <a:rect l="l" t="t" r="r" b="b"/>
              <a:pathLst>
                <a:path w="48" h="25" extrusionOk="0">
                  <a:moveTo>
                    <a:pt x="36" y="1"/>
                  </a:moveTo>
                  <a:cubicBezTo>
                    <a:pt x="0" y="1"/>
                    <a:pt x="0" y="25"/>
                    <a:pt x="36" y="25"/>
                  </a:cubicBezTo>
                  <a:cubicBezTo>
                    <a:pt x="48" y="25"/>
                    <a:pt x="48" y="1"/>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52"/>
            <p:cNvSpPr/>
            <p:nvPr/>
          </p:nvSpPr>
          <p:spPr>
            <a:xfrm>
              <a:off x="4595800" y="1783225"/>
              <a:ext cx="5675" cy="18650"/>
            </a:xfrm>
            <a:custGeom>
              <a:avLst/>
              <a:gdLst/>
              <a:ahLst/>
              <a:cxnLst/>
              <a:rect l="l" t="t" r="r" b="b"/>
              <a:pathLst>
                <a:path w="227" h="746" extrusionOk="0">
                  <a:moveTo>
                    <a:pt x="167" y="1"/>
                  </a:moveTo>
                  <a:cubicBezTo>
                    <a:pt x="137" y="1"/>
                    <a:pt x="108" y="19"/>
                    <a:pt x="108" y="55"/>
                  </a:cubicBezTo>
                  <a:cubicBezTo>
                    <a:pt x="108" y="197"/>
                    <a:pt x="72" y="316"/>
                    <a:pt x="60" y="436"/>
                  </a:cubicBezTo>
                  <a:cubicBezTo>
                    <a:pt x="48" y="519"/>
                    <a:pt x="1" y="614"/>
                    <a:pt x="12" y="709"/>
                  </a:cubicBezTo>
                  <a:cubicBezTo>
                    <a:pt x="12" y="732"/>
                    <a:pt x="37" y="746"/>
                    <a:pt x="61" y="746"/>
                  </a:cubicBezTo>
                  <a:cubicBezTo>
                    <a:pt x="74" y="746"/>
                    <a:pt x="87" y="742"/>
                    <a:pt x="96" y="733"/>
                  </a:cubicBezTo>
                  <a:cubicBezTo>
                    <a:pt x="167" y="638"/>
                    <a:pt x="167" y="519"/>
                    <a:pt x="191" y="412"/>
                  </a:cubicBezTo>
                  <a:cubicBezTo>
                    <a:pt x="215" y="293"/>
                    <a:pt x="227" y="174"/>
                    <a:pt x="227" y="55"/>
                  </a:cubicBezTo>
                  <a:cubicBezTo>
                    <a:pt x="227" y="19"/>
                    <a:pt x="197"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52"/>
            <p:cNvSpPr/>
            <p:nvPr/>
          </p:nvSpPr>
          <p:spPr>
            <a:xfrm>
              <a:off x="4746425" y="1758825"/>
              <a:ext cx="8950" cy="49400"/>
            </a:xfrm>
            <a:custGeom>
              <a:avLst/>
              <a:gdLst/>
              <a:ahLst/>
              <a:cxnLst/>
              <a:rect l="l" t="t" r="r" b="b"/>
              <a:pathLst>
                <a:path w="358" h="1976" extrusionOk="0">
                  <a:moveTo>
                    <a:pt x="220" y="1"/>
                  </a:moveTo>
                  <a:cubicBezTo>
                    <a:pt x="182" y="1"/>
                    <a:pt x="141" y="35"/>
                    <a:pt x="155" y="78"/>
                  </a:cubicBezTo>
                  <a:cubicBezTo>
                    <a:pt x="262" y="721"/>
                    <a:pt x="95" y="1316"/>
                    <a:pt x="0" y="1947"/>
                  </a:cubicBezTo>
                  <a:cubicBezTo>
                    <a:pt x="0" y="1967"/>
                    <a:pt x="18" y="1976"/>
                    <a:pt x="40" y="1976"/>
                  </a:cubicBezTo>
                  <a:cubicBezTo>
                    <a:pt x="58" y="1976"/>
                    <a:pt x="79" y="1970"/>
                    <a:pt x="95" y="1959"/>
                  </a:cubicBezTo>
                  <a:cubicBezTo>
                    <a:pt x="333" y="1376"/>
                    <a:pt x="357" y="661"/>
                    <a:pt x="274" y="54"/>
                  </a:cubicBezTo>
                  <a:cubicBezTo>
                    <a:pt x="269" y="16"/>
                    <a:pt x="245" y="1"/>
                    <a:pt x="2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52"/>
            <p:cNvSpPr/>
            <p:nvPr/>
          </p:nvSpPr>
          <p:spPr>
            <a:xfrm>
              <a:off x="4765525" y="1635075"/>
              <a:ext cx="20500" cy="56350"/>
            </a:xfrm>
            <a:custGeom>
              <a:avLst/>
              <a:gdLst/>
              <a:ahLst/>
              <a:cxnLst/>
              <a:rect l="l" t="t" r="r" b="b"/>
              <a:pathLst>
                <a:path w="820" h="2254" extrusionOk="0">
                  <a:moveTo>
                    <a:pt x="41" y="0"/>
                  </a:moveTo>
                  <a:cubicBezTo>
                    <a:pt x="30" y="0"/>
                    <a:pt x="0" y="18"/>
                    <a:pt x="10" y="27"/>
                  </a:cubicBezTo>
                  <a:cubicBezTo>
                    <a:pt x="522" y="706"/>
                    <a:pt x="605" y="1420"/>
                    <a:pt x="701" y="2218"/>
                  </a:cubicBezTo>
                  <a:cubicBezTo>
                    <a:pt x="701" y="2242"/>
                    <a:pt x="715" y="2254"/>
                    <a:pt x="730" y="2254"/>
                  </a:cubicBezTo>
                  <a:cubicBezTo>
                    <a:pt x="745" y="2254"/>
                    <a:pt x="760" y="2242"/>
                    <a:pt x="760" y="2218"/>
                  </a:cubicBezTo>
                  <a:cubicBezTo>
                    <a:pt x="820" y="1444"/>
                    <a:pt x="522" y="599"/>
                    <a:pt x="46" y="4"/>
                  </a:cubicBezTo>
                  <a:cubicBezTo>
                    <a:pt x="46" y="1"/>
                    <a:pt x="44"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52"/>
            <p:cNvSpPr/>
            <p:nvPr/>
          </p:nvSpPr>
          <p:spPr>
            <a:xfrm>
              <a:off x="4782850" y="1736675"/>
              <a:ext cx="4675" cy="27675"/>
            </a:xfrm>
            <a:custGeom>
              <a:avLst/>
              <a:gdLst/>
              <a:ahLst/>
              <a:cxnLst/>
              <a:rect l="l" t="t" r="r" b="b"/>
              <a:pathLst>
                <a:path w="187" h="1107" extrusionOk="0">
                  <a:moveTo>
                    <a:pt x="48" y="0"/>
                  </a:moveTo>
                  <a:cubicBezTo>
                    <a:pt x="26" y="0"/>
                    <a:pt x="1" y="20"/>
                    <a:pt x="8" y="47"/>
                  </a:cubicBezTo>
                  <a:cubicBezTo>
                    <a:pt x="31" y="238"/>
                    <a:pt x="31" y="428"/>
                    <a:pt x="55" y="631"/>
                  </a:cubicBezTo>
                  <a:cubicBezTo>
                    <a:pt x="55" y="774"/>
                    <a:pt x="31" y="928"/>
                    <a:pt x="67" y="1071"/>
                  </a:cubicBezTo>
                  <a:cubicBezTo>
                    <a:pt x="73" y="1095"/>
                    <a:pt x="91" y="1107"/>
                    <a:pt x="107" y="1107"/>
                  </a:cubicBezTo>
                  <a:cubicBezTo>
                    <a:pt x="124" y="1107"/>
                    <a:pt x="139" y="1095"/>
                    <a:pt x="139" y="1071"/>
                  </a:cubicBezTo>
                  <a:cubicBezTo>
                    <a:pt x="186" y="904"/>
                    <a:pt x="150" y="714"/>
                    <a:pt x="139" y="547"/>
                  </a:cubicBezTo>
                  <a:cubicBezTo>
                    <a:pt x="127" y="369"/>
                    <a:pt x="103" y="214"/>
                    <a:pt x="79" y="35"/>
                  </a:cubicBezTo>
                  <a:cubicBezTo>
                    <a:pt x="79" y="10"/>
                    <a:pt x="64"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52"/>
            <p:cNvSpPr/>
            <p:nvPr/>
          </p:nvSpPr>
          <p:spPr>
            <a:xfrm>
              <a:off x="4791950" y="1762650"/>
              <a:ext cx="4800" cy="22225"/>
            </a:xfrm>
            <a:custGeom>
              <a:avLst/>
              <a:gdLst/>
              <a:ahLst/>
              <a:cxnLst/>
              <a:rect l="l" t="t" r="r" b="b"/>
              <a:pathLst>
                <a:path w="192" h="889" extrusionOk="0">
                  <a:moveTo>
                    <a:pt x="99" y="1"/>
                  </a:moveTo>
                  <a:cubicBezTo>
                    <a:pt x="61" y="1"/>
                    <a:pt x="25" y="28"/>
                    <a:pt x="25" y="80"/>
                  </a:cubicBezTo>
                  <a:cubicBezTo>
                    <a:pt x="25" y="330"/>
                    <a:pt x="1" y="580"/>
                    <a:pt x="1" y="842"/>
                  </a:cubicBezTo>
                  <a:cubicBezTo>
                    <a:pt x="1" y="873"/>
                    <a:pt x="21" y="888"/>
                    <a:pt x="43" y="888"/>
                  </a:cubicBezTo>
                  <a:cubicBezTo>
                    <a:pt x="63" y="888"/>
                    <a:pt x="85" y="876"/>
                    <a:pt x="96" y="854"/>
                  </a:cubicBezTo>
                  <a:cubicBezTo>
                    <a:pt x="191" y="616"/>
                    <a:pt x="179" y="330"/>
                    <a:pt x="179" y="92"/>
                  </a:cubicBezTo>
                  <a:cubicBezTo>
                    <a:pt x="179" y="31"/>
                    <a:pt x="139"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52"/>
            <p:cNvSpPr/>
            <p:nvPr/>
          </p:nvSpPr>
          <p:spPr>
            <a:xfrm>
              <a:off x="3154150" y="1577100"/>
              <a:ext cx="110550" cy="183900"/>
            </a:xfrm>
            <a:custGeom>
              <a:avLst/>
              <a:gdLst/>
              <a:ahLst/>
              <a:cxnLst/>
              <a:rect l="l" t="t" r="r" b="b"/>
              <a:pathLst>
                <a:path w="4422" h="7356" extrusionOk="0">
                  <a:moveTo>
                    <a:pt x="4398" y="1"/>
                  </a:moveTo>
                  <a:cubicBezTo>
                    <a:pt x="2910" y="168"/>
                    <a:pt x="1862" y="1251"/>
                    <a:pt x="1290" y="2573"/>
                  </a:cubicBezTo>
                  <a:cubicBezTo>
                    <a:pt x="969" y="3347"/>
                    <a:pt x="755" y="4156"/>
                    <a:pt x="576" y="4966"/>
                  </a:cubicBezTo>
                  <a:cubicBezTo>
                    <a:pt x="409" y="5716"/>
                    <a:pt x="112" y="6478"/>
                    <a:pt x="16" y="7228"/>
                  </a:cubicBezTo>
                  <a:cubicBezTo>
                    <a:pt x="0" y="7300"/>
                    <a:pt x="60" y="7356"/>
                    <a:pt x="118" y="7356"/>
                  </a:cubicBezTo>
                  <a:cubicBezTo>
                    <a:pt x="147" y="7356"/>
                    <a:pt x="176" y="7343"/>
                    <a:pt x="195" y="7311"/>
                  </a:cubicBezTo>
                  <a:cubicBezTo>
                    <a:pt x="493" y="6776"/>
                    <a:pt x="552" y="6097"/>
                    <a:pt x="707" y="5502"/>
                  </a:cubicBezTo>
                  <a:cubicBezTo>
                    <a:pt x="909" y="4787"/>
                    <a:pt x="1100" y="4073"/>
                    <a:pt x="1338" y="3382"/>
                  </a:cubicBezTo>
                  <a:cubicBezTo>
                    <a:pt x="1874" y="1811"/>
                    <a:pt x="2636" y="322"/>
                    <a:pt x="4422" y="49"/>
                  </a:cubicBezTo>
                  <a:cubicBezTo>
                    <a:pt x="4422" y="25"/>
                    <a:pt x="4422" y="1"/>
                    <a:pt x="43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52"/>
            <p:cNvSpPr/>
            <p:nvPr/>
          </p:nvSpPr>
          <p:spPr>
            <a:xfrm>
              <a:off x="3146225" y="1825100"/>
              <a:ext cx="13100" cy="91575"/>
            </a:xfrm>
            <a:custGeom>
              <a:avLst/>
              <a:gdLst/>
              <a:ahLst/>
              <a:cxnLst/>
              <a:rect l="l" t="t" r="r" b="b"/>
              <a:pathLst>
                <a:path w="524" h="3663" extrusionOk="0">
                  <a:moveTo>
                    <a:pt x="121" y="0"/>
                  </a:moveTo>
                  <a:cubicBezTo>
                    <a:pt x="100" y="0"/>
                    <a:pt x="83" y="15"/>
                    <a:pt x="95" y="46"/>
                  </a:cubicBezTo>
                  <a:cubicBezTo>
                    <a:pt x="238" y="1237"/>
                    <a:pt x="0" y="2451"/>
                    <a:pt x="167" y="3642"/>
                  </a:cubicBezTo>
                  <a:cubicBezTo>
                    <a:pt x="167" y="3656"/>
                    <a:pt x="178" y="3663"/>
                    <a:pt x="191" y="3663"/>
                  </a:cubicBezTo>
                  <a:cubicBezTo>
                    <a:pt x="210" y="3663"/>
                    <a:pt x="233" y="3647"/>
                    <a:pt x="226" y="3618"/>
                  </a:cubicBezTo>
                  <a:cubicBezTo>
                    <a:pt x="167" y="2392"/>
                    <a:pt x="524" y="1237"/>
                    <a:pt x="167" y="34"/>
                  </a:cubicBezTo>
                  <a:cubicBezTo>
                    <a:pt x="161" y="12"/>
                    <a:pt x="140"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52"/>
            <p:cNvSpPr/>
            <p:nvPr/>
          </p:nvSpPr>
          <p:spPr>
            <a:xfrm>
              <a:off x="3251325" y="1569625"/>
              <a:ext cx="65700" cy="28100"/>
            </a:xfrm>
            <a:custGeom>
              <a:avLst/>
              <a:gdLst/>
              <a:ahLst/>
              <a:cxnLst/>
              <a:rect l="l" t="t" r="r" b="b"/>
              <a:pathLst>
                <a:path w="2628" h="1124" extrusionOk="0">
                  <a:moveTo>
                    <a:pt x="2592" y="1"/>
                  </a:moveTo>
                  <a:cubicBezTo>
                    <a:pt x="2589" y="1"/>
                    <a:pt x="2586" y="1"/>
                    <a:pt x="2583" y="2"/>
                  </a:cubicBezTo>
                  <a:cubicBezTo>
                    <a:pt x="1642" y="145"/>
                    <a:pt x="832" y="621"/>
                    <a:pt x="11" y="1086"/>
                  </a:cubicBezTo>
                  <a:cubicBezTo>
                    <a:pt x="1" y="1096"/>
                    <a:pt x="8" y="1124"/>
                    <a:pt x="18" y="1124"/>
                  </a:cubicBezTo>
                  <a:cubicBezTo>
                    <a:pt x="19" y="1124"/>
                    <a:pt x="21" y="1123"/>
                    <a:pt x="23" y="1121"/>
                  </a:cubicBezTo>
                  <a:cubicBezTo>
                    <a:pt x="892" y="729"/>
                    <a:pt x="1642" y="205"/>
                    <a:pt x="2595" y="62"/>
                  </a:cubicBezTo>
                  <a:cubicBezTo>
                    <a:pt x="2627" y="51"/>
                    <a:pt x="2620" y="1"/>
                    <a:pt x="25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52"/>
            <p:cNvSpPr/>
            <p:nvPr/>
          </p:nvSpPr>
          <p:spPr>
            <a:xfrm>
              <a:off x="3223000" y="1614775"/>
              <a:ext cx="7275" cy="7300"/>
            </a:xfrm>
            <a:custGeom>
              <a:avLst/>
              <a:gdLst/>
              <a:ahLst/>
              <a:cxnLst/>
              <a:rect l="l" t="t" r="r" b="b"/>
              <a:pathLst>
                <a:path w="291" h="292" extrusionOk="0">
                  <a:moveTo>
                    <a:pt x="280" y="1"/>
                  </a:moveTo>
                  <a:cubicBezTo>
                    <a:pt x="277" y="1"/>
                    <a:pt x="275" y="2"/>
                    <a:pt x="275" y="6"/>
                  </a:cubicBezTo>
                  <a:cubicBezTo>
                    <a:pt x="291" y="6"/>
                    <a:pt x="285" y="1"/>
                    <a:pt x="280" y="1"/>
                  </a:cubicBezTo>
                  <a:close/>
                  <a:moveTo>
                    <a:pt x="275" y="6"/>
                  </a:moveTo>
                  <a:lnTo>
                    <a:pt x="1" y="292"/>
                  </a:lnTo>
                  <a:cubicBezTo>
                    <a:pt x="96" y="208"/>
                    <a:pt x="191" y="101"/>
                    <a:pt x="275"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52"/>
            <p:cNvSpPr/>
            <p:nvPr/>
          </p:nvSpPr>
          <p:spPr>
            <a:xfrm>
              <a:off x="3155450" y="1643075"/>
              <a:ext cx="51725" cy="203650"/>
            </a:xfrm>
            <a:custGeom>
              <a:avLst/>
              <a:gdLst/>
              <a:ahLst/>
              <a:cxnLst/>
              <a:rect l="l" t="t" r="r" b="b"/>
              <a:pathLst>
                <a:path w="2069" h="8146" extrusionOk="0">
                  <a:moveTo>
                    <a:pt x="2052" y="0"/>
                  </a:moveTo>
                  <a:cubicBezTo>
                    <a:pt x="2050" y="0"/>
                    <a:pt x="2048" y="2"/>
                    <a:pt x="2048" y="5"/>
                  </a:cubicBezTo>
                  <a:cubicBezTo>
                    <a:pt x="1298" y="1231"/>
                    <a:pt x="941" y="2565"/>
                    <a:pt x="631" y="3958"/>
                  </a:cubicBezTo>
                  <a:cubicBezTo>
                    <a:pt x="322" y="5327"/>
                    <a:pt x="107" y="6708"/>
                    <a:pt x="0" y="8101"/>
                  </a:cubicBezTo>
                  <a:cubicBezTo>
                    <a:pt x="0" y="8130"/>
                    <a:pt x="26" y="8146"/>
                    <a:pt x="47" y="8146"/>
                  </a:cubicBezTo>
                  <a:cubicBezTo>
                    <a:pt x="60" y="8146"/>
                    <a:pt x="72" y="8139"/>
                    <a:pt x="72" y="8125"/>
                  </a:cubicBezTo>
                  <a:cubicBezTo>
                    <a:pt x="274" y="6780"/>
                    <a:pt x="393" y="5422"/>
                    <a:pt x="643" y="4089"/>
                  </a:cubicBezTo>
                  <a:cubicBezTo>
                    <a:pt x="893" y="2672"/>
                    <a:pt x="1417" y="1303"/>
                    <a:pt x="2060" y="29"/>
                  </a:cubicBezTo>
                  <a:cubicBezTo>
                    <a:pt x="2069" y="11"/>
                    <a:pt x="2058" y="0"/>
                    <a:pt x="20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52"/>
            <p:cNvSpPr/>
            <p:nvPr/>
          </p:nvSpPr>
          <p:spPr>
            <a:xfrm>
              <a:off x="3155150" y="1894775"/>
              <a:ext cx="6275" cy="33000"/>
            </a:xfrm>
            <a:custGeom>
              <a:avLst/>
              <a:gdLst/>
              <a:ahLst/>
              <a:cxnLst/>
              <a:rect l="l" t="t" r="r" b="b"/>
              <a:pathLst>
                <a:path w="251" h="1320" extrusionOk="0">
                  <a:moveTo>
                    <a:pt x="61" y="1"/>
                  </a:moveTo>
                  <a:cubicBezTo>
                    <a:pt x="36" y="1"/>
                    <a:pt x="12" y="16"/>
                    <a:pt x="12" y="45"/>
                  </a:cubicBezTo>
                  <a:cubicBezTo>
                    <a:pt x="0" y="450"/>
                    <a:pt x="12" y="879"/>
                    <a:pt x="96" y="1284"/>
                  </a:cubicBezTo>
                  <a:cubicBezTo>
                    <a:pt x="101" y="1308"/>
                    <a:pt x="122" y="1319"/>
                    <a:pt x="143" y="1319"/>
                  </a:cubicBezTo>
                  <a:cubicBezTo>
                    <a:pt x="164" y="1319"/>
                    <a:pt x="185" y="1308"/>
                    <a:pt x="191" y="1284"/>
                  </a:cubicBezTo>
                  <a:cubicBezTo>
                    <a:pt x="250" y="879"/>
                    <a:pt x="155" y="462"/>
                    <a:pt x="119" y="45"/>
                  </a:cubicBezTo>
                  <a:cubicBezTo>
                    <a:pt x="113" y="16"/>
                    <a:pt x="87" y="1"/>
                    <a:pt x="6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52"/>
            <p:cNvSpPr/>
            <p:nvPr/>
          </p:nvSpPr>
          <p:spPr>
            <a:xfrm>
              <a:off x="3293675" y="1585775"/>
              <a:ext cx="61825" cy="14050"/>
            </a:xfrm>
            <a:custGeom>
              <a:avLst/>
              <a:gdLst/>
              <a:ahLst/>
              <a:cxnLst/>
              <a:rect l="l" t="t" r="r" b="b"/>
              <a:pathLst>
                <a:path w="2473" h="562" extrusionOk="0">
                  <a:moveTo>
                    <a:pt x="2011" y="0"/>
                  </a:moveTo>
                  <a:cubicBezTo>
                    <a:pt x="1314" y="0"/>
                    <a:pt x="637" y="160"/>
                    <a:pt x="31" y="511"/>
                  </a:cubicBezTo>
                  <a:cubicBezTo>
                    <a:pt x="1" y="532"/>
                    <a:pt x="5" y="561"/>
                    <a:pt x="30" y="561"/>
                  </a:cubicBezTo>
                  <a:cubicBezTo>
                    <a:pt x="34" y="561"/>
                    <a:pt x="38" y="560"/>
                    <a:pt x="43" y="559"/>
                  </a:cubicBezTo>
                  <a:cubicBezTo>
                    <a:pt x="809" y="245"/>
                    <a:pt x="1564" y="23"/>
                    <a:pt x="2407" y="23"/>
                  </a:cubicBezTo>
                  <a:cubicBezTo>
                    <a:pt x="2428" y="23"/>
                    <a:pt x="2450" y="23"/>
                    <a:pt x="2472" y="23"/>
                  </a:cubicBezTo>
                  <a:cubicBezTo>
                    <a:pt x="2318" y="8"/>
                    <a:pt x="2164" y="0"/>
                    <a:pt x="20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52"/>
            <p:cNvSpPr/>
            <p:nvPr/>
          </p:nvSpPr>
          <p:spPr>
            <a:xfrm>
              <a:off x="3187600" y="1682400"/>
              <a:ext cx="37725" cy="112875"/>
            </a:xfrm>
            <a:custGeom>
              <a:avLst/>
              <a:gdLst/>
              <a:ahLst/>
              <a:cxnLst/>
              <a:rect l="l" t="t" r="r" b="b"/>
              <a:pathLst>
                <a:path w="1509" h="4515" extrusionOk="0">
                  <a:moveTo>
                    <a:pt x="1476" y="0"/>
                  </a:moveTo>
                  <a:cubicBezTo>
                    <a:pt x="1468" y="0"/>
                    <a:pt x="1460" y="5"/>
                    <a:pt x="1453" y="16"/>
                  </a:cubicBezTo>
                  <a:cubicBezTo>
                    <a:pt x="703" y="1337"/>
                    <a:pt x="143" y="2945"/>
                    <a:pt x="0" y="4469"/>
                  </a:cubicBezTo>
                  <a:cubicBezTo>
                    <a:pt x="0" y="4500"/>
                    <a:pt x="23" y="4515"/>
                    <a:pt x="49" y="4515"/>
                  </a:cubicBezTo>
                  <a:cubicBezTo>
                    <a:pt x="71" y="4515"/>
                    <a:pt x="96" y="4503"/>
                    <a:pt x="107" y="4480"/>
                  </a:cubicBezTo>
                  <a:cubicBezTo>
                    <a:pt x="548" y="2956"/>
                    <a:pt x="738" y="1456"/>
                    <a:pt x="1500" y="39"/>
                  </a:cubicBezTo>
                  <a:cubicBezTo>
                    <a:pt x="1509" y="23"/>
                    <a:pt x="1494" y="0"/>
                    <a:pt x="14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52"/>
            <p:cNvSpPr/>
            <p:nvPr/>
          </p:nvSpPr>
          <p:spPr>
            <a:xfrm>
              <a:off x="3184325" y="1895900"/>
              <a:ext cx="5975" cy="51675"/>
            </a:xfrm>
            <a:custGeom>
              <a:avLst/>
              <a:gdLst/>
              <a:ahLst/>
              <a:cxnLst/>
              <a:rect l="l" t="t" r="r" b="b"/>
              <a:pathLst>
                <a:path w="239" h="2067" extrusionOk="0">
                  <a:moveTo>
                    <a:pt x="107" y="0"/>
                  </a:moveTo>
                  <a:cubicBezTo>
                    <a:pt x="72" y="0"/>
                    <a:pt x="36" y="24"/>
                    <a:pt x="36" y="72"/>
                  </a:cubicBezTo>
                  <a:cubicBezTo>
                    <a:pt x="12" y="727"/>
                    <a:pt x="0" y="1358"/>
                    <a:pt x="60" y="2013"/>
                  </a:cubicBezTo>
                  <a:cubicBezTo>
                    <a:pt x="66" y="2048"/>
                    <a:pt x="89" y="2066"/>
                    <a:pt x="112" y="2066"/>
                  </a:cubicBezTo>
                  <a:cubicBezTo>
                    <a:pt x="134" y="2066"/>
                    <a:pt x="155" y="2048"/>
                    <a:pt x="155" y="2013"/>
                  </a:cubicBezTo>
                  <a:cubicBezTo>
                    <a:pt x="238" y="1370"/>
                    <a:pt x="202" y="727"/>
                    <a:pt x="179" y="72"/>
                  </a:cubicBezTo>
                  <a:cubicBezTo>
                    <a:pt x="179" y="24"/>
                    <a:pt x="143"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52"/>
            <p:cNvSpPr/>
            <p:nvPr/>
          </p:nvSpPr>
          <p:spPr>
            <a:xfrm>
              <a:off x="3355525" y="1605200"/>
              <a:ext cx="31875" cy="7375"/>
            </a:xfrm>
            <a:custGeom>
              <a:avLst/>
              <a:gdLst/>
              <a:ahLst/>
              <a:cxnLst/>
              <a:rect l="l" t="t" r="r" b="b"/>
              <a:pathLst>
                <a:path w="1275" h="295" extrusionOk="0">
                  <a:moveTo>
                    <a:pt x="667" y="1"/>
                  </a:moveTo>
                  <a:cubicBezTo>
                    <a:pt x="446" y="1"/>
                    <a:pt x="227" y="63"/>
                    <a:pt x="34" y="198"/>
                  </a:cubicBezTo>
                  <a:cubicBezTo>
                    <a:pt x="1" y="221"/>
                    <a:pt x="19" y="295"/>
                    <a:pt x="60" y="295"/>
                  </a:cubicBezTo>
                  <a:cubicBezTo>
                    <a:pt x="63" y="295"/>
                    <a:pt x="66" y="295"/>
                    <a:pt x="70" y="294"/>
                  </a:cubicBezTo>
                  <a:cubicBezTo>
                    <a:pt x="287" y="200"/>
                    <a:pt x="513" y="154"/>
                    <a:pt x="742" y="154"/>
                  </a:cubicBezTo>
                  <a:cubicBezTo>
                    <a:pt x="890" y="154"/>
                    <a:pt x="1039" y="173"/>
                    <a:pt x="1189" y="210"/>
                  </a:cubicBezTo>
                  <a:cubicBezTo>
                    <a:pt x="1198" y="216"/>
                    <a:pt x="1207" y="218"/>
                    <a:pt x="1214" y="218"/>
                  </a:cubicBezTo>
                  <a:cubicBezTo>
                    <a:pt x="1257" y="218"/>
                    <a:pt x="1275" y="147"/>
                    <a:pt x="1225" y="127"/>
                  </a:cubicBezTo>
                  <a:cubicBezTo>
                    <a:pt x="1045" y="45"/>
                    <a:pt x="855" y="1"/>
                    <a:pt x="6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52"/>
            <p:cNvSpPr/>
            <p:nvPr/>
          </p:nvSpPr>
          <p:spPr>
            <a:xfrm>
              <a:off x="3227775" y="1648475"/>
              <a:ext cx="69500" cy="201025"/>
            </a:xfrm>
            <a:custGeom>
              <a:avLst/>
              <a:gdLst/>
              <a:ahLst/>
              <a:cxnLst/>
              <a:rect l="l" t="t" r="r" b="b"/>
              <a:pathLst>
                <a:path w="2780" h="8041" extrusionOk="0">
                  <a:moveTo>
                    <a:pt x="2737" y="1"/>
                  </a:moveTo>
                  <a:cubicBezTo>
                    <a:pt x="2734" y="1"/>
                    <a:pt x="2730" y="2"/>
                    <a:pt x="2727" y="3"/>
                  </a:cubicBezTo>
                  <a:cubicBezTo>
                    <a:pt x="1441" y="682"/>
                    <a:pt x="822" y="2158"/>
                    <a:pt x="500" y="3516"/>
                  </a:cubicBezTo>
                  <a:cubicBezTo>
                    <a:pt x="191" y="4873"/>
                    <a:pt x="0" y="6623"/>
                    <a:pt x="369" y="7992"/>
                  </a:cubicBezTo>
                  <a:cubicBezTo>
                    <a:pt x="375" y="8025"/>
                    <a:pt x="408" y="8040"/>
                    <a:pt x="440" y="8040"/>
                  </a:cubicBezTo>
                  <a:cubicBezTo>
                    <a:pt x="477" y="8040"/>
                    <a:pt x="513" y="8019"/>
                    <a:pt x="500" y="7981"/>
                  </a:cubicBezTo>
                  <a:cubicBezTo>
                    <a:pt x="405" y="5433"/>
                    <a:pt x="108" y="1527"/>
                    <a:pt x="2739" y="39"/>
                  </a:cubicBezTo>
                  <a:cubicBezTo>
                    <a:pt x="2780" y="29"/>
                    <a:pt x="2759" y="1"/>
                    <a:pt x="27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52"/>
            <p:cNvSpPr/>
            <p:nvPr/>
          </p:nvSpPr>
          <p:spPr>
            <a:xfrm>
              <a:off x="3241575" y="1880875"/>
              <a:ext cx="3775" cy="14225"/>
            </a:xfrm>
            <a:custGeom>
              <a:avLst/>
              <a:gdLst/>
              <a:ahLst/>
              <a:cxnLst/>
              <a:rect l="l" t="t" r="r" b="b"/>
              <a:pathLst>
                <a:path w="151" h="569" extrusionOk="0">
                  <a:moveTo>
                    <a:pt x="41" y="1"/>
                  </a:moveTo>
                  <a:cubicBezTo>
                    <a:pt x="24" y="1"/>
                    <a:pt x="0" y="22"/>
                    <a:pt x="8" y="54"/>
                  </a:cubicBezTo>
                  <a:cubicBezTo>
                    <a:pt x="91" y="197"/>
                    <a:pt x="68" y="375"/>
                    <a:pt x="91" y="542"/>
                  </a:cubicBezTo>
                  <a:cubicBezTo>
                    <a:pt x="91" y="560"/>
                    <a:pt x="100" y="569"/>
                    <a:pt x="109" y="569"/>
                  </a:cubicBezTo>
                  <a:cubicBezTo>
                    <a:pt x="118" y="569"/>
                    <a:pt x="127" y="560"/>
                    <a:pt x="127" y="542"/>
                  </a:cubicBezTo>
                  <a:cubicBezTo>
                    <a:pt x="151" y="375"/>
                    <a:pt x="127" y="185"/>
                    <a:pt x="56" y="18"/>
                  </a:cubicBezTo>
                  <a:cubicBezTo>
                    <a:pt x="56" y="6"/>
                    <a:pt x="49"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52"/>
            <p:cNvSpPr/>
            <p:nvPr/>
          </p:nvSpPr>
          <p:spPr>
            <a:xfrm>
              <a:off x="3245850" y="1917575"/>
              <a:ext cx="28575" cy="61550"/>
            </a:xfrm>
            <a:custGeom>
              <a:avLst/>
              <a:gdLst/>
              <a:ahLst/>
              <a:cxnLst/>
              <a:rect l="l" t="t" r="r" b="b"/>
              <a:pathLst>
                <a:path w="1143" h="2462" extrusionOk="0">
                  <a:moveTo>
                    <a:pt x="92" y="0"/>
                  </a:moveTo>
                  <a:cubicBezTo>
                    <a:pt x="47" y="0"/>
                    <a:pt x="1" y="34"/>
                    <a:pt x="16" y="86"/>
                  </a:cubicBezTo>
                  <a:cubicBezTo>
                    <a:pt x="182" y="907"/>
                    <a:pt x="373" y="1896"/>
                    <a:pt x="1063" y="2455"/>
                  </a:cubicBezTo>
                  <a:cubicBezTo>
                    <a:pt x="1068" y="2460"/>
                    <a:pt x="1074" y="2462"/>
                    <a:pt x="1080" y="2462"/>
                  </a:cubicBezTo>
                  <a:cubicBezTo>
                    <a:pt x="1107" y="2462"/>
                    <a:pt x="1142" y="2427"/>
                    <a:pt x="1123" y="2408"/>
                  </a:cubicBezTo>
                  <a:cubicBezTo>
                    <a:pt x="849" y="2015"/>
                    <a:pt x="635" y="1658"/>
                    <a:pt x="492" y="1205"/>
                  </a:cubicBezTo>
                  <a:cubicBezTo>
                    <a:pt x="373" y="812"/>
                    <a:pt x="289" y="431"/>
                    <a:pt x="158" y="38"/>
                  </a:cubicBezTo>
                  <a:cubicBezTo>
                    <a:pt x="145" y="12"/>
                    <a:pt x="119" y="0"/>
                    <a:pt x="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52"/>
            <p:cNvSpPr/>
            <p:nvPr/>
          </p:nvSpPr>
          <p:spPr>
            <a:xfrm>
              <a:off x="3363325" y="1630800"/>
              <a:ext cx="53650" cy="13375"/>
            </a:xfrm>
            <a:custGeom>
              <a:avLst/>
              <a:gdLst/>
              <a:ahLst/>
              <a:cxnLst/>
              <a:rect l="l" t="t" r="r" b="b"/>
              <a:pathLst>
                <a:path w="2146" h="535" extrusionOk="0">
                  <a:moveTo>
                    <a:pt x="1593" y="0"/>
                  </a:moveTo>
                  <a:cubicBezTo>
                    <a:pt x="1038" y="0"/>
                    <a:pt x="498" y="207"/>
                    <a:pt x="20" y="496"/>
                  </a:cubicBezTo>
                  <a:cubicBezTo>
                    <a:pt x="0" y="516"/>
                    <a:pt x="12" y="535"/>
                    <a:pt x="31" y="535"/>
                  </a:cubicBezTo>
                  <a:cubicBezTo>
                    <a:pt x="35" y="535"/>
                    <a:pt x="39" y="534"/>
                    <a:pt x="43" y="532"/>
                  </a:cubicBezTo>
                  <a:cubicBezTo>
                    <a:pt x="578" y="284"/>
                    <a:pt x="1081" y="43"/>
                    <a:pt x="1652" y="43"/>
                  </a:cubicBezTo>
                  <a:cubicBezTo>
                    <a:pt x="1794" y="43"/>
                    <a:pt x="1940" y="58"/>
                    <a:pt x="2091" y="91"/>
                  </a:cubicBezTo>
                  <a:cubicBezTo>
                    <a:pt x="2101" y="96"/>
                    <a:pt x="2109" y="98"/>
                    <a:pt x="2116" y="98"/>
                  </a:cubicBezTo>
                  <a:cubicBezTo>
                    <a:pt x="2142" y="98"/>
                    <a:pt x="2146" y="67"/>
                    <a:pt x="2127" y="67"/>
                  </a:cubicBezTo>
                  <a:cubicBezTo>
                    <a:pt x="1949" y="21"/>
                    <a:pt x="1770" y="0"/>
                    <a:pt x="15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52"/>
            <p:cNvSpPr/>
            <p:nvPr/>
          </p:nvSpPr>
          <p:spPr>
            <a:xfrm>
              <a:off x="3300775" y="1665925"/>
              <a:ext cx="32725" cy="46450"/>
            </a:xfrm>
            <a:custGeom>
              <a:avLst/>
              <a:gdLst/>
              <a:ahLst/>
              <a:cxnLst/>
              <a:rect l="l" t="t" r="r" b="b"/>
              <a:pathLst>
                <a:path w="1309" h="1858" extrusionOk="0">
                  <a:moveTo>
                    <a:pt x="1249" y="0"/>
                  </a:moveTo>
                  <a:cubicBezTo>
                    <a:pt x="1236" y="0"/>
                    <a:pt x="1222" y="6"/>
                    <a:pt x="1212" y="20"/>
                  </a:cubicBezTo>
                  <a:cubicBezTo>
                    <a:pt x="783" y="603"/>
                    <a:pt x="355" y="1175"/>
                    <a:pt x="9" y="1818"/>
                  </a:cubicBezTo>
                  <a:cubicBezTo>
                    <a:pt x="0" y="1844"/>
                    <a:pt x="25" y="1858"/>
                    <a:pt x="43" y="1858"/>
                  </a:cubicBezTo>
                  <a:cubicBezTo>
                    <a:pt x="49" y="1858"/>
                    <a:pt x="54" y="1856"/>
                    <a:pt x="57" y="1853"/>
                  </a:cubicBezTo>
                  <a:cubicBezTo>
                    <a:pt x="486" y="1270"/>
                    <a:pt x="855" y="639"/>
                    <a:pt x="1283" y="67"/>
                  </a:cubicBezTo>
                  <a:cubicBezTo>
                    <a:pt x="1309" y="34"/>
                    <a:pt x="1280" y="0"/>
                    <a:pt x="12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52"/>
            <p:cNvSpPr/>
            <p:nvPr/>
          </p:nvSpPr>
          <p:spPr>
            <a:xfrm>
              <a:off x="3284625" y="1726975"/>
              <a:ext cx="8850" cy="28400"/>
            </a:xfrm>
            <a:custGeom>
              <a:avLst/>
              <a:gdLst/>
              <a:ahLst/>
              <a:cxnLst/>
              <a:rect l="l" t="t" r="r" b="b"/>
              <a:pathLst>
                <a:path w="354" h="1136" extrusionOk="0">
                  <a:moveTo>
                    <a:pt x="314" y="1"/>
                  </a:moveTo>
                  <a:cubicBezTo>
                    <a:pt x="305" y="1"/>
                    <a:pt x="298" y="6"/>
                    <a:pt x="298" y="19"/>
                  </a:cubicBezTo>
                  <a:cubicBezTo>
                    <a:pt x="191" y="388"/>
                    <a:pt x="48" y="709"/>
                    <a:pt x="0" y="1102"/>
                  </a:cubicBezTo>
                  <a:cubicBezTo>
                    <a:pt x="0" y="1123"/>
                    <a:pt x="17" y="1135"/>
                    <a:pt x="32" y="1135"/>
                  </a:cubicBezTo>
                  <a:cubicBezTo>
                    <a:pt x="44" y="1135"/>
                    <a:pt x="55" y="1129"/>
                    <a:pt x="60" y="1114"/>
                  </a:cubicBezTo>
                  <a:cubicBezTo>
                    <a:pt x="179" y="757"/>
                    <a:pt x="286" y="423"/>
                    <a:pt x="346" y="42"/>
                  </a:cubicBezTo>
                  <a:cubicBezTo>
                    <a:pt x="354" y="19"/>
                    <a:pt x="331" y="1"/>
                    <a:pt x="3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52"/>
            <p:cNvSpPr/>
            <p:nvPr/>
          </p:nvSpPr>
          <p:spPr>
            <a:xfrm>
              <a:off x="3276875" y="1773050"/>
              <a:ext cx="8675" cy="34725"/>
            </a:xfrm>
            <a:custGeom>
              <a:avLst/>
              <a:gdLst/>
              <a:ahLst/>
              <a:cxnLst/>
              <a:rect l="l" t="t" r="r" b="b"/>
              <a:pathLst>
                <a:path w="347" h="1389" extrusionOk="0">
                  <a:moveTo>
                    <a:pt x="276" y="0"/>
                  </a:moveTo>
                  <a:cubicBezTo>
                    <a:pt x="257" y="0"/>
                    <a:pt x="239" y="15"/>
                    <a:pt x="239" y="45"/>
                  </a:cubicBezTo>
                  <a:cubicBezTo>
                    <a:pt x="203" y="485"/>
                    <a:pt x="1" y="902"/>
                    <a:pt x="13" y="1343"/>
                  </a:cubicBezTo>
                  <a:cubicBezTo>
                    <a:pt x="13" y="1374"/>
                    <a:pt x="33" y="1389"/>
                    <a:pt x="57" y="1389"/>
                  </a:cubicBezTo>
                  <a:cubicBezTo>
                    <a:pt x="78" y="1389"/>
                    <a:pt x="103" y="1377"/>
                    <a:pt x="120" y="1354"/>
                  </a:cubicBezTo>
                  <a:cubicBezTo>
                    <a:pt x="287" y="962"/>
                    <a:pt x="346" y="485"/>
                    <a:pt x="322" y="45"/>
                  </a:cubicBezTo>
                  <a:cubicBezTo>
                    <a:pt x="316" y="15"/>
                    <a:pt x="296" y="0"/>
                    <a:pt x="2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52"/>
            <p:cNvSpPr/>
            <p:nvPr/>
          </p:nvSpPr>
          <p:spPr>
            <a:xfrm>
              <a:off x="3277825" y="1840525"/>
              <a:ext cx="5925" cy="11950"/>
            </a:xfrm>
            <a:custGeom>
              <a:avLst/>
              <a:gdLst/>
              <a:ahLst/>
              <a:cxnLst/>
              <a:rect l="l" t="t" r="r" b="b"/>
              <a:pathLst>
                <a:path w="237" h="478" extrusionOk="0">
                  <a:moveTo>
                    <a:pt x="96" y="1"/>
                  </a:moveTo>
                  <a:cubicBezTo>
                    <a:pt x="46" y="1"/>
                    <a:pt x="1" y="74"/>
                    <a:pt x="46" y="120"/>
                  </a:cubicBezTo>
                  <a:cubicBezTo>
                    <a:pt x="130" y="203"/>
                    <a:pt x="94" y="334"/>
                    <a:pt x="130" y="441"/>
                  </a:cubicBezTo>
                  <a:cubicBezTo>
                    <a:pt x="136" y="465"/>
                    <a:pt x="150" y="477"/>
                    <a:pt x="165" y="477"/>
                  </a:cubicBezTo>
                  <a:cubicBezTo>
                    <a:pt x="180" y="477"/>
                    <a:pt x="195" y="465"/>
                    <a:pt x="201" y="441"/>
                  </a:cubicBezTo>
                  <a:cubicBezTo>
                    <a:pt x="237" y="322"/>
                    <a:pt x="225" y="132"/>
                    <a:pt x="142" y="25"/>
                  </a:cubicBezTo>
                  <a:cubicBezTo>
                    <a:pt x="128" y="8"/>
                    <a:pt x="112"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52"/>
            <p:cNvSpPr/>
            <p:nvPr/>
          </p:nvSpPr>
          <p:spPr>
            <a:xfrm>
              <a:off x="3287950" y="1880875"/>
              <a:ext cx="24975" cy="88725"/>
            </a:xfrm>
            <a:custGeom>
              <a:avLst/>
              <a:gdLst/>
              <a:ahLst/>
              <a:cxnLst/>
              <a:rect l="l" t="t" r="r" b="b"/>
              <a:pathLst>
                <a:path w="999" h="3549" extrusionOk="0">
                  <a:moveTo>
                    <a:pt x="128" y="1"/>
                  </a:moveTo>
                  <a:cubicBezTo>
                    <a:pt x="65" y="1"/>
                    <a:pt x="0" y="52"/>
                    <a:pt x="22" y="125"/>
                  </a:cubicBezTo>
                  <a:cubicBezTo>
                    <a:pt x="272" y="1197"/>
                    <a:pt x="332" y="2518"/>
                    <a:pt x="832" y="3507"/>
                  </a:cubicBezTo>
                  <a:cubicBezTo>
                    <a:pt x="851" y="3535"/>
                    <a:pt x="881" y="3548"/>
                    <a:pt x="910" y="3548"/>
                  </a:cubicBezTo>
                  <a:cubicBezTo>
                    <a:pt x="955" y="3548"/>
                    <a:pt x="999" y="3517"/>
                    <a:pt x="999" y="3459"/>
                  </a:cubicBezTo>
                  <a:cubicBezTo>
                    <a:pt x="975" y="2923"/>
                    <a:pt x="796" y="2399"/>
                    <a:pt x="677" y="1899"/>
                  </a:cubicBezTo>
                  <a:cubicBezTo>
                    <a:pt x="522" y="1280"/>
                    <a:pt x="391" y="673"/>
                    <a:pt x="225" y="66"/>
                  </a:cubicBezTo>
                  <a:cubicBezTo>
                    <a:pt x="206" y="20"/>
                    <a:pt x="167" y="1"/>
                    <a:pt x="1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52"/>
            <p:cNvSpPr/>
            <p:nvPr/>
          </p:nvSpPr>
          <p:spPr>
            <a:xfrm>
              <a:off x="3399050" y="1655150"/>
              <a:ext cx="44550" cy="14825"/>
            </a:xfrm>
            <a:custGeom>
              <a:avLst/>
              <a:gdLst/>
              <a:ahLst/>
              <a:cxnLst/>
              <a:rect l="l" t="t" r="r" b="b"/>
              <a:pathLst>
                <a:path w="1782" h="593" extrusionOk="0">
                  <a:moveTo>
                    <a:pt x="1347" y="1"/>
                  </a:moveTo>
                  <a:cubicBezTo>
                    <a:pt x="854" y="1"/>
                    <a:pt x="361" y="143"/>
                    <a:pt x="19" y="522"/>
                  </a:cubicBezTo>
                  <a:cubicBezTo>
                    <a:pt x="1" y="550"/>
                    <a:pt x="26" y="593"/>
                    <a:pt x="49" y="593"/>
                  </a:cubicBezTo>
                  <a:cubicBezTo>
                    <a:pt x="55" y="593"/>
                    <a:pt x="62" y="589"/>
                    <a:pt x="67" y="582"/>
                  </a:cubicBezTo>
                  <a:cubicBezTo>
                    <a:pt x="329" y="415"/>
                    <a:pt x="555" y="260"/>
                    <a:pt x="865" y="165"/>
                  </a:cubicBezTo>
                  <a:cubicBezTo>
                    <a:pt x="1125" y="92"/>
                    <a:pt x="1386" y="56"/>
                    <a:pt x="1646" y="56"/>
                  </a:cubicBezTo>
                  <a:cubicBezTo>
                    <a:pt x="1683" y="56"/>
                    <a:pt x="1720" y="56"/>
                    <a:pt x="1758" y="58"/>
                  </a:cubicBezTo>
                  <a:cubicBezTo>
                    <a:pt x="1781" y="46"/>
                    <a:pt x="1781" y="34"/>
                    <a:pt x="1770" y="34"/>
                  </a:cubicBezTo>
                  <a:cubicBezTo>
                    <a:pt x="1631" y="13"/>
                    <a:pt x="1489" y="1"/>
                    <a:pt x="13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52"/>
            <p:cNvSpPr/>
            <p:nvPr/>
          </p:nvSpPr>
          <p:spPr>
            <a:xfrm>
              <a:off x="3332550" y="1685350"/>
              <a:ext cx="42475" cy="92200"/>
            </a:xfrm>
            <a:custGeom>
              <a:avLst/>
              <a:gdLst/>
              <a:ahLst/>
              <a:cxnLst/>
              <a:rect l="l" t="t" r="r" b="b"/>
              <a:pathLst>
                <a:path w="1699" h="3688" extrusionOk="0">
                  <a:moveTo>
                    <a:pt x="1625" y="1"/>
                  </a:moveTo>
                  <a:cubicBezTo>
                    <a:pt x="1608" y="1"/>
                    <a:pt x="1592" y="9"/>
                    <a:pt x="1584" y="29"/>
                  </a:cubicBezTo>
                  <a:cubicBezTo>
                    <a:pt x="1048" y="1195"/>
                    <a:pt x="0" y="2303"/>
                    <a:pt x="0" y="3636"/>
                  </a:cubicBezTo>
                  <a:cubicBezTo>
                    <a:pt x="0" y="3669"/>
                    <a:pt x="29" y="3687"/>
                    <a:pt x="57" y="3687"/>
                  </a:cubicBezTo>
                  <a:cubicBezTo>
                    <a:pt x="80" y="3687"/>
                    <a:pt x="102" y="3675"/>
                    <a:pt x="108" y="3648"/>
                  </a:cubicBezTo>
                  <a:cubicBezTo>
                    <a:pt x="298" y="2910"/>
                    <a:pt x="512" y="2279"/>
                    <a:pt x="881" y="1612"/>
                  </a:cubicBezTo>
                  <a:cubicBezTo>
                    <a:pt x="1167" y="1100"/>
                    <a:pt x="1465" y="588"/>
                    <a:pt x="1691" y="64"/>
                  </a:cubicBezTo>
                  <a:cubicBezTo>
                    <a:pt x="1699" y="33"/>
                    <a:pt x="1659" y="1"/>
                    <a:pt x="16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52"/>
            <p:cNvSpPr/>
            <p:nvPr/>
          </p:nvSpPr>
          <p:spPr>
            <a:xfrm>
              <a:off x="3326000" y="1852525"/>
              <a:ext cx="22350" cy="115425"/>
            </a:xfrm>
            <a:custGeom>
              <a:avLst/>
              <a:gdLst/>
              <a:ahLst/>
              <a:cxnLst/>
              <a:rect l="l" t="t" r="r" b="b"/>
              <a:pathLst>
                <a:path w="894" h="4617" extrusionOk="0">
                  <a:moveTo>
                    <a:pt x="380" y="0"/>
                  </a:moveTo>
                  <a:cubicBezTo>
                    <a:pt x="340" y="0"/>
                    <a:pt x="303" y="22"/>
                    <a:pt x="298" y="69"/>
                  </a:cubicBezTo>
                  <a:cubicBezTo>
                    <a:pt x="0" y="1450"/>
                    <a:pt x="203" y="3271"/>
                    <a:pt x="762" y="4581"/>
                  </a:cubicBezTo>
                  <a:cubicBezTo>
                    <a:pt x="771" y="4606"/>
                    <a:pt x="789" y="4616"/>
                    <a:pt x="810" y="4616"/>
                  </a:cubicBezTo>
                  <a:cubicBezTo>
                    <a:pt x="848" y="4616"/>
                    <a:pt x="893" y="4580"/>
                    <a:pt x="893" y="4533"/>
                  </a:cubicBezTo>
                  <a:cubicBezTo>
                    <a:pt x="893" y="3867"/>
                    <a:pt x="667" y="3212"/>
                    <a:pt x="560" y="2545"/>
                  </a:cubicBezTo>
                  <a:cubicBezTo>
                    <a:pt x="429" y="1724"/>
                    <a:pt x="381" y="914"/>
                    <a:pt x="489" y="104"/>
                  </a:cubicBezTo>
                  <a:cubicBezTo>
                    <a:pt x="489" y="37"/>
                    <a:pt x="432" y="0"/>
                    <a:pt x="3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52"/>
            <p:cNvSpPr/>
            <p:nvPr/>
          </p:nvSpPr>
          <p:spPr>
            <a:xfrm>
              <a:off x="3389800" y="1681850"/>
              <a:ext cx="70650" cy="63225"/>
            </a:xfrm>
            <a:custGeom>
              <a:avLst/>
              <a:gdLst/>
              <a:ahLst/>
              <a:cxnLst/>
              <a:rect l="l" t="t" r="r" b="b"/>
              <a:pathLst>
                <a:path w="2826" h="2529" extrusionOk="0">
                  <a:moveTo>
                    <a:pt x="2771" y="1"/>
                  </a:moveTo>
                  <a:cubicBezTo>
                    <a:pt x="2767" y="1"/>
                    <a:pt x="2763" y="1"/>
                    <a:pt x="2759" y="2"/>
                  </a:cubicBezTo>
                  <a:cubicBezTo>
                    <a:pt x="1485" y="240"/>
                    <a:pt x="449" y="1276"/>
                    <a:pt x="8" y="2478"/>
                  </a:cubicBezTo>
                  <a:cubicBezTo>
                    <a:pt x="1" y="2508"/>
                    <a:pt x="21" y="2528"/>
                    <a:pt x="43" y="2528"/>
                  </a:cubicBezTo>
                  <a:cubicBezTo>
                    <a:pt x="56" y="2528"/>
                    <a:pt x="71" y="2520"/>
                    <a:pt x="80" y="2502"/>
                  </a:cubicBezTo>
                  <a:cubicBezTo>
                    <a:pt x="616" y="1407"/>
                    <a:pt x="1639" y="526"/>
                    <a:pt x="2771" y="97"/>
                  </a:cubicBezTo>
                  <a:cubicBezTo>
                    <a:pt x="2826" y="64"/>
                    <a:pt x="2820" y="1"/>
                    <a:pt x="27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52"/>
            <p:cNvSpPr/>
            <p:nvPr/>
          </p:nvSpPr>
          <p:spPr>
            <a:xfrm>
              <a:off x="3362900" y="1790625"/>
              <a:ext cx="22750" cy="161975"/>
            </a:xfrm>
            <a:custGeom>
              <a:avLst/>
              <a:gdLst/>
              <a:ahLst/>
              <a:cxnLst/>
              <a:rect l="l" t="t" r="r" b="b"/>
              <a:pathLst>
                <a:path w="910" h="6479" extrusionOk="0">
                  <a:moveTo>
                    <a:pt x="627" y="0"/>
                  </a:moveTo>
                  <a:cubicBezTo>
                    <a:pt x="608" y="0"/>
                    <a:pt x="588" y="10"/>
                    <a:pt x="572" y="32"/>
                  </a:cubicBezTo>
                  <a:cubicBezTo>
                    <a:pt x="1" y="973"/>
                    <a:pt x="1" y="2199"/>
                    <a:pt x="37" y="3271"/>
                  </a:cubicBezTo>
                  <a:cubicBezTo>
                    <a:pt x="84" y="4271"/>
                    <a:pt x="191" y="5628"/>
                    <a:pt x="799" y="6462"/>
                  </a:cubicBezTo>
                  <a:cubicBezTo>
                    <a:pt x="810" y="6473"/>
                    <a:pt x="826" y="6479"/>
                    <a:pt x="842" y="6479"/>
                  </a:cubicBezTo>
                  <a:cubicBezTo>
                    <a:pt x="877" y="6479"/>
                    <a:pt x="910" y="6455"/>
                    <a:pt x="894" y="6414"/>
                  </a:cubicBezTo>
                  <a:cubicBezTo>
                    <a:pt x="549" y="5414"/>
                    <a:pt x="382" y="4438"/>
                    <a:pt x="310" y="3366"/>
                  </a:cubicBezTo>
                  <a:cubicBezTo>
                    <a:pt x="251" y="2306"/>
                    <a:pt x="239" y="1068"/>
                    <a:pt x="679" y="92"/>
                  </a:cubicBezTo>
                  <a:cubicBezTo>
                    <a:pt x="704" y="43"/>
                    <a:pt x="667" y="0"/>
                    <a:pt x="6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52"/>
            <p:cNvSpPr/>
            <p:nvPr/>
          </p:nvSpPr>
          <p:spPr>
            <a:xfrm>
              <a:off x="3403400" y="1720200"/>
              <a:ext cx="68750" cy="228175"/>
            </a:xfrm>
            <a:custGeom>
              <a:avLst/>
              <a:gdLst/>
              <a:ahLst/>
              <a:cxnLst/>
              <a:rect l="l" t="t" r="r" b="b"/>
              <a:pathLst>
                <a:path w="2750" h="9127" extrusionOk="0">
                  <a:moveTo>
                    <a:pt x="2738" y="1"/>
                  </a:moveTo>
                  <a:cubicBezTo>
                    <a:pt x="2735" y="1"/>
                    <a:pt x="2731" y="1"/>
                    <a:pt x="2727" y="4"/>
                  </a:cubicBezTo>
                  <a:cubicBezTo>
                    <a:pt x="964" y="242"/>
                    <a:pt x="369" y="2278"/>
                    <a:pt x="143" y="3766"/>
                  </a:cubicBezTo>
                  <a:cubicBezTo>
                    <a:pt x="0" y="4766"/>
                    <a:pt x="0" y="5778"/>
                    <a:pt x="60" y="6778"/>
                  </a:cubicBezTo>
                  <a:cubicBezTo>
                    <a:pt x="107" y="7398"/>
                    <a:pt x="60" y="8552"/>
                    <a:pt x="429" y="9088"/>
                  </a:cubicBezTo>
                  <a:cubicBezTo>
                    <a:pt x="451" y="9115"/>
                    <a:pt x="478" y="9127"/>
                    <a:pt x="504" y="9127"/>
                  </a:cubicBezTo>
                  <a:cubicBezTo>
                    <a:pt x="548" y="9127"/>
                    <a:pt x="588" y="9093"/>
                    <a:pt x="595" y="9041"/>
                  </a:cubicBezTo>
                  <a:cubicBezTo>
                    <a:pt x="619" y="8767"/>
                    <a:pt x="500" y="8469"/>
                    <a:pt x="476" y="8207"/>
                  </a:cubicBezTo>
                  <a:cubicBezTo>
                    <a:pt x="417" y="7802"/>
                    <a:pt x="357" y="7409"/>
                    <a:pt x="322" y="7017"/>
                  </a:cubicBezTo>
                  <a:cubicBezTo>
                    <a:pt x="250" y="6100"/>
                    <a:pt x="250" y="5195"/>
                    <a:pt x="322" y="4290"/>
                  </a:cubicBezTo>
                  <a:cubicBezTo>
                    <a:pt x="476" y="2695"/>
                    <a:pt x="845" y="420"/>
                    <a:pt x="2739" y="28"/>
                  </a:cubicBezTo>
                  <a:cubicBezTo>
                    <a:pt x="2748" y="18"/>
                    <a:pt x="2750" y="1"/>
                    <a:pt x="2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52"/>
            <p:cNvSpPr/>
            <p:nvPr/>
          </p:nvSpPr>
          <p:spPr>
            <a:xfrm>
              <a:off x="3429875" y="1768150"/>
              <a:ext cx="58975" cy="146450"/>
            </a:xfrm>
            <a:custGeom>
              <a:avLst/>
              <a:gdLst/>
              <a:ahLst/>
              <a:cxnLst/>
              <a:rect l="l" t="t" r="r" b="b"/>
              <a:pathLst>
                <a:path w="2359" h="5858" extrusionOk="0">
                  <a:moveTo>
                    <a:pt x="2313" y="0"/>
                  </a:moveTo>
                  <a:cubicBezTo>
                    <a:pt x="2308" y="0"/>
                    <a:pt x="2304" y="1"/>
                    <a:pt x="2299" y="3"/>
                  </a:cubicBezTo>
                  <a:cubicBezTo>
                    <a:pt x="1406" y="634"/>
                    <a:pt x="858" y="1586"/>
                    <a:pt x="548" y="2610"/>
                  </a:cubicBezTo>
                  <a:cubicBezTo>
                    <a:pt x="275" y="3491"/>
                    <a:pt x="1" y="5003"/>
                    <a:pt x="596" y="5813"/>
                  </a:cubicBezTo>
                  <a:cubicBezTo>
                    <a:pt x="621" y="5843"/>
                    <a:pt x="658" y="5858"/>
                    <a:pt x="693" y="5858"/>
                  </a:cubicBezTo>
                  <a:cubicBezTo>
                    <a:pt x="742" y="5858"/>
                    <a:pt x="787" y="5828"/>
                    <a:pt x="787" y="5765"/>
                  </a:cubicBezTo>
                  <a:cubicBezTo>
                    <a:pt x="787" y="5337"/>
                    <a:pt x="632" y="4920"/>
                    <a:pt x="620" y="4468"/>
                  </a:cubicBezTo>
                  <a:cubicBezTo>
                    <a:pt x="608" y="3908"/>
                    <a:pt x="679" y="3336"/>
                    <a:pt x="822" y="2789"/>
                  </a:cubicBezTo>
                  <a:cubicBezTo>
                    <a:pt x="1084" y="1765"/>
                    <a:pt x="1584" y="777"/>
                    <a:pt x="2358" y="50"/>
                  </a:cubicBezTo>
                  <a:cubicBezTo>
                    <a:pt x="2358" y="30"/>
                    <a:pt x="2340" y="0"/>
                    <a:pt x="23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52"/>
            <p:cNvSpPr/>
            <p:nvPr/>
          </p:nvSpPr>
          <p:spPr>
            <a:xfrm>
              <a:off x="3439500" y="1878300"/>
              <a:ext cx="10350" cy="41125"/>
            </a:xfrm>
            <a:custGeom>
              <a:avLst/>
              <a:gdLst/>
              <a:ahLst/>
              <a:cxnLst/>
              <a:rect l="l" t="t" r="r" b="b"/>
              <a:pathLst>
                <a:path w="414" h="1645" extrusionOk="0">
                  <a:moveTo>
                    <a:pt x="215" y="0"/>
                  </a:moveTo>
                  <a:cubicBezTo>
                    <a:pt x="182" y="0"/>
                    <a:pt x="152" y="21"/>
                    <a:pt x="152" y="62"/>
                  </a:cubicBezTo>
                  <a:cubicBezTo>
                    <a:pt x="152" y="300"/>
                    <a:pt x="163" y="526"/>
                    <a:pt x="152" y="764"/>
                  </a:cubicBezTo>
                  <a:cubicBezTo>
                    <a:pt x="128" y="1038"/>
                    <a:pt x="56" y="1288"/>
                    <a:pt x="9" y="1550"/>
                  </a:cubicBezTo>
                  <a:cubicBezTo>
                    <a:pt x="1" y="1605"/>
                    <a:pt x="45" y="1644"/>
                    <a:pt x="89" y="1644"/>
                  </a:cubicBezTo>
                  <a:cubicBezTo>
                    <a:pt x="112" y="1644"/>
                    <a:pt x="135" y="1634"/>
                    <a:pt x="152" y="1609"/>
                  </a:cubicBezTo>
                  <a:cubicBezTo>
                    <a:pt x="413" y="1169"/>
                    <a:pt x="306" y="573"/>
                    <a:pt x="294" y="73"/>
                  </a:cubicBezTo>
                  <a:cubicBezTo>
                    <a:pt x="288" y="24"/>
                    <a:pt x="250" y="0"/>
                    <a:pt x="2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52"/>
            <p:cNvSpPr/>
            <p:nvPr/>
          </p:nvSpPr>
          <p:spPr>
            <a:xfrm>
              <a:off x="3187600" y="1891350"/>
              <a:ext cx="9550" cy="56125"/>
            </a:xfrm>
            <a:custGeom>
              <a:avLst/>
              <a:gdLst/>
              <a:ahLst/>
              <a:cxnLst/>
              <a:rect l="l" t="t" r="r" b="b"/>
              <a:pathLst>
                <a:path w="382" h="2245" extrusionOk="0">
                  <a:moveTo>
                    <a:pt x="185" y="0"/>
                  </a:moveTo>
                  <a:cubicBezTo>
                    <a:pt x="162" y="0"/>
                    <a:pt x="143" y="13"/>
                    <a:pt x="143" y="40"/>
                  </a:cubicBezTo>
                  <a:cubicBezTo>
                    <a:pt x="48" y="718"/>
                    <a:pt x="0" y="1564"/>
                    <a:pt x="298" y="2218"/>
                  </a:cubicBezTo>
                  <a:cubicBezTo>
                    <a:pt x="302" y="2237"/>
                    <a:pt x="315" y="2244"/>
                    <a:pt x="330" y="2244"/>
                  </a:cubicBezTo>
                  <a:cubicBezTo>
                    <a:pt x="354" y="2244"/>
                    <a:pt x="381" y="2224"/>
                    <a:pt x="381" y="2195"/>
                  </a:cubicBezTo>
                  <a:cubicBezTo>
                    <a:pt x="357" y="1837"/>
                    <a:pt x="298" y="1480"/>
                    <a:pt x="286" y="1123"/>
                  </a:cubicBezTo>
                  <a:cubicBezTo>
                    <a:pt x="262" y="766"/>
                    <a:pt x="298" y="409"/>
                    <a:pt x="250" y="51"/>
                  </a:cubicBezTo>
                  <a:cubicBezTo>
                    <a:pt x="244" y="19"/>
                    <a:pt x="212"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52"/>
            <p:cNvSpPr/>
            <p:nvPr/>
          </p:nvSpPr>
          <p:spPr>
            <a:xfrm>
              <a:off x="3202475" y="1958025"/>
              <a:ext cx="1500" cy="8075"/>
            </a:xfrm>
            <a:custGeom>
              <a:avLst/>
              <a:gdLst/>
              <a:ahLst/>
              <a:cxnLst/>
              <a:rect l="l" t="t" r="r" b="b"/>
              <a:pathLst>
                <a:path w="60" h="323" extrusionOk="0">
                  <a:moveTo>
                    <a:pt x="30" y="1"/>
                  </a:moveTo>
                  <a:cubicBezTo>
                    <a:pt x="15" y="1"/>
                    <a:pt x="0" y="10"/>
                    <a:pt x="0" y="28"/>
                  </a:cubicBezTo>
                  <a:cubicBezTo>
                    <a:pt x="0" y="123"/>
                    <a:pt x="0" y="230"/>
                    <a:pt x="12" y="313"/>
                  </a:cubicBezTo>
                  <a:cubicBezTo>
                    <a:pt x="12" y="319"/>
                    <a:pt x="21" y="322"/>
                    <a:pt x="30" y="322"/>
                  </a:cubicBezTo>
                  <a:cubicBezTo>
                    <a:pt x="39" y="322"/>
                    <a:pt x="48" y="319"/>
                    <a:pt x="48" y="313"/>
                  </a:cubicBezTo>
                  <a:cubicBezTo>
                    <a:pt x="48" y="218"/>
                    <a:pt x="48" y="123"/>
                    <a:pt x="60" y="28"/>
                  </a:cubicBezTo>
                  <a:cubicBezTo>
                    <a:pt x="60" y="10"/>
                    <a:pt x="45"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52"/>
            <p:cNvSpPr/>
            <p:nvPr/>
          </p:nvSpPr>
          <p:spPr>
            <a:xfrm>
              <a:off x="3207375" y="1981175"/>
              <a:ext cx="27575" cy="53950"/>
            </a:xfrm>
            <a:custGeom>
              <a:avLst/>
              <a:gdLst/>
              <a:ahLst/>
              <a:cxnLst/>
              <a:rect l="l" t="t" r="r" b="b"/>
              <a:pathLst>
                <a:path w="1103" h="2158" extrusionOk="0">
                  <a:moveTo>
                    <a:pt x="42" y="0"/>
                  </a:moveTo>
                  <a:cubicBezTo>
                    <a:pt x="20" y="0"/>
                    <a:pt x="0" y="16"/>
                    <a:pt x="7" y="42"/>
                  </a:cubicBezTo>
                  <a:cubicBezTo>
                    <a:pt x="150" y="411"/>
                    <a:pt x="304" y="769"/>
                    <a:pt x="459" y="1126"/>
                  </a:cubicBezTo>
                  <a:cubicBezTo>
                    <a:pt x="602" y="1471"/>
                    <a:pt x="769" y="1876"/>
                    <a:pt x="1007" y="2138"/>
                  </a:cubicBezTo>
                  <a:cubicBezTo>
                    <a:pt x="1018" y="2152"/>
                    <a:pt x="1031" y="2158"/>
                    <a:pt x="1043" y="2158"/>
                  </a:cubicBezTo>
                  <a:cubicBezTo>
                    <a:pt x="1073" y="2158"/>
                    <a:pt x="1102" y="2127"/>
                    <a:pt x="1102" y="2102"/>
                  </a:cubicBezTo>
                  <a:cubicBezTo>
                    <a:pt x="1019" y="1769"/>
                    <a:pt x="816" y="1471"/>
                    <a:pt x="650" y="1185"/>
                  </a:cubicBezTo>
                  <a:cubicBezTo>
                    <a:pt x="423" y="804"/>
                    <a:pt x="233" y="447"/>
                    <a:pt x="90" y="30"/>
                  </a:cubicBezTo>
                  <a:cubicBezTo>
                    <a:pt x="80" y="9"/>
                    <a:pt x="60"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52"/>
            <p:cNvSpPr/>
            <p:nvPr/>
          </p:nvSpPr>
          <p:spPr>
            <a:xfrm>
              <a:off x="3185375" y="1995475"/>
              <a:ext cx="31900" cy="73350"/>
            </a:xfrm>
            <a:custGeom>
              <a:avLst/>
              <a:gdLst/>
              <a:ahLst/>
              <a:cxnLst/>
              <a:rect l="l" t="t" r="r" b="b"/>
              <a:pathLst>
                <a:path w="1276" h="2934" extrusionOk="0">
                  <a:moveTo>
                    <a:pt x="143" y="1"/>
                  </a:moveTo>
                  <a:cubicBezTo>
                    <a:pt x="71" y="1"/>
                    <a:pt x="0" y="52"/>
                    <a:pt x="30" y="125"/>
                  </a:cubicBezTo>
                  <a:cubicBezTo>
                    <a:pt x="399" y="1054"/>
                    <a:pt x="732" y="2018"/>
                    <a:pt x="1173" y="2911"/>
                  </a:cubicBezTo>
                  <a:cubicBezTo>
                    <a:pt x="1184" y="2927"/>
                    <a:pt x="1200" y="2934"/>
                    <a:pt x="1216" y="2934"/>
                  </a:cubicBezTo>
                  <a:cubicBezTo>
                    <a:pt x="1247" y="2934"/>
                    <a:pt x="1276" y="2907"/>
                    <a:pt x="1268" y="2875"/>
                  </a:cubicBezTo>
                  <a:cubicBezTo>
                    <a:pt x="994" y="1923"/>
                    <a:pt x="589" y="1006"/>
                    <a:pt x="256" y="66"/>
                  </a:cubicBezTo>
                  <a:cubicBezTo>
                    <a:pt x="233" y="20"/>
                    <a:pt x="188" y="1"/>
                    <a:pt x="1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52"/>
            <p:cNvSpPr/>
            <p:nvPr/>
          </p:nvSpPr>
          <p:spPr>
            <a:xfrm>
              <a:off x="3266525" y="2015100"/>
              <a:ext cx="18300" cy="29075"/>
            </a:xfrm>
            <a:custGeom>
              <a:avLst/>
              <a:gdLst/>
              <a:ahLst/>
              <a:cxnLst/>
              <a:rect l="l" t="t" r="r" b="b"/>
              <a:pathLst>
                <a:path w="732" h="1163" extrusionOk="0">
                  <a:moveTo>
                    <a:pt x="48" y="0"/>
                  </a:moveTo>
                  <a:cubicBezTo>
                    <a:pt x="30" y="0"/>
                    <a:pt x="0" y="35"/>
                    <a:pt x="10" y="54"/>
                  </a:cubicBezTo>
                  <a:cubicBezTo>
                    <a:pt x="117" y="221"/>
                    <a:pt x="236" y="376"/>
                    <a:pt x="320" y="555"/>
                  </a:cubicBezTo>
                  <a:cubicBezTo>
                    <a:pt x="427" y="757"/>
                    <a:pt x="522" y="959"/>
                    <a:pt x="641" y="1138"/>
                  </a:cubicBezTo>
                  <a:cubicBezTo>
                    <a:pt x="652" y="1154"/>
                    <a:pt x="671" y="1162"/>
                    <a:pt x="689" y="1162"/>
                  </a:cubicBezTo>
                  <a:cubicBezTo>
                    <a:pt x="711" y="1162"/>
                    <a:pt x="731" y="1148"/>
                    <a:pt x="724" y="1114"/>
                  </a:cubicBezTo>
                  <a:cubicBezTo>
                    <a:pt x="701" y="674"/>
                    <a:pt x="320" y="316"/>
                    <a:pt x="58" y="7"/>
                  </a:cubicBezTo>
                  <a:cubicBezTo>
                    <a:pt x="55" y="2"/>
                    <a:pt x="52"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52"/>
            <p:cNvSpPr/>
            <p:nvPr/>
          </p:nvSpPr>
          <p:spPr>
            <a:xfrm>
              <a:off x="3336600" y="2021175"/>
              <a:ext cx="10400" cy="11300"/>
            </a:xfrm>
            <a:custGeom>
              <a:avLst/>
              <a:gdLst/>
              <a:ahLst/>
              <a:cxnLst/>
              <a:rect l="l" t="t" r="r" b="b"/>
              <a:pathLst>
                <a:path w="416" h="452" extrusionOk="0">
                  <a:moveTo>
                    <a:pt x="102" y="1"/>
                  </a:moveTo>
                  <a:cubicBezTo>
                    <a:pt x="49" y="1"/>
                    <a:pt x="1" y="76"/>
                    <a:pt x="53" y="145"/>
                  </a:cubicBezTo>
                  <a:cubicBezTo>
                    <a:pt x="124" y="228"/>
                    <a:pt x="172" y="335"/>
                    <a:pt x="243" y="419"/>
                  </a:cubicBezTo>
                  <a:cubicBezTo>
                    <a:pt x="261" y="442"/>
                    <a:pt x="281" y="452"/>
                    <a:pt x="301" y="452"/>
                  </a:cubicBezTo>
                  <a:cubicBezTo>
                    <a:pt x="362" y="452"/>
                    <a:pt x="416" y="362"/>
                    <a:pt x="362" y="300"/>
                  </a:cubicBezTo>
                  <a:cubicBezTo>
                    <a:pt x="291" y="216"/>
                    <a:pt x="243" y="109"/>
                    <a:pt x="160" y="38"/>
                  </a:cubicBezTo>
                  <a:cubicBezTo>
                    <a:pt x="143" y="11"/>
                    <a:pt x="123"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52"/>
            <p:cNvSpPr/>
            <p:nvPr/>
          </p:nvSpPr>
          <p:spPr>
            <a:xfrm>
              <a:off x="3337750" y="2018975"/>
              <a:ext cx="29950" cy="20250"/>
            </a:xfrm>
            <a:custGeom>
              <a:avLst/>
              <a:gdLst/>
              <a:ahLst/>
              <a:cxnLst/>
              <a:rect l="l" t="t" r="r" b="b"/>
              <a:pathLst>
                <a:path w="1198" h="810" extrusionOk="0">
                  <a:moveTo>
                    <a:pt x="500" y="0"/>
                  </a:moveTo>
                  <a:cubicBezTo>
                    <a:pt x="345" y="0"/>
                    <a:pt x="186" y="64"/>
                    <a:pt x="54" y="138"/>
                  </a:cubicBezTo>
                  <a:cubicBezTo>
                    <a:pt x="0" y="148"/>
                    <a:pt x="25" y="199"/>
                    <a:pt x="66" y="199"/>
                  </a:cubicBezTo>
                  <a:cubicBezTo>
                    <a:pt x="70" y="199"/>
                    <a:pt x="74" y="198"/>
                    <a:pt x="78" y="197"/>
                  </a:cubicBezTo>
                  <a:cubicBezTo>
                    <a:pt x="194" y="146"/>
                    <a:pt x="324" y="101"/>
                    <a:pt x="447" y="101"/>
                  </a:cubicBezTo>
                  <a:cubicBezTo>
                    <a:pt x="551" y="101"/>
                    <a:pt x="651" y="133"/>
                    <a:pt x="733" y="221"/>
                  </a:cubicBezTo>
                  <a:cubicBezTo>
                    <a:pt x="864" y="388"/>
                    <a:pt x="781" y="661"/>
                    <a:pt x="947" y="792"/>
                  </a:cubicBezTo>
                  <a:cubicBezTo>
                    <a:pt x="963" y="803"/>
                    <a:pt x="982" y="809"/>
                    <a:pt x="1001" y="809"/>
                  </a:cubicBezTo>
                  <a:cubicBezTo>
                    <a:pt x="1023" y="809"/>
                    <a:pt x="1047" y="800"/>
                    <a:pt x="1066" y="781"/>
                  </a:cubicBezTo>
                  <a:cubicBezTo>
                    <a:pt x="1197" y="578"/>
                    <a:pt x="947" y="209"/>
                    <a:pt x="781" y="90"/>
                  </a:cubicBezTo>
                  <a:cubicBezTo>
                    <a:pt x="693" y="26"/>
                    <a:pt x="597" y="0"/>
                    <a:pt x="5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52"/>
            <p:cNvSpPr/>
            <p:nvPr/>
          </p:nvSpPr>
          <p:spPr>
            <a:xfrm>
              <a:off x="3199550" y="1564200"/>
              <a:ext cx="130950" cy="62225"/>
            </a:xfrm>
            <a:custGeom>
              <a:avLst/>
              <a:gdLst/>
              <a:ahLst/>
              <a:cxnLst/>
              <a:rect l="l" t="t" r="r" b="b"/>
              <a:pathLst>
                <a:path w="5238" h="2489" extrusionOk="0">
                  <a:moveTo>
                    <a:pt x="4290" y="1"/>
                  </a:moveTo>
                  <a:cubicBezTo>
                    <a:pt x="2604" y="1"/>
                    <a:pt x="538" y="850"/>
                    <a:pt x="10" y="2422"/>
                  </a:cubicBezTo>
                  <a:cubicBezTo>
                    <a:pt x="1" y="2459"/>
                    <a:pt x="35" y="2489"/>
                    <a:pt x="62" y="2489"/>
                  </a:cubicBezTo>
                  <a:cubicBezTo>
                    <a:pt x="69" y="2489"/>
                    <a:pt x="76" y="2487"/>
                    <a:pt x="82" y="2481"/>
                  </a:cubicBezTo>
                  <a:cubicBezTo>
                    <a:pt x="903" y="1850"/>
                    <a:pt x="1379" y="1053"/>
                    <a:pt x="2391" y="660"/>
                  </a:cubicBezTo>
                  <a:cubicBezTo>
                    <a:pt x="3320" y="303"/>
                    <a:pt x="4285" y="362"/>
                    <a:pt x="5225" y="148"/>
                  </a:cubicBezTo>
                  <a:cubicBezTo>
                    <a:pt x="5237" y="124"/>
                    <a:pt x="5237" y="100"/>
                    <a:pt x="5225" y="100"/>
                  </a:cubicBezTo>
                  <a:cubicBezTo>
                    <a:pt x="4938" y="34"/>
                    <a:pt x="4621" y="1"/>
                    <a:pt x="42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52"/>
            <p:cNvSpPr/>
            <p:nvPr/>
          </p:nvSpPr>
          <p:spPr>
            <a:xfrm>
              <a:off x="3198300" y="1633375"/>
              <a:ext cx="2400" cy="1800"/>
            </a:xfrm>
            <a:custGeom>
              <a:avLst/>
              <a:gdLst/>
              <a:ahLst/>
              <a:cxnLst/>
              <a:rect l="l" t="t" r="r" b="b"/>
              <a:pathLst>
                <a:path w="96" h="72" extrusionOk="0">
                  <a:moveTo>
                    <a:pt x="48" y="0"/>
                  </a:moveTo>
                  <a:cubicBezTo>
                    <a:pt x="1" y="0"/>
                    <a:pt x="1" y="72"/>
                    <a:pt x="48" y="72"/>
                  </a:cubicBezTo>
                  <a:cubicBezTo>
                    <a:pt x="96" y="72"/>
                    <a:pt x="96"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52"/>
            <p:cNvSpPr/>
            <p:nvPr/>
          </p:nvSpPr>
          <p:spPr>
            <a:xfrm>
              <a:off x="3275225" y="1572075"/>
              <a:ext cx="86750" cy="14025"/>
            </a:xfrm>
            <a:custGeom>
              <a:avLst/>
              <a:gdLst/>
              <a:ahLst/>
              <a:cxnLst/>
              <a:rect l="l" t="t" r="r" b="b"/>
              <a:pathLst>
                <a:path w="3470" h="561" extrusionOk="0">
                  <a:moveTo>
                    <a:pt x="1904" y="1"/>
                  </a:moveTo>
                  <a:cubicBezTo>
                    <a:pt x="1262" y="1"/>
                    <a:pt x="619" y="148"/>
                    <a:pt x="67" y="440"/>
                  </a:cubicBezTo>
                  <a:cubicBezTo>
                    <a:pt x="0" y="485"/>
                    <a:pt x="37" y="560"/>
                    <a:pt x="91" y="560"/>
                  </a:cubicBezTo>
                  <a:cubicBezTo>
                    <a:pt x="95" y="560"/>
                    <a:pt x="99" y="560"/>
                    <a:pt x="103" y="559"/>
                  </a:cubicBezTo>
                  <a:cubicBezTo>
                    <a:pt x="908" y="407"/>
                    <a:pt x="1671" y="332"/>
                    <a:pt x="2456" y="332"/>
                  </a:cubicBezTo>
                  <a:cubicBezTo>
                    <a:pt x="2774" y="332"/>
                    <a:pt x="3095" y="345"/>
                    <a:pt x="3424" y="369"/>
                  </a:cubicBezTo>
                  <a:cubicBezTo>
                    <a:pt x="3428" y="370"/>
                    <a:pt x="3431" y="370"/>
                    <a:pt x="3434" y="370"/>
                  </a:cubicBezTo>
                  <a:cubicBezTo>
                    <a:pt x="3462" y="370"/>
                    <a:pt x="3470" y="320"/>
                    <a:pt x="3448" y="309"/>
                  </a:cubicBezTo>
                  <a:cubicBezTo>
                    <a:pt x="2972" y="103"/>
                    <a:pt x="2439" y="1"/>
                    <a:pt x="19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52"/>
            <p:cNvSpPr/>
            <p:nvPr/>
          </p:nvSpPr>
          <p:spPr>
            <a:xfrm>
              <a:off x="3202850" y="1598975"/>
              <a:ext cx="43175" cy="34125"/>
            </a:xfrm>
            <a:custGeom>
              <a:avLst/>
              <a:gdLst/>
              <a:ahLst/>
              <a:cxnLst/>
              <a:rect l="l" t="t" r="r" b="b"/>
              <a:pathLst>
                <a:path w="1727" h="1365" extrusionOk="0">
                  <a:moveTo>
                    <a:pt x="1646" y="0"/>
                  </a:moveTo>
                  <a:cubicBezTo>
                    <a:pt x="1637" y="0"/>
                    <a:pt x="1627" y="2"/>
                    <a:pt x="1617" y="7"/>
                  </a:cubicBezTo>
                  <a:cubicBezTo>
                    <a:pt x="997" y="197"/>
                    <a:pt x="247" y="638"/>
                    <a:pt x="9" y="1281"/>
                  </a:cubicBezTo>
                  <a:cubicBezTo>
                    <a:pt x="0" y="1326"/>
                    <a:pt x="32" y="1365"/>
                    <a:pt x="75" y="1365"/>
                  </a:cubicBezTo>
                  <a:cubicBezTo>
                    <a:pt x="88" y="1365"/>
                    <a:pt x="102" y="1361"/>
                    <a:pt x="116" y="1352"/>
                  </a:cubicBezTo>
                  <a:cubicBezTo>
                    <a:pt x="390" y="1198"/>
                    <a:pt x="581" y="936"/>
                    <a:pt x="807" y="733"/>
                  </a:cubicBezTo>
                  <a:cubicBezTo>
                    <a:pt x="1057" y="507"/>
                    <a:pt x="1366" y="281"/>
                    <a:pt x="1664" y="126"/>
                  </a:cubicBezTo>
                  <a:cubicBezTo>
                    <a:pt x="1726" y="95"/>
                    <a:pt x="1707" y="0"/>
                    <a:pt x="16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52"/>
            <p:cNvSpPr/>
            <p:nvPr/>
          </p:nvSpPr>
          <p:spPr>
            <a:xfrm>
              <a:off x="3244975" y="1584150"/>
              <a:ext cx="150100" cy="32200"/>
            </a:xfrm>
            <a:custGeom>
              <a:avLst/>
              <a:gdLst/>
              <a:ahLst/>
              <a:cxnLst/>
              <a:rect l="l" t="t" r="r" b="b"/>
              <a:pathLst>
                <a:path w="6004" h="1288" extrusionOk="0">
                  <a:moveTo>
                    <a:pt x="3860" y="0"/>
                  </a:moveTo>
                  <a:cubicBezTo>
                    <a:pt x="3507" y="0"/>
                    <a:pt x="3184" y="84"/>
                    <a:pt x="2813" y="148"/>
                  </a:cubicBezTo>
                  <a:cubicBezTo>
                    <a:pt x="1944" y="314"/>
                    <a:pt x="622" y="386"/>
                    <a:pt x="51" y="1148"/>
                  </a:cubicBezTo>
                  <a:cubicBezTo>
                    <a:pt x="1" y="1217"/>
                    <a:pt x="76" y="1287"/>
                    <a:pt x="151" y="1287"/>
                  </a:cubicBezTo>
                  <a:cubicBezTo>
                    <a:pt x="165" y="1287"/>
                    <a:pt x="180" y="1284"/>
                    <a:pt x="193" y="1279"/>
                  </a:cubicBezTo>
                  <a:cubicBezTo>
                    <a:pt x="1241" y="814"/>
                    <a:pt x="2194" y="374"/>
                    <a:pt x="3384" y="338"/>
                  </a:cubicBezTo>
                  <a:cubicBezTo>
                    <a:pt x="3393" y="338"/>
                    <a:pt x="3402" y="338"/>
                    <a:pt x="3411" y="338"/>
                  </a:cubicBezTo>
                  <a:cubicBezTo>
                    <a:pt x="4029" y="338"/>
                    <a:pt x="4681" y="629"/>
                    <a:pt x="5297" y="629"/>
                  </a:cubicBezTo>
                  <a:cubicBezTo>
                    <a:pt x="5540" y="629"/>
                    <a:pt x="5777" y="584"/>
                    <a:pt x="6004" y="457"/>
                  </a:cubicBezTo>
                  <a:cubicBezTo>
                    <a:pt x="6004" y="457"/>
                    <a:pt x="5992" y="421"/>
                    <a:pt x="5980" y="421"/>
                  </a:cubicBezTo>
                  <a:cubicBezTo>
                    <a:pt x="5949" y="423"/>
                    <a:pt x="5918" y="424"/>
                    <a:pt x="5887" y="424"/>
                  </a:cubicBezTo>
                  <a:cubicBezTo>
                    <a:pt x="5321" y="424"/>
                    <a:pt x="4748" y="130"/>
                    <a:pt x="4206" y="28"/>
                  </a:cubicBezTo>
                  <a:cubicBezTo>
                    <a:pt x="4086" y="8"/>
                    <a:pt x="3972" y="0"/>
                    <a:pt x="38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52"/>
            <p:cNvSpPr/>
            <p:nvPr/>
          </p:nvSpPr>
          <p:spPr>
            <a:xfrm>
              <a:off x="3342675" y="1601200"/>
              <a:ext cx="64900" cy="11950"/>
            </a:xfrm>
            <a:custGeom>
              <a:avLst/>
              <a:gdLst/>
              <a:ahLst/>
              <a:cxnLst/>
              <a:rect l="l" t="t" r="r" b="b"/>
              <a:pathLst>
                <a:path w="2596" h="478" extrusionOk="0">
                  <a:moveTo>
                    <a:pt x="1072" y="0"/>
                  </a:moveTo>
                  <a:cubicBezTo>
                    <a:pt x="737" y="0"/>
                    <a:pt x="389" y="78"/>
                    <a:pt x="60" y="156"/>
                  </a:cubicBezTo>
                  <a:cubicBezTo>
                    <a:pt x="0" y="168"/>
                    <a:pt x="12" y="239"/>
                    <a:pt x="60" y="251"/>
                  </a:cubicBezTo>
                  <a:cubicBezTo>
                    <a:pt x="152" y="285"/>
                    <a:pt x="237" y="298"/>
                    <a:pt x="321" y="298"/>
                  </a:cubicBezTo>
                  <a:cubicBezTo>
                    <a:pt x="442" y="298"/>
                    <a:pt x="562" y="272"/>
                    <a:pt x="703" y="251"/>
                  </a:cubicBezTo>
                  <a:cubicBezTo>
                    <a:pt x="840" y="233"/>
                    <a:pt x="965" y="225"/>
                    <a:pt x="1091" y="225"/>
                  </a:cubicBezTo>
                  <a:cubicBezTo>
                    <a:pt x="1218" y="225"/>
                    <a:pt x="1346" y="233"/>
                    <a:pt x="1488" y="251"/>
                  </a:cubicBezTo>
                  <a:cubicBezTo>
                    <a:pt x="1810" y="311"/>
                    <a:pt x="2143" y="430"/>
                    <a:pt x="2465" y="478"/>
                  </a:cubicBezTo>
                  <a:cubicBezTo>
                    <a:pt x="2560" y="478"/>
                    <a:pt x="2596" y="358"/>
                    <a:pt x="2512" y="347"/>
                  </a:cubicBezTo>
                  <a:cubicBezTo>
                    <a:pt x="2155" y="275"/>
                    <a:pt x="1810" y="108"/>
                    <a:pt x="1441" y="37"/>
                  </a:cubicBezTo>
                  <a:cubicBezTo>
                    <a:pt x="1321" y="11"/>
                    <a:pt x="1197" y="0"/>
                    <a:pt x="10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52"/>
            <p:cNvSpPr/>
            <p:nvPr/>
          </p:nvSpPr>
          <p:spPr>
            <a:xfrm>
              <a:off x="3294800" y="1610450"/>
              <a:ext cx="38950" cy="23575"/>
            </a:xfrm>
            <a:custGeom>
              <a:avLst/>
              <a:gdLst/>
              <a:ahLst/>
              <a:cxnLst/>
              <a:rect l="l" t="t" r="r" b="b"/>
              <a:pathLst>
                <a:path w="1558" h="943" extrusionOk="0">
                  <a:moveTo>
                    <a:pt x="1498" y="0"/>
                  </a:moveTo>
                  <a:cubicBezTo>
                    <a:pt x="1237" y="96"/>
                    <a:pt x="975" y="215"/>
                    <a:pt x="725" y="358"/>
                  </a:cubicBezTo>
                  <a:cubicBezTo>
                    <a:pt x="486" y="500"/>
                    <a:pt x="201" y="643"/>
                    <a:pt x="22" y="858"/>
                  </a:cubicBezTo>
                  <a:cubicBezTo>
                    <a:pt x="0" y="890"/>
                    <a:pt x="18" y="943"/>
                    <a:pt x="67" y="943"/>
                  </a:cubicBezTo>
                  <a:cubicBezTo>
                    <a:pt x="71" y="943"/>
                    <a:pt x="76" y="942"/>
                    <a:pt x="82" y="941"/>
                  </a:cubicBezTo>
                  <a:cubicBezTo>
                    <a:pt x="344" y="858"/>
                    <a:pt x="558" y="655"/>
                    <a:pt x="772" y="512"/>
                  </a:cubicBezTo>
                  <a:cubicBezTo>
                    <a:pt x="1010" y="346"/>
                    <a:pt x="1260" y="179"/>
                    <a:pt x="1534" y="48"/>
                  </a:cubicBezTo>
                  <a:cubicBezTo>
                    <a:pt x="1558" y="48"/>
                    <a:pt x="1534" y="0"/>
                    <a:pt x="14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52"/>
            <p:cNvSpPr/>
            <p:nvPr/>
          </p:nvSpPr>
          <p:spPr>
            <a:xfrm>
              <a:off x="3395650" y="1625650"/>
              <a:ext cx="34675" cy="6325"/>
            </a:xfrm>
            <a:custGeom>
              <a:avLst/>
              <a:gdLst/>
              <a:ahLst/>
              <a:cxnLst/>
              <a:rect l="l" t="t" r="r" b="b"/>
              <a:pathLst>
                <a:path w="1387" h="253" extrusionOk="0">
                  <a:moveTo>
                    <a:pt x="462" y="1"/>
                  </a:moveTo>
                  <a:cubicBezTo>
                    <a:pt x="318" y="1"/>
                    <a:pt x="175" y="11"/>
                    <a:pt x="36" y="35"/>
                  </a:cubicBezTo>
                  <a:cubicBezTo>
                    <a:pt x="1" y="35"/>
                    <a:pt x="1" y="107"/>
                    <a:pt x="36" y="107"/>
                  </a:cubicBezTo>
                  <a:cubicBezTo>
                    <a:pt x="441" y="190"/>
                    <a:pt x="858" y="142"/>
                    <a:pt x="1263" y="250"/>
                  </a:cubicBezTo>
                  <a:cubicBezTo>
                    <a:pt x="1271" y="252"/>
                    <a:pt x="1280" y="252"/>
                    <a:pt x="1287" y="252"/>
                  </a:cubicBezTo>
                  <a:cubicBezTo>
                    <a:pt x="1373" y="252"/>
                    <a:pt x="1387" y="140"/>
                    <a:pt x="1310" y="107"/>
                  </a:cubicBezTo>
                  <a:cubicBezTo>
                    <a:pt x="1040" y="43"/>
                    <a:pt x="749" y="1"/>
                    <a:pt x="4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52"/>
            <p:cNvSpPr/>
            <p:nvPr/>
          </p:nvSpPr>
          <p:spPr>
            <a:xfrm>
              <a:off x="3313325" y="1633950"/>
              <a:ext cx="57350" cy="44950"/>
            </a:xfrm>
            <a:custGeom>
              <a:avLst/>
              <a:gdLst/>
              <a:ahLst/>
              <a:cxnLst/>
              <a:rect l="l" t="t" r="r" b="b"/>
              <a:pathLst>
                <a:path w="2294" h="1798" extrusionOk="0">
                  <a:moveTo>
                    <a:pt x="2222" y="1"/>
                  </a:moveTo>
                  <a:cubicBezTo>
                    <a:pt x="1341" y="108"/>
                    <a:pt x="341" y="882"/>
                    <a:pt x="19" y="1715"/>
                  </a:cubicBezTo>
                  <a:cubicBezTo>
                    <a:pt x="1" y="1753"/>
                    <a:pt x="33" y="1798"/>
                    <a:pt x="71" y="1798"/>
                  </a:cubicBezTo>
                  <a:cubicBezTo>
                    <a:pt x="82" y="1798"/>
                    <a:pt x="92" y="1795"/>
                    <a:pt x="103" y="1787"/>
                  </a:cubicBezTo>
                  <a:cubicBezTo>
                    <a:pt x="436" y="1549"/>
                    <a:pt x="650" y="1192"/>
                    <a:pt x="948" y="906"/>
                  </a:cubicBezTo>
                  <a:cubicBezTo>
                    <a:pt x="1329" y="549"/>
                    <a:pt x="1758" y="311"/>
                    <a:pt x="2234" y="120"/>
                  </a:cubicBezTo>
                  <a:cubicBezTo>
                    <a:pt x="2293" y="96"/>
                    <a:pt x="2293" y="1"/>
                    <a:pt x="22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52"/>
            <p:cNvSpPr/>
            <p:nvPr/>
          </p:nvSpPr>
          <p:spPr>
            <a:xfrm>
              <a:off x="3387325" y="1616025"/>
              <a:ext cx="41100" cy="5275"/>
            </a:xfrm>
            <a:custGeom>
              <a:avLst/>
              <a:gdLst/>
              <a:ahLst/>
              <a:cxnLst/>
              <a:rect l="l" t="t" r="r" b="b"/>
              <a:pathLst>
                <a:path w="1644" h="211" extrusionOk="0">
                  <a:moveTo>
                    <a:pt x="497" y="1"/>
                  </a:moveTo>
                  <a:cubicBezTo>
                    <a:pt x="347" y="1"/>
                    <a:pt x="197" y="11"/>
                    <a:pt x="48" y="39"/>
                  </a:cubicBezTo>
                  <a:cubicBezTo>
                    <a:pt x="0" y="51"/>
                    <a:pt x="0" y="123"/>
                    <a:pt x="48" y="135"/>
                  </a:cubicBezTo>
                  <a:cubicBezTo>
                    <a:pt x="353" y="193"/>
                    <a:pt x="662" y="211"/>
                    <a:pt x="970" y="211"/>
                  </a:cubicBezTo>
                  <a:cubicBezTo>
                    <a:pt x="1168" y="211"/>
                    <a:pt x="1365" y="203"/>
                    <a:pt x="1560" y="194"/>
                  </a:cubicBezTo>
                  <a:cubicBezTo>
                    <a:pt x="1643" y="182"/>
                    <a:pt x="1643" y="99"/>
                    <a:pt x="1560" y="75"/>
                  </a:cubicBezTo>
                  <a:cubicBezTo>
                    <a:pt x="1209" y="58"/>
                    <a:pt x="852" y="1"/>
                    <a:pt x="4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52"/>
            <p:cNvSpPr/>
            <p:nvPr/>
          </p:nvSpPr>
          <p:spPr>
            <a:xfrm>
              <a:off x="3327275" y="1620750"/>
              <a:ext cx="40525" cy="21100"/>
            </a:xfrm>
            <a:custGeom>
              <a:avLst/>
              <a:gdLst/>
              <a:ahLst/>
              <a:cxnLst/>
              <a:rect l="l" t="t" r="r" b="b"/>
              <a:pathLst>
                <a:path w="1621" h="844" extrusionOk="0">
                  <a:moveTo>
                    <a:pt x="1542" y="1"/>
                  </a:moveTo>
                  <a:cubicBezTo>
                    <a:pt x="1535" y="1"/>
                    <a:pt x="1528" y="2"/>
                    <a:pt x="1521" y="5"/>
                  </a:cubicBezTo>
                  <a:cubicBezTo>
                    <a:pt x="1045" y="303"/>
                    <a:pt x="473" y="446"/>
                    <a:pt x="21" y="767"/>
                  </a:cubicBezTo>
                  <a:cubicBezTo>
                    <a:pt x="0" y="788"/>
                    <a:pt x="6" y="843"/>
                    <a:pt x="39" y="843"/>
                  </a:cubicBezTo>
                  <a:cubicBezTo>
                    <a:pt x="44" y="843"/>
                    <a:pt x="50" y="842"/>
                    <a:pt x="57" y="839"/>
                  </a:cubicBezTo>
                  <a:cubicBezTo>
                    <a:pt x="569" y="648"/>
                    <a:pt x="1104" y="398"/>
                    <a:pt x="1569" y="100"/>
                  </a:cubicBezTo>
                  <a:cubicBezTo>
                    <a:pt x="1621" y="69"/>
                    <a:pt x="1591" y="1"/>
                    <a:pt x="15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52"/>
            <p:cNvSpPr/>
            <p:nvPr/>
          </p:nvSpPr>
          <p:spPr>
            <a:xfrm>
              <a:off x="3264425" y="1599050"/>
              <a:ext cx="130525" cy="45975"/>
            </a:xfrm>
            <a:custGeom>
              <a:avLst/>
              <a:gdLst/>
              <a:ahLst/>
              <a:cxnLst/>
              <a:rect l="l" t="t" r="r" b="b"/>
              <a:pathLst>
                <a:path w="5221" h="1839" extrusionOk="0">
                  <a:moveTo>
                    <a:pt x="5149" y="1"/>
                  </a:moveTo>
                  <a:cubicBezTo>
                    <a:pt x="5143" y="1"/>
                    <a:pt x="5137" y="2"/>
                    <a:pt x="5130" y="4"/>
                  </a:cubicBezTo>
                  <a:cubicBezTo>
                    <a:pt x="4829" y="59"/>
                    <a:pt x="4528" y="68"/>
                    <a:pt x="4226" y="68"/>
                  </a:cubicBezTo>
                  <a:cubicBezTo>
                    <a:pt x="4067" y="68"/>
                    <a:pt x="3908" y="66"/>
                    <a:pt x="3749" y="66"/>
                  </a:cubicBezTo>
                  <a:cubicBezTo>
                    <a:pt x="3551" y="66"/>
                    <a:pt x="3353" y="70"/>
                    <a:pt x="3154" y="87"/>
                  </a:cubicBezTo>
                  <a:cubicBezTo>
                    <a:pt x="2713" y="135"/>
                    <a:pt x="2297" y="278"/>
                    <a:pt x="1892" y="444"/>
                  </a:cubicBezTo>
                  <a:cubicBezTo>
                    <a:pt x="1166" y="730"/>
                    <a:pt x="451" y="1040"/>
                    <a:pt x="35" y="1742"/>
                  </a:cubicBezTo>
                  <a:cubicBezTo>
                    <a:pt x="1" y="1793"/>
                    <a:pt x="39" y="1838"/>
                    <a:pt x="86" y="1838"/>
                  </a:cubicBezTo>
                  <a:cubicBezTo>
                    <a:pt x="105" y="1838"/>
                    <a:pt x="125" y="1831"/>
                    <a:pt x="142" y="1814"/>
                  </a:cubicBezTo>
                  <a:cubicBezTo>
                    <a:pt x="844" y="1230"/>
                    <a:pt x="1582" y="742"/>
                    <a:pt x="2452" y="444"/>
                  </a:cubicBezTo>
                  <a:cubicBezTo>
                    <a:pt x="3321" y="135"/>
                    <a:pt x="4261" y="302"/>
                    <a:pt x="5166" y="99"/>
                  </a:cubicBezTo>
                  <a:cubicBezTo>
                    <a:pt x="5220" y="99"/>
                    <a:pt x="5206" y="1"/>
                    <a:pt x="51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52"/>
            <p:cNvSpPr/>
            <p:nvPr/>
          </p:nvSpPr>
          <p:spPr>
            <a:xfrm>
              <a:off x="3267700" y="1596175"/>
              <a:ext cx="24400" cy="19500"/>
            </a:xfrm>
            <a:custGeom>
              <a:avLst/>
              <a:gdLst/>
              <a:ahLst/>
              <a:cxnLst/>
              <a:rect l="l" t="t" r="r" b="b"/>
              <a:pathLst>
                <a:path w="976" h="780" extrusionOk="0">
                  <a:moveTo>
                    <a:pt x="878" y="1"/>
                  </a:moveTo>
                  <a:cubicBezTo>
                    <a:pt x="867" y="1"/>
                    <a:pt x="856" y="4"/>
                    <a:pt x="844" y="12"/>
                  </a:cubicBezTo>
                  <a:cubicBezTo>
                    <a:pt x="666" y="83"/>
                    <a:pt x="487" y="190"/>
                    <a:pt x="320" y="298"/>
                  </a:cubicBezTo>
                  <a:cubicBezTo>
                    <a:pt x="177" y="417"/>
                    <a:pt x="82" y="512"/>
                    <a:pt x="11" y="690"/>
                  </a:cubicBezTo>
                  <a:cubicBezTo>
                    <a:pt x="1" y="731"/>
                    <a:pt x="33" y="779"/>
                    <a:pt x="72" y="779"/>
                  </a:cubicBezTo>
                  <a:cubicBezTo>
                    <a:pt x="79" y="779"/>
                    <a:pt x="87" y="778"/>
                    <a:pt x="94" y="774"/>
                  </a:cubicBezTo>
                  <a:cubicBezTo>
                    <a:pt x="392" y="595"/>
                    <a:pt x="606" y="309"/>
                    <a:pt x="916" y="131"/>
                  </a:cubicBezTo>
                  <a:cubicBezTo>
                    <a:pt x="976" y="91"/>
                    <a:pt x="935" y="1"/>
                    <a:pt x="8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52"/>
            <p:cNvSpPr/>
            <p:nvPr/>
          </p:nvSpPr>
          <p:spPr>
            <a:xfrm>
              <a:off x="3364775" y="1631200"/>
              <a:ext cx="83875" cy="32000"/>
            </a:xfrm>
            <a:custGeom>
              <a:avLst/>
              <a:gdLst/>
              <a:ahLst/>
              <a:cxnLst/>
              <a:rect l="l" t="t" r="r" b="b"/>
              <a:pathLst>
                <a:path w="3355" h="1280" extrusionOk="0">
                  <a:moveTo>
                    <a:pt x="2388" y="0"/>
                  </a:moveTo>
                  <a:cubicBezTo>
                    <a:pt x="1496" y="0"/>
                    <a:pt x="517" y="473"/>
                    <a:pt x="45" y="1159"/>
                  </a:cubicBezTo>
                  <a:cubicBezTo>
                    <a:pt x="1" y="1214"/>
                    <a:pt x="59" y="1279"/>
                    <a:pt x="115" y="1279"/>
                  </a:cubicBezTo>
                  <a:cubicBezTo>
                    <a:pt x="119" y="1279"/>
                    <a:pt x="124" y="1279"/>
                    <a:pt x="128" y="1278"/>
                  </a:cubicBezTo>
                  <a:cubicBezTo>
                    <a:pt x="616" y="1111"/>
                    <a:pt x="1033" y="778"/>
                    <a:pt x="1533" y="623"/>
                  </a:cubicBezTo>
                  <a:cubicBezTo>
                    <a:pt x="2081" y="444"/>
                    <a:pt x="2605" y="421"/>
                    <a:pt x="3164" y="409"/>
                  </a:cubicBezTo>
                  <a:cubicBezTo>
                    <a:pt x="3283" y="409"/>
                    <a:pt x="3355" y="230"/>
                    <a:pt x="3236" y="170"/>
                  </a:cubicBezTo>
                  <a:cubicBezTo>
                    <a:pt x="2978" y="54"/>
                    <a:pt x="2688" y="0"/>
                    <a:pt x="23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52"/>
            <p:cNvSpPr/>
            <p:nvPr/>
          </p:nvSpPr>
          <p:spPr>
            <a:xfrm>
              <a:off x="3409775" y="1650500"/>
              <a:ext cx="35300" cy="10675"/>
            </a:xfrm>
            <a:custGeom>
              <a:avLst/>
              <a:gdLst/>
              <a:ahLst/>
              <a:cxnLst/>
              <a:rect l="l" t="t" r="r" b="b"/>
              <a:pathLst>
                <a:path w="1412" h="427" extrusionOk="0">
                  <a:moveTo>
                    <a:pt x="992" y="1"/>
                  </a:moveTo>
                  <a:cubicBezTo>
                    <a:pt x="649" y="1"/>
                    <a:pt x="309" y="117"/>
                    <a:pt x="43" y="339"/>
                  </a:cubicBezTo>
                  <a:cubicBezTo>
                    <a:pt x="1" y="360"/>
                    <a:pt x="32" y="427"/>
                    <a:pt x="81" y="427"/>
                  </a:cubicBezTo>
                  <a:cubicBezTo>
                    <a:pt x="88" y="427"/>
                    <a:pt x="95" y="425"/>
                    <a:pt x="102" y="422"/>
                  </a:cubicBezTo>
                  <a:cubicBezTo>
                    <a:pt x="451" y="313"/>
                    <a:pt x="734" y="153"/>
                    <a:pt x="1089" y="153"/>
                  </a:cubicBezTo>
                  <a:cubicBezTo>
                    <a:pt x="1158" y="153"/>
                    <a:pt x="1229" y="159"/>
                    <a:pt x="1305" y="172"/>
                  </a:cubicBezTo>
                  <a:cubicBezTo>
                    <a:pt x="1376" y="172"/>
                    <a:pt x="1412" y="53"/>
                    <a:pt x="1341" y="41"/>
                  </a:cubicBezTo>
                  <a:cubicBezTo>
                    <a:pt x="1226" y="14"/>
                    <a:pt x="1109" y="1"/>
                    <a:pt x="9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52"/>
            <p:cNvSpPr/>
            <p:nvPr/>
          </p:nvSpPr>
          <p:spPr>
            <a:xfrm>
              <a:off x="3419525" y="1667000"/>
              <a:ext cx="24075" cy="12700"/>
            </a:xfrm>
            <a:custGeom>
              <a:avLst/>
              <a:gdLst/>
              <a:ahLst/>
              <a:cxnLst/>
              <a:rect l="l" t="t" r="r" b="b"/>
              <a:pathLst>
                <a:path w="963" h="508" extrusionOk="0">
                  <a:moveTo>
                    <a:pt x="867" y="1"/>
                  </a:moveTo>
                  <a:cubicBezTo>
                    <a:pt x="570" y="1"/>
                    <a:pt x="129" y="143"/>
                    <a:pt x="10" y="441"/>
                  </a:cubicBezTo>
                  <a:cubicBezTo>
                    <a:pt x="0" y="470"/>
                    <a:pt x="38" y="507"/>
                    <a:pt x="65" y="507"/>
                  </a:cubicBezTo>
                  <a:cubicBezTo>
                    <a:pt x="71" y="507"/>
                    <a:pt x="77" y="505"/>
                    <a:pt x="81" y="501"/>
                  </a:cubicBezTo>
                  <a:cubicBezTo>
                    <a:pt x="200" y="417"/>
                    <a:pt x="308" y="298"/>
                    <a:pt x="439" y="239"/>
                  </a:cubicBezTo>
                  <a:cubicBezTo>
                    <a:pt x="570" y="179"/>
                    <a:pt x="724" y="155"/>
                    <a:pt x="867" y="155"/>
                  </a:cubicBezTo>
                  <a:cubicBezTo>
                    <a:pt x="962" y="155"/>
                    <a:pt x="962" y="1"/>
                    <a:pt x="8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52"/>
            <p:cNvSpPr/>
            <p:nvPr/>
          </p:nvSpPr>
          <p:spPr>
            <a:xfrm>
              <a:off x="3429875" y="1682725"/>
              <a:ext cx="23750" cy="24175"/>
            </a:xfrm>
            <a:custGeom>
              <a:avLst/>
              <a:gdLst/>
              <a:ahLst/>
              <a:cxnLst/>
              <a:rect l="l" t="t" r="r" b="b"/>
              <a:pathLst>
                <a:path w="950" h="967" extrusionOk="0">
                  <a:moveTo>
                    <a:pt x="829" y="1"/>
                  </a:moveTo>
                  <a:cubicBezTo>
                    <a:pt x="799" y="1"/>
                    <a:pt x="770" y="16"/>
                    <a:pt x="751" y="50"/>
                  </a:cubicBezTo>
                  <a:cubicBezTo>
                    <a:pt x="656" y="205"/>
                    <a:pt x="501" y="348"/>
                    <a:pt x="358" y="479"/>
                  </a:cubicBezTo>
                  <a:cubicBezTo>
                    <a:pt x="239" y="586"/>
                    <a:pt x="36" y="705"/>
                    <a:pt x="13" y="884"/>
                  </a:cubicBezTo>
                  <a:cubicBezTo>
                    <a:pt x="1" y="943"/>
                    <a:pt x="36" y="967"/>
                    <a:pt x="96" y="967"/>
                  </a:cubicBezTo>
                  <a:cubicBezTo>
                    <a:pt x="275" y="943"/>
                    <a:pt x="441" y="741"/>
                    <a:pt x="572" y="622"/>
                  </a:cubicBezTo>
                  <a:cubicBezTo>
                    <a:pt x="727" y="491"/>
                    <a:pt x="846" y="324"/>
                    <a:pt x="918" y="145"/>
                  </a:cubicBezTo>
                  <a:cubicBezTo>
                    <a:pt x="950" y="65"/>
                    <a:pt x="889" y="1"/>
                    <a:pt x="8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52"/>
            <p:cNvSpPr/>
            <p:nvPr/>
          </p:nvSpPr>
          <p:spPr>
            <a:xfrm>
              <a:off x="3455925" y="1707175"/>
              <a:ext cx="5825" cy="5925"/>
            </a:xfrm>
            <a:custGeom>
              <a:avLst/>
              <a:gdLst/>
              <a:ahLst/>
              <a:cxnLst/>
              <a:rect l="l" t="t" r="r" b="b"/>
              <a:pathLst>
                <a:path w="233" h="237" extrusionOk="0">
                  <a:moveTo>
                    <a:pt x="112" y="1"/>
                  </a:moveTo>
                  <a:cubicBezTo>
                    <a:pt x="54" y="1"/>
                    <a:pt x="1" y="37"/>
                    <a:pt x="30" y="108"/>
                  </a:cubicBezTo>
                  <a:cubicBezTo>
                    <a:pt x="42" y="156"/>
                    <a:pt x="42" y="203"/>
                    <a:pt x="90" y="227"/>
                  </a:cubicBezTo>
                  <a:cubicBezTo>
                    <a:pt x="96" y="233"/>
                    <a:pt x="111" y="236"/>
                    <a:pt x="126" y="236"/>
                  </a:cubicBezTo>
                  <a:cubicBezTo>
                    <a:pt x="140" y="236"/>
                    <a:pt x="155" y="233"/>
                    <a:pt x="161" y="227"/>
                  </a:cubicBezTo>
                  <a:cubicBezTo>
                    <a:pt x="185" y="203"/>
                    <a:pt x="209" y="156"/>
                    <a:pt x="221" y="108"/>
                  </a:cubicBezTo>
                  <a:cubicBezTo>
                    <a:pt x="233" y="37"/>
                    <a:pt x="170" y="1"/>
                    <a:pt x="1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52"/>
            <p:cNvSpPr/>
            <p:nvPr/>
          </p:nvSpPr>
          <p:spPr>
            <a:xfrm>
              <a:off x="3402650" y="1651150"/>
              <a:ext cx="41075" cy="21050"/>
            </a:xfrm>
            <a:custGeom>
              <a:avLst/>
              <a:gdLst/>
              <a:ahLst/>
              <a:cxnLst/>
              <a:rect l="l" t="t" r="r" b="b"/>
              <a:pathLst>
                <a:path w="1643" h="842" extrusionOk="0">
                  <a:moveTo>
                    <a:pt x="1563" y="1"/>
                  </a:moveTo>
                  <a:cubicBezTo>
                    <a:pt x="1556" y="1"/>
                    <a:pt x="1549" y="2"/>
                    <a:pt x="1542" y="4"/>
                  </a:cubicBezTo>
                  <a:cubicBezTo>
                    <a:pt x="1292" y="27"/>
                    <a:pt x="1054" y="99"/>
                    <a:pt x="816" y="218"/>
                  </a:cubicBezTo>
                  <a:cubicBezTo>
                    <a:pt x="554" y="361"/>
                    <a:pt x="232" y="492"/>
                    <a:pt x="42" y="718"/>
                  </a:cubicBezTo>
                  <a:cubicBezTo>
                    <a:pt x="0" y="770"/>
                    <a:pt x="32" y="841"/>
                    <a:pt x="89" y="841"/>
                  </a:cubicBezTo>
                  <a:cubicBezTo>
                    <a:pt x="97" y="841"/>
                    <a:pt x="105" y="840"/>
                    <a:pt x="113" y="837"/>
                  </a:cubicBezTo>
                  <a:cubicBezTo>
                    <a:pt x="637" y="694"/>
                    <a:pt x="1042" y="277"/>
                    <a:pt x="1566" y="134"/>
                  </a:cubicBezTo>
                  <a:cubicBezTo>
                    <a:pt x="1643" y="124"/>
                    <a:pt x="1639" y="1"/>
                    <a:pt x="15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52"/>
            <p:cNvSpPr/>
            <p:nvPr/>
          </p:nvSpPr>
          <p:spPr>
            <a:xfrm>
              <a:off x="3371425" y="1637125"/>
              <a:ext cx="31725" cy="16775"/>
            </a:xfrm>
            <a:custGeom>
              <a:avLst/>
              <a:gdLst/>
              <a:ahLst/>
              <a:cxnLst/>
              <a:rect l="l" t="t" r="r" b="b"/>
              <a:pathLst>
                <a:path w="1269" h="671" extrusionOk="0">
                  <a:moveTo>
                    <a:pt x="1120" y="0"/>
                  </a:moveTo>
                  <a:cubicBezTo>
                    <a:pt x="1110" y="0"/>
                    <a:pt x="1099" y="2"/>
                    <a:pt x="1089" y="5"/>
                  </a:cubicBezTo>
                  <a:cubicBezTo>
                    <a:pt x="708" y="172"/>
                    <a:pt x="291" y="279"/>
                    <a:pt x="29" y="588"/>
                  </a:cubicBezTo>
                  <a:cubicBezTo>
                    <a:pt x="1" y="626"/>
                    <a:pt x="24" y="671"/>
                    <a:pt x="59" y="671"/>
                  </a:cubicBezTo>
                  <a:cubicBezTo>
                    <a:pt x="68" y="671"/>
                    <a:pt x="78" y="667"/>
                    <a:pt x="88" y="660"/>
                  </a:cubicBezTo>
                  <a:cubicBezTo>
                    <a:pt x="446" y="469"/>
                    <a:pt x="803" y="338"/>
                    <a:pt x="1160" y="172"/>
                  </a:cubicBezTo>
                  <a:cubicBezTo>
                    <a:pt x="1268" y="150"/>
                    <a:pt x="1219" y="0"/>
                    <a:pt x="1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52"/>
            <p:cNvSpPr/>
            <p:nvPr/>
          </p:nvSpPr>
          <p:spPr>
            <a:xfrm>
              <a:off x="3369750" y="1618400"/>
              <a:ext cx="39175" cy="7850"/>
            </a:xfrm>
            <a:custGeom>
              <a:avLst/>
              <a:gdLst/>
              <a:ahLst/>
              <a:cxnLst/>
              <a:rect l="l" t="t" r="r" b="b"/>
              <a:pathLst>
                <a:path w="1567" h="314" extrusionOk="0">
                  <a:moveTo>
                    <a:pt x="1307" y="1"/>
                  </a:moveTo>
                  <a:cubicBezTo>
                    <a:pt x="1169" y="1"/>
                    <a:pt x="1031" y="23"/>
                    <a:pt x="882" y="40"/>
                  </a:cubicBezTo>
                  <a:cubicBezTo>
                    <a:pt x="596" y="87"/>
                    <a:pt x="334" y="123"/>
                    <a:pt x="60" y="194"/>
                  </a:cubicBezTo>
                  <a:cubicBezTo>
                    <a:pt x="24" y="206"/>
                    <a:pt x="1" y="278"/>
                    <a:pt x="60" y="290"/>
                  </a:cubicBezTo>
                  <a:cubicBezTo>
                    <a:pt x="134" y="306"/>
                    <a:pt x="207" y="313"/>
                    <a:pt x="281" y="313"/>
                  </a:cubicBezTo>
                  <a:cubicBezTo>
                    <a:pt x="637" y="313"/>
                    <a:pt x="988" y="151"/>
                    <a:pt x="1345" y="151"/>
                  </a:cubicBezTo>
                  <a:cubicBezTo>
                    <a:pt x="1389" y="151"/>
                    <a:pt x="1433" y="153"/>
                    <a:pt x="1477" y="159"/>
                  </a:cubicBezTo>
                  <a:cubicBezTo>
                    <a:pt x="1482" y="160"/>
                    <a:pt x="1487" y="161"/>
                    <a:pt x="1492" y="161"/>
                  </a:cubicBezTo>
                  <a:cubicBezTo>
                    <a:pt x="1551" y="161"/>
                    <a:pt x="1566" y="27"/>
                    <a:pt x="1489" y="16"/>
                  </a:cubicBezTo>
                  <a:cubicBezTo>
                    <a:pt x="1427" y="5"/>
                    <a:pt x="1367" y="1"/>
                    <a:pt x="13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52"/>
            <p:cNvSpPr/>
            <p:nvPr/>
          </p:nvSpPr>
          <p:spPr>
            <a:xfrm>
              <a:off x="3397425" y="1613475"/>
              <a:ext cx="24350" cy="9800"/>
            </a:xfrm>
            <a:custGeom>
              <a:avLst/>
              <a:gdLst/>
              <a:ahLst/>
              <a:cxnLst/>
              <a:rect l="l" t="t" r="r" b="b"/>
              <a:pathLst>
                <a:path w="974" h="392" extrusionOk="0">
                  <a:moveTo>
                    <a:pt x="842" y="18"/>
                  </a:moveTo>
                  <a:cubicBezTo>
                    <a:pt x="842" y="18"/>
                    <a:pt x="841" y="19"/>
                    <a:pt x="839" y="23"/>
                  </a:cubicBezTo>
                  <a:lnTo>
                    <a:pt x="839" y="23"/>
                  </a:lnTo>
                  <a:cubicBezTo>
                    <a:pt x="842" y="21"/>
                    <a:pt x="843" y="18"/>
                    <a:pt x="842" y="18"/>
                  </a:cubicBezTo>
                  <a:close/>
                  <a:moveTo>
                    <a:pt x="894" y="1"/>
                  </a:moveTo>
                  <a:cubicBezTo>
                    <a:pt x="872" y="1"/>
                    <a:pt x="851" y="10"/>
                    <a:pt x="834" y="34"/>
                  </a:cubicBezTo>
                  <a:cubicBezTo>
                    <a:pt x="836" y="29"/>
                    <a:pt x="838" y="25"/>
                    <a:pt x="839" y="23"/>
                  </a:cubicBezTo>
                  <a:lnTo>
                    <a:pt x="839" y="23"/>
                  </a:lnTo>
                  <a:cubicBezTo>
                    <a:pt x="837" y="24"/>
                    <a:pt x="835" y="25"/>
                    <a:pt x="832" y="25"/>
                  </a:cubicBezTo>
                  <a:cubicBezTo>
                    <a:pt x="829" y="25"/>
                    <a:pt x="826" y="24"/>
                    <a:pt x="822" y="22"/>
                  </a:cubicBezTo>
                  <a:lnTo>
                    <a:pt x="727" y="22"/>
                  </a:lnTo>
                  <a:cubicBezTo>
                    <a:pt x="656" y="34"/>
                    <a:pt x="584" y="58"/>
                    <a:pt x="501" y="82"/>
                  </a:cubicBezTo>
                  <a:cubicBezTo>
                    <a:pt x="346" y="117"/>
                    <a:pt x="180" y="165"/>
                    <a:pt x="49" y="272"/>
                  </a:cubicBezTo>
                  <a:cubicBezTo>
                    <a:pt x="1" y="320"/>
                    <a:pt x="49" y="391"/>
                    <a:pt x="84" y="391"/>
                  </a:cubicBezTo>
                  <a:cubicBezTo>
                    <a:pt x="299" y="391"/>
                    <a:pt x="501" y="332"/>
                    <a:pt x="703" y="260"/>
                  </a:cubicBezTo>
                  <a:cubicBezTo>
                    <a:pt x="775" y="225"/>
                    <a:pt x="953" y="165"/>
                    <a:pt x="965" y="58"/>
                  </a:cubicBezTo>
                  <a:cubicBezTo>
                    <a:pt x="973" y="34"/>
                    <a:pt x="935" y="1"/>
                    <a:pt x="8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52"/>
            <p:cNvSpPr/>
            <p:nvPr/>
          </p:nvSpPr>
          <p:spPr>
            <a:xfrm>
              <a:off x="3356050" y="1585475"/>
              <a:ext cx="104325" cy="106650"/>
            </a:xfrm>
            <a:custGeom>
              <a:avLst/>
              <a:gdLst/>
              <a:ahLst/>
              <a:cxnLst/>
              <a:rect l="l" t="t" r="r" b="b"/>
              <a:pathLst>
                <a:path w="4173" h="4266" extrusionOk="0">
                  <a:moveTo>
                    <a:pt x="444" y="1"/>
                  </a:moveTo>
                  <a:cubicBezTo>
                    <a:pt x="314" y="1"/>
                    <a:pt x="185" y="22"/>
                    <a:pt x="61" y="71"/>
                  </a:cubicBezTo>
                  <a:cubicBezTo>
                    <a:pt x="1" y="83"/>
                    <a:pt x="1" y="154"/>
                    <a:pt x="61" y="190"/>
                  </a:cubicBezTo>
                  <a:cubicBezTo>
                    <a:pt x="549" y="380"/>
                    <a:pt x="1025" y="404"/>
                    <a:pt x="1489" y="726"/>
                  </a:cubicBezTo>
                  <a:cubicBezTo>
                    <a:pt x="1906" y="999"/>
                    <a:pt x="2263" y="1345"/>
                    <a:pt x="2597" y="1738"/>
                  </a:cubicBezTo>
                  <a:cubicBezTo>
                    <a:pt x="3216" y="2476"/>
                    <a:pt x="3692" y="3345"/>
                    <a:pt x="4061" y="4238"/>
                  </a:cubicBezTo>
                  <a:cubicBezTo>
                    <a:pt x="4069" y="4257"/>
                    <a:pt x="4084" y="4265"/>
                    <a:pt x="4100" y="4265"/>
                  </a:cubicBezTo>
                  <a:cubicBezTo>
                    <a:pt x="4134" y="4265"/>
                    <a:pt x="4172" y="4230"/>
                    <a:pt x="4156" y="4190"/>
                  </a:cubicBezTo>
                  <a:cubicBezTo>
                    <a:pt x="3763" y="3178"/>
                    <a:pt x="3251" y="2178"/>
                    <a:pt x="2549" y="1345"/>
                  </a:cubicBezTo>
                  <a:cubicBezTo>
                    <a:pt x="2098" y="822"/>
                    <a:pt x="1243" y="1"/>
                    <a:pt x="4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52"/>
            <p:cNvSpPr/>
            <p:nvPr/>
          </p:nvSpPr>
          <p:spPr>
            <a:xfrm>
              <a:off x="3335525" y="1588750"/>
              <a:ext cx="117000" cy="120700"/>
            </a:xfrm>
            <a:custGeom>
              <a:avLst/>
              <a:gdLst/>
              <a:ahLst/>
              <a:cxnLst/>
              <a:rect l="l" t="t" r="r" b="b"/>
              <a:pathLst>
                <a:path w="4680" h="4828" extrusionOk="0">
                  <a:moveTo>
                    <a:pt x="320" y="1"/>
                  </a:moveTo>
                  <a:cubicBezTo>
                    <a:pt x="260" y="1"/>
                    <a:pt x="202" y="4"/>
                    <a:pt x="143" y="11"/>
                  </a:cubicBezTo>
                  <a:cubicBezTo>
                    <a:pt x="60" y="23"/>
                    <a:pt x="0" y="130"/>
                    <a:pt x="96" y="178"/>
                  </a:cubicBezTo>
                  <a:cubicBezTo>
                    <a:pt x="501" y="416"/>
                    <a:pt x="953" y="511"/>
                    <a:pt x="1370" y="737"/>
                  </a:cubicBezTo>
                  <a:cubicBezTo>
                    <a:pt x="1905" y="1023"/>
                    <a:pt x="2406" y="1368"/>
                    <a:pt x="2846" y="1761"/>
                  </a:cubicBezTo>
                  <a:cubicBezTo>
                    <a:pt x="3715" y="2535"/>
                    <a:pt x="4501" y="3571"/>
                    <a:pt x="4525" y="4774"/>
                  </a:cubicBezTo>
                  <a:cubicBezTo>
                    <a:pt x="4537" y="4809"/>
                    <a:pt x="4572" y="4827"/>
                    <a:pt x="4605" y="4827"/>
                  </a:cubicBezTo>
                  <a:cubicBezTo>
                    <a:pt x="4638" y="4827"/>
                    <a:pt x="4668" y="4809"/>
                    <a:pt x="4668" y="4774"/>
                  </a:cubicBezTo>
                  <a:cubicBezTo>
                    <a:pt x="4680" y="3595"/>
                    <a:pt x="3977" y="2535"/>
                    <a:pt x="3191" y="1726"/>
                  </a:cubicBezTo>
                  <a:cubicBezTo>
                    <a:pt x="2527" y="1050"/>
                    <a:pt x="1361" y="1"/>
                    <a:pt x="3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52"/>
            <p:cNvSpPr/>
            <p:nvPr/>
          </p:nvSpPr>
          <p:spPr>
            <a:xfrm>
              <a:off x="3320950" y="1606800"/>
              <a:ext cx="98325" cy="72325"/>
            </a:xfrm>
            <a:custGeom>
              <a:avLst/>
              <a:gdLst/>
              <a:ahLst/>
              <a:cxnLst/>
              <a:rect l="l" t="t" r="r" b="b"/>
              <a:pathLst>
                <a:path w="3933" h="2893" extrusionOk="0">
                  <a:moveTo>
                    <a:pt x="140" y="1"/>
                  </a:moveTo>
                  <a:cubicBezTo>
                    <a:pt x="105" y="1"/>
                    <a:pt x="70" y="2"/>
                    <a:pt x="36" y="3"/>
                  </a:cubicBezTo>
                  <a:cubicBezTo>
                    <a:pt x="0" y="3"/>
                    <a:pt x="0" y="27"/>
                    <a:pt x="36" y="51"/>
                  </a:cubicBezTo>
                  <a:cubicBezTo>
                    <a:pt x="1357" y="349"/>
                    <a:pt x="3536" y="1337"/>
                    <a:pt x="3786" y="2849"/>
                  </a:cubicBezTo>
                  <a:cubicBezTo>
                    <a:pt x="3786" y="2880"/>
                    <a:pt x="3807" y="2893"/>
                    <a:pt x="3832" y="2893"/>
                  </a:cubicBezTo>
                  <a:cubicBezTo>
                    <a:pt x="3876" y="2893"/>
                    <a:pt x="3932" y="2854"/>
                    <a:pt x="3917" y="2801"/>
                  </a:cubicBezTo>
                  <a:cubicBezTo>
                    <a:pt x="3627" y="1396"/>
                    <a:pt x="1567" y="1"/>
                    <a:pt x="1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52"/>
            <p:cNvSpPr/>
            <p:nvPr/>
          </p:nvSpPr>
          <p:spPr>
            <a:xfrm>
              <a:off x="3301300" y="1561600"/>
              <a:ext cx="85925" cy="50400"/>
            </a:xfrm>
            <a:custGeom>
              <a:avLst/>
              <a:gdLst/>
              <a:ahLst/>
              <a:cxnLst/>
              <a:rect l="l" t="t" r="r" b="b"/>
              <a:pathLst>
                <a:path w="3437" h="2016" extrusionOk="0">
                  <a:moveTo>
                    <a:pt x="363" y="0"/>
                  </a:moveTo>
                  <a:cubicBezTo>
                    <a:pt x="267" y="0"/>
                    <a:pt x="174" y="5"/>
                    <a:pt x="84" y="14"/>
                  </a:cubicBezTo>
                  <a:cubicBezTo>
                    <a:pt x="24" y="14"/>
                    <a:pt x="0" y="97"/>
                    <a:pt x="60" y="109"/>
                  </a:cubicBezTo>
                  <a:cubicBezTo>
                    <a:pt x="1179" y="359"/>
                    <a:pt x="2965" y="645"/>
                    <a:pt x="3274" y="1954"/>
                  </a:cubicBezTo>
                  <a:cubicBezTo>
                    <a:pt x="3284" y="1997"/>
                    <a:pt x="3313" y="2016"/>
                    <a:pt x="3343" y="2016"/>
                  </a:cubicBezTo>
                  <a:cubicBezTo>
                    <a:pt x="3388" y="2016"/>
                    <a:pt x="3436" y="1976"/>
                    <a:pt x="3429" y="1919"/>
                  </a:cubicBezTo>
                  <a:cubicBezTo>
                    <a:pt x="3154" y="684"/>
                    <a:pt x="1561" y="0"/>
                    <a:pt x="3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52"/>
            <p:cNvSpPr/>
            <p:nvPr/>
          </p:nvSpPr>
          <p:spPr>
            <a:xfrm>
              <a:off x="3290875" y="1578175"/>
              <a:ext cx="74150" cy="23600"/>
            </a:xfrm>
            <a:custGeom>
              <a:avLst/>
              <a:gdLst/>
              <a:ahLst/>
              <a:cxnLst/>
              <a:rect l="l" t="t" r="r" b="b"/>
              <a:pathLst>
                <a:path w="2966" h="944" extrusionOk="0">
                  <a:moveTo>
                    <a:pt x="787" y="0"/>
                  </a:moveTo>
                  <a:cubicBezTo>
                    <a:pt x="531" y="0"/>
                    <a:pt x="277" y="55"/>
                    <a:pt x="36" y="184"/>
                  </a:cubicBezTo>
                  <a:cubicBezTo>
                    <a:pt x="1" y="196"/>
                    <a:pt x="24" y="244"/>
                    <a:pt x="48" y="244"/>
                  </a:cubicBezTo>
                  <a:cubicBezTo>
                    <a:pt x="157" y="233"/>
                    <a:pt x="265" y="228"/>
                    <a:pt x="372" y="228"/>
                  </a:cubicBezTo>
                  <a:cubicBezTo>
                    <a:pt x="1255" y="228"/>
                    <a:pt x="2064" y="562"/>
                    <a:pt x="2882" y="934"/>
                  </a:cubicBezTo>
                  <a:cubicBezTo>
                    <a:pt x="2893" y="941"/>
                    <a:pt x="2904" y="944"/>
                    <a:pt x="2913" y="944"/>
                  </a:cubicBezTo>
                  <a:cubicBezTo>
                    <a:pt x="2952" y="944"/>
                    <a:pt x="2966" y="892"/>
                    <a:pt x="2918" y="863"/>
                  </a:cubicBezTo>
                  <a:cubicBezTo>
                    <a:pt x="2331" y="471"/>
                    <a:pt x="1544" y="0"/>
                    <a:pt x="7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52"/>
            <p:cNvSpPr/>
            <p:nvPr/>
          </p:nvSpPr>
          <p:spPr>
            <a:xfrm>
              <a:off x="3257250" y="1590575"/>
              <a:ext cx="90650" cy="24425"/>
            </a:xfrm>
            <a:custGeom>
              <a:avLst/>
              <a:gdLst/>
              <a:ahLst/>
              <a:cxnLst/>
              <a:rect l="l" t="t" r="r" b="b"/>
              <a:pathLst>
                <a:path w="3626" h="977" extrusionOk="0">
                  <a:moveTo>
                    <a:pt x="915" y="0"/>
                  </a:moveTo>
                  <a:cubicBezTo>
                    <a:pt x="622" y="0"/>
                    <a:pt x="328" y="33"/>
                    <a:pt x="36" y="105"/>
                  </a:cubicBezTo>
                  <a:cubicBezTo>
                    <a:pt x="0" y="117"/>
                    <a:pt x="12" y="176"/>
                    <a:pt x="60" y="176"/>
                  </a:cubicBezTo>
                  <a:cubicBezTo>
                    <a:pt x="183" y="169"/>
                    <a:pt x="307" y="165"/>
                    <a:pt x="430" y="165"/>
                  </a:cubicBezTo>
                  <a:cubicBezTo>
                    <a:pt x="1489" y="165"/>
                    <a:pt x="2514" y="439"/>
                    <a:pt x="3453" y="962"/>
                  </a:cubicBezTo>
                  <a:cubicBezTo>
                    <a:pt x="3469" y="972"/>
                    <a:pt x="3485" y="976"/>
                    <a:pt x="3500" y="976"/>
                  </a:cubicBezTo>
                  <a:cubicBezTo>
                    <a:pt x="3574" y="976"/>
                    <a:pt x="3626" y="869"/>
                    <a:pt x="3536" y="819"/>
                  </a:cubicBezTo>
                  <a:cubicBezTo>
                    <a:pt x="2758" y="331"/>
                    <a:pt x="1843" y="0"/>
                    <a:pt x="9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52"/>
            <p:cNvSpPr/>
            <p:nvPr/>
          </p:nvSpPr>
          <p:spPr>
            <a:xfrm>
              <a:off x="3228975" y="1584125"/>
              <a:ext cx="94100" cy="16625"/>
            </a:xfrm>
            <a:custGeom>
              <a:avLst/>
              <a:gdLst/>
              <a:ahLst/>
              <a:cxnLst/>
              <a:rect l="l" t="t" r="r" b="b"/>
              <a:pathLst>
                <a:path w="3764" h="665" extrusionOk="0">
                  <a:moveTo>
                    <a:pt x="1317" y="0"/>
                  </a:moveTo>
                  <a:cubicBezTo>
                    <a:pt x="877" y="0"/>
                    <a:pt x="449" y="63"/>
                    <a:pt x="60" y="220"/>
                  </a:cubicBezTo>
                  <a:cubicBezTo>
                    <a:pt x="0" y="256"/>
                    <a:pt x="0" y="327"/>
                    <a:pt x="71" y="339"/>
                  </a:cubicBezTo>
                  <a:cubicBezTo>
                    <a:pt x="1274" y="434"/>
                    <a:pt x="2393" y="315"/>
                    <a:pt x="3584" y="660"/>
                  </a:cubicBezTo>
                  <a:cubicBezTo>
                    <a:pt x="3594" y="663"/>
                    <a:pt x="3604" y="665"/>
                    <a:pt x="3614" y="665"/>
                  </a:cubicBezTo>
                  <a:cubicBezTo>
                    <a:pt x="3723" y="665"/>
                    <a:pt x="3764" y="490"/>
                    <a:pt x="3643" y="446"/>
                  </a:cubicBezTo>
                  <a:cubicBezTo>
                    <a:pt x="2945" y="208"/>
                    <a:pt x="2113" y="0"/>
                    <a:pt x="13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52"/>
            <p:cNvSpPr/>
            <p:nvPr/>
          </p:nvSpPr>
          <p:spPr>
            <a:xfrm>
              <a:off x="3235800" y="1574725"/>
              <a:ext cx="28300" cy="7400"/>
            </a:xfrm>
            <a:custGeom>
              <a:avLst/>
              <a:gdLst/>
              <a:ahLst/>
              <a:cxnLst/>
              <a:rect l="l" t="t" r="r" b="b"/>
              <a:pathLst>
                <a:path w="1132" h="296" extrusionOk="0">
                  <a:moveTo>
                    <a:pt x="977" y="1"/>
                  </a:moveTo>
                  <a:cubicBezTo>
                    <a:pt x="810" y="1"/>
                    <a:pt x="644" y="1"/>
                    <a:pt x="477" y="24"/>
                  </a:cubicBezTo>
                  <a:cubicBezTo>
                    <a:pt x="334" y="36"/>
                    <a:pt x="179" y="36"/>
                    <a:pt x="60" y="120"/>
                  </a:cubicBezTo>
                  <a:cubicBezTo>
                    <a:pt x="1" y="167"/>
                    <a:pt x="1" y="251"/>
                    <a:pt x="84" y="274"/>
                  </a:cubicBezTo>
                  <a:cubicBezTo>
                    <a:pt x="128" y="290"/>
                    <a:pt x="173" y="296"/>
                    <a:pt x="219" y="296"/>
                  </a:cubicBezTo>
                  <a:cubicBezTo>
                    <a:pt x="310" y="296"/>
                    <a:pt x="406" y="274"/>
                    <a:pt x="501" y="274"/>
                  </a:cubicBezTo>
                  <a:cubicBezTo>
                    <a:pt x="644" y="251"/>
                    <a:pt x="810" y="251"/>
                    <a:pt x="953" y="251"/>
                  </a:cubicBezTo>
                  <a:cubicBezTo>
                    <a:pt x="1132" y="239"/>
                    <a:pt x="1132" y="1"/>
                    <a:pt x="9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52"/>
            <p:cNvSpPr/>
            <p:nvPr/>
          </p:nvSpPr>
          <p:spPr>
            <a:xfrm>
              <a:off x="3301300" y="1623250"/>
              <a:ext cx="90325" cy="53675"/>
            </a:xfrm>
            <a:custGeom>
              <a:avLst/>
              <a:gdLst/>
              <a:ahLst/>
              <a:cxnLst/>
              <a:rect l="l" t="t" r="r" b="b"/>
              <a:pathLst>
                <a:path w="3613" h="2147" extrusionOk="0">
                  <a:moveTo>
                    <a:pt x="131" y="0"/>
                  </a:moveTo>
                  <a:cubicBezTo>
                    <a:pt x="123" y="0"/>
                    <a:pt x="115" y="0"/>
                    <a:pt x="107" y="0"/>
                  </a:cubicBezTo>
                  <a:cubicBezTo>
                    <a:pt x="48" y="0"/>
                    <a:pt x="0" y="96"/>
                    <a:pt x="84" y="119"/>
                  </a:cubicBezTo>
                  <a:cubicBezTo>
                    <a:pt x="1334" y="655"/>
                    <a:pt x="2620" y="1036"/>
                    <a:pt x="3513" y="2132"/>
                  </a:cubicBezTo>
                  <a:cubicBezTo>
                    <a:pt x="3526" y="2142"/>
                    <a:pt x="3541" y="2146"/>
                    <a:pt x="3554" y="2146"/>
                  </a:cubicBezTo>
                  <a:cubicBezTo>
                    <a:pt x="3587" y="2146"/>
                    <a:pt x="3613" y="2118"/>
                    <a:pt x="3596" y="2084"/>
                  </a:cubicBezTo>
                  <a:cubicBezTo>
                    <a:pt x="2969" y="972"/>
                    <a:pt x="1436" y="0"/>
                    <a:pt x="1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52"/>
            <p:cNvSpPr/>
            <p:nvPr/>
          </p:nvSpPr>
          <p:spPr>
            <a:xfrm>
              <a:off x="3242650" y="1619900"/>
              <a:ext cx="25325" cy="4650"/>
            </a:xfrm>
            <a:custGeom>
              <a:avLst/>
              <a:gdLst/>
              <a:ahLst/>
              <a:cxnLst/>
              <a:rect l="l" t="t" r="r" b="b"/>
              <a:pathLst>
                <a:path w="1013" h="186" extrusionOk="0">
                  <a:moveTo>
                    <a:pt x="351" y="0"/>
                  </a:moveTo>
                  <a:cubicBezTo>
                    <a:pt x="245" y="0"/>
                    <a:pt x="142" y="11"/>
                    <a:pt x="48" y="39"/>
                  </a:cubicBezTo>
                  <a:cubicBezTo>
                    <a:pt x="1" y="63"/>
                    <a:pt x="1" y="122"/>
                    <a:pt x="48" y="146"/>
                  </a:cubicBezTo>
                  <a:cubicBezTo>
                    <a:pt x="144" y="175"/>
                    <a:pt x="249" y="186"/>
                    <a:pt x="359" y="186"/>
                  </a:cubicBezTo>
                  <a:cubicBezTo>
                    <a:pt x="563" y="186"/>
                    <a:pt x="779" y="150"/>
                    <a:pt x="965" y="134"/>
                  </a:cubicBezTo>
                  <a:cubicBezTo>
                    <a:pt x="1013" y="122"/>
                    <a:pt x="1013" y="63"/>
                    <a:pt x="965" y="63"/>
                  </a:cubicBezTo>
                  <a:cubicBezTo>
                    <a:pt x="777" y="39"/>
                    <a:pt x="557" y="0"/>
                    <a:pt x="35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52"/>
            <p:cNvSpPr/>
            <p:nvPr/>
          </p:nvSpPr>
          <p:spPr>
            <a:xfrm>
              <a:off x="3209325" y="1614325"/>
              <a:ext cx="8050" cy="4800"/>
            </a:xfrm>
            <a:custGeom>
              <a:avLst/>
              <a:gdLst/>
              <a:ahLst/>
              <a:cxnLst/>
              <a:rect l="l" t="t" r="r" b="b"/>
              <a:pathLst>
                <a:path w="322" h="192" extrusionOk="0">
                  <a:moveTo>
                    <a:pt x="203" y="0"/>
                  </a:moveTo>
                  <a:cubicBezTo>
                    <a:pt x="167" y="0"/>
                    <a:pt x="143" y="0"/>
                    <a:pt x="107" y="12"/>
                  </a:cubicBezTo>
                  <a:cubicBezTo>
                    <a:pt x="0" y="24"/>
                    <a:pt x="0" y="179"/>
                    <a:pt x="107" y="179"/>
                  </a:cubicBezTo>
                  <a:cubicBezTo>
                    <a:pt x="143" y="179"/>
                    <a:pt x="167" y="179"/>
                    <a:pt x="203" y="191"/>
                  </a:cubicBezTo>
                  <a:cubicBezTo>
                    <a:pt x="206" y="191"/>
                    <a:pt x="209" y="191"/>
                    <a:pt x="213" y="191"/>
                  </a:cubicBezTo>
                  <a:cubicBezTo>
                    <a:pt x="322" y="191"/>
                    <a:pt x="318" y="0"/>
                    <a:pt x="2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52"/>
            <p:cNvSpPr/>
            <p:nvPr/>
          </p:nvSpPr>
          <p:spPr>
            <a:xfrm>
              <a:off x="3393075" y="1681725"/>
              <a:ext cx="24325" cy="38700"/>
            </a:xfrm>
            <a:custGeom>
              <a:avLst/>
              <a:gdLst/>
              <a:ahLst/>
              <a:cxnLst/>
              <a:rect l="l" t="t" r="r" b="b"/>
              <a:pathLst>
                <a:path w="973" h="1548" extrusionOk="0">
                  <a:moveTo>
                    <a:pt x="52" y="0"/>
                  </a:moveTo>
                  <a:cubicBezTo>
                    <a:pt x="28" y="0"/>
                    <a:pt x="1" y="35"/>
                    <a:pt x="20" y="54"/>
                  </a:cubicBezTo>
                  <a:cubicBezTo>
                    <a:pt x="401" y="531"/>
                    <a:pt x="711" y="995"/>
                    <a:pt x="949" y="1543"/>
                  </a:cubicBezTo>
                  <a:cubicBezTo>
                    <a:pt x="949" y="1546"/>
                    <a:pt x="951" y="1548"/>
                    <a:pt x="954" y="1548"/>
                  </a:cubicBezTo>
                  <a:cubicBezTo>
                    <a:pt x="961" y="1548"/>
                    <a:pt x="973" y="1539"/>
                    <a:pt x="973" y="1531"/>
                  </a:cubicBezTo>
                  <a:cubicBezTo>
                    <a:pt x="770" y="995"/>
                    <a:pt x="520" y="400"/>
                    <a:pt x="68" y="7"/>
                  </a:cubicBezTo>
                  <a:cubicBezTo>
                    <a:pt x="63" y="2"/>
                    <a:pt x="58" y="0"/>
                    <a:pt x="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52"/>
            <p:cNvSpPr/>
            <p:nvPr/>
          </p:nvSpPr>
          <p:spPr>
            <a:xfrm>
              <a:off x="3436900" y="1701450"/>
              <a:ext cx="9375" cy="18100"/>
            </a:xfrm>
            <a:custGeom>
              <a:avLst/>
              <a:gdLst/>
              <a:ahLst/>
              <a:cxnLst/>
              <a:rect l="l" t="t" r="r" b="b"/>
              <a:pathLst>
                <a:path w="375" h="724" extrusionOk="0">
                  <a:moveTo>
                    <a:pt x="69" y="1"/>
                  </a:moveTo>
                  <a:cubicBezTo>
                    <a:pt x="37" y="1"/>
                    <a:pt x="1" y="26"/>
                    <a:pt x="17" y="51"/>
                  </a:cubicBezTo>
                  <a:cubicBezTo>
                    <a:pt x="89" y="254"/>
                    <a:pt x="196" y="432"/>
                    <a:pt x="196" y="635"/>
                  </a:cubicBezTo>
                  <a:cubicBezTo>
                    <a:pt x="196" y="694"/>
                    <a:pt x="241" y="724"/>
                    <a:pt x="285" y="724"/>
                  </a:cubicBezTo>
                  <a:cubicBezTo>
                    <a:pt x="330" y="724"/>
                    <a:pt x="375" y="694"/>
                    <a:pt x="375" y="635"/>
                  </a:cubicBezTo>
                  <a:cubicBezTo>
                    <a:pt x="351" y="397"/>
                    <a:pt x="267" y="170"/>
                    <a:pt x="101" y="16"/>
                  </a:cubicBezTo>
                  <a:cubicBezTo>
                    <a:pt x="94" y="5"/>
                    <a:pt x="82" y="1"/>
                    <a:pt x="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52"/>
            <p:cNvSpPr/>
            <p:nvPr/>
          </p:nvSpPr>
          <p:spPr>
            <a:xfrm>
              <a:off x="3421775" y="1673525"/>
              <a:ext cx="23600" cy="34800"/>
            </a:xfrm>
            <a:custGeom>
              <a:avLst/>
              <a:gdLst/>
              <a:ahLst/>
              <a:cxnLst/>
              <a:rect l="l" t="t" r="r" b="b"/>
              <a:pathLst>
                <a:path w="944" h="1392" extrusionOk="0">
                  <a:moveTo>
                    <a:pt x="123" y="1"/>
                  </a:moveTo>
                  <a:cubicBezTo>
                    <a:pt x="56" y="1"/>
                    <a:pt x="0" y="76"/>
                    <a:pt x="39" y="144"/>
                  </a:cubicBezTo>
                  <a:cubicBezTo>
                    <a:pt x="229" y="561"/>
                    <a:pt x="658" y="787"/>
                    <a:pt x="706" y="1275"/>
                  </a:cubicBezTo>
                  <a:cubicBezTo>
                    <a:pt x="712" y="1353"/>
                    <a:pt x="771" y="1392"/>
                    <a:pt x="829" y="1392"/>
                  </a:cubicBezTo>
                  <a:cubicBezTo>
                    <a:pt x="887" y="1392"/>
                    <a:pt x="944" y="1353"/>
                    <a:pt x="944" y="1275"/>
                  </a:cubicBezTo>
                  <a:cubicBezTo>
                    <a:pt x="944" y="787"/>
                    <a:pt x="622" y="216"/>
                    <a:pt x="170" y="13"/>
                  </a:cubicBezTo>
                  <a:cubicBezTo>
                    <a:pt x="155" y="5"/>
                    <a:pt x="139"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52"/>
            <p:cNvSpPr/>
            <p:nvPr/>
          </p:nvSpPr>
          <p:spPr>
            <a:xfrm>
              <a:off x="3364400" y="1679800"/>
              <a:ext cx="6200" cy="5800"/>
            </a:xfrm>
            <a:custGeom>
              <a:avLst/>
              <a:gdLst/>
              <a:ahLst/>
              <a:cxnLst/>
              <a:rect l="l" t="t" r="r" b="b"/>
              <a:pathLst>
                <a:path w="248" h="232" extrusionOk="0">
                  <a:moveTo>
                    <a:pt x="12" y="1"/>
                  </a:moveTo>
                  <a:cubicBezTo>
                    <a:pt x="0" y="1"/>
                    <a:pt x="0" y="1"/>
                    <a:pt x="0" y="12"/>
                  </a:cubicBezTo>
                  <a:cubicBezTo>
                    <a:pt x="72" y="84"/>
                    <a:pt x="155" y="131"/>
                    <a:pt x="203" y="227"/>
                  </a:cubicBezTo>
                  <a:cubicBezTo>
                    <a:pt x="206" y="230"/>
                    <a:pt x="211" y="231"/>
                    <a:pt x="216" y="231"/>
                  </a:cubicBezTo>
                  <a:cubicBezTo>
                    <a:pt x="230" y="231"/>
                    <a:pt x="247" y="220"/>
                    <a:pt x="238" y="203"/>
                  </a:cubicBezTo>
                  <a:cubicBezTo>
                    <a:pt x="179" y="120"/>
                    <a:pt x="84" y="60"/>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52"/>
            <p:cNvSpPr/>
            <p:nvPr/>
          </p:nvSpPr>
          <p:spPr>
            <a:xfrm>
              <a:off x="3207350" y="1644175"/>
              <a:ext cx="108750" cy="17000"/>
            </a:xfrm>
            <a:custGeom>
              <a:avLst/>
              <a:gdLst/>
              <a:ahLst/>
              <a:cxnLst/>
              <a:rect l="l" t="t" r="r" b="b"/>
              <a:pathLst>
                <a:path w="4350" h="680" extrusionOk="0">
                  <a:moveTo>
                    <a:pt x="1985" y="1"/>
                  </a:moveTo>
                  <a:cubicBezTo>
                    <a:pt x="1217" y="1"/>
                    <a:pt x="476" y="170"/>
                    <a:pt x="32" y="592"/>
                  </a:cubicBezTo>
                  <a:cubicBezTo>
                    <a:pt x="0" y="613"/>
                    <a:pt x="24" y="680"/>
                    <a:pt x="54" y="680"/>
                  </a:cubicBezTo>
                  <a:cubicBezTo>
                    <a:pt x="59" y="680"/>
                    <a:pt x="63" y="678"/>
                    <a:pt x="67" y="675"/>
                  </a:cubicBezTo>
                  <a:cubicBezTo>
                    <a:pt x="733" y="425"/>
                    <a:pt x="1568" y="251"/>
                    <a:pt x="2384" y="251"/>
                  </a:cubicBezTo>
                  <a:cubicBezTo>
                    <a:pt x="3041" y="251"/>
                    <a:pt x="3686" y="364"/>
                    <a:pt x="4223" y="640"/>
                  </a:cubicBezTo>
                  <a:cubicBezTo>
                    <a:pt x="4227" y="640"/>
                    <a:pt x="4231" y="641"/>
                    <a:pt x="4235" y="641"/>
                  </a:cubicBezTo>
                  <a:cubicBezTo>
                    <a:pt x="4300" y="641"/>
                    <a:pt x="4349" y="554"/>
                    <a:pt x="4282" y="521"/>
                  </a:cubicBezTo>
                  <a:cubicBezTo>
                    <a:pt x="3735" y="213"/>
                    <a:pt x="2844" y="1"/>
                    <a:pt x="19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52"/>
            <p:cNvSpPr/>
            <p:nvPr/>
          </p:nvSpPr>
          <p:spPr>
            <a:xfrm>
              <a:off x="3162875" y="1669650"/>
              <a:ext cx="21925" cy="20350"/>
            </a:xfrm>
            <a:custGeom>
              <a:avLst/>
              <a:gdLst/>
              <a:ahLst/>
              <a:cxnLst/>
              <a:rect l="l" t="t" r="r" b="b"/>
              <a:pathLst>
                <a:path w="877" h="814" extrusionOk="0">
                  <a:moveTo>
                    <a:pt x="823" y="0"/>
                  </a:moveTo>
                  <a:cubicBezTo>
                    <a:pt x="819" y="0"/>
                    <a:pt x="815" y="1"/>
                    <a:pt x="810" y="2"/>
                  </a:cubicBezTo>
                  <a:cubicBezTo>
                    <a:pt x="632" y="49"/>
                    <a:pt x="406" y="121"/>
                    <a:pt x="275" y="252"/>
                  </a:cubicBezTo>
                  <a:cubicBezTo>
                    <a:pt x="156" y="371"/>
                    <a:pt x="1" y="561"/>
                    <a:pt x="48" y="764"/>
                  </a:cubicBezTo>
                  <a:cubicBezTo>
                    <a:pt x="59" y="784"/>
                    <a:pt x="96" y="814"/>
                    <a:pt x="129" y="814"/>
                  </a:cubicBezTo>
                  <a:cubicBezTo>
                    <a:pt x="134" y="814"/>
                    <a:pt x="139" y="813"/>
                    <a:pt x="144" y="811"/>
                  </a:cubicBezTo>
                  <a:cubicBezTo>
                    <a:pt x="263" y="704"/>
                    <a:pt x="334" y="549"/>
                    <a:pt x="441" y="430"/>
                  </a:cubicBezTo>
                  <a:cubicBezTo>
                    <a:pt x="560" y="287"/>
                    <a:pt x="644" y="168"/>
                    <a:pt x="822" y="73"/>
                  </a:cubicBezTo>
                  <a:cubicBezTo>
                    <a:pt x="877" y="51"/>
                    <a:pt x="862" y="0"/>
                    <a:pt x="8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52"/>
            <p:cNvSpPr/>
            <p:nvPr/>
          </p:nvSpPr>
          <p:spPr>
            <a:xfrm>
              <a:off x="3188775" y="1683975"/>
              <a:ext cx="325" cy="325"/>
            </a:xfrm>
            <a:custGeom>
              <a:avLst/>
              <a:gdLst/>
              <a:ahLst/>
              <a:cxnLst/>
              <a:rect l="l" t="t" r="r" b="b"/>
              <a:pathLst>
                <a:path w="13" h="13" extrusionOk="0">
                  <a:moveTo>
                    <a:pt x="1" y="0"/>
                  </a:moveTo>
                  <a:lnTo>
                    <a:pt x="1" y="12"/>
                  </a:lnTo>
                  <a:cubicBezTo>
                    <a:pt x="13" y="12"/>
                    <a:pt x="13" y="0"/>
                    <a:pt x="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52"/>
            <p:cNvSpPr/>
            <p:nvPr/>
          </p:nvSpPr>
          <p:spPr>
            <a:xfrm>
              <a:off x="3396325" y="3194675"/>
              <a:ext cx="18100" cy="62875"/>
            </a:xfrm>
            <a:custGeom>
              <a:avLst/>
              <a:gdLst/>
              <a:ahLst/>
              <a:cxnLst/>
              <a:rect l="l" t="t" r="r" b="b"/>
              <a:pathLst>
                <a:path w="724" h="2515" extrusionOk="0">
                  <a:moveTo>
                    <a:pt x="78" y="1"/>
                  </a:moveTo>
                  <a:cubicBezTo>
                    <a:pt x="35" y="1"/>
                    <a:pt x="1" y="40"/>
                    <a:pt x="9" y="92"/>
                  </a:cubicBezTo>
                  <a:cubicBezTo>
                    <a:pt x="93" y="484"/>
                    <a:pt x="235" y="854"/>
                    <a:pt x="331" y="1258"/>
                  </a:cubicBezTo>
                  <a:cubicBezTo>
                    <a:pt x="402" y="1663"/>
                    <a:pt x="390" y="2080"/>
                    <a:pt x="485" y="2461"/>
                  </a:cubicBezTo>
                  <a:cubicBezTo>
                    <a:pt x="497" y="2497"/>
                    <a:pt x="527" y="2514"/>
                    <a:pt x="557" y="2514"/>
                  </a:cubicBezTo>
                  <a:cubicBezTo>
                    <a:pt x="587" y="2514"/>
                    <a:pt x="616" y="2497"/>
                    <a:pt x="628" y="2461"/>
                  </a:cubicBezTo>
                  <a:cubicBezTo>
                    <a:pt x="724" y="2056"/>
                    <a:pt x="640" y="1580"/>
                    <a:pt x="581" y="1187"/>
                  </a:cubicBezTo>
                  <a:cubicBezTo>
                    <a:pt x="521" y="782"/>
                    <a:pt x="450" y="318"/>
                    <a:pt x="128" y="20"/>
                  </a:cubicBezTo>
                  <a:cubicBezTo>
                    <a:pt x="112" y="7"/>
                    <a:pt x="94" y="1"/>
                    <a:pt x="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52"/>
            <p:cNvSpPr/>
            <p:nvPr/>
          </p:nvSpPr>
          <p:spPr>
            <a:xfrm>
              <a:off x="3383850" y="3275300"/>
              <a:ext cx="30575" cy="84875"/>
            </a:xfrm>
            <a:custGeom>
              <a:avLst/>
              <a:gdLst/>
              <a:ahLst/>
              <a:cxnLst/>
              <a:rect l="l" t="t" r="r" b="b"/>
              <a:pathLst>
                <a:path w="1223" h="3395" extrusionOk="0">
                  <a:moveTo>
                    <a:pt x="1047" y="1"/>
                  </a:moveTo>
                  <a:cubicBezTo>
                    <a:pt x="1026" y="1"/>
                    <a:pt x="1008" y="16"/>
                    <a:pt x="1008" y="46"/>
                  </a:cubicBezTo>
                  <a:cubicBezTo>
                    <a:pt x="961" y="581"/>
                    <a:pt x="830" y="1177"/>
                    <a:pt x="734" y="1689"/>
                  </a:cubicBezTo>
                  <a:cubicBezTo>
                    <a:pt x="627" y="2308"/>
                    <a:pt x="377" y="2855"/>
                    <a:pt x="20" y="3344"/>
                  </a:cubicBezTo>
                  <a:cubicBezTo>
                    <a:pt x="0" y="3373"/>
                    <a:pt x="37" y="3394"/>
                    <a:pt x="64" y="3394"/>
                  </a:cubicBezTo>
                  <a:cubicBezTo>
                    <a:pt x="70" y="3394"/>
                    <a:pt x="75" y="3393"/>
                    <a:pt x="80" y="3391"/>
                  </a:cubicBezTo>
                  <a:cubicBezTo>
                    <a:pt x="961" y="2617"/>
                    <a:pt x="1223" y="1129"/>
                    <a:pt x="1104" y="46"/>
                  </a:cubicBezTo>
                  <a:cubicBezTo>
                    <a:pt x="1092" y="16"/>
                    <a:pt x="1068" y="1"/>
                    <a:pt x="10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52"/>
            <p:cNvSpPr/>
            <p:nvPr/>
          </p:nvSpPr>
          <p:spPr>
            <a:xfrm>
              <a:off x="3415600" y="3231100"/>
              <a:ext cx="13700" cy="98300"/>
            </a:xfrm>
            <a:custGeom>
              <a:avLst/>
              <a:gdLst/>
              <a:ahLst/>
              <a:cxnLst/>
              <a:rect l="l" t="t" r="r" b="b"/>
              <a:pathLst>
                <a:path w="548" h="3932" extrusionOk="0">
                  <a:moveTo>
                    <a:pt x="172" y="0"/>
                  </a:moveTo>
                  <a:cubicBezTo>
                    <a:pt x="142" y="0"/>
                    <a:pt x="113" y="19"/>
                    <a:pt x="119" y="51"/>
                  </a:cubicBezTo>
                  <a:cubicBezTo>
                    <a:pt x="286" y="1349"/>
                    <a:pt x="0" y="2599"/>
                    <a:pt x="48" y="3873"/>
                  </a:cubicBezTo>
                  <a:cubicBezTo>
                    <a:pt x="48" y="3909"/>
                    <a:pt x="77" y="3932"/>
                    <a:pt x="106" y="3932"/>
                  </a:cubicBezTo>
                  <a:cubicBezTo>
                    <a:pt x="126" y="3932"/>
                    <a:pt x="145" y="3921"/>
                    <a:pt x="155" y="3897"/>
                  </a:cubicBezTo>
                  <a:cubicBezTo>
                    <a:pt x="429" y="2623"/>
                    <a:pt x="548" y="1290"/>
                    <a:pt x="226" y="39"/>
                  </a:cubicBezTo>
                  <a:cubicBezTo>
                    <a:pt x="221" y="13"/>
                    <a:pt x="196"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52"/>
            <p:cNvSpPr/>
            <p:nvPr/>
          </p:nvSpPr>
          <p:spPr>
            <a:xfrm>
              <a:off x="3405475" y="3339025"/>
              <a:ext cx="12825" cy="21475"/>
            </a:xfrm>
            <a:custGeom>
              <a:avLst/>
              <a:gdLst/>
              <a:ahLst/>
              <a:cxnLst/>
              <a:rect l="l" t="t" r="r" b="b"/>
              <a:pathLst>
                <a:path w="513" h="859" extrusionOk="0">
                  <a:moveTo>
                    <a:pt x="467" y="1"/>
                  </a:moveTo>
                  <a:cubicBezTo>
                    <a:pt x="457" y="1"/>
                    <a:pt x="446" y="4"/>
                    <a:pt x="441" y="9"/>
                  </a:cubicBezTo>
                  <a:cubicBezTo>
                    <a:pt x="358" y="128"/>
                    <a:pt x="274" y="211"/>
                    <a:pt x="203" y="318"/>
                  </a:cubicBezTo>
                  <a:cubicBezTo>
                    <a:pt x="119" y="425"/>
                    <a:pt x="60" y="545"/>
                    <a:pt x="24" y="664"/>
                  </a:cubicBezTo>
                  <a:cubicBezTo>
                    <a:pt x="0" y="723"/>
                    <a:pt x="36" y="783"/>
                    <a:pt x="60" y="806"/>
                  </a:cubicBezTo>
                  <a:cubicBezTo>
                    <a:pt x="84" y="842"/>
                    <a:pt x="108" y="842"/>
                    <a:pt x="143" y="854"/>
                  </a:cubicBezTo>
                  <a:cubicBezTo>
                    <a:pt x="155" y="857"/>
                    <a:pt x="166" y="858"/>
                    <a:pt x="179" y="858"/>
                  </a:cubicBezTo>
                  <a:cubicBezTo>
                    <a:pt x="218" y="858"/>
                    <a:pt x="259" y="843"/>
                    <a:pt x="286" y="806"/>
                  </a:cubicBezTo>
                  <a:cubicBezTo>
                    <a:pt x="393" y="699"/>
                    <a:pt x="453" y="568"/>
                    <a:pt x="477" y="437"/>
                  </a:cubicBezTo>
                  <a:cubicBezTo>
                    <a:pt x="512" y="306"/>
                    <a:pt x="489" y="152"/>
                    <a:pt x="489" y="21"/>
                  </a:cubicBezTo>
                  <a:cubicBezTo>
                    <a:pt x="496" y="7"/>
                    <a:pt x="482" y="1"/>
                    <a:pt x="4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52"/>
            <p:cNvSpPr/>
            <p:nvPr/>
          </p:nvSpPr>
          <p:spPr>
            <a:xfrm>
              <a:off x="3448050" y="3267075"/>
              <a:ext cx="9525" cy="47075"/>
            </a:xfrm>
            <a:custGeom>
              <a:avLst/>
              <a:gdLst/>
              <a:ahLst/>
              <a:cxnLst/>
              <a:rect l="l" t="t" r="r" b="b"/>
              <a:pathLst>
                <a:path w="381" h="1883" extrusionOk="0">
                  <a:moveTo>
                    <a:pt x="82" y="1"/>
                  </a:moveTo>
                  <a:cubicBezTo>
                    <a:pt x="64" y="1"/>
                    <a:pt x="48" y="13"/>
                    <a:pt x="48" y="41"/>
                  </a:cubicBezTo>
                  <a:cubicBezTo>
                    <a:pt x="60" y="648"/>
                    <a:pt x="48" y="1232"/>
                    <a:pt x="0" y="1827"/>
                  </a:cubicBezTo>
                  <a:cubicBezTo>
                    <a:pt x="0" y="1864"/>
                    <a:pt x="28" y="1883"/>
                    <a:pt x="58" y="1883"/>
                  </a:cubicBezTo>
                  <a:cubicBezTo>
                    <a:pt x="75" y="1883"/>
                    <a:pt x="94" y="1876"/>
                    <a:pt x="107" y="1863"/>
                  </a:cubicBezTo>
                  <a:cubicBezTo>
                    <a:pt x="381" y="1303"/>
                    <a:pt x="191" y="625"/>
                    <a:pt x="131" y="41"/>
                  </a:cubicBezTo>
                  <a:cubicBezTo>
                    <a:pt x="125" y="16"/>
                    <a:pt x="102"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52"/>
            <p:cNvSpPr/>
            <p:nvPr/>
          </p:nvSpPr>
          <p:spPr>
            <a:xfrm>
              <a:off x="3433150" y="3338175"/>
              <a:ext cx="14450" cy="29300"/>
            </a:xfrm>
            <a:custGeom>
              <a:avLst/>
              <a:gdLst/>
              <a:ahLst/>
              <a:cxnLst/>
              <a:rect l="l" t="t" r="r" b="b"/>
              <a:pathLst>
                <a:path w="578" h="1172" extrusionOk="0">
                  <a:moveTo>
                    <a:pt x="464" y="1"/>
                  </a:moveTo>
                  <a:cubicBezTo>
                    <a:pt x="427" y="1"/>
                    <a:pt x="388" y="20"/>
                    <a:pt x="370" y="67"/>
                  </a:cubicBezTo>
                  <a:cubicBezTo>
                    <a:pt x="310" y="245"/>
                    <a:pt x="251" y="424"/>
                    <a:pt x="179" y="602"/>
                  </a:cubicBezTo>
                  <a:cubicBezTo>
                    <a:pt x="120" y="769"/>
                    <a:pt x="1" y="936"/>
                    <a:pt x="1" y="1102"/>
                  </a:cubicBezTo>
                  <a:cubicBezTo>
                    <a:pt x="1" y="1147"/>
                    <a:pt x="33" y="1171"/>
                    <a:pt x="70" y="1171"/>
                  </a:cubicBezTo>
                  <a:cubicBezTo>
                    <a:pt x="82" y="1171"/>
                    <a:pt x="96" y="1168"/>
                    <a:pt x="108" y="1162"/>
                  </a:cubicBezTo>
                  <a:cubicBezTo>
                    <a:pt x="251" y="1067"/>
                    <a:pt x="298" y="876"/>
                    <a:pt x="358" y="721"/>
                  </a:cubicBezTo>
                  <a:cubicBezTo>
                    <a:pt x="429" y="531"/>
                    <a:pt x="489" y="328"/>
                    <a:pt x="548" y="114"/>
                  </a:cubicBezTo>
                  <a:cubicBezTo>
                    <a:pt x="577" y="49"/>
                    <a:pt x="522" y="1"/>
                    <a:pt x="4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52"/>
            <p:cNvSpPr/>
            <p:nvPr/>
          </p:nvSpPr>
          <p:spPr>
            <a:xfrm>
              <a:off x="3475425" y="3280350"/>
              <a:ext cx="22050" cy="79875"/>
            </a:xfrm>
            <a:custGeom>
              <a:avLst/>
              <a:gdLst/>
              <a:ahLst/>
              <a:cxnLst/>
              <a:rect l="l" t="t" r="r" b="b"/>
              <a:pathLst>
                <a:path w="882" h="3195" extrusionOk="0">
                  <a:moveTo>
                    <a:pt x="463" y="0"/>
                  </a:moveTo>
                  <a:cubicBezTo>
                    <a:pt x="388" y="0"/>
                    <a:pt x="317" y="59"/>
                    <a:pt x="346" y="153"/>
                  </a:cubicBezTo>
                  <a:cubicBezTo>
                    <a:pt x="596" y="1225"/>
                    <a:pt x="96" y="2106"/>
                    <a:pt x="0" y="3130"/>
                  </a:cubicBezTo>
                  <a:cubicBezTo>
                    <a:pt x="0" y="3170"/>
                    <a:pt x="39" y="3194"/>
                    <a:pt x="75" y="3194"/>
                  </a:cubicBezTo>
                  <a:cubicBezTo>
                    <a:pt x="92" y="3194"/>
                    <a:pt x="108" y="3189"/>
                    <a:pt x="119" y="3177"/>
                  </a:cubicBezTo>
                  <a:cubicBezTo>
                    <a:pt x="822" y="2439"/>
                    <a:pt x="881" y="998"/>
                    <a:pt x="584" y="82"/>
                  </a:cubicBezTo>
                  <a:cubicBezTo>
                    <a:pt x="560" y="25"/>
                    <a:pt x="511" y="0"/>
                    <a:pt x="4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52"/>
            <p:cNvSpPr/>
            <p:nvPr/>
          </p:nvSpPr>
          <p:spPr>
            <a:xfrm>
              <a:off x="3516650" y="3292650"/>
              <a:ext cx="6125" cy="35975"/>
            </a:xfrm>
            <a:custGeom>
              <a:avLst/>
              <a:gdLst/>
              <a:ahLst/>
              <a:cxnLst/>
              <a:rect l="l" t="t" r="r" b="b"/>
              <a:pathLst>
                <a:path w="245" h="1439" extrusionOk="0">
                  <a:moveTo>
                    <a:pt x="93" y="0"/>
                  </a:moveTo>
                  <a:cubicBezTo>
                    <a:pt x="45" y="0"/>
                    <a:pt x="0" y="30"/>
                    <a:pt x="6" y="90"/>
                  </a:cubicBezTo>
                  <a:cubicBezTo>
                    <a:pt x="54" y="518"/>
                    <a:pt x="18" y="959"/>
                    <a:pt x="54" y="1387"/>
                  </a:cubicBezTo>
                  <a:cubicBezTo>
                    <a:pt x="54" y="1420"/>
                    <a:pt x="79" y="1439"/>
                    <a:pt x="106" y="1439"/>
                  </a:cubicBezTo>
                  <a:cubicBezTo>
                    <a:pt x="128" y="1439"/>
                    <a:pt x="150" y="1426"/>
                    <a:pt x="161" y="1399"/>
                  </a:cubicBezTo>
                  <a:cubicBezTo>
                    <a:pt x="244" y="971"/>
                    <a:pt x="233" y="542"/>
                    <a:pt x="197" y="90"/>
                  </a:cubicBezTo>
                  <a:cubicBezTo>
                    <a:pt x="191" y="30"/>
                    <a:pt x="140" y="0"/>
                    <a:pt x="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52"/>
            <p:cNvSpPr/>
            <p:nvPr/>
          </p:nvSpPr>
          <p:spPr>
            <a:xfrm>
              <a:off x="3512425" y="3361925"/>
              <a:ext cx="1725" cy="3475"/>
            </a:xfrm>
            <a:custGeom>
              <a:avLst/>
              <a:gdLst/>
              <a:ahLst/>
              <a:cxnLst/>
              <a:rect l="l" t="t" r="r" b="b"/>
              <a:pathLst>
                <a:path w="69" h="139" extrusionOk="0">
                  <a:moveTo>
                    <a:pt x="52" y="1"/>
                  </a:moveTo>
                  <a:cubicBezTo>
                    <a:pt x="47" y="1"/>
                    <a:pt x="44" y="4"/>
                    <a:pt x="44" y="10"/>
                  </a:cubicBezTo>
                  <a:cubicBezTo>
                    <a:pt x="44" y="57"/>
                    <a:pt x="44" y="69"/>
                    <a:pt x="9" y="117"/>
                  </a:cubicBezTo>
                  <a:cubicBezTo>
                    <a:pt x="0" y="125"/>
                    <a:pt x="4" y="139"/>
                    <a:pt x="14" y="139"/>
                  </a:cubicBezTo>
                  <a:cubicBezTo>
                    <a:pt x="19" y="139"/>
                    <a:pt x="25" y="136"/>
                    <a:pt x="32" y="129"/>
                  </a:cubicBezTo>
                  <a:cubicBezTo>
                    <a:pt x="56" y="105"/>
                    <a:pt x="68" y="57"/>
                    <a:pt x="68" y="10"/>
                  </a:cubicBezTo>
                  <a:cubicBezTo>
                    <a:pt x="62" y="4"/>
                    <a:pt x="56" y="1"/>
                    <a:pt x="5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52"/>
            <p:cNvSpPr/>
            <p:nvPr/>
          </p:nvSpPr>
          <p:spPr>
            <a:xfrm>
              <a:off x="3536150" y="3294475"/>
              <a:ext cx="17275" cy="70550"/>
            </a:xfrm>
            <a:custGeom>
              <a:avLst/>
              <a:gdLst/>
              <a:ahLst/>
              <a:cxnLst/>
              <a:rect l="l" t="t" r="r" b="b"/>
              <a:pathLst>
                <a:path w="691" h="2822" extrusionOk="0">
                  <a:moveTo>
                    <a:pt x="468" y="1"/>
                  </a:moveTo>
                  <a:cubicBezTo>
                    <a:pt x="415" y="1"/>
                    <a:pt x="363" y="35"/>
                    <a:pt x="369" y="88"/>
                  </a:cubicBezTo>
                  <a:cubicBezTo>
                    <a:pt x="405" y="600"/>
                    <a:pt x="357" y="1088"/>
                    <a:pt x="274" y="1576"/>
                  </a:cubicBezTo>
                  <a:cubicBezTo>
                    <a:pt x="191" y="1969"/>
                    <a:pt x="24" y="2338"/>
                    <a:pt x="0" y="2743"/>
                  </a:cubicBezTo>
                  <a:cubicBezTo>
                    <a:pt x="0" y="2793"/>
                    <a:pt x="38" y="2821"/>
                    <a:pt x="79" y="2821"/>
                  </a:cubicBezTo>
                  <a:cubicBezTo>
                    <a:pt x="107" y="2821"/>
                    <a:pt x="136" y="2808"/>
                    <a:pt x="155" y="2779"/>
                  </a:cubicBezTo>
                  <a:cubicBezTo>
                    <a:pt x="667" y="2053"/>
                    <a:pt x="691" y="922"/>
                    <a:pt x="572" y="76"/>
                  </a:cubicBezTo>
                  <a:cubicBezTo>
                    <a:pt x="556" y="23"/>
                    <a:pt x="512" y="1"/>
                    <a:pt x="4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52"/>
            <p:cNvSpPr/>
            <p:nvPr/>
          </p:nvSpPr>
          <p:spPr>
            <a:xfrm>
              <a:off x="3563950" y="3300900"/>
              <a:ext cx="13900" cy="58250"/>
            </a:xfrm>
            <a:custGeom>
              <a:avLst/>
              <a:gdLst/>
              <a:ahLst/>
              <a:cxnLst/>
              <a:rect l="l" t="t" r="r" b="b"/>
              <a:pathLst>
                <a:path w="556" h="2330" extrusionOk="0">
                  <a:moveTo>
                    <a:pt x="429" y="1"/>
                  </a:moveTo>
                  <a:cubicBezTo>
                    <a:pt x="379" y="1"/>
                    <a:pt x="329" y="30"/>
                    <a:pt x="329" y="93"/>
                  </a:cubicBezTo>
                  <a:cubicBezTo>
                    <a:pt x="353" y="510"/>
                    <a:pt x="317" y="903"/>
                    <a:pt x="234" y="1308"/>
                  </a:cubicBezTo>
                  <a:cubicBezTo>
                    <a:pt x="174" y="1641"/>
                    <a:pt x="31" y="1950"/>
                    <a:pt x="7" y="2260"/>
                  </a:cubicBezTo>
                  <a:cubicBezTo>
                    <a:pt x="0" y="2304"/>
                    <a:pt x="42" y="2329"/>
                    <a:pt x="81" y="2329"/>
                  </a:cubicBezTo>
                  <a:cubicBezTo>
                    <a:pt x="105" y="2329"/>
                    <a:pt x="129" y="2319"/>
                    <a:pt x="138" y="2296"/>
                  </a:cubicBezTo>
                  <a:cubicBezTo>
                    <a:pt x="508" y="1677"/>
                    <a:pt x="555" y="772"/>
                    <a:pt x="531" y="69"/>
                  </a:cubicBezTo>
                  <a:cubicBezTo>
                    <a:pt x="520" y="24"/>
                    <a:pt x="474" y="1"/>
                    <a:pt x="4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52"/>
            <p:cNvSpPr/>
            <p:nvPr/>
          </p:nvSpPr>
          <p:spPr>
            <a:xfrm>
              <a:off x="3586250" y="3263625"/>
              <a:ext cx="18675" cy="92225"/>
            </a:xfrm>
            <a:custGeom>
              <a:avLst/>
              <a:gdLst/>
              <a:ahLst/>
              <a:cxnLst/>
              <a:rect l="l" t="t" r="r" b="b"/>
              <a:pathLst>
                <a:path w="747" h="3689" extrusionOk="0">
                  <a:moveTo>
                    <a:pt x="528" y="1"/>
                  </a:moveTo>
                  <a:cubicBezTo>
                    <a:pt x="488" y="1"/>
                    <a:pt x="449" y="24"/>
                    <a:pt x="449" y="72"/>
                  </a:cubicBezTo>
                  <a:cubicBezTo>
                    <a:pt x="568" y="1322"/>
                    <a:pt x="211" y="2394"/>
                    <a:pt x="8" y="3608"/>
                  </a:cubicBezTo>
                  <a:cubicBezTo>
                    <a:pt x="1" y="3653"/>
                    <a:pt x="35" y="3688"/>
                    <a:pt x="71" y="3688"/>
                  </a:cubicBezTo>
                  <a:cubicBezTo>
                    <a:pt x="92" y="3688"/>
                    <a:pt x="114" y="3675"/>
                    <a:pt x="127" y="3644"/>
                  </a:cubicBezTo>
                  <a:cubicBezTo>
                    <a:pt x="699" y="2656"/>
                    <a:pt x="747" y="1191"/>
                    <a:pt x="616" y="72"/>
                  </a:cubicBezTo>
                  <a:cubicBezTo>
                    <a:pt x="610" y="24"/>
                    <a:pt x="568" y="1"/>
                    <a:pt x="5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52"/>
            <p:cNvSpPr/>
            <p:nvPr/>
          </p:nvSpPr>
          <p:spPr>
            <a:xfrm>
              <a:off x="3601025" y="3276425"/>
              <a:ext cx="8225" cy="44450"/>
            </a:xfrm>
            <a:custGeom>
              <a:avLst/>
              <a:gdLst/>
              <a:ahLst/>
              <a:cxnLst/>
              <a:rect l="l" t="t" r="r" b="b"/>
              <a:pathLst>
                <a:path w="329" h="1778" extrusionOk="0">
                  <a:moveTo>
                    <a:pt x="267" y="1"/>
                  </a:moveTo>
                  <a:cubicBezTo>
                    <a:pt x="236" y="1"/>
                    <a:pt x="203" y="24"/>
                    <a:pt x="203" y="72"/>
                  </a:cubicBezTo>
                  <a:cubicBezTo>
                    <a:pt x="191" y="620"/>
                    <a:pt x="37" y="1155"/>
                    <a:pt x="1" y="1727"/>
                  </a:cubicBezTo>
                  <a:cubicBezTo>
                    <a:pt x="1" y="1760"/>
                    <a:pt x="26" y="1778"/>
                    <a:pt x="51" y="1778"/>
                  </a:cubicBezTo>
                  <a:cubicBezTo>
                    <a:pt x="71" y="1778"/>
                    <a:pt x="91" y="1766"/>
                    <a:pt x="96" y="1739"/>
                  </a:cubicBezTo>
                  <a:cubicBezTo>
                    <a:pt x="263" y="1203"/>
                    <a:pt x="322" y="632"/>
                    <a:pt x="322" y="72"/>
                  </a:cubicBezTo>
                  <a:cubicBezTo>
                    <a:pt x="328" y="24"/>
                    <a:pt x="298" y="1"/>
                    <a:pt x="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52"/>
            <p:cNvSpPr/>
            <p:nvPr/>
          </p:nvSpPr>
          <p:spPr>
            <a:xfrm>
              <a:off x="3316850" y="3176500"/>
              <a:ext cx="33575" cy="36200"/>
            </a:xfrm>
            <a:custGeom>
              <a:avLst/>
              <a:gdLst/>
              <a:ahLst/>
              <a:cxnLst/>
              <a:rect l="l" t="t" r="r" b="b"/>
              <a:pathLst>
                <a:path w="1343" h="1448" extrusionOk="0">
                  <a:moveTo>
                    <a:pt x="1328" y="1"/>
                  </a:moveTo>
                  <a:cubicBezTo>
                    <a:pt x="1325" y="1"/>
                    <a:pt x="1322" y="3"/>
                    <a:pt x="1319" y="9"/>
                  </a:cubicBezTo>
                  <a:cubicBezTo>
                    <a:pt x="783" y="307"/>
                    <a:pt x="200" y="807"/>
                    <a:pt x="9" y="1402"/>
                  </a:cubicBezTo>
                  <a:cubicBezTo>
                    <a:pt x="1" y="1428"/>
                    <a:pt x="29" y="1447"/>
                    <a:pt x="50" y="1447"/>
                  </a:cubicBezTo>
                  <a:cubicBezTo>
                    <a:pt x="58" y="1447"/>
                    <a:pt x="65" y="1444"/>
                    <a:pt x="69" y="1438"/>
                  </a:cubicBezTo>
                  <a:cubicBezTo>
                    <a:pt x="259" y="1200"/>
                    <a:pt x="414" y="914"/>
                    <a:pt x="616" y="676"/>
                  </a:cubicBezTo>
                  <a:cubicBezTo>
                    <a:pt x="843" y="438"/>
                    <a:pt x="1081" y="211"/>
                    <a:pt x="1343" y="21"/>
                  </a:cubicBezTo>
                  <a:cubicBezTo>
                    <a:pt x="1343" y="21"/>
                    <a:pt x="1336" y="1"/>
                    <a:pt x="13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52"/>
            <p:cNvSpPr/>
            <p:nvPr/>
          </p:nvSpPr>
          <p:spPr>
            <a:xfrm>
              <a:off x="3274500" y="3256225"/>
              <a:ext cx="24625" cy="69850"/>
            </a:xfrm>
            <a:custGeom>
              <a:avLst/>
              <a:gdLst/>
              <a:ahLst/>
              <a:cxnLst/>
              <a:rect l="l" t="t" r="r" b="b"/>
              <a:pathLst>
                <a:path w="985" h="2794" extrusionOk="0">
                  <a:moveTo>
                    <a:pt x="925" y="0"/>
                  </a:moveTo>
                  <a:cubicBezTo>
                    <a:pt x="910" y="0"/>
                    <a:pt x="894" y="7"/>
                    <a:pt x="882" y="23"/>
                  </a:cubicBezTo>
                  <a:cubicBezTo>
                    <a:pt x="691" y="475"/>
                    <a:pt x="525" y="904"/>
                    <a:pt x="382" y="1368"/>
                  </a:cubicBezTo>
                  <a:cubicBezTo>
                    <a:pt x="227" y="1821"/>
                    <a:pt x="36" y="2273"/>
                    <a:pt x="1" y="2737"/>
                  </a:cubicBezTo>
                  <a:cubicBezTo>
                    <a:pt x="1" y="2775"/>
                    <a:pt x="33" y="2793"/>
                    <a:pt x="63" y="2793"/>
                  </a:cubicBezTo>
                  <a:cubicBezTo>
                    <a:pt x="82" y="2793"/>
                    <a:pt x="99" y="2786"/>
                    <a:pt x="108" y="2773"/>
                  </a:cubicBezTo>
                  <a:cubicBezTo>
                    <a:pt x="322" y="2380"/>
                    <a:pt x="405" y="1940"/>
                    <a:pt x="536" y="1523"/>
                  </a:cubicBezTo>
                  <a:cubicBezTo>
                    <a:pt x="691" y="1047"/>
                    <a:pt x="834" y="547"/>
                    <a:pt x="977" y="58"/>
                  </a:cubicBezTo>
                  <a:cubicBezTo>
                    <a:pt x="985" y="27"/>
                    <a:pt x="956" y="0"/>
                    <a:pt x="9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52"/>
            <p:cNvSpPr/>
            <p:nvPr/>
          </p:nvSpPr>
          <p:spPr>
            <a:xfrm>
              <a:off x="3268250" y="3350575"/>
              <a:ext cx="34900" cy="192125"/>
            </a:xfrm>
            <a:custGeom>
              <a:avLst/>
              <a:gdLst/>
              <a:ahLst/>
              <a:cxnLst/>
              <a:rect l="l" t="t" r="r" b="b"/>
              <a:pathLst>
                <a:path w="1396" h="7685" extrusionOk="0">
                  <a:moveTo>
                    <a:pt x="211" y="1"/>
                  </a:moveTo>
                  <a:cubicBezTo>
                    <a:pt x="170" y="1"/>
                    <a:pt x="126" y="27"/>
                    <a:pt x="120" y="83"/>
                  </a:cubicBezTo>
                  <a:cubicBezTo>
                    <a:pt x="48" y="1476"/>
                    <a:pt x="1" y="2892"/>
                    <a:pt x="167" y="4297"/>
                  </a:cubicBezTo>
                  <a:cubicBezTo>
                    <a:pt x="298" y="5428"/>
                    <a:pt x="477" y="6750"/>
                    <a:pt x="1227" y="7655"/>
                  </a:cubicBezTo>
                  <a:cubicBezTo>
                    <a:pt x="1244" y="7675"/>
                    <a:pt x="1266" y="7684"/>
                    <a:pt x="1288" y="7684"/>
                  </a:cubicBezTo>
                  <a:cubicBezTo>
                    <a:pt x="1342" y="7684"/>
                    <a:pt x="1395" y="7631"/>
                    <a:pt x="1370" y="7572"/>
                  </a:cubicBezTo>
                  <a:cubicBezTo>
                    <a:pt x="1048" y="6274"/>
                    <a:pt x="584" y="5143"/>
                    <a:pt x="465" y="3785"/>
                  </a:cubicBezTo>
                  <a:cubicBezTo>
                    <a:pt x="358" y="2547"/>
                    <a:pt x="358" y="1321"/>
                    <a:pt x="286" y="71"/>
                  </a:cubicBezTo>
                  <a:cubicBezTo>
                    <a:pt x="286" y="24"/>
                    <a:pt x="250" y="1"/>
                    <a:pt x="21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52"/>
            <p:cNvSpPr/>
            <p:nvPr/>
          </p:nvSpPr>
          <p:spPr>
            <a:xfrm>
              <a:off x="3329575" y="3181425"/>
              <a:ext cx="43025" cy="50400"/>
            </a:xfrm>
            <a:custGeom>
              <a:avLst/>
              <a:gdLst/>
              <a:ahLst/>
              <a:cxnLst/>
              <a:rect l="l" t="t" r="r" b="b"/>
              <a:pathLst>
                <a:path w="1721" h="2016" extrusionOk="0">
                  <a:moveTo>
                    <a:pt x="1670" y="1"/>
                  </a:moveTo>
                  <a:cubicBezTo>
                    <a:pt x="1665" y="1"/>
                    <a:pt x="1660" y="1"/>
                    <a:pt x="1655" y="2"/>
                  </a:cubicBezTo>
                  <a:cubicBezTo>
                    <a:pt x="893" y="407"/>
                    <a:pt x="96" y="1026"/>
                    <a:pt x="0" y="1967"/>
                  </a:cubicBezTo>
                  <a:cubicBezTo>
                    <a:pt x="0" y="2001"/>
                    <a:pt x="27" y="2015"/>
                    <a:pt x="52" y="2015"/>
                  </a:cubicBezTo>
                  <a:cubicBezTo>
                    <a:pt x="72" y="2015"/>
                    <a:pt x="90" y="2006"/>
                    <a:pt x="96" y="1991"/>
                  </a:cubicBezTo>
                  <a:cubicBezTo>
                    <a:pt x="334" y="1657"/>
                    <a:pt x="453" y="1264"/>
                    <a:pt x="703" y="943"/>
                  </a:cubicBezTo>
                  <a:cubicBezTo>
                    <a:pt x="977" y="598"/>
                    <a:pt x="1310" y="288"/>
                    <a:pt x="1667" y="62"/>
                  </a:cubicBezTo>
                  <a:cubicBezTo>
                    <a:pt x="1720" y="41"/>
                    <a:pt x="1707" y="1"/>
                    <a:pt x="16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52"/>
            <p:cNvSpPr/>
            <p:nvPr/>
          </p:nvSpPr>
          <p:spPr>
            <a:xfrm>
              <a:off x="3318250" y="3245800"/>
              <a:ext cx="8725" cy="21100"/>
            </a:xfrm>
            <a:custGeom>
              <a:avLst/>
              <a:gdLst/>
              <a:ahLst/>
              <a:cxnLst/>
              <a:rect l="l" t="t" r="r" b="b"/>
              <a:pathLst>
                <a:path w="349" h="844" extrusionOk="0">
                  <a:moveTo>
                    <a:pt x="300" y="0"/>
                  </a:moveTo>
                  <a:cubicBezTo>
                    <a:pt x="284" y="0"/>
                    <a:pt x="268" y="11"/>
                    <a:pt x="263" y="35"/>
                  </a:cubicBezTo>
                  <a:cubicBezTo>
                    <a:pt x="191" y="285"/>
                    <a:pt x="37" y="523"/>
                    <a:pt x="1" y="785"/>
                  </a:cubicBezTo>
                  <a:cubicBezTo>
                    <a:pt x="1" y="817"/>
                    <a:pt x="17" y="843"/>
                    <a:pt x="38" y="843"/>
                  </a:cubicBezTo>
                  <a:cubicBezTo>
                    <a:pt x="49" y="843"/>
                    <a:pt x="60" y="837"/>
                    <a:pt x="72" y="821"/>
                  </a:cubicBezTo>
                  <a:cubicBezTo>
                    <a:pt x="215" y="594"/>
                    <a:pt x="299" y="309"/>
                    <a:pt x="334" y="59"/>
                  </a:cubicBezTo>
                  <a:cubicBezTo>
                    <a:pt x="348" y="23"/>
                    <a:pt x="325" y="0"/>
                    <a:pt x="3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52"/>
            <p:cNvSpPr/>
            <p:nvPr/>
          </p:nvSpPr>
          <p:spPr>
            <a:xfrm>
              <a:off x="3307850" y="3277850"/>
              <a:ext cx="6750" cy="19925"/>
            </a:xfrm>
            <a:custGeom>
              <a:avLst/>
              <a:gdLst/>
              <a:ahLst/>
              <a:cxnLst/>
              <a:rect l="l" t="t" r="r" b="b"/>
              <a:pathLst>
                <a:path w="270" h="797" extrusionOk="0">
                  <a:moveTo>
                    <a:pt x="228" y="1"/>
                  </a:moveTo>
                  <a:cubicBezTo>
                    <a:pt x="214" y="1"/>
                    <a:pt x="200" y="9"/>
                    <a:pt x="191" y="27"/>
                  </a:cubicBezTo>
                  <a:cubicBezTo>
                    <a:pt x="143" y="158"/>
                    <a:pt x="95" y="277"/>
                    <a:pt x="72" y="420"/>
                  </a:cubicBezTo>
                  <a:cubicBezTo>
                    <a:pt x="36" y="539"/>
                    <a:pt x="0" y="634"/>
                    <a:pt x="12" y="753"/>
                  </a:cubicBezTo>
                  <a:cubicBezTo>
                    <a:pt x="18" y="785"/>
                    <a:pt x="39" y="796"/>
                    <a:pt x="61" y="796"/>
                  </a:cubicBezTo>
                  <a:cubicBezTo>
                    <a:pt x="81" y="796"/>
                    <a:pt x="103" y="788"/>
                    <a:pt x="119" y="777"/>
                  </a:cubicBezTo>
                  <a:cubicBezTo>
                    <a:pt x="191" y="670"/>
                    <a:pt x="191" y="551"/>
                    <a:pt x="203" y="444"/>
                  </a:cubicBezTo>
                  <a:cubicBezTo>
                    <a:pt x="214" y="313"/>
                    <a:pt x="238" y="194"/>
                    <a:pt x="262" y="51"/>
                  </a:cubicBezTo>
                  <a:cubicBezTo>
                    <a:pt x="269" y="21"/>
                    <a:pt x="250" y="1"/>
                    <a:pt x="2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52"/>
            <p:cNvSpPr/>
            <p:nvPr/>
          </p:nvSpPr>
          <p:spPr>
            <a:xfrm>
              <a:off x="3298325" y="3322625"/>
              <a:ext cx="4175" cy="20725"/>
            </a:xfrm>
            <a:custGeom>
              <a:avLst/>
              <a:gdLst/>
              <a:ahLst/>
              <a:cxnLst/>
              <a:rect l="l" t="t" r="r" b="b"/>
              <a:pathLst>
                <a:path w="167" h="829" extrusionOk="0">
                  <a:moveTo>
                    <a:pt x="79" y="1"/>
                  </a:moveTo>
                  <a:cubicBezTo>
                    <a:pt x="39" y="1"/>
                    <a:pt x="0" y="28"/>
                    <a:pt x="0" y="81"/>
                  </a:cubicBezTo>
                  <a:cubicBezTo>
                    <a:pt x="0" y="319"/>
                    <a:pt x="0" y="546"/>
                    <a:pt x="36" y="784"/>
                  </a:cubicBezTo>
                  <a:cubicBezTo>
                    <a:pt x="42" y="814"/>
                    <a:pt x="63" y="828"/>
                    <a:pt x="85" y="828"/>
                  </a:cubicBezTo>
                  <a:cubicBezTo>
                    <a:pt x="107" y="828"/>
                    <a:pt x="131" y="814"/>
                    <a:pt x="143" y="784"/>
                  </a:cubicBezTo>
                  <a:cubicBezTo>
                    <a:pt x="167" y="546"/>
                    <a:pt x="167" y="319"/>
                    <a:pt x="167" y="81"/>
                  </a:cubicBezTo>
                  <a:cubicBezTo>
                    <a:pt x="161" y="28"/>
                    <a:pt x="119"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52"/>
            <p:cNvSpPr/>
            <p:nvPr/>
          </p:nvSpPr>
          <p:spPr>
            <a:xfrm>
              <a:off x="3290275" y="3367650"/>
              <a:ext cx="28775" cy="146075"/>
            </a:xfrm>
            <a:custGeom>
              <a:avLst/>
              <a:gdLst/>
              <a:ahLst/>
              <a:cxnLst/>
              <a:rect l="l" t="t" r="r" b="b"/>
              <a:pathLst>
                <a:path w="1151" h="5843" extrusionOk="0">
                  <a:moveTo>
                    <a:pt x="292" y="1"/>
                  </a:moveTo>
                  <a:cubicBezTo>
                    <a:pt x="266" y="1"/>
                    <a:pt x="239" y="19"/>
                    <a:pt x="239" y="54"/>
                  </a:cubicBezTo>
                  <a:cubicBezTo>
                    <a:pt x="167" y="1174"/>
                    <a:pt x="1" y="2305"/>
                    <a:pt x="84" y="3436"/>
                  </a:cubicBezTo>
                  <a:cubicBezTo>
                    <a:pt x="144" y="4162"/>
                    <a:pt x="310" y="5400"/>
                    <a:pt x="1001" y="5829"/>
                  </a:cubicBezTo>
                  <a:cubicBezTo>
                    <a:pt x="1015" y="5839"/>
                    <a:pt x="1031" y="5843"/>
                    <a:pt x="1045" y="5843"/>
                  </a:cubicBezTo>
                  <a:cubicBezTo>
                    <a:pt x="1102" y="5843"/>
                    <a:pt x="1151" y="5779"/>
                    <a:pt x="1132" y="5722"/>
                  </a:cubicBezTo>
                  <a:cubicBezTo>
                    <a:pt x="1013" y="5305"/>
                    <a:pt x="739" y="4948"/>
                    <a:pt x="644" y="4507"/>
                  </a:cubicBezTo>
                  <a:cubicBezTo>
                    <a:pt x="501" y="3972"/>
                    <a:pt x="441" y="3424"/>
                    <a:pt x="417" y="2900"/>
                  </a:cubicBezTo>
                  <a:cubicBezTo>
                    <a:pt x="370" y="1947"/>
                    <a:pt x="406" y="1007"/>
                    <a:pt x="346" y="54"/>
                  </a:cubicBezTo>
                  <a:cubicBezTo>
                    <a:pt x="346" y="19"/>
                    <a:pt x="319" y="1"/>
                    <a:pt x="2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52"/>
            <p:cNvSpPr/>
            <p:nvPr/>
          </p:nvSpPr>
          <p:spPr>
            <a:xfrm>
              <a:off x="3346925" y="3200925"/>
              <a:ext cx="37475" cy="51300"/>
            </a:xfrm>
            <a:custGeom>
              <a:avLst/>
              <a:gdLst/>
              <a:ahLst/>
              <a:cxnLst/>
              <a:rect l="l" t="t" r="r" b="b"/>
              <a:pathLst>
                <a:path w="1499" h="2052" extrusionOk="0">
                  <a:moveTo>
                    <a:pt x="1364" y="1"/>
                  </a:moveTo>
                  <a:cubicBezTo>
                    <a:pt x="1353" y="1"/>
                    <a:pt x="1342" y="3"/>
                    <a:pt x="1330" y="8"/>
                  </a:cubicBezTo>
                  <a:cubicBezTo>
                    <a:pt x="973" y="139"/>
                    <a:pt x="735" y="449"/>
                    <a:pt x="556" y="782"/>
                  </a:cubicBezTo>
                  <a:cubicBezTo>
                    <a:pt x="354" y="1151"/>
                    <a:pt x="128" y="1568"/>
                    <a:pt x="9" y="1973"/>
                  </a:cubicBezTo>
                  <a:cubicBezTo>
                    <a:pt x="0" y="2015"/>
                    <a:pt x="34" y="2052"/>
                    <a:pt x="72" y="2052"/>
                  </a:cubicBezTo>
                  <a:cubicBezTo>
                    <a:pt x="87" y="2052"/>
                    <a:pt x="102" y="2046"/>
                    <a:pt x="116" y="2032"/>
                  </a:cubicBezTo>
                  <a:cubicBezTo>
                    <a:pt x="616" y="1508"/>
                    <a:pt x="699" y="532"/>
                    <a:pt x="1414" y="199"/>
                  </a:cubicBezTo>
                  <a:cubicBezTo>
                    <a:pt x="1499" y="156"/>
                    <a:pt x="1451" y="1"/>
                    <a:pt x="13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52"/>
            <p:cNvSpPr/>
            <p:nvPr/>
          </p:nvSpPr>
          <p:spPr>
            <a:xfrm>
              <a:off x="3320050" y="3269825"/>
              <a:ext cx="24325" cy="249200"/>
            </a:xfrm>
            <a:custGeom>
              <a:avLst/>
              <a:gdLst/>
              <a:ahLst/>
              <a:cxnLst/>
              <a:rect l="l" t="t" r="r" b="b"/>
              <a:pathLst>
                <a:path w="973" h="9968" extrusionOk="0">
                  <a:moveTo>
                    <a:pt x="925" y="0"/>
                  </a:moveTo>
                  <a:cubicBezTo>
                    <a:pt x="911" y="0"/>
                    <a:pt x="898" y="8"/>
                    <a:pt x="893" y="26"/>
                  </a:cubicBezTo>
                  <a:cubicBezTo>
                    <a:pt x="191" y="1455"/>
                    <a:pt x="0" y="3217"/>
                    <a:pt x="36" y="4789"/>
                  </a:cubicBezTo>
                  <a:cubicBezTo>
                    <a:pt x="60" y="5658"/>
                    <a:pt x="60" y="6491"/>
                    <a:pt x="155" y="7361"/>
                  </a:cubicBezTo>
                  <a:cubicBezTo>
                    <a:pt x="262" y="8194"/>
                    <a:pt x="358" y="9075"/>
                    <a:pt x="548" y="9885"/>
                  </a:cubicBezTo>
                  <a:cubicBezTo>
                    <a:pt x="565" y="9940"/>
                    <a:pt x="617" y="9967"/>
                    <a:pt x="667" y="9967"/>
                  </a:cubicBezTo>
                  <a:cubicBezTo>
                    <a:pt x="725" y="9967"/>
                    <a:pt x="781" y="9931"/>
                    <a:pt x="774" y="9861"/>
                  </a:cubicBezTo>
                  <a:cubicBezTo>
                    <a:pt x="667" y="9087"/>
                    <a:pt x="477" y="8373"/>
                    <a:pt x="429" y="7599"/>
                  </a:cubicBezTo>
                  <a:cubicBezTo>
                    <a:pt x="381" y="6742"/>
                    <a:pt x="227" y="5896"/>
                    <a:pt x="203" y="5039"/>
                  </a:cubicBezTo>
                  <a:cubicBezTo>
                    <a:pt x="203" y="4277"/>
                    <a:pt x="286" y="3491"/>
                    <a:pt x="369" y="2729"/>
                  </a:cubicBezTo>
                  <a:cubicBezTo>
                    <a:pt x="477" y="1777"/>
                    <a:pt x="727" y="955"/>
                    <a:pt x="965" y="50"/>
                  </a:cubicBezTo>
                  <a:cubicBezTo>
                    <a:pt x="972" y="21"/>
                    <a:pt x="948" y="0"/>
                    <a:pt x="9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52"/>
            <p:cNvSpPr/>
            <p:nvPr/>
          </p:nvSpPr>
          <p:spPr>
            <a:xfrm>
              <a:off x="3346525" y="3236100"/>
              <a:ext cx="40300" cy="94900"/>
            </a:xfrm>
            <a:custGeom>
              <a:avLst/>
              <a:gdLst/>
              <a:ahLst/>
              <a:cxnLst/>
              <a:rect l="l" t="t" r="r" b="b"/>
              <a:pathLst>
                <a:path w="1612" h="3796" extrusionOk="0">
                  <a:moveTo>
                    <a:pt x="1540" y="1"/>
                  </a:moveTo>
                  <a:cubicBezTo>
                    <a:pt x="1527" y="1"/>
                    <a:pt x="1513" y="6"/>
                    <a:pt x="1501" y="18"/>
                  </a:cubicBezTo>
                  <a:cubicBezTo>
                    <a:pt x="453" y="875"/>
                    <a:pt x="84" y="2471"/>
                    <a:pt x="1" y="3757"/>
                  </a:cubicBezTo>
                  <a:cubicBezTo>
                    <a:pt x="1" y="3778"/>
                    <a:pt x="27" y="3795"/>
                    <a:pt x="50" y="3795"/>
                  </a:cubicBezTo>
                  <a:cubicBezTo>
                    <a:pt x="65" y="3795"/>
                    <a:pt x="80" y="3788"/>
                    <a:pt x="84" y="3769"/>
                  </a:cubicBezTo>
                  <a:cubicBezTo>
                    <a:pt x="549" y="2506"/>
                    <a:pt x="632" y="1149"/>
                    <a:pt x="1585" y="90"/>
                  </a:cubicBezTo>
                  <a:cubicBezTo>
                    <a:pt x="1611" y="45"/>
                    <a:pt x="1578" y="1"/>
                    <a:pt x="15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52"/>
            <p:cNvSpPr/>
            <p:nvPr/>
          </p:nvSpPr>
          <p:spPr>
            <a:xfrm>
              <a:off x="3340575" y="3356075"/>
              <a:ext cx="23250" cy="159350"/>
            </a:xfrm>
            <a:custGeom>
              <a:avLst/>
              <a:gdLst/>
              <a:ahLst/>
              <a:cxnLst/>
              <a:rect l="l" t="t" r="r" b="b"/>
              <a:pathLst>
                <a:path w="930" h="6374" extrusionOk="0">
                  <a:moveTo>
                    <a:pt x="214" y="1"/>
                  </a:moveTo>
                  <a:cubicBezTo>
                    <a:pt x="172" y="1"/>
                    <a:pt x="132" y="31"/>
                    <a:pt x="132" y="89"/>
                  </a:cubicBezTo>
                  <a:cubicBezTo>
                    <a:pt x="25" y="2232"/>
                    <a:pt x="1" y="4292"/>
                    <a:pt x="751" y="6339"/>
                  </a:cubicBezTo>
                  <a:cubicBezTo>
                    <a:pt x="761" y="6364"/>
                    <a:pt x="780" y="6374"/>
                    <a:pt x="799" y="6374"/>
                  </a:cubicBezTo>
                  <a:cubicBezTo>
                    <a:pt x="828" y="6374"/>
                    <a:pt x="858" y="6351"/>
                    <a:pt x="858" y="6316"/>
                  </a:cubicBezTo>
                  <a:cubicBezTo>
                    <a:pt x="930" y="5339"/>
                    <a:pt x="501" y="4327"/>
                    <a:pt x="429" y="3339"/>
                  </a:cubicBezTo>
                  <a:cubicBezTo>
                    <a:pt x="334" y="2256"/>
                    <a:pt x="358" y="1184"/>
                    <a:pt x="310" y="101"/>
                  </a:cubicBezTo>
                  <a:cubicBezTo>
                    <a:pt x="304" y="34"/>
                    <a:pt x="258"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52"/>
            <p:cNvSpPr/>
            <p:nvPr/>
          </p:nvSpPr>
          <p:spPr>
            <a:xfrm>
              <a:off x="3366775" y="3375025"/>
              <a:ext cx="16100" cy="92575"/>
            </a:xfrm>
            <a:custGeom>
              <a:avLst/>
              <a:gdLst/>
              <a:ahLst/>
              <a:cxnLst/>
              <a:rect l="l" t="t" r="r" b="b"/>
              <a:pathLst>
                <a:path w="644" h="3703" extrusionOk="0">
                  <a:moveTo>
                    <a:pt x="557" y="1"/>
                  </a:moveTo>
                  <a:cubicBezTo>
                    <a:pt x="532" y="1"/>
                    <a:pt x="510" y="14"/>
                    <a:pt x="501" y="45"/>
                  </a:cubicBezTo>
                  <a:cubicBezTo>
                    <a:pt x="60" y="1069"/>
                    <a:pt x="1" y="2581"/>
                    <a:pt x="382" y="3641"/>
                  </a:cubicBezTo>
                  <a:cubicBezTo>
                    <a:pt x="392" y="3684"/>
                    <a:pt x="425" y="3702"/>
                    <a:pt x="457" y="3702"/>
                  </a:cubicBezTo>
                  <a:cubicBezTo>
                    <a:pt x="497" y="3702"/>
                    <a:pt x="536" y="3675"/>
                    <a:pt x="536" y="3629"/>
                  </a:cubicBezTo>
                  <a:cubicBezTo>
                    <a:pt x="584" y="3034"/>
                    <a:pt x="465" y="2450"/>
                    <a:pt x="477" y="1855"/>
                  </a:cubicBezTo>
                  <a:cubicBezTo>
                    <a:pt x="477" y="1260"/>
                    <a:pt x="596" y="676"/>
                    <a:pt x="644" y="81"/>
                  </a:cubicBezTo>
                  <a:cubicBezTo>
                    <a:pt x="644" y="36"/>
                    <a:pt x="597" y="1"/>
                    <a:pt x="5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52"/>
            <p:cNvSpPr/>
            <p:nvPr/>
          </p:nvSpPr>
          <p:spPr>
            <a:xfrm>
              <a:off x="3378275" y="3486125"/>
              <a:ext cx="10250" cy="21225"/>
            </a:xfrm>
            <a:custGeom>
              <a:avLst/>
              <a:gdLst/>
              <a:ahLst/>
              <a:cxnLst/>
              <a:rect l="l" t="t" r="r" b="b"/>
              <a:pathLst>
                <a:path w="410" h="849" extrusionOk="0">
                  <a:moveTo>
                    <a:pt x="105" y="1"/>
                  </a:moveTo>
                  <a:cubicBezTo>
                    <a:pt x="55" y="1"/>
                    <a:pt x="0" y="51"/>
                    <a:pt x="17" y="102"/>
                  </a:cubicBezTo>
                  <a:cubicBezTo>
                    <a:pt x="53" y="221"/>
                    <a:pt x="76" y="328"/>
                    <a:pt x="124" y="447"/>
                  </a:cubicBezTo>
                  <a:cubicBezTo>
                    <a:pt x="172" y="566"/>
                    <a:pt x="219" y="685"/>
                    <a:pt x="243" y="804"/>
                  </a:cubicBezTo>
                  <a:cubicBezTo>
                    <a:pt x="249" y="834"/>
                    <a:pt x="279" y="849"/>
                    <a:pt x="309" y="849"/>
                  </a:cubicBezTo>
                  <a:cubicBezTo>
                    <a:pt x="338" y="849"/>
                    <a:pt x="368" y="834"/>
                    <a:pt x="374" y="804"/>
                  </a:cubicBezTo>
                  <a:cubicBezTo>
                    <a:pt x="410" y="661"/>
                    <a:pt x="410" y="518"/>
                    <a:pt x="362" y="387"/>
                  </a:cubicBezTo>
                  <a:cubicBezTo>
                    <a:pt x="315" y="245"/>
                    <a:pt x="243" y="149"/>
                    <a:pt x="160" y="30"/>
                  </a:cubicBezTo>
                  <a:cubicBezTo>
                    <a:pt x="146" y="9"/>
                    <a:pt x="126"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52"/>
            <p:cNvSpPr/>
            <p:nvPr/>
          </p:nvSpPr>
          <p:spPr>
            <a:xfrm>
              <a:off x="3406950" y="3384625"/>
              <a:ext cx="13125" cy="120475"/>
            </a:xfrm>
            <a:custGeom>
              <a:avLst/>
              <a:gdLst/>
              <a:ahLst/>
              <a:cxnLst/>
              <a:rect l="l" t="t" r="r" b="b"/>
              <a:pathLst>
                <a:path w="525" h="4819" extrusionOk="0">
                  <a:moveTo>
                    <a:pt x="190" y="0"/>
                  </a:moveTo>
                  <a:cubicBezTo>
                    <a:pt x="183" y="0"/>
                    <a:pt x="174" y="6"/>
                    <a:pt x="168" y="18"/>
                  </a:cubicBezTo>
                  <a:cubicBezTo>
                    <a:pt x="1" y="792"/>
                    <a:pt x="37" y="1590"/>
                    <a:pt x="37" y="2376"/>
                  </a:cubicBezTo>
                  <a:cubicBezTo>
                    <a:pt x="49" y="3173"/>
                    <a:pt x="25" y="4019"/>
                    <a:pt x="322" y="4757"/>
                  </a:cubicBezTo>
                  <a:cubicBezTo>
                    <a:pt x="334" y="4797"/>
                    <a:pt x="368" y="4818"/>
                    <a:pt x="399" y="4818"/>
                  </a:cubicBezTo>
                  <a:cubicBezTo>
                    <a:pt x="434" y="4818"/>
                    <a:pt x="465" y="4794"/>
                    <a:pt x="465" y="4745"/>
                  </a:cubicBezTo>
                  <a:cubicBezTo>
                    <a:pt x="525" y="3912"/>
                    <a:pt x="358" y="3078"/>
                    <a:pt x="334" y="2245"/>
                  </a:cubicBezTo>
                  <a:cubicBezTo>
                    <a:pt x="299" y="1507"/>
                    <a:pt x="346" y="745"/>
                    <a:pt x="203" y="18"/>
                  </a:cubicBezTo>
                  <a:cubicBezTo>
                    <a:pt x="203" y="6"/>
                    <a:pt x="197" y="0"/>
                    <a:pt x="1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52"/>
            <p:cNvSpPr/>
            <p:nvPr/>
          </p:nvSpPr>
          <p:spPr>
            <a:xfrm>
              <a:off x="3435825" y="3369700"/>
              <a:ext cx="23875" cy="119100"/>
            </a:xfrm>
            <a:custGeom>
              <a:avLst/>
              <a:gdLst/>
              <a:ahLst/>
              <a:cxnLst/>
              <a:rect l="l" t="t" r="r" b="b"/>
              <a:pathLst>
                <a:path w="955" h="4764" extrusionOk="0">
                  <a:moveTo>
                    <a:pt x="808" y="0"/>
                  </a:moveTo>
                  <a:cubicBezTo>
                    <a:pt x="779" y="0"/>
                    <a:pt x="746" y="18"/>
                    <a:pt x="727" y="56"/>
                  </a:cubicBezTo>
                  <a:cubicBezTo>
                    <a:pt x="168" y="1473"/>
                    <a:pt x="1" y="3318"/>
                    <a:pt x="691" y="4699"/>
                  </a:cubicBezTo>
                  <a:cubicBezTo>
                    <a:pt x="714" y="4745"/>
                    <a:pt x="752" y="4764"/>
                    <a:pt x="789" y="4764"/>
                  </a:cubicBezTo>
                  <a:cubicBezTo>
                    <a:pt x="870" y="4764"/>
                    <a:pt x="954" y="4677"/>
                    <a:pt x="906" y="4580"/>
                  </a:cubicBezTo>
                  <a:cubicBezTo>
                    <a:pt x="156" y="3294"/>
                    <a:pt x="560" y="1484"/>
                    <a:pt x="870" y="103"/>
                  </a:cubicBezTo>
                  <a:cubicBezTo>
                    <a:pt x="891" y="39"/>
                    <a:pt x="853" y="0"/>
                    <a:pt x="8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52"/>
            <p:cNvSpPr/>
            <p:nvPr/>
          </p:nvSpPr>
          <p:spPr>
            <a:xfrm>
              <a:off x="3467375" y="3385000"/>
              <a:ext cx="15850" cy="72850"/>
            </a:xfrm>
            <a:custGeom>
              <a:avLst/>
              <a:gdLst/>
              <a:ahLst/>
              <a:cxnLst/>
              <a:rect l="l" t="t" r="r" b="b"/>
              <a:pathLst>
                <a:path w="634" h="2914" extrusionOk="0">
                  <a:moveTo>
                    <a:pt x="508" y="0"/>
                  </a:moveTo>
                  <a:cubicBezTo>
                    <a:pt x="488" y="0"/>
                    <a:pt x="470" y="12"/>
                    <a:pt x="465" y="39"/>
                  </a:cubicBezTo>
                  <a:cubicBezTo>
                    <a:pt x="287" y="849"/>
                    <a:pt x="1" y="2158"/>
                    <a:pt x="525" y="2885"/>
                  </a:cubicBezTo>
                  <a:cubicBezTo>
                    <a:pt x="535" y="2904"/>
                    <a:pt x="557" y="2914"/>
                    <a:pt x="578" y="2914"/>
                  </a:cubicBezTo>
                  <a:cubicBezTo>
                    <a:pt x="607" y="2914"/>
                    <a:pt x="634" y="2895"/>
                    <a:pt x="620" y="2861"/>
                  </a:cubicBezTo>
                  <a:cubicBezTo>
                    <a:pt x="596" y="2408"/>
                    <a:pt x="477" y="1992"/>
                    <a:pt x="465" y="1551"/>
                  </a:cubicBezTo>
                  <a:cubicBezTo>
                    <a:pt x="441" y="1051"/>
                    <a:pt x="489" y="563"/>
                    <a:pt x="561" y="75"/>
                  </a:cubicBezTo>
                  <a:cubicBezTo>
                    <a:pt x="575" y="31"/>
                    <a:pt x="540" y="0"/>
                    <a:pt x="50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52"/>
            <p:cNvSpPr/>
            <p:nvPr/>
          </p:nvSpPr>
          <p:spPr>
            <a:xfrm>
              <a:off x="3482575" y="3463050"/>
              <a:ext cx="5975" cy="4800"/>
            </a:xfrm>
            <a:custGeom>
              <a:avLst/>
              <a:gdLst/>
              <a:ahLst/>
              <a:cxnLst/>
              <a:rect l="l" t="t" r="r" b="b"/>
              <a:pathLst>
                <a:path w="239" h="192" extrusionOk="0">
                  <a:moveTo>
                    <a:pt x="119" y="1"/>
                  </a:moveTo>
                  <a:cubicBezTo>
                    <a:pt x="0" y="1"/>
                    <a:pt x="0" y="191"/>
                    <a:pt x="119" y="191"/>
                  </a:cubicBezTo>
                  <a:cubicBezTo>
                    <a:pt x="238" y="191"/>
                    <a:pt x="238" y="1"/>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52"/>
            <p:cNvSpPr/>
            <p:nvPr/>
          </p:nvSpPr>
          <p:spPr>
            <a:xfrm>
              <a:off x="3506675" y="3385675"/>
              <a:ext cx="10450" cy="60950"/>
            </a:xfrm>
            <a:custGeom>
              <a:avLst/>
              <a:gdLst/>
              <a:ahLst/>
              <a:cxnLst/>
              <a:rect l="l" t="t" r="r" b="b"/>
              <a:pathLst>
                <a:path w="418" h="2438" extrusionOk="0">
                  <a:moveTo>
                    <a:pt x="69" y="0"/>
                  </a:moveTo>
                  <a:cubicBezTo>
                    <a:pt x="57" y="0"/>
                    <a:pt x="42" y="12"/>
                    <a:pt x="36" y="36"/>
                  </a:cubicBezTo>
                  <a:cubicBezTo>
                    <a:pt x="1" y="453"/>
                    <a:pt x="24" y="845"/>
                    <a:pt x="48" y="1262"/>
                  </a:cubicBezTo>
                  <a:cubicBezTo>
                    <a:pt x="84" y="1619"/>
                    <a:pt x="60" y="2012"/>
                    <a:pt x="179" y="2369"/>
                  </a:cubicBezTo>
                  <a:cubicBezTo>
                    <a:pt x="199" y="2409"/>
                    <a:pt x="247" y="2437"/>
                    <a:pt x="289" y="2437"/>
                  </a:cubicBezTo>
                  <a:cubicBezTo>
                    <a:pt x="323" y="2437"/>
                    <a:pt x="352" y="2418"/>
                    <a:pt x="358" y="2369"/>
                  </a:cubicBezTo>
                  <a:cubicBezTo>
                    <a:pt x="417" y="2036"/>
                    <a:pt x="334" y="1738"/>
                    <a:pt x="262" y="1417"/>
                  </a:cubicBezTo>
                  <a:cubicBezTo>
                    <a:pt x="155" y="953"/>
                    <a:pt x="84" y="512"/>
                    <a:pt x="84" y="36"/>
                  </a:cubicBezTo>
                  <a:cubicBezTo>
                    <a:pt x="90" y="12"/>
                    <a:pt x="81"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52"/>
            <p:cNvSpPr/>
            <p:nvPr/>
          </p:nvSpPr>
          <p:spPr>
            <a:xfrm>
              <a:off x="3540600" y="3384325"/>
              <a:ext cx="7475" cy="33725"/>
            </a:xfrm>
            <a:custGeom>
              <a:avLst/>
              <a:gdLst/>
              <a:ahLst/>
              <a:cxnLst/>
              <a:rect l="l" t="t" r="r" b="b"/>
              <a:pathLst>
                <a:path w="299" h="1349" extrusionOk="0">
                  <a:moveTo>
                    <a:pt x="154" y="1"/>
                  </a:moveTo>
                  <a:cubicBezTo>
                    <a:pt x="114" y="1"/>
                    <a:pt x="72" y="30"/>
                    <a:pt x="72" y="90"/>
                  </a:cubicBezTo>
                  <a:cubicBezTo>
                    <a:pt x="60" y="304"/>
                    <a:pt x="60" y="530"/>
                    <a:pt x="48" y="757"/>
                  </a:cubicBezTo>
                  <a:cubicBezTo>
                    <a:pt x="37" y="947"/>
                    <a:pt x="1" y="1126"/>
                    <a:pt x="72" y="1304"/>
                  </a:cubicBezTo>
                  <a:cubicBezTo>
                    <a:pt x="90" y="1334"/>
                    <a:pt x="120" y="1349"/>
                    <a:pt x="150" y="1349"/>
                  </a:cubicBezTo>
                  <a:cubicBezTo>
                    <a:pt x="179" y="1349"/>
                    <a:pt x="209" y="1334"/>
                    <a:pt x="227" y="1304"/>
                  </a:cubicBezTo>
                  <a:cubicBezTo>
                    <a:pt x="299" y="1126"/>
                    <a:pt x="275" y="947"/>
                    <a:pt x="251" y="757"/>
                  </a:cubicBezTo>
                  <a:cubicBezTo>
                    <a:pt x="239" y="530"/>
                    <a:pt x="239" y="304"/>
                    <a:pt x="227" y="90"/>
                  </a:cubicBezTo>
                  <a:cubicBezTo>
                    <a:pt x="233" y="30"/>
                    <a:pt x="194"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52"/>
            <p:cNvSpPr/>
            <p:nvPr/>
          </p:nvSpPr>
          <p:spPr>
            <a:xfrm>
              <a:off x="3560300" y="3391700"/>
              <a:ext cx="12775" cy="27325"/>
            </a:xfrm>
            <a:custGeom>
              <a:avLst/>
              <a:gdLst/>
              <a:ahLst/>
              <a:cxnLst/>
              <a:rect l="l" t="t" r="r" b="b"/>
              <a:pathLst>
                <a:path w="511" h="1093" extrusionOk="0">
                  <a:moveTo>
                    <a:pt x="126" y="0"/>
                  </a:moveTo>
                  <a:cubicBezTo>
                    <a:pt x="62" y="0"/>
                    <a:pt x="1" y="49"/>
                    <a:pt x="22" y="128"/>
                  </a:cubicBezTo>
                  <a:cubicBezTo>
                    <a:pt x="58" y="307"/>
                    <a:pt x="106" y="473"/>
                    <a:pt x="142" y="664"/>
                  </a:cubicBezTo>
                  <a:cubicBezTo>
                    <a:pt x="153" y="807"/>
                    <a:pt x="153" y="938"/>
                    <a:pt x="225" y="1057"/>
                  </a:cubicBezTo>
                  <a:cubicBezTo>
                    <a:pt x="243" y="1081"/>
                    <a:pt x="270" y="1093"/>
                    <a:pt x="295" y="1093"/>
                  </a:cubicBezTo>
                  <a:cubicBezTo>
                    <a:pt x="320" y="1093"/>
                    <a:pt x="344" y="1081"/>
                    <a:pt x="356" y="1057"/>
                  </a:cubicBezTo>
                  <a:cubicBezTo>
                    <a:pt x="511" y="771"/>
                    <a:pt x="332" y="343"/>
                    <a:pt x="237" y="69"/>
                  </a:cubicBezTo>
                  <a:cubicBezTo>
                    <a:pt x="213" y="21"/>
                    <a:pt x="169" y="0"/>
                    <a:pt x="1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52"/>
            <p:cNvSpPr/>
            <p:nvPr/>
          </p:nvSpPr>
          <p:spPr>
            <a:xfrm>
              <a:off x="3577225" y="3399500"/>
              <a:ext cx="10725" cy="11325"/>
            </a:xfrm>
            <a:custGeom>
              <a:avLst/>
              <a:gdLst/>
              <a:ahLst/>
              <a:cxnLst/>
              <a:rect l="l" t="t" r="r" b="b"/>
              <a:pathLst>
                <a:path w="429" h="453" extrusionOk="0">
                  <a:moveTo>
                    <a:pt x="193" y="1"/>
                  </a:moveTo>
                  <a:cubicBezTo>
                    <a:pt x="155" y="1"/>
                    <a:pt x="117" y="14"/>
                    <a:pt x="84" y="42"/>
                  </a:cubicBezTo>
                  <a:cubicBezTo>
                    <a:pt x="12" y="90"/>
                    <a:pt x="0" y="221"/>
                    <a:pt x="72" y="292"/>
                  </a:cubicBezTo>
                  <a:cubicBezTo>
                    <a:pt x="96" y="328"/>
                    <a:pt x="96" y="340"/>
                    <a:pt x="119" y="376"/>
                  </a:cubicBezTo>
                  <a:cubicBezTo>
                    <a:pt x="145" y="421"/>
                    <a:pt x="203" y="452"/>
                    <a:pt x="259" y="452"/>
                  </a:cubicBezTo>
                  <a:cubicBezTo>
                    <a:pt x="307" y="452"/>
                    <a:pt x="354" y="430"/>
                    <a:pt x="381" y="376"/>
                  </a:cubicBezTo>
                  <a:cubicBezTo>
                    <a:pt x="429" y="269"/>
                    <a:pt x="417" y="173"/>
                    <a:pt x="346" y="90"/>
                  </a:cubicBezTo>
                  <a:cubicBezTo>
                    <a:pt x="310" y="32"/>
                    <a:pt x="252" y="1"/>
                    <a:pt x="1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52"/>
            <p:cNvSpPr/>
            <p:nvPr/>
          </p:nvSpPr>
          <p:spPr>
            <a:xfrm>
              <a:off x="3320400" y="3172775"/>
              <a:ext cx="70225" cy="48350"/>
            </a:xfrm>
            <a:custGeom>
              <a:avLst/>
              <a:gdLst/>
              <a:ahLst/>
              <a:cxnLst/>
              <a:rect l="l" t="t" r="r" b="b"/>
              <a:pathLst>
                <a:path w="2809" h="1934" extrusionOk="0">
                  <a:moveTo>
                    <a:pt x="540" y="0"/>
                  </a:moveTo>
                  <a:cubicBezTo>
                    <a:pt x="346" y="0"/>
                    <a:pt x="168" y="42"/>
                    <a:pt x="34" y="146"/>
                  </a:cubicBezTo>
                  <a:cubicBezTo>
                    <a:pt x="1" y="179"/>
                    <a:pt x="29" y="243"/>
                    <a:pt x="62" y="243"/>
                  </a:cubicBezTo>
                  <a:cubicBezTo>
                    <a:pt x="64" y="243"/>
                    <a:pt x="67" y="242"/>
                    <a:pt x="70" y="241"/>
                  </a:cubicBezTo>
                  <a:cubicBezTo>
                    <a:pt x="170" y="229"/>
                    <a:pt x="264" y="223"/>
                    <a:pt x="353" y="223"/>
                  </a:cubicBezTo>
                  <a:cubicBezTo>
                    <a:pt x="784" y="223"/>
                    <a:pt x="1110" y="362"/>
                    <a:pt x="1534" y="598"/>
                  </a:cubicBezTo>
                  <a:cubicBezTo>
                    <a:pt x="1963" y="848"/>
                    <a:pt x="2630" y="1313"/>
                    <a:pt x="2618" y="1861"/>
                  </a:cubicBezTo>
                  <a:cubicBezTo>
                    <a:pt x="2624" y="1910"/>
                    <a:pt x="2655" y="1934"/>
                    <a:pt x="2686" y="1934"/>
                  </a:cubicBezTo>
                  <a:cubicBezTo>
                    <a:pt x="2715" y="1934"/>
                    <a:pt x="2743" y="1913"/>
                    <a:pt x="2749" y="1872"/>
                  </a:cubicBezTo>
                  <a:cubicBezTo>
                    <a:pt x="2808" y="1206"/>
                    <a:pt x="2260" y="706"/>
                    <a:pt x="1737" y="372"/>
                  </a:cubicBezTo>
                  <a:cubicBezTo>
                    <a:pt x="1466" y="200"/>
                    <a:pt x="966" y="0"/>
                    <a:pt x="54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52"/>
            <p:cNvSpPr/>
            <p:nvPr/>
          </p:nvSpPr>
          <p:spPr>
            <a:xfrm>
              <a:off x="3306350" y="3185025"/>
              <a:ext cx="76700" cy="42425"/>
            </a:xfrm>
            <a:custGeom>
              <a:avLst/>
              <a:gdLst/>
              <a:ahLst/>
              <a:cxnLst/>
              <a:rect l="l" t="t" r="r" b="b"/>
              <a:pathLst>
                <a:path w="3068" h="1697" extrusionOk="0">
                  <a:moveTo>
                    <a:pt x="94" y="1"/>
                  </a:moveTo>
                  <a:cubicBezTo>
                    <a:pt x="71" y="1"/>
                    <a:pt x="48" y="1"/>
                    <a:pt x="24" y="1"/>
                  </a:cubicBezTo>
                  <a:cubicBezTo>
                    <a:pt x="1" y="1"/>
                    <a:pt x="1" y="49"/>
                    <a:pt x="24" y="49"/>
                  </a:cubicBezTo>
                  <a:cubicBezTo>
                    <a:pt x="1167" y="216"/>
                    <a:pt x="2334" y="704"/>
                    <a:pt x="3013" y="1680"/>
                  </a:cubicBezTo>
                  <a:cubicBezTo>
                    <a:pt x="3024" y="1691"/>
                    <a:pt x="3037" y="1697"/>
                    <a:pt x="3047" y="1697"/>
                  </a:cubicBezTo>
                  <a:cubicBezTo>
                    <a:pt x="3059" y="1697"/>
                    <a:pt x="3067" y="1688"/>
                    <a:pt x="3061" y="1668"/>
                  </a:cubicBezTo>
                  <a:cubicBezTo>
                    <a:pt x="2652" y="560"/>
                    <a:pt x="1216"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52"/>
            <p:cNvSpPr/>
            <p:nvPr/>
          </p:nvSpPr>
          <p:spPr>
            <a:xfrm>
              <a:off x="3299800" y="3199725"/>
              <a:ext cx="96700" cy="78525"/>
            </a:xfrm>
            <a:custGeom>
              <a:avLst/>
              <a:gdLst/>
              <a:ahLst/>
              <a:cxnLst/>
              <a:rect l="l" t="t" r="r" b="b"/>
              <a:pathLst>
                <a:path w="3868" h="3141" extrusionOk="0">
                  <a:moveTo>
                    <a:pt x="624" y="0"/>
                  </a:moveTo>
                  <a:cubicBezTo>
                    <a:pt x="444" y="0"/>
                    <a:pt x="264" y="15"/>
                    <a:pt x="84" y="44"/>
                  </a:cubicBezTo>
                  <a:cubicBezTo>
                    <a:pt x="1" y="56"/>
                    <a:pt x="1" y="175"/>
                    <a:pt x="84" y="187"/>
                  </a:cubicBezTo>
                  <a:cubicBezTo>
                    <a:pt x="953" y="354"/>
                    <a:pt x="1834" y="390"/>
                    <a:pt x="2537" y="985"/>
                  </a:cubicBezTo>
                  <a:cubicBezTo>
                    <a:pt x="3144" y="1497"/>
                    <a:pt x="3680" y="2259"/>
                    <a:pt x="3727" y="3080"/>
                  </a:cubicBezTo>
                  <a:cubicBezTo>
                    <a:pt x="3740" y="3119"/>
                    <a:pt x="3774" y="3140"/>
                    <a:pt x="3802" y="3140"/>
                  </a:cubicBezTo>
                  <a:cubicBezTo>
                    <a:pt x="3826" y="3140"/>
                    <a:pt x="3846" y="3125"/>
                    <a:pt x="3846" y="3092"/>
                  </a:cubicBezTo>
                  <a:cubicBezTo>
                    <a:pt x="3868" y="1274"/>
                    <a:pt x="2304" y="0"/>
                    <a:pt x="6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52"/>
            <p:cNvSpPr/>
            <p:nvPr/>
          </p:nvSpPr>
          <p:spPr>
            <a:xfrm>
              <a:off x="3366775" y="3245750"/>
              <a:ext cx="33325" cy="48775"/>
            </a:xfrm>
            <a:custGeom>
              <a:avLst/>
              <a:gdLst/>
              <a:ahLst/>
              <a:cxnLst/>
              <a:rect l="l" t="t" r="r" b="b"/>
              <a:pathLst>
                <a:path w="1333" h="1951" extrusionOk="0">
                  <a:moveTo>
                    <a:pt x="132" y="0"/>
                  </a:moveTo>
                  <a:cubicBezTo>
                    <a:pt x="124" y="0"/>
                    <a:pt x="116" y="1"/>
                    <a:pt x="108" y="1"/>
                  </a:cubicBezTo>
                  <a:cubicBezTo>
                    <a:pt x="60" y="1"/>
                    <a:pt x="1" y="49"/>
                    <a:pt x="24" y="96"/>
                  </a:cubicBezTo>
                  <a:cubicBezTo>
                    <a:pt x="48" y="394"/>
                    <a:pt x="405" y="644"/>
                    <a:pt x="572" y="894"/>
                  </a:cubicBezTo>
                  <a:cubicBezTo>
                    <a:pt x="775" y="1228"/>
                    <a:pt x="977" y="1549"/>
                    <a:pt x="1156" y="1894"/>
                  </a:cubicBezTo>
                  <a:cubicBezTo>
                    <a:pt x="1169" y="1934"/>
                    <a:pt x="1198" y="1951"/>
                    <a:pt x="1228" y="1951"/>
                  </a:cubicBezTo>
                  <a:cubicBezTo>
                    <a:pt x="1280" y="1951"/>
                    <a:pt x="1333" y="1902"/>
                    <a:pt x="1310" y="1835"/>
                  </a:cubicBezTo>
                  <a:cubicBezTo>
                    <a:pt x="1167" y="1442"/>
                    <a:pt x="1048" y="1049"/>
                    <a:pt x="822" y="692"/>
                  </a:cubicBezTo>
                  <a:cubicBezTo>
                    <a:pt x="694" y="448"/>
                    <a:pt x="453" y="0"/>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52"/>
            <p:cNvSpPr/>
            <p:nvPr/>
          </p:nvSpPr>
          <p:spPr>
            <a:xfrm>
              <a:off x="3278675" y="3226050"/>
              <a:ext cx="76100" cy="17425"/>
            </a:xfrm>
            <a:custGeom>
              <a:avLst/>
              <a:gdLst/>
              <a:ahLst/>
              <a:cxnLst/>
              <a:rect l="l" t="t" r="r" b="b"/>
              <a:pathLst>
                <a:path w="3044" h="697" extrusionOk="0">
                  <a:moveTo>
                    <a:pt x="1326" y="0"/>
                  </a:moveTo>
                  <a:cubicBezTo>
                    <a:pt x="884" y="0"/>
                    <a:pt x="242" y="54"/>
                    <a:pt x="48" y="432"/>
                  </a:cubicBezTo>
                  <a:cubicBezTo>
                    <a:pt x="0" y="527"/>
                    <a:pt x="48" y="622"/>
                    <a:pt x="155" y="622"/>
                  </a:cubicBezTo>
                  <a:cubicBezTo>
                    <a:pt x="334" y="622"/>
                    <a:pt x="477" y="539"/>
                    <a:pt x="643" y="492"/>
                  </a:cubicBezTo>
                  <a:cubicBezTo>
                    <a:pt x="872" y="415"/>
                    <a:pt x="1108" y="392"/>
                    <a:pt x="1334" y="392"/>
                  </a:cubicBezTo>
                  <a:cubicBezTo>
                    <a:pt x="1390" y="392"/>
                    <a:pt x="1446" y="394"/>
                    <a:pt x="1501" y="396"/>
                  </a:cubicBezTo>
                  <a:cubicBezTo>
                    <a:pt x="1989" y="420"/>
                    <a:pt x="2394" y="634"/>
                    <a:pt x="2858" y="694"/>
                  </a:cubicBezTo>
                  <a:cubicBezTo>
                    <a:pt x="2868" y="696"/>
                    <a:pt x="2877" y="697"/>
                    <a:pt x="2886" y="697"/>
                  </a:cubicBezTo>
                  <a:cubicBezTo>
                    <a:pt x="2988" y="697"/>
                    <a:pt x="3044" y="580"/>
                    <a:pt x="2989" y="503"/>
                  </a:cubicBezTo>
                  <a:cubicBezTo>
                    <a:pt x="2715" y="87"/>
                    <a:pt x="1977" y="27"/>
                    <a:pt x="1524" y="3"/>
                  </a:cubicBezTo>
                  <a:cubicBezTo>
                    <a:pt x="1466" y="2"/>
                    <a:pt x="1398" y="0"/>
                    <a:pt x="1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52"/>
            <p:cNvSpPr/>
            <p:nvPr/>
          </p:nvSpPr>
          <p:spPr>
            <a:xfrm>
              <a:off x="3318250" y="3265050"/>
              <a:ext cx="74375" cy="49425"/>
            </a:xfrm>
            <a:custGeom>
              <a:avLst/>
              <a:gdLst/>
              <a:ahLst/>
              <a:cxnLst/>
              <a:rect l="l" t="t" r="r" b="b"/>
              <a:pathLst>
                <a:path w="2975" h="1977" extrusionOk="0">
                  <a:moveTo>
                    <a:pt x="341" y="0"/>
                  </a:moveTo>
                  <a:cubicBezTo>
                    <a:pt x="243" y="0"/>
                    <a:pt x="148" y="15"/>
                    <a:pt x="60" y="51"/>
                  </a:cubicBezTo>
                  <a:cubicBezTo>
                    <a:pt x="1" y="75"/>
                    <a:pt x="13" y="158"/>
                    <a:pt x="60" y="182"/>
                  </a:cubicBezTo>
                  <a:cubicBezTo>
                    <a:pt x="215" y="301"/>
                    <a:pt x="418" y="313"/>
                    <a:pt x="608" y="372"/>
                  </a:cubicBezTo>
                  <a:cubicBezTo>
                    <a:pt x="906" y="467"/>
                    <a:pt x="1192" y="598"/>
                    <a:pt x="1442" y="765"/>
                  </a:cubicBezTo>
                  <a:cubicBezTo>
                    <a:pt x="1965" y="1075"/>
                    <a:pt x="2465" y="1444"/>
                    <a:pt x="2823" y="1944"/>
                  </a:cubicBezTo>
                  <a:cubicBezTo>
                    <a:pt x="2838" y="1967"/>
                    <a:pt x="2860" y="1976"/>
                    <a:pt x="2882" y="1976"/>
                  </a:cubicBezTo>
                  <a:cubicBezTo>
                    <a:pt x="2929" y="1976"/>
                    <a:pt x="2974" y="1933"/>
                    <a:pt x="2942" y="1884"/>
                  </a:cubicBezTo>
                  <a:cubicBezTo>
                    <a:pt x="2632" y="1313"/>
                    <a:pt x="2156" y="837"/>
                    <a:pt x="1608" y="491"/>
                  </a:cubicBezTo>
                  <a:cubicBezTo>
                    <a:pt x="1278" y="297"/>
                    <a:pt x="774" y="0"/>
                    <a:pt x="3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52"/>
            <p:cNvSpPr/>
            <p:nvPr/>
          </p:nvSpPr>
          <p:spPr>
            <a:xfrm>
              <a:off x="3270700" y="3271675"/>
              <a:ext cx="40125" cy="15225"/>
            </a:xfrm>
            <a:custGeom>
              <a:avLst/>
              <a:gdLst/>
              <a:ahLst/>
              <a:cxnLst/>
              <a:rect l="l" t="t" r="r" b="b"/>
              <a:pathLst>
                <a:path w="1605" h="609" extrusionOk="0">
                  <a:moveTo>
                    <a:pt x="1558" y="0"/>
                  </a:moveTo>
                  <a:cubicBezTo>
                    <a:pt x="1260" y="0"/>
                    <a:pt x="986" y="60"/>
                    <a:pt x="724" y="155"/>
                  </a:cubicBezTo>
                  <a:cubicBezTo>
                    <a:pt x="498" y="226"/>
                    <a:pt x="212" y="321"/>
                    <a:pt x="34" y="500"/>
                  </a:cubicBezTo>
                  <a:cubicBezTo>
                    <a:pt x="0" y="533"/>
                    <a:pt x="29" y="608"/>
                    <a:pt x="82" y="608"/>
                  </a:cubicBezTo>
                  <a:cubicBezTo>
                    <a:pt x="85" y="608"/>
                    <a:pt x="89" y="608"/>
                    <a:pt x="93" y="607"/>
                  </a:cubicBezTo>
                  <a:cubicBezTo>
                    <a:pt x="307" y="560"/>
                    <a:pt x="486" y="405"/>
                    <a:pt x="665" y="298"/>
                  </a:cubicBezTo>
                  <a:cubicBezTo>
                    <a:pt x="938" y="167"/>
                    <a:pt x="1224" y="83"/>
                    <a:pt x="1534" y="60"/>
                  </a:cubicBezTo>
                  <a:cubicBezTo>
                    <a:pt x="1539" y="60"/>
                    <a:pt x="1544" y="61"/>
                    <a:pt x="1549" y="61"/>
                  </a:cubicBezTo>
                  <a:cubicBezTo>
                    <a:pt x="1605" y="61"/>
                    <a:pt x="1602" y="0"/>
                    <a:pt x="15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52"/>
            <p:cNvSpPr/>
            <p:nvPr/>
          </p:nvSpPr>
          <p:spPr>
            <a:xfrm>
              <a:off x="3322725" y="3311450"/>
              <a:ext cx="46150" cy="23275"/>
            </a:xfrm>
            <a:custGeom>
              <a:avLst/>
              <a:gdLst/>
              <a:ahLst/>
              <a:cxnLst/>
              <a:rect l="l" t="t" r="r" b="b"/>
              <a:pathLst>
                <a:path w="1846" h="931" extrusionOk="0">
                  <a:moveTo>
                    <a:pt x="399" y="0"/>
                  </a:moveTo>
                  <a:cubicBezTo>
                    <a:pt x="275" y="0"/>
                    <a:pt x="153" y="16"/>
                    <a:pt x="36" y="52"/>
                  </a:cubicBezTo>
                  <a:cubicBezTo>
                    <a:pt x="0" y="64"/>
                    <a:pt x="0" y="124"/>
                    <a:pt x="36" y="124"/>
                  </a:cubicBezTo>
                  <a:cubicBezTo>
                    <a:pt x="541" y="292"/>
                    <a:pt x="1088" y="376"/>
                    <a:pt x="1538" y="693"/>
                  </a:cubicBezTo>
                  <a:lnTo>
                    <a:pt x="1538" y="693"/>
                  </a:lnTo>
                  <a:cubicBezTo>
                    <a:pt x="1523" y="715"/>
                    <a:pt x="1510" y="736"/>
                    <a:pt x="1501" y="755"/>
                  </a:cubicBezTo>
                  <a:cubicBezTo>
                    <a:pt x="1431" y="833"/>
                    <a:pt x="1508" y="931"/>
                    <a:pt x="1592" y="931"/>
                  </a:cubicBezTo>
                  <a:cubicBezTo>
                    <a:pt x="1622" y="931"/>
                    <a:pt x="1654" y="917"/>
                    <a:pt x="1679" y="886"/>
                  </a:cubicBezTo>
                  <a:cubicBezTo>
                    <a:pt x="1703" y="838"/>
                    <a:pt x="1751" y="802"/>
                    <a:pt x="1786" y="755"/>
                  </a:cubicBezTo>
                  <a:cubicBezTo>
                    <a:pt x="1822" y="707"/>
                    <a:pt x="1846" y="635"/>
                    <a:pt x="1786" y="576"/>
                  </a:cubicBezTo>
                  <a:cubicBezTo>
                    <a:pt x="1434" y="261"/>
                    <a:pt x="898" y="0"/>
                    <a:pt x="3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52"/>
            <p:cNvSpPr/>
            <p:nvPr/>
          </p:nvSpPr>
          <p:spPr>
            <a:xfrm>
              <a:off x="3289100" y="3313500"/>
              <a:ext cx="23575" cy="10875"/>
            </a:xfrm>
            <a:custGeom>
              <a:avLst/>
              <a:gdLst/>
              <a:ahLst/>
              <a:cxnLst/>
              <a:rect l="l" t="t" r="r" b="b"/>
              <a:pathLst>
                <a:path w="943" h="435" extrusionOk="0">
                  <a:moveTo>
                    <a:pt x="836" y="1"/>
                  </a:moveTo>
                  <a:cubicBezTo>
                    <a:pt x="828" y="1"/>
                    <a:pt x="819" y="2"/>
                    <a:pt x="810" y="6"/>
                  </a:cubicBezTo>
                  <a:cubicBezTo>
                    <a:pt x="655" y="42"/>
                    <a:pt x="524" y="89"/>
                    <a:pt x="369" y="149"/>
                  </a:cubicBezTo>
                  <a:cubicBezTo>
                    <a:pt x="250" y="196"/>
                    <a:pt x="119" y="220"/>
                    <a:pt x="36" y="327"/>
                  </a:cubicBezTo>
                  <a:cubicBezTo>
                    <a:pt x="0" y="375"/>
                    <a:pt x="12" y="434"/>
                    <a:pt x="72" y="434"/>
                  </a:cubicBezTo>
                  <a:cubicBezTo>
                    <a:pt x="214" y="434"/>
                    <a:pt x="333" y="363"/>
                    <a:pt x="453" y="315"/>
                  </a:cubicBezTo>
                  <a:cubicBezTo>
                    <a:pt x="583" y="256"/>
                    <a:pt x="714" y="208"/>
                    <a:pt x="845" y="161"/>
                  </a:cubicBezTo>
                  <a:cubicBezTo>
                    <a:pt x="942" y="139"/>
                    <a:pt x="913" y="1"/>
                    <a:pt x="8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52"/>
            <p:cNvSpPr/>
            <p:nvPr/>
          </p:nvSpPr>
          <p:spPr>
            <a:xfrm>
              <a:off x="3332275" y="3347875"/>
              <a:ext cx="15775" cy="9750"/>
            </a:xfrm>
            <a:custGeom>
              <a:avLst/>
              <a:gdLst/>
              <a:ahLst/>
              <a:cxnLst/>
              <a:rect l="l" t="t" r="r" b="b"/>
              <a:pathLst>
                <a:path w="631" h="390" extrusionOk="0">
                  <a:moveTo>
                    <a:pt x="285" y="0"/>
                  </a:moveTo>
                  <a:cubicBezTo>
                    <a:pt x="215" y="0"/>
                    <a:pt x="164" y="13"/>
                    <a:pt x="128" y="49"/>
                  </a:cubicBezTo>
                  <a:lnTo>
                    <a:pt x="128" y="49"/>
                  </a:lnTo>
                  <a:cubicBezTo>
                    <a:pt x="79" y="71"/>
                    <a:pt x="29" y="93"/>
                    <a:pt x="11" y="155"/>
                  </a:cubicBezTo>
                  <a:cubicBezTo>
                    <a:pt x="1" y="228"/>
                    <a:pt x="55" y="264"/>
                    <a:pt x="108" y="296"/>
                  </a:cubicBezTo>
                  <a:lnTo>
                    <a:pt x="108" y="296"/>
                  </a:lnTo>
                  <a:cubicBezTo>
                    <a:pt x="178" y="358"/>
                    <a:pt x="290" y="361"/>
                    <a:pt x="369" y="381"/>
                  </a:cubicBezTo>
                  <a:cubicBezTo>
                    <a:pt x="384" y="387"/>
                    <a:pt x="400" y="390"/>
                    <a:pt x="417" y="390"/>
                  </a:cubicBezTo>
                  <a:cubicBezTo>
                    <a:pt x="500" y="390"/>
                    <a:pt x="587" y="320"/>
                    <a:pt x="607" y="250"/>
                  </a:cubicBezTo>
                  <a:cubicBezTo>
                    <a:pt x="631" y="179"/>
                    <a:pt x="571" y="60"/>
                    <a:pt x="476" y="24"/>
                  </a:cubicBezTo>
                  <a:cubicBezTo>
                    <a:pt x="416" y="12"/>
                    <a:pt x="345" y="0"/>
                    <a:pt x="2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52"/>
            <p:cNvSpPr/>
            <p:nvPr/>
          </p:nvSpPr>
          <p:spPr>
            <a:xfrm>
              <a:off x="3288500" y="3176550"/>
              <a:ext cx="90200" cy="32025"/>
            </a:xfrm>
            <a:custGeom>
              <a:avLst/>
              <a:gdLst/>
              <a:ahLst/>
              <a:cxnLst/>
              <a:rect l="l" t="t" r="r" b="b"/>
              <a:pathLst>
                <a:path w="3608" h="1281" extrusionOk="0">
                  <a:moveTo>
                    <a:pt x="2724" y="0"/>
                  </a:moveTo>
                  <a:cubicBezTo>
                    <a:pt x="2383" y="0"/>
                    <a:pt x="2041" y="77"/>
                    <a:pt x="1691" y="209"/>
                  </a:cubicBezTo>
                  <a:cubicBezTo>
                    <a:pt x="1155" y="412"/>
                    <a:pt x="429" y="697"/>
                    <a:pt x="36" y="1150"/>
                  </a:cubicBezTo>
                  <a:cubicBezTo>
                    <a:pt x="0" y="1186"/>
                    <a:pt x="24" y="1281"/>
                    <a:pt x="96" y="1281"/>
                  </a:cubicBezTo>
                  <a:cubicBezTo>
                    <a:pt x="607" y="1269"/>
                    <a:pt x="1024" y="912"/>
                    <a:pt x="1465" y="697"/>
                  </a:cubicBezTo>
                  <a:cubicBezTo>
                    <a:pt x="2107" y="393"/>
                    <a:pt x="2706" y="292"/>
                    <a:pt x="3414" y="292"/>
                  </a:cubicBezTo>
                  <a:cubicBezTo>
                    <a:pt x="3455" y="292"/>
                    <a:pt x="3495" y="292"/>
                    <a:pt x="3536" y="293"/>
                  </a:cubicBezTo>
                  <a:cubicBezTo>
                    <a:pt x="3540" y="293"/>
                    <a:pt x="3544" y="294"/>
                    <a:pt x="3547" y="294"/>
                  </a:cubicBezTo>
                  <a:cubicBezTo>
                    <a:pt x="3608" y="294"/>
                    <a:pt x="3605" y="196"/>
                    <a:pt x="3548" y="162"/>
                  </a:cubicBezTo>
                  <a:cubicBezTo>
                    <a:pt x="3272" y="50"/>
                    <a:pt x="2999" y="0"/>
                    <a:pt x="27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52"/>
            <p:cNvSpPr/>
            <p:nvPr/>
          </p:nvSpPr>
          <p:spPr>
            <a:xfrm>
              <a:off x="3274400" y="3194900"/>
              <a:ext cx="107275" cy="37975"/>
            </a:xfrm>
            <a:custGeom>
              <a:avLst/>
              <a:gdLst/>
              <a:ahLst/>
              <a:cxnLst/>
              <a:rect l="l" t="t" r="r" b="b"/>
              <a:pathLst>
                <a:path w="4291" h="1519" extrusionOk="0">
                  <a:moveTo>
                    <a:pt x="3728" y="0"/>
                  </a:moveTo>
                  <a:cubicBezTo>
                    <a:pt x="3116" y="0"/>
                    <a:pt x="2513" y="103"/>
                    <a:pt x="1933" y="309"/>
                  </a:cubicBezTo>
                  <a:cubicBezTo>
                    <a:pt x="1291" y="535"/>
                    <a:pt x="505" y="845"/>
                    <a:pt x="52" y="1368"/>
                  </a:cubicBezTo>
                  <a:cubicBezTo>
                    <a:pt x="1" y="1430"/>
                    <a:pt x="38" y="1518"/>
                    <a:pt x="111" y="1518"/>
                  </a:cubicBezTo>
                  <a:cubicBezTo>
                    <a:pt x="122" y="1518"/>
                    <a:pt x="135" y="1516"/>
                    <a:pt x="148" y="1511"/>
                  </a:cubicBezTo>
                  <a:cubicBezTo>
                    <a:pt x="802" y="1368"/>
                    <a:pt x="1398" y="892"/>
                    <a:pt x="2017" y="642"/>
                  </a:cubicBezTo>
                  <a:cubicBezTo>
                    <a:pt x="2731" y="356"/>
                    <a:pt x="3457" y="202"/>
                    <a:pt x="4231" y="94"/>
                  </a:cubicBezTo>
                  <a:cubicBezTo>
                    <a:pt x="4291" y="94"/>
                    <a:pt x="4291" y="23"/>
                    <a:pt x="4231" y="23"/>
                  </a:cubicBezTo>
                  <a:cubicBezTo>
                    <a:pt x="4063" y="8"/>
                    <a:pt x="3895" y="0"/>
                    <a:pt x="37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52"/>
            <p:cNvSpPr/>
            <p:nvPr/>
          </p:nvSpPr>
          <p:spPr>
            <a:xfrm>
              <a:off x="3294000" y="3209575"/>
              <a:ext cx="87275" cy="20825"/>
            </a:xfrm>
            <a:custGeom>
              <a:avLst/>
              <a:gdLst/>
              <a:ahLst/>
              <a:cxnLst/>
              <a:rect l="l" t="t" r="r" b="b"/>
              <a:pathLst>
                <a:path w="3491" h="833" extrusionOk="0">
                  <a:moveTo>
                    <a:pt x="2267" y="1"/>
                  </a:moveTo>
                  <a:cubicBezTo>
                    <a:pt x="1486" y="1"/>
                    <a:pt x="713" y="224"/>
                    <a:pt x="54" y="710"/>
                  </a:cubicBezTo>
                  <a:cubicBezTo>
                    <a:pt x="0" y="742"/>
                    <a:pt x="24" y="832"/>
                    <a:pt x="82" y="832"/>
                  </a:cubicBezTo>
                  <a:cubicBezTo>
                    <a:pt x="88" y="832"/>
                    <a:pt x="95" y="831"/>
                    <a:pt x="102" y="829"/>
                  </a:cubicBezTo>
                  <a:cubicBezTo>
                    <a:pt x="1054" y="551"/>
                    <a:pt x="1873" y="158"/>
                    <a:pt x="2836" y="158"/>
                  </a:cubicBezTo>
                  <a:cubicBezTo>
                    <a:pt x="3029" y="158"/>
                    <a:pt x="3228" y="174"/>
                    <a:pt x="3435" y="210"/>
                  </a:cubicBezTo>
                  <a:cubicBezTo>
                    <a:pt x="3445" y="215"/>
                    <a:pt x="3453" y="217"/>
                    <a:pt x="3459" y="217"/>
                  </a:cubicBezTo>
                  <a:cubicBezTo>
                    <a:pt x="3486" y="217"/>
                    <a:pt x="3490" y="184"/>
                    <a:pt x="3471" y="174"/>
                  </a:cubicBezTo>
                  <a:cubicBezTo>
                    <a:pt x="3077" y="61"/>
                    <a:pt x="2671" y="1"/>
                    <a:pt x="2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52"/>
            <p:cNvSpPr/>
            <p:nvPr/>
          </p:nvSpPr>
          <p:spPr>
            <a:xfrm>
              <a:off x="3316250" y="3223650"/>
              <a:ext cx="74900" cy="12950"/>
            </a:xfrm>
            <a:custGeom>
              <a:avLst/>
              <a:gdLst/>
              <a:ahLst/>
              <a:cxnLst/>
              <a:rect l="l" t="t" r="r" b="b"/>
              <a:pathLst>
                <a:path w="2996" h="518" extrusionOk="0">
                  <a:moveTo>
                    <a:pt x="1242" y="0"/>
                  </a:moveTo>
                  <a:cubicBezTo>
                    <a:pt x="806" y="0"/>
                    <a:pt x="385" y="95"/>
                    <a:pt x="57" y="326"/>
                  </a:cubicBezTo>
                  <a:cubicBezTo>
                    <a:pt x="1" y="359"/>
                    <a:pt x="19" y="457"/>
                    <a:pt x="92" y="457"/>
                  </a:cubicBezTo>
                  <a:cubicBezTo>
                    <a:pt x="96" y="457"/>
                    <a:pt x="100" y="457"/>
                    <a:pt x="105" y="457"/>
                  </a:cubicBezTo>
                  <a:cubicBezTo>
                    <a:pt x="630" y="384"/>
                    <a:pt x="1160" y="301"/>
                    <a:pt x="1686" y="301"/>
                  </a:cubicBezTo>
                  <a:cubicBezTo>
                    <a:pt x="2114" y="301"/>
                    <a:pt x="2541" y="356"/>
                    <a:pt x="2962" y="516"/>
                  </a:cubicBezTo>
                  <a:cubicBezTo>
                    <a:pt x="2964" y="517"/>
                    <a:pt x="2965" y="518"/>
                    <a:pt x="2966" y="518"/>
                  </a:cubicBezTo>
                  <a:cubicBezTo>
                    <a:pt x="2979" y="518"/>
                    <a:pt x="2995" y="479"/>
                    <a:pt x="2974" y="468"/>
                  </a:cubicBezTo>
                  <a:cubicBezTo>
                    <a:pt x="2519" y="195"/>
                    <a:pt x="1865" y="0"/>
                    <a:pt x="12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52"/>
            <p:cNvSpPr/>
            <p:nvPr/>
          </p:nvSpPr>
          <p:spPr>
            <a:xfrm>
              <a:off x="3339400" y="3255050"/>
              <a:ext cx="46700" cy="11650"/>
            </a:xfrm>
            <a:custGeom>
              <a:avLst/>
              <a:gdLst/>
              <a:ahLst/>
              <a:cxnLst/>
              <a:rect l="l" t="t" r="r" b="b"/>
              <a:pathLst>
                <a:path w="1868" h="466" extrusionOk="0">
                  <a:moveTo>
                    <a:pt x="620" y="0"/>
                  </a:moveTo>
                  <a:cubicBezTo>
                    <a:pt x="422" y="0"/>
                    <a:pt x="227" y="22"/>
                    <a:pt x="48" y="58"/>
                  </a:cubicBezTo>
                  <a:cubicBezTo>
                    <a:pt x="0" y="58"/>
                    <a:pt x="0" y="129"/>
                    <a:pt x="48" y="129"/>
                  </a:cubicBezTo>
                  <a:cubicBezTo>
                    <a:pt x="619" y="236"/>
                    <a:pt x="1334" y="94"/>
                    <a:pt x="1846" y="463"/>
                  </a:cubicBezTo>
                  <a:cubicBezTo>
                    <a:pt x="1848" y="465"/>
                    <a:pt x="1850" y="466"/>
                    <a:pt x="1853" y="466"/>
                  </a:cubicBezTo>
                  <a:cubicBezTo>
                    <a:pt x="1861" y="466"/>
                    <a:pt x="1867" y="451"/>
                    <a:pt x="1858" y="451"/>
                  </a:cubicBezTo>
                  <a:cubicBezTo>
                    <a:pt x="1550" y="118"/>
                    <a:pt x="1079"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52"/>
            <p:cNvSpPr/>
            <p:nvPr/>
          </p:nvSpPr>
          <p:spPr>
            <a:xfrm>
              <a:off x="3345650" y="3268900"/>
              <a:ext cx="55075" cy="10225"/>
            </a:xfrm>
            <a:custGeom>
              <a:avLst/>
              <a:gdLst/>
              <a:ahLst/>
              <a:cxnLst/>
              <a:rect l="l" t="t" r="r" b="b"/>
              <a:pathLst>
                <a:path w="2203" h="409" extrusionOk="0">
                  <a:moveTo>
                    <a:pt x="748" y="0"/>
                  </a:moveTo>
                  <a:cubicBezTo>
                    <a:pt x="521" y="0"/>
                    <a:pt x="301" y="30"/>
                    <a:pt x="96" y="111"/>
                  </a:cubicBezTo>
                  <a:cubicBezTo>
                    <a:pt x="0" y="147"/>
                    <a:pt x="12" y="266"/>
                    <a:pt x="107" y="278"/>
                  </a:cubicBezTo>
                  <a:cubicBezTo>
                    <a:pt x="750" y="337"/>
                    <a:pt x="1369" y="325"/>
                    <a:pt x="2012" y="409"/>
                  </a:cubicBezTo>
                  <a:cubicBezTo>
                    <a:pt x="2143" y="409"/>
                    <a:pt x="2203" y="206"/>
                    <a:pt x="2072" y="194"/>
                  </a:cubicBezTo>
                  <a:cubicBezTo>
                    <a:pt x="1654" y="116"/>
                    <a:pt x="1190" y="0"/>
                    <a:pt x="7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52"/>
            <p:cNvSpPr/>
            <p:nvPr/>
          </p:nvSpPr>
          <p:spPr>
            <a:xfrm>
              <a:off x="3366775" y="3291225"/>
              <a:ext cx="23850" cy="6650"/>
            </a:xfrm>
            <a:custGeom>
              <a:avLst/>
              <a:gdLst/>
              <a:ahLst/>
              <a:cxnLst/>
              <a:rect l="l" t="t" r="r" b="b"/>
              <a:pathLst>
                <a:path w="954" h="266" extrusionOk="0">
                  <a:moveTo>
                    <a:pt x="303" y="0"/>
                  </a:moveTo>
                  <a:cubicBezTo>
                    <a:pt x="222" y="0"/>
                    <a:pt x="140" y="12"/>
                    <a:pt x="60" y="40"/>
                  </a:cubicBezTo>
                  <a:cubicBezTo>
                    <a:pt x="1" y="63"/>
                    <a:pt x="24" y="135"/>
                    <a:pt x="84" y="147"/>
                  </a:cubicBezTo>
                  <a:cubicBezTo>
                    <a:pt x="334" y="182"/>
                    <a:pt x="596" y="206"/>
                    <a:pt x="858" y="266"/>
                  </a:cubicBezTo>
                  <a:cubicBezTo>
                    <a:pt x="929" y="266"/>
                    <a:pt x="953" y="147"/>
                    <a:pt x="882" y="135"/>
                  </a:cubicBezTo>
                  <a:cubicBezTo>
                    <a:pt x="696" y="67"/>
                    <a:pt x="499" y="0"/>
                    <a:pt x="3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52"/>
            <p:cNvSpPr/>
            <p:nvPr/>
          </p:nvSpPr>
          <p:spPr>
            <a:xfrm>
              <a:off x="3365775" y="3304100"/>
              <a:ext cx="8175" cy="5700"/>
            </a:xfrm>
            <a:custGeom>
              <a:avLst/>
              <a:gdLst/>
              <a:ahLst/>
              <a:cxnLst/>
              <a:rect l="l" t="t" r="r" b="b"/>
              <a:pathLst>
                <a:path w="327" h="228" extrusionOk="0">
                  <a:moveTo>
                    <a:pt x="165" y="0"/>
                  </a:moveTo>
                  <a:cubicBezTo>
                    <a:pt x="73" y="0"/>
                    <a:pt x="1" y="134"/>
                    <a:pt x="100" y="179"/>
                  </a:cubicBezTo>
                  <a:cubicBezTo>
                    <a:pt x="148" y="215"/>
                    <a:pt x="207" y="227"/>
                    <a:pt x="267" y="227"/>
                  </a:cubicBezTo>
                  <a:cubicBezTo>
                    <a:pt x="314" y="227"/>
                    <a:pt x="326" y="179"/>
                    <a:pt x="326" y="156"/>
                  </a:cubicBezTo>
                  <a:cubicBezTo>
                    <a:pt x="314" y="96"/>
                    <a:pt x="279" y="96"/>
                    <a:pt x="255" y="48"/>
                  </a:cubicBezTo>
                  <a:cubicBezTo>
                    <a:pt x="226" y="14"/>
                    <a:pt x="195" y="0"/>
                    <a:pt x="1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52"/>
            <p:cNvSpPr/>
            <p:nvPr/>
          </p:nvSpPr>
          <p:spPr>
            <a:xfrm>
              <a:off x="3363200" y="3313925"/>
              <a:ext cx="20550" cy="9575"/>
            </a:xfrm>
            <a:custGeom>
              <a:avLst/>
              <a:gdLst/>
              <a:ahLst/>
              <a:cxnLst/>
              <a:rect l="l" t="t" r="r" b="b"/>
              <a:pathLst>
                <a:path w="822" h="383" extrusionOk="0">
                  <a:moveTo>
                    <a:pt x="251" y="1"/>
                  </a:moveTo>
                  <a:cubicBezTo>
                    <a:pt x="72" y="13"/>
                    <a:pt x="1" y="239"/>
                    <a:pt x="167" y="322"/>
                  </a:cubicBezTo>
                  <a:cubicBezTo>
                    <a:pt x="235" y="370"/>
                    <a:pt x="326" y="382"/>
                    <a:pt x="416" y="382"/>
                  </a:cubicBezTo>
                  <a:cubicBezTo>
                    <a:pt x="484" y="382"/>
                    <a:pt x="551" y="375"/>
                    <a:pt x="608" y="370"/>
                  </a:cubicBezTo>
                  <a:cubicBezTo>
                    <a:pt x="613" y="370"/>
                    <a:pt x="617" y="370"/>
                    <a:pt x="622" y="370"/>
                  </a:cubicBezTo>
                  <a:cubicBezTo>
                    <a:pt x="821" y="370"/>
                    <a:pt x="794" y="119"/>
                    <a:pt x="608" y="84"/>
                  </a:cubicBezTo>
                  <a:cubicBezTo>
                    <a:pt x="489" y="72"/>
                    <a:pt x="370" y="1"/>
                    <a:pt x="2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52"/>
            <p:cNvSpPr/>
            <p:nvPr/>
          </p:nvSpPr>
          <p:spPr>
            <a:xfrm>
              <a:off x="3342075" y="3174625"/>
              <a:ext cx="67000" cy="86650"/>
            </a:xfrm>
            <a:custGeom>
              <a:avLst/>
              <a:gdLst/>
              <a:ahLst/>
              <a:cxnLst/>
              <a:rect l="l" t="t" r="r" b="b"/>
              <a:pathLst>
                <a:path w="2680" h="3466" extrusionOk="0">
                  <a:moveTo>
                    <a:pt x="131" y="1"/>
                  </a:moveTo>
                  <a:cubicBezTo>
                    <a:pt x="36" y="1"/>
                    <a:pt x="0" y="108"/>
                    <a:pt x="72" y="155"/>
                  </a:cubicBezTo>
                  <a:cubicBezTo>
                    <a:pt x="691" y="513"/>
                    <a:pt x="1167" y="1013"/>
                    <a:pt x="1560" y="1608"/>
                  </a:cubicBezTo>
                  <a:cubicBezTo>
                    <a:pt x="1929" y="2179"/>
                    <a:pt x="2048" y="2787"/>
                    <a:pt x="2274" y="3394"/>
                  </a:cubicBezTo>
                  <a:cubicBezTo>
                    <a:pt x="2286" y="3441"/>
                    <a:pt x="2322" y="3465"/>
                    <a:pt x="2359" y="3465"/>
                  </a:cubicBezTo>
                  <a:cubicBezTo>
                    <a:pt x="2397" y="3465"/>
                    <a:pt x="2435" y="3441"/>
                    <a:pt x="2453" y="3394"/>
                  </a:cubicBezTo>
                  <a:cubicBezTo>
                    <a:pt x="2679" y="2727"/>
                    <a:pt x="2155" y="1882"/>
                    <a:pt x="1798" y="1358"/>
                  </a:cubicBezTo>
                  <a:cubicBezTo>
                    <a:pt x="1405" y="774"/>
                    <a:pt x="834" y="167"/>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52"/>
            <p:cNvSpPr/>
            <p:nvPr/>
          </p:nvSpPr>
          <p:spPr>
            <a:xfrm>
              <a:off x="3342975" y="3168825"/>
              <a:ext cx="64000" cy="102400"/>
            </a:xfrm>
            <a:custGeom>
              <a:avLst/>
              <a:gdLst/>
              <a:ahLst/>
              <a:cxnLst/>
              <a:rect l="l" t="t" r="r" b="b"/>
              <a:pathLst>
                <a:path w="2560" h="4096" extrusionOk="0">
                  <a:moveTo>
                    <a:pt x="63" y="1"/>
                  </a:moveTo>
                  <a:cubicBezTo>
                    <a:pt x="24" y="1"/>
                    <a:pt x="1" y="43"/>
                    <a:pt x="36" y="78"/>
                  </a:cubicBezTo>
                  <a:cubicBezTo>
                    <a:pt x="512" y="673"/>
                    <a:pt x="988" y="1245"/>
                    <a:pt x="1346" y="1923"/>
                  </a:cubicBezTo>
                  <a:cubicBezTo>
                    <a:pt x="1715" y="2602"/>
                    <a:pt x="1846" y="3292"/>
                    <a:pt x="2108" y="4019"/>
                  </a:cubicBezTo>
                  <a:cubicBezTo>
                    <a:pt x="2120" y="4064"/>
                    <a:pt x="2176" y="4095"/>
                    <a:pt x="2227" y="4095"/>
                  </a:cubicBezTo>
                  <a:cubicBezTo>
                    <a:pt x="2270" y="4095"/>
                    <a:pt x="2311" y="4073"/>
                    <a:pt x="2322" y="4019"/>
                  </a:cubicBezTo>
                  <a:cubicBezTo>
                    <a:pt x="2560" y="2578"/>
                    <a:pt x="1155" y="852"/>
                    <a:pt x="107" y="18"/>
                  </a:cubicBezTo>
                  <a:cubicBezTo>
                    <a:pt x="92" y="6"/>
                    <a:pt x="76" y="1"/>
                    <a:pt x="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52"/>
            <p:cNvSpPr/>
            <p:nvPr/>
          </p:nvSpPr>
          <p:spPr>
            <a:xfrm>
              <a:off x="3334950" y="3175350"/>
              <a:ext cx="59400" cy="117650"/>
            </a:xfrm>
            <a:custGeom>
              <a:avLst/>
              <a:gdLst/>
              <a:ahLst/>
              <a:cxnLst/>
              <a:rect l="l" t="t" r="r" b="b"/>
              <a:pathLst>
                <a:path w="2376" h="4706" extrusionOk="0">
                  <a:moveTo>
                    <a:pt x="94" y="0"/>
                  </a:moveTo>
                  <a:cubicBezTo>
                    <a:pt x="48" y="0"/>
                    <a:pt x="1" y="68"/>
                    <a:pt x="47" y="114"/>
                  </a:cubicBezTo>
                  <a:cubicBezTo>
                    <a:pt x="1428" y="1317"/>
                    <a:pt x="1655" y="3031"/>
                    <a:pt x="2250" y="4663"/>
                  </a:cubicBezTo>
                  <a:cubicBezTo>
                    <a:pt x="2261" y="4691"/>
                    <a:pt x="2292" y="4706"/>
                    <a:pt x="2319" y="4706"/>
                  </a:cubicBezTo>
                  <a:cubicBezTo>
                    <a:pt x="2349" y="4706"/>
                    <a:pt x="2375" y="4688"/>
                    <a:pt x="2369" y="4651"/>
                  </a:cubicBezTo>
                  <a:cubicBezTo>
                    <a:pt x="2274" y="2984"/>
                    <a:pt x="1452" y="1067"/>
                    <a:pt x="131" y="19"/>
                  </a:cubicBezTo>
                  <a:cubicBezTo>
                    <a:pt x="120" y="6"/>
                    <a:pt x="107"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52"/>
            <p:cNvSpPr/>
            <p:nvPr/>
          </p:nvSpPr>
          <p:spPr>
            <a:xfrm>
              <a:off x="3348325" y="3221175"/>
              <a:ext cx="21350" cy="57825"/>
            </a:xfrm>
            <a:custGeom>
              <a:avLst/>
              <a:gdLst/>
              <a:ahLst/>
              <a:cxnLst/>
              <a:rect l="l" t="t" r="r" b="b"/>
              <a:pathLst>
                <a:path w="854" h="2313" extrusionOk="0">
                  <a:moveTo>
                    <a:pt x="111" y="0"/>
                  </a:moveTo>
                  <a:cubicBezTo>
                    <a:pt x="57" y="0"/>
                    <a:pt x="0" y="67"/>
                    <a:pt x="24" y="139"/>
                  </a:cubicBezTo>
                  <a:cubicBezTo>
                    <a:pt x="346" y="817"/>
                    <a:pt x="429" y="1591"/>
                    <a:pt x="727" y="2282"/>
                  </a:cubicBezTo>
                  <a:cubicBezTo>
                    <a:pt x="740" y="2303"/>
                    <a:pt x="760" y="2313"/>
                    <a:pt x="781" y="2313"/>
                  </a:cubicBezTo>
                  <a:cubicBezTo>
                    <a:pt x="817" y="2313"/>
                    <a:pt x="853" y="2284"/>
                    <a:pt x="846" y="2246"/>
                  </a:cubicBezTo>
                  <a:cubicBezTo>
                    <a:pt x="786" y="1508"/>
                    <a:pt x="489" y="734"/>
                    <a:pt x="179" y="55"/>
                  </a:cubicBezTo>
                  <a:cubicBezTo>
                    <a:pt x="163" y="16"/>
                    <a:pt x="137" y="0"/>
                    <a:pt x="1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52"/>
            <p:cNvSpPr/>
            <p:nvPr/>
          </p:nvSpPr>
          <p:spPr>
            <a:xfrm>
              <a:off x="3359900" y="3285250"/>
              <a:ext cx="14050" cy="25375"/>
            </a:xfrm>
            <a:custGeom>
              <a:avLst/>
              <a:gdLst/>
              <a:ahLst/>
              <a:cxnLst/>
              <a:rect l="l" t="t" r="r" b="b"/>
              <a:pathLst>
                <a:path w="562" h="1015" extrusionOk="0">
                  <a:moveTo>
                    <a:pt x="227" y="0"/>
                  </a:moveTo>
                  <a:cubicBezTo>
                    <a:pt x="118" y="0"/>
                    <a:pt x="1" y="87"/>
                    <a:pt x="37" y="219"/>
                  </a:cubicBezTo>
                  <a:cubicBezTo>
                    <a:pt x="85" y="374"/>
                    <a:pt x="121" y="505"/>
                    <a:pt x="133" y="660"/>
                  </a:cubicBezTo>
                  <a:cubicBezTo>
                    <a:pt x="145" y="791"/>
                    <a:pt x="157" y="933"/>
                    <a:pt x="299" y="993"/>
                  </a:cubicBezTo>
                  <a:cubicBezTo>
                    <a:pt x="324" y="1008"/>
                    <a:pt x="345" y="1014"/>
                    <a:pt x="364" y="1014"/>
                  </a:cubicBezTo>
                  <a:cubicBezTo>
                    <a:pt x="391" y="1014"/>
                    <a:pt x="415" y="1002"/>
                    <a:pt x="442" y="981"/>
                  </a:cubicBezTo>
                  <a:cubicBezTo>
                    <a:pt x="561" y="874"/>
                    <a:pt x="514" y="719"/>
                    <a:pt x="490" y="576"/>
                  </a:cubicBezTo>
                  <a:cubicBezTo>
                    <a:pt x="454" y="433"/>
                    <a:pt x="430" y="267"/>
                    <a:pt x="383" y="112"/>
                  </a:cubicBezTo>
                  <a:cubicBezTo>
                    <a:pt x="360" y="34"/>
                    <a:pt x="295" y="0"/>
                    <a:pt x="2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52"/>
            <p:cNvSpPr/>
            <p:nvPr/>
          </p:nvSpPr>
          <p:spPr>
            <a:xfrm>
              <a:off x="3504900" y="3464800"/>
              <a:ext cx="12825" cy="18525"/>
            </a:xfrm>
            <a:custGeom>
              <a:avLst/>
              <a:gdLst/>
              <a:ahLst/>
              <a:cxnLst/>
              <a:rect l="l" t="t" r="r" b="b"/>
              <a:pathLst>
                <a:path w="513" h="741" extrusionOk="0">
                  <a:moveTo>
                    <a:pt x="179" y="1"/>
                  </a:moveTo>
                  <a:cubicBezTo>
                    <a:pt x="91" y="1"/>
                    <a:pt x="0" y="88"/>
                    <a:pt x="60" y="181"/>
                  </a:cubicBezTo>
                  <a:cubicBezTo>
                    <a:pt x="119" y="264"/>
                    <a:pt x="167" y="336"/>
                    <a:pt x="191" y="419"/>
                  </a:cubicBezTo>
                  <a:cubicBezTo>
                    <a:pt x="226" y="514"/>
                    <a:pt x="238" y="597"/>
                    <a:pt x="286" y="681"/>
                  </a:cubicBezTo>
                  <a:cubicBezTo>
                    <a:pt x="298" y="705"/>
                    <a:pt x="345" y="740"/>
                    <a:pt x="393" y="740"/>
                  </a:cubicBezTo>
                  <a:cubicBezTo>
                    <a:pt x="417" y="740"/>
                    <a:pt x="429" y="740"/>
                    <a:pt x="453" y="717"/>
                  </a:cubicBezTo>
                  <a:cubicBezTo>
                    <a:pt x="488" y="705"/>
                    <a:pt x="512" y="657"/>
                    <a:pt x="512" y="621"/>
                  </a:cubicBezTo>
                  <a:cubicBezTo>
                    <a:pt x="512" y="419"/>
                    <a:pt x="393" y="216"/>
                    <a:pt x="274" y="50"/>
                  </a:cubicBezTo>
                  <a:cubicBezTo>
                    <a:pt x="250" y="15"/>
                    <a:pt x="215"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52"/>
            <p:cNvSpPr/>
            <p:nvPr/>
          </p:nvSpPr>
          <p:spPr>
            <a:xfrm>
              <a:off x="3537325" y="3441200"/>
              <a:ext cx="9250" cy="10100"/>
            </a:xfrm>
            <a:custGeom>
              <a:avLst/>
              <a:gdLst/>
              <a:ahLst/>
              <a:cxnLst/>
              <a:rect l="l" t="t" r="r" b="b"/>
              <a:pathLst>
                <a:path w="370" h="404" extrusionOk="0">
                  <a:moveTo>
                    <a:pt x="168" y="0"/>
                  </a:moveTo>
                  <a:cubicBezTo>
                    <a:pt x="81" y="0"/>
                    <a:pt x="1" y="84"/>
                    <a:pt x="60" y="196"/>
                  </a:cubicBezTo>
                  <a:cubicBezTo>
                    <a:pt x="104" y="261"/>
                    <a:pt x="108" y="403"/>
                    <a:pt x="205" y="403"/>
                  </a:cubicBezTo>
                  <a:cubicBezTo>
                    <a:pt x="215" y="403"/>
                    <a:pt x="227" y="402"/>
                    <a:pt x="239" y="398"/>
                  </a:cubicBezTo>
                  <a:cubicBezTo>
                    <a:pt x="370" y="375"/>
                    <a:pt x="322" y="196"/>
                    <a:pt x="299" y="101"/>
                  </a:cubicBezTo>
                  <a:cubicBezTo>
                    <a:pt x="272" y="30"/>
                    <a:pt x="219" y="0"/>
                    <a:pt x="16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52"/>
            <p:cNvSpPr/>
            <p:nvPr/>
          </p:nvSpPr>
          <p:spPr>
            <a:xfrm>
              <a:off x="3475400" y="3480775"/>
              <a:ext cx="11950" cy="12975"/>
            </a:xfrm>
            <a:custGeom>
              <a:avLst/>
              <a:gdLst/>
              <a:ahLst/>
              <a:cxnLst/>
              <a:rect l="l" t="t" r="r" b="b"/>
              <a:pathLst>
                <a:path w="478" h="519" extrusionOk="0">
                  <a:moveTo>
                    <a:pt x="54" y="311"/>
                  </a:moveTo>
                  <a:cubicBezTo>
                    <a:pt x="63" y="325"/>
                    <a:pt x="73" y="338"/>
                    <a:pt x="85" y="351"/>
                  </a:cubicBezTo>
                  <a:cubicBezTo>
                    <a:pt x="70" y="344"/>
                    <a:pt x="60" y="328"/>
                    <a:pt x="54" y="311"/>
                  </a:cubicBezTo>
                  <a:close/>
                  <a:moveTo>
                    <a:pt x="220" y="0"/>
                  </a:moveTo>
                  <a:cubicBezTo>
                    <a:pt x="168" y="0"/>
                    <a:pt x="114" y="18"/>
                    <a:pt x="73" y="54"/>
                  </a:cubicBezTo>
                  <a:cubicBezTo>
                    <a:pt x="3" y="123"/>
                    <a:pt x="0" y="217"/>
                    <a:pt x="49" y="302"/>
                  </a:cubicBezTo>
                  <a:lnTo>
                    <a:pt x="49" y="302"/>
                  </a:lnTo>
                  <a:lnTo>
                    <a:pt x="49" y="304"/>
                  </a:lnTo>
                  <a:cubicBezTo>
                    <a:pt x="49" y="423"/>
                    <a:pt x="156" y="518"/>
                    <a:pt x="263" y="518"/>
                  </a:cubicBezTo>
                  <a:cubicBezTo>
                    <a:pt x="359" y="518"/>
                    <a:pt x="478" y="423"/>
                    <a:pt x="466" y="304"/>
                  </a:cubicBezTo>
                  <a:cubicBezTo>
                    <a:pt x="454" y="197"/>
                    <a:pt x="430" y="125"/>
                    <a:pt x="359" y="54"/>
                  </a:cubicBezTo>
                  <a:cubicBezTo>
                    <a:pt x="323" y="18"/>
                    <a:pt x="272" y="0"/>
                    <a:pt x="2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52"/>
            <p:cNvSpPr/>
            <p:nvPr/>
          </p:nvSpPr>
          <p:spPr>
            <a:xfrm>
              <a:off x="3595750" y="3309825"/>
              <a:ext cx="42800" cy="99625"/>
            </a:xfrm>
            <a:custGeom>
              <a:avLst/>
              <a:gdLst/>
              <a:ahLst/>
              <a:cxnLst/>
              <a:rect l="l" t="t" r="r" b="b"/>
              <a:pathLst>
                <a:path w="1712" h="3985" extrusionOk="0">
                  <a:moveTo>
                    <a:pt x="1694" y="1"/>
                  </a:moveTo>
                  <a:cubicBezTo>
                    <a:pt x="1685" y="1"/>
                    <a:pt x="1676" y="4"/>
                    <a:pt x="1676" y="10"/>
                  </a:cubicBezTo>
                  <a:cubicBezTo>
                    <a:pt x="1498" y="784"/>
                    <a:pt x="1236" y="1522"/>
                    <a:pt x="890" y="2236"/>
                  </a:cubicBezTo>
                  <a:cubicBezTo>
                    <a:pt x="605" y="2808"/>
                    <a:pt x="236" y="3344"/>
                    <a:pt x="9" y="3939"/>
                  </a:cubicBezTo>
                  <a:cubicBezTo>
                    <a:pt x="1" y="3965"/>
                    <a:pt x="23" y="3984"/>
                    <a:pt x="45" y="3984"/>
                  </a:cubicBezTo>
                  <a:cubicBezTo>
                    <a:pt x="54" y="3984"/>
                    <a:pt x="62" y="3981"/>
                    <a:pt x="69" y="3975"/>
                  </a:cubicBezTo>
                  <a:cubicBezTo>
                    <a:pt x="879" y="2927"/>
                    <a:pt x="1641" y="1343"/>
                    <a:pt x="1712" y="10"/>
                  </a:cubicBezTo>
                  <a:cubicBezTo>
                    <a:pt x="1712" y="4"/>
                    <a:pt x="1703" y="1"/>
                    <a:pt x="16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52"/>
            <p:cNvSpPr/>
            <p:nvPr/>
          </p:nvSpPr>
          <p:spPr>
            <a:xfrm>
              <a:off x="3454750" y="3447425"/>
              <a:ext cx="123400" cy="121125"/>
            </a:xfrm>
            <a:custGeom>
              <a:avLst/>
              <a:gdLst/>
              <a:ahLst/>
              <a:cxnLst/>
              <a:rect l="l" t="t" r="r" b="b"/>
              <a:pathLst>
                <a:path w="4936" h="4845" extrusionOk="0">
                  <a:moveTo>
                    <a:pt x="4903" y="1"/>
                  </a:moveTo>
                  <a:cubicBezTo>
                    <a:pt x="4894" y="1"/>
                    <a:pt x="4884" y="6"/>
                    <a:pt x="4876" y="19"/>
                  </a:cubicBezTo>
                  <a:cubicBezTo>
                    <a:pt x="4387" y="1102"/>
                    <a:pt x="3649" y="2031"/>
                    <a:pt x="2756" y="2805"/>
                  </a:cubicBezTo>
                  <a:cubicBezTo>
                    <a:pt x="1923" y="3519"/>
                    <a:pt x="863" y="3971"/>
                    <a:pt x="53" y="4710"/>
                  </a:cubicBezTo>
                  <a:cubicBezTo>
                    <a:pt x="0" y="4763"/>
                    <a:pt x="42" y="4844"/>
                    <a:pt x="111" y="4844"/>
                  </a:cubicBezTo>
                  <a:cubicBezTo>
                    <a:pt x="119" y="4844"/>
                    <a:pt x="128" y="4843"/>
                    <a:pt x="137" y="4841"/>
                  </a:cubicBezTo>
                  <a:cubicBezTo>
                    <a:pt x="1161" y="4483"/>
                    <a:pt x="2185" y="3602"/>
                    <a:pt x="2994" y="2876"/>
                  </a:cubicBezTo>
                  <a:cubicBezTo>
                    <a:pt x="3852" y="2090"/>
                    <a:pt x="4542" y="1150"/>
                    <a:pt x="4935" y="42"/>
                  </a:cubicBezTo>
                  <a:cubicBezTo>
                    <a:pt x="4935" y="19"/>
                    <a:pt x="4920" y="1"/>
                    <a:pt x="49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52"/>
            <p:cNvSpPr/>
            <p:nvPr/>
          </p:nvSpPr>
          <p:spPr>
            <a:xfrm>
              <a:off x="3606100" y="3404900"/>
              <a:ext cx="22050" cy="38225"/>
            </a:xfrm>
            <a:custGeom>
              <a:avLst/>
              <a:gdLst/>
              <a:ahLst/>
              <a:cxnLst/>
              <a:rect l="l" t="t" r="r" b="b"/>
              <a:pathLst>
                <a:path w="882" h="1529" extrusionOk="0">
                  <a:moveTo>
                    <a:pt x="853" y="0"/>
                  </a:moveTo>
                  <a:cubicBezTo>
                    <a:pt x="849" y="0"/>
                    <a:pt x="846" y="2"/>
                    <a:pt x="846" y="5"/>
                  </a:cubicBezTo>
                  <a:cubicBezTo>
                    <a:pt x="572" y="517"/>
                    <a:pt x="286" y="1005"/>
                    <a:pt x="0" y="1505"/>
                  </a:cubicBezTo>
                  <a:cubicBezTo>
                    <a:pt x="0" y="1529"/>
                    <a:pt x="12" y="1529"/>
                    <a:pt x="12" y="1529"/>
                  </a:cubicBezTo>
                  <a:cubicBezTo>
                    <a:pt x="298" y="1017"/>
                    <a:pt x="596" y="529"/>
                    <a:pt x="881" y="17"/>
                  </a:cubicBezTo>
                  <a:cubicBezTo>
                    <a:pt x="881" y="8"/>
                    <a:pt x="863" y="0"/>
                    <a:pt x="8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52"/>
            <p:cNvSpPr/>
            <p:nvPr/>
          </p:nvSpPr>
          <p:spPr>
            <a:xfrm>
              <a:off x="3502000" y="3483475"/>
              <a:ext cx="82975" cy="82325"/>
            </a:xfrm>
            <a:custGeom>
              <a:avLst/>
              <a:gdLst/>
              <a:ahLst/>
              <a:cxnLst/>
              <a:rect l="l" t="t" r="r" b="b"/>
              <a:pathLst>
                <a:path w="3319" h="3293" extrusionOk="0">
                  <a:moveTo>
                    <a:pt x="3301" y="0"/>
                  </a:moveTo>
                  <a:cubicBezTo>
                    <a:pt x="3296" y="0"/>
                    <a:pt x="3290" y="2"/>
                    <a:pt x="3283" y="5"/>
                  </a:cubicBezTo>
                  <a:cubicBezTo>
                    <a:pt x="2843" y="624"/>
                    <a:pt x="2378" y="1255"/>
                    <a:pt x="1843" y="1791"/>
                  </a:cubicBezTo>
                  <a:cubicBezTo>
                    <a:pt x="1295" y="2339"/>
                    <a:pt x="664" y="2732"/>
                    <a:pt x="57" y="3172"/>
                  </a:cubicBezTo>
                  <a:cubicBezTo>
                    <a:pt x="1" y="3217"/>
                    <a:pt x="18" y="3293"/>
                    <a:pt x="89" y="3293"/>
                  </a:cubicBezTo>
                  <a:cubicBezTo>
                    <a:pt x="94" y="3293"/>
                    <a:pt x="99" y="3292"/>
                    <a:pt x="104" y="3291"/>
                  </a:cubicBezTo>
                  <a:cubicBezTo>
                    <a:pt x="1473" y="2815"/>
                    <a:pt x="2747" y="1315"/>
                    <a:pt x="3319" y="17"/>
                  </a:cubicBezTo>
                  <a:cubicBezTo>
                    <a:pt x="3319" y="9"/>
                    <a:pt x="3313" y="0"/>
                    <a:pt x="33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52"/>
            <p:cNvSpPr/>
            <p:nvPr/>
          </p:nvSpPr>
          <p:spPr>
            <a:xfrm>
              <a:off x="3560475" y="3413275"/>
              <a:ext cx="91175" cy="155075"/>
            </a:xfrm>
            <a:custGeom>
              <a:avLst/>
              <a:gdLst/>
              <a:ahLst/>
              <a:cxnLst/>
              <a:rect l="l" t="t" r="r" b="b"/>
              <a:pathLst>
                <a:path w="3647" h="6203" extrusionOk="0">
                  <a:moveTo>
                    <a:pt x="3613" y="1"/>
                  </a:moveTo>
                  <a:cubicBezTo>
                    <a:pt x="3603" y="1"/>
                    <a:pt x="3592" y="8"/>
                    <a:pt x="3587" y="27"/>
                  </a:cubicBezTo>
                  <a:cubicBezTo>
                    <a:pt x="3206" y="1158"/>
                    <a:pt x="2790" y="2266"/>
                    <a:pt x="2278" y="3337"/>
                  </a:cubicBezTo>
                  <a:cubicBezTo>
                    <a:pt x="1718" y="4468"/>
                    <a:pt x="992" y="5242"/>
                    <a:pt x="51" y="6076"/>
                  </a:cubicBezTo>
                  <a:cubicBezTo>
                    <a:pt x="1" y="6126"/>
                    <a:pt x="53" y="6202"/>
                    <a:pt x="114" y="6202"/>
                  </a:cubicBezTo>
                  <a:cubicBezTo>
                    <a:pt x="125" y="6202"/>
                    <a:pt x="136" y="6200"/>
                    <a:pt x="146" y="6195"/>
                  </a:cubicBezTo>
                  <a:cubicBezTo>
                    <a:pt x="1087" y="5575"/>
                    <a:pt x="1813" y="4468"/>
                    <a:pt x="2361" y="3516"/>
                  </a:cubicBezTo>
                  <a:cubicBezTo>
                    <a:pt x="2992" y="2444"/>
                    <a:pt x="3325" y="1230"/>
                    <a:pt x="3647" y="39"/>
                  </a:cubicBezTo>
                  <a:cubicBezTo>
                    <a:pt x="3647" y="18"/>
                    <a:pt x="3630" y="1"/>
                    <a:pt x="36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52"/>
            <p:cNvSpPr/>
            <p:nvPr/>
          </p:nvSpPr>
          <p:spPr>
            <a:xfrm>
              <a:off x="3641200" y="3453350"/>
              <a:ext cx="22825" cy="48500"/>
            </a:xfrm>
            <a:custGeom>
              <a:avLst/>
              <a:gdLst/>
              <a:ahLst/>
              <a:cxnLst/>
              <a:rect l="l" t="t" r="r" b="b"/>
              <a:pathLst>
                <a:path w="913" h="1940" extrusionOk="0">
                  <a:moveTo>
                    <a:pt x="806" y="0"/>
                  </a:moveTo>
                  <a:cubicBezTo>
                    <a:pt x="775" y="0"/>
                    <a:pt x="745" y="14"/>
                    <a:pt x="727" y="43"/>
                  </a:cubicBezTo>
                  <a:cubicBezTo>
                    <a:pt x="501" y="639"/>
                    <a:pt x="263" y="1258"/>
                    <a:pt x="25" y="1853"/>
                  </a:cubicBezTo>
                  <a:cubicBezTo>
                    <a:pt x="1" y="1902"/>
                    <a:pt x="54" y="1940"/>
                    <a:pt x="102" y="1940"/>
                  </a:cubicBezTo>
                  <a:cubicBezTo>
                    <a:pt x="124" y="1940"/>
                    <a:pt x="145" y="1932"/>
                    <a:pt x="156" y="1913"/>
                  </a:cubicBezTo>
                  <a:cubicBezTo>
                    <a:pt x="477" y="1341"/>
                    <a:pt x="668" y="722"/>
                    <a:pt x="882" y="103"/>
                  </a:cubicBezTo>
                  <a:cubicBezTo>
                    <a:pt x="913" y="42"/>
                    <a:pt x="860" y="0"/>
                    <a:pt x="8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52"/>
            <p:cNvSpPr/>
            <p:nvPr/>
          </p:nvSpPr>
          <p:spPr>
            <a:xfrm>
              <a:off x="3602850" y="3538350"/>
              <a:ext cx="20600" cy="21525"/>
            </a:xfrm>
            <a:custGeom>
              <a:avLst/>
              <a:gdLst/>
              <a:ahLst/>
              <a:cxnLst/>
              <a:rect l="l" t="t" r="r" b="b"/>
              <a:pathLst>
                <a:path w="824" h="861" extrusionOk="0">
                  <a:moveTo>
                    <a:pt x="767" y="0"/>
                  </a:moveTo>
                  <a:cubicBezTo>
                    <a:pt x="757" y="0"/>
                    <a:pt x="746" y="4"/>
                    <a:pt x="737" y="13"/>
                  </a:cubicBezTo>
                  <a:cubicBezTo>
                    <a:pt x="523" y="275"/>
                    <a:pt x="202" y="501"/>
                    <a:pt x="11" y="799"/>
                  </a:cubicBezTo>
                  <a:cubicBezTo>
                    <a:pt x="1" y="830"/>
                    <a:pt x="17" y="861"/>
                    <a:pt x="53" y="861"/>
                  </a:cubicBezTo>
                  <a:cubicBezTo>
                    <a:pt x="58" y="861"/>
                    <a:pt x="64" y="860"/>
                    <a:pt x="71" y="858"/>
                  </a:cubicBezTo>
                  <a:cubicBezTo>
                    <a:pt x="380" y="680"/>
                    <a:pt x="606" y="358"/>
                    <a:pt x="797" y="61"/>
                  </a:cubicBezTo>
                  <a:cubicBezTo>
                    <a:pt x="824" y="34"/>
                    <a:pt x="797" y="0"/>
                    <a:pt x="7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52"/>
            <p:cNvSpPr/>
            <p:nvPr/>
          </p:nvSpPr>
          <p:spPr>
            <a:xfrm>
              <a:off x="3644275" y="3472325"/>
              <a:ext cx="45175" cy="86075"/>
            </a:xfrm>
            <a:custGeom>
              <a:avLst/>
              <a:gdLst/>
              <a:ahLst/>
              <a:cxnLst/>
              <a:rect l="l" t="t" r="r" b="b"/>
              <a:pathLst>
                <a:path w="1807" h="3443" extrusionOk="0">
                  <a:moveTo>
                    <a:pt x="1764" y="0"/>
                  </a:moveTo>
                  <a:cubicBezTo>
                    <a:pt x="1749" y="0"/>
                    <a:pt x="1736" y="12"/>
                    <a:pt x="1736" y="35"/>
                  </a:cubicBezTo>
                  <a:cubicBezTo>
                    <a:pt x="1569" y="1297"/>
                    <a:pt x="795" y="2416"/>
                    <a:pt x="21" y="3380"/>
                  </a:cubicBezTo>
                  <a:cubicBezTo>
                    <a:pt x="0" y="3411"/>
                    <a:pt x="16" y="3442"/>
                    <a:pt x="51" y="3442"/>
                  </a:cubicBezTo>
                  <a:cubicBezTo>
                    <a:pt x="56" y="3442"/>
                    <a:pt x="62" y="3441"/>
                    <a:pt x="69" y="3440"/>
                  </a:cubicBezTo>
                  <a:cubicBezTo>
                    <a:pt x="1069" y="2832"/>
                    <a:pt x="1700" y="1154"/>
                    <a:pt x="1807" y="46"/>
                  </a:cubicBezTo>
                  <a:cubicBezTo>
                    <a:pt x="1801" y="15"/>
                    <a:pt x="1781" y="0"/>
                    <a:pt x="17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52"/>
            <p:cNvSpPr/>
            <p:nvPr/>
          </p:nvSpPr>
          <p:spPr>
            <a:xfrm>
              <a:off x="3697350" y="3480775"/>
              <a:ext cx="24250" cy="57675"/>
            </a:xfrm>
            <a:custGeom>
              <a:avLst/>
              <a:gdLst/>
              <a:ahLst/>
              <a:cxnLst/>
              <a:rect l="l" t="t" r="r" b="b"/>
              <a:pathLst>
                <a:path w="970" h="2307" extrusionOk="0">
                  <a:moveTo>
                    <a:pt x="851" y="0"/>
                  </a:moveTo>
                  <a:cubicBezTo>
                    <a:pt x="821" y="0"/>
                    <a:pt x="791" y="18"/>
                    <a:pt x="791" y="54"/>
                  </a:cubicBezTo>
                  <a:cubicBezTo>
                    <a:pt x="803" y="530"/>
                    <a:pt x="672" y="959"/>
                    <a:pt x="458" y="1375"/>
                  </a:cubicBezTo>
                  <a:cubicBezTo>
                    <a:pt x="315" y="1673"/>
                    <a:pt x="113" y="1935"/>
                    <a:pt x="17" y="2256"/>
                  </a:cubicBezTo>
                  <a:cubicBezTo>
                    <a:pt x="1" y="2282"/>
                    <a:pt x="25" y="2307"/>
                    <a:pt x="54" y="2307"/>
                  </a:cubicBezTo>
                  <a:cubicBezTo>
                    <a:pt x="66" y="2307"/>
                    <a:pt x="78" y="2303"/>
                    <a:pt x="89" y="2292"/>
                  </a:cubicBezTo>
                  <a:cubicBezTo>
                    <a:pt x="672" y="1780"/>
                    <a:pt x="970" y="792"/>
                    <a:pt x="910" y="54"/>
                  </a:cubicBezTo>
                  <a:cubicBezTo>
                    <a:pt x="910" y="18"/>
                    <a:pt x="881" y="0"/>
                    <a:pt x="85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52"/>
            <p:cNvSpPr/>
            <p:nvPr/>
          </p:nvSpPr>
          <p:spPr>
            <a:xfrm>
              <a:off x="3745425" y="3482375"/>
              <a:ext cx="22925" cy="54850"/>
            </a:xfrm>
            <a:custGeom>
              <a:avLst/>
              <a:gdLst/>
              <a:ahLst/>
              <a:cxnLst/>
              <a:rect l="l" t="t" r="r" b="b"/>
              <a:pathLst>
                <a:path w="917" h="2194" extrusionOk="0">
                  <a:moveTo>
                    <a:pt x="789" y="0"/>
                  </a:moveTo>
                  <a:cubicBezTo>
                    <a:pt x="756" y="0"/>
                    <a:pt x="726" y="21"/>
                    <a:pt x="726" y="61"/>
                  </a:cubicBezTo>
                  <a:cubicBezTo>
                    <a:pt x="749" y="847"/>
                    <a:pt x="309" y="1430"/>
                    <a:pt x="23" y="2133"/>
                  </a:cubicBezTo>
                  <a:cubicBezTo>
                    <a:pt x="1" y="2171"/>
                    <a:pt x="30" y="2194"/>
                    <a:pt x="67" y="2194"/>
                  </a:cubicBezTo>
                  <a:cubicBezTo>
                    <a:pt x="89" y="2194"/>
                    <a:pt x="113" y="2186"/>
                    <a:pt x="130" y="2169"/>
                  </a:cubicBezTo>
                  <a:cubicBezTo>
                    <a:pt x="571" y="1561"/>
                    <a:pt x="916" y="835"/>
                    <a:pt x="869" y="73"/>
                  </a:cubicBezTo>
                  <a:cubicBezTo>
                    <a:pt x="862" y="24"/>
                    <a:pt x="824" y="0"/>
                    <a:pt x="7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52"/>
            <p:cNvSpPr/>
            <p:nvPr/>
          </p:nvSpPr>
          <p:spPr>
            <a:xfrm>
              <a:off x="3791700" y="3500475"/>
              <a:ext cx="25150" cy="48000"/>
            </a:xfrm>
            <a:custGeom>
              <a:avLst/>
              <a:gdLst/>
              <a:ahLst/>
              <a:cxnLst/>
              <a:rect l="l" t="t" r="r" b="b"/>
              <a:pathLst>
                <a:path w="1006" h="1920" extrusionOk="0">
                  <a:moveTo>
                    <a:pt x="949" y="0"/>
                  </a:moveTo>
                  <a:cubicBezTo>
                    <a:pt x="926" y="0"/>
                    <a:pt x="904" y="13"/>
                    <a:pt x="899" y="40"/>
                  </a:cubicBezTo>
                  <a:cubicBezTo>
                    <a:pt x="768" y="706"/>
                    <a:pt x="315" y="1195"/>
                    <a:pt x="18" y="1814"/>
                  </a:cubicBezTo>
                  <a:cubicBezTo>
                    <a:pt x="0" y="1866"/>
                    <a:pt x="41" y="1919"/>
                    <a:pt x="87" y="1919"/>
                  </a:cubicBezTo>
                  <a:cubicBezTo>
                    <a:pt x="104" y="1919"/>
                    <a:pt x="121" y="1913"/>
                    <a:pt x="137" y="1897"/>
                  </a:cubicBezTo>
                  <a:cubicBezTo>
                    <a:pt x="613" y="1421"/>
                    <a:pt x="946" y="742"/>
                    <a:pt x="1006" y="52"/>
                  </a:cubicBezTo>
                  <a:cubicBezTo>
                    <a:pt x="1006" y="19"/>
                    <a:pt x="977" y="0"/>
                    <a:pt x="9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52"/>
            <p:cNvSpPr/>
            <p:nvPr/>
          </p:nvSpPr>
          <p:spPr>
            <a:xfrm>
              <a:off x="3851650" y="3489550"/>
              <a:ext cx="8550" cy="29925"/>
            </a:xfrm>
            <a:custGeom>
              <a:avLst/>
              <a:gdLst/>
              <a:ahLst/>
              <a:cxnLst/>
              <a:rect l="l" t="t" r="r" b="b"/>
              <a:pathLst>
                <a:path w="342" h="1197" extrusionOk="0">
                  <a:moveTo>
                    <a:pt x="265" y="1"/>
                  </a:moveTo>
                  <a:cubicBezTo>
                    <a:pt x="242" y="1"/>
                    <a:pt x="220" y="15"/>
                    <a:pt x="215" y="48"/>
                  </a:cubicBezTo>
                  <a:cubicBezTo>
                    <a:pt x="168" y="239"/>
                    <a:pt x="120" y="429"/>
                    <a:pt x="96" y="619"/>
                  </a:cubicBezTo>
                  <a:cubicBezTo>
                    <a:pt x="60" y="786"/>
                    <a:pt x="1" y="965"/>
                    <a:pt x="1" y="1143"/>
                  </a:cubicBezTo>
                  <a:cubicBezTo>
                    <a:pt x="1" y="1175"/>
                    <a:pt x="33" y="1196"/>
                    <a:pt x="64" y="1196"/>
                  </a:cubicBezTo>
                  <a:cubicBezTo>
                    <a:pt x="80" y="1196"/>
                    <a:pt x="96" y="1191"/>
                    <a:pt x="108" y="1179"/>
                  </a:cubicBezTo>
                  <a:cubicBezTo>
                    <a:pt x="179" y="1024"/>
                    <a:pt x="191" y="834"/>
                    <a:pt x="227" y="667"/>
                  </a:cubicBezTo>
                  <a:cubicBezTo>
                    <a:pt x="251" y="477"/>
                    <a:pt x="299" y="286"/>
                    <a:pt x="334" y="84"/>
                  </a:cubicBezTo>
                  <a:cubicBezTo>
                    <a:pt x="341" y="33"/>
                    <a:pt x="301" y="1"/>
                    <a:pt x="2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52"/>
            <p:cNvSpPr/>
            <p:nvPr/>
          </p:nvSpPr>
          <p:spPr>
            <a:xfrm>
              <a:off x="3836775" y="3538625"/>
              <a:ext cx="10275" cy="16825"/>
            </a:xfrm>
            <a:custGeom>
              <a:avLst/>
              <a:gdLst/>
              <a:ahLst/>
              <a:cxnLst/>
              <a:rect l="l" t="t" r="r" b="b"/>
              <a:pathLst>
                <a:path w="411" h="673" extrusionOk="0">
                  <a:moveTo>
                    <a:pt x="280" y="0"/>
                  </a:moveTo>
                  <a:cubicBezTo>
                    <a:pt x="252" y="0"/>
                    <a:pt x="226" y="15"/>
                    <a:pt x="215" y="50"/>
                  </a:cubicBezTo>
                  <a:cubicBezTo>
                    <a:pt x="167" y="133"/>
                    <a:pt x="120" y="240"/>
                    <a:pt x="96" y="347"/>
                  </a:cubicBezTo>
                  <a:cubicBezTo>
                    <a:pt x="60" y="431"/>
                    <a:pt x="1" y="526"/>
                    <a:pt x="12" y="621"/>
                  </a:cubicBezTo>
                  <a:cubicBezTo>
                    <a:pt x="31" y="657"/>
                    <a:pt x="56" y="673"/>
                    <a:pt x="83" y="673"/>
                  </a:cubicBezTo>
                  <a:cubicBezTo>
                    <a:pt x="91" y="673"/>
                    <a:pt x="99" y="671"/>
                    <a:pt x="108" y="669"/>
                  </a:cubicBezTo>
                  <a:cubicBezTo>
                    <a:pt x="191" y="621"/>
                    <a:pt x="215" y="538"/>
                    <a:pt x="251" y="442"/>
                  </a:cubicBezTo>
                  <a:cubicBezTo>
                    <a:pt x="298" y="335"/>
                    <a:pt x="334" y="252"/>
                    <a:pt x="370" y="157"/>
                  </a:cubicBezTo>
                  <a:cubicBezTo>
                    <a:pt x="410" y="68"/>
                    <a:pt x="340" y="0"/>
                    <a:pt x="2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52"/>
            <p:cNvSpPr/>
            <p:nvPr/>
          </p:nvSpPr>
          <p:spPr>
            <a:xfrm>
              <a:off x="3875275" y="3509300"/>
              <a:ext cx="13500" cy="27500"/>
            </a:xfrm>
            <a:custGeom>
              <a:avLst/>
              <a:gdLst/>
              <a:ahLst/>
              <a:cxnLst/>
              <a:rect l="l" t="t" r="r" b="b"/>
              <a:pathLst>
                <a:path w="540" h="1100" extrusionOk="0">
                  <a:moveTo>
                    <a:pt x="467" y="1"/>
                  </a:moveTo>
                  <a:cubicBezTo>
                    <a:pt x="442" y="1"/>
                    <a:pt x="418" y="14"/>
                    <a:pt x="413" y="44"/>
                  </a:cubicBezTo>
                  <a:cubicBezTo>
                    <a:pt x="342" y="401"/>
                    <a:pt x="175" y="711"/>
                    <a:pt x="8" y="1044"/>
                  </a:cubicBezTo>
                  <a:cubicBezTo>
                    <a:pt x="0" y="1069"/>
                    <a:pt x="21" y="1100"/>
                    <a:pt x="42" y="1100"/>
                  </a:cubicBezTo>
                  <a:cubicBezTo>
                    <a:pt x="51" y="1100"/>
                    <a:pt x="61" y="1094"/>
                    <a:pt x="68" y="1080"/>
                  </a:cubicBezTo>
                  <a:cubicBezTo>
                    <a:pt x="330" y="818"/>
                    <a:pt x="449" y="425"/>
                    <a:pt x="532" y="68"/>
                  </a:cubicBezTo>
                  <a:cubicBezTo>
                    <a:pt x="539" y="26"/>
                    <a:pt x="502" y="1"/>
                    <a:pt x="4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52"/>
            <p:cNvSpPr/>
            <p:nvPr/>
          </p:nvSpPr>
          <p:spPr>
            <a:xfrm>
              <a:off x="3901125" y="3513800"/>
              <a:ext cx="13375" cy="32475"/>
            </a:xfrm>
            <a:custGeom>
              <a:avLst/>
              <a:gdLst/>
              <a:ahLst/>
              <a:cxnLst/>
              <a:rect l="l" t="t" r="r" b="b"/>
              <a:pathLst>
                <a:path w="535" h="1299" extrusionOk="0">
                  <a:moveTo>
                    <a:pt x="433" y="1"/>
                  </a:moveTo>
                  <a:cubicBezTo>
                    <a:pt x="388" y="1"/>
                    <a:pt x="344" y="30"/>
                    <a:pt x="344" y="90"/>
                  </a:cubicBezTo>
                  <a:cubicBezTo>
                    <a:pt x="344" y="292"/>
                    <a:pt x="308" y="483"/>
                    <a:pt x="260" y="697"/>
                  </a:cubicBezTo>
                  <a:cubicBezTo>
                    <a:pt x="201" y="876"/>
                    <a:pt x="94" y="1043"/>
                    <a:pt x="10" y="1221"/>
                  </a:cubicBezTo>
                  <a:cubicBezTo>
                    <a:pt x="0" y="1251"/>
                    <a:pt x="41" y="1298"/>
                    <a:pt x="82" y="1298"/>
                  </a:cubicBezTo>
                  <a:cubicBezTo>
                    <a:pt x="90" y="1298"/>
                    <a:pt x="98" y="1296"/>
                    <a:pt x="105" y="1293"/>
                  </a:cubicBezTo>
                  <a:cubicBezTo>
                    <a:pt x="475" y="1019"/>
                    <a:pt x="534" y="519"/>
                    <a:pt x="522" y="90"/>
                  </a:cubicBezTo>
                  <a:cubicBezTo>
                    <a:pt x="522" y="30"/>
                    <a:pt x="478" y="1"/>
                    <a:pt x="4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52"/>
            <p:cNvSpPr/>
            <p:nvPr/>
          </p:nvSpPr>
          <p:spPr>
            <a:xfrm>
              <a:off x="3948100" y="3505125"/>
              <a:ext cx="9100" cy="26775"/>
            </a:xfrm>
            <a:custGeom>
              <a:avLst/>
              <a:gdLst/>
              <a:ahLst/>
              <a:cxnLst/>
              <a:rect l="l" t="t" r="r" b="b"/>
              <a:pathLst>
                <a:path w="364" h="1071" extrusionOk="0">
                  <a:moveTo>
                    <a:pt x="275" y="1"/>
                  </a:moveTo>
                  <a:cubicBezTo>
                    <a:pt x="233" y="1"/>
                    <a:pt x="191" y="28"/>
                    <a:pt x="191" y="80"/>
                  </a:cubicBezTo>
                  <a:cubicBezTo>
                    <a:pt x="191" y="235"/>
                    <a:pt x="167" y="413"/>
                    <a:pt x="120" y="580"/>
                  </a:cubicBezTo>
                  <a:cubicBezTo>
                    <a:pt x="84" y="735"/>
                    <a:pt x="24" y="866"/>
                    <a:pt x="1" y="1009"/>
                  </a:cubicBezTo>
                  <a:cubicBezTo>
                    <a:pt x="1" y="1043"/>
                    <a:pt x="31" y="1071"/>
                    <a:pt x="57" y="1071"/>
                  </a:cubicBezTo>
                  <a:cubicBezTo>
                    <a:pt x="67" y="1071"/>
                    <a:pt x="77" y="1066"/>
                    <a:pt x="84" y="1056"/>
                  </a:cubicBezTo>
                  <a:cubicBezTo>
                    <a:pt x="310" y="818"/>
                    <a:pt x="358" y="401"/>
                    <a:pt x="358" y="92"/>
                  </a:cubicBezTo>
                  <a:cubicBezTo>
                    <a:pt x="364" y="31"/>
                    <a:pt x="320" y="1"/>
                    <a:pt x="2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52"/>
            <p:cNvSpPr/>
            <p:nvPr/>
          </p:nvSpPr>
          <p:spPr>
            <a:xfrm>
              <a:off x="3970725" y="3526525"/>
              <a:ext cx="925" cy="4275"/>
            </a:xfrm>
            <a:custGeom>
              <a:avLst/>
              <a:gdLst/>
              <a:ahLst/>
              <a:cxnLst/>
              <a:rect l="l" t="t" r="r" b="b"/>
              <a:pathLst>
                <a:path w="37" h="171" extrusionOk="0">
                  <a:moveTo>
                    <a:pt x="18" y="1"/>
                  </a:moveTo>
                  <a:cubicBezTo>
                    <a:pt x="9" y="1"/>
                    <a:pt x="0" y="4"/>
                    <a:pt x="0" y="10"/>
                  </a:cubicBezTo>
                  <a:lnTo>
                    <a:pt x="0" y="153"/>
                  </a:lnTo>
                  <a:cubicBezTo>
                    <a:pt x="0" y="164"/>
                    <a:pt x="9" y="170"/>
                    <a:pt x="18" y="170"/>
                  </a:cubicBezTo>
                  <a:cubicBezTo>
                    <a:pt x="27" y="170"/>
                    <a:pt x="36" y="164"/>
                    <a:pt x="36" y="153"/>
                  </a:cubicBezTo>
                  <a:lnTo>
                    <a:pt x="36" y="10"/>
                  </a:lnTo>
                  <a:cubicBezTo>
                    <a:pt x="36" y="4"/>
                    <a:pt x="27" y="1"/>
                    <a:pt x="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52"/>
            <p:cNvSpPr/>
            <p:nvPr/>
          </p:nvSpPr>
          <p:spPr>
            <a:xfrm>
              <a:off x="3980850" y="3528625"/>
              <a:ext cx="8950" cy="20475"/>
            </a:xfrm>
            <a:custGeom>
              <a:avLst/>
              <a:gdLst/>
              <a:ahLst/>
              <a:cxnLst/>
              <a:rect l="l" t="t" r="r" b="b"/>
              <a:pathLst>
                <a:path w="358" h="819" extrusionOk="0">
                  <a:moveTo>
                    <a:pt x="182" y="0"/>
                  </a:moveTo>
                  <a:cubicBezTo>
                    <a:pt x="104" y="0"/>
                    <a:pt x="24" y="51"/>
                    <a:pt x="24" y="152"/>
                  </a:cubicBezTo>
                  <a:cubicBezTo>
                    <a:pt x="24" y="342"/>
                    <a:pt x="0" y="557"/>
                    <a:pt x="72" y="747"/>
                  </a:cubicBezTo>
                  <a:cubicBezTo>
                    <a:pt x="95" y="795"/>
                    <a:pt x="137" y="819"/>
                    <a:pt x="179" y="819"/>
                  </a:cubicBezTo>
                  <a:cubicBezTo>
                    <a:pt x="220" y="819"/>
                    <a:pt x="262" y="795"/>
                    <a:pt x="286" y="747"/>
                  </a:cubicBezTo>
                  <a:cubicBezTo>
                    <a:pt x="357" y="545"/>
                    <a:pt x="322" y="342"/>
                    <a:pt x="322" y="152"/>
                  </a:cubicBezTo>
                  <a:cubicBezTo>
                    <a:pt x="334" y="51"/>
                    <a:pt x="259" y="0"/>
                    <a:pt x="1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52"/>
            <p:cNvSpPr/>
            <p:nvPr/>
          </p:nvSpPr>
          <p:spPr>
            <a:xfrm>
              <a:off x="4023100" y="3517625"/>
              <a:ext cx="8975" cy="12425"/>
            </a:xfrm>
            <a:custGeom>
              <a:avLst/>
              <a:gdLst/>
              <a:ahLst/>
              <a:cxnLst/>
              <a:rect l="l" t="t" r="r" b="b"/>
              <a:pathLst>
                <a:path w="359" h="497" extrusionOk="0">
                  <a:moveTo>
                    <a:pt x="282" y="1"/>
                  </a:moveTo>
                  <a:cubicBezTo>
                    <a:pt x="246" y="1"/>
                    <a:pt x="209" y="28"/>
                    <a:pt x="203" y="80"/>
                  </a:cubicBezTo>
                  <a:cubicBezTo>
                    <a:pt x="203" y="199"/>
                    <a:pt x="108" y="318"/>
                    <a:pt x="37" y="413"/>
                  </a:cubicBezTo>
                  <a:cubicBezTo>
                    <a:pt x="1" y="449"/>
                    <a:pt x="37" y="497"/>
                    <a:pt x="84" y="497"/>
                  </a:cubicBezTo>
                  <a:cubicBezTo>
                    <a:pt x="179" y="485"/>
                    <a:pt x="239" y="437"/>
                    <a:pt x="299" y="354"/>
                  </a:cubicBezTo>
                  <a:cubicBezTo>
                    <a:pt x="346" y="270"/>
                    <a:pt x="358" y="187"/>
                    <a:pt x="358" y="92"/>
                  </a:cubicBezTo>
                  <a:cubicBezTo>
                    <a:pt x="358" y="31"/>
                    <a:pt x="320" y="1"/>
                    <a:pt x="2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52"/>
            <p:cNvSpPr/>
            <p:nvPr/>
          </p:nvSpPr>
          <p:spPr>
            <a:xfrm>
              <a:off x="4061300" y="3510900"/>
              <a:ext cx="8275" cy="18925"/>
            </a:xfrm>
            <a:custGeom>
              <a:avLst/>
              <a:gdLst/>
              <a:ahLst/>
              <a:cxnLst/>
              <a:rect l="l" t="t" r="r" b="b"/>
              <a:pathLst>
                <a:path w="331" h="757" extrusionOk="0">
                  <a:moveTo>
                    <a:pt x="262" y="1"/>
                  </a:moveTo>
                  <a:cubicBezTo>
                    <a:pt x="226" y="1"/>
                    <a:pt x="187" y="21"/>
                    <a:pt x="187" y="63"/>
                  </a:cubicBezTo>
                  <a:cubicBezTo>
                    <a:pt x="187" y="289"/>
                    <a:pt x="104" y="480"/>
                    <a:pt x="9" y="694"/>
                  </a:cubicBezTo>
                  <a:cubicBezTo>
                    <a:pt x="0" y="728"/>
                    <a:pt x="22" y="756"/>
                    <a:pt x="44" y="756"/>
                  </a:cubicBezTo>
                  <a:cubicBezTo>
                    <a:pt x="53" y="756"/>
                    <a:pt x="62" y="752"/>
                    <a:pt x="68" y="742"/>
                  </a:cubicBezTo>
                  <a:cubicBezTo>
                    <a:pt x="235" y="539"/>
                    <a:pt x="318" y="325"/>
                    <a:pt x="318" y="63"/>
                  </a:cubicBezTo>
                  <a:cubicBezTo>
                    <a:pt x="330" y="21"/>
                    <a:pt x="298" y="1"/>
                    <a:pt x="2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52"/>
            <p:cNvSpPr/>
            <p:nvPr/>
          </p:nvSpPr>
          <p:spPr>
            <a:xfrm>
              <a:off x="4121050" y="3485450"/>
              <a:ext cx="9675" cy="29725"/>
            </a:xfrm>
            <a:custGeom>
              <a:avLst/>
              <a:gdLst/>
              <a:ahLst/>
              <a:cxnLst/>
              <a:rect l="l" t="t" r="r" b="b"/>
              <a:pathLst>
                <a:path w="387" h="1189" extrusionOk="0">
                  <a:moveTo>
                    <a:pt x="380" y="1"/>
                  </a:moveTo>
                  <a:cubicBezTo>
                    <a:pt x="375" y="1"/>
                    <a:pt x="369" y="4"/>
                    <a:pt x="369" y="10"/>
                  </a:cubicBezTo>
                  <a:cubicBezTo>
                    <a:pt x="333" y="200"/>
                    <a:pt x="262" y="403"/>
                    <a:pt x="191" y="581"/>
                  </a:cubicBezTo>
                  <a:cubicBezTo>
                    <a:pt x="119" y="772"/>
                    <a:pt x="36" y="950"/>
                    <a:pt x="0" y="1153"/>
                  </a:cubicBezTo>
                  <a:cubicBezTo>
                    <a:pt x="0" y="1176"/>
                    <a:pt x="15" y="1189"/>
                    <a:pt x="29" y="1189"/>
                  </a:cubicBezTo>
                  <a:cubicBezTo>
                    <a:pt x="36" y="1189"/>
                    <a:pt x="43" y="1185"/>
                    <a:pt x="48" y="1176"/>
                  </a:cubicBezTo>
                  <a:cubicBezTo>
                    <a:pt x="250" y="855"/>
                    <a:pt x="333" y="391"/>
                    <a:pt x="381" y="10"/>
                  </a:cubicBezTo>
                  <a:cubicBezTo>
                    <a:pt x="387" y="4"/>
                    <a:pt x="384" y="1"/>
                    <a:pt x="3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52"/>
            <p:cNvSpPr/>
            <p:nvPr/>
          </p:nvSpPr>
          <p:spPr>
            <a:xfrm>
              <a:off x="4119025" y="3518275"/>
              <a:ext cx="8000" cy="16550"/>
            </a:xfrm>
            <a:custGeom>
              <a:avLst/>
              <a:gdLst/>
              <a:ahLst/>
              <a:cxnLst/>
              <a:rect l="l" t="t" r="r" b="b"/>
              <a:pathLst>
                <a:path w="320" h="662" extrusionOk="0">
                  <a:moveTo>
                    <a:pt x="249" y="0"/>
                  </a:moveTo>
                  <a:cubicBezTo>
                    <a:pt x="218" y="0"/>
                    <a:pt x="188" y="18"/>
                    <a:pt x="188" y="54"/>
                  </a:cubicBezTo>
                  <a:cubicBezTo>
                    <a:pt x="188" y="280"/>
                    <a:pt x="81" y="411"/>
                    <a:pt x="10" y="602"/>
                  </a:cubicBezTo>
                  <a:cubicBezTo>
                    <a:pt x="1" y="628"/>
                    <a:pt x="19" y="662"/>
                    <a:pt x="43" y="662"/>
                  </a:cubicBezTo>
                  <a:cubicBezTo>
                    <a:pt x="51" y="662"/>
                    <a:pt x="60" y="658"/>
                    <a:pt x="69" y="649"/>
                  </a:cubicBezTo>
                  <a:cubicBezTo>
                    <a:pt x="212" y="483"/>
                    <a:pt x="307" y="280"/>
                    <a:pt x="319" y="54"/>
                  </a:cubicBezTo>
                  <a:cubicBezTo>
                    <a:pt x="313" y="18"/>
                    <a:pt x="280" y="0"/>
                    <a:pt x="2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52"/>
            <p:cNvSpPr/>
            <p:nvPr/>
          </p:nvSpPr>
          <p:spPr>
            <a:xfrm>
              <a:off x="4158775" y="3489025"/>
              <a:ext cx="13050" cy="30250"/>
            </a:xfrm>
            <a:custGeom>
              <a:avLst/>
              <a:gdLst/>
              <a:ahLst/>
              <a:cxnLst/>
              <a:rect l="l" t="t" r="r" b="b"/>
              <a:pathLst>
                <a:path w="522" h="1210" extrusionOk="0">
                  <a:moveTo>
                    <a:pt x="448" y="1"/>
                  </a:moveTo>
                  <a:cubicBezTo>
                    <a:pt x="411" y="1"/>
                    <a:pt x="372" y="27"/>
                    <a:pt x="372" y="81"/>
                  </a:cubicBezTo>
                  <a:cubicBezTo>
                    <a:pt x="372" y="271"/>
                    <a:pt x="325" y="462"/>
                    <a:pt x="253" y="664"/>
                  </a:cubicBezTo>
                  <a:cubicBezTo>
                    <a:pt x="194" y="819"/>
                    <a:pt x="86" y="974"/>
                    <a:pt x="27" y="1141"/>
                  </a:cubicBezTo>
                  <a:cubicBezTo>
                    <a:pt x="0" y="1185"/>
                    <a:pt x="46" y="1209"/>
                    <a:pt x="91" y="1209"/>
                  </a:cubicBezTo>
                  <a:cubicBezTo>
                    <a:pt x="106" y="1209"/>
                    <a:pt x="122" y="1206"/>
                    <a:pt x="134" y="1200"/>
                  </a:cubicBezTo>
                  <a:cubicBezTo>
                    <a:pt x="432" y="962"/>
                    <a:pt x="515" y="438"/>
                    <a:pt x="515" y="81"/>
                  </a:cubicBezTo>
                  <a:cubicBezTo>
                    <a:pt x="521" y="27"/>
                    <a:pt x="485" y="1"/>
                    <a:pt x="4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52"/>
            <p:cNvSpPr/>
            <p:nvPr/>
          </p:nvSpPr>
          <p:spPr>
            <a:xfrm>
              <a:off x="4249425" y="3490150"/>
              <a:ext cx="9150" cy="30150"/>
            </a:xfrm>
            <a:custGeom>
              <a:avLst/>
              <a:gdLst/>
              <a:ahLst/>
              <a:cxnLst/>
              <a:rect l="l" t="t" r="r" b="b"/>
              <a:pathLst>
                <a:path w="366" h="1206" extrusionOk="0">
                  <a:moveTo>
                    <a:pt x="326" y="0"/>
                  </a:moveTo>
                  <a:cubicBezTo>
                    <a:pt x="309" y="0"/>
                    <a:pt x="294" y="12"/>
                    <a:pt x="294" y="36"/>
                  </a:cubicBezTo>
                  <a:cubicBezTo>
                    <a:pt x="282" y="453"/>
                    <a:pt x="140" y="798"/>
                    <a:pt x="9" y="1167"/>
                  </a:cubicBezTo>
                  <a:cubicBezTo>
                    <a:pt x="0" y="1184"/>
                    <a:pt x="27" y="1206"/>
                    <a:pt x="47" y="1206"/>
                  </a:cubicBezTo>
                  <a:cubicBezTo>
                    <a:pt x="56" y="1206"/>
                    <a:pt x="64" y="1202"/>
                    <a:pt x="68" y="1191"/>
                  </a:cubicBezTo>
                  <a:cubicBezTo>
                    <a:pt x="259" y="834"/>
                    <a:pt x="354" y="441"/>
                    <a:pt x="366" y="36"/>
                  </a:cubicBezTo>
                  <a:cubicBezTo>
                    <a:pt x="360" y="12"/>
                    <a:pt x="342" y="0"/>
                    <a:pt x="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52"/>
            <p:cNvSpPr/>
            <p:nvPr/>
          </p:nvSpPr>
          <p:spPr>
            <a:xfrm>
              <a:off x="4238625" y="3534175"/>
              <a:ext cx="8300" cy="15175"/>
            </a:xfrm>
            <a:custGeom>
              <a:avLst/>
              <a:gdLst/>
              <a:ahLst/>
              <a:cxnLst/>
              <a:rect l="l" t="t" r="r" b="b"/>
              <a:pathLst>
                <a:path w="332" h="607" extrusionOk="0">
                  <a:moveTo>
                    <a:pt x="247" y="0"/>
                  </a:moveTo>
                  <a:cubicBezTo>
                    <a:pt x="229" y="0"/>
                    <a:pt x="213" y="8"/>
                    <a:pt x="202" y="25"/>
                  </a:cubicBezTo>
                  <a:cubicBezTo>
                    <a:pt x="167" y="120"/>
                    <a:pt x="131" y="192"/>
                    <a:pt x="95" y="287"/>
                  </a:cubicBezTo>
                  <a:cubicBezTo>
                    <a:pt x="60" y="370"/>
                    <a:pt x="0" y="466"/>
                    <a:pt x="0" y="561"/>
                  </a:cubicBezTo>
                  <a:cubicBezTo>
                    <a:pt x="0" y="587"/>
                    <a:pt x="25" y="606"/>
                    <a:pt x="43" y="606"/>
                  </a:cubicBezTo>
                  <a:cubicBezTo>
                    <a:pt x="50" y="606"/>
                    <a:pt x="56" y="603"/>
                    <a:pt x="60" y="597"/>
                  </a:cubicBezTo>
                  <a:cubicBezTo>
                    <a:pt x="119" y="537"/>
                    <a:pt x="155" y="418"/>
                    <a:pt x="179" y="323"/>
                  </a:cubicBezTo>
                  <a:cubicBezTo>
                    <a:pt x="214" y="251"/>
                    <a:pt x="250" y="168"/>
                    <a:pt x="298" y="85"/>
                  </a:cubicBezTo>
                  <a:cubicBezTo>
                    <a:pt x="331" y="43"/>
                    <a:pt x="288" y="0"/>
                    <a:pt x="2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52"/>
            <p:cNvSpPr/>
            <p:nvPr/>
          </p:nvSpPr>
          <p:spPr>
            <a:xfrm>
              <a:off x="4283650" y="3498325"/>
              <a:ext cx="15700" cy="34550"/>
            </a:xfrm>
            <a:custGeom>
              <a:avLst/>
              <a:gdLst/>
              <a:ahLst/>
              <a:cxnLst/>
              <a:rect l="l" t="t" r="r" b="b"/>
              <a:pathLst>
                <a:path w="628" h="1382" extrusionOk="0">
                  <a:moveTo>
                    <a:pt x="387" y="0"/>
                  </a:moveTo>
                  <a:cubicBezTo>
                    <a:pt x="346" y="0"/>
                    <a:pt x="305" y="35"/>
                    <a:pt x="318" y="90"/>
                  </a:cubicBezTo>
                  <a:cubicBezTo>
                    <a:pt x="354" y="316"/>
                    <a:pt x="330" y="542"/>
                    <a:pt x="259" y="745"/>
                  </a:cubicBezTo>
                  <a:cubicBezTo>
                    <a:pt x="187" y="923"/>
                    <a:pt x="56" y="1078"/>
                    <a:pt x="21" y="1269"/>
                  </a:cubicBezTo>
                  <a:cubicBezTo>
                    <a:pt x="0" y="1329"/>
                    <a:pt x="57" y="1381"/>
                    <a:pt x="118" y="1381"/>
                  </a:cubicBezTo>
                  <a:cubicBezTo>
                    <a:pt x="130" y="1381"/>
                    <a:pt x="141" y="1379"/>
                    <a:pt x="152" y="1376"/>
                  </a:cubicBezTo>
                  <a:cubicBezTo>
                    <a:pt x="568" y="1126"/>
                    <a:pt x="628" y="483"/>
                    <a:pt x="461" y="66"/>
                  </a:cubicBezTo>
                  <a:cubicBezTo>
                    <a:pt x="451" y="20"/>
                    <a:pt x="419" y="0"/>
                    <a:pt x="3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52"/>
            <p:cNvSpPr/>
            <p:nvPr/>
          </p:nvSpPr>
          <p:spPr>
            <a:xfrm>
              <a:off x="4312850" y="3506875"/>
              <a:ext cx="13000" cy="24950"/>
            </a:xfrm>
            <a:custGeom>
              <a:avLst/>
              <a:gdLst/>
              <a:ahLst/>
              <a:cxnLst/>
              <a:rect l="l" t="t" r="r" b="b"/>
              <a:pathLst>
                <a:path w="520" h="998" extrusionOk="0">
                  <a:moveTo>
                    <a:pt x="439" y="1"/>
                  </a:moveTo>
                  <a:cubicBezTo>
                    <a:pt x="398" y="1"/>
                    <a:pt x="353" y="28"/>
                    <a:pt x="353" y="81"/>
                  </a:cubicBezTo>
                  <a:cubicBezTo>
                    <a:pt x="353" y="403"/>
                    <a:pt x="198" y="641"/>
                    <a:pt x="19" y="915"/>
                  </a:cubicBezTo>
                  <a:cubicBezTo>
                    <a:pt x="1" y="952"/>
                    <a:pt x="34" y="997"/>
                    <a:pt x="72" y="997"/>
                  </a:cubicBezTo>
                  <a:cubicBezTo>
                    <a:pt x="82" y="997"/>
                    <a:pt x="93" y="994"/>
                    <a:pt x="103" y="986"/>
                  </a:cubicBezTo>
                  <a:cubicBezTo>
                    <a:pt x="377" y="796"/>
                    <a:pt x="496" y="427"/>
                    <a:pt x="508" y="81"/>
                  </a:cubicBezTo>
                  <a:cubicBezTo>
                    <a:pt x="520" y="28"/>
                    <a:pt x="481" y="1"/>
                    <a:pt x="4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52"/>
            <p:cNvSpPr/>
            <p:nvPr/>
          </p:nvSpPr>
          <p:spPr>
            <a:xfrm>
              <a:off x="4181475" y="3500200"/>
              <a:ext cx="8350" cy="21650"/>
            </a:xfrm>
            <a:custGeom>
              <a:avLst/>
              <a:gdLst/>
              <a:ahLst/>
              <a:cxnLst/>
              <a:rect l="l" t="t" r="r" b="b"/>
              <a:pathLst>
                <a:path w="334" h="866" extrusionOk="0">
                  <a:moveTo>
                    <a:pt x="177" y="0"/>
                  </a:moveTo>
                  <a:cubicBezTo>
                    <a:pt x="107" y="0"/>
                    <a:pt x="36" y="45"/>
                    <a:pt x="36" y="134"/>
                  </a:cubicBezTo>
                  <a:lnTo>
                    <a:pt x="36" y="479"/>
                  </a:lnTo>
                  <a:cubicBezTo>
                    <a:pt x="24" y="586"/>
                    <a:pt x="0" y="694"/>
                    <a:pt x="24" y="813"/>
                  </a:cubicBezTo>
                  <a:cubicBezTo>
                    <a:pt x="31" y="847"/>
                    <a:pt x="58" y="866"/>
                    <a:pt x="89" y="866"/>
                  </a:cubicBezTo>
                  <a:cubicBezTo>
                    <a:pt x="111" y="866"/>
                    <a:pt x="135" y="856"/>
                    <a:pt x="155" y="836"/>
                  </a:cubicBezTo>
                  <a:cubicBezTo>
                    <a:pt x="333" y="694"/>
                    <a:pt x="310" y="348"/>
                    <a:pt x="310" y="134"/>
                  </a:cubicBezTo>
                  <a:cubicBezTo>
                    <a:pt x="316" y="45"/>
                    <a:pt x="247" y="0"/>
                    <a:pt x="1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52"/>
            <p:cNvSpPr/>
            <p:nvPr/>
          </p:nvSpPr>
          <p:spPr>
            <a:xfrm>
              <a:off x="4379475" y="3491150"/>
              <a:ext cx="11025" cy="19200"/>
            </a:xfrm>
            <a:custGeom>
              <a:avLst/>
              <a:gdLst/>
              <a:ahLst/>
              <a:cxnLst/>
              <a:rect l="l" t="t" r="r" b="b"/>
              <a:pathLst>
                <a:path w="441" h="768" extrusionOk="0">
                  <a:moveTo>
                    <a:pt x="348" y="0"/>
                  </a:moveTo>
                  <a:cubicBezTo>
                    <a:pt x="317" y="0"/>
                    <a:pt x="286" y="17"/>
                    <a:pt x="272" y="55"/>
                  </a:cubicBezTo>
                  <a:cubicBezTo>
                    <a:pt x="200" y="282"/>
                    <a:pt x="81" y="484"/>
                    <a:pt x="10" y="710"/>
                  </a:cubicBezTo>
                  <a:cubicBezTo>
                    <a:pt x="1" y="745"/>
                    <a:pt x="30" y="767"/>
                    <a:pt x="61" y="767"/>
                  </a:cubicBezTo>
                  <a:cubicBezTo>
                    <a:pt x="72" y="767"/>
                    <a:pt x="83" y="764"/>
                    <a:pt x="93" y="758"/>
                  </a:cubicBezTo>
                  <a:cubicBezTo>
                    <a:pt x="295" y="567"/>
                    <a:pt x="355" y="341"/>
                    <a:pt x="426" y="103"/>
                  </a:cubicBezTo>
                  <a:cubicBezTo>
                    <a:pt x="441" y="39"/>
                    <a:pt x="395" y="0"/>
                    <a:pt x="3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52"/>
            <p:cNvSpPr/>
            <p:nvPr/>
          </p:nvSpPr>
          <p:spPr>
            <a:xfrm>
              <a:off x="4365125" y="3528050"/>
              <a:ext cx="9950" cy="16125"/>
            </a:xfrm>
            <a:custGeom>
              <a:avLst/>
              <a:gdLst/>
              <a:ahLst/>
              <a:cxnLst/>
              <a:rect l="l" t="t" r="r" b="b"/>
              <a:pathLst>
                <a:path w="398" h="645" extrusionOk="0">
                  <a:moveTo>
                    <a:pt x="272" y="1"/>
                  </a:moveTo>
                  <a:cubicBezTo>
                    <a:pt x="241" y="1"/>
                    <a:pt x="210" y="17"/>
                    <a:pt x="191" y="56"/>
                  </a:cubicBezTo>
                  <a:cubicBezTo>
                    <a:pt x="155" y="139"/>
                    <a:pt x="119" y="234"/>
                    <a:pt x="72" y="318"/>
                  </a:cubicBezTo>
                  <a:cubicBezTo>
                    <a:pt x="48" y="413"/>
                    <a:pt x="0" y="496"/>
                    <a:pt x="0" y="580"/>
                  </a:cubicBezTo>
                  <a:cubicBezTo>
                    <a:pt x="0" y="620"/>
                    <a:pt x="28" y="644"/>
                    <a:pt x="60" y="644"/>
                  </a:cubicBezTo>
                  <a:cubicBezTo>
                    <a:pt x="76" y="644"/>
                    <a:pt x="92" y="639"/>
                    <a:pt x="107" y="627"/>
                  </a:cubicBezTo>
                  <a:cubicBezTo>
                    <a:pt x="179" y="568"/>
                    <a:pt x="214" y="484"/>
                    <a:pt x="238" y="401"/>
                  </a:cubicBezTo>
                  <a:cubicBezTo>
                    <a:pt x="286" y="318"/>
                    <a:pt x="310" y="222"/>
                    <a:pt x="357" y="139"/>
                  </a:cubicBezTo>
                  <a:cubicBezTo>
                    <a:pt x="397" y="67"/>
                    <a:pt x="335" y="1"/>
                    <a:pt x="2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52"/>
            <p:cNvSpPr/>
            <p:nvPr/>
          </p:nvSpPr>
          <p:spPr>
            <a:xfrm>
              <a:off x="4440025" y="3470875"/>
              <a:ext cx="9650" cy="28775"/>
            </a:xfrm>
            <a:custGeom>
              <a:avLst/>
              <a:gdLst/>
              <a:ahLst/>
              <a:cxnLst/>
              <a:rect l="l" t="t" r="r" b="b"/>
              <a:pathLst>
                <a:path w="386" h="1151" extrusionOk="0">
                  <a:moveTo>
                    <a:pt x="304" y="0"/>
                  </a:moveTo>
                  <a:cubicBezTo>
                    <a:pt x="257" y="0"/>
                    <a:pt x="207" y="30"/>
                    <a:pt x="207" y="93"/>
                  </a:cubicBezTo>
                  <a:cubicBezTo>
                    <a:pt x="207" y="283"/>
                    <a:pt x="171" y="474"/>
                    <a:pt x="136" y="652"/>
                  </a:cubicBezTo>
                  <a:cubicBezTo>
                    <a:pt x="100" y="807"/>
                    <a:pt x="28" y="938"/>
                    <a:pt x="16" y="1081"/>
                  </a:cubicBezTo>
                  <a:cubicBezTo>
                    <a:pt x="0" y="1121"/>
                    <a:pt x="39" y="1150"/>
                    <a:pt x="80" y="1150"/>
                  </a:cubicBezTo>
                  <a:cubicBezTo>
                    <a:pt x="100" y="1150"/>
                    <a:pt x="120" y="1144"/>
                    <a:pt x="136" y="1128"/>
                  </a:cubicBezTo>
                  <a:cubicBezTo>
                    <a:pt x="374" y="878"/>
                    <a:pt x="386" y="402"/>
                    <a:pt x="386" y="69"/>
                  </a:cubicBezTo>
                  <a:cubicBezTo>
                    <a:pt x="386" y="24"/>
                    <a:pt x="346" y="0"/>
                    <a:pt x="3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52"/>
            <p:cNvSpPr/>
            <p:nvPr/>
          </p:nvSpPr>
          <p:spPr>
            <a:xfrm>
              <a:off x="4432525" y="3512300"/>
              <a:ext cx="18775" cy="24725"/>
            </a:xfrm>
            <a:custGeom>
              <a:avLst/>
              <a:gdLst/>
              <a:ahLst/>
              <a:cxnLst/>
              <a:rect l="l" t="t" r="r" b="b"/>
              <a:pathLst>
                <a:path w="751" h="989" extrusionOk="0">
                  <a:moveTo>
                    <a:pt x="652" y="0"/>
                  </a:moveTo>
                  <a:cubicBezTo>
                    <a:pt x="629" y="0"/>
                    <a:pt x="605" y="13"/>
                    <a:pt x="590" y="43"/>
                  </a:cubicBezTo>
                  <a:cubicBezTo>
                    <a:pt x="519" y="186"/>
                    <a:pt x="436" y="352"/>
                    <a:pt x="328" y="483"/>
                  </a:cubicBezTo>
                  <a:cubicBezTo>
                    <a:pt x="233" y="626"/>
                    <a:pt x="114" y="757"/>
                    <a:pt x="31" y="900"/>
                  </a:cubicBezTo>
                  <a:cubicBezTo>
                    <a:pt x="1" y="940"/>
                    <a:pt x="38" y="989"/>
                    <a:pt x="79" y="989"/>
                  </a:cubicBezTo>
                  <a:cubicBezTo>
                    <a:pt x="87" y="989"/>
                    <a:pt x="95" y="987"/>
                    <a:pt x="102" y="983"/>
                  </a:cubicBezTo>
                  <a:cubicBezTo>
                    <a:pt x="400" y="817"/>
                    <a:pt x="578" y="400"/>
                    <a:pt x="709" y="114"/>
                  </a:cubicBezTo>
                  <a:cubicBezTo>
                    <a:pt x="750" y="57"/>
                    <a:pt x="702" y="0"/>
                    <a:pt x="6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52"/>
            <p:cNvSpPr/>
            <p:nvPr/>
          </p:nvSpPr>
          <p:spPr>
            <a:xfrm>
              <a:off x="4497575" y="3466850"/>
              <a:ext cx="11625" cy="33175"/>
            </a:xfrm>
            <a:custGeom>
              <a:avLst/>
              <a:gdLst/>
              <a:ahLst/>
              <a:cxnLst/>
              <a:rect l="l" t="t" r="r" b="b"/>
              <a:pathLst>
                <a:path w="465" h="1327" extrusionOk="0">
                  <a:moveTo>
                    <a:pt x="424" y="1"/>
                  </a:moveTo>
                  <a:cubicBezTo>
                    <a:pt x="410" y="1"/>
                    <a:pt x="398" y="8"/>
                    <a:pt x="393" y="27"/>
                  </a:cubicBezTo>
                  <a:cubicBezTo>
                    <a:pt x="334" y="254"/>
                    <a:pt x="239" y="480"/>
                    <a:pt x="167" y="694"/>
                  </a:cubicBezTo>
                  <a:cubicBezTo>
                    <a:pt x="108" y="873"/>
                    <a:pt x="0" y="1075"/>
                    <a:pt x="0" y="1266"/>
                  </a:cubicBezTo>
                  <a:cubicBezTo>
                    <a:pt x="0" y="1303"/>
                    <a:pt x="29" y="1327"/>
                    <a:pt x="62" y="1327"/>
                  </a:cubicBezTo>
                  <a:cubicBezTo>
                    <a:pt x="81" y="1327"/>
                    <a:pt x="102" y="1319"/>
                    <a:pt x="120" y="1301"/>
                  </a:cubicBezTo>
                  <a:cubicBezTo>
                    <a:pt x="250" y="1158"/>
                    <a:pt x="310" y="932"/>
                    <a:pt x="358" y="742"/>
                  </a:cubicBezTo>
                  <a:cubicBezTo>
                    <a:pt x="417" y="515"/>
                    <a:pt x="453" y="265"/>
                    <a:pt x="465" y="39"/>
                  </a:cubicBezTo>
                  <a:cubicBezTo>
                    <a:pt x="465" y="18"/>
                    <a:pt x="443" y="1"/>
                    <a:pt x="4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52"/>
            <p:cNvSpPr/>
            <p:nvPr/>
          </p:nvSpPr>
          <p:spPr>
            <a:xfrm>
              <a:off x="4472275" y="3514750"/>
              <a:ext cx="19475" cy="22450"/>
            </a:xfrm>
            <a:custGeom>
              <a:avLst/>
              <a:gdLst/>
              <a:ahLst/>
              <a:cxnLst/>
              <a:rect l="l" t="t" r="r" b="b"/>
              <a:pathLst>
                <a:path w="779" h="898" extrusionOk="0">
                  <a:moveTo>
                    <a:pt x="717" y="1"/>
                  </a:moveTo>
                  <a:cubicBezTo>
                    <a:pt x="701" y="1"/>
                    <a:pt x="683" y="9"/>
                    <a:pt x="667" y="28"/>
                  </a:cubicBezTo>
                  <a:cubicBezTo>
                    <a:pt x="584" y="195"/>
                    <a:pt x="465" y="350"/>
                    <a:pt x="346" y="481"/>
                  </a:cubicBezTo>
                  <a:cubicBezTo>
                    <a:pt x="239" y="600"/>
                    <a:pt x="72" y="671"/>
                    <a:pt x="12" y="814"/>
                  </a:cubicBezTo>
                  <a:cubicBezTo>
                    <a:pt x="0" y="850"/>
                    <a:pt x="24" y="897"/>
                    <a:pt x="72" y="897"/>
                  </a:cubicBezTo>
                  <a:cubicBezTo>
                    <a:pt x="250" y="874"/>
                    <a:pt x="370" y="707"/>
                    <a:pt x="477" y="564"/>
                  </a:cubicBezTo>
                  <a:cubicBezTo>
                    <a:pt x="596" y="421"/>
                    <a:pt x="691" y="254"/>
                    <a:pt x="762" y="76"/>
                  </a:cubicBezTo>
                  <a:cubicBezTo>
                    <a:pt x="778" y="36"/>
                    <a:pt x="751" y="1"/>
                    <a:pt x="7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52"/>
            <p:cNvSpPr/>
            <p:nvPr/>
          </p:nvSpPr>
          <p:spPr>
            <a:xfrm>
              <a:off x="4544000" y="3464700"/>
              <a:ext cx="13425" cy="49775"/>
            </a:xfrm>
            <a:custGeom>
              <a:avLst/>
              <a:gdLst/>
              <a:ahLst/>
              <a:cxnLst/>
              <a:rect l="l" t="t" r="r" b="b"/>
              <a:pathLst>
                <a:path w="537" h="1991" extrusionOk="0">
                  <a:moveTo>
                    <a:pt x="429" y="0"/>
                  </a:moveTo>
                  <a:cubicBezTo>
                    <a:pt x="406" y="0"/>
                    <a:pt x="382" y="18"/>
                    <a:pt x="382" y="54"/>
                  </a:cubicBezTo>
                  <a:cubicBezTo>
                    <a:pt x="298" y="685"/>
                    <a:pt x="37" y="1292"/>
                    <a:pt x="1" y="1911"/>
                  </a:cubicBezTo>
                  <a:cubicBezTo>
                    <a:pt x="1" y="1967"/>
                    <a:pt x="38" y="1990"/>
                    <a:pt x="75" y="1990"/>
                  </a:cubicBezTo>
                  <a:cubicBezTo>
                    <a:pt x="102" y="1990"/>
                    <a:pt x="129" y="1979"/>
                    <a:pt x="144" y="1959"/>
                  </a:cubicBezTo>
                  <a:cubicBezTo>
                    <a:pt x="525" y="1435"/>
                    <a:pt x="537" y="697"/>
                    <a:pt x="477" y="54"/>
                  </a:cubicBezTo>
                  <a:cubicBezTo>
                    <a:pt x="477" y="18"/>
                    <a:pt x="453" y="0"/>
                    <a:pt x="4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52"/>
            <p:cNvSpPr/>
            <p:nvPr/>
          </p:nvSpPr>
          <p:spPr>
            <a:xfrm>
              <a:off x="4533900" y="3525650"/>
              <a:ext cx="6275" cy="14525"/>
            </a:xfrm>
            <a:custGeom>
              <a:avLst/>
              <a:gdLst/>
              <a:ahLst/>
              <a:cxnLst/>
              <a:rect l="l" t="t" r="r" b="b"/>
              <a:pathLst>
                <a:path w="251" h="581" extrusionOk="0">
                  <a:moveTo>
                    <a:pt x="196" y="0"/>
                  </a:moveTo>
                  <a:cubicBezTo>
                    <a:pt x="170" y="0"/>
                    <a:pt x="143" y="15"/>
                    <a:pt x="143" y="45"/>
                  </a:cubicBezTo>
                  <a:cubicBezTo>
                    <a:pt x="143" y="152"/>
                    <a:pt x="107" y="235"/>
                    <a:pt x="83" y="330"/>
                  </a:cubicBezTo>
                  <a:cubicBezTo>
                    <a:pt x="48" y="402"/>
                    <a:pt x="0" y="473"/>
                    <a:pt x="0" y="545"/>
                  </a:cubicBezTo>
                  <a:cubicBezTo>
                    <a:pt x="0" y="580"/>
                    <a:pt x="36" y="580"/>
                    <a:pt x="71" y="580"/>
                  </a:cubicBezTo>
                  <a:cubicBezTo>
                    <a:pt x="143" y="533"/>
                    <a:pt x="167" y="414"/>
                    <a:pt x="191" y="342"/>
                  </a:cubicBezTo>
                  <a:cubicBezTo>
                    <a:pt x="214" y="247"/>
                    <a:pt x="226" y="152"/>
                    <a:pt x="250" y="45"/>
                  </a:cubicBezTo>
                  <a:cubicBezTo>
                    <a:pt x="250" y="15"/>
                    <a:pt x="223" y="0"/>
                    <a:pt x="1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52"/>
            <p:cNvSpPr/>
            <p:nvPr/>
          </p:nvSpPr>
          <p:spPr>
            <a:xfrm>
              <a:off x="4585675" y="3473050"/>
              <a:ext cx="7775" cy="29650"/>
            </a:xfrm>
            <a:custGeom>
              <a:avLst/>
              <a:gdLst/>
              <a:ahLst/>
              <a:cxnLst/>
              <a:rect l="l" t="t" r="r" b="b"/>
              <a:pathLst>
                <a:path w="311" h="1186" extrusionOk="0">
                  <a:moveTo>
                    <a:pt x="201" y="1"/>
                  </a:moveTo>
                  <a:cubicBezTo>
                    <a:pt x="158" y="1"/>
                    <a:pt x="113" y="38"/>
                    <a:pt x="120" y="89"/>
                  </a:cubicBezTo>
                  <a:cubicBezTo>
                    <a:pt x="179" y="470"/>
                    <a:pt x="36" y="779"/>
                    <a:pt x="1" y="1149"/>
                  </a:cubicBezTo>
                  <a:cubicBezTo>
                    <a:pt x="1" y="1174"/>
                    <a:pt x="18" y="1186"/>
                    <a:pt x="37" y="1186"/>
                  </a:cubicBezTo>
                  <a:cubicBezTo>
                    <a:pt x="54" y="1186"/>
                    <a:pt x="73" y="1177"/>
                    <a:pt x="84" y="1160"/>
                  </a:cubicBezTo>
                  <a:cubicBezTo>
                    <a:pt x="298" y="863"/>
                    <a:pt x="310" y="410"/>
                    <a:pt x="263" y="53"/>
                  </a:cubicBezTo>
                  <a:cubicBezTo>
                    <a:pt x="253" y="16"/>
                    <a:pt x="228" y="1"/>
                    <a:pt x="2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52"/>
            <p:cNvSpPr/>
            <p:nvPr/>
          </p:nvSpPr>
          <p:spPr>
            <a:xfrm>
              <a:off x="4633525" y="3469375"/>
              <a:ext cx="20350" cy="48025"/>
            </a:xfrm>
            <a:custGeom>
              <a:avLst/>
              <a:gdLst/>
              <a:ahLst/>
              <a:cxnLst/>
              <a:rect l="l" t="t" r="r" b="b"/>
              <a:pathLst>
                <a:path w="814" h="1921" extrusionOk="0">
                  <a:moveTo>
                    <a:pt x="718" y="1"/>
                  </a:moveTo>
                  <a:cubicBezTo>
                    <a:pt x="676" y="1"/>
                    <a:pt x="635" y="28"/>
                    <a:pt x="635" y="81"/>
                  </a:cubicBezTo>
                  <a:cubicBezTo>
                    <a:pt x="587" y="736"/>
                    <a:pt x="325" y="1272"/>
                    <a:pt x="27" y="1831"/>
                  </a:cubicBezTo>
                  <a:cubicBezTo>
                    <a:pt x="1" y="1876"/>
                    <a:pt x="40" y="1920"/>
                    <a:pt x="77" y="1920"/>
                  </a:cubicBezTo>
                  <a:cubicBezTo>
                    <a:pt x="89" y="1920"/>
                    <a:pt x="102" y="1915"/>
                    <a:pt x="111" y="1903"/>
                  </a:cubicBezTo>
                  <a:cubicBezTo>
                    <a:pt x="647" y="1462"/>
                    <a:pt x="813" y="748"/>
                    <a:pt x="801" y="81"/>
                  </a:cubicBezTo>
                  <a:cubicBezTo>
                    <a:pt x="801" y="28"/>
                    <a:pt x="760" y="1"/>
                    <a:pt x="7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52"/>
            <p:cNvSpPr/>
            <p:nvPr/>
          </p:nvSpPr>
          <p:spPr>
            <a:xfrm>
              <a:off x="4623825" y="3531750"/>
              <a:ext cx="3200" cy="2850"/>
            </a:xfrm>
            <a:custGeom>
              <a:avLst/>
              <a:gdLst/>
              <a:ahLst/>
              <a:cxnLst/>
              <a:rect l="l" t="t" r="r" b="b"/>
              <a:pathLst>
                <a:path w="128" h="114" extrusionOk="0">
                  <a:moveTo>
                    <a:pt x="92" y="1"/>
                  </a:moveTo>
                  <a:cubicBezTo>
                    <a:pt x="89" y="1"/>
                    <a:pt x="85" y="1"/>
                    <a:pt x="82" y="3"/>
                  </a:cubicBezTo>
                  <a:lnTo>
                    <a:pt x="11" y="86"/>
                  </a:lnTo>
                  <a:cubicBezTo>
                    <a:pt x="1" y="96"/>
                    <a:pt x="15" y="113"/>
                    <a:pt x="33" y="113"/>
                  </a:cubicBezTo>
                  <a:cubicBezTo>
                    <a:pt x="37" y="113"/>
                    <a:pt x="42" y="112"/>
                    <a:pt x="46" y="110"/>
                  </a:cubicBezTo>
                  <a:lnTo>
                    <a:pt x="118" y="39"/>
                  </a:lnTo>
                  <a:cubicBezTo>
                    <a:pt x="128" y="29"/>
                    <a:pt x="112" y="1"/>
                    <a:pt x="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52"/>
            <p:cNvSpPr/>
            <p:nvPr/>
          </p:nvSpPr>
          <p:spPr>
            <a:xfrm>
              <a:off x="4692325" y="3440275"/>
              <a:ext cx="13025" cy="48900"/>
            </a:xfrm>
            <a:custGeom>
              <a:avLst/>
              <a:gdLst/>
              <a:ahLst/>
              <a:cxnLst/>
              <a:rect l="l" t="t" r="r" b="b"/>
              <a:pathLst>
                <a:path w="521" h="1956" extrusionOk="0">
                  <a:moveTo>
                    <a:pt x="374" y="1"/>
                  </a:moveTo>
                  <a:cubicBezTo>
                    <a:pt x="363" y="1"/>
                    <a:pt x="348" y="7"/>
                    <a:pt x="342" y="19"/>
                  </a:cubicBezTo>
                  <a:cubicBezTo>
                    <a:pt x="283" y="293"/>
                    <a:pt x="283" y="555"/>
                    <a:pt x="235" y="828"/>
                  </a:cubicBezTo>
                  <a:cubicBezTo>
                    <a:pt x="188" y="1186"/>
                    <a:pt x="104" y="1519"/>
                    <a:pt x="9" y="1876"/>
                  </a:cubicBezTo>
                  <a:cubicBezTo>
                    <a:pt x="1" y="1919"/>
                    <a:pt x="35" y="1955"/>
                    <a:pt x="72" y="1955"/>
                  </a:cubicBezTo>
                  <a:cubicBezTo>
                    <a:pt x="87" y="1955"/>
                    <a:pt x="103" y="1949"/>
                    <a:pt x="116" y="1936"/>
                  </a:cubicBezTo>
                  <a:cubicBezTo>
                    <a:pt x="521" y="1507"/>
                    <a:pt x="497" y="566"/>
                    <a:pt x="378" y="19"/>
                  </a:cubicBezTo>
                  <a:cubicBezTo>
                    <a:pt x="390" y="7"/>
                    <a:pt x="384" y="1"/>
                    <a:pt x="3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52"/>
            <p:cNvSpPr/>
            <p:nvPr/>
          </p:nvSpPr>
          <p:spPr>
            <a:xfrm>
              <a:off x="4674750" y="3508425"/>
              <a:ext cx="14725" cy="22875"/>
            </a:xfrm>
            <a:custGeom>
              <a:avLst/>
              <a:gdLst/>
              <a:ahLst/>
              <a:cxnLst/>
              <a:rect l="l" t="t" r="r" b="b"/>
              <a:pathLst>
                <a:path w="589" h="915" extrusionOk="0">
                  <a:moveTo>
                    <a:pt x="571" y="0"/>
                  </a:moveTo>
                  <a:cubicBezTo>
                    <a:pt x="564" y="0"/>
                    <a:pt x="555" y="5"/>
                    <a:pt x="545" y="19"/>
                  </a:cubicBezTo>
                  <a:cubicBezTo>
                    <a:pt x="510" y="186"/>
                    <a:pt x="462" y="341"/>
                    <a:pt x="355" y="484"/>
                  </a:cubicBezTo>
                  <a:cubicBezTo>
                    <a:pt x="272" y="615"/>
                    <a:pt x="141" y="722"/>
                    <a:pt x="21" y="853"/>
                  </a:cubicBezTo>
                  <a:cubicBezTo>
                    <a:pt x="0" y="874"/>
                    <a:pt x="17" y="914"/>
                    <a:pt x="55" y="914"/>
                  </a:cubicBezTo>
                  <a:cubicBezTo>
                    <a:pt x="59" y="914"/>
                    <a:pt x="64" y="914"/>
                    <a:pt x="69" y="912"/>
                  </a:cubicBezTo>
                  <a:cubicBezTo>
                    <a:pt x="379" y="757"/>
                    <a:pt x="522" y="341"/>
                    <a:pt x="581" y="19"/>
                  </a:cubicBezTo>
                  <a:cubicBezTo>
                    <a:pt x="588" y="12"/>
                    <a:pt x="582" y="0"/>
                    <a:pt x="5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52"/>
            <p:cNvSpPr/>
            <p:nvPr/>
          </p:nvSpPr>
          <p:spPr>
            <a:xfrm>
              <a:off x="4726850" y="3481650"/>
              <a:ext cx="13400" cy="26700"/>
            </a:xfrm>
            <a:custGeom>
              <a:avLst/>
              <a:gdLst/>
              <a:ahLst/>
              <a:cxnLst/>
              <a:rect l="l" t="t" r="r" b="b"/>
              <a:pathLst>
                <a:path w="536" h="1068" extrusionOk="0">
                  <a:moveTo>
                    <a:pt x="411" y="0"/>
                  </a:moveTo>
                  <a:cubicBezTo>
                    <a:pt x="371" y="0"/>
                    <a:pt x="333" y="19"/>
                    <a:pt x="319" y="66"/>
                  </a:cubicBezTo>
                  <a:cubicBezTo>
                    <a:pt x="283" y="209"/>
                    <a:pt x="247" y="376"/>
                    <a:pt x="188" y="519"/>
                  </a:cubicBezTo>
                  <a:cubicBezTo>
                    <a:pt x="128" y="685"/>
                    <a:pt x="57" y="840"/>
                    <a:pt x="9" y="995"/>
                  </a:cubicBezTo>
                  <a:cubicBezTo>
                    <a:pt x="0" y="1031"/>
                    <a:pt x="25" y="1067"/>
                    <a:pt x="53" y="1067"/>
                  </a:cubicBezTo>
                  <a:cubicBezTo>
                    <a:pt x="62" y="1067"/>
                    <a:pt x="72" y="1063"/>
                    <a:pt x="81" y="1055"/>
                  </a:cubicBezTo>
                  <a:cubicBezTo>
                    <a:pt x="378" y="852"/>
                    <a:pt x="426" y="435"/>
                    <a:pt x="521" y="102"/>
                  </a:cubicBezTo>
                  <a:cubicBezTo>
                    <a:pt x="536" y="45"/>
                    <a:pt x="472" y="0"/>
                    <a:pt x="4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52"/>
            <p:cNvSpPr/>
            <p:nvPr/>
          </p:nvSpPr>
          <p:spPr>
            <a:xfrm>
              <a:off x="4736025" y="3500025"/>
              <a:ext cx="21650" cy="29775"/>
            </a:xfrm>
            <a:custGeom>
              <a:avLst/>
              <a:gdLst/>
              <a:ahLst/>
              <a:cxnLst/>
              <a:rect l="l" t="t" r="r" b="b"/>
              <a:pathLst>
                <a:path w="866" h="1191" extrusionOk="0">
                  <a:moveTo>
                    <a:pt x="782" y="1"/>
                  </a:moveTo>
                  <a:cubicBezTo>
                    <a:pt x="751" y="1"/>
                    <a:pt x="717" y="18"/>
                    <a:pt x="702" y="58"/>
                  </a:cubicBezTo>
                  <a:cubicBezTo>
                    <a:pt x="630" y="248"/>
                    <a:pt x="523" y="439"/>
                    <a:pt x="416" y="617"/>
                  </a:cubicBezTo>
                  <a:cubicBezTo>
                    <a:pt x="297" y="796"/>
                    <a:pt x="118" y="939"/>
                    <a:pt x="11" y="1105"/>
                  </a:cubicBezTo>
                  <a:cubicBezTo>
                    <a:pt x="1" y="1148"/>
                    <a:pt x="28" y="1191"/>
                    <a:pt x="60" y="1191"/>
                  </a:cubicBezTo>
                  <a:cubicBezTo>
                    <a:pt x="63" y="1191"/>
                    <a:pt x="67" y="1190"/>
                    <a:pt x="71" y="1189"/>
                  </a:cubicBezTo>
                  <a:cubicBezTo>
                    <a:pt x="273" y="1129"/>
                    <a:pt x="416" y="891"/>
                    <a:pt x="535" y="724"/>
                  </a:cubicBezTo>
                  <a:cubicBezTo>
                    <a:pt x="666" y="534"/>
                    <a:pt x="761" y="308"/>
                    <a:pt x="845" y="81"/>
                  </a:cubicBezTo>
                  <a:cubicBezTo>
                    <a:pt x="865" y="33"/>
                    <a:pt x="826" y="1"/>
                    <a:pt x="7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52"/>
            <p:cNvSpPr/>
            <p:nvPr/>
          </p:nvSpPr>
          <p:spPr>
            <a:xfrm>
              <a:off x="4764700" y="3437825"/>
              <a:ext cx="33525" cy="93175"/>
            </a:xfrm>
            <a:custGeom>
              <a:avLst/>
              <a:gdLst/>
              <a:ahLst/>
              <a:cxnLst/>
              <a:rect l="l" t="t" r="r" b="b"/>
              <a:pathLst>
                <a:path w="1341" h="3727" extrusionOk="0">
                  <a:moveTo>
                    <a:pt x="1110" y="0"/>
                  </a:moveTo>
                  <a:cubicBezTo>
                    <a:pt x="1051" y="0"/>
                    <a:pt x="995" y="37"/>
                    <a:pt x="995" y="117"/>
                  </a:cubicBezTo>
                  <a:cubicBezTo>
                    <a:pt x="1031" y="1415"/>
                    <a:pt x="1007" y="2724"/>
                    <a:pt x="31" y="3677"/>
                  </a:cubicBezTo>
                  <a:cubicBezTo>
                    <a:pt x="0" y="3697"/>
                    <a:pt x="32" y="3727"/>
                    <a:pt x="56" y="3727"/>
                  </a:cubicBezTo>
                  <a:cubicBezTo>
                    <a:pt x="60" y="3727"/>
                    <a:pt x="64" y="3726"/>
                    <a:pt x="67" y="3724"/>
                  </a:cubicBezTo>
                  <a:cubicBezTo>
                    <a:pt x="1055" y="2974"/>
                    <a:pt x="1341" y="1260"/>
                    <a:pt x="1257" y="117"/>
                  </a:cubicBezTo>
                  <a:cubicBezTo>
                    <a:pt x="1245" y="43"/>
                    <a:pt x="1175" y="0"/>
                    <a:pt x="1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52"/>
            <p:cNvSpPr/>
            <p:nvPr/>
          </p:nvSpPr>
          <p:spPr>
            <a:xfrm>
              <a:off x="4834925" y="3438800"/>
              <a:ext cx="7350" cy="22800"/>
            </a:xfrm>
            <a:custGeom>
              <a:avLst/>
              <a:gdLst/>
              <a:ahLst/>
              <a:cxnLst/>
              <a:rect l="l" t="t" r="r" b="b"/>
              <a:pathLst>
                <a:path w="294" h="912" extrusionOk="0">
                  <a:moveTo>
                    <a:pt x="252" y="0"/>
                  </a:moveTo>
                  <a:cubicBezTo>
                    <a:pt x="243" y="0"/>
                    <a:pt x="234" y="6"/>
                    <a:pt x="234" y="18"/>
                  </a:cubicBezTo>
                  <a:cubicBezTo>
                    <a:pt x="199" y="316"/>
                    <a:pt x="80" y="578"/>
                    <a:pt x="8" y="864"/>
                  </a:cubicBezTo>
                  <a:cubicBezTo>
                    <a:pt x="0" y="895"/>
                    <a:pt x="24" y="911"/>
                    <a:pt x="44" y="911"/>
                  </a:cubicBezTo>
                  <a:cubicBezTo>
                    <a:pt x="54" y="911"/>
                    <a:pt x="64" y="907"/>
                    <a:pt x="68" y="899"/>
                  </a:cubicBezTo>
                  <a:cubicBezTo>
                    <a:pt x="258" y="649"/>
                    <a:pt x="294" y="328"/>
                    <a:pt x="270" y="18"/>
                  </a:cubicBezTo>
                  <a:cubicBezTo>
                    <a:pt x="270" y="6"/>
                    <a:pt x="261" y="0"/>
                    <a:pt x="2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52"/>
            <p:cNvSpPr/>
            <p:nvPr/>
          </p:nvSpPr>
          <p:spPr>
            <a:xfrm>
              <a:off x="4801525" y="3474700"/>
              <a:ext cx="29450" cy="50525"/>
            </a:xfrm>
            <a:custGeom>
              <a:avLst/>
              <a:gdLst/>
              <a:ahLst/>
              <a:cxnLst/>
              <a:rect l="l" t="t" r="r" b="b"/>
              <a:pathLst>
                <a:path w="1178" h="2021" extrusionOk="0">
                  <a:moveTo>
                    <a:pt x="1087" y="1"/>
                  </a:moveTo>
                  <a:cubicBezTo>
                    <a:pt x="1053" y="1"/>
                    <a:pt x="1021" y="18"/>
                    <a:pt x="1011" y="59"/>
                  </a:cubicBezTo>
                  <a:cubicBezTo>
                    <a:pt x="951" y="440"/>
                    <a:pt x="761" y="785"/>
                    <a:pt x="535" y="1094"/>
                  </a:cubicBezTo>
                  <a:cubicBezTo>
                    <a:pt x="356" y="1356"/>
                    <a:pt x="94" y="1606"/>
                    <a:pt x="11" y="1916"/>
                  </a:cubicBezTo>
                  <a:cubicBezTo>
                    <a:pt x="1" y="1964"/>
                    <a:pt x="54" y="2021"/>
                    <a:pt x="94" y="2021"/>
                  </a:cubicBezTo>
                  <a:cubicBezTo>
                    <a:pt x="103" y="2021"/>
                    <a:pt x="111" y="2018"/>
                    <a:pt x="118" y="2011"/>
                  </a:cubicBezTo>
                  <a:cubicBezTo>
                    <a:pt x="404" y="1797"/>
                    <a:pt x="594" y="1416"/>
                    <a:pt x="796" y="1118"/>
                  </a:cubicBezTo>
                  <a:cubicBezTo>
                    <a:pt x="987" y="785"/>
                    <a:pt x="1130" y="463"/>
                    <a:pt x="1177" y="71"/>
                  </a:cubicBezTo>
                  <a:cubicBezTo>
                    <a:pt x="1177" y="30"/>
                    <a:pt x="1131" y="1"/>
                    <a:pt x="10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52"/>
            <p:cNvSpPr/>
            <p:nvPr/>
          </p:nvSpPr>
          <p:spPr>
            <a:xfrm>
              <a:off x="4876800" y="3423950"/>
              <a:ext cx="6850" cy="33375"/>
            </a:xfrm>
            <a:custGeom>
              <a:avLst/>
              <a:gdLst/>
              <a:ahLst/>
              <a:cxnLst/>
              <a:rect l="l" t="t" r="r" b="b"/>
              <a:pathLst>
                <a:path w="274" h="1335" extrusionOk="0">
                  <a:moveTo>
                    <a:pt x="153" y="0"/>
                  </a:moveTo>
                  <a:cubicBezTo>
                    <a:pt x="131" y="0"/>
                    <a:pt x="113" y="9"/>
                    <a:pt x="119" y="29"/>
                  </a:cubicBezTo>
                  <a:cubicBezTo>
                    <a:pt x="179" y="469"/>
                    <a:pt x="83" y="898"/>
                    <a:pt x="0" y="1315"/>
                  </a:cubicBezTo>
                  <a:cubicBezTo>
                    <a:pt x="0" y="1329"/>
                    <a:pt x="8" y="1334"/>
                    <a:pt x="20" y="1334"/>
                  </a:cubicBezTo>
                  <a:cubicBezTo>
                    <a:pt x="28" y="1334"/>
                    <a:pt x="38" y="1332"/>
                    <a:pt x="48" y="1327"/>
                  </a:cubicBezTo>
                  <a:cubicBezTo>
                    <a:pt x="226" y="898"/>
                    <a:pt x="274" y="481"/>
                    <a:pt x="202" y="17"/>
                  </a:cubicBezTo>
                  <a:cubicBezTo>
                    <a:pt x="192" y="6"/>
                    <a:pt x="171"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52"/>
            <p:cNvSpPr/>
            <p:nvPr/>
          </p:nvSpPr>
          <p:spPr>
            <a:xfrm>
              <a:off x="4843825" y="3485025"/>
              <a:ext cx="24950" cy="39025"/>
            </a:xfrm>
            <a:custGeom>
              <a:avLst/>
              <a:gdLst/>
              <a:ahLst/>
              <a:cxnLst/>
              <a:rect l="l" t="t" r="r" b="b"/>
              <a:pathLst>
                <a:path w="998" h="1561" extrusionOk="0">
                  <a:moveTo>
                    <a:pt x="968" y="1"/>
                  </a:moveTo>
                  <a:cubicBezTo>
                    <a:pt x="958" y="1"/>
                    <a:pt x="950" y="5"/>
                    <a:pt x="950" y="15"/>
                  </a:cubicBezTo>
                  <a:cubicBezTo>
                    <a:pt x="867" y="360"/>
                    <a:pt x="664" y="622"/>
                    <a:pt x="438" y="896"/>
                  </a:cubicBezTo>
                  <a:cubicBezTo>
                    <a:pt x="271" y="1086"/>
                    <a:pt x="81" y="1265"/>
                    <a:pt x="9" y="1515"/>
                  </a:cubicBezTo>
                  <a:cubicBezTo>
                    <a:pt x="1" y="1541"/>
                    <a:pt x="17" y="1560"/>
                    <a:pt x="40" y="1560"/>
                  </a:cubicBezTo>
                  <a:cubicBezTo>
                    <a:pt x="49" y="1560"/>
                    <a:pt x="59" y="1557"/>
                    <a:pt x="69" y="1551"/>
                  </a:cubicBezTo>
                  <a:cubicBezTo>
                    <a:pt x="295" y="1324"/>
                    <a:pt x="486" y="1039"/>
                    <a:pt x="664" y="789"/>
                  </a:cubicBezTo>
                  <a:cubicBezTo>
                    <a:pt x="819" y="550"/>
                    <a:pt x="962" y="312"/>
                    <a:pt x="998" y="15"/>
                  </a:cubicBezTo>
                  <a:cubicBezTo>
                    <a:pt x="998" y="8"/>
                    <a:pt x="982" y="1"/>
                    <a:pt x="9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52"/>
            <p:cNvSpPr/>
            <p:nvPr/>
          </p:nvSpPr>
          <p:spPr>
            <a:xfrm>
              <a:off x="4905850" y="3406050"/>
              <a:ext cx="22150" cy="59075"/>
            </a:xfrm>
            <a:custGeom>
              <a:avLst/>
              <a:gdLst/>
              <a:ahLst/>
              <a:cxnLst/>
              <a:rect l="l" t="t" r="r" b="b"/>
              <a:pathLst>
                <a:path w="886" h="2363" extrusionOk="0">
                  <a:moveTo>
                    <a:pt x="853" y="1"/>
                  </a:moveTo>
                  <a:cubicBezTo>
                    <a:pt x="838" y="1"/>
                    <a:pt x="820" y="7"/>
                    <a:pt x="814" y="19"/>
                  </a:cubicBezTo>
                  <a:cubicBezTo>
                    <a:pt x="707" y="435"/>
                    <a:pt x="588" y="840"/>
                    <a:pt x="433" y="1245"/>
                  </a:cubicBezTo>
                  <a:cubicBezTo>
                    <a:pt x="279" y="1578"/>
                    <a:pt x="100" y="1935"/>
                    <a:pt x="17" y="2293"/>
                  </a:cubicBezTo>
                  <a:cubicBezTo>
                    <a:pt x="1" y="2333"/>
                    <a:pt x="34" y="2362"/>
                    <a:pt x="64" y="2362"/>
                  </a:cubicBezTo>
                  <a:cubicBezTo>
                    <a:pt x="78" y="2362"/>
                    <a:pt x="92" y="2356"/>
                    <a:pt x="100" y="2340"/>
                  </a:cubicBezTo>
                  <a:cubicBezTo>
                    <a:pt x="493" y="1674"/>
                    <a:pt x="886" y="804"/>
                    <a:pt x="874" y="19"/>
                  </a:cubicBezTo>
                  <a:cubicBezTo>
                    <a:pt x="880" y="7"/>
                    <a:pt x="868" y="1"/>
                    <a:pt x="8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52"/>
            <p:cNvSpPr/>
            <p:nvPr/>
          </p:nvSpPr>
          <p:spPr>
            <a:xfrm>
              <a:off x="4872100" y="3501075"/>
              <a:ext cx="18400" cy="25175"/>
            </a:xfrm>
            <a:custGeom>
              <a:avLst/>
              <a:gdLst/>
              <a:ahLst/>
              <a:cxnLst/>
              <a:rect l="l" t="t" r="r" b="b"/>
              <a:pathLst>
                <a:path w="736" h="1007" extrusionOk="0">
                  <a:moveTo>
                    <a:pt x="695" y="1"/>
                  </a:moveTo>
                  <a:cubicBezTo>
                    <a:pt x="687" y="1"/>
                    <a:pt x="680" y="5"/>
                    <a:pt x="676" y="16"/>
                  </a:cubicBezTo>
                  <a:cubicBezTo>
                    <a:pt x="557" y="158"/>
                    <a:pt x="438" y="325"/>
                    <a:pt x="331" y="480"/>
                  </a:cubicBezTo>
                  <a:cubicBezTo>
                    <a:pt x="236" y="623"/>
                    <a:pt x="81" y="778"/>
                    <a:pt x="9" y="956"/>
                  </a:cubicBezTo>
                  <a:cubicBezTo>
                    <a:pt x="1" y="981"/>
                    <a:pt x="28" y="1007"/>
                    <a:pt x="58" y="1007"/>
                  </a:cubicBezTo>
                  <a:cubicBezTo>
                    <a:pt x="70" y="1007"/>
                    <a:pt x="82" y="1002"/>
                    <a:pt x="93" y="992"/>
                  </a:cubicBezTo>
                  <a:cubicBezTo>
                    <a:pt x="236" y="897"/>
                    <a:pt x="319" y="694"/>
                    <a:pt x="402" y="551"/>
                  </a:cubicBezTo>
                  <a:cubicBezTo>
                    <a:pt x="509" y="385"/>
                    <a:pt x="617" y="206"/>
                    <a:pt x="736" y="39"/>
                  </a:cubicBezTo>
                  <a:cubicBezTo>
                    <a:pt x="736" y="23"/>
                    <a:pt x="713" y="1"/>
                    <a:pt x="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52"/>
            <p:cNvSpPr/>
            <p:nvPr/>
          </p:nvSpPr>
          <p:spPr>
            <a:xfrm>
              <a:off x="4944125" y="3388725"/>
              <a:ext cx="28525" cy="81600"/>
            </a:xfrm>
            <a:custGeom>
              <a:avLst/>
              <a:gdLst/>
              <a:ahLst/>
              <a:cxnLst/>
              <a:rect l="l" t="t" r="r" b="b"/>
              <a:pathLst>
                <a:path w="1141" h="3264" extrusionOk="0">
                  <a:moveTo>
                    <a:pt x="1113" y="0"/>
                  </a:moveTo>
                  <a:cubicBezTo>
                    <a:pt x="1108" y="0"/>
                    <a:pt x="1105" y="3"/>
                    <a:pt x="1105" y="9"/>
                  </a:cubicBezTo>
                  <a:cubicBezTo>
                    <a:pt x="1022" y="1164"/>
                    <a:pt x="629" y="2259"/>
                    <a:pt x="10" y="3224"/>
                  </a:cubicBezTo>
                  <a:cubicBezTo>
                    <a:pt x="1" y="3251"/>
                    <a:pt x="19" y="3264"/>
                    <a:pt x="38" y="3264"/>
                  </a:cubicBezTo>
                  <a:cubicBezTo>
                    <a:pt x="45" y="3264"/>
                    <a:pt x="51" y="3262"/>
                    <a:pt x="57" y="3259"/>
                  </a:cubicBezTo>
                  <a:cubicBezTo>
                    <a:pt x="831" y="2426"/>
                    <a:pt x="1141" y="1128"/>
                    <a:pt x="1129" y="9"/>
                  </a:cubicBezTo>
                  <a:cubicBezTo>
                    <a:pt x="1123" y="3"/>
                    <a:pt x="1117" y="0"/>
                    <a:pt x="1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52"/>
            <p:cNvSpPr/>
            <p:nvPr/>
          </p:nvSpPr>
          <p:spPr>
            <a:xfrm>
              <a:off x="4911700" y="3484550"/>
              <a:ext cx="29400" cy="43475"/>
            </a:xfrm>
            <a:custGeom>
              <a:avLst/>
              <a:gdLst/>
              <a:ahLst/>
              <a:cxnLst/>
              <a:rect l="l" t="t" r="r" b="b"/>
              <a:pathLst>
                <a:path w="1176" h="1739" extrusionOk="0">
                  <a:moveTo>
                    <a:pt x="1109" y="0"/>
                  </a:moveTo>
                  <a:cubicBezTo>
                    <a:pt x="1095" y="0"/>
                    <a:pt x="1080" y="7"/>
                    <a:pt x="1069" y="22"/>
                  </a:cubicBezTo>
                  <a:cubicBezTo>
                    <a:pt x="878" y="272"/>
                    <a:pt x="735" y="581"/>
                    <a:pt x="557" y="855"/>
                  </a:cubicBezTo>
                  <a:cubicBezTo>
                    <a:pt x="366" y="1117"/>
                    <a:pt x="188" y="1403"/>
                    <a:pt x="21" y="1689"/>
                  </a:cubicBezTo>
                  <a:cubicBezTo>
                    <a:pt x="0" y="1709"/>
                    <a:pt x="33" y="1739"/>
                    <a:pt x="65" y="1739"/>
                  </a:cubicBezTo>
                  <a:cubicBezTo>
                    <a:pt x="70" y="1739"/>
                    <a:pt x="76" y="1738"/>
                    <a:pt x="80" y="1736"/>
                  </a:cubicBezTo>
                  <a:cubicBezTo>
                    <a:pt x="533" y="1296"/>
                    <a:pt x="997" y="689"/>
                    <a:pt x="1176" y="81"/>
                  </a:cubicBezTo>
                  <a:cubicBezTo>
                    <a:pt x="1176" y="32"/>
                    <a:pt x="1142" y="0"/>
                    <a:pt x="1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52"/>
            <p:cNvSpPr/>
            <p:nvPr/>
          </p:nvSpPr>
          <p:spPr>
            <a:xfrm>
              <a:off x="5006375" y="3360150"/>
              <a:ext cx="19850" cy="60200"/>
            </a:xfrm>
            <a:custGeom>
              <a:avLst/>
              <a:gdLst/>
              <a:ahLst/>
              <a:cxnLst/>
              <a:rect l="l" t="t" r="r" b="b"/>
              <a:pathLst>
                <a:path w="794" h="2408" extrusionOk="0">
                  <a:moveTo>
                    <a:pt x="693" y="0"/>
                  </a:moveTo>
                  <a:cubicBezTo>
                    <a:pt x="684" y="0"/>
                    <a:pt x="675" y="3"/>
                    <a:pt x="675" y="9"/>
                  </a:cubicBezTo>
                  <a:cubicBezTo>
                    <a:pt x="675" y="854"/>
                    <a:pt x="318" y="1605"/>
                    <a:pt x="8" y="2367"/>
                  </a:cubicBezTo>
                  <a:cubicBezTo>
                    <a:pt x="0" y="2390"/>
                    <a:pt x="23" y="2408"/>
                    <a:pt x="46" y="2408"/>
                  </a:cubicBezTo>
                  <a:cubicBezTo>
                    <a:pt x="59" y="2408"/>
                    <a:pt x="71" y="2403"/>
                    <a:pt x="80" y="2390"/>
                  </a:cubicBezTo>
                  <a:cubicBezTo>
                    <a:pt x="568" y="1688"/>
                    <a:pt x="794" y="854"/>
                    <a:pt x="711" y="9"/>
                  </a:cubicBezTo>
                  <a:cubicBezTo>
                    <a:pt x="711" y="3"/>
                    <a:pt x="702" y="0"/>
                    <a:pt x="6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52"/>
            <p:cNvSpPr/>
            <p:nvPr/>
          </p:nvSpPr>
          <p:spPr>
            <a:xfrm>
              <a:off x="4945050" y="3467150"/>
              <a:ext cx="40250" cy="55325"/>
            </a:xfrm>
            <a:custGeom>
              <a:avLst/>
              <a:gdLst/>
              <a:ahLst/>
              <a:cxnLst/>
              <a:rect l="l" t="t" r="r" b="b"/>
              <a:pathLst>
                <a:path w="1610" h="2213" extrusionOk="0">
                  <a:moveTo>
                    <a:pt x="1570" y="0"/>
                  </a:moveTo>
                  <a:cubicBezTo>
                    <a:pt x="1565" y="0"/>
                    <a:pt x="1561" y="1"/>
                    <a:pt x="1556" y="3"/>
                  </a:cubicBezTo>
                  <a:cubicBezTo>
                    <a:pt x="1247" y="265"/>
                    <a:pt x="1020" y="623"/>
                    <a:pt x="782" y="956"/>
                  </a:cubicBezTo>
                  <a:cubicBezTo>
                    <a:pt x="509" y="1337"/>
                    <a:pt x="247" y="1730"/>
                    <a:pt x="20" y="2147"/>
                  </a:cubicBezTo>
                  <a:cubicBezTo>
                    <a:pt x="1" y="2176"/>
                    <a:pt x="37" y="2212"/>
                    <a:pt x="70" y="2212"/>
                  </a:cubicBezTo>
                  <a:cubicBezTo>
                    <a:pt x="78" y="2212"/>
                    <a:pt x="85" y="2211"/>
                    <a:pt x="92" y="2206"/>
                  </a:cubicBezTo>
                  <a:cubicBezTo>
                    <a:pt x="378" y="1885"/>
                    <a:pt x="616" y="1527"/>
                    <a:pt x="854" y="1194"/>
                  </a:cubicBezTo>
                  <a:cubicBezTo>
                    <a:pt x="1104" y="825"/>
                    <a:pt x="1401" y="444"/>
                    <a:pt x="1580" y="39"/>
                  </a:cubicBezTo>
                  <a:cubicBezTo>
                    <a:pt x="1609" y="20"/>
                    <a:pt x="1591" y="0"/>
                    <a:pt x="15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52"/>
            <p:cNvSpPr/>
            <p:nvPr/>
          </p:nvSpPr>
          <p:spPr>
            <a:xfrm>
              <a:off x="5030900" y="3327925"/>
              <a:ext cx="37600" cy="107025"/>
            </a:xfrm>
            <a:custGeom>
              <a:avLst/>
              <a:gdLst/>
              <a:ahLst/>
              <a:cxnLst/>
              <a:rect l="l" t="t" r="r" b="b"/>
              <a:pathLst>
                <a:path w="1504" h="4281" extrusionOk="0">
                  <a:moveTo>
                    <a:pt x="1504" y="0"/>
                  </a:moveTo>
                  <a:cubicBezTo>
                    <a:pt x="1230" y="631"/>
                    <a:pt x="1111" y="1286"/>
                    <a:pt x="968" y="1953"/>
                  </a:cubicBezTo>
                  <a:cubicBezTo>
                    <a:pt x="789" y="2774"/>
                    <a:pt x="492" y="3489"/>
                    <a:pt x="27" y="4203"/>
                  </a:cubicBezTo>
                  <a:cubicBezTo>
                    <a:pt x="1" y="4238"/>
                    <a:pt x="40" y="4280"/>
                    <a:pt x="71" y="4280"/>
                  </a:cubicBezTo>
                  <a:cubicBezTo>
                    <a:pt x="82" y="4280"/>
                    <a:pt x="93" y="4275"/>
                    <a:pt x="99" y="4263"/>
                  </a:cubicBezTo>
                  <a:cubicBezTo>
                    <a:pt x="1218" y="3191"/>
                    <a:pt x="1182" y="1417"/>
                    <a:pt x="15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52"/>
            <p:cNvSpPr/>
            <p:nvPr/>
          </p:nvSpPr>
          <p:spPr>
            <a:xfrm>
              <a:off x="4952775" y="3459325"/>
              <a:ext cx="63725" cy="80975"/>
            </a:xfrm>
            <a:custGeom>
              <a:avLst/>
              <a:gdLst/>
              <a:ahLst/>
              <a:cxnLst/>
              <a:rect l="l" t="t" r="r" b="b"/>
              <a:pathLst>
                <a:path w="2549" h="3239" extrusionOk="0">
                  <a:moveTo>
                    <a:pt x="2477" y="0"/>
                  </a:moveTo>
                  <a:cubicBezTo>
                    <a:pt x="2459" y="0"/>
                    <a:pt x="2442" y="9"/>
                    <a:pt x="2438" y="31"/>
                  </a:cubicBezTo>
                  <a:cubicBezTo>
                    <a:pt x="2033" y="1388"/>
                    <a:pt x="1033" y="2269"/>
                    <a:pt x="21" y="3174"/>
                  </a:cubicBezTo>
                  <a:cubicBezTo>
                    <a:pt x="1" y="3194"/>
                    <a:pt x="23" y="3239"/>
                    <a:pt x="51" y="3239"/>
                  </a:cubicBezTo>
                  <a:cubicBezTo>
                    <a:pt x="57" y="3239"/>
                    <a:pt x="63" y="3237"/>
                    <a:pt x="69" y="3233"/>
                  </a:cubicBezTo>
                  <a:cubicBezTo>
                    <a:pt x="1176" y="2460"/>
                    <a:pt x="2152" y="1388"/>
                    <a:pt x="2533" y="66"/>
                  </a:cubicBezTo>
                  <a:cubicBezTo>
                    <a:pt x="2548" y="28"/>
                    <a:pt x="2510" y="0"/>
                    <a:pt x="24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52"/>
            <p:cNvSpPr/>
            <p:nvPr/>
          </p:nvSpPr>
          <p:spPr>
            <a:xfrm>
              <a:off x="5084950" y="3325475"/>
              <a:ext cx="19575" cy="63200"/>
            </a:xfrm>
            <a:custGeom>
              <a:avLst/>
              <a:gdLst/>
              <a:ahLst/>
              <a:cxnLst/>
              <a:rect l="l" t="t" r="r" b="b"/>
              <a:pathLst>
                <a:path w="783" h="2528" extrusionOk="0">
                  <a:moveTo>
                    <a:pt x="625" y="0"/>
                  </a:moveTo>
                  <a:cubicBezTo>
                    <a:pt x="571" y="0"/>
                    <a:pt x="520" y="33"/>
                    <a:pt x="532" y="98"/>
                  </a:cubicBezTo>
                  <a:cubicBezTo>
                    <a:pt x="568" y="956"/>
                    <a:pt x="211" y="1646"/>
                    <a:pt x="8" y="2456"/>
                  </a:cubicBezTo>
                  <a:cubicBezTo>
                    <a:pt x="1" y="2494"/>
                    <a:pt x="32" y="2527"/>
                    <a:pt x="65" y="2527"/>
                  </a:cubicBezTo>
                  <a:cubicBezTo>
                    <a:pt x="84" y="2527"/>
                    <a:pt x="103" y="2517"/>
                    <a:pt x="116" y="2491"/>
                  </a:cubicBezTo>
                  <a:cubicBezTo>
                    <a:pt x="508" y="1789"/>
                    <a:pt x="782" y="932"/>
                    <a:pt x="735" y="98"/>
                  </a:cubicBezTo>
                  <a:cubicBezTo>
                    <a:pt x="735" y="33"/>
                    <a:pt x="678" y="0"/>
                    <a:pt x="6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52"/>
            <p:cNvSpPr/>
            <p:nvPr/>
          </p:nvSpPr>
          <p:spPr>
            <a:xfrm>
              <a:off x="5039600" y="3427975"/>
              <a:ext cx="31275" cy="33925"/>
            </a:xfrm>
            <a:custGeom>
              <a:avLst/>
              <a:gdLst/>
              <a:ahLst/>
              <a:cxnLst/>
              <a:rect l="l" t="t" r="r" b="b"/>
              <a:pathLst>
                <a:path w="1251" h="1357" extrusionOk="0">
                  <a:moveTo>
                    <a:pt x="1224" y="1"/>
                  </a:moveTo>
                  <a:cubicBezTo>
                    <a:pt x="1217" y="1"/>
                    <a:pt x="1210" y="4"/>
                    <a:pt x="1203" y="11"/>
                  </a:cubicBezTo>
                  <a:cubicBezTo>
                    <a:pt x="1013" y="249"/>
                    <a:pt x="834" y="487"/>
                    <a:pt x="632" y="701"/>
                  </a:cubicBezTo>
                  <a:cubicBezTo>
                    <a:pt x="453" y="916"/>
                    <a:pt x="191" y="1082"/>
                    <a:pt x="36" y="1285"/>
                  </a:cubicBezTo>
                  <a:cubicBezTo>
                    <a:pt x="1" y="1320"/>
                    <a:pt x="48" y="1356"/>
                    <a:pt x="96" y="1356"/>
                  </a:cubicBezTo>
                  <a:cubicBezTo>
                    <a:pt x="346" y="1273"/>
                    <a:pt x="572" y="999"/>
                    <a:pt x="727" y="797"/>
                  </a:cubicBezTo>
                  <a:cubicBezTo>
                    <a:pt x="929" y="558"/>
                    <a:pt x="1072" y="285"/>
                    <a:pt x="1251" y="35"/>
                  </a:cubicBezTo>
                  <a:cubicBezTo>
                    <a:pt x="1251" y="18"/>
                    <a:pt x="1239" y="1"/>
                    <a:pt x="12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52"/>
            <p:cNvSpPr/>
            <p:nvPr/>
          </p:nvSpPr>
          <p:spPr>
            <a:xfrm>
              <a:off x="5091625" y="3342350"/>
              <a:ext cx="30925" cy="69500"/>
            </a:xfrm>
            <a:custGeom>
              <a:avLst/>
              <a:gdLst/>
              <a:ahLst/>
              <a:cxnLst/>
              <a:rect l="l" t="t" r="r" b="b"/>
              <a:pathLst>
                <a:path w="1237" h="2780" extrusionOk="0">
                  <a:moveTo>
                    <a:pt x="1148" y="1"/>
                  </a:moveTo>
                  <a:cubicBezTo>
                    <a:pt x="1119" y="1"/>
                    <a:pt x="1089" y="16"/>
                    <a:pt x="1075" y="54"/>
                  </a:cubicBezTo>
                  <a:cubicBezTo>
                    <a:pt x="777" y="971"/>
                    <a:pt x="468" y="1828"/>
                    <a:pt x="27" y="2686"/>
                  </a:cubicBezTo>
                  <a:cubicBezTo>
                    <a:pt x="1" y="2729"/>
                    <a:pt x="32" y="2779"/>
                    <a:pt x="75" y="2779"/>
                  </a:cubicBezTo>
                  <a:cubicBezTo>
                    <a:pt x="90" y="2779"/>
                    <a:pt x="107" y="2773"/>
                    <a:pt x="122" y="2757"/>
                  </a:cubicBezTo>
                  <a:cubicBezTo>
                    <a:pt x="813" y="2102"/>
                    <a:pt x="980" y="959"/>
                    <a:pt x="1230" y="78"/>
                  </a:cubicBezTo>
                  <a:cubicBezTo>
                    <a:pt x="1237" y="35"/>
                    <a:pt x="1193" y="1"/>
                    <a:pt x="1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52"/>
            <p:cNvSpPr/>
            <p:nvPr/>
          </p:nvSpPr>
          <p:spPr>
            <a:xfrm>
              <a:off x="3435250" y="1987950"/>
              <a:ext cx="12300" cy="21100"/>
            </a:xfrm>
            <a:custGeom>
              <a:avLst/>
              <a:gdLst/>
              <a:ahLst/>
              <a:cxnLst/>
              <a:rect l="l" t="t" r="r" b="b"/>
              <a:pathLst>
                <a:path w="492" h="844" extrusionOk="0">
                  <a:moveTo>
                    <a:pt x="392" y="1"/>
                  </a:moveTo>
                  <a:cubicBezTo>
                    <a:pt x="376" y="1"/>
                    <a:pt x="360" y="7"/>
                    <a:pt x="345" y="21"/>
                  </a:cubicBezTo>
                  <a:cubicBezTo>
                    <a:pt x="155" y="224"/>
                    <a:pt x="0" y="545"/>
                    <a:pt x="179" y="819"/>
                  </a:cubicBezTo>
                  <a:cubicBezTo>
                    <a:pt x="194" y="835"/>
                    <a:pt x="219" y="843"/>
                    <a:pt x="242" y="843"/>
                  </a:cubicBezTo>
                  <a:cubicBezTo>
                    <a:pt x="271" y="843"/>
                    <a:pt x="298" y="829"/>
                    <a:pt x="298" y="795"/>
                  </a:cubicBezTo>
                  <a:cubicBezTo>
                    <a:pt x="345" y="569"/>
                    <a:pt x="357" y="331"/>
                    <a:pt x="464" y="117"/>
                  </a:cubicBezTo>
                  <a:cubicBezTo>
                    <a:pt x="492" y="62"/>
                    <a:pt x="443" y="1"/>
                    <a:pt x="3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52"/>
            <p:cNvSpPr/>
            <p:nvPr/>
          </p:nvSpPr>
          <p:spPr>
            <a:xfrm>
              <a:off x="3452800" y="1993750"/>
              <a:ext cx="13125" cy="19425"/>
            </a:xfrm>
            <a:custGeom>
              <a:avLst/>
              <a:gdLst/>
              <a:ahLst/>
              <a:cxnLst/>
              <a:rect l="l" t="t" r="r" b="b"/>
              <a:pathLst>
                <a:path w="525" h="777" extrusionOk="0">
                  <a:moveTo>
                    <a:pt x="156" y="1"/>
                  </a:moveTo>
                  <a:cubicBezTo>
                    <a:pt x="97" y="1"/>
                    <a:pt x="27" y="51"/>
                    <a:pt x="12" y="123"/>
                  </a:cubicBezTo>
                  <a:cubicBezTo>
                    <a:pt x="1" y="254"/>
                    <a:pt x="12" y="420"/>
                    <a:pt x="60" y="527"/>
                  </a:cubicBezTo>
                  <a:cubicBezTo>
                    <a:pt x="112" y="611"/>
                    <a:pt x="201" y="776"/>
                    <a:pt x="318" y="776"/>
                  </a:cubicBezTo>
                  <a:cubicBezTo>
                    <a:pt x="335" y="776"/>
                    <a:pt x="352" y="773"/>
                    <a:pt x="370" y="766"/>
                  </a:cubicBezTo>
                  <a:cubicBezTo>
                    <a:pt x="524" y="718"/>
                    <a:pt x="477" y="539"/>
                    <a:pt x="417" y="432"/>
                  </a:cubicBezTo>
                  <a:cubicBezTo>
                    <a:pt x="358" y="313"/>
                    <a:pt x="274" y="206"/>
                    <a:pt x="239" y="75"/>
                  </a:cubicBezTo>
                  <a:cubicBezTo>
                    <a:pt x="229" y="23"/>
                    <a:pt x="195"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52"/>
            <p:cNvSpPr/>
            <p:nvPr/>
          </p:nvSpPr>
          <p:spPr>
            <a:xfrm>
              <a:off x="3475300" y="1989775"/>
              <a:ext cx="11000" cy="17950"/>
            </a:xfrm>
            <a:custGeom>
              <a:avLst/>
              <a:gdLst/>
              <a:ahLst/>
              <a:cxnLst/>
              <a:rect l="l" t="t" r="r" b="b"/>
              <a:pathLst>
                <a:path w="440" h="718" extrusionOk="0">
                  <a:moveTo>
                    <a:pt x="147" y="1"/>
                  </a:moveTo>
                  <a:cubicBezTo>
                    <a:pt x="73" y="1"/>
                    <a:pt x="1" y="59"/>
                    <a:pt x="29" y="151"/>
                  </a:cubicBezTo>
                  <a:cubicBezTo>
                    <a:pt x="89" y="353"/>
                    <a:pt x="124" y="567"/>
                    <a:pt x="303" y="698"/>
                  </a:cubicBezTo>
                  <a:cubicBezTo>
                    <a:pt x="317" y="712"/>
                    <a:pt x="334" y="718"/>
                    <a:pt x="352" y="718"/>
                  </a:cubicBezTo>
                  <a:cubicBezTo>
                    <a:pt x="395" y="718"/>
                    <a:pt x="439" y="681"/>
                    <a:pt x="422" y="639"/>
                  </a:cubicBezTo>
                  <a:cubicBezTo>
                    <a:pt x="386" y="448"/>
                    <a:pt x="327" y="270"/>
                    <a:pt x="267" y="91"/>
                  </a:cubicBezTo>
                  <a:cubicBezTo>
                    <a:pt x="248" y="28"/>
                    <a:pt x="197" y="1"/>
                    <a:pt x="1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52"/>
            <p:cNvSpPr/>
            <p:nvPr/>
          </p:nvSpPr>
          <p:spPr>
            <a:xfrm>
              <a:off x="3507575" y="1987500"/>
              <a:ext cx="20550" cy="22475"/>
            </a:xfrm>
            <a:custGeom>
              <a:avLst/>
              <a:gdLst/>
              <a:ahLst/>
              <a:cxnLst/>
              <a:rect l="l" t="t" r="r" b="b"/>
              <a:pathLst>
                <a:path w="822" h="899" extrusionOk="0">
                  <a:moveTo>
                    <a:pt x="199" y="1"/>
                  </a:moveTo>
                  <a:cubicBezTo>
                    <a:pt x="171" y="1"/>
                    <a:pt x="143" y="8"/>
                    <a:pt x="119" y="27"/>
                  </a:cubicBezTo>
                  <a:cubicBezTo>
                    <a:pt x="48" y="75"/>
                    <a:pt x="0" y="182"/>
                    <a:pt x="60" y="242"/>
                  </a:cubicBezTo>
                  <a:cubicBezTo>
                    <a:pt x="131" y="325"/>
                    <a:pt x="179" y="432"/>
                    <a:pt x="226" y="539"/>
                  </a:cubicBezTo>
                  <a:cubicBezTo>
                    <a:pt x="262" y="635"/>
                    <a:pt x="250" y="754"/>
                    <a:pt x="346" y="849"/>
                  </a:cubicBezTo>
                  <a:cubicBezTo>
                    <a:pt x="383" y="880"/>
                    <a:pt x="433" y="898"/>
                    <a:pt x="483" y="898"/>
                  </a:cubicBezTo>
                  <a:cubicBezTo>
                    <a:pt x="528" y="898"/>
                    <a:pt x="573" y="883"/>
                    <a:pt x="607" y="849"/>
                  </a:cubicBezTo>
                  <a:cubicBezTo>
                    <a:pt x="822" y="599"/>
                    <a:pt x="536" y="206"/>
                    <a:pt x="322" y="39"/>
                  </a:cubicBezTo>
                  <a:cubicBezTo>
                    <a:pt x="286" y="18"/>
                    <a:pt x="242" y="1"/>
                    <a:pt x="1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52"/>
            <p:cNvSpPr/>
            <p:nvPr/>
          </p:nvSpPr>
          <p:spPr>
            <a:xfrm>
              <a:off x="3532875" y="1979850"/>
              <a:ext cx="10425" cy="23100"/>
            </a:xfrm>
            <a:custGeom>
              <a:avLst/>
              <a:gdLst/>
              <a:ahLst/>
              <a:cxnLst/>
              <a:rect l="l" t="t" r="r" b="b"/>
              <a:pathLst>
                <a:path w="417" h="924" extrusionOk="0">
                  <a:moveTo>
                    <a:pt x="149" y="0"/>
                  </a:moveTo>
                  <a:cubicBezTo>
                    <a:pt x="78" y="0"/>
                    <a:pt x="6" y="48"/>
                    <a:pt x="0" y="143"/>
                  </a:cubicBezTo>
                  <a:cubicBezTo>
                    <a:pt x="0" y="286"/>
                    <a:pt x="12" y="441"/>
                    <a:pt x="24" y="583"/>
                  </a:cubicBezTo>
                  <a:cubicBezTo>
                    <a:pt x="48" y="738"/>
                    <a:pt x="72" y="857"/>
                    <a:pt x="203" y="917"/>
                  </a:cubicBezTo>
                  <a:cubicBezTo>
                    <a:pt x="219" y="921"/>
                    <a:pt x="234" y="923"/>
                    <a:pt x="249" y="923"/>
                  </a:cubicBezTo>
                  <a:cubicBezTo>
                    <a:pt x="279" y="923"/>
                    <a:pt x="306" y="913"/>
                    <a:pt x="322" y="881"/>
                  </a:cubicBezTo>
                  <a:cubicBezTo>
                    <a:pt x="417" y="786"/>
                    <a:pt x="381" y="679"/>
                    <a:pt x="357" y="548"/>
                  </a:cubicBezTo>
                  <a:cubicBezTo>
                    <a:pt x="322" y="405"/>
                    <a:pt x="298" y="274"/>
                    <a:pt x="298" y="143"/>
                  </a:cubicBezTo>
                  <a:cubicBezTo>
                    <a:pt x="292" y="48"/>
                    <a:pt x="221" y="0"/>
                    <a:pt x="1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52"/>
            <p:cNvSpPr/>
            <p:nvPr/>
          </p:nvSpPr>
          <p:spPr>
            <a:xfrm>
              <a:off x="3562350" y="1972275"/>
              <a:ext cx="15500" cy="26200"/>
            </a:xfrm>
            <a:custGeom>
              <a:avLst/>
              <a:gdLst/>
              <a:ahLst/>
              <a:cxnLst/>
              <a:rect l="l" t="t" r="r" b="b"/>
              <a:pathLst>
                <a:path w="620" h="1048" extrusionOk="0">
                  <a:moveTo>
                    <a:pt x="216" y="0"/>
                  </a:moveTo>
                  <a:cubicBezTo>
                    <a:pt x="109" y="0"/>
                    <a:pt x="0" y="84"/>
                    <a:pt x="36" y="220"/>
                  </a:cubicBezTo>
                  <a:cubicBezTo>
                    <a:pt x="83" y="398"/>
                    <a:pt x="119" y="565"/>
                    <a:pt x="155" y="744"/>
                  </a:cubicBezTo>
                  <a:cubicBezTo>
                    <a:pt x="187" y="852"/>
                    <a:pt x="259" y="1048"/>
                    <a:pt x="405" y="1048"/>
                  </a:cubicBezTo>
                  <a:cubicBezTo>
                    <a:pt x="420" y="1048"/>
                    <a:pt x="436" y="1046"/>
                    <a:pt x="452" y="1041"/>
                  </a:cubicBezTo>
                  <a:cubicBezTo>
                    <a:pt x="619" y="994"/>
                    <a:pt x="560" y="767"/>
                    <a:pt x="536" y="672"/>
                  </a:cubicBezTo>
                  <a:cubicBezTo>
                    <a:pt x="476" y="494"/>
                    <a:pt x="429" y="315"/>
                    <a:pt x="381" y="124"/>
                  </a:cubicBezTo>
                  <a:cubicBezTo>
                    <a:pt x="357" y="38"/>
                    <a:pt x="287" y="0"/>
                    <a:pt x="2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52"/>
            <p:cNvSpPr/>
            <p:nvPr/>
          </p:nvSpPr>
          <p:spPr>
            <a:xfrm>
              <a:off x="3595375" y="1968900"/>
              <a:ext cx="11925" cy="30075"/>
            </a:xfrm>
            <a:custGeom>
              <a:avLst/>
              <a:gdLst/>
              <a:ahLst/>
              <a:cxnLst/>
              <a:rect l="l" t="t" r="r" b="b"/>
              <a:pathLst>
                <a:path w="477" h="1203" extrusionOk="0">
                  <a:moveTo>
                    <a:pt x="222" y="0"/>
                  </a:moveTo>
                  <a:cubicBezTo>
                    <a:pt x="146" y="0"/>
                    <a:pt x="72" y="51"/>
                    <a:pt x="72" y="152"/>
                  </a:cubicBezTo>
                  <a:cubicBezTo>
                    <a:pt x="72" y="450"/>
                    <a:pt x="1" y="998"/>
                    <a:pt x="298" y="1188"/>
                  </a:cubicBezTo>
                  <a:cubicBezTo>
                    <a:pt x="308" y="1198"/>
                    <a:pt x="321" y="1203"/>
                    <a:pt x="335" y="1203"/>
                  </a:cubicBezTo>
                  <a:cubicBezTo>
                    <a:pt x="370" y="1203"/>
                    <a:pt x="409" y="1175"/>
                    <a:pt x="417" y="1140"/>
                  </a:cubicBezTo>
                  <a:cubicBezTo>
                    <a:pt x="477" y="998"/>
                    <a:pt x="417" y="831"/>
                    <a:pt x="394" y="664"/>
                  </a:cubicBezTo>
                  <a:cubicBezTo>
                    <a:pt x="382" y="486"/>
                    <a:pt x="382" y="331"/>
                    <a:pt x="382" y="152"/>
                  </a:cubicBezTo>
                  <a:cubicBezTo>
                    <a:pt x="376" y="51"/>
                    <a:pt x="298" y="0"/>
                    <a:pt x="2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52"/>
            <p:cNvSpPr/>
            <p:nvPr/>
          </p:nvSpPr>
          <p:spPr>
            <a:xfrm>
              <a:off x="3620500" y="1968025"/>
              <a:ext cx="18350" cy="18675"/>
            </a:xfrm>
            <a:custGeom>
              <a:avLst/>
              <a:gdLst/>
              <a:ahLst/>
              <a:cxnLst/>
              <a:rect l="l" t="t" r="r" b="b"/>
              <a:pathLst>
                <a:path w="734" h="747" extrusionOk="0">
                  <a:moveTo>
                    <a:pt x="188" y="0"/>
                  </a:moveTo>
                  <a:cubicBezTo>
                    <a:pt x="96" y="0"/>
                    <a:pt x="0" y="130"/>
                    <a:pt x="91" y="211"/>
                  </a:cubicBezTo>
                  <a:cubicBezTo>
                    <a:pt x="198" y="318"/>
                    <a:pt x="293" y="425"/>
                    <a:pt x="377" y="521"/>
                  </a:cubicBezTo>
                  <a:cubicBezTo>
                    <a:pt x="448" y="616"/>
                    <a:pt x="543" y="735"/>
                    <a:pt x="662" y="747"/>
                  </a:cubicBezTo>
                  <a:cubicBezTo>
                    <a:pt x="710" y="747"/>
                    <a:pt x="734" y="723"/>
                    <a:pt x="734" y="675"/>
                  </a:cubicBezTo>
                  <a:cubicBezTo>
                    <a:pt x="734" y="556"/>
                    <a:pt x="615" y="449"/>
                    <a:pt x="543" y="366"/>
                  </a:cubicBezTo>
                  <a:cubicBezTo>
                    <a:pt x="448" y="259"/>
                    <a:pt x="365" y="140"/>
                    <a:pt x="270" y="44"/>
                  </a:cubicBezTo>
                  <a:cubicBezTo>
                    <a:pt x="247" y="13"/>
                    <a:pt x="218" y="0"/>
                    <a:pt x="1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52"/>
            <p:cNvSpPr/>
            <p:nvPr/>
          </p:nvSpPr>
          <p:spPr>
            <a:xfrm>
              <a:off x="3651525" y="1962150"/>
              <a:ext cx="18025" cy="20275"/>
            </a:xfrm>
            <a:custGeom>
              <a:avLst/>
              <a:gdLst/>
              <a:ahLst/>
              <a:cxnLst/>
              <a:rect l="l" t="t" r="r" b="b"/>
              <a:pathLst>
                <a:path w="721" h="811" extrusionOk="0">
                  <a:moveTo>
                    <a:pt x="194" y="0"/>
                  </a:moveTo>
                  <a:cubicBezTo>
                    <a:pt x="93" y="0"/>
                    <a:pt x="0" y="99"/>
                    <a:pt x="64" y="220"/>
                  </a:cubicBezTo>
                  <a:cubicBezTo>
                    <a:pt x="148" y="422"/>
                    <a:pt x="267" y="672"/>
                    <a:pt x="457" y="791"/>
                  </a:cubicBezTo>
                  <a:cubicBezTo>
                    <a:pt x="484" y="804"/>
                    <a:pt x="509" y="810"/>
                    <a:pt x="534" y="810"/>
                  </a:cubicBezTo>
                  <a:cubicBezTo>
                    <a:pt x="642" y="810"/>
                    <a:pt x="720" y="694"/>
                    <a:pt x="672" y="577"/>
                  </a:cubicBezTo>
                  <a:cubicBezTo>
                    <a:pt x="624" y="494"/>
                    <a:pt x="553" y="422"/>
                    <a:pt x="493" y="339"/>
                  </a:cubicBezTo>
                  <a:cubicBezTo>
                    <a:pt x="434" y="256"/>
                    <a:pt x="374" y="160"/>
                    <a:pt x="326" y="77"/>
                  </a:cubicBezTo>
                  <a:cubicBezTo>
                    <a:pt x="292" y="23"/>
                    <a:pt x="242" y="0"/>
                    <a:pt x="1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52"/>
            <p:cNvSpPr/>
            <p:nvPr/>
          </p:nvSpPr>
          <p:spPr>
            <a:xfrm>
              <a:off x="3681400" y="1954825"/>
              <a:ext cx="15425" cy="26550"/>
            </a:xfrm>
            <a:custGeom>
              <a:avLst/>
              <a:gdLst/>
              <a:ahLst/>
              <a:cxnLst/>
              <a:rect l="l" t="t" r="r" b="b"/>
              <a:pathLst>
                <a:path w="617" h="1062" extrusionOk="0">
                  <a:moveTo>
                    <a:pt x="157" y="0"/>
                  </a:moveTo>
                  <a:cubicBezTo>
                    <a:pt x="80" y="0"/>
                    <a:pt x="1" y="63"/>
                    <a:pt x="36" y="156"/>
                  </a:cubicBezTo>
                  <a:cubicBezTo>
                    <a:pt x="155" y="453"/>
                    <a:pt x="239" y="858"/>
                    <a:pt x="501" y="1049"/>
                  </a:cubicBezTo>
                  <a:cubicBezTo>
                    <a:pt x="512" y="1057"/>
                    <a:pt x="525" y="1061"/>
                    <a:pt x="538" y="1061"/>
                  </a:cubicBezTo>
                  <a:cubicBezTo>
                    <a:pt x="578" y="1061"/>
                    <a:pt x="617" y="1025"/>
                    <a:pt x="608" y="989"/>
                  </a:cubicBezTo>
                  <a:cubicBezTo>
                    <a:pt x="596" y="822"/>
                    <a:pt x="536" y="715"/>
                    <a:pt x="477" y="560"/>
                  </a:cubicBezTo>
                  <a:cubicBezTo>
                    <a:pt x="417" y="418"/>
                    <a:pt x="358" y="251"/>
                    <a:pt x="274" y="96"/>
                  </a:cubicBezTo>
                  <a:cubicBezTo>
                    <a:pt x="260" y="29"/>
                    <a:pt x="209" y="0"/>
                    <a:pt x="1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52"/>
            <p:cNvSpPr/>
            <p:nvPr/>
          </p:nvSpPr>
          <p:spPr>
            <a:xfrm>
              <a:off x="3716750" y="1960925"/>
              <a:ext cx="18200" cy="31175"/>
            </a:xfrm>
            <a:custGeom>
              <a:avLst/>
              <a:gdLst/>
              <a:ahLst/>
              <a:cxnLst/>
              <a:rect l="l" t="t" r="r" b="b"/>
              <a:pathLst>
                <a:path w="728" h="1247" extrusionOk="0">
                  <a:moveTo>
                    <a:pt x="169" y="0"/>
                  </a:moveTo>
                  <a:cubicBezTo>
                    <a:pt x="91" y="0"/>
                    <a:pt x="1" y="78"/>
                    <a:pt x="15" y="186"/>
                  </a:cubicBezTo>
                  <a:cubicBezTo>
                    <a:pt x="75" y="567"/>
                    <a:pt x="206" y="1102"/>
                    <a:pt x="611" y="1245"/>
                  </a:cubicBezTo>
                  <a:cubicBezTo>
                    <a:pt x="616" y="1246"/>
                    <a:pt x="621" y="1247"/>
                    <a:pt x="626" y="1247"/>
                  </a:cubicBezTo>
                  <a:cubicBezTo>
                    <a:pt x="680" y="1247"/>
                    <a:pt x="728" y="1192"/>
                    <a:pt x="706" y="1138"/>
                  </a:cubicBezTo>
                  <a:cubicBezTo>
                    <a:pt x="646" y="959"/>
                    <a:pt x="563" y="828"/>
                    <a:pt x="468" y="674"/>
                  </a:cubicBezTo>
                  <a:cubicBezTo>
                    <a:pt x="384" y="495"/>
                    <a:pt x="325" y="305"/>
                    <a:pt x="277" y="114"/>
                  </a:cubicBezTo>
                  <a:cubicBezTo>
                    <a:pt x="268" y="34"/>
                    <a:pt x="221" y="0"/>
                    <a:pt x="1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52"/>
            <p:cNvSpPr/>
            <p:nvPr/>
          </p:nvSpPr>
          <p:spPr>
            <a:xfrm>
              <a:off x="3747400" y="1962175"/>
              <a:ext cx="19375" cy="26625"/>
            </a:xfrm>
            <a:custGeom>
              <a:avLst/>
              <a:gdLst/>
              <a:ahLst/>
              <a:cxnLst/>
              <a:rect l="l" t="t" r="r" b="b"/>
              <a:pathLst>
                <a:path w="775" h="1065" extrusionOk="0">
                  <a:moveTo>
                    <a:pt x="106" y="0"/>
                  </a:moveTo>
                  <a:cubicBezTo>
                    <a:pt x="48" y="0"/>
                    <a:pt x="0" y="65"/>
                    <a:pt x="39" y="136"/>
                  </a:cubicBezTo>
                  <a:cubicBezTo>
                    <a:pt x="123" y="314"/>
                    <a:pt x="230" y="481"/>
                    <a:pt x="349" y="659"/>
                  </a:cubicBezTo>
                  <a:cubicBezTo>
                    <a:pt x="456" y="802"/>
                    <a:pt x="539" y="957"/>
                    <a:pt x="670" y="1052"/>
                  </a:cubicBezTo>
                  <a:cubicBezTo>
                    <a:pt x="682" y="1061"/>
                    <a:pt x="694" y="1065"/>
                    <a:pt x="706" y="1065"/>
                  </a:cubicBezTo>
                  <a:cubicBezTo>
                    <a:pt x="743" y="1065"/>
                    <a:pt x="775" y="1029"/>
                    <a:pt x="766" y="993"/>
                  </a:cubicBezTo>
                  <a:cubicBezTo>
                    <a:pt x="718" y="814"/>
                    <a:pt x="599" y="683"/>
                    <a:pt x="492" y="528"/>
                  </a:cubicBezTo>
                  <a:cubicBezTo>
                    <a:pt x="397" y="386"/>
                    <a:pt x="289" y="219"/>
                    <a:pt x="194" y="64"/>
                  </a:cubicBezTo>
                  <a:cubicBezTo>
                    <a:pt x="169" y="19"/>
                    <a:pt x="136"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52"/>
            <p:cNvSpPr/>
            <p:nvPr/>
          </p:nvSpPr>
          <p:spPr>
            <a:xfrm>
              <a:off x="3789000" y="1962075"/>
              <a:ext cx="15350" cy="30025"/>
            </a:xfrm>
            <a:custGeom>
              <a:avLst/>
              <a:gdLst/>
              <a:ahLst/>
              <a:cxnLst/>
              <a:rect l="l" t="t" r="r" b="b"/>
              <a:pathLst>
                <a:path w="614" h="1201" extrusionOk="0">
                  <a:moveTo>
                    <a:pt x="104" y="1"/>
                  </a:moveTo>
                  <a:cubicBezTo>
                    <a:pt x="53" y="1"/>
                    <a:pt x="0" y="34"/>
                    <a:pt x="7" y="92"/>
                  </a:cubicBezTo>
                  <a:cubicBezTo>
                    <a:pt x="42" y="318"/>
                    <a:pt x="78" y="521"/>
                    <a:pt x="173" y="735"/>
                  </a:cubicBezTo>
                  <a:cubicBezTo>
                    <a:pt x="245" y="925"/>
                    <a:pt x="316" y="1104"/>
                    <a:pt x="519" y="1199"/>
                  </a:cubicBezTo>
                  <a:cubicBezTo>
                    <a:pt x="525" y="1200"/>
                    <a:pt x="531" y="1201"/>
                    <a:pt x="537" y="1201"/>
                  </a:cubicBezTo>
                  <a:cubicBezTo>
                    <a:pt x="585" y="1201"/>
                    <a:pt x="614" y="1158"/>
                    <a:pt x="614" y="1116"/>
                  </a:cubicBezTo>
                  <a:cubicBezTo>
                    <a:pt x="614" y="937"/>
                    <a:pt x="519" y="806"/>
                    <a:pt x="423" y="663"/>
                  </a:cubicBezTo>
                  <a:cubicBezTo>
                    <a:pt x="316" y="485"/>
                    <a:pt x="245" y="282"/>
                    <a:pt x="197" y="80"/>
                  </a:cubicBezTo>
                  <a:cubicBezTo>
                    <a:pt x="192" y="25"/>
                    <a:pt x="148"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52"/>
            <p:cNvSpPr/>
            <p:nvPr/>
          </p:nvSpPr>
          <p:spPr>
            <a:xfrm>
              <a:off x="3817350" y="1954350"/>
              <a:ext cx="17675" cy="24675"/>
            </a:xfrm>
            <a:custGeom>
              <a:avLst/>
              <a:gdLst/>
              <a:ahLst/>
              <a:cxnLst/>
              <a:rect l="l" t="t" r="r" b="b"/>
              <a:pathLst>
                <a:path w="707" h="987" extrusionOk="0">
                  <a:moveTo>
                    <a:pt x="156" y="1"/>
                  </a:moveTo>
                  <a:cubicBezTo>
                    <a:pt x="73" y="1"/>
                    <a:pt x="0" y="75"/>
                    <a:pt x="16" y="175"/>
                  </a:cubicBezTo>
                  <a:cubicBezTo>
                    <a:pt x="51" y="353"/>
                    <a:pt x="123" y="508"/>
                    <a:pt x="218" y="651"/>
                  </a:cubicBezTo>
                  <a:cubicBezTo>
                    <a:pt x="301" y="806"/>
                    <a:pt x="397" y="925"/>
                    <a:pt x="551" y="984"/>
                  </a:cubicBezTo>
                  <a:cubicBezTo>
                    <a:pt x="558" y="986"/>
                    <a:pt x="564" y="987"/>
                    <a:pt x="571" y="987"/>
                  </a:cubicBezTo>
                  <a:cubicBezTo>
                    <a:pt x="614" y="987"/>
                    <a:pt x="660" y="956"/>
                    <a:pt x="670" y="925"/>
                  </a:cubicBezTo>
                  <a:cubicBezTo>
                    <a:pt x="706" y="758"/>
                    <a:pt x="647" y="639"/>
                    <a:pt x="551" y="496"/>
                  </a:cubicBezTo>
                  <a:cubicBezTo>
                    <a:pt x="468" y="341"/>
                    <a:pt x="373" y="210"/>
                    <a:pt x="289" y="79"/>
                  </a:cubicBezTo>
                  <a:cubicBezTo>
                    <a:pt x="251" y="24"/>
                    <a:pt x="202"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52"/>
            <p:cNvSpPr/>
            <p:nvPr/>
          </p:nvSpPr>
          <p:spPr>
            <a:xfrm>
              <a:off x="3852075" y="1954425"/>
              <a:ext cx="15675" cy="25800"/>
            </a:xfrm>
            <a:custGeom>
              <a:avLst/>
              <a:gdLst/>
              <a:ahLst/>
              <a:cxnLst/>
              <a:rect l="l" t="t" r="r" b="b"/>
              <a:pathLst>
                <a:path w="627" h="1032" extrusionOk="0">
                  <a:moveTo>
                    <a:pt x="174" y="0"/>
                  </a:moveTo>
                  <a:cubicBezTo>
                    <a:pt x="91" y="0"/>
                    <a:pt x="0" y="78"/>
                    <a:pt x="32" y="172"/>
                  </a:cubicBezTo>
                  <a:lnTo>
                    <a:pt x="210" y="672"/>
                  </a:lnTo>
                  <a:cubicBezTo>
                    <a:pt x="258" y="803"/>
                    <a:pt x="293" y="946"/>
                    <a:pt x="436" y="1017"/>
                  </a:cubicBezTo>
                  <a:cubicBezTo>
                    <a:pt x="453" y="1027"/>
                    <a:pt x="470" y="1032"/>
                    <a:pt x="486" y="1032"/>
                  </a:cubicBezTo>
                  <a:cubicBezTo>
                    <a:pt x="527" y="1032"/>
                    <a:pt x="562" y="1003"/>
                    <a:pt x="579" y="969"/>
                  </a:cubicBezTo>
                  <a:cubicBezTo>
                    <a:pt x="627" y="815"/>
                    <a:pt x="555" y="684"/>
                    <a:pt x="496" y="541"/>
                  </a:cubicBezTo>
                  <a:cubicBezTo>
                    <a:pt x="413" y="386"/>
                    <a:pt x="353" y="219"/>
                    <a:pt x="282" y="76"/>
                  </a:cubicBezTo>
                  <a:cubicBezTo>
                    <a:pt x="261" y="23"/>
                    <a:pt x="219" y="0"/>
                    <a:pt x="1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52"/>
            <p:cNvSpPr/>
            <p:nvPr/>
          </p:nvSpPr>
          <p:spPr>
            <a:xfrm>
              <a:off x="3891025" y="1951650"/>
              <a:ext cx="14525" cy="21775"/>
            </a:xfrm>
            <a:custGeom>
              <a:avLst/>
              <a:gdLst/>
              <a:ahLst/>
              <a:cxnLst/>
              <a:rect l="l" t="t" r="r" b="b"/>
              <a:pathLst>
                <a:path w="581" h="871" extrusionOk="0">
                  <a:moveTo>
                    <a:pt x="121" y="1"/>
                  </a:moveTo>
                  <a:cubicBezTo>
                    <a:pt x="63" y="1"/>
                    <a:pt x="0" y="47"/>
                    <a:pt x="33" y="104"/>
                  </a:cubicBezTo>
                  <a:cubicBezTo>
                    <a:pt x="81" y="259"/>
                    <a:pt x="128" y="402"/>
                    <a:pt x="164" y="533"/>
                  </a:cubicBezTo>
                  <a:cubicBezTo>
                    <a:pt x="224" y="676"/>
                    <a:pt x="259" y="818"/>
                    <a:pt x="402" y="866"/>
                  </a:cubicBezTo>
                  <a:cubicBezTo>
                    <a:pt x="411" y="869"/>
                    <a:pt x="420" y="870"/>
                    <a:pt x="429" y="870"/>
                  </a:cubicBezTo>
                  <a:cubicBezTo>
                    <a:pt x="459" y="870"/>
                    <a:pt x="491" y="855"/>
                    <a:pt x="509" y="818"/>
                  </a:cubicBezTo>
                  <a:cubicBezTo>
                    <a:pt x="581" y="676"/>
                    <a:pt x="509" y="557"/>
                    <a:pt x="438" y="414"/>
                  </a:cubicBezTo>
                  <a:cubicBezTo>
                    <a:pt x="367" y="283"/>
                    <a:pt x="259" y="164"/>
                    <a:pt x="188" y="33"/>
                  </a:cubicBezTo>
                  <a:cubicBezTo>
                    <a:pt x="173" y="10"/>
                    <a:pt x="148"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52"/>
            <p:cNvSpPr/>
            <p:nvPr/>
          </p:nvSpPr>
          <p:spPr>
            <a:xfrm>
              <a:off x="3930250" y="1949225"/>
              <a:ext cx="14000" cy="25650"/>
            </a:xfrm>
            <a:custGeom>
              <a:avLst/>
              <a:gdLst/>
              <a:ahLst/>
              <a:cxnLst/>
              <a:rect l="l" t="t" r="r" b="b"/>
              <a:pathLst>
                <a:path w="560" h="1026" extrusionOk="0">
                  <a:moveTo>
                    <a:pt x="157" y="1"/>
                  </a:moveTo>
                  <a:cubicBezTo>
                    <a:pt x="86" y="1"/>
                    <a:pt x="0" y="67"/>
                    <a:pt x="24" y="153"/>
                  </a:cubicBezTo>
                  <a:cubicBezTo>
                    <a:pt x="83" y="332"/>
                    <a:pt x="131" y="499"/>
                    <a:pt x="179" y="677"/>
                  </a:cubicBezTo>
                  <a:cubicBezTo>
                    <a:pt x="226" y="832"/>
                    <a:pt x="238" y="963"/>
                    <a:pt x="381" y="1023"/>
                  </a:cubicBezTo>
                  <a:cubicBezTo>
                    <a:pt x="390" y="1025"/>
                    <a:pt x="398" y="1026"/>
                    <a:pt x="406" y="1026"/>
                  </a:cubicBezTo>
                  <a:cubicBezTo>
                    <a:pt x="445" y="1026"/>
                    <a:pt x="478" y="1004"/>
                    <a:pt x="488" y="975"/>
                  </a:cubicBezTo>
                  <a:cubicBezTo>
                    <a:pt x="560" y="832"/>
                    <a:pt x="476" y="701"/>
                    <a:pt x="417" y="546"/>
                  </a:cubicBezTo>
                  <a:cubicBezTo>
                    <a:pt x="357" y="380"/>
                    <a:pt x="310" y="225"/>
                    <a:pt x="238" y="58"/>
                  </a:cubicBezTo>
                  <a:cubicBezTo>
                    <a:pt x="226" y="18"/>
                    <a:pt x="194" y="1"/>
                    <a:pt x="1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52"/>
            <p:cNvSpPr/>
            <p:nvPr/>
          </p:nvSpPr>
          <p:spPr>
            <a:xfrm>
              <a:off x="3960525" y="1944875"/>
              <a:ext cx="14975" cy="31350"/>
            </a:xfrm>
            <a:custGeom>
              <a:avLst/>
              <a:gdLst/>
              <a:ahLst/>
              <a:cxnLst/>
              <a:rect l="l" t="t" r="r" b="b"/>
              <a:pathLst>
                <a:path w="599" h="1254" extrusionOk="0">
                  <a:moveTo>
                    <a:pt x="102" y="1"/>
                  </a:moveTo>
                  <a:cubicBezTo>
                    <a:pt x="48" y="1"/>
                    <a:pt x="1" y="55"/>
                    <a:pt x="39" y="125"/>
                  </a:cubicBezTo>
                  <a:cubicBezTo>
                    <a:pt x="146" y="316"/>
                    <a:pt x="206" y="518"/>
                    <a:pt x="242" y="732"/>
                  </a:cubicBezTo>
                  <a:cubicBezTo>
                    <a:pt x="277" y="899"/>
                    <a:pt x="266" y="1089"/>
                    <a:pt x="385" y="1232"/>
                  </a:cubicBezTo>
                  <a:cubicBezTo>
                    <a:pt x="399" y="1246"/>
                    <a:pt x="420" y="1253"/>
                    <a:pt x="442" y="1253"/>
                  </a:cubicBezTo>
                  <a:cubicBezTo>
                    <a:pt x="475" y="1253"/>
                    <a:pt x="508" y="1237"/>
                    <a:pt x="516" y="1209"/>
                  </a:cubicBezTo>
                  <a:cubicBezTo>
                    <a:pt x="599" y="1030"/>
                    <a:pt x="527" y="828"/>
                    <a:pt x="468" y="649"/>
                  </a:cubicBezTo>
                  <a:cubicBezTo>
                    <a:pt x="408" y="435"/>
                    <a:pt x="325" y="232"/>
                    <a:pt x="182" y="54"/>
                  </a:cubicBezTo>
                  <a:cubicBezTo>
                    <a:pt x="161" y="16"/>
                    <a:pt x="131"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52"/>
            <p:cNvSpPr/>
            <p:nvPr/>
          </p:nvSpPr>
          <p:spPr>
            <a:xfrm>
              <a:off x="4005125" y="1945750"/>
              <a:ext cx="14675" cy="24975"/>
            </a:xfrm>
            <a:custGeom>
              <a:avLst/>
              <a:gdLst/>
              <a:ahLst/>
              <a:cxnLst/>
              <a:rect l="l" t="t" r="r" b="b"/>
              <a:pathLst>
                <a:path w="587" h="999" extrusionOk="0">
                  <a:moveTo>
                    <a:pt x="185" y="0"/>
                  </a:moveTo>
                  <a:cubicBezTo>
                    <a:pt x="98" y="0"/>
                    <a:pt x="0" y="75"/>
                    <a:pt x="29" y="197"/>
                  </a:cubicBezTo>
                  <a:cubicBezTo>
                    <a:pt x="89" y="459"/>
                    <a:pt x="184" y="852"/>
                    <a:pt x="446" y="983"/>
                  </a:cubicBezTo>
                  <a:cubicBezTo>
                    <a:pt x="462" y="994"/>
                    <a:pt x="478" y="998"/>
                    <a:pt x="493" y="998"/>
                  </a:cubicBezTo>
                  <a:cubicBezTo>
                    <a:pt x="545" y="998"/>
                    <a:pt x="586" y="941"/>
                    <a:pt x="577" y="876"/>
                  </a:cubicBezTo>
                  <a:cubicBezTo>
                    <a:pt x="565" y="745"/>
                    <a:pt x="482" y="626"/>
                    <a:pt x="422" y="507"/>
                  </a:cubicBezTo>
                  <a:cubicBezTo>
                    <a:pt x="363" y="376"/>
                    <a:pt x="339" y="245"/>
                    <a:pt x="303" y="102"/>
                  </a:cubicBezTo>
                  <a:cubicBezTo>
                    <a:pt x="294" y="32"/>
                    <a:pt x="242" y="0"/>
                    <a:pt x="1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52"/>
            <p:cNvSpPr/>
            <p:nvPr/>
          </p:nvSpPr>
          <p:spPr>
            <a:xfrm>
              <a:off x="4047825" y="1943300"/>
              <a:ext cx="15500" cy="22875"/>
            </a:xfrm>
            <a:custGeom>
              <a:avLst/>
              <a:gdLst/>
              <a:ahLst/>
              <a:cxnLst/>
              <a:rect l="l" t="t" r="r" b="b"/>
              <a:pathLst>
                <a:path w="620" h="915" extrusionOk="0">
                  <a:moveTo>
                    <a:pt x="132" y="0"/>
                  </a:moveTo>
                  <a:cubicBezTo>
                    <a:pt x="72" y="0"/>
                    <a:pt x="0" y="53"/>
                    <a:pt x="24" y="117"/>
                  </a:cubicBezTo>
                  <a:cubicBezTo>
                    <a:pt x="83" y="259"/>
                    <a:pt x="167" y="414"/>
                    <a:pt x="238" y="557"/>
                  </a:cubicBezTo>
                  <a:cubicBezTo>
                    <a:pt x="310" y="688"/>
                    <a:pt x="369" y="831"/>
                    <a:pt x="524" y="902"/>
                  </a:cubicBezTo>
                  <a:cubicBezTo>
                    <a:pt x="538" y="911"/>
                    <a:pt x="551" y="915"/>
                    <a:pt x="562" y="915"/>
                  </a:cubicBezTo>
                  <a:cubicBezTo>
                    <a:pt x="599" y="915"/>
                    <a:pt x="619" y="876"/>
                    <a:pt x="619" y="831"/>
                  </a:cubicBezTo>
                  <a:cubicBezTo>
                    <a:pt x="595" y="676"/>
                    <a:pt x="500" y="581"/>
                    <a:pt x="429" y="462"/>
                  </a:cubicBezTo>
                  <a:cubicBezTo>
                    <a:pt x="345" y="319"/>
                    <a:pt x="286" y="188"/>
                    <a:pt x="203" y="45"/>
                  </a:cubicBezTo>
                  <a:cubicBezTo>
                    <a:pt x="191" y="13"/>
                    <a:pt x="163" y="0"/>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52"/>
            <p:cNvSpPr/>
            <p:nvPr/>
          </p:nvSpPr>
          <p:spPr>
            <a:xfrm>
              <a:off x="4077275" y="1935375"/>
              <a:ext cx="14325" cy="27950"/>
            </a:xfrm>
            <a:custGeom>
              <a:avLst/>
              <a:gdLst/>
              <a:ahLst/>
              <a:cxnLst/>
              <a:rect l="l" t="t" r="r" b="b"/>
              <a:pathLst>
                <a:path w="573" h="1118" extrusionOk="0">
                  <a:moveTo>
                    <a:pt x="184" y="1"/>
                  </a:moveTo>
                  <a:cubicBezTo>
                    <a:pt x="93" y="1"/>
                    <a:pt x="0" y="74"/>
                    <a:pt x="37" y="184"/>
                  </a:cubicBezTo>
                  <a:cubicBezTo>
                    <a:pt x="144" y="493"/>
                    <a:pt x="179" y="898"/>
                    <a:pt x="453" y="1100"/>
                  </a:cubicBezTo>
                  <a:cubicBezTo>
                    <a:pt x="469" y="1112"/>
                    <a:pt x="486" y="1117"/>
                    <a:pt x="503" y="1117"/>
                  </a:cubicBezTo>
                  <a:cubicBezTo>
                    <a:pt x="539" y="1117"/>
                    <a:pt x="572" y="1093"/>
                    <a:pt x="572" y="1053"/>
                  </a:cubicBezTo>
                  <a:cubicBezTo>
                    <a:pt x="525" y="731"/>
                    <a:pt x="429" y="410"/>
                    <a:pt x="322" y="100"/>
                  </a:cubicBezTo>
                  <a:cubicBezTo>
                    <a:pt x="299" y="31"/>
                    <a:pt x="242" y="1"/>
                    <a:pt x="1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52"/>
            <p:cNvSpPr/>
            <p:nvPr/>
          </p:nvSpPr>
          <p:spPr>
            <a:xfrm>
              <a:off x="4111900" y="1943575"/>
              <a:ext cx="15000" cy="24050"/>
            </a:xfrm>
            <a:custGeom>
              <a:avLst/>
              <a:gdLst/>
              <a:ahLst/>
              <a:cxnLst/>
              <a:rect l="l" t="t" r="r" b="b"/>
              <a:pathLst>
                <a:path w="600" h="962" extrusionOk="0">
                  <a:moveTo>
                    <a:pt x="40" y="1"/>
                  </a:moveTo>
                  <a:cubicBezTo>
                    <a:pt x="23" y="1"/>
                    <a:pt x="0" y="20"/>
                    <a:pt x="9" y="46"/>
                  </a:cubicBezTo>
                  <a:cubicBezTo>
                    <a:pt x="80" y="356"/>
                    <a:pt x="176" y="784"/>
                    <a:pt x="485" y="951"/>
                  </a:cubicBezTo>
                  <a:cubicBezTo>
                    <a:pt x="498" y="958"/>
                    <a:pt x="510" y="962"/>
                    <a:pt x="522" y="962"/>
                  </a:cubicBezTo>
                  <a:cubicBezTo>
                    <a:pt x="566" y="962"/>
                    <a:pt x="599" y="915"/>
                    <a:pt x="580" y="868"/>
                  </a:cubicBezTo>
                  <a:cubicBezTo>
                    <a:pt x="497" y="713"/>
                    <a:pt x="366" y="594"/>
                    <a:pt x="283" y="451"/>
                  </a:cubicBezTo>
                  <a:cubicBezTo>
                    <a:pt x="187" y="308"/>
                    <a:pt x="116" y="165"/>
                    <a:pt x="56" y="10"/>
                  </a:cubicBezTo>
                  <a:cubicBezTo>
                    <a:pt x="53" y="4"/>
                    <a:pt x="47"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52"/>
            <p:cNvSpPr/>
            <p:nvPr/>
          </p:nvSpPr>
          <p:spPr>
            <a:xfrm>
              <a:off x="4136675" y="1939375"/>
              <a:ext cx="15950" cy="25600"/>
            </a:xfrm>
            <a:custGeom>
              <a:avLst/>
              <a:gdLst/>
              <a:ahLst/>
              <a:cxnLst/>
              <a:rect l="l" t="t" r="r" b="b"/>
              <a:pathLst>
                <a:path w="638" h="1024" extrusionOk="0">
                  <a:moveTo>
                    <a:pt x="179" y="1"/>
                  </a:moveTo>
                  <a:cubicBezTo>
                    <a:pt x="91" y="1"/>
                    <a:pt x="1" y="70"/>
                    <a:pt x="30" y="178"/>
                  </a:cubicBezTo>
                  <a:cubicBezTo>
                    <a:pt x="66" y="357"/>
                    <a:pt x="113" y="536"/>
                    <a:pt x="197" y="702"/>
                  </a:cubicBezTo>
                  <a:cubicBezTo>
                    <a:pt x="256" y="845"/>
                    <a:pt x="316" y="1012"/>
                    <a:pt x="494" y="1024"/>
                  </a:cubicBezTo>
                  <a:cubicBezTo>
                    <a:pt x="530" y="1024"/>
                    <a:pt x="566" y="1000"/>
                    <a:pt x="578" y="976"/>
                  </a:cubicBezTo>
                  <a:cubicBezTo>
                    <a:pt x="637" y="821"/>
                    <a:pt x="530" y="702"/>
                    <a:pt x="470" y="571"/>
                  </a:cubicBezTo>
                  <a:cubicBezTo>
                    <a:pt x="399" y="416"/>
                    <a:pt x="351" y="250"/>
                    <a:pt x="316" y="95"/>
                  </a:cubicBezTo>
                  <a:cubicBezTo>
                    <a:pt x="292" y="30"/>
                    <a:pt x="236"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52"/>
            <p:cNvSpPr/>
            <p:nvPr/>
          </p:nvSpPr>
          <p:spPr>
            <a:xfrm>
              <a:off x="4163175" y="1933375"/>
              <a:ext cx="14750" cy="29450"/>
            </a:xfrm>
            <a:custGeom>
              <a:avLst/>
              <a:gdLst/>
              <a:ahLst/>
              <a:cxnLst/>
              <a:rect l="l" t="t" r="r" b="b"/>
              <a:pathLst>
                <a:path w="590" h="1178" extrusionOk="0">
                  <a:moveTo>
                    <a:pt x="87" y="1"/>
                  </a:moveTo>
                  <a:cubicBezTo>
                    <a:pt x="43" y="1"/>
                    <a:pt x="1" y="43"/>
                    <a:pt x="18" y="85"/>
                  </a:cubicBezTo>
                  <a:cubicBezTo>
                    <a:pt x="53" y="287"/>
                    <a:pt x="89" y="478"/>
                    <a:pt x="137" y="692"/>
                  </a:cubicBezTo>
                  <a:cubicBezTo>
                    <a:pt x="172" y="871"/>
                    <a:pt x="220" y="1073"/>
                    <a:pt x="399" y="1168"/>
                  </a:cubicBezTo>
                  <a:cubicBezTo>
                    <a:pt x="414" y="1175"/>
                    <a:pt x="429" y="1178"/>
                    <a:pt x="444" y="1178"/>
                  </a:cubicBezTo>
                  <a:cubicBezTo>
                    <a:pt x="487" y="1178"/>
                    <a:pt x="524" y="1153"/>
                    <a:pt x="542" y="1109"/>
                  </a:cubicBezTo>
                  <a:cubicBezTo>
                    <a:pt x="589" y="918"/>
                    <a:pt x="482" y="740"/>
                    <a:pt x="399" y="573"/>
                  </a:cubicBezTo>
                  <a:cubicBezTo>
                    <a:pt x="315" y="395"/>
                    <a:pt x="220" y="216"/>
                    <a:pt x="137" y="25"/>
                  </a:cubicBezTo>
                  <a:cubicBezTo>
                    <a:pt x="123" y="8"/>
                    <a:pt x="105"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52"/>
            <p:cNvSpPr/>
            <p:nvPr/>
          </p:nvSpPr>
          <p:spPr>
            <a:xfrm>
              <a:off x="4191825" y="1930700"/>
              <a:ext cx="19725" cy="31750"/>
            </a:xfrm>
            <a:custGeom>
              <a:avLst/>
              <a:gdLst/>
              <a:ahLst/>
              <a:cxnLst/>
              <a:rect l="l" t="t" r="r" b="b"/>
              <a:pathLst>
                <a:path w="789" h="1270" extrusionOk="0">
                  <a:moveTo>
                    <a:pt x="149" y="0"/>
                  </a:moveTo>
                  <a:cubicBezTo>
                    <a:pt x="54" y="0"/>
                    <a:pt x="1" y="148"/>
                    <a:pt x="98" y="216"/>
                  </a:cubicBezTo>
                  <a:cubicBezTo>
                    <a:pt x="277" y="335"/>
                    <a:pt x="324" y="585"/>
                    <a:pt x="396" y="787"/>
                  </a:cubicBezTo>
                  <a:cubicBezTo>
                    <a:pt x="455" y="930"/>
                    <a:pt x="503" y="1180"/>
                    <a:pt x="658" y="1264"/>
                  </a:cubicBezTo>
                  <a:cubicBezTo>
                    <a:pt x="669" y="1267"/>
                    <a:pt x="684" y="1270"/>
                    <a:pt x="700" y="1270"/>
                  </a:cubicBezTo>
                  <a:cubicBezTo>
                    <a:pt x="737" y="1270"/>
                    <a:pt x="777" y="1257"/>
                    <a:pt x="777" y="1216"/>
                  </a:cubicBezTo>
                  <a:cubicBezTo>
                    <a:pt x="789" y="1085"/>
                    <a:pt x="741" y="1025"/>
                    <a:pt x="681" y="894"/>
                  </a:cubicBezTo>
                  <a:cubicBezTo>
                    <a:pt x="634" y="763"/>
                    <a:pt x="598" y="644"/>
                    <a:pt x="550" y="513"/>
                  </a:cubicBezTo>
                  <a:cubicBezTo>
                    <a:pt x="479" y="323"/>
                    <a:pt x="384" y="144"/>
                    <a:pt x="217" y="25"/>
                  </a:cubicBezTo>
                  <a:cubicBezTo>
                    <a:pt x="193" y="8"/>
                    <a:pt x="170" y="0"/>
                    <a:pt x="1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52"/>
            <p:cNvSpPr/>
            <p:nvPr/>
          </p:nvSpPr>
          <p:spPr>
            <a:xfrm>
              <a:off x="4235925" y="1938125"/>
              <a:ext cx="15800" cy="23225"/>
            </a:xfrm>
            <a:custGeom>
              <a:avLst/>
              <a:gdLst/>
              <a:ahLst/>
              <a:cxnLst/>
              <a:rect l="l" t="t" r="r" b="b"/>
              <a:pathLst>
                <a:path w="632" h="929" extrusionOk="0">
                  <a:moveTo>
                    <a:pt x="116" y="1"/>
                  </a:moveTo>
                  <a:cubicBezTo>
                    <a:pt x="59" y="1"/>
                    <a:pt x="1" y="70"/>
                    <a:pt x="37" y="133"/>
                  </a:cubicBezTo>
                  <a:cubicBezTo>
                    <a:pt x="120" y="264"/>
                    <a:pt x="179" y="407"/>
                    <a:pt x="239" y="574"/>
                  </a:cubicBezTo>
                  <a:cubicBezTo>
                    <a:pt x="287" y="693"/>
                    <a:pt x="322" y="859"/>
                    <a:pt x="441" y="919"/>
                  </a:cubicBezTo>
                  <a:cubicBezTo>
                    <a:pt x="457" y="925"/>
                    <a:pt x="471" y="928"/>
                    <a:pt x="483" y="928"/>
                  </a:cubicBezTo>
                  <a:cubicBezTo>
                    <a:pt x="519" y="928"/>
                    <a:pt x="546" y="904"/>
                    <a:pt x="572" y="859"/>
                  </a:cubicBezTo>
                  <a:cubicBezTo>
                    <a:pt x="632" y="728"/>
                    <a:pt x="513" y="550"/>
                    <a:pt x="441" y="431"/>
                  </a:cubicBezTo>
                  <a:cubicBezTo>
                    <a:pt x="358" y="276"/>
                    <a:pt x="275" y="145"/>
                    <a:pt x="168" y="26"/>
                  </a:cubicBezTo>
                  <a:cubicBezTo>
                    <a:pt x="153" y="8"/>
                    <a:pt x="135" y="1"/>
                    <a:pt x="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52"/>
            <p:cNvSpPr/>
            <p:nvPr/>
          </p:nvSpPr>
          <p:spPr>
            <a:xfrm>
              <a:off x="4290700" y="1938750"/>
              <a:ext cx="625" cy="625"/>
            </a:xfrm>
            <a:custGeom>
              <a:avLst/>
              <a:gdLst/>
              <a:ahLst/>
              <a:cxnLst/>
              <a:rect l="l" t="t" r="r" b="b"/>
              <a:pathLst>
                <a:path w="25" h="25" extrusionOk="0">
                  <a:moveTo>
                    <a:pt x="13" y="1"/>
                  </a:moveTo>
                  <a:cubicBezTo>
                    <a:pt x="1" y="1"/>
                    <a:pt x="1" y="25"/>
                    <a:pt x="13" y="25"/>
                  </a:cubicBezTo>
                  <a:cubicBezTo>
                    <a:pt x="24" y="25"/>
                    <a:pt x="24"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52"/>
            <p:cNvSpPr/>
            <p:nvPr/>
          </p:nvSpPr>
          <p:spPr>
            <a:xfrm>
              <a:off x="4282075" y="1934925"/>
              <a:ext cx="17275" cy="24700"/>
            </a:xfrm>
            <a:custGeom>
              <a:avLst/>
              <a:gdLst/>
              <a:ahLst/>
              <a:cxnLst/>
              <a:rect l="l" t="t" r="r" b="b"/>
              <a:pathLst>
                <a:path w="691" h="988" extrusionOk="0">
                  <a:moveTo>
                    <a:pt x="160" y="1"/>
                  </a:moveTo>
                  <a:cubicBezTo>
                    <a:pt x="116" y="1"/>
                    <a:pt x="68" y="28"/>
                    <a:pt x="48" y="83"/>
                  </a:cubicBezTo>
                  <a:cubicBezTo>
                    <a:pt x="0" y="261"/>
                    <a:pt x="96" y="452"/>
                    <a:pt x="167" y="618"/>
                  </a:cubicBezTo>
                  <a:cubicBezTo>
                    <a:pt x="238" y="761"/>
                    <a:pt x="334" y="975"/>
                    <a:pt x="524" y="987"/>
                  </a:cubicBezTo>
                  <a:cubicBezTo>
                    <a:pt x="572" y="987"/>
                    <a:pt x="631" y="940"/>
                    <a:pt x="643" y="892"/>
                  </a:cubicBezTo>
                  <a:cubicBezTo>
                    <a:pt x="691" y="725"/>
                    <a:pt x="560" y="594"/>
                    <a:pt x="477" y="464"/>
                  </a:cubicBezTo>
                  <a:cubicBezTo>
                    <a:pt x="428" y="387"/>
                    <a:pt x="392" y="295"/>
                    <a:pt x="349" y="208"/>
                  </a:cubicBezTo>
                  <a:lnTo>
                    <a:pt x="349" y="208"/>
                  </a:lnTo>
                  <a:cubicBezTo>
                    <a:pt x="363" y="211"/>
                    <a:pt x="375" y="213"/>
                    <a:pt x="381" y="213"/>
                  </a:cubicBezTo>
                  <a:cubicBezTo>
                    <a:pt x="383" y="214"/>
                    <a:pt x="385" y="214"/>
                    <a:pt x="387" y="214"/>
                  </a:cubicBezTo>
                  <a:cubicBezTo>
                    <a:pt x="419" y="214"/>
                    <a:pt x="438" y="118"/>
                    <a:pt x="381" y="106"/>
                  </a:cubicBezTo>
                  <a:cubicBezTo>
                    <a:pt x="357" y="106"/>
                    <a:pt x="311" y="101"/>
                    <a:pt x="276" y="82"/>
                  </a:cubicBezTo>
                  <a:lnTo>
                    <a:pt x="276" y="82"/>
                  </a:lnTo>
                  <a:cubicBezTo>
                    <a:pt x="264" y="66"/>
                    <a:pt x="252" y="50"/>
                    <a:pt x="238" y="35"/>
                  </a:cubicBezTo>
                  <a:lnTo>
                    <a:pt x="238" y="47"/>
                  </a:lnTo>
                  <a:cubicBezTo>
                    <a:pt x="223" y="16"/>
                    <a:pt x="193" y="1"/>
                    <a:pt x="1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52"/>
            <p:cNvSpPr/>
            <p:nvPr/>
          </p:nvSpPr>
          <p:spPr>
            <a:xfrm>
              <a:off x="4311650" y="1930150"/>
              <a:ext cx="26350" cy="39225"/>
            </a:xfrm>
            <a:custGeom>
              <a:avLst/>
              <a:gdLst/>
              <a:ahLst/>
              <a:cxnLst/>
              <a:rect l="l" t="t" r="r" b="b"/>
              <a:pathLst>
                <a:path w="1054" h="1569" extrusionOk="0">
                  <a:moveTo>
                    <a:pt x="261" y="1"/>
                  </a:moveTo>
                  <a:cubicBezTo>
                    <a:pt x="132" y="1"/>
                    <a:pt x="1" y="138"/>
                    <a:pt x="91" y="285"/>
                  </a:cubicBezTo>
                  <a:cubicBezTo>
                    <a:pt x="341" y="702"/>
                    <a:pt x="425" y="1381"/>
                    <a:pt x="925" y="1559"/>
                  </a:cubicBezTo>
                  <a:cubicBezTo>
                    <a:pt x="938" y="1566"/>
                    <a:pt x="950" y="1569"/>
                    <a:pt x="962" y="1569"/>
                  </a:cubicBezTo>
                  <a:cubicBezTo>
                    <a:pt x="1015" y="1569"/>
                    <a:pt x="1054" y="1509"/>
                    <a:pt x="1044" y="1440"/>
                  </a:cubicBezTo>
                  <a:cubicBezTo>
                    <a:pt x="960" y="1202"/>
                    <a:pt x="829" y="1000"/>
                    <a:pt x="722" y="774"/>
                  </a:cubicBezTo>
                  <a:cubicBezTo>
                    <a:pt x="627" y="535"/>
                    <a:pt x="544" y="297"/>
                    <a:pt x="413" y="95"/>
                  </a:cubicBezTo>
                  <a:cubicBezTo>
                    <a:pt x="376" y="28"/>
                    <a:pt x="318" y="1"/>
                    <a:pt x="26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52"/>
            <p:cNvSpPr/>
            <p:nvPr/>
          </p:nvSpPr>
          <p:spPr>
            <a:xfrm>
              <a:off x="4358075" y="1931550"/>
              <a:ext cx="21350" cy="25625"/>
            </a:xfrm>
            <a:custGeom>
              <a:avLst/>
              <a:gdLst/>
              <a:ahLst/>
              <a:cxnLst/>
              <a:rect l="l" t="t" r="r" b="b"/>
              <a:pathLst>
                <a:path w="854" h="1025" extrusionOk="0">
                  <a:moveTo>
                    <a:pt x="294" y="0"/>
                  </a:moveTo>
                  <a:cubicBezTo>
                    <a:pt x="147" y="0"/>
                    <a:pt x="0" y="151"/>
                    <a:pt x="104" y="289"/>
                  </a:cubicBezTo>
                  <a:cubicBezTo>
                    <a:pt x="282" y="527"/>
                    <a:pt x="401" y="837"/>
                    <a:pt x="651" y="1015"/>
                  </a:cubicBezTo>
                  <a:cubicBezTo>
                    <a:pt x="664" y="1021"/>
                    <a:pt x="677" y="1024"/>
                    <a:pt x="692" y="1024"/>
                  </a:cubicBezTo>
                  <a:cubicBezTo>
                    <a:pt x="733" y="1024"/>
                    <a:pt x="776" y="1000"/>
                    <a:pt x="794" y="956"/>
                  </a:cubicBezTo>
                  <a:cubicBezTo>
                    <a:pt x="854" y="634"/>
                    <a:pt x="627" y="337"/>
                    <a:pt x="449" y="75"/>
                  </a:cubicBezTo>
                  <a:cubicBezTo>
                    <a:pt x="406" y="22"/>
                    <a:pt x="350" y="0"/>
                    <a:pt x="2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52"/>
            <p:cNvSpPr/>
            <p:nvPr/>
          </p:nvSpPr>
          <p:spPr>
            <a:xfrm>
              <a:off x="4401550" y="1923925"/>
              <a:ext cx="21325" cy="33775"/>
            </a:xfrm>
            <a:custGeom>
              <a:avLst/>
              <a:gdLst/>
              <a:ahLst/>
              <a:cxnLst/>
              <a:rect l="l" t="t" r="r" b="b"/>
              <a:pathLst>
                <a:path w="853" h="1351" extrusionOk="0">
                  <a:moveTo>
                    <a:pt x="159" y="0"/>
                  </a:moveTo>
                  <a:cubicBezTo>
                    <a:pt x="82" y="0"/>
                    <a:pt x="0" y="63"/>
                    <a:pt x="31" y="142"/>
                  </a:cubicBezTo>
                  <a:cubicBezTo>
                    <a:pt x="127" y="380"/>
                    <a:pt x="198" y="618"/>
                    <a:pt x="317" y="844"/>
                  </a:cubicBezTo>
                  <a:cubicBezTo>
                    <a:pt x="401" y="1023"/>
                    <a:pt x="508" y="1296"/>
                    <a:pt x="722" y="1344"/>
                  </a:cubicBezTo>
                  <a:cubicBezTo>
                    <a:pt x="733" y="1348"/>
                    <a:pt x="743" y="1350"/>
                    <a:pt x="754" y="1350"/>
                  </a:cubicBezTo>
                  <a:cubicBezTo>
                    <a:pt x="805" y="1350"/>
                    <a:pt x="853" y="1308"/>
                    <a:pt x="853" y="1249"/>
                  </a:cubicBezTo>
                  <a:cubicBezTo>
                    <a:pt x="853" y="1046"/>
                    <a:pt x="662" y="868"/>
                    <a:pt x="567" y="701"/>
                  </a:cubicBezTo>
                  <a:cubicBezTo>
                    <a:pt x="448" y="487"/>
                    <a:pt x="365" y="261"/>
                    <a:pt x="258" y="58"/>
                  </a:cubicBezTo>
                  <a:cubicBezTo>
                    <a:pt x="237" y="17"/>
                    <a:pt x="199" y="0"/>
                    <a:pt x="1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52"/>
            <p:cNvSpPr/>
            <p:nvPr/>
          </p:nvSpPr>
          <p:spPr>
            <a:xfrm>
              <a:off x="4438600" y="1929000"/>
              <a:ext cx="21425" cy="33975"/>
            </a:xfrm>
            <a:custGeom>
              <a:avLst/>
              <a:gdLst/>
              <a:ahLst/>
              <a:cxnLst/>
              <a:rect l="l" t="t" r="r" b="b"/>
              <a:pathLst>
                <a:path w="857" h="1359" extrusionOk="0">
                  <a:moveTo>
                    <a:pt x="176" y="0"/>
                  </a:moveTo>
                  <a:cubicBezTo>
                    <a:pt x="91" y="0"/>
                    <a:pt x="1" y="95"/>
                    <a:pt x="50" y="200"/>
                  </a:cubicBezTo>
                  <a:cubicBezTo>
                    <a:pt x="240" y="570"/>
                    <a:pt x="359" y="1070"/>
                    <a:pt x="704" y="1343"/>
                  </a:cubicBezTo>
                  <a:cubicBezTo>
                    <a:pt x="718" y="1354"/>
                    <a:pt x="734" y="1359"/>
                    <a:pt x="749" y="1359"/>
                  </a:cubicBezTo>
                  <a:cubicBezTo>
                    <a:pt x="802" y="1359"/>
                    <a:pt x="857" y="1306"/>
                    <a:pt x="847" y="1260"/>
                  </a:cubicBezTo>
                  <a:cubicBezTo>
                    <a:pt x="800" y="831"/>
                    <a:pt x="502" y="427"/>
                    <a:pt x="276" y="69"/>
                  </a:cubicBezTo>
                  <a:cubicBezTo>
                    <a:pt x="253" y="20"/>
                    <a:pt x="215" y="0"/>
                    <a:pt x="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52"/>
            <p:cNvSpPr/>
            <p:nvPr/>
          </p:nvSpPr>
          <p:spPr>
            <a:xfrm>
              <a:off x="4471675" y="1929000"/>
              <a:ext cx="17175" cy="45450"/>
            </a:xfrm>
            <a:custGeom>
              <a:avLst/>
              <a:gdLst/>
              <a:ahLst/>
              <a:cxnLst/>
              <a:rect l="l" t="t" r="r" b="b"/>
              <a:pathLst>
                <a:path w="687" h="1818" extrusionOk="0">
                  <a:moveTo>
                    <a:pt x="23" y="0"/>
                  </a:moveTo>
                  <a:cubicBezTo>
                    <a:pt x="13" y="0"/>
                    <a:pt x="1" y="13"/>
                    <a:pt x="1" y="34"/>
                  </a:cubicBezTo>
                  <a:cubicBezTo>
                    <a:pt x="203" y="593"/>
                    <a:pt x="251" y="1272"/>
                    <a:pt x="548" y="1784"/>
                  </a:cubicBezTo>
                  <a:cubicBezTo>
                    <a:pt x="558" y="1807"/>
                    <a:pt x="581" y="1818"/>
                    <a:pt x="606" y="1818"/>
                  </a:cubicBezTo>
                  <a:cubicBezTo>
                    <a:pt x="645" y="1818"/>
                    <a:pt x="687" y="1792"/>
                    <a:pt x="679" y="1748"/>
                  </a:cubicBezTo>
                  <a:cubicBezTo>
                    <a:pt x="667" y="1153"/>
                    <a:pt x="358" y="510"/>
                    <a:pt x="36" y="22"/>
                  </a:cubicBezTo>
                  <a:cubicBezTo>
                    <a:pt x="36" y="7"/>
                    <a:pt x="30" y="0"/>
                    <a:pt x="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52"/>
            <p:cNvSpPr/>
            <p:nvPr/>
          </p:nvSpPr>
          <p:spPr>
            <a:xfrm>
              <a:off x="4492500" y="1928200"/>
              <a:ext cx="32050" cy="73200"/>
            </a:xfrm>
            <a:custGeom>
              <a:avLst/>
              <a:gdLst/>
              <a:ahLst/>
              <a:cxnLst/>
              <a:rect l="l" t="t" r="r" b="b"/>
              <a:pathLst>
                <a:path w="1282" h="2928" extrusionOk="0">
                  <a:moveTo>
                    <a:pt x="169" y="0"/>
                  </a:moveTo>
                  <a:cubicBezTo>
                    <a:pt x="84" y="0"/>
                    <a:pt x="1" y="111"/>
                    <a:pt x="84" y="185"/>
                  </a:cubicBezTo>
                  <a:cubicBezTo>
                    <a:pt x="846" y="863"/>
                    <a:pt x="513" y="2114"/>
                    <a:pt x="1108" y="2888"/>
                  </a:cubicBezTo>
                  <a:cubicBezTo>
                    <a:pt x="1129" y="2913"/>
                    <a:pt x="1164" y="2928"/>
                    <a:pt x="1197" y="2928"/>
                  </a:cubicBezTo>
                  <a:cubicBezTo>
                    <a:pt x="1242" y="2928"/>
                    <a:pt x="1282" y="2901"/>
                    <a:pt x="1275" y="2840"/>
                  </a:cubicBezTo>
                  <a:cubicBezTo>
                    <a:pt x="1215" y="2328"/>
                    <a:pt x="1049" y="1768"/>
                    <a:pt x="894" y="1268"/>
                  </a:cubicBezTo>
                  <a:cubicBezTo>
                    <a:pt x="751" y="840"/>
                    <a:pt x="573" y="340"/>
                    <a:pt x="239" y="30"/>
                  </a:cubicBezTo>
                  <a:cubicBezTo>
                    <a:pt x="218" y="9"/>
                    <a:pt x="194" y="0"/>
                    <a:pt x="1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52"/>
            <p:cNvSpPr/>
            <p:nvPr/>
          </p:nvSpPr>
          <p:spPr>
            <a:xfrm>
              <a:off x="4519725" y="1920525"/>
              <a:ext cx="19850" cy="52875"/>
            </a:xfrm>
            <a:custGeom>
              <a:avLst/>
              <a:gdLst/>
              <a:ahLst/>
              <a:cxnLst/>
              <a:rect l="l" t="t" r="r" b="b"/>
              <a:pathLst>
                <a:path w="794" h="2115" extrusionOk="0">
                  <a:moveTo>
                    <a:pt x="40" y="1"/>
                  </a:moveTo>
                  <a:cubicBezTo>
                    <a:pt x="19" y="1"/>
                    <a:pt x="0" y="18"/>
                    <a:pt x="7" y="39"/>
                  </a:cubicBezTo>
                  <a:cubicBezTo>
                    <a:pt x="115" y="397"/>
                    <a:pt x="222" y="766"/>
                    <a:pt x="317" y="1135"/>
                  </a:cubicBezTo>
                  <a:cubicBezTo>
                    <a:pt x="412" y="1456"/>
                    <a:pt x="496" y="1825"/>
                    <a:pt x="710" y="2099"/>
                  </a:cubicBezTo>
                  <a:cubicBezTo>
                    <a:pt x="719" y="2108"/>
                    <a:pt x="734" y="2114"/>
                    <a:pt x="748" y="2114"/>
                  </a:cubicBezTo>
                  <a:cubicBezTo>
                    <a:pt x="771" y="2114"/>
                    <a:pt x="793" y="2100"/>
                    <a:pt x="793" y="2063"/>
                  </a:cubicBezTo>
                  <a:cubicBezTo>
                    <a:pt x="769" y="1730"/>
                    <a:pt x="603" y="1397"/>
                    <a:pt x="484" y="1087"/>
                  </a:cubicBezTo>
                  <a:cubicBezTo>
                    <a:pt x="353" y="730"/>
                    <a:pt x="210" y="373"/>
                    <a:pt x="79" y="27"/>
                  </a:cubicBezTo>
                  <a:cubicBezTo>
                    <a:pt x="69" y="8"/>
                    <a:pt x="54"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52"/>
            <p:cNvSpPr/>
            <p:nvPr/>
          </p:nvSpPr>
          <p:spPr>
            <a:xfrm>
              <a:off x="4542375" y="1983850"/>
              <a:ext cx="20325" cy="42725"/>
            </a:xfrm>
            <a:custGeom>
              <a:avLst/>
              <a:gdLst/>
              <a:ahLst/>
              <a:cxnLst/>
              <a:rect l="l" t="t" r="r" b="b"/>
              <a:pathLst>
                <a:path w="813" h="1709" extrusionOk="0">
                  <a:moveTo>
                    <a:pt x="80" y="1"/>
                  </a:moveTo>
                  <a:cubicBezTo>
                    <a:pt x="38" y="1"/>
                    <a:pt x="1" y="28"/>
                    <a:pt x="6" y="90"/>
                  </a:cubicBezTo>
                  <a:cubicBezTo>
                    <a:pt x="42" y="364"/>
                    <a:pt x="125" y="638"/>
                    <a:pt x="268" y="900"/>
                  </a:cubicBezTo>
                  <a:cubicBezTo>
                    <a:pt x="387" y="1150"/>
                    <a:pt x="518" y="1483"/>
                    <a:pt x="697" y="1697"/>
                  </a:cubicBezTo>
                  <a:cubicBezTo>
                    <a:pt x="704" y="1705"/>
                    <a:pt x="719" y="1709"/>
                    <a:pt x="735" y="1709"/>
                  </a:cubicBezTo>
                  <a:cubicBezTo>
                    <a:pt x="770" y="1709"/>
                    <a:pt x="812" y="1690"/>
                    <a:pt x="804" y="1650"/>
                  </a:cubicBezTo>
                  <a:cubicBezTo>
                    <a:pt x="768" y="1424"/>
                    <a:pt x="637" y="1233"/>
                    <a:pt x="530" y="1031"/>
                  </a:cubicBezTo>
                  <a:cubicBezTo>
                    <a:pt x="363" y="733"/>
                    <a:pt x="233" y="423"/>
                    <a:pt x="185" y="90"/>
                  </a:cubicBezTo>
                  <a:cubicBezTo>
                    <a:pt x="179" y="34"/>
                    <a:pt x="126"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52"/>
            <p:cNvSpPr/>
            <p:nvPr/>
          </p:nvSpPr>
          <p:spPr>
            <a:xfrm>
              <a:off x="4551825" y="1937075"/>
              <a:ext cx="37950" cy="78825"/>
            </a:xfrm>
            <a:custGeom>
              <a:avLst/>
              <a:gdLst/>
              <a:ahLst/>
              <a:cxnLst/>
              <a:rect l="l" t="t" r="r" b="b"/>
              <a:pathLst>
                <a:path w="1518" h="3153" extrusionOk="0">
                  <a:moveTo>
                    <a:pt x="99" y="1"/>
                  </a:moveTo>
                  <a:cubicBezTo>
                    <a:pt x="47" y="1"/>
                    <a:pt x="0" y="50"/>
                    <a:pt x="33" y="116"/>
                  </a:cubicBezTo>
                  <a:cubicBezTo>
                    <a:pt x="509" y="1080"/>
                    <a:pt x="712" y="2282"/>
                    <a:pt x="1402" y="3128"/>
                  </a:cubicBezTo>
                  <a:cubicBezTo>
                    <a:pt x="1416" y="3145"/>
                    <a:pt x="1432" y="3153"/>
                    <a:pt x="1448" y="3153"/>
                  </a:cubicBezTo>
                  <a:cubicBezTo>
                    <a:pt x="1485" y="3153"/>
                    <a:pt x="1518" y="3110"/>
                    <a:pt x="1509" y="3068"/>
                  </a:cubicBezTo>
                  <a:cubicBezTo>
                    <a:pt x="1271" y="2044"/>
                    <a:pt x="747" y="925"/>
                    <a:pt x="164" y="32"/>
                  </a:cubicBezTo>
                  <a:cubicBezTo>
                    <a:pt x="146" y="10"/>
                    <a:pt x="122"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52"/>
            <p:cNvSpPr/>
            <p:nvPr/>
          </p:nvSpPr>
          <p:spPr>
            <a:xfrm>
              <a:off x="4576450" y="1937225"/>
              <a:ext cx="50075" cy="93800"/>
            </a:xfrm>
            <a:custGeom>
              <a:avLst/>
              <a:gdLst/>
              <a:ahLst/>
              <a:cxnLst/>
              <a:rect l="l" t="t" r="r" b="b"/>
              <a:pathLst>
                <a:path w="2003" h="3752" extrusionOk="0">
                  <a:moveTo>
                    <a:pt x="25" y="1"/>
                  </a:moveTo>
                  <a:cubicBezTo>
                    <a:pt x="13" y="1"/>
                    <a:pt x="1" y="7"/>
                    <a:pt x="1" y="14"/>
                  </a:cubicBezTo>
                  <a:cubicBezTo>
                    <a:pt x="227" y="681"/>
                    <a:pt x="489" y="1300"/>
                    <a:pt x="822" y="1919"/>
                  </a:cubicBezTo>
                  <a:cubicBezTo>
                    <a:pt x="1132" y="2515"/>
                    <a:pt x="1406" y="3217"/>
                    <a:pt x="1846" y="3717"/>
                  </a:cubicBezTo>
                  <a:cubicBezTo>
                    <a:pt x="1864" y="3742"/>
                    <a:pt x="1886" y="3752"/>
                    <a:pt x="1907" y="3752"/>
                  </a:cubicBezTo>
                  <a:cubicBezTo>
                    <a:pt x="1957" y="3752"/>
                    <a:pt x="2002" y="3696"/>
                    <a:pt x="1977" y="3646"/>
                  </a:cubicBezTo>
                  <a:cubicBezTo>
                    <a:pt x="1834" y="3038"/>
                    <a:pt x="1406" y="2467"/>
                    <a:pt x="1084" y="1919"/>
                  </a:cubicBezTo>
                  <a:cubicBezTo>
                    <a:pt x="727" y="1300"/>
                    <a:pt x="358" y="657"/>
                    <a:pt x="48" y="14"/>
                  </a:cubicBezTo>
                  <a:cubicBezTo>
                    <a:pt x="43" y="4"/>
                    <a:pt x="34"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52"/>
            <p:cNvSpPr/>
            <p:nvPr/>
          </p:nvSpPr>
          <p:spPr>
            <a:xfrm>
              <a:off x="4594600" y="1931225"/>
              <a:ext cx="42475" cy="89750"/>
            </a:xfrm>
            <a:custGeom>
              <a:avLst/>
              <a:gdLst/>
              <a:ahLst/>
              <a:cxnLst/>
              <a:rect l="l" t="t" r="r" b="b"/>
              <a:pathLst>
                <a:path w="1699" h="3590" extrusionOk="0">
                  <a:moveTo>
                    <a:pt x="125" y="0"/>
                  </a:moveTo>
                  <a:cubicBezTo>
                    <a:pt x="62" y="0"/>
                    <a:pt x="0" y="89"/>
                    <a:pt x="49" y="147"/>
                  </a:cubicBezTo>
                  <a:cubicBezTo>
                    <a:pt x="477" y="707"/>
                    <a:pt x="715" y="1397"/>
                    <a:pt x="941" y="2040"/>
                  </a:cubicBezTo>
                  <a:cubicBezTo>
                    <a:pt x="1120" y="2540"/>
                    <a:pt x="1215" y="3124"/>
                    <a:pt x="1549" y="3552"/>
                  </a:cubicBezTo>
                  <a:cubicBezTo>
                    <a:pt x="1569" y="3577"/>
                    <a:pt x="1599" y="3590"/>
                    <a:pt x="1626" y="3590"/>
                  </a:cubicBezTo>
                  <a:cubicBezTo>
                    <a:pt x="1665" y="3590"/>
                    <a:pt x="1699" y="3565"/>
                    <a:pt x="1692" y="3517"/>
                  </a:cubicBezTo>
                  <a:cubicBezTo>
                    <a:pt x="1644" y="2862"/>
                    <a:pt x="1334" y="2195"/>
                    <a:pt x="1072" y="1576"/>
                  </a:cubicBezTo>
                  <a:cubicBezTo>
                    <a:pt x="858" y="1016"/>
                    <a:pt x="584" y="457"/>
                    <a:pt x="168" y="16"/>
                  </a:cubicBezTo>
                  <a:cubicBezTo>
                    <a:pt x="154" y="5"/>
                    <a:pt x="139" y="0"/>
                    <a:pt x="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52"/>
            <p:cNvSpPr/>
            <p:nvPr/>
          </p:nvSpPr>
          <p:spPr>
            <a:xfrm>
              <a:off x="4624350" y="1942900"/>
              <a:ext cx="39350" cy="88650"/>
            </a:xfrm>
            <a:custGeom>
              <a:avLst/>
              <a:gdLst/>
              <a:ahLst/>
              <a:cxnLst/>
              <a:rect l="l" t="t" r="r" b="b"/>
              <a:pathLst>
                <a:path w="1574" h="3546" extrusionOk="0">
                  <a:moveTo>
                    <a:pt x="152" y="0"/>
                  </a:moveTo>
                  <a:cubicBezTo>
                    <a:pt x="72" y="0"/>
                    <a:pt x="0" y="107"/>
                    <a:pt x="85" y="192"/>
                  </a:cubicBezTo>
                  <a:cubicBezTo>
                    <a:pt x="573" y="680"/>
                    <a:pt x="752" y="1407"/>
                    <a:pt x="894" y="2061"/>
                  </a:cubicBezTo>
                  <a:cubicBezTo>
                    <a:pt x="1014" y="2526"/>
                    <a:pt x="1061" y="3133"/>
                    <a:pt x="1359" y="3514"/>
                  </a:cubicBezTo>
                  <a:cubicBezTo>
                    <a:pt x="1377" y="3536"/>
                    <a:pt x="1401" y="3545"/>
                    <a:pt x="1425" y="3545"/>
                  </a:cubicBezTo>
                  <a:cubicBezTo>
                    <a:pt x="1480" y="3545"/>
                    <a:pt x="1537" y="3497"/>
                    <a:pt x="1537" y="3431"/>
                  </a:cubicBezTo>
                  <a:cubicBezTo>
                    <a:pt x="1573" y="2835"/>
                    <a:pt x="1252" y="2097"/>
                    <a:pt x="1061" y="1549"/>
                  </a:cubicBezTo>
                  <a:cubicBezTo>
                    <a:pt x="883" y="990"/>
                    <a:pt x="656" y="430"/>
                    <a:pt x="216" y="25"/>
                  </a:cubicBezTo>
                  <a:cubicBezTo>
                    <a:pt x="196" y="8"/>
                    <a:pt x="174" y="0"/>
                    <a:pt x="1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52"/>
            <p:cNvSpPr/>
            <p:nvPr/>
          </p:nvSpPr>
          <p:spPr>
            <a:xfrm>
              <a:off x="4637825" y="1942250"/>
              <a:ext cx="29725" cy="50775"/>
            </a:xfrm>
            <a:custGeom>
              <a:avLst/>
              <a:gdLst/>
              <a:ahLst/>
              <a:cxnLst/>
              <a:rect l="l" t="t" r="r" b="b"/>
              <a:pathLst>
                <a:path w="1189" h="2031" extrusionOk="0">
                  <a:moveTo>
                    <a:pt x="220" y="1"/>
                  </a:moveTo>
                  <a:cubicBezTo>
                    <a:pt x="102" y="1"/>
                    <a:pt x="0" y="135"/>
                    <a:pt x="105" y="230"/>
                  </a:cubicBezTo>
                  <a:cubicBezTo>
                    <a:pt x="403" y="480"/>
                    <a:pt x="522" y="873"/>
                    <a:pt x="629" y="1230"/>
                  </a:cubicBezTo>
                  <a:cubicBezTo>
                    <a:pt x="701" y="1480"/>
                    <a:pt x="736" y="1885"/>
                    <a:pt x="975" y="2016"/>
                  </a:cubicBezTo>
                  <a:cubicBezTo>
                    <a:pt x="985" y="2026"/>
                    <a:pt x="997" y="2030"/>
                    <a:pt x="1009" y="2030"/>
                  </a:cubicBezTo>
                  <a:cubicBezTo>
                    <a:pt x="1041" y="2030"/>
                    <a:pt x="1077" y="2002"/>
                    <a:pt x="1094" y="1968"/>
                  </a:cubicBezTo>
                  <a:cubicBezTo>
                    <a:pt x="1189" y="1671"/>
                    <a:pt x="927" y="1171"/>
                    <a:pt x="832" y="897"/>
                  </a:cubicBezTo>
                  <a:cubicBezTo>
                    <a:pt x="713" y="575"/>
                    <a:pt x="582" y="242"/>
                    <a:pt x="308" y="28"/>
                  </a:cubicBezTo>
                  <a:cubicBezTo>
                    <a:pt x="280" y="9"/>
                    <a:pt x="249" y="1"/>
                    <a:pt x="2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52"/>
            <p:cNvSpPr/>
            <p:nvPr/>
          </p:nvSpPr>
          <p:spPr>
            <a:xfrm>
              <a:off x="4623900" y="1932400"/>
              <a:ext cx="10925" cy="19850"/>
            </a:xfrm>
            <a:custGeom>
              <a:avLst/>
              <a:gdLst/>
              <a:ahLst/>
              <a:cxnLst/>
              <a:rect l="l" t="t" r="r" b="b"/>
              <a:pathLst>
                <a:path w="437" h="794" extrusionOk="0">
                  <a:moveTo>
                    <a:pt x="117" y="0"/>
                  </a:moveTo>
                  <a:cubicBezTo>
                    <a:pt x="62" y="0"/>
                    <a:pt x="0" y="57"/>
                    <a:pt x="8" y="136"/>
                  </a:cubicBezTo>
                  <a:cubicBezTo>
                    <a:pt x="43" y="255"/>
                    <a:pt x="67" y="386"/>
                    <a:pt x="115" y="505"/>
                  </a:cubicBezTo>
                  <a:cubicBezTo>
                    <a:pt x="162" y="624"/>
                    <a:pt x="186" y="731"/>
                    <a:pt x="305" y="791"/>
                  </a:cubicBezTo>
                  <a:cubicBezTo>
                    <a:pt x="312" y="792"/>
                    <a:pt x="318" y="793"/>
                    <a:pt x="324" y="793"/>
                  </a:cubicBezTo>
                  <a:cubicBezTo>
                    <a:pt x="362" y="793"/>
                    <a:pt x="392" y="762"/>
                    <a:pt x="412" y="731"/>
                  </a:cubicBezTo>
                  <a:cubicBezTo>
                    <a:pt x="436" y="612"/>
                    <a:pt x="365" y="517"/>
                    <a:pt x="317" y="410"/>
                  </a:cubicBezTo>
                  <a:cubicBezTo>
                    <a:pt x="281" y="314"/>
                    <a:pt x="234" y="195"/>
                    <a:pt x="198" y="88"/>
                  </a:cubicBezTo>
                  <a:cubicBezTo>
                    <a:pt x="189" y="26"/>
                    <a:pt x="154" y="0"/>
                    <a:pt x="1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52"/>
            <p:cNvSpPr/>
            <p:nvPr/>
          </p:nvSpPr>
          <p:spPr>
            <a:xfrm>
              <a:off x="3817775" y="2028725"/>
              <a:ext cx="5925" cy="10750"/>
            </a:xfrm>
            <a:custGeom>
              <a:avLst/>
              <a:gdLst/>
              <a:ahLst/>
              <a:cxnLst/>
              <a:rect l="l" t="t" r="r" b="b"/>
              <a:pathLst>
                <a:path w="237" h="430" extrusionOk="0">
                  <a:moveTo>
                    <a:pt x="72" y="0"/>
                  </a:moveTo>
                  <a:cubicBezTo>
                    <a:pt x="38" y="0"/>
                    <a:pt x="0" y="29"/>
                    <a:pt x="22" y="81"/>
                  </a:cubicBezTo>
                  <a:cubicBezTo>
                    <a:pt x="34" y="129"/>
                    <a:pt x="34" y="176"/>
                    <a:pt x="46" y="236"/>
                  </a:cubicBezTo>
                  <a:cubicBezTo>
                    <a:pt x="58" y="295"/>
                    <a:pt x="82" y="355"/>
                    <a:pt x="106" y="402"/>
                  </a:cubicBezTo>
                  <a:cubicBezTo>
                    <a:pt x="112" y="420"/>
                    <a:pt x="127" y="429"/>
                    <a:pt x="141" y="429"/>
                  </a:cubicBezTo>
                  <a:cubicBezTo>
                    <a:pt x="156" y="429"/>
                    <a:pt x="171" y="420"/>
                    <a:pt x="177" y="402"/>
                  </a:cubicBezTo>
                  <a:cubicBezTo>
                    <a:pt x="237" y="271"/>
                    <a:pt x="201" y="140"/>
                    <a:pt x="118" y="33"/>
                  </a:cubicBezTo>
                  <a:cubicBezTo>
                    <a:pt x="113" y="11"/>
                    <a:pt x="93"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52"/>
            <p:cNvSpPr/>
            <p:nvPr/>
          </p:nvSpPr>
          <p:spPr>
            <a:xfrm>
              <a:off x="3823075" y="2032600"/>
              <a:ext cx="5975" cy="25400"/>
            </a:xfrm>
            <a:custGeom>
              <a:avLst/>
              <a:gdLst/>
              <a:ahLst/>
              <a:cxnLst/>
              <a:rect l="l" t="t" r="r" b="b"/>
              <a:pathLst>
                <a:path w="239" h="1016" extrusionOk="0">
                  <a:moveTo>
                    <a:pt x="43" y="0"/>
                  </a:moveTo>
                  <a:cubicBezTo>
                    <a:pt x="34" y="0"/>
                    <a:pt x="25" y="3"/>
                    <a:pt x="25" y="9"/>
                  </a:cubicBezTo>
                  <a:cubicBezTo>
                    <a:pt x="1" y="343"/>
                    <a:pt x="1" y="664"/>
                    <a:pt x="84" y="998"/>
                  </a:cubicBezTo>
                  <a:cubicBezTo>
                    <a:pt x="96" y="1009"/>
                    <a:pt x="111" y="1015"/>
                    <a:pt x="123" y="1015"/>
                  </a:cubicBezTo>
                  <a:cubicBezTo>
                    <a:pt x="135" y="1015"/>
                    <a:pt x="144" y="1009"/>
                    <a:pt x="144" y="998"/>
                  </a:cubicBezTo>
                  <a:cubicBezTo>
                    <a:pt x="239" y="652"/>
                    <a:pt x="168" y="343"/>
                    <a:pt x="60" y="9"/>
                  </a:cubicBezTo>
                  <a:cubicBezTo>
                    <a:pt x="60" y="3"/>
                    <a:pt x="51" y="0"/>
                    <a:pt x="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52"/>
            <p:cNvSpPr/>
            <p:nvPr/>
          </p:nvSpPr>
          <p:spPr>
            <a:xfrm>
              <a:off x="3829050" y="2038250"/>
              <a:ext cx="5675" cy="24200"/>
            </a:xfrm>
            <a:custGeom>
              <a:avLst/>
              <a:gdLst/>
              <a:ahLst/>
              <a:cxnLst/>
              <a:rect l="l" t="t" r="r" b="b"/>
              <a:pathLst>
                <a:path w="227" h="968" extrusionOk="0">
                  <a:moveTo>
                    <a:pt x="63" y="1"/>
                  </a:moveTo>
                  <a:cubicBezTo>
                    <a:pt x="57" y="1"/>
                    <a:pt x="54" y="4"/>
                    <a:pt x="60" y="10"/>
                  </a:cubicBezTo>
                  <a:cubicBezTo>
                    <a:pt x="71" y="307"/>
                    <a:pt x="0" y="664"/>
                    <a:pt x="71" y="950"/>
                  </a:cubicBezTo>
                  <a:cubicBezTo>
                    <a:pt x="77" y="962"/>
                    <a:pt x="89" y="968"/>
                    <a:pt x="101" y="968"/>
                  </a:cubicBezTo>
                  <a:cubicBezTo>
                    <a:pt x="113" y="968"/>
                    <a:pt x="125" y="962"/>
                    <a:pt x="131" y="950"/>
                  </a:cubicBezTo>
                  <a:cubicBezTo>
                    <a:pt x="226" y="652"/>
                    <a:pt x="131" y="295"/>
                    <a:pt x="83" y="10"/>
                  </a:cubicBezTo>
                  <a:cubicBezTo>
                    <a:pt x="77" y="4"/>
                    <a:pt x="68" y="1"/>
                    <a:pt x="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52"/>
            <p:cNvSpPr/>
            <p:nvPr/>
          </p:nvSpPr>
          <p:spPr>
            <a:xfrm>
              <a:off x="3836475" y="2041925"/>
              <a:ext cx="5975" cy="30700"/>
            </a:xfrm>
            <a:custGeom>
              <a:avLst/>
              <a:gdLst/>
              <a:ahLst/>
              <a:cxnLst/>
              <a:rect l="l" t="t" r="r" b="b"/>
              <a:pathLst>
                <a:path w="239" h="1228" extrusionOk="0">
                  <a:moveTo>
                    <a:pt x="87" y="1"/>
                  </a:moveTo>
                  <a:cubicBezTo>
                    <a:pt x="68" y="1"/>
                    <a:pt x="48" y="16"/>
                    <a:pt x="48" y="41"/>
                  </a:cubicBezTo>
                  <a:cubicBezTo>
                    <a:pt x="60" y="410"/>
                    <a:pt x="1" y="827"/>
                    <a:pt x="120" y="1196"/>
                  </a:cubicBezTo>
                  <a:cubicBezTo>
                    <a:pt x="126" y="1215"/>
                    <a:pt x="146" y="1227"/>
                    <a:pt x="163" y="1227"/>
                  </a:cubicBezTo>
                  <a:cubicBezTo>
                    <a:pt x="178" y="1227"/>
                    <a:pt x="191" y="1218"/>
                    <a:pt x="191" y="1196"/>
                  </a:cubicBezTo>
                  <a:cubicBezTo>
                    <a:pt x="239" y="815"/>
                    <a:pt x="167" y="410"/>
                    <a:pt x="120" y="41"/>
                  </a:cubicBezTo>
                  <a:cubicBezTo>
                    <a:pt x="120" y="13"/>
                    <a:pt x="104"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52"/>
            <p:cNvSpPr/>
            <p:nvPr/>
          </p:nvSpPr>
          <p:spPr>
            <a:xfrm>
              <a:off x="3845225" y="2053800"/>
              <a:ext cx="4975" cy="17600"/>
            </a:xfrm>
            <a:custGeom>
              <a:avLst/>
              <a:gdLst/>
              <a:ahLst/>
              <a:cxnLst/>
              <a:rect l="l" t="t" r="r" b="b"/>
              <a:pathLst>
                <a:path w="199" h="704" extrusionOk="0">
                  <a:moveTo>
                    <a:pt x="77" y="1"/>
                  </a:moveTo>
                  <a:cubicBezTo>
                    <a:pt x="41" y="1"/>
                    <a:pt x="1" y="32"/>
                    <a:pt x="8" y="90"/>
                  </a:cubicBezTo>
                  <a:cubicBezTo>
                    <a:pt x="32" y="280"/>
                    <a:pt x="20" y="507"/>
                    <a:pt x="67" y="685"/>
                  </a:cubicBezTo>
                  <a:cubicBezTo>
                    <a:pt x="73" y="697"/>
                    <a:pt x="88" y="703"/>
                    <a:pt x="103" y="703"/>
                  </a:cubicBezTo>
                  <a:cubicBezTo>
                    <a:pt x="118" y="703"/>
                    <a:pt x="133" y="697"/>
                    <a:pt x="139" y="685"/>
                  </a:cubicBezTo>
                  <a:cubicBezTo>
                    <a:pt x="198" y="483"/>
                    <a:pt x="151" y="245"/>
                    <a:pt x="127" y="42"/>
                  </a:cubicBezTo>
                  <a:cubicBezTo>
                    <a:pt x="122" y="14"/>
                    <a:pt x="101"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52"/>
            <p:cNvSpPr/>
            <p:nvPr/>
          </p:nvSpPr>
          <p:spPr>
            <a:xfrm>
              <a:off x="3851475" y="2063925"/>
              <a:ext cx="6150" cy="20425"/>
            </a:xfrm>
            <a:custGeom>
              <a:avLst/>
              <a:gdLst/>
              <a:ahLst/>
              <a:cxnLst/>
              <a:rect l="l" t="t" r="r" b="b"/>
              <a:pathLst>
                <a:path w="246" h="817" extrusionOk="0">
                  <a:moveTo>
                    <a:pt x="66" y="1"/>
                  </a:moveTo>
                  <a:cubicBezTo>
                    <a:pt x="34" y="1"/>
                    <a:pt x="1" y="19"/>
                    <a:pt x="8" y="54"/>
                  </a:cubicBezTo>
                  <a:cubicBezTo>
                    <a:pt x="44" y="292"/>
                    <a:pt x="20" y="554"/>
                    <a:pt x="79" y="780"/>
                  </a:cubicBezTo>
                  <a:cubicBezTo>
                    <a:pt x="91" y="804"/>
                    <a:pt x="112" y="816"/>
                    <a:pt x="131" y="816"/>
                  </a:cubicBezTo>
                  <a:cubicBezTo>
                    <a:pt x="151" y="816"/>
                    <a:pt x="169" y="804"/>
                    <a:pt x="175" y="780"/>
                  </a:cubicBezTo>
                  <a:cubicBezTo>
                    <a:pt x="246" y="542"/>
                    <a:pt x="163" y="280"/>
                    <a:pt x="115" y="30"/>
                  </a:cubicBezTo>
                  <a:cubicBezTo>
                    <a:pt x="110" y="10"/>
                    <a:pt x="89"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52"/>
            <p:cNvSpPr/>
            <p:nvPr/>
          </p:nvSpPr>
          <p:spPr>
            <a:xfrm>
              <a:off x="3855525" y="2070075"/>
              <a:ext cx="7475" cy="27450"/>
            </a:xfrm>
            <a:custGeom>
              <a:avLst/>
              <a:gdLst/>
              <a:ahLst/>
              <a:cxnLst/>
              <a:rect l="l" t="t" r="r" b="b"/>
              <a:pathLst>
                <a:path w="299" h="1098" extrusionOk="0">
                  <a:moveTo>
                    <a:pt x="85" y="1"/>
                  </a:moveTo>
                  <a:cubicBezTo>
                    <a:pt x="60" y="1"/>
                    <a:pt x="24" y="26"/>
                    <a:pt x="24" y="70"/>
                  </a:cubicBezTo>
                  <a:cubicBezTo>
                    <a:pt x="84" y="403"/>
                    <a:pt x="1" y="832"/>
                    <a:pt x="215" y="1082"/>
                  </a:cubicBezTo>
                  <a:cubicBezTo>
                    <a:pt x="226" y="1093"/>
                    <a:pt x="238" y="1097"/>
                    <a:pt x="249" y="1097"/>
                  </a:cubicBezTo>
                  <a:cubicBezTo>
                    <a:pt x="275" y="1097"/>
                    <a:pt x="298" y="1075"/>
                    <a:pt x="298" y="1058"/>
                  </a:cubicBezTo>
                  <a:cubicBezTo>
                    <a:pt x="275" y="892"/>
                    <a:pt x="239" y="725"/>
                    <a:pt x="203" y="570"/>
                  </a:cubicBezTo>
                  <a:cubicBezTo>
                    <a:pt x="167" y="391"/>
                    <a:pt x="155" y="213"/>
                    <a:pt x="108" y="34"/>
                  </a:cubicBezTo>
                  <a:cubicBezTo>
                    <a:pt x="112" y="11"/>
                    <a:pt x="101"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52"/>
            <p:cNvSpPr/>
            <p:nvPr/>
          </p:nvSpPr>
          <p:spPr>
            <a:xfrm>
              <a:off x="3864150" y="2086525"/>
              <a:ext cx="13975" cy="23275"/>
            </a:xfrm>
            <a:custGeom>
              <a:avLst/>
              <a:gdLst/>
              <a:ahLst/>
              <a:cxnLst/>
              <a:rect l="l" t="t" r="r" b="b"/>
              <a:pathLst>
                <a:path w="559" h="931" extrusionOk="0">
                  <a:moveTo>
                    <a:pt x="91" y="1"/>
                  </a:moveTo>
                  <a:cubicBezTo>
                    <a:pt x="43" y="1"/>
                    <a:pt x="0" y="58"/>
                    <a:pt x="25" y="114"/>
                  </a:cubicBezTo>
                  <a:cubicBezTo>
                    <a:pt x="144" y="388"/>
                    <a:pt x="168" y="757"/>
                    <a:pt x="453" y="924"/>
                  </a:cubicBezTo>
                  <a:cubicBezTo>
                    <a:pt x="464" y="928"/>
                    <a:pt x="474" y="930"/>
                    <a:pt x="484" y="930"/>
                  </a:cubicBezTo>
                  <a:cubicBezTo>
                    <a:pt x="528" y="930"/>
                    <a:pt x="558" y="890"/>
                    <a:pt x="549" y="841"/>
                  </a:cubicBezTo>
                  <a:cubicBezTo>
                    <a:pt x="501" y="567"/>
                    <a:pt x="311" y="281"/>
                    <a:pt x="156" y="43"/>
                  </a:cubicBezTo>
                  <a:cubicBezTo>
                    <a:pt x="137" y="13"/>
                    <a:pt x="113" y="1"/>
                    <a:pt x="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52"/>
            <p:cNvSpPr/>
            <p:nvPr/>
          </p:nvSpPr>
          <p:spPr>
            <a:xfrm>
              <a:off x="3879000" y="2093350"/>
              <a:ext cx="10200" cy="17250"/>
            </a:xfrm>
            <a:custGeom>
              <a:avLst/>
              <a:gdLst/>
              <a:ahLst/>
              <a:cxnLst/>
              <a:rect l="l" t="t" r="r" b="b"/>
              <a:pathLst>
                <a:path w="408" h="690" extrusionOk="0">
                  <a:moveTo>
                    <a:pt x="71" y="1"/>
                  </a:moveTo>
                  <a:cubicBezTo>
                    <a:pt x="36" y="1"/>
                    <a:pt x="1" y="37"/>
                    <a:pt x="26" y="80"/>
                  </a:cubicBezTo>
                  <a:cubicBezTo>
                    <a:pt x="86" y="187"/>
                    <a:pt x="109" y="306"/>
                    <a:pt x="157" y="425"/>
                  </a:cubicBezTo>
                  <a:cubicBezTo>
                    <a:pt x="193" y="508"/>
                    <a:pt x="205" y="627"/>
                    <a:pt x="288" y="675"/>
                  </a:cubicBezTo>
                  <a:cubicBezTo>
                    <a:pt x="298" y="685"/>
                    <a:pt x="309" y="689"/>
                    <a:pt x="320" y="689"/>
                  </a:cubicBezTo>
                  <a:cubicBezTo>
                    <a:pt x="348" y="689"/>
                    <a:pt x="375" y="661"/>
                    <a:pt x="383" y="627"/>
                  </a:cubicBezTo>
                  <a:cubicBezTo>
                    <a:pt x="407" y="532"/>
                    <a:pt x="348" y="425"/>
                    <a:pt x="312" y="330"/>
                  </a:cubicBezTo>
                  <a:cubicBezTo>
                    <a:pt x="252" y="234"/>
                    <a:pt x="193" y="127"/>
                    <a:pt x="109" y="20"/>
                  </a:cubicBezTo>
                  <a:cubicBezTo>
                    <a:pt x="99" y="6"/>
                    <a:pt x="85" y="1"/>
                    <a:pt x="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52"/>
            <p:cNvSpPr/>
            <p:nvPr/>
          </p:nvSpPr>
          <p:spPr>
            <a:xfrm>
              <a:off x="3890050" y="2101275"/>
              <a:ext cx="2700" cy="4325"/>
            </a:xfrm>
            <a:custGeom>
              <a:avLst/>
              <a:gdLst/>
              <a:ahLst/>
              <a:cxnLst/>
              <a:rect l="l" t="t" r="r" b="b"/>
              <a:pathLst>
                <a:path w="108" h="173" extrusionOk="0">
                  <a:moveTo>
                    <a:pt x="48" y="1"/>
                  </a:moveTo>
                  <a:cubicBezTo>
                    <a:pt x="25" y="1"/>
                    <a:pt x="1" y="13"/>
                    <a:pt x="13" y="36"/>
                  </a:cubicBezTo>
                  <a:cubicBezTo>
                    <a:pt x="48" y="72"/>
                    <a:pt x="60" y="132"/>
                    <a:pt x="84" y="167"/>
                  </a:cubicBezTo>
                  <a:cubicBezTo>
                    <a:pt x="84" y="171"/>
                    <a:pt x="86" y="172"/>
                    <a:pt x="88" y="172"/>
                  </a:cubicBezTo>
                  <a:cubicBezTo>
                    <a:pt x="95" y="172"/>
                    <a:pt x="108" y="161"/>
                    <a:pt x="108" y="144"/>
                  </a:cubicBezTo>
                  <a:cubicBezTo>
                    <a:pt x="72" y="108"/>
                    <a:pt x="72" y="48"/>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52"/>
            <p:cNvSpPr/>
            <p:nvPr/>
          </p:nvSpPr>
          <p:spPr>
            <a:xfrm>
              <a:off x="3851650" y="2083050"/>
              <a:ext cx="4200" cy="15125"/>
            </a:xfrm>
            <a:custGeom>
              <a:avLst/>
              <a:gdLst/>
              <a:ahLst/>
              <a:cxnLst/>
              <a:rect l="l" t="t" r="r" b="b"/>
              <a:pathLst>
                <a:path w="168" h="605" extrusionOk="0">
                  <a:moveTo>
                    <a:pt x="90" y="0"/>
                  </a:moveTo>
                  <a:cubicBezTo>
                    <a:pt x="69" y="0"/>
                    <a:pt x="49" y="9"/>
                    <a:pt x="49" y="27"/>
                  </a:cubicBezTo>
                  <a:cubicBezTo>
                    <a:pt x="49" y="206"/>
                    <a:pt x="1" y="408"/>
                    <a:pt x="60" y="587"/>
                  </a:cubicBezTo>
                  <a:cubicBezTo>
                    <a:pt x="66" y="599"/>
                    <a:pt x="81" y="605"/>
                    <a:pt x="95" y="605"/>
                  </a:cubicBezTo>
                  <a:cubicBezTo>
                    <a:pt x="108" y="605"/>
                    <a:pt x="120" y="599"/>
                    <a:pt x="120" y="587"/>
                  </a:cubicBezTo>
                  <a:cubicBezTo>
                    <a:pt x="168" y="408"/>
                    <a:pt x="132" y="206"/>
                    <a:pt x="132" y="27"/>
                  </a:cubicBezTo>
                  <a:cubicBezTo>
                    <a:pt x="132" y="9"/>
                    <a:pt x="111"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52"/>
            <p:cNvSpPr/>
            <p:nvPr/>
          </p:nvSpPr>
          <p:spPr>
            <a:xfrm>
              <a:off x="3843375" y="2088300"/>
              <a:ext cx="6225" cy="9325"/>
            </a:xfrm>
            <a:custGeom>
              <a:avLst/>
              <a:gdLst/>
              <a:ahLst/>
              <a:cxnLst/>
              <a:rect l="l" t="t" r="r" b="b"/>
              <a:pathLst>
                <a:path w="249" h="373" extrusionOk="0">
                  <a:moveTo>
                    <a:pt x="99" y="0"/>
                  </a:moveTo>
                  <a:cubicBezTo>
                    <a:pt x="48" y="0"/>
                    <a:pt x="1" y="39"/>
                    <a:pt x="22" y="103"/>
                  </a:cubicBezTo>
                  <a:cubicBezTo>
                    <a:pt x="46" y="174"/>
                    <a:pt x="70" y="258"/>
                    <a:pt x="34" y="329"/>
                  </a:cubicBezTo>
                  <a:cubicBezTo>
                    <a:pt x="34" y="341"/>
                    <a:pt x="34" y="353"/>
                    <a:pt x="46" y="353"/>
                  </a:cubicBezTo>
                  <a:cubicBezTo>
                    <a:pt x="75" y="365"/>
                    <a:pt x="101" y="372"/>
                    <a:pt x="123" y="372"/>
                  </a:cubicBezTo>
                  <a:cubicBezTo>
                    <a:pt x="166" y="372"/>
                    <a:pt x="197" y="348"/>
                    <a:pt x="213" y="294"/>
                  </a:cubicBezTo>
                  <a:cubicBezTo>
                    <a:pt x="249" y="222"/>
                    <a:pt x="213" y="139"/>
                    <a:pt x="189" y="55"/>
                  </a:cubicBezTo>
                  <a:cubicBezTo>
                    <a:pt x="170" y="17"/>
                    <a:pt x="134"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52"/>
            <p:cNvSpPr/>
            <p:nvPr/>
          </p:nvSpPr>
          <p:spPr>
            <a:xfrm>
              <a:off x="3833500" y="2087500"/>
              <a:ext cx="16400" cy="12750"/>
            </a:xfrm>
            <a:custGeom>
              <a:avLst/>
              <a:gdLst/>
              <a:ahLst/>
              <a:cxnLst/>
              <a:rect l="l" t="t" r="r" b="b"/>
              <a:pathLst>
                <a:path w="656" h="510" extrusionOk="0">
                  <a:moveTo>
                    <a:pt x="496" y="0"/>
                  </a:moveTo>
                  <a:cubicBezTo>
                    <a:pt x="486" y="0"/>
                    <a:pt x="476" y="1"/>
                    <a:pt x="465" y="4"/>
                  </a:cubicBezTo>
                  <a:cubicBezTo>
                    <a:pt x="263" y="28"/>
                    <a:pt x="1" y="242"/>
                    <a:pt x="132" y="468"/>
                  </a:cubicBezTo>
                  <a:cubicBezTo>
                    <a:pt x="155" y="492"/>
                    <a:pt x="178" y="510"/>
                    <a:pt x="205" y="510"/>
                  </a:cubicBezTo>
                  <a:cubicBezTo>
                    <a:pt x="219" y="510"/>
                    <a:pt x="234" y="505"/>
                    <a:pt x="251" y="492"/>
                  </a:cubicBezTo>
                  <a:cubicBezTo>
                    <a:pt x="286" y="480"/>
                    <a:pt x="322" y="433"/>
                    <a:pt x="334" y="409"/>
                  </a:cubicBezTo>
                  <a:cubicBezTo>
                    <a:pt x="358" y="373"/>
                    <a:pt x="358" y="349"/>
                    <a:pt x="382" y="302"/>
                  </a:cubicBezTo>
                  <a:cubicBezTo>
                    <a:pt x="417" y="242"/>
                    <a:pt x="477" y="230"/>
                    <a:pt x="513" y="206"/>
                  </a:cubicBezTo>
                  <a:cubicBezTo>
                    <a:pt x="655" y="184"/>
                    <a:pt x="616" y="0"/>
                    <a:pt x="4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52"/>
            <p:cNvSpPr/>
            <p:nvPr/>
          </p:nvSpPr>
          <p:spPr>
            <a:xfrm>
              <a:off x="3828750" y="2090425"/>
              <a:ext cx="5075" cy="10725"/>
            </a:xfrm>
            <a:custGeom>
              <a:avLst/>
              <a:gdLst/>
              <a:ahLst/>
              <a:cxnLst/>
              <a:rect l="l" t="t" r="r" b="b"/>
              <a:pathLst>
                <a:path w="203" h="429" extrusionOk="0">
                  <a:moveTo>
                    <a:pt x="106" y="0"/>
                  </a:moveTo>
                  <a:cubicBezTo>
                    <a:pt x="60" y="0"/>
                    <a:pt x="12" y="30"/>
                    <a:pt x="12" y="89"/>
                  </a:cubicBezTo>
                  <a:cubicBezTo>
                    <a:pt x="12" y="197"/>
                    <a:pt x="0" y="316"/>
                    <a:pt x="60" y="411"/>
                  </a:cubicBezTo>
                  <a:cubicBezTo>
                    <a:pt x="72" y="423"/>
                    <a:pt x="89" y="429"/>
                    <a:pt x="106" y="429"/>
                  </a:cubicBezTo>
                  <a:cubicBezTo>
                    <a:pt x="122" y="429"/>
                    <a:pt x="137" y="423"/>
                    <a:pt x="143" y="411"/>
                  </a:cubicBezTo>
                  <a:cubicBezTo>
                    <a:pt x="203" y="316"/>
                    <a:pt x="191" y="197"/>
                    <a:pt x="191" y="89"/>
                  </a:cubicBezTo>
                  <a:cubicBezTo>
                    <a:pt x="197" y="30"/>
                    <a:pt x="152"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52"/>
            <p:cNvSpPr/>
            <p:nvPr/>
          </p:nvSpPr>
          <p:spPr>
            <a:xfrm>
              <a:off x="3820550" y="2088475"/>
              <a:ext cx="6125" cy="9250"/>
            </a:xfrm>
            <a:custGeom>
              <a:avLst/>
              <a:gdLst/>
              <a:ahLst/>
              <a:cxnLst/>
              <a:rect l="l" t="t" r="r" b="b"/>
              <a:pathLst>
                <a:path w="245" h="370" extrusionOk="0">
                  <a:moveTo>
                    <a:pt x="117" y="1"/>
                  </a:moveTo>
                  <a:cubicBezTo>
                    <a:pt x="57" y="1"/>
                    <a:pt x="1" y="36"/>
                    <a:pt x="7" y="108"/>
                  </a:cubicBezTo>
                  <a:cubicBezTo>
                    <a:pt x="7" y="191"/>
                    <a:pt x="7" y="370"/>
                    <a:pt x="126" y="370"/>
                  </a:cubicBezTo>
                  <a:cubicBezTo>
                    <a:pt x="245" y="370"/>
                    <a:pt x="233" y="203"/>
                    <a:pt x="245" y="108"/>
                  </a:cubicBezTo>
                  <a:cubicBezTo>
                    <a:pt x="239" y="36"/>
                    <a:pt x="176" y="1"/>
                    <a:pt x="1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52"/>
            <p:cNvSpPr/>
            <p:nvPr/>
          </p:nvSpPr>
          <p:spPr>
            <a:xfrm>
              <a:off x="3813550" y="2088675"/>
              <a:ext cx="13350" cy="9350"/>
            </a:xfrm>
            <a:custGeom>
              <a:avLst/>
              <a:gdLst/>
              <a:ahLst/>
              <a:cxnLst/>
              <a:rect l="l" t="t" r="r" b="b"/>
              <a:pathLst>
                <a:path w="534" h="374" extrusionOk="0">
                  <a:moveTo>
                    <a:pt x="396" y="0"/>
                  </a:moveTo>
                  <a:cubicBezTo>
                    <a:pt x="380" y="0"/>
                    <a:pt x="363" y="5"/>
                    <a:pt x="346" y="17"/>
                  </a:cubicBezTo>
                  <a:cubicBezTo>
                    <a:pt x="287" y="40"/>
                    <a:pt x="239" y="76"/>
                    <a:pt x="191" y="124"/>
                  </a:cubicBezTo>
                  <a:cubicBezTo>
                    <a:pt x="132" y="148"/>
                    <a:pt x="72" y="171"/>
                    <a:pt x="37" y="243"/>
                  </a:cubicBezTo>
                  <a:cubicBezTo>
                    <a:pt x="1" y="290"/>
                    <a:pt x="37" y="374"/>
                    <a:pt x="108" y="374"/>
                  </a:cubicBezTo>
                  <a:cubicBezTo>
                    <a:pt x="191" y="374"/>
                    <a:pt x="227" y="326"/>
                    <a:pt x="287" y="290"/>
                  </a:cubicBezTo>
                  <a:cubicBezTo>
                    <a:pt x="346" y="267"/>
                    <a:pt x="394" y="219"/>
                    <a:pt x="453" y="195"/>
                  </a:cubicBezTo>
                  <a:cubicBezTo>
                    <a:pt x="533" y="135"/>
                    <a:pt x="479" y="0"/>
                    <a:pt x="3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52"/>
            <p:cNvSpPr/>
            <p:nvPr/>
          </p:nvSpPr>
          <p:spPr>
            <a:xfrm>
              <a:off x="3806425" y="2082675"/>
              <a:ext cx="6850" cy="9175"/>
            </a:xfrm>
            <a:custGeom>
              <a:avLst/>
              <a:gdLst/>
              <a:ahLst/>
              <a:cxnLst/>
              <a:rect l="l" t="t" r="r" b="b"/>
              <a:pathLst>
                <a:path w="274" h="367" extrusionOk="0">
                  <a:moveTo>
                    <a:pt x="144" y="1"/>
                  </a:moveTo>
                  <a:cubicBezTo>
                    <a:pt x="81" y="1"/>
                    <a:pt x="18" y="42"/>
                    <a:pt x="24" y="126"/>
                  </a:cubicBezTo>
                  <a:cubicBezTo>
                    <a:pt x="24" y="197"/>
                    <a:pt x="0" y="328"/>
                    <a:pt x="95" y="364"/>
                  </a:cubicBezTo>
                  <a:cubicBezTo>
                    <a:pt x="105" y="365"/>
                    <a:pt x="114" y="366"/>
                    <a:pt x="122" y="366"/>
                  </a:cubicBezTo>
                  <a:cubicBezTo>
                    <a:pt x="243" y="366"/>
                    <a:pt x="274" y="215"/>
                    <a:pt x="274" y="126"/>
                  </a:cubicBezTo>
                  <a:cubicBezTo>
                    <a:pt x="274" y="42"/>
                    <a:pt x="208"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52"/>
            <p:cNvSpPr/>
            <p:nvPr/>
          </p:nvSpPr>
          <p:spPr>
            <a:xfrm>
              <a:off x="3734975" y="2189100"/>
              <a:ext cx="3300" cy="3425"/>
            </a:xfrm>
            <a:custGeom>
              <a:avLst/>
              <a:gdLst/>
              <a:ahLst/>
              <a:cxnLst/>
              <a:rect l="l" t="t" r="r" b="b"/>
              <a:pathLst>
                <a:path w="132" h="137" extrusionOk="0">
                  <a:moveTo>
                    <a:pt x="60" y="0"/>
                  </a:moveTo>
                  <a:cubicBezTo>
                    <a:pt x="24" y="0"/>
                    <a:pt x="1" y="48"/>
                    <a:pt x="13" y="95"/>
                  </a:cubicBezTo>
                  <a:cubicBezTo>
                    <a:pt x="13" y="107"/>
                    <a:pt x="24" y="107"/>
                    <a:pt x="24" y="119"/>
                  </a:cubicBezTo>
                  <a:cubicBezTo>
                    <a:pt x="30" y="131"/>
                    <a:pt x="42" y="137"/>
                    <a:pt x="54" y="137"/>
                  </a:cubicBezTo>
                  <a:cubicBezTo>
                    <a:pt x="66" y="137"/>
                    <a:pt x="78" y="131"/>
                    <a:pt x="84" y="119"/>
                  </a:cubicBezTo>
                  <a:cubicBezTo>
                    <a:pt x="84" y="107"/>
                    <a:pt x="96" y="107"/>
                    <a:pt x="96" y="95"/>
                  </a:cubicBezTo>
                  <a:cubicBezTo>
                    <a:pt x="132" y="48"/>
                    <a:pt x="84"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52"/>
            <p:cNvSpPr/>
            <p:nvPr/>
          </p:nvSpPr>
          <p:spPr>
            <a:xfrm>
              <a:off x="3733500" y="2188350"/>
              <a:ext cx="6575" cy="15175"/>
            </a:xfrm>
            <a:custGeom>
              <a:avLst/>
              <a:gdLst/>
              <a:ahLst/>
              <a:cxnLst/>
              <a:rect l="l" t="t" r="r" b="b"/>
              <a:pathLst>
                <a:path w="263" h="607" extrusionOk="0">
                  <a:moveTo>
                    <a:pt x="119" y="0"/>
                  </a:moveTo>
                  <a:cubicBezTo>
                    <a:pt x="77" y="0"/>
                    <a:pt x="36" y="30"/>
                    <a:pt x="36" y="90"/>
                  </a:cubicBezTo>
                  <a:cubicBezTo>
                    <a:pt x="24" y="256"/>
                    <a:pt x="0" y="506"/>
                    <a:pt x="179" y="602"/>
                  </a:cubicBezTo>
                  <a:cubicBezTo>
                    <a:pt x="185" y="605"/>
                    <a:pt x="192" y="606"/>
                    <a:pt x="200" y="606"/>
                  </a:cubicBezTo>
                  <a:cubicBezTo>
                    <a:pt x="223" y="606"/>
                    <a:pt x="250" y="593"/>
                    <a:pt x="250" y="566"/>
                  </a:cubicBezTo>
                  <a:cubicBezTo>
                    <a:pt x="262" y="471"/>
                    <a:pt x="250" y="423"/>
                    <a:pt x="238" y="340"/>
                  </a:cubicBezTo>
                  <a:cubicBezTo>
                    <a:pt x="214" y="256"/>
                    <a:pt x="214" y="173"/>
                    <a:pt x="203" y="90"/>
                  </a:cubicBezTo>
                  <a:cubicBezTo>
                    <a:pt x="203" y="30"/>
                    <a:pt x="161" y="0"/>
                    <a:pt x="1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52"/>
            <p:cNvSpPr/>
            <p:nvPr/>
          </p:nvSpPr>
          <p:spPr>
            <a:xfrm>
              <a:off x="3721000" y="2186675"/>
              <a:ext cx="7450" cy="17125"/>
            </a:xfrm>
            <a:custGeom>
              <a:avLst/>
              <a:gdLst/>
              <a:ahLst/>
              <a:cxnLst/>
              <a:rect l="l" t="t" r="r" b="b"/>
              <a:pathLst>
                <a:path w="298" h="685" extrusionOk="0">
                  <a:moveTo>
                    <a:pt x="46" y="0"/>
                  </a:moveTo>
                  <a:cubicBezTo>
                    <a:pt x="24" y="0"/>
                    <a:pt x="0" y="12"/>
                    <a:pt x="0" y="38"/>
                  </a:cubicBezTo>
                  <a:cubicBezTo>
                    <a:pt x="24" y="264"/>
                    <a:pt x="95" y="490"/>
                    <a:pt x="226" y="669"/>
                  </a:cubicBezTo>
                  <a:cubicBezTo>
                    <a:pt x="241" y="678"/>
                    <a:pt x="256" y="684"/>
                    <a:pt x="268" y="684"/>
                  </a:cubicBezTo>
                  <a:cubicBezTo>
                    <a:pt x="285" y="684"/>
                    <a:pt x="298" y="673"/>
                    <a:pt x="298" y="645"/>
                  </a:cubicBezTo>
                  <a:cubicBezTo>
                    <a:pt x="298" y="538"/>
                    <a:pt x="286" y="454"/>
                    <a:pt x="226" y="371"/>
                  </a:cubicBezTo>
                  <a:cubicBezTo>
                    <a:pt x="167" y="264"/>
                    <a:pt x="119" y="145"/>
                    <a:pt x="83" y="26"/>
                  </a:cubicBezTo>
                  <a:cubicBezTo>
                    <a:pt x="83" y="9"/>
                    <a:pt x="65"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52"/>
            <p:cNvSpPr/>
            <p:nvPr/>
          </p:nvSpPr>
          <p:spPr>
            <a:xfrm>
              <a:off x="3708475" y="2184825"/>
              <a:ext cx="7475" cy="19875"/>
            </a:xfrm>
            <a:custGeom>
              <a:avLst/>
              <a:gdLst/>
              <a:ahLst/>
              <a:cxnLst/>
              <a:rect l="l" t="t" r="r" b="b"/>
              <a:pathLst>
                <a:path w="299" h="795" extrusionOk="0">
                  <a:moveTo>
                    <a:pt x="53" y="1"/>
                  </a:moveTo>
                  <a:cubicBezTo>
                    <a:pt x="26" y="1"/>
                    <a:pt x="1" y="19"/>
                    <a:pt x="1" y="52"/>
                  </a:cubicBezTo>
                  <a:cubicBezTo>
                    <a:pt x="13" y="302"/>
                    <a:pt x="84" y="528"/>
                    <a:pt x="180" y="766"/>
                  </a:cubicBezTo>
                  <a:cubicBezTo>
                    <a:pt x="188" y="787"/>
                    <a:pt x="203" y="795"/>
                    <a:pt x="219" y="795"/>
                  </a:cubicBezTo>
                  <a:cubicBezTo>
                    <a:pt x="251" y="795"/>
                    <a:pt x="287" y="766"/>
                    <a:pt x="287" y="743"/>
                  </a:cubicBezTo>
                  <a:cubicBezTo>
                    <a:pt x="299" y="481"/>
                    <a:pt x="168" y="278"/>
                    <a:pt x="108" y="40"/>
                  </a:cubicBezTo>
                  <a:cubicBezTo>
                    <a:pt x="97" y="13"/>
                    <a:pt x="75" y="1"/>
                    <a:pt x="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52"/>
            <p:cNvSpPr/>
            <p:nvPr/>
          </p:nvSpPr>
          <p:spPr>
            <a:xfrm>
              <a:off x="3701875" y="2190875"/>
              <a:ext cx="5150" cy="15925"/>
            </a:xfrm>
            <a:custGeom>
              <a:avLst/>
              <a:gdLst/>
              <a:ahLst/>
              <a:cxnLst/>
              <a:rect l="l" t="t" r="r" b="b"/>
              <a:pathLst>
                <a:path w="206" h="637" extrusionOk="0">
                  <a:moveTo>
                    <a:pt x="75" y="1"/>
                  </a:moveTo>
                  <a:cubicBezTo>
                    <a:pt x="38" y="1"/>
                    <a:pt x="1" y="34"/>
                    <a:pt x="15" y="84"/>
                  </a:cubicBezTo>
                  <a:cubicBezTo>
                    <a:pt x="27" y="179"/>
                    <a:pt x="39" y="298"/>
                    <a:pt x="39" y="417"/>
                  </a:cubicBezTo>
                  <a:cubicBezTo>
                    <a:pt x="51" y="512"/>
                    <a:pt x="51" y="572"/>
                    <a:pt x="110" y="632"/>
                  </a:cubicBezTo>
                  <a:cubicBezTo>
                    <a:pt x="117" y="635"/>
                    <a:pt x="124" y="636"/>
                    <a:pt x="131" y="636"/>
                  </a:cubicBezTo>
                  <a:cubicBezTo>
                    <a:pt x="147" y="636"/>
                    <a:pt x="161" y="628"/>
                    <a:pt x="170" y="620"/>
                  </a:cubicBezTo>
                  <a:cubicBezTo>
                    <a:pt x="205" y="524"/>
                    <a:pt x="170" y="441"/>
                    <a:pt x="170" y="334"/>
                  </a:cubicBezTo>
                  <a:cubicBezTo>
                    <a:pt x="158" y="239"/>
                    <a:pt x="146" y="143"/>
                    <a:pt x="134" y="48"/>
                  </a:cubicBezTo>
                  <a:cubicBezTo>
                    <a:pt x="125" y="15"/>
                    <a:pt x="100" y="1"/>
                    <a:pt x="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52"/>
            <p:cNvSpPr/>
            <p:nvPr/>
          </p:nvSpPr>
          <p:spPr>
            <a:xfrm>
              <a:off x="3692700" y="2179125"/>
              <a:ext cx="5025" cy="11825"/>
            </a:xfrm>
            <a:custGeom>
              <a:avLst/>
              <a:gdLst/>
              <a:ahLst/>
              <a:cxnLst/>
              <a:rect l="l" t="t" r="r" b="b"/>
              <a:pathLst>
                <a:path w="201" h="473" extrusionOk="0">
                  <a:moveTo>
                    <a:pt x="75" y="0"/>
                  </a:moveTo>
                  <a:cubicBezTo>
                    <a:pt x="49" y="0"/>
                    <a:pt x="25" y="18"/>
                    <a:pt x="25" y="54"/>
                  </a:cubicBezTo>
                  <a:cubicBezTo>
                    <a:pt x="1" y="173"/>
                    <a:pt x="1" y="292"/>
                    <a:pt x="25" y="411"/>
                  </a:cubicBezTo>
                  <a:cubicBezTo>
                    <a:pt x="30" y="454"/>
                    <a:pt x="61" y="472"/>
                    <a:pt x="95" y="472"/>
                  </a:cubicBezTo>
                  <a:cubicBezTo>
                    <a:pt x="146" y="472"/>
                    <a:pt x="201" y="432"/>
                    <a:pt x="180" y="375"/>
                  </a:cubicBezTo>
                  <a:cubicBezTo>
                    <a:pt x="156" y="268"/>
                    <a:pt x="144" y="161"/>
                    <a:pt x="144" y="54"/>
                  </a:cubicBezTo>
                  <a:cubicBezTo>
                    <a:pt x="132" y="18"/>
                    <a:pt x="102" y="0"/>
                    <a:pt x="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52"/>
            <p:cNvSpPr/>
            <p:nvPr/>
          </p:nvSpPr>
          <p:spPr>
            <a:xfrm>
              <a:off x="3687350" y="2170200"/>
              <a:ext cx="3600" cy="9175"/>
            </a:xfrm>
            <a:custGeom>
              <a:avLst/>
              <a:gdLst/>
              <a:ahLst/>
              <a:cxnLst/>
              <a:rect l="l" t="t" r="r" b="b"/>
              <a:pathLst>
                <a:path w="144" h="367" extrusionOk="0">
                  <a:moveTo>
                    <a:pt x="78" y="0"/>
                  </a:moveTo>
                  <a:cubicBezTo>
                    <a:pt x="72" y="0"/>
                    <a:pt x="66" y="6"/>
                    <a:pt x="60" y="18"/>
                  </a:cubicBezTo>
                  <a:cubicBezTo>
                    <a:pt x="13" y="54"/>
                    <a:pt x="13" y="101"/>
                    <a:pt x="13" y="173"/>
                  </a:cubicBezTo>
                  <a:cubicBezTo>
                    <a:pt x="13" y="232"/>
                    <a:pt x="1" y="280"/>
                    <a:pt x="36" y="339"/>
                  </a:cubicBezTo>
                  <a:cubicBezTo>
                    <a:pt x="48" y="357"/>
                    <a:pt x="63" y="366"/>
                    <a:pt x="78" y="366"/>
                  </a:cubicBezTo>
                  <a:cubicBezTo>
                    <a:pt x="93" y="366"/>
                    <a:pt x="108" y="357"/>
                    <a:pt x="120" y="339"/>
                  </a:cubicBezTo>
                  <a:cubicBezTo>
                    <a:pt x="144" y="280"/>
                    <a:pt x="144" y="232"/>
                    <a:pt x="144" y="173"/>
                  </a:cubicBezTo>
                  <a:cubicBezTo>
                    <a:pt x="144" y="113"/>
                    <a:pt x="144" y="77"/>
                    <a:pt x="96" y="18"/>
                  </a:cubicBezTo>
                  <a:cubicBezTo>
                    <a:pt x="90" y="6"/>
                    <a:pt x="84" y="0"/>
                    <a:pt x="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52"/>
            <p:cNvSpPr/>
            <p:nvPr/>
          </p:nvSpPr>
          <p:spPr>
            <a:xfrm>
              <a:off x="3699600" y="2199450"/>
              <a:ext cx="6225" cy="13275"/>
            </a:xfrm>
            <a:custGeom>
              <a:avLst/>
              <a:gdLst/>
              <a:ahLst/>
              <a:cxnLst/>
              <a:rect l="l" t="t" r="r" b="b"/>
              <a:pathLst>
                <a:path w="249" h="531" extrusionOk="0">
                  <a:moveTo>
                    <a:pt x="131" y="1"/>
                  </a:moveTo>
                  <a:cubicBezTo>
                    <a:pt x="67" y="1"/>
                    <a:pt x="1" y="54"/>
                    <a:pt x="23" y="134"/>
                  </a:cubicBezTo>
                  <a:cubicBezTo>
                    <a:pt x="58" y="217"/>
                    <a:pt x="70" y="300"/>
                    <a:pt x="70" y="396"/>
                  </a:cubicBezTo>
                  <a:cubicBezTo>
                    <a:pt x="70" y="449"/>
                    <a:pt x="99" y="530"/>
                    <a:pt x="156" y="530"/>
                  </a:cubicBezTo>
                  <a:cubicBezTo>
                    <a:pt x="162" y="530"/>
                    <a:pt x="170" y="529"/>
                    <a:pt x="177" y="527"/>
                  </a:cubicBezTo>
                  <a:cubicBezTo>
                    <a:pt x="249" y="503"/>
                    <a:pt x="249" y="408"/>
                    <a:pt x="249" y="348"/>
                  </a:cubicBezTo>
                  <a:cubicBezTo>
                    <a:pt x="249" y="253"/>
                    <a:pt x="249" y="169"/>
                    <a:pt x="225" y="74"/>
                  </a:cubicBezTo>
                  <a:cubicBezTo>
                    <a:pt x="211" y="23"/>
                    <a:pt x="171"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52"/>
            <p:cNvSpPr/>
            <p:nvPr/>
          </p:nvSpPr>
          <p:spPr>
            <a:xfrm>
              <a:off x="3705550" y="2202200"/>
              <a:ext cx="7725" cy="7325"/>
            </a:xfrm>
            <a:custGeom>
              <a:avLst/>
              <a:gdLst/>
              <a:ahLst/>
              <a:cxnLst/>
              <a:rect l="l" t="t" r="r" b="b"/>
              <a:pathLst>
                <a:path w="309" h="293" extrusionOk="0">
                  <a:moveTo>
                    <a:pt x="103" y="1"/>
                  </a:moveTo>
                  <a:cubicBezTo>
                    <a:pt x="39" y="1"/>
                    <a:pt x="0" y="91"/>
                    <a:pt x="70" y="131"/>
                  </a:cubicBezTo>
                  <a:cubicBezTo>
                    <a:pt x="82" y="143"/>
                    <a:pt x="118" y="143"/>
                    <a:pt x="130" y="179"/>
                  </a:cubicBezTo>
                  <a:cubicBezTo>
                    <a:pt x="142" y="202"/>
                    <a:pt x="130" y="238"/>
                    <a:pt x="142" y="262"/>
                  </a:cubicBezTo>
                  <a:cubicBezTo>
                    <a:pt x="157" y="285"/>
                    <a:pt x="172" y="293"/>
                    <a:pt x="184" y="293"/>
                  </a:cubicBezTo>
                  <a:cubicBezTo>
                    <a:pt x="191" y="293"/>
                    <a:pt x="197" y="290"/>
                    <a:pt x="201" y="286"/>
                  </a:cubicBezTo>
                  <a:cubicBezTo>
                    <a:pt x="308" y="190"/>
                    <a:pt x="237" y="71"/>
                    <a:pt x="142" y="12"/>
                  </a:cubicBezTo>
                  <a:cubicBezTo>
                    <a:pt x="128" y="4"/>
                    <a:pt x="11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52"/>
            <p:cNvSpPr/>
            <p:nvPr/>
          </p:nvSpPr>
          <p:spPr>
            <a:xfrm>
              <a:off x="3689725" y="2201250"/>
              <a:ext cx="7900" cy="11725"/>
            </a:xfrm>
            <a:custGeom>
              <a:avLst/>
              <a:gdLst/>
              <a:ahLst/>
              <a:cxnLst/>
              <a:rect l="l" t="t" r="r" b="b"/>
              <a:pathLst>
                <a:path w="316" h="469" extrusionOk="0">
                  <a:moveTo>
                    <a:pt x="118" y="1"/>
                  </a:moveTo>
                  <a:cubicBezTo>
                    <a:pt x="60" y="1"/>
                    <a:pt x="1" y="36"/>
                    <a:pt x="1" y="109"/>
                  </a:cubicBezTo>
                  <a:cubicBezTo>
                    <a:pt x="1" y="217"/>
                    <a:pt x="37" y="300"/>
                    <a:pt x="84" y="395"/>
                  </a:cubicBezTo>
                  <a:cubicBezTo>
                    <a:pt x="98" y="446"/>
                    <a:pt x="140" y="469"/>
                    <a:pt x="182" y="469"/>
                  </a:cubicBezTo>
                  <a:cubicBezTo>
                    <a:pt x="248" y="469"/>
                    <a:pt x="316" y="415"/>
                    <a:pt x="287" y="336"/>
                  </a:cubicBezTo>
                  <a:cubicBezTo>
                    <a:pt x="263" y="264"/>
                    <a:pt x="227" y="181"/>
                    <a:pt x="227" y="97"/>
                  </a:cubicBezTo>
                  <a:cubicBezTo>
                    <a:pt x="227" y="33"/>
                    <a:pt x="173" y="1"/>
                    <a:pt x="1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52"/>
            <p:cNvSpPr/>
            <p:nvPr/>
          </p:nvSpPr>
          <p:spPr>
            <a:xfrm>
              <a:off x="3689150" y="2203550"/>
              <a:ext cx="4475" cy="14075"/>
            </a:xfrm>
            <a:custGeom>
              <a:avLst/>
              <a:gdLst/>
              <a:ahLst/>
              <a:cxnLst/>
              <a:rect l="l" t="t" r="r" b="b"/>
              <a:pathLst>
                <a:path w="179" h="563" extrusionOk="0">
                  <a:moveTo>
                    <a:pt x="141" y="0"/>
                  </a:moveTo>
                  <a:cubicBezTo>
                    <a:pt x="135" y="0"/>
                    <a:pt x="131" y="2"/>
                    <a:pt x="131" y="5"/>
                  </a:cubicBezTo>
                  <a:cubicBezTo>
                    <a:pt x="107" y="113"/>
                    <a:pt x="83" y="208"/>
                    <a:pt x="60" y="315"/>
                  </a:cubicBezTo>
                  <a:cubicBezTo>
                    <a:pt x="48" y="386"/>
                    <a:pt x="0" y="482"/>
                    <a:pt x="24" y="553"/>
                  </a:cubicBezTo>
                  <a:cubicBezTo>
                    <a:pt x="24" y="559"/>
                    <a:pt x="33" y="562"/>
                    <a:pt x="43" y="562"/>
                  </a:cubicBezTo>
                  <a:cubicBezTo>
                    <a:pt x="54" y="562"/>
                    <a:pt x="66" y="559"/>
                    <a:pt x="72" y="553"/>
                  </a:cubicBezTo>
                  <a:cubicBezTo>
                    <a:pt x="119" y="482"/>
                    <a:pt x="119" y="386"/>
                    <a:pt x="131" y="303"/>
                  </a:cubicBezTo>
                  <a:cubicBezTo>
                    <a:pt x="143" y="196"/>
                    <a:pt x="155" y="113"/>
                    <a:pt x="179" y="5"/>
                  </a:cubicBezTo>
                  <a:cubicBezTo>
                    <a:pt x="171" y="5"/>
                    <a:pt x="152" y="0"/>
                    <a:pt x="1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52"/>
            <p:cNvSpPr/>
            <p:nvPr/>
          </p:nvSpPr>
          <p:spPr>
            <a:xfrm>
              <a:off x="3708100" y="2203900"/>
              <a:ext cx="8150" cy="7100"/>
            </a:xfrm>
            <a:custGeom>
              <a:avLst/>
              <a:gdLst/>
              <a:ahLst/>
              <a:cxnLst/>
              <a:rect l="l" t="t" r="r" b="b"/>
              <a:pathLst>
                <a:path w="326" h="284" extrusionOk="0">
                  <a:moveTo>
                    <a:pt x="178" y="1"/>
                  </a:moveTo>
                  <a:cubicBezTo>
                    <a:pt x="91" y="1"/>
                    <a:pt x="1" y="104"/>
                    <a:pt x="87" y="182"/>
                  </a:cubicBezTo>
                  <a:cubicBezTo>
                    <a:pt x="123" y="194"/>
                    <a:pt x="123" y="230"/>
                    <a:pt x="135" y="253"/>
                  </a:cubicBezTo>
                  <a:cubicBezTo>
                    <a:pt x="156" y="274"/>
                    <a:pt x="179" y="284"/>
                    <a:pt x="202" y="284"/>
                  </a:cubicBezTo>
                  <a:cubicBezTo>
                    <a:pt x="230" y="284"/>
                    <a:pt x="258" y="268"/>
                    <a:pt x="278" y="242"/>
                  </a:cubicBezTo>
                  <a:cubicBezTo>
                    <a:pt x="326" y="182"/>
                    <a:pt x="302" y="111"/>
                    <a:pt x="266" y="51"/>
                  </a:cubicBezTo>
                  <a:cubicBezTo>
                    <a:pt x="243" y="15"/>
                    <a:pt x="211" y="1"/>
                    <a:pt x="17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52"/>
            <p:cNvSpPr/>
            <p:nvPr/>
          </p:nvSpPr>
          <p:spPr>
            <a:xfrm>
              <a:off x="3716925" y="2202700"/>
              <a:ext cx="10050" cy="9925"/>
            </a:xfrm>
            <a:custGeom>
              <a:avLst/>
              <a:gdLst/>
              <a:ahLst/>
              <a:cxnLst/>
              <a:rect l="l" t="t" r="r" b="b"/>
              <a:pathLst>
                <a:path w="402" h="397" extrusionOk="0">
                  <a:moveTo>
                    <a:pt x="192" y="0"/>
                  </a:moveTo>
                  <a:cubicBezTo>
                    <a:pt x="91" y="0"/>
                    <a:pt x="0" y="127"/>
                    <a:pt x="92" y="218"/>
                  </a:cubicBezTo>
                  <a:cubicBezTo>
                    <a:pt x="127" y="242"/>
                    <a:pt x="139" y="266"/>
                    <a:pt x="151" y="290"/>
                  </a:cubicBezTo>
                  <a:cubicBezTo>
                    <a:pt x="163" y="337"/>
                    <a:pt x="187" y="361"/>
                    <a:pt x="223" y="385"/>
                  </a:cubicBezTo>
                  <a:cubicBezTo>
                    <a:pt x="223" y="385"/>
                    <a:pt x="282" y="397"/>
                    <a:pt x="270" y="397"/>
                  </a:cubicBezTo>
                  <a:lnTo>
                    <a:pt x="282" y="397"/>
                  </a:lnTo>
                  <a:cubicBezTo>
                    <a:pt x="306" y="397"/>
                    <a:pt x="318" y="385"/>
                    <a:pt x="342" y="385"/>
                  </a:cubicBezTo>
                  <a:cubicBezTo>
                    <a:pt x="389" y="349"/>
                    <a:pt x="401" y="290"/>
                    <a:pt x="401" y="242"/>
                  </a:cubicBezTo>
                  <a:cubicBezTo>
                    <a:pt x="389" y="159"/>
                    <a:pt x="330" y="99"/>
                    <a:pt x="282" y="39"/>
                  </a:cubicBezTo>
                  <a:cubicBezTo>
                    <a:pt x="254" y="12"/>
                    <a:pt x="223" y="0"/>
                    <a:pt x="1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52"/>
            <p:cNvSpPr/>
            <p:nvPr/>
          </p:nvSpPr>
          <p:spPr>
            <a:xfrm>
              <a:off x="3726975" y="2207400"/>
              <a:ext cx="6550" cy="7375"/>
            </a:xfrm>
            <a:custGeom>
              <a:avLst/>
              <a:gdLst/>
              <a:ahLst/>
              <a:cxnLst/>
              <a:rect l="l" t="t" r="r" b="b"/>
              <a:pathLst>
                <a:path w="262" h="295" extrusionOk="0">
                  <a:moveTo>
                    <a:pt x="110" y="1"/>
                  </a:moveTo>
                  <a:cubicBezTo>
                    <a:pt x="58" y="1"/>
                    <a:pt x="1" y="54"/>
                    <a:pt x="35" y="113"/>
                  </a:cubicBezTo>
                  <a:cubicBezTo>
                    <a:pt x="83" y="173"/>
                    <a:pt x="118" y="232"/>
                    <a:pt x="178" y="280"/>
                  </a:cubicBezTo>
                  <a:cubicBezTo>
                    <a:pt x="188" y="290"/>
                    <a:pt x="199" y="295"/>
                    <a:pt x="210" y="295"/>
                  </a:cubicBezTo>
                  <a:cubicBezTo>
                    <a:pt x="237" y="295"/>
                    <a:pt x="261" y="267"/>
                    <a:pt x="261" y="232"/>
                  </a:cubicBezTo>
                  <a:cubicBezTo>
                    <a:pt x="237" y="161"/>
                    <a:pt x="213" y="102"/>
                    <a:pt x="166" y="30"/>
                  </a:cubicBezTo>
                  <a:cubicBezTo>
                    <a:pt x="152" y="9"/>
                    <a:pt x="132"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52"/>
            <p:cNvSpPr/>
            <p:nvPr/>
          </p:nvSpPr>
          <p:spPr>
            <a:xfrm>
              <a:off x="3823000" y="2245900"/>
              <a:ext cx="8750" cy="24425"/>
            </a:xfrm>
            <a:custGeom>
              <a:avLst/>
              <a:gdLst/>
              <a:ahLst/>
              <a:cxnLst/>
              <a:rect l="l" t="t" r="r" b="b"/>
              <a:pathLst>
                <a:path w="350" h="977" extrusionOk="0">
                  <a:moveTo>
                    <a:pt x="49" y="1"/>
                  </a:moveTo>
                  <a:cubicBezTo>
                    <a:pt x="24" y="1"/>
                    <a:pt x="1" y="24"/>
                    <a:pt x="16" y="62"/>
                  </a:cubicBezTo>
                  <a:cubicBezTo>
                    <a:pt x="87" y="216"/>
                    <a:pt x="135" y="383"/>
                    <a:pt x="171" y="538"/>
                  </a:cubicBezTo>
                  <a:cubicBezTo>
                    <a:pt x="194" y="681"/>
                    <a:pt x="206" y="824"/>
                    <a:pt x="266" y="955"/>
                  </a:cubicBezTo>
                  <a:cubicBezTo>
                    <a:pt x="276" y="970"/>
                    <a:pt x="288" y="976"/>
                    <a:pt x="299" y="976"/>
                  </a:cubicBezTo>
                  <a:cubicBezTo>
                    <a:pt x="313" y="976"/>
                    <a:pt x="325" y="964"/>
                    <a:pt x="325" y="943"/>
                  </a:cubicBezTo>
                  <a:cubicBezTo>
                    <a:pt x="349" y="645"/>
                    <a:pt x="230" y="288"/>
                    <a:pt x="87" y="26"/>
                  </a:cubicBezTo>
                  <a:cubicBezTo>
                    <a:pt x="78" y="8"/>
                    <a:pt x="63" y="1"/>
                    <a:pt x="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52"/>
            <p:cNvSpPr/>
            <p:nvPr/>
          </p:nvSpPr>
          <p:spPr>
            <a:xfrm>
              <a:off x="3825775" y="2249175"/>
              <a:ext cx="7750" cy="25975"/>
            </a:xfrm>
            <a:custGeom>
              <a:avLst/>
              <a:gdLst/>
              <a:ahLst/>
              <a:cxnLst/>
              <a:rect l="l" t="t" r="r" b="b"/>
              <a:pathLst>
                <a:path w="310" h="1039" extrusionOk="0">
                  <a:moveTo>
                    <a:pt x="54" y="1"/>
                  </a:moveTo>
                  <a:cubicBezTo>
                    <a:pt x="26" y="1"/>
                    <a:pt x="0" y="19"/>
                    <a:pt x="0" y="50"/>
                  </a:cubicBezTo>
                  <a:cubicBezTo>
                    <a:pt x="12" y="228"/>
                    <a:pt x="36" y="395"/>
                    <a:pt x="71" y="574"/>
                  </a:cubicBezTo>
                  <a:cubicBezTo>
                    <a:pt x="95" y="728"/>
                    <a:pt x="95" y="907"/>
                    <a:pt x="202" y="1026"/>
                  </a:cubicBezTo>
                  <a:cubicBezTo>
                    <a:pt x="215" y="1035"/>
                    <a:pt x="228" y="1038"/>
                    <a:pt x="239" y="1038"/>
                  </a:cubicBezTo>
                  <a:cubicBezTo>
                    <a:pt x="259" y="1038"/>
                    <a:pt x="274" y="1025"/>
                    <a:pt x="274" y="1002"/>
                  </a:cubicBezTo>
                  <a:cubicBezTo>
                    <a:pt x="310" y="859"/>
                    <a:pt x="250" y="728"/>
                    <a:pt x="214" y="574"/>
                  </a:cubicBezTo>
                  <a:cubicBezTo>
                    <a:pt x="179" y="395"/>
                    <a:pt x="143" y="228"/>
                    <a:pt x="119" y="50"/>
                  </a:cubicBezTo>
                  <a:cubicBezTo>
                    <a:pt x="108" y="16"/>
                    <a:pt x="80"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52"/>
            <p:cNvSpPr/>
            <p:nvPr/>
          </p:nvSpPr>
          <p:spPr>
            <a:xfrm>
              <a:off x="3816250" y="2236875"/>
              <a:ext cx="14600" cy="43650"/>
            </a:xfrm>
            <a:custGeom>
              <a:avLst/>
              <a:gdLst/>
              <a:ahLst/>
              <a:cxnLst/>
              <a:rect l="l" t="t" r="r" b="b"/>
              <a:pathLst>
                <a:path w="584" h="1746" extrusionOk="0">
                  <a:moveTo>
                    <a:pt x="113" y="1"/>
                  </a:moveTo>
                  <a:cubicBezTo>
                    <a:pt x="72" y="1"/>
                    <a:pt x="30" y="31"/>
                    <a:pt x="24" y="89"/>
                  </a:cubicBezTo>
                  <a:cubicBezTo>
                    <a:pt x="0" y="387"/>
                    <a:pt x="36" y="685"/>
                    <a:pt x="95" y="982"/>
                  </a:cubicBezTo>
                  <a:cubicBezTo>
                    <a:pt x="131" y="1232"/>
                    <a:pt x="131" y="1554"/>
                    <a:pt x="345" y="1720"/>
                  </a:cubicBezTo>
                  <a:cubicBezTo>
                    <a:pt x="362" y="1737"/>
                    <a:pt x="384" y="1746"/>
                    <a:pt x="404" y="1746"/>
                  </a:cubicBezTo>
                  <a:cubicBezTo>
                    <a:pt x="429" y="1746"/>
                    <a:pt x="452" y="1734"/>
                    <a:pt x="464" y="1709"/>
                  </a:cubicBezTo>
                  <a:cubicBezTo>
                    <a:pt x="583" y="1482"/>
                    <a:pt x="476" y="1232"/>
                    <a:pt x="429" y="1006"/>
                  </a:cubicBezTo>
                  <a:cubicBezTo>
                    <a:pt x="381" y="697"/>
                    <a:pt x="298" y="387"/>
                    <a:pt x="191" y="66"/>
                  </a:cubicBezTo>
                  <a:cubicBezTo>
                    <a:pt x="180" y="22"/>
                    <a:pt x="147"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52"/>
            <p:cNvSpPr/>
            <p:nvPr/>
          </p:nvSpPr>
          <p:spPr>
            <a:xfrm>
              <a:off x="3810875" y="2243200"/>
              <a:ext cx="7475" cy="30325"/>
            </a:xfrm>
            <a:custGeom>
              <a:avLst/>
              <a:gdLst/>
              <a:ahLst/>
              <a:cxnLst/>
              <a:rect l="l" t="t" r="r" b="b"/>
              <a:pathLst>
                <a:path w="299" h="1213" extrusionOk="0">
                  <a:moveTo>
                    <a:pt x="80" y="0"/>
                  </a:moveTo>
                  <a:cubicBezTo>
                    <a:pt x="57" y="0"/>
                    <a:pt x="36" y="9"/>
                    <a:pt x="36" y="27"/>
                  </a:cubicBezTo>
                  <a:cubicBezTo>
                    <a:pt x="13" y="229"/>
                    <a:pt x="1" y="432"/>
                    <a:pt x="25" y="634"/>
                  </a:cubicBezTo>
                  <a:cubicBezTo>
                    <a:pt x="36" y="813"/>
                    <a:pt x="36" y="1027"/>
                    <a:pt x="132" y="1182"/>
                  </a:cubicBezTo>
                  <a:cubicBezTo>
                    <a:pt x="142" y="1203"/>
                    <a:pt x="164" y="1212"/>
                    <a:pt x="186" y="1212"/>
                  </a:cubicBezTo>
                  <a:cubicBezTo>
                    <a:pt x="215" y="1212"/>
                    <a:pt x="244" y="1197"/>
                    <a:pt x="251" y="1170"/>
                  </a:cubicBezTo>
                  <a:cubicBezTo>
                    <a:pt x="298" y="1003"/>
                    <a:pt x="251" y="825"/>
                    <a:pt x="239" y="646"/>
                  </a:cubicBezTo>
                  <a:cubicBezTo>
                    <a:pt x="203" y="444"/>
                    <a:pt x="156" y="229"/>
                    <a:pt x="132" y="27"/>
                  </a:cubicBezTo>
                  <a:cubicBezTo>
                    <a:pt x="126" y="9"/>
                    <a:pt x="102" y="0"/>
                    <a:pt x="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52"/>
            <p:cNvSpPr/>
            <p:nvPr/>
          </p:nvSpPr>
          <p:spPr>
            <a:xfrm>
              <a:off x="3800750" y="2255550"/>
              <a:ext cx="9550" cy="22700"/>
            </a:xfrm>
            <a:custGeom>
              <a:avLst/>
              <a:gdLst/>
              <a:ahLst/>
              <a:cxnLst/>
              <a:rect l="l" t="t" r="r" b="b"/>
              <a:pathLst>
                <a:path w="382" h="908" extrusionOk="0">
                  <a:moveTo>
                    <a:pt x="120" y="0"/>
                  </a:moveTo>
                  <a:cubicBezTo>
                    <a:pt x="114" y="0"/>
                    <a:pt x="108" y="3"/>
                    <a:pt x="108" y="9"/>
                  </a:cubicBezTo>
                  <a:cubicBezTo>
                    <a:pt x="49" y="176"/>
                    <a:pt x="25" y="319"/>
                    <a:pt x="13" y="497"/>
                  </a:cubicBezTo>
                  <a:cubicBezTo>
                    <a:pt x="1" y="652"/>
                    <a:pt x="1" y="771"/>
                    <a:pt x="108" y="890"/>
                  </a:cubicBezTo>
                  <a:cubicBezTo>
                    <a:pt x="114" y="902"/>
                    <a:pt x="132" y="908"/>
                    <a:pt x="151" y="908"/>
                  </a:cubicBezTo>
                  <a:cubicBezTo>
                    <a:pt x="171" y="908"/>
                    <a:pt x="191" y="902"/>
                    <a:pt x="203" y="890"/>
                  </a:cubicBezTo>
                  <a:cubicBezTo>
                    <a:pt x="382" y="652"/>
                    <a:pt x="227" y="247"/>
                    <a:pt x="132" y="9"/>
                  </a:cubicBezTo>
                  <a:cubicBezTo>
                    <a:pt x="132" y="3"/>
                    <a:pt x="126"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52"/>
            <p:cNvSpPr/>
            <p:nvPr/>
          </p:nvSpPr>
          <p:spPr>
            <a:xfrm>
              <a:off x="3790350" y="2264200"/>
              <a:ext cx="6200" cy="9900"/>
            </a:xfrm>
            <a:custGeom>
              <a:avLst/>
              <a:gdLst/>
              <a:ahLst/>
              <a:cxnLst/>
              <a:rect l="l" t="t" r="r" b="b"/>
              <a:pathLst>
                <a:path w="248" h="396" extrusionOk="0">
                  <a:moveTo>
                    <a:pt x="219" y="0"/>
                  </a:moveTo>
                  <a:cubicBezTo>
                    <a:pt x="214" y="0"/>
                    <a:pt x="208" y="3"/>
                    <a:pt x="203" y="8"/>
                  </a:cubicBezTo>
                  <a:cubicBezTo>
                    <a:pt x="107" y="80"/>
                    <a:pt x="0" y="258"/>
                    <a:pt x="72" y="377"/>
                  </a:cubicBezTo>
                  <a:cubicBezTo>
                    <a:pt x="78" y="389"/>
                    <a:pt x="92" y="395"/>
                    <a:pt x="107" y="395"/>
                  </a:cubicBezTo>
                  <a:cubicBezTo>
                    <a:pt x="122" y="395"/>
                    <a:pt x="137" y="389"/>
                    <a:pt x="143" y="377"/>
                  </a:cubicBezTo>
                  <a:cubicBezTo>
                    <a:pt x="203" y="282"/>
                    <a:pt x="179" y="151"/>
                    <a:pt x="238" y="44"/>
                  </a:cubicBezTo>
                  <a:cubicBezTo>
                    <a:pt x="247" y="26"/>
                    <a:pt x="236" y="0"/>
                    <a:pt x="2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52"/>
            <p:cNvSpPr/>
            <p:nvPr/>
          </p:nvSpPr>
          <p:spPr>
            <a:xfrm>
              <a:off x="3804325" y="2274075"/>
              <a:ext cx="4200" cy="7975"/>
            </a:xfrm>
            <a:custGeom>
              <a:avLst/>
              <a:gdLst/>
              <a:ahLst/>
              <a:cxnLst/>
              <a:rect l="l" t="t" r="r" b="b"/>
              <a:pathLst>
                <a:path w="168" h="319" extrusionOk="0">
                  <a:moveTo>
                    <a:pt x="90" y="0"/>
                  </a:moveTo>
                  <a:cubicBezTo>
                    <a:pt x="57" y="0"/>
                    <a:pt x="25" y="18"/>
                    <a:pt x="25" y="54"/>
                  </a:cubicBezTo>
                  <a:cubicBezTo>
                    <a:pt x="25" y="149"/>
                    <a:pt x="1" y="221"/>
                    <a:pt x="48" y="292"/>
                  </a:cubicBezTo>
                  <a:cubicBezTo>
                    <a:pt x="54" y="310"/>
                    <a:pt x="69" y="319"/>
                    <a:pt x="84" y="319"/>
                  </a:cubicBezTo>
                  <a:cubicBezTo>
                    <a:pt x="99" y="319"/>
                    <a:pt x="114" y="310"/>
                    <a:pt x="120" y="292"/>
                  </a:cubicBezTo>
                  <a:cubicBezTo>
                    <a:pt x="167" y="221"/>
                    <a:pt x="156" y="149"/>
                    <a:pt x="156" y="54"/>
                  </a:cubicBezTo>
                  <a:cubicBezTo>
                    <a:pt x="156" y="18"/>
                    <a:pt x="123"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52"/>
            <p:cNvSpPr/>
            <p:nvPr/>
          </p:nvSpPr>
          <p:spPr>
            <a:xfrm>
              <a:off x="3819675" y="2273375"/>
              <a:ext cx="9675" cy="9825"/>
            </a:xfrm>
            <a:custGeom>
              <a:avLst/>
              <a:gdLst/>
              <a:ahLst/>
              <a:cxnLst/>
              <a:rect l="l" t="t" r="r" b="b"/>
              <a:pathLst>
                <a:path w="387" h="393" extrusionOk="0">
                  <a:moveTo>
                    <a:pt x="128" y="0"/>
                  </a:moveTo>
                  <a:cubicBezTo>
                    <a:pt x="59" y="0"/>
                    <a:pt x="0" y="85"/>
                    <a:pt x="65" y="141"/>
                  </a:cubicBezTo>
                  <a:cubicBezTo>
                    <a:pt x="137" y="213"/>
                    <a:pt x="208" y="320"/>
                    <a:pt x="304" y="380"/>
                  </a:cubicBezTo>
                  <a:cubicBezTo>
                    <a:pt x="312" y="388"/>
                    <a:pt x="322" y="392"/>
                    <a:pt x="331" y="392"/>
                  </a:cubicBezTo>
                  <a:cubicBezTo>
                    <a:pt x="360" y="392"/>
                    <a:pt x="387" y="356"/>
                    <a:pt x="387" y="320"/>
                  </a:cubicBezTo>
                  <a:cubicBezTo>
                    <a:pt x="363" y="201"/>
                    <a:pt x="256" y="118"/>
                    <a:pt x="185" y="22"/>
                  </a:cubicBezTo>
                  <a:cubicBezTo>
                    <a:pt x="166" y="7"/>
                    <a:pt x="147"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52"/>
            <p:cNvSpPr/>
            <p:nvPr/>
          </p:nvSpPr>
          <p:spPr>
            <a:xfrm>
              <a:off x="3830275" y="2279875"/>
              <a:ext cx="9500" cy="7475"/>
            </a:xfrm>
            <a:custGeom>
              <a:avLst/>
              <a:gdLst/>
              <a:ahLst/>
              <a:cxnLst/>
              <a:rect l="l" t="t" r="r" b="b"/>
              <a:pathLst>
                <a:path w="380" h="299" extrusionOk="0">
                  <a:moveTo>
                    <a:pt x="113" y="1"/>
                  </a:moveTo>
                  <a:cubicBezTo>
                    <a:pt x="46" y="1"/>
                    <a:pt x="0" y="79"/>
                    <a:pt x="70" y="131"/>
                  </a:cubicBezTo>
                  <a:cubicBezTo>
                    <a:pt x="118" y="179"/>
                    <a:pt x="153" y="227"/>
                    <a:pt x="213" y="274"/>
                  </a:cubicBezTo>
                  <a:cubicBezTo>
                    <a:pt x="261" y="298"/>
                    <a:pt x="308" y="298"/>
                    <a:pt x="356" y="298"/>
                  </a:cubicBezTo>
                  <a:cubicBezTo>
                    <a:pt x="380" y="298"/>
                    <a:pt x="380" y="251"/>
                    <a:pt x="380" y="239"/>
                  </a:cubicBezTo>
                  <a:cubicBezTo>
                    <a:pt x="368" y="191"/>
                    <a:pt x="356" y="167"/>
                    <a:pt x="308" y="131"/>
                  </a:cubicBezTo>
                  <a:cubicBezTo>
                    <a:pt x="261" y="108"/>
                    <a:pt x="237" y="60"/>
                    <a:pt x="189" y="36"/>
                  </a:cubicBezTo>
                  <a:cubicBezTo>
                    <a:pt x="164" y="11"/>
                    <a:pt x="137"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52"/>
            <p:cNvSpPr/>
            <p:nvPr/>
          </p:nvSpPr>
          <p:spPr>
            <a:xfrm>
              <a:off x="3842825" y="2279625"/>
              <a:ext cx="12125" cy="10400"/>
            </a:xfrm>
            <a:custGeom>
              <a:avLst/>
              <a:gdLst/>
              <a:ahLst/>
              <a:cxnLst/>
              <a:rect l="l" t="t" r="r" b="b"/>
              <a:pathLst>
                <a:path w="485" h="416" extrusionOk="0">
                  <a:moveTo>
                    <a:pt x="130" y="0"/>
                  </a:moveTo>
                  <a:cubicBezTo>
                    <a:pt x="61" y="0"/>
                    <a:pt x="0" y="86"/>
                    <a:pt x="56" y="141"/>
                  </a:cubicBezTo>
                  <a:cubicBezTo>
                    <a:pt x="116" y="201"/>
                    <a:pt x="175" y="249"/>
                    <a:pt x="235" y="308"/>
                  </a:cubicBezTo>
                  <a:lnTo>
                    <a:pt x="306" y="380"/>
                  </a:lnTo>
                  <a:cubicBezTo>
                    <a:pt x="342" y="415"/>
                    <a:pt x="390" y="415"/>
                    <a:pt x="425" y="415"/>
                  </a:cubicBezTo>
                  <a:cubicBezTo>
                    <a:pt x="461" y="415"/>
                    <a:pt x="485" y="403"/>
                    <a:pt x="485" y="356"/>
                  </a:cubicBezTo>
                  <a:cubicBezTo>
                    <a:pt x="485" y="320"/>
                    <a:pt x="473" y="284"/>
                    <a:pt x="461" y="249"/>
                  </a:cubicBezTo>
                  <a:cubicBezTo>
                    <a:pt x="449" y="225"/>
                    <a:pt x="402" y="189"/>
                    <a:pt x="366" y="177"/>
                  </a:cubicBezTo>
                  <a:cubicBezTo>
                    <a:pt x="306" y="130"/>
                    <a:pt x="247" y="70"/>
                    <a:pt x="187" y="22"/>
                  </a:cubicBezTo>
                  <a:cubicBezTo>
                    <a:pt x="169" y="7"/>
                    <a:pt x="149" y="0"/>
                    <a:pt x="1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52"/>
            <p:cNvSpPr/>
            <p:nvPr/>
          </p:nvSpPr>
          <p:spPr>
            <a:xfrm>
              <a:off x="3774575" y="2274025"/>
              <a:ext cx="5975" cy="8550"/>
            </a:xfrm>
            <a:custGeom>
              <a:avLst/>
              <a:gdLst/>
              <a:ahLst/>
              <a:cxnLst/>
              <a:rect l="l" t="t" r="r" b="b"/>
              <a:pathLst>
                <a:path w="239" h="342" extrusionOk="0">
                  <a:moveTo>
                    <a:pt x="131" y="1"/>
                  </a:moveTo>
                  <a:cubicBezTo>
                    <a:pt x="108" y="1"/>
                    <a:pt x="89" y="16"/>
                    <a:pt x="84" y="44"/>
                  </a:cubicBezTo>
                  <a:cubicBezTo>
                    <a:pt x="60" y="92"/>
                    <a:pt x="36" y="127"/>
                    <a:pt x="24" y="175"/>
                  </a:cubicBezTo>
                  <a:cubicBezTo>
                    <a:pt x="0" y="223"/>
                    <a:pt x="24" y="270"/>
                    <a:pt x="48" y="306"/>
                  </a:cubicBezTo>
                  <a:cubicBezTo>
                    <a:pt x="60" y="342"/>
                    <a:pt x="84" y="342"/>
                    <a:pt x="107" y="342"/>
                  </a:cubicBezTo>
                  <a:cubicBezTo>
                    <a:pt x="167" y="318"/>
                    <a:pt x="214" y="294"/>
                    <a:pt x="226" y="234"/>
                  </a:cubicBezTo>
                  <a:cubicBezTo>
                    <a:pt x="238" y="175"/>
                    <a:pt x="214" y="115"/>
                    <a:pt x="203" y="56"/>
                  </a:cubicBezTo>
                  <a:cubicBezTo>
                    <a:pt x="184" y="19"/>
                    <a:pt x="155"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52"/>
            <p:cNvSpPr/>
            <p:nvPr/>
          </p:nvSpPr>
          <p:spPr>
            <a:xfrm>
              <a:off x="3766825" y="2281800"/>
              <a:ext cx="4350" cy="4350"/>
            </a:xfrm>
            <a:custGeom>
              <a:avLst/>
              <a:gdLst/>
              <a:ahLst/>
              <a:cxnLst/>
              <a:rect l="l" t="t" r="r" b="b"/>
              <a:pathLst>
                <a:path w="174" h="174" extrusionOk="0">
                  <a:moveTo>
                    <a:pt x="85" y="1"/>
                  </a:moveTo>
                  <a:cubicBezTo>
                    <a:pt x="42" y="1"/>
                    <a:pt x="1" y="31"/>
                    <a:pt x="13" y="90"/>
                  </a:cubicBezTo>
                  <a:cubicBezTo>
                    <a:pt x="36" y="138"/>
                    <a:pt x="36" y="174"/>
                    <a:pt x="96" y="174"/>
                  </a:cubicBezTo>
                  <a:cubicBezTo>
                    <a:pt x="132" y="174"/>
                    <a:pt x="155" y="114"/>
                    <a:pt x="167" y="90"/>
                  </a:cubicBezTo>
                  <a:cubicBezTo>
                    <a:pt x="173" y="31"/>
                    <a:pt x="129"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52"/>
            <p:cNvSpPr/>
            <p:nvPr/>
          </p:nvSpPr>
          <p:spPr>
            <a:xfrm>
              <a:off x="3757600" y="2275400"/>
              <a:ext cx="4500" cy="9125"/>
            </a:xfrm>
            <a:custGeom>
              <a:avLst/>
              <a:gdLst/>
              <a:ahLst/>
              <a:cxnLst/>
              <a:rect l="l" t="t" r="r" b="b"/>
              <a:pathLst>
                <a:path w="180" h="365" extrusionOk="0">
                  <a:moveTo>
                    <a:pt x="96" y="1"/>
                  </a:moveTo>
                  <a:cubicBezTo>
                    <a:pt x="54" y="1"/>
                    <a:pt x="12" y="25"/>
                    <a:pt x="12" y="72"/>
                  </a:cubicBezTo>
                  <a:cubicBezTo>
                    <a:pt x="12" y="168"/>
                    <a:pt x="1" y="275"/>
                    <a:pt x="60" y="346"/>
                  </a:cubicBezTo>
                  <a:cubicBezTo>
                    <a:pt x="66" y="358"/>
                    <a:pt x="81" y="364"/>
                    <a:pt x="96" y="364"/>
                  </a:cubicBezTo>
                  <a:cubicBezTo>
                    <a:pt x="111" y="364"/>
                    <a:pt x="126" y="358"/>
                    <a:pt x="131" y="346"/>
                  </a:cubicBezTo>
                  <a:cubicBezTo>
                    <a:pt x="179" y="275"/>
                    <a:pt x="167" y="168"/>
                    <a:pt x="179" y="72"/>
                  </a:cubicBezTo>
                  <a:cubicBezTo>
                    <a:pt x="179" y="25"/>
                    <a:pt x="137"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52"/>
            <p:cNvSpPr/>
            <p:nvPr/>
          </p:nvSpPr>
          <p:spPr>
            <a:xfrm>
              <a:off x="3752250" y="2277200"/>
              <a:ext cx="2700" cy="10800"/>
            </a:xfrm>
            <a:custGeom>
              <a:avLst/>
              <a:gdLst/>
              <a:ahLst/>
              <a:cxnLst/>
              <a:rect l="l" t="t" r="r" b="b"/>
              <a:pathLst>
                <a:path w="108" h="432" extrusionOk="0">
                  <a:moveTo>
                    <a:pt x="61" y="0"/>
                  </a:moveTo>
                  <a:cubicBezTo>
                    <a:pt x="42" y="0"/>
                    <a:pt x="24" y="12"/>
                    <a:pt x="24" y="36"/>
                  </a:cubicBezTo>
                  <a:lnTo>
                    <a:pt x="24" y="227"/>
                  </a:lnTo>
                  <a:cubicBezTo>
                    <a:pt x="24" y="286"/>
                    <a:pt x="0" y="346"/>
                    <a:pt x="36" y="405"/>
                  </a:cubicBezTo>
                  <a:cubicBezTo>
                    <a:pt x="42" y="423"/>
                    <a:pt x="54" y="432"/>
                    <a:pt x="66" y="432"/>
                  </a:cubicBezTo>
                  <a:cubicBezTo>
                    <a:pt x="78" y="432"/>
                    <a:pt x="89" y="423"/>
                    <a:pt x="95" y="405"/>
                  </a:cubicBezTo>
                  <a:cubicBezTo>
                    <a:pt x="107" y="358"/>
                    <a:pt x="107" y="286"/>
                    <a:pt x="107" y="227"/>
                  </a:cubicBezTo>
                  <a:lnTo>
                    <a:pt x="107" y="36"/>
                  </a:lnTo>
                  <a:cubicBezTo>
                    <a:pt x="101" y="12"/>
                    <a:pt x="81" y="0"/>
                    <a:pt x="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52"/>
            <p:cNvSpPr/>
            <p:nvPr/>
          </p:nvSpPr>
          <p:spPr>
            <a:xfrm>
              <a:off x="3746150" y="2278300"/>
              <a:ext cx="4175" cy="6425"/>
            </a:xfrm>
            <a:custGeom>
              <a:avLst/>
              <a:gdLst/>
              <a:ahLst/>
              <a:cxnLst/>
              <a:rect l="l" t="t" r="r" b="b"/>
              <a:pathLst>
                <a:path w="167" h="257" extrusionOk="0">
                  <a:moveTo>
                    <a:pt x="83" y="1"/>
                  </a:moveTo>
                  <a:cubicBezTo>
                    <a:pt x="42" y="1"/>
                    <a:pt x="0" y="22"/>
                    <a:pt x="6" y="63"/>
                  </a:cubicBezTo>
                  <a:cubicBezTo>
                    <a:pt x="6" y="111"/>
                    <a:pt x="30" y="159"/>
                    <a:pt x="30" y="194"/>
                  </a:cubicBezTo>
                  <a:cubicBezTo>
                    <a:pt x="36" y="236"/>
                    <a:pt x="66" y="257"/>
                    <a:pt x="94" y="257"/>
                  </a:cubicBezTo>
                  <a:cubicBezTo>
                    <a:pt x="122" y="257"/>
                    <a:pt x="149" y="236"/>
                    <a:pt x="149" y="194"/>
                  </a:cubicBezTo>
                  <a:cubicBezTo>
                    <a:pt x="149" y="147"/>
                    <a:pt x="161" y="111"/>
                    <a:pt x="161" y="63"/>
                  </a:cubicBezTo>
                  <a:cubicBezTo>
                    <a:pt x="167" y="22"/>
                    <a:pt x="125" y="1"/>
                    <a:pt x="8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52"/>
            <p:cNvSpPr/>
            <p:nvPr/>
          </p:nvSpPr>
          <p:spPr>
            <a:xfrm>
              <a:off x="4073425" y="2461450"/>
              <a:ext cx="2700" cy="8875"/>
            </a:xfrm>
            <a:custGeom>
              <a:avLst/>
              <a:gdLst/>
              <a:ahLst/>
              <a:cxnLst/>
              <a:rect l="l" t="t" r="r" b="b"/>
              <a:pathLst>
                <a:path w="108" h="355" extrusionOk="0">
                  <a:moveTo>
                    <a:pt x="48" y="0"/>
                  </a:moveTo>
                  <a:lnTo>
                    <a:pt x="0" y="96"/>
                  </a:lnTo>
                  <a:lnTo>
                    <a:pt x="0" y="179"/>
                  </a:lnTo>
                  <a:cubicBezTo>
                    <a:pt x="0" y="238"/>
                    <a:pt x="0" y="286"/>
                    <a:pt x="36" y="346"/>
                  </a:cubicBezTo>
                  <a:cubicBezTo>
                    <a:pt x="42" y="352"/>
                    <a:pt x="51" y="354"/>
                    <a:pt x="58" y="354"/>
                  </a:cubicBezTo>
                  <a:cubicBezTo>
                    <a:pt x="66" y="354"/>
                    <a:pt x="71" y="352"/>
                    <a:pt x="71" y="346"/>
                  </a:cubicBezTo>
                  <a:cubicBezTo>
                    <a:pt x="107" y="286"/>
                    <a:pt x="107" y="238"/>
                    <a:pt x="107" y="179"/>
                  </a:cubicBezTo>
                  <a:lnTo>
                    <a:pt x="107" y="96"/>
                  </a:lnTo>
                  <a:cubicBezTo>
                    <a:pt x="107" y="60"/>
                    <a:pt x="71" y="36"/>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52"/>
            <p:cNvSpPr/>
            <p:nvPr/>
          </p:nvSpPr>
          <p:spPr>
            <a:xfrm>
              <a:off x="4062925" y="2452900"/>
              <a:ext cx="8725" cy="25775"/>
            </a:xfrm>
            <a:custGeom>
              <a:avLst/>
              <a:gdLst/>
              <a:ahLst/>
              <a:cxnLst/>
              <a:rect l="l" t="t" r="r" b="b"/>
              <a:pathLst>
                <a:path w="349" h="1031" extrusionOk="0">
                  <a:moveTo>
                    <a:pt x="90" y="0"/>
                  </a:moveTo>
                  <a:cubicBezTo>
                    <a:pt x="47" y="0"/>
                    <a:pt x="0" y="32"/>
                    <a:pt x="15" y="92"/>
                  </a:cubicBezTo>
                  <a:cubicBezTo>
                    <a:pt x="75" y="259"/>
                    <a:pt x="110" y="438"/>
                    <a:pt x="134" y="592"/>
                  </a:cubicBezTo>
                  <a:cubicBezTo>
                    <a:pt x="146" y="747"/>
                    <a:pt x="146" y="890"/>
                    <a:pt x="230" y="1009"/>
                  </a:cubicBezTo>
                  <a:cubicBezTo>
                    <a:pt x="235" y="1024"/>
                    <a:pt x="246" y="1031"/>
                    <a:pt x="258" y="1031"/>
                  </a:cubicBezTo>
                  <a:cubicBezTo>
                    <a:pt x="275" y="1031"/>
                    <a:pt x="294" y="1018"/>
                    <a:pt x="301" y="997"/>
                  </a:cubicBezTo>
                  <a:cubicBezTo>
                    <a:pt x="349" y="854"/>
                    <a:pt x="313" y="699"/>
                    <a:pt x="289" y="557"/>
                  </a:cubicBezTo>
                  <a:cubicBezTo>
                    <a:pt x="253" y="378"/>
                    <a:pt x="206" y="211"/>
                    <a:pt x="146" y="33"/>
                  </a:cubicBezTo>
                  <a:cubicBezTo>
                    <a:pt x="137" y="11"/>
                    <a:pt x="114"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52"/>
            <p:cNvSpPr/>
            <p:nvPr/>
          </p:nvSpPr>
          <p:spPr>
            <a:xfrm>
              <a:off x="4054375" y="2446850"/>
              <a:ext cx="7150" cy="19225"/>
            </a:xfrm>
            <a:custGeom>
              <a:avLst/>
              <a:gdLst/>
              <a:ahLst/>
              <a:cxnLst/>
              <a:rect l="l" t="t" r="r" b="b"/>
              <a:pathLst>
                <a:path w="286" h="769" extrusionOk="0">
                  <a:moveTo>
                    <a:pt x="140" y="1"/>
                  </a:moveTo>
                  <a:cubicBezTo>
                    <a:pt x="116" y="1"/>
                    <a:pt x="95" y="13"/>
                    <a:pt x="95" y="37"/>
                  </a:cubicBezTo>
                  <a:cubicBezTo>
                    <a:pt x="60" y="168"/>
                    <a:pt x="36" y="287"/>
                    <a:pt x="36" y="418"/>
                  </a:cubicBezTo>
                  <a:cubicBezTo>
                    <a:pt x="36" y="537"/>
                    <a:pt x="0" y="656"/>
                    <a:pt x="95" y="751"/>
                  </a:cubicBezTo>
                  <a:cubicBezTo>
                    <a:pt x="107" y="763"/>
                    <a:pt x="125" y="769"/>
                    <a:pt x="144" y="769"/>
                  </a:cubicBezTo>
                  <a:cubicBezTo>
                    <a:pt x="164" y="769"/>
                    <a:pt x="185" y="763"/>
                    <a:pt x="202" y="751"/>
                  </a:cubicBezTo>
                  <a:cubicBezTo>
                    <a:pt x="286" y="656"/>
                    <a:pt x="262" y="537"/>
                    <a:pt x="262" y="418"/>
                  </a:cubicBezTo>
                  <a:cubicBezTo>
                    <a:pt x="262" y="287"/>
                    <a:pt x="226" y="168"/>
                    <a:pt x="202" y="37"/>
                  </a:cubicBezTo>
                  <a:cubicBezTo>
                    <a:pt x="191" y="13"/>
                    <a:pt x="164" y="1"/>
                    <a:pt x="1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52"/>
            <p:cNvSpPr/>
            <p:nvPr/>
          </p:nvSpPr>
          <p:spPr>
            <a:xfrm>
              <a:off x="4049000" y="2440300"/>
              <a:ext cx="5400" cy="22575"/>
            </a:xfrm>
            <a:custGeom>
              <a:avLst/>
              <a:gdLst/>
              <a:ahLst/>
              <a:cxnLst/>
              <a:rect l="l" t="t" r="r" b="b"/>
              <a:pathLst>
                <a:path w="216" h="903" extrusionOk="0">
                  <a:moveTo>
                    <a:pt x="66" y="1"/>
                  </a:moveTo>
                  <a:cubicBezTo>
                    <a:pt x="32" y="1"/>
                    <a:pt x="1" y="22"/>
                    <a:pt x="1" y="72"/>
                  </a:cubicBezTo>
                  <a:cubicBezTo>
                    <a:pt x="1" y="227"/>
                    <a:pt x="1" y="370"/>
                    <a:pt x="13" y="501"/>
                  </a:cubicBezTo>
                  <a:cubicBezTo>
                    <a:pt x="13" y="644"/>
                    <a:pt x="13" y="763"/>
                    <a:pt x="72" y="882"/>
                  </a:cubicBezTo>
                  <a:cubicBezTo>
                    <a:pt x="77" y="896"/>
                    <a:pt x="89" y="903"/>
                    <a:pt x="103" y="903"/>
                  </a:cubicBezTo>
                  <a:cubicBezTo>
                    <a:pt x="124" y="903"/>
                    <a:pt x="148" y="887"/>
                    <a:pt x="156" y="858"/>
                  </a:cubicBezTo>
                  <a:cubicBezTo>
                    <a:pt x="215" y="727"/>
                    <a:pt x="191" y="608"/>
                    <a:pt x="167" y="477"/>
                  </a:cubicBezTo>
                  <a:cubicBezTo>
                    <a:pt x="156" y="346"/>
                    <a:pt x="144" y="203"/>
                    <a:pt x="144" y="72"/>
                  </a:cubicBezTo>
                  <a:cubicBezTo>
                    <a:pt x="144" y="28"/>
                    <a:pt x="103"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52"/>
            <p:cNvSpPr/>
            <p:nvPr/>
          </p:nvSpPr>
          <p:spPr>
            <a:xfrm>
              <a:off x="4040075" y="2442250"/>
              <a:ext cx="3600" cy="12750"/>
            </a:xfrm>
            <a:custGeom>
              <a:avLst/>
              <a:gdLst/>
              <a:ahLst/>
              <a:cxnLst/>
              <a:rect l="l" t="t" r="r" b="b"/>
              <a:pathLst>
                <a:path w="144" h="510" extrusionOk="0">
                  <a:moveTo>
                    <a:pt x="72" y="0"/>
                  </a:moveTo>
                  <a:cubicBezTo>
                    <a:pt x="42" y="0"/>
                    <a:pt x="12" y="18"/>
                    <a:pt x="12" y="54"/>
                  </a:cubicBezTo>
                  <a:cubicBezTo>
                    <a:pt x="12" y="209"/>
                    <a:pt x="1" y="352"/>
                    <a:pt x="36" y="483"/>
                  </a:cubicBezTo>
                  <a:cubicBezTo>
                    <a:pt x="48" y="500"/>
                    <a:pt x="60" y="509"/>
                    <a:pt x="70" y="509"/>
                  </a:cubicBezTo>
                  <a:cubicBezTo>
                    <a:pt x="81" y="509"/>
                    <a:pt x="90" y="500"/>
                    <a:pt x="96" y="483"/>
                  </a:cubicBezTo>
                  <a:cubicBezTo>
                    <a:pt x="143" y="340"/>
                    <a:pt x="132" y="209"/>
                    <a:pt x="132" y="54"/>
                  </a:cubicBezTo>
                  <a:cubicBezTo>
                    <a:pt x="132" y="18"/>
                    <a:pt x="102"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52"/>
            <p:cNvSpPr/>
            <p:nvPr/>
          </p:nvSpPr>
          <p:spPr>
            <a:xfrm>
              <a:off x="4031150" y="2442700"/>
              <a:ext cx="6275" cy="15350"/>
            </a:xfrm>
            <a:custGeom>
              <a:avLst/>
              <a:gdLst/>
              <a:ahLst/>
              <a:cxnLst/>
              <a:rect l="l" t="t" r="r" b="b"/>
              <a:pathLst>
                <a:path w="251" h="614" extrusionOk="0">
                  <a:moveTo>
                    <a:pt x="112" y="0"/>
                  </a:moveTo>
                  <a:cubicBezTo>
                    <a:pt x="54" y="0"/>
                    <a:pt x="0" y="36"/>
                    <a:pt x="0" y="107"/>
                  </a:cubicBezTo>
                  <a:lnTo>
                    <a:pt x="0" y="393"/>
                  </a:lnTo>
                  <a:cubicBezTo>
                    <a:pt x="0" y="488"/>
                    <a:pt x="12" y="560"/>
                    <a:pt x="84" y="595"/>
                  </a:cubicBezTo>
                  <a:cubicBezTo>
                    <a:pt x="90" y="607"/>
                    <a:pt x="105" y="613"/>
                    <a:pt x="119" y="613"/>
                  </a:cubicBezTo>
                  <a:cubicBezTo>
                    <a:pt x="134" y="613"/>
                    <a:pt x="149" y="607"/>
                    <a:pt x="155" y="595"/>
                  </a:cubicBezTo>
                  <a:cubicBezTo>
                    <a:pt x="238" y="548"/>
                    <a:pt x="250" y="476"/>
                    <a:pt x="250" y="393"/>
                  </a:cubicBezTo>
                  <a:lnTo>
                    <a:pt x="250" y="107"/>
                  </a:lnTo>
                  <a:cubicBezTo>
                    <a:pt x="233" y="36"/>
                    <a:pt x="170" y="0"/>
                    <a:pt x="1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52"/>
            <p:cNvSpPr/>
            <p:nvPr/>
          </p:nvSpPr>
          <p:spPr>
            <a:xfrm>
              <a:off x="4020125" y="2441875"/>
              <a:ext cx="5550" cy="18175"/>
            </a:xfrm>
            <a:custGeom>
              <a:avLst/>
              <a:gdLst/>
              <a:ahLst/>
              <a:cxnLst/>
              <a:rect l="l" t="t" r="r" b="b"/>
              <a:pathLst>
                <a:path w="222" h="727" extrusionOk="0">
                  <a:moveTo>
                    <a:pt x="112" y="0"/>
                  </a:moveTo>
                  <a:cubicBezTo>
                    <a:pt x="57" y="0"/>
                    <a:pt x="1" y="39"/>
                    <a:pt x="1" y="117"/>
                  </a:cubicBezTo>
                  <a:lnTo>
                    <a:pt x="1" y="426"/>
                  </a:lnTo>
                  <a:cubicBezTo>
                    <a:pt x="1" y="521"/>
                    <a:pt x="1" y="605"/>
                    <a:pt x="48" y="700"/>
                  </a:cubicBezTo>
                  <a:cubicBezTo>
                    <a:pt x="66" y="718"/>
                    <a:pt x="90" y="727"/>
                    <a:pt x="112" y="727"/>
                  </a:cubicBezTo>
                  <a:cubicBezTo>
                    <a:pt x="135" y="727"/>
                    <a:pt x="156" y="718"/>
                    <a:pt x="168" y="700"/>
                  </a:cubicBezTo>
                  <a:cubicBezTo>
                    <a:pt x="215" y="605"/>
                    <a:pt x="215" y="533"/>
                    <a:pt x="215" y="426"/>
                  </a:cubicBezTo>
                  <a:lnTo>
                    <a:pt x="215" y="117"/>
                  </a:lnTo>
                  <a:cubicBezTo>
                    <a:pt x="221" y="39"/>
                    <a:pt x="168" y="0"/>
                    <a:pt x="1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52"/>
            <p:cNvSpPr/>
            <p:nvPr/>
          </p:nvSpPr>
          <p:spPr>
            <a:xfrm>
              <a:off x="4019250" y="2475275"/>
              <a:ext cx="3575" cy="8000"/>
            </a:xfrm>
            <a:custGeom>
              <a:avLst/>
              <a:gdLst/>
              <a:ahLst/>
              <a:cxnLst/>
              <a:rect l="l" t="t" r="r" b="b"/>
              <a:pathLst>
                <a:path w="143" h="320" extrusionOk="0">
                  <a:moveTo>
                    <a:pt x="76" y="1"/>
                  </a:moveTo>
                  <a:cubicBezTo>
                    <a:pt x="45" y="1"/>
                    <a:pt x="12" y="19"/>
                    <a:pt x="12" y="54"/>
                  </a:cubicBezTo>
                  <a:cubicBezTo>
                    <a:pt x="12" y="150"/>
                    <a:pt x="0" y="221"/>
                    <a:pt x="36" y="293"/>
                  </a:cubicBezTo>
                  <a:cubicBezTo>
                    <a:pt x="48" y="310"/>
                    <a:pt x="60" y="319"/>
                    <a:pt x="70" y="319"/>
                  </a:cubicBezTo>
                  <a:cubicBezTo>
                    <a:pt x="80" y="319"/>
                    <a:pt x="89" y="310"/>
                    <a:pt x="95" y="293"/>
                  </a:cubicBezTo>
                  <a:cubicBezTo>
                    <a:pt x="143" y="221"/>
                    <a:pt x="131" y="150"/>
                    <a:pt x="131" y="54"/>
                  </a:cubicBezTo>
                  <a:cubicBezTo>
                    <a:pt x="137" y="19"/>
                    <a:pt x="107"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52"/>
            <p:cNvSpPr/>
            <p:nvPr/>
          </p:nvSpPr>
          <p:spPr>
            <a:xfrm>
              <a:off x="4030550" y="2475875"/>
              <a:ext cx="4800" cy="4575"/>
            </a:xfrm>
            <a:custGeom>
              <a:avLst/>
              <a:gdLst/>
              <a:ahLst/>
              <a:cxnLst/>
              <a:rect l="l" t="t" r="r" b="b"/>
              <a:pathLst>
                <a:path w="192" h="183" extrusionOk="0">
                  <a:moveTo>
                    <a:pt x="96" y="1"/>
                  </a:moveTo>
                  <a:cubicBezTo>
                    <a:pt x="48" y="1"/>
                    <a:pt x="1" y="30"/>
                    <a:pt x="24" y="90"/>
                  </a:cubicBezTo>
                  <a:cubicBezTo>
                    <a:pt x="36" y="126"/>
                    <a:pt x="36" y="150"/>
                    <a:pt x="60" y="173"/>
                  </a:cubicBezTo>
                  <a:cubicBezTo>
                    <a:pt x="72" y="179"/>
                    <a:pt x="84" y="182"/>
                    <a:pt x="94" y="182"/>
                  </a:cubicBezTo>
                  <a:cubicBezTo>
                    <a:pt x="105" y="182"/>
                    <a:pt x="114" y="179"/>
                    <a:pt x="120" y="173"/>
                  </a:cubicBezTo>
                  <a:cubicBezTo>
                    <a:pt x="143" y="138"/>
                    <a:pt x="155" y="126"/>
                    <a:pt x="167" y="90"/>
                  </a:cubicBezTo>
                  <a:cubicBezTo>
                    <a:pt x="191" y="30"/>
                    <a:pt x="143"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52"/>
            <p:cNvSpPr/>
            <p:nvPr/>
          </p:nvSpPr>
          <p:spPr>
            <a:xfrm>
              <a:off x="4098400" y="2485825"/>
              <a:ext cx="13425" cy="24150"/>
            </a:xfrm>
            <a:custGeom>
              <a:avLst/>
              <a:gdLst/>
              <a:ahLst/>
              <a:cxnLst/>
              <a:rect l="l" t="t" r="r" b="b"/>
              <a:pathLst>
                <a:path w="537" h="966" extrusionOk="0">
                  <a:moveTo>
                    <a:pt x="106" y="0"/>
                  </a:moveTo>
                  <a:cubicBezTo>
                    <a:pt x="54" y="0"/>
                    <a:pt x="1" y="52"/>
                    <a:pt x="25" y="109"/>
                  </a:cubicBezTo>
                  <a:cubicBezTo>
                    <a:pt x="85" y="264"/>
                    <a:pt x="144" y="406"/>
                    <a:pt x="180" y="561"/>
                  </a:cubicBezTo>
                  <a:cubicBezTo>
                    <a:pt x="204" y="692"/>
                    <a:pt x="227" y="811"/>
                    <a:pt x="287" y="930"/>
                  </a:cubicBezTo>
                  <a:cubicBezTo>
                    <a:pt x="293" y="954"/>
                    <a:pt x="314" y="966"/>
                    <a:pt x="338" y="966"/>
                  </a:cubicBezTo>
                  <a:cubicBezTo>
                    <a:pt x="361" y="966"/>
                    <a:pt x="388" y="954"/>
                    <a:pt x="406" y="930"/>
                  </a:cubicBezTo>
                  <a:cubicBezTo>
                    <a:pt x="537" y="633"/>
                    <a:pt x="323" y="275"/>
                    <a:pt x="168" y="37"/>
                  </a:cubicBezTo>
                  <a:cubicBezTo>
                    <a:pt x="153" y="11"/>
                    <a:pt x="130"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52"/>
            <p:cNvSpPr/>
            <p:nvPr/>
          </p:nvSpPr>
          <p:spPr>
            <a:xfrm>
              <a:off x="4093125" y="2487600"/>
              <a:ext cx="10075" cy="28450"/>
            </a:xfrm>
            <a:custGeom>
              <a:avLst/>
              <a:gdLst/>
              <a:ahLst/>
              <a:cxnLst/>
              <a:rect l="l" t="t" r="r" b="b"/>
              <a:pathLst>
                <a:path w="403" h="1138" extrusionOk="0">
                  <a:moveTo>
                    <a:pt x="101" y="0"/>
                  </a:moveTo>
                  <a:cubicBezTo>
                    <a:pt x="47" y="0"/>
                    <a:pt x="0" y="40"/>
                    <a:pt x="22" y="97"/>
                  </a:cubicBezTo>
                  <a:cubicBezTo>
                    <a:pt x="105" y="431"/>
                    <a:pt x="93" y="788"/>
                    <a:pt x="224" y="1097"/>
                  </a:cubicBezTo>
                  <a:cubicBezTo>
                    <a:pt x="230" y="1123"/>
                    <a:pt x="260" y="1138"/>
                    <a:pt x="288" y="1138"/>
                  </a:cubicBezTo>
                  <a:cubicBezTo>
                    <a:pt x="313" y="1138"/>
                    <a:pt x="338" y="1126"/>
                    <a:pt x="343" y="1097"/>
                  </a:cubicBezTo>
                  <a:cubicBezTo>
                    <a:pt x="403" y="740"/>
                    <a:pt x="319" y="395"/>
                    <a:pt x="200" y="62"/>
                  </a:cubicBezTo>
                  <a:cubicBezTo>
                    <a:pt x="176" y="18"/>
                    <a:pt x="137" y="0"/>
                    <a:pt x="10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52"/>
            <p:cNvSpPr/>
            <p:nvPr/>
          </p:nvSpPr>
          <p:spPr>
            <a:xfrm>
              <a:off x="4086500" y="2496575"/>
              <a:ext cx="5700" cy="19800"/>
            </a:xfrm>
            <a:custGeom>
              <a:avLst/>
              <a:gdLst/>
              <a:ahLst/>
              <a:cxnLst/>
              <a:rect l="l" t="t" r="r" b="b"/>
              <a:pathLst>
                <a:path w="228" h="792" extrusionOk="0">
                  <a:moveTo>
                    <a:pt x="72" y="0"/>
                  </a:moveTo>
                  <a:cubicBezTo>
                    <a:pt x="43" y="0"/>
                    <a:pt x="13" y="24"/>
                    <a:pt x="13" y="72"/>
                  </a:cubicBezTo>
                  <a:lnTo>
                    <a:pt x="13" y="441"/>
                  </a:lnTo>
                  <a:cubicBezTo>
                    <a:pt x="13" y="548"/>
                    <a:pt x="1" y="679"/>
                    <a:pt x="60" y="774"/>
                  </a:cubicBezTo>
                  <a:cubicBezTo>
                    <a:pt x="72" y="786"/>
                    <a:pt x="90" y="792"/>
                    <a:pt x="107" y="792"/>
                  </a:cubicBezTo>
                  <a:cubicBezTo>
                    <a:pt x="123" y="792"/>
                    <a:pt x="138" y="786"/>
                    <a:pt x="144" y="774"/>
                  </a:cubicBezTo>
                  <a:cubicBezTo>
                    <a:pt x="227" y="667"/>
                    <a:pt x="180" y="548"/>
                    <a:pt x="156" y="441"/>
                  </a:cubicBezTo>
                  <a:cubicBezTo>
                    <a:pt x="144" y="322"/>
                    <a:pt x="132" y="191"/>
                    <a:pt x="132" y="72"/>
                  </a:cubicBezTo>
                  <a:cubicBezTo>
                    <a:pt x="132" y="24"/>
                    <a:pt x="102"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52"/>
            <p:cNvSpPr/>
            <p:nvPr/>
          </p:nvSpPr>
          <p:spPr>
            <a:xfrm>
              <a:off x="4076100" y="2504600"/>
              <a:ext cx="4775" cy="16100"/>
            </a:xfrm>
            <a:custGeom>
              <a:avLst/>
              <a:gdLst/>
              <a:ahLst/>
              <a:cxnLst/>
              <a:rect l="l" t="t" r="r" b="b"/>
              <a:pathLst>
                <a:path w="191" h="644" extrusionOk="0">
                  <a:moveTo>
                    <a:pt x="95" y="1"/>
                  </a:moveTo>
                  <a:cubicBezTo>
                    <a:pt x="54" y="1"/>
                    <a:pt x="12" y="24"/>
                    <a:pt x="12" y="72"/>
                  </a:cubicBezTo>
                  <a:lnTo>
                    <a:pt x="12" y="358"/>
                  </a:lnTo>
                  <a:cubicBezTo>
                    <a:pt x="12" y="453"/>
                    <a:pt x="0" y="525"/>
                    <a:pt x="48" y="608"/>
                  </a:cubicBezTo>
                  <a:cubicBezTo>
                    <a:pt x="60" y="632"/>
                    <a:pt x="81" y="644"/>
                    <a:pt x="100" y="644"/>
                  </a:cubicBezTo>
                  <a:cubicBezTo>
                    <a:pt x="119" y="644"/>
                    <a:pt x="137" y="632"/>
                    <a:pt x="143" y="608"/>
                  </a:cubicBezTo>
                  <a:cubicBezTo>
                    <a:pt x="191" y="536"/>
                    <a:pt x="179" y="453"/>
                    <a:pt x="179" y="358"/>
                  </a:cubicBezTo>
                  <a:lnTo>
                    <a:pt x="179" y="72"/>
                  </a:lnTo>
                  <a:cubicBezTo>
                    <a:pt x="179" y="24"/>
                    <a:pt x="137"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52"/>
            <p:cNvSpPr/>
            <p:nvPr/>
          </p:nvSpPr>
          <p:spPr>
            <a:xfrm>
              <a:off x="4065075" y="2511675"/>
              <a:ext cx="5675" cy="9450"/>
            </a:xfrm>
            <a:custGeom>
              <a:avLst/>
              <a:gdLst/>
              <a:ahLst/>
              <a:cxnLst/>
              <a:rect l="l" t="t" r="r" b="b"/>
              <a:pathLst>
                <a:path w="227" h="378" extrusionOk="0">
                  <a:moveTo>
                    <a:pt x="142" y="0"/>
                  </a:moveTo>
                  <a:cubicBezTo>
                    <a:pt x="123" y="0"/>
                    <a:pt x="108" y="9"/>
                    <a:pt x="108" y="27"/>
                  </a:cubicBezTo>
                  <a:cubicBezTo>
                    <a:pt x="84" y="146"/>
                    <a:pt x="1" y="230"/>
                    <a:pt x="36" y="349"/>
                  </a:cubicBezTo>
                  <a:cubicBezTo>
                    <a:pt x="43" y="368"/>
                    <a:pt x="60" y="377"/>
                    <a:pt x="79" y="377"/>
                  </a:cubicBezTo>
                  <a:cubicBezTo>
                    <a:pt x="94" y="377"/>
                    <a:pt x="109" y="371"/>
                    <a:pt x="120" y="361"/>
                  </a:cubicBezTo>
                  <a:cubicBezTo>
                    <a:pt x="227" y="265"/>
                    <a:pt x="227" y="146"/>
                    <a:pt x="203" y="27"/>
                  </a:cubicBezTo>
                  <a:cubicBezTo>
                    <a:pt x="185" y="9"/>
                    <a:pt x="161"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52"/>
            <p:cNvSpPr/>
            <p:nvPr/>
          </p:nvSpPr>
          <p:spPr>
            <a:xfrm>
              <a:off x="4049600" y="2515550"/>
              <a:ext cx="5825" cy="9375"/>
            </a:xfrm>
            <a:custGeom>
              <a:avLst/>
              <a:gdLst/>
              <a:ahLst/>
              <a:cxnLst/>
              <a:rect l="l" t="t" r="r" b="b"/>
              <a:pathLst>
                <a:path w="233" h="375" extrusionOk="0">
                  <a:moveTo>
                    <a:pt x="120" y="0"/>
                  </a:moveTo>
                  <a:cubicBezTo>
                    <a:pt x="63" y="0"/>
                    <a:pt x="6" y="33"/>
                    <a:pt x="12" y="98"/>
                  </a:cubicBezTo>
                  <a:lnTo>
                    <a:pt x="12" y="206"/>
                  </a:lnTo>
                  <a:cubicBezTo>
                    <a:pt x="1" y="253"/>
                    <a:pt x="1" y="277"/>
                    <a:pt x="1" y="325"/>
                  </a:cubicBezTo>
                  <a:cubicBezTo>
                    <a:pt x="1" y="345"/>
                    <a:pt x="27" y="375"/>
                    <a:pt x="50" y="375"/>
                  </a:cubicBezTo>
                  <a:cubicBezTo>
                    <a:pt x="53" y="375"/>
                    <a:pt x="57" y="374"/>
                    <a:pt x="60" y="372"/>
                  </a:cubicBezTo>
                  <a:cubicBezTo>
                    <a:pt x="191" y="337"/>
                    <a:pt x="227" y="218"/>
                    <a:pt x="227" y="98"/>
                  </a:cubicBezTo>
                  <a:cubicBezTo>
                    <a:pt x="233" y="33"/>
                    <a:pt x="176"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52"/>
            <p:cNvSpPr/>
            <p:nvPr/>
          </p:nvSpPr>
          <p:spPr>
            <a:xfrm>
              <a:off x="4034125" y="2504750"/>
              <a:ext cx="7275" cy="7025"/>
            </a:xfrm>
            <a:custGeom>
              <a:avLst/>
              <a:gdLst/>
              <a:ahLst/>
              <a:cxnLst/>
              <a:rect l="l" t="t" r="r" b="b"/>
              <a:pathLst>
                <a:path w="291" h="281" extrusionOk="0">
                  <a:moveTo>
                    <a:pt x="120" y="1"/>
                  </a:moveTo>
                  <a:cubicBezTo>
                    <a:pt x="89" y="1"/>
                    <a:pt x="58" y="16"/>
                    <a:pt x="36" y="54"/>
                  </a:cubicBezTo>
                  <a:cubicBezTo>
                    <a:pt x="12" y="114"/>
                    <a:pt x="0" y="173"/>
                    <a:pt x="0" y="233"/>
                  </a:cubicBezTo>
                  <a:cubicBezTo>
                    <a:pt x="0" y="269"/>
                    <a:pt x="24" y="280"/>
                    <a:pt x="60" y="280"/>
                  </a:cubicBezTo>
                  <a:cubicBezTo>
                    <a:pt x="131" y="280"/>
                    <a:pt x="155" y="221"/>
                    <a:pt x="203" y="185"/>
                  </a:cubicBezTo>
                  <a:cubicBezTo>
                    <a:pt x="290" y="115"/>
                    <a:pt x="205" y="1"/>
                    <a:pt x="1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52"/>
            <p:cNvSpPr/>
            <p:nvPr/>
          </p:nvSpPr>
          <p:spPr>
            <a:xfrm>
              <a:off x="4024300" y="2496350"/>
              <a:ext cx="4775" cy="9250"/>
            </a:xfrm>
            <a:custGeom>
              <a:avLst/>
              <a:gdLst/>
              <a:ahLst/>
              <a:cxnLst/>
              <a:rect l="l" t="t" r="r" b="b"/>
              <a:pathLst>
                <a:path w="191" h="370" extrusionOk="0">
                  <a:moveTo>
                    <a:pt x="91" y="0"/>
                  </a:moveTo>
                  <a:cubicBezTo>
                    <a:pt x="48" y="0"/>
                    <a:pt x="6" y="27"/>
                    <a:pt x="12" y="81"/>
                  </a:cubicBezTo>
                  <a:cubicBezTo>
                    <a:pt x="12" y="188"/>
                    <a:pt x="1" y="271"/>
                    <a:pt x="60" y="343"/>
                  </a:cubicBezTo>
                  <a:cubicBezTo>
                    <a:pt x="66" y="360"/>
                    <a:pt x="81" y="369"/>
                    <a:pt x="96" y="369"/>
                  </a:cubicBezTo>
                  <a:cubicBezTo>
                    <a:pt x="111" y="369"/>
                    <a:pt x="126" y="360"/>
                    <a:pt x="131" y="343"/>
                  </a:cubicBezTo>
                  <a:cubicBezTo>
                    <a:pt x="191" y="259"/>
                    <a:pt x="179" y="164"/>
                    <a:pt x="179" y="81"/>
                  </a:cubicBezTo>
                  <a:cubicBezTo>
                    <a:pt x="179" y="27"/>
                    <a:pt x="134" y="0"/>
                    <a:pt x="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52"/>
            <p:cNvSpPr/>
            <p:nvPr/>
          </p:nvSpPr>
          <p:spPr>
            <a:xfrm>
              <a:off x="4011200" y="2495300"/>
              <a:ext cx="19975" cy="22425"/>
            </a:xfrm>
            <a:custGeom>
              <a:avLst/>
              <a:gdLst/>
              <a:ahLst/>
              <a:cxnLst/>
              <a:rect l="l" t="t" r="r" b="b"/>
              <a:pathLst>
                <a:path w="799" h="897" extrusionOk="0">
                  <a:moveTo>
                    <a:pt x="600" y="0"/>
                  </a:moveTo>
                  <a:cubicBezTo>
                    <a:pt x="575" y="0"/>
                    <a:pt x="548" y="8"/>
                    <a:pt x="525" y="27"/>
                  </a:cubicBezTo>
                  <a:cubicBezTo>
                    <a:pt x="394" y="146"/>
                    <a:pt x="298" y="289"/>
                    <a:pt x="215" y="432"/>
                  </a:cubicBezTo>
                  <a:cubicBezTo>
                    <a:pt x="144" y="551"/>
                    <a:pt x="1" y="706"/>
                    <a:pt x="84" y="849"/>
                  </a:cubicBezTo>
                  <a:cubicBezTo>
                    <a:pt x="96" y="885"/>
                    <a:pt x="120" y="897"/>
                    <a:pt x="155" y="897"/>
                  </a:cubicBezTo>
                  <a:cubicBezTo>
                    <a:pt x="298" y="897"/>
                    <a:pt x="358" y="718"/>
                    <a:pt x="417" y="611"/>
                  </a:cubicBezTo>
                  <a:cubicBezTo>
                    <a:pt x="501" y="468"/>
                    <a:pt x="584" y="325"/>
                    <a:pt x="703" y="206"/>
                  </a:cubicBezTo>
                  <a:cubicBezTo>
                    <a:pt x="798" y="130"/>
                    <a:pt x="703" y="0"/>
                    <a:pt x="6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52"/>
            <p:cNvSpPr/>
            <p:nvPr/>
          </p:nvSpPr>
          <p:spPr>
            <a:xfrm>
              <a:off x="3929950" y="2501875"/>
              <a:ext cx="5075" cy="18775"/>
            </a:xfrm>
            <a:custGeom>
              <a:avLst/>
              <a:gdLst/>
              <a:ahLst/>
              <a:cxnLst/>
              <a:rect l="l" t="t" r="r" b="b"/>
              <a:pathLst>
                <a:path w="203" h="751" extrusionOk="0">
                  <a:moveTo>
                    <a:pt x="48" y="1"/>
                  </a:moveTo>
                  <a:cubicBezTo>
                    <a:pt x="24" y="1"/>
                    <a:pt x="0" y="13"/>
                    <a:pt x="0" y="38"/>
                  </a:cubicBezTo>
                  <a:cubicBezTo>
                    <a:pt x="0" y="157"/>
                    <a:pt x="0" y="288"/>
                    <a:pt x="24" y="407"/>
                  </a:cubicBezTo>
                  <a:cubicBezTo>
                    <a:pt x="36" y="526"/>
                    <a:pt x="60" y="645"/>
                    <a:pt x="131" y="741"/>
                  </a:cubicBezTo>
                  <a:cubicBezTo>
                    <a:pt x="138" y="747"/>
                    <a:pt x="146" y="750"/>
                    <a:pt x="155" y="750"/>
                  </a:cubicBezTo>
                  <a:cubicBezTo>
                    <a:pt x="178" y="750"/>
                    <a:pt x="203" y="731"/>
                    <a:pt x="203" y="705"/>
                  </a:cubicBezTo>
                  <a:cubicBezTo>
                    <a:pt x="203" y="598"/>
                    <a:pt x="155" y="503"/>
                    <a:pt x="143" y="395"/>
                  </a:cubicBezTo>
                  <a:cubicBezTo>
                    <a:pt x="119" y="276"/>
                    <a:pt x="95" y="145"/>
                    <a:pt x="95" y="26"/>
                  </a:cubicBezTo>
                  <a:cubicBezTo>
                    <a:pt x="90" y="10"/>
                    <a:pt x="69"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52"/>
            <p:cNvSpPr/>
            <p:nvPr/>
          </p:nvSpPr>
          <p:spPr>
            <a:xfrm>
              <a:off x="3932575" y="2502150"/>
              <a:ext cx="7800" cy="23850"/>
            </a:xfrm>
            <a:custGeom>
              <a:avLst/>
              <a:gdLst/>
              <a:ahLst/>
              <a:cxnLst/>
              <a:rect l="l" t="t" r="r" b="b"/>
              <a:pathLst>
                <a:path w="312" h="954" extrusionOk="0">
                  <a:moveTo>
                    <a:pt x="73" y="0"/>
                  </a:moveTo>
                  <a:cubicBezTo>
                    <a:pt x="35" y="0"/>
                    <a:pt x="0" y="31"/>
                    <a:pt x="14" y="87"/>
                  </a:cubicBezTo>
                  <a:cubicBezTo>
                    <a:pt x="38" y="253"/>
                    <a:pt x="74" y="396"/>
                    <a:pt x="86" y="563"/>
                  </a:cubicBezTo>
                  <a:cubicBezTo>
                    <a:pt x="98" y="682"/>
                    <a:pt x="86" y="813"/>
                    <a:pt x="157" y="920"/>
                  </a:cubicBezTo>
                  <a:cubicBezTo>
                    <a:pt x="173" y="942"/>
                    <a:pt x="196" y="953"/>
                    <a:pt x="218" y="953"/>
                  </a:cubicBezTo>
                  <a:cubicBezTo>
                    <a:pt x="245" y="953"/>
                    <a:pt x="270" y="936"/>
                    <a:pt x="276" y="896"/>
                  </a:cubicBezTo>
                  <a:cubicBezTo>
                    <a:pt x="312" y="765"/>
                    <a:pt x="264" y="634"/>
                    <a:pt x="241" y="515"/>
                  </a:cubicBezTo>
                  <a:cubicBezTo>
                    <a:pt x="217" y="349"/>
                    <a:pt x="169" y="206"/>
                    <a:pt x="145" y="51"/>
                  </a:cubicBezTo>
                  <a:cubicBezTo>
                    <a:pt x="130" y="16"/>
                    <a:pt x="10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52"/>
            <p:cNvSpPr/>
            <p:nvPr/>
          </p:nvSpPr>
          <p:spPr>
            <a:xfrm>
              <a:off x="3936275" y="2504000"/>
              <a:ext cx="10650" cy="27350"/>
            </a:xfrm>
            <a:custGeom>
              <a:avLst/>
              <a:gdLst/>
              <a:ahLst/>
              <a:cxnLst/>
              <a:rect l="l" t="t" r="r" b="b"/>
              <a:pathLst>
                <a:path w="426" h="1094" extrusionOk="0">
                  <a:moveTo>
                    <a:pt x="125" y="0"/>
                  </a:moveTo>
                  <a:cubicBezTo>
                    <a:pt x="67" y="0"/>
                    <a:pt x="1" y="57"/>
                    <a:pt x="9" y="132"/>
                  </a:cubicBezTo>
                  <a:cubicBezTo>
                    <a:pt x="81" y="418"/>
                    <a:pt x="21" y="906"/>
                    <a:pt x="295" y="1084"/>
                  </a:cubicBezTo>
                  <a:cubicBezTo>
                    <a:pt x="301" y="1091"/>
                    <a:pt x="310" y="1094"/>
                    <a:pt x="320" y="1094"/>
                  </a:cubicBezTo>
                  <a:cubicBezTo>
                    <a:pt x="346" y="1094"/>
                    <a:pt x="378" y="1072"/>
                    <a:pt x="378" y="1037"/>
                  </a:cubicBezTo>
                  <a:cubicBezTo>
                    <a:pt x="426" y="894"/>
                    <a:pt x="366" y="715"/>
                    <a:pt x="343" y="549"/>
                  </a:cubicBezTo>
                  <a:cubicBezTo>
                    <a:pt x="307" y="370"/>
                    <a:pt x="259" y="203"/>
                    <a:pt x="188" y="37"/>
                  </a:cubicBezTo>
                  <a:cubicBezTo>
                    <a:pt x="173" y="11"/>
                    <a:pt x="150" y="0"/>
                    <a:pt x="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52"/>
            <p:cNvSpPr/>
            <p:nvPr/>
          </p:nvSpPr>
          <p:spPr>
            <a:xfrm>
              <a:off x="3945125" y="2506450"/>
              <a:ext cx="10150" cy="34275"/>
            </a:xfrm>
            <a:custGeom>
              <a:avLst/>
              <a:gdLst/>
              <a:ahLst/>
              <a:cxnLst/>
              <a:rect l="l" t="t" r="r" b="b"/>
              <a:pathLst>
                <a:path w="406" h="1371" extrusionOk="0">
                  <a:moveTo>
                    <a:pt x="76" y="1"/>
                  </a:moveTo>
                  <a:cubicBezTo>
                    <a:pt x="42" y="1"/>
                    <a:pt x="0" y="30"/>
                    <a:pt x="0" y="81"/>
                  </a:cubicBezTo>
                  <a:cubicBezTo>
                    <a:pt x="0" y="331"/>
                    <a:pt x="12" y="582"/>
                    <a:pt x="24" y="832"/>
                  </a:cubicBezTo>
                  <a:cubicBezTo>
                    <a:pt x="48" y="1034"/>
                    <a:pt x="48" y="1236"/>
                    <a:pt x="203" y="1355"/>
                  </a:cubicBezTo>
                  <a:cubicBezTo>
                    <a:pt x="214" y="1366"/>
                    <a:pt x="227" y="1371"/>
                    <a:pt x="240" y="1371"/>
                  </a:cubicBezTo>
                  <a:cubicBezTo>
                    <a:pt x="270" y="1371"/>
                    <a:pt x="302" y="1348"/>
                    <a:pt x="310" y="1332"/>
                  </a:cubicBezTo>
                  <a:cubicBezTo>
                    <a:pt x="405" y="1153"/>
                    <a:pt x="322" y="915"/>
                    <a:pt x="298" y="712"/>
                  </a:cubicBezTo>
                  <a:cubicBezTo>
                    <a:pt x="262" y="474"/>
                    <a:pt x="239" y="260"/>
                    <a:pt x="120" y="34"/>
                  </a:cubicBezTo>
                  <a:cubicBezTo>
                    <a:pt x="115" y="11"/>
                    <a:pt x="97"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52"/>
            <p:cNvSpPr/>
            <p:nvPr/>
          </p:nvSpPr>
          <p:spPr>
            <a:xfrm>
              <a:off x="3951675" y="2491950"/>
              <a:ext cx="6875" cy="21175"/>
            </a:xfrm>
            <a:custGeom>
              <a:avLst/>
              <a:gdLst/>
              <a:ahLst/>
              <a:cxnLst/>
              <a:rect l="l" t="t" r="r" b="b"/>
              <a:pathLst>
                <a:path w="275" h="847" extrusionOk="0">
                  <a:moveTo>
                    <a:pt x="98" y="0"/>
                  </a:moveTo>
                  <a:cubicBezTo>
                    <a:pt x="61" y="0"/>
                    <a:pt x="24" y="27"/>
                    <a:pt x="24" y="78"/>
                  </a:cubicBezTo>
                  <a:cubicBezTo>
                    <a:pt x="48" y="316"/>
                    <a:pt x="0" y="602"/>
                    <a:pt x="119" y="816"/>
                  </a:cubicBezTo>
                  <a:cubicBezTo>
                    <a:pt x="130" y="837"/>
                    <a:pt x="149" y="847"/>
                    <a:pt x="168" y="847"/>
                  </a:cubicBezTo>
                  <a:cubicBezTo>
                    <a:pt x="192" y="847"/>
                    <a:pt x="215" y="831"/>
                    <a:pt x="215" y="804"/>
                  </a:cubicBezTo>
                  <a:cubicBezTo>
                    <a:pt x="274" y="566"/>
                    <a:pt x="203" y="280"/>
                    <a:pt x="167" y="66"/>
                  </a:cubicBezTo>
                  <a:cubicBezTo>
                    <a:pt x="161" y="21"/>
                    <a:pt x="130" y="0"/>
                    <a:pt x="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52"/>
            <p:cNvSpPr/>
            <p:nvPr/>
          </p:nvSpPr>
          <p:spPr>
            <a:xfrm>
              <a:off x="3955250" y="2490575"/>
              <a:ext cx="8950" cy="7800"/>
            </a:xfrm>
            <a:custGeom>
              <a:avLst/>
              <a:gdLst/>
              <a:ahLst/>
              <a:cxnLst/>
              <a:rect l="l" t="t" r="r" b="b"/>
              <a:pathLst>
                <a:path w="358" h="312" extrusionOk="0">
                  <a:moveTo>
                    <a:pt x="148" y="1"/>
                  </a:moveTo>
                  <a:cubicBezTo>
                    <a:pt x="72" y="1"/>
                    <a:pt x="0" y="85"/>
                    <a:pt x="72" y="181"/>
                  </a:cubicBezTo>
                  <a:cubicBezTo>
                    <a:pt x="131" y="252"/>
                    <a:pt x="191" y="300"/>
                    <a:pt x="274" y="312"/>
                  </a:cubicBezTo>
                  <a:cubicBezTo>
                    <a:pt x="298" y="312"/>
                    <a:pt x="310" y="312"/>
                    <a:pt x="322" y="276"/>
                  </a:cubicBezTo>
                  <a:cubicBezTo>
                    <a:pt x="357" y="181"/>
                    <a:pt x="274" y="145"/>
                    <a:pt x="250" y="74"/>
                  </a:cubicBezTo>
                  <a:cubicBezTo>
                    <a:pt x="226" y="22"/>
                    <a:pt x="187" y="1"/>
                    <a:pt x="1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52"/>
            <p:cNvSpPr/>
            <p:nvPr/>
          </p:nvSpPr>
          <p:spPr>
            <a:xfrm>
              <a:off x="4200800" y="2467500"/>
              <a:ext cx="9850" cy="29750"/>
            </a:xfrm>
            <a:custGeom>
              <a:avLst/>
              <a:gdLst/>
              <a:ahLst/>
              <a:cxnLst/>
              <a:rect l="l" t="t" r="r" b="b"/>
              <a:pathLst>
                <a:path w="394" h="1190" extrusionOk="0">
                  <a:moveTo>
                    <a:pt x="51" y="1"/>
                  </a:moveTo>
                  <a:cubicBezTo>
                    <a:pt x="24" y="1"/>
                    <a:pt x="1" y="19"/>
                    <a:pt x="1" y="56"/>
                  </a:cubicBezTo>
                  <a:cubicBezTo>
                    <a:pt x="1" y="413"/>
                    <a:pt x="1" y="830"/>
                    <a:pt x="144" y="1163"/>
                  </a:cubicBezTo>
                  <a:cubicBezTo>
                    <a:pt x="157" y="1181"/>
                    <a:pt x="176" y="1189"/>
                    <a:pt x="195" y="1189"/>
                  </a:cubicBezTo>
                  <a:cubicBezTo>
                    <a:pt x="225" y="1189"/>
                    <a:pt x="255" y="1169"/>
                    <a:pt x="263" y="1139"/>
                  </a:cubicBezTo>
                  <a:cubicBezTo>
                    <a:pt x="394" y="782"/>
                    <a:pt x="251" y="365"/>
                    <a:pt x="120" y="44"/>
                  </a:cubicBezTo>
                  <a:cubicBezTo>
                    <a:pt x="103" y="16"/>
                    <a:pt x="75" y="1"/>
                    <a:pt x="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52"/>
            <p:cNvSpPr/>
            <p:nvPr/>
          </p:nvSpPr>
          <p:spPr>
            <a:xfrm>
              <a:off x="4191575" y="2448950"/>
              <a:ext cx="12825" cy="50700"/>
            </a:xfrm>
            <a:custGeom>
              <a:avLst/>
              <a:gdLst/>
              <a:ahLst/>
              <a:cxnLst/>
              <a:rect l="l" t="t" r="r" b="b"/>
              <a:pathLst>
                <a:path w="513" h="2028" extrusionOk="0">
                  <a:moveTo>
                    <a:pt x="191" y="0"/>
                  </a:moveTo>
                  <a:cubicBezTo>
                    <a:pt x="191" y="0"/>
                    <a:pt x="156" y="0"/>
                    <a:pt x="156" y="12"/>
                  </a:cubicBezTo>
                  <a:cubicBezTo>
                    <a:pt x="1" y="619"/>
                    <a:pt x="168" y="1393"/>
                    <a:pt x="334" y="1989"/>
                  </a:cubicBezTo>
                  <a:cubicBezTo>
                    <a:pt x="340" y="2015"/>
                    <a:pt x="357" y="2028"/>
                    <a:pt x="377" y="2028"/>
                  </a:cubicBezTo>
                  <a:cubicBezTo>
                    <a:pt x="401" y="2028"/>
                    <a:pt x="428" y="2009"/>
                    <a:pt x="441" y="1977"/>
                  </a:cubicBezTo>
                  <a:cubicBezTo>
                    <a:pt x="513" y="1346"/>
                    <a:pt x="298" y="619"/>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52"/>
            <p:cNvSpPr/>
            <p:nvPr/>
          </p:nvSpPr>
          <p:spPr>
            <a:xfrm>
              <a:off x="4183250" y="2433175"/>
              <a:ext cx="13125" cy="66400"/>
            </a:xfrm>
            <a:custGeom>
              <a:avLst/>
              <a:gdLst/>
              <a:ahLst/>
              <a:cxnLst/>
              <a:rect l="l" t="t" r="r" b="b"/>
              <a:pathLst>
                <a:path w="525" h="2656" extrusionOk="0">
                  <a:moveTo>
                    <a:pt x="109" y="0"/>
                  </a:moveTo>
                  <a:cubicBezTo>
                    <a:pt x="90" y="0"/>
                    <a:pt x="72" y="12"/>
                    <a:pt x="72" y="36"/>
                  </a:cubicBezTo>
                  <a:cubicBezTo>
                    <a:pt x="0" y="869"/>
                    <a:pt x="36" y="1822"/>
                    <a:pt x="250" y="2620"/>
                  </a:cubicBezTo>
                  <a:cubicBezTo>
                    <a:pt x="256" y="2643"/>
                    <a:pt x="274" y="2655"/>
                    <a:pt x="292" y="2655"/>
                  </a:cubicBezTo>
                  <a:cubicBezTo>
                    <a:pt x="310" y="2655"/>
                    <a:pt x="328" y="2643"/>
                    <a:pt x="334" y="2620"/>
                  </a:cubicBezTo>
                  <a:cubicBezTo>
                    <a:pt x="524" y="1786"/>
                    <a:pt x="203" y="869"/>
                    <a:pt x="155" y="36"/>
                  </a:cubicBezTo>
                  <a:cubicBezTo>
                    <a:pt x="149" y="12"/>
                    <a:pt x="128"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52"/>
            <p:cNvSpPr/>
            <p:nvPr/>
          </p:nvSpPr>
          <p:spPr>
            <a:xfrm>
              <a:off x="4170150" y="2436000"/>
              <a:ext cx="13425" cy="54500"/>
            </a:xfrm>
            <a:custGeom>
              <a:avLst/>
              <a:gdLst/>
              <a:ahLst/>
              <a:cxnLst/>
              <a:rect l="l" t="t" r="r" b="b"/>
              <a:pathLst>
                <a:path w="537" h="2180" extrusionOk="0">
                  <a:moveTo>
                    <a:pt x="237" y="0"/>
                  </a:moveTo>
                  <a:cubicBezTo>
                    <a:pt x="230" y="0"/>
                    <a:pt x="221" y="6"/>
                    <a:pt x="215" y="18"/>
                  </a:cubicBezTo>
                  <a:cubicBezTo>
                    <a:pt x="108" y="661"/>
                    <a:pt x="1" y="1495"/>
                    <a:pt x="191" y="2126"/>
                  </a:cubicBezTo>
                  <a:cubicBezTo>
                    <a:pt x="203" y="2161"/>
                    <a:pt x="233" y="2179"/>
                    <a:pt x="264" y="2179"/>
                  </a:cubicBezTo>
                  <a:cubicBezTo>
                    <a:pt x="295" y="2179"/>
                    <a:pt x="328" y="2161"/>
                    <a:pt x="346" y="2126"/>
                  </a:cubicBezTo>
                  <a:cubicBezTo>
                    <a:pt x="536" y="1495"/>
                    <a:pt x="370" y="649"/>
                    <a:pt x="251" y="18"/>
                  </a:cubicBezTo>
                  <a:cubicBezTo>
                    <a:pt x="251" y="6"/>
                    <a:pt x="245" y="0"/>
                    <a:pt x="2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52"/>
            <p:cNvSpPr/>
            <p:nvPr/>
          </p:nvSpPr>
          <p:spPr>
            <a:xfrm>
              <a:off x="4157950" y="2456300"/>
              <a:ext cx="7475" cy="28375"/>
            </a:xfrm>
            <a:custGeom>
              <a:avLst/>
              <a:gdLst/>
              <a:ahLst/>
              <a:cxnLst/>
              <a:rect l="l" t="t" r="r" b="b"/>
              <a:pathLst>
                <a:path w="299" h="1135" extrusionOk="0">
                  <a:moveTo>
                    <a:pt x="154" y="1"/>
                  </a:moveTo>
                  <a:cubicBezTo>
                    <a:pt x="102" y="1"/>
                    <a:pt x="48" y="34"/>
                    <a:pt x="48" y="99"/>
                  </a:cubicBezTo>
                  <a:cubicBezTo>
                    <a:pt x="48" y="278"/>
                    <a:pt x="24" y="480"/>
                    <a:pt x="24" y="659"/>
                  </a:cubicBezTo>
                  <a:cubicBezTo>
                    <a:pt x="24" y="802"/>
                    <a:pt x="0" y="968"/>
                    <a:pt x="84" y="1099"/>
                  </a:cubicBezTo>
                  <a:cubicBezTo>
                    <a:pt x="102" y="1123"/>
                    <a:pt x="125" y="1135"/>
                    <a:pt x="148" y="1135"/>
                  </a:cubicBezTo>
                  <a:cubicBezTo>
                    <a:pt x="170" y="1135"/>
                    <a:pt x="191" y="1123"/>
                    <a:pt x="203" y="1099"/>
                  </a:cubicBezTo>
                  <a:cubicBezTo>
                    <a:pt x="298" y="968"/>
                    <a:pt x="262" y="802"/>
                    <a:pt x="262" y="659"/>
                  </a:cubicBezTo>
                  <a:cubicBezTo>
                    <a:pt x="262" y="480"/>
                    <a:pt x="250" y="278"/>
                    <a:pt x="250" y="99"/>
                  </a:cubicBezTo>
                  <a:cubicBezTo>
                    <a:pt x="256" y="34"/>
                    <a:pt x="206" y="1"/>
                    <a:pt x="1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52"/>
            <p:cNvSpPr/>
            <p:nvPr/>
          </p:nvSpPr>
          <p:spPr>
            <a:xfrm>
              <a:off x="4150200" y="2476275"/>
              <a:ext cx="8900" cy="9225"/>
            </a:xfrm>
            <a:custGeom>
              <a:avLst/>
              <a:gdLst/>
              <a:ahLst/>
              <a:cxnLst/>
              <a:rect l="l" t="t" r="r" b="b"/>
              <a:pathLst>
                <a:path w="356" h="369" extrusionOk="0">
                  <a:moveTo>
                    <a:pt x="219" y="0"/>
                  </a:moveTo>
                  <a:cubicBezTo>
                    <a:pt x="194" y="0"/>
                    <a:pt x="168" y="12"/>
                    <a:pt x="144" y="38"/>
                  </a:cubicBezTo>
                  <a:cubicBezTo>
                    <a:pt x="96" y="74"/>
                    <a:pt x="60" y="122"/>
                    <a:pt x="25" y="181"/>
                  </a:cubicBezTo>
                  <a:cubicBezTo>
                    <a:pt x="1" y="253"/>
                    <a:pt x="25" y="300"/>
                    <a:pt x="72" y="360"/>
                  </a:cubicBezTo>
                  <a:cubicBezTo>
                    <a:pt x="78" y="366"/>
                    <a:pt x="93" y="369"/>
                    <a:pt x="108" y="369"/>
                  </a:cubicBezTo>
                  <a:cubicBezTo>
                    <a:pt x="123" y="369"/>
                    <a:pt x="138" y="366"/>
                    <a:pt x="144" y="360"/>
                  </a:cubicBezTo>
                  <a:cubicBezTo>
                    <a:pt x="203" y="300"/>
                    <a:pt x="239" y="241"/>
                    <a:pt x="275" y="181"/>
                  </a:cubicBezTo>
                  <a:cubicBezTo>
                    <a:pt x="355" y="101"/>
                    <a:pt x="295" y="0"/>
                    <a:pt x="2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52"/>
            <p:cNvSpPr/>
            <p:nvPr/>
          </p:nvSpPr>
          <p:spPr>
            <a:xfrm>
              <a:off x="4147825" y="2488225"/>
              <a:ext cx="925" cy="325"/>
            </a:xfrm>
            <a:custGeom>
              <a:avLst/>
              <a:gdLst/>
              <a:ahLst/>
              <a:cxnLst/>
              <a:rect l="l" t="t" r="r" b="b"/>
              <a:pathLst>
                <a:path w="37" h="13" extrusionOk="0">
                  <a:moveTo>
                    <a:pt x="13" y="1"/>
                  </a:moveTo>
                  <a:cubicBezTo>
                    <a:pt x="1" y="1"/>
                    <a:pt x="1" y="13"/>
                    <a:pt x="13" y="13"/>
                  </a:cubicBezTo>
                  <a:cubicBezTo>
                    <a:pt x="36" y="13"/>
                    <a:pt x="36"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52"/>
            <p:cNvSpPr/>
            <p:nvPr/>
          </p:nvSpPr>
          <p:spPr>
            <a:xfrm>
              <a:off x="4195750" y="2486650"/>
              <a:ext cx="8050" cy="21775"/>
            </a:xfrm>
            <a:custGeom>
              <a:avLst/>
              <a:gdLst/>
              <a:ahLst/>
              <a:cxnLst/>
              <a:rect l="l" t="t" r="r" b="b"/>
              <a:pathLst>
                <a:path w="322" h="871" extrusionOk="0">
                  <a:moveTo>
                    <a:pt x="55" y="1"/>
                  </a:moveTo>
                  <a:cubicBezTo>
                    <a:pt x="29" y="1"/>
                    <a:pt x="1" y="12"/>
                    <a:pt x="1" y="40"/>
                  </a:cubicBezTo>
                  <a:cubicBezTo>
                    <a:pt x="1" y="183"/>
                    <a:pt x="24" y="338"/>
                    <a:pt x="48" y="481"/>
                  </a:cubicBezTo>
                  <a:cubicBezTo>
                    <a:pt x="84" y="600"/>
                    <a:pt x="96" y="766"/>
                    <a:pt x="179" y="850"/>
                  </a:cubicBezTo>
                  <a:cubicBezTo>
                    <a:pt x="193" y="864"/>
                    <a:pt x="211" y="870"/>
                    <a:pt x="228" y="870"/>
                  </a:cubicBezTo>
                  <a:cubicBezTo>
                    <a:pt x="254" y="870"/>
                    <a:pt x="279" y="855"/>
                    <a:pt x="286" y="826"/>
                  </a:cubicBezTo>
                  <a:cubicBezTo>
                    <a:pt x="322" y="707"/>
                    <a:pt x="239" y="600"/>
                    <a:pt x="215" y="481"/>
                  </a:cubicBezTo>
                  <a:cubicBezTo>
                    <a:pt x="155" y="338"/>
                    <a:pt x="108" y="183"/>
                    <a:pt x="96" y="16"/>
                  </a:cubicBezTo>
                  <a:cubicBezTo>
                    <a:pt x="91" y="6"/>
                    <a:pt x="74" y="1"/>
                    <a:pt x="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52"/>
            <p:cNvSpPr/>
            <p:nvPr/>
          </p:nvSpPr>
          <p:spPr>
            <a:xfrm>
              <a:off x="4196450" y="2477025"/>
              <a:ext cx="10925" cy="34000"/>
            </a:xfrm>
            <a:custGeom>
              <a:avLst/>
              <a:gdLst/>
              <a:ahLst/>
              <a:cxnLst/>
              <a:rect l="l" t="t" r="r" b="b"/>
              <a:pathLst>
                <a:path w="437" h="1360" extrusionOk="0">
                  <a:moveTo>
                    <a:pt x="80" y="0"/>
                  </a:moveTo>
                  <a:cubicBezTo>
                    <a:pt x="41" y="0"/>
                    <a:pt x="1" y="39"/>
                    <a:pt x="8" y="92"/>
                  </a:cubicBezTo>
                  <a:cubicBezTo>
                    <a:pt x="151" y="485"/>
                    <a:pt x="80" y="925"/>
                    <a:pt x="234" y="1318"/>
                  </a:cubicBezTo>
                  <a:cubicBezTo>
                    <a:pt x="241" y="1339"/>
                    <a:pt x="272" y="1359"/>
                    <a:pt x="301" y="1359"/>
                  </a:cubicBezTo>
                  <a:cubicBezTo>
                    <a:pt x="323" y="1359"/>
                    <a:pt x="343" y="1348"/>
                    <a:pt x="354" y="1318"/>
                  </a:cubicBezTo>
                  <a:cubicBezTo>
                    <a:pt x="437" y="901"/>
                    <a:pt x="318" y="401"/>
                    <a:pt x="139" y="44"/>
                  </a:cubicBezTo>
                  <a:cubicBezTo>
                    <a:pt x="126" y="13"/>
                    <a:pt x="103" y="0"/>
                    <a:pt x="8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52"/>
            <p:cNvSpPr/>
            <p:nvPr/>
          </p:nvSpPr>
          <p:spPr>
            <a:xfrm>
              <a:off x="4204675" y="2488625"/>
              <a:ext cx="14325" cy="28050"/>
            </a:xfrm>
            <a:custGeom>
              <a:avLst/>
              <a:gdLst/>
              <a:ahLst/>
              <a:cxnLst/>
              <a:rect l="l" t="t" r="r" b="b"/>
              <a:pathLst>
                <a:path w="573" h="1122" extrusionOk="0">
                  <a:moveTo>
                    <a:pt x="172" y="0"/>
                  </a:moveTo>
                  <a:cubicBezTo>
                    <a:pt x="88" y="0"/>
                    <a:pt x="1" y="69"/>
                    <a:pt x="36" y="175"/>
                  </a:cubicBezTo>
                  <a:cubicBezTo>
                    <a:pt x="96" y="330"/>
                    <a:pt x="144" y="497"/>
                    <a:pt x="167" y="640"/>
                  </a:cubicBezTo>
                  <a:cubicBezTo>
                    <a:pt x="203" y="794"/>
                    <a:pt x="215" y="949"/>
                    <a:pt x="298" y="1068"/>
                  </a:cubicBezTo>
                  <a:cubicBezTo>
                    <a:pt x="319" y="1105"/>
                    <a:pt x="350" y="1121"/>
                    <a:pt x="379" y="1121"/>
                  </a:cubicBezTo>
                  <a:cubicBezTo>
                    <a:pt x="416" y="1121"/>
                    <a:pt x="452" y="1096"/>
                    <a:pt x="465" y="1056"/>
                  </a:cubicBezTo>
                  <a:cubicBezTo>
                    <a:pt x="572" y="759"/>
                    <a:pt x="406" y="366"/>
                    <a:pt x="298" y="104"/>
                  </a:cubicBezTo>
                  <a:cubicBezTo>
                    <a:pt x="284" y="32"/>
                    <a:pt x="229"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52"/>
            <p:cNvSpPr/>
            <p:nvPr/>
          </p:nvSpPr>
          <p:spPr>
            <a:xfrm>
              <a:off x="4221175" y="2512575"/>
              <a:ext cx="8025" cy="13950"/>
            </a:xfrm>
            <a:custGeom>
              <a:avLst/>
              <a:gdLst/>
              <a:ahLst/>
              <a:cxnLst/>
              <a:rect l="l" t="t" r="r" b="b"/>
              <a:pathLst>
                <a:path w="321" h="558" extrusionOk="0">
                  <a:moveTo>
                    <a:pt x="93" y="0"/>
                  </a:moveTo>
                  <a:cubicBezTo>
                    <a:pt x="47" y="0"/>
                    <a:pt x="1" y="38"/>
                    <a:pt x="7" y="98"/>
                  </a:cubicBezTo>
                  <a:cubicBezTo>
                    <a:pt x="31" y="170"/>
                    <a:pt x="55" y="265"/>
                    <a:pt x="103" y="337"/>
                  </a:cubicBezTo>
                  <a:cubicBezTo>
                    <a:pt x="150" y="432"/>
                    <a:pt x="174" y="467"/>
                    <a:pt x="246" y="551"/>
                  </a:cubicBezTo>
                  <a:cubicBezTo>
                    <a:pt x="254" y="555"/>
                    <a:pt x="265" y="557"/>
                    <a:pt x="277" y="557"/>
                  </a:cubicBezTo>
                  <a:cubicBezTo>
                    <a:pt x="300" y="557"/>
                    <a:pt x="321" y="547"/>
                    <a:pt x="305" y="515"/>
                  </a:cubicBezTo>
                  <a:cubicBezTo>
                    <a:pt x="293" y="444"/>
                    <a:pt x="293" y="384"/>
                    <a:pt x="269" y="313"/>
                  </a:cubicBezTo>
                  <a:cubicBezTo>
                    <a:pt x="234" y="229"/>
                    <a:pt x="210" y="146"/>
                    <a:pt x="174" y="75"/>
                  </a:cubicBezTo>
                  <a:cubicBezTo>
                    <a:pt x="164" y="23"/>
                    <a:pt x="129" y="0"/>
                    <a:pt x="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52"/>
            <p:cNvSpPr/>
            <p:nvPr/>
          </p:nvSpPr>
          <p:spPr>
            <a:xfrm>
              <a:off x="4234000" y="2521000"/>
              <a:ext cx="7625" cy="14500"/>
            </a:xfrm>
            <a:custGeom>
              <a:avLst/>
              <a:gdLst/>
              <a:ahLst/>
              <a:cxnLst/>
              <a:rect l="l" t="t" r="r" b="b"/>
              <a:pathLst>
                <a:path w="305" h="580" extrusionOk="0">
                  <a:moveTo>
                    <a:pt x="135" y="1"/>
                  </a:moveTo>
                  <a:cubicBezTo>
                    <a:pt x="74" y="1"/>
                    <a:pt x="1" y="72"/>
                    <a:pt x="42" y="154"/>
                  </a:cubicBezTo>
                  <a:cubicBezTo>
                    <a:pt x="66" y="226"/>
                    <a:pt x="78" y="309"/>
                    <a:pt x="102" y="392"/>
                  </a:cubicBezTo>
                  <a:cubicBezTo>
                    <a:pt x="102" y="464"/>
                    <a:pt x="102" y="523"/>
                    <a:pt x="161" y="571"/>
                  </a:cubicBezTo>
                  <a:cubicBezTo>
                    <a:pt x="173" y="577"/>
                    <a:pt x="188" y="580"/>
                    <a:pt x="201" y="580"/>
                  </a:cubicBezTo>
                  <a:cubicBezTo>
                    <a:pt x="215" y="580"/>
                    <a:pt x="227" y="577"/>
                    <a:pt x="233" y="571"/>
                  </a:cubicBezTo>
                  <a:cubicBezTo>
                    <a:pt x="304" y="511"/>
                    <a:pt x="292" y="416"/>
                    <a:pt x="280" y="333"/>
                  </a:cubicBezTo>
                  <a:cubicBezTo>
                    <a:pt x="256" y="226"/>
                    <a:pt x="245" y="130"/>
                    <a:pt x="197" y="47"/>
                  </a:cubicBezTo>
                  <a:cubicBezTo>
                    <a:pt x="186" y="14"/>
                    <a:pt x="162"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52"/>
            <p:cNvSpPr/>
            <p:nvPr/>
          </p:nvSpPr>
          <p:spPr>
            <a:xfrm>
              <a:off x="4243075" y="2533175"/>
              <a:ext cx="325" cy="625"/>
            </a:xfrm>
            <a:custGeom>
              <a:avLst/>
              <a:gdLst/>
              <a:ahLst/>
              <a:cxnLst/>
              <a:rect l="l" t="t" r="r" b="b"/>
              <a:pathLst>
                <a:path w="13" h="25" extrusionOk="0">
                  <a:moveTo>
                    <a:pt x="1" y="1"/>
                  </a:moveTo>
                  <a:lnTo>
                    <a:pt x="1" y="24"/>
                  </a:lnTo>
                  <a:cubicBezTo>
                    <a:pt x="13" y="24"/>
                    <a:pt x="13" y="1"/>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52"/>
            <p:cNvSpPr/>
            <p:nvPr/>
          </p:nvSpPr>
          <p:spPr>
            <a:xfrm>
              <a:off x="4421675" y="2342450"/>
              <a:ext cx="6275" cy="22250"/>
            </a:xfrm>
            <a:custGeom>
              <a:avLst/>
              <a:gdLst/>
              <a:ahLst/>
              <a:cxnLst/>
              <a:rect l="l" t="t" r="r" b="b"/>
              <a:pathLst>
                <a:path w="251" h="890" extrusionOk="0">
                  <a:moveTo>
                    <a:pt x="82" y="1"/>
                  </a:moveTo>
                  <a:cubicBezTo>
                    <a:pt x="40" y="1"/>
                    <a:pt x="0" y="24"/>
                    <a:pt x="0" y="69"/>
                  </a:cubicBezTo>
                  <a:cubicBezTo>
                    <a:pt x="0" y="224"/>
                    <a:pt x="12" y="355"/>
                    <a:pt x="36" y="510"/>
                  </a:cubicBezTo>
                  <a:cubicBezTo>
                    <a:pt x="48" y="629"/>
                    <a:pt x="48" y="748"/>
                    <a:pt x="108" y="855"/>
                  </a:cubicBezTo>
                  <a:cubicBezTo>
                    <a:pt x="119" y="878"/>
                    <a:pt x="143" y="889"/>
                    <a:pt x="167" y="889"/>
                  </a:cubicBezTo>
                  <a:cubicBezTo>
                    <a:pt x="194" y="889"/>
                    <a:pt x="220" y="875"/>
                    <a:pt x="227" y="843"/>
                  </a:cubicBezTo>
                  <a:cubicBezTo>
                    <a:pt x="250" y="724"/>
                    <a:pt x="227" y="605"/>
                    <a:pt x="215" y="486"/>
                  </a:cubicBezTo>
                  <a:cubicBezTo>
                    <a:pt x="191" y="355"/>
                    <a:pt x="179" y="224"/>
                    <a:pt x="179" y="93"/>
                  </a:cubicBezTo>
                  <a:cubicBezTo>
                    <a:pt x="179" y="30"/>
                    <a:pt x="129"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52"/>
            <p:cNvSpPr/>
            <p:nvPr/>
          </p:nvSpPr>
          <p:spPr>
            <a:xfrm>
              <a:off x="4428175" y="2338975"/>
              <a:ext cx="12575" cy="52025"/>
            </a:xfrm>
            <a:custGeom>
              <a:avLst/>
              <a:gdLst/>
              <a:ahLst/>
              <a:cxnLst/>
              <a:rect l="l" t="t" r="r" b="b"/>
              <a:pathLst>
                <a:path w="503" h="2081" extrusionOk="0">
                  <a:moveTo>
                    <a:pt x="94" y="0"/>
                  </a:moveTo>
                  <a:cubicBezTo>
                    <a:pt x="48" y="0"/>
                    <a:pt x="1" y="54"/>
                    <a:pt x="26" y="113"/>
                  </a:cubicBezTo>
                  <a:cubicBezTo>
                    <a:pt x="169" y="446"/>
                    <a:pt x="133" y="851"/>
                    <a:pt x="145" y="1208"/>
                  </a:cubicBezTo>
                  <a:cubicBezTo>
                    <a:pt x="145" y="1458"/>
                    <a:pt x="86" y="1816"/>
                    <a:pt x="229" y="2042"/>
                  </a:cubicBezTo>
                  <a:cubicBezTo>
                    <a:pt x="250" y="2069"/>
                    <a:pt x="279" y="2081"/>
                    <a:pt x="306" y="2081"/>
                  </a:cubicBezTo>
                  <a:cubicBezTo>
                    <a:pt x="339" y="2081"/>
                    <a:pt x="370" y="2063"/>
                    <a:pt x="383" y="2030"/>
                  </a:cubicBezTo>
                  <a:cubicBezTo>
                    <a:pt x="502" y="1732"/>
                    <a:pt x="407" y="1256"/>
                    <a:pt x="383" y="923"/>
                  </a:cubicBezTo>
                  <a:cubicBezTo>
                    <a:pt x="359" y="613"/>
                    <a:pt x="300" y="303"/>
                    <a:pt x="145" y="30"/>
                  </a:cubicBezTo>
                  <a:cubicBezTo>
                    <a:pt x="131" y="9"/>
                    <a:pt x="113"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52"/>
            <p:cNvSpPr/>
            <p:nvPr/>
          </p:nvSpPr>
          <p:spPr>
            <a:xfrm>
              <a:off x="4435625" y="2347275"/>
              <a:ext cx="12275" cy="56075"/>
            </a:xfrm>
            <a:custGeom>
              <a:avLst/>
              <a:gdLst/>
              <a:ahLst/>
              <a:cxnLst/>
              <a:rect l="l" t="t" r="r" b="b"/>
              <a:pathLst>
                <a:path w="491" h="2243" extrusionOk="0">
                  <a:moveTo>
                    <a:pt x="31" y="1"/>
                  </a:moveTo>
                  <a:cubicBezTo>
                    <a:pt x="13" y="1"/>
                    <a:pt x="0" y="16"/>
                    <a:pt x="14" y="43"/>
                  </a:cubicBezTo>
                  <a:cubicBezTo>
                    <a:pt x="73" y="448"/>
                    <a:pt x="97" y="853"/>
                    <a:pt x="109" y="1245"/>
                  </a:cubicBezTo>
                  <a:cubicBezTo>
                    <a:pt x="133" y="1567"/>
                    <a:pt x="97" y="1888"/>
                    <a:pt x="192" y="2198"/>
                  </a:cubicBezTo>
                  <a:cubicBezTo>
                    <a:pt x="198" y="2228"/>
                    <a:pt x="222" y="2243"/>
                    <a:pt x="248" y="2243"/>
                  </a:cubicBezTo>
                  <a:cubicBezTo>
                    <a:pt x="273" y="2243"/>
                    <a:pt x="300" y="2228"/>
                    <a:pt x="312" y="2198"/>
                  </a:cubicBezTo>
                  <a:cubicBezTo>
                    <a:pt x="490" y="1543"/>
                    <a:pt x="228" y="674"/>
                    <a:pt x="73" y="31"/>
                  </a:cubicBezTo>
                  <a:cubicBezTo>
                    <a:pt x="63" y="10"/>
                    <a:pt x="46" y="1"/>
                    <a:pt x="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52"/>
            <p:cNvSpPr/>
            <p:nvPr/>
          </p:nvSpPr>
          <p:spPr>
            <a:xfrm>
              <a:off x="4442500" y="2347750"/>
              <a:ext cx="10450" cy="46875"/>
            </a:xfrm>
            <a:custGeom>
              <a:avLst/>
              <a:gdLst/>
              <a:ahLst/>
              <a:cxnLst/>
              <a:rect l="l" t="t" r="r" b="b"/>
              <a:pathLst>
                <a:path w="418" h="1875" extrusionOk="0">
                  <a:moveTo>
                    <a:pt x="37" y="0"/>
                  </a:moveTo>
                  <a:cubicBezTo>
                    <a:pt x="13" y="0"/>
                    <a:pt x="1" y="0"/>
                    <a:pt x="1" y="12"/>
                  </a:cubicBezTo>
                  <a:cubicBezTo>
                    <a:pt x="108" y="333"/>
                    <a:pt x="108" y="714"/>
                    <a:pt x="120" y="1072"/>
                  </a:cubicBezTo>
                  <a:cubicBezTo>
                    <a:pt x="120" y="1322"/>
                    <a:pt x="84" y="1631"/>
                    <a:pt x="227" y="1857"/>
                  </a:cubicBezTo>
                  <a:cubicBezTo>
                    <a:pt x="238" y="1868"/>
                    <a:pt x="253" y="1874"/>
                    <a:pt x="268" y="1874"/>
                  </a:cubicBezTo>
                  <a:cubicBezTo>
                    <a:pt x="286" y="1874"/>
                    <a:pt x="304" y="1865"/>
                    <a:pt x="310" y="1846"/>
                  </a:cubicBezTo>
                  <a:cubicBezTo>
                    <a:pt x="418" y="1548"/>
                    <a:pt x="322" y="1143"/>
                    <a:pt x="298" y="834"/>
                  </a:cubicBezTo>
                  <a:cubicBezTo>
                    <a:pt x="275" y="536"/>
                    <a:pt x="179" y="25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52"/>
            <p:cNvSpPr/>
            <p:nvPr/>
          </p:nvSpPr>
          <p:spPr>
            <a:xfrm>
              <a:off x="4451425" y="2359725"/>
              <a:ext cx="12825" cy="24800"/>
            </a:xfrm>
            <a:custGeom>
              <a:avLst/>
              <a:gdLst/>
              <a:ahLst/>
              <a:cxnLst/>
              <a:rect l="l" t="t" r="r" b="b"/>
              <a:pathLst>
                <a:path w="513" h="992" extrusionOk="0">
                  <a:moveTo>
                    <a:pt x="5" y="0"/>
                  </a:moveTo>
                  <a:cubicBezTo>
                    <a:pt x="4" y="0"/>
                    <a:pt x="1" y="3"/>
                    <a:pt x="1" y="9"/>
                  </a:cubicBezTo>
                  <a:cubicBezTo>
                    <a:pt x="7" y="3"/>
                    <a:pt x="7" y="0"/>
                    <a:pt x="5" y="0"/>
                  </a:cubicBezTo>
                  <a:close/>
                  <a:moveTo>
                    <a:pt x="1" y="9"/>
                  </a:moveTo>
                  <a:cubicBezTo>
                    <a:pt x="96" y="176"/>
                    <a:pt x="168" y="366"/>
                    <a:pt x="215" y="545"/>
                  </a:cubicBezTo>
                  <a:cubicBezTo>
                    <a:pt x="251" y="676"/>
                    <a:pt x="275" y="855"/>
                    <a:pt x="370" y="974"/>
                  </a:cubicBezTo>
                  <a:cubicBezTo>
                    <a:pt x="383" y="987"/>
                    <a:pt x="398" y="992"/>
                    <a:pt x="412" y="992"/>
                  </a:cubicBezTo>
                  <a:cubicBezTo>
                    <a:pt x="436" y="992"/>
                    <a:pt x="458" y="977"/>
                    <a:pt x="465" y="962"/>
                  </a:cubicBezTo>
                  <a:cubicBezTo>
                    <a:pt x="513" y="795"/>
                    <a:pt x="406" y="569"/>
                    <a:pt x="346" y="426"/>
                  </a:cubicBezTo>
                  <a:cubicBezTo>
                    <a:pt x="275" y="235"/>
                    <a:pt x="180" y="93"/>
                    <a:pt x="1" y="9"/>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52"/>
            <p:cNvSpPr/>
            <p:nvPr/>
          </p:nvSpPr>
          <p:spPr>
            <a:xfrm>
              <a:off x="4463975" y="2377275"/>
              <a:ext cx="8925" cy="8050"/>
            </a:xfrm>
            <a:custGeom>
              <a:avLst/>
              <a:gdLst/>
              <a:ahLst/>
              <a:cxnLst/>
              <a:rect l="l" t="t" r="r" b="b"/>
              <a:pathLst>
                <a:path w="357" h="322" extrusionOk="0">
                  <a:moveTo>
                    <a:pt x="127" y="0"/>
                  </a:moveTo>
                  <a:cubicBezTo>
                    <a:pt x="51" y="0"/>
                    <a:pt x="0" y="112"/>
                    <a:pt x="82" y="153"/>
                  </a:cubicBezTo>
                  <a:cubicBezTo>
                    <a:pt x="142" y="188"/>
                    <a:pt x="142" y="260"/>
                    <a:pt x="190" y="307"/>
                  </a:cubicBezTo>
                  <a:cubicBezTo>
                    <a:pt x="203" y="314"/>
                    <a:pt x="221" y="321"/>
                    <a:pt x="238" y="321"/>
                  </a:cubicBezTo>
                  <a:cubicBezTo>
                    <a:pt x="251" y="321"/>
                    <a:pt x="263" y="317"/>
                    <a:pt x="273" y="307"/>
                  </a:cubicBezTo>
                  <a:cubicBezTo>
                    <a:pt x="356" y="200"/>
                    <a:pt x="261" y="57"/>
                    <a:pt x="166" y="10"/>
                  </a:cubicBezTo>
                  <a:cubicBezTo>
                    <a:pt x="152" y="3"/>
                    <a:pt x="139"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52"/>
            <p:cNvSpPr/>
            <p:nvPr/>
          </p:nvSpPr>
          <p:spPr>
            <a:xfrm>
              <a:off x="4445200" y="2406600"/>
              <a:ext cx="9250" cy="7750"/>
            </a:xfrm>
            <a:custGeom>
              <a:avLst/>
              <a:gdLst/>
              <a:ahLst/>
              <a:cxnLst/>
              <a:rect l="l" t="t" r="r" b="b"/>
              <a:pathLst>
                <a:path w="370" h="310" extrusionOk="0">
                  <a:moveTo>
                    <a:pt x="211" y="0"/>
                  </a:moveTo>
                  <a:cubicBezTo>
                    <a:pt x="106" y="0"/>
                    <a:pt x="0" y="129"/>
                    <a:pt x="107" y="218"/>
                  </a:cubicBezTo>
                  <a:cubicBezTo>
                    <a:pt x="119" y="230"/>
                    <a:pt x="131" y="265"/>
                    <a:pt x="143" y="277"/>
                  </a:cubicBezTo>
                  <a:cubicBezTo>
                    <a:pt x="168" y="298"/>
                    <a:pt x="198" y="310"/>
                    <a:pt x="227" y="310"/>
                  </a:cubicBezTo>
                  <a:cubicBezTo>
                    <a:pt x="265" y="310"/>
                    <a:pt x="301" y="289"/>
                    <a:pt x="321" y="242"/>
                  </a:cubicBezTo>
                  <a:cubicBezTo>
                    <a:pt x="369" y="182"/>
                    <a:pt x="345" y="111"/>
                    <a:pt x="310" y="51"/>
                  </a:cubicBezTo>
                  <a:cubicBezTo>
                    <a:pt x="282" y="15"/>
                    <a:pt x="247" y="0"/>
                    <a:pt x="2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52"/>
            <p:cNvSpPr/>
            <p:nvPr/>
          </p:nvSpPr>
          <p:spPr>
            <a:xfrm>
              <a:off x="4447350" y="2407550"/>
              <a:ext cx="16325" cy="9275"/>
            </a:xfrm>
            <a:custGeom>
              <a:avLst/>
              <a:gdLst/>
              <a:ahLst/>
              <a:cxnLst/>
              <a:rect l="l" t="t" r="r" b="b"/>
              <a:pathLst>
                <a:path w="653" h="371" extrusionOk="0">
                  <a:moveTo>
                    <a:pt x="214" y="0"/>
                  </a:moveTo>
                  <a:cubicBezTo>
                    <a:pt x="175" y="0"/>
                    <a:pt x="134" y="4"/>
                    <a:pt x="93" y="13"/>
                  </a:cubicBezTo>
                  <a:cubicBezTo>
                    <a:pt x="1" y="25"/>
                    <a:pt x="20" y="169"/>
                    <a:pt x="95" y="169"/>
                  </a:cubicBezTo>
                  <a:cubicBezTo>
                    <a:pt x="98" y="169"/>
                    <a:pt x="101" y="168"/>
                    <a:pt x="104" y="168"/>
                  </a:cubicBezTo>
                  <a:cubicBezTo>
                    <a:pt x="135" y="164"/>
                    <a:pt x="165" y="161"/>
                    <a:pt x="193" y="161"/>
                  </a:cubicBezTo>
                  <a:cubicBezTo>
                    <a:pt x="314" y="161"/>
                    <a:pt x="406" y="206"/>
                    <a:pt x="474" y="323"/>
                  </a:cubicBezTo>
                  <a:cubicBezTo>
                    <a:pt x="509" y="370"/>
                    <a:pt x="533" y="370"/>
                    <a:pt x="581" y="370"/>
                  </a:cubicBezTo>
                  <a:cubicBezTo>
                    <a:pt x="616" y="370"/>
                    <a:pt x="628" y="358"/>
                    <a:pt x="640" y="323"/>
                  </a:cubicBezTo>
                  <a:cubicBezTo>
                    <a:pt x="652" y="299"/>
                    <a:pt x="652" y="251"/>
                    <a:pt x="640" y="239"/>
                  </a:cubicBezTo>
                  <a:cubicBezTo>
                    <a:pt x="533" y="84"/>
                    <a:pt x="387" y="0"/>
                    <a:pt x="2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52"/>
            <p:cNvSpPr/>
            <p:nvPr/>
          </p:nvSpPr>
          <p:spPr>
            <a:xfrm>
              <a:off x="4463650" y="2408325"/>
              <a:ext cx="5675" cy="15000"/>
            </a:xfrm>
            <a:custGeom>
              <a:avLst/>
              <a:gdLst/>
              <a:ahLst/>
              <a:cxnLst/>
              <a:rect l="l" t="t" r="r" b="b"/>
              <a:pathLst>
                <a:path w="227" h="600" extrusionOk="0">
                  <a:moveTo>
                    <a:pt x="54" y="0"/>
                  </a:moveTo>
                  <a:cubicBezTo>
                    <a:pt x="27" y="0"/>
                    <a:pt x="0" y="18"/>
                    <a:pt x="0" y="54"/>
                  </a:cubicBezTo>
                  <a:cubicBezTo>
                    <a:pt x="0" y="161"/>
                    <a:pt x="0" y="256"/>
                    <a:pt x="36" y="351"/>
                  </a:cubicBezTo>
                  <a:cubicBezTo>
                    <a:pt x="48" y="446"/>
                    <a:pt x="60" y="554"/>
                    <a:pt x="143" y="589"/>
                  </a:cubicBezTo>
                  <a:cubicBezTo>
                    <a:pt x="150" y="596"/>
                    <a:pt x="158" y="599"/>
                    <a:pt x="166" y="599"/>
                  </a:cubicBezTo>
                  <a:cubicBezTo>
                    <a:pt x="185" y="599"/>
                    <a:pt x="203" y="582"/>
                    <a:pt x="203" y="566"/>
                  </a:cubicBezTo>
                  <a:cubicBezTo>
                    <a:pt x="226" y="494"/>
                    <a:pt x="167" y="411"/>
                    <a:pt x="155" y="339"/>
                  </a:cubicBezTo>
                  <a:cubicBezTo>
                    <a:pt x="119" y="256"/>
                    <a:pt x="107" y="149"/>
                    <a:pt x="107" y="54"/>
                  </a:cubicBezTo>
                  <a:cubicBezTo>
                    <a:pt x="107" y="18"/>
                    <a:pt x="8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52"/>
            <p:cNvSpPr/>
            <p:nvPr/>
          </p:nvSpPr>
          <p:spPr>
            <a:xfrm>
              <a:off x="4468450" y="2404325"/>
              <a:ext cx="8600" cy="19725"/>
            </a:xfrm>
            <a:custGeom>
              <a:avLst/>
              <a:gdLst/>
              <a:ahLst/>
              <a:cxnLst/>
              <a:rect l="l" t="t" r="r" b="b"/>
              <a:pathLst>
                <a:path w="344" h="789" extrusionOk="0">
                  <a:moveTo>
                    <a:pt x="92" y="0"/>
                  </a:moveTo>
                  <a:cubicBezTo>
                    <a:pt x="46" y="0"/>
                    <a:pt x="1" y="36"/>
                    <a:pt x="22" y="95"/>
                  </a:cubicBezTo>
                  <a:cubicBezTo>
                    <a:pt x="46" y="214"/>
                    <a:pt x="82" y="356"/>
                    <a:pt x="94" y="476"/>
                  </a:cubicBezTo>
                  <a:cubicBezTo>
                    <a:pt x="106" y="595"/>
                    <a:pt x="106" y="678"/>
                    <a:pt x="177" y="773"/>
                  </a:cubicBezTo>
                  <a:cubicBezTo>
                    <a:pt x="192" y="783"/>
                    <a:pt x="209" y="789"/>
                    <a:pt x="225" y="789"/>
                  </a:cubicBezTo>
                  <a:cubicBezTo>
                    <a:pt x="248" y="789"/>
                    <a:pt x="270" y="777"/>
                    <a:pt x="284" y="749"/>
                  </a:cubicBezTo>
                  <a:cubicBezTo>
                    <a:pt x="344" y="654"/>
                    <a:pt x="296" y="559"/>
                    <a:pt x="284" y="440"/>
                  </a:cubicBezTo>
                  <a:cubicBezTo>
                    <a:pt x="261" y="309"/>
                    <a:pt x="213" y="190"/>
                    <a:pt x="165" y="47"/>
                  </a:cubicBezTo>
                  <a:cubicBezTo>
                    <a:pt x="151" y="15"/>
                    <a:pt x="122" y="0"/>
                    <a:pt x="9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52"/>
            <p:cNvSpPr/>
            <p:nvPr/>
          </p:nvSpPr>
          <p:spPr>
            <a:xfrm>
              <a:off x="4482000" y="2402525"/>
              <a:ext cx="7850" cy="19500"/>
            </a:xfrm>
            <a:custGeom>
              <a:avLst/>
              <a:gdLst/>
              <a:ahLst/>
              <a:cxnLst/>
              <a:rect l="l" t="t" r="r" b="b"/>
              <a:pathLst>
                <a:path w="314" h="780" extrusionOk="0">
                  <a:moveTo>
                    <a:pt x="48" y="1"/>
                  </a:moveTo>
                  <a:cubicBezTo>
                    <a:pt x="26" y="1"/>
                    <a:pt x="1" y="24"/>
                    <a:pt x="16" y="47"/>
                  </a:cubicBezTo>
                  <a:cubicBezTo>
                    <a:pt x="64" y="274"/>
                    <a:pt x="76" y="559"/>
                    <a:pt x="219" y="750"/>
                  </a:cubicBezTo>
                  <a:cubicBezTo>
                    <a:pt x="234" y="770"/>
                    <a:pt x="253" y="779"/>
                    <a:pt x="270" y="779"/>
                  </a:cubicBezTo>
                  <a:cubicBezTo>
                    <a:pt x="294" y="779"/>
                    <a:pt x="314" y="761"/>
                    <a:pt x="314" y="726"/>
                  </a:cubicBezTo>
                  <a:cubicBezTo>
                    <a:pt x="314" y="488"/>
                    <a:pt x="183" y="250"/>
                    <a:pt x="76" y="24"/>
                  </a:cubicBezTo>
                  <a:cubicBezTo>
                    <a:pt x="72" y="7"/>
                    <a:pt x="60"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52"/>
            <p:cNvSpPr/>
            <p:nvPr/>
          </p:nvSpPr>
          <p:spPr>
            <a:xfrm>
              <a:off x="4495150" y="2404325"/>
              <a:ext cx="7500" cy="12800"/>
            </a:xfrm>
            <a:custGeom>
              <a:avLst/>
              <a:gdLst/>
              <a:ahLst/>
              <a:cxnLst/>
              <a:rect l="l" t="t" r="r" b="b"/>
              <a:pathLst>
                <a:path w="300" h="512" extrusionOk="0">
                  <a:moveTo>
                    <a:pt x="90" y="0"/>
                  </a:moveTo>
                  <a:cubicBezTo>
                    <a:pt x="47" y="0"/>
                    <a:pt x="0" y="39"/>
                    <a:pt x="14" y="95"/>
                  </a:cubicBezTo>
                  <a:cubicBezTo>
                    <a:pt x="38" y="190"/>
                    <a:pt x="74" y="273"/>
                    <a:pt x="97" y="356"/>
                  </a:cubicBezTo>
                  <a:cubicBezTo>
                    <a:pt x="133" y="428"/>
                    <a:pt x="157" y="499"/>
                    <a:pt x="252" y="511"/>
                  </a:cubicBezTo>
                  <a:cubicBezTo>
                    <a:pt x="264" y="511"/>
                    <a:pt x="288" y="511"/>
                    <a:pt x="288" y="487"/>
                  </a:cubicBezTo>
                  <a:cubicBezTo>
                    <a:pt x="300" y="416"/>
                    <a:pt x="276" y="368"/>
                    <a:pt x="252" y="309"/>
                  </a:cubicBezTo>
                  <a:cubicBezTo>
                    <a:pt x="205" y="237"/>
                    <a:pt x="169" y="142"/>
                    <a:pt x="157" y="71"/>
                  </a:cubicBezTo>
                  <a:cubicBezTo>
                    <a:pt x="152" y="21"/>
                    <a:pt x="122"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52"/>
            <p:cNvSpPr/>
            <p:nvPr/>
          </p:nvSpPr>
          <p:spPr>
            <a:xfrm>
              <a:off x="4504350" y="2407250"/>
              <a:ext cx="4775" cy="4300"/>
            </a:xfrm>
            <a:custGeom>
              <a:avLst/>
              <a:gdLst/>
              <a:ahLst/>
              <a:cxnLst/>
              <a:rect l="l" t="t" r="r" b="b"/>
              <a:pathLst>
                <a:path w="191" h="172" extrusionOk="0">
                  <a:moveTo>
                    <a:pt x="47" y="1"/>
                  </a:moveTo>
                  <a:cubicBezTo>
                    <a:pt x="20" y="1"/>
                    <a:pt x="0" y="34"/>
                    <a:pt x="27" y="61"/>
                  </a:cubicBezTo>
                  <a:cubicBezTo>
                    <a:pt x="75" y="85"/>
                    <a:pt x="99" y="120"/>
                    <a:pt x="134" y="156"/>
                  </a:cubicBezTo>
                  <a:cubicBezTo>
                    <a:pt x="138" y="167"/>
                    <a:pt x="145" y="171"/>
                    <a:pt x="152" y="171"/>
                  </a:cubicBezTo>
                  <a:cubicBezTo>
                    <a:pt x="170" y="171"/>
                    <a:pt x="190" y="149"/>
                    <a:pt x="182" y="132"/>
                  </a:cubicBezTo>
                  <a:cubicBezTo>
                    <a:pt x="146" y="73"/>
                    <a:pt x="110" y="61"/>
                    <a:pt x="75" y="13"/>
                  </a:cubicBezTo>
                  <a:cubicBezTo>
                    <a:pt x="66" y="4"/>
                    <a:pt x="56" y="1"/>
                    <a:pt x="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52"/>
            <p:cNvSpPr/>
            <p:nvPr/>
          </p:nvSpPr>
          <p:spPr>
            <a:xfrm>
              <a:off x="4556075" y="2495925"/>
              <a:ext cx="14450" cy="25675"/>
            </a:xfrm>
            <a:custGeom>
              <a:avLst/>
              <a:gdLst/>
              <a:ahLst/>
              <a:cxnLst/>
              <a:rect l="l" t="t" r="r" b="b"/>
              <a:pathLst>
                <a:path w="578" h="1027" extrusionOk="0">
                  <a:moveTo>
                    <a:pt x="182" y="0"/>
                  </a:moveTo>
                  <a:cubicBezTo>
                    <a:pt x="47" y="0"/>
                    <a:pt x="0" y="173"/>
                    <a:pt x="101" y="229"/>
                  </a:cubicBezTo>
                  <a:cubicBezTo>
                    <a:pt x="220" y="300"/>
                    <a:pt x="196" y="479"/>
                    <a:pt x="196" y="598"/>
                  </a:cubicBezTo>
                  <a:cubicBezTo>
                    <a:pt x="196" y="741"/>
                    <a:pt x="196" y="872"/>
                    <a:pt x="256" y="991"/>
                  </a:cubicBezTo>
                  <a:cubicBezTo>
                    <a:pt x="262" y="1014"/>
                    <a:pt x="286" y="1026"/>
                    <a:pt x="313" y="1026"/>
                  </a:cubicBezTo>
                  <a:cubicBezTo>
                    <a:pt x="339" y="1026"/>
                    <a:pt x="369" y="1014"/>
                    <a:pt x="387" y="991"/>
                  </a:cubicBezTo>
                  <a:cubicBezTo>
                    <a:pt x="518" y="705"/>
                    <a:pt x="577" y="157"/>
                    <a:pt x="208" y="2"/>
                  </a:cubicBezTo>
                  <a:cubicBezTo>
                    <a:pt x="199" y="1"/>
                    <a:pt x="191" y="0"/>
                    <a:pt x="1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52"/>
            <p:cNvSpPr/>
            <p:nvPr/>
          </p:nvSpPr>
          <p:spPr>
            <a:xfrm>
              <a:off x="4569900" y="2504600"/>
              <a:ext cx="7775" cy="22675"/>
            </a:xfrm>
            <a:custGeom>
              <a:avLst/>
              <a:gdLst/>
              <a:ahLst/>
              <a:cxnLst/>
              <a:rect l="l" t="t" r="r" b="b"/>
              <a:pathLst>
                <a:path w="311" h="907" extrusionOk="0">
                  <a:moveTo>
                    <a:pt x="85" y="0"/>
                  </a:moveTo>
                  <a:cubicBezTo>
                    <a:pt x="61" y="0"/>
                    <a:pt x="36" y="13"/>
                    <a:pt x="36" y="36"/>
                  </a:cubicBezTo>
                  <a:cubicBezTo>
                    <a:pt x="13" y="286"/>
                    <a:pt x="1" y="632"/>
                    <a:pt x="96" y="870"/>
                  </a:cubicBezTo>
                  <a:cubicBezTo>
                    <a:pt x="109" y="890"/>
                    <a:pt x="138" y="906"/>
                    <a:pt x="162" y="906"/>
                  </a:cubicBezTo>
                  <a:cubicBezTo>
                    <a:pt x="181" y="906"/>
                    <a:pt x="198" y="896"/>
                    <a:pt x="203" y="870"/>
                  </a:cubicBezTo>
                  <a:cubicBezTo>
                    <a:pt x="310" y="608"/>
                    <a:pt x="203" y="275"/>
                    <a:pt x="120" y="13"/>
                  </a:cubicBezTo>
                  <a:cubicBezTo>
                    <a:pt x="111" y="4"/>
                    <a:pt x="98" y="0"/>
                    <a:pt x="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52"/>
            <p:cNvSpPr/>
            <p:nvPr/>
          </p:nvSpPr>
          <p:spPr>
            <a:xfrm>
              <a:off x="4575250" y="2507275"/>
              <a:ext cx="8975" cy="31000"/>
            </a:xfrm>
            <a:custGeom>
              <a:avLst/>
              <a:gdLst/>
              <a:ahLst/>
              <a:cxnLst/>
              <a:rect l="l" t="t" r="r" b="b"/>
              <a:pathLst>
                <a:path w="359" h="1240" extrusionOk="0">
                  <a:moveTo>
                    <a:pt x="107" y="0"/>
                  </a:moveTo>
                  <a:cubicBezTo>
                    <a:pt x="83" y="0"/>
                    <a:pt x="61" y="15"/>
                    <a:pt x="61" y="48"/>
                  </a:cubicBezTo>
                  <a:cubicBezTo>
                    <a:pt x="72" y="418"/>
                    <a:pt x="1" y="834"/>
                    <a:pt x="120" y="1203"/>
                  </a:cubicBezTo>
                  <a:cubicBezTo>
                    <a:pt x="126" y="1227"/>
                    <a:pt x="150" y="1239"/>
                    <a:pt x="174" y="1239"/>
                  </a:cubicBezTo>
                  <a:cubicBezTo>
                    <a:pt x="197" y="1239"/>
                    <a:pt x="221" y="1227"/>
                    <a:pt x="227" y="1203"/>
                  </a:cubicBezTo>
                  <a:cubicBezTo>
                    <a:pt x="358" y="834"/>
                    <a:pt x="275" y="406"/>
                    <a:pt x="156" y="25"/>
                  </a:cubicBezTo>
                  <a:cubicBezTo>
                    <a:pt x="145" y="9"/>
                    <a:pt x="126"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52"/>
            <p:cNvSpPr/>
            <p:nvPr/>
          </p:nvSpPr>
          <p:spPr>
            <a:xfrm>
              <a:off x="4584200" y="2513725"/>
              <a:ext cx="6850" cy="27550"/>
            </a:xfrm>
            <a:custGeom>
              <a:avLst/>
              <a:gdLst/>
              <a:ahLst/>
              <a:cxnLst/>
              <a:rect l="l" t="t" r="r" b="b"/>
              <a:pathLst>
                <a:path w="274" h="1102" extrusionOk="0">
                  <a:moveTo>
                    <a:pt x="72" y="0"/>
                  </a:moveTo>
                  <a:cubicBezTo>
                    <a:pt x="39" y="0"/>
                    <a:pt x="0" y="21"/>
                    <a:pt x="0" y="64"/>
                  </a:cubicBezTo>
                  <a:lnTo>
                    <a:pt x="48" y="648"/>
                  </a:lnTo>
                  <a:cubicBezTo>
                    <a:pt x="60" y="802"/>
                    <a:pt x="48" y="957"/>
                    <a:pt x="131" y="1076"/>
                  </a:cubicBezTo>
                  <a:cubicBezTo>
                    <a:pt x="142" y="1093"/>
                    <a:pt x="156" y="1102"/>
                    <a:pt x="170" y="1102"/>
                  </a:cubicBezTo>
                  <a:cubicBezTo>
                    <a:pt x="186" y="1102"/>
                    <a:pt x="202" y="1090"/>
                    <a:pt x="214" y="1064"/>
                  </a:cubicBezTo>
                  <a:cubicBezTo>
                    <a:pt x="274" y="910"/>
                    <a:pt x="226" y="755"/>
                    <a:pt x="191" y="600"/>
                  </a:cubicBezTo>
                  <a:cubicBezTo>
                    <a:pt x="167" y="421"/>
                    <a:pt x="155" y="231"/>
                    <a:pt x="119" y="52"/>
                  </a:cubicBezTo>
                  <a:cubicBezTo>
                    <a:pt x="131" y="18"/>
                    <a:pt x="104"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52"/>
            <p:cNvSpPr/>
            <p:nvPr/>
          </p:nvSpPr>
          <p:spPr>
            <a:xfrm>
              <a:off x="4591425" y="2522850"/>
              <a:ext cx="7800" cy="10350"/>
            </a:xfrm>
            <a:custGeom>
              <a:avLst/>
              <a:gdLst/>
              <a:ahLst/>
              <a:cxnLst/>
              <a:rect l="l" t="t" r="r" b="b"/>
              <a:pathLst>
                <a:path w="312" h="414" extrusionOk="0">
                  <a:moveTo>
                    <a:pt x="74" y="0"/>
                  </a:moveTo>
                  <a:cubicBezTo>
                    <a:pt x="36" y="0"/>
                    <a:pt x="1" y="40"/>
                    <a:pt x="9" y="80"/>
                  </a:cubicBezTo>
                  <a:cubicBezTo>
                    <a:pt x="21" y="199"/>
                    <a:pt x="56" y="318"/>
                    <a:pt x="128" y="390"/>
                  </a:cubicBezTo>
                  <a:cubicBezTo>
                    <a:pt x="144" y="406"/>
                    <a:pt x="166" y="414"/>
                    <a:pt x="189" y="414"/>
                  </a:cubicBezTo>
                  <a:cubicBezTo>
                    <a:pt x="248" y="414"/>
                    <a:pt x="312" y="363"/>
                    <a:pt x="295" y="295"/>
                  </a:cubicBezTo>
                  <a:cubicBezTo>
                    <a:pt x="247" y="199"/>
                    <a:pt x="176" y="116"/>
                    <a:pt x="128" y="33"/>
                  </a:cubicBezTo>
                  <a:cubicBezTo>
                    <a:pt x="112" y="9"/>
                    <a:pt x="93" y="0"/>
                    <a:pt x="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52"/>
            <p:cNvSpPr/>
            <p:nvPr/>
          </p:nvSpPr>
          <p:spPr>
            <a:xfrm>
              <a:off x="4586275" y="2545225"/>
              <a:ext cx="4775" cy="14325"/>
            </a:xfrm>
            <a:custGeom>
              <a:avLst/>
              <a:gdLst/>
              <a:ahLst/>
              <a:cxnLst/>
              <a:rect l="l" t="t" r="r" b="b"/>
              <a:pathLst>
                <a:path w="191" h="573" extrusionOk="0">
                  <a:moveTo>
                    <a:pt x="96" y="1"/>
                  </a:moveTo>
                  <a:cubicBezTo>
                    <a:pt x="66" y="1"/>
                    <a:pt x="36" y="19"/>
                    <a:pt x="36" y="54"/>
                  </a:cubicBezTo>
                  <a:cubicBezTo>
                    <a:pt x="36" y="150"/>
                    <a:pt x="24" y="233"/>
                    <a:pt x="24" y="328"/>
                  </a:cubicBezTo>
                  <a:cubicBezTo>
                    <a:pt x="24" y="400"/>
                    <a:pt x="1" y="495"/>
                    <a:pt x="60" y="555"/>
                  </a:cubicBezTo>
                  <a:cubicBezTo>
                    <a:pt x="72" y="566"/>
                    <a:pt x="90" y="572"/>
                    <a:pt x="106" y="572"/>
                  </a:cubicBezTo>
                  <a:cubicBezTo>
                    <a:pt x="123" y="572"/>
                    <a:pt x="137" y="566"/>
                    <a:pt x="143" y="555"/>
                  </a:cubicBezTo>
                  <a:cubicBezTo>
                    <a:pt x="191" y="495"/>
                    <a:pt x="179" y="400"/>
                    <a:pt x="179" y="328"/>
                  </a:cubicBezTo>
                  <a:cubicBezTo>
                    <a:pt x="179" y="233"/>
                    <a:pt x="155" y="150"/>
                    <a:pt x="155" y="54"/>
                  </a:cubicBezTo>
                  <a:cubicBezTo>
                    <a:pt x="155" y="19"/>
                    <a:pt x="126" y="1"/>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52"/>
            <p:cNvSpPr/>
            <p:nvPr/>
          </p:nvSpPr>
          <p:spPr>
            <a:xfrm>
              <a:off x="4589325" y="2548875"/>
              <a:ext cx="10975" cy="15950"/>
            </a:xfrm>
            <a:custGeom>
              <a:avLst/>
              <a:gdLst/>
              <a:ahLst/>
              <a:cxnLst/>
              <a:rect l="l" t="t" r="r" b="b"/>
              <a:pathLst>
                <a:path w="439" h="638" extrusionOk="0">
                  <a:moveTo>
                    <a:pt x="167" y="0"/>
                  </a:moveTo>
                  <a:cubicBezTo>
                    <a:pt x="87" y="0"/>
                    <a:pt x="0" y="97"/>
                    <a:pt x="57" y="194"/>
                  </a:cubicBezTo>
                  <a:cubicBezTo>
                    <a:pt x="117" y="325"/>
                    <a:pt x="117" y="492"/>
                    <a:pt x="212" y="611"/>
                  </a:cubicBezTo>
                  <a:cubicBezTo>
                    <a:pt x="230" y="629"/>
                    <a:pt x="248" y="638"/>
                    <a:pt x="264" y="638"/>
                  </a:cubicBezTo>
                  <a:cubicBezTo>
                    <a:pt x="280" y="638"/>
                    <a:pt x="295" y="629"/>
                    <a:pt x="307" y="611"/>
                  </a:cubicBezTo>
                  <a:cubicBezTo>
                    <a:pt x="438" y="444"/>
                    <a:pt x="331" y="242"/>
                    <a:pt x="260" y="75"/>
                  </a:cubicBezTo>
                  <a:cubicBezTo>
                    <a:pt x="240" y="22"/>
                    <a:pt x="204"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52"/>
            <p:cNvSpPr/>
            <p:nvPr/>
          </p:nvSpPr>
          <p:spPr>
            <a:xfrm>
              <a:off x="4600875" y="2555525"/>
              <a:ext cx="10050" cy="10675"/>
            </a:xfrm>
            <a:custGeom>
              <a:avLst/>
              <a:gdLst/>
              <a:ahLst/>
              <a:cxnLst/>
              <a:rect l="l" t="t" r="r" b="b"/>
              <a:pathLst>
                <a:path w="402" h="427" extrusionOk="0">
                  <a:moveTo>
                    <a:pt x="172" y="1"/>
                  </a:moveTo>
                  <a:cubicBezTo>
                    <a:pt x="81" y="1"/>
                    <a:pt x="0" y="119"/>
                    <a:pt x="83" y="202"/>
                  </a:cubicBezTo>
                  <a:cubicBezTo>
                    <a:pt x="143" y="262"/>
                    <a:pt x="167" y="333"/>
                    <a:pt x="214" y="393"/>
                  </a:cubicBezTo>
                  <a:cubicBezTo>
                    <a:pt x="235" y="416"/>
                    <a:pt x="259" y="426"/>
                    <a:pt x="283" y="426"/>
                  </a:cubicBezTo>
                  <a:cubicBezTo>
                    <a:pt x="343" y="426"/>
                    <a:pt x="401" y="362"/>
                    <a:pt x="393" y="285"/>
                  </a:cubicBezTo>
                  <a:cubicBezTo>
                    <a:pt x="381" y="178"/>
                    <a:pt x="309" y="107"/>
                    <a:pt x="250" y="35"/>
                  </a:cubicBezTo>
                  <a:cubicBezTo>
                    <a:pt x="226" y="11"/>
                    <a:pt x="198" y="1"/>
                    <a:pt x="1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52"/>
            <p:cNvSpPr/>
            <p:nvPr/>
          </p:nvSpPr>
          <p:spPr>
            <a:xfrm>
              <a:off x="4611425" y="2554975"/>
              <a:ext cx="7625" cy="11125"/>
            </a:xfrm>
            <a:custGeom>
              <a:avLst/>
              <a:gdLst/>
              <a:ahLst/>
              <a:cxnLst/>
              <a:rect l="l" t="t" r="r" b="b"/>
              <a:pathLst>
                <a:path w="305" h="445" extrusionOk="0">
                  <a:moveTo>
                    <a:pt x="146" y="1"/>
                  </a:moveTo>
                  <a:cubicBezTo>
                    <a:pt x="76" y="1"/>
                    <a:pt x="0" y="74"/>
                    <a:pt x="42" y="141"/>
                  </a:cubicBezTo>
                  <a:cubicBezTo>
                    <a:pt x="78" y="200"/>
                    <a:pt x="102" y="284"/>
                    <a:pt x="102" y="355"/>
                  </a:cubicBezTo>
                  <a:cubicBezTo>
                    <a:pt x="114" y="415"/>
                    <a:pt x="164" y="444"/>
                    <a:pt x="212" y="444"/>
                  </a:cubicBezTo>
                  <a:cubicBezTo>
                    <a:pt x="260" y="444"/>
                    <a:pt x="304" y="415"/>
                    <a:pt x="304" y="355"/>
                  </a:cubicBezTo>
                  <a:cubicBezTo>
                    <a:pt x="304" y="248"/>
                    <a:pt x="268" y="141"/>
                    <a:pt x="221" y="45"/>
                  </a:cubicBezTo>
                  <a:cubicBezTo>
                    <a:pt x="203" y="14"/>
                    <a:pt x="175"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52"/>
            <p:cNvSpPr/>
            <p:nvPr/>
          </p:nvSpPr>
          <p:spPr>
            <a:xfrm>
              <a:off x="4619900" y="2548700"/>
              <a:ext cx="6825" cy="15650"/>
            </a:xfrm>
            <a:custGeom>
              <a:avLst/>
              <a:gdLst/>
              <a:ahLst/>
              <a:cxnLst/>
              <a:rect l="l" t="t" r="r" b="b"/>
              <a:pathLst>
                <a:path w="273" h="626" extrusionOk="0">
                  <a:moveTo>
                    <a:pt x="71" y="0"/>
                  </a:moveTo>
                  <a:cubicBezTo>
                    <a:pt x="44" y="0"/>
                    <a:pt x="12" y="24"/>
                    <a:pt x="1" y="70"/>
                  </a:cubicBezTo>
                  <a:cubicBezTo>
                    <a:pt x="1" y="249"/>
                    <a:pt x="25" y="511"/>
                    <a:pt x="180" y="618"/>
                  </a:cubicBezTo>
                  <a:cubicBezTo>
                    <a:pt x="190" y="623"/>
                    <a:pt x="200" y="625"/>
                    <a:pt x="210" y="625"/>
                  </a:cubicBezTo>
                  <a:cubicBezTo>
                    <a:pt x="245" y="625"/>
                    <a:pt x="272" y="596"/>
                    <a:pt x="263" y="558"/>
                  </a:cubicBezTo>
                  <a:cubicBezTo>
                    <a:pt x="239" y="475"/>
                    <a:pt x="203" y="416"/>
                    <a:pt x="168" y="332"/>
                  </a:cubicBezTo>
                  <a:cubicBezTo>
                    <a:pt x="144" y="249"/>
                    <a:pt x="120" y="154"/>
                    <a:pt x="120" y="82"/>
                  </a:cubicBezTo>
                  <a:cubicBezTo>
                    <a:pt x="126" y="27"/>
                    <a:pt x="101" y="0"/>
                    <a:pt x="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52"/>
            <p:cNvSpPr/>
            <p:nvPr/>
          </p:nvSpPr>
          <p:spPr>
            <a:xfrm>
              <a:off x="4625275" y="2539875"/>
              <a:ext cx="8650" cy="24950"/>
            </a:xfrm>
            <a:custGeom>
              <a:avLst/>
              <a:gdLst/>
              <a:ahLst/>
              <a:cxnLst/>
              <a:rect l="l" t="t" r="r" b="b"/>
              <a:pathLst>
                <a:path w="346" h="998" extrusionOk="0">
                  <a:moveTo>
                    <a:pt x="87" y="1"/>
                  </a:moveTo>
                  <a:cubicBezTo>
                    <a:pt x="51" y="1"/>
                    <a:pt x="12" y="35"/>
                    <a:pt x="12" y="78"/>
                  </a:cubicBezTo>
                  <a:cubicBezTo>
                    <a:pt x="60" y="376"/>
                    <a:pt x="0" y="769"/>
                    <a:pt x="226" y="983"/>
                  </a:cubicBezTo>
                  <a:cubicBezTo>
                    <a:pt x="234" y="994"/>
                    <a:pt x="244" y="998"/>
                    <a:pt x="255" y="998"/>
                  </a:cubicBezTo>
                  <a:cubicBezTo>
                    <a:pt x="281" y="998"/>
                    <a:pt x="310" y="976"/>
                    <a:pt x="310" y="959"/>
                  </a:cubicBezTo>
                  <a:cubicBezTo>
                    <a:pt x="346" y="661"/>
                    <a:pt x="226" y="316"/>
                    <a:pt x="143" y="54"/>
                  </a:cubicBezTo>
                  <a:cubicBezTo>
                    <a:pt x="134" y="16"/>
                    <a:pt x="111"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52"/>
            <p:cNvSpPr/>
            <p:nvPr/>
          </p:nvSpPr>
          <p:spPr>
            <a:xfrm>
              <a:off x="4635775" y="2543825"/>
              <a:ext cx="14525" cy="23850"/>
            </a:xfrm>
            <a:custGeom>
              <a:avLst/>
              <a:gdLst/>
              <a:ahLst/>
              <a:cxnLst/>
              <a:rect l="l" t="t" r="r" b="b"/>
              <a:pathLst>
                <a:path w="581" h="954" extrusionOk="0">
                  <a:moveTo>
                    <a:pt x="53" y="0"/>
                  </a:moveTo>
                  <a:cubicBezTo>
                    <a:pt x="28" y="0"/>
                    <a:pt x="0" y="26"/>
                    <a:pt x="9" y="51"/>
                  </a:cubicBezTo>
                  <a:cubicBezTo>
                    <a:pt x="116" y="337"/>
                    <a:pt x="68" y="670"/>
                    <a:pt x="259" y="920"/>
                  </a:cubicBezTo>
                  <a:cubicBezTo>
                    <a:pt x="284" y="937"/>
                    <a:pt x="315" y="954"/>
                    <a:pt x="344" y="954"/>
                  </a:cubicBezTo>
                  <a:cubicBezTo>
                    <a:pt x="356" y="954"/>
                    <a:pt x="367" y="951"/>
                    <a:pt x="378" y="944"/>
                  </a:cubicBezTo>
                  <a:cubicBezTo>
                    <a:pt x="580" y="884"/>
                    <a:pt x="390" y="634"/>
                    <a:pt x="354" y="527"/>
                  </a:cubicBezTo>
                  <a:cubicBezTo>
                    <a:pt x="283" y="337"/>
                    <a:pt x="235" y="158"/>
                    <a:pt x="80" y="15"/>
                  </a:cubicBezTo>
                  <a:cubicBezTo>
                    <a:pt x="73" y="5"/>
                    <a:pt x="63" y="0"/>
                    <a:pt x="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52"/>
            <p:cNvSpPr/>
            <p:nvPr/>
          </p:nvSpPr>
          <p:spPr>
            <a:xfrm>
              <a:off x="4649075" y="2552725"/>
              <a:ext cx="9550" cy="12925"/>
            </a:xfrm>
            <a:custGeom>
              <a:avLst/>
              <a:gdLst/>
              <a:ahLst/>
              <a:cxnLst/>
              <a:rect l="l" t="t" r="r" b="b"/>
              <a:pathLst>
                <a:path w="382" h="517" extrusionOk="0">
                  <a:moveTo>
                    <a:pt x="14" y="1"/>
                  </a:moveTo>
                  <a:cubicBezTo>
                    <a:pt x="6" y="1"/>
                    <a:pt x="1" y="20"/>
                    <a:pt x="1" y="28"/>
                  </a:cubicBezTo>
                  <a:cubicBezTo>
                    <a:pt x="60" y="112"/>
                    <a:pt x="84" y="207"/>
                    <a:pt x="120" y="314"/>
                  </a:cubicBezTo>
                  <a:cubicBezTo>
                    <a:pt x="144" y="397"/>
                    <a:pt x="156" y="505"/>
                    <a:pt x="263" y="516"/>
                  </a:cubicBezTo>
                  <a:cubicBezTo>
                    <a:pt x="298" y="516"/>
                    <a:pt x="310" y="505"/>
                    <a:pt x="322" y="481"/>
                  </a:cubicBezTo>
                  <a:cubicBezTo>
                    <a:pt x="382" y="385"/>
                    <a:pt x="286" y="290"/>
                    <a:pt x="227" y="219"/>
                  </a:cubicBezTo>
                  <a:cubicBezTo>
                    <a:pt x="156" y="147"/>
                    <a:pt x="108" y="64"/>
                    <a:pt x="25" y="16"/>
                  </a:cubicBezTo>
                  <a:cubicBezTo>
                    <a:pt x="21" y="5"/>
                    <a:pt x="17" y="1"/>
                    <a:pt x="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52"/>
            <p:cNvSpPr/>
            <p:nvPr/>
          </p:nvSpPr>
          <p:spPr>
            <a:xfrm>
              <a:off x="4661375" y="2555450"/>
              <a:ext cx="12725" cy="6925"/>
            </a:xfrm>
            <a:custGeom>
              <a:avLst/>
              <a:gdLst/>
              <a:ahLst/>
              <a:cxnLst/>
              <a:rect l="l" t="t" r="r" b="b"/>
              <a:pathLst>
                <a:path w="509" h="277" extrusionOk="0">
                  <a:moveTo>
                    <a:pt x="77" y="1"/>
                  </a:moveTo>
                  <a:cubicBezTo>
                    <a:pt x="35" y="1"/>
                    <a:pt x="1" y="41"/>
                    <a:pt x="33" y="62"/>
                  </a:cubicBezTo>
                  <a:cubicBezTo>
                    <a:pt x="68" y="146"/>
                    <a:pt x="128" y="205"/>
                    <a:pt x="211" y="229"/>
                  </a:cubicBezTo>
                  <a:cubicBezTo>
                    <a:pt x="247" y="241"/>
                    <a:pt x="295" y="276"/>
                    <a:pt x="342" y="276"/>
                  </a:cubicBezTo>
                  <a:cubicBezTo>
                    <a:pt x="390" y="276"/>
                    <a:pt x="426" y="265"/>
                    <a:pt x="473" y="265"/>
                  </a:cubicBezTo>
                  <a:cubicBezTo>
                    <a:pt x="509" y="265"/>
                    <a:pt x="509" y="217"/>
                    <a:pt x="509" y="205"/>
                  </a:cubicBezTo>
                  <a:cubicBezTo>
                    <a:pt x="485" y="169"/>
                    <a:pt x="473" y="146"/>
                    <a:pt x="449" y="110"/>
                  </a:cubicBezTo>
                  <a:cubicBezTo>
                    <a:pt x="414" y="86"/>
                    <a:pt x="366" y="62"/>
                    <a:pt x="330" y="50"/>
                  </a:cubicBezTo>
                  <a:cubicBezTo>
                    <a:pt x="283" y="38"/>
                    <a:pt x="247" y="3"/>
                    <a:pt x="211" y="3"/>
                  </a:cubicBezTo>
                  <a:lnTo>
                    <a:pt x="92" y="3"/>
                  </a:lnTo>
                  <a:cubicBezTo>
                    <a:pt x="87" y="1"/>
                    <a:pt x="82"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52"/>
            <p:cNvSpPr/>
            <p:nvPr/>
          </p:nvSpPr>
          <p:spPr>
            <a:xfrm>
              <a:off x="4676425" y="2558375"/>
              <a:ext cx="6200" cy="4325"/>
            </a:xfrm>
            <a:custGeom>
              <a:avLst/>
              <a:gdLst/>
              <a:ahLst/>
              <a:cxnLst/>
              <a:rect l="l" t="t" r="r" b="b"/>
              <a:pathLst>
                <a:path w="248" h="173" extrusionOk="0">
                  <a:moveTo>
                    <a:pt x="106" y="0"/>
                  </a:moveTo>
                  <a:cubicBezTo>
                    <a:pt x="48" y="0"/>
                    <a:pt x="1" y="87"/>
                    <a:pt x="62" y="148"/>
                  </a:cubicBezTo>
                  <a:cubicBezTo>
                    <a:pt x="97" y="159"/>
                    <a:pt x="109" y="171"/>
                    <a:pt x="145" y="171"/>
                  </a:cubicBezTo>
                  <a:cubicBezTo>
                    <a:pt x="150" y="172"/>
                    <a:pt x="154" y="173"/>
                    <a:pt x="159" y="173"/>
                  </a:cubicBezTo>
                  <a:cubicBezTo>
                    <a:pt x="221" y="173"/>
                    <a:pt x="247" y="97"/>
                    <a:pt x="181" y="52"/>
                  </a:cubicBezTo>
                  <a:lnTo>
                    <a:pt x="169" y="40"/>
                  </a:lnTo>
                  <a:cubicBezTo>
                    <a:pt x="150" y="12"/>
                    <a:pt x="127"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52"/>
            <p:cNvSpPr/>
            <p:nvPr/>
          </p:nvSpPr>
          <p:spPr>
            <a:xfrm>
              <a:off x="4582100" y="2559150"/>
              <a:ext cx="4800" cy="8725"/>
            </a:xfrm>
            <a:custGeom>
              <a:avLst/>
              <a:gdLst/>
              <a:ahLst/>
              <a:cxnLst/>
              <a:rect l="l" t="t" r="r" b="b"/>
              <a:pathLst>
                <a:path w="192" h="349" extrusionOk="0">
                  <a:moveTo>
                    <a:pt x="87" y="0"/>
                  </a:moveTo>
                  <a:cubicBezTo>
                    <a:pt x="48" y="0"/>
                    <a:pt x="13" y="27"/>
                    <a:pt x="13" y="81"/>
                  </a:cubicBezTo>
                  <a:cubicBezTo>
                    <a:pt x="13" y="152"/>
                    <a:pt x="1" y="271"/>
                    <a:pt x="60" y="331"/>
                  </a:cubicBezTo>
                  <a:cubicBezTo>
                    <a:pt x="66" y="343"/>
                    <a:pt x="81" y="349"/>
                    <a:pt x="96" y="349"/>
                  </a:cubicBezTo>
                  <a:cubicBezTo>
                    <a:pt x="111" y="349"/>
                    <a:pt x="126" y="343"/>
                    <a:pt x="132" y="331"/>
                  </a:cubicBezTo>
                  <a:cubicBezTo>
                    <a:pt x="191" y="271"/>
                    <a:pt x="179" y="152"/>
                    <a:pt x="179" y="81"/>
                  </a:cubicBezTo>
                  <a:cubicBezTo>
                    <a:pt x="168" y="27"/>
                    <a:pt x="126" y="0"/>
                    <a:pt x="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52"/>
            <p:cNvSpPr/>
            <p:nvPr/>
          </p:nvSpPr>
          <p:spPr>
            <a:xfrm>
              <a:off x="4568725" y="2557800"/>
              <a:ext cx="7450" cy="10825"/>
            </a:xfrm>
            <a:custGeom>
              <a:avLst/>
              <a:gdLst/>
              <a:ahLst/>
              <a:cxnLst/>
              <a:rect l="l" t="t" r="r" b="b"/>
              <a:pathLst>
                <a:path w="298" h="433" extrusionOk="0">
                  <a:moveTo>
                    <a:pt x="185" y="1"/>
                  </a:moveTo>
                  <a:cubicBezTo>
                    <a:pt x="139" y="1"/>
                    <a:pt x="95" y="30"/>
                    <a:pt x="95" y="87"/>
                  </a:cubicBezTo>
                  <a:cubicBezTo>
                    <a:pt x="95" y="135"/>
                    <a:pt x="95" y="182"/>
                    <a:pt x="71" y="230"/>
                  </a:cubicBezTo>
                  <a:cubicBezTo>
                    <a:pt x="60" y="242"/>
                    <a:pt x="36" y="254"/>
                    <a:pt x="36" y="266"/>
                  </a:cubicBezTo>
                  <a:cubicBezTo>
                    <a:pt x="24" y="302"/>
                    <a:pt x="24" y="325"/>
                    <a:pt x="12" y="361"/>
                  </a:cubicBezTo>
                  <a:cubicBezTo>
                    <a:pt x="0" y="385"/>
                    <a:pt x="12" y="433"/>
                    <a:pt x="60" y="433"/>
                  </a:cubicBezTo>
                  <a:cubicBezTo>
                    <a:pt x="143" y="421"/>
                    <a:pt x="191" y="409"/>
                    <a:pt x="238" y="325"/>
                  </a:cubicBezTo>
                  <a:cubicBezTo>
                    <a:pt x="262" y="254"/>
                    <a:pt x="274" y="182"/>
                    <a:pt x="298" y="111"/>
                  </a:cubicBezTo>
                  <a:cubicBezTo>
                    <a:pt x="291" y="36"/>
                    <a:pt x="236"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52"/>
            <p:cNvSpPr/>
            <p:nvPr/>
          </p:nvSpPr>
          <p:spPr>
            <a:xfrm>
              <a:off x="4558700" y="2564275"/>
              <a:ext cx="4375" cy="6775"/>
            </a:xfrm>
            <a:custGeom>
              <a:avLst/>
              <a:gdLst/>
              <a:ahLst/>
              <a:cxnLst/>
              <a:rect l="l" t="t" r="r" b="b"/>
              <a:pathLst>
                <a:path w="175" h="271" extrusionOk="0">
                  <a:moveTo>
                    <a:pt x="121" y="1"/>
                  </a:moveTo>
                  <a:cubicBezTo>
                    <a:pt x="94" y="1"/>
                    <a:pt x="68" y="19"/>
                    <a:pt x="68" y="54"/>
                  </a:cubicBezTo>
                  <a:cubicBezTo>
                    <a:pt x="68" y="114"/>
                    <a:pt x="68" y="162"/>
                    <a:pt x="32" y="209"/>
                  </a:cubicBezTo>
                  <a:cubicBezTo>
                    <a:pt x="0" y="230"/>
                    <a:pt x="25" y="271"/>
                    <a:pt x="48" y="271"/>
                  </a:cubicBezTo>
                  <a:cubicBezTo>
                    <a:pt x="50" y="271"/>
                    <a:pt x="53" y="270"/>
                    <a:pt x="56" y="269"/>
                  </a:cubicBezTo>
                  <a:cubicBezTo>
                    <a:pt x="151" y="233"/>
                    <a:pt x="163" y="126"/>
                    <a:pt x="175" y="54"/>
                  </a:cubicBezTo>
                  <a:cubicBezTo>
                    <a:pt x="175" y="19"/>
                    <a:pt x="148"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52"/>
            <p:cNvSpPr/>
            <p:nvPr/>
          </p:nvSpPr>
          <p:spPr>
            <a:xfrm>
              <a:off x="4539250" y="2564475"/>
              <a:ext cx="12225" cy="13600"/>
            </a:xfrm>
            <a:custGeom>
              <a:avLst/>
              <a:gdLst/>
              <a:ahLst/>
              <a:cxnLst/>
              <a:rect l="l" t="t" r="r" b="b"/>
              <a:pathLst>
                <a:path w="489" h="544" extrusionOk="0">
                  <a:moveTo>
                    <a:pt x="366" y="0"/>
                  </a:moveTo>
                  <a:cubicBezTo>
                    <a:pt x="308" y="0"/>
                    <a:pt x="250" y="36"/>
                    <a:pt x="250" y="106"/>
                  </a:cubicBezTo>
                  <a:cubicBezTo>
                    <a:pt x="250" y="201"/>
                    <a:pt x="227" y="261"/>
                    <a:pt x="155" y="308"/>
                  </a:cubicBezTo>
                  <a:cubicBezTo>
                    <a:pt x="84" y="356"/>
                    <a:pt x="0" y="487"/>
                    <a:pt x="119" y="535"/>
                  </a:cubicBezTo>
                  <a:cubicBezTo>
                    <a:pt x="137" y="540"/>
                    <a:pt x="155" y="543"/>
                    <a:pt x="172" y="543"/>
                  </a:cubicBezTo>
                  <a:cubicBezTo>
                    <a:pt x="260" y="543"/>
                    <a:pt x="342" y="475"/>
                    <a:pt x="381" y="416"/>
                  </a:cubicBezTo>
                  <a:cubicBezTo>
                    <a:pt x="465" y="332"/>
                    <a:pt x="488" y="225"/>
                    <a:pt x="488" y="118"/>
                  </a:cubicBezTo>
                  <a:cubicBezTo>
                    <a:pt x="488" y="39"/>
                    <a:pt x="427" y="0"/>
                    <a:pt x="36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52"/>
            <p:cNvSpPr/>
            <p:nvPr/>
          </p:nvSpPr>
          <p:spPr>
            <a:xfrm>
              <a:off x="4533600" y="2576050"/>
              <a:ext cx="900" cy="325"/>
            </a:xfrm>
            <a:custGeom>
              <a:avLst/>
              <a:gdLst/>
              <a:ahLst/>
              <a:cxnLst/>
              <a:rect l="l" t="t" r="r" b="b"/>
              <a:pathLst>
                <a:path w="36" h="13" extrusionOk="0">
                  <a:moveTo>
                    <a:pt x="12" y="0"/>
                  </a:moveTo>
                  <a:cubicBezTo>
                    <a:pt x="0" y="0"/>
                    <a:pt x="0" y="12"/>
                    <a:pt x="12" y="12"/>
                  </a:cubicBezTo>
                  <a:cubicBezTo>
                    <a:pt x="36" y="12"/>
                    <a:pt x="36"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52"/>
            <p:cNvSpPr/>
            <p:nvPr/>
          </p:nvSpPr>
          <p:spPr>
            <a:xfrm>
              <a:off x="4172825" y="2701350"/>
              <a:ext cx="4675" cy="13875"/>
            </a:xfrm>
            <a:custGeom>
              <a:avLst/>
              <a:gdLst/>
              <a:ahLst/>
              <a:cxnLst/>
              <a:rect l="l" t="t" r="r" b="b"/>
              <a:pathLst>
                <a:path w="187" h="555" extrusionOk="0">
                  <a:moveTo>
                    <a:pt x="108" y="1"/>
                  </a:moveTo>
                  <a:cubicBezTo>
                    <a:pt x="80" y="1"/>
                    <a:pt x="53" y="20"/>
                    <a:pt x="48" y="60"/>
                  </a:cubicBezTo>
                  <a:cubicBezTo>
                    <a:pt x="25" y="215"/>
                    <a:pt x="1" y="406"/>
                    <a:pt x="84" y="536"/>
                  </a:cubicBezTo>
                  <a:cubicBezTo>
                    <a:pt x="90" y="548"/>
                    <a:pt x="102" y="554"/>
                    <a:pt x="114" y="554"/>
                  </a:cubicBezTo>
                  <a:cubicBezTo>
                    <a:pt x="126" y="554"/>
                    <a:pt x="138" y="548"/>
                    <a:pt x="144" y="536"/>
                  </a:cubicBezTo>
                  <a:cubicBezTo>
                    <a:pt x="179" y="394"/>
                    <a:pt x="156" y="239"/>
                    <a:pt x="179" y="96"/>
                  </a:cubicBezTo>
                  <a:cubicBezTo>
                    <a:pt x="186" y="35"/>
                    <a:pt x="146" y="1"/>
                    <a:pt x="10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52"/>
            <p:cNvSpPr/>
            <p:nvPr/>
          </p:nvSpPr>
          <p:spPr>
            <a:xfrm>
              <a:off x="4176100" y="2705900"/>
              <a:ext cx="7175" cy="18175"/>
            </a:xfrm>
            <a:custGeom>
              <a:avLst/>
              <a:gdLst/>
              <a:ahLst/>
              <a:cxnLst/>
              <a:rect l="l" t="t" r="r" b="b"/>
              <a:pathLst>
                <a:path w="287" h="727" extrusionOk="0">
                  <a:moveTo>
                    <a:pt x="144" y="0"/>
                  </a:moveTo>
                  <a:cubicBezTo>
                    <a:pt x="114" y="0"/>
                    <a:pt x="84" y="15"/>
                    <a:pt x="72" y="45"/>
                  </a:cubicBezTo>
                  <a:cubicBezTo>
                    <a:pt x="60" y="164"/>
                    <a:pt x="36" y="283"/>
                    <a:pt x="36" y="402"/>
                  </a:cubicBezTo>
                  <a:cubicBezTo>
                    <a:pt x="36" y="509"/>
                    <a:pt x="1" y="628"/>
                    <a:pt x="96" y="700"/>
                  </a:cubicBezTo>
                  <a:cubicBezTo>
                    <a:pt x="108" y="718"/>
                    <a:pt x="126" y="727"/>
                    <a:pt x="144" y="727"/>
                  </a:cubicBezTo>
                  <a:cubicBezTo>
                    <a:pt x="161" y="727"/>
                    <a:pt x="179" y="718"/>
                    <a:pt x="191" y="700"/>
                  </a:cubicBezTo>
                  <a:cubicBezTo>
                    <a:pt x="286" y="628"/>
                    <a:pt x="251" y="497"/>
                    <a:pt x="251" y="402"/>
                  </a:cubicBezTo>
                  <a:cubicBezTo>
                    <a:pt x="251" y="283"/>
                    <a:pt x="227" y="164"/>
                    <a:pt x="215" y="45"/>
                  </a:cubicBezTo>
                  <a:cubicBezTo>
                    <a:pt x="203" y="15"/>
                    <a:pt x="173" y="0"/>
                    <a:pt x="1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52"/>
            <p:cNvSpPr/>
            <p:nvPr/>
          </p:nvSpPr>
          <p:spPr>
            <a:xfrm>
              <a:off x="4180575" y="2710150"/>
              <a:ext cx="7750" cy="21850"/>
            </a:xfrm>
            <a:custGeom>
              <a:avLst/>
              <a:gdLst/>
              <a:ahLst/>
              <a:cxnLst/>
              <a:rect l="l" t="t" r="r" b="b"/>
              <a:pathLst>
                <a:path w="310" h="874" extrusionOk="0">
                  <a:moveTo>
                    <a:pt x="103" y="1"/>
                  </a:moveTo>
                  <a:cubicBezTo>
                    <a:pt x="53" y="1"/>
                    <a:pt x="0" y="31"/>
                    <a:pt x="0" y="89"/>
                  </a:cubicBezTo>
                  <a:cubicBezTo>
                    <a:pt x="12" y="327"/>
                    <a:pt x="0" y="637"/>
                    <a:pt x="143" y="839"/>
                  </a:cubicBezTo>
                  <a:cubicBezTo>
                    <a:pt x="160" y="862"/>
                    <a:pt x="185" y="874"/>
                    <a:pt x="208" y="874"/>
                  </a:cubicBezTo>
                  <a:cubicBezTo>
                    <a:pt x="233" y="874"/>
                    <a:pt x="256" y="859"/>
                    <a:pt x="262" y="827"/>
                  </a:cubicBezTo>
                  <a:cubicBezTo>
                    <a:pt x="310" y="589"/>
                    <a:pt x="227" y="304"/>
                    <a:pt x="191" y="65"/>
                  </a:cubicBezTo>
                  <a:cubicBezTo>
                    <a:pt x="185" y="22"/>
                    <a:pt x="145" y="1"/>
                    <a:pt x="10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52"/>
            <p:cNvSpPr/>
            <p:nvPr/>
          </p:nvSpPr>
          <p:spPr>
            <a:xfrm>
              <a:off x="4190225" y="2717425"/>
              <a:ext cx="9425" cy="14800"/>
            </a:xfrm>
            <a:custGeom>
              <a:avLst/>
              <a:gdLst/>
              <a:ahLst/>
              <a:cxnLst/>
              <a:rect l="l" t="t" r="r" b="b"/>
              <a:pathLst>
                <a:path w="377" h="592" extrusionOk="0">
                  <a:moveTo>
                    <a:pt x="83" y="0"/>
                  </a:moveTo>
                  <a:cubicBezTo>
                    <a:pt x="39" y="0"/>
                    <a:pt x="0" y="46"/>
                    <a:pt x="31" y="108"/>
                  </a:cubicBezTo>
                  <a:cubicBezTo>
                    <a:pt x="79" y="191"/>
                    <a:pt x="126" y="286"/>
                    <a:pt x="150" y="370"/>
                  </a:cubicBezTo>
                  <a:cubicBezTo>
                    <a:pt x="186" y="453"/>
                    <a:pt x="186" y="536"/>
                    <a:pt x="257" y="584"/>
                  </a:cubicBezTo>
                  <a:cubicBezTo>
                    <a:pt x="267" y="589"/>
                    <a:pt x="279" y="592"/>
                    <a:pt x="290" y="592"/>
                  </a:cubicBezTo>
                  <a:cubicBezTo>
                    <a:pt x="307" y="592"/>
                    <a:pt x="322" y="586"/>
                    <a:pt x="329" y="572"/>
                  </a:cubicBezTo>
                  <a:cubicBezTo>
                    <a:pt x="376" y="477"/>
                    <a:pt x="317" y="394"/>
                    <a:pt x="281" y="310"/>
                  </a:cubicBezTo>
                  <a:cubicBezTo>
                    <a:pt x="257" y="227"/>
                    <a:pt x="210" y="132"/>
                    <a:pt x="150" y="48"/>
                  </a:cubicBezTo>
                  <a:cubicBezTo>
                    <a:pt x="133" y="14"/>
                    <a:pt x="107" y="0"/>
                    <a:pt x="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52"/>
            <p:cNvSpPr/>
            <p:nvPr/>
          </p:nvSpPr>
          <p:spPr>
            <a:xfrm>
              <a:off x="4198800" y="2722450"/>
              <a:ext cx="6500" cy="6900"/>
            </a:xfrm>
            <a:custGeom>
              <a:avLst/>
              <a:gdLst/>
              <a:ahLst/>
              <a:cxnLst/>
              <a:rect l="l" t="t" r="r" b="b"/>
              <a:pathLst>
                <a:path w="260" h="276" extrusionOk="0">
                  <a:moveTo>
                    <a:pt x="106" y="1"/>
                  </a:moveTo>
                  <a:cubicBezTo>
                    <a:pt x="52" y="1"/>
                    <a:pt x="1" y="52"/>
                    <a:pt x="33" y="109"/>
                  </a:cubicBezTo>
                  <a:cubicBezTo>
                    <a:pt x="81" y="204"/>
                    <a:pt x="105" y="264"/>
                    <a:pt x="212" y="276"/>
                  </a:cubicBezTo>
                  <a:cubicBezTo>
                    <a:pt x="224" y="276"/>
                    <a:pt x="260" y="264"/>
                    <a:pt x="260" y="228"/>
                  </a:cubicBezTo>
                  <a:cubicBezTo>
                    <a:pt x="260" y="157"/>
                    <a:pt x="212" y="97"/>
                    <a:pt x="176" y="38"/>
                  </a:cubicBezTo>
                  <a:cubicBezTo>
                    <a:pt x="157" y="11"/>
                    <a:pt x="132" y="1"/>
                    <a:pt x="1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52"/>
            <p:cNvSpPr/>
            <p:nvPr/>
          </p:nvSpPr>
          <p:spPr>
            <a:xfrm>
              <a:off x="4213025" y="2725025"/>
              <a:ext cx="5975" cy="8800"/>
            </a:xfrm>
            <a:custGeom>
              <a:avLst/>
              <a:gdLst/>
              <a:ahLst/>
              <a:cxnLst/>
              <a:rect l="l" t="t" r="r" b="b"/>
              <a:pathLst>
                <a:path w="239" h="352" extrusionOk="0">
                  <a:moveTo>
                    <a:pt x="113" y="0"/>
                  </a:moveTo>
                  <a:cubicBezTo>
                    <a:pt x="69" y="0"/>
                    <a:pt x="24" y="30"/>
                    <a:pt x="24" y="90"/>
                  </a:cubicBezTo>
                  <a:cubicBezTo>
                    <a:pt x="24" y="161"/>
                    <a:pt x="0" y="351"/>
                    <a:pt x="119" y="351"/>
                  </a:cubicBezTo>
                  <a:cubicBezTo>
                    <a:pt x="238" y="351"/>
                    <a:pt x="202" y="149"/>
                    <a:pt x="202" y="90"/>
                  </a:cubicBezTo>
                  <a:cubicBezTo>
                    <a:pt x="202" y="30"/>
                    <a:pt x="158"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52"/>
            <p:cNvSpPr/>
            <p:nvPr/>
          </p:nvSpPr>
          <p:spPr>
            <a:xfrm>
              <a:off x="4215650" y="2733450"/>
              <a:ext cx="9300" cy="6700"/>
            </a:xfrm>
            <a:custGeom>
              <a:avLst/>
              <a:gdLst/>
              <a:ahLst/>
              <a:cxnLst/>
              <a:rect l="l" t="t" r="r" b="b"/>
              <a:pathLst>
                <a:path w="372" h="268" extrusionOk="0">
                  <a:moveTo>
                    <a:pt x="184" y="1"/>
                  </a:moveTo>
                  <a:cubicBezTo>
                    <a:pt x="89" y="1"/>
                    <a:pt x="1" y="177"/>
                    <a:pt x="145" y="229"/>
                  </a:cubicBezTo>
                  <a:cubicBezTo>
                    <a:pt x="187" y="245"/>
                    <a:pt x="222" y="268"/>
                    <a:pt x="264" y="268"/>
                  </a:cubicBezTo>
                  <a:cubicBezTo>
                    <a:pt x="282" y="268"/>
                    <a:pt x="302" y="263"/>
                    <a:pt x="324" y="253"/>
                  </a:cubicBezTo>
                  <a:cubicBezTo>
                    <a:pt x="359" y="241"/>
                    <a:pt x="371" y="205"/>
                    <a:pt x="371" y="181"/>
                  </a:cubicBezTo>
                  <a:cubicBezTo>
                    <a:pt x="359" y="110"/>
                    <a:pt x="300" y="62"/>
                    <a:pt x="228" y="14"/>
                  </a:cubicBezTo>
                  <a:cubicBezTo>
                    <a:pt x="214" y="5"/>
                    <a:pt x="199" y="1"/>
                    <a:pt x="1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52"/>
            <p:cNvSpPr/>
            <p:nvPr/>
          </p:nvSpPr>
          <p:spPr>
            <a:xfrm>
              <a:off x="4227175" y="2737425"/>
              <a:ext cx="8825" cy="6825"/>
            </a:xfrm>
            <a:custGeom>
              <a:avLst/>
              <a:gdLst/>
              <a:ahLst/>
              <a:cxnLst/>
              <a:rect l="l" t="t" r="r" b="b"/>
              <a:pathLst>
                <a:path w="353" h="273" extrusionOk="0">
                  <a:moveTo>
                    <a:pt x="27" y="0"/>
                  </a:moveTo>
                  <a:cubicBezTo>
                    <a:pt x="14" y="0"/>
                    <a:pt x="1" y="17"/>
                    <a:pt x="17" y="34"/>
                  </a:cubicBezTo>
                  <a:cubicBezTo>
                    <a:pt x="41" y="94"/>
                    <a:pt x="41" y="165"/>
                    <a:pt x="77" y="213"/>
                  </a:cubicBezTo>
                  <a:cubicBezTo>
                    <a:pt x="98" y="256"/>
                    <a:pt x="130" y="272"/>
                    <a:pt x="162" y="272"/>
                  </a:cubicBezTo>
                  <a:cubicBezTo>
                    <a:pt x="255" y="272"/>
                    <a:pt x="353" y="132"/>
                    <a:pt x="220" y="70"/>
                  </a:cubicBezTo>
                  <a:cubicBezTo>
                    <a:pt x="160" y="34"/>
                    <a:pt x="101" y="34"/>
                    <a:pt x="41" y="10"/>
                  </a:cubicBezTo>
                  <a:cubicBezTo>
                    <a:pt x="38" y="3"/>
                    <a:pt x="32" y="0"/>
                    <a:pt x="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52"/>
            <p:cNvSpPr/>
            <p:nvPr/>
          </p:nvSpPr>
          <p:spPr>
            <a:xfrm>
              <a:off x="4442500" y="2771625"/>
              <a:ext cx="6875" cy="16675"/>
            </a:xfrm>
            <a:custGeom>
              <a:avLst/>
              <a:gdLst/>
              <a:ahLst/>
              <a:cxnLst/>
              <a:rect l="l" t="t" r="r" b="b"/>
              <a:pathLst>
                <a:path w="275" h="667" extrusionOk="0">
                  <a:moveTo>
                    <a:pt x="198" y="1"/>
                  </a:moveTo>
                  <a:cubicBezTo>
                    <a:pt x="194" y="1"/>
                    <a:pt x="191" y="4"/>
                    <a:pt x="191" y="11"/>
                  </a:cubicBezTo>
                  <a:cubicBezTo>
                    <a:pt x="120" y="190"/>
                    <a:pt x="1" y="440"/>
                    <a:pt x="108" y="631"/>
                  </a:cubicBezTo>
                  <a:cubicBezTo>
                    <a:pt x="114" y="654"/>
                    <a:pt x="132" y="666"/>
                    <a:pt x="153" y="666"/>
                  </a:cubicBezTo>
                  <a:cubicBezTo>
                    <a:pt x="173" y="666"/>
                    <a:pt x="197" y="654"/>
                    <a:pt x="215" y="631"/>
                  </a:cubicBezTo>
                  <a:cubicBezTo>
                    <a:pt x="251" y="547"/>
                    <a:pt x="251" y="428"/>
                    <a:pt x="275" y="333"/>
                  </a:cubicBezTo>
                  <a:cubicBezTo>
                    <a:pt x="275" y="226"/>
                    <a:pt x="251" y="107"/>
                    <a:pt x="239" y="11"/>
                  </a:cubicBezTo>
                  <a:cubicBezTo>
                    <a:pt x="223" y="11"/>
                    <a:pt x="207" y="1"/>
                    <a:pt x="1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52"/>
            <p:cNvSpPr/>
            <p:nvPr/>
          </p:nvSpPr>
          <p:spPr>
            <a:xfrm>
              <a:off x="4448975" y="2767750"/>
              <a:ext cx="8150" cy="13925"/>
            </a:xfrm>
            <a:custGeom>
              <a:avLst/>
              <a:gdLst/>
              <a:ahLst/>
              <a:cxnLst/>
              <a:rect l="l" t="t" r="r" b="b"/>
              <a:pathLst>
                <a:path w="326" h="557" extrusionOk="0">
                  <a:moveTo>
                    <a:pt x="73" y="0"/>
                  </a:moveTo>
                  <a:cubicBezTo>
                    <a:pt x="40" y="0"/>
                    <a:pt x="0" y="37"/>
                    <a:pt x="16" y="83"/>
                  </a:cubicBezTo>
                  <a:cubicBezTo>
                    <a:pt x="39" y="178"/>
                    <a:pt x="39" y="262"/>
                    <a:pt x="39" y="357"/>
                  </a:cubicBezTo>
                  <a:cubicBezTo>
                    <a:pt x="39" y="428"/>
                    <a:pt x="51" y="500"/>
                    <a:pt x="111" y="547"/>
                  </a:cubicBezTo>
                  <a:cubicBezTo>
                    <a:pt x="117" y="553"/>
                    <a:pt x="129" y="556"/>
                    <a:pt x="141" y="556"/>
                  </a:cubicBezTo>
                  <a:cubicBezTo>
                    <a:pt x="153" y="556"/>
                    <a:pt x="164" y="553"/>
                    <a:pt x="170" y="547"/>
                  </a:cubicBezTo>
                  <a:cubicBezTo>
                    <a:pt x="325" y="440"/>
                    <a:pt x="170" y="155"/>
                    <a:pt x="111" y="35"/>
                  </a:cubicBezTo>
                  <a:cubicBezTo>
                    <a:pt x="107" y="11"/>
                    <a:pt x="9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52"/>
            <p:cNvSpPr/>
            <p:nvPr/>
          </p:nvSpPr>
          <p:spPr>
            <a:xfrm>
              <a:off x="4456475" y="2765225"/>
              <a:ext cx="8075" cy="21900"/>
            </a:xfrm>
            <a:custGeom>
              <a:avLst/>
              <a:gdLst/>
              <a:ahLst/>
              <a:cxnLst/>
              <a:rect l="l" t="t" r="r" b="b"/>
              <a:pathLst>
                <a:path w="323" h="876" extrusionOk="0">
                  <a:moveTo>
                    <a:pt x="87" y="1"/>
                  </a:moveTo>
                  <a:cubicBezTo>
                    <a:pt x="43" y="1"/>
                    <a:pt x="1" y="25"/>
                    <a:pt x="25" y="65"/>
                  </a:cubicBezTo>
                  <a:cubicBezTo>
                    <a:pt x="109" y="327"/>
                    <a:pt x="25" y="625"/>
                    <a:pt x="156" y="863"/>
                  </a:cubicBezTo>
                  <a:cubicBezTo>
                    <a:pt x="160" y="871"/>
                    <a:pt x="169" y="875"/>
                    <a:pt x="179" y="875"/>
                  </a:cubicBezTo>
                  <a:cubicBezTo>
                    <a:pt x="197" y="875"/>
                    <a:pt x="220" y="862"/>
                    <a:pt x="228" y="839"/>
                  </a:cubicBezTo>
                  <a:cubicBezTo>
                    <a:pt x="323" y="589"/>
                    <a:pt x="275" y="267"/>
                    <a:pt x="144" y="17"/>
                  </a:cubicBezTo>
                  <a:cubicBezTo>
                    <a:pt x="129" y="6"/>
                    <a:pt x="108"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52"/>
            <p:cNvSpPr/>
            <p:nvPr/>
          </p:nvSpPr>
          <p:spPr>
            <a:xfrm>
              <a:off x="4465125" y="2764450"/>
              <a:ext cx="6575" cy="21575"/>
            </a:xfrm>
            <a:custGeom>
              <a:avLst/>
              <a:gdLst/>
              <a:ahLst/>
              <a:cxnLst/>
              <a:rect l="l" t="t" r="r" b="b"/>
              <a:pathLst>
                <a:path w="263" h="863" extrusionOk="0">
                  <a:moveTo>
                    <a:pt x="113" y="1"/>
                  </a:moveTo>
                  <a:cubicBezTo>
                    <a:pt x="74" y="1"/>
                    <a:pt x="29" y="34"/>
                    <a:pt x="36" y="84"/>
                  </a:cubicBezTo>
                  <a:cubicBezTo>
                    <a:pt x="72" y="334"/>
                    <a:pt x="1" y="608"/>
                    <a:pt x="155" y="846"/>
                  </a:cubicBezTo>
                  <a:cubicBezTo>
                    <a:pt x="161" y="857"/>
                    <a:pt x="173" y="863"/>
                    <a:pt x="187" y="863"/>
                  </a:cubicBezTo>
                  <a:cubicBezTo>
                    <a:pt x="203" y="863"/>
                    <a:pt x="220" y="854"/>
                    <a:pt x="227" y="834"/>
                  </a:cubicBezTo>
                  <a:cubicBezTo>
                    <a:pt x="263" y="572"/>
                    <a:pt x="239" y="298"/>
                    <a:pt x="167" y="48"/>
                  </a:cubicBezTo>
                  <a:cubicBezTo>
                    <a:pt x="163" y="15"/>
                    <a:pt x="139"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52"/>
            <p:cNvSpPr/>
            <p:nvPr/>
          </p:nvSpPr>
          <p:spPr>
            <a:xfrm>
              <a:off x="4471200" y="2769975"/>
              <a:ext cx="11225" cy="16000"/>
            </a:xfrm>
            <a:custGeom>
              <a:avLst/>
              <a:gdLst/>
              <a:ahLst/>
              <a:cxnLst/>
              <a:rect l="l" t="t" r="r" b="b"/>
              <a:pathLst>
                <a:path w="449" h="640" extrusionOk="0">
                  <a:moveTo>
                    <a:pt x="121" y="1"/>
                  </a:moveTo>
                  <a:cubicBezTo>
                    <a:pt x="56" y="1"/>
                    <a:pt x="1" y="57"/>
                    <a:pt x="43" y="125"/>
                  </a:cubicBezTo>
                  <a:cubicBezTo>
                    <a:pt x="127" y="280"/>
                    <a:pt x="79" y="518"/>
                    <a:pt x="222" y="625"/>
                  </a:cubicBezTo>
                  <a:cubicBezTo>
                    <a:pt x="239" y="635"/>
                    <a:pt x="257" y="640"/>
                    <a:pt x="274" y="640"/>
                  </a:cubicBezTo>
                  <a:cubicBezTo>
                    <a:pt x="319" y="640"/>
                    <a:pt x="363" y="612"/>
                    <a:pt x="389" y="578"/>
                  </a:cubicBezTo>
                  <a:cubicBezTo>
                    <a:pt x="448" y="482"/>
                    <a:pt x="389" y="339"/>
                    <a:pt x="353" y="244"/>
                  </a:cubicBezTo>
                  <a:cubicBezTo>
                    <a:pt x="329" y="161"/>
                    <a:pt x="270" y="89"/>
                    <a:pt x="198" y="30"/>
                  </a:cubicBezTo>
                  <a:cubicBezTo>
                    <a:pt x="175" y="10"/>
                    <a:pt x="147"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52"/>
            <p:cNvSpPr/>
            <p:nvPr/>
          </p:nvSpPr>
          <p:spPr>
            <a:xfrm>
              <a:off x="4484775" y="2773175"/>
              <a:ext cx="11325" cy="9275"/>
            </a:xfrm>
            <a:custGeom>
              <a:avLst/>
              <a:gdLst/>
              <a:ahLst/>
              <a:cxnLst/>
              <a:rect l="l" t="t" r="r" b="b"/>
              <a:pathLst>
                <a:path w="453" h="371" extrusionOk="0">
                  <a:moveTo>
                    <a:pt x="135" y="1"/>
                  </a:moveTo>
                  <a:cubicBezTo>
                    <a:pt x="55" y="1"/>
                    <a:pt x="1" y="145"/>
                    <a:pt x="96" y="188"/>
                  </a:cubicBezTo>
                  <a:cubicBezTo>
                    <a:pt x="143" y="199"/>
                    <a:pt x="155" y="223"/>
                    <a:pt x="167" y="259"/>
                  </a:cubicBezTo>
                  <a:cubicBezTo>
                    <a:pt x="203" y="295"/>
                    <a:pt x="215" y="330"/>
                    <a:pt x="274" y="366"/>
                  </a:cubicBezTo>
                  <a:cubicBezTo>
                    <a:pt x="284" y="369"/>
                    <a:pt x="293" y="371"/>
                    <a:pt x="300" y="371"/>
                  </a:cubicBezTo>
                  <a:cubicBezTo>
                    <a:pt x="322" y="371"/>
                    <a:pt x="337" y="360"/>
                    <a:pt x="346" y="342"/>
                  </a:cubicBezTo>
                  <a:cubicBezTo>
                    <a:pt x="453" y="211"/>
                    <a:pt x="286" y="45"/>
                    <a:pt x="167" y="9"/>
                  </a:cubicBezTo>
                  <a:cubicBezTo>
                    <a:pt x="156" y="3"/>
                    <a:pt x="145"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52"/>
            <p:cNvSpPr/>
            <p:nvPr/>
          </p:nvSpPr>
          <p:spPr>
            <a:xfrm>
              <a:off x="4503525" y="2772800"/>
              <a:ext cx="8650" cy="5100"/>
            </a:xfrm>
            <a:custGeom>
              <a:avLst/>
              <a:gdLst/>
              <a:ahLst/>
              <a:cxnLst/>
              <a:rect l="l" t="t" r="r" b="b"/>
              <a:pathLst>
                <a:path w="346" h="204" extrusionOk="0">
                  <a:moveTo>
                    <a:pt x="120" y="0"/>
                  </a:moveTo>
                  <a:cubicBezTo>
                    <a:pt x="4" y="0"/>
                    <a:pt x="1" y="203"/>
                    <a:pt x="110" y="203"/>
                  </a:cubicBezTo>
                  <a:cubicBezTo>
                    <a:pt x="113" y="203"/>
                    <a:pt x="116" y="203"/>
                    <a:pt x="120" y="203"/>
                  </a:cubicBezTo>
                  <a:cubicBezTo>
                    <a:pt x="179" y="203"/>
                    <a:pt x="239" y="203"/>
                    <a:pt x="298" y="179"/>
                  </a:cubicBezTo>
                  <a:cubicBezTo>
                    <a:pt x="334" y="167"/>
                    <a:pt x="346" y="143"/>
                    <a:pt x="334" y="107"/>
                  </a:cubicBezTo>
                  <a:cubicBezTo>
                    <a:pt x="286" y="12"/>
                    <a:pt x="215" y="12"/>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52"/>
            <p:cNvSpPr/>
            <p:nvPr/>
          </p:nvSpPr>
          <p:spPr>
            <a:xfrm>
              <a:off x="4519900" y="2774800"/>
              <a:ext cx="11825" cy="6025"/>
            </a:xfrm>
            <a:custGeom>
              <a:avLst/>
              <a:gdLst/>
              <a:ahLst/>
              <a:cxnLst/>
              <a:rect l="l" t="t" r="r" b="b"/>
              <a:pathLst>
                <a:path w="473" h="241" extrusionOk="0">
                  <a:moveTo>
                    <a:pt x="384" y="0"/>
                  </a:moveTo>
                  <a:cubicBezTo>
                    <a:pt x="376" y="0"/>
                    <a:pt x="367" y="1"/>
                    <a:pt x="358" y="4"/>
                  </a:cubicBezTo>
                  <a:cubicBezTo>
                    <a:pt x="239" y="15"/>
                    <a:pt x="143" y="87"/>
                    <a:pt x="48" y="123"/>
                  </a:cubicBezTo>
                  <a:cubicBezTo>
                    <a:pt x="0" y="134"/>
                    <a:pt x="0" y="194"/>
                    <a:pt x="48" y="206"/>
                  </a:cubicBezTo>
                  <a:cubicBezTo>
                    <a:pt x="100" y="227"/>
                    <a:pt x="164" y="241"/>
                    <a:pt x="227" y="241"/>
                  </a:cubicBezTo>
                  <a:cubicBezTo>
                    <a:pt x="306" y="241"/>
                    <a:pt x="382" y="218"/>
                    <a:pt x="429" y="158"/>
                  </a:cubicBezTo>
                  <a:cubicBezTo>
                    <a:pt x="472" y="104"/>
                    <a:pt x="466" y="0"/>
                    <a:pt x="3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52"/>
            <p:cNvSpPr/>
            <p:nvPr/>
          </p:nvSpPr>
          <p:spPr>
            <a:xfrm>
              <a:off x="4259450" y="3113975"/>
              <a:ext cx="4200" cy="8800"/>
            </a:xfrm>
            <a:custGeom>
              <a:avLst/>
              <a:gdLst/>
              <a:ahLst/>
              <a:cxnLst/>
              <a:rect l="l" t="t" r="r" b="b"/>
              <a:pathLst>
                <a:path w="168" h="352" extrusionOk="0">
                  <a:moveTo>
                    <a:pt x="84" y="1"/>
                  </a:moveTo>
                  <a:cubicBezTo>
                    <a:pt x="42" y="1"/>
                    <a:pt x="0" y="27"/>
                    <a:pt x="0" y="81"/>
                  </a:cubicBezTo>
                  <a:lnTo>
                    <a:pt x="0" y="272"/>
                  </a:lnTo>
                  <a:cubicBezTo>
                    <a:pt x="0" y="325"/>
                    <a:pt x="42" y="352"/>
                    <a:pt x="84" y="352"/>
                  </a:cubicBezTo>
                  <a:cubicBezTo>
                    <a:pt x="125" y="352"/>
                    <a:pt x="167" y="325"/>
                    <a:pt x="167" y="272"/>
                  </a:cubicBezTo>
                  <a:lnTo>
                    <a:pt x="167" y="81"/>
                  </a:lnTo>
                  <a:cubicBezTo>
                    <a:pt x="167" y="27"/>
                    <a:pt x="125"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52"/>
            <p:cNvSpPr/>
            <p:nvPr/>
          </p:nvSpPr>
          <p:spPr>
            <a:xfrm>
              <a:off x="4262275" y="3109400"/>
              <a:ext cx="7325" cy="19050"/>
            </a:xfrm>
            <a:custGeom>
              <a:avLst/>
              <a:gdLst/>
              <a:ahLst/>
              <a:cxnLst/>
              <a:rect l="l" t="t" r="r" b="b"/>
              <a:pathLst>
                <a:path w="293" h="762" extrusionOk="0">
                  <a:moveTo>
                    <a:pt x="135" y="1"/>
                  </a:moveTo>
                  <a:cubicBezTo>
                    <a:pt x="68" y="1"/>
                    <a:pt x="0" y="59"/>
                    <a:pt x="7" y="157"/>
                  </a:cubicBezTo>
                  <a:cubicBezTo>
                    <a:pt x="42" y="324"/>
                    <a:pt x="18" y="490"/>
                    <a:pt x="42" y="645"/>
                  </a:cubicBezTo>
                  <a:cubicBezTo>
                    <a:pt x="48" y="722"/>
                    <a:pt x="105" y="761"/>
                    <a:pt x="160" y="761"/>
                  </a:cubicBezTo>
                  <a:cubicBezTo>
                    <a:pt x="215" y="761"/>
                    <a:pt x="268" y="722"/>
                    <a:pt x="268" y="645"/>
                  </a:cubicBezTo>
                  <a:cubicBezTo>
                    <a:pt x="292" y="466"/>
                    <a:pt x="268" y="312"/>
                    <a:pt x="257" y="133"/>
                  </a:cubicBezTo>
                  <a:cubicBezTo>
                    <a:pt x="246" y="41"/>
                    <a:pt x="191" y="1"/>
                    <a:pt x="1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52"/>
            <p:cNvSpPr/>
            <p:nvPr/>
          </p:nvSpPr>
          <p:spPr>
            <a:xfrm>
              <a:off x="4271350" y="3112450"/>
              <a:ext cx="4800" cy="15225"/>
            </a:xfrm>
            <a:custGeom>
              <a:avLst/>
              <a:gdLst/>
              <a:ahLst/>
              <a:cxnLst/>
              <a:rect l="l" t="t" r="r" b="b"/>
              <a:pathLst>
                <a:path w="192" h="609" extrusionOk="0">
                  <a:moveTo>
                    <a:pt x="66" y="1"/>
                  </a:moveTo>
                  <a:cubicBezTo>
                    <a:pt x="39" y="1"/>
                    <a:pt x="13" y="15"/>
                    <a:pt x="13" y="47"/>
                  </a:cubicBezTo>
                  <a:cubicBezTo>
                    <a:pt x="25" y="213"/>
                    <a:pt x="1" y="416"/>
                    <a:pt x="84" y="583"/>
                  </a:cubicBezTo>
                  <a:cubicBezTo>
                    <a:pt x="95" y="599"/>
                    <a:pt x="114" y="608"/>
                    <a:pt x="131" y="608"/>
                  </a:cubicBezTo>
                  <a:cubicBezTo>
                    <a:pt x="150" y="608"/>
                    <a:pt x="167" y="596"/>
                    <a:pt x="167" y="571"/>
                  </a:cubicBezTo>
                  <a:cubicBezTo>
                    <a:pt x="191" y="404"/>
                    <a:pt x="155" y="202"/>
                    <a:pt x="120" y="35"/>
                  </a:cubicBezTo>
                  <a:cubicBezTo>
                    <a:pt x="114" y="12"/>
                    <a:pt x="90"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52"/>
            <p:cNvSpPr/>
            <p:nvPr/>
          </p:nvSpPr>
          <p:spPr>
            <a:xfrm>
              <a:off x="4279100" y="3104700"/>
              <a:ext cx="4475" cy="20125"/>
            </a:xfrm>
            <a:custGeom>
              <a:avLst/>
              <a:gdLst/>
              <a:ahLst/>
              <a:cxnLst/>
              <a:rect l="l" t="t" r="r" b="b"/>
              <a:pathLst>
                <a:path w="179" h="805" extrusionOk="0">
                  <a:moveTo>
                    <a:pt x="21" y="1"/>
                  </a:moveTo>
                  <a:cubicBezTo>
                    <a:pt x="11" y="1"/>
                    <a:pt x="0" y="10"/>
                    <a:pt x="0" y="23"/>
                  </a:cubicBezTo>
                  <a:cubicBezTo>
                    <a:pt x="36" y="166"/>
                    <a:pt x="36" y="297"/>
                    <a:pt x="36" y="452"/>
                  </a:cubicBezTo>
                  <a:cubicBezTo>
                    <a:pt x="36" y="571"/>
                    <a:pt x="24" y="678"/>
                    <a:pt x="60" y="774"/>
                  </a:cubicBezTo>
                  <a:cubicBezTo>
                    <a:pt x="66" y="793"/>
                    <a:pt x="83" y="805"/>
                    <a:pt x="100" y="805"/>
                  </a:cubicBezTo>
                  <a:cubicBezTo>
                    <a:pt x="116" y="805"/>
                    <a:pt x="132" y="796"/>
                    <a:pt x="143" y="774"/>
                  </a:cubicBezTo>
                  <a:cubicBezTo>
                    <a:pt x="179" y="535"/>
                    <a:pt x="119" y="226"/>
                    <a:pt x="36" y="23"/>
                  </a:cubicBezTo>
                  <a:cubicBezTo>
                    <a:pt x="36" y="7"/>
                    <a:pt x="29" y="1"/>
                    <a:pt x="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52"/>
            <p:cNvSpPr/>
            <p:nvPr/>
          </p:nvSpPr>
          <p:spPr>
            <a:xfrm>
              <a:off x="4290100" y="3099500"/>
              <a:ext cx="4500" cy="24400"/>
            </a:xfrm>
            <a:custGeom>
              <a:avLst/>
              <a:gdLst/>
              <a:ahLst/>
              <a:cxnLst/>
              <a:rect l="l" t="t" r="r" b="b"/>
              <a:pathLst>
                <a:path w="180" h="976" extrusionOk="0">
                  <a:moveTo>
                    <a:pt x="64" y="1"/>
                  </a:moveTo>
                  <a:cubicBezTo>
                    <a:pt x="46" y="1"/>
                    <a:pt x="25" y="9"/>
                    <a:pt x="25" y="29"/>
                  </a:cubicBezTo>
                  <a:cubicBezTo>
                    <a:pt x="72" y="350"/>
                    <a:pt x="1" y="660"/>
                    <a:pt x="60" y="958"/>
                  </a:cubicBezTo>
                  <a:cubicBezTo>
                    <a:pt x="60" y="970"/>
                    <a:pt x="75" y="976"/>
                    <a:pt x="90" y="976"/>
                  </a:cubicBezTo>
                  <a:cubicBezTo>
                    <a:pt x="105" y="976"/>
                    <a:pt x="120" y="970"/>
                    <a:pt x="120" y="958"/>
                  </a:cubicBezTo>
                  <a:cubicBezTo>
                    <a:pt x="179" y="660"/>
                    <a:pt x="144" y="315"/>
                    <a:pt x="84" y="17"/>
                  </a:cubicBezTo>
                  <a:cubicBezTo>
                    <a:pt x="89" y="6"/>
                    <a:pt x="78" y="1"/>
                    <a:pt x="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52"/>
            <p:cNvSpPr/>
            <p:nvPr/>
          </p:nvSpPr>
          <p:spPr>
            <a:xfrm>
              <a:off x="4295775" y="3095500"/>
              <a:ext cx="10125" cy="25675"/>
            </a:xfrm>
            <a:custGeom>
              <a:avLst/>
              <a:gdLst/>
              <a:ahLst/>
              <a:cxnLst/>
              <a:rect l="l" t="t" r="r" b="b"/>
              <a:pathLst>
                <a:path w="405" h="1027" extrusionOk="0">
                  <a:moveTo>
                    <a:pt x="174" y="1"/>
                  </a:moveTo>
                  <a:cubicBezTo>
                    <a:pt x="155" y="1"/>
                    <a:pt x="143" y="17"/>
                    <a:pt x="143" y="34"/>
                  </a:cubicBezTo>
                  <a:cubicBezTo>
                    <a:pt x="107" y="332"/>
                    <a:pt x="0" y="749"/>
                    <a:pt x="167" y="999"/>
                  </a:cubicBezTo>
                  <a:cubicBezTo>
                    <a:pt x="180" y="1012"/>
                    <a:pt x="210" y="1026"/>
                    <a:pt x="235" y="1026"/>
                  </a:cubicBezTo>
                  <a:cubicBezTo>
                    <a:pt x="253" y="1026"/>
                    <a:pt x="269" y="1019"/>
                    <a:pt x="274" y="999"/>
                  </a:cubicBezTo>
                  <a:cubicBezTo>
                    <a:pt x="405" y="713"/>
                    <a:pt x="321" y="284"/>
                    <a:pt x="202" y="10"/>
                  </a:cubicBezTo>
                  <a:cubicBezTo>
                    <a:pt x="192" y="3"/>
                    <a:pt x="183" y="1"/>
                    <a:pt x="1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52"/>
            <p:cNvSpPr/>
            <p:nvPr/>
          </p:nvSpPr>
          <p:spPr>
            <a:xfrm>
              <a:off x="4306350" y="3108150"/>
              <a:ext cx="8475" cy="13525"/>
            </a:xfrm>
            <a:custGeom>
              <a:avLst/>
              <a:gdLst/>
              <a:ahLst/>
              <a:cxnLst/>
              <a:rect l="l" t="t" r="r" b="b"/>
              <a:pathLst>
                <a:path w="339" h="541" extrusionOk="0">
                  <a:moveTo>
                    <a:pt x="110" y="1"/>
                  </a:moveTo>
                  <a:cubicBezTo>
                    <a:pt x="53" y="1"/>
                    <a:pt x="1" y="45"/>
                    <a:pt x="29" y="124"/>
                  </a:cubicBezTo>
                  <a:cubicBezTo>
                    <a:pt x="65" y="207"/>
                    <a:pt x="89" y="302"/>
                    <a:pt x="101" y="374"/>
                  </a:cubicBezTo>
                  <a:cubicBezTo>
                    <a:pt x="137" y="445"/>
                    <a:pt x="149" y="516"/>
                    <a:pt x="244" y="540"/>
                  </a:cubicBezTo>
                  <a:cubicBezTo>
                    <a:pt x="268" y="540"/>
                    <a:pt x="279" y="540"/>
                    <a:pt x="303" y="505"/>
                  </a:cubicBezTo>
                  <a:cubicBezTo>
                    <a:pt x="339" y="433"/>
                    <a:pt x="315" y="374"/>
                    <a:pt x="303" y="302"/>
                  </a:cubicBezTo>
                  <a:cubicBezTo>
                    <a:pt x="268" y="207"/>
                    <a:pt x="256" y="135"/>
                    <a:pt x="208" y="64"/>
                  </a:cubicBezTo>
                  <a:cubicBezTo>
                    <a:pt x="189" y="21"/>
                    <a:pt x="149"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52"/>
            <p:cNvSpPr/>
            <p:nvPr/>
          </p:nvSpPr>
          <p:spPr>
            <a:xfrm>
              <a:off x="4323450" y="3116550"/>
              <a:ext cx="4475" cy="2475"/>
            </a:xfrm>
            <a:custGeom>
              <a:avLst/>
              <a:gdLst/>
              <a:ahLst/>
              <a:cxnLst/>
              <a:rect l="l" t="t" r="r" b="b"/>
              <a:pathLst>
                <a:path w="179" h="99" extrusionOk="0">
                  <a:moveTo>
                    <a:pt x="98" y="1"/>
                  </a:moveTo>
                  <a:cubicBezTo>
                    <a:pt x="81" y="1"/>
                    <a:pt x="64" y="2"/>
                    <a:pt x="48" y="2"/>
                  </a:cubicBezTo>
                  <a:cubicBezTo>
                    <a:pt x="0" y="2"/>
                    <a:pt x="0" y="97"/>
                    <a:pt x="48" y="97"/>
                  </a:cubicBezTo>
                  <a:cubicBezTo>
                    <a:pt x="60" y="97"/>
                    <a:pt x="76" y="98"/>
                    <a:pt x="92" y="98"/>
                  </a:cubicBezTo>
                  <a:cubicBezTo>
                    <a:pt x="126" y="98"/>
                    <a:pt x="163" y="93"/>
                    <a:pt x="179" y="61"/>
                  </a:cubicBezTo>
                  <a:lnTo>
                    <a:pt x="179" y="38"/>
                  </a:lnTo>
                  <a:cubicBezTo>
                    <a:pt x="163" y="6"/>
                    <a:pt x="131" y="1"/>
                    <a:pt x="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52"/>
            <p:cNvSpPr/>
            <p:nvPr/>
          </p:nvSpPr>
          <p:spPr>
            <a:xfrm>
              <a:off x="4330600" y="3114400"/>
              <a:ext cx="7750" cy="4600"/>
            </a:xfrm>
            <a:custGeom>
              <a:avLst/>
              <a:gdLst/>
              <a:ahLst/>
              <a:cxnLst/>
              <a:rect l="l" t="t" r="r" b="b"/>
              <a:pathLst>
                <a:path w="310" h="184" extrusionOk="0">
                  <a:moveTo>
                    <a:pt x="94" y="1"/>
                  </a:moveTo>
                  <a:cubicBezTo>
                    <a:pt x="1" y="1"/>
                    <a:pt x="9" y="183"/>
                    <a:pt x="119" y="183"/>
                  </a:cubicBezTo>
                  <a:cubicBezTo>
                    <a:pt x="179" y="183"/>
                    <a:pt x="238" y="183"/>
                    <a:pt x="298" y="147"/>
                  </a:cubicBezTo>
                  <a:cubicBezTo>
                    <a:pt x="310" y="135"/>
                    <a:pt x="310" y="124"/>
                    <a:pt x="310" y="112"/>
                  </a:cubicBezTo>
                  <a:cubicBezTo>
                    <a:pt x="298" y="16"/>
                    <a:pt x="191" y="5"/>
                    <a:pt x="119" y="5"/>
                  </a:cubicBezTo>
                  <a:cubicBezTo>
                    <a:pt x="110" y="2"/>
                    <a:pt x="101"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52"/>
            <p:cNvSpPr/>
            <p:nvPr/>
          </p:nvSpPr>
          <p:spPr>
            <a:xfrm>
              <a:off x="4244275" y="3116275"/>
              <a:ext cx="5975" cy="6350"/>
            </a:xfrm>
            <a:custGeom>
              <a:avLst/>
              <a:gdLst/>
              <a:ahLst/>
              <a:cxnLst/>
              <a:rect l="l" t="t" r="r" b="b"/>
              <a:pathLst>
                <a:path w="239" h="254" extrusionOk="0">
                  <a:moveTo>
                    <a:pt x="107" y="1"/>
                  </a:moveTo>
                  <a:cubicBezTo>
                    <a:pt x="48" y="1"/>
                    <a:pt x="0" y="96"/>
                    <a:pt x="24" y="168"/>
                  </a:cubicBezTo>
                  <a:cubicBezTo>
                    <a:pt x="48" y="191"/>
                    <a:pt x="60" y="227"/>
                    <a:pt x="84" y="239"/>
                  </a:cubicBezTo>
                  <a:cubicBezTo>
                    <a:pt x="97" y="249"/>
                    <a:pt x="112" y="254"/>
                    <a:pt x="128" y="254"/>
                  </a:cubicBezTo>
                  <a:cubicBezTo>
                    <a:pt x="166" y="254"/>
                    <a:pt x="203" y="226"/>
                    <a:pt x="203" y="191"/>
                  </a:cubicBezTo>
                  <a:lnTo>
                    <a:pt x="203" y="168"/>
                  </a:lnTo>
                  <a:cubicBezTo>
                    <a:pt x="238" y="96"/>
                    <a:pt x="203" y="1"/>
                    <a:pt x="1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52"/>
            <p:cNvSpPr/>
            <p:nvPr/>
          </p:nvSpPr>
          <p:spPr>
            <a:xfrm>
              <a:off x="4241875" y="3118225"/>
              <a:ext cx="6625" cy="5550"/>
            </a:xfrm>
            <a:custGeom>
              <a:avLst/>
              <a:gdLst/>
              <a:ahLst/>
              <a:cxnLst/>
              <a:rect l="l" t="t" r="r" b="b"/>
              <a:pathLst>
                <a:path w="265" h="222" extrusionOk="0">
                  <a:moveTo>
                    <a:pt x="224" y="1"/>
                  </a:moveTo>
                  <a:cubicBezTo>
                    <a:pt x="208" y="1"/>
                    <a:pt x="190" y="10"/>
                    <a:pt x="180" y="30"/>
                  </a:cubicBezTo>
                  <a:cubicBezTo>
                    <a:pt x="168" y="78"/>
                    <a:pt x="156" y="102"/>
                    <a:pt x="120" y="137"/>
                  </a:cubicBezTo>
                  <a:cubicBezTo>
                    <a:pt x="96" y="149"/>
                    <a:pt x="61" y="149"/>
                    <a:pt x="13" y="161"/>
                  </a:cubicBezTo>
                  <a:cubicBezTo>
                    <a:pt x="1" y="173"/>
                    <a:pt x="1" y="197"/>
                    <a:pt x="13" y="209"/>
                  </a:cubicBezTo>
                  <a:cubicBezTo>
                    <a:pt x="32" y="217"/>
                    <a:pt x="52" y="221"/>
                    <a:pt x="71" y="221"/>
                  </a:cubicBezTo>
                  <a:cubicBezTo>
                    <a:pt x="156" y="221"/>
                    <a:pt x="232" y="142"/>
                    <a:pt x="251" y="54"/>
                  </a:cubicBezTo>
                  <a:cubicBezTo>
                    <a:pt x="265" y="19"/>
                    <a:pt x="246" y="1"/>
                    <a:pt x="2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52"/>
            <p:cNvSpPr/>
            <p:nvPr/>
          </p:nvSpPr>
          <p:spPr>
            <a:xfrm>
              <a:off x="4224925" y="3120125"/>
              <a:ext cx="11100" cy="7800"/>
            </a:xfrm>
            <a:custGeom>
              <a:avLst/>
              <a:gdLst/>
              <a:ahLst/>
              <a:cxnLst/>
              <a:rect l="l" t="t" r="r" b="b"/>
              <a:pathLst>
                <a:path w="444" h="312" extrusionOk="0">
                  <a:moveTo>
                    <a:pt x="225" y="0"/>
                  </a:moveTo>
                  <a:cubicBezTo>
                    <a:pt x="194" y="0"/>
                    <a:pt x="162" y="11"/>
                    <a:pt x="131" y="37"/>
                  </a:cubicBezTo>
                  <a:cubicBezTo>
                    <a:pt x="0" y="73"/>
                    <a:pt x="12" y="311"/>
                    <a:pt x="179" y="311"/>
                  </a:cubicBezTo>
                  <a:cubicBezTo>
                    <a:pt x="227" y="311"/>
                    <a:pt x="262" y="287"/>
                    <a:pt x="310" y="264"/>
                  </a:cubicBezTo>
                  <a:cubicBezTo>
                    <a:pt x="443" y="178"/>
                    <a:pt x="348" y="0"/>
                    <a:pt x="2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52"/>
            <p:cNvSpPr/>
            <p:nvPr/>
          </p:nvSpPr>
          <p:spPr>
            <a:xfrm>
              <a:off x="4185675" y="1997250"/>
              <a:ext cx="5625" cy="11125"/>
            </a:xfrm>
            <a:custGeom>
              <a:avLst/>
              <a:gdLst/>
              <a:ahLst/>
              <a:cxnLst/>
              <a:rect l="l" t="t" r="r" b="b"/>
              <a:pathLst>
                <a:path w="225" h="445" extrusionOk="0">
                  <a:moveTo>
                    <a:pt x="88" y="1"/>
                  </a:moveTo>
                  <a:cubicBezTo>
                    <a:pt x="45" y="1"/>
                    <a:pt x="1" y="32"/>
                    <a:pt x="23" y="90"/>
                  </a:cubicBezTo>
                  <a:cubicBezTo>
                    <a:pt x="46" y="185"/>
                    <a:pt x="34" y="304"/>
                    <a:pt x="58" y="399"/>
                  </a:cubicBezTo>
                  <a:cubicBezTo>
                    <a:pt x="70" y="429"/>
                    <a:pt x="94" y="444"/>
                    <a:pt x="118" y="444"/>
                  </a:cubicBezTo>
                  <a:cubicBezTo>
                    <a:pt x="142" y="444"/>
                    <a:pt x="165" y="429"/>
                    <a:pt x="177" y="399"/>
                  </a:cubicBezTo>
                  <a:cubicBezTo>
                    <a:pt x="225" y="292"/>
                    <a:pt x="201" y="149"/>
                    <a:pt x="153" y="42"/>
                  </a:cubicBezTo>
                  <a:cubicBezTo>
                    <a:pt x="144" y="14"/>
                    <a:pt x="116"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52"/>
            <p:cNvSpPr/>
            <p:nvPr/>
          </p:nvSpPr>
          <p:spPr>
            <a:xfrm>
              <a:off x="4191575" y="2002850"/>
              <a:ext cx="4200" cy="13000"/>
            </a:xfrm>
            <a:custGeom>
              <a:avLst/>
              <a:gdLst/>
              <a:ahLst/>
              <a:cxnLst/>
              <a:rect l="l" t="t" r="r" b="b"/>
              <a:pathLst>
                <a:path w="168" h="520" extrusionOk="0">
                  <a:moveTo>
                    <a:pt x="30" y="1"/>
                  </a:moveTo>
                  <a:cubicBezTo>
                    <a:pt x="13" y="1"/>
                    <a:pt x="1" y="7"/>
                    <a:pt x="1" y="21"/>
                  </a:cubicBezTo>
                  <a:cubicBezTo>
                    <a:pt x="25" y="116"/>
                    <a:pt x="37" y="199"/>
                    <a:pt x="48" y="271"/>
                  </a:cubicBezTo>
                  <a:cubicBezTo>
                    <a:pt x="48" y="354"/>
                    <a:pt x="37" y="425"/>
                    <a:pt x="84" y="497"/>
                  </a:cubicBezTo>
                  <a:cubicBezTo>
                    <a:pt x="91" y="510"/>
                    <a:pt x="101" y="519"/>
                    <a:pt x="113" y="519"/>
                  </a:cubicBezTo>
                  <a:cubicBezTo>
                    <a:pt x="122" y="519"/>
                    <a:pt x="133" y="513"/>
                    <a:pt x="144" y="497"/>
                  </a:cubicBezTo>
                  <a:cubicBezTo>
                    <a:pt x="168" y="425"/>
                    <a:pt x="156" y="354"/>
                    <a:pt x="144" y="271"/>
                  </a:cubicBezTo>
                  <a:cubicBezTo>
                    <a:pt x="132" y="187"/>
                    <a:pt x="96" y="92"/>
                    <a:pt x="72" y="9"/>
                  </a:cubicBezTo>
                  <a:cubicBezTo>
                    <a:pt x="57" y="4"/>
                    <a:pt x="43"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52"/>
            <p:cNvSpPr/>
            <p:nvPr/>
          </p:nvSpPr>
          <p:spPr>
            <a:xfrm>
              <a:off x="4198425" y="1997150"/>
              <a:ext cx="7175" cy="17675"/>
            </a:xfrm>
            <a:custGeom>
              <a:avLst/>
              <a:gdLst/>
              <a:ahLst/>
              <a:cxnLst/>
              <a:rect l="l" t="t" r="r" b="b"/>
              <a:pathLst>
                <a:path w="287" h="707" extrusionOk="0">
                  <a:moveTo>
                    <a:pt x="44" y="1"/>
                  </a:moveTo>
                  <a:cubicBezTo>
                    <a:pt x="25" y="1"/>
                    <a:pt x="1" y="20"/>
                    <a:pt x="1" y="46"/>
                  </a:cubicBezTo>
                  <a:cubicBezTo>
                    <a:pt x="48" y="272"/>
                    <a:pt x="72" y="475"/>
                    <a:pt x="132" y="689"/>
                  </a:cubicBezTo>
                  <a:cubicBezTo>
                    <a:pt x="144" y="701"/>
                    <a:pt x="158" y="707"/>
                    <a:pt x="173" y="707"/>
                  </a:cubicBezTo>
                  <a:cubicBezTo>
                    <a:pt x="188" y="707"/>
                    <a:pt x="203" y="701"/>
                    <a:pt x="215" y="689"/>
                  </a:cubicBezTo>
                  <a:cubicBezTo>
                    <a:pt x="286" y="451"/>
                    <a:pt x="167" y="225"/>
                    <a:pt x="60" y="10"/>
                  </a:cubicBezTo>
                  <a:cubicBezTo>
                    <a:pt x="57" y="4"/>
                    <a:pt x="51" y="1"/>
                    <a:pt x="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52"/>
            <p:cNvSpPr/>
            <p:nvPr/>
          </p:nvSpPr>
          <p:spPr>
            <a:xfrm>
              <a:off x="4206650" y="1993150"/>
              <a:ext cx="8175" cy="21400"/>
            </a:xfrm>
            <a:custGeom>
              <a:avLst/>
              <a:gdLst/>
              <a:ahLst/>
              <a:cxnLst/>
              <a:rect l="l" t="t" r="r" b="b"/>
              <a:pathLst>
                <a:path w="327" h="856" extrusionOk="0">
                  <a:moveTo>
                    <a:pt x="70" y="1"/>
                  </a:moveTo>
                  <a:cubicBezTo>
                    <a:pt x="40" y="1"/>
                    <a:pt x="1" y="38"/>
                    <a:pt x="17" y="87"/>
                  </a:cubicBezTo>
                  <a:cubicBezTo>
                    <a:pt x="124" y="325"/>
                    <a:pt x="88" y="611"/>
                    <a:pt x="196" y="825"/>
                  </a:cubicBezTo>
                  <a:cubicBezTo>
                    <a:pt x="201" y="846"/>
                    <a:pt x="217" y="856"/>
                    <a:pt x="234" y="856"/>
                  </a:cubicBezTo>
                  <a:cubicBezTo>
                    <a:pt x="256" y="856"/>
                    <a:pt x="279" y="840"/>
                    <a:pt x="279" y="813"/>
                  </a:cubicBezTo>
                  <a:cubicBezTo>
                    <a:pt x="327" y="563"/>
                    <a:pt x="219" y="242"/>
                    <a:pt x="100" y="28"/>
                  </a:cubicBezTo>
                  <a:cubicBezTo>
                    <a:pt x="97" y="9"/>
                    <a:pt x="84" y="1"/>
                    <a:pt x="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52"/>
            <p:cNvSpPr/>
            <p:nvPr/>
          </p:nvSpPr>
          <p:spPr>
            <a:xfrm>
              <a:off x="4219625" y="1979200"/>
              <a:ext cx="9200" cy="36500"/>
            </a:xfrm>
            <a:custGeom>
              <a:avLst/>
              <a:gdLst/>
              <a:ahLst/>
              <a:cxnLst/>
              <a:rect l="l" t="t" r="r" b="b"/>
              <a:pathLst>
                <a:path w="368" h="1460" extrusionOk="0">
                  <a:moveTo>
                    <a:pt x="93" y="1"/>
                  </a:moveTo>
                  <a:cubicBezTo>
                    <a:pt x="47" y="1"/>
                    <a:pt x="0" y="40"/>
                    <a:pt x="22" y="97"/>
                  </a:cubicBezTo>
                  <a:cubicBezTo>
                    <a:pt x="81" y="336"/>
                    <a:pt x="93" y="586"/>
                    <a:pt x="105" y="836"/>
                  </a:cubicBezTo>
                  <a:cubicBezTo>
                    <a:pt x="117" y="1026"/>
                    <a:pt x="105" y="1229"/>
                    <a:pt x="177" y="1419"/>
                  </a:cubicBezTo>
                  <a:cubicBezTo>
                    <a:pt x="183" y="1444"/>
                    <a:pt x="212" y="1459"/>
                    <a:pt x="241" y="1459"/>
                  </a:cubicBezTo>
                  <a:cubicBezTo>
                    <a:pt x="266" y="1459"/>
                    <a:pt x="290" y="1447"/>
                    <a:pt x="296" y="1419"/>
                  </a:cubicBezTo>
                  <a:cubicBezTo>
                    <a:pt x="367" y="1002"/>
                    <a:pt x="272" y="478"/>
                    <a:pt x="165" y="62"/>
                  </a:cubicBezTo>
                  <a:cubicBezTo>
                    <a:pt x="155" y="19"/>
                    <a:pt x="124" y="1"/>
                    <a:pt x="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52"/>
            <p:cNvSpPr/>
            <p:nvPr/>
          </p:nvSpPr>
          <p:spPr>
            <a:xfrm>
              <a:off x="4228500" y="1975900"/>
              <a:ext cx="10125" cy="42150"/>
            </a:xfrm>
            <a:custGeom>
              <a:avLst/>
              <a:gdLst/>
              <a:ahLst/>
              <a:cxnLst/>
              <a:rect l="l" t="t" r="r" b="b"/>
              <a:pathLst>
                <a:path w="405" h="1686" extrusionOk="0">
                  <a:moveTo>
                    <a:pt x="234" y="0"/>
                  </a:moveTo>
                  <a:cubicBezTo>
                    <a:pt x="206" y="0"/>
                    <a:pt x="179" y="21"/>
                    <a:pt x="179" y="63"/>
                  </a:cubicBezTo>
                  <a:cubicBezTo>
                    <a:pt x="155" y="539"/>
                    <a:pt x="0" y="1230"/>
                    <a:pt x="262" y="1670"/>
                  </a:cubicBezTo>
                  <a:cubicBezTo>
                    <a:pt x="272" y="1680"/>
                    <a:pt x="288" y="1686"/>
                    <a:pt x="304" y="1686"/>
                  </a:cubicBezTo>
                  <a:cubicBezTo>
                    <a:pt x="327" y="1686"/>
                    <a:pt x="350" y="1674"/>
                    <a:pt x="357" y="1646"/>
                  </a:cubicBezTo>
                  <a:cubicBezTo>
                    <a:pt x="405" y="1408"/>
                    <a:pt x="345" y="1146"/>
                    <a:pt x="334" y="908"/>
                  </a:cubicBezTo>
                  <a:cubicBezTo>
                    <a:pt x="322" y="622"/>
                    <a:pt x="298" y="337"/>
                    <a:pt x="298" y="63"/>
                  </a:cubicBezTo>
                  <a:cubicBezTo>
                    <a:pt x="292" y="21"/>
                    <a:pt x="262" y="0"/>
                    <a:pt x="2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52"/>
            <p:cNvSpPr/>
            <p:nvPr/>
          </p:nvSpPr>
          <p:spPr>
            <a:xfrm>
              <a:off x="4240175" y="1979200"/>
              <a:ext cx="12675" cy="37050"/>
            </a:xfrm>
            <a:custGeom>
              <a:avLst/>
              <a:gdLst/>
              <a:ahLst/>
              <a:cxnLst/>
              <a:rect l="l" t="t" r="r" b="b"/>
              <a:pathLst>
                <a:path w="507" h="1482" extrusionOk="0">
                  <a:moveTo>
                    <a:pt x="92" y="1"/>
                  </a:moveTo>
                  <a:cubicBezTo>
                    <a:pt x="36" y="1"/>
                    <a:pt x="1" y="68"/>
                    <a:pt x="45" y="121"/>
                  </a:cubicBezTo>
                  <a:cubicBezTo>
                    <a:pt x="176" y="288"/>
                    <a:pt x="152" y="574"/>
                    <a:pt x="164" y="776"/>
                  </a:cubicBezTo>
                  <a:cubicBezTo>
                    <a:pt x="176" y="967"/>
                    <a:pt x="176" y="1193"/>
                    <a:pt x="236" y="1383"/>
                  </a:cubicBezTo>
                  <a:cubicBezTo>
                    <a:pt x="260" y="1451"/>
                    <a:pt x="312" y="1482"/>
                    <a:pt x="363" y="1482"/>
                  </a:cubicBezTo>
                  <a:cubicBezTo>
                    <a:pt x="436" y="1482"/>
                    <a:pt x="507" y="1418"/>
                    <a:pt x="486" y="1312"/>
                  </a:cubicBezTo>
                  <a:cubicBezTo>
                    <a:pt x="426" y="919"/>
                    <a:pt x="474" y="300"/>
                    <a:pt x="152" y="26"/>
                  </a:cubicBezTo>
                  <a:cubicBezTo>
                    <a:pt x="131" y="8"/>
                    <a:pt x="111" y="1"/>
                    <a:pt x="9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52"/>
            <p:cNvSpPr/>
            <p:nvPr/>
          </p:nvSpPr>
          <p:spPr>
            <a:xfrm>
              <a:off x="4251325" y="1987550"/>
              <a:ext cx="15300" cy="28775"/>
            </a:xfrm>
            <a:custGeom>
              <a:avLst/>
              <a:gdLst/>
              <a:ahLst/>
              <a:cxnLst/>
              <a:rect l="l" t="t" r="r" b="b"/>
              <a:pathLst>
                <a:path w="612" h="1151" extrusionOk="0">
                  <a:moveTo>
                    <a:pt x="77" y="0"/>
                  </a:moveTo>
                  <a:cubicBezTo>
                    <a:pt x="38" y="0"/>
                    <a:pt x="1" y="23"/>
                    <a:pt x="16" y="61"/>
                  </a:cubicBezTo>
                  <a:cubicBezTo>
                    <a:pt x="40" y="311"/>
                    <a:pt x="40" y="549"/>
                    <a:pt x="123" y="799"/>
                  </a:cubicBezTo>
                  <a:cubicBezTo>
                    <a:pt x="144" y="903"/>
                    <a:pt x="246" y="1151"/>
                    <a:pt x="389" y="1151"/>
                  </a:cubicBezTo>
                  <a:cubicBezTo>
                    <a:pt x="411" y="1151"/>
                    <a:pt x="433" y="1145"/>
                    <a:pt x="456" y="1133"/>
                  </a:cubicBezTo>
                  <a:cubicBezTo>
                    <a:pt x="611" y="1037"/>
                    <a:pt x="445" y="835"/>
                    <a:pt x="397" y="740"/>
                  </a:cubicBezTo>
                  <a:cubicBezTo>
                    <a:pt x="290" y="502"/>
                    <a:pt x="266" y="263"/>
                    <a:pt x="135" y="25"/>
                  </a:cubicBezTo>
                  <a:cubicBezTo>
                    <a:pt x="122" y="8"/>
                    <a:pt x="99" y="0"/>
                    <a:pt x="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52"/>
            <p:cNvSpPr/>
            <p:nvPr/>
          </p:nvSpPr>
          <p:spPr>
            <a:xfrm>
              <a:off x="4266600" y="2002650"/>
              <a:ext cx="8575" cy="7900"/>
            </a:xfrm>
            <a:custGeom>
              <a:avLst/>
              <a:gdLst/>
              <a:ahLst/>
              <a:cxnLst/>
              <a:rect l="l" t="t" r="r" b="b"/>
              <a:pathLst>
                <a:path w="343" h="316" extrusionOk="0">
                  <a:moveTo>
                    <a:pt x="34" y="0"/>
                  </a:moveTo>
                  <a:cubicBezTo>
                    <a:pt x="13" y="0"/>
                    <a:pt x="0" y="11"/>
                    <a:pt x="0" y="29"/>
                  </a:cubicBezTo>
                  <a:cubicBezTo>
                    <a:pt x="0" y="88"/>
                    <a:pt x="12" y="136"/>
                    <a:pt x="48" y="183"/>
                  </a:cubicBezTo>
                  <a:cubicBezTo>
                    <a:pt x="84" y="231"/>
                    <a:pt x="131" y="267"/>
                    <a:pt x="179" y="302"/>
                  </a:cubicBezTo>
                  <a:cubicBezTo>
                    <a:pt x="192" y="312"/>
                    <a:pt x="205" y="316"/>
                    <a:pt x="218" y="316"/>
                  </a:cubicBezTo>
                  <a:cubicBezTo>
                    <a:pt x="287" y="316"/>
                    <a:pt x="342" y="198"/>
                    <a:pt x="262" y="148"/>
                  </a:cubicBezTo>
                  <a:cubicBezTo>
                    <a:pt x="226" y="124"/>
                    <a:pt x="191" y="88"/>
                    <a:pt x="167" y="64"/>
                  </a:cubicBezTo>
                  <a:cubicBezTo>
                    <a:pt x="131" y="29"/>
                    <a:pt x="84" y="17"/>
                    <a:pt x="60" y="5"/>
                  </a:cubicBezTo>
                  <a:cubicBezTo>
                    <a:pt x="50" y="2"/>
                    <a:pt x="41" y="0"/>
                    <a:pt x="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52"/>
            <p:cNvSpPr/>
            <p:nvPr/>
          </p:nvSpPr>
          <p:spPr>
            <a:xfrm>
              <a:off x="4273750" y="2008850"/>
              <a:ext cx="8650" cy="4350"/>
            </a:xfrm>
            <a:custGeom>
              <a:avLst/>
              <a:gdLst/>
              <a:ahLst/>
              <a:cxnLst/>
              <a:rect l="l" t="t" r="r" b="b"/>
              <a:pathLst>
                <a:path w="346" h="174" extrusionOk="0">
                  <a:moveTo>
                    <a:pt x="158" y="1"/>
                  </a:moveTo>
                  <a:cubicBezTo>
                    <a:pt x="131" y="1"/>
                    <a:pt x="101" y="7"/>
                    <a:pt x="71" y="19"/>
                  </a:cubicBezTo>
                  <a:cubicBezTo>
                    <a:pt x="1" y="39"/>
                    <a:pt x="41" y="136"/>
                    <a:pt x="106" y="136"/>
                  </a:cubicBezTo>
                  <a:cubicBezTo>
                    <a:pt x="118" y="136"/>
                    <a:pt x="130" y="133"/>
                    <a:pt x="143" y="126"/>
                  </a:cubicBezTo>
                  <a:cubicBezTo>
                    <a:pt x="157" y="122"/>
                    <a:pt x="168" y="121"/>
                    <a:pt x="177" y="121"/>
                  </a:cubicBezTo>
                  <a:cubicBezTo>
                    <a:pt x="198" y="121"/>
                    <a:pt x="209" y="129"/>
                    <a:pt x="226" y="138"/>
                  </a:cubicBezTo>
                  <a:cubicBezTo>
                    <a:pt x="262" y="162"/>
                    <a:pt x="286" y="162"/>
                    <a:pt x="310" y="173"/>
                  </a:cubicBezTo>
                  <a:cubicBezTo>
                    <a:pt x="321" y="173"/>
                    <a:pt x="345" y="150"/>
                    <a:pt x="333" y="138"/>
                  </a:cubicBezTo>
                  <a:cubicBezTo>
                    <a:pt x="321" y="78"/>
                    <a:pt x="286" y="54"/>
                    <a:pt x="226" y="19"/>
                  </a:cubicBezTo>
                  <a:cubicBezTo>
                    <a:pt x="208" y="7"/>
                    <a:pt x="184" y="1"/>
                    <a:pt x="1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52"/>
            <p:cNvSpPr/>
            <p:nvPr/>
          </p:nvSpPr>
          <p:spPr>
            <a:xfrm>
              <a:off x="4132950" y="2174275"/>
              <a:ext cx="5375" cy="8800"/>
            </a:xfrm>
            <a:custGeom>
              <a:avLst/>
              <a:gdLst/>
              <a:ahLst/>
              <a:cxnLst/>
              <a:rect l="l" t="t" r="r" b="b"/>
              <a:pathLst>
                <a:path w="215" h="352" extrusionOk="0">
                  <a:moveTo>
                    <a:pt x="101" y="1"/>
                  </a:moveTo>
                  <a:cubicBezTo>
                    <a:pt x="72" y="1"/>
                    <a:pt x="42" y="16"/>
                    <a:pt x="36" y="45"/>
                  </a:cubicBezTo>
                  <a:cubicBezTo>
                    <a:pt x="12" y="105"/>
                    <a:pt x="0" y="153"/>
                    <a:pt x="0" y="212"/>
                  </a:cubicBezTo>
                  <a:cubicBezTo>
                    <a:pt x="0" y="272"/>
                    <a:pt x="36" y="295"/>
                    <a:pt x="60" y="343"/>
                  </a:cubicBezTo>
                  <a:cubicBezTo>
                    <a:pt x="66" y="349"/>
                    <a:pt x="81" y="352"/>
                    <a:pt x="96" y="352"/>
                  </a:cubicBezTo>
                  <a:cubicBezTo>
                    <a:pt x="110" y="352"/>
                    <a:pt x="125" y="349"/>
                    <a:pt x="131" y="343"/>
                  </a:cubicBezTo>
                  <a:cubicBezTo>
                    <a:pt x="167" y="295"/>
                    <a:pt x="215" y="272"/>
                    <a:pt x="191" y="212"/>
                  </a:cubicBezTo>
                  <a:cubicBezTo>
                    <a:pt x="191" y="153"/>
                    <a:pt x="167" y="93"/>
                    <a:pt x="167" y="45"/>
                  </a:cubicBezTo>
                  <a:cubicBezTo>
                    <a:pt x="161" y="16"/>
                    <a:pt x="131" y="1"/>
                    <a:pt x="1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52"/>
            <p:cNvSpPr/>
            <p:nvPr/>
          </p:nvSpPr>
          <p:spPr>
            <a:xfrm>
              <a:off x="4142400" y="2163150"/>
              <a:ext cx="5450" cy="14800"/>
            </a:xfrm>
            <a:custGeom>
              <a:avLst/>
              <a:gdLst/>
              <a:ahLst/>
              <a:cxnLst/>
              <a:rect l="l" t="t" r="r" b="b"/>
              <a:pathLst>
                <a:path w="218" h="592" extrusionOk="0">
                  <a:moveTo>
                    <a:pt x="106" y="1"/>
                  </a:moveTo>
                  <a:cubicBezTo>
                    <a:pt x="55" y="1"/>
                    <a:pt x="1" y="41"/>
                    <a:pt x="15" y="97"/>
                  </a:cubicBezTo>
                  <a:cubicBezTo>
                    <a:pt x="27" y="240"/>
                    <a:pt x="27" y="371"/>
                    <a:pt x="27" y="502"/>
                  </a:cubicBezTo>
                  <a:cubicBezTo>
                    <a:pt x="27" y="562"/>
                    <a:pt x="75" y="592"/>
                    <a:pt x="122" y="592"/>
                  </a:cubicBezTo>
                  <a:cubicBezTo>
                    <a:pt x="170" y="592"/>
                    <a:pt x="218" y="562"/>
                    <a:pt x="218" y="502"/>
                  </a:cubicBezTo>
                  <a:cubicBezTo>
                    <a:pt x="218" y="359"/>
                    <a:pt x="218" y="205"/>
                    <a:pt x="182" y="62"/>
                  </a:cubicBezTo>
                  <a:cubicBezTo>
                    <a:pt x="172" y="19"/>
                    <a:pt x="140" y="1"/>
                    <a:pt x="10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52"/>
            <p:cNvSpPr/>
            <p:nvPr/>
          </p:nvSpPr>
          <p:spPr>
            <a:xfrm>
              <a:off x="4149025" y="2157675"/>
              <a:ext cx="4775" cy="11950"/>
            </a:xfrm>
            <a:custGeom>
              <a:avLst/>
              <a:gdLst/>
              <a:ahLst/>
              <a:cxnLst/>
              <a:rect l="l" t="t" r="r" b="b"/>
              <a:pathLst>
                <a:path w="191" h="478" extrusionOk="0">
                  <a:moveTo>
                    <a:pt x="72" y="1"/>
                  </a:moveTo>
                  <a:cubicBezTo>
                    <a:pt x="42" y="1"/>
                    <a:pt x="12" y="19"/>
                    <a:pt x="12" y="55"/>
                  </a:cubicBezTo>
                  <a:cubicBezTo>
                    <a:pt x="12" y="186"/>
                    <a:pt x="0" y="340"/>
                    <a:pt x="60" y="459"/>
                  </a:cubicBezTo>
                  <a:cubicBezTo>
                    <a:pt x="66" y="471"/>
                    <a:pt x="81" y="477"/>
                    <a:pt x="95" y="477"/>
                  </a:cubicBezTo>
                  <a:cubicBezTo>
                    <a:pt x="110" y="477"/>
                    <a:pt x="125" y="471"/>
                    <a:pt x="131" y="459"/>
                  </a:cubicBezTo>
                  <a:cubicBezTo>
                    <a:pt x="191" y="340"/>
                    <a:pt x="131" y="186"/>
                    <a:pt x="131" y="55"/>
                  </a:cubicBezTo>
                  <a:cubicBezTo>
                    <a:pt x="131" y="19"/>
                    <a:pt x="101" y="1"/>
                    <a:pt x="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52"/>
            <p:cNvSpPr/>
            <p:nvPr/>
          </p:nvSpPr>
          <p:spPr>
            <a:xfrm>
              <a:off x="4155275" y="2151450"/>
              <a:ext cx="5975" cy="16225"/>
            </a:xfrm>
            <a:custGeom>
              <a:avLst/>
              <a:gdLst/>
              <a:ahLst/>
              <a:cxnLst/>
              <a:rect l="l" t="t" r="r" b="b"/>
              <a:pathLst>
                <a:path w="239" h="649" extrusionOk="0">
                  <a:moveTo>
                    <a:pt x="88" y="1"/>
                  </a:moveTo>
                  <a:cubicBezTo>
                    <a:pt x="54" y="1"/>
                    <a:pt x="23" y="26"/>
                    <a:pt x="36" y="65"/>
                  </a:cubicBezTo>
                  <a:cubicBezTo>
                    <a:pt x="48" y="244"/>
                    <a:pt x="0" y="446"/>
                    <a:pt x="60" y="613"/>
                  </a:cubicBezTo>
                  <a:cubicBezTo>
                    <a:pt x="66" y="637"/>
                    <a:pt x="90" y="649"/>
                    <a:pt x="113" y="649"/>
                  </a:cubicBezTo>
                  <a:cubicBezTo>
                    <a:pt x="137" y="649"/>
                    <a:pt x="161" y="637"/>
                    <a:pt x="167" y="613"/>
                  </a:cubicBezTo>
                  <a:cubicBezTo>
                    <a:pt x="238" y="435"/>
                    <a:pt x="179" y="232"/>
                    <a:pt x="155" y="54"/>
                  </a:cubicBezTo>
                  <a:cubicBezTo>
                    <a:pt x="144" y="17"/>
                    <a:pt x="115"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52"/>
            <p:cNvSpPr/>
            <p:nvPr/>
          </p:nvSpPr>
          <p:spPr>
            <a:xfrm>
              <a:off x="4163225" y="2146275"/>
              <a:ext cx="7550" cy="17650"/>
            </a:xfrm>
            <a:custGeom>
              <a:avLst/>
              <a:gdLst/>
              <a:ahLst/>
              <a:cxnLst/>
              <a:rect l="l" t="t" r="r" b="b"/>
              <a:pathLst>
                <a:path w="302" h="706" extrusionOk="0">
                  <a:moveTo>
                    <a:pt x="104" y="0"/>
                  </a:moveTo>
                  <a:cubicBezTo>
                    <a:pt x="55" y="0"/>
                    <a:pt x="1" y="39"/>
                    <a:pt x="16" y="106"/>
                  </a:cubicBezTo>
                  <a:cubicBezTo>
                    <a:pt x="39" y="225"/>
                    <a:pt x="51" y="344"/>
                    <a:pt x="51" y="463"/>
                  </a:cubicBezTo>
                  <a:cubicBezTo>
                    <a:pt x="51" y="558"/>
                    <a:pt x="63" y="642"/>
                    <a:pt x="147" y="701"/>
                  </a:cubicBezTo>
                  <a:cubicBezTo>
                    <a:pt x="154" y="705"/>
                    <a:pt x="162" y="706"/>
                    <a:pt x="170" y="706"/>
                  </a:cubicBezTo>
                  <a:cubicBezTo>
                    <a:pt x="189" y="706"/>
                    <a:pt x="210" y="698"/>
                    <a:pt x="218" y="689"/>
                  </a:cubicBezTo>
                  <a:cubicBezTo>
                    <a:pt x="301" y="630"/>
                    <a:pt x="278" y="511"/>
                    <a:pt x="266" y="403"/>
                  </a:cubicBezTo>
                  <a:cubicBezTo>
                    <a:pt x="242" y="284"/>
                    <a:pt x="206" y="165"/>
                    <a:pt x="170" y="46"/>
                  </a:cubicBezTo>
                  <a:cubicBezTo>
                    <a:pt x="161" y="15"/>
                    <a:pt x="134"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52"/>
            <p:cNvSpPr/>
            <p:nvPr/>
          </p:nvSpPr>
          <p:spPr>
            <a:xfrm>
              <a:off x="4172525" y="2144250"/>
              <a:ext cx="5975" cy="15800"/>
            </a:xfrm>
            <a:custGeom>
              <a:avLst/>
              <a:gdLst/>
              <a:ahLst/>
              <a:cxnLst/>
              <a:rect l="l" t="t" r="r" b="b"/>
              <a:pathLst>
                <a:path w="239" h="632" extrusionOk="0">
                  <a:moveTo>
                    <a:pt x="46" y="0"/>
                  </a:moveTo>
                  <a:cubicBezTo>
                    <a:pt x="35" y="0"/>
                    <a:pt x="20" y="6"/>
                    <a:pt x="13" y="20"/>
                  </a:cubicBezTo>
                  <a:cubicBezTo>
                    <a:pt x="1" y="139"/>
                    <a:pt x="1" y="234"/>
                    <a:pt x="1" y="353"/>
                  </a:cubicBezTo>
                  <a:cubicBezTo>
                    <a:pt x="1" y="437"/>
                    <a:pt x="1" y="580"/>
                    <a:pt x="84" y="615"/>
                  </a:cubicBezTo>
                  <a:cubicBezTo>
                    <a:pt x="100" y="626"/>
                    <a:pt x="114" y="632"/>
                    <a:pt x="125" y="632"/>
                  </a:cubicBezTo>
                  <a:cubicBezTo>
                    <a:pt x="139" y="632"/>
                    <a:pt x="149" y="623"/>
                    <a:pt x="156" y="603"/>
                  </a:cubicBezTo>
                  <a:cubicBezTo>
                    <a:pt x="239" y="532"/>
                    <a:pt x="168" y="413"/>
                    <a:pt x="156" y="318"/>
                  </a:cubicBezTo>
                  <a:cubicBezTo>
                    <a:pt x="132" y="199"/>
                    <a:pt x="120" y="115"/>
                    <a:pt x="60" y="8"/>
                  </a:cubicBezTo>
                  <a:cubicBezTo>
                    <a:pt x="60" y="3"/>
                    <a:pt x="54"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52"/>
            <p:cNvSpPr/>
            <p:nvPr/>
          </p:nvSpPr>
          <p:spPr>
            <a:xfrm>
              <a:off x="4180875" y="2141175"/>
              <a:ext cx="7150" cy="14600"/>
            </a:xfrm>
            <a:custGeom>
              <a:avLst/>
              <a:gdLst/>
              <a:ahLst/>
              <a:cxnLst/>
              <a:rect l="l" t="t" r="r" b="b"/>
              <a:pathLst>
                <a:path w="286" h="584" extrusionOk="0">
                  <a:moveTo>
                    <a:pt x="123" y="1"/>
                  </a:moveTo>
                  <a:cubicBezTo>
                    <a:pt x="67" y="1"/>
                    <a:pt x="10" y="53"/>
                    <a:pt x="24" y="131"/>
                  </a:cubicBezTo>
                  <a:cubicBezTo>
                    <a:pt x="36" y="262"/>
                    <a:pt x="0" y="429"/>
                    <a:pt x="84" y="548"/>
                  </a:cubicBezTo>
                  <a:cubicBezTo>
                    <a:pt x="95" y="572"/>
                    <a:pt x="116" y="584"/>
                    <a:pt x="139" y="584"/>
                  </a:cubicBezTo>
                  <a:cubicBezTo>
                    <a:pt x="161" y="584"/>
                    <a:pt x="185" y="572"/>
                    <a:pt x="203" y="548"/>
                  </a:cubicBezTo>
                  <a:cubicBezTo>
                    <a:pt x="286" y="417"/>
                    <a:pt x="238" y="226"/>
                    <a:pt x="215" y="84"/>
                  </a:cubicBezTo>
                  <a:cubicBezTo>
                    <a:pt x="200" y="25"/>
                    <a:pt x="162"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52"/>
            <p:cNvSpPr/>
            <p:nvPr/>
          </p:nvSpPr>
          <p:spPr>
            <a:xfrm>
              <a:off x="4193375" y="2137300"/>
              <a:ext cx="4775" cy="14425"/>
            </a:xfrm>
            <a:custGeom>
              <a:avLst/>
              <a:gdLst/>
              <a:ahLst/>
              <a:cxnLst/>
              <a:rect l="l" t="t" r="r" b="b"/>
              <a:pathLst>
                <a:path w="191" h="577" extrusionOk="0">
                  <a:moveTo>
                    <a:pt x="64" y="0"/>
                  </a:moveTo>
                  <a:cubicBezTo>
                    <a:pt x="32" y="0"/>
                    <a:pt x="0" y="21"/>
                    <a:pt x="0" y="60"/>
                  </a:cubicBezTo>
                  <a:lnTo>
                    <a:pt x="0" y="358"/>
                  </a:lnTo>
                  <a:cubicBezTo>
                    <a:pt x="0" y="453"/>
                    <a:pt x="0" y="524"/>
                    <a:pt x="72" y="572"/>
                  </a:cubicBezTo>
                  <a:cubicBezTo>
                    <a:pt x="79" y="575"/>
                    <a:pt x="87" y="577"/>
                    <a:pt x="95" y="577"/>
                  </a:cubicBezTo>
                  <a:cubicBezTo>
                    <a:pt x="114" y="577"/>
                    <a:pt x="135" y="568"/>
                    <a:pt x="143" y="560"/>
                  </a:cubicBezTo>
                  <a:cubicBezTo>
                    <a:pt x="191" y="500"/>
                    <a:pt x="155" y="405"/>
                    <a:pt x="143" y="334"/>
                  </a:cubicBezTo>
                  <a:cubicBezTo>
                    <a:pt x="131" y="239"/>
                    <a:pt x="131" y="155"/>
                    <a:pt x="131" y="84"/>
                  </a:cubicBezTo>
                  <a:cubicBezTo>
                    <a:pt x="138" y="27"/>
                    <a:pt x="100" y="0"/>
                    <a:pt x="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52"/>
            <p:cNvSpPr/>
            <p:nvPr/>
          </p:nvSpPr>
          <p:spPr>
            <a:xfrm>
              <a:off x="4203525" y="2135675"/>
              <a:ext cx="5650" cy="13175"/>
            </a:xfrm>
            <a:custGeom>
              <a:avLst/>
              <a:gdLst/>
              <a:ahLst/>
              <a:cxnLst/>
              <a:rect l="l" t="t" r="r" b="b"/>
              <a:pathLst>
                <a:path w="226" h="527" extrusionOk="0">
                  <a:moveTo>
                    <a:pt x="134" y="0"/>
                  </a:moveTo>
                  <a:cubicBezTo>
                    <a:pt x="74" y="0"/>
                    <a:pt x="1" y="51"/>
                    <a:pt x="23" y="125"/>
                  </a:cubicBezTo>
                  <a:cubicBezTo>
                    <a:pt x="47" y="244"/>
                    <a:pt x="23" y="411"/>
                    <a:pt x="106" y="518"/>
                  </a:cubicBezTo>
                  <a:cubicBezTo>
                    <a:pt x="112" y="524"/>
                    <a:pt x="124" y="527"/>
                    <a:pt x="136" y="527"/>
                  </a:cubicBezTo>
                  <a:cubicBezTo>
                    <a:pt x="148" y="527"/>
                    <a:pt x="160" y="524"/>
                    <a:pt x="166" y="518"/>
                  </a:cubicBezTo>
                  <a:cubicBezTo>
                    <a:pt x="225" y="458"/>
                    <a:pt x="225" y="399"/>
                    <a:pt x="225" y="304"/>
                  </a:cubicBezTo>
                  <a:cubicBezTo>
                    <a:pt x="225" y="232"/>
                    <a:pt x="213" y="149"/>
                    <a:pt x="201" y="65"/>
                  </a:cubicBezTo>
                  <a:cubicBezTo>
                    <a:pt x="201" y="20"/>
                    <a:pt x="170" y="0"/>
                    <a:pt x="1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52"/>
            <p:cNvSpPr/>
            <p:nvPr/>
          </p:nvSpPr>
          <p:spPr>
            <a:xfrm>
              <a:off x="4213725" y="2135275"/>
              <a:ext cx="5575" cy="10600"/>
            </a:xfrm>
            <a:custGeom>
              <a:avLst/>
              <a:gdLst/>
              <a:ahLst/>
              <a:cxnLst/>
              <a:rect l="l" t="t" r="r" b="b"/>
              <a:pathLst>
                <a:path w="223" h="424" extrusionOk="0">
                  <a:moveTo>
                    <a:pt x="87" y="0"/>
                  </a:moveTo>
                  <a:cubicBezTo>
                    <a:pt x="41" y="0"/>
                    <a:pt x="0" y="50"/>
                    <a:pt x="32" y="105"/>
                  </a:cubicBezTo>
                  <a:cubicBezTo>
                    <a:pt x="55" y="165"/>
                    <a:pt x="79" y="200"/>
                    <a:pt x="79" y="284"/>
                  </a:cubicBezTo>
                  <a:cubicBezTo>
                    <a:pt x="79" y="343"/>
                    <a:pt x="79" y="379"/>
                    <a:pt x="115" y="415"/>
                  </a:cubicBezTo>
                  <a:cubicBezTo>
                    <a:pt x="121" y="421"/>
                    <a:pt x="130" y="424"/>
                    <a:pt x="139" y="424"/>
                  </a:cubicBezTo>
                  <a:cubicBezTo>
                    <a:pt x="148" y="424"/>
                    <a:pt x="157" y="421"/>
                    <a:pt x="163" y="415"/>
                  </a:cubicBezTo>
                  <a:cubicBezTo>
                    <a:pt x="222" y="367"/>
                    <a:pt x="210" y="296"/>
                    <a:pt x="210" y="236"/>
                  </a:cubicBezTo>
                  <a:cubicBezTo>
                    <a:pt x="210" y="165"/>
                    <a:pt x="174" y="105"/>
                    <a:pt x="151" y="46"/>
                  </a:cubicBezTo>
                  <a:cubicBezTo>
                    <a:pt x="135" y="13"/>
                    <a:pt x="110" y="0"/>
                    <a:pt x="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52"/>
            <p:cNvSpPr/>
            <p:nvPr/>
          </p:nvSpPr>
          <p:spPr>
            <a:xfrm>
              <a:off x="4222600" y="2132000"/>
              <a:ext cx="8625" cy="11425"/>
            </a:xfrm>
            <a:custGeom>
              <a:avLst/>
              <a:gdLst/>
              <a:ahLst/>
              <a:cxnLst/>
              <a:rect l="l" t="t" r="r" b="b"/>
              <a:pathLst>
                <a:path w="345" h="457" extrusionOk="0">
                  <a:moveTo>
                    <a:pt x="113" y="1"/>
                  </a:moveTo>
                  <a:cubicBezTo>
                    <a:pt x="55" y="1"/>
                    <a:pt x="1" y="46"/>
                    <a:pt x="22" y="117"/>
                  </a:cubicBezTo>
                  <a:cubicBezTo>
                    <a:pt x="46" y="212"/>
                    <a:pt x="105" y="308"/>
                    <a:pt x="153" y="415"/>
                  </a:cubicBezTo>
                  <a:cubicBezTo>
                    <a:pt x="171" y="444"/>
                    <a:pt x="197" y="457"/>
                    <a:pt x="224" y="457"/>
                  </a:cubicBezTo>
                  <a:cubicBezTo>
                    <a:pt x="283" y="457"/>
                    <a:pt x="344" y="394"/>
                    <a:pt x="320" y="320"/>
                  </a:cubicBezTo>
                  <a:cubicBezTo>
                    <a:pt x="272" y="224"/>
                    <a:pt x="224" y="153"/>
                    <a:pt x="212" y="70"/>
                  </a:cubicBezTo>
                  <a:cubicBezTo>
                    <a:pt x="193" y="21"/>
                    <a:pt x="153"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52"/>
            <p:cNvSpPr/>
            <p:nvPr/>
          </p:nvSpPr>
          <p:spPr>
            <a:xfrm>
              <a:off x="4232250" y="2127375"/>
              <a:ext cx="8775" cy="14125"/>
            </a:xfrm>
            <a:custGeom>
              <a:avLst/>
              <a:gdLst/>
              <a:ahLst/>
              <a:cxnLst/>
              <a:rect l="l" t="t" r="r" b="b"/>
              <a:pathLst>
                <a:path w="351" h="565" extrusionOk="0">
                  <a:moveTo>
                    <a:pt x="115" y="1"/>
                  </a:moveTo>
                  <a:cubicBezTo>
                    <a:pt x="60" y="1"/>
                    <a:pt x="1" y="51"/>
                    <a:pt x="17" y="124"/>
                  </a:cubicBezTo>
                  <a:cubicBezTo>
                    <a:pt x="65" y="243"/>
                    <a:pt x="88" y="374"/>
                    <a:pt x="124" y="493"/>
                  </a:cubicBezTo>
                  <a:cubicBezTo>
                    <a:pt x="136" y="540"/>
                    <a:pt x="160" y="564"/>
                    <a:pt x="231" y="564"/>
                  </a:cubicBezTo>
                  <a:cubicBezTo>
                    <a:pt x="255" y="564"/>
                    <a:pt x="267" y="552"/>
                    <a:pt x="303" y="540"/>
                  </a:cubicBezTo>
                  <a:cubicBezTo>
                    <a:pt x="326" y="516"/>
                    <a:pt x="350" y="457"/>
                    <a:pt x="326" y="433"/>
                  </a:cubicBezTo>
                  <a:cubicBezTo>
                    <a:pt x="291" y="302"/>
                    <a:pt x="243" y="159"/>
                    <a:pt x="184" y="40"/>
                  </a:cubicBezTo>
                  <a:cubicBezTo>
                    <a:pt x="168" y="13"/>
                    <a:pt x="142" y="1"/>
                    <a:pt x="11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52"/>
            <p:cNvSpPr/>
            <p:nvPr/>
          </p:nvSpPr>
          <p:spPr>
            <a:xfrm>
              <a:off x="4240100" y="2127675"/>
              <a:ext cx="10450" cy="10850"/>
            </a:xfrm>
            <a:custGeom>
              <a:avLst/>
              <a:gdLst/>
              <a:ahLst/>
              <a:cxnLst/>
              <a:rect l="l" t="t" r="r" b="b"/>
              <a:pathLst>
                <a:path w="418" h="434" extrusionOk="0">
                  <a:moveTo>
                    <a:pt x="109" y="0"/>
                  </a:moveTo>
                  <a:cubicBezTo>
                    <a:pt x="45" y="0"/>
                    <a:pt x="0" y="87"/>
                    <a:pt x="48" y="135"/>
                  </a:cubicBezTo>
                  <a:cubicBezTo>
                    <a:pt x="132" y="207"/>
                    <a:pt x="120" y="373"/>
                    <a:pt x="251" y="433"/>
                  </a:cubicBezTo>
                  <a:cubicBezTo>
                    <a:pt x="274" y="433"/>
                    <a:pt x="298" y="433"/>
                    <a:pt x="310" y="421"/>
                  </a:cubicBezTo>
                  <a:cubicBezTo>
                    <a:pt x="417" y="290"/>
                    <a:pt x="274" y="88"/>
                    <a:pt x="155" y="16"/>
                  </a:cubicBezTo>
                  <a:cubicBezTo>
                    <a:pt x="139" y="5"/>
                    <a:pt x="123"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52"/>
            <p:cNvSpPr/>
            <p:nvPr/>
          </p:nvSpPr>
          <p:spPr>
            <a:xfrm>
              <a:off x="4251375" y="2126550"/>
              <a:ext cx="11850" cy="13500"/>
            </a:xfrm>
            <a:custGeom>
              <a:avLst/>
              <a:gdLst/>
              <a:ahLst/>
              <a:cxnLst/>
              <a:rect l="l" t="t" r="r" b="b"/>
              <a:pathLst>
                <a:path w="474" h="540" extrusionOk="0">
                  <a:moveTo>
                    <a:pt x="139" y="1"/>
                  </a:moveTo>
                  <a:cubicBezTo>
                    <a:pt x="73" y="1"/>
                    <a:pt x="1" y="79"/>
                    <a:pt x="62" y="157"/>
                  </a:cubicBezTo>
                  <a:cubicBezTo>
                    <a:pt x="97" y="216"/>
                    <a:pt x="145" y="276"/>
                    <a:pt x="181" y="347"/>
                  </a:cubicBezTo>
                  <a:cubicBezTo>
                    <a:pt x="216" y="407"/>
                    <a:pt x="252" y="478"/>
                    <a:pt x="312" y="526"/>
                  </a:cubicBezTo>
                  <a:cubicBezTo>
                    <a:pt x="328" y="535"/>
                    <a:pt x="345" y="540"/>
                    <a:pt x="361" y="540"/>
                  </a:cubicBezTo>
                  <a:cubicBezTo>
                    <a:pt x="424" y="540"/>
                    <a:pt x="473" y="473"/>
                    <a:pt x="454" y="407"/>
                  </a:cubicBezTo>
                  <a:cubicBezTo>
                    <a:pt x="443" y="335"/>
                    <a:pt x="383" y="276"/>
                    <a:pt x="335" y="216"/>
                  </a:cubicBezTo>
                  <a:lnTo>
                    <a:pt x="204" y="37"/>
                  </a:lnTo>
                  <a:cubicBezTo>
                    <a:pt x="188" y="12"/>
                    <a:pt x="164" y="1"/>
                    <a:pt x="1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52"/>
            <p:cNvSpPr/>
            <p:nvPr/>
          </p:nvSpPr>
          <p:spPr>
            <a:xfrm>
              <a:off x="4265775" y="2127450"/>
              <a:ext cx="7700" cy="15100"/>
            </a:xfrm>
            <a:custGeom>
              <a:avLst/>
              <a:gdLst/>
              <a:ahLst/>
              <a:cxnLst/>
              <a:rect l="l" t="t" r="r" b="b"/>
              <a:pathLst>
                <a:path w="308" h="604" extrusionOk="0">
                  <a:moveTo>
                    <a:pt x="74" y="1"/>
                  </a:moveTo>
                  <a:cubicBezTo>
                    <a:pt x="46" y="1"/>
                    <a:pt x="0" y="37"/>
                    <a:pt x="9" y="73"/>
                  </a:cubicBezTo>
                  <a:cubicBezTo>
                    <a:pt x="45" y="156"/>
                    <a:pt x="57" y="252"/>
                    <a:pt x="81" y="359"/>
                  </a:cubicBezTo>
                  <a:cubicBezTo>
                    <a:pt x="93" y="442"/>
                    <a:pt x="93" y="561"/>
                    <a:pt x="164" y="597"/>
                  </a:cubicBezTo>
                  <a:cubicBezTo>
                    <a:pt x="177" y="601"/>
                    <a:pt x="189" y="604"/>
                    <a:pt x="199" y="604"/>
                  </a:cubicBezTo>
                  <a:cubicBezTo>
                    <a:pt x="216" y="604"/>
                    <a:pt x="228" y="596"/>
                    <a:pt x="236" y="573"/>
                  </a:cubicBezTo>
                  <a:cubicBezTo>
                    <a:pt x="307" y="502"/>
                    <a:pt x="271" y="371"/>
                    <a:pt x="236" y="275"/>
                  </a:cubicBezTo>
                  <a:cubicBezTo>
                    <a:pt x="212" y="180"/>
                    <a:pt x="152" y="85"/>
                    <a:pt x="93" y="13"/>
                  </a:cubicBezTo>
                  <a:cubicBezTo>
                    <a:pt x="90" y="5"/>
                    <a:pt x="83" y="1"/>
                    <a:pt x="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52"/>
            <p:cNvSpPr/>
            <p:nvPr/>
          </p:nvSpPr>
          <p:spPr>
            <a:xfrm>
              <a:off x="4276325" y="2132525"/>
              <a:ext cx="6950" cy="11450"/>
            </a:xfrm>
            <a:custGeom>
              <a:avLst/>
              <a:gdLst/>
              <a:ahLst/>
              <a:cxnLst/>
              <a:rect l="l" t="t" r="r" b="b"/>
              <a:pathLst>
                <a:path w="278" h="458" extrusionOk="0">
                  <a:moveTo>
                    <a:pt x="30" y="0"/>
                  </a:moveTo>
                  <a:cubicBezTo>
                    <a:pt x="15" y="0"/>
                    <a:pt x="1" y="14"/>
                    <a:pt x="16" y="37"/>
                  </a:cubicBezTo>
                  <a:cubicBezTo>
                    <a:pt x="40" y="168"/>
                    <a:pt x="52" y="358"/>
                    <a:pt x="171" y="453"/>
                  </a:cubicBezTo>
                  <a:cubicBezTo>
                    <a:pt x="180" y="456"/>
                    <a:pt x="189" y="458"/>
                    <a:pt x="199" y="458"/>
                  </a:cubicBezTo>
                  <a:cubicBezTo>
                    <a:pt x="227" y="458"/>
                    <a:pt x="254" y="444"/>
                    <a:pt x="254" y="418"/>
                  </a:cubicBezTo>
                  <a:cubicBezTo>
                    <a:pt x="278" y="275"/>
                    <a:pt x="135" y="132"/>
                    <a:pt x="52" y="13"/>
                  </a:cubicBezTo>
                  <a:cubicBezTo>
                    <a:pt x="48" y="4"/>
                    <a:pt x="39" y="0"/>
                    <a:pt x="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52"/>
            <p:cNvSpPr/>
            <p:nvPr/>
          </p:nvSpPr>
          <p:spPr>
            <a:xfrm>
              <a:off x="4285100" y="2135000"/>
              <a:ext cx="11875" cy="13525"/>
            </a:xfrm>
            <a:custGeom>
              <a:avLst/>
              <a:gdLst/>
              <a:ahLst/>
              <a:cxnLst/>
              <a:rect l="l" t="t" r="r" b="b"/>
              <a:pathLst>
                <a:path w="475" h="541" extrusionOk="0">
                  <a:moveTo>
                    <a:pt x="142" y="0"/>
                  </a:moveTo>
                  <a:cubicBezTo>
                    <a:pt x="66" y="0"/>
                    <a:pt x="1" y="100"/>
                    <a:pt x="58" y="176"/>
                  </a:cubicBezTo>
                  <a:cubicBezTo>
                    <a:pt x="106" y="211"/>
                    <a:pt x="129" y="259"/>
                    <a:pt x="153" y="319"/>
                  </a:cubicBezTo>
                  <a:cubicBezTo>
                    <a:pt x="177" y="390"/>
                    <a:pt x="165" y="473"/>
                    <a:pt x="225" y="509"/>
                  </a:cubicBezTo>
                  <a:cubicBezTo>
                    <a:pt x="250" y="528"/>
                    <a:pt x="279" y="541"/>
                    <a:pt x="304" y="541"/>
                  </a:cubicBezTo>
                  <a:cubicBezTo>
                    <a:pt x="326" y="541"/>
                    <a:pt x="345" y="531"/>
                    <a:pt x="356" y="509"/>
                  </a:cubicBezTo>
                  <a:cubicBezTo>
                    <a:pt x="475" y="378"/>
                    <a:pt x="320" y="128"/>
                    <a:pt x="201" y="21"/>
                  </a:cubicBezTo>
                  <a:cubicBezTo>
                    <a:pt x="182" y="7"/>
                    <a:pt x="162" y="0"/>
                    <a:pt x="1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52"/>
            <p:cNvSpPr/>
            <p:nvPr/>
          </p:nvSpPr>
          <p:spPr>
            <a:xfrm>
              <a:off x="4297350" y="2144650"/>
              <a:ext cx="5575" cy="6075"/>
            </a:xfrm>
            <a:custGeom>
              <a:avLst/>
              <a:gdLst/>
              <a:ahLst/>
              <a:cxnLst/>
              <a:rect l="l" t="t" r="r" b="b"/>
              <a:pathLst>
                <a:path w="223" h="243" extrusionOk="0">
                  <a:moveTo>
                    <a:pt x="98" y="1"/>
                  </a:moveTo>
                  <a:cubicBezTo>
                    <a:pt x="53" y="1"/>
                    <a:pt x="1" y="56"/>
                    <a:pt x="32" y="111"/>
                  </a:cubicBezTo>
                  <a:cubicBezTo>
                    <a:pt x="68" y="159"/>
                    <a:pt x="104" y="230"/>
                    <a:pt x="163" y="242"/>
                  </a:cubicBezTo>
                  <a:cubicBezTo>
                    <a:pt x="187" y="242"/>
                    <a:pt x="211" y="230"/>
                    <a:pt x="211" y="218"/>
                  </a:cubicBezTo>
                  <a:cubicBezTo>
                    <a:pt x="223" y="159"/>
                    <a:pt x="187" y="111"/>
                    <a:pt x="151" y="52"/>
                  </a:cubicBezTo>
                  <a:cubicBezTo>
                    <a:pt x="143" y="15"/>
                    <a:pt x="122" y="1"/>
                    <a:pt x="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52"/>
            <p:cNvSpPr/>
            <p:nvPr/>
          </p:nvSpPr>
          <p:spPr>
            <a:xfrm>
              <a:off x="4162425" y="2066400"/>
              <a:ext cx="8650" cy="8675"/>
            </a:xfrm>
            <a:custGeom>
              <a:avLst/>
              <a:gdLst/>
              <a:ahLst/>
              <a:cxnLst/>
              <a:rect l="l" t="t" r="r" b="b"/>
              <a:pathLst>
                <a:path w="346" h="347" extrusionOk="0">
                  <a:moveTo>
                    <a:pt x="141" y="0"/>
                  </a:moveTo>
                  <a:cubicBezTo>
                    <a:pt x="120" y="0"/>
                    <a:pt x="98" y="5"/>
                    <a:pt x="71" y="15"/>
                  </a:cubicBezTo>
                  <a:cubicBezTo>
                    <a:pt x="24" y="27"/>
                    <a:pt x="0" y="86"/>
                    <a:pt x="24" y="134"/>
                  </a:cubicBezTo>
                  <a:cubicBezTo>
                    <a:pt x="60" y="181"/>
                    <a:pt x="83" y="205"/>
                    <a:pt x="119" y="241"/>
                  </a:cubicBezTo>
                  <a:cubicBezTo>
                    <a:pt x="167" y="277"/>
                    <a:pt x="202" y="277"/>
                    <a:pt x="238" y="324"/>
                  </a:cubicBezTo>
                  <a:cubicBezTo>
                    <a:pt x="250" y="340"/>
                    <a:pt x="265" y="346"/>
                    <a:pt x="280" y="346"/>
                  </a:cubicBezTo>
                  <a:cubicBezTo>
                    <a:pt x="313" y="346"/>
                    <a:pt x="345" y="317"/>
                    <a:pt x="345" y="277"/>
                  </a:cubicBezTo>
                  <a:cubicBezTo>
                    <a:pt x="345" y="205"/>
                    <a:pt x="345" y="134"/>
                    <a:pt x="274" y="74"/>
                  </a:cubicBezTo>
                  <a:cubicBezTo>
                    <a:pt x="231" y="31"/>
                    <a:pt x="194" y="0"/>
                    <a:pt x="1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52"/>
            <p:cNvSpPr/>
            <p:nvPr/>
          </p:nvSpPr>
          <p:spPr>
            <a:xfrm>
              <a:off x="4173750" y="2071200"/>
              <a:ext cx="9525" cy="11650"/>
            </a:xfrm>
            <a:custGeom>
              <a:avLst/>
              <a:gdLst/>
              <a:ahLst/>
              <a:cxnLst/>
              <a:rect l="l" t="t" r="r" b="b"/>
              <a:pathLst>
                <a:path w="381" h="466" extrusionOk="0">
                  <a:moveTo>
                    <a:pt x="95" y="1"/>
                  </a:moveTo>
                  <a:cubicBezTo>
                    <a:pt x="46" y="1"/>
                    <a:pt x="0" y="47"/>
                    <a:pt x="23" y="108"/>
                  </a:cubicBezTo>
                  <a:cubicBezTo>
                    <a:pt x="47" y="180"/>
                    <a:pt x="83" y="251"/>
                    <a:pt x="95" y="311"/>
                  </a:cubicBezTo>
                  <a:cubicBezTo>
                    <a:pt x="107" y="370"/>
                    <a:pt x="142" y="430"/>
                    <a:pt x="214" y="466"/>
                  </a:cubicBezTo>
                  <a:cubicBezTo>
                    <a:pt x="226" y="466"/>
                    <a:pt x="261" y="466"/>
                    <a:pt x="273" y="442"/>
                  </a:cubicBezTo>
                  <a:cubicBezTo>
                    <a:pt x="380" y="323"/>
                    <a:pt x="226" y="144"/>
                    <a:pt x="166" y="49"/>
                  </a:cubicBezTo>
                  <a:cubicBezTo>
                    <a:pt x="149" y="15"/>
                    <a:pt x="122" y="1"/>
                    <a:pt x="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52"/>
            <p:cNvSpPr/>
            <p:nvPr/>
          </p:nvSpPr>
          <p:spPr>
            <a:xfrm>
              <a:off x="4184725" y="2078350"/>
              <a:ext cx="4200" cy="10575"/>
            </a:xfrm>
            <a:custGeom>
              <a:avLst/>
              <a:gdLst/>
              <a:ahLst/>
              <a:cxnLst/>
              <a:rect l="l" t="t" r="r" b="b"/>
              <a:pathLst>
                <a:path w="168" h="423" extrusionOk="0">
                  <a:moveTo>
                    <a:pt x="13" y="1"/>
                  </a:moveTo>
                  <a:cubicBezTo>
                    <a:pt x="13" y="1"/>
                    <a:pt x="1" y="1"/>
                    <a:pt x="1" y="13"/>
                  </a:cubicBezTo>
                  <a:cubicBezTo>
                    <a:pt x="49" y="144"/>
                    <a:pt x="61" y="299"/>
                    <a:pt x="132" y="418"/>
                  </a:cubicBezTo>
                  <a:cubicBezTo>
                    <a:pt x="135" y="421"/>
                    <a:pt x="139" y="422"/>
                    <a:pt x="143" y="422"/>
                  </a:cubicBezTo>
                  <a:cubicBezTo>
                    <a:pt x="155" y="422"/>
                    <a:pt x="168" y="411"/>
                    <a:pt x="168" y="394"/>
                  </a:cubicBezTo>
                  <a:cubicBezTo>
                    <a:pt x="132" y="263"/>
                    <a:pt x="72" y="132"/>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52"/>
            <p:cNvSpPr/>
            <p:nvPr/>
          </p:nvSpPr>
          <p:spPr>
            <a:xfrm>
              <a:off x="4192425" y="2083375"/>
              <a:ext cx="10200" cy="20425"/>
            </a:xfrm>
            <a:custGeom>
              <a:avLst/>
              <a:gdLst/>
              <a:ahLst/>
              <a:cxnLst/>
              <a:rect l="l" t="t" r="r" b="b"/>
              <a:pathLst>
                <a:path w="408" h="817" extrusionOk="0">
                  <a:moveTo>
                    <a:pt x="99" y="0"/>
                  </a:moveTo>
                  <a:cubicBezTo>
                    <a:pt x="50" y="0"/>
                    <a:pt x="1" y="41"/>
                    <a:pt x="14" y="110"/>
                  </a:cubicBezTo>
                  <a:cubicBezTo>
                    <a:pt x="62" y="240"/>
                    <a:pt x="74" y="371"/>
                    <a:pt x="110" y="526"/>
                  </a:cubicBezTo>
                  <a:cubicBezTo>
                    <a:pt x="134" y="633"/>
                    <a:pt x="181" y="764"/>
                    <a:pt x="288" y="812"/>
                  </a:cubicBezTo>
                  <a:cubicBezTo>
                    <a:pt x="294" y="815"/>
                    <a:pt x="302" y="816"/>
                    <a:pt x="310" y="816"/>
                  </a:cubicBezTo>
                  <a:cubicBezTo>
                    <a:pt x="334" y="816"/>
                    <a:pt x="363" y="803"/>
                    <a:pt x="372" y="776"/>
                  </a:cubicBezTo>
                  <a:cubicBezTo>
                    <a:pt x="407" y="657"/>
                    <a:pt x="348" y="550"/>
                    <a:pt x="312" y="455"/>
                  </a:cubicBezTo>
                  <a:cubicBezTo>
                    <a:pt x="264" y="336"/>
                    <a:pt x="241" y="193"/>
                    <a:pt x="181" y="74"/>
                  </a:cubicBezTo>
                  <a:cubicBezTo>
                    <a:pt x="171" y="23"/>
                    <a:pt x="135"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52"/>
            <p:cNvSpPr/>
            <p:nvPr/>
          </p:nvSpPr>
          <p:spPr>
            <a:xfrm>
              <a:off x="4208375" y="2092500"/>
              <a:ext cx="7950" cy="20425"/>
            </a:xfrm>
            <a:custGeom>
              <a:avLst/>
              <a:gdLst/>
              <a:ahLst/>
              <a:cxnLst/>
              <a:rect l="l" t="t" r="r" b="b"/>
              <a:pathLst>
                <a:path w="318" h="817" extrusionOk="0">
                  <a:moveTo>
                    <a:pt x="67" y="1"/>
                  </a:moveTo>
                  <a:cubicBezTo>
                    <a:pt x="32" y="1"/>
                    <a:pt x="0" y="32"/>
                    <a:pt x="7" y="90"/>
                  </a:cubicBezTo>
                  <a:cubicBezTo>
                    <a:pt x="31" y="221"/>
                    <a:pt x="43" y="364"/>
                    <a:pt x="79" y="507"/>
                  </a:cubicBezTo>
                  <a:cubicBezTo>
                    <a:pt x="91" y="602"/>
                    <a:pt x="115" y="721"/>
                    <a:pt x="198" y="804"/>
                  </a:cubicBezTo>
                  <a:cubicBezTo>
                    <a:pt x="206" y="812"/>
                    <a:pt x="216" y="816"/>
                    <a:pt x="228" y="816"/>
                  </a:cubicBezTo>
                  <a:cubicBezTo>
                    <a:pt x="250" y="816"/>
                    <a:pt x="273" y="800"/>
                    <a:pt x="281" y="768"/>
                  </a:cubicBezTo>
                  <a:cubicBezTo>
                    <a:pt x="317" y="649"/>
                    <a:pt x="281" y="542"/>
                    <a:pt x="246" y="447"/>
                  </a:cubicBezTo>
                  <a:cubicBezTo>
                    <a:pt x="198" y="304"/>
                    <a:pt x="162" y="173"/>
                    <a:pt x="127" y="42"/>
                  </a:cubicBezTo>
                  <a:cubicBezTo>
                    <a:pt x="112" y="14"/>
                    <a:pt x="89" y="1"/>
                    <a:pt x="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52"/>
            <p:cNvSpPr/>
            <p:nvPr/>
          </p:nvSpPr>
          <p:spPr>
            <a:xfrm>
              <a:off x="4216575" y="2105300"/>
              <a:ext cx="7775" cy="19950"/>
            </a:xfrm>
            <a:custGeom>
              <a:avLst/>
              <a:gdLst/>
              <a:ahLst/>
              <a:cxnLst/>
              <a:rect l="l" t="t" r="r" b="b"/>
              <a:pathLst>
                <a:path w="311" h="798" extrusionOk="0">
                  <a:moveTo>
                    <a:pt x="84" y="0"/>
                  </a:moveTo>
                  <a:cubicBezTo>
                    <a:pt x="69" y="0"/>
                    <a:pt x="55" y="6"/>
                    <a:pt x="49" y="18"/>
                  </a:cubicBezTo>
                  <a:cubicBezTo>
                    <a:pt x="1" y="137"/>
                    <a:pt x="1" y="256"/>
                    <a:pt x="13" y="376"/>
                  </a:cubicBezTo>
                  <a:cubicBezTo>
                    <a:pt x="13" y="495"/>
                    <a:pt x="13" y="626"/>
                    <a:pt x="84" y="733"/>
                  </a:cubicBezTo>
                  <a:cubicBezTo>
                    <a:pt x="98" y="778"/>
                    <a:pt x="134" y="798"/>
                    <a:pt x="174" y="798"/>
                  </a:cubicBezTo>
                  <a:cubicBezTo>
                    <a:pt x="238" y="798"/>
                    <a:pt x="311" y="747"/>
                    <a:pt x="311" y="673"/>
                  </a:cubicBezTo>
                  <a:cubicBezTo>
                    <a:pt x="311" y="554"/>
                    <a:pt x="251" y="447"/>
                    <a:pt x="227" y="352"/>
                  </a:cubicBezTo>
                  <a:cubicBezTo>
                    <a:pt x="191" y="245"/>
                    <a:pt x="168" y="125"/>
                    <a:pt x="120" y="18"/>
                  </a:cubicBezTo>
                  <a:cubicBezTo>
                    <a:pt x="114" y="6"/>
                    <a:pt x="99"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52"/>
            <p:cNvSpPr/>
            <p:nvPr/>
          </p:nvSpPr>
          <p:spPr>
            <a:xfrm>
              <a:off x="4222050" y="2117175"/>
              <a:ext cx="4975" cy="8150"/>
            </a:xfrm>
            <a:custGeom>
              <a:avLst/>
              <a:gdLst/>
              <a:ahLst/>
              <a:cxnLst/>
              <a:rect l="l" t="t" r="r" b="b"/>
              <a:pathLst>
                <a:path w="199" h="326" extrusionOk="0">
                  <a:moveTo>
                    <a:pt x="49" y="0"/>
                  </a:moveTo>
                  <a:cubicBezTo>
                    <a:pt x="26" y="0"/>
                    <a:pt x="1" y="25"/>
                    <a:pt x="8" y="55"/>
                  </a:cubicBezTo>
                  <a:cubicBezTo>
                    <a:pt x="20" y="127"/>
                    <a:pt x="44" y="258"/>
                    <a:pt x="92" y="317"/>
                  </a:cubicBezTo>
                  <a:cubicBezTo>
                    <a:pt x="106" y="322"/>
                    <a:pt x="121" y="325"/>
                    <a:pt x="134" y="325"/>
                  </a:cubicBezTo>
                  <a:cubicBezTo>
                    <a:pt x="153" y="325"/>
                    <a:pt x="168" y="319"/>
                    <a:pt x="175" y="305"/>
                  </a:cubicBezTo>
                  <a:cubicBezTo>
                    <a:pt x="199" y="210"/>
                    <a:pt x="115" y="115"/>
                    <a:pt x="80" y="31"/>
                  </a:cubicBezTo>
                  <a:cubicBezTo>
                    <a:pt x="75" y="9"/>
                    <a:pt x="62" y="0"/>
                    <a:pt x="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52"/>
            <p:cNvSpPr/>
            <p:nvPr/>
          </p:nvSpPr>
          <p:spPr>
            <a:xfrm>
              <a:off x="4232175" y="2095100"/>
              <a:ext cx="8250" cy="11600"/>
            </a:xfrm>
            <a:custGeom>
              <a:avLst/>
              <a:gdLst/>
              <a:ahLst/>
              <a:cxnLst/>
              <a:rect l="l" t="t" r="r" b="b"/>
              <a:pathLst>
                <a:path w="330" h="464" extrusionOk="0">
                  <a:moveTo>
                    <a:pt x="104" y="0"/>
                  </a:moveTo>
                  <a:cubicBezTo>
                    <a:pt x="53" y="0"/>
                    <a:pt x="1" y="46"/>
                    <a:pt x="8" y="117"/>
                  </a:cubicBezTo>
                  <a:cubicBezTo>
                    <a:pt x="20" y="188"/>
                    <a:pt x="20" y="283"/>
                    <a:pt x="32" y="355"/>
                  </a:cubicBezTo>
                  <a:cubicBezTo>
                    <a:pt x="54" y="409"/>
                    <a:pt x="85" y="464"/>
                    <a:pt x="154" y="464"/>
                  </a:cubicBezTo>
                  <a:cubicBezTo>
                    <a:pt x="161" y="464"/>
                    <a:pt x="167" y="463"/>
                    <a:pt x="175" y="462"/>
                  </a:cubicBezTo>
                  <a:cubicBezTo>
                    <a:pt x="329" y="426"/>
                    <a:pt x="210" y="164"/>
                    <a:pt x="187" y="69"/>
                  </a:cubicBezTo>
                  <a:cubicBezTo>
                    <a:pt x="172" y="21"/>
                    <a:pt x="138"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52"/>
            <p:cNvSpPr/>
            <p:nvPr/>
          </p:nvSpPr>
          <p:spPr>
            <a:xfrm>
              <a:off x="4237200" y="2093000"/>
              <a:ext cx="7600" cy="10175"/>
            </a:xfrm>
            <a:custGeom>
              <a:avLst/>
              <a:gdLst/>
              <a:ahLst/>
              <a:cxnLst/>
              <a:rect l="l" t="t" r="r" b="b"/>
              <a:pathLst>
                <a:path w="304" h="407" extrusionOk="0">
                  <a:moveTo>
                    <a:pt x="121" y="0"/>
                  </a:moveTo>
                  <a:cubicBezTo>
                    <a:pt x="55" y="0"/>
                    <a:pt x="1" y="88"/>
                    <a:pt x="57" y="153"/>
                  </a:cubicBezTo>
                  <a:cubicBezTo>
                    <a:pt x="93" y="201"/>
                    <a:pt x="93" y="260"/>
                    <a:pt x="93" y="308"/>
                  </a:cubicBezTo>
                  <a:cubicBezTo>
                    <a:pt x="93" y="374"/>
                    <a:pt x="143" y="407"/>
                    <a:pt x="195" y="407"/>
                  </a:cubicBezTo>
                  <a:cubicBezTo>
                    <a:pt x="204" y="407"/>
                    <a:pt x="214" y="406"/>
                    <a:pt x="224" y="403"/>
                  </a:cubicBezTo>
                  <a:lnTo>
                    <a:pt x="224" y="403"/>
                  </a:lnTo>
                  <a:cubicBezTo>
                    <a:pt x="248" y="398"/>
                    <a:pt x="267" y="385"/>
                    <a:pt x="279" y="368"/>
                  </a:cubicBezTo>
                  <a:lnTo>
                    <a:pt x="279" y="368"/>
                  </a:lnTo>
                  <a:cubicBezTo>
                    <a:pt x="296" y="345"/>
                    <a:pt x="304" y="313"/>
                    <a:pt x="295" y="272"/>
                  </a:cubicBezTo>
                  <a:cubicBezTo>
                    <a:pt x="283" y="189"/>
                    <a:pt x="248" y="82"/>
                    <a:pt x="176" y="22"/>
                  </a:cubicBezTo>
                  <a:cubicBezTo>
                    <a:pt x="158" y="7"/>
                    <a:pt x="139"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52"/>
            <p:cNvSpPr/>
            <p:nvPr/>
          </p:nvSpPr>
          <p:spPr>
            <a:xfrm>
              <a:off x="4245750" y="2087000"/>
              <a:ext cx="5100" cy="12350"/>
            </a:xfrm>
            <a:custGeom>
              <a:avLst/>
              <a:gdLst/>
              <a:ahLst/>
              <a:cxnLst/>
              <a:rect l="l" t="t" r="r" b="b"/>
              <a:pathLst>
                <a:path w="204" h="494" extrusionOk="0">
                  <a:moveTo>
                    <a:pt x="38" y="0"/>
                  </a:moveTo>
                  <a:cubicBezTo>
                    <a:pt x="19" y="0"/>
                    <a:pt x="1" y="12"/>
                    <a:pt x="1" y="36"/>
                  </a:cubicBezTo>
                  <a:cubicBezTo>
                    <a:pt x="1" y="131"/>
                    <a:pt x="13" y="215"/>
                    <a:pt x="13" y="310"/>
                  </a:cubicBezTo>
                  <a:cubicBezTo>
                    <a:pt x="13" y="381"/>
                    <a:pt x="25" y="453"/>
                    <a:pt x="84" y="488"/>
                  </a:cubicBezTo>
                  <a:cubicBezTo>
                    <a:pt x="94" y="492"/>
                    <a:pt x="102" y="493"/>
                    <a:pt x="110" y="493"/>
                  </a:cubicBezTo>
                  <a:cubicBezTo>
                    <a:pt x="132" y="493"/>
                    <a:pt x="147" y="482"/>
                    <a:pt x="156" y="465"/>
                  </a:cubicBezTo>
                  <a:cubicBezTo>
                    <a:pt x="203" y="405"/>
                    <a:pt x="179" y="334"/>
                    <a:pt x="156" y="274"/>
                  </a:cubicBezTo>
                  <a:cubicBezTo>
                    <a:pt x="132" y="203"/>
                    <a:pt x="96" y="107"/>
                    <a:pt x="84" y="36"/>
                  </a:cubicBezTo>
                  <a:cubicBezTo>
                    <a:pt x="78" y="12"/>
                    <a:pt x="57" y="0"/>
                    <a:pt x="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52"/>
            <p:cNvSpPr/>
            <p:nvPr/>
          </p:nvSpPr>
          <p:spPr>
            <a:xfrm>
              <a:off x="4252100" y="2081825"/>
              <a:ext cx="8750" cy="16550"/>
            </a:xfrm>
            <a:custGeom>
              <a:avLst/>
              <a:gdLst/>
              <a:ahLst/>
              <a:cxnLst/>
              <a:rect l="l" t="t" r="r" b="b"/>
              <a:pathLst>
                <a:path w="350" h="662" extrusionOk="0">
                  <a:moveTo>
                    <a:pt x="121" y="1"/>
                  </a:moveTo>
                  <a:cubicBezTo>
                    <a:pt x="64" y="1"/>
                    <a:pt x="1" y="48"/>
                    <a:pt x="33" y="112"/>
                  </a:cubicBezTo>
                  <a:cubicBezTo>
                    <a:pt x="92" y="255"/>
                    <a:pt x="68" y="433"/>
                    <a:pt x="128" y="588"/>
                  </a:cubicBezTo>
                  <a:cubicBezTo>
                    <a:pt x="146" y="640"/>
                    <a:pt x="185" y="662"/>
                    <a:pt x="225" y="662"/>
                  </a:cubicBezTo>
                  <a:cubicBezTo>
                    <a:pt x="286" y="662"/>
                    <a:pt x="349" y="608"/>
                    <a:pt x="342" y="529"/>
                  </a:cubicBezTo>
                  <a:cubicBezTo>
                    <a:pt x="306" y="362"/>
                    <a:pt x="271" y="183"/>
                    <a:pt x="187" y="41"/>
                  </a:cubicBezTo>
                  <a:cubicBezTo>
                    <a:pt x="175" y="13"/>
                    <a:pt x="149" y="1"/>
                    <a:pt x="1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52"/>
            <p:cNvSpPr/>
            <p:nvPr/>
          </p:nvSpPr>
          <p:spPr>
            <a:xfrm>
              <a:off x="4261050" y="2080425"/>
              <a:ext cx="8675" cy="11625"/>
            </a:xfrm>
            <a:custGeom>
              <a:avLst/>
              <a:gdLst/>
              <a:ahLst/>
              <a:cxnLst/>
              <a:rect l="l" t="t" r="r" b="b"/>
              <a:pathLst>
                <a:path w="347" h="465" extrusionOk="0">
                  <a:moveTo>
                    <a:pt x="106" y="0"/>
                  </a:moveTo>
                  <a:cubicBezTo>
                    <a:pt x="55" y="0"/>
                    <a:pt x="1" y="44"/>
                    <a:pt x="8" y="108"/>
                  </a:cubicBezTo>
                  <a:cubicBezTo>
                    <a:pt x="20" y="216"/>
                    <a:pt x="67" y="347"/>
                    <a:pt x="151" y="430"/>
                  </a:cubicBezTo>
                  <a:cubicBezTo>
                    <a:pt x="168" y="454"/>
                    <a:pt x="192" y="464"/>
                    <a:pt x="217" y="464"/>
                  </a:cubicBezTo>
                  <a:cubicBezTo>
                    <a:pt x="279" y="464"/>
                    <a:pt x="346" y="402"/>
                    <a:pt x="329" y="335"/>
                  </a:cubicBezTo>
                  <a:cubicBezTo>
                    <a:pt x="282" y="239"/>
                    <a:pt x="222" y="156"/>
                    <a:pt x="186" y="61"/>
                  </a:cubicBezTo>
                  <a:cubicBezTo>
                    <a:pt x="172" y="19"/>
                    <a:pt x="140" y="0"/>
                    <a:pt x="1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52"/>
            <p:cNvSpPr/>
            <p:nvPr/>
          </p:nvSpPr>
          <p:spPr>
            <a:xfrm>
              <a:off x="4270000" y="2080225"/>
              <a:ext cx="9825" cy="8150"/>
            </a:xfrm>
            <a:custGeom>
              <a:avLst/>
              <a:gdLst/>
              <a:ahLst/>
              <a:cxnLst/>
              <a:rect l="l" t="t" r="r" b="b"/>
              <a:pathLst>
                <a:path w="393" h="326" extrusionOk="0">
                  <a:moveTo>
                    <a:pt x="136" y="0"/>
                  </a:moveTo>
                  <a:cubicBezTo>
                    <a:pt x="65" y="0"/>
                    <a:pt x="1" y="73"/>
                    <a:pt x="43" y="140"/>
                  </a:cubicBezTo>
                  <a:cubicBezTo>
                    <a:pt x="90" y="224"/>
                    <a:pt x="162" y="295"/>
                    <a:pt x="245" y="319"/>
                  </a:cubicBezTo>
                  <a:cubicBezTo>
                    <a:pt x="257" y="323"/>
                    <a:pt x="269" y="325"/>
                    <a:pt x="279" y="325"/>
                  </a:cubicBezTo>
                  <a:cubicBezTo>
                    <a:pt x="354" y="325"/>
                    <a:pt x="392" y="228"/>
                    <a:pt x="340" y="176"/>
                  </a:cubicBezTo>
                  <a:cubicBezTo>
                    <a:pt x="293" y="128"/>
                    <a:pt x="245" y="105"/>
                    <a:pt x="221" y="45"/>
                  </a:cubicBezTo>
                  <a:cubicBezTo>
                    <a:pt x="197" y="13"/>
                    <a:pt x="166" y="0"/>
                    <a:pt x="1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52"/>
            <p:cNvSpPr/>
            <p:nvPr/>
          </p:nvSpPr>
          <p:spPr>
            <a:xfrm>
              <a:off x="4281975" y="2083025"/>
              <a:ext cx="6375" cy="4625"/>
            </a:xfrm>
            <a:custGeom>
              <a:avLst/>
              <a:gdLst/>
              <a:ahLst/>
              <a:cxnLst/>
              <a:rect l="l" t="t" r="r" b="b"/>
              <a:pathLst>
                <a:path w="255" h="185" extrusionOk="0">
                  <a:moveTo>
                    <a:pt x="127" y="1"/>
                  </a:moveTo>
                  <a:cubicBezTo>
                    <a:pt x="0" y="1"/>
                    <a:pt x="3" y="185"/>
                    <a:pt x="136" y="185"/>
                  </a:cubicBezTo>
                  <a:cubicBezTo>
                    <a:pt x="144" y="185"/>
                    <a:pt x="151" y="184"/>
                    <a:pt x="159" y="183"/>
                  </a:cubicBezTo>
                  <a:lnTo>
                    <a:pt x="171" y="183"/>
                  </a:lnTo>
                  <a:cubicBezTo>
                    <a:pt x="254" y="171"/>
                    <a:pt x="254" y="16"/>
                    <a:pt x="171" y="4"/>
                  </a:cubicBezTo>
                  <a:lnTo>
                    <a:pt x="159" y="4"/>
                  </a:lnTo>
                  <a:cubicBezTo>
                    <a:pt x="147" y="2"/>
                    <a:pt x="137" y="1"/>
                    <a:pt x="1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52"/>
            <p:cNvSpPr/>
            <p:nvPr/>
          </p:nvSpPr>
          <p:spPr>
            <a:xfrm>
              <a:off x="4224625" y="2142275"/>
              <a:ext cx="7475" cy="19425"/>
            </a:xfrm>
            <a:custGeom>
              <a:avLst/>
              <a:gdLst/>
              <a:ahLst/>
              <a:cxnLst/>
              <a:rect l="l" t="t" r="r" b="b"/>
              <a:pathLst>
                <a:path w="299" h="777" extrusionOk="0">
                  <a:moveTo>
                    <a:pt x="29" y="1"/>
                  </a:moveTo>
                  <a:cubicBezTo>
                    <a:pt x="13" y="1"/>
                    <a:pt x="0" y="18"/>
                    <a:pt x="0" y="40"/>
                  </a:cubicBezTo>
                  <a:cubicBezTo>
                    <a:pt x="36" y="159"/>
                    <a:pt x="72" y="301"/>
                    <a:pt x="96" y="421"/>
                  </a:cubicBezTo>
                  <a:cubicBezTo>
                    <a:pt x="131" y="516"/>
                    <a:pt x="119" y="671"/>
                    <a:pt x="179" y="754"/>
                  </a:cubicBezTo>
                  <a:cubicBezTo>
                    <a:pt x="186" y="767"/>
                    <a:pt x="203" y="776"/>
                    <a:pt x="219" y="776"/>
                  </a:cubicBezTo>
                  <a:cubicBezTo>
                    <a:pt x="232" y="776"/>
                    <a:pt x="245" y="770"/>
                    <a:pt x="250" y="754"/>
                  </a:cubicBezTo>
                  <a:cubicBezTo>
                    <a:pt x="298" y="659"/>
                    <a:pt x="250" y="516"/>
                    <a:pt x="215" y="421"/>
                  </a:cubicBezTo>
                  <a:cubicBezTo>
                    <a:pt x="191" y="266"/>
                    <a:pt x="131" y="147"/>
                    <a:pt x="60" y="28"/>
                  </a:cubicBezTo>
                  <a:cubicBezTo>
                    <a:pt x="50" y="9"/>
                    <a:pt x="39" y="1"/>
                    <a:pt x="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52"/>
            <p:cNvSpPr/>
            <p:nvPr/>
          </p:nvSpPr>
          <p:spPr>
            <a:xfrm>
              <a:off x="4228125" y="2138575"/>
              <a:ext cx="10500" cy="28800"/>
            </a:xfrm>
            <a:custGeom>
              <a:avLst/>
              <a:gdLst/>
              <a:ahLst/>
              <a:cxnLst/>
              <a:rect l="l" t="t" r="r" b="b"/>
              <a:pathLst>
                <a:path w="420" h="1152" extrusionOk="0">
                  <a:moveTo>
                    <a:pt x="122" y="0"/>
                  </a:moveTo>
                  <a:cubicBezTo>
                    <a:pt x="65" y="0"/>
                    <a:pt x="0" y="49"/>
                    <a:pt x="15" y="116"/>
                  </a:cubicBezTo>
                  <a:cubicBezTo>
                    <a:pt x="63" y="330"/>
                    <a:pt x="75" y="533"/>
                    <a:pt x="110" y="723"/>
                  </a:cubicBezTo>
                  <a:cubicBezTo>
                    <a:pt x="122" y="878"/>
                    <a:pt x="122" y="1021"/>
                    <a:pt x="241" y="1128"/>
                  </a:cubicBezTo>
                  <a:cubicBezTo>
                    <a:pt x="258" y="1145"/>
                    <a:pt x="276" y="1151"/>
                    <a:pt x="293" y="1151"/>
                  </a:cubicBezTo>
                  <a:cubicBezTo>
                    <a:pt x="324" y="1151"/>
                    <a:pt x="353" y="1128"/>
                    <a:pt x="360" y="1104"/>
                  </a:cubicBezTo>
                  <a:cubicBezTo>
                    <a:pt x="420" y="950"/>
                    <a:pt x="349" y="771"/>
                    <a:pt x="313" y="628"/>
                  </a:cubicBezTo>
                  <a:cubicBezTo>
                    <a:pt x="277" y="426"/>
                    <a:pt x="241" y="247"/>
                    <a:pt x="194" y="57"/>
                  </a:cubicBezTo>
                  <a:cubicBezTo>
                    <a:pt x="185" y="17"/>
                    <a:pt x="155" y="0"/>
                    <a:pt x="1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52"/>
            <p:cNvSpPr/>
            <p:nvPr/>
          </p:nvSpPr>
          <p:spPr>
            <a:xfrm>
              <a:off x="4233550" y="2145925"/>
              <a:ext cx="11050" cy="24975"/>
            </a:xfrm>
            <a:custGeom>
              <a:avLst/>
              <a:gdLst/>
              <a:ahLst/>
              <a:cxnLst/>
              <a:rect l="l" t="t" r="r" b="b"/>
              <a:pathLst>
                <a:path w="442" h="999" extrusionOk="0">
                  <a:moveTo>
                    <a:pt x="132" y="1"/>
                  </a:moveTo>
                  <a:cubicBezTo>
                    <a:pt x="96" y="1"/>
                    <a:pt x="72" y="13"/>
                    <a:pt x="72" y="36"/>
                  </a:cubicBezTo>
                  <a:cubicBezTo>
                    <a:pt x="13" y="286"/>
                    <a:pt x="1" y="644"/>
                    <a:pt x="84" y="882"/>
                  </a:cubicBezTo>
                  <a:cubicBezTo>
                    <a:pt x="110" y="961"/>
                    <a:pt x="177" y="998"/>
                    <a:pt x="244" y="998"/>
                  </a:cubicBezTo>
                  <a:cubicBezTo>
                    <a:pt x="329" y="998"/>
                    <a:pt x="416" y="940"/>
                    <a:pt x="429" y="834"/>
                  </a:cubicBezTo>
                  <a:cubicBezTo>
                    <a:pt x="441" y="548"/>
                    <a:pt x="346" y="179"/>
                    <a:pt x="1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52"/>
            <p:cNvSpPr/>
            <p:nvPr/>
          </p:nvSpPr>
          <p:spPr>
            <a:xfrm>
              <a:off x="4241300" y="2157750"/>
              <a:ext cx="7450" cy="15200"/>
            </a:xfrm>
            <a:custGeom>
              <a:avLst/>
              <a:gdLst/>
              <a:ahLst/>
              <a:cxnLst/>
              <a:rect l="l" t="t" r="r" b="b"/>
              <a:pathLst>
                <a:path w="298" h="608" extrusionOk="0">
                  <a:moveTo>
                    <a:pt x="50" y="1"/>
                  </a:moveTo>
                  <a:cubicBezTo>
                    <a:pt x="25" y="1"/>
                    <a:pt x="0" y="19"/>
                    <a:pt x="0" y="52"/>
                  </a:cubicBezTo>
                  <a:cubicBezTo>
                    <a:pt x="0" y="159"/>
                    <a:pt x="0" y="254"/>
                    <a:pt x="12" y="361"/>
                  </a:cubicBezTo>
                  <a:cubicBezTo>
                    <a:pt x="24" y="433"/>
                    <a:pt x="48" y="575"/>
                    <a:pt x="131" y="599"/>
                  </a:cubicBezTo>
                  <a:cubicBezTo>
                    <a:pt x="146" y="604"/>
                    <a:pt x="161" y="607"/>
                    <a:pt x="174" y="607"/>
                  </a:cubicBezTo>
                  <a:cubicBezTo>
                    <a:pt x="192" y="607"/>
                    <a:pt x="208" y="601"/>
                    <a:pt x="214" y="587"/>
                  </a:cubicBezTo>
                  <a:cubicBezTo>
                    <a:pt x="298" y="528"/>
                    <a:pt x="262" y="409"/>
                    <a:pt x="238" y="337"/>
                  </a:cubicBezTo>
                  <a:cubicBezTo>
                    <a:pt x="203" y="230"/>
                    <a:pt x="143" y="135"/>
                    <a:pt x="95" y="40"/>
                  </a:cubicBezTo>
                  <a:cubicBezTo>
                    <a:pt x="90" y="13"/>
                    <a:pt x="70" y="1"/>
                    <a:pt x="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52"/>
            <p:cNvSpPr/>
            <p:nvPr/>
          </p:nvSpPr>
          <p:spPr>
            <a:xfrm>
              <a:off x="4248125" y="2172025"/>
              <a:ext cx="7175" cy="14500"/>
            </a:xfrm>
            <a:custGeom>
              <a:avLst/>
              <a:gdLst/>
              <a:ahLst/>
              <a:cxnLst/>
              <a:rect l="l" t="t" r="r" b="b"/>
              <a:pathLst>
                <a:path w="287" h="580" extrusionOk="0">
                  <a:moveTo>
                    <a:pt x="64" y="1"/>
                  </a:moveTo>
                  <a:cubicBezTo>
                    <a:pt x="31" y="1"/>
                    <a:pt x="1" y="36"/>
                    <a:pt x="25" y="76"/>
                  </a:cubicBezTo>
                  <a:cubicBezTo>
                    <a:pt x="96" y="243"/>
                    <a:pt x="108" y="421"/>
                    <a:pt x="227" y="564"/>
                  </a:cubicBezTo>
                  <a:cubicBezTo>
                    <a:pt x="234" y="575"/>
                    <a:pt x="243" y="579"/>
                    <a:pt x="251" y="579"/>
                  </a:cubicBezTo>
                  <a:cubicBezTo>
                    <a:pt x="269" y="579"/>
                    <a:pt x="287" y="557"/>
                    <a:pt x="287" y="540"/>
                  </a:cubicBezTo>
                  <a:cubicBezTo>
                    <a:pt x="287" y="362"/>
                    <a:pt x="203" y="183"/>
                    <a:pt x="108" y="28"/>
                  </a:cubicBezTo>
                  <a:cubicBezTo>
                    <a:pt x="97" y="9"/>
                    <a:pt x="80" y="1"/>
                    <a:pt x="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52"/>
            <p:cNvSpPr/>
            <p:nvPr/>
          </p:nvSpPr>
          <p:spPr>
            <a:xfrm>
              <a:off x="4253875" y="2185675"/>
              <a:ext cx="8575" cy="11025"/>
            </a:xfrm>
            <a:custGeom>
              <a:avLst/>
              <a:gdLst/>
              <a:ahLst/>
              <a:cxnLst/>
              <a:rect l="l" t="t" r="r" b="b"/>
              <a:pathLst>
                <a:path w="343" h="441" extrusionOk="0">
                  <a:moveTo>
                    <a:pt x="111" y="1"/>
                  </a:moveTo>
                  <a:cubicBezTo>
                    <a:pt x="55" y="1"/>
                    <a:pt x="0" y="45"/>
                    <a:pt x="45" y="89"/>
                  </a:cubicBezTo>
                  <a:cubicBezTo>
                    <a:pt x="92" y="149"/>
                    <a:pt x="116" y="197"/>
                    <a:pt x="152" y="256"/>
                  </a:cubicBezTo>
                  <a:cubicBezTo>
                    <a:pt x="164" y="316"/>
                    <a:pt x="176" y="375"/>
                    <a:pt x="212" y="423"/>
                  </a:cubicBezTo>
                  <a:cubicBezTo>
                    <a:pt x="217" y="435"/>
                    <a:pt x="232" y="441"/>
                    <a:pt x="247" y="441"/>
                  </a:cubicBezTo>
                  <a:cubicBezTo>
                    <a:pt x="262" y="441"/>
                    <a:pt x="277" y="435"/>
                    <a:pt x="283" y="423"/>
                  </a:cubicBezTo>
                  <a:cubicBezTo>
                    <a:pt x="343" y="292"/>
                    <a:pt x="235" y="125"/>
                    <a:pt x="164" y="18"/>
                  </a:cubicBezTo>
                  <a:cubicBezTo>
                    <a:pt x="149" y="6"/>
                    <a:pt x="130" y="1"/>
                    <a:pt x="11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52"/>
            <p:cNvSpPr/>
            <p:nvPr/>
          </p:nvSpPr>
          <p:spPr>
            <a:xfrm>
              <a:off x="4300000" y="2152825"/>
              <a:ext cx="5600" cy="13600"/>
            </a:xfrm>
            <a:custGeom>
              <a:avLst/>
              <a:gdLst/>
              <a:ahLst/>
              <a:cxnLst/>
              <a:rect l="l" t="t" r="r" b="b"/>
              <a:pathLst>
                <a:path w="224" h="544" extrusionOk="0">
                  <a:moveTo>
                    <a:pt x="116" y="1"/>
                  </a:moveTo>
                  <a:cubicBezTo>
                    <a:pt x="59" y="1"/>
                    <a:pt x="0" y="47"/>
                    <a:pt x="22" y="118"/>
                  </a:cubicBezTo>
                  <a:cubicBezTo>
                    <a:pt x="33" y="189"/>
                    <a:pt x="33" y="272"/>
                    <a:pt x="33" y="356"/>
                  </a:cubicBezTo>
                  <a:cubicBezTo>
                    <a:pt x="33" y="427"/>
                    <a:pt x="45" y="475"/>
                    <a:pt x="93" y="534"/>
                  </a:cubicBezTo>
                  <a:cubicBezTo>
                    <a:pt x="99" y="540"/>
                    <a:pt x="114" y="543"/>
                    <a:pt x="129" y="543"/>
                  </a:cubicBezTo>
                  <a:cubicBezTo>
                    <a:pt x="144" y="543"/>
                    <a:pt x="158" y="540"/>
                    <a:pt x="164" y="534"/>
                  </a:cubicBezTo>
                  <a:cubicBezTo>
                    <a:pt x="224" y="475"/>
                    <a:pt x="224" y="415"/>
                    <a:pt x="224" y="320"/>
                  </a:cubicBezTo>
                  <a:cubicBezTo>
                    <a:pt x="224" y="237"/>
                    <a:pt x="212" y="141"/>
                    <a:pt x="200" y="70"/>
                  </a:cubicBezTo>
                  <a:cubicBezTo>
                    <a:pt x="190" y="22"/>
                    <a:pt x="154" y="1"/>
                    <a:pt x="1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52"/>
            <p:cNvSpPr/>
            <p:nvPr/>
          </p:nvSpPr>
          <p:spPr>
            <a:xfrm>
              <a:off x="4298150" y="2103125"/>
              <a:ext cx="5075" cy="16675"/>
            </a:xfrm>
            <a:custGeom>
              <a:avLst/>
              <a:gdLst/>
              <a:ahLst/>
              <a:cxnLst/>
              <a:rect l="l" t="t" r="r" b="b"/>
              <a:pathLst>
                <a:path w="203" h="667" extrusionOk="0">
                  <a:moveTo>
                    <a:pt x="84" y="1"/>
                  </a:moveTo>
                  <a:cubicBezTo>
                    <a:pt x="46" y="1"/>
                    <a:pt x="0" y="30"/>
                    <a:pt x="0" y="82"/>
                  </a:cubicBezTo>
                  <a:cubicBezTo>
                    <a:pt x="12" y="177"/>
                    <a:pt x="36" y="284"/>
                    <a:pt x="48" y="379"/>
                  </a:cubicBezTo>
                  <a:cubicBezTo>
                    <a:pt x="60" y="463"/>
                    <a:pt x="60" y="558"/>
                    <a:pt x="107" y="641"/>
                  </a:cubicBezTo>
                  <a:cubicBezTo>
                    <a:pt x="113" y="658"/>
                    <a:pt x="129" y="667"/>
                    <a:pt x="145" y="667"/>
                  </a:cubicBezTo>
                  <a:cubicBezTo>
                    <a:pt x="164" y="667"/>
                    <a:pt x="184" y="655"/>
                    <a:pt x="191" y="629"/>
                  </a:cubicBezTo>
                  <a:cubicBezTo>
                    <a:pt x="203" y="534"/>
                    <a:pt x="191" y="451"/>
                    <a:pt x="179" y="355"/>
                  </a:cubicBezTo>
                  <a:cubicBezTo>
                    <a:pt x="167" y="260"/>
                    <a:pt x="155" y="141"/>
                    <a:pt x="131" y="34"/>
                  </a:cubicBezTo>
                  <a:cubicBezTo>
                    <a:pt x="127" y="11"/>
                    <a:pt x="107"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52"/>
            <p:cNvSpPr/>
            <p:nvPr/>
          </p:nvSpPr>
          <p:spPr>
            <a:xfrm>
              <a:off x="4301425" y="2122400"/>
              <a:ext cx="9550" cy="10025"/>
            </a:xfrm>
            <a:custGeom>
              <a:avLst/>
              <a:gdLst/>
              <a:ahLst/>
              <a:cxnLst/>
              <a:rect l="l" t="t" r="r" b="b"/>
              <a:pathLst>
                <a:path w="382" h="401" extrusionOk="0">
                  <a:moveTo>
                    <a:pt x="181" y="1"/>
                  </a:moveTo>
                  <a:cubicBezTo>
                    <a:pt x="150" y="1"/>
                    <a:pt x="120" y="9"/>
                    <a:pt x="95" y="25"/>
                  </a:cubicBezTo>
                  <a:cubicBezTo>
                    <a:pt x="24" y="61"/>
                    <a:pt x="0" y="156"/>
                    <a:pt x="48" y="227"/>
                  </a:cubicBezTo>
                  <a:cubicBezTo>
                    <a:pt x="79" y="290"/>
                    <a:pt x="139" y="400"/>
                    <a:pt x="226" y="400"/>
                  </a:cubicBezTo>
                  <a:cubicBezTo>
                    <a:pt x="238" y="400"/>
                    <a:pt x="250" y="398"/>
                    <a:pt x="262" y="394"/>
                  </a:cubicBezTo>
                  <a:cubicBezTo>
                    <a:pt x="298" y="382"/>
                    <a:pt x="322" y="334"/>
                    <a:pt x="334" y="299"/>
                  </a:cubicBezTo>
                  <a:cubicBezTo>
                    <a:pt x="381" y="227"/>
                    <a:pt x="346" y="156"/>
                    <a:pt x="322" y="84"/>
                  </a:cubicBezTo>
                  <a:cubicBezTo>
                    <a:pt x="298" y="30"/>
                    <a:pt x="239" y="1"/>
                    <a:pt x="1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52"/>
            <p:cNvSpPr/>
            <p:nvPr/>
          </p:nvSpPr>
          <p:spPr>
            <a:xfrm>
              <a:off x="4323775" y="2149275"/>
              <a:ext cx="3850" cy="6150"/>
            </a:xfrm>
            <a:custGeom>
              <a:avLst/>
              <a:gdLst/>
              <a:ahLst/>
              <a:cxnLst/>
              <a:rect l="l" t="t" r="r" b="b"/>
              <a:pathLst>
                <a:path w="154" h="246" extrusionOk="0">
                  <a:moveTo>
                    <a:pt x="65" y="0"/>
                  </a:moveTo>
                  <a:cubicBezTo>
                    <a:pt x="34" y="0"/>
                    <a:pt x="1" y="29"/>
                    <a:pt x="23" y="81"/>
                  </a:cubicBezTo>
                  <a:cubicBezTo>
                    <a:pt x="47" y="141"/>
                    <a:pt x="47" y="200"/>
                    <a:pt x="94" y="236"/>
                  </a:cubicBezTo>
                  <a:cubicBezTo>
                    <a:pt x="98" y="243"/>
                    <a:pt x="104" y="246"/>
                    <a:pt x="112" y="246"/>
                  </a:cubicBezTo>
                  <a:cubicBezTo>
                    <a:pt x="130" y="246"/>
                    <a:pt x="154" y="229"/>
                    <a:pt x="154" y="212"/>
                  </a:cubicBezTo>
                  <a:cubicBezTo>
                    <a:pt x="154" y="152"/>
                    <a:pt x="142" y="93"/>
                    <a:pt x="106" y="33"/>
                  </a:cubicBezTo>
                  <a:cubicBezTo>
                    <a:pt x="102" y="11"/>
                    <a:pt x="84" y="0"/>
                    <a:pt x="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52"/>
            <p:cNvSpPr/>
            <p:nvPr/>
          </p:nvSpPr>
          <p:spPr>
            <a:xfrm>
              <a:off x="4329600" y="2146725"/>
              <a:ext cx="6675" cy="9350"/>
            </a:xfrm>
            <a:custGeom>
              <a:avLst/>
              <a:gdLst/>
              <a:ahLst/>
              <a:cxnLst/>
              <a:rect l="l" t="t" r="r" b="b"/>
              <a:pathLst>
                <a:path w="267" h="374" extrusionOk="0">
                  <a:moveTo>
                    <a:pt x="82" y="1"/>
                  </a:moveTo>
                  <a:cubicBezTo>
                    <a:pt x="37" y="1"/>
                    <a:pt x="1" y="54"/>
                    <a:pt x="28" y="100"/>
                  </a:cubicBezTo>
                  <a:cubicBezTo>
                    <a:pt x="52" y="183"/>
                    <a:pt x="64" y="243"/>
                    <a:pt x="88" y="314"/>
                  </a:cubicBezTo>
                  <a:cubicBezTo>
                    <a:pt x="88" y="338"/>
                    <a:pt x="111" y="373"/>
                    <a:pt x="147" y="373"/>
                  </a:cubicBezTo>
                  <a:lnTo>
                    <a:pt x="171" y="373"/>
                  </a:lnTo>
                  <a:cubicBezTo>
                    <a:pt x="183" y="373"/>
                    <a:pt x="207" y="373"/>
                    <a:pt x="219" y="350"/>
                  </a:cubicBezTo>
                  <a:lnTo>
                    <a:pt x="231" y="338"/>
                  </a:lnTo>
                  <a:cubicBezTo>
                    <a:pt x="242" y="326"/>
                    <a:pt x="266" y="278"/>
                    <a:pt x="266" y="254"/>
                  </a:cubicBezTo>
                  <a:cubicBezTo>
                    <a:pt x="231" y="159"/>
                    <a:pt x="183" y="88"/>
                    <a:pt x="123" y="16"/>
                  </a:cubicBezTo>
                  <a:cubicBezTo>
                    <a:pt x="110" y="5"/>
                    <a:pt x="96"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52"/>
            <p:cNvSpPr/>
            <p:nvPr/>
          </p:nvSpPr>
          <p:spPr>
            <a:xfrm>
              <a:off x="4340125" y="2149725"/>
              <a:ext cx="7750" cy="12000"/>
            </a:xfrm>
            <a:custGeom>
              <a:avLst/>
              <a:gdLst/>
              <a:ahLst/>
              <a:cxnLst/>
              <a:rect l="l" t="t" r="r" b="b"/>
              <a:pathLst>
                <a:path w="310" h="480" extrusionOk="0">
                  <a:moveTo>
                    <a:pt x="109" y="0"/>
                  </a:moveTo>
                  <a:cubicBezTo>
                    <a:pt x="54" y="0"/>
                    <a:pt x="0" y="33"/>
                    <a:pt x="0" y="99"/>
                  </a:cubicBezTo>
                  <a:cubicBezTo>
                    <a:pt x="0" y="182"/>
                    <a:pt x="12" y="265"/>
                    <a:pt x="12" y="337"/>
                  </a:cubicBezTo>
                  <a:cubicBezTo>
                    <a:pt x="12" y="396"/>
                    <a:pt x="60" y="480"/>
                    <a:pt x="131" y="480"/>
                  </a:cubicBezTo>
                  <a:cubicBezTo>
                    <a:pt x="310" y="480"/>
                    <a:pt x="226" y="194"/>
                    <a:pt x="226" y="99"/>
                  </a:cubicBezTo>
                  <a:cubicBezTo>
                    <a:pt x="220" y="33"/>
                    <a:pt x="164"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52"/>
            <p:cNvSpPr/>
            <p:nvPr/>
          </p:nvSpPr>
          <p:spPr>
            <a:xfrm>
              <a:off x="4348225" y="2153925"/>
              <a:ext cx="5900" cy="9075"/>
            </a:xfrm>
            <a:custGeom>
              <a:avLst/>
              <a:gdLst/>
              <a:ahLst/>
              <a:cxnLst/>
              <a:rect l="l" t="t" r="r" b="b"/>
              <a:pathLst>
                <a:path w="236" h="363" extrusionOk="0">
                  <a:moveTo>
                    <a:pt x="104" y="1"/>
                  </a:moveTo>
                  <a:cubicBezTo>
                    <a:pt x="57" y="1"/>
                    <a:pt x="1" y="52"/>
                    <a:pt x="33" y="109"/>
                  </a:cubicBezTo>
                  <a:cubicBezTo>
                    <a:pt x="69" y="157"/>
                    <a:pt x="69" y="193"/>
                    <a:pt x="81" y="252"/>
                  </a:cubicBezTo>
                  <a:cubicBezTo>
                    <a:pt x="81" y="276"/>
                    <a:pt x="117" y="312"/>
                    <a:pt x="128" y="336"/>
                  </a:cubicBezTo>
                  <a:cubicBezTo>
                    <a:pt x="134" y="353"/>
                    <a:pt x="146" y="362"/>
                    <a:pt x="158" y="362"/>
                  </a:cubicBezTo>
                  <a:cubicBezTo>
                    <a:pt x="170" y="362"/>
                    <a:pt x="182" y="353"/>
                    <a:pt x="188" y="336"/>
                  </a:cubicBezTo>
                  <a:cubicBezTo>
                    <a:pt x="212" y="288"/>
                    <a:pt x="236" y="264"/>
                    <a:pt x="212" y="205"/>
                  </a:cubicBezTo>
                  <a:cubicBezTo>
                    <a:pt x="200" y="145"/>
                    <a:pt x="188" y="85"/>
                    <a:pt x="152" y="38"/>
                  </a:cubicBezTo>
                  <a:cubicBezTo>
                    <a:pt x="145" y="12"/>
                    <a:pt x="125"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52"/>
            <p:cNvSpPr/>
            <p:nvPr/>
          </p:nvSpPr>
          <p:spPr>
            <a:xfrm>
              <a:off x="4357675" y="2156725"/>
              <a:ext cx="4775" cy="10700"/>
            </a:xfrm>
            <a:custGeom>
              <a:avLst/>
              <a:gdLst/>
              <a:ahLst/>
              <a:cxnLst/>
              <a:rect l="l" t="t" r="r" b="b"/>
              <a:pathLst>
                <a:path w="191" h="428" extrusionOk="0">
                  <a:moveTo>
                    <a:pt x="39" y="0"/>
                  </a:moveTo>
                  <a:cubicBezTo>
                    <a:pt x="18" y="0"/>
                    <a:pt x="1" y="15"/>
                    <a:pt x="1" y="45"/>
                  </a:cubicBezTo>
                  <a:cubicBezTo>
                    <a:pt x="12" y="164"/>
                    <a:pt x="12" y="295"/>
                    <a:pt x="72" y="402"/>
                  </a:cubicBezTo>
                  <a:cubicBezTo>
                    <a:pt x="91" y="415"/>
                    <a:pt x="117" y="428"/>
                    <a:pt x="139" y="428"/>
                  </a:cubicBezTo>
                  <a:cubicBezTo>
                    <a:pt x="158" y="428"/>
                    <a:pt x="174" y="418"/>
                    <a:pt x="179" y="390"/>
                  </a:cubicBezTo>
                  <a:cubicBezTo>
                    <a:pt x="191" y="331"/>
                    <a:pt x="179" y="283"/>
                    <a:pt x="167" y="224"/>
                  </a:cubicBezTo>
                  <a:cubicBezTo>
                    <a:pt x="131" y="164"/>
                    <a:pt x="120" y="104"/>
                    <a:pt x="96" y="45"/>
                  </a:cubicBezTo>
                  <a:cubicBezTo>
                    <a:pt x="84" y="15"/>
                    <a:pt x="60" y="0"/>
                    <a:pt x="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52"/>
            <p:cNvSpPr/>
            <p:nvPr/>
          </p:nvSpPr>
          <p:spPr>
            <a:xfrm>
              <a:off x="4365650" y="2159225"/>
              <a:ext cx="6625" cy="12250"/>
            </a:xfrm>
            <a:custGeom>
              <a:avLst/>
              <a:gdLst/>
              <a:ahLst/>
              <a:cxnLst/>
              <a:rect l="l" t="t" r="r" b="b"/>
              <a:pathLst>
                <a:path w="265" h="490" extrusionOk="0">
                  <a:moveTo>
                    <a:pt x="94" y="0"/>
                  </a:moveTo>
                  <a:cubicBezTo>
                    <a:pt x="49" y="0"/>
                    <a:pt x="0" y="41"/>
                    <a:pt x="15" y="100"/>
                  </a:cubicBezTo>
                  <a:cubicBezTo>
                    <a:pt x="27" y="195"/>
                    <a:pt x="27" y="338"/>
                    <a:pt x="74" y="421"/>
                  </a:cubicBezTo>
                  <a:cubicBezTo>
                    <a:pt x="86" y="466"/>
                    <a:pt x="129" y="490"/>
                    <a:pt x="171" y="490"/>
                  </a:cubicBezTo>
                  <a:cubicBezTo>
                    <a:pt x="218" y="490"/>
                    <a:pt x="265" y="460"/>
                    <a:pt x="265" y="397"/>
                  </a:cubicBezTo>
                  <a:cubicBezTo>
                    <a:pt x="253" y="278"/>
                    <a:pt x="205" y="147"/>
                    <a:pt x="158" y="52"/>
                  </a:cubicBezTo>
                  <a:cubicBezTo>
                    <a:pt x="149" y="16"/>
                    <a:pt x="122"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52"/>
            <p:cNvSpPr/>
            <p:nvPr/>
          </p:nvSpPr>
          <p:spPr>
            <a:xfrm>
              <a:off x="4373550" y="2164425"/>
              <a:ext cx="6475" cy="10100"/>
            </a:xfrm>
            <a:custGeom>
              <a:avLst/>
              <a:gdLst/>
              <a:ahLst/>
              <a:cxnLst/>
              <a:rect l="l" t="t" r="r" b="b"/>
              <a:pathLst>
                <a:path w="259" h="404" extrusionOk="0">
                  <a:moveTo>
                    <a:pt x="38" y="1"/>
                  </a:moveTo>
                  <a:cubicBezTo>
                    <a:pt x="15" y="1"/>
                    <a:pt x="0" y="18"/>
                    <a:pt x="8" y="35"/>
                  </a:cubicBezTo>
                  <a:lnTo>
                    <a:pt x="8" y="142"/>
                  </a:lnTo>
                  <a:cubicBezTo>
                    <a:pt x="8" y="189"/>
                    <a:pt x="20" y="225"/>
                    <a:pt x="32" y="273"/>
                  </a:cubicBezTo>
                  <a:cubicBezTo>
                    <a:pt x="52" y="322"/>
                    <a:pt x="96" y="404"/>
                    <a:pt x="151" y="404"/>
                  </a:cubicBezTo>
                  <a:cubicBezTo>
                    <a:pt x="163" y="404"/>
                    <a:pt x="175" y="400"/>
                    <a:pt x="187" y="392"/>
                  </a:cubicBezTo>
                  <a:cubicBezTo>
                    <a:pt x="258" y="344"/>
                    <a:pt x="235" y="237"/>
                    <a:pt x="211" y="189"/>
                  </a:cubicBezTo>
                  <a:cubicBezTo>
                    <a:pt x="187" y="94"/>
                    <a:pt x="139" y="46"/>
                    <a:pt x="68" y="11"/>
                  </a:cubicBezTo>
                  <a:cubicBezTo>
                    <a:pt x="58" y="4"/>
                    <a:pt x="47"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52"/>
            <p:cNvSpPr/>
            <p:nvPr/>
          </p:nvSpPr>
          <p:spPr>
            <a:xfrm>
              <a:off x="4381200" y="2169250"/>
              <a:ext cx="4475" cy="9475"/>
            </a:xfrm>
            <a:custGeom>
              <a:avLst/>
              <a:gdLst/>
              <a:ahLst/>
              <a:cxnLst/>
              <a:rect l="l" t="t" r="r" b="b"/>
              <a:pathLst>
                <a:path w="179" h="379" extrusionOk="0">
                  <a:moveTo>
                    <a:pt x="32" y="0"/>
                  </a:moveTo>
                  <a:cubicBezTo>
                    <a:pt x="16" y="0"/>
                    <a:pt x="0" y="6"/>
                    <a:pt x="0" y="20"/>
                  </a:cubicBezTo>
                  <a:cubicBezTo>
                    <a:pt x="0" y="115"/>
                    <a:pt x="12" y="187"/>
                    <a:pt x="12" y="270"/>
                  </a:cubicBezTo>
                  <a:cubicBezTo>
                    <a:pt x="12" y="314"/>
                    <a:pt x="53" y="379"/>
                    <a:pt x="106" y="379"/>
                  </a:cubicBezTo>
                  <a:cubicBezTo>
                    <a:pt x="110" y="379"/>
                    <a:pt x="115" y="378"/>
                    <a:pt x="119" y="377"/>
                  </a:cubicBezTo>
                  <a:cubicBezTo>
                    <a:pt x="179" y="365"/>
                    <a:pt x="179" y="294"/>
                    <a:pt x="155" y="246"/>
                  </a:cubicBezTo>
                  <a:cubicBezTo>
                    <a:pt x="131" y="175"/>
                    <a:pt x="83" y="80"/>
                    <a:pt x="60" y="8"/>
                  </a:cubicBezTo>
                  <a:cubicBezTo>
                    <a:pt x="55" y="3"/>
                    <a:pt x="44" y="0"/>
                    <a:pt x="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52"/>
            <p:cNvSpPr/>
            <p:nvPr/>
          </p:nvSpPr>
          <p:spPr>
            <a:xfrm>
              <a:off x="4341400" y="2122625"/>
              <a:ext cx="7075" cy="9675"/>
            </a:xfrm>
            <a:custGeom>
              <a:avLst/>
              <a:gdLst/>
              <a:ahLst/>
              <a:cxnLst/>
              <a:rect l="l" t="t" r="r" b="b"/>
              <a:pathLst>
                <a:path w="283" h="387" extrusionOk="0">
                  <a:moveTo>
                    <a:pt x="128" y="0"/>
                  </a:moveTo>
                  <a:cubicBezTo>
                    <a:pt x="64" y="0"/>
                    <a:pt x="1" y="48"/>
                    <a:pt x="32" y="111"/>
                  </a:cubicBezTo>
                  <a:cubicBezTo>
                    <a:pt x="56" y="171"/>
                    <a:pt x="56" y="230"/>
                    <a:pt x="68" y="314"/>
                  </a:cubicBezTo>
                  <a:cubicBezTo>
                    <a:pt x="83" y="364"/>
                    <a:pt x="125" y="387"/>
                    <a:pt x="167" y="387"/>
                  </a:cubicBezTo>
                  <a:cubicBezTo>
                    <a:pt x="224" y="387"/>
                    <a:pt x="282" y="346"/>
                    <a:pt x="282" y="278"/>
                  </a:cubicBezTo>
                  <a:cubicBezTo>
                    <a:pt x="282" y="194"/>
                    <a:pt x="247" y="111"/>
                    <a:pt x="211" y="40"/>
                  </a:cubicBezTo>
                  <a:cubicBezTo>
                    <a:pt x="191" y="12"/>
                    <a:pt x="159"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52"/>
            <p:cNvSpPr/>
            <p:nvPr/>
          </p:nvSpPr>
          <p:spPr>
            <a:xfrm>
              <a:off x="4349650" y="2119200"/>
              <a:ext cx="7450" cy="8150"/>
            </a:xfrm>
            <a:custGeom>
              <a:avLst/>
              <a:gdLst/>
              <a:ahLst/>
              <a:cxnLst/>
              <a:rect l="l" t="t" r="r" b="b"/>
              <a:pathLst>
                <a:path w="298" h="326" extrusionOk="0">
                  <a:moveTo>
                    <a:pt x="124" y="1"/>
                  </a:moveTo>
                  <a:cubicBezTo>
                    <a:pt x="110" y="1"/>
                    <a:pt x="96" y="4"/>
                    <a:pt x="83" y="10"/>
                  </a:cubicBezTo>
                  <a:cubicBezTo>
                    <a:pt x="24" y="46"/>
                    <a:pt x="0" y="129"/>
                    <a:pt x="36" y="177"/>
                  </a:cubicBezTo>
                  <a:cubicBezTo>
                    <a:pt x="48" y="189"/>
                    <a:pt x="48" y="224"/>
                    <a:pt x="71" y="248"/>
                  </a:cubicBezTo>
                  <a:cubicBezTo>
                    <a:pt x="83" y="284"/>
                    <a:pt x="95" y="296"/>
                    <a:pt x="131" y="308"/>
                  </a:cubicBezTo>
                  <a:cubicBezTo>
                    <a:pt x="137" y="320"/>
                    <a:pt x="149" y="326"/>
                    <a:pt x="161" y="326"/>
                  </a:cubicBezTo>
                  <a:cubicBezTo>
                    <a:pt x="173" y="326"/>
                    <a:pt x="185" y="320"/>
                    <a:pt x="191" y="308"/>
                  </a:cubicBezTo>
                  <a:cubicBezTo>
                    <a:pt x="274" y="248"/>
                    <a:pt x="298" y="141"/>
                    <a:pt x="238" y="58"/>
                  </a:cubicBezTo>
                  <a:cubicBezTo>
                    <a:pt x="203" y="23"/>
                    <a:pt x="162" y="1"/>
                    <a:pt x="1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52"/>
            <p:cNvSpPr/>
            <p:nvPr/>
          </p:nvSpPr>
          <p:spPr>
            <a:xfrm>
              <a:off x="4309750" y="2132425"/>
              <a:ext cx="9250" cy="13900"/>
            </a:xfrm>
            <a:custGeom>
              <a:avLst/>
              <a:gdLst/>
              <a:ahLst/>
              <a:cxnLst/>
              <a:rect l="l" t="t" r="r" b="b"/>
              <a:pathLst>
                <a:path w="370" h="556" extrusionOk="0">
                  <a:moveTo>
                    <a:pt x="222" y="0"/>
                  </a:moveTo>
                  <a:cubicBezTo>
                    <a:pt x="162" y="0"/>
                    <a:pt x="108" y="42"/>
                    <a:pt x="108" y="124"/>
                  </a:cubicBezTo>
                  <a:cubicBezTo>
                    <a:pt x="108" y="255"/>
                    <a:pt x="1" y="362"/>
                    <a:pt x="24" y="493"/>
                  </a:cubicBezTo>
                  <a:cubicBezTo>
                    <a:pt x="24" y="529"/>
                    <a:pt x="60" y="541"/>
                    <a:pt x="84" y="553"/>
                  </a:cubicBezTo>
                  <a:cubicBezTo>
                    <a:pt x="97" y="555"/>
                    <a:pt x="110" y="556"/>
                    <a:pt x="122" y="556"/>
                  </a:cubicBezTo>
                  <a:cubicBezTo>
                    <a:pt x="317" y="556"/>
                    <a:pt x="370" y="293"/>
                    <a:pt x="370" y="136"/>
                  </a:cubicBezTo>
                  <a:cubicBezTo>
                    <a:pt x="352" y="45"/>
                    <a:pt x="284" y="0"/>
                    <a:pt x="2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52"/>
            <p:cNvSpPr/>
            <p:nvPr/>
          </p:nvSpPr>
          <p:spPr>
            <a:xfrm>
              <a:off x="4305675" y="2132100"/>
              <a:ext cx="7075" cy="7625"/>
            </a:xfrm>
            <a:custGeom>
              <a:avLst/>
              <a:gdLst/>
              <a:ahLst/>
              <a:cxnLst/>
              <a:rect l="l" t="t" r="r" b="b"/>
              <a:pathLst>
                <a:path w="283" h="305" extrusionOk="0">
                  <a:moveTo>
                    <a:pt x="173" y="0"/>
                  </a:moveTo>
                  <a:cubicBezTo>
                    <a:pt x="155" y="0"/>
                    <a:pt x="140" y="6"/>
                    <a:pt x="128" y="18"/>
                  </a:cubicBezTo>
                  <a:cubicBezTo>
                    <a:pt x="104" y="54"/>
                    <a:pt x="104" y="66"/>
                    <a:pt x="92" y="113"/>
                  </a:cubicBezTo>
                  <a:cubicBezTo>
                    <a:pt x="92" y="137"/>
                    <a:pt x="92" y="137"/>
                    <a:pt x="56" y="149"/>
                  </a:cubicBezTo>
                  <a:cubicBezTo>
                    <a:pt x="0" y="205"/>
                    <a:pt x="51" y="305"/>
                    <a:pt x="127" y="305"/>
                  </a:cubicBezTo>
                  <a:cubicBezTo>
                    <a:pt x="131" y="305"/>
                    <a:pt x="135" y="304"/>
                    <a:pt x="140" y="304"/>
                  </a:cubicBezTo>
                  <a:cubicBezTo>
                    <a:pt x="199" y="292"/>
                    <a:pt x="247" y="244"/>
                    <a:pt x="259" y="185"/>
                  </a:cubicBezTo>
                  <a:cubicBezTo>
                    <a:pt x="283" y="125"/>
                    <a:pt x="283" y="77"/>
                    <a:pt x="235" y="18"/>
                  </a:cubicBezTo>
                  <a:cubicBezTo>
                    <a:pt x="211" y="6"/>
                    <a:pt x="190" y="0"/>
                    <a:pt x="1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52"/>
            <p:cNvSpPr/>
            <p:nvPr/>
          </p:nvSpPr>
          <p:spPr>
            <a:xfrm>
              <a:off x="4287875" y="2166175"/>
              <a:ext cx="7625" cy="14675"/>
            </a:xfrm>
            <a:custGeom>
              <a:avLst/>
              <a:gdLst/>
              <a:ahLst/>
              <a:cxnLst/>
              <a:rect l="l" t="t" r="r" b="b"/>
              <a:pathLst>
                <a:path w="305" h="587" extrusionOk="0">
                  <a:moveTo>
                    <a:pt x="97" y="0"/>
                  </a:moveTo>
                  <a:cubicBezTo>
                    <a:pt x="46" y="0"/>
                    <a:pt x="0" y="33"/>
                    <a:pt x="6" y="96"/>
                  </a:cubicBezTo>
                  <a:cubicBezTo>
                    <a:pt x="18" y="191"/>
                    <a:pt x="18" y="262"/>
                    <a:pt x="18" y="357"/>
                  </a:cubicBezTo>
                  <a:cubicBezTo>
                    <a:pt x="18" y="429"/>
                    <a:pt x="42" y="500"/>
                    <a:pt x="90" y="560"/>
                  </a:cubicBezTo>
                  <a:cubicBezTo>
                    <a:pt x="102" y="578"/>
                    <a:pt x="120" y="587"/>
                    <a:pt x="137" y="587"/>
                  </a:cubicBezTo>
                  <a:cubicBezTo>
                    <a:pt x="155" y="587"/>
                    <a:pt x="173" y="578"/>
                    <a:pt x="185" y="560"/>
                  </a:cubicBezTo>
                  <a:cubicBezTo>
                    <a:pt x="304" y="441"/>
                    <a:pt x="245" y="238"/>
                    <a:pt x="209" y="84"/>
                  </a:cubicBezTo>
                  <a:cubicBezTo>
                    <a:pt x="192" y="27"/>
                    <a:pt x="143" y="0"/>
                    <a:pt x="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52"/>
            <p:cNvSpPr/>
            <p:nvPr/>
          </p:nvSpPr>
          <p:spPr>
            <a:xfrm>
              <a:off x="4296350" y="2158000"/>
              <a:ext cx="6875" cy="17300"/>
            </a:xfrm>
            <a:custGeom>
              <a:avLst/>
              <a:gdLst/>
              <a:ahLst/>
              <a:cxnLst/>
              <a:rect l="l" t="t" r="r" b="b"/>
              <a:pathLst>
                <a:path w="275" h="692" extrusionOk="0">
                  <a:moveTo>
                    <a:pt x="145" y="0"/>
                  </a:moveTo>
                  <a:cubicBezTo>
                    <a:pt x="79" y="0"/>
                    <a:pt x="6" y="46"/>
                    <a:pt x="13" y="125"/>
                  </a:cubicBezTo>
                  <a:cubicBezTo>
                    <a:pt x="25" y="232"/>
                    <a:pt x="25" y="327"/>
                    <a:pt x="13" y="423"/>
                  </a:cubicBezTo>
                  <a:cubicBezTo>
                    <a:pt x="1" y="518"/>
                    <a:pt x="1" y="589"/>
                    <a:pt x="60" y="661"/>
                  </a:cubicBezTo>
                  <a:cubicBezTo>
                    <a:pt x="68" y="683"/>
                    <a:pt x="95" y="692"/>
                    <a:pt x="116" y="692"/>
                  </a:cubicBezTo>
                  <a:cubicBezTo>
                    <a:pt x="129" y="692"/>
                    <a:pt x="139" y="689"/>
                    <a:pt x="144" y="684"/>
                  </a:cubicBezTo>
                  <a:cubicBezTo>
                    <a:pt x="239" y="625"/>
                    <a:pt x="251" y="530"/>
                    <a:pt x="263" y="423"/>
                  </a:cubicBezTo>
                  <a:cubicBezTo>
                    <a:pt x="275" y="303"/>
                    <a:pt x="275" y="208"/>
                    <a:pt x="251" y="101"/>
                  </a:cubicBezTo>
                  <a:cubicBezTo>
                    <a:pt x="251" y="31"/>
                    <a:pt x="200" y="0"/>
                    <a:pt x="1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52"/>
            <p:cNvSpPr/>
            <p:nvPr/>
          </p:nvSpPr>
          <p:spPr>
            <a:xfrm>
              <a:off x="4250225" y="2280050"/>
              <a:ext cx="15800" cy="5650"/>
            </a:xfrm>
            <a:custGeom>
              <a:avLst/>
              <a:gdLst/>
              <a:ahLst/>
              <a:cxnLst/>
              <a:rect l="l" t="t" r="r" b="b"/>
              <a:pathLst>
                <a:path w="632" h="226" extrusionOk="0">
                  <a:moveTo>
                    <a:pt x="436" y="0"/>
                  </a:moveTo>
                  <a:cubicBezTo>
                    <a:pt x="372" y="0"/>
                    <a:pt x="314" y="5"/>
                    <a:pt x="250" y="5"/>
                  </a:cubicBezTo>
                  <a:cubicBezTo>
                    <a:pt x="167" y="5"/>
                    <a:pt x="108" y="5"/>
                    <a:pt x="24" y="89"/>
                  </a:cubicBezTo>
                  <a:cubicBezTo>
                    <a:pt x="0" y="113"/>
                    <a:pt x="0" y="160"/>
                    <a:pt x="24" y="172"/>
                  </a:cubicBezTo>
                  <a:cubicBezTo>
                    <a:pt x="82" y="213"/>
                    <a:pt x="134" y="226"/>
                    <a:pt x="188" y="226"/>
                  </a:cubicBezTo>
                  <a:cubicBezTo>
                    <a:pt x="212" y="226"/>
                    <a:pt x="237" y="223"/>
                    <a:pt x="262" y="220"/>
                  </a:cubicBezTo>
                  <a:cubicBezTo>
                    <a:pt x="369" y="208"/>
                    <a:pt x="453" y="172"/>
                    <a:pt x="560" y="124"/>
                  </a:cubicBezTo>
                  <a:cubicBezTo>
                    <a:pt x="631" y="113"/>
                    <a:pt x="596" y="5"/>
                    <a:pt x="536" y="5"/>
                  </a:cubicBezTo>
                  <a:cubicBezTo>
                    <a:pt x="500" y="1"/>
                    <a:pt x="467" y="0"/>
                    <a:pt x="4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52"/>
            <p:cNvSpPr/>
            <p:nvPr/>
          </p:nvSpPr>
          <p:spPr>
            <a:xfrm>
              <a:off x="4251050" y="2263325"/>
              <a:ext cx="14350" cy="9275"/>
            </a:xfrm>
            <a:custGeom>
              <a:avLst/>
              <a:gdLst/>
              <a:ahLst/>
              <a:cxnLst/>
              <a:rect l="l" t="t" r="r" b="b"/>
              <a:pathLst>
                <a:path w="574" h="371" extrusionOk="0">
                  <a:moveTo>
                    <a:pt x="479" y="1"/>
                  </a:moveTo>
                  <a:cubicBezTo>
                    <a:pt x="464" y="1"/>
                    <a:pt x="447" y="6"/>
                    <a:pt x="432" y="20"/>
                  </a:cubicBezTo>
                  <a:cubicBezTo>
                    <a:pt x="325" y="103"/>
                    <a:pt x="194" y="151"/>
                    <a:pt x="86" y="198"/>
                  </a:cubicBezTo>
                  <a:cubicBezTo>
                    <a:pt x="1" y="241"/>
                    <a:pt x="40" y="370"/>
                    <a:pt x="127" y="370"/>
                  </a:cubicBezTo>
                  <a:cubicBezTo>
                    <a:pt x="137" y="370"/>
                    <a:pt x="147" y="368"/>
                    <a:pt x="158" y="365"/>
                  </a:cubicBezTo>
                  <a:cubicBezTo>
                    <a:pt x="229" y="341"/>
                    <a:pt x="313" y="317"/>
                    <a:pt x="372" y="281"/>
                  </a:cubicBezTo>
                  <a:cubicBezTo>
                    <a:pt x="432" y="234"/>
                    <a:pt x="491" y="186"/>
                    <a:pt x="527" y="127"/>
                  </a:cubicBezTo>
                  <a:cubicBezTo>
                    <a:pt x="573" y="71"/>
                    <a:pt x="533" y="1"/>
                    <a:pt x="4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52"/>
            <p:cNvSpPr/>
            <p:nvPr/>
          </p:nvSpPr>
          <p:spPr>
            <a:xfrm>
              <a:off x="4252300" y="2252675"/>
              <a:ext cx="14700" cy="9925"/>
            </a:xfrm>
            <a:custGeom>
              <a:avLst/>
              <a:gdLst/>
              <a:ahLst/>
              <a:cxnLst/>
              <a:rect l="l" t="t" r="r" b="b"/>
              <a:pathLst>
                <a:path w="588" h="397" extrusionOk="0">
                  <a:moveTo>
                    <a:pt x="447" y="0"/>
                  </a:moveTo>
                  <a:cubicBezTo>
                    <a:pt x="427" y="0"/>
                    <a:pt x="408" y="9"/>
                    <a:pt x="394" y="29"/>
                  </a:cubicBezTo>
                  <a:cubicBezTo>
                    <a:pt x="334" y="88"/>
                    <a:pt x="275" y="148"/>
                    <a:pt x="203" y="184"/>
                  </a:cubicBezTo>
                  <a:cubicBezTo>
                    <a:pt x="144" y="196"/>
                    <a:pt x="1" y="255"/>
                    <a:pt x="84" y="350"/>
                  </a:cubicBezTo>
                  <a:cubicBezTo>
                    <a:pt x="113" y="384"/>
                    <a:pt x="151" y="397"/>
                    <a:pt x="189" y="397"/>
                  </a:cubicBezTo>
                  <a:cubicBezTo>
                    <a:pt x="245" y="397"/>
                    <a:pt x="304" y="371"/>
                    <a:pt x="346" y="350"/>
                  </a:cubicBezTo>
                  <a:cubicBezTo>
                    <a:pt x="441" y="303"/>
                    <a:pt x="501" y="231"/>
                    <a:pt x="560" y="148"/>
                  </a:cubicBezTo>
                  <a:cubicBezTo>
                    <a:pt x="587" y="85"/>
                    <a:pt x="511" y="0"/>
                    <a:pt x="4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52"/>
            <p:cNvSpPr/>
            <p:nvPr/>
          </p:nvSpPr>
          <p:spPr>
            <a:xfrm>
              <a:off x="4253800" y="2243200"/>
              <a:ext cx="12450" cy="7700"/>
            </a:xfrm>
            <a:custGeom>
              <a:avLst/>
              <a:gdLst/>
              <a:ahLst/>
              <a:cxnLst/>
              <a:rect l="l" t="t" r="r" b="b"/>
              <a:pathLst>
                <a:path w="498" h="308" extrusionOk="0">
                  <a:moveTo>
                    <a:pt x="307" y="1"/>
                  </a:moveTo>
                  <a:cubicBezTo>
                    <a:pt x="279" y="1"/>
                    <a:pt x="250" y="12"/>
                    <a:pt x="226" y="39"/>
                  </a:cubicBezTo>
                  <a:cubicBezTo>
                    <a:pt x="191" y="74"/>
                    <a:pt x="167" y="86"/>
                    <a:pt x="143" y="86"/>
                  </a:cubicBezTo>
                  <a:cubicBezTo>
                    <a:pt x="84" y="98"/>
                    <a:pt x="60" y="134"/>
                    <a:pt x="24" y="170"/>
                  </a:cubicBezTo>
                  <a:cubicBezTo>
                    <a:pt x="0" y="194"/>
                    <a:pt x="0" y="217"/>
                    <a:pt x="24" y="229"/>
                  </a:cubicBezTo>
                  <a:cubicBezTo>
                    <a:pt x="57" y="286"/>
                    <a:pt x="106" y="307"/>
                    <a:pt x="160" y="307"/>
                  </a:cubicBezTo>
                  <a:cubicBezTo>
                    <a:pt x="241" y="307"/>
                    <a:pt x="334" y="260"/>
                    <a:pt x="405" y="217"/>
                  </a:cubicBezTo>
                  <a:cubicBezTo>
                    <a:pt x="497" y="134"/>
                    <a:pt x="403" y="1"/>
                    <a:pt x="3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52"/>
            <p:cNvSpPr/>
            <p:nvPr/>
          </p:nvSpPr>
          <p:spPr>
            <a:xfrm>
              <a:off x="4253500" y="2233075"/>
              <a:ext cx="10575" cy="4975"/>
            </a:xfrm>
            <a:custGeom>
              <a:avLst/>
              <a:gdLst/>
              <a:ahLst/>
              <a:cxnLst/>
              <a:rect l="l" t="t" r="r" b="b"/>
              <a:pathLst>
                <a:path w="423" h="199" extrusionOk="0">
                  <a:moveTo>
                    <a:pt x="321" y="1"/>
                  </a:moveTo>
                  <a:cubicBezTo>
                    <a:pt x="314" y="1"/>
                    <a:pt x="306" y="1"/>
                    <a:pt x="298" y="3"/>
                  </a:cubicBezTo>
                  <a:cubicBezTo>
                    <a:pt x="250" y="15"/>
                    <a:pt x="191" y="27"/>
                    <a:pt x="155" y="27"/>
                  </a:cubicBezTo>
                  <a:cubicBezTo>
                    <a:pt x="96" y="39"/>
                    <a:pt x="72" y="39"/>
                    <a:pt x="36" y="87"/>
                  </a:cubicBezTo>
                  <a:cubicBezTo>
                    <a:pt x="0" y="98"/>
                    <a:pt x="0" y="146"/>
                    <a:pt x="36" y="158"/>
                  </a:cubicBezTo>
                  <a:cubicBezTo>
                    <a:pt x="63" y="185"/>
                    <a:pt x="96" y="198"/>
                    <a:pt x="136" y="198"/>
                  </a:cubicBezTo>
                  <a:cubicBezTo>
                    <a:pt x="150" y="198"/>
                    <a:pt x="164" y="197"/>
                    <a:pt x="179" y="194"/>
                  </a:cubicBezTo>
                  <a:cubicBezTo>
                    <a:pt x="238" y="170"/>
                    <a:pt x="298" y="158"/>
                    <a:pt x="346" y="146"/>
                  </a:cubicBezTo>
                  <a:cubicBezTo>
                    <a:pt x="423" y="124"/>
                    <a:pt x="408" y="1"/>
                    <a:pt x="3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52"/>
            <p:cNvSpPr/>
            <p:nvPr/>
          </p:nvSpPr>
          <p:spPr>
            <a:xfrm>
              <a:off x="4252900" y="2222825"/>
              <a:ext cx="11000" cy="5275"/>
            </a:xfrm>
            <a:custGeom>
              <a:avLst/>
              <a:gdLst/>
              <a:ahLst/>
              <a:cxnLst/>
              <a:rect l="l" t="t" r="r" b="b"/>
              <a:pathLst>
                <a:path w="440" h="211" extrusionOk="0">
                  <a:moveTo>
                    <a:pt x="336" y="0"/>
                  </a:moveTo>
                  <a:cubicBezTo>
                    <a:pt x="325" y="0"/>
                    <a:pt x="312" y="3"/>
                    <a:pt x="298" y="8"/>
                  </a:cubicBezTo>
                  <a:cubicBezTo>
                    <a:pt x="227" y="20"/>
                    <a:pt x="179" y="20"/>
                    <a:pt x="131" y="32"/>
                  </a:cubicBezTo>
                  <a:cubicBezTo>
                    <a:pt x="72" y="56"/>
                    <a:pt x="36" y="80"/>
                    <a:pt x="12" y="127"/>
                  </a:cubicBezTo>
                  <a:cubicBezTo>
                    <a:pt x="1" y="139"/>
                    <a:pt x="12" y="175"/>
                    <a:pt x="24" y="187"/>
                  </a:cubicBezTo>
                  <a:cubicBezTo>
                    <a:pt x="84" y="211"/>
                    <a:pt x="120" y="211"/>
                    <a:pt x="179" y="211"/>
                  </a:cubicBezTo>
                  <a:cubicBezTo>
                    <a:pt x="239" y="199"/>
                    <a:pt x="298" y="199"/>
                    <a:pt x="334" y="187"/>
                  </a:cubicBezTo>
                  <a:cubicBezTo>
                    <a:pt x="439" y="145"/>
                    <a:pt x="423" y="0"/>
                    <a:pt x="3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52"/>
            <p:cNvSpPr/>
            <p:nvPr/>
          </p:nvSpPr>
          <p:spPr>
            <a:xfrm>
              <a:off x="4250825" y="2214325"/>
              <a:ext cx="10225" cy="5225"/>
            </a:xfrm>
            <a:custGeom>
              <a:avLst/>
              <a:gdLst/>
              <a:ahLst/>
              <a:cxnLst/>
              <a:rect l="l" t="t" r="r" b="b"/>
              <a:pathLst>
                <a:path w="409" h="209" extrusionOk="0">
                  <a:moveTo>
                    <a:pt x="297" y="0"/>
                  </a:moveTo>
                  <a:cubicBezTo>
                    <a:pt x="290" y="0"/>
                    <a:pt x="282" y="1"/>
                    <a:pt x="274" y="3"/>
                  </a:cubicBezTo>
                  <a:cubicBezTo>
                    <a:pt x="226" y="15"/>
                    <a:pt x="167" y="15"/>
                    <a:pt x="119" y="39"/>
                  </a:cubicBezTo>
                  <a:cubicBezTo>
                    <a:pt x="84" y="39"/>
                    <a:pt x="48" y="39"/>
                    <a:pt x="12" y="75"/>
                  </a:cubicBezTo>
                  <a:cubicBezTo>
                    <a:pt x="0" y="110"/>
                    <a:pt x="0" y="134"/>
                    <a:pt x="12" y="170"/>
                  </a:cubicBezTo>
                  <a:cubicBezTo>
                    <a:pt x="41" y="199"/>
                    <a:pt x="84" y="208"/>
                    <a:pt x="130" y="208"/>
                  </a:cubicBezTo>
                  <a:cubicBezTo>
                    <a:pt x="196" y="208"/>
                    <a:pt x="267" y="189"/>
                    <a:pt x="310" y="182"/>
                  </a:cubicBezTo>
                  <a:cubicBezTo>
                    <a:pt x="409" y="127"/>
                    <a:pt x="386" y="0"/>
                    <a:pt x="29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52"/>
            <p:cNvSpPr/>
            <p:nvPr/>
          </p:nvSpPr>
          <p:spPr>
            <a:xfrm>
              <a:off x="4250825" y="2198675"/>
              <a:ext cx="12700" cy="7400"/>
            </a:xfrm>
            <a:custGeom>
              <a:avLst/>
              <a:gdLst/>
              <a:ahLst/>
              <a:cxnLst/>
              <a:rect l="l" t="t" r="r" b="b"/>
              <a:pathLst>
                <a:path w="508" h="296" extrusionOk="0">
                  <a:moveTo>
                    <a:pt x="357" y="0"/>
                  </a:moveTo>
                  <a:cubicBezTo>
                    <a:pt x="343" y="0"/>
                    <a:pt x="327" y="3"/>
                    <a:pt x="310" y="10"/>
                  </a:cubicBezTo>
                  <a:cubicBezTo>
                    <a:pt x="238" y="34"/>
                    <a:pt x="155" y="46"/>
                    <a:pt x="84" y="81"/>
                  </a:cubicBezTo>
                  <a:cubicBezTo>
                    <a:pt x="36" y="93"/>
                    <a:pt x="0" y="141"/>
                    <a:pt x="0" y="189"/>
                  </a:cubicBezTo>
                  <a:cubicBezTo>
                    <a:pt x="0" y="200"/>
                    <a:pt x="0" y="224"/>
                    <a:pt x="12" y="236"/>
                  </a:cubicBezTo>
                  <a:cubicBezTo>
                    <a:pt x="36" y="272"/>
                    <a:pt x="84" y="296"/>
                    <a:pt x="107" y="296"/>
                  </a:cubicBezTo>
                  <a:cubicBezTo>
                    <a:pt x="191" y="284"/>
                    <a:pt x="286" y="272"/>
                    <a:pt x="369" y="236"/>
                  </a:cubicBezTo>
                  <a:cubicBezTo>
                    <a:pt x="507" y="194"/>
                    <a:pt x="475" y="0"/>
                    <a:pt x="3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52"/>
            <p:cNvSpPr/>
            <p:nvPr/>
          </p:nvSpPr>
          <p:spPr>
            <a:xfrm>
              <a:off x="4250225" y="2193000"/>
              <a:ext cx="8050" cy="3375"/>
            </a:xfrm>
            <a:custGeom>
              <a:avLst/>
              <a:gdLst/>
              <a:ahLst/>
              <a:cxnLst/>
              <a:rect l="l" t="t" r="r" b="b"/>
              <a:pathLst>
                <a:path w="322" h="135" extrusionOk="0">
                  <a:moveTo>
                    <a:pt x="109" y="0"/>
                  </a:moveTo>
                  <a:cubicBezTo>
                    <a:pt x="70" y="0"/>
                    <a:pt x="34" y="8"/>
                    <a:pt x="12" y="35"/>
                  </a:cubicBezTo>
                  <a:cubicBezTo>
                    <a:pt x="0" y="58"/>
                    <a:pt x="0" y="82"/>
                    <a:pt x="12" y="94"/>
                  </a:cubicBezTo>
                  <a:cubicBezTo>
                    <a:pt x="39" y="127"/>
                    <a:pt x="84" y="135"/>
                    <a:pt x="130" y="135"/>
                  </a:cubicBezTo>
                  <a:cubicBezTo>
                    <a:pt x="168" y="135"/>
                    <a:pt x="207" y="130"/>
                    <a:pt x="238" y="130"/>
                  </a:cubicBezTo>
                  <a:cubicBezTo>
                    <a:pt x="242" y="130"/>
                    <a:pt x="246" y="131"/>
                    <a:pt x="249" y="131"/>
                  </a:cubicBezTo>
                  <a:cubicBezTo>
                    <a:pt x="322" y="131"/>
                    <a:pt x="318" y="11"/>
                    <a:pt x="238" y="11"/>
                  </a:cubicBezTo>
                  <a:cubicBezTo>
                    <a:pt x="206" y="11"/>
                    <a:pt x="156" y="0"/>
                    <a:pt x="10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52"/>
            <p:cNvSpPr/>
            <p:nvPr/>
          </p:nvSpPr>
          <p:spPr>
            <a:xfrm>
              <a:off x="4244275" y="2177250"/>
              <a:ext cx="12225" cy="8600"/>
            </a:xfrm>
            <a:custGeom>
              <a:avLst/>
              <a:gdLst/>
              <a:ahLst/>
              <a:cxnLst/>
              <a:rect l="l" t="t" r="r" b="b"/>
              <a:pathLst>
                <a:path w="489" h="344" extrusionOk="0">
                  <a:moveTo>
                    <a:pt x="238" y="1"/>
                  </a:moveTo>
                  <a:cubicBezTo>
                    <a:pt x="191" y="1"/>
                    <a:pt x="143" y="16"/>
                    <a:pt x="107" y="45"/>
                  </a:cubicBezTo>
                  <a:cubicBezTo>
                    <a:pt x="48" y="93"/>
                    <a:pt x="0" y="188"/>
                    <a:pt x="72" y="248"/>
                  </a:cubicBezTo>
                  <a:cubicBezTo>
                    <a:pt x="84" y="272"/>
                    <a:pt x="107" y="284"/>
                    <a:pt x="131" y="295"/>
                  </a:cubicBezTo>
                  <a:cubicBezTo>
                    <a:pt x="139" y="303"/>
                    <a:pt x="175" y="325"/>
                    <a:pt x="185" y="325"/>
                  </a:cubicBezTo>
                  <a:cubicBezTo>
                    <a:pt x="191" y="325"/>
                    <a:pt x="189" y="317"/>
                    <a:pt x="167" y="295"/>
                  </a:cubicBezTo>
                  <a:lnTo>
                    <a:pt x="167" y="295"/>
                  </a:lnTo>
                  <a:cubicBezTo>
                    <a:pt x="203" y="325"/>
                    <a:pt x="250" y="343"/>
                    <a:pt x="296" y="343"/>
                  </a:cubicBezTo>
                  <a:cubicBezTo>
                    <a:pt x="343" y="343"/>
                    <a:pt x="387" y="325"/>
                    <a:pt x="417" y="284"/>
                  </a:cubicBezTo>
                  <a:cubicBezTo>
                    <a:pt x="488" y="212"/>
                    <a:pt x="465" y="105"/>
                    <a:pt x="369" y="45"/>
                  </a:cubicBezTo>
                  <a:cubicBezTo>
                    <a:pt x="334" y="16"/>
                    <a:pt x="286" y="1"/>
                    <a:pt x="2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52"/>
            <p:cNvSpPr/>
            <p:nvPr/>
          </p:nvSpPr>
          <p:spPr>
            <a:xfrm>
              <a:off x="4241825" y="2167500"/>
              <a:ext cx="8175" cy="6375"/>
            </a:xfrm>
            <a:custGeom>
              <a:avLst/>
              <a:gdLst/>
              <a:ahLst/>
              <a:cxnLst/>
              <a:rect l="l" t="t" r="r" b="b"/>
              <a:pathLst>
                <a:path w="327" h="255" extrusionOk="0">
                  <a:moveTo>
                    <a:pt x="182" y="1"/>
                  </a:moveTo>
                  <a:cubicBezTo>
                    <a:pt x="170" y="1"/>
                    <a:pt x="158" y="3"/>
                    <a:pt x="146" y="7"/>
                  </a:cubicBezTo>
                  <a:cubicBezTo>
                    <a:pt x="48" y="18"/>
                    <a:pt x="0" y="157"/>
                    <a:pt x="82" y="191"/>
                  </a:cubicBezTo>
                  <a:lnTo>
                    <a:pt x="82" y="191"/>
                  </a:lnTo>
                  <a:cubicBezTo>
                    <a:pt x="100" y="234"/>
                    <a:pt x="145" y="255"/>
                    <a:pt x="191" y="255"/>
                  </a:cubicBezTo>
                  <a:cubicBezTo>
                    <a:pt x="259" y="255"/>
                    <a:pt x="326" y="209"/>
                    <a:pt x="301" y="126"/>
                  </a:cubicBezTo>
                  <a:cubicBezTo>
                    <a:pt x="291" y="47"/>
                    <a:pt x="240"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52"/>
            <p:cNvSpPr/>
            <p:nvPr/>
          </p:nvSpPr>
          <p:spPr>
            <a:xfrm>
              <a:off x="4281175" y="2273300"/>
              <a:ext cx="13575" cy="13050"/>
            </a:xfrm>
            <a:custGeom>
              <a:avLst/>
              <a:gdLst/>
              <a:ahLst/>
              <a:cxnLst/>
              <a:rect l="l" t="t" r="r" b="b"/>
              <a:pathLst>
                <a:path w="543" h="522" extrusionOk="0">
                  <a:moveTo>
                    <a:pt x="427" y="1"/>
                  </a:moveTo>
                  <a:cubicBezTo>
                    <a:pt x="402" y="1"/>
                    <a:pt x="376" y="12"/>
                    <a:pt x="358" y="37"/>
                  </a:cubicBezTo>
                  <a:cubicBezTo>
                    <a:pt x="286" y="121"/>
                    <a:pt x="251" y="192"/>
                    <a:pt x="179" y="263"/>
                  </a:cubicBezTo>
                  <a:lnTo>
                    <a:pt x="84" y="359"/>
                  </a:lnTo>
                  <a:cubicBezTo>
                    <a:pt x="60" y="383"/>
                    <a:pt x="36" y="418"/>
                    <a:pt x="13" y="442"/>
                  </a:cubicBezTo>
                  <a:cubicBezTo>
                    <a:pt x="1" y="454"/>
                    <a:pt x="1" y="478"/>
                    <a:pt x="13" y="490"/>
                  </a:cubicBezTo>
                  <a:cubicBezTo>
                    <a:pt x="52" y="512"/>
                    <a:pt x="89" y="521"/>
                    <a:pt x="124" y="521"/>
                  </a:cubicBezTo>
                  <a:cubicBezTo>
                    <a:pt x="297" y="521"/>
                    <a:pt x="411" y="281"/>
                    <a:pt x="501" y="133"/>
                  </a:cubicBezTo>
                  <a:cubicBezTo>
                    <a:pt x="542" y="58"/>
                    <a:pt x="486" y="1"/>
                    <a:pt x="4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52"/>
            <p:cNvSpPr/>
            <p:nvPr/>
          </p:nvSpPr>
          <p:spPr>
            <a:xfrm>
              <a:off x="4281175" y="2260750"/>
              <a:ext cx="13025" cy="10225"/>
            </a:xfrm>
            <a:custGeom>
              <a:avLst/>
              <a:gdLst/>
              <a:ahLst/>
              <a:cxnLst/>
              <a:rect l="l" t="t" r="r" b="b"/>
              <a:pathLst>
                <a:path w="521" h="409" extrusionOk="0">
                  <a:moveTo>
                    <a:pt x="395" y="0"/>
                  </a:moveTo>
                  <a:cubicBezTo>
                    <a:pt x="363" y="0"/>
                    <a:pt x="330" y="15"/>
                    <a:pt x="310" y="51"/>
                  </a:cubicBezTo>
                  <a:cubicBezTo>
                    <a:pt x="274" y="111"/>
                    <a:pt x="251" y="158"/>
                    <a:pt x="191" y="170"/>
                  </a:cubicBezTo>
                  <a:cubicBezTo>
                    <a:pt x="155" y="182"/>
                    <a:pt x="132" y="182"/>
                    <a:pt x="96" y="206"/>
                  </a:cubicBezTo>
                  <a:cubicBezTo>
                    <a:pt x="72" y="218"/>
                    <a:pt x="60" y="242"/>
                    <a:pt x="24" y="254"/>
                  </a:cubicBezTo>
                  <a:cubicBezTo>
                    <a:pt x="1" y="277"/>
                    <a:pt x="1" y="337"/>
                    <a:pt x="24" y="349"/>
                  </a:cubicBezTo>
                  <a:cubicBezTo>
                    <a:pt x="60" y="384"/>
                    <a:pt x="96" y="408"/>
                    <a:pt x="143" y="408"/>
                  </a:cubicBezTo>
                  <a:cubicBezTo>
                    <a:pt x="191" y="408"/>
                    <a:pt x="251" y="384"/>
                    <a:pt x="298" y="349"/>
                  </a:cubicBezTo>
                  <a:cubicBezTo>
                    <a:pt x="382" y="289"/>
                    <a:pt x="441" y="218"/>
                    <a:pt x="489" y="111"/>
                  </a:cubicBezTo>
                  <a:cubicBezTo>
                    <a:pt x="520" y="56"/>
                    <a:pt x="458" y="0"/>
                    <a:pt x="39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52"/>
            <p:cNvSpPr/>
            <p:nvPr/>
          </p:nvSpPr>
          <p:spPr>
            <a:xfrm>
              <a:off x="4278500" y="2255875"/>
              <a:ext cx="10500" cy="7550"/>
            </a:xfrm>
            <a:custGeom>
              <a:avLst/>
              <a:gdLst/>
              <a:ahLst/>
              <a:cxnLst/>
              <a:rect l="l" t="t" r="r" b="b"/>
              <a:pathLst>
                <a:path w="420" h="302" extrusionOk="0">
                  <a:moveTo>
                    <a:pt x="199" y="0"/>
                  </a:moveTo>
                  <a:cubicBezTo>
                    <a:pt x="130" y="0"/>
                    <a:pt x="72" y="16"/>
                    <a:pt x="24" y="79"/>
                  </a:cubicBezTo>
                  <a:cubicBezTo>
                    <a:pt x="0" y="115"/>
                    <a:pt x="0" y="187"/>
                    <a:pt x="24" y="222"/>
                  </a:cubicBezTo>
                  <a:cubicBezTo>
                    <a:pt x="72" y="286"/>
                    <a:pt x="135" y="302"/>
                    <a:pt x="204" y="302"/>
                  </a:cubicBezTo>
                  <a:cubicBezTo>
                    <a:pt x="239" y="302"/>
                    <a:pt x="274" y="298"/>
                    <a:pt x="310" y="294"/>
                  </a:cubicBezTo>
                  <a:cubicBezTo>
                    <a:pt x="335" y="290"/>
                    <a:pt x="357" y="275"/>
                    <a:pt x="374" y="256"/>
                  </a:cubicBezTo>
                  <a:lnTo>
                    <a:pt x="374" y="256"/>
                  </a:lnTo>
                  <a:cubicBezTo>
                    <a:pt x="392" y="239"/>
                    <a:pt x="406" y="216"/>
                    <a:pt x="417" y="187"/>
                  </a:cubicBezTo>
                  <a:cubicBezTo>
                    <a:pt x="419" y="175"/>
                    <a:pt x="419" y="163"/>
                    <a:pt x="418" y="151"/>
                  </a:cubicBezTo>
                  <a:lnTo>
                    <a:pt x="418" y="151"/>
                  </a:lnTo>
                  <a:cubicBezTo>
                    <a:pt x="419" y="139"/>
                    <a:pt x="419" y="127"/>
                    <a:pt x="417" y="115"/>
                  </a:cubicBezTo>
                  <a:cubicBezTo>
                    <a:pt x="405" y="84"/>
                    <a:pt x="390" y="60"/>
                    <a:pt x="372" y="43"/>
                  </a:cubicBezTo>
                  <a:lnTo>
                    <a:pt x="372" y="43"/>
                  </a:lnTo>
                  <a:cubicBezTo>
                    <a:pt x="354" y="25"/>
                    <a:pt x="334" y="12"/>
                    <a:pt x="310" y="8"/>
                  </a:cubicBezTo>
                  <a:cubicBezTo>
                    <a:pt x="270" y="4"/>
                    <a:pt x="233" y="0"/>
                    <a:pt x="1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52"/>
            <p:cNvSpPr/>
            <p:nvPr/>
          </p:nvSpPr>
          <p:spPr>
            <a:xfrm>
              <a:off x="4277000" y="2245775"/>
              <a:ext cx="11125" cy="5800"/>
            </a:xfrm>
            <a:custGeom>
              <a:avLst/>
              <a:gdLst/>
              <a:ahLst/>
              <a:cxnLst/>
              <a:rect l="l" t="t" r="r" b="b"/>
              <a:pathLst>
                <a:path w="445" h="232" extrusionOk="0">
                  <a:moveTo>
                    <a:pt x="345" y="1"/>
                  </a:moveTo>
                  <a:cubicBezTo>
                    <a:pt x="334" y="1"/>
                    <a:pt x="323" y="3"/>
                    <a:pt x="310" y="7"/>
                  </a:cubicBezTo>
                  <a:cubicBezTo>
                    <a:pt x="263" y="43"/>
                    <a:pt x="203" y="55"/>
                    <a:pt x="144" y="67"/>
                  </a:cubicBezTo>
                  <a:cubicBezTo>
                    <a:pt x="84" y="67"/>
                    <a:pt x="60" y="91"/>
                    <a:pt x="13" y="126"/>
                  </a:cubicBezTo>
                  <a:cubicBezTo>
                    <a:pt x="1" y="150"/>
                    <a:pt x="1" y="174"/>
                    <a:pt x="13" y="186"/>
                  </a:cubicBezTo>
                  <a:cubicBezTo>
                    <a:pt x="48" y="221"/>
                    <a:pt x="79" y="231"/>
                    <a:pt x="113" y="231"/>
                  </a:cubicBezTo>
                  <a:cubicBezTo>
                    <a:pt x="137" y="231"/>
                    <a:pt x="162" y="226"/>
                    <a:pt x="191" y="221"/>
                  </a:cubicBezTo>
                  <a:cubicBezTo>
                    <a:pt x="251" y="198"/>
                    <a:pt x="322" y="174"/>
                    <a:pt x="382" y="126"/>
                  </a:cubicBezTo>
                  <a:cubicBezTo>
                    <a:pt x="444" y="95"/>
                    <a:pt x="416" y="1"/>
                    <a:pt x="34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52"/>
            <p:cNvSpPr/>
            <p:nvPr/>
          </p:nvSpPr>
          <p:spPr>
            <a:xfrm>
              <a:off x="4275525" y="2232275"/>
              <a:ext cx="15650" cy="8900"/>
            </a:xfrm>
            <a:custGeom>
              <a:avLst/>
              <a:gdLst/>
              <a:ahLst/>
              <a:cxnLst/>
              <a:rect l="l" t="t" r="r" b="b"/>
              <a:pathLst>
                <a:path w="626" h="356" extrusionOk="0">
                  <a:moveTo>
                    <a:pt x="284" y="1"/>
                  </a:moveTo>
                  <a:cubicBezTo>
                    <a:pt x="211" y="1"/>
                    <a:pt x="139" y="21"/>
                    <a:pt x="84" y="71"/>
                  </a:cubicBezTo>
                  <a:cubicBezTo>
                    <a:pt x="0" y="166"/>
                    <a:pt x="48" y="297"/>
                    <a:pt x="167" y="333"/>
                  </a:cubicBezTo>
                  <a:cubicBezTo>
                    <a:pt x="189" y="342"/>
                    <a:pt x="211" y="344"/>
                    <a:pt x="233" y="344"/>
                  </a:cubicBezTo>
                  <a:cubicBezTo>
                    <a:pt x="257" y="344"/>
                    <a:pt x="281" y="341"/>
                    <a:pt x="305" y="341"/>
                  </a:cubicBezTo>
                  <a:cubicBezTo>
                    <a:pt x="319" y="341"/>
                    <a:pt x="332" y="342"/>
                    <a:pt x="346" y="345"/>
                  </a:cubicBezTo>
                  <a:cubicBezTo>
                    <a:pt x="363" y="352"/>
                    <a:pt x="381" y="356"/>
                    <a:pt x="397" y="356"/>
                  </a:cubicBezTo>
                  <a:cubicBezTo>
                    <a:pt x="537" y="356"/>
                    <a:pt x="626" y="111"/>
                    <a:pt x="477" y="47"/>
                  </a:cubicBezTo>
                  <a:cubicBezTo>
                    <a:pt x="419" y="18"/>
                    <a:pt x="351" y="1"/>
                    <a:pt x="2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52"/>
            <p:cNvSpPr/>
            <p:nvPr/>
          </p:nvSpPr>
          <p:spPr>
            <a:xfrm>
              <a:off x="4279250" y="2222300"/>
              <a:ext cx="9575" cy="7575"/>
            </a:xfrm>
            <a:custGeom>
              <a:avLst/>
              <a:gdLst/>
              <a:ahLst/>
              <a:cxnLst/>
              <a:rect l="l" t="t" r="r" b="b"/>
              <a:pathLst>
                <a:path w="383" h="303" extrusionOk="0">
                  <a:moveTo>
                    <a:pt x="110" y="0"/>
                  </a:moveTo>
                  <a:cubicBezTo>
                    <a:pt x="56" y="0"/>
                    <a:pt x="0" y="47"/>
                    <a:pt x="18" y="101"/>
                  </a:cubicBezTo>
                  <a:cubicBezTo>
                    <a:pt x="30" y="196"/>
                    <a:pt x="78" y="256"/>
                    <a:pt x="149" y="291"/>
                  </a:cubicBezTo>
                  <a:cubicBezTo>
                    <a:pt x="166" y="299"/>
                    <a:pt x="182" y="302"/>
                    <a:pt x="197" y="302"/>
                  </a:cubicBezTo>
                  <a:cubicBezTo>
                    <a:pt x="306" y="302"/>
                    <a:pt x="383" y="141"/>
                    <a:pt x="268" y="89"/>
                  </a:cubicBezTo>
                  <a:cubicBezTo>
                    <a:pt x="220" y="77"/>
                    <a:pt x="209" y="29"/>
                    <a:pt x="161" y="17"/>
                  </a:cubicBezTo>
                  <a:cubicBezTo>
                    <a:pt x="146" y="6"/>
                    <a:pt x="128" y="0"/>
                    <a:pt x="1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52"/>
            <p:cNvSpPr/>
            <p:nvPr/>
          </p:nvSpPr>
          <p:spPr>
            <a:xfrm>
              <a:off x="4278200" y="2211125"/>
              <a:ext cx="8350" cy="6275"/>
            </a:xfrm>
            <a:custGeom>
              <a:avLst/>
              <a:gdLst/>
              <a:ahLst/>
              <a:cxnLst/>
              <a:rect l="l" t="t" r="r" b="b"/>
              <a:pathLst>
                <a:path w="334" h="251" extrusionOk="0">
                  <a:moveTo>
                    <a:pt x="179" y="0"/>
                  </a:moveTo>
                  <a:cubicBezTo>
                    <a:pt x="1" y="0"/>
                    <a:pt x="1" y="250"/>
                    <a:pt x="179" y="250"/>
                  </a:cubicBezTo>
                  <a:cubicBezTo>
                    <a:pt x="334" y="250"/>
                    <a:pt x="334" y="0"/>
                    <a:pt x="1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52"/>
            <p:cNvSpPr/>
            <p:nvPr/>
          </p:nvSpPr>
          <p:spPr>
            <a:xfrm>
              <a:off x="4287300" y="2192075"/>
              <a:ext cx="9375" cy="7850"/>
            </a:xfrm>
            <a:custGeom>
              <a:avLst/>
              <a:gdLst/>
              <a:ahLst/>
              <a:cxnLst/>
              <a:rect l="l" t="t" r="r" b="b"/>
              <a:pathLst>
                <a:path w="375" h="314" extrusionOk="0">
                  <a:moveTo>
                    <a:pt x="172" y="0"/>
                  </a:moveTo>
                  <a:cubicBezTo>
                    <a:pt x="30" y="10"/>
                    <a:pt x="0" y="151"/>
                    <a:pt x="84" y="236"/>
                  </a:cubicBezTo>
                  <a:lnTo>
                    <a:pt x="84" y="236"/>
                  </a:lnTo>
                  <a:cubicBezTo>
                    <a:pt x="109" y="281"/>
                    <a:pt x="156" y="314"/>
                    <a:pt x="211" y="314"/>
                  </a:cubicBezTo>
                  <a:cubicBezTo>
                    <a:pt x="221" y="314"/>
                    <a:pt x="233" y="313"/>
                    <a:pt x="244" y="310"/>
                  </a:cubicBezTo>
                  <a:cubicBezTo>
                    <a:pt x="327" y="286"/>
                    <a:pt x="375" y="167"/>
                    <a:pt x="327" y="95"/>
                  </a:cubicBezTo>
                  <a:cubicBezTo>
                    <a:pt x="303" y="36"/>
                    <a:pt x="244" y="0"/>
                    <a:pt x="1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52"/>
            <p:cNvSpPr/>
            <p:nvPr/>
          </p:nvSpPr>
          <p:spPr>
            <a:xfrm>
              <a:off x="4631325" y="2978125"/>
              <a:ext cx="4975" cy="8275"/>
            </a:xfrm>
            <a:custGeom>
              <a:avLst/>
              <a:gdLst/>
              <a:ahLst/>
              <a:cxnLst/>
              <a:rect l="l" t="t" r="r" b="b"/>
              <a:pathLst>
                <a:path w="199" h="331" extrusionOk="0">
                  <a:moveTo>
                    <a:pt x="48" y="0"/>
                  </a:moveTo>
                  <a:cubicBezTo>
                    <a:pt x="25" y="0"/>
                    <a:pt x="1" y="21"/>
                    <a:pt x="8" y="50"/>
                  </a:cubicBezTo>
                  <a:cubicBezTo>
                    <a:pt x="44" y="145"/>
                    <a:pt x="56" y="264"/>
                    <a:pt x="127" y="324"/>
                  </a:cubicBezTo>
                  <a:cubicBezTo>
                    <a:pt x="139" y="328"/>
                    <a:pt x="151" y="331"/>
                    <a:pt x="162" y="331"/>
                  </a:cubicBezTo>
                  <a:cubicBezTo>
                    <a:pt x="183" y="331"/>
                    <a:pt x="199" y="320"/>
                    <a:pt x="199" y="288"/>
                  </a:cubicBezTo>
                  <a:cubicBezTo>
                    <a:pt x="199" y="193"/>
                    <a:pt x="127" y="98"/>
                    <a:pt x="80" y="26"/>
                  </a:cubicBezTo>
                  <a:cubicBezTo>
                    <a:pt x="75" y="8"/>
                    <a:pt x="62"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52"/>
            <p:cNvSpPr/>
            <p:nvPr/>
          </p:nvSpPr>
          <p:spPr>
            <a:xfrm>
              <a:off x="4631600" y="2978450"/>
              <a:ext cx="8875" cy="4825"/>
            </a:xfrm>
            <a:custGeom>
              <a:avLst/>
              <a:gdLst/>
              <a:ahLst/>
              <a:cxnLst/>
              <a:rect l="l" t="t" r="r" b="b"/>
              <a:pathLst>
                <a:path w="355" h="193" extrusionOk="0">
                  <a:moveTo>
                    <a:pt x="37" y="0"/>
                  </a:moveTo>
                  <a:cubicBezTo>
                    <a:pt x="17" y="0"/>
                    <a:pt x="0" y="28"/>
                    <a:pt x="9" y="37"/>
                  </a:cubicBezTo>
                  <a:cubicBezTo>
                    <a:pt x="88" y="104"/>
                    <a:pt x="198" y="193"/>
                    <a:pt x="310" y="193"/>
                  </a:cubicBezTo>
                  <a:cubicBezTo>
                    <a:pt x="317" y="193"/>
                    <a:pt x="324" y="193"/>
                    <a:pt x="331" y="192"/>
                  </a:cubicBezTo>
                  <a:cubicBezTo>
                    <a:pt x="354" y="192"/>
                    <a:pt x="354" y="144"/>
                    <a:pt x="331" y="144"/>
                  </a:cubicBezTo>
                  <a:cubicBezTo>
                    <a:pt x="223" y="109"/>
                    <a:pt x="128" y="85"/>
                    <a:pt x="57" y="13"/>
                  </a:cubicBezTo>
                  <a:cubicBezTo>
                    <a:pt x="50" y="4"/>
                    <a:pt x="43" y="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52"/>
            <p:cNvSpPr/>
            <p:nvPr/>
          </p:nvSpPr>
          <p:spPr>
            <a:xfrm>
              <a:off x="3586275" y="2361425"/>
              <a:ext cx="15675" cy="4225"/>
            </a:xfrm>
            <a:custGeom>
              <a:avLst/>
              <a:gdLst/>
              <a:ahLst/>
              <a:cxnLst/>
              <a:rect l="l" t="t" r="r" b="b"/>
              <a:pathLst>
                <a:path w="627" h="169" extrusionOk="0">
                  <a:moveTo>
                    <a:pt x="591" y="1"/>
                  </a:moveTo>
                  <a:cubicBezTo>
                    <a:pt x="400" y="25"/>
                    <a:pt x="210" y="48"/>
                    <a:pt x="55" y="84"/>
                  </a:cubicBezTo>
                  <a:cubicBezTo>
                    <a:pt x="0" y="106"/>
                    <a:pt x="16" y="169"/>
                    <a:pt x="57" y="169"/>
                  </a:cubicBezTo>
                  <a:cubicBezTo>
                    <a:pt x="60" y="169"/>
                    <a:pt x="63" y="168"/>
                    <a:pt x="67" y="167"/>
                  </a:cubicBezTo>
                  <a:cubicBezTo>
                    <a:pt x="246" y="108"/>
                    <a:pt x="436" y="120"/>
                    <a:pt x="603" y="48"/>
                  </a:cubicBezTo>
                  <a:cubicBezTo>
                    <a:pt x="627" y="25"/>
                    <a:pt x="603" y="1"/>
                    <a:pt x="5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52"/>
            <p:cNvSpPr/>
            <p:nvPr/>
          </p:nvSpPr>
          <p:spPr>
            <a:xfrm>
              <a:off x="3619775" y="2355125"/>
              <a:ext cx="45875" cy="6825"/>
            </a:xfrm>
            <a:custGeom>
              <a:avLst/>
              <a:gdLst/>
              <a:ahLst/>
              <a:cxnLst/>
              <a:rect l="l" t="t" r="r" b="b"/>
              <a:pathLst>
                <a:path w="1835" h="273" extrusionOk="0">
                  <a:moveTo>
                    <a:pt x="1469" y="0"/>
                  </a:moveTo>
                  <a:cubicBezTo>
                    <a:pt x="990" y="0"/>
                    <a:pt x="524" y="104"/>
                    <a:pt x="49" y="134"/>
                  </a:cubicBezTo>
                  <a:cubicBezTo>
                    <a:pt x="1" y="134"/>
                    <a:pt x="1" y="193"/>
                    <a:pt x="49" y="205"/>
                  </a:cubicBezTo>
                  <a:cubicBezTo>
                    <a:pt x="362" y="224"/>
                    <a:pt x="676" y="272"/>
                    <a:pt x="982" y="272"/>
                  </a:cubicBezTo>
                  <a:cubicBezTo>
                    <a:pt x="1258" y="272"/>
                    <a:pt x="1528" y="233"/>
                    <a:pt x="1787" y="98"/>
                  </a:cubicBezTo>
                  <a:cubicBezTo>
                    <a:pt x="1834" y="74"/>
                    <a:pt x="1811" y="15"/>
                    <a:pt x="1763" y="15"/>
                  </a:cubicBezTo>
                  <a:cubicBezTo>
                    <a:pt x="1665" y="5"/>
                    <a:pt x="1567" y="0"/>
                    <a:pt x="14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52"/>
            <p:cNvSpPr/>
            <p:nvPr/>
          </p:nvSpPr>
          <p:spPr>
            <a:xfrm>
              <a:off x="3586150" y="2348250"/>
              <a:ext cx="3300" cy="400"/>
            </a:xfrm>
            <a:custGeom>
              <a:avLst/>
              <a:gdLst/>
              <a:ahLst/>
              <a:cxnLst/>
              <a:rect l="l" t="t" r="r" b="b"/>
              <a:pathLst>
                <a:path w="132" h="16" extrusionOk="0">
                  <a:moveTo>
                    <a:pt x="7" y="1"/>
                  </a:moveTo>
                  <a:cubicBezTo>
                    <a:pt x="1" y="1"/>
                    <a:pt x="3" y="16"/>
                    <a:pt x="12" y="16"/>
                  </a:cubicBezTo>
                  <a:lnTo>
                    <a:pt x="120" y="16"/>
                  </a:lnTo>
                  <a:cubicBezTo>
                    <a:pt x="131" y="16"/>
                    <a:pt x="131" y="4"/>
                    <a:pt x="120" y="4"/>
                  </a:cubicBezTo>
                  <a:lnTo>
                    <a:pt x="12" y="4"/>
                  </a:lnTo>
                  <a:cubicBezTo>
                    <a:pt x="10" y="2"/>
                    <a:pt x="8" y="1"/>
                    <a:pt x="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52"/>
            <p:cNvSpPr/>
            <p:nvPr/>
          </p:nvSpPr>
          <p:spPr>
            <a:xfrm>
              <a:off x="3592100" y="2334175"/>
              <a:ext cx="18025" cy="6750"/>
            </a:xfrm>
            <a:custGeom>
              <a:avLst/>
              <a:gdLst/>
              <a:ahLst/>
              <a:cxnLst/>
              <a:rect l="l" t="t" r="r" b="b"/>
              <a:pathLst>
                <a:path w="721" h="270" extrusionOk="0">
                  <a:moveTo>
                    <a:pt x="681" y="1"/>
                  </a:moveTo>
                  <a:cubicBezTo>
                    <a:pt x="677" y="1"/>
                    <a:pt x="672" y="3"/>
                    <a:pt x="667" y="7"/>
                  </a:cubicBezTo>
                  <a:cubicBezTo>
                    <a:pt x="477" y="43"/>
                    <a:pt x="298" y="126"/>
                    <a:pt x="84" y="126"/>
                  </a:cubicBezTo>
                  <a:cubicBezTo>
                    <a:pt x="1" y="126"/>
                    <a:pt x="1" y="269"/>
                    <a:pt x="84" y="269"/>
                  </a:cubicBezTo>
                  <a:cubicBezTo>
                    <a:pt x="310" y="269"/>
                    <a:pt x="536" y="210"/>
                    <a:pt x="691" y="67"/>
                  </a:cubicBezTo>
                  <a:cubicBezTo>
                    <a:pt x="720" y="38"/>
                    <a:pt x="702" y="1"/>
                    <a:pt x="6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52"/>
            <p:cNvSpPr/>
            <p:nvPr/>
          </p:nvSpPr>
          <p:spPr>
            <a:xfrm>
              <a:off x="3581100" y="2307475"/>
              <a:ext cx="7775" cy="3075"/>
            </a:xfrm>
            <a:custGeom>
              <a:avLst/>
              <a:gdLst/>
              <a:ahLst/>
              <a:cxnLst/>
              <a:rect l="l" t="t" r="r" b="b"/>
              <a:pathLst>
                <a:path w="311" h="123" extrusionOk="0">
                  <a:moveTo>
                    <a:pt x="279" y="1"/>
                  </a:moveTo>
                  <a:cubicBezTo>
                    <a:pt x="273" y="1"/>
                    <a:pt x="266" y="5"/>
                    <a:pt x="262" y="16"/>
                  </a:cubicBezTo>
                  <a:cubicBezTo>
                    <a:pt x="203" y="63"/>
                    <a:pt x="119" y="63"/>
                    <a:pt x="60" y="63"/>
                  </a:cubicBezTo>
                  <a:cubicBezTo>
                    <a:pt x="52" y="60"/>
                    <a:pt x="46" y="59"/>
                    <a:pt x="40" y="59"/>
                  </a:cubicBezTo>
                  <a:cubicBezTo>
                    <a:pt x="1" y="59"/>
                    <a:pt x="6" y="123"/>
                    <a:pt x="48" y="123"/>
                  </a:cubicBezTo>
                  <a:cubicBezTo>
                    <a:pt x="143" y="123"/>
                    <a:pt x="214" y="99"/>
                    <a:pt x="286" y="39"/>
                  </a:cubicBezTo>
                  <a:cubicBezTo>
                    <a:pt x="311" y="23"/>
                    <a:pt x="295" y="1"/>
                    <a:pt x="2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52"/>
            <p:cNvSpPr/>
            <p:nvPr/>
          </p:nvSpPr>
          <p:spPr>
            <a:xfrm>
              <a:off x="3573225" y="2284125"/>
              <a:ext cx="11450" cy="4200"/>
            </a:xfrm>
            <a:custGeom>
              <a:avLst/>
              <a:gdLst/>
              <a:ahLst/>
              <a:cxnLst/>
              <a:rect l="l" t="t" r="r" b="b"/>
              <a:pathLst>
                <a:path w="458" h="168" extrusionOk="0">
                  <a:moveTo>
                    <a:pt x="288" y="1"/>
                  </a:moveTo>
                  <a:cubicBezTo>
                    <a:pt x="214" y="1"/>
                    <a:pt x="139" y="19"/>
                    <a:pt x="65" y="57"/>
                  </a:cubicBezTo>
                  <a:cubicBezTo>
                    <a:pt x="1" y="78"/>
                    <a:pt x="43" y="167"/>
                    <a:pt x="104" y="167"/>
                  </a:cubicBezTo>
                  <a:cubicBezTo>
                    <a:pt x="111" y="167"/>
                    <a:pt x="118" y="166"/>
                    <a:pt x="125" y="164"/>
                  </a:cubicBezTo>
                  <a:cubicBezTo>
                    <a:pt x="220" y="116"/>
                    <a:pt x="339" y="116"/>
                    <a:pt x="422" y="81"/>
                  </a:cubicBezTo>
                  <a:cubicBezTo>
                    <a:pt x="458" y="69"/>
                    <a:pt x="458" y="21"/>
                    <a:pt x="422" y="21"/>
                  </a:cubicBezTo>
                  <a:cubicBezTo>
                    <a:pt x="378" y="8"/>
                    <a:pt x="333" y="1"/>
                    <a:pt x="2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52"/>
            <p:cNvSpPr/>
            <p:nvPr/>
          </p:nvSpPr>
          <p:spPr>
            <a:xfrm>
              <a:off x="3570450" y="2208500"/>
              <a:ext cx="10375" cy="5550"/>
            </a:xfrm>
            <a:custGeom>
              <a:avLst/>
              <a:gdLst/>
              <a:ahLst/>
              <a:cxnLst/>
              <a:rect l="l" t="t" r="r" b="b"/>
              <a:pathLst>
                <a:path w="415" h="222" extrusionOk="0">
                  <a:moveTo>
                    <a:pt x="213" y="0"/>
                  </a:moveTo>
                  <a:cubicBezTo>
                    <a:pt x="190" y="0"/>
                    <a:pt x="169" y="3"/>
                    <a:pt x="152" y="10"/>
                  </a:cubicBezTo>
                  <a:lnTo>
                    <a:pt x="57" y="58"/>
                  </a:lnTo>
                  <a:cubicBezTo>
                    <a:pt x="45" y="69"/>
                    <a:pt x="33" y="69"/>
                    <a:pt x="33" y="93"/>
                  </a:cubicBezTo>
                  <a:cubicBezTo>
                    <a:pt x="9" y="117"/>
                    <a:pt x="9" y="129"/>
                    <a:pt x="9" y="165"/>
                  </a:cubicBezTo>
                  <a:cubicBezTo>
                    <a:pt x="1" y="200"/>
                    <a:pt x="24" y="222"/>
                    <a:pt x="46" y="222"/>
                  </a:cubicBezTo>
                  <a:cubicBezTo>
                    <a:pt x="54" y="222"/>
                    <a:pt x="63" y="219"/>
                    <a:pt x="69" y="212"/>
                  </a:cubicBezTo>
                  <a:cubicBezTo>
                    <a:pt x="93" y="188"/>
                    <a:pt x="117" y="177"/>
                    <a:pt x="128" y="177"/>
                  </a:cubicBezTo>
                  <a:cubicBezTo>
                    <a:pt x="164" y="165"/>
                    <a:pt x="176" y="165"/>
                    <a:pt x="212" y="165"/>
                  </a:cubicBezTo>
                  <a:cubicBezTo>
                    <a:pt x="271" y="141"/>
                    <a:pt x="331" y="129"/>
                    <a:pt x="390" y="105"/>
                  </a:cubicBezTo>
                  <a:cubicBezTo>
                    <a:pt x="414" y="93"/>
                    <a:pt x="414" y="58"/>
                    <a:pt x="390" y="46"/>
                  </a:cubicBezTo>
                  <a:cubicBezTo>
                    <a:pt x="347" y="20"/>
                    <a:pt x="274" y="0"/>
                    <a:pt x="2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52"/>
            <p:cNvSpPr/>
            <p:nvPr/>
          </p:nvSpPr>
          <p:spPr>
            <a:xfrm>
              <a:off x="3588275" y="2199075"/>
              <a:ext cx="11600" cy="6625"/>
            </a:xfrm>
            <a:custGeom>
              <a:avLst/>
              <a:gdLst/>
              <a:ahLst/>
              <a:cxnLst/>
              <a:rect l="l" t="t" r="r" b="b"/>
              <a:pathLst>
                <a:path w="464" h="265" extrusionOk="0">
                  <a:moveTo>
                    <a:pt x="374" y="1"/>
                  </a:moveTo>
                  <a:cubicBezTo>
                    <a:pt x="366" y="1"/>
                    <a:pt x="360" y="2"/>
                    <a:pt x="356" y="6"/>
                  </a:cubicBezTo>
                  <a:cubicBezTo>
                    <a:pt x="273" y="30"/>
                    <a:pt x="177" y="65"/>
                    <a:pt x="94" y="113"/>
                  </a:cubicBezTo>
                  <a:cubicBezTo>
                    <a:pt x="0" y="134"/>
                    <a:pt x="53" y="264"/>
                    <a:pt x="139" y="264"/>
                  </a:cubicBezTo>
                  <a:cubicBezTo>
                    <a:pt x="151" y="264"/>
                    <a:pt x="164" y="262"/>
                    <a:pt x="177" y="256"/>
                  </a:cubicBezTo>
                  <a:cubicBezTo>
                    <a:pt x="249" y="208"/>
                    <a:pt x="344" y="196"/>
                    <a:pt x="416" y="149"/>
                  </a:cubicBezTo>
                  <a:cubicBezTo>
                    <a:pt x="451" y="137"/>
                    <a:pt x="463" y="113"/>
                    <a:pt x="463" y="77"/>
                  </a:cubicBezTo>
                  <a:cubicBezTo>
                    <a:pt x="463" y="54"/>
                    <a:pt x="463" y="30"/>
                    <a:pt x="427" y="18"/>
                  </a:cubicBezTo>
                  <a:cubicBezTo>
                    <a:pt x="419" y="9"/>
                    <a:pt x="393" y="1"/>
                    <a:pt x="3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52"/>
            <p:cNvSpPr/>
            <p:nvPr/>
          </p:nvSpPr>
          <p:spPr>
            <a:xfrm>
              <a:off x="3578875" y="2170500"/>
              <a:ext cx="12550" cy="5025"/>
            </a:xfrm>
            <a:custGeom>
              <a:avLst/>
              <a:gdLst/>
              <a:ahLst/>
              <a:cxnLst/>
              <a:rect l="l" t="t" r="r" b="b"/>
              <a:pathLst>
                <a:path w="502" h="201" extrusionOk="0">
                  <a:moveTo>
                    <a:pt x="463" y="0"/>
                  </a:moveTo>
                  <a:cubicBezTo>
                    <a:pt x="458" y="0"/>
                    <a:pt x="452" y="2"/>
                    <a:pt x="446" y="6"/>
                  </a:cubicBezTo>
                  <a:cubicBezTo>
                    <a:pt x="315" y="18"/>
                    <a:pt x="172" y="42"/>
                    <a:pt x="53" y="89"/>
                  </a:cubicBezTo>
                  <a:cubicBezTo>
                    <a:pt x="0" y="121"/>
                    <a:pt x="42" y="200"/>
                    <a:pt x="94" y="200"/>
                  </a:cubicBezTo>
                  <a:cubicBezTo>
                    <a:pt x="100" y="200"/>
                    <a:pt x="106" y="199"/>
                    <a:pt x="113" y="196"/>
                  </a:cubicBezTo>
                  <a:cubicBezTo>
                    <a:pt x="232" y="137"/>
                    <a:pt x="375" y="149"/>
                    <a:pt x="482" y="65"/>
                  </a:cubicBezTo>
                  <a:cubicBezTo>
                    <a:pt x="502" y="45"/>
                    <a:pt x="488" y="0"/>
                    <a:pt x="4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52"/>
            <p:cNvSpPr/>
            <p:nvPr/>
          </p:nvSpPr>
          <p:spPr>
            <a:xfrm>
              <a:off x="3591225" y="2136200"/>
              <a:ext cx="4775" cy="525"/>
            </a:xfrm>
            <a:custGeom>
              <a:avLst/>
              <a:gdLst/>
              <a:ahLst/>
              <a:cxnLst/>
              <a:rect l="l" t="t" r="r" b="b"/>
              <a:pathLst>
                <a:path w="191" h="21" extrusionOk="0">
                  <a:moveTo>
                    <a:pt x="5" y="0"/>
                  </a:moveTo>
                  <a:lnTo>
                    <a:pt x="5" y="0"/>
                  </a:lnTo>
                  <a:cubicBezTo>
                    <a:pt x="1" y="0"/>
                    <a:pt x="3" y="21"/>
                    <a:pt x="12" y="21"/>
                  </a:cubicBezTo>
                  <a:lnTo>
                    <a:pt x="179" y="21"/>
                  </a:lnTo>
                  <a:cubicBezTo>
                    <a:pt x="190" y="21"/>
                    <a:pt x="190" y="9"/>
                    <a:pt x="179" y="9"/>
                  </a:cubicBezTo>
                  <a:lnTo>
                    <a:pt x="12" y="9"/>
                  </a:lnTo>
                  <a:cubicBezTo>
                    <a:pt x="9" y="3"/>
                    <a:pt x="7" y="0"/>
                    <a:pt x="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52"/>
            <p:cNvSpPr/>
            <p:nvPr/>
          </p:nvSpPr>
          <p:spPr>
            <a:xfrm>
              <a:off x="3610750" y="2091150"/>
              <a:ext cx="18575" cy="5175"/>
            </a:xfrm>
            <a:custGeom>
              <a:avLst/>
              <a:gdLst/>
              <a:ahLst/>
              <a:cxnLst/>
              <a:rect l="l" t="t" r="r" b="b"/>
              <a:pathLst>
                <a:path w="743" h="207" extrusionOk="0">
                  <a:moveTo>
                    <a:pt x="695" y="1"/>
                  </a:moveTo>
                  <a:cubicBezTo>
                    <a:pt x="481" y="25"/>
                    <a:pt x="290" y="37"/>
                    <a:pt x="88" y="84"/>
                  </a:cubicBezTo>
                  <a:cubicBezTo>
                    <a:pt x="1" y="95"/>
                    <a:pt x="34" y="206"/>
                    <a:pt x="95" y="206"/>
                  </a:cubicBezTo>
                  <a:cubicBezTo>
                    <a:pt x="100" y="206"/>
                    <a:pt x="106" y="205"/>
                    <a:pt x="112" y="203"/>
                  </a:cubicBezTo>
                  <a:cubicBezTo>
                    <a:pt x="302" y="156"/>
                    <a:pt x="529" y="156"/>
                    <a:pt x="707" y="60"/>
                  </a:cubicBezTo>
                  <a:cubicBezTo>
                    <a:pt x="743" y="49"/>
                    <a:pt x="719" y="1"/>
                    <a:pt x="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52"/>
            <p:cNvSpPr/>
            <p:nvPr/>
          </p:nvSpPr>
          <p:spPr>
            <a:xfrm>
              <a:off x="3652525" y="2080425"/>
              <a:ext cx="22350" cy="6300"/>
            </a:xfrm>
            <a:custGeom>
              <a:avLst/>
              <a:gdLst/>
              <a:ahLst/>
              <a:cxnLst/>
              <a:rect l="l" t="t" r="r" b="b"/>
              <a:pathLst>
                <a:path w="894" h="252" extrusionOk="0">
                  <a:moveTo>
                    <a:pt x="817" y="0"/>
                  </a:moveTo>
                  <a:cubicBezTo>
                    <a:pt x="569" y="0"/>
                    <a:pt x="322" y="100"/>
                    <a:pt x="96" y="156"/>
                  </a:cubicBezTo>
                  <a:cubicBezTo>
                    <a:pt x="1" y="156"/>
                    <a:pt x="36" y="251"/>
                    <a:pt x="108" y="251"/>
                  </a:cubicBezTo>
                  <a:cubicBezTo>
                    <a:pt x="346" y="216"/>
                    <a:pt x="644" y="180"/>
                    <a:pt x="870" y="73"/>
                  </a:cubicBezTo>
                  <a:cubicBezTo>
                    <a:pt x="894" y="61"/>
                    <a:pt x="882" y="1"/>
                    <a:pt x="858" y="1"/>
                  </a:cubicBezTo>
                  <a:cubicBezTo>
                    <a:pt x="844" y="1"/>
                    <a:pt x="831" y="0"/>
                    <a:pt x="8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52"/>
            <p:cNvSpPr/>
            <p:nvPr/>
          </p:nvSpPr>
          <p:spPr>
            <a:xfrm>
              <a:off x="3679200" y="2055150"/>
              <a:ext cx="34375" cy="7825"/>
            </a:xfrm>
            <a:custGeom>
              <a:avLst/>
              <a:gdLst/>
              <a:ahLst/>
              <a:cxnLst/>
              <a:rect l="l" t="t" r="r" b="b"/>
              <a:pathLst>
                <a:path w="1375" h="313" extrusionOk="0">
                  <a:moveTo>
                    <a:pt x="1339" y="0"/>
                  </a:moveTo>
                  <a:cubicBezTo>
                    <a:pt x="922" y="36"/>
                    <a:pt x="481" y="96"/>
                    <a:pt x="89" y="179"/>
                  </a:cubicBezTo>
                  <a:cubicBezTo>
                    <a:pt x="1" y="190"/>
                    <a:pt x="24" y="313"/>
                    <a:pt x="94" y="313"/>
                  </a:cubicBezTo>
                  <a:cubicBezTo>
                    <a:pt x="100" y="313"/>
                    <a:pt x="106" y="312"/>
                    <a:pt x="112" y="310"/>
                  </a:cubicBezTo>
                  <a:cubicBezTo>
                    <a:pt x="517" y="226"/>
                    <a:pt x="981" y="238"/>
                    <a:pt x="1351" y="60"/>
                  </a:cubicBezTo>
                  <a:cubicBezTo>
                    <a:pt x="1374" y="48"/>
                    <a:pt x="1362" y="0"/>
                    <a:pt x="13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52"/>
            <p:cNvSpPr/>
            <p:nvPr/>
          </p:nvSpPr>
          <p:spPr>
            <a:xfrm>
              <a:off x="3702925" y="2036500"/>
              <a:ext cx="19425" cy="4500"/>
            </a:xfrm>
            <a:custGeom>
              <a:avLst/>
              <a:gdLst/>
              <a:ahLst/>
              <a:cxnLst/>
              <a:rect l="l" t="t" r="r" b="b"/>
              <a:pathLst>
                <a:path w="777" h="180" extrusionOk="0">
                  <a:moveTo>
                    <a:pt x="757" y="0"/>
                  </a:moveTo>
                  <a:cubicBezTo>
                    <a:pt x="753" y="0"/>
                    <a:pt x="750" y="2"/>
                    <a:pt x="747" y="8"/>
                  </a:cubicBezTo>
                  <a:cubicBezTo>
                    <a:pt x="593" y="68"/>
                    <a:pt x="427" y="116"/>
                    <a:pt x="261" y="116"/>
                  </a:cubicBezTo>
                  <a:cubicBezTo>
                    <a:pt x="197" y="116"/>
                    <a:pt x="132" y="108"/>
                    <a:pt x="68" y="91"/>
                  </a:cubicBezTo>
                  <a:cubicBezTo>
                    <a:pt x="64" y="91"/>
                    <a:pt x="59" y="90"/>
                    <a:pt x="55" y="90"/>
                  </a:cubicBezTo>
                  <a:cubicBezTo>
                    <a:pt x="7" y="90"/>
                    <a:pt x="0" y="152"/>
                    <a:pt x="44" y="163"/>
                  </a:cubicBezTo>
                  <a:cubicBezTo>
                    <a:pt x="103" y="174"/>
                    <a:pt x="161" y="179"/>
                    <a:pt x="218" y="179"/>
                  </a:cubicBezTo>
                  <a:cubicBezTo>
                    <a:pt x="405" y="179"/>
                    <a:pt x="586" y="123"/>
                    <a:pt x="759" y="32"/>
                  </a:cubicBezTo>
                  <a:cubicBezTo>
                    <a:pt x="777" y="23"/>
                    <a:pt x="767" y="0"/>
                    <a:pt x="7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52"/>
            <p:cNvSpPr/>
            <p:nvPr/>
          </p:nvSpPr>
          <p:spPr>
            <a:xfrm>
              <a:off x="3692700" y="2003950"/>
              <a:ext cx="25325" cy="4050"/>
            </a:xfrm>
            <a:custGeom>
              <a:avLst/>
              <a:gdLst/>
              <a:ahLst/>
              <a:cxnLst/>
              <a:rect l="l" t="t" r="r" b="b"/>
              <a:pathLst>
                <a:path w="1013" h="162" extrusionOk="0">
                  <a:moveTo>
                    <a:pt x="653" y="1"/>
                  </a:moveTo>
                  <a:cubicBezTo>
                    <a:pt x="467" y="1"/>
                    <a:pt x="275" y="24"/>
                    <a:pt x="96" y="24"/>
                  </a:cubicBezTo>
                  <a:cubicBezTo>
                    <a:pt x="1" y="24"/>
                    <a:pt x="1" y="143"/>
                    <a:pt x="96" y="143"/>
                  </a:cubicBezTo>
                  <a:cubicBezTo>
                    <a:pt x="272" y="143"/>
                    <a:pt x="457" y="161"/>
                    <a:pt x="640" y="161"/>
                  </a:cubicBezTo>
                  <a:cubicBezTo>
                    <a:pt x="754" y="161"/>
                    <a:pt x="867" y="154"/>
                    <a:pt x="977" y="131"/>
                  </a:cubicBezTo>
                  <a:cubicBezTo>
                    <a:pt x="1013" y="108"/>
                    <a:pt x="1013" y="48"/>
                    <a:pt x="977" y="36"/>
                  </a:cubicBezTo>
                  <a:cubicBezTo>
                    <a:pt x="875" y="9"/>
                    <a:pt x="765" y="1"/>
                    <a:pt x="6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52"/>
            <p:cNvSpPr/>
            <p:nvPr/>
          </p:nvSpPr>
          <p:spPr>
            <a:xfrm>
              <a:off x="3720550" y="2373050"/>
              <a:ext cx="18625" cy="5450"/>
            </a:xfrm>
            <a:custGeom>
              <a:avLst/>
              <a:gdLst/>
              <a:ahLst/>
              <a:cxnLst/>
              <a:rect l="l" t="t" r="r" b="b"/>
              <a:pathLst>
                <a:path w="745" h="218" extrusionOk="0">
                  <a:moveTo>
                    <a:pt x="685" y="0"/>
                  </a:moveTo>
                  <a:cubicBezTo>
                    <a:pt x="482" y="24"/>
                    <a:pt x="292" y="24"/>
                    <a:pt x="78" y="72"/>
                  </a:cubicBezTo>
                  <a:cubicBezTo>
                    <a:pt x="1" y="94"/>
                    <a:pt x="35" y="217"/>
                    <a:pt x="107" y="217"/>
                  </a:cubicBezTo>
                  <a:cubicBezTo>
                    <a:pt x="113" y="217"/>
                    <a:pt x="119" y="216"/>
                    <a:pt x="125" y="214"/>
                  </a:cubicBezTo>
                  <a:cubicBezTo>
                    <a:pt x="316" y="179"/>
                    <a:pt x="518" y="143"/>
                    <a:pt x="709" y="83"/>
                  </a:cubicBezTo>
                  <a:cubicBezTo>
                    <a:pt x="744" y="72"/>
                    <a:pt x="744" y="0"/>
                    <a:pt x="6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52"/>
            <p:cNvSpPr/>
            <p:nvPr/>
          </p:nvSpPr>
          <p:spPr>
            <a:xfrm>
              <a:off x="3639125" y="2327200"/>
              <a:ext cx="19975" cy="4200"/>
            </a:xfrm>
            <a:custGeom>
              <a:avLst/>
              <a:gdLst/>
              <a:ahLst/>
              <a:cxnLst/>
              <a:rect l="l" t="t" r="r" b="b"/>
              <a:pathLst>
                <a:path w="799" h="168" extrusionOk="0">
                  <a:moveTo>
                    <a:pt x="739" y="1"/>
                  </a:moveTo>
                  <a:cubicBezTo>
                    <a:pt x="525" y="12"/>
                    <a:pt x="298" y="48"/>
                    <a:pt x="96" y="48"/>
                  </a:cubicBezTo>
                  <a:cubicBezTo>
                    <a:pt x="1" y="48"/>
                    <a:pt x="1" y="167"/>
                    <a:pt x="96" y="167"/>
                  </a:cubicBezTo>
                  <a:cubicBezTo>
                    <a:pt x="141" y="167"/>
                    <a:pt x="186" y="168"/>
                    <a:pt x="230" y="168"/>
                  </a:cubicBezTo>
                  <a:cubicBezTo>
                    <a:pt x="408" y="168"/>
                    <a:pt x="579" y="160"/>
                    <a:pt x="751" y="84"/>
                  </a:cubicBezTo>
                  <a:cubicBezTo>
                    <a:pt x="799" y="72"/>
                    <a:pt x="799" y="1"/>
                    <a:pt x="73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52"/>
            <p:cNvSpPr/>
            <p:nvPr/>
          </p:nvSpPr>
          <p:spPr>
            <a:xfrm>
              <a:off x="3657600" y="2298625"/>
              <a:ext cx="1500" cy="325"/>
            </a:xfrm>
            <a:custGeom>
              <a:avLst/>
              <a:gdLst/>
              <a:ahLst/>
              <a:cxnLst/>
              <a:rect l="l" t="t" r="r" b="b"/>
              <a:pathLst>
                <a:path w="60" h="13" extrusionOk="0">
                  <a:moveTo>
                    <a:pt x="60" y="1"/>
                  </a:moveTo>
                  <a:cubicBezTo>
                    <a:pt x="24" y="1"/>
                    <a:pt x="12" y="1"/>
                    <a:pt x="0" y="12"/>
                  </a:cubicBezTo>
                  <a:lnTo>
                    <a:pt x="60" y="12"/>
                  </a:lnTo>
                  <a:lnTo>
                    <a:pt x="60"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52"/>
            <p:cNvSpPr/>
            <p:nvPr/>
          </p:nvSpPr>
          <p:spPr>
            <a:xfrm>
              <a:off x="3790350" y="2380475"/>
              <a:ext cx="19950" cy="1825"/>
            </a:xfrm>
            <a:custGeom>
              <a:avLst/>
              <a:gdLst/>
              <a:ahLst/>
              <a:cxnLst/>
              <a:rect l="l" t="t" r="r" b="b"/>
              <a:pathLst>
                <a:path w="798" h="73" extrusionOk="0">
                  <a:moveTo>
                    <a:pt x="798" y="1"/>
                  </a:moveTo>
                  <a:cubicBezTo>
                    <a:pt x="536" y="13"/>
                    <a:pt x="262" y="13"/>
                    <a:pt x="0" y="72"/>
                  </a:cubicBezTo>
                  <a:cubicBezTo>
                    <a:pt x="262" y="25"/>
                    <a:pt x="536" y="13"/>
                    <a:pt x="798" y="13"/>
                  </a:cubicBezTo>
                  <a:lnTo>
                    <a:pt x="798"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52"/>
            <p:cNvSpPr/>
            <p:nvPr/>
          </p:nvSpPr>
          <p:spPr>
            <a:xfrm>
              <a:off x="3806425" y="2378675"/>
              <a:ext cx="25625" cy="4475"/>
            </a:xfrm>
            <a:custGeom>
              <a:avLst/>
              <a:gdLst/>
              <a:ahLst/>
              <a:cxnLst/>
              <a:rect l="l" t="t" r="r" b="b"/>
              <a:pathLst>
                <a:path w="1025" h="179" extrusionOk="0">
                  <a:moveTo>
                    <a:pt x="400" y="1"/>
                  </a:moveTo>
                  <a:cubicBezTo>
                    <a:pt x="308" y="1"/>
                    <a:pt x="215" y="6"/>
                    <a:pt x="119" y="13"/>
                  </a:cubicBezTo>
                  <a:cubicBezTo>
                    <a:pt x="111" y="12"/>
                    <a:pt x="104" y="11"/>
                    <a:pt x="97" y="11"/>
                  </a:cubicBezTo>
                  <a:cubicBezTo>
                    <a:pt x="1" y="11"/>
                    <a:pt x="8" y="157"/>
                    <a:pt x="119" y="168"/>
                  </a:cubicBezTo>
                  <a:cubicBezTo>
                    <a:pt x="302" y="168"/>
                    <a:pt x="490" y="179"/>
                    <a:pt x="683" y="179"/>
                  </a:cubicBezTo>
                  <a:cubicBezTo>
                    <a:pt x="779" y="179"/>
                    <a:pt x="877" y="176"/>
                    <a:pt x="976" y="168"/>
                  </a:cubicBezTo>
                  <a:cubicBezTo>
                    <a:pt x="1012" y="168"/>
                    <a:pt x="1024" y="132"/>
                    <a:pt x="988" y="108"/>
                  </a:cubicBezTo>
                  <a:cubicBezTo>
                    <a:pt x="799" y="26"/>
                    <a:pt x="604" y="1"/>
                    <a:pt x="4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52"/>
            <p:cNvSpPr/>
            <p:nvPr/>
          </p:nvSpPr>
          <p:spPr>
            <a:xfrm>
              <a:off x="3816825" y="2386350"/>
              <a:ext cx="21175" cy="7550"/>
            </a:xfrm>
            <a:custGeom>
              <a:avLst/>
              <a:gdLst/>
              <a:ahLst/>
              <a:cxnLst/>
              <a:rect l="l" t="t" r="r" b="b"/>
              <a:pathLst>
                <a:path w="847" h="302" extrusionOk="0">
                  <a:moveTo>
                    <a:pt x="690" y="0"/>
                  </a:moveTo>
                  <a:cubicBezTo>
                    <a:pt x="624" y="0"/>
                    <a:pt x="562" y="20"/>
                    <a:pt x="489" y="28"/>
                  </a:cubicBezTo>
                  <a:cubicBezTo>
                    <a:pt x="370" y="63"/>
                    <a:pt x="251" y="75"/>
                    <a:pt x="120" y="87"/>
                  </a:cubicBezTo>
                  <a:cubicBezTo>
                    <a:pt x="1" y="123"/>
                    <a:pt x="1" y="302"/>
                    <a:pt x="132" y="302"/>
                  </a:cubicBezTo>
                  <a:cubicBezTo>
                    <a:pt x="334" y="302"/>
                    <a:pt x="668" y="302"/>
                    <a:pt x="810" y="135"/>
                  </a:cubicBezTo>
                  <a:cubicBezTo>
                    <a:pt x="846" y="99"/>
                    <a:pt x="834" y="28"/>
                    <a:pt x="787" y="16"/>
                  </a:cubicBezTo>
                  <a:cubicBezTo>
                    <a:pt x="753" y="4"/>
                    <a:pt x="721" y="0"/>
                    <a:pt x="6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52"/>
            <p:cNvSpPr/>
            <p:nvPr/>
          </p:nvSpPr>
          <p:spPr>
            <a:xfrm>
              <a:off x="3839450" y="2397100"/>
              <a:ext cx="22950" cy="7625"/>
            </a:xfrm>
            <a:custGeom>
              <a:avLst/>
              <a:gdLst/>
              <a:ahLst/>
              <a:cxnLst/>
              <a:rect l="l" t="t" r="r" b="b"/>
              <a:pathLst>
                <a:path w="918" h="305" extrusionOk="0">
                  <a:moveTo>
                    <a:pt x="691" y="1"/>
                  </a:moveTo>
                  <a:cubicBezTo>
                    <a:pt x="505" y="1"/>
                    <a:pt x="308" y="91"/>
                    <a:pt x="132" y="110"/>
                  </a:cubicBezTo>
                  <a:cubicBezTo>
                    <a:pt x="13" y="122"/>
                    <a:pt x="1" y="300"/>
                    <a:pt x="132" y="300"/>
                  </a:cubicBezTo>
                  <a:cubicBezTo>
                    <a:pt x="182" y="303"/>
                    <a:pt x="236" y="305"/>
                    <a:pt x="291" y="305"/>
                  </a:cubicBezTo>
                  <a:cubicBezTo>
                    <a:pt x="500" y="305"/>
                    <a:pt x="731" y="277"/>
                    <a:pt x="882" y="145"/>
                  </a:cubicBezTo>
                  <a:cubicBezTo>
                    <a:pt x="918" y="110"/>
                    <a:pt x="894" y="50"/>
                    <a:pt x="846" y="26"/>
                  </a:cubicBezTo>
                  <a:cubicBezTo>
                    <a:pt x="796" y="8"/>
                    <a:pt x="744" y="1"/>
                    <a:pt x="6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52"/>
            <p:cNvSpPr/>
            <p:nvPr/>
          </p:nvSpPr>
          <p:spPr>
            <a:xfrm>
              <a:off x="3850475" y="2408550"/>
              <a:ext cx="24725" cy="7875"/>
            </a:xfrm>
            <a:custGeom>
              <a:avLst/>
              <a:gdLst/>
              <a:ahLst/>
              <a:cxnLst/>
              <a:rect l="l" t="t" r="r" b="b"/>
              <a:pathLst>
                <a:path w="989" h="315" extrusionOk="0">
                  <a:moveTo>
                    <a:pt x="634" y="1"/>
                  </a:moveTo>
                  <a:cubicBezTo>
                    <a:pt x="474" y="1"/>
                    <a:pt x="306" y="25"/>
                    <a:pt x="155" y="33"/>
                  </a:cubicBezTo>
                  <a:cubicBezTo>
                    <a:pt x="0" y="45"/>
                    <a:pt x="0" y="307"/>
                    <a:pt x="167" y="307"/>
                  </a:cubicBezTo>
                  <a:cubicBezTo>
                    <a:pt x="256" y="307"/>
                    <a:pt x="358" y="314"/>
                    <a:pt x="460" y="314"/>
                  </a:cubicBezTo>
                  <a:cubicBezTo>
                    <a:pt x="644" y="314"/>
                    <a:pt x="830" y="290"/>
                    <a:pt x="953" y="152"/>
                  </a:cubicBezTo>
                  <a:cubicBezTo>
                    <a:pt x="988" y="128"/>
                    <a:pt x="977" y="68"/>
                    <a:pt x="929" y="45"/>
                  </a:cubicBezTo>
                  <a:cubicBezTo>
                    <a:pt x="839" y="12"/>
                    <a:pt x="738" y="1"/>
                    <a:pt x="6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52"/>
            <p:cNvSpPr/>
            <p:nvPr/>
          </p:nvSpPr>
          <p:spPr>
            <a:xfrm>
              <a:off x="3862375" y="2434600"/>
              <a:ext cx="16375" cy="6325"/>
            </a:xfrm>
            <a:custGeom>
              <a:avLst/>
              <a:gdLst/>
              <a:ahLst/>
              <a:cxnLst/>
              <a:rect l="l" t="t" r="r" b="b"/>
              <a:pathLst>
                <a:path w="655" h="253" extrusionOk="0">
                  <a:moveTo>
                    <a:pt x="627" y="1"/>
                  </a:moveTo>
                  <a:cubicBezTo>
                    <a:pt x="625" y="1"/>
                    <a:pt x="622" y="1"/>
                    <a:pt x="620" y="3"/>
                  </a:cubicBezTo>
                  <a:cubicBezTo>
                    <a:pt x="429" y="62"/>
                    <a:pt x="274" y="134"/>
                    <a:pt x="96" y="157"/>
                  </a:cubicBezTo>
                  <a:cubicBezTo>
                    <a:pt x="1" y="157"/>
                    <a:pt x="1" y="253"/>
                    <a:pt x="84" y="253"/>
                  </a:cubicBezTo>
                  <a:cubicBezTo>
                    <a:pt x="274" y="253"/>
                    <a:pt x="512" y="217"/>
                    <a:pt x="643" y="62"/>
                  </a:cubicBezTo>
                  <a:cubicBezTo>
                    <a:pt x="654" y="41"/>
                    <a:pt x="646" y="1"/>
                    <a:pt x="6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52"/>
            <p:cNvSpPr/>
            <p:nvPr/>
          </p:nvSpPr>
          <p:spPr>
            <a:xfrm>
              <a:off x="3857925" y="2465900"/>
              <a:ext cx="15775" cy="6350"/>
            </a:xfrm>
            <a:custGeom>
              <a:avLst/>
              <a:gdLst/>
              <a:ahLst/>
              <a:cxnLst/>
              <a:rect l="l" t="t" r="r" b="b"/>
              <a:pathLst>
                <a:path w="631" h="254" extrusionOk="0">
                  <a:moveTo>
                    <a:pt x="571" y="1"/>
                  </a:moveTo>
                  <a:cubicBezTo>
                    <a:pt x="433" y="65"/>
                    <a:pt x="284" y="110"/>
                    <a:pt x="143" y="110"/>
                  </a:cubicBezTo>
                  <a:cubicBezTo>
                    <a:pt x="127" y="110"/>
                    <a:pt x="111" y="109"/>
                    <a:pt x="95" y="108"/>
                  </a:cubicBezTo>
                  <a:cubicBezTo>
                    <a:pt x="7" y="119"/>
                    <a:pt x="0" y="253"/>
                    <a:pt x="76" y="253"/>
                  </a:cubicBezTo>
                  <a:cubicBezTo>
                    <a:pt x="82" y="253"/>
                    <a:pt x="88" y="253"/>
                    <a:pt x="95" y="251"/>
                  </a:cubicBezTo>
                  <a:cubicBezTo>
                    <a:pt x="286" y="239"/>
                    <a:pt x="452" y="168"/>
                    <a:pt x="595" y="48"/>
                  </a:cubicBezTo>
                  <a:cubicBezTo>
                    <a:pt x="631" y="37"/>
                    <a:pt x="595" y="1"/>
                    <a:pt x="5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52"/>
            <p:cNvSpPr/>
            <p:nvPr/>
          </p:nvSpPr>
          <p:spPr>
            <a:xfrm>
              <a:off x="3856125" y="2498050"/>
              <a:ext cx="22650" cy="6575"/>
            </a:xfrm>
            <a:custGeom>
              <a:avLst/>
              <a:gdLst/>
              <a:ahLst/>
              <a:cxnLst/>
              <a:rect l="l" t="t" r="r" b="b"/>
              <a:pathLst>
                <a:path w="906" h="263" extrusionOk="0">
                  <a:moveTo>
                    <a:pt x="870" y="1"/>
                  </a:moveTo>
                  <a:cubicBezTo>
                    <a:pt x="620" y="13"/>
                    <a:pt x="405" y="25"/>
                    <a:pt x="167" y="25"/>
                  </a:cubicBezTo>
                  <a:cubicBezTo>
                    <a:pt x="163" y="24"/>
                    <a:pt x="160" y="24"/>
                    <a:pt x="156" y="24"/>
                  </a:cubicBezTo>
                  <a:cubicBezTo>
                    <a:pt x="1" y="24"/>
                    <a:pt x="4" y="263"/>
                    <a:pt x="167" y="263"/>
                  </a:cubicBezTo>
                  <a:cubicBezTo>
                    <a:pt x="429" y="263"/>
                    <a:pt x="691" y="263"/>
                    <a:pt x="893" y="60"/>
                  </a:cubicBezTo>
                  <a:cubicBezTo>
                    <a:pt x="905" y="36"/>
                    <a:pt x="893" y="1"/>
                    <a:pt x="8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52"/>
            <p:cNvSpPr/>
            <p:nvPr/>
          </p:nvSpPr>
          <p:spPr>
            <a:xfrm>
              <a:off x="3893825" y="2489625"/>
              <a:ext cx="16800" cy="7050"/>
            </a:xfrm>
            <a:custGeom>
              <a:avLst/>
              <a:gdLst/>
              <a:ahLst/>
              <a:cxnLst/>
              <a:rect l="l" t="t" r="r" b="b"/>
              <a:pathLst>
                <a:path w="672" h="282" extrusionOk="0">
                  <a:moveTo>
                    <a:pt x="493" y="1"/>
                  </a:moveTo>
                  <a:cubicBezTo>
                    <a:pt x="354" y="1"/>
                    <a:pt x="182" y="89"/>
                    <a:pt x="88" y="123"/>
                  </a:cubicBezTo>
                  <a:cubicBezTo>
                    <a:pt x="0" y="167"/>
                    <a:pt x="23" y="281"/>
                    <a:pt x="111" y="281"/>
                  </a:cubicBezTo>
                  <a:cubicBezTo>
                    <a:pt x="118" y="281"/>
                    <a:pt x="127" y="280"/>
                    <a:pt x="136" y="278"/>
                  </a:cubicBezTo>
                  <a:cubicBezTo>
                    <a:pt x="219" y="242"/>
                    <a:pt x="326" y="231"/>
                    <a:pt x="409" y="219"/>
                  </a:cubicBezTo>
                  <a:cubicBezTo>
                    <a:pt x="493" y="195"/>
                    <a:pt x="576" y="195"/>
                    <a:pt x="636" y="135"/>
                  </a:cubicBezTo>
                  <a:cubicBezTo>
                    <a:pt x="671" y="112"/>
                    <a:pt x="671" y="76"/>
                    <a:pt x="636" y="52"/>
                  </a:cubicBezTo>
                  <a:cubicBezTo>
                    <a:pt x="598" y="15"/>
                    <a:pt x="548" y="1"/>
                    <a:pt x="4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52"/>
            <p:cNvSpPr/>
            <p:nvPr/>
          </p:nvSpPr>
          <p:spPr>
            <a:xfrm>
              <a:off x="3892300" y="2453675"/>
              <a:ext cx="21900" cy="8975"/>
            </a:xfrm>
            <a:custGeom>
              <a:avLst/>
              <a:gdLst/>
              <a:ahLst/>
              <a:cxnLst/>
              <a:rect l="l" t="t" r="r" b="b"/>
              <a:pathLst>
                <a:path w="876" h="359" extrusionOk="0">
                  <a:moveTo>
                    <a:pt x="648" y="1"/>
                  </a:moveTo>
                  <a:cubicBezTo>
                    <a:pt x="466" y="1"/>
                    <a:pt x="293" y="73"/>
                    <a:pt x="113" y="145"/>
                  </a:cubicBezTo>
                  <a:cubicBezTo>
                    <a:pt x="0" y="216"/>
                    <a:pt x="73" y="359"/>
                    <a:pt x="172" y="359"/>
                  </a:cubicBezTo>
                  <a:cubicBezTo>
                    <a:pt x="187" y="359"/>
                    <a:pt x="204" y="355"/>
                    <a:pt x="220" y="347"/>
                  </a:cubicBezTo>
                  <a:cubicBezTo>
                    <a:pt x="411" y="252"/>
                    <a:pt x="625" y="204"/>
                    <a:pt x="828" y="133"/>
                  </a:cubicBezTo>
                  <a:cubicBezTo>
                    <a:pt x="875" y="121"/>
                    <a:pt x="875" y="49"/>
                    <a:pt x="828" y="26"/>
                  </a:cubicBezTo>
                  <a:cubicBezTo>
                    <a:pt x="767" y="8"/>
                    <a:pt x="707" y="1"/>
                    <a:pt x="6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52"/>
            <p:cNvSpPr/>
            <p:nvPr/>
          </p:nvSpPr>
          <p:spPr>
            <a:xfrm>
              <a:off x="3899575" y="2385500"/>
              <a:ext cx="11275" cy="6025"/>
            </a:xfrm>
            <a:custGeom>
              <a:avLst/>
              <a:gdLst/>
              <a:ahLst/>
              <a:cxnLst/>
              <a:rect l="l" t="t" r="r" b="b"/>
              <a:pathLst>
                <a:path w="451" h="241" extrusionOk="0">
                  <a:moveTo>
                    <a:pt x="359" y="1"/>
                  </a:moveTo>
                  <a:cubicBezTo>
                    <a:pt x="355" y="1"/>
                    <a:pt x="351" y="1"/>
                    <a:pt x="346" y="2"/>
                  </a:cubicBezTo>
                  <a:cubicBezTo>
                    <a:pt x="287" y="14"/>
                    <a:pt x="215" y="14"/>
                    <a:pt x="156" y="14"/>
                  </a:cubicBezTo>
                  <a:cubicBezTo>
                    <a:pt x="1" y="14"/>
                    <a:pt x="1" y="240"/>
                    <a:pt x="144" y="240"/>
                  </a:cubicBezTo>
                  <a:cubicBezTo>
                    <a:pt x="239" y="240"/>
                    <a:pt x="358" y="228"/>
                    <a:pt x="418" y="109"/>
                  </a:cubicBezTo>
                  <a:cubicBezTo>
                    <a:pt x="451" y="65"/>
                    <a:pt x="412" y="1"/>
                    <a:pt x="3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52"/>
            <p:cNvSpPr/>
            <p:nvPr/>
          </p:nvSpPr>
          <p:spPr>
            <a:xfrm>
              <a:off x="3843925" y="2581625"/>
              <a:ext cx="21450" cy="8200"/>
            </a:xfrm>
            <a:custGeom>
              <a:avLst/>
              <a:gdLst/>
              <a:ahLst/>
              <a:cxnLst/>
              <a:rect l="l" t="t" r="r" b="b"/>
              <a:pathLst>
                <a:path w="858" h="328" extrusionOk="0">
                  <a:moveTo>
                    <a:pt x="580" y="1"/>
                  </a:moveTo>
                  <a:cubicBezTo>
                    <a:pt x="411" y="1"/>
                    <a:pt x="241" y="76"/>
                    <a:pt x="84" y="134"/>
                  </a:cubicBezTo>
                  <a:cubicBezTo>
                    <a:pt x="6" y="179"/>
                    <a:pt x="1" y="327"/>
                    <a:pt x="97" y="327"/>
                  </a:cubicBezTo>
                  <a:cubicBezTo>
                    <a:pt x="104" y="327"/>
                    <a:pt x="112" y="326"/>
                    <a:pt x="119" y="325"/>
                  </a:cubicBezTo>
                  <a:cubicBezTo>
                    <a:pt x="346" y="301"/>
                    <a:pt x="608" y="313"/>
                    <a:pt x="798" y="194"/>
                  </a:cubicBezTo>
                  <a:cubicBezTo>
                    <a:pt x="858" y="170"/>
                    <a:pt x="858" y="75"/>
                    <a:pt x="798" y="51"/>
                  </a:cubicBezTo>
                  <a:cubicBezTo>
                    <a:pt x="726" y="15"/>
                    <a:pt x="653" y="1"/>
                    <a:pt x="5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52"/>
            <p:cNvSpPr/>
            <p:nvPr/>
          </p:nvSpPr>
          <p:spPr>
            <a:xfrm>
              <a:off x="3865025" y="2572775"/>
              <a:ext cx="21775" cy="8950"/>
            </a:xfrm>
            <a:custGeom>
              <a:avLst/>
              <a:gdLst/>
              <a:ahLst/>
              <a:cxnLst/>
              <a:rect l="l" t="t" r="r" b="b"/>
              <a:pathLst>
                <a:path w="871" h="358" extrusionOk="0">
                  <a:moveTo>
                    <a:pt x="478" y="0"/>
                  </a:moveTo>
                  <a:cubicBezTo>
                    <a:pt x="359" y="0"/>
                    <a:pt x="228" y="48"/>
                    <a:pt x="121" y="107"/>
                  </a:cubicBezTo>
                  <a:cubicBezTo>
                    <a:pt x="1" y="162"/>
                    <a:pt x="80" y="326"/>
                    <a:pt x="186" y="326"/>
                  </a:cubicBezTo>
                  <a:cubicBezTo>
                    <a:pt x="196" y="326"/>
                    <a:pt x="206" y="325"/>
                    <a:pt x="216" y="322"/>
                  </a:cubicBezTo>
                  <a:cubicBezTo>
                    <a:pt x="335" y="310"/>
                    <a:pt x="871" y="357"/>
                    <a:pt x="787" y="119"/>
                  </a:cubicBezTo>
                  <a:cubicBezTo>
                    <a:pt x="752" y="0"/>
                    <a:pt x="573" y="0"/>
                    <a:pt x="4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52"/>
            <p:cNvSpPr/>
            <p:nvPr/>
          </p:nvSpPr>
          <p:spPr>
            <a:xfrm>
              <a:off x="3848375" y="2634400"/>
              <a:ext cx="18200" cy="3575"/>
            </a:xfrm>
            <a:custGeom>
              <a:avLst/>
              <a:gdLst/>
              <a:ahLst/>
              <a:cxnLst/>
              <a:rect l="l" t="t" r="r" b="b"/>
              <a:pathLst>
                <a:path w="728" h="143" extrusionOk="0">
                  <a:moveTo>
                    <a:pt x="525" y="1"/>
                  </a:moveTo>
                  <a:cubicBezTo>
                    <a:pt x="362" y="1"/>
                    <a:pt x="187" y="45"/>
                    <a:pt x="49" y="71"/>
                  </a:cubicBezTo>
                  <a:cubicBezTo>
                    <a:pt x="1" y="95"/>
                    <a:pt x="13" y="143"/>
                    <a:pt x="49" y="143"/>
                  </a:cubicBezTo>
                  <a:cubicBezTo>
                    <a:pt x="168" y="119"/>
                    <a:pt x="287" y="107"/>
                    <a:pt x="418" y="107"/>
                  </a:cubicBezTo>
                  <a:cubicBezTo>
                    <a:pt x="459" y="107"/>
                    <a:pt x="507" y="110"/>
                    <a:pt x="556" y="110"/>
                  </a:cubicBezTo>
                  <a:cubicBezTo>
                    <a:pt x="605" y="110"/>
                    <a:pt x="656" y="107"/>
                    <a:pt x="703" y="95"/>
                  </a:cubicBezTo>
                  <a:cubicBezTo>
                    <a:pt x="727" y="71"/>
                    <a:pt x="727" y="36"/>
                    <a:pt x="703" y="24"/>
                  </a:cubicBezTo>
                  <a:cubicBezTo>
                    <a:pt x="648" y="7"/>
                    <a:pt x="587" y="1"/>
                    <a:pt x="5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52"/>
            <p:cNvSpPr/>
            <p:nvPr/>
          </p:nvSpPr>
          <p:spPr>
            <a:xfrm>
              <a:off x="3906725" y="2605975"/>
              <a:ext cx="21150" cy="5550"/>
            </a:xfrm>
            <a:custGeom>
              <a:avLst/>
              <a:gdLst/>
              <a:ahLst/>
              <a:cxnLst/>
              <a:rect l="l" t="t" r="r" b="b"/>
              <a:pathLst>
                <a:path w="846" h="222" extrusionOk="0">
                  <a:moveTo>
                    <a:pt x="676" y="0"/>
                  </a:moveTo>
                  <a:cubicBezTo>
                    <a:pt x="467" y="0"/>
                    <a:pt x="240" y="54"/>
                    <a:pt x="48" y="125"/>
                  </a:cubicBezTo>
                  <a:cubicBezTo>
                    <a:pt x="1" y="160"/>
                    <a:pt x="36" y="220"/>
                    <a:pt x="72" y="220"/>
                  </a:cubicBezTo>
                  <a:cubicBezTo>
                    <a:pt x="132" y="220"/>
                    <a:pt x="199" y="222"/>
                    <a:pt x="267" y="222"/>
                  </a:cubicBezTo>
                  <a:cubicBezTo>
                    <a:pt x="456" y="222"/>
                    <a:pt x="662" y="209"/>
                    <a:pt x="810" y="113"/>
                  </a:cubicBezTo>
                  <a:cubicBezTo>
                    <a:pt x="834" y="89"/>
                    <a:pt x="846" y="6"/>
                    <a:pt x="786" y="6"/>
                  </a:cubicBezTo>
                  <a:cubicBezTo>
                    <a:pt x="750" y="2"/>
                    <a:pt x="714" y="0"/>
                    <a:pt x="6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52"/>
            <p:cNvSpPr/>
            <p:nvPr/>
          </p:nvSpPr>
          <p:spPr>
            <a:xfrm>
              <a:off x="3848675" y="2687325"/>
              <a:ext cx="22350" cy="3900"/>
            </a:xfrm>
            <a:custGeom>
              <a:avLst/>
              <a:gdLst/>
              <a:ahLst/>
              <a:cxnLst/>
              <a:rect l="l" t="t" r="r" b="b"/>
              <a:pathLst>
                <a:path w="894" h="156" extrusionOk="0">
                  <a:moveTo>
                    <a:pt x="396" y="0"/>
                  </a:moveTo>
                  <a:cubicBezTo>
                    <a:pt x="296" y="0"/>
                    <a:pt x="196" y="2"/>
                    <a:pt x="96" y="2"/>
                  </a:cubicBezTo>
                  <a:cubicBezTo>
                    <a:pt x="1" y="14"/>
                    <a:pt x="1" y="145"/>
                    <a:pt x="96" y="145"/>
                  </a:cubicBezTo>
                  <a:cubicBezTo>
                    <a:pt x="232" y="145"/>
                    <a:pt x="369" y="156"/>
                    <a:pt x="505" y="156"/>
                  </a:cubicBezTo>
                  <a:cubicBezTo>
                    <a:pt x="619" y="156"/>
                    <a:pt x="733" y="148"/>
                    <a:pt x="846" y="121"/>
                  </a:cubicBezTo>
                  <a:cubicBezTo>
                    <a:pt x="894" y="109"/>
                    <a:pt x="894" y="50"/>
                    <a:pt x="846" y="26"/>
                  </a:cubicBezTo>
                  <a:cubicBezTo>
                    <a:pt x="696" y="4"/>
                    <a:pt x="546" y="0"/>
                    <a:pt x="3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52"/>
            <p:cNvSpPr/>
            <p:nvPr/>
          </p:nvSpPr>
          <p:spPr>
            <a:xfrm>
              <a:off x="3906425" y="2683200"/>
              <a:ext cx="21150" cy="7025"/>
            </a:xfrm>
            <a:custGeom>
              <a:avLst/>
              <a:gdLst/>
              <a:ahLst/>
              <a:cxnLst/>
              <a:rect l="l" t="t" r="r" b="b"/>
              <a:pathLst>
                <a:path w="846" h="281" extrusionOk="0">
                  <a:moveTo>
                    <a:pt x="417" y="0"/>
                  </a:moveTo>
                  <a:cubicBezTo>
                    <a:pt x="286" y="12"/>
                    <a:pt x="167" y="60"/>
                    <a:pt x="24" y="108"/>
                  </a:cubicBezTo>
                  <a:cubicBezTo>
                    <a:pt x="1" y="119"/>
                    <a:pt x="1" y="167"/>
                    <a:pt x="24" y="167"/>
                  </a:cubicBezTo>
                  <a:cubicBezTo>
                    <a:pt x="167" y="215"/>
                    <a:pt x="263" y="250"/>
                    <a:pt x="417" y="274"/>
                  </a:cubicBezTo>
                  <a:cubicBezTo>
                    <a:pt x="452" y="278"/>
                    <a:pt x="488" y="280"/>
                    <a:pt x="525" y="280"/>
                  </a:cubicBezTo>
                  <a:cubicBezTo>
                    <a:pt x="616" y="280"/>
                    <a:pt x="710" y="265"/>
                    <a:pt x="786" y="215"/>
                  </a:cubicBezTo>
                  <a:cubicBezTo>
                    <a:pt x="846" y="179"/>
                    <a:pt x="846" y="108"/>
                    <a:pt x="786" y="60"/>
                  </a:cubicBezTo>
                  <a:cubicBezTo>
                    <a:pt x="679" y="0"/>
                    <a:pt x="536"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52"/>
            <p:cNvSpPr/>
            <p:nvPr/>
          </p:nvSpPr>
          <p:spPr>
            <a:xfrm>
              <a:off x="3915650" y="2722125"/>
              <a:ext cx="22050" cy="7300"/>
            </a:xfrm>
            <a:custGeom>
              <a:avLst/>
              <a:gdLst/>
              <a:ahLst/>
              <a:cxnLst/>
              <a:rect l="l" t="t" r="r" b="b"/>
              <a:pathLst>
                <a:path w="882" h="292" extrusionOk="0">
                  <a:moveTo>
                    <a:pt x="513" y="0"/>
                  </a:moveTo>
                  <a:cubicBezTo>
                    <a:pt x="361" y="0"/>
                    <a:pt x="199" y="40"/>
                    <a:pt x="72" y="86"/>
                  </a:cubicBezTo>
                  <a:cubicBezTo>
                    <a:pt x="1" y="98"/>
                    <a:pt x="1" y="206"/>
                    <a:pt x="72" y="217"/>
                  </a:cubicBezTo>
                  <a:cubicBezTo>
                    <a:pt x="205" y="252"/>
                    <a:pt x="374" y="291"/>
                    <a:pt x="532" y="291"/>
                  </a:cubicBezTo>
                  <a:cubicBezTo>
                    <a:pt x="644" y="291"/>
                    <a:pt x="750" y="272"/>
                    <a:pt x="834" y="217"/>
                  </a:cubicBezTo>
                  <a:cubicBezTo>
                    <a:pt x="882" y="182"/>
                    <a:pt x="882" y="110"/>
                    <a:pt x="834" y="86"/>
                  </a:cubicBezTo>
                  <a:cubicBezTo>
                    <a:pt x="746" y="24"/>
                    <a:pt x="632" y="0"/>
                    <a:pt x="5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52"/>
            <p:cNvSpPr/>
            <p:nvPr/>
          </p:nvSpPr>
          <p:spPr>
            <a:xfrm>
              <a:off x="3931450" y="2750175"/>
              <a:ext cx="8925" cy="1900"/>
            </a:xfrm>
            <a:custGeom>
              <a:avLst/>
              <a:gdLst/>
              <a:ahLst/>
              <a:cxnLst/>
              <a:rect l="l" t="t" r="r" b="b"/>
              <a:pathLst>
                <a:path w="357" h="76" extrusionOk="0">
                  <a:moveTo>
                    <a:pt x="59" y="0"/>
                  </a:moveTo>
                  <a:cubicBezTo>
                    <a:pt x="6" y="0"/>
                    <a:pt x="0" y="76"/>
                    <a:pt x="42" y="76"/>
                  </a:cubicBezTo>
                  <a:cubicBezTo>
                    <a:pt x="47" y="76"/>
                    <a:pt x="53" y="74"/>
                    <a:pt x="59" y="72"/>
                  </a:cubicBezTo>
                  <a:cubicBezTo>
                    <a:pt x="143" y="72"/>
                    <a:pt x="238" y="60"/>
                    <a:pt x="321" y="60"/>
                  </a:cubicBezTo>
                  <a:cubicBezTo>
                    <a:pt x="357" y="60"/>
                    <a:pt x="357" y="12"/>
                    <a:pt x="321" y="12"/>
                  </a:cubicBezTo>
                  <a:cubicBezTo>
                    <a:pt x="238" y="12"/>
                    <a:pt x="143" y="0"/>
                    <a:pt x="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52"/>
            <p:cNvSpPr/>
            <p:nvPr/>
          </p:nvSpPr>
          <p:spPr>
            <a:xfrm>
              <a:off x="3949450" y="2750650"/>
              <a:ext cx="21600" cy="5350"/>
            </a:xfrm>
            <a:custGeom>
              <a:avLst/>
              <a:gdLst/>
              <a:ahLst/>
              <a:cxnLst/>
              <a:rect l="l" t="t" r="r" b="b"/>
              <a:pathLst>
                <a:path w="864" h="214" extrusionOk="0">
                  <a:moveTo>
                    <a:pt x="669" y="0"/>
                  </a:moveTo>
                  <a:cubicBezTo>
                    <a:pt x="617" y="0"/>
                    <a:pt x="565" y="9"/>
                    <a:pt x="506" y="29"/>
                  </a:cubicBezTo>
                  <a:cubicBezTo>
                    <a:pt x="456" y="38"/>
                    <a:pt x="406" y="42"/>
                    <a:pt x="355" y="42"/>
                  </a:cubicBezTo>
                  <a:cubicBezTo>
                    <a:pt x="273" y="42"/>
                    <a:pt x="190" y="32"/>
                    <a:pt x="101" y="17"/>
                  </a:cubicBezTo>
                  <a:cubicBezTo>
                    <a:pt x="94" y="15"/>
                    <a:pt x="87" y="14"/>
                    <a:pt x="80" y="14"/>
                  </a:cubicBezTo>
                  <a:cubicBezTo>
                    <a:pt x="14" y="14"/>
                    <a:pt x="1" y="115"/>
                    <a:pt x="66" y="148"/>
                  </a:cubicBezTo>
                  <a:cubicBezTo>
                    <a:pt x="197" y="172"/>
                    <a:pt x="328" y="196"/>
                    <a:pt x="482" y="208"/>
                  </a:cubicBezTo>
                  <a:cubicBezTo>
                    <a:pt x="517" y="211"/>
                    <a:pt x="550" y="213"/>
                    <a:pt x="583" y="213"/>
                  </a:cubicBezTo>
                  <a:cubicBezTo>
                    <a:pt x="663" y="213"/>
                    <a:pt x="740" y="199"/>
                    <a:pt x="816" y="148"/>
                  </a:cubicBezTo>
                  <a:cubicBezTo>
                    <a:pt x="863" y="112"/>
                    <a:pt x="863" y="29"/>
                    <a:pt x="804" y="17"/>
                  </a:cubicBezTo>
                  <a:cubicBezTo>
                    <a:pt x="756" y="6"/>
                    <a:pt x="712" y="0"/>
                    <a:pt x="6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52"/>
            <p:cNvSpPr/>
            <p:nvPr/>
          </p:nvSpPr>
          <p:spPr>
            <a:xfrm>
              <a:off x="3977575" y="2709650"/>
              <a:ext cx="15200" cy="3075"/>
            </a:xfrm>
            <a:custGeom>
              <a:avLst/>
              <a:gdLst/>
              <a:ahLst/>
              <a:cxnLst/>
              <a:rect l="l" t="t" r="r" b="b"/>
              <a:pathLst>
                <a:path w="608" h="123" extrusionOk="0">
                  <a:moveTo>
                    <a:pt x="286" y="0"/>
                  </a:moveTo>
                  <a:cubicBezTo>
                    <a:pt x="219" y="0"/>
                    <a:pt x="150" y="2"/>
                    <a:pt x="84" y="2"/>
                  </a:cubicBezTo>
                  <a:cubicBezTo>
                    <a:pt x="80" y="2"/>
                    <a:pt x="76" y="1"/>
                    <a:pt x="73" y="1"/>
                  </a:cubicBezTo>
                  <a:cubicBezTo>
                    <a:pt x="0" y="1"/>
                    <a:pt x="4" y="121"/>
                    <a:pt x="84" y="121"/>
                  </a:cubicBezTo>
                  <a:cubicBezTo>
                    <a:pt x="139" y="121"/>
                    <a:pt x="196" y="122"/>
                    <a:pt x="252" y="122"/>
                  </a:cubicBezTo>
                  <a:cubicBezTo>
                    <a:pt x="365" y="122"/>
                    <a:pt x="476" y="117"/>
                    <a:pt x="572" y="85"/>
                  </a:cubicBezTo>
                  <a:cubicBezTo>
                    <a:pt x="607" y="74"/>
                    <a:pt x="607" y="26"/>
                    <a:pt x="572" y="26"/>
                  </a:cubicBezTo>
                  <a:cubicBezTo>
                    <a:pt x="486" y="4"/>
                    <a:pt x="387" y="0"/>
                    <a:pt x="2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52"/>
            <p:cNvSpPr/>
            <p:nvPr/>
          </p:nvSpPr>
          <p:spPr>
            <a:xfrm>
              <a:off x="3972500" y="2791850"/>
              <a:ext cx="11950" cy="4775"/>
            </a:xfrm>
            <a:custGeom>
              <a:avLst/>
              <a:gdLst/>
              <a:ahLst/>
              <a:cxnLst/>
              <a:rect l="l" t="t" r="r" b="b"/>
              <a:pathLst>
                <a:path w="478" h="191" extrusionOk="0">
                  <a:moveTo>
                    <a:pt x="239" y="0"/>
                  </a:moveTo>
                  <a:cubicBezTo>
                    <a:pt x="179" y="0"/>
                    <a:pt x="120" y="12"/>
                    <a:pt x="60" y="48"/>
                  </a:cubicBezTo>
                  <a:cubicBezTo>
                    <a:pt x="1" y="60"/>
                    <a:pt x="1" y="119"/>
                    <a:pt x="60" y="143"/>
                  </a:cubicBezTo>
                  <a:cubicBezTo>
                    <a:pt x="120" y="167"/>
                    <a:pt x="168" y="191"/>
                    <a:pt x="239" y="191"/>
                  </a:cubicBezTo>
                  <a:cubicBezTo>
                    <a:pt x="298" y="191"/>
                    <a:pt x="358" y="191"/>
                    <a:pt x="418" y="167"/>
                  </a:cubicBezTo>
                  <a:cubicBezTo>
                    <a:pt x="477" y="131"/>
                    <a:pt x="477" y="60"/>
                    <a:pt x="418" y="24"/>
                  </a:cubicBezTo>
                  <a:cubicBezTo>
                    <a:pt x="358" y="0"/>
                    <a:pt x="298" y="0"/>
                    <a:pt x="2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52"/>
            <p:cNvSpPr/>
            <p:nvPr/>
          </p:nvSpPr>
          <p:spPr>
            <a:xfrm>
              <a:off x="4025800" y="2793625"/>
              <a:ext cx="5975" cy="2700"/>
            </a:xfrm>
            <a:custGeom>
              <a:avLst/>
              <a:gdLst/>
              <a:ahLst/>
              <a:cxnLst/>
              <a:rect l="l" t="t" r="r" b="b"/>
              <a:pathLst>
                <a:path w="239" h="108" extrusionOk="0">
                  <a:moveTo>
                    <a:pt x="214" y="1"/>
                  </a:moveTo>
                  <a:cubicBezTo>
                    <a:pt x="155" y="1"/>
                    <a:pt x="107" y="48"/>
                    <a:pt x="48" y="48"/>
                  </a:cubicBezTo>
                  <a:cubicBezTo>
                    <a:pt x="0" y="48"/>
                    <a:pt x="0" y="108"/>
                    <a:pt x="48" y="108"/>
                  </a:cubicBezTo>
                  <a:cubicBezTo>
                    <a:pt x="107" y="96"/>
                    <a:pt x="155" y="60"/>
                    <a:pt x="214" y="48"/>
                  </a:cubicBezTo>
                  <a:cubicBezTo>
                    <a:pt x="238" y="48"/>
                    <a:pt x="226"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52"/>
            <p:cNvSpPr/>
            <p:nvPr/>
          </p:nvSpPr>
          <p:spPr>
            <a:xfrm>
              <a:off x="4055375" y="2790050"/>
              <a:ext cx="6450" cy="1900"/>
            </a:xfrm>
            <a:custGeom>
              <a:avLst/>
              <a:gdLst/>
              <a:ahLst/>
              <a:cxnLst/>
              <a:rect l="l" t="t" r="r" b="b"/>
              <a:pathLst>
                <a:path w="258" h="76" extrusionOk="0">
                  <a:moveTo>
                    <a:pt x="246" y="1"/>
                  </a:moveTo>
                  <a:cubicBezTo>
                    <a:pt x="174" y="1"/>
                    <a:pt x="79" y="1"/>
                    <a:pt x="20" y="60"/>
                  </a:cubicBezTo>
                  <a:cubicBezTo>
                    <a:pt x="1" y="60"/>
                    <a:pt x="12" y="76"/>
                    <a:pt x="36" y="76"/>
                  </a:cubicBezTo>
                  <a:cubicBezTo>
                    <a:pt x="41" y="76"/>
                    <a:pt x="48" y="75"/>
                    <a:pt x="55" y="72"/>
                  </a:cubicBezTo>
                  <a:cubicBezTo>
                    <a:pt x="115" y="25"/>
                    <a:pt x="186" y="25"/>
                    <a:pt x="246" y="25"/>
                  </a:cubicBezTo>
                  <a:cubicBezTo>
                    <a:pt x="258" y="25"/>
                    <a:pt x="258" y="1"/>
                    <a:pt x="2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52"/>
            <p:cNvSpPr/>
            <p:nvPr/>
          </p:nvSpPr>
          <p:spPr>
            <a:xfrm>
              <a:off x="4012550" y="2811925"/>
              <a:ext cx="26350" cy="9225"/>
            </a:xfrm>
            <a:custGeom>
              <a:avLst/>
              <a:gdLst/>
              <a:ahLst/>
              <a:cxnLst/>
              <a:rect l="l" t="t" r="r" b="b"/>
              <a:pathLst>
                <a:path w="1054" h="369" extrusionOk="0">
                  <a:moveTo>
                    <a:pt x="870" y="1"/>
                  </a:moveTo>
                  <a:cubicBezTo>
                    <a:pt x="573" y="1"/>
                    <a:pt x="274" y="121"/>
                    <a:pt x="42" y="269"/>
                  </a:cubicBezTo>
                  <a:cubicBezTo>
                    <a:pt x="0" y="300"/>
                    <a:pt x="41" y="368"/>
                    <a:pt x="84" y="368"/>
                  </a:cubicBezTo>
                  <a:cubicBezTo>
                    <a:pt x="90" y="368"/>
                    <a:pt x="96" y="367"/>
                    <a:pt x="101" y="364"/>
                  </a:cubicBezTo>
                  <a:cubicBezTo>
                    <a:pt x="399" y="209"/>
                    <a:pt x="709" y="209"/>
                    <a:pt x="1006" y="90"/>
                  </a:cubicBezTo>
                  <a:cubicBezTo>
                    <a:pt x="1054" y="78"/>
                    <a:pt x="1018" y="7"/>
                    <a:pt x="982" y="7"/>
                  </a:cubicBezTo>
                  <a:cubicBezTo>
                    <a:pt x="945" y="3"/>
                    <a:pt x="908" y="1"/>
                    <a:pt x="8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52"/>
            <p:cNvSpPr/>
            <p:nvPr/>
          </p:nvSpPr>
          <p:spPr>
            <a:xfrm>
              <a:off x="4030275" y="2818600"/>
              <a:ext cx="37400" cy="12350"/>
            </a:xfrm>
            <a:custGeom>
              <a:avLst/>
              <a:gdLst/>
              <a:ahLst/>
              <a:cxnLst/>
              <a:rect l="l" t="t" r="r" b="b"/>
              <a:pathLst>
                <a:path w="1496" h="494" extrusionOk="0">
                  <a:moveTo>
                    <a:pt x="4" y="425"/>
                  </a:moveTo>
                  <a:cubicBezTo>
                    <a:pt x="1" y="425"/>
                    <a:pt x="4" y="430"/>
                    <a:pt x="12" y="430"/>
                  </a:cubicBezTo>
                  <a:cubicBezTo>
                    <a:pt x="8" y="426"/>
                    <a:pt x="5" y="425"/>
                    <a:pt x="4" y="425"/>
                  </a:cubicBezTo>
                  <a:close/>
                  <a:moveTo>
                    <a:pt x="1420" y="0"/>
                  </a:moveTo>
                  <a:cubicBezTo>
                    <a:pt x="1415" y="0"/>
                    <a:pt x="1410" y="1"/>
                    <a:pt x="1405" y="2"/>
                  </a:cubicBezTo>
                  <a:cubicBezTo>
                    <a:pt x="940" y="97"/>
                    <a:pt x="512" y="395"/>
                    <a:pt x="12" y="430"/>
                  </a:cubicBezTo>
                  <a:cubicBezTo>
                    <a:pt x="170" y="466"/>
                    <a:pt x="290" y="494"/>
                    <a:pt x="420" y="494"/>
                  </a:cubicBezTo>
                  <a:cubicBezTo>
                    <a:pt x="505" y="494"/>
                    <a:pt x="594" y="482"/>
                    <a:pt x="702" y="454"/>
                  </a:cubicBezTo>
                  <a:cubicBezTo>
                    <a:pt x="952" y="371"/>
                    <a:pt x="1238" y="252"/>
                    <a:pt x="1440" y="109"/>
                  </a:cubicBezTo>
                  <a:cubicBezTo>
                    <a:pt x="1495" y="65"/>
                    <a:pt x="1479" y="0"/>
                    <a:pt x="14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52"/>
            <p:cNvSpPr/>
            <p:nvPr/>
          </p:nvSpPr>
          <p:spPr>
            <a:xfrm>
              <a:off x="4080775" y="2839125"/>
              <a:ext cx="24800" cy="7675"/>
            </a:xfrm>
            <a:custGeom>
              <a:avLst/>
              <a:gdLst/>
              <a:ahLst/>
              <a:cxnLst/>
              <a:rect l="l" t="t" r="r" b="b"/>
              <a:pathLst>
                <a:path w="992" h="307" extrusionOk="0">
                  <a:moveTo>
                    <a:pt x="958" y="0"/>
                  </a:moveTo>
                  <a:cubicBezTo>
                    <a:pt x="954" y="0"/>
                    <a:pt x="949" y="1"/>
                    <a:pt x="944" y="2"/>
                  </a:cubicBezTo>
                  <a:cubicBezTo>
                    <a:pt x="647" y="26"/>
                    <a:pt x="349" y="86"/>
                    <a:pt x="63" y="193"/>
                  </a:cubicBezTo>
                  <a:cubicBezTo>
                    <a:pt x="0" y="203"/>
                    <a:pt x="30" y="306"/>
                    <a:pt x="86" y="306"/>
                  </a:cubicBezTo>
                  <a:cubicBezTo>
                    <a:pt x="94" y="306"/>
                    <a:pt x="102" y="304"/>
                    <a:pt x="111" y="300"/>
                  </a:cubicBezTo>
                  <a:cubicBezTo>
                    <a:pt x="397" y="181"/>
                    <a:pt x="670" y="133"/>
                    <a:pt x="956" y="62"/>
                  </a:cubicBezTo>
                  <a:cubicBezTo>
                    <a:pt x="988" y="41"/>
                    <a:pt x="991" y="0"/>
                    <a:pt x="9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52"/>
            <p:cNvSpPr/>
            <p:nvPr/>
          </p:nvSpPr>
          <p:spPr>
            <a:xfrm>
              <a:off x="4121125" y="2865050"/>
              <a:ext cx="8875" cy="3625"/>
            </a:xfrm>
            <a:custGeom>
              <a:avLst/>
              <a:gdLst/>
              <a:ahLst/>
              <a:cxnLst/>
              <a:rect l="l" t="t" r="r" b="b"/>
              <a:pathLst>
                <a:path w="355" h="145" extrusionOk="0">
                  <a:moveTo>
                    <a:pt x="83" y="1"/>
                  </a:moveTo>
                  <a:cubicBezTo>
                    <a:pt x="0" y="1"/>
                    <a:pt x="0" y="145"/>
                    <a:pt x="83" y="145"/>
                  </a:cubicBezTo>
                  <a:cubicBezTo>
                    <a:pt x="86" y="145"/>
                    <a:pt x="89" y="144"/>
                    <a:pt x="92" y="144"/>
                  </a:cubicBezTo>
                  <a:cubicBezTo>
                    <a:pt x="164" y="120"/>
                    <a:pt x="247" y="144"/>
                    <a:pt x="307" y="108"/>
                  </a:cubicBezTo>
                  <a:cubicBezTo>
                    <a:pt x="354" y="96"/>
                    <a:pt x="354" y="49"/>
                    <a:pt x="307" y="37"/>
                  </a:cubicBezTo>
                  <a:cubicBezTo>
                    <a:pt x="235" y="1"/>
                    <a:pt x="164" y="1"/>
                    <a:pt x="92" y="1"/>
                  </a:cubicBezTo>
                  <a:cubicBezTo>
                    <a:pt x="89" y="1"/>
                    <a:pt x="86" y="1"/>
                    <a:pt x="8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52"/>
            <p:cNvSpPr/>
            <p:nvPr/>
          </p:nvSpPr>
          <p:spPr>
            <a:xfrm>
              <a:off x="4155575" y="2864475"/>
              <a:ext cx="5975" cy="1800"/>
            </a:xfrm>
            <a:custGeom>
              <a:avLst/>
              <a:gdLst/>
              <a:ahLst/>
              <a:cxnLst/>
              <a:rect l="l" t="t" r="r" b="b"/>
              <a:pathLst>
                <a:path w="239" h="72" extrusionOk="0">
                  <a:moveTo>
                    <a:pt x="48" y="0"/>
                  </a:moveTo>
                  <a:cubicBezTo>
                    <a:pt x="0" y="0"/>
                    <a:pt x="0" y="72"/>
                    <a:pt x="48" y="72"/>
                  </a:cubicBezTo>
                  <a:cubicBezTo>
                    <a:pt x="107" y="72"/>
                    <a:pt x="155" y="72"/>
                    <a:pt x="214" y="60"/>
                  </a:cubicBezTo>
                  <a:cubicBezTo>
                    <a:pt x="238" y="60"/>
                    <a:pt x="238" y="12"/>
                    <a:pt x="214" y="12"/>
                  </a:cubicBezTo>
                  <a:cubicBezTo>
                    <a:pt x="155" y="12"/>
                    <a:pt x="107" y="12"/>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52"/>
            <p:cNvSpPr/>
            <p:nvPr/>
          </p:nvSpPr>
          <p:spPr>
            <a:xfrm>
              <a:off x="4154075" y="2898625"/>
              <a:ext cx="10100" cy="4575"/>
            </a:xfrm>
            <a:custGeom>
              <a:avLst/>
              <a:gdLst/>
              <a:ahLst/>
              <a:cxnLst/>
              <a:rect l="l" t="t" r="r" b="b"/>
              <a:pathLst>
                <a:path w="404" h="183" extrusionOk="0">
                  <a:moveTo>
                    <a:pt x="388" y="0"/>
                  </a:moveTo>
                  <a:cubicBezTo>
                    <a:pt x="386" y="0"/>
                    <a:pt x="384" y="1"/>
                    <a:pt x="382" y="4"/>
                  </a:cubicBezTo>
                  <a:cubicBezTo>
                    <a:pt x="263" y="63"/>
                    <a:pt x="120" y="111"/>
                    <a:pt x="1" y="182"/>
                  </a:cubicBezTo>
                  <a:cubicBezTo>
                    <a:pt x="120" y="123"/>
                    <a:pt x="263" y="87"/>
                    <a:pt x="394" y="27"/>
                  </a:cubicBezTo>
                  <a:cubicBezTo>
                    <a:pt x="403" y="18"/>
                    <a:pt x="397" y="0"/>
                    <a:pt x="38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52"/>
            <p:cNvSpPr/>
            <p:nvPr/>
          </p:nvSpPr>
          <p:spPr>
            <a:xfrm>
              <a:off x="4163000" y="2910600"/>
              <a:ext cx="14925" cy="3300"/>
            </a:xfrm>
            <a:custGeom>
              <a:avLst/>
              <a:gdLst/>
              <a:ahLst/>
              <a:cxnLst/>
              <a:rect l="l" t="t" r="r" b="b"/>
              <a:pathLst>
                <a:path w="597" h="132" extrusionOk="0">
                  <a:moveTo>
                    <a:pt x="560" y="1"/>
                  </a:moveTo>
                  <a:cubicBezTo>
                    <a:pt x="443" y="9"/>
                    <a:pt x="331" y="18"/>
                    <a:pt x="220" y="18"/>
                  </a:cubicBezTo>
                  <a:cubicBezTo>
                    <a:pt x="175" y="18"/>
                    <a:pt x="129" y="16"/>
                    <a:pt x="84" y="13"/>
                  </a:cubicBezTo>
                  <a:cubicBezTo>
                    <a:pt x="1" y="13"/>
                    <a:pt x="1" y="132"/>
                    <a:pt x="84" y="132"/>
                  </a:cubicBezTo>
                  <a:cubicBezTo>
                    <a:pt x="239" y="120"/>
                    <a:pt x="418" y="120"/>
                    <a:pt x="572" y="48"/>
                  </a:cubicBezTo>
                  <a:cubicBezTo>
                    <a:pt x="596" y="25"/>
                    <a:pt x="572" y="1"/>
                    <a:pt x="5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52"/>
            <p:cNvSpPr/>
            <p:nvPr/>
          </p:nvSpPr>
          <p:spPr>
            <a:xfrm>
              <a:off x="4163100" y="2943300"/>
              <a:ext cx="19800" cy="11700"/>
            </a:xfrm>
            <a:custGeom>
              <a:avLst/>
              <a:gdLst/>
              <a:ahLst/>
              <a:cxnLst/>
              <a:rect l="l" t="t" r="r" b="b"/>
              <a:pathLst>
                <a:path w="792" h="468" extrusionOk="0">
                  <a:moveTo>
                    <a:pt x="712" y="1"/>
                  </a:moveTo>
                  <a:cubicBezTo>
                    <a:pt x="708" y="1"/>
                    <a:pt x="704" y="1"/>
                    <a:pt x="699" y="2"/>
                  </a:cubicBezTo>
                  <a:cubicBezTo>
                    <a:pt x="580" y="26"/>
                    <a:pt x="485" y="74"/>
                    <a:pt x="390" y="133"/>
                  </a:cubicBezTo>
                  <a:cubicBezTo>
                    <a:pt x="294" y="193"/>
                    <a:pt x="211" y="252"/>
                    <a:pt x="104" y="300"/>
                  </a:cubicBezTo>
                  <a:cubicBezTo>
                    <a:pt x="1" y="323"/>
                    <a:pt x="41" y="467"/>
                    <a:pt x="140" y="467"/>
                  </a:cubicBezTo>
                  <a:cubicBezTo>
                    <a:pt x="144" y="467"/>
                    <a:pt x="148" y="467"/>
                    <a:pt x="152" y="467"/>
                  </a:cubicBezTo>
                  <a:cubicBezTo>
                    <a:pt x="271" y="443"/>
                    <a:pt x="390" y="407"/>
                    <a:pt x="497" y="360"/>
                  </a:cubicBezTo>
                  <a:cubicBezTo>
                    <a:pt x="616" y="300"/>
                    <a:pt x="699" y="205"/>
                    <a:pt x="759" y="86"/>
                  </a:cubicBezTo>
                  <a:cubicBezTo>
                    <a:pt x="791" y="53"/>
                    <a:pt x="755" y="1"/>
                    <a:pt x="7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52"/>
            <p:cNvSpPr/>
            <p:nvPr/>
          </p:nvSpPr>
          <p:spPr>
            <a:xfrm>
              <a:off x="4179375" y="2978775"/>
              <a:ext cx="14900" cy="3975"/>
            </a:xfrm>
            <a:custGeom>
              <a:avLst/>
              <a:gdLst/>
              <a:ahLst/>
              <a:cxnLst/>
              <a:rect l="l" t="t" r="r" b="b"/>
              <a:pathLst>
                <a:path w="596" h="159" extrusionOk="0">
                  <a:moveTo>
                    <a:pt x="310" y="0"/>
                  </a:moveTo>
                  <a:cubicBezTo>
                    <a:pt x="227" y="0"/>
                    <a:pt x="132" y="12"/>
                    <a:pt x="48" y="24"/>
                  </a:cubicBezTo>
                  <a:cubicBezTo>
                    <a:pt x="1" y="36"/>
                    <a:pt x="1" y="131"/>
                    <a:pt x="48" y="131"/>
                  </a:cubicBezTo>
                  <a:cubicBezTo>
                    <a:pt x="116" y="141"/>
                    <a:pt x="191" y="158"/>
                    <a:pt x="261" y="158"/>
                  </a:cubicBezTo>
                  <a:cubicBezTo>
                    <a:pt x="278" y="158"/>
                    <a:pt x="294" y="157"/>
                    <a:pt x="310" y="155"/>
                  </a:cubicBezTo>
                  <a:cubicBezTo>
                    <a:pt x="394" y="155"/>
                    <a:pt x="489" y="155"/>
                    <a:pt x="572" y="119"/>
                  </a:cubicBezTo>
                  <a:cubicBezTo>
                    <a:pt x="596" y="96"/>
                    <a:pt x="596" y="60"/>
                    <a:pt x="572" y="36"/>
                  </a:cubicBezTo>
                  <a:cubicBezTo>
                    <a:pt x="513" y="0"/>
                    <a:pt x="405" y="0"/>
                    <a:pt x="3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52"/>
            <p:cNvSpPr/>
            <p:nvPr/>
          </p:nvSpPr>
          <p:spPr>
            <a:xfrm>
              <a:off x="4209150" y="2988275"/>
              <a:ext cx="8050" cy="4200"/>
            </a:xfrm>
            <a:custGeom>
              <a:avLst/>
              <a:gdLst/>
              <a:ahLst/>
              <a:cxnLst/>
              <a:rect l="l" t="t" r="r" b="b"/>
              <a:pathLst>
                <a:path w="322" h="168" extrusionOk="0">
                  <a:moveTo>
                    <a:pt x="97" y="1"/>
                  </a:moveTo>
                  <a:cubicBezTo>
                    <a:pt x="0" y="1"/>
                    <a:pt x="4" y="168"/>
                    <a:pt x="107" y="168"/>
                  </a:cubicBezTo>
                  <a:cubicBezTo>
                    <a:pt x="179" y="168"/>
                    <a:pt x="227" y="156"/>
                    <a:pt x="286" y="120"/>
                  </a:cubicBezTo>
                  <a:cubicBezTo>
                    <a:pt x="322" y="108"/>
                    <a:pt x="322" y="61"/>
                    <a:pt x="286" y="49"/>
                  </a:cubicBezTo>
                  <a:cubicBezTo>
                    <a:pt x="227" y="13"/>
                    <a:pt x="179" y="1"/>
                    <a:pt x="107" y="1"/>
                  </a:cubicBezTo>
                  <a:cubicBezTo>
                    <a:pt x="104" y="1"/>
                    <a:pt x="101" y="1"/>
                    <a:pt x="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52"/>
            <p:cNvSpPr/>
            <p:nvPr/>
          </p:nvSpPr>
          <p:spPr>
            <a:xfrm>
              <a:off x="4159425" y="3015975"/>
              <a:ext cx="32175" cy="8950"/>
            </a:xfrm>
            <a:custGeom>
              <a:avLst/>
              <a:gdLst/>
              <a:ahLst/>
              <a:cxnLst/>
              <a:rect l="l" t="t" r="r" b="b"/>
              <a:pathLst>
                <a:path w="1287" h="358" extrusionOk="0">
                  <a:moveTo>
                    <a:pt x="1227" y="1"/>
                  </a:moveTo>
                  <a:cubicBezTo>
                    <a:pt x="1049" y="36"/>
                    <a:pt x="870" y="108"/>
                    <a:pt x="692" y="179"/>
                  </a:cubicBezTo>
                  <a:cubicBezTo>
                    <a:pt x="489" y="239"/>
                    <a:pt x="287" y="251"/>
                    <a:pt x="60" y="263"/>
                  </a:cubicBezTo>
                  <a:cubicBezTo>
                    <a:pt x="1" y="263"/>
                    <a:pt x="1" y="358"/>
                    <a:pt x="60" y="358"/>
                  </a:cubicBezTo>
                  <a:cubicBezTo>
                    <a:pt x="465" y="358"/>
                    <a:pt x="918" y="298"/>
                    <a:pt x="1263" y="72"/>
                  </a:cubicBezTo>
                  <a:cubicBezTo>
                    <a:pt x="1287" y="36"/>
                    <a:pt x="1275" y="1"/>
                    <a:pt x="12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52"/>
            <p:cNvSpPr/>
            <p:nvPr/>
          </p:nvSpPr>
          <p:spPr>
            <a:xfrm>
              <a:off x="4203775" y="3013725"/>
              <a:ext cx="17000" cy="6325"/>
            </a:xfrm>
            <a:custGeom>
              <a:avLst/>
              <a:gdLst/>
              <a:ahLst/>
              <a:cxnLst/>
              <a:rect l="l" t="t" r="r" b="b"/>
              <a:pathLst>
                <a:path w="680" h="253" extrusionOk="0">
                  <a:moveTo>
                    <a:pt x="384" y="1"/>
                  </a:moveTo>
                  <a:cubicBezTo>
                    <a:pt x="287" y="1"/>
                    <a:pt x="187" y="24"/>
                    <a:pt x="84" y="43"/>
                  </a:cubicBezTo>
                  <a:cubicBezTo>
                    <a:pt x="1" y="55"/>
                    <a:pt x="1" y="198"/>
                    <a:pt x="84" y="222"/>
                  </a:cubicBezTo>
                  <a:cubicBezTo>
                    <a:pt x="184" y="234"/>
                    <a:pt x="280" y="253"/>
                    <a:pt x="375" y="253"/>
                  </a:cubicBezTo>
                  <a:cubicBezTo>
                    <a:pt x="461" y="253"/>
                    <a:pt x="547" y="237"/>
                    <a:pt x="632" y="186"/>
                  </a:cubicBezTo>
                  <a:cubicBezTo>
                    <a:pt x="680" y="162"/>
                    <a:pt x="680" y="79"/>
                    <a:pt x="632" y="67"/>
                  </a:cubicBezTo>
                  <a:cubicBezTo>
                    <a:pt x="550" y="17"/>
                    <a:pt x="468" y="1"/>
                    <a:pt x="3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52"/>
            <p:cNvSpPr/>
            <p:nvPr/>
          </p:nvSpPr>
          <p:spPr>
            <a:xfrm>
              <a:off x="4143675" y="3074875"/>
              <a:ext cx="11625" cy="4250"/>
            </a:xfrm>
            <a:custGeom>
              <a:avLst/>
              <a:gdLst/>
              <a:ahLst/>
              <a:cxnLst/>
              <a:rect l="l" t="t" r="r" b="b"/>
              <a:pathLst>
                <a:path w="465" h="170" extrusionOk="0">
                  <a:moveTo>
                    <a:pt x="378" y="0"/>
                  </a:moveTo>
                  <a:cubicBezTo>
                    <a:pt x="276" y="0"/>
                    <a:pt x="190" y="38"/>
                    <a:pt x="95" y="38"/>
                  </a:cubicBezTo>
                  <a:cubicBezTo>
                    <a:pt x="4" y="38"/>
                    <a:pt x="0" y="169"/>
                    <a:pt x="84" y="169"/>
                  </a:cubicBezTo>
                  <a:cubicBezTo>
                    <a:pt x="88" y="169"/>
                    <a:pt x="91" y="169"/>
                    <a:pt x="95" y="169"/>
                  </a:cubicBezTo>
                  <a:cubicBezTo>
                    <a:pt x="214" y="157"/>
                    <a:pt x="321" y="109"/>
                    <a:pt x="417" y="97"/>
                  </a:cubicBezTo>
                  <a:cubicBezTo>
                    <a:pt x="464" y="85"/>
                    <a:pt x="464" y="26"/>
                    <a:pt x="417" y="2"/>
                  </a:cubicBezTo>
                  <a:cubicBezTo>
                    <a:pt x="403" y="1"/>
                    <a:pt x="390" y="0"/>
                    <a:pt x="3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52"/>
            <p:cNvSpPr/>
            <p:nvPr/>
          </p:nvSpPr>
          <p:spPr>
            <a:xfrm>
              <a:off x="4126400" y="3106750"/>
              <a:ext cx="16700" cy="6275"/>
            </a:xfrm>
            <a:custGeom>
              <a:avLst/>
              <a:gdLst/>
              <a:ahLst/>
              <a:cxnLst/>
              <a:rect l="l" t="t" r="r" b="b"/>
              <a:pathLst>
                <a:path w="668" h="251" extrusionOk="0">
                  <a:moveTo>
                    <a:pt x="429" y="1"/>
                  </a:moveTo>
                  <a:cubicBezTo>
                    <a:pt x="334" y="1"/>
                    <a:pt x="238" y="13"/>
                    <a:pt x="143" y="13"/>
                  </a:cubicBezTo>
                  <a:cubicBezTo>
                    <a:pt x="0" y="13"/>
                    <a:pt x="0" y="239"/>
                    <a:pt x="143" y="239"/>
                  </a:cubicBezTo>
                  <a:cubicBezTo>
                    <a:pt x="227" y="239"/>
                    <a:pt x="334" y="251"/>
                    <a:pt x="429" y="251"/>
                  </a:cubicBezTo>
                  <a:cubicBezTo>
                    <a:pt x="489" y="251"/>
                    <a:pt x="596" y="215"/>
                    <a:pt x="631" y="180"/>
                  </a:cubicBezTo>
                  <a:cubicBezTo>
                    <a:pt x="667" y="144"/>
                    <a:pt x="667" y="96"/>
                    <a:pt x="631" y="72"/>
                  </a:cubicBezTo>
                  <a:cubicBezTo>
                    <a:pt x="596" y="25"/>
                    <a:pt x="489" y="1"/>
                    <a:pt x="4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52"/>
            <p:cNvSpPr/>
            <p:nvPr/>
          </p:nvSpPr>
          <p:spPr>
            <a:xfrm>
              <a:off x="4169850" y="3099975"/>
              <a:ext cx="14900" cy="7275"/>
            </a:xfrm>
            <a:custGeom>
              <a:avLst/>
              <a:gdLst/>
              <a:ahLst/>
              <a:cxnLst/>
              <a:rect l="l" t="t" r="r" b="b"/>
              <a:pathLst>
                <a:path w="596" h="291" extrusionOk="0">
                  <a:moveTo>
                    <a:pt x="363" y="1"/>
                  </a:moveTo>
                  <a:cubicBezTo>
                    <a:pt x="259" y="1"/>
                    <a:pt x="148" y="35"/>
                    <a:pt x="72" y="70"/>
                  </a:cubicBezTo>
                  <a:cubicBezTo>
                    <a:pt x="13" y="105"/>
                    <a:pt x="1" y="177"/>
                    <a:pt x="24" y="236"/>
                  </a:cubicBezTo>
                  <a:cubicBezTo>
                    <a:pt x="49" y="277"/>
                    <a:pt x="91" y="290"/>
                    <a:pt x="134" y="290"/>
                  </a:cubicBezTo>
                  <a:cubicBezTo>
                    <a:pt x="153" y="290"/>
                    <a:pt x="173" y="288"/>
                    <a:pt x="191" y="284"/>
                  </a:cubicBezTo>
                  <a:cubicBezTo>
                    <a:pt x="310" y="224"/>
                    <a:pt x="477" y="284"/>
                    <a:pt x="560" y="177"/>
                  </a:cubicBezTo>
                  <a:cubicBezTo>
                    <a:pt x="596" y="141"/>
                    <a:pt x="596" y="105"/>
                    <a:pt x="560" y="70"/>
                  </a:cubicBezTo>
                  <a:cubicBezTo>
                    <a:pt x="510" y="19"/>
                    <a:pt x="438" y="1"/>
                    <a:pt x="36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52"/>
            <p:cNvSpPr/>
            <p:nvPr/>
          </p:nvSpPr>
          <p:spPr>
            <a:xfrm>
              <a:off x="4125900" y="3145475"/>
              <a:ext cx="34750" cy="6600"/>
            </a:xfrm>
            <a:custGeom>
              <a:avLst/>
              <a:gdLst/>
              <a:ahLst/>
              <a:cxnLst/>
              <a:rect l="l" t="t" r="r" b="b"/>
              <a:pathLst>
                <a:path w="1390" h="264" extrusionOk="0">
                  <a:moveTo>
                    <a:pt x="1051" y="1"/>
                  </a:moveTo>
                  <a:cubicBezTo>
                    <a:pt x="710" y="1"/>
                    <a:pt x="406" y="88"/>
                    <a:pt x="44" y="190"/>
                  </a:cubicBezTo>
                  <a:cubicBezTo>
                    <a:pt x="1" y="212"/>
                    <a:pt x="27" y="263"/>
                    <a:pt x="49" y="263"/>
                  </a:cubicBezTo>
                  <a:cubicBezTo>
                    <a:pt x="52" y="263"/>
                    <a:pt x="54" y="263"/>
                    <a:pt x="56" y="262"/>
                  </a:cubicBezTo>
                  <a:cubicBezTo>
                    <a:pt x="473" y="178"/>
                    <a:pt x="925" y="190"/>
                    <a:pt x="1354" y="95"/>
                  </a:cubicBezTo>
                  <a:cubicBezTo>
                    <a:pt x="1390" y="95"/>
                    <a:pt x="1390" y="35"/>
                    <a:pt x="1354" y="24"/>
                  </a:cubicBezTo>
                  <a:cubicBezTo>
                    <a:pt x="1249" y="8"/>
                    <a:pt x="1148" y="1"/>
                    <a:pt x="10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52"/>
            <p:cNvSpPr/>
            <p:nvPr/>
          </p:nvSpPr>
          <p:spPr>
            <a:xfrm>
              <a:off x="4154175" y="3159700"/>
              <a:ext cx="21875" cy="8425"/>
            </a:xfrm>
            <a:custGeom>
              <a:avLst/>
              <a:gdLst/>
              <a:ahLst/>
              <a:cxnLst/>
              <a:rect l="l" t="t" r="r" b="b"/>
              <a:pathLst>
                <a:path w="875" h="337" extrusionOk="0">
                  <a:moveTo>
                    <a:pt x="807" y="1"/>
                  </a:moveTo>
                  <a:cubicBezTo>
                    <a:pt x="803" y="1"/>
                    <a:pt x="799" y="1"/>
                    <a:pt x="794" y="2"/>
                  </a:cubicBezTo>
                  <a:cubicBezTo>
                    <a:pt x="556" y="62"/>
                    <a:pt x="318" y="133"/>
                    <a:pt x="92" y="193"/>
                  </a:cubicBezTo>
                  <a:cubicBezTo>
                    <a:pt x="1" y="216"/>
                    <a:pt x="30" y="336"/>
                    <a:pt x="126" y="336"/>
                  </a:cubicBezTo>
                  <a:cubicBezTo>
                    <a:pt x="130" y="336"/>
                    <a:pt x="135" y="336"/>
                    <a:pt x="140" y="336"/>
                  </a:cubicBezTo>
                  <a:cubicBezTo>
                    <a:pt x="390" y="276"/>
                    <a:pt x="628" y="240"/>
                    <a:pt x="830" y="98"/>
                  </a:cubicBezTo>
                  <a:cubicBezTo>
                    <a:pt x="874" y="65"/>
                    <a:pt x="857" y="1"/>
                    <a:pt x="8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52"/>
            <p:cNvSpPr/>
            <p:nvPr/>
          </p:nvSpPr>
          <p:spPr>
            <a:xfrm>
              <a:off x="4157650" y="3214225"/>
              <a:ext cx="31275" cy="4475"/>
            </a:xfrm>
            <a:custGeom>
              <a:avLst/>
              <a:gdLst/>
              <a:ahLst/>
              <a:cxnLst/>
              <a:rect l="l" t="t" r="r" b="b"/>
              <a:pathLst>
                <a:path w="1251" h="179" extrusionOk="0">
                  <a:moveTo>
                    <a:pt x="72" y="0"/>
                  </a:moveTo>
                  <a:cubicBezTo>
                    <a:pt x="1" y="0"/>
                    <a:pt x="1" y="119"/>
                    <a:pt x="72" y="131"/>
                  </a:cubicBezTo>
                  <a:cubicBezTo>
                    <a:pt x="358" y="140"/>
                    <a:pt x="644" y="178"/>
                    <a:pt x="940" y="178"/>
                  </a:cubicBezTo>
                  <a:cubicBezTo>
                    <a:pt x="1027" y="178"/>
                    <a:pt x="1114" y="175"/>
                    <a:pt x="1203" y="167"/>
                  </a:cubicBezTo>
                  <a:cubicBezTo>
                    <a:pt x="1251" y="167"/>
                    <a:pt x="1251" y="107"/>
                    <a:pt x="1203" y="83"/>
                  </a:cubicBezTo>
                  <a:cubicBezTo>
                    <a:pt x="834" y="48"/>
                    <a:pt x="453" y="0"/>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52"/>
            <p:cNvSpPr/>
            <p:nvPr/>
          </p:nvSpPr>
          <p:spPr>
            <a:xfrm>
              <a:off x="4198450" y="3239825"/>
              <a:ext cx="16075" cy="4825"/>
            </a:xfrm>
            <a:custGeom>
              <a:avLst/>
              <a:gdLst/>
              <a:ahLst/>
              <a:cxnLst/>
              <a:rect l="l" t="t" r="r" b="b"/>
              <a:pathLst>
                <a:path w="643" h="193" extrusionOk="0">
                  <a:moveTo>
                    <a:pt x="393" y="0"/>
                  </a:moveTo>
                  <a:cubicBezTo>
                    <a:pt x="297" y="0"/>
                    <a:pt x="214" y="36"/>
                    <a:pt x="119" y="36"/>
                  </a:cubicBezTo>
                  <a:cubicBezTo>
                    <a:pt x="7" y="36"/>
                    <a:pt x="0" y="193"/>
                    <a:pt x="88" y="193"/>
                  </a:cubicBezTo>
                  <a:cubicBezTo>
                    <a:pt x="94" y="193"/>
                    <a:pt x="100" y="192"/>
                    <a:pt x="107" y="191"/>
                  </a:cubicBezTo>
                  <a:cubicBezTo>
                    <a:pt x="190" y="191"/>
                    <a:pt x="262" y="179"/>
                    <a:pt x="357" y="167"/>
                  </a:cubicBezTo>
                  <a:cubicBezTo>
                    <a:pt x="440" y="143"/>
                    <a:pt x="524" y="107"/>
                    <a:pt x="607" y="83"/>
                  </a:cubicBezTo>
                  <a:cubicBezTo>
                    <a:pt x="643" y="71"/>
                    <a:pt x="643" y="36"/>
                    <a:pt x="607" y="36"/>
                  </a:cubicBezTo>
                  <a:cubicBezTo>
                    <a:pt x="535" y="12"/>
                    <a:pt x="464"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52"/>
            <p:cNvSpPr/>
            <p:nvPr/>
          </p:nvSpPr>
          <p:spPr>
            <a:xfrm>
              <a:off x="4219575" y="3236825"/>
              <a:ext cx="69675" cy="13425"/>
            </a:xfrm>
            <a:custGeom>
              <a:avLst/>
              <a:gdLst/>
              <a:ahLst/>
              <a:cxnLst/>
              <a:rect l="l" t="t" r="r" b="b"/>
              <a:pathLst>
                <a:path w="2787" h="537" extrusionOk="0">
                  <a:moveTo>
                    <a:pt x="2738" y="1"/>
                  </a:moveTo>
                  <a:cubicBezTo>
                    <a:pt x="1881" y="156"/>
                    <a:pt x="1000" y="299"/>
                    <a:pt x="119" y="358"/>
                  </a:cubicBezTo>
                  <a:cubicBezTo>
                    <a:pt x="24" y="370"/>
                    <a:pt x="0" y="537"/>
                    <a:pt x="119" y="537"/>
                  </a:cubicBezTo>
                  <a:cubicBezTo>
                    <a:pt x="1012" y="465"/>
                    <a:pt x="1881" y="227"/>
                    <a:pt x="2762" y="49"/>
                  </a:cubicBezTo>
                  <a:cubicBezTo>
                    <a:pt x="2786" y="49"/>
                    <a:pt x="2774" y="1"/>
                    <a:pt x="2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52"/>
            <p:cNvSpPr/>
            <p:nvPr/>
          </p:nvSpPr>
          <p:spPr>
            <a:xfrm>
              <a:off x="4254950" y="3267575"/>
              <a:ext cx="16125" cy="5550"/>
            </a:xfrm>
            <a:custGeom>
              <a:avLst/>
              <a:gdLst/>
              <a:ahLst/>
              <a:cxnLst/>
              <a:rect l="l" t="t" r="r" b="b"/>
              <a:pathLst>
                <a:path w="645" h="222" extrusionOk="0">
                  <a:moveTo>
                    <a:pt x="85" y="1"/>
                  </a:moveTo>
                  <a:cubicBezTo>
                    <a:pt x="10" y="1"/>
                    <a:pt x="0" y="131"/>
                    <a:pt x="73" y="152"/>
                  </a:cubicBezTo>
                  <a:cubicBezTo>
                    <a:pt x="169" y="188"/>
                    <a:pt x="252" y="200"/>
                    <a:pt x="347" y="212"/>
                  </a:cubicBezTo>
                  <a:cubicBezTo>
                    <a:pt x="375" y="219"/>
                    <a:pt x="400" y="222"/>
                    <a:pt x="423" y="222"/>
                  </a:cubicBezTo>
                  <a:cubicBezTo>
                    <a:pt x="480" y="222"/>
                    <a:pt x="530" y="205"/>
                    <a:pt x="597" y="188"/>
                  </a:cubicBezTo>
                  <a:cubicBezTo>
                    <a:pt x="645" y="164"/>
                    <a:pt x="645" y="93"/>
                    <a:pt x="597" y="81"/>
                  </a:cubicBezTo>
                  <a:cubicBezTo>
                    <a:pt x="526" y="45"/>
                    <a:pt x="466" y="33"/>
                    <a:pt x="371" y="33"/>
                  </a:cubicBezTo>
                  <a:cubicBezTo>
                    <a:pt x="288" y="33"/>
                    <a:pt x="216" y="21"/>
                    <a:pt x="121" y="9"/>
                  </a:cubicBezTo>
                  <a:cubicBezTo>
                    <a:pt x="108" y="3"/>
                    <a:pt x="96" y="1"/>
                    <a:pt x="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52"/>
            <p:cNvSpPr/>
            <p:nvPr/>
          </p:nvSpPr>
          <p:spPr>
            <a:xfrm>
              <a:off x="4301425" y="3278500"/>
              <a:ext cx="900" cy="625"/>
            </a:xfrm>
            <a:custGeom>
              <a:avLst/>
              <a:gdLst/>
              <a:ahLst/>
              <a:cxnLst/>
              <a:rect l="l" t="t" r="r" b="b"/>
              <a:pathLst>
                <a:path w="36" h="25" extrusionOk="0">
                  <a:moveTo>
                    <a:pt x="24" y="1"/>
                  </a:moveTo>
                  <a:cubicBezTo>
                    <a:pt x="0" y="1"/>
                    <a:pt x="0" y="25"/>
                    <a:pt x="24" y="25"/>
                  </a:cubicBezTo>
                  <a:cubicBezTo>
                    <a:pt x="36" y="25"/>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52"/>
            <p:cNvSpPr/>
            <p:nvPr/>
          </p:nvSpPr>
          <p:spPr>
            <a:xfrm>
              <a:off x="4299875" y="3277700"/>
              <a:ext cx="11400" cy="5150"/>
            </a:xfrm>
            <a:custGeom>
              <a:avLst/>
              <a:gdLst/>
              <a:ahLst/>
              <a:cxnLst/>
              <a:rect l="l" t="t" r="r" b="b"/>
              <a:pathLst>
                <a:path w="456" h="206" extrusionOk="0">
                  <a:moveTo>
                    <a:pt x="73" y="0"/>
                  </a:moveTo>
                  <a:cubicBezTo>
                    <a:pt x="33" y="0"/>
                    <a:pt x="1" y="63"/>
                    <a:pt x="50" y="92"/>
                  </a:cubicBezTo>
                  <a:cubicBezTo>
                    <a:pt x="116" y="130"/>
                    <a:pt x="250" y="205"/>
                    <a:pt x="349" y="205"/>
                  </a:cubicBezTo>
                  <a:cubicBezTo>
                    <a:pt x="376" y="205"/>
                    <a:pt x="400" y="200"/>
                    <a:pt x="419" y="188"/>
                  </a:cubicBezTo>
                  <a:cubicBezTo>
                    <a:pt x="455" y="164"/>
                    <a:pt x="455" y="140"/>
                    <a:pt x="419" y="128"/>
                  </a:cubicBezTo>
                  <a:cubicBezTo>
                    <a:pt x="384" y="92"/>
                    <a:pt x="336" y="92"/>
                    <a:pt x="277" y="80"/>
                  </a:cubicBezTo>
                  <a:cubicBezTo>
                    <a:pt x="217" y="69"/>
                    <a:pt x="157" y="33"/>
                    <a:pt x="98" y="9"/>
                  </a:cubicBezTo>
                  <a:cubicBezTo>
                    <a:pt x="90" y="3"/>
                    <a:pt x="81" y="0"/>
                    <a:pt x="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52"/>
            <p:cNvSpPr/>
            <p:nvPr/>
          </p:nvSpPr>
          <p:spPr>
            <a:xfrm>
              <a:off x="4317800" y="3309775"/>
              <a:ext cx="10425" cy="2700"/>
            </a:xfrm>
            <a:custGeom>
              <a:avLst/>
              <a:gdLst/>
              <a:ahLst/>
              <a:cxnLst/>
              <a:rect l="l" t="t" r="r" b="b"/>
              <a:pathLst>
                <a:path w="417" h="108" extrusionOk="0">
                  <a:moveTo>
                    <a:pt x="60" y="0"/>
                  </a:moveTo>
                  <a:cubicBezTo>
                    <a:pt x="0" y="0"/>
                    <a:pt x="0" y="107"/>
                    <a:pt x="60" y="107"/>
                  </a:cubicBezTo>
                  <a:cubicBezTo>
                    <a:pt x="167" y="107"/>
                    <a:pt x="286" y="95"/>
                    <a:pt x="393" y="71"/>
                  </a:cubicBezTo>
                  <a:cubicBezTo>
                    <a:pt x="417" y="71"/>
                    <a:pt x="417" y="36"/>
                    <a:pt x="393" y="36"/>
                  </a:cubicBezTo>
                  <a:cubicBezTo>
                    <a:pt x="286" y="12"/>
                    <a:pt x="167" y="12"/>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52"/>
            <p:cNvSpPr/>
            <p:nvPr/>
          </p:nvSpPr>
          <p:spPr>
            <a:xfrm>
              <a:off x="4373750" y="3337950"/>
              <a:ext cx="31275" cy="2550"/>
            </a:xfrm>
            <a:custGeom>
              <a:avLst/>
              <a:gdLst/>
              <a:ahLst/>
              <a:cxnLst/>
              <a:rect l="l" t="t" r="r" b="b"/>
              <a:pathLst>
                <a:path w="1251" h="102" extrusionOk="0">
                  <a:moveTo>
                    <a:pt x="813" y="0"/>
                  </a:moveTo>
                  <a:cubicBezTo>
                    <a:pt x="548" y="0"/>
                    <a:pt x="278" y="16"/>
                    <a:pt x="24" y="16"/>
                  </a:cubicBezTo>
                  <a:cubicBezTo>
                    <a:pt x="0" y="40"/>
                    <a:pt x="0" y="76"/>
                    <a:pt x="24" y="76"/>
                  </a:cubicBezTo>
                  <a:cubicBezTo>
                    <a:pt x="286" y="76"/>
                    <a:pt x="559" y="102"/>
                    <a:pt x="821" y="102"/>
                  </a:cubicBezTo>
                  <a:cubicBezTo>
                    <a:pt x="952" y="102"/>
                    <a:pt x="1080" y="95"/>
                    <a:pt x="1203" y="76"/>
                  </a:cubicBezTo>
                  <a:cubicBezTo>
                    <a:pt x="1251" y="76"/>
                    <a:pt x="1251" y="16"/>
                    <a:pt x="1203" y="16"/>
                  </a:cubicBezTo>
                  <a:cubicBezTo>
                    <a:pt x="1076" y="4"/>
                    <a:pt x="945" y="0"/>
                    <a:pt x="8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52"/>
            <p:cNvSpPr/>
            <p:nvPr/>
          </p:nvSpPr>
          <p:spPr>
            <a:xfrm>
              <a:off x="4438350" y="3339225"/>
              <a:ext cx="900" cy="325"/>
            </a:xfrm>
            <a:custGeom>
              <a:avLst/>
              <a:gdLst/>
              <a:ahLst/>
              <a:cxnLst/>
              <a:rect l="l" t="t" r="r" b="b"/>
              <a:pathLst>
                <a:path w="36" h="13" extrusionOk="0">
                  <a:moveTo>
                    <a:pt x="24" y="1"/>
                  </a:moveTo>
                  <a:cubicBezTo>
                    <a:pt x="0" y="1"/>
                    <a:pt x="0" y="13"/>
                    <a:pt x="24" y="13"/>
                  </a:cubicBezTo>
                  <a:cubicBezTo>
                    <a:pt x="36" y="13"/>
                    <a:pt x="36" y="1"/>
                    <a:pt x="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52"/>
            <p:cNvSpPr/>
            <p:nvPr/>
          </p:nvSpPr>
          <p:spPr>
            <a:xfrm>
              <a:off x="4455600" y="3335350"/>
              <a:ext cx="12825" cy="5700"/>
            </a:xfrm>
            <a:custGeom>
              <a:avLst/>
              <a:gdLst/>
              <a:ahLst/>
              <a:cxnLst/>
              <a:rect l="l" t="t" r="r" b="b"/>
              <a:pathLst>
                <a:path w="513" h="228" extrusionOk="0">
                  <a:moveTo>
                    <a:pt x="453" y="1"/>
                  </a:moveTo>
                  <a:cubicBezTo>
                    <a:pt x="394" y="1"/>
                    <a:pt x="346" y="37"/>
                    <a:pt x="275" y="49"/>
                  </a:cubicBezTo>
                  <a:cubicBezTo>
                    <a:pt x="215" y="60"/>
                    <a:pt x="144" y="96"/>
                    <a:pt x="84" y="96"/>
                  </a:cubicBezTo>
                  <a:cubicBezTo>
                    <a:pt x="1" y="96"/>
                    <a:pt x="1" y="227"/>
                    <a:pt x="84" y="227"/>
                  </a:cubicBezTo>
                  <a:cubicBezTo>
                    <a:pt x="155" y="227"/>
                    <a:pt x="239" y="215"/>
                    <a:pt x="310" y="180"/>
                  </a:cubicBezTo>
                  <a:cubicBezTo>
                    <a:pt x="382" y="156"/>
                    <a:pt x="453" y="144"/>
                    <a:pt x="501" y="84"/>
                  </a:cubicBezTo>
                  <a:cubicBezTo>
                    <a:pt x="513" y="49"/>
                    <a:pt x="489" y="1"/>
                    <a:pt x="4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52"/>
            <p:cNvSpPr/>
            <p:nvPr/>
          </p:nvSpPr>
          <p:spPr>
            <a:xfrm>
              <a:off x="4457775" y="3328975"/>
              <a:ext cx="6300" cy="4075"/>
            </a:xfrm>
            <a:custGeom>
              <a:avLst/>
              <a:gdLst/>
              <a:ahLst/>
              <a:cxnLst/>
              <a:rect l="l" t="t" r="r" b="b"/>
              <a:pathLst>
                <a:path w="252" h="163" extrusionOk="0">
                  <a:moveTo>
                    <a:pt x="183" y="0"/>
                  </a:moveTo>
                  <a:cubicBezTo>
                    <a:pt x="176" y="0"/>
                    <a:pt x="170" y="2"/>
                    <a:pt x="164" y="6"/>
                  </a:cubicBezTo>
                  <a:cubicBezTo>
                    <a:pt x="116" y="54"/>
                    <a:pt x="92" y="77"/>
                    <a:pt x="33" y="113"/>
                  </a:cubicBezTo>
                  <a:cubicBezTo>
                    <a:pt x="1" y="124"/>
                    <a:pt x="26" y="163"/>
                    <a:pt x="48" y="163"/>
                  </a:cubicBezTo>
                  <a:cubicBezTo>
                    <a:pt x="51" y="163"/>
                    <a:pt x="54" y="162"/>
                    <a:pt x="57" y="161"/>
                  </a:cubicBezTo>
                  <a:cubicBezTo>
                    <a:pt x="116" y="125"/>
                    <a:pt x="164" y="101"/>
                    <a:pt x="211" y="54"/>
                  </a:cubicBezTo>
                  <a:cubicBezTo>
                    <a:pt x="251" y="44"/>
                    <a:pt x="216" y="0"/>
                    <a:pt x="1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52"/>
            <p:cNvSpPr/>
            <p:nvPr/>
          </p:nvSpPr>
          <p:spPr>
            <a:xfrm>
              <a:off x="4439525" y="3330900"/>
              <a:ext cx="11500" cy="3150"/>
            </a:xfrm>
            <a:custGeom>
              <a:avLst/>
              <a:gdLst/>
              <a:ahLst/>
              <a:cxnLst/>
              <a:rect l="l" t="t" r="r" b="b"/>
              <a:pathLst>
                <a:path w="460" h="126" extrusionOk="0">
                  <a:moveTo>
                    <a:pt x="25" y="0"/>
                  </a:moveTo>
                  <a:cubicBezTo>
                    <a:pt x="1" y="0"/>
                    <a:pt x="1" y="48"/>
                    <a:pt x="25" y="48"/>
                  </a:cubicBezTo>
                  <a:cubicBezTo>
                    <a:pt x="144" y="96"/>
                    <a:pt x="298" y="96"/>
                    <a:pt x="417" y="119"/>
                  </a:cubicBezTo>
                  <a:cubicBezTo>
                    <a:pt x="423" y="123"/>
                    <a:pt x="429" y="125"/>
                    <a:pt x="433" y="125"/>
                  </a:cubicBezTo>
                  <a:cubicBezTo>
                    <a:pt x="456" y="125"/>
                    <a:pt x="459" y="84"/>
                    <a:pt x="429" y="84"/>
                  </a:cubicBezTo>
                  <a:cubicBezTo>
                    <a:pt x="298" y="48"/>
                    <a:pt x="167" y="24"/>
                    <a:pt x="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52"/>
            <p:cNvSpPr/>
            <p:nvPr/>
          </p:nvSpPr>
          <p:spPr>
            <a:xfrm>
              <a:off x="4536275" y="3281475"/>
              <a:ext cx="32750" cy="1925"/>
            </a:xfrm>
            <a:custGeom>
              <a:avLst/>
              <a:gdLst/>
              <a:ahLst/>
              <a:cxnLst/>
              <a:rect l="l" t="t" r="r" b="b"/>
              <a:pathLst>
                <a:path w="1310" h="77" extrusionOk="0">
                  <a:moveTo>
                    <a:pt x="1310" y="1"/>
                  </a:moveTo>
                  <a:lnTo>
                    <a:pt x="1310" y="1"/>
                  </a:lnTo>
                  <a:cubicBezTo>
                    <a:pt x="1147" y="24"/>
                    <a:pt x="984" y="29"/>
                    <a:pt x="821" y="29"/>
                  </a:cubicBezTo>
                  <a:cubicBezTo>
                    <a:pt x="670" y="29"/>
                    <a:pt x="518" y="24"/>
                    <a:pt x="365" y="24"/>
                  </a:cubicBezTo>
                  <a:cubicBezTo>
                    <a:pt x="248" y="24"/>
                    <a:pt x="131" y="27"/>
                    <a:pt x="12" y="37"/>
                  </a:cubicBezTo>
                  <a:cubicBezTo>
                    <a:pt x="0" y="37"/>
                    <a:pt x="0" y="60"/>
                    <a:pt x="12" y="60"/>
                  </a:cubicBezTo>
                  <a:cubicBezTo>
                    <a:pt x="149" y="72"/>
                    <a:pt x="285" y="77"/>
                    <a:pt x="421" y="77"/>
                  </a:cubicBezTo>
                  <a:cubicBezTo>
                    <a:pt x="723" y="77"/>
                    <a:pt x="1022" y="50"/>
                    <a:pt x="13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52"/>
            <p:cNvSpPr/>
            <p:nvPr/>
          </p:nvSpPr>
          <p:spPr>
            <a:xfrm>
              <a:off x="4501450" y="3285950"/>
              <a:ext cx="4475" cy="1800"/>
            </a:xfrm>
            <a:custGeom>
              <a:avLst/>
              <a:gdLst/>
              <a:ahLst/>
              <a:cxnLst/>
              <a:rect l="l" t="t" r="r" b="b"/>
              <a:pathLst>
                <a:path w="179" h="72" extrusionOk="0">
                  <a:moveTo>
                    <a:pt x="131" y="1"/>
                  </a:moveTo>
                  <a:cubicBezTo>
                    <a:pt x="95" y="1"/>
                    <a:pt x="60" y="1"/>
                    <a:pt x="24" y="12"/>
                  </a:cubicBezTo>
                  <a:cubicBezTo>
                    <a:pt x="0" y="12"/>
                    <a:pt x="0" y="60"/>
                    <a:pt x="24" y="60"/>
                  </a:cubicBezTo>
                  <a:cubicBezTo>
                    <a:pt x="60" y="60"/>
                    <a:pt x="95" y="60"/>
                    <a:pt x="131" y="72"/>
                  </a:cubicBezTo>
                  <a:cubicBezTo>
                    <a:pt x="179" y="72"/>
                    <a:pt x="179"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52"/>
            <p:cNvSpPr/>
            <p:nvPr/>
          </p:nvSpPr>
          <p:spPr>
            <a:xfrm>
              <a:off x="4563050" y="3265375"/>
              <a:ext cx="20175" cy="6100"/>
            </a:xfrm>
            <a:custGeom>
              <a:avLst/>
              <a:gdLst/>
              <a:ahLst/>
              <a:cxnLst/>
              <a:rect l="l" t="t" r="r" b="b"/>
              <a:pathLst>
                <a:path w="807" h="244" extrusionOk="0">
                  <a:moveTo>
                    <a:pt x="728" y="0"/>
                  </a:moveTo>
                  <a:cubicBezTo>
                    <a:pt x="724" y="0"/>
                    <a:pt x="719" y="1"/>
                    <a:pt x="715" y="2"/>
                  </a:cubicBezTo>
                  <a:cubicBezTo>
                    <a:pt x="596" y="50"/>
                    <a:pt x="477" y="97"/>
                    <a:pt x="358" y="109"/>
                  </a:cubicBezTo>
                  <a:cubicBezTo>
                    <a:pt x="251" y="121"/>
                    <a:pt x="144" y="145"/>
                    <a:pt x="48" y="169"/>
                  </a:cubicBezTo>
                  <a:cubicBezTo>
                    <a:pt x="1" y="181"/>
                    <a:pt x="13" y="240"/>
                    <a:pt x="60" y="240"/>
                  </a:cubicBezTo>
                  <a:cubicBezTo>
                    <a:pt x="82" y="242"/>
                    <a:pt x="104" y="243"/>
                    <a:pt x="126" y="243"/>
                  </a:cubicBezTo>
                  <a:cubicBezTo>
                    <a:pt x="336" y="243"/>
                    <a:pt x="569" y="148"/>
                    <a:pt x="763" y="62"/>
                  </a:cubicBezTo>
                  <a:cubicBezTo>
                    <a:pt x="806" y="51"/>
                    <a:pt x="771" y="0"/>
                    <a:pt x="7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52"/>
            <p:cNvSpPr/>
            <p:nvPr/>
          </p:nvSpPr>
          <p:spPr>
            <a:xfrm>
              <a:off x="4587175" y="3247525"/>
              <a:ext cx="17275" cy="3925"/>
            </a:xfrm>
            <a:custGeom>
              <a:avLst/>
              <a:gdLst/>
              <a:ahLst/>
              <a:cxnLst/>
              <a:rect l="l" t="t" r="r" b="b"/>
              <a:pathLst>
                <a:path w="691" h="157" extrusionOk="0">
                  <a:moveTo>
                    <a:pt x="455" y="1"/>
                  </a:moveTo>
                  <a:cubicBezTo>
                    <a:pt x="316" y="1"/>
                    <a:pt x="182" y="8"/>
                    <a:pt x="48" y="61"/>
                  </a:cubicBezTo>
                  <a:cubicBezTo>
                    <a:pt x="0" y="73"/>
                    <a:pt x="0" y="133"/>
                    <a:pt x="60" y="156"/>
                  </a:cubicBezTo>
                  <a:cubicBezTo>
                    <a:pt x="238" y="156"/>
                    <a:pt x="417" y="133"/>
                    <a:pt x="596" y="133"/>
                  </a:cubicBezTo>
                  <a:cubicBezTo>
                    <a:pt x="599" y="133"/>
                    <a:pt x="603" y="133"/>
                    <a:pt x="607" y="133"/>
                  </a:cubicBezTo>
                  <a:cubicBezTo>
                    <a:pt x="691" y="133"/>
                    <a:pt x="687" y="2"/>
                    <a:pt x="596" y="2"/>
                  </a:cubicBezTo>
                  <a:cubicBezTo>
                    <a:pt x="548" y="2"/>
                    <a:pt x="501" y="1"/>
                    <a:pt x="4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52"/>
            <p:cNvSpPr/>
            <p:nvPr/>
          </p:nvSpPr>
          <p:spPr>
            <a:xfrm>
              <a:off x="4613075" y="3224600"/>
              <a:ext cx="19950" cy="2150"/>
            </a:xfrm>
            <a:custGeom>
              <a:avLst/>
              <a:gdLst/>
              <a:ahLst/>
              <a:cxnLst/>
              <a:rect l="l" t="t" r="r" b="b"/>
              <a:pathLst>
                <a:path w="798" h="86" extrusionOk="0">
                  <a:moveTo>
                    <a:pt x="379" y="0"/>
                  </a:moveTo>
                  <a:cubicBezTo>
                    <a:pt x="257" y="0"/>
                    <a:pt x="135" y="11"/>
                    <a:pt x="24" y="49"/>
                  </a:cubicBezTo>
                  <a:cubicBezTo>
                    <a:pt x="0" y="49"/>
                    <a:pt x="12" y="85"/>
                    <a:pt x="24" y="85"/>
                  </a:cubicBezTo>
                  <a:cubicBezTo>
                    <a:pt x="274" y="85"/>
                    <a:pt x="536" y="49"/>
                    <a:pt x="786" y="49"/>
                  </a:cubicBezTo>
                  <a:cubicBezTo>
                    <a:pt x="798" y="26"/>
                    <a:pt x="798" y="14"/>
                    <a:pt x="786" y="14"/>
                  </a:cubicBezTo>
                  <a:cubicBezTo>
                    <a:pt x="659" y="14"/>
                    <a:pt x="518" y="0"/>
                    <a:pt x="3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52"/>
            <p:cNvSpPr/>
            <p:nvPr/>
          </p:nvSpPr>
          <p:spPr>
            <a:xfrm>
              <a:off x="4590300" y="3226350"/>
              <a:ext cx="8425" cy="4350"/>
            </a:xfrm>
            <a:custGeom>
              <a:avLst/>
              <a:gdLst/>
              <a:ahLst/>
              <a:cxnLst/>
              <a:rect l="l" t="t" r="r" b="b"/>
              <a:pathLst>
                <a:path w="337" h="174" extrusionOk="0">
                  <a:moveTo>
                    <a:pt x="305" y="1"/>
                  </a:moveTo>
                  <a:cubicBezTo>
                    <a:pt x="301" y="1"/>
                    <a:pt x="297" y="2"/>
                    <a:pt x="292" y="3"/>
                  </a:cubicBezTo>
                  <a:cubicBezTo>
                    <a:pt x="209" y="39"/>
                    <a:pt x="101" y="51"/>
                    <a:pt x="30" y="122"/>
                  </a:cubicBezTo>
                  <a:cubicBezTo>
                    <a:pt x="1" y="152"/>
                    <a:pt x="20" y="173"/>
                    <a:pt x="41" y="173"/>
                  </a:cubicBezTo>
                  <a:cubicBezTo>
                    <a:pt x="45" y="173"/>
                    <a:pt x="50" y="172"/>
                    <a:pt x="54" y="170"/>
                  </a:cubicBezTo>
                  <a:cubicBezTo>
                    <a:pt x="149" y="146"/>
                    <a:pt x="232" y="110"/>
                    <a:pt x="316" y="63"/>
                  </a:cubicBezTo>
                  <a:cubicBezTo>
                    <a:pt x="336" y="32"/>
                    <a:pt x="330" y="1"/>
                    <a:pt x="3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52"/>
            <p:cNvSpPr/>
            <p:nvPr/>
          </p:nvSpPr>
          <p:spPr>
            <a:xfrm>
              <a:off x="4572575" y="3233525"/>
              <a:ext cx="9175" cy="2150"/>
            </a:xfrm>
            <a:custGeom>
              <a:avLst/>
              <a:gdLst/>
              <a:ahLst/>
              <a:cxnLst/>
              <a:rect l="l" t="t" r="r" b="b"/>
              <a:pathLst>
                <a:path w="367" h="86" extrusionOk="0">
                  <a:moveTo>
                    <a:pt x="330" y="0"/>
                  </a:moveTo>
                  <a:cubicBezTo>
                    <a:pt x="327" y="0"/>
                    <a:pt x="325" y="1"/>
                    <a:pt x="322" y="2"/>
                  </a:cubicBezTo>
                  <a:cubicBezTo>
                    <a:pt x="227" y="26"/>
                    <a:pt x="144" y="38"/>
                    <a:pt x="37" y="38"/>
                  </a:cubicBezTo>
                  <a:cubicBezTo>
                    <a:pt x="1" y="38"/>
                    <a:pt x="1" y="85"/>
                    <a:pt x="37" y="85"/>
                  </a:cubicBezTo>
                  <a:cubicBezTo>
                    <a:pt x="144" y="85"/>
                    <a:pt x="227" y="85"/>
                    <a:pt x="334" y="62"/>
                  </a:cubicBezTo>
                  <a:cubicBezTo>
                    <a:pt x="366" y="40"/>
                    <a:pt x="351" y="0"/>
                    <a:pt x="3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52"/>
            <p:cNvSpPr/>
            <p:nvPr/>
          </p:nvSpPr>
          <p:spPr>
            <a:xfrm>
              <a:off x="4655925" y="3188525"/>
              <a:ext cx="24575" cy="4150"/>
            </a:xfrm>
            <a:custGeom>
              <a:avLst/>
              <a:gdLst/>
              <a:ahLst/>
              <a:cxnLst/>
              <a:rect l="l" t="t" r="r" b="b"/>
              <a:pathLst>
                <a:path w="983" h="166" extrusionOk="0">
                  <a:moveTo>
                    <a:pt x="944" y="0"/>
                  </a:moveTo>
                  <a:cubicBezTo>
                    <a:pt x="939" y="0"/>
                    <a:pt x="935" y="2"/>
                    <a:pt x="929" y="4"/>
                  </a:cubicBezTo>
                  <a:cubicBezTo>
                    <a:pt x="834" y="12"/>
                    <a:pt x="736" y="12"/>
                    <a:pt x="637" y="12"/>
                  </a:cubicBezTo>
                  <a:lnTo>
                    <a:pt x="637" y="12"/>
                  </a:lnTo>
                  <a:cubicBezTo>
                    <a:pt x="440" y="12"/>
                    <a:pt x="239" y="12"/>
                    <a:pt x="48" y="76"/>
                  </a:cubicBezTo>
                  <a:cubicBezTo>
                    <a:pt x="1" y="88"/>
                    <a:pt x="1" y="159"/>
                    <a:pt x="60" y="159"/>
                  </a:cubicBezTo>
                  <a:cubicBezTo>
                    <a:pt x="113" y="163"/>
                    <a:pt x="166" y="165"/>
                    <a:pt x="219" y="165"/>
                  </a:cubicBezTo>
                  <a:cubicBezTo>
                    <a:pt x="458" y="165"/>
                    <a:pt x="706" y="126"/>
                    <a:pt x="929" y="88"/>
                  </a:cubicBezTo>
                  <a:cubicBezTo>
                    <a:pt x="982" y="77"/>
                    <a:pt x="979" y="0"/>
                    <a:pt x="9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52"/>
            <p:cNvSpPr/>
            <p:nvPr/>
          </p:nvSpPr>
          <p:spPr>
            <a:xfrm>
              <a:off x="4656525" y="3186475"/>
              <a:ext cx="625" cy="675"/>
            </a:xfrm>
            <a:custGeom>
              <a:avLst/>
              <a:gdLst/>
              <a:ahLst/>
              <a:cxnLst/>
              <a:rect l="l" t="t" r="r" b="b"/>
              <a:pathLst>
                <a:path w="25" h="27" extrusionOk="0">
                  <a:moveTo>
                    <a:pt x="8" y="0"/>
                  </a:moveTo>
                  <a:cubicBezTo>
                    <a:pt x="1" y="0"/>
                    <a:pt x="2" y="27"/>
                    <a:pt x="12" y="27"/>
                  </a:cubicBezTo>
                  <a:cubicBezTo>
                    <a:pt x="24" y="27"/>
                    <a:pt x="24" y="3"/>
                    <a:pt x="12" y="3"/>
                  </a:cubicBezTo>
                  <a:cubicBezTo>
                    <a:pt x="11" y="1"/>
                    <a:pt x="9" y="0"/>
                    <a:pt x="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52"/>
            <p:cNvSpPr/>
            <p:nvPr/>
          </p:nvSpPr>
          <p:spPr>
            <a:xfrm>
              <a:off x="4721125" y="3128125"/>
              <a:ext cx="32750" cy="7400"/>
            </a:xfrm>
            <a:custGeom>
              <a:avLst/>
              <a:gdLst/>
              <a:ahLst/>
              <a:cxnLst/>
              <a:rect l="l" t="t" r="r" b="b"/>
              <a:pathLst>
                <a:path w="1310" h="296" extrusionOk="0">
                  <a:moveTo>
                    <a:pt x="1157" y="0"/>
                  </a:moveTo>
                  <a:cubicBezTo>
                    <a:pt x="1016" y="0"/>
                    <a:pt x="885" y="21"/>
                    <a:pt x="738" y="51"/>
                  </a:cubicBezTo>
                  <a:cubicBezTo>
                    <a:pt x="512" y="75"/>
                    <a:pt x="274" y="87"/>
                    <a:pt x="60" y="170"/>
                  </a:cubicBezTo>
                  <a:cubicBezTo>
                    <a:pt x="24" y="182"/>
                    <a:pt x="0" y="277"/>
                    <a:pt x="60" y="289"/>
                  </a:cubicBezTo>
                  <a:cubicBezTo>
                    <a:pt x="100" y="293"/>
                    <a:pt x="140" y="295"/>
                    <a:pt x="181" y="295"/>
                  </a:cubicBezTo>
                  <a:cubicBezTo>
                    <a:pt x="358" y="295"/>
                    <a:pt x="540" y="258"/>
                    <a:pt x="714" y="229"/>
                  </a:cubicBezTo>
                  <a:cubicBezTo>
                    <a:pt x="917" y="194"/>
                    <a:pt x="1107" y="170"/>
                    <a:pt x="1286" y="87"/>
                  </a:cubicBezTo>
                  <a:cubicBezTo>
                    <a:pt x="1310" y="63"/>
                    <a:pt x="1298" y="15"/>
                    <a:pt x="1250" y="3"/>
                  </a:cubicBezTo>
                  <a:cubicBezTo>
                    <a:pt x="1219" y="1"/>
                    <a:pt x="1188" y="0"/>
                    <a:pt x="11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52"/>
            <p:cNvSpPr/>
            <p:nvPr/>
          </p:nvSpPr>
          <p:spPr>
            <a:xfrm>
              <a:off x="4765750" y="3105575"/>
              <a:ext cx="18500" cy="2875"/>
            </a:xfrm>
            <a:custGeom>
              <a:avLst/>
              <a:gdLst/>
              <a:ahLst/>
              <a:cxnLst/>
              <a:rect l="l" t="t" r="r" b="b"/>
              <a:pathLst>
                <a:path w="740" h="115" extrusionOk="0">
                  <a:moveTo>
                    <a:pt x="49" y="0"/>
                  </a:moveTo>
                  <a:cubicBezTo>
                    <a:pt x="1" y="0"/>
                    <a:pt x="1" y="60"/>
                    <a:pt x="37" y="60"/>
                  </a:cubicBezTo>
                  <a:cubicBezTo>
                    <a:pt x="151" y="100"/>
                    <a:pt x="273" y="114"/>
                    <a:pt x="399" y="114"/>
                  </a:cubicBezTo>
                  <a:cubicBezTo>
                    <a:pt x="495" y="114"/>
                    <a:pt x="593" y="106"/>
                    <a:pt x="692" y="96"/>
                  </a:cubicBezTo>
                  <a:cubicBezTo>
                    <a:pt x="739" y="84"/>
                    <a:pt x="739" y="24"/>
                    <a:pt x="692" y="24"/>
                  </a:cubicBezTo>
                  <a:cubicBezTo>
                    <a:pt x="465" y="12"/>
                    <a:pt x="251" y="0"/>
                    <a:pt x="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52"/>
            <p:cNvSpPr/>
            <p:nvPr/>
          </p:nvSpPr>
          <p:spPr>
            <a:xfrm>
              <a:off x="4716650" y="3106900"/>
              <a:ext cx="35750" cy="3900"/>
            </a:xfrm>
            <a:custGeom>
              <a:avLst/>
              <a:gdLst/>
              <a:ahLst/>
              <a:cxnLst/>
              <a:rect l="l" t="t" r="r" b="b"/>
              <a:pathLst>
                <a:path w="1430" h="156" extrusionOk="0">
                  <a:moveTo>
                    <a:pt x="567" y="1"/>
                  </a:moveTo>
                  <a:cubicBezTo>
                    <a:pt x="399" y="1"/>
                    <a:pt x="229" y="8"/>
                    <a:pt x="60" y="31"/>
                  </a:cubicBezTo>
                  <a:cubicBezTo>
                    <a:pt x="0" y="31"/>
                    <a:pt x="0" y="114"/>
                    <a:pt x="60" y="126"/>
                  </a:cubicBezTo>
                  <a:cubicBezTo>
                    <a:pt x="220" y="149"/>
                    <a:pt x="386" y="156"/>
                    <a:pt x="553" y="156"/>
                  </a:cubicBezTo>
                  <a:cubicBezTo>
                    <a:pt x="821" y="156"/>
                    <a:pt x="1094" y="138"/>
                    <a:pt x="1358" y="138"/>
                  </a:cubicBezTo>
                  <a:cubicBezTo>
                    <a:pt x="1429" y="138"/>
                    <a:pt x="1429" y="19"/>
                    <a:pt x="1358" y="19"/>
                  </a:cubicBezTo>
                  <a:cubicBezTo>
                    <a:pt x="1101" y="19"/>
                    <a:pt x="836" y="1"/>
                    <a:pt x="5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52"/>
            <p:cNvSpPr/>
            <p:nvPr/>
          </p:nvSpPr>
          <p:spPr>
            <a:xfrm>
              <a:off x="4768450" y="3080825"/>
              <a:ext cx="13300" cy="3550"/>
            </a:xfrm>
            <a:custGeom>
              <a:avLst/>
              <a:gdLst/>
              <a:ahLst/>
              <a:cxnLst/>
              <a:rect l="l" t="t" r="r" b="b"/>
              <a:pathLst>
                <a:path w="532" h="142" extrusionOk="0">
                  <a:moveTo>
                    <a:pt x="477" y="1"/>
                  </a:moveTo>
                  <a:cubicBezTo>
                    <a:pt x="473" y="1"/>
                    <a:pt x="469" y="1"/>
                    <a:pt x="464" y="2"/>
                  </a:cubicBezTo>
                  <a:cubicBezTo>
                    <a:pt x="310" y="38"/>
                    <a:pt x="179" y="2"/>
                    <a:pt x="36" y="50"/>
                  </a:cubicBezTo>
                  <a:cubicBezTo>
                    <a:pt x="0" y="62"/>
                    <a:pt x="0" y="109"/>
                    <a:pt x="36" y="121"/>
                  </a:cubicBezTo>
                  <a:cubicBezTo>
                    <a:pt x="92" y="135"/>
                    <a:pt x="152" y="142"/>
                    <a:pt x="212" y="142"/>
                  </a:cubicBezTo>
                  <a:cubicBezTo>
                    <a:pt x="305" y="142"/>
                    <a:pt x="397" y="126"/>
                    <a:pt x="476" y="97"/>
                  </a:cubicBezTo>
                  <a:cubicBezTo>
                    <a:pt x="531" y="64"/>
                    <a:pt x="525" y="1"/>
                    <a:pt x="4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52"/>
            <p:cNvSpPr/>
            <p:nvPr/>
          </p:nvSpPr>
          <p:spPr>
            <a:xfrm>
              <a:off x="4750875" y="3053175"/>
              <a:ext cx="8925" cy="5100"/>
            </a:xfrm>
            <a:custGeom>
              <a:avLst/>
              <a:gdLst/>
              <a:ahLst/>
              <a:cxnLst/>
              <a:rect l="l" t="t" r="r" b="b"/>
              <a:pathLst>
                <a:path w="357" h="204" extrusionOk="0">
                  <a:moveTo>
                    <a:pt x="346" y="1"/>
                  </a:moveTo>
                  <a:cubicBezTo>
                    <a:pt x="350" y="5"/>
                    <a:pt x="353" y="6"/>
                    <a:pt x="354" y="6"/>
                  </a:cubicBezTo>
                  <a:cubicBezTo>
                    <a:pt x="357" y="6"/>
                    <a:pt x="354" y="1"/>
                    <a:pt x="346" y="1"/>
                  </a:cubicBezTo>
                  <a:close/>
                  <a:moveTo>
                    <a:pt x="346" y="1"/>
                  </a:moveTo>
                  <a:lnTo>
                    <a:pt x="346" y="1"/>
                  </a:lnTo>
                  <a:cubicBezTo>
                    <a:pt x="239" y="60"/>
                    <a:pt x="144" y="132"/>
                    <a:pt x="24" y="179"/>
                  </a:cubicBezTo>
                  <a:cubicBezTo>
                    <a:pt x="1" y="179"/>
                    <a:pt x="1" y="203"/>
                    <a:pt x="24" y="203"/>
                  </a:cubicBezTo>
                  <a:cubicBezTo>
                    <a:pt x="155" y="156"/>
                    <a:pt x="251" y="84"/>
                    <a:pt x="3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52"/>
            <p:cNvSpPr/>
            <p:nvPr/>
          </p:nvSpPr>
          <p:spPr>
            <a:xfrm>
              <a:off x="4751775" y="3015000"/>
              <a:ext cx="17725" cy="6725"/>
            </a:xfrm>
            <a:custGeom>
              <a:avLst/>
              <a:gdLst/>
              <a:ahLst/>
              <a:cxnLst/>
              <a:rect l="l" t="t" r="r" b="b"/>
              <a:pathLst>
                <a:path w="709" h="269" extrusionOk="0">
                  <a:moveTo>
                    <a:pt x="612" y="1"/>
                  </a:moveTo>
                  <a:cubicBezTo>
                    <a:pt x="606" y="1"/>
                    <a:pt x="601" y="2"/>
                    <a:pt x="596" y="4"/>
                  </a:cubicBezTo>
                  <a:cubicBezTo>
                    <a:pt x="489" y="40"/>
                    <a:pt x="381" y="63"/>
                    <a:pt x="286" y="75"/>
                  </a:cubicBezTo>
                  <a:cubicBezTo>
                    <a:pt x="191" y="99"/>
                    <a:pt x="119" y="75"/>
                    <a:pt x="48" y="123"/>
                  </a:cubicBezTo>
                  <a:cubicBezTo>
                    <a:pt x="0" y="147"/>
                    <a:pt x="0" y="206"/>
                    <a:pt x="48" y="230"/>
                  </a:cubicBezTo>
                  <a:cubicBezTo>
                    <a:pt x="94" y="258"/>
                    <a:pt x="145" y="269"/>
                    <a:pt x="199" y="269"/>
                  </a:cubicBezTo>
                  <a:cubicBezTo>
                    <a:pt x="354" y="269"/>
                    <a:pt x="528" y="176"/>
                    <a:pt x="643" y="123"/>
                  </a:cubicBezTo>
                  <a:cubicBezTo>
                    <a:pt x="708" y="101"/>
                    <a:pt x="665" y="1"/>
                    <a:pt x="6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52"/>
            <p:cNvSpPr/>
            <p:nvPr/>
          </p:nvSpPr>
          <p:spPr>
            <a:xfrm>
              <a:off x="4738975" y="2961500"/>
              <a:ext cx="21450" cy="6000"/>
            </a:xfrm>
            <a:custGeom>
              <a:avLst/>
              <a:gdLst/>
              <a:ahLst/>
              <a:cxnLst/>
              <a:rect l="l" t="t" r="r" b="b"/>
              <a:pathLst>
                <a:path w="858" h="240" extrusionOk="0">
                  <a:moveTo>
                    <a:pt x="798" y="1"/>
                  </a:moveTo>
                  <a:cubicBezTo>
                    <a:pt x="536" y="1"/>
                    <a:pt x="274" y="96"/>
                    <a:pt x="36" y="167"/>
                  </a:cubicBezTo>
                  <a:cubicBezTo>
                    <a:pt x="0" y="179"/>
                    <a:pt x="0" y="227"/>
                    <a:pt x="36" y="227"/>
                  </a:cubicBezTo>
                  <a:cubicBezTo>
                    <a:pt x="72" y="235"/>
                    <a:pt x="108" y="239"/>
                    <a:pt x="143" y="239"/>
                  </a:cubicBezTo>
                  <a:cubicBezTo>
                    <a:pt x="358" y="239"/>
                    <a:pt x="574" y="108"/>
                    <a:pt x="798" y="108"/>
                  </a:cubicBezTo>
                  <a:cubicBezTo>
                    <a:pt x="858" y="108"/>
                    <a:pt x="858" y="1"/>
                    <a:pt x="7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52"/>
            <p:cNvSpPr/>
            <p:nvPr/>
          </p:nvSpPr>
          <p:spPr>
            <a:xfrm>
              <a:off x="4718725" y="2961675"/>
              <a:ext cx="6275" cy="4625"/>
            </a:xfrm>
            <a:custGeom>
              <a:avLst/>
              <a:gdLst/>
              <a:ahLst/>
              <a:cxnLst/>
              <a:rect l="l" t="t" r="r" b="b"/>
              <a:pathLst>
                <a:path w="251" h="185" extrusionOk="0">
                  <a:moveTo>
                    <a:pt x="144" y="1"/>
                  </a:moveTo>
                  <a:cubicBezTo>
                    <a:pt x="103" y="1"/>
                    <a:pt x="65" y="25"/>
                    <a:pt x="48" y="65"/>
                  </a:cubicBezTo>
                  <a:cubicBezTo>
                    <a:pt x="37" y="101"/>
                    <a:pt x="25" y="113"/>
                    <a:pt x="13" y="149"/>
                  </a:cubicBezTo>
                  <a:cubicBezTo>
                    <a:pt x="1" y="172"/>
                    <a:pt x="13" y="184"/>
                    <a:pt x="37" y="184"/>
                  </a:cubicBezTo>
                  <a:cubicBezTo>
                    <a:pt x="60" y="178"/>
                    <a:pt x="84" y="178"/>
                    <a:pt x="105" y="178"/>
                  </a:cubicBezTo>
                  <a:cubicBezTo>
                    <a:pt x="126" y="178"/>
                    <a:pt x="144" y="178"/>
                    <a:pt x="156" y="172"/>
                  </a:cubicBezTo>
                  <a:cubicBezTo>
                    <a:pt x="215" y="160"/>
                    <a:pt x="251" y="65"/>
                    <a:pt x="203" y="18"/>
                  </a:cubicBezTo>
                  <a:cubicBezTo>
                    <a:pt x="184" y="6"/>
                    <a:pt x="164"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52"/>
            <p:cNvSpPr/>
            <p:nvPr/>
          </p:nvSpPr>
          <p:spPr>
            <a:xfrm>
              <a:off x="4730050" y="2944250"/>
              <a:ext cx="23225" cy="2150"/>
            </a:xfrm>
            <a:custGeom>
              <a:avLst/>
              <a:gdLst/>
              <a:ahLst/>
              <a:cxnLst/>
              <a:rect l="l" t="t" r="r" b="b"/>
              <a:pathLst>
                <a:path w="929" h="86" extrusionOk="0">
                  <a:moveTo>
                    <a:pt x="893" y="0"/>
                  </a:moveTo>
                  <a:cubicBezTo>
                    <a:pt x="607" y="0"/>
                    <a:pt x="310" y="24"/>
                    <a:pt x="36" y="36"/>
                  </a:cubicBezTo>
                  <a:cubicBezTo>
                    <a:pt x="0" y="36"/>
                    <a:pt x="0" y="84"/>
                    <a:pt x="36" y="84"/>
                  </a:cubicBezTo>
                  <a:cubicBezTo>
                    <a:pt x="68" y="85"/>
                    <a:pt x="100" y="85"/>
                    <a:pt x="132" y="85"/>
                  </a:cubicBezTo>
                  <a:cubicBezTo>
                    <a:pt x="388" y="85"/>
                    <a:pt x="650" y="48"/>
                    <a:pt x="893" y="48"/>
                  </a:cubicBezTo>
                  <a:cubicBezTo>
                    <a:pt x="929" y="48"/>
                    <a:pt x="929" y="0"/>
                    <a:pt x="8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52"/>
            <p:cNvSpPr/>
            <p:nvPr/>
          </p:nvSpPr>
          <p:spPr>
            <a:xfrm>
              <a:off x="4714275" y="2884000"/>
              <a:ext cx="21150" cy="4225"/>
            </a:xfrm>
            <a:custGeom>
              <a:avLst/>
              <a:gdLst/>
              <a:ahLst/>
              <a:cxnLst/>
              <a:rect l="l" t="t" r="r" b="b"/>
              <a:pathLst>
                <a:path w="846" h="169" extrusionOk="0">
                  <a:moveTo>
                    <a:pt x="427" y="0"/>
                  </a:moveTo>
                  <a:cubicBezTo>
                    <a:pt x="295" y="0"/>
                    <a:pt x="162" y="8"/>
                    <a:pt x="36" y="41"/>
                  </a:cubicBezTo>
                  <a:cubicBezTo>
                    <a:pt x="0" y="53"/>
                    <a:pt x="0" y="112"/>
                    <a:pt x="36" y="124"/>
                  </a:cubicBezTo>
                  <a:cubicBezTo>
                    <a:pt x="143" y="160"/>
                    <a:pt x="262" y="169"/>
                    <a:pt x="383" y="169"/>
                  </a:cubicBezTo>
                  <a:cubicBezTo>
                    <a:pt x="503" y="169"/>
                    <a:pt x="625" y="160"/>
                    <a:pt x="738" y="160"/>
                  </a:cubicBezTo>
                  <a:cubicBezTo>
                    <a:pt x="842" y="160"/>
                    <a:pt x="845" y="5"/>
                    <a:pt x="749" y="5"/>
                  </a:cubicBezTo>
                  <a:cubicBezTo>
                    <a:pt x="746" y="5"/>
                    <a:pt x="742" y="5"/>
                    <a:pt x="738" y="5"/>
                  </a:cubicBezTo>
                  <a:cubicBezTo>
                    <a:pt x="638" y="5"/>
                    <a:pt x="533" y="0"/>
                    <a:pt x="4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52"/>
            <p:cNvSpPr/>
            <p:nvPr/>
          </p:nvSpPr>
          <p:spPr>
            <a:xfrm>
              <a:off x="4683300" y="2882025"/>
              <a:ext cx="17000" cy="3600"/>
            </a:xfrm>
            <a:custGeom>
              <a:avLst/>
              <a:gdLst/>
              <a:ahLst/>
              <a:cxnLst/>
              <a:rect l="l" t="t" r="r" b="b"/>
              <a:pathLst>
                <a:path w="680" h="144" extrusionOk="0">
                  <a:moveTo>
                    <a:pt x="656" y="1"/>
                  </a:moveTo>
                  <a:cubicBezTo>
                    <a:pt x="441" y="60"/>
                    <a:pt x="215" y="25"/>
                    <a:pt x="13" y="96"/>
                  </a:cubicBezTo>
                  <a:cubicBezTo>
                    <a:pt x="1" y="96"/>
                    <a:pt x="1" y="144"/>
                    <a:pt x="13" y="144"/>
                  </a:cubicBezTo>
                  <a:cubicBezTo>
                    <a:pt x="239" y="144"/>
                    <a:pt x="465" y="108"/>
                    <a:pt x="668" y="25"/>
                  </a:cubicBezTo>
                  <a:cubicBezTo>
                    <a:pt x="680" y="25"/>
                    <a:pt x="668" y="1"/>
                    <a:pt x="6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52"/>
            <p:cNvSpPr/>
            <p:nvPr/>
          </p:nvSpPr>
          <p:spPr>
            <a:xfrm>
              <a:off x="4659800" y="2849375"/>
              <a:ext cx="11950" cy="8575"/>
            </a:xfrm>
            <a:custGeom>
              <a:avLst/>
              <a:gdLst/>
              <a:ahLst/>
              <a:cxnLst/>
              <a:rect l="l" t="t" r="r" b="b"/>
              <a:pathLst>
                <a:path w="478" h="343" extrusionOk="0">
                  <a:moveTo>
                    <a:pt x="338" y="0"/>
                  </a:moveTo>
                  <a:cubicBezTo>
                    <a:pt x="298" y="0"/>
                    <a:pt x="256" y="24"/>
                    <a:pt x="238" y="80"/>
                  </a:cubicBezTo>
                  <a:cubicBezTo>
                    <a:pt x="215" y="176"/>
                    <a:pt x="119" y="247"/>
                    <a:pt x="24" y="283"/>
                  </a:cubicBezTo>
                  <a:cubicBezTo>
                    <a:pt x="0" y="307"/>
                    <a:pt x="12" y="342"/>
                    <a:pt x="48" y="342"/>
                  </a:cubicBezTo>
                  <a:cubicBezTo>
                    <a:pt x="203" y="342"/>
                    <a:pt x="346" y="307"/>
                    <a:pt x="417" y="152"/>
                  </a:cubicBezTo>
                  <a:cubicBezTo>
                    <a:pt x="477" y="69"/>
                    <a:pt x="409" y="0"/>
                    <a:pt x="3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52"/>
            <p:cNvSpPr/>
            <p:nvPr/>
          </p:nvSpPr>
          <p:spPr>
            <a:xfrm>
              <a:off x="4625275" y="2846900"/>
              <a:ext cx="8575" cy="4850"/>
            </a:xfrm>
            <a:custGeom>
              <a:avLst/>
              <a:gdLst/>
              <a:ahLst/>
              <a:cxnLst/>
              <a:rect l="l" t="t" r="r" b="b"/>
              <a:pathLst>
                <a:path w="343" h="194" extrusionOk="0">
                  <a:moveTo>
                    <a:pt x="224" y="0"/>
                  </a:moveTo>
                  <a:cubicBezTo>
                    <a:pt x="221" y="0"/>
                    <a:pt x="218" y="1"/>
                    <a:pt x="215" y="1"/>
                  </a:cubicBezTo>
                  <a:cubicBezTo>
                    <a:pt x="179" y="1"/>
                    <a:pt x="131" y="1"/>
                    <a:pt x="107" y="13"/>
                  </a:cubicBezTo>
                  <a:cubicBezTo>
                    <a:pt x="72" y="37"/>
                    <a:pt x="60" y="48"/>
                    <a:pt x="24" y="60"/>
                  </a:cubicBezTo>
                  <a:cubicBezTo>
                    <a:pt x="0" y="72"/>
                    <a:pt x="0" y="120"/>
                    <a:pt x="24" y="132"/>
                  </a:cubicBezTo>
                  <a:cubicBezTo>
                    <a:pt x="60" y="156"/>
                    <a:pt x="72" y="168"/>
                    <a:pt x="107" y="179"/>
                  </a:cubicBezTo>
                  <a:cubicBezTo>
                    <a:pt x="143" y="191"/>
                    <a:pt x="191" y="191"/>
                    <a:pt x="215" y="191"/>
                  </a:cubicBezTo>
                  <a:cubicBezTo>
                    <a:pt x="221" y="193"/>
                    <a:pt x="227" y="193"/>
                    <a:pt x="233" y="193"/>
                  </a:cubicBezTo>
                  <a:cubicBezTo>
                    <a:pt x="342" y="193"/>
                    <a:pt x="339" y="0"/>
                    <a:pt x="2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52"/>
            <p:cNvSpPr/>
            <p:nvPr/>
          </p:nvSpPr>
          <p:spPr>
            <a:xfrm>
              <a:off x="4604725" y="2823500"/>
              <a:ext cx="19075" cy="3200"/>
            </a:xfrm>
            <a:custGeom>
              <a:avLst/>
              <a:gdLst/>
              <a:ahLst/>
              <a:cxnLst/>
              <a:rect l="l" t="t" r="r" b="b"/>
              <a:pathLst>
                <a:path w="763" h="128" extrusionOk="0">
                  <a:moveTo>
                    <a:pt x="343" y="1"/>
                  </a:moveTo>
                  <a:cubicBezTo>
                    <a:pt x="238" y="1"/>
                    <a:pt x="136" y="10"/>
                    <a:pt x="36" y="32"/>
                  </a:cubicBezTo>
                  <a:cubicBezTo>
                    <a:pt x="1" y="32"/>
                    <a:pt x="1" y="91"/>
                    <a:pt x="36" y="103"/>
                  </a:cubicBezTo>
                  <a:cubicBezTo>
                    <a:pt x="126" y="121"/>
                    <a:pt x="213" y="127"/>
                    <a:pt x="298" y="127"/>
                  </a:cubicBezTo>
                  <a:cubicBezTo>
                    <a:pt x="438" y="127"/>
                    <a:pt x="574" y="111"/>
                    <a:pt x="715" y="103"/>
                  </a:cubicBezTo>
                  <a:cubicBezTo>
                    <a:pt x="763" y="91"/>
                    <a:pt x="763" y="32"/>
                    <a:pt x="715" y="32"/>
                  </a:cubicBezTo>
                  <a:cubicBezTo>
                    <a:pt x="588" y="13"/>
                    <a:pt x="464" y="1"/>
                    <a:pt x="3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52"/>
            <p:cNvSpPr/>
            <p:nvPr/>
          </p:nvSpPr>
          <p:spPr>
            <a:xfrm>
              <a:off x="4588650" y="2821550"/>
              <a:ext cx="15575" cy="6025"/>
            </a:xfrm>
            <a:custGeom>
              <a:avLst/>
              <a:gdLst/>
              <a:ahLst/>
              <a:cxnLst/>
              <a:rect l="l" t="t" r="r" b="b"/>
              <a:pathLst>
                <a:path w="623" h="241" extrusionOk="0">
                  <a:moveTo>
                    <a:pt x="464" y="1"/>
                  </a:moveTo>
                  <a:cubicBezTo>
                    <a:pt x="449" y="1"/>
                    <a:pt x="434" y="5"/>
                    <a:pt x="417" y="15"/>
                  </a:cubicBezTo>
                  <a:cubicBezTo>
                    <a:pt x="298" y="98"/>
                    <a:pt x="167" y="110"/>
                    <a:pt x="36" y="146"/>
                  </a:cubicBezTo>
                  <a:cubicBezTo>
                    <a:pt x="1" y="146"/>
                    <a:pt x="1" y="193"/>
                    <a:pt x="36" y="205"/>
                  </a:cubicBezTo>
                  <a:cubicBezTo>
                    <a:pt x="108" y="229"/>
                    <a:pt x="185" y="241"/>
                    <a:pt x="263" y="241"/>
                  </a:cubicBezTo>
                  <a:cubicBezTo>
                    <a:pt x="340" y="241"/>
                    <a:pt x="417" y="229"/>
                    <a:pt x="489" y="205"/>
                  </a:cubicBezTo>
                  <a:cubicBezTo>
                    <a:pt x="623" y="174"/>
                    <a:pt x="561" y="1"/>
                    <a:pt x="4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52"/>
            <p:cNvSpPr/>
            <p:nvPr/>
          </p:nvSpPr>
          <p:spPr>
            <a:xfrm>
              <a:off x="4597575" y="2806400"/>
              <a:ext cx="13050" cy="3925"/>
            </a:xfrm>
            <a:custGeom>
              <a:avLst/>
              <a:gdLst/>
              <a:ahLst/>
              <a:cxnLst/>
              <a:rect l="l" t="t" r="r" b="b"/>
              <a:pathLst>
                <a:path w="522" h="157" extrusionOk="0">
                  <a:moveTo>
                    <a:pt x="476" y="0"/>
                  </a:moveTo>
                  <a:cubicBezTo>
                    <a:pt x="472" y="0"/>
                    <a:pt x="469" y="1"/>
                    <a:pt x="465" y="2"/>
                  </a:cubicBezTo>
                  <a:cubicBezTo>
                    <a:pt x="322" y="25"/>
                    <a:pt x="168" y="61"/>
                    <a:pt x="37" y="121"/>
                  </a:cubicBezTo>
                  <a:cubicBezTo>
                    <a:pt x="1" y="133"/>
                    <a:pt x="25" y="156"/>
                    <a:pt x="49" y="156"/>
                  </a:cubicBezTo>
                  <a:cubicBezTo>
                    <a:pt x="191" y="156"/>
                    <a:pt x="346" y="109"/>
                    <a:pt x="477" y="61"/>
                  </a:cubicBezTo>
                  <a:cubicBezTo>
                    <a:pt x="521" y="61"/>
                    <a:pt x="514" y="0"/>
                    <a:pt x="4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52"/>
            <p:cNvSpPr/>
            <p:nvPr/>
          </p:nvSpPr>
          <p:spPr>
            <a:xfrm>
              <a:off x="4591625" y="2790275"/>
              <a:ext cx="9850" cy="7075"/>
            </a:xfrm>
            <a:custGeom>
              <a:avLst/>
              <a:gdLst/>
              <a:ahLst/>
              <a:cxnLst/>
              <a:rect l="l" t="t" r="r" b="b"/>
              <a:pathLst>
                <a:path w="394" h="283" extrusionOk="0">
                  <a:moveTo>
                    <a:pt x="197" y="1"/>
                  </a:moveTo>
                  <a:cubicBezTo>
                    <a:pt x="153" y="1"/>
                    <a:pt x="108" y="16"/>
                    <a:pt x="60" y="39"/>
                  </a:cubicBezTo>
                  <a:cubicBezTo>
                    <a:pt x="1" y="63"/>
                    <a:pt x="1" y="158"/>
                    <a:pt x="60" y="182"/>
                  </a:cubicBezTo>
                  <a:cubicBezTo>
                    <a:pt x="96" y="194"/>
                    <a:pt x="120" y="230"/>
                    <a:pt x="144" y="242"/>
                  </a:cubicBezTo>
                  <a:cubicBezTo>
                    <a:pt x="175" y="267"/>
                    <a:pt x="210" y="282"/>
                    <a:pt x="244" y="282"/>
                  </a:cubicBezTo>
                  <a:cubicBezTo>
                    <a:pt x="275" y="282"/>
                    <a:pt x="306" y="270"/>
                    <a:pt x="334" y="242"/>
                  </a:cubicBezTo>
                  <a:cubicBezTo>
                    <a:pt x="394" y="182"/>
                    <a:pt x="394" y="99"/>
                    <a:pt x="334" y="51"/>
                  </a:cubicBezTo>
                  <a:cubicBezTo>
                    <a:pt x="287" y="16"/>
                    <a:pt x="242" y="1"/>
                    <a:pt x="1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52"/>
            <p:cNvSpPr/>
            <p:nvPr/>
          </p:nvSpPr>
          <p:spPr>
            <a:xfrm>
              <a:off x="4603550" y="2748650"/>
              <a:ext cx="16325" cy="5000"/>
            </a:xfrm>
            <a:custGeom>
              <a:avLst/>
              <a:gdLst/>
              <a:ahLst/>
              <a:cxnLst/>
              <a:rect l="l" t="t" r="r" b="b"/>
              <a:pathLst>
                <a:path w="653" h="200" extrusionOk="0">
                  <a:moveTo>
                    <a:pt x="593" y="1"/>
                  </a:moveTo>
                  <a:cubicBezTo>
                    <a:pt x="590" y="1"/>
                    <a:pt x="587" y="1"/>
                    <a:pt x="583" y="2"/>
                  </a:cubicBezTo>
                  <a:cubicBezTo>
                    <a:pt x="476" y="37"/>
                    <a:pt x="393" y="61"/>
                    <a:pt x="286" y="73"/>
                  </a:cubicBezTo>
                  <a:cubicBezTo>
                    <a:pt x="202" y="97"/>
                    <a:pt x="119" y="73"/>
                    <a:pt x="36" y="109"/>
                  </a:cubicBezTo>
                  <a:cubicBezTo>
                    <a:pt x="0" y="121"/>
                    <a:pt x="0" y="168"/>
                    <a:pt x="36" y="180"/>
                  </a:cubicBezTo>
                  <a:cubicBezTo>
                    <a:pt x="64" y="194"/>
                    <a:pt x="94" y="199"/>
                    <a:pt x="125" y="199"/>
                  </a:cubicBezTo>
                  <a:cubicBezTo>
                    <a:pt x="174" y="199"/>
                    <a:pt x="228" y="188"/>
                    <a:pt x="286" y="180"/>
                  </a:cubicBezTo>
                  <a:cubicBezTo>
                    <a:pt x="393" y="168"/>
                    <a:pt x="512" y="121"/>
                    <a:pt x="619" y="73"/>
                  </a:cubicBezTo>
                  <a:cubicBezTo>
                    <a:pt x="653" y="73"/>
                    <a:pt x="634" y="1"/>
                    <a:pt x="59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52"/>
            <p:cNvSpPr/>
            <p:nvPr/>
          </p:nvSpPr>
          <p:spPr>
            <a:xfrm>
              <a:off x="4600850" y="2732925"/>
              <a:ext cx="16750" cy="6850"/>
            </a:xfrm>
            <a:custGeom>
              <a:avLst/>
              <a:gdLst/>
              <a:ahLst/>
              <a:cxnLst/>
              <a:rect l="l" t="t" r="r" b="b"/>
              <a:pathLst>
                <a:path w="670" h="274" extrusionOk="0">
                  <a:moveTo>
                    <a:pt x="625" y="1"/>
                  </a:moveTo>
                  <a:cubicBezTo>
                    <a:pt x="616" y="1"/>
                    <a:pt x="607" y="4"/>
                    <a:pt x="596" y="12"/>
                  </a:cubicBezTo>
                  <a:cubicBezTo>
                    <a:pt x="418" y="131"/>
                    <a:pt x="227" y="155"/>
                    <a:pt x="37" y="226"/>
                  </a:cubicBezTo>
                  <a:cubicBezTo>
                    <a:pt x="1" y="250"/>
                    <a:pt x="1" y="274"/>
                    <a:pt x="37" y="274"/>
                  </a:cubicBezTo>
                  <a:cubicBezTo>
                    <a:pt x="251" y="274"/>
                    <a:pt x="465" y="190"/>
                    <a:pt x="632" y="71"/>
                  </a:cubicBezTo>
                  <a:cubicBezTo>
                    <a:pt x="669" y="43"/>
                    <a:pt x="655" y="1"/>
                    <a:pt x="6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52"/>
            <p:cNvSpPr/>
            <p:nvPr/>
          </p:nvSpPr>
          <p:spPr>
            <a:xfrm>
              <a:off x="4633000" y="2683450"/>
              <a:ext cx="12525" cy="3950"/>
            </a:xfrm>
            <a:custGeom>
              <a:avLst/>
              <a:gdLst/>
              <a:ahLst/>
              <a:cxnLst/>
              <a:rect l="l" t="t" r="r" b="b"/>
              <a:pathLst>
                <a:path w="501" h="158" extrusionOk="0">
                  <a:moveTo>
                    <a:pt x="146" y="1"/>
                  </a:moveTo>
                  <a:cubicBezTo>
                    <a:pt x="109" y="1"/>
                    <a:pt x="72" y="6"/>
                    <a:pt x="25" y="38"/>
                  </a:cubicBezTo>
                  <a:cubicBezTo>
                    <a:pt x="1" y="50"/>
                    <a:pt x="1" y="98"/>
                    <a:pt x="25" y="121"/>
                  </a:cubicBezTo>
                  <a:cubicBezTo>
                    <a:pt x="96" y="157"/>
                    <a:pt x="144" y="157"/>
                    <a:pt x="203" y="157"/>
                  </a:cubicBezTo>
                  <a:lnTo>
                    <a:pt x="418" y="157"/>
                  </a:lnTo>
                  <a:cubicBezTo>
                    <a:pt x="501" y="145"/>
                    <a:pt x="501" y="26"/>
                    <a:pt x="418" y="2"/>
                  </a:cubicBezTo>
                  <a:lnTo>
                    <a:pt x="203" y="2"/>
                  </a:lnTo>
                  <a:cubicBezTo>
                    <a:pt x="183" y="2"/>
                    <a:pt x="165" y="1"/>
                    <a:pt x="1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52"/>
            <p:cNvSpPr/>
            <p:nvPr/>
          </p:nvSpPr>
          <p:spPr>
            <a:xfrm>
              <a:off x="4576750" y="2690350"/>
              <a:ext cx="32475" cy="7325"/>
            </a:xfrm>
            <a:custGeom>
              <a:avLst/>
              <a:gdLst/>
              <a:ahLst/>
              <a:cxnLst/>
              <a:rect l="l" t="t" r="r" b="b"/>
              <a:pathLst>
                <a:path w="1299" h="293" extrusionOk="0">
                  <a:moveTo>
                    <a:pt x="1263" y="0"/>
                  </a:moveTo>
                  <a:cubicBezTo>
                    <a:pt x="1048" y="0"/>
                    <a:pt x="786" y="12"/>
                    <a:pt x="572" y="48"/>
                  </a:cubicBezTo>
                  <a:cubicBezTo>
                    <a:pt x="370" y="72"/>
                    <a:pt x="179" y="107"/>
                    <a:pt x="36" y="203"/>
                  </a:cubicBezTo>
                  <a:cubicBezTo>
                    <a:pt x="1" y="226"/>
                    <a:pt x="1" y="286"/>
                    <a:pt x="48" y="286"/>
                  </a:cubicBezTo>
                  <a:cubicBezTo>
                    <a:pt x="80" y="290"/>
                    <a:pt x="112" y="292"/>
                    <a:pt x="144" y="292"/>
                  </a:cubicBezTo>
                  <a:cubicBezTo>
                    <a:pt x="287" y="292"/>
                    <a:pt x="423" y="251"/>
                    <a:pt x="560" y="203"/>
                  </a:cubicBezTo>
                  <a:cubicBezTo>
                    <a:pt x="810" y="131"/>
                    <a:pt x="1001" y="60"/>
                    <a:pt x="1263" y="48"/>
                  </a:cubicBezTo>
                  <a:cubicBezTo>
                    <a:pt x="1298" y="48"/>
                    <a:pt x="1298" y="0"/>
                    <a:pt x="126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52"/>
            <p:cNvSpPr/>
            <p:nvPr/>
          </p:nvSpPr>
          <p:spPr>
            <a:xfrm>
              <a:off x="4650575" y="2671600"/>
              <a:ext cx="10725" cy="3675"/>
            </a:xfrm>
            <a:custGeom>
              <a:avLst/>
              <a:gdLst/>
              <a:ahLst/>
              <a:cxnLst/>
              <a:rect l="l" t="t" r="r" b="b"/>
              <a:pathLst>
                <a:path w="429" h="147" extrusionOk="0">
                  <a:moveTo>
                    <a:pt x="191" y="0"/>
                  </a:moveTo>
                  <a:cubicBezTo>
                    <a:pt x="131" y="0"/>
                    <a:pt x="72" y="24"/>
                    <a:pt x="24" y="60"/>
                  </a:cubicBezTo>
                  <a:cubicBezTo>
                    <a:pt x="0" y="95"/>
                    <a:pt x="24" y="131"/>
                    <a:pt x="60" y="131"/>
                  </a:cubicBezTo>
                  <a:cubicBezTo>
                    <a:pt x="115" y="131"/>
                    <a:pt x="176" y="147"/>
                    <a:pt x="235" y="147"/>
                  </a:cubicBezTo>
                  <a:cubicBezTo>
                    <a:pt x="265" y="147"/>
                    <a:pt x="294" y="143"/>
                    <a:pt x="322" y="131"/>
                  </a:cubicBezTo>
                  <a:cubicBezTo>
                    <a:pt x="357" y="119"/>
                    <a:pt x="429" y="60"/>
                    <a:pt x="369" y="36"/>
                  </a:cubicBezTo>
                  <a:lnTo>
                    <a:pt x="369" y="36"/>
                  </a:lnTo>
                  <a:cubicBezTo>
                    <a:pt x="369" y="32"/>
                    <a:pt x="366" y="29"/>
                    <a:pt x="360" y="25"/>
                  </a:cubicBezTo>
                  <a:lnTo>
                    <a:pt x="360" y="25"/>
                  </a:lnTo>
                  <a:cubicBezTo>
                    <a:pt x="356" y="22"/>
                    <a:pt x="352" y="21"/>
                    <a:pt x="348" y="21"/>
                  </a:cubicBezTo>
                  <a:cubicBezTo>
                    <a:pt x="347" y="21"/>
                    <a:pt x="345" y="21"/>
                    <a:pt x="343" y="22"/>
                  </a:cubicBezTo>
                  <a:lnTo>
                    <a:pt x="343" y="22"/>
                  </a:lnTo>
                  <a:cubicBezTo>
                    <a:pt x="321" y="0"/>
                    <a:pt x="309" y="0"/>
                    <a:pt x="2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52"/>
            <p:cNvSpPr/>
            <p:nvPr/>
          </p:nvSpPr>
          <p:spPr>
            <a:xfrm>
              <a:off x="4686700" y="2665050"/>
              <a:ext cx="10325" cy="1850"/>
            </a:xfrm>
            <a:custGeom>
              <a:avLst/>
              <a:gdLst/>
              <a:ahLst/>
              <a:cxnLst/>
              <a:rect l="l" t="t" r="r" b="b"/>
              <a:pathLst>
                <a:path w="413" h="74" extrusionOk="0">
                  <a:moveTo>
                    <a:pt x="389" y="0"/>
                  </a:moveTo>
                  <a:cubicBezTo>
                    <a:pt x="270" y="0"/>
                    <a:pt x="127" y="0"/>
                    <a:pt x="32" y="24"/>
                  </a:cubicBezTo>
                  <a:cubicBezTo>
                    <a:pt x="1" y="45"/>
                    <a:pt x="5" y="74"/>
                    <a:pt x="30" y="74"/>
                  </a:cubicBezTo>
                  <a:cubicBezTo>
                    <a:pt x="34" y="74"/>
                    <a:pt x="39" y="73"/>
                    <a:pt x="44" y="72"/>
                  </a:cubicBezTo>
                  <a:cubicBezTo>
                    <a:pt x="163" y="48"/>
                    <a:pt x="282" y="48"/>
                    <a:pt x="401" y="48"/>
                  </a:cubicBezTo>
                  <a:cubicBezTo>
                    <a:pt x="402" y="49"/>
                    <a:pt x="403" y="49"/>
                    <a:pt x="404" y="49"/>
                  </a:cubicBezTo>
                  <a:cubicBezTo>
                    <a:pt x="412" y="49"/>
                    <a:pt x="410" y="0"/>
                    <a:pt x="3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52"/>
            <p:cNvSpPr/>
            <p:nvPr/>
          </p:nvSpPr>
          <p:spPr>
            <a:xfrm>
              <a:off x="4708325" y="2660550"/>
              <a:ext cx="8950" cy="3875"/>
            </a:xfrm>
            <a:custGeom>
              <a:avLst/>
              <a:gdLst/>
              <a:ahLst/>
              <a:cxnLst/>
              <a:rect l="l" t="t" r="r" b="b"/>
              <a:pathLst>
                <a:path w="358" h="155" extrusionOk="0">
                  <a:moveTo>
                    <a:pt x="272" y="1"/>
                  </a:moveTo>
                  <a:cubicBezTo>
                    <a:pt x="269" y="1"/>
                    <a:pt x="266" y="1"/>
                    <a:pt x="262" y="2"/>
                  </a:cubicBezTo>
                  <a:cubicBezTo>
                    <a:pt x="179" y="2"/>
                    <a:pt x="60" y="2"/>
                    <a:pt x="12" y="85"/>
                  </a:cubicBezTo>
                  <a:cubicBezTo>
                    <a:pt x="0" y="109"/>
                    <a:pt x="12" y="144"/>
                    <a:pt x="36" y="144"/>
                  </a:cubicBezTo>
                  <a:cubicBezTo>
                    <a:pt x="52" y="152"/>
                    <a:pt x="64" y="155"/>
                    <a:pt x="74" y="155"/>
                  </a:cubicBezTo>
                  <a:cubicBezTo>
                    <a:pt x="95" y="155"/>
                    <a:pt x="111" y="144"/>
                    <a:pt x="143" y="144"/>
                  </a:cubicBezTo>
                  <a:lnTo>
                    <a:pt x="262" y="144"/>
                  </a:lnTo>
                  <a:cubicBezTo>
                    <a:pt x="354" y="144"/>
                    <a:pt x="357" y="1"/>
                    <a:pt x="2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52"/>
            <p:cNvSpPr/>
            <p:nvPr/>
          </p:nvSpPr>
          <p:spPr>
            <a:xfrm>
              <a:off x="4730050" y="2660475"/>
              <a:ext cx="16325" cy="2950"/>
            </a:xfrm>
            <a:custGeom>
              <a:avLst/>
              <a:gdLst/>
              <a:ahLst/>
              <a:cxnLst/>
              <a:rect l="l" t="t" r="r" b="b"/>
              <a:pathLst>
                <a:path w="653" h="118" extrusionOk="0">
                  <a:moveTo>
                    <a:pt x="242" y="1"/>
                  </a:moveTo>
                  <a:cubicBezTo>
                    <a:pt x="173" y="1"/>
                    <a:pt x="105" y="7"/>
                    <a:pt x="36" y="28"/>
                  </a:cubicBezTo>
                  <a:cubicBezTo>
                    <a:pt x="0" y="52"/>
                    <a:pt x="0" y="76"/>
                    <a:pt x="36" y="88"/>
                  </a:cubicBezTo>
                  <a:cubicBezTo>
                    <a:pt x="99" y="109"/>
                    <a:pt x="169" y="118"/>
                    <a:pt x="240" y="118"/>
                  </a:cubicBezTo>
                  <a:cubicBezTo>
                    <a:pt x="373" y="118"/>
                    <a:pt x="511" y="87"/>
                    <a:pt x="619" y="40"/>
                  </a:cubicBezTo>
                  <a:cubicBezTo>
                    <a:pt x="623" y="42"/>
                    <a:pt x="627" y="42"/>
                    <a:pt x="630" y="42"/>
                  </a:cubicBezTo>
                  <a:cubicBezTo>
                    <a:pt x="652" y="42"/>
                    <a:pt x="641" y="5"/>
                    <a:pt x="619" y="5"/>
                  </a:cubicBezTo>
                  <a:cubicBezTo>
                    <a:pt x="582" y="9"/>
                    <a:pt x="545" y="10"/>
                    <a:pt x="509" y="10"/>
                  </a:cubicBezTo>
                  <a:cubicBezTo>
                    <a:pt x="418" y="10"/>
                    <a:pt x="330" y="1"/>
                    <a:pt x="2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52"/>
            <p:cNvSpPr/>
            <p:nvPr/>
          </p:nvSpPr>
          <p:spPr>
            <a:xfrm>
              <a:off x="4752075" y="2668250"/>
              <a:ext cx="17275" cy="2475"/>
            </a:xfrm>
            <a:custGeom>
              <a:avLst/>
              <a:gdLst/>
              <a:ahLst/>
              <a:cxnLst/>
              <a:rect l="l" t="t" r="r" b="b"/>
              <a:pathLst>
                <a:path w="691" h="99" extrusionOk="0">
                  <a:moveTo>
                    <a:pt x="173" y="0"/>
                  </a:moveTo>
                  <a:cubicBezTo>
                    <a:pt x="125" y="0"/>
                    <a:pt x="78" y="3"/>
                    <a:pt x="36" y="15"/>
                  </a:cubicBezTo>
                  <a:cubicBezTo>
                    <a:pt x="0" y="39"/>
                    <a:pt x="0" y="75"/>
                    <a:pt x="36" y="75"/>
                  </a:cubicBezTo>
                  <a:cubicBezTo>
                    <a:pt x="119" y="98"/>
                    <a:pt x="215" y="98"/>
                    <a:pt x="310" y="98"/>
                  </a:cubicBezTo>
                  <a:lnTo>
                    <a:pt x="631" y="98"/>
                  </a:lnTo>
                  <a:cubicBezTo>
                    <a:pt x="691" y="98"/>
                    <a:pt x="691" y="3"/>
                    <a:pt x="631" y="3"/>
                  </a:cubicBezTo>
                  <a:lnTo>
                    <a:pt x="310" y="3"/>
                  </a:lnTo>
                  <a:cubicBezTo>
                    <a:pt x="268" y="3"/>
                    <a:pt x="221" y="0"/>
                    <a:pt x="17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52"/>
            <p:cNvSpPr/>
            <p:nvPr/>
          </p:nvSpPr>
          <p:spPr>
            <a:xfrm>
              <a:off x="4804150" y="2684900"/>
              <a:ext cx="11050" cy="3675"/>
            </a:xfrm>
            <a:custGeom>
              <a:avLst/>
              <a:gdLst/>
              <a:ahLst/>
              <a:cxnLst/>
              <a:rect l="l" t="t" r="r" b="b"/>
              <a:pathLst>
                <a:path w="442" h="147" extrusionOk="0">
                  <a:moveTo>
                    <a:pt x="327" y="20"/>
                  </a:moveTo>
                  <a:cubicBezTo>
                    <a:pt x="331" y="20"/>
                    <a:pt x="331" y="26"/>
                    <a:pt x="316" y="27"/>
                  </a:cubicBezTo>
                  <a:lnTo>
                    <a:pt x="316" y="27"/>
                  </a:lnTo>
                  <a:cubicBezTo>
                    <a:pt x="320" y="22"/>
                    <a:pt x="324" y="20"/>
                    <a:pt x="327" y="20"/>
                  </a:cubicBezTo>
                  <a:close/>
                  <a:moveTo>
                    <a:pt x="330" y="1"/>
                  </a:moveTo>
                  <a:cubicBezTo>
                    <a:pt x="313" y="1"/>
                    <a:pt x="298" y="12"/>
                    <a:pt x="287" y="28"/>
                  </a:cubicBezTo>
                  <a:lnTo>
                    <a:pt x="287" y="28"/>
                  </a:lnTo>
                  <a:cubicBezTo>
                    <a:pt x="251" y="28"/>
                    <a:pt x="227" y="28"/>
                    <a:pt x="179" y="40"/>
                  </a:cubicBezTo>
                  <a:cubicBezTo>
                    <a:pt x="160" y="40"/>
                    <a:pt x="136" y="38"/>
                    <a:pt x="111" y="38"/>
                  </a:cubicBezTo>
                  <a:cubicBezTo>
                    <a:pt x="73" y="38"/>
                    <a:pt x="34" y="42"/>
                    <a:pt x="13" y="63"/>
                  </a:cubicBezTo>
                  <a:cubicBezTo>
                    <a:pt x="1" y="87"/>
                    <a:pt x="1" y="99"/>
                    <a:pt x="13" y="111"/>
                  </a:cubicBezTo>
                  <a:cubicBezTo>
                    <a:pt x="49" y="147"/>
                    <a:pt x="120" y="123"/>
                    <a:pt x="168" y="147"/>
                  </a:cubicBezTo>
                  <a:lnTo>
                    <a:pt x="322" y="147"/>
                  </a:lnTo>
                  <a:cubicBezTo>
                    <a:pt x="430" y="123"/>
                    <a:pt x="441" y="40"/>
                    <a:pt x="346" y="4"/>
                  </a:cubicBezTo>
                  <a:cubicBezTo>
                    <a:pt x="341" y="2"/>
                    <a:pt x="335" y="1"/>
                    <a:pt x="3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52"/>
            <p:cNvSpPr/>
            <p:nvPr/>
          </p:nvSpPr>
          <p:spPr>
            <a:xfrm>
              <a:off x="4831250" y="2673175"/>
              <a:ext cx="8650" cy="2600"/>
            </a:xfrm>
            <a:custGeom>
              <a:avLst/>
              <a:gdLst/>
              <a:ahLst/>
              <a:cxnLst/>
              <a:rect l="l" t="t" r="r" b="b"/>
              <a:pathLst>
                <a:path w="346" h="104" extrusionOk="0">
                  <a:moveTo>
                    <a:pt x="187" y="1"/>
                  </a:moveTo>
                  <a:cubicBezTo>
                    <a:pt x="132" y="1"/>
                    <a:pt x="81" y="12"/>
                    <a:pt x="36" y="44"/>
                  </a:cubicBezTo>
                  <a:cubicBezTo>
                    <a:pt x="0" y="56"/>
                    <a:pt x="24" y="104"/>
                    <a:pt x="60" y="104"/>
                  </a:cubicBezTo>
                  <a:cubicBezTo>
                    <a:pt x="155" y="80"/>
                    <a:pt x="262" y="56"/>
                    <a:pt x="346" y="44"/>
                  </a:cubicBezTo>
                  <a:cubicBezTo>
                    <a:pt x="346" y="32"/>
                    <a:pt x="346" y="20"/>
                    <a:pt x="334" y="20"/>
                  </a:cubicBezTo>
                  <a:cubicBezTo>
                    <a:pt x="284" y="9"/>
                    <a:pt x="234" y="1"/>
                    <a:pt x="1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52"/>
            <p:cNvSpPr/>
            <p:nvPr/>
          </p:nvSpPr>
          <p:spPr>
            <a:xfrm>
              <a:off x="4838150" y="2662075"/>
              <a:ext cx="6525" cy="3075"/>
            </a:xfrm>
            <a:custGeom>
              <a:avLst/>
              <a:gdLst/>
              <a:ahLst/>
              <a:cxnLst/>
              <a:rect l="l" t="t" r="r" b="b"/>
              <a:pathLst>
                <a:path w="261" h="123" extrusionOk="0">
                  <a:moveTo>
                    <a:pt x="260" y="0"/>
                  </a:moveTo>
                  <a:lnTo>
                    <a:pt x="260" y="0"/>
                  </a:lnTo>
                  <a:cubicBezTo>
                    <a:pt x="177" y="48"/>
                    <a:pt x="105" y="60"/>
                    <a:pt x="10" y="107"/>
                  </a:cubicBezTo>
                  <a:cubicBezTo>
                    <a:pt x="1" y="107"/>
                    <a:pt x="6" y="122"/>
                    <a:pt x="15" y="122"/>
                  </a:cubicBezTo>
                  <a:cubicBezTo>
                    <a:pt x="17" y="122"/>
                    <a:pt x="20" y="122"/>
                    <a:pt x="22" y="119"/>
                  </a:cubicBezTo>
                  <a:cubicBezTo>
                    <a:pt x="105" y="83"/>
                    <a:pt x="189" y="60"/>
                    <a:pt x="2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52"/>
            <p:cNvSpPr/>
            <p:nvPr/>
          </p:nvSpPr>
          <p:spPr>
            <a:xfrm>
              <a:off x="4836300" y="2623950"/>
              <a:ext cx="13425" cy="4500"/>
            </a:xfrm>
            <a:custGeom>
              <a:avLst/>
              <a:gdLst/>
              <a:ahLst/>
              <a:cxnLst/>
              <a:rect l="l" t="t" r="r" b="b"/>
              <a:pathLst>
                <a:path w="537" h="180" extrusionOk="0">
                  <a:moveTo>
                    <a:pt x="453" y="0"/>
                  </a:moveTo>
                  <a:cubicBezTo>
                    <a:pt x="449" y="0"/>
                    <a:pt x="445" y="1"/>
                    <a:pt x="441" y="1"/>
                  </a:cubicBezTo>
                  <a:cubicBezTo>
                    <a:pt x="310" y="1"/>
                    <a:pt x="144" y="37"/>
                    <a:pt x="25" y="108"/>
                  </a:cubicBezTo>
                  <a:cubicBezTo>
                    <a:pt x="1" y="120"/>
                    <a:pt x="13" y="180"/>
                    <a:pt x="36" y="180"/>
                  </a:cubicBezTo>
                  <a:cubicBezTo>
                    <a:pt x="179" y="180"/>
                    <a:pt x="298" y="144"/>
                    <a:pt x="429" y="144"/>
                  </a:cubicBezTo>
                  <a:cubicBezTo>
                    <a:pt x="532" y="121"/>
                    <a:pt x="536"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52"/>
            <p:cNvSpPr/>
            <p:nvPr/>
          </p:nvSpPr>
          <p:spPr>
            <a:xfrm>
              <a:off x="4827075" y="2607600"/>
              <a:ext cx="18475" cy="5625"/>
            </a:xfrm>
            <a:custGeom>
              <a:avLst/>
              <a:gdLst/>
              <a:ahLst/>
              <a:cxnLst/>
              <a:rect l="l" t="t" r="r" b="b"/>
              <a:pathLst>
                <a:path w="739" h="225" extrusionOk="0">
                  <a:moveTo>
                    <a:pt x="620" y="0"/>
                  </a:moveTo>
                  <a:cubicBezTo>
                    <a:pt x="513" y="24"/>
                    <a:pt x="394" y="36"/>
                    <a:pt x="286" y="48"/>
                  </a:cubicBezTo>
                  <a:cubicBezTo>
                    <a:pt x="203" y="60"/>
                    <a:pt x="96" y="60"/>
                    <a:pt x="36" y="143"/>
                  </a:cubicBezTo>
                  <a:cubicBezTo>
                    <a:pt x="1" y="167"/>
                    <a:pt x="24" y="203"/>
                    <a:pt x="48" y="215"/>
                  </a:cubicBezTo>
                  <a:cubicBezTo>
                    <a:pt x="78" y="222"/>
                    <a:pt x="107" y="225"/>
                    <a:pt x="137" y="225"/>
                  </a:cubicBezTo>
                  <a:cubicBezTo>
                    <a:pt x="203" y="225"/>
                    <a:pt x="268" y="211"/>
                    <a:pt x="334" y="203"/>
                  </a:cubicBezTo>
                  <a:cubicBezTo>
                    <a:pt x="441" y="167"/>
                    <a:pt x="548" y="155"/>
                    <a:pt x="667" y="119"/>
                  </a:cubicBezTo>
                  <a:cubicBezTo>
                    <a:pt x="739" y="107"/>
                    <a:pt x="691" y="0"/>
                    <a:pt x="6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52"/>
            <p:cNvSpPr/>
            <p:nvPr/>
          </p:nvSpPr>
          <p:spPr>
            <a:xfrm>
              <a:off x="4817250" y="2613250"/>
              <a:ext cx="4775" cy="975"/>
            </a:xfrm>
            <a:custGeom>
              <a:avLst/>
              <a:gdLst/>
              <a:ahLst/>
              <a:cxnLst/>
              <a:rect l="l" t="t" r="r" b="b"/>
              <a:pathLst>
                <a:path w="191" h="39" extrusionOk="0">
                  <a:moveTo>
                    <a:pt x="13" y="0"/>
                  </a:moveTo>
                  <a:cubicBezTo>
                    <a:pt x="1" y="0"/>
                    <a:pt x="1" y="36"/>
                    <a:pt x="13" y="36"/>
                  </a:cubicBezTo>
                  <a:lnTo>
                    <a:pt x="167" y="36"/>
                  </a:lnTo>
                  <a:cubicBezTo>
                    <a:pt x="170" y="37"/>
                    <a:pt x="172" y="38"/>
                    <a:pt x="175" y="38"/>
                  </a:cubicBezTo>
                  <a:cubicBezTo>
                    <a:pt x="191" y="38"/>
                    <a:pt x="189" y="0"/>
                    <a:pt x="1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52"/>
            <p:cNvSpPr/>
            <p:nvPr/>
          </p:nvSpPr>
          <p:spPr>
            <a:xfrm>
              <a:off x="4821725" y="2598375"/>
              <a:ext cx="7750" cy="1575"/>
            </a:xfrm>
            <a:custGeom>
              <a:avLst/>
              <a:gdLst/>
              <a:ahLst/>
              <a:cxnLst/>
              <a:rect l="l" t="t" r="r" b="b"/>
              <a:pathLst>
                <a:path w="310" h="63" extrusionOk="0">
                  <a:moveTo>
                    <a:pt x="310" y="0"/>
                  </a:moveTo>
                  <a:cubicBezTo>
                    <a:pt x="203" y="0"/>
                    <a:pt x="119" y="0"/>
                    <a:pt x="12" y="36"/>
                  </a:cubicBezTo>
                  <a:cubicBezTo>
                    <a:pt x="2" y="36"/>
                    <a:pt x="1" y="62"/>
                    <a:pt x="15" y="62"/>
                  </a:cubicBezTo>
                  <a:cubicBezTo>
                    <a:pt x="18" y="62"/>
                    <a:pt x="21" y="61"/>
                    <a:pt x="24" y="60"/>
                  </a:cubicBezTo>
                  <a:cubicBezTo>
                    <a:pt x="119" y="36"/>
                    <a:pt x="227" y="12"/>
                    <a:pt x="3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52"/>
            <p:cNvSpPr/>
            <p:nvPr/>
          </p:nvSpPr>
          <p:spPr>
            <a:xfrm>
              <a:off x="4811000" y="2589150"/>
              <a:ext cx="14025" cy="3575"/>
            </a:xfrm>
            <a:custGeom>
              <a:avLst/>
              <a:gdLst/>
              <a:ahLst/>
              <a:cxnLst/>
              <a:rect l="l" t="t" r="r" b="b"/>
              <a:pathLst>
                <a:path w="561" h="143" extrusionOk="0">
                  <a:moveTo>
                    <a:pt x="513" y="0"/>
                  </a:moveTo>
                  <a:cubicBezTo>
                    <a:pt x="370" y="71"/>
                    <a:pt x="191" y="107"/>
                    <a:pt x="25" y="107"/>
                  </a:cubicBezTo>
                  <a:cubicBezTo>
                    <a:pt x="1" y="107"/>
                    <a:pt x="1" y="143"/>
                    <a:pt x="25" y="143"/>
                  </a:cubicBezTo>
                  <a:cubicBezTo>
                    <a:pt x="203" y="143"/>
                    <a:pt x="382" y="119"/>
                    <a:pt x="537" y="48"/>
                  </a:cubicBezTo>
                  <a:cubicBezTo>
                    <a:pt x="560" y="24"/>
                    <a:pt x="548" y="0"/>
                    <a:pt x="5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52"/>
            <p:cNvSpPr/>
            <p:nvPr/>
          </p:nvSpPr>
          <p:spPr>
            <a:xfrm>
              <a:off x="4798500" y="2584675"/>
              <a:ext cx="12825" cy="3300"/>
            </a:xfrm>
            <a:custGeom>
              <a:avLst/>
              <a:gdLst/>
              <a:ahLst/>
              <a:cxnLst/>
              <a:rect l="l" t="t" r="r" b="b"/>
              <a:pathLst>
                <a:path w="513" h="132" extrusionOk="0">
                  <a:moveTo>
                    <a:pt x="477" y="0"/>
                  </a:moveTo>
                  <a:cubicBezTo>
                    <a:pt x="334" y="48"/>
                    <a:pt x="167" y="72"/>
                    <a:pt x="24" y="120"/>
                  </a:cubicBezTo>
                  <a:cubicBezTo>
                    <a:pt x="1" y="120"/>
                    <a:pt x="24" y="131"/>
                    <a:pt x="24" y="131"/>
                  </a:cubicBezTo>
                  <a:cubicBezTo>
                    <a:pt x="167" y="108"/>
                    <a:pt x="334" y="72"/>
                    <a:pt x="477" y="24"/>
                  </a:cubicBezTo>
                  <a:cubicBezTo>
                    <a:pt x="513" y="24"/>
                    <a:pt x="513" y="0"/>
                    <a:pt x="4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52"/>
            <p:cNvSpPr/>
            <p:nvPr/>
          </p:nvSpPr>
          <p:spPr>
            <a:xfrm>
              <a:off x="4794050" y="2574150"/>
              <a:ext cx="11025" cy="7325"/>
            </a:xfrm>
            <a:custGeom>
              <a:avLst/>
              <a:gdLst/>
              <a:ahLst/>
              <a:cxnLst/>
              <a:rect l="l" t="t" r="r" b="b"/>
              <a:pathLst>
                <a:path w="441" h="293" extrusionOk="0">
                  <a:moveTo>
                    <a:pt x="416" y="0"/>
                  </a:moveTo>
                  <a:cubicBezTo>
                    <a:pt x="412" y="0"/>
                    <a:pt x="408" y="2"/>
                    <a:pt x="405" y="5"/>
                  </a:cubicBezTo>
                  <a:cubicBezTo>
                    <a:pt x="298" y="136"/>
                    <a:pt x="167" y="207"/>
                    <a:pt x="24" y="255"/>
                  </a:cubicBezTo>
                  <a:cubicBezTo>
                    <a:pt x="3" y="255"/>
                    <a:pt x="0" y="292"/>
                    <a:pt x="25" y="292"/>
                  </a:cubicBezTo>
                  <a:cubicBezTo>
                    <a:pt x="28" y="292"/>
                    <a:pt x="32" y="292"/>
                    <a:pt x="36" y="290"/>
                  </a:cubicBezTo>
                  <a:cubicBezTo>
                    <a:pt x="202" y="243"/>
                    <a:pt x="333" y="171"/>
                    <a:pt x="441" y="29"/>
                  </a:cubicBezTo>
                  <a:cubicBezTo>
                    <a:pt x="441" y="11"/>
                    <a:pt x="428" y="0"/>
                    <a:pt x="4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52"/>
            <p:cNvSpPr/>
            <p:nvPr/>
          </p:nvSpPr>
          <p:spPr>
            <a:xfrm>
              <a:off x="4791650" y="2550150"/>
              <a:ext cx="18775" cy="4775"/>
            </a:xfrm>
            <a:custGeom>
              <a:avLst/>
              <a:gdLst/>
              <a:ahLst/>
              <a:cxnLst/>
              <a:rect l="l" t="t" r="r" b="b"/>
              <a:pathLst>
                <a:path w="751" h="191" extrusionOk="0">
                  <a:moveTo>
                    <a:pt x="691" y="0"/>
                  </a:moveTo>
                  <a:cubicBezTo>
                    <a:pt x="572" y="0"/>
                    <a:pt x="453" y="12"/>
                    <a:pt x="334" y="24"/>
                  </a:cubicBezTo>
                  <a:cubicBezTo>
                    <a:pt x="227" y="36"/>
                    <a:pt x="108" y="60"/>
                    <a:pt x="25" y="131"/>
                  </a:cubicBezTo>
                  <a:cubicBezTo>
                    <a:pt x="1" y="143"/>
                    <a:pt x="25" y="191"/>
                    <a:pt x="60" y="191"/>
                  </a:cubicBezTo>
                  <a:cubicBezTo>
                    <a:pt x="156" y="191"/>
                    <a:pt x="251" y="143"/>
                    <a:pt x="334" y="131"/>
                  </a:cubicBezTo>
                  <a:cubicBezTo>
                    <a:pt x="453" y="96"/>
                    <a:pt x="572" y="96"/>
                    <a:pt x="691" y="84"/>
                  </a:cubicBezTo>
                  <a:cubicBezTo>
                    <a:pt x="751" y="84"/>
                    <a:pt x="751" y="0"/>
                    <a:pt x="6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52"/>
            <p:cNvSpPr/>
            <p:nvPr/>
          </p:nvSpPr>
          <p:spPr>
            <a:xfrm>
              <a:off x="4797025" y="2533850"/>
              <a:ext cx="11675" cy="4300"/>
            </a:xfrm>
            <a:custGeom>
              <a:avLst/>
              <a:gdLst/>
              <a:ahLst/>
              <a:cxnLst/>
              <a:rect l="l" t="t" r="r" b="b"/>
              <a:pathLst>
                <a:path w="467" h="172" extrusionOk="0">
                  <a:moveTo>
                    <a:pt x="409" y="1"/>
                  </a:moveTo>
                  <a:cubicBezTo>
                    <a:pt x="401" y="1"/>
                    <a:pt x="391" y="3"/>
                    <a:pt x="381" y="9"/>
                  </a:cubicBezTo>
                  <a:cubicBezTo>
                    <a:pt x="274" y="69"/>
                    <a:pt x="155" y="69"/>
                    <a:pt x="36" y="93"/>
                  </a:cubicBezTo>
                  <a:cubicBezTo>
                    <a:pt x="0" y="93"/>
                    <a:pt x="0" y="140"/>
                    <a:pt x="36" y="152"/>
                  </a:cubicBezTo>
                  <a:cubicBezTo>
                    <a:pt x="81" y="165"/>
                    <a:pt x="126" y="171"/>
                    <a:pt x="171" y="171"/>
                  </a:cubicBezTo>
                  <a:cubicBezTo>
                    <a:pt x="256" y="171"/>
                    <a:pt x="339" y="147"/>
                    <a:pt x="417" y="93"/>
                  </a:cubicBezTo>
                  <a:cubicBezTo>
                    <a:pt x="466" y="63"/>
                    <a:pt x="450" y="1"/>
                    <a:pt x="40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52"/>
            <p:cNvSpPr/>
            <p:nvPr/>
          </p:nvSpPr>
          <p:spPr>
            <a:xfrm>
              <a:off x="4795000" y="2523950"/>
              <a:ext cx="11875" cy="5500"/>
            </a:xfrm>
            <a:custGeom>
              <a:avLst/>
              <a:gdLst/>
              <a:ahLst/>
              <a:cxnLst/>
              <a:rect l="l" t="t" r="r" b="b"/>
              <a:pathLst>
                <a:path w="475" h="220" extrusionOk="0">
                  <a:moveTo>
                    <a:pt x="438" y="1"/>
                  </a:moveTo>
                  <a:cubicBezTo>
                    <a:pt x="295" y="48"/>
                    <a:pt x="129" y="72"/>
                    <a:pt x="10" y="191"/>
                  </a:cubicBezTo>
                  <a:cubicBezTo>
                    <a:pt x="1" y="209"/>
                    <a:pt x="5" y="220"/>
                    <a:pt x="12" y="220"/>
                  </a:cubicBezTo>
                  <a:cubicBezTo>
                    <a:pt x="15" y="220"/>
                    <a:pt x="18" y="218"/>
                    <a:pt x="22" y="215"/>
                  </a:cubicBezTo>
                  <a:cubicBezTo>
                    <a:pt x="141" y="108"/>
                    <a:pt x="307" y="72"/>
                    <a:pt x="462" y="36"/>
                  </a:cubicBezTo>
                  <a:cubicBezTo>
                    <a:pt x="474" y="36"/>
                    <a:pt x="474" y="1"/>
                    <a:pt x="4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52"/>
            <p:cNvSpPr/>
            <p:nvPr/>
          </p:nvSpPr>
          <p:spPr>
            <a:xfrm>
              <a:off x="4759800" y="2529875"/>
              <a:ext cx="27025" cy="5575"/>
            </a:xfrm>
            <a:custGeom>
              <a:avLst/>
              <a:gdLst/>
              <a:ahLst/>
              <a:cxnLst/>
              <a:rect l="l" t="t" r="r" b="b"/>
              <a:pathLst>
                <a:path w="1081" h="223" extrusionOk="0">
                  <a:moveTo>
                    <a:pt x="1043" y="0"/>
                  </a:moveTo>
                  <a:cubicBezTo>
                    <a:pt x="1041" y="0"/>
                    <a:pt x="1039" y="1"/>
                    <a:pt x="1037" y="2"/>
                  </a:cubicBezTo>
                  <a:cubicBezTo>
                    <a:pt x="858" y="49"/>
                    <a:pt x="680" y="73"/>
                    <a:pt x="477" y="97"/>
                  </a:cubicBezTo>
                  <a:cubicBezTo>
                    <a:pt x="346" y="109"/>
                    <a:pt x="179" y="97"/>
                    <a:pt x="48" y="133"/>
                  </a:cubicBezTo>
                  <a:cubicBezTo>
                    <a:pt x="13" y="156"/>
                    <a:pt x="1" y="216"/>
                    <a:pt x="48" y="216"/>
                  </a:cubicBezTo>
                  <a:cubicBezTo>
                    <a:pt x="76" y="221"/>
                    <a:pt x="105" y="223"/>
                    <a:pt x="133" y="223"/>
                  </a:cubicBezTo>
                  <a:cubicBezTo>
                    <a:pt x="251" y="223"/>
                    <a:pt x="372" y="190"/>
                    <a:pt x="477" y="180"/>
                  </a:cubicBezTo>
                  <a:cubicBezTo>
                    <a:pt x="680" y="156"/>
                    <a:pt x="858" y="121"/>
                    <a:pt x="1037" y="61"/>
                  </a:cubicBezTo>
                  <a:cubicBezTo>
                    <a:pt x="1080" y="50"/>
                    <a:pt x="1064" y="0"/>
                    <a:pt x="10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52"/>
            <p:cNvSpPr/>
            <p:nvPr/>
          </p:nvSpPr>
          <p:spPr>
            <a:xfrm>
              <a:off x="4729750" y="2538525"/>
              <a:ext cx="19375" cy="5100"/>
            </a:xfrm>
            <a:custGeom>
              <a:avLst/>
              <a:gdLst/>
              <a:ahLst/>
              <a:cxnLst/>
              <a:rect l="l" t="t" r="r" b="b"/>
              <a:pathLst>
                <a:path w="775" h="204" extrusionOk="0">
                  <a:moveTo>
                    <a:pt x="774" y="1"/>
                  </a:moveTo>
                  <a:lnTo>
                    <a:pt x="774" y="1"/>
                  </a:lnTo>
                  <a:cubicBezTo>
                    <a:pt x="524" y="84"/>
                    <a:pt x="286" y="144"/>
                    <a:pt x="36" y="168"/>
                  </a:cubicBezTo>
                  <a:cubicBezTo>
                    <a:pt x="0" y="168"/>
                    <a:pt x="0" y="203"/>
                    <a:pt x="36" y="203"/>
                  </a:cubicBezTo>
                  <a:cubicBezTo>
                    <a:pt x="286" y="203"/>
                    <a:pt x="536" y="120"/>
                    <a:pt x="77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52"/>
            <p:cNvSpPr/>
            <p:nvPr/>
          </p:nvSpPr>
          <p:spPr>
            <a:xfrm>
              <a:off x="4728250" y="2530200"/>
              <a:ext cx="14925" cy="4200"/>
            </a:xfrm>
            <a:custGeom>
              <a:avLst/>
              <a:gdLst/>
              <a:ahLst/>
              <a:cxnLst/>
              <a:rect l="l" t="t" r="r" b="b"/>
              <a:pathLst>
                <a:path w="597" h="168" extrusionOk="0">
                  <a:moveTo>
                    <a:pt x="584" y="1"/>
                  </a:moveTo>
                  <a:cubicBezTo>
                    <a:pt x="406" y="84"/>
                    <a:pt x="215" y="143"/>
                    <a:pt x="13" y="143"/>
                  </a:cubicBezTo>
                  <a:cubicBezTo>
                    <a:pt x="1" y="143"/>
                    <a:pt x="1" y="167"/>
                    <a:pt x="13" y="167"/>
                  </a:cubicBezTo>
                  <a:cubicBezTo>
                    <a:pt x="215" y="167"/>
                    <a:pt x="406" y="96"/>
                    <a:pt x="596" y="24"/>
                  </a:cubicBezTo>
                  <a:lnTo>
                    <a:pt x="584" y="1"/>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52"/>
            <p:cNvSpPr/>
            <p:nvPr/>
          </p:nvSpPr>
          <p:spPr>
            <a:xfrm>
              <a:off x="4721775" y="2526925"/>
              <a:ext cx="15150" cy="5425"/>
            </a:xfrm>
            <a:custGeom>
              <a:avLst/>
              <a:gdLst/>
              <a:ahLst/>
              <a:cxnLst/>
              <a:rect l="l" t="t" r="r" b="b"/>
              <a:pathLst>
                <a:path w="606" h="217" extrusionOk="0">
                  <a:moveTo>
                    <a:pt x="510" y="1"/>
                  </a:moveTo>
                  <a:cubicBezTo>
                    <a:pt x="355" y="13"/>
                    <a:pt x="153" y="48"/>
                    <a:pt x="22" y="167"/>
                  </a:cubicBezTo>
                  <a:cubicBezTo>
                    <a:pt x="0" y="178"/>
                    <a:pt x="17" y="217"/>
                    <a:pt x="46" y="217"/>
                  </a:cubicBezTo>
                  <a:cubicBezTo>
                    <a:pt x="50" y="217"/>
                    <a:pt x="53" y="216"/>
                    <a:pt x="57" y="215"/>
                  </a:cubicBezTo>
                  <a:cubicBezTo>
                    <a:pt x="183" y="186"/>
                    <a:pt x="301" y="149"/>
                    <a:pt x="424" y="149"/>
                  </a:cubicBezTo>
                  <a:cubicBezTo>
                    <a:pt x="452" y="149"/>
                    <a:pt x="481" y="151"/>
                    <a:pt x="510" y="155"/>
                  </a:cubicBezTo>
                  <a:cubicBezTo>
                    <a:pt x="605" y="155"/>
                    <a:pt x="605" y="1"/>
                    <a:pt x="5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52"/>
            <p:cNvSpPr/>
            <p:nvPr/>
          </p:nvSpPr>
          <p:spPr>
            <a:xfrm>
              <a:off x="4660100" y="2520975"/>
              <a:ext cx="60975" cy="6000"/>
            </a:xfrm>
            <a:custGeom>
              <a:avLst/>
              <a:gdLst/>
              <a:ahLst/>
              <a:cxnLst/>
              <a:rect l="l" t="t" r="r" b="b"/>
              <a:pathLst>
                <a:path w="2439" h="240" extrusionOk="0">
                  <a:moveTo>
                    <a:pt x="2417" y="1"/>
                  </a:moveTo>
                  <a:cubicBezTo>
                    <a:pt x="1608" y="108"/>
                    <a:pt x="822" y="215"/>
                    <a:pt x="24" y="227"/>
                  </a:cubicBezTo>
                  <a:cubicBezTo>
                    <a:pt x="0" y="227"/>
                    <a:pt x="0" y="239"/>
                    <a:pt x="24" y="239"/>
                  </a:cubicBezTo>
                  <a:cubicBezTo>
                    <a:pt x="69" y="239"/>
                    <a:pt x="115" y="240"/>
                    <a:pt x="160" y="240"/>
                  </a:cubicBezTo>
                  <a:cubicBezTo>
                    <a:pt x="914" y="240"/>
                    <a:pt x="1677" y="149"/>
                    <a:pt x="2429" y="36"/>
                  </a:cubicBezTo>
                  <a:cubicBezTo>
                    <a:pt x="2430" y="38"/>
                    <a:pt x="2431" y="38"/>
                    <a:pt x="2432" y="38"/>
                  </a:cubicBezTo>
                  <a:cubicBezTo>
                    <a:pt x="2438" y="38"/>
                    <a:pt x="2428" y="1"/>
                    <a:pt x="24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52"/>
            <p:cNvSpPr/>
            <p:nvPr/>
          </p:nvSpPr>
          <p:spPr>
            <a:xfrm>
              <a:off x="4679150" y="2498875"/>
              <a:ext cx="10025" cy="5150"/>
            </a:xfrm>
            <a:custGeom>
              <a:avLst/>
              <a:gdLst/>
              <a:ahLst/>
              <a:cxnLst/>
              <a:rect l="l" t="t" r="r" b="b"/>
              <a:pathLst>
                <a:path w="401" h="206" extrusionOk="0">
                  <a:moveTo>
                    <a:pt x="327" y="0"/>
                  </a:moveTo>
                  <a:cubicBezTo>
                    <a:pt x="321" y="0"/>
                    <a:pt x="316" y="1"/>
                    <a:pt x="310" y="3"/>
                  </a:cubicBezTo>
                  <a:cubicBezTo>
                    <a:pt x="215" y="39"/>
                    <a:pt x="119" y="87"/>
                    <a:pt x="36" y="146"/>
                  </a:cubicBezTo>
                  <a:cubicBezTo>
                    <a:pt x="0" y="158"/>
                    <a:pt x="12" y="206"/>
                    <a:pt x="60" y="206"/>
                  </a:cubicBezTo>
                  <a:cubicBezTo>
                    <a:pt x="167" y="170"/>
                    <a:pt x="250" y="146"/>
                    <a:pt x="357" y="111"/>
                  </a:cubicBezTo>
                  <a:cubicBezTo>
                    <a:pt x="400" y="89"/>
                    <a:pt x="376" y="0"/>
                    <a:pt x="3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52"/>
            <p:cNvSpPr/>
            <p:nvPr/>
          </p:nvSpPr>
          <p:spPr>
            <a:xfrm>
              <a:off x="4670500" y="2501625"/>
              <a:ext cx="2425" cy="2400"/>
            </a:xfrm>
            <a:custGeom>
              <a:avLst/>
              <a:gdLst/>
              <a:ahLst/>
              <a:cxnLst/>
              <a:rect l="l" t="t" r="r" b="b"/>
              <a:pathLst>
                <a:path w="97" h="96" extrusionOk="0">
                  <a:moveTo>
                    <a:pt x="96" y="1"/>
                  </a:moveTo>
                  <a:lnTo>
                    <a:pt x="25" y="72"/>
                  </a:lnTo>
                  <a:cubicBezTo>
                    <a:pt x="1" y="96"/>
                    <a:pt x="25" y="96"/>
                    <a:pt x="37" y="96"/>
                  </a:cubicBezTo>
                  <a:cubicBezTo>
                    <a:pt x="49" y="60"/>
                    <a:pt x="84" y="48"/>
                    <a:pt x="9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52"/>
            <p:cNvSpPr/>
            <p:nvPr/>
          </p:nvSpPr>
          <p:spPr>
            <a:xfrm>
              <a:off x="4655625" y="2490475"/>
              <a:ext cx="22850" cy="5250"/>
            </a:xfrm>
            <a:custGeom>
              <a:avLst/>
              <a:gdLst/>
              <a:ahLst/>
              <a:cxnLst/>
              <a:rect l="l" t="t" r="r" b="b"/>
              <a:pathLst>
                <a:path w="914" h="210" extrusionOk="0">
                  <a:moveTo>
                    <a:pt x="173" y="1"/>
                  </a:moveTo>
                  <a:cubicBezTo>
                    <a:pt x="132" y="1"/>
                    <a:pt x="90" y="2"/>
                    <a:pt x="48" y="6"/>
                  </a:cubicBezTo>
                  <a:cubicBezTo>
                    <a:pt x="1" y="6"/>
                    <a:pt x="1" y="66"/>
                    <a:pt x="36" y="78"/>
                  </a:cubicBezTo>
                  <a:cubicBezTo>
                    <a:pt x="275" y="161"/>
                    <a:pt x="525" y="185"/>
                    <a:pt x="775" y="208"/>
                  </a:cubicBezTo>
                  <a:cubicBezTo>
                    <a:pt x="778" y="209"/>
                    <a:pt x="782" y="209"/>
                    <a:pt x="786" y="209"/>
                  </a:cubicBezTo>
                  <a:cubicBezTo>
                    <a:pt x="873" y="209"/>
                    <a:pt x="914" y="78"/>
                    <a:pt x="822" y="78"/>
                  </a:cubicBezTo>
                  <a:cubicBezTo>
                    <a:pt x="612" y="47"/>
                    <a:pt x="393" y="1"/>
                    <a:pt x="17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52"/>
            <p:cNvSpPr/>
            <p:nvPr/>
          </p:nvSpPr>
          <p:spPr>
            <a:xfrm>
              <a:off x="4630350" y="2476625"/>
              <a:ext cx="11025" cy="2500"/>
            </a:xfrm>
            <a:custGeom>
              <a:avLst/>
              <a:gdLst/>
              <a:ahLst/>
              <a:cxnLst/>
              <a:rect l="l" t="t" r="r" b="b"/>
              <a:pathLst>
                <a:path w="441" h="100" extrusionOk="0">
                  <a:moveTo>
                    <a:pt x="404" y="0"/>
                  </a:moveTo>
                  <a:cubicBezTo>
                    <a:pt x="273" y="36"/>
                    <a:pt x="143" y="48"/>
                    <a:pt x="23" y="84"/>
                  </a:cubicBezTo>
                  <a:cubicBezTo>
                    <a:pt x="4" y="84"/>
                    <a:pt x="1" y="99"/>
                    <a:pt x="12" y="99"/>
                  </a:cubicBezTo>
                  <a:cubicBezTo>
                    <a:pt x="15" y="99"/>
                    <a:pt x="19" y="98"/>
                    <a:pt x="23" y="96"/>
                  </a:cubicBezTo>
                  <a:cubicBezTo>
                    <a:pt x="154" y="60"/>
                    <a:pt x="285" y="48"/>
                    <a:pt x="404" y="24"/>
                  </a:cubicBezTo>
                  <a:cubicBezTo>
                    <a:pt x="440" y="24"/>
                    <a:pt x="416" y="0"/>
                    <a:pt x="4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52"/>
            <p:cNvSpPr/>
            <p:nvPr/>
          </p:nvSpPr>
          <p:spPr>
            <a:xfrm>
              <a:off x="4612475" y="2457275"/>
              <a:ext cx="20250" cy="5025"/>
            </a:xfrm>
            <a:custGeom>
              <a:avLst/>
              <a:gdLst/>
              <a:ahLst/>
              <a:cxnLst/>
              <a:rect l="l" t="t" r="r" b="b"/>
              <a:pathLst>
                <a:path w="810" h="201" extrusionOk="0">
                  <a:moveTo>
                    <a:pt x="727" y="1"/>
                  </a:moveTo>
                  <a:cubicBezTo>
                    <a:pt x="619" y="1"/>
                    <a:pt x="512" y="24"/>
                    <a:pt x="393" y="36"/>
                  </a:cubicBezTo>
                  <a:cubicBezTo>
                    <a:pt x="274" y="48"/>
                    <a:pt x="155" y="48"/>
                    <a:pt x="36" y="108"/>
                  </a:cubicBezTo>
                  <a:cubicBezTo>
                    <a:pt x="0" y="120"/>
                    <a:pt x="24" y="155"/>
                    <a:pt x="48" y="167"/>
                  </a:cubicBezTo>
                  <a:cubicBezTo>
                    <a:pt x="98" y="191"/>
                    <a:pt x="154" y="200"/>
                    <a:pt x="211" y="200"/>
                  </a:cubicBezTo>
                  <a:cubicBezTo>
                    <a:pt x="383" y="200"/>
                    <a:pt x="575" y="120"/>
                    <a:pt x="727" y="120"/>
                  </a:cubicBezTo>
                  <a:cubicBezTo>
                    <a:pt x="810" y="120"/>
                    <a:pt x="810" y="1"/>
                    <a:pt x="7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52"/>
            <p:cNvSpPr/>
            <p:nvPr/>
          </p:nvSpPr>
          <p:spPr>
            <a:xfrm>
              <a:off x="4600850" y="2458000"/>
              <a:ext cx="14000" cy="6275"/>
            </a:xfrm>
            <a:custGeom>
              <a:avLst/>
              <a:gdLst/>
              <a:ahLst/>
              <a:cxnLst/>
              <a:rect l="l" t="t" r="r" b="b"/>
              <a:pathLst>
                <a:path w="560" h="251" extrusionOk="0">
                  <a:moveTo>
                    <a:pt x="419" y="0"/>
                  </a:moveTo>
                  <a:cubicBezTo>
                    <a:pt x="407" y="0"/>
                    <a:pt x="395" y="3"/>
                    <a:pt x="382" y="7"/>
                  </a:cubicBezTo>
                  <a:cubicBezTo>
                    <a:pt x="275" y="31"/>
                    <a:pt x="108" y="7"/>
                    <a:pt x="37" y="91"/>
                  </a:cubicBezTo>
                  <a:cubicBezTo>
                    <a:pt x="1" y="126"/>
                    <a:pt x="1" y="150"/>
                    <a:pt x="37" y="186"/>
                  </a:cubicBezTo>
                  <a:cubicBezTo>
                    <a:pt x="74" y="234"/>
                    <a:pt x="134" y="251"/>
                    <a:pt x="201" y="251"/>
                  </a:cubicBezTo>
                  <a:cubicBezTo>
                    <a:pt x="284" y="251"/>
                    <a:pt x="375" y="224"/>
                    <a:pt x="441" y="198"/>
                  </a:cubicBezTo>
                  <a:cubicBezTo>
                    <a:pt x="559" y="176"/>
                    <a:pt x="523" y="0"/>
                    <a:pt x="4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52"/>
            <p:cNvSpPr/>
            <p:nvPr/>
          </p:nvSpPr>
          <p:spPr>
            <a:xfrm>
              <a:off x="4599975" y="2446275"/>
              <a:ext cx="22350" cy="4775"/>
            </a:xfrm>
            <a:custGeom>
              <a:avLst/>
              <a:gdLst/>
              <a:ahLst/>
              <a:cxnLst/>
              <a:rect l="l" t="t" r="r" b="b"/>
              <a:pathLst>
                <a:path w="894" h="191" extrusionOk="0">
                  <a:moveTo>
                    <a:pt x="881" y="0"/>
                  </a:moveTo>
                  <a:cubicBezTo>
                    <a:pt x="804" y="6"/>
                    <a:pt x="729" y="6"/>
                    <a:pt x="655" y="6"/>
                  </a:cubicBezTo>
                  <a:cubicBezTo>
                    <a:pt x="581" y="6"/>
                    <a:pt x="506" y="6"/>
                    <a:pt x="429" y="12"/>
                  </a:cubicBezTo>
                  <a:cubicBezTo>
                    <a:pt x="298" y="24"/>
                    <a:pt x="167" y="60"/>
                    <a:pt x="24" y="119"/>
                  </a:cubicBezTo>
                  <a:cubicBezTo>
                    <a:pt x="0" y="131"/>
                    <a:pt x="12" y="191"/>
                    <a:pt x="36" y="191"/>
                  </a:cubicBezTo>
                  <a:cubicBezTo>
                    <a:pt x="155" y="191"/>
                    <a:pt x="274" y="167"/>
                    <a:pt x="405" y="131"/>
                  </a:cubicBezTo>
                  <a:cubicBezTo>
                    <a:pt x="560" y="107"/>
                    <a:pt x="715" y="48"/>
                    <a:pt x="881" y="12"/>
                  </a:cubicBezTo>
                  <a:cubicBezTo>
                    <a:pt x="893" y="12"/>
                    <a:pt x="893" y="0"/>
                    <a:pt x="88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52"/>
            <p:cNvSpPr/>
            <p:nvPr/>
          </p:nvSpPr>
          <p:spPr>
            <a:xfrm>
              <a:off x="4589250" y="2433475"/>
              <a:ext cx="2400" cy="675"/>
            </a:xfrm>
            <a:custGeom>
              <a:avLst/>
              <a:gdLst/>
              <a:ahLst/>
              <a:cxnLst/>
              <a:rect l="l" t="t" r="r" b="b"/>
              <a:pathLst>
                <a:path w="96" h="27" extrusionOk="0">
                  <a:moveTo>
                    <a:pt x="12" y="0"/>
                  </a:moveTo>
                  <a:cubicBezTo>
                    <a:pt x="1" y="0"/>
                    <a:pt x="1" y="24"/>
                    <a:pt x="12" y="24"/>
                  </a:cubicBezTo>
                  <a:lnTo>
                    <a:pt x="84" y="24"/>
                  </a:lnTo>
                  <a:cubicBezTo>
                    <a:pt x="86" y="26"/>
                    <a:pt x="87" y="26"/>
                    <a:pt x="88" y="26"/>
                  </a:cubicBezTo>
                  <a:cubicBezTo>
                    <a:pt x="96" y="26"/>
                    <a:pt x="94"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52"/>
            <p:cNvSpPr/>
            <p:nvPr/>
          </p:nvSpPr>
          <p:spPr>
            <a:xfrm>
              <a:off x="4535075" y="2391050"/>
              <a:ext cx="30150" cy="7650"/>
            </a:xfrm>
            <a:custGeom>
              <a:avLst/>
              <a:gdLst/>
              <a:ahLst/>
              <a:cxnLst/>
              <a:rect l="l" t="t" r="r" b="b"/>
              <a:pathLst>
                <a:path w="1206" h="306" extrusionOk="0">
                  <a:moveTo>
                    <a:pt x="1122" y="1"/>
                  </a:moveTo>
                  <a:cubicBezTo>
                    <a:pt x="1114" y="1"/>
                    <a:pt x="1105" y="2"/>
                    <a:pt x="1096" y="6"/>
                  </a:cubicBezTo>
                  <a:cubicBezTo>
                    <a:pt x="763" y="114"/>
                    <a:pt x="358" y="54"/>
                    <a:pt x="48" y="209"/>
                  </a:cubicBezTo>
                  <a:cubicBezTo>
                    <a:pt x="1" y="233"/>
                    <a:pt x="36" y="304"/>
                    <a:pt x="84" y="304"/>
                  </a:cubicBezTo>
                  <a:cubicBezTo>
                    <a:pt x="107" y="305"/>
                    <a:pt x="131" y="305"/>
                    <a:pt x="156" y="305"/>
                  </a:cubicBezTo>
                  <a:cubicBezTo>
                    <a:pt x="466" y="305"/>
                    <a:pt x="845" y="237"/>
                    <a:pt x="1132" y="137"/>
                  </a:cubicBezTo>
                  <a:cubicBezTo>
                    <a:pt x="1206" y="116"/>
                    <a:pt x="1186" y="1"/>
                    <a:pt x="11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52"/>
            <p:cNvSpPr/>
            <p:nvPr/>
          </p:nvSpPr>
          <p:spPr>
            <a:xfrm>
              <a:off x="4504725" y="2395625"/>
              <a:ext cx="8575" cy="4225"/>
            </a:xfrm>
            <a:custGeom>
              <a:avLst/>
              <a:gdLst/>
              <a:ahLst/>
              <a:cxnLst/>
              <a:rect l="l" t="t" r="r" b="b"/>
              <a:pathLst>
                <a:path w="343" h="169" extrusionOk="0">
                  <a:moveTo>
                    <a:pt x="275" y="0"/>
                  </a:moveTo>
                  <a:cubicBezTo>
                    <a:pt x="271" y="0"/>
                    <a:pt x="266" y="1"/>
                    <a:pt x="262" y="2"/>
                  </a:cubicBezTo>
                  <a:cubicBezTo>
                    <a:pt x="179" y="50"/>
                    <a:pt x="84" y="62"/>
                    <a:pt x="12" y="121"/>
                  </a:cubicBezTo>
                  <a:cubicBezTo>
                    <a:pt x="0" y="133"/>
                    <a:pt x="12" y="169"/>
                    <a:pt x="48" y="169"/>
                  </a:cubicBezTo>
                  <a:cubicBezTo>
                    <a:pt x="131" y="145"/>
                    <a:pt x="226" y="109"/>
                    <a:pt x="310" y="62"/>
                  </a:cubicBezTo>
                  <a:cubicBezTo>
                    <a:pt x="342" y="51"/>
                    <a:pt x="316" y="0"/>
                    <a:pt x="2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52"/>
            <p:cNvSpPr/>
            <p:nvPr/>
          </p:nvSpPr>
          <p:spPr>
            <a:xfrm>
              <a:off x="4518100" y="2370925"/>
              <a:ext cx="12450" cy="4525"/>
            </a:xfrm>
            <a:custGeom>
              <a:avLst/>
              <a:gdLst/>
              <a:ahLst/>
              <a:cxnLst/>
              <a:rect l="l" t="t" r="r" b="b"/>
              <a:pathLst>
                <a:path w="498" h="181" extrusionOk="0">
                  <a:moveTo>
                    <a:pt x="428" y="1"/>
                  </a:moveTo>
                  <a:cubicBezTo>
                    <a:pt x="425" y="1"/>
                    <a:pt x="421" y="1"/>
                    <a:pt x="418" y="2"/>
                  </a:cubicBezTo>
                  <a:cubicBezTo>
                    <a:pt x="275" y="49"/>
                    <a:pt x="144" y="85"/>
                    <a:pt x="25" y="145"/>
                  </a:cubicBezTo>
                  <a:cubicBezTo>
                    <a:pt x="1" y="157"/>
                    <a:pt x="13" y="180"/>
                    <a:pt x="37" y="180"/>
                  </a:cubicBezTo>
                  <a:cubicBezTo>
                    <a:pt x="180" y="168"/>
                    <a:pt x="311" y="121"/>
                    <a:pt x="442" y="97"/>
                  </a:cubicBezTo>
                  <a:cubicBezTo>
                    <a:pt x="498" y="86"/>
                    <a:pt x="480" y="1"/>
                    <a:pt x="4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52"/>
            <p:cNvSpPr/>
            <p:nvPr/>
          </p:nvSpPr>
          <p:spPr>
            <a:xfrm>
              <a:off x="4507400" y="2341550"/>
              <a:ext cx="14925" cy="6625"/>
            </a:xfrm>
            <a:custGeom>
              <a:avLst/>
              <a:gdLst/>
              <a:ahLst/>
              <a:cxnLst/>
              <a:rect l="l" t="t" r="r" b="b"/>
              <a:pathLst>
                <a:path w="597" h="265" extrusionOk="0">
                  <a:moveTo>
                    <a:pt x="539" y="0"/>
                  </a:moveTo>
                  <a:cubicBezTo>
                    <a:pt x="530" y="0"/>
                    <a:pt x="521" y="3"/>
                    <a:pt x="512" y="10"/>
                  </a:cubicBezTo>
                  <a:cubicBezTo>
                    <a:pt x="441" y="70"/>
                    <a:pt x="358" y="93"/>
                    <a:pt x="250" y="129"/>
                  </a:cubicBezTo>
                  <a:cubicBezTo>
                    <a:pt x="155" y="141"/>
                    <a:pt x="84" y="153"/>
                    <a:pt x="12" y="200"/>
                  </a:cubicBezTo>
                  <a:cubicBezTo>
                    <a:pt x="0" y="212"/>
                    <a:pt x="0" y="248"/>
                    <a:pt x="12" y="260"/>
                  </a:cubicBezTo>
                  <a:cubicBezTo>
                    <a:pt x="33" y="263"/>
                    <a:pt x="54" y="264"/>
                    <a:pt x="75" y="264"/>
                  </a:cubicBezTo>
                  <a:cubicBezTo>
                    <a:pt x="237" y="264"/>
                    <a:pt x="411" y="188"/>
                    <a:pt x="548" y="93"/>
                  </a:cubicBezTo>
                  <a:cubicBezTo>
                    <a:pt x="596" y="55"/>
                    <a:pt x="574" y="0"/>
                    <a:pt x="5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52"/>
            <p:cNvSpPr/>
            <p:nvPr/>
          </p:nvSpPr>
          <p:spPr>
            <a:xfrm>
              <a:off x="4492875" y="2313425"/>
              <a:ext cx="13650" cy="9675"/>
            </a:xfrm>
            <a:custGeom>
              <a:avLst/>
              <a:gdLst/>
              <a:ahLst/>
              <a:cxnLst/>
              <a:rect l="l" t="t" r="r" b="b"/>
              <a:pathLst>
                <a:path w="546" h="387" extrusionOk="0">
                  <a:moveTo>
                    <a:pt x="274" y="0"/>
                  </a:moveTo>
                  <a:cubicBezTo>
                    <a:pt x="139" y="0"/>
                    <a:pt x="0" y="73"/>
                    <a:pt x="10" y="242"/>
                  </a:cubicBezTo>
                  <a:cubicBezTo>
                    <a:pt x="10" y="266"/>
                    <a:pt x="22" y="302"/>
                    <a:pt x="57" y="302"/>
                  </a:cubicBezTo>
                  <a:cubicBezTo>
                    <a:pt x="93" y="325"/>
                    <a:pt x="141" y="337"/>
                    <a:pt x="188" y="337"/>
                  </a:cubicBezTo>
                  <a:lnTo>
                    <a:pt x="200" y="337"/>
                  </a:lnTo>
                  <a:cubicBezTo>
                    <a:pt x="212" y="337"/>
                    <a:pt x="212" y="361"/>
                    <a:pt x="236" y="361"/>
                  </a:cubicBezTo>
                  <a:cubicBezTo>
                    <a:pt x="268" y="379"/>
                    <a:pt x="302" y="387"/>
                    <a:pt x="335" y="387"/>
                  </a:cubicBezTo>
                  <a:cubicBezTo>
                    <a:pt x="412" y="387"/>
                    <a:pt x="481" y="341"/>
                    <a:pt x="498" y="266"/>
                  </a:cubicBezTo>
                  <a:cubicBezTo>
                    <a:pt x="546" y="182"/>
                    <a:pt x="486" y="40"/>
                    <a:pt x="379" y="16"/>
                  </a:cubicBezTo>
                  <a:cubicBezTo>
                    <a:pt x="346" y="6"/>
                    <a:pt x="310" y="0"/>
                    <a:pt x="2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52"/>
            <p:cNvSpPr/>
            <p:nvPr/>
          </p:nvSpPr>
          <p:spPr>
            <a:xfrm>
              <a:off x="4466925" y="2292775"/>
              <a:ext cx="20825" cy="7300"/>
            </a:xfrm>
            <a:custGeom>
              <a:avLst/>
              <a:gdLst/>
              <a:ahLst/>
              <a:cxnLst/>
              <a:rect l="l" t="t" r="r" b="b"/>
              <a:pathLst>
                <a:path w="833" h="292" extrusionOk="0">
                  <a:moveTo>
                    <a:pt x="704" y="1"/>
                  </a:moveTo>
                  <a:cubicBezTo>
                    <a:pt x="692" y="1"/>
                    <a:pt x="680" y="3"/>
                    <a:pt x="667" y="8"/>
                  </a:cubicBezTo>
                  <a:cubicBezTo>
                    <a:pt x="560" y="32"/>
                    <a:pt x="453" y="80"/>
                    <a:pt x="345" y="92"/>
                  </a:cubicBezTo>
                  <a:cubicBezTo>
                    <a:pt x="262" y="116"/>
                    <a:pt x="155" y="92"/>
                    <a:pt x="72" y="127"/>
                  </a:cubicBezTo>
                  <a:cubicBezTo>
                    <a:pt x="24" y="139"/>
                    <a:pt x="0" y="199"/>
                    <a:pt x="48" y="235"/>
                  </a:cubicBezTo>
                  <a:cubicBezTo>
                    <a:pt x="110" y="276"/>
                    <a:pt x="187" y="292"/>
                    <a:pt x="269" y="292"/>
                  </a:cubicBezTo>
                  <a:cubicBezTo>
                    <a:pt x="422" y="292"/>
                    <a:pt x="595" y="238"/>
                    <a:pt x="726" y="199"/>
                  </a:cubicBezTo>
                  <a:cubicBezTo>
                    <a:pt x="832" y="156"/>
                    <a:pt x="797" y="1"/>
                    <a:pt x="7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52"/>
            <p:cNvSpPr/>
            <p:nvPr/>
          </p:nvSpPr>
          <p:spPr>
            <a:xfrm>
              <a:off x="4450850" y="2238850"/>
              <a:ext cx="11025" cy="6550"/>
            </a:xfrm>
            <a:custGeom>
              <a:avLst/>
              <a:gdLst/>
              <a:ahLst/>
              <a:cxnLst/>
              <a:rect l="l" t="t" r="r" b="b"/>
              <a:pathLst>
                <a:path w="441" h="262" extrusionOk="0">
                  <a:moveTo>
                    <a:pt x="308" y="0"/>
                  </a:moveTo>
                  <a:cubicBezTo>
                    <a:pt x="256" y="0"/>
                    <a:pt x="201" y="40"/>
                    <a:pt x="184" y="95"/>
                  </a:cubicBezTo>
                  <a:lnTo>
                    <a:pt x="184" y="95"/>
                  </a:lnTo>
                  <a:cubicBezTo>
                    <a:pt x="171" y="98"/>
                    <a:pt x="153" y="109"/>
                    <a:pt x="143" y="129"/>
                  </a:cubicBezTo>
                  <a:cubicBezTo>
                    <a:pt x="95" y="141"/>
                    <a:pt x="72" y="165"/>
                    <a:pt x="24" y="189"/>
                  </a:cubicBezTo>
                  <a:cubicBezTo>
                    <a:pt x="12" y="189"/>
                    <a:pt x="0" y="225"/>
                    <a:pt x="24" y="225"/>
                  </a:cubicBezTo>
                  <a:cubicBezTo>
                    <a:pt x="40" y="233"/>
                    <a:pt x="57" y="235"/>
                    <a:pt x="75" y="235"/>
                  </a:cubicBezTo>
                  <a:cubicBezTo>
                    <a:pt x="110" y="235"/>
                    <a:pt x="147" y="225"/>
                    <a:pt x="179" y="225"/>
                  </a:cubicBezTo>
                  <a:lnTo>
                    <a:pt x="214" y="225"/>
                  </a:lnTo>
                  <a:cubicBezTo>
                    <a:pt x="221" y="225"/>
                    <a:pt x="226" y="224"/>
                    <a:pt x="229" y="224"/>
                  </a:cubicBezTo>
                  <a:lnTo>
                    <a:pt x="229" y="224"/>
                  </a:lnTo>
                  <a:cubicBezTo>
                    <a:pt x="249" y="242"/>
                    <a:pt x="273" y="254"/>
                    <a:pt x="297" y="259"/>
                  </a:cubicBezTo>
                  <a:lnTo>
                    <a:pt x="297" y="259"/>
                  </a:lnTo>
                  <a:cubicBezTo>
                    <a:pt x="295" y="257"/>
                    <a:pt x="294" y="255"/>
                    <a:pt x="292" y="253"/>
                  </a:cubicBezTo>
                  <a:lnTo>
                    <a:pt x="292" y="253"/>
                  </a:lnTo>
                  <a:cubicBezTo>
                    <a:pt x="297" y="252"/>
                    <a:pt x="303" y="251"/>
                    <a:pt x="310" y="248"/>
                  </a:cubicBezTo>
                  <a:cubicBezTo>
                    <a:pt x="369" y="225"/>
                    <a:pt x="441" y="201"/>
                    <a:pt x="429" y="129"/>
                  </a:cubicBezTo>
                  <a:cubicBezTo>
                    <a:pt x="429" y="82"/>
                    <a:pt x="393" y="46"/>
                    <a:pt x="369" y="22"/>
                  </a:cubicBezTo>
                  <a:cubicBezTo>
                    <a:pt x="351" y="7"/>
                    <a:pt x="330" y="0"/>
                    <a:pt x="308" y="0"/>
                  </a:cubicBezTo>
                  <a:close/>
                  <a:moveTo>
                    <a:pt x="297" y="259"/>
                  </a:moveTo>
                  <a:cubicBezTo>
                    <a:pt x="297" y="259"/>
                    <a:pt x="297" y="260"/>
                    <a:pt x="298" y="260"/>
                  </a:cubicBezTo>
                  <a:cubicBezTo>
                    <a:pt x="300" y="260"/>
                    <a:pt x="302" y="260"/>
                    <a:pt x="304" y="260"/>
                  </a:cubicBezTo>
                  <a:lnTo>
                    <a:pt x="304" y="260"/>
                  </a:lnTo>
                  <a:cubicBezTo>
                    <a:pt x="301" y="260"/>
                    <a:pt x="299" y="259"/>
                    <a:pt x="297" y="259"/>
                  </a:cubicBezTo>
                  <a:close/>
                  <a:moveTo>
                    <a:pt x="381" y="248"/>
                  </a:moveTo>
                  <a:cubicBezTo>
                    <a:pt x="348" y="248"/>
                    <a:pt x="326" y="258"/>
                    <a:pt x="304" y="260"/>
                  </a:cubicBezTo>
                  <a:lnTo>
                    <a:pt x="304" y="260"/>
                  </a:lnTo>
                  <a:cubicBezTo>
                    <a:pt x="310" y="261"/>
                    <a:pt x="317" y="262"/>
                    <a:pt x="324" y="262"/>
                  </a:cubicBezTo>
                  <a:cubicBezTo>
                    <a:pt x="344" y="262"/>
                    <a:pt x="364" y="257"/>
                    <a:pt x="381" y="248"/>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52"/>
            <p:cNvSpPr/>
            <p:nvPr/>
          </p:nvSpPr>
          <p:spPr>
            <a:xfrm>
              <a:off x="4448750" y="2236325"/>
              <a:ext cx="9425" cy="6675"/>
            </a:xfrm>
            <a:custGeom>
              <a:avLst/>
              <a:gdLst/>
              <a:ahLst/>
              <a:cxnLst/>
              <a:rect l="l" t="t" r="r" b="b"/>
              <a:pathLst>
                <a:path w="377" h="267" extrusionOk="0">
                  <a:moveTo>
                    <a:pt x="226" y="1"/>
                  </a:moveTo>
                  <a:cubicBezTo>
                    <a:pt x="211" y="1"/>
                    <a:pt x="195" y="6"/>
                    <a:pt x="179" y="16"/>
                  </a:cubicBezTo>
                  <a:cubicBezTo>
                    <a:pt x="120" y="64"/>
                    <a:pt x="25" y="123"/>
                    <a:pt x="1" y="195"/>
                  </a:cubicBezTo>
                  <a:cubicBezTo>
                    <a:pt x="1" y="230"/>
                    <a:pt x="25" y="266"/>
                    <a:pt x="60" y="266"/>
                  </a:cubicBezTo>
                  <a:cubicBezTo>
                    <a:pt x="144" y="266"/>
                    <a:pt x="203" y="230"/>
                    <a:pt x="275" y="195"/>
                  </a:cubicBezTo>
                  <a:cubicBezTo>
                    <a:pt x="376" y="154"/>
                    <a:pt x="313" y="1"/>
                    <a:pt x="22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52"/>
            <p:cNvSpPr/>
            <p:nvPr/>
          </p:nvSpPr>
          <p:spPr>
            <a:xfrm>
              <a:off x="4426125" y="2173650"/>
              <a:ext cx="17600" cy="7425"/>
            </a:xfrm>
            <a:custGeom>
              <a:avLst/>
              <a:gdLst/>
              <a:ahLst/>
              <a:cxnLst/>
              <a:rect l="l" t="t" r="r" b="b"/>
              <a:pathLst>
                <a:path w="704" h="297" extrusionOk="0">
                  <a:moveTo>
                    <a:pt x="532" y="1"/>
                  </a:moveTo>
                  <a:cubicBezTo>
                    <a:pt x="345" y="1"/>
                    <a:pt x="143" y="66"/>
                    <a:pt x="37" y="201"/>
                  </a:cubicBezTo>
                  <a:cubicBezTo>
                    <a:pt x="1" y="237"/>
                    <a:pt x="13" y="297"/>
                    <a:pt x="72" y="297"/>
                  </a:cubicBezTo>
                  <a:cubicBezTo>
                    <a:pt x="120" y="297"/>
                    <a:pt x="168" y="297"/>
                    <a:pt x="227" y="273"/>
                  </a:cubicBezTo>
                  <a:cubicBezTo>
                    <a:pt x="287" y="261"/>
                    <a:pt x="346" y="237"/>
                    <a:pt x="382" y="213"/>
                  </a:cubicBezTo>
                  <a:cubicBezTo>
                    <a:pt x="477" y="189"/>
                    <a:pt x="561" y="142"/>
                    <a:pt x="668" y="118"/>
                  </a:cubicBezTo>
                  <a:cubicBezTo>
                    <a:pt x="703" y="118"/>
                    <a:pt x="703" y="23"/>
                    <a:pt x="656" y="11"/>
                  </a:cubicBezTo>
                  <a:cubicBezTo>
                    <a:pt x="616" y="4"/>
                    <a:pt x="574" y="1"/>
                    <a:pt x="5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52"/>
            <p:cNvSpPr/>
            <p:nvPr/>
          </p:nvSpPr>
          <p:spPr>
            <a:xfrm>
              <a:off x="4432375" y="2136400"/>
              <a:ext cx="21775" cy="5050"/>
            </a:xfrm>
            <a:custGeom>
              <a:avLst/>
              <a:gdLst/>
              <a:ahLst/>
              <a:cxnLst/>
              <a:rect l="l" t="t" r="r" b="b"/>
              <a:pathLst>
                <a:path w="871" h="202" extrusionOk="0">
                  <a:moveTo>
                    <a:pt x="751" y="1"/>
                  </a:moveTo>
                  <a:cubicBezTo>
                    <a:pt x="608" y="1"/>
                    <a:pt x="477" y="1"/>
                    <a:pt x="346" y="13"/>
                  </a:cubicBezTo>
                  <a:cubicBezTo>
                    <a:pt x="239" y="24"/>
                    <a:pt x="132" y="13"/>
                    <a:pt x="49" y="84"/>
                  </a:cubicBezTo>
                  <a:cubicBezTo>
                    <a:pt x="1" y="120"/>
                    <a:pt x="37" y="179"/>
                    <a:pt x="84" y="191"/>
                  </a:cubicBezTo>
                  <a:cubicBezTo>
                    <a:pt x="112" y="199"/>
                    <a:pt x="144" y="202"/>
                    <a:pt x="178" y="202"/>
                  </a:cubicBezTo>
                  <a:cubicBezTo>
                    <a:pt x="246" y="202"/>
                    <a:pt x="322" y="191"/>
                    <a:pt x="394" y="191"/>
                  </a:cubicBezTo>
                  <a:lnTo>
                    <a:pt x="727" y="191"/>
                  </a:lnTo>
                  <a:cubicBezTo>
                    <a:pt x="858" y="179"/>
                    <a:pt x="870" y="1"/>
                    <a:pt x="7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52"/>
            <p:cNvSpPr/>
            <p:nvPr/>
          </p:nvSpPr>
          <p:spPr>
            <a:xfrm>
              <a:off x="4438950" y="2120000"/>
              <a:ext cx="18200" cy="10500"/>
            </a:xfrm>
            <a:custGeom>
              <a:avLst/>
              <a:gdLst/>
              <a:ahLst/>
              <a:cxnLst/>
              <a:rect l="l" t="t" r="r" b="b"/>
              <a:pathLst>
                <a:path w="728" h="420" extrusionOk="0">
                  <a:moveTo>
                    <a:pt x="577" y="0"/>
                  </a:moveTo>
                  <a:cubicBezTo>
                    <a:pt x="555" y="0"/>
                    <a:pt x="532" y="8"/>
                    <a:pt x="512" y="26"/>
                  </a:cubicBezTo>
                  <a:cubicBezTo>
                    <a:pt x="381" y="180"/>
                    <a:pt x="190" y="216"/>
                    <a:pt x="24" y="335"/>
                  </a:cubicBezTo>
                  <a:cubicBezTo>
                    <a:pt x="2" y="357"/>
                    <a:pt x="0" y="420"/>
                    <a:pt x="28" y="420"/>
                  </a:cubicBezTo>
                  <a:cubicBezTo>
                    <a:pt x="30" y="420"/>
                    <a:pt x="33" y="419"/>
                    <a:pt x="36" y="419"/>
                  </a:cubicBezTo>
                  <a:cubicBezTo>
                    <a:pt x="262" y="395"/>
                    <a:pt x="488" y="299"/>
                    <a:pt x="643" y="157"/>
                  </a:cubicBezTo>
                  <a:cubicBezTo>
                    <a:pt x="727" y="100"/>
                    <a:pt x="657" y="0"/>
                    <a:pt x="5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52"/>
            <p:cNvSpPr/>
            <p:nvPr/>
          </p:nvSpPr>
          <p:spPr>
            <a:xfrm>
              <a:off x="4460375" y="2102175"/>
              <a:ext cx="4475" cy="4325"/>
            </a:xfrm>
            <a:custGeom>
              <a:avLst/>
              <a:gdLst/>
              <a:ahLst/>
              <a:cxnLst/>
              <a:rect l="l" t="t" r="r" b="b"/>
              <a:pathLst>
                <a:path w="179" h="173" extrusionOk="0">
                  <a:moveTo>
                    <a:pt x="82" y="0"/>
                  </a:moveTo>
                  <a:cubicBezTo>
                    <a:pt x="42" y="0"/>
                    <a:pt x="0" y="38"/>
                    <a:pt x="0" y="84"/>
                  </a:cubicBezTo>
                  <a:cubicBezTo>
                    <a:pt x="0" y="128"/>
                    <a:pt x="40" y="173"/>
                    <a:pt x="80" y="173"/>
                  </a:cubicBezTo>
                  <a:cubicBezTo>
                    <a:pt x="93" y="173"/>
                    <a:pt x="107" y="167"/>
                    <a:pt x="119" y="155"/>
                  </a:cubicBezTo>
                  <a:lnTo>
                    <a:pt x="167" y="120"/>
                  </a:lnTo>
                  <a:cubicBezTo>
                    <a:pt x="179" y="96"/>
                    <a:pt x="179" y="72"/>
                    <a:pt x="167" y="60"/>
                  </a:cubicBezTo>
                  <a:lnTo>
                    <a:pt x="119" y="12"/>
                  </a:lnTo>
                  <a:cubicBezTo>
                    <a:pt x="108" y="4"/>
                    <a:pt x="95" y="0"/>
                    <a:pt x="8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52"/>
            <p:cNvSpPr/>
            <p:nvPr/>
          </p:nvSpPr>
          <p:spPr>
            <a:xfrm>
              <a:off x="4496375" y="2094625"/>
              <a:ext cx="28750" cy="6125"/>
            </a:xfrm>
            <a:custGeom>
              <a:avLst/>
              <a:gdLst/>
              <a:ahLst/>
              <a:cxnLst/>
              <a:rect l="l" t="t" r="r" b="b"/>
              <a:pathLst>
                <a:path w="1150" h="245" extrusionOk="0">
                  <a:moveTo>
                    <a:pt x="1088" y="1"/>
                  </a:moveTo>
                  <a:cubicBezTo>
                    <a:pt x="1083" y="1"/>
                    <a:pt x="1078" y="2"/>
                    <a:pt x="1072" y="5"/>
                  </a:cubicBezTo>
                  <a:cubicBezTo>
                    <a:pt x="918" y="29"/>
                    <a:pt x="739" y="76"/>
                    <a:pt x="560" y="100"/>
                  </a:cubicBezTo>
                  <a:cubicBezTo>
                    <a:pt x="491" y="114"/>
                    <a:pt x="424" y="117"/>
                    <a:pt x="357" y="117"/>
                  </a:cubicBezTo>
                  <a:cubicBezTo>
                    <a:pt x="303" y="117"/>
                    <a:pt x="250" y="115"/>
                    <a:pt x="197" y="115"/>
                  </a:cubicBezTo>
                  <a:cubicBezTo>
                    <a:pt x="147" y="115"/>
                    <a:pt x="98" y="117"/>
                    <a:pt x="48" y="124"/>
                  </a:cubicBezTo>
                  <a:cubicBezTo>
                    <a:pt x="1" y="124"/>
                    <a:pt x="1" y="183"/>
                    <a:pt x="37" y="195"/>
                  </a:cubicBezTo>
                  <a:cubicBezTo>
                    <a:pt x="122" y="230"/>
                    <a:pt x="215" y="244"/>
                    <a:pt x="311" y="244"/>
                  </a:cubicBezTo>
                  <a:cubicBezTo>
                    <a:pt x="574" y="244"/>
                    <a:pt x="861" y="141"/>
                    <a:pt x="1096" y="88"/>
                  </a:cubicBezTo>
                  <a:cubicBezTo>
                    <a:pt x="1149" y="78"/>
                    <a:pt x="1127" y="1"/>
                    <a:pt x="10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52"/>
            <p:cNvSpPr/>
            <p:nvPr/>
          </p:nvSpPr>
          <p:spPr>
            <a:xfrm>
              <a:off x="4498775" y="2103650"/>
              <a:ext cx="24125" cy="3475"/>
            </a:xfrm>
            <a:custGeom>
              <a:avLst/>
              <a:gdLst/>
              <a:ahLst/>
              <a:cxnLst/>
              <a:rect l="l" t="t" r="r" b="b"/>
              <a:pathLst>
                <a:path w="965" h="139" extrusionOk="0">
                  <a:moveTo>
                    <a:pt x="223" y="0"/>
                  </a:moveTo>
                  <a:cubicBezTo>
                    <a:pt x="164" y="0"/>
                    <a:pt x="105" y="6"/>
                    <a:pt x="48" y="25"/>
                  </a:cubicBezTo>
                  <a:cubicBezTo>
                    <a:pt x="0" y="37"/>
                    <a:pt x="0" y="96"/>
                    <a:pt x="48" y="120"/>
                  </a:cubicBezTo>
                  <a:cubicBezTo>
                    <a:pt x="104" y="134"/>
                    <a:pt x="165" y="139"/>
                    <a:pt x="229" y="139"/>
                  </a:cubicBezTo>
                  <a:cubicBezTo>
                    <a:pt x="327" y="139"/>
                    <a:pt x="430" y="127"/>
                    <a:pt x="524" y="120"/>
                  </a:cubicBezTo>
                  <a:cubicBezTo>
                    <a:pt x="667" y="96"/>
                    <a:pt x="822" y="72"/>
                    <a:pt x="953" y="37"/>
                  </a:cubicBezTo>
                  <a:cubicBezTo>
                    <a:pt x="964" y="37"/>
                    <a:pt x="964" y="25"/>
                    <a:pt x="953" y="25"/>
                  </a:cubicBezTo>
                  <a:cubicBezTo>
                    <a:pt x="798" y="25"/>
                    <a:pt x="643" y="13"/>
                    <a:pt x="488" y="13"/>
                  </a:cubicBezTo>
                  <a:cubicBezTo>
                    <a:pt x="403" y="13"/>
                    <a:pt x="312" y="0"/>
                    <a:pt x="2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52"/>
            <p:cNvSpPr/>
            <p:nvPr/>
          </p:nvSpPr>
          <p:spPr>
            <a:xfrm>
              <a:off x="4510675" y="2110550"/>
              <a:ext cx="12225" cy="2175"/>
            </a:xfrm>
            <a:custGeom>
              <a:avLst/>
              <a:gdLst/>
              <a:ahLst/>
              <a:cxnLst/>
              <a:rect l="l" t="t" r="r" b="b"/>
              <a:pathLst>
                <a:path w="489" h="87" extrusionOk="0">
                  <a:moveTo>
                    <a:pt x="90" y="0"/>
                  </a:moveTo>
                  <a:cubicBezTo>
                    <a:pt x="66" y="0"/>
                    <a:pt x="44" y="3"/>
                    <a:pt x="24" y="11"/>
                  </a:cubicBezTo>
                  <a:cubicBezTo>
                    <a:pt x="0" y="35"/>
                    <a:pt x="0" y="58"/>
                    <a:pt x="24" y="70"/>
                  </a:cubicBezTo>
                  <a:cubicBezTo>
                    <a:pt x="44" y="82"/>
                    <a:pt x="66" y="86"/>
                    <a:pt x="90" y="86"/>
                  </a:cubicBezTo>
                  <a:cubicBezTo>
                    <a:pt x="138" y="86"/>
                    <a:pt x="191" y="70"/>
                    <a:pt x="238" y="70"/>
                  </a:cubicBezTo>
                  <a:cubicBezTo>
                    <a:pt x="310" y="70"/>
                    <a:pt x="381" y="58"/>
                    <a:pt x="477" y="58"/>
                  </a:cubicBezTo>
                  <a:cubicBezTo>
                    <a:pt x="488" y="58"/>
                    <a:pt x="488" y="35"/>
                    <a:pt x="477" y="35"/>
                  </a:cubicBezTo>
                  <a:cubicBezTo>
                    <a:pt x="405" y="35"/>
                    <a:pt x="322" y="11"/>
                    <a:pt x="238" y="11"/>
                  </a:cubicBezTo>
                  <a:cubicBezTo>
                    <a:pt x="191" y="11"/>
                    <a:pt x="138"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52"/>
            <p:cNvSpPr/>
            <p:nvPr/>
          </p:nvSpPr>
          <p:spPr>
            <a:xfrm>
              <a:off x="4516325" y="2118375"/>
              <a:ext cx="7225" cy="1975"/>
            </a:xfrm>
            <a:custGeom>
              <a:avLst/>
              <a:gdLst/>
              <a:ahLst/>
              <a:cxnLst/>
              <a:rect l="l" t="t" r="r" b="b"/>
              <a:pathLst>
                <a:path w="289" h="79" extrusionOk="0">
                  <a:moveTo>
                    <a:pt x="253" y="1"/>
                  </a:moveTo>
                  <a:cubicBezTo>
                    <a:pt x="248" y="1"/>
                    <a:pt x="243" y="3"/>
                    <a:pt x="239" y="7"/>
                  </a:cubicBezTo>
                  <a:cubicBezTo>
                    <a:pt x="179" y="31"/>
                    <a:pt x="96" y="31"/>
                    <a:pt x="24" y="31"/>
                  </a:cubicBezTo>
                  <a:cubicBezTo>
                    <a:pt x="1" y="31"/>
                    <a:pt x="1" y="79"/>
                    <a:pt x="24" y="79"/>
                  </a:cubicBezTo>
                  <a:cubicBezTo>
                    <a:pt x="96" y="79"/>
                    <a:pt x="179" y="79"/>
                    <a:pt x="251" y="43"/>
                  </a:cubicBezTo>
                  <a:cubicBezTo>
                    <a:pt x="289" y="33"/>
                    <a:pt x="273" y="1"/>
                    <a:pt x="25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52"/>
            <p:cNvSpPr/>
            <p:nvPr/>
          </p:nvSpPr>
          <p:spPr>
            <a:xfrm>
              <a:off x="4529125" y="2138200"/>
              <a:ext cx="10450" cy="2700"/>
            </a:xfrm>
            <a:custGeom>
              <a:avLst/>
              <a:gdLst/>
              <a:ahLst/>
              <a:cxnLst/>
              <a:rect l="l" t="t" r="r" b="b"/>
              <a:pathLst>
                <a:path w="418" h="108" extrusionOk="0">
                  <a:moveTo>
                    <a:pt x="191" y="0"/>
                  </a:moveTo>
                  <a:cubicBezTo>
                    <a:pt x="131" y="0"/>
                    <a:pt x="96" y="0"/>
                    <a:pt x="36" y="12"/>
                  </a:cubicBezTo>
                  <a:cubicBezTo>
                    <a:pt x="1" y="24"/>
                    <a:pt x="1" y="72"/>
                    <a:pt x="36" y="83"/>
                  </a:cubicBezTo>
                  <a:cubicBezTo>
                    <a:pt x="96" y="107"/>
                    <a:pt x="143" y="107"/>
                    <a:pt x="191" y="107"/>
                  </a:cubicBezTo>
                  <a:cubicBezTo>
                    <a:pt x="262" y="107"/>
                    <a:pt x="310" y="83"/>
                    <a:pt x="382" y="83"/>
                  </a:cubicBezTo>
                  <a:cubicBezTo>
                    <a:pt x="417" y="72"/>
                    <a:pt x="417" y="24"/>
                    <a:pt x="382" y="12"/>
                  </a:cubicBezTo>
                  <a:cubicBezTo>
                    <a:pt x="310" y="12"/>
                    <a:pt x="262" y="0"/>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52"/>
            <p:cNvSpPr/>
            <p:nvPr/>
          </p:nvSpPr>
          <p:spPr>
            <a:xfrm>
              <a:off x="4534775" y="2146825"/>
              <a:ext cx="2125" cy="1800"/>
            </a:xfrm>
            <a:custGeom>
              <a:avLst/>
              <a:gdLst/>
              <a:ahLst/>
              <a:cxnLst/>
              <a:rect l="l" t="t" r="r" b="b"/>
              <a:pathLst>
                <a:path w="85" h="72" extrusionOk="0">
                  <a:moveTo>
                    <a:pt x="48" y="0"/>
                  </a:moveTo>
                  <a:cubicBezTo>
                    <a:pt x="1" y="0"/>
                    <a:pt x="1" y="72"/>
                    <a:pt x="48" y="72"/>
                  </a:cubicBezTo>
                  <a:cubicBezTo>
                    <a:pt x="84" y="72"/>
                    <a:pt x="84"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52"/>
            <p:cNvSpPr/>
            <p:nvPr/>
          </p:nvSpPr>
          <p:spPr>
            <a:xfrm>
              <a:off x="4539250" y="2159250"/>
              <a:ext cx="4350" cy="3375"/>
            </a:xfrm>
            <a:custGeom>
              <a:avLst/>
              <a:gdLst/>
              <a:ahLst/>
              <a:cxnLst/>
              <a:rect l="l" t="t" r="r" b="b"/>
              <a:pathLst>
                <a:path w="174" h="135" extrusionOk="0">
                  <a:moveTo>
                    <a:pt x="116" y="0"/>
                  </a:moveTo>
                  <a:cubicBezTo>
                    <a:pt x="94" y="0"/>
                    <a:pt x="72" y="12"/>
                    <a:pt x="72" y="39"/>
                  </a:cubicBezTo>
                  <a:lnTo>
                    <a:pt x="36" y="75"/>
                  </a:lnTo>
                  <a:cubicBezTo>
                    <a:pt x="0" y="99"/>
                    <a:pt x="0" y="134"/>
                    <a:pt x="48" y="134"/>
                  </a:cubicBezTo>
                  <a:cubicBezTo>
                    <a:pt x="107" y="134"/>
                    <a:pt x="155" y="111"/>
                    <a:pt x="167" y="51"/>
                  </a:cubicBezTo>
                  <a:cubicBezTo>
                    <a:pt x="174" y="18"/>
                    <a:pt x="144" y="0"/>
                    <a:pt x="11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52"/>
            <p:cNvSpPr/>
            <p:nvPr/>
          </p:nvSpPr>
          <p:spPr>
            <a:xfrm>
              <a:off x="4577350" y="2177250"/>
              <a:ext cx="9475" cy="5650"/>
            </a:xfrm>
            <a:custGeom>
              <a:avLst/>
              <a:gdLst/>
              <a:ahLst/>
              <a:cxnLst/>
              <a:rect l="l" t="t" r="r" b="b"/>
              <a:pathLst>
                <a:path w="379" h="226" extrusionOk="0">
                  <a:moveTo>
                    <a:pt x="123" y="0"/>
                  </a:moveTo>
                  <a:cubicBezTo>
                    <a:pt x="103" y="0"/>
                    <a:pt x="82" y="3"/>
                    <a:pt x="60" y="10"/>
                  </a:cubicBezTo>
                  <a:cubicBezTo>
                    <a:pt x="12" y="34"/>
                    <a:pt x="0" y="93"/>
                    <a:pt x="36" y="105"/>
                  </a:cubicBezTo>
                  <a:cubicBezTo>
                    <a:pt x="72" y="117"/>
                    <a:pt x="84" y="153"/>
                    <a:pt x="119" y="165"/>
                  </a:cubicBezTo>
                  <a:lnTo>
                    <a:pt x="203" y="212"/>
                  </a:lnTo>
                  <a:cubicBezTo>
                    <a:pt x="218" y="221"/>
                    <a:pt x="233" y="226"/>
                    <a:pt x="247" y="226"/>
                  </a:cubicBezTo>
                  <a:cubicBezTo>
                    <a:pt x="323" y="226"/>
                    <a:pt x="378" y="108"/>
                    <a:pt x="298" y="57"/>
                  </a:cubicBezTo>
                  <a:cubicBezTo>
                    <a:pt x="228" y="22"/>
                    <a:pt x="178" y="0"/>
                    <a:pt x="1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52"/>
            <p:cNvSpPr/>
            <p:nvPr/>
          </p:nvSpPr>
          <p:spPr>
            <a:xfrm>
              <a:off x="4577950" y="2153000"/>
              <a:ext cx="7800" cy="5250"/>
            </a:xfrm>
            <a:custGeom>
              <a:avLst/>
              <a:gdLst/>
              <a:ahLst/>
              <a:cxnLst/>
              <a:rect l="l" t="t" r="r" b="b"/>
              <a:pathLst>
                <a:path w="312" h="210" extrusionOk="0">
                  <a:moveTo>
                    <a:pt x="184" y="0"/>
                  </a:moveTo>
                  <a:cubicBezTo>
                    <a:pt x="175" y="0"/>
                    <a:pt x="165" y="1"/>
                    <a:pt x="155" y="3"/>
                  </a:cubicBezTo>
                  <a:cubicBezTo>
                    <a:pt x="95" y="15"/>
                    <a:pt x="48" y="27"/>
                    <a:pt x="12" y="75"/>
                  </a:cubicBezTo>
                  <a:cubicBezTo>
                    <a:pt x="0" y="87"/>
                    <a:pt x="0" y="122"/>
                    <a:pt x="12" y="134"/>
                  </a:cubicBezTo>
                  <a:cubicBezTo>
                    <a:pt x="48" y="182"/>
                    <a:pt x="95" y="194"/>
                    <a:pt x="155" y="206"/>
                  </a:cubicBezTo>
                  <a:cubicBezTo>
                    <a:pt x="165" y="208"/>
                    <a:pt x="175" y="209"/>
                    <a:pt x="184" y="209"/>
                  </a:cubicBezTo>
                  <a:cubicBezTo>
                    <a:pt x="312" y="209"/>
                    <a:pt x="312" y="0"/>
                    <a:pt x="1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52"/>
            <p:cNvSpPr/>
            <p:nvPr/>
          </p:nvSpPr>
          <p:spPr>
            <a:xfrm>
              <a:off x="4578525" y="2114225"/>
              <a:ext cx="9675" cy="4650"/>
            </a:xfrm>
            <a:custGeom>
              <a:avLst/>
              <a:gdLst/>
              <a:ahLst/>
              <a:cxnLst/>
              <a:rect l="l" t="t" r="r" b="b"/>
              <a:pathLst>
                <a:path w="387" h="186" extrusionOk="0">
                  <a:moveTo>
                    <a:pt x="257" y="1"/>
                  </a:moveTo>
                  <a:cubicBezTo>
                    <a:pt x="248" y="1"/>
                    <a:pt x="238" y="3"/>
                    <a:pt x="227" y="7"/>
                  </a:cubicBezTo>
                  <a:cubicBezTo>
                    <a:pt x="203" y="19"/>
                    <a:pt x="156" y="19"/>
                    <a:pt x="120" y="30"/>
                  </a:cubicBezTo>
                  <a:lnTo>
                    <a:pt x="37" y="78"/>
                  </a:lnTo>
                  <a:cubicBezTo>
                    <a:pt x="1" y="90"/>
                    <a:pt x="1" y="138"/>
                    <a:pt x="37" y="149"/>
                  </a:cubicBezTo>
                  <a:cubicBezTo>
                    <a:pt x="90" y="173"/>
                    <a:pt x="135" y="185"/>
                    <a:pt x="180" y="185"/>
                  </a:cubicBezTo>
                  <a:cubicBezTo>
                    <a:pt x="224" y="185"/>
                    <a:pt x="269" y="173"/>
                    <a:pt x="322" y="149"/>
                  </a:cubicBezTo>
                  <a:cubicBezTo>
                    <a:pt x="386" y="118"/>
                    <a:pt x="336" y="1"/>
                    <a:pt x="2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52"/>
            <p:cNvSpPr/>
            <p:nvPr/>
          </p:nvSpPr>
          <p:spPr>
            <a:xfrm>
              <a:off x="4577950" y="2084475"/>
              <a:ext cx="3125" cy="2375"/>
            </a:xfrm>
            <a:custGeom>
              <a:avLst/>
              <a:gdLst/>
              <a:ahLst/>
              <a:cxnLst/>
              <a:rect l="l" t="t" r="r" b="b"/>
              <a:pathLst>
                <a:path w="125" h="95" extrusionOk="0">
                  <a:moveTo>
                    <a:pt x="80" y="1"/>
                  </a:moveTo>
                  <a:cubicBezTo>
                    <a:pt x="74" y="1"/>
                    <a:pt x="67" y="2"/>
                    <a:pt x="60" y="6"/>
                  </a:cubicBezTo>
                  <a:cubicBezTo>
                    <a:pt x="48" y="6"/>
                    <a:pt x="48" y="18"/>
                    <a:pt x="24" y="18"/>
                  </a:cubicBezTo>
                  <a:cubicBezTo>
                    <a:pt x="0" y="30"/>
                    <a:pt x="0" y="77"/>
                    <a:pt x="24" y="77"/>
                  </a:cubicBezTo>
                  <a:cubicBezTo>
                    <a:pt x="48" y="77"/>
                    <a:pt x="48" y="89"/>
                    <a:pt x="60" y="89"/>
                  </a:cubicBezTo>
                  <a:cubicBezTo>
                    <a:pt x="67" y="93"/>
                    <a:pt x="74" y="95"/>
                    <a:pt x="80" y="95"/>
                  </a:cubicBezTo>
                  <a:cubicBezTo>
                    <a:pt x="124" y="95"/>
                    <a:pt x="124"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52"/>
            <p:cNvSpPr/>
            <p:nvPr/>
          </p:nvSpPr>
          <p:spPr>
            <a:xfrm>
              <a:off x="4521375" y="2057825"/>
              <a:ext cx="24150" cy="4450"/>
            </a:xfrm>
            <a:custGeom>
              <a:avLst/>
              <a:gdLst/>
              <a:ahLst/>
              <a:cxnLst/>
              <a:rect l="l" t="t" r="r" b="b"/>
              <a:pathLst>
                <a:path w="966" h="178" extrusionOk="0">
                  <a:moveTo>
                    <a:pt x="870" y="0"/>
                  </a:moveTo>
                  <a:cubicBezTo>
                    <a:pt x="584" y="12"/>
                    <a:pt x="299" y="24"/>
                    <a:pt x="37" y="84"/>
                  </a:cubicBezTo>
                  <a:cubicBezTo>
                    <a:pt x="1" y="84"/>
                    <a:pt x="1" y="143"/>
                    <a:pt x="37" y="143"/>
                  </a:cubicBezTo>
                  <a:cubicBezTo>
                    <a:pt x="156" y="170"/>
                    <a:pt x="280" y="178"/>
                    <a:pt x="406" y="178"/>
                  </a:cubicBezTo>
                  <a:cubicBezTo>
                    <a:pt x="558" y="178"/>
                    <a:pt x="714" y="167"/>
                    <a:pt x="870" y="167"/>
                  </a:cubicBezTo>
                  <a:cubicBezTo>
                    <a:pt x="965" y="167"/>
                    <a:pt x="965" y="0"/>
                    <a:pt x="87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52"/>
            <p:cNvSpPr/>
            <p:nvPr/>
          </p:nvSpPr>
          <p:spPr>
            <a:xfrm>
              <a:off x="4510425" y="2055400"/>
              <a:ext cx="5275" cy="4025"/>
            </a:xfrm>
            <a:custGeom>
              <a:avLst/>
              <a:gdLst/>
              <a:ahLst/>
              <a:cxnLst/>
              <a:rect l="l" t="t" r="r" b="b"/>
              <a:pathLst>
                <a:path w="211" h="161" extrusionOk="0">
                  <a:moveTo>
                    <a:pt x="153" y="0"/>
                  </a:moveTo>
                  <a:cubicBezTo>
                    <a:pt x="149" y="0"/>
                    <a:pt x="145" y="1"/>
                    <a:pt x="141" y="2"/>
                  </a:cubicBezTo>
                  <a:cubicBezTo>
                    <a:pt x="94" y="50"/>
                    <a:pt x="58" y="74"/>
                    <a:pt x="10" y="121"/>
                  </a:cubicBezTo>
                  <a:cubicBezTo>
                    <a:pt x="1" y="141"/>
                    <a:pt x="15" y="160"/>
                    <a:pt x="27" y="160"/>
                  </a:cubicBezTo>
                  <a:cubicBezTo>
                    <a:pt x="29" y="160"/>
                    <a:pt x="32" y="159"/>
                    <a:pt x="34" y="157"/>
                  </a:cubicBezTo>
                  <a:cubicBezTo>
                    <a:pt x="82" y="109"/>
                    <a:pt x="141" y="97"/>
                    <a:pt x="189" y="50"/>
                  </a:cubicBezTo>
                  <a:cubicBezTo>
                    <a:pt x="210" y="39"/>
                    <a:pt x="184"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52"/>
            <p:cNvSpPr/>
            <p:nvPr/>
          </p:nvSpPr>
          <p:spPr>
            <a:xfrm>
              <a:off x="4458400" y="2051575"/>
              <a:ext cx="49325" cy="15950"/>
            </a:xfrm>
            <a:custGeom>
              <a:avLst/>
              <a:gdLst/>
              <a:ahLst/>
              <a:cxnLst/>
              <a:rect l="l" t="t" r="r" b="b"/>
              <a:pathLst>
                <a:path w="1973" h="638" extrusionOk="0">
                  <a:moveTo>
                    <a:pt x="1960" y="0"/>
                  </a:moveTo>
                  <a:cubicBezTo>
                    <a:pt x="1341" y="298"/>
                    <a:pt x="663" y="369"/>
                    <a:pt x="20" y="596"/>
                  </a:cubicBezTo>
                  <a:cubicBezTo>
                    <a:pt x="0" y="605"/>
                    <a:pt x="4" y="638"/>
                    <a:pt x="19" y="638"/>
                  </a:cubicBezTo>
                  <a:cubicBezTo>
                    <a:pt x="23" y="638"/>
                    <a:pt x="27" y="636"/>
                    <a:pt x="32" y="631"/>
                  </a:cubicBezTo>
                  <a:cubicBezTo>
                    <a:pt x="686" y="453"/>
                    <a:pt x="1365" y="322"/>
                    <a:pt x="1972" y="12"/>
                  </a:cubicBezTo>
                  <a:cubicBezTo>
                    <a:pt x="1972" y="12"/>
                    <a:pt x="1972" y="0"/>
                    <a:pt x="19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52"/>
            <p:cNvSpPr/>
            <p:nvPr/>
          </p:nvSpPr>
          <p:spPr>
            <a:xfrm>
              <a:off x="4458575" y="2044825"/>
              <a:ext cx="23075" cy="7875"/>
            </a:xfrm>
            <a:custGeom>
              <a:avLst/>
              <a:gdLst/>
              <a:ahLst/>
              <a:cxnLst/>
              <a:rect l="l" t="t" r="r" b="b"/>
              <a:pathLst>
                <a:path w="923" h="315" extrusionOk="0">
                  <a:moveTo>
                    <a:pt x="834" y="1"/>
                  </a:moveTo>
                  <a:cubicBezTo>
                    <a:pt x="823" y="1"/>
                    <a:pt x="811" y="3"/>
                    <a:pt x="798" y="8"/>
                  </a:cubicBezTo>
                  <a:cubicBezTo>
                    <a:pt x="667" y="92"/>
                    <a:pt x="525" y="116"/>
                    <a:pt x="370" y="128"/>
                  </a:cubicBezTo>
                  <a:cubicBezTo>
                    <a:pt x="251" y="151"/>
                    <a:pt x="132" y="151"/>
                    <a:pt x="25" y="211"/>
                  </a:cubicBezTo>
                  <a:cubicBezTo>
                    <a:pt x="1" y="223"/>
                    <a:pt x="1" y="282"/>
                    <a:pt x="36" y="294"/>
                  </a:cubicBezTo>
                  <a:cubicBezTo>
                    <a:pt x="82" y="309"/>
                    <a:pt x="128" y="315"/>
                    <a:pt x="174" y="315"/>
                  </a:cubicBezTo>
                  <a:cubicBezTo>
                    <a:pt x="272" y="315"/>
                    <a:pt x="372" y="290"/>
                    <a:pt x="477" y="282"/>
                  </a:cubicBezTo>
                  <a:cubicBezTo>
                    <a:pt x="620" y="247"/>
                    <a:pt x="763" y="211"/>
                    <a:pt x="882" y="128"/>
                  </a:cubicBezTo>
                  <a:cubicBezTo>
                    <a:pt x="922" y="77"/>
                    <a:pt x="894" y="1"/>
                    <a:pt x="8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52"/>
            <p:cNvSpPr/>
            <p:nvPr/>
          </p:nvSpPr>
          <p:spPr>
            <a:xfrm>
              <a:off x="4425550" y="2050975"/>
              <a:ext cx="18175" cy="6125"/>
            </a:xfrm>
            <a:custGeom>
              <a:avLst/>
              <a:gdLst/>
              <a:ahLst/>
              <a:cxnLst/>
              <a:rect l="l" t="t" r="r" b="b"/>
              <a:pathLst>
                <a:path w="727" h="245" extrusionOk="0">
                  <a:moveTo>
                    <a:pt x="679" y="1"/>
                  </a:moveTo>
                  <a:cubicBezTo>
                    <a:pt x="560" y="36"/>
                    <a:pt x="441" y="60"/>
                    <a:pt x="334" y="96"/>
                  </a:cubicBezTo>
                  <a:cubicBezTo>
                    <a:pt x="238" y="120"/>
                    <a:pt x="131" y="120"/>
                    <a:pt x="24" y="167"/>
                  </a:cubicBezTo>
                  <a:cubicBezTo>
                    <a:pt x="0" y="179"/>
                    <a:pt x="12" y="239"/>
                    <a:pt x="36" y="239"/>
                  </a:cubicBezTo>
                  <a:cubicBezTo>
                    <a:pt x="53" y="243"/>
                    <a:pt x="70" y="244"/>
                    <a:pt x="87" y="244"/>
                  </a:cubicBezTo>
                  <a:cubicBezTo>
                    <a:pt x="177" y="244"/>
                    <a:pt x="267" y="197"/>
                    <a:pt x="357" y="167"/>
                  </a:cubicBezTo>
                  <a:cubicBezTo>
                    <a:pt x="464" y="120"/>
                    <a:pt x="572" y="84"/>
                    <a:pt x="691" y="48"/>
                  </a:cubicBezTo>
                  <a:cubicBezTo>
                    <a:pt x="726" y="36"/>
                    <a:pt x="715" y="1"/>
                    <a:pt x="6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52"/>
            <p:cNvSpPr/>
            <p:nvPr/>
          </p:nvSpPr>
          <p:spPr>
            <a:xfrm>
              <a:off x="4423150" y="2038775"/>
              <a:ext cx="18625" cy="3600"/>
            </a:xfrm>
            <a:custGeom>
              <a:avLst/>
              <a:gdLst/>
              <a:ahLst/>
              <a:cxnLst/>
              <a:rect l="l" t="t" r="r" b="b"/>
              <a:pathLst>
                <a:path w="745" h="144" extrusionOk="0">
                  <a:moveTo>
                    <a:pt x="715" y="0"/>
                  </a:moveTo>
                  <a:cubicBezTo>
                    <a:pt x="489" y="24"/>
                    <a:pt x="239" y="24"/>
                    <a:pt x="37" y="108"/>
                  </a:cubicBezTo>
                  <a:cubicBezTo>
                    <a:pt x="1" y="119"/>
                    <a:pt x="1" y="143"/>
                    <a:pt x="37" y="143"/>
                  </a:cubicBezTo>
                  <a:cubicBezTo>
                    <a:pt x="251" y="143"/>
                    <a:pt x="489" y="72"/>
                    <a:pt x="715" y="24"/>
                  </a:cubicBezTo>
                  <a:cubicBezTo>
                    <a:pt x="720" y="26"/>
                    <a:pt x="724" y="27"/>
                    <a:pt x="727" y="27"/>
                  </a:cubicBezTo>
                  <a:cubicBezTo>
                    <a:pt x="744" y="27"/>
                    <a:pt x="725" y="0"/>
                    <a:pt x="7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52"/>
            <p:cNvSpPr/>
            <p:nvPr/>
          </p:nvSpPr>
          <p:spPr>
            <a:xfrm>
              <a:off x="4405000" y="2034875"/>
              <a:ext cx="15425" cy="4275"/>
            </a:xfrm>
            <a:custGeom>
              <a:avLst/>
              <a:gdLst/>
              <a:ahLst/>
              <a:cxnLst/>
              <a:rect l="l" t="t" r="r" b="b"/>
              <a:pathLst>
                <a:path w="617" h="171" extrusionOk="0">
                  <a:moveTo>
                    <a:pt x="590" y="0"/>
                  </a:moveTo>
                  <a:cubicBezTo>
                    <a:pt x="588" y="0"/>
                    <a:pt x="586" y="1"/>
                    <a:pt x="584" y="2"/>
                  </a:cubicBezTo>
                  <a:cubicBezTo>
                    <a:pt x="477" y="25"/>
                    <a:pt x="382" y="37"/>
                    <a:pt x="286" y="61"/>
                  </a:cubicBezTo>
                  <a:cubicBezTo>
                    <a:pt x="191" y="85"/>
                    <a:pt x="96" y="85"/>
                    <a:pt x="24" y="121"/>
                  </a:cubicBezTo>
                  <a:cubicBezTo>
                    <a:pt x="1" y="145"/>
                    <a:pt x="13" y="168"/>
                    <a:pt x="36" y="168"/>
                  </a:cubicBezTo>
                  <a:cubicBezTo>
                    <a:pt x="49" y="170"/>
                    <a:pt x="62" y="171"/>
                    <a:pt x="75" y="171"/>
                  </a:cubicBezTo>
                  <a:cubicBezTo>
                    <a:pt x="154" y="171"/>
                    <a:pt x="226" y="141"/>
                    <a:pt x="298" y="121"/>
                  </a:cubicBezTo>
                  <a:cubicBezTo>
                    <a:pt x="382" y="109"/>
                    <a:pt x="489" y="85"/>
                    <a:pt x="584" y="61"/>
                  </a:cubicBezTo>
                  <a:cubicBezTo>
                    <a:pt x="617" y="50"/>
                    <a:pt x="610" y="0"/>
                    <a:pt x="5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52"/>
            <p:cNvSpPr/>
            <p:nvPr/>
          </p:nvSpPr>
          <p:spPr>
            <a:xfrm>
              <a:off x="4380600" y="2030150"/>
              <a:ext cx="21150" cy="5400"/>
            </a:xfrm>
            <a:custGeom>
              <a:avLst/>
              <a:gdLst/>
              <a:ahLst/>
              <a:cxnLst/>
              <a:rect l="l" t="t" r="r" b="b"/>
              <a:pathLst>
                <a:path w="846" h="216" extrusionOk="0">
                  <a:moveTo>
                    <a:pt x="738" y="0"/>
                  </a:moveTo>
                  <a:cubicBezTo>
                    <a:pt x="500" y="24"/>
                    <a:pt x="262" y="60"/>
                    <a:pt x="36" y="155"/>
                  </a:cubicBezTo>
                  <a:cubicBezTo>
                    <a:pt x="0" y="167"/>
                    <a:pt x="24" y="214"/>
                    <a:pt x="48" y="214"/>
                  </a:cubicBezTo>
                  <a:cubicBezTo>
                    <a:pt x="65" y="215"/>
                    <a:pt x="83" y="216"/>
                    <a:pt x="100" y="216"/>
                  </a:cubicBezTo>
                  <a:cubicBezTo>
                    <a:pt x="309" y="216"/>
                    <a:pt x="519" y="155"/>
                    <a:pt x="738" y="155"/>
                  </a:cubicBezTo>
                  <a:cubicBezTo>
                    <a:pt x="846" y="155"/>
                    <a:pt x="846" y="0"/>
                    <a:pt x="7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52"/>
            <p:cNvSpPr/>
            <p:nvPr/>
          </p:nvSpPr>
          <p:spPr>
            <a:xfrm>
              <a:off x="4372250" y="2011675"/>
              <a:ext cx="12075" cy="6700"/>
            </a:xfrm>
            <a:custGeom>
              <a:avLst/>
              <a:gdLst/>
              <a:ahLst/>
              <a:cxnLst/>
              <a:rect l="l" t="t" r="r" b="b"/>
              <a:pathLst>
                <a:path w="483" h="268" extrusionOk="0">
                  <a:moveTo>
                    <a:pt x="391" y="0"/>
                  </a:moveTo>
                  <a:cubicBezTo>
                    <a:pt x="373" y="0"/>
                    <a:pt x="357" y="7"/>
                    <a:pt x="346" y="25"/>
                  </a:cubicBezTo>
                  <a:cubicBezTo>
                    <a:pt x="299" y="84"/>
                    <a:pt x="251" y="120"/>
                    <a:pt x="191" y="132"/>
                  </a:cubicBezTo>
                  <a:cubicBezTo>
                    <a:pt x="132" y="168"/>
                    <a:pt x="84" y="180"/>
                    <a:pt x="25" y="203"/>
                  </a:cubicBezTo>
                  <a:cubicBezTo>
                    <a:pt x="1" y="227"/>
                    <a:pt x="13" y="263"/>
                    <a:pt x="49" y="263"/>
                  </a:cubicBezTo>
                  <a:cubicBezTo>
                    <a:pt x="68" y="266"/>
                    <a:pt x="88" y="267"/>
                    <a:pt x="108" y="267"/>
                  </a:cubicBezTo>
                  <a:cubicBezTo>
                    <a:pt x="242" y="267"/>
                    <a:pt x="372" y="199"/>
                    <a:pt x="465" y="84"/>
                  </a:cubicBezTo>
                  <a:cubicBezTo>
                    <a:pt x="482" y="42"/>
                    <a:pt x="433" y="0"/>
                    <a:pt x="3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52"/>
            <p:cNvSpPr/>
            <p:nvPr/>
          </p:nvSpPr>
          <p:spPr>
            <a:xfrm>
              <a:off x="4371975" y="2008700"/>
              <a:ext cx="9250" cy="1225"/>
            </a:xfrm>
            <a:custGeom>
              <a:avLst/>
              <a:gdLst/>
              <a:ahLst/>
              <a:cxnLst/>
              <a:rect l="l" t="t" r="r" b="b"/>
              <a:pathLst>
                <a:path w="370" h="49" extrusionOk="0">
                  <a:moveTo>
                    <a:pt x="369" y="1"/>
                  </a:moveTo>
                  <a:cubicBezTo>
                    <a:pt x="250" y="1"/>
                    <a:pt x="131" y="1"/>
                    <a:pt x="12" y="25"/>
                  </a:cubicBezTo>
                  <a:cubicBezTo>
                    <a:pt x="0" y="25"/>
                    <a:pt x="12" y="49"/>
                    <a:pt x="12" y="49"/>
                  </a:cubicBezTo>
                  <a:cubicBezTo>
                    <a:pt x="131" y="13"/>
                    <a:pt x="250" y="13"/>
                    <a:pt x="3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52"/>
            <p:cNvSpPr/>
            <p:nvPr/>
          </p:nvSpPr>
          <p:spPr>
            <a:xfrm>
              <a:off x="4374050" y="1998300"/>
              <a:ext cx="12825" cy="6275"/>
            </a:xfrm>
            <a:custGeom>
              <a:avLst/>
              <a:gdLst/>
              <a:ahLst/>
              <a:cxnLst/>
              <a:rect l="l" t="t" r="r" b="b"/>
              <a:pathLst>
                <a:path w="513" h="251" extrusionOk="0">
                  <a:moveTo>
                    <a:pt x="417" y="0"/>
                  </a:moveTo>
                  <a:cubicBezTo>
                    <a:pt x="286" y="0"/>
                    <a:pt x="96" y="60"/>
                    <a:pt x="12" y="179"/>
                  </a:cubicBezTo>
                  <a:cubicBezTo>
                    <a:pt x="0" y="203"/>
                    <a:pt x="12" y="250"/>
                    <a:pt x="60" y="250"/>
                  </a:cubicBezTo>
                  <a:cubicBezTo>
                    <a:pt x="119" y="238"/>
                    <a:pt x="167" y="226"/>
                    <a:pt x="227" y="179"/>
                  </a:cubicBezTo>
                  <a:cubicBezTo>
                    <a:pt x="286" y="143"/>
                    <a:pt x="346" y="119"/>
                    <a:pt x="417" y="119"/>
                  </a:cubicBezTo>
                  <a:cubicBezTo>
                    <a:pt x="421" y="120"/>
                    <a:pt x="425" y="120"/>
                    <a:pt x="429" y="120"/>
                  </a:cubicBezTo>
                  <a:cubicBezTo>
                    <a:pt x="512" y="120"/>
                    <a:pt x="508"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52"/>
            <p:cNvSpPr/>
            <p:nvPr/>
          </p:nvSpPr>
          <p:spPr>
            <a:xfrm>
              <a:off x="4366900" y="1981625"/>
              <a:ext cx="16975" cy="4100"/>
            </a:xfrm>
            <a:custGeom>
              <a:avLst/>
              <a:gdLst/>
              <a:ahLst/>
              <a:cxnLst/>
              <a:rect l="l" t="t" r="r" b="b"/>
              <a:pathLst>
                <a:path w="679" h="164" extrusionOk="0">
                  <a:moveTo>
                    <a:pt x="596" y="0"/>
                  </a:moveTo>
                  <a:cubicBezTo>
                    <a:pt x="501" y="0"/>
                    <a:pt x="405" y="0"/>
                    <a:pt x="298" y="12"/>
                  </a:cubicBezTo>
                  <a:cubicBezTo>
                    <a:pt x="215" y="24"/>
                    <a:pt x="108" y="24"/>
                    <a:pt x="36" y="72"/>
                  </a:cubicBezTo>
                  <a:cubicBezTo>
                    <a:pt x="1" y="84"/>
                    <a:pt x="1" y="143"/>
                    <a:pt x="48" y="155"/>
                  </a:cubicBezTo>
                  <a:cubicBezTo>
                    <a:pt x="65" y="161"/>
                    <a:pt x="83" y="163"/>
                    <a:pt x="102" y="163"/>
                  </a:cubicBezTo>
                  <a:cubicBezTo>
                    <a:pt x="160" y="163"/>
                    <a:pt x="223" y="140"/>
                    <a:pt x="286" y="131"/>
                  </a:cubicBezTo>
                  <a:lnTo>
                    <a:pt x="596" y="84"/>
                  </a:lnTo>
                  <a:cubicBezTo>
                    <a:pt x="601" y="84"/>
                    <a:pt x="605" y="85"/>
                    <a:pt x="610" y="85"/>
                  </a:cubicBezTo>
                  <a:cubicBezTo>
                    <a:pt x="679" y="85"/>
                    <a:pt x="674" y="0"/>
                    <a:pt x="5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7" name="Google Shape;16657;p52"/>
            <p:cNvSpPr/>
            <p:nvPr/>
          </p:nvSpPr>
          <p:spPr>
            <a:xfrm>
              <a:off x="4373750" y="1965675"/>
              <a:ext cx="25425" cy="5600"/>
            </a:xfrm>
            <a:custGeom>
              <a:avLst/>
              <a:gdLst/>
              <a:ahLst/>
              <a:cxnLst/>
              <a:rect l="l" t="t" r="r" b="b"/>
              <a:pathLst>
                <a:path w="1017" h="224" extrusionOk="0">
                  <a:moveTo>
                    <a:pt x="619" y="1"/>
                  </a:moveTo>
                  <a:cubicBezTo>
                    <a:pt x="568" y="1"/>
                    <a:pt x="516" y="3"/>
                    <a:pt x="465" y="7"/>
                  </a:cubicBezTo>
                  <a:cubicBezTo>
                    <a:pt x="322" y="19"/>
                    <a:pt x="167" y="19"/>
                    <a:pt x="48" y="115"/>
                  </a:cubicBezTo>
                  <a:cubicBezTo>
                    <a:pt x="0" y="138"/>
                    <a:pt x="12" y="222"/>
                    <a:pt x="72" y="222"/>
                  </a:cubicBezTo>
                  <a:cubicBezTo>
                    <a:pt x="83" y="223"/>
                    <a:pt x="94" y="223"/>
                    <a:pt x="105" y="223"/>
                  </a:cubicBezTo>
                  <a:cubicBezTo>
                    <a:pt x="215" y="223"/>
                    <a:pt x="335" y="174"/>
                    <a:pt x="465" y="174"/>
                  </a:cubicBezTo>
                  <a:cubicBezTo>
                    <a:pt x="503" y="167"/>
                    <a:pt x="543" y="164"/>
                    <a:pt x="583" y="164"/>
                  </a:cubicBezTo>
                  <a:cubicBezTo>
                    <a:pt x="679" y="164"/>
                    <a:pt x="780" y="181"/>
                    <a:pt x="882" y="198"/>
                  </a:cubicBezTo>
                  <a:cubicBezTo>
                    <a:pt x="888" y="200"/>
                    <a:pt x="895" y="200"/>
                    <a:pt x="901" y="200"/>
                  </a:cubicBezTo>
                  <a:cubicBezTo>
                    <a:pt x="983" y="200"/>
                    <a:pt x="1017" y="65"/>
                    <a:pt x="917" y="43"/>
                  </a:cubicBezTo>
                  <a:cubicBezTo>
                    <a:pt x="822" y="11"/>
                    <a:pt x="721" y="1"/>
                    <a:pt x="6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8" name="Google Shape;16658;p52"/>
            <p:cNvSpPr/>
            <p:nvPr/>
          </p:nvSpPr>
          <p:spPr>
            <a:xfrm>
              <a:off x="4392800" y="1960275"/>
              <a:ext cx="7625" cy="3025"/>
            </a:xfrm>
            <a:custGeom>
              <a:avLst/>
              <a:gdLst/>
              <a:ahLst/>
              <a:cxnLst/>
              <a:rect l="l" t="t" r="r" b="b"/>
              <a:pathLst>
                <a:path w="305" h="121" extrusionOk="0">
                  <a:moveTo>
                    <a:pt x="87" y="1"/>
                  </a:moveTo>
                  <a:cubicBezTo>
                    <a:pt x="60" y="1"/>
                    <a:pt x="35" y="6"/>
                    <a:pt x="12" y="21"/>
                  </a:cubicBezTo>
                  <a:cubicBezTo>
                    <a:pt x="0" y="33"/>
                    <a:pt x="0" y="57"/>
                    <a:pt x="12" y="81"/>
                  </a:cubicBezTo>
                  <a:cubicBezTo>
                    <a:pt x="84" y="104"/>
                    <a:pt x="155" y="92"/>
                    <a:pt x="239" y="116"/>
                  </a:cubicBezTo>
                  <a:cubicBezTo>
                    <a:pt x="243" y="119"/>
                    <a:pt x="247" y="121"/>
                    <a:pt x="252" y="121"/>
                  </a:cubicBezTo>
                  <a:cubicBezTo>
                    <a:pt x="282" y="121"/>
                    <a:pt x="304" y="55"/>
                    <a:pt x="262" y="45"/>
                  </a:cubicBezTo>
                  <a:cubicBezTo>
                    <a:pt x="213" y="28"/>
                    <a:pt x="147" y="1"/>
                    <a:pt x="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52"/>
            <p:cNvSpPr/>
            <p:nvPr/>
          </p:nvSpPr>
          <p:spPr>
            <a:xfrm>
              <a:off x="4384475" y="1953775"/>
              <a:ext cx="23825" cy="5925"/>
            </a:xfrm>
            <a:custGeom>
              <a:avLst/>
              <a:gdLst/>
              <a:ahLst/>
              <a:cxnLst/>
              <a:rect l="l" t="t" r="r" b="b"/>
              <a:pathLst>
                <a:path w="953" h="237" extrusionOk="0">
                  <a:moveTo>
                    <a:pt x="454" y="0"/>
                  </a:moveTo>
                  <a:cubicBezTo>
                    <a:pt x="304" y="0"/>
                    <a:pt x="157" y="31"/>
                    <a:pt x="48" y="102"/>
                  </a:cubicBezTo>
                  <a:cubicBezTo>
                    <a:pt x="0" y="126"/>
                    <a:pt x="0" y="198"/>
                    <a:pt x="60" y="221"/>
                  </a:cubicBezTo>
                  <a:cubicBezTo>
                    <a:pt x="99" y="232"/>
                    <a:pt x="139" y="237"/>
                    <a:pt x="179" y="237"/>
                  </a:cubicBezTo>
                  <a:cubicBezTo>
                    <a:pt x="271" y="237"/>
                    <a:pt x="365" y="214"/>
                    <a:pt x="464" y="198"/>
                  </a:cubicBezTo>
                  <a:cubicBezTo>
                    <a:pt x="607" y="174"/>
                    <a:pt x="786" y="138"/>
                    <a:pt x="941" y="126"/>
                  </a:cubicBezTo>
                  <a:cubicBezTo>
                    <a:pt x="953" y="126"/>
                    <a:pt x="953" y="126"/>
                    <a:pt x="941" y="114"/>
                  </a:cubicBezTo>
                  <a:cubicBezTo>
                    <a:pt x="812" y="43"/>
                    <a:pt x="631" y="0"/>
                    <a:pt x="4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52"/>
            <p:cNvSpPr/>
            <p:nvPr/>
          </p:nvSpPr>
          <p:spPr>
            <a:xfrm>
              <a:off x="4315400" y="1948000"/>
              <a:ext cx="102725" cy="9475"/>
            </a:xfrm>
            <a:custGeom>
              <a:avLst/>
              <a:gdLst/>
              <a:ahLst/>
              <a:cxnLst/>
              <a:rect l="l" t="t" r="r" b="b"/>
              <a:pathLst>
                <a:path w="4109" h="379" extrusionOk="0">
                  <a:moveTo>
                    <a:pt x="4061" y="0"/>
                  </a:moveTo>
                  <a:cubicBezTo>
                    <a:pt x="3710" y="54"/>
                    <a:pt x="3358" y="57"/>
                    <a:pt x="3009" y="57"/>
                  </a:cubicBezTo>
                  <a:cubicBezTo>
                    <a:pt x="2965" y="57"/>
                    <a:pt x="2921" y="57"/>
                    <a:pt x="2878" y="57"/>
                  </a:cubicBezTo>
                  <a:cubicBezTo>
                    <a:pt x="2572" y="57"/>
                    <a:pt x="2267" y="59"/>
                    <a:pt x="1965" y="95"/>
                  </a:cubicBezTo>
                  <a:cubicBezTo>
                    <a:pt x="1322" y="155"/>
                    <a:pt x="679" y="214"/>
                    <a:pt x="60" y="274"/>
                  </a:cubicBezTo>
                  <a:cubicBezTo>
                    <a:pt x="1" y="274"/>
                    <a:pt x="1" y="369"/>
                    <a:pt x="60" y="369"/>
                  </a:cubicBezTo>
                  <a:cubicBezTo>
                    <a:pt x="154" y="376"/>
                    <a:pt x="247" y="379"/>
                    <a:pt x="341" y="379"/>
                  </a:cubicBezTo>
                  <a:cubicBezTo>
                    <a:pt x="929" y="379"/>
                    <a:pt x="1523" y="262"/>
                    <a:pt x="2108" y="191"/>
                  </a:cubicBezTo>
                  <a:cubicBezTo>
                    <a:pt x="2763" y="119"/>
                    <a:pt x="3430" y="179"/>
                    <a:pt x="4073" y="60"/>
                  </a:cubicBezTo>
                  <a:cubicBezTo>
                    <a:pt x="4108" y="60"/>
                    <a:pt x="4085" y="0"/>
                    <a:pt x="40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52"/>
            <p:cNvSpPr/>
            <p:nvPr/>
          </p:nvSpPr>
          <p:spPr>
            <a:xfrm>
              <a:off x="4398150" y="1943675"/>
              <a:ext cx="25925" cy="3175"/>
            </a:xfrm>
            <a:custGeom>
              <a:avLst/>
              <a:gdLst/>
              <a:ahLst/>
              <a:cxnLst/>
              <a:rect l="l" t="t" r="r" b="b"/>
              <a:pathLst>
                <a:path w="1037" h="127" extrusionOk="0">
                  <a:moveTo>
                    <a:pt x="496" y="0"/>
                  </a:moveTo>
                  <a:cubicBezTo>
                    <a:pt x="340" y="0"/>
                    <a:pt x="185" y="6"/>
                    <a:pt x="36" y="30"/>
                  </a:cubicBezTo>
                  <a:cubicBezTo>
                    <a:pt x="1" y="30"/>
                    <a:pt x="1" y="102"/>
                    <a:pt x="36" y="102"/>
                  </a:cubicBezTo>
                  <a:cubicBezTo>
                    <a:pt x="160" y="121"/>
                    <a:pt x="284" y="126"/>
                    <a:pt x="408" y="126"/>
                  </a:cubicBezTo>
                  <a:cubicBezTo>
                    <a:pt x="594" y="126"/>
                    <a:pt x="779" y="114"/>
                    <a:pt x="965" y="114"/>
                  </a:cubicBezTo>
                  <a:cubicBezTo>
                    <a:pt x="1037" y="114"/>
                    <a:pt x="1037" y="6"/>
                    <a:pt x="965" y="6"/>
                  </a:cubicBezTo>
                  <a:cubicBezTo>
                    <a:pt x="810" y="6"/>
                    <a:pt x="653" y="0"/>
                    <a:pt x="4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52"/>
            <p:cNvSpPr/>
            <p:nvPr/>
          </p:nvSpPr>
          <p:spPr>
            <a:xfrm>
              <a:off x="4389825" y="1937600"/>
              <a:ext cx="30675" cy="3650"/>
            </a:xfrm>
            <a:custGeom>
              <a:avLst/>
              <a:gdLst/>
              <a:ahLst/>
              <a:cxnLst/>
              <a:rect l="l" t="t" r="r" b="b"/>
              <a:pathLst>
                <a:path w="1227" h="146" extrusionOk="0">
                  <a:moveTo>
                    <a:pt x="541" y="1"/>
                  </a:moveTo>
                  <a:cubicBezTo>
                    <a:pt x="372" y="1"/>
                    <a:pt x="203" y="7"/>
                    <a:pt x="36" y="23"/>
                  </a:cubicBezTo>
                  <a:cubicBezTo>
                    <a:pt x="0" y="23"/>
                    <a:pt x="0" y="83"/>
                    <a:pt x="36" y="83"/>
                  </a:cubicBezTo>
                  <a:cubicBezTo>
                    <a:pt x="405" y="130"/>
                    <a:pt x="786" y="118"/>
                    <a:pt x="1155" y="142"/>
                  </a:cubicBezTo>
                  <a:cubicBezTo>
                    <a:pt x="1162" y="144"/>
                    <a:pt x="1168" y="145"/>
                    <a:pt x="1173" y="145"/>
                  </a:cubicBezTo>
                  <a:cubicBezTo>
                    <a:pt x="1226" y="145"/>
                    <a:pt x="1220" y="45"/>
                    <a:pt x="1155" y="23"/>
                  </a:cubicBezTo>
                  <a:cubicBezTo>
                    <a:pt x="953" y="10"/>
                    <a:pt x="747" y="1"/>
                    <a:pt x="5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52"/>
            <p:cNvSpPr/>
            <p:nvPr/>
          </p:nvSpPr>
          <p:spPr>
            <a:xfrm>
              <a:off x="4270750" y="1935775"/>
              <a:ext cx="137850" cy="12525"/>
            </a:xfrm>
            <a:custGeom>
              <a:avLst/>
              <a:gdLst/>
              <a:ahLst/>
              <a:cxnLst/>
              <a:rect l="l" t="t" r="r" b="b"/>
              <a:pathLst>
                <a:path w="5514" h="501" extrusionOk="0">
                  <a:moveTo>
                    <a:pt x="5490" y="1"/>
                  </a:moveTo>
                  <a:cubicBezTo>
                    <a:pt x="3692" y="96"/>
                    <a:pt x="1811" y="25"/>
                    <a:pt x="37" y="418"/>
                  </a:cubicBezTo>
                  <a:cubicBezTo>
                    <a:pt x="1" y="430"/>
                    <a:pt x="13" y="501"/>
                    <a:pt x="60" y="501"/>
                  </a:cubicBezTo>
                  <a:cubicBezTo>
                    <a:pt x="1870" y="406"/>
                    <a:pt x="3704" y="287"/>
                    <a:pt x="5502" y="60"/>
                  </a:cubicBezTo>
                  <a:cubicBezTo>
                    <a:pt x="5513" y="49"/>
                    <a:pt x="5513" y="1"/>
                    <a:pt x="54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52"/>
            <p:cNvSpPr/>
            <p:nvPr/>
          </p:nvSpPr>
          <p:spPr>
            <a:xfrm>
              <a:off x="4777425" y="2607000"/>
              <a:ext cx="3250" cy="1600"/>
            </a:xfrm>
            <a:custGeom>
              <a:avLst/>
              <a:gdLst/>
              <a:ahLst/>
              <a:cxnLst/>
              <a:rect l="l" t="t" r="r" b="b"/>
              <a:pathLst>
                <a:path w="130" h="64" extrusionOk="0">
                  <a:moveTo>
                    <a:pt x="105" y="0"/>
                  </a:moveTo>
                  <a:cubicBezTo>
                    <a:pt x="58" y="0"/>
                    <a:pt x="46" y="12"/>
                    <a:pt x="10" y="24"/>
                  </a:cubicBezTo>
                  <a:cubicBezTo>
                    <a:pt x="1" y="44"/>
                    <a:pt x="7" y="63"/>
                    <a:pt x="29" y="63"/>
                  </a:cubicBezTo>
                  <a:cubicBezTo>
                    <a:pt x="34" y="63"/>
                    <a:pt x="39" y="62"/>
                    <a:pt x="46" y="60"/>
                  </a:cubicBezTo>
                  <a:cubicBezTo>
                    <a:pt x="54" y="52"/>
                    <a:pt x="74" y="38"/>
                    <a:pt x="93" y="38"/>
                  </a:cubicBezTo>
                  <a:cubicBezTo>
                    <a:pt x="101" y="38"/>
                    <a:pt x="110" y="41"/>
                    <a:pt x="117" y="48"/>
                  </a:cubicBezTo>
                  <a:cubicBezTo>
                    <a:pt x="129" y="48"/>
                    <a:pt x="129" y="0"/>
                    <a:pt x="1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52"/>
            <p:cNvSpPr/>
            <p:nvPr/>
          </p:nvSpPr>
          <p:spPr>
            <a:xfrm>
              <a:off x="4767550" y="2578725"/>
              <a:ext cx="4175" cy="1250"/>
            </a:xfrm>
            <a:custGeom>
              <a:avLst/>
              <a:gdLst/>
              <a:ahLst/>
              <a:cxnLst/>
              <a:rect l="l" t="t" r="r" b="b"/>
              <a:pathLst>
                <a:path w="167" h="50" extrusionOk="0">
                  <a:moveTo>
                    <a:pt x="36" y="0"/>
                  </a:moveTo>
                  <a:cubicBezTo>
                    <a:pt x="0" y="0"/>
                    <a:pt x="0" y="48"/>
                    <a:pt x="36" y="48"/>
                  </a:cubicBezTo>
                  <a:lnTo>
                    <a:pt x="143" y="48"/>
                  </a:lnTo>
                  <a:cubicBezTo>
                    <a:pt x="145" y="49"/>
                    <a:pt x="147" y="50"/>
                    <a:pt x="149" y="50"/>
                  </a:cubicBezTo>
                  <a:cubicBezTo>
                    <a:pt x="167" y="50"/>
                    <a:pt x="165" y="0"/>
                    <a:pt x="1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52"/>
            <p:cNvSpPr/>
            <p:nvPr/>
          </p:nvSpPr>
          <p:spPr>
            <a:xfrm>
              <a:off x="4644325" y="2658800"/>
              <a:ext cx="13400" cy="5625"/>
            </a:xfrm>
            <a:custGeom>
              <a:avLst/>
              <a:gdLst/>
              <a:ahLst/>
              <a:cxnLst/>
              <a:rect l="l" t="t" r="r" b="b"/>
              <a:pathLst>
                <a:path w="536" h="225" extrusionOk="0">
                  <a:moveTo>
                    <a:pt x="393" y="0"/>
                  </a:moveTo>
                  <a:cubicBezTo>
                    <a:pt x="322" y="0"/>
                    <a:pt x="262" y="12"/>
                    <a:pt x="191" y="24"/>
                  </a:cubicBezTo>
                  <a:cubicBezTo>
                    <a:pt x="119" y="36"/>
                    <a:pt x="84" y="72"/>
                    <a:pt x="24" y="119"/>
                  </a:cubicBezTo>
                  <a:cubicBezTo>
                    <a:pt x="0" y="143"/>
                    <a:pt x="12" y="191"/>
                    <a:pt x="36" y="203"/>
                  </a:cubicBezTo>
                  <a:cubicBezTo>
                    <a:pt x="77" y="211"/>
                    <a:pt x="112" y="225"/>
                    <a:pt x="150" y="225"/>
                  </a:cubicBezTo>
                  <a:cubicBezTo>
                    <a:pt x="167" y="225"/>
                    <a:pt x="184" y="222"/>
                    <a:pt x="203" y="214"/>
                  </a:cubicBezTo>
                  <a:cubicBezTo>
                    <a:pt x="262" y="203"/>
                    <a:pt x="322" y="203"/>
                    <a:pt x="381" y="203"/>
                  </a:cubicBezTo>
                  <a:cubicBezTo>
                    <a:pt x="536" y="203"/>
                    <a:pt x="536" y="0"/>
                    <a:pt x="3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52"/>
            <p:cNvSpPr/>
            <p:nvPr/>
          </p:nvSpPr>
          <p:spPr>
            <a:xfrm>
              <a:off x="4566325" y="2744950"/>
              <a:ext cx="10150" cy="3500"/>
            </a:xfrm>
            <a:custGeom>
              <a:avLst/>
              <a:gdLst/>
              <a:ahLst/>
              <a:cxnLst/>
              <a:rect l="l" t="t" r="r" b="b"/>
              <a:pathLst>
                <a:path w="406" h="140" extrusionOk="0">
                  <a:moveTo>
                    <a:pt x="170" y="1"/>
                  </a:moveTo>
                  <a:cubicBezTo>
                    <a:pt x="120" y="1"/>
                    <a:pt x="72" y="7"/>
                    <a:pt x="37" y="31"/>
                  </a:cubicBezTo>
                  <a:cubicBezTo>
                    <a:pt x="1" y="43"/>
                    <a:pt x="1" y="90"/>
                    <a:pt x="37" y="102"/>
                  </a:cubicBezTo>
                  <a:cubicBezTo>
                    <a:pt x="92" y="134"/>
                    <a:pt x="158" y="139"/>
                    <a:pt x="224" y="139"/>
                  </a:cubicBezTo>
                  <a:cubicBezTo>
                    <a:pt x="257" y="139"/>
                    <a:pt x="291" y="138"/>
                    <a:pt x="322" y="138"/>
                  </a:cubicBezTo>
                  <a:cubicBezTo>
                    <a:pt x="406" y="138"/>
                    <a:pt x="406" y="7"/>
                    <a:pt x="322" y="7"/>
                  </a:cubicBezTo>
                  <a:cubicBezTo>
                    <a:pt x="275" y="7"/>
                    <a:pt x="221" y="1"/>
                    <a:pt x="17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52"/>
            <p:cNvSpPr/>
            <p:nvPr/>
          </p:nvSpPr>
          <p:spPr>
            <a:xfrm>
              <a:off x="4662175" y="2894500"/>
              <a:ext cx="12425" cy="2800"/>
            </a:xfrm>
            <a:custGeom>
              <a:avLst/>
              <a:gdLst/>
              <a:ahLst/>
              <a:cxnLst/>
              <a:rect l="l" t="t" r="r" b="b"/>
              <a:pathLst>
                <a:path w="497" h="112" extrusionOk="0">
                  <a:moveTo>
                    <a:pt x="440" y="1"/>
                  </a:moveTo>
                  <a:cubicBezTo>
                    <a:pt x="437" y="1"/>
                    <a:pt x="433" y="1"/>
                    <a:pt x="429" y="2"/>
                  </a:cubicBezTo>
                  <a:cubicBezTo>
                    <a:pt x="358" y="14"/>
                    <a:pt x="274" y="14"/>
                    <a:pt x="203" y="14"/>
                  </a:cubicBezTo>
                  <a:cubicBezTo>
                    <a:pt x="143" y="14"/>
                    <a:pt x="84" y="14"/>
                    <a:pt x="24" y="38"/>
                  </a:cubicBezTo>
                  <a:cubicBezTo>
                    <a:pt x="1" y="49"/>
                    <a:pt x="1" y="97"/>
                    <a:pt x="24" y="97"/>
                  </a:cubicBezTo>
                  <a:cubicBezTo>
                    <a:pt x="54" y="109"/>
                    <a:pt x="93" y="112"/>
                    <a:pt x="132" y="112"/>
                  </a:cubicBezTo>
                  <a:cubicBezTo>
                    <a:pt x="170" y="112"/>
                    <a:pt x="209" y="109"/>
                    <a:pt x="239" y="109"/>
                  </a:cubicBezTo>
                  <a:cubicBezTo>
                    <a:pt x="310" y="109"/>
                    <a:pt x="382" y="97"/>
                    <a:pt x="441" y="73"/>
                  </a:cubicBezTo>
                  <a:cubicBezTo>
                    <a:pt x="497" y="73"/>
                    <a:pt x="490" y="1"/>
                    <a:pt x="4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52"/>
            <p:cNvSpPr/>
            <p:nvPr/>
          </p:nvSpPr>
          <p:spPr>
            <a:xfrm>
              <a:off x="4683025" y="2955225"/>
              <a:ext cx="9725" cy="3675"/>
            </a:xfrm>
            <a:custGeom>
              <a:avLst/>
              <a:gdLst/>
              <a:ahLst/>
              <a:cxnLst/>
              <a:rect l="l" t="t" r="r" b="b"/>
              <a:pathLst>
                <a:path w="389" h="147" extrusionOk="0">
                  <a:moveTo>
                    <a:pt x="300" y="1"/>
                  </a:moveTo>
                  <a:cubicBezTo>
                    <a:pt x="295" y="1"/>
                    <a:pt x="291" y="1"/>
                    <a:pt x="286" y="2"/>
                  </a:cubicBezTo>
                  <a:cubicBezTo>
                    <a:pt x="226" y="14"/>
                    <a:pt x="191" y="14"/>
                    <a:pt x="131" y="14"/>
                  </a:cubicBezTo>
                  <a:cubicBezTo>
                    <a:pt x="83" y="14"/>
                    <a:pt x="36" y="14"/>
                    <a:pt x="12" y="49"/>
                  </a:cubicBezTo>
                  <a:cubicBezTo>
                    <a:pt x="0" y="61"/>
                    <a:pt x="0" y="85"/>
                    <a:pt x="12" y="109"/>
                  </a:cubicBezTo>
                  <a:cubicBezTo>
                    <a:pt x="40" y="137"/>
                    <a:pt x="83" y="147"/>
                    <a:pt x="129" y="147"/>
                  </a:cubicBezTo>
                  <a:cubicBezTo>
                    <a:pt x="200" y="147"/>
                    <a:pt x="278" y="123"/>
                    <a:pt x="322" y="109"/>
                  </a:cubicBezTo>
                  <a:cubicBezTo>
                    <a:pt x="389" y="86"/>
                    <a:pt x="372" y="1"/>
                    <a:pt x="3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52"/>
            <p:cNvSpPr/>
            <p:nvPr/>
          </p:nvSpPr>
          <p:spPr>
            <a:xfrm>
              <a:off x="4663975" y="3007650"/>
              <a:ext cx="13900" cy="8600"/>
            </a:xfrm>
            <a:custGeom>
              <a:avLst/>
              <a:gdLst/>
              <a:ahLst/>
              <a:cxnLst/>
              <a:rect l="l" t="t" r="r" b="b"/>
              <a:pathLst>
                <a:path w="556" h="344" extrusionOk="0">
                  <a:moveTo>
                    <a:pt x="418" y="11"/>
                  </a:moveTo>
                  <a:cubicBezTo>
                    <a:pt x="413" y="11"/>
                    <a:pt x="409" y="11"/>
                    <a:pt x="405" y="12"/>
                  </a:cubicBezTo>
                  <a:cubicBezTo>
                    <a:pt x="286" y="36"/>
                    <a:pt x="143" y="0"/>
                    <a:pt x="60" y="107"/>
                  </a:cubicBezTo>
                  <a:cubicBezTo>
                    <a:pt x="12" y="143"/>
                    <a:pt x="0" y="238"/>
                    <a:pt x="60" y="286"/>
                  </a:cubicBezTo>
                  <a:cubicBezTo>
                    <a:pt x="104" y="327"/>
                    <a:pt x="150" y="343"/>
                    <a:pt x="197" y="343"/>
                  </a:cubicBezTo>
                  <a:cubicBezTo>
                    <a:pt x="301" y="343"/>
                    <a:pt x="406" y="261"/>
                    <a:pt x="488" y="179"/>
                  </a:cubicBezTo>
                  <a:cubicBezTo>
                    <a:pt x="556" y="111"/>
                    <a:pt x="495" y="11"/>
                    <a:pt x="418" y="1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52"/>
            <p:cNvSpPr/>
            <p:nvPr/>
          </p:nvSpPr>
          <p:spPr>
            <a:xfrm>
              <a:off x="4659800" y="3096100"/>
              <a:ext cx="6650" cy="4775"/>
            </a:xfrm>
            <a:custGeom>
              <a:avLst/>
              <a:gdLst/>
              <a:ahLst/>
              <a:cxnLst/>
              <a:rect l="l" t="t" r="r" b="b"/>
              <a:pathLst>
                <a:path w="266" h="191" extrusionOk="0">
                  <a:moveTo>
                    <a:pt x="134" y="1"/>
                  </a:moveTo>
                  <a:cubicBezTo>
                    <a:pt x="110" y="1"/>
                    <a:pt x="83" y="14"/>
                    <a:pt x="60" y="46"/>
                  </a:cubicBezTo>
                  <a:cubicBezTo>
                    <a:pt x="48" y="70"/>
                    <a:pt x="24" y="70"/>
                    <a:pt x="12" y="82"/>
                  </a:cubicBezTo>
                  <a:cubicBezTo>
                    <a:pt x="0" y="105"/>
                    <a:pt x="0" y="141"/>
                    <a:pt x="12" y="153"/>
                  </a:cubicBezTo>
                  <a:cubicBezTo>
                    <a:pt x="31" y="179"/>
                    <a:pt x="57" y="190"/>
                    <a:pt x="87" y="190"/>
                  </a:cubicBezTo>
                  <a:cubicBezTo>
                    <a:pt x="112" y="190"/>
                    <a:pt x="139" y="182"/>
                    <a:pt x="167" y="165"/>
                  </a:cubicBezTo>
                  <a:cubicBezTo>
                    <a:pt x="266" y="120"/>
                    <a:pt x="209" y="1"/>
                    <a:pt x="13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52"/>
            <p:cNvSpPr/>
            <p:nvPr/>
          </p:nvSpPr>
          <p:spPr>
            <a:xfrm>
              <a:off x="4446975" y="3278800"/>
              <a:ext cx="19575" cy="8075"/>
            </a:xfrm>
            <a:custGeom>
              <a:avLst/>
              <a:gdLst/>
              <a:ahLst/>
              <a:cxnLst/>
              <a:rect l="l" t="t" r="r" b="b"/>
              <a:pathLst>
                <a:path w="783" h="323" extrusionOk="0">
                  <a:moveTo>
                    <a:pt x="619" y="0"/>
                  </a:moveTo>
                  <a:cubicBezTo>
                    <a:pt x="615" y="0"/>
                    <a:pt x="611" y="0"/>
                    <a:pt x="608" y="1"/>
                  </a:cubicBezTo>
                  <a:cubicBezTo>
                    <a:pt x="554" y="13"/>
                    <a:pt x="503" y="19"/>
                    <a:pt x="453" y="19"/>
                  </a:cubicBezTo>
                  <a:cubicBezTo>
                    <a:pt x="402" y="19"/>
                    <a:pt x="352" y="13"/>
                    <a:pt x="298" y="1"/>
                  </a:cubicBezTo>
                  <a:cubicBezTo>
                    <a:pt x="191" y="1"/>
                    <a:pt x="108" y="1"/>
                    <a:pt x="36" y="96"/>
                  </a:cubicBezTo>
                  <a:cubicBezTo>
                    <a:pt x="0" y="144"/>
                    <a:pt x="0" y="179"/>
                    <a:pt x="36" y="227"/>
                  </a:cubicBezTo>
                  <a:cubicBezTo>
                    <a:pt x="108" y="322"/>
                    <a:pt x="215" y="322"/>
                    <a:pt x="310" y="322"/>
                  </a:cubicBezTo>
                  <a:cubicBezTo>
                    <a:pt x="417" y="298"/>
                    <a:pt x="536" y="287"/>
                    <a:pt x="643" y="275"/>
                  </a:cubicBezTo>
                  <a:cubicBezTo>
                    <a:pt x="783" y="228"/>
                    <a:pt x="763" y="0"/>
                    <a:pt x="61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52"/>
            <p:cNvSpPr/>
            <p:nvPr/>
          </p:nvSpPr>
          <p:spPr>
            <a:xfrm>
              <a:off x="4351725" y="3275125"/>
              <a:ext cx="13125" cy="12025"/>
            </a:xfrm>
            <a:custGeom>
              <a:avLst/>
              <a:gdLst/>
              <a:ahLst/>
              <a:cxnLst/>
              <a:rect l="l" t="t" r="r" b="b"/>
              <a:pathLst>
                <a:path w="525" h="481" extrusionOk="0">
                  <a:moveTo>
                    <a:pt x="285" y="0"/>
                  </a:moveTo>
                  <a:cubicBezTo>
                    <a:pt x="246" y="0"/>
                    <a:pt x="206" y="9"/>
                    <a:pt x="167" y="29"/>
                  </a:cubicBezTo>
                  <a:cubicBezTo>
                    <a:pt x="119" y="53"/>
                    <a:pt x="96" y="76"/>
                    <a:pt x="60" y="124"/>
                  </a:cubicBezTo>
                  <a:cubicBezTo>
                    <a:pt x="0" y="195"/>
                    <a:pt x="0" y="303"/>
                    <a:pt x="60" y="362"/>
                  </a:cubicBezTo>
                  <a:cubicBezTo>
                    <a:pt x="96" y="386"/>
                    <a:pt x="119" y="422"/>
                    <a:pt x="167" y="445"/>
                  </a:cubicBezTo>
                  <a:cubicBezTo>
                    <a:pt x="209" y="470"/>
                    <a:pt x="253" y="481"/>
                    <a:pt x="295" y="481"/>
                  </a:cubicBezTo>
                  <a:cubicBezTo>
                    <a:pt x="418" y="481"/>
                    <a:pt x="524" y="385"/>
                    <a:pt x="524" y="243"/>
                  </a:cubicBezTo>
                  <a:cubicBezTo>
                    <a:pt x="524" y="97"/>
                    <a:pt x="413" y="0"/>
                    <a:pt x="2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52"/>
            <p:cNvSpPr/>
            <p:nvPr/>
          </p:nvSpPr>
          <p:spPr>
            <a:xfrm>
              <a:off x="4201100" y="3199000"/>
              <a:ext cx="10650" cy="5475"/>
            </a:xfrm>
            <a:custGeom>
              <a:avLst/>
              <a:gdLst/>
              <a:ahLst/>
              <a:cxnLst/>
              <a:rect l="l" t="t" r="r" b="b"/>
              <a:pathLst>
                <a:path w="426" h="219" extrusionOk="0">
                  <a:moveTo>
                    <a:pt x="284" y="0"/>
                  </a:moveTo>
                  <a:cubicBezTo>
                    <a:pt x="278" y="0"/>
                    <a:pt x="270" y="1"/>
                    <a:pt x="263" y="2"/>
                  </a:cubicBezTo>
                  <a:cubicBezTo>
                    <a:pt x="168" y="2"/>
                    <a:pt x="84" y="2"/>
                    <a:pt x="13" y="73"/>
                  </a:cubicBezTo>
                  <a:cubicBezTo>
                    <a:pt x="1" y="97"/>
                    <a:pt x="1" y="133"/>
                    <a:pt x="13" y="145"/>
                  </a:cubicBezTo>
                  <a:cubicBezTo>
                    <a:pt x="60" y="208"/>
                    <a:pt x="113" y="219"/>
                    <a:pt x="171" y="219"/>
                  </a:cubicBezTo>
                  <a:cubicBezTo>
                    <a:pt x="201" y="219"/>
                    <a:pt x="231" y="216"/>
                    <a:pt x="263" y="216"/>
                  </a:cubicBezTo>
                  <a:cubicBezTo>
                    <a:pt x="267" y="216"/>
                    <a:pt x="270" y="217"/>
                    <a:pt x="274" y="217"/>
                  </a:cubicBezTo>
                  <a:cubicBezTo>
                    <a:pt x="422" y="217"/>
                    <a:pt x="426" y="0"/>
                    <a:pt x="2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52"/>
            <p:cNvSpPr/>
            <p:nvPr/>
          </p:nvSpPr>
          <p:spPr>
            <a:xfrm>
              <a:off x="4215550" y="2921025"/>
              <a:ext cx="4775" cy="4350"/>
            </a:xfrm>
            <a:custGeom>
              <a:avLst/>
              <a:gdLst/>
              <a:ahLst/>
              <a:cxnLst/>
              <a:rect l="l" t="t" r="r" b="b"/>
              <a:pathLst>
                <a:path w="191" h="174" extrusionOk="0">
                  <a:moveTo>
                    <a:pt x="96" y="0"/>
                  </a:moveTo>
                  <a:cubicBezTo>
                    <a:pt x="48" y="0"/>
                    <a:pt x="0" y="36"/>
                    <a:pt x="18" y="108"/>
                  </a:cubicBezTo>
                  <a:lnTo>
                    <a:pt x="18" y="120"/>
                  </a:lnTo>
                  <a:cubicBezTo>
                    <a:pt x="24" y="155"/>
                    <a:pt x="60" y="173"/>
                    <a:pt x="96" y="173"/>
                  </a:cubicBezTo>
                  <a:cubicBezTo>
                    <a:pt x="131" y="173"/>
                    <a:pt x="167" y="155"/>
                    <a:pt x="173" y="120"/>
                  </a:cubicBezTo>
                  <a:lnTo>
                    <a:pt x="173" y="108"/>
                  </a:lnTo>
                  <a:cubicBezTo>
                    <a:pt x="191" y="36"/>
                    <a:pt x="143"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52"/>
            <p:cNvSpPr/>
            <p:nvPr/>
          </p:nvSpPr>
          <p:spPr>
            <a:xfrm>
              <a:off x="4128775" y="2815950"/>
              <a:ext cx="2400" cy="925"/>
            </a:xfrm>
            <a:custGeom>
              <a:avLst/>
              <a:gdLst/>
              <a:ahLst/>
              <a:cxnLst/>
              <a:rect l="l" t="t" r="r" b="b"/>
              <a:pathLst>
                <a:path w="96" h="37" extrusionOk="0">
                  <a:moveTo>
                    <a:pt x="24" y="1"/>
                  </a:moveTo>
                  <a:cubicBezTo>
                    <a:pt x="1" y="1"/>
                    <a:pt x="1" y="36"/>
                    <a:pt x="24" y="36"/>
                  </a:cubicBezTo>
                  <a:lnTo>
                    <a:pt x="84" y="36"/>
                  </a:lnTo>
                  <a:cubicBezTo>
                    <a:pt x="96" y="36"/>
                    <a:pt x="96" y="1"/>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52"/>
            <p:cNvSpPr/>
            <p:nvPr/>
          </p:nvSpPr>
          <p:spPr>
            <a:xfrm>
              <a:off x="4110625" y="2785550"/>
              <a:ext cx="9125" cy="4225"/>
            </a:xfrm>
            <a:custGeom>
              <a:avLst/>
              <a:gdLst/>
              <a:ahLst/>
              <a:cxnLst/>
              <a:rect l="l" t="t" r="r" b="b"/>
              <a:pathLst>
                <a:path w="365" h="169" extrusionOk="0">
                  <a:moveTo>
                    <a:pt x="297" y="1"/>
                  </a:moveTo>
                  <a:cubicBezTo>
                    <a:pt x="294" y="1"/>
                    <a:pt x="290" y="1"/>
                    <a:pt x="286" y="2"/>
                  </a:cubicBezTo>
                  <a:cubicBezTo>
                    <a:pt x="215" y="26"/>
                    <a:pt x="60" y="14"/>
                    <a:pt x="12" y="109"/>
                  </a:cubicBezTo>
                  <a:cubicBezTo>
                    <a:pt x="0" y="133"/>
                    <a:pt x="12" y="169"/>
                    <a:pt x="48" y="169"/>
                  </a:cubicBezTo>
                  <a:cubicBezTo>
                    <a:pt x="96" y="169"/>
                    <a:pt x="119" y="145"/>
                    <a:pt x="167" y="133"/>
                  </a:cubicBezTo>
                  <a:cubicBezTo>
                    <a:pt x="215" y="121"/>
                    <a:pt x="250" y="121"/>
                    <a:pt x="298" y="97"/>
                  </a:cubicBezTo>
                  <a:cubicBezTo>
                    <a:pt x="365" y="75"/>
                    <a:pt x="348" y="1"/>
                    <a:pt x="29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52"/>
            <p:cNvSpPr/>
            <p:nvPr/>
          </p:nvSpPr>
          <p:spPr>
            <a:xfrm>
              <a:off x="4038875" y="2754150"/>
              <a:ext cx="11050" cy="6400"/>
            </a:xfrm>
            <a:custGeom>
              <a:avLst/>
              <a:gdLst/>
              <a:ahLst/>
              <a:cxnLst/>
              <a:rect l="l" t="t" r="r" b="b"/>
              <a:pathLst>
                <a:path w="442" h="256" extrusionOk="0">
                  <a:moveTo>
                    <a:pt x="166" y="1"/>
                  </a:moveTo>
                  <a:cubicBezTo>
                    <a:pt x="128" y="1"/>
                    <a:pt x="92" y="10"/>
                    <a:pt x="60" y="32"/>
                  </a:cubicBezTo>
                  <a:cubicBezTo>
                    <a:pt x="1" y="79"/>
                    <a:pt x="1" y="151"/>
                    <a:pt x="60" y="210"/>
                  </a:cubicBezTo>
                  <a:cubicBezTo>
                    <a:pt x="94" y="243"/>
                    <a:pt x="136" y="256"/>
                    <a:pt x="180" y="256"/>
                  </a:cubicBezTo>
                  <a:cubicBezTo>
                    <a:pt x="248" y="256"/>
                    <a:pt x="320" y="227"/>
                    <a:pt x="370" y="198"/>
                  </a:cubicBezTo>
                  <a:cubicBezTo>
                    <a:pt x="441" y="163"/>
                    <a:pt x="441" y="79"/>
                    <a:pt x="370" y="56"/>
                  </a:cubicBezTo>
                  <a:cubicBezTo>
                    <a:pt x="303" y="26"/>
                    <a:pt x="231" y="1"/>
                    <a:pt x="1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52"/>
            <p:cNvSpPr/>
            <p:nvPr/>
          </p:nvSpPr>
          <p:spPr>
            <a:xfrm>
              <a:off x="3988275" y="2667725"/>
              <a:ext cx="7175" cy="3600"/>
            </a:xfrm>
            <a:custGeom>
              <a:avLst/>
              <a:gdLst/>
              <a:ahLst/>
              <a:cxnLst/>
              <a:rect l="l" t="t" r="r" b="b"/>
              <a:pathLst>
                <a:path w="287" h="144" extrusionOk="0">
                  <a:moveTo>
                    <a:pt x="191" y="0"/>
                  </a:moveTo>
                  <a:cubicBezTo>
                    <a:pt x="132" y="12"/>
                    <a:pt x="72" y="12"/>
                    <a:pt x="13" y="36"/>
                  </a:cubicBezTo>
                  <a:cubicBezTo>
                    <a:pt x="1" y="60"/>
                    <a:pt x="1" y="84"/>
                    <a:pt x="13" y="96"/>
                  </a:cubicBezTo>
                  <a:cubicBezTo>
                    <a:pt x="72" y="131"/>
                    <a:pt x="132" y="131"/>
                    <a:pt x="191" y="143"/>
                  </a:cubicBezTo>
                  <a:cubicBezTo>
                    <a:pt x="287" y="143"/>
                    <a:pt x="287" y="0"/>
                    <a:pt x="1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52"/>
            <p:cNvSpPr/>
            <p:nvPr/>
          </p:nvSpPr>
          <p:spPr>
            <a:xfrm>
              <a:off x="3967750" y="2594475"/>
              <a:ext cx="6575" cy="4025"/>
            </a:xfrm>
            <a:custGeom>
              <a:avLst/>
              <a:gdLst/>
              <a:ahLst/>
              <a:cxnLst/>
              <a:rect l="l" t="t" r="r" b="b"/>
              <a:pathLst>
                <a:path w="263" h="161" extrusionOk="0">
                  <a:moveTo>
                    <a:pt x="153" y="0"/>
                  </a:moveTo>
                  <a:cubicBezTo>
                    <a:pt x="134" y="0"/>
                    <a:pt x="113" y="11"/>
                    <a:pt x="96" y="37"/>
                  </a:cubicBezTo>
                  <a:cubicBezTo>
                    <a:pt x="72" y="73"/>
                    <a:pt x="48" y="85"/>
                    <a:pt x="36" y="97"/>
                  </a:cubicBezTo>
                  <a:cubicBezTo>
                    <a:pt x="0" y="109"/>
                    <a:pt x="12" y="156"/>
                    <a:pt x="48" y="156"/>
                  </a:cubicBezTo>
                  <a:cubicBezTo>
                    <a:pt x="61" y="159"/>
                    <a:pt x="74" y="161"/>
                    <a:pt x="88" y="161"/>
                  </a:cubicBezTo>
                  <a:cubicBezTo>
                    <a:pt x="126" y="161"/>
                    <a:pt x="165" y="150"/>
                    <a:pt x="191" y="132"/>
                  </a:cubicBezTo>
                  <a:cubicBezTo>
                    <a:pt x="262" y="97"/>
                    <a:pt x="213" y="0"/>
                    <a:pt x="1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52"/>
            <p:cNvSpPr/>
            <p:nvPr/>
          </p:nvSpPr>
          <p:spPr>
            <a:xfrm>
              <a:off x="3952375" y="2444000"/>
              <a:ext cx="6175" cy="5675"/>
            </a:xfrm>
            <a:custGeom>
              <a:avLst/>
              <a:gdLst/>
              <a:ahLst/>
              <a:cxnLst/>
              <a:rect l="l" t="t" r="r" b="b"/>
              <a:pathLst>
                <a:path w="247" h="227" extrusionOk="0">
                  <a:moveTo>
                    <a:pt x="119" y="1"/>
                  </a:moveTo>
                  <a:cubicBezTo>
                    <a:pt x="66" y="1"/>
                    <a:pt x="11" y="42"/>
                    <a:pt x="20" y="103"/>
                  </a:cubicBezTo>
                  <a:cubicBezTo>
                    <a:pt x="21" y="102"/>
                    <a:pt x="21" y="102"/>
                    <a:pt x="22" y="101"/>
                  </a:cubicBezTo>
                  <a:lnTo>
                    <a:pt x="22" y="101"/>
                  </a:lnTo>
                  <a:cubicBezTo>
                    <a:pt x="1" y="151"/>
                    <a:pt x="14" y="213"/>
                    <a:pt x="68" y="222"/>
                  </a:cubicBezTo>
                  <a:cubicBezTo>
                    <a:pt x="80" y="225"/>
                    <a:pt x="94" y="227"/>
                    <a:pt x="108" y="227"/>
                  </a:cubicBezTo>
                  <a:cubicBezTo>
                    <a:pt x="145" y="227"/>
                    <a:pt x="181" y="216"/>
                    <a:pt x="199" y="198"/>
                  </a:cubicBezTo>
                  <a:cubicBezTo>
                    <a:pt x="246" y="139"/>
                    <a:pt x="246" y="43"/>
                    <a:pt x="175" y="20"/>
                  </a:cubicBezTo>
                  <a:cubicBezTo>
                    <a:pt x="159" y="7"/>
                    <a:pt x="139" y="1"/>
                    <a:pt x="1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52"/>
            <p:cNvSpPr/>
            <p:nvPr/>
          </p:nvSpPr>
          <p:spPr>
            <a:xfrm>
              <a:off x="3796300" y="2355775"/>
              <a:ext cx="5075" cy="2700"/>
            </a:xfrm>
            <a:custGeom>
              <a:avLst/>
              <a:gdLst/>
              <a:ahLst/>
              <a:cxnLst/>
              <a:rect l="l" t="t" r="r" b="b"/>
              <a:pathLst>
                <a:path w="203" h="108" extrusionOk="0">
                  <a:moveTo>
                    <a:pt x="131" y="1"/>
                  </a:moveTo>
                  <a:cubicBezTo>
                    <a:pt x="84" y="1"/>
                    <a:pt x="60" y="1"/>
                    <a:pt x="12" y="36"/>
                  </a:cubicBezTo>
                  <a:cubicBezTo>
                    <a:pt x="0" y="48"/>
                    <a:pt x="0" y="72"/>
                    <a:pt x="12" y="72"/>
                  </a:cubicBezTo>
                  <a:cubicBezTo>
                    <a:pt x="60" y="96"/>
                    <a:pt x="84" y="108"/>
                    <a:pt x="131" y="108"/>
                  </a:cubicBezTo>
                  <a:cubicBezTo>
                    <a:pt x="203" y="108"/>
                    <a:pt x="203" y="1"/>
                    <a:pt x="1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52"/>
            <p:cNvSpPr/>
            <p:nvPr/>
          </p:nvSpPr>
          <p:spPr>
            <a:xfrm>
              <a:off x="3759675" y="2339275"/>
              <a:ext cx="6275" cy="4700"/>
            </a:xfrm>
            <a:custGeom>
              <a:avLst/>
              <a:gdLst/>
              <a:ahLst/>
              <a:cxnLst/>
              <a:rect l="l" t="t" r="r" b="b"/>
              <a:pathLst>
                <a:path w="251" h="188" extrusionOk="0">
                  <a:moveTo>
                    <a:pt x="148" y="0"/>
                  </a:moveTo>
                  <a:cubicBezTo>
                    <a:pt x="134" y="0"/>
                    <a:pt x="120" y="5"/>
                    <a:pt x="108" y="18"/>
                  </a:cubicBezTo>
                  <a:cubicBezTo>
                    <a:pt x="60" y="65"/>
                    <a:pt x="1" y="101"/>
                    <a:pt x="48" y="172"/>
                  </a:cubicBezTo>
                  <a:cubicBezTo>
                    <a:pt x="54" y="184"/>
                    <a:pt x="69" y="187"/>
                    <a:pt x="84" y="187"/>
                  </a:cubicBezTo>
                  <a:cubicBezTo>
                    <a:pt x="99" y="187"/>
                    <a:pt x="114" y="184"/>
                    <a:pt x="120" y="184"/>
                  </a:cubicBezTo>
                  <a:cubicBezTo>
                    <a:pt x="156" y="172"/>
                    <a:pt x="168" y="161"/>
                    <a:pt x="203" y="125"/>
                  </a:cubicBezTo>
                  <a:cubicBezTo>
                    <a:pt x="251" y="78"/>
                    <a:pt x="200" y="0"/>
                    <a:pt x="1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52"/>
            <p:cNvSpPr/>
            <p:nvPr/>
          </p:nvSpPr>
          <p:spPr>
            <a:xfrm>
              <a:off x="3643300" y="2285075"/>
              <a:ext cx="10200" cy="4350"/>
            </a:xfrm>
            <a:custGeom>
              <a:avLst/>
              <a:gdLst/>
              <a:ahLst/>
              <a:cxnLst/>
              <a:rect l="l" t="t" r="r" b="b"/>
              <a:pathLst>
                <a:path w="408" h="174" extrusionOk="0">
                  <a:moveTo>
                    <a:pt x="329" y="1"/>
                  </a:moveTo>
                  <a:cubicBezTo>
                    <a:pt x="320" y="1"/>
                    <a:pt x="309" y="3"/>
                    <a:pt x="298" y="7"/>
                  </a:cubicBezTo>
                  <a:cubicBezTo>
                    <a:pt x="215" y="31"/>
                    <a:pt x="120" y="43"/>
                    <a:pt x="36" y="90"/>
                  </a:cubicBezTo>
                  <a:cubicBezTo>
                    <a:pt x="12" y="102"/>
                    <a:pt x="1" y="138"/>
                    <a:pt x="36" y="150"/>
                  </a:cubicBezTo>
                  <a:cubicBezTo>
                    <a:pt x="70" y="167"/>
                    <a:pt x="106" y="173"/>
                    <a:pt x="142" y="173"/>
                  </a:cubicBezTo>
                  <a:cubicBezTo>
                    <a:pt x="207" y="173"/>
                    <a:pt x="273" y="153"/>
                    <a:pt x="334" y="138"/>
                  </a:cubicBezTo>
                  <a:cubicBezTo>
                    <a:pt x="407" y="106"/>
                    <a:pt x="398" y="1"/>
                    <a:pt x="3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52"/>
            <p:cNvSpPr/>
            <p:nvPr/>
          </p:nvSpPr>
          <p:spPr>
            <a:xfrm>
              <a:off x="3658475" y="2255625"/>
              <a:ext cx="2500" cy="1950"/>
            </a:xfrm>
            <a:custGeom>
              <a:avLst/>
              <a:gdLst/>
              <a:ahLst/>
              <a:cxnLst/>
              <a:rect l="l" t="t" r="r" b="b"/>
              <a:pathLst>
                <a:path w="100" h="78" extrusionOk="0">
                  <a:moveTo>
                    <a:pt x="95" y="1"/>
                  </a:moveTo>
                  <a:cubicBezTo>
                    <a:pt x="92" y="1"/>
                    <a:pt x="88" y="2"/>
                    <a:pt x="84" y="6"/>
                  </a:cubicBezTo>
                  <a:cubicBezTo>
                    <a:pt x="100" y="6"/>
                    <a:pt x="100" y="1"/>
                    <a:pt x="95" y="1"/>
                  </a:cubicBezTo>
                  <a:close/>
                  <a:moveTo>
                    <a:pt x="84" y="6"/>
                  </a:moveTo>
                  <a:cubicBezTo>
                    <a:pt x="60" y="30"/>
                    <a:pt x="36" y="54"/>
                    <a:pt x="1" y="66"/>
                  </a:cubicBezTo>
                  <a:lnTo>
                    <a:pt x="1" y="78"/>
                  </a:lnTo>
                  <a:cubicBezTo>
                    <a:pt x="48" y="66"/>
                    <a:pt x="60" y="30"/>
                    <a:pt x="84"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52"/>
            <p:cNvSpPr/>
            <p:nvPr/>
          </p:nvSpPr>
          <p:spPr>
            <a:xfrm>
              <a:off x="3618000" y="2147675"/>
              <a:ext cx="14450" cy="6425"/>
            </a:xfrm>
            <a:custGeom>
              <a:avLst/>
              <a:gdLst/>
              <a:ahLst/>
              <a:cxnLst/>
              <a:rect l="l" t="t" r="r" b="b"/>
              <a:pathLst>
                <a:path w="578" h="257" extrusionOk="0">
                  <a:moveTo>
                    <a:pt x="414" y="0"/>
                  </a:moveTo>
                  <a:cubicBezTo>
                    <a:pt x="408" y="0"/>
                    <a:pt x="401" y="1"/>
                    <a:pt x="393" y="2"/>
                  </a:cubicBezTo>
                  <a:cubicBezTo>
                    <a:pt x="334" y="26"/>
                    <a:pt x="251" y="26"/>
                    <a:pt x="191" y="38"/>
                  </a:cubicBezTo>
                  <a:cubicBezTo>
                    <a:pt x="120" y="50"/>
                    <a:pt x="72" y="62"/>
                    <a:pt x="36" y="121"/>
                  </a:cubicBezTo>
                  <a:cubicBezTo>
                    <a:pt x="0" y="157"/>
                    <a:pt x="12" y="216"/>
                    <a:pt x="60" y="228"/>
                  </a:cubicBezTo>
                  <a:cubicBezTo>
                    <a:pt x="99" y="248"/>
                    <a:pt x="131" y="257"/>
                    <a:pt x="164" y="257"/>
                  </a:cubicBezTo>
                  <a:cubicBezTo>
                    <a:pt x="191" y="257"/>
                    <a:pt x="218" y="251"/>
                    <a:pt x="251" y="240"/>
                  </a:cubicBezTo>
                  <a:cubicBezTo>
                    <a:pt x="334" y="228"/>
                    <a:pt x="393" y="228"/>
                    <a:pt x="465" y="216"/>
                  </a:cubicBezTo>
                  <a:cubicBezTo>
                    <a:pt x="577" y="183"/>
                    <a:pt x="530" y="0"/>
                    <a:pt x="4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52"/>
            <p:cNvSpPr/>
            <p:nvPr/>
          </p:nvSpPr>
          <p:spPr>
            <a:xfrm>
              <a:off x="3706775" y="2109925"/>
              <a:ext cx="3525" cy="1325"/>
            </a:xfrm>
            <a:custGeom>
              <a:avLst/>
              <a:gdLst/>
              <a:ahLst/>
              <a:cxnLst/>
              <a:rect l="l" t="t" r="r" b="b"/>
              <a:pathLst>
                <a:path w="141" h="53" extrusionOk="0">
                  <a:moveTo>
                    <a:pt x="129" y="0"/>
                  </a:moveTo>
                  <a:cubicBezTo>
                    <a:pt x="81" y="0"/>
                    <a:pt x="57" y="0"/>
                    <a:pt x="9" y="24"/>
                  </a:cubicBezTo>
                  <a:cubicBezTo>
                    <a:pt x="1" y="41"/>
                    <a:pt x="5" y="52"/>
                    <a:pt x="12" y="52"/>
                  </a:cubicBezTo>
                  <a:cubicBezTo>
                    <a:pt x="15" y="52"/>
                    <a:pt x="18" y="51"/>
                    <a:pt x="21" y="48"/>
                  </a:cubicBezTo>
                  <a:cubicBezTo>
                    <a:pt x="57" y="12"/>
                    <a:pt x="81" y="12"/>
                    <a:pt x="129" y="12"/>
                  </a:cubicBezTo>
                  <a:cubicBezTo>
                    <a:pt x="140" y="12"/>
                    <a:pt x="140" y="0"/>
                    <a:pt x="12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52"/>
            <p:cNvSpPr/>
            <p:nvPr/>
          </p:nvSpPr>
          <p:spPr>
            <a:xfrm>
              <a:off x="3742725" y="2062350"/>
              <a:ext cx="6275" cy="5900"/>
            </a:xfrm>
            <a:custGeom>
              <a:avLst/>
              <a:gdLst/>
              <a:ahLst/>
              <a:cxnLst/>
              <a:rect l="l" t="t" r="r" b="b"/>
              <a:pathLst>
                <a:path w="251" h="236" extrusionOk="0">
                  <a:moveTo>
                    <a:pt x="72" y="93"/>
                  </a:moveTo>
                  <a:cubicBezTo>
                    <a:pt x="67" y="103"/>
                    <a:pt x="64" y="113"/>
                    <a:pt x="62" y="122"/>
                  </a:cubicBezTo>
                  <a:lnTo>
                    <a:pt x="62" y="122"/>
                  </a:lnTo>
                  <a:cubicBezTo>
                    <a:pt x="61" y="120"/>
                    <a:pt x="61" y="119"/>
                    <a:pt x="60" y="117"/>
                  </a:cubicBezTo>
                  <a:cubicBezTo>
                    <a:pt x="60" y="117"/>
                    <a:pt x="60" y="93"/>
                    <a:pt x="72" y="93"/>
                  </a:cubicBezTo>
                  <a:close/>
                  <a:moveTo>
                    <a:pt x="60" y="141"/>
                  </a:moveTo>
                  <a:cubicBezTo>
                    <a:pt x="60" y="142"/>
                    <a:pt x="60" y="144"/>
                    <a:pt x="60" y="145"/>
                  </a:cubicBezTo>
                  <a:lnTo>
                    <a:pt x="60" y="145"/>
                  </a:lnTo>
                  <a:cubicBezTo>
                    <a:pt x="60" y="148"/>
                    <a:pt x="60" y="151"/>
                    <a:pt x="60" y="153"/>
                  </a:cubicBezTo>
                  <a:lnTo>
                    <a:pt x="60" y="141"/>
                  </a:lnTo>
                  <a:close/>
                  <a:moveTo>
                    <a:pt x="72" y="187"/>
                  </a:moveTo>
                  <a:lnTo>
                    <a:pt x="72" y="187"/>
                  </a:lnTo>
                  <a:cubicBezTo>
                    <a:pt x="72" y="188"/>
                    <a:pt x="73" y="190"/>
                    <a:pt x="74" y="191"/>
                  </a:cubicBezTo>
                  <a:lnTo>
                    <a:pt x="74" y="191"/>
                  </a:lnTo>
                  <a:cubicBezTo>
                    <a:pt x="73" y="190"/>
                    <a:pt x="72" y="189"/>
                    <a:pt x="72" y="189"/>
                  </a:cubicBezTo>
                  <a:cubicBezTo>
                    <a:pt x="72" y="188"/>
                    <a:pt x="72" y="187"/>
                    <a:pt x="72" y="187"/>
                  </a:cubicBezTo>
                  <a:close/>
                  <a:moveTo>
                    <a:pt x="121" y="0"/>
                  </a:moveTo>
                  <a:cubicBezTo>
                    <a:pt x="99" y="0"/>
                    <a:pt x="78" y="7"/>
                    <a:pt x="60" y="22"/>
                  </a:cubicBezTo>
                  <a:cubicBezTo>
                    <a:pt x="12" y="69"/>
                    <a:pt x="0" y="177"/>
                    <a:pt x="72" y="200"/>
                  </a:cubicBezTo>
                  <a:cubicBezTo>
                    <a:pt x="88" y="211"/>
                    <a:pt x="97" y="217"/>
                    <a:pt x="98" y="217"/>
                  </a:cubicBezTo>
                  <a:cubicBezTo>
                    <a:pt x="99" y="217"/>
                    <a:pt x="99" y="217"/>
                    <a:pt x="98" y="216"/>
                  </a:cubicBezTo>
                  <a:lnTo>
                    <a:pt x="98" y="216"/>
                  </a:lnTo>
                  <a:cubicBezTo>
                    <a:pt x="115" y="228"/>
                    <a:pt x="137" y="235"/>
                    <a:pt x="158" y="235"/>
                  </a:cubicBezTo>
                  <a:cubicBezTo>
                    <a:pt x="189" y="235"/>
                    <a:pt x="220" y="221"/>
                    <a:pt x="238" y="189"/>
                  </a:cubicBezTo>
                  <a:cubicBezTo>
                    <a:pt x="250" y="141"/>
                    <a:pt x="250" y="117"/>
                    <a:pt x="238" y="81"/>
                  </a:cubicBezTo>
                  <a:cubicBezTo>
                    <a:pt x="214" y="32"/>
                    <a:pt x="167"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52"/>
            <p:cNvSpPr/>
            <p:nvPr/>
          </p:nvSpPr>
          <p:spPr>
            <a:xfrm>
              <a:off x="3806725" y="1994950"/>
              <a:ext cx="11600" cy="3675"/>
            </a:xfrm>
            <a:custGeom>
              <a:avLst/>
              <a:gdLst/>
              <a:ahLst/>
              <a:cxnLst/>
              <a:rect l="l" t="t" r="r" b="b"/>
              <a:pathLst>
                <a:path w="464" h="147" extrusionOk="0">
                  <a:moveTo>
                    <a:pt x="387" y="1"/>
                  </a:moveTo>
                  <a:cubicBezTo>
                    <a:pt x="381" y="1"/>
                    <a:pt x="375" y="2"/>
                    <a:pt x="369" y="3"/>
                  </a:cubicBezTo>
                  <a:cubicBezTo>
                    <a:pt x="250" y="3"/>
                    <a:pt x="143" y="27"/>
                    <a:pt x="48" y="63"/>
                  </a:cubicBezTo>
                  <a:cubicBezTo>
                    <a:pt x="0" y="75"/>
                    <a:pt x="0" y="134"/>
                    <a:pt x="48" y="134"/>
                  </a:cubicBezTo>
                  <a:cubicBezTo>
                    <a:pt x="92" y="143"/>
                    <a:pt x="132" y="145"/>
                    <a:pt x="172" y="145"/>
                  </a:cubicBezTo>
                  <a:cubicBezTo>
                    <a:pt x="215" y="145"/>
                    <a:pt x="256" y="143"/>
                    <a:pt x="298" y="143"/>
                  </a:cubicBezTo>
                  <a:cubicBezTo>
                    <a:pt x="321" y="143"/>
                    <a:pt x="345" y="143"/>
                    <a:pt x="369" y="146"/>
                  </a:cubicBezTo>
                  <a:cubicBezTo>
                    <a:pt x="458" y="146"/>
                    <a:pt x="464" y="1"/>
                    <a:pt x="3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52"/>
            <p:cNvSpPr/>
            <p:nvPr/>
          </p:nvSpPr>
          <p:spPr>
            <a:xfrm>
              <a:off x="3872500" y="1977100"/>
              <a:ext cx="23050" cy="6900"/>
            </a:xfrm>
            <a:custGeom>
              <a:avLst/>
              <a:gdLst/>
              <a:ahLst/>
              <a:cxnLst/>
              <a:rect l="l" t="t" r="r" b="b"/>
              <a:pathLst>
                <a:path w="922" h="276" extrusionOk="0">
                  <a:moveTo>
                    <a:pt x="795" y="1"/>
                  </a:moveTo>
                  <a:cubicBezTo>
                    <a:pt x="789" y="1"/>
                    <a:pt x="782" y="1"/>
                    <a:pt x="774" y="3"/>
                  </a:cubicBezTo>
                  <a:cubicBezTo>
                    <a:pt x="536" y="27"/>
                    <a:pt x="274" y="74"/>
                    <a:pt x="48" y="181"/>
                  </a:cubicBezTo>
                  <a:cubicBezTo>
                    <a:pt x="0" y="193"/>
                    <a:pt x="12" y="265"/>
                    <a:pt x="60" y="265"/>
                  </a:cubicBezTo>
                  <a:cubicBezTo>
                    <a:pt x="99" y="273"/>
                    <a:pt x="140" y="276"/>
                    <a:pt x="181" y="276"/>
                  </a:cubicBezTo>
                  <a:cubicBezTo>
                    <a:pt x="388" y="276"/>
                    <a:pt x="611" y="191"/>
                    <a:pt x="810" y="181"/>
                  </a:cubicBezTo>
                  <a:cubicBezTo>
                    <a:pt x="922" y="159"/>
                    <a:pt x="897" y="1"/>
                    <a:pt x="7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52"/>
            <p:cNvSpPr/>
            <p:nvPr/>
          </p:nvSpPr>
          <p:spPr>
            <a:xfrm>
              <a:off x="3895125" y="1998600"/>
              <a:ext cx="11425" cy="4850"/>
            </a:xfrm>
            <a:custGeom>
              <a:avLst/>
              <a:gdLst/>
              <a:ahLst/>
              <a:cxnLst/>
              <a:rect l="l" t="t" r="r" b="b"/>
              <a:pathLst>
                <a:path w="457" h="194" extrusionOk="0">
                  <a:moveTo>
                    <a:pt x="203" y="0"/>
                  </a:moveTo>
                  <a:cubicBezTo>
                    <a:pt x="143" y="0"/>
                    <a:pt x="84" y="12"/>
                    <a:pt x="36" y="24"/>
                  </a:cubicBezTo>
                  <a:cubicBezTo>
                    <a:pt x="0" y="48"/>
                    <a:pt x="0" y="83"/>
                    <a:pt x="36" y="107"/>
                  </a:cubicBezTo>
                  <a:cubicBezTo>
                    <a:pt x="72" y="119"/>
                    <a:pt x="143" y="143"/>
                    <a:pt x="179" y="167"/>
                  </a:cubicBezTo>
                  <a:cubicBezTo>
                    <a:pt x="226" y="179"/>
                    <a:pt x="274" y="179"/>
                    <a:pt x="310" y="191"/>
                  </a:cubicBezTo>
                  <a:cubicBezTo>
                    <a:pt x="318" y="192"/>
                    <a:pt x="326" y="193"/>
                    <a:pt x="333" y="193"/>
                  </a:cubicBezTo>
                  <a:cubicBezTo>
                    <a:pt x="423" y="193"/>
                    <a:pt x="456" y="70"/>
                    <a:pt x="357" y="48"/>
                  </a:cubicBezTo>
                  <a:cubicBezTo>
                    <a:pt x="322" y="24"/>
                    <a:pt x="250" y="12"/>
                    <a:pt x="20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52"/>
            <p:cNvSpPr/>
            <p:nvPr/>
          </p:nvSpPr>
          <p:spPr>
            <a:xfrm>
              <a:off x="4179375" y="2613250"/>
              <a:ext cx="26525" cy="5675"/>
            </a:xfrm>
            <a:custGeom>
              <a:avLst/>
              <a:gdLst/>
              <a:ahLst/>
              <a:cxnLst/>
              <a:rect l="l" t="t" r="r" b="b"/>
              <a:pathLst>
                <a:path w="1061" h="227" extrusionOk="0">
                  <a:moveTo>
                    <a:pt x="344" y="0"/>
                  </a:moveTo>
                  <a:cubicBezTo>
                    <a:pt x="240" y="0"/>
                    <a:pt x="139" y="14"/>
                    <a:pt x="48" y="48"/>
                  </a:cubicBezTo>
                  <a:cubicBezTo>
                    <a:pt x="1" y="60"/>
                    <a:pt x="1" y="120"/>
                    <a:pt x="48" y="155"/>
                  </a:cubicBezTo>
                  <a:cubicBezTo>
                    <a:pt x="191" y="203"/>
                    <a:pt x="349" y="209"/>
                    <a:pt x="508" y="209"/>
                  </a:cubicBezTo>
                  <a:cubicBezTo>
                    <a:pt x="561" y="209"/>
                    <a:pt x="614" y="208"/>
                    <a:pt x="667" y="208"/>
                  </a:cubicBezTo>
                  <a:cubicBezTo>
                    <a:pt x="773" y="208"/>
                    <a:pt x="878" y="211"/>
                    <a:pt x="977" y="227"/>
                  </a:cubicBezTo>
                  <a:cubicBezTo>
                    <a:pt x="1037" y="227"/>
                    <a:pt x="1060" y="131"/>
                    <a:pt x="1001" y="120"/>
                  </a:cubicBezTo>
                  <a:cubicBezTo>
                    <a:pt x="806" y="63"/>
                    <a:pt x="567" y="0"/>
                    <a:pt x="3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52"/>
            <p:cNvSpPr/>
            <p:nvPr/>
          </p:nvSpPr>
          <p:spPr>
            <a:xfrm>
              <a:off x="4165975" y="2578550"/>
              <a:ext cx="12025" cy="8125"/>
            </a:xfrm>
            <a:custGeom>
              <a:avLst/>
              <a:gdLst/>
              <a:ahLst/>
              <a:cxnLst/>
              <a:rect l="l" t="t" r="r" b="b"/>
              <a:pathLst>
                <a:path w="481" h="325" extrusionOk="0">
                  <a:moveTo>
                    <a:pt x="298" y="0"/>
                  </a:moveTo>
                  <a:cubicBezTo>
                    <a:pt x="260" y="0"/>
                    <a:pt x="218" y="19"/>
                    <a:pt x="179" y="67"/>
                  </a:cubicBezTo>
                  <a:cubicBezTo>
                    <a:pt x="156" y="91"/>
                    <a:pt x="120" y="126"/>
                    <a:pt x="108" y="150"/>
                  </a:cubicBezTo>
                  <a:cubicBezTo>
                    <a:pt x="96" y="186"/>
                    <a:pt x="84" y="198"/>
                    <a:pt x="49" y="210"/>
                  </a:cubicBezTo>
                  <a:cubicBezTo>
                    <a:pt x="1" y="234"/>
                    <a:pt x="25" y="305"/>
                    <a:pt x="60" y="317"/>
                  </a:cubicBezTo>
                  <a:cubicBezTo>
                    <a:pt x="82" y="322"/>
                    <a:pt x="104" y="324"/>
                    <a:pt x="126" y="324"/>
                  </a:cubicBezTo>
                  <a:cubicBezTo>
                    <a:pt x="210" y="324"/>
                    <a:pt x="292" y="288"/>
                    <a:pt x="358" y="222"/>
                  </a:cubicBezTo>
                  <a:cubicBezTo>
                    <a:pt x="480" y="143"/>
                    <a:pt x="404" y="0"/>
                    <a:pt x="29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52"/>
            <p:cNvSpPr/>
            <p:nvPr/>
          </p:nvSpPr>
          <p:spPr>
            <a:xfrm>
              <a:off x="4470475" y="2623700"/>
              <a:ext cx="16550" cy="7125"/>
            </a:xfrm>
            <a:custGeom>
              <a:avLst/>
              <a:gdLst/>
              <a:ahLst/>
              <a:cxnLst/>
              <a:rect l="l" t="t" r="r" b="b"/>
              <a:pathLst>
                <a:path w="662" h="285" extrusionOk="0">
                  <a:moveTo>
                    <a:pt x="493" y="0"/>
                  </a:moveTo>
                  <a:cubicBezTo>
                    <a:pt x="477" y="0"/>
                    <a:pt x="460" y="4"/>
                    <a:pt x="442" y="11"/>
                  </a:cubicBezTo>
                  <a:cubicBezTo>
                    <a:pt x="382" y="47"/>
                    <a:pt x="311" y="59"/>
                    <a:pt x="239" y="71"/>
                  </a:cubicBezTo>
                  <a:cubicBezTo>
                    <a:pt x="180" y="94"/>
                    <a:pt x="120" y="106"/>
                    <a:pt x="49" y="130"/>
                  </a:cubicBezTo>
                  <a:cubicBezTo>
                    <a:pt x="1" y="154"/>
                    <a:pt x="1" y="225"/>
                    <a:pt x="49" y="237"/>
                  </a:cubicBezTo>
                  <a:cubicBezTo>
                    <a:pt x="120" y="249"/>
                    <a:pt x="203" y="285"/>
                    <a:pt x="275" y="285"/>
                  </a:cubicBezTo>
                  <a:cubicBezTo>
                    <a:pt x="370" y="285"/>
                    <a:pt x="453" y="249"/>
                    <a:pt x="537" y="202"/>
                  </a:cubicBezTo>
                  <a:cubicBezTo>
                    <a:pt x="662" y="160"/>
                    <a:pt x="605" y="0"/>
                    <a:pt x="49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52"/>
            <p:cNvSpPr/>
            <p:nvPr/>
          </p:nvSpPr>
          <p:spPr>
            <a:xfrm>
              <a:off x="4424650" y="2496575"/>
              <a:ext cx="2400" cy="1800"/>
            </a:xfrm>
            <a:custGeom>
              <a:avLst/>
              <a:gdLst/>
              <a:ahLst/>
              <a:cxnLst/>
              <a:rect l="l" t="t" r="r" b="b"/>
              <a:pathLst>
                <a:path w="96" h="72" extrusionOk="0">
                  <a:moveTo>
                    <a:pt x="48" y="0"/>
                  </a:moveTo>
                  <a:cubicBezTo>
                    <a:pt x="0" y="12"/>
                    <a:pt x="0" y="72"/>
                    <a:pt x="48" y="72"/>
                  </a:cubicBezTo>
                  <a:cubicBezTo>
                    <a:pt x="96" y="72"/>
                    <a:pt x="96" y="0"/>
                    <a:pt x="4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52"/>
            <p:cNvSpPr/>
            <p:nvPr/>
          </p:nvSpPr>
          <p:spPr>
            <a:xfrm>
              <a:off x="4320775" y="2316975"/>
              <a:ext cx="15800" cy="7550"/>
            </a:xfrm>
            <a:custGeom>
              <a:avLst/>
              <a:gdLst/>
              <a:ahLst/>
              <a:cxnLst/>
              <a:rect l="l" t="t" r="r" b="b"/>
              <a:pathLst>
                <a:path w="632" h="302" extrusionOk="0">
                  <a:moveTo>
                    <a:pt x="548" y="1"/>
                  </a:moveTo>
                  <a:cubicBezTo>
                    <a:pt x="527" y="1"/>
                    <a:pt x="504" y="13"/>
                    <a:pt x="488" y="40"/>
                  </a:cubicBezTo>
                  <a:cubicBezTo>
                    <a:pt x="420" y="158"/>
                    <a:pt x="263" y="187"/>
                    <a:pt x="130" y="187"/>
                  </a:cubicBezTo>
                  <a:cubicBezTo>
                    <a:pt x="101" y="187"/>
                    <a:pt x="73" y="185"/>
                    <a:pt x="48" y="183"/>
                  </a:cubicBezTo>
                  <a:cubicBezTo>
                    <a:pt x="12" y="183"/>
                    <a:pt x="0" y="231"/>
                    <a:pt x="36" y="243"/>
                  </a:cubicBezTo>
                  <a:cubicBezTo>
                    <a:pt x="109" y="284"/>
                    <a:pt x="177" y="302"/>
                    <a:pt x="258" y="302"/>
                  </a:cubicBezTo>
                  <a:cubicBezTo>
                    <a:pt x="295" y="302"/>
                    <a:pt x="336" y="298"/>
                    <a:pt x="381" y="291"/>
                  </a:cubicBezTo>
                  <a:cubicBezTo>
                    <a:pt x="476" y="255"/>
                    <a:pt x="560" y="195"/>
                    <a:pt x="607" y="112"/>
                  </a:cubicBezTo>
                  <a:cubicBezTo>
                    <a:pt x="631" y="48"/>
                    <a:pt x="591" y="1"/>
                    <a:pt x="5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52"/>
            <p:cNvSpPr/>
            <p:nvPr/>
          </p:nvSpPr>
          <p:spPr>
            <a:xfrm>
              <a:off x="4063900" y="2105150"/>
              <a:ext cx="4750" cy="675"/>
            </a:xfrm>
            <a:custGeom>
              <a:avLst/>
              <a:gdLst/>
              <a:ahLst/>
              <a:cxnLst/>
              <a:rect l="l" t="t" r="r" b="b"/>
              <a:pathLst>
                <a:path w="190" h="27" extrusionOk="0">
                  <a:moveTo>
                    <a:pt x="12" y="1"/>
                  </a:moveTo>
                  <a:cubicBezTo>
                    <a:pt x="0" y="1"/>
                    <a:pt x="0" y="24"/>
                    <a:pt x="12" y="24"/>
                  </a:cubicBezTo>
                  <a:lnTo>
                    <a:pt x="155" y="24"/>
                  </a:lnTo>
                  <a:cubicBezTo>
                    <a:pt x="160" y="26"/>
                    <a:pt x="164" y="27"/>
                    <a:pt x="168" y="27"/>
                  </a:cubicBezTo>
                  <a:cubicBezTo>
                    <a:pt x="190" y="27"/>
                    <a:pt x="185" y="1"/>
                    <a:pt x="1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52"/>
            <p:cNvSpPr/>
            <p:nvPr/>
          </p:nvSpPr>
          <p:spPr>
            <a:xfrm>
              <a:off x="4109850" y="2027425"/>
              <a:ext cx="14725" cy="6975"/>
            </a:xfrm>
            <a:custGeom>
              <a:avLst/>
              <a:gdLst/>
              <a:ahLst/>
              <a:cxnLst/>
              <a:rect l="l" t="t" r="r" b="b"/>
              <a:pathLst>
                <a:path w="589" h="279" extrusionOk="0">
                  <a:moveTo>
                    <a:pt x="532" y="0"/>
                  </a:moveTo>
                  <a:cubicBezTo>
                    <a:pt x="528" y="0"/>
                    <a:pt x="524" y="1"/>
                    <a:pt x="519" y="2"/>
                  </a:cubicBezTo>
                  <a:cubicBezTo>
                    <a:pt x="365" y="85"/>
                    <a:pt x="186" y="145"/>
                    <a:pt x="31" y="228"/>
                  </a:cubicBezTo>
                  <a:cubicBezTo>
                    <a:pt x="0" y="249"/>
                    <a:pt x="14" y="278"/>
                    <a:pt x="34" y="278"/>
                  </a:cubicBezTo>
                  <a:cubicBezTo>
                    <a:pt x="37" y="278"/>
                    <a:pt x="40" y="277"/>
                    <a:pt x="43" y="276"/>
                  </a:cubicBezTo>
                  <a:cubicBezTo>
                    <a:pt x="222" y="216"/>
                    <a:pt x="389" y="145"/>
                    <a:pt x="567" y="73"/>
                  </a:cubicBezTo>
                  <a:cubicBezTo>
                    <a:pt x="589" y="52"/>
                    <a:pt x="571" y="0"/>
                    <a:pt x="5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52"/>
            <p:cNvSpPr/>
            <p:nvPr/>
          </p:nvSpPr>
          <p:spPr>
            <a:xfrm>
              <a:off x="3919575" y="2238550"/>
              <a:ext cx="8500" cy="8425"/>
            </a:xfrm>
            <a:custGeom>
              <a:avLst/>
              <a:gdLst/>
              <a:ahLst/>
              <a:cxnLst/>
              <a:rect l="l" t="t" r="r" b="b"/>
              <a:pathLst>
                <a:path w="340" h="337" extrusionOk="0">
                  <a:moveTo>
                    <a:pt x="195" y="0"/>
                  </a:moveTo>
                  <a:cubicBezTo>
                    <a:pt x="140" y="0"/>
                    <a:pt x="88" y="33"/>
                    <a:pt x="82" y="105"/>
                  </a:cubicBezTo>
                  <a:lnTo>
                    <a:pt x="82" y="105"/>
                  </a:lnTo>
                  <a:cubicBezTo>
                    <a:pt x="82" y="105"/>
                    <a:pt x="82" y="106"/>
                    <a:pt x="82" y="106"/>
                  </a:cubicBezTo>
                  <a:cubicBezTo>
                    <a:pt x="70" y="118"/>
                    <a:pt x="70" y="129"/>
                    <a:pt x="58" y="153"/>
                  </a:cubicBezTo>
                  <a:lnTo>
                    <a:pt x="10" y="237"/>
                  </a:lnTo>
                  <a:cubicBezTo>
                    <a:pt x="0" y="278"/>
                    <a:pt x="16" y="337"/>
                    <a:pt x="59" y="337"/>
                  </a:cubicBezTo>
                  <a:cubicBezTo>
                    <a:pt x="66" y="337"/>
                    <a:pt x="74" y="335"/>
                    <a:pt x="82" y="332"/>
                  </a:cubicBezTo>
                  <a:cubicBezTo>
                    <a:pt x="129" y="320"/>
                    <a:pt x="189" y="320"/>
                    <a:pt x="237" y="284"/>
                  </a:cubicBezTo>
                  <a:cubicBezTo>
                    <a:pt x="272" y="260"/>
                    <a:pt x="320" y="213"/>
                    <a:pt x="320" y="153"/>
                  </a:cubicBezTo>
                  <a:cubicBezTo>
                    <a:pt x="340" y="55"/>
                    <a:pt x="266" y="0"/>
                    <a:pt x="19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52"/>
            <p:cNvSpPr/>
            <p:nvPr/>
          </p:nvSpPr>
          <p:spPr>
            <a:xfrm>
              <a:off x="3997500" y="2290600"/>
              <a:ext cx="7175" cy="2100"/>
            </a:xfrm>
            <a:custGeom>
              <a:avLst/>
              <a:gdLst/>
              <a:ahLst/>
              <a:cxnLst/>
              <a:rect l="l" t="t" r="r" b="b"/>
              <a:pathLst>
                <a:path w="287" h="84" extrusionOk="0">
                  <a:moveTo>
                    <a:pt x="239" y="0"/>
                  </a:moveTo>
                  <a:cubicBezTo>
                    <a:pt x="168" y="0"/>
                    <a:pt x="96" y="24"/>
                    <a:pt x="37" y="24"/>
                  </a:cubicBezTo>
                  <a:cubicBezTo>
                    <a:pt x="1" y="24"/>
                    <a:pt x="1" y="60"/>
                    <a:pt x="37" y="60"/>
                  </a:cubicBezTo>
                  <a:cubicBezTo>
                    <a:pt x="108" y="60"/>
                    <a:pt x="180" y="83"/>
                    <a:pt x="239" y="83"/>
                  </a:cubicBezTo>
                  <a:cubicBezTo>
                    <a:pt x="287" y="83"/>
                    <a:pt x="287" y="0"/>
                    <a:pt x="23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52"/>
            <p:cNvSpPr/>
            <p:nvPr/>
          </p:nvSpPr>
          <p:spPr>
            <a:xfrm>
              <a:off x="4402925" y="2865725"/>
              <a:ext cx="4475" cy="3525"/>
            </a:xfrm>
            <a:custGeom>
              <a:avLst/>
              <a:gdLst/>
              <a:ahLst/>
              <a:cxnLst/>
              <a:rect l="l" t="t" r="r" b="b"/>
              <a:pathLst>
                <a:path w="179" h="141" extrusionOk="0">
                  <a:moveTo>
                    <a:pt x="125" y="1"/>
                  </a:moveTo>
                  <a:cubicBezTo>
                    <a:pt x="113" y="1"/>
                    <a:pt x="101" y="4"/>
                    <a:pt x="96" y="10"/>
                  </a:cubicBezTo>
                  <a:cubicBezTo>
                    <a:pt x="84" y="34"/>
                    <a:pt x="84" y="34"/>
                    <a:pt x="36" y="57"/>
                  </a:cubicBezTo>
                  <a:cubicBezTo>
                    <a:pt x="0" y="69"/>
                    <a:pt x="0" y="117"/>
                    <a:pt x="36" y="129"/>
                  </a:cubicBezTo>
                  <a:cubicBezTo>
                    <a:pt x="54" y="135"/>
                    <a:pt x="75" y="141"/>
                    <a:pt x="96" y="141"/>
                  </a:cubicBezTo>
                  <a:cubicBezTo>
                    <a:pt x="116" y="141"/>
                    <a:pt x="137" y="135"/>
                    <a:pt x="155" y="117"/>
                  </a:cubicBezTo>
                  <a:cubicBezTo>
                    <a:pt x="179" y="81"/>
                    <a:pt x="167" y="34"/>
                    <a:pt x="155" y="10"/>
                  </a:cubicBezTo>
                  <a:cubicBezTo>
                    <a:pt x="149" y="4"/>
                    <a:pt x="137" y="1"/>
                    <a:pt x="1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52"/>
            <p:cNvSpPr/>
            <p:nvPr/>
          </p:nvSpPr>
          <p:spPr>
            <a:xfrm>
              <a:off x="4486850" y="2865950"/>
              <a:ext cx="14925" cy="4200"/>
            </a:xfrm>
            <a:custGeom>
              <a:avLst/>
              <a:gdLst/>
              <a:ahLst/>
              <a:cxnLst/>
              <a:rect l="l" t="t" r="r" b="b"/>
              <a:pathLst>
                <a:path w="597" h="168" extrusionOk="0">
                  <a:moveTo>
                    <a:pt x="489" y="1"/>
                  </a:moveTo>
                  <a:cubicBezTo>
                    <a:pt x="346" y="1"/>
                    <a:pt x="191" y="1"/>
                    <a:pt x="48" y="25"/>
                  </a:cubicBezTo>
                  <a:cubicBezTo>
                    <a:pt x="1" y="48"/>
                    <a:pt x="1" y="120"/>
                    <a:pt x="48" y="132"/>
                  </a:cubicBezTo>
                  <a:cubicBezTo>
                    <a:pt x="191" y="168"/>
                    <a:pt x="346" y="168"/>
                    <a:pt x="489" y="168"/>
                  </a:cubicBezTo>
                  <a:cubicBezTo>
                    <a:pt x="596" y="156"/>
                    <a:pt x="596" y="1"/>
                    <a:pt x="4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52"/>
            <p:cNvSpPr/>
            <p:nvPr/>
          </p:nvSpPr>
          <p:spPr>
            <a:xfrm>
              <a:off x="4271350" y="3001975"/>
              <a:ext cx="10650" cy="7500"/>
            </a:xfrm>
            <a:custGeom>
              <a:avLst/>
              <a:gdLst/>
              <a:ahLst/>
              <a:cxnLst/>
              <a:rect l="l" t="t" r="r" b="b"/>
              <a:pathLst>
                <a:path w="426" h="300" extrusionOk="0">
                  <a:moveTo>
                    <a:pt x="249" y="1"/>
                  </a:moveTo>
                  <a:cubicBezTo>
                    <a:pt x="245" y="1"/>
                    <a:pt x="242" y="1"/>
                    <a:pt x="239" y="1"/>
                  </a:cubicBezTo>
                  <a:cubicBezTo>
                    <a:pt x="176" y="1"/>
                    <a:pt x="113" y="21"/>
                    <a:pt x="75" y="68"/>
                  </a:cubicBezTo>
                  <a:lnTo>
                    <a:pt x="75" y="68"/>
                  </a:lnTo>
                  <a:cubicBezTo>
                    <a:pt x="66" y="74"/>
                    <a:pt x="57" y="78"/>
                    <a:pt x="48" y="96"/>
                  </a:cubicBezTo>
                  <a:cubicBezTo>
                    <a:pt x="1" y="120"/>
                    <a:pt x="1" y="180"/>
                    <a:pt x="48" y="215"/>
                  </a:cubicBezTo>
                  <a:cubicBezTo>
                    <a:pt x="55" y="222"/>
                    <a:pt x="62" y="225"/>
                    <a:pt x="70" y="229"/>
                  </a:cubicBezTo>
                  <a:lnTo>
                    <a:pt x="70" y="229"/>
                  </a:lnTo>
                  <a:cubicBezTo>
                    <a:pt x="106" y="283"/>
                    <a:pt x="172" y="299"/>
                    <a:pt x="239" y="299"/>
                  </a:cubicBezTo>
                  <a:cubicBezTo>
                    <a:pt x="245" y="299"/>
                    <a:pt x="252" y="300"/>
                    <a:pt x="258" y="300"/>
                  </a:cubicBezTo>
                  <a:cubicBezTo>
                    <a:pt x="426" y="300"/>
                    <a:pt x="423" y="1"/>
                    <a:pt x="2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52"/>
            <p:cNvSpPr/>
            <p:nvPr/>
          </p:nvSpPr>
          <p:spPr>
            <a:xfrm>
              <a:off x="4280275" y="2823100"/>
              <a:ext cx="625" cy="325"/>
            </a:xfrm>
            <a:custGeom>
              <a:avLst/>
              <a:gdLst/>
              <a:ahLst/>
              <a:cxnLst/>
              <a:rect l="l" t="t" r="r" b="b"/>
              <a:pathLst>
                <a:path w="25" h="13" extrusionOk="0">
                  <a:moveTo>
                    <a:pt x="13" y="0"/>
                  </a:moveTo>
                  <a:cubicBezTo>
                    <a:pt x="1" y="0"/>
                    <a:pt x="1" y="12"/>
                    <a:pt x="13" y="12"/>
                  </a:cubicBezTo>
                  <a:cubicBezTo>
                    <a:pt x="25" y="12"/>
                    <a:pt x="25" y="0"/>
                    <a:pt x="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52"/>
            <p:cNvSpPr/>
            <p:nvPr/>
          </p:nvSpPr>
          <p:spPr>
            <a:xfrm>
              <a:off x="4078175" y="2634975"/>
              <a:ext cx="11325" cy="7500"/>
            </a:xfrm>
            <a:custGeom>
              <a:avLst/>
              <a:gdLst/>
              <a:ahLst/>
              <a:cxnLst/>
              <a:rect l="l" t="t" r="r" b="b"/>
              <a:pathLst>
                <a:path w="453" h="300" extrusionOk="0">
                  <a:moveTo>
                    <a:pt x="298" y="1"/>
                  </a:moveTo>
                  <a:cubicBezTo>
                    <a:pt x="239" y="13"/>
                    <a:pt x="191" y="13"/>
                    <a:pt x="143" y="36"/>
                  </a:cubicBezTo>
                  <a:lnTo>
                    <a:pt x="48" y="84"/>
                  </a:lnTo>
                  <a:cubicBezTo>
                    <a:pt x="1" y="120"/>
                    <a:pt x="1" y="179"/>
                    <a:pt x="48" y="203"/>
                  </a:cubicBezTo>
                  <a:lnTo>
                    <a:pt x="143" y="251"/>
                  </a:lnTo>
                  <a:cubicBezTo>
                    <a:pt x="203" y="274"/>
                    <a:pt x="227" y="298"/>
                    <a:pt x="298" y="298"/>
                  </a:cubicBezTo>
                  <a:cubicBezTo>
                    <a:pt x="304" y="299"/>
                    <a:pt x="309" y="299"/>
                    <a:pt x="314" y="299"/>
                  </a:cubicBezTo>
                  <a:cubicBezTo>
                    <a:pt x="400" y="299"/>
                    <a:pt x="453" y="211"/>
                    <a:pt x="453" y="143"/>
                  </a:cubicBezTo>
                  <a:cubicBezTo>
                    <a:pt x="453" y="84"/>
                    <a:pt x="393" y="1"/>
                    <a:pt x="2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52"/>
            <p:cNvSpPr/>
            <p:nvPr/>
          </p:nvSpPr>
          <p:spPr>
            <a:xfrm>
              <a:off x="4098125" y="2375425"/>
              <a:ext cx="625" cy="625"/>
            </a:xfrm>
            <a:custGeom>
              <a:avLst/>
              <a:gdLst/>
              <a:ahLst/>
              <a:cxnLst/>
              <a:rect l="l" t="t" r="r" b="b"/>
              <a:pathLst>
                <a:path w="25" h="25" extrusionOk="0">
                  <a:moveTo>
                    <a:pt x="12" y="0"/>
                  </a:moveTo>
                  <a:cubicBezTo>
                    <a:pt x="0" y="0"/>
                    <a:pt x="0" y="24"/>
                    <a:pt x="12" y="24"/>
                  </a:cubicBezTo>
                  <a:cubicBezTo>
                    <a:pt x="24" y="24"/>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52"/>
            <p:cNvSpPr/>
            <p:nvPr/>
          </p:nvSpPr>
          <p:spPr>
            <a:xfrm>
              <a:off x="4110925" y="2323950"/>
              <a:ext cx="13075" cy="6750"/>
            </a:xfrm>
            <a:custGeom>
              <a:avLst/>
              <a:gdLst/>
              <a:ahLst/>
              <a:cxnLst/>
              <a:rect l="l" t="t" r="r" b="b"/>
              <a:pathLst>
                <a:path w="523" h="270" extrusionOk="0">
                  <a:moveTo>
                    <a:pt x="427" y="0"/>
                  </a:moveTo>
                  <a:cubicBezTo>
                    <a:pt x="416" y="0"/>
                    <a:pt x="405" y="4"/>
                    <a:pt x="393" y="12"/>
                  </a:cubicBezTo>
                  <a:cubicBezTo>
                    <a:pt x="274" y="71"/>
                    <a:pt x="179" y="131"/>
                    <a:pt x="48" y="178"/>
                  </a:cubicBezTo>
                  <a:cubicBezTo>
                    <a:pt x="0" y="190"/>
                    <a:pt x="0" y="250"/>
                    <a:pt x="48" y="262"/>
                  </a:cubicBezTo>
                  <a:cubicBezTo>
                    <a:pt x="71" y="267"/>
                    <a:pt x="93" y="269"/>
                    <a:pt x="115" y="269"/>
                  </a:cubicBezTo>
                  <a:cubicBezTo>
                    <a:pt x="239" y="269"/>
                    <a:pt x="341" y="191"/>
                    <a:pt x="453" y="131"/>
                  </a:cubicBezTo>
                  <a:cubicBezTo>
                    <a:pt x="523" y="91"/>
                    <a:pt x="484" y="0"/>
                    <a:pt x="4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52"/>
            <p:cNvSpPr/>
            <p:nvPr/>
          </p:nvSpPr>
          <p:spPr>
            <a:xfrm>
              <a:off x="4152300" y="2266725"/>
              <a:ext cx="5500" cy="3175"/>
            </a:xfrm>
            <a:custGeom>
              <a:avLst/>
              <a:gdLst/>
              <a:ahLst/>
              <a:cxnLst/>
              <a:rect l="l" t="t" r="r" b="b"/>
              <a:pathLst>
                <a:path w="220" h="127" extrusionOk="0">
                  <a:moveTo>
                    <a:pt x="128" y="0"/>
                  </a:moveTo>
                  <a:cubicBezTo>
                    <a:pt x="122" y="0"/>
                    <a:pt x="115" y="1"/>
                    <a:pt x="107" y="3"/>
                  </a:cubicBezTo>
                  <a:cubicBezTo>
                    <a:pt x="72" y="26"/>
                    <a:pt x="48" y="26"/>
                    <a:pt x="12" y="38"/>
                  </a:cubicBezTo>
                  <a:cubicBezTo>
                    <a:pt x="0" y="50"/>
                    <a:pt x="0" y="86"/>
                    <a:pt x="12" y="98"/>
                  </a:cubicBezTo>
                  <a:cubicBezTo>
                    <a:pt x="36" y="110"/>
                    <a:pt x="72" y="122"/>
                    <a:pt x="107" y="122"/>
                  </a:cubicBezTo>
                  <a:cubicBezTo>
                    <a:pt x="118" y="125"/>
                    <a:pt x="128" y="126"/>
                    <a:pt x="137" y="126"/>
                  </a:cubicBezTo>
                  <a:cubicBezTo>
                    <a:pt x="219" y="126"/>
                    <a:pt x="216" y="0"/>
                    <a:pt x="12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52"/>
            <p:cNvSpPr/>
            <p:nvPr/>
          </p:nvSpPr>
          <p:spPr>
            <a:xfrm>
              <a:off x="4304100" y="2038475"/>
              <a:ext cx="22650" cy="4525"/>
            </a:xfrm>
            <a:custGeom>
              <a:avLst/>
              <a:gdLst/>
              <a:ahLst/>
              <a:cxnLst/>
              <a:rect l="l" t="t" r="r" b="b"/>
              <a:pathLst>
                <a:path w="906" h="181" extrusionOk="0">
                  <a:moveTo>
                    <a:pt x="786" y="1"/>
                  </a:moveTo>
                  <a:cubicBezTo>
                    <a:pt x="548" y="1"/>
                    <a:pt x="298" y="1"/>
                    <a:pt x="60" y="24"/>
                  </a:cubicBezTo>
                  <a:cubicBezTo>
                    <a:pt x="0" y="48"/>
                    <a:pt x="0" y="131"/>
                    <a:pt x="60" y="143"/>
                  </a:cubicBezTo>
                  <a:cubicBezTo>
                    <a:pt x="219" y="175"/>
                    <a:pt x="383" y="180"/>
                    <a:pt x="545" y="180"/>
                  </a:cubicBezTo>
                  <a:cubicBezTo>
                    <a:pt x="626" y="180"/>
                    <a:pt x="707" y="179"/>
                    <a:pt x="786" y="179"/>
                  </a:cubicBezTo>
                  <a:cubicBezTo>
                    <a:pt x="790" y="179"/>
                    <a:pt x="793" y="180"/>
                    <a:pt x="797" y="180"/>
                  </a:cubicBezTo>
                  <a:cubicBezTo>
                    <a:pt x="905" y="180"/>
                    <a:pt x="902" y="1"/>
                    <a:pt x="7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52"/>
            <p:cNvSpPr/>
            <p:nvPr/>
          </p:nvSpPr>
          <p:spPr>
            <a:xfrm>
              <a:off x="4102875" y="2108425"/>
              <a:ext cx="16100" cy="7475"/>
            </a:xfrm>
            <a:custGeom>
              <a:avLst/>
              <a:gdLst/>
              <a:ahLst/>
              <a:cxnLst/>
              <a:rect l="l" t="t" r="r" b="b"/>
              <a:pathLst>
                <a:path w="644" h="299" extrusionOk="0">
                  <a:moveTo>
                    <a:pt x="96" y="0"/>
                  </a:moveTo>
                  <a:cubicBezTo>
                    <a:pt x="36" y="0"/>
                    <a:pt x="1" y="60"/>
                    <a:pt x="13" y="120"/>
                  </a:cubicBezTo>
                  <a:cubicBezTo>
                    <a:pt x="55" y="289"/>
                    <a:pt x="257" y="298"/>
                    <a:pt x="410" y="298"/>
                  </a:cubicBezTo>
                  <a:cubicBezTo>
                    <a:pt x="430" y="298"/>
                    <a:pt x="448" y="298"/>
                    <a:pt x="465" y="298"/>
                  </a:cubicBezTo>
                  <a:cubicBezTo>
                    <a:pt x="469" y="298"/>
                    <a:pt x="472" y="299"/>
                    <a:pt x="476" y="299"/>
                  </a:cubicBezTo>
                  <a:cubicBezTo>
                    <a:pt x="644" y="299"/>
                    <a:pt x="640" y="24"/>
                    <a:pt x="465" y="24"/>
                  </a:cubicBezTo>
                  <a:cubicBezTo>
                    <a:pt x="346" y="24"/>
                    <a:pt x="227" y="12"/>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52"/>
            <p:cNvSpPr/>
            <p:nvPr/>
          </p:nvSpPr>
          <p:spPr>
            <a:xfrm>
              <a:off x="4396675" y="2494475"/>
              <a:ext cx="8350" cy="5975"/>
            </a:xfrm>
            <a:custGeom>
              <a:avLst/>
              <a:gdLst/>
              <a:ahLst/>
              <a:cxnLst/>
              <a:rect l="l" t="t" r="r" b="b"/>
              <a:pathLst>
                <a:path w="334" h="239" extrusionOk="0">
                  <a:moveTo>
                    <a:pt x="167" y="1"/>
                  </a:moveTo>
                  <a:cubicBezTo>
                    <a:pt x="0" y="1"/>
                    <a:pt x="0" y="239"/>
                    <a:pt x="167" y="239"/>
                  </a:cubicBezTo>
                  <a:cubicBezTo>
                    <a:pt x="334" y="239"/>
                    <a:pt x="334" y="1"/>
                    <a:pt x="1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52"/>
            <p:cNvSpPr/>
            <p:nvPr/>
          </p:nvSpPr>
          <p:spPr>
            <a:xfrm>
              <a:off x="3745100" y="2567475"/>
              <a:ext cx="14025" cy="6825"/>
            </a:xfrm>
            <a:custGeom>
              <a:avLst/>
              <a:gdLst/>
              <a:ahLst/>
              <a:cxnLst/>
              <a:rect l="l" t="t" r="r" b="b"/>
              <a:pathLst>
                <a:path w="561" h="273" extrusionOk="0">
                  <a:moveTo>
                    <a:pt x="389" y="0"/>
                  </a:moveTo>
                  <a:cubicBezTo>
                    <a:pt x="345" y="0"/>
                    <a:pt x="304" y="13"/>
                    <a:pt x="262" y="34"/>
                  </a:cubicBezTo>
                  <a:cubicBezTo>
                    <a:pt x="191" y="57"/>
                    <a:pt x="0" y="93"/>
                    <a:pt x="24" y="200"/>
                  </a:cubicBezTo>
                  <a:cubicBezTo>
                    <a:pt x="30" y="255"/>
                    <a:pt x="71" y="272"/>
                    <a:pt x="120" y="272"/>
                  </a:cubicBezTo>
                  <a:cubicBezTo>
                    <a:pt x="178" y="272"/>
                    <a:pt x="248" y="249"/>
                    <a:pt x="286" y="236"/>
                  </a:cubicBezTo>
                  <a:cubicBezTo>
                    <a:pt x="334" y="224"/>
                    <a:pt x="393" y="212"/>
                    <a:pt x="441" y="200"/>
                  </a:cubicBezTo>
                  <a:cubicBezTo>
                    <a:pt x="465" y="176"/>
                    <a:pt x="477" y="153"/>
                    <a:pt x="512" y="141"/>
                  </a:cubicBezTo>
                  <a:cubicBezTo>
                    <a:pt x="560" y="105"/>
                    <a:pt x="548" y="34"/>
                    <a:pt x="489" y="22"/>
                  </a:cubicBezTo>
                  <a:cubicBezTo>
                    <a:pt x="454" y="7"/>
                    <a:pt x="421" y="0"/>
                    <a:pt x="3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52"/>
            <p:cNvSpPr/>
            <p:nvPr/>
          </p:nvSpPr>
          <p:spPr>
            <a:xfrm>
              <a:off x="3738850" y="2559650"/>
              <a:ext cx="21650" cy="8675"/>
            </a:xfrm>
            <a:custGeom>
              <a:avLst/>
              <a:gdLst/>
              <a:ahLst/>
              <a:cxnLst/>
              <a:rect l="l" t="t" r="r" b="b"/>
              <a:pathLst>
                <a:path w="866" h="347" extrusionOk="0">
                  <a:moveTo>
                    <a:pt x="806" y="0"/>
                  </a:moveTo>
                  <a:cubicBezTo>
                    <a:pt x="804" y="0"/>
                    <a:pt x="801" y="0"/>
                    <a:pt x="798" y="1"/>
                  </a:cubicBezTo>
                  <a:cubicBezTo>
                    <a:pt x="500" y="49"/>
                    <a:pt x="274" y="132"/>
                    <a:pt x="24" y="299"/>
                  </a:cubicBezTo>
                  <a:cubicBezTo>
                    <a:pt x="0" y="311"/>
                    <a:pt x="24" y="347"/>
                    <a:pt x="36" y="347"/>
                  </a:cubicBezTo>
                  <a:cubicBezTo>
                    <a:pt x="298" y="275"/>
                    <a:pt x="560" y="168"/>
                    <a:pt x="822" y="97"/>
                  </a:cubicBezTo>
                  <a:cubicBezTo>
                    <a:pt x="866" y="64"/>
                    <a:pt x="839" y="0"/>
                    <a:pt x="8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52"/>
            <p:cNvSpPr/>
            <p:nvPr/>
          </p:nvSpPr>
          <p:spPr>
            <a:xfrm>
              <a:off x="3743325" y="2540625"/>
              <a:ext cx="13400" cy="3675"/>
            </a:xfrm>
            <a:custGeom>
              <a:avLst/>
              <a:gdLst/>
              <a:ahLst/>
              <a:cxnLst/>
              <a:rect l="l" t="t" r="r" b="b"/>
              <a:pathLst>
                <a:path w="536" h="147" extrusionOk="0">
                  <a:moveTo>
                    <a:pt x="452" y="0"/>
                  </a:moveTo>
                  <a:cubicBezTo>
                    <a:pt x="298" y="0"/>
                    <a:pt x="167" y="24"/>
                    <a:pt x="36" y="60"/>
                  </a:cubicBezTo>
                  <a:cubicBezTo>
                    <a:pt x="0" y="84"/>
                    <a:pt x="0" y="119"/>
                    <a:pt x="36" y="119"/>
                  </a:cubicBezTo>
                  <a:cubicBezTo>
                    <a:pt x="91" y="140"/>
                    <a:pt x="146" y="147"/>
                    <a:pt x="204" y="147"/>
                  </a:cubicBezTo>
                  <a:cubicBezTo>
                    <a:pt x="282" y="147"/>
                    <a:pt x="363" y="133"/>
                    <a:pt x="452" y="119"/>
                  </a:cubicBezTo>
                  <a:cubicBezTo>
                    <a:pt x="459" y="121"/>
                    <a:pt x="465" y="122"/>
                    <a:pt x="470" y="122"/>
                  </a:cubicBezTo>
                  <a:cubicBezTo>
                    <a:pt x="535" y="122"/>
                    <a:pt x="529" y="0"/>
                    <a:pt x="45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52"/>
            <p:cNvSpPr/>
            <p:nvPr/>
          </p:nvSpPr>
          <p:spPr>
            <a:xfrm>
              <a:off x="3721000" y="2542975"/>
              <a:ext cx="11525" cy="2725"/>
            </a:xfrm>
            <a:custGeom>
              <a:avLst/>
              <a:gdLst/>
              <a:ahLst/>
              <a:cxnLst/>
              <a:rect l="l" t="t" r="r" b="b"/>
              <a:pathLst>
                <a:path w="461" h="109" extrusionOk="0">
                  <a:moveTo>
                    <a:pt x="415" y="0"/>
                  </a:moveTo>
                  <a:cubicBezTo>
                    <a:pt x="412" y="0"/>
                    <a:pt x="409" y="1"/>
                    <a:pt x="405" y="2"/>
                  </a:cubicBezTo>
                  <a:cubicBezTo>
                    <a:pt x="286" y="25"/>
                    <a:pt x="155" y="25"/>
                    <a:pt x="36" y="61"/>
                  </a:cubicBezTo>
                  <a:cubicBezTo>
                    <a:pt x="0" y="73"/>
                    <a:pt x="0" y="109"/>
                    <a:pt x="36" y="109"/>
                  </a:cubicBezTo>
                  <a:cubicBezTo>
                    <a:pt x="167" y="109"/>
                    <a:pt x="286" y="85"/>
                    <a:pt x="417" y="61"/>
                  </a:cubicBezTo>
                  <a:cubicBezTo>
                    <a:pt x="461" y="61"/>
                    <a:pt x="454" y="0"/>
                    <a:pt x="4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52"/>
            <p:cNvSpPr/>
            <p:nvPr/>
          </p:nvSpPr>
          <p:spPr>
            <a:xfrm>
              <a:off x="3733200" y="2520100"/>
              <a:ext cx="10825" cy="4050"/>
            </a:xfrm>
            <a:custGeom>
              <a:avLst/>
              <a:gdLst/>
              <a:ahLst/>
              <a:cxnLst/>
              <a:rect l="l" t="t" r="r" b="b"/>
              <a:pathLst>
                <a:path w="433" h="162" extrusionOk="0">
                  <a:moveTo>
                    <a:pt x="387" y="1"/>
                  </a:moveTo>
                  <a:cubicBezTo>
                    <a:pt x="381" y="1"/>
                    <a:pt x="374" y="4"/>
                    <a:pt x="369" y="12"/>
                  </a:cubicBezTo>
                  <a:cubicBezTo>
                    <a:pt x="262" y="83"/>
                    <a:pt x="155" y="95"/>
                    <a:pt x="36" y="95"/>
                  </a:cubicBezTo>
                  <a:cubicBezTo>
                    <a:pt x="0" y="95"/>
                    <a:pt x="0" y="143"/>
                    <a:pt x="36" y="143"/>
                  </a:cubicBezTo>
                  <a:cubicBezTo>
                    <a:pt x="72" y="156"/>
                    <a:pt x="109" y="162"/>
                    <a:pt x="145" y="162"/>
                  </a:cubicBezTo>
                  <a:cubicBezTo>
                    <a:pt x="238" y="162"/>
                    <a:pt x="328" y="123"/>
                    <a:pt x="405" y="71"/>
                  </a:cubicBezTo>
                  <a:cubicBezTo>
                    <a:pt x="433" y="43"/>
                    <a:pt x="410" y="1"/>
                    <a:pt x="3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52"/>
            <p:cNvSpPr/>
            <p:nvPr/>
          </p:nvSpPr>
          <p:spPr>
            <a:xfrm>
              <a:off x="3731400" y="2499800"/>
              <a:ext cx="10950" cy="3650"/>
            </a:xfrm>
            <a:custGeom>
              <a:avLst/>
              <a:gdLst/>
              <a:ahLst/>
              <a:cxnLst/>
              <a:rect l="l" t="t" r="r" b="b"/>
              <a:pathLst>
                <a:path w="438" h="146" extrusionOk="0">
                  <a:moveTo>
                    <a:pt x="357" y="1"/>
                  </a:moveTo>
                  <a:cubicBezTo>
                    <a:pt x="353" y="1"/>
                    <a:pt x="350" y="1"/>
                    <a:pt x="346" y="2"/>
                  </a:cubicBezTo>
                  <a:cubicBezTo>
                    <a:pt x="239" y="50"/>
                    <a:pt x="144" y="62"/>
                    <a:pt x="36" y="86"/>
                  </a:cubicBezTo>
                  <a:cubicBezTo>
                    <a:pt x="1" y="109"/>
                    <a:pt x="1" y="133"/>
                    <a:pt x="36" y="133"/>
                  </a:cubicBezTo>
                  <a:cubicBezTo>
                    <a:pt x="65" y="142"/>
                    <a:pt x="93" y="145"/>
                    <a:pt x="122" y="145"/>
                  </a:cubicBezTo>
                  <a:cubicBezTo>
                    <a:pt x="212" y="145"/>
                    <a:pt x="303" y="107"/>
                    <a:pt x="394" y="62"/>
                  </a:cubicBezTo>
                  <a:cubicBezTo>
                    <a:pt x="438" y="62"/>
                    <a:pt x="400" y="1"/>
                    <a:pt x="3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52"/>
            <p:cNvSpPr/>
            <p:nvPr/>
          </p:nvSpPr>
          <p:spPr>
            <a:xfrm>
              <a:off x="3710275" y="2490025"/>
              <a:ext cx="22600" cy="5900"/>
            </a:xfrm>
            <a:custGeom>
              <a:avLst/>
              <a:gdLst/>
              <a:ahLst/>
              <a:cxnLst/>
              <a:rect l="l" t="t" r="r" b="b"/>
              <a:pathLst>
                <a:path w="904" h="236" extrusionOk="0">
                  <a:moveTo>
                    <a:pt x="834" y="0"/>
                  </a:moveTo>
                  <a:cubicBezTo>
                    <a:pt x="691" y="24"/>
                    <a:pt x="548" y="36"/>
                    <a:pt x="417" y="60"/>
                  </a:cubicBezTo>
                  <a:cubicBezTo>
                    <a:pt x="286" y="84"/>
                    <a:pt x="119" y="84"/>
                    <a:pt x="12" y="155"/>
                  </a:cubicBezTo>
                  <a:cubicBezTo>
                    <a:pt x="0" y="167"/>
                    <a:pt x="0" y="203"/>
                    <a:pt x="12" y="203"/>
                  </a:cubicBezTo>
                  <a:cubicBezTo>
                    <a:pt x="56" y="227"/>
                    <a:pt x="103" y="235"/>
                    <a:pt x="152" y="235"/>
                  </a:cubicBezTo>
                  <a:cubicBezTo>
                    <a:pt x="223" y="235"/>
                    <a:pt x="299" y="217"/>
                    <a:pt x="370" y="203"/>
                  </a:cubicBezTo>
                  <a:cubicBezTo>
                    <a:pt x="536" y="167"/>
                    <a:pt x="691" y="107"/>
                    <a:pt x="846" y="84"/>
                  </a:cubicBezTo>
                  <a:cubicBezTo>
                    <a:pt x="849" y="84"/>
                    <a:pt x="853" y="85"/>
                    <a:pt x="856" y="85"/>
                  </a:cubicBezTo>
                  <a:cubicBezTo>
                    <a:pt x="904" y="85"/>
                    <a:pt x="890" y="0"/>
                    <a:pt x="8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52"/>
            <p:cNvSpPr/>
            <p:nvPr/>
          </p:nvSpPr>
          <p:spPr>
            <a:xfrm>
              <a:off x="3699350" y="2477450"/>
              <a:ext cx="9025" cy="3800"/>
            </a:xfrm>
            <a:custGeom>
              <a:avLst/>
              <a:gdLst/>
              <a:ahLst/>
              <a:cxnLst/>
              <a:rect l="l" t="t" r="r" b="b"/>
              <a:pathLst>
                <a:path w="361" h="152" extrusionOk="0">
                  <a:moveTo>
                    <a:pt x="332" y="1"/>
                  </a:moveTo>
                  <a:cubicBezTo>
                    <a:pt x="328" y="1"/>
                    <a:pt x="323" y="2"/>
                    <a:pt x="318" y="3"/>
                  </a:cubicBezTo>
                  <a:cubicBezTo>
                    <a:pt x="235" y="63"/>
                    <a:pt x="128" y="75"/>
                    <a:pt x="21" y="110"/>
                  </a:cubicBezTo>
                  <a:cubicBezTo>
                    <a:pt x="1" y="110"/>
                    <a:pt x="6" y="152"/>
                    <a:pt x="22" y="152"/>
                  </a:cubicBezTo>
                  <a:cubicBezTo>
                    <a:pt x="25" y="152"/>
                    <a:pt x="29" y="150"/>
                    <a:pt x="33" y="146"/>
                  </a:cubicBezTo>
                  <a:cubicBezTo>
                    <a:pt x="140" y="122"/>
                    <a:pt x="247" y="87"/>
                    <a:pt x="330" y="27"/>
                  </a:cubicBezTo>
                  <a:cubicBezTo>
                    <a:pt x="361" y="27"/>
                    <a:pt x="357" y="1"/>
                    <a:pt x="3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52"/>
            <p:cNvSpPr/>
            <p:nvPr/>
          </p:nvSpPr>
          <p:spPr>
            <a:xfrm>
              <a:off x="3682900" y="2475125"/>
              <a:ext cx="5975" cy="625"/>
            </a:xfrm>
            <a:custGeom>
              <a:avLst/>
              <a:gdLst/>
              <a:ahLst/>
              <a:cxnLst/>
              <a:rect l="l" t="t" r="r" b="b"/>
              <a:pathLst>
                <a:path w="239" h="25" extrusionOk="0">
                  <a:moveTo>
                    <a:pt x="12" y="1"/>
                  </a:moveTo>
                  <a:cubicBezTo>
                    <a:pt x="0" y="1"/>
                    <a:pt x="0" y="25"/>
                    <a:pt x="12" y="25"/>
                  </a:cubicBezTo>
                  <a:lnTo>
                    <a:pt x="214" y="25"/>
                  </a:lnTo>
                  <a:cubicBezTo>
                    <a:pt x="238" y="25"/>
                    <a:pt x="238" y="1"/>
                    <a:pt x="2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52"/>
            <p:cNvSpPr/>
            <p:nvPr/>
          </p:nvSpPr>
          <p:spPr>
            <a:xfrm>
              <a:off x="3642100" y="2492075"/>
              <a:ext cx="7850" cy="4825"/>
            </a:xfrm>
            <a:custGeom>
              <a:avLst/>
              <a:gdLst/>
              <a:ahLst/>
              <a:cxnLst/>
              <a:rect l="l" t="t" r="r" b="b"/>
              <a:pathLst>
                <a:path w="314" h="193" extrusionOk="0">
                  <a:moveTo>
                    <a:pt x="267" y="1"/>
                  </a:moveTo>
                  <a:cubicBezTo>
                    <a:pt x="258" y="1"/>
                    <a:pt x="248" y="5"/>
                    <a:pt x="239" y="14"/>
                  </a:cubicBezTo>
                  <a:cubicBezTo>
                    <a:pt x="179" y="73"/>
                    <a:pt x="96" y="97"/>
                    <a:pt x="37" y="144"/>
                  </a:cubicBezTo>
                  <a:cubicBezTo>
                    <a:pt x="1" y="156"/>
                    <a:pt x="37" y="192"/>
                    <a:pt x="60" y="192"/>
                  </a:cubicBezTo>
                  <a:cubicBezTo>
                    <a:pt x="144" y="156"/>
                    <a:pt x="227" y="121"/>
                    <a:pt x="287" y="61"/>
                  </a:cubicBezTo>
                  <a:cubicBezTo>
                    <a:pt x="313" y="34"/>
                    <a:pt x="293" y="1"/>
                    <a:pt x="26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52"/>
            <p:cNvSpPr/>
            <p:nvPr/>
          </p:nvSpPr>
          <p:spPr>
            <a:xfrm>
              <a:off x="3640025" y="2509375"/>
              <a:ext cx="13125" cy="6350"/>
            </a:xfrm>
            <a:custGeom>
              <a:avLst/>
              <a:gdLst/>
              <a:ahLst/>
              <a:cxnLst/>
              <a:rect l="l" t="t" r="r" b="b"/>
              <a:pathLst>
                <a:path w="525" h="254" extrusionOk="0">
                  <a:moveTo>
                    <a:pt x="405" y="0"/>
                  </a:moveTo>
                  <a:cubicBezTo>
                    <a:pt x="262" y="0"/>
                    <a:pt x="60" y="0"/>
                    <a:pt x="12" y="155"/>
                  </a:cubicBezTo>
                  <a:cubicBezTo>
                    <a:pt x="1" y="179"/>
                    <a:pt x="24" y="226"/>
                    <a:pt x="60" y="238"/>
                  </a:cubicBezTo>
                  <a:cubicBezTo>
                    <a:pt x="79" y="250"/>
                    <a:pt x="97" y="254"/>
                    <a:pt x="114" y="254"/>
                  </a:cubicBezTo>
                  <a:cubicBezTo>
                    <a:pt x="151" y="254"/>
                    <a:pt x="186" y="235"/>
                    <a:pt x="227" y="226"/>
                  </a:cubicBezTo>
                  <a:cubicBezTo>
                    <a:pt x="286" y="214"/>
                    <a:pt x="334" y="203"/>
                    <a:pt x="405" y="203"/>
                  </a:cubicBezTo>
                  <a:cubicBezTo>
                    <a:pt x="524" y="167"/>
                    <a:pt x="524" y="0"/>
                    <a:pt x="40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52"/>
            <p:cNvSpPr/>
            <p:nvPr/>
          </p:nvSpPr>
          <p:spPr>
            <a:xfrm>
              <a:off x="3623950" y="2560575"/>
              <a:ext cx="22650" cy="7725"/>
            </a:xfrm>
            <a:custGeom>
              <a:avLst/>
              <a:gdLst/>
              <a:ahLst/>
              <a:cxnLst/>
              <a:rect l="l" t="t" r="r" b="b"/>
              <a:pathLst>
                <a:path w="906" h="309" extrusionOk="0">
                  <a:moveTo>
                    <a:pt x="834" y="0"/>
                  </a:moveTo>
                  <a:cubicBezTo>
                    <a:pt x="691" y="0"/>
                    <a:pt x="536" y="24"/>
                    <a:pt x="405" y="36"/>
                  </a:cubicBezTo>
                  <a:cubicBezTo>
                    <a:pt x="274" y="60"/>
                    <a:pt x="132" y="71"/>
                    <a:pt x="48" y="179"/>
                  </a:cubicBezTo>
                  <a:cubicBezTo>
                    <a:pt x="1" y="214"/>
                    <a:pt x="36" y="262"/>
                    <a:pt x="72" y="298"/>
                  </a:cubicBezTo>
                  <a:cubicBezTo>
                    <a:pt x="98" y="306"/>
                    <a:pt x="125" y="309"/>
                    <a:pt x="151" y="309"/>
                  </a:cubicBezTo>
                  <a:cubicBezTo>
                    <a:pt x="244" y="309"/>
                    <a:pt x="336" y="269"/>
                    <a:pt x="429" y="250"/>
                  </a:cubicBezTo>
                  <a:cubicBezTo>
                    <a:pt x="584" y="202"/>
                    <a:pt x="715" y="155"/>
                    <a:pt x="870" y="131"/>
                  </a:cubicBezTo>
                  <a:cubicBezTo>
                    <a:pt x="905" y="95"/>
                    <a:pt x="894" y="0"/>
                    <a:pt x="8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52"/>
            <p:cNvSpPr/>
            <p:nvPr/>
          </p:nvSpPr>
          <p:spPr>
            <a:xfrm>
              <a:off x="3625450" y="2552975"/>
              <a:ext cx="12900" cy="4475"/>
            </a:xfrm>
            <a:custGeom>
              <a:avLst/>
              <a:gdLst/>
              <a:ahLst/>
              <a:cxnLst/>
              <a:rect l="l" t="t" r="r" b="b"/>
              <a:pathLst>
                <a:path w="516" h="179" extrusionOk="0">
                  <a:moveTo>
                    <a:pt x="432" y="0"/>
                  </a:moveTo>
                  <a:cubicBezTo>
                    <a:pt x="424" y="0"/>
                    <a:pt x="415" y="2"/>
                    <a:pt x="405" y="6"/>
                  </a:cubicBezTo>
                  <a:cubicBezTo>
                    <a:pt x="286" y="30"/>
                    <a:pt x="131" y="30"/>
                    <a:pt x="36" y="90"/>
                  </a:cubicBezTo>
                  <a:cubicBezTo>
                    <a:pt x="0" y="102"/>
                    <a:pt x="0" y="149"/>
                    <a:pt x="36" y="149"/>
                  </a:cubicBezTo>
                  <a:cubicBezTo>
                    <a:pt x="82" y="170"/>
                    <a:pt x="130" y="178"/>
                    <a:pt x="179" y="178"/>
                  </a:cubicBezTo>
                  <a:cubicBezTo>
                    <a:pt x="268" y="178"/>
                    <a:pt x="360" y="153"/>
                    <a:pt x="453" y="137"/>
                  </a:cubicBezTo>
                  <a:cubicBezTo>
                    <a:pt x="516" y="106"/>
                    <a:pt x="495" y="0"/>
                    <a:pt x="4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52"/>
            <p:cNvSpPr/>
            <p:nvPr/>
          </p:nvSpPr>
          <p:spPr>
            <a:xfrm>
              <a:off x="3647475" y="2591825"/>
              <a:ext cx="16675" cy="4275"/>
            </a:xfrm>
            <a:custGeom>
              <a:avLst/>
              <a:gdLst/>
              <a:ahLst/>
              <a:cxnLst/>
              <a:rect l="l" t="t" r="r" b="b"/>
              <a:pathLst>
                <a:path w="667" h="171" extrusionOk="0">
                  <a:moveTo>
                    <a:pt x="607" y="0"/>
                  </a:moveTo>
                  <a:cubicBezTo>
                    <a:pt x="500" y="0"/>
                    <a:pt x="381" y="0"/>
                    <a:pt x="286" y="12"/>
                  </a:cubicBezTo>
                  <a:cubicBezTo>
                    <a:pt x="191" y="12"/>
                    <a:pt x="95" y="12"/>
                    <a:pt x="24" y="72"/>
                  </a:cubicBezTo>
                  <a:cubicBezTo>
                    <a:pt x="0" y="95"/>
                    <a:pt x="12" y="143"/>
                    <a:pt x="36" y="155"/>
                  </a:cubicBezTo>
                  <a:cubicBezTo>
                    <a:pt x="62" y="166"/>
                    <a:pt x="89" y="170"/>
                    <a:pt x="115" y="170"/>
                  </a:cubicBezTo>
                  <a:cubicBezTo>
                    <a:pt x="172" y="170"/>
                    <a:pt x="229" y="151"/>
                    <a:pt x="286" y="143"/>
                  </a:cubicBezTo>
                  <a:lnTo>
                    <a:pt x="596" y="95"/>
                  </a:lnTo>
                  <a:cubicBezTo>
                    <a:pt x="667" y="84"/>
                    <a:pt x="667" y="0"/>
                    <a:pt x="6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52"/>
            <p:cNvSpPr/>
            <p:nvPr/>
          </p:nvSpPr>
          <p:spPr>
            <a:xfrm>
              <a:off x="3656400" y="2597500"/>
              <a:ext cx="8950" cy="4475"/>
            </a:xfrm>
            <a:custGeom>
              <a:avLst/>
              <a:gdLst/>
              <a:ahLst/>
              <a:cxnLst/>
              <a:rect l="l" t="t" r="r" b="b"/>
              <a:pathLst>
                <a:path w="358" h="179" extrusionOk="0">
                  <a:moveTo>
                    <a:pt x="164" y="1"/>
                  </a:moveTo>
                  <a:cubicBezTo>
                    <a:pt x="150" y="1"/>
                    <a:pt x="135" y="3"/>
                    <a:pt x="119" y="11"/>
                  </a:cubicBezTo>
                  <a:cubicBezTo>
                    <a:pt x="72" y="11"/>
                    <a:pt x="48" y="35"/>
                    <a:pt x="12" y="71"/>
                  </a:cubicBezTo>
                  <a:cubicBezTo>
                    <a:pt x="0" y="83"/>
                    <a:pt x="0" y="107"/>
                    <a:pt x="12" y="130"/>
                  </a:cubicBezTo>
                  <a:cubicBezTo>
                    <a:pt x="48" y="154"/>
                    <a:pt x="72" y="166"/>
                    <a:pt x="119" y="178"/>
                  </a:cubicBezTo>
                  <a:lnTo>
                    <a:pt x="250" y="178"/>
                  </a:lnTo>
                  <a:cubicBezTo>
                    <a:pt x="358" y="154"/>
                    <a:pt x="358" y="11"/>
                    <a:pt x="250" y="11"/>
                  </a:cubicBezTo>
                  <a:cubicBezTo>
                    <a:pt x="219" y="11"/>
                    <a:pt x="192" y="1"/>
                    <a:pt x="1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52"/>
            <p:cNvSpPr/>
            <p:nvPr/>
          </p:nvSpPr>
          <p:spPr>
            <a:xfrm>
              <a:off x="3669800" y="2606825"/>
              <a:ext cx="9025" cy="3625"/>
            </a:xfrm>
            <a:custGeom>
              <a:avLst/>
              <a:gdLst/>
              <a:ahLst/>
              <a:cxnLst/>
              <a:rect l="l" t="t" r="r" b="b"/>
              <a:pathLst>
                <a:path w="361" h="145" extrusionOk="0">
                  <a:moveTo>
                    <a:pt x="291" y="1"/>
                  </a:moveTo>
                  <a:cubicBezTo>
                    <a:pt x="282" y="1"/>
                    <a:pt x="273" y="3"/>
                    <a:pt x="262" y="7"/>
                  </a:cubicBezTo>
                  <a:cubicBezTo>
                    <a:pt x="191" y="31"/>
                    <a:pt x="119" y="31"/>
                    <a:pt x="24" y="67"/>
                  </a:cubicBezTo>
                  <a:cubicBezTo>
                    <a:pt x="0" y="67"/>
                    <a:pt x="0" y="115"/>
                    <a:pt x="24" y="126"/>
                  </a:cubicBezTo>
                  <a:cubicBezTo>
                    <a:pt x="72" y="138"/>
                    <a:pt x="116" y="144"/>
                    <a:pt x="161" y="144"/>
                  </a:cubicBezTo>
                  <a:cubicBezTo>
                    <a:pt x="206" y="144"/>
                    <a:pt x="250" y="138"/>
                    <a:pt x="298" y="126"/>
                  </a:cubicBezTo>
                  <a:cubicBezTo>
                    <a:pt x="360" y="95"/>
                    <a:pt x="350" y="1"/>
                    <a:pt x="29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52"/>
            <p:cNvSpPr/>
            <p:nvPr/>
          </p:nvSpPr>
          <p:spPr>
            <a:xfrm>
              <a:off x="3668300" y="2612125"/>
              <a:ext cx="9100" cy="6700"/>
            </a:xfrm>
            <a:custGeom>
              <a:avLst/>
              <a:gdLst/>
              <a:ahLst/>
              <a:cxnLst/>
              <a:rect l="l" t="t" r="r" b="b"/>
              <a:pathLst>
                <a:path w="364" h="268" extrusionOk="0">
                  <a:moveTo>
                    <a:pt x="204" y="0"/>
                  </a:moveTo>
                  <a:cubicBezTo>
                    <a:pt x="170" y="0"/>
                    <a:pt x="138" y="17"/>
                    <a:pt x="120" y="57"/>
                  </a:cubicBezTo>
                  <a:cubicBezTo>
                    <a:pt x="108" y="81"/>
                    <a:pt x="84" y="81"/>
                    <a:pt x="72" y="81"/>
                  </a:cubicBezTo>
                  <a:cubicBezTo>
                    <a:pt x="48" y="93"/>
                    <a:pt x="24" y="117"/>
                    <a:pt x="13" y="141"/>
                  </a:cubicBezTo>
                  <a:cubicBezTo>
                    <a:pt x="1" y="153"/>
                    <a:pt x="1" y="176"/>
                    <a:pt x="13" y="188"/>
                  </a:cubicBezTo>
                  <a:cubicBezTo>
                    <a:pt x="43" y="244"/>
                    <a:pt x="91" y="268"/>
                    <a:pt x="142" y="268"/>
                  </a:cubicBezTo>
                  <a:cubicBezTo>
                    <a:pt x="209" y="268"/>
                    <a:pt x="281" y="226"/>
                    <a:pt x="322" y="165"/>
                  </a:cubicBezTo>
                  <a:cubicBezTo>
                    <a:pt x="363" y="82"/>
                    <a:pt x="280" y="0"/>
                    <a:pt x="2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52"/>
            <p:cNvSpPr/>
            <p:nvPr/>
          </p:nvSpPr>
          <p:spPr>
            <a:xfrm>
              <a:off x="3660225" y="1994275"/>
              <a:ext cx="17325" cy="31500"/>
            </a:xfrm>
            <a:custGeom>
              <a:avLst/>
              <a:gdLst/>
              <a:ahLst/>
              <a:cxnLst/>
              <a:rect l="l" t="t" r="r" b="b"/>
              <a:pathLst>
                <a:path w="693" h="1260" extrusionOk="0">
                  <a:moveTo>
                    <a:pt x="120" y="0"/>
                  </a:moveTo>
                  <a:cubicBezTo>
                    <a:pt x="56" y="0"/>
                    <a:pt x="0" y="109"/>
                    <a:pt x="74" y="161"/>
                  </a:cubicBezTo>
                  <a:cubicBezTo>
                    <a:pt x="252" y="292"/>
                    <a:pt x="347" y="471"/>
                    <a:pt x="395" y="697"/>
                  </a:cubicBezTo>
                  <a:cubicBezTo>
                    <a:pt x="431" y="876"/>
                    <a:pt x="383" y="1042"/>
                    <a:pt x="395" y="1221"/>
                  </a:cubicBezTo>
                  <a:cubicBezTo>
                    <a:pt x="395" y="1242"/>
                    <a:pt x="417" y="1259"/>
                    <a:pt x="436" y="1259"/>
                  </a:cubicBezTo>
                  <a:cubicBezTo>
                    <a:pt x="449" y="1259"/>
                    <a:pt x="462" y="1252"/>
                    <a:pt x="467" y="1233"/>
                  </a:cubicBezTo>
                  <a:cubicBezTo>
                    <a:pt x="693" y="816"/>
                    <a:pt x="502" y="292"/>
                    <a:pt x="145" y="6"/>
                  </a:cubicBezTo>
                  <a:cubicBezTo>
                    <a:pt x="137" y="2"/>
                    <a:pt x="128" y="0"/>
                    <a:pt x="12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52"/>
            <p:cNvSpPr/>
            <p:nvPr/>
          </p:nvSpPr>
          <p:spPr>
            <a:xfrm>
              <a:off x="3596125" y="2029650"/>
              <a:ext cx="70200" cy="46850"/>
            </a:xfrm>
            <a:custGeom>
              <a:avLst/>
              <a:gdLst/>
              <a:ahLst/>
              <a:cxnLst/>
              <a:rect l="l" t="t" r="r" b="b"/>
              <a:pathLst>
                <a:path w="2808" h="1874" extrusionOk="0">
                  <a:moveTo>
                    <a:pt x="2774" y="0"/>
                  </a:moveTo>
                  <a:cubicBezTo>
                    <a:pt x="2768" y="0"/>
                    <a:pt x="2762" y="3"/>
                    <a:pt x="2757" y="8"/>
                  </a:cubicBezTo>
                  <a:cubicBezTo>
                    <a:pt x="1983" y="794"/>
                    <a:pt x="673" y="961"/>
                    <a:pt x="18" y="1842"/>
                  </a:cubicBezTo>
                  <a:cubicBezTo>
                    <a:pt x="0" y="1851"/>
                    <a:pt x="16" y="1874"/>
                    <a:pt x="30" y="1874"/>
                  </a:cubicBezTo>
                  <a:cubicBezTo>
                    <a:pt x="35" y="1874"/>
                    <a:pt x="39" y="1871"/>
                    <a:pt x="42" y="1866"/>
                  </a:cubicBezTo>
                  <a:cubicBezTo>
                    <a:pt x="530" y="1592"/>
                    <a:pt x="1030" y="1270"/>
                    <a:pt x="1518" y="996"/>
                  </a:cubicBezTo>
                  <a:cubicBezTo>
                    <a:pt x="1995" y="723"/>
                    <a:pt x="2423" y="437"/>
                    <a:pt x="2780" y="44"/>
                  </a:cubicBezTo>
                  <a:cubicBezTo>
                    <a:pt x="2808" y="26"/>
                    <a:pt x="2793" y="0"/>
                    <a:pt x="27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52"/>
            <p:cNvSpPr/>
            <p:nvPr/>
          </p:nvSpPr>
          <p:spPr>
            <a:xfrm>
              <a:off x="3552950" y="2090475"/>
              <a:ext cx="25750" cy="22625"/>
            </a:xfrm>
            <a:custGeom>
              <a:avLst/>
              <a:gdLst/>
              <a:ahLst/>
              <a:cxnLst/>
              <a:rect l="l" t="t" r="r" b="b"/>
              <a:pathLst>
                <a:path w="1030" h="905" extrusionOk="0">
                  <a:moveTo>
                    <a:pt x="1018" y="1"/>
                  </a:moveTo>
                  <a:cubicBezTo>
                    <a:pt x="1016" y="1"/>
                    <a:pt x="1012" y="2"/>
                    <a:pt x="1007" y="4"/>
                  </a:cubicBezTo>
                  <a:cubicBezTo>
                    <a:pt x="650" y="183"/>
                    <a:pt x="174" y="480"/>
                    <a:pt x="19" y="849"/>
                  </a:cubicBezTo>
                  <a:cubicBezTo>
                    <a:pt x="0" y="877"/>
                    <a:pt x="18" y="905"/>
                    <a:pt x="37" y="905"/>
                  </a:cubicBezTo>
                  <a:cubicBezTo>
                    <a:pt x="43" y="905"/>
                    <a:pt x="49" y="902"/>
                    <a:pt x="55" y="897"/>
                  </a:cubicBezTo>
                  <a:cubicBezTo>
                    <a:pt x="221" y="790"/>
                    <a:pt x="340" y="623"/>
                    <a:pt x="471" y="480"/>
                  </a:cubicBezTo>
                  <a:cubicBezTo>
                    <a:pt x="638" y="302"/>
                    <a:pt x="817" y="147"/>
                    <a:pt x="1007" y="16"/>
                  </a:cubicBezTo>
                  <a:cubicBezTo>
                    <a:pt x="1026" y="16"/>
                    <a:pt x="1030" y="1"/>
                    <a:pt x="10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52"/>
            <p:cNvSpPr/>
            <p:nvPr/>
          </p:nvSpPr>
          <p:spPr>
            <a:xfrm>
              <a:off x="3538525" y="2131575"/>
              <a:ext cx="10750" cy="139325"/>
            </a:xfrm>
            <a:custGeom>
              <a:avLst/>
              <a:gdLst/>
              <a:ahLst/>
              <a:cxnLst/>
              <a:rect l="l" t="t" r="r" b="b"/>
              <a:pathLst>
                <a:path w="430" h="5573" extrusionOk="0">
                  <a:moveTo>
                    <a:pt x="245" y="0"/>
                  </a:moveTo>
                  <a:cubicBezTo>
                    <a:pt x="230" y="0"/>
                    <a:pt x="215" y="9"/>
                    <a:pt x="215" y="27"/>
                  </a:cubicBezTo>
                  <a:cubicBezTo>
                    <a:pt x="1" y="932"/>
                    <a:pt x="1" y="1872"/>
                    <a:pt x="60" y="2789"/>
                  </a:cubicBezTo>
                  <a:cubicBezTo>
                    <a:pt x="120" y="3706"/>
                    <a:pt x="36" y="4670"/>
                    <a:pt x="179" y="5563"/>
                  </a:cubicBezTo>
                  <a:cubicBezTo>
                    <a:pt x="179" y="5569"/>
                    <a:pt x="185" y="5572"/>
                    <a:pt x="192" y="5572"/>
                  </a:cubicBezTo>
                  <a:cubicBezTo>
                    <a:pt x="200" y="5572"/>
                    <a:pt x="209" y="5569"/>
                    <a:pt x="215" y="5563"/>
                  </a:cubicBezTo>
                  <a:cubicBezTo>
                    <a:pt x="429" y="4730"/>
                    <a:pt x="227" y="3777"/>
                    <a:pt x="191" y="2932"/>
                  </a:cubicBezTo>
                  <a:cubicBezTo>
                    <a:pt x="143" y="1956"/>
                    <a:pt x="155" y="991"/>
                    <a:pt x="274" y="27"/>
                  </a:cubicBezTo>
                  <a:cubicBezTo>
                    <a:pt x="274" y="9"/>
                    <a:pt x="259" y="0"/>
                    <a:pt x="2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52"/>
            <p:cNvSpPr/>
            <p:nvPr/>
          </p:nvSpPr>
          <p:spPr>
            <a:xfrm>
              <a:off x="3543300" y="2286725"/>
              <a:ext cx="300" cy="5300"/>
            </a:xfrm>
            <a:custGeom>
              <a:avLst/>
              <a:gdLst/>
              <a:ahLst/>
              <a:cxnLst/>
              <a:rect l="l" t="t" r="r" b="b"/>
              <a:pathLst>
                <a:path w="12" h="212" extrusionOk="0">
                  <a:moveTo>
                    <a:pt x="0" y="0"/>
                  </a:moveTo>
                  <a:lnTo>
                    <a:pt x="0" y="203"/>
                  </a:lnTo>
                  <a:cubicBezTo>
                    <a:pt x="0" y="209"/>
                    <a:pt x="3" y="212"/>
                    <a:pt x="6" y="212"/>
                  </a:cubicBezTo>
                  <a:cubicBezTo>
                    <a:pt x="9" y="212"/>
                    <a:pt x="12" y="209"/>
                    <a:pt x="12" y="203"/>
                  </a:cubicBezTo>
                  <a:lnTo>
                    <a:pt x="12" y="0"/>
                  </a:ln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52"/>
            <p:cNvSpPr/>
            <p:nvPr/>
          </p:nvSpPr>
          <p:spPr>
            <a:xfrm>
              <a:off x="3541950" y="2304125"/>
              <a:ext cx="2700" cy="4800"/>
            </a:xfrm>
            <a:custGeom>
              <a:avLst/>
              <a:gdLst/>
              <a:ahLst/>
              <a:cxnLst/>
              <a:rect l="l" t="t" r="r" b="b"/>
              <a:pathLst>
                <a:path w="108" h="192" extrusionOk="0">
                  <a:moveTo>
                    <a:pt x="54" y="1"/>
                  </a:moveTo>
                  <a:cubicBezTo>
                    <a:pt x="27" y="1"/>
                    <a:pt x="0" y="19"/>
                    <a:pt x="6" y="54"/>
                  </a:cubicBezTo>
                  <a:cubicBezTo>
                    <a:pt x="6" y="102"/>
                    <a:pt x="6" y="150"/>
                    <a:pt x="18" y="173"/>
                  </a:cubicBezTo>
                  <a:cubicBezTo>
                    <a:pt x="30" y="185"/>
                    <a:pt x="42" y="191"/>
                    <a:pt x="53" y="191"/>
                  </a:cubicBezTo>
                  <a:cubicBezTo>
                    <a:pt x="63" y="191"/>
                    <a:pt x="72" y="185"/>
                    <a:pt x="78" y="173"/>
                  </a:cubicBezTo>
                  <a:cubicBezTo>
                    <a:pt x="102" y="138"/>
                    <a:pt x="102" y="102"/>
                    <a:pt x="102" y="54"/>
                  </a:cubicBezTo>
                  <a:cubicBezTo>
                    <a:pt x="108" y="19"/>
                    <a:pt x="81"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52"/>
            <p:cNvSpPr/>
            <p:nvPr/>
          </p:nvSpPr>
          <p:spPr>
            <a:xfrm>
              <a:off x="3542100" y="2325875"/>
              <a:ext cx="40200" cy="61300"/>
            </a:xfrm>
            <a:custGeom>
              <a:avLst/>
              <a:gdLst/>
              <a:ahLst/>
              <a:cxnLst/>
              <a:rect l="l" t="t" r="r" b="b"/>
              <a:pathLst>
                <a:path w="1608" h="2452" extrusionOk="0">
                  <a:moveTo>
                    <a:pt x="60" y="1"/>
                  </a:moveTo>
                  <a:cubicBezTo>
                    <a:pt x="32" y="1"/>
                    <a:pt x="0" y="22"/>
                    <a:pt x="0" y="54"/>
                  </a:cubicBezTo>
                  <a:cubicBezTo>
                    <a:pt x="185" y="884"/>
                    <a:pt x="247" y="2452"/>
                    <a:pt x="1430" y="2452"/>
                  </a:cubicBezTo>
                  <a:cubicBezTo>
                    <a:pt x="1468" y="2452"/>
                    <a:pt x="1508" y="2450"/>
                    <a:pt x="1548" y="2447"/>
                  </a:cubicBezTo>
                  <a:cubicBezTo>
                    <a:pt x="1596" y="2447"/>
                    <a:pt x="1608" y="2375"/>
                    <a:pt x="1560" y="2363"/>
                  </a:cubicBezTo>
                  <a:cubicBezTo>
                    <a:pt x="965" y="2161"/>
                    <a:pt x="643" y="1959"/>
                    <a:pt x="429" y="1351"/>
                  </a:cubicBezTo>
                  <a:cubicBezTo>
                    <a:pt x="286" y="911"/>
                    <a:pt x="227" y="470"/>
                    <a:pt x="96" y="18"/>
                  </a:cubicBezTo>
                  <a:cubicBezTo>
                    <a:pt x="88" y="6"/>
                    <a:pt x="74"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52"/>
            <p:cNvSpPr/>
            <p:nvPr/>
          </p:nvSpPr>
          <p:spPr>
            <a:xfrm>
              <a:off x="3644450" y="1995025"/>
              <a:ext cx="14950" cy="17800"/>
            </a:xfrm>
            <a:custGeom>
              <a:avLst/>
              <a:gdLst/>
              <a:ahLst/>
              <a:cxnLst/>
              <a:rect l="l" t="t" r="r" b="b"/>
              <a:pathLst>
                <a:path w="598" h="712" extrusionOk="0">
                  <a:moveTo>
                    <a:pt x="89" y="0"/>
                  </a:moveTo>
                  <a:cubicBezTo>
                    <a:pt x="41" y="0"/>
                    <a:pt x="1" y="78"/>
                    <a:pt x="50" y="107"/>
                  </a:cubicBezTo>
                  <a:cubicBezTo>
                    <a:pt x="145" y="203"/>
                    <a:pt x="240" y="310"/>
                    <a:pt x="312" y="405"/>
                  </a:cubicBezTo>
                  <a:cubicBezTo>
                    <a:pt x="347" y="453"/>
                    <a:pt x="359" y="512"/>
                    <a:pt x="383" y="560"/>
                  </a:cubicBezTo>
                  <a:lnTo>
                    <a:pt x="478" y="691"/>
                  </a:lnTo>
                  <a:cubicBezTo>
                    <a:pt x="486" y="706"/>
                    <a:pt x="495" y="711"/>
                    <a:pt x="506" y="711"/>
                  </a:cubicBezTo>
                  <a:cubicBezTo>
                    <a:pt x="528" y="711"/>
                    <a:pt x="554" y="683"/>
                    <a:pt x="562" y="667"/>
                  </a:cubicBezTo>
                  <a:cubicBezTo>
                    <a:pt x="597" y="393"/>
                    <a:pt x="324" y="155"/>
                    <a:pt x="121" y="12"/>
                  </a:cubicBezTo>
                  <a:cubicBezTo>
                    <a:pt x="111" y="4"/>
                    <a:pt x="100" y="0"/>
                    <a:pt x="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52"/>
            <p:cNvSpPr/>
            <p:nvPr/>
          </p:nvSpPr>
          <p:spPr>
            <a:xfrm>
              <a:off x="3628175" y="2035500"/>
              <a:ext cx="15450" cy="11675"/>
            </a:xfrm>
            <a:custGeom>
              <a:avLst/>
              <a:gdLst/>
              <a:ahLst/>
              <a:cxnLst/>
              <a:rect l="l" t="t" r="r" b="b"/>
              <a:pathLst>
                <a:path w="618" h="467" extrusionOk="0">
                  <a:moveTo>
                    <a:pt x="617" y="0"/>
                  </a:moveTo>
                  <a:lnTo>
                    <a:pt x="617" y="0"/>
                  </a:lnTo>
                  <a:cubicBezTo>
                    <a:pt x="463" y="179"/>
                    <a:pt x="248" y="322"/>
                    <a:pt x="22" y="417"/>
                  </a:cubicBezTo>
                  <a:cubicBezTo>
                    <a:pt x="1" y="428"/>
                    <a:pt x="8" y="467"/>
                    <a:pt x="35" y="467"/>
                  </a:cubicBezTo>
                  <a:cubicBezTo>
                    <a:pt x="38" y="467"/>
                    <a:pt x="42" y="466"/>
                    <a:pt x="46" y="465"/>
                  </a:cubicBezTo>
                  <a:cubicBezTo>
                    <a:pt x="308" y="417"/>
                    <a:pt x="522" y="239"/>
                    <a:pt x="6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52"/>
            <p:cNvSpPr/>
            <p:nvPr/>
          </p:nvSpPr>
          <p:spPr>
            <a:xfrm>
              <a:off x="3563900" y="2080700"/>
              <a:ext cx="9750" cy="6675"/>
            </a:xfrm>
            <a:custGeom>
              <a:avLst/>
              <a:gdLst/>
              <a:ahLst/>
              <a:cxnLst/>
              <a:rect l="l" t="t" r="r" b="b"/>
              <a:pathLst>
                <a:path w="390" h="267" extrusionOk="0">
                  <a:moveTo>
                    <a:pt x="359" y="0"/>
                  </a:moveTo>
                  <a:cubicBezTo>
                    <a:pt x="358" y="0"/>
                    <a:pt x="356" y="1"/>
                    <a:pt x="355" y="2"/>
                  </a:cubicBezTo>
                  <a:cubicBezTo>
                    <a:pt x="236" y="62"/>
                    <a:pt x="140" y="157"/>
                    <a:pt x="21" y="217"/>
                  </a:cubicBezTo>
                  <a:cubicBezTo>
                    <a:pt x="0" y="227"/>
                    <a:pt x="17" y="266"/>
                    <a:pt x="46" y="266"/>
                  </a:cubicBezTo>
                  <a:cubicBezTo>
                    <a:pt x="49" y="266"/>
                    <a:pt x="53" y="265"/>
                    <a:pt x="57" y="264"/>
                  </a:cubicBezTo>
                  <a:cubicBezTo>
                    <a:pt x="176" y="205"/>
                    <a:pt x="259" y="97"/>
                    <a:pt x="379" y="38"/>
                  </a:cubicBezTo>
                  <a:cubicBezTo>
                    <a:pt x="389" y="38"/>
                    <a:pt x="371" y="0"/>
                    <a:pt x="35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52"/>
            <p:cNvSpPr/>
            <p:nvPr/>
          </p:nvSpPr>
          <p:spPr>
            <a:xfrm>
              <a:off x="3604100" y="2029125"/>
              <a:ext cx="12275" cy="10025"/>
            </a:xfrm>
            <a:custGeom>
              <a:avLst/>
              <a:gdLst/>
              <a:ahLst/>
              <a:cxnLst/>
              <a:rect l="l" t="t" r="r" b="b"/>
              <a:pathLst>
                <a:path w="491" h="401" extrusionOk="0">
                  <a:moveTo>
                    <a:pt x="417" y="0"/>
                  </a:moveTo>
                  <a:cubicBezTo>
                    <a:pt x="404" y="0"/>
                    <a:pt x="390" y="5"/>
                    <a:pt x="378" y="17"/>
                  </a:cubicBezTo>
                  <a:cubicBezTo>
                    <a:pt x="259" y="136"/>
                    <a:pt x="140" y="232"/>
                    <a:pt x="21" y="339"/>
                  </a:cubicBezTo>
                  <a:cubicBezTo>
                    <a:pt x="0" y="370"/>
                    <a:pt x="24" y="401"/>
                    <a:pt x="54" y="401"/>
                  </a:cubicBezTo>
                  <a:cubicBezTo>
                    <a:pt x="59" y="401"/>
                    <a:pt x="64" y="400"/>
                    <a:pt x="68" y="398"/>
                  </a:cubicBezTo>
                  <a:cubicBezTo>
                    <a:pt x="211" y="327"/>
                    <a:pt x="330" y="208"/>
                    <a:pt x="473" y="89"/>
                  </a:cubicBezTo>
                  <a:cubicBezTo>
                    <a:pt x="491" y="44"/>
                    <a:pt x="456" y="0"/>
                    <a:pt x="4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52"/>
            <p:cNvSpPr/>
            <p:nvPr/>
          </p:nvSpPr>
          <p:spPr>
            <a:xfrm>
              <a:off x="3510850" y="2126700"/>
              <a:ext cx="8650" cy="56750"/>
            </a:xfrm>
            <a:custGeom>
              <a:avLst/>
              <a:gdLst/>
              <a:ahLst/>
              <a:cxnLst/>
              <a:rect l="l" t="t" r="r" b="b"/>
              <a:pathLst>
                <a:path w="346" h="2270" extrusionOk="0">
                  <a:moveTo>
                    <a:pt x="331" y="1"/>
                  </a:moveTo>
                  <a:cubicBezTo>
                    <a:pt x="326" y="1"/>
                    <a:pt x="319" y="3"/>
                    <a:pt x="310" y="8"/>
                  </a:cubicBezTo>
                  <a:cubicBezTo>
                    <a:pt x="0" y="746"/>
                    <a:pt x="95" y="1496"/>
                    <a:pt x="107" y="2270"/>
                  </a:cubicBezTo>
                  <a:lnTo>
                    <a:pt x="119" y="2270"/>
                  </a:lnTo>
                  <a:cubicBezTo>
                    <a:pt x="119" y="1520"/>
                    <a:pt x="48" y="746"/>
                    <a:pt x="346" y="31"/>
                  </a:cubicBezTo>
                  <a:cubicBezTo>
                    <a:pt x="346" y="9"/>
                    <a:pt x="341" y="1"/>
                    <a:pt x="33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52"/>
            <p:cNvSpPr/>
            <p:nvPr/>
          </p:nvSpPr>
          <p:spPr>
            <a:xfrm>
              <a:off x="3509650" y="2260525"/>
              <a:ext cx="5375" cy="17000"/>
            </a:xfrm>
            <a:custGeom>
              <a:avLst/>
              <a:gdLst/>
              <a:ahLst/>
              <a:cxnLst/>
              <a:rect l="l" t="t" r="r" b="b"/>
              <a:pathLst>
                <a:path w="215" h="680" extrusionOk="0">
                  <a:moveTo>
                    <a:pt x="114" y="1"/>
                  </a:moveTo>
                  <a:cubicBezTo>
                    <a:pt x="99" y="1"/>
                    <a:pt x="84" y="12"/>
                    <a:pt x="84" y="36"/>
                  </a:cubicBezTo>
                  <a:cubicBezTo>
                    <a:pt x="60" y="227"/>
                    <a:pt x="1" y="453"/>
                    <a:pt x="60" y="644"/>
                  </a:cubicBezTo>
                  <a:cubicBezTo>
                    <a:pt x="72" y="667"/>
                    <a:pt x="93" y="679"/>
                    <a:pt x="112" y="679"/>
                  </a:cubicBezTo>
                  <a:cubicBezTo>
                    <a:pt x="132" y="679"/>
                    <a:pt x="149" y="667"/>
                    <a:pt x="155" y="644"/>
                  </a:cubicBezTo>
                  <a:cubicBezTo>
                    <a:pt x="215" y="453"/>
                    <a:pt x="155" y="227"/>
                    <a:pt x="143" y="36"/>
                  </a:cubicBezTo>
                  <a:cubicBezTo>
                    <a:pt x="143" y="12"/>
                    <a:pt x="129"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52"/>
            <p:cNvSpPr/>
            <p:nvPr/>
          </p:nvSpPr>
          <p:spPr>
            <a:xfrm>
              <a:off x="3513525" y="2306675"/>
              <a:ext cx="625" cy="300"/>
            </a:xfrm>
            <a:custGeom>
              <a:avLst/>
              <a:gdLst/>
              <a:ahLst/>
              <a:cxnLst/>
              <a:rect l="l" t="t" r="r" b="b"/>
              <a:pathLst>
                <a:path w="25" h="12" extrusionOk="0">
                  <a:moveTo>
                    <a:pt x="12" y="0"/>
                  </a:moveTo>
                  <a:cubicBezTo>
                    <a:pt x="0" y="0"/>
                    <a:pt x="0" y="12"/>
                    <a:pt x="12" y="12"/>
                  </a:cubicBezTo>
                  <a:cubicBezTo>
                    <a:pt x="24" y="12"/>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52"/>
            <p:cNvSpPr/>
            <p:nvPr/>
          </p:nvSpPr>
          <p:spPr>
            <a:xfrm>
              <a:off x="3523950" y="2346600"/>
              <a:ext cx="15400" cy="22950"/>
            </a:xfrm>
            <a:custGeom>
              <a:avLst/>
              <a:gdLst/>
              <a:ahLst/>
              <a:cxnLst/>
              <a:rect l="l" t="t" r="r" b="b"/>
              <a:pathLst>
                <a:path w="616" h="918" extrusionOk="0">
                  <a:moveTo>
                    <a:pt x="18" y="0"/>
                  </a:moveTo>
                  <a:cubicBezTo>
                    <a:pt x="11" y="0"/>
                    <a:pt x="0" y="14"/>
                    <a:pt x="0" y="22"/>
                  </a:cubicBezTo>
                  <a:cubicBezTo>
                    <a:pt x="72" y="177"/>
                    <a:pt x="143" y="320"/>
                    <a:pt x="238" y="475"/>
                  </a:cubicBezTo>
                  <a:cubicBezTo>
                    <a:pt x="310" y="618"/>
                    <a:pt x="405" y="784"/>
                    <a:pt x="524" y="903"/>
                  </a:cubicBezTo>
                  <a:cubicBezTo>
                    <a:pt x="531" y="913"/>
                    <a:pt x="541" y="918"/>
                    <a:pt x="553" y="918"/>
                  </a:cubicBezTo>
                  <a:cubicBezTo>
                    <a:pt x="582" y="918"/>
                    <a:pt x="616" y="890"/>
                    <a:pt x="607" y="856"/>
                  </a:cubicBezTo>
                  <a:cubicBezTo>
                    <a:pt x="548" y="689"/>
                    <a:pt x="429" y="558"/>
                    <a:pt x="322" y="427"/>
                  </a:cubicBezTo>
                  <a:cubicBezTo>
                    <a:pt x="226" y="296"/>
                    <a:pt x="131" y="141"/>
                    <a:pt x="24" y="10"/>
                  </a:cubicBezTo>
                  <a:cubicBezTo>
                    <a:pt x="24" y="3"/>
                    <a:pt x="22" y="0"/>
                    <a:pt x="1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52"/>
            <p:cNvSpPr/>
            <p:nvPr/>
          </p:nvSpPr>
          <p:spPr>
            <a:xfrm>
              <a:off x="3592100" y="2389400"/>
              <a:ext cx="31875" cy="15075"/>
            </a:xfrm>
            <a:custGeom>
              <a:avLst/>
              <a:gdLst/>
              <a:ahLst/>
              <a:cxnLst/>
              <a:rect l="l" t="t" r="r" b="b"/>
              <a:pathLst>
                <a:path w="1275" h="603" extrusionOk="0">
                  <a:moveTo>
                    <a:pt x="84" y="1"/>
                  </a:moveTo>
                  <a:cubicBezTo>
                    <a:pt x="36" y="1"/>
                    <a:pt x="1" y="72"/>
                    <a:pt x="36" y="120"/>
                  </a:cubicBezTo>
                  <a:cubicBezTo>
                    <a:pt x="239" y="263"/>
                    <a:pt x="441" y="382"/>
                    <a:pt x="667" y="489"/>
                  </a:cubicBezTo>
                  <a:cubicBezTo>
                    <a:pt x="789" y="546"/>
                    <a:pt x="917" y="603"/>
                    <a:pt x="1046" y="603"/>
                  </a:cubicBezTo>
                  <a:cubicBezTo>
                    <a:pt x="1106" y="603"/>
                    <a:pt x="1167" y="591"/>
                    <a:pt x="1227" y="561"/>
                  </a:cubicBezTo>
                  <a:cubicBezTo>
                    <a:pt x="1275" y="549"/>
                    <a:pt x="1275" y="489"/>
                    <a:pt x="1251" y="441"/>
                  </a:cubicBezTo>
                  <a:cubicBezTo>
                    <a:pt x="1108" y="275"/>
                    <a:pt x="906" y="251"/>
                    <a:pt x="715" y="168"/>
                  </a:cubicBezTo>
                  <a:cubicBezTo>
                    <a:pt x="489" y="84"/>
                    <a:pt x="322" y="13"/>
                    <a:pt x="8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52"/>
            <p:cNvSpPr/>
            <p:nvPr/>
          </p:nvSpPr>
          <p:spPr>
            <a:xfrm>
              <a:off x="3635550" y="2402850"/>
              <a:ext cx="89925" cy="6350"/>
            </a:xfrm>
            <a:custGeom>
              <a:avLst/>
              <a:gdLst/>
              <a:ahLst/>
              <a:cxnLst/>
              <a:rect l="l" t="t" r="r" b="b"/>
              <a:pathLst>
                <a:path w="3597" h="254" extrusionOk="0">
                  <a:moveTo>
                    <a:pt x="2423" y="1"/>
                  </a:moveTo>
                  <a:cubicBezTo>
                    <a:pt x="1818" y="1"/>
                    <a:pt x="1215" y="50"/>
                    <a:pt x="609" y="50"/>
                  </a:cubicBezTo>
                  <a:cubicBezTo>
                    <a:pt x="430" y="50"/>
                    <a:pt x="251" y="45"/>
                    <a:pt x="72" y="34"/>
                  </a:cubicBezTo>
                  <a:cubicBezTo>
                    <a:pt x="13" y="34"/>
                    <a:pt x="1" y="142"/>
                    <a:pt x="60" y="142"/>
                  </a:cubicBezTo>
                  <a:cubicBezTo>
                    <a:pt x="624" y="223"/>
                    <a:pt x="1191" y="253"/>
                    <a:pt x="1758" y="253"/>
                  </a:cubicBezTo>
                  <a:cubicBezTo>
                    <a:pt x="2352" y="253"/>
                    <a:pt x="2946" y="220"/>
                    <a:pt x="3537" y="177"/>
                  </a:cubicBezTo>
                  <a:cubicBezTo>
                    <a:pt x="3585" y="177"/>
                    <a:pt x="3597" y="94"/>
                    <a:pt x="3561" y="82"/>
                  </a:cubicBezTo>
                  <a:cubicBezTo>
                    <a:pt x="3181" y="20"/>
                    <a:pt x="2802" y="1"/>
                    <a:pt x="24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52"/>
            <p:cNvSpPr/>
            <p:nvPr/>
          </p:nvSpPr>
          <p:spPr>
            <a:xfrm>
              <a:off x="3712950" y="2397750"/>
              <a:ext cx="41700" cy="4925"/>
            </a:xfrm>
            <a:custGeom>
              <a:avLst/>
              <a:gdLst/>
              <a:ahLst/>
              <a:cxnLst/>
              <a:rect l="l" t="t" r="r" b="b"/>
              <a:pathLst>
                <a:path w="1668" h="197" extrusionOk="0">
                  <a:moveTo>
                    <a:pt x="12" y="0"/>
                  </a:moveTo>
                  <a:cubicBezTo>
                    <a:pt x="1" y="0"/>
                    <a:pt x="1" y="36"/>
                    <a:pt x="12" y="36"/>
                  </a:cubicBezTo>
                  <a:cubicBezTo>
                    <a:pt x="298" y="60"/>
                    <a:pt x="596" y="107"/>
                    <a:pt x="882" y="143"/>
                  </a:cubicBezTo>
                  <a:cubicBezTo>
                    <a:pt x="1055" y="161"/>
                    <a:pt x="1235" y="197"/>
                    <a:pt x="1412" y="197"/>
                  </a:cubicBezTo>
                  <a:cubicBezTo>
                    <a:pt x="1478" y="197"/>
                    <a:pt x="1543" y="192"/>
                    <a:pt x="1608" y="179"/>
                  </a:cubicBezTo>
                  <a:cubicBezTo>
                    <a:pt x="1667" y="167"/>
                    <a:pt x="1644" y="96"/>
                    <a:pt x="1608" y="84"/>
                  </a:cubicBezTo>
                  <a:cubicBezTo>
                    <a:pt x="1469" y="33"/>
                    <a:pt x="1317" y="26"/>
                    <a:pt x="1165" y="26"/>
                  </a:cubicBezTo>
                  <a:cubicBezTo>
                    <a:pt x="1115" y="26"/>
                    <a:pt x="1065" y="27"/>
                    <a:pt x="1016" y="27"/>
                  </a:cubicBezTo>
                  <a:cubicBezTo>
                    <a:pt x="970" y="27"/>
                    <a:pt x="926" y="26"/>
                    <a:pt x="882" y="24"/>
                  </a:cubicBezTo>
                  <a:cubicBezTo>
                    <a:pt x="596" y="0"/>
                    <a:pt x="298"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52"/>
            <p:cNvSpPr/>
            <p:nvPr/>
          </p:nvSpPr>
          <p:spPr>
            <a:xfrm>
              <a:off x="3778750" y="2406625"/>
              <a:ext cx="61325" cy="53425"/>
            </a:xfrm>
            <a:custGeom>
              <a:avLst/>
              <a:gdLst/>
              <a:ahLst/>
              <a:cxnLst/>
              <a:rect l="l" t="t" r="r" b="b"/>
              <a:pathLst>
                <a:path w="2453" h="2137" extrusionOk="0">
                  <a:moveTo>
                    <a:pt x="27" y="1"/>
                  </a:moveTo>
                  <a:cubicBezTo>
                    <a:pt x="0" y="1"/>
                    <a:pt x="3" y="50"/>
                    <a:pt x="36" y="50"/>
                  </a:cubicBezTo>
                  <a:cubicBezTo>
                    <a:pt x="548" y="86"/>
                    <a:pt x="1250" y="348"/>
                    <a:pt x="1595" y="765"/>
                  </a:cubicBezTo>
                  <a:cubicBezTo>
                    <a:pt x="1762" y="979"/>
                    <a:pt x="1893" y="1217"/>
                    <a:pt x="1976" y="1467"/>
                  </a:cubicBezTo>
                  <a:cubicBezTo>
                    <a:pt x="2036" y="1669"/>
                    <a:pt x="2036" y="1896"/>
                    <a:pt x="2131" y="2110"/>
                  </a:cubicBezTo>
                  <a:cubicBezTo>
                    <a:pt x="2137" y="2128"/>
                    <a:pt x="2158" y="2137"/>
                    <a:pt x="2180" y="2137"/>
                  </a:cubicBezTo>
                  <a:cubicBezTo>
                    <a:pt x="2203" y="2137"/>
                    <a:pt x="2226" y="2128"/>
                    <a:pt x="2238" y="2110"/>
                  </a:cubicBezTo>
                  <a:cubicBezTo>
                    <a:pt x="2453" y="1598"/>
                    <a:pt x="2024" y="979"/>
                    <a:pt x="1655" y="645"/>
                  </a:cubicBezTo>
                  <a:cubicBezTo>
                    <a:pt x="1143" y="205"/>
                    <a:pt x="702" y="3"/>
                    <a:pt x="36" y="3"/>
                  </a:cubicBezTo>
                  <a:cubicBezTo>
                    <a:pt x="32" y="1"/>
                    <a:pt x="29" y="1"/>
                    <a:pt x="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52"/>
            <p:cNvSpPr/>
            <p:nvPr/>
          </p:nvSpPr>
          <p:spPr>
            <a:xfrm>
              <a:off x="3832950" y="2419150"/>
              <a:ext cx="10700" cy="42175"/>
            </a:xfrm>
            <a:custGeom>
              <a:avLst/>
              <a:gdLst/>
              <a:ahLst/>
              <a:cxnLst/>
              <a:rect l="l" t="t" r="r" b="b"/>
              <a:pathLst>
                <a:path w="428" h="1687" extrusionOk="0">
                  <a:moveTo>
                    <a:pt x="90" y="1"/>
                  </a:moveTo>
                  <a:cubicBezTo>
                    <a:pt x="45" y="1"/>
                    <a:pt x="1" y="43"/>
                    <a:pt x="35" y="85"/>
                  </a:cubicBezTo>
                  <a:cubicBezTo>
                    <a:pt x="380" y="561"/>
                    <a:pt x="249" y="1133"/>
                    <a:pt x="213" y="1668"/>
                  </a:cubicBezTo>
                  <a:cubicBezTo>
                    <a:pt x="213" y="1680"/>
                    <a:pt x="225" y="1686"/>
                    <a:pt x="237" y="1686"/>
                  </a:cubicBezTo>
                  <a:cubicBezTo>
                    <a:pt x="249" y="1686"/>
                    <a:pt x="261" y="1680"/>
                    <a:pt x="261" y="1668"/>
                  </a:cubicBezTo>
                  <a:cubicBezTo>
                    <a:pt x="285" y="1347"/>
                    <a:pt x="427" y="1073"/>
                    <a:pt x="404" y="752"/>
                  </a:cubicBezTo>
                  <a:cubicBezTo>
                    <a:pt x="404" y="478"/>
                    <a:pt x="308" y="252"/>
                    <a:pt x="142" y="25"/>
                  </a:cubicBezTo>
                  <a:cubicBezTo>
                    <a:pt x="128" y="8"/>
                    <a:pt x="109"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52"/>
            <p:cNvSpPr/>
            <p:nvPr/>
          </p:nvSpPr>
          <p:spPr>
            <a:xfrm>
              <a:off x="3820700" y="2463050"/>
              <a:ext cx="17875" cy="134750"/>
            </a:xfrm>
            <a:custGeom>
              <a:avLst/>
              <a:gdLst/>
              <a:ahLst/>
              <a:cxnLst/>
              <a:rect l="l" t="t" r="r" b="b"/>
              <a:pathLst>
                <a:path w="715" h="5390" extrusionOk="0">
                  <a:moveTo>
                    <a:pt x="687" y="1"/>
                  </a:moveTo>
                  <a:cubicBezTo>
                    <a:pt x="682" y="1"/>
                    <a:pt x="679" y="3"/>
                    <a:pt x="679" y="8"/>
                  </a:cubicBezTo>
                  <a:cubicBezTo>
                    <a:pt x="108" y="1734"/>
                    <a:pt x="1" y="3556"/>
                    <a:pt x="24" y="5354"/>
                  </a:cubicBezTo>
                  <a:cubicBezTo>
                    <a:pt x="24" y="5377"/>
                    <a:pt x="39" y="5389"/>
                    <a:pt x="56" y="5389"/>
                  </a:cubicBezTo>
                  <a:cubicBezTo>
                    <a:pt x="72" y="5389"/>
                    <a:pt x="90" y="5377"/>
                    <a:pt x="96" y="5354"/>
                  </a:cubicBezTo>
                  <a:cubicBezTo>
                    <a:pt x="108" y="3568"/>
                    <a:pt x="203" y="1734"/>
                    <a:pt x="715" y="32"/>
                  </a:cubicBezTo>
                  <a:cubicBezTo>
                    <a:pt x="707" y="9"/>
                    <a:pt x="695" y="1"/>
                    <a:pt x="68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52"/>
            <p:cNvSpPr/>
            <p:nvPr/>
          </p:nvSpPr>
          <p:spPr>
            <a:xfrm>
              <a:off x="3820400" y="2549900"/>
              <a:ext cx="12225" cy="81375"/>
            </a:xfrm>
            <a:custGeom>
              <a:avLst/>
              <a:gdLst/>
              <a:ahLst/>
              <a:cxnLst/>
              <a:rect l="l" t="t" r="r" b="b"/>
              <a:pathLst>
                <a:path w="489" h="3255" extrusionOk="0">
                  <a:moveTo>
                    <a:pt x="471" y="0"/>
                  </a:moveTo>
                  <a:cubicBezTo>
                    <a:pt x="467" y="0"/>
                    <a:pt x="465" y="3"/>
                    <a:pt x="465" y="10"/>
                  </a:cubicBezTo>
                  <a:cubicBezTo>
                    <a:pt x="191" y="1106"/>
                    <a:pt x="1" y="2106"/>
                    <a:pt x="36" y="3237"/>
                  </a:cubicBezTo>
                  <a:cubicBezTo>
                    <a:pt x="36" y="3249"/>
                    <a:pt x="45" y="3255"/>
                    <a:pt x="54" y="3255"/>
                  </a:cubicBezTo>
                  <a:cubicBezTo>
                    <a:pt x="63" y="3255"/>
                    <a:pt x="72" y="3249"/>
                    <a:pt x="72" y="3237"/>
                  </a:cubicBezTo>
                  <a:cubicBezTo>
                    <a:pt x="120" y="2165"/>
                    <a:pt x="334" y="1082"/>
                    <a:pt x="489" y="22"/>
                  </a:cubicBezTo>
                  <a:cubicBezTo>
                    <a:pt x="489" y="14"/>
                    <a:pt x="478" y="0"/>
                    <a:pt x="47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52"/>
            <p:cNvSpPr/>
            <p:nvPr/>
          </p:nvSpPr>
          <p:spPr>
            <a:xfrm>
              <a:off x="3820400" y="2647600"/>
              <a:ext cx="10450" cy="46875"/>
            </a:xfrm>
            <a:custGeom>
              <a:avLst/>
              <a:gdLst/>
              <a:ahLst/>
              <a:cxnLst/>
              <a:rect l="l" t="t" r="r" b="b"/>
              <a:pathLst>
                <a:path w="418" h="1875" extrusionOk="0">
                  <a:moveTo>
                    <a:pt x="10" y="0"/>
                  </a:moveTo>
                  <a:cubicBezTo>
                    <a:pt x="6" y="0"/>
                    <a:pt x="1" y="3"/>
                    <a:pt x="1" y="8"/>
                  </a:cubicBezTo>
                  <a:cubicBezTo>
                    <a:pt x="1" y="591"/>
                    <a:pt x="72" y="1341"/>
                    <a:pt x="346" y="1853"/>
                  </a:cubicBezTo>
                  <a:cubicBezTo>
                    <a:pt x="351" y="1868"/>
                    <a:pt x="362" y="1875"/>
                    <a:pt x="374" y="1875"/>
                  </a:cubicBezTo>
                  <a:cubicBezTo>
                    <a:pt x="389" y="1875"/>
                    <a:pt x="406" y="1862"/>
                    <a:pt x="406" y="1841"/>
                  </a:cubicBezTo>
                  <a:cubicBezTo>
                    <a:pt x="417" y="1579"/>
                    <a:pt x="298" y="1293"/>
                    <a:pt x="215" y="1043"/>
                  </a:cubicBezTo>
                  <a:cubicBezTo>
                    <a:pt x="108" y="698"/>
                    <a:pt x="25" y="389"/>
                    <a:pt x="13" y="31"/>
                  </a:cubicBezTo>
                  <a:cubicBezTo>
                    <a:pt x="28" y="9"/>
                    <a:pt x="19" y="0"/>
                    <a:pt x="1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52"/>
            <p:cNvSpPr/>
            <p:nvPr/>
          </p:nvSpPr>
          <p:spPr>
            <a:xfrm>
              <a:off x="3819650" y="2699475"/>
              <a:ext cx="25400" cy="35675"/>
            </a:xfrm>
            <a:custGeom>
              <a:avLst/>
              <a:gdLst/>
              <a:ahLst/>
              <a:cxnLst/>
              <a:rect l="l" t="t" r="r" b="b"/>
              <a:pathLst>
                <a:path w="1016" h="1427" extrusionOk="0">
                  <a:moveTo>
                    <a:pt x="127" y="0"/>
                  </a:moveTo>
                  <a:cubicBezTo>
                    <a:pt x="65" y="0"/>
                    <a:pt x="1" y="65"/>
                    <a:pt x="43" y="123"/>
                  </a:cubicBezTo>
                  <a:cubicBezTo>
                    <a:pt x="281" y="552"/>
                    <a:pt x="519" y="1123"/>
                    <a:pt x="912" y="1421"/>
                  </a:cubicBezTo>
                  <a:cubicBezTo>
                    <a:pt x="917" y="1425"/>
                    <a:pt x="924" y="1427"/>
                    <a:pt x="931" y="1427"/>
                  </a:cubicBezTo>
                  <a:cubicBezTo>
                    <a:pt x="968" y="1427"/>
                    <a:pt x="1015" y="1380"/>
                    <a:pt x="995" y="1350"/>
                  </a:cubicBezTo>
                  <a:cubicBezTo>
                    <a:pt x="936" y="1112"/>
                    <a:pt x="781" y="897"/>
                    <a:pt x="638" y="707"/>
                  </a:cubicBezTo>
                  <a:lnTo>
                    <a:pt x="197" y="40"/>
                  </a:lnTo>
                  <a:cubicBezTo>
                    <a:pt x="180" y="12"/>
                    <a:pt x="154"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52"/>
            <p:cNvSpPr/>
            <p:nvPr/>
          </p:nvSpPr>
          <p:spPr>
            <a:xfrm>
              <a:off x="3854300" y="2742900"/>
              <a:ext cx="36325" cy="27875"/>
            </a:xfrm>
            <a:custGeom>
              <a:avLst/>
              <a:gdLst/>
              <a:ahLst/>
              <a:cxnLst/>
              <a:rect l="l" t="t" r="r" b="b"/>
              <a:pathLst>
                <a:path w="1453" h="1115" extrusionOk="0">
                  <a:moveTo>
                    <a:pt x="133" y="1"/>
                  </a:moveTo>
                  <a:cubicBezTo>
                    <a:pt x="21" y="1"/>
                    <a:pt x="1" y="152"/>
                    <a:pt x="109" y="184"/>
                  </a:cubicBezTo>
                  <a:cubicBezTo>
                    <a:pt x="371" y="291"/>
                    <a:pt x="597" y="470"/>
                    <a:pt x="824" y="672"/>
                  </a:cubicBezTo>
                  <a:cubicBezTo>
                    <a:pt x="978" y="827"/>
                    <a:pt x="1121" y="1018"/>
                    <a:pt x="1336" y="1113"/>
                  </a:cubicBezTo>
                  <a:cubicBezTo>
                    <a:pt x="1341" y="1114"/>
                    <a:pt x="1346" y="1114"/>
                    <a:pt x="1351" y="1114"/>
                  </a:cubicBezTo>
                  <a:cubicBezTo>
                    <a:pt x="1405" y="1114"/>
                    <a:pt x="1453" y="1061"/>
                    <a:pt x="1431" y="1018"/>
                  </a:cubicBezTo>
                  <a:cubicBezTo>
                    <a:pt x="1336" y="768"/>
                    <a:pt x="1062" y="577"/>
                    <a:pt x="847" y="410"/>
                  </a:cubicBezTo>
                  <a:cubicBezTo>
                    <a:pt x="645" y="244"/>
                    <a:pt x="419" y="101"/>
                    <a:pt x="169" y="6"/>
                  </a:cubicBezTo>
                  <a:cubicBezTo>
                    <a:pt x="156" y="2"/>
                    <a:pt x="144" y="1"/>
                    <a:pt x="1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52"/>
            <p:cNvSpPr/>
            <p:nvPr/>
          </p:nvSpPr>
          <p:spPr>
            <a:xfrm>
              <a:off x="3900650" y="2769275"/>
              <a:ext cx="48800" cy="47175"/>
            </a:xfrm>
            <a:custGeom>
              <a:avLst/>
              <a:gdLst/>
              <a:ahLst/>
              <a:cxnLst/>
              <a:rect l="l" t="t" r="r" b="b"/>
              <a:pathLst>
                <a:path w="1952" h="1887" extrusionOk="0">
                  <a:moveTo>
                    <a:pt x="21" y="1"/>
                  </a:moveTo>
                  <a:cubicBezTo>
                    <a:pt x="2" y="1"/>
                    <a:pt x="0" y="20"/>
                    <a:pt x="17" y="46"/>
                  </a:cubicBezTo>
                  <a:cubicBezTo>
                    <a:pt x="410" y="284"/>
                    <a:pt x="720" y="582"/>
                    <a:pt x="1029" y="915"/>
                  </a:cubicBezTo>
                  <a:cubicBezTo>
                    <a:pt x="1184" y="1082"/>
                    <a:pt x="1327" y="1237"/>
                    <a:pt x="1470" y="1403"/>
                  </a:cubicBezTo>
                  <a:cubicBezTo>
                    <a:pt x="1577" y="1558"/>
                    <a:pt x="1672" y="1737"/>
                    <a:pt x="1815" y="1868"/>
                  </a:cubicBezTo>
                  <a:cubicBezTo>
                    <a:pt x="1832" y="1881"/>
                    <a:pt x="1850" y="1887"/>
                    <a:pt x="1868" y="1887"/>
                  </a:cubicBezTo>
                  <a:cubicBezTo>
                    <a:pt x="1913" y="1887"/>
                    <a:pt x="1951" y="1848"/>
                    <a:pt x="1934" y="1796"/>
                  </a:cubicBezTo>
                  <a:cubicBezTo>
                    <a:pt x="1851" y="1427"/>
                    <a:pt x="1458" y="1022"/>
                    <a:pt x="1196" y="772"/>
                  </a:cubicBezTo>
                  <a:cubicBezTo>
                    <a:pt x="863" y="451"/>
                    <a:pt x="470" y="189"/>
                    <a:pt x="53" y="10"/>
                  </a:cubicBezTo>
                  <a:cubicBezTo>
                    <a:pt x="40" y="4"/>
                    <a:pt x="29" y="1"/>
                    <a:pt x="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52"/>
            <p:cNvSpPr/>
            <p:nvPr/>
          </p:nvSpPr>
          <p:spPr>
            <a:xfrm>
              <a:off x="3953300" y="2826325"/>
              <a:ext cx="137125" cy="65425"/>
            </a:xfrm>
            <a:custGeom>
              <a:avLst/>
              <a:gdLst/>
              <a:ahLst/>
              <a:cxnLst/>
              <a:rect l="l" t="t" r="r" b="b"/>
              <a:pathLst>
                <a:path w="5485" h="2617" extrusionOk="0">
                  <a:moveTo>
                    <a:pt x="201" y="1"/>
                  </a:moveTo>
                  <a:cubicBezTo>
                    <a:pt x="75" y="1"/>
                    <a:pt x="1" y="193"/>
                    <a:pt x="150" y="252"/>
                  </a:cubicBezTo>
                  <a:cubicBezTo>
                    <a:pt x="936" y="598"/>
                    <a:pt x="1590" y="1193"/>
                    <a:pt x="2400" y="1550"/>
                  </a:cubicBezTo>
                  <a:cubicBezTo>
                    <a:pt x="3352" y="1967"/>
                    <a:pt x="4365" y="2312"/>
                    <a:pt x="5353" y="2610"/>
                  </a:cubicBezTo>
                  <a:cubicBezTo>
                    <a:pt x="5365" y="2614"/>
                    <a:pt x="5376" y="2616"/>
                    <a:pt x="5387" y="2616"/>
                  </a:cubicBezTo>
                  <a:cubicBezTo>
                    <a:pt x="5458" y="2616"/>
                    <a:pt x="5485" y="2520"/>
                    <a:pt x="5412" y="2479"/>
                  </a:cubicBezTo>
                  <a:cubicBezTo>
                    <a:pt x="4603" y="1943"/>
                    <a:pt x="3603" y="1812"/>
                    <a:pt x="2710" y="1431"/>
                  </a:cubicBezTo>
                  <a:cubicBezTo>
                    <a:pt x="1817" y="1062"/>
                    <a:pt x="1114" y="479"/>
                    <a:pt x="281" y="26"/>
                  </a:cubicBezTo>
                  <a:cubicBezTo>
                    <a:pt x="253" y="8"/>
                    <a:pt x="226" y="1"/>
                    <a:pt x="20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52"/>
            <p:cNvSpPr/>
            <p:nvPr/>
          </p:nvSpPr>
          <p:spPr>
            <a:xfrm>
              <a:off x="4071750" y="2869100"/>
              <a:ext cx="61425" cy="45775"/>
            </a:xfrm>
            <a:custGeom>
              <a:avLst/>
              <a:gdLst/>
              <a:ahLst/>
              <a:cxnLst/>
              <a:rect l="l" t="t" r="r" b="b"/>
              <a:pathLst>
                <a:path w="2457" h="1831" extrusionOk="0">
                  <a:moveTo>
                    <a:pt x="41" y="1"/>
                  </a:moveTo>
                  <a:cubicBezTo>
                    <a:pt x="14" y="1"/>
                    <a:pt x="1" y="55"/>
                    <a:pt x="31" y="65"/>
                  </a:cubicBezTo>
                  <a:cubicBezTo>
                    <a:pt x="960" y="482"/>
                    <a:pt x="1674" y="1125"/>
                    <a:pt x="2389" y="1816"/>
                  </a:cubicBezTo>
                  <a:cubicBezTo>
                    <a:pt x="2396" y="1826"/>
                    <a:pt x="2405" y="1831"/>
                    <a:pt x="2415" y="1831"/>
                  </a:cubicBezTo>
                  <a:cubicBezTo>
                    <a:pt x="2436" y="1831"/>
                    <a:pt x="2457" y="1808"/>
                    <a:pt x="2448" y="1792"/>
                  </a:cubicBezTo>
                  <a:cubicBezTo>
                    <a:pt x="2258" y="804"/>
                    <a:pt x="912" y="244"/>
                    <a:pt x="55" y="6"/>
                  </a:cubicBezTo>
                  <a:cubicBezTo>
                    <a:pt x="50" y="2"/>
                    <a:pt x="45"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52"/>
            <p:cNvSpPr/>
            <p:nvPr/>
          </p:nvSpPr>
          <p:spPr>
            <a:xfrm>
              <a:off x="4137400" y="2926975"/>
              <a:ext cx="625" cy="325"/>
            </a:xfrm>
            <a:custGeom>
              <a:avLst/>
              <a:gdLst/>
              <a:ahLst/>
              <a:cxnLst/>
              <a:rect l="l" t="t" r="r" b="b"/>
              <a:pathLst>
                <a:path w="25" h="13" extrusionOk="0">
                  <a:moveTo>
                    <a:pt x="13" y="1"/>
                  </a:moveTo>
                  <a:cubicBezTo>
                    <a:pt x="1" y="1"/>
                    <a:pt x="1" y="13"/>
                    <a:pt x="13" y="13"/>
                  </a:cubicBezTo>
                  <a:cubicBezTo>
                    <a:pt x="25" y="13"/>
                    <a:pt x="25" y="1"/>
                    <a:pt x="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52"/>
            <p:cNvSpPr/>
            <p:nvPr/>
          </p:nvSpPr>
          <p:spPr>
            <a:xfrm>
              <a:off x="4140100" y="2935600"/>
              <a:ext cx="11625" cy="43225"/>
            </a:xfrm>
            <a:custGeom>
              <a:avLst/>
              <a:gdLst/>
              <a:ahLst/>
              <a:cxnLst/>
              <a:rect l="l" t="t" r="r" b="b"/>
              <a:pathLst>
                <a:path w="465" h="1729" extrusionOk="0">
                  <a:moveTo>
                    <a:pt x="12" y="1"/>
                  </a:moveTo>
                  <a:cubicBezTo>
                    <a:pt x="12" y="1"/>
                    <a:pt x="0" y="13"/>
                    <a:pt x="0" y="25"/>
                  </a:cubicBezTo>
                  <a:cubicBezTo>
                    <a:pt x="262" y="572"/>
                    <a:pt x="191" y="1156"/>
                    <a:pt x="369" y="1703"/>
                  </a:cubicBezTo>
                  <a:cubicBezTo>
                    <a:pt x="375" y="1720"/>
                    <a:pt x="388" y="1729"/>
                    <a:pt x="400" y="1729"/>
                  </a:cubicBezTo>
                  <a:cubicBezTo>
                    <a:pt x="415" y="1729"/>
                    <a:pt x="429" y="1717"/>
                    <a:pt x="429" y="1692"/>
                  </a:cubicBezTo>
                  <a:cubicBezTo>
                    <a:pt x="464" y="1132"/>
                    <a:pt x="298" y="489"/>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52"/>
            <p:cNvSpPr/>
            <p:nvPr/>
          </p:nvSpPr>
          <p:spPr>
            <a:xfrm>
              <a:off x="4124050" y="2921850"/>
              <a:ext cx="17850" cy="68625"/>
            </a:xfrm>
            <a:custGeom>
              <a:avLst/>
              <a:gdLst/>
              <a:ahLst/>
              <a:cxnLst/>
              <a:rect l="l" t="t" r="r" b="b"/>
              <a:pathLst>
                <a:path w="714" h="2745" extrusionOk="0">
                  <a:moveTo>
                    <a:pt x="52" y="1"/>
                  </a:moveTo>
                  <a:cubicBezTo>
                    <a:pt x="35" y="1"/>
                    <a:pt x="1" y="29"/>
                    <a:pt x="11" y="39"/>
                  </a:cubicBezTo>
                  <a:cubicBezTo>
                    <a:pt x="511" y="872"/>
                    <a:pt x="297" y="1813"/>
                    <a:pt x="475" y="2718"/>
                  </a:cubicBezTo>
                  <a:cubicBezTo>
                    <a:pt x="475" y="2736"/>
                    <a:pt x="490" y="2745"/>
                    <a:pt x="505" y="2745"/>
                  </a:cubicBezTo>
                  <a:cubicBezTo>
                    <a:pt x="520" y="2745"/>
                    <a:pt x="535" y="2736"/>
                    <a:pt x="535" y="2718"/>
                  </a:cubicBezTo>
                  <a:cubicBezTo>
                    <a:pt x="713" y="1825"/>
                    <a:pt x="702" y="729"/>
                    <a:pt x="59" y="3"/>
                  </a:cubicBezTo>
                  <a:cubicBezTo>
                    <a:pt x="57" y="2"/>
                    <a:pt x="55" y="1"/>
                    <a:pt x="5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52"/>
            <p:cNvSpPr/>
            <p:nvPr/>
          </p:nvSpPr>
          <p:spPr>
            <a:xfrm>
              <a:off x="4114575" y="3025250"/>
              <a:ext cx="11950" cy="30725"/>
            </a:xfrm>
            <a:custGeom>
              <a:avLst/>
              <a:gdLst/>
              <a:ahLst/>
              <a:cxnLst/>
              <a:rect l="l" t="t" r="r" b="b"/>
              <a:pathLst>
                <a:path w="478" h="1229" extrusionOk="0">
                  <a:moveTo>
                    <a:pt x="453" y="0"/>
                  </a:moveTo>
                  <a:cubicBezTo>
                    <a:pt x="447" y="0"/>
                    <a:pt x="441" y="3"/>
                    <a:pt x="438" y="11"/>
                  </a:cubicBezTo>
                  <a:cubicBezTo>
                    <a:pt x="176" y="368"/>
                    <a:pt x="223" y="832"/>
                    <a:pt x="9" y="1189"/>
                  </a:cubicBezTo>
                  <a:cubicBezTo>
                    <a:pt x="1" y="1206"/>
                    <a:pt x="16" y="1228"/>
                    <a:pt x="29" y="1228"/>
                  </a:cubicBezTo>
                  <a:cubicBezTo>
                    <a:pt x="35" y="1228"/>
                    <a:pt x="41" y="1224"/>
                    <a:pt x="45" y="1213"/>
                  </a:cubicBezTo>
                  <a:cubicBezTo>
                    <a:pt x="271" y="844"/>
                    <a:pt x="211" y="380"/>
                    <a:pt x="461" y="22"/>
                  </a:cubicBezTo>
                  <a:cubicBezTo>
                    <a:pt x="478" y="14"/>
                    <a:pt x="466"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52"/>
            <p:cNvSpPr/>
            <p:nvPr/>
          </p:nvSpPr>
          <p:spPr>
            <a:xfrm>
              <a:off x="4112575" y="3022700"/>
              <a:ext cx="29625" cy="44875"/>
            </a:xfrm>
            <a:custGeom>
              <a:avLst/>
              <a:gdLst/>
              <a:ahLst/>
              <a:cxnLst/>
              <a:rect l="l" t="t" r="r" b="b"/>
              <a:pathLst>
                <a:path w="1185" h="1795" extrusionOk="0">
                  <a:moveTo>
                    <a:pt x="1176" y="0"/>
                  </a:moveTo>
                  <a:cubicBezTo>
                    <a:pt x="1174" y="0"/>
                    <a:pt x="1172" y="1"/>
                    <a:pt x="1172" y="5"/>
                  </a:cubicBezTo>
                  <a:cubicBezTo>
                    <a:pt x="863" y="636"/>
                    <a:pt x="280" y="1113"/>
                    <a:pt x="18" y="1756"/>
                  </a:cubicBezTo>
                  <a:cubicBezTo>
                    <a:pt x="1" y="1772"/>
                    <a:pt x="13" y="1795"/>
                    <a:pt x="30" y="1795"/>
                  </a:cubicBezTo>
                  <a:cubicBezTo>
                    <a:pt x="38" y="1795"/>
                    <a:pt x="46" y="1790"/>
                    <a:pt x="53" y="1779"/>
                  </a:cubicBezTo>
                  <a:cubicBezTo>
                    <a:pt x="506" y="1244"/>
                    <a:pt x="994" y="684"/>
                    <a:pt x="1184" y="5"/>
                  </a:cubicBezTo>
                  <a:cubicBezTo>
                    <a:pt x="1184" y="5"/>
                    <a:pt x="1179" y="0"/>
                    <a:pt x="1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52"/>
            <p:cNvSpPr/>
            <p:nvPr/>
          </p:nvSpPr>
          <p:spPr>
            <a:xfrm>
              <a:off x="4097225" y="3089675"/>
              <a:ext cx="4200" cy="8475"/>
            </a:xfrm>
            <a:custGeom>
              <a:avLst/>
              <a:gdLst/>
              <a:ahLst/>
              <a:cxnLst/>
              <a:rect l="l" t="t" r="r" b="b"/>
              <a:pathLst>
                <a:path w="168" h="339" extrusionOk="0">
                  <a:moveTo>
                    <a:pt x="148" y="1"/>
                  </a:moveTo>
                  <a:cubicBezTo>
                    <a:pt x="136" y="1"/>
                    <a:pt x="125" y="9"/>
                    <a:pt x="132" y="29"/>
                  </a:cubicBezTo>
                  <a:cubicBezTo>
                    <a:pt x="147" y="44"/>
                    <a:pt x="145" y="73"/>
                    <a:pt x="136" y="104"/>
                  </a:cubicBezTo>
                  <a:lnTo>
                    <a:pt x="136" y="104"/>
                  </a:lnTo>
                  <a:cubicBezTo>
                    <a:pt x="152" y="71"/>
                    <a:pt x="134" y="39"/>
                    <a:pt x="167" y="17"/>
                  </a:cubicBezTo>
                  <a:cubicBezTo>
                    <a:pt x="167" y="7"/>
                    <a:pt x="158" y="1"/>
                    <a:pt x="148" y="1"/>
                  </a:cubicBezTo>
                  <a:close/>
                  <a:moveTo>
                    <a:pt x="136" y="104"/>
                  </a:moveTo>
                  <a:cubicBezTo>
                    <a:pt x="135" y="107"/>
                    <a:pt x="133" y="110"/>
                    <a:pt x="132" y="112"/>
                  </a:cubicBezTo>
                  <a:cubicBezTo>
                    <a:pt x="122" y="130"/>
                    <a:pt x="120" y="149"/>
                    <a:pt x="115" y="167"/>
                  </a:cubicBezTo>
                  <a:lnTo>
                    <a:pt x="115" y="167"/>
                  </a:lnTo>
                  <a:cubicBezTo>
                    <a:pt x="122" y="147"/>
                    <a:pt x="131" y="125"/>
                    <a:pt x="136" y="104"/>
                  </a:cubicBezTo>
                  <a:close/>
                  <a:moveTo>
                    <a:pt x="115" y="167"/>
                  </a:moveTo>
                  <a:cubicBezTo>
                    <a:pt x="113" y="172"/>
                    <a:pt x="111" y="177"/>
                    <a:pt x="109" y="182"/>
                  </a:cubicBezTo>
                  <a:lnTo>
                    <a:pt x="109" y="182"/>
                  </a:lnTo>
                  <a:cubicBezTo>
                    <a:pt x="111" y="177"/>
                    <a:pt x="113" y="172"/>
                    <a:pt x="115" y="167"/>
                  </a:cubicBezTo>
                  <a:close/>
                  <a:moveTo>
                    <a:pt x="109" y="182"/>
                  </a:moveTo>
                  <a:cubicBezTo>
                    <a:pt x="108" y="183"/>
                    <a:pt x="108" y="183"/>
                    <a:pt x="108" y="184"/>
                  </a:cubicBezTo>
                  <a:cubicBezTo>
                    <a:pt x="94" y="206"/>
                    <a:pt x="82" y="227"/>
                    <a:pt x="70" y="247"/>
                  </a:cubicBezTo>
                  <a:lnTo>
                    <a:pt x="70" y="247"/>
                  </a:lnTo>
                  <a:cubicBezTo>
                    <a:pt x="79" y="237"/>
                    <a:pt x="87" y="228"/>
                    <a:pt x="96" y="220"/>
                  </a:cubicBezTo>
                  <a:cubicBezTo>
                    <a:pt x="98" y="209"/>
                    <a:pt x="103" y="196"/>
                    <a:pt x="109" y="182"/>
                  </a:cubicBezTo>
                  <a:close/>
                  <a:moveTo>
                    <a:pt x="70" y="247"/>
                  </a:moveTo>
                  <a:lnTo>
                    <a:pt x="70" y="247"/>
                  </a:lnTo>
                  <a:cubicBezTo>
                    <a:pt x="44" y="277"/>
                    <a:pt x="19" y="311"/>
                    <a:pt x="1" y="339"/>
                  </a:cubicBezTo>
                  <a:cubicBezTo>
                    <a:pt x="30" y="309"/>
                    <a:pt x="51" y="279"/>
                    <a:pt x="70" y="24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52"/>
            <p:cNvSpPr/>
            <p:nvPr/>
          </p:nvSpPr>
          <p:spPr>
            <a:xfrm>
              <a:off x="4096025" y="3111300"/>
              <a:ext cx="775" cy="1300"/>
            </a:xfrm>
            <a:custGeom>
              <a:avLst/>
              <a:gdLst/>
              <a:ahLst/>
              <a:cxnLst/>
              <a:rect l="l" t="t" r="r" b="b"/>
              <a:pathLst>
                <a:path w="31" h="52" extrusionOk="0">
                  <a:moveTo>
                    <a:pt x="17" y="1"/>
                  </a:moveTo>
                  <a:cubicBezTo>
                    <a:pt x="10" y="1"/>
                    <a:pt x="1" y="4"/>
                    <a:pt x="1" y="9"/>
                  </a:cubicBezTo>
                  <a:lnTo>
                    <a:pt x="1" y="33"/>
                  </a:lnTo>
                  <a:cubicBezTo>
                    <a:pt x="1" y="45"/>
                    <a:pt x="7" y="51"/>
                    <a:pt x="13" y="51"/>
                  </a:cubicBezTo>
                  <a:cubicBezTo>
                    <a:pt x="19" y="51"/>
                    <a:pt x="25" y="45"/>
                    <a:pt x="25" y="33"/>
                  </a:cubicBezTo>
                  <a:lnTo>
                    <a:pt x="25" y="9"/>
                  </a:lnTo>
                  <a:cubicBezTo>
                    <a:pt x="31" y="4"/>
                    <a:pt x="25" y="1"/>
                    <a:pt x="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52"/>
            <p:cNvSpPr/>
            <p:nvPr/>
          </p:nvSpPr>
          <p:spPr>
            <a:xfrm>
              <a:off x="4093950" y="3143475"/>
              <a:ext cx="8950" cy="45100"/>
            </a:xfrm>
            <a:custGeom>
              <a:avLst/>
              <a:gdLst/>
              <a:ahLst/>
              <a:cxnLst/>
              <a:rect l="l" t="t" r="r" b="b"/>
              <a:pathLst>
                <a:path w="358" h="1804" extrusionOk="0">
                  <a:moveTo>
                    <a:pt x="144" y="1"/>
                  </a:moveTo>
                  <a:cubicBezTo>
                    <a:pt x="136" y="1"/>
                    <a:pt x="132" y="6"/>
                    <a:pt x="132" y="20"/>
                  </a:cubicBezTo>
                  <a:cubicBezTo>
                    <a:pt x="132" y="592"/>
                    <a:pt x="1" y="1247"/>
                    <a:pt x="298" y="1782"/>
                  </a:cubicBezTo>
                  <a:cubicBezTo>
                    <a:pt x="303" y="1796"/>
                    <a:pt x="313" y="1803"/>
                    <a:pt x="324" y="1803"/>
                  </a:cubicBezTo>
                  <a:cubicBezTo>
                    <a:pt x="340" y="1803"/>
                    <a:pt x="358" y="1787"/>
                    <a:pt x="358" y="1759"/>
                  </a:cubicBezTo>
                  <a:cubicBezTo>
                    <a:pt x="263" y="1175"/>
                    <a:pt x="143" y="604"/>
                    <a:pt x="167" y="8"/>
                  </a:cubicBezTo>
                  <a:cubicBezTo>
                    <a:pt x="157" y="3"/>
                    <a:pt x="150" y="1"/>
                    <a:pt x="1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52"/>
            <p:cNvSpPr/>
            <p:nvPr/>
          </p:nvSpPr>
          <p:spPr>
            <a:xfrm>
              <a:off x="4104075" y="3123100"/>
              <a:ext cx="11725" cy="67725"/>
            </a:xfrm>
            <a:custGeom>
              <a:avLst/>
              <a:gdLst/>
              <a:ahLst/>
              <a:cxnLst/>
              <a:rect l="l" t="t" r="r" b="b"/>
              <a:pathLst>
                <a:path w="469" h="2709" extrusionOk="0">
                  <a:moveTo>
                    <a:pt x="164" y="0"/>
                  </a:moveTo>
                  <a:cubicBezTo>
                    <a:pt x="148" y="0"/>
                    <a:pt x="131" y="12"/>
                    <a:pt x="131" y="38"/>
                  </a:cubicBezTo>
                  <a:cubicBezTo>
                    <a:pt x="96" y="919"/>
                    <a:pt x="0" y="1859"/>
                    <a:pt x="369" y="2681"/>
                  </a:cubicBezTo>
                  <a:cubicBezTo>
                    <a:pt x="377" y="2700"/>
                    <a:pt x="391" y="2708"/>
                    <a:pt x="406" y="2708"/>
                  </a:cubicBezTo>
                  <a:cubicBezTo>
                    <a:pt x="436" y="2708"/>
                    <a:pt x="469" y="2673"/>
                    <a:pt x="453" y="2633"/>
                  </a:cubicBezTo>
                  <a:cubicBezTo>
                    <a:pt x="250" y="1752"/>
                    <a:pt x="203" y="919"/>
                    <a:pt x="191" y="26"/>
                  </a:cubicBezTo>
                  <a:cubicBezTo>
                    <a:pt x="191" y="9"/>
                    <a:pt x="178" y="0"/>
                    <a:pt x="16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52"/>
            <p:cNvSpPr/>
            <p:nvPr/>
          </p:nvSpPr>
          <p:spPr>
            <a:xfrm>
              <a:off x="4078775" y="3141475"/>
              <a:ext cx="15075" cy="50600"/>
            </a:xfrm>
            <a:custGeom>
              <a:avLst/>
              <a:gdLst/>
              <a:ahLst/>
              <a:cxnLst/>
              <a:rect l="l" t="t" r="r" b="b"/>
              <a:pathLst>
                <a:path w="603" h="2024" extrusionOk="0">
                  <a:moveTo>
                    <a:pt x="27" y="0"/>
                  </a:moveTo>
                  <a:cubicBezTo>
                    <a:pt x="19" y="0"/>
                    <a:pt x="12" y="6"/>
                    <a:pt x="12" y="17"/>
                  </a:cubicBezTo>
                  <a:cubicBezTo>
                    <a:pt x="0" y="648"/>
                    <a:pt x="72" y="1541"/>
                    <a:pt x="548" y="2017"/>
                  </a:cubicBezTo>
                  <a:cubicBezTo>
                    <a:pt x="553" y="2022"/>
                    <a:pt x="558" y="2024"/>
                    <a:pt x="563" y="2024"/>
                  </a:cubicBezTo>
                  <a:cubicBezTo>
                    <a:pt x="584" y="2024"/>
                    <a:pt x="603" y="1991"/>
                    <a:pt x="584" y="1981"/>
                  </a:cubicBezTo>
                  <a:cubicBezTo>
                    <a:pt x="155" y="1386"/>
                    <a:pt x="12" y="767"/>
                    <a:pt x="48" y="29"/>
                  </a:cubicBezTo>
                  <a:cubicBezTo>
                    <a:pt x="48" y="9"/>
                    <a:pt x="37" y="0"/>
                    <a:pt x="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52"/>
            <p:cNvSpPr/>
            <p:nvPr/>
          </p:nvSpPr>
          <p:spPr>
            <a:xfrm>
              <a:off x="4125550" y="3212625"/>
              <a:ext cx="30525" cy="27300"/>
            </a:xfrm>
            <a:custGeom>
              <a:avLst/>
              <a:gdLst/>
              <a:ahLst/>
              <a:cxnLst/>
              <a:rect l="l" t="t" r="r" b="b"/>
              <a:pathLst>
                <a:path w="1221" h="1092" extrusionOk="0">
                  <a:moveTo>
                    <a:pt x="90" y="0"/>
                  </a:moveTo>
                  <a:cubicBezTo>
                    <a:pt x="36" y="0"/>
                    <a:pt x="0" y="87"/>
                    <a:pt x="58" y="136"/>
                  </a:cubicBezTo>
                  <a:cubicBezTo>
                    <a:pt x="272" y="302"/>
                    <a:pt x="463" y="481"/>
                    <a:pt x="653" y="659"/>
                  </a:cubicBezTo>
                  <a:cubicBezTo>
                    <a:pt x="820" y="802"/>
                    <a:pt x="951" y="969"/>
                    <a:pt x="1142" y="1088"/>
                  </a:cubicBezTo>
                  <a:cubicBezTo>
                    <a:pt x="1148" y="1090"/>
                    <a:pt x="1154" y="1091"/>
                    <a:pt x="1161" y="1091"/>
                  </a:cubicBezTo>
                  <a:cubicBezTo>
                    <a:pt x="1192" y="1091"/>
                    <a:pt x="1221" y="1068"/>
                    <a:pt x="1201" y="1029"/>
                  </a:cubicBezTo>
                  <a:cubicBezTo>
                    <a:pt x="1082" y="826"/>
                    <a:pt x="892" y="659"/>
                    <a:pt x="713" y="493"/>
                  </a:cubicBezTo>
                  <a:cubicBezTo>
                    <a:pt x="523" y="326"/>
                    <a:pt x="332" y="159"/>
                    <a:pt x="130" y="16"/>
                  </a:cubicBezTo>
                  <a:cubicBezTo>
                    <a:pt x="116" y="5"/>
                    <a:pt x="102" y="0"/>
                    <a:pt x="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52"/>
            <p:cNvSpPr/>
            <p:nvPr/>
          </p:nvSpPr>
          <p:spPr>
            <a:xfrm>
              <a:off x="4170525" y="3252000"/>
              <a:ext cx="130075" cy="78850"/>
            </a:xfrm>
            <a:custGeom>
              <a:avLst/>
              <a:gdLst/>
              <a:ahLst/>
              <a:cxnLst/>
              <a:rect l="l" t="t" r="r" b="b"/>
              <a:pathLst>
                <a:path w="5203" h="3154" extrusionOk="0">
                  <a:moveTo>
                    <a:pt x="84" y="0"/>
                  </a:moveTo>
                  <a:cubicBezTo>
                    <a:pt x="30" y="0"/>
                    <a:pt x="0" y="109"/>
                    <a:pt x="57" y="120"/>
                  </a:cubicBezTo>
                  <a:cubicBezTo>
                    <a:pt x="1926" y="787"/>
                    <a:pt x="3343" y="2299"/>
                    <a:pt x="5105" y="3144"/>
                  </a:cubicBezTo>
                  <a:cubicBezTo>
                    <a:pt x="5116" y="3151"/>
                    <a:pt x="5125" y="3153"/>
                    <a:pt x="5134" y="3153"/>
                  </a:cubicBezTo>
                  <a:cubicBezTo>
                    <a:pt x="5178" y="3153"/>
                    <a:pt x="5202" y="3093"/>
                    <a:pt x="5153" y="3073"/>
                  </a:cubicBezTo>
                  <a:cubicBezTo>
                    <a:pt x="4260" y="2513"/>
                    <a:pt x="3426" y="1894"/>
                    <a:pt x="2522" y="1347"/>
                  </a:cubicBezTo>
                  <a:cubicBezTo>
                    <a:pt x="1724" y="870"/>
                    <a:pt x="962" y="299"/>
                    <a:pt x="93" y="1"/>
                  </a:cubicBezTo>
                  <a:cubicBezTo>
                    <a:pt x="90" y="1"/>
                    <a:pt x="87"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52"/>
            <p:cNvSpPr/>
            <p:nvPr/>
          </p:nvSpPr>
          <p:spPr>
            <a:xfrm>
              <a:off x="4118750" y="3217175"/>
              <a:ext cx="40900" cy="40375"/>
            </a:xfrm>
            <a:custGeom>
              <a:avLst/>
              <a:gdLst/>
              <a:ahLst/>
              <a:cxnLst/>
              <a:rect l="l" t="t" r="r" b="b"/>
              <a:pathLst>
                <a:path w="1636" h="1615" extrusionOk="0">
                  <a:moveTo>
                    <a:pt x="121" y="0"/>
                  </a:moveTo>
                  <a:cubicBezTo>
                    <a:pt x="58" y="0"/>
                    <a:pt x="1" y="72"/>
                    <a:pt x="68" y="120"/>
                  </a:cubicBezTo>
                  <a:cubicBezTo>
                    <a:pt x="628" y="549"/>
                    <a:pt x="961" y="1239"/>
                    <a:pt x="1568" y="1609"/>
                  </a:cubicBezTo>
                  <a:cubicBezTo>
                    <a:pt x="1572" y="1612"/>
                    <a:pt x="1577" y="1614"/>
                    <a:pt x="1581" y="1614"/>
                  </a:cubicBezTo>
                  <a:cubicBezTo>
                    <a:pt x="1606" y="1614"/>
                    <a:pt x="1636" y="1569"/>
                    <a:pt x="1616" y="1549"/>
                  </a:cubicBezTo>
                  <a:cubicBezTo>
                    <a:pt x="1104" y="1061"/>
                    <a:pt x="723" y="442"/>
                    <a:pt x="163" y="13"/>
                  </a:cubicBezTo>
                  <a:cubicBezTo>
                    <a:pt x="150" y="4"/>
                    <a:pt x="135" y="0"/>
                    <a:pt x="12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52"/>
            <p:cNvSpPr/>
            <p:nvPr/>
          </p:nvSpPr>
          <p:spPr>
            <a:xfrm>
              <a:off x="4172625" y="3271000"/>
              <a:ext cx="8725" cy="6550"/>
            </a:xfrm>
            <a:custGeom>
              <a:avLst/>
              <a:gdLst/>
              <a:ahLst/>
              <a:cxnLst/>
              <a:rect l="l" t="t" r="r" b="b"/>
              <a:pathLst>
                <a:path w="349" h="262" extrusionOk="0">
                  <a:moveTo>
                    <a:pt x="42" y="1"/>
                  </a:moveTo>
                  <a:cubicBezTo>
                    <a:pt x="15" y="1"/>
                    <a:pt x="0" y="30"/>
                    <a:pt x="21" y="51"/>
                  </a:cubicBezTo>
                  <a:cubicBezTo>
                    <a:pt x="128" y="110"/>
                    <a:pt x="211" y="170"/>
                    <a:pt x="306" y="253"/>
                  </a:cubicBezTo>
                  <a:cubicBezTo>
                    <a:pt x="309" y="259"/>
                    <a:pt x="313" y="261"/>
                    <a:pt x="318" y="261"/>
                  </a:cubicBezTo>
                  <a:cubicBezTo>
                    <a:pt x="332" y="261"/>
                    <a:pt x="348" y="238"/>
                    <a:pt x="330" y="229"/>
                  </a:cubicBezTo>
                  <a:cubicBezTo>
                    <a:pt x="247" y="134"/>
                    <a:pt x="140" y="75"/>
                    <a:pt x="56" y="3"/>
                  </a:cubicBezTo>
                  <a:cubicBezTo>
                    <a:pt x="51" y="2"/>
                    <a:pt x="47"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52"/>
            <p:cNvSpPr/>
            <p:nvPr/>
          </p:nvSpPr>
          <p:spPr>
            <a:xfrm>
              <a:off x="4207650" y="3293675"/>
              <a:ext cx="6150" cy="3200"/>
            </a:xfrm>
            <a:custGeom>
              <a:avLst/>
              <a:gdLst/>
              <a:ahLst/>
              <a:cxnLst/>
              <a:rect l="l" t="t" r="r" b="b"/>
              <a:pathLst>
                <a:path w="246" h="128" extrusionOk="0">
                  <a:moveTo>
                    <a:pt x="42" y="0"/>
                  </a:moveTo>
                  <a:cubicBezTo>
                    <a:pt x="1" y="0"/>
                    <a:pt x="4" y="108"/>
                    <a:pt x="60" y="108"/>
                  </a:cubicBezTo>
                  <a:cubicBezTo>
                    <a:pt x="108" y="108"/>
                    <a:pt x="156" y="108"/>
                    <a:pt x="179" y="120"/>
                  </a:cubicBezTo>
                  <a:cubicBezTo>
                    <a:pt x="188" y="126"/>
                    <a:pt x="196" y="128"/>
                    <a:pt x="204" y="128"/>
                  </a:cubicBezTo>
                  <a:cubicBezTo>
                    <a:pt x="228" y="128"/>
                    <a:pt x="245" y="103"/>
                    <a:pt x="227" y="84"/>
                  </a:cubicBezTo>
                  <a:cubicBezTo>
                    <a:pt x="179" y="25"/>
                    <a:pt x="120" y="25"/>
                    <a:pt x="48" y="1"/>
                  </a:cubicBezTo>
                  <a:cubicBezTo>
                    <a:pt x="46" y="1"/>
                    <a:pt x="44"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52"/>
            <p:cNvSpPr/>
            <p:nvPr/>
          </p:nvSpPr>
          <p:spPr>
            <a:xfrm>
              <a:off x="4233850" y="3304425"/>
              <a:ext cx="9550" cy="5075"/>
            </a:xfrm>
            <a:custGeom>
              <a:avLst/>
              <a:gdLst/>
              <a:ahLst/>
              <a:cxnLst/>
              <a:rect l="l" t="t" r="r" b="b"/>
              <a:pathLst>
                <a:path w="382" h="203" extrusionOk="0">
                  <a:moveTo>
                    <a:pt x="86" y="0"/>
                  </a:moveTo>
                  <a:cubicBezTo>
                    <a:pt x="32" y="0"/>
                    <a:pt x="0" y="87"/>
                    <a:pt x="60" y="107"/>
                  </a:cubicBezTo>
                  <a:cubicBezTo>
                    <a:pt x="143" y="154"/>
                    <a:pt x="251" y="202"/>
                    <a:pt x="346" y="202"/>
                  </a:cubicBezTo>
                  <a:cubicBezTo>
                    <a:pt x="370" y="202"/>
                    <a:pt x="382" y="154"/>
                    <a:pt x="370" y="143"/>
                  </a:cubicBezTo>
                  <a:cubicBezTo>
                    <a:pt x="310" y="71"/>
                    <a:pt x="203" y="47"/>
                    <a:pt x="120" y="12"/>
                  </a:cubicBezTo>
                  <a:cubicBezTo>
                    <a:pt x="108" y="4"/>
                    <a:pt x="96" y="0"/>
                    <a:pt x="8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52"/>
            <p:cNvSpPr/>
            <p:nvPr/>
          </p:nvSpPr>
          <p:spPr>
            <a:xfrm>
              <a:off x="4258000" y="3318575"/>
              <a:ext cx="8025" cy="5500"/>
            </a:xfrm>
            <a:custGeom>
              <a:avLst/>
              <a:gdLst/>
              <a:ahLst/>
              <a:cxnLst/>
              <a:rect l="l" t="t" r="r" b="b"/>
              <a:pathLst>
                <a:path w="321" h="220" extrusionOk="0">
                  <a:moveTo>
                    <a:pt x="79" y="1"/>
                  </a:moveTo>
                  <a:cubicBezTo>
                    <a:pt x="28" y="1"/>
                    <a:pt x="1" y="84"/>
                    <a:pt x="58" y="112"/>
                  </a:cubicBezTo>
                  <a:cubicBezTo>
                    <a:pt x="106" y="124"/>
                    <a:pt x="130" y="136"/>
                    <a:pt x="178" y="172"/>
                  </a:cubicBezTo>
                  <a:cubicBezTo>
                    <a:pt x="213" y="184"/>
                    <a:pt x="225" y="196"/>
                    <a:pt x="261" y="220"/>
                  </a:cubicBezTo>
                  <a:cubicBezTo>
                    <a:pt x="297" y="220"/>
                    <a:pt x="320" y="196"/>
                    <a:pt x="308" y="172"/>
                  </a:cubicBezTo>
                  <a:cubicBezTo>
                    <a:pt x="285" y="100"/>
                    <a:pt x="189" y="53"/>
                    <a:pt x="118" y="17"/>
                  </a:cubicBezTo>
                  <a:cubicBezTo>
                    <a:pt x="104" y="6"/>
                    <a:pt x="91" y="1"/>
                    <a:pt x="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52"/>
            <p:cNvSpPr/>
            <p:nvPr/>
          </p:nvSpPr>
          <p:spPr>
            <a:xfrm>
              <a:off x="4283650" y="3334500"/>
              <a:ext cx="9325" cy="5550"/>
            </a:xfrm>
            <a:custGeom>
              <a:avLst/>
              <a:gdLst/>
              <a:ahLst/>
              <a:cxnLst/>
              <a:rect l="l" t="t" r="r" b="b"/>
              <a:pathLst>
                <a:path w="373" h="222" extrusionOk="0">
                  <a:moveTo>
                    <a:pt x="100" y="1"/>
                  </a:moveTo>
                  <a:cubicBezTo>
                    <a:pt x="30" y="1"/>
                    <a:pt x="1" y="102"/>
                    <a:pt x="92" y="142"/>
                  </a:cubicBezTo>
                  <a:cubicBezTo>
                    <a:pt x="116" y="154"/>
                    <a:pt x="164" y="154"/>
                    <a:pt x="199" y="178"/>
                  </a:cubicBezTo>
                  <a:cubicBezTo>
                    <a:pt x="235" y="190"/>
                    <a:pt x="271" y="202"/>
                    <a:pt x="318" y="214"/>
                  </a:cubicBezTo>
                  <a:cubicBezTo>
                    <a:pt x="324" y="219"/>
                    <a:pt x="330" y="221"/>
                    <a:pt x="336" y="221"/>
                  </a:cubicBezTo>
                  <a:cubicBezTo>
                    <a:pt x="356" y="221"/>
                    <a:pt x="372" y="196"/>
                    <a:pt x="354" y="178"/>
                  </a:cubicBezTo>
                  <a:cubicBezTo>
                    <a:pt x="330" y="71"/>
                    <a:pt x="223" y="59"/>
                    <a:pt x="140" y="11"/>
                  </a:cubicBezTo>
                  <a:cubicBezTo>
                    <a:pt x="125" y="4"/>
                    <a:pt x="112" y="1"/>
                    <a:pt x="1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52"/>
            <p:cNvSpPr/>
            <p:nvPr/>
          </p:nvSpPr>
          <p:spPr>
            <a:xfrm>
              <a:off x="4308375" y="3348125"/>
              <a:ext cx="9150" cy="2150"/>
            </a:xfrm>
            <a:custGeom>
              <a:avLst/>
              <a:gdLst/>
              <a:ahLst/>
              <a:cxnLst/>
              <a:rect l="l" t="t" r="r" b="b"/>
              <a:pathLst>
                <a:path w="366" h="86" extrusionOk="0">
                  <a:moveTo>
                    <a:pt x="46" y="0"/>
                  </a:moveTo>
                  <a:cubicBezTo>
                    <a:pt x="16" y="0"/>
                    <a:pt x="0" y="51"/>
                    <a:pt x="44" y="61"/>
                  </a:cubicBezTo>
                  <a:cubicBezTo>
                    <a:pt x="139" y="85"/>
                    <a:pt x="234" y="85"/>
                    <a:pt x="341" y="85"/>
                  </a:cubicBezTo>
                  <a:cubicBezTo>
                    <a:pt x="365" y="85"/>
                    <a:pt x="365" y="50"/>
                    <a:pt x="341" y="50"/>
                  </a:cubicBezTo>
                  <a:cubicBezTo>
                    <a:pt x="246" y="50"/>
                    <a:pt x="139" y="26"/>
                    <a:pt x="56" y="2"/>
                  </a:cubicBezTo>
                  <a:cubicBezTo>
                    <a:pt x="52" y="1"/>
                    <a:pt x="49"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52"/>
            <p:cNvSpPr/>
            <p:nvPr/>
          </p:nvSpPr>
          <p:spPr>
            <a:xfrm>
              <a:off x="4333075" y="3345150"/>
              <a:ext cx="85050" cy="21775"/>
            </a:xfrm>
            <a:custGeom>
              <a:avLst/>
              <a:gdLst/>
              <a:ahLst/>
              <a:cxnLst/>
              <a:rect l="l" t="t" r="r" b="b"/>
              <a:pathLst>
                <a:path w="3402" h="871" extrusionOk="0">
                  <a:moveTo>
                    <a:pt x="67" y="0"/>
                  </a:moveTo>
                  <a:cubicBezTo>
                    <a:pt x="26" y="0"/>
                    <a:pt x="1" y="52"/>
                    <a:pt x="44" y="73"/>
                  </a:cubicBezTo>
                  <a:cubicBezTo>
                    <a:pt x="544" y="442"/>
                    <a:pt x="1080" y="621"/>
                    <a:pt x="1687" y="728"/>
                  </a:cubicBezTo>
                  <a:cubicBezTo>
                    <a:pt x="2044" y="792"/>
                    <a:pt x="2428" y="871"/>
                    <a:pt x="2799" y="871"/>
                  </a:cubicBezTo>
                  <a:cubicBezTo>
                    <a:pt x="2985" y="871"/>
                    <a:pt x="3167" y="851"/>
                    <a:pt x="3342" y="800"/>
                  </a:cubicBezTo>
                  <a:cubicBezTo>
                    <a:pt x="3401" y="788"/>
                    <a:pt x="3378" y="704"/>
                    <a:pt x="3318" y="704"/>
                  </a:cubicBezTo>
                  <a:cubicBezTo>
                    <a:pt x="3265" y="707"/>
                    <a:pt x="3213" y="708"/>
                    <a:pt x="3159" y="708"/>
                  </a:cubicBezTo>
                  <a:cubicBezTo>
                    <a:pt x="2134" y="708"/>
                    <a:pt x="1053" y="285"/>
                    <a:pt x="80" y="2"/>
                  </a:cubicBezTo>
                  <a:cubicBezTo>
                    <a:pt x="75" y="1"/>
                    <a:pt x="71"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52"/>
            <p:cNvSpPr/>
            <p:nvPr/>
          </p:nvSpPr>
          <p:spPr>
            <a:xfrm>
              <a:off x="4452625" y="3342425"/>
              <a:ext cx="50825" cy="25800"/>
            </a:xfrm>
            <a:custGeom>
              <a:avLst/>
              <a:gdLst/>
              <a:ahLst/>
              <a:cxnLst/>
              <a:rect l="l" t="t" r="r" b="b"/>
              <a:pathLst>
                <a:path w="2033" h="1032" extrusionOk="0">
                  <a:moveTo>
                    <a:pt x="1968" y="1"/>
                  </a:moveTo>
                  <a:cubicBezTo>
                    <a:pt x="1962" y="1"/>
                    <a:pt x="1957" y="2"/>
                    <a:pt x="1953" y="4"/>
                  </a:cubicBezTo>
                  <a:cubicBezTo>
                    <a:pt x="1656" y="135"/>
                    <a:pt x="1429" y="397"/>
                    <a:pt x="1156" y="551"/>
                  </a:cubicBezTo>
                  <a:cubicBezTo>
                    <a:pt x="856" y="762"/>
                    <a:pt x="525" y="911"/>
                    <a:pt x="154" y="911"/>
                  </a:cubicBezTo>
                  <a:cubicBezTo>
                    <a:pt x="127" y="911"/>
                    <a:pt x="100" y="910"/>
                    <a:pt x="72" y="909"/>
                  </a:cubicBezTo>
                  <a:cubicBezTo>
                    <a:pt x="69" y="908"/>
                    <a:pt x="66" y="908"/>
                    <a:pt x="63" y="908"/>
                  </a:cubicBezTo>
                  <a:cubicBezTo>
                    <a:pt x="1" y="908"/>
                    <a:pt x="4" y="1028"/>
                    <a:pt x="72" y="1028"/>
                  </a:cubicBezTo>
                  <a:cubicBezTo>
                    <a:pt x="106" y="1030"/>
                    <a:pt x="141" y="1031"/>
                    <a:pt x="176" y="1031"/>
                  </a:cubicBezTo>
                  <a:cubicBezTo>
                    <a:pt x="848" y="1031"/>
                    <a:pt x="1651" y="606"/>
                    <a:pt x="2013" y="63"/>
                  </a:cubicBezTo>
                  <a:cubicBezTo>
                    <a:pt x="2032" y="24"/>
                    <a:pt x="1995" y="1"/>
                    <a:pt x="19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52"/>
            <p:cNvSpPr/>
            <p:nvPr/>
          </p:nvSpPr>
          <p:spPr>
            <a:xfrm>
              <a:off x="4535725" y="3301100"/>
              <a:ext cx="48725" cy="28850"/>
            </a:xfrm>
            <a:custGeom>
              <a:avLst/>
              <a:gdLst/>
              <a:ahLst/>
              <a:cxnLst/>
              <a:rect l="l" t="t" r="r" b="b"/>
              <a:pathLst>
                <a:path w="1949" h="1154" extrusionOk="0">
                  <a:moveTo>
                    <a:pt x="1869" y="0"/>
                  </a:moveTo>
                  <a:cubicBezTo>
                    <a:pt x="1865" y="0"/>
                    <a:pt x="1860" y="1"/>
                    <a:pt x="1856" y="2"/>
                  </a:cubicBezTo>
                  <a:cubicBezTo>
                    <a:pt x="1213" y="168"/>
                    <a:pt x="689" y="526"/>
                    <a:pt x="141" y="859"/>
                  </a:cubicBezTo>
                  <a:cubicBezTo>
                    <a:pt x="0" y="960"/>
                    <a:pt x="89" y="1154"/>
                    <a:pt x="228" y="1154"/>
                  </a:cubicBezTo>
                  <a:cubicBezTo>
                    <a:pt x="253" y="1154"/>
                    <a:pt x="280" y="1148"/>
                    <a:pt x="308" y="1133"/>
                  </a:cubicBezTo>
                  <a:cubicBezTo>
                    <a:pt x="891" y="859"/>
                    <a:pt x="1463" y="597"/>
                    <a:pt x="1915" y="109"/>
                  </a:cubicBezTo>
                  <a:cubicBezTo>
                    <a:pt x="1948" y="65"/>
                    <a:pt x="1920" y="0"/>
                    <a:pt x="18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9" name="Google Shape;16779;p52"/>
            <p:cNvSpPr/>
            <p:nvPr/>
          </p:nvSpPr>
          <p:spPr>
            <a:xfrm>
              <a:off x="4589925" y="3294575"/>
              <a:ext cx="3225" cy="2725"/>
            </a:xfrm>
            <a:custGeom>
              <a:avLst/>
              <a:gdLst/>
              <a:ahLst/>
              <a:cxnLst/>
              <a:rect l="l" t="t" r="r" b="b"/>
              <a:pathLst>
                <a:path w="129" h="109" extrusionOk="0">
                  <a:moveTo>
                    <a:pt x="60" y="0"/>
                  </a:moveTo>
                  <a:cubicBezTo>
                    <a:pt x="0" y="0"/>
                    <a:pt x="0" y="109"/>
                    <a:pt x="60" y="109"/>
                  </a:cubicBezTo>
                  <a:cubicBezTo>
                    <a:pt x="63" y="109"/>
                    <a:pt x="66" y="108"/>
                    <a:pt x="69" y="108"/>
                  </a:cubicBezTo>
                  <a:cubicBezTo>
                    <a:pt x="81" y="108"/>
                    <a:pt x="105" y="108"/>
                    <a:pt x="105" y="84"/>
                  </a:cubicBezTo>
                  <a:cubicBezTo>
                    <a:pt x="128" y="72"/>
                    <a:pt x="128" y="25"/>
                    <a:pt x="105" y="13"/>
                  </a:cubicBezTo>
                  <a:cubicBezTo>
                    <a:pt x="93" y="13"/>
                    <a:pt x="69" y="13"/>
                    <a:pt x="69" y="1"/>
                  </a:cubicBezTo>
                  <a:cubicBezTo>
                    <a:pt x="66" y="0"/>
                    <a:pt x="63"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52"/>
            <p:cNvSpPr/>
            <p:nvPr/>
          </p:nvSpPr>
          <p:spPr>
            <a:xfrm>
              <a:off x="4591050" y="3295775"/>
              <a:ext cx="600" cy="325"/>
            </a:xfrm>
            <a:custGeom>
              <a:avLst/>
              <a:gdLst/>
              <a:ahLst/>
              <a:cxnLst/>
              <a:rect l="l" t="t" r="r" b="b"/>
              <a:pathLst>
                <a:path w="24" h="13" extrusionOk="0">
                  <a:moveTo>
                    <a:pt x="12" y="0"/>
                  </a:moveTo>
                  <a:cubicBezTo>
                    <a:pt x="0" y="0"/>
                    <a:pt x="0" y="12"/>
                    <a:pt x="12" y="12"/>
                  </a:cubicBezTo>
                  <a:cubicBezTo>
                    <a:pt x="24" y="12"/>
                    <a:pt x="24"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52"/>
            <p:cNvSpPr/>
            <p:nvPr/>
          </p:nvSpPr>
          <p:spPr>
            <a:xfrm>
              <a:off x="4614575" y="3279875"/>
              <a:ext cx="300" cy="150"/>
            </a:xfrm>
            <a:custGeom>
              <a:avLst/>
              <a:gdLst/>
              <a:ahLst/>
              <a:cxnLst/>
              <a:rect l="l" t="t" r="r" b="b"/>
              <a:pathLst>
                <a:path w="12" h="6" extrusionOk="0">
                  <a:moveTo>
                    <a:pt x="4" y="0"/>
                  </a:moveTo>
                  <a:cubicBezTo>
                    <a:pt x="1" y="0"/>
                    <a:pt x="4" y="5"/>
                    <a:pt x="12" y="5"/>
                  </a:cubicBezTo>
                  <a:cubicBezTo>
                    <a:pt x="8" y="1"/>
                    <a:pt x="5" y="0"/>
                    <a:pt x="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52"/>
            <p:cNvSpPr/>
            <p:nvPr/>
          </p:nvSpPr>
          <p:spPr>
            <a:xfrm>
              <a:off x="4629825" y="3179625"/>
              <a:ext cx="102550" cy="82000"/>
            </a:xfrm>
            <a:custGeom>
              <a:avLst/>
              <a:gdLst/>
              <a:ahLst/>
              <a:cxnLst/>
              <a:rect l="l" t="t" r="r" b="b"/>
              <a:pathLst>
                <a:path w="4102" h="3280" extrusionOk="0">
                  <a:moveTo>
                    <a:pt x="4057" y="0"/>
                  </a:moveTo>
                  <a:cubicBezTo>
                    <a:pt x="4048" y="0"/>
                    <a:pt x="4040" y="5"/>
                    <a:pt x="4033" y="15"/>
                  </a:cubicBezTo>
                  <a:cubicBezTo>
                    <a:pt x="3390" y="515"/>
                    <a:pt x="2747" y="1015"/>
                    <a:pt x="2092" y="1503"/>
                  </a:cubicBezTo>
                  <a:cubicBezTo>
                    <a:pt x="1378" y="2051"/>
                    <a:pt x="783" y="2741"/>
                    <a:pt x="21" y="3241"/>
                  </a:cubicBezTo>
                  <a:cubicBezTo>
                    <a:pt x="0" y="3252"/>
                    <a:pt x="15" y="3280"/>
                    <a:pt x="42" y="3280"/>
                  </a:cubicBezTo>
                  <a:cubicBezTo>
                    <a:pt x="47" y="3280"/>
                    <a:pt x="51" y="3279"/>
                    <a:pt x="56" y="3277"/>
                  </a:cubicBezTo>
                  <a:cubicBezTo>
                    <a:pt x="949" y="2765"/>
                    <a:pt x="1652" y="2087"/>
                    <a:pt x="2461" y="1503"/>
                  </a:cubicBezTo>
                  <a:cubicBezTo>
                    <a:pt x="3033" y="1098"/>
                    <a:pt x="3795" y="717"/>
                    <a:pt x="4093" y="63"/>
                  </a:cubicBezTo>
                  <a:cubicBezTo>
                    <a:pt x="4101" y="28"/>
                    <a:pt x="4079" y="0"/>
                    <a:pt x="40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52"/>
            <p:cNvSpPr/>
            <p:nvPr/>
          </p:nvSpPr>
          <p:spPr>
            <a:xfrm>
              <a:off x="4749825" y="3137300"/>
              <a:ext cx="33750" cy="21625"/>
            </a:xfrm>
            <a:custGeom>
              <a:avLst/>
              <a:gdLst/>
              <a:ahLst/>
              <a:cxnLst/>
              <a:rect l="l" t="t" r="r" b="b"/>
              <a:pathLst>
                <a:path w="1350" h="865" extrusionOk="0">
                  <a:moveTo>
                    <a:pt x="1338" y="1"/>
                  </a:moveTo>
                  <a:cubicBezTo>
                    <a:pt x="1335" y="1"/>
                    <a:pt x="1332" y="2"/>
                    <a:pt x="1329" y="5"/>
                  </a:cubicBezTo>
                  <a:cubicBezTo>
                    <a:pt x="1138" y="184"/>
                    <a:pt x="876" y="303"/>
                    <a:pt x="674" y="458"/>
                  </a:cubicBezTo>
                  <a:cubicBezTo>
                    <a:pt x="459" y="589"/>
                    <a:pt x="257" y="708"/>
                    <a:pt x="43" y="827"/>
                  </a:cubicBezTo>
                  <a:cubicBezTo>
                    <a:pt x="0" y="827"/>
                    <a:pt x="14" y="864"/>
                    <a:pt x="35" y="864"/>
                  </a:cubicBezTo>
                  <a:cubicBezTo>
                    <a:pt x="37" y="864"/>
                    <a:pt x="40" y="864"/>
                    <a:pt x="43" y="863"/>
                  </a:cubicBezTo>
                  <a:cubicBezTo>
                    <a:pt x="305" y="755"/>
                    <a:pt x="555" y="636"/>
                    <a:pt x="793" y="517"/>
                  </a:cubicBezTo>
                  <a:cubicBezTo>
                    <a:pt x="1019" y="398"/>
                    <a:pt x="1174" y="220"/>
                    <a:pt x="1340" y="29"/>
                  </a:cubicBezTo>
                  <a:cubicBezTo>
                    <a:pt x="1349" y="12"/>
                    <a:pt x="1345" y="1"/>
                    <a:pt x="13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52"/>
            <p:cNvSpPr/>
            <p:nvPr/>
          </p:nvSpPr>
          <p:spPr>
            <a:xfrm>
              <a:off x="4788150" y="3131775"/>
              <a:ext cx="5925" cy="4175"/>
            </a:xfrm>
            <a:custGeom>
              <a:avLst/>
              <a:gdLst/>
              <a:ahLst/>
              <a:cxnLst/>
              <a:rect l="l" t="t" r="r" b="b"/>
              <a:pathLst>
                <a:path w="237" h="167" extrusionOk="0">
                  <a:moveTo>
                    <a:pt x="6" y="161"/>
                  </a:moveTo>
                  <a:cubicBezTo>
                    <a:pt x="1" y="161"/>
                    <a:pt x="6" y="167"/>
                    <a:pt x="22" y="167"/>
                  </a:cubicBezTo>
                  <a:cubicBezTo>
                    <a:pt x="14" y="163"/>
                    <a:pt x="9" y="161"/>
                    <a:pt x="6" y="161"/>
                  </a:cubicBezTo>
                  <a:close/>
                  <a:moveTo>
                    <a:pt x="212" y="0"/>
                  </a:moveTo>
                  <a:cubicBezTo>
                    <a:pt x="153" y="48"/>
                    <a:pt x="81" y="107"/>
                    <a:pt x="22" y="167"/>
                  </a:cubicBezTo>
                  <a:cubicBezTo>
                    <a:pt x="93" y="131"/>
                    <a:pt x="153" y="60"/>
                    <a:pt x="224" y="24"/>
                  </a:cubicBezTo>
                  <a:cubicBezTo>
                    <a:pt x="236" y="24"/>
                    <a:pt x="224" y="0"/>
                    <a:pt x="2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52"/>
            <p:cNvSpPr/>
            <p:nvPr/>
          </p:nvSpPr>
          <p:spPr>
            <a:xfrm>
              <a:off x="4803950" y="3124375"/>
              <a:ext cx="2825" cy="1825"/>
            </a:xfrm>
            <a:custGeom>
              <a:avLst/>
              <a:gdLst/>
              <a:ahLst/>
              <a:cxnLst/>
              <a:rect l="l" t="t" r="r" b="b"/>
              <a:pathLst>
                <a:path w="113" h="73" extrusionOk="0">
                  <a:moveTo>
                    <a:pt x="99" y="0"/>
                  </a:moveTo>
                  <a:cubicBezTo>
                    <a:pt x="94" y="0"/>
                    <a:pt x="88" y="3"/>
                    <a:pt x="80" y="10"/>
                  </a:cubicBezTo>
                  <a:cubicBezTo>
                    <a:pt x="68" y="22"/>
                    <a:pt x="45" y="34"/>
                    <a:pt x="21" y="34"/>
                  </a:cubicBezTo>
                  <a:cubicBezTo>
                    <a:pt x="0" y="44"/>
                    <a:pt x="6" y="72"/>
                    <a:pt x="16" y="72"/>
                  </a:cubicBezTo>
                  <a:cubicBezTo>
                    <a:pt x="17" y="72"/>
                    <a:pt x="19" y="72"/>
                    <a:pt x="21" y="70"/>
                  </a:cubicBezTo>
                  <a:cubicBezTo>
                    <a:pt x="57" y="70"/>
                    <a:pt x="80" y="46"/>
                    <a:pt x="104" y="22"/>
                  </a:cubicBezTo>
                  <a:cubicBezTo>
                    <a:pt x="112" y="14"/>
                    <a:pt x="109"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52"/>
            <p:cNvSpPr/>
            <p:nvPr/>
          </p:nvSpPr>
          <p:spPr>
            <a:xfrm>
              <a:off x="4811300" y="3116775"/>
              <a:ext cx="1725" cy="1325"/>
            </a:xfrm>
            <a:custGeom>
              <a:avLst/>
              <a:gdLst/>
              <a:ahLst/>
              <a:cxnLst/>
              <a:rect l="l" t="t" r="r" b="b"/>
              <a:pathLst>
                <a:path w="69" h="53" extrusionOk="0">
                  <a:moveTo>
                    <a:pt x="57" y="0"/>
                  </a:moveTo>
                  <a:cubicBezTo>
                    <a:pt x="55" y="0"/>
                    <a:pt x="51" y="2"/>
                    <a:pt x="48" y="5"/>
                  </a:cubicBezTo>
                  <a:lnTo>
                    <a:pt x="13" y="40"/>
                  </a:lnTo>
                  <a:cubicBezTo>
                    <a:pt x="1" y="40"/>
                    <a:pt x="13" y="52"/>
                    <a:pt x="24" y="52"/>
                  </a:cubicBezTo>
                  <a:lnTo>
                    <a:pt x="60" y="29"/>
                  </a:lnTo>
                  <a:cubicBezTo>
                    <a:pt x="69" y="11"/>
                    <a:pt x="65" y="0"/>
                    <a:pt x="5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52"/>
            <p:cNvSpPr/>
            <p:nvPr/>
          </p:nvSpPr>
          <p:spPr>
            <a:xfrm>
              <a:off x="4813175" y="3080450"/>
              <a:ext cx="8275" cy="19725"/>
            </a:xfrm>
            <a:custGeom>
              <a:avLst/>
              <a:gdLst/>
              <a:ahLst/>
              <a:cxnLst/>
              <a:rect l="l" t="t" r="r" b="b"/>
              <a:pathLst>
                <a:path w="331" h="789" extrusionOk="0">
                  <a:moveTo>
                    <a:pt x="42" y="1"/>
                  </a:moveTo>
                  <a:cubicBezTo>
                    <a:pt x="25" y="1"/>
                    <a:pt x="0" y="14"/>
                    <a:pt x="9" y="41"/>
                  </a:cubicBezTo>
                  <a:cubicBezTo>
                    <a:pt x="69" y="303"/>
                    <a:pt x="247" y="517"/>
                    <a:pt x="283" y="779"/>
                  </a:cubicBezTo>
                  <a:cubicBezTo>
                    <a:pt x="283" y="785"/>
                    <a:pt x="289" y="788"/>
                    <a:pt x="295" y="788"/>
                  </a:cubicBezTo>
                  <a:cubicBezTo>
                    <a:pt x="301" y="788"/>
                    <a:pt x="307" y="785"/>
                    <a:pt x="307" y="779"/>
                  </a:cubicBezTo>
                  <a:cubicBezTo>
                    <a:pt x="330" y="517"/>
                    <a:pt x="247" y="196"/>
                    <a:pt x="57" y="5"/>
                  </a:cubicBezTo>
                  <a:cubicBezTo>
                    <a:pt x="54" y="2"/>
                    <a:pt x="48"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52"/>
            <p:cNvSpPr/>
            <p:nvPr/>
          </p:nvSpPr>
          <p:spPr>
            <a:xfrm>
              <a:off x="4728500" y="3153550"/>
              <a:ext cx="62125" cy="50500"/>
            </a:xfrm>
            <a:custGeom>
              <a:avLst/>
              <a:gdLst/>
              <a:ahLst/>
              <a:cxnLst/>
              <a:rect l="l" t="t" r="r" b="b"/>
              <a:pathLst>
                <a:path w="2485" h="2020" extrusionOk="0">
                  <a:moveTo>
                    <a:pt x="2428" y="1"/>
                  </a:moveTo>
                  <a:cubicBezTo>
                    <a:pt x="2419" y="1"/>
                    <a:pt x="2411" y="4"/>
                    <a:pt x="2408" y="10"/>
                  </a:cubicBezTo>
                  <a:cubicBezTo>
                    <a:pt x="1836" y="903"/>
                    <a:pt x="765" y="1284"/>
                    <a:pt x="27" y="1975"/>
                  </a:cubicBezTo>
                  <a:cubicBezTo>
                    <a:pt x="1" y="2000"/>
                    <a:pt x="18" y="2020"/>
                    <a:pt x="35" y="2020"/>
                  </a:cubicBezTo>
                  <a:cubicBezTo>
                    <a:pt x="41" y="2020"/>
                    <a:pt x="47" y="2017"/>
                    <a:pt x="50" y="2010"/>
                  </a:cubicBezTo>
                  <a:cubicBezTo>
                    <a:pt x="836" y="1367"/>
                    <a:pt x="1896" y="927"/>
                    <a:pt x="2467" y="46"/>
                  </a:cubicBezTo>
                  <a:cubicBezTo>
                    <a:pt x="2484" y="20"/>
                    <a:pt x="2452" y="1"/>
                    <a:pt x="24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52"/>
            <p:cNvSpPr/>
            <p:nvPr/>
          </p:nvSpPr>
          <p:spPr>
            <a:xfrm>
              <a:off x="4652100" y="3250225"/>
              <a:ext cx="14850" cy="11400"/>
            </a:xfrm>
            <a:custGeom>
              <a:avLst/>
              <a:gdLst/>
              <a:ahLst/>
              <a:cxnLst/>
              <a:rect l="l" t="t" r="r" b="b"/>
              <a:pathLst>
                <a:path w="594" h="456" extrusionOk="0">
                  <a:moveTo>
                    <a:pt x="507" y="1"/>
                  </a:moveTo>
                  <a:cubicBezTo>
                    <a:pt x="496" y="1"/>
                    <a:pt x="485" y="4"/>
                    <a:pt x="475" y="13"/>
                  </a:cubicBezTo>
                  <a:cubicBezTo>
                    <a:pt x="308" y="132"/>
                    <a:pt x="142" y="239"/>
                    <a:pt x="11" y="406"/>
                  </a:cubicBezTo>
                  <a:cubicBezTo>
                    <a:pt x="0" y="426"/>
                    <a:pt x="17" y="456"/>
                    <a:pt x="44" y="456"/>
                  </a:cubicBezTo>
                  <a:cubicBezTo>
                    <a:pt x="49" y="456"/>
                    <a:pt x="53" y="455"/>
                    <a:pt x="58" y="453"/>
                  </a:cubicBezTo>
                  <a:cubicBezTo>
                    <a:pt x="225" y="334"/>
                    <a:pt x="380" y="227"/>
                    <a:pt x="535" y="120"/>
                  </a:cubicBezTo>
                  <a:cubicBezTo>
                    <a:pt x="594" y="81"/>
                    <a:pt x="555" y="1"/>
                    <a:pt x="5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52"/>
            <p:cNvSpPr/>
            <p:nvPr/>
          </p:nvSpPr>
          <p:spPr>
            <a:xfrm>
              <a:off x="4521525" y="3337700"/>
              <a:ext cx="35825" cy="19450"/>
            </a:xfrm>
            <a:custGeom>
              <a:avLst/>
              <a:gdLst/>
              <a:ahLst/>
              <a:cxnLst/>
              <a:rect l="l" t="t" r="r" b="b"/>
              <a:pathLst>
                <a:path w="1433" h="778" extrusionOk="0">
                  <a:moveTo>
                    <a:pt x="1375" y="1"/>
                  </a:moveTo>
                  <a:cubicBezTo>
                    <a:pt x="1371" y="1"/>
                    <a:pt x="1368" y="1"/>
                    <a:pt x="1364" y="2"/>
                  </a:cubicBezTo>
                  <a:cubicBezTo>
                    <a:pt x="900" y="145"/>
                    <a:pt x="483" y="467"/>
                    <a:pt x="66" y="681"/>
                  </a:cubicBezTo>
                  <a:cubicBezTo>
                    <a:pt x="0" y="714"/>
                    <a:pt x="36" y="777"/>
                    <a:pt x="89" y="777"/>
                  </a:cubicBezTo>
                  <a:cubicBezTo>
                    <a:pt x="93" y="777"/>
                    <a:pt x="98" y="777"/>
                    <a:pt x="102" y="776"/>
                  </a:cubicBezTo>
                  <a:cubicBezTo>
                    <a:pt x="531" y="562"/>
                    <a:pt x="1007" y="371"/>
                    <a:pt x="1400" y="86"/>
                  </a:cubicBezTo>
                  <a:cubicBezTo>
                    <a:pt x="1433" y="64"/>
                    <a:pt x="1415" y="1"/>
                    <a:pt x="137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52"/>
            <p:cNvSpPr/>
            <p:nvPr/>
          </p:nvSpPr>
          <p:spPr>
            <a:xfrm>
              <a:off x="4591750" y="3318325"/>
              <a:ext cx="5825" cy="3400"/>
            </a:xfrm>
            <a:custGeom>
              <a:avLst/>
              <a:gdLst/>
              <a:ahLst/>
              <a:cxnLst/>
              <a:rect l="l" t="t" r="r" b="b"/>
              <a:pathLst>
                <a:path w="233" h="136" extrusionOk="0">
                  <a:moveTo>
                    <a:pt x="200" y="1"/>
                  </a:moveTo>
                  <a:cubicBezTo>
                    <a:pt x="196" y="1"/>
                    <a:pt x="191" y="2"/>
                    <a:pt x="186" y="3"/>
                  </a:cubicBezTo>
                  <a:cubicBezTo>
                    <a:pt x="163" y="27"/>
                    <a:pt x="103" y="63"/>
                    <a:pt x="55" y="63"/>
                  </a:cubicBezTo>
                  <a:cubicBezTo>
                    <a:pt x="0" y="74"/>
                    <a:pt x="16" y="136"/>
                    <a:pt x="57" y="136"/>
                  </a:cubicBezTo>
                  <a:cubicBezTo>
                    <a:pt x="60" y="136"/>
                    <a:pt x="64" y="135"/>
                    <a:pt x="67" y="134"/>
                  </a:cubicBezTo>
                  <a:cubicBezTo>
                    <a:pt x="139" y="122"/>
                    <a:pt x="174" y="87"/>
                    <a:pt x="222" y="51"/>
                  </a:cubicBezTo>
                  <a:cubicBezTo>
                    <a:pt x="232" y="30"/>
                    <a:pt x="225" y="1"/>
                    <a:pt x="20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52"/>
            <p:cNvSpPr/>
            <p:nvPr/>
          </p:nvSpPr>
          <p:spPr>
            <a:xfrm>
              <a:off x="4621150" y="3307050"/>
              <a:ext cx="7700" cy="2800"/>
            </a:xfrm>
            <a:custGeom>
              <a:avLst/>
              <a:gdLst/>
              <a:ahLst/>
              <a:cxnLst/>
              <a:rect l="l" t="t" r="r" b="b"/>
              <a:pathLst>
                <a:path w="308" h="112" extrusionOk="0">
                  <a:moveTo>
                    <a:pt x="290" y="0"/>
                  </a:moveTo>
                  <a:cubicBezTo>
                    <a:pt x="288" y="0"/>
                    <a:pt x="286" y="1"/>
                    <a:pt x="284" y="2"/>
                  </a:cubicBezTo>
                  <a:cubicBezTo>
                    <a:pt x="189" y="2"/>
                    <a:pt x="106" y="49"/>
                    <a:pt x="10" y="85"/>
                  </a:cubicBezTo>
                  <a:cubicBezTo>
                    <a:pt x="0" y="85"/>
                    <a:pt x="8" y="111"/>
                    <a:pt x="32" y="111"/>
                  </a:cubicBezTo>
                  <a:cubicBezTo>
                    <a:pt x="36" y="111"/>
                    <a:pt x="41" y="111"/>
                    <a:pt x="46" y="109"/>
                  </a:cubicBezTo>
                  <a:cubicBezTo>
                    <a:pt x="118" y="85"/>
                    <a:pt x="201" y="49"/>
                    <a:pt x="284" y="49"/>
                  </a:cubicBezTo>
                  <a:cubicBezTo>
                    <a:pt x="306" y="49"/>
                    <a:pt x="308" y="0"/>
                    <a:pt x="29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52"/>
            <p:cNvSpPr/>
            <p:nvPr/>
          </p:nvSpPr>
          <p:spPr>
            <a:xfrm>
              <a:off x="4663825" y="3274775"/>
              <a:ext cx="16050" cy="10825"/>
            </a:xfrm>
            <a:custGeom>
              <a:avLst/>
              <a:gdLst/>
              <a:ahLst/>
              <a:cxnLst/>
              <a:rect l="l" t="t" r="r" b="b"/>
              <a:pathLst>
                <a:path w="642" h="433" extrusionOk="0">
                  <a:moveTo>
                    <a:pt x="604" y="0"/>
                  </a:moveTo>
                  <a:cubicBezTo>
                    <a:pt x="599" y="0"/>
                    <a:pt x="594" y="2"/>
                    <a:pt x="589" y="7"/>
                  </a:cubicBezTo>
                  <a:cubicBezTo>
                    <a:pt x="387" y="90"/>
                    <a:pt x="208" y="209"/>
                    <a:pt x="30" y="328"/>
                  </a:cubicBezTo>
                  <a:cubicBezTo>
                    <a:pt x="0" y="368"/>
                    <a:pt x="36" y="432"/>
                    <a:pt x="84" y="432"/>
                  </a:cubicBezTo>
                  <a:cubicBezTo>
                    <a:pt x="93" y="432"/>
                    <a:pt x="103" y="430"/>
                    <a:pt x="113" y="424"/>
                  </a:cubicBezTo>
                  <a:cubicBezTo>
                    <a:pt x="268" y="281"/>
                    <a:pt x="447" y="162"/>
                    <a:pt x="613" y="43"/>
                  </a:cubicBezTo>
                  <a:cubicBezTo>
                    <a:pt x="642" y="33"/>
                    <a:pt x="624" y="0"/>
                    <a:pt x="6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52"/>
            <p:cNvSpPr/>
            <p:nvPr/>
          </p:nvSpPr>
          <p:spPr>
            <a:xfrm>
              <a:off x="4698600" y="3250825"/>
              <a:ext cx="9125" cy="8500"/>
            </a:xfrm>
            <a:custGeom>
              <a:avLst/>
              <a:gdLst/>
              <a:ahLst/>
              <a:cxnLst/>
              <a:rect l="l" t="t" r="r" b="b"/>
              <a:pathLst>
                <a:path w="365" h="340" extrusionOk="0">
                  <a:moveTo>
                    <a:pt x="365" y="1"/>
                  </a:moveTo>
                  <a:lnTo>
                    <a:pt x="365" y="1"/>
                  </a:lnTo>
                  <a:cubicBezTo>
                    <a:pt x="246" y="132"/>
                    <a:pt x="115" y="215"/>
                    <a:pt x="8" y="334"/>
                  </a:cubicBezTo>
                  <a:cubicBezTo>
                    <a:pt x="127" y="215"/>
                    <a:pt x="246" y="132"/>
                    <a:pt x="365" y="1"/>
                  </a:cubicBezTo>
                  <a:close/>
                  <a:moveTo>
                    <a:pt x="8" y="334"/>
                  </a:moveTo>
                  <a:cubicBezTo>
                    <a:pt x="0" y="334"/>
                    <a:pt x="3" y="339"/>
                    <a:pt x="5" y="339"/>
                  </a:cubicBezTo>
                  <a:cubicBezTo>
                    <a:pt x="7" y="339"/>
                    <a:pt x="8" y="338"/>
                    <a:pt x="8" y="334"/>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52"/>
            <p:cNvSpPr/>
            <p:nvPr/>
          </p:nvSpPr>
          <p:spPr>
            <a:xfrm>
              <a:off x="4730725" y="3230325"/>
              <a:ext cx="1625" cy="1600"/>
            </a:xfrm>
            <a:custGeom>
              <a:avLst/>
              <a:gdLst/>
              <a:ahLst/>
              <a:cxnLst/>
              <a:rect l="l" t="t" r="r" b="b"/>
              <a:pathLst>
                <a:path w="65" h="64" extrusionOk="0">
                  <a:moveTo>
                    <a:pt x="51" y="1"/>
                  </a:moveTo>
                  <a:cubicBezTo>
                    <a:pt x="46" y="1"/>
                    <a:pt x="40" y="4"/>
                    <a:pt x="33" y="11"/>
                  </a:cubicBezTo>
                  <a:lnTo>
                    <a:pt x="9" y="35"/>
                  </a:lnTo>
                  <a:cubicBezTo>
                    <a:pt x="0" y="52"/>
                    <a:pt x="4" y="63"/>
                    <a:pt x="12" y="63"/>
                  </a:cubicBezTo>
                  <a:cubicBezTo>
                    <a:pt x="14" y="63"/>
                    <a:pt x="18" y="62"/>
                    <a:pt x="21" y="59"/>
                  </a:cubicBezTo>
                  <a:lnTo>
                    <a:pt x="57" y="23"/>
                  </a:lnTo>
                  <a:cubicBezTo>
                    <a:pt x="65" y="15"/>
                    <a:pt x="62" y="1"/>
                    <a:pt x="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52"/>
            <p:cNvSpPr/>
            <p:nvPr/>
          </p:nvSpPr>
          <p:spPr>
            <a:xfrm>
              <a:off x="4731500" y="3196900"/>
              <a:ext cx="25850" cy="16675"/>
            </a:xfrm>
            <a:custGeom>
              <a:avLst/>
              <a:gdLst/>
              <a:ahLst/>
              <a:cxnLst/>
              <a:rect l="l" t="t" r="r" b="b"/>
              <a:pathLst>
                <a:path w="1034" h="667" extrusionOk="0">
                  <a:moveTo>
                    <a:pt x="998" y="1"/>
                  </a:moveTo>
                  <a:cubicBezTo>
                    <a:pt x="995" y="1"/>
                    <a:pt x="993" y="1"/>
                    <a:pt x="990" y="3"/>
                  </a:cubicBezTo>
                  <a:cubicBezTo>
                    <a:pt x="835" y="50"/>
                    <a:pt x="704" y="122"/>
                    <a:pt x="573" y="217"/>
                  </a:cubicBezTo>
                  <a:cubicBezTo>
                    <a:pt x="407" y="336"/>
                    <a:pt x="240" y="526"/>
                    <a:pt x="49" y="598"/>
                  </a:cubicBezTo>
                  <a:cubicBezTo>
                    <a:pt x="0" y="608"/>
                    <a:pt x="16" y="666"/>
                    <a:pt x="57" y="666"/>
                  </a:cubicBezTo>
                  <a:cubicBezTo>
                    <a:pt x="65" y="666"/>
                    <a:pt x="75" y="664"/>
                    <a:pt x="85" y="657"/>
                  </a:cubicBezTo>
                  <a:cubicBezTo>
                    <a:pt x="240" y="586"/>
                    <a:pt x="395" y="515"/>
                    <a:pt x="526" y="407"/>
                  </a:cubicBezTo>
                  <a:cubicBezTo>
                    <a:pt x="680" y="288"/>
                    <a:pt x="823" y="145"/>
                    <a:pt x="1002" y="50"/>
                  </a:cubicBezTo>
                  <a:cubicBezTo>
                    <a:pt x="1034" y="40"/>
                    <a:pt x="1018" y="1"/>
                    <a:pt x="99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52"/>
            <p:cNvSpPr/>
            <p:nvPr/>
          </p:nvSpPr>
          <p:spPr>
            <a:xfrm>
              <a:off x="4806900" y="3054900"/>
              <a:ext cx="5025" cy="6050"/>
            </a:xfrm>
            <a:custGeom>
              <a:avLst/>
              <a:gdLst/>
              <a:ahLst/>
              <a:cxnLst/>
              <a:rect l="l" t="t" r="r" b="b"/>
              <a:pathLst>
                <a:path w="201" h="242" extrusionOk="0">
                  <a:moveTo>
                    <a:pt x="15" y="0"/>
                  </a:moveTo>
                  <a:cubicBezTo>
                    <a:pt x="6" y="0"/>
                    <a:pt x="0" y="17"/>
                    <a:pt x="10" y="27"/>
                  </a:cubicBezTo>
                  <a:cubicBezTo>
                    <a:pt x="81" y="75"/>
                    <a:pt x="141" y="170"/>
                    <a:pt x="189" y="241"/>
                  </a:cubicBezTo>
                  <a:cubicBezTo>
                    <a:pt x="189" y="241"/>
                    <a:pt x="200" y="241"/>
                    <a:pt x="200" y="230"/>
                  </a:cubicBezTo>
                  <a:cubicBezTo>
                    <a:pt x="165" y="134"/>
                    <a:pt x="93" y="39"/>
                    <a:pt x="22" y="3"/>
                  </a:cubicBezTo>
                  <a:cubicBezTo>
                    <a:pt x="20" y="1"/>
                    <a:pt x="17" y="0"/>
                    <a:pt x="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52"/>
            <p:cNvSpPr/>
            <p:nvPr/>
          </p:nvSpPr>
          <p:spPr>
            <a:xfrm>
              <a:off x="4781825" y="3014600"/>
              <a:ext cx="9850" cy="15950"/>
            </a:xfrm>
            <a:custGeom>
              <a:avLst/>
              <a:gdLst/>
              <a:ahLst/>
              <a:cxnLst/>
              <a:rect l="l" t="t" r="r" b="b"/>
              <a:pathLst>
                <a:path w="394" h="638" extrusionOk="0">
                  <a:moveTo>
                    <a:pt x="54" y="0"/>
                  </a:moveTo>
                  <a:cubicBezTo>
                    <a:pt x="30" y="0"/>
                    <a:pt x="1" y="30"/>
                    <a:pt x="1" y="67"/>
                  </a:cubicBezTo>
                  <a:cubicBezTo>
                    <a:pt x="25" y="163"/>
                    <a:pt x="132" y="270"/>
                    <a:pt x="180" y="365"/>
                  </a:cubicBezTo>
                  <a:cubicBezTo>
                    <a:pt x="239" y="448"/>
                    <a:pt x="263" y="556"/>
                    <a:pt x="346" y="627"/>
                  </a:cubicBezTo>
                  <a:cubicBezTo>
                    <a:pt x="354" y="634"/>
                    <a:pt x="361" y="637"/>
                    <a:pt x="368" y="637"/>
                  </a:cubicBezTo>
                  <a:cubicBezTo>
                    <a:pt x="382" y="637"/>
                    <a:pt x="394" y="623"/>
                    <a:pt x="394" y="615"/>
                  </a:cubicBezTo>
                  <a:cubicBezTo>
                    <a:pt x="394" y="496"/>
                    <a:pt x="346" y="413"/>
                    <a:pt x="287" y="306"/>
                  </a:cubicBezTo>
                  <a:cubicBezTo>
                    <a:pt x="227" y="198"/>
                    <a:pt x="168" y="67"/>
                    <a:pt x="72" y="8"/>
                  </a:cubicBezTo>
                  <a:cubicBezTo>
                    <a:pt x="67" y="3"/>
                    <a:pt x="6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52"/>
            <p:cNvSpPr/>
            <p:nvPr/>
          </p:nvSpPr>
          <p:spPr>
            <a:xfrm>
              <a:off x="4773800" y="2927275"/>
              <a:ext cx="24425" cy="89725"/>
            </a:xfrm>
            <a:custGeom>
              <a:avLst/>
              <a:gdLst/>
              <a:ahLst/>
              <a:cxnLst/>
              <a:rect l="l" t="t" r="r" b="b"/>
              <a:pathLst>
                <a:path w="977" h="3589" extrusionOk="0">
                  <a:moveTo>
                    <a:pt x="37" y="1"/>
                  </a:moveTo>
                  <a:cubicBezTo>
                    <a:pt x="16" y="1"/>
                    <a:pt x="0" y="16"/>
                    <a:pt x="0" y="48"/>
                  </a:cubicBezTo>
                  <a:cubicBezTo>
                    <a:pt x="143" y="632"/>
                    <a:pt x="96" y="1227"/>
                    <a:pt x="215" y="1822"/>
                  </a:cubicBezTo>
                  <a:cubicBezTo>
                    <a:pt x="334" y="2358"/>
                    <a:pt x="727" y="2977"/>
                    <a:pt x="596" y="3525"/>
                  </a:cubicBezTo>
                  <a:cubicBezTo>
                    <a:pt x="596" y="3557"/>
                    <a:pt x="628" y="3588"/>
                    <a:pt x="656" y="3588"/>
                  </a:cubicBezTo>
                  <a:cubicBezTo>
                    <a:pt x="670" y="3588"/>
                    <a:pt x="683" y="3580"/>
                    <a:pt x="691" y="3560"/>
                  </a:cubicBezTo>
                  <a:cubicBezTo>
                    <a:pt x="977" y="3084"/>
                    <a:pt x="715" y="2513"/>
                    <a:pt x="560" y="2060"/>
                  </a:cubicBezTo>
                  <a:cubicBezTo>
                    <a:pt x="346" y="1405"/>
                    <a:pt x="477" y="596"/>
                    <a:pt x="72" y="12"/>
                  </a:cubicBezTo>
                  <a:cubicBezTo>
                    <a:pt x="60" y="4"/>
                    <a:pt x="48"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52"/>
            <p:cNvSpPr/>
            <p:nvPr/>
          </p:nvSpPr>
          <p:spPr>
            <a:xfrm>
              <a:off x="4758125" y="2901850"/>
              <a:ext cx="16600" cy="35750"/>
            </a:xfrm>
            <a:custGeom>
              <a:avLst/>
              <a:gdLst/>
              <a:ahLst/>
              <a:cxnLst/>
              <a:rect l="l" t="t" r="r" b="b"/>
              <a:pathLst>
                <a:path w="664" h="1430" extrusionOk="0">
                  <a:moveTo>
                    <a:pt x="60" y="0"/>
                  </a:moveTo>
                  <a:cubicBezTo>
                    <a:pt x="29" y="0"/>
                    <a:pt x="0" y="21"/>
                    <a:pt x="8" y="53"/>
                  </a:cubicBezTo>
                  <a:cubicBezTo>
                    <a:pt x="127" y="517"/>
                    <a:pt x="354" y="910"/>
                    <a:pt x="461" y="1375"/>
                  </a:cubicBezTo>
                  <a:cubicBezTo>
                    <a:pt x="467" y="1412"/>
                    <a:pt x="499" y="1430"/>
                    <a:pt x="530" y="1430"/>
                  </a:cubicBezTo>
                  <a:cubicBezTo>
                    <a:pt x="559" y="1430"/>
                    <a:pt x="586" y="1415"/>
                    <a:pt x="592" y="1387"/>
                  </a:cubicBezTo>
                  <a:cubicBezTo>
                    <a:pt x="663" y="898"/>
                    <a:pt x="366" y="410"/>
                    <a:pt x="104" y="17"/>
                  </a:cubicBezTo>
                  <a:cubicBezTo>
                    <a:pt x="92" y="5"/>
                    <a:pt x="76" y="0"/>
                    <a:pt x="6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52"/>
            <p:cNvSpPr/>
            <p:nvPr/>
          </p:nvSpPr>
          <p:spPr>
            <a:xfrm>
              <a:off x="4713375" y="2838875"/>
              <a:ext cx="38600" cy="37150"/>
            </a:xfrm>
            <a:custGeom>
              <a:avLst/>
              <a:gdLst/>
              <a:ahLst/>
              <a:cxnLst/>
              <a:rect l="l" t="t" r="r" b="b"/>
              <a:pathLst>
                <a:path w="1544" h="1486" extrusionOk="0">
                  <a:moveTo>
                    <a:pt x="72" y="0"/>
                  </a:moveTo>
                  <a:cubicBezTo>
                    <a:pt x="24" y="0"/>
                    <a:pt x="0" y="36"/>
                    <a:pt x="24" y="84"/>
                  </a:cubicBezTo>
                  <a:cubicBezTo>
                    <a:pt x="191" y="322"/>
                    <a:pt x="536" y="441"/>
                    <a:pt x="774" y="608"/>
                  </a:cubicBezTo>
                  <a:cubicBezTo>
                    <a:pt x="1096" y="834"/>
                    <a:pt x="1322" y="1108"/>
                    <a:pt x="1489" y="1465"/>
                  </a:cubicBezTo>
                  <a:cubicBezTo>
                    <a:pt x="1489" y="1479"/>
                    <a:pt x="1498" y="1486"/>
                    <a:pt x="1509" y="1486"/>
                  </a:cubicBezTo>
                  <a:cubicBezTo>
                    <a:pt x="1525" y="1486"/>
                    <a:pt x="1544" y="1470"/>
                    <a:pt x="1536" y="1441"/>
                  </a:cubicBezTo>
                  <a:cubicBezTo>
                    <a:pt x="1394" y="1096"/>
                    <a:pt x="1203" y="798"/>
                    <a:pt x="953" y="536"/>
                  </a:cubicBezTo>
                  <a:cubicBezTo>
                    <a:pt x="739" y="310"/>
                    <a:pt x="381" y="12"/>
                    <a:pt x="7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52"/>
            <p:cNvSpPr/>
            <p:nvPr/>
          </p:nvSpPr>
          <p:spPr>
            <a:xfrm>
              <a:off x="4629725" y="2792375"/>
              <a:ext cx="73400" cy="42975"/>
            </a:xfrm>
            <a:custGeom>
              <a:avLst/>
              <a:gdLst/>
              <a:ahLst/>
              <a:cxnLst/>
              <a:rect l="l" t="t" r="r" b="b"/>
              <a:pathLst>
                <a:path w="2936" h="1719" extrusionOk="0">
                  <a:moveTo>
                    <a:pt x="77" y="1"/>
                  </a:moveTo>
                  <a:cubicBezTo>
                    <a:pt x="38" y="1"/>
                    <a:pt x="1" y="31"/>
                    <a:pt x="1" y="74"/>
                  </a:cubicBezTo>
                  <a:cubicBezTo>
                    <a:pt x="48" y="527"/>
                    <a:pt x="727" y="860"/>
                    <a:pt x="1084" y="1051"/>
                  </a:cubicBezTo>
                  <a:cubicBezTo>
                    <a:pt x="1668" y="1360"/>
                    <a:pt x="2263" y="1563"/>
                    <a:pt x="2906" y="1706"/>
                  </a:cubicBezTo>
                  <a:cubicBezTo>
                    <a:pt x="2912" y="1715"/>
                    <a:pt x="2918" y="1719"/>
                    <a:pt x="2922" y="1719"/>
                  </a:cubicBezTo>
                  <a:cubicBezTo>
                    <a:pt x="2934" y="1719"/>
                    <a:pt x="2935" y="1691"/>
                    <a:pt x="2918" y="1682"/>
                  </a:cubicBezTo>
                  <a:cubicBezTo>
                    <a:pt x="2442" y="1396"/>
                    <a:pt x="1918" y="1182"/>
                    <a:pt x="1430" y="932"/>
                  </a:cubicBezTo>
                  <a:cubicBezTo>
                    <a:pt x="1156" y="801"/>
                    <a:pt x="894" y="670"/>
                    <a:pt x="656" y="491"/>
                  </a:cubicBezTo>
                  <a:cubicBezTo>
                    <a:pt x="465" y="348"/>
                    <a:pt x="310" y="134"/>
                    <a:pt x="120" y="15"/>
                  </a:cubicBezTo>
                  <a:cubicBezTo>
                    <a:pt x="107" y="5"/>
                    <a:pt x="92" y="1"/>
                    <a:pt x="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52"/>
            <p:cNvSpPr/>
            <p:nvPr/>
          </p:nvSpPr>
          <p:spPr>
            <a:xfrm>
              <a:off x="4634800" y="2762800"/>
              <a:ext cx="2875" cy="8150"/>
            </a:xfrm>
            <a:custGeom>
              <a:avLst/>
              <a:gdLst/>
              <a:ahLst/>
              <a:cxnLst/>
              <a:rect l="l" t="t" r="r" b="b"/>
              <a:pathLst>
                <a:path w="115" h="326" extrusionOk="0">
                  <a:moveTo>
                    <a:pt x="94" y="1"/>
                  </a:moveTo>
                  <a:cubicBezTo>
                    <a:pt x="88" y="1"/>
                    <a:pt x="84" y="6"/>
                    <a:pt x="84" y="19"/>
                  </a:cubicBezTo>
                  <a:cubicBezTo>
                    <a:pt x="36" y="103"/>
                    <a:pt x="36" y="210"/>
                    <a:pt x="0" y="317"/>
                  </a:cubicBezTo>
                  <a:cubicBezTo>
                    <a:pt x="0" y="323"/>
                    <a:pt x="9" y="326"/>
                    <a:pt x="18" y="326"/>
                  </a:cubicBezTo>
                  <a:cubicBezTo>
                    <a:pt x="27" y="326"/>
                    <a:pt x="36" y="323"/>
                    <a:pt x="36" y="317"/>
                  </a:cubicBezTo>
                  <a:cubicBezTo>
                    <a:pt x="60" y="222"/>
                    <a:pt x="60" y="126"/>
                    <a:pt x="107" y="31"/>
                  </a:cubicBezTo>
                  <a:cubicBezTo>
                    <a:pt x="115" y="16"/>
                    <a:pt x="103"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52"/>
            <p:cNvSpPr/>
            <p:nvPr/>
          </p:nvSpPr>
          <p:spPr>
            <a:xfrm>
              <a:off x="4640750" y="2704025"/>
              <a:ext cx="20850" cy="30475"/>
            </a:xfrm>
            <a:custGeom>
              <a:avLst/>
              <a:gdLst/>
              <a:ahLst/>
              <a:cxnLst/>
              <a:rect l="l" t="t" r="r" b="b"/>
              <a:pathLst>
                <a:path w="834" h="1219" extrusionOk="0">
                  <a:moveTo>
                    <a:pt x="822" y="1"/>
                  </a:moveTo>
                  <a:cubicBezTo>
                    <a:pt x="560" y="13"/>
                    <a:pt x="381" y="108"/>
                    <a:pt x="262" y="346"/>
                  </a:cubicBezTo>
                  <a:cubicBezTo>
                    <a:pt x="143" y="596"/>
                    <a:pt x="108" y="882"/>
                    <a:pt x="24" y="1144"/>
                  </a:cubicBezTo>
                  <a:cubicBezTo>
                    <a:pt x="0" y="1184"/>
                    <a:pt x="41" y="1219"/>
                    <a:pt x="78" y="1219"/>
                  </a:cubicBezTo>
                  <a:cubicBezTo>
                    <a:pt x="95" y="1219"/>
                    <a:pt x="112" y="1211"/>
                    <a:pt x="119" y="1191"/>
                  </a:cubicBezTo>
                  <a:cubicBezTo>
                    <a:pt x="298" y="834"/>
                    <a:pt x="393" y="168"/>
                    <a:pt x="822" y="37"/>
                  </a:cubicBezTo>
                  <a:cubicBezTo>
                    <a:pt x="834" y="37"/>
                    <a:pt x="834" y="1"/>
                    <a:pt x="8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52"/>
            <p:cNvSpPr/>
            <p:nvPr/>
          </p:nvSpPr>
          <p:spPr>
            <a:xfrm>
              <a:off x="4675575" y="2678875"/>
              <a:ext cx="41100" cy="18075"/>
            </a:xfrm>
            <a:custGeom>
              <a:avLst/>
              <a:gdLst/>
              <a:ahLst/>
              <a:cxnLst/>
              <a:rect l="l" t="t" r="r" b="b"/>
              <a:pathLst>
                <a:path w="1644" h="723" extrusionOk="0">
                  <a:moveTo>
                    <a:pt x="1326" y="0"/>
                  </a:moveTo>
                  <a:cubicBezTo>
                    <a:pt x="852" y="0"/>
                    <a:pt x="374" y="415"/>
                    <a:pt x="36" y="673"/>
                  </a:cubicBezTo>
                  <a:cubicBezTo>
                    <a:pt x="1" y="691"/>
                    <a:pt x="11" y="722"/>
                    <a:pt x="34" y="722"/>
                  </a:cubicBezTo>
                  <a:cubicBezTo>
                    <a:pt x="42" y="722"/>
                    <a:pt x="51" y="718"/>
                    <a:pt x="60" y="709"/>
                  </a:cubicBezTo>
                  <a:cubicBezTo>
                    <a:pt x="310" y="531"/>
                    <a:pt x="536" y="388"/>
                    <a:pt x="834" y="292"/>
                  </a:cubicBezTo>
                  <a:cubicBezTo>
                    <a:pt x="1084" y="197"/>
                    <a:pt x="1334" y="185"/>
                    <a:pt x="1608" y="126"/>
                  </a:cubicBezTo>
                  <a:cubicBezTo>
                    <a:pt x="1643" y="114"/>
                    <a:pt x="1632" y="54"/>
                    <a:pt x="1608" y="54"/>
                  </a:cubicBezTo>
                  <a:cubicBezTo>
                    <a:pt x="1515" y="17"/>
                    <a:pt x="1420" y="0"/>
                    <a:pt x="13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52"/>
            <p:cNvSpPr/>
            <p:nvPr/>
          </p:nvSpPr>
          <p:spPr>
            <a:xfrm>
              <a:off x="4692000" y="2682900"/>
              <a:ext cx="25275" cy="10525"/>
            </a:xfrm>
            <a:custGeom>
              <a:avLst/>
              <a:gdLst/>
              <a:ahLst/>
              <a:cxnLst/>
              <a:rect l="l" t="t" r="r" b="b"/>
              <a:pathLst>
                <a:path w="1011" h="421" extrusionOk="0">
                  <a:moveTo>
                    <a:pt x="951" y="1"/>
                  </a:moveTo>
                  <a:cubicBezTo>
                    <a:pt x="629" y="60"/>
                    <a:pt x="236" y="108"/>
                    <a:pt x="10" y="370"/>
                  </a:cubicBezTo>
                  <a:cubicBezTo>
                    <a:pt x="0" y="399"/>
                    <a:pt x="7" y="420"/>
                    <a:pt x="22" y="420"/>
                  </a:cubicBezTo>
                  <a:cubicBezTo>
                    <a:pt x="26" y="420"/>
                    <a:pt x="30" y="419"/>
                    <a:pt x="34" y="417"/>
                  </a:cubicBezTo>
                  <a:cubicBezTo>
                    <a:pt x="332" y="251"/>
                    <a:pt x="629" y="143"/>
                    <a:pt x="963" y="60"/>
                  </a:cubicBezTo>
                  <a:cubicBezTo>
                    <a:pt x="1010" y="60"/>
                    <a:pt x="986" y="1"/>
                    <a:pt x="95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52"/>
            <p:cNvSpPr/>
            <p:nvPr/>
          </p:nvSpPr>
          <p:spPr>
            <a:xfrm>
              <a:off x="4655925" y="2702850"/>
              <a:ext cx="20275" cy="33225"/>
            </a:xfrm>
            <a:custGeom>
              <a:avLst/>
              <a:gdLst/>
              <a:ahLst/>
              <a:cxnLst/>
              <a:rect l="l" t="t" r="r" b="b"/>
              <a:pathLst>
                <a:path w="811" h="1329" extrusionOk="0">
                  <a:moveTo>
                    <a:pt x="774" y="0"/>
                  </a:moveTo>
                  <a:cubicBezTo>
                    <a:pt x="346" y="298"/>
                    <a:pt x="96" y="798"/>
                    <a:pt x="1" y="1298"/>
                  </a:cubicBezTo>
                  <a:cubicBezTo>
                    <a:pt x="1" y="1313"/>
                    <a:pt x="20" y="1328"/>
                    <a:pt x="34" y="1328"/>
                  </a:cubicBezTo>
                  <a:cubicBezTo>
                    <a:pt x="42" y="1328"/>
                    <a:pt x="48" y="1323"/>
                    <a:pt x="48" y="1310"/>
                  </a:cubicBezTo>
                  <a:cubicBezTo>
                    <a:pt x="179" y="810"/>
                    <a:pt x="346" y="346"/>
                    <a:pt x="774" y="36"/>
                  </a:cubicBezTo>
                  <a:cubicBezTo>
                    <a:pt x="810" y="24"/>
                    <a:pt x="798" y="0"/>
                    <a:pt x="7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52"/>
            <p:cNvSpPr/>
            <p:nvPr/>
          </p:nvSpPr>
          <p:spPr>
            <a:xfrm>
              <a:off x="4666475" y="2788200"/>
              <a:ext cx="29075" cy="16175"/>
            </a:xfrm>
            <a:custGeom>
              <a:avLst/>
              <a:gdLst/>
              <a:ahLst/>
              <a:cxnLst/>
              <a:rect l="l" t="t" r="r" b="b"/>
              <a:pathLst>
                <a:path w="1163" h="647" extrusionOk="0">
                  <a:moveTo>
                    <a:pt x="111" y="0"/>
                  </a:moveTo>
                  <a:cubicBezTo>
                    <a:pt x="51" y="0"/>
                    <a:pt x="0" y="97"/>
                    <a:pt x="79" y="146"/>
                  </a:cubicBezTo>
                  <a:cubicBezTo>
                    <a:pt x="388" y="349"/>
                    <a:pt x="733" y="634"/>
                    <a:pt x="1114" y="646"/>
                  </a:cubicBezTo>
                  <a:cubicBezTo>
                    <a:pt x="1162" y="646"/>
                    <a:pt x="1162" y="587"/>
                    <a:pt x="1138" y="575"/>
                  </a:cubicBezTo>
                  <a:cubicBezTo>
                    <a:pt x="936" y="503"/>
                    <a:pt x="769" y="444"/>
                    <a:pt x="603" y="325"/>
                  </a:cubicBezTo>
                  <a:lnTo>
                    <a:pt x="150" y="15"/>
                  </a:lnTo>
                  <a:cubicBezTo>
                    <a:pt x="137" y="5"/>
                    <a:pt x="124" y="0"/>
                    <a:pt x="1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52"/>
            <p:cNvSpPr/>
            <p:nvPr/>
          </p:nvSpPr>
          <p:spPr>
            <a:xfrm>
              <a:off x="4681200" y="2734900"/>
              <a:ext cx="17275" cy="24050"/>
            </a:xfrm>
            <a:custGeom>
              <a:avLst/>
              <a:gdLst/>
              <a:ahLst/>
              <a:cxnLst/>
              <a:rect l="l" t="t" r="r" b="b"/>
              <a:pathLst>
                <a:path w="691" h="962" extrusionOk="0">
                  <a:moveTo>
                    <a:pt x="642" y="1"/>
                  </a:moveTo>
                  <a:cubicBezTo>
                    <a:pt x="638" y="1"/>
                    <a:pt x="635" y="2"/>
                    <a:pt x="633" y="4"/>
                  </a:cubicBezTo>
                  <a:cubicBezTo>
                    <a:pt x="323" y="76"/>
                    <a:pt x="180" y="564"/>
                    <a:pt x="49" y="826"/>
                  </a:cubicBezTo>
                  <a:cubicBezTo>
                    <a:pt x="0" y="891"/>
                    <a:pt x="74" y="962"/>
                    <a:pt x="141" y="962"/>
                  </a:cubicBezTo>
                  <a:cubicBezTo>
                    <a:pt x="172" y="962"/>
                    <a:pt x="201" y="947"/>
                    <a:pt x="216" y="909"/>
                  </a:cubicBezTo>
                  <a:cubicBezTo>
                    <a:pt x="287" y="766"/>
                    <a:pt x="347" y="599"/>
                    <a:pt x="442" y="445"/>
                  </a:cubicBezTo>
                  <a:cubicBezTo>
                    <a:pt x="514" y="314"/>
                    <a:pt x="621" y="195"/>
                    <a:pt x="680" y="52"/>
                  </a:cubicBezTo>
                  <a:cubicBezTo>
                    <a:pt x="690" y="22"/>
                    <a:pt x="660" y="1"/>
                    <a:pt x="6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52"/>
            <p:cNvSpPr/>
            <p:nvPr/>
          </p:nvSpPr>
          <p:spPr>
            <a:xfrm>
              <a:off x="4734800" y="2693200"/>
              <a:ext cx="5900" cy="1625"/>
            </a:xfrm>
            <a:custGeom>
              <a:avLst/>
              <a:gdLst/>
              <a:ahLst/>
              <a:cxnLst/>
              <a:rect l="l" t="t" r="r" b="b"/>
              <a:pathLst>
                <a:path w="236" h="65" extrusionOk="0">
                  <a:moveTo>
                    <a:pt x="225" y="0"/>
                  </a:moveTo>
                  <a:cubicBezTo>
                    <a:pt x="222" y="0"/>
                    <a:pt x="219" y="2"/>
                    <a:pt x="215" y="5"/>
                  </a:cubicBezTo>
                  <a:cubicBezTo>
                    <a:pt x="167" y="29"/>
                    <a:pt x="96" y="29"/>
                    <a:pt x="48" y="29"/>
                  </a:cubicBezTo>
                  <a:cubicBezTo>
                    <a:pt x="1" y="29"/>
                    <a:pt x="1" y="65"/>
                    <a:pt x="36" y="65"/>
                  </a:cubicBezTo>
                  <a:cubicBezTo>
                    <a:pt x="96" y="65"/>
                    <a:pt x="167" y="65"/>
                    <a:pt x="227" y="17"/>
                  </a:cubicBezTo>
                  <a:cubicBezTo>
                    <a:pt x="235" y="9"/>
                    <a:pt x="232" y="0"/>
                    <a:pt x="2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52"/>
            <p:cNvSpPr/>
            <p:nvPr/>
          </p:nvSpPr>
          <p:spPr>
            <a:xfrm>
              <a:off x="4729525" y="2678275"/>
              <a:ext cx="22175" cy="10075"/>
            </a:xfrm>
            <a:custGeom>
              <a:avLst/>
              <a:gdLst/>
              <a:ahLst/>
              <a:cxnLst/>
              <a:rect l="l" t="t" r="r" b="b"/>
              <a:pathLst>
                <a:path w="887" h="403" extrusionOk="0">
                  <a:moveTo>
                    <a:pt x="332" y="1"/>
                  </a:moveTo>
                  <a:cubicBezTo>
                    <a:pt x="228" y="1"/>
                    <a:pt x="122" y="26"/>
                    <a:pt x="21" y="78"/>
                  </a:cubicBezTo>
                  <a:cubicBezTo>
                    <a:pt x="0" y="89"/>
                    <a:pt x="16" y="154"/>
                    <a:pt x="52" y="154"/>
                  </a:cubicBezTo>
                  <a:cubicBezTo>
                    <a:pt x="57" y="154"/>
                    <a:pt x="63" y="153"/>
                    <a:pt x="69" y="150"/>
                  </a:cubicBezTo>
                  <a:cubicBezTo>
                    <a:pt x="112" y="137"/>
                    <a:pt x="157" y="132"/>
                    <a:pt x="202" y="132"/>
                  </a:cubicBezTo>
                  <a:cubicBezTo>
                    <a:pt x="419" y="132"/>
                    <a:pt x="649" y="260"/>
                    <a:pt x="807" y="388"/>
                  </a:cubicBezTo>
                  <a:cubicBezTo>
                    <a:pt x="818" y="398"/>
                    <a:pt x="829" y="403"/>
                    <a:pt x="840" y="403"/>
                  </a:cubicBezTo>
                  <a:cubicBezTo>
                    <a:pt x="866" y="403"/>
                    <a:pt x="887" y="377"/>
                    <a:pt x="878" y="352"/>
                  </a:cubicBezTo>
                  <a:cubicBezTo>
                    <a:pt x="772" y="123"/>
                    <a:pt x="559" y="1"/>
                    <a:pt x="3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52"/>
            <p:cNvSpPr/>
            <p:nvPr/>
          </p:nvSpPr>
          <p:spPr>
            <a:xfrm>
              <a:off x="4759075" y="2690875"/>
              <a:ext cx="43925" cy="14525"/>
            </a:xfrm>
            <a:custGeom>
              <a:avLst/>
              <a:gdLst/>
              <a:ahLst/>
              <a:cxnLst/>
              <a:rect l="l" t="t" r="r" b="b"/>
              <a:pathLst>
                <a:path w="1757" h="581" extrusionOk="0">
                  <a:moveTo>
                    <a:pt x="104" y="0"/>
                  </a:moveTo>
                  <a:cubicBezTo>
                    <a:pt x="25" y="0"/>
                    <a:pt x="1" y="124"/>
                    <a:pt x="77" y="146"/>
                  </a:cubicBezTo>
                  <a:cubicBezTo>
                    <a:pt x="577" y="224"/>
                    <a:pt x="1086" y="580"/>
                    <a:pt x="1597" y="580"/>
                  </a:cubicBezTo>
                  <a:cubicBezTo>
                    <a:pt x="1634" y="580"/>
                    <a:pt x="1671" y="579"/>
                    <a:pt x="1709" y="574"/>
                  </a:cubicBezTo>
                  <a:cubicBezTo>
                    <a:pt x="1744" y="574"/>
                    <a:pt x="1756" y="515"/>
                    <a:pt x="1732" y="515"/>
                  </a:cubicBezTo>
                  <a:cubicBezTo>
                    <a:pt x="1411" y="455"/>
                    <a:pt x="1137" y="396"/>
                    <a:pt x="816" y="277"/>
                  </a:cubicBezTo>
                  <a:cubicBezTo>
                    <a:pt x="601" y="182"/>
                    <a:pt x="363" y="86"/>
                    <a:pt x="125" y="3"/>
                  </a:cubicBezTo>
                  <a:cubicBezTo>
                    <a:pt x="118" y="1"/>
                    <a:pt x="111" y="0"/>
                    <a:pt x="10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52"/>
            <p:cNvSpPr/>
            <p:nvPr/>
          </p:nvSpPr>
          <p:spPr>
            <a:xfrm>
              <a:off x="4816975" y="2698025"/>
              <a:ext cx="26800" cy="10300"/>
            </a:xfrm>
            <a:custGeom>
              <a:avLst/>
              <a:gdLst/>
              <a:ahLst/>
              <a:cxnLst/>
              <a:rect l="l" t="t" r="r" b="b"/>
              <a:pathLst>
                <a:path w="1072" h="412" extrusionOk="0">
                  <a:moveTo>
                    <a:pt x="964" y="1"/>
                  </a:moveTo>
                  <a:cubicBezTo>
                    <a:pt x="960" y="1"/>
                    <a:pt x="956" y="1"/>
                    <a:pt x="952" y="3"/>
                  </a:cubicBezTo>
                  <a:cubicBezTo>
                    <a:pt x="809" y="15"/>
                    <a:pt x="714" y="110"/>
                    <a:pt x="583" y="158"/>
                  </a:cubicBezTo>
                  <a:cubicBezTo>
                    <a:pt x="511" y="185"/>
                    <a:pt x="439" y="195"/>
                    <a:pt x="366" y="195"/>
                  </a:cubicBezTo>
                  <a:cubicBezTo>
                    <a:pt x="282" y="195"/>
                    <a:pt x="196" y="182"/>
                    <a:pt x="107" y="169"/>
                  </a:cubicBezTo>
                  <a:cubicBezTo>
                    <a:pt x="98" y="165"/>
                    <a:pt x="89" y="163"/>
                    <a:pt x="81" y="163"/>
                  </a:cubicBezTo>
                  <a:cubicBezTo>
                    <a:pt x="26" y="163"/>
                    <a:pt x="0" y="257"/>
                    <a:pt x="83" y="288"/>
                  </a:cubicBezTo>
                  <a:cubicBezTo>
                    <a:pt x="240" y="341"/>
                    <a:pt x="444" y="412"/>
                    <a:pt x="620" y="412"/>
                  </a:cubicBezTo>
                  <a:cubicBezTo>
                    <a:pt x="644" y="412"/>
                    <a:pt x="668" y="410"/>
                    <a:pt x="690" y="408"/>
                  </a:cubicBezTo>
                  <a:cubicBezTo>
                    <a:pt x="869" y="396"/>
                    <a:pt x="1071" y="253"/>
                    <a:pt x="1036" y="62"/>
                  </a:cubicBezTo>
                  <a:cubicBezTo>
                    <a:pt x="1036" y="41"/>
                    <a:pt x="998" y="1"/>
                    <a:pt x="96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52"/>
            <p:cNvSpPr/>
            <p:nvPr/>
          </p:nvSpPr>
          <p:spPr>
            <a:xfrm>
              <a:off x="4850125" y="2628725"/>
              <a:ext cx="17750" cy="61175"/>
            </a:xfrm>
            <a:custGeom>
              <a:avLst/>
              <a:gdLst/>
              <a:ahLst/>
              <a:cxnLst/>
              <a:rect l="l" t="t" r="r" b="b"/>
              <a:pathLst>
                <a:path w="710" h="2447" extrusionOk="0">
                  <a:moveTo>
                    <a:pt x="555" y="1"/>
                  </a:moveTo>
                  <a:cubicBezTo>
                    <a:pt x="537" y="1"/>
                    <a:pt x="519" y="12"/>
                    <a:pt x="519" y="36"/>
                  </a:cubicBezTo>
                  <a:cubicBezTo>
                    <a:pt x="496" y="465"/>
                    <a:pt x="496" y="965"/>
                    <a:pt x="412" y="1382"/>
                  </a:cubicBezTo>
                  <a:cubicBezTo>
                    <a:pt x="317" y="1751"/>
                    <a:pt x="103" y="2048"/>
                    <a:pt x="7" y="2418"/>
                  </a:cubicBezTo>
                  <a:cubicBezTo>
                    <a:pt x="1" y="2437"/>
                    <a:pt x="1" y="2446"/>
                    <a:pt x="5" y="2446"/>
                  </a:cubicBezTo>
                  <a:cubicBezTo>
                    <a:pt x="9" y="2446"/>
                    <a:pt x="14" y="2440"/>
                    <a:pt x="19" y="2429"/>
                  </a:cubicBezTo>
                  <a:cubicBezTo>
                    <a:pt x="245" y="2072"/>
                    <a:pt x="496" y="1775"/>
                    <a:pt x="603" y="1358"/>
                  </a:cubicBezTo>
                  <a:cubicBezTo>
                    <a:pt x="710" y="905"/>
                    <a:pt x="615" y="501"/>
                    <a:pt x="591" y="36"/>
                  </a:cubicBezTo>
                  <a:cubicBezTo>
                    <a:pt x="591" y="12"/>
                    <a:pt x="573" y="1"/>
                    <a:pt x="55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52"/>
            <p:cNvSpPr/>
            <p:nvPr/>
          </p:nvSpPr>
          <p:spPr>
            <a:xfrm>
              <a:off x="4859525" y="2605875"/>
              <a:ext cx="4050" cy="11050"/>
            </a:xfrm>
            <a:custGeom>
              <a:avLst/>
              <a:gdLst/>
              <a:ahLst/>
              <a:cxnLst/>
              <a:rect l="l" t="t" r="r" b="b"/>
              <a:pathLst>
                <a:path w="162" h="442" extrusionOk="0">
                  <a:moveTo>
                    <a:pt x="18" y="1"/>
                  </a:moveTo>
                  <a:cubicBezTo>
                    <a:pt x="9" y="1"/>
                    <a:pt x="0" y="4"/>
                    <a:pt x="0" y="10"/>
                  </a:cubicBezTo>
                  <a:cubicBezTo>
                    <a:pt x="48" y="153"/>
                    <a:pt x="108" y="272"/>
                    <a:pt x="108" y="415"/>
                  </a:cubicBezTo>
                  <a:cubicBezTo>
                    <a:pt x="114" y="432"/>
                    <a:pt x="128" y="441"/>
                    <a:pt x="140" y="441"/>
                  </a:cubicBezTo>
                  <a:cubicBezTo>
                    <a:pt x="152" y="441"/>
                    <a:pt x="161" y="432"/>
                    <a:pt x="155" y="415"/>
                  </a:cubicBezTo>
                  <a:cubicBezTo>
                    <a:pt x="155" y="272"/>
                    <a:pt x="96" y="153"/>
                    <a:pt x="36" y="10"/>
                  </a:cubicBezTo>
                  <a:cubicBezTo>
                    <a:pt x="36" y="4"/>
                    <a:pt x="27" y="1"/>
                    <a:pt x="1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52"/>
            <p:cNvSpPr/>
            <p:nvPr/>
          </p:nvSpPr>
          <p:spPr>
            <a:xfrm>
              <a:off x="4858025" y="2595825"/>
              <a:ext cx="925" cy="2725"/>
            </a:xfrm>
            <a:custGeom>
              <a:avLst/>
              <a:gdLst/>
              <a:ahLst/>
              <a:cxnLst/>
              <a:rect l="l" t="t" r="r" b="b"/>
              <a:pathLst>
                <a:path w="37" h="109" extrusionOk="0">
                  <a:moveTo>
                    <a:pt x="19" y="1"/>
                  </a:moveTo>
                  <a:cubicBezTo>
                    <a:pt x="10" y="1"/>
                    <a:pt x="1" y="7"/>
                    <a:pt x="1" y="19"/>
                  </a:cubicBezTo>
                  <a:lnTo>
                    <a:pt x="1" y="90"/>
                  </a:lnTo>
                  <a:cubicBezTo>
                    <a:pt x="1" y="102"/>
                    <a:pt x="10" y="108"/>
                    <a:pt x="19" y="108"/>
                  </a:cubicBezTo>
                  <a:cubicBezTo>
                    <a:pt x="28" y="108"/>
                    <a:pt x="37" y="102"/>
                    <a:pt x="37" y="90"/>
                  </a:cubicBezTo>
                  <a:lnTo>
                    <a:pt x="37" y="19"/>
                  </a:lnTo>
                  <a:cubicBezTo>
                    <a:pt x="37" y="7"/>
                    <a:pt x="28" y="1"/>
                    <a:pt x="1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52"/>
            <p:cNvSpPr/>
            <p:nvPr/>
          </p:nvSpPr>
          <p:spPr>
            <a:xfrm>
              <a:off x="4861700" y="2631825"/>
              <a:ext cx="13325" cy="58775"/>
            </a:xfrm>
            <a:custGeom>
              <a:avLst/>
              <a:gdLst/>
              <a:ahLst/>
              <a:cxnLst/>
              <a:rect l="l" t="t" r="r" b="b"/>
              <a:pathLst>
                <a:path w="533" h="2351" extrusionOk="0">
                  <a:moveTo>
                    <a:pt x="359" y="1"/>
                  </a:moveTo>
                  <a:cubicBezTo>
                    <a:pt x="329" y="1"/>
                    <a:pt x="291" y="29"/>
                    <a:pt x="306" y="67"/>
                  </a:cubicBezTo>
                  <a:cubicBezTo>
                    <a:pt x="437" y="841"/>
                    <a:pt x="354" y="1627"/>
                    <a:pt x="9" y="2305"/>
                  </a:cubicBezTo>
                  <a:cubicBezTo>
                    <a:pt x="0" y="2331"/>
                    <a:pt x="16" y="2351"/>
                    <a:pt x="35" y="2351"/>
                  </a:cubicBezTo>
                  <a:cubicBezTo>
                    <a:pt x="42" y="2351"/>
                    <a:pt x="50" y="2348"/>
                    <a:pt x="56" y="2341"/>
                  </a:cubicBezTo>
                  <a:cubicBezTo>
                    <a:pt x="485" y="1674"/>
                    <a:pt x="533" y="793"/>
                    <a:pt x="390" y="31"/>
                  </a:cubicBezTo>
                  <a:cubicBezTo>
                    <a:pt x="390" y="10"/>
                    <a:pt x="376" y="1"/>
                    <a:pt x="35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52"/>
            <p:cNvSpPr/>
            <p:nvPr/>
          </p:nvSpPr>
          <p:spPr>
            <a:xfrm>
              <a:off x="4848500" y="2708675"/>
              <a:ext cx="6450" cy="2825"/>
            </a:xfrm>
            <a:custGeom>
              <a:avLst/>
              <a:gdLst/>
              <a:ahLst/>
              <a:cxnLst/>
              <a:rect l="l" t="t" r="r" b="b"/>
              <a:pathLst>
                <a:path w="258" h="113" extrusionOk="0">
                  <a:moveTo>
                    <a:pt x="210" y="1"/>
                  </a:moveTo>
                  <a:cubicBezTo>
                    <a:pt x="204" y="1"/>
                    <a:pt x="198" y="2"/>
                    <a:pt x="191" y="5"/>
                  </a:cubicBezTo>
                  <a:cubicBezTo>
                    <a:pt x="132" y="41"/>
                    <a:pt x="84" y="65"/>
                    <a:pt x="25" y="65"/>
                  </a:cubicBezTo>
                  <a:cubicBezTo>
                    <a:pt x="1" y="65"/>
                    <a:pt x="1" y="113"/>
                    <a:pt x="25" y="113"/>
                  </a:cubicBezTo>
                  <a:cubicBezTo>
                    <a:pt x="108" y="113"/>
                    <a:pt x="168" y="101"/>
                    <a:pt x="227" y="65"/>
                  </a:cubicBezTo>
                  <a:cubicBezTo>
                    <a:pt x="258" y="55"/>
                    <a:pt x="245" y="1"/>
                    <a:pt x="2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52"/>
            <p:cNvSpPr/>
            <p:nvPr/>
          </p:nvSpPr>
          <p:spPr>
            <a:xfrm>
              <a:off x="4802125" y="2706250"/>
              <a:ext cx="35100" cy="13350"/>
            </a:xfrm>
            <a:custGeom>
              <a:avLst/>
              <a:gdLst/>
              <a:ahLst/>
              <a:cxnLst/>
              <a:rect l="l" t="t" r="r" b="b"/>
              <a:pathLst>
                <a:path w="1404" h="534" extrusionOk="0">
                  <a:moveTo>
                    <a:pt x="66" y="1"/>
                  </a:moveTo>
                  <a:cubicBezTo>
                    <a:pt x="39" y="1"/>
                    <a:pt x="1" y="40"/>
                    <a:pt x="10" y="79"/>
                  </a:cubicBezTo>
                  <a:cubicBezTo>
                    <a:pt x="142" y="400"/>
                    <a:pt x="543" y="533"/>
                    <a:pt x="915" y="533"/>
                  </a:cubicBezTo>
                  <a:cubicBezTo>
                    <a:pt x="1080" y="533"/>
                    <a:pt x="1240" y="507"/>
                    <a:pt x="1368" y="460"/>
                  </a:cubicBezTo>
                  <a:cubicBezTo>
                    <a:pt x="1403" y="448"/>
                    <a:pt x="1403" y="400"/>
                    <a:pt x="1368" y="400"/>
                  </a:cubicBezTo>
                  <a:cubicBezTo>
                    <a:pt x="1328" y="404"/>
                    <a:pt x="1286" y="406"/>
                    <a:pt x="1244" y="406"/>
                  </a:cubicBezTo>
                  <a:cubicBezTo>
                    <a:pt x="1046" y="406"/>
                    <a:pt x="830" y="364"/>
                    <a:pt x="653" y="305"/>
                  </a:cubicBezTo>
                  <a:cubicBezTo>
                    <a:pt x="439" y="221"/>
                    <a:pt x="284" y="79"/>
                    <a:pt x="82" y="7"/>
                  </a:cubicBezTo>
                  <a:cubicBezTo>
                    <a:pt x="78" y="3"/>
                    <a:pt x="72" y="1"/>
                    <a:pt x="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52"/>
            <p:cNvSpPr/>
            <p:nvPr/>
          </p:nvSpPr>
          <p:spPr>
            <a:xfrm>
              <a:off x="4776175" y="2699750"/>
              <a:ext cx="13975" cy="6275"/>
            </a:xfrm>
            <a:custGeom>
              <a:avLst/>
              <a:gdLst/>
              <a:ahLst/>
              <a:cxnLst/>
              <a:rect l="l" t="t" r="r" b="b"/>
              <a:pathLst>
                <a:path w="559" h="251" extrusionOk="0">
                  <a:moveTo>
                    <a:pt x="105" y="1"/>
                  </a:moveTo>
                  <a:cubicBezTo>
                    <a:pt x="89" y="1"/>
                    <a:pt x="71" y="2"/>
                    <a:pt x="48" y="5"/>
                  </a:cubicBezTo>
                  <a:cubicBezTo>
                    <a:pt x="25" y="29"/>
                    <a:pt x="1" y="53"/>
                    <a:pt x="25" y="89"/>
                  </a:cubicBezTo>
                  <a:cubicBezTo>
                    <a:pt x="60" y="160"/>
                    <a:pt x="108" y="172"/>
                    <a:pt x="203" y="184"/>
                  </a:cubicBezTo>
                  <a:cubicBezTo>
                    <a:pt x="286" y="208"/>
                    <a:pt x="358" y="231"/>
                    <a:pt x="453" y="243"/>
                  </a:cubicBezTo>
                  <a:cubicBezTo>
                    <a:pt x="463" y="248"/>
                    <a:pt x="473" y="251"/>
                    <a:pt x="482" y="251"/>
                  </a:cubicBezTo>
                  <a:cubicBezTo>
                    <a:pt x="535" y="251"/>
                    <a:pt x="559" y="168"/>
                    <a:pt x="477" y="148"/>
                  </a:cubicBezTo>
                  <a:cubicBezTo>
                    <a:pt x="406" y="124"/>
                    <a:pt x="322" y="100"/>
                    <a:pt x="239" y="53"/>
                  </a:cubicBezTo>
                  <a:cubicBezTo>
                    <a:pt x="184" y="16"/>
                    <a:pt x="157" y="1"/>
                    <a:pt x="10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52"/>
            <p:cNvSpPr/>
            <p:nvPr/>
          </p:nvSpPr>
          <p:spPr>
            <a:xfrm>
              <a:off x="4755350" y="2704325"/>
              <a:ext cx="14300" cy="5400"/>
            </a:xfrm>
            <a:custGeom>
              <a:avLst/>
              <a:gdLst/>
              <a:ahLst/>
              <a:cxnLst/>
              <a:rect l="l" t="t" r="r" b="b"/>
              <a:pathLst>
                <a:path w="572" h="216" extrusionOk="0">
                  <a:moveTo>
                    <a:pt x="60" y="1"/>
                  </a:moveTo>
                  <a:cubicBezTo>
                    <a:pt x="0" y="36"/>
                    <a:pt x="0" y="120"/>
                    <a:pt x="60" y="120"/>
                  </a:cubicBezTo>
                  <a:cubicBezTo>
                    <a:pt x="155" y="120"/>
                    <a:pt x="226" y="156"/>
                    <a:pt x="298" y="167"/>
                  </a:cubicBezTo>
                  <a:cubicBezTo>
                    <a:pt x="369" y="203"/>
                    <a:pt x="441" y="203"/>
                    <a:pt x="512" y="215"/>
                  </a:cubicBezTo>
                  <a:cubicBezTo>
                    <a:pt x="560" y="215"/>
                    <a:pt x="572" y="167"/>
                    <a:pt x="536" y="144"/>
                  </a:cubicBezTo>
                  <a:cubicBezTo>
                    <a:pt x="465" y="96"/>
                    <a:pt x="405" y="48"/>
                    <a:pt x="322" y="36"/>
                  </a:cubicBezTo>
                  <a:cubicBezTo>
                    <a:pt x="226" y="25"/>
                    <a:pt x="155"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52"/>
            <p:cNvSpPr/>
            <p:nvPr/>
          </p:nvSpPr>
          <p:spPr>
            <a:xfrm>
              <a:off x="4834825" y="2578725"/>
              <a:ext cx="11900" cy="9800"/>
            </a:xfrm>
            <a:custGeom>
              <a:avLst/>
              <a:gdLst/>
              <a:ahLst/>
              <a:cxnLst/>
              <a:rect l="l" t="t" r="r" b="b"/>
              <a:pathLst>
                <a:path w="476" h="392" extrusionOk="0">
                  <a:moveTo>
                    <a:pt x="36" y="0"/>
                  </a:moveTo>
                  <a:cubicBezTo>
                    <a:pt x="0" y="0"/>
                    <a:pt x="0" y="48"/>
                    <a:pt x="12" y="72"/>
                  </a:cubicBezTo>
                  <a:cubicBezTo>
                    <a:pt x="60" y="131"/>
                    <a:pt x="131" y="167"/>
                    <a:pt x="191" y="203"/>
                  </a:cubicBezTo>
                  <a:cubicBezTo>
                    <a:pt x="250" y="250"/>
                    <a:pt x="298" y="310"/>
                    <a:pt x="322" y="369"/>
                  </a:cubicBezTo>
                  <a:cubicBezTo>
                    <a:pt x="334" y="385"/>
                    <a:pt x="352" y="392"/>
                    <a:pt x="370" y="392"/>
                  </a:cubicBezTo>
                  <a:cubicBezTo>
                    <a:pt x="421" y="392"/>
                    <a:pt x="476" y="342"/>
                    <a:pt x="441" y="298"/>
                  </a:cubicBezTo>
                  <a:cubicBezTo>
                    <a:pt x="357" y="167"/>
                    <a:pt x="203" y="12"/>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52"/>
            <p:cNvSpPr/>
            <p:nvPr/>
          </p:nvSpPr>
          <p:spPr>
            <a:xfrm>
              <a:off x="4810125" y="2570075"/>
              <a:ext cx="19650" cy="10600"/>
            </a:xfrm>
            <a:custGeom>
              <a:avLst/>
              <a:gdLst/>
              <a:ahLst/>
              <a:cxnLst/>
              <a:rect l="l" t="t" r="r" b="b"/>
              <a:pathLst>
                <a:path w="786" h="424" extrusionOk="0">
                  <a:moveTo>
                    <a:pt x="99" y="1"/>
                  </a:moveTo>
                  <a:cubicBezTo>
                    <a:pt x="78" y="1"/>
                    <a:pt x="55" y="14"/>
                    <a:pt x="48" y="37"/>
                  </a:cubicBezTo>
                  <a:cubicBezTo>
                    <a:pt x="0" y="168"/>
                    <a:pt x="167" y="299"/>
                    <a:pt x="274" y="358"/>
                  </a:cubicBezTo>
                  <a:cubicBezTo>
                    <a:pt x="367" y="409"/>
                    <a:pt x="478" y="424"/>
                    <a:pt x="586" y="424"/>
                  </a:cubicBezTo>
                  <a:cubicBezTo>
                    <a:pt x="630" y="424"/>
                    <a:pt x="673" y="421"/>
                    <a:pt x="714" y="418"/>
                  </a:cubicBezTo>
                  <a:cubicBezTo>
                    <a:pt x="774" y="418"/>
                    <a:pt x="786" y="334"/>
                    <a:pt x="726" y="334"/>
                  </a:cubicBezTo>
                  <a:cubicBezTo>
                    <a:pt x="689" y="338"/>
                    <a:pt x="652" y="341"/>
                    <a:pt x="613" y="341"/>
                  </a:cubicBezTo>
                  <a:cubicBezTo>
                    <a:pt x="527" y="341"/>
                    <a:pt x="439" y="328"/>
                    <a:pt x="357" y="287"/>
                  </a:cubicBezTo>
                  <a:cubicBezTo>
                    <a:pt x="298" y="251"/>
                    <a:pt x="250" y="227"/>
                    <a:pt x="226" y="168"/>
                  </a:cubicBezTo>
                  <a:cubicBezTo>
                    <a:pt x="191" y="108"/>
                    <a:pt x="191" y="49"/>
                    <a:pt x="131" y="13"/>
                  </a:cubicBezTo>
                  <a:cubicBezTo>
                    <a:pt x="123" y="5"/>
                    <a:pt x="111" y="1"/>
                    <a:pt x="9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52"/>
            <p:cNvSpPr/>
            <p:nvPr/>
          </p:nvSpPr>
          <p:spPr>
            <a:xfrm>
              <a:off x="4777675" y="2503875"/>
              <a:ext cx="50325" cy="42325"/>
            </a:xfrm>
            <a:custGeom>
              <a:avLst/>
              <a:gdLst/>
              <a:ahLst/>
              <a:cxnLst/>
              <a:rect l="l" t="t" r="r" b="b"/>
              <a:pathLst>
                <a:path w="2013" h="1693" extrusionOk="0">
                  <a:moveTo>
                    <a:pt x="368" y="1"/>
                  </a:moveTo>
                  <a:cubicBezTo>
                    <a:pt x="239" y="1"/>
                    <a:pt x="118" y="24"/>
                    <a:pt x="36" y="89"/>
                  </a:cubicBezTo>
                  <a:cubicBezTo>
                    <a:pt x="0" y="125"/>
                    <a:pt x="0" y="161"/>
                    <a:pt x="36" y="184"/>
                  </a:cubicBezTo>
                  <a:cubicBezTo>
                    <a:pt x="120" y="268"/>
                    <a:pt x="237" y="279"/>
                    <a:pt x="358" y="279"/>
                  </a:cubicBezTo>
                  <a:cubicBezTo>
                    <a:pt x="400" y="279"/>
                    <a:pt x="442" y="278"/>
                    <a:pt x="484" y="278"/>
                  </a:cubicBezTo>
                  <a:cubicBezTo>
                    <a:pt x="510" y="278"/>
                    <a:pt x="535" y="278"/>
                    <a:pt x="560" y="280"/>
                  </a:cubicBezTo>
                  <a:cubicBezTo>
                    <a:pt x="774" y="304"/>
                    <a:pt x="1036" y="280"/>
                    <a:pt x="1250" y="363"/>
                  </a:cubicBezTo>
                  <a:cubicBezTo>
                    <a:pt x="1774" y="542"/>
                    <a:pt x="1846" y="1149"/>
                    <a:pt x="1786" y="1625"/>
                  </a:cubicBezTo>
                  <a:cubicBezTo>
                    <a:pt x="1779" y="1671"/>
                    <a:pt x="1810" y="1692"/>
                    <a:pt x="1840" y="1692"/>
                  </a:cubicBezTo>
                  <a:cubicBezTo>
                    <a:pt x="1857" y="1692"/>
                    <a:pt x="1873" y="1686"/>
                    <a:pt x="1881" y="1673"/>
                  </a:cubicBezTo>
                  <a:cubicBezTo>
                    <a:pt x="2012" y="1137"/>
                    <a:pt x="1941" y="720"/>
                    <a:pt x="1477" y="387"/>
                  </a:cubicBezTo>
                  <a:cubicBezTo>
                    <a:pt x="1286" y="256"/>
                    <a:pt x="1036" y="125"/>
                    <a:pt x="798" y="65"/>
                  </a:cubicBezTo>
                  <a:cubicBezTo>
                    <a:pt x="682" y="33"/>
                    <a:pt x="520" y="1"/>
                    <a:pt x="36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52"/>
            <p:cNvSpPr/>
            <p:nvPr/>
          </p:nvSpPr>
          <p:spPr>
            <a:xfrm>
              <a:off x="4813375" y="2499700"/>
              <a:ext cx="22075" cy="22625"/>
            </a:xfrm>
            <a:custGeom>
              <a:avLst/>
              <a:gdLst/>
              <a:ahLst/>
              <a:cxnLst/>
              <a:rect l="l" t="t" r="r" b="b"/>
              <a:pathLst>
                <a:path w="883" h="905" extrusionOk="0">
                  <a:moveTo>
                    <a:pt x="104" y="1"/>
                  </a:moveTo>
                  <a:cubicBezTo>
                    <a:pt x="29" y="1"/>
                    <a:pt x="0" y="128"/>
                    <a:pt x="96" y="149"/>
                  </a:cubicBezTo>
                  <a:cubicBezTo>
                    <a:pt x="453" y="232"/>
                    <a:pt x="632" y="601"/>
                    <a:pt x="811" y="887"/>
                  </a:cubicBezTo>
                  <a:cubicBezTo>
                    <a:pt x="819" y="899"/>
                    <a:pt x="829" y="904"/>
                    <a:pt x="840" y="904"/>
                  </a:cubicBezTo>
                  <a:cubicBezTo>
                    <a:pt x="861" y="904"/>
                    <a:pt x="882" y="883"/>
                    <a:pt x="882" y="852"/>
                  </a:cubicBezTo>
                  <a:cubicBezTo>
                    <a:pt x="823" y="494"/>
                    <a:pt x="513" y="78"/>
                    <a:pt x="132" y="6"/>
                  </a:cubicBezTo>
                  <a:cubicBezTo>
                    <a:pt x="122" y="3"/>
                    <a:pt x="113" y="1"/>
                    <a:pt x="1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52"/>
            <p:cNvSpPr/>
            <p:nvPr/>
          </p:nvSpPr>
          <p:spPr>
            <a:xfrm>
              <a:off x="4835700" y="2532275"/>
              <a:ext cx="2425" cy="12475"/>
            </a:xfrm>
            <a:custGeom>
              <a:avLst/>
              <a:gdLst/>
              <a:ahLst/>
              <a:cxnLst/>
              <a:rect l="l" t="t" r="r" b="b"/>
              <a:pathLst>
                <a:path w="97" h="499" extrusionOk="0">
                  <a:moveTo>
                    <a:pt x="37" y="1"/>
                  </a:moveTo>
                  <a:cubicBezTo>
                    <a:pt x="25" y="1"/>
                    <a:pt x="1" y="1"/>
                    <a:pt x="25" y="13"/>
                  </a:cubicBezTo>
                  <a:cubicBezTo>
                    <a:pt x="60" y="180"/>
                    <a:pt x="60" y="322"/>
                    <a:pt x="60" y="489"/>
                  </a:cubicBezTo>
                  <a:cubicBezTo>
                    <a:pt x="60" y="495"/>
                    <a:pt x="69" y="498"/>
                    <a:pt x="78" y="498"/>
                  </a:cubicBezTo>
                  <a:cubicBezTo>
                    <a:pt x="87" y="498"/>
                    <a:pt x="96" y="495"/>
                    <a:pt x="96" y="489"/>
                  </a:cubicBezTo>
                  <a:cubicBezTo>
                    <a:pt x="96" y="322"/>
                    <a:pt x="84" y="156"/>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52"/>
            <p:cNvSpPr/>
            <p:nvPr/>
          </p:nvSpPr>
          <p:spPr>
            <a:xfrm>
              <a:off x="4757425" y="2514150"/>
              <a:ext cx="14125" cy="4100"/>
            </a:xfrm>
            <a:custGeom>
              <a:avLst/>
              <a:gdLst/>
              <a:ahLst/>
              <a:cxnLst/>
              <a:rect l="l" t="t" r="r" b="b"/>
              <a:pathLst>
                <a:path w="565" h="164" extrusionOk="0">
                  <a:moveTo>
                    <a:pt x="528" y="1"/>
                  </a:moveTo>
                  <a:cubicBezTo>
                    <a:pt x="520" y="1"/>
                    <a:pt x="511" y="4"/>
                    <a:pt x="501" y="12"/>
                  </a:cubicBezTo>
                  <a:cubicBezTo>
                    <a:pt x="429" y="47"/>
                    <a:pt x="358" y="83"/>
                    <a:pt x="263" y="83"/>
                  </a:cubicBezTo>
                  <a:cubicBezTo>
                    <a:pt x="191" y="83"/>
                    <a:pt x="120" y="47"/>
                    <a:pt x="36" y="35"/>
                  </a:cubicBezTo>
                  <a:cubicBezTo>
                    <a:pt x="24" y="35"/>
                    <a:pt x="1" y="71"/>
                    <a:pt x="13" y="83"/>
                  </a:cubicBezTo>
                  <a:cubicBezTo>
                    <a:pt x="75" y="140"/>
                    <a:pt x="153" y="163"/>
                    <a:pt x="234" y="163"/>
                  </a:cubicBezTo>
                  <a:cubicBezTo>
                    <a:pt x="339" y="163"/>
                    <a:pt x="449" y="125"/>
                    <a:pt x="536" y="71"/>
                  </a:cubicBezTo>
                  <a:cubicBezTo>
                    <a:pt x="564" y="43"/>
                    <a:pt x="556" y="1"/>
                    <a:pt x="5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52"/>
            <p:cNvSpPr/>
            <p:nvPr/>
          </p:nvSpPr>
          <p:spPr>
            <a:xfrm>
              <a:off x="4705400" y="2480000"/>
              <a:ext cx="36475" cy="21475"/>
            </a:xfrm>
            <a:custGeom>
              <a:avLst/>
              <a:gdLst/>
              <a:ahLst/>
              <a:cxnLst/>
              <a:rect l="l" t="t" r="r" b="b"/>
              <a:pathLst>
                <a:path w="1459" h="859" extrusionOk="0">
                  <a:moveTo>
                    <a:pt x="14" y="0"/>
                  </a:moveTo>
                  <a:cubicBezTo>
                    <a:pt x="6" y="0"/>
                    <a:pt x="1" y="23"/>
                    <a:pt x="10" y="32"/>
                  </a:cubicBezTo>
                  <a:cubicBezTo>
                    <a:pt x="415" y="401"/>
                    <a:pt x="951" y="663"/>
                    <a:pt x="1439" y="854"/>
                  </a:cubicBezTo>
                  <a:cubicBezTo>
                    <a:pt x="1443" y="858"/>
                    <a:pt x="1447" y="859"/>
                    <a:pt x="1450" y="859"/>
                  </a:cubicBezTo>
                  <a:cubicBezTo>
                    <a:pt x="1456" y="859"/>
                    <a:pt x="1459" y="854"/>
                    <a:pt x="1451" y="854"/>
                  </a:cubicBezTo>
                  <a:cubicBezTo>
                    <a:pt x="974" y="580"/>
                    <a:pt x="534" y="211"/>
                    <a:pt x="22" y="8"/>
                  </a:cubicBezTo>
                  <a:cubicBezTo>
                    <a:pt x="19" y="3"/>
                    <a:pt x="16" y="0"/>
                    <a:pt x="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52"/>
            <p:cNvSpPr/>
            <p:nvPr/>
          </p:nvSpPr>
          <p:spPr>
            <a:xfrm>
              <a:off x="4676575" y="2461375"/>
              <a:ext cx="26425" cy="17925"/>
            </a:xfrm>
            <a:custGeom>
              <a:avLst/>
              <a:gdLst/>
              <a:ahLst/>
              <a:cxnLst/>
              <a:rect l="l" t="t" r="r" b="b"/>
              <a:pathLst>
                <a:path w="1057" h="717" extrusionOk="0">
                  <a:moveTo>
                    <a:pt x="42" y="0"/>
                  </a:moveTo>
                  <a:cubicBezTo>
                    <a:pt x="21" y="0"/>
                    <a:pt x="0" y="22"/>
                    <a:pt x="20" y="51"/>
                  </a:cubicBezTo>
                  <a:cubicBezTo>
                    <a:pt x="234" y="349"/>
                    <a:pt x="627" y="515"/>
                    <a:pt x="925" y="706"/>
                  </a:cubicBezTo>
                  <a:cubicBezTo>
                    <a:pt x="936" y="713"/>
                    <a:pt x="948" y="717"/>
                    <a:pt x="959" y="717"/>
                  </a:cubicBezTo>
                  <a:cubicBezTo>
                    <a:pt x="1016" y="717"/>
                    <a:pt x="1056" y="627"/>
                    <a:pt x="996" y="587"/>
                  </a:cubicBezTo>
                  <a:cubicBezTo>
                    <a:pt x="841" y="480"/>
                    <a:pt x="687" y="396"/>
                    <a:pt x="520" y="301"/>
                  </a:cubicBezTo>
                  <a:cubicBezTo>
                    <a:pt x="353" y="218"/>
                    <a:pt x="222" y="99"/>
                    <a:pt x="56" y="3"/>
                  </a:cubicBezTo>
                  <a:cubicBezTo>
                    <a:pt x="51" y="1"/>
                    <a:pt x="47"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52"/>
            <p:cNvSpPr/>
            <p:nvPr/>
          </p:nvSpPr>
          <p:spPr>
            <a:xfrm>
              <a:off x="4635775" y="2425775"/>
              <a:ext cx="3125" cy="4400"/>
            </a:xfrm>
            <a:custGeom>
              <a:avLst/>
              <a:gdLst/>
              <a:ahLst/>
              <a:cxnLst/>
              <a:rect l="l" t="t" r="r" b="b"/>
              <a:pathLst>
                <a:path w="125" h="176" extrusionOk="0">
                  <a:moveTo>
                    <a:pt x="25" y="1"/>
                  </a:moveTo>
                  <a:cubicBezTo>
                    <a:pt x="10" y="1"/>
                    <a:pt x="0" y="17"/>
                    <a:pt x="9" y="34"/>
                  </a:cubicBezTo>
                  <a:cubicBezTo>
                    <a:pt x="45" y="70"/>
                    <a:pt x="68" y="118"/>
                    <a:pt x="80" y="165"/>
                  </a:cubicBezTo>
                  <a:cubicBezTo>
                    <a:pt x="84" y="173"/>
                    <a:pt x="90" y="175"/>
                    <a:pt x="96" y="175"/>
                  </a:cubicBezTo>
                  <a:cubicBezTo>
                    <a:pt x="110" y="175"/>
                    <a:pt x="124" y="162"/>
                    <a:pt x="116" y="153"/>
                  </a:cubicBezTo>
                  <a:cubicBezTo>
                    <a:pt x="80" y="106"/>
                    <a:pt x="56" y="58"/>
                    <a:pt x="45" y="10"/>
                  </a:cubicBezTo>
                  <a:cubicBezTo>
                    <a:pt x="38" y="3"/>
                    <a:pt x="31"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52"/>
            <p:cNvSpPr/>
            <p:nvPr/>
          </p:nvSpPr>
          <p:spPr>
            <a:xfrm>
              <a:off x="4638475" y="2420800"/>
              <a:ext cx="27225" cy="19275"/>
            </a:xfrm>
            <a:custGeom>
              <a:avLst/>
              <a:gdLst/>
              <a:ahLst/>
              <a:cxnLst/>
              <a:rect l="l" t="t" r="r" b="b"/>
              <a:pathLst>
                <a:path w="1089" h="771" extrusionOk="0">
                  <a:moveTo>
                    <a:pt x="96" y="0"/>
                  </a:moveTo>
                  <a:cubicBezTo>
                    <a:pt x="45" y="0"/>
                    <a:pt x="0" y="68"/>
                    <a:pt x="56" y="114"/>
                  </a:cubicBezTo>
                  <a:cubicBezTo>
                    <a:pt x="353" y="364"/>
                    <a:pt x="663" y="602"/>
                    <a:pt x="1020" y="769"/>
                  </a:cubicBezTo>
                  <a:cubicBezTo>
                    <a:pt x="1023" y="770"/>
                    <a:pt x="1025" y="771"/>
                    <a:pt x="1028" y="771"/>
                  </a:cubicBezTo>
                  <a:cubicBezTo>
                    <a:pt x="1053" y="771"/>
                    <a:pt x="1089" y="731"/>
                    <a:pt x="1068" y="709"/>
                  </a:cubicBezTo>
                  <a:cubicBezTo>
                    <a:pt x="782" y="448"/>
                    <a:pt x="437" y="257"/>
                    <a:pt x="139" y="19"/>
                  </a:cubicBezTo>
                  <a:cubicBezTo>
                    <a:pt x="126" y="6"/>
                    <a:pt x="111" y="0"/>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52"/>
            <p:cNvSpPr/>
            <p:nvPr/>
          </p:nvSpPr>
          <p:spPr>
            <a:xfrm>
              <a:off x="4741950" y="2484950"/>
              <a:ext cx="3600" cy="1825"/>
            </a:xfrm>
            <a:custGeom>
              <a:avLst/>
              <a:gdLst/>
              <a:ahLst/>
              <a:cxnLst/>
              <a:rect l="l" t="t" r="r" b="b"/>
              <a:pathLst>
                <a:path w="144" h="73" extrusionOk="0">
                  <a:moveTo>
                    <a:pt x="0" y="1"/>
                  </a:moveTo>
                  <a:cubicBezTo>
                    <a:pt x="48" y="25"/>
                    <a:pt x="96" y="60"/>
                    <a:pt x="143" y="72"/>
                  </a:cubicBezTo>
                  <a:cubicBezTo>
                    <a:pt x="108" y="48"/>
                    <a:pt x="60" y="13"/>
                    <a:pt x="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52"/>
            <p:cNvSpPr/>
            <p:nvPr/>
          </p:nvSpPr>
          <p:spPr>
            <a:xfrm>
              <a:off x="4694775" y="2442850"/>
              <a:ext cx="23850" cy="16150"/>
            </a:xfrm>
            <a:custGeom>
              <a:avLst/>
              <a:gdLst/>
              <a:ahLst/>
              <a:cxnLst/>
              <a:rect l="l" t="t" r="r" b="b"/>
              <a:pathLst>
                <a:path w="954" h="646" extrusionOk="0">
                  <a:moveTo>
                    <a:pt x="38" y="1"/>
                  </a:moveTo>
                  <a:cubicBezTo>
                    <a:pt x="12" y="1"/>
                    <a:pt x="0" y="46"/>
                    <a:pt x="30" y="66"/>
                  </a:cubicBezTo>
                  <a:cubicBezTo>
                    <a:pt x="149" y="197"/>
                    <a:pt x="292" y="268"/>
                    <a:pt x="447" y="363"/>
                  </a:cubicBezTo>
                  <a:cubicBezTo>
                    <a:pt x="614" y="447"/>
                    <a:pt x="768" y="554"/>
                    <a:pt x="923" y="637"/>
                  </a:cubicBezTo>
                  <a:cubicBezTo>
                    <a:pt x="926" y="643"/>
                    <a:pt x="929" y="645"/>
                    <a:pt x="933" y="645"/>
                  </a:cubicBezTo>
                  <a:cubicBezTo>
                    <a:pt x="944" y="645"/>
                    <a:pt x="953" y="622"/>
                    <a:pt x="935" y="613"/>
                  </a:cubicBezTo>
                  <a:cubicBezTo>
                    <a:pt x="780" y="494"/>
                    <a:pt x="614" y="387"/>
                    <a:pt x="459" y="268"/>
                  </a:cubicBezTo>
                  <a:cubicBezTo>
                    <a:pt x="328" y="161"/>
                    <a:pt x="209" y="66"/>
                    <a:pt x="54" y="6"/>
                  </a:cubicBezTo>
                  <a:cubicBezTo>
                    <a:pt x="48" y="2"/>
                    <a:pt x="43"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52"/>
            <p:cNvSpPr/>
            <p:nvPr/>
          </p:nvSpPr>
          <p:spPr>
            <a:xfrm>
              <a:off x="4609625" y="2389875"/>
              <a:ext cx="12600" cy="13500"/>
            </a:xfrm>
            <a:custGeom>
              <a:avLst/>
              <a:gdLst/>
              <a:ahLst/>
              <a:cxnLst/>
              <a:rect l="l" t="t" r="r" b="b"/>
              <a:pathLst>
                <a:path w="504" h="540" extrusionOk="0">
                  <a:moveTo>
                    <a:pt x="79" y="0"/>
                  </a:moveTo>
                  <a:cubicBezTo>
                    <a:pt x="38" y="0"/>
                    <a:pt x="1" y="47"/>
                    <a:pt x="31" y="77"/>
                  </a:cubicBezTo>
                  <a:cubicBezTo>
                    <a:pt x="79" y="172"/>
                    <a:pt x="114" y="244"/>
                    <a:pt x="210" y="292"/>
                  </a:cubicBezTo>
                  <a:cubicBezTo>
                    <a:pt x="317" y="363"/>
                    <a:pt x="388" y="422"/>
                    <a:pt x="448" y="530"/>
                  </a:cubicBezTo>
                  <a:cubicBezTo>
                    <a:pt x="448" y="536"/>
                    <a:pt x="452" y="539"/>
                    <a:pt x="459" y="539"/>
                  </a:cubicBezTo>
                  <a:cubicBezTo>
                    <a:pt x="475" y="539"/>
                    <a:pt x="504" y="520"/>
                    <a:pt x="495" y="494"/>
                  </a:cubicBezTo>
                  <a:cubicBezTo>
                    <a:pt x="436" y="399"/>
                    <a:pt x="376" y="303"/>
                    <a:pt x="329" y="220"/>
                  </a:cubicBezTo>
                  <a:cubicBezTo>
                    <a:pt x="269" y="113"/>
                    <a:pt x="210" y="65"/>
                    <a:pt x="102" y="6"/>
                  </a:cubicBezTo>
                  <a:cubicBezTo>
                    <a:pt x="95" y="2"/>
                    <a:pt x="87" y="0"/>
                    <a:pt x="7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52"/>
            <p:cNvSpPr/>
            <p:nvPr/>
          </p:nvSpPr>
          <p:spPr>
            <a:xfrm>
              <a:off x="4491425" y="2260775"/>
              <a:ext cx="58450" cy="72425"/>
            </a:xfrm>
            <a:custGeom>
              <a:avLst/>
              <a:gdLst/>
              <a:ahLst/>
              <a:cxnLst/>
              <a:rect l="l" t="t" r="r" b="b"/>
              <a:pathLst>
                <a:path w="2338" h="2897" extrusionOk="0">
                  <a:moveTo>
                    <a:pt x="54" y="0"/>
                  </a:moveTo>
                  <a:cubicBezTo>
                    <a:pt x="25" y="0"/>
                    <a:pt x="1" y="21"/>
                    <a:pt x="8" y="50"/>
                  </a:cubicBezTo>
                  <a:cubicBezTo>
                    <a:pt x="318" y="1241"/>
                    <a:pt x="1437" y="2086"/>
                    <a:pt x="2306" y="2884"/>
                  </a:cubicBezTo>
                  <a:cubicBezTo>
                    <a:pt x="2310" y="2892"/>
                    <a:pt x="2316" y="2896"/>
                    <a:pt x="2321" y="2896"/>
                  </a:cubicBezTo>
                  <a:cubicBezTo>
                    <a:pt x="2331" y="2896"/>
                    <a:pt x="2338" y="2883"/>
                    <a:pt x="2330" y="2860"/>
                  </a:cubicBezTo>
                  <a:cubicBezTo>
                    <a:pt x="1985" y="2419"/>
                    <a:pt x="1616" y="2027"/>
                    <a:pt x="1223" y="1634"/>
                  </a:cubicBezTo>
                  <a:cubicBezTo>
                    <a:pt x="747" y="1122"/>
                    <a:pt x="425" y="634"/>
                    <a:pt x="104" y="26"/>
                  </a:cubicBezTo>
                  <a:cubicBezTo>
                    <a:pt x="90" y="8"/>
                    <a:pt x="71" y="0"/>
                    <a:pt x="5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52"/>
            <p:cNvSpPr/>
            <p:nvPr/>
          </p:nvSpPr>
          <p:spPr>
            <a:xfrm>
              <a:off x="4495175" y="2248000"/>
              <a:ext cx="11950" cy="14725"/>
            </a:xfrm>
            <a:custGeom>
              <a:avLst/>
              <a:gdLst/>
              <a:ahLst/>
              <a:cxnLst/>
              <a:rect l="l" t="t" r="r" b="b"/>
              <a:pathLst>
                <a:path w="478" h="589" extrusionOk="0">
                  <a:moveTo>
                    <a:pt x="107" y="0"/>
                  </a:moveTo>
                  <a:cubicBezTo>
                    <a:pt x="54" y="0"/>
                    <a:pt x="1" y="68"/>
                    <a:pt x="49" y="97"/>
                  </a:cubicBezTo>
                  <a:cubicBezTo>
                    <a:pt x="204" y="252"/>
                    <a:pt x="311" y="418"/>
                    <a:pt x="442" y="573"/>
                  </a:cubicBezTo>
                  <a:cubicBezTo>
                    <a:pt x="445" y="584"/>
                    <a:pt x="450" y="588"/>
                    <a:pt x="455" y="588"/>
                  </a:cubicBezTo>
                  <a:cubicBezTo>
                    <a:pt x="466" y="588"/>
                    <a:pt x="477" y="566"/>
                    <a:pt x="477" y="549"/>
                  </a:cubicBezTo>
                  <a:cubicBezTo>
                    <a:pt x="394" y="359"/>
                    <a:pt x="287" y="180"/>
                    <a:pt x="144" y="13"/>
                  </a:cubicBezTo>
                  <a:cubicBezTo>
                    <a:pt x="133" y="4"/>
                    <a:pt x="120"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52"/>
            <p:cNvSpPr/>
            <p:nvPr/>
          </p:nvSpPr>
          <p:spPr>
            <a:xfrm>
              <a:off x="4517675" y="2277050"/>
              <a:ext cx="29775" cy="33050"/>
            </a:xfrm>
            <a:custGeom>
              <a:avLst/>
              <a:gdLst/>
              <a:ahLst/>
              <a:cxnLst/>
              <a:rect l="l" t="t" r="r" b="b"/>
              <a:pathLst>
                <a:path w="1191" h="1322" extrusionOk="0">
                  <a:moveTo>
                    <a:pt x="113" y="0"/>
                  </a:moveTo>
                  <a:cubicBezTo>
                    <a:pt x="53" y="0"/>
                    <a:pt x="0" y="78"/>
                    <a:pt x="54" y="149"/>
                  </a:cubicBezTo>
                  <a:cubicBezTo>
                    <a:pt x="423" y="518"/>
                    <a:pt x="732" y="935"/>
                    <a:pt x="1090" y="1304"/>
                  </a:cubicBezTo>
                  <a:cubicBezTo>
                    <a:pt x="1102" y="1316"/>
                    <a:pt x="1115" y="1322"/>
                    <a:pt x="1127" y="1322"/>
                  </a:cubicBezTo>
                  <a:cubicBezTo>
                    <a:pt x="1162" y="1322"/>
                    <a:pt x="1191" y="1280"/>
                    <a:pt x="1173" y="1245"/>
                  </a:cubicBezTo>
                  <a:cubicBezTo>
                    <a:pt x="947" y="756"/>
                    <a:pt x="578" y="399"/>
                    <a:pt x="173" y="30"/>
                  </a:cubicBezTo>
                  <a:cubicBezTo>
                    <a:pt x="155" y="9"/>
                    <a:pt x="134"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52"/>
            <p:cNvSpPr/>
            <p:nvPr/>
          </p:nvSpPr>
          <p:spPr>
            <a:xfrm>
              <a:off x="4556725" y="2324250"/>
              <a:ext cx="23625" cy="22375"/>
            </a:xfrm>
            <a:custGeom>
              <a:avLst/>
              <a:gdLst/>
              <a:ahLst/>
              <a:cxnLst/>
              <a:rect l="l" t="t" r="r" b="b"/>
              <a:pathLst>
                <a:path w="945" h="895" extrusionOk="0">
                  <a:moveTo>
                    <a:pt x="123" y="1"/>
                  </a:moveTo>
                  <a:cubicBezTo>
                    <a:pt x="46" y="1"/>
                    <a:pt x="1" y="120"/>
                    <a:pt x="87" y="178"/>
                  </a:cubicBezTo>
                  <a:cubicBezTo>
                    <a:pt x="242" y="285"/>
                    <a:pt x="373" y="416"/>
                    <a:pt x="480" y="559"/>
                  </a:cubicBezTo>
                  <a:cubicBezTo>
                    <a:pt x="575" y="678"/>
                    <a:pt x="671" y="845"/>
                    <a:pt x="837" y="892"/>
                  </a:cubicBezTo>
                  <a:cubicBezTo>
                    <a:pt x="841" y="894"/>
                    <a:pt x="845" y="894"/>
                    <a:pt x="850" y="894"/>
                  </a:cubicBezTo>
                  <a:cubicBezTo>
                    <a:pt x="887" y="894"/>
                    <a:pt x="944" y="853"/>
                    <a:pt x="944" y="821"/>
                  </a:cubicBezTo>
                  <a:cubicBezTo>
                    <a:pt x="909" y="642"/>
                    <a:pt x="778" y="500"/>
                    <a:pt x="647" y="381"/>
                  </a:cubicBezTo>
                  <a:cubicBezTo>
                    <a:pt x="504" y="250"/>
                    <a:pt x="361" y="119"/>
                    <a:pt x="182" y="23"/>
                  </a:cubicBezTo>
                  <a:cubicBezTo>
                    <a:pt x="162" y="7"/>
                    <a:pt x="142" y="1"/>
                    <a:pt x="1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52"/>
            <p:cNvSpPr/>
            <p:nvPr/>
          </p:nvSpPr>
          <p:spPr>
            <a:xfrm>
              <a:off x="4588800" y="2357825"/>
              <a:ext cx="10825" cy="9325"/>
            </a:xfrm>
            <a:custGeom>
              <a:avLst/>
              <a:gdLst/>
              <a:ahLst/>
              <a:cxnLst/>
              <a:rect l="l" t="t" r="r" b="b"/>
              <a:pathLst>
                <a:path w="433" h="373" extrusionOk="0">
                  <a:moveTo>
                    <a:pt x="110" y="1"/>
                  </a:moveTo>
                  <a:cubicBezTo>
                    <a:pt x="48" y="1"/>
                    <a:pt x="0" y="70"/>
                    <a:pt x="54" y="133"/>
                  </a:cubicBezTo>
                  <a:cubicBezTo>
                    <a:pt x="150" y="216"/>
                    <a:pt x="221" y="323"/>
                    <a:pt x="352" y="371"/>
                  </a:cubicBezTo>
                  <a:cubicBezTo>
                    <a:pt x="356" y="372"/>
                    <a:pt x="360" y="373"/>
                    <a:pt x="364" y="373"/>
                  </a:cubicBezTo>
                  <a:cubicBezTo>
                    <a:pt x="405" y="373"/>
                    <a:pt x="432" y="320"/>
                    <a:pt x="400" y="288"/>
                  </a:cubicBezTo>
                  <a:lnTo>
                    <a:pt x="173" y="26"/>
                  </a:lnTo>
                  <a:cubicBezTo>
                    <a:pt x="153" y="8"/>
                    <a:pt x="131" y="1"/>
                    <a:pt x="11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52"/>
            <p:cNvSpPr/>
            <p:nvPr/>
          </p:nvSpPr>
          <p:spPr>
            <a:xfrm>
              <a:off x="4563400" y="2350925"/>
              <a:ext cx="34075" cy="37500"/>
            </a:xfrm>
            <a:custGeom>
              <a:avLst/>
              <a:gdLst/>
              <a:ahLst/>
              <a:cxnLst/>
              <a:rect l="l" t="t" r="r" b="b"/>
              <a:pathLst>
                <a:path w="1363" h="1500" extrusionOk="0">
                  <a:moveTo>
                    <a:pt x="62" y="1"/>
                  </a:moveTo>
                  <a:cubicBezTo>
                    <a:pt x="31" y="1"/>
                    <a:pt x="1" y="22"/>
                    <a:pt x="11" y="52"/>
                  </a:cubicBezTo>
                  <a:cubicBezTo>
                    <a:pt x="404" y="552"/>
                    <a:pt x="773" y="1088"/>
                    <a:pt x="1273" y="1492"/>
                  </a:cubicBezTo>
                  <a:cubicBezTo>
                    <a:pt x="1281" y="1498"/>
                    <a:pt x="1290" y="1500"/>
                    <a:pt x="1298" y="1500"/>
                  </a:cubicBezTo>
                  <a:cubicBezTo>
                    <a:pt x="1331" y="1500"/>
                    <a:pt x="1363" y="1470"/>
                    <a:pt x="1344" y="1433"/>
                  </a:cubicBezTo>
                  <a:cubicBezTo>
                    <a:pt x="1058" y="861"/>
                    <a:pt x="535" y="421"/>
                    <a:pt x="82" y="4"/>
                  </a:cubicBezTo>
                  <a:cubicBezTo>
                    <a:pt x="76" y="2"/>
                    <a:pt x="69" y="1"/>
                    <a:pt x="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52"/>
            <p:cNvSpPr/>
            <p:nvPr/>
          </p:nvSpPr>
          <p:spPr>
            <a:xfrm>
              <a:off x="4479725" y="2226650"/>
              <a:ext cx="6925" cy="10825"/>
            </a:xfrm>
            <a:custGeom>
              <a:avLst/>
              <a:gdLst/>
              <a:ahLst/>
              <a:cxnLst/>
              <a:rect l="l" t="t" r="r" b="b"/>
              <a:pathLst>
                <a:path w="277" h="433" extrusionOk="0">
                  <a:moveTo>
                    <a:pt x="32" y="1"/>
                  </a:moveTo>
                  <a:cubicBezTo>
                    <a:pt x="16" y="1"/>
                    <a:pt x="0" y="13"/>
                    <a:pt x="0" y="34"/>
                  </a:cubicBezTo>
                  <a:cubicBezTo>
                    <a:pt x="12" y="177"/>
                    <a:pt x="83" y="296"/>
                    <a:pt x="167" y="415"/>
                  </a:cubicBezTo>
                  <a:cubicBezTo>
                    <a:pt x="173" y="427"/>
                    <a:pt x="184" y="432"/>
                    <a:pt x="196" y="432"/>
                  </a:cubicBezTo>
                  <a:cubicBezTo>
                    <a:pt x="231" y="432"/>
                    <a:pt x="277" y="391"/>
                    <a:pt x="250" y="355"/>
                  </a:cubicBezTo>
                  <a:cubicBezTo>
                    <a:pt x="179" y="236"/>
                    <a:pt x="131" y="117"/>
                    <a:pt x="60" y="22"/>
                  </a:cubicBezTo>
                  <a:cubicBezTo>
                    <a:pt x="55" y="7"/>
                    <a:pt x="43" y="1"/>
                    <a:pt x="3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52"/>
            <p:cNvSpPr/>
            <p:nvPr/>
          </p:nvSpPr>
          <p:spPr>
            <a:xfrm>
              <a:off x="4466025" y="2194850"/>
              <a:ext cx="4675" cy="8975"/>
            </a:xfrm>
            <a:custGeom>
              <a:avLst/>
              <a:gdLst/>
              <a:ahLst/>
              <a:cxnLst/>
              <a:rect l="l" t="t" r="r" b="b"/>
              <a:pathLst>
                <a:path w="187" h="359" extrusionOk="0">
                  <a:moveTo>
                    <a:pt x="32" y="0"/>
                  </a:moveTo>
                  <a:cubicBezTo>
                    <a:pt x="20" y="0"/>
                    <a:pt x="12" y="6"/>
                    <a:pt x="12" y="20"/>
                  </a:cubicBezTo>
                  <a:cubicBezTo>
                    <a:pt x="0" y="80"/>
                    <a:pt x="24" y="127"/>
                    <a:pt x="60" y="187"/>
                  </a:cubicBezTo>
                  <a:cubicBezTo>
                    <a:pt x="72" y="234"/>
                    <a:pt x="96" y="294"/>
                    <a:pt x="119" y="342"/>
                  </a:cubicBezTo>
                  <a:cubicBezTo>
                    <a:pt x="123" y="353"/>
                    <a:pt x="133" y="359"/>
                    <a:pt x="143" y="359"/>
                  </a:cubicBezTo>
                  <a:cubicBezTo>
                    <a:pt x="163" y="359"/>
                    <a:pt x="187" y="338"/>
                    <a:pt x="179" y="306"/>
                  </a:cubicBezTo>
                  <a:cubicBezTo>
                    <a:pt x="143" y="258"/>
                    <a:pt x="131" y="199"/>
                    <a:pt x="119" y="139"/>
                  </a:cubicBezTo>
                  <a:cubicBezTo>
                    <a:pt x="108" y="92"/>
                    <a:pt x="108" y="56"/>
                    <a:pt x="60" y="8"/>
                  </a:cubicBezTo>
                  <a:cubicBezTo>
                    <a:pt x="50" y="3"/>
                    <a:pt x="40" y="0"/>
                    <a:pt x="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52"/>
            <p:cNvSpPr/>
            <p:nvPr/>
          </p:nvSpPr>
          <p:spPr>
            <a:xfrm>
              <a:off x="4465125" y="2178225"/>
              <a:ext cx="1825" cy="6050"/>
            </a:xfrm>
            <a:custGeom>
              <a:avLst/>
              <a:gdLst/>
              <a:ahLst/>
              <a:cxnLst/>
              <a:rect l="l" t="t" r="r" b="b"/>
              <a:pathLst>
                <a:path w="73" h="242" extrusionOk="0">
                  <a:moveTo>
                    <a:pt x="42" y="0"/>
                  </a:moveTo>
                  <a:cubicBezTo>
                    <a:pt x="33" y="0"/>
                    <a:pt x="24" y="6"/>
                    <a:pt x="24" y="18"/>
                  </a:cubicBezTo>
                  <a:cubicBezTo>
                    <a:pt x="24" y="78"/>
                    <a:pt x="1" y="137"/>
                    <a:pt x="1" y="197"/>
                  </a:cubicBezTo>
                  <a:cubicBezTo>
                    <a:pt x="1" y="227"/>
                    <a:pt x="19" y="242"/>
                    <a:pt x="36" y="242"/>
                  </a:cubicBezTo>
                  <a:cubicBezTo>
                    <a:pt x="54" y="242"/>
                    <a:pt x="72" y="227"/>
                    <a:pt x="72" y="197"/>
                  </a:cubicBezTo>
                  <a:cubicBezTo>
                    <a:pt x="72" y="137"/>
                    <a:pt x="60" y="78"/>
                    <a:pt x="60" y="18"/>
                  </a:cubicBezTo>
                  <a:cubicBezTo>
                    <a:pt x="60" y="6"/>
                    <a:pt x="51"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52"/>
            <p:cNvSpPr/>
            <p:nvPr/>
          </p:nvSpPr>
          <p:spPr>
            <a:xfrm>
              <a:off x="4465375" y="2130725"/>
              <a:ext cx="6925" cy="38300"/>
            </a:xfrm>
            <a:custGeom>
              <a:avLst/>
              <a:gdLst/>
              <a:ahLst/>
              <a:cxnLst/>
              <a:rect l="l" t="t" r="r" b="b"/>
              <a:pathLst>
                <a:path w="277" h="1532" extrusionOk="0">
                  <a:moveTo>
                    <a:pt x="244" y="0"/>
                  </a:moveTo>
                  <a:cubicBezTo>
                    <a:pt x="236" y="0"/>
                    <a:pt x="229" y="4"/>
                    <a:pt x="229" y="13"/>
                  </a:cubicBezTo>
                  <a:cubicBezTo>
                    <a:pt x="86" y="490"/>
                    <a:pt x="134" y="1002"/>
                    <a:pt x="14" y="1478"/>
                  </a:cubicBezTo>
                  <a:cubicBezTo>
                    <a:pt x="1" y="1513"/>
                    <a:pt x="15" y="1531"/>
                    <a:pt x="32" y="1531"/>
                  </a:cubicBezTo>
                  <a:cubicBezTo>
                    <a:pt x="44" y="1531"/>
                    <a:pt x="57" y="1522"/>
                    <a:pt x="62" y="1502"/>
                  </a:cubicBezTo>
                  <a:cubicBezTo>
                    <a:pt x="145" y="1013"/>
                    <a:pt x="169" y="525"/>
                    <a:pt x="276" y="25"/>
                  </a:cubicBezTo>
                  <a:cubicBezTo>
                    <a:pt x="276" y="11"/>
                    <a:pt x="258" y="0"/>
                    <a:pt x="24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52"/>
            <p:cNvSpPr/>
            <p:nvPr/>
          </p:nvSpPr>
          <p:spPr>
            <a:xfrm>
              <a:off x="4475250" y="2125100"/>
              <a:ext cx="1225" cy="1200"/>
            </a:xfrm>
            <a:custGeom>
              <a:avLst/>
              <a:gdLst/>
              <a:ahLst/>
              <a:cxnLst/>
              <a:rect l="l" t="t" r="r" b="b"/>
              <a:pathLst>
                <a:path w="49" h="48" extrusionOk="0">
                  <a:moveTo>
                    <a:pt x="12" y="0"/>
                  </a:moveTo>
                  <a:cubicBezTo>
                    <a:pt x="12" y="0"/>
                    <a:pt x="0" y="12"/>
                    <a:pt x="0" y="48"/>
                  </a:cubicBezTo>
                  <a:lnTo>
                    <a:pt x="36" y="12"/>
                  </a:lnTo>
                  <a:cubicBezTo>
                    <a:pt x="48" y="0"/>
                    <a:pt x="36" y="0"/>
                    <a:pt x="1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52"/>
            <p:cNvSpPr/>
            <p:nvPr/>
          </p:nvSpPr>
          <p:spPr>
            <a:xfrm>
              <a:off x="4474450" y="2114675"/>
              <a:ext cx="28500" cy="11750"/>
            </a:xfrm>
            <a:custGeom>
              <a:avLst/>
              <a:gdLst/>
              <a:ahLst/>
              <a:cxnLst/>
              <a:rect l="l" t="t" r="r" b="b"/>
              <a:pathLst>
                <a:path w="1140" h="470" extrusionOk="0">
                  <a:moveTo>
                    <a:pt x="544" y="1"/>
                  </a:moveTo>
                  <a:cubicBezTo>
                    <a:pt x="318" y="1"/>
                    <a:pt x="92" y="251"/>
                    <a:pt x="9" y="453"/>
                  </a:cubicBezTo>
                  <a:cubicBezTo>
                    <a:pt x="0" y="461"/>
                    <a:pt x="16" y="470"/>
                    <a:pt x="25" y="470"/>
                  </a:cubicBezTo>
                  <a:cubicBezTo>
                    <a:pt x="29" y="470"/>
                    <a:pt x="32" y="468"/>
                    <a:pt x="32" y="465"/>
                  </a:cubicBezTo>
                  <a:cubicBezTo>
                    <a:pt x="92" y="370"/>
                    <a:pt x="187" y="274"/>
                    <a:pt x="294" y="239"/>
                  </a:cubicBezTo>
                  <a:cubicBezTo>
                    <a:pt x="311" y="236"/>
                    <a:pt x="329" y="235"/>
                    <a:pt x="347" y="235"/>
                  </a:cubicBezTo>
                  <a:cubicBezTo>
                    <a:pt x="420" y="235"/>
                    <a:pt x="502" y="251"/>
                    <a:pt x="568" y="251"/>
                  </a:cubicBezTo>
                  <a:cubicBezTo>
                    <a:pt x="747" y="274"/>
                    <a:pt x="854" y="429"/>
                    <a:pt x="1009" y="465"/>
                  </a:cubicBezTo>
                  <a:cubicBezTo>
                    <a:pt x="1045" y="465"/>
                    <a:pt x="1080" y="441"/>
                    <a:pt x="1080" y="429"/>
                  </a:cubicBezTo>
                  <a:cubicBezTo>
                    <a:pt x="1140" y="155"/>
                    <a:pt x="783" y="1"/>
                    <a:pt x="5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52"/>
            <p:cNvSpPr/>
            <p:nvPr/>
          </p:nvSpPr>
          <p:spPr>
            <a:xfrm>
              <a:off x="4519600" y="2148375"/>
              <a:ext cx="6575" cy="29500"/>
            </a:xfrm>
            <a:custGeom>
              <a:avLst/>
              <a:gdLst/>
              <a:ahLst/>
              <a:cxnLst/>
              <a:rect l="l" t="t" r="r" b="b"/>
              <a:pathLst>
                <a:path w="263" h="1180" extrusionOk="0">
                  <a:moveTo>
                    <a:pt x="42" y="1"/>
                  </a:moveTo>
                  <a:cubicBezTo>
                    <a:pt x="33" y="1"/>
                    <a:pt x="24" y="4"/>
                    <a:pt x="24" y="10"/>
                  </a:cubicBezTo>
                  <a:cubicBezTo>
                    <a:pt x="24" y="117"/>
                    <a:pt x="1" y="212"/>
                    <a:pt x="12" y="319"/>
                  </a:cubicBezTo>
                  <a:cubicBezTo>
                    <a:pt x="12" y="427"/>
                    <a:pt x="24" y="534"/>
                    <a:pt x="48" y="653"/>
                  </a:cubicBezTo>
                  <a:cubicBezTo>
                    <a:pt x="60" y="808"/>
                    <a:pt x="24" y="1010"/>
                    <a:pt x="120" y="1153"/>
                  </a:cubicBezTo>
                  <a:cubicBezTo>
                    <a:pt x="129" y="1172"/>
                    <a:pt x="142" y="1179"/>
                    <a:pt x="156" y="1179"/>
                  </a:cubicBezTo>
                  <a:cubicBezTo>
                    <a:pt x="176" y="1179"/>
                    <a:pt x="196" y="1162"/>
                    <a:pt x="203" y="1141"/>
                  </a:cubicBezTo>
                  <a:cubicBezTo>
                    <a:pt x="262" y="974"/>
                    <a:pt x="203" y="748"/>
                    <a:pt x="191" y="569"/>
                  </a:cubicBezTo>
                  <a:cubicBezTo>
                    <a:pt x="179" y="343"/>
                    <a:pt x="131" y="212"/>
                    <a:pt x="60" y="10"/>
                  </a:cubicBezTo>
                  <a:cubicBezTo>
                    <a:pt x="60" y="4"/>
                    <a:pt x="51"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52"/>
            <p:cNvSpPr/>
            <p:nvPr/>
          </p:nvSpPr>
          <p:spPr>
            <a:xfrm>
              <a:off x="4485125" y="2129550"/>
              <a:ext cx="16850" cy="6075"/>
            </a:xfrm>
            <a:custGeom>
              <a:avLst/>
              <a:gdLst/>
              <a:ahLst/>
              <a:cxnLst/>
              <a:rect l="l" t="t" r="r" b="b"/>
              <a:pathLst>
                <a:path w="674" h="243" extrusionOk="0">
                  <a:moveTo>
                    <a:pt x="320" y="1"/>
                  </a:moveTo>
                  <a:cubicBezTo>
                    <a:pt x="201" y="13"/>
                    <a:pt x="58" y="96"/>
                    <a:pt x="10" y="191"/>
                  </a:cubicBezTo>
                  <a:cubicBezTo>
                    <a:pt x="0" y="221"/>
                    <a:pt x="15" y="242"/>
                    <a:pt x="40" y="242"/>
                  </a:cubicBezTo>
                  <a:cubicBezTo>
                    <a:pt x="46" y="242"/>
                    <a:pt x="52" y="241"/>
                    <a:pt x="58" y="239"/>
                  </a:cubicBezTo>
                  <a:cubicBezTo>
                    <a:pt x="141" y="191"/>
                    <a:pt x="201" y="108"/>
                    <a:pt x="308" y="72"/>
                  </a:cubicBezTo>
                  <a:cubicBezTo>
                    <a:pt x="328" y="69"/>
                    <a:pt x="347" y="67"/>
                    <a:pt x="366" y="67"/>
                  </a:cubicBezTo>
                  <a:cubicBezTo>
                    <a:pt x="470" y="67"/>
                    <a:pt x="557" y="121"/>
                    <a:pt x="618" y="191"/>
                  </a:cubicBezTo>
                  <a:cubicBezTo>
                    <a:pt x="628" y="202"/>
                    <a:pt x="638" y="206"/>
                    <a:pt x="646" y="206"/>
                  </a:cubicBezTo>
                  <a:cubicBezTo>
                    <a:pt x="664" y="206"/>
                    <a:pt x="673" y="184"/>
                    <a:pt x="665" y="168"/>
                  </a:cubicBezTo>
                  <a:cubicBezTo>
                    <a:pt x="570" y="60"/>
                    <a:pt x="451" y="1"/>
                    <a:pt x="32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52"/>
            <p:cNvSpPr/>
            <p:nvPr/>
          </p:nvSpPr>
          <p:spPr>
            <a:xfrm>
              <a:off x="4479575" y="2145925"/>
              <a:ext cx="3725" cy="5825"/>
            </a:xfrm>
            <a:custGeom>
              <a:avLst/>
              <a:gdLst/>
              <a:ahLst/>
              <a:cxnLst/>
              <a:rect l="l" t="t" r="r" b="b"/>
              <a:pathLst>
                <a:path w="149" h="233" extrusionOk="0">
                  <a:moveTo>
                    <a:pt x="76" y="1"/>
                  </a:moveTo>
                  <a:cubicBezTo>
                    <a:pt x="39" y="1"/>
                    <a:pt x="0" y="24"/>
                    <a:pt x="6" y="72"/>
                  </a:cubicBezTo>
                  <a:cubicBezTo>
                    <a:pt x="18" y="120"/>
                    <a:pt x="18" y="167"/>
                    <a:pt x="42" y="215"/>
                  </a:cubicBezTo>
                  <a:cubicBezTo>
                    <a:pt x="48" y="227"/>
                    <a:pt x="63" y="233"/>
                    <a:pt x="78" y="233"/>
                  </a:cubicBezTo>
                  <a:cubicBezTo>
                    <a:pt x="92" y="233"/>
                    <a:pt x="107" y="227"/>
                    <a:pt x="113" y="215"/>
                  </a:cubicBezTo>
                  <a:cubicBezTo>
                    <a:pt x="125" y="167"/>
                    <a:pt x="125" y="120"/>
                    <a:pt x="137" y="72"/>
                  </a:cubicBezTo>
                  <a:cubicBezTo>
                    <a:pt x="149" y="24"/>
                    <a:pt x="113" y="1"/>
                    <a:pt x="7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52"/>
            <p:cNvSpPr/>
            <p:nvPr/>
          </p:nvSpPr>
          <p:spPr>
            <a:xfrm>
              <a:off x="4475550" y="2177600"/>
              <a:ext cx="6200" cy="15625"/>
            </a:xfrm>
            <a:custGeom>
              <a:avLst/>
              <a:gdLst/>
              <a:ahLst/>
              <a:cxnLst/>
              <a:rect l="l" t="t" r="r" b="b"/>
              <a:pathLst>
                <a:path w="248" h="625" extrusionOk="0">
                  <a:moveTo>
                    <a:pt x="113" y="0"/>
                  </a:moveTo>
                  <a:cubicBezTo>
                    <a:pt x="78" y="0"/>
                    <a:pt x="46" y="17"/>
                    <a:pt x="36" y="55"/>
                  </a:cubicBezTo>
                  <a:cubicBezTo>
                    <a:pt x="24" y="162"/>
                    <a:pt x="0" y="258"/>
                    <a:pt x="24" y="353"/>
                  </a:cubicBezTo>
                  <a:cubicBezTo>
                    <a:pt x="36" y="460"/>
                    <a:pt x="96" y="532"/>
                    <a:pt x="167" y="615"/>
                  </a:cubicBezTo>
                  <a:cubicBezTo>
                    <a:pt x="177" y="621"/>
                    <a:pt x="187" y="624"/>
                    <a:pt x="197" y="624"/>
                  </a:cubicBezTo>
                  <a:cubicBezTo>
                    <a:pt x="224" y="624"/>
                    <a:pt x="247" y="602"/>
                    <a:pt x="239" y="567"/>
                  </a:cubicBezTo>
                  <a:cubicBezTo>
                    <a:pt x="203" y="412"/>
                    <a:pt x="179" y="258"/>
                    <a:pt x="215" y="103"/>
                  </a:cubicBezTo>
                  <a:cubicBezTo>
                    <a:pt x="222" y="39"/>
                    <a:pt x="165"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52"/>
            <p:cNvSpPr/>
            <p:nvPr/>
          </p:nvSpPr>
          <p:spPr>
            <a:xfrm>
              <a:off x="4504025" y="2155475"/>
              <a:ext cx="5475" cy="8525"/>
            </a:xfrm>
            <a:custGeom>
              <a:avLst/>
              <a:gdLst/>
              <a:ahLst/>
              <a:cxnLst/>
              <a:rect l="l" t="t" r="r" b="b"/>
              <a:pathLst>
                <a:path w="219" h="341" extrusionOk="0">
                  <a:moveTo>
                    <a:pt x="62" y="1"/>
                  </a:moveTo>
                  <a:cubicBezTo>
                    <a:pt x="31" y="1"/>
                    <a:pt x="0" y="43"/>
                    <a:pt x="28" y="71"/>
                  </a:cubicBezTo>
                  <a:cubicBezTo>
                    <a:pt x="52" y="95"/>
                    <a:pt x="88" y="143"/>
                    <a:pt x="100" y="190"/>
                  </a:cubicBezTo>
                  <a:cubicBezTo>
                    <a:pt x="112" y="226"/>
                    <a:pt x="100" y="274"/>
                    <a:pt x="100" y="321"/>
                  </a:cubicBezTo>
                  <a:cubicBezTo>
                    <a:pt x="100" y="335"/>
                    <a:pt x="112" y="341"/>
                    <a:pt x="124" y="341"/>
                  </a:cubicBezTo>
                  <a:cubicBezTo>
                    <a:pt x="133" y="341"/>
                    <a:pt x="142" y="338"/>
                    <a:pt x="147" y="333"/>
                  </a:cubicBezTo>
                  <a:cubicBezTo>
                    <a:pt x="219" y="226"/>
                    <a:pt x="147" y="83"/>
                    <a:pt x="88" y="12"/>
                  </a:cubicBezTo>
                  <a:cubicBezTo>
                    <a:pt x="80" y="4"/>
                    <a:pt x="71" y="1"/>
                    <a:pt x="6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52"/>
            <p:cNvSpPr/>
            <p:nvPr/>
          </p:nvSpPr>
          <p:spPr>
            <a:xfrm>
              <a:off x="4527050" y="2176125"/>
              <a:ext cx="3000" cy="16925"/>
            </a:xfrm>
            <a:custGeom>
              <a:avLst/>
              <a:gdLst/>
              <a:ahLst/>
              <a:cxnLst/>
              <a:rect l="l" t="t" r="r" b="b"/>
              <a:pathLst>
                <a:path w="120" h="677" extrusionOk="0">
                  <a:moveTo>
                    <a:pt x="35" y="1"/>
                  </a:moveTo>
                  <a:cubicBezTo>
                    <a:pt x="19" y="1"/>
                    <a:pt x="0" y="16"/>
                    <a:pt x="0" y="43"/>
                  </a:cubicBezTo>
                  <a:cubicBezTo>
                    <a:pt x="24" y="257"/>
                    <a:pt x="12" y="448"/>
                    <a:pt x="48" y="650"/>
                  </a:cubicBezTo>
                  <a:cubicBezTo>
                    <a:pt x="48" y="668"/>
                    <a:pt x="57" y="677"/>
                    <a:pt x="66" y="677"/>
                  </a:cubicBezTo>
                  <a:cubicBezTo>
                    <a:pt x="75" y="677"/>
                    <a:pt x="84" y="668"/>
                    <a:pt x="84" y="650"/>
                  </a:cubicBezTo>
                  <a:cubicBezTo>
                    <a:pt x="119" y="448"/>
                    <a:pt x="95" y="233"/>
                    <a:pt x="60" y="31"/>
                  </a:cubicBezTo>
                  <a:cubicBezTo>
                    <a:pt x="60" y="10"/>
                    <a:pt x="48" y="1"/>
                    <a:pt x="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52"/>
            <p:cNvSpPr/>
            <p:nvPr/>
          </p:nvSpPr>
          <p:spPr>
            <a:xfrm>
              <a:off x="4533300" y="2210225"/>
              <a:ext cx="1500" cy="1225"/>
            </a:xfrm>
            <a:custGeom>
              <a:avLst/>
              <a:gdLst/>
              <a:ahLst/>
              <a:cxnLst/>
              <a:rect l="l" t="t" r="r" b="b"/>
              <a:pathLst>
                <a:path w="60" h="49" extrusionOk="0">
                  <a:moveTo>
                    <a:pt x="24" y="0"/>
                  </a:moveTo>
                  <a:cubicBezTo>
                    <a:pt x="0" y="24"/>
                    <a:pt x="0" y="48"/>
                    <a:pt x="24" y="48"/>
                  </a:cubicBezTo>
                  <a:cubicBezTo>
                    <a:pt x="60" y="48"/>
                    <a:pt x="60"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52"/>
            <p:cNvSpPr/>
            <p:nvPr/>
          </p:nvSpPr>
          <p:spPr>
            <a:xfrm>
              <a:off x="4535050" y="2209625"/>
              <a:ext cx="43225" cy="15300"/>
            </a:xfrm>
            <a:custGeom>
              <a:avLst/>
              <a:gdLst/>
              <a:ahLst/>
              <a:cxnLst/>
              <a:rect l="l" t="t" r="r" b="b"/>
              <a:pathLst>
                <a:path w="1729" h="612" extrusionOk="0">
                  <a:moveTo>
                    <a:pt x="89" y="1"/>
                  </a:moveTo>
                  <a:cubicBezTo>
                    <a:pt x="40" y="1"/>
                    <a:pt x="0" y="82"/>
                    <a:pt x="49" y="132"/>
                  </a:cubicBezTo>
                  <a:cubicBezTo>
                    <a:pt x="335" y="370"/>
                    <a:pt x="645" y="548"/>
                    <a:pt x="1014" y="596"/>
                  </a:cubicBezTo>
                  <a:cubicBezTo>
                    <a:pt x="1081" y="603"/>
                    <a:pt x="1167" y="611"/>
                    <a:pt x="1256" y="611"/>
                  </a:cubicBezTo>
                  <a:cubicBezTo>
                    <a:pt x="1463" y="611"/>
                    <a:pt x="1686" y="566"/>
                    <a:pt x="1728" y="358"/>
                  </a:cubicBezTo>
                  <a:cubicBezTo>
                    <a:pt x="1728" y="346"/>
                    <a:pt x="1728" y="322"/>
                    <a:pt x="1716" y="310"/>
                  </a:cubicBezTo>
                  <a:cubicBezTo>
                    <a:pt x="1645" y="275"/>
                    <a:pt x="1565" y="264"/>
                    <a:pt x="1483" y="264"/>
                  </a:cubicBezTo>
                  <a:cubicBezTo>
                    <a:pt x="1359" y="264"/>
                    <a:pt x="1228" y="288"/>
                    <a:pt x="1106" y="288"/>
                  </a:cubicBezTo>
                  <a:cubicBezTo>
                    <a:pt x="1091" y="288"/>
                    <a:pt x="1076" y="287"/>
                    <a:pt x="1061" y="286"/>
                  </a:cubicBezTo>
                  <a:cubicBezTo>
                    <a:pt x="752" y="251"/>
                    <a:pt x="395" y="179"/>
                    <a:pt x="121" y="13"/>
                  </a:cubicBezTo>
                  <a:cubicBezTo>
                    <a:pt x="110" y="4"/>
                    <a:pt x="100" y="1"/>
                    <a:pt x="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52"/>
            <p:cNvSpPr/>
            <p:nvPr/>
          </p:nvSpPr>
          <p:spPr>
            <a:xfrm>
              <a:off x="4579125" y="2197975"/>
              <a:ext cx="14025" cy="18850"/>
            </a:xfrm>
            <a:custGeom>
              <a:avLst/>
              <a:gdLst/>
              <a:ahLst/>
              <a:cxnLst/>
              <a:rect l="l" t="t" r="r" b="b"/>
              <a:pathLst>
                <a:path w="561" h="754" extrusionOk="0">
                  <a:moveTo>
                    <a:pt x="453" y="0"/>
                  </a:moveTo>
                  <a:cubicBezTo>
                    <a:pt x="439" y="0"/>
                    <a:pt x="424" y="7"/>
                    <a:pt x="417" y="14"/>
                  </a:cubicBezTo>
                  <a:cubicBezTo>
                    <a:pt x="370" y="157"/>
                    <a:pt x="275" y="276"/>
                    <a:pt x="227" y="395"/>
                  </a:cubicBezTo>
                  <a:cubicBezTo>
                    <a:pt x="191" y="467"/>
                    <a:pt x="144" y="514"/>
                    <a:pt x="108" y="574"/>
                  </a:cubicBezTo>
                  <a:cubicBezTo>
                    <a:pt x="72" y="609"/>
                    <a:pt x="60" y="669"/>
                    <a:pt x="13" y="717"/>
                  </a:cubicBezTo>
                  <a:cubicBezTo>
                    <a:pt x="1" y="729"/>
                    <a:pt x="13" y="752"/>
                    <a:pt x="25" y="752"/>
                  </a:cubicBezTo>
                  <a:cubicBezTo>
                    <a:pt x="52" y="752"/>
                    <a:pt x="79" y="754"/>
                    <a:pt x="104" y="754"/>
                  </a:cubicBezTo>
                  <a:cubicBezTo>
                    <a:pt x="154" y="754"/>
                    <a:pt x="199" y="748"/>
                    <a:pt x="239" y="717"/>
                  </a:cubicBezTo>
                  <a:cubicBezTo>
                    <a:pt x="310" y="669"/>
                    <a:pt x="382" y="586"/>
                    <a:pt x="429" y="514"/>
                  </a:cubicBezTo>
                  <a:cubicBezTo>
                    <a:pt x="537" y="359"/>
                    <a:pt x="560" y="181"/>
                    <a:pt x="477" y="14"/>
                  </a:cubicBezTo>
                  <a:cubicBezTo>
                    <a:pt x="472" y="4"/>
                    <a:pt x="463" y="0"/>
                    <a:pt x="45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52"/>
            <p:cNvSpPr/>
            <p:nvPr/>
          </p:nvSpPr>
          <p:spPr>
            <a:xfrm>
              <a:off x="4581800" y="2168325"/>
              <a:ext cx="13725" cy="33325"/>
            </a:xfrm>
            <a:custGeom>
              <a:avLst/>
              <a:gdLst/>
              <a:ahLst/>
              <a:cxnLst/>
              <a:rect l="l" t="t" r="r" b="b"/>
              <a:pathLst>
                <a:path w="549" h="1333" extrusionOk="0">
                  <a:moveTo>
                    <a:pt x="435" y="1"/>
                  </a:moveTo>
                  <a:cubicBezTo>
                    <a:pt x="430" y="1"/>
                    <a:pt x="424" y="4"/>
                    <a:pt x="418" y="10"/>
                  </a:cubicBezTo>
                  <a:cubicBezTo>
                    <a:pt x="310" y="224"/>
                    <a:pt x="239" y="462"/>
                    <a:pt x="144" y="688"/>
                  </a:cubicBezTo>
                  <a:cubicBezTo>
                    <a:pt x="84" y="867"/>
                    <a:pt x="1" y="1105"/>
                    <a:pt x="84" y="1284"/>
                  </a:cubicBezTo>
                  <a:cubicBezTo>
                    <a:pt x="101" y="1318"/>
                    <a:pt x="129" y="1333"/>
                    <a:pt x="158" y="1333"/>
                  </a:cubicBezTo>
                  <a:cubicBezTo>
                    <a:pt x="189" y="1333"/>
                    <a:pt x="220" y="1315"/>
                    <a:pt x="239" y="1284"/>
                  </a:cubicBezTo>
                  <a:cubicBezTo>
                    <a:pt x="322" y="1057"/>
                    <a:pt x="370" y="819"/>
                    <a:pt x="441" y="593"/>
                  </a:cubicBezTo>
                  <a:cubicBezTo>
                    <a:pt x="501" y="414"/>
                    <a:pt x="549" y="188"/>
                    <a:pt x="453" y="10"/>
                  </a:cubicBezTo>
                  <a:cubicBezTo>
                    <a:pt x="447" y="4"/>
                    <a:pt x="441" y="1"/>
                    <a:pt x="43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52"/>
            <p:cNvSpPr/>
            <p:nvPr/>
          </p:nvSpPr>
          <p:spPr>
            <a:xfrm>
              <a:off x="4597100" y="2147300"/>
              <a:ext cx="3475" cy="6275"/>
            </a:xfrm>
            <a:custGeom>
              <a:avLst/>
              <a:gdLst/>
              <a:ahLst/>
              <a:cxnLst/>
              <a:rect l="l" t="t" r="r" b="b"/>
              <a:pathLst>
                <a:path w="139" h="251" extrusionOk="0">
                  <a:moveTo>
                    <a:pt x="100" y="0"/>
                  </a:moveTo>
                  <a:cubicBezTo>
                    <a:pt x="93" y="0"/>
                    <a:pt x="86" y="2"/>
                    <a:pt x="79" y="5"/>
                  </a:cubicBezTo>
                  <a:cubicBezTo>
                    <a:pt x="44" y="65"/>
                    <a:pt x="44" y="124"/>
                    <a:pt x="8" y="184"/>
                  </a:cubicBezTo>
                  <a:cubicBezTo>
                    <a:pt x="0" y="222"/>
                    <a:pt x="32" y="250"/>
                    <a:pt x="61" y="250"/>
                  </a:cubicBezTo>
                  <a:cubicBezTo>
                    <a:pt x="78" y="250"/>
                    <a:pt x="95" y="241"/>
                    <a:pt x="103" y="220"/>
                  </a:cubicBezTo>
                  <a:cubicBezTo>
                    <a:pt x="127" y="160"/>
                    <a:pt x="139" y="77"/>
                    <a:pt x="127" y="17"/>
                  </a:cubicBezTo>
                  <a:cubicBezTo>
                    <a:pt x="127" y="9"/>
                    <a:pt x="115" y="0"/>
                    <a:pt x="1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52"/>
            <p:cNvSpPr/>
            <p:nvPr/>
          </p:nvSpPr>
          <p:spPr>
            <a:xfrm>
              <a:off x="4595100" y="2088700"/>
              <a:ext cx="11150" cy="49425"/>
            </a:xfrm>
            <a:custGeom>
              <a:avLst/>
              <a:gdLst/>
              <a:ahLst/>
              <a:cxnLst/>
              <a:rect l="l" t="t" r="r" b="b"/>
              <a:pathLst>
                <a:path w="446" h="1977" extrusionOk="0">
                  <a:moveTo>
                    <a:pt x="35" y="0"/>
                  </a:moveTo>
                  <a:cubicBezTo>
                    <a:pt x="18" y="0"/>
                    <a:pt x="0" y="23"/>
                    <a:pt x="17" y="39"/>
                  </a:cubicBezTo>
                  <a:cubicBezTo>
                    <a:pt x="279" y="670"/>
                    <a:pt x="421" y="1278"/>
                    <a:pt x="314" y="1956"/>
                  </a:cubicBezTo>
                  <a:cubicBezTo>
                    <a:pt x="314" y="1970"/>
                    <a:pt x="322" y="1976"/>
                    <a:pt x="329" y="1976"/>
                  </a:cubicBezTo>
                  <a:cubicBezTo>
                    <a:pt x="334" y="1976"/>
                    <a:pt x="338" y="1973"/>
                    <a:pt x="338" y="1968"/>
                  </a:cubicBezTo>
                  <a:cubicBezTo>
                    <a:pt x="445" y="1325"/>
                    <a:pt x="374" y="599"/>
                    <a:pt x="52" y="16"/>
                  </a:cubicBezTo>
                  <a:cubicBezTo>
                    <a:pt x="49" y="5"/>
                    <a:pt x="42" y="0"/>
                    <a:pt x="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52"/>
            <p:cNvSpPr/>
            <p:nvPr/>
          </p:nvSpPr>
          <p:spPr>
            <a:xfrm>
              <a:off x="4538050" y="2043250"/>
              <a:ext cx="8075" cy="4175"/>
            </a:xfrm>
            <a:custGeom>
              <a:avLst/>
              <a:gdLst/>
              <a:ahLst/>
              <a:cxnLst/>
              <a:rect l="l" t="t" r="r" b="b"/>
              <a:pathLst>
                <a:path w="323" h="167" extrusionOk="0">
                  <a:moveTo>
                    <a:pt x="25" y="0"/>
                  </a:moveTo>
                  <a:cubicBezTo>
                    <a:pt x="25" y="0"/>
                    <a:pt x="1" y="0"/>
                    <a:pt x="25" y="12"/>
                  </a:cubicBezTo>
                  <a:cubicBezTo>
                    <a:pt x="60" y="36"/>
                    <a:pt x="120" y="48"/>
                    <a:pt x="167" y="71"/>
                  </a:cubicBezTo>
                  <a:cubicBezTo>
                    <a:pt x="215" y="95"/>
                    <a:pt x="275" y="119"/>
                    <a:pt x="298" y="167"/>
                  </a:cubicBezTo>
                  <a:cubicBezTo>
                    <a:pt x="298" y="155"/>
                    <a:pt x="322" y="119"/>
                    <a:pt x="298" y="119"/>
                  </a:cubicBezTo>
                  <a:cubicBezTo>
                    <a:pt x="239" y="119"/>
                    <a:pt x="179" y="60"/>
                    <a:pt x="144" y="48"/>
                  </a:cubicBezTo>
                  <a:cubicBezTo>
                    <a:pt x="96" y="24"/>
                    <a:pt x="48" y="12"/>
                    <a:pt x="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52"/>
            <p:cNvSpPr/>
            <p:nvPr/>
          </p:nvSpPr>
          <p:spPr>
            <a:xfrm>
              <a:off x="4407200" y="2009150"/>
              <a:ext cx="114500" cy="26675"/>
            </a:xfrm>
            <a:custGeom>
              <a:avLst/>
              <a:gdLst/>
              <a:ahLst/>
              <a:cxnLst/>
              <a:rect l="l" t="t" r="r" b="b"/>
              <a:pathLst>
                <a:path w="4580" h="1067" extrusionOk="0">
                  <a:moveTo>
                    <a:pt x="58" y="0"/>
                  </a:moveTo>
                  <a:cubicBezTo>
                    <a:pt x="28" y="0"/>
                    <a:pt x="0" y="35"/>
                    <a:pt x="20" y="54"/>
                  </a:cubicBezTo>
                  <a:cubicBezTo>
                    <a:pt x="294" y="590"/>
                    <a:pt x="937" y="626"/>
                    <a:pt x="1460" y="662"/>
                  </a:cubicBezTo>
                  <a:cubicBezTo>
                    <a:pt x="2437" y="757"/>
                    <a:pt x="3627" y="721"/>
                    <a:pt x="4556" y="1066"/>
                  </a:cubicBezTo>
                  <a:cubicBezTo>
                    <a:pt x="4580" y="1066"/>
                    <a:pt x="4580" y="1054"/>
                    <a:pt x="4568" y="1054"/>
                  </a:cubicBezTo>
                  <a:cubicBezTo>
                    <a:pt x="3711" y="757"/>
                    <a:pt x="3008" y="697"/>
                    <a:pt x="2103" y="638"/>
                  </a:cubicBezTo>
                  <a:cubicBezTo>
                    <a:pt x="1413" y="602"/>
                    <a:pt x="567" y="566"/>
                    <a:pt x="79" y="7"/>
                  </a:cubicBezTo>
                  <a:cubicBezTo>
                    <a:pt x="72" y="2"/>
                    <a:pt x="65" y="0"/>
                    <a:pt x="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52"/>
            <p:cNvSpPr/>
            <p:nvPr/>
          </p:nvSpPr>
          <p:spPr>
            <a:xfrm>
              <a:off x="4401125" y="1983225"/>
              <a:ext cx="11875" cy="24550"/>
            </a:xfrm>
            <a:custGeom>
              <a:avLst/>
              <a:gdLst/>
              <a:ahLst/>
              <a:cxnLst/>
              <a:rect l="l" t="t" r="r" b="b"/>
              <a:pathLst>
                <a:path w="475" h="982" extrusionOk="0">
                  <a:moveTo>
                    <a:pt x="423" y="0"/>
                  </a:moveTo>
                  <a:cubicBezTo>
                    <a:pt x="414" y="0"/>
                    <a:pt x="404" y="3"/>
                    <a:pt x="394" y="8"/>
                  </a:cubicBezTo>
                  <a:cubicBezTo>
                    <a:pt x="227" y="91"/>
                    <a:pt x="108" y="317"/>
                    <a:pt x="48" y="496"/>
                  </a:cubicBezTo>
                  <a:cubicBezTo>
                    <a:pt x="1" y="675"/>
                    <a:pt x="84" y="841"/>
                    <a:pt x="179" y="972"/>
                  </a:cubicBezTo>
                  <a:cubicBezTo>
                    <a:pt x="197" y="978"/>
                    <a:pt x="209" y="981"/>
                    <a:pt x="217" y="981"/>
                  </a:cubicBezTo>
                  <a:cubicBezTo>
                    <a:pt x="224" y="981"/>
                    <a:pt x="227" y="978"/>
                    <a:pt x="227" y="972"/>
                  </a:cubicBezTo>
                  <a:cubicBezTo>
                    <a:pt x="263" y="913"/>
                    <a:pt x="275" y="865"/>
                    <a:pt x="263" y="806"/>
                  </a:cubicBezTo>
                  <a:cubicBezTo>
                    <a:pt x="239" y="734"/>
                    <a:pt x="179" y="675"/>
                    <a:pt x="168" y="579"/>
                  </a:cubicBezTo>
                  <a:cubicBezTo>
                    <a:pt x="156" y="389"/>
                    <a:pt x="441" y="258"/>
                    <a:pt x="465" y="67"/>
                  </a:cubicBezTo>
                  <a:cubicBezTo>
                    <a:pt x="474" y="30"/>
                    <a:pt x="455" y="0"/>
                    <a:pt x="42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52"/>
            <p:cNvSpPr/>
            <p:nvPr/>
          </p:nvSpPr>
          <p:spPr>
            <a:xfrm>
              <a:off x="4415875" y="1969350"/>
              <a:ext cx="11775" cy="8200"/>
            </a:xfrm>
            <a:custGeom>
              <a:avLst/>
              <a:gdLst/>
              <a:ahLst/>
              <a:cxnLst/>
              <a:rect l="l" t="t" r="r" b="b"/>
              <a:pathLst>
                <a:path w="471" h="328" extrusionOk="0">
                  <a:moveTo>
                    <a:pt x="436" y="1"/>
                  </a:moveTo>
                  <a:cubicBezTo>
                    <a:pt x="432" y="1"/>
                    <a:pt x="428" y="2"/>
                    <a:pt x="423" y="3"/>
                  </a:cubicBezTo>
                  <a:cubicBezTo>
                    <a:pt x="351" y="27"/>
                    <a:pt x="304" y="63"/>
                    <a:pt x="268" y="99"/>
                  </a:cubicBezTo>
                  <a:cubicBezTo>
                    <a:pt x="209" y="146"/>
                    <a:pt x="149" y="170"/>
                    <a:pt x="66" y="194"/>
                  </a:cubicBezTo>
                  <a:cubicBezTo>
                    <a:pt x="1" y="226"/>
                    <a:pt x="24" y="328"/>
                    <a:pt x="83" y="328"/>
                  </a:cubicBezTo>
                  <a:cubicBezTo>
                    <a:pt x="89" y="328"/>
                    <a:pt x="95" y="327"/>
                    <a:pt x="101" y="325"/>
                  </a:cubicBezTo>
                  <a:cubicBezTo>
                    <a:pt x="220" y="277"/>
                    <a:pt x="447" y="206"/>
                    <a:pt x="470" y="51"/>
                  </a:cubicBezTo>
                  <a:cubicBezTo>
                    <a:pt x="470" y="30"/>
                    <a:pt x="462" y="1"/>
                    <a:pt x="4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52"/>
            <p:cNvSpPr/>
            <p:nvPr/>
          </p:nvSpPr>
          <p:spPr>
            <a:xfrm>
              <a:off x="4396375" y="1966600"/>
              <a:ext cx="23300" cy="25875"/>
            </a:xfrm>
            <a:custGeom>
              <a:avLst/>
              <a:gdLst/>
              <a:ahLst/>
              <a:cxnLst/>
              <a:rect l="l" t="t" r="r" b="b"/>
              <a:pathLst>
                <a:path w="932" h="1035" extrusionOk="0">
                  <a:moveTo>
                    <a:pt x="871" y="1"/>
                  </a:moveTo>
                  <a:cubicBezTo>
                    <a:pt x="859" y="1"/>
                    <a:pt x="846" y="6"/>
                    <a:pt x="834" y="18"/>
                  </a:cubicBezTo>
                  <a:cubicBezTo>
                    <a:pt x="691" y="185"/>
                    <a:pt x="453" y="280"/>
                    <a:pt x="346" y="482"/>
                  </a:cubicBezTo>
                  <a:cubicBezTo>
                    <a:pt x="250" y="625"/>
                    <a:pt x="0" y="851"/>
                    <a:pt x="179" y="1018"/>
                  </a:cubicBezTo>
                  <a:cubicBezTo>
                    <a:pt x="187" y="1027"/>
                    <a:pt x="214" y="1035"/>
                    <a:pt x="241" y="1035"/>
                  </a:cubicBezTo>
                  <a:cubicBezTo>
                    <a:pt x="252" y="1035"/>
                    <a:pt x="264" y="1034"/>
                    <a:pt x="274" y="1030"/>
                  </a:cubicBezTo>
                  <a:cubicBezTo>
                    <a:pt x="369" y="959"/>
                    <a:pt x="358" y="875"/>
                    <a:pt x="346" y="756"/>
                  </a:cubicBezTo>
                  <a:cubicBezTo>
                    <a:pt x="346" y="637"/>
                    <a:pt x="358" y="578"/>
                    <a:pt x="453" y="518"/>
                  </a:cubicBezTo>
                  <a:cubicBezTo>
                    <a:pt x="608" y="387"/>
                    <a:pt x="774" y="256"/>
                    <a:pt x="905" y="89"/>
                  </a:cubicBezTo>
                  <a:cubicBezTo>
                    <a:pt x="932" y="45"/>
                    <a:pt x="906" y="1"/>
                    <a:pt x="87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52"/>
            <p:cNvSpPr/>
            <p:nvPr/>
          </p:nvSpPr>
          <p:spPr>
            <a:xfrm>
              <a:off x="4430675" y="1939800"/>
              <a:ext cx="8875" cy="15125"/>
            </a:xfrm>
            <a:custGeom>
              <a:avLst/>
              <a:gdLst/>
              <a:ahLst/>
              <a:cxnLst/>
              <a:rect l="l" t="t" r="r" b="b"/>
              <a:pathLst>
                <a:path w="355" h="605" extrusionOk="0">
                  <a:moveTo>
                    <a:pt x="322" y="0"/>
                  </a:moveTo>
                  <a:cubicBezTo>
                    <a:pt x="314" y="0"/>
                    <a:pt x="307" y="5"/>
                    <a:pt x="307" y="18"/>
                  </a:cubicBezTo>
                  <a:cubicBezTo>
                    <a:pt x="248" y="209"/>
                    <a:pt x="164" y="411"/>
                    <a:pt x="21" y="578"/>
                  </a:cubicBezTo>
                  <a:cubicBezTo>
                    <a:pt x="1" y="578"/>
                    <a:pt x="24" y="604"/>
                    <a:pt x="39" y="604"/>
                  </a:cubicBezTo>
                  <a:cubicBezTo>
                    <a:pt x="41" y="604"/>
                    <a:pt x="43" y="604"/>
                    <a:pt x="45" y="602"/>
                  </a:cubicBezTo>
                  <a:cubicBezTo>
                    <a:pt x="200" y="435"/>
                    <a:pt x="307" y="257"/>
                    <a:pt x="355" y="30"/>
                  </a:cubicBezTo>
                  <a:cubicBezTo>
                    <a:pt x="355" y="15"/>
                    <a:pt x="336" y="0"/>
                    <a:pt x="32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52"/>
            <p:cNvSpPr/>
            <p:nvPr/>
          </p:nvSpPr>
          <p:spPr>
            <a:xfrm>
              <a:off x="4433350" y="1953500"/>
              <a:ext cx="15325" cy="23800"/>
            </a:xfrm>
            <a:custGeom>
              <a:avLst/>
              <a:gdLst/>
              <a:ahLst/>
              <a:cxnLst/>
              <a:rect l="l" t="t" r="r" b="b"/>
              <a:pathLst>
                <a:path w="613" h="952" extrusionOk="0">
                  <a:moveTo>
                    <a:pt x="569" y="1"/>
                  </a:moveTo>
                  <a:cubicBezTo>
                    <a:pt x="559" y="1"/>
                    <a:pt x="549" y="6"/>
                    <a:pt x="545" y="18"/>
                  </a:cubicBezTo>
                  <a:cubicBezTo>
                    <a:pt x="403" y="328"/>
                    <a:pt x="224" y="625"/>
                    <a:pt x="10" y="911"/>
                  </a:cubicBezTo>
                  <a:cubicBezTo>
                    <a:pt x="1" y="938"/>
                    <a:pt x="12" y="951"/>
                    <a:pt x="33" y="951"/>
                  </a:cubicBezTo>
                  <a:cubicBezTo>
                    <a:pt x="40" y="951"/>
                    <a:pt x="48" y="950"/>
                    <a:pt x="57" y="947"/>
                  </a:cubicBezTo>
                  <a:cubicBezTo>
                    <a:pt x="319" y="685"/>
                    <a:pt x="474" y="387"/>
                    <a:pt x="605" y="54"/>
                  </a:cubicBezTo>
                  <a:cubicBezTo>
                    <a:pt x="613" y="22"/>
                    <a:pt x="589" y="1"/>
                    <a:pt x="56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52"/>
            <p:cNvSpPr/>
            <p:nvPr/>
          </p:nvSpPr>
          <p:spPr>
            <a:xfrm>
              <a:off x="4421375" y="1981850"/>
              <a:ext cx="7700" cy="16850"/>
            </a:xfrm>
            <a:custGeom>
              <a:avLst/>
              <a:gdLst/>
              <a:ahLst/>
              <a:cxnLst/>
              <a:rect l="l" t="t" r="r" b="b"/>
              <a:pathLst>
                <a:path w="308" h="674" extrusionOk="0">
                  <a:moveTo>
                    <a:pt x="185" y="1"/>
                  </a:moveTo>
                  <a:cubicBezTo>
                    <a:pt x="166" y="1"/>
                    <a:pt x="146" y="9"/>
                    <a:pt x="131" y="27"/>
                  </a:cubicBezTo>
                  <a:cubicBezTo>
                    <a:pt x="12" y="206"/>
                    <a:pt x="0" y="587"/>
                    <a:pt x="250" y="670"/>
                  </a:cubicBezTo>
                  <a:cubicBezTo>
                    <a:pt x="257" y="672"/>
                    <a:pt x="263" y="673"/>
                    <a:pt x="268" y="673"/>
                  </a:cubicBezTo>
                  <a:cubicBezTo>
                    <a:pt x="294" y="673"/>
                    <a:pt x="308" y="652"/>
                    <a:pt x="298" y="622"/>
                  </a:cubicBezTo>
                  <a:cubicBezTo>
                    <a:pt x="262" y="539"/>
                    <a:pt x="203" y="480"/>
                    <a:pt x="179" y="408"/>
                  </a:cubicBezTo>
                  <a:cubicBezTo>
                    <a:pt x="143" y="301"/>
                    <a:pt x="167" y="194"/>
                    <a:pt x="227" y="111"/>
                  </a:cubicBezTo>
                  <a:cubicBezTo>
                    <a:pt x="268" y="44"/>
                    <a:pt x="229" y="1"/>
                    <a:pt x="18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52"/>
            <p:cNvSpPr/>
            <p:nvPr/>
          </p:nvSpPr>
          <p:spPr>
            <a:xfrm>
              <a:off x="4446125" y="2001350"/>
              <a:ext cx="8025" cy="4100"/>
            </a:xfrm>
            <a:custGeom>
              <a:avLst/>
              <a:gdLst/>
              <a:ahLst/>
              <a:cxnLst/>
              <a:rect l="l" t="t" r="r" b="b"/>
              <a:pathLst>
                <a:path w="321" h="164" extrusionOk="0">
                  <a:moveTo>
                    <a:pt x="114" y="0"/>
                  </a:moveTo>
                  <a:cubicBezTo>
                    <a:pt x="33" y="0"/>
                    <a:pt x="1" y="119"/>
                    <a:pt x="94" y="140"/>
                  </a:cubicBezTo>
                  <a:cubicBezTo>
                    <a:pt x="153" y="164"/>
                    <a:pt x="213" y="164"/>
                    <a:pt x="273" y="164"/>
                  </a:cubicBezTo>
                  <a:cubicBezTo>
                    <a:pt x="308" y="164"/>
                    <a:pt x="320" y="128"/>
                    <a:pt x="308" y="104"/>
                  </a:cubicBezTo>
                  <a:cubicBezTo>
                    <a:pt x="261" y="57"/>
                    <a:pt x="213" y="45"/>
                    <a:pt x="153" y="9"/>
                  </a:cubicBezTo>
                  <a:cubicBezTo>
                    <a:pt x="139" y="3"/>
                    <a:pt x="126" y="0"/>
                    <a:pt x="11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52"/>
            <p:cNvSpPr/>
            <p:nvPr/>
          </p:nvSpPr>
          <p:spPr>
            <a:xfrm>
              <a:off x="4462325" y="2005875"/>
              <a:ext cx="3675" cy="2625"/>
            </a:xfrm>
            <a:custGeom>
              <a:avLst/>
              <a:gdLst/>
              <a:ahLst/>
              <a:cxnLst/>
              <a:rect l="l" t="t" r="r" b="b"/>
              <a:pathLst>
                <a:path w="147" h="105" extrusionOk="0">
                  <a:moveTo>
                    <a:pt x="50" y="1"/>
                  </a:moveTo>
                  <a:cubicBezTo>
                    <a:pt x="0" y="1"/>
                    <a:pt x="3" y="81"/>
                    <a:pt x="58" y="81"/>
                  </a:cubicBezTo>
                  <a:cubicBezTo>
                    <a:pt x="63" y="81"/>
                    <a:pt x="70" y="80"/>
                    <a:pt x="77" y="78"/>
                  </a:cubicBezTo>
                  <a:cubicBezTo>
                    <a:pt x="89" y="78"/>
                    <a:pt x="89" y="78"/>
                    <a:pt x="101" y="102"/>
                  </a:cubicBezTo>
                  <a:cubicBezTo>
                    <a:pt x="102" y="104"/>
                    <a:pt x="105" y="104"/>
                    <a:pt x="107" y="104"/>
                  </a:cubicBezTo>
                  <a:cubicBezTo>
                    <a:pt x="122" y="104"/>
                    <a:pt x="147" y="77"/>
                    <a:pt x="136" y="66"/>
                  </a:cubicBezTo>
                  <a:cubicBezTo>
                    <a:pt x="113" y="42"/>
                    <a:pt x="101" y="19"/>
                    <a:pt x="77" y="7"/>
                  </a:cubicBezTo>
                  <a:cubicBezTo>
                    <a:pt x="67" y="2"/>
                    <a:pt x="58" y="1"/>
                    <a:pt x="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52"/>
            <p:cNvSpPr/>
            <p:nvPr/>
          </p:nvSpPr>
          <p:spPr>
            <a:xfrm>
              <a:off x="4472250" y="2010025"/>
              <a:ext cx="61575" cy="19275"/>
            </a:xfrm>
            <a:custGeom>
              <a:avLst/>
              <a:gdLst/>
              <a:ahLst/>
              <a:cxnLst/>
              <a:rect l="l" t="t" r="r" b="b"/>
              <a:pathLst>
                <a:path w="2463" h="771" extrusionOk="0">
                  <a:moveTo>
                    <a:pt x="60" y="1"/>
                  </a:moveTo>
                  <a:cubicBezTo>
                    <a:pt x="9" y="1"/>
                    <a:pt x="0" y="95"/>
                    <a:pt x="73" y="126"/>
                  </a:cubicBezTo>
                  <a:cubicBezTo>
                    <a:pt x="466" y="210"/>
                    <a:pt x="871" y="269"/>
                    <a:pt x="1252" y="377"/>
                  </a:cubicBezTo>
                  <a:cubicBezTo>
                    <a:pt x="1644" y="472"/>
                    <a:pt x="2002" y="686"/>
                    <a:pt x="2383" y="769"/>
                  </a:cubicBezTo>
                  <a:cubicBezTo>
                    <a:pt x="2387" y="770"/>
                    <a:pt x="2391" y="771"/>
                    <a:pt x="2395" y="771"/>
                  </a:cubicBezTo>
                  <a:cubicBezTo>
                    <a:pt x="2436" y="771"/>
                    <a:pt x="2463" y="718"/>
                    <a:pt x="2430" y="674"/>
                  </a:cubicBezTo>
                  <a:cubicBezTo>
                    <a:pt x="2168" y="424"/>
                    <a:pt x="1775" y="365"/>
                    <a:pt x="1430" y="269"/>
                  </a:cubicBezTo>
                  <a:cubicBezTo>
                    <a:pt x="978" y="174"/>
                    <a:pt x="537" y="91"/>
                    <a:pt x="85" y="7"/>
                  </a:cubicBezTo>
                  <a:cubicBezTo>
                    <a:pt x="76" y="3"/>
                    <a:pt x="67" y="1"/>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52"/>
            <p:cNvSpPr/>
            <p:nvPr/>
          </p:nvSpPr>
          <p:spPr>
            <a:xfrm>
              <a:off x="4546700" y="2034175"/>
              <a:ext cx="1350" cy="1275"/>
            </a:xfrm>
            <a:custGeom>
              <a:avLst/>
              <a:gdLst/>
              <a:ahLst/>
              <a:cxnLst/>
              <a:rect l="l" t="t" r="r" b="b"/>
              <a:pathLst>
                <a:path w="54" h="51" extrusionOk="0">
                  <a:moveTo>
                    <a:pt x="4" y="1"/>
                  </a:moveTo>
                  <a:lnTo>
                    <a:pt x="4" y="1"/>
                  </a:lnTo>
                  <a:cubicBezTo>
                    <a:pt x="1" y="1"/>
                    <a:pt x="3" y="9"/>
                    <a:pt x="12" y="18"/>
                  </a:cubicBezTo>
                  <a:lnTo>
                    <a:pt x="24" y="42"/>
                  </a:lnTo>
                  <a:cubicBezTo>
                    <a:pt x="24" y="48"/>
                    <a:pt x="33" y="50"/>
                    <a:pt x="40" y="50"/>
                  </a:cubicBezTo>
                  <a:cubicBezTo>
                    <a:pt x="48" y="50"/>
                    <a:pt x="54" y="48"/>
                    <a:pt x="48" y="42"/>
                  </a:cubicBezTo>
                  <a:cubicBezTo>
                    <a:pt x="48" y="18"/>
                    <a:pt x="24" y="6"/>
                    <a:pt x="12" y="6"/>
                  </a:cubicBezTo>
                  <a:cubicBezTo>
                    <a:pt x="8" y="2"/>
                    <a:pt x="6" y="1"/>
                    <a:pt x="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52"/>
            <p:cNvSpPr/>
            <p:nvPr/>
          </p:nvSpPr>
          <p:spPr>
            <a:xfrm>
              <a:off x="4573350" y="2047600"/>
              <a:ext cx="6400" cy="4300"/>
            </a:xfrm>
            <a:custGeom>
              <a:avLst/>
              <a:gdLst/>
              <a:ahLst/>
              <a:cxnLst/>
              <a:rect l="l" t="t" r="r" b="b"/>
              <a:pathLst>
                <a:path w="256" h="172" extrusionOk="0">
                  <a:moveTo>
                    <a:pt x="90" y="1"/>
                  </a:moveTo>
                  <a:cubicBezTo>
                    <a:pt x="32" y="1"/>
                    <a:pt x="0" y="77"/>
                    <a:pt x="53" y="88"/>
                  </a:cubicBezTo>
                  <a:cubicBezTo>
                    <a:pt x="113" y="124"/>
                    <a:pt x="160" y="171"/>
                    <a:pt x="208" y="171"/>
                  </a:cubicBezTo>
                  <a:cubicBezTo>
                    <a:pt x="244" y="171"/>
                    <a:pt x="256" y="124"/>
                    <a:pt x="244" y="112"/>
                  </a:cubicBezTo>
                  <a:cubicBezTo>
                    <a:pt x="208" y="64"/>
                    <a:pt x="160" y="40"/>
                    <a:pt x="113" y="5"/>
                  </a:cubicBezTo>
                  <a:cubicBezTo>
                    <a:pt x="105" y="2"/>
                    <a:pt x="9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52"/>
            <p:cNvSpPr/>
            <p:nvPr/>
          </p:nvSpPr>
          <p:spPr>
            <a:xfrm>
              <a:off x="4592325" y="2061375"/>
              <a:ext cx="5275" cy="3025"/>
            </a:xfrm>
            <a:custGeom>
              <a:avLst/>
              <a:gdLst/>
              <a:ahLst/>
              <a:cxnLst/>
              <a:rect l="l" t="t" r="r" b="b"/>
              <a:pathLst>
                <a:path w="211" h="121" extrusionOk="0">
                  <a:moveTo>
                    <a:pt x="69" y="0"/>
                  </a:moveTo>
                  <a:cubicBezTo>
                    <a:pt x="8" y="0"/>
                    <a:pt x="0" y="97"/>
                    <a:pt x="68" y="97"/>
                  </a:cubicBezTo>
                  <a:cubicBezTo>
                    <a:pt x="116" y="97"/>
                    <a:pt x="128" y="120"/>
                    <a:pt x="175" y="120"/>
                  </a:cubicBezTo>
                  <a:cubicBezTo>
                    <a:pt x="187" y="120"/>
                    <a:pt x="211" y="108"/>
                    <a:pt x="199" y="97"/>
                  </a:cubicBezTo>
                  <a:cubicBezTo>
                    <a:pt x="187" y="37"/>
                    <a:pt x="128" y="1"/>
                    <a:pt x="80" y="1"/>
                  </a:cubicBezTo>
                  <a:cubicBezTo>
                    <a:pt x="76" y="1"/>
                    <a:pt x="73" y="0"/>
                    <a:pt x="6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52"/>
            <p:cNvSpPr/>
            <p:nvPr/>
          </p:nvSpPr>
          <p:spPr>
            <a:xfrm>
              <a:off x="4603375" y="2072875"/>
              <a:ext cx="10600" cy="13275"/>
            </a:xfrm>
            <a:custGeom>
              <a:avLst/>
              <a:gdLst/>
              <a:ahLst/>
              <a:cxnLst/>
              <a:rect l="l" t="t" r="r" b="b"/>
              <a:pathLst>
                <a:path w="424" h="531" extrusionOk="0">
                  <a:moveTo>
                    <a:pt x="82" y="1"/>
                  </a:moveTo>
                  <a:cubicBezTo>
                    <a:pt x="40" y="1"/>
                    <a:pt x="0" y="60"/>
                    <a:pt x="31" y="101"/>
                  </a:cubicBezTo>
                  <a:cubicBezTo>
                    <a:pt x="67" y="172"/>
                    <a:pt x="102" y="244"/>
                    <a:pt x="126" y="303"/>
                  </a:cubicBezTo>
                  <a:cubicBezTo>
                    <a:pt x="174" y="375"/>
                    <a:pt x="209" y="458"/>
                    <a:pt x="269" y="506"/>
                  </a:cubicBezTo>
                  <a:cubicBezTo>
                    <a:pt x="285" y="521"/>
                    <a:pt x="305" y="530"/>
                    <a:pt x="324" y="530"/>
                  </a:cubicBezTo>
                  <a:cubicBezTo>
                    <a:pt x="350" y="530"/>
                    <a:pt x="375" y="515"/>
                    <a:pt x="388" y="482"/>
                  </a:cubicBezTo>
                  <a:cubicBezTo>
                    <a:pt x="424" y="279"/>
                    <a:pt x="245" y="113"/>
                    <a:pt x="102" y="6"/>
                  </a:cubicBezTo>
                  <a:cubicBezTo>
                    <a:pt x="96" y="2"/>
                    <a:pt x="89" y="1"/>
                    <a:pt x="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52"/>
            <p:cNvSpPr/>
            <p:nvPr/>
          </p:nvSpPr>
          <p:spPr>
            <a:xfrm>
              <a:off x="4621400" y="2124050"/>
              <a:ext cx="7025" cy="36925"/>
            </a:xfrm>
            <a:custGeom>
              <a:avLst/>
              <a:gdLst/>
              <a:ahLst/>
              <a:cxnLst/>
              <a:rect l="l" t="t" r="r" b="b"/>
              <a:pathLst>
                <a:path w="281" h="1477" extrusionOk="0">
                  <a:moveTo>
                    <a:pt x="243" y="0"/>
                  </a:moveTo>
                  <a:cubicBezTo>
                    <a:pt x="228" y="0"/>
                    <a:pt x="215" y="9"/>
                    <a:pt x="215" y="30"/>
                  </a:cubicBezTo>
                  <a:cubicBezTo>
                    <a:pt x="108" y="495"/>
                    <a:pt x="48" y="983"/>
                    <a:pt x="0" y="1459"/>
                  </a:cubicBezTo>
                  <a:cubicBezTo>
                    <a:pt x="0" y="1471"/>
                    <a:pt x="9" y="1477"/>
                    <a:pt x="20" y="1477"/>
                  </a:cubicBezTo>
                  <a:cubicBezTo>
                    <a:pt x="30" y="1477"/>
                    <a:pt x="42" y="1471"/>
                    <a:pt x="48" y="1459"/>
                  </a:cubicBezTo>
                  <a:cubicBezTo>
                    <a:pt x="215" y="1007"/>
                    <a:pt x="179" y="507"/>
                    <a:pt x="274" y="42"/>
                  </a:cubicBezTo>
                  <a:cubicBezTo>
                    <a:pt x="281" y="15"/>
                    <a:pt x="261" y="0"/>
                    <a:pt x="2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52"/>
            <p:cNvSpPr/>
            <p:nvPr/>
          </p:nvSpPr>
          <p:spPr>
            <a:xfrm>
              <a:off x="4601550" y="2159550"/>
              <a:ext cx="15100" cy="55225"/>
            </a:xfrm>
            <a:custGeom>
              <a:avLst/>
              <a:gdLst/>
              <a:ahLst/>
              <a:cxnLst/>
              <a:rect l="l" t="t" r="r" b="b"/>
              <a:pathLst>
                <a:path w="604" h="2209" extrusionOk="0">
                  <a:moveTo>
                    <a:pt x="400" y="0"/>
                  </a:moveTo>
                  <a:cubicBezTo>
                    <a:pt x="366" y="0"/>
                    <a:pt x="330" y="21"/>
                    <a:pt x="318" y="63"/>
                  </a:cubicBezTo>
                  <a:cubicBezTo>
                    <a:pt x="294" y="408"/>
                    <a:pt x="282" y="742"/>
                    <a:pt x="259" y="1075"/>
                  </a:cubicBezTo>
                  <a:cubicBezTo>
                    <a:pt x="235" y="1468"/>
                    <a:pt x="104" y="1777"/>
                    <a:pt x="9" y="2146"/>
                  </a:cubicBezTo>
                  <a:cubicBezTo>
                    <a:pt x="0" y="2181"/>
                    <a:pt x="28" y="2209"/>
                    <a:pt x="54" y="2209"/>
                  </a:cubicBezTo>
                  <a:cubicBezTo>
                    <a:pt x="64" y="2209"/>
                    <a:pt x="73" y="2204"/>
                    <a:pt x="80" y="2194"/>
                  </a:cubicBezTo>
                  <a:cubicBezTo>
                    <a:pt x="604" y="1730"/>
                    <a:pt x="473" y="682"/>
                    <a:pt x="473" y="63"/>
                  </a:cubicBezTo>
                  <a:cubicBezTo>
                    <a:pt x="467" y="21"/>
                    <a:pt x="434" y="0"/>
                    <a:pt x="40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52"/>
            <p:cNvSpPr/>
            <p:nvPr/>
          </p:nvSpPr>
          <p:spPr>
            <a:xfrm>
              <a:off x="4587825" y="2223575"/>
              <a:ext cx="10950" cy="9200"/>
            </a:xfrm>
            <a:custGeom>
              <a:avLst/>
              <a:gdLst/>
              <a:ahLst/>
              <a:cxnLst/>
              <a:rect l="l" t="t" r="r" b="b"/>
              <a:pathLst>
                <a:path w="438" h="368" extrusionOk="0">
                  <a:moveTo>
                    <a:pt x="402" y="0"/>
                  </a:moveTo>
                  <a:cubicBezTo>
                    <a:pt x="398" y="0"/>
                    <a:pt x="395" y="1"/>
                    <a:pt x="391" y="2"/>
                  </a:cubicBezTo>
                  <a:cubicBezTo>
                    <a:pt x="308" y="38"/>
                    <a:pt x="236" y="62"/>
                    <a:pt x="177" y="109"/>
                  </a:cubicBezTo>
                  <a:cubicBezTo>
                    <a:pt x="141" y="145"/>
                    <a:pt x="93" y="169"/>
                    <a:pt x="69" y="205"/>
                  </a:cubicBezTo>
                  <a:cubicBezTo>
                    <a:pt x="34" y="228"/>
                    <a:pt x="22" y="276"/>
                    <a:pt x="10" y="324"/>
                  </a:cubicBezTo>
                  <a:cubicBezTo>
                    <a:pt x="1" y="342"/>
                    <a:pt x="13" y="367"/>
                    <a:pt x="30" y="367"/>
                  </a:cubicBezTo>
                  <a:cubicBezTo>
                    <a:pt x="35" y="367"/>
                    <a:pt x="40" y="365"/>
                    <a:pt x="46" y="359"/>
                  </a:cubicBezTo>
                  <a:cubicBezTo>
                    <a:pt x="81" y="347"/>
                    <a:pt x="129" y="336"/>
                    <a:pt x="153" y="324"/>
                  </a:cubicBezTo>
                  <a:cubicBezTo>
                    <a:pt x="189" y="288"/>
                    <a:pt x="212" y="264"/>
                    <a:pt x="248" y="240"/>
                  </a:cubicBezTo>
                  <a:lnTo>
                    <a:pt x="427" y="62"/>
                  </a:lnTo>
                  <a:cubicBezTo>
                    <a:pt x="437" y="40"/>
                    <a:pt x="429" y="0"/>
                    <a:pt x="40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52"/>
            <p:cNvSpPr/>
            <p:nvPr/>
          </p:nvSpPr>
          <p:spPr>
            <a:xfrm>
              <a:off x="4524650" y="2214300"/>
              <a:ext cx="23025" cy="24250"/>
            </a:xfrm>
            <a:custGeom>
              <a:avLst/>
              <a:gdLst/>
              <a:ahLst/>
              <a:cxnLst/>
              <a:rect l="l" t="t" r="r" b="b"/>
              <a:pathLst>
                <a:path w="921" h="970" extrusionOk="0">
                  <a:moveTo>
                    <a:pt x="40" y="1"/>
                  </a:moveTo>
                  <a:cubicBezTo>
                    <a:pt x="24" y="1"/>
                    <a:pt x="1" y="18"/>
                    <a:pt x="1" y="28"/>
                  </a:cubicBezTo>
                  <a:cubicBezTo>
                    <a:pt x="49" y="207"/>
                    <a:pt x="227" y="373"/>
                    <a:pt x="346" y="504"/>
                  </a:cubicBezTo>
                  <a:cubicBezTo>
                    <a:pt x="501" y="671"/>
                    <a:pt x="656" y="826"/>
                    <a:pt x="834" y="957"/>
                  </a:cubicBezTo>
                  <a:cubicBezTo>
                    <a:pt x="843" y="966"/>
                    <a:pt x="854" y="969"/>
                    <a:pt x="864" y="969"/>
                  </a:cubicBezTo>
                  <a:cubicBezTo>
                    <a:pt x="894" y="969"/>
                    <a:pt x="921" y="936"/>
                    <a:pt x="894" y="909"/>
                  </a:cubicBezTo>
                  <a:cubicBezTo>
                    <a:pt x="739" y="778"/>
                    <a:pt x="584" y="635"/>
                    <a:pt x="441" y="468"/>
                  </a:cubicBezTo>
                  <a:cubicBezTo>
                    <a:pt x="299" y="314"/>
                    <a:pt x="215" y="123"/>
                    <a:pt x="49" y="4"/>
                  </a:cubicBezTo>
                  <a:cubicBezTo>
                    <a:pt x="46" y="2"/>
                    <a:pt x="43"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52"/>
            <p:cNvSpPr/>
            <p:nvPr/>
          </p:nvSpPr>
          <p:spPr>
            <a:xfrm>
              <a:off x="4497275" y="2197425"/>
              <a:ext cx="14025" cy="15700"/>
            </a:xfrm>
            <a:custGeom>
              <a:avLst/>
              <a:gdLst/>
              <a:ahLst/>
              <a:cxnLst/>
              <a:rect l="l" t="t" r="r" b="b"/>
              <a:pathLst>
                <a:path w="561" h="628" extrusionOk="0">
                  <a:moveTo>
                    <a:pt x="465" y="0"/>
                  </a:moveTo>
                  <a:cubicBezTo>
                    <a:pt x="179" y="0"/>
                    <a:pt x="1" y="334"/>
                    <a:pt x="72" y="608"/>
                  </a:cubicBezTo>
                  <a:cubicBezTo>
                    <a:pt x="79" y="622"/>
                    <a:pt x="94" y="627"/>
                    <a:pt x="110" y="627"/>
                  </a:cubicBezTo>
                  <a:cubicBezTo>
                    <a:pt x="122" y="627"/>
                    <a:pt x="134" y="625"/>
                    <a:pt x="143" y="620"/>
                  </a:cubicBezTo>
                  <a:cubicBezTo>
                    <a:pt x="239" y="489"/>
                    <a:pt x="262" y="191"/>
                    <a:pt x="465" y="179"/>
                  </a:cubicBezTo>
                  <a:cubicBezTo>
                    <a:pt x="560" y="155"/>
                    <a:pt x="560" y="0"/>
                    <a:pt x="4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52"/>
            <p:cNvSpPr/>
            <p:nvPr/>
          </p:nvSpPr>
          <p:spPr>
            <a:xfrm>
              <a:off x="4515225" y="2249775"/>
              <a:ext cx="11375" cy="11450"/>
            </a:xfrm>
            <a:custGeom>
              <a:avLst/>
              <a:gdLst/>
              <a:ahLst/>
              <a:cxnLst/>
              <a:rect l="l" t="t" r="r" b="b"/>
              <a:pathLst>
                <a:path w="455" h="458" extrusionOk="0">
                  <a:moveTo>
                    <a:pt x="58" y="1"/>
                  </a:moveTo>
                  <a:cubicBezTo>
                    <a:pt x="18" y="1"/>
                    <a:pt x="1" y="63"/>
                    <a:pt x="45" y="85"/>
                  </a:cubicBezTo>
                  <a:cubicBezTo>
                    <a:pt x="116" y="133"/>
                    <a:pt x="152" y="204"/>
                    <a:pt x="223" y="264"/>
                  </a:cubicBezTo>
                  <a:lnTo>
                    <a:pt x="402" y="442"/>
                  </a:lnTo>
                  <a:cubicBezTo>
                    <a:pt x="405" y="453"/>
                    <a:pt x="412" y="458"/>
                    <a:pt x="419" y="458"/>
                  </a:cubicBezTo>
                  <a:cubicBezTo>
                    <a:pt x="436" y="458"/>
                    <a:pt x="454" y="435"/>
                    <a:pt x="437" y="419"/>
                  </a:cubicBezTo>
                  <a:cubicBezTo>
                    <a:pt x="426" y="323"/>
                    <a:pt x="378" y="228"/>
                    <a:pt x="318" y="145"/>
                  </a:cubicBezTo>
                  <a:cubicBezTo>
                    <a:pt x="247" y="73"/>
                    <a:pt x="164" y="26"/>
                    <a:pt x="68" y="2"/>
                  </a:cubicBezTo>
                  <a:cubicBezTo>
                    <a:pt x="65" y="1"/>
                    <a:pt x="61" y="1"/>
                    <a:pt x="5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52"/>
            <p:cNvSpPr/>
            <p:nvPr/>
          </p:nvSpPr>
          <p:spPr>
            <a:xfrm>
              <a:off x="4528325" y="2264875"/>
              <a:ext cx="7625" cy="5875"/>
            </a:xfrm>
            <a:custGeom>
              <a:avLst/>
              <a:gdLst/>
              <a:ahLst/>
              <a:cxnLst/>
              <a:rect l="l" t="t" r="r" b="b"/>
              <a:pathLst>
                <a:path w="305" h="235" extrusionOk="0">
                  <a:moveTo>
                    <a:pt x="50" y="0"/>
                  </a:moveTo>
                  <a:cubicBezTo>
                    <a:pt x="15" y="0"/>
                    <a:pt x="0" y="56"/>
                    <a:pt x="21" y="77"/>
                  </a:cubicBezTo>
                  <a:cubicBezTo>
                    <a:pt x="92" y="124"/>
                    <a:pt x="175" y="184"/>
                    <a:pt x="247" y="231"/>
                  </a:cubicBezTo>
                  <a:cubicBezTo>
                    <a:pt x="251" y="233"/>
                    <a:pt x="256" y="234"/>
                    <a:pt x="260" y="234"/>
                  </a:cubicBezTo>
                  <a:cubicBezTo>
                    <a:pt x="282" y="234"/>
                    <a:pt x="304" y="213"/>
                    <a:pt x="294" y="184"/>
                  </a:cubicBezTo>
                  <a:cubicBezTo>
                    <a:pt x="223" y="112"/>
                    <a:pt x="140" y="53"/>
                    <a:pt x="68" y="5"/>
                  </a:cubicBezTo>
                  <a:cubicBezTo>
                    <a:pt x="62" y="2"/>
                    <a:pt x="55" y="0"/>
                    <a:pt x="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52"/>
            <p:cNvSpPr/>
            <p:nvPr/>
          </p:nvSpPr>
          <p:spPr>
            <a:xfrm>
              <a:off x="4629175" y="2357775"/>
              <a:ext cx="8625" cy="9125"/>
            </a:xfrm>
            <a:custGeom>
              <a:avLst/>
              <a:gdLst/>
              <a:ahLst/>
              <a:cxnLst/>
              <a:rect l="l" t="t" r="r" b="b"/>
              <a:pathLst>
                <a:path w="345" h="365" extrusionOk="0">
                  <a:moveTo>
                    <a:pt x="61" y="0"/>
                  </a:moveTo>
                  <a:cubicBezTo>
                    <a:pt x="25" y="0"/>
                    <a:pt x="1" y="51"/>
                    <a:pt x="47" y="87"/>
                  </a:cubicBezTo>
                  <a:cubicBezTo>
                    <a:pt x="154" y="159"/>
                    <a:pt x="225" y="254"/>
                    <a:pt x="309" y="349"/>
                  </a:cubicBezTo>
                  <a:cubicBezTo>
                    <a:pt x="312" y="360"/>
                    <a:pt x="317" y="364"/>
                    <a:pt x="322" y="364"/>
                  </a:cubicBezTo>
                  <a:cubicBezTo>
                    <a:pt x="333" y="364"/>
                    <a:pt x="344" y="342"/>
                    <a:pt x="344" y="325"/>
                  </a:cubicBezTo>
                  <a:cubicBezTo>
                    <a:pt x="285" y="206"/>
                    <a:pt x="213" y="87"/>
                    <a:pt x="94" y="16"/>
                  </a:cubicBezTo>
                  <a:cubicBezTo>
                    <a:pt x="83" y="5"/>
                    <a:pt x="71" y="0"/>
                    <a:pt x="6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52"/>
            <p:cNvSpPr/>
            <p:nvPr/>
          </p:nvSpPr>
          <p:spPr>
            <a:xfrm>
              <a:off x="4649525" y="2381225"/>
              <a:ext cx="39650" cy="28225"/>
            </a:xfrm>
            <a:custGeom>
              <a:avLst/>
              <a:gdLst/>
              <a:ahLst/>
              <a:cxnLst/>
              <a:rect l="l" t="t" r="r" b="b"/>
              <a:pathLst>
                <a:path w="1586" h="1129" extrusionOk="0">
                  <a:moveTo>
                    <a:pt x="42" y="1"/>
                  </a:moveTo>
                  <a:cubicBezTo>
                    <a:pt x="21" y="1"/>
                    <a:pt x="0" y="44"/>
                    <a:pt x="30" y="54"/>
                  </a:cubicBezTo>
                  <a:cubicBezTo>
                    <a:pt x="519" y="423"/>
                    <a:pt x="983" y="840"/>
                    <a:pt x="1531" y="1126"/>
                  </a:cubicBezTo>
                  <a:cubicBezTo>
                    <a:pt x="1534" y="1127"/>
                    <a:pt x="1537" y="1128"/>
                    <a:pt x="1541" y="1128"/>
                  </a:cubicBezTo>
                  <a:cubicBezTo>
                    <a:pt x="1563" y="1128"/>
                    <a:pt x="1585" y="1099"/>
                    <a:pt x="1554" y="1078"/>
                  </a:cubicBezTo>
                  <a:cubicBezTo>
                    <a:pt x="1007" y="780"/>
                    <a:pt x="554" y="364"/>
                    <a:pt x="54" y="6"/>
                  </a:cubicBezTo>
                  <a:cubicBezTo>
                    <a:pt x="50" y="3"/>
                    <a:pt x="46"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52"/>
            <p:cNvSpPr/>
            <p:nvPr/>
          </p:nvSpPr>
          <p:spPr>
            <a:xfrm>
              <a:off x="4600900" y="2310800"/>
              <a:ext cx="9450" cy="9350"/>
            </a:xfrm>
            <a:custGeom>
              <a:avLst/>
              <a:gdLst/>
              <a:ahLst/>
              <a:cxnLst/>
              <a:rect l="l" t="t" r="r" b="b"/>
              <a:pathLst>
                <a:path w="378" h="374" extrusionOk="0">
                  <a:moveTo>
                    <a:pt x="90" y="1"/>
                  </a:moveTo>
                  <a:cubicBezTo>
                    <a:pt x="45" y="1"/>
                    <a:pt x="1" y="43"/>
                    <a:pt x="35" y="85"/>
                  </a:cubicBezTo>
                  <a:cubicBezTo>
                    <a:pt x="106" y="192"/>
                    <a:pt x="213" y="299"/>
                    <a:pt x="320" y="371"/>
                  </a:cubicBezTo>
                  <a:cubicBezTo>
                    <a:pt x="325" y="373"/>
                    <a:pt x="329" y="374"/>
                    <a:pt x="334" y="374"/>
                  </a:cubicBezTo>
                  <a:cubicBezTo>
                    <a:pt x="355" y="374"/>
                    <a:pt x="378" y="353"/>
                    <a:pt x="368" y="323"/>
                  </a:cubicBezTo>
                  <a:cubicBezTo>
                    <a:pt x="285" y="228"/>
                    <a:pt x="201" y="133"/>
                    <a:pt x="142" y="26"/>
                  </a:cubicBezTo>
                  <a:cubicBezTo>
                    <a:pt x="128" y="8"/>
                    <a:pt x="109"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52"/>
            <p:cNvSpPr/>
            <p:nvPr/>
          </p:nvSpPr>
          <p:spPr>
            <a:xfrm>
              <a:off x="4739750" y="2445725"/>
              <a:ext cx="9175" cy="5600"/>
            </a:xfrm>
            <a:custGeom>
              <a:avLst/>
              <a:gdLst/>
              <a:ahLst/>
              <a:cxnLst/>
              <a:rect l="l" t="t" r="r" b="b"/>
              <a:pathLst>
                <a:path w="367" h="224" extrusionOk="0">
                  <a:moveTo>
                    <a:pt x="17" y="0"/>
                  </a:moveTo>
                  <a:cubicBezTo>
                    <a:pt x="2" y="0"/>
                    <a:pt x="0" y="50"/>
                    <a:pt x="29" y="70"/>
                  </a:cubicBezTo>
                  <a:cubicBezTo>
                    <a:pt x="136" y="105"/>
                    <a:pt x="219" y="153"/>
                    <a:pt x="303" y="213"/>
                  </a:cubicBezTo>
                  <a:cubicBezTo>
                    <a:pt x="311" y="220"/>
                    <a:pt x="318" y="224"/>
                    <a:pt x="325" y="224"/>
                  </a:cubicBezTo>
                  <a:cubicBezTo>
                    <a:pt x="351" y="224"/>
                    <a:pt x="366" y="181"/>
                    <a:pt x="339" y="153"/>
                  </a:cubicBezTo>
                  <a:cubicBezTo>
                    <a:pt x="267" y="70"/>
                    <a:pt x="148" y="34"/>
                    <a:pt x="29" y="10"/>
                  </a:cubicBezTo>
                  <a:cubicBezTo>
                    <a:pt x="24" y="3"/>
                    <a:pt x="20" y="0"/>
                    <a:pt x="1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52"/>
            <p:cNvSpPr/>
            <p:nvPr/>
          </p:nvSpPr>
          <p:spPr>
            <a:xfrm>
              <a:off x="4785125" y="2465225"/>
              <a:ext cx="4175" cy="2200"/>
            </a:xfrm>
            <a:custGeom>
              <a:avLst/>
              <a:gdLst/>
              <a:ahLst/>
              <a:cxnLst/>
              <a:rect l="l" t="t" r="r" b="b"/>
              <a:pathLst>
                <a:path w="167" h="88" extrusionOk="0">
                  <a:moveTo>
                    <a:pt x="43" y="1"/>
                  </a:moveTo>
                  <a:cubicBezTo>
                    <a:pt x="0" y="1"/>
                    <a:pt x="6" y="87"/>
                    <a:pt x="59" y="87"/>
                  </a:cubicBezTo>
                  <a:cubicBezTo>
                    <a:pt x="95" y="87"/>
                    <a:pt x="119" y="87"/>
                    <a:pt x="143" y="75"/>
                  </a:cubicBezTo>
                  <a:cubicBezTo>
                    <a:pt x="167" y="64"/>
                    <a:pt x="167" y="16"/>
                    <a:pt x="143" y="16"/>
                  </a:cubicBezTo>
                  <a:cubicBezTo>
                    <a:pt x="107" y="4"/>
                    <a:pt x="71" y="4"/>
                    <a:pt x="59" y="4"/>
                  </a:cubicBezTo>
                  <a:cubicBezTo>
                    <a:pt x="53" y="2"/>
                    <a:pt x="48" y="1"/>
                    <a:pt x="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52"/>
            <p:cNvSpPr/>
            <p:nvPr/>
          </p:nvSpPr>
          <p:spPr>
            <a:xfrm>
              <a:off x="4801475" y="2463225"/>
              <a:ext cx="5675" cy="2150"/>
            </a:xfrm>
            <a:custGeom>
              <a:avLst/>
              <a:gdLst/>
              <a:ahLst/>
              <a:cxnLst/>
              <a:rect l="l" t="t" r="r" b="b"/>
              <a:pathLst>
                <a:path w="227" h="86" extrusionOk="0">
                  <a:moveTo>
                    <a:pt x="48" y="1"/>
                  </a:moveTo>
                  <a:cubicBezTo>
                    <a:pt x="4" y="1"/>
                    <a:pt x="1" y="85"/>
                    <a:pt x="40" y="85"/>
                  </a:cubicBezTo>
                  <a:cubicBezTo>
                    <a:pt x="43" y="85"/>
                    <a:pt x="46" y="85"/>
                    <a:pt x="48" y="84"/>
                  </a:cubicBezTo>
                  <a:cubicBezTo>
                    <a:pt x="96" y="84"/>
                    <a:pt x="132" y="60"/>
                    <a:pt x="203" y="60"/>
                  </a:cubicBezTo>
                  <a:cubicBezTo>
                    <a:pt x="227" y="60"/>
                    <a:pt x="227" y="25"/>
                    <a:pt x="203" y="25"/>
                  </a:cubicBezTo>
                  <a:cubicBezTo>
                    <a:pt x="156" y="25"/>
                    <a:pt x="108" y="1"/>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52"/>
            <p:cNvSpPr/>
            <p:nvPr/>
          </p:nvSpPr>
          <p:spPr>
            <a:xfrm>
              <a:off x="4843875" y="2481525"/>
              <a:ext cx="6350" cy="7400"/>
            </a:xfrm>
            <a:custGeom>
              <a:avLst/>
              <a:gdLst/>
              <a:ahLst/>
              <a:cxnLst/>
              <a:rect l="l" t="t" r="r" b="b"/>
              <a:pathLst>
                <a:path w="254" h="296" extrusionOk="0">
                  <a:moveTo>
                    <a:pt x="46" y="0"/>
                  </a:moveTo>
                  <a:cubicBezTo>
                    <a:pt x="19" y="0"/>
                    <a:pt x="0" y="33"/>
                    <a:pt x="19" y="43"/>
                  </a:cubicBezTo>
                  <a:cubicBezTo>
                    <a:pt x="91" y="126"/>
                    <a:pt x="150" y="197"/>
                    <a:pt x="198" y="281"/>
                  </a:cubicBezTo>
                  <a:cubicBezTo>
                    <a:pt x="201" y="292"/>
                    <a:pt x="208" y="296"/>
                    <a:pt x="216" y="296"/>
                  </a:cubicBezTo>
                  <a:cubicBezTo>
                    <a:pt x="233" y="296"/>
                    <a:pt x="254" y="274"/>
                    <a:pt x="245" y="257"/>
                  </a:cubicBezTo>
                  <a:cubicBezTo>
                    <a:pt x="198" y="162"/>
                    <a:pt x="138" y="78"/>
                    <a:pt x="67" y="7"/>
                  </a:cubicBezTo>
                  <a:cubicBezTo>
                    <a:pt x="60" y="2"/>
                    <a:pt x="53" y="0"/>
                    <a:pt x="4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52"/>
            <p:cNvSpPr/>
            <p:nvPr/>
          </p:nvSpPr>
          <p:spPr>
            <a:xfrm>
              <a:off x="4875000" y="2528725"/>
              <a:ext cx="1950" cy="7825"/>
            </a:xfrm>
            <a:custGeom>
              <a:avLst/>
              <a:gdLst/>
              <a:ahLst/>
              <a:cxnLst/>
              <a:rect l="l" t="t" r="r" b="b"/>
              <a:pathLst>
                <a:path w="78" h="313" extrusionOk="0">
                  <a:moveTo>
                    <a:pt x="41" y="0"/>
                  </a:moveTo>
                  <a:cubicBezTo>
                    <a:pt x="21" y="0"/>
                    <a:pt x="1" y="12"/>
                    <a:pt x="1" y="36"/>
                  </a:cubicBezTo>
                  <a:cubicBezTo>
                    <a:pt x="1" y="119"/>
                    <a:pt x="12" y="202"/>
                    <a:pt x="12" y="286"/>
                  </a:cubicBezTo>
                  <a:cubicBezTo>
                    <a:pt x="12" y="304"/>
                    <a:pt x="21" y="313"/>
                    <a:pt x="30" y="313"/>
                  </a:cubicBezTo>
                  <a:cubicBezTo>
                    <a:pt x="39" y="313"/>
                    <a:pt x="48" y="304"/>
                    <a:pt x="48" y="286"/>
                  </a:cubicBezTo>
                  <a:cubicBezTo>
                    <a:pt x="48" y="202"/>
                    <a:pt x="72" y="119"/>
                    <a:pt x="72" y="36"/>
                  </a:cubicBezTo>
                  <a:cubicBezTo>
                    <a:pt x="78" y="12"/>
                    <a:pt x="60"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52"/>
            <p:cNvSpPr/>
            <p:nvPr/>
          </p:nvSpPr>
          <p:spPr>
            <a:xfrm>
              <a:off x="4868025" y="2552375"/>
              <a:ext cx="5625" cy="4000"/>
            </a:xfrm>
            <a:custGeom>
              <a:avLst/>
              <a:gdLst/>
              <a:ahLst/>
              <a:cxnLst/>
              <a:rect l="l" t="t" r="r" b="b"/>
              <a:pathLst>
                <a:path w="225" h="160" extrusionOk="0">
                  <a:moveTo>
                    <a:pt x="176" y="0"/>
                  </a:moveTo>
                  <a:cubicBezTo>
                    <a:pt x="171" y="0"/>
                    <a:pt x="165" y="2"/>
                    <a:pt x="161" y="7"/>
                  </a:cubicBezTo>
                  <a:cubicBezTo>
                    <a:pt x="113" y="54"/>
                    <a:pt x="53" y="90"/>
                    <a:pt x="18" y="114"/>
                  </a:cubicBezTo>
                  <a:cubicBezTo>
                    <a:pt x="0" y="139"/>
                    <a:pt x="14" y="159"/>
                    <a:pt x="32" y="159"/>
                  </a:cubicBezTo>
                  <a:cubicBezTo>
                    <a:pt x="39" y="159"/>
                    <a:pt x="47" y="156"/>
                    <a:pt x="53" y="149"/>
                  </a:cubicBezTo>
                  <a:cubicBezTo>
                    <a:pt x="101" y="102"/>
                    <a:pt x="161" y="90"/>
                    <a:pt x="196" y="42"/>
                  </a:cubicBezTo>
                  <a:cubicBezTo>
                    <a:pt x="225" y="33"/>
                    <a:pt x="200" y="0"/>
                    <a:pt x="1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52"/>
            <p:cNvSpPr/>
            <p:nvPr/>
          </p:nvSpPr>
          <p:spPr>
            <a:xfrm>
              <a:off x="4864200" y="2565425"/>
              <a:ext cx="13150" cy="16050"/>
            </a:xfrm>
            <a:custGeom>
              <a:avLst/>
              <a:gdLst/>
              <a:ahLst/>
              <a:cxnLst/>
              <a:rect l="l" t="t" r="r" b="b"/>
              <a:pathLst>
                <a:path w="526" h="642" extrusionOk="0">
                  <a:moveTo>
                    <a:pt x="56" y="0"/>
                  </a:moveTo>
                  <a:cubicBezTo>
                    <a:pt x="28" y="0"/>
                    <a:pt x="1" y="19"/>
                    <a:pt x="16" y="56"/>
                  </a:cubicBezTo>
                  <a:cubicBezTo>
                    <a:pt x="87" y="306"/>
                    <a:pt x="218" y="532"/>
                    <a:pt x="468" y="639"/>
                  </a:cubicBezTo>
                  <a:cubicBezTo>
                    <a:pt x="472" y="641"/>
                    <a:pt x="476" y="641"/>
                    <a:pt x="480" y="641"/>
                  </a:cubicBezTo>
                  <a:cubicBezTo>
                    <a:pt x="509" y="641"/>
                    <a:pt x="525" y="602"/>
                    <a:pt x="504" y="592"/>
                  </a:cubicBezTo>
                  <a:cubicBezTo>
                    <a:pt x="290" y="461"/>
                    <a:pt x="159" y="258"/>
                    <a:pt x="99" y="20"/>
                  </a:cubicBezTo>
                  <a:cubicBezTo>
                    <a:pt x="90" y="7"/>
                    <a:pt x="73" y="0"/>
                    <a:pt x="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52"/>
            <p:cNvSpPr/>
            <p:nvPr/>
          </p:nvSpPr>
          <p:spPr>
            <a:xfrm>
              <a:off x="4887575" y="2593400"/>
              <a:ext cx="9825" cy="18275"/>
            </a:xfrm>
            <a:custGeom>
              <a:avLst/>
              <a:gdLst/>
              <a:ahLst/>
              <a:cxnLst/>
              <a:rect l="l" t="t" r="r" b="b"/>
              <a:pathLst>
                <a:path w="393" h="731" extrusionOk="0">
                  <a:moveTo>
                    <a:pt x="85" y="0"/>
                  </a:moveTo>
                  <a:cubicBezTo>
                    <a:pt x="46" y="0"/>
                    <a:pt x="1" y="43"/>
                    <a:pt x="33" y="92"/>
                  </a:cubicBezTo>
                  <a:cubicBezTo>
                    <a:pt x="129" y="306"/>
                    <a:pt x="212" y="544"/>
                    <a:pt x="343" y="723"/>
                  </a:cubicBezTo>
                  <a:cubicBezTo>
                    <a:pt x="348" y="728"/>
                    <a:pt x="359" y="731"/>
                    <a:pt x="368" y="731"/>
                  </a:cubicBezTo>
                  <a:cubicBezTo>
                    <a:pt x="382" y="731"/>
                    <a:pt x="393" y="725"/>
                    <a:pt x="379" y="711"/>
                  </a:cubicBezTo>
                  <a:cubicBezTo>
                    <a:pt x="319" y="485"/>
                    <a:pt x="224" y="247"/>
                    <a:pt x="129" y="32"/>
                  </a:cubicBezTo>
                  <a:cubicBezTo>
                    <a:pt x="121" y="10"/>
                    <a:pt x="104" y="0"/>
                    <a:pt x="8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52"/>
            <p:cNvSpPr/>
            <p:nvPr/>
          </p:nvSpPr>
          <p:spPr>
            <a:xfrm>
              <a:off x="4900600" y="2663925"/>
              <a:ext cx="5675" cy="15500"/>
            </a:xfrm>
            <a:custGeom>
              <a:avLst/>
              <a:gdLst/>
              <a:ahLst/>
              <a:cxnLst/>
              <a:rect l="l" t="t" r="r" b="b"/>
              <a:pathLst>
                <a:path w="227" h="620" extrusionOk="0">
                  <a:moveTo>
                    <a:pt x="127" y="0"/>
                  </a:moveTo>
                  <a:cubicBezTo>
                    <a:pt x="105" y="0"/>
                    <a:pt x="84" y="15"/>
                    <a:pt x="84" y="45"/>
                  </a:cubicBezTo>
                  <a:cubicBezTo>
                    <a:pt x="84" y="152"/>
                    <a:pt x="72" y="236"/>
                    <a:pt x="60" y="343"/>
                  </a:cubicBezTo>
                  <a:cubicBezTo>
                    <a:pt x="48" y="426"/>
                    <a:pt x="1" y="509"/>
                    <a:pt x="12" y="581"/>
                  </a:cubicBezTo>
                  <a:cubicBezTo>
                    <a:pt x="12" y="597"/>
                    <a:pt x="35" y="620"/>
                    <a:pt x="58" y="620"/>
                  </a:cubicBezTo>
                  <a:cubicBezTo>
                    <a:pt x="67" y="620"/>
                    <a:pt x="77" y="616"/>
                    <a:pt x="84" y="605"/>
                  </a:cubicBezTo>
                  <a:cubicBezTo>
                    <a:pt x="227" y="486"/>
                    <a:pt x="179" y="212"/>
                    <a:pt x="179" y="45"/>
                  </a:cubicBezTo>
                  <a:cubicBezTo>
                    <a:pt x="173" y="15"/>
                    <a:pt x="149" y="0"/>
                    <a:pt x="12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52"/>
            <p:cNvSpPr/>
            <p:nvPr/>
          </p:nvSpPr>
          <p:spPr>
            <a:xfrm>
              <a:off x="4857150" y="2723075"/>
              <a:ext cx="29025" cy="13850"/>
            </a:xfrm>
            <a:custGeom>
              <a:avLst/>
              <a:gdLst/>
              <a:ahLst/>
              <a:cxnLst/>
              <a:rect l="l" t="t" r="r" b="b"/>
              <a:pathLst>
                <a:path w="1161" h="554" extrusionOk="0">
                  <a:moveTo>
                    <a:pt x="1079" y="1"/>
                  </a:moveTo>
                  <a:cubicBezTo>
                    <a:pt x="1069" y="1"/>
                    <a:pt x="1058" y="4"/>
                    <a:pt x="1048" y="13"/>
                  </a:cubicBezTo>
                  <a:cubicBezTo>
                    <a:pt x="905" y="120"/>
                    <a:pt x="691" y="203"/>
                    <a:pt x="512" y="263"/>
                  </a:cubicBezTo>
                  <a:cubicBezTo>
                    <a:pt x="369" y="322"/>
                    <a:pt x="179" y="322"/>
                    <a:pt x="36" y="418"/>
                  </a:cubicBezTo>
                  <a:cubicBezTo>
                    <a:pt x="0" y="441"/>
                    <a:pt x="0" y="501"/>
                    <a:pt x="36" y="513"/>
                  </a:cubicBezTo>
                  <a:cubicBezTo>
                    <a:pt x="88" y="542"/>
                    <a:pt x="146" y="554"/>
                    <a:pt x="207" y="554"/>
                  </a:cubicBezTo>
                  <a:cubicBezTo>
                    <a:pt x="343" y="554"/>
                    <a:pt x="492" y="498"/>
                    <a:pt x="607" y="465"/>
                  </a:cubicBezTo>
                  <a:cubicBezTo>
                    <a:pt x="810" y="382"/>
                    <a:pt x="965" y="263"/>
                    <a:pt x="1131" y="120"/>
                  </a:cubicBezTo>
                  <a:cubicBezTo>
                    <a:pt x="1161" y="81"/>
                    <a:pt x="1125" y="1"/>
                    <a:pt x="10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52"/>
            <p:cNvSpPr/>
            <p:nvPr/>
          </p:nvSpPr>
          <p:spPr>
            <a:xfrm>
              <a:off x="4807425" y="2738425"/>
              <a:ext cx="9850" cy="3150"/>
            </a:xfrm>
            <a:custGeom>
              <a:avLst/>
              <a:gdLst/>
              <a:ahLst/>
              <a:cxnLst/>
              <a:rect l="l" t="t" r="r" b="b"/>
              <a:pathLst>
                <a:path w="394" h="126" extrusionOk="0">
                  <a:moveTo>
                    <a:pt x="88" y="1"/>
                  </a:moveTo>
                  <a:cubicBezTo>
                    <a:pt x="67" y="1"/>
                    <a:pt x="46" y="2"/>
                    <a:pt x="25" y="6"/>
                  </a:cubicBezTo>
                  <a:cubicBezTo>
                    <a:pt x="1" y="6"/>
                    <a:pt x="1" y="42"/>
                    <a:pt x="25" y="54"/>
                  </a:cubicBezTo>
                  <a:cubicBezTo>
                    <a:pt x="144" y="89"/>
                    <a:pt x="263" y="89"/>
                    <a:pt x="394" y="125"/>
                  </a:cubicBezTo>
                  <a:cubicBezTo>
                    <a:pt x="303" y="54"/>
                    <a:pt x="203" y="1"/>
                    <a:pt x="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52"/>
            <p:cNvSpPr/>
            <p:nvPr/>
          </p:nvSpPr>
          <p:spPr>
            <a:xfrm>
              <a:off x="4751825" y="2728075"/>
              <a:ext cx="23475" cy="5525"/>
            </a:xfrm>
            <a:custGeom>
              <a:avLst/>
              <a:gdLst/>
              <a:ahLst/>
              <a:cxnLst/>
              <a:rect l="l" t="t" r="r" b="b"/>
              <a:pathLst>
                <a:path w="939" h="221" extrusionOk="0">
                  <a:moveTo>
                    <a:pt x="424" y="0"/>
                  </a:moveTo>
                  <a:cubicBezTo>
                    <a:pt x="262" y="0"/>
                    <a:pt x="110" y="33"/>
                    <a:pt x="10" y="170"/>
                  </a:cubicBezTo>
                  <a:cubicBezTo>
                    <a:pt x="0" y="199"/>
                    <a:pt x="15" y="221"/>
                    <a:pt x="40" y="221"/>
                  </a:cubicBezTo>
                  <a:cubicBezTo>
                    <a:pt x="46" y="221"/>
                    <a:pt x="52" y="220"/>
                    <a:pt x="58" y="218"/>
                  </a:cubicBezTo>
                  <a:cubicBezTo>
                    <a:pt x="178" y="143"/>
                    <a:pt x="307" y="124"/>
                    <a:pt x="437" y="124"/>
                  </a:cubicBezTo>
                  <a:cubicBezTo>
                    <a:pt x="578" y="124"/>
                    <a:pt x="720" y="146"/>
                    <a:pt x="856" y="146"/>
                  </a:cubicBezTo>
                  <a:cubicBezTo>
                    <a:pt x="859" y="147"/>
                    <a:pt x="863" y="147"/>
                    <a:pt x="866" y="147"/>
                  </a:cubicBezTo>
                  <a:cubicBezTo>
                    <a:pt x="939" y="147"/>
                    <a:pt x="935" y="27"/>
                    <a:pt x="856" y="27"/>
                  </a:cubicBezTo>
                  <a:cubicBezTo>
                    <a:pt x="725" y="27"/>
                    <a:pt x="571" y="0"/>
                    <a:pt x="4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52"/>
            <p:cNvSpPr/>
            <p:nvPr/>
          </p:nvSpPr>
          <p:spPr>
            <a:xfrm>
              <a:off x="4735400" y="2762775"/>
              <a:ext cx="6500" cy="10575"/>
            </a:xfrm>
            <a:custGeom>
              <a:avLst/>
              <a:gdLst/>
              <a:ahLst/>
              <a:cxnLst/>
              <a:rect l="l" t="t" r="r" b="b"/>
              <a:pathLst>
                <a:path w="260" h="423" extrusionOk="0">
                  <a:moveTo>
                    <a:pt x="182" y="1"/>
                  </a:moveTo>
                  <a:cubicBezTo>
                    <a:pt x="168" y="1"/>
                    <a:pt x="154" y="7"/>
                    <a:pt x="143" y="20"/>
                  </a:cubicBezTo>
                  <a:cubicBezTo>
                    <a:pt x="84" y="80"/>
                    <a:pt x="60" y="127"/>
                    <a:pt x="24" y="199"/>
                  </a:cubicBezTo>
                  <a:cubicBezTo>
                    <a:pt x="1" y="270"/>
                    <a:pt x="12" y="330"/>
                    <a:pt x="48" y="389"/>
                  </a:cubicBezTo>
                  <a:cubicBezTo>
                    <a:pt x="55" y="410"/>
                    <a:pt x="74" y="423"/>
                    <a:pt x="93" y="423"/>
                  </a:cubicBezTo>
                  <a:cubicBezTo>
                    <a:pt x="107" y="423"/>
                    <a:pt x="122" y="416"/>
                    <a:pt x="132" y="401"/>
                  </a:cubicBezTo>
                  <a:cubicBezTo>
                    <a:pt x="167" y="365"/>
                    <a:pt x="179" y="318"/>
                    <a:pt x="191" y="258"/>
                  </a:cubicBezTo>
                  <a:cubicBezTo>
                    <a:pt x="203" y="199"/>
                    <a:pt x="239" y="139"/>
                    <a:pt x="251" y="80"/>
                  </a:cubicBezTo>
                  <a:cubicBezTo>
                    <a:pt x="259" y="37"/>
                    <a:pt x="219"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52"/>
            <p:cNvSpPr/>
            <p:nvPr/>
          </p:nvSpPr>
          <p:spPr>
            <a:xfrm>
              <a:off x="4753275" y="2796000"/>
              <a:ext cx="5975" cy="3300"/>
            </a:xfrm>
            <a:custGeom>
              <a:avLst/>
              <a:gdLst/>
              <a:ahLst/>
              <a:cxnLst/>
              <a:rect l="l" t="t" r="r" b="b"/>
              <a:pathLst>
                <a:path w="239" h="132" extrusionOk="0">
                  <a:moveTo>
                    <a:pt x="147" y="1"/>
                  </a:moveTo>
                  <a:cubicBezTo>
                    <a:pt x="119" y="1"/>
                    <a:pt x="89" y="7"/>
                    <a:pt x="59" y="13"/>
                  </a:cubicBezTo>
                  <a:cubicBezTo>
                    <a:pt x="56" y="12"/>
                    <a:pt x="53" y="12"/>
                    <a:pt x="51" y="12"/>
                  </a:cubicBezTo>
                  <a:cubicBezTo>
                    <a:pt x="0" y="12"/>
                    <a:pt x="3" y="109"/>
                    <a:pt x="59" y="120"/>
                  </a:cubicBezTo>
                  <a:cubicBezTo>
                    <a:pt x="89" y="126"/>
                    <a:pt x="119" y="132"/>
                    <a:pt x="147" y="132"/>
                  </a:cubicBezTo>
                  <a:cubicBezTo>
                    <a:pt x="176" y="132"/>
                    <a:pt x="202" y="126"/>
                    <a:pt x="226" y="108"/>
                  </a:cubicBezTo>
                  <a:cubicBezTo>
                    <a:pt x="238" y="84"/>
                    <a:pt x="238" y="48"/>
                    <a:pt x="226" y="25"/>
                  </a:cubicBezTo>
                  <a:cubicBezTo>
                    <a:pt x="202" y="7"/>
                    <a:pt x="176" y="1"/>
                    <a:pt x="14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52"/>
            <p:cNvSpPr/>
            <p:nvPr/>
          </p:nvSpPr>
          <p:spPr>
            <a:xfrm>
              <a:off x="4786600" y="2818600"/>
              <a:ext cx="6425" cy="2800"/>
            </a:xfrm>
            <a:custGeom>
              <a:avLst/>
              <a:gdLst/>
              <a:ahLst/>
              <a:cxnLst/>
              <a:rect l="l" t="t" r="r" b="b"/>
              <a:pathLst>
                <a:path w="257" h="112" extrusionOk="0">
                  <a:moveTo>
                    <a:pt x="41" y="1"/>
                  </a:moveTo>
                  <a:cubicBezTo>
                    <a:pt x="1" y="1"/>
                    <a:pt x="4" y="97"/>
                    <a:pt x="60" y="97"/>
                  </a:cubicBezTo>
                  <a:cubicBezTo>
                    <a:pt x="108" y="97"/>
                    <a:pt x="155" y="97"/>
                    <a:pt x="179" y="109"/>
                  </a:cubicBezTo>
                  <a:cubicBezTo>
                    <a:pt x="185" y="111"/>
                    <a:pt x="192" y="112"/>
                    <a:pt x="199" y="112"/>
                  </a:cubicBezTo>
                  <a:cubicBezTo>
                    <a:pt x="229" y="112"/>
                    <a:pt x="256" y="91"/>
                    <a:pt x="227" y="61"/>
                  </a:cubicBezTo>
                  <a:cubicBezTo>
                    <a:pt x="179" y="2"/>
                    <a:pt x="119" y="2"/>
                    <a:pt x="48" y="2"/>
                  </a:cubicBezTo>
                  <a:cubicBezTo>
                    <a:pt x="46" y="1"/>
                    <a:pt x="43" y="1"/>
                    <a:pt x="4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52"/>
            <p:cNvSpPr/>
            <p:nvPr/>
          </p:nvSpPr>
          <p:spPr>
            <a:xfrm>
              <a:off x="4805925" y="2839975"/>
              <a:ext cx="5100" cy="3725"/>
            </a:xfrm>
            <a:custGeom>
              <a:avLst/>
              <a:gdLst/>
              <a:ahLst/>
              <a:cxnLst/>
              <a:rect l="l" t="t" r="r" b="b"/>
              <a:pathLst>
                <a:path w="204" h="149" extrusionOk="0">
                  <a:moveTo>
                    <a:pt x="99" y="0"/>
                  </a:moveTo>
                  <a:cubicBezTo>
                    <a:pt x="47" y="0"/>
                    <a:pt x="0" y="56"/>
                    <a:pt x="61" y="99"/>
                  </a:cubicBezTo>
                  <a:cubicBezTo>
                    <a:pt x="93" y="110"/>
                    <a:pt x="115" y="149"/>
                    <a:pt x="153" y="149"/>
                  </a:cubicBezTo>
                  <a:cubicBezTo>
                    <a:pt x="158" y="149"/>
                    <a:pt x="163" y="148"/>
                    <a:pt x="168" y="147"/>
                  </a:cubicBezTo>
                  <a:cubicBezTo>
                    <a:pt x="204" y="147"/>
                    <a:pt x="204" y="111"/>
                    <a:pt x="180" y="99"/>
                  </a:cubicBezTo>
                  <a:cubicBezTo>
                    <a:pt x="168" y="87"/>
                    <a:pt x="156" y="40"/>
                    <a:pt x="156" y="28"/>
                  </a:cubicBezTo>
                  <a:cubicBezTo>
                    <a:pt x="140" y="8"/>
                    <a:pt x="119" y="0"/>
                    <a:pt x="9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52"/>
            <p:cNvSpPr/>
            <p:nvPr/>
          </p:nvSpPr>
          <p:spPr>
            <a:xfrm>
              <a:off x="4816650" y="2894425"/>
              <a:ext cx="13125" cy="41650"/>
            </a:xfrm>
            <a:custGeom>
              <a:avLst/>
              <a:gdLst/>
              <a:ahLst/>
              <a:cxnLst/>
              <a:rect l="l" t="t" r="r" b="b"/>
              <a:pathLst>
                <a:path w="525" h="1666" extrusionOk="0">
                  <a:moveTo>
                    <a:pt x="31" y="0"/>
                  </a:moveTo>
                  <a:cubicBezTo>
                    <a:pt x="21" y="0"/>
                    <a:pt x="1" y="14"/>
                    <a:pt x="1" y="41"/>
                  </a:cubicBezTo>
                  <a:cubicBezTo>
                    <a:pt x="263" y="553"/>
                    <a:pt x="263" y="1088"/>
                    <a:pt x="370" y="1648"/>
                  </a:cubicBezTo>
                  <a:cubicBezTo>
                    <a:pt x="370" y="1660"/>
                    <a:pt x="385" y="1666"/>
                    <a:pt x="400" y="1666"/>
                  </a:cubicBezTo>
                  <a:cubicBezTo>
                    <a:pt x="415" y="1666"/>
                    <a:pt x="430" y="1660"/>
                    <a:pt x="430" y="1648"/>
                  </a:cubicBezTo>
                  <a:cubicBezTo>
                    <a:pt x="525" y="1088"/>
                    <a:pt x="311" y="481"/>
                    <a:pt x="37" y="5"/>
                  </a:cubicBezTo>
                  <a:cubicBezTo>
                    <a:pt x="37" y="2"/>
                    <a:pt x="34"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52"/>
            <p:cNvSpPr/>
            <p:nvPr/>
          </p:nvSpPr>
          <p:spPr>
            <a:xfrm>
              <a:off x="4828275" y="2960675"/>
              <a:ext cx="2700" cy="4950"/>
            </a:xfrm>
            <a:custGeom>
              <a:avLst/>
              <a:gdLst/>
              <a:ahLst/>
              <a:cxnLst/>
              <a:rect l="l" t="t" r="r" b="b"/>
              <a:pathLst>
                <a:path w="108" h="198" extrusionOk="0">
                  <a:moveTo>
                    <a:pt x="54" y="1"/>
                  </a:moveTo>
                  <a:cubicBezTo>
                    <a:pt x="27" y="1"/>
                    <a:pt x="0" y="16"/>
                    <a:pt x="0" y="46"/>
                  </a:cubicBezTo>
                  <a:cubicBezTo>
                    <a:pt x="0" y="93"/>
                    <a:pt x="0" y="141"/>
                    <a:pt x="36" y="189"/>
                  </a:cubicBezTo>
                  <a:cubicBezTo>
                    <a:pt x="42" y="194"/>
                    <a:pt x="48" y="197"/>
                    <a:pt x="55" y="197"/>
                  </a:cubicBezTo>
                  <a:cubicBezTo>
                    <a:pt x="63" y="197"/>
                    <a:pt x="72" y="194"/>
                    <a:pt x="84" y="189"/>
                  </a:cubicBezTo>
                  <a:cubicBezTo>
                    <a:pt x="107" y="153"/>
                    <a:pt x="107" y="93"/>
                    <a:pt x="107" y="46"/>
                  </a:cubicBezTo>
                  <a:cubicBezTo>
                    <a:pt x="107" y="16"/>
                    <a:pt x="81" y="1"/>
                    <a:pt x="5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52"/>
            <p:cNvSpPr/>
            <p:nvPr/>
          </p:nvSpPr>
          <p:spPr>
            <a:xfrm>
              <a:off x="4831850" y="2990450"/>
              <a:ext cx="11225" cy="16925"/>
            </a:xfrm>
            <a:custGeom>
              <a:avLst/>
              <a:gdLst/>
              <a:ahLst/>
              <a:cxnLst/>
              <a:rect l="l" t="t" r="r" b="b"/>
              <a:pathLst>
                <a:path w="449" h="677" extrusionOk="0">
                  <a:moveTo>
                    <a:pt x="67" y="0"/>
                  </a:moveTo>
                  <a:cubicBezTo>
                    <a:pt x="35" y="0"/>
                    <a:pt x="0" y="37"/>
                    <a:pt x="24" y="69"/>
                  </a:cubicBezTo>
                  <a:cubicBezTo>
                    <a:pt x="72" y="164"/>
                    <a:pt x="107" y="271"/>
                    <a:pt x="179" y="379"/>
                  </a:cubicBezTo>
                  <a:cubicBezTo>
                    <a:pt x="238" y="462"/>
                    <a:pt x="310" y="557"/>
                    <a:pt x="369" y="664"/>
                  </a:cubicBezTo>
                  <a:cubicBezTo>
                    <a:pt x="373" y="672"/>
                    <a:pt x="384" y="676"/>
                    <a:pt x="396" y="676"/>
                  </a:cubicBezTo>
                  <a:cubicBezTo>
                    <a:pt x="420" y="676"/>
                    <a:pt x="449" y="660"/>
                    <a:pt x="441" y="629"/>
                  </a:cubicBezTo>
                  <a:cubicBezTo>
                    <a:pt x="393" y="522"/>
                    <a:pt x="369" y="426"/>
                    <a:pt x="310" y="331"/>
                  </a:cubicBezTo>
                  <a:cubicBezTo>
                    <a:pt x="250" y="224"/>
                    <a:pt x="167" y="129"/>
                    <a:pt x="107" y="33"/>
                  </a:cubicBezTo>
                  <a:cubicBezTo>
                    <a:pt x="99" y="10"/>
                    <a:pt x="84"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52"/>
            <p:cNvSpPr/>
            <p:nvPr/>
          </p:nvSpPr>
          <p:spPr>
            <a:xfrm>
              <a:off x="4824800" y="3012400"/>
              <a:ext cx="6850" cy="16125"/>
            </a:xfrm>
            <a:custGeom>
              <a:avLst/>
              <a:gdLst/>
              <a:ahLst/>
              <a:cxnLst/>
              <a:rect l="l" t="t" r="r" b="b"/>
              <a:pathLst>
                <a:path w="274" h="645" extrusionOk="0">
                  <a:moveTo>
                    <a:pt x="34" y="0"/>
                  </a:moveTo>
                  <a:cubicBezTo>
                    <a:pt x="18" y="0"/>
                    <a:pt x="1" y="13"/>
                    <a:pt x="8" y="36"/>
                  </a:cubicBezTo>
                  <a:cubicBezTo>
                    <a:pt x="68" y="227"/>
                    <a:pt x="163" y="441"/>
                    <a:pt x="223" y="632"/>
                  </a:cubicBezTo>
                  <a:cubicBezTo>
                    <a:pt x="227" y="640"/>
                    <a:pt x="236" y="644"/>
                    <a:pt x="244" y="644"/>
                  </a:cubicBezTo>
                  <a:cubicBezTo>
                    <a:pt x="259" y="644"/>
                    <a:pt x="274" y="631"/>
                    <a:pt x="258" y="608"/>
                  </a:cubicBezTo>
                  <a:cubicBezTo>
                    <a:pt x="235" y="406"/>
                    <a:pt x="115" y="215"/>
                    <a:pt x="56" y="13"/>
                  </a:cubicBezTo>
                  <a:cubicBezTo>
                    <a:pt x="52" y="4"/>
                    <a:pt x="43" y="0"/>
                    <a:pt x="3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52"/>
            <p:cNvSpPr/>
            <p:nvPr/>
          </p:nvSpPr>
          <p:spPr>
            <a:xfrm>
              <a:off x="4840025" y="3047925"/>
              <a:ext cx="15875" cy="48325"/>
            </a:xfrm>
            <a:custGeom>
              <a:avLst/>
              <a:gdLst/>
              <a:ahLst/>
              <a:cxnLst/>
              <a:rect l="l" t="t" r="r" b="b"/>
              <a:pathLst>
                <a:path w="635" h="1933" extrusionOk="0">
                  <a:moveTo>
                    <a:pt x="65" y="1"/>
                  </a:moveTo>
                  <a:cubicBezTo>
                    <a:pt x="30" y="1"/>
                    <a:pt x="0" y="19"/>
                    <a:pt x="7" y="56"/>
                  </a:cubicBezTo>
                  <a:cubicBezTo>
                    <a:pt x="42" y="651"/>
                    <a:pt x="66" y="1461"/>
                    <a:pt x="519" y="1913"/>
                  </a:cubicBezTo>
                  <a:cubicBezTo>
                    <a:pt x="532" y="1927"/>
                    <a:pt x="548" y="1933"/>
                    <a:pt x="563" y="1933"/>
                  </a:cubicBezTo>
                  <a:cubicBezTo>
                    <a:pt x="600" y="1933"/>
                    <a:pt x="634" y="1896"/>
                    <a:pt x="626" y="1854"/>
                  </a:cubicBezTo>
                  <a:cubicBezTo>
                    <a:pt x="542" y="1580"/>
                    <a:pt x="399" y="1318"/>
                    <a:pt x="328" y="1044"/>
                  </a:cubicBezTo>
                  <a:cubicBezTo>
                    <a:pt x="233" y="711"/>
                    <a:pt x="173" y="389"/>
                    <a:pt x="149" y="44"/>
                  </a:cubicBezTo>
                  <a:cubicBezTo>
                    <a:pt x="132" y="16"/>
                    <a:pt x="96" y="1"/>
                    <a:pt x="6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52"/>
            <p:cNvSpPr/>
            <p:nvPr/>
          </p:nvSpPr>
          <p:spPr>
            <a:xfrm>
              <a:off x="4819125" y="3143875"/>
              <a:ext cx="13975" cy="29675"/>
            </a:xfrm>
            <a:custGeom>
              <a:avLst/>
              <a:gdLst/>
              <a:ahLst/>
              <a:cxnLst/>
              <a:rect l="l" t="t" r="r" b="b"/>
              <a:pathLst>
                <a:path w="559" h="1187" extrusionOk="0">
                  <a:moveTo>
                    <a:pt x="521" y="1"/>
                  </a:moveTo>
                  <a:cubicBezTo>
                    <a:pt x="506" y="1"/>
                    <a:pt x="490" y="8"/>
                    <a:pt x="485" y="28"/>
                  </a:cubicBezTo>
                  <a:cubicBezTo>
                    <a:pt x="450" y="242"/>
                    <a:pt x="390" y="445"/>
                    <a:pt x="295" y="635"/>
                  </a:cubicBezTo>
                  <a:cubicBezTo>
                    <a:pt x="212" y="814"/>
                    <a:pt x="104" y="981"/>
                    <a:pt x="9" y="1147"/>
                  </a:cubicBezTo>
                  <a:cubicBezTo>
                    <a:pt x="1" y="1164"/>
                    <a:pt x="10" y="1186"/>
                    <a:pt x="28" y="1186"/>
                  </a:cubicBezTo>
                  <a:cubicBezTo>
                    <a:pt x="36" y="1186"/>
                    <a:pt x="46" y="1182"/>
                    <a:pt x="57" y="1171"/>
                  </a:cubicBezTo>
                  <a:cubicBezTo>
                    <a:pt x="319" y="897"/>
                    <a:pt x="485" y="421"/>
                    <a:pt x="545" y="28"/>
                  </a:cubicBezTo>
                  <a:cubicBezTo>
                    <a:pt x="559" y="14"/>
                    <a:pt x="541" y="1"/>
                    <a:pt x="52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52"/>
            <p:cNvSpPr/>
            <p:nvPr/>
          </p:nvSpPr>
          <p:spPr>
            <a:xfrm>
              <a:off x="4765550" y="3203900"/>
              <a:ext cx="33375" cy="29725"/>
            </a:xfrm>
            <a:custGeom>
              <a:avLst/>
              <a:gdLst/>
              <a:ahLst/>
              <a:cxnLst/>
              <a:rect l="l" t="t" r="r" b="b"/>
              <a:pathLst>
                <a:path w="1335" h="1189" extrusionOk="0">
                  <a:moveTo>
                    <a:pt x="1266" y="1"/>
                  </a:moveTo>
                  <a:cubicBezTo>
                    <a:pt x="1256" y="1"/>
                    <a:pt x="1245" y="3"/>
                    <a:pt x="1235" y="8"/>
                  </a:cubicBezTo>
                  <a:cubicBezTo>
                    <a:pt x="890" y="425"/>
                    <a:pt x="414" y="699"/>
                    <a:pt x="45" y="1080"/>
                  </a:cubicBezTo>
                  <a:cubicBezTo>
                    <a:pt x="1" y="1124"/>
                    <a:pt x="38" y="1188"/>
                    <a:pt x="91" y="1188"/>
                  </a:cubicBezTo>
                  <a:cubicBezTo>
                    <a:pt x="95" y="1188"/>
                    <a:pt x="100" y="1188"/>
                    <a:pt x="104" y="1187"/>
                  </a:cubicBezTo>
                  <a:cubicBezTo>
                    <a:pt x="628" y="997"/>
                    <a:pt x="1009" y="532"/>
                    <a:pt x="1307" y="80"/>
                  </a:cubicBezTo>
                  <a:cubicBezTo>
                    <a:pt x="1335" y="33"/>
                    <a:pt x="1304" y="1"/>
                    <a:pt x="12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52"/>
            <p:cNvSpPr/>
            <p:nvPr/>
          </p:nvSpPr>
          <p:spPr>
            <a:xfrm>
              <a:off x="4694925" y="3317450"/>
              <a:ext cx="24725" cy="14450"/>
            </a:xfrm>
            <a:custGeom>
              <a:avLst/>
              <a:gdLst/>
              <a:ahLst/>
              <a:cxnLst/>
              <a:rect l="l" t="t" r="r" b="b"/>
              <a:pathLst>
                <a:path w="989" h="578" extrusionOk="0">
                  <a:moveTo>
                    <a:pt x="977" y="0"/>
                  </a:moveTo>
                  <a:cubicBezTo>
                    <a:pt x="977" y="0"/>
                    <a:pt x="977" y="1"/>
                    <a:pt x="977" y="3"/>
                  </a:cubicBezTo>
                  <a:cubicBezTo>
                    <a:pt x="750" y="288"/>
                    <a:pt x="334" y="407"/>
                    <a:pt x="12" y="538"/>
                  </a:cubicBezTo>
                  <a:cubicBezTo>
                    <a:pt x="2" y="558"/>
                    <a:pt x="1" y="577"/>
                    <a:pt x="13" y="577"/>
                  </a:cubicBezTo>
                  <a:cubicBezTo>
                    <a:pt x="16" y="577"/>
                    <a:pt x="20" y="576"/>
                    <a:pt x="24" y="574"/>
                  </a:cubicBezTo>
                  <a:cubicBezTo>
                    <a:pt x="191" y="526"/>
                    <a:pt x="357" y="455"/>
                    <a:pt x="500" y="384"/>
                  </a:cubicBezTo>
                  <a:cubicBezTo>
                    <a:pt x="679" y="276"/>
                    <a:pt x="834" y="157"/>
                    <a:pt x="989" y="38"/>
                  </a:cubicBezTo>
                  <a:cubicBezTo>
                    <a:pt x="989" y="28"/>
                    <a:pt x="980" y="0"/>
                    <a:pt x="97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52"/>
            <p:cNvSpPr/>
            <p:nvPr/>
          </p:nvSpPr>
          <p:spPr>
            <a:xfrm>
              <a:off x="4655375" y="3341025"/>
              <a:ext cx="11875" cy="7250"/>
            </a:xfrm>
            <a:custGeom>
              <a:avLst/>
              <a:gdLst/>
              <a:ahLst/>
              <a:cxnLst/>
              <a:rect l="l" t="t" r="r" b="b"/>
              <a:pathLst>
                <a:path w="475" h="290" extrusionOk="0">
                  <a:moveTo>
                    <a:pt x="415" y="0"/>
                  </a:moveTo>
                  <a:cubicBezTo>
                    <a:pt x="249" y="12"/>
                    <a:pt x="106" y="119"/>
                    <a:pt x="11" y="238"/>
                  </a:cubicBezTo>
                  <a:cubicBezTo>
                    <a:pt x="1" y="268"/>
                    <a:pt x="15" y="289"/>
                    <a:pt x="41" y="289"/>
                  </a:cubicBezTo>
                  <a:cubicBezTo>
                    <a:pt x="46" y="289"/>
                    <a:pt x="52" y="288"/>
                    <a:pt x="58" y="286"/>
                  </a:cubicBezTo>
                  <a:cubicBezTo>
                    <a:pt x="177" y="191"/>
                    <a:pt x="249" y="95"/>
                    <a:pt x="415" y="95"/>
                  </a:cubicBezTo>
                  <a:cubicBezTo>
                    <a:pt x="475" y="72"/>
                    <a:pt x="463" y="0"/>
                    <a:pt x="41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52"/>
            <p:cNvSpPr/>
            <p:nvPr/>
          </p:nvSpPr>
          <p:spPr>
            <a:xfrm>
              <a:off x="4609500" y="3353975"/>
              <a:ext cx="33625" cy="18325"/>
            </a:xfrm>
            <a:custGeom>
              <a:avLst/>
              <a:gdLst/>
              <a:ahLst/>
              <a:cxnLst/>
              <a:rect l="l" t="t" r="r" b="b"/>
              <a:pathLst>
                <a:path w="1345" h="733" extrusionOk="0">
                  <a:moveTo>
                    <a:pt x="1342" y="1"/>
                  </a:moveTo>
                  <a:cubicBezTo>
                    <a:pt x="1340" y="1"/>
                    <a:pt x="1338" y="2"/>
                    <a:pt x="1334" y="6"/>
                  </a:cubicBezTo>
                  <a:cubicBezTo>
                    <a:pt x="1342" y="6"/>
                    <a:pt x="1344" y="1"/>
                    <a:pt x="1342" y="1"/>
                  </a:cubicBezTo>
                  <a:close/>
                  <a:moveTo>
                    <a:pt x="1334" y="6"/>
                  </a:moveTo>
                  <a:lnTo>
                    <a:pt x="1334" y="6"/>
                  </a:lnTo>
                  <a:cubicBezTo>
                    <a:pt x="881" y="197"/>
                    <a:pt x="500" y="506"/>
                    <a:pt x="36" y="685"/>
                  </a:cubicBezTo>
                  <a:cubicBezTo>
                    <a:pt x="0" y="709"/>
                    <a:pt x="24" y="732"/>
                    <a:pt x="48" y="732"/>
                  </a:cubicBezTo>
                  <a:cubicBezTo>
                    <a:pt x="524" y="566"/>
                    <a:pt x="929" y="268"/>
                    <a:pt x="1334" y="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52"/>
            <p:cNvSpPr/>
            <p:nvPr/>
          </p:nvSpPr>
          <p:spPr>
            <a:xfrm>
              <a:off x="4599175" y="3345425"/>
              <a:ext cx="18950" cy="14750"/>
            </a:xfrm>
            <a:custGeom>
              <a:avLst/>
              <a:gdLst/>
              <a:ahLst/>
              <a:cxnLst/>
              <a:rect l="l" t="t" r="r" b="b"/>
              <a:pathLst>
                <a:path w="758" h="590" extrusionOk="0">
                  <a:moveTo>
                    <a:pt x="722" y="1"/>
                  </a:moveTo>
                  <a:cubicBezTo>
                    <a:pt x="718" y="1"/>
                    <a:pt x="715" y="1"/>
                    <a:pt x="711" y="3"/>
                  </a:cubicBezTo>
                  <a:cubicBezTo>
                    <a:pt x="473" y="181"/>
                    <a:pt x="223" y="336"/>
                    <a:pt x="20" y="550"/>
                  </a:cubicBezTo>
                  <a:cubicBezTo>
                    <a:pt x="1" y="570"/>
                    <a:pt x="21" y="589"/>
                    <a:pt x="36" y="589"/>
                  </a:cubicBezTo>
                  <a:cubicBezTo>
                    <a:pt x="39" y="589"/>
                    <a:pt x="42" y="588"/>
                    <a:pt x="44" y="586"/>
                  </a:cubicBezTo>
                  <a:cubicBezTo>
                    <a:pt x="258" y="372"/>
                    <a:pt x="508" y="229"/>
                    <a:pt x="747" y="50"/>
                  </a:cubicBezTo>
                  <a:cubicBezTo>
                    <a:pt x="757" y="40"/>
                    <a:pt x="749" y="1"/>
                    <a:pt x="72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52"/>
            <p:cNvSpPr/>
            <p:nvPr/>
          </p:nvSpPr>
          <p:spPr>
            <a:xfrm>
              <a:off x="4547875" y="3375950"/>
              <a:ext cx="14650" cy="8250"/>
            </a:xfrm>
            <a:custGeom>
              <a:avLst/>
              <a:gdLst/>
              <a:ahLst/>
              <a:cxnLst/>
              <a:rect l="l" t="t" r="r" b="b"/>
              <a:pathLst>
                <a:path w="586" h="330" extrusionOk="0">
                  <a:moveTo>
                    <a:pt x="526" y="0"/>
                  </a:moveTo>
                  <a:cubicBezTo>
                    <a:pt x="513" y="0"/>
                    <a:pt x="499" y="6"/>
                    <a:pt x="489" y="20"/>
                  </a:cubicBezTo>
                  <a:cubicBezTo>
                    <a:pt x="382" y="163"/>
                    <a:pt x="191" y="211"/>
                    <a:pt x="24" y="282"/>
                  </a:cubicBezTo>
                  <a:cubicBezTo>
                    <a:pt x="1" y="306"/>
                    <a:pt x="24" y="330"/>
                    <a:pt x="36" y="330"/>
                  </a:cubicBezTo>
                  <a:cubicBezTo>
                    <a:pt x="239" y="282"/>
                    <a:pt x="429" y="222"/>
                    <a:pt x="560" y="68"/>
                  </a:cubicBezTo>
                  <a:cubicBezTo>
                    <a:pt x="585" y="34"/>
                    <a:pt x="557" y="0"/>
                    <a:pt x="52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52"/>
            <p:cNvSpPr/>
            <p:nvPr/>
          </p:nvSpPr>
          <p:spPr>
            <a:xfrm>
              <a:off x="4506800" y="3400550"/>
              <a:ext cx="925" cy="925"/>
            </a:xfrm>
            <a:custGeom>
              <a:avLst/>
              <a:gdLst/>
              <a:ahLst/>
              <a:cxnLst/>
              <a:rect l="l" t="t" r="r" b="b"/>
              <a:pathLst>
                <a:path w="37" h="37" extrusionOk="0">
                  <a:moveTo>
                    <a:pt x="24" y="0"/>
                  </a:moveTo>
                  <a:cubicBezTo>
                    <a:pt x="1" y="12"/>
                    <a:pt x="1" y="36"/>
                    <a:pt x="24" y="36"/>
                  </a:cubicBezTo>
                  <a:cubicBezTo>
                    <a:pt x="36" y="36"/>
                    <a:pt x="36"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52"/>
            <p:cNvSpPr/>
            <p:nvPr/>
          </p:nvSpPr>
          <p:spPr>
            <a:xfrm>
              <a:off x="4437525" y="3408575"/>
              <a:ext cx="18400" cy="4200"/>
            </a:xfrm>
            <a:custGeom>
              <a:avLst/>
              <a:gdLst/>
              <a:ahLst/>
              <a:cxnLst/>
              <a:rect l="l" t="t" r="r" b="b"/>
              <a:pathLst>
                <a:path w="736" h="168" extrusionOk="0">
                  <a:moveTo>
                    <a:pt x="366" y="1"/>
                  </a:moveTo>
                  <a:cubicBezTo>
                    <a:pt x="247" y="1"/>
                    <a:pt x="128" y="49"/>
                    <a:pt x="21" y="108"/>
                  </a:cubicBezTo>
                  <a:cubicBezTo>
                    <a:pt x="1" y="129"/>
                    <a:pt x="7" y="158"/>
                    <a:pt x="24" y="158"/>
                  </a:cubicBezTo>
                  <a:cubicBezTo>
                    <a:pt x="27" y="158"/>
                    <a:pt x="30" y="157"/>
                    <a:pt x="33" y="156"/>
                  </a:cubicBezTo>
                  <a:cubicBezTo>
                    <a:pt x="80" y="142"/>
                    <a:pt x="127" y="137"/>
                    <a:pt x="173" y="137"/>
                  </a:cubicBezTo>
                  <a:cubicBezTo>
                    <a:pt x="246" y="137"/>
                    <a:pt x="318" y="148"/>
                    <a:pt x="390" y="156"/>
                  </a:cubicBezTo>
                  <a:cubicBezTo>
                    <a:pt x="438" y="162"/>
                    <a:pt x="483" y="162"/>
                    <a:pt x="527" y="162"/>
                  </a:cubicBezTo>
                  <a:cubicBezTo>
                    <a:pt x="572" y="162"/>
                    <a:pt x="617" y="162"/>
                    <a:pt x="664" y="168"/>
                  </a:cubicBezTo>
                  <a:cubicBezTo>
                    <a:pt x="724" y="156"/>
                    <a:pt x="736" y="108"/>
                    <a:pt x="712" y="108"/>
                  </a:cubicBezTo>
                  <a:cubicBezTo>
                    <a:pt x="593" y="49"/>
                    <a:pt x="497" y="1"/>
                    <a:pt x="3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52"/>
            <p:cNvSpPr/>
            <p:nvPr/>
          </p:nvSpPr>
          <p:spPr>
            <a:xfrm>
              <a:off x="4418400" y="3415425"/>
              <a:ext cx="4775" cy="525"/>
            </a:xfrm>
            <a:custGeom>
              <a:avLst/>
              <a:gdLst/>
              <a:ahLst/>
              <a:cxnLst/>
              <a:rect l="l" t="t" r="r" b="b"/>
              <a:pathLst>
                <a:path w="191" h="21" extrusionOk="0">
                  <a:moveTo>
                    <a:pt x="12" y="1"/>
                  </a:moveTo>
                  <a:cubicBezTo>
                    <a:pt x="0" y="1"/>
                    <a:pt x="0" y="13"/>
                    <a:pt x="12" y="13"/>
                  </a:cubicBezTo>
                  <a:lnTo>
                    <a:pt x="179" y="13"/>
                  </a:lnTo>
                  <a:cubicBezTo>
                    <a:pt x="182" y="19"/>
                    <a:pt x="184" y="21"/>
                    <a:pt x="186" y="21"/>
                  </a:cubicBezTo>
                  <a:cubicBezTo>
                    <a:pt x="190" y="21"/>
                    <a:pt x="188" y="1"/>
                    <a:pt x="1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52"/>
            <p:cNvSpPr/>
            <p:nvPr/>
          </p:nvSpPr>
          <p:spPr>
            <a:xfrm>
              <a:off x="4394875" y="3387250"/>
              <a:ext cx="44850" cy="10275"/>
            </a:xfrm>
            <a:custGeom>
              <a:avLst/>
              <a:gdLst/>
              <a:ahLst/>
              <a:cxnLst/>
              <a:rect l="l" t="t" r="r" b="b"/>
              <a:pathLst>
                <a:path w="1794" h="411" extrusionOk="0">
                  <a:moveTo>
                    <a:pt x="1695" y="1"/>
                  </a:moveTo>
                  <a:cubicBezTo>
                    <a:pt x="1686" y="1"/>
                    <a:pt x="1677" y="3"/>
                    <a:pt x="1668" y="9"/>
                  </a:cubicBezTo>
                  <a:cubicBezTo>
                    <a:pt x="1433" y="193"/>
                    <a:pt x="1130" y="255"/>
                    <a:pt x="823" y="255"/>
                  </a:cubicBezTo>
                  <a:cubicBezTo>
                    <a:pt x="554" y="255"/>
                    <a:pt x="282" y="207"/>
                    <a:pt x="48" y="151"/>
                  </a:cubicBezTo>
                  <a:cubicBezTo>
                    <a:pt x="13" y="151"/>
                    <a:pt x="1" y="175"/>
                    <a:pt x="37" y="187"/>
                  </a:cubicBezTo>
                  <a:cubicBezTo>
                    <a:pt x="285" y="320"/>
                    <a:pt x="613" y="410"/>
                    <a:pt x="934" y="410"/>
                  </a:cubicBezTo>
                  <a:cubicBezTo>
                    <a:pt x="1244" y="410"/>
                    <a:pt x="1546" y="326"/>
                    <a:pt x="1763" y="116"/>
                  </a:cubicBezTo>
                  <a:cubicBezTo>
                    <a:pt x="1793" y="75"/>
                    <a:pt x="1746" y="1"/>
                    <a:pt x="16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52"/>
            <p:cNvSpPr/>
            <p:nvPr/>
          </p:nvSpPr>
          <p:spPr>
            <a:xfrm>
              <a:off x="4375525" y="3388050"/>
              <a:ext cx="3000" cy="925"/>
            </a:xfrm>
            <a:custGeom>
              <a:avLst/>
              <a:gdLst/>
              <a:ahLst/>
              <a:cxnLst/>
              <a:rect l="l" t="t" r="r" b="b"/>
              <a:pathLst>
                <a:path w="120" h="37" extrusionOk="0">
                  <a:moveTo>
                    <a:pt x="1" y="0"/>
                  </a:moveTo>
                  <a:cubicBezTo>
                    <a:pt x="13" y="36"/>
                    <a:pt x="60" y="36"/>
                    <a:pt x="120" y="36"/>
                  </a:cubicBezTo>
                  <a:cubicBezTo>
                    <a:pt x="84" y="36"/>
                    <a:pt x="37" y="36"/>
                    <a:pt x="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52"/>
            <p:cNvSpPr/>
            <p:nvPr/>
          </p:nvSpPr>
          <p:spPr>
            <a:xfrm>
              <a:off x="4351900" y="3381325"/>
              <a:ext cx="3050" cy="2825"/>
            </a:xfrm>
            <a:custGeom>
              <a:avLst/>
              <a:gdLst/>
              <a:ahLst/>
              <a:cxnLst/>
              <a:rect l="l" t="t" r="r" b="b"/>
              <a:pathLst>
                <a:path w="122" h="113" extrusionOk="0">
                  <a:moveTo>
                    <a:pt x="38" y="1"/>
                  </a:moveTo>
                  <a:cubicBezTo>
                    <a:pt x="18" y="1"/>
                    <a:pt x="0" y="34"/>
                    <a:pt x="29" y="43"/>
                  </a:cubicBezTo>
                  <a:lnTo>
                    <a:pt x="89" y="103"/>
                  </a:lnTo>
                  <a:cubicBezTo>
                    <a:pt x="92" y="109"/>
                    <a:pt x="96" y="112"/>
                    <a:pt x="100" y="112"/>
                  </a:cubicBezTo>
                  <a:cubicBezTo>
                    <a:pt x="111" y="112"/>
                    <a:pt x="121" y="93"/>
                    <a:pt x="112" y="67"/>
                  </a:cubicBezTo>
                  <a:lnTo>
                    <a:pt x="53" y="7"/>
                  </a:lnTo>
                  <a:cubicBezTo>
                    <a:pt x="48" y="3"/>
                    <a:pt x="43" y="1"/>
                    <a:pt x="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52"/>
            <p:cNvSpPr/>
            <p:nvPr/>
          </p:nvSpPr>
          <p:spPr>
            <a:xfrm>
              <a:off x="4268375" y="3383575"/>
              <a:ext cx="28300" cy="14925"/>
            </a:xfrm>
            <a:custGeom>
              <a:avLst/>
              <a:gdLst/>
              <a:ahLst/>
              <a:cxnLst/>
              <a:rect l="l" t="t" r="r" b="b"/>
              <a:pathLst>
                <a:path w="1132" h="597" extrusionOk="0">
                  <a:moveTo>
                    <a:pt x="1" y="1"/>
                  </a:moveTo>
                  <a:cubicBezTo>
                    <a:pt x="310" y="310"/>
                    <a:pt x="703" y="489"/>
                    <a:pt x="1132" y="596"/>
                  </a:cubicBezTo>
                  <a:cubicBezTo>
                    <a:pt x="703" y="489"/>
                    <a:pt x="322" y="310"/>
                    <a:pt x="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52"/>
            <p:cNvSpPr/>
            <p:nvPr/>
          </p:nvSpPr>
          <p:spPr>
            <a:xfrm>
              <a:off x="4165450" y="3317150"/>
              <a:ext cx="64475" cy="48200"/>
            </a:xfrm>
            <a:custGeom>
              <a:avLst/>
              <a:gdLst/>
              <a:ahLst/>
              <a:cxnLst/>
              <a:rect l="l" t="t" r="r" b="b"/>
              <a:pathLst>
                <a:path w="2579" h="1928" extrusionOk="0">
                  <a:moveTo>
                    <a:pt x="46" y="1"/>
                  </a:moveTo>
                  <a:cubicBezTo>
                    <a:pt x="17" y="1"/>
                    <a:pt x="1" y="40"/>
                    <a:pt x="22" y="50"/>
                  </a:cubicBezTo>
                  <a:cubicBezTo>
                    <a:pt x="748" y="788"/>
                    <a:pt x="1689" y="1372"/>
                    <a:pt x="2558" y="1920"/>
                  </a:cubicBezTo>
                  <a:cubicBezTo>
                    <a:pt x="2561" y="1925"/>
                    <a:pt x="2564" y="1928"/>
                    <a:pt x="2566" y="1928"/>
                  </a:cubicBezTo>
                  <a:cubicBezTo>
                    <a:pt x="2574" y="1928"/>
                    <a:pt x="2579" y="1905"/>
                    <a:pt x="2570" y="1896"/>
                  </a:cubicBezTo>
                  <a:cubicBezTo>
                    <a:pt x="1736" y="1265"/>
                    <a:pt x="903" y="610"/>
                    <a:pt x="58" y="3"/>
                  </a:cubicBezTo>
                  <a:cubicBezTo>
                    <a:pt x="54" y="1"/>
                    <a:pt x="50" y="1"/>
                    <a:pt x="4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52"/>
            <p:cNvSpPr/>
            <p:nvPr/>
          </p:nvSpPr>
          <p:spPr>
            <a:xfrm>
              <a:off x="4213600" y="3325550"/>
              <a:ext cx="17500" cy="10100"/>
            </a:xfrm>
            <a:custGeom>
              <a:avLst/>
              <a:gdLst/>
              <a:ahLst/>
              <a:cxnLst/>
              <a:rect l="l" t="t" r="r" b="b"/>
              <a:pathLst>
                <a:path w="700" h="404" extrusionOk="0">
                  <a:moveTo>
                    <a:pt x="37" y="0"/>
                  </a:moveTo>
                  <a:cubicBezTo>
                    <a:pt x="1" y="0"/>
                    <a:pt x="1" y="36"/>
                    <a:pt x="37" y="36"/>
                  </a:cubicBezTo>
                  <a:cubicBezTo>
                    <a:pt x="287" y="107"/>
                    <a:pt x="477" y="214"/>
                    <a:pt x="668" y="393"/>
                  </a:cubicBezTo>
                  <a:cubicBezTo>
                    <a:pt x="675" y="400"/>
                    <a:pt x="681" y="403"/>
                    <a:pt x="686" y="403"/>
                  </a:cubicBezTo>
                  <a:cubicBezTo>
                    <a:pt x="697" y="403"/>
                    <a:pt x="700" y="389"/>
                    <a:pt x="691" y="381"/>
                  </a:cubicBezTo>
                  <a:cubicBezTo>
                    <a:pt x="513" y="202"/>
                    <a:pt x="287" y="24"/>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52"/>
            <p:cNvSpPr/>
            <p:nvPr/>
          </p:nvSpPr>
          <p:spPr>
            <a:xfrm>
              <a:off x="4100650" y="3251350"/>
              <a:ext cx="15950" cy="10225"/>
            </a:xfrm>
            <a:custGeom>
              <a:avLst/>
              <a:gdLst/>
              <a:ahLst/>
              <a:cxnLst/>
              <a:rect l="l" t="t" r="r" b="b"/>
              <a:pathLst>
                <a:path w="638" h="409" extrusionOk="0">
                  <a:moveTo>
                    <a:pt x="41" y="0"/>
                  </a:moveTo>
                  <a:cubicBezTo>
                    <a:pt x="20" y="0"/>
                    <a:pt x="1" y="22"/>
                    <a:pt x="30" y="51"/>
                  </a:cubicBezTo>
                  <a:cubicBezTo>
                    <a:pt x="173" y="218"/>
                    <a:pt x="435" y="313"/>
                    <a:pt x="637" y="408"/>
                  </a:cubicBezTo>
                  <a:cubicBezTo>
                    <a:pt x="530" y="349"/>
                    <a:pt x="447" y="289"/>
                    <a:pt x="352" y="206"/>
                  </a:cubicBezTo>
                  <a:cubicBezTo>
                    <a:pt x="316" y="170"/>
                    <a:pt x="268" y="134"/>
                    <a:pt x="221" y="87"/>
                  </a:cubicBezTo>
                  <a:cubicBezTo>
                    <a:pt x="173" y="51"/>
                    <a:pt x="114" y="27"/>
                    <a:pt x="54" y="3"/>
                  </a:cubicBezTo>
                  <a:cubicBezTo>
                    <a:pt x="50" y="1"/>
                    <a:pt x="45" y="0"/>
                    <a:pt x="4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52"/>
            <p:cNvSpPr/>
            <p:nvPr/>
          </p:nvSpPr>
          <p:spPr>
            <a:xfrm>
              <a:off x="4107450" y="3238250"/>
              <a:ext cx="13525" cy="8575"/>
            </a:xfrm>
            <a:custGeom>
              <a:avLst/>
              <a:gdLst/>
              <a:ahLst/>
              <a:cxnLst/>
              <a:rect l="l" t="t" r="r" b="b"/>
              <a:pathLst>
                <a:path w="541" h="343" extrusionOk="0">
                  <a:moveTo>
                    <a:pt x="38" y="0"/>
                  </a:moveTo>
                  <a:cubicBezTo>
                    <a:pt x="13" y="0"/>
                    <a:pt x="1" y="20"/>
                    <a:pt x="20" y="39"/>
                  </a:cubicBezTo>
                  <a:cubicBezTo>
                    <a:pt x="163" y="182"/>
                    <a:pt x="354" y="242"/>
                    <a:pt x="532" y="337"/>
                  </a:cubicBezTo>
                  <a:cubicBezTo>
                    <a:pt x="365" y="218"/>
                    <a:pt x="199" y="123"/>
                    <a:pt x="56" y="4"/>
                  </a:cubicBezTo>
                  <a:cubicBezTo>
                    <a:pt x="49" y="1"/>
                    <a:pt x="43" y="0"/>
                    <a:pt x="38" y="0"/>
                  </a:cubicBezTo>
                  <a:close/>
                  <a:moveTo>
                    <a:pt x="532" y="337"/>
                  </a:moveTo>
                  <a:cubicBezTo>
                    <a:pt x="532" y="341"/>
                    <a:pt x="533" y="342"/>
                    <a:pt x="535" y="342"/>
                  </a:cubicBezTo>
                  <a:cubicBezTo>
                    <a:pt x="537" y="342"/>
                    <a:pt x="540" y="337"/>
                    <a:pt x="532" y="33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52"/>
            <p:cNvSpPr/>
            <p:nvPr/>
          </p:nvSpPr>
          <p:spPr>
            <a:xfrm>
              <a:off x="4040975" y="3144125"/>
              <a:ext cx="22975" cy="83000"/>
            </a:xfrm>
            <a:custGeom>
              <a:avLst/>
              <a:gdLst/>
              <a:ahLst/>
              <a:cxnLst/>
              <a:rect l="l" t="t" r="r" b="b"/>
              <a:pathLst>
                <a:path w="919" h="3320" extrusionOk="0">
                  <a:moveTo>
                    <a:pt x="113" y="0"/>
                  </a:moveTo>
                  <a:cubicBezTo>
                    <a:pt x="104" y="0"/>
                    <a:pt x="96" y="6"/>
                    <a:pt x="96" y="18"/>
                  </a:cubicBezTo>
                  <a:cubicBezTo>
                    <a:pt x="0" y="1137"/>
                    <a:pt x="215" y="2387"/>
                    <a:pt x="858" y="3304"/>
                  </a:cubicBezTo>
                  <a:cubicBezTo>
                    <a:pt x="861" y="3315"/>
                    <a:pt x="869" y="3319"/>
                    <a:pt x="878" y="3319"/>
                  </a:cubicBezTo>
                  <a:cubicBezTo>
                    <a:pt x="897" y="3319"/>
                    <a:pt x="918" y="3297"/>
                    <a:pt x="893" y="3280"/>
                  </a:cubicBezTo>
                  <a:cubicBezTo>
                    <a:pt x="191" y="2221"/>
                    <a:pt x="262" y="1209"/>
                    <a:pt x="131" y="18"/>
                  </a:cubicBezTo>
                  <a:cubicBezTo>
                    <a:pt x="131" y="6"/>
                    <a:pt x="122" y="0"/>
                    <a:pt x="11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52"/>
            <p:cNvSpPr/>
            <p:nvPr/>
          </p:nvSpPr>
          <p:spPr>
            <a:xfrm>
              <a:off x="4061800" y="3144125"/>
              <a:ext cx="2700" cy="16750"/>
            </a:xfrm>
            <a:custGeom>
              <a:avLst/>
              <a:gdLst/>
              <a:ahLst/>
              <a:cxnLst/>
              <a:rect l="l" t="t" r="r" b="b"/>
              <a:pathLst>
                <a:path w="108" h="670" extrusionOk="0">
                  <a:moveTo>
                    <a:pt x="42" y="0"/>
                  </a:moveTo>
                  <a:cubicBezTo>
                    <a:pt x="33" y="0"/>
                    <a:pt x="25" y="6"/>
                    <a:pt x="25" y="18"/>
                  </a:cubicBezTo>
                  <a:cubicBezTo>
                    <a:pt x="1" y="232"/>
                    <a:pt x="36" y="470"/>
                    <a:pt x="84" y="661"/>
                  </a:cubicBezTo>
                  <a:cubicBezTo>
                    <a:pt x="90" y="667"/>
                    <a:pt x="96" y="670"/>
                    <a:pt x="100" y="670"/>
                  </a:cubicBezTo>
                  <a:cubicBezTo>
                    <a:pt x="105" y="670"/>
                    <a:pt x="108" y="667"/>
                    <a:pt x="108" y="661"/>
                  </a:cubicBezTo>
                  <a:cubicBezTo>
                    <a:pt x="60" y="435"/>
                    <a:pt x="84" y="232"/>
                    <a:pt x="60" y="18"/>
                  </a:cubicBezTo>
                  <a:cubicBezTo>
                    <a:pt x="60" y="6"/>
                    <a:pt x="51"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52"/>
            <p:cNvSpPr/>
            <p:nvPr/>
          </p:nvSpPr>
          <p:spPr>
            <a:xfrm>
              <a:off x="4072400" y="3076900"/>
              <a:ext cx="7000" cy="9500"/>
            </a:xfrm>
            <a:custGeom>
              <a:avLst/>
              <a:gdLst/>
              <a:ahLst/>
              <a:cxnLst/>
              <a:rect l="l" t="t" r="r" b="b"/>
              <a:pathLst>
                <a:path w="280" h="380" extrusionOk="0">
                  <a:moveTo>
                    <a:pt x="266" y="1"/>
                  </a:moveTo>
                  <a:cubicBezTo>
                    <a:pt x="263" y="1"/>
                    <a:pt x="259" y="5"/>
                    <a:pt x="255" y="16"/>
                  </a:cubicBezTo>
                  <a:cubicBezTo>
                    <a:pt x="208" y="52"/>
                    <a:pt x="196" y="100"/>
                    <a:pt x="160" y="147"/>
                  </a:cubicBezTo>
                  <a:lnTo>
                    <a:pt x="29" y="326"/>
                  </a:lnTo>
                  <a:cubicBezTo>
                    <a:pt x="0" y="345"/>
                    <a:pt x="26" y="380"/>
                    <a:pt x="56" y="380"/>
                  </a:cubicBezTo>
                  <a:cubicBezTo>
                    <a:pt x="63" y="380"/>
                    <a:pt x="70" y="378"/>
                    <a:pt x="77" y="373"/>
                  </a:cubicBezTo>
                  <a:cubicBezTo>
                    <a:pt x="160" y="278"/>
                    <a:pt x="255" y="159"/>
                    <a:pt x="279" y="28"/>
                  </a:cubicBezTo>
                  <a:cubicBezTo>
                    <a:pt x="279" y="20"/>
                    <a:pt x="274" y="1"/>
                    <a:pt x="26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52"/>
            <p:cNvSpPr/>
            <p:nvPr/>
          </p:nvSpPr>
          <p:spPr>
            <a:xfrm>
              <a:off x="4095750" y="3007325"/>
              <a:ext cx="2700" cy="22275"/>
            </a:xfrm>
            <a:custGeom>
              <a:avLst/>
              <a:gdLst/>
              <a:ahLst/>
              <a:cxnLst/>
              <a:rect l="l" t="t" r="r" b="b"/>
              <a:pathLst>
                <a:path w="108" h="891" extrusionOk="0">
                  <a:moveTo>
                    <a:pt x="75" y="0"/>
                  </a:moveTo>
                  <a:cubicBezTo>
                    <a:pt x="66" y="0"/>
                    <a:pt x="60" y="4"/>
                    <a:pt x="60" y="13"/>
                  </a:cubicBezTo>
                  <a:cubicBezTo>
                    <a:pt x="0" y="299"/>
                    <a:pt x="12" y="597"/>
                    <a:pt x="12" y="870"/>
                  </a:cubicBezTo>
                  <a:cubicBezTo>
                    <a:pt x="12" y="884"/>
                    <a:pt x="20" y="890"/>
                    <a:pt x="27" y="890"/>
                  </a:cubicBezTo>
                  <a:cubicBezTo>
                    <a:pt x="32" y="890"/>
                    <a:pt x="36" y="887"/>
                    <a:pt x="36" y="882"/>
                  </a:cubicBezTo>
                  <a:cubicBezTo>
                    <a:pt x="36" y="597"/>
                    <a:pt x="48" y="311"/>
                    <a:pt x="107" y="25"/>
                  </a:cubicBezTo>
                  <a:cubicBezTo>
                    <a:pt x="107" y="10"/>
                    <a:pt x="89" y="0"/>
                    <a:pt x="7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52"/>
            <p:cNvSpPr/>
            <p:nvPr/>
          </p:nvSpPr>
          <p:spPr>
            <a:xfrm>
              <a:off x="4087750" y="2945050"/>
              <a:ext cx="11100" cy="13625"/>
            </a:xfrm>
            <a:custGeom>
              <a:avLst/>
              <a:gdLst/>
              <a:ahLst/>
              <a:cxnLst/>
              <a:rect l="l" t="t" r="r" b="b"/>
              <a:pathLst>
                <a:path w="444" h="545" extrusionOk="0">
                  <a:moveTo>
                    <a:pt x="27" y="1"/>
                  </a:moveTo>
                  <a:cubicBezTo>
                    <a:pt x="15" y="1"/>
                    <a:pt x="1" y="20"/>
                    <a:pt x="10" y="40"/>
                  </a:cubicBezTo>
                  <a:cubicBezTo>
                    <a:pt x="130" y="194"/>
                    <a:pt x="260" y="361"/>
                    <a:pt x="380" y="528"/>
                  </a:cubicBezTo>
                  <a:cubicBezTo>
                    <a:pt x="384" y="540"/>
                    <a:pt x="393" y="545"/>
                    <a:pt x="402" y="545"/>
                  </a:cubicBezTo>
                  <a:cubicBezTo>
                    <a:pt x="422" y="545"/>
                    <a:pt x="443" y="524"/>
                    <a:pt x="427" y="492"/>
                  </a:cubicBezTo>
                  <a:cubicBezTo>
                    <a:pt x="308" y="313"/>
                    <a:pt x="201" y="123"/>
                    <a:pt x="34" y="4"/>
                  </a:cubicBezTo>
                  <a:cubicBezTo>
                    <a:pt x="32" y="2"/>
                    <a:pt x="29" y="1"/>
                    <a:pt x="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52"/>
            <p:cNvSpPr/>
            <p:nvPr/>
          </p:nvSpPr>
          <p:spPr>
            <a:xfrm>
              <a:off x="4073525" y="2919500"/>
              <a:ext cx="11725" cy="5775"/>
            </a:xfrm>
            <a:custGeom>
              <a:avLst/>
              <a:gdLst/>
              <a:ahLst/>
              <a:cxnLst/>
              <a:rect l="l" t="t" r="r" b="b"/>
              <a:pathLst>
                <a:path w="469" h="231" extrusionOk="0">
                  <a:moveTo>
                    <a:pt x="58" y="0"/>
                  </a:moveTo>
                  <a:cubicBezTo>
                    <a:pt x="26" y="0"/>
                    <a:pt x="0" y="52"/>
                    <a:pt x="44" y="73"/>
                  </a:cubicBezTo>
                  <a:cubicBezTo>
                    <a:pt x="163" y="133"/>
                    <a:pt x="294" y="181"/>
                    <a:pt x="425" y="228"/>
                  </a:cubicBezTo>
                  <a:cubicBezTo>
                    <a:pt x="429" y="229"/>
                    <a:pt x="432" y="230"/>
                    <a:pt x="436" y="230"/>
                  </a:cubicBezTo>
                  <a:cubicBezTo>
                    <a:pt x="462" y="230"/>
                    <a:pt x="468" y="191"/>
                    <a:pt x="437" y="181"/>
                  </a:cubicBezTo>
                  <a:cubicBezTo>
                    <a:pt x="318" y="109"/>
                    <a:pt x="187" y="73"/>
                    <a:pt x="67" y="2"/>
                  </a:cubicBezTo>
                  <a:cubicBezTo>
                    <a:pt x="64" y="1"/>
                    <a:pt x="61" y="0"/>
                    <a:pt x="5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52"/>
            <p:cNvSpPr/>
            <p:nvPr/>
          </p:nvSpPr>
          <p:spPr>
            <a:xfrm>
              <a:off x="4058225" y="2978950"/>
              <a:ext cx="3600" cy="26625"/>
            </a:xfrm>
            <a:custGeom>
              <a:avLst/>
              <a:gdLst/>
              <a:ahLst/>
              <a:cxnLst/>
              <a:rect l="l" t="t" r="r" b="b"/>
              <a:pathLst>
                <a:path w="144" h="1065" extrusionOk="0">
                  <a:moveTo>
                    <a:pt x="30" y="1"/>
                  </a:moveTo>
                  <a:cubicBezTo>
                    <a:pt x="15" y="1"/>
                    <a:pt x="1" y="9"/>
                    <a:pt x="1" y="29"/>
                  </a:cubicBezTo>
                  <a:cubicBezTo>
                    <a:pt x="1" y="208"/>
                    <a:pt x="25" y="386"/>
                    <a:pt x="37" y="565"/>
                  </a:cubicBezTo>
                  <a:cubicBezTo>
                    <a:pt x="37" y="731"/>
                    <a:pt x="37" y="898"/>
                    <a:pt x="13" y="1065"/>
                  </a:cubicBezTo>
                  <a:cubicBezTo>
                    <a:pt x="13" y="1065"/>
                    <a:pt x="48" y="1065"/>
                    <a:pt x="48" y="1041"/>
                  </a:cubicBezTo>
                  <a:cubicBezTo>
                    <a:pt x="108" y="720"/>
                    <a:pt x="144" y="327"/>
                    <a:pt x="60" y="17"/>
                  </a:cubicBezTo>
                  <a:cubicBezTo>
                    <a:pt x="55" y="6"/>
                    <a:pt x="42" y="1"/>
                    <a:pt x="3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52"/>
            <p:cNvSpPr/>
            <p:nvPr/>
          </p:nvSpPr>
          <p:spPr>
            <a:xfrm>
              <a:off x="4018350" y="2943050"/>
              <a:ext cx="4700" cy="3125"/>
            </a:xfrm>
            <a:custGeom>
              <a:avLst/>
              <a:gdLst/>
              <a:ahLst/>
              <a:cxnLst/>
              <a:rect l="l" t="t" r="r" b="b"/>
              <a:pathLst>
                <a:path w="188" h="125" extrusionOk="0">
                  <a:moveTo>
                    <a:pt x="12" y="1"/>
                  </a:moveTo>
                  <a:cubicBezTo>
                    <a:pt x="0" y="1"/>
                    <a:pt x="0" y="1"/>
                    <a:pt x="0" y="12"/>
                  </a:cubicBezTo>
                  <a:cubicBezTo>
                    <a:pt x="48" y="48"/>
                    <a:pt x="108" y="72"/>
                    <a:pt x="167" y="120"/>
                  </a:cubicBezTo>
                  <a:cubicBezTo>
                    <a:pt x="170" y="123"/>
                    <a:pt x="173" y="124"/>
                    <a:pt x="176" y="124"/>
                  </a:cubicBezTo>
                  <a:cubicBezTo>
                    <a:pt x="184" y="124"/>
                    <a:pt x="188" y="113"/>
                    <a:pt x="179" y="96"/>
                  </a:cubicBezTo>
                  <a:cubicBezTo>
                    <a:pt x="131" y="60"/>
                    <a:pt x="60" y="36"/>
                    <a:pt x="1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52"/>
            <p:cNvSpPr/>
            <p:nvPr/>
          </p:nvSpPr>
          <p:spPr>
            <a:xfrm>
              <a:off x="4023050" y="2911475"/>
              <a:ext cx="8550" cy="8150"/>
            </a:xfrm>
            <a:custGeom>
              <a:avLst/>
              <a:gdLst/>
              <a:ahLst/>
              <a:cxnLst/>
              <a:rect l="l" t="t" r="r" b="b"/>
              <a:pathLst>
                <a:path w="342" h="326" extrusionOk="0">
                  <a:moveTo>
                    <a:pt x="31" y="0"/>
                  </a:moveTo>
                  <a:cubicBezTo>
                    <a:pt x="13" y="0"/>
                    <a:pt x="0" y="28"/>
                    <a:pt x="27" y="37"/>
                  </a:cubicBezTo>
                  <a:lnTo>
                    <a:pt x="289" y="311"/>
                  </a:lnTo>
                  <a:cubicBezTo>
                    <a:pt x="292" y="322"/>
                    <a:pt x="299" y="326"/>
                    <a:pt x="306" y="326"/>
                  </a:cubicBezTo>
                  <a:cubicBezTo>
                    <a:pt x="322" y="326"/>
                    <a:pt x="341" y="301"/>
                    <a:pt x="324" y="275"/>
                  </a:cubicBezTo>
                  <a:lnTo>
                    <a:pt x="51" y="13"/>
                  </a:lnTo>
                  <a:cubicBezTo>
                    <a:pt x="44" y="4"/>
                    <a:pt x="37"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52"/>
            <p:cNvSpPr/>
            <p:nvPr/>
          </p:nvSpPr>
          <p:spPr>
            <a:xfrm>
              <a:off x="3988650" y="2870975"/>
              <a:ext cx="27050" cy="12875"/>
            </a:xfrm>
            <a:custGeom>
              <a:avLst/>
              <a:gdLst/>
              <a:ahLst/>
              <a:cxnLst/>
              <a:rect l="l" t="t" r="r" b="b"/>
              <a:pathLst>
                <a:path w="1082" h="515" extrusionOk="0">
                  <a:moveTo>
                    <a:pt x="80" y="1"/>
                  </a:moveTo>
                  <a:cubicBezTo>
                    <a:pt x="38" y="1"/>
                    <a:pt x="1" y="53"/>
                    <a:pt x="33" y="86"/>
                  </a:cubicBezTo>
                  <a:cubicBezTo>
                    <a:pt x="236" y="383"/>
                    <a:pt x="700" y="467"/>
                    <a:pt x="1046" y="514"/>
                  </a:cubicBezTo>
                  <a:cubicBezTo>
                    <a:pt x="1057" y="514"/>
                    <a:pt x="1081" y="467"/>
                    <a:pt x="1057" y="455"/>
                  </a:cubicBezTo>
                  <a:cubicBezTo>
                    <a:pt x="724" y="300"/>
                    <a:pt x="414" y="121"/>
                    <a:pt x="93" y="2"/>
                  </a:cubicBezTo>
                  <a:cubicBezTo>
                    <a:pt x="89" y="1"/>
                    <a:pt x="85" y="1"/>
                    <a:pt x="8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52"/>
            <p:cNvSpPr/>
            <p:nvPr/>
          </p:nvSpPr>
          <p:spPr>
            <a:xfrm>
              <a:off x="3916925" y="2824525"/>
              <a:ext cx="43000" cy="28925"/>
            </a:xfrm>
            <a:custGeom>
              <a:avLst/>
              <a:gdLst/>
              <a:ahLst/>
              <a:cxnLst/>
              <a:rect l="l" t="t" r="r" b="b"/>
              <a:pathLst>
                <a:path w="1720" h="1157" extrusionOk="0">
                  <a:moveTo>
                    <a:pt x="43" y="1"/>
                  </a:moveTo>
                  <a:cubicBezTo>
                    <a:pt x="16" y="1"/>
                    <a:pt x="1" y="30"/>
                    <a:pt x="21" y="50"/>
                  </a:cubicBezTo>
                  <a:cubicBezTo>
                    <a:pt x="486" y="491"/>
                    <a:pt x="1128" y="848"/>
                    <a:pt x="1712" y="1146"/>
                  </a:cubicBezTo>
                  <a:cubicBezTo>
                    <a:pt x="1128" y="812"/>
                    <a:pt x="616" y="360"/>
                    <a:pt x="57" y="3"/>
                  </a:cubicBezTo>
                  <a:cubicBezTo>
                    <a:pt x="52" y="1"/>
                    <a:pt x="47" y="1"/>
                    <a:pt x="43" y="1"/>
                  </a:cubicBezTo>
                  <a:close/>
                  <a:moveTo>
                    <a:pt x="1712" y="1146"/>
                  </a:moveTo>
                  <a:cubicBezTo>
                    <a:pt x="1712" y="1154"/>
                    <a:pt x="1713" y="1156"/>
                    <a:pt x="1714" y="1156"/>
                  </a:cubicBezTo>
                  <a:cubicBezTo>
                    <a:pt x="1717" y="1156"/>
                    <a:pt x="1720" y="1146"/>
                    <a:pt x="1712" y="1146"/>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52"/>
            <p:cNvSpPr/>
            <p:nvPr/>
          </p:nvSpPr>
          <p:spPr>
            <a:xfrm>
              <a:off x="3923250" y="2857475"/>
              <a:ext cx="29300" cy="15200"/>
            </a:xfrm>
            <a:custGeom>
              <a:avLst/>
              <a:gdLst/>
              <a:ahLst/>
              <a:cxnLst/>
              <a:rect l="l" t="t" r="r" b="b"/>
              <a:pathLst>
                <a:path w="1172" h="608" extrusionOk="0">
                  <a:moveTo>
                    <a:pt x="49" y="1"/>
                  </a:moveTo>
                  <a:cubicBezTo>
                    <a:pt x="20" y="1"/>
                    <a:pt x="0" y="46"/>
                    <a:pt x="30" y="66"/>
                  </a:cubicBezTo>
                  <a:cubicBezTo>
                    <a:pt x="286" y="377"/>
                    <a:pt x="645" y="605"/>
                    <a:pt x="1040" y="605"/>
                  </a:cubicBezTo>
                  <a:cubicBezTo>
                    <a:pt x="1068" y="605"/>
                    <a:pt x="1097" y="604"/>
                    <a:pt x="1125" y="602"/>
                  </a:cubicBezTo>
                  <a:cubicBezTo>
                    <a:pt x="1133" y="606"/>
                    <a:pt x="1140" y="607"/>
                    <a:pt x="1145" y="607"/>
                  </a:cubicBezTo>
                  <a:cubicBezTo>
                    <a:pt x="1172" y="607"/>
                    <a:pt x="1165" y="562"/>
                    <a:pt x="1125" y="542"/>
                  </a:cubicBezTo>
                  <a:cubicBezTo>
                    <a:pt x="709" y="507"/>
                    <a:pt x="423" y="209"/>
                    <a:pt x="66" y="6"/>
                  </a:cubicBezTo>
                  <a:cubicBezTo>
                    <a:pt x="60" y="3"/>
                    <a:pt x="54" y="1"/>
                    <a:pt x="4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52"/>
            <p:cNvSpPr/>
            <p:nvPr/>
          </p:nvSpPr>
          <p:spPr>
            <a:xfrm>
              <a:off x="3970575" y="2927975"/>
              <a:ext cx="19225" cy="9450"/>
            </a:xfrm>
            <a:custGeom>
              <a:avLst/>
              <a:gdLst/>
              <a:ahLst/>
              <a:cxnLst/>
              <a:rect l="l" t="t" r="r" b="b"/>
              <a:pathLst>
                <a:path w="769" h="378" extrusionOk="0">
                  <a:moveTo>
                    <a:pt x="31" y="0"/>
                  </a:moveTo>
                  <a:cubicBezTo>
                    <a:pt x="10" y="0"/>
                    <a:pt x="0" y="26"/>
                    <a:pt x="18" y="44"/>
                  </a:cubicBezTo>
                  <a:cubicBezTo>
                    <a:pt x="233" y="223"/>
                    <a:pt x="471" y="318"/>
                    <a:pt x="733" y="377"/>
                  </a:cubicBezTo>
                  <a:cubicBezTo>
                    <a:pt x="756" y="354"/>
                    <a:pt x="768" y="330"/>
                    <a:pt x="733" y="330"/>
                  </a:cubicBezTo>
                  <a:cubicBezTo>
                    <a:pt x="483" y="270"/>
                    <a:pt x="280" y="139"/>
                    <a:pt x="54" y="8"/>
                  </a:cubicBezTo>
                  <a:cubicBezTo>
                    <a:pt x="46" y="3"/>
                    <a:pt x="38" y="0"/>
                    <a:pt x="3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52"/>
            <p:cNvSpPr/>
            <p:nvPr/>
          </p:nvSpPr>
          <p:spPr>
            <a:xfrm>
              <a:off x="3861850" y="2805475"/>
              <a:ext cx="18725" cy="18500"/>
            </a:xfrm>
            <a:custGeom>
              <a:avLst/>
              <a:gdLst/>
              <a:ahLst/>
              <a:cxnLst/>
              <a:rect l="l" t="t" r="r" b="b"/>
              <a:pathLst>
                <a:path w="749" h="740" extrusionOk="0">
                  <a:moveTo>
                    <a:pt x="46" y="1"/>
                  </a:moveTo>
                  <a:cubicBezTo>
                    <a:pt x="17" y="1"/>
                    <a:pt x="0" y="40"/>
                    <a:pt x="22" y="50"/>
                  </a:cubicBezTo>
                  <a:cubicBezTo>
                    <a:pt x="248" y="289"/>
                    <a:pt x="522" y="479"/>
                    <a:pt x="736" y="717"/>
                  </a:cubicBezTo>
                  <a:cubicBezTo>
                    <a:pt x="545" y="455"/>
                    <a:pt x="319" y="181"/>
                    <a:pt x="57" y="3"/>
                  </a:cubicBezTo>
                  <a:cubicBezTo>
                    <a:pt x="53" y="2"/>
                    <a:pt x="50" y="1"/>
                    <a:pt x="46" y="1"/>
                  </a:cubicBezTo>
                  <a:close/>
                  <a:moveTo>
                    <a:pt x="736" y="717"/>
                  </a:moveTo>
                  <a:cubicBezTo>
                    <a:pt x="736" y="733"/>
                    <a:pt x="741" y="740"/>
                    <a:pt x="744" y="740"/>
                  </a:cubicBezTo>
                  <a:cubicBezTo>
                    <a:pt x="748" y="740"/>
                    <a:pt x="749" y="730"/>
                    <a:pt x="736" y="717"/>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52"/>
            <p:cNvSpPr/>
            <p:nvPr/>
          </p:nvSpPr>
          <p:spPr>
            <a:xfrm>
              <a:off x="3830925" y="2766550"/>
              <a:ext cx="5275" cy="12750"/>
            </a:xfrm>
            <a:custGeom>
              <a:avLst/>
              <a:gdLst/>
              <a:ahLst/>
              <a:cxnLst/>
              <a:rect l="l" t="t" r="r" b="b"/>
              <a:pathLst>
                <a:path w="211" h="510" extrusionOk="0">
                  <a:moveTo>
                    <a:pt x="45" y="0"/>
                  </a:moveTo>
                  <a:cubicBezTo>
                    <a:pt x="24" y="0"/>
                    <a:pt x="0" y="16"/>
                    <a:pt x="8" y="48"/>
                  </a:cubicBezTo>
                  <a:cubicBezTo>
                    <a:pt x="44" y="191"/>
                    <a:pt x="104" y="310"/>
                    <a:pt x="104" y="464"/>
                  </a:cubicBezTo>
                  <a:cubicBezTo>
                    <a:pt x="104" y="494"/>
                    <a:pt x="130" y="509"/>
                    <a:pt x="157" y="509"/>
                  </a:cubicBezTo>
                  <a:cubicBezTo>
                    <a:pt x="184" y="509"/>
                    <a:pt x="211" y="494"/>
                    <a:pt x="211" y="464"/>
                  </a:cubicBezTo>
                  <a:cubicBezTo>
                    <a:pt x="187" y="310"/>
                    <a:pt x="151" y="155"/>
                    <a:pt x="68" y="12"/>
                  </a:cubicBezTo>
                  <a:cubicBezTo>
                    <a:pt x="64" y="4"/>
                    <a:pt x="55" y="0"/>
                    <a:pt x="4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52"/>
            <p:cNvSpPr/>
            <p:nvPr/>
          </p:nvSpPr>
          <p:spPr>
            <a:xfrm>
              <a:off x="3879675" y="2795050"/>
              <a:ext cx="12425" cy="9650"/>
            </a:xfrm>
            <a:custGeom>
              <a:avLst/>
              <a:gdLst/>
              <a:ahLst/>
              <a:cxnLst/>
              <a:rect l="l" t="t" r="r" b="b"/>
              <a:pathLst>
                <a:path w="497" h="386" extrusionOk="0">
                  <a:moveTo>
                    <a:pt x="37" y="1"/>
                  </a:moveTo>
                  <a:cubicBezTo>
                    <a:pt x="17" y="1"/>
                    <a:pt x="1" y="29"/>
                    <a:pt x="11" y="39"/>
                  </a:cubicBezTo>
                  <a:cubicBezTo>
                    <a:pt x="130" y="182"/>
                    <a:pt x="261" y="301"/>
                    <a:pt x="440" y="384"/>
                  </a:cubicBezTo>
                  <a:cubicBezTo>
                    <a:pt x="443" y="385"/>
                    <a:pt x="446" y="385"/>
                    <a:pt x="449" y="385"/>
                  </a:cubicBezTo>
                  <a:cubicBezTo>
                    <a:pt x="489" y="385"/>
                    <a:pt x="497" y="312"/>
                    <a:pt x="463" y="301"/>
                  </a:cubicBezTo>
                  <a:cubicBezTo>
                    <a:pt x="297" y="241"/>
                    <a:pt x="178" y="110"/>
                    <a:pt x="47" y="3"/>
                  </a:cubicBezTo>
                  <a:cubicBezTo>
                    <a:pt x="43" y="1"/>
                    <a:pt x="40" y="1"/>
                    <a:pt x="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52"/>
            <p:cNvSpPr/>
            <p:nvPr/>
          </p:nvSpPr>
          <p:spPr>
            <a:xfrm>
              <a:off x="3844275" y="2852775"/>
              <a:ext cx="20100" cy="16525"/>
            </a:xfrm>
            <a:custGeom>
              <a:avLst/>
              <a:gdLst/>
              <a:ahLst/>
              <a:cxnLst/>
              <a:rect l="l" t="t" r="r" b="b"/>
              <a:pathLst>
                <a:path w="804" h="661" extrusionOk="0">
                  <a:moveTo>
                    <a:pt x="40" y="1"/>
                  </a:moveTo>
                  <a:cubicBezTo>
                    <a:pt x="15" y="1"/>
                    <a:pt x="0" y="22"/>
                    <a:pt x="10" y="52"/>
                  </a:cubicBezTo>
                  <a:cubicBezTo>
                    <a:pt x="105" y="183"/>
                    <a:pt x="236" y="290"/>
                    <a:pt x="355" y="373"/>
                  </a:cubicBezTo>
                  <a:cubicBezTo>
                    <a:pt x="474" y="468"/>
                    <a:pt x="594" y="575"/>
                    <a:pt x="713" y="659"/>
                  </a:cubicBezTo>
                  <a:cubicBezTo>
                    <a:pt x="717" y="660"/>
                    <a:pt x="721" y="660"/>
                    <a:pt x="725" y="660"/>
                  </a:cubicBezTo>
                  <a:cubicBezTo>
                    <a:pt x="768" y="660"/>
                    <a:pt x="804" y="609"/>
                    <a:pt x="760" y="587"/>
                  </a:cubicBezTo>
                  <a:cubicBezTo>
                    <a:pt x="629" y="480"/>
                    <a:pt x="498" y="397"/>
                    <a:pt x="391" y="290"/>
                  </a:cubicBezTo>
                  <a:cubicBezTo>
                    <a:pt x="284" y="194"/>
                    <a:pt x="177" y="75"/>
                    <a:pt x="58" y="4"/>
                  </a:cubicBezTo>
                  <a:cubicBezTo>
                    <a:pt x="51" y="2"/>
                    <a:pt x="45"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52"/>
            <p:cNvSpPr/>
            <p:nvPr/>
          </p:nvSpPr>
          <p:spPr>
            <a:xfrm>
              <a:off x="3787950" y="2718575"/>
              <a:ext cx="6875" cy="50600"/>
            </a:xfrm>
            <a:custGeom>
              <a:avLst/>
              <a:gdLst/>
              <a:ahLst/>
              <a:cxnLst/>
              <a:rect l="l" t="t" r="r" b="b"/>
              <a:pathLst>
                <a:path w="275" h="2024" extrusionOk="0">
                  <a:moveTo>
                    <a:pt x="47" y="0"/>
                  </a:moveTo>
                  <a:cubicBezTo>
                    <a:pt x="37" y="0"/>
                    <a:pt x="25" y="7"/>
                    <a:pt x="25" y="14"/>
                  </a:cubicBezTo>
                  <a:cubicBezTo>
                    <a:pt x="1" y="669"/>
                    <a:pt x="168" y="1336"/>
                    <a:pt x="239" y="2014"/>
                  </a:cubicBezTo>
                  <a:cubicBezTo>
                    <a:pt x="239" y="2020"/>
                    <a:pt x="248" y="2023"/>
                    <a:pt x="257" y="2023"/>
                  </a:cubicBezTo>
                  <a:cubicBezTo>
                    <a:pt x="266" y="2023"/>
                    <a:pt x="275" y="2020"/>
                    <a:pt x="275" y="2014"/>
                  </a:cubicBezTo>
                  <a:cubicBezTo>
                    <a:pt x="227" y="1360"/>
                    <a:pt x="180" y="669"/>
                    <a:pt x="60" y="14"/>
                  </a:cubicBezTo>
                  <a:cubicBezTo>
                    <a:pt x="60" y="4"/>
                    <a:pt x="54" y="0"/>
                    <a:pt x="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52"/>
            <p:cNvSpPr/>
            <p:nvPr/>
          </p:nvSpPr>
          <p:spPr>
            <a:xfrm>
              <a:off x="3800750" y="2676275"/>
              <a:ext cx="6000" cy="40750"/>
            </a:xfrm>
            <a:custGeom>
              <a:avLst/>
              <a:gdLst/>
              <a:ahLst/>
              <a:cxnLst/>
              <a:rect l="l" t="t" r="r" b="b"/>
              <a:pathLst>
                <a:path w="240" h="1630" extrusionOk="0">
                  <a:moveTo>
                    <a:pt x="114" y="1"/>
                  </a:moveTo>
                  <a:cubicBezTo>
                    <a:pt x="99" y="1"/>
                    <a:pt x="84" y="10"/>
                    <a:pt x="84" y="27"/>
                  </a:cubicBezTo>
                  <a:cubicBezTo>
                    <a:pt x="1" y="527"/>
                    <a:pt x="49" y="1099"/>
                    <a:pt x="144" y="1599"/>
                  </a:cubicBezTo>
                  <a:cubicBezTo>
                    <a:pt x="144" y="1620"/>
                    <a:pt x="155" y="1629"/>
                    <a:pt x="168" y="1629"/>
                  </a:cubicBezTo>
                  <a:cubicBezTo>
                    <a:pt x="185" y="1629"/>
                    <a:pt x="203" y="1614"/>
                    <a:pt x="203" y="1587"/>
                  </a:cubicBezTo>
                  <a:cubicBezTo>
                    <a:pt x="120" y="1063"/>
                    <a:pt x="239" y="551"/>
                    <a:pt x="144" y="27"/>
                  </a:cubicBezTo>
                  <a:cubicBezTo>
                    <a:pt x="144" y="10"/>
                    <a:pt x="129" y="1"/>
                    <a:pt x="11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52"/>
            <p:cNvSpPr/>
            <p:nvPr/>
          </p:nvSpPr>
          <p:spPr>
            <a:xfrm>
              <a:off x="3794800" y="2580050"/>
              <a:ext cx="4375" cy="18800"/>
            </a:xfrm>
            <a:custGeom>
              <a:avLst/>
              <a:gdLst/>
              <a:ahLst/>
              <a:cxnLst/>
              <a:rect l="l" t="t" r="r" b="b"/>
              <a:pathLst>
                <a:path w="175" h="752" extrusionOk="0">
                  <a:moveTo>
                    <a:pt x="89" y="1"/>
                  </a:moveTo>
                  <a:cubicBezTo>
                    <a:pt x="72" y="1"/>
                    <a:pt x="54" y="7"/>
                    <a:pt x="48" y="19"/>
                  </a:cubicBezTo>
                  <a:cubicBezTo>
                    <a:pt x="1" y="257"/>
                    <a:pt x="48" y="507"/>
                    <a:pt x="108" y="733"/>
                  </a:cubicBezTo>
                  <a:cubicBezTo>
                    <a:pt x="117" y="746"/>
                    <a:pt x="129" y="751"/>
                    <a:pt x="140" y="751"/>
                  </a:cubicBezTo>
                  <a:cubicBezTo>
                    <a:pt x="159" y="751"/>
                    <a:pt x="175" y="736"/>
                    <a:pt x="167" y="721"/>
                  </a:cubicBezTo>
                  <a:cubicBezTo>
                    <a:pt x="120" y="483"/>
                    <a:pt x="167" y="245"/>
                    <a:pt x="120" y="19"/>
                  </a:cubicBezTo>
                  <a:cubicBezTo>
                    <a:pt x="120" y="7"/>
                    <a:pt x="105" y="1"/>
                    <a:pt x="8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52"/>
            <p:cNvSpPr/>
            <p:nvPr/>
          </p:nvSpPr>
          <p:spPr>
            <a:xfrm>
              <a:off x="3801050" y="2485025"/>
              <a:ext cx="2700" cy="24375"/>
            </a:xfrm>
            <a:custGeom>
              <a:avLst/>
              <a:gdLst/>
              <a:ahLst/>
              <a:cxnLst/>
              <a:rect l="l" t="t" r="r" b="b"/>
              <a:pathLst>
                <a:path w="108" h="975" extrusionOk="0">
                  <a:moveTo>
                    <a:pt x="102" y="1"/>
                  </a:moveTo>
                  <a:cubicBezTo>
                    <a:pt x="99" y="1"/>
                    <a:pt x="96" y="4"/>
                    <a:pt x="96" y="10"/>
                  </a:cubicBezTo>
                  <a:cubicBezTo>
                    <a:pt x="48" y="343"/>
                    <a:pt x="1" y="653"/>
                    <a:pt x="1" y="974"/>
                  </a:cubicBezTo>
                  <a:cubicBezTo>
                    <a:pt x="1" y="653"/>
                    <a:pt x="60" y="343"/>
                    <a:pt x="108" y="10"/>
                  </a:cubicBezTo>
                  <a:cubicBezTo>
                    <a:pt x="108" y="4"/>
                    <a:pt x="105" y="1"/>
                    <a:pt x="10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52"/>
            <p:cNvSpPr/>
            <p:nvPr/>
          </p:nvSpPr>
          <p:spPr>
            <a:xfrm>
              <a:off x="3810875" y="2480825"/>
              <a:ext cx="6875" cy="41025"/>
            </a:xfrm>
            <a:custGeom>
              <a:avLst/>
              <a:gdLst/>
              <a:ahLst/>
              <a:cxnLst/>
              <a:rect l="l" t="t" r="r" b="b"/>
              <a:pathLst>
                <a:path w="275" h="1641" extrusionOk="0">
                  <a:moveTo>
                    <a:pt x="94" y="1"/>
                  </a:moveTo>
                  <a:cubicBezTo>
                    <a:pt x="83" y="1"/>
                    <a:pt x="72" y="12"/>
                    <a:pt x="72" y="35"/>
                  </a:cubicBezTo>
                  <a:cubicBezTo>
                    <a:pt x="60" y="547"/>
                    <a:pt x="1" y="1071"/>
                    <a:pt x="1" y="1595"/>
                  </a:cubicBezTo>
                  <a:cubicBezTo>
                    <a:pt x="1" y="1626"/>
                    <a:pt x="21" y="1641"/>
                    <a:pt x="41" y="1641"/>
                  </a:cubicBezTo>
                  <a:cubicBezTo>
                    <a:pt x="60" y="1641"/>
                    <a:pt x="78" y="1629"/>
                    <a:pt x="84" y="1607"/>
                  </a:cubicBezTo>
                  <a:cubicBezTo>
                    <a:pt x="275" y="1142"/>
                    <a:pt x="144" y="523"/>
                    <a:pt x="120" y="47"/>
                  </a:cubicBezTo>
                  <a:cubicBezTo>
                    <a:pt x="120" y="15"/>
                    <a:pt x="107" y="1"/>
                    <a:pt x="9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52"/>
            <p:cNvSpPr/>
            <p:nvPr/>
          </p:nvSpPr>
          <p:spPr>
            <a:xfrm>
              <a:off x="3806725" y="2611000"/>
              <a:ext cx="3275" cy="17300"/>
            </a:xfrm>
            <a:custGeom>
              <a:avLst/>
              <a:gdLst/>
              <a:ahLst/>
              <a:cxnLst/>
              <a:rect l="l" t="t" r="r" b="b"/>
              <a:pathLst>
                <a:path w="131" h="692" extrusionOk="0">
                  <a:moveTo>
                    <a:pt x="90" y="1"/>
                  </a:moveTo>
                  <a:cubicBezTo>
                    <a:pt x="80" y="1"/>
                    <a:pt x="71" y="6"/>
                    <a:pt x="71" y="19"/>
                  </a:cubicBezTo>
                  <a:cubicBezTo>
                    <a:pt x="24" y="221"/>
                    <a:pt x="0" y="448"/>
                    <a:pt x="24" y="674"/>
                  </a:cubicBezTo>
                  <a:cubicBezTo>
                    <a:pt x="24" y="686"/>
                    <a:pt x="36" y="692"/>
                    <a:pt x="48" y="692"/>
                  </a:cubicBezTo>
                  <a:cubicBezTo>
                    <a:pt x="60" y="692"/>
                    <a:pt x="71" y="686"/>
                    <a:pt x="71" y="674"/>
                  </a:cubicBezTo>
                  <a:cubicBezTo>
                    <a:pt x="83" y="460"/>
                    <a:pt x="83" y="245"/>
                    <a:pt x="131" y="31"/>
                  </a:cubicBezTo>
                  <a:cubicBezTo>
                    <a:pt x="131" y="16"/>
                    <a:pt x="10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52"/>
            <p:cNvSpPr/>
            <p:nvPr/>
          </p:nvSpPr>
          <p:spPr>
            <a:xfrm>
              <a:off x="3784100" y="2434950"/>
              <a:ext cx="25850" cy="20350"/>
            </a:xfrm>
            <a:custGeom>
              <a:avLst/>
              <a:gdLst/>
              <a:ahLst/>
              <a:cxnLst/>
              <a:rect l="l" t="t" r="r" b="b"/>
              <a:pathLst>
                <a:path w="1034" h="814" extrusionOk="0">
                  <a:moveTo>
                    <a:pt x="36" y="1"/>
                  </a:moveTo>
                  <a:cubicBezTo>
                    <a:pt x="12" y="1"/>
                    <a:pt x="0" y="36"/>
                    <a:pt x="12" y="60"/>
                  </a:cubicBezTo>
                  <a:cubicBezTo>
                    <a:pt x="345" y="298"/>
                    <a:pt x="774" y="394"/>
                    <a:pt x="976" y="810"/>
                  </a:cubicBezTo>
                  <a:cubicBezTo>
                    <a:pt x="979" y="812"/>
                    <a:pt x="982" y="813"/>
                    <a:pt x="986" y="813"/>
                  </a:cubicBezTo>
                  <a:cubicBezTo>
                    <a:pt x="1004" y="813"/>
                    <a:pt x="1034" y="794"/>
                    <a:pt x="1024" y="775"/>
                  </a:cubicBezTo>
                  <a:cubicBezTo>
                    <a:pt x="857" y="405"/>
                    <a:pt x="441" y="96"/>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52"/>
            <p:cNvSpPr/>
            <p:nvPr/>
          </p:nvSpPr>
          <p:spPr>
            <a:xfrm>
              <a:off x="3761225" y="2425650"/>
              <a:ext cx="14225" cy="5275"/>
            </a:xfrm>
            <a:custGeom>
              <a:avLst/>
              <a:gdLst/>
              <a:ahLst/>
              <a:cxnLst/>
              <a:rect l="l" t="t" r="r" b="b"/>
              <a:pathLst>
                <a:path w="569" h="211" extrusionOk="0">
                  <a:moveTo>
                    <a:pt x="37" y="0"/>
                  </a:moveTo>
                  <a:cubicBezTo>
                    <a:pt x="23" y="0"/>
                    <a:pt x="1" y="20"/>
                    <a:pt x="10" y="39"/>
                  </a:cubicBezTo>
                  <a:cubicBezTo>
                    <a:pt x="153" y="158"/>
                    <a:pt x="332" y="206"/>
                    <a:pt x="510" y="206"/>
                  </a:cubicBezTo>
                  <a:cubicBezTo>
                    <a:pt x="519" y="209"/>
                    <a:pt x="526" y="211"/>
                    <a:pt x="532" y="211"/>
                  </a:cubicBezTo>
                  <a:cubicBezTo>
                    <a:pt x="569" y="211"/>
                    <a:pt x="563" y="158"/>
                    <a:pt x="522" y="158"/>
                  </a:cubicBezTo>
                  <a:cubicBezTo>
                    <a:pt x="344" y="158"/>
                    <a:pt x="213" y="99"/>
                    <a:pt x="46" y="4"/>
                  </a:cubicBezTo>
                  <a:cubicBezTo>
                    <a:pt x="44" y="1"/>
                    <a:pt x="41" y="0"/>
                    <a:pt x="3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52"/>
            <p:cNvSpPr/>
            <p:nvPr/>
          </p:nvSpPr>
          <p:spPr>
            <a:xfrm>
              <a:off x="3742725" y="2442525"/>
              <a:ext cx="26275" cy="7575"/>
            </a:xfrm>
            <a:custGeom>
              <a:avLst/>
              <a:gdLst/>
              <a:ahLst/>
              <a:cxnLst/>
              <a:rect l="l" t="t" r="r" b="b"/>
              <a:pathLst>
                <a:path w="1051" h="303" extrusionOk="0">
                  <a:moveTo>
                    <a:pt x="235" y="0"/>
                  </a:moveTo>
                  <a:cubicBezTo>
                    <a:pt x="157" y="0"/>
                    <a:pt x="82" y="10"/>
                    <a:pt x="12" y="31"/>
                  </a:cubicBezTo>
                  <a:cubicBezTo>
                    <a:pt x="0" y="31"/>
                    <a:pt x="0" y="55"/>
                    <a:pt x="12" y="79"/>
                  </a:cubicBezTo>
                  <a:cubicBezTo>
                    <a:pt x="167" y="114"/>
                    <a:pt x="322" y="102"/>
                    <a:pt x="476" y="126"/>
                  </a:cubicBezTo>
                  <a:cubicBezTo>
                    <a:pt x="643" y="162"/>
                    <a:pt x="798" y="221"/>
                    <a:pt x="965" y="293"/>
                  </a:cubicBezTo>
                  <a:cubicBezTo>
                    <a:pt x="976" y="300"/>
                    <a:pt x="986" y="303"/>
                    <a:pt x="996" y="303"/>
                  </a:cubicBezTo>
                  <a:cubicBezTo>
                    <a:pt x="1035" y="303"/>
                    <a:pt x="1051" y="250"/>
                    <a:pt x="1012" y="221"/>
                  </a:cubicBezTo>
                  <a:cubicBezTo>
                    <a:pt x="800" y="111"/>
                    <a:pt x="502" y="0"/>
                    <a:pt x="2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52"/>
            <p:cNvSpPr/>
            <p:nvPr/>
          </p:nvSpPr>
          <p:spPr>
            <a:xfrm>
              <a:off x="3634975" y="2420025"/>
              <a:ext cx="38300" cy="4575"/>
            </a:xfrm>
            <a:custGeom>
              <a:avLst/>
              <a:gdLst/>
              <a:ahLst/>
              <a:cxnLst/>
              <a:rect l="l" t="t" r="r" b="b"/>
              <a:pathLst>
                <a:path w="1532" h="183" extrusionOk="0">
                  <a:moveTo>
                    <a:pt x="1488" y="1"/>
                  </a:moveTo>
                  <a:cubicBezTo>
                    <a:pt x="1485" y="1"/>
                    <a:pt x="1481" y="1"/>
                    <a:pt x="1477" y="2"/>
                  </a:cubicBezTo>
                  <a:cubicBezTo>
                    <a:pt x="1256" y="74"/>
                    <a:pt x="1034" y="84"/>
                    <a:pt x="811" y="84"/>
                  </a:cubicBezTo>
                  <a:cubicBezTo>
                    <a:pt x="718" y="84"/>
                    <a:pt x="626" y="83"/>
                    <a:pt x="533" y="83"/>
                  </a:cubicBezTo>
                  <a:cubicBezTo>
                    <a:pt x="367" y="83"/>
                    <a:pt x="201" y="88"/>
                    <a:pt x="36" y="121"/>
                  </a:cubicBezTo>
                  <a:cubicBezTo>
                    <a:pt x="0" y="121"/>
                    <a:pt x="24" y="169"/>
                    <a:pt x="36" y="169"/>
                  </a:cubicBezTo>
                  <a:cubicBezTo>
                    <a:pt x="228" y="174"/>
                    <a:pt x="429" y="183"/>
                    <a:pt x="629" y="183"/>
                  </a:cubicBezTo>
                  <a:cubicBezTo>
                    <a:pt x="924" y="183"/>
                    <a:pt x="1219" y="164"/>
                    <a:pt x="1488" y="86"/>
                  </a:cubicBezTo>
                  <a:cubicBezTo>
                    <a:pt x="1532" y="53"/>
                    <a:pt x="1526" y="1"/>
                    <a:pt x="148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52"/>
            <p:cNvSpPr/>
            <p:nvPr/>
          </p:nvSpPr>
          <p:spPr>
            <a:xfrm>
              <a:off x="3586750" y="2415000"/>
              <a:ext cx="35150" cy="7775"/>
            </a:xfrm>
            <a:custGeom>
              <a:avLst/>
              <a:gdLst/>
              <a:ahLst/>
              <a:cxnLst/>
              <a:rect l="l" t="t" r="r" b="b"/>
              <a:pathLst>
                <a:path w="1406" h="311" extrusionOk="0">
                  <a:moveTo>
                    <a:pt x="48" y="1"/>
                  </a:moveTo>
                  <a:cubicBezTo>
                    <a:pt x="12" y="1"/>
                    <a:pt x="0" y="25"/>
                    <a:pt x="36" y="49"/>
                  </a:cubicBezTo>
                  <a:cubicBezTo>
                    <a:pt x="465" y="179"/>
                    <a:pt x="929" y="251"/>
                    <a:pt x="1381" y="310"/>
                  </a:cubicBezTo>
                  <a:cubicBezTo>
                    <a:pt x="1381" y="310"/>
                    <a:pt x="1405" y="287"/>
                    <a:pt x="1381" y="287"/>
                  </a:cubicBezTo>
                  <a:cubicBezTo>
                    <a:pt x="941" y="227"/>
                    <a:pt x="488" y="84"/>
                    <a:pt x="4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52"/>
            <p:cNvSpPr/>
            <p:nvPr/>
          </p:nvSpPr>
          <p:spPr>
            <a:xfrm>
              <a:off x="3601025" y="2438825"/>
              <a:ext cx="17300" cy="5225"/>
            </a:xfrm>
            <a:custGeom>
              <a:avLst/>
              <a:gdLst/>
              <a:ahLst/>
              <a:cxnLst/>
              <a:rect l="l" t="t" r="r" b="b"/>
              <a:pathLst>
                <a:path w="692" h="209" extrusionOk="0">
                  <a:moveTo>
                    <a:pt x="632" y="0"/>
                  </a:moveTo>
                  <a:cubicBezTo>
                    <a:pt x="441" y="48"/>
                    <a:pt x="215" y="24"/>
                    <a:pt x="37" y="84"/>
                  </a:cubicBezTo>
                  <a:cubicBezTo>
                    <a:pt x="1" y="108"/>
                    <a:pt x="1" y="167"/>
                    <a:pt x="37" y="191"/>
                  </a:cubicBezTo>
                  <a:cubicBezTo>
                    <a:pt x="80" y="203"/>
                    <a:pt x="124" y="208"/>
                    <a:pt x="167" y="208"/>
                  </a:cubicBezTo>
                  <a:cubicBezTo>
                    <a:pt x="341" y="208"/>
                    <a:pt x="516" y="126"/>
                    <a:pt x="668" y="60"/>
                  </a:cubicBezTo>
                  <a:cubicBezTo>
                    <a:pt x="691" y="60"/>
                    <a:pt x="668" y="0"/>
                    <a:pt x="6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52"/>
            <p:cNvSpPr/>
            <p:nvPr/>
          </p:nvSpPr>
          <p:spPr>
            <a:xfrm>
              <a:off x="3551525" y="2429400"/>
              <a:ext cx="21525" cy="7150"/>
            </a:xfrm>
            <a:custGeom>
              <a:avLst/>
              <a:gdLst/>
              <a:ahLst/>
              <a:cxnLst/>
              <a:rect l="l" t="t" r="r" b="b"/>
              <a:pathLst>
                <a:path w="861" h="286" extrusionOk="0">
                  <a:moveTo>
                    <a:pt x="35" y="0"/>
                  </a:moveTo>
                  <a:cubicBezTo>
                    <a:pt x="15" y="0"/>
                    <a:pt x="1" y="26"/>
                    <a:pt x="28" y="44"/>
                  </a:cubicBezTo>
                  <a:cubicBezTo>
                    <a:pt x="219" y="258"/>
                    <a:pt x="516" y="282"/>
                    <a:pt x="802" y="282"/>
                  </a:cubicBezTo>
                  <a:cubicBezTo>
                    <a:pt x="809" y="285"/>
                    <a:pt x="815" y="286"/>
                    <a:pt x="820" y="286"/>
                  </a:cubicBezTo>
                  <a:cubicBezTo>
                    <a:pt x="861" y="286"/>
                    <a:pt x="855" y="209"/>
                    <a:pt x="802" y="199"/>
                  </a:cubicBezTo>
                  <a:cubicBezTo>
                    <a:pt x="528" y="199"/>
                    <a:pt x="314" y="127"/>
                    <a:pt x="52" y="8"/>
                  </a:cubicBezTo>
                  <a:cubicBezTo>
                    <a:pt x="46" y="3"/>
                    <a:pt x="40" y="0"/>
                    <a:pt x="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52"/>
            <p:cNvSpPr/>
            <p:nvPr/>
          </p:nvSpPr>
          <p:spPr>
            <a:xfrm>
              <a:off x="3549600" y="2401825"/>
              <a:ext cx="6075" cy="4500"/>
            </a:xfrm>
            <a:custGeom>
              <a:avLst/>
              <a:gdLst/>
              <a:ahLst/>
              <a:cxnLst/>
              <a:rect l="l" t="t" r="r" b="b"/>
              <a:pathLst>
                <a:path w="243" h="180" extrusionOk="0">
                  <a:moveTo>
                    <a:pt x="21" y="1"/>
                  </a:moveTo>
                  <a:cubicBezTo>
                    <a:pt x="6" y="1"/>
                    <a:pt x="0" y="16"/>
                    <a:pt x="10" y="16"/>
                  </a:cubicBezTo>
                  <a:cubicBezTo>
                    <a:pt x="93" y="64"/>
                    <a:pt x="165" y="123"/>
                    <a:pt x="236" y="171"/>
                  </a:cubicBezTo>
                  <a:cubicBezTo>
                    <a:pt x="177" y="111"/>
                    <a:pt x="105" y="52"/>
                    <a:pt x="34" y="4"/>
                  </a:cubicBezTo>
                  <a:cubicBezTo>
                    <a:pt x="29" y="2"/>
                    <a:pt x="25" y="1"/>
                    <a:pt x="21" y="1"/>
                  </a:cubicBezTo>
                  <a:close/>
                  <a:moveTo>
                    <a:pt x="236" y="171"/>
                  </a:moveTo>
                  <a:cubicBezTo>
                    <a:pt x="236" y="177"/>
                    <a:pt x="239" y="180"/>
                    <a:pt x="241" y="180"/>
                  </a:cubicBezTo>
                  <a:cubicBezTo>
                    <a:pt x="242" y="180"/>
                    <a:pt x="242" y="177"/>
                    <a:pt x="236" y="17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52"/>
            <p:cNvSpPr/>
            <p:nvPr/>
          </p:nvSpPr>
          <p:spPr>
            <a:xfrm>
              <a:off x="3482025" y="2389625"/>
              <a:ext cx="8750" cy="7925"/>
            </a:xfrm>
            <a:custGeom>
              <a:avLst/>
              <a:gdLst/>
              <a:ahLst/>
              <a:cxnLst/>
              <a:rect l="l" t="t" r="r" b="b"/>
              <a:pathLst>
                <a:path w="350" h="317" extrusionOk="0">
                  <a:moveTo>
                    <a:pt x="40" y="1"/>
                  </a:moveTo>
                  <a:cubicBezTo>
                    <a:pt x="15" y="1"/>
                    <a:pt x="0" y="22"/>
                    <a:pt x="10" y="51"/>
                  </a:cubicBezTo>
                  <a:cubicBezTo>
                    <a:pt x="82" y="147"/>
                    <a:pt x="189" y="242"/>
                    <a:pt x="272" y="313"/>
                  </a:cubicBezTo>
                  <a:cubicBezTo>
                    <a:pt x="278" y="316"/>
                    <a:pt x="285" y="317"/>
                    <a:pt x="292" y="317"/>
                  </a:cubicBezTo>
                  <a:cubicBezTo>
                    <a:pt x="322" y="317"/>
                    <a:pt x="349" y="295"/>
                    <a:pt x="320" y="266"/>
                  </a:cubicBezTo>
                  <a:cubicBezTo>
                    <a:pt x="236" y="182"/>
                    <a:pt x="141" y="75"/>
                    <a:pt x="58" y="4"/>
                  </a:cubicBezTo>
                  <a:cubicBezTo>
                    <a:pt x="52" y="2"/>
                    <a:pt x="46"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52"/>
            <p:cNvSpPr/>
            <p:nvPr/>
          </p:nvSpPr>
          <p:spPr>
            <a:xfrm>
              <a:off x="3462625" y="2291550"/>
              <a:ext cx="6275" cy="35675"/>
            </a:xfrm>
            <a:custGeom>
              <a:avLst/>
              <a:gdLst/>
              <a:ahLst/>
              <a:cxnLst/>
              <a:rect l="l" t="t" r="r" b="b"/>
              <a:pathLst>
                <a:path w="251" h="1427" extrusionOk="0">
                  <a:moveTo>
                    <a:pt x="207" y="0"/>
                  </a:moveTo>
                  <a:cubicBezTo>
                    <a:pt x="200" y="0"/>
                    <a:pt x="194" y="3"/>
                    <a:pt x="191" y="10"/>
                  </a:cubicBezTo>
                  <a:cubicBezTo>
                    <a:pt x="0" y="438"/>
                    <a:pt x="84" y="962"/>
                    <a:pt x="96" y="1427"/>
                  </a:cubicBezTo>
                  <a:lnTo>
                    <a:pt x="119" y="1427"/>
                  </a:lnTo>
                  <a:cubicBezTo>
                    <a:pt x="131" y="950"/>
                    <a:pt x="131" y="498"/>
                    <a:pt x="250" y="45"/>
                  </a:cubicBezTo>
                  <a:cubicBezTo>
                    <a:pt x="250" y="20"/>
                    <a:pt x="226" y="0"/>
                    <a:pt x="2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52"/>
            <p:cNvSpPr/>
            <p:nvPr/>
          </p:nvSpPr>
          <p:spPr>
            <a:xfrm>
              <a:off x="3472150" y="2218550"/>
              <a:ext cx="1500" cy="5100"/>
            </a:xfrm>
            <a:custGeom>
              <a:avLst/>
              <a:gdLst/>
              <a:ahLst/>
              <a:cxnLst/>
              <a:rect l="l" t="t" r="r" b="b"/>
              <a:pathLst>
                <a:path w="60" h="204" extrusionOk="0">
                  <a:moveTo>
                    <a:pt x="60" y="1"/>
                  </a:moveTo>
                  <a:cubicBezTo>
                    <a:pt x="0" y="48"/>
                    <a:pt x="0" y="132"/>
                    <a:pt x="0" y="203"/>
                  </a:cubicBezTo>
                  <a:cubicBezTo>
                    <a:pt x="0" y="132"/>
                    <a:pt x="0" y="60"/>
                    <a:pt x="6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52"/>
            <p:cNvSpPr/>
            <p:nvPr/>
          </p:nvSpPr>
          <p:spPr>
            <a:xfrm>
              <a:off x="3472450" y="2149425"/>
              <a:ext cx="2100" cy="6650"/>
            </a:xfrm>
            <a:custGeom>
              <a:avLst/>
              <a:gdLst/>
              <a:ahLst/>
              <a:cxnLst/>
              <a:rect l="l" t="t" r="r" b="b"/>
              <a:pathLst>
                <a:path w="84" h="266" extrusionOk="0">
                  <a:moveTo>
                    <a:pt x="42" y="1"/>
                  </a:moveTo>
                  <a:cubicBezTo>
                    <a:pt x="33" y="1"/>
                    <a:pt x="24" y="10"/>
                    <a:pt x="24" y="27"/>
                  </a:cubicBezTo>
                  <a:cubicBezTo>
                    <a:pt x="24" y="99"/>
                    <a:pt x="0" y="170"/>
                    <a:pt x="0" y="230"/>
                  </a:cubicBezTo>
                  <a:cubicBezTo>
                    <a:pt x="0" y="254"/>
                    <a:pt x="21" y="265"/>
                    <a:pt x="42" y="265"/>
                  </a:cubicBezTo>
                  <a:cubicBezTo>
                    <a:pt x="63" y="265"/>
                    <a:pt x="84" y="254"/>
                    <a:pt x="84" y="230"/>
                  </a:cubicBezTo>
                  <a:cubicBezTo>
                    <a:pt x="84" y="158"/>
                    <a:pt x="60" y="87"/>
                    <a:pt x="60" y="27"/>
                  </a:cubicBezTo>
                  <a:cubicBezTo>
                    <a:pt x="60" y="10"/>
                    <a:pt x="51" y="1"/>
                    <a:pt x="4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52"/>
            <p:cNvSpPr/>
            <p:nvPr/>
          </p:nvSpPr>
          <p:spPr>
            <a:xfrm>
              <a:off x="3492975" y="2157400"/>
              <a:ext cx="2700" cy="18475"/>
            </a:xfrm>
            <a:custGeom>
              <a:avLst/>
              <a:gdLst/>
              <a:ahLst/>
              <a:cxnLst/>
              <a:rect l="l" t="t" r="r" b="b"/>
              <a:pathLst>
                <a:path w="108" h="739" extrusionOk="0">
                  <a:moveTo>
                    <a:pt x="84" y="0"/>
                  </a:moveTo>
                  <a:cubicBezTo>
                    <a:pt x="72" y="0"/>
                    <a:pt x="60" y="6"/>
                    <a:pt x="60" y="18"/>
                  </a:cubicBezTo>
                  <a:cubicBezTo>
                    <a:pt x="60" y="256"/>
                    <a:pt x="13" y="482"/>
                    <a:pt x="1" y="720"/>
                  </a:cubicBezTo>
                  <a:cubicBezTo>
                    <a:pt x="1" y="732"/>
                    <a:pt x="13" y="738"/>
                    <a:pt x="25" y="738"/>
                  </a:cubicBezTo>
                  <a:cubicBezTo>
                    <a:pt x="37" y="738"/>
                    <a:pt x="48" y="732"/>
                    <a:pt x="48" y="720"/>
                  </a:cubicBezTo>
                  <a:cubicBezTo>
                    <a:pt x="48" y="482"/>
                    <a:pt x="96" y="256"/>
                    <a:pt x="108" y="18"/>
                  </a:cubicBezTo>
                  <a:cubicBezTo>
                    <a:pt x="108" y="6"/>
                    <a:pt x="96" y="0"/>
                    <a:pt x="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52"/>
            <p:cNvSpPr/>
            <p:nvPr/>
          </p:nvSpPr>
          <p:spPr>
            <a:xfrm>
              <a:off x="3494700" y="2077175"/>
              <a:ext cx="19750" cy="17875"/>
            </a:xfrm>
            <a:custGeom>
              <a:avLst/>
              <a:gdLst/>
              <a:ahLst/>
              <a:cxnLst/>
              <a:rect l="l" t="t" r="r" b="b"/>
              <a:pathLst>
                <a:path w="790" h="715" extrusionOk="0">
                  <a:moveTo>
                    <a:pt x="6" y="709"/>
                  </a:moveTo>
                  <a:cubicBezTo>
                    <a:pt x="1" y="709"/>
                    <a:pt x="11" y="715"/>
                    <a:pt x="27" y="715"/>
                  </a:cubicBezTo>
                  <a:cubicBezTo>
                    <a:pt x="15" y="711"/>
                    <a:pt x="9" y="709"/>
                    <a:pt x="6" y="709"/>
                  </a:cubicBezTo>
                  <a:close/>
                  <a:moveTo>
                    <a:pt x="706" y="0"/>
                  </a:moveTo>
                  <a:cubicBezTo>
                    <a:pt x="539" y="0"/>
                    <a:pt x="444" y="167"/>
                    <a:pt x="349" y="286"/>
                  </a:cubicBezTo>
                  <a:cubicBezTo>
                    <a:pt x="241" y="417"/>
                    <a:pt x="110" y="548"/>
                    <a:pt x="27" y="715"/>
                  </a:cubicBezTo>
                  <a:cubicBezTo>
                    <a:pt x="146" y="596"/>
                    <a:pt x="289" y="429"/>
                    <a:pt x="444" y="369"/>
                  </a:cubicBezTo>
                  <a:cubicBezTo>
                    <a:pt x="575" y="310"/>
                    <a:pt x="753" y="238"/>
                    <a:pt x="777" y="84"/>
                  </a:cubicBezTo>
                  <a:cubicBezTo>
                    <a:pt x="789" y="48"/>
                    <a:pt x="765" y="0"/>
                    <a:pt x="7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52"/>
            <p:cNvSpPr/>
            <p:nvPr/>
          </p:nvSpPr>
          <p:spPr>
            <a:xfrm>
              <a:off x="3544100" y="2024100"/>
              <a:ext cx="22975" cy="20850"/>
            </a:xfrm>
            <a:custGeom>
              <a:avLst/>
              <a:gdLst/>
              <a:ahLst/>
              <a:cxnLst/>
              <a:rect l="l" t="t" r="r" b="b"/>
              <a:pathLst>
                <a:path w="919" h="834" extrusionOk="0">
                  <a:moveTo>
                    <a:pt x="881" y="1"/>
                  </a:moveTo>
                  <a:cubicBezTo>
                    <a:pt x="878" y="1"/>
                    <a:pt x="875" y="2"/>
                    <a:pt x="873" y="4"/>
                  </a:cubicBezTo>
                  <a:cubicBezTo>
                    <a:pt x="623" y="290"/>
                    <a:pt x="397" y="564"/>
                    <a:pt x="51" y="730"/>
                  </a:cubicBezTo>
                  <a:cubicBezTo>
                    <a:pt x="1" y="761"/>
                    <a:pt x="27" y="833"/>
                    <a:pt x="73" y="833"/>
                  </a:cubicBezTo>
                  <a:cubicBezTo>
                    <a:pt x="81" y="833"/>
                    <a:pt x="90" y="831"/>
                    <a:pt x="99" y="826"/>
                  </a:cubicBezTo>
                  <a:cubicBezTo>
                    <a:pt x="432" y="647"/>
                    <a:pt x="730" y="385"/>
                    <a:pt x="909" y="40"/>
                  </a:cubicBezTo>
                  <a:cubicBezTo>
                    <a:pt x="918" y="20"/>
                    <a:pt x="896" y="1"/>
                    <a:pt x="881"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52"/>
            <p:cNvSpPr/>
            <p:nvPr/>
          </p:nvSpPr>
          <p:spPr>
            <a:xfrm>
              <a:off x="3433150" y="2083175"/>
              <a:ext cx="15925" cy="21100"/>
            </a:xfrm>
            <a:custGeom>
              <a:avLst/>
              <a:gdLst/>
              <a:ahLst/>
              <a:cxnLst/>
              <a:rect l="l" t="t" r="r" b="b"/>
              <a:pathLst>
                <a:path w="637" h="844" extrusionOk="0">
                  <a:moveTo>
                    <a:pt x="586" y="1"/>
                  </a:moveTo>
                  <a:cubicBezTo>
                    <a:pt x="576" y="1"/>
                    <a:pt x="567" y="4"/>
                    <a:pt x="560" y="10"/>
                  </a:cubicBezTo>
                  <a:cubicBezTo>
                    <a:pt x="417" y="308"/>
                    <a:pt x="227" y="582"/>
                    <a:pt x="1" y="832"/>
                  </a:cubicBezTo>
                  <a:cubicBezTo>
                    <a:pt x="1" y="844"/>
                    <a:pt x="1" y="844"/>
                    <a:pt x="13" y="844"/>
                  </a:cubicBezTo>
                  <a:cubicBezTo>
                    <a:pt x="251" y="606"/>
                    <a:pt x="465" y="344"/>
                    <a:pt x="620" y="46"/>
                  </a:cubicBezTo>
                  <a:cubicBezTo>
                    <a:pt x="637" y="20"/>
                    <a:pt x="611" y="1"/>
                    <a:pt x="58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52"/>
            <p:cNvSpPr/>
            <p:nvPr/>
          </p:nvSpPr>
          <p:spPr>
            <a:xfrm>
              <a:off x="3423325" y="2275700"/>
              <a:ext cx="925" cy="625"/>
            </a:xfrm>
            <a:custGeom>
              <a:avLst/>
              <a:gdLst/>
              <a:ahLst/>
              <a:cxnLst/>
              <a:rect l="l" t="t" r="r" b="b"/>
              <a:pathLst>
                <a:path w="37" h="25" extrusionOk="0">
                  <a:moveTo>
                    <a:pt x="25" y="1"/>
                  </a:moveTo>
                  <a:cubicBezTo>
                    <a:pt x="1" y="1"/>
                    <a:pt x="1" y="25"/>
                    <a:pt x="25" y="25"/>
                  </a:cubicBezTo>
                  <a:cubicBezTo>
                    <a:pt x="37" y="25"/>
                    <a:pt x="37" y="1"/>
                    <a:pt x="2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52"/>
            <p:cNvSpPr/>
            <p:nvPr/>
          </p:nvSpPr>
          <p:spPr>
            <a:xfrm>
              <a:off x="3596425" y="2478850"/>
              <a:ext cx="6575" cy="6875"/>
            </a:xfrm>
            <a:custGeom>
              <a:avLst/>
              <a:gdLst/>
              <a:ahLst/>
              <a:cxnLst/>
              <a:rect l="l" t="t" r="r" b="b"/>
              <a:pathLst>
                <a:path w="263" h="275" extrusionOk="0">
                  <a:moveTo>
                    <a:pt x="128" y="1"/>
                  </a:moveTo>
                  <a:cubicBezTo>
                    <a:pt x="63" y="1"/>
                    <a:pt x="0" y="42"/>
                    <a:pt x="30" y="126"/>
                  </a:cubicBezTo>
                  <a:cubicBezTo>
                    <a:pt x="42" y="197"/>
                    <a:pt x="90" y="257"/>
                    <a:pt x="161" y="269"/>
                  </a:cubicBezTo>
                  <a:cubicBezTo>
                    <a:pt x="172" y="273"/>
                    <a:pt x="182" y="275"/>
                    <a:pt x="191" y="275"/>
                  </a:cubicBezTo>
                  <a:cubicBezTo>
                    <a:pt x="232" y="275"/>
                    <a:pt x="256" y="234"/>
                    <a:pt x="256" y="185"/>
                  </a:cubicBezTo>
                  <a:cubicBezTo>
                    <a:pt x="256" y="162"/>
                    <a:pt x="244" y="138"/>
                    <a:pt x="244" y="126"/>
                  </a:cubicBezTo>
                  <a:cubicBezTo>
                    <a:pt x="262" y="42"/>
                    <a:pt x="194" y="1"/>
                    <a:pt x="12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52"/>
            <p:cNvSpPr/>
            <p:nvPr/>
          </p:nvSpPr>
          <p:spPr>
            <a:xfrm>
              <a:off x="3735300" y="2583175"/>
              <a:ext cx="18450" cy="16450"/>
            </a:xfrm>
            <a:custGeom>
              <a:avLst/>
              <a:gdLst/>
              <a:ahLst/>
              <a:cxnLst/>
              <a:rect l="l" t="t" r="r" b="b"/>
              <a:pathLst>
                <a:path w="738" h="658" extrusionOk="0">
                  <a:moveTo>
                    <a:pt x="726" y="1"/>
                  </a:moveTo>
                  <a:cubicBezTo>
                    <a:pt x="595" y="49"/>
                    <a:pt x="476" y="144"/>
                    <a:pt x="357" y="239"/>
                  </a:cubicBezTo>
                  <a:cubicBezTo>
                    <a:pt x="238" y="346"/>
                    <a:pt x="83" y="430"/>
                    <a:pt x="11" y="596"/>
                  </a:cubicBezTo>
                  <a:cubicBezTo>
                    <a:pt x="1" y="617"/>
                    <a:pt x="19" y="658"/>
                    <a:pt x="48" y="658"/>
                  </a:cubicBezTo>
                  <a:cubicBezTo>
                    <a:pt x="51" y="658"/>
                    <a:pt x="55" y="657"/>
                    <a:pt x="59" y="656"/>
                  </a:cubicBezTo>
                  <a:cubicBezTo>
                    <a:pt x="202" y="596"/>
                    <a:pt x="297" y="477"/>
                    <a:pt x="416" y="370"/>
                  </a:cubicBezTo>
                  <a:cubicBezTo>
                    <a:pt x="523" y="287"/>
                    <a:pt x="654" y="168"/>
                    <a:pt x="726" y="25"/>
                  </a:cubicBezTo>
                  <a:cubicBezTo>
                    <a:pt x="738" y="13"/>
                    <a:pt x="726" y="1"/>
                    <a:pt x="72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52"/>
            <p:cNvSpPr/>
            <p:nvPr/>
          </p:nvSpPr>
          <p:spPr>
            <a:xfrm>
              <a:off x="3699925" y="2607125"/>
              <a:ext cx="26275" cy="21075"/>
            </a:xfrm>
            <a:custGeom>
              <a:avLst/>
              <a:gdLst/>
              <a:ahLst/>
              <a:cxnLst/>
              <a:rect l="l" t="t" r="r" b="b"/>
              <a:pathLst>
                <a:path w="1051" h="843" extrusionOk="0">
                  <a:moveTo>
                    <a:pt x="947" y="0"/>
                  </a:moveTo>
                  <a:cubicBezTo>
                    <a:pt x="931" y="0"/>
                    <a:pt x="916" y="6"/>
                    <a:pt x="903" y="19"/>
                  </a:cubicBezTo>
                  <a:cubicBezTo>
                    <a:pt x="772" y="162"/>
                    <a:pt x="629" y="281"/>
                    <a:pt x="474" y="400"/>
                  </a:cubicBezTo>
                  <a:cubicBezTo>
                    <a:pt x="331" y="519"/>
                    <a:pt x="152" y="603"/>
                    <a:pt x="33" y="757"/>
                  </a:cubicBezTo>
                  <a:cubicBezTo>
                    <a:pt x="0" y="779"/>
                    <a:pt x="28" y="842"/>
                    <a:pt x="61" y="842"/>
                  </a:cubicBezTo>
                  <a:cubicBezTo>
                    <a:pt x="64" y="842"/>
                    <a:pt x="66" y="842"/>
                    <a:pt x="69" y="841"/>
                  </a:cubicBezTo>
                  <a:cubicBezTo>
                    <a:pt x="236" y="781"/>
                    <a:pt x="391" y="650"/>
                    <a:pt x="522" y="543"/>
                  </a:cubicBezTo>
                  <a:cubicBezTo>
                    <a:pt x="688" y="412"/>
                    <a:pt x="831" y="257"/>
                    <a:pt x="986" y="114"/>
                  </a:cubicBezTo>
                  <a:cubicBezTo>
                    <a:pt x="1051" y="68"/>
                    <a:pt x="1000" y="0"/>
                    <a:pt x="94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52"/>
            <p:cNvSpPr/>
            <p:nvPr/>
          </p:nvSpPr>
          <p:spPr>
            <a:xfrm>
              <a:off x="3691100" y="2604250"/>
              <a:ext cx="33675" cy="20200"/>
            </a:xfrm>
            <a:custGeom>
              <a:avLst/>
              <a:gdLst/>
              <a:ahLst/>
              <a:cxnLst/>
              <a:rect l="l" t="t" r="r" b="b"/>
              <a:pathLst>
                <a:path w="1347" h="808" extrusionOk="0">
                  <a:moveTo>
                    <a:pt x="1311" y="0"/>
                  </a:moveTo>
                  <a:cubicBezTo>
                    <a:pt x="1308" y="0"/>
                    <a:pt x="1305" y="1"/>
                    <a:pt x="1303" y="3"/>
                  </a:cubicBezTo>
                  <a:cubicBezTo>
                    <a:pt x="922" y="277"/>
                    <a:pt x="327" y="372"/>
                    <a:pt x="29" y="753"/>
                  </a:cubicBezTo>
                  <a:cubicBezTo>
                    <a:pt x="0" y="773"/>
                    <a:pt x="18" y="807"/>
                    <a:pt x="45" y="807"/>
                  </a:cubicBezTo>
                  <a:cubicBezTo>
                    <a:pt x="51" y="807"/>
                    <a:pt x="58" y="806"/>
                    <a:pt x="65" y="801"/>
                  </a:cubicBezTo>
                  <a:cubicBezTo>
                    <a:pt x="303" y="682"/>
                    <a:pt x="517" y="539"/>
                    <a:pt x="732" y="420"/>
                  </a:cubicBezTo>
                  <a:cubicBezTo>
                    <a:pt x="946" y="313"/>
                    <a:pt x="1137" y="194"/>
                    <a:pt x="1327" y="51"/>
                  </a:cubicBezTo>
                  <a:cubicBezTo>
                    <a:pt x="1347" y="21"/>
                    <a:pt x="1326" y="0"/>
                    <a:pt x="131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52"/>
            <p:cNvSpPr/>
            <p:nvPr/>
          </p:nvSpPr>
          <p:spPr>
            <a:xfrm>
              <a:off x="3677000" y="2623925"/>
              <a:ext cx="10250" cy="7000"/>
            </a:xfrm>
            <a:custGeom>
              <a:avLst/>
              <a:gdLst/>
              <a:ahLst/>
              <a:cxnLst/>
              <a:rect l="l" t="t" r="r" b="b"/>
              <a:pathLst>
                <a:path w="410" h="280" extrusionOk="0">
                  <a:moveTo>
                    <a:pt x="335" y="0"/>
                  </a:moveTo>
                  <a:cubicBezTo>
                    <a:pt x="330" y="0"/>
                    <a:pt x="325" y="1"/>
                    <a:pt x="319" y="2"/>
                  </a:cubicBezTo>
                  <a:cubicBezTo>
                    <a:pt x="212" y="62"/>
                    <a:pt x="81" y="121"/>
                    <a:pt x="10" y="228"/>
                  </a:cubicBezTo>
                  <a:cubicBezTo>
                    <a:pt x="0" y="258"/>
                    <a:pt x="14" y="279"/>
                    <a:pt x="33" y="279"/>
                  </a:cubicBezTo>
                  <a:cubicBezTo>
                    <a:pt x="37" y="279"/>
                    <a:pt x="41" y="278"/>
                    <a:pt x="46" y="276"/>
                  </a:cubicBezTo>
                  <a:cubicBezTo>
                    <a:pt x="188" y="240"/>
                    <a:pt x="272" y="145"/>
                    <a:pt x="367" y="50"/>
                  </a:cubicBezTo>
                  <a:cubicBezTo>
                    <a:pt x="409" y="39"/>
                    <a:pt x="376" y="0"/>
                    <a:pt x="33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52"/>
            <p:cNvSpPr/>
            <p:nvPr/>
          </p:nvSpPr>
          <p:spPr>
            <a:xfrm>
              <a:off x="3651925" y="2631050"/>
              <a:ext cx="22650" cy="6175"/>
            </a:xfrm>
            <a:custGeom>
              <a:avLst/>
              <a:gdLst/>
              <a:ahLst/>
              <a:cxnLst/>
              <a:rect l="l" t="t" r="r" b="b"/>
              <a:pathLst>
                <a:path w="906" h="247" extrusionOk="0">
                  <a:moveTo>
                    <a:pt x="182" y="1"/>
                  </a:moveTo>
                  <a:cubicBezTo>
                    <a:pt x="129" y="1"/>
                    <a:pt x="77" y="3"/>
                    <a:pt x="25" y="3"/>
                  </a:cubicBezTo>
                  <a:cubicBezTo>
                    <a:pt x="1" y="3"/>
                    <a:pt x="1" y="27"/>
                    <a:pt x="1" y="50"/>
                  </a:cubicBezTo>
                  <a:cubicBezTo>
                    <a:pt x="59" y="196"/>
                    <a:pt x="175" y="247"/>
                    <a:pt x="309" y="247"/>
                  </a:cubicBezTo>
                  <a:cubicBezTo>
                    <a:pt x="504" y="247"/>
                    <a:pt x="739" y="140"/>
                    <a:pt x="894" y="62"/>
                  </a:cubicBezTo>
                  <a:cubicBezTo>
                    <a:pt x="906" y="62"/>
                    <a:pt x="894" y="50"/>
                    <a:pt x="894" y="50"/>
                  </a:cubicBezTo>
                  <a:cubicBezTo>
                    <a:pt x="810" y="62"/>
                    <a:pt x="733" y="74"/>
                    <a:pt x="656" y="74"/>
                  </a:cubicBezTo>
                  <a:cubicBezTo>
                    <a:pt x="578" y="74"/>
                    <a:pt x="501" y="62"/>
                    <a:pt x="418" y="27"/>
                  </a:cubicBezTo>
                  <a:cubicBezTo>
                    <a:pt x="339" y="5"/>
                    <a:pt x="260" y="1"/>
                    <a:pt x="18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52"/>
            <p:cNvSpPr/>
            <p:nvPr/>
          </p:nvSpPr>
          <p:spPr>
            <a:xfrm>
              <a:off x="3637650" y="2607325"/>
              <a:ext cx="10150" cy="19900"/>
            </a:xfrm>
            <a:custGeom>
              <a:avLst/>
              <a:gdLst/>
              <a:ahLst/>
              <a:cxnLst/>
              <a:rect l="l" t="t" r="r" b="b"/>
              <a:pathLst>
                <a:path w="406" h="796" extrusionOk="0">
                  <a:moveTo>
                    <a:pt x="223" y="1"/>
                  </a:moveTo>
                  <a:cubicBezTo>
                    <a:pt x="195" y="1"/>
                    <a:pt x="167" y="11"/>
                    <a:pt x="143" y="35"/>
                  </a:cubicBezTo>
                  <a:cubicBezTo>
                    <a:pt x="0" y="190"/>
                    <a:pt x="36" y="487"/>
                    <a:pt x="96" y="690"/>
                  </a:cubicBezTo>
                  <a:cubicBezTo>
                    <a:pt x="107" y="726"/>
                    <a:pt x="143" y="773"/>
                    <a:pt x="203" y="785"/>
                  </a:cubicBezTo>
                  <a:cubicBezTo>
                    <a:pt x="211" y="785"/>
                    <a:pt x="234" y="796"/>
                    <a:pt x="242" y="796"/>
                  </a:cubicBezTo>
                  <a:cubicBezTo>
                    <a:pt x="246" y="796"/>
                    <a:pt x="246" y="793"/>
                    <a:pt x="238" y="785"/>
                  </a:cubicBezTo>
                  <a:lnTo>
                    <a:pt x="238" y="785"/>
                  </a:lnTo>
                  <a:cubicBezTo>
                    <a:pt x="249" y="790"/>
                    <a:pt x="260" y="793"/>
                    <a:pt x="271" y="793"/>
                  </a:cubicBezTo>
                  <a:cubicBezTo>
                    <a:pt x="313" y="793"/>
                    <a:pt x="357" y="761"/>
                    <a:pt x="357" y="714"/>
                  </a:cubicBezTo>
                  <a:cubicBezTo>
                    <a:pt x="357" y="723"/>
                    <a:pt x="359" y="727"/>
                    <a:pt x="362" y="727"/>
                  </a:cubicBezTo>
                  <a:cubicBezTo>
                    <a:pt x="368" y="727"/>
                    <a:pt x="381" y="699"/>
                    <a:pt x="381" y="690"/>
                  </a:cubicBezTo>
                  <a:lnTo>
                    <a:pt x="381" y="607"/>
                  </a:lnTo>
                  <a:cubicBezTo>
                    <a:pt x="357" y="547"/>
                    <a:pt x="357" y="487"/>
                    <a:pt x="357" y="428"/>
                  </a:cubicBezTo>
                  <a:cubicBezTo>
                    <a:pt x="357" y="297"/>
                    <a:pt x="405" y="166"/>
                    <a:pt x="334" y="59"/>
                  </a:cubicBezTo>
                  <a:cubicBezTo>
                    <a:pt x="305" y="23"/>
                    <a:pt x="264" y="1"/>
                    <a:pt x="22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52"/>
            <p:cNvSpPr/>
            <p:nvPr/>
          </p:nvSpPr>
          <p:spPr>
            <a:xfrm>
              <a:off x="3630200" y="2586175"/>
              <a:ext cx="16400" cy="18050"/>
            </a:xfrm>
            <a:custGeom>
              <a:avLst/>
              <a:gdLst/>
              <a:ahLst/>
              <a:cxnLst/>
              <a:rect l="l" t="t" r="r" b="b"/>
              <a:pathLst>
                <a:path w="656" h="722" extrusionOk="0">
                  <a:moveTo>
                    <a:pt x="195" y="1"/>
                  </a:moveTo>
                  <a:cubicBezTo>
                    <a:pt x="178" y="1"/>
                    <a:pt x="161" y="4"/>
                    <a:pt x="144" y="12"/>
                  </a:cubicBezTo>
                  <a:cubicBezTo>
                    <a:pt x="1" y="71"/>
                    <a:pt x="155" y="202"/>
                    <a:pt x="215" y="250"/>
                  </a:cubicBezTo>
                  <a:cubicBezTo>
                    <a:pt x="346" y="357"/>
                    <a:pt x="465" y="476"/>
                    <a:pt x="501" y="655"/>
                  </a:cubicBezTo>
                  <a:cubicBezTo>
                    <a:pt x="511" y="702"/>
                    <a:pt x="542" y="721"/>
                    <a:pt x="574" y="721"/>
                  </a:cubicBezTo>
                  <a:cubicBezTo>
                    <a:pt x="614" y="721"/>
                    <a:pt x="655" y="690"/>
                    <a:pt x="655" y="643"/>
                  </a:cubicBezTo>
                  <a:cubicBezTo>
                    <a:pt x="644" y="488"/>
                    <a:pt x="584" y="357"/>
                    <a:pt x="501" y="238"/>
                  </a:cubicBezTo>
                  <a:cubicBezTo>
                    <a:pt x="428" y="155"/>
                    <a:pt x="311" y="1"/>
                    <a:pt x="195"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52"/>
            <p:cNvSpPr/>
            <p:nvPr/>
          </p:nvSpPr>
          <p:spPr>
            <a:xfrm>
              <a:off x="3615100" y="2573750"/>
              <a:ext cx="18625" cy="15150"/>
            </a:xfrm>
            <a:custGeom>
              <a:avLst/>
              <a:gdLst/>
              <a:ahLst/>
              <a:cxnLst/>
              <a:rect l="l" t="t" r="r" b="b"/>
              <a:pathLst>
                <a:path w="745" h="606" extrusionOk="0">
                  <a:moveTo>
                    <a:pt x="33" y="1"/>
                  </a:moveTo>
                  <a:cubicBezTo>
                    <a:pt x="19" y="1"/>
                    <a:pt x="0" y="24"/>
                    <a:pt x="9" y="33"/>
                  </a:cubicBezTo>
                  <a:cubicBezTo>
                    <a:pt x="93" y="330"/>
                    <a:pt x="402" y="557"/>
                    <a:pt x="700" y="604"/>
                  </a:cubicBezTo>
                  <a:cubicBezTo>
                    <a:pt x="702" y="605"/>
                    <a:pt x="704" y="606"/>
                    <a:pt x="706" y="606"/>
                  </a:cubicBezTo>
                  <a:cubicBezTo>
                    <a:pt x="728" y="606"/>
                    <a:pt x="744" y="555"/>
                    <a:pt x="712" y="545"/>
                  </a:cubicBezTo>
                  <a:cubicBezTo>
                    <a:pt x="414" y="449"/>
                    <a:pt x="283" y="187"/>
                    <a:pt x="45" y="9"/>
                  </a:cubicBezTo>
                  <a:cubicBezTo>
                    <a:pt x="42" y="3"/>
                    <a:pt x="38" y="1"/>
                    <a:pt x="3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52"/>
            <p:cNvSpPr/>
            <p:nvPr/>
          </p:nvSpPr>
          <p:spPr>
            <a:xfrm>
              <a:off x="3613525" y="2545825"/>
              <a:ext cx="7775" cy="18050"/>
            </a:xfrm>
            <a:custGeom>
              <a:avLst/>
              <a:gdLst/>
              <a:ahLst/>
              <a:cxnLst/>
              <a:rect l="l" t="t" r="r" b="b"/>
              <a:pathLst>
                <a:path w="311" h="722" extrusionOk="0">
                  <a:moveTo>
                    <a:pt x="156" y="1"/>
                  </a:moveTo>
                  <a:cubicBezTo>
                    <a:pt x="141" y="1"/>
                    <a:pt x="126" y="7"/>
                    <a:pt x="120" y="19"/>
                  </a:cubicBezTo>
                  <a:cubicBezTo>
                    <a:pt x="1" y="221"/>
                    <a:pt x="37" y="447"/>
                    <a:pt x="37" y="685"/>
                  </a:cubicBezTo>
                  <a:cubicBezTo>
                    <a:pt x="21" y="708"/>
                    <a:pt x="31" y="721"/>
                    <a:pt x="43" y="721"/>
                  </a:cubicBezTo>
                  <a:cubicBezTo>
                    <a:pt x="49" y="721"/>
                    <a:pt x="56" y="718"/>
                    <a:pt x="60" y="709"/>
                  </a:cubicBezTo>
                  <a:cubicBezTo>
                    <a:pt x="179" y="495"/>
                    <a:pt x="310" y="269"/>
                    <a:pt x="191" y="19"/>
                  </a:cubicBezTo>
                  <a:cubicBezTo>
                    <a:pt x="185" y="7"/>
                    <a:pt x="171" y="1"/>
                    <a:pt x="15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52"/>
            <p:cNvSpPr/>
            <p:nvPr/>
          </p:nvSpPr>
          <p:spPr>
            <a:xfrm>
              <a:off x="3617700" y="2528000"/>
              <a:ext cx="1425" cy="3350"/>
            </a:xfrm>
            <a:custGeom>
              <a:avLst/>
              <a:gdLst/>
              <a:ahLst/>
              <a:cxnLst/>
              <a:rect l="l" t="t" r="r" b="b"/>
              <a:pathLst>
                <a:path w="57" h="134" extrusionOk="0">
                  <a:moveTo>
                    <a:pt x="42" y="0"/>
                  </a:moveTo>
                  <a:cubicBezTo>
                    <a:pt x="37" y="0"/>
                    <a:pt x="31" y="2"/>
                    <a:pt x="24" y="5"/>
                  </a:cubicBezTo>
                  <a:cubicBezTo>
                    <a:pt x="1" y="29"/>
                    <a:pt x="1" y="77"/>
                    <a:pt x="1" y="124"/>
                  </a:cubicBezTo>
                  <a:cubicBezTo>
                    <a:pt x="1" y="130"/>
                    <a:pt x="4" y="133"/>
                    <a:pt x="7" y="133"/>
                  </a:cubicBezTo>
                  <a:cubicBezTo>
                    <a:pt x="10" y="133"/>
                    <a:pt x="12" y="130"/>
                    <a:pt x="12" y="124"/>
                  </a:cubicBezTo>
                  <a:cubicBezTo>
                    <a:pt x="12" y="89"/>
                    <a:pt x="12" y="53"/>
                    <a:pt x="48" y="17"/>
                  </a:cubicBezTo>
                  <a:cubicBezTo>
                    <a:pt x="57" y="9"/>
                    <a:pt x="53" y="0"/>
                    <a:pt x="4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52"/>
            <p:cNvSpPr/>
            <p:nvPr/>
          </p:nvSpPr>
          <p:spPr>
            <a:xfrm>
              <a:off x="3618425" y="2505675"/>
              <a:ext cx="2575" cy="7900"/>
            </a:xfrm>
            <a:custGeom>
              <a:avLst/>
              <a:gdLst/>
              <a:ahLst/>
              <a:cxnLst/>
              <a:rect l="l" t="t" r="r" b="b"/>
              <a:pathLst>
                <a:path w="103" h="316" extrusionOk="0">
                  <a:moveTo>
                    <a:pt x="74" y="0"/>
                  </a:moveTo>
                  <a:cubicBezTo>
                    <a:pt x="70" y="0"/>
                    <a:pt x="67" y="2"/>
                    <a:pt x="67" y="5"/>
                  </a:cubicBezTo>
                  <a:cubicBezTo>
                    <a:pt x="43" y="89"/>
                    <a:pt x="7" y="184"/>
                    <a:pt x="7" y="267"/>
                  </a:cubicBezTo>
                  <a:cubicBezTo>
                    <a:pt x="1" y="301"/>
                    <a:pt x="17" y="315"/>
                    <a:pt x="32" y="315"/>
                  </a:cubicBezTo>
                  <a:cubicBezTo>
                    <a:pt x="44" y="315"/>
                    <a:pt x="55" y="307"/>
                    <a:pt x="55" y="291"/>
                  </a:cubicBezTo>
                  <a:cubicBezTo>
                    <a:pt x="55" y="196"/>
                    <a:pt x="79" y="112"/>
                    <a:pt x="103" y="17"/>
                  </a:cubicBezTo>
                  <a:cubicBezTo>
                    <a:pt x="103" y="9"/>
                    <a:pt x="85" y="0"/>
                    <a:pt x="7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52"/>
            <p:cNvSpPr/>
            <p:nvPr/>
          </p:nvSpPr>
          <p:spPr>
            <a:xfrm>
              <a:off x="3625950" y="2480775"/>
              <a:ext cx="4175" cy="7950"/>
            </a:xfrm>
            <a:custGeom>
              <a:avLst/>
              <a:gdLst/>
              <a:ahLst/>
              <a:cxnLst/>
              <a:rect l="l" t="t" r="r" b="b"/>
              <a:pathLst>
                <a:path w="167" h="318" extrusionOk="0">
                  <a:moveTo>
                    <a:pt x="150" y="1"/>
                  </a:moveTo>
                  <a:cubicBezTo>
                    <a:pt x="145" y="1"/>
                    <a:pt x="139" y="5"/>
                    <a:pt x="135" y="13"/>
                  </a:cubicBezTo>
                  <a:cubicBezTo>
                    <a:pt x="75" y="108"/>
                    <a:pt x="52" y="192"/>
                    <a:pt x="16" y="287"/>
                  </a:cubicBezTo>
                  <a:cubicBezTo>
                    <a:pt x="1" y="302"/>
                    <a:pt x="14" y="317"/>
                    <a:pt x="29" y="317"/>
                  </a:cubicBezTo>
                  <a:cubicBezTo>
                    <a:pt x="38" y="317"/>
                    <a:pt x="47" y="312"/>
                    <a:pt x="52" y="299"/>
                  </a:cubicBezTo>
                  <a:cubicBezTo>
                    <a:pt x="87" y="215"/>
                    <a:pt x="99" y="120"/>
                    <a:pt x="159" y="37"/>
                  </a:cubicBezTo>
                  <a:cubicBezTo>
                    <a:pt x="166" y="14"/>
                    <a:pt x="159" y="1"/>
                    <a:pt x="15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52"/>
            <p:cNvSpPr/>
            <p:nvPr/>
          </p:nvSpPr>
          <p:spPr>
            <a:xfrm>
              <a:off x="3639325" y="2459950"/>
              <a:ext cx="8175" cy="7725"/>
            </a:xfrm>
            <a:custGeom>
              <a:avLst/>
              <a:gdLst/>
              <a:ahLst/>
              <a:cxnLst/>
              <a:rect l="l" t="t" r="r" b="b"/>
              <a:pathLst>
                <a:path w="327" h="309" extrusionOk="0">
                  <a:moveTo>
                    <a:pt x="279" y="1"/>
                  </a:moveTo>
                  <a:cubicBezTo>
                    <a:pt x="148" y="25"/>
                    <a:pt x="76" y="120"/>
                    <a:pt x="17" y="239"/>
                  </a:cubicBezTo>
                  <a:cubicBezTo>
                    <a:pt x="1" y="279"/>
                    <a:pt x="23" y="309"/>
                    <a:pt x="50" y="309"/>
                  </a:cubicBezTo>
                  <a:cubicBezTo>
                    <a:pt x="63" y="309"/>
                    <a:pt x="77" y="302"/>
                    <a:pt x="88" y="286"/>
                  </a:cubicBezTo>
                  <a:cubicBezTo>
                    <a:pt x="148" y="179"/>
                    <a:pt x="231" y="120"/>
                    <a:pt x="314" y="48"/>
                  </a:cubicBezTo>
                  <a:cubicBezTo>
                    <a:pt x="326" y="25"/>
                    <a:pt x="314" y="1"/>
                    <a:pt x="27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52"/>
            <p:cNvSpPr/>
            <p:nvPr/>
          </p:nvSpPr>
          <p:spPr>
            <a:xfrm>
              <a:off x="3667125" y="2452800"/>
              <a:ext cx="15800" cy="6875"/>
            </a:xfrm>
            <a:custGeom>
              <a:avLst/>
              <a:gdLst/>
              <a:ahLst/>
              <a:cxnLst/>
              <a:rect l="l" t="t" r="r" b="b"/>
              <a:pathLst>
                <a:path w="632" h="275" extrusionOk="0">
                  <a:moveTo>
                    <a:pt x="36" y="1"/>
                  </a:moveTo>
                  <a:cubicBezTo>
                    <a:pt x="12" y="25"/>
                    <a:pt x="0" y="61"/>
                    <a:pt x="36" y="61"/>
                  </a:cubicBezTo>
                  <a:cubicBezTo>
                    <a:pt x="143" y="84"/>
                    <a:pt x="250" y="144"/>
                    <a:pt x="357" y="180"/>
                  </a:cubicBezTo>
                  <a:cubicBezTo>
                    <a:pt x="429" y="227"/>
                    <a:pt x="524" y="275"/>
                    <a:pt x="595" y="275"/>
                  </a:cubicBezTo>
                  <a:cubicBezTo>
                    <a:pt x="607" y="275"/>
                    <a:pt x="631" y="239"/>
                    <a:pt x="607" y="227"/>
                  </a:cubicBezTo>
                  <a:cubicBezTo>
                    <a:pt x="536" y="168"/>
                    <a:pt x="417" y="144"/>
                    <a:pt x="333" y="96"/>
                  </a:cubicBezTo>
                  <a:cubicBezTo>
                    <a:pt x="238" y="49"/>
                    <a:pt x="131" y="25"/>
                    <a:pt x="3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52"/>
            <p:cNvSpPr/>
            <p:nvPr/>
          </p:nvSpPr>
          <p:spPr>
            <a:xfrm>
              <a:off x="3697850" y="2466150"/>
              <a:ext cx="62275" cy="20425"/>
            </a:xfrm>
            <a:custGeom>
              <a:avLst/>
              <a:gdLst/>
              <a:ahLst/>
              <a:cxnLst/>
              <a:rect l="l" t="t" r="r" b="b"/>
              <a:pathLst>
                <a:path w="2491" h="817" extrusionOk="0">
                  <a:moveTo>
                    <a:pt x="24" y="0"/>
                  </a:moveTo>
                  <a:cubicBezTo>
                    <a:pt x="7" y="0"/>
                    <a:pt x="1" y="28"/>
                    <a:pt x="21" y="38"/>
                  </a:cubicBezTo>
                  <a:cubicBezTo>
                    <a:pt x="390" y="181"/>
                    <a:pt x="747" y="348"/>
                    <a:pt x="1140" y="443"/>
                  </a:cubicBezTo>
                  <a:cubicBezTo>
                    <a:pt x="1557" y="527"/>
                    <a:pt x="2021" y="598"/>
                    <a:pt x="2402" y="812"/>
                  </a:cubicBezTo>
                  <a:cubicBezTo>
                    <a:pt x="2410" y="815"/>
                    <a:pt x="2417" y="817"/>
                    <a:pt x="2423" y="817"/>
                  </a:cubicBezTo>
                  <a:cubicBezTo>
                    <a:pt x="2469" y="817"/>
                    <a:pt x="2490" y="751"/>
                    <a:pt x="2438" y="741"/>
                  </a:cubicBezTo>
                  <a:cubicBezTo>
                    <a:pt x="2021" y="598"/>
                    <a:pt x="1676" y="443"/>
                    <a:pt x="1259" y="348"/>
                  </a:cubicBezTo>
                  <a:cubicBezTo>
                    <a:pt x="843" y="253"/>
                    <a:pt x="450" y="74"/>
                    <a:pt x="33" y="3"/>
                  </a:cubicBezTo>
                  <a:cubicBezTo>
                    <a:pt x="30" y="1"/>
                    <a:pt x="27" y="0"/>
                    <a:pt x="2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52"/>
            <p:cNvSpPr/>
            <p:nvPr/>
          </p:nvSpPr>
          <p:spPr>
            <a:xfrm>
              <a:off x="3745025" y="2484475"/>
              <a:ext cx="13800" cy="15125"/>
            </a:xfrm>
            <a:custGeom>
              <a:avLst/>
              <a:gdLst/>
              <a:ahLst/>
              <a:cxnLst/>
              <a:rect l="l" t="t" r="r" b="b"/>
              <a:pathLst>
                <a:path w="552" h="605" extrusionOk="0">
                  <a:moveTo>
                    <a:pt x="50" y="0"/>
                  </a:moveTo>
                  <a:cubicBezTo>
                    <a:pt x="10" y="0"/>
                    <a:pt x="1" y="71"/>
                    <a:pt x="51" y="91"/>
                  </a:cubicBezTo>
                  <a:cubicBezTo>
                    <a:pt x="265" y="163"/>
                    <a:pt x="325" y="401"/>
                    <a:pt x="432" y="579"/>
                  </a:cubicBezTo>
                  <a:cubicBezTo>
                    <a:pt x="438" y="596"/>
                    <a:pt x="456" y="605"/>
                    <a:pt x="474" y="605"/>
                  </a:cubicBezTo>
                  <a:cubicBezTo>
                    <a:pt x="495" y="605"/>
                    <a:pt x="515" y="593"/>
                    <a:pt x="515" y="568"/>
                  </a:cubicBezTo>
                  <a:cubicBezTo>
                    <a:pt x="551" y="437"/>
                    <a:pt x="504" y="306"/>
                    <a:pt x="396" y="210"/>
                  </a:cubicBezTo>
                  <a:cubicBezTo>
                    <a:pt x="313" y="127"/>
                    <a:pt x="206" y="32"/>
                    <a:pt x="75" y="8"/>
                  </a:cubicBezTo>
                  <a:cubicBezTo>
                    <a:pt x="66" y="2"/>
                    <a:pt x="57" y="0"/>
                    <a:pt x="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52"/>
            <p:cNvSpPr/>
            <p:nvPr/>
          </p:nvSpPr>
          <p:spPr>
            <a:xfrm>
              <a:off x="3747775" y="2511425"/>
              <a:ext cx="10450" cy="21775"/>
            </a:xfrm>
            <a:custGeom>
              <a:avLst/>
              <a:gdLst/>
              <a:ahLst/>
              <a:cxnLst/>
              <a:rect l="l" t="t" r="r" b="b"/>
              <a:pathLst>
                <a:path w="418" h="871" extrusionOk="0">
                  <a:moveTo>
                    <a:pt x="304" y="1"/>
                  </a:moveTo>
                  <a:cubicBezTo>
                    <a:pt x="289" y="1"/>
                    <a:pt x="273" y="8"/>
                    <a:pt x="263" y="25"/>
                  </a:cubicBezTo>
                  <a:cubicBezTo>
                    <a:pt x="155" y="180"/>
                    <a:pt x="1" y="371"/>
                    <a:pt x="24" y="561"/>
                  </a:cubicBezTo>
                  <a:cubicBezTo>
                    <a:pt x="36" y="740"/>
                    <a:pt x="203" y="871"/>
                    <a:pt x="358" y="871"/>
                  </a:cubicBezTo>
                  <a:cubicBezTo>
                    <a:pt x="405" y="871"/>
                    <a:pt x="417" y="835"/>
                    <a:pt x="394" y="799"/>
                  </a:cubicBezTo>
                  <a:cubicBezTo>
                    <a:pt x="274" y="692"/>
                    <a:pt x="120" y="668"/>
                    <a:pt x="167" y="478"/>
                  </a:cubicBezTo>
                  <a:cubicBezTo>
                    <a:pt x="203" y="335"/>
                    <a:pt x="286" y="204"/>
                    <a:pt x="346" y="85"/>
                  </a:cubicBezTo>
                  <a:cubicBezTo>
                    <a:pt x="380" y="43"/>
                    <a:pt x="342" y="1"/>
                    <a:pt x="30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52"/>
            <p:cNvSpPr/>
            <p:nvPr/>
          </p:nvSpPr>
          <p:spPr>
            <a:xfrm>
              <a:off x="3758200" y="2531400"/>
              <a:ext cx="11325" cy="14425"/>
            </a:xfrm>
            <a:custGeom>
              <a:avLst/>
              <a:gdLst/>
              <a:ahLst/>
              <a:cxnLst/>
              <a:rect l="l" t="t" r="r" b="b"/>
              <a:pathLst>
                <a:path w="453" h="577" extrusionOk="0">
                  <a:moveTo>
                    <a:pt x="36" y="0"/>
                  </a:moveTo>
                  <a:cubicBezTo>
                    <a:pt x="24" y="0"/>
                    <a:pt x="0" y="0"/>
                    <a:pt x="24" y="12"/>
                  </a:cubicBezTo>
                  <a:cubicBezTo>
                    <a:pt x="48" y="72"/>
                    <a:pt x="60" y="131"/>
                    <a:pt x="96" y="191"/>
                  </a:cubicBezTo>
                  <a:cubicBezTo>
                    <a:pt x="119" y="238"/>
                    <a:pt x="155" y="286"/>
                    <a:pt x="179" y="310"/>
                  </a:cubicBezTo>
                  <a:cubicBezTo>
                    <a:pt x="262" y="405"/>
                    <a:pt x="346" y="476"/>
                    <a:pt x="417" y="572"/>
                  </a:cubicBezTo>
                  <a:cubicBezTo>
                    <a:pt x="423" y="575"/>
                    <a:pt x="429" y="576"/>
                    <a:pt x="434" y="576"/>
                  </a:cubicBezTo>
                  <a:cubicBezTo>
                    <a:pt x="446" y="576"/>
                    <a:pt x="453" y="565"/>
                    <a:pt x="453" y="548"/>
                  </a:cubicBezTo>
                  <a:cubicBezTo>
                    <a:pt x="441" y="429"/>
                    <a:pt x="417" y="310"/>
                    <a:pt x="346" y="226"/>
                  </a:cubicBezTo>
                  <a:cubicBezTo>
                    <a:pt x="322" y="179"/>
                    <a:pt x="274" y="119"/>
                    <a:pt x="227" y="95"/>
                  </a:cubicBezTo>
                  <a:cubicBezTo>
                    <a:pt x="167" y="60"/>
                    <a:pt x="96" y="36"/>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52"/>
            <p:cNvSpPr/>
            <p:nvPr/>
          </p:nvSpPr>
          <p:spPr>
            <a:xfrm>
              <a:off x="3759800" y="2551475"/>
              <a:ext cx="15375" cy="26125"/>
            </a:xfrm>
            <a:custGeom>
              <a:avLst/>
              <a:gdLst/>
              <a:ahLst/>
              <a:cxnLst/>
              <a:rect l="l" t="t" r="r" b="b"/>
              <a:pathLst>
                <a:path w="615" h="1045" extrusionOk="0">
                  <a:moveTo>
                    <a:pt x="472" y="1"/>
                  </a:moveTo>
                  <a:cubicBezTo>
                    <a:pt x="432" y="1"/>
                    <a:pt x="394" y="28"/>
                    <a:pt x="401" y="78"/>
                  </a:cubicBezTo>
                  <a:cubicBezTo>
                    <a:pt x="436" y="447"/>
                    <a:pt x="198" y="662"/>
                    <a:pt x="32" y="971"/>
                  </a:cubicBezTo>
                  <a:cubicBezTo>
                    <a:pt x="1" y="1013"/>
                    <a:pt x="41" y="1045"/>
                    <a:pt x="84" y="1045"/>
                  </a:cubicBezTo>
                  <a:cubicBezTo>
                    <a:pt x="90" y="1045"/>
                    <a:pt x="97" y="1044"/>
                    <a:pt x="103" y="1043"/>
                  </a:cubicBezTo>
                  <a:cubicBezTo>
                    <a:pt x="448" y="900"/>
                    <a:pt x="615" y="435"/>
                    <a:pt x="555" y="66"/>
                  </a:cubicBezTo>
                  <a:cubicBezTo>
                    <a:pt x="544" y="22"/>
                    <a:pt x="507" y="1"/>
                    <a:pt x="472"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52"/>
            <p:cNvSpPr/>
            <p:nvPr/>
          </p:nvSpPr>
          <p:spPr>
            <a:xfrm>
              <a:off x="3756175" y="2560275"/>
              <a:ext cx="23775" cy="36400"/>
            </a:xfrm>
            <a:custGeom>
              <a:avLst/>
              <a:gdLst/>
              <a:ahLst/>
              <a:cxnLst/>
              <a:rect l="l" t="t" r="r" b="b"/>
              <a:pathLst>
                <a:path w="951" h="1456" extrusionOk="0">
                  <a:moveTo>
                    <a:pt x="878" y="0"/>
                  </a:moveTo>
                  <a:cubicBezTo>
                    <a:pt x="861" y="0"/>
                    <a:pt x="843" y="12"/>
                    <a:pt x="843" y="36"/>
                  </a:cubicBezTo>
                  <a:cubicBezTo>
                    <a:pt x="879" y="607"/>
                    <a:pt x="439" y="1107"/>
                    <a:pt x="10" y="1417"/>
                  </a:cubicBezTo>
                  <a:cubicBezTo>
                    <a:pt x="0" y="1436"/>
                    <a:pt x="6" y="1456"/>
                    <a:pt x="15" y="1456"/>
                  </a:cubicBezTo>
                  <a:cubicBezTo>
                    <a:pt x="17" y="1456"/>
                    <a:pt x="20" y="1455"/>
                    <a:pt x="22" y="1453"/>
                  </a:cubicBezTo>
                  <a:cubicBezTo>
                    <a:pt x="522" y="1167"/>
                    <a:pt x="950" y="631"/>
                    <a:pt x="903" y="36"/>
                  </a:cubicBezTo>
                  <a:cubicBezTo>
                    <a:pt x="909" y="12"/>
                    <a:pt x="894" y="0"/>
                    <a:pt x="87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52"/>
            <p:cNvSpPr/>
            <p:nvPr/>
          </p:nvSpPr>
          <p:spPr>
            <a:xfrm>
              <a:off x="3740450" y="2606075"/>
              <a:ext cx="6350" cy="4300"/>
            </a:xfrm>
            <a:custGeom>
              <a:avLst/>
              <a:gdLst/>
              <a:ahLst/>
              <a:cxnLst/>
              <a:rect l="l" t="t" r="r" b="b"/>
              <a:pathLst>
                <a:path w="254" h="172" extrusionOk="0">
                  <a:moveTo>
                    <a:pt x="187" y="0"/>
                  </a:moveTo>
                  <a:cubicBezTo>
                    <a:pt x="183" y="0"/>
                    <a:pt x="179" y="1"/>
                    <a:pt x="175" y="2"/>
                  </a:cubicBezTo>
                  <a:cubicBezTo>
                    <a:pt x="115" y="37"/>
                    <a:pt x="55" y="61"/>
                    <a:pt x="20" y="121"/>
                  </a:cubicBezTo>
                  <a:cubicBezTo>
                    <a:pt x="0" y="150"/>
                    <a:pt x="13" y="171"/>
                    <a:pt x="31" y="171"/>
                  </a:cubicBezTo>
                  <a:cubicBezTo>
                    <a:pt x="35" y="171"/>
                    <a:pt x="39" y="170"/>
                    <a:pt x="44" y="168"/>
                  </a:cubicBezTo>
                  <a:cubicBezTo>
                    <a:pt x="103" y="121"/>
                    <a:pt x="151" y="97"/>
                    <a:pt x="210" y="61"/>
                  </a:cubicBezTo>
                  <a:cubicBezTo>
                    <a:pt x="254" y="50"/>
                    <a:pt x="228" y="0"/>
                    <a:pt x="1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52"/>
            <p:cNvSpPr/>
            <p:nvPr/>
          </p:nvSpPr>
          <p:spPr>
            <a:xfrm>
              <a:off x="3737050" y="2599300"/>
              <a:ext cx="8775" cy="9200"/>
            </a:xfrm>
            <a:custGeom>
              <a:avLst/>
              <a:gdLst/>
              <a:ahLst/>
              <a:cxnLst/>
              <a:rect l="l" t="t" r="r" b="b"/>
              <a:pathLst>
                <a:path w="351" h="368" extrusionOk="0">
                  <a:moveTo>
                    <a:pt x="306" y="0"/>
                  </a:moveTo>
                  <a:cubicBezTo>
                    <a:pt x="295" y="0"/>
                    <a:pt x="283" y="7"/>
                    <a:pt x="275" y="23"/>
                  </a:cubicBezTo>
                  <a:cubicBezTo>
                    <a:pt x="215" y="142"/>
                    <a:pt x="108" y="213"/>
                    <a:pt x="13" y="320"/>
                  </a:cubicBezTo>
                  <a:cubicBezTo>
                    <a:pt x="1" y="332"/>
                    <a:pt x="13" y="368"/>
                    <a:pt x="49" y="368"/>
                  </a:cubicBezTo>
                  <a:cubicBezTo>
                    <a:pt x="180" y="308"/>
                    <a:pt x="287" y="201"/>
                    <a:pt x="334" y="58"/>
                  </a:cubicBezTo>
                  <a:cubicBezTo>
                    <a:pt x="350" y="27"/>
                    <a:pt x="329" y="0"/>
                    <a:pt x="30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52"/>
            <p:cNvSpPr/>
            <p:nvPr/>
          </p:nvSpPr>
          <p:spPr>
            <a:xfrm>
              <a:off x="3668000" y="2638550"/>
              <a:ext cx="24725" cy="9875"/>
            </a:xfrm>
            <a:custGeom>
              <a:avLst/>
              <a:gdLst/>
              <a:ahLst/>
              <a:cxnLst/>
              <a:rect l="l" t="t" r="r" b="b"/>
              <a:pathLst>
                <a:path w="989" h="395" extrusionOk="0">
                  <a:moveTo>
                    <a:pt x="965" y="0"/>
                  </a:moveTo>
                  <a:cubicBezTo>
                    <a:pt x="810" y="48"/>
                    <a:pt x="679" y="108"/>
                    <a:pt x="548" y="179"/>
                  </a:cubicBezTo>
                  <a:cubicBezTo>
                    <a:pt x="370" y="274"/>
                    <a:pt x="215" y="310"/>
                    <a:pt x="25" y="346"/>
                  </a:cubicBezTo>
                  <a:cubicBezTo>
                    <a:pt x="1" y="346"/>
                    <a:pt x="13" y="393"/>
                    <a:pt x="25" y="393"/>
                  </a:cubicBezTo>
                  <a:cubicBezTo>
                    <a:pt x="37" y="394"/>
                    <a:pt x="50" y="395"/>
                    <a:pt x="63" y="395"/>
                  </a:cubicBezTo>
                  <a:cubicBezTo>
                    <a:pt x="382" y="395"/>
                    <a:pt x="679" y="116"/>
                    <a:pt x="965" y="36"/>
                  </a:cubicBezTo>
                  <a:cubicBezTo>
                    <a:pt x="989" y="36"/>
                    <a:pt x="989" y="0"/>
                    <a:pt x="96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52"/>
            <p:cNvSpPr/>
            <p:nvPr/>
          </p:nvSpPr>
          <p:spPr>
            <a:xfrm>
              <a:off x="3613825" y="2546725"/>
              <a:ext cx="5100" cy="16800"/>
            </a:xfrm>
            <a:custGeom>
              <a:avLst/>
              <a:gdLst/>
              <a:ahLst/>
              <a:cxnLst/>
              <a:rect l="l" t="t" r="r" b="b"/>
              <a:pathLst>
                <a:path w="204" h="672" extrusionOk="0">
                  <a:moveTo>
                    <a:pt x="38" y="0"/>
                  </a:moveTo>
                  <a:cubicBezTo>
                    <a:pt x="31" y="0"/>
                    <a:pt x="25" y="6"/>
                    <a:pt x="25" y="18"/>
                  </a:cubicBezTo>
                  <a:cubicBezTo>
                    <a:pt x="1" y="221"/>
                    <a:pt x="108" y="435"/>
                    <a:pt x="108" y="625"/>
                  </a:cubicBezTo>
                  <a:cubicBezTo>
                    <a:pt x="114" y="657"/>
                    <a:pt x="140" y="672"/>
                    <a:pt x="164" y="672"/>
                  </a:cubicBezTo>
                  <a:cubicBezTo>
                    <a:pt x="185" y="672"/>
                    <a:pt x="203" y="660"/>
                    <a:pt x="203" y="637"/>
                  </a:cubicBezTo>
                  <a:cubicBezTo>
                    <a:pt x="203" y="435"/>
                    <a:pt x="144" y="209"/>
                    <a:pt x="60" y="18"/>
                  </a:cubicBezTo>
                  <a:cubicBezTo>
                    <a:pt x="54" y="6"/>
                    <a:pt x="45" y="0"/>
                    <a:pt x="38"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52"/>
            <p:cNvSpPr/>
            <p:nvPr/>
          </p:nvSpPr>
          <p:spPr>
            <a:xfrm>
              <a:off x="3619775" y="2463525"/>
              <a:ext cx="26000" cy="61850"/>
            </a:xfrm>
            <a:custGeom>
              <a:avLst/>
              <a:gdLst/>
              <a:ahLst/>
              <a:cxnLst/>
              <a:rect l="l" t="t" r="r" b="b"/>
              <a:pathLst>
                <a:path w="1040" h="2474" extrusionOk="0">
                  <a:moveTo>
                    <a:pt x="987" y="0"/>
                  </a:moveTo>
                  <a:cubicBezTo>
                    <a:pt x="977" y="0"/>
                    <a:pt x="965" y="4"/>
                    <a:pt x="953" y="13"/>
                  </a:cubicBezTo>
                  <a:cubicBezTo>
                    <a:pt x="656" y="251"/>
                    <a:pt x="596" y="608"/>
                    <a:pt x="501" y="941"/>
                  </a:cubicBezTo>
                  <a:cubicBezTo>
                    <a:pt x="346" y="1453"/>
                    <a:pt x="120" y="1929"/>
                    <a:pt x="1" y="2453"/>
                  </a:cubicBezTo>
                  <a:cubicBezTo>
                    <a:pt x="15" y="2467"/>
                    <a:pt x="25" y="2473"/>
                    <a:pt x="31" y="2473"/>
                  </a:cubicBezTo>
                  <a:cubicBezTo>
                    <a:pt x="35" y="2473"/>
                    <a:pt x="37" y="2470"/>
                    <a:pt x="37" y="2465"/>
                  </a:cubicBezTo>
                  <a:cubicBezTo>
                    <a:pt x="156" y="2060"/>
                    <a:pt x="334" y="1679"/>
                    <a:pt x="501" y="1286"/>
                  </a:cubicBezTo>
                  <a:cubicBezTo>
                    <a:pt x="656" y="858"/>
                    <a:pt x="715" y="441"/>
                    <a:pt x="1013" y="72"/>
                  </a:cubicBezTo>
                  <a:cubicBezTo>
                    <a:pt x="1040" y="36"/>
                    <a:pt x="1019" y="0"/>
                    <a:pt x="98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52"/>
            <p:cNvSpPr/>
            <p:nvPr/>
          </p:nvSpPr>
          <p:spPr>
            <a:xfrm>
              <a:off x="3657625" y="2459875"/>
              <a:ext cx="3500" cy="2550"/>
            </a:xfrm>
            <a:custGeom>
              <a:avLst/>
              <a:gdLst/>
              <a:ahLst/>
              <a:cxnLst/>
              <a:rect l="l" t="t" r="r" b="b"/>
              <a:pathLst>
                <a:path w="140" h="102" extrusionOk="0">
                  <a:moveTo>
                    <a:pt x="124" y="1"/>
                  </a:moveTo>
                  <a:cubicBezTo>
                    <a:pt x="122" y="1"/>
                    <a:pt x="120" y="2"/>
                    <a:pt x="118" y="4"/>
                  </a:cubicBezTo>
                  <a:cubicBezTo>
                    <a:pt x="82" y="39"/>
                    <a:pt x="35" y="39"/>
                    <a:pt x="11" y="63"/>
                  </a:cubicBezTo>
                  <a:cubicBezTo>
                    <a:pt x="1" y="74"/>
                    <a:pt x="8" y="101"/>
                    <a:pt x="18" y="101"/>
                  </a:cubicBezTo>
                  <a:cubicBezTo>
                    <a:pt x="19" y="101"/>
                    <a:pt x="21" y="101"/>
                    <a:pt x="23" y="99"/>
                  </a:cubicBezTo>
                  <a:cubicBezTo>
                    <a:pt x="59" y="63"/>
                    <a:pt x="94" y="63"/>
                    <a:pt x="130" y="39"/>
                  </a:cubicBezTo>
                  <a:cubicBezTo>
                    <a:pt x="140" y="20"/>
                    <a:pt x="134" y="1"/>
                    <a:pt x="12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52"/>
            <p:cNvSpPr/>
            <p:nvPr/>
          </p:nvSpPr>
          <p:spPr>
            <a:xfrm>
              <a:off x="3671625" y="2452425"/>
              <a:ext cx="3850" cy="400"/>
            </a:xfrm>
            <a:custGeom>
              <a:avLst/>
              <a:gdLst/>
              <a:ahLst/>
              <a:cxnLst/>
              <a:rect l="l" t="t" r="r" b="b"/>
              <a:pathLst>
                <a:path w="154" h="16" extrusionOk="0">
                  <a:moveTo>
                    <a:pt x="17" y="1"/>
                  </a:moveTo>
                  <a:cubicBezTo>
                    <a:pt x="0" y="1"/>
                    <a:pt x="6" y="16"/>
                    <a:pt x="34" y="16"/>
                  </a:cubicBezTo>
                  <a:lnTo>
                    <a:pt x="130" y="16"/>
                  </a:lnTo>
                  <a:cubicBezTo>
                    <a:pt x="153" y="16"/>
                    <a:pt x="153" y="4"/>
                    <a:pt x="130" y="4"/>
                  </a:cubicBezTo>
                  <a:lnTo>
                    <a:pt x="34" y="4"/>
                  </a:lnTo>
                  <a:cubicBezTo>
                    <a:pt x="27" y="2"/>
                    <a:pt x="21" y="1"/>
                    <a:pt x="1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52"/>
            <p:cNvSpPr/>
            <p:nvPr/>
          </p:nvSpPr>
          <p:spPr>
            <a:xfrm>
              <a:off x="3705325" y="2458150"/>
              <a:ext cx="18675" cy="6300"/>
            </a:xfrm>
            <a:custGeom>
              <a:avLst/>
              <a:gdLst/>
              <a:ahLst/>
              <a:cxnLst/>
              <a:rect l="l" t="t" r="r" b="b"/>
              <a:pathLst>
                <a:path w="747" h="252" extrusionOk="0">
                  <a:moveTo>
                    <a:pt x="67" y="0"/>
                  </a:moveTo>
                  <a:cubicBezTo>
                    <a:pt x="7" y="0"/>
                    <a:pt x="0" y="85"/>
                    <a:pt x="67" y="85"/>
                  </a:cubicBezTo>
                  <a:cubicBezTo>
                    <a:pt x="187" y="108"/>
                    <a:pt x="294" y="120"/>
                    <a:pt x="401" y="144"/>
                  </a:cubicBezTo>
                  <a:cubicBezTo>
                    <a:pt x="508" y="180"/>
                    <a:pt x="603" y="228"/>
                    <a:pt x="698" y="251"/>
                  </a:cubicBezTo>
                  <a:cubicBezTo>
                    <a:pt x="734" y="251"/>
                    <a:pt x="746" y="228"/>
                    <a:pt x="722" y="204"/>
                  </a:cubicBezTo>
                  <a:cubicBezTo>
                    <a:pt x="532" y="97"/>
                    <a:pt x="294" y="25"/>
                    <a:pt x="79" y="1"/>
                  </a:cubicBezTo>
                  <a:cubicBezTo>
                    <a:pt x="75" y="1"/>
                    <a:pt x="71" y="0"/>
                    <a:pt x="6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52"/>
            <p:cNvSpPr/>
            <p:nvPr/>
          </p:nvSpPr>
          <p:spPr>
            <a:xfrm>
              <a:off x="3761275" y="2475125"/>
              <a:ext cx="9750" cy="7000"/>
            </a:xfrm>
            <a:custGeom>
              <a:avLst/>
              <a:gdLst/>
              <a:ahLst/>
              <a:cxnLst/>
              <a:rect l="l" t="t" r="r" b="b"/>
              <a:pathLst>
                <a:path w="390" h="280" extrusionOk="0">
                  <a:moveTo>
                    <a:pt x="94" y="0"/>
                  </a:moveTo>
                  <a:cubicBezTo>
                    <a:pt x="29" y="0"/>
                    <a:pt x="0" y="109"/>
                    <a:pt x="80" y="120"/>
                  </a:cubicBezTo>
                  <a:cubicBezTo>
                    <a:pt x="175" y="156"/>
                    <a:pt x="270" y="203"/>
                    <a:pt x="342" y="275"/>
                  </a:cubicBezTo>
                  <a:cubicBezTo>
                    <a:pt x="345" y="278"/>
                    <a:pt x="349" y="279"/>
                    <a:pt x="354" y="279"/>
                  </a:cubicBezTo>
                  <a:cubicBezTo>
                    <a:pt x="369" y="279"/>
                    <a:pt x="389" y="266"/>
                    <a:pt x="389" y="239"/>
                  </a:cubicBezTo>
                  <a:cubicBezTo>
                    <a:pt x="342" y="108"/>
                    <a:pt x="235" y="49"/>
                    <a:pt x="104" y="1"/>
                  </a:cubicBezTo>
                  <a:cubicBezTo>
                    <a:pt x="100" y="0"/>
                    <a:pt x="97" y="0"/>
                    <a:pt x="9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52"/>
            <p:cNvSpPr/>
            <p:nvPr/>
          </p:nvSpPr>
          <p:spPr>
            <a:xfrm>
              <a:off x="3773975" y="2518600"/>
              <a:ext cx="1800" cy="5525"/>
            </a:xfrm>
            <a:custGeom>
              <a:avLst/>
              <a:gdLst/>
              <a:ahLst/>
              <a:cxnLst/>
              <a:rect l="l" t="t" r="r" b="b"/>
              <a:pathLst>
                <a:path w="72" h="221" extrusionOk="0">
                  <a:moveTo>
                    <a:pt x="36" y="0"/>
                  </a:moveTo>
                  <a:cubicBezTo>
                    <a:pt x="18" y="0"/>
                    <a:pt x="0" y="12"/>
                    <a:pt x="0" y="36"/>
                  </a:cubicBezTo>
                  <a:cubicBezTo>
                    <a:pt x="0" y="96"/>
                    <a:pt x="0" y="155"/>
                    <a:pt x="12" y="203"/>
                  </a:cubicBezTo>
                  <a:cubicBezTo>
                    <a:pt x="12" y="215"/>
                    <a:pt x="24" y="221"/>
                    <a:pt x="36" y="221"/>
                  </a:cubicBezTo>
                  <a:cubicBezTo>
                    <a:pt x="48" y="221"/>
                    <a:pt x="60" y="215"/>
                    <a:pt x="60" y="203"/>
                  </a:cubicBezTo>
                  <a:cubicBezTo>
                    <a:pt x="72" y="143"/>
                    <a:pt x="72" y="84"/>
                    <a:pt x="72" y="36"/>
                  </a:cubicBezTo>
                  <a:cubicBezTo>
                    <a:pt x="72" y="12"/>
                    <a:pt x="54" y="0"/>
                    <a:pt x="3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52"/>
            <p:cNvSpPr/>
            <p:nvPr/>
          </p:nvSpPr>
          <p:spPr>
            <a:xfrm>
              <a:off x="3786225" y="2539575"/>
              <a:ext cx="6825" cy="13425"/>
            </a:xfrm>
            <a:custGeom>
              <a:avLst/>
              <a:gdLst/>
              <a:ahLst/>
              <a:cxnLst/>
              <a:rect l="l" t="t" r="r" b="b"/>
              <a:pathLst>
                <a:path w="273" h="537" extrusionOk="0">
                  <a:moveTo>
                    <a:pt x="90" y="1"/>
                  </a:moveTo>
                  <a:cubicBezTo>
                    <a:pt x="49" y="1"/>
                    <a:pt x="1" y="48"/>
                    <a:pt x="34" y="90"/>
                  </a:cubicBezTo>
                  <a:cubicBezTo>
                    <a:pt x="118" y="221"/>
                    <a:pt x="165" y="376"/>
                    <a:pt x="189" y="519"/>
                  </a:cubicBezTo>
                  <a:cubicBezTo>
                    <a:pt x="189" y="530"/>
                    <a:pt x="198" y="536"/>
                    <a:pt x="208" y="536"/>
                  </a:cubicBezTo>
                  <a:cubicBezTo>
                    <a:pt x="219" y="536"/>
                    <a:pt x="231" y="530"/>
                    <a:pt x="237" y="519"/>
                  </a:cubicBezTo>
                  <a:cubicBezTo>
                    <a:pt x="272" y="340"/>
                    <a:pt x="225" y="185"/>
                    <a:pt x="129" y="30"/>
                  </a:cubicBezTo>
                  <a:cubicBezTo>
                    <a:pt x="122" y="9"/>
                    <a:pt x="107"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52"/>
            <p:cNvSpPr/>
            <p:nvPr/>
          </p:nvSpPr>
          <p:spPr>
            <a:xfrm>
              <a:off x="3780275" y="2575725"/>
              <a:ext cx="11475" cy="26600"/>
            </a:xfrm>
            <a:custGeom>
              <a:avLst/>
              <a:gdLst/>
              <a:ahLst/>
              <a:cxnLst/>
              <a:rect l="l" t="t" r="r" b="b"/>
              <a:pathLst>
                <a:path w="459" h="1064" extrusionOk="0">
                  <a:moveTo>
                    <a:pt x="430" y="0"/>
                  </a:moveTo>
                  <a:cubicBezTo>
                    <a:pt x="422" y="0"/>
                    <a:pt x="415" y="4"/>
                    <a:pt x="415" y="13"/>
                  </a:cubicBezTo>
                  <a:cubicBezTo>
                    <a:pt x="308" y="370"/>
                    <a:pt x="165" y="704"/>
                    <a:pt x="10" y="1025"/>
                  </a:cubicBezTo>
                  <a:cubicBezTo>
                    <a:pt x="0" y="1035"/>
                    <a:pt x="25" y="1063"/>
                    <a:pt x="40" y="1063"/>
                  </a:cubicBezTo>
                  <a:cubicBezTo>
                    <a:pt x="42" y="1063"/>
                    <a:pt x="44" y="1063"/>
                    <a:pt x="46" y="1061"/>
                  </a:cubicBezTo>
                  <a:cubicBezTo>
                    <a:pt x="272" y="775"/>
                    <a:pt x="367" y="370"/>
                    <a:pt x="451" y="25"/>
                  </a:cubicBezTo>
                  <a:cubicBezTo>
                    <a:pt x="458" y="10"/>
                    <a:pt x="443" y="0"/>
                    <a:pt x="43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52"/>
            <p:cNvSpPr/>
            <p:nvPr/>
          </p:nvSpPr>
          <p:spPr>
            <a:xfrm>
              <a:off x="3731575" y="2626450"/>
              <a:ext cx="15350" cy="12200"/>
            </a:xfrm>
            <a:custGeom>
              <a:avLst/>
              <a:gdLst/>
              <a:ahLst/>
              <a:cxnLst/>
              <a:rect l="l" t="t" r="r" b="b"/>
              <a:pathLst>
                <a:path w="614" h="488" extrusionOk="0">
                  <a:moveTo>
                    <a:pt x="583" y="0"/>
                  </a:moveTo>
                  <a:cubicBezTo>
                    <a:pt x="577" y="0"/>
                    <a:pt x="571" y="3"/>
                    <a:pt x="565" y="8"/>
                  </a:cubicBezTo>
                  <a:cubicBezTo>
                    <a:pt x="387" y="139"/>
                    <a:pt x="160" y="246"/>
                    <a:pt x="29" y="437"/>
                  </a:cubicBezTo>
                  <a:cubicBezTo>
                    <a:pt x="0" y="466"/>
                    <a:pt x="27" y="488"/>
                    <a:pt x="58" y="488"/>
                  </a:cubicBezTo>
                  <a:cubicBezTo>
                    <a:pt x="64" y="488"/>
                    <a:pt x="71" y="487"/>
                    <a:pt x="77" y="484"/>
                  </a:cubicBezTo>
                  <a:cubicBezTo>
                    <a:pt x="280" y="389"/>
                    <a:pt x="434" y="199"/>
                    <a:pt x="577" y="44"/>
                  </a:cubicBezTo>
                  <a:cubicBezTo>
                    <a:pt x="614" y="26"/>
                    <a:pt x="601" y="0"/>
                    <a:pt x="58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52"/>
            <p:cNvSpPr/>
            <p:nvPr/>
          </p:nvSpPr>
          <p:spPr>
            <a:xfrm>
              <a:off x="3691825" y="2663225"/>
              <a:ext cx="9675" cy="5975"/>
            </a:xfrm>
            <a:custGeom>
              <a:avLst/>
              <a:gdLst/>
              <a:ahLst/>
              <a:cxnLst/>
              <a:rect l="l" t="t" r="r" b="b"/>
              <a:pathLst>
                <a:path w="387" h="239" extrusionOk="0">
                  <a:moveTo>
                    <a:pt x="329" y="1"/>
                  </a:moveTo>
                  <a:cubicBezTo>
                    <a:pt x="320" y="1"/>
                    <a:pt x="309" y="5"/>
                    <a:pt x="298" y="14"/>
                  </a:cubicBezTo>
                  <a:cubicBezTo>
                    <a:pt x="238" y="37"/>
                    <a:pt x="179" y="26"/>
                    <a:pt x="119" y="61"/>
                  </a:cubicBezTo>
                  <a:cubicBezTo>
                    <a:pt x="72" y="73"/>
                    <a:pt x="36" y="97"/>
                    <a:pt x="12" y="145"/>
                  </a:cubicBezTo>
                  <a:cubicBezTo>
                    <a:pt x="0" y="180"/>
                    <a:pt x="12" y="204"/>
                    <a:pt x="36" y="216"/>
                  </a:cubicBezTo>
                  <a:cubicBezTo>
                    <a:pt x="69" y="229"/>
                    <a:pt x="98" y="239"/>
                    <a:pt x="127" y="239"/>
                  </a:cubicBezTo>
                  <a:cubicBezTo>
                    <a:pt x="151" y="239"/>
                    <a:pt x="176" y="232"/>
                    <a:pt x="203" y="216"/>
                  </a:cubicBezTo>
                  <a:cubicBezTo>
                    <a:pt x="250" y="192"/>
                    <a:pt x="310" y="145"/>
                    <a:pt x="357" y="121"/>
                  </a:cubicBezTo>
                  <a:cubicBezTo>
                    <a:pt x="386" y="72"/>
                    <a:pt x="368" y="1"/>
                    <a:pt x="329"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52"/>
            <p:cNvSpPr/>
            <p:nvPr/>
          </p:nvSpPr>
          <p:spPr>
            <a:xfrm>
              <a:off x="3626925" y="2637650"/>
              <a:ext cx="11875" cy="10350"/>
            </a:xfrm>
            <a:custGeom>
              <a:avLst/>
              <a:gdLst/>
              <a:ahLst/>
              <a:cxnLst/>
              <a:rect l="l" t="t" r="r" b="b"/>
              <a:pathLst>
                <a:path w="475" h="414" extrusionOk="0">
                  <a:moveTo>
                    <a:pt x="113" y="1"/>
                  </a:moveTo>
                  <a:cubicBezTo>
                    <a:pt x="94" y="1"/>
                    <a:pt x="73" y="4"/>
                    <a:pt x="48" y="13"/>
                  </a:cubicBezTo>
                  <a:cubicBezTo>
                    <a:pt x="13" y="25"/>
                    <a:pt x="1" y="48"/>
                    <a:pt x="1" y="84"/>
                  </a:cubicBezTo>
                  <a:cubicBezTo>
                    <a:pt x="1" y="108"/>
                    <a:pt x="13" y="156"/>
                    <a:pt x="48" y="191"/>
                  </a:cubicBezTo>
                  <a:cubicBezTo>
                    <a:pt x="72" y="215"/>
                    <a:pt x="120" y="227"/>
                    <a:pt x="155" y="239"/>
                  </a:cubicBezTo>
                  <a:cubicBezTo>
                    <a:pt x="215" y="287"/>
                    <a:pt x="251" y="334"/>
                    <a:pt x="298" y="394"/>
                  </a:cubicBezTo>
                  <a:cubicBezTo>
                    <a:pt x="312" y="408"/>
                    <a:pt x="330" y="414"/>
                    <a:pt x="349" y="414"/>
                  </a:cubicBezTo>
                  <a:cubicBezTo>
                    <a:pt x="409" y="414"/>
                    <a:pt x="475" y="350"/>
                    <a:pt x="429" y="287"/>
                  </a:cubicBezTo>
                  <a:cubicBezTo>
                    <a:pt x="394" y="215"/>
                    <a:pt x="334" y="156"/>
                    <a:pt x="275" y="96"/>
                  </a:cubicBezTo>
                  <a:cubicBezTo>
                    <a:pt x="211" y="41"/>
                    <a:pt x="175" y="1"/>
                    <a:pt x="11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52"/>
            <p:cNvSpPr/>
            <p:nvPr/>
          </p:nvSpPr>
          <p:spPr>
            <a:xfrm>
              <a:off x="3615025" y="2606325"/>
              <a:ext cx="4350" cy="5025"/>
            </a:xfrm>
            <a:custGeom>
              <a:avLst/>
              <a:gdLst/>
              <a:ahLst/>
              <a:cxnLst/>
              <a:rect l="l" t="t" r="r" b="b"/>
              <a:pathLst>
                <a:path w="174" h="201" extrusionOk="0">
                  <a:moveTo>
                    <a:pt x="90" y="1"/>
                  </a:moveTo>
                  <a:cubicBezTo>
                    <a:pt x="72" y="1"/>
                    <a:pt x="54" y="10"/>
                    <a:pt x="48" y="27"/>
                  </a:cubicBezTo>
                  <a:cubicBezTo>
                    <a:pt x="36" y="51"/>
                    <a:pt x="36" y="87"/>
                    <a:pt x="12" y="111"/>
                  </a:cubicBezTo>
                  <a:cubicBezTo>
                    <a:pt x="0" y="170"/>
                    <a:pt x="42" y="200"/>
                    <a:pt x="85" y="200"/>
                  </a:cubicBezTo>
                  <a:cubicBezTo>
                    <a:pt x="128" y="200"/>
                    <a:pt x="173" y="170"/>
                    <a:pt x="167" y="111"/>
                  </a:cubicBezTo>
                  <a:cubicBezTo>
                    <a:pt x="167" y="87"/>
                    <a:pt x="155" y="51"/>
                    <a:pt x="131" y="27"/>
                  </a:cubicBezTo>
                  <a:cubicBezTo>
                    <a:pt x="125" y="10"/>
                    <a:pt x="108" y="1"/>
                    <a:pt x="9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52"/>
            <p:cNvSpPr/>
            <p:nvPr/>
          </p:nvSpPr>
          <p:spPr>
            <a:xfrm>
              <a:off x="3589800" y="2586950"/>
              <a:ext cx="14525" cy="9950"/>
            </a:xfrm>
            <a:custGeom>
              <a:avLst/>
              <a:gdLst/>
              <a:ahLst/>
              <a:cxnLst/>
              <a:rect l="l" t="t" r="r" b="b"/>
              <a:pathLst>
                <a:path w="581" h="398" extrusionOk="0">
                  <a:moveTo>
                    <a:pt x="43" y="0"/>
                  </a:moveTo>
                  <a:cubicBezTo>
                    <a:pt x="25" y="0"/>
                    <a:pt x="0" y="14"/>
                    <a:pt x="9" y="40"/>
                  </a:cubicBezTo>
                  <a:cubicBezTo>
                    <a:pt x="152" y="219"/>
                    <a:pt x="390" y="326"/>
                    <a:pt x="581" y="398"/>
                  </a:cubicBezTo>
                  <a:cubicBezTo>
                    <a:pt x="366" y="302"/>
                    <a:pt x="224" y="159"/>
                    <a:pt x="57" y="5"/>
                  </a:cubicBezTo>
                  <a:cubicBezTo>
                    <a:pt x="54" y="2"/>
                    <a:pt x="49" y="0"/>
                    <a:pt x="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52"/>
            <p:cNvSpPr/>
            <p:nvPr/>
          </p:nvSpPr>
          <p:spPr>
            <a:xfrm>
              <a:off x="3584775" y="2520775"/>
              <a:ext cx="12125" cy="27725"/>
            </a:xfrm>
            <a:custGeom>
              <a:avLst/>
              <a:gdLst/>
              <a:ahLst/>
              <a:cxnLst/>
              <a:rect l="l" t="t" r="r" b="b"/>
              <a:pathLst>
                <a:path w="485" h="1109" extrusionOk="0">
                  <a:moveTo>
                    <a:pt x="376" y="0"/>
                  </a:moveTo>
                  <a:cubicBezTo>
                    <a:pt x="359" y="0"/>
                    <a:pt x="343" y="7"/>
                    <a:pt x="329" y="20"/>
                  </a:cubicBezTo>
                  <a:cubicBezTo>
                    <a:pt x="127" y="318"/>
                    <a:pt x="79" y="651"/>
                    <a:pt x="8" y="1009"/>
                  </a:cubicBezTo>
                  <a:cubicBezTo>
                    <a:pt x="0" y="1064"/>
                    <a:pt x="49" y="1108"/>
                    <a:pt x="94" y="1108"/>
                  </a:cubicBezTo>
                  <a:cubicBezTo>
                    <a:pt x="117" y="1108"/>
                    <a:pt x="139" y="1096"/>
                    <a:pt x="151" y="1068"/>
                  </a:cubicBezTo>
                  <a:cubicBezTo>
                    <a:pt x="317" y="735"/>
                    <a:pt x="484" y="437"/>
                    <a:pt x="437" y="56"/>
                  </a:cubicBezTo>
                  <a:cubicBezTo>
                    <a:pt x="429" y="19"/>
                    <a:pt x="403" y="0"/>
                    <a:pt x="37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52"/>
            <p:cNvSpPr/>
            <p:nvPr/>
          </p:nvSpPr>
          <p:spPr>
            <a:xfrm>
              <a:off x="3620425" y="2441775"/>
              <a:ext cx="18425" cy="15300"/>
            </a:xfrm>
            <a:custGeom>
              <a:avLst/>
              <a:gdLst/>
              <a:ahLst/>
              <a:cxnLst/>
              <a:rect l="l" t="t" r="r" b="b"/>
              <a:pathLst>
                <a:path w="737" h="612" extrusionOk="0">
                  <a:moveTo>
                    <a:pt x="637" y="1"/>
                  </a:moveTo>
                  <a:cubicBezTo>
                    <a:pt x="504" y="1"/>
                    <a:pt x="425" y="136"/>
                    <a:pt x="356" y="228"/>
                  </a:cubicBezTo>
                  <a:cubicBezTo>
                    <a:pt x="249" y="347"/>
                    <a:pt x="130" y="466"/>
                    <a:pt x="11" y="561"/>
                  </a:cubicBezTo>
                  <a:cubicBezTo>
                    <a:pt x="1" y="590"/>
                    <a:pt x="15" y="612"/>
                    <a:pt x="27" y="612"/>
                  </a:cubicBezTo>
                  <a:cubicBezTo>
                    <a:pt x="30" y="612"/>
                    <a:pt x="32" y="611"/>
                    <a:pt x="34" y="609"/>
                  </a:cubicBezTo>
                  <a:cubicBezTo>
                    <a:pt x="177" y="525"/>
                    <a:pt x="296" y="430"/>
                    <a:pt x="427" y="347"/>
                  </a:cubicBezTo>
                  <a:cubicBezTo>
                    <a:pt x="535" y="287"/>
                    <a:pt x="689" y="240"/>
                    <a:pt x="725" y="85"/>
                  </a:cubicBezTo>
                  <a:cubicBezTo>
                    <a:pt x="737" y="49"/>
                    <a:pt x="713" y="1"/>
                    <a:pt x="654" y="1"/>
                  </a:cubicBezTo>
                  <a:cubicBezTo>
                    <a:pt x="648" y="1"/>
                    <a:pt x="642" y="1"/>
                    <a:pt x="63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52"/>
            <p:cNvSpPr/>
            <p:nvPr/>
          </p:nvSpPr>
          <p:spPr>
            <a:xfrm>
              <a:off x="3654975" y="2434550"/>
              <a:ext cx="23475" cy="5250"/>
            </a:xfrm>
            <a:custGeom>
              <a:avLst/>
              <a:gdLst/>
              <a:ahLst/>
              <a:cxnLst/>
              <a:rect l="l" t="t" r="r" b="b"/>
              <a:pathLst>
                <a:path w="939" h="210" extrusionOk="0">
                  <a:moveTo>
                    <a:pt x="644" y="1"/>
                  </a:moveTo>
                  <a:cubicBezTo>
                    <a:pt x="585" y="1"/>
                    <a:pt x="526" y="5"/>
                    <a:pt x="474" y="5"/>
                  </a:cubicBezTo>
                  <a:cubicBezTo>
                    <a:pt x="319" y="5"/>
                    <a:pt x="176" y="17"/>
                    <a:pt x="57" y="100"/>
                  </a:cubicBezTo>
                  <a:cubicBezTo>
                    <a:pt x="1" y="147"/>
                    <a:pt x="26" y="209"/>
                    <a:pt x="69" y="209"/>
                  </a:cubicBezTo>
                  <a:cubicBezTo>
                    <a:pt x="80" y="209"/>
                    <a:pt x="93" y="205"/>
                    <a:pt x="105" y="195"/>
                  </a:cubicBezTo>
                  <a:cubicBezTo>
                    <a:pt x="176" y="154"/>
                    <a:pt x="257" y="139"/>
                    <a:pt x="340" y="139"/>
                  </a:cubicBezTo>
                  <a:cubicBezTo>
                    <a:pt x="424" y="139"/>
                    <a:pt x="510" y="154"/>
                    <a:pt x="593" y="171"/>
                  </a:cubicBezTo>
                  <a:cubicBezTo>
                    <a:pt x="647" y="177"/>
                    <a:pt x="703" y="189"/>
                    <a:pt x="757" y="189"/>
                  </a:cubicBezTo>
                  <a:cubicBezTo>
                    <a:pt x="810" y="189"/>
                    <a:pt x="861" y="177"/>
                    <a:pt x="903" y="136"/>
                  </a:cubicBezTo>
                  <a:cubicBezTo>
                    <a:pt x="938" y="124"/>
                    <a:pt x="938" y="76"/>
                    <a:pt x="903" y="52"/>
                  </a:cubicBezTo>
                  <a:cubicBezTo>
                    <a:pt x="824" y="9"/>
                    <a:pt x="733" y="1"/>
                    <a:pt x="644"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52"/>
            <p:cNvSpPr/>
            <p:nvPr/>
          </p:nvSpPr>
          <p:spPr>
            <a:xfrm>
              <a:off x="3705600" y="2439525"/>
              <a:ext cx="10350" cy="2625"/>
            </a:xfrm>
            <a:custGeom>
              <a:avLst/>
              <a:gdLst/>
              <a:ahLst/>
              <a:cxnLst/>
              <a:rect l="l" t="t" r="r" b="b"/>
              <a:pathLst>
                <a:path w="414" h="105" extrusionOk="0">
                  <a:moveTo>
                    <a:pt x="216" y="1"/>
                  </a:moveTo>
                  <a:cubicBezTo>
                    <a:pt x="161" y="1"/>
                    <a:pt x="106" y="9"/>
                    <a:pt x="56" y="20"/>
                  </a:cubicBezTo>
                  <a:cubicBezTo>
                    <a:pt x="1" y="31"/>
                    <a:pt x="8" y="105"/>
                    <a:pt x="57" y="105"/>
                  </a:cubicBezTo>
                  <a:cubicBezTo>
                    <a:pt x="61" y="105"/>
                    <a:pt x="64" y="104"/>
                    <a:pt x="68" y="103"/>
                  </a:cubicBezTo>
                  <a:cubicBezTo>
                    <a:pt x="122" y="91"/>
                    <a:pt x="176" y="88"/>
                    <a:pt x="228" y="88"/>
                  </a:cubicBezTo>
                  <a:cubicBezTo>
                    <a:pt x="280" y="88"/>
                    <a:pt x="330" y="91"/>
                    <a:pt x="378" y="91"/>
                  </a:cubicBezTo>
                  <a:cubicBezTo>
                    <a:pt x="414" y="91"/>
                    <a:pt x="414" y="56"/>
                    <a:pt x="402" y="44"/>
                  </a:cubicBezTo>
                  <a:cubicBezTo>
                    <a:pt x="344" y="12"/>
                    <a:pt x="280" y="1"/>
                    <a:pt x="216"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52"/>
            <p:cNvSpPr/>
            <p:nvPr/>
          </p:nvSpPr>
          <p:spPr>
            <a:xfrm>
              <a:off x="3848675" y="2921625"/>
              <a:ext cx="12825" cy="3000"/>
            </a:xfrm>
            <a:custGeom>
              <a:avLst/>
              <a:gdLst/>
              <a:ahLst/>
              <a:cxnLst/>
              <a:rect l="l" t="t" r="r" b="b"/>
              <a:pathLst>
                <a:path w="513" h="120" extrusionOk="0">
                  <a:moveTo>
                    <a:pt x="96" y="0"/>
                  </a:moveTo>
                  <a:cubicBezTo>
                    <a:pt x="1" y="0"/>
                    <a:pt x="1" y="119"/>
                    <a:pt x="96" y="119"/>
                  </a:cubicBezTo>
                  <a:cubicBezTo>
                    <a:pt x="227" y="119"/>
                    <a:pt x="346" y="119"/>
                    <a:pt x="477" y="96"/>
                  </a:cubicBezTo>
                  <a:cubicBezTo>
                    <a:pt x="513" y="96"/>
                    <a:pt x="513" y="36"/>
                    <a:pt x="477" y="36"/>
                  </a:cubicBezTo>
                  <a:cubicBezTo>
                    <a:pt x="346" y="12"/>
                    <a:pt x="227" y="12"/>
                    <a:pt x="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52"/>
            <p:cNvSpPr/>
            <p:nvPr/>
          </p:nvSpPr>
          <p:spPr>
            <a:xfrm>
              <a:off x="3881875" y="2925425"/>
              <a:ext cx="22200" cy="3050"/>
            </a:xfrm>
            <a:custGeom>
              <a:avLst/>
              <a:gdLst/>
              <a:ahLst/>
              <a:cxnLst/>
              <a:rect l="l" t="t" r="r" b="b"/>
              <a:pathLst>
                <a:path w="888" h="122" extrusionOk="0">
                  <a:moveTo>
                    <a:pt x="40" y="1"/>
                  </a:moveTo>
                  <a:cubicBezTo>
                    <a:pt x="13" y="1"/>
                    <a:pt x="1" y="30"/>
                    <a:pt x="42" y="51"/>
                  </a:cubicBezTo>
                  <a:cubicBezTo>
                    <a:pt x="238" y="79"/>
                    <a:pt x="477" y="121"/>
                    <a:pt x="692" y="121"/>
                  </a:cubicBezTo>
                  <a:cubicBezTo>
                    <a:pt x="752" y="121"/>
                    <a:pt x="809" y="118"/>
                    <a:pt x="864" y="110"/>
                  </a:cubicBezTo>
                  <a:cubicBezTo>
                    <a:pt x="887" y="110"/>
                    <a:pt x="887" y="63"/>
                    <a:pt x="864" y="63"/>
                  </a:cubicBezTo>
                  <a:cubicBezTo>
                    <a:pt x="590" y="15"/>
                    <a:pt x="328" y="51"/>
                    <a:pt x="54" y="3"/>
                  </a:cubicBezTo>
                  <a:cubicBezTo>
                    <a:pt x="49" y="1"/>
                    <a:pt x="44" y="1"/>
                    <a:pt x="40"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52"/>
            <p:cNvSpPr/>
            <p:nvPr/>
          </p:nvSpPr>
          <p:spPr>
            <a:xfrm>
              <a:off x="3889750" y="2998425"/>
              <a:ext cx="3900" cy="300"/>
            </a:xfrm>
            <a:custGeom>
              <a:avLst/>
              <a:gdLst/>
              <a:ahLst/>
              <a:cxnLst/>
              <a:rect l="l" t="t" r="r" b="b"/>
              <a:pathLst>
                <a:path w="156" h="12" extrusionOk="0">
                  <a:moveTo>
                    <a:pt x="1" y="0"/>
                  </a:moveTo>
                  <a:lnTo>
                    <a:pt x="1" y="12"/>
                  </a:lnTo>
                  <a:cubicBezTo>
                    <a:pt x="60" y="0"/>
                    <a:pt x="96" y="0"/>
                    <a:pt x="15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52"/>
            <p:cNvSpPr/>
            <p:nvPr/>
          </p:nvSpPr>
          <p:spPr>
            <a:xfrm>
              <a:off x="3720825" y="3139800"/>
              <a:ext cx="46025" cy="10775"/>
            </a:xfrm>
            <a:custGeom>
              <a:avLst/>
              <a:gdLst/>
              <a:ahLst/>
              <a:cxnLst/>
              <a:rect l="l" t="t" r="r" b="b"/>
              <a:pathLst>
                <a:path w="1841" h="431" extrusionOk="0">
                  <a:moveTo>
                    <a:pt x="657" y="1"/>
                  </a:moveTo>
                  <a:cubicBezTo>
                    <a:pt x="590" y="1"/>
                    <a:pt x="525" y="7"/>
                    <a:pt x="459" y="24"/>
                  </a:cubicBezTo>
                  <a:cubicBezTo>
                    <a:pt x="293" y="84"/>
                    <a:pt x="174" y="239"/>
                    <a:pt x="31" y="322"/>
                  </a:cubicBezTo>
                  <a:cubicBezTo>
                    <a:pt x="1" y="342"/>
                    <a:pt x="4" y="387"/>
                    <a:pt x="34" y="387"/>
                  </a:cubicBezTo>
                  <a:cubicBezTo>
                    <a:pt x="40" y="387"/>
                    <a:pt x="47" y="385"/>
                    <a:pt x="55" y="382"/>
                  </a:cubicBezTo>
                  <a:cubicBezTo>
                    <a:pt x="118" y="362"/>
                    <a:pt x="179" y="355"/>
                    <a:pt x="239" y="355"/>
                  </a:cubicBezTo>
                  <a:cubicBezTo>
                    <a:pt x="359" y="355"/>
                    <a:pt x="475" y="382"/>
                    <a:pt x="602" y="382"/>
                  </a:cubicBezTo>
                  <a:cubicBezTo>
                    <a:pt x="745" y="382"/>
                    <a:pt x="888" y="382"/>
                    <a:pt x="1019" y="405"/>
                  </a:cubicBezTo>
                  <a:cubicBezTo>
                    <a:pt x="1143" y="412"/>
                    <a:pt x="1290" y="431"/>
                    <a:pt x="1433" y="431"/>
                  </a:cubicBezTo>
                  <a:cubicBezTo>
                    <a:pt x="1564" y="431"/>
                    <a:pt x="1691" y="415"/>
                    <a:pt x="1793" y="358"/>
                  </a:cubicBezTo>
                  <a:cubicBezTo>
                    <a:pt x="1841" y="322"/>
                    <a:pt x="1841" y="262"/>
                    <a:pt x="1793" y="251"/>
                  </a:cubicBezTo>
                  <a:cubicBezTo>
                    <a:pt x="1650" y="167"/>
                    <a:pt x="1519" y="179"/>
                    <a:pt x="1352" y="132"/>
                  </a:cubicBezTo>
                  <a:cubicBezTo>
                    <a:pt x="1186" y="84"/>
                    <a:pt x="1043" y="48"/>
                    <a:pt x="864" y="12"/>
                  </a:cubicBezTo>
                  <a:cubicBezTo>
                    <a:pt x="793" y="7"/>
                    <a:pt x="724" y="1"/>
                    <a:pt x="65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52"/>
            <p:cNvSpPr/>
            <p:nvPr/>
          </p:nvSpPr>
          <p:spPr>
            <a:xfrm>
              <a:off x="3775750" y="3144300"/>
              <a:ext cx="11650" cy="4925"/>
            </a:xfrm>
            <a:custGeom>
              <a:avLst/>
              <a:gdLst/>
              <a:ahLst/>
              <a:cxnLst/>
              <a:rect l="l" t="t" r="r" b="b"/>
              <a:pathLst>
                <a:path w="466" h="197" extrusionOk="0">
                  <a:moveTo>
                    <a:pt x="91" y="0"/>
                  </a:moveTo>
                  <a:cubicBezTo>
                    <a:pt x="41" y="0"/>
                    <a:pt x="0" y="90"/>
                    <a:pt x="60" y="130"/>
                  </a:cubicBezTo>
                  <a:cubicBezTo>
                    <a:pt x="136" y="168"/>
                    <a:pt x="227" y="196"/>
                    <a:pt x="307" y="196"/>
                  </a:cubicBezTo>
                  <a:cubicBezTo>
                    <a:pt x="353" y="196"/>
                    <a:pt x="395" y="187"/>
                    <a:pt x="429" y="166"/>
                  </a:cubicBezTo>
                  <a:cubicBezTo>
                    <a:pt x="465" y="142"/>
                    <a:pt x="465" y="106"/>
                    <a:pt x="429" y="82"/>
                  </a:cubicBezTo>
                  <a:cubicBezTo>
                    <a:pt x="334" y="47"/>
                    <a:pt x="227" y="59"/>
                    <a:pt x="120" y="11"/>
                  </a:cubicBezTo>
                  <a:cubicBezTo>
                    <a:pt x="110" y="3"/>
                    <a:pt x="100" y="0"/>
                    <a:pt x="91"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52"/>
            <p:cNvSpPr/>
            <p:nvPr/>
          </p:nvSpPr>
          <p:spPr>
            <a:xfrm>
              <a:off x="3809400" y="3146050"/>
              <a:ext cx="20250" cy="4500"/>
            </a:xfrm>
            <a:custGeom>
              <a:avLst/>
              <a:gdLst/>
              <a:ahLst/>
              <a:cxnLst/>
              <a:rect l="l" t="t" r="r" b="b"/>
              <a:pathLst>
                <a:path w="810" h="180" extrusionOk="0">
                  <a:moveTo>
                    <a:pt x="738" y="1"/>
                  </a:moveTo>
                  <a:cubicBezTo>
                    <a:pt x="536" y="1"/>
                    <a:pt x="310" y="36"/>
                    <a:pt x="95" y="36"/>
                  </a:cubicBezTo>
                  <a:cubicBezTo>
                    <a:pt x="0" y="36"/>
                    <a:pt x="0" y="179"/>
                    <a:pt x="95" y="179"/>
                  </a:cubicBezTo>
                  <a:cubicBezTo>
                    <a:pt x="143" y="179"/>
                    <a:pt x="190" y="180"/>
                    <a:pt x="236" y="180"/>
                  </a:cubicBezTo>
                  <a:cubicBezTo>
                    <a:pt x="420" y="180"/>
                    <a:pt x="593" y="172"/>
                    <a:pt x="774" y="96"/>
                  </a:cubicBezTo>
                  <a:cubicBezTo>
                    <a:pt x="810" y="72"/>
                    <a:pt x="786" y="1"/>
                    <a:pt x="738"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52"/>
            <p:cNvSpPr/>
            <p:nvPr/>
          </p:nvSpPr>
          <p:spPr>
            <a:xfrm>
              <a:off x="3847200" y="3141650"/>
              <a:ext cx="92000" cy="7675"/>
            </a:xfrm>
            <a:custGeom>
              <a:avLst/>
              <a:gdLst/>
              <a:ahLst/>
              <a:cxnLst/>
              <a:rect l="l" t="t" r="r" b="b"/>
              <a:pathLst>
                <a:path w="3680" h="307" extrusionOk="0">
                  <a:moveTo>
                    <a:pt x="1449" y="0"/>
                  </a:moveTo>
                  <a:cubicBezTo>
                    <a:pt x="1018" y="0"/>
                    <a:pt x="586" y="17"/>
                    <a:pt x="155" y="58"/>
                  </a:cubicBezTo>
                  <a:cubicBezTo>
                    <a:pt x="4" y="69"/>
                    <a:pt x="0" y="284"/>
                    <a:pt x="143" y="284"/>
                  </a:cubicBezTo>
                  <a:cubicBezTo>
                    <a:pt x="147" y="284"/>
                    <a:pt x="151" y="284"/>
                    <a:pt x="155" y="284"/>
                  </a:cubicBezTo>
                  <a:cubicBezTo>
                    <a:pt x="350" y="272"/>
                    <a:pt x="546" y="267"/>
                    <a:pt x="742" y="267"/>
                  </a:cubicBezTo>
                  <a:cubicBezTo>
                    <a:pt x="1320" y="267"/>
                    <a:pt x="1901" y="307"/>
                    <a:pt x="2483" y="307"/>
                  </a:cubicBezTo>
                  <a:cubicBezTo>
                    <a:pt x="2858" y="307"/>
                    <a:pt x="3233" y="290"/>
                    <a:pt x="3608" y="236"/>
                  </a:cubicBezTo>
                  <a:cubicBezTo>
                    <a:pt x="3679" y="224"/>
                    <a:pt x="3667" y="105"/>
                    <a:pt x="3584" y="105"/>
                  </a:cubicBezTo>
                  <a:cubicBezTo>
                    <a:pt x="2872" y="46"/>
                    <a:pt x="2161" y="0"/>
                    <a:pt x="144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52"/>
            <p:cNvSpPr/>
            <p:nvPr/>
          </p:nvSpPr>
          <p:spPr>
            <a:xfrm>
              <a:off x="3862375" y="3220175"/>
              <a:ext cx="40800" cy="5325"/>
            </a:xfrm>
            <a:custGeom>
              <a:avLst/>
              <a:gdLst/>
              <a:ahLst/>
              <a:cxnLst/>
              <a:rect l="l" t="t" r="r" b="b"/>
              <a:pathLst>
                <a:path w="1632" h="213" extrusionOk="0">
                  <a:moveTo>
                    <a:pt x="1584" y="0"/>
                  </a:moveTo>
                  <a:cubicBezTo>
                    <a:pt x="1334" y="12"/>
                    <a:pt x="1096" y="72"/>
                    <a:pt x="822" y="72"/>
                  </a:cubicBezTo>
                  <a:cubicBezTo>
                    <a:pt x="572" y="72"/>
                    <a:pt x="322" y="36"/>
                    <a:pt x="60" y="36"/>
                  </a:cubicBezTo>
                  <a:cubicBezTo>
                    <a:pt x="1" y="48"/>
                    <a:pt x="1" y="143"/>
                    <a:pt x="84" y="143"/>
                  </a:cubicBezTo>
                  <a:cubicBezTo>
                    <a:pt x="340" y="157"/>
                    <a:pt x="658" y="212"/>
                    <a:pt x="962" y="212"/>
                  </a:cubicBezTo>
                  <a:cubicBezTo>
                    <a:pt x="1193" y="212"/>
                    <a:pt x="1416" y="180"/>
                    <a:pt x="1596" y="72"/>
                  </a:cubicBezTo>
                  <a:cubicBezTo>
                    <a:pt x="1632" y="60"/>
                    <a:pt x="1608" y="0"/>
                    <a:pt x="1584"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52"/>
            <p:cNvSpPr/>
            <p:nvPr/>
          </p:nvSpPr>
          <p:spPr>
            <a:xfrm>
              <a:off x="3783425" y="3337650"/>
              <a:ext cx="19150" cy="8750"/>
            </a:xfrm>
            <a:custGeom>
              <a:avLst/>
              <a:gdLst/>
              <a:ahLst/>
              <a:cxnLst/>
              <a:rect l="l" t="t" r="r" b="b"/>
              <a:pathLst>
                <a:path w="766" h="350" extrusionOk="0">
                  <a:moveTo>
                    <a:pt x="150" y="0"/>
                  </a:moveTo>
                  <a:cubicBezTo>
                    <a:pt x="32" y="0"/>
                    <a:pt x="0" y="177"/>
                    <a:pt x="99" y="242"/>
                  </a:cubicBezTo>
                  <a:cubicBezTo>
                    <a:pt x="206" y="302"/>
                    <a:pt x="301" y="349"/>
                    <a:pt x="420" y="349"/>
                  </a:cubicBezTo>
                  <a:cubicBezTo>
                    <a:pt x="480" y="349"/>
                    <a:pt x="539" y="326"/>
                    <a:pt x="599" y="314"/>
                  </a:cubicBezTo>
                  <a:cubicBezTo>
                    <a:pt x="646" y="290"/>
                    <a:pt x="682" y="242"/>
                    <a:pt x="718" y="195"/>
                  </a:cubicBezTo>
                  <a:cubicBezTo>
                    <a:pt x="765" y="147"/>
                    <a:pt x="753" y="76"/>
                    <a:pt x="694" y="64"/>
                  </a:cubicBezTo>
                  <a:cubicBezTo>
                    <a:pt x="685" y="64"/>
                    <a:pt x="663" y="57"/>
                    <a:pt x="648" y="54"/>
                  </a:cubicBezTo>
                  <a:lnTo>
                    <a:pt x="648" y="54"/>
                  </a:lnTo>
                  <a:cubicBezTo>
                    <a:pt x="644" y="49"/>
                    <a:pt x="635" y="41"/>
                    <a:pt x="622" y="28"/>
                  </a:cubicBezTo>
                  <a:cubicBezTo>
                    <a:pt x="575" y="4"/>
                    <a:pt x="515" y="16"/>
                    <a:pt x="468" y="4"/>
                  </a:cubicBezTo>
                  <a:lnTo>
                    <a:pt x="182" y="4"/>
                  </a:lnTo>
                  <a:cubicBezTo>
                    <a:pt x="171" y="1"/>
                    <a:pt x="160" y="0"/>
                    <a:pt x="150"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52"/>
            <p:cNvSpPr/>
            <p:nvPr/>
          </p:nvSpPr>
          <p:spPr>
            <a:xfrm>
              <a:off x="5112225" y="3154325"/>
              <a:ext cx="30825" cy="4925"/>
            </a:xfrm>
            <a:custGeom>
              <a:avLst/>
              <a:gdLst/>
              <a:ahLst/>
              <a:cxnLst/>
              <a:rect l="l" t="t" r="r" b="b"/>
              <a:pathLst>
                <a:path w="1233" h="197" extrusionOk="0">
                  <a:moveTo>
                    <a:pt x="1125" y="0"/>
                  </a:moveTo>
                  <a:cubicBezTo>
                    <a:pt x="1120" y="0"/>
                    <a:pt x="1114" y="1"/>
                    <a:pt x="1108" y="3"/>
                  </a:cubicBezTo>
                  <a:cubicBezTo>
                    <a:pt x="763" y="74"/>
                    <a:pt x="406" y="74"/>
                    <a:pt x="48" y="122"/>
                  </a:cubicBezTo>
                  <a:cubicBezTo>
                    <a:pt x="1" y="122"/>
                    <a:pt x="1" y="182"/>
                    <a:pt x="48" y="182"/>
                  </a:cubicBezTo>
                  <a:cubicBezTo>
                    <a:pt x="191" y="191"/>
                    <a:pt x="333" y="196"/>
                    <a:pt x="473" y="196"/>
                  </a:cubicBezTo>
                  <a:cubicBezTo>
                    <a:pt x="696" y="196"/>
                    <a:pt x="918" y="182"/>
                    <a:pt x="1144" y="146"/>
                  </a:cubicBezTo>
                  <a:cubicBezTo>
                    <a:pt x="1232" y="135"/>
                    <a:pt x="1198" y="0"/>
                    <a:pt x="112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52"/>
            <p:cNvSpPr/>
            <p:nvPr/>
          </p:nvSpPr>
          <p:spPr>
            <a:xfrm>
              <a:off x="5035150" y="3153775"/>
              <a:ext cx="23825" cy="5400"/>
            </a:xfrm>
            <a:custGeom>
              <a:avLst/>
              <a:gdLst/>
              <a:ahLst/>
              <a:cxnLst/>
              <a:rect l="l" t="t" r="r" b="b"/>
              <a:pathLst>
                <a:path w="953" h="216" extrusionOk="0">
                  <a:moveTo>
                    <a:pt x="843" y="1"/>
                  </a:moveTo>
                  <a:cubicBezTo>
                    <a:pt x="840" y="1"/>
                    <a:pt x="837" y="1"/>
                    <a:pt x="834" y="1"/>
                  </a:cubicBezTo>
                  <a:cubicBezTo>
                    <a:pt x="572" y="25"/>
                    <a:pt x="322" y="49"/>
                    <a:pt x="48" y="84"/>
                  </a:cubicBezTo>
                  <a:cubicBezTo>
                    <a:pt x="0" y="84"/>
                    <a:pt x="0" y="144"/>
                    <a:pt x="48" y="144"/>
                  </a:cubicBezTo>
                  <a:cubicBezTo>
                    <a:pt x="322" y="168"/>
                    <a:pt x="572" y="180"/>
                    <a:pt x="834" y="215"/>
                  </a:cubicBezTo>
                  <a:cubicBezTo>
                    <a:pt x="949" y="204"/>
                    <a:pt x="953" y="1"/>
                    <a:pt x="843"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52"/>
            <p:cNvSpPr/>
            <p:nvPr/>
          </p:nvSpPr>
          <p:spPr>
            <a:xfrm>
              <a:off x="5013700" y="2981425"/>
              <a:ext cx="18425" cy="3725"/>
            </a:xfrm>
            <a:custGeom>
              <a:avLst/>
              <a:gdLst/>
              <a:ahLst/>
              <a:cxnLst/>
              <a:rect l="l" t="t" r="r" b="b"/>
              <a:pathLst>
                <a:path w="737" h="149" extrusionOk="0">
                  <a:moveTo>
                    <a:pt x="689" y="0"/>
                  </a:moveTo>
                  <a:cubicBezTo>
                    <a:pt x="686" y="0"/>
                    <a:pt x="683" y="1"/>
                    <a:pt x="680" y="1"/>
                  </a:cubicBezTo>
                  <a:cubicBezTo>
                    <a:pt x="477" y="85"/>
                    <a:pt x="263" y="61"/>
                    <a:pt x="49" y="85"/>
                  </a:cubicBezTo>
                  <a:cubicBezTo>
                    <a:pt x="1" y="85"/>
                    <a:pt x="1" y="144"/>
                    <a:pt x="49" y="144"/>
                  </a:cubicBezTo>
                  <a:cubicBezTo>
                    <a:pt x="97" y="147"/>
                    <a:pt x="145" y="148"/>
                    <a:pt x="195" y="148"/>
                  </a:cubicBezTo>
                  <a:cubicBezTo>
                    <a:pt x="364" y="148"/>
                    <a:pt x="537" y="131"/>
                    <a:pt x="703" y="85"/>
                  </a:cubicBezTo>
                  <a:cubicBezTo>
                    <a:pt x="737" y="74"/>
                    <a:pt x="729" y="0"/>
                    <a:pt x="689"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52"/>
            <p:cNvSpPr/>
            <p:nvPr/>
          </p:nvSpPr>
          <p:spPr>
            <a:xfrm>
              <a:off x="4899700" y="2929200"/>
              <a:ext cx="30025" cy="7750"/>
            </a:xfrm>
            <a:custGeom>
              <a:avLst/>
              <a:gdLst/>
              <a:ahLst/>
              <a:cxnLst/>
              <a:rect l="l" t="t" r="r" b="b"/>
              <a:pathLst>
                <a:path w="1201" h="310" extrusionOk="0">
                  <a:moveTo>
                    <a:pt x="1027" y="1"/>
                  </a:moveTo>
                  <a:cubicBezTo>
                    <a:pt x="1015" y="1"/>
                    <a:pt x="1002" y="3"/>
                    <a:pt x="989" y="7"/>
                  </a:cubicBezTo>
                  <a:cubicBezTo>
                    <a:pt x="834" y="54"/>
                    <a:pt x="691" y="90"/>
                    <a:pt x="537" y="90"/>
                  </a:cubicBezTo>
                  <a:cubicBezTo>
                    <a:pt x="394" y="102"/>
                    <a:pt x="215" y="90"/>
                    <a:pt x="60" y="150"/>
                  </a:cubicBezTo>
                  <a:cubicBezTo>
                    <a:pt x="1" y="174"/>
                    <a:pt x="1" y="233"/>
                    <a:pt x="60" y="269"/>
                  </a:cubicBezTo>
                  <a:cubicBezTo>
                    <a:pt x="153" y="302"/>
                    <a:pt x="253" y="309"/>
                    <a:pt x="354" y="309"/>
                  </a:cubicBezTo>
                  <a:cubicBezTo>
                    <a:pt x="435" y="309"/>
                    <a:pt x="517" y="305"/>
                    <a:pt x="596" y="305"/>
                  </a:cubicBezTo>
                  <a:cubicBezTo>
                    <a:pt x="751" y="305"/>
                    <a:pt x="894" y="293"/>
                    <a:pt x="1049" y="269"/>
                  </a:cubicBezTo>
                  <a:cubicBezTo>
                    <a:pt x="1201" y="214"/>
                    <a:pt x="1154" y="1"/>
                    <a:pt x="102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52"/>
            <p:cNvSpPr/>
            <p:nvPr/>
          </p:nvSpPr>
          <p:spPr>
            <a:xfrm>
              <a:off x="4910125" y="2800575"/>
              <a:ext cx="17000" cy="2750"/>
            </a:xfrm>
            <a:custGeom>
              <a:avLst/>
              <a:gdLst/>
              <a:ahLst/>
              <a:cxnLst/>
              <a:rect l="l" t="t" r="r" b="b"/>
              <a:pathLst>
                <a:path w="680" h="110" extrusionOk="0">
                  <a:moveTo>
                    <a:pt x="277" y="1"/>
                  </a:moveTo>
                  <a:cubicBezTo>
                    <a:pt x="194" y="1"/>
                    <a:pt x="113" y="5"/>
                    <a:pt x="36" y="20"/>
                  </a:cubicBezTo>
                  <a:cubicBezTo>
                    <a:pt x="1" y="44"/>
                    <a:pt x="1" y="80"/>
                    <a:pt x="36" y="80"/>
                  </a:cubicBezTo>
                  <a:cubicBezTo>
                    <a:pt x="131" y="104"/>
                    <a:pt x="227" y="110"/>
                    <a:pt x="323" y="110"/>
                  </a:cubicBezTo>
                  <a:cubicBezTo>
                    <a:pt x="420" y="110"/>
                    <a:pt x="518" y="104"/>
                    <a:pt x="620" y="104"/>
                  </a:cubicBezTo>
                  <a:cubicBezTo>
                    <a:pt x="679" y="92"/>
                    <a:pt x="679" y="8"/>
                    <a:pt x="620" y="8"/>
                  </a:cubicBezTo>
                  <a:cubicBezTo>
                    <a:pt x="504" y="8"/>
                    <a:pt x="388" y="1"/>
                    <a:pt x="27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52"/>
            <p:cNvSpPr/>
            <p:nvPr/>
          </p:nvSpPr>
          <p:spPr>
            <a:xfrm>
              <a:off x="3406150" y="2342975"/>
              <a:ext cx="15125" cy="4800"/>
            </a:xfrm>
            <a:custGeom>
              <a:avLst/>
              <a:gdLst/>
              <a:ahLst/>
              <a:cxnLst/>
              <a:rect l="l" t="t" r="r" b="b"/>
              <a:pathLst>
                <a:path w="605" h="192" extrusionOk="0">
                  <a:moveTo>
                    <a:pt x="107" y="0"/>
                  </a:moveTo>
                  <a:cubicBezTo>
                    <a:pt x="0" y="0"/>
                    <a:pt x="0" y="192"/>
                    <a:pt x="107" y="192"/>
                  </a:cubicBezTo>
                  <a:cubicBezTo>
                    <a:pt x="110" y="192"/>
                    <a:pt x="113" y="191"/>
                    <a:pt x="116" y="191"/>
                  </a:cubicBezTo>
                  <a:cubicBezTo>
                    <a:pt x="259" y="167"/>
                    <a:pt x="426" y="191"/>
                    <a:pt x="557" y="143"/>
                  </a:cubicBezTo>
                  <a:cubicBezTo>
                    <a:pt x="604" y="120"/>
                    <a:pt x="604" y="72"/>
                    <a:pt x="557" y="48"/>
                  </a:cubicBezTo>
                  <a:cubicBezTo>
                    <a:pt x="426" y="1"/>
                    <a:pt x="259" y="1"/>
                    <a:pt x="116" y="1"/>
                  </a:cubicBezTo>
                  <a:cubicBezTo>
                    <a:pt x="113" y="0"/>
                    <a:pt x="110" y="0"/>
                    <a:pt x="107"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52"/>
            <p:cNvSpPr/>
            <p:nvPr/>
          </p:nvSpPr>
          <p:spPr>
            <a:xfrm>
              <a:off x="3343550" y="2230475"/>
              <a:ext cx="25325" cy="7775"/>
            </a:xfrm>
            <a:custGeom>
              <a:avLst/>
              <a:gdLst/>
              <a:ahLst/>
              <a:cxnLst/>
              <a:rect l="l" t="t" r="r" b="b"/>
              <a:pathLst>
                <a:path w="1013" h="311" extrusionOk="0">
                  <a:moveTo>
                    <a:pt x="191" y="0"/>
                  </a:moveTo>
                  <a:cubicBezTo>
                    <a:pt x="1" y="0"/>
                    <a:pt x="1" y="310"/>
                    <a:pt x="191" y="310"/>
                  </a:cubicBezTo>
                  <a:lnTo>
                    <a:pt x="596" y="310"/>
                  </a:lnTo>
                  <a:cubicBezTo>
                    <a:pt x="628" y="310"/>
                    <a:pt x="657" y="310"/>
                    <a:pt x="685" y="310"/>
                  </a:cubicBezTo>
                  <a:cubicBezTo>
                    <a:pt x="783" y="310"/>
                    <a:pt x="861" y="303"/>
                    <a:pt x="953" y="238"/>
                  </a:cubicBezTo>
                  <a:cubicBezTo>
                    <a:pt x="1013" y="191"/>
                    <a:pt x="1013" y="119"/>
                    <a:pt x="953" y="71"/>
                  </a:cubicBezTo>
                  <a:cubicBezTo>
                    <a:pt x="834" y="0"/>
                    <a:pt x="727" y="0"/>
                    <a:pt x="596"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52"/>
            <p:cNvSpPr/>
            <p:nvPr/>
          </p:nvSpPr>
          <p:spPr>
            <a:xfrm>
              <a:off x="4651750" y="2220350"/>
              <a:ext cx="22650" cy="5675"/>
            </a:xfrm>
            <a:custGeom>
              <a:avLst/>
              <a:gdLst/>
              <a:ahLst/>
              <a:cxnLst/>
              <a:rect l="l" t="t" r="r" b="b"/>
              <a:pathLst>
                <a:path w="906" h="227" extrusionOk="0">
                  <a:moveTo>
                    <a:pt x="132" y="0"/>
                  </a:moveTo>
                  <a:cubicBezTo>
                    <a:pt x="5" y="35"/>
                    <a:pt x="1" y="227"/>
                    <a:pt x="121" y="227"/>
                  </a:cubicBezTo>
                  <a:cubicBezTo>
                    <a:pt x="124" y="227"/>
                    <a:pt x="128" y="227"/>
                    <a:pt x="132" y="226"/>
                  </a:cubicBezTo>
                  <a:cubicBezTo>
                    <a:pt x="382" y="226"/>
                    <a:pt x="608" y="215"/>
                    <a:pt x="858" y="167"/>
                  </a:cubicBezTo>
                  <a:cubicBezTo>
                    <a:pt x="906" y="167"/>
                    <a:pt x="906" y="72"/>
                    <a:pt x="858" y="60"/>
                  </a:cubicBezTo>
                  <a:cubicBezTo>
                    <a:pt x="608" y="36"/>
                    <a:pt x="382" y="12"/>
                    <a:pt x="132"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52"/>
            <p:cNvSpPr/>
            <p:nvPr/>
          </p:nvSpPr>
          <p:spPr>
            <a:xfrm>
              <a:off x="4694025" y="2306375"/>
              <a:ext cx="19375" cy="6275"/>
            </a:xfrm>
            <a:custGeom>
              <a:avLst/>
              <a:gdLst/>
              <a:ahLst/>
              <a:cxnLst/>
              <a:rect l="l" t="t" r="r" b="b"/>
              <a:pathLst>
                <a:path w="775" h="251" extrusionOk="0">
                  <a:moveTo>
                    <a:pt x="143" y="0"/>
                  </a:moveTo>
                  <a:cubicBezTo>
                    <a:pt x="1" y="0"/>
                    <a:pt x="1" y="250"/>
                    <a:pt x="143" y="250"/>
                  </a:cubicBezTo>
                  <a:cubicBezTo>
                    <a:pt x="346" y="238"/>
                    <a:pt x="536" y="226"/>
                    <a:pt x="727" y="179"/>
                  </a:cubicBezTo>
                  <a:cubicBezTo>
                    <a:pt x="774" y="167"/>
                    <a:pt x="774" y="83"/>
                    <a:pt x="727" y="72"/>
                  </a:cubicBezTo>
                  <a:cubicBezTo>
                    <a:pt x="536" y="24"/>
                    <a:pt x="346" y="12"/>
                    <a:pt x="143"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52"/>
            <p:cNvSpPr/>
            <p:nvPr/>
          </p:nvSpPr>
          <p:spPr>
            <a:xfrm>
              <a:off x="4844125" y="2489100"/>
              <a:ext cx="17200" cy="6300"/>
            </a:xfrm>
            <a:custGeom>
              <a:avLst/>
              <a:gdLst/>
              <a:ahLst/>
              <a:cxnLst/>
              <a:rect l="l" t="t" r="r" b="b"/>
              <a:pathLst>
                <a:path w="688" h="252" extrusionOk="0">
                  <a:moveTo>
                    <a:pt x="155" y="0"/>
                  </a:moveTo>
                  <a:cubicBezTo>
                    <a:pt x="1" y="0"/>
                    <a:pt x="4" y="252"/>
                    <a:pt x="165" y="252"/>
                  </a:cubicBezTo>
                  <a:cubicBezTo>
                    <a:pt x="169" y="252"/>
                    <a:pt x="172" y="252"/>
                    <a:pt x="176" y="252"/>
                  </a:cubicBezTo>
                  <a:cubicBezTo>
                    <a:pt x="319" y="240"/>
                    <a:pt x="474" y="240"/>
                    <a:pt x="616" y="192"/>
                  </a:cubicBezTo>
                  <a:cubicBezTo>
                    <a:pt x="688" y="180"/>
                    <a:pt x="688" y="73"/>
                    <a:pt x="616" y="61"/>
                  </a:cubicBezTo>
                  <a:cubicBezTo>
                    <a:pt x="474" y="13"/>
                    <a:pt x="319" y="13"/>
                    <a:pt x="176" y="2"/>
                  </a:cubicBezTo>
                  <a:cubicBezTo>
                    <a:pt x="169" y="1"/>
                    <a:pt x="162" y="0"/>
                    <a:pt x="155" y="0"/>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52"/>
            <p:cNvSpPr/>
            <p:nvPr/>
          </p:nvSpPr>
          <p:spPr>
            <a:xfrm>
              <a:off x="3695400" y="2919700"/>
              <a:ext cx="32450" cy="11600"/>
            </a:xfrm>
            <a:custGeom>
              <a:avLst/>
              <a:gdLst/>
              <a:ahLst/>
              <a:cxnLst/>
              <a:rect l="l" t="t" r="r" b="b"/>
              <a:pathLst>
                <a:path w="1298" h="464" extrusionOk="0">
                  <a:moveTo>
                    <a:pt x="807" y="1"/>
                  </a:moveTo>
                  <a:cubicBezTo>
                    <a:pt x="630" y="1"/>
                    <a:pt x="453" y="6"/>
                    <a:pt x="286" y="6"/>
                  </a:cubicBezTo>
                  <a:cubicBezTo>
                    <a:pt x="0" y="6"/>
                    <a:pt x="0" y="434"/>
                    <a:pt x="286" y="458"/>
                  </a:cubicBezTo>
                  <a:cubicBezTo>
                    <a:pt x="460" y="458"/>
                    <a:pt x="640" y="464"/>
                    <a:pt x="815" y="464"/>
                  </a:cubicBezTo>
                  <a:cubicBezTo>
                    <a:pt x="902" y="464"/>
                    <a:pt x="988" y="462"/>
                    <a:pt x="1072" y="458"/>
                  </a:cubicBezTo>
                  <a:cubicBezTo>
                    <a:pt x="1167" y="458"/>
                    <a:pt x="1250" y="399"/>
                    <a:pt x="1286" y="292"/>
                  </a:cubicBezTo>
                  <a:cubicBezTo>
                    <a:pt x="1298" y="244"/>
                    <a:pt x="1298" y="220"/>
                    <a:pt x="1286" y="173"/>
                  </a:cubicBezTo>
                  <a:cubicBezTo>
                    <a:pt x="1250" y="65"/>
                    <a:pt x="1167" y="18"/>
                    <a:pt x="1072" y="6"/>
                  </a:cubicBezTo>
                  <a:cubicBezTo>
                    <a:pt x="984" y="2"/>
                    <a:pt x="896" y="1"/>
                    <a:pt x="807" y="1"/>
                  </a:cubicBezTo>
                  <a:close/>
                </a:path>
              </a:pathLst>
            </a:custGeom>
            <a:solidFill>
              <a:schemeClr val="lt2"/>
            </a:solidFill>
            <a:ln w="9525" cap="flat" cmpd="sng">
              <a:solidFill>
                <a:schemeClr val="l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7028"/>
        <p:cNvGrpSpPr/>
        <p:nvPr/>
      </p:nvGrpSpPr>
      <p:grpSpPr>
        <a:xfrm>
          <a:off x="0" y="0"/>
          <a:ext cx="0" cy="0"/>
          <a:chOff x="0" y="0"/>
          <a:chExt cx="0" cy="0"/>
        </a:xfrm>
      </p:grpSpPr>
      <p:sp>
        <p:nvSpPr>
          <p:cNvPr id="17029" name="Google Shape;17029;p53"/>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chemeClr val="dk1"/>
                </a:solidFill>
              </a:rPr>
              <a:t>Chronology</a:t>
            </a:r>
            <a:endParaRPr/>
          </a:p>
        </p:txBody>
      </p:sp>
      <p:sp>
        <p:nvSpPr>
          <p:cNvPr id="17030" name="Google Shape;17030;p53"/>
          <p:cNvSpPr/>
          <p:nvPr/>
        </p:nvSpPr>
        <p:spPr>
          <a:xfrm>
            <a:off x="2462713" y="1927538"/>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53"/>
          <p:cNvSpPr txBox="1">
            <a:spLocks noGrp="1"/>
          </p:cNvSpPr>
          <p:nvPr>
            <p:ph type="title" idx="4294967295"/>
          </p:nvPr>
        </p:nvSpPr>
        <p:spPr>
          <a:xfrm>
            <a:off x="1702180" y="1404350"/>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s.II b.c</a:t>
            </a:r>
            <a:endParaRPr sz="2200">
              <a:solidFill>
                <a:schemeClr val="dk2"/>
              </a:solidFill>
            </a:endParaRPr>
          </a:p>
        </p:txBody>
      </p:sp>
      <p:sp>
        <p:nvSpPr>
          <p:cNvPr id="17032" name="Google Shape;17032;p53"/>
          <p:cNvSpPr txBox="1">
            <a:spLocks noGrp="1"/>
          </p:cNvSpPr>
          <p:nvPr>
            <p:ph type="subTitle" idx="4294967295"/>
          </p:nvPr>
        </p:nvSpPr>
        <p:spPr>
          <a:xfrm>
            <a:off x="1175650" y="2468525"/>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Paper</a:t>
            </a:r>
            <a:endParaRPr b="1">
              <a:latin typeface="Merriweather"/>
              <a:ea typeface="Merriweather"/>
              <a:cs typeface="Merriweather"/>
              <a:sym typeface="Merriweather"/>
            </a:endParaRPr>
          </a:p>
        </p:txBody>
      </p:sp>
      <p:sp>
        <p:nvSpPr>
          <p:cNvPr id="17033" name="Google Shape;17033;p53"/>
          <p:cNvSpPr txBox="1">
            <a:spLocks noGrp="1"/>
          </p:cNvSpPr>
          <p:nvPr>
            <p:ph type="subTitle" idx="4294967295"/>
          </p:nvPr>
        </p:nvSpPr>
        <p:spPr>
          <a:xfrm>
            <a:off x="1175700" y="2858500"/>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It started to be used</a:t>
            </a:r>
            <a:endParaRPr sz="1400"/>
          </a:p>
          <a:p>
            <a:pPr marL="0" lvl="0" indent="0" algn="ctr" rtl="0">
              <a:spcBef>
                <a:spcPts val="0"/>
              </a:spcBef>
              <a:spcAft>
                <a:spcPts val="0"/>
              </a:spcAft>
              <a:buNone/>
            </a:pPr>
            <a:r>
              <a:rPr lang="en" sz="1400"/>
              <a:t> in China</a:t>
            </a:r>
            <a:endParaRPr sz="1400"/>
          </a:p>
        </p:txBody>
      </p:sp>
      <p:sp>
        <p:nvSpPr>
          <p:cNvPr id="17034" name="Google Shape;17034;p53"/>
          <p:cNvSpPr txBox="1">
            <a:spLocks noGrp="1"/>
          </p:cNvSpPr>
          <p:nvPr>
            <p:ph type="title" idx="4294967295"/>
          </p:nvPr>
        </p:nvSpPr>
        <p:spPr>
          <a:xfrm>
            <a:off x="3782955" y="2087613"/>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s.XIX</a:t>
            </a:r>
            <a:endParaRPr sz="2200">
              <a:solidFill>
                <a:schemeClr val="dk2"/>
              </a:solidFill>
            </a:endParaRPr>
          </a:p>
        </p:txBody>
      </p:sp>
      <p:sp>
        <p:nvSpPr>
          <p:cNvPr id="17035" name="Google Shape;17035;p53"/>
          <p:cNvSpPr/>
          <p:nvPr/>
        </p:nvSpPr>
        <p:spPr>
          <a:xfrm>
            <a:off x="4543488" y="2610801"/>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53"/>
          <p:cNvSpPr txBox="1">
            <a:spLocks noGrp="1"/>
          </p:cNvSpPr>
          <p:nvPr>
            <p:ph type="subTitle" idx="4294967295"/>
          </p:nvPr>
        </p:nvSpPr>
        <p:spPr>
          <a:xfrm>
            <a:off x="3256425" y="3185113"/>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Typewriter</a:t>
            </a:r>
            <a:endParaRPr b="1">
              <a:latin typeface="Merriweather"/>
              <a:ea typeface="Merriweather"/>
              <a:cs typeface="Merriweather"/>
              <a:sym typeface="Merriweather"/>
            </a:endParaRPr>
          </a:p>
        </p:txBody>
      </p:sp>
      <p:sp>
        <p:nvSpPr>
          <p:cNvPr id="17037" name="Google Shape;17037;p53"/>
          <p:cNvSpPr txBox="1">
            <a:spLocks noGrp="1"/>
          </p:cNvSpPr>
          <p:nvPr>
            <p:ph type="subTitle" idx="4294967295"/>
          </p:nvPr>
        </p:nvSpPr>
        <p:spPr>
          <a:xfrm>
            <a:off x="3256475" y="3575088"/>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It started to be used</a:t>
            </a:r>
            <a:endParaRPr sz="1400"/>
          </a:p>
          <a:p>
            <a:pPr marL="0" lvl="0" indent="0" algn="ctr" rtl="0">
              <a:spcBef>
                <a:spcPts val="0"/>
              </a:spcBef>
              <a:spcAft>
                <a:spcPts val="0"/>
              </a:spcAft>
              <a:buNone/>
            </a:pPr>
            <a:r>
              <a:rPr lang="en" sz="1400"/>
              <a:t> In New York</a:t>
            </a:r>
            <a:endParaRPr sz="1400"/>
          </a:p>
        </p:txBody>
      </p:sp>
      <p:sp>
        <p:nvSpPr>
          <p:cNvPr id="17038" name="Google Shape;17038;p53"/>
          <p:cNvSpPr/>
          <p:nvPr/>
        </p:nvSpPr>
        <p:spPr>
          <a:xfrm>
            <a:off x="6624263" y="1948701"/>
            <a:ext cx="33225" cy="491820"/>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53"/>
          <p:cNvSpPr txBox="1">
            <a:spLocks noGrp="1"/>
          </p:cNvSpPr>
          <p:nvPr>
            <p:ph type="title" idx="4294967295"/>
          </p:nvPr>
        </p:nvSpPr>
        <p:spPr>
          <a:xfrm>
            <a:off x="5863730" y="1425513"/>
            <a:ext cx="1554300" cy="523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2200">
                <a:solidFill>
                  <a:schemeClr val="dk2"/>
                </a:solidFill>
              </a:rPr>
              <a:t>s.XX</a:t>
            </a:r>
            <a:endParaRPr sz="2200">
              <a:solidFill>
                <a:schemeClr val="dk2"/>
              </a:solidFill>
            </a:endParaRPr>
          </a:p>
        </p:txBody>
      </p:sp>
      <p:sp>
        <p:nvSpPr>
          <p:cNvPr id="17040" name="Google Shape;17040;p53"/>
          <p:cNvSpPr txBox="1">
            <a:spLocks noGrp="1"/>
          </p:cNvSpPr>
          <p:nvPr>
            <p:ph type="subTitle" idx="4294967295"/>
          </p:nvPr>
        </p:nvSpPr>
        <p:spPr>
          <a:xfrm>
            <a:off x="5337200" y="2489688"/>
            <a:ext cx="2607300" cy="459000"/>
          </a:xfrm>
          <a:prstGeom prst="rect">
            <a:avLst/>
          </a:prstGeom>
        </p:spPr>
        <p:txBody>
          <a:bodyPr spcFirstLastPara="1" wrap="square" lIns="91425" tIns="91425" rIns="91425" bIns="91425" anchor="t" anchorCtr="0">
            <a:noAutofit/>
          </a:bodyPr>
          <a:lstStyle/>
          <a:p>
            <a:pPr marL="0" lvl="0" indent="0" algn="ctr" rtl="0">
              <a:spcBef>
                <a:spcPts val="0"/>
              </a:spcBef>
              <a:spcAft>
                <a:spcPts val="1600"/>
              </a:spcAft>
              <a:buNone/>
            </a:pPr>
            <a:r>
              <a:rPr lang="en" b="1">
                <a:latin typeface="Merriweather"/>
                <a:ea typeface="Merriweather"/>
                <a:cs typeface="Merriweather"/>
                <a:sym typeface="Merriweather"/>
              </a:rPr>
              <a:t>Computer</a:t>
            </a:r>
            <a:endParaRPr b="1">
              <a:latin typeface="Merriweather"/>
              <a:ea typeface="Merriweather"/>
              <a:cs typeface="Merriweather"/>
              <a:sym typeface="Merriweather"/>
            </a:endParaRPr>
          </a:p>
        </p:txBody>
      </p:sp>
      <p:sp>
        <p:nvSpPr>
          <p:cNvPr id="17041" name="Google Shape;17041;p53"/>
          <p:cNvSpPr txBox="1">
            <a:spLocks noGrp="1"/>
          </p:cNvSpPr>
          <p:nvPr>
            <p:ph type="subTitle" idx="4294967295"/>
          </p:nvPr>
        </p:nvSpPr>
        <p:spPr>
          <a:xfrm>
            <a:off x="5337250" y="2879663"/>
            <a:ext cx="2607300" cy="859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The first computer was </a:t>
            </a:r>
            <a:endParaRPr sz="1400"/>
          </a:p>
          <a:p>
            <a:pPr marL="0" lvl="0" indent="0" algn="ctr" rtl="0">
              <a:spcBef>
                <a:spcPts val="0"/>
              </a:spcBef>
              <a:spcAft>
                <a:spcPts val="0"/>
              </a:spcAft>
              <a:buNone/>
            </a:pPr>
            <a:r>
              <a:rPr lang="en" sz="1400"/>
              <a:t>made in Berlin </a:t>
            </a:r>
            <a:endParaRPr sz="1400"/>
          </a:p>
        </p:txBody>
      </p:sp>
      <p:sp>
        <p:nvSpPr>
          <p:cNvPr id="17042" name="Google Shape;17042;p53"/>
          <p:cNvSpPr/>
          <p:nvPr/>
        </p:nvSpPr>
        <p:spPr>
          <a:xfrm flipH="1">
            <a:off x="1725663" y="1441213"/>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53"/>
          <p:cNvSpPr/>
          <p:nvPr/>
        </p:nvSpPr>
        <p:spPr>
          <a:xfrm flipH="1">
            <a:off x="3806400" y="2103288"/>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53"/>
          <p:cNvSpPr/>
          <p:nvPr/>
        </p:nvSpPr>
        <p:spPr>
          <a:xfrm flipH="1">
            <a:off x="5887175" y="1428863"/>
            <a:ext cx="1507364" cy="491825"/>
          </a:xfrm>
          <a:custGeom>
            <a:avLst/>
            <a:gdLst/>
            <a:ahLst/>
            <a:cxnLst/>
            <a:rect l="l" t="t" r="r" b="b"/>
            <a:pathLst>
              <a:path w="13775" h="4267" extrusionOk="0">
                <a:moveTo>
                  <a:pt x="13575" y="156"/>
                </a:moveTo>
                <a:cubicBezTo>
                  <a:pt x="13579" y="1469"/>
                  <a:pt x="13587" y="2774"/>
                  <a:pt x="13595" y="4083"/>
                </a:cubicBezTo>
                <a:cubicBezTo>
                  <a:pt x="13595" y="4090"/>
                  <a:pt x="13595" y="4096"/>
                  <a:pt x="13595" y="4101"/>
                </a:cubicBezTo>
                <a:lnTo>
                  <a:pt x="13595" y="4101"/>
                </a:lnTo>
                <a:cubicBezTo>
                  <a:pt x="13474" y="4056"/>
                  <a:pt x="13133" y="4019"/>
                  <a:pt x="12573" y="4017"/>
                </a:cubicBezTo>
                <a:lnTo>
                  <a:pt x="6345" y="4005"/>
                </a:lnTo>
                <a:lnTo>
                  <a:pt x="235" y="4005"/>
                </a:lnTo>
                <a:lnTo>
                  <a:pt x="227" y="205"/>
                </a:lnTo>
                <a:lnTo>
                  <a:pt x="6882" y="185"/>
                </a:lnTo>
                <a:lnTo>
                  <a:pt x="13575" y="156"/>
                </a:lnTo>
                <a:close/>
                <a:moveTo>
                  <a:pt x="26" y="0"/>
                </a:moveTo>
                <a:cubicBezTo>
                  <a:pt x="17" y="1416"/>
                  <a:pt x="9" y="2827"/>
                  <a:pt x="1" y="4239"/>
                </a:cubicBezTo>
                <a:lnTo>
                  <a:pt x="6345" y="4263"/>
                </a:lnTo>
                <a:cubicBezTo>
                  <a:pt x="7383" y="4265"/>
                  <a:pt x="8421" y="4266"/>
                  <a:pt x="9459" y="4266"/>
                </a:cubicBezTo>
                <a:cubicBezTo>
                  <a:pt x="10497" y="4266"/>
                  <a:pt x="11535" y="4265"/>
                  <a:pt x="12573" y="4263"/>
                </a:cubicBezTo>
                <a:cubicBezTo>
                  <a:pt x="13431" y="4261"/>
                  <a:pt x="13775" y="4174"/>
                  <a:pt x="13603" y="4104"/>
                </a:cubicBezTo>
                <a:lnTo>
                  <a:pt x="13603" y="4104"/>
                </a:lnTo>
                <a:cubicBezTo>
                  <a:pt x="13603" y="4098"/>
                  <a:pt x="13603" y="4091"/>
                  <a:pt x="13603" y="4083"/>
                </a:cubicBezTo>
                <a:cubicBezTo>
                  <a:pt x="13616" y="2758"/>
                  <a:pt x="13624" y="1428"/>
                  <a:pt x="13628" y="99"/>
                </a:cubicBezTo>
                <a:lnTo>
                  <a:pt x="26"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53"/>
          <p:cNvSpPr/>
          <p:nvPr/>
        </p:nvSpPr>
        <p:spPr>
          <a:xfrm rot="6475649">
            <a:off x="3491492" y="1572185"/>
            <a:ext cx="28948" cy="2183541"/>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53"/>
          <p:cNvSpPr/>
          <p:nvPr/>
        </p:nvSpPr>
        <p:spPr>
          <a:xfrm rot="4324351" flipH="1">
            <a:off x="5600767" y="1572185"/>
            <a:ext cx="28948" cy="2183541"/>
          </a:xfrm>
          <a:custGeom>
            <a:avLst/>
            <a:gdLst/>
            <a:ahLst/>
            <a:cxnLst/>
            <a:rect l="l" t="t" r="r" b="b"/>
            <a:pathLst>
              <a:path w="387" h="8516" extrusionOk="0">
                <a:moveTo>
                  <a:pt x="346" y="1"/>
                </a:moveTo>
                <a:cubicBezTo>
                  <a:pt x="326" y="1"/>
                  <a:pt x="307" y="29"/>
                  <a:pt x="280" y="79"/>
                </a:cubicBezTo>
                <a:cubicBezTo>
                  <a:pt x="239" y="153"/>
                  <a:pt x="202" y="231"/>
                  <a:pt x="177" y="313"/>
                </a:cubicBezTo>
                <a:cubicBezTo>
                  <a:pt x="152" y="375"/>
                  <a:pt x="136" y="436"/>
                  <a:pt x="124" y="498"/>
                </a:cubicBezTo>
                <a:cubicBezTo>
                  <a:pt x="111" y="571"/>
                  <a:pt x="103" y="645"/>
                  <a:pt x="103" y="719"/>
                </a:cubicBezTo>
                <a:cubicBezTo>
                  <a:pt x="99" y="793"/>
                  <a:pt x="95" y="871"/>
                  <a:pt x="87" y="941"/>
                </a:cubicBezTo>
                <a:cubicBezTo>
                  <a:pt x="79" y="1023"/>
                  <a:pt x="70" y="1113"/>
                  <a:pt x="66" y="1203"/>
                </a:cubicBezTo>
                <a:cubicBezTo>
                  <a:pt x="62" y="1244"/>
                  <a:pt x="58" y="1310"/>
                  <a:pt x="54" y="1392"/>
                </a:cubicBezTo>
                <a:cubicBezTo>
                  <a:pt x="46" y="1478"/>
                  <a:pt x="46" y="1577"/>
                  <a:pt x="42" y="1696"/>
                </a:cubicBezTo>
                <a:cubicBezTo>
                  <a:pt x="42" y="1753"/>
                  <a:pt x="38" y="1819"/>
                  <a:pt x="38" y="1885"/>
                </a:cubicBezTo>
                <a:cubicBezTo>
                  <a:pt x="38" y="1917"/>
                  <a:pt x="38" y="1950"/>
                  <a:pt x="38" y="1983"/>
                </a:cubicBezTo>
                <a:cubicBezTo>
                  <a:pt x="33" y="2016"/>
                  <a:pt x="33" y="2049"/>
                  <a:pt x="29" y="2086"/>
                </a:cubicBezTo>
                <a:cubicBezTo>
                  <a:pt x="25" y="2155"/>
                  <a:pt x="17" y="2233"/>
                  <a:pt x="13" y="2315"/>
                </a:cubicBezTo>
                <a:cubicBezTo>
                  <a:pt x="9" y="2402"/>
                  <a:pt x="9" y="2488"/>
                  <a:pt x="13" y="2574"/>
                </a:cubicBezTo>
                <a:cubicBezTo>
                  <a:pt x="13" y="2656"/>
                  <a:pt x="17" y="2746"/>
                  <a:pt x="21" y="2832"/>
                </a:cubicBezTo>
                <a:cubicBezTo>
                  <a:pt x="21" y="2923"/>
                  <a:pt x="21" y="3005"/>
                  <a:pt x="17" y="3099"/>
                </a:cubicBezTo>
                <a:cubicBezTo>
                  <a:pt x="9" y="3189"/>
                  <a:pt x="1" y="3296"/>
                  <a:pt x="5" y="3390"/>
                </a:cubicBezTo>
                <a:cubicBezTo>
                  <a:pt x="9" y="3489"/>
                  <a:pt x="9" y="3587"/>
                  <a:pt x="9" y="3686"/>
                </a:cubicBezTo>
                <a:cubicBezTo>
                  <a:pt x="13" y="4088"/>
                  <a:pt x="21" y="4502"/>
                  <a:pt x="29" y="4925"/>
                </a:cubicBezTo>
                <a:cubicBezTo>
                  <a:pt x="33" y="5044"/>
                  <a:pt x="42" y="5159"/>
                  <a:pt x="46" y="5266"/>
                </a:cubicBezTo>
                <a:cubicBezTo>
                  <a:pt x="46" y="5376"/>
                  <a:pt x="33" y="5487"/>
                  <a:pt x="25" y="5602"/>
                </a:cubicBezTo>
                <a:cubicBezTo>
                  <a:pt x="17" y="5660"/>
                  <a:pt x="17" y="5717"/>
                  <a:pt x="17" y="5774"/>
                </a:cubicBezTo>
                <a:cubicBezTo>
                  <a:pt x="17" y="5832"/>
                  <a:pt x="25" y="5889"/>
                  <a:pt x="33" y="5947"/>
                </a:cubicBezTo>
                <a:cubicBezTo>
                  <a:pt x="50" y="6049"/>
                  <a:pt x="54" y="6152"/>
                  <a:pt x="54" y="6254"/>
                </a:cubicBezTo>
                <a:cubicBezTo>
                  <a:pt x="50" y="6357"/>
                  <a:pt x="33" y="6460"/>
                  <a:pt x="29" y="6562"/>
                </a:cubicBezTo>
                <a:cubicBezTo>
                  <a:pt x="21" y="6665"/>
                  <a:pt x="21" y="6767"/>
                  <a:pt x="29" y="6870"/>
                </a:cubicBezTo>
                <a:cubicBezTo>
                  <a:pt x="33" y="6968"/>
                  <a:pt x="33" y="7055"/>
                  <a:pt x="33" y="7149"/>
                </a:cubicBezTo>
                <a:cubicBezTo>
                  <a:pt x="33" y="7239"/>
                  <a:pt x="38" y="7330"/>
                  <a:pt x="42" y="7412"/>
                </a:cubicBezTo>
                <a:cubicBezTo>
                  <a:pt x="42" y="7494"/>
                  <a:pt x="46" y="7572"/>
                  <a:pt x="42" y="7641"/>
                </a:cubicBezTo>
                <a:cubicBezTo>
                  <a:pt x="42" y="7715"/>
                  <a:pt x="33" y="7785"/>
                  <a:pt x="29" y="7855"/>
                </a:cubicBezTo>
                <a:cubicBezTo>
                  <a:pt x="25" y="7920"/>
                  <a:pt x="21" y="7986"/>
                  <a:pt x="25" y="8052"/>
                </a:cubicBezTo>
                <a:cubicBezTo>
                  <a:pt x="29" y="8109"/>
                  <a:pt x="33" y="8163"/>
                  <a:pt x="38" y="8212"/>
                </a:cubicBezTo>
                <a:cubicBezTo>
                  <a:pt x="58" y="8405"/>
                  <a:pt x="87" y="8515"/>
                  <a:pt x="136" y="8515"/>
                </a:cubicBezTo>
                <a:cubicBezTo>
                  <a:pt x="189" y="8515"/>
                  <a:pt x="214" y="8405"/>
                  <a:pt x="222" y="8212"/>
                </a:cubicBezTo>
                <a:cubicBezTo>
                  <a:pt x="226" y="8163"/>
                  <a:pt x="222" y="8105"/>
                  <a:pt x="226" y="8052"/>
                </a:cubicBezTo>
                <a:cubicBezTo>
                  <a:pt x="226" y="7998"/>
                  <a:pt x="230" y="7937"/>
                  <a:pt x="239" y="7871"/>
                </a:cubicBezTo>
                <a:cubicBezTo>
                  <a:pt x="243" y="7801"/>
                  <a:pt x="251" y="7732"/>
                  <a:pt x="251" y="7646"/>
                </a:cubicBezTo>
                <a:cubicBezTo>
                  <a:pt x="255" y="7563"/>
                  <a:pt x="247" y="7477"/>
                  <a:pt x="243" y="7395"/>
                </a:cubicBezTo>
                <a:cubicBezTo>
                  <a:pt x="239" y="7313"/>
                  <a:pt x="230" y="7235"/>
                  <a:pt x="226" y="7141"/>
                </a:cubicBezTo>
                <a:cubicBezTo>
                  <a:pt x="226" y="7046"/>
                  <a:pt x="218" y="6948"/>
                  <a:pt x="210" y="6854"/>
                </a:cubicBezTo>
                <a:cubicBezTo>
                  <a:pt x="202" y="6755"/>
                  <a:pt x="202" y="6661"/>
                  <a:pt x="202" y="6562"/>
                </a:cubicBezTo>
                <a:cubicBezTo>
                  <a:pt x="206" y="6464"/>
                  <a:pt x="218" y="6361"/>
                  <a:pt x="218" y="6246"/>
                </a:cubicBezTo>
                <a:cubicBezTo>
                  <a:pt x="214" y="6136"/>
                  <a:pt x="206" y="6021"/>
                  <a:pt x="185" y="5910"/>
                </a:cubicBezTo>
                <a:cubicBezTo>
                  <a:pt x="177" y="5861"/>
                  <a:pt x="173" y="5807"/>
                  <a:pt x="169" y="5758"/>
                </a:cubicBezTo>
                <a:cubicBezTo>
                  <a:pt x="169" y="5705"/>
                  <a:pt x="173" y="5651"/>
                  <a:pt x="177" y="5598"/>
                </a:cubicBezTo>
                <a:cubicBezTo>
                  <a:pt x="185" y="5487"/>
                  <a:pt x="198" y="5364"/>
                  <a:pt x="198" y="5249"/>
                </a:cubicBezTo>
                <a:cubicBezTo>
                  <a:pt x="198" y="5130"/>
                  <a:pt x="193" y="5015"/>
                  <a:pt x="193" y="4905"/>
                </a:cubicBezTo>
                <a:cubicBezTo>
                  <a:pt x="202" y="4486"/>
                  <a:pt x="210" y="4067"/>
                  <a:pt x="222" y="3674"/>
                </a:cubicBezTo>
                <a:cubicBezTo>
                  <a:pt x="222" y="3575"/>
                  <a:pt x="222" y="3468"/>
                  <a:pt x="226" y="3378"/>
                </a:cubicBezTo>
                <a:cubicBezTo>
                  <a:pt x="230" y="3288"/>
                  <a:pt x="239" y="3198"/>
                  <a:pt x="247" y="3103"/>
                </a:cubicBezTo>
                <a:cubicBezTo>
                  <a:pt x="255" y="3009"/>
                  <a:pt x="259" y="2910"/>
                  <a:pt x="259" y="2820"/>
                </a:cubicBezTo>
                <a:lnTo>
                  <a:pt x="259" y="2562"/>
                </a:lnTo>
                <a:cubicBezTo>
                  <a:pt x="259" y="2521"/>
                  <a:pt x="259" y="2479"/>
                  <a:pt x="259" y="2443"/>
                </a:cubicBezTo>
                <a:cubicBezTo>
                  <a:pt x="263" y="2402"/>
                  <a:pt x="263" y="2369"/>
                  <a:pt x="267" y="2328"/>
                </a:cubicBezTo>
                <a:cubicBezTo>
                  <a:pt x="271" y="2254"/>
                  <a:pt x="284" y="2180"/>
                  <a:pt x="292" y="2106"/>
                </a:cubicBezTo>
                <a:cubicBezTo>
                  <a:pt x="296" y="2073"/>
                  <a:pt x="300" y="2036"/>
                  <a:pt x="300" y="1999"/>
                </a:cubicBezTo>
                <a:cubicBezTo>
                  <a:pt x="304" y="1979"/>
                  <a:pt x="304" y="1962"/>
                  <a:pt x="304" y="1942"/>
                </a:cubicBezTo>
                <a:cubicBezTo>
                  <a:pt x="308" y="1926"/>
                  <a:pt x="308" y="1909"/>
                  <a:pt x="308" y="1893"/>
                </a:cubicBezTo>
                <a:cubicBezTo>
                  <a:pt x="312" y="1827"/>
                  <a:pt x="312" y="1766"/>
                  <a:pt x="317" y="1708"/>
                </a:cubicBezTo>
                <a:cubicBezTo>
                  <a:pt x="325" y="1593"/>
                  <a:pt x="325" y="1495"/>
                  <a:pt x="333" y="1413"/>
                </a:cubicBezTo>
                <a:cubicBezTo>
                  <a:pt x="337" y="1331"/>
                  <a:pt x="341" y="1269"/>
                  <a:pt x="345" y="1228"/>
                </a:cubicBezTo>
                <a:cubicBezTo>
                  <a:pt x="353" y="1138"/>
                  <a:pt x="358" y="1052"/>
                  <a:pt x="362" y="969"/>
                </a:cubicBezTo>
                <a:cubicBezTo>
                  <a:pt x="366" y="887"/>
                  <a:pt x="366" y="805"/>
                  <a:pt x="362" y="723"/>
                </a:cubicBezTo>
                <a:cubicBezTo>
                  <a:pt x="358" y="649"/>
                  <a:pt x="358" y="584"/>
                  <a:pt x="358" y="526"/>
                </a:cubicBezTo>
                <a:cubicBezTo>
                  <a:pt x="358" y="469"/>
                  <a:pt x="366" y="411"/>
                  <a:pt x="370" y="358"/>
                </a:cubicBezTo>
                <a:cubicBezTo>
                  <a:pt x="382" y="276"/>
                  <a:pt x="386" y="190"/>
                  <a:pt x="386" y="104"/>
                </a:cubicBezTo>
                <a:cubicBezTo>
                  <a:pt x="382" y="38"/>
                  <a:pt x="374" y="5"/>
                  <a:pt x="349" y="1"/>
                </a:cubicBezTo>
                <a:cubicBezTo>
                  <a:pt x="348" y="1"/>
                  <a:pt x="347" y="1"/>
                  <a:pt x="34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53"/>
          <p:cNvSpPr/>
          <p:nvPr/>
        </p:nvSpPr>
        <p:spPr>
          <a:xfrm rot="537707">
            <a:off x="-991763" y="28553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53"/>
          <p:cNvSpPr/>
          <p:nvPr/>
        </p:nvSpPr>
        <p:spPr>
          <a:xfrm rot="537707">
            <a:off x="-991763" y="27802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049" name="Google Shape;17049;p53"/>
          <p:cNvGrpSpPr/>
          <p:nvPr/>
        </p:nvGrpSpPr>
        <p:grpSpPr>
          <a:xfrm flipH="1">
            <a:off x="7774823" y="622507"/>
            <a:ext cx="3549107" cy="2749426"/>
            <a:chOff x="2036250" y="1507425"/>
            <a:chExt cx="2858725" cy="2214600"/>
          </a:xfrm>
        </p:grpSpPr>
        <p:sp>
          <p:nvSpPr>
            <p:cNvPr id="17050" name="Google Shape;17050;p53"/>
            <p:cNvSpPr/>
            <p:nvPr/>
          </p:nvSpPr>
          <p:spPr>
            <a:xfrm>
              <a:off x="2036250" y="1507425"/>
              <a:ext cx="2858725" cy="2214600"/>
            </a:xfrm>
            <a:custGeom>
              <a:avLst/>
              <a:gdLst/>
              <a:ahLst/>
              <a:cxnLst/>
              <a:rect l="l" t="t" r="r" b="b"/>
              <a:pathLst>
                <a:path w="114349" h="88584" extrusionOk="0">
                  <a:moveTo>
                    <a:pt x="113265" y="12218"/>
                  </a:moveTo>
                  <a:cubicBezTo>
                    <a:pt x="113289" y="12313"/>
                    <a:pt x="113324" y="12384"/>
                    <a:pt x="113348" y="12468"/>
                  </a:cubicBezTo>
                  <a:cubicBezTo>
                    <a:pt x="113443" y="12670"/>
                    <a:pt x="113515" y="12908"/>
                    <a:pt x="113682" y="13051"/>
                  </a:cubicBezTo>
                  <a:cubicBezTo>
                    <a:pt x="113646" y="13170"/>
                    <a:pt x="113634" y="13277"/>
                    <a:pt x="113598" y="13396"/>
                  </a:cubicBezTo>
                  <a:cubicBezTo>
                    <a:pt x="113527" y="13456"/>
                    <a:pt x="113455" y="13527"/>
                    <a:pt x="113384" y="13587"/>
                  </a:cubicBezTo>
                  <a:cubicBezTo>
                    <a:pt x="113229" y="13706"/>
                    <a:pt x="113086" y="13825"/>
                    <a:pt x="112931" y="13956"/>
                  </a:cubicBezTo>
                  <a:cubicBezTo>
                    <a:pt x="113039" y="13384"/>
                    <a:pt x="113158" y="12801"/>
                    <a:pt x="113265" y="12218"/>
                  </a:cubicBezTo>
                  <a:close/>
                  <a:moveTo>
                    <a:pt x="113420" y="14218"/>
                  </a:moveTo>
                  <a:lnTo>
                    <a:pt x="113420" y="14218"/>
                  </a:lnTo>
                  <a:cubicBezTo>
                    <a:pt x="113229" y="15111"/>
                    <a:pt x="113039" y="15944"/>
                    <a:pt x="112860" y="16742"/>
                  </a:cubicBezTo>
                  <a:cubicBezTo>
                    <a:pt x="112646" y="16825"/>
                    <a:pt x="112491" y="16956"/>
                    <a:pt x="112312" y="17099"/>
                  </a:cubicBezTo>
                  <a:cubicBezTo>
                    <a:pt x="112491" y="16266"/>
                    <a:pt x="112646" y="15432"/>
                    <a:pt x="112812" y="14587"/>
                  </a:cubicBezTo>
                  <a:cubicBezTo>
                    <a:pt x="113027" y="14468"/>
                    <a:pt x="113229" y="14349"/>
                    <a:pt x="113420" y="14218"/>
                  </a:cubicBezTo>
                  <a:close/>
                  <a:moveTo>
                    <a:pt x="112777" y="17218"/>
                  </a:moveTo>
                  <a:cubicBezTo>
                    <a:pt x="112443" y="18587"/>
                    <a:pt x="112181" y="19826"/>
                    <a:pt x="111908" y="21004"/>
                  </a:cubicBezTo>
                  <a:cubicBezTo>
                    <a:pt x="111705" y="21123"/>
                    <a:pt x="111527" y="21326"/>
                    <a:pt x="111360" y="21504"/>
                  </a:cubicBezTo>
                  <a:cubicBezTo>
                    <a:pt x="111657" y="20207"/>
                    <a:pt x="111943" y="18933"/>
                    <a:pt x="112205" y="17635"/>
                  </a:cubicBezTo>
                  <a:cubicBezTo>
                    <a:pt x="112300" y="17564"/>
                    <a:pt x="112384" y="17504"/>
                    <a:pt x="112491" y="17433"/>
                  </a:cubicBezTo>
                  <a:cubicBezTo>
                    <a:pt x="112574" y="17361"/>
                    <a:pt x="112681" y="17302"/>
                    <a:pt x="112777" y="17218"/>
                  </a:cubicBezTo>
                  <a:close/>
                  <a:moveTo>
                    <a:pt x="111729" y="21814"/>
                  </a:moveTo>
                  <a:lnTo>
                    <a:pt x="111729" y="21814"/>
                  </a:lnTo>
                  <a:cubicBezTo>
                    <a:pt x="111503" y="22838"/>
                    <a:pt x="111288" y="23814"/>
                    <a:pt x="111062" y="24838"/>
                  </a:cubicBezTo>
                  <a:cubicBezTo>
                    <a:pt x="110824" y="25041"/>
                    <a:pt x="110610" y="25291"/>
                    <a:pt x="110419" y="25517"/>
                  </a:cubicBezTo>
                  <a:lnTo>
                    <a:pt x="111181" y="22290"/>
                  </a:lnTo>
                  <a:cubicBezTo>
                    <a:pt x="111300" y="22195"/>
                    <a:pt x="111431" y="22088"/>
                    <a:pt x="111550" y="21981"/>
                  </a:cubicBezTo>
                  <a:cubicBezTo>
                    <a:pt x="111610" y="21933"/>
                    <a:pt x="111669" y="21874"/>
                    <a:pt x="111729" y="21814"/>
                  </a:cubicBezTo>
                  <a:close/>
                  <a:moveTo>
                    <a:pt x="110812" y="25886"/>
                  </a:moveTo>
                  <a:lnTo>
                    <a:pt x="110812" y="25886"/>
                  </a:lnTo>
                  <a:cubicBezTo>
                    <a:pt x="110776" y="26148"/>
                    <a:pt x="110717" y="26422"/>
                    <a:pt x="110657" y="26707"/>
                  </a:cubicBezTo>
                  <a:cubicBezTo>
                    <a:pt x="110431" y="27755"/>
                    <a:pt x="110193" y="28815"/>
                    <a:pt x="109979" y="29863"/>
                  </a:cubicBezTo>
                  <a:cubicBezTo>
                    <a:pt x="109776" y="30160"/>
                    <a:pt x="109586" y="30458"/>
                    <a:pt x="109383" y="30732"/>
                  </a:cubicBezTo>
                  <a:cubicBezTo>
                    <a:pt x="109285" y="30871"/>
                    <a:pt x="109407" y="30999"/>
                    <a:pt x="109535" y="30999"/>
                  </a:cubicBezTo>
                  <a:cubicBezTo>
                    <a:pt x="109593" y="30999"/>
                    <a:pt x="109652" y="30973"/>
                    <a:pt x="109693" y="30910"/>
                  </a:cubicBezTo>
                  <a:cubicBezTo>
                    <a:pt x="109705" y="30887"/>
                    <a:pt x="109729" y="30851"/>
                    <a:pt x="109752" y="30827"/>
                  </a:cubicBezTo>
                  <a:lnTo>
                    <a:pt x="109752" y="30827"/>
                  </a:lnTo>
                  <a:cubicBezTo>
                    <a:pt x="109502" y="31982"/>
                    <a:pt x="109241" y="33125"/>
                    <a:pt x="109002" y="34280"/>
                  </a:cubicBezTo>
                  <a:cubicBezTo>
                    <a:pt x="108705" y="34494"/>
                    <a:pt x="108526" y="34899"/>
                    <a:pt x="108288" y="35185"/>
                  </a:cubicBezTo>
                  <a:cubicBezTo>
                    <a:pt x="108193" y="35304"/>
                    <a:pt x="108086" y="35423"/>
                    <a:pt x="107967" y="35530"/>
                  </a:cubicBezTo>
                  <a:cubicBezTo>
                    <a:pt x="108681" y="32530"/>
                    <a:pt x="109419" y="29529"/>
                    <a:pt x="110157" y="26541"/>
                  </a:cubicBezTo>
                  <a:cubicBezTo>
                    <a:pt x="110336" y="26362"/>
                    <a:pt x="110514" y="26196"/>
                    <a:pt x="110669" y="26017"/>
                  </a:cubicBezTo>
                  <a:lnTo>
                    <a:pt x="110812" y="25886"/>
                  </a:lnTo>
                  <a:close/>
                  <a:moveTo>
                    <a:pt x="108776" y="35459"/>
                  </a:moveTo>
                  <a:cubicBezTo>
                    <a:pt x="108407" y="37018"/>
                    <a:pt x="108074" y="38590"/>
                    <a:pt x="107728" y="40173"/>
                  </a:cubicBezTo>
                  <a:cubicBezTo>
                    <a:pt x="107717" y="40257"/>
                    <a:pt x="107681" y="40352"/>
                    <a:pt x="107669" y="40435"/>
                  </a:cubicBezTo>
                  <a:cubicBezTo>
                    <a:pt x="107641" y="40389"/>
                    <a:pt x="107592" y="40372"/>
                    <a:pt x="107544" y="40372"/>
                  </a:cubicBezTo>
                  <a:cubicBezTo>
                    <a:pt x="107530" y="40372"/>
                    <a:pt x="107516" y="40373"/>
                    <a:pt x="107502" y="40376"/>
                  </a:cubicBezTo>
                  <a:cubicBezTo>
                    <a:pt x="107205" y="40435"/>
                    <a:pt x="107014" y="40912"/>
                    <a:pt x="106847" y="41138"/>
                  </a:cubicBezTo>
                  <a:lnTo>
                    <a:pt x="106621" y="41412"/>
                  </a:lnTo>
                  <a:cubicBezTo>
                    <a:pt x="106835" y="40483"/>
                    <a:pt x="107050" y="39542"/>
                    <a:pt x="107264" y="38626"/>
                  </a:cubicBezTo>
                  <a:lnTo>
                    <a:pt x="107800" y="36352"/>
                  </a:lnTo>
                  <a:cubicBezTo>
                    <a:pt x="108169" y="36173"/>
                    <a:pt x="108467" y="35816"/>
                    <a:pt x="108717" y="35518"/>
                  </a:cubicBezTo>
                  <a:lnTo>
                    <a:pt x="108776" y="35459"/>
                  </a:lnTo>
                  <a:close/>
                  <a:moveTo>
                    <a:pt x="107502" y="41138"/>
                  </a:moveTo>
                  <a:lnTo>
                    <a:pt x="107502" y="41138"/>
                  </a:lnTo>
                  <a:cubicBezTo>
                    <a:pt x="107276" y="42138"/>
                    <a:pt x="107038" y="43114"/>
                    <a:pt x="106824" y="44102"/>
                  </a:cubicBezTo>
                  <a:cubicBezTo>
                    <a:pt x="106657" y="44293"/>
                    <a:pt x="106502" y="44507"/>
                    <a:pt x="106359" y="44710"/>
                  </a:cubicBezTo>
                  <a:cubicBezTo>
                    <a:pt x="106121" y="45019"/>
                    <a:pt x="105883" y="45353"/>
                    <a:pt x="105633" y="45662"/>
                  </a:cubicBezTo>
                  <a:cubicBezTo>
                    <a:pt x="105895" y="44483"/>
                    <a:pt x="106157" y="43317"/>
                    <a:pt x="106443" y="42138"/>
                  </a:cubicBezTo>
                  <a:cubicBezTo>
                    <a:pt x="106728" y="41947"/>
                    <a:pt x="107002" y="41733"/>
                    <a:pt x="107216" y="41483"/>
                  </a:cubicBezTo>
                  <a:cubicBezTo>
                    <a:pt x="107312" y="41388"/>
                    <a:pt x="107419" y="41269"/>
                    <a:pt x="107502" y="41138"/>
                  </a:cubicBezTo>
                  <a:close/>
                  <a:moveTo>
                    <a:pt x="106550" y="45341"/>
                  </a:moveTo>
                  <a:lnTo>
                    <a:pt x="106550" y="45341"/>
                  </a:lnTo>
                  <a:cubicBezTo>
                    <a:pt x="106264" y="46531"/>
                    <a:pt x="105990" y="47722"/>
                    <a:pt x="105716" y="48924"/>
                  </a:cubicBezTo>
                  <a:cubicBezTo>
                    <a:pt x="105704" y="48924"/>
                    <a:pt x="105681" y="48924"/>
                    <a:pt x="105669" y="48936"/>
                  </a:cubicBezTo>
                  <a:cubicBezTo>
                    <a:pt x="105347" y="49115"/>
                    <a:pt x="105157" y="49365"/>
                    <a:pt x="104930" y="49663"/>
                  </a:cubicBezTo>
                  <a:cubicBezTo>
                    <a:pt x="104823" y="49806"/>
                    <a:pt x="104704" y="49948"/>
                    <a:pt x="104597" y="50079"/>
                  </a:cubicBezTo>
                  <a:cubicBezTo>
                    <a:pt x="104883" y="48913"/>
                    <a:pt x="105157" y="47722"/>
                    <a:pt x="105431" y="46543"/>
                  </a:cubicBezTo>
                  <a:cubicBezTo>
                    <a:pt x="105490" y="46543"/>
                    <a:pt x="105550" y="46531"/>
                    <a:pt x="105597" y="46484"/>
                  </a:cubicBezTo>
                  <a:cubicBezTo>
                    <a:pt x="105907" y="46091"/>
                    <a:pt x="106240" y="45722"/>
                    <a:pt x="106550" y="45341"/>
                  </a:cubicBezTo>
                  <a:close/>
                  <a:moveTo>
                    <a:pt x="105585" y="49591"/>
                  </a:moveTo>
                  <a:lnTo>
                    <a:pt x="105585" y="49591"/>
                  </a:lnTo>
                  <a:cubicBezTo>
                    <a:pt x="105240" y="50913"/>
                    <a:pt x="104930" y="52270"/>
                    <a:pt x="104621" y="53627"/>
                  </a:cubicBezTo>
                  <a:lnTo>
                    <a:pt x="104347" y="54747"/>
                  </a:lnTo>
                  <a:cubicBezTo>
                    <a:pt x="104335" y="54711"/>
                    <a:pt x="104299" y="54699"/>
                    <a:pt x="104276" y="54687"/>
                  </a:cubicBezTo>
                  <a:cubicBezTo>
                    <a:pt x="104247" y="54681"/>
                    <a:pt x="104220" y="54679"/>
                    <a:pt x="104194" y="54679"/>
                  </a:cubicBezTo>
                  <a:cubicBezTo>
                    <a:pt x="103944" y="54679"/>
                    <a:pt x="103782" y="54918"/>
                    <a:pt x="103621" y="55080"/>
                  </a:cubicBezTo>
                  <a:lnTo>
                    <a:pt x="103406" y="55294"/>
                  </a:lnTo>
                  <a:cubicBezTo>
                    <a:pt x="103573" y="54532"/>
                    <a:pt x="103740" y="53794"/>
                    <a:pt x="103918" y="53056"/>
                  </a:cubicBezTo>
                  <a:cubicBezTo>
                    <a:pt x="104073" y="52342"/>
                    <a:pt x="104240" y="51627"/>
                    <a:pt x="104418" y="50913"/>
                  </a:cubicBezTo>
                  <a:cubicBezTo>
                    <a:pt x="104454" y="50913"/>
                    <a:pt x="104502" y="50889"/>
                    <a:pt x="104526" y="50853"/>
                  </a:cubicBezTo>
                  <a:cubicBezTo>
                    <a:pt x="104776" y="50544"/>
                    <a:pt x="105050" y="50246"/>
                    <a:pt x="105300" y="49937"/>
                  </a:cubicBezTo>
                  <a:cubicBezTo>
                    <a:pt x="105407" y="49817"/>
                    <a:pt x="105490" y="49698"/>
                    <a:pt x="105585" y="49591"/>
                  </a:cubicBezTo>
                  <a:close/>
                  <a:moveTo>
                    <a:pt x="104228" y="55163"/>
                  </a:moveTo>
                  <a:lnTo>
                    <a:pt x="104228" y="55163"/>
                  </a:lnTo>
                  <a:cubicBezTo>
                    <a:pt x="103907" y="56533"/>
                    <a:pt x="103549" y="57902"/>
                    <a:pt x="103168" y="59259"/>
                  </a:cubicBezTo>
                  <a:cubicBezTo>
                    <a:pt x="102978" y="59414"/>
                    <a:pt x="102871" y="59652"/>
                    <a:pt x="102740" y="59843"/>
                  </a:cubicBezTo>
                  <a:cubicBezTo>
                    <a:pt x="102609" y="60033"/>
                    <a:pt x="102442" y="60212"/>
                    <a:pt x="102275" y="60402"/>
                  </a:cubicBezTo>
                  <a:cubicBezTo>
                    <a:pt x="102621" y="58950"/>
                    <a:pt x="102918" y="57497"/>
                    <a:pt x="103228" y="56068"/>
                  </a:cubicBezTo>
                  <a:cubicBezTo>
                    <a:pt x="103466" y="55854"/>
                    <a:pt x="103704" y="55640"/>
                    <a:pt x="103930" y="55425"/>
                  </a:cubicBezTo>
                  <a:cubicBezTo>
                    <a:pt x="104037" y="55342"/>
                    <a:pt x="104145" y="55247"/>
                    <a:pt x="104228" y="55163"/>
                  </a:cubicBezTo>
                  <a:close/>
                  <a:moveTo>
                    <a:pt x="102930" y="60164"/>
                  </a:moveTo>
                  <a:lnTo>
                    <a:pt x="102930" y="60164"/>
                  </a:lnTo>
                  <a:cubicBezTo>
                    <a:pt x="102728" y="60974"/>
                    <a:pt x="102502" y="61795"/>
                    <a:pt x="102311" y="62617"/>
                  </a:cubicBezTo>
                  <a:cubicBezTo>
                    <a:pt x="102204" y="62688"/>
                    <a:pt x="102121" y="62795"/>
                    <a:pt x="102013" y="62902"/>
                  </a:cubicBezTo>
                  <a:lnTo>
                    <a:pt x="101490" y="63414"/>
                  </a:lnTo>
                  <a:cubicBezTo>
                    <a:pt x="101740" y="62569"/>
                    <a:pt x="101966" y="61724"/>
                    <a:pt x="102180" y="60843"/>
                  </a:cubicBezTo>
                  <a:cubicBezTo>
                    <a:pt x="102193" y="60847"/>
                    <a:pt x="102209" y="60850"/>
                    <a:pt x="102228" y="60850"/>
                  </a:cubicBezTo>
                  <a:cubicBezTo>
                    <a:pt x="102259" y="60850"/>
                    <a:pt x="102297" y="60841"/>
                    <a:pt x="102335" y="60819"/>
                  </a:cubicBezTo>
                  <a:cubicBezTo>
                    <a:pt x="102561" y="60616"/>
                    <a:pt x="102752" y="60402"/>
                    <a:pt x="102930" y="60164"/>
                  </a:cubicBezTo>
                  <a:close/>
                  <a:moveTo>
                    <a:pt x="47530" y="871"/>
                  </a:moveTo>
                  <a:cubicBezTo>
                    <a:pt x="51424" y="1740"/>
                    <a:pt x="55412" y="2085"/>
                    <a:pt x="59341" y="2836"/>
                  </a:cubicBezTo>
                  <a:cubicBezTo>
                    <a:pt x="65461" y="3978"/>
                    <a:pt x="71557" y="5133"/>
                    <a:pt x="77689" y="6205"/>
                  </a:cubicBezTo>
                  <a:cubicBezTo>
                    <a:pt x="89333" y="8253"/>
                    <a:pt x="112479" y="11968"/>
                    <a:pt x="112491" y="11968"/>
                  </a:cubicBezTo>
                  <a:cubicBezTo>
                    <a:pt x="109395" y="20659"/>
                    <a:pt x="108026" y="30077"/>
                    <a:pt x="105978" y="39054"/>
                  </a:cubicBezTo>
                  <a:cubicBezTo>
                    <a:pt x="104930" y="43745"/>
                    <a:pt x="103871" y="48413"/>
                    <a:pt x="102775" y="53104"/>
                  </a:cubicBezTo>
                  <a:cubicBezTo>
                    <a:pt x="101811" y="57199"/>
                    <a:pt x="100358" y="61390"/>
                    <a:pt x="99763" y="65557"/>
                  </a:cubicBezTo>
                  <a:cubicBezTo>
                    <a:pt x="95048" y="64284"/>
                    <a:pt x="90179" y="63474"/>
                    <a:pt x="85416" y="62438"/>
                  </a:cubicBezTo>
                  <a:cubicBezTo>
                    <a:pt x="80011" y="61247"/>
                    <a:pt x="74617" y="60045"/>
                    <a:pt x="69224" y="58819"/>
                  </a:cubicBezTo>
                  <a:cubicBezTo>
                    <a:pt x="57555" y="56187"/>
                    <a:pt x="45887" y="52996"/>
                    <a:pt x="34076" y="51139"/>
                  </a:cubicBezTo>
                  <a:cubicBezTo>
                    <a:pt x="35815" y="47460"/>
                    <a:pt x="36458" y="42876"/>
                    <a:pt x="37482" y="38947"/>
                  </a:cubicBezTo>
                  <a:cubicBezTo>
                    <a:pt x="38577" y="34685"/>
                    <a:pt x="39684" y="30422"/>
                    <a:pt x="40780" y="26148"/>
                  </a:cubicBezTo>
                  <a:cubicBezTo>
                    <a:pt x="42970" y="17694"/>
                    <a:pt x="45304" y="9301"/>
                    <a:pt x="47530" y="871"/>
                  </a:cubicBezTo>
                  <a:close/>
                  <a:moveTo>
                    <a:pt x="102097" y="63379"/>
                  </a:moveTo>
                  <a:cubicBezTo>
                    <a:pt x="101954" y="64069"/>
                    <a:pt x="101787" y="64772"/>
                    <a:pt x="101621" y="65474"/>
                  </a:cubicBezTo>
                  <a:cubicBezTo>
                    <a:pt x="101609" y="65474"/>
                    <a:pt x="101585" y="65486"/>
                    <a:pt x="101561" y="65498"/>
                  </a:cubicBezTo>
                  <a:cubicBezTo>
                    <a:pt x="101263" y="65796"/>
                    <a:pt x="101085" y="66177"/>
                    <a:pt x="100859" y="66546"/>
                  </a:cubicBezTo>
                  <a:cubicBezTo>
                    <a:pt x="100847" y="66570"/>
                    <a:pt x="100847" y="66593"/>
                    <a:pt x="100835" y="66617"/>
                  </a:cubicBezTo>
                  <a:cubicBezTo>
                    <a:pt x="100799" y="66605"/>
                    <a:pt x="100763" y="66570"/>
                    <a:pt x="100728" y="66558"/>
                  </a:cubicBezTo>
                  <a:cubicBezTo>
                    <a:pt x="100620" y="66498"/>
                    <a:pt x="100525" y="66439"/>
                    <a:pt x="100418" y="66391"/>
                  </a:cubicBezTo>
                  <a:cubicBezTo>
                    <a:pt x="100787" y="65498"/>
                    <a:pt x="101097" y="64581"/>
                    <a:pt x="101394" y="63629"/>
                  </a:cubicBezTo>
                  <a:cubicBezTo>
                    <a:pt x="101427" y="63718"/>
                    <a:pt x="101514" y="63790"/>
                    <a:pt x="101608" y="63790"/>
                  </a:cubicBezTo>
                  <a:cubicBezTo>
                    <a:pt x="101652" y="63790"/>
                    <a:pt x="101698" y="63774"/>
                    <a:pt x="101740" y="63736"/>
                  </a:cubicBezTo>
                  <a:lnTo>
                    <a:pt x="102097" y="63379"/>
                  </a:lnTo>
                  <a:close/>
                  <a:moveTo>
                    <a:pt x="101478" y="66189"/>
                  </a:moveTo>
                  <a:lnTo>
                    <a:pt x="101478" y="66189"/>
                  </a:lnTo>
                  <a:cubicBezTo>
                    <a:pt x="101418" y="66439"/>
                    <a:pt x="101359" y="66677"/>
                    <a:pt x="101311" y="66927"/>
                  </a:cubicBezTo>
                  <a:cubicBezTo>
                    <a:pt x="101251" y="66867"/>
                    <a:pt x="101180" y="66808"/>
                    <a:pt x="101097" y="66760"/>
                  </a:cubicBezTo>
                  <a:cubicBezTo>
                    <a:pt x="101132" y="66748"/>
                    <a:pt x="101144" y="66736"/>
                    <a:pt x="101168" y="66700"/>
                  </a:cubicBezTo>
                  <a:cubicBezTo>
                    <a:pt x="101263" y="66522"/>
                    <a:pt x="101370" y="66367"/>
                    <a:pt x="101478" y="66189"/>
                  </a:cubicBezTo>
                  <a:close/>
                  <a:moveTo>
                    <a:pt x="100037" y="66677"/>
                  </a:moveTo>
                  <a:cubicBezTo>
                    <a:pt x="100227" y="66820"/>
                    <a:pt x="100406" y="66998"/>
                    <a:pt x="100597" y="67165"/>
                  </a:cubicBezTo>
                  <a:cubicBezTo>
                    <a:pt x="100537" y="67165"/>
                    <a:pt x="100466" y="67153"/>
                    <a:pt x="100406" y="67153"/>
                  </a:cubicBezTo>
                  <a:cubicBezTo>
                    <a:pt x="100201" y="67143"/>
                    <a:pt x="99996" y="67115"/>
                    <a:pt x="99791" y="67115"/>
                  </a:cubicBezTo>
                  <a:cubicBezTo>
                    <a:pt x="99758" y="67115"/>
                    <a:pt x="99725" y="67116"/>
                    <a:pt x="99692" y="67117"/>
                  </a:cubicBezTo>
                  <a:cubicBezTo>
                    <a:pt x="99692" y="67058"/>
                    <a:pt x="99680" y="67022"/>
                    <a:pt x="99680" y="66962"/>
                  </a:cubicBezTo>
                  <a:cubicBezTo>
                    <a:pt x="99751" y="66879"/>
                    <a:pt x="99989" y="66700"/>
                    <a:pt x="100037" y="66677"/>
                  </a:cubicBezTo>
                  <a:close/>
                  <a:moveTo>
                    <a:pt x="98989" y="68713"/>
                  </a:moveTo>
                  <a:cubicBezTo>
                    <a:pt x="98989" y="68927"/>
                    <a:pt x="98989" y="69129"/>
                    <a:pt x="99001" y="69332"/>
                  </a:cubicBezTo>
                  <a:cubicBezTo>
                    <a:pt x="98870" y="69415"/>
                    <a:pt x="98751" y="69510"/>
                    <a:pt x="98620" y="69582"/>
                  </a:cubicBezTo>
                  <a:cubicBezTo>
                    <a:pt x="98763" y="69296"/>
                    <a:pt x="98882" y="69010"/>
                    <a:pt x="98989" y="68713"/>
                  </a:cubicBezTo>
                  <a:close/>
                  <a:moveTo>
                    <a:pt x="98918" y="67641"/>
                  </a:moveTo>
                  <a:lnTo>
                    <a:pt x="98918" y="67641"/>
                  </a:lnTo>
                  <a:cubicBezTo>
                    <a:pt x="98561" y="68403"/>
                    <a:pt x="98358" y="69225"/>
                    <a:pt x="97977" y="69987"/>
                  </a:cubicBezTo>
                  <a:cubicBezTo>
                    <a:pt x="97370" y="70403"/>
                    <a:pt x="96763" y="70796"/>
                    <a:pt x="96144" y="71201"/>
                  </a:cubicBezTo>
                  <a:cubicBezTo>
                    <a:pt x="96287" y="70975"/>
                    <a:pt x="96417" y="70737"/>
                    <a:pt x="96537" y="70522"/>
                  </a:cubicBezTo>
                  <a:cubicBezTo>
                    <a:pt x="96668" y="70463"/>
                    <a:pt x="96798" y="70403"/>
                    <a:pt x="96929" y="70320"/>
                  </a:cubicBezTo>
                  <a:cubicBezTo>
                    <a:pt x="97168" y="70201"/>
                    <a:pt x="97453" y="70070"/>
                    <a:pt x="97465" y="69784"/>
                  </a:cubicBezTo>
                  <a:cubicBezTo>
                    <a:pt x="97489" y="69677"/>
                    <a:pt x="97394" y="69594"/>
                    <a:pt x="97310" y="69546"/>
                  </a:cubicBezTo>
                  <a:cubicBezTo>
                    <a:pt x="97275" y="69534"/>
                    <a:pt x="97238" y="69529"/>
                    <a:pt x="97200" y="69529"/>
                  </a:cubicBezTo>
                  <a:cubicBezTo>
                    <a:pt x="97125" y="69529"/>
                    <a:pt x="97049" y="69550"/>
                    <a:pt x="96977" y="69582"/>
                  </a:cubicBezTo>
                  <a:cubicBezTo>
                    <a:pt x="97084" y="69332"/>
                    <a:pt x="97156" y="69070"/>
                    <a:pt x="97227" y="68808"/>
                  </a:cubicBezTo>
                  <a:cubicBezTo>
                    <a:pt x="97811" y="68451"/>
                    <a:pt x="98394" y="68058"/>
                    <a:pt x="98918" y="67641"/>
                  </a:cubicBezTo>
                  <a:close/>
                  <a:moveTo>
                    <a:pt x="96501" y="69260"/>
                  </a:moveTo>
                  <a:lnTo>
                    <a:pt x="96501" y="69260"/>
                  </a:lnTo>
                  <a:cubicBezTo>
                    <a:pt x="96358" y="69582"/>
                    <a:pt x="96215" y="69903"/>
                    <a:pt x="96084" y="70213"/>
                  </a:cubicBezTo>
                  <a:cubicBezTo>
                    <a:pt x="96025" y="70260"/>
                    <a:pt x="95965" y="70320"/>
                    <a:pt x="95894" y="70368"/>
                  </a:cubicBezTo>
                  <a:cubicBezTo>
                    <a:pt x="95810" y="70463"/>
                    <a:pt x="95834" y="70594"/>
                    <a:pt x="95929" y="70653"/>
                  </a:cubicBezTo>
                  <a:cubicBezTo>
                    <a:pt x="95822" y="70903"/>
                    <a:pt x="95703" y="71153"/>
                    <a:pt x="95584" y="71392"/>
                  </a:cubicBezTo>
                  <a:cubicBezTo>
                    <a:pt x="95536" y="71475"/>
                    <a:pt x="95548" y="71534"/>
                    <a:pt x="95584" y="71582"/>
                  </a:cubicBezTo>
                  <a:lnTo>
                    <a:pt x="93441" y="73058"/>
                  </a:lnTo>
                  <a:cubicBezTo>
                    <a:pt x="93846" y="72261"/>
                    <a:pt x="94334" y="71427"/>
                    <a:pt x="94536" y="70558"/>
                  </a:cubicBezTo>
                  <a:cubicBezTo>
                    <a:pt x="95048" y="70237"/>
                    <a:pt x="95548" y="69903"/>
                    <a:pt x="96036" y="69558"/>
                  </a:cubicBezTo>
                  <a:cubicBezTo>
                    <a:pt x="96191" y="69463"/>
                    <a:pt x="96358" y="69356"/>
                    <a:pt x="96501" y="69260"/>
                  </a:cubicBezTo>
                  <a:close/>
                  <a:moveTo>
                    <a:pt x="91607" y="72487"/>
                  </a:moveTo>
                  <a:cubicBezTo>
                    <a:pt x="91369" y="72939"/>
                    <a:pt x="91179" y="73416"/>
                    <a:pt x="91000" y="73928"/>
                  </a:cubicBezTo>
                  <a:cubicBezTo>
                    <a:pt x="90983" y="73787"/>
                    <a:pt x="90835" y="73639"/>
                    <a:pt x="90677" y="73639"/>
                  </a:cubicBezTo>
                  <a:cubicBezTo>
                    <a:pt x="90622" y="73639"/>
                    <a:pt x="90565" y="73658"/>
                    <a:pt x="90512" y="73701"/>
                  </a:cubicBezTo>
                  <a:cubicBezTo>
                    <a:pt x="90119" y="73999"/>
                    <a:pt x="89714" y="74261"/>
                    <a:pt x="89321" y="74547"/>
                  </a:cubicBezTo>
                  <a:cubicBezTo>
                    <a:pt x="89405" y="74297"/>
                    <a:pt x="89476" y="74047"/>
                    <a:pt x="89536" y="73797"/>
                  </a:cubicBezTo>
                  <a:cubicBezTo>
                    <a:pt x="90226" y="73356"/>
                    <a:pt x="90929" y="72916"/>
                    <a:pt x="91607" y="72487"/>
                  </a:cubicBezTo>
                  <a:close/>
                  <a:moveTo>
                    <a:pt x="94108" y="70832"/>
                  </a:moveTo>
                  <a:cubicBezTo>
                    <a:pt x="93655" y="71570"/>
                    <a:pt x="93346" y="72451"/>
                    <a:pt x="93000" y="73225"/>
                  </a:cubicBezTo>
                  <a:cubicBezTo>
                    <a:pt x="92988" y="73273"/>
                    <a:pt x="92988" y="73320"/>
                    <a:pt x="93000" y="73356"/>
                  </a:cubicBezTo>
                  <a:cubicBezTo>
                    <a:pt x="92369" y="73820"/>
                    <a:pt x="91715" y="74285"/>
                    <a:pt x="91060" y="74749"/>
                  </a:cubicBezTo>
                  <a:cubicBezTo>
                    <a:pt x="91393" y="73880"/>
                    <a:pt x="91786" y="73047"/>
                    <a:pt x="92084" y="72165"/>
                  </a:cubicBezTo>
                  <a:cubicBezTo>
                    <a:pt x="92762" y="71737"/>
                    <a:pt x="93441" y="71272"/>
                    <a:pt x="94108" y="70832"/>
                  </a:cubicBezTo>
                  <a:close/>
                  <a:moveTo>
                    <a:pt x="90941" y="74059"/>
                  </a:moveTo>
                  <a:cubicBezTo>
                    <a:pt x="90833" y="74392"/>
                    <a:pt x="90714" y="74713"/>
                    <a:pt x="90631" y="75059"/>
                  </a:cubicBezTo>
                  <a:cubicBezTo>
                    <a:pt x="89810" y="75654"/>
                    <a:pt x="88976" y="76237"/>
                    <a:pt x="88155" y="76833"/>
                  </a:cubicBezTo>
                  <a:cubicBezTo>
                    <a:pt x="88405" y="76428"/>
                    <a:pt x="88643" y="76011"/>
                    <a:pt x="88857" y="75583"/>
                  </a:cubicBezTo>
                  <a:cubicBezTo>
                    <a:pt x="89536" y="75106"/>
                    <a:pt x="90214" y="74606"/>
                    <a:pt x="90881" y="74118"/>
                  </a:cubicBezTo>
                  <a:cubicBezTo>
                    <a:pt x="90905" y="74106"/>
                    <a:pt x="90929" y="74070"/>
                    <a:pt x="90941" y="74059"/>
                  </a:cubicBezTo>
                  <a:close/>
                  <a:moveTo>
                    <a:pt x="88917" y="74166"/>
                  </a:moveTo>
                  <a:lnTo>
                    <a:pt x="88917" y="74166"/>
                  </a:lnTo>
                  <a:cubicBezTo>
                    <a:pt x="88714" y="74487"/>
                    <a:pt x="88524" y="74844"/>
                    <a:pt x="88357" y="75202"/>
                  </a:cubicBezTo>
                  <a:cubicBezTo>
                    <a:pt x="87702" y="75654"/>
                    <a:pt x="87047" y="76095"/>
                    <a:pt x="86381" y="76547"/>
                  </a:cubicBezTo>
                  <a:cubicBezTo>
                    <a:pt x="86428" y="76428"/>
                    <a:pt x="86488" y="76309"/>
                    <a:pt x="86511" y="76178"/>
                  </a:cubicBezTo>
                  <a:cubicBezTo>
                    <a:pt x="86545" y="76093"/>
                    <a:pt x="86465" y="76015"/>
                    <a:pt x="86386" y="76015"/>
                  </a:cubicBezTo>
                  <a:cubicBezTo>
                    <a:pt x="86353" y="76015"/>
                    <a:pt x="86321" y="76028"/>
                    <a:pt x="86297" y="76059"/>
                  </a:cubicBezTo>
                  <a:cubicBezTo>
                    <a:pt x="86011" y="76368"/>
                    <a:pt x="85785" y="76726"/>
                    <a:pt x="85559" y="77095"/>
                  </a:cubicBezTo>
                  <a:cubicBezTo>
                    <a:pt x="84952" y="77499"/>
                    <a:pt x="84356" y="77880"/>
                    <a:pt x="83749" y="78285"/>
                  </a:cubicBezTo>
                  <a:cubicBezTo>
                    <a:pt x="83892" y="77928"/>
                    <a:pt x="84047" y="77559"/>
                    <a:pt x="84154" y="77190"/>
                  </a:cubicBezTo>
                  <a:cubicBezTo>
                    <a:pt x="85464" y="76356"/>
                    <a:pt x="86773" y="75523"/>
                    <a:pt x="88059" y="74701"/>
                  </a:cubicBezTo>
                  <a:lnTo>
                    <a:pt x="88917" y="74166"/>
                  </a:lnTo>
                  <a:close/>
                  <a:moveTo>
                    <a:pt x="87928" y="76237"/>
                  </a:moveTo>
                  <a:cubicBezTo>
                    <a:pt x="87750" y="76618"/>
                    <a:pt x="87595" y="76987"/>
                    <a:pt x="87428" y="77345"/>
                  </a:cubicBezTo>
                  <a:lnTo>
                    <a:pt x="85190" y="78952"/>
                  </a:lnTo>
                  <a:cubicBezTo>
                    <a:pt x="85345" y="78642"/>
                    <a:pt x="85488" y="78333"/>
                    <a:pt x="85654" y="78023"/>
                  </a:cubicBezTo>
                  <a:cubicBezTo>
                    <a:pt x="85726" y="77869"/>
                    <a:pt x="85821" y="77726"/>
                    <a:pt x="85904" y="77571"/>
                  </a:cubicBezTo>
                  <a:cubicBezTo>
                    <a:pt x="86595" y="77142"/>
                    <a:pt x="87262" y="76690"/>
                    <a:pt x="87928" y="76237"/>
                  </a:cubicBezTo>
                  <a:close/>
                  <a:moveTo>
                    <a:pt x="85107" y="78083"/>
                  </a:moveTo>
                  <a:lnTo>
                    <a:pt x="85107" y="78083"/>
                  </a:lnTo>
                  <a:cubicBezTo>
                    <a:pt x="84916" y="78511"/>
                    <a:pt x="84726" y="78952"/>
                    <a:pt x="84571" y="79404"/>
                  </a:cubicBezTo>
                  <a:cubicBezTo>
                    <a:pt x="83916" y="79869"/>
                    <a:pt x="83261" y="80309"/>
                    <a:pt x="82606" y="80762"/>
                  </a:cubicBezTo>
                  <a:cubicBezTo>
                    <a:pt x="82868" y="80190"/>
                    <a:pt x="83154" y="79631"/>
                    <a:pt x="83428" y="79047"/>
                  </a:cubicBezTo>
                  <a:cubicBezTo>
                    <a:pt x="83987" y="78738"/>
                    <a:pt x="84547" y="78404"/>
                    <a:pt x="85107" y="78083"/>
                  </a:cubicBezTo>
                  <a:close/>
                  <a:moveTo>
                    <a:pt x="33541" y="51687"/>
                  </a:moveTo>
                  <a:cubicBezTo>
                    <a:pt x="45185" y="55294"/>
                    <a:pt x="57472" y="57461"/>
                    <a:pt x="69343" y="60176"/>
                  </a:cubicBezTo>
                  <a:cubicBezTo>
                    <a:pt x="74760" y="61414"/>
                    <a:pt x="80177" y="62629"/>
                    <a:pt x="85595" y="63819"/>
                  </a:cubicBezTo>
                  <a:cubicBezTo>
                    <a:pt x="89929" y="64772"/>
                    <a:pt x="94298" y="65950"/>
                    <a:pt x="98692" y="66593"/>
                  </a:cubicBezTo>
                  <a:cubicBezTo>
                    <a:pt x="94715" y="69094"/>
                    <a:pt x="90822" y="71725"/>
                    <a:pt x="86857" y="74237"/>
                  </a:cubicBezTo>
                  <a:cubicBezTo>
                    <a:pt x="81654" y="77571"/>
                    <a:pt x="76224" y="80738"/>
                    <a:pt x="71200" y="84393"/>
                  </a:cubicBezTo>
                  <a:cubicBezTo>
                    <a:pt x="59794" y="80059"/>
                    <a:pt x="47554" y="77630"/>
                    <a:pt x="35719" y="74701"/>
                  </a:cubicBezTo>
                  <a:cubicBezTo>
                    <a:pt x="29885" y="73261"/>
                    <a:pt x="24051" y="71844"/>
                    <a:pt x="18193" y="70487"/>
                  </a:cubicBezTo>
                  <a:cubicBezTo>
                    <a:pt x="12764" y="69225"/>
                    <a:pt x="7192" y="67582"/>
                    <a:pt x="1644" y="66951"/>
                  </a:cubicBezTo>
                  <a:cubicBezTo>
                    <a:pt x="7133" y="64653"/>
                    <a:pt x="12467" y="61724"/>
                    <a:pt x="17824" y="59152"/>
                  </a:cubicBezTo>
                  <a:cubicBezTo>
                    <a:pt x="20598" y="57807"/>
                    <a:pt x="23373" y="56473"/>
                    <a:pt x="26159" y="55128"/>
                  </a:cubicBezTo>
                  <a:cubicBezTo>
                    <a:pt x="28599" y="53937"/>
                    <a:pt x="31136" y="52973"/>
                    <a:pt x="33541" y="51687"/>
                  </a:cubicBezTo>
                  <a:close/>
                  <a:moveTo>
                    <a:pt x="83428" y="77678"/>
                  </a:moveTo>
                  <a:lnTo>
                    <a:pt x="83428" y="77678"/>
                  </a:lnTo>
                  <a:cubicBezTo>
                    <a:pt x="83213" y="78059"/>
                    <a:pt x="83035" y="78464"/>
                    <a:pt x="82868" y="78881"/>
                  </a:cubicBezTo>
                  <a:cubicBezTo>
                    <a:pt x="82451" y="79154"/>
                    <a:pt x="82035" y="79428"/>
                    <a:pt x="81618" y="79714"/>
                  </a:cubicBezTo>
                  <a:cubicBezTo>
                    <a:pt x="81517" y="79795"/>
                    <a:pt x="81570" y="79944"/>
                    <a:pt x="81676" y="79944"/>
                  </a:cubicBezTo>
                  <a:cubicBezTo>
                    <a:pt x="81695" y="79944"/>
                    <a:pt x="81715" y="79939"/>
                    <a:pt x="81737" y="79928"/>
                  </a:cubicBezTo>
                  <a:cubicBezTo>
                    <a:pt x="82047" y="79774"/>
                    <a:pt x="82368" y="79607"/>
                    <a:pt x="82666" y="79452"/>
                  </a:cubicBezTo>
                  <a:lnTo>
                    <a:pt x="82666" y="79452"/>
                  </a:lnTo>
                  <a:cubicBezTo>
                    <a:pt x="82463" y="80000"/>
                    <a:pt x="82285" y="80547"/>
                    <a:pt x="82130" y="81083"/>
                  </a:cubicBezTo>
                  <a:cubicBezTo>
                    <a:pt x="80606" y="82071"/>
                    <a:pt x="79094" y="83024"/>
                    <a:pt x="77546" y="83917"/>
                  </a:cubicBezTo>
                  <a:cubicBezTo>
                    <a:pt x="76856" y="84298"/>
                    <a:pt x="76165" y="84703"/>
                    <a:pt x="75474" y="85119"/>
                  </a:cubicBezTo>
                  <a:cubicBezTo>
                    <a:pt x="76022" y="84060"/>
                    <a:pt x="76653" y="83036"/>
                    <a:pt x="77094" y="81929"/>
                  </a:cubicBezTo>
                  <a:cubicBezTo>
                    <a:pt x="77127" y="81861"/>
                    <a:pt x="77054" y="81794"/>
                    <a:pt x="76983" y="81794"/>
                  </a:cubicBezTo>
                  <a:cubicBezTo>
                    <a:pt x="76953" y="81794"/>
                    <a:pt x="76924" y="81805"/>
                    <a:pt x="76903" y="81833"/>
                  </a:cubicBezTo>
                  <a:cubicBezTo>
                    <a:pt x="76010" y="82822"/>
                    <a:pt x="75462" y="84179"/>
                    <a:pt x="74951" y="85429"/>
                  </a:cubicBezTo>
                  <a:cubicBezTo>
                    <a:pt x="74284" y="85846"/>
                    <a:pt x="73629" y="86274"/>
                    <a:pt x="73034" y="86774"/>
                  </a:cubicBezTo>
                  <a:cubicBezTo>
                    <a:pt x="73688" y="85679"/>
                    <a:pt x="74343" y="84572"/>
                    <a:pt x="74927" y="83453"/>
                  </a:cubicBezTo>
                  <a:cubicBezTo>
                    <a:pt x="74963" y="83381"/>
                    <a:pt x="74903" y="83309"/>
                    <a:pt x="74836" y="83309"/>
                  </a:cubicBezTo>
                  <a:cubicBezTo>
                    <a:pt x="74815" y="83309"/>
                    <a:pt x="74792" y="83316"/>
                    <a:pt x="74772" y="83333"/>
                  </a:cubicBezTo>
                  <a:cubicBezTo>
                    <a:pt x="73700" y="84429"/>
                    <a:pt x="72831" y="85941"/>
                    <a:pt x="72319" y="87394"/>
                  </a:cubicBezTo>
                  <a:cubicBezTo>
                    <a:pt x="72176" y="87524"/>
                    <a:pt x="72022" y="87667"/>
                    <a:pt x="71891" y="87810"/>
                  </a:cubicBezTo>
                  <a:cubicBezTo>
                    <a:pt x="71950" y="87429"/>
                    <a:pt x="71879" y="86977"/>
                    <a:pt x="71855" y="86620"/>
                  </a:cubicBezTo>
                  <a:cubicBezTo>
                    <a:pt x="71831" y="86012"/>
                    <a:pt x="71581" y="84655"/>
                    <a:pt x="71557" y="84607"/>
                  </a:cubicBezTo>
                  <a:cubicBezTo>
                    <a:pt x="74046" y="83345"/>
                    <a:pt x="76475" y="81964"/>
                    <a:pt x="78868" y="80500"/>
                  </a:cubicBezTo>
                  <a:lnTo>
                    <a:pt x="78868" y="80500"/>
                  </a:lnTo>
                  <a:cubicBezTo>
                    <a:pt x="78034" y="81428"/>
                    <a:pt x="77510" y="82762"/>
                    <a:pt x="77070" y="83869"/>
                  </a:cubicBezTo>
                  <a:cubicBezTo>
                    <a:pt x="77029" y="83958"/>
                    <a:pt x="77121" y="84031"/>
                    <a:pt x="77206" y="84031"/>
                  </a:cubicBezTo>
                  <a:cubicBezTo>
                    <a:pt x="77246" y="84031"/>
                    <a:pt x="77285" y="84015"/>
                    <a:pt x="77308" y="83976"/>
                  </a:cubicBezTo>
                  <a:cubicBezTo>
                    <a:pt x="77618" y="83333"/>
                    <a:pt x="77951" y="82726"/>
                    <a:pt x="78320" y="82131"/>
                  </a:cubicBezTo>
                  <a:cubicBezTo>
                    <a:pt x="78689" y="81536"/>
                    <a:pt x="79153" y="80964"/>
                    <a:pt x="79415" y="80321"/>
                  </a:cubicBezTo>
                  <a:cubicBezTo>
                    <a:pt x="79451" y="80262"/>
                    <a:pt x="79439" y="80226"/>
                    <a:pt x="79403" y="80178"/>
                  </a:cubicBezTo>
                  <a:cubicBezTo>
                    <a:pt x="80749" y="79357"/>
                    <a:pt x="82082" y="78511"/>
                    <a:pt x="83428" y="77678"/>
                  </a:cubicBezTo>
                  <a:close/>
                  <a:moveTo>
                    <a:pt x="834" y="67260"/>
                  </a:moveTo>
                  <a:cubicBezTo>
                    <a:pt x="6347" y="69106"/>
                    <a:pt x="12288" y="69999"/>
                    <a:pt x="17943" y="71308"/>
                  </a:cubicBezTo>
                  <a:cubicBezTo>
                    <a:pt x="23932" y="72701"/>
                    <a:pt x="29921" y="74154"/>
                    <a:pt x="35898" y="75618"/>
                  </a:cubicBezTo>
                  <a:cubicBezTo>
                    <a:pt x="47661" y="78523"/>
                    <a:pt x="59508" y="81250"/>
                    <a:pt x="71010" y="85048"/>
                  </a:cubicBezTo>
                  <a:cubicBezTo>
                    <a:pt x="70950" y="85596"/>
                    <a:pt x="71057" y="86155"/>
                    <a:pt x="71069" y="86715"/>
                  </a:cubicBezTo>
                  <a:cubicBezTo>
                    <a:pt x="71069" y="87072"/>
                    <a:pt x="70998" y="87465"/>
                    <a:pt x="71045" y="87822"/>
                  </a:cubicBezTo>
                  <a:cubicBezTo>
                    <a:pt x="59687" y="83405"/>
                    <a:pt x="47495" y="80881"/>
                    <a:pt x="35708" y="77857"/>
                  </a:cubicBezTo>
                  <a:cubicBezTo>
                    <a:pt x="29885" y="76368"/>
                    <a:pt x="24051" y="74892"/>
                    <a:pt x="18217" y="73475"/>
                  </a:cubicBezTo>
                  <a:cubicBezTo>
                    <a:pt x="12609" y="72130"/>
                    <a:pt x="6847" y="70368"/>
                    <a:pt x="1096" y="69725"/>
                  </a:cubicBezTo>
                  <a:cubicBezTo>
                    <a:pt x="1108" y="69689"/>
                    <a:pt x="1048" y="68653"/>
                    <a:pt x="989" y="68213"/>
                  </a:cubicBezTo>
                  <a:cubicBezTo>
                    <a:pt x="941" y="67891"/>
                    <a:pt x="917" y="67570"/>
                    <a:pt x="810" y="67272"/>
                  </a:cubicBezTo>
                  <a:cubicBezTo>
                    <a:pt x="822" y="67272"/>
                    <a:pt x="834" y="67260"/>
                    <a:pt x="834" y="67260"/>
                  </a:cubicBezTo>
                  <a:close/>
                  <a:moveTo>
                    <a:pt x="47046" y="1"/>
                  </a:moveTo>
                  <a:cubicBezTo>
                    <a:pt x="46960" y="1"/>
                    <a:pt x="46895" y="69"/>
                    <a:pt x="46840" y="169"/>
                  </a:cubicBezTo>
                  <a:cubicBezTo>
                    <a:pt x="43030" y="7777"/>
                    <a:pt x="41673" y="17063"/>
                    <a:pt x="39577" y="25255"/>
                  </a:cubicBezTo>
                  <a:cubicBezTo>
                    <a:pt x="38446" y="29684"/>
                    <a:pt x="32695" y="48651"/>
                    <a:pt x="32588" y="50782"/>
                  </a:cubicBezTo>
                  <a:cubicBezTo>
                    <a:pt x="32505" y="50841"/>
                    <a:pt x="20765" y="56783"/>
                    <a:pt x="17836" y="58164"/>
                  </a:cubicBezTo>
                  <a:cubicBezTo>
                    <a:pt x="12014" y="60938"/>
                    <a:pt x="5906" y="63402"/>
                    <a:pt x="298" y="66546"/>
                  </a:cubicBezTo>
                  <a:cubicBezTo>
                    <a:pt x="1" y="66700"/>
                    <a:pt x="167" y="67915"/>
                    <a:pt x="167" y="68272"/>
                  </a:cubicBezTo>
                  <a:cubicBezTo>
                    <a:pt x="167" y="68736"/>
                    <a:pt x="167" y="69177"/>
                    <a:pt x="251" y="69641"/>
                  </a:cubicBezTo>
                  <a:cubicBezTo>
                    <a:pt x="275" y="69748"/>
                    <a:pt x="429" y="69963"/>
                    <a:pt x="513" y="69999"/>
                  </a:cubicBezTo>
                  <a:cubicBezTo>
                    <a:pt x="6109" y="71975"/>
                    <a:pt x="12181" y="72927"/>
                    <a:pt x="17931" y="74309"/>
                  </a:cubicBezTo>
                  <a:cubicBezTo>
                    <a:pt x="23920" y="75761"/>
                    <a:pt x="29909" y="77261"/>
                    <a:pt x="35874" y="78797"/>
                  </a:cubicBezTo>
                  <a:cubicBezTo>
                    <a:pt x="47626" y="81809"/>
                    <a:pt x="59496" y="84631"/>
                    <a:pt x="70998" y="88537"/>
                  </a:cubicBezTo>
                  <a:cubicBezTo>
                    <a:pt x="71066" y="88561"/>
                    <a:pt x="71142" y="88583"/>
                    <a:pt x="71234" y="88583"/>
                  </a:cubicBezTo>
                  <a:cubicBezTo>
                    <a:pt x="71368" y="88583"/>
                    <a:pt x="71534" y="88537"/>
                    <a:pt x="71760" y="88382"/>
                  </a:cubicBezTo>
                  <a:cubicBezTo>
                    <a:pt x="76129" y="85238"/>
                    <a:pt x="80880" y="82702"/>
                    <a:pt x="85309" y="79643"/>
                  </a:cubicBezTo>
                  <a:cubicBezTo>
                    <a:pt x="89929" y="76452"/>
                    <a:pt x="99585" y="69963"/>
                    <a:pt x="99632" y="69927"/>
                  </a:cubicBezTo>
                  <a:cubicBezTo>
                    <a:pt x="99858" y="69760"/>
                    <a:pt x="99739" y="68224"/>
                    <a:pt x="99716" y="67689"/>
                  </a:cubicBezTo>
                  <a:lnTo>
                    <a:pt x="99716" y="67689"/>
                  </a:lnTo>
                  <a:cubicBezTo>
                    <a:pt x="99782" y="67692"/>
                    <a:pt x="99848" y="67694"/>
                    <a:pt x="99914" y="67694"/>
                  </a:cubicBezTo>
                  <a:cubicBezTo>
                    <a:pt x="100072" y="67694"/>
                    <a:pt x="100227" y="67685"/>
                    <a:pt x="100370" y="67677"/>
                  </a:cubicBezTo>
                  <a:cubicBezTo>
                    <a:pt x="100525" y="67677"/>
                    <a:pt x="100692" y="67653"/>
                    <a:pt x="100847" y="67629"/>
                  </a:cubicBezTo>
                  <a:cubicBezTo>
                    <a:pt x="101406" y="67570"/>
                    <a:pt x="101490" y="67367"/>
                    <a:pt x="101490" y="67367"/>
                  </a:cubicBezTo>
                  <a:cubicBezTo>
                    <a:pt x="102430" y="65784"/>
                    <a:pt x="104157" y="58259"/>
                    <a:pt x="105335" y="53818"/>
                  </a:cubicBezTo>
                  <a:cubicBezTo>
                    <a:pt x="106550" y="49234"/>
                    <a:pt x="107633" y="44626"/>
                    <a:pt x="108693" y="39995"/>
                  </a:cubicBezTo>
                  <a:cubicBezTo>
                    <a:pt x="109752" y="35363"/>
                    <a:pt x="110765" y="30732"/>
                    <a:pt x="111729" y="26088"/>
                  </a:cubicBezTo>
                  <a:cubicBezTo>
                    <a:pt x="112574" y="22028"/>
                    <a:pt x="113920" y="17730"/>
                    <a:pt x="114229" y="13575"/>
                  </a:cubicBezTo>
                  <a:cubicBezTo>
                    <a:pt x="114301" y="13515"/>
                    <a:pt x="114348" y="13432"/>
                    <a:pt x="114348" y="13325"/>
                  </a:cubicBezTo>
                  <a:cubicBezTo>
                    <a:pt x="114348" y="13265"/>
                    <a:pt x="114313" y="13218"/>
                    <a:pt x="114265" y="13194"/>
                  </a:cubicBezTo>
                  <a:cubicBezTo>
                    <a:pt x="114265" y="13146"/>
                    <a:pt x="114277" y="13111"/>
                    <a:pt x="114277" y="13075"/>
                  </a:cubicBezTo>
                  <a:cubicBezTo>
                    <a:pt x="114289" y="12908"/>
                    <a:pt x="113872" y="12396"/>
                    <a:pt x="113789" y="12241"/>
                  </a:cubicBezTo>
                  <a:cubicBezTo>
                    <a:pt x="113670" y="12015"/>
                    <a:pt x="113110" y="10813"/>
                    <a:pt x="112824" y="10765"/>
                  </a:cubicBezTo>
                  <a:cubicBezTo>
                    <a:pt x="101061" y="8931"/>
                    <a:pt x="89178" y="7122"/>
                    <a:pt x="77439" y="5098"/>
                  </a:cubicBezTo>
                  <a:cubicBezTo>
                    <a:pt x="67438" y="3371"/>
                    <a:pt x="57186" y="990"/>
                    <a:pt x="47066" y="2"/>
                  </a:cubicBezTo>
                  <a:cubicBezTo>
                    <a:pt x="47059" y="1"/>
                    <a:pt x="47052" y="1"/>
                    <a:pt x="470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53"/>
            <p:cNvSpPr/>
            <p:nvPr/>
          </p:nvSpPr>
          <p:spPr>
            <a:xfrm>
              <a:off x="4027100" y="3488400"/>
              <a:ext cx="43500" cy="66025"/>
            </a:xfrm>
            <a:custGeom>
              <a:avLst/>
              <a:gdLst/>
              <a:ahLst/>
              <a:cxnLst/>
              <a:rect l="l" t="t" r="r" b="b"/>
              <a:pathLst>
                <a:path w="1740" h="2641" extrusionOk="0">
                  <a:moveTo>
                    <a:pt x="1608" y="1"/>
                  </a:moveTo>
                  <a:cubicBezTo>
                    <a:pt x="1584" y="1"/>
                    <a:pt x="1560" y="11"/>
                    <a:pt x="1543" y="34"/>
                  </a:cubicBezTo>
                  <a:cubicBezTo>
                    <a:pt x="901" y="701"/>
                    <a:pt x="496" y="1701"/>
                    <a:pt x="43" y="2499"/>
                  </a:cubicBezTo>
                  <a:cubicBezTo>
                    <a:pt x="1" y="2576"/>
                    <a:pt x="68" y="2640"/>
                    <a:pt x="131" y="2640"/>
                  </a:cubicBezTo>
                  <a:cubicBezTo>
                    <a:pt x="156" y="2640"/>
                    <a:pt x="181" y="2630"/>
                    <a:pt x="198" y="2606"/>
                  </a:cubicBezTo>
                  <a:cubicBezTo>
                    <a:pt x="710" y="1832"/>
                    <a:pt x="1413" y="1023"/>
                    <a:pt x="1722" y="154"/>
                  </a:cubicBezTo>
                  <a:cubicBezTo>
                    <a:pt x="1739" y="68"/>
                    <a:pt x="1670" y="1"/>
                    <a:pt x="16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53"/>
            <p:cNvSpPr/>
            <p:nvPr/>
          </p:nvSpPr>
          <p:spPr>
            <a:xfrm>
              <a:off x="2978925" y="1631275"/>
              <a:ext cx="1793700" cy="1340375"/>
            </a:xfrm>
            <a:custGeom>
              <a:avLst/>
              <a:gdLst/>
              <a:ahLst/>
              <a:cxnLst/>
              <a:rect l="l" t="t" r="r" b="b"/>
              <a:pathLst>
                <a:path w="71748" h="53615" extrusionOk="0">
                  <a:moveTo>
                    <a:pt x="11645" y="691"/>
                  </a:moveTo>
                  <a:cubicBezTo>
                    <a:pt x="16884" y="1537"/>
                    <a:pt x="21623" y="2263"/>
                    <a:pt x="26433" y="3096"/>
                  </a:cubicBezTo>
                  <a:cubicBezTo>
                    <a:pt x="31243" y="3930"/>
                    <a:pt x="36053" y="4763"/>
                    <a:pt x="40875" y="5597"/>
                  </a:cubicBezTo>
                  <a:cubicBezTo>
                    <a:pt x="45804" y="6442"/>
                    <a:pt x="50733" y="7299"/>
                    <a:pt x="55651" y="8157"/>
                  </a:cubicBezTo>
                  <a:cubicBezTo>
                    <a:pt x="60675" y="9026"/>
                    <a:pt x="65545" y="10419"/>
                    <a:pt x="70629" y="10693"/>
                  </a:cubicBezTo>
                  <a:cubicBezTo>
                    <a:pt x="68533" y="17979"/>
                    <a:pt x="66866" y="25254"/>
                    <a:pt x="64878" y="32457"/>
                  </a:cubicBezTo>
                  <a:cubicBezTo>
                    <a:pt x="63068" y="39137"/>
                    <a:pt x="61139" y="45899"/>
                    <a:pt x="59615" y="52674"/>
                  </a:cubicBezTo>
                  <a:cubicBezTo>
                    <a:pt x="54650" y="51626"/>
                    <a:pt x="49721" y="50578"/>
                    <a:pt x="44828" y="49519"/>
                  </a:cubicBezTo>
                  <a:cubicBezTo>
                    <a:pt x="39791" y="48435"/>
                    <a:pt x="34743" y="47328"/>
                    <a:pt x="29719" y="46233"/>
                  </a:cubicBezTo>
                  <a:cubicBezTo>
                    <a:pt x="24837" y="45173"/>
                    <a:pt x="19932" y="44101"/>
                    <a:pt x="15062" y="43042"/>
                  </a:cubicBezTo>
                  <a:cubicBezTo>
                    <a:pt x="10443" y="42042"/>
                    <a:pt x="5740" y="40696"/>
                    <a:pt x="965" y="39803"/>
                  </a:cubicBezTo>
                  <a:cubicBezTo>
                    <a:pt x="3120" y="33326"/>
                    <a:pt x="4323" y="26849"/>
                    <a:pt x="6109" y="20253"/>
                  </a:cubicBezTo>
                  <a:cubicBezTo>
                    <a:pt x="7918" y="13633"/>
                    <a:pt x="10276" y="7395"/>
                    <a:pt x="11645" y="691"/>
                  </a:cubicBezTo>
                  <a:close/>
                  <a:moveTo>
                    <a:pt x="11466" y="1"/>
                  </a:moveTo>
                  <a:cubicBezTo>
                    <a:pt x="11371" y="1"/>
                    <a:pt x="10800" y="1787"/>
                    <a:pt x="10478" y="2608"/>
                  </a:cubicBezTo>
                  <a:cubicBezTo>
                    <a:pt x="8252" y="8335"/>
                    <a:pt x="6787" y="14538"/>
                    <a:pt x="5120" y="20396"/>
                  </a:cubicBezTo>
                  <a:cubicBezTo>
                    <a:pt x="3275" y="26885"/>
                    <a:pt x="1037" y="33576"/>
                    <a:pt x="60" y="40280"/>
                  </a:cubicBezTo>
                  <a:cubicBezTo>
                    <a:pt x="1" y="40696"/>
                    <a:pt x="1382" y="40780"/>
                    <a:pt x="2049" y="40923"/>
                  </a:cubicBezTo>
                  <a:cubicBezTo>
                    <a:pt x="6430" y="41815"/>
                    <a:pt x="10955" y="42970"/>
                    <a:pt x="15253" y="43923"/>
                  </a:cubicBezTo>
                  <a:lnTo>
                    <a:pt x="30338" y="47269"/>
                  </a:lnTo>
                  <a:cubicBezTo>
                    <a:pt x="35219" y="48352"/>
                    <a:pt x="40101" y="49435"/>
                    <a:pt x="44983" y="50519"/>
                  </a:cubicBezTo>
                  <a:cubicBezTo>
                    <a:pt x="49781" y="51579"/>
                    <a:pt x="54770" y="53150"/>
                    <a:pt x="59651" y="53615"/>
                  </a:cubicBezTo>
                  <a:cubicBezTo>
                    <a:pt x="59655" y="53615"/>
                    <a:pt x="59659" y="53615"/>
                    <a:pt x="59663" y="53615"/>
                  </a:cubicBezTo>
                  <a:cubicBezTo>
                    <a:pt x="59864" y="53615"/>
                    <a:pt x="60426" y="53324"/>
                    <a:pt x="60496" y="53103"/>
                  </a:cubicBezTo>
                  <a:cubicBezTo>
                    <a:pt x="61651" y="49709"/>
                    <a:pt x="62330" y="46090"/>
                    <a:pt x="63235" y="42625"/>
                  </a:cubicBezTo>
                  <a:cubicBezTo>
                    <a:pt x="64152" y="39053"/>
                    <a:pt x="65080" y="35469"/>
                    <a:pt x="66033" y="31874"/>
                  </a:cubicBezTo>
                  <a:cubicBezTo>
                    <a:pt x="67664" y="25623"/>
                    <a:pt x="69867" y="19337"/>
                    <a:pt x="71093" y="12955"/>
                  </a:cubicBezTo>
                  <a:cubicBezTo>
                    <a:pt x="71224" y="12229"/>
                    <a:pt x="71748" y="10050"/>
                    <a:pt x="71379" y="9943"/>
                  </a:cubicBezTo>
                  <a:cubicBezTo>
                    <a:pt x="66819" y="8573"/>
                    <a:pt x="61758" y="8192"/>
                    <a:pt x="57056" y="7395"/>
                  </a:cubicBezTo>
                  <a:cubicBezTo>
                    <a:pt x="51983" y="6549"/>
                    <a:pt x="46911" y="5692"/>
                    <a:pt x="41827" y="4823"/>
                  </a:cubicBezTo>
                  <a:cubicBezTo>
                    <a:pt x="36910" y="3989"/>
                    <a:pt x="31981" y="3156"/>
                    <a:pt x="27040" y="2323"/>
                  </a:cubicBezTo>
                  <a:cubicBezTo>
                    <a:pt x="22444" y="1549"/>
                    <a:pt x="17622" y="334"/>
                    <a:pt x="12919" y="60"/>
                  </a:cubicBezTo>
                  <a:cubicBezTo>
                    <a:pt x="12526" y="48"/>
                    <a:pt x="11514" y="1"/>
                    <a:pt x="11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53"/>
            <p:cNvSpPr/>
            <p:nvPr/>
          </p:nvSpPr>
          <p:spPr>
            <a:xfrm>
              <a:off x="2202950" y="3248425"/>
              <a:ext cx="128900" cy="38225"/>
            </a:xfrm>
            <a:custGeom>
              <a:avLst/>
              <a:gdLst/>
              <a:ahLst/>
              <a:cxnLst/>
              <a:rect l="l" t="t" r="r" b="b"/>
              <a:pathLst>
                <a:path w="5156" h="1529" extrusionOk="0">
                  <a:moveTo>
                    <a:pt x="598" y="1"/>
                  </a:moveTo>
                  <a:cubicBezTo>
                    <a:pt x="451" y="1"/>
                    <a:pt x="303" y="8"/>
                    <a:pt x="155" y="25"/>
                  </a:cubicBezTo>
                  <a:cubicBezTo>
                    <a:pt x="24" y="49"/>
                    <a:pt x="0" y="239"/>
                    <a:pt x="107" y="311"/>
                  </a:cubicBezTo>
                  <a:cubicBezTo>
                    <a:pt x="869" y="740"/>
                    <a:pt x="1727" y="882"/>
                    <a:pt x="2584" y="1085"/>
                  </a:cubicBezTo>
                  <a:cubicBezTo>
                    <a:pt x="3174" y="1240"/>
                    <a:pt x="3828" y="1529"/>
                    <a:pt x="4455" y="1529"/>
                  </a:cubicBezTo>
                  <a:cubicBezTo>
                    <a:pt x="4599" y="1529"/>
                    <a:pt x="4742" y="1513"/>
                    <a:pt x="4882" y="1478"/>
                  </a:cubicBezTo>
                  <a:cubicBezTo>
                    <a:pt x="5048" y="1430"/>
                    <a:pt x="5156" y="1204"/>
                    <a:pt x="5001" y="1073"/>
                  </a:cubicBezTo>
                  <a:cubicBezTo>
                    <a:pt x="4405" y="489"/>
                    <a:pt x="3417" y="442"/>
                    <a:pt x="2620" y="299"/>
                  </a:cubicBezTo>
                  <a:cubicBezTo>
                    <a:pt x="1954" y="162"/>
                    <a:pt x="1280" y="1"/>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53"/>
            <p:cNvSpPr/>
            <p:nvPr/>
          </p:nvSpPr>
          <p:spPr>
            <a:xfrm>
              <a:off x="2378250" y="3290600"/>
              <a:ext cx="127425" cy="37250"/>
            </a:xfrm>
            <a:custGeom>
              <a:avLst/>
              <a:gdLst/>
              <a:ahLst/>
              <a:cxnLst/>
              <a:rect l="l" t="t" r="r" b="b"/>
              <a:pathLst>
                <a:path w="5097" h="1490" extrusionOk="0">
                  <a:moveTo>
                    <a:pt x="1047" y="0"/>
                  </a:moveTo>
                  <a:cubicBezTo>
                    <a:pt x="745" y="0"/>
                    <a:pt x="446" y="32"/>
                    <a:pt x="156" y="112"/>
                  </a:cubicBezTo>
                  <a:cubicBezTo>
                    <a:pt x="1" y="160"/>
                    <a:pt x="1" y="350"/>
                    <a:pt x="132" y="410"/>
                  </a:cubicBezTo>
                  <a:cubicBezTo>
                    <a:pt x="953" y="755"/>
                    <a:pt x="1882" y="779"/>
                    <a:pt x="2739" y="1005"/>
                  </a:cubicBezTo>
                  <a:cubicBezTo>
                    <a:pt x="3305" y="1151"/>
                    <a:pt x="3894" y="1489"/>
                    <a:pt x="4475" y="1489"/>
                  </a:cubicBezTo>
                  <a:cubicBezTo>
                    <a:pt x="4603" y="1489"/>
                    <a:pt x="4731" y="1473"/>
                    <a:pt x="4859" y="1434"/>
                  </a:cubicBezTo>
                  <a:cubicBezTo>
                    <a:pt x="4990" y="1398"/>
                    <a:pt x="5097" y="1231"/>
                    <a:pt x="5002" y="1100"/>
                  </a:cubicBezTo>
                  <a:cubicBezTo>
                    <a:pt x="4537" y="422"/>
                    <a:pt x="3573" y="386"/>
                    <a:pt x="2811" y="231"/>
                  </a:cubicBezTo>
                  <a:cubicBezTo>
                    <a:pt x="2243" y="121"/>
                    <a:pt x="1640" y="0"/>
                    <a:pt x="1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53"/>
            <p:cNvSpPr/>
            <p:nvPr/>
          </p:nvSpPr>
          <p:spPr>
            <a:xfrm>
              <a:off x="2857775" y="3210950"/>
              <a:ext cx="511700" cy="207175"/>
            </a:xfrm>
            <a:custGeom>
              <a:avLst/>
              <a:gdLst/>
              <a:ahLst/>
              <a:cxnLst/>
              <a:rect l="l" t="t" r="r" b="b"/>
              <a:pathLst>
                <a:path w="20468" h="8287" extrusionOk="0">
                  <a:moveTo>
                    <a:pt x="7978" y="250"/>
                  </a:moveTo>
                  <a:cubicBezTo>
                    <a:pt x="10109" y="810"/>
                    <a:pt x="11705" y="1203"/>
                    <a:pt x="13515" y="1691"/>
                  </a:cubicBezTo>
                  <a:cubicBezTo>
                    <a:pt x="15479" y="2227"/>
                    <a:pt x="17444" y="2798"/>
                    <a:pt x="19432" y="3310"/>
                  </a:cubicBezTo>
                  <a:cubicBezTo>
                    <a:pt x="18372" y="4108"/>
                    <a:pt x="17253" y="4906"/>
                    <a:pt x="16134" y="5632"/>
                  </a:cubicBezTo>
                  <a:cubicBezTo>
                    <a:pt x="16110" y="5620"/>
                    <a:pt x="16098" y="5608"/>
                    <a:pt x="16051" y="5596"/>
                  </a:cubicBezTo>
                  <a:cubicBezTo>
                    <a:pt x="12181" y="4584"/>
                    <a:pt x="8240" y="3417"/>
                    <a:pt x="4311" y="2679"/>
                  </a:cubicBezTo>
                  <a:cubicBezTo>
                    <a:pt x="5537" y="1881"/>
                    <a:pt x="6787" y="1096"/>
                    <a:pt x="7978" y="250"/>
                  </a:cubicBezTo>
                  <a:close/>
                  <a:moveTo>
                    <a:pt x="3728" y="3060"/>
                  </a:moveTo>
                  <a:cubicBezTo>
                    <a:pt x="5299" y="3632"/>
                    <a:pt x="7061" y="4024"/>
                    <a:pt x="8716" y="4477"/>
                  </a:cubicBezTo>
                  <a:cubicBezTo>
                    <a:pt x="8383" y="4620"/>
                    <a:pt x="8073" y="4894"/>
                    <a:pt x="7800" y="5096"/>
                  </a:cubicBezTo>
                  <a:cubicBezTo>
                    <a:pt x="7371" y="5429"/>
                    <a:pt x="6811" y="5787"/>
                    <a:pt x="6490" y="6251"/>
                  </a:cubicBezTo>
                  <a:cubicBezTo>
                    <a:pt x="6347" y="6203"/>
                    <a:pt x="6192" y="6168"/>
                    <a:pt x="6049" y="6132"/>
                  </a:cubicBezTo>
                  <a:cubicBezTo>
                    <a:pt x="4906" y="5846"/>
                    <a:pt x="3775" y="5548"/>
                    <a:pt x="2620" y="5263"/>
                  </a:cubicBezTo>
                  <a:cubicBezTo>
                    <a:pt x="1763" y="5036"/>
                    <a:pt x="751" y="5025"/>
                    <a:pt x="1823" y="4346"/>
                  </a:cubicBezTo>
                  <a:cubicBezTo>
                    <a:pt x="2180" y="4120"/>
                    <a:pt x="2716" y="3727"/>
                    <a:pt x="3061" y="3489"/>
                  </a:cubicBezTo>
                  <a:cubicBezTo>
                    <a:pt x="3311" y="3310"/>
                    <a:pt x="3454" y="3239"/>
                    <a:pt x="3728" y="3060"/>
                  </a:cubicBezTo>
                  <a:close/>
                  <a:moveTo>
                    <a:pt x="9050" y="4560"/>
                  </a:moveTo>
                  <a:cubicBezTo>
                    <a:pt x="11169" y="5132"/>
                    <a:pt x="13312" y="5620"/>
                    <a:pt x="15408" y="6084"/>
                  </a:cubicBezTo>
                  <a:cubicBezTo>
                    <a:pt x="15027" y="6334"/>
                    <a:pt x="14622" y="6572"/>
                    <a:pt x="14229" y="6799"/>
                  </a:cubicBezTo>
                  <a:cubicBezTo>
                    <a:pt x="13459" y="7233"/>
                    <a:pt x="12634" y="7397"/>
                    <a:pt x="11784" y="7397"/>
                  </a:cubicBezTo>
                  <a:cubicBezTo>
                    <a:pt x="10191" y="7397"/>
                    <a:pt x="8511" y="6820"/>
                    <a:pt x="6942" y="6370"/>
                  </a:cubicBezTo>
                  <a:cubicBezTo>
                    <a:pt x="7299" y="6108"/>
                    <a:pt x="7609" y="5775"/>
                    <a:pt x="7942" y="5501"/>
                  </a:cubicBezTo>
                  <a:cubicBezTo>
                    <a:pt x="8276" y="5215"/>
                    <a:pt x="8800" y="4953"/>
                    <a:pt x="9050" y="4560"/>
                  </a:cubicBezTo>
                  <a:close/>
                  <a:moveTo>
                    <a:pt x="7895" y="0"/>
                  </a:moveTo>
                  <a:cubicBezTo>
                    <a:pt x="7800" y="0"/>
                    <a:pt x="7359" y="262"/>
                    <a:pt x="6990" y="476"/>
                  </a:cubicBezTo>
                  <a:cubicBezTo>
                    <a:pt x="4573" y="1798"/>
                    <a:pt x="2406" y="3179"/>
                    <a:pt x="180" y="4786"/>
                  </a:cubicBezTo>
                  <a:cubicBezTo>
                    <a:pt x="1" y="4917"/>
                    <a:pt x="96" y="5239"/>
                    <a:pt x="287" y="5275"/>
                  </a:cubicBezTo>
                  <a:cubicBezTo>
                    <a:pt x="2561" y="5858"/>
                    <a:pt x="4859" y="6441"/>
                    <a:pt x="7133" y="7025"/>
                  </a:cubicBezTo>
                  <a:cubicBezTo>
                    <a:pt x="8740" y="7442"/>
                    <a:pt x="10681" y="8275"/>
                    <a:pt x="12324" y="8287"/>
                  </a:cubicBezTo>
                  <a:cubicBezTo>
                    <a:pt x="12331" y="8287"/>
                    <a:pt x="12338" y="8287"/>
                    <a:pt x="12345" y="8287"/>
                  </a:cubicBezTo>
                  <a:cubicBezTo>
                    <a:pt x="13691" y="8287"/>
                    <a:pt x="14639" y="7140"/>
                    <a:pt x="15693" y="6430"/>
                  </a:cubicBezTo>
                  <a:cubicBezTo>
                    <a:pt x="15824" y="6334"/>
                    <a:pt x="15943" y="6251"/>
                    <a:pt x="16074" y="6168"/>
                  </a:cubicBezTo>
                  <a:cubicBezTo>
                    <a:pt x="17420" y="5275"/>
                    <a:pt x="18789" y="4429"/>
                    <a:pt x="20063" y="3477"/>
                  </a:cubicBezTo>
                  <a:cubicBezTo>
                    <a:pt x="20063" y="3477"/>
                    <a:pt x="20063" y="3465"/>
                    <a:pt x="20087" y="3465"/>
                  </a:cubicBezTo>
                  <a:cubicBezTo>
                    <a:pt x="20384" y="3346"/>
                    <a:pt x="20468" y="2917"/>
                    <a:pt x="20111" y="2798"/>
                  </a:cubicBezTo>
                  <a:cubicBezTo>
                    <a:pt x="16241" y="1560"/>
                    <a:pt x="11991" y="203"/>
                    <a:pt x="78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53"/>
            <p:cNvSpPr/>
            <p:nvPr/>
          </p:nvSpPr>
          <p:spPr>
            <a:xfrm>
              <a:off x="2522325" y="2880850"/>
              <a:ext cx="1733575" cy="526125"/>
            </a:xfrm>
            <a:custGeom>
              <a:avLst/>
              <a:gdLst/>
              <a:ahLst/>
              <a:cxnLst/>
              <a:rect l="l" t="t" r="r" b="b"/>
              <a:pathLst>
                <a:path w="69343" h="21045" extrusionOk="0">
                  <a:moveTo>
                    <a:pt x="12633" y="417"/>
                  </a:moveTo>
                  <a:cubicBezTo>
                    <a:pt x="13455" y="595"/>
                    <a:pt x="14252" y="786"/>
                    <a:pt x="15062" y="965"/>
                  </a:cubicBezTo>
                  <a:cubicBezTo>
                    <a:pt x="14383" y="1334"/>
                    <a:pt x="13717" y="1738"/>
                    <a:pt x="13062" y="2155"/>
                  </a:cubicBezTo>
                  <a:cubicBezTo>
                    <a:pt x="12085" y="1953"/>
                    <a:pt x="11085" y="1798"/>
                    <a:pt x="10121" y="1727"/>
                  </a:cubicBezTo>
                  <a:cubicBezTo>
                    <a:pt x="10907" y="1334"/>
                    <a:pt x="12609" y="476"/>
                    <a:pt x="12633" y="417"/>
                  </a:cubicBezTo>
                  <a:close/>
                  <a:moveTo>
                    <a:pt x="15622" y="1072"/>
                  </a:moveTo>
                  <a:cubicBezTo>
                    <a:pt x="16693" y="1334"/>
                    <a:pt x="17765" y="1572"/>
                    <a:pt x="18860" y="1810"/>
                  </a:cubicBezTo>
                  <a:cubicBezTo>
                    <a:pt x="18158" y="2203"/>
                    <a:pt x="17467" y="2620"/>
                    <a:pt x="16788" y="3036"/>
                  </a:cubicBezTo>
                  <a:cubicBezTo>
                    <a:pt x="15836" y="2798"/>
                    <a:pt x="14871" y="2524"/>
                    <a:pt x="13883" y="2310"/>
                  </a:cubicBezTo>
                  <a:cubicBezTo>
                    <a:pt x="14479" y="1917"/>
                    <a:pt x="15062" y="1512"/>
                    <a:pt x="15622" y="1072"/>
                  </a:cubicBezTo>
                  <a:close/>
                  <a:moveTo>
                    <a:pt x="9716" y="1917"/>
                  </a:moveTo>
                  <a:cubicBezTo>
                    <a:pt x="10657" y="2108"/>
                    <a:pt x="11573" y="2310"/>
                    <a:pt x="12514" y="2500"/>
                  </a:cubicBezTo>
                  <a:cubicBezTo>
                    <a:pt x="11800" y="2965"/>
                    <a:pt x="11085" y="3417"/>
                    <a:pt x="10359" y="3882"/>
                  </a:cubicBezTo>
                  <a:cubicBezTo>
                    <a:pt x="9228" y="3620"/>
                    <a:pt x="8097" y="3405"/>
                    <a:pt x="6966" y="3298"/>
                  </a:cubicBezTo>
                  <a:cubicBezTo>
                    <a:pt x="7871" y="2834"/>
                    <a:pt x="8799" y="2381"/>
                    <a:pt x="9716" y="1917"/>
                  </a:cubicBezTo>
                  <a:close/>
                  <a:moveTo>
                    <a:pt x="19360" y="1941"/>
                  </a:moveTo>
                  <a:cubicBezTo>
                    <a:pt x="20384" y="2167"/>
                    <a:pt x="21396" y="2405"/>
                    <a:pt x="22396" y="2631"/>
                  </a:cubicBezTo>
                  <a:cubicBezTo>
                    <a:pt x="21682" y="3024"/>
                    <a:pt x="20967" y="3453"/>
                    <a:pt x="20265" y="3893"/>
                  </a:cubicBezTo>
                  <a:cubicBezTo>
                    <a:pt x="19551" y="3727"/>
                    <a:pt x="18836" y="3560"/>
                    <a:pt x="18122" y="3393"/>
                  </a:cubicBezTo>
                  <a:cubicBezTo>
                    <a:pt x="17931" y="3346"/>
                    <a:pt x="17741" y="3298"/>
                    <a:pt x="17550" y="3239"/>
                  </a:cubicBezTo>
                  <a:cubicBezTo>
                    <a:pt x="18170" y="2822"/>
                    <a:pt x="18801" y="2405"/>
                    <a:pt x="19360" y="1941"/>
                  </a:cubicBezTo>
                  <a:close/>
                  <a:moveTo>
                    <a:pt x="22920" y="2750"/>
                  </a:moveTo>
                  <a:cubicBezTo>
                    <a:pt x="24039" y="3001"/>
                    <a:pt x="25135" y="3262"/>
                    <a:pt x="26242" y="3524"/>
                  </a:cubicBezTo>
                  <a:cubicBezTo>
                    <a:pt x="25504" y="3929"/>
                    <a:pt x="24789" y="4358"/>
                    <a:pt x="24075" y="4810"/>
                  </a:cubicBezTo>
                  <a:cubicBezTo>
                    <a:pt x="23063" y="4572"/>
                    <a:pt x="22075" y="4322"/>
                    <a:pt x="21063" y="4072"/>
                  </a:cubicBezTo>
                  <a:cubicBezTo>
                    <a:pt x="21694" y="3655"/>
                    <a:pt x="22325" y="3227"/>
                    <a:pt x="22920" y="2750"/>
                  </a:cubicBezTo>
                  <a:close/>
                  <a:moveTo>
                    <a:pt x="13324" y="2691"/>
                  </a:moveTo>
                  <a:cubicBezTo>
                    <a:pt x="14300" y="2917"/>
                    <a:pt x="15288" y="3131"/>
                    <a:pt x="16265" y="3382"/>
                  </a:cubicBezTo>
                  <a:cubicBezTo>
                    <a:pt x="15503" y="3858"/>
                    <a:pt x="14764" y="4346"/>
                    <a:pt x="14002" y="4822"/>
                  </a:cubicBezTo>
                  <a:cubicBezTo>
                    <a:pt x="13038" y="4572"/>
                    <a:pt x="12050" y="4310"/>
                    <a:pt x="11073" y="4060"/>
                  </a:cubicBezTo>
                  <a:cubicBezTo>
                    <a:pt x="11812" y="3620"/>
                    <a:pt x="12574" y="3155"/>
                    <a:pt x="13324" y="2691"/>
                  </a:cubicBezTo>
                  <a:close/>
                  <a:moveTo>
                    <a:pt x="6513" y="3560"/>
                  </a:moveTo>
                  <a:cubicBezTo>
                    <a:pt x="7609" y="3774"/>
                    <a:pt x="8692" y="4013"/>
                    <a:pt x="9776" y="4251"/>
                  </a:cubicBezTo>
                  <a:cubicBezTo>
                    <a:pt x="9073" y="4667"/>
                    <a:pt x="8383" y="5072"/>
                    <a:pt x="7668" y="5477"/>
                  </a:cubicBezTo>
                  <a:cubicBezTo>
                    <a:pt x="6513" y="5191"/>
                    <a:pt x="5370" y="4953"/>
                    <a:pt x="4227" y="4834"/>
                  </a:cubicBezTo>
                  <a:cubicBezTo>
                    <a:pt x="4763" y="4525"/>
                    <a:pt x="5299" y="4191"/>
                    <a:pt x="5823" y="3917"/>
                  </a:cubicBezTo>
                  <a:cubicBezTo>
                    <a:pt x="6061" y="3798"/>
                    <a:pt x="6275" y="3679"/>
                    <a:pt x="6513" y="3560"/>
                  </a:cubicBezTo>
                  <a:close/>
                  <a:moveTo>
                    <a:pt x="17050" y="3584"/>
                  </a:moveTo>
                  <a:cubicBezTo>
                    <a:pt x="17943" y="3810"/>
                    <a:pt x="18848" y="4013"/>
                    <a:pt x="19741" y="4251"/>
                  </a:cubicBezTo>
                  <a:cubicBezTo>
                    <a:pt x="19003" y="4715"/>
                    <a:pt x="18241" y="5203"/>
                    <a:pt x="17491" y="5679"/>
                  </a:cubicBezTo>
                  <a:cubicBezTo>
                    <a:pt x="16562" y="5465"/>
                    <a:pt x="15657" y="5239"/>
                    <a:pt x="14729" y="5013"/>
                  </a:cubicBezTo>
                  <a:lnTo>
                    <a:pt x="14705" y="5013"/>
                  </a:lnTo>
                  <a:cubicBezTo>
                    <a:pt x="15491" y="4536"/>
                    <a:pt x="16276" y="4072"/>
                    <a:pt x="17050" y="3584"/>
                  </a:cubicBezTo>
                  <a:close/>
                  <a:moveTo>
                    <a:pt x="26778" y="3643"/>
                  </a:moveTo>
                  <a:cubicBezTo>
                    <a:pt x="27849" y="3893"/>
                    <a:pt x="28921" y="4155"/>
                    <a:pt x="29992" y="4394"/>
                  </a:cubicBezTo>
                  <a:cubicBezTo>
                    <a:pt x="29242" y="4786"/>
                    <a:pt x="28516" y="5239"/>
                    <a:pt x="27790" y="5703"/>
                  </a:cubicBezTo>
                  <a:cubicBezTo>
                    <a:pt x="26813" y="5465"/>
                    <a:pt x="25849" y="5215"/>
                    <a:pt x="24873" y="4989"/>
                  </a:cubicBezTo>
                  <a:cubicBezTo>
                    <a:pt x="25528" y="4572"/>
                    <a:pt x="26159" y="4120"/>
                    <a:pt x="26778" y="3643"/>
                  </a:cubicBezTo>
                  <a:close/>
                  <a:moveTo>
                    <a:pt x="10502" y="4417"/>
                  </a:moveTo>
                  <a:cubicBezTo>
                    <a:pt x="11502" y="4644"/>
                    <a:pt x="12502" y="4882"/>
                    <a:pt x="13514" y="5132"/>
                  </a:cubicBezTo>
                  <a:cubicBezTo>
                    <a:pt x="13502" y="5144"/>
                    <a:pt x="13478" y="5144"/>
                    <a:pt x="13478" y="5167"/>
                  </a:cubicBezTo>
                  <a:cubicBezTo>
                    <a:pt x="12764" y="5596"/>
                    <a:pt x="12038" y="6001"/>
                    <a:pt x="11323" y="6418"/>
                  </a:cubicBezTo>
                  <a:cubicBezTo>
                    <a:pt x="10383" y="6191"/>
                    <a:pt x="9430" y="5918"/>
                    <a:pt x="8466" y="5668"/>
                  </a:cubicBezTo>
                  <a:cubicBezTo>
                    <a:pt x="9156" y="5251"/>
                    <a:pt x="9835" y="4822"/>
                    <a:pt x="10502" y="4417"/>
                  </a:cubicBezTo>
                  <a:close/>
                  <a:moveTo>
                    <a:pt x="20527" y="4417"/>
                  </a:moveTo>
                  <a:cubicBezTo>
                    <a:pt x="21503" y="4667"/>
                    <a:pt x="22503" y="4917"/>
                    <a:pt x="23480" y="5179"/>
                  </a:cubicBezTo>
                  <a:cubicBezTo>
                    <a:pt x="22753" y="5656"/>
                    <a:pt x="22015" y="6144"/>
                    <a:pt x="21265" y="6608"/>
                  </a:cubicBezTo>
                  <a:lnTo>
                    <a:pt x="18181" y="5846"/>
                  </a:lnTo>
                  <a:cubicBezTo>
                    <a:pt x="18955" y="5370"/>
                    <a:pt x="19741" y="4906"/>
                    <a:pt x="20527" y="4417"/>
                  </a:cubicBezTo>
                  <a:close/>
                  <a:moveTo>
                    <a:pt x="30492" y="4513"/>
                  </a:moveTo>
                  <a:cubicBezTo>
                    <a:pt x="31600" y="4775"/>
                    <a:pt x="32683" y="5025"/>
                    <a:pt x="33755" y="5287"/>
                  </a:cubicBezTo>
                  <a:cubicBezTo>
                    <a:pt x="32981" y="5679"/>
                    <a:pt x="32231" y="6144"/>
                    <a:pt x="31493" y="6608"/>
                  </a:cubicBezTo>
                  <a:cubicBezTo>
                    <a:pt x="30504" y="6370"/>
                    <a:pt x="29540" y="6132"/>
                    <a:pt x="28564" y="5894"/>
                  </a:cubicBezTo>
                  <a:cubicBezTo>
                    <a:pt x="29230" y="5465"/>
                    <a:pt x="29885" y="5013"/>
                    <a:pt x="30492" y="4513"/>
                  </a:cubicBezTo>
                  <a:close/>
                  <a:moveTo>
                    <a:pt x="14217" y="5298"/>
                  </a:moveTo>
                  <a:cubicBezTo>
                    <a:pt x="15133" y="5513"/>
                    <a:pt x="16038" y="5763"/>
                    <a:pt x="16967" y="6001"/>
                  </a:cubicBezTo>
                  <a:cubicBezTo>
                    <a:pt x="16253" y="6430"/>
                    <a:pt x="15526" y="6846"/>
                    <a:pt x="14788" y="7263"/>
                  </a:cubicBezTo>
                  <a:cubicBezTo>
                    <a:pt x="13895" y="7037"/>
                    <a:pt x="12990" y="6811"/>
                    <a:pt x="12097" y="6608"/>
                  </a:cubicBezTo>
                  <a:cubicBezTo>
                    <a:pt x="12800" y="6179"/>
                    <a:pt x="13514" y="5727"/>
                    <a:pt x="14217" y="5298"/>
                  </a:cubicBezTo>
                  <a:close/>
                  <a:moveTo>
                    <a:pt x="3799" y="5108"/>
                  </a:moveTo>
                  <a:cubicBezTo>
                    <a:pt x="4894" y="5322"/>
                    <a:pt x="5978" y="5560"/>
                    <a:pt x="7085" y="5810"/>
                  </a:cubicBezTo>
                  <a:cubicBezTo>
                    <a:pt x="6299" y="6275"/>
                    <a:pt x="5525" y="6751"/>
                    <a:pt x="4775" y="7275"/>
                  </a:cubicBezTo>
                  <a:cubicBezTo>
                    <a:pt x="3465" y="6977"/>
                    <a:pt x="2275" y="6858"/>
                    <a:pt x="917" y="6632"/>
                  </a:cubicBezTo>
                  <a:cubicBezTo>
                    <a:pt x="1870" y="6037"/>
                    <a:pt x="2822" y="5679"/>
                    <a:pt x="3799" y="5108"/>
                  </a:cubicBezTo>
                  <a:close/>
                  <a:moveTo>
                    <a:pt x="34172" y="5382"/>
                  </a:moveTo>
                  <a:cubicBezTo>
                    <a:pt x="35207" y="5644"/>
                    <a:pt x="36255" y="5870"/>
                    <a:pt x="37291" y="6132"/>
                  </a:cubicBezTo>
                  <a:cubicBezTo>
                    <a:pt x="36517" y="6549"/>
                    <a:pt x="35767" y="7001"/>
                    <a:pt x="35005" y="7501"/>
                  </a:cubicBezTo>
                  <a:cubicBezTo>
                    <a:pt x="34100" y="7275"/>
                    <a:pt x="33183" y="7049"/>
                    <a:pt x="32278" y="6811"/>
                  </a:cubicBezTo>
                  <a:cubicBezTo>
                    <a:pt x="32909" y="6394"/>
                    <a:pt x="33529" y="5965"/>
                    <a:pt x="34112" y="5501"/>
                  </a:cubicBezTo>
                  <a:cubicBezTo>
                    <a:pt x="34160" y="5465"/>
                    <a:pt x="34172" y="5417"/>
                    <a:pt x="34172" y="5382"/>
                  </a:cubicBezTo>
                  <a:close/>
                  <a:moveTo>
                    <a:pt x="24289" y="5370"/>
                  </a:moveTo>
                  <a:cubicBezTo>
                    <a:pt x="25242" y="5608"/>
                    <a:pt x="26206" y="5858"/>
                    <a:pt x="27159" y="6096"/>
                  </a:cubicBezTo>
                  <a:cubicBezTo>
                    <a:pt x="26421" y="6572"/>
                    <a:pt x="25682" y="7072"/>
                    <a:pt x="24944" y="7513"/>
                  </a:cubicBezTo>
                  <a:cubicBezTo>
                    <a:pt x="23956" y="7263"/>
                    <a:pt x="22968" y="7025"/>
                    <a:pt x="21980" y="6775"/>
                  </a:cubicBezTo>
                  <a:cubicBezTo>
                    <a:pt x="22742" y="6310"/>
                    <a:pt x="23527" y="5846"/>
                    <a:pt x="24289" y="5370"/>
                  </a:cubicBezTo>
                  <a:close/>
                  <a:moveTo>
                    <a:pt x="7883" y="6001"/>
                  </a:moveTo>
                  <a:cubicBezTo>
                    <a:pt x="8859" y="6215"/>
                    <a:pt x="9823" y="6453"/>
                    <a:pt x="10788" y="6691"/>
                  </a:cubicBezTo>
                  <a:cubicBezTo>
                    <a:pt x="9990" y="7156"/>
                    <a:pt x="9192" y="7644"/>
                    <a:pt x="8442" y="8180"/>
                  </a:cubicBezTo>
                  <a:cubicBezTo>
                    <a:pt x="7382" y="7930"/>
                    <a:pt x="6299" y="7644"/>
                    <a:pt x="5192" y="7382"/>
                  </a:cubicBezTo>
                  <a:cubicBezTo>
                    <a:pt x="6120" y="6989"/>
                    <a:pt x="7013" y="6513"/>
                    <a:pt x="7883" y="6001"/>
                  </a:cubicBezTo>
                  <a:close/>
                  <a:moveTo>
                    <a:pt x="17646" y="6179"/>
                  </a:moveTo>
                  <a:cubicBezTo>
                    <a:pt x="18658" y="6441"/>
                    <a:pt x="19658" y="6691"/>
                    <a:pt x="20658" y="6965"/>
                  </a:cubicBezTo>
                  <a:cubicBezTo>
                    <a:pt x="19955" y="7382"/>
                    <a:pt x="19253" y="7787"/>
                    <a:pt x="18539" y="8180"/>
                  </a:cubicBezTo>
                  <a:cubicBezTo>
                    <a:pt x="17550" y="7930"/>
                    <a:pt x="16550" y="7692"/>
                    <a:pt x="15562" y="7453"/>
                  </a:cubicBezTo>
                  <a:cubicBezTo>
                    <a:pt x="16276" y="7037"/>
                    <a:pt x="16967" y="6608"/>
                    <a:pt x="17646" y="6179"/>
                  </a:cubicBezTo>
                  <a:close/>
                  <a:moveTo>
                    <a:pt x="37803" y="6251"/>
                  </a:moveTo>
                  <a:cubicBezTo>
                    <a:pt x="38827" y="6489"/>
                    <a:pt x="39851" y="6739"/>
                    <a:pt x="40887" y="6977"/>
                  </a:cubicBezTo>
                  <a:cubicBezTo>
                    <a:pt x="40089" y="7406"/>
                    <a:pt x="39339" y="7882"/>
                    <a:pt x="38577" y="8382"/>
                  </a:cubicBezTo>
                  <a:cubicBezTo>
                    <a:pt x="37648" y="8144"/>
                    <a:pt x="36719" y="7918"/>
                    <a:pt x="35779" y="7680"/>
                  </a:cubicBezTo>
                  <a:cubicBezTo>
                    <a:pt x="36481" y="7227"/>
                    <a:pt x="37160" y="6775"/>
                    <a:pt x="37803" y="6251"/>
                  </a:cubicBezTo>
                  <a:close/>
                  <a:moveTo>
                    <a:pt x="27933" y="6310"/>
                  </a:moveTo>
                  <a:cubicBezTo>
                    <a:pt x="28647" y="6489"/>
                    <a:pt x="29349" y="6668"/>
                    <a:pt x="30064" y="6846"/>
                  </a:cubicBezTo>
                  <a:cubicBezTo>
                    <a:pt x="30326" y="6906"/>
                    <a:pt x="30576" y="6977"/>
                    <a:pt x="30850" y="7037"/>
                  </a:cubicBezTo>
                  <a:cubicBezTo>
                    <a:pt x="30111" y="7513"/>
                    <a:pt x="29373" y="7989"/>
                    <a:pt x="28635" y="8454"/>
                  </a:cubicBezTo>
                  <a:lnTo>
                    <a:pt x="25647" y="7692"/>
                  </a:lnTo>
                  <a:cubicBezTo>
                    <a:pt x="26397" y="7227"/>
                    <a:pt x="27171" y="6763"/>
                    <a:pt x="27933" y="6310"/>
                  </a:cubicBezTo>
                  <a:close/>
                  <a:moveTo>
                    <a:pt x="11573" y="6894"/>
                  </a:moveTo>
                  <a:cubicBezTo>
                    <a:pt x="12455" y="7108"/>
                    <a:pt x="13347" y="7334"/>
                    <a:pt x="14229" y="7573"/>
                  </a:cubicBezTo>
                  <a:cubicBezTo>
                    <a:pt x="13455" y="8037"/>
                    <a:pt x="12681" y="8501"/>
                    <a:pt x="11954" y="9013"/>
                  </a:cubicBezTo>
                  <a:cubicBezTo>
                    <a:pt x="10978" y="8811"/>
                    <a:pt x="10002" y="8573"/>
                    <a:pt x="9014" y="8334"/>
                  </a:cubicBezTo>
                  <a:cubicBezTo>
                    <a:pt x="8954" y="8323"/>
                    <a:pt x="8918" y="8299"/>
                    <a:pt x="8859" y="8287"/>
                  </a:cubicBezTo>
                  <a:cubicBezTo>
                    <a:pt x="9776" y="7882"/>
                    <a:pt x="10680" y="7406"/>
                    <a:pt x="11573" y="6894"/>
                  </a:cubicBezTo>
                  <a:close/>
                  <a:moveTo>
                    <a:pt x="21360" y="7156"/>
                  </a:moveTo>
                  <a:cubicBezTo>
                    <a:pt x="22337" y="7406"/>
                    <a:pt x="23301" y="7656"/>
                    <a:pt x="24277" y="7918"/>
                  </a:cubicBezTo>
                  <a:cubicBezTo>
                    <a:pt x="23599" y="8323"/>
                    <a:pt x="22908" y="8704"/>
                    <a:pt x="22218" y="9108"/>
                  </a:cubicBezTo>
                  <a:cubicBezTo>
                    <a:pt x="21253" y="8870"/>
                    <a:pt x="20301" y="8632"/>
                    <a:pt x="19336" y="8394"/>
                  </a:cubicBezTo>
                  <a:cubicBezTo>
                    <a:pt x="20015" y="7977"/>
                    <a:pt x="20682" y="7561"/>
                    <a:pt x="21360" y="7156"/>
                  </a:cubicBezTo>
                  <a:close/>
                  <a:moveTo>
                    <a:pt x="41422" y="7108"/>
                  </a:moveTo>
                  <a:cubicBezTo>
                    <a:pt x="42411" y="7346"/>
                    <a:pt x="43399" y="7573"/>
                    <a:pt x="44363" y="7811"/>
                  </a:cubicBezTo>
                  <a:cubicBezTo>
                    <a:pt x="43566" y="8239"/>
                    <a:pt x="42792" y="8739"/>
                    <a:pt x="42030" y="9239"/>
                  </a:cubicBezTo>
                  <a:cubicBezTo>
                    <a:pt x="41137" y="9013"/>
                    <a:pt x="40256" y="8799"/>
                    <a:pt x="39363" y="8573"/>
                  </a:cubicBezTo>
                  <a:cubicBezTo>
                    <a:pt x="40077" y="8108"/>
                    <a:pt x="40768" y="7632"/>
                    <a:pt x="41422" y="7108"/>
                  </a:cubicBezTo>
                  <a:close/>
                  <a:moveTo>
                    <a:pt x="31624" y="7227"/>
                  </a:moveTo>
                  <a:cubicBezTo>
                    <a:pt x="32528" y="7453"/>
                    <a:pt x="33445" y="7680"/>
                    <a:pt x="34338" y="7918"/>
                  </a:cubicBezTo>
                  <a:cubicBezTo>
                    <a:pt x="33600" y="8394"/>
                    <a:pt x="32862" y="8870"/>
                    <a:pt x="32112" y="9335"/>
                  </a:cubicBezTo>
                  <a:cubicBezTo>
                    <a:pt x="31195" y="9085"/>
                    <a:pt x="30266" y="8846"/>
                    <a:pt x="29338" y="8620"/>
                  </a:cubicBezTo>
                  <a:cubicBezTo>
                    <a:pt x="30088" y="8156"/>
                    <a:pt x="30862" y="7703"/>
                    <a:pt x="31624" y="7227"/>
                  </a:cubicBezTo>
                  <a:close/>
                  <a:moveTo>
                    <a:pt x="15002" y="7799"/>
                  </a:moveTo>
                  <a:cubicBezTo>
                    <a:pt x="15967" y="8049"/>
                    <a:pt x="16955" y="8323"/>
                    <a:pt x="17919" y="8573"/>
                  </a:cubicBezTo>
                  <a:cubicBezTo>
                    <a:pt x="17193" y="9001"/>
                    <a:pt x="16455" y="9454"/>
                    <a:pt x="15776" y="9954"/>
                  </a:cubicBezTo>
                  <a:cubicBezTo>
                    <a:pt x="14645" y="9668"/>
                    <a:pt x="13514" y="9406"/>
                    <a:pt x="12371" y="9132"/>
                  </a:cubicBezTo>
                  <a:cubicBezTo>
                    <a:pt x="13264" y="8751"/>
                    <a:pt x="14133" y="8287"/>
                    <a:pt x="15002" y="7799"/>
                  </a:cubicBezTo>
                  <a:close/>
                  <a:moveTo>
                    <a:pt x="24992" y="8096"/>
                  </a:moveTo>
                  <a:cubicBezTo>
                    <a:pt x="25528" y="8227"/>
                    <a:pt x="26063" y="8382"/>
                    <a:pt x="26575" y="8513"/>
                  </a:cubicBezTo>
                  <a:cubicBezTo>
                    <a:pt x="27040" y="8632"/>
                    <a:pt x="27504" y="8751"/>
                    <a:pt x="27945" y="8870"/>
                  </a:cubicBezTo>
                  <a:cubicBezTo>
                    <a:pt x="27278" y="9275"/>
                    <a:pt x="26599" y="9656"/>
                    <a:pt x="25920" y="10037"/>
                  </a:cubicBezTo>
                  <a:cubicBezTo>
                    <a:pt x="24956" y="9799"/>
                    <a:pt x="23992" y="9549"/>
                    <a:pt x="23003" y="9311"/>
                  </a:cubicBezTo>
                  <a:cubicBezTo>
                    <a:pt x="23682" y="8918"/>
                    <a:pt x="24337" y="8489"/>
                    <a:pt x="24992" y="8096"/>
                  </a:cubicBezTo>
                  <a:close/>
                  <a:moveTo>
                    <a:pt x="44887" y="7942"/>
                  </a:moveTo>
                  <a:cubicBezTo>
                    <a:pt x="45959" y="8192"/>
                    <a:pt x="47030" y="8454"/>
                    <a:pt x="48102" y="8715"/>
                  </a:cubicBezTo>
                  <a:cubicBezTo>
                    <a:pt x="47280" y="9168"/>
                    <a:pt x="46494" y="9656"/>
                    <a:pt x="45709" y="10180"/>
                  </a:cubicBezTo>
                  <a:cubicBezTo>
                    <a:pt x="44732" y="9942"/>
                    <a:pt x="43780" y="9680"/>
                    <a:pt x="42815" y="9442"/>
                  </a:cubicBezTo>
                  <a:cubicBezTo>
                    <a:pt x="43530" y="8966"/>
                    <a:pt x="44232" y="8477"/>
                    <a:pt x="44887" y="7942"/>
                  </a:cubicBezTo>
                  <a:close/>
                  <a:moveTo>
                    <a:pt x="35112" y="8108"/>
                  </a:moveTo>
                  <a:cubicBezTo>
                    <a:pt x="36041" y="8346"/>
                    <a:pt x="36969" y="8573"/>
                    <a:pt x="37898" y="8811"/>
                  </a:cubicBezTo>
                  <a:cubicBezTo>
                    <a:pt x="37172" y="9287"/>
                    <a:pt x="36446" y="9775"/>
                    <a:pt x="35707" y="10251"/>
                  </a:cubicBezTo>
                  <a:cubicBezTo>
                    <a:pt x="34731" y="10001"/>
                    <a:pt x="33767" y="9763"/>
                    <a:pt x="32802" y="9513"/>
                  </a:cubicBezTo>
                  <a:cubicBezTo>
                    <a:pt x="33564" y="9049"/>
                    <a:pt x="34350" y="8585"/>
                    <a:pt x="35112" y="8108"/>
                  </a:cubicBezTo>
                  <a:close/>
                  <a:moveTo>
                    <a:pt x="18693" y="8763"/>
                  </a:moveTo>
                  <a:cubicBezTo>
                    <a:pt x="19646" y="9013"/>
                    <a:pt x="20586" y="9275"/>
                    <a:pt x="21539" y="9513"/>
                  </a:cubicBezTo>
                  <a:cubicBezTo>
                    <a:pt x="20837" y="9930"/>
                    <a:pt x="20134" y="10359"/>
                    <a:pt x="19479" y="10835"/>
                  </a:cubicBezTo>
                  <a:cubicBezTo>
                    <a:pt x="18360" y="10561"/>
                    <a:pt x="17265" y="10299"/>
                    <a:pt x="16157" y="10025"/>
                  </a:cubicBezTo>
                  <a:cubicBezTo>
                    <a:pt x="17027" y="9668"/>
                    <a:pt x="17860" y="9239"/>
                    <a:pt x="18693" y="8763"/>
                  </a:cubicBezTo>
                  <a:close/>
                  <a:moveTo>
                    <a:pt x="28647" y="9037"/>
                  </a:moveTo>
                  <a:lnTo>
                    <a:pt x="31421" y="9739"/>
                  </a:lnTo>
                  <a:cubicBezTo>
                    <a:pt x="30743" y="10132"/>
                    <a:pt x="30076" y="10525"/>
                    <a:pt x="29397" y="10918"/>
                  </a:cubicBezTo>
                  <a:cubicBezTo>
                    <a:pt x="28504" y="10692"/>
                    <a:pt x="27587" y="10454"/>
                    <a:pt x="26694" y="10239"/>
                  </a:cubicBezTo>
                  <a:cubicBezTo>
                    <a:pt x="27349" y="9835"/>
                    <a:pt x="28004" y="9430"/>
                    <a:pt x="28647" y="9037"/>
                  </a:cubicBezTo>
                  <a:close/>
                  <a:moveTo>
                    <a:pt x="48650" y="8846"/>
                  </a:moveTo>
                  <a:lnTo>
                    <a:pt x="51817" y="9608"/>
                  </a:lnTo>
                  <a:cubicBezTo>
                    <a:pt x="51007" y="10073"/>
                    <a:pt x="50197" y="10573"/>
                    <a:pt x="49412" y="11097"/>
                  </a:cubicBezTo>
                  <a:cubicBezTo>
                    <a:pt x="48840" y="10954"/>
                    <a:pt x="48280" y="10823"/>
                    <a:pt x="47697" y="10668"/>
                  </a:cubicBezTo>
                  <a:cubicBezTo>
                    <a:pt x="47292" y="10561"/>
                    <a:pt x="46899" y="10466"/>
                    <a:pt x="46494" y="10370"/>
                  </a:cubicBezTo>
                  <a:cubicBezTo>
                    <a:pt x="47233" y="9894"/>
                    <a:pt x="47971" y="9382"/>
                    <a:pt x="48650" y="8846"/>
                  </a:cubicBezTo>
                  <a:close/>
                  <a:moveTo>
                    <a:pt x="38696" y="9001"/>
                  </a:moveTo>
                  <a:lnTo>
                    <a:pt x="41375" y="9668"/>
                  </a:lnTo>
                  <a:cubicBezTo>
                    <a:pt x="40660" y="10168"/>
                    <a:pt x="39934" y="10668"/>
                    <a:pt x="39184" y="11144"/>
                  </a:cubicBezTo>
                  <a:cubicBezTo>
                    <a:pt x="38243" y="10906"/>
                    <a:pt x="37327" y="10668"/>
                    <a:pt x="36386" y="10430"/>
                  </a:cubicBezTo>
                  <a:cubicBezTo>
                    <a:pt x="37148" y="9954"/>
                    <a:pt x="37922" y="9489"/>
                    <a:pt x="38696" y="9001"/>
                  </a:cubicBezTo>
                  <a:close/>
                  <a:moveTo>
                    <a:pt x="22289" y="9716"/>
                  </a:moveTo>
                  <a:lnTo>
                    <a:pt x="23313" y="9978"/>
                  </a:lnTo>
                  <a:cubicBezTo>
                    <a:pt x="23944" y="10144"/>
                    <a:pt x="24551" y="10311"/>
                    <a:pt x="25182" y="10466"/>
                  </a:cubicBezTo>
                  <a:cubicBezTo>
                    <a:pt x="24492" y="10859"/>
                    <a:pt x="23825" y="11275"/>
                    <a:pt x="23182" y="11740"/>
                  </a:cubicBezTo>
                  <a:cubicBezTo>
                    <a:pt x="22087" y="11466"/>
                    <a:pt x="20967" y="11204"/>
                    <a:pt x="19872" y="10942"/>
                  </a:cubicBezTo>
                  <a:cubicBezTo>
                    <a:pt x="20706" y="10597"/>
                    <a:pt x="21503" y="10180"/>
                    <a:pt x="22289" y="9716"/>
                  </a:cubicBezTo>
                  <a:close/>
                  <a:moveTo>
                    <a:pt x="32112" y="9930"/>
                  </a:moveTo>
                  <a:cubicBezTo>
                    <a:pt x="33088" y="10180"/>
                    <a:pt x="34052" y="10418"/>
                    <a:pt x="35017" y="10668"/>
                  </a:cubicBezTo>
                  <a:cubicBezTo>
                    <a:pt x="34362" y="11073"/>
                    <a:pt x="33695" y="11454"/>
                    <a:pt x="33029" y="11847"/>
                  </a:cubicBezTo>
                  <a:cubicBezTo>
                    <a:pt x="32076" y="11609"/>
                    <a:pt x="31135" y="11359"/>
                    <a:pt x="30183" y="11121"/>
                  </a:cubicBezTo>
                  <a:cubicBezTo>
                    <a:pt x="30838" y="10728"/>
                    <a:pt x="31481" y="10323"/>
                    <a:pt x="32112" y="9930"/>
                  </a:cubicBezTo>
                  <a:close/>
                  <a:moveTo>
                    <a:pt x="42149" y="9882"/>
                  </a:moveTo>
                  <a:cubicBezTo>
                    <a:pt x="43113" y="10120"/>
                    <a:pt x="44066" y="10359"/>
                    <a:pt x="45030" y="10609"/>
                  </a:cubicBezTo>
                  <a:cubicBezTo>
                    <a:pt x="44292" y="11085"/>
                    <a:pt x="43530" y="11597"/>
                    <a:pt x="42756" y="12061"/>
                  </a:cubicBezTo>
                  <a:cubicBezTo>
                    <a:pt x="41792" y="11811"/>
                    <a:pt x="40827" y="11561"/>
                    <a:pt x="39851" y="11323"/>
                  </a:cubicBezTo>
                  <a:cubicBezTo>
                    <a:pt x="40613" y="10835"/>
                    <a:pt x="41387" y="10359"/>
                    <a:pt x="42149" y="9882"/>
                  </a:cubicBezTo>
                  <a:close/>
                  <a:moveTo>
                    <a:pt x="52388" y="9763"/>
                  </a:moveTo>
                  <a:cubicBezTo>
                    <a:pt x="53591" y="10049"/>
                    <a:pt x="54781" y="10323"/>
                    <a:pt x="55984" y="10620"/>
                  </a:cubicBezTo>
                  <a:cubicBezTo>
                    <a:pt x="55138" y="11085"/>
                    <a:pt x="54305" y="11609"/>
                    <a:pt x="53483" y="12144"/>
                  </a:cubicBezTo>
                  <a:cubicBezTo>
                    <a:pt x="52388" y="11859"/>
                    <a:pt x="51305" y="11597"/>
                    <a:pt x="50197" y="11311"/>
                  </a:cubicBezTo>
                  <a:cubicBezTo>
                    <a:pt x="50959" y="10823"/>
                    <a:pt x="51698" y="10311"/>
                    <a:pt x="52388" y="9763"/>
                  </a:cubicBezTo>
                  <a:close/>
                  <a:moveTo>
                    <a:pt x="25944" y="10680"/>
                  </a:moveTo>
                  <a:cubicBezTo>
                    <a:pt x="26837" y="10906"/>
                    <a:pt x="27730" y="11144"/>
                    <a:pt x="28623" y="11382"/>
                  </a:cubicBezTo>
                  <a:cubicBezTo>
                    <a:pt x="27983" y="11750"/>
                    <a:pt x="27342" y="12153"/>
                    <a:pt x="26725" y="12616"/>
                  </a:cubicBezTo>
                  <a:lnTo>
                    <a:pt x="26725" y="12616"/>
                  </a:lnTo>
                  <a:cubicBezTo>
                    <a:pt x="26725" y="12616"/>
                    <a:pt x="26726" y="12615"/>
                    <a:pt x="26726" y="12615"/>
                  </a:cubicBezTo>
                  <a:cubicBezTo>
                    <a:pt x="26729" y="12615"/>
                    <a:pt x="26726" y="12621"/>
                    <a:pt x="26718" y="12621"/>
                  </a:cubicBezTo>
                  <a:cubicBezTo>
                    <a:pt x="26720" y="12619"/>
                    <a:pt x="26723" y="12617"/>
                    <a:pt x="26725" y="12616"/>
                  </a:cubicBezTo>
                  <a:lnTo>
                    <a:pt x="26725" y="12616"/>
                  </a:lnTo>
                  <a:cubicBezTo>
                    <a:pt x="26723" y="12616"/>
                    <a:pt x="26721" y="12618"/>
                    <a:pt x="26718" y="12621"/>
                  </a:cubicBezTo>
                  <a:cubicBezTo>
                    <a:pt x="25682" y="12359"/>
                    <a:pt x="24647" y="12109"/>
                    <a:pt x="23623" y="11859"/>
                  </a:cubicBezTo>
                  <a:cubicBezTo>
                    <a:pt x="24408" y="11513"/>
                    <a:pt x="25182" y="11121"/>
                    <a:pt x="25944" y="10680"/>
                  </a:cubicBezTo>
                  <a:close/>
                  <a:moveTo>
                    <a:pt x="35719" y="10847"/>
                  </a:moveTo>
                  <a:cubicBezTo>
                    <a:pt x="36660" y="11085"/>
                    <a:pt x="37577" y="11323"/>
                    <a:pt x="38517" y="11561"/>
                  </a:cubicBezTo>
                  <a:cubicBezTo>
                    <a:pt x="37862" y="11966"/>
                    <a:pt x="37208" y="12359"/>
                    <a:pt x="36541" y="12752"/>
                  </a:cubicBezTo>
                  <a:cubicBezTo>
                    <a:pt x="35624" y="12514"/>
                    <a:pt x="34719" y="12275"/>
                    <a:pt x="33802" y="12037"/>
                  </a:cubicBezTo>
                  <a:cubicBezTo>
                    <a:pt x="34457" y="11656"/>
                    <a:pt x="35088" y="11252"/>
                    <a:pt x="35719" y="10847"/>
                  </a:cubicBezTo>
                  <a:close/>
                  <a:moveTo>
                    <a:pt x="45828" y="10787"/>
                  </a:moveTo>
                  <a:cubicBezTo>
                    <a:pt x="46804" y="11037"/>
                    <a:pt x="47768" y="11287"/>
                    <a:pt x="48757" y="11525"/>
                  </a:cubicBezTo>
                  <a:cubicBezTo>
                    <a:pt x="48007" y="12025"/>
                    <a:pt x="47280" y="12525"/>
                    <a:pt x="46542" y="12990"/>
                  </a:cubicBezTo>
                  <a:cubicBezTo>
                    <a:pt x="46518" y="13002"/>
                    <a:pt x="46494" y="13026"/>
                    <a:pt x="46483" y="13037"/>
                  </a:cubicBezTo>
                  <a:cubicBezTo>
                    <a:pt x="45780" y="12859"/>
                    <a:pt x="45066" y="12656"/>
                    <a:pt x="44363" y="12478"/>
                  </a:cubicBezTo>
                  <a:cubicBezTo>
                    <a:pt x="44066" y="12406"/>
                    <a:pt x="43756" y="12323"/>
                    <a:pt x="43458" y="12240"/>
                  </a:cubicBezTo>
                  <a:lnTo>
                    <a:pt x="43589" y="12156"/>
                  </a:lnTo>
                  <a:cubicBezTo>
                    <a:pt x="44316" y="11692"/>
                    <a:pt x="45078" y="11252"/>
                    <a:pt x="45828" y="10787"/>
                  </a:cubicBezTo>
                  <a:close/>
                  <a:moveTo>
                    <a:pt x="56496" y="10740"/>
                  </a:moveTo>
                  <a:cubicBezTo>
                    <a:pt x="57674" y="11025"/>
                    <a:pt x="58865" y="11323"/>
                    <a:pt x="60032" y="11609"/>
                  </a:cubicBezTo>
                  <a:cubicBezTo>
                    <a:pt x="59175" y="12085"/>
                    <a:pt x="58341" y="12621"/>
                    <a:pt x="57520" y="13168"/>
                  </a:cubicBezTo>
                  <a:cubicBezTo>
                    <a:pt x="56436" y="12883"/>
                    <a:pt x="55365" y="12621"/>
                    <a:pt x="54281" y="12335"/>
                  </a:cubicBezTo>
                  <a:cubicBezTo>
                    <a:pt x="55031" y="11847"/>
                    <a:pt x="55793" y="11323"/>
                    <a:pt x="56496" y="10740"/>
                  </a:cubicBezTo>
                  <a:close/>
                  <a:moveTo>
                    <a:pt x="29409" y="11561"/>
                  </a:moveTo>
                  <a:cubicBezTo>
                    <a:pt x="30362" y="11811"/>
                    <a:pt x="31314" y="12049"/>
                    <a:pt x="32267" y="12311"/>
                  </a:cubicBezTo>
                  <a:cubicBezTo>
                    <a:pt x="31624" y="12692"/>
                    <a:pt x="30981" y="13097"/>
                    <a:pt x="30385" y="13526"/>
                  </a:cubicBezTo>
                  <a:cubicBezTo>
                    <a:pt x="29290" y="13240"/>
                    <a:pt x="28183" y="12978"/>
                    <a:pt x="27087" y="12704"/>
                  </a:cubicBezTo>
                  <a:cubicBezTo>
                    <a:pt x="27873" y="12383"/>
                    <a:pt x="28647" y="11990"/>
                    <a:pt x="29409" y="11561"/>
                  </a:cubicBezTo>
                  <a:close/>
                  <a:moveTo>
                    <a:pt x="39220" y="11740"/>
                  </a:moveTo>
                  <a:cubicBezTo>
                    <a:pt x="40172" y="11990"/>
                    <a:pt x="41125" y="12228"/>
                    <a:pt x="42077" y="12490"/>
                  </a:cubicBezTo>
                  <a:cubicBezTo>
                    <a:pt x="41399" y="12883"/>
                    <a:pt x="40720" y="13276"/>
                    <a:pt x="40029" y="13680"/>
                  </a:cubicBezTo>
                  <a:cubicBezTo>
                    <a:pt x="39125" y="13442"/>
                    <a:pt x="38220" y="13204"/>
                    <a:pt x="37327" y="12966"/>
                  </a:cubicBezTo>
                  <a:cubicBezTo>
                    <a:pt x="37946" y="12561"/>
                    <a:pt x="38589" y="12144"/>
                    <a:pt x="39220" y="11740"/>
                  </a:cubicBezTo>
                  <a:close/>
                  <a:moveTo>
                    <a:pt x="49531" y="11728"/>
                  </a:moveTo>
                  <a:lnTo>
                    <a:pt x="52829" y="12573"/>
                  </a:lnTo>
                  <a:cubicBezTo>
                    <a:pt x="52055" y="13085"/>
                    <a:pt x="51305" y="13597"/>
                    <a:pt x="50543" y="14073"/>
                  </a:cubicBezTo>
                  <a:cubicBezTo>
                    <a:pt x="49412" y="13776"/>
                    <a:pt x="48280" y="13502"/>
                    <a:pt x="47161" y="13204"/>
                  </a:cubicBezTo>
                  <a:cubicBezTo>
                    <a:pt x="47256" y="13145"/>
                    <a:pt x="47340" y="13097"/>
                    <a:pt x="47423" y="13037"/>
                  </a:cubicBezTo>
                  <a:cubicBezTo>
                    <a:pt x="48114" y="12609"/>
                    <a:pt x="48828" y="12168"/>
                    <a:pt x="49531" y="11728"/>
                  </a:cubicBezTo>
                  <a:close/>
                  <a:moveTo>
                    <a:pt x="60615" y="11740"/>
                  </a:moveTo>
                  <a:cubicBezTo>
                    <a:pt x="61139" y="11894"/>
                    <a:pt x="61675" y="12025"/>
                    <a:pt x="62223" y="12144"/>
                  </a:cubicBezTo>
                  <a:cubicBezTo>
                    <a:pt x="62794" y="12275"/>
                    <a:pt x="63342" y="12418"/>
                    <a:pt x="63901" y="12561"/>
                  </a:cubicBezTo>
                  <a:cubicBezTo>
                    <a:pt x="63044" y="13037"/>
                    <a:pt x="62211" y="13573"/>
                    <a:pt x="61389" y="14121"/>
                  </a:cubicBezTo>
                  <a:cubicBezTo>
                    <a:pt x="61020" y="14049"/>
                    <a:pt x="60663" y="13966"/>
                    <a:pt x="60330" y="13883"/>
                  </a:cubicBezTo>
                  <a:cubicBezTo>
                    <a:pt x="59663" y="13704"/>
                    <a:pt x="58996" y="13538"/>
                    <a:pt x="58341" y="13359"/>
                  </a:cubicBezTo>
                  <a:cubicBezTo>
                    <a:pt x="59127" y="12859"/>
                    <a:pt x="59901" y="12323"/>
                    <a:pt x="60615" y="11740"/>
                  </a:cubicBezTo>
                  <a:close/>
                  <a:moveTo>
                    <a:pt x="33040" y="12514"/>
                  </a:moveTo>
                  <a:cubicBezTo>
                    <a:pt x="33957" y="12752"/>
                    <a:pt x="34874" y="12990"/>
                    <a:pt x="35791" y="13228"/>
                  </a:cubicBezTo>
                  <a:cubicBezTo>
                    <a:pt x="35172" y="13609"/>
                    <a:pt x="34553" y="14002"/>
                    <a:pt x="33981" y="14430"/>
                  </a:cubicBezTo>
                  <a:cubicBezTo>
                    <a:pt x="32933" y="14145"/>
                    <a:pt x="31897" y="13895"/>
                    <a:pt x="30850" y="13645"/>
                  </a:cubicBezTo>
                  <a:cubicBezTo>
                    <a:pt x="31600" y="13311"/>
                    <a:pt x="32326" y="12930"/>
                    <a:pt x="33040" y="12514"/>
                  </a:cubicBezTo>
                  <a:close/>
                  <a:moveTo>
                    <a:pt x="42768" y="12656"/>
                  </a:moveTo>
                  <a:cubicBezTo>
                    <a:pt x="43768" y="12918"/>
                    <a:pt x="44768" y="13180"/>
                    <a:pt x="45768" y="13454"/>
                  </a:cubicBezTo>
                  <a:cubicBezTo>
                    <a:pt x="45090" y="13847"/>
                    <a:pt x="44411" y="14252"/>
                    <a:pt x="43720" y="14657"/>
                  </a:cubicBezTo>
                  <a:cubicBezTo>
                    <a:pt x="42756" y="14407"/>
                    <a:pt x="41768" y="14133"/>
                    <a:pt x="40803" y="13883"/>
                  </a:cubicBezTo>
                  <a:cubicBezTo>
                    <a:pt x="41482" y="13478"/>
                    <a:pt x="42137" y="13061"/>
                    <a:pt x="42768" y="12656"/>
                  </a:cubicBezTo>
                  <a:close/>
                  <a:moveTo>
                    <a:pt x="53591" y="12787"/>
                  </a:moveTo>
                  <a:cubicBezTo>
                    <a:pt x="54674" y="13061"/>
                    <a:pt x="55781" y="13335"/>
                    <a:pt x="56865" y="13621"/>
                  </a:cubicBezTo>
                  <a:cubicBezTo>
                    <a:pt x="56103" y="14133"/>
                    <a:pt x="55353" y="14657"/>
                    <a:pt x="54591" y="15133"/>
                  </a:cubicBezTo>
                  <a:cubicBezTo>
                    <a:pt x="54591" y="15133"/>
                    <a:pt x="54579" y="15133"/>
                    <a:pt x="54579" y="15145"/>
                  </a:cubicBezTo>
                  <a:cubicBezTo>
                    <a:pt x="53460" y="14847"/>
                    <a:pt x="52329" y="14550"/>
                    <a:pt x="51209" y="14276"/>
                  </a:cubicBezTo>
                  <a:cubicBezTo>
                    <a:pt x="51245" y="14252"/>
                    <a:pt x="51257" y="14240"/>
                    <a:pt x="51281" y="14228"/>
                  </a:cubicBezTo>
                  <a:cubicBezTo>
                    <a:pt x="52043" y="13740"/>
                    <a:pt x="52817" y="13252"/>
                    <a:pt x="53591" y="12787"/>
                  </a:cubicBezTo>
                  <a:close/>
                  <a:moveTo>
                    <a:pt x="64461" y="12692"/>
                  </a:moveTo>
                  <a:lnTo>
                    <a:pt x="66997" y="13323"/>
                  </a:lnTo>
                  <a:cubicBezTo>
                    <a:pt x="67211" y="13383"/>
                    <a:pt x="67711" y="13466"/>
                    <a:pt x="68128" y="13538"/>
                  </a:cubicBezTo>
                  <a:cubicBezTo>
                    <a:pt x="67116" y="14073"/>
                    <a:pt x="66140" y="14645"/>
                    <a:pt x="65152" y="15240"/>
                  </a:cubicBezTo>
                  <a:cubicBezTo>
                    <a:pt x="64342" y="14764"/>
                    <a:pt x="63270" y="14490"/>
                    <a:pt x="62211" y="14288"/>
                  </a:cubicBezTo>
                  <a:cubicBezTo>
                    <a:pt x="62985" y="13776"/>
                    <a:pt x="63747" y="13264"/>
                    <a:pt x="64461" y="12692"/>
                  </a:cubicBezTo>
                  <a:close/>
                  <a:moveTo>
                    <a:pt x="36553" y="13407"/>
                  </a:moveTo>
                  <a:lnTo>
                    <a:pt x="39279" y="14121"/>
                  </a:lnTo>
                  <a:cubicBezTo>
                    <a:pt x="38660" y="14490"/>
                    <a:pt x="38053" y="14883"/>
                    <a:pt x="37493" y="15300"/>
                  </a:cubicBezTo>
                  <a:cubicBezTo>
                    <a:pt x="36458" y="15038"/>
                    <a:pt x="35434" y="14788"/>
                    <a:pt x="34410" y="14526"/>
                  </a:cubicBezTo>
                  <a:cubicBezTo>
                    <a:pt x="35136" y="14192"/>
                    <a:pt x="35850" y="13823"/>
                    <a:pt x="36553" y="13407"/>
                  </a:cubicBezTo>
                  <a:close/>
                  <a:moveTo>
                    <a:pt x="46483" y="13633"/>
                  </a:moveTo>
                  <a:cubicBezTo>
                    <a:pt x="47590" y="13930"/>
                    <a:pt x="48709" y="14204"/>
                    <a:pt x="49828" y="14502"/>
                  </a:cubicBezTo>
                  <a:cubicBezTo>
                    <a:pt x="49138" y="14919"/>
                    <a:pt x="48459" y="15323"/>
                    <a:pt x="47757" y="15728"/>
                  </a:cubicBezTo>
                  <a:cubicBezTo>
                    <a:pt x="46673" y="15431"/>
                    <a:pt x="45590" y="15145"/>
                    <a:pt x="44494" y="14847"/>
                  </a:cubicBezTo>
                  <a:cubicBezTo>
                    <a:pt x="45185" y="14466"/>
                    <a:pt x="45840" y="14049"/>
                    <a:pt x="46483" y="13633"/>
                  </a:cubicBezTo>
                  <a:close/>
                  <a:moveTo>
                    <a:pt x="57639" y="13823"/>
                  </a:moveTo>
                  <a:cubicBezTo>
                    <a:pt x="57877" y="13883"/>
                    <a:pt x="58103" y="13942"/>
                    <a:pt x="58341" y="14002"/>
                  </a:cubicBezTo>
                  <a:cubicBezTo>
                    <a:pt x="59115" y="14216"/>
                    <a:pt x="59901" y="14407"/>
                    <a:pt x="60675" y="14609"/>
                  </a:cubicBezTo>
                  <a:cubicBezTo>
                    <a:pt x="59972" y="15085"/>
                    <a:pt x="59282" y="15550"/>
                    <a:pt x="58567" y="16002"/>
                  </a:cubicBezTo>
                  <a:cubicBezTo>
                    <a:pt x="58508" y="16026"/>
                    <a:pt x="58448" y="16074"/>
                    <a:pt x="58389" y="16097"/>
                  </a:cubicBezTo>
                  <a:cubicBezTo>
                    <a:pt x="57936" y="16014"/>
                    <a:pt x="57520" y="15919"/>
                    <a:pt x="57139" y="15824"/>
                  </a:cubicBezTo>
                  <a:cubicBezTo>
                    <a:pt x="56508" y="15657"/>
                    <a:pt x="55889" y="15490"/>
                    <a:pt x="55246" y="15323"/>
                  </a:cubicBezTo>
                  <a:cubicBezTo>
                    <a:pt x="55317" y="15288"/>
                    <a:pt x="55377" y="15240"/>
                    <a:pt x="55448" y="15192"/>
                  </a:cubicBezTo>
                  <a:cubicBezTo>
                    <a:pt x="56162" y="14728"/>
                    <a:pt x="56912" y="14288"/>
                    <a:pt x="57639" y="13823"/>
                  </a:cubicBezTo>
                  <a:close/>
                  <a:moveTo>
                    <a:pt x="40029" y="14335"/>
                  </a:moveTo>
                  <a:cubicBezTo>
                    <a:pt x="41018" y="14585"/>
                    <a:pt x="41994" y="14847"/>
                    <a:pt x="42994" y="15109"/>
                  </a:cubicBezTo>
                  <a:cubicBezTo>
                    <a:pt x="42399" y="15466"/>
                    <a:pt x="41815" y="15847"/>
                    <a:pt x="41268" y="16252"/>
                  </a:cubicBezTo>
                  <a:cubicBezTo>
                    <a:pt x="40744" y="16121"/>
                    <a:pt x="40196" y="15978"/>
                    <a:pt x="39660" y="15847"/>
                  </a:cubicBezTo>
                  <a:lnTo>
                    <a:pt x="37874" y="15407"/>
                  </a:lnTo>
                  <a:cubicBezTo>
                    <a:pt x="38601" y="15085"/>
                    <a:pt x="39339" y="14728"/>
                    <a:pt x="40029" y="14335"/>
                  </a:cubicBezTo>
                  <a:close/>
                  <a:moveTo>
                    <a:pt x="50531" y="14692"/>
                  </a:moveTo>
                  <a:cubicBezTo>
                    <a:pt x="51638" y="14990"/>
                    <a:pt x="52757" y="15264"/>
                    <a:pt x="53876" y="15562"/>
                  </a:cubicBezTo>
                  <a:cubicBezTo>
                    <a:pt x="53174" y="15978"/>
                    <a:pt x="52471" y="16395"/>
                    <a:pt x="51781" y="16836"/>
                  </a:cubicBezTo>
                  <a:cubicBezTo>
                    <a:pt x="50697" y="16538"/>
                    <a:pt x="49614" y="16240"/>
                    <a:pt x="48530" y="15954"/>
                  </a:cubicBezTo>
                  <a:cubicBezTo>
                    <a:pt x="49221" y="15538"/>
                    <a:pt x="49876" y="15121"/>
                    <a:pt x="50531" y="14692"/>
                  </a:cubicBezTo>
                  <a:close/>
                  <a:moveTo>
                    <a:pt x="61437" y="14776"/>
                  </a:moveTo>
                  <a:cubicBezTo>
                    <a:pt x="62032" y="14931"/>
                    <a:pt x="62627" y="15085"/>
                    <a:pt x="63223" y="15240"/>
                  </a:cubicBezTo>
                  <a:cubicBezTo>
                    <a:pt x="63568" y="15323"/>
                    <a:pt x="64235" y="15407"/>
                    <a:pt x="64711" y="15502"/>
                  </a:cubicBezTo>
                  <a:cubicBezTo>
                    <a:pt x="63985" y="15978"/>
                    <a:pt x="63247" y="16455"/>
                    <a:pt x="62532" y="16931"/>
                  </a:cubicBezTo>
                  <a:cubicBezTo>
                    <a:pt x="62389" y="17038"/>
                    <a:pt x="62223" y="17133"/>
                    <a:pt x="62080" y="17228"/>
                  </a:cubicBezTo>
                  <a:cubicBezTo>
                    <a:pt x="61258" y="16740"/>
                    <a:pt x="60175" y="16455"/>
                    <a:pt x="59115" y="16240"/>
                  </a:cubicBezTo>
                  <a:cubicBezTo>
                    <a:pt x="59234" y="16157"/>
                    <a:pt x="59341" y="16085"/>
                    <a:pt x="59460" y="16014"/>
                  </a:cubicBezTo>
                  <a:cubicBezTo>
                    <a:pt x="60115" y="15597"/>
                    <a:pt x="60770" y="15192"/>
                    <a:pt x="61437" y="14776"/>
                  </a:cubicBezTo>
                  <a:close/>
                  <a:moveTo>
                    <a:pt x="43768" y="15300"/>
                  </a:moveTo>
                  <a:cubicBezTo>
                    <a:pt x="44875" y="15585"/>
                    <a:pt x="45971" y="15883"/>
                    <a:pt x="47078" y="16157"/>
                  </a:cubicBezTo>
                  <a:cubicBezTo>
                    <a:pt x="46494" y="16514"/>
                    <a:pt x="45923" y="16871"/>
                    <a:pt x="45375" y="17276"/>
                  </a:cubicBezTo>
                  <a:cubicBezTo>
                    <a:pt x="44125" y="16967"/>
                    <a:pt x="42887" y="16657"/>
                    <a:pt x="41661" y="16335"/>
                  </a:cubicBezTo>
                  <a:cubicBezTo>
                    <a:pt x="42363" y="16038"/>
                    <a:pt x="43065" y="15681"/>
                    <a:pt x="43768" y="15300"/>
                  </a:cubicBezTo>
                  <a:close/>
                  <a:moveTo>
                    <a:pt x="54579" y="15740"/>
                  </a:moveTo>
                  <a:cubicBezTo>
                    <a:pt x="54817" y="15800"/>
                    <a:pt x="55067" y="15883"/>
                    <a:pt x="55305" y="15931"/>
                  </a:cubicBezTo>
                  <a:cubicBezTo>
                    <a:pt x="56079" y="16145"/>
                    <a:pt x="56841" y="16347"/>
                    <a:pt x="57615" y="16550"/>
                  </a:cubicBezTo>
                  <a:cubicBezTo>
                    <a:pt x="56901" y="16978"/>
                    <a:pt x="56186" y="17395"/>
                    <a:pt x="55472" y="17824"/>
                  </a:cubicBezTo>
                  <a:cubicBezTo>
                    <a:pt x="54495" y="17562"/>
                    <a:pt x="53531" y="17288"/>
                    <a:pt x="52555" y="17026"/>
                  </a:cubicBezTo>
                  <a:cubicBezTo>
                    <a:pt x="53245" y="16621"/>
                    <a:pt x="53924" y="16193"/>
                    <a:pt x="54579" y="15740"/>
                  </a:cubicBezTo>
                  <a:close/>
                  <a:moveTo>
                    <a:pt x="47816" y="16371"/>
                  </a:moveTo>
                  <a:cubicBezTo>
                    <a:pt x="48911" y="16657"/>
                    <a:pt x="50019" y="16955"/>
                    <a:pt x="51102" y="17228"/>
                  </a:cubicBezTo>
                  <a:cubicBezTo>
                    <a:pt x="50543" y="17574"/>
                    <a:pt x="49995" y="17943"/>
                    <a:pt x="49459" y="18324"/>
                  </a:cubicBezTo>
                  <a:cubicBezTo>
                    <a:pt x="48269" y="18026"/>
                    <a:pt x="47042" y="17705"/>
                    <a:pt x="45828" y="17395"/>
                  </a:cubicBezTo>
                  <a:cubicBezTo>
                    <a:pt x="46506" y="17097"/>
                    <a:pt x="47161" y="16740"/>
                    <a:pt x="47816" y="16371"/>
                  </a:cubicBezTo>
                  <a:close/>
                  <a:moveTo>
                    <a:pt x="58341" y="16740"/>
                  </a:moveTo>
                  <a:lnTo>
                    <a:pt x="60032" y="17193"/>
                  </a:lnTo>
                  <a:cubicBezTo>
                    <a:pt x="60413" y="17288"/>
                    <a:pt x="61163" y="17371"/>
                    <a:pt x="61675" y="17502"/>
                  </a:cubicBezTo>
                  <a:cubicBezTo>
                    <a:pt x="60913" y="17979"/>
                    <a:pt x="60139" y="18443"/>
                    <a:pt x="59413" y="18931"/>
                  </a:cubicBezTo>
                  <a:cubicBezTo>
                    <a:pt x="58353" y="18633"/>
                    <a:pt x="57293" y="18348"/>
                    <a:pt x="56246" y="18050"/>
                  </a:cubicBezTo>
                  <a:cubicBezTo>
                    <a:pt x="56960" y="17633"/>
                    <a:pt x="57639" y="17193"/>
                    <a:pt x="58341" y="16740"/>
                  </a:cubicBezTo>
                  <a:close/>
                  <a:moveTo>
                    <a:pt x="51900" y="17443"/>
                  </a:moveTo>
                  <a:cubicBezTo>
                    <a:pt x="51936" y="17455"/>
                    <a:pt x="51971" y="17455"/>
                    <a:pt x="52019" y="17467"/>
                  </a:cubicBezTo>
                  <a:cubicBezTo>
                    <a:pt x="52971" y="17729"/>
                    <a:pt x="53936" y="17967"/>
                    <a:pt x="54900" y="18205"/>
                  </a:cubicBezTo>
                  <a:cubicBezTo>
                    <a:pt x="54353" y="18538"/>
                    <a:pt x="53805" y="18895"/>
                    <a:pt x="53281" y="19288"/>
                  </a:cubicBezTo>
                  <a:cubicBezTo>
                    <a:pt x="52995" y="19229"/>
                    <a:pt x="52745" y="19169"/>
                    <a:pt x="52507" y="19110"/>
                  </a:cubicBezTo>
                  <a:cubicBezTo>
                    <a:pt x="51662" y="18883"/>
                    <a:pt x="50805" y="18681"/>
                    <a:pt x="49959" y="18455"/>
                  </a:cubicBezTo>
                  <a:cubicBezTo>
                    <a:pt x="50614" y="18157"/>
                    <a:pt x="51269" y="17812"/>
                    <a:pt x="51900" y="17443"/>
                  </a:cubicBezTo>
                  <a:close/>
                  <a:moveTo>
                    <a:pt x="55662" y="18395"/>
                  </a:moveTo>
                  <a:cubicBezTo>
                    <a:pt x="56781" y="18657"/>
                    <a:pt x="57877" y="18943"/>
                    <a:pt x="58960" y="19241"/>
                  </a:cubicBezTo>
                  <a:cubicBezTo>
                    <a:pt x="58413" y="19634"/>
                    <a:pt x="57770" y="19967"/>
                    <a:pt x="57293" y="20443"/>
                  </a:cubicBezTo>
                  <a:cubicBezTo>
                    <a:pt x="56400" y="20003"/>
                    <a:pt x="55019" y="19669"/>
                    <a:pt x="53662" y="19372"/>
                  </a:cubicBezTo>
                  <a:cubicBezTo>
                    <a:pt x="54353" y="19098"/>
                    <a:pt x="55007" y="18752"/>
                    <a:pt x="55662" y="18395"/>
                  </a:cubicBezTo>
                  <a:close/>
                  <a:moveTo>
                    <a:pt x="12311" y="0"/>
                  </a:moveTo>
                  <a:cubicBezTo>
                    <a:pt x="12251" y="0"/>
                    <a:pt x="12209" y="4"/>
                    <a:pt x="12193" y="12"/>
                  </a:cubicBezTo>
                  <a:cubicBezTo>
                    <a:pt x="12169" y="24"/>
                    <a:pt x="12145" y="24"/>
                    <a:pt x="12133" y="48"/>
                  </a:cubicBezTo>
                  <a:cubicBezTo>
                    <a:pt x="12133" y="48"/>
                    <a:pt x="12109" y="48"/>
                    <a:pt x="12109" y="60"/>
                  </a:cubicBezTo>
                  <a:cubicBezTo>
                    <a:pt x="9895" y="1096"/>
                    <a:pt x="7704" y="2227"/>
                    <a:pt x="5561" y="3405"/>
                  </a:cubicBezTo>
                  <a:cubicBezTo>
                    <a:pt x="3906" y="4310"/>
                    <a:pt x="1965" y="5167"/>
                    <a:pt x="524" y="6430"/>
                  </a:cubicBezTo>
                  <a:cubicBezTo>
                    <a:pt x="441" y="6501"/>
                    <a:pt x="1" y="6834"/>
                    <a:pt x="60" y="6846"/>
                  </a:cubicBezTo>
                  <a:cubicBezTo>
                    <a:pt x="132" y="6870"/>
                    <a:pt x="441" y="6977"/>
                    <a:pt x="524" y="6989"/>
                  </a:cubicBezTo>
                  <a:cubicBezTo>
                    <a:pt x="17288" y="10751"/>
                    <a:pt x="33874" y="15133"/>
                    <a:pt x="50531" y="19419"/>
                  </a:cubicBezTo>
                  <a:cubicBezTo>
                    <a:pt x="52114" y="19824"/>
                    <a:pt x="53698" y="20241"/>
                    <a:pt x="55293" y="20657"/>
                  </a:cubicBezTo>
                  <a:cubicBezTo>
                    <a:pt x="55710" y="20765"/>
                    <a:pt x="57162" y="21027"/>
                    <a:pt x="57174" y="21027"/>
                  </a:cubicBezTo>
                  <a:cubicBezTo>
                    <a:pt x="57193" y="21038"/>
                    <a:pt x="57217" y="21044"/>
                    <a:pt x="57246" y="21044"/>
                  </a:cubicBezTo>
                  <a:cubicBezTo>
                    <a:pt x="57558" y="21044"/>
                    <a:pt x="58398" y="20379"/>
                    <a:pt x="58758" y="20193"/>
                  </a:cubicBezTo>
                  <a:cubicBezTo>
                    <a:pt x="60199" y="19443"/>
                    <a:pt x="61544" y="18312"/>
                    <a:pt x="62830" y="17467"/>
                  </a:cubicBezTo>
                  <a:cubicBezTo>
                    <a:pt x="64890" y="16109"/>
                    <a:pt x="66961" y="14859"/>
                    <a:pt x="69164" y="13776"/>
                  </a:cubicBezTo>
                  <a:cubicBezTo>
                    <a:pt x="69295" y="13692"/>
                    <a:pt x="69343" y="13549"/>
                    <a:pt x="69307" y="13418"/>
                  </a:cubicBezTo>
                  <a:cubicBezTo>
                    <a:pt x="69307" y="13383"/>
                    <a:pt x="69271" y="13311"/>
                    <a:pt x="69235" y="13287"/>
                  </a:cubicBezTo>
                  <a:cubicBezTo>
                    <a:pt x="69188" y="13228"/>
                    <a:pt x="69128" y="13204"/>
                    <a:pt x="69069" y="13168"/>
                  </a:cubicBezTo>
                  <a:cubicBezTo>
                    <a:pt x="67926" y="12502"/>
                    <a:pt x="65675" y="12192"/>
                    <a:pt x="64235" y="11835"/>
                  </a:cubicBezTo>
                  <a:cubicBezTo>
                    <a:pt x="59937" y="10775"/>
                    <a:pt x="55627" y="9751"/>
                    <a:pt x="51328" y="8715"/>
                  </a:cubicBezTo>
                  <a:cubicBezTo>
                    <a:pt x="41196" y="6299"/>
                    <a:pt x="31040" y="3882"/>
                    <a:pt x="20860" y="1619"/>
                  </a:cubicBezTo>
                  <a:cubicBezTo>
                    <a:pt x="18515" y="1096"/>
                    <a:pt x="16014" y="357"/>
                    <a:pt x="13574" y="107"/>
                  </a:cubicBezTo>
                  <a:cubicBezTo>
                    <a:pt x="13260" y="78"/>
                    <a:pt x="12591" y="0"/>
                    <a:pt x="12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53"/>
            <p:cNvSpPr/>
            <p:nvPr/>
          </p:nvSpPr>
          <p:spPr>
            <a:xfrm>
              <a:off x="4257600" y="2549375"/>
              <a:ext cx="96825" cy="112800"/>
            </a:xfrm>
            <a:custGeom>
              <a:avLst/>
              <a:gdLst/>
              <a:ahLst/>
              <a:cxnLst/>
              <a:rect l="l" t="t" r="r" b="b"/>
              <a:pathLst>
                <a:path w="3873" h="4512" extrusionOk="0">
                  <a:moveTo>
                    <a:pt x="789" y="900"/>
                  </a:moveTo>
                  <a:cubicBezTo>
                    <a:pt x="1122" y="1067"/>
                    <a:pt x="1479" y="1198"/>
                    <a:pt x="1813" y="1341"/>
                  </a:cubicBezTo>
                  <a:cubicBezTo>
                    <a:pt x="1777" y="1365"/>
                    <a:pt x="1729" y="1377"/>
                    <a:pt x="1694" y="1412"/>
                  </a:cubicBezTo>
                  <a:cubicBezTo>
                    <a:pt x="1527" y="1412"/>
                    <a:pt x="1420" y="1484"/>
                    <a:pt x="1337" y="1615"/>
                  </a:cubicBezTo>
                  <a:cubicBezTo>
                    <a:pt x="1134" y="1758"/>
                    <a:pt x="920" y="1889"/>
                    <a:pt x="729" y="2032"/>
                  </a:cubicBezTo>
                  <a:cubicBezTo>
                    <a:pt x="765" y="1662"/>
                    <a:pt x="777" y="1281"/>
                    <a:pt x="789" y="900"/>
                  </a:cubicBezTo>
                  <a:close/>
                  <a:moveTo>
                    <a:pt x="1872" y="2139"/>
                  </a:moveTo>
                  <a:cubicBezTo>
                    <a:pt x="2087" y="2317"/>
                    <a:pt x="2313" y="2591"/>
                    <a:pt x="2432" y="2686"/>
                  </a:cubicBezTo>
                  <a:cubicBezTo>
                    <a:pt x="2551" y="2794"/>
                    <a:pt x="2670" y="2913"/>
                    <a:pt x="2789" y="3020"/>
                  </a:cubicBezTo>
                  <a:cubicBezTo>
                    <a:pt x="2861" y="3079"/>
                    <a:pt x="2932" y="3151"/>
                    <a:pt x="3003" y="3210"/>
                  </a:cubicBezTo>
                  <a:cubicBezTo>
                    <a:pt x="3122" y="3210"/>
                    <a:pt x="3146" y="3210"/>
                    <a:pt x="3039" y="3246"/>
                  </a:cubicBezTo>
                  <a:cubicBezTo>
                    <a:pt x="2861" y="3377"/>
                    <a:pt x="2563" y="3425"/>
                    <a:pt x="2349" y="3567"/>
                  </a:cubicBezTo>
                  <a:cubicBezTo>
                    <a:pt x="2313" y="3591"/>
                    <a:pt x="2265" y="3639"/>
                    <a:pt x="2218" y="3687"/>
                  </a:cubicBezTo>
                  <a:cubicBezTo>
                    <a:pt x="2075" y="3186"/>
                    <a:pt x="1872" y="2734"/>
                    <a:pt x="1622" y="2270"/>
                  </a:cubicBezTo>
                  <a:cubicBezTo>
                    <a:pt x="1718" y="2234"/>
                    <a:pt x="1789" y="2186"/>
                    <a:pt x="1872" y="2139"/>
                  </a:cubicBezTo>
                  <a:close/>
                  <a:moveTo>
                    <a:pt x="458" y="1"/>
                  </a:moveTo>
                  <a:cubicBezTo>
                    <a:pt x="282" y="1"/>
                    <a:pt x="113" y="133"/>
                    <a:pt x="122" y="341"/>
                  </a:cubicBezTo>
                  <a:cubicBezTo>
                    <a:pt x="146" y="984"/>
                    <a:pt x="134" y="1639"/>
                    <a:pt x="86" y="2270"/>
                  </a:cubicBezTo>
                  <a:cubicBezTo>
                    <a:pt x="86" y="2377"/>
                    <a:pt x="122" y="2448"/>
                    <a:pt x="170" y="2496"/>
                  </a:cubicBezTo>
                  <a:cubicBezTo>
                    <a:pt x="146" y="2508"/>
                    <a:pt x="122" y="2532"/>
                    <a:pt x="110" y="2555"/>
                  </a:cubicBezTo>
                  <a:cubicBezTo>
                    <a:pt x="1" y="2665"/>
                    <a:pt x="93" y="2845"/>
                    <a:pt x="229" y="2845"/>
                  </a:cubicBezTo>
                  <a:cubicBezTo>
                    <a:pt x="241" y="2845"/>
                    <a:pt x="253" y="2844"/>
                    <a:pt x="265" y="2841"/>
                  </a:cubicBezTo>
                  <a:cubicBezTo>
                    <a:pt x="622" y="2734"/>
                    <a:pt x="967" y="2579"/>
                    <a:pt x="1313" y="2401"/>
                  </a:cubicBezTo>
                  <a:cubicBezTo>
                    <a:pt x="1515" y="3032"/>
                    <a:pt x="1670" y="3675"/>
                    <a:pt x="1801" y="4318"/>
                  </a:cubicBezTo>
                  <a:cubicBezTo>
                    <a:pt x="1832" y="4449"/>
                    <a:pt x="1936" y="4512"/>
                    <a:pt x="2047" y="4512"/>
                  </a:cubicBezTo>
                  <a:cubicBezTo>
                    <a:pt x="2146" y="4512"/>
                    <a:pt x="2251" y="4461"/>
                    <a:pt x="2313" y="4365"/>
                  </a:cubicBezTo>
                  <a:cubicBezTo>
                    <a:pt x="2503" y="4091"/>
                    <a:pt x="2765" y="3877"/>
                    <a:pt x="3099" y="3746"/>
                  </a:cubicBezTo>
                  <a:cubicBezTo>
                    <a:pt x="3242" y="3687"/>
                    <a:pt x="3456" y="3651"/>
                    <a:pt x="3551" y="3544"/>
                  </a:cubicBezTo>
                  <a:cubicBezTo>
                    <a:pt x="3873" y="3198"/>
                    <a:pt x="3396" y="2865"/>
                    <a:pt x="3158" y="2651"/>
                  </a:cubicBezTo>
                  <a:cubicBezTo>
                    <a:pt x="2920" y="2424"/>
                    <a:pt x="2682" y="2198"/>
                    <a:pt x="2444" y="1960"/>
                  </a:cubicBezTo>
                  <a:cubicBezTo>
                    <a:pt x="2408" y="1936"/>
                    <a:pt x="2384" y="1889"/>
                    <a:pt x="2337" y="1853"/>
                  </a:cubicBezTo>
                  <a:cubicBezTo>
                    <a:pt x="2515" y="1758"/>
                    <a:pt x="2706" y="1639"/>
                    <a:pt x="2884" y="1532"/>
                  </a:cubicBezTo>
                  <a:cubicBezTo>
                    <a:pt x="3146" y="1377"/>
                    <a:pt x="3111" y="948"/>
                    <a:pt x="2801" y="877"/>
                  </a:cubicBezTo>
                  <a:cubicBezTo>
                    <a:pt x="2039" y="698"/>
                    <a:pt x="1313" y="424"/>
                    <a:pt x="622" y="43"/>
                  </a:cubicBezTo>
                  <a:cubicBezTo>
                    <a:pt x="570" y="14"/>
                    <a:pt x="514" y="1"/>
                    <a:pt x="4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58" name="Google Shape;17058;p53"/>
          <p:cNvGrpSpPr/>
          <p:nvPr/>
        </p:nvGrpSpPr>
        <p:grpSpPr>
          <a:xfrm flipH="1">
            <a:off x="7851023" y="546307"/>
            <a:ext cx="3549107" cy="2749426"/>
            <a:chOff x="2036250" y="1507425"/>
            <a:chExt cx="2858725" cy="2214600"/>
          </a:xfrm>
        </p:grpSpPr>
        <p:sp>
          <p:nvSpPr>
            <p:cNvPr id="17059" name="Google Shape;17059;p53"/>
            <p:cNvSpPr/>
            <p:nvPr/>
          </p:nvSpPr>
          <p:spPr>
            <a:xfrm>
              <a:off x="2036250" y="1507425"/>
              <a:ext cx="2858725" cy="2214600"/>
            </a:xfrm>
            <a:custGeom>
              <a:avLst/>
              <a:gdLst/>
              <a:ahLst/>
              <a:cxnLst/>
              <a:rect l="l" t="t" r="r" b="b"/>
              <a:pathLst>
                <a:path w="114349" h="88584" extrusionOk="0">
                  <a:moveTo>
                    <a:pt x="113265" y="12218"/>
                  </a:moveTo>
                  <a:cubicBezTo>
                    <a:pt x="113289" y="12313"/>
                    <a:pt x="113324" y="12384"/>
                    <a:pt x="113348" y="12468"/>
                  </a:cubicBezTo>
                  <a:cubicBezTo>
                    <a:pt x="113443" y="12670"/>
                    <a:pt x="113515" y="12908"/>
                    <a:pt x="113682" y="13051"/>
                  </a:cubicBezTo>
                  <a:cubicBezTo>
                    <a:pt x="113646" y="13170"/>
                    <a:pt x="113634" y="13277"/>
                    <a:pt x="113598" y="13396"/>
                  </a:cubicBezTo>
                  <a:cubicBezTo>
                    <a:pt x="113527" y="13456"/>
                    <a:pt x="113455" y="13527"/>
                    <a:pt x="113384" y="13587"/>
                  </a:cubicBezTo>
                  <a:cubicBezTo>
                    <a:pt x="113229" y="13706"/>
                    <a:pt x="113086" y="13825"/>
                    <a:pt x="112931" y="13956"/>
                  </a:cubicBezTo>
                  <a:cubicBezTo>
                    <a:pt x="113039" y="13384"/>
                    <a:pt x="113158" y="12801"/>
                    <a:pt x="113265" y="12218"/>
                  </a:cubicBezTo>
                  <a:close/>
                  <a:moveTo>
                    <a:pt x="113420" y="14218"/>
                  </a:moveTo>
                  <a:lnTo>
                    <a:pt x="113420" y="14218"/>
                  </a:lnTo>
                  <a:cubicBezTo>
                    <a:pt x="113229" y="15111"/>
                    <a:pt x="113039" y="15944"/>
                    <a:pt x="112860" y="16742"/>
                  </a:cubicBezTo>
                  <a:cubicBezTo>
                    <a:pt x="112646" y="16825"/>
                    <a:pt x="112491" y="16956"/>
                    <a:pt x="112312" y="17099"/>
                  </a:cubicBezTo>
                  <a:cubicBezTo>
                    <a:pt x="112491" y="16266"/>
                    <a:pt x="112646" y="15432"/>
                    <a:pt x="112812" y="14587"/>
                  </a:cubicBezTo>
                  <a:cubicBezTo>
                    <a:pt x="113027" y="14468"/>
                    <a:pt x="113229" y="14349"/>
                    <a:pt x="113420" y="14218"/>
                  </a:cubicBezTo>
                  <a:close/>
                  <a:moveTo>
                    <a:pt x="112777" y="17218"/>
                  </a:moveTo>
                  <a:cubicBezTo>
                    <a:pt x="112443" y="18587"/>
                    <a:pt x="112181" y="19826"/>
                    <a:pt x="111908" y="21004"/>
                  </a:cubicBezTo>
                  <a:cubicBezTo>
                    <a:pt x="111705" y="21123"/>
                    <a:pt x="111527" y="21326"/>
                    <a:pt x="111360" y="21504"/>
                  </a:cubicBezTo>
                  <a:cubicBezTo>
                    <a:pt x="111657" y="20207"/>
                    <a:pt x="111943" y="18933"/>
                    <a:pt x="112205" y="17635"/>
                  </a:cubicBezTo>
                  <a:cubicBezTo>
                    <a:pt x="112300" y="17564"/>
                    <a:pt x="112384" y="17504"/>
                    <a:pt x="112491" y="17433"/>
                  </a:cubicBezTo>
                  <a:cubicBezTo>
                    <a:pt x="112574" y="17361"/>
                    <a:pt x="112681" y="17302"/>
                    <a:pt x="112777" y="17218"/>
                  </a:cubicBezTo>
                  <a:close/>
                  <a:moveTo>
                    <a:pt x="111729" y="21814"/>
                  </a:moveTo>
                  <a:lnTo>
                    <a:pt x="111729" y="21814"/>
                  </a:lnTo>
                  <a:cubicBezTo>
                    <a:pt x="111503" y="22838"/>
                    <a:pt x="111288" y="23814"/>
                    <a:pt x="111062" y="24838"/>
                  </a:cubicBezTo>
                  <a:cubicBezTo>
                    <a:pt x="110824" y="25041"/>
                    <a:pt x="110610" y="25291"/>
                    <a:pt x="110419" y="25517"/>
                  </a:cubicBezTo>
                  <a:lnTo>
                    <a:pt x="111181" y="22290"/>
                  </a:lnTo>
                  <a:cubicBezTo>
                    <a:pt x="111300" y="22195"/>
                    <a:pt x="111431" y="22088"/>
                    <a:pt x="111550" y="21981"/>
                  </a:cubicBezTo>
                  <a:cubicBezTo>
                    <a:pt x="111610" y="21933"/>
                    <a:pt x="111669" y="21874"/>
                    <a:pt x="111729" y="21814"/>
                  </a:cubicBezTo>
                  <a:close/>
                  <a:moveTo>
                    <a:pt x="110812" y="25886"/>
                  </a:moveTo>
                  <a:lnTo>
                    <a:pt x="110812" y="25886"/>
                  </a:lnTo>
                  <a:cubicBezTo>
                    <a:pt x="110776" y="26148"/>
                    <a:pt x="110717" y="26422"/>
                    <a:pt x="110657" y="26707"/>
                  </a:cubicBezTo>
                  <a:cubicBezTo>
                    <a:pt x="110431" y="27755"/>
                    <a:pt x="110193" y="28815"/>
                    <a:pt x="109979" y="29863"/>
                  </a:cubicBezTo>
                  <a:cubicBezTo>
                    <a:pt x="109776" y="30160"/>
                    <a:pt x="109586" y="30458"/>
                    <a:pt x="109383" y="30732"/>
                  </a:cubicBezTo>
                  <a:cubicBezTo>
                    <a:pt x="109285" y="30871"/>
                    <a:pt x="109407" y="30999"/>
                    <a:pt x="109535" y="30999"/>
                  </a:cubicBezTo>
                  <a:cubicBezTo>
                    <a:pt x="109593" y="30999"/>
                    <a:pt x="109652" y="30973"/>
                    <a:pt x="109693" y="30910"/>
                  </a:cubicBezTo>
                  <a:cubicBezTo>
                    <a:pt x="109705" y="30887"/>
                    <a:pt x="109729" y="30851"/>
                    <a:pt x="109752" y="30827"/>
                  </a:cubicBezTo>
                  <a:lnTo>
                    <a:pt x="109752" y="30827"/>
                  </a:lnTo>
                  <a:cubicBezTo>
                    <a:pt x="109502" y="31982"/>
                    <a:pt x="109241" y="33125"/>
                    <a:pt x="109002" y="34280"/>
                  </a:cubicBezTo>
                  <a:cubicBezTo>
                    <a:pt x="108705" y="34494"/>
                    <a:pt x="108526" y="34899"/>
                    <a:pt x="108288" y="35185"/>
                  </a:cubicBezTo>
                  <a:cubicBezTo>
                    <a:pt x="108193" y="35304"/>
                    <a:pt x="108086" y="35423"/>
                    <a:pt x="107967" y="35530"/>
                  </a:cubicBezTo>
                  <a:cubicBezTo>
                    <a:pt x="108681" y="32530"/>
                    <a:pt x="109419" y="29529"/>
                    <a:pt x="110157" y="26541"/>
                  </a:cubicBezTo>
                  <a:cubicBezTo>
                    <a:pt x="110336" y="26362"/>
                    <a:pt x="110514" y="26196"/>
                    <a:pt x="110669" y="26017"/>
                  </a:cubicBezTo>
                  <a:lnTo>
                    <a:pt x="110812" y="25886"/>
                  </a:lnTo>
                  <a:close/>
                  <a:moveTo>
                    <a:pt x="108776" y="35459"/>
                  </a:moveTo>
                  <a:cubicBezTo>
                    <a:pt x="108407" y="37018"/>
                    <a:pt x="108074" y="38590"/>
                    <a:pt x="107728" y="40173"/>
                  </a:cubicBezTo>
                  <a:cubicBezTo>
                    <a:pt x="107717" y="40257"/>
                    <a:pt x="107681" y="40352"/>
                    <a:pt x="107669" y="40435"/>
                  </a:cubicBezTo>
                  <a:cubicBezTo>
                    <a:pt x="107641" y="40389"/>
                    <a:pt x="107592" y="40372"/>
                    <a:pt x="107544" y="40372"/>
                  </a:cubicBezTo>
                  <a:cubicBezTo>
                    <a:pt x="107530" y="40372"/>
                    <a:pt x="107516" y="40373"/>
                    <a:pt x="107502" y="40376"/>
                  </a:cubicBezTo>
                  <a:cubicBezTo>
                    <a:pt x="107205" y="40435"/>
                    <a:pt x="107014" y="40912"/>
                    <a:pt x="106847" y="41138"/>
                  </a:cubicBezTo>
                  <a:lnTo>
                    <a:pt x="106621" y="41412"/>
                  </a:lnTo>
                  <a:cubicBezTo>
                    <a:pt x="106835" y="40483"/>
                    <a:pt x="107050" y="39542"/>
                    <a:pt x="107264" y="38626"/>
                  </a:cubicBezTo>
                  <a:lnTo>
                    <a:pt x="107800" y="36352"/>
                  </a:lnTo>
                  <a:cubicBezTo>
                    <a:pt x="108169" y="36173"/>
                    <a:pt x="108467" y="35816"/>
                    <a:pt x="108717" y="35518"/>
                  </a:cubicBezTo>
                  <a:lnTo>
                    <a:pt x="108776" y="35459"/>
                  </a:lnTo>
                  <a:close/>
                  <a:moveTo>
                    <a:pt x="107502" y="41138"/>
                  </a:moveTo>
                  <a:lnTo>
                    <a:pt x="107502" y="41138"/>
                  </a:lnTo>
                  <a:cubicBezTo>
                    <a:pt x="107276" y="42138"/>
                    <a:pt x="107038" y="43114"/>
                    <a:pt x="106824" y="44102"/>
                  </a:cubicBezTo>
                  <a:cubicBezTo>
                    <a:pt x="106657" y="44293"/>
                    <a:pt x="106502" y="44507"/>
                    <a:pt x="106359" y="44710"/>
                  </a:cubicBezTo>
                  <a:cubicBezTo>
                    <a:pt x="106121" y="45019"/>
                    <a:pt x="105883" y="45353"/>
                    <a:pt x="105633" y="45662"/>
                  </a:cubicBezTo>
                  <a:cubicBezTo>
                    <a:pt x="105895" y="44483"/>
                    <a:pt x="106157" y="43317"/>
                    <a:pt x="106443" y="42138"/>
                  </a:cubicBezTo>
                  <a:cubicBezTo>
                    <a:pt x="106728" y="41947"/>
                    <a:pt x="107002" y="41733"/>
                    <a:pt x="107216" y="41483"/>
                  </a:cubicBezTo>
                  <a:cubicBezTo>
                    <a:pt x="107312" y="41388"/>
                    <a:pt x="107419" y="41269"/>
                    <a:pt x="107502" y="41138"/>
                  </a:cubicBezTo>
                  <a:close/>
                  <a:moveTo>
                    <a:pt x="106550" y="45341"/>
                  </a:moveTo>
                  <a:lnTo>
                    <a:pt x="106550" y="45341"/>
                  </a:lnTo>
                  <a:cubicBezTo>
                    <a:pt x="106264" y="46531"/>
                    <a:pt x="105990" y="47722"/>
                    <a:pt x="105716" y="48924"/>
                  </a:cubicBezTo>
                  <a:cubicBezTo>
                    <a:pt x="105704" y="48924"/>
                    <a:pt x="105681" y="48924"/>
                    <a:pt x="105669" y="48936"/>
                  </a:cubicBezTo>
                  <a:cubicBezTo>
                    <a:pt x="105347" y="49115"/>
                    <a:pt x="105157" y="49365"/>
                    <a:pt x="104930" y="49663"/>
                  </a:cubicBezTo>
                  <a:cubicBezTo>
                    <a:pt x="104823" y="49806"/>
                    <a:pt x="104704" y="49948"/>
                    <a:pt x="104597" y="50079"/>
                  </a:cubicBezTo>
                  <a:cubicBezTo>
                    <a:pt x="104883" y="48913"/>
                    <a:pt x="105157" y="47722"/>
                    <a:pt x="105431" y="46543"/>
                  </a:cubicBezTo>
                  <a:cubicBezTo>
                    <a:pt x="105490" y="46543"/>
                    <a:pt x="105550" y="46531"/>
                    <a:pt x="105597" y="46484"/>
                  </a:cubicBezTo>
                  <a:cubicBezTo>
                    <a:pt x="105907" y="46091"/>
                    <a:pt x="106240" y="45722"/>
                    <a:pt x="106550" y="45341"/>
                  </a:cubicBezTo>
                  <a:close/>
                  <a:moveTo>
                    <a:pt x="105585" y="49591"/>
                  </a:moveTo>
                  <a:lnTo>
                    <a:pt x="105585" y="49591"/>
                  </a:lnTo>
                  <a:cubicBezTo>
                    <a:pt x="105240" y="50913"/>
                    <a:pt x="104930" y="52270"/>
                    <a:pt x="104621" y="53627"/>
                  </a:cubicBezTo>
                  <a:lnTo>
                    <a:pt x="104347" y="54747"/>
                  </a:lnTo>
                  <a:cubicBezTo>
                    <a:pt x="104335" y="54711"/>
                    <a:pt x="104299" y="54699"/>
                    <a:pt x="104276" y="54687"/>
                  </a:cubicBezTo>
                  <a:cubicBezTo>
                    <a:pt x="104247" y="54681"/>
                    <a:pt x="104220" y="54679"/>
                    <a:pt x="104194" y="54679"/>
                  </a:cubicBezTo>
                  <a:cubicBezTo>
                    <a:pt x="103944" y="54679"/>
                    <a:pt x="103782" y="54918"/>
                    <a:pt x="103621" y="55080"/>
                  </a:cubicBezTo>
                  <a:lnTo>
                    <a:pt x="103406" y="55294"/>
                  </a:lnTo>
                  <a:cubicBezTo>
                    <a:pt x="103573" y="54532"/>
                    <a:pt x="103740" y="53794"/>
                    <a:pt x="103918" y="53056"/>
                  </a:cubicBezTo>
                  <a:cubicBezTo>
                    <a:pt x="104073" y="52342"/>
                    <a:pt x="104240" y="51627"/>
                    <a:pt x="104418" y="50913"/>
                  </a:cubicBezTo>
                  <a:cubicBezTo>
                    <a:pt x="104454" y="50913"/>
                    <a:pt x="104502" y="50889"/>
                    <a:pt x="104526" y="50853"/>
                  </a:cubicBezTo>
                  <a:cubicBezTo>
                    <a:pt x="104776" y="50544"/>
                    <a:pt x="105050" y="50246"/>
                    <a:pt x="105300" y="49937"/>
                  </a:cubicBezTo>
                  <a:cubicBezTo>
                    <a:pt x="105407" y="49817"/>
                    <a:pt x="105490" y="49698"/>
                    <a:pt x="105585" y="49591"/>
                  </a:cubicBezTo>
                  <a:close/>
                  <a:moveTo>
                    <a:pt x="104228" y="55163"/>
                  </a:moveTo>
                  <a:lnTo>
                    <a:pt x="104228" y="55163"/>
                  </a:lnTo>
                  <a:cubicBezTo>
                    <a:pt x="103907" y="56533"/>
                    <a:pt x="103549" y="57902"/>
                    <a:pt x="103168" y="59259"/>
                  </a:cubicBezTo>
                  <a:cubicBezTo>
                    <a:pt x="102978" y="59414"/>
                    <a:pt x="102871" y="59652"/>
                    <a:pt x="102740" y="59843"/>
                  </a:cubicBezTo>
                  <a:cubicBezTo>
                    <a:pt x="102609" y="60033"/>
                    <a:pt x="102442" y="60212"/>
                    <a:pt x="102275" y="60402"/>
                  </a:cubicBezTo>
                  <a:cubicBezTo>
                    <a:pt x="102621" y="58950"/>
                    <a:pt x="102918" y="57497"/>
                    <a:pt x="103228" y="56068"/>
                  </a:cubicBezTo>
                  <a:cubicBezTo>
                    <a:pt x="103466" y="55854"/>
                    <a:pt x="103704" y="55640"/>
                    <a:pt x="103930" y="55425"/>
                  </a:cubicBezTo>
                  <a:cubicBezTo>
                    <a:pt x="104037" y="55342"/>
                    <a:pt x="104145" y="55247"/>
                    <a:pt x="104228" y="55163"/>
                  </a:cubicBezTo>
                  <a:close/>
                  <a:moveTo>
                    <a:pt x="102930" y="60164"/>
                  </a:moveTo>
                  <a:lnTo>
                    <a:pt x="102930" y="60164"/>
                  </a:lnTo>
                  <a:cubicBezTo>
                    <a:pt x="102728" y="60974"/>
                    <a:pt x="102502" y="61795"/>
                    <a:pt x="102311" y="62617"/>
                  </a:cubicBezTo>
                  <a:cubicBezTo>
                    <a:pt x="102204" y="62688"/>
                    <a:pt x="102121" y="62795"/>
                    <a:pt x="102013" y="62902"/>
                  </a:cubicBezTo>
                  <a:lnTo>
                    <a:pt x="101490" y="63414"/>
                  </a:lnTo>
                  <a:cubicBezTo>
                    <a:pt x="101740" y="62569"/>
                    <a:pt x="101966" y="61724"/>
                    <a:pt x="102180" y="60843"/>
                  </a:cubicBezTo>
                  <a:cubicBezTo>
                    <a:pt x="102193" y="60847"/>
                    <a:pt x="102209" y="60850"/>
                    <a:pt x="102228" y="60850"/>
                  </a:cubicBezTo>
                  <a:cubicBezTo>
                    <a:pt x="102259" y="60850"/>
                    <a:pt x="102297" y="60841"/>
                    <a:pt x="102335" y="60819"/>
                  </a:cubicBezTo>
                  <a:cubicBezTo>
                    <a:pt x="102561" y="60616"/>
                    <a:pt x="102752" y="60402"/>
                    <a:pt x="102930" y="60164"/>
                  </a:cubicBezTo>
                  <a:close/>
                  <a:moveTo>
                    <a:pt x="47530" y="871"/>
                  </a:moveTo>
                  <a:cubicBezTo>
                    <a:pt x="51424" y="1740"/>
                    <a:pt x="55412" y="2085"/>
                    <a:pt x="59341" y="2836"/>
                  </a:cubicBezTo>
                  <a:cubicBezTo>
                    <a:pt x="65461" y="3978"/>
                    <a:pt x="71557" y="5133"/>
                    <a:pt x="77689" y="6205"/>
                  </a:cubicBezTo>
                  <a:cubicBezTo>
                    <a:pt x="89333" y="8253"/>
                    <a:pt x="112479" y="11968"/>
                    <a:pt x="112491" y="11968"/>
                  </a:cubicBezTo>
                  <a:cubicBezTo>
                    <a:pt x="109395" y="20659"/>
                    <a:pt x="108026" y="30077"/>
                    <a:pt x="105978" y="39054"/>
                  </a:cubicBezTo>
                  <a:cubicBezTo>
                    <a:pt x="104930" y="43745"/>
                    <a:pt x="103871" y="48413"/>
                    <a:pt x="102775" y="53104"/>
                  </a:cubicBezTo>
                  <a:cubicBezTo>
                    <a:pt x="101811" y="57199"/>
                    <a:pt x="100358" y="61390"/>
                    <a:pt x="99763" y="65557"/>
                  </a:cubicBezTo>
                  <a:cubicBezTo>
                    <a:pt x="95048" y="64284"/>
                    <a:pt x="90179" y="63474"/>
                    <a:pt x="85416" y="62438"/>
                  </a:cubicBezTo>
                  <a:cubicBezTo>
                    <a:pt x="80011" y="61247"/>
                    <a:pt x="74617" y="60045"/>
                    <a:pt x="69224" y="58819"/>
                  </a:cubicBezTo>
                  <a:cubicBezTo>
                    <a:pt x="57555" y="56187"/>
                    <a:pt x="45887" y="52996"/>
                    <a:pt x="34076" y="51139"/>
                  </a:cubicBezTo>
                  <a:cubicBezTo>
                    <a:pt x="35815" y="47460"/>
                    <a:pt x="36458" y="42876"/>
                    <a:pt x="37482" y="38947"/>
                  </a:cubicBezTo>
                  <a:cubicBezTo>
                    <a:pt x="38577" y="34685"/>
                    <a:pt x="39684" y="30422"/>
                    <a:pt x="40780" y="26148"/>
                  </a:cubicBezTo>
                  <a:cubicBezTo>
                    <a:pt x="42970" y="17694"/>
                    <a:pt x="45304" y="9301"/>
                    <a:pt x="47530" y="871"/>
                  </a:cubicBezTo>
                  <a:close/>
                  <a:moveTo>
                    <a:pt x="102097" y="63379"/>
                  </a:moveTo>
                  <a:cubicBezTo>
                    <a:pt x="101954" y="64069"/>
                    <a:pt x="101787" y="64772"/>
                    <a:pt x="101621" y="65474"/>
                  </a:cubicBezTo>
                  <a:cubicBezTo>
                    <a:pt x="101609" y="65474"/>
                    <a:pt x="101585" y="65486"/>
                    <a:pt x="101561" y="65498"/>
                  </a:cubicBezTo>
                  <a:cubicBezTo>
                    <a:pt x="101263" y="65796"/>
                    <a:pt x="101085" y="66177"/>
                    <a:pt x="100859" y="66546"/>
                  </a:cubicBezTo>
                  <a:cubicBezTo>
                    <a:pt x="100847" y="66570"/>
                    <a:pt x="100847" y="66593"/>
                    <a:pt x="100835" y="66617"/>
                  </a:cubicBezTo>
                  <a:cubicBezTo>
                    <a:pt x="100799" y="66605"/>
                    <a:pt x="100763" y="66570"/>
                    <a:pt x="100728" y="66558"/>
                  </a:cubicBezTo>
                  <a:cubicBezTo>
                    <a:pt x="100620" y="66498"/>
                    <a:pt x="100525" y="66439"/>
                    <a:pt x="100418" y="66391"/>
                  </a:cubicBezTo>
                  <a:cubicBezTo>
                    <a:pt x="100787" y="65498"/>
                    <a:pt x="101097" y="64581"/>
                    <a:pt x="101394" y="63629"/>
                  </a:cubicBezTo>
                  <a:cubicBezTo>
                    <a:pt x="101427" y="63718"/>
                    <a:pt x="101514" y="63790"/>
                    <a:pt x="101608" y="63790"/>
                  </a:cubicBezTo>
                  <a:cubicBezTo>
                    <a:pt x="101652" y="63790"/>
                    <a:pt x="101698" y="63774"/>
                    <a:pt x="101740" y="63736"/>
                  </a:cubicBezTo>
                  <a:lnTo>
                    <a:pt x="102097" y="63379"/>
                  </a:lnTo>
                  <a:close/>
                  <a:moveTo>
                    <a:pt x="101478" y="66189"/>
                  </a:moveTo>
                  <a:lnTo>
                    <a:pt x="101478" y="66189"/>
                  </a:lnTo>
                  <a:cubicBezTo>
                    <a:pt x="101418" y="66439"/>
                    <a:pt x="101359" y="66677"/>
                    <a:pt x="101311" y="66927"/>
                  </a:cubicBezTo>
                  <a:cubicBezTo>
                    <a:pt x="101251" y="66867"/>
                    <a:pt x="101180" y="66808"/>
                    <a:pt x="101097" y="66760"/>
                  </a:cubicBezTo>
                  <a:cubicBezTo>
                    <a:pt x="101132" y="66748"/>
                    <a:pt x="101144" y="66736"/>
                    <a:pt x="101168" y="66700"/>
                  </a:cubicBezTo>
                  <a:cubicBezTo>
                    <a:pt x="101263" y="66522"/>
                    <a:pt x="101370" y="66367"/>
                    <a:pt x="101478" y="66189"/>
                  </a:cubicBezTo>
                  <a:close/>
                  <a:moveTo>
                    <a:pt x="100037" y="66677"/>
                  </a:moveTo>
                  <a:cubicBezTo>
                    <a:pt x="100227" y="66820"/>
                    <a:pt x="100406" y="66998"/>
                    <a:pt x="100597" y="67165"/>
                  </a:cubicBezTo>
                  <a:cubicBezTo>
                    <a:pt x="100537" y="67165"/>
                    <a:pt x="100466" y="67153"/>
                    <a:pt x="100406" y="67153"/>
                  </a:cubicBezTo>
                  <a:cubicBezTo>
                    <a:pt x="100201" y="67143"/>
                    <a:pt x="99996" y="67115"/>
                    <a:pt x="99791" y="67115"/>
                  </a:cubicBezTo>
                  <a:cubicBezTo>
                    <a:pt x="99758" y="67115"/>
                    <a:pt x="99725" y="67116"/>
                    <a:pt x="99692" y="67117"/>
                  </a:cubicBezTo>
                  <a:cubicBezTo>
                    <a:pt x="99692" y="67058"/>
                    <a:pt x="99680" y="67022"/>
                    <a:pt x="99680" y="66962"/>
                  </a:cubicBezTo>
                  <a:cubicBezTo>
                    <a:pt x="99751" y="66879"/>
                    <a:pt x="99989" y="66700"/>
                    <a:pt x="100037" y="66677"/>
                  </a:cubicBezTo>
                  <a:close/>
                  <a:moveTo>
                    <a:pt x="98989" y="68713"/>
                  </a:moveTo>
                  <a:cubicBezTo>
                    <a:pt x="98989" y="68927"/>
                    <a:pt x="98989" y="69129"/>
                    <a:pt x="99001" y="69332"/>
                  </a:cubicBezTo>
                  <a:cubicBezTo>
                    <a:pt x="98870" y="69415"/>
                    <a:pt x="98751" y="69510"/>
                    <a:pt x="98620" y="69582"/>
                  </a:cubicBezTo>
                  <a:cubicBezTo>
                    <a:pt x="98763" y="69296"/>
                    <a:pt x="98882" y="69010"/>
                    <a:pt x="98989" y="68713"/>
                  </a:cubicBezTo>
                  <a:close/>
                  <a:moveTo>
                    <a:pt x="98918" y="67641"/>
                  </a:moveTo>
                  <a:lnTo>
                    <a:pt x="98918" y="67641"/>
                  </a:lnTo>
                  <a:cubicBezTo>
                    <a:pt x="98561" y="68403"/>
                    <a:pt x="98358" y="69225"/>
                    <a:pt x="97977" y="69987"/>
                  </a:cubicBezTo>
                  <a:cubicBezTo>
                    <a:pt x="97370" y="70403"/>
                    <a:pt x="96763" y="70796"/>
                    <a:pt x="96144" y="71201"/>
                  </a:cubicBezTo>
                  <a:cubicBezTo>
                    <a:pt x="96287" y="70975"/>
                    <a:pt x="96417" y="70737"/>
                    <a:pt x="96537" y="70522"/>
                  </a:cubicBezTo>
                  <a:cubicBezTo>
                    <a:pt x="96668" y="70463"/>
                    <a:pt x="96798" y="70403"/>
                    <a:pt x="96929" y="70320"/>
                  </a:cubicBezTo>
                  <a:cubicBezTo>
                    <a:pt x="97168" y="70201"/>
                    <a:pt x="97453" y="70070"/>
                    <a:pt x="97465" y="69784"/>
                  </a:cubicBezTo>
                  <a:cubicBezTo>
                    <a:pt x="97489" y="69677"/>
                    <a:pt x="97394" y="69594"/>
                    <a:pt x="97310" y="69546"/>
                  </a:cubicBezTo>
                  <a:cubicBezTo>
                    <a:pt x="97275" y="69534"/>
                    <a:pt x="97238" y="69529"/>
                    <a:pt x="97200" y="69529"/>
                  </a:cubicBezTo>
                  <a:cubicBezTo>
                    <a:pt x="97125" y="69529"/>
                    <a:pt x="97049" y="69550"/>
                    <a:pt x="96977" y="69582"/>
                  </a:cubicBezTo>
                  <a:cubicBezTo>
                    <a:pt x="97084" y="69332"/>
                    <a:pt x="97156" y="69070"/>
                    <a:pt x="97227" y="68808"/>
                  </a:cubicBezTo>
                  <a:cubicBezTo>
                    <a:pt x="97811" y="68451"/>
                    <a:pt x="98394" y="68058"/>
                    <a:pt x="98918" y="67641"/>
                  </a:cubicBezTo>
                  <a:close/>
                  <a:moveTo>
                    <a:pt x="96501" y="69260"/>
                  </a:moveTo>
                  <a:lnTo>
                    <a:pt x="96501" y="69260"/>
                  </a:lnTo>
                  <a:cubicBezTo>
                    <a:pt x="96358" y="69582"/>
                    <a:pt x="96215" y="69903"/>
                    <a:pt x="96084" y="70213"/>
                  </a:cubicBezTo>
                  <a:cubicBezTo>
                    <a:pt x="96025" y="70260"/>
                    <a:pt x="95965" y="70320"/>
                    <a:pt x="95894" y="70368"/>
                  </a:cubicBezTo>
                  <a:cubicBezTo>
                    <a:pt x="95810" y="70463"/>
                    <a:pt x="95834" y="70594"/>
                    <a:pt x="95929" y="70653"/>
                  </a:cubicBezTo>
                  <a:cubicBezTo>
                    <a:pt x="95822" y="70903"/>
                    <a:pt x="95703" y="71153"/>
                    <a:pt x="95584" y="71392"/>
                  </a:cubicBezTo>
                  <a:cubicBezTo>
                    <a:pt x="95536" y="71475"/>
                    <a:pt x="95548" y="71534"/>
                    <a:pt x="95584" y="71582"/>
                  </a:cubicBezTo>
                  <a:lnTo>
                    <a:pt x="93441" y="73058"/>
                  </a:lnTo>
                  <a:cubicBezTo>
                    <a:pt x="93846" y="72261"/>
                    <a:pt x="94334" y="71427"/>
                    <a:pt x="94536" y="70558"/>
                  </a:cubicBezTo>
                  <a:cubicBezTo>
                    <a:pt x="95048" y="70237"/>
                    <a:pt x="95548" y="69903"/>
                    <a:pt x="96036" y="69558"/>
                  </a:cubicBezTo>
                  <a:cubicBezTo>
                    <a:pt x="96191" y="69463"/>
                    <a:pt x="96358" y="69356"/>
                    <a:pt x="96501" y="69260"/>
                  </a:cubicBezTo>
                  <a:close/>
                  <a:moveTo>
                    <a:pt x="91607" y="72487"/>
                  </a:moveTo>
                  <a:cubicBezTo>
                    <a:pt x="91369" y="72939"/>
                    <a:pt x="91179" y="73416"/>
                    <a:pt x="91000" y="73928"/>
                  </a:cubicBezTo>
                  <a:cubicBezTo>
                    <a:pt x="90983" y="73787"/>
                    <a:pt x="90835" y="73639"/>
                    <a:pt x="90677" y="73639"/>
                  </a:cubicBezTo>
                  <a:cubicBezTo>
                    <a:pt x="90622" y="73639"/>
                    <a:pt x="90565" y="73658"/>
                    <a:pt x="90512" y="73701"/>
                  </a:cubicBezTo>
                  <a:cubicBezTo>
                    <a:pt x="90119" y="73999"/>
                    <a:pt x="89714" y="74261"/>
                    <a:pt x="89321" y="74547"/>
                  </a:cubicBezTo>
                  <a:cubicBezTo>
                    <a:pt x="89405" y="74297"/>
                    <a:pt x="89476" y="74047"/>
                    <a:pt x="89536" y="73797"/>
                  </a:cubicBezTo>
                  <a:cubicBezTo>
                    <a:pt x="90226" y="73356"/>
                    <a:pt x="90929" y="72916"/>
                    <a:pt x="91607" y="72487"/>
                  </a:cubicBezTo>
                  <a:close/>
                  <a:moveTo>
                    <a:pt x="94108" y="70832"/>
                  </a:moveTo>
                  <a:cubicBezTo>
                    <a:pt x="93655" y="71570"/>
                    <a:pt x="93346" y="72451"/>
                    <a:pt x="93000" y="73225"/>
                  </a:cubicBezTo>
                  <a:cubicBezTo>
                    <a:pt x="92988" y="73273"/>
                    <a:pt x="92988" y="73320"/>
                    <a:pt x="93000" y="73356"/>
                  </a:cubicBezTo>
                  <a:cubicBezTo>
                    <a:pt x="92369" y="73820"/>
                    <a:pt x="91715" y="74285"/>
                    <a:pt x="91060" y="74749"/>
                  </a:cubicBezTo>
                  <a:cubicBezTo>
                    <a:pt x="91393" y="73880"/>
                    <a:pt x="91786" y="73047"/>
                    <a:pt x="92084" y="72165"/>
                  </a:cubicBezTo>
                  <a:cubicBezTo>
                    <a:pt x="92762" y="71737"/>
                    <a:pt x="93441" y="71272"/>
                    <a:pt x="94108" y="70832"/>
                  </a:cubicBezTo>
                  <a:close/>
                  <a:moveTo>
                    <a:pt x="90941" y="74059"/>
                  </a:moveTo>
                  <a:cubicBezTo>
                    <a:pt x="90833" y="74392"/>
                    <a:pt x="90714" y="74713"/>
                    <a:pt x="90631" y="75059"/>
                  </a:cubicBezTo>
                  <a:cubicBezTo>
                    <a:pt x="89810" y="75654"/>
                    <a:pt x="88976" y="76237"/>
                    <a:pt x="88155" y="76833"/>
                  </a:cubicBezTo>
                  <a:cubicBezTo>
                    <a:pt x="88405" y="76428"/>
                    <a:pt x="88643" y="76011"/>
                    <a:pt x="88857" y="75583"/>
                  </a:cubicBezTo>
                  <a:cubicBezTo>
                    <a:pt x="89536" y="75106"/>
                    <a:pt x="90214" y="74606"/>
                    <a:pt x="90881" y="74118"/>
                  </a:cubicBezTo>
                  <a:cubicBezTo>
                    <a:pt x="90905" y="74106"/>
                    <a:pt x="90929" y="74070"/>
                    <a:pt x="90941" y="74059"/>
                  </a:cubicBezTo>
                  <a:close/>
                  <a:moveTo>
                    <a:pt x="88917" y="74166"/>
                  </a:moveTo>
                  <a:lnTo>
                    <a:pt x="88917" y="74166"/>
                  </a:lnTo>
                  <a:cubicBezTo>
                    <a:pt x="88714" y="74487"/>
                    <a:pt x="88524" y="74844"/>
                    <a:pt x="88357" y="75202"/>
                  </a:cubicBezTo>
                  <a:cubicBezTo>
                    <a:pt x="87702" y="75654"/>
                    <a:pt x="87047" y="76095"/>
                    <a:pt x="86381" y="76547"/>
                  </a:cubicBezTo>
                  <a:cubicBezTo>
                    <a:pt x="86428" y="76428"/>
                    <a:pt x="86488" y="76309"/>
                    <a:pt x="86511" y="76178"/>
                  </a:cubicBezTo>
                  <a:cubicBezTo>
                    <a:pt x="86545" y="76093"/>
                    <a:pt x="86465" y="76015"/>
                    <a:pt x="86386" y="76015"/>
                  </a:cubicBezTo>
                  <a:cubicBezTo>
                    <a:pt x="86353" y="76015"/>
                    <a:pt x="86321" y="76028"/>
                    <a:pt x="86297" y="76059"/>
                  </a:cubicBezTo>
                  <a:cubicBezTo>
                    <a:pt x="86011" y="76368"/>
                    <a:pt x="85785" y="76726"/>
                    <a:pt x="85559" y="77095"/>
                  </a:cubicBezTo>
                  <a:cubicBezTo>
                    <a:pt x="84952" y="77499"/>
                    <a:pt x="84356" y="77880"/>
                    <a:pt x="83749" y="78285"/>
                  </a:cubicBezTo>
                  <a:cubicBezTo>
                    <a:pt x="83892" y="77928"/>
                    <a:pt x="84047" y="77559"/>
                    <a:pt x="84154" y="77190"/>
                  </a:cubicBezTo>
                  <a:cubicBezTo>
                    <a:pt x="85464" y="76356"/>
                    <a:pt x="86773" y="75523"/>
                    <a:pt x="88059" y="74701"/>
                  </a:cubicBezTo>
                  <a:lnTo>
                    <a:pt x="88917" y="74166"/>
                  </a:lnTo>
                  <a:close/>
                  <a:moveTo>
                    <a:pt x="87928" y="76237"/>
                  </a:moveTo>
                  <a:cubicBezTo>
                    <a:pt x="87750" y="76618"/>
                    <a:pt x="87595" y="76987"/>
                    <a:pt x="87428" y="77345"/>
                  </a:cubicBezTo>
                  <a:lnTo>
                    <a:pt x="85190" y="78952"/>
                  </a:lnTo>
                  <a:cubicBezTo>
                    <a:pt x="85345" y="78642"/>
                    <a:pt x="85488" y="78333"/>
                    <a:pt x="85654" y="78023"/>
                  </a:cubicBezTo>
                  <a:cubicBezTo>
                    <a:pt x="85726" y="77869"/>
                    <a:pt x="85821" y="77726"/>
                    <a:pt x="85904" y="77571"/>
                  </a:cubicBezTo>
                  <a:cubicBezTo>
                    <a:pt x="86595" y="77142"/>
                    <a:pt x="87262" y="76690"/>
                    <a:pt x="87928" y="76237"/>
                  </a:cubicBezTo>
                  <a:close/>
                  <a:moveTo>
                    <a:pt x="85107" y="78083"/>
                  </a:moveTo>
                  <a:lnTo>
                    <a:pt x="85107" y="78083"/>
                  </a:lnTo>
                  <a:cubicBezTo>
                    <a:pt x="84916" y="78511"/>
                    <a:pt x="84726" y="78952"/>
                    <a:pt x="84571" y="79404"/>
                  </a:cubicBezTo>
                  <a:cubicBezTo>
                    <a:pt x="83916" y="79869"/>
                    <a:pt x="83261" y="80309"/>
                    <a:pt x="82606" y="80762"/>
                  </a:cubicBezTo>
                  <a:cubicBezTo>
                    <a:pt x="82868" y="80190"/>
                    <a:pt x="83154" y="79631"/>
                    <a:pt x="83428" y="79047"/>
                  </a:cubicBezTo>
                  <a:cubicBezTo>
                    <a:pt x="83987" y="78738"/>
                    <a:pt x="84547" y="78404"/>
                    <a:pt x="85107" y="78083"/>
                  </a:cubicBezTo>
                  <a:close/>
                  <a:moveTo>
                    <a:pt x="33541" y="51687"/>
                  </a:moveTo>
                  <a:cubicBezTo>
                    <a:pt x="45185" y="55294"/>
                    <a:pt x="57472" y="57461"/>
                    <a:pt x="69343" y="60176"/>
                  </a:cubicBezTo>
                  <a:cubicBezTo>
                    <a:pt x="74760" y="61414"/>
                    <a:pt x="80177" y="62629"/>
                    <a:pt x="85595" y="63819"/>
                  </a:cubicBezTo>
                  <a:cubicBezTo>
                    <a:pt x="89929" y="64772"/>
                    <a:pt x="94298" y="65950"/>
                    <a:pt x="98692" y="66593"/>
                  </a:cubicBezTo>
                  <a:cubicBezTo>
                    <a:pt x="94715" y="69094"/>
                    <a:pt x="90822" y="71725"/>
                    <a:pt x="86857" y="74237"/>
                  </a:cubicBezTo>
                  <a:cubicBezTo>
                    <a:pt x="81654" y="77571"/>
                    <a:pt x="76224" y="80738"/>
                    <a:pt x="71200" y="84393"/>
                  </a:cubicBezTo>
                  <a:cubicBezTo>
                    <a:pt x="59794" y="80059"/>
                    <a:pt x="47554" y="77630"/>
                    <a:pt x="35719" y="74701"/>
                  </a:cubicBezTo>
                  <a:cubicBezTo>
                    <a:pt x="29885" y="73261"/>
                    <a:pt x="24051" y="71844"/>
                    <a:pt x="18193" y="70487"/>
                  </a:cubicBezTo>
                  <a:cubicBezTo>
                    <a:pt x="12764" y="69225"/>
                    <a:pt x="7192" y="67582"/>
                    <a:pt x="1644" y="66951"/>
                  </a:cubicBezTo>
                  <a:cubicBezTo>
                    <a:pt x="7133" y="64653"/>
                    <a:pt x="12467" y="61724"/>
                    <a:pt x="17824" y="59152"/>
                  </a:cubicBezTo>
                  <a:cubicBezTo>
                    <a:pt x="20598" y="57807"/>
                    <a:pt x="23373" y="56473"/>
                    <a:pt x="26159" y="55128"/>
                  </a:cubicBezTo>
                  <a:cubicBezTo>
                    <a:pt x="28599" y="53937"/>
                    <a:pt x="31136" y="52973"/>
                    <a:pt x="33541" y="51687"/>
                  </a:cubicBezTo>
                  <a:close/>
                  <a:moveTo>
                    <a:pt x="83428" y="77678"/>
                  </a:moveTo>
                  <a:lnTo>
                    <a:pt x="83428" y="77678"/>
                  </a:lnTo>
                  <a:cubicBezTo>
                    <a:pt x="83213" y="78059"/>
                    <a:pt x="83035" y="78464"/>
                    <a:pt x="82868" y="78881"/>
                  </a:cubicBezTo>
                  <a:cubicBezTo>
                    <a:pt x="82451" y="79154"/>
                    <a:pt x="82035" y="79428"/>
                    <a:pt x="81618" y="79714"/>
                  </a:cubicBezTo>
                  <a:cubicBezTo>
                    <a:pt x="81517" y="79795"/>
                    <a:pt x="81570" y="79944"/>
                    <a:pt x="81676" y="79944"/>
                  </a:cubicBezTo>
                  <a:cubicBezTo>
                    <a:pt x="81695" y="79944"/>
                    <a:pt x="81715" y="79939"/>
                    <a:pt x="81737" y="79928"/>
                  </a:cubicBezTo>
                  <a:cubicBezTo>
                    <a:pt x="82047" y="79774"/>
                    <a:pt x="82368" y="79607"/>
                    <a:pt x="82666" y="79452"/>
                  </a:cubicBezTo>
                  <a:lnTo>
                    <a:pt x="82666" y="79452"/>
                  </a:lnTo>
                  <a:cubicBezTo>
                    <a:pt x="82463" y="80000"/>
                    <a:pt x="82285" y="80547"/>
                    <a:pt x="82130" y="81083"/>
                  </a:cubicBezTo>
                  <a:cubicBezTo>
                    <a:pt x="80606" y="82071"/>
                    <a:pt x="79094" y="83024"/>
                    <a:pt x="77546" y="83917"/>
                  </a:cubicBezTo>
                  <a:cubicBezTo>
                    <a:pt x="76856" y="84298"/>
                    <a:pt x="76165" y="84703"/>
                    <a:pt x="75474" y="85119"/>
                  </a:cubicBezTo>
                  <a:cubicBezTo>
                    <a:pt x="76022" y="84060"/>
                    <a:pt x="76653" y="83036"/>
                    <a:pt x="77094" y="81929"/>
                  </a:cubicBezTo>
                  <a:cubicBezTo>
                    <a:pt x="77127" y="81861"/>
                    <a:pt x="77054" y="81794"/>
                    <a:pt x="76983" y="81794"/>
                  </a:cubicBezTo>
                  <a:cubicBezTo>
                    <a:pt x="76953" y="81794"/>
                    <a:pt x="76924" y="81805"/>
                    <a:pt x="76903" y="81833"/>
                  </a:cubicBezTo>
                  <a:cubicBezTo>
                    <a:pt x="76010" y="82822"/>
                    <a:pt x="75462" y="84179"/>
                    <a:pt x="74951" y="85429"/>
                  </a:cubicBezTo>
                  <a:cubicBezTo>
                    <a:pt x="74284" y="85846"/>
                    <a:pt x="73629" y="86274"/>
                    <a:pt x="73034" y="86774"/>
                  </a:cubicBezTo>
                  <a:cubicBezTo>
                    <a:pt x="73688" y="85679"/>
                    <a:pt x="74343" y="84572"/>
                    <a:pt x="74927" y="83453"/>
                  </a:cubicBezTo>
                  <a:cubicBezTo>
                    <a:pt x="74963" y="83381"/>
                    <a:pt x="74903" y="83309"/>
                    <a:pt x="74836" y="83309"/>
                  </a:cubicBezTo>
                  <a:cubicBezTo>
                    <a:pt x="74815" y="83309"/>
                    <a:pt x="74792" y="83316"/>
                    <a:pt x="74772" y="83333"/>
                  </a:cubicBezTo>
                  <a:cubicBezTo>
                    <a:pt x="73700" y="84429"/>
                    <a:pt x="72831" y="85941"/>
                    <a:pt x="72319" y="87394"/>
                  </a:cubicBezTo>
                  <a:cubicBezTo>
                    <a:pt x="72176" y="87524"/>
                    <a:pt x="72022" y="87667"/>
                    <a:pt x="71891" y="87810"/>
                  </a:cubicBezTo>
                  <a:cubicBezTo>
                    <a:pt x="71950" y="87429"/>
                    <a:pt x="71879" y="86977"/>
                    <a:pt x="71855" y="86620"/>
                  </a:cubicBezTo>
                  <a:cubicBezTo>
                    <a:pt x="71831" y="86012"/>
                    <a:pt x="71581" y="84655"/>
                    <a:pt x="71557" y="84607"/>
                  </a:cubicBezTo>
                  <a:cubicBezTo>
                    <a:pt x="74046" y="83345"/>
                    <a:pt x="76475" y="81964"/>
                    <a:pt x="78868" y="80500"/>
                  </a:cubicBezTo>
                  <a:lnTo>
                    <a:pt x="78868" y="80500"/>
                  </a:lnTo>
                  <a:cubicBezTo>
                    <a:pt x="78034" y="81428"/>
                    <a:pt x="77510" y="82762"/>
                    <a:pt x="77070" y="83869"/>
                  </a:cubicBezTo>
                  <a:cubicBezTo>
                    <a:pt x="77029" y="83958"/>
                    <a:pt x="77121" y="84031"/>
                    <a:pt x="77206" y="84031"/>
                  </a:cubicBezTo>
                  <a:cubicBezTo>
                    <a:pt x="77246" y="84031"/>
                    <a:pt x="77285" y="84015"/>
                    <a:pt x="77308" y="83976"/>
                  </a:cubicBezTo>
                  <a:cubicBezTo>
                    <a:pt x="77618" y="83333"/>
                    <a:pt x="77951" y="82726"/>
                    <a:pt x="78320" y="82131"/>
                  </a:cubicBezTo>
                  <a:cubicBezTo>
                    <a:pt x="78689" y="81536"/>
                    <a:pt x="79153" y="80964"/>
                    <a:pt x="79415" y="80321"/>
                  </a:cubicBezTo>
                  <a:cubicBezTo>
                    <a:pt x="79451" y="80262"/>
                    <a:pt x="79439" y="80226"/>
                    <a:pt x="79403" y="80178"/>
                  </a:cubicBezTo>
                  <a:cubicBezTo>
                    <a:pt x="80749" y="79357"/>
                    <a:pt x="82082" y="78511"/>
                    <a:pt x="83428" y="77678"/>
                  </a:cubicBezTo>
                  <a:close/>
                  <a:moveTo>
                    <a:pt x="834" y="67260"/>
                  </a:moveTo>
                  <a:cubicBezTo>
                    <a:pt x="6347" y="69106"/>
                    <a:pt x="12288" y="69999"/>
                    <a:pt x="17943" y="71308"/>
                  </a:cubicBezTo>
                  <a:cubicBezTo>
                    <a:pt x="23932" y="72701"/>
                    <a:pt x="29921" y="74154"/>
                    <a:pt x="35898" y="75618"/>
                  </a:cubicBezTo>
                  <a:cubicBezTo>
                    <a:pt x="47661" y="78523"/>
                    <a:pt x="59508" y="81250"/>
                    <a:pt x="71010" y="85048"/>
                  </a:cubicBezTo>
                  <a:cubicBezTo>
                    <a:pt x="70950" y="85596"/>
                    <a:pt x="71057" y="86155"/>
                    <a:pt x="71069" y="86715"/>
                  </a:cubicBezTo>
                  <a:cubicBezTo>
                    <a:pt x="71069" y="87072"/>
                    <a:pt x="70998" y="87465"/>
                    <a:pt x="71045" y="87822"/>
                  </a:cubicBezTo>
                  <a:cubicBezTo>
                    <a:pt x="59687" y="83405"/>
                    <a:pt x="47495" y="80881"/>
                    <a:pt x="35708" y="77857"/>
                  </a:cubicBezTo>
                  <a:cubicBezTo>
                    <a:pt x="29885" y="76368"/>
                    <a:pt x="24051" y="74892"/>
                    <a:pt x="18217" y="73475"/>
                  </a:cubicBezTo>
                  <a:cubicBezTo>
                    <a:pt x="12609" y="72130"/>
                    <a:pt x="6847" y="70368"/>
                    <a:pt x="1096" y="69725"/>
                  </a:cubicBezTo>
                  <a:cubicBezTo>
                    <a:pt x="1108" y="69689"/>
                    <a:pt x="1048" y="68653"/>
                    <a:pt x="989" y="68213"/>
                  </a:cubicBezTo>
                  <a:cubicBezTo>
                    <a:pt x="941" y="67891"/>
                    <a:pt x="917" y="67570"/>
                    <a:pt x="810" y="67272"/>
                  </a:cubicBezTo>
                  <a:cubicBezTo>
                    <a:pt x="822" y="67272"/>
                    <a:pt x="834" y="67260"/>
                    <a:pt x="834" y="67260"/>
                  </a:cubicBezTo>
                  <a:close/>
                  <a:moveTo>
                    <a:pt x="47046" y="1"/>
                  </a:moveTo>
                  <a:cubicBezTo>
                    <a:pt x="46960" y="1"/>
                    <a:pt x="46895" y="69"/>
                    <a:pt x="46840" y="169"/>
                  </a:cubicBezTo>
                  <a:cubicBezTo>
                    <a:pt x="43030" y="7777"/>
                    <a:pt x="41673" y="17063"/>
                    <a:pt x="39577" y="25255"/>
                  </a:cubicBezTo>
                  <a:cubicBezTo>
                    <a:pt x="38446" y="29684"/>
                    <a:pt x="32695" y="48651"/>
                    <a:pt x="32588" y="50782"/>
                  </a:cubicBezTo>
                  <a:cubicBezTo>
                    <a:pt x="32505" y="50841"/>
                    <a:pt x="20765" y="56783"/>
                    <a:pt x="17836" y="58164"/>
                  </a:cubicBezTo>
                  <a:cubicBezTo>
                    <a:pt x="12014" y="60938"/>
                    <a:pt x="5906" y="63402"/>
                    <a:pt x="298" y="66546"/>
                  </a:cubicBezTo>
                  <a:cubicBezTo>
                    <a:pt x="1" y="66700"/>
                    <a:pt x="167" y="67915"/>
                    <a:pt x="167" y="68272"/>
                  </a:cubicBezTo>
                  <a:cubicBezTo>
                    <a:pt x="167" y="68736"/>
                    <a:pt x="167" y="69177"/>
                    <a:pt x="251" y="69641"/>
                  </a:cubicBezTo>
                  <a:cubicBezTo>
                    <a:pt x="275" y="69748"/>
                    <a:pt x="429" y="69963"/>
                    <a:pt x="513" y="69999"/>
                  </a:cubicBezTo>
                  <a:cubicBezTo>
                    <a:pt x="6109" y="71975"/>
                    <a:pt x="12181" y="72927"/>
                    <a:pt x="17931" y="74309"/>
                  </a:cubicBezTo>
                  <a:cubicBezTo>
                    <a:pt x="23920" y="75761"/>
                    <a:pt x="29909" y="77261"/>
                    <a:pt x="35874" y="78797"/>
                  </a:cubicBezTo>
                  <a:cubicBezTo>
                    <a:pt x="47626" y="81809"/>
                    <a:pt x="59496" y="84631"/>
                    <a:pt x="70998" y="88537"/>
                  </a:cubicBezTo>
                  <a:cubicBezTo>
                    <a:pt x="71066" y="88561"/>
                    <a:pt x="71142" y="88583"/>
                    <a:pt x="71234" y="88583"/>
                  </a:cubicBezTo>
                  <a:cubicBezTo>
                    <a:pt x="71368" y="88583"/>
                    <a:pt x="71534" y="88537"/>
                    <a:pt x="71760" y="88382"/>
                  </a:cubicBezTo>
                  <a:cubicBezTo>
                    <a:pt x="76129" y="85238"/>
                    <a:pt x="80880" y="82702"/>
                    <a:pt x="85309" y="79643"/>
                  </a:cubicBezTo>
                  <a:cubicBezTo>
                    <a:pt x="89929" y="76452"/>
                    <a:pt x="99585" y="69963"/>
                    <a:pt x="99632" y="69927"/>
                  </a:cubicBezTo>
                  <a:cubicBezTo>
                    <a:pt x="99858" y="69760"/>
                    <a:pt x="99739" y="68224"/>
                    <a:pt x="99716" y="67689"/>
                  </a:cubicBezTo>
                  <a:lnTo>
                    <a:pt x="99716" y="67689"/>
                  </a:lnTo>
                  <a:cubicBezTo>
                    <a:pt x="99782" y="67692"/>
                    <a:pt x="99848" y="67694"/>
                    <a:pt x="99914" y="67694"/>
                  </a:cubicBezTo>
                  <a:cubicBezTo>
                    <a:pt x="100072" y="67694"/>
                    <a:pt x="100227" y="67685"/>
                    <a:pt x="100370" y="67677"/>
                  </a:cubicBezTo>
                  <a:cubicBezTo>
                    <a:pt x="100525" y="67677"/>
                    <a:pt x="100692" y="67653"/>
                    <a:pt x="100847" y="67629"/>
                  </a:cubicBezTo>
                  <a:cubicBezTo>
                    <a:pt x="101406" y="67570"/>
                    <a:pt x="101490" y="67367"/>
                    <a:pt x="101490" y="67367"/>
                  </a:cubicBezTo>
                  <a:cubicBezTo>
                    <a:pt x="102430" y="65784"/>
                    <a:pt x="104157" y="58259"/>
                    <a:pt x="105335" y="53818"/>
                  </a:cubicBezTo>
                  <a:cubicBezTo>
                    <a:pt x="106550" y="49234"/>
                    <a:pt x="107633" y="44626"/>
                    <a:pt x="108693" y="39995"/>
                  </a:cubicBezTo>
                  <a:cubicBezTo>
                    <a:pt x="109752" y="35363"/>
                    <a:pt x="110765" y="30732"/>
                    <a:pt x="111729" y="26088"/>
                  </a:cubicBezTo>
                  <a:cubicBezTo>
                    <a:pt x="112574" y="22028"/>
                    <a:pt x="113920" y="17730"/>
                    <a:pt x="114229" y="13575"/>
                  </a:cubicBezTo>
                  <a:cubicBezTo>
                    <a:pt x="114301" y="13515"/>
                    <a:pt x="114348" y="13432"/>
                    <a:pt x="114348" y="13325"/>
                  </a:cubicBezTo>
                  <a:cubicBezTo>
                    <a:pt x="114348" y="13265"/>
                    <a:pt x="114313" y="13218"/>
                    <a:pt x="114265" y="13194"/>
                  </a:cubicBezTo>
                  <a:cubicBezTo>
                    <a:pt x="114265" y="13146"/>
                    <a:pt x="114277" y="13111"/>
                    <a:pt x="114277" y="13075"/>
                  </a:cubicBezTo>
                  <a:cubicBezTo>
                    <a:pt x="114289" y="12908"/>
                    <a:pt x="113872" y="12396"/>
                    <a:pt x="113789" y="12241"/>
                  </a:cubicBezTo>
                  <a:cubicBezTo>
                    <a:pt x="113670" y="12015"/>
                    <a:pt x="113110" y="10813"/>
                    <a:pt x="112824" y="10765"/>
                  </a:cubicBezTo>
                  <a:cubicBezTo>
                    <a:pt x="101061" y="8931"/>
                    <a:pt x="89178" y="7122"/>
                    <a:pt x="77439" y="5098"/>
                  </a:cubicBezTo>
                  <a:cubicBezTo>
                    <a:pt x="67438" y="3371"/>
                    <a:pt x="57186" y="990"/>
                    <a:pt x="47066" y="2"/>
                  </a:cubicBezTo>
                  <a:cubicBezTo>
                    <a:pt x="47059" y="1"/>
                    <a:pt x="47052" y="1"/>
                    <a:pt x="4704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53"/>
            <p:cNvSpPr/>
            <p:nvPr/>
          </p:nvSpPr>
          <p:spPr>
            <a:xfrm>
              <a:off x="4027100" y="3488400"/>
              <a:ext cx="43500" cy="66025"/>
            </a:xfrm>
            <a:custGeom>
              <a:avLst/>
              <a:gdLst/>
              <a:ahLst/>
              <a:cxnLst/>
              <a:rect l="l" t="t" r="r" b="b"/>
              <a:pathLst>
                <a:path w="1740" h="2641" extrusionOk="0">
                  <a:moveTo>
                    <a:pt x="1608" y="1"/>
                  </a:moveTo>
                  <a:cubicBezTo>
                    <a:pt x="1584" y="1"/>
                    <a:pt x="1560" y="11"/>
                    <a:pt x="1543" y="34"/>
                  </a:cubicBezTo>
                  <a:cubicBezTo>
                    <a:pt x="901" y="701"/>
                    <a:pt x="496" y="1701"/>
                    <a:pt x="43" y="2499"/>
                  </a:cubicBezTo>
                  <a:cubicBezTo>
                    <a:pt x="1" y="2576"/>
                    <a:pt x="68" y="2640"/>
                    <a:pt x="131" y="2640"/>
                  </a:cubicBezTo>
                  <a:cubicBezTo>
                    <a:pt x="156" y="2640"/>
                    <a:pt x="181" y="2630"/>
                    <a:pt x="198" y="2606"/>
                  </a:cubicBezTo>
                  <a:cubicBezTo>
                    <a:pt x="710" y="1832"/>
                    <a:pt x="1413" y="1023"/>
                    <a:pt x="1722" y="154"/>
                  </a:cubicBezTo>
                  <a:cubicBezTo>
                    <a:pt x="1739" y="68"/>
                    <a:pt x="1670" y="1"/>
                    <a:pt x="160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53"/>
            <p:cNvSpPr/>
            <p:nvPr/>
          </p:nvSpPr>
          <p:spPr>
            <a:xfrm>
              <a:off x="2978925" y="1631275"/>
              <a:ext cx="1793700" cy="1340375"/>
            </a:xfrm>
            <a:custGeom>
              <a:avLst/>
              <a:gdLst/>
              <a:ahLst/>
              <a:cxnLst/>
              <a:rect l="l" t="t" r="r" b="b"/>
              <a:pathLst>
                <a:path w="71748" h="53615" extrusionOk="0">
                  <a:moveTo>
                    <a:pt x="11645" y="691"/>
                  </a:moveTo>
                  <a:cubicBezTo>
                    <a:pt x="16884" y="1537"/>
                    <a:pt x="21623" y="2263"/>
                    <a:pt x="26433" y="3096"/>
                  </a:cubicBezTo>
                  <a:cubicBezTo>
                    <a:pt x="31243" y="3930"/>
                    <a:pt x="36053" y="4763"/>
                    <a:pt x="40875" y="5597"/>
                  </a:cubicBezTo>
                  <a:cubicBezTo>
                    <a:pt x="45804" y="6442"/>
                    <a:pt x="50733" y="7299"/>
                    <a:pt x="55651" y="8157"/>
                  </a:cubicBezTo>
                  <a:cubicBezTo>
                    <a:pt x="60675" y="9026"/>
                    <a:pt x="65545" y="10419"/>
                    <a:pt x="70629" y="10693"/>
                  </a:cubicBezTo>
                  <a:cubicBezTo>
                    <a:pt x="68533" y="17979"/>
                    <a:pt x="66866" y="25254"/>
                    <a:pt x="64878" y="32457"/>
                  </a:cubicBezTo>
                  <a:cubicBezTo>
                    <a:pt x="63068" y="39137"/>
                    <a:pt x="61139" y="45899"/>
                    <a:pt x="59615" y="52674"/>
                  </a:cubicBezTo>
                  <a:cubicBezTo>
                    <a:pt x="54650" y="51626"/>
                    <a:pt x="49721" y="50578"/>
                    <a:pt x="44828" y="49519"/>
                  </a:cubicBezTo>
                  <a:cubicBezTo>
                    <a:pt x="39791" y="48435"/>
                    <a:pt x="34743" y="47328"/>
                    <a:pt x="29719" y="46233"/>
                  </a:cubicBezTo>
                  <a:cubicBezTo>
                    <a:pt x="24837" y="45173"/>
                    <a:pt x="19932" y="44101"/>
                    <a:pt x="15062" y="43042"/>
                  </a:cubicBezTo>
                  <a:cubicBezTo>
                    <a:pt x="10443" y="42042"/>
                    <a:pt x="5740" y="40696"/>
                    <a:pt x="965" y="39803"/>
                  </a:cubicBezTo>
                  <a:cubicBezTo>
                    <a:pt x="3120" y="33326"/>
                    <a:pt x="4323" y="26849"/>
                    <a:pt x="6109" y="20253"/>
                  </a:cubicBezTo>
                  <a:cubicBezTo>
                    <a:pt x="7918" y="13633"/>
                    <a:pt x="10276" y="7395"/>
                    <a:pt x="11645" y="691"/>
                  </a:cubicBezTo>
                  <a:close/>
                  <a:moveTo>
                    <a:pt x="11466" y="1"/>
                  </a:moveTo>
                  <a:cubicBezTo>
                    <a:pt x="11371" y="1"/>
                    <a:pt x="10800" y="1787"/>
                    <a:pt x="10478" y="2608"/>
                  </a:cubicBezTo>
                  <a:cubicBezTo>
                    <a:pt x="8252" y="8335"/>
                    <a:pt x="6787" y="14538"/>
                    <a:pt x="5120" y="20396"/>
                  </a:cubicBezTo>
                  <a:cubicBezTo>
                    <a:pt x="3275" y="26885"/>
                    <a:pt x="1037" y="33576"/>
                    <a:pt x="60" y="40280"/>
                  </a:cubicBezTo>
                  <a:cubicBezTo>
                    <a:pt x="1" y="40696"/>
                    <a:pt x="1382" y="40780"/>
                    <a:pt x="2049" y="40923"/>
                  </a:cubicBezTo>
                  <a:cubicBezTo>
                    <a:pt x="6430" y="41815"/>
                    <a:pt x="10955" y="42970"/>
                    <a:pt x="15253" y="43923"/>
                  </a:cubicBezTo>
                  <a:lnTo>
                    <a:pt x="30338" y="47269"/>
                  </a:lnTo>
                  <a:cubicBezTo>
                    <a:pt x="35219" y="48352"/>
                    <a:pt x="40101" y="49435"/>
                    <a:pt x="44983" y="50519"/>
                  </a:cubicBezTo>
                  <a:cubicBezTo>
                    <a:pt x="49781" y="51579"/>
                    <a:pt x="54770" y="53150"/>
                    <a:pt x="59651" y="53615"/>
                  </a:cubicBezTo>
                  <a:cubicBezTo>
                    <a:pt x="59655" y="53615"/>
                    <a:pt x="59659" y="53615"/>
                    <a:pt x="59663" y="53615"/>
                  </a:cubicBezTo>
                  <a:cubicBezTo>
                    <a:pt x="59864" y="53615"/>
                    <a:pt x="60426" y="53324"/>
                    <a:pt x="60496" y="53103"/>
                  </a:cubicBezTo>
                  <a:cubicBezTo>
                    <a:pt x="61651" y="49709"/>
                    <a:pt x="62330" y="46090"/>
                    <a:pt x="63235" y="42625"/>
                  </a:cubicBezTo>
                  <a:cubicBezTo>
                    <a:pt x="64152" y="39053"/>
                    <a:pt x="65080" y="35469"/>
                    <a:pt x="66033" y="31874"/>
                  </a:cubicBezTo>
                  <a:cubicBezTo>
                    <a:pt x="67664" y="25623"/>
                    <a:pt x="69867" y="19337"/>
                    <a:pt x="71093" y="12955"/>
                  </a:cubicBezTo>
                  <a:cubicBezTo>
                    <a:pt x="71224" y="12229"/>
                    <a:pt x="71748" y="10050"/>
                    <a:pt x="71379" y="9943"/>
                  </a:cubicBezTo>
                  <a:cubicBezTo>
                    <a:pt x="66819" y="8573"/>
                    <a:pt x="61758" y="8192"/>
                    <a:pt x="57056" y="7395"/>
                  </a:cubicBezTo>
                  <a:cubicBezTo>
                    <a:pt x="51983" y="6549"/>
                    <a:pt x="46911" y="5692"/>
                    <a:pt x="41827" y="4823"/>
                  </a:cubicBezTo>
                  <a:cubicBezTo>
                    <a:pt x="36910" y="3989"/>
                    <a:pt x="31981" y="3156"/>
                    <a:pt x="27040" y="2323"/>
                  </a:cubicBezTo>
                  <a:cubicBezTo>
                    <a:pt x="22444" y="1549"/>
                    <a:pt x="17622" y="334"/>
                    <a:pt x="12919" y="60"/>
                  </a:cubicBezTo>
                  <a:cubicBezTo>
                    <a:pt x="12526" y="48"/>
                    <a:pt x="11514" y="1"/>
                    <a:pt x="11466"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53"/>
            <p:cNvSpPr/>
            <p:nvPr/>
          </p:nvSpPr>
          <p:spPr>
            <a:xfrm>
              <a:off x="2202950" y="3248425"/>
              <a:ext cx="128900" cy="38225"/>
            </a:xfrm>
            <a:custGeom>
              <a:avLst/>
              <a:gdLst/>
              <a:ahLst/>
              <a:cxnLst/>
              <a:rect l="l" t="t" r="r" b="b"/>
              <a:pathLst>
                <a:path w="5156" h="1529" extrusionOk="0">
                  <a:moveTo>
                    <a:pt x="598" y="1"/>
                  </a:moveTo>
                  <a:cubicBezTo>
                    <a:pt x="451" y="1"/>
                    <a:pt x="303" y="8"/>
                    <a:pt x="155" y="25"/>
                  </a:cubicBezTo>
                  <a:cubicBezTo>
                    <a:pt x="24" y="49"/>
                    <a:pt x="0" y="239"/>
                    <a:pt x="107" y="311"/>
                  </a:cubicBezTo>
                  <a:cubicBezTo>
                    <a:pt x="869" y="740"/>
                    <a:pt x="1727" y="882"/>
                    <a:pt x="2584" y="1085"/>
                  </a:cubicBezTo>
                  <a:cubicBezTo>
                    <a:pt x="3174" y="1240"/>
                    <a:pt x="3828" y="1529"/>
                    <a:pt x="4455" y="1529"/>
                  </a:cubicBezTo>
                  <a:cubicBezTo>
                    <a:pt x="4599" y="1529"/>
                    <a:pt x="4742" y="1513"/>
                    <a:pt x="4882" y="1478"/>
                  </a:cubicBezTo>
                  <a:cubicBezTo>
                    <a:pt x="5048" y="1430"/>
                    <a:pt x="5156" y="1204"/>
                    <a:pt x="5001" y="1073"/>
                  </a:cubicBezTo>
                  <a:cubicBezTo>
                    <a:pt x="4405" y="489"/>
                    <a:pt x="3417" y="442"/>
                    <a:pt x="2620" y="299"/>
                  </a:cubicBezTo>
                  <a:cubicBezTo>
                    <a:pt x="1954" y="162"/>
                    <a:pt x="1280" y="1"/>
                    <a:pt x="59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53"/>
            <p:cNvSpPr/>
            <p:nvPr/>
          </p:nvSpPr>
          <p:spPr>
            <a:xfrm>
              <a:off x="2378250" y="3290600"/>
              <a:ext cx="127425" cy="37250"/>
            </a:xfrm>
            <a:custGeom>
              <a:avLst/>
              <a:gdLst/>
              <a:ahLst/>
              <a:cxnLst/>
              <a:rect l="l" t="t" r="r" b="b"/>
              <a:pathLst>
                <a:path w="5097" h="1490" extrusionOk="0">
                  <a:moveTo>
                    <a:pt x="1047" y="0"/>
                  </a:moveTo>
                  <a:cubicBezTo>
                    <a:pt x="745" y="0"/>
                    <a:pt x="446" y="32"/>
                    <a:pt x="156" y="112"/>
                  </a:cubicBezTo>
                  <a:cubicBezTo>
                    <a:pt x="1" y="160"/>
                    <a:pt x="1" y="350"/>
                    <a:pt x="132" y="410"/>
                  </a:cubicBezTo>
                  <a:cubicBezTo>
                    <a:pt x="953" y="755"/>
                    <a:pt x="1882" y="779"/>
                    <a:pt x="2739" y="1005"/>
                  </a:cubicBezTo>
                  <a:cubicBezTo>
                    <a:pt x="3305" y="1151"/>
                    <a:pt x="3894" y="1489"/>
                    <a:pt x="4475" y="1489"/>
                  </a:cubicBezTo>
                  <a:cubicBezTo>
                    <a:pt x="4603" y="1489"/>
                    <a:pt x="4731" y="1473"/>
                    <a:pt x="4859" y="1434"/>
                  </a:cubicBezTo>
                  <a:cubicBezTo>
                    <a:pt x="4990" y="1398"/>
                    <a:pt x="5097" y="1231"/>
                    <a:pt x="5002" y="1100"/>
                  </a:cubicBezTo>
                  <a:cubicBezTo>
                    <a:pt x="4537" y="422"/>
                    <a:pt x="3573" y="386"/>
                    <a:pt x="2811" y="231"/>
                  </a:cubicBezTo>
                  <a:cubicBezTo>
                    <a:pt x="2243" y="121"/>
                    <a:pt x="1640" y="0"/>
                    <a:pt x="1047"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53"/>
            <p:cNvSpPr/>
            <p:nvPr/>
          </p:nvSpPr>
          <p:spPr>
            <a:xfrm>
              <a:off x="2857775" y="3210950"/>
              <a:ext cx="511700" cy="207175"/>
            </a:xfrm>
            <a:custGeom>
              <a:avLst/>
              <a:gdLst/>
              <a:ahLst/>
              <a:cxnLst/>
              <a:rect l="l" t="t" r="r" b="b"/>
              <a:pathLst>
                <a:path w="20468" h="8287" extrusionOk="0">
                  <a:moveTo>
                    <a:pt x="7978" y="250"/>
                  </a:moveTo>
                  <a:cubicBezTo>
                    <a:pt x="10109" y="810"/>
                    <a:pt x="11705" y="1203"/>
                    <a:pt x="13515" y="1691"/>
                  </a:cubicBezTo>
                  <a:cubicBezTo>
                    <a:pt x="15479" y="2227"/>
                    <a:pt x="17444" y="2798"/>
                    <a:pt x="19432" y="3310"/>
                  </a:cubicBezTo>
                  <a:cubicBezTo>
                    <a:pt x="18372" y="4108"/>
                    <a:pt x="17253" y="4906"/>
                    <a:pt x="16134" y="5632"/>
                  </a:cubicBezTo>
                  <a:cubicBezTo>
                    <a:pt x="16110" y="5620"/>
                    <a:pt x="16098" y="5608"/>
                    <a:pt x="16051" y="5596"/>
                  </a:cubicBezTo>
                  <a:cubicBezTo>
                    <a:pt x="12181" y="4584"/>
                    <a:pt x="8240" y="3417"/>
                    <a:pt x="4311" y="2679"/>
                  </a:cubicBezTo>
                  <a:cubicBezTo>
                    <a:pt x="5537" y="1881"/>
                    <a:pt x="6787" y="1096"/>
                    <a:pt x="7978" y="250"/>
                  </a:cubicBezTo>
                  <a:close/>
                  <a:moveTo>
                    <a:pt x="3728" y="3060"/>
                  </a:moveTo>
                  <a:cubicBezTo>
                    <a:pt x="5299" y="3632"/>
                    <a:pt x="7061" y="4024"/>
                    <a:pt x="8716" y="4477"/>
                  </a:cubicBezTo>
                  <a:cubicBezTo>
                    <a:pt x="8383" y="4620"/>
                    <a:pt x="8073" y="4894"/>
                    <a:pt x="7800" y="5096"/>
                  </a:cubicBezTo>
                  <a:cubicBezTo>
                    <a:pt x="7371" y="5429"/>
                    <a:pt x="6811" y="5787"/>
                    <a:pt x="6490" y="6251"/>
                  </a:cubicBezTo>
                  <a:cubicBezTo>
                    <a:pt x="6347" y="6203"/>
                    <a:pt x="6192" y="6168"/>
                    <a:pt x="6049" y="6132"/>
                  </a:cubicBezTo>
                  <a:cubicBezTo>
                    <a:pt x="4906" y="5846"/>
                    <a:pt x="3775" y="5548"/>
                    <a:pt x="2620" y="5263"/>
                  </a:cubicBezTo>
                  <a:cubicBezTo>
                    <a:pt x="1763" y="5036"/>
                    <a:pt x="751" y="5025"/>
                    <a:pt x="1823" y="4346"/>
                  </a:cubicBezTo>
                  <a:cubicBezTo>
                    <a:pt x="2180" y="4120"/>
                    <a:pt x="2716" y="3727"/>
                    <a:pt x="3061" y="3489"/>
                  </a:cubicBezTo>
                  <a:cubicBezTo>
                    <a:pt x="3311" y="3310"/>
                    <a:pt x="3454" y="3239"/>
                    <a:pt x="3728" y="3060"/>
                  </a:cubicBezTo>
                  <a:close/>
                  <a:moveTo>
                    <a:pt x="9050" y="4560"/>
                  </a:moveTo>
                  <a:cubicBezTo>
                    <a:pt x="11169" y="5132"/>
                    <a:pt x="13312" y="5620"/>
                    <a:pt x="15408" y="6084"/>
                  </a:cubicBezTo>
                  <a:cubicBezTo>
                    <a:pt x="15027" y="6334"/>
                    <a:pt x="14622" y="6572"/>
                    <a:pt x="14229" y="6799"/>
                  </a:cubicBezTo>
                  <a:cubicBezTo>
                    <a:pt x="13459" y="7233"/>
                    <a:pt x="12634" y="7397"/>
                    <a:pt x="11784" y="7397"/>
                  </a:cubicBezTo>
                  <a:cubicBezTo>
                    <a:pt x="10191" y="7397"/>
                    <a:pt x="8511" y="6820"/>
                    <a:pt x="6942" y="6370"/>
                  </a:cubicBezTo>
                  <a:cubicBezTo>
                    <a:pt x="7299" y="6108"/>
                    <a:pt x="7609" y="5775"/>
                    <a:pt x="7942" y="5501"/>
                  </a:cubicBezTo>
                  <a:cubicBezTo>
                    <a:pt x="8276" y="5215"/>
                    <a:pt x="8800" y="4953"/>
                    <a:pt x="9050" y="4560"/>
                  </a:cubicBezTo>
                  <a:close/>
                  <a:moveTo>
                    <a:pt x="7895" y="0"/>
                  </a:moveTo>
                  <a:cubicBezTo>
                    <a:pt x="7800" y="0"/>
                    <a:pt x="7359" y="262"/>
                    <a:pt x="6990" y="476"/>
                  </a:cubicBezTo>
                  <a:cubicBezTo>
                    <a:pt x="4573" y="1798"/>
                    <a:pt x="2406" y="3179"/>
                    <a:pt x="180" y="4786"/>
                  </a:cubicBezTo>
                  <a:cubicBezTo>
                    <a:pt x="1" y="4917"/>
                    <a:pt x="96" y="5239"/>
                    <a:pt x="287" y="5275"/>
                  </a:cubicBezTo>
                  <a:cubicBezTo>
                    <a:pt x="2561" y="5858"/>
                    <a:pt x="4859" y="6441"/>
                    <a:pt x="7133" y="7025"/>
                  </a:cubicBezTo>
                  <a:cubicBezTo>
                    <a:pt x="8740" y="7442"/>
                    <a:pt x="10681" y="8275"/>
                    <a:pt x="12324" y="8287"/>
                  </a:cubicBezTo>
                  <a:cubicBezTo>
                    <a:pt x="12331" y="8287"/>
                    <a:pt x="12338" y="8287"/>
                    <a:pt x="12345" y="8287"/>
                  </a:cubicBezTo>
                  <a:cubicBezTo>
                    <a:pt x="13691" y="8287"/>
                    <a:pt x="14639" y="7140"/>
                    <a:pt x="15693" y="6430"/>
                  </a:cubicBezTo>
                  <a:cubicBezTo>
                    <a:pt x="15824" y="6334"/>
                    <a:pt x="15943" y="6251"/>
                    <a:pt x="16074" y="6168"/>
                  </a:cubicBezTo>
                  <a:cubicBezTo>
                    <a:pt x="17420" y="5275"/>
                    <a:pt x="18789" y="4429"/>
                    <a:pt x="20063" y="3477"/>
                  </a:cubicBezTo>
                  <a:cubicBezTo>
                    <a:pt x="20063" y="3477"/>
                    <a:pt x="20063" y="3465"/>
                    <a:pt x="20087" y="3465"/>
                  </a:cubicBezTo>
                  <a:cubicBezTo>
                    <a:pt x="20384" y="3346"/>
                    <a:pt x="20468" y="2917"/>
                    <a:pt x="20111" y="2798"/>
                  </a:cubicBezTo>
                  <a:cubicBezTo>
                    <a:pt x="16241" y="1560"/>
                    <a:pt x="11991" y="203"/>
                    <a:pt x="7895"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53"/>
            <p:cNvSpPr/>
            <p:nvPr/>
          </p:nvSpPr>
          <p:spPr>
            <a:xfrm>
              <a:off x="2522325" y="2880850"/>
              <a:ext cx="1733575" cy="526125"/>
            </a:xfrm>
            <a:custGeom>
              <a:avLst/>
              <a:gdLst/>
              <a:ahLst/>
              <a:cxnLst/>
              <a:rect l="l" t="t" r="r" b="b"/>
              <a:pathLst>
                <a:path w="69343" h="21045" extrusionOk="0">
                  <a:moveTo>
                    <a:pt x="12633" y="417"/>
                  </a:moveTo>
                  <a:cubicBezTo>
                    <a:pt x="13455" y="595"/>
                    <a:pt x="14252" y="786"/>
                    <a:pt x="15062" y="965"/>
                  </a:cubicBezTo>
                  <a:cubicBezTo>
                    <a:pt x="14383" y="1334"/>
                    <a:pt x="13717" y="1738"/>
                    <a:pt x="13062" y="2155"/>
                  </a:cubicBezTo>
                  <a:cubicBezTo>
                    <a:pt x="12085" y="1953"/>
                    <a:pt x="11085" y="1798"/>
                    <a:pt x="10121" y="1727"/>
                  </a:cubicBezTo>
                  <a:cubicBezTo>
                    <a:pt x="10907" y="1334"/>
                    <a:pt x="12609" y="476"/>
                    <a:pt x="12633" y="417"/>
                  </a:cubicBezTo>
                  <a:close/>
                  <a:moveTo>
                    <a:pt x="15622" y="1072"/>
                  </a:moveTo>
                  <a:cubicBezTo>
                    <a:pt x="16693" y="1334"/>
                    <a:pt x="17765" y="1572"/>
                    <a:pt x="18860" y="1810"/>
                  </a:cubicBezTo>
                  <a:cubicBezTo>
                    <a:pt x="18158" y="2203"/>
                    <a:pt x="17467" y="2620"/>
                    <a:pt x="16788" y="3036"/>
                  </a:cubicBezTo>
                  <a:cubicBezTo>
                    <a:pt x="15836" y="2798"/>
                    <a:pt x="14871" y="2524"/>
                    <a:pt x="13883" y="2310"/>
                  </a:cubicBezTo>
                  <a:cubicBezTo>
                    <a:pt x="14479" y="1917"/>
                    <a:pt x="15062" y="1512"/>
                    <a:pt x="15622" y="1072"/>
                  </a:cubicBezTo>
                  <a:close/>
                  <a:moveTo>
                    <a:pt x="9716" y="1917"/>
                  </a:moveTo>
                  <a:cubicBezTo>
                    <a:pt x="10657" y="2108"/>
                    <a:pt x="11573" y="2310"/>
                    <a:pt x="12514" y="2500"/>
                  </a:cubicBezTo>
                  <a:cubicBezTo>
                    <a:pt x="11800" y="2965"/>
                    <a:pt x="11085" y="3417"/>
                    <a:pt x="10359" y="3882"/>
                  </a:cubicBezTo>
                  <a:cubicBezTo>
                    <a:pt x="9228" y="3620"/>
                    <a:pt x="8097" y="3405"/>
                    <a:pt x="6966" y="3298"/>
                  </a:cubicBezTo>
                  <a:cubicBezTo>
                    <a:pt x="7871" y="2834"/>
                    <a:pt x="8799" y="2381"/>
                    <a:pt x="9716" y="1917"/>
                  </a:cubicBezTo>
                  <a:close/>
                  <a:moveTo>
                    <a:pt x="19360" y="1941"/>
                  </a:moveTo>
                  <a:cubicBezTo>
                    <a:pt x="20384" y="2167"/>
                    <a:pt x="21396" y="2405"/>
                    <a:pt x="22396" y="2631"/>
                  </a:cubicBezTo>
                  <a:cubicBezTo>
                    <a:pt x="21682" y="3024"/>
                    <a:pt x="20967" y="3453"/>
                    <a:pt x="20265" y="3893"/>
                  </a:cubicBezTo>
                  <a:cubicBezTo>
                    <a:pt x="19551" y="3727"/>
                    <a:pt x="18836" y="3560"/>
                    <a:pt x="18122" y="3393"/>
                  </a:cubicBezTo>
                  <a:cubicBezTo>
                    <a:pt x="17931" y="3346"/>
                    <a:pt x="17741" y="3298"/>
                    <a:pt x="17550" y="3239"/>
                  </a:cubicBezTo>
                  <a:cubicBezTo>
                    <a:pt x="18170" y="2822"/>
                    <a:pt x="18801" y="2405"/>
                    <a:pt x="19360" y="1941"/>
                  </a:cubicBezTo>
                  <a:close/>
                  <a:moveTo>
                    <a:pt x="22920" y="2750"/>
                  </a:moveTo>
                  <a:cubicBezTo>
                    <a:pt x="24039" y="3001"/>
                    <a:pt x="25135" y="3262"/>
                    <a:pt x="26242" y="3524"/>
                  </a:cubicBezTo>
                  <a:cubicBezTo>
                    <a:pt x="25504" y="3929"/>
                    <a:pt x="24789" y="4358"/>
                    <a:pt x="24075" y="4810"/>
                  </a:cubicBezTo>
                  <a:cubicBezTo>
                    <a:pt x="23063" y="4572"/>
                    <a:pt x="22075" y="4322"/>
                    <a:pt x="21063" y="4072"/>
                  </a:cubicBezTo>
                  <a:cubicBezTo>
                    <a:pt x="21694" y="3655"/>
                    <a:pt x="22325" y="3227"/>
                    <a:pt x="22920" y="2750"/>
                  </a:cubicBezTo>
                  <a:close/>
                  <a:moveTo>
                    <a:pt x="13324" y="2691"/>
                  </a:moveTo>
                  <a:cubicBezTo>
                    <a:pt x="14300" y="2917"/>
                    <a:pt x="15288" y="3131"/>
                    <a:pt x="16265" y="3382"/>
                  </a:cubicBezTo>
                  <a:cubicBezTo>
                    <a:pt x="15503" y="3858"/>
                    <a:pt x="14764" y="4346"/>
                    <a:pt x="14002" y="4822"/>
                  </a:cubicBezTo>
                  <a:cubicBezTo>
                    <a:pt x="13038" y="4572"/>
                    <a:pt x="12050" y="4310"/>
                    <a:pt x="11073" y="4060"/>
                  </a:cubicBezTo>
                  <a:cubicBezTo>
                    <a:pt x="11812" y="3620"/>
                    <a:pt x="12574" y="3155"/>
                    <a:pt x="13324" y="2691"/>
                  </a:cubicBezTo>
                  <a:close/>
                  <a:moveTo>
                    <a:pt x="6513" y="3560"/>
                  </a:moveTo>
                  <a:cubicBezTo>
                    <a:pt x="7609" y="3774"/>
                    <a:pt x="8692" y="4013"/>
                    <a:pt x="9776" y="4251"/>
                  </a:cubicBezTo>
                  <a:cubicBezTo>
                    <a:pt x="9073" y="4667"/>
                    <a:pt x="8383" y="5072"/>
                    <a:pt x="7668" y="5477"/>
                  </a:cubicBezTo>
                  <a:cubicBezTo>
                    <a:pt x="6513" y="5191"/>
                    <a:pt x="5370" y="4953"/>
                    <a:pt x="4227" y="4834"/>
                  </a:cubicBezTo>
                  <a:cubicBezTo>
                    <a:pt x="4763" y="4525"/>
                    <a:pt x="5299" y="4191"/>
                    <a:pt x="5823" y="3917"/>
                  </a:cubicBezTo>
                  <a:cubicBezTo>
                    <a:pt x="6061" y="3798"/>
                    <a:pt x="6275" y="3679"/>
                    <a:pt x="6513" y="3560"/>
                  </a:cubicBezTo>
                  <a:close/>
                  <a:moveTo>
                    <a:pt x="17050" y="3584"/>
                  </a:moveTo>
                  <a:cubicBezTo>
                    <a:pt x="17943" y="3810"/>
                    <a:pt x="18848" y="4013"/>
                    <a:pt x="19741" y="4251"/>
                  </a:cubicBezTo>
                  <a:cubicBezTo>
                    <a:pt x="19003" y="4715"/>
                    <a:pt x="18241" y="5203"/>
                    <a:pt x="17491" y="5679"/>
                  </a:cubicBezTo>
                  <a:cubicBezTo>
                    <a:pt x="16562" y="5465"/>
                    <a:pt x="15657" y="5239"/>
                    <a:pt x="14729" y="5013"/>
                  </a:cubicBezTo>
                  <a:lnTo>
                    <a:pt x="14705" y="5013"/>
                  </a:lnTo>
                  <a:cubicBezTo>
                    <a:pt x="15491" y="4536"/>
                    <a:pt x="16276" y="4072"/>
                    <a:pt x="17050" y="3584"/>
                  </a:cubicBezTo>
                  <a:close/>
                  <a:moveTo>
                    <a:pt x="26778" y="3643"/>
                  </a:moveTo>
                  <a:cubicBezTo>
                    <a:pt x="27849" y="3893"/>
                    <a:pt x="28921" y="4155"/>
                    <a:pt x="29992" y="4394"/>
                  </a:cubicBezTo>
                  <a:cubicBezTo>
                    <a:pt x="29242" y="4786"/>
                    <a:pt x="28516" y="5239"/>
                    <a:pt x="27790" y="5703"/>
                  </a:cubicBezTo>
                  <a:cubicBezTo>
                    <a:pt x="26813" y="5465"/>
                    <a:pt x="25849" y="5215"/>
                    <a:pt x="24873" y="4989"/>
                  </a:cubicBezTo>
                  <a:cubicBezTo>
                    <a:pt x="25528" y="4572"/>
                    <a:pt x="26159" y="4120"/>
                    <a:pt x="26778" y="3643"/>
                  </a:cubicBezTo>
                  <a:close/>
                  <a:moveTo>
                    <a:pt x="10502" y="4417"/>
                  </a:moveTo>
                  <a:cubicBezTo>
                    <a:pt x="11502" y="4644"/>
                    <a:pt x="12502" y="4882"/>
                    <a:pt x="13514" y="5132"/>
                  </a:cubicBezTo>
                  <a:cubicBezTo>
                    <a:pt x="13502" y="5144"/>
                    <a:pt x="13478" y="5144"/>
                    <a:pt x="13478" y="5167"/>
                  </a:cubicBezTo>
                  <a:cubicBezTo>
                    <a:pt x="12764" y="5596"/>
                    <a:pt x="12038" y="6001"/>
                    <a:pt x="11323" y="6418"/>
                  </a:cubicBezTo>
                  <a:cubicBezTo>
                    <a:pt x="10383" y="6191"/>
                    <a:pt x="9430" y="5918"/>
                    <a:pt x="8466" y="5668"/>
                  </a:cubicBezTo>
                  <a:cubicBezTo>
                    <a:pt x="9156" y="5251"/>
                    <a:pt x="9835" y="4822"/>
                    <a:pt x="10502" y="4417"/>
                  </a:cubicBezTo>
                  <a:close/>
                  <a:moveTo>
                    <a:pt x="20527" y="4417"/>
                  </a:moveTo>
                  <a:cubicBezTo>
                    <a:pt x="21503" y="4667"/>
                    <a:pt x="22503" y="4917"/>
                    <a:pt x="23480" y="5179"/>
                  </a:cubicBezTo>
                  <a:cubicBezTo>
                    <a:pt x="22753" y="5656"/>
                    <a:pt x="22015" y="6144"/>
                    <a:pt x="21265" y="6608"/>
                  </a:cubicBezTo>
                  <a:lnTo>
                    <a:pt x="18181" y="5846"/>
                  </a:lnTo>
                  <a:cubicBezTo>
                    <a:pt x="18955" y="5370"/>
                    <a:pt x="19741" y="4906"/>
                    <a:pt x="20527" y="4417"/>
                  </a:cubicBezTo>
                  <a:close/>
                  <a:moveTo>
                    <a:pt x="30492" y="4513"/>
                  </a:moveTo>
                  <a:cubicBezTo>
                    <a:pt x="31600" y="4775"/>
                    <a:pt x="32683" y="5025"/>
                    <a:pt x="33755" y="5287"/>
                  </a:cubicBezTo>
                  <a:cubicBezTo>
                    <a:pt x="32981" y="5679"/>
                    <a:pt x="32231" y="6144"/>
                    <a:pt x="31493" y="6608"/>
                  </a:cubicBezTo>
                  <a:cubicBezTo>
                    <a:pt x="30504" y="6370"/>
                    <a:pt x="29540" y="6132"/>
                    <a:pt x="28564" y="5894"/>
                  </a:cubicBezTo>
                  <a:cubicBezTo>
                    <a:pt x="29230" y="5465"/>
                    <a:pt x="29885" y="5013"/>
                    <a:pt x="30492" y="4513"/>
                  </a:cubicBezTo>
                  <a:close/>
                  <a:moveTo>
                    <a:pt x="14217" y="5298"/>
                  </a:moveTo>
                  <a:cubicBezTo>
                    <a:pt x="15133" y="5513"/>
                    <a:pt x="16038" y="5763"/>
                    <a:pt x="16967" y="6001"/>
                  </a:cubicBezTo>
                  <a:cubicBezTo>
                    <a:pt x="16253" y="6430"/>
                    <a:pt x="15526" y="6846"/>
                    <a:pt x="14788" y="7263"/>
                  </a:cubicBezTo>
                  <a:cubicBezTo>
                    <a:pt x="13895" y="7037"/>
                    <a:pt x="12990" y="6811"/>
                    <a:pt x="12097" y="6608"/>
                  </a:cubicBezTo>
                  <a:cubicBezTo>
                    <a:pt x="12800" y="6179"/>
                    <a:pt x="13514" y="5727"/>
                    <a:pt x="14217" y="5298"/>
                  </a:cubicBezTo>
                  <a:close/>
                  <a:moveTo>
                    <a:pt x="3799" y="5108"/>
                  </a:moveTo>
                  <a:cubicBezTo>
                    <a:pt x="4894" y="5322"/>
                    <a:pt x="5978" y="5560"/>
                    <a:pt x="7085" y="5810"/>
                  </a:cubicBezTo>
                  <a:cubicBezTo>
                    <a:pt x="6299" y="6275"/>
                    <a:pt x="5525" y="6751"/>
                    <a:pt x="4775" y="7275"/>
                  </a:cubicBezTo>
                  <a:cubicBezTo>
                    <a:pt x="3465" y="6977"/>
                    <a:pt x="2275" y="6858"/>
                    <a:pt x="917" y="6632"/>
                  </a:cubicBezTo>
                  <a:cubicBezTo>
                    <a:pt x="1870" y="6037"/>
                    <a:pt x="2822" y="5679"/>
                    <a:pt x="3799" y="5108"/>
                  </a:cubicBezTo>
                  <a:close/>
                  <a:moveTo>
                    <a:pt x="34172" y="5382"/>
                  </a:moveTo>
                  <a:cubicBezTo>
                    <a:pt x="35207" y="5644"/>
                    <a:pt x="36255" y="5870"/>
                    <a:pt x="37291" y="6132"/>
                  </a:cubicBezTo>
                  <a:cubicBezTo>
                    <a:pt x="36517" y="6549"/>
                    <a:pt x="35767" y="7001"/>
                    <a:pt x="35005" y="7501"/>
                  </a:cubicBezTo>
                  <a:cubicBezTo>
                    <a:pt x="34100" y="7275"/>
                    <a:pt x="33183" y="7049"/>
                    <a:pt x="32278" y="6811"/>
                  </a:cubicBezTo>
                  <a:cubicBezTo>
                    <a:pt x="32909" y="6394"/>
                    <a:pt x="33529" y="5965"/>
                    <a:pt x="34112" y="5501"/>
                  </a:cubicBezTo>
                  <a:cubicBezTo>
                    <a:pt x="34160" y="5465"/>
                    <a:pt x="34172" y="5417"/>
                    <a:pt x="34172" y="5382"/>
                  </a:cubicBezTo>
                  <a:close/>
                  <a:moveTo>
                    <a:pt x="24289" y="5370"/>
                  </a:moveTo>
                  <a:cubicBezTo>
                    <a:pt x="25242" y="5608"/>
                    <a:pt x="26206" y="5858"/>
                    <a:pt x="27159" y="6096"/>
                  </a:cubicBezTo>
                  <a:cubicBezTo>
                    <a:pt x="26421" y="6572"/>
                    <a:pt x="25682" y="7072"/>
                    <a:pt x="24944" y="7513"/>
                  </a:cubicBezTo>
                  <a:cubicBezTo>
                    <a:pt x="23956" y="7263"/>
                    <a:pt x="22968" y="7025"/>
                    <a:pt x="21980" y="6775"/>
                  </a:cubicBezTo>
                  <a:cubicBezTo>
                    <a:pt x="22742" y="6310"/>
                    <a:pt x="23527" y="5846"/>
                    <a:pt x="24289" y="5370"/>
                  </a:cubicBezTo>
                  <a:close/>
                  <a:moveTo>
                    <a:pt x="7883" y="6001"/>
                  </a:moveTo>
                  <a:cubicBezTo>
                    <a:pt x="8859" y="6215"/>
                    <a:pt x="9823" y="6453"/>
                    <a:pt x="10788" y="6691"/>
                  </a:cubicBezTo>
                  <a:cubicBezTo>
                    <a:pt x="9990" y="7156"/>
                    <a:pt x="9192" y="7644"/>
                    <a:pt x="8442" y="8180"/>
                  </a:cubicBezTo>
                  <a:cubicBezTo>
                    <a:pt x="7382" y="7930"/>
                    <a:pt x="6299" y="7644"/>
                    <a:pt x="5192" y="7382"/>
                  </a:cubicBezTo>
                  <a:cubicBezTo>
                    <a:pt x="6120" y="6989"/>
                    <a:pt x="7013" y="6513"/>
                    <a:pt x="7883" y="6001"/>
                  </a:cubicBezTo>
                  <a:close/>
                  <a:moveTo>
                    <a:pt x="17646" y="6179"/>
                  </a:moveTo>
                  <a:cubicBezTo>
                    <a:pt x="18658" y="6441"/>
                    <a:pt x="19658" y="6691"/>
                    <a:pt x="20658" y="6965"/>
                  </a:cubicBezTo>
                  <a:cubicBezTo>
                    <a:pt x="19955" y="7382"/>
                    <a:pt x="19253" y="7787"/>
                    <a:pt x="18539" y="8180"/>
                  </a:cubicBezTo>
                  <a:cubicBezTo>
                    <a:pt x="17550" y="7930"/>
                    <a:pt x="16550" y="7692"/>
                    <a:pt x="15562" y="7453"/>
                  </a:cubicBezTo>
                  <a:cubicBezTo>
                    <a:pt x="16276" y="7037"/>
                    <a:pt x="16967" y="6608"/>
                    <a:pt x="17646" y="6179"/>
                  </a:cubicBezTo>
                  <a:close/>
                  <a:moveTo>
                    <a:pt x="37803" y="6251"/>
                  </a:moveTo>
                  <a:cubicBezTo>
                    <a:pt x="38827" y="6489"/>
                    <a:pt x="39851" y="6739"/>
                    <a:pt x="40887" y="6977"/>
                  </a:cubicBezTo>
                  <a:cubicBezTo>
                    <a:pt x="40089" y="7406"/>
                    <a:pt x="39339" y="7882"/>
                    <a:pt x="38577" y="8382"/>
                  </a:cubicBezTo>
                  <a:cubicBezTo>
                    <a:pt x="37648" y="8144"/>
                    <a:pt x="36719" y="7918"/>
                    <a:pt x="35779" y="7680"/>
                  </a:cubicBezTo>
                  <a:cubicBezTo>
                    <a:pt x="36481" y="7227"/>
                    <a:pt x="37160" y="6775"/>
                    <a:pt x="37803" y="6251"/>
                  </a:cubicBezTo>
                  <a:close/>
                  <a:moveTo>
                    <a:pt x="27933" y="6310"/>
                  </a:moveTo>
                  <a:cubicBezTo>
                    <a:pt x="28647" y="6489"/>
                    <a:pt x="29349" y="6668"/>
                    <a:pt x="30064" y="6846"/>
                  </a:cubicBezTo>
                  <a:cubicBezTo>
                    <a:pt x="30326" y="6906"/>
                    <a:pt x="30576" y="6977"/>
                    <a:pt x="30850" y="7037"/>
                  </a:cubicBezTo>
                  <a:cubicBezTo>
                    <a:pt x="30111" y="7513"/>
                    <a:pt x="29373" y="7989"/>
                    <a:pt x="28635" y="8454"/>
                  </a:cubicBezTo>
                  <a:lnTo>
                    <a:pt x="25647" y="7692"/>
                  </a:lnTo>
                  <a:cubicBezTo>
                    <a:pt x="26397" y="7227"/>
                    <a:pt x="27171" y="6763"/>
                    <a:pt x="27933" y="6310"/>
                  </a:cubicBezTo>
                  <a:close/>
                  <a:moveTo>
                    <a:pt x="11573" y="6894"/>
                  </a:moveTo>
                  <a:cubicBezTo>
                    <a:pt x="12455" y="7108"/>
                    <a:pt x="13347" y="7334"/>
                    <a:pt x="14229" y="7573"/>
                  </a:cubicBezTo>
                  <a:cubicBezTo>
                    <a:pt x="13455" y="8037"/>
                    <a:pt x="12681" y="8501"/>
                    <a:pt x="11954" y="9013"/>
                  </a:cubicBezTo>
                  <a:cubicBezTo>
                    <a:pt x="10978" y="8811"/>
                    <a:pt x="10002" y="8573"/>
                    <a:pt x="9014" y="8334"/>
                  </a:cubicBezTo>
                  <a:cubicBezTo>
                    <a:pt x="8954" y="8323"/>
                    <a:pt x="8918" y="8299"/>
                    <a:pt x="8859" y="8287"/>
                  </a:cubicBezTo>
                  <a:cubicBezTo>
                    <a:pt x="9776" y="7882"/>
                    <a:pt x="10680" y="7406"/>
                    <a:pt x="11573" y="6894"/>
                  </a:cubicBezTo>
                  <a:close/>
                  <a:moveTo>
                    <a:pt x="21360" y="7156"/>
                  </a:moveTo>
                  <a:cubicBezTo>
                    <a:pt x="22337" y="7406"/>
                    <a:pt x="23301" y="7656"/>
                    <a:pt x="24277" y="7918"/>
                  </a:cubicBezTo>
                  <a:cubicBezTo>
                    <a:pt x="23599" y="8323"/>
                    <a:pt x="22908" y="8704"/>
                    <a:pt x="22218" y="9108"/>
                  </a:cubicBezTo>
                  <a:cubicBezTo>
                    <a:pt x="21253" y="8870"/>
                    <a:pt x="20301" y="8632"/>
                    <a:pt x="19336" y="8394"/>
                  </a:cubicBezTo>
                  <a:cubicBezTo>
                    <a:pt x="20015" y="7977"/>
                    <a:pt x="20682" y="7561"/>
                    <a:pt x="21360" y="7156"/>
                  </a:cubicBezTo>
                  <a:close/>
                  <a:moveTo>
                    <a:pt x="41422" y="7108"/>
                  </a:moveTo>
                  <a:cubicBezTo>
                    <a:pt x="42411" y="7346"/>
                    <a:pt x="43399" y="7573"/>
                    <a:pt x="44363" y="7811"/>
                  </a:cubicBezTo>
                  <a:cubicBezTo>
                    <a:pt x="43566" y="8239"/>
                    <a:pt x="42792" y="8739"/>
                    <a:pt x="42030" y="9239"/>
                  </a:cubicBezTo>
                  <a:cubicBezTo>
                    <a:pt x="41137" y="9013"/>
                    <a:pt x="40256" y="8799"/>
                    <a:pt x="39363" y="8573"/>
                  </a:cubicBezTo>
                  <a:cubicBezTo>
                    <a:pt x="40077" y="8108"/>
                    <a:pt x="40768" y="7632"/>
                    <a:pt x="41422" y="7108"/>
                  </a:cubicBezTo>
                  <a:close/>
                  <a:moveTo>
                    <a:pt x="31624" y="7227"/>
                  </a:moveTo>
                  <a:cubicBezTo>
                    <a:pt x="32528" y="7453"/>
                    <a:pt x="33445" y="7680"/>
                    <a:pt x="34338" y="7918"/>
                  </a:cubicBezTo>
                  <a:cubicBezTo>
                    <a:pt x="33600" y="8394"/>
                    <a:pt x="32862" y="8870"/>
                    <a:pt x="32112" y="9335"/>
                  </a:cubicBezTo>
                  <a:cubicBezTo>
                    <a:pt x="31195" y="9085"/>
                    <a:pt x="30266" y="8846"/>
                    <a:pt x="29338" y="8620"/>
                  </a:cubicBezTo>
                  <a:cubicBezTo>
                    <a:pt x="30088" y="8156"/>
                    <a:pt x="30862" y="7703"/>
                    <a:pt x="31624" y="7227"/>
                  </a:cubicBezTo>
                  <a:close/>
                  <a:moveTo>
                    <a:pt x="15002" y="7799"/>
                  </a:moveTo>
                  <a:cubicBezTo>
                    <a:pt x="15967" y="8049"/>
                    <a:pt x="16955" y="8323"/>
                    <a:pt x="17919" y="8573"/>
                  </a:cubicBezTo>
                  <a:cubicBezTo>
                    <a:pt x="17193" y="9001"/>
                    <a:pt x="16455" y="9454"/>
                    <a:pt x="15776" y="9954"/>
                  </a:cubicBezTo>
                  <a:cubicBezTo>
                    <a:pt x="14645" y="9668"/>
                    <a:pt x="13514" y="9406"/>
                    <a:pt x="12371" y="9132"/>
                  </a:cubicBezTo>
                  <a:cubicBezTo>
                    <a:pt x="13264" y="8751"/>
                    <a:pt x="14133" y="8287"/>
                    <a:pt x="15002" y="7799"/>
                  </a:cubicBezTo>
                  <a:close/>
                  <a:moveTo>
                    <a:pt x="24992" y="8096"/>
                  </a:moveTo>
                  <a:cubicBezTo>
                    <a:pt x="25528" y="8227"/>
                    <a:pt x="26063" y="8382"/>
                    <a:pt x="26575" y="8513"/>
                  </a:cubicBezTo>
                  <a:cubicBezTo>
                    <a:pt x="27040" y="8632"/>
                    <a:pt x="27504" y="8751"/>
                    <a:pt x="27945" y="8870"/>
                  </a:cubicBezTo>
                  <a:cubicBezTo>
                    <a:pt x="27278" y="9275"/>
                    <a:pt x="26599" y="9656"/>
                    <a:pt x="25920" y="10037"/>
                  </a:cubicBezTo>
                  <a:cubicBezTo>
                    <a:pt x="24956" y="9799"/>
                    <a:pt x="23992" y="9549"/>
                    <a:pt x="23003" y="9311"/>
                  </a:cubicBezTo>
                  <a:cubicBezTo>
                    <a:pt x="23682" y="8918"/>
                    <a:pt x="24337" y="8489"/>
                    <a:pt x="24992" y="8096"/>
                  </a:cubicBezTo>
                  <a:close/>
                  <a:moveTo>
                    <a:pt x="44887" y="7942"/>
                  </a:moveTo>
                  <a:cubicBezTo>
                    <a:pt x="45959" y="8192"/>
                    <a:pt x="47030" y="8454"/>
                    <a:pt x="48102" y="8715"/>
                  </a:cubicBezTo>
                  <a:cubicBezTo>
                    <a:pt x="47280" y="9168"/>
                    <a:pt x="46494" y="9656"/>
                    <a:pt x="45709" y="10180"/>
                  </a:cubicBezTo>
                  <a:cubicBezTo>
                    <a:pt x="44732" y="9942"/>
                    <a:pt x="43780" y="9680"/>
                    <a:pt x="42815" y="9442"/>
                  </a:cubicBezTo>
                  <a:cubicBezTo>
                    <a:pt x="43530" y="8966"/>
                    <a:pt x="44232" y="8477"/>
                    <a:pt x="44887" y="7942"/>
                  </a:cubicBezTo>
                  <a:close/>
                  <a:moveTo>
                    <a:pt x="35112" y="8108"/>
                  </a:moveTo>
                  <a:cubicBezTo>
                    <a:pt x="36041" y="8346"/>
                    <a:pt x="36969" y="8573"/>
                    <a:pt x="37898" y="8811"/>
                  </a:cubicBezTo>
                  <a:cubicBezTo>
                    <a:pt x="37172" y="9287"/>
                    <a:pt x="36446" y="9775"/>
                    <a:pt x="35707" y="10251"/>
                  </a:cubicBezTo>
                  <a:cubicBezTo>
                    <a:pt x="34731" y="10001"/>
                    <a:pt x="33767" y="9763"/>
                    <a:pt x="32802" y="9513"/>
                  </a:cubicBezTo>
                  <a:cubicBezTo>
                    <a:pt x="33564" y="9049"/>
                    <a:pt x="34350" y="8585"/>
                    <a:pt x="35112" y="8108"/>
                  </a:cubicBezTo>
                  <a:close/>
                  <a:moveTo>
                    <a:pt x="18693" y="8763"/>
                  </a:moveTo>
                  <a:cubicBezTo>
                    <a:pt x="19646" y="9013"/>
                    <a:pt x="20586" y="9275"/>
                    <a:pt x="21539" y="9513"/>
                  </a:cubicBezTo>
                  <a:cubicBezTo>
                    <a:pt x="20837" y="9930"/>
                    <a:pt x="20134" y="10359"/>
                    <a:pt x="19479" y="10835"/>
                  </a:cubicBezTo>
                  <a:cubicBezTo>
                    <a:pt x="18360" y="10561"/>
                    <a:pt x="17265" y="10299"/>
                    <a:pt x="16157" y="10025"/>
                  </a:cubicBezTo>
                  <a:cubicBezTo>
                    <a:pt x="17027" y="9668"/>
                    <a:pt x="17860" y="9239"/>
                    <a:pt x="18693" y="8763"/>
                  </a:cubicBezTo>
                  <a:close/>
                  <a:moveTo>
                    <a:pt x="28647" y="9037"/>
                  </a:moveTo>
                  <a:lnTo>
                    <a:pt x="31421" y="9739"/>
                  </a:lnTo>
                  <a:cubicBezTo>
                    <a:pt x="30743" y="10132"/>
                    <a:pt x="30076" y="10525"/>
                    <a:pt x="29397" y="10918"/>
                  </a:cubicBezTo>
                  <a:cubicBezTo>
                    <a:pt x="28504" y="10692"/>
                    <a:pt x="27587" y="10454"/>
                    <a:pt x="26694" y="10239"/>
                  </a:cubicBezTo>
                  <a:cubicBezTo>
                    <a:pt x="27349" y="9835"/>
                    <a:pt x="28004" y="9430"/>
                    <a:pt x="28647" y="9037"/>
                  </a:cubicBezTo>
                  <a:close/>
                  <a:moveTo>
                    <a:pt x="48650" y="8846"/>
                  </a:moveTo>
                  <a:lnTo>
                    <a:pt x="51817" y="9608"/>
                  </a:lnTo>
                  <a:cubicBezTo>
                    <a:pt x="51007" y="10073"/>
                    <a:pt x="50197" y="10573"/>
                    <a:pt x="49412" y="11097"/>
                  </a:cubicBezTo>
                  <a:cubicBezTo>
                    <a:pt x="48840" y="10954"/>
                    <a:pt x="48280" y="10823"/>
                    <a:pt x="47697" y="10668"/>
                  </a:cubicBezTo>
                  <a:cubicBezTo>
                    <a:pt x="47292" y="10561"/>
                    <a:pt x="46899" y="10466"/>
                    <a:pt x="46494" y="10370"/>
                  </a:cubicBezTo>
                  <a:cubicBezTo>
                    <a:pt x="47233" y="9894"/>
                    <a:pt x="47971" y="9382"/>
                    <a:pt x="48650" y="8846"/>
                  </a:cubicBezTo>
                  <a:close/>
                  <a:moveTo>
                    <a:pt x="38696" y="9001"/>
                  </a:moveTo>
                  <a:lnTo>
                    <a:pt x="41375" y="9668"/>
                  </a:lnTo>
                  <a:cubicBezTo>
                    <a:pt x="40660" y="10168"/>
                    <a:pt x="39934" y="10668"/>
                    <a:pt x="39184" y="11144"/>
                  </a:cubicBezTo>
                  <a:cubicBezTo>
                    <a:pt x="38243" y="10906"/>
                    <a:pt x="37327" y="10668"/>
                    <a:pt x="36386" y="10430"/>
                  </a:cubicBezTo>
                  <a:cubicBezTo>
                    <a:pt x="37148" y="9954"/>
                    <a:pt x="37922" y="9489"/>
                    <a:pt x="38696" y="9001"/>
                  </a:cubicBezTo>
                  <a:close/>
                  <a:moveTo>
                    <a:pt x="22289" y="9716"/>
                  </a:moveTo>
                  <a:lnTo>
                    <a:pt x="23313" y="9978"/>
                  </a:lnTo>
                  <a:cubicBezTo>
                    <a:pt x="23944" y="10144"/>
                    <a:pt x="24551" y="10311"/>
                    <a:pt x="25182" y="10466"/>
                  </a:cubicBezTo>
                  <a:cubicBezTo>
                    <a:pt x="24492" y="10859"/>
                    <a:pt x="23825" y="11275"/>
                    <a:pt x="23182" y="11740"/>
                  </a:cubicBezTo>
                  <a:cubicBezTo>
                    <a:pt x="22087" y="11466"/>
                    <a:pt x="20967" y="11204"/>
                    <a:pt x="19872" y="10942"/>
                  </a:cubicBezTo>
                  <a:cubicBezTo>
                    <a:pt x="20706" y="10597"/>
                    <a:pt x="21503" y="10180"/>
                    <a:pt x="22289" y="9716"/>
                  </a:cubicBezTo>
                  <a:close/>
                  <a:moveTo>
                    <a:pt x="32112" y="9930"/>
                  </a:moveTo>
                  <a:cubicBezTo>
                    <a:pt x="33088" y="10180"/>
                    <a:pt x="34052" y="10418"/>
                    <a:pt x="35017" y="10668"/>
                  </a:cubicBezTo>
                  <a:cubicBezTo>
                    <a:pt x="34362" y="11073"/>
                    <a:pt x="33695" y="11454"/>
                    <a:pt x="33029" y="11847"/>
                  </a:cubicBezTo>
                  <a:cubicBezTo>
                    <a:pt x="32076" y="11609"/>
                    <a:pt x="31135" y="11359"/>
                    <a:pt x="30183" y="11121"/>
                  </a:cubicBezTo>
                  <a:cubicBezTo>
                    <a:pt x="30838" y="10728"/>
                    <a:pt x="31481" y="10323"/>
                    <a:pt x="32112" y="9930"/>
                  </a:cubicBezTo>
                  <a:close/>
                  <a:moveTo>
                    <a:pt x="42149" y="9882"/>
                  </a:moveTo>
                  <a:cubicBezTo>
                    <a:pt x="43113" y="10120"/>
                    <a:pt x="44066" y="10359"/>
                    <a:pt x="45030" y="10609"/>
                  </a:cubicBezTo>
                  <a:cubicBezTo>
                    <a:pt x="44292" y="11085"/>
                    <a:pt x="43530" y="11597"/>
                    <a:pt x="42756" y="12061"/>
                  </a:cubicBezTo>
                  <a:cubicBezTo>
                    <a:pt x="41792" y="11811"/>
                    <a:pt x="40827" y="11561"/>
                    <a:pt x="39851" y="11323"/>
                  </a:cubicBezTo>
                  <a:cubicBezTo>
                    <a:pt x="40613" y="10835"/>
                    <a:pt x="41387" y="10359"/>
                    <a:pt x="42149" y="9882"/>
                  </a:cubicBezTo>
                  <a:close/>
                  <a:moveTo>
                    <a:pt x="52388" y="9763"/>
                  </a:moveTo>
                  <a:cubicBezTo>
                    <a:pt x="53591" y="10049"/>
                    <a:pt x="54781" y="10323"/>
                    <a:pt x="55984" y="10620"/>
                  </a:cubicBezTo>
                  <a:cubicBezTo>
                    <a:pt x="55138" y="11085"/>
                    <a:pt x="54305" y="11609"/>
                    <a:pt x="53483" y="12144"/>
                  </a:cubicBezTo>
                  <a:cubicBezTo>
                    <a:pt x="52388" y="11859"/>
                    <a:pt x="51305" y="11597"/>
                    <a:pt x="50197" y="11311"/>
                  </a:cubicBezTo>
                  <a:cubicBezTo>
                    <a:pt x="50959" y="10823"/>
                    <a:pt x="51698" y="10311"/>
                    <a:pt x="52388" y="9763"/>
                  </a:cubicBezTo>
                  <a:close/>
                  <a:moveTo>
                    <a:pt x="25944" y="10680"/>
                  </a:moveTo>
                  <a:cubicBezTo>
                    <a:pt x="26837" y="10906"/>
                    <a:pt x="27730" y="11144"/>
                    <a:pt x="28623" y="11382"/>
                  </a:cubicBezTo>
                  <a:cubicBezTo>
                    <a:pt x="27983" y="11750"/>
                    <a:pt x="27342" y="12153"/>
                    <a:pt x="26725" y="12616"/>
                  </a:cubicBezTo>
                  <a:lnTo>
                    <a:pt x="26725" y="12616"/>
                  </a:lnTo>
                  <a:cubicBezTo>
                    <a:pt x="26725" y="12616"/>
                    <a:pt x="26726" y="12615"/>
                    <a:pt x="26726" y="12615"/>
                  </a:cubicBezTo>
                  <a:cubicBezTo>
                    <a:pt x="26729" y="12615"/>
                    <a:pt x="26726" y="12621"/>
                    <a:pt x="26718" y="12621"/>
                  </a:cubicBezTo>
                  <a:cubicBezTo>
                    <a:pt x="26720" y="12619"/>
                    <a:pt x="26723" y="12617"/>
                    <a:pt x="26725" y="12616"/>
                  </a:cubicBezTo>
                  <a:lnTo>
                    <a:pt x="26725" y="12616"/>
                  </a:lnTo>
                  <a:cubicBezTo>
                    <a:pt x="26723" y="12616"/>
                    <a:pt x="26721" y="12618"/>
                    <a:pt x="26718" y="12621"/>
                  </a:cubicBezTo>
                  <a:cubicBezTo>
                    <a:pt x="25682" y="12359"/>
                    <a:pt x="24647" y="12109"/>
                    <a:pt x="23623" y="11859"/>
                  </a:cubicBezTo>
                  <a:cubicBezTo>
                    <a:pt x="24408" y="11513"/>
                    <a:pt x="25182" y="11121"/>
                    <a:pt x="25944" y="10680"/>
                  </a:cubicBezTo>
                  <a:close/>
                  <a:moveTo>
                    <a:pt x="35719" y="10847"/>
                  </a:moveTo>
                  <a:cubicBezTo>
                    <a:pt x="36660" y="11085"/>
                    <a:pt x="37577" y="11323"/>
                    <a:pt x="38517" y="11561"/>
                  </a:cubicBezTo>
                  <a:cubicBezTo>
                    <a:pt x="37862" y="11966"/>
                    <a:pt x="37208" y="12359"/>
                    <a:pt x="36541" y="12752"/>
                  </a:cubicBezTo>
                  <a:cubicBezTo>
                    <a:pt x="35624" y="12514"/>
                    <a:pt x="34719" y="12275"/>
                    <a:pt x="33802" y="12037"/>
                  </a:cubicBezTo>
                  <a:cubicBezTo>
                    <a:pt x="34457" y="11656"/>
                    <a:pt x="35088" y="11252"/>
                    <a:pt x="35719" y="10847"/>
                  </a:cubicBezTo>
                  <a:close/>
                  <a:moveTo>
                    <a:pt x="45828" y="10787"/>
                  </a:moveTo>
                  <a:cubicBezTo>
                    <a:pt x="46804" y="11037"/>
                    <a:pt x="47768" y="11287"/>
                    <a:pt x="48757" y="11525"/>
                  </a:cubicBezTo>
                  <a:cubicBezTo>
                    <a:pt x="48007" y="12025"/>
                    <a:pt x="47280" y="12525"/>
                    <a:pt x="46542" y="12990"/>
                  </a:cubicBezTo>
                  <a:cubicBezTo>
                    <a:pt x="46518" y="13002"/>
                    <a:pt x="46494" y="13026"/>
                    <a:pt x="46483" y="13037"/>
                  </a:cubicBezTo>
                  <a:cubicBezTo>
                    <a:pt x="45780" y="12859"/>
                    <a:pt x="45066" y="12656"/>
                    <a:pt x="44363" y="12478"/>
                  </a:cubicBezTo>
                  <a:cubicBezTo>
                    <a:pt x="44066" y="12406"/>
                    <a:pt x="43756" y="12323"/>
                    <a:pt x="43458" y="12240"/>
                  </a:cubicBezTo>
                  <a:lnTo>
                    <a:pt x="43589" y="12156"/>
                  </a:lnTo>
                  <a:cubicBezTo>
                    <a:pt x="44316" y="11692"/>
                    <a:pt x="45078" y="11252"/>
                    <a:pt x="45828" y="10787"/>
                  </a:cubicBezTo>
                  <a:close/>
                  <a:moveTo>
                    <a:pt x="56496" y="10740"/>
                  </a:moveTo>
                  <a:cubicBezTo>
                    <a:pt x="57674" y="11025"/>
                    <a:pt x="58865" y="11323"/>
                    <a:pt x="60032" y="11609"/>
                  </a:cubicBezTo>
                  <a:cubicBezTo>
                    <a:pt x="59175" y="12085"/>
                    <a:pt x="58341" y="12621"/>
                    <a:pt x="57520" y="13168"/>
                  </a:cubicBezTo>
                  <a:cubicBezTo>
                    <a:pt x="56436" y="12883"/>
                    <a:pt x="55365" y="12621"/>
                    <a:pt x="54281" y="12335"/>
                  </a:cubicBezTo>
                  <a:cubicBezTo>
                    <a:pt x="55031" y="11847"/>
                    <a:pt x="55793" y="11323"/>
                    <a:pt x="56496" y="10740"/>
                  </a:cubicBezTo>
                  <a:close/>
                  <a:moveTo>
                    <a:pt x="29409" y="11561"/>
                  </a:moveTo>
                  <a:cubicBezTo>
                    <a:pt x="30362" y="11811"/>
                    <a:pt x="31314" y="12049"/>
                    <a:pt x="32267" y="12311"/>
                  </a:cubicBezTo>
                  <a:cubicBezTo>
                    <a:pt x="31624" y="12692"/>
                    <a:pt x="30981" y="13097"/>
                    <a:pt x="30385" y="13526"/>
                  </a:cubicBezTo>
                  <a:cubicBezTo>
                    <a:pt x="29290" y="13240"/>
                    <a:pt x="28183" y="12978"/>
                    <a:pt x="27087" y="12704"/>
                  </a:cubicBezTo>
                  <a:cubicBezTo>
                    <a:pt x="27873" y="12383"/>
                    <a:pt x="28647" y="11990"/>
                    <a:pt x="29409" y="11561"/>
                  </a:cubicBezTo>
                  <a:close/>
                  <a:moveTo>
                    <a:pt x="39220" y="11740"/>
                  </a:moveTo>
                  <a:cubicBezTo>
                    <a:pt x="40172" y="11990"/>
                    <a:pt x="41125" y="12228"/>
                    <a:pt x="42077" y="12490"/>
                  </a:cubicBezTo>
                  <a:cubicBezTo>
                    <a:pt x="41399" y="12883"/>
                    <a:pt x="40720" y="13276"/>
                    <a:pt x="40029" y="13680"/>
                  </a:cubicBezTo>
                  <a:cubicBezTo>
                    <a:pt x="39125" y="13442"/>
                    <a:pt x="38220" y="13204"/>
                    <a:pt x="37327" y="12966"/>
                  </a:cubicBezTo>
                  <a:cubicBezTo>
                    <a:pt x="37946" y="12561"/>
                    <a:pt x="38589" y="12144"/>
                    <a:pt x="39220" y="11740"/>
                  </a:cubicBezTo>
                  <a:close/>
                  <a:moveTo>
                    <a:pt x="49531" y="11728"/>
                  </a:moveTo>
                  <a:lnTo>
                    <a:pt x="52829" y="12573"/>
                  </a:lnTo>
                  <a:cubicBezTo>
                    <a:pt x="52055" y="13085"/>
                    <a:pt x="51305" y="13597"/>
                    <a:pt x="50543" y="14073"/>
                  </a:cubicBezTo>
                  <a:cubicBezTo>
                    <a:pt x="49412" y="13776"/>
                    <a:pt x="48280" y="13502"/>
                    <a:pt x="47161" y="13204"/>
                  </a:cubicBezTo>
                  <a:cubicBezTo>
                    <a:pt x="47256" y="13145"/>
                    <a:pt x="47340" y="13097"/>
                    <a:pt x="47423" y="13037"/>
                  </a:cubicBezTo>
                  <a:cubicBezTo>
                    <a:pt x="48114" y="12609"/>
                    <a:pt x="48828" y="12168"/>
                    <a:pt x="49531" y="11728"/>
                  </a:cubicBezTo>
                  <a:close/>
                  <a:moveTo>
                    <a:pt x="60615" y="11740"/>
                  </a:moveTo>
                  <a:cubicBezTo>
                    <a:pt x="61139" y="11894"/>
                    <a:pt x="61675" y="12025"/>
                    <a:pt x="62223" y="12144"/>
                  </a:cubicBezTo>
                  <a:cubicBezTo>
                    <a:pt x="62794" y="12275"/>
                    <a:pt x="63342" y="12418"/>
                    <a:pt x="63901" y="12561"/>
                  </a:cubicBezTo>
                  <a:cubicBezTo>
                    <a:pt x="63044" y="13037"/>
                    <a:pt x="62211" y="13573"/>
                    <a:pt x="61389" y="14121"/>
                  </a:cubicBezTo>
                  <a:cubicBezTo>
                    <a:pt x="61020" y="14049"/>
                    <a:pt x="60663" y="13966"/>
                    <a:pt x="60330" y="13883"/>
                  </a:cubicBezTo>
                  <a:cubicBezTo>
                    <a:pt x="59663" y="13704"/>
                    <a:pt x="58996" y="13538"/>
                    <a:pt x="58341" y="13359"/>
                  </a:cubicBezTo>
                  <a:cubicBezTo>
                    <a:pt x="59127" y="12859"/>
                    <a:pt x="59901" y="12323"/>
                    <a:pt x="60615" y="11740"/>
                  </a:cubicBezTo>
                  <a:close/>
                  <a:moveTo>
                    <a:pt x="33040" y="12514"/>
                  </a:moveTo>
                  <a:cubicBezTo>
                    <a:pt x="33957" y="12752"/>
                    <a:pt x="34874" y="12990"/>
                    <a:pt x="35791" y="13228"/>
                  </a:cubicBezTo>
                  <a:cubicBezTo>
                    <a:pt x="35172" y="13609"/>
                    <a:pt x="34553" y="14002"/>
                    <a:pt x="33981" y="14430"/>
                  </a:cubicBezTo>
                  <a:cubicBezTo>
                    <a:pt x="32933" y="14145"/>
                    <a:pt x="31897" y="13895"/>
                    <a:pt x="30850" y="13645"/>
                  </a:cubicBezTo>
                  <a:cubicBezTo>
                    <a:pt x="31600" y="13311"/>
                    <a:pt x="32326" y="12930"/>
                    <a:pt x="33040" y="12514"/>
                  </a:cubicBezTo>
                  <a:close/>
                  <a:moveTo>
                    <a:pt x="42768" y="12656"/>
                  </a:moveTo>
                  <a:cubicBezTo>
                    <a:pt x="43768" y="12918"/>
                    <a:pt x="44768" y="13180"/>
                    <a:pt x="45768" y="13454"/>
                  </a:cubicBezTo>
                  <a:cubicBezTo>
                    <a:pt x="45090" y="13847"/>
                    <a:pt x="44411" y="14252"/>
                    <a:pt x="43720" y="14657"/>
                  </a:cubicBezTo>
                  <a:cubicBezTo>
                    <a:pt x="42756" y="14407"/>
                    <a:pt x="41768" y="14133"/>
                    <a:pt x="40803" y="13883"/>
                  </a:cubicBezTo>
                  <a:cubicBezTo>
                    <a:pt x="41482" y="13478"/>
                    <a:pt x="42137" y="13061"/>
                    <a:pt x="42768" y="12656"/>
                  </a:cubicBezTo>
                  <a:close/>
                  <a:moveTo>
                    <a:pt x="53591" y="12787"/>
                  </a:moveTo>
                  <a:cubicBezTo>
                    <a:pt x="54674" y="13061"/>
                    <a:pt x="55781" y="13335"/>
                    <a:pt x="56865" y="13621"/>
                  </a:cubicBezTo>
                  <a:cubicBezTo>
                    <a:pt x="56103" y="14133"/>
                    <a:pt x="55353" y="14657"/>
                    <a:pt x="54591" y="15133"/>
                  </a:cubicBezTo>
                  <a:cubicBezTo>
                    <a:pt x="54591" y="15133"/>
                    <a:pt x="54579" y="15133"/>
                    <a:pt x="54579" y="15145"/>
                  </a:cubicBezTo>
                  <a:cubicBezTo>
                    <a:pt x="53460" y="14847"/>
                    <a:pt x="52329" y="14550"/>
                    <a:pt x="51209" y="14276"/>
                  </a:cubicBezTo>
                  <a:cubicBezTo>
                    <a:pt x="51245" y="14252"/>
                    <a:pt x="51257" y="14240"/>
                    <a:pt x="51281" y="14228"/>
                  </a:cubicBezTo>
                  <a:cubicBezTo>
                    <a:pt x="52043" y="13740"/>
                    <a:pt x="52817" y="13252"/>
                    <a:pt x="53591" y="12787"/>
                  </a:cubicBezTo>
                  <a:close/>
                  <a:moveTo>
                    <a:pt x="64461" y="12692"/>
                  </a:moveTo>
                  <a:lnTo>
                    <a:pt x="66997" y="13323"/>
                  </a:lnTo>
                  <a:cubicBezTo>
                    <a:pt x="67211" y="13383"/>
                    <a:pt x="67711" y="13466"/>
                    <a:pt x="68128" y="13538"/>
                  </a:cubicBezTo>
                  <a:cubicBezTo>
                    <a:pt x="67116" y="14073"/>
                    <a:pt x="66140" y="14645"/>
                    <a:pt x="65152" y="15240"/>
                  </a:cubicBezTo>
                  <a:cubicBezTo>
                    <a:pt x="64342" y="14764"/>
                    <a:pt x="63270" y="14490"/>
                    <a:pt x="62211" y="14288"/>
                  </a:cubicBezTo>
                  <a:cubicBezTo>
                    <a:pt x="62985" y="13776"/>
                    <a:pt x="63747" y="13264"/>
                    <a:pt x="64461" y="12692"/>
                  </a:cubicBezTo>
                  <a:close/>
                  <a:moveTo>
                    <a:pt x="36553" y="13407"/>
                  </a:moveTo>
                  <a:lnTo>
                    <a:pt x="39279" y="14121"/>
                  </a:lnTo>
                  <a:cubicBezTo>
                    <a:pt x="38660" y="14490"/>
                    <a:pt x="38053" y="14883"/>
                    <a:pt x="37493" y="15300"/>
                  </a:cubicBezTo>
                  <a:cubicBezTo>
                    <a:pt x="36458" y="15038"/>
                    <a:pt x="35434" y="14788"/>
                    <a:pt x="34410" y="14526"/>
                  </a:cubicBezTo>
                  <a:cubicBezTo>
                    <a:pt x="35136" y="14192"/>
                    <a:pt x="35850" y="13823"/>
                    <a:pt x="36553" y="13407"/>
                  </a:cubicBezTo>
                  <a:close/>
                  <a:moveTo>
                    <a:pt x="46483" y="13633"/>
                  </a:moveTo>
                  <a:cubicBezTo>
                    <a:pt x="47590" y="13930"/>
                    <a:pt x="48709" y="14204"/>
                    <a:pt x="49828" y="14502"/>
                  </a:cubicBezTo>
                  <a:cubicBezTo>
                    <a:pt x="49138" y="14919"/>
                    <a:pt x="48459" y="15323"/>
                    <a:pt x="47757" y="15728"/>
                  </a:cubicBezTo>
                  <a:cubicBezTo>
                    <a:pt x="46673" y="15431"/>
                    <a:pt x="45590" y="15145"/>
                    <a:pt x="44494" y="14847"/>
                  </a:cubicBezTo>
                  <a:cubicBezTo>
                    <a:pt x="45185" y="14466"/>
                    <a:pt x="45840" y="14049"/>
                    <a:pt x="46483" y="13633"/>
                  </a:cubicBezTo>
                  <a:close/>
                  <a:moveTo>
                    <a:pt x="57639" y="13823"/>
                  </a:moveTo>
                  <a:cubicBezTo>
                    <a:pt x="57877" y="13883"/>
                    <a:pt x="58103" y="13942"/>
                    <a:pt x="58341" y="14002"/>
                  </a:cubicBezTo>
                  <a:cubicBezTo>
                    <a:pt x="59115" y="14216"/>
                    <a:pt x="59901" y="14407"/>
                    <a:pt x="60675" y="14609"/>
                  </a:cubicBezTo>
                  <a:cubicBezTo>
                    <a:pt x="59972" y="15085"/>
                    <a:pt x="59282" y="15550"/>
                    <a:pt x="58567" y="16002"/>
                  </a:cubicBezTo>
                  <a:cubicBezTo>
                    <a:pt x="58508" y="16026"/>
                    <a:pt x="58448" y="16074"/>
                    <a:pt x="58389" y="16097"/>
                  </a:cubicBezTo>
                  <a:cubicBezTo>
                    <a:pt x="57936" y="16014"/>
                    <a:pt x="57520" y="15919"/>
                    <a:pt x="57139" y="15824"/>
                  </a:cubicBezTo>
                  <a:cubicBezTo>
                    <a:pt x="56508" y="15657"/>
                    <a:pt x="55889" y="15490"/>
                    <a:pt x="55246" y="15323"/>
                  </a:cubicBezTo>
                  <a:cubicBezTo>
                    <a:pt x="55317" y="15288"/>
                    <a:pt x="55377" y="15240"/>
                    <a:pt x="55448" y="15192"/>
                  </a:cubicBezTo>
                  <a:cubicBezTo>
                    <a:pt x="56162" y="14728"/>
                    <a:pt x="56912" y="14288"/>
                    <a:pt x="57639" y="13823"/>
                  </a:cubicBezTo>
                  <a:close/>
                  <a:moveTo>
                    <a:pt x="40029" y="14335"/>
                  </a:moveTo>
                  <a:cubicBezTo>
                    <a:pt x="41018" y="14585"/>
                    <a:pt x="41994" y="14847"/>
                    <a:pt x="42994" y="15109"/>
                  </a:cubicBezTo>
                  <a:cubicBezTo>
                    <a:pt x="42399" y="15466"/>
                    <a:pt x="41815" y="15847"/>
                    <a:pt x="41268" y="16252"/>
                  </a:cubicBezTo>
                  <a:cubicBezTo>
                    <a:pt x="40744" y="16121"/>
                    <a:pt x="40196" y="15978"/>
                    <a:pt x="39660" y="15847"/>
                  </a:cubicBezTo>
                  <a:lnTo>
                    <a:pt x="37874" y="15407"/>
                  </a:lnTo>
                  <a:cubicBezTo>
                    <a:pt x="38601" y="15085"/>
                    <a:pt x="39339" y="14728"/>
                    <a:pt x="40029" y="14335"/>
                  </a:cubicBezTo>
                  <a:close/>
                  <a:moveTo>
                    <a:pt x="50531" y="14692"/>
                  </a:moveTo>
                  <a:cubicBezTo>
                    <a:pt x="51638" y="14990"/>
                    <a:pt x="52757" y="15264"/>
                    <a:pt x="53876" y="15562"/>
                  </a:cubicBezTo>
                  <a:cubicBezTo>
                    <a:pt x="53174" y="15978"/>
                    <a:pt x="52471" y="16395"/>
                    <a:pt x="51781" y="16836"/>
                  </a:cubicBezTo>
                  <a:cubicBezTo>
                    <a:pt x="50697" y="16538"/>
                    <a:pt x="49614" y="16240"/>
                    <a:pt x="48530" y="15954"/>
                  </a:cubicBezTo>
                  <a:cubicBezTo>
                    <a:pt x="49221" y="15538"/>
                    <a:pt x="49876" y="15121"/>
                    <a:pt x="50531" y="14692"/>
                  </a:cubicBezTo>
                  <a:close/>
                  <a:moveTo>
                    <a:pt x="61437" y="14776"/>
                  </a:moveTo>
                  <a:cubicBezTo>
                    <a:pt x="62032" y="14931"/>
                    <a:pt x="62627" y="15085"/>
                    <a:pt x="63223" y="15240"/>
                  </a:cubicBezTo>
                  <a:cubicBezTo>
                    <a:pt x="63568" y="15323"/>
                    <a:pt x="64235" y="15407"/>
                    <a:pt x="64711" y="15502"/>
                  </a:cubicBezTo>
                  <a:cubicBezTo>
                    <a:pt x="63985" y="15978"/>
                    <a:pt x="63247" y="16455"/>
                    <a:pt x="62532" y="16931"/>
                  </a:cubicBezTo>
                  <a:cubicBezTo>
                    <a:pt x="62389" y="17038"/>
                    <a:pt x="62223" y="17133"/>
                    <a:pt x="62080" y="17228"/>
                  </a:cubicBezTo>
                  <a:cubicBezTo>
                    <a:pt x="61258" y="16740"/>
                    <a:pt x="60175" y="16455"/>
                    <a:pt x="59115" y="16240"/>
                  </a:cubicBezTo>
                  <a:cubicBezTo>
                    <a:pt x="59234" y="16157"/>
                    <a:pt x="59341" y="16085"/>
                    <a:pt x="59460" y="16014"/>
                  </a:cubicBezTo>
                  <a:cubicBezTo>
                    <a:pt x="60115" y="15597"/>
                    <a:pt x="60770" y="15192"/>
                    <a:pt x="61437" y="14776"/>
                  </a:cubicBezTo>
                  <a:close/>
                  <a:moveTo>
                    <a:pt x="43768" y="15300"/>
                  </a:moveTo>
                  <a:cubicBezTo>
                    <a:pt x="44875" y="15585"/>
                    <a:pt x="45971" y="15883"/>
                    <a:pt x="47078" y="16157"/>
                  </a:cubicBezTo>
                  <a:cubicBezTo>
                    <a:pt x="46494" y="16514"/>
                    <a:pt x="45923" y="16871"/>
                    <a:pt x="45375" y="17276"/>
                  </a:cubicBezTo>
                  <a:cubicBezTo>
                    <a:pt x="44125" y="16967"/>
                    <a:pt x="42887" y="16657"/>
                    <a:pt x="41661" y="16335"/>
                  </a:cubicBezTo>
                  <a:cubicBezTo>
                    <a:pt x="42363" y="16038"/>
                    <a:pt x="43065" y="15681"/>
                    <a:pt x="43768" y="15300"/>
                  </a:cubicBezTo>
                  <a:close/>
                  <a:moveTo>
                    <a:pt x="54579" y="15740"/>
                  </a:moveTo>
                  <a:cubicBezTo>
                    <a:pt x="54817" y="15800"/>
                    <a:pt x="55067" y="15883"/>
                    <a:pt x="55305" y="15931"/>
                  </a:cubicBezTo>
                  <a:cubicBezTo>
                    <a:pt x="56079" y="16145"/>
                    <a:pt x="56841" y="16347"/>
                    <a:pt x="57615" y="16550"/>
                  </a:cubicBezTo>
                  <a:cubicBezTo>
                    <a:pt x="56901" y="16978"/>
                    <a:pt x="56186" y="17395"/>
                    <a:pt x="55472" y="17824"/>
                  </a:cubicBezTo>
                  <a:cubicBezTo>
                    <a:pt x="54495" y="17562"/>
                    <a:pt x="53531" y="17288"/>
                    <a:pt x="52555" y="17026"/>
                  </a:cubicBezTo>
                  <a:cubicBezTo>
                    <a:pt x="53245" y="16621"/>
                    <a:pt x="53924" y="16193"/>
                    <a:pt x="54579" y="15740"/>
                  </a:cubicBezTo>
                  <a:close/>
                  <a:moveTo>
                    <a:pt x="47816" y="16371"/>
                  </a:moveTo>
                  <a:cubicBezTo>
                    <a:pt x="48911" y="16657"/>
                    <a:pt x="50019" y="16955"/>
                    <a:pt x="51102" y="17228"/>
                  </a:cubicBezTo>
                  <a:cubicBezTo>
                    <a:pt x="50543" y="17574"/>
                    <a:pt x="49995" y="17943"/>
                    <a:pt x="49459" y="18324"/>
                  </a:cubicBezTo>
                  <a:cubicBezTo>
                    <a:pt x="48269" y="18026"/>
                    <a:pt x="47042" y="17705"/>
                    <a:pt x="45828" y="17395"/>
                  </a:cubicBezTo>
                  <a:cubicBezTo>
                    <a:pt x="46506" y="17097"/>
                    <a:pt x="47161" y="16740"/>
                    <a:pt x="47816" y="16371"/>
                  </a:cubicBezTo>
                  <a:close/>
                  <a:moveTo>
                    <a:pt x="58341" y="16740"/>
                  </a:moveTo>
                  <a:lnTo>
                    <a:pt x="60032" y="17193"/>
                  </a:lnTo>
                  <a:cubicBezTo>
                    <a:pt x="60413" y="17288"/>
                    <a:pt x="61163" y="17371"/>
                    <a:pt x="61675" y="17502"/>
                  </a:cubicBezTo>
                  <a:cubicBezTo>
                    <a:pt x="60913" y="17979"/>
                    <a:pt x="60139" y="18443"/>
                    <a:pt x="59413" y="18931"/>
                  </a:cubicBezTo>
                  <a:cubicBezTo>
                    <a:pt x="58353" y="18633"/>
                    <a:pt x="57293" y="18348"/>
                    <a:pt x="56246" y="18050"/>
                  </a:cubicBezTo>
                  <a:cubicBezTo>
                    <a:pt x="56960" y="17633"/>
                    <a:pt x="57639" y="17193"/>
                    <a:pt x="58341" y="16740"/>
                  </a:cubicBezTo>
                  <a:close/>
                  <a:moveTo>
                    <a:pt x="51900" y="17443"/>
                  </a:moveTo>
                  <a:cubicBezTo>
                    <a:pt x="51936" y="17455"/>
                    <a:pt x="51971" y="17455"/>
                    <a:pt x="52019" y="17467"/>
                  </a:cubicBezTo>
                  <a:cubicBezTo>
                    <a:pt x="52971" y="17729"/>
                    <a:pt x="53936" y="17967"/>
                    <a:pt x="54900" y="18205"/>
                  </a:cubicBezTo>
                  <a:cubicBezTo>
                    <a:pt x="54353" y="18538"/>
                    <a:pt x="53805" y="18895"/>
                    <a:pt x="53281" y="19288"/>
                  </a:cubicBezTo>
                  <a:cubicBezTo>
                    <a:pt x="52995" y="19229"/>
                    <a:pt x="52745" y="19169"/>
                    <a:pt x="52507" y="19110"/>
                  </a:cubicBezTo>
                  <a:cubicBezTo>
                    <a:pt x="51662" y="18883"/>
                    <a:pt x="50805" y="18681"/>
                    <a:pt x="49959" y="18455"/>
                  </a:cubicBezTo>
                  <a:cubicBezTo>
                    <a:pt x="50614" y="18157"/>
                    <a:pt x="51269" y="17812"/>
                    <a:pt x="51900" y="17443"/>
                  </a:cubicBezTo>
                  <a:close/>
                  <a:moveTo>
                    <a:pt x="55662" y="18395"/>
                  </a:moveTo>
                  <a:cubicBezTo>
                    <a:pt x="56781" y="18657"/>
                    <a:pt x="57877" y="18943"/>
                    <a:pt x="58960" y="19241"/>
                  </a:cubicBezTo>
                  <a:cubicBezTo>
                    <a:pt x="58413" y="19634"/>
                    <a:pt x="57770" y="19967"/>
                    <a:pt x="57293" y="20443"/>
                  </a:cubicBezTo>
                  <a:cubicBezTo>
                    <a:pt x="56400" y="20003"/>
                    <a:pt x="55019" y="19669"/>
                    <a:pt x="53662" y="19372"/>
                  </a:cubicBezTo>
                  <a:cubicBezTo>
                    <a:pt x="54353" y="19098"/>
                    <a:pt x="55007" y="18752"/>
                    <a:pt x="55662" y="18395"/>
                  </a:cubicBezTo>
                  <a:close/>
                  <a:moveTo>
                    <a:pt x="12311" y="0"/>
                  </a:moveTo>
                  <a:cubicBezTo>
                    <a:pt x="12251" y="0"/>
                    <a:pt x="12209" y="4"/>
                    <a:pt x="12193" y="12"/>
                  </a:cubicBezTo>
                  <a:cubicBezTo>
                    <a:pt x="12169" y="24"/>
                    <a:pt x="12145" y="24"/>
                    <a:pt x="12133" y="48"/>
                  </a:cubicBezTo>
                  <a:cubicBezTo>
                    <a:pt x="12133" y="48"/>
                    <a:pt x="12109" y="48"/>
                    <a:pt x="12109" y="60"/>
                  </a:cubicBezTo>
                  <a:cubicBezTo>
                    <a:pt x="9895" y="1096"/>
                    <a:pt x="7704" y="2227"/>
                    <a:pt x="5561" y="3405"/>
                  </a:cubicBezTo>
                  <a:cubicBezTo>
                    <a:pt x="3906" y="4310"/>
                    <a:pt x="1965" y="5167"/>
                    <a:pt x="524" y="6430"/>
                  </a:cubicBezTo>
                  <a:cubicBezTo>
                    <a:pt x="441" y="6501"/>
                    <a:pt x="1" y="6834"/>
                    <a:pt x="60" y="6846"/>
                  </a:cubicBezTo>
                  <a:cubicBezTo>
                    <a:pt x="132" y="6870"/>
                    <a:pt x="441" y="6977"/>
                    <a:pt x="524" y="6989"/>
                  </a:cubicBezTo>
                  <a:cubicBezTo>
                    <a:pt x="17288" y="10751"/>
                    <a:pt x="33874" y="15133"/>
                    <a:pt x="50531" y="19419"/>
                  </a:cubicBezTo>
                  <a:cubicBezTo>
                    <a:pt x="52114" y="19824"/>
                    <a:pt x="53698" y="20241"/>
                    <a:pt x="55293" y="20657"/>
                  </a:cubicBezTo>
                  <a:cubicBezTo>
                    <a:pt x="55710" y="20765"/>
                    <a:pt x="57162" y="21027"/>
                    <a:pt x="57174" y="21027"/>
                  </a:cubicBezTo>
                  <a:cubicBezTo>
                    <a:pt x="57193" y="21038"/>
                    <a:pt x="57217" y="21044"/>
                    <a:pt x="57246" y="21044"/>
                  </a:cubicBezTo>
                  <a:cubicBezTo>
                    <a:pt x="57558" y="21044"/>
                    <a:pt x="58398" y="20379"/>
                    <a:pt x="58758" y="20193"/>
                  </a:cubicBezTo>
                  <a:cubicBezTo>
                    <a:pt x="60199" y="19443"/>
                    <a:pt x="61544" y="18312"/>
                    <a:pt x="62830" y="17467"/>
                  </a:cubicBezTo>
                  <a:cubicBezTo>
                    <a:pt x="64890" y="16109"/>
                    <a:pt x="66961" y="14859"/>
                    <a:pt x="69164" y="13776"/>
                  </a:cubicBezTo>
                  <a:cubicBezTo>
                    <a:pt x="69295" y="13692"/>
                    <a:pt x="69343" y="13549"/>
                    <a:pt x="69307" y="13418"/>
                  </a:cubicBezTo>
                  <a:cubicBezTo>
                    <a:pt x="69307" y="13383"/>
                    <a:pt x="69271" y="13311"/>
                    <a:pt x="69235" y="13287"/>
                  </a:cubicBezTo>
                  <a:cubicBezTo>
                    <a:pt x="69188" y="13228"/>
                    <a:pt x="69128" y="13204"/>
                    <a:pt x="69069" y="13168"/>
                  </a:cubicBezTo>
                  <a:cubicBezTo>
                    <a:pt x="67926" y="12502"/>
                    <a:pt x="65675" y="12192"/>
                    <a:pt x="64235" y="11835"/>
                  </a:cubicBezTo>
                  <a:cubicBezTo>
                    <a:pt x="59937" y="10775"/>
                    <a:pt x="55627" y="9751"/>
                    <a:pt x="51328" y="8715"/>
                  </a:cubicBezTo>
                  <a:cubicBezTo>
                    <a:pt x="41196" y="6299"/>
                    <a:pt x="31040" y="3882"/>
                    <a:pt x="20860" y="1619"/>
                  </a:cubicBezTo>
                  <a:cubicBezTo>
                    <a:pt x="18515" y="1096"/>
                    <a:pt x="16014" y="357"/>
                    <a:pt x="13574" y="107"/>
                  </a:cubicBezTo>
                  <a:cubicBezTo>
                    <a:pt x="13260" y="78"/>
                    <a:pt x="12591" y="0"/>
                    <a:pt x="12311" y="0"/>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53"/>
            <p:cNvSpPr/>
            <p:nvPr/>
          </p:nvSpPr>
          <p:spPr>
            <a:xfrm>
              <a:off x="4257600" y="2549375"/>
              <a:ext cx="96825" cy="112800"/>
            </a:xfrm>
            <a:custGeom>
              <a:avLst/>
              <a:gdLst/>
              <a:ahLst/>
              <a:cxnLst/>
              <a:rect l="l" t="t" r="r" b="b"/>
              <a:pathLst>
                <a:path w="3873" h="4512" extrusionOk="0">
                  <a:moveTo>
                    <a:pt x="789" y="900"/>
                  </a:moveTo>
                  <a:cubicBezTo>
                    <a:pt x="1122" y="1067"/>
                    <a:pt x="1479" y="1198"/>
                    <a:pt x="1813" y="1341"/>
                  </a:cubicBezTo>
                  <a:cubicBezTo>
                    <a:pt x="1777" y="1365"/>
                    <a:pt x="1729" y="1377"/>
                    <a:pt x="1694" y="1412"/>
                  </a:cubicBezTo>
                  <a:cubicBezTo>
                    <a:pt x="1527" y="1412"/>
                    <a:pt x="1420" y="1484"/>
                    <a:pt x="1337" y="1615"/>
                  </a:cubicBezTo>
                  <a:cubicBezTo>
                    <a:pt x="1134" y="1758"/>
                    <a:pt x="920" y="1889"/>
                    <a:pt x="729" y="2032"/>
                  </a:cubicBezTo>
                  <a:cubicBezTo>
                    <a:pt x="765" y="1662"/>
                    <a:pt x="777" y="1281"/>
                    <a:pt x="789" y="900"/>
                  </a:cubicBezTo>
                  <a:close/>
                  <a:moveTo>
                    <a:pt x="1872" y="2139"/>
                  </a:moveTo>
                  <a:cubicBezTo>
                    <a:pt x="2087" y="2317"/>
                    <a:pt x="2313" y="2591"/>
                    <a:pt x="2432" y="2686"/>
                  </a:cubicBezTo>
                  <a:cubicBezTo>
                    <a:pt x="2551" y="2794"/>
                    <a:pt x="2670" y="2913"/>
                    <a:pt x="2789" y="3020"/>
                  </a:cubicBezTo>
                  <a:cubicBezTo>
                    <a:pt x="2861" y="3079"/>
                    <a:pt x="2932" y="3151"/>
                    <a:pt x="3003" y="3210"/>
                  </a:cubicBezTo>
                  <a:cubicBezTo>
                    <a:pt x="3122" y="3210"/>
                    <a:pt x="3146" y="3210"/>
                    <a:pt x="3039" y="3246"/>
                  </a:cubicBezTo>
                  <a:cubicBezTo>
                    <a:pt x="2861" y="3377"/>
                    <a:pt x="2563" y="3425"/>
                    <a:pt x="2349" y="3567"/>
                  </a:cubicBezTo>
                  <a:cubicBezTo>
                    <a:pt x="2313" y="3591"/>
                    <a:pt x="2265" y="3639"/>
                    <a:pt x="2218" y="3687"/>
                  </a:cubicBezTo>
                  <a:cubicBezTo>
                    <a:pt x="2075" y="3186"/>
                    <a:pt x="1872" y="2734"/>
                    <a:pt x="1622" y="2270"/>
                  </a:cubicBezTo>
                  <a:cubicBezTo>
                    <a:pt x="1718" y="2234"/>
                    <a:pt x="1789" y="2186"/>
                    <a:pt x="1872" y="2139"/>
                  </a:cubicBezTo>
                  <a:close/>
                  <a:moveTo>
                    <a:pt x="458" y="1"/>
                  </a:moveTo>
                  <a:cubicBezTo>
                    <a:pt x="282" y="1"/>
                    <a:pt x="113" y="133"/>
                    <a:pt x="122" y="341"/>
                  </a:cubicBezTo>
                  <a:cubicBezTo>
                    <a:pt x="146" y="984"/>
                    <a:pt x="134" y="1639"/>
                    <a:pt x="86" y="2270"/>
                  </a:cubicBezTo>
                  <a:cubicBezTo>
                    <a:pt x="86" y="2377"/>
                    <a:pt x="122" y="2448"/>
                    <a:pt x="170" y="2496"/>
                  </a:cubicBezTo>
                  <a:cubicBezTo>
                    <a:pt x="146" y="2508"/>
                    <a:pt x="122" y="2532"/>
                    <a:pt x="110" y="2555"/>
                  </a:cubicBezTo>
                  <a:cubicBezTo>
                    <a:pt x="1" y="2665"/>
                    <a:pt x="93" y="2845"/>
                    <a:pt x="229" y="2845"/>
                  </a:cubicBezTo>
                  <a:cubicBezTo>
                    <a:pt x="241" y="2845"/>
                    <a:pt x="253" y="2844"/>
                    <a:pt x="265" y="2841"/>
                  </a:cubicBezTo>
                  <a:cubicBezTo>
                    <a:pt x="622" y="2734"/>
                    <a:pt x="967" y="2579"/>
                    <a:pt x="1313" y="2401"/>
                  </a:cubicBezTo>
                  <a:cubicBezTo>
                    <a:pt x="1515" y="3032"/>
                    <a:pt x="1670" y="3675"/>
                    <a:pt x="1801" y="4318"/>
                  </a:cubicBezTo>
                  <a:cubicBezTo>
                    <a:pt x="1832" y="4449"/>
                    <a:pt x="1936" y="4512"/>
                    <a:pt x="2047" y="4512"/>
                  </a:cubicBezTo>
                  <a:cubicBezTo>
                    <a:pt x="2146" y="4512"/>
                    <a:pt x="2251" y="4461"/>
                    <a:pt x="2313" y="4365"/>
                  </a:cubicBezTo>
                  <a:cubicBezTo>
                    <a:pt x="2503" y="4091"/>
                    <a:pt x="2765" y="3877"/>
                    <a:pt x="3099" y="3746"/>
                  </a:cubicBezTo>
                  <a:cubicBezTo>
                    <a:pt x="3242" y="3687"/>
                    <a:pt x="3456" y="3651"/>
                    <a:pt x="3551" y="3544"/>
                  </a:cubicBezTo>
                  <a:cubicBezTo>
                    <a:pt x="3873" y="3198"/>
                    <a:pt x="3396" y="2865"/>
                    <a:pt x="3158" y="2651"/>
                  </a:cubicBezTo>
                  <a:cubicBezTo>
                    <a:pt x="2920" y="2424"/>
                    <a:pt x="2682" y="2198"/>
                    <a:pt x="2444" y="1960"/>
                  </a:cubicBezTo>
                  <a:cubicBezTo>
                    <a:pt x="2408" y="1936"/>
                    <a:pt x="2384" y="1889"/>
                    <a:pt x="2337" y="1853"/>
                  </a:cubicBezTo>
                  <a:cubicBezTo>
                    <a:pt x="2515" y="1758"/>
                    <a:pt x="2706" y="1639"/>
                    <a:pt x="2884" y="1532"/>
                  </a:cubicBezTo>
                  <a:cubicBezTo>
                    <a:pt x="3146" y="1377"/>
                    <a:pt x="3111" y="948"/>
                    <a:pt x="2801" y="877"/>
                  </a:cubicBezTo>
                  <a:cubicBezTo>
                    <a:pt x="2039" y="698"/>
                    <a:pt x="1313" y="424"/>
                    <a:pt x="622" y="43"/>
                  </a:cubicBezTo>
                  <a:cubicBezTo>
                    <a:pt x="570" y="14"/>
                    <a:pt x="514" y="1"/>
                    <a:pt x="458" y="1"/>
                  </a:cubicBez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7597"/>
        <p:cNvGrpSpPr/>
        <p:nvPr/>
      </p:nvGrpSpPr>
      <p:grpSpPr>
        <a:xfrm>
          <a:off x="0" y="0"/>
          <a:ext cx="0" cy="0"/>
          <a:chOff x="0" y="0"/>
          <a:chExt cx="0" cy="0"/>
        </a:xfrm>
      </p:grpSpPr>
      <p:sp>
        <p:nvSpPr>
          <p:cNvPr id="17598" name="Google Shape;17598;p5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Alternative Resources</a:t>
            </a:r>
            <a:endParaRPr/>
          </a:p>
        </p:txBody>
      </p:sp>
      <p:grpSp>
        <p:nvGrpSpPr>
          <p:cNvPr id="17599" name="Google Shape;17599;p57"/>
          <p:cNvGrpSpPr/>
          <p:nvPr/>
        </p:nvGrpSpPr>
        <p:grpSpPr>
          <a:xfrm>
            <a:off x="993270" y="2195289"/>
            <a:ext cx="3232348" cy="1182675"/>
            <a:chOff x="2048150" y="1951500"/>
            <a:chExt cx="3702575" cy="1354725"/>
          </a:xfrm>
        </p:grpSpPr>
        <p:sp>
          <p:nvSpPr>
            <p:cNvPr id="17600" name="Google Shape;17600;p57"/>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57"/>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57"/>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57"/>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57"/>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57"/>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57"/>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57"/>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57"/>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57"/>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57"/>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57"/>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57"/>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57"/>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57"/>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57"/>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57"/>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57"/>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57"/>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57"/>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57"/>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57"/>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57"/>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57"/>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57"/>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57"/>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57"/>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57"/>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57"/>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57"/>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57"/>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57"/>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57"/>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57"/>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57"/>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57"/>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57"/>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57"/>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57"/>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57"/>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57"/>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1" name="Google Shape;17641;p57"/>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57"/>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57"/>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57"/>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57"/>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6" name="Google Shape;17646;p57"/>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7" name="Google Shape;17647;p57"/>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57"/>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57"/>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57"/>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57"/>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57"/>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57"/>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57"/>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57"/>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57"/>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57"/>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57"/>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57"/>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57"/>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57"/>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57"/>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57"/>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57"/>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57"/>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57"/>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57"/>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57"/>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57"/>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57"/>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57"/>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57"/>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57"/>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57"/>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57"/>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57"/>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57"/>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57"/>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57"/>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57"/>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57"/>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57"/>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57"/>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57"/>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57"/>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57"/>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57"/>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57"/>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57"/>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57"/>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57"/>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57"/>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57"/>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57"/>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57"/>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57"/>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57"/>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57"/>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57"/>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57"/>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57"/>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57"/>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57"/>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57"/>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57"/>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57"/>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57"/>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57"/>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57"/>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57"/>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57"/>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57"/>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57"/>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57"/>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57"/>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57"/>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57"/>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57"/>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57"/>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57"/>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57"/>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57"/>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57"/>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57"/>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57"/>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57"/>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57"/>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57"/>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57"/>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57"/>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57"/>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57"/>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57"/>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57"/>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57"/>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57"/>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57"/>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57"/>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57"/>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57"/>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57"/>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57"/>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57"/>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57"/>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57"/>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57"/>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57"/>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57"/>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57"/>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57"/>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57"/>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57"/>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57"/>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57"/>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57"/>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57"/>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57"/>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57"/>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57"/>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57"/>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57"/>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57"/>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57"/>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57"/>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57"/>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57"/>
            <p:cNvSpPr/>
            <p:nvPr/>
          </p:nvSpPr>
          <p:spPr>
            <a:xfrm>
              <a:off x="2535425" y="2872200"/>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57"/>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57"/>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57"/>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57"/>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57"/>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57"/>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57"/>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57"/>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57"/>
            <p:cNvSpPr/>
            <p:nvPr/>
          </p:nvSpPr>
          <p:spPr>
            <a:xfrm>
              <a:off x="2711350" y="2577225"/>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57"/>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57"/>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57"/>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57"/>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57"/>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57"/>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57"/>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783" name="Google Shape;17783;p57"/>
          <p:cNvSpPr/>
          <p:nvPr/>
        </p:nvSpPr>
        <p:spPr>
          <a:xfrm rot="-487701">
            <a:off x="4272600" y="1736774"/>
            <a:ext cx="1767782" cy="2246304"/>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784" name="Google Shape;17784;p57"/>
          <p:cNvGrpSpPr/>
          <p:nvPr/>
        </p:nvGrpSpPr>
        <p:grpSpPr>
          <a:xfrm>
            <a:off x="6190293" y="1687593"/>
            <a:ext cx="1622001" cy="1758665"/>
            <a:chOff x="3779925" y="1751900"/>
            <a:chExt cx="1395150" cy="1512700"/>
          </a:xfrm>
        </p:grpSpPr>
        <p:sp>
          <p:nvSpPr>
            <p:cNvPr id="17785" name="Google Shape;17785;p57"/>
            <p:cNvSpPr/>
            <p:nvPr/>
          </p:nvSpPr>
          <p:spPr>
            <a:xfrm>
              <a:off x="3779925" y="1751900"/>
              <a:ext cx="1395150" cy="1512700"/>
            </a:xfrm>
            <a:custGeom>
              <a:avLst/>
              <a:gdLst/>
              <a:ahLst/>
              <a:cxnLst/>
              <a:rect l="l" t="t" r="r" b="b"/>
              <a:pathLst>
                <a:path w="55806" h="60508" extrusionOk="0">
                  <a:moveTo>
                    <a:pt x="35362" y="1284"/>
                  </a:moveTo>
                  <a:cubicBezTo>
                    <a:pt x="35362" y="1391"/>
                    <a:pt x="35362" y="1474"/>
                    <a:pt x="35374" y="1581"/>
                  </a:cubicBezTo>
                  <a:cubicBezTo>
                    <a:pt x="35326" y="1593"/>
                    <a:pt x="35267" y="1593"/>
                    <a:pt x="35219" y="1605"/>
                  </a:cubicBezTo>
                  <a:lnTo>
                    <a:pt x="35219" y="1296"/>
                  </a:lnTo>
                  <a:cubicBezTo>
                    <a:pt x="35267" y="1296"/>
                    <a:pt x="35314" y="1284"/>
                    <a:pt x="35362" y="1284"/>
                  </a:cubicBezTo>
                  <a:close/>
                  <a:moveTo>
                    <a:pt x="35803" y="1391"/>
                  </a:moveTo>
                  <a:cubicBezTo>
                    <a:pt x="35898" y="1427"/>
                    <a:pt x="35969" y="1522"/>
                    <a:pt x="36017" y="1653"/>
                  </a:cubicBezTo>
                  <a:cubicBezTo>
                    <a:pt x="35957" y="1605"/>
                    <a:pt x="35898" y="1581"/>
                    <a:pt x="35826" y="1569"/>
                  </a:cubicBezTo>
                  <a:cubicBezTo>
                    <a:pt x="35826" y="1510"/>
                    <a:pt x="35803" y="1450"/>
                    <a:pt x="35803" y="1391"/>
                  </a:cubicBezTo>
                  <a:close/>
                  <a:moveTo>
                    <a:pt x="34838" y="1403"/>
                  </a:moveTo>
                  <a:lnTo>
                    <a:pt x="34838" y="1403"/>
                  </a:lnTo>
                  <a:cubicBezTo>
                    <a:pt x="34826" y="1510"/>
                    <a:pt x="34814" y="1629"/>
                    <a:pt x="34791" y="1748"/>
                  </a:cubicBezTo>
                  <a:cubicBezTo>
                    <a:pt x="34731" y="1760"/>
                    <a:pt x="34695" y="1784"/>
                    <a:pt x="34636" y="1819"/>
                  </a:cubicBezTo>
                  <a:lnTo>
                    <a:pt x="34636" y="1462"/>
                  </a:lnTo>
                  <a:cubicBezTo>
                    <a:pt x="34707" y="1427"/>
                    <a:pt x="34767" y="1415"/>
                    <a:pt x="34838" y="1403"/>
                  </a:cubicBezTo>
                  <a:close/>
                  <a:moveTo>
                    <a:pt x="34279" y="1593"/>
                  </a:moveTo>
                  <a:lnTo>
                    <a:pt x="34231" y="1998"/>
                  </a:lnTo>
                  <a:cubicBezTo>
                    <a:pt x="34124" y="2046"/>
                    <a:pt x="34040" y="2081"/>
                    <a:pt x="33933" y="2141"/>
                  </a:cubicBezTo>
                  <a:cubicBezTo>
                    <a:pt x="33921" y="2046"/>
                    <a:pt x="33921" y="1939"/>
                    <a:pt x="33898" y="1831"/>
                  </a:cubicBezTo>
                  <a:cubicBezTo>
                    <a:pt x="33898" y="1808"/>
                    <a:pt x="33886" y="1784"/>
                    <a:pt x="33874" y="1772"/>
                  </a:cubicBezTo>
                  <a:lnTo>
                    <a:pt x="34279" y="1593"/>
                  </a:lnTo>
                  <a:close/>
                  <a:moveTo>
                    <a:pt x="33624" y="1891"/>
                  </a:moveTo>
                  <a:cubicBezTo>
                    <a:pt x="33588" y="2058"/>
                    <a:pt x="33576" y="2189"/>
                    <a:pt x="33564" y="2343"/>
                  </a:cubicBezTo>
                  <a:cubicBezTo>
                    <a:pt x="33481" y="2379"/>
                    <a:pt x="33409" y="2427"/>
                    <a:pt x="33350" y="2462"/>
                  </a:cubicBezTo>
                  <a:cubicBezTo>
                    <a:pt x="33338" y="2367"/>
                    <a:pt x="33338" y="2284"/>
                    <a:pt x="33326" y="2177"/>
                  </a:cubicBezTo>
                  <a:cubicBezTo>
                    <a:pt x="33326" y="2129"/>
                    <a:pt x="33290" y="2105"/>
                    <a:pt x="33255" y="2081"/>
                  </a:cubicBezTo>
                  <a:cubicBezTo>
                    <a:pt x="33374" y="2022"/>
                    <a:pt x="33493" y="1950"/>
                    <a:pt x="33624" y="1891"/>
                  </a:cubicBezTo>
                  <a:close/>
                  <a:moveTo>
                    <a:pt x="33040" y="2224"/>
                  </a:moveTo>
                  <a:lnTo>
                    <a:pt x="33040" y="2224"/>
                  </a:lnTo>
                  <a:cubicBezTo>
                    <a:pt x="33028" y="2367"/>
                    <a:pt x="33005" y="2522"/>
                    <a:pt x="32993" y="2653"/>
                  </a:cubicBezTo>
                  <a:cubicBezTo>
                    <a:pt x="32981" y="2653"/>
                    <a:pt x="32969" y="2665"/>
                    <a:pt x="32969" y="2665"/>
                  </a:cubicBezTo>
                  <a:cubicBezTo>
                    <a:pt x="32909" y="2689"/>
                    <a:pt x="32862" y="2712"/>
                    <a:pt x="32802" y="2736"/>
                  </a:cubicBezTo>
                  <a:cubicBezTo>
                    <a:pt x="32814" y="2653"/>
                    <a:pt x="32814" y="2558"/>
                    <a:pt x="32826" y="2474"/>
                  </a:cubicBezTo>
                  <a:cubicBezTo>
                    <a:pt x="32826" y="2415"/>
                    <a:pt x="32814" y="2379"/>
                    <a:pt x="32766" y="2355"/>
                  </a:cubicBezTo>
                  <a:cubicBezTo>
                    <a:pt x="32874" y="2308"/>
                    <a:pt x="32969" y="2260"/>
                    <a:pt x="33040" y="2224"/>
                  </a:cubicBezTo>
                  <a:close/>
                  <a:moveTo>
                    <a:pt x="37279" y="2236"/>
                  </a:moveTo>
                  <a:lnTo>
                    <a:pt x="37279" y="2236"/>
                  </a:lnTo>
                  <a:cubicBezTo>
                    <a:pt x="36969" y="2396"/>
                    <a:pt x="36650" y="2566"/>
                    <a:pt x="36347" y="2737"/>
                  </a:cubicBezTo>
                  <a:lnTo>
                    <a:pt x="36347" y="2737"/>
                  </a:lnTo>
                  <a:cubicBezTo>
                    <a:pt x="36443" y="2680"/>
                    <a:pt x="36540" y="2619"/>
                    <a:pt x="36636" y="2558"/>
                  </a:cubicBezTo>
                  <a:cubicBezTo>
                    <a:pt x="36731" y="2498"/>
                    <a:pt x="36743" y="2415"/>
                    <a:pt x="36731" y="2343"/>
                  </a:cubicBezTo>
                  <a:cubicBezTo>
                    <a:pt x="36838" y="2320"/>
                    <a:pt x="36934" y="2296"/>
                    <a:pt x="37041" y="2284"/>
                  </a:cubicBezTo>
                  <a:cubicBezTo>
                    <a:pt x="37112" y="2260"/>
                    <a:pt x="37196" y="2248"/>
                    <a:pt x="37279" y="2236"/>
                  </a:cubicBezTo>
                  <a:close/>
                  <a:moveTo>
                    <a:pt x="32481" y="2546"/>
                  </a:moveTo>
                  <a:lnTo>
                    <a:pt x="32481" y="2546"/>
                  </a:lnTo>
                  <a:cubicBezTo>
                    <a:pt x="32457" y="2665"/>
                    <a:pt x="32445" y="2796"/>
                    <a:pt x="32433" y="2939"/>
                  </a:cubicBezTo>
                  <a:cubicBezTo>
                    <a:pt x="32314" y="2986"/>
                    <a:pt x="32195" y="3058"/>
                    <a:pt x="32064" y="3093"/>
                  </a:cubicBezTo>
                  <a:cubicBezTo>
                    <a:pt x="32064" y="3022"/>
                    <a:pt x="32052" y="2951"/>
                    <a:pt x="32028" y="2879"/>
                  </a:cubicBezTo>
                  <a:cubicBezTo>
                    <a:pt x="32028" y="2855"/>
                    <a:pt x="32016" y="2843"/>
                    <a:pt x="31993" y="2843"/>
                  </a:cubicBezTo>
                  <a:cubicBezTo>
                    <a:pt x="32159" y="2736"/>
                    <a:pt x="32326" y="2653"/>
                    <a:pt x="32481" y="2546"/>
                  </a:cubicBezTo>
                  <a:close/>
                  <a:moveTo>
                    <a:pt x="32969" y="3284"/>
                  </a:moveTo>
                  <a:cubicBezTo>
                    <a:pt x="32921" y="3332"/>
                    <a:pt x="32862" y="3367"/>
                    <a:pt x="32814" y="3391"/>
                  </a:cubicBezTo>
                  <a:lnTo>
                    <a:pt x="32814" y="3367"/>
                  </a:lnTo>
                  <a:cubicBezTo>
                    <a:pt x="32862" y="3332"/>
                    <a:pt x="32909" y="3320"/>
                    <a:pt x="32969" y="3284"/>
                  </a:cubicBezTo>
                  <a:close/>
                  <a:moveTo>
                    <a:pt x="31790" y="2974"/>
                  </a:moveTo>
                  <a:lnTo>
                    <a:pt x="31790" y="2974"/>
                  </a:lnTo>
                  <a:cubicBezTo>
                    <a:pt x="31743" y="3070"/>
                    <a:pt x="31743" y="3153"/>
                    <a:pt x="31743" y="3260"/>
                  </a:cubicBezTo>
                  <a:cubicBezTo>
                    <a:pt x="31623" y="3320"/>
                    <a:pt x="31504" y="3379"/>
                    <a:pt x="31373" y="3439"/>
                  </a:cubicBezTo>
                  <a:lnTo>
                    <a:pt x="31373" y="3260"/>
                  </a:lnTo>
                  <a:lnTo>
                    <a:pt x="31373" y="3248"/>
                  </a:lnTo>
                  <a:cubicBezTo>
                    <a:pt x="31504" y="3153"/>
                    <a:pt x="31635" y="3070"/>
                    <a:pt x="31790" y="2974"/>
                  </a:cubicBezTo>
                  <a:close/>
                  <a:moveTo>
                    <a:pt x="31064" y="3439"/>
                  </a:moveTo>
                  <a:lnTo>
                    <a:pt x="31052" y="3582"/>
                  </a:lnTo>
                  <a:cubicBezTo>
                    <a:pt x="30957" y="3629"/>
                    <a:pt x="30850" y="3689"/>
                    <a:pt x="30742" y="3736"/>
                  </a:cubicBezTo>
                  <a:lnTo>
                    <a:pt x="30742" y="3724"/>
                  </a:lnTo>
                  <a:cubicBezTo>
                    <a:pt x="30742" y="3689"/>
                    <a:pt x="30742" y="3677"/>
                    <a:pt x="30731" y="3641"/>
                  </a:cubicBezTo>
                  <a:cubicBezTo>
                    <a:pt x="30838" y="3570"/>
                    <a:pt x="30945" y="3510"/>
                    <a:pt x="31064" y="3439"/>
                  </a:cubicBezTo>
                  <a:close/>
                  <a:moveTo>
                    <a:pt x="32338" y="3570"/>
                  </a:moveTo>
                  <a:lnTo>
                    <a:pt x="32338" y="3594"/>
                  </a:lnTo>
                  <a:lnTo>
                    <a:pt x="32338" y="3629"/>
                  </a:lnTo>
                  <a:cubicBezTo>
                    <a:pt x="32255" y="3677"/>
                    <a:pt x="32147" y="3736"/>
                    <a:pt x="32052" y="3784"/>
                  </a:cubicBezTo>
                  <a:lnTo>
                    <a:pt x="32052" y="3677"/>
                  </a:lnTo>
                  <a:cubicBezTo>
                    <a:pt x="32147" y="3653"/>
                    <a:pt x="32231" y="3617"/>
                    <a:pt x="32338" y="3570"/>
                  </a:cubicBezTo>
                  <a:close/>
                  <a:moveTo>
                    <a:pt x="30385" y="3867"/>
                  </a:moveTo>
                  <a:lnTo>
                    <a:pt x="30385" y="3903"/>
                  </a:lnTo>
                  <a:cubicBezTo>
                    <a:pt x="30350" y="3927"/>
                    <a:pt x="30278" y="3951"/>
                    <a:pt x="30242" y="3975"/>
                  </a:cubicBezTo>
                  <a:cubicBezTo>
                    <a:pt x="30278" y="3951"/>
                    <a:pt x="30350" y="3915"/>
                    <a:pt x="30385" y="3867"/>
                  </a:cubicBezTo>
                  <a:close/>
                  <a:moveTo>
                    <a:pt x="40470" y="2165"/>
                  </a:moveTo>
                  <a:lnTo>
                    <a:pt x="40470" y="2165"/>
                  </a:lnTo>
                  <a:cubicBezTo>
                    <a:pt x="40720" y="2177"/>
                    <a:pt x="40958" y="2189"/>
                    <a:pt x="41208" y="2189"/>
                  </a:cubicBezTo>
                  <a:cubicBezTo>
                    <a:pt x="40303" y="2760"/>
                    <a:pt x="39422" y="3367"/>
                    <a:pt x="38577" y="4010"/>
                  </a:cubicBezTo>
                  <a:cubicBezTo>
                    <a:pt x="39196" y="3463"/>
                    <a:pt x="39803" y="2915"/>
                    <a:pt x="40422" y="2367"/>
                  </a:cubicBezTo>
                  <a:cubicBezTo>
                    <a:pt x="40494" y="2308"/>
                    <a:pt x="40494" y="2224"/>
                    <a:pt x="40470" y="2165"/>
                  </a:cubicBezTo>
                  <a:close/>
                  <a:moveTo>
                    <a:pt x="39172" y="2129"/>
                  </a:moveTo>
                  <a:cubicBezTo>
                    <a:pt x="38362" y="2772"/>
                    <a:pt x="37565" y="3391"/>
                    <a:pt x="36755" y="4022"/>
                  </a:cubicBezTo>
                  <a:cubicBezTo>
                    <a:pt x="37446" y="3415"/>
                    <a:pt x="38100" y="2772"/>
                    <a:pt x="38755" y="2129"/>
                  </a:cubicBezTo>
                  <a:close/>
                  <a:moveTo>
                    <a:pt x="31695" y="3855"/>
                  </a:moveTo>
                  <a:cubicBezTo>
                    <a:pt x="31695" y="3903"/>
                    <a:pt x="31695" y="3951"/>
                    <a:pt x="31683" y="3986"/>
                  </a:cubicBezTo>
                  <a:cubicBezTo>
                    <a:pt x="31576" y="4046"/>
                    <a:pt x="31457" y="4105"/>
                    <a:pt x="31350" y="4165"/>
                  </a:cubicBezTo>
                  <a:cubicBezTo>
                    <a:pt x="31350" y="4153"/>
                    <a:pt x="31373" y="4153"/>
                    <a:pt x="31373" y="4141"/>
                  </a:cubicBezTo>
                  <a:cubicBezTo>
                    <a:pt x="31373" y="4094"/>
                    <a:pt x="31385" y="4034"/>
                    <a:pt x="31385" y="3986"/>
                  </a:cubicBezTo>
                  <a:lnTo>
                    <a:pt x="31695" y="3855"/>
                  </a:lnTo>
                  <a:close/>
                  <a:moveTo>
                    <a:pt x="31052" y="4141"/>
                  </a:moveTo>
                  <a:cubicBezTo>
                    <a:pt x="31052" y="4213"/>
                    <a:pt x="31123" y="4260"/>
                    <a:pt x="31159" y="4272"/>
                  </a:cubicBezTo>
                  <a:cubicBezTo>
                    <a:pt x="31016" y="4367"/>
                    <a:pt x="30861" y="4451"/>
                    <a:pt x="30707" y="4522"/>
                  </a:cubicBezTo>
                  <a:cubicBezTo>
                    <a:pt x="30719" y="4451"/>
                    <a:pt x="30731" y="4356"/>
                    <a:pt x="30731" y="4272"/>
                  </a:cubicBezTo>
                  <a:cubicBezTo>
                    <a:pt x="30850" y="4248"/>
                    <a:pt x="30957" y="4201"/>
                    <a:pt x="31052" y="4141"/>
                  </a:cubicBezTo>
                  <a:close/>
                  <a:moveTo>
                    <a:pt x="30326" y="4475"/>
                  </a:moveTo>
                  <a:cubicBezTo>
                    <a:pt x="30326" y="4570"/>
                    <a:pt x="30326" y="4641"/>
                    <a:pt x="30361" y="4725"/>
                  </a:cubicBezTo>
                  <a:cubicBezTo>
                    <a:pt x="30302" y="4760"/>
                    <a:pt x="30230" y="4808"/>
                    <a:pt x="30171" y="4856"/>
                  </a:cubicBezTo>
                  <a:cubicBezTo>
                    <a:pt x="30183" y="4748"/>
                    <a:pt x="30195" y="4653"/>
                    <a:pt x="30195" y="4534"/>
                  </a:cubicBezTo>
                  <a:cubicBezTo>
                    <a:pt x="30242" y="4522"/>
                    <a:pt x="30290" y="4498"/>
                    <a:pt x="30326" y="4475"/>
                  </a:cubicBezTo>
                  <a:close/>
                  <a:moveTo>
                    <a:pt x="29778" y="4737"/>
                  </a:moveTo>
                  <a:lnTo>
                    <a:pt x="29778" y="4737"/>
                  </a:lnTo>
                  <a:cubicBezTo>
                    <a:pt x="29766" y="4856"/>
                    <a:pt x="29754" y="4963"/>
                    <a:pt x="29766" y="5082"/>
                  </a:cubicBezTo>
                  <a:cubicBezTo>
                    <a:pt x="29588" y="5177"/>
                    <a:pt x="29409" y="5284"/>
                    <a:pt x="29242" y="5391"/>
                  </a:cubicBezTo>
                  <a:cubicBezTo>
                    <a:pt x="29254" y="5320"/>
                    <a:pt x="29254" y="5237"/>
                    <a:pt x="29254" y="5165"/>
                  </a:cubicBezTo>
                  <a:cubicBezTo>
                    <a:pt x="29254" y="5106"/>
                    <a:pt x="29266" y="5034"/>
                    <a:pt x="29266" y="4975"/>
                  </a:cubicBezTo>
                  <a:cubicBezTo>
                    <a:pt x="29421" y="4879"/>
                    <a:pt x="29599" y="4808"/>
                    <a:pt x="29778" y="4737"/>
                  </a:cubicBezTo>
                  <a:close/>
                  <a:moveTo>
                    <a:pt x="28956" y="5106"/>
                  </a:moveTo>
                  <a:lnTo>
                    <a:pt x="28956" y="5106"/>
                  </a:lnTo>
                  <a:cubicBezTo>
                    <a:pt x="28933" y="5260"/>
                    <a:pt x="28945" y="5403"/>
                    <a:pt x="28992" y="5522"/>
                  </a:cubicBezTo>
                  <a:cubicBezTo>
                    <a:pt x="28873" y="5594"/>
                    <a:pt x="28754" y="5653"/>
                    <a:pt x="28635" y="5725"/>
                  </a:cubicBezTo>
                  <a:cubicBezTo>
                    <a:pt x="28671" y="5582"/>
                    <a:pt x="28671" y="5403"/>
                    <a:pt x="28659" y="5237"/>
                  </a:cubicBezTo>
                  <a:cubicBezTo>
                    <a:pt x="28754" y="5189"/>
                    <a:pt x="28861" y="5153"/>
                    <a:pt x="28956" y="5106"/>
                  </a:cubicBezTo>
                  <a:close/>
                  <a:moveTo>
                    <a:pt x="28349" y="5391"/>
                  </a:moveTo>
                  <a:cubicBezTo>
                    <a:pt x="28349" y="5558"/>
                    <a:pt x="28361" y="5701"/>
                    <a:pt x="28421" y="5820"/>
                  </a:cubicBezTo>
                  <a:cubicBezTo>
                    <a:pt x="28421" y="5832"/>
                    <a:pt x="28445" y="5832"/>
                    <a:pt x="28456" y="5832"/>
                  </a:cubicBezTo>
                  <a:cubicBezTo>
                    <a:pt x="28278" y="5939"/>
                    <a:pt x="28099" y="6046"/>
                    <a:pt x="27921" y="6165"/>
                  </a:cubicBezTo>
                  <a:cubicBezTo>
                    <a:pt x="27992" y="5987"/>
                    <a:pt x="28004" y="5760"/>
                    <a:pt x="28004" y="5546"/>
                  </a:cubicBezTo>
                  <a:cubicBezTo>
                    <a:pt x="28052" y="5534"/>
                    <a:pt x="28111" y="5510"/>
                    <a:pt x="28171" y="5475"/>
                  </a:cubicBezTo>
                  <a:lnTo>
                    <a:pt x="28349" y="5391"/>
                  </a:lnTo>
                  <a:close/>
                  <a:moveTo>
                    <a:pt x="45066" y="5963"/>
                  </a:moveTo>
                  <a:lnTo>
                    <a:pt x="45066" y="6284"/>
                  </a:lnTo>
                  <a:lnTo>
                    <a:pt x="45018" y="6332"/>
                  </a:lnTo>
                  <a:lnTo>
                    <a:pt x="45066" y="5963"/>
                  </a:lnTo>
                  <a:close/>
                  <a:moveTo>
                    <a:pt x="44970" y="6653"/>
                  </a:moveTo>
                  <a:cubicBezTo>
                    <a:pt x="44970" y="6665"/>
                    <a:pt x="44970" y="6689"/>
                    <a:pt x="44982" y="6701"/>
                  </a:cubicBezTo>
                  <a:cubicBezTo>
                    <a:pt x="44970" y="6713"/>
                    <a:pt x="44970" y="6749"/>
                    <a:pt x="44958" y="6761"/>
                  </a:cubicBezTo>
                  <a:cubicBezTo>
                    <a:pt x="44958" y="6725"/>
                    <a:pt x="44958" y="6689"/>
                    <a:pt x="44970" y="6653"/>
                  </a:cubicBezTo>
                  <a:close/>
                  <a:moveTo>
                    <a:pt x="27706" y="5737"/>
                  </a:moveTo>
                  <a:cubicBezTo>
                    <a:pt x="27694" y="5891"/>
                    <a:pt x="27694" y="6058"/>
                    <a:pt x="27742" y="6213"/>
                  </a:cubicBezTo>
                  <a:cubicBezTo>
                    <a:pt x="27754" y="6237"/>
                    <a:pt x="27766" y="6249"/>
                    <a:pt x="27802" y="6261"/>
                  </a:cubicBezTo>
                  <a:cubicBezTo>
                    <a:pt x="27373" y="6522"/>
                    <a:pt x="26932" y="6784"/>
                    <a:pt x="26504" y="7058"/>
                  </a:cubicBezTo>
                  <a:cubicBezTo>
                    <a:pt x="26563" y="6820"/>
                    <a:pt x="26575" y="6558"/>
                    <a:pt x="26575" y="6308"/>
                  </a:cubicBezTo>
                  <a:cubicBezTo>
                    <a:pt x="26718" y="6213"/>
                    <a:pt x="26861" y="6130"/>
                    <a:pt x="27028" y="6058"/>
                  </a:cubicBezTo>
                  <a:lnTo>
                    <a:pt x="27028" y="6058"/>
                  </a:lnTo>
                  <a:cubicBezTo>
                    <a:pt x="27016" y="6189"/>
                    <a:pt x="27016" y="6332"/>
                    <a:pt x="27040" y="6463"/>
                  </a:cubicBezTo>
                  <a:cubicBezTo>
                    <a:pt x="27045" y="6519"/>
                    <a:pt x="27088" y="6544"/>
                    <a:pt x="27135" y="6544"/>
                  </a:cubicBezTo>
                  <a:cubicBezTo>
                    <a:pt x="27188" y="6544"/>
                    <a:pt x="27247" y="6513"/>
                    <a:pt x="27266" y="6463"/>
                  </a:cubicBezTo>
                  <a:cubicBezTo>
                    <a:pt x="27302" y="6284"/>
                    <a:pt x="27325" y="6106"/>
                    <a:pt x="27337" y="5915"/>
                  </a:cubicBezTo>
                  <a:cubicBezTo>
                    <a:pt x="27456" y="5856"/>
                    <a:pt x="27587" y="5796"/>
                    <a:pt x="27706" y="5737"/>
                  </a:cubicBezTo>
                  <a:close/>
                  <a:moveTo>
                    <a:pt x="26278" y="6415"/>
                  </a:moveTo>
                  <a:lnTo>
                    <a:pt x="26278" y="6415"/>
                  </a:lnTo>
                  <a:cubicBezTo>
                    <a:pt x="26254" y="6642"/>
                    <a:pt x="26242" y="6880"/>
                    <a:pt x="26266" y="7106"/>
                  </a:cubicBezTo>
                  <a:cubicBezTo>
                    <a:pt x="26266" y="7118"/>
                    <a:pt x="26278" y="7130"/>
                    <a:pt x="26301" y="7142"/>
                  </a:cubicBezTo>
                  <a:cubicBezTo>
                    <a:pt x="26182" y="7225"/>
                    <a:pt x="26063" y="7296"/>
                    <a:pt x="25920" y="7368"/>
                  </a:cubicBezTo>
                  <a:cubicBezTo>
                    <a:pt x="25956" y="7249"/>
                    <a:pt x="25908" y="7142"/>
                    <a:pt x="25908" y="7023"/>
                  </a:cubicBezTo>
                  <a:cubicBezTo>
                    <a:pt x="25897" y="6892"/>
                    <a:pt x="25897" y="6749"/>
                    <a:pt x="25908" y="6606"/>
                  </a:cubicBezTo>
                  <a:cubicBezTo>
                    <a:pt x="26039" y="6546"/>
                    <a:pt x="26159" y="6475"/>
                    <a:pt x="26278" y="6415"/>
                  </a:cubicBezTo>
                  <a:close/>
                  <a:moveTo>
                    <a:pt x="25647" y="6749"/>
                  </a:moveTo>
                  <a:lnTo>
                    <a:pt x="25647" y="6749"/>
                  </a:lnTo>
                  <a:cubicBezTo>
                    <a:pt x="25611" y="6999"/>
                    <a:pt x="25611" y="7296"/>
                    <a:pt x="25766" y="7475"/>
                  </a:cubicBezTo>
                  <a:cubicBezTo>
                    <a:pt x="25647" y="7558"/>
                    <a:pt x="25504" y="7642"/>
                    <a:pt x="25385" y="7713"/>
                  </a:cubicBezTo>
                  <a:cubicBezTo>
                    <a:pt x="25373" y="7642"/>
                    <a:pt x="25361" y="7558"/>
                    <a:pt x="25361" y="7475"/>
                  </a:cubicBezTo>
                  <a:cubicBezTo>
                    <a:pt x="25325" y="7296"/>
                    <a:pt x="25301" y="7106"/>
                    <a:pt x="25266" y="6927"/>
                  </a:cubicBezTo>
                  <a:cubicBezTo>
                    <a:pt x="25385" y="6868"/>
                    <a:pt x="25527" y="6808"/>
                    <a:pt x="25647" y="6749"/>
                  </a:cubicBezTo>
                  <a:close/>
                  <a:moveTo>
                    <a:pt x="25004" y="7058"/>
                  </a:moveTo>
                  <a:cubicBezTo>
                    <a:pt x="25016" y="7201"/>
                    <a:pt x="25016" y="7368"/>
                    <a:pt x="25027" y="7523"/>
                  </a:cubicBezTo>
                  <a:cubicBezTo>
                    <a:pt x="25051" y="7654"/>
                    <a:pt x="25051" y="7773"/>
                    <a:pt x="25075" y="7892"/>
                  </a:cubicBezTo>
                  <a:cubicBezTo>
                    <a:pt x="24968" y="7951"/>
                    <a:pt x="24873" y="8023"/>
                    <a:pt x="24765" y="8082"/>
                  </a:cubicBezTo>
                  <a:cubicBezTo>
                    <a:pt x="24754" y="7975"/>
                    <a:pt x="24718" y="7856"/>
                    <a:pt x="24694" y="7737"/>
                  </a:cubicBezTo>
                  <a:cubicBezTo>
                    <a:pt x="24658" y="7582"/>
                    <a:pt x="24658" y="7427"/>
                    <a:pt x="24670" y="7261"/>
                  </a:cubicBezTo>
                  <a:cubicBezTo>
                    <a:pt x="24670" y="7249"/>
                    <a:pt x="24658" y="7237"/>
                    <a:pt x="24658" y="7225"/>
                  </a:cubicBezTo>
                  <a:cubicBezTo>
                    <a:pt x="24777" y="7165"/>
                    <a:pt x="24896" y="7118"/>
                    <a:pt x="25004" y="7058"/>
                  </a:cubicBezTo>
                  <a:close/>
                  <a:moveTo>
                    <a:pt x="23301" y="7880"/>
                  </a:moveTo>
                  <a:cubicBezTo>
                    <a:pt x="23301" y="7892"/>
                    <a:pt x="23289" y="7904"/>
                    <a:pt x="23289" y="7915"/>
                  </a:cubicBezTo>
                  <a:cubicBezTo>
                    <a:pt x="23289" y="7975"/>
                    <a:pt x="23289" y="8035"/>
                    <a:pt x="23301" y="8094"/>
                  </a:cubicBezTo>
                  <a:cubicBezTo>
                    <a:pt x="23241" y="8046"/>
                    <a:pt x="23170" y="7999"/>
                    <a:pt x="23099" y="7963"/>
                  </a:cubicBezTo>
                  <a:cubicBezTo>
                    <a:pt x="23170" y="7939"/>
                    <a:pt x="23230" y="7904"/>
                    <a:pt x="23301" y="7880"/>
                  </a:cubicBezTo>
                  <a:close/>
                  <a:moveTo>
                    <a:pt x="47328" y="7463"/>
                  </a:moveTo>
                  <a:cubicBezTo>
                    <a:pt x="47352" y="7582"/>
                    <a:pt x="47387" y="7725"/>
                    <a:pt x="47387" y="7892"/>
                  </a:cubicBezTo>
                  <a:cubicBezTo>
                    <a:pt x="47399" y="7951"/>
                    <a:pt x="47423" y="7999"/>
                    <a:pt x="47471" y="8023"/>
                  </a:cubicBezTo>
                  <a:cubicBezTo>
                    <a:pt x="47435" y="8046"/>
                    <a:pt x="47399" y="8082"/>
                    <a:pt x="47352" y="8118"/>
                  </a:cubicBezTo>
                  <a:cubicBezTo>
                    <a:pt x="47316" y="8142"/>
                    <a:pt x="47268" y="8154"/>
                    <a:pt x="47221" y="8189"/>
                  </a:cubicBezTo>
                  <a:cubicBezTo>
                    <a:pt x="47268" y="7951"/>
                    <a:pt x="47316" y="7701"/>
                    <a:pt x="47328" y="7463"/>
                  </a:cubicBezTo>
                  <a:close/>
                  <a:moveTo>
                    <a:pt x="22789" y="8106"/>
                  </a:moveTo>
                  <a:cubicBezTo>
                    <a:pt x="22789" y="8130"/>
                    <a:pt x="22813" y="8130"/>
                    <a:pt x="22849" y="8130"/>
                  </a:cubicBezTo>
                  <a:cubicBezTo>
                    <a:pt x="22860" y="8142"/>
                    <a:pt x="22860" y="8154"/>
                    <a:pt x="22872" y="8154"/>
                  </a:cubicBezTo>
                  <a:cubicBezTo>
                    <a:pt x="22825" y="8154"/>
                    <a:pt x="22801" y="8189"/>
                    <a:pt x="22789" y="8225"/>
                  </a:cubicBezTo>
                  <a:lnTo>
                    <a:pt x="22706" y="8154"/>
                  </a:lnTo>
                  <a:cubicBezTo>
                    <a:pt x="22741" y="8142"/>
                    <a:pt x="22753" y="8130"/>
                    <a:pt x="22789" y="8106"/>
                  </a:cubicBezTo>
                  <a:close/>
                  <a:moveTo>
                    <a:pt x="23134" y="8225"/>
                  </a:moveTo>
                  <a:cubicBezTo>
                    <a:pt x="23170" y="8249"/>
                    <a:pt x="23218" y="8261"/>
                    <a:pt x="23241" y="8273"/>
                  </a:cubicBezTo>
                  <a:cubicBezTo>
                    <a:pt x="23253" y="8281"/>
                    <a:pt x="23264" y="8283"/>
                    <a:pt x="23273" y="8283"/>
                  </a:cubicBezTo>
                  <a:cubicBezTo>
                    <a:pt x="23292" y="8283"/>
                    <a:pt x="23305" y="8273"/>
                    <a:pt x="23313" y="8273"/>
                  </a:cubicBezTo>
                  <a:cubicBezTo>
                    <a:pt x="23313" y="8320"/>
                    <a:pt x="23337" y="8344"/>
                    <a:pt x="23349" y="8392"/>
                  </a:cubicBezTo>
                  <a:cubicBezTo>
                    <a:pt x="23277" y="8332"/>
                    <a:pt x="23218" y="8296"/>
                    <a:pt x="23134" y="8225"/>
                  </a:cubicBezTo>
                  <a:close/>
                  <a:moveTo>
                    <a:pt x="23682" y="7713"/>
                  </a:moveTo>
                  <a:cubicBezTo>
                    <a:pt x="23658" y="7975"/>
                    <a:pt x="23658" y="8296"/>
                    <a:pt x="23718" y="8570"/>
                  </a:cubicBezTo>
                  <a:cubicBezTo>
                    <a:pt x="23682" y="8558"/>
                    <a:pt x="23634" y="8523"/>
                    <a:pt x="23587" y="8511"/>
                  </a:cubicBezTo>
                  <a:cubicBezTo>
                    <a:pt x="23551" y="8320"/>
                    <a:pt x="23515" y="8130"/>
                    <a:pt x="23503" y="7915"/>
                  </a:cubicBezTo>
                  <a:cubicBezTo>
                    <a:pt x="23503" y="7856"/>
                    <a:pt x="23456" y="7832"/>
                    <a:pt x="23408" y="7832"/>
                  </a:cubicBezTo>
                  <a:cubicBezTo>
                    <a:pt x="23503" y="7785"/>
                    <a:pt x="23587" y="7737"/>
                    <a:pt x="23682" y="7713"/>
                  </a:cubicBezTo>
                  <a:close/>
                  <a:moveTo>
                    <a:pt x="24432" y="7344"/>
                  </a:moveTo>
                  <a:lnTo>
                    <a:pt x="24432" y="7344"/>
                  </a:lnTo>
                  <a:cubicBezTo>
                    <a:pt x="24396" y="7642"/>
                    <a:pt x="24396" y="7999"/>
                    <a:pt x="24527" y="8261"/>
                  </a:cubicBezTo>
                  <a:cubicBezTo>
                    <a:pt x="24468" y="8296"/>
                    <a:pt x="24408" y="8332"/>
                    <a:pt x="24361" y="8368"/>
                  </a:cubicBezTo>
                  <a:cubicBezTo>
                    <a:pt x="24373" y="8237"/>
                    <a:pt x="24349" y="8142"/>
                    <a:pt x="24325" y="8011"/>
                  </a:cubicBezTo>
                  <a:cubicBezTo>
                    <a:pt x="24313" y="7844"/>
                    <a:pt x="24313" y="7701"/>
                    <a:pt x="24325" y="7534"/>
                  </a:cubicBezTo>
                  <a:cubicBezTo>
                    <a:pt x="24325" y="7481"/>
                    <a:pt x="24289" y="7454"/>
                    <a:pt x="24252" y="7454"/>
                  </a:cubicBezTo>
                  <a:cubicBezTo>
                    <a:pt x="24215" y="7454"/>
                    <a:pt x="24176" y="7481"/>
                    <a:pt x="24170" y="7534"/>
                  </a:cubicBezTo>
                  <a:cubicBezTo>
                    <a:pt x="24134" y="7796"/>
                    <a:pt x="24075" y="8177"/>
                    <a:pt x="24230" y="8416"/>
                  </a:cubicBezTo>
                  <a:cubicBezTo>
                    <a:pt x="24230" y="8427"/>
                    <a:pt x="24242" y="8427"/>
                    <a:pt x="24254" y="8439"/>
                  </a:cubicBezTo>
                  <a:cubicBezTo>
                    <a:pt x="24170" y="8499"/>
                    <a:pt x="24075" y="8558"/>
                    <a:pt x="23992" y="8606"/>
                  </a:cubicBezTo>
                  <a:cubicBezTo>
                    <a:pt x="23956" y="8475"/>
                    <a:pt x="23932" y="8320"/>
                    <a:pt x="23920" y="8189"/>
                  </a:cubicBezTo>
                  <a:cubicBezTo>
                    <a:pt x="23896" y="7999"/>
                    <a:pt x="23884" y="7796"/>
                    <a:pt x="23896" y="7606"/>
                  </a:cubicBezTo>
                  <a:cubicBezTo>
                    <a:pt x="24063" y="7523"/>
                    <a:pt x="24242" y="7427"/>
                    <a:pt x="24432" y="7344"/>
                  </a:cubicBezTo>
                  <a:close/>
                  <a:moveTo>
                    <a:pt x="21896" y="8535"/>
                  </a:moveTo>
                  <a:lnTo>
                    <a:pt x="21896" y="8535"/>
                  </a:lnTo>
                  <a:cubicBezTo>
                    <a:pt x="21860" y="8606"/>
                    <a:pt x="21848" y="8666"/>
                    <a:pt x="21825" y="8749"/>
                  </a:cubicBezTo>
                  <a:lnTo>
                    <a:pt x="21825" y="8606"/>
                  </a:lnTo>
                  <a:cubicBezTo>
                    <a:pt x="21825" y="8570"/>
                    <a:pt x="21860" y="8547"/>
                    <a:pt x="21896" y="8535"/>
                  </a:cubicBezTo>
                  <a:close/>
                  <a:moveTo>
                    <a:pt x="26099" y="7665"/>
                  </a:moveTo>
                  <a:cubicBezTo>
                    <a:pt x="25539" y="8046"/>
                    <a:pt x="25004" y="8463"/>
                    <a:pt x="24468" y="8880"/>
                  </a:cubicBezTo>
                  <a:cubicBezTo>
                    <a:pt x="24337" y="8832"/>
                    <a:pt x="24182" y="8785"/>
                    <a:pt x="24051" y="8725"/>
                  </a:cubicBezTo>
                  <a:cubicBezTo>
                    <a:pt x="24730" y="8380"/>
                    <a:pt x="25420" y="8023"/>
                    <a:pt x="26099" y="7665"/>
                  </a:cubicBezTo>
                  <a:close/>
                  <a:moveTo>
                    <a:pt x="39767" y="2141"/>
                  </a:moveTo>
                  <a:cubicBezTo>
                    <a:pt x="39886" y="2141"/>
                    <a:pt x="39982" y="2141"/>
                    <a:pt x="40101" y="2153"/>
                  </a:cubicBezTo>
                  <a:cubicBezTo>
                    <a:pt x="37303" y="4558"/>
                    <a:pt x="34374" y="6749"/>
                    <a:pt x="31433" y="8939"/>
                  </a:cubicBezTo>
                  <a:cubicBezTo>
                    <a:pt x="31326" y="8963"/>
                    <a:pt x="31219" y="8987"/>
                    <a:pt x="31123" y="8999"/>
                  </a:cubicBezTo>
                  <a:cubicBezTo>
                    <a:pt x="31016" y="9023"/>
                    <a:pt x="30921" y="9023"/>
                    <a:pt x="30826" y="9035"/>
                  </a:cubicBezTo>
                  <a:cubicBezTo>
                    <a:pt x="33945" y="7070"/>
                    <a:pt x="36898" y="4748"/>
                    <a:pt x="39684" y="2379"/>
                  </a:cubicBezTo>
                  <a:cubicBezTo>
                    <a:pt x="39779" y="2308"/>
                    <a:pt x="39791" y="2212"/>
                    <a:pt x="39767" y="2141"/>
                  </a:cubicBezTo>
                  <a:close/>
                  <a:moveTo>
                    <a:pt x="33743" y="3796"/>
                  </a:moveTo>
                  <a:lnTo>
                    <a:pt x="33743" y="3796"/>
                  </a:lnTo>
                  <a:cubicBezTo>
                    <a:pt x="30861" y="5475"/>
                    <a:pt x="27992" y="7225"/>
                    <a:pt x="25313" y="9166"/>
                  </a:cubicBezTo>
                  <a:cubicBezTo>
                    <a:pt x="25099" y="9106"/>
                    <a:pt x="24885" y="9035"/>
                    <a:pt x="24670" y="8963"/>
                  </a:cubicBezTo>
                  <a:cubicBezTo>
                    <a:pt x="27647" y="7106"/>
                    <a:pt x="30659" y="5415"/>
                    <a:pt x="33743" y="3796"/>
                  </a:cubicBezTo>
                  <a:close/>
                  <a:moveTo>
                    <a:pt x="38303" y="2141"/>
                  </a:moveTo>
                  <a:cubicBezTo>
                    <a:pt x="35291" y="4570"/>
                    <a:pt x="32266" y="6963"/>
                    <a:pt x="29159" y="9261"/>
                  </a:cubicBezTo>
                  <a:cubicBezTo>
                    <a:pt x="28587" y="9332"/>
                    <a:pt x="28004" y="9392"/>
                    <a:pt x="27444" y="9404"/>
                  </a:cubicBezTo>
                  <a:cubicBezTo>
                    <a:pt x="30909" y="7118"/>
                    <a:pt x="34660" y="4927"/>
                    <a:pt x="37743" y="2189"/>
                  </a:cubicBezTo>
                  <a:cubicBezTo>
                    <a:pt x="37934" y="2165"/>
                    <a:pt x="38124" y="2141"/>
                    <a:pt x="38303" y="2141"/>
                  </a:cubicBezTo>
                  <a:close/>
                  <a:moveTo>
                    <a:pt x="34469" y="3879"/>
                  </a:moveTo>
                  <a:lnTo>
                    <a:pt x="34469" y="3879"/>
                  </a:lnTo>
                  <a:cubicBezTo>
                    <a:pt x="31754" y="5618"/>
                    <a:pt x="29171" y="7618"/>
                    <a:pt x="26575" y="9428"/>
                  </a:cubicBezTo>
                  <a:lnTo>
                    <a:pt x="26420" y="9428"/>
                  </a:lnTo>
                  <a:cubicBezTo>
                    <a:pt x="26159" y="9380"/>
                    <a:pt x="25897" y="9320"/>
                    <a:pt x="25647" y="9261"/>
                  </a:cubicBezTo>
                  <a:cubicBezTo>
                    <a:pt x="28635" y="7582"/>
                    <a:pt x="31540" y="5701"/>
                    <a:pt x="34469" y="3879"/>
                  </a:cubicBezTo>
                  <a:close/>
                  <a:moveTo>
                    <a:pt x="46695" y="6854"/>
                  </a:moveTo>
                  <a:cubicBezTo>
                    <a:pt x="46825" y="6854"/>
                    <a:pt x="46938" y="6889"/>
                    <a:pt x="47042" y="6951"/>
                  </a:cubicBezTo>
                  <a:cubicBezTo>
                    <a:pt x="47018" y="7118"/>
                    <a:pt x="46994" y="7284"/>
                    <a:pt x="47018" y="7427"/>
                  </a:cubicBezTo>
                  <a:cubicBezTo>
                    <a:pt x="47018" y="7451"/>
                    <a:pt x="47030" y="7475"/>
                    <a:pt x="47042" y="7499"/>
                  </a:cubicBezTo>
                  <a:cubicBezTo>
                    <a:pt x="46983" y="7773"/>
                    <a:pt x="46935" y="8023"/>
                    <a:pt x="46923" y="8296"/>
                  </a:cubicBezTo>
                  <a:cubicBezTo>
                    <a:pt x="46923" y="8320"/>
                    <a:pt x="46935" y="8332"/>
                    <a:pt x="46935" y="8344"/>
                  </a:cubicBezTo>
                  <a:cubicBezTo>
                    <a:pt x="46744" y="8475"/>
                    <a:pt x="46554" y="8606"/>
                    <a:pt x="46352" y="8773"/>
                  </a:cubicBezTo>
                  <a:cubicBezTo>
                    <a:pt x="45828" y="9189"/>
                    <a:pt x="45280" y="9582"/>
                    <a:pt x="44732" y="9975"/>
                  </a:cubicBezTo>
                  <a:lnTo>
                    <a:pt x="44720" y="9963"/>
                  </a:lnTo>
                  <a:cubicBezTo>
                    <a:pt x="44828" y="9320"/>
                    <a:pt x="44887" y="8677"/>
                    <a:pt x="44958" y="8035"/>
                  </a:cubicBezTo>
                  <a:cubicBezTo>
                    <a:pt x="44970" y="7951"/>
                    <a:pt x="44899" y="7904"/>
                    <a:pt x="44828" y="7892"/>
                  </a:cubicBezTo>
                  <a:cubicBezTo>
                    <a:pt x="45006" y="7737"/>
                    <a:pt x="45197" y="7594"/>
                    <a:pt x="45387" y="7439"/>
                  </a:cubicBezTo>
                  <a:lnTo>
                    <a:pt x="45387" y="7439"/>
                  </a:lnTo>
                  <a:cubicBezTo>
                    <a:pt x="45256" y="8058"/>
                    <a:pt x="45125" y="8666"/>
                    <a:pt x="45018" y="9273"/>
                  </a:cubicBezTo>
                  <a:cubicBezTo>
                    <a:pt x="44989" y="9424"/>
                    <a:pt x="45109" y="9527"/>
                    <a:pt x="45228" y="9527"/>
                  </a:cubicBezTo>
                  <a:cubicBezTo>
                    <a:pt x="45307" y="9527"/>
                    <a:pt x="45385" y="9483"/>
                    <a:pt x="45423" y="9380"/>
                  </a:cubicBezTo>
                  <a:cubicBezTo>
                    <a:pt x="45435" y="9320"/>
                    <a:pt x="45459" y="9249"/>
                    <a:pt x="45482" y="9189"/>
                  </a:cubicBezTo>
                  <a:cubicBezTo>
                    <a:pt x="45494" y="9142"/>
                    <a:pt x="45482" y="9094"/>
                    <a:pt x="45459" y="9070"/>
                  </a:cubicBezTo>
                  <a:cubicBezTo>
                    <a:pt x="45554" y="8475"/>
                    <a:pt x="45625" y="7880"/>
                    <a:pt x="45697" y="7284"/>
                  </a:cubicBezTo>
                  <a:cubicBezTo>
                    <a:pt x="45697" y="7261"/>
                    <a:pt x="45685" y="7249"/>
                    <a:pt x="45685" y="7237"/>
                  </a:cubicBezTo>
                  <a:cubicBezTo>
                    <a:pt x="45756" y="7189"/>
                    <a:pt x="45840" y="7142"/>
                    <a:pt x="45923" y="7106"/>
                  </a:cubicBezTo>
                  <a:lnTo>
                    <a:pt x="45923" y="7106"/>
                  </a:lnTo>
                  <a:cubicBezTo>
                    <a:pt x="45804" y="7665"/>
                    <a:pt x="45685" y="8249"/>
                    <a:pt x="45601" y="8832"/>
                  </a:cubicBezTo>
                  <a:cubicBezTo>
                    <a:pt x="45580" y="8963"/>
                    <a:pt x="45686" y="9053"/>
                    <a:pt x="45791" y="9053"/>
                  </a:cubicBezTo>
                  <a:cubicBezTo>
                    <a:pt x="45859" y="9053"/>
                    <a:pt x="45926" y="9016"/>
                    <a:pt x="45959" y="8928"/>
                  </a:cubicBezTo>
                  <a:cubicBezTo>
                    <a:pt x="45994" y="8797"/>
                    <a:pt x="46030" y="8666"/>
                    <a:pt x="46078" y="8535"/>
                  </a:cubicBezTo>
                  <a:cubicBezTo>
                    <a:pt x="46090" y="8487"/>
                    <a:pt x="46078" y="8439"/>
                    <a:pt x="46042" y="8416"/>
                  </a:cubicBezTo>
                  <a:cubicBezTo>
                    <a:pt x="46113" y="7951"/>
                    <a:pt x="46173" y="7475"/>
                    <a:pt x="46256" y="7011"/>
                  </a:cubicBezTo>
                  <a:lnTo>
                    <a:pt x="46256" y="6963"/>
                  </a:lnTo>
                  <a:cubicBezTo>
                    <a:pt x="46316" y="6939"/>
                    <a:pt x="46375" y="6927"/>
                    <a:pt x="46435" y="6903"/>
                  </a:cubicBezTo>
                  <a:lnTo>
                    <a:pt x="46435" y="6903"/>
                  </a:lnTo>
                  <a:cubicBezTo>
                    <a:pt x="46435" y="7142"/>
                    <a:pt x="46435" y="7404"/>
                    <a:pt x="46399" y="7642"/>
                  </a:cubicBezTo>
                  <a:cubicBezTo>
                    <a:pt x="46375" y="7915"/>
                    <a:pt x="46256" y="8213"/>
                    <a:pt x="46280" y="8487"/>
                  </a:cubicBezTo>
                  <a:cubicBezTo>
                    <a:pt x="46287" y="8554"/>
                    <a:pt x="46341" y="8593"/>
                    <a:pt x="46397" y="8593"/>
                  </a:cubicBezTo>
                  <a:cubicBezTo>
                    <a:pt x="46432" y="8593"/>
                    <a:pt x="46467" y="8578"/>
                    <a:pt x="46494" y="8547"/>
                  </a:cubicBezTo>
                  <a:cubicBezTo>
                    <a:pt x="46649" y="8320"/>
                    <a:pt x="46649" y="7963"/>
                    <a:pt x="46685" y="7701"/>
                  </a:cubicBezTo>
                  <a:cubicBezTo>
                    <a:pt x="46697" y="7415"/>
                    <a:pt x="46685" y="7142"/>
                    <a:pt x="46637" y="6856"/>
                  </a:cubicBezTo>
                  <a:cubicBezTo>
                    <a:pt x="46657" y="6854"/>
                    <a:pt x="46676" y="6854"/>
                    <a:pt x="46695" y="6854"/>
                  </a:cubicBezTo>
                  <a:close/>
                  <a:moveTo>
                    <a:pt x="47471" y="8630"/>
                  </a:moveTo>
                  <a:cubicBezTo>
                    <a:pt x="46661" y="9154"/>
                    <a:pt x="45851" y="9701"/>
                    <a:pt x="45054" y="10273"/>
                  </a:cubicBezTo>
                  <a:cubicBezTo>
                    <a:pt x="45590" y="9868"/>
                    <a:pt x="46101" y="9451"/>
                    <a:pt x="46673" y="9094"/>
                  </a:cubicBezTo>
                  <a:cubicBezTo>
                    <a:pt x="46935" y="8916"/>
                    <a:pt x="47209" y="8749"/>
                    <a:pt x="47471" y="8630"/>
                  </a:cubicBezTo>
                  <a:close/>
                  <a:moveTo>
                    <a:pt x="43042" y="9404"/>
                  </a:moveTo>
                  <a:lnTo>
                    <a:pt x="43042" y="9404"/>
                  </a:lnTo>
                  <a:cubicBezTo>
                    <a:pt x="42982" y="9725"/>
                    <a:pt x="42923" y="10047"/>
                    <a:pt x="42875" y="10380"/>
                  </a:cubicBezTo>
                  <a:lnTo>
                    <a:pt x="42827" y="9570"/>
                  </a:lnTo>
                  <a:cubicBezTo>
                    <a:pt x="42911" y="9511"/>
                    <a:pt x="42982" y="9463"/>
                    <a:pt x="43042" y="9404"/>
                  </a:cubicBezTo>
                  <a:close/>
                  <a:moveTo>
                    <a:pt x="44673" y="8023"/>
                  </a:moveTo>
                  <a:lnTo>
                    <a:pt x="44673" y="8023"/>
                  </a:lnTo>
                  <a:cubicBezTo>
                    <a:pt x="44554" y="8725"/>
                    <a:pt x="44399" y="9439"/>
                    <a:pt x="44316" y="10154"/>
                  </a:cubicBezTo>
                  <a:cubicBezTo>
                    <a:pt x="44316" y="10201"/>
                    <a:pt x="44316" y="10225"/>
                    <a:pt x="44339" y="10261"/>
                  </a:cubicBezTo>
                  <a:lnTo>
                    <a:pt x="43625" y="10749"/>
                  </a:lnTo>
                  <a:lnTo>
                    <a:pt x="43625" y="10713"/>
                  </a:lnTo>
                  <a:lnTo>
                    <a:pt x="43625" y="10690"/>
                  </a:lnTo>
                  <a:cubicBezTo>
                    <a:pt x="43708" y="10154"/>
                    <a:pt x="43780" y="9606"/>
                    <a:pt x="43851" y="9070"/>
                  </a:cubicBezTo>
                  <a:cubicBezTo>
                    <a:pt x="43871" y="8970"/>
                    <a:pt x="43790" y="8895"/>
                    <a:pt x="43714" y="8895"/>
                  </a:cubicBezTo>
                  <a:cubicBezTo>
                    <a:pt x="43700" y="8895"/>
                    <a:pt x="43686" y="8898"/>
                    <a:pt x="43673" y="8904"/>
                  </a:cubicBezTo>
                  <a:cubicBezTo>
                    <a:pt x="43768" y="8808"/>
                    <a:pt x="43887" y="8725"/>
                    <a:pt x="44006" y="8606"/>
                  </a:cubicBezTo>
                  <a:lnTo>
                    <a:pt x="44006" y="8606"/>
                  </a:lnTo>
                  <a:cubicBezTo>
                    <a:pt x="43958" y="8916"/>
                    <a:pt x="43899" y="9213"/>
                    <a:pt x="43851" y="9523"/>
                  </a:cubicBezTo>
                  <a:cubicBezTo>
                    <a:pt x="43815" y="9820"/>
                    <a:pt x="43720" y="10118"/>
                    <a:pt x="43768" y="10440"/>
                  </a:cubicBezTo>
                  <a:cubicBezTo>
                    <a:pt x="43774" y="10486"/>
                    <a:pt x="43822" y="10510"/>
                    <a:pt x="43869" y="10510"/>
                  </a:cubicBezTo>
                  <a:cubicBezTo>
                    <a:pt x="43906" y="10510"/>
                    <a:pt x="43943" y="10495"/>
                    <a:pt x="43958" y="10463"/>
                  </a:cubicBezTo>
                  <a:cubicBezTo>
                    <a:pt x="44101" y="10178"/>
                    <a:pt x="44101" y="9868"/>
                    <a:pt x="44125" y="9570"/>
                  </a:cubicBezTo>
                  <a:cubicBezTo>
                    <a:pt x="44173" y="9189"/>
                    <a:pt x="44208" y="8808"/>
                    <a:pt x="44268" y="8427"/>
                  </a:cubicBezTo>
                  <a:cubicBezTo>
                    <a:pt x="44268" y="8416"/>
                    <a:pt x="44256" y="8416"/>
                    <a:pt x="44256" y="8392"/>
                  </a:cubicBezTo>
                  <a:cubicBezTo>
                    <a:pt x="44399" y="8273"/>
                    <a:pt x="44530" y="8154"/>
                    <a:pt x="44673" y="8023"/>
                  </a:cubicBezTo>
                  <a:close/>
                  <a:moveTo>
                    <a:pt x="20836" y="9737"/>
                  </a:moveTo>
                  <a:cubicBezTo>
                    <a:pt x="20860" y="9761"/>
                    <a:pt x="20848" y="9797"/>
                    <a:pt x="20836" y="9832"/>
                  </a:cubicBezTo>
                  <a:cubicBezTo>
                    <a:pt x="20801" y="10130"/>
                    <a:pt x="20717" y="10487"/>
                    <a:pt x="20777" y="10785"/>
                  </a:cubicBezTo>
                  <a:lnTo>
                    <a:pt x="20682" y="10832"/>
                  </a:lnTo>
                  <a:cubicBezTo>
                    <a:pt x="20682" y="10809"/>
                    <a:pt x="20670" y="10785"/>
                    <a:pt x="20658" y="10761"/>
                  </a:cubicBezTo>
                  <a:cubicBezTo>
                    <a:pt x="20670" y="10511"/>
                    <a:pt x="20682" y="10273"/>
                    <a:pt x="20670" y="10011"/>
                  </a:cubicBezTo>
                  <a:cubicBezTo>
                    <a:pt x="20670" y="9940"/>
                    <a:pt x="20634" y="9892"/>
                    <a:pt x="20598" y="9856"/>
                  </a:cubicBezTo>
                  <a:cubicBezTo>
                    <a:pt x="20670" y="9809"/>
                    <a:pt x="20753" y="9773"/>
                    <a:pt x="20836" y="9737"/>
                  </a:cubicBezTo>
                  <a:close/>
                  <a:moveTo>
                    <a:pt x="43601" y="8983"/>
                  </a:moveTo>
                  <a:cubicBezTo>
                    <a:pt x="43601" y="8984"/>
                    <a:pt x="43601" y="8986"/>
                    <a:pt x="43601" y="8987"/>
                  </a:cubicBezTo>
                  <a:cubicBezTo>
                    <a:pt x="43482" y="9606"/>
                    <a:pt x="43351" y="10201"/>
                    <a:pt x="43232" y="10809"/>
                  </a:cubicBezTo>
                  <a:cubicBezTo>
                    <a:pt x="43220" y="10868"/>
                    <a:pt x="43244" y="10928"/>
                    <a:pt x="43280" y="10975"/>
                  </a:cubicBezTo>
                  <a:cubicBezTo>
                    <a:pt x="43220" y="11011"/>
                    <a:pt x="43161" y="11047"/>
                    <a:pt x="43101" y="11094"/>
                  </a:cubicBezTo>
                  <a:cubicBezTo>
                    <a:pt x="43101" y="11071"/>
                    <a:pt x="43113" y="11071"/>
                    <a:pt x="43113" y="11059"/>
                  </a:cubicBezTo>
                  <a:cubicBezTo>
                    <a:pt x="43125" y="10987"/>
                    <a:pt x="43077" y="10940"/>
                    <a:pt x="43030" y="10940"/>
                  </a:cubicBezTo>
                  <a:cubicBezTo>
                    <a:pt x="43089" y="10380"/>
                    <a:pt x="43161" y="9809"/>
                    <a:pt x="43244" y="9261"/>
                  </a:cubicBezTo>
                  <a:cubicBezTo>
                    <a:pt x="43351" y="9166"/>
                    <a:pt x="43458" y="9094"/>
                    <a:pt x="43554" y="9023"/>
                  </a:cubicBezTo>
                  <a:cubicBezTo>
                    <a:pt x="43575" y="9009"/>
                    <a:pt x="43587" y="8995"/>
                    <a:pt x="43601" y="8983"/>
                  </a:cubicBezTo>
                  <a:close/>
                  <a:moveTo>
                    <a:pt x="42208" y="10047"/>
                  </a:moveTo>
                  <a:lnTo>
                    <a:pt x="42208" y="10047"/>
                  </a:lnTo>
                  <a:cubicBezTo>
                    <a:pt x="42137" y="10428"/>
                    <a:pt x="42053" y="10821"/>
                    <a:pt x="42053" y="11213"/>
                  </a:cubicBezTo>
                  <a:cubicBezTo>
                    <a:pt x="42018" y="10892"/>
                    <a:pt x="41970" y="10582"/>
                    <a:pt x="41899" y="10273"/>
                  </a:cubicBezTo>
                  <a:lnTo>
                    <a:pt x="42208" y="10047"/>
                  </a:lnTo>
                  <a:close/>
                  <a:moveTo>
                    <a:pt x="20205" y="10035"/>
                  </a:moveTo>
                  <a:cubicBezTo>
                    <a:pt x="20205" y="10380"/>
                    <a:pt x="20182" y="10702"/>
                    <a:pt x="20134" y="11023"/>
                  </a:cubicBezTo>
                  <a:cubicBezTo>
                    <a:pt x="20122" y="11071"/>
                    <a:pt x="20134" y="11118"/>
                    <a:pt x="20134" y="11154"/>
                  </a:cubicBezTo>
                  <a:cubicBezTo>
                    <a:pt x="20015" y="11225"/>
                    <a:pt x="19896" y="11297"/>
                    <a:pt x="19789" y="11356"/>
                  </a:cubicBezTo>
                  <a:cubicBezTo>
                    <a:pt x="19812" y="11023"/>
                    <a:pt x="19789" y="10702"/>
                    <a:pt x="19789" y="10368"/>
                  </a:cubicBezTo>
                  <a:cubicBezTo>
                    <a:pt x="19789" y="10332"/>
                    <a:pt x="19777" y="10297"/>
                    <a:pt x="19765" y="10249"/>
                  </a:cubicBezTo>
                  <a:lnTo>
                    <a:pt x="20205" y="10035"/>
                  </a:lnTo>
                  <a:close/>
                  <a:moveTo>
                    <a:pt x="42577" y="9749"/>
                  </a:moveTo>
                  <a:cubicBezTo>
                    <a:pt x="42565" y="10035"/>
                    <a:pt x="42553" y="10297"/>
                    <a:pt x="42530" y="10582"/>
                  </a:cubicBezTo>
                  <a:cubicBezTo>
                    <a:pt x="42530" y="10868"/>
                    <a:pt x="42506" y="11166"/>
                    <a:pt x="42565" y="11428"/>
                  </a:cubicBezTo>
                  <a:cubicBezTo>
                    <a:pt x="42411" y="11523"/>
                    <a:pt x="42268" y="11630"/>
                    <a:pt x="42113" y="11714"/>
                  </a:cubicBezTo>
                  <a:cubicBezTo>
                    <a:pt x="42101" y="11594"/>
                    <a:pt x="42101" y="11487"/>
                    <a:pt x="42089" y="11368"/>
                  </a:cubicBezTo>
                  <a:lnTo>
                    <a:pt x="42089" y="11368"/>
                  </a:lnTo>
                  <a:cubicBezTo>
                    <a:pt x="42113" y="11416"/>
                    <a:pt x="42158" y="11443"/>
                    <a:pt x="42199" y="11443"/>
                  </a:cubicBezTo>
                  <a:cubicBezTo>
                    <a:pt x="42241" y="11443"/>
                    <a:pt x="42280" y="11416"/>
                    <a:pt x="42291" y="11356"/>
                  </a:cubicBezTo>
                  <a:cubicBezTo>
                    <a:pt x="42446" y="10880"/>
                    <a:pt x="42446" y="10332"/>
                    <a:pt x="42470" y="9820"/>
                  </a:cubicBezTo>
                  <a:cubicBezTo>
                    <a:pt x="42506" y="9797"/>
                    <a:pt x="42553" y="9761"/>
                    <a:pt x="42577" y="9749"/>
                  </a:cubicBezTo>
                  <a:close/>
                  <a:moveTo>
                    <a:pt x="19301" y="10511"/>
                  </a:moveTo>
                  <a:cubicBezTo>
                    <a:pt x="19289" y="10856"/>
                    <a:pt x="19241" y="11213"/>
                    <a:pt x="19253" y="11571"/>
                  </a:cubicBezTo>
                  <a:cubicBezTo>
                    <a:pt x="19253" y="11606"/>
                    <a:pt x="19265" y="11654"/>
                    <a:pt x="19289" y="11690"/>
                  </a:cubicBezTo>
                  <a:cubicBezTo>
                    <a:pt x="19217" y="11725"/>
                    <a:pt x="19122" y="11785"/>
                    <a:pt x="19050" y="11833"/>
                  </a:cubicBezTo>
                  <a:lnTo>
                    <a:pt x="19050" y="11702"/>
                  </a:lnTo>
                  <a:lnTo>
                    <a:pt x="19050" y="10880"/>
                  </a:lnTo>
                  <a:cubicBezTo>
                    <a:pt x="19050" y="10773"/>
                    <a:pt x="19003" y="10713"/>
                    <a:pt x="18931" y="10690"/>
                  </a:cubicBezTo>
                  <a:cubicBezTo>
                    <a:pt x="19050" y="10630"/>
                    <a:pt x="19181" y="10571"/>
                    <a:pt x="19301" y="10511"/>
                  </a:cubicBezTo>
                  <a:close/>
                  <a:moveTo>
                    <a:pt x="18598" y="10832"/>
                  </a:moveTo>
                  <a:lnTo>
                    <a:pt x="18598" y="10868"/>
                  </a:lnTo>
                  <a:cubicBezTo>
                    <a:pt x="18586" y="11130"/>
                    <a:pt x="18562" y="11416"/>
                    <a:pt x="18539" y="11690"/>
                  </a:cubicBezTo>
                  <a:cubicBezTo>
                    <a:pt x="18527" y="11868"/>
                    <a:pt x="18503" y="12023"/>
                    <a:pt x="18539" y="12166"/>
                  </a:cubicBezTo>
                  <a:cubicBezTo>
                    <a:pt x="18455" y="12214"/>
                    <a:pt x="18360" y="12285"/>
                    <a:pt x="18253" y="12345"/>
                  </a:cubicBezTo>
                  <a:cubicBezTo>
                    <a:pt x="18288" y="12214"/>
                    <a:pt x="18288" y="12083"/>
                    <a:pt x="18288" y="11952"/>
                  </a:cubicBezTo>
                  <a:cubicBezTo>
                    <a:pt x="18300" y="11654"/>
                    <a:pt x="18324" y="11344"/>
                    <a:pt x="18336" y="11047"/>
                  </a:cubicBezTo>
                  <a:cubicBezTo>
                    <a:pt x="18336" y="11011"/>
                    <a:pt x="18336" y="10987"/>
                    <a:pt x="18324" y="10963"/>
                  </a:cubicBezTo>
                  <a:cubicBezTo>
                    <a:pt x="18408" y="10928"/>
                    <a:pt x="18503" y="10880"/>
                    <a:pt x="18598" y="10832"/>
                  </a:cubicBezTo>
                  <a:close/>
                  <a:moveTo>
                    <a:pt x="41696" y="10428"/>
                  </a:moveTo>
                  <a:cubicBezTo>
                    <a:pt x="41744" y="10940"/>
                    <a:pt x="41768" y="11452"/>
                    <a:pt x="41768" y="11952"/>
                  </a:cubicBezTo>
                  <a:cubicBezTo>
                    <a:pt x="41494" y="12130"/>
                    <a:pt x="41196" y="12321"/>
                    <a:pt x="40910" y="12499"/>
                  </a:cubicBezTo>
                  <a:cubicBezTo>
                    <a:pt x="40946" y="12440"/>
                    <a:pt x="40958" y="12368"/>
                    <a:pt x="40982" y="12309"/>
                  </a:cubicBezTo>
                  <a:cubicBezTo>
                    <a:pt x="40994" y="12261"/>
                    <a:pt x="40982" y="12237"/>
                    <a:pt x="40970" y="12214"/>
                  </a:cubicBezTo>
                  <a:cubicBezTo>
                    <a:pt x="41041" y="11773"/>
                    <a:pt x="41125" y="11309"/>
                    <a:pt x="41148" y="10868"/>
                  </a:cubicBezTo>
                  <a:cubicBezTo>
                    <a:pt x="41220" y="10809"/>
                    <a:pt x="41303" y="10761"/>
                    <a:pt x="41375" y="10702"/>
                  </a:cubicBezTo>
                  <a:lnTo>
                    <a:pt x="41375" y="10702"/>
                  </a:lnTo>
                  <a:lnTo>
                    <a:pt x="41279" y="11368"/>
                  </a:lnTo>
                  <a:cubicBezTo>
                    <a:pt x="41208" y="11594"/>
                    <a:pt x="41101" y="11868"/>
                    <a:pt x="41208" y="12106"/>
                  </a:cubicBezTo>
                  <a:cubicBezTo>
                    <a:pt x="41235" y="12160"/>
                    <a:pt x="41280" y="12191"/>
                    <a:pt x="41328" y="12191"/>
                  </a:cubicBezTo>
                  <a:cubicBezTo>
                    <a:pt x="41365" y="12191"/>
                    <a:pt x="41403" y="12172"/>
                    <a:pt x="41434" y="12130"/>
                  </a:cubicBezTo>
                  <a:cubicBezTo>
                    <a:pt x="41577" y="11928"/>
                    <a:pt x="41553" y="11642"/>
                    <a:pt x="41577" y="11404"/>
                  </a:cubicBezTo>
                  <a:cubicBezTo>
                    <a:pt x="41613" y="11106"/>
                    <a:pt x="41637" y="10797"/>
                    <a:pt x="41684" y="10499"/>
                  </a:cubicBezTo>
                  <a:lnTo>
                    <a:pt x="41684" y="10451"/>
                  </a:lnTo>
                  <a:lnTo>
                    <a:pt x="41696" y="10428"/>
                  </a:lnTo>
                  <a:close/>
                  <a:moveTo>
                    <a:pt x="50769" y="8118"/>
                  </a:moveTo>
                  <a:cubicBezTo>
                    <a:pt x="51031" y="8142"/>
                    <a:pt x="51316" y="8189"/>
                    <a:pt x="51590" y="8237"/>
                  </a:cubicBezTo>
                  <a:cubicBezTo>
                    <a:pt x="49498" y="9583"/>
                    <a:pt x="47495" y="11101"/>
                    <a:pt x="45549" y="12685"/>
                  </a:cubicBezTo>
                  <a:lnTo>
                    <a:pt x="45549" y="12685"/>
                  </a:lnTo>
                  <a:cubicBezTo>
                    <a:pt x="47341" y="11198"/>
                    <a:pt x="49083" y="9640"/>
                    <a:pt x="50769" y="8118"/>
                  </a:cubicBezTo>
                  <a:close/>
                  <a:moveTo>
                    <a:pt x="21420" y="12702"/>
                  </a:moveTo>
                  <a:lnTo>
                    <a:pt x="21420" y="12916"/>
                  </a:lnTo>
                  <a:cubicBezTo>
                    <a:pt x="21420" y="12857"/>
                    <a:pt x="21384" y="12797"/>
                    <a:pt x="21336" y="12761"/>
                  </a:cubicBezTo>
                  <a:cubicBezTo>
                    <a:pt x="21372" y="12737"/>
                    <a:pt x="21396" y="12714"/>
                    <a:pt x="21420" y="12702"/>
                  </a:cubicBezTo>
                  <a:close/>
                  <a:moveTo>
                    <a:pt x="40779" y="11106"/>
                  </a:moveTo>
                  <a:cubicBezTo>
                    <a:pt x="40732" y="11535"/>
                    <a:pt x="40660" y="11964"/>
                    <a:pt x="40553" y="12416"/>
                  </a:cubicBezTo>
                  <a:cubicBezTo>
                    <a:pt x="40529" y="12535"/>
                    <a:pt x="40613" y="12607"/>
                    <a:pt x="40684" y="12618"/>
                  </a:cubicBezTo>
                  <a:cubicBezTo>
                    <a:pt x="40529" y="12726"/>
                    <a:pt x="40351" y="12833"/>
                    <a:pt x="40184" y="12940"/>
                  </a:cubicBezTo>
                  <a:cubicBezTo>
                    <a:pt x="40303" y="12714"/>
                    <a:pt x="40303" y="12464"/>
                    <a:pt x="40327" y="12202"/>
                  </a:cubicBezTo>
                  <a:cubicBezTo>
                    <a:pt x="40375" y="11904"/>
                    <a:pt x="40410" y="11606"/>
                    <a:pt x="40446" y="11333"/>
                  </a:cubicBezTo>
                  <a:cubicBezTo>
                    <a:pt x="40553" y="11249"/>
                    <a:pt x="40672" y="11178"/>
                    <a:pt x="40779" y="11106"/>
                  </a:cubicBezTo>
                  <a:close/>
                  <a:moveTo>
                    <a:pt x="40148" y="11523"/>
                  </a:moveTo>
                  <a:lnTo>
                    <a:pt x="40148" y="11523"/>
                  </a:lnTo>
                  <a:cubicBezTo>
                    <a:pt x="40125" y="11725"/>
                    <a:pt x="40089" y="11940"/>
                    <a:pt x="40041" y="12142"/>
                  </a:cubicBezTo>
                  <a:cubicBezTo>
                    <a:pt x="40017" y="12404"/>
                    <a:pt x="39934" y="12654"/>
                    <a:pt x="39982" y="12892"/>
                  </a:cubicBezTo>
                  <a:cubicBezTo>
                    <a:pt x="40002" y="12942"/>
                    <a:pt x="40046" y="12967"/>
                    <a:pt x="40095" y="12967"/>
                  </a:cubicBezTo>
                  <a:cubicBezTo>
                    <a:pt x="40105" y="12967"/>
                    <a:pt x="40115" y="12966"/>
                    <a:pt x="40125" y="12964"/>
                  </a:cubicBezTo>
                  <a:lnTo>
                    <a:pt x="40125" y="12964"/>
                  </a:lnTo>
                  <a:cubicBezTo>
                    <a:pt x="39958" y="13071"/>
                    <a:pt x="39815" y="13154"/>
                    <a:pt x="39648" y="13261"/>
                  </a:cubicBezTo>
                  <a:lnTo>
                    <a:pt x="39648" y="13238"/>
                  </a:lnTo>
                  <a:cubicBezTo>
                    <a:pt x="39601" y="13035"/>
                    <a:pt x="39708" y="12702"/>
                    <a:pt x="39720" y="12499"/>
                  </a:cubicBezTo>
                  <a:cubicBezTo>
                    <a:pt x="39755" y="12249"/>
                    <a:pt x="39779" y="12011"/>
                    <a:pt x="39803" y="11761"/>
                  </a:cubicBezTo>
                  <a:cubicBezTo>
                    <a:pt x="39922" y="11690"/>
                    <a:pt x="40029" y="11594"/>
                    <a:pt x="40148" y="11523"/>
                  </a:cubicBezTo>
                  <a:close/>
                  <a:moveTo>
                    <a:pt x="13728" y="12976"/>
                  </a:moveTo>
                  <a:cubicBezTo>
                    <a:pt x="13490" y="13118"/>
                    <a:pt x="13240" y="13249"/>
                    <a:pt x="13002" y="13392"/>
                  </a:cubicBezTo>
                  <a:cubicBezTo>
                    <a:pt x="13002" y="13380"/>
                    <a:pt x="12990" y="13369"/>
                    <a:pt x="12978" y="13357"/>
                  </a:cubicBezTo>
                  <a:cubicBezTo>
                    <a:pt x="13228" y="13238"/>
                    <a:pt x="13478" y="13095"/>
                    <a:pt x="13728" y="12976"/>
                  </a:cubicBezTo>
                  <a:close/>
                  <a:moveTo>
                    <a:pt x="17848" y="11202"/>
                  </a:moveTo>
                  <a:lnTo>
                    <a:pt x="17848" y="11202"/>
                  </a:lnTo>
                  <a:cubicBezTo>
                    <a:pt x="17812" y="11452"/>
                    <a:pt x="17800" y="11666"/>
                    <a:pt x="17765" y="11904"/>
                  </a:cubicBezTo>
                  <a:cubicBezTo>
                    <a:pt x="17741" y="12142"/>
                    <a:pt x="17669" y="12392"/>
                    <a:pt x="17860" y="12571"/>
                  </a:cubicBezTo>
                  <a:cubicBezTo>
                    <a:pt x="17872" y="12595"/>
                    <a:pt x="17872" y="12595"/>
                    <a:pt x="17884" y="12595"/>
                  </a:cubicBezTo>
                  <a:cubicBezTo>
                    <a:pt x="17765" y="12666"/>
                    <a:pt x="17634" y="12761"/>
                    <a:pt x="17515" y="12833"/>
                  </a:cubicBezTo>
                  <a:lnTo>
                    <a:pt x="16574" y="13416"/>
                  </a:lnTo>
                  <a:cubicBezTo>
                    <a:pt x="16657" y="13166"/>
                    <a:pt x="16634" y="12904"/>
                    <a:pt x="16657" y="12666"/>
                  </a:cubicBezTo>
                  <a:cubicBezTo>
                    <a:pt x="16669" y="12368"/>
                    <a:pt x="16681" y="12071"/>
                    <a:pt x="16717" y="11785"/>
                  </a:cubicBezTo>
                  <a:cubicBezTo>
                    <a:pt x="16848" y="11714"/>
                    <a:pt x="16979" y="11654"/>
                    <a:pt x="17134" y="11583"/>
                  </a:cubicBezTo>
                  <a:lnTo>
                    <a:pt x="17134" y="11583"/>
                  </a:lnTo>
                  <a:cubicBezTo>
                    <a:pt x="17110" y="11809"/>
                    <a:pt x="17098" y="12023"/>
                    <a:pt x="17086" y="12261"/>
                  </a:cubicBezTo>
                  <a:cubicBezTo>
                    <a:pt x="17038" y="12476"/>
                    <a:pt x="16979" y="12702"/>
                    <a:pt x="17110" y="12892"/>
                  </a:cubicBezTo>
                  <a:cubicBezTo>
                    <a:pt x="17138" y="12935"/>
                    <a:pt x="17193" y="12969"/>
                    <a:pt x="17247" y="12969"/>
                  </a:cubicBezTo>
                  <a:cubicBezTo>
                    <a:pt x="17283" y="12969"/>
                    <a:pt x="17319" y="12954"/>
                    <a:pt x="17348" y="12916"/>
                  </a:cubicBezTo>
                  <a:cubicBezTo>
                    <a:pt x="17503" y="12726"/>
                    <a:pt x="17467" y="12535"/>
                    <a:pt x="17455" y="12297"/>
                  </a:cubicBezTo>
                  <a:cubicBezTo>
                    <a:pt x="17455" y="12023"/>
                    <a:pt x="17443" y="11749"/>
                    <a:pt x="17443" y="11475"/>
                  </a:cubicBezTo>
                  <a:cubicBezTo>
                    <a:pt x="17443" y="11452"/>
                    <a:pt x="17443" y="11428"/>
                    <a:pt x="17431" y="11404"/>
                  </a:cubicBezTo>
                  <a:cubicBezTo>
                    <a:pt x="17562" y="11344"/>
                    <a:pt x="17693" y="11273"/>
                    <a:pt x="17848" y="11202"/>
                  </a:cubicBezTo>
                  <a:close/>
                  <a:moveTo>
                    <a:pt x="39482" y="11999"/>
                  </a:moveTo>
                  <a:cubicBezTo>
                    <a:pt x="39422" y="12285"/>
                    <a:pt x="39374" y="12559"/>
                    <a:pt x="39339" y="12845"/>
                  </a:cubicBezTo>
                  <a:cubicBezTo>
                    <a:pt x="39303" y="13035"/>
                    <a:pt x="39196" y="13297"/>
                    <a:pt x="39398" y="13428"/>
                  </a:cubicBezTo>
                  <a:cubicBezTo>
                    <a:pt x="39303" y="13488"/>
                    <a:pt x="39196" y="13547"/>
                    <a:pt x="39113" y="13607"/>
                  </a:cubicBezTo>
                  <a:cubicBezTo>
                    <a:pt x="39184" y="13416"/>
                    <a:pt x="39184" y="13202"/>
                    <a:pt x="39220" y="12999"/>
                  </a:cubicBezTo>
                  <a:cubicBezTo>
                    <a:pt x="39255" y="12702"/>
                    <a:pt x="39291" y="12392"/>
                    <a:pt x="39339" y="12095"/>
                  </a:cubicBezTo>
                  <a:cubicBezTo>
                    <a:pt x="39374" y="12071"/>
                    <a:pt x="39434" y="12023"/>
                    <a:pt x="39482" y="11999"/>
                  </a:cubicBezTo>
                  <a:close/>
                  <a:moveTo>
                    <a:pt x="16288" y="11975"/>
                  </a:moveTo>
                  <a:cubicBezTo>
                    <a:pt x="16276" y="12202"/>
                    <a:pt x="16253" y="12440"/>
                    <a:pt x="16229" y="12666"/>
                  </a:cubicBezTo>
                  <a:cubicBezTo>
                    <a:pt x="16205" y="12940"/>
                    <a:pt x="16145" y="13202"/>
                    <a:pt x="16205" y="13476"/>
                  </a:cubicBezTo>
                  <a:cubicBezTo>
                    <a:pt x="16217" y="13535"/>
                    <a:pt x="16253" y="13559"/>
                    <a:pt x="16288" y="13571"/>
                  </a:cubicBezTo>
                  <a:cubicBezTo>
                    <a:pt x="16110" y="13678"/>
                    <a:pt x="15931" y="13785"/>
                    <a:pt x="15764" y="13904"/>
                  </a:cubicBezTo>
                  <a:cubicBezTo>
                    <a:pt x="15836" y="13678"/>
                    <a:pt x="15800" y="13428"/>
                    <a:pt x="15800" y="13202"/>
                  </a:cubicBezTo>
                  <a:cubicBezTo>
                    <a:pt x="15800" y="12880"/>
                    <a:pt x="15812" y="12547"/>
                    <a:pt x="15812" y="12214"/>
                  </a:cubicBezTo>
                  <a:cubicBezTo>
                    <a:pt x="15979" y="12142"/>
                    <a:pt x="16133" y="12071"/>
                    <a:pt x="16288" y="11975"/>
                  </a:cubicBezTo>
                  <a:close/>
                  <a:moveTo>
                    <a:pt x="39005" y="12309"/>
                  </a:moveTo>
                  <a:cubicBezTo>
                    <a:pt x="38993" y="12511"/>
                    <a:pt x="38958" y="12737"/>
                    <a:pt x="38922" y="12952"/>
                  </a:cubicBezTo>
                  <a:cubicBezTo>
                    <a:pt x="38886" y="13190"/>
                    <a:pt x="38803" y="13452"/>
                    <a:pt x="38874" y="13690"/>
                  </a:cubicBezTo>
                  <a:cubicBezTo>
                    <a:pt x="38874" y="13714"/>
                    <a:pt x="38886" y="13726"/>
                    <a:pt x="38898" y="13738"/>
                  </a:cubicBezTo>
                  <a:cubicBezTo>
                    <a:pt x="38779" y="13809"/>
                    <a:pt x="38660" y="13892"/>
                    <a:pt x="38529" y="13964"/>
                  </a:cubicBezTo>
                  <a:cubicBezTo>
                    <a:pt x="38624" y="13547"/>
                    <a:pt x="38648" y="13118"/>
                    <a:pt x="38708" y="12714"/>
                  </a:cubicBezTo>
                  <a:cubicBezTo>
                    <a:pt x="38720" y="12642"/>
                    <a:pt x="38684" y="12595"/>
                    <a:pt x="38624" y="12559"/>
                  </a:cubicBezTo>
                  <a:cubicBezTo>
                    <a:pt x="38755" y="12476"/>
                    <a:pt x="38874" y="12404"/>
                    <a:pt x="39005" y="12309"/>
                  </a:cubicBezTo>
                  <a:close/>
                  <a:moveTo>
                    <a:pt x="22420" y="8320"/>
                  </a:moveTo>
                  <a:cubicBezTo>
                    <a:pt x="22634" y="8594"/>
                    <a:pt x="22872" y="8844"/>
                    <a:pt x="23158" y="9035"/>
                  </a:cubicBezTo>
                  <a:cubicBezTo>
                    <a:pt x="22884" y="8892"/>
                    <a:pt x="22670" y="8689"/>
                    <a:pt x="22503" y="8451"/>
                  </a:cubicBezTo>
                  <a:cubicBezTo>
                    <a:pt x="22474" y="8415"/>
                    <a:pt x="22435" y="8400"/>
                    <a:pt x="22397" y="8400"/>
                  </a:cubicBezTo>
                  <a:cubicBezTo>
                    <a:pt x="22311" y="8400"/>
                    <a:pt x="22231" y="8479"/>
                    <a:pt x="22289" y="8570"/>
                  </a:cubicBezTo>
                  <a:cubicBezTo>
                    <a:pt x="23051" y="9856"/>
                    <a:pt x="24623" y="9928"/>
                    <a:pt x="25980" y="10106"/>
                  </a:cubicBezTo>
                  <a:cubicBezTo>
                    <a:pt x="26755" y="10199"/>
                    <a:pt x="27544" y="10272"/>
                    <a:pt x="28325" y="10272"/>
                  </a:cubicBezTo>
                  <a:cubicBezTo>
                    <a:pt x="29152" y="10272"/>
                    <a:pt x="29971" y="10190"/>
                    <a:pt x="30754" y="9963"/>
                  </a:cubicBezTo>
                  <a:cubicBezTo>
                    <a:pt x="30774" y="9967"/>
                    <a:pt x="30794" y="9970"/>
                    <a:pt x="30815" y="9970"/>
                  </a:cubicBezTo>
                  <a:cubicBezTo>
                    <a:pt x="30856" y="9970"/>
                    <a:pt x="30901" y="9959"/>
                    <a:pt x="30957" y="9928"/>
                  </a:cubicBezTo>
                  <a:cubicBezTo>
                    <a:pt x="30981" y="9916"/>
                    <a:pt x="30992" y="9904"/>
                    <a:pt x="31028" y="9868"/>
                  </a:cubicBezTo>
                  <a:cubicBezTo>
                    <a:pt x="31397" y="9737"/>
                    <a:pt x="31766" y="9570"/>
                    <a:pt x="32124" y="9380"/>
                  </a:cubicBezTo>
                  <a:cubicBezTo>
                    <a:pt x="32141" y="9386"/>
                    <a:pt x="32153" y="9389"/>
                    <a:pt x="32165" y="9389"/>
                  </a:cubicBezTo>
                  <a:cubicBezTo>
                    <a:pt x="32177" y="9389"/>
                    <a:pt x="32189" y="9386"/>
                    <a:pt x="32207" y="9380"/>
                  </a:cubicBezTo>
                  <a:cubicBezTo>
                    <a:pt x="32231" y="9368"/>
                    <a:pt x="32243" y="9344"/>
                    <a:pt x="32278" y="9320"/>
                  </a:cubicBezTo>
                  <a:lnTo>
                    <a:pt x="32278" y="9320"/>
                  </a:lnTo>
                  <a:cubicBezTo>
                    <a:pt x="32207" y="10356"/>
                    <a:pt x="32159" y="11404"/>
                    <a:pt x="32112" y="12464"/>
                  </a:cubicBezTo>
                  <a:cubicBezTo>
                    <a:pt x="32100" y="12440"/>
                    <a:pt x="32088" y="12428"/>
                    <a:pt x="32052" y="12428"/>
                  </a:cubicBezTo>
                  <a:cubicBezTo>
                    <a:pt x="31862" y="12428"/>
                    <a:pt x="31862" y="12726"/>
                    <a:pt x="32052" y="12726"/>
                  </a:cubicBezTo>
                  <a:cubicBezTo>
                    <a:pt x="32064" y="12726"/>
                    <a:pt x="32088" y="12714"/>
                    <a:pt x="32100" y="12714"/>
                  </a:cubicBezTo>
                  <a:cubicBezTo>
                    <a:pt x="32088" y="13071"/>
                    <a:pt x="32064" y="13428"/>
                    <a:pt x="32064" y="13785"/>
                  </a:cubicBezTo>
                  <a:cubicBezTo>
                    <a:pt x="32044" y="13726"/>
                    <a:pt x="32001" y="13684"/>
                    <a:pt x="31933" y="13684"/>
                  </a:cubicBezTo>
                  <a:cubicBezTo>
                    <a:pt x="31918" y="13684"/>
                    <a:pt x="31902" y="13686"/>
                    <a:pt x="31885" y="13690"/>
                  </a:cubicBezTo>
                  <a:cubicBezTo>
                    <a:pt x="30971" y="13997"/>
                    <a:pt x="29963" y="14118"/>
                    <a:pt x="28920" y="14118"/>
                  </a:cubicBezTo>
                  <a:cubicBezTo>
                    <a:pt x="26570" y="14118"/>
                    <a:pt x="24037" y="13505"/>
                    <a:pt x="21968" y="13035"/>
                  </a:cubicBezTo>
                  <a:cubicBezTo>
                    <a:pt x="21968" y="12797"/>
                    <a:pt x="21944" y="12571"/>
                    <a:pt x="21944" y="12345"/>
                  </a:cubicBezTo>
                  <a:cubicBezTo>
                    <a:pt x="21991" y="12309"/>
                    <a:pt x="22051" y="12261"/>
                    <a:pt x="22098" y="12237"/>
                  </a:cubicBezTo>
                  <a:cubicBezTo>
                    <a:pt x="22122" y="12214"/>
                    <a:pt x="22146" y="12202"/>
                    <a:pt x="22158" y="12178"/>
                  </a:cubicBezTo>
                  <a:cubicBezTo>
                    <a:pt x="24305" y="12799"/>
                    <a:pt x="26654" y="13313"/>
                    <a:pt x="28953" y="13313"/>
                  </a:cubicBezTo>
                  <a:cubicBezTo>
                    <a:pt x="29917" y="13313"/>
                    <a:pt x="30873" y="13222"/>
                    <a:pt x="31802" y="13011"/>
                  </a:cubicBezTo>
                  <a:cubicBezTo>
                    <a:pt x="31941" y="12977"/>
                    <a:pt x="31877" y="12785"/>
                    <a:pt x="31754" y="12785"/>
                  </a:cubicBezTo>
                  <a:cubicBezTo>
                    <a:pt x="31750" y="12785"/>
                    <a:pt x="31746" y="12785"/>
                    <a:pt x="31743" y="12785"/>
                  </a:cubicBezTo>
                  <a:cubicBezTo>
                    <a:pt x="30851" y="12922"/>
                    <a:pt x="29987" y="12980"/>
                    <a:pt x="29139" y="12980"/>
                  </a:cubicBezTo>
                  <a:cubicBezTo>
                    <a:pt x="26804" y="12980"/>
                    <a:pt x="24584" y="12536"/>
                    <a:pt x="22218" y="12047"/>
                  </a:cubicBezTo>
                  <a:cubicBezTo>
                    <a:pt x="22218" y="11928"/>
                    <a:pt x="22122" y="11821"/>
                    <a:pt x="22027" y="11821"/>
                  </a:cubicBezTo>
                  <a:cubicBezTo>
                    <a:pt x="22146" y="11416"/>
                    <a:pt x="22158" y="11011"/>
                    <a:pt x="22146" y="10582"/>
                  </a:cubicBezTo>
                  <a:cubicBezTo>
                    <a:pt x="22146" y="10178"/>
                    <a:pt x="22063" y="9630"/>
                    <a:pt x="22098" y="9142"/>
                  </a:cubicBezTo>
                  <a:cubicBezTo>
                    <a:pt x="22122" y="9130"/>
                    <a:pt x="22146" y="9094"/>
                    <a:pt x="22158" y="9082"/>
                  </a:cubicBezTo>
                  <a:cubicBezTo>
                    <a:pt x="22325" y="9070"/>
                    <a:pt x="22325" y="8808"/>
                    <a:pt x="22146" y="8808"/>
                  </a:cubicBezTo>
                  <a:cubicBezTo>
                    <a:pt x="22170" y="8666"/>
                    <a:pt x="22229" y="8511"/>
                    <a:pt x="22313" y="8380"/>
                  </a:cubicBezTo>
                  <a:lnTo>
                    <a:pt x="22337" y="8380"/>
                  </a:lnTo>
                  <a:cubicBezTo>
                    <a:pt x="22372" y="8368"/>
                    <a:pt x="22396" y="8356"/>
                    <a:pt x="22420" y="8320"/>
                  </a:cubicBezTo>
                  <a:close/>
                  <a:moveTo>
                    <a:pt x="38446" y="12666"/>
                  </a:moveTo>
                  <a:cubicBezTo>
                    <a:pt x="38386" y="13154"/>
                    <a:pt x="38267" y="13666"/>
                    <a:pt x="38243" y="14142"/>
                  </a:cubicBezTo>
                  <a:cubicBezTo>
                    <a:pt x="38172" y="14190"/>
                    <a:pt x="38089" y="14250"/>
                    <a:pt x="38005" y="14285"/>
                  </a:cubicBezTo>
                  <a:cubicBezTo>
                    <a:pt x="38041" y="14154"/>
                    <a:pt x="38065" y="14023"/>
                    <a:pt x="38089" y="13892"/>
                  </a:cubicBezTo>
                  <a:cubicBezTo>
                    <a:pt x="38124" y="13619"/>
                    <a:pt x="38160" y="13333"/>
                    <a:pt x="38172" y="13059"/>
                  </a:cubicBezTo>
                  <a:cubicBezTo>
                    <a:pt x="38172" y="12964"/>
                    <a:pt x="38112" y="12916"/>
                    <a:pt x="38041" y="12916"/>
                  </a:cubicBezTo>
                  <a:cubicBezTo>
                    <a:pt x="38172" y="12833"/>
                    <a:pt x="38303" y="12737"/>
                    <a:pt x="38446" y="12666"/>
                  </a:cubicBezTo>
                  <a:close/>
                  <a:moveTo>
                    <a:pt x="15407" y="12440"/>
                  </a:moveTo>
                  <a:lnTo>
                    <a:pt x="15407" y="12440"/>
                  </a:lnTo>
                  <a:cubicBezTo>
                    <a:pt x="15383" y="12702"/>
                    <a:pt x="15371" y="12964"/>
                    <a:pt x="15371" y="13214"/>
                  </a:cubicBezTo>
                  <a:cubicBezTo>
                    <a:pt x="15324" y="13488"/>
                    <a:pt x="15252" y="13797"/>
                    <a:pt x="15419" y="14047"/>
                  </a:cubicBezTo>
                  <a:lnTo>
                    <a:pt x="15467" y="14095"/>
                  </a:lnTo>
                  <a:cubicBezTo>
                    <a:pt x="15324" y="14190"/>
                    <a:pt x="15181" y="14273"/>
                    <a:pt x="15050" y="14369"/>
                  </a:cubicBezTo>
                  <a:lnTo>
                    <a:pt x="15050" y="14321"/>
                  </a:lnTo>
                  <a:cubicBezTo>
                    <a:pt x="15110" y="13785"/>
                    <a:pt x="15014" y="13214"/>
                    <a:pt x="14895" y="12702"/>
                  </a:cubicBezTo>
                  <a:cubicBezTo>
                    <a:pt x="15062" y="12607"/>
                    <a:pt x="15240" y="12535"/>
                    <a:pt x="15407" y="12440"/>
                  </a:cubicBezTo>
                  <a:close/>
                  <a:moveTo>
                    <a:pt x="12812" y="13428"/>
                  </a:moveTo>
                  <a:cubicBezTo>
                    <a:pt x="12824" y="13750"/>
                    <a:pt x="12859" y="14083"/>
                    <a:pt x="12883" y="14392"/>
                  </a:cubicBezTo>
                  <a:cubicBezTo>
                    <a:pt x="12728" y="14273"/>
                    <a:pt x="12550" y="14142"/>
                    <a:pt x="12383" y="14011"/>
                  </a:cubicBezTo>
                  <a:cubicBezTo>
                    <a:pt x="12371" y="13892"/>
                    <a:pt x="12347" y="13773"/>
                    <a:pt x="12347" y="13654"/>
                  </a:cubicBezTo>
                  <a:cubicBezTo>
                    <a:pt x="12502" y="13571"/>
                    <a:pt x="12669" y="13499"/>
                    <a:pt x="12812" y="13428"/>
                  </a:cubicBezTo>
                  <a:close/>
                  <a:moveTo>
                    <a:pt x="13169" y="13547"/>
                  </a:moveTo>
                  <a:cubicBezTo>
                    <a:pt x="13181" y="13904"/>
                    <a:pt x="13228" y="14273"/>
                    <a:pt x="13264" y="14631"/>
                  </a:cubicBezTo>
                  <a:cubicBezTo>
                    <a:pt x="13264" y="14631"/>
                    <a:pt x="13240" y="14631"/>
                    <a:pt x="13240" y="14619"/>
                  </a:cubicBezTo>
                  <a:lnTo>
                    <a:pt x="13240" y="14583"/>
                  </a:lnTo>
                  <a:cubicBezTo>
                    <a:pt x="13264" y="14523"/>
                    <a:pt x="13216" y="14488"/>
                    <a:pt x="13169" y="14488"/>
                  </a:cubicBezTo>
                  <a:cubicBezTo>
                    <a:pt x="13121" y="14190"/>
                    <a:pt x="13085" y="13892"/>
                    <a:pt x="13050" y="13595"/>
                  </a:cubicBezTo>
                  <a:cubicBezTo>
                    <a:pt x="13085" y="13595"/>
                    <a:pt x="13121" y="13571"/>
                    <a:pt x="13169" y="13547"/>
                  </a:cubicBezTo>
                  <a:close/>
                  <a:moveTo>
                    <a:pt x="37924" y="13049"/>
                  </a:moveTo>
                  <a:lnTo>
                    <a:pt x="37924" y="13049"/>
                  </a:lnTo>
                  <a:cubicBezTo>
                    <a:pt x="37923" y="13055"/>
                    <a:pt x="37922" y="13062"/>
                    <a:pt x="37922" y="13071"/>
                  </a:cubicBezTo>
                  <a:cubicBezTo>
                    <a:pt x="37886" y="13357"/>
                    <a:pt x="37862" y="13654"/>
                    <a:pt x="37803" y="13928"/>
                  </a:cubicBezTo>
                  <a:cubicBezTo>
                    <a:pt x="37755" y="14131"/>
                    <a:pt x="37684" y="14321"/>
                    <a:pt x="37708" y="14512"/>
                  </a:cubicBezTo>
                  <a:cubicBezTo>
                    <a:pt x="37612" y="14571"/>
                    <a:pt x="37517" y="14642"/>
                    <a:pt x="37410" y="14702"/>
                  </a:cubicBezTo>
                  <a:cubicBezTo>
                    <a:pt x="37517" y="14214"/>
                    <a:pt x="37577" y="13690"/>
                    <a:pt x="37648" y="13214"/>
                  </a:cubicBezTo>
                  <a:cubicBezTo>
                    <a:pt x="37740" y="13163"/>
                    <a:pt x="37832" y="13103"/>
                    <a:pt x="37924" y="13049"/>
                  </a:cubicBezTo>
                  <a:close/>
                  <a:moveTo>
                    <a:pt x="34945" y="14631"/>
                  </a:moveTo>
                  <a:cubicBezTo>
                    <a:pt x="34945" y="14678"/>
                    <a:pt x="34933" y="14702"/>
                    <a:pt x="34933" y="14750"/>
                  </a:cubicBezTo>
                  <a:cubicBezTo>
                    <a:pt x="34910" y="14726"/>
                    <a:pt x="34886" y="14690"/>
                    <a:pt x="34874" y="14666"/>
                  </a:cubicBezTo>
                  <a:cubicBezTo>
                    <a:pt x="34886" y="14666"/>
                    <a:pt x="34910" y="14642"/>
                    <a:pt x="34945" y="14631"/>
                  </a:cubicBezTo>
                  <a:close/>
                  <a:moveTo>
                    <a:pt x="14550" y="12857"/>
                  </a:moveTo>
                  <a:cubicBezTo>
                    <a:pt x="14586" y="13380"/>
                    <a:pt x="14538" y="13892"/>
                    <a:pt x="14586" y="14404"/>
                  </a:cubicBezTo>
                  <a:cubicBezTo>
                    <a:pt x="14586" y="14488"/>
                    <a:pt x="14645" y="14547"/>
                    <a:pt x="14705" y="14583"/>
                  </a:cubicBezTo>
                  <a:cubicBezTo>
                    <a:pt x="14574" y="14678"/>
                    <a:pt x="14455" y="14762"/>
                    <a:pt x="14312" y="14857"/>
                  </a:cubicBezTo>
                  <a:lnTo>
                    <a:pt x="14312" y="14726"/>
                  </a:lnTo>
                  <a:cubicBezTo>
                    <a:pt x="14300" y="14166"/>
                    <a:pt x="14217" y="13607"/>
                    <a:pt x="14157" y="13071"/>
                  </a:cubicBezTo>
                  <a:cubicBezTo>
                    <a:pt x="14288" y="12999"/>
                    <a:pt x="14419" y="12940"/>
                    <a:pt x="14550" y="12857"/>
                  </a:cubicBezTo>
                  <a:close/>
                  <a:moveTo>
                    <a:pt x="34624" y="14762"/>
                  </a:moveTo>
                  <a:cubicBezTo>
                    <a:pt x="34648" y="14821"/>
                    <a:pt x="34671" y="14869"/>
                    <a:pt x="34695" y="14928"/>
                  </a:cubicBezTo>
                  <a:cubicBezTo>
                    <a:pt x="34648" y="14881"/>
                    <a:pt x="34588" y="14845"/>
                    <a:pt x="34541" y="14797"/>
                  </a:cubicBezTo>
                  <a:cubicBezTo>
                    <a:pt x="34576" y="14785"/>
                    <a:pt x="34600" y="14785"/>
                    <a:pt x="34624" y="14762"/>
                  </a:cubicBezTo>
                  <a:close/>
                  <a:moveTo>
                    <a:pt x="13764" y="13249"/>
                  </a:moveTo>
                  <a:cubicBezTo>
                    <a:pt x="13776" y="13785"/>
                    <a:pt x="13764" y="14333"/>
                    <a:pt x="13824" y="14869"/>
                  </a:cubicBezTo>
                  <a:cubicBezTo>
                    <a:pt x="13831" y="14942"/>
                    <a:pt x="13861" y="14997"/>
                    <a:pt x="13905" y="15034"/>
                  </a:cubicBezTo>
                  <a:lnTo>
                    <a:pt x="13905" y="15034"/>
                  </a:lnTo>
                  <a:cubicBezTo>
                    <a:pt x="13843" y="15000"/>
                    <a:pt x="13777" y="14966"/>
                    <a:pt x="13716" y="14928"/>
                  </a:cubicBezTo>
                  <a:lnTo>
                    <a:pt x="13716" y="14916"/>
                  </a:lnTo>
                  <a:cubicBezTo>
                    <a:pt x="13728" y="14821"/>
                    <a:pt x="13693" y="14762"/>
                    <a:pt x="13633" y="14738"/>
                  </a:cubicBezTo>
                  <a:cubicBezTo>
                    <a:pt x="13562" y="14309"/>
                    <a:pt x="13466" y="13857"/>
                    <a:pt x="13407" y="13428"/>
                  </a:cubicBezTo>
                  <a:lnTo>
                    <a:pt x="13764" y="13249"/>
                  </a:lnTo>
                  <a:close/>
                  <a:moveTo>
                    <a:pt x="13968" y="15072"/>
                  </a:moveTo>
                  <a:lnTo>
                    <a:pt x="13968" y="15072"/>
                  </a:lnTo>
                  <a:cubicBezTo>
                    <a:pt x="13979" y="15076"/>
                    <a:pt x="13991" y="15080"/>
                    <a:pt x="14002" y="15083"/>
                  </a:cubicBezTo>
                  <a:lnTo>
                    <a:pt x="14002" y="15095"/>
                  </a:lnTo>
                  <a:cubicBezTo>
                    <a:pt x="13991" y="15087"/>
                    <a:pt x="13980" y="15080"/>
                    <a:pt x="13968" y="15072"/>
                  </a:cubicBezTo>
                  <a:close/>
                  <a:moveTo>
                    <a:pt x="35362" y="14452"/>
                  </a:moveTo>
                  <a:cubicBezTo>
                    <a:pt x="35326" y="14678"/>
                    <a:pt x="35314" y="14904"/>
                    <a:pt x="35314" y="15143"/>
                  </a:cubicBezTo>
                  <a:cubicBezTo>
                    <a:pt x="35303" y="15119"/>
                    <a:pt x="35267" y="15107"/>
                    <a:pt x="35255" y="15095"/>
                  </a:cubicBezTo>
                  <a:cubicBezTo>
                    <a:pt x="35243" y="14916"/>
                    <a:pt x="35207" y="14726"/>
                    <a:pt x="35183" y="14547"/>
                  </a:cubicBezTo>
                  <a:lnTo>
                    <a:pt x="35362" y="14452"/>
                  </a:lnTo>
                  <a:close/>
                  <a:moveTo>
                    <a:pt x="37338" y="13392"/>
                  </a:moveTo>
                  <a:cubicBezTo>
                    <a:pt x="37231" y="13904"/>
                    <a:pt x="37136" y="14404"/>
                    <a:pt x="37100" y="14916"/>
                  </a:cubicBezTo>
                  <a:cubicBezTo>
                    <a:pt x="36874" y="15059"/>
                    <a:pt x="36672" y="15214"/>
                    <a:pt x="36446" y="15357"/>
                  </a:cubicBezTo>
                  <a:cubicBezTo>
                    <a:pt x="36457" y="15166"/>
                    <a:pt x="36481" y="14976"/>
                    <a:pt x="36493" y="14797"/>
                  </a:cubicBezTo>
                  <a:lnTo>
                    <a:pt x="36576" y="13857"/>
                  </a:lnTo>
                  <a:cubicBezTo>
                    <a:pt x="36660" y="13809"/>
                    <a:pt x="36719" y="13785"/>
                    <a:pt x="36791" y="13738"/>
                  </a:cubicBezTo>
                  <a:lnTo>
                    <a:pt x="36791" y="13738"/>
                  </a:lnTo>
                  <a:cubicBezTo>
                    <a:pt x="36707" y="14107"/>
                    <a:pt x="36636" y="14547"/>
                    <a:pt x="36684" y="14928"/>
                  </a:cubicBezTo>
                  <a:cubicBezTo>
                    <a:pt x="36690" y="14997"/>
                    <a:pt x="36744" y="15037"/>
                    <a:pt x="36798" y="15037"/>
                  </a:cubicBezTo>
                  <a:cubicBezTo>
                    <a:pt x="36838" y="15037"/>
                    <a:pt x="36878" y="15015"/>
                    <a:pt x="36898" y="14964"/>
                  </a:cubicBezTo>
                  <a:cubicBezTo>
                    <a:pt x="37017" y="14523"/>
                    <a:pt x="37017" y="14023"/>
                    <a:pt x="37041" y="13571"/>
                  </a:cubicBezTo>
                  <a:cubicBezTo>
                    <a:pt x="37148" y="13511"/>
                    <a:pt x="37255" y="13452"/>
                    <a:pt x="37338" y="13392"/>
                  </a:cubicBezTo>
                  <a:close/>
                  <a:moveTo>
                    <a:pt x="35862" y="14202"/>
                  </a:moveTo>
                  <a:lnTo>
                    <a:pt x="35862" y="14202"/>
                  </a:lnTo>
                  <a:cubicBezTo>
                    <a:pt x="35886" y="14428"/>
                    <a:pt x="35826" y="14738"/>
                    <a:pt x="35826" y="14845"/>
                  </a:cubicBezTo>
                  <a:lnTo>
                    <a:pt x="35779" y="15416"/>
                  </a:lnTo>
                  <a:cubicBezTo>
                    <a:pt x="35672" y="15357"/>
                    <a:pt x="35564" y="15321"/>
                    <a:pt x="35481" y="15250"/>
                  </a:cubicBezTo>
                  <a:cubicBezTo>
                    <a:pt x="35469" y="14976"/>
                    <a:pt x="35433" y="14702"/>
                    <a:pt x="35422" y="14416"/>
                  </a:cubicBezTo>
                  <a:lnTo>
                    <a:pt x="35862" y="14202"/>
                  </a:lnTo>
                  <a:close/>
                  <a:moveTo>
                    <a:pt x="21563" y="9428"/>
                  </a:moveTo>
                  <a:cubicBezTo>
                    <a:pt x="21515" y="9987"/>
                    <a:pt x="21491" y="10571"/>
                    <a:pt x="21456" y="11154"/>
                  </a:cubicBezTo>
                  <a:cubicBezTo>
                    <a:pt x="21420" y="11154"/>
                    <a:pt x="21384" y="11166"/>
                    <a:pt x="21336" y="11190"/>
                  </a:cubicBezTo>
                  <a:cubicBezTo>
                    <a:pt x="19193" y="12654"/>
                    <a:pt x="16979" y="14023"/>
                    <a:pt x="14895" y="15559"/>
                  </a:cubicBezTo>
                  <a:cubicBezTo>
                    <a:pt x="14645" y="15440"/>
                    <a:pt x="14407" y="15321"/>
                    <a:pt x="14169" y="15178"/>
                  </a:cubicBezTo>
                  <a:cubicBezTo>
                    <a:pt x="16503" y="14107"/>
                    <a:pt x="19015" y="12642"/>
                    <a:pt x="21027" y="10999"/>
                  </a:cubicBezTo>
                  <a:cubicBezTo>
                    <a:pt x="21086" y="10999"/>
                    <a:pt x="21158" y="10975"/>
                    <a:pt x="21194" y="10904"/>
                  </a:cubicBezTo>
                  <a:cubicBezTo>
                    <a:pt x="21206" y="10868"/>
                    <a:pt x="21217" y="10821"/>
                    <a:pt x="21229" y="10761"/>
                  </a:cubicBezTo>
                  <a:cubicBezTo>
                    <a:pt x="21253" y="10785"/>
                    <a:pt x="21277" y="10809"/>
                    <a:pt x="21325" y="10809"/>
                  </a:cubicBezTo>
                  <a:cubicBezTo>
                    <a:pt x="21491" y="10809"/>
                    <a:pt x="21491" y="10571"/>
                    <a:pt x="21325" y="10571"/>
                  </a:cubicBezTo>
                  <a:cubicBezTo>
                    <a:pt x="21313" y="10571"/>
                    <a:pt x="21289" y="10582"/>
                    <a:pt x="21277" y="10582"/>
                  </a:cubicBezTo>
                  <a:cubicBezTo>
                    <a:pt x="21313" y="10332"/>
                    <a:pt x="21289" y="10059"/>
                    <a:pt x="21289" y="9832"/>
                  </a:cubicBezTo>
                  <a:cubicBezTo>
                    <a:pt x="21289" y="9701"/>
                    <a:pt x="21206" y="9642"/>
                    <a:pt x="21110" y="9630"/>
                  </a:cubicBezTo>
                  <a:cubicBezTo>
                    <a:pt x="21265" y="9559"/>
                    <a:pt x="21408" y="9487"/>
                    <a:pt x="21563" y="9428"/>
                  </a:cubicBezTo>
                  <a:close/>
                  <a:moveTo>
                    <a:pt x="36315" y="13976"/>
                  </a:moveTo>
                  <a:lnTo>
                    <a:pt x="36219" y="14785"/>
                  </a:lnTo>
                  <a:cubicBezTo>
                    <a:pt x="36195" y="15035"/>
                    <a:pt x="36148" y="15297"/>
                    <a:pt x="36148" y="15547"/>
                  </a:cubicBezTo>
                  <a:cubicBezTo>
                    <a:pt x="36136" y="15571"/>
                    <a:pt x="36124" y="15571"/>
                    <a:pt x="36124" y="15583"/>
                  </a:cubicBezTo>
                  <a:cubicBezTo>
                    <a:pt x="36065" y="15547"/>
                    <a:pt x="36005" y="15535"/>
                    <a:pt x="35945" y="15512"/>
                  </a:cubicBezTo>
                  <a:cubicBezTo>
                    <a:pt x="35969" y="15154"/>
                    <a:pt x="35969" y="14797"/>
                    <a:pt x="35969" y="14440"/>
                  </a:cubicBezTo>
                  <a:cubicBezTo>
                    <a:pt x="35969" y="14345"/>
                    <a:pt x="35981" y="14238"/>
                    <a:pt x="35969" y="14154"/>
                  </a:cubicBezTo>
                  <a:cubicBezTo>
                    <a:pt x="36088" y="14083"/>
                    <a:pt x="36195" y="14035"/>
                    <a:pt x="36315" y="13976"/>
                  </a:cubicBezTo>
                  <a:close/>
                  <a:moveTo>
                    <a:pt x="21432" y="11761"/>
                  </a:moveTo>
                  <a:cubicBezTo>
                    <a:pt x="21444" y="11868"/>
                    <a:pt x="21444" y="11964"/>
                    <a:pt x="21432" y="12083"/>
                  </a:cubicBezTo>
                  <a:cubicBezTo>
                    <a:pt x="19479" y="13214"/>
                    <a:pt x="17800" y="14785"/>
                    <a:pt x="15860" y="15952"/>
                  </a:cubicBezTo>
                  <a:cubicBezTo>
                    <a:pt x="15657" y="15881"/>
                    <a:pt x="15443" y="15809"/>
                    <a:pt x="15240" y="15714"/>
                  </a:cubicBezTo>
                  <a:cubicBezTo>
                    <a:pt x="17396" y="14571"/>
                    <a:pt x="19431" y="13142"/>
                    <a:pt x="21432" y="11761"/>
                  </a:cubicBezTo>
                  <a:close/>
                  <a:moveTo>
                    <a:pt x="42684" y="11952"/>
                  </a:moveTo>
                  <a:lnTo>
                    <a:pt x="42684" y="11952"/>
                  </a:lnTo>
                  <a:cubicBezTo>
                    <a:pt x="40910" y="13249"/>
                    <a:pt x="39160" y="14607"/>
                    <a:pt x="37434" y="15952"/>
                  </a:cubicBezTo>
                  <a:cubicBezTo>
                    <a:pt x="37088" y="15881"/>
                    <a:pt x="36731" y="15797"/>
                    <a:pt x="36398" y="15690"/>
                  </a:cubicBezTo>
                  <a:cubicBezTo>
                    <a:pt x="38577" y="14619"/>
                    <a:pt x="40660" y="13309"/>
                    <a:pt x="42684" y="11952"/>
                  </a:cubicBezTo>
                  <a:close/>
                  <a:moveTo>
                    <a:pt x="51971" y="8296"/>
                  </a:moveTo>
                  <a:cubicBezTo>
                    <a:pt x="52186" y="8332"/>
                    <a:pt x="52424" y="8380"/>
                    <a:pt x="52686" y="8427"/>
                  </a:cubicBezTo>
                  <a:cubicBezTo>
                    <a:pt x="49316" y="10761"/>
                    <a:pt x="45923" y="13202"/>
                    <a:pt x="43006" y="16000"/>
                  </a:cubicBezTo>
                  <a:cubicBezTo>
                    <a:pt x="42986" y="15960"/>
                    <a:pt x="42950" y="15937"/>
                    <a:pt x="42904" y="15937"/>
                  </a:cubicBezTo>
                  <a:cubicBezTo>
                    <a:pt x="42895" y="15937"/>
                    <a:pt x="42885" y="15938"/>
                    <a:pt x="42875" y="15940"/>
                  </a:cubicBezTo>
                  <a:cubicBezTo>
                    <a:pt x="42696" y="15952"/>
                    <a:pt x="42530" y="15988"/>
                    <a:pt x="42351" y="16000"/>
                  </a:cubicBezTo>
                  <a:cubicBezTo>
                    <a:pt x="45506" y="13357"/>
                    <a:pt x="48804" y="10916"/>
                    <a:pt x="51971" y="8296"/>
                  </a:cubicBezTo>
                  <a:close/>
                  <a:moveTo>
                    <a:pt x="49316" y="8082"/>
                  </a:moveTo>
                  <a:lnTo>
                    <a:pt x="49316" y="8082"/>
                  </a:lnTo>
                  <a:cubicBezTo>
                    <a:pt x="45637" y="10451"/>
                    <a:pt x="42208" y="13357"/>
                    <a:pt x="38874" y="16155"/>
                  </a:cubicBezTo>
                  <a:cubicBezTo>
                    <a:pt x="38601" y="16119"/>
                    <a:pt x="38303" y="16095"/>
                    <a:pt x="37993" y="16047"/>
                  </a:cubicBezTo>
                  <a:cubicBezTo>
                    <a:pt x="41518" y="13333"/>
                    <a:pt x="45149" y="10797"/>
                    <a:pt x="48733" y="8177"/>
                  </a:cubicBezTo>
                  <a:cubicBezTo>
                    <a:pt x="48935" y="8130"/>
                    <a:pt x="49126" y="8094"/>
                    <a:pt x="49316" y="8082"/>
                  </a:cubicBezTo>
                  <a:close/>
                  <a:moveTo>
                    <a:pt x="44796" y="13303"/>
                  </a:moveTo>
                  <a:lnTo>
                    <a:pt x="44796" y="13303"/>
                  </a:lnTo>
                  <a:cubicBezTo>
                    <a:pt x="43680" y="14227"/>
                    <a:pt x="42582" y="15168"/>
                    <a:pt x="41494" y="16107"/>
                  </a:cubicBezTo>
                  <a:cubicBezTo>
                    <a:pt x="41339" y="16119"/>
                    <a:pt x="41172" y="16131"/>
                    <a:pt x="41029" y="16155"/>
                  </a:cubicBezTo>
                  <a:cubicBezTo>
                    <a:pt x="42306" y="15266"/>
                    <a:pt x="43563" y="14304"/>
                    <a:pt x="44796" y="13303"/>
                  </a:cubicBezTo>
                  <a:close/>
                  <a:moveTo>
                    <a:pt x="49948" y="8060"/>
                  </a:moveTo>
                  <a:cubicBezTo>
                    <a:pt x="50091" y="8060"/>
                    <a:pt x="50236" y="8074"/>
                    <a:pt x="50376" y="8082"/>
                  </a:cubicBezTo>
                  <a:cubicBezTo>
                    <a:pt x="46923" y="10582"/>
                    <a:pt x="43327" y="13249"/>
                    <a:pt x="40256" y="16190"/>
                  </a:cubicBezTo>
                  <a:cubicBezTo>
                    <a:pt x="40172" y="16198"/>
                    <a:pt x="40086" y="16201"/>
                    <a:pt x="39999" y="16201"/>
                  </a:cubicBezTo>
                  <a:cubicBezTo>
                    <a:pt x="39824" y="16201"/>
                    <a:pt x="39644" y="16190"/>
                    <a:pt x="39470" y="16190"/>
                  </a:cubicBezTo>
                  <a:cubicBezTo>
                    <a:pt x="42815" y="13380"/>
                    <a:pt x="46363" y="10821"/>
                    <a:pt x="49757" y="8070"/>
                  </a:cubicBezTo>
                  <a:cubicBezTo>
                    <a:pt x="49819" y="8063"/>
                    <a:pt x="49883" y="8060"/>
                    <a:pt x="49948" y="8060"/>
                  </a:cubicBezTo>
                  <a:close/>
                  <a:moveTo>
                    <a:pt x="21420" y="12952"/>
                  </a:moveTo>
                  <a:cubicBezTo>
                    <a:pt x="21420" y="13059"/>
                    <a:pt x="21420" y="13178"/>
                    <a:pt x="21396" y="13273"/>
                  </a:cubicBezTo>
                  <a:cubicBezTo>
                    <a:pt x="20658" y="13690"/>
                    <a:pt x="20003" y="14381"/>
                    <a:pt x="19336" y="14881"/>
                  </a:cubicBezTo>
                  <a:cubicBezTo>
                    <a:pt x="18705" y="15357"/>
                    <a:pt x="18062" y="15821"/>
                    <a:pt x="17407" y="16286"/>
                  </a:cubicBezTo>
                  <a:cubicBezTo>
                    <a:pt x="17145" y="16274"/>
                    <a:pt x="16872" y="16226"/>
                    <a:pt x="16598" y="16178"/>
                  </a:cubicBezTo>
                  <a:cubicBezTo>
                    <a:pt x="16467" y="16155"/>
                    <a:pt x="16336" y="16107"/>
                    <a:pt x="16217" y="16071"/>
                  </a:cubicBezTo>
                  <a:cubicBezTo>
                    <a:pt x="17979" y="15381"/>
                    <a:pt x="19467" y="14154"/>
                    <a:pt x="20979" y="13023"/>
                  </a:cubicBezTo>
                  <a:cubicBezTo>
                    <a:pt x="21015" y="13095"/>
                    <a:pt x="21086" y="13178"/>
                    <a:pt x="21194" y="13178"/>
                  </a:cubicBezTo>
                  <a:cubicBezTo>
                    <a:pt x="21336" y="13178"/>
                    <a:pt x="21420" y="13071"/>
                    <a:pt x="21420" y="12952"/>
                  </a:cubicBezTo>
                  <a:close/>
                  <a:moveTo>
                    <a:pt x="21384" y="13904"/>
                  </a:moveTo>
                  <a:cubicBezTo>
                    <a:pt x="21384" y="14083"/>
                    <a:pt x="21372" y="14261"/>
                    <a:pt x="21372" y="14440"/>
                  </a:cubicBezTo>
                  <a:cubicBezTo>
                    <a:pt x="20955" y="14666"/>
                    <a:pt x="20563" y="15023"/>
                    <a:pt x="20229" y="15285"/>
                  </a:cubicBezTo>
                  <a:cubicBezTo>
                    <a:pt x="19777" y="15631"/>
                    <a:pt x="19301" y="15940"/>
                    <a:pt x="18884" y="16309"/>
                  </a:cubicBezTo>
                  <a:lnTo>
                    <a:pt x="18003" y="16309"/>
                  </a:lnTo>
                  <a:cubicBezTo>
                    <a:pt x="18634" y="15928"/>
                    <a:pt x="19241" y="15524"/>
                    <a:pt x="19836" y="15083"/>
                  </a:cubicBezTo>
                  <a:cubicBezTo>
                    <a:pt x="20324" y="14702"/>
                    <a:pt x="20920" y="14333"/>
                    <a:pt x="21384" y="13904"/>
                  </a:cubicBezTo>
                  <a:close/>
                  <a:moveTo>
                    <a:pt x="21372" y="15095"/>
                  </a:moveTo>
                  <a:cubicBezTo>
                    <a:pt x="21372" y="15535"/>
                    <a:pt x="21372" y="15976"/>
                    <a:pt x="21360" y="16417"/>
                  </a:cubicBezTo>
                  <a:cubicBezTo>
                    <a:pt x="21268" y="16338"/>
                    <a:pt x="21158" y="16294"/>
                    <a:pt x="21047" y="16294"/>
                  </a:cubicBezTo>
                  <a:cubicBezTo>
                    <a:pt x="20972" y="16294"/>
                    <a:pt x="20896" y="16314"/>
                    <a:pt x="20825" y="16357"/>
                  </a:cubicBezTo>
                  <a:cubicBezTo>
                    <a:pt x="20801" y="16345"/>
                    <a:pt x="20777" y="16333"/>
                    <a:pt x="20741" y="16333"/>
                  </a:cubicBezTo>
                  <a:cubicBezTo>
                    <a:pt x="20622" y="16333"/>
                    <a:pt x="20527" y="16333"/>
                    <a:pt x="20408" y="16309"/>
                  </a:cubicBezTo>
                  <a:cubicBezTo>
                    <a:pt x="20598" y="16166"/>
                    <a:pt x="20777" y="15988"/>
                    <a:pt x="20920" y="15809"/>
                  </a:cubicBezTo>
                  <a:lnTo>
                    <a:pt x="20920" y="15809"/>
                  </a:lnTo>
                  <a:cubicBezTo>
                    <a:pt x="20860" y="15916"/>
                    <a:pt x="20920" y="16155"/>
                    <a:pt x="21134" y="16155"/>
                  </a:cubicBezTo>
                  <a:cubicBezTo>
                    <a:pt x="21420" y="16155"/>
                    <a:pt x="21432" y="15702"/>
                    <a:pt x="21134" y="15702"/>
                  </a:cubicBezTo>
                  <a:cubicBezTo>
                    <a:pt x="21075" y="15702"/>
                    <a:pt x="21027" y="15738"/>
                    <a:pt x="20979" y="15762"/>
                  </a:cubicBezTo>
                  <a:cubicBezTo>
                    <a:pt x="21027" y="15714"/>
                    <a:pt x="21075" y="15678"/>
                    <a:pt x="21098" y="15631"/>
                  </a:cubicBezTo>
                  <a:cubicBezTo>
                    <a:pt x="21166" y="15543"/>
                    <a:pt x="21076" y="15448"/>
                    <a:pt x="20995" y="15448"/>
                  </a:cubicBezTo>
                  <a:cubicBezTo>
                    <a:pt x="20977" y="15448"/>
                    <a:pt x="20959" y="15453"/>
                    <a:pt x="20944" y="15464"/>
                  </a:cubicBezTo>
                  <a:cubicBezTo>
                    <a:pt x="20551" y="15678"/>
                    <a:pt x="20205" y="16000"/>
                    <a:pt x="19884" y="16309"/>
                  </a:cubicBezTo>
                  <a:lnTo>
                    <a:pt x="19515" y="16309"/>
                  </a:lnTo>
                  <a:cubicBezTo>
                    <a:pt x="19896" y="16071"/>
                    <a:pt x="20265" y="15821"/>
                    <a:pt x="20646" y="15571"/>
                  </a:cubicBezTo>
                  <a:cubicBezTo>
                    <a:pt x="20860" y="15416"/>
                    <a:pt x="21134" y="15250"/>
                    <a:pt x="21372" y="15095"/>
                  </a:cubicBezTo>
                  <a:close/>
                  <a:moveTo>
                    <a:pt x="21360" y="16750"/>
                  </a:moveTo>
                  <a:lnTo>
                    <a:pt x="21360" y="17190"/>
                  </a:lnTo>
                  <a:cubicBezTo>
                    <a:pt x="21339" y="17158"/>
                    <a:pt x="21301" y="17141"/>
                    <a:pt x="21261" y="17141"/>
                  </a:cubicBezTo>
                  <a:cubicBezTo>
                    <a:pt x="21212" y="17141"/>
                    <a:pt x="21160" y="17167"/>
                    <a:pt x="21134" y="17226"/>
                  </a:cubicBezTo>
                  <a:lnTo>
                    <a:pt x="21134" y="17238"/>
                  </a:lnTo>
                  <a:cubicBezTo>
                    <a:pt x="21134" y="17107"/>
                    <a:pt x="21122" y="16952"/>
                    <a:pt x="21098" y="16821"/>
                  </a:cubicBezTo>
                  <a:cubicBezTo>
                    <a:pt x="21194" y="16809"/>
                    <a:pt x="21277" y="16786"/>
                    <a:pt x="21360" y="16750"/>
                  </a:cubicBezTo>
                  <a:close/>
                  <a:moveTo>
                    <a:pt x="20860" y="19393"/>
                  </a:moveTo>
                  <a:cubicBezTo>
                    <a:pt x="20896" y="19393"/>
                    <a:pt x="20932" y="19405"/>
                    <a:pt x="20967" y="19405"/>
                  </a:cubicBezTo>
                  <a:cubicBezTo>
                    <a:pt x="20884" y="19619"/>
                    <a:pt x="20789" y="19810"/>
                    <a:pt x="20717" y="20024"/>
                  </a:cubicBezTo>
                  <a:cubicBezTo>
                    <a:pt x="20765" y="19810"/>
                    <a:pt x="20825" y="19607"/>
                    <a:pt x="20860" y="19393"/>
                  </a:cubicBezTo>
                  <a:close/>
                  <a:moveTo>
                    <a:pt x="33719" y="21822"/>
                  </a:moveTo>
                  <a:cubicBezTo>
                    <a:pt x="33731" y="21846"/>
                    <a:pt x="33767" y="21870"/>
                    <a:pt x="33779" y="21893"/>
                  </a:cubicBezTo>
                  <a:cubicBezTo>
                    <a:pt x="33767" y="21881"/>
                    <a:pt x="33743" y="21881"/>
                    <a:pt x="33719" y="21870"/>
                  </a:cubicBezTo>
                  <a:lnTo>
                    <a:pt x="33719" y="21822"/>
                  </a:lnTo>
                  <a:close/>
                  <a:moveTo>
                    <a:pt x="33814" y="21453"/>
                  </a:moveTo>
                  <a:lnTo>
                    <a:pt x="33814" y="21453"/>
                  </a:lnTo>
                  <a:cubicBezTo>
                    <a:pt x="33945" y="21536"/>
                    <a:pt x="34100" y="21608"/>
                    <a:pt x="34243" y="21691"/>
                  </a:cubicBezTo>
                  <a:cubicBezTo>
                    <a:pt x="34219" y="21727"/>
                    <a:pt x="34219" y="21786"/>
                    <a:pt x="34255" y="21834"/>
                  </a:cubicBezTo>
                  <a:cubicBezTo>
                    <a:pt x="34362" y="21953"/>
                    <a:pt x="34481" y="22084"/>
                    <a:pt x="34588" y="22203"/>
                  </a:cubicBezTo>
                  <a:cubicBezTo>
                    <a:pt x="34517" y="22179"/>
                    <a:pt x="34421" y="22143"/>
                    <a:pt x="34350" y="22120"/>
                  </a:cubicBezTo>
                  <a:cubicBezTo>
                    <a:pt x="34362" y="22084"/>
                    <a:pt x="34350" y="22072"/>
                    <a:pt x="34326" y="22048"/>
                  </a:cubicBezTo>
                  <a:cubicBezTo>
                    <a:pt x="34183" y="21834"/>
                    <a:pt x="33993" y="21643"/>
                    <a:pt x="33814" y="21453"/>
                  </a:cubicBezTo>
                  <a:close/>
                  <a:moveTo>
                    <a:pt x="34671" y="21870"/>
                  </a:moveTo>
                  <a:cubicBezTo>
                    <a:pt x="34814" y="21929"/>
                    <a:pt x="34957" y="21965"/>
                    <a:pt x="35088" y="22012"/>
                  </a:cubicBezTo>
                  <a:cubicBezTo>
                    <a:pt x="35076" y="22048"/>
                    <a:pt x="35064" y="22072"/>
                    <a:pt x="35088" y="22120"/>
                  </a:cubicBezTo>
                  <a:cubicBezTo>
                    <a:pt x="35172" y="22227"/>
                    <a:pt x="35255" y="22346"/>
                    <a:pt x="35362" y="22465"/>
                  </a:cubicBezTo>
                  <a:cubicBezTo>
                    <a:pt x="35267" y="22441"/>
                    <a:pt x="35195" y="22417"/>
                    <a:pt x="35124" y="22382"/>
                  </a:cubicBezTo>
                  <a:cubicBezTo>
                    <a:pt x="34993" y="22191"/>
                    <a:pt x="34838" y="22024"/>
                    <a:pt x="34671" y="21870"/>
                  </a:cubicBezTo>
                  <a:close/>
                  <a:moveTo>
                    <a:pt x="33779" y="15119"/>
                  </a:moveTo>
                  <a:cubicBezTo>
                    <a:pt x="35407" y="16556"/>
                    <a:pt x="37339" y="17178"/>
                    <a:pt x="39333" y="17178"/>
                  </a:cubicBezTo>
                  <a:cubicBezTo>
                    <a:pt x="40445" y="17178"/>
                    <a:pt x="41576" y="16985"/>
                    <a:pt x="42684" y="16631"/>
                  </a:cubicBezTo>
                  <a:cubicBezTo>
                    <a:pt x="42708" y="16631"/>
                    <a:pt x="42744" y="16631"/>
                    <a:pt x="42768" y="16607"/>
                  </a:cubicBezTo>
                  <a:cubicBezTo>
                    <a:pt x="42780" y="16607"/>
                    <a:pt x="42780" y="16595"/>
                    <a:pt x="42803" y="16595"/>
                  </a:cubicBezTo>
                  <a:cubicBezTo>
                    <a:pt x="42851" y="16583"/>
                    <a:pt x="42911" y="16571"/>
                    <a:pt x="42946" y="16547"/>
                  </a:cubicBezTo>
                  <a:lnTo>
                    <a:pt x="42946" y="16547"/>
                  </a:lnTo>
                  <a:cubicBezTo>
                    <a:pt x="42815" y="18167"/>
                    <a:pt x="42744" y="19798"/>
                    <a:pt x="42696" y="21429"/>
                  </a:cubicBezTo>
                  <a:cubicBezTo>
                    <a:pt x="42684" y="21381"/>
                    <a:pt x="42649" y="21358"/>
                    <a:pt x="42589" y="21358"/>
                  </a:cubicBezTo>
                  <a:cubicBezTo>
                    <a:pt x="42307" y="21334"/>
                    <a:pt x="42022" y="21326"/>
                    <a:pt x="41735" y="21326"/>
                  </a:cubicBezTo>
                  <a:cubicBezTo>
                    <a:pt x="41160" y="21326"/>
                    <a:pt x="40581" y="21358"/>
                    <a:pt x="40017" y="21358"/>
                  </a:cubicBezTo>
                  <a:cubicBezTo>
                    <a:pt x="39851" y="21358"/>
                    <a:pt x="39851" y="21608"/>
                    <a:pt x="40017" y="21608"/>
                  </a:cubicBezTo>
                  <a:cubicBezTo>
                    <a:pt x="40531" y="21622"/>
                    <a:pt x="41058" y="21645"/>
                    <a:pt x="41582" y="21645"/>
                  </a:cubicBezTo>
                  <a:cubicBezTo>
                    <a:pt x="41920" y="21645"/>
                    <a:pt x="42257" y="21636"/>
                    <a:pt x="42589" y="21608"/>
                  </a:cubicBezTo>
                  <a:cubicBezTo>
                    <a:pt x="42649" y="21608"/>
                    <a:pt x="42684" y="21584"/>
                    <a:pt x="42696" y="21536"/>
                  </a:cubicBezTo>
                  <a:lnTo>
                    <a:pt x="42696" y="21536"/>
                  </a:lnTo>
                  <a:cubicBezTo>
                    <a:pt x="42684" y="21881"/>
                    <a:pt x="42684" y="22227"/>
                    <a:pt x="42684" y="22548"/>
                  </a:cubicBezTo>
                  <a:cubicBezTo>
                    <a:pt x="39636" y="22274"/>
                    <a:pt x="36672" y="22203"/>
                    <a:pt x="33743" y="21250"/>
                  </a:cubicBezTo>
                  <a:cubicBezTo>
                    <a:pt x="33767" y="20691"/>
                    <a:pt x="33767" y="20119"/>
                    <a:pt x="33767" y="19560"/>
                  </a:cubicBezTo>
                  <a:cubicBezTo>
                    <a:pt x="33755" y="18119"/>
                    <a:pt x="33386" y="16524"/>
                    <a:pt x="33779" y="15119"/>
                  </a:cubicBezTo>
                  <a:close/>
                  <a:moveTo>
                    <a:pt x="35338" y="22084"/>
                  </a:moveTo>
                  <a:cubicBezTo>
                    <a:pt x="35774" y="22199"/>
                    <a:pt x="36216" y="22286"/>
                    <a:pt x="36664" y="22360"/>
                  </a:cubicBezTo>
                  <a:lnTo>
                    <a:pt x="36664" y="22360"/>
                  </a:lnTo>
                  <a:cubicBezTo>
                    <a:pt x="36609" y="22372"/>
                    <a:pt x="36559" y="22439"/>
                    <a:pt x="36600" y="22489"/>
                  </a:cubicBezTo>
                  <a:cubicBezTo>
                    <a:pt x="36684" y="22608"/>
                    <a:pt x="36791" y="22751"/>
                    <a:pt x="36910" y="22905"/>
                  </a:cubicBezTo>
                  <a:cubicBezTo>
                    <a:pt x="36791" y="22870"/>
                    <a:pt x="36672" y="22846"/>
                    <a:pt x="36565" y="22810"/>
                  </a:cubicBezTo>
                  <a:cubicBezTo>
                    <a:pt x="36517" y="22774"/>
                    <a:pt x="36481" y="22739"/>
                    <a:pt x="36410" y="22691"/>
                  </a:cubicBezTo>
                  <a:cubicBezTo>
                    <a:pt x="36255" y="22560"/>
                    <a:pt x="36112" y="22393"/>
                    <a:pt x="35981" y="22251"/>
                  </a:cubicBezTo>
                  <a:cubicBezTo>
                    <a:pt x="35974" y="22240"/>
                    <a:pt x="35965" y="22236"/>
                    <a:pt x="35955" y="22236"/>
                  </a:cubicBezTo>
                  <a:cubicBezTo>
                    <a:pt x="35929" y="22236"/>
                    <a:pt x="35901" y="22264"/>
                    <a:pt x="35910" y="22298"/>
                  </a:cubicBezTo>
                  <a:cubicBezTo>
                    <a:pt x="35957" y="22429"/>
                    <a:pt x="36017" y="22560"/>
                    <a:pt x="36100" y="22691"/>
                  </a:cubicBezTo>
                  <a:lnTo>
                    <a:pt x="35791" y="22608"/>
                  </a:lnTo>
                  <a:cubicBezTo>
                    <a:pt x="35731" y="22536"/>
                    <a:pt x="35660" y="22477"/>
                    <a:pt x="35600" y="22393"/>
                  </a:cubicBezTo>
                  <a:cubicBezTo>
                    <a:pt x="35505" y="22298"/>
                    <a:pt x="35422" y="22191"/>
                    <a:pt x="35338" y="22084"/>
                  </a:cubicBezTo>
                  <a:close/>
                  <a:moveTo>
                    <a:pt x="42137" y="22977"/>
                  </a:moveTo>
                  <a:cubicBezTo>
                    <a:pt x="42113" y="23013"/>
                    <a:pt x="42113" y="23013"/>
                    <a:pt x="42101" y="23024"/>
                  </a:cubicBezTo>
                  <a:cubicBezTo>
                    <a:pt x="42101" y="23013"/>
                    <a:pt x="42089" y="23001"/>
                    <a:pt x="42065" y="22977"/>
                  </a:cubicBezTo>
                  <a:close/>
                  <a:moveTo>
                    <a:pt x="36717" y="22369"/>
                  </a:moveTo>
                  <a:cubicBezTo>
                    <a:pt x="36900" y="22398"/>
                    <a:pt x="37083" y="22426"/>
                    <a:pt x="37267" y="22453"/>
                  </a:cubicBezTo>
                  <a:cubicBezTo>
                    <a:pt x="37374" y="22655"/>
                    <a:pt x="37553" y="22929"/>
                    <a:pt x="37755" y="23084"/>
                  </a:cubicBezTo>
                  <a:cubicBezTo>
                    <a:pt x="37636" y="23060"/>
                    <a:pt x="37529" y="23036"/>
                    <a:pt x="37434" y="23013"/>
                  </a:cubicBezTo>
                  <a:cubicBezTo>
                    <a:pt x="37338" y="22917"/>
                    <a:pt x="37219" y="22846"/>
                    <a:pt x="37136" y="22774"/>
                  </a:cubicBezTo>
                  <a:cubicBezTo>
                    <a:pt x="36981" y="22655"/>
                    <a:pt x="36850" y="22524"/>
                    <a:pt x="36731" y="22382"/>
                  </a:cubicBezTo>
                  <a:cubicBezTo>
                    <a:pt x="36727" y="22376"/>
                    <a:pt x="36722" y="22372"/>
                    <a:pt x="36717" y="22369"/>
                  </a:cubicBezTo>
                  <a:close/>
                  <a:moveTo>
                    <a:pt x="40005" y="22882"/>
                  </a:moveTo>
                  <a:lnTo>
                    <a:pt x="40005" y="22882"/>
                  </a:lnTo>
                  <a:cubicBezTo>
                    <a:pt x="40089" y="22894"/>
                    <a:pt x="40172" y="22894"/>
                    <a:pt x="40256" y="22905"/>
                  </a:cubicBezTo>
                  <a:cubicBezTo>
                    <a:pt x="40303" y="22953"/>
                    <a:pt x="40327" y="23001"/>
                    <a:pt x="40363" y="23036"/>
                  </a:cubicBezTo>
                  <a:cubicBezTo>
                    <a:pt x="40327" y="23036"/>
                    <a:pt x="40303" y="23072"/>
                    <a:pt x="40267" y="23096"/>
                  </a:cubicBezTo>
                  <a:cubicBezTo>
                    <a:pt x="40266" y="23098"/>
                    <a:pt x="40264" y="23099"/>
                    <a:pt x="40261" y="23099"/>
                  </a:cubicBezTo>
                  <a:cubicBezTo>
                    <a:pt x="40233" y="23099"/>
                    <a:pt x="40124" y="23000"/>
                    <a:pt x="40005" y="22882"/>
                  </a:cubicBezTo>
                  <a:close/>
                  <a:moveTo>
                    <a:pt x="42684" y="22965"/>
                  </a:moveTo>
                  <a:lnTo>
                    <a:pt x="42684" y="23084"/>
                  </a:lnTo>
                  <a:cubicBezTo>
                    <a:pt x="42637" y="23084"/>
                    <a:pt x="42613" y="23084"/>
                    <a:pt x="42577" y="23120"/>
                  </a:cubicBezTo>
                  <a:lnTo>
                    <a:pt x="42565" y="23132"/>
                  </a:lnTo>
                  <a:lnTo>
                    <a:pt x="42339" y="23001"/>
                  </a:lnTo>
                  <a:cubicBezTo>
                    <a:pt x="42458" y="23001"/>
                    <a:pt x="42577" y="22977"/>
                    <a:pt x="42684" y="22965"/>
                  </a:cubicBezTo>
                  <a:close/>
                  <a:moveTo>
                    <a:pt x="40696" y="22953"/>
                  </a:moveTo>
                  <a:cubicBezTo>
                    <a:pt x="40767" y="22953"/>
                    <a:pt x="40803" y="22965"/>
                    <a:pt x="40863" y="22965"/>
                  </a:cubicBezTo>
                  <a:cubicBezTo>
                    <a:pt x="40910" y="23013"/>
                    <a:pt x="40946" y="23072"/>
                    <a:pt x="40970" y="23132"/>
                  </a:cubicBezTo>
                  <a:cubicBezTo>
                    <a:pt x="40958" y="23132"/>
                    <a:pt x="40946" y="23132"/>
                    <a:pt x="40910" y="23144"/>
                  </a:cubicBezTo>
                  <a:cubicBezTo>
                    <a:pt x="40839" y="23084"/>
                    <a:pt x="40779" y="23013"/>
                    <a:pt x="40696" y="22953"/>
                  </a:cubicBezTo>
                  <a:close/>
                  <a:moveTo>
                    <a:pt x="41268" y="22977"/>
                  </a:moveTo>
                  <a:cubicBezTo>
                    <a:pt x="41387" y="22977"/>
                    <a:pt x="41506" y="23001"/>
                    <a:pt x="41625" y="23001"/>
                  </a:cubicBezTo>
                  <a:cubicBezTo>
                    <a:pt x="41684" y="23072"/>
                    <a:pt x="41708" y="23251"/>
                    <a:pt x="41672" y="23263"/>
                  </a:cubicBezTo>
                  <a:cubicBezTo>
                    <a:pt x="41660" y="23263"/>
                    <a:pt x="41470" y="23132"/>
                    <a:pt x="41470" y="23132"/>
                  </a:cubicBezTo>
                  <a:cubicBezTo>
                    <a:pt x="41399" y="23084"/>
                    <a:pt x="41339" y="23024"/>
                    <a:pt x="41268" y="22977"/>
                  </a:cubicBezTo>
                  <a:close/>
                  <a:moveTo>
                    <a:pt x="37636" y="22524"/>
                  </a:moveTo>
                  <a:lnTo>
                    <a:pt x="37946" y="22560"/>
                  </a:lnTo>
                  <a:cubicBezTo>
                    <a:pt x="38041" y="22679"/>
                    <a:pt x="38136" y="22798"/>
                    <a:pt x="38243" y="22905"/>
                  </a:cubicBezTo>
                  <a:cubicBezTo>
                    <a:pt x="38386" y="23036"/>
                    <a:pt x="38553" y="23215"/>
                    <a:pt x="38767" y="23215"/>
                  </a:cubicBezTo>
                  <a:cubicBezTo>
                    <a:pt x="38874" y="23215"/>
                    <a:pt x="38934" y="23096"/>
                    <a:pt x="38886" y="23013"/>
                  </a:cubicBezTo>
                  <a:cubicBezTo>
                    <a:pt x="38791" y="22846"/>
                    <a:pt x="38601" y="22786"/>
                    <a:pt x="38470" y="22703"/>
                  </a:cubicBezTo>
                  <a:cubicBezTo>
                    <a:pt x="38434" y="22679"/>
                    <a:pt x="38422" y="22655"/>
                    <a:pt x="38398" y="22643"/>
                  </a:cubicBezTo>
                  <a:lnTo>
                    <a:pt x="38398" y="22643"/>
                  </a:lnTo>
                  <a:cubicBezTo>
                    <a:pt x="38553" y="22667"/>
                    <a:pt x="38708" y="22679"/>
                    <a:pt x="38874" y="22715"/>
                  </a:cubicBezTo>
                  <a:cubicBezTo>
                    <a:pt x="39017" y="22905"/>
                    <a:pt x="39184" y="23120"/>
                    <a:pt x="39363" y="23215"/>
                  </a:cubicBezTo>
                  <a:cubicBezTo>
                    <a:pt x="39383" y="23226"/>
                    <a:pt x="39402" y="23231"/>
                    <a:pt x="39421" y="23231"/>
                  </a:cubicBezTo>
                  <a:cubicBezTo>
                    <a:pt x="39504" y="23231"/>
                    <a:pt x="39568" y="23138"/>
                    <a:pt x="39529" y="23060"/>
                  </a:cubicBezTo>
                  <a:cubicBezTo>
                    <a:pt x="39482" y="22953"/>
                    <a:pt x="39410" y="22858"/>
                    <a:pt x="39327" y="22774"/>
                  </a:cubicBezTo>
                  <a:lnTo>
                    <a:pt x="39327" y="22774"/>
                  </a:lnTo>
                  <a:cubicBezTo>
                    <a:pt x="39386" y="22786"/>
                    <a:pt x="39446" y="22786"/>
                    <a:pt x="39505" y="22798"/>
                  </a:cubicBezTo>
                  <a:cubicBezTo>
                    <a:pt x="39660" y="23013"/>
                    <a:pt x="39827" y="23215"/>
                    <a:pt x="40017" y="23358"/>
                  </a:cubicBezTo>
                  <a:cubicBezTo>
                    <a:pt x="39363" y="23310"/>
                    <a:pt x="38708" y="23239"/>
                    <a:pt x="38065" y="23132"/>
                  </a:cubicBezTo>
                  <a:cubicBezTo>
                    <a:pt x="38112" y="23120"/>
                    <a:pt x="38124" y="23084"/>
                    <a:pt x="38112" y="23036"/>
                  </a:cubicBezTo>
                  <a:cubicBezTo>
                    <a:pt x="38065" y="22882"/>
                    <a:pt x="37934" y="22834"/>
                    <a:pt x="37815" y="22727"/>
                  </a:cubicBezTo>
                  <a:cubicBezTo>
                    <a:pt x="37743" y="22667"/>
                    <a:pt x="37672" y="22596"/>
                    <a:pt x="37600" y="22524"/>
                  </a:cubicBezTo>
                  <a:close/>
                  <a:moveTo>
                    <a:pt x="40529" y="23251"/>
                  </a:moveTo>
                  <a:cubicBezTo>
                    <a:pt x="40565" y="23310"/>
                    <a:pt x="40613" y="23358"/>
                    <a:pt x="40672" y="23417"/>
                  </a:cubicBezTo>
                  <a:cubicBezTo>
                    <a:pt x="40601" y="23417"/>
                    <a:pt x="40529" y="23417"/>
                    <a:pt x="40446" y="23394"/>
                  </a:cubicBezTo>
                  <a:cubicBezTo>
                    <a:pt x="40494" y="23370"/>
                    <a:pt x="40529" y="23310"/>
                    <a:pt x="40529" y="23251"/>
                  </a:cubicBezTo>
                  <a:close/>
                  <a:moveTo>
                    <a:pt x="41148" y="23382"/>
                  </a:moveTo>
                  <a:cubicBezTo>
                    <a:pt x="41160" y="23394"/>
                    <a:pt x="41160" y="23417"/>
                    <a:pt x="41184" y="23429"/>
                  </a:cubicBezTo>
                  <a:lnTo>
                    <a:pt x="41137" y="23429"/>
                  </a:lnTo>
                  <a:cubicBezTo>
                    <a:pt x="41137" y="23417"/>
                    <a:pt x="41148" y="23394"/>
                    <a:pt x="41148" y="23382"/>
                  </a:cubicBezTo>
                  <a:close/>
                  <a:moveTo>
                    <a:pt x="33540" y="24215"/>
                  </a:moveTo>
                  <a:cubicBezTo>
                    <a:pt x="33588" y="24287"/>
                    <a:pt x="33636" y="24346"/>
                    <a:pt x="33683" y="24406"/>
                  </a:cubicBezTo>
                  <a:cubicBezTo>
                    <a:pt x="33659" y="24406"/>
                    <a:pt x="33636" y="24429"/>
                    <a:pt x="33636" y="24453"/>
                  </a:cubicBezTo>
                  <a:lnTo>
                    <a:pt x="33540" y="24763"/>
                  </a:lnTo>
                  <a:cubicBezTo>
                    <a:pt x="33528" y="24584"/>
                    <a:pt x="33528" y="24406"/>
                    <a:pt x="33540" y="24215"/>
                  </a:cubicBezTo>
                  <a:close/>
                  <a:moveTo>
                    <a:pt x="33755" y="24525"/>
                  </a:moveTo>
                  <a:cubicBezTo>
                    <a:pt x="33862" y="24632"/>
                    <a:pt x="33957" y="24751"/>
                    <a:pt x="34100" y="24858"/>
                  </a:cubicBezTo>
                  <a:cubicBezTo>
                    <a:pt x="34076" y="24858"/>
                    <a:pt x="34064" y="24870"/>
                    <a:pt x="34052" y="24882"/>
                  </a:cubicBezTo>
                  <a:cubicBezTo>
                    <a:pt x="33874" y="25215"/>
                    <a:pt x="33695" y="25560"/>
                    <a:pt x="33528" y="25918"/>
                  </a:cubicBezTo>
                  <a:lnTo>
                    <a:pt x="33528" y="25513"/>
                  </a:lnTo>
                  <a:lnTo>
                    <a:pt x="33755" y="24525"/>
                  </a:lnTo>
                  <a:close/>
                  <a:moveTo>
                    <a:pt x="33707" y="22120"/>
                  </a:moveTo>
                  <a:cubicBezTo>
                    <a:pt x="35709" y="23302"/>
                    <a:pt x="38257" y="24018"/>
                    <a:pt x="40684" y="24018"/>
                  </a:cubicBezTo>
                  <a:cubicBezTo>
                    <a:pt x="41361" y="24018"/>
                    <a:pt x="42029" y="23963"/>
                    <a:pt x="42672" y="23846"/>
                  </a:cubicBezTo>
                  <a:lnTo>
                    <a:pt x="42672" y="25894"/>
                  </a:lnTo>
                  <a:cubicBezTo>
                    <a:pt x="41862" y="26029"/>
                    <a:pt x="40891" y="26120"/>
                    <a:pt x="39879" y="26120"/>
                  </a:cubicBezTo>
                  <a:cubicBezTo>
                    <a:pt x="38660" y="26120"/>
                    <a:pt x="37381" y="25988"/>
                    <a:pt x="36243" y="25644"/>
                  </a:cubicBezTo>
                  <a:cubicBezTo>
                    <a:pt x="36218" y="25627"/>
                    <a:pt x="36187" y="25610"/>
                    <a:pt x="36158" y="25610"/>
                  </a:cubicBezTo>
                  <a:cubicBezTo>
                    <a:pt x="36146" y="25610"/>
                    <a:pt x="36135" y="25613"/>
                    <a:pt x="36124" y="25620"/>
                  </a:cubicBezTo>
                  <a:cubicBezTo>
                    <a:pt x="35791" y="25513"/>
                    <a:pt x="35481" y="25394"/>
                    <a:pt x="35183" y="25239"/>
                  </a:cubicBezTo>
                  <a:cubicBezTo>
                    <a:pt x="35172" y="25227"/>
                    <a:pt x="35148" y="25227"/>
                    <a:pt x="35136" y="25227"/>
                  </a:cubicBezTo>
                  <a:cubicBezTo>
                    <a:pt x="34493" y="24918"/>
                    <a:pt x="33945" y="24513"/>
                    <a:pt x="33528" y="23989"/>
                  </a:cubicBezTo>
                  <a:cubicBezTo>
                    <a:pt x="33528" y="23989"/>
                    <a:pt x="33517" y="23989"/>
                    <a:pt x="33517" y="23977"/>
                  </a:cubicBezTo>
                  <a:cubicBezTo>
                    <a:pt x="33624" y="23358"/>
                    <a:pt x="33683" y="22739"/>
                    <a:pt x="33707" y="22120"/>
                  </a:cubicBezTo>
                  <a:close/>
                  <a:moveTo>
                    <a:pt x="34195" y="24929"/>
                  </a:moveTo>
                  <a:cubicBezTo>
                    <a:pt x="34421" y="25096"/>
                    <a:pt x="34671" y="25239"/>
                    <a:pt x="34957" y="25382"/>
                  </a:cubicBezTo>
                  <a:cubicBezTo>
                    <a:pt x="34683" y="26061"/>
                    <a:pt x="34326" y="26692"/>
                    <a:pt x="34017" y="27346"/>
                  </a:cubicBezTo>
                  <a:cubicBezTo>
                    <a:pt x="33909" y="27299"/>
                    <a:pt x="33826" y="27239"/>
                    <a:pt x="33719" y="27192"/>
                  </a:cubicBezTo>
                  <a:cubicBezTo>
                    <a:pt x="33933" y="26656"/>
                    <a:pt x="34136" y="26120"/>
                    <a:pt x="34433" y="25620"/>
                  </a:cubicBezTo>
                  <a:cubicBezTo>
                    <a:pt x="34459" y="25586"/>
                    <a:pt x="34430" y="25553"/>
                    <a:pt x="34399" y="25553"/>
                  </a:cubicBezTo>
                  <a:cubicBezTo>
                    <a:pt x="34386" y="25553"/>
                    <a:pt x="34372" y="25558"/>
                    <a:pt x="34362" y="25572"/>
                  </a:cubicBezTo>
                  <a:cubicBezTo>
                    <a:pt x="34064" y="26013"/>
                    <a:pt x="33755" y="26513"/>
                    <a:pt x="33517" y="27025"/>
                  </a:cubicBezTo>
                  <a:lnTo>
                    <a:pt x="33517" y="26656"/>
                  </a:lnTo>
                  <a:cubicBezTo>
                    <a:pt x="33719" y="26096"/>
                    <a:pt x="33921" y="25525"/>
                    <a:pt x="34195" y="24977"/>
                  </a:cubicBezTo>
                  <a:lnTo>
                    <a:pt x="34195" y="24929"/>
                  </a:lnTo>
                  <a:close/>
                  <a:moveTo>
                    <a:pt x="35195" y="25477"/>
                  </a:moveTo>
                  <a:cubicBezTo>
                    <a:pt x="35291" y="25525"/>
                    <a:pt x="35374" y="25560"/>
                    <a:pt x="35469" y="25584"/>
                  </a:cubicBezTo>
                  <a:cubicBezTo>
                    <a:pt x="35267" y="25977"/>
                    <a:pt x="35076" y="26370"/>
                    <a:pt x="34886" y="26763"/>
                  </a:cubicBezTo>
                  <a:cubicBezTo>
                    <a:pt x="34743" y="27025"/>
                    <a:pt x="34600" y="27287"/>
                    <a:pt x="34481" y="27561"/>
                  </a:cubicBezTo>
                  <a:cubicBezTo>
                    <a:pt x="34421" y="27549"/>
                    <a:pt x="34350" y="27501"/>
                    <a:pt x="34279" y="27477"/>
                  </a:cubicBezTo>
                  <a:cubicBezTo>
                    <a:pt x="34648" y="26846"/>
                    <a:pt x="34933" y="26156"/>
                    <a:pt x="35195" y="25477"/>
                  </a:cubicBezTo>
                  <a:close/>
                  <a:moveTo>
                    <a:pt x="33600" y="27477"/>
                  </a:moveTo>
                  <a:lnTo>
                    <a:pt x="33874" y="27656"/>
                  </a:lnTo>
                  <a:cubicBezTo>
                    <a:pt x="33862" y="27704"/>
                    <a:pt x="33826" y="27739"/>
                    <a:pt x="33802" y="27799"/>
                  </a:cubicBezTo>
                  <a:lnTo>
                    <a:pt x="33802" y="27835"/>
                  </a:lnTo>
                  <a:cubicBezTo>
                    <a:pt x="33707" y="27799"/>
                    <a:pt x="33624" y="27751"/>
                    <a:pt x="33517" y="27727"/>
                  </a:cubicBezTo>
                  <a:lnTo>
                    <a:pt x="33517" y="27668"/>
                  </a:lnTo>
                  <a:cubicBezTo>
                    <a:pt x="33540" y="27608"/>
                    <a:pt x="33576" y="27549"/>
                    <a:pt x="33600" y="27477"/>
                  </a:cubicBezTo>
                  <a:close/>
                  <a:moveTo>
                    <a:pt x="35672" y="25680"/>
                  </a:moveTo>
                  <a:cubicBezTo>
                    <a:pt x="35791" y="25715"/>
                    <a:pt x="35898" y="25751"/>
                    <a:pt x="36017" y="25799"/>
                  </a:cubicBezTo>
                  <a:cubicBezTo>
                    <a:pt x="35862" y="26120"/>
                    <a:pt x="35719" y="26465"/>
                    <a:pt x="35553" y="26787"/>
                  </a:cubicBezTo>
                  <a:cubicBezTo>
                    <a:pt x="35410" y="27120"/>
                    <a:pt x="35207" y="27442"/>
                    <a:pt x="35136" y="27799"/>
                  </a:cubicBezTo>
                  <a:cubicBezTo>
                    <a:pt x="35124" y="27846"/>
                    <a:pt x="35148" y="27882"/>
                    <a:pt x="35172" y="27894"/>
                  </a:cubicBezTo>
                  <a:cubicBezTo>
                    <a:pt x="35017" y="27835"/>
                    <a:pt x="34886" y="27763"/>
                    <a:pt x="34731" y="27704"/>
                  </a:cubicBezTo>
                  <a:cubicBezTo>
                    <a:pt x="34886" y="27418"/>
                    <a:pt x="35005" y="27108"/>
                    <a:pt x="35136" y="26823"/>
                  </a:cubicBezTo>
                  <a:cubicBezTo>
                    <a:pt x="35314" y="26430"/>
                    <a:pt x="35493" y="26061"/>
                    <a:pt x="35672" y="25680"/>
                  </a:cubicBezTo>
                  <a:close/>
                  <a:moveTo>
                    <a:pt x="36267" y="25858"/>
                  </a:moveTo>
                  <a:cubicBezTo>
                    <a:pt x="36446" y="25894"/>
                    <a:pt x="36612" y="25953"/>
                    <a:pt x="36779" y="25989"/>
                  </a:cubicBezTo>
                  <a:cubicBezTo>
                    <a:pt x="36553" y="26334"/>
                    <a:pt x="36338" y="26668"/>
                    <a:pt x="36148" y="27013"/>
                  </a:cubicBezTo>
                  <a:cubicBezTo>
                    <a:pt x="35969" y="27335"/>
                    <a:pt x="35719" y="27704"/>
                    <a:pt x="35648" y="28073"/>
                  </a:cubicBezTo>
                  <a:lnTo>
                    <a:pt x="35271" y="27907"/>
                  </a:lnTo>
                  <a:lnTo>
                    <a:pt x="35271" y="27907"/>
                  </a:lnTo>
                  <a:cubicBezTo>
                    <a:pt x="35285" y="27904"/>
                    <a:pt x="35302" y="27895"/>
                    <a:pt x="35314" y="27882"/>
                  </a:cubicBezTo>
                  <a:cubicBezTo>
                    <a:pt x="35541" y="27585"/>
                    <a:pt x="35660" y="27180"/>
                    <a:pt x="35826" y="26834"/>
                  </a:cubicBezTo>
                  <a:lnTo>
                    <a:pt x="36267" y="25858"/>
                  </a:lnTo>
                  <a:close/>
                  <a:moveTo>
                    <a:pt x="34076" y="27787"/>
                  </a:moveTo>
                  <a:cubicBezTo>
                    <a:pt x="34183" y="27846"/>
                    <a:pt x="34279" y="27906"/>
                    <a:pt x="34374" y="27966"/>
                  </a:cubicBezTo>
                  <a:cubicBezTo>
                    <a:pt x="34398" y="28001"/>
                    <a:pt x="34433" y="28025"/>
                    <a:pt x="34469" y="28025"/>
                  </a:cubicBezTo>
                  <a:cubicBezTo>
                    <a:pt x="34600" y="28097"/>
                    <a:pt x="34731" y="28156"/>
                    <a:pt x="34850" y="28216"/>
                  </a:cubicBezTo>
                  <a:cubicBezTo>
                    <a:pt x="34564" y="28120"/>
                    <a:pt x="34267" y="28013"/>
                    <a:pt x="33969" y="27906"/>
                  </a:cubicBezTo>
                  <a:cubicBezTo>
                    <a:pt x="34017" y="27882"/>
                    <a:pt x="34052" y="27823"/>
                    <a:pt x="34076" y="27787"/>
                  </a:cubicBezTo>
                  <a:close/>
                  <a:moveTo>
                    <a:pt x="36957" y="26061"/>
                  </a:moveTo>
                  <a:cubicBezTo>
                    <a:pt x="37041" y="26072"/>
                    <a:pt x="37136" y="26096"/>
                    <a:pt x="37219" y="26120"/>
                  </a:cubicBezTo>
                  <a:cubicBezTo>
                    <a:pt x="36993" y="26573"/>
                    <a:pt x="36779" y="27013"/>
                    <a:pt x="36553" y="27442"/>
                  </a:cubicBezTo>
                  <a:cubicBezTo>
                    <a:pt x="36398" y="27716"/>
                    <a:pt x="36219" y="28001"/>
                    <a:pt x="36076" y="28275"/>
                  </a:cubicBezTo>
                  <a:cubicBezTo>
                    <a:pt x="35981" y="28251"/>
                    <a:pt x="35898" y="28204"/>
                    <a:pt x="35803" y="28180"/>
                  </a:cubicBezTo>
                  <a:cubicBezTo>
                    <a:pt x="36029" y="27882"/>
                    <a:pt x="36160" y="27489"/>
                    <a:pt x="36326" y="27168"/>
                  </a:cubicBezTo>
                  <a:cubicBezTo>
                    <a:pt x="36517" y="26787"/>
                    <a:pt x="36731" y="26418"/>
                    <a:pt x="36957" y="26061"/>
                  </a:cubicBezTo>
                  <a:close/>
                  <a:moveTo>
                    <a:pt x="37434" y="26180"/>
                  </a:moveTo>
                  <a:cubicBezTo>
                    <a:pt x="37458" y="26180"/>
                    <a:pt x="37493" y="26192"/>
                    <a:pt x="37505" y="26192"/>
                  </a:cubicBezTo>
                  <a:cubicBezTo>
                    <a:pt x="38231" y="26370"/>
                    <a:pt x="38946" y="26477"/>
                    <a:pt x="39672" y="26537"/>
                  </a:cubicBezTo>
                  <a:cubicBezTo>
                    <a:pt x="39315" y="27346"/>
                    <a:pt x="38946" y="28144"/>
                    <a:pt x="38636" y="28978"/>
                  </a:cubicBezTo>
                  <a:cubicBezTo>
                    <a:pt x="38470" y="28954"/>
                    <a:pt x="38327" y="28918"/>
                    <a:pt x="38184" y="28894"/>
                  </a:cubicBezTo>
                  <a:cubicBezTo>
                    <a:pt x="38243" y="28751"/>
                    <a:pt x="38339" y="28549"/>
                    <a:pt x="38362" y="28454"/>
                  </a:cubicBezTo>
                  <a:cubicBezTo>
                    <a:pt x="38589" y="27894"/>
                    <a:pt x="38886" y="27358"/>
                    <a:pt x="39124" y="26787"/>
                  </a:cubicBezTo>
                  <a:cubicBezTo>
                    <a:pt x="39166" y="26687"/>
                    <a:pt x="39080" y="26599"/>
                    <a:pt x="39004" y="26599"/>
                  </a:cubicBezTo>
                  <a:cubicBezTo>
                    <a:pt x="38971" y="26599"/>
                    <a:pt x="38940" y="26616"/>
                    <a:pt x="38922" y="26656"/>
                  </a:cubicBezTo>
                  <a:cubicBezTo>
                    <a:pt x="38636" y="27287"/>
                    <a:pt x="38303" y="27882"/>
                    <a:pt x="38029" y="28501"/>
                  </a:cubicBezTo>
                  <a:cubicBezTo>
                    <a:pt x="37981" y="28597"/>
                    <a:pt x="37922" y="28692"/>
                    <a:pt x="37874" y="28811"/>
                  </a:cubicBezTo>
                  <a:lnTo>
                    <a:pt x="37862" y="28811"/>
                  </a:lnTo>
                  <a:cubicBezTo>
                    <a:pt x="37767" y="28799"/>
                    <a:pt x="37696" y="28775"/>
                    <a:pt x="37612" y="28751"/>
                  </a:cubicBezTo>
                  <a:cubicBezTo>
                    <a:pt x="37946" y="28061"/>
                    <a:pt x="38220" y="27311"/>
                    <a:pt x="38565" y="26596"/>
                  </a:cubicBezTo>
                  <a:cubicBezTo>
                    <a:pt x="38614" y="26497"/>
                    <a:pt x="38521" y="26398"/>
                    <a:pt x="38435" y="26398"/>
                  </a:cubicBezTo>
                  <a:cubicBezTo>
                    <a:pt x="38397" y="26398"/>
                    <a:pt x="38361" y="26418"/>
                    <a:pt x="38339" y="26465"/>
                  </a:cubicBezTo>
                  <a:cubicBezTo>
                    <a:pt x="37981" y="27180"/>
                    <a:pt x="37577" y="27918"/>
                    <a:pt x="37315" y="28668"/>
                  </a:cubicBezTo>
                  <a:lnTo>
                    <a:pt x="36993" y="28573"/>
                  </a:lnTo>
                  <a:cubicBezTo>
                    <a:pt x="37315" y="27954"/>
                    <a:pt x="37565" y="27263"/>
                    <a:pt x="37850" y="26632"/>
                  </a:cubicBezTo>
                  <a:cubicBezTo>
                    <a:pt x="37875" y="26558"/>
                    <a:pt x="37815" y="26490"/>
                    <a:pt x="37759" y="26490"/>
                  </a:cubicBezTo>
                  <a:cubicBezTo>
                    <a:pt x="37734" y="26490"/>
                    <a:pt x="37710" y="26504"/>
                    <a:pt x="37696" y="26537"/>
                  </a:cubicBezTo>
                  <a:cubicBezTo>
                    <a:pt x="37374" y="27180"/>
                    <a:pt x="36993" y="27823"/>
                    <a:pt x="36696" y="28489"/>
                  </a:cubicBezTo>
                  <a:cubicBezTo>
                    <a:pt x="36600" y="28454"/>
                    <a:pt x="36493" y="28418"/>
                    <a:pt x="36386" y="28382"/>
                  </a:cubicBezTo>
                  <a:cubicBezTo>
                    <a:pt x="36541" y="28132"/>
                    <a:pt x="36660" y="27835"/>
                    <a:pt x="36791" y="27585"/>
                  </a:cubicBezTo>
                  <a:cubicBezTo>
                    <a:pt x="37017" y="27120"/>
                    <a:pt x="37231" y="26656"/>
                    <a:pt x="37434" y="26192"/>
                  </a:cubicBezTo>
                  <a:lnTo>
                    <a:pt x="37434" y="26180"/>
                  </a:lnTo>
                  <a:close/>
                  <a:moveTo>
                    <a:pt x="42684" y="28537"/>
                  </a:moveTo>
                  <a:cubicBezTo>
                    <a:pt x="42696" y="28668"/>
                    <a:pt x="42696" y="28787"/>
                    <a:pt x="42696" y="28918"/>
                  </a:cubicBezTo>
                  <a:cubicBezTo>
                    <a:pt x="42637" y="28930"/>
                    <a:pt x="42589" y="28954"/>
                    <a:pt x="42530" y="28978"/>
                  </a:cubicBezTo>
                  <a:cubicBezTo>
                    <a:pt x="42577" y="28835"/>
                    <a:pt x="42637" y="28680"/>
                    <a:pt x="42684" y="28537"/>
                  </a:cubicBezTo>
                  <a:close/>
                  <a:moveTo>
                    <a:pt x="39970" y="26537"/>
                  </a:moveTo>
                  <a:cubicBezTo>
                    <a:pt x="40089" y="26537"/>
                    <a:pt x="40196" y="26549"/>
                    <a:pt x="40315" y="26549"/>
                  </a:cubicBezTo>
                  <a:cubicBezTo>
                    <a:pt x="39934" y="27346"/>
                    <a:pt x="39494" y="28192"/>
                    <a:pt x="39255" y="29049"/>
                  </a:cubicBezTo>
                  <a:cubicBezTo>
                    <a:pt x="39184" y="29037"/>
                    <a:pt x="39101" y="29025"/>
                    <a:pt x="39017" y="29025"/>
                  </a:cubicBezTo>
                  <a:cubicBezTo>
                    <a:pt x="39363" y="28204"/>
                    <a:pt x="39660" y="27370"/>
                    <a:pt x="39970" y="26537"/>
                  </a:cubicBezTo>
                  <a:close/>
                  <a:moveTo>
                    <a:pt x="40922" y="26549"/>
                  </a:moveTo>
                  <a:cubicBezTo>
                    <a:pt x="40684" y="27025"/>
                    <a:pt x="40470" y="27525"/>
                    <a:pt x="40244" y="28013"/>
                  </a:cubicBezTo>
                  <a:cubicBezTo>
                    <a:pt x="40089" y="28370"/>
                    <a:pt x="39898" y="28739"/>
                    <a:pt x="39815" y="29132"/>
                  </a:cubicBezTo>
                  <a:cubicBezTo>
                    <a:pt x="39767" y="29132"/>
                    <a:pt x="39720" y="29109"/>
                    <a:pt x="39672" y="29109"/>
                  </a:cubicBezTo>
                  <a:cubicBezTo>
                    <a:pt x="40017" y="28335"/>
                    <a:pt x="40279" y="27525"/>
                    <a:pt x="40625" y="26751"/>
                  </a:cubicBezTo>
                  <a:cubicBezTo>
                    <a:pt x="40660" y="26668"/>
                    <a:pt x="40648" y="26608"/>
                    <a:pt x="40613" y="26549"/>
                  </a:cubicBezTo>
                  <a:close/>
                  <a:moveTo>
                    <a:pt x="42684" y="27073"/>
                  </a:moveTo>
                  <a:lnTo>
                    <a:pt x="42684" y="27537"/>
                  </a:lnTo>
                  <a:cubicBezTo>
                    <a:pt x="42470" y="28073"/>
                    <a:pt x="42280" y="28597"/>
                    <a:pt x="42089" y="29132"/>
                  </a:cubicBezTo>
                  <a:cubicBezTo>
                    <a:pt x="42041" y="29144"/>
                    <a:pt x="41982" y="29156"/>
                    <a:pt x="41934" y="29168"/>
                  </a:cubicBezTo>
                  <a:cubicBezTo>
                    <a:pt x="42161" y="28751"/>
                    <a:pt x="42256" y="28263"/>
                    <a:pt x="42411" y="27823"/>
                  </a:cubicBezTo>
                  <a:cubicBezTo>
                    <a:pt x="42506" y="27561"/>
                    <a:pt x="42589" y="27323"/>
                    <a:pt x="42684" y="27073"/>
                  </a:cubicBezTo>
                  <a:close/>
                  <a:moveTo>
                    <a:pt x="41756" y="26513"/>
                  </a:moveTo>
                  <a:lnTo>
                    <a:pt x="41756" y="26513"/>
                  </a:lnTo>
                  <a:cubicBezTo>
                    <a:pt x="41518" y="27049"/>
                    <a:pt x="41315" y="27585"/>
                    <a:pt x="41089" y="28132"/>
                  </a:cubicBezTo>
                  <a:cubicBezTo>
                    <a:pt x="40982" y="28394"/>
                    <a:pt x="40660" y="28870"/>
                    <a:pt x="40708" y="29204"/>
                  </a:cubicBezTo>
                  <a:cubicBezTo>
                    <a:pt x="40553" y="29180"/>
                    <a:pt x="40422" y="29180"/>
                    <a:pt x="40267" y="29168"/>
                  </a:cubicBezTo>
                  <a:cubicBezTo>
                    <a:pt x="40434" y="28859"/>
                    <a:pt x="40541" y="28501"/>
                    <a:pt x="40660" y="28192"/>
                  </a:cubicBezTo>
                  <a:cubicBezTo>
                    <a:pt x="40863" y="27668"/>
                    <a:pt x="41077" y="27144"/>
                    <a:pt x="41315" y="26632"/>
                  </a:cubicBezTo>
                  <a:cubicBezTo>
                    <a:pt x="41327" y="26596"/>
                    <a:pt x="41327" y="26573"/>
                    <a:pt x="41327" y="26537"/>
                  </a:cubicBezTo>
                  <a:cubicBezTo>
                    <a:pt x="41470" y="26537"/>
                    <a:pt x="41613" y="26525"/>
                    <a:pt x="41756" y="26513"/>
                  </a:cubicBezTo>
                  <a:close/>
                  <a:moveTo>
                    <a:pt x="42613" y="26418"/>
                  </a:moveTo>
                  <a:lnTo>
                    <a:pt x="42613" y="26418"/>
                  </a:lnTo>
                  <a:cubicBezTo>
                    <a:pt x="42434" y="26811"/>
                    <a:pt x="42256" y="27204"/>
                    <a:pt x="42089" y="27608"/>
                  </a:cubicBezTo>
                  <a:cubicBezTo>
                    <a:pt x="41875" y="28120"/>
                    <a:pt x="41577" y="28668"/>
                    <a:pt x="41553" y="29216"/>
                  </a:cubicBezTo>
                  <a:lnTo>
                    <a:pt x="41160" y="29216"/>
                  </a:lnTo>
                  <a:cubicBezTo>
                    <a:pt x="41160" y="29204"/>
                    <a:pt x="41184" y="29192"/>
                    <a:pt x="41160" y="29168"/>
                  </a:cubicBezTo>
                  <a:lnTo>
                    <a:pt x="41160" y="29144"/>
                  </a:lnTo>
                  <a:cubicBezTo>
                    <a:pt x="41160" y="29132"/>
                    <a:pt x="41148" y="29132"/>
                    <a:pt x="41148" y="29109"/>
                  </a:cubicBezTo>
                  <a:cubicBezTo>
                    <a:pt x="41196" y="28751"/>
                    <a:pt x="41482" y="28239"/>
                    <a:pt x="41577" y="27918"/>
                  </a:cubicBezTo>
                  <a:cubicBezTo>
                    <a:pt x="41744" y="27442"/>
                    <a:pt x="41910" y="26965"/>
                    <a:pt x="42053" y="26477"/>
                  </a:cubicBezTo>
                  <a:cubicBezTo>
                    <a:pt x="42232" y="26465"/>
                    <a:pt x="42434" y="26430"/>
                    <a:pt x="42613" y="26418"/>
                  </a:cubicBezTo>
                  <a:close/>
                  <a:moveTo>
                    <a:pt x="32159" y="34026"/>
                  </a:moveTo>
                  <a:lnTo>
                    <a:pt x="32159" y="34443"/>
                  </a:lnTo>
                  <a:cubicBezTo>
                    <a:pt x="32028" y="34383"/>
                    <a:pt x="31909" y="34276"/>
                    <a:pt x="31802" y="34169"/>
                  </a:cubicBezTo>
                  <a:cubicBezTo>
                    <a:pt x="31780" y="34149"/>
                    <a:pt x="31755" y="34141"/>
                    <a:pt x="31730" y="34141"/>
                  </a:cubicBezTo>
                  <a:cubicBezTo>
                    <a:pt x="31651" y="34141"/>
                    <a:pt x="31578" y="34230"/>
                    <a:pt x="31623" y="34312"/>
                  </a:cubicBezTo>
                  <a:cubicBezTo>
                    <a:pt x="31731" y="34490"/>
                    <a:pt x="31921" y="34693"/>
                    <a:pt x="32147" y="34812"/>
                  </a:cubicBezTo>
                  <a:lnTo>
                    <a:pt x="32147" y="34919"/>
                  </a:lnTo>
                  <a:cubicBezTo>
                    <a:pt x="31838" y="34943"/>
                    <a:pt x="31516" y="34990"/>
                    <a:pt x="31207" y="35026"/>
                  </a:cubicBezTo>
                  <a:cubicBezTo>
                    <a:pt x="31040" y="34824"/>
                    <a:pt x="30790" y="34752"/>
                    <a:pt x="30600" y="34633"/>
                  </a:cubicBezTo>
                  <a:cubicBezTo>
                    <a:pt x="30385" y="34502"/>
                    <a:pt x="30195" y="34347"/>
                    <a:pt x="30016" y="34193"/>
                  </a:cubicBezTo>
                  <a:cubicBezTo>
                    <a:pt x="30230" y="34169"/>
                    <a:pt x="30433" y="34157"/>
                    <a:pt x="30659" y="34145"/>
                  </a:cubicBezTo>
                  <a:lnTo>
                    <a:pt x="30659" y="34145"/>
                  </a:lnTo>
                  <a:cubicBezTo>
                    <a:pt x="30647" y="34169"/>
                    <a:pt x="30623" y="34204"/>
                    <a:pt x="30647" y="34228"/>
                  </a:cubicBezTo>
                  <a:cubicBezTo>
                    <a:pt x="30778" y="34431"/>
                    <a:pt x="30921" y="34562"/>
                    <a:pt x="31135" y="34693"/>
                  </a:cubicBezTo>
                  <a:cubicBezTo>
                    <a:pt x="31291" y="34796"/>
                    <a:pt x="31456" y="34928"/>
                    <a:pt x="31646" y="34928"/>
                  </a:cubicBezTo>
                  <a:cubicBezTo>
                    <a:pt x="31674" y="34928"/>
                    <a:pt x="31702" y="34925"/>
                    <a:pt x="31731" y="34919"/>
                  </a:cubicBezTo>
                  <a:cubicBezTo>
                    <a:pt x="31802" y="34907"/>
                    <a:pt x="31850" y="34800"/>
                    <a:pt x="31802" y="34740"/>
                  </a:cubicBezTo>
                  <a:cubicBezTo>
                    <a:pt x="31683" y="34574"/>
                    <a:pt x="31504" y="34550"/>
                    <a:pt x="31326" y="34454"/>
                  </a:cubicBezTo>
                  <a:cubicBezTo>
                    <a:pt x="31135" y="34371"/>
                    <a:pt x="30957" y="34252"/>
                    <a:pt x="30778" y="34145"/>
                  </a:cubicBezTo>
                  <a:cubicBezTo>
                    <a:pt x="31231" y="34109"/>
                    <a:pt x="31695" y="34073"/>
                    <a:pt x="32159" y="34026"/>
                  </a:cubicBezTo>
                  <a:close/>
                  <a:moveTo>
                    <a:pt x="29754" y="34169"/>
                  </a:moveTo>
                  <a:lnTo>
                    <a:pt x="29754" y="34169"/>
                  </a:lnTo>
                  <a:cubicBezTo>
                    <a:pt x="29730" y="34204"/>
                    <a:pt x="29754" y="34252"/>
                    <a:pt x="29778" y="34276"/>
                  </a:cubicBezTo>
                  <a:cubicBezTo>
                    <a:pt x="29969" y="34490"/>
                    <a:pt x="30183" y="34681"/>
                    <a:pt x="30409" y="34847"/>
                  </a:cubicBezTo>
                  <a:cubicBezTo>
                    <a:pt x="30492" y="34907"/>
                    <a:pt x="30588" y="34978"/>
                    <a:pt x="30683" y="35038"/>
                  </a:cubicBezTo>
                  <a:cubicBezTo>
                    <a:pt x="30588" y="35085"/>
                    <a:pt x="30480" y="35097"/>
                    <a:pt x="30385" y="35097"/>
                  </a:cubicBezTo>
                  <a:lnTo>
                    <a:pt x="30385" y="35050"/>
                  </a:lnTo>
                  <a:cubicBezTo>
                    <a:pt x="30278" y="34859"/>
                    <a:pt x="29969" y="34800"/>
                    <a:pt x="29778" y="34693"/>
                  </a:cubicBezTo>
                  <a:cubicBezTo>
                    <a:pt x="29540" y="34574"/>
                    <a:pt x="29302" y="34407"/>
                    <a:pt x="29064" y="34288"/>
                  </a:cubicBezTo>
                  <a:cubicBezTo>
                    <a:pt x="29056" y="34284"/>
                    <a:pt x="29048" y="34282"/>
                    <a:pt x="29040" y="34282"/>
                  </a:cubicBezTo>
                  <a:cubicBezTo>
                    <a:pt x="28997" y="34282"/>
                    <a:pt x="28952" y="34331"/>
                    <a:pt x="28992" y="34371"/>
                  </a:cubicBezTo>
                  <a:cubicBezTo>
                    <a:pt x="29135" y="34609"/>
                    <a:pt x="29361" y="34764"/>
                    <a:pt x="29599" y="34931"/>
                  </a:cubicBezTo>
                  <a:cubicBezTo>
                    <a:pt x="29683" y="34990"/>
                    <a:pt x="29790" y="35062"/>
                    <a:pt x="29909" y="35121"/>
                  </a:cubicBezTo>
                  <a:cubicBezTo>
                    <a:pt x="29754" y="35145"/>
                    <a:pt x="29588" y="35145"/>
                    <a:pt x="29421" y="35145"/>
                  </a:cubicBezTo>
                  <a:cubicBezTo>
                    <a:pt x="29457" y="35109"/>
                    <a:pt x="29457" y="35050"/>
                    <a:pt x="29421" y="35026"/>
                  </a:cubicBezTo>
                  <a:cubicBezTo>
                    <a:pt x="29230" y="34824"/>
                    <a:pt x="28945" y="34752"/>
                    <a:pt x="28706" y="34609"/>
                  </a:cubicBezTo>
                  <a:cubicBezTo>
                    <a:pt x="28516" y="34490"/>
                    <a:pt x="28325" y="34347"/>
                    <a:pt x="28159" y="34204"/>
                  </a:cubicBezTo>
                  <a:lnTo>
                    <a:pt x="28159" y="34204"/>
                  </a:lnTo>
                  <a:cubicBezTo>
                    <a:pt x="28293" y="34207"/>
                    <a:pt x="28425" y="34209"/>
                    <a:pt x="28557" y="34209"/>
                  </a:cubicBezTo>
                  <a:cubicBezTo>
                    <a:pt x="28953" y="34209"/>
                    <a:pt x="29343" y="34195"/>
                    <a:pt x="29754" y="34169"/>
                  </a:cubicBezTo>
                  <a:close/>
                  <a:moveTo>
                    <a:pt x="26313" y="34097"/>
                  </a:moveTo>
                  <a:lnTo>
                    <a:pt x="26313" y="34097"/>
                  </a:lnTo>
                  <a:cubicBezTo>
                    <a:pt x="26480" y="34109"/>
                    <a:pt x="26635" y="34145"/>
                    <a:pt x="26801" y="34157"/>
                  </a:cubicBezTo>
                  <a:cubicBezTo>
                    <a:pt x="26992" y="34383"/>
                    <a:pt x="27218" y="34597"/>
                    <a:pt x="27456" y="34776"/>
                  </a:cubicBezTo>
                  <a:cubicBezTo>
                    <a:pt x="27635" y="34919"/>
                    <a:pt x="27849" y="35097"/>
                    <a:pt x="28064" y="35169"/>
                  </a:cubicBezTo>
                  <a:cubicBezTo>
                    <a:pt x="27778" y="35169"/>
                    <a:pt x="27480" y="35157"/>
                    <a:pt x="27206" y="35145"/>
                  </a:cubicBezTo>
                  <a:cubicBezTo>
                    <a:pt x="27254" y="35109"/>
                    <a:pt x="27266" y="35038"/>
                    <a:pt x="27218" y="34990"/>
                  </a:cubicBezTo>
                  <a:cubicBezTo>
                    <a:pt x="26921" y="34693"/>
                    <a:pt x="26623" y="34395"/>
                    <a:pt x="26313" y="34097"/>
                  </a:cubicBezTo>
                  <a:close/>
                  <a:moveTo>
                    <a:pt x="27159" y="34193"/>
                  </a:moveTo>
                  <a:lnTo>
                    <a:pt x="27159" y="34193"/>
                  </a:lnTo>
                  <a:cubicBezTo>
                    <a:pt x="27373" y="34204"/>
                    <a:pt x="27587" y="34216"/>
                    <a:pt x="27813" y="34216"/>
                  </a:cubicBezTo>
                  <a:cubicBezTo>
                    <a:pt x="28040" y="34443"/>
                    <a:pt x="28290" y="34633"/>
                    <a:pt x="28540" y="34812"/>
                  </a:cubicBezTo>
                  <a:cubicBezTo>
                    <a:pt x="28754" y="34943"/>
                    <a:pt x="28980" y="35109"/>
                    <a:pt x="29230" y="35169"/>
                  </a:cubicBezTo>
                  <a:cubicBezTo>
                    <a:pt x="28945" y="35181"/>
                    <a:pt x="28659" y="35181"/>
                    <a:pt x="28397" y="35181"/>
                  </a:cubicBezTo>
                  <a:cubicBezTo>
                    <a:pt x="28421" y="35145"/>
                    <a:pt x="28421" y="35062"/>
                    <a:pt x="28373" y="35026"/>
                  </a:cubicBezTo>
                  <a:cubicBezTo>
                    <a:pt x="28183" y="34824"/>
                    <a:pt x="27873" y="34740"/>
                    <a:pt x="27635" y="34574"/>
                  </a:cubicBezTo>
                  <a:cubicBezTo>
                    <a:pt x="27456" y="34454"/>
                    <a:pt x="27302" y="34323"/>
                    <a:pt x="27159" y="34193"/>
                  </a:cubicBezTo>
                  <a:close/>
                  <a:moveTo>
                    <a:pt x="21098" y="37860"/>
                  </a:moveTo>
                  <a:cubicBezTo>
                    <a:pt x="21206" y="37919"/>
                    <a:pt x="21313" y="37979"/>
                    <a:pt x="21432" y="38026"/>
                  </a:cubicBezTo>
                  <a:lnTo>
                    <a:pt x="21432" y="38312"/>
                  </a:lnTo>
                  <a:cubicBezTo>
                    <a:pt x="21301" y="38217"/>
                    <a:pt x="21158" y="38145"/>
                    <a:pt x="21015" y="38074"/>
                  </a:cubicBezTo>
                  <a:cubicBezTo>
                    <a:pt x="21039" y="38003"/>
                    <a:pt x="21075" y="37943"/>
                    <a:pt x="21098" y="37860"/>
                  </a:cubicBezTo>
                  <a:close/>
                  <a:moveTo>
                    <a:pt x="21432" y="38669"/>
                  </a:moveTo>
                  <a:cubicBezTo>
                    <a:pt x="21432" y="39015"/>
                    <a:pt x="21420" y="39348"/>
                    <a:pt x="21420" y="39705"/>
                  </a:cubicBezTo>
                  <a:cubicBezTo>
                    <a:pt x="21325" y="39610"/>
                    <a:pt x="21253" y="39503"/>
                    <a:pt x="21158" y="39396"/>
                  </a:cubicBezTo>
                  <a:cubicBezTo>
                    <a:pt x="21253" y="39157"/>
                    <a:pt x="21336" y="38907"/>
                    <a:pt x="21432" y="38669"/>
                  </a:cubicBezTo>
                  <a:close/>
                  <a:moveTo>
                    <a:pt x="20896" y="38276"/>
                  </a:moveTo>
                  <a:cubicBezTo>
                    <a:pt x="21027" y="38336"/>
                    <a:pt x="21146" y="38419"/>
                    <a:pt x="21265" y="38455"/>
                  </a:cubicBezTo>
                  <a:cubicBezTo>
                    <a:pt x="21146" y="38669"/>
                    <a:pt x="21039" y="38895"/>
                    <a:pt x="20920" y="39110"/>
                  </a:cubicBezTo>
                  <a:lnTo>
                    <a:pt x="20908" y="39098"/>
                  </a:lnTo>
                  <a:cubicBezTo>
                    <a:pt x="20888" y="39073"/>
                    <a:pt x="20864" y="39062"/>
                    <a:pt x="20839" y="39062"/>
                  </a:cubicBezTo>
                  <a:cubicBezTo>
                    <a:pt x="20760" y="39062"/>
                    <a:pt x="20678" y="39174"/>
                    <a:pt x="20741" y="39265"/>
                  </a:cubicBezTo>
                  <a:cubicBezTo>
                    <a:pt x="20765" y="39288"/>
                    <a:pt x="20789" y="39312"/>
                    <a:pt x="20801" y="39336"/>
                  </a:cubicBezTo>
                  <a:cubicBezTo>
                    <a:pt x="20741" y="39467"/>
                    <a:pt x="20705" y="39586"/>
                    <a:pt x="20646" y="39729"/>
                  </a:cubicBezTo>
                  <a:lnTo>
                    <a:pt x="20372" y="39455"/>
                  </a:lnTo>
                  <a:cubicBezTo>
                    <a:pt x="20348" y="39431"/>
                    <a:pt x="20313" y="39407"/>
                    <a:pt x="20289" y="39407"/>
                  </a:cubicBezTo>
                  <a:cubicBezTo>
                    <a:pt x="20491" y="39038"/>
                    <a:pt x="20705" y="38669"/>
                    <a:pt x="20896" y="38276"/>
                  </a:cubicBezTo>
                  <a:close/>
                  <a:moveTo>
                    <a:pt x="20193" y="39622"/>
                  </a:moveTo>
                  <a:cubicBezTo>
                    <a:pt x="20193" y="39634"/>
                    <a:pt x="20205" y="39634"/>
                    <a:pt x="20205" y="39646"/>
                  </a:cubicBezTo>
                  <a:cubicBezTo>
                    <a:pt x="20313" y="39765"/>
                    <a:pt x="20432" y="39884"/>
                    <a:pt x="20539" y="40003"/>
                  </a:cubicBezTo>
                  <a:cubicBezTo>
                    <a:pt x="20491" y="40122"/>
                    <a:pt x="20432" y="40241"/>
                    <a:pt x="20384" y="40360"/>
                  </a:cubicBezTo>
                  <a:cubicBezTo>
                    <a:pt x="20313" y="40253"/>
                    <a:pt x="20229" y="40169"/>
                    <a:pt x="20146" y="40062"/>
                  </a:cubicBezTo>
                  <a:cubicBezTo>
                    <a:pt x="20122" y="40034"/>
                    <a:pt x="20093" y="40023"/>
                    <a:pt x="20064" y="40023"/>
                  </a:cubicBezTo>
                  <a:cubicBezTo>
                    <a:pt x="20019" y="40023"/>
                    <a:pt x="19972" y="40050"/>
                    <a:pt x="19943" y="40086"/>
                  </a:cubicBezTo>
                  <a:cubicBezTo>
                    <a:pt x="20015" y="39931"/>
                    <a:pt x="20110" y="39765"/>
                    <a:pt x="20193" y="39622"/>
                  </a:cubicBezTo>
                  <a:close/>
                  <a:moveTo>
                    <a:pt x="21075" y="39622"/>
                  </a:moveTo>
                  <a:lnTo>
                    <a:pt x="21301" y="39884"/>
                  </a:lnTo>
                  <a:cubicBezTo>
                    <a:pt x="21321" y="39910"/>
                    <a:pt x="21340" y="39918"/>
                    <a:pt x="21362" y="39918"/>
                  </a:cubicBezTo>
                  <a:cubicBezTo>
                    <a:pt x="21380" y="39918"/>
                    <a:pt x="21399" y="39913"/>
                    <a:pt x="21420" y="39907"/>
                  </a:cubicBezTo>
                  <a:lnTo>
                    <a:pt x="21420" y="40217"/>
                  </a:lnTo>
                  <a:cubicBezTo>
                    <a:pt x="21384" y="40277"/>
                    <a:pt x="21348" y="40324"/>
                    <a:pt x="21325" y="40384"/>
                  </a:cubicBezTo>
                  <a:cubicBezTo>
                    <a:pt x="21253" y="40336"/>
                    <a:pt x="21194" y="40277"/>
                    <a:pt x="21146" y="40229"/>
                  </a:cubicBezTo>
                  <a:cubicBezTo>
                    <a:pt x="21075" y="40146"/>
                    <a:pt x="20979" y="40062"/>
                    <a:pt x="20908" y="39979"/>
                  </a:cubicBezTo>
                  <a:cubicBezTo>
                    <a:pt x="20967" y="39860"/>
                    <a:pt x="21015" y="39741"/>
                    <a:pt x="21075" y="39622"/>
                  </a:cubicBezTo>
                  <a:close/>
                  <a:moveTo>
                    <a:pt x="20777" y="40277"/>
                  </a:moveTo>
                  <a:cubicBezTo>
                    <a:pt x="20836" y="40336"/>
                    <a:pt x="20884" y="40396"/>
                    <a:pt x="20932" y="40455"/>
                  </a:cubicBezTo>
                  <a:cubicBezTo>
                    <a:pt x="21003" y="40527"/>
                    <a:pt x="21075" y="40622"/>
                    <a:pt x="21146" y="40705"/>
                  </a:cubicBezTo>
                  <a:cubicBezTo>
                    <a:pt x="21086" y="40824"/>
                    <a:pt x="21027" y="40931"/>
                    <a:pt x="20967" y="41050"/>
                  </a:cubicBezTo>
                  <a:lnTo>
                    <a:pt x="20955" y="41039"/>
                  </a:lnTo>
                  <a:cubicBezTo>
                    <a:pt x="20836" y="40896"/>
                    <a:pt x="20729" y="40765"/>
                    <a:pt x="20622" y="40634"/>
                  </a:cubicBezTo>
                  <a:cubicBezTo>
                    <a:pt x="20670" y="40515"/>
                    <a:pt x="20729" y="40396"/>
                    <a:pt x="20777" y="40277"/>
                  </a:cubicBezTo>
                  <a:close/>
                  <a:moveTo>
                    <a:pt x="21336" y="40896"/>
                  </a:moveTo>
                  <a:lnTo>
                    <a:pt x="21384" y="40943"/>
                  </a:lnTo>
                  <a:lnTo>
                    <a:pt x="21384" y="41467"/>
                  </a:lnTo>
                  <a:cubicBezTo>
                    <a:pt x="21313" y="41396"/>
                    <a:pt x="21253" y="41312"/>
                    <a:pt x="21170" y="41241"/>
                  </a:cubicBezTo>
                  <a:cubicBezTo>
                    <a:pt x="21229" y="41122"/>
                    <a:pt x="21277" y="41015"/>
                    <a:pt x="21336" y="40896"/>
                  </a:cubicBezTo>
                  <a:close/>
                  <a:moveTo>
                    <a:pt x="20491" y="40931"/>
                  </a:moveTo>
                  <a:cubicBezTo>
                    <a:pt x="20551" y="41015"/>
                    <a:pt x="20622" y="41110"/>
                    <a:pt x="20705" y="41193"/>
                  </a:cubicBezTo>
                  <a:cubicBezTo>
                    <a:pt x="20741" y="41241"/>
                    <a:pt x="20777" y="41301"/>
                    <a:pt x="20825" y="41348"/>
                  </a:cubicBezTo>
                  <a:cubicBezTo>
                    <a:pt x="20753" y="41455"/>
                    <a:pt x="20717" y="41574"/>
                    <a:pt x="20658" y="41670"/>
                  </a:cubicBezTo>
                  <a:cubicBezTo>
                    <a:pt x="20539" y="41539"/>
                    <a:pt x="20432" y="41408"/>
                    <a:pt x="20324" y="41277"/>
                  </a:cubicBezTo>
                  <a:cubicBezTo>
                    <a:pt x="20384" y="41158"/>
                    <a:pt x="20432" y="41050"/>
                    <a:pt x="20491" y="40931"/>
                  </a:cubicBezTo>
                  <a:close/>
                  <a:moveTo>
                    <a:pt x="20193" y="41539"/>
                  </a:moveTo>
                  <a:cubicBezTo>
                    <a:pt x="20289" y="41646"/>
                    <a:pt x="20360" y="41741"/>
                    <a:pt x="20432" y="41848"/>
                  </a:cubicBezTo>
                  <a:cubicBezTo>
                    <a:pt x="20467" y="41884"/>
                    <a:pt x="20491" y="41932"/>
                    <a:pt x="20527" y="41955"/>
                  </a:cubicBezTo>
                  <a:cubicBezTo>
                    <a:pt x="20479" y="42063"/>
                    <a:pt x="20420" y="42182"/>
                    <a:pt x="20372" y="42289"/>
                  </a:cubicBezTo>
                  <a:cubicBezTo>
                    <a:pt x="20253" y="42182"/>
                    <a:pt x="20134" y="42074"/>
                    <a:pt x="20015" y="41955"/>
                  </a:cubicBezTo>
                  <a:cubicBezTo>
                    <a:pt x="20074" y="41824"/>
                    <a:pt x="20134" y="41693"/>
                    <a:pt x="20193" y="41539"/>
                  </a:cubicBezTo>
                  <a:close/>
                  <a:moveTo>
                    <a:pt x="21027" y="41574"/>
                  </a:moveTo>
                  <a:cubicBezTo>
                    <a:pt x="21122" y="41717"/>
                    <a:pt x="21229" y="41824"/>
                    <a:pt x="21384" y="41908"/>
                  </a:cubicBezTo>
                  <a:lnTo>
                    <a:pt x="21384" y="42384"/>
                  </a:lnTo>
                  <a:cubicBezTo>
                    <a:pt x="21384" y="42408"/>
                    <a:pt x="21372" y="42408"/>
                    <a:pt x="21372" y="42420"/>
                  </a:cubicBezTo>
                  <a:cubicBezTo>
                    <a:pt x="21217" y="42241"/>
                    <a:pt x="21039" y="42063"/>
                    <a:pt x="20884" y="41884"/>
                  </a:cubicBezTo>
                  <a:cubicBezTo>
                    <a:pt x="20920" y="41777"/>
                    <a:pt x="20979" y="41670"/>
                    <a:pt x="21027" y="41574"/>
                  </a:cubicBezTo>
                  <a:close/>
                  <a:moveTo>
                    <a:pt x="20717" y="42193"/>
                  </a:moveTo>
                  <a:cubicBezTo>
                    <a:pt x="20848" y="42372"/>
                    <a:pt x="21015" y="42551"/>
                    <a:pt x="21182" y="42717"/>
                  </a:cubicBezTo>
                  <a:cubicBezTo>
                    <a:pt x="21146" y="42777"/>
                    <a:pt x="21098" y="42836"/>
                    <a:pt x="21075" y="42896"/>
                  </a:cubicBezTo>
                  <a:cubicBezTo>
                    <a:pt x="20908" y="42741"/>
                    <a:pt x="20741" y="42610"/>
                    <a:pt x="20586" y="42467"/>
                  </a:cubicBezTo>
                  <a:lnTo>
                    <a:pt x="20717" y="42193"/>
                  </a:lnTo>
                  <a:close/>
                  <a:moveTo>
                    <a:pt x="21372" y="43039"/>
                  </a:moveTo>
                  <a:lnTo>
                    <a:pt x="21372" y="43194"/>
                  </a:lnTo>
                  <a:cubicBezTo>
                    <a:pt x="21360" y="43182"/>
                    <a:pt x="21336" y="43146"/>
                    <a:pt x="21325" y="43134"/>
                  </a:cubicBezTo>
                  <a:cubicBezTo>
                    <a:pt x="21325" y="43098"/>
                    <a:pt x="21336" y="43075"/>
                    <a:pt x="21372" y="43039"/>
                  </a:cubicBezTo>
                  <a:close/>
                  <a:moveTo>
                    <a:pt x="20444" y="42717"/>
                  </a:moveTo>
                  <a:cubicBezTo>
                    <a:pt x="20598" y="42860"/>
                    <a:pt x="20741" y="43015"/>
                    <a:pt x="20908" y="43146"/>
                  </a:cubicBezTo>
                  <a:cubicBezTo>
                    <a:pt x="20836" y="43265"/>
                    <a:pt x="20777" y="43384"/>
                    <a:pt x="20717" y="43503"/>
                  </a:cubicBezTo>
                  <a:cubicBezTo>
                    <a:pt x="20670" y="43467"/>
                    <a:pt x="20634" y="43432"/>
                    <a:pt x="20598" y="43396"/>
                  </a:cubicBezTo>
                  <a:cubicBezTo>
                    <a:pt x="20491" y="43289"/>
                    <a:pt x="20372" y="43194"/>
                    <a:pt x="20265" y="43086"/>
                  </a:cubicBezTo>
                  <a:cubicBezTo>
                    <a:pt x="20324" y="42967"/>
                    <a:pt x="20384" y="42848"/>
                    <a:pt x="20444" y="42717"/>
                  </a:cubicBezTo>
                  <a:close/>
                  <a:moveTo>
                    <a:pt x="21182" y="43360"/>
                  </a:moveTo>
                  <a:cubicBezTo>
                    <a:pt x="21229" y="43396"/>
                    <a:pt x="21265" y="43432"/>
                    <a:pt x="21313" y="43456"/>
                  </a:cubicBezTo>
                  <a:lnTo>
                    <a:pt x="21348" y="43456"/>
                  </a:lnTo>
                  <a:cubicBezTo>
                    <a:pt x="21348" y="43670"/>
                    <a:pt x="21348" y="43872"/>
                    <a:pt x="21336" y="44087"/>
                  </a:cubicBezTo>
                  <a:cubicBezTo>
                    <a:pt x="21325" y="44087"/>
                    <a:pt x="21325" y="44098"/>
                    <a:pt x="21313" y="44098"/>
                  </a:cubicBezTo>
                  <a:lnTo>
                    <a:pt x="20967" y="43753"/>
                  </a:lnTo>
                  <a:cubicBezTo>
                    <a:pt x="21039" y="43622"/>
                    <a:pt x="21098" y="43491"/>
                    <a:pt x="21182" y="43360"/>
                  </a:cubicBezTo>
                  <a:close/>
                  <a:moveTo>
                    <a:pt x="20146" y="43348"/>
                  </a:moveTo>
                  <a:cubicBezTo>
                    <a:pt x="20229" y="43444"/>
                    <a:pt x="20313" y="43527"/>
                    <a:pt x="20408" y="43610"/>
                  </a:cubicBezTo>
                  <a:lnTo>
                    <a:pt x="20586" y="43789"/>
                  </a:lnTo>
                  <a:cubicBezTo>
                    <a:pt x="20527" y="43908"/>
                    <a:pt x="20444" y="44039"/>
                    <a:pt x="20384" y="44158"/>
                  </a:cubicBezTo>
                  <a:cubicBezTo>
                    <a:pt x="20253" y="44027"/>
                    <a:pt x="20110" y="43896"/>
                    <a:pt x="19967" y="43753"/>
                  </a:cubicBezTo>
                  <a:lnTo>
                    <a:pt x="20146" y="43348"/>
                  </a:lnTo>
                  <a:close/>
                  <a:moveTo>
                    <a:pt x="20813" y="44039"/>
                  </a:moveTo>
                  <a:cubicBezTo>
                    <a:pt x="20932" y="44170"/>
                    <a:pt x="21039" y="44277"/>
                    <a:pt x="21158" y="44384"/>
                  </a:cubicBezTo>
                  <a:cubicBezTo>
                    <a:pt x="21098" y="44491"/>
                    <a:pt x="21039" y="44610"/>
                    <a:pt x="20979" y="44706"/>
                  </a:cubicBezTo>
                  <a:lnTo>
                    <a:pt x="20622" y="44396"/>
                  </a:lnTo>
                  <a:cubicBezTo>
                    <a:pt x="20682" y="44277"/>
                    <a:pt x="20753" y="44158"/>
                    <a:pt x="20813" y="44039"/>
                  </a:cubicBezTo>
                  <a:close/>
                  <a:moveTo>
                    <a:pt x="21277" y="44491"/>
                  </a:moveTo>
                  <a:cubicBezTo>
                    <a:pt x="21301" y="44503"/>
                    <a:pt x="21325" y="44515"/>
                    <a:pt x="21336" y="44527"/>
                  </a:cubicBezTo>
                  <a:lnTo>
                    <a:pt x="21336" y="45039"/>
                  </a:lnTo>
                  <a:cubicBezTo>
                    <a:pt x="21265" y="44968"/>
                    <a:pt x="21194" y="44908"/>
                    <a:pt x="21122" y="44825"/>
                  </a:cubicBezTo>
                  <a:cubicBezTo>
                    <a:pt x="21182" y="44718"/>
                    <a:pt x="21217" y="44610"/>
                    <a:pt x="21277" y="44491"/>
                  </a:cubicBezTo>
                  <a:close/>
                  <a:moveTo>
                    <a:pt x="20503" y="44634"/>
                  </a:moveTo>
                  <a:lnTo>
                    <a:pt x="20848" y="44980"/>
                  </a:lnTo>
                  <a:cubicBezTo>
                    <a:pt x="20765" y="45158"/>
                    <a:pt x="20658" y="45337"/>
                    <a:pt x="20563" y="45515"/>
                  </a:cubicBezTo>
                  <a:cubicBezTo>
                    <a:pt x="20444" y="45408"/>
                    <a:pt x="20336" y="45301"/>
                    <a:pt x="20229" y="45206"/>
                  </a:cubicBezTo>
                  <a:cubicBezTo>
                    <a:pt x="20313" y="45015"/>
                    <a:pt x="20408" y="44825"/>
                    <a:pt x="20503" y="44634"/>
                  </a:cubicBezTo>
                  <a:close/>
                  <a:moveTo>
                    <a:pt x="20979" y="45111"/>
                  </a:moveTo>
                  <a:cubicBezTo>
                    <a:pt x="21086" y="45230"/>
                    <a:pt x="21206" y="45337"/>
                    <a:pt x="21336" y="45444"/>
                  </a:cubicBezTo>
                  <a:lnTo>
                    <a:pt x="21336" y="46230"/>
                  </a:lnTo>
                  <a:lnTo>
                    <a:pt x="21301" y="46182"/>
                  </a:lnTo>
                  <a:cubicBezTo>
                    <a:pt x="21122" y="45992"/>
                    <a:pt x="20908" y="45813"/>
                    <a:pt x="20717" y="45646"/>
                  </a:cubicBezTo>
                  <a:lnTo>
                    <a:pt x="20979" y="45111"/>
                  </a:lnTo>
                  <a:close/>
                  <a:moveTo>
                    <a:pt x="20086" y="45480"/>
                  </a:moveTo>
                  <a:cubicBezTo>
                    <a:pt x="20193" y="45587"/>
                    <a:pt x="20301" y="45706"/>
                    <a:pt x="20408" y="45825"/>
                  </a:cubicBezTo>
                  <a:cubicBezTo>
                    <a:pt x="20324" y="45956"/>
                    <a:pt x="20265" y="46111"/>
                    <a:pt x="20193" y="46254"/>
                  </a:cubicBezTo>
                  <a:cubicBezTo>
                    <a:pt x="20074" y="46146"/>
                    <a:pt x="19967" y="46051"/>
                    <a:pt x="19860" y="45944"/>
                  </a:cubicBezTo>
                  <a:cubicBezTo>
                    <a:pt x="19943" y="45777"/>
                    <a:pt x="20015" y="45634"/>
                    <a:pt x="20086" y="45480"/>
                  </a:cubicBezTo>
                  <a:close/>
                  <a:moveTo>
                    <a:pt x="20539" y="45980"/>
                  </a:moveTo>
                  <a:cubicBezTo>
                    <a:pt x="20705" y="46134"/>
                    <a:pt x="20860" y="46301"/>
                    <a:pt x="21027" y="46456"/>
                  </a:cubicBezTo>
                  <a:cubicBezTo>
                    <a:pt x="20955" y="46563"/>
                    <a:pt x="20884" y="46706"/>
                    <a:pt x="20801" y="46825"/>
                  </a:cubicBezTo>
                  <a:cubicBezTo>
                    <a:pt x="20658" y="46670"/>
                    <a:pt x="20503" y="46527"/>
                    <a:pt x="20348" y="46396"/>
                  </a:cubicBezTo>
                  <a:cubicBezTo>
                    <a:pt x="20408" y="46254"/>
                    <a:pt x="20479" y="46111"/>
                    <a:pt x="20539" y="45980"/>
                  </a:cubicBezTo>
                  <a:close/>
                  <a:moveTo>
                    <a:pt x="19693" y="46277"/>
                  </a:moveTo>
                  <a:cubicBezTo>
                    <a:pt x="19812" y="46373"/>
                    <a:pt x="19932" y="46480"/>
                    <a:pt x="20027" y="46587"/>
                  </a:cubicBezTo>
                  <a:cubicBezTo>
                    <a:pt x="19967" y="46694"/>
                    <a:pt x="19932" y="46801"/>
                    <a:pt x="19872" y="46908"/>
                  </a:cubicBezTo>
                  <a:cubicBezTo>
                    <a:pt x="19765" y="46801"/>
                    <a:pt x="19646" y="46706"/>
                    <a:pt x="19539" y="46611"/>
                  </a:cubicBezTo>
                  <a:cubicBezTo>
                    <a:pt x="19586" y="46492"/>
                    <a:pt x="19646" y="46373"/>
                    <a:pt x="19693" y="46277"/>
                  </a:cubicBezTo>
                  <a:close/>
                  <a:moveTo>
                    <a:pt x="21206" y="46599"/>
                  </a:moveTo>
                  <a:cubicBezTo>
                    <a:pt x="21229" y="46635"/>
                    <a:pt x="21277" y="46658"/>
                    <a:pt x="21325" y="46694"/>
                  </a:cubicBezTo>
                  <a:lnTo>
                    <a:pt x="21325" y="47361"/>
                  </a:lnTo>
                  <a:cubicBezTo>
                    <a:pt x="21217" y="47242"/>
                    <a:pt x="21098" y="47135"/>
                    <a:pt x="21003" y="47016"/>
                  </a:cubicBezTo>
                  <a:cubicBezTo>
                    <a:pt x="21075" y="46885"/>
                    <a:pt x="21134" y="46730"/>
                    <a:pt x="21206" y="46599"/>
                  </a:cubicBezTo>
                  <a:close/>
                  <a:moveTo>
                    <a:pt x="20182" y="46718"/>
                  </a:moveTo>
                  <a:cubicBezTo>
                    <a:pt x="20324" y="46873"/>
                    <a:pt x="20467" y="47004"/>
                    <a:pt x="20610" y="47135"/>
                  </a:cubicBezTo>
                  <a:lnTo>
                    <a:pt x="20432" y="47444"/>
                  </a:lnTo>
                  <a:cubicBezTo>
                    <a:pt x="20301" y="47313"/>
                    <a:pt x="20146" y="47182"/>
                    <a:pt x="20015" y="47051"/>
                  </a:cubicBezTo>
                  <a:cubicBezTo>
                    <a:pt x="20063" y="46944"/>
                    <a:pt x="20122" y="46825"/>
                    <a:pt x="20182" y="46718"/>
                  </a:cubicBezTo>
                  <a:close/>
                  <a:moveTo>
                    <a:pt x="19408" y="46944"/>
                  </a:moveTo>
                  <a:cubicBezTo>
                    <a:pt x="19515" y="47027"/>
                    <a:pt x="19610" y="47135"/>
                    <a:pt x="19717" y="47254"/>
                  </a:cubicBezTo>
                  <a:cubicBezTo>
                    <a:pt x="19646" y="47432"/>
                    <a:pt x="19551" y="47611"/>
                    <a:pt x="19479" y="47789"/>
                  </a:cubicBezTo>
                  <a:cubicBezTo>
                    <a:pt x="19372" y="47682"/>
                    <a:pt x="19277" y="47587"/>
                    <a:pt x="19170" y="47492"/>
                  </a:cubicBezTo>
                  <a:cubicBezTo>
                    <a:pt x="19241" y="47301"/>
                    <a:pt x="19336" y="47123"/>
                    <a:pt x="19408" y="46944"/>
                  </a:cubicBezTo>
                  <a:close/>
                  <a:moveTo>
                    <a:pt x="20836" y="47325"/>
                  </a:moveTo>
                  <a:cubicBezTo>
                    <a:pt x="21003" y="47480"/>
                    <a:pt x="21158" y="47611"/>
                    <a:pt x="21313" y="47754"/>
                  </a:cubicBezTo>
                  <a:lnTo>
                    <a:pt x="21313" y="48051"/>
                  </a:lnTo>
                  <a:cubicBezTo>
                    <a:pt x="21277" y="48111"/>
                    <a:pt x="21253" y="48170"/>
                    <a:pt x="21217" y="48218"/>
                  </a:cubicBezTo>
                  <a:cubicBezTo>
                    <a:pt x="21039" y="48028"/>
                    <a:pt x="20860" y="47849"/>
                    <a:pt x="20670" y="47670"/>
                  </a:cubicBezTo>
                  <a:cubicBezTo>
                    <a:pt x="20729" y="47563"/>
                    <a:pt x="20777" y="47444"/>
                    <a:pt x="20836" y="47325"/>
                  </a:cubicBezTo>
                  <a:close/>
                  <a:moveTo>
                    <a:pt x="19848" y="47385"/>
                  </a:moveTo>
                  <a:lnTo>
                    <a:pt x="20253" y="47789"/>
                  </a:lnTo>
                  <a:cubicBezTo>
                    <a:pt x="20170" y="47956"/>
                    <a:pt x="20086" y="48099"/>
                    <a:pt x="20015" y="48266"/>
                  </a:cubicBezTo>
                  <a:lnTo>
                    <a:pt x="19610" y="47908"/>
                  </a:lnTo>
                  <a:cubicBezTo>
                    <a:pt x="19705" y="47730"/>
                    <a:pt x="19777" y="47563"/>
                    <a:pt x="19848" y="47385"/>
                  </a:cubicBezTo>
                  <a:close/>
                  <a:moveTo>
                    <a:pt x="19479" y="48182"/>
                  </a:moveTo>
                  <a:cubicBezTo>
                    <a:pt x="19610" y="48313"/>
                    <a:pt x="19741" y="48444"/>
                    <a:pt x="19872" y="48551"/>
                  </a:cubicBezTo>
                  <a:cubicBezTo>
                    <a:pt x="19812" y="48670"/>
                    <a:pt x="19765" y="48790"/>
                    <a:pt x="19705" y="48885"/>
                  </a:cubicBezTo>
                  <a:cubicBezTo>
                    <a:pt x="19574" y="48790"/>
                    <a:pt x="19455" y="48670"/>
                    <a:pt x="19312" y="48551"/>
                  </a:cubicBezTo>
                  <a:cubicBezTo>
                    <a:pt x="19372" y="48432"/>
                    <a:pt x="19431" y="48289"/>
                    <a:pt x="19479" y="48182"/>
                  </a:cubicBezTo>
                  <a:close/>
                  <a:moveTo>
                    <a:pt x="20503" y="48016"/>
                  </a:moveTo>
                  <a:cubicBezTo>
                    <a:pt x="20682" y="48194"/>
                    <a:pt x="20860" y="48361"/>
                    <a:pt x="21063" y="48516"/>
                  </a:cubicBezTo>
                  <a:cubicBezTo>
                    <a:pt x="20979" y="48670"/>
                    <a:pt x="20896" y="48801"/>
                    <a:pt x="20801" y="48944"/>
                  </a:cubicBezTo>
                  <a:cubicBezTo>
                    <a:pt x="20622" y="48790"/>
                    <a:pt x="20444" y="48635"/>
                    <a:pt x="20265" y="48468"/>
                  </a:cubicBezTo>
                  <a:cubicBezTo>
                    <a:pt x="20348" y="48325"/>
                    <a:pt x="20420" y="48159"/>
                    <a:pt x="20503" y="48016"/>
                  </a:cubicBezTo>
                  <a:close/>
                  <a:moveTo>
                    <a:pt x="21253" y="48682"/>
                  </a:moveTo>
                  <a:cubicBezTo>
                    <a:pt x="21277" y="48718"/>
                    <a:pt x="21313" y="48730"/>
                    <a:pt x="21336" y="48754"/>
                  </a:cubicBezTo>
                  <a:cubicBezTo>
                    <a:pt x="21313" y="48980"/>
                    <a:pt x="21325" y="49218"/>
                    <a:pt x="21325" y="49456"/>
                  </a:cubicBezTo>
                  <a:cubicBezTo>
                    <a:pt x="21217" y="49349"/>
                    <a:pt x="21122" y="49230"/>
                    <a:pt x="21015" y="49135"/>
                  </a:cubicBezTo>
                  <a:cubicBezTo>
                    <a:pt x="21086" y="48980"/>
                    <a:pt x="21158" y="48837"/>
                    <a:pt x="21253" y="48682"/>
                  </a:cubicBezTo>
                  <a:close/>
                  <a:moveTo>
                    <a:pt x="20134" y="48778"/>
                  </a:moveTo>
                  <a:cubicBezTo>
                    <a:pt x="20301" y="48932"/>
                    <a:pt x="20479" y="49087"/>
                    <a:pt x="20670" y="49230"/>
                  </a:cubicBezTo>
                  <a:lnTo>
                    <a:pt x="20491" y="49587"/>
                  </a:lnTo>
                  <a:cubicBezTo>
                    <a:pt x="20313" y="49432"/>
                    <a:pt x="20134" y="49278"/>
                    <a:pt x="19955" y="49111"/>
                  </a:cubicBezTo>
                  <a:cubicBezTo>
                    <a:pt x="20015" y="48992"/>
                    <a:pt x="20074" y="48885"/>
                    <a:pt x="20134" y="48778"/>
                  </a:cubicBezTo>
                  <a:close/>
                  <a:moveTo>
                    <a:pt x="19170" y="48897"/>
                  </a:moveTo>
                  <a:cubicBezTo>
                    <a:pt x="19289" y="49028"/>
                    <a:pt x="19420" y="49147"/>
                    <a:pt x="19539" y="49254"/>
                  </a:cubicBezTo>
                  <a:cubicBezTo>
                    <a:pt x="19467" y="49409"/>
                    <a:pt x="19396" y="49587"/>
                    <a:pt x="19312" y="49754"/>
                  </a:cubicBezTo>
                  <a:lnTo>
                    <a:pt x="18920" y="49492"/>
                  </a:lnTo>
                  <a:cubicBezTo>
                    <a:pt x="19003" y="49290"/>
                    <a:pt x="19074" y="49087"/>
                    <a:pt x="19170" y="48897"/>
                  </a:cubicBezTo>
                  <a:close/>
                  <a:moveTo>
                    <a:pt x="20860" y="49385"/>
                  </a:moveTo>
                  <a:cubicBezTo>
                    <a:pt x="21003" y="49492"/>
                    <a:pt x="21146" y="49587"/>
                    <a:pt x="21301" y="49683"/>
                  </a:cubicBezTo>
                  <a:cubicBezTo>
                    <a:pt x="21301" y="49683"/>
                    <a:pt x="21277" y="49683"/>
                    <a:pt x="21277" y="49694"/>
                  </a:cubicBezTo>
                  <a:cubicBezTo>
                    <a:pt x="21206" y="49849"/>
                    <a:pt x="21134" y="49980"/>
                    <a:pt x="21039" y="50123"/>
                  </a:cubicBezTo>
                  <a:cubicBezTo>
                    <a:pt x="20920" y="50004"/>
                    <a:pt x="20789" y="49885"/>
                    <a:pt x="20670" y="49766"/>
                  </a:cubicBezTo>
                  <a:cubicBezTo>
                    <a:pt x="20729" y="49635"/>
                    <a:pt x="20801" y="49516"/>
                    <a:pt x="20860" y="49385"/>
                  </a:cubicBezTo>
                  <a:close/>
                  <a:moveTo>
                    <a:pt x="19765" y="49468"/>
                  </a:moveTo>
                  <a:cubicBezTo>
                    <a:pt x="19955" y="49623"/>
                    <a:pt x="20134" y="49766"/>
                    <a:pt x="20313" y="49933"/>
                  </a:cubicBezTo>
                  <a:cubicBezTo>
                    <a:pt x="20253" y="50064"/>
                    <a:pt x="20182" y="50183"/>
                    <a:pt x="20122" y="50325"/>
                  </a:cubicBezTo>
                  <a:lnTo>
                    <a:pt x="19539" y="49921"/>
                  </a:lnTo>
                  <a:lnTo>
                    <a:pt x="19765" y="49468"/>
                  </a:lnTo>
                  <a:close/>
                  <a:moveTo>
                    <a:pt x="18824" y="49766"/>
                  </a:moveTo>
                  <a:cubicBezTo>
                    <a:pt x="18931" y="49861"/>
                    <a:pt x="19062" y="49968"/>
                    <a:pt x="19193" y="50064"/>
                  </a:cubicBezTo>
                  <a:cubicBezTo>
                    <a:pt x="19170" y="50159"/>
                    <a:pt x="19122" y="50242"/>
                    <a:pt x="19098" y="50337"/>
                  </a:cubicBezTo>
                  <a:cubicBezTo>
                    <a:pt x="18955" y="50242"/>
                    <a:pt x="18824" y="50171"/>
                    <a:pt x="18693" y="50075"/>
                  </a:cubicBezTo>
                  <a:lnTo>
                    <a:pt x="18824" y="49766"/>
                  </a:lnTo>
                  <a:close/>
                  <a:moveTo>
                    <a:pt x="21325" y="50064"/>
                  </a:moveTo>
                  <a:lnTo>
                    <a:pt x="21325" y="50385"/>
                  </a:lnTo>
                  <a:cubicBezTo>
                    <a:pt x="21277" y="50337"/>
                    <a:pt x="21253" y="50302"/>
                    <a:pt x="21206" y="50278"/>
                  </a:cubicBezTo>
                  <a:cubicBezTo>
                    <a:pt x="21253" y="50206"/>
                    <a:pt x="21277" y="50123"/>
                    <a:pt x="21325" y="50064"/>
                  </a:cubicBezTo>
                  <a:close/>
                  <a:moveTo>
                    <a:pt x="20503" y="50064"/>
                  </a:moveTo>
                  <a:cubicBezTo>
                    <a:pt x="20634" y="50183"/>
                    <a:pt x="20765" y="50290"/>
                    <a:pt x="20896" y="50397"/>
                  </a:cubicBezTo>
                  <a:cubicBezTo>
                    <a:pt x="20836" y="50516"/>
                    <a:pt x="20777" y="50635"/>
                    <a:pt x="20705" y="50754"/>
                  </a:cubicBezTo>
                  <a:cubicBezTo>
                    <a:pt x="20563" y="50647"/>
                    <a:pt x="20444" y="50540"/>
                    <a:pt x="20313" y="50433"/>
                  </a:cubicBezTo>
                  <a:cubicBezTo>
                    <a:pt x="20372" y="50325"/>
                    <a:pt x="20432" y="50194"/>
                    <a:pt x="20503" y="50064"/>
                  </a:cubicBezTo>
                  <a:close/>
                  <a:moveTo>
                    <a:pt x="19408" y="50218"/>
                  </a:moveTo>
                  <a:cubicBezTo>
                    <a:pt x="19586" y="50361"/>
                    <a:pt x="19777" y="50504"/>
                    <a:pt x="19967" y="50635"/>
                  </a:cubicBezTo>
                  <a:cubicBezTo>
                    <a:pt x="19943" y="50706"/>
                    <a:pt x="19908" y="50766"/>
                    <a:pt x="19884" y="50837"/>
                  </a:cubicBezTo>
                  <a:cubicBezTo>
                    <a:pt x="19693" y="50706"/>
                    <a:pt x="19479" y="50587"/>
                    <a:pt x="19289" y="50456"/>
                  </a:cubicBezTo>
                  <a:cubicBezTo>
                    <a:pt x="19336" y="50373"/>
                    <a:pt x="19360" y="50302"/>
                    <a:pt x="19408" y="50218"/>
                  </a:cubicBezTo>
                  <a:close/>
                  <a:moveTo>
                    <a:pt x="18586" y="50254"/>
                  </a:moveTo>
                  <a:cubicBezTo>
                    <a:pt x="18717" y="50361"/>
                    <a:pt x="18848" y="50468"/>
                    <a:pt x="18991" y="50564"/>
                  </a:cubicBezTo>
                  <a:cubicBezTo>
                    <a:pt x="18920" y="50718"/>
                    <a:pt x="18848" y="50897"/>
                    <a:pt x="18777" y="51064"/>
                  </a:cubicBezTo>
                  <a:cubicBezTo>
                    <a:pt x="18646" y="50968"/>
                    <a:pt x="18491" y="50897"/>
                    <a:pt x="18348" y="50826"/>
                  </a:cubicBezTo>
                  <a:cubicBezTo>
                    <a:pt x="18360" y="50826"/>
                    <a:pt x="18360" y="50814"/>
                    <a:pt x="18360" y="50790"/>
                  </a:cubicBezTo>
                  <a:lnTo>
                    <a:pt x="18586" y="50254"/>
                  </a:lnTo>
                  <a:close/>
                  <a:moveTo>
                    <a:pt x="20170" y="50754"/>
                  </a:moveTo>
                  <a:cubicBezTo>
                    <a:pt x="20301" y="50837"/>
                    <a:pt x="20444" y="50933"/>
                    <a:pt x="20598" y="51016"/>
                  </a:cubicBezTo>
                  <a:cubicBezTo>
                    <a:pt x="20563" y="51087"/>
                    <a:pt x="20527" y="51171"/>
                    <a:pt x="20491" y="51242"/>
                  </a:cubicBezTo>
                  <a:cubicBezTo>
                    <a:pt x="20360" y="51135"/>
                    <a:pt x="20205" y="51052"/>
                    <a:pt x="20074" y="50945"/>
                  </a:cubicBezTo>
                  <a:cubicBezTo>
                    <a:pt x="20086" y="50885"/>
                    <a:pt x="20134" y="50826"/>
                    <a:pt x="20170" y="50754"/>
                  </a:cubicBezTo>
                  <a:close/>
                  <a:moveTo>
                    <a:pt x="19146" y="50695"/>
                  </a:moveTo>
                  <a:cubicBezTo>
                    <a:pt x="19348" y="50837"/>
                    <a:pt x="19539" y="50992"/>
                    <a:pt x="19729" y="51123"/>
                  </a:cubicBezTo>
                  <a:cubicBezTo>
                    <a:pt x="19670" y="51254"/>
                    <a:pt x="19598" y="51409"/>
                    <a:pt x="19539" y="51540"/>
                  </a:cubicBezTo>
                  <a:cubicBezTo>
                    <a:pt x="19336" y="51409"/>
                    <a:pt x="19134" y="51290"/>
                    <a:pt x="18931" y="51147"/>
                  </a:cubicBezTo>
                  <a:cubicBezTo>
                    <a:pt x="19003" y="51004"/>
                    <a:pt x="19074" y="50861"/>
                    <a:pt x="19146" y="50695"/>
                  </a:cubicBezTo>
                  <a:close/>
                  <a:moveTo>
                    <a:pt x="21086" y="50516"/>
                  </a:moveTo>
                  <a:cubicBezTo>
                    <a:pt x="21182" y="50575"/>
                    <a:pt x="21265" y="50647"/>
                    <a:pt x="21360" y="50706"/>
                  </a:cubicBezTo>
                  <a:cubicBezTo>
                    <a:pt x="21360" y="51111"/>
                    <a:pt x="21360" y="51516"/>
                    <a:pt x="21372" y="51933"/>
                  </a:cubicBezTo>
                  <a:cubicBezTo>
                    <a:pt x="21146" y="51718"/>
                    <a:pt x="20908" y="51540"/>
                    <a:pt x="20658" y="51349"/>
                  </a:cubicBezTo>
                  <a:cubicBezTo>
                    <a:pt x="20670" y="51266"/>
                    <a:pt x="20717" y="51183"/>
                    <a:pt x="20765" y="51111"/>
                  </a:cubicBezTo>
                  <a:cubicBezTo>
                    <a:pt x="20836" y="51159"/>
                    <a:pt x="20908" y="51195"/>
                    <a:pt x="21003" y="51230"/>
                  </a:cubicBezTo>
                  <a:cubicBezTo>
                    <a:pt x="21016" y="51236"/>
                    <a:pt x="21028" y="51238"/>
                    <a:pt x="21041" y="51238"/>
                  </a:cubicBezTo>
                  <a:cubicBezTo>
                    <a:pt x="21111" y="51238"/>
                    <a:pt x="21169" y="51160"/>
                    <a:pt x="21098" y="51099"/>
                  </a:cubicBezTo>
                  <a:cubicBezTo>
                    <a:pt x="21027" y="51016"/>
                    <a:pt x="20955" y="50956"/>
                    <a:pt x="20884" y="50885"/>
                  </a:cubicBezTo>
                  <a:cubicBezTo>
                    <a:pt x="20944" y="50766"/>
                    <a:pt x="21015" y="50635"/>
                    <a:pt x="21086" y="50516"/>
                  </a:cubicBezTo>
                  <a:close/>
                  <a:moveTo>
                    <a:pt x="19908" y="51254"/>
                  </a:moveTo>
                  <a:cubicBezTo>
                    <a:pt x="20051" y="51361"/>
                    <a:pt x="20193" y="51457"/>
                    <a:pt x="20348" y="51552"/>
                  </a:cubicBezTo>
                  <a:cubicBezTo>
                    <a:pt x="20289" y="51695"/>
                    <a:pt x="20229" y="51826"/>
                    <a:pt x="20182" y="51957"/>
                  </a:cubicBezTo>
                  <a:cubicBezTo>
                    <a:pt x="20027" y="51849"/>
                    <a:pt x="19884" y="51766"/>
                    <a:pt x="19717" y="51659"/>
                  </a:cubicBezTo>
                  <a:cubicBezTo>
                    <a:pt x="19777" y="51528"/>
                    <a:pt x="19848" y="51397"/>
                    <a:pt x="19908" y="51254"/>
                  </a:cubicBezTo>
                  <a:close/>
                  <a:moveTo>
                    <a:pt x="32052" y="51707"/>
                  </a:moveTo>
                  <a:lnTo>
                    <a:pt x="32052" y="52183"/>
                  </a:lnTo>
                  <a:lnTo>
                    <a:pt x="31469" y="51730"/>
                  </a:lnTo>
                  <a:cubicBezTo>
                    <a:pt x="31671" y="51718"/>
                    <a:pt x="31862" y="51718"/>
                    <a:pt x="32052" y="51707"/>
                  </a:cubicBezTo>
                  <a:close/>
                  <a:moveTo>
                    <a:pt x="20479" y="51623"/>
                  </a:moveTo>
                  <a:cubicBezTo>
                    <a:pt x="20729" y="51790"/>
                    <a:pt x="20991" y="51957"/>
                    <a:pt x="21265" y="52088"/>
                  </a:cubicBezTo>
                  <a:lnTo>
                    <a:pt x="21313" y="52088"/>
                  </a:lnTo>
                  <a:cubicBezTo>
                    <a:pt x="21158" y="52207"/>
                    <a:pt x="21015" y="52314"/>
                    <a:pt x="20860" y="52433"/>
                  </a:cubicBezTo>
                  <a:lnTo>
                    <a:pt x="20277" y="52028"/>
                  </a:lnTo>
                  <a:cubicBezTo>
                    <a:pt x="20336" y="51897"/>
                    <a:pt x="20396" y="51766"/>
                    <a:pt x="20479" y="51623"/>
                  </a:cubicBezTo>
                  <a:close/>
                  <a:moveTo>
                    <a:pt x="24075" y="51183"/>
                  </a:moveTo>
                  <a:lnTo>
                    <a:pt x="24075" y="51183"/>
                  </a:lnTo>
                  <a:cubicBezTo>
                    <a:pt x="24611" y="51290"/>
                    <a:pt x="25146" y="51385"/>
                    <a:pt x="25682" y="51468"/>
                  </a:cubicBezTo>
                  <a:cubicBezTo>
                    <a:pt x="25968" y="51718"/>
                    <a:pt x="26266" y="51957"/>
                    <a:pt x="26551" y="52207"/>
                  </a:cubicBezTo>
                  <a:cubicBezTo>
                    <a:pt x="26766" y="52397"/>
                    <a:pt x="27004" y="52635"/>
                    <a:pt x="27242" y="52814"/>
                  </a:cubicBezTo>
                  <a:cubicBezTo>
                    <a:pt x="27222" y="52816"/>
                    <a:pt x="27199" y="52817"/>
                    <a:pt x="27176" y="52817"/>
                  </a:cubicBezTo>
                  <a:cubicBezTo>
                    <a:pt x="27077" y="52817"/>
                    <a:pt x="26955" y="52800"/>
                    <a:pt x="26849" y="52790"/>
                  </a:cubicBezTo>
                  <a:cubicBezTo>
                    <a:pt x="26587" y="52552"/>
                    <a:pt x="26266" y="52361"/>
                    <a:pt x="25968" y="52159"/>
                  </a:cubicBezTo>
                  <a:cubicBezTo>
                    <a:pt x="25635" y="51945"/>
                    <a:pt x="25301" y="51707"/>
                    <a:pt x="24968" y="51480"/>
                  </a:cubicBezTo>
                  <a:cubicBezTo>
                    <a:pt x="24949" y="51469"/>
                    <a:pt x="24930" y="51464"/>
                    <a:pt x="24912" y="51464"/>
                  </a:cubicBezTo>
                  <a:cubicBezTo>
                    <a:pt x="24820" y="51464"/>
                    <a:pt x="24759" y="51601"/>
                    <a:pt x="24849" y="51671"/>
                  </a:cubicBezTo>
                  <a:cubicBezTo>
                    <a:pt x="25158" y="51897"/>
                    <a:pt x="25480" y="52123"/>
                    <a:pt x="25778" y="52326"/>
                  </a:cubicBezTo>
                  <a:cubicBezTo>
                    <a:pt x="25956" y="52457"/>
                    <a:pt x="26147" y="52611"/>
                    <a:pt x="26337" y="52742"/>
                  </a:cubicBezTo>
                  <a:cubicBezTo>
                    <a:pt x="26159" y="52731"/>
                    <a:pt x="25980" y="52719"/>
                    <a:pt x="25789" y="52683"/>
                  </a:cubicBezTo>
                  <a:cubicBezTo>
                    <a:pt x="25277" y="52135"/>
                    <a:pt x="24646" y="51659"/>
                    <a:pt x="24075" y="51183"/>
                  </a:cubicBezTo>
                  <a:close/>
                  <a:moveTo>
                    <a:pt x="26206" y="51552"/>
                  </a:moveTo>
                  <a:lnTo>
                    <a:pt x="26206" y="51552"/>
                  </a:lnTo>
                  <a:cubicBezTo>
                    <a:pt x="26361" y="51564"/>
                    <a:pt x="26492" y="51599"/>
                    <a:pt x="26635" y="51611"/>
                  </a:cubicBezTo>
                  <a:cubicBezTo>
                    <a:pt x="27171" y="52040"/>
                    <a:pt x="27694" y="52504"/>
                    <a:pt x="28266" y="52909"/>
                  </a:cubicBezTo>
                  <a:cubicBezTo>
                    <a:pt x="28075" y="52885"/>
                    <a:pt x="27885" y="52885"/>
                    <a:pt x="27706" y="52861"/>
                  </a:cubicBezTo>
                  <a:cubicBezTo>
                    <a:pt x="27706" y="52850"/>
                    <a:pt x="27706" y="52850"/>
                    <a:pt x="27694" y="52838"/>
                  </a:cubicBezTo>
                  <a:cubicBezTo>
                    <a:pt x="27468" y="52504"/>
                    <a:pt x="27075" y="52266"/>
                    <a:pt x="26778" y="52016"/>
                  </a:cubicBezTo>
                  <a:cubicBezTo>
                    <a:pt x="26575" y="51861"/>
                    <a:pt x="26397" y="51707"/>
                    <a:pt x="26206" y="51552"/>
                  </a:cubicBezTo>
                  <a:close/>
                  <a:moveTo>
                    <a:pt x="27028" y="51635"/>
                  </a:moveTo>
                  <a:cubicBezTo>
                    <a:pt x="27266" y="51659"/>
                    <a:pt x="27504" y="51671"/>
                    <a:pt x="27754" y="51707"/>
                  </a:cubicBezTo>
                  <a:cubicBezTo>
                    <a:pt x="27754" y="51730"/>
                    <a:pt x="27754" y="51778"/>
                    <a:pt x="27802" y="51790"/>
                  </a:cubicBezTo>
                  <a:cubicBezTo>
                    <a:pt x="28337" y="52147"/>
                    <a:pt x="28861" y="52588"/>
                    <a:pt x="29433" y="52850"/>
                  </a:cubicBezTo>
                  <a:cubicBezTo>
                    <a:pt x="29452" y="52859"/>
                    <a:pt x="29472" y="52864"/>
                    <a:pt x="29492" y="52864"/>
                  </a:cubicBezTo>
                  <a:cubicBezTo>
                    <a:pt x="29592" y="52864"/>
                    <a:pt x="29677" y="52751"/>
                    <a:pt x="29588" y="52671"/>
                  </a:cubicBezTo>
                  <a:cubicBezTo>
                    <a:pt x="29135" y="52302"/>
                    <a:pt x="28599" y="52016"/>
                    <a:pt x="28099" y="51718"/>
                  </a:cubicBezTo>
                  <a:lnTo>
                    <a:pt x="28099" y="51718"/>
                  </a:lnTo>
                  <a:cubicBezTo>
                    <a:pt x="28325" y="51730"/>
                    <a:pt x="28540" y="51754"/>
                    <a:pt x="28754" y="51766"/>
                  </a:cubicBezTo>
                  <a:cubicBezTo>
                    <a:pt x="29278" y="52242"/>
                    <a:pt x="30052" y="52850"/>
                    <a:pt x="30778" y="52909"/>
                  </a:cubicBezTo>
                  <a:cubicBezTo>
                    <a:pt x="30782" y="52910"/>
                    <a:pt x="30786" y="52910"/>
                    <a:pt x="30790" y="52910"/>
                  </a:cubicBezTo>
                  <a:cubicBezTo>
                    <a:pt x="30887" y="52910"/>
                    <a:pt x="30906" y="52764"/>
                    <a:pt x="30838" y="52719"/>
                  </a:cubicBezTo>
                  <a:cubicBezTo>
                    <a:pt x="30540" y="52540"/>
                    <a:pt x="30171" y="52469"/>
                    <a:pt x="29849" y="52302"/>
                  </a:cubicBezTo>
                  <a:cubicBezTo>
                    <a:pt x="29576" y="52147"/>
                    <a:pt x="29314" y="51969"/>
                    <a:pt x="29064" y="51790"/>
                  </a:cubicBezTo>
                  <a:lnTo>
                    <a:pt x="29064" y="51790"/>
                  </a:lnTo>
                  <a:cubicBezTo>
                    <a:pt x="29397" y="51814"/>
                    <a:pt x="29707" y="51814"/>
                    <a:pt x="30028" y="51814"/>
                  </a:cubicBezTo>
                  <a:cubicBezTo>
                    <a:pt x="30254" y="52004"/>
                    <a:pt x="30480" y="52195"/>
                    <a:pt x="30719" y="52373"/>
                  </a:cubicBezTo>
                  <a:cubicBezTo>
                    <a:pt x="30952" y="52548"/>
                    <a:pt x="31265" y="52826"/>
                    <a:pt x="31558" y="52826"/>
                  </a:cubicBezTo>
                  <a:cubicBezTo>
                    <a:pt x="31564" y="52826"/>
                    <a:pt x="31570" y="52826"/>
                    <a:pt x="31576" y="52826"/>
                  </a:cubicBezTo>
                  <a:cubicBezTo>
                    <a:pt x="31659" y="52826"/>
                    <a:pt x="31719" y="52731"/>
                    <a:pt x="31671" y="52659"/>
                  </a:cubicBezTo>
                  <a:cubicBezTo>
                    <a:pt x="31516" y="52421"/>
                    <a:pt x="31195" y="52326"/>
                    <a:pt x="30957" y="52183"/>
                  </a:cubicBezTo>
                  <a:cubicBezTo>
                    <a:pt x="30766" y="52064"/>
                    <a:pt x="30588" y="51945"/>
                    <a:pt x="30409" y="51814"/>
                  </a:cubicBezTo>
                  <a:cubicBezTo>
                    <a:pt x="30659" y="51814"/>
                    <a:pt x="30897" y="51790"/>
                    <a:pt x="31147" y="51790"/>
                  </a:cubicBezTo>
                  <a:cubicBezTo>
                    <a:pt x="31147" y="51814"/>
                    <a:pt x="31147" y="51814"/>
                    <a:pt x="31159" y="51826"/>
                  </a:cubicBezTo>
                  <a:cubicBezTo>
                    <a:pt x="31457" y="52076"/>
                    <a:pt x="31754" y="52373"/>
                    <a:pt x="32064" y="52623"/>
                  </a:cubicBezTo>
                  <a:lnTo>
                    <a:pt x="32064" y="53004"/>
                  </a:lnTo>
                  <a:cubicBezTo>
                    <a:pt x="31687" y="53012"/>
                    <a:pt x="31310" y="53016"/>
                    <a:pt x="30934" y="53016"/>
                  </a:cubicBezTo>
                  <a:cubicBezTo>
                    <a:pt x="30122" y="53016"/>
                    <a:pt x="29313" y="52997"/>
                    <a:pt x="28516" y="52957"/>
                  </a:cubicBezTo>
                  <a:cubicBezTo>
                    <a:pt x="28528" y="52885"/>
                    <a:pt x="28528" y="52838"/>
                    <a:pt x="28504" y="52802"/>
                  </a:cubicBezTo>
                  <a:cubicBezTo>
                    <a:pt x="28040" y="52385"/>
                    <a:pt x="27528" y="52016"/>
                    <a:pt x="27028" y="51635"/>
                  </a:cubicBezTo>
                  <a:close/>
                  <a:moveTo>
                    <a:pt x="20205" y="52230"/>
                  </a:moveTo>
                  <a:cubicBezTo>
                    <a:pt x="20360" y="52326"/>
                    <a:pt x="20503" y="52433"/>
                    <a:pt x="20658" y="52528"/>
                  </a:cubicBezTo>
                  <a:cubicBezTo>
                    <a:pt x="20622" y="52552"/>
                    <a:pt x="20598" y="52588"/>
                    <a:pt x="20586" y="52647"/>
                  </a:cubicBezTo>
                  <a:lnTo>
                    <a:pt x="20586" y="52659"/>
                  </a:lnTo>
                  <a:cubicBezTo>
                    <a:pt x="20384" y="52778"/>
                    <a:pt x="20193" y="52921"/>
                    <a:pt x="19991" y="53052"/>
                  </a:cubicBezTo>
                  <a:cubicBezTo>
                    <a:pt x="19970" y="53045"/>
                    <a:pt x="19946" y="53038"/>
                    <a:pt x="19922" y="53038"/>
                  </a:cubicBezTo>
                  <a:cubicBezTo>
                    <a:pt x="19904" y="53038"/>
                    <a:pt x="19887" y="53042"/>
                    <a:pt x="19872" y="53052"/>
                  </a:cubicBezTo>
                  <a:cubicBezTo>
                    <a:pt x="19848" y="53076"/>
                    <a:pt x="19836" y="53076"/>
                    <a:pt x="19824" y="53088"/>
                  </a:cubicBezTo>
                  <a:cubicBezTo>
                    <a:pt x="19943" y="52802"/>
                    <a:pt x="20074" y="52504"/>
                    <a:pt x="20205" y="52230"/>
                  </a:cubicBezTo>
                  <a:close/>
                  <a:moveTo>
                    <a:pt x="54757" y="7665"/>
                  </a:moveTo>
                  <a:lnTo>
                    <a:pt x="54757" y="7665"/>
                  </a:lnTo>
                  <a:cubicBezTo>
                    <a:pt x="54114" y="14023"/>
                    <a:pt x="54638" y="20703"/>
                    <a:pt x="54603" y="27084"/>
                  </a:cubicBezTo>
                  <a:cubicBezTo>
                    <a:pt x="54579" y="33383"/>
                    <a:pt x="54543" y="39693"/>
                    <a:pt x="54757" y="45992"/>
                  </a:cubicBezTo>
                  <a:cubicBezTo>
                    <a:pt x="54698" y="46003"/>
                    <a:pt x="54650" y="46015"/>
                    <a:pt x="54591" y="46075"/>
                  </a:cubicBezTo>
                  <a:cubicBezTo>
                    <a:pt x="50888" y="50040"/>
                    <a:pt x="46911" y="53838"/>
                    <a:pt x="43351" y="57945"/>
                  </a:cubicBezTo>
                  <a:cubicBezTo>
                    <a:pt x="43589" y="51099"/>
                    <a:pt x="43363" y="44206"/>
                    <a:pt x="43363" y="37360"/>
                  </a:cubicBezTo>
                  <a:cubicBezTo>
                    <a:pt x="43363" y="32299"/>
                    <a:pt x="43577" y="27144"/>
                    <a:pt x="43470" y="22048"/>
                  </a:cubicBezTo>
                  <a:cubicBezTo>
                    <a:pt x="43577" y="20238"/>
                    <a:pt x="43542" y="18441"/>
                    <a:pt x="43232" y="16726"/>
                  </a:cubicBezTo>
                  <a:cubicBezTo>
                    <a:pt x="43220" y="16583"/>
                    <a:pt x="43220" y="16428"/>
                    <a:pt x="43208" y="16297"/>
                  </a:cubicBezTo>
                  <a:cubicBezTo>
                    <a:pt x="47137" y="13535"/>
                    <a:pt x="50793" y="10416"/>
                    <a:pt x="54757" y="7665"/>
                  </a:cubicBezTo>
                  <a:close/>
                  <a:moveTo>
                    <a:pt x="45006" y="1010"/>
                  </a:moveTo>
                  <a:lnTo>
                    <a:pt x="45006" y="1010"/>
                  </a:lnTo>
                  <a:cubicBezTo>
                    <a:pt x="45232" y="1677"/>
                    <a:pt x="44839" y="3439"/>
                    <a:pt x="44816" y="3879"/>
                  </a:cubicBezTo>
                  <a:cubicBezTo>
                    <a:pt x="44732" y="4939"/>
                    <a:pt x="44577" y="6022"/>
                    <a:pt x="44661" y="7082"/>
                  </a:cubicBezTo>
                  <a:cubicBezTo>
                    <a:pt x="44661" y="7142"/>
                    <a:pt x="44720" y="7189"/>
                    <a:pt x="44768" y="7201"/>
                  </a:cubicBezTo>
                  <a:lnTo>
                    <a:pt x="44768" y="7261"/>
                  </a:lnTo>
                  <a:cubicBezTo>
                    <a:pt x="43577" y="8201"/>
                    <a:pt x="42446" y="9356"/>
                    <a:pt x="41637" y="9951"/>
                  </a:cubicBezTo>
                  <a:cubicBezTo>
                    <a:pt x="39934" y="11225"/>
                    <a:pt x="38065" y="12249"/>
                    <a:pt x="36267" y="13345"/>
                  </a:cubicBezTo>
                  <a:cubicBezTo>
                    <a:pt x="36255" y="13321"/>
                    <a:pt x="36219" y="13309"/>
                    <a:pt x="36184" y="13309"/>
                  </a:cubicBezTo>
                  <a:cubicBezTo>
                    <a:pt x="36088" y="13309"/>
                    <a:pt x="36065" y="13392"/>
                    <a:pt x="36088" y="13464"/>
                  </a:cubicBezTo>
                  <a:cubicBezTo>
                    <a:pt x="36005" y="13523"/>
                    <a:pt x="35898" y="13583"/>
                    <a:pt x="35803" y="13642"/>
                  </a:cubicBezTo>
                  <a:lnTo>
                    <a:pt x="35803" y="13428"/>
                  </a:lnTo>
                  <a:cubicBezTo>
                    <a:pt x="35803" y="13374"/>
                    <a:pt x="35764" y="13348"/>
                    <a:pt x="35725" y="13348"/>
                  </a:cubicBezTo>
                  <a:cubicBezTo>
                    <a:pt x="35686" y="13348"/>
                    <a:pt x="35648" y="13374"/>
                    <a:pt x="35648" y="13428"/>
                  </a:cubicBezTo>
                  <a:lnTo>
                    <a:pt x="35648" y="13750"/>
                  </a:lnTo>
                  <a:cubicBezTo>
                    <a:pt x="35493" y="13857"/>
                    <a:pt x="35326" y="13940"/>
                    <a:pt x="35183" y="14047"/>
                  </a:cubicBezTo>
                  <a:cubicBezTo>
                    <a:pt x="35267" y="13750"/>
                    <a:pt x="35303" y="13392"/>
                    <a:pt x="35362" y="13095"/>
                  </a:cubicBezTo>
                  <a:cubicBezTo>
                    <a:pt x="35377" y="13015"/>
                    <a:pt x="35307" y="12962"/>
                    <a:pt x="35243" y="12962"/>
                  </a:cubicBezTo>
                  <a:cubicBezTo>
                    <a:pt x="35201" y="12962"/>
                    <a:pt x="35162" y="12984"/>
                    <a:pt x="35148" y="13035"/>
                  </a:cubicBezTo>
                  <a:cubicBezTo>
                    <a:pt x="35112" y="13249"/>
                    <a:pt x="35052" y="13452"/>
                    <a:pt x="35005" y="13666"/>
                  </a:cubicBezTo>
                  <a:cubicBezTo>
                    <a:pt x="34957" y="13845"/>
                    <a:pt x="34898" y="14035"/>
                    <a:pt x="34898" y="14226"/>
                  </a:cubicBezTo>
                  <a:cubicBezTo>
                    <a:pt x="34779" y="14297"/>
                    <a:pt x="34660" y="14381"/>
                    <a:pt x="34552" y="14464"/>
                  </a:cubicBezTo>
                  <a:cubicBezTo>
                    <a:pt x="34707" y="14059"/>
                    <a:pt x="34791" y="13619"/>
                    <a:pt x="34898" y="13214"/>
                  </a:cubicBezTo>
                  <a:cubicBezTo>
                    <a:pt x="34919" y="13134"/>
                    <a:pt x="34853" y="13081"/>
                    <a:pt x="34790" y="13081"/>
                  </a:cubicBezTo>
                  <a:cubicBezTo>
                    <a:pt x="34749" y="13081"/>
                    <a:pt x="34709" y="13103"/>
                    <a:pt x="34695" y="13154"/>
                  </a:cubicBezTo>
                  <a:cubicBezTo>
                    <a:pt x="34552" y="13619"/>
                    <a:pt x="34350" y="14107"/>
                    <a:pt x="34302" y="14583"/>
                  </a:cubicBezTo>
                  <a:cubicBezTo>
                    <a:pt x="34302" y="14607"/>
                    <a:pt x="34302" y="14619"/>
                    <a:pt x="34314" y="14631"/>
                  </a:cubicBezTo>
                  <a:cubicBezTo>
                    <a:pt x="34302" y="14619"/>
                    <a:pt x="34279" y="14607"/>
                    <a:pt x="34255" y="14607"/>
                  </a:cubicBezTo>
                  <a:cubicBezTo>
                    <a:pt x="34241" y="14598"/>
                    <a:pt x="34226" y="14594"/>
                    <a:pt x="34213" y="14594"/>
                  </a:cubicBezTo>
                  <a:cubicBezTo>
                    <a:pt x="34170" y="14594"/>
                    <a:pt x="34133" y="14633"/>
                    <a:pt x="34124" y="14678"/>
                  </a:cubicBezTo>
                  <a:cubicBezTo>
                    <a:pt x="34076" y="14690"/>
                    <a:pt x="34040" y="14690"/>
                    <a:pt x="33993" y="14702"/>
                  </a:cubicBezTo>
                  <a:cubicBezTo>
                    <a:pt x="34243" y="14166"/>
                    <a:pt x="34374" y="13547"/>
                    <a:pt x="34493" y="12976"/>
                  </a:cubicBezTo>
                  <a:cubicBezTo>
                    <a:pt x="34507" y="12934"/>
                    <a:pt x="34476" y="12909"/>
                    <a:pt x="34446" y="12909"/>
                  </a:cubicBezTo>
                  <a:cubicBezTo>
                    <a:pt x="34424" y="12909"/>
                    <a:pt x="34403" y="12922"/>
                    <a:pt x="34398" y="12952"/>
                  </a:cubicBezTo>
                  <a:cubicBezTo>
                    <a:pt x="34255" y="13547"/>
                    <a:pt x="34017" y="14083"/>
                    <a:pt x="33814" y="14642"/>
                  </a:cubicBezTo>
                  <a:cubicBezTo>
                    <a:pt x="33802" y="14666"/>
                    <a:pt x="33779" y="14666"/>
                    <a:pt x="33779" y="14678"/>
                  </a:cubicBezTo>
                  <a:cubicBezTo>
                    <a:pt x="33755" y="14738"/>
                    <a:pt x="33707" y="14797"/>
                    <a:pt x="33659" y="14857"/>
                  </a:cubicBezTo>
                  <a:cubicBezTo>
                    <a:pt x="33564" y="14916"/>
                    <a:pt x="33457" y="15000"/>
                    <a:pt x="33398" y="15107"/>
                  </a:cubicBezTo>
                  <a:cubicBezTo>
                    <a:pt x="33350" y="15166"/>
                    <a:pt x="33386" y="15226"/>
                    <a:pt x="33409" y="15250"/>
                  </a:cubicBezTo>
                  <a:cubicBezTo>
                    <a:pt x="33409" y="15250"/>
                    <a:pt x="33409" y="15274"/>
                    <a:pt x="33398" y="15274"/>
                  </a:cubicBezTo>
                  <a:cubicBezTo>
                    <a:pt x="33386" y="15274"/>
                    <a:pt x="33350" y="15274"/>
                    <a:pt x="33350" y="15297"/>
                  </a:cubicBezTo>
                  <a:lnTo>
                    <a:pt x="33267" y="15571"/>
                  </a:lnTo>
                  <a:cubicBezTo>
                    <a:pt x="33219" y="15583"/>
                    <a:pt x="33183" y="15619"/>
                    <a:pt x="33183" y="15678"/>
                  </a:cubicBezTo>
                  <a:cubicBezTo>
                    <a:pt x="33171" y="15762"/>
                    <a:pt x="33171" y="15833"/>
                    <a:pt x="33171" y="15928"/>
                  </a:cubicBezTo>
                  <a:cubicBezTo>
                    <a:pt x="33159" y="16000"/>
                    <a:pt x="33124" y="16071"/>
                    <a:pt x="33112" y="16143"/>
                  </a:cubicBezTo>
                  <a:cubicBezTo>
                    <a:pt x="33112" y="16178"/>
                    <a:pt x="33124" y="16202"/>
                    <a:pt x="33147" y="16226"/>
                  </a:cubicBezTo>
                  <a:cubicBezTo>
                    <a:pt x="32850" y="19512"/>
                    <a:pt x="33052" y="22917"/>
                    <a:pt x="33040" y="26215"/>
                  </a:cubicBezTo>
                  <a:lnTo>
                    <a:pt x="33040" y="27585"/>
                  </a:lnTo>
                  <a:cubicBezTo>
                    <a:pt x="33029" y="27580"/>
                    <a:pt x="33018" y="27578"/>
                    <a:pt x="33008" y="27578"/>
                  </a:cubicBezTo>
                  <a:cubicBezTo>
                    <a:pt x="32933" y="27578"/>
                    <a:pt x="32897" y="27685"/>
                    <a:pt x="32981" y="27727"/>
                  </a:cubicBezTo>
                  <a:cubicBezTo>
                    <a:pt x="33005" y="27739"/>
                    <a:pt x="33028" y="27739"/>
                    <a:pt x="33052" y="27751"/>
                  </a:cubicBezTo>
                  <a:cubicBezTo>
                    <a:pt x="33040" y="30906"/>
                    <a:pt x="33040" y="34062"/>
                    <a:pt x="33040" y="37229"/>
                  </a:cubicBezTo>
                  <a:cubicBezTo>
                    <a:pt x="32969" y="44098"/>
                    <a:pt x="32766" y="51064"/>
                    <a:pt x="32981" y="57981"/>
                  </a:cubicBezTo>
                  <a:cubicBezTo>
                    <a:pt x="32969" y="58005"/>
                    <a:pt x="32969" y="58017"/>
                    <a:pt x="32969" y="58029"/>
                  </a:cubicBezTo>
                  <a:lnTo>
                    <a:pt x="32874" y="58076"/>
                  </a:lnTo>
                  <a:cubicBezTo>
                    <a:pt x="32858" y="58053"/>
                    <a:pt x="32833" y="58040"/>
                    <a:pt x="32801" y="58040"/>
                  </a:cubicBezTo>
                  <a:cubicBezTo>
                    <a:pt x="32783" y="58040"/>
                    <a:pt x="32764" y="58044"/>
                    <a:pt x="32743" y="58053"/>
                  </a:cubicBezTo>
                  <a:cubicBezTo>
                    <a:pt x="32683" y="58088"/>
                    <a:pt x="32647" y="58112"/>
                    <a:pt x="32624" y="58136"/>
                  </a:cubicBezTo>
                  <a:cubicBezTo>
                    <a:pt x="32850" y="50349"/>
                    <a:pt x="32671" y="42539"/>
                    <a:pt x="32647" y="34752"/>
                  </a:cubicBezTo>
                  <a:lnTo>
                    <a:pt x="32647" y="34704"/>
                  </a:lnTo>
                  <a:lnTo>
                    <a:pt x="32647" y="34597"/>
                  </a:lnTo>
                  <a:cubicBezTo>
                    <a:pt x="32673" y="34613"/>
                    <a:pt x="32700" y="34620"/>
                    <a:pt x="32726" y="34620"/>
                  </a:cubicBezTo>
                  <a:cubicBezTo>
                    <a:pt x="32881" y="34620"/>
                    <a:pt x="33015" y="34378"/>
                    <a:pt x="32790" y="34276"/>
                  </a:cubicBezTo>
                  <a:cubicBezTo>
                    <a:pt x="32757" y="34268"/>
                    <a:pt x="32725" y="34254"/>
                    <a:pt x="32692" y="34254"/>
                  </a:cubicBezTo>
                  <a:cubicBezTo>
                    <a:pt x="32677" y="34254"/>
                    <a:pt x="32662" y="34257"/>
                    <a:pt x="32647" y="34264"/>
                  </a:cubicBezTo>
                  <a:lnTo>
                    <a:pt x="32647" y="33704"/>
                  </a:lnTo>
                  <a:cubicBezTo>
                    <a:pt x="32647" y="27263"/>
                    <a:pt x="32909" y="20750"/>
                    <a:pt x="32743" y="14273"/>
                  </a:cubicBezTo>
                  <a:cubicBezTo>
                    <a:pt x="32766" y="14273"/>
                    <a:pt x="32802" y="14273"/>
                    <a:pt x="32802" y="14226"/>
                  </a:cubicBezTo>
                  <a:cubicBezTo>
                    <a:pt x="33064" y="13214"/>
                    <a:pt x="33350" y="12202"/>
                    <a:pt x="33624" y="11178"/>
                  </a:cubicBezTo>
                  <a:cubicBezTo>
                    <a:pt x="33631" y="11140"/>
                    <a:pt x="33590" y="11111"/>
                    <a:pt x="33557" y="11111"/>
                  </a:cubicBezTo>
                  <a:cubicBezTo>
                    <a:pt x="33538" y="11111"/>
                    <a:pt x="33521" y="11121"/>
                    <a:pt x="33517" y="11142"/>
                  </a:cubicBezTo>
                  <a:cubicBezTo>
                    <a:pt x="33243" y="12118"/>
                    <a:pt x="32993" y="13083"/>
                    <a:pt x="32731" y="14047"/>
                  </a:cubicBezTo>
                  <a:cubicBezTo>
                    <a:pt x="32731" y="13821"/>
                    <a:pt x="32707" y="13607"/>
                    <a:pt x="32707" y="13380"/>
                  </a:cubicBezTo>
                  <a:cubicBezTo>
                    <a:pt x="32731" y="13380"/>
                    <a:pt x="32755" y="13369"/>
                    <a:pt x="32766" y="13333"/>
                  </a:cubicBezTo>
                  <a:cubicBezTo>
                    <a:pt x="33124" y="12487"/>
                    <a:pt x="33350" y="11583"/>
                    <a:pt x="33624" y="10702"/>
                  </a:cubicBezTo>
                  <a:cubicBezTo>
                    <a:pt x="33631" y="10664"/>
                    <a:pt x="33595" y="10635"/>
                    <a:pt x="33565" y="10635"/>
                  </a:cubicBezTo>
                  <a:cubicBezTo>
                    <a:pt x="33548" y="10635"/>
                    <a:pt x="33533" y="10644"/>
                    <a:pt x="33528" y="10666"/>
                  </a:cubicBezTo>
                  <a:cubicBezTo>
                    <a:pt x="33243" y="11416"/>
                    <a:pt x="32933" y="12154"/>
                    <a:pt x="32707" y="12916"/>
                  </a:cubicBezTo>
                  <a:cubicBezTo>
                    <a:pt x="32671" y="11654"/>
                    <a:pt x="32612" y="10404"/>
                    <a:pt x="32516" y="9154"/>
                  </a:cubicBezTo>
                  <a:cubicBezTo>
                    <a:pt x="32588" y="9106"/>
                    <a:pt x="32647" y="9082"/>
                    <a:pt x="32731" y="9035"/>
                  </a:cubicBezTo>
                  <a:cubicBezTo>
                    <a:pt x="32766" y="8999"/>
                    <a:pt x="32790" y="8963"/>
                    <a:pt x="32802" y="8928"/>
                  </a:cubicBezTo>
                  <a:cubicBezTo>
                    <a:pt x="32814" y="8939"/>
                    <a:pt x="32814" y="8939"/>
                    <a:pt x="32850" y="8939"/>
                  </a:cubicBezTo>
                  <a:cubicBezTo>
                    <a:pt x="32909" y="8939"/>
                    <a:pt x="32921" y="8880"/>
                    <a:pt x="32909" y="8856"/>
                  </a:cubicBezTo>
                  <a:cubicBezTo>
                    <a:pt x="33386" y="8499"/>
                    <a:pt x="33838" y="8142"/>
                    <a:pt x="34314" y="7785"/>
                  </a:cubicBezTo>
                  <a:cubicBezTo>
                    <a:pt x="37827" y="5451"/>
                    <a:pt x="41315" y="3082"/>
                    <a:pt x="45006" y="1010"/>
                  </a:cubicBezTo>
                  <a:close/>
                  <a:moveTo>
                    <a:pt x="43982" y="57838"/>
                  </a:moveTo>
                  <a:lnTo>
                    <a:pt x="43351" y="58505"/>
                  </a:lnTo>
                  <a:lnTo>
                    <a:pt x="43351" y="58386"/>
                  </a:lnTo>
                  <a:cubicBezTo>
                    <a:pt x="43565" y="58207"/>
                    <a:pt x="43768" y="58029"/>
                    <a:pt x="43982" y="57838"/>
                  </a:cubicBezTo>
                  <a:close/>
                  <a:moveTo>
                    <a:pt x="21968" y="13154"/>
                  </a:moveTo>
                  <a:cubicBezTo>
                    <a:pt x="23892" y="13868"/>
                    <a:pt x="26437" y="14446"/>
                    <a:pt x="28785" y="14446"/>
                  </a:cubicBezTo>
                  <a:cubicBezTo>
                    <a:pt x="29924" y="14446"/>
                    <a:pt x="31016" y="14310"/>
                    <a:pt x="31969" y="13988"/>
                  </a:cubicBezTo>
                  <a:cubicBezTo>
                    <a:pt x="32016" y="13976"/>
                    <a:pt x="32040" y="13952"/>
                    <a:pt x="32052" y="13916"/>
                  </a:cubicBezTo>
                  <a:lnTo>
                    <a:pt x="32052" y="13916"/>
                  </a:lnTo>
                  <a:cubicBezTo>
                    <a:pt x="31862" y="20512"/>
                    <a:pt x="32135" y="27144"/>
                    <a:pt x="32135" y="33716"/>
                  </a:cubicBezTo>
                  <a:lnTo>
                    <a:pt x="32135" y="33740"/>
                  </a:lnTo>
                  <a:cubicBezTo>
                    <a:pt x="31683" y="33788"/>
                    <a:pt x="31254" y="33835"/>
                    <a:pt x="30802" y="33859"/>
                  </a:cubicBezTo>
                  <a:cubicBezTo>
                    <a:pt x="30790" y="33847"/>
                    <a:pt x="30778" y="33835"/>
                    <a:pt x="30766" y="33835"/>
                  </a:cubicBezTo>
                  <a:cubicBezTo>
                    <a:pt x="30731" y="33835"/>
                    <a:pt x="30719" y="33847"/>
                    <a:pt x="30707" y="33859"/>
                  </a:cubicBezTo>
                  <a:cubicBezTo>
                    <a:pt x="29920" y="33924"/>
                    <a:pt x="29134" y="33967"/>
                    <a:pt x="28352" y="33967"/>
                  </a:cubicBezTo>
                  <a:cubicBezTo>
                    <a:pt x="27844" y="33967"/>
                    <a:pt x="27339" y="33949"/>
                    <a:pt x="26837" y="33907"/>
                  </a:cubicBezTo>
                  <a:cubicBezTo>
                    <a:pt x="26819" y="33901"/>
                    <a:pt x="26807" y="33898"/>
                    <a:pt x="26795" y="33898"/>
                  </a:cubicBezTo>
                  <a:cubicBezTo>
                    <a:pt x="26784" y="33898"/>
                    <a:pt x="26772" y="33901"/>
                    <a:pt x="26754" y="33907"/>
                  </a:cubicBezTo>
                  <a:cubicBezTo>
                    <a:pt x="25420" y="33788"/>
                    <a:pt x="24099" y="33490"/>
                    <a:pt x="22813" y="32907"/>
                  </a:cubicBezTo>
                  <a:cubicBezTo>
                    <a:pt x="22799" y="32900"/>
                    <a:pt x="22785" y="32898"/>
                    <a:pt x="22773" y="32898"/>
                  </a:cubicBezTo>
                  <a:cubicBezTo>
                    <a:pt x="22687" y="32898"/>
                    <a:pt x="22636" y="33022"/>
                    <a:pt x="22730" y="33073"/>
                  </a:cubicBezTo>
                  <a:cubicBezTo>
                    <a:pt x="23408" y="33419"/>
                    <a:pt x="24123" y="33657"/>
                    <a:pt x="24837" y="33835"/>
                  </a:cubicBezTo>
                  <a:cubicBezTo>
                    <a:pt x="24837" y="33835"/>
                    <a:pt x="24837" y="33847"/>
                    <a:pt x="24849" y="33847"/>
                  </a:cubicBezTo>
                  <a:cubicBezTo>
                    <a:pt x="25087" y="34050"/>
                    <a:pt x="25349" y="34264"/>
                    <a:pt x="25599" y="34443"/>
                  </a:cubicBezTo>
                  <a:cubicBezTo>
                    <a:pt x="25837" y="34621"/>
                    <a:pt x="26099" y="34859"/>
                    <a:pt x="26397" y="34931"/>
                  </a:cubicBezTo>
                  <a:cubicBezTo>
                    <a:pt x="26402" y="34931"/>
                    <a:pt x="26407" y="34932"/>
                    <a:pt x="26412" y="34932"/>
                  </a:cubicBezTo>
                  <a:cubicBezTo>
                    <a:pt x="26484" y="34932"/>
                    <a:pt x="26513" y="34855"/>
                    <a:pt x="26480" y="34800"/>
                  </a:cubicBezTo>
                  <a:cubicBezTo>
                    <a:pt x="26301" y="34585"/>
                    <a:pt x="26016" y="34466"/>
                    <a:pt x="25789" y="34312"/>
                  </a:cubicBezTo>
                  <a:cubicBezTo>
                    <a:pt x="25611" y="34193"/>
                    <a:pt x="25444" y="34038"/>
                    <a:pt x="25266" y="33907"/>
                  </a:cubicBezTo>
                  <a:lnTo>
                    <a:pt x="25266" y="33907"/>
                  </a:lnTo>
                  <a:lnTo>
                    <a:pt x="25980" y="34038"/>
                  </a:lnTo>
                  <a:cubicBezTo>
                    <a:pt x="26337" y="34395"/>
                    <a:pt x="26694" y="34752"/>
                    <a:pt x="27051" y="35121"/>
                  </a:cubicBezTo>
                  <a:cubicBezTo>
                    <a:pt x="25825" y="35038"/>
                    <a:pt x="24575" y="34847"/>
                    <a:pt x="23301" y="34502"/>
                  </a:cubicBezTo>
                  <a:cubicBezTo>
                    <a:pt x="23292" y="34498"/>
                    <a:pt x="23283" y="34496"/>
                    <a:pt x="23275" y="34496"/>
                  </a:cubicBezTo>
                  <a:cubicBezTo>
                    <a:pt x="23211" y="34496"/>
                    <a:pt x="23192" y="34612"/>
                    <a:pt x="23277" y="34633"/>
                  </a:cubicBezTo>
                  <a:cubicBezTo>
                    <a:pt x="25078" y="35156"/>
                    <a:pt x="26958" y="35459"/>
                    <a:pt x="28835" y="35459"/>
                  </a:cubicBezTo>
                  <a:cubicBezTo>
                    <a:pt x="29950" y="35459"/>
                    <a:pt x="31064" y="35352"/>
                    <a:pt x="32159" y="35121"/>
                  </a:cubicBezTo>
                  <a:lnTo>
                    <a:pt x="32159" y="35121"/>
                  </a:lnTo>
                  <a:cubicBezTo>
                    <a:pt x="32147" y="40527"/>
                    <a:pt x="32052" y="45944"/>
                    <a:pt x="32088" y="51361"/>
                  </a:cubicBezTo>
                  <a:cubicBezTo>
                    <a:pt x="31385" y="51421"/>
                    <a:pt x="30707" y="51457"/>
                    <a:pt x="30016" y="51468"/>
                  </a:cubicBezTo>
                  <a:lnTo>
                    <a:pt x="29945" y="51468"/>
                  </a:lnTo>
                  <a:cubicBezTo>
                    <a:pt x="29848" y="51469"/>
                    <a:pt x="29752" y="51470"/>
                    <a:pt x="29655" y="51470"/>
                  </a:cubicBezTo>
                  <a:cubicBezTo>
                    <a:pt x="28395" y="51470"/>
                    <a:pt x="27135" y="51397"/>
                    <a:pt x="25897" y="51242"/>
                  </a:cubicBezTo>
                  <a:cubicBezTo>
                    <a:pt x="25849" y="51195"/>
                    <a:pt x="25789" y="51159"/>
                    <a:pt x="25742" y="51111"/>
                  </a:cubicBezTo>
                  <a:cubicBezTo>
                    <a:pt x="25718" y="51091"/>
                    <a:pt x="25691" y="51082"/>
                    <a:pt x="25664" y="51082"/>
                  </a:cubicBezTo>
                  <a:cubicBezTo>
                    <a:pt x="25599" y="51082"/>
                    <a:pt x="25536" y="51135"/>
                    <a:pt x="25527" y="51195"/>
                  </a:cubicBezTo>
                  <a:cubicBezTo>
                    <a:pt x="24789" y="51099"/>
                    <a:pt x="24051" y="50980"/>
                    <a:pt x="23325" y="50826"/>
                  </a:cubicBezTo>
                  <a:cubicBezTo>
                    <a:pt x="23321" y="50825"/>
                    <a:pt x="23316" y="50825"/>
                    <a:pt x="23312" y="50825"/>
                  </a:cubicBezTo>
                  <a:cubicBezTo>
                    <a:pt x="23214" y="50825"/>
                    <a:pt x="23174" y="50957"/>
                    <a:pt x="23277" y="50980"/>
                  </a:cubicBezTo>
                  <a:cubicBezTo>
                    <a:pt x="23503" y="51040"/>
                    <a:pt x="23718" y="51076"/>
                    <a:pt x="23944" y="51123"/>
                  </a:cubicBezTo>
                  <a:cubicBezTo>
                    <a:pt x="23884" y="51159"/>
                    <a:pt x="23861" y="51242"/>
                    <a:pt x="23920" y="51302"/>
                  </a:cubicBezTo>
                  <a:cubicBezTo>
                    <a:pt x="24408" y="51730"/>
                    <a:pt x="24885" y="52230"/>
                    <a:pt x="25408" y="52623"/>
                  </a:cubicBezTo>
                  <a:cubicBezTo>
                    <a:pt x="25266" y="52611"/>
                    <a:pt x="25123" y="52600"/>
                    <a:pt x="24992" y="52588"/>
                  </a:cubicBezTo>
                  <a:cubicBezTo>
                    <a:pt x="24515" y="52147"/>
                    <a:pt x="23884" y="51838"/>
                    <a:pt x="23349" y="51480"/>
                  </a:cubicBezTo>
                  <a:cubicBezTo>
                    <a:pt x="23330" y="51469"/>
                    <a:pt x="23311" y="51464"/>
                    <a:pt x="23293" y="51464"/>
                  </a:cubicBezTo>
                  <a:cubicBezTo>
                    <a:pt x="23201" y="51464"/>
                    <a:pt x="23140" y="51601"/>
                    <a:pt x="23230" y="51671"/>
                  </a:cubicBezTo>
                  <a:cubicBezTo>
                    <a:pt x="23515" y="51873"/>
                    <a:pt x="23777" y="52064"/>
                    <a:pt x="24063" y="52254"/>
                  </a:cubicBezTo>
                  <a:lnTo>
                    <a:pt x="24420" y="52528"/>
                  </a:lnTo>
                  <a:cubicBezTo>
                    <a:pt x="24134" y="52480"/>
                    <a:pt x="23837" y="52445"/>
                    <a:pt x="23563" y="52409"/>
                  </a:cubicBezTo>
                  <a:cubicBezTo>
                    <a:pt x="23555" y="52407"/>
                    <a:pt x="23548" y="52406"/>
                    <a:pt x="23542" y="52406"/>
                  </a:cubicBezTo>
                  <a:cubicBezTo>
                    <a:pt x="23474" y="52406"/>
                    <a:pt x="23451" y="52506"/>
                    <a:pt x="23527" y="52528"/>
                  </a:cubicBezTo>
                  <a:cubicBezTo>
                    <a:pt x="23956" y="52611"/>
                    <a:pt x="24396" y="52683"/>
                    <a:pt x="24825" y="52766"/>
                  </a:cubicBezTo>
                  <a:cubicBezTo>
                    <a:pt x="24849" y="52778"/>
                    <a:pt x="24885" y="52790"/>
                    <a:pt x="24896" y="52802"/>
                  </a:cubicBezTo>
                  <a:cubicBezTo>
                    <a:pt x="24918" y="52813"/>
                    <a:pt x="24934" y="52819"/>
                    <a:pt x="24951" y="52819"/>
                  </a:cubicBezTo>
                  <a:cubicBezTo>
                    <a:pt x="24970" y="52819"/>
                    <a:pt x="24989" y="52810"/>
                    <a:pt x="25016" y="52790"/>
                  </a:cubicBezTo>
                  <a:cubicBezTo>
                    <a:pt x="25266" y="52838"/>
                    <a:pt x="25539" y="52885"/>
                    <a:pt x="25801" y="52909"/>
                  </a:cubicBezTo>
                  <a:cubicBezTo>
                    <a:pt x="25825" y="52909"/>
                    <a:pt x="25825" y="52921"/>
                    <a:pt x="25837" y="52921"/>
                  </a:cubicBezTo>
                  <a:cubicBezTo>
                    <a:pt x="25848" y="52937"/>
                    <a:pt x="25863" y="52944"/>
                    <a:pt x="25878" y="52944"/>
                  </a:cubicBezTo>
                  <a:cubicBezTo>
                    <a:pt x="25897" y="52944"/>
                    <a:pt x="25914" y="52934"/>
                    <a:pt x="25920" y="52921"/>
                  </a:cubicBezTo>
                  <a:cubicBezTo>
                    <a:pt x="27583" y="53153"/>
                    <a:pt x="29253" y="53259"/>
                    <a:pt x="30931" y="53259"/>
                  </a:cubicBezTo>
                  <a:cubicBezTo>
                    <a:pt x="31320" y="53259"/>
                    <a:pt x="31710" y="53254"/>
                    <a:pt x="32100" y="53242"/>
                  </a:cubicBezTo>
                  <a:cubicBezTo>
                    <a:pt x="32112" y="54886"/>
                    <a:pt x="32147" y="56529"/>
                    <a:pt x="32195" y="58184"/>
                  </a:cubicBezTo>
                  <a:cubicBezTo>
                    <a:pt x="30913" y="58478"/>
                    <a:pt x="29587" y="58638"/>
                    <a:pt x="28266" y="58638"/>
                  </a:cubicBezTo>
                  <a:cubicBezTo>
                    <a:pt x="26067" y="58638"/>
                    <a:pt x="23881" y="58197"/>
                    <a:pt x="21932" y="57207"/>
                  </a:cubicBezTo>
                  <a:cubicBezTo>
                    <a:pt x="21928" y="57203"/>
                    <a:pt x="21924" y="57202"/>
                    <a:pt x="21920" y="57202"/>
                  </a:cubicBezTo>
                  <a:cubicBezTo>
                    <a:pt x="21912" y="57202"/>
                    <a:pt x="21904" y="57207"/>
                    <a:pt x="21896" y="57207"/>
                  </a:cubicBezTo>
                  <a:cubicBezTo>
                    <a:pt x="22122" y="52123"/>
                    <a:pt x="22075" y="46992"/>
                    <a:pt x="21991" y="41872"/>
                  </a:cubicBezTo>
                  <a:cubicBezTo>
                    <a:pt x="21991" y="41848"/>
                    <a:pt x="22015" y="41836"/>
                    <a:pt x="22015" y="41836"/>
                  </a:cubicBezTo>
                  <a:cubicBezTo>
                    <a:pt x="22039" y="41777"/>
                    <a:pt x="22027" y="41729"/>
                    <a:pt x="21991" y="41705"/>
                  </a:cubicBezTo>
                  <a:cubicBezTo>
                    <a:pt x="21956" y="38860"/>
                    <a:pt x="21908" y="36002"/>
                    <a:pt x="21908" y="33180"/>
                  </a:cubicBezTo>
                  <a:cubicBezTo>
                    <a:pt x="21908" y="26525"/>
                    <a:pt x="22110" y="19822"/>
                    <a:pt x="21968" y="13154"/>
                  </a:cubicBezTo>
                  <a:close/>
                  <a:moveTo>
                    <a:pt x="12133" y="14107"/>
                  </a:moveTo>
                  <a:lnTo>
                    <a:pt x="12145" y="14131"/>
                  </a:lnTo>
                  <a:cubicBezTo>
                    <a:pt x="12157" y="14333"/>
                    <a:pt x="12216" y="14523"/>
                    <a:pt x="12335" y="14702"/>
                  </a:cubicBezTo>
                  <a:cubicBezTo>
                    <a:pt x="12361" y="14740"/>
                    <a:pt x="12399" y="14757"/>
                    <a:pt x="12436" y="14757"/>
                  </a:cubicBezTo>
                  <a:cubicBezTo>
                    <a:pt x="12502" y="14757"/>
                    <a:pt x="12565" y="14703"/>
                    <a:pt x="12550" y="14619"/>
                  </a:cubicBezTo>
                  <a:cubicBezTo>
                    <a:pt x="12526" y="14583"/>
                    <a:pt x="12526" y="14547"/>
                    <a:pt x="12514" y="14512"/>
                  </a:cubicBezTo>
                  <a:lnTo>
                    <a:pt x="12514" y="14512"/>
                  </a:lnTo>
                  <a:lnTo>
                    <a:pt x="12633" y="14631"/>
                  </a:lnTo>
                  <a:cubicBezTo>
                    <a:pt x="12550" y="14666"/>
                    <a:pt x="12502" y="14797"/>
                    <a:pt x="12597" y="14869"/>
                  </a:cubicBezTo>
                  <a:cubicBezTo>
                    <a:pt x="13097" y="15214"/>
                    <a:pt x="13645" y="15535"/>
                    <a:pt x="14240" y="15833"/>
                  </a:cubicBezTo>
                  <a:cubicBezTo>
                    <a:pt x="15627" y="16669"/>
                    <a:pt x="17248" y="17166"/>
                    <a:pt x="18829" y="17166"/>
                  </a:cubicBezTo>
                  <a:cubicBezTo>
                    <a:pt x="19026" y="17166"/>
                    <a:pt x="19224" y="17159"/>
                    <a:pt x="19420" y="17143"/>
                  </a:cubicBezTo>
                  <a:cubicBezTo>
                    <a:pt x="19551" y="17131"/>
                    <a:pt x="19634" y="17024"/>
                    <a:pt x="19610" y="16928"/>
                  </a:cubicBezTo>
                  <a:cubicBezTo>
                    <a:pt x="19896" y="16881"/>
                    <a:pt x="20158" y="16833"/>
                    <a:pt x="20432" y="16750"/>
                  </a:cubicBezTo>
                  <a:cubicBezTo>
                    <a:pt x="20444" y="16762"/>
                    <a:pt x="20455" y="16774"/>
                    <a:pt x="20479" y="16774"/>
                  </a:cubicBezTo>
                  <a:cubicBezTo>
                    <a:pt x="20634" y="16821"/>
                    <a:pt x="20848" y="16845"/>
                    <a:pt x="21027" y="16845"/>
                  </a:cubicBezTo>
                  <a:cubicBezTo>
                    <a:pt x="20848" y="17643"/>
                    <a:pt x="20813" y="18441"/>
                    <a:pt x="20598" y="19214"/>
                  </a:cubicBezTo>
                  <a:cubicBezTo>
                    <a:pt x="20574" y="19262"/>
                    <a:pt x="20598" y="19310"/>
                    <a:pt x="20622" y="19334"/>
                  </a:cubicBezTo>
                  <a:cubicBezTo>
                    <a:pt x="20539" y="19905"/>
                    <a:pt x="20455" y="20465"/>
                    <a:pt x="20420" y="21012"/>
                  </a:cubicBezTo>
                  <a:cubicBezTo>
                    <a:pt x="20420" y="21059"/>
                    <a:pt x="20457" y="21083"/>
                    <a:pt x="20492" y="21083"/>
                  </a:cubicBezTo>
                  <a:cubicBezTo>
                    <a:pt x="20519" y="21083"/>
                    <a:pt x="20545" y="21068"/>
                    <a:pt x="20551" y="21036"/>
                  </a:cubicBezTo>
                  <a:cubicBezTo>
                    <a:pt x="20563" y="20941"/>
                    <a:pt x="20574" y="20869"/>
                    <a:pt x="20598" y="20774"/>
                  </a:cubicBezTo>
                  <a:cubicBezTo>
                    <a:pt x="20612" y="20836"/>
                    <a:pt x="20670" y="20875"/>
                    <a:pt x="20728" y="20875"/>
                  </a:cubicBezTo>
                  <a:cubicBezTo>
                    <a:pt x="20770" y="20875"/>
                    <a:pt x="20811" y="20855"/>
                    <a:pt x="20836" y="20810"/>
                  </a:cubicBezTo>
                  <a:cubicBezTo>
                    <a:pt x="21134" y="20357"/>
                    <a:pt x="21229" y="19846"/>
                    <a:pt x="21336" y="19322"/>
                  </a:cubicBezTo>
                  <a:cubicBezTo>
                    <a:pt x="21348" y="19226"/>
                    <a:pt x="21289" y="19143"/>
                    <a:pt x="21194" y="19131"/>
                  </a:cubicBezTo>
                  <a:cubicBezTo>
                    <a:pt x="21098" y="19131"/>
                    <a:pt x="21015" y="19107"/>
                    <a:pt x="20920" y="19107"/>
                  </a:cubicBezTo>
                  <a:cubicBezTo>
                    <a:pt x="21075" y="18536"/>
                    <a:pt x="21217" y="17952"/>
                    <a:pt x="21348" y="17357"/>
                  </a:cubicBezTo>
                  <a:lnTo>
                    <a:pt x="21348" y="17357"/>
                  </a:lnTo>
                  <a:cubicBezTo>
                    <a:pt x="21336" y="22620"/>
                    <a:pt x="21467" y="27906"/>
                    <a:pt x="21467" y="33145"/>
                  </a:cubicBezTo>
                  <a:cubicBezTo>
                    <a:pt x="21467" y="34109"/>
                    <a:pt x="21467" y="35097"/>
                    <a:pt x="21456" y="36062"/>
                  </a:cubicBezTo>
                  <a:cubicBezTo>
                    <a:pt x="21336" y="35955"/>
                    <a:pt x="21217" y="35871"/>
                    <a:pt x="21098" y="35776"/>
                  </a:cubicBezTo>
                  <a:cubicBezTo>
                    <a:pt x="21081" y="35765"/>
                    <a:pt x="21064" y="35759"/>
                    <a:pt x="21048" y="35759"/>
                  </a:cubicBezTo>
                  <a:cubicBezTo>
                    <a:pt x="20965" y="35759"/>
                    <a:pt x="20911" y="35895"/>
                    <a:pt x="20991" y="35955"/>
                  </a:cubicBezTo>
                  <a:cubicBezTo>
                    <a:pt x="21146" y="36062"/>
                    <a:pt x="21289" y="36193"/>
                    <a:pt x="21456" y="36276"/>
                  </a:cubicBezTo>
                  <a:lnTo>
                    <a:pt x="21456" y="36812"/>
                  </a:lnTo>
                  <a:cubicBezTo>
                    <a:pt x="21194" y="36609"/>
                    <a:pt x="20908" y="36431"/>
                    <a:pt x="20634" y="36252"/>
                  </a:cubicBezTo>
                  <a:cubicBezTo>
                    <a:pt x="20614" y="36239"/>
                    <a:pt x="20595" y="36233"/>
                    <a:pt x="20576" y="36233"/>
                  </a:cubicBezTo>
                  <a:cubicBezTo>
                    <a:pt x="20482" y="36233"/>
                    <a:pt x="20416" y="36385"/>
                    <a:pt x="20515" y="36455"/>
                  </a:cubicBezTo>
                  <a:cubicBezTo>
                    <a:pt x="20670" y="36550"/>
                    <a:pt x="20813" y="36657"/>
                    <a:pt x="20967" y="36776"/>
                  </a:cubicBezTo>
                  <a:cubicBezTo>
                    <a:pt x="20848" y="36788"/>
                    <a:pt x="20848" y="36990"/>
                    <a:pt x="20979" y="36990"/>
                  </a:cubicBezTo>
                  <a:cubicBezTo>
                    <a:pt x="21075" y="36990"/>
                    <a:pt x="21086" y="36907"/>
                    <a:pt x="21075" y="36848"/>
                  </a:cubicBezTo>
                  <a:lnTo>
                    <a:pt x="21075" y="36848"/>
                  </a:lnTo>
                  <a:cubicBezTo>
                    <a:pt x="21194" y="36943"/>
                    <a:pt x="21325" y="37026"/>
                    <a:pt x="21456" y="37110"/>
                  </a:cubicBezTo>
                  <a:cubicBezTo>
                    <a:pt x="21456" y="37312"/>
                    <a:pt x="21456" y="37526"/>
                    <a:pt x="21444" y="37729"/>
                  </a:cubicBezTo>
                  <a:cubicBezTo>
                    <a:pt x="21372" y="37681"/>
                    <a:pt x="21289" y="37645"/>
                    <a:pt x="21229" y="37598"/>
                  </a:cubicBezTo>
                  <a:cubicBezTo>
                    <a:pt x="21229" y="37586"/>
                    <a:pt x="21253" y="37562"/>
                    <a:pt x="21253" y="37550"/>
                  </a:cubicBezTo>
                  <a:cubicBezTo>
                    <a:pt x="21292" y="37472"/>
                    <a:pt x="21213" y="37409"/>
                    <a:pt x="21134" y="37409"/>
                  </a:cubicBezTo>
                  <a:cubicBezTo>
                    <a:pt x="21093" y="37409"/>
                    <a:pt x="21051" y="37426"/>
                    <a:pt x="21027" y="37467"/>
                  </a:cubicBezTo>
                  <a:lnTo>
                    <a:pt x="21027" y="37479"/>
                  </a:lnTo>
                  <a:cubicBezTo>
                    <a:pt x="20813" y="37324"/>
                    <a:pt x="20610" y="37169"/>
                    <a:pt x="20432" y="36967"/>
                  </a:cubicBezTo>
                  <a:cubicBezTo>
                    <a:pt x="20408" y="36946"/>
                    <a:pt x="20383" y="36937"/>
                    <a:pt x="20359" y="36937"/>
                  </a:cubicBezTo>
                  <a:cubicBezTo>
                    <a:pt x="20273" y="36937"/>
                    <a:pt x="20200" y="37050"/>
                    <a:pt x="20265" y="37133"/>
                  </a:cubicBezTo>
                  <a:cubicBezTo>
                    <a:pt x="20444" y="37312"/>
                    <a:pt x="20658" y="37538"/>
                    <a:pt x="20896" y="37717"/>
                  </a:cubicBezTo>
                  <a:cubicBezTo>
                    <a:pt x="20848" y="37788"/>
                    <a:pt x="20801" y="37860"/>
                    <a:pt x="20777" y="37943"/>
                  </a:cubicBezTo>
                  <a:cubicBezTo>
                    <a:pt x="20610" y="37848"/>
                    <a:pt x="20432" y="37776"/>
                    <a:pt x="20265" y="37681"/>
                  </a:cubicBezTo>
                  <a:cubicBezTo>
                    <a:pt x="20247" y="37672"/>
                    <a:pt x="20231" y="37668"/>
                    <a:pt x="20215" y="37668"/>
                  </a:cubicBezTo>
                  <a:cubicBezTo>
                    <a:pt x="20125" y="37668"/>
                    <a:pt x="20077" y="37799"/>
                    <a:pt x="20158" y="37860"/>
                  </a:cubicBezTo>
                  <a:cubicBezTo>
                    <a:pt x="20324" y="37955"/>
                    <a:pt x="20491" y="38062"/>
                    <a:pt x="20658" y="38145"/>
                  </a:cubicBezTo>
                  <a:cubicBezTo>
                    <a:pt x="20324" y="38788"/>
                    <a:pt x="20039" y="39455"/>
                    <a:pt x="19741" y="40098"/>
                  </a:cubicBezTo>
                  <a:cubicBezTo>
                    <a:pt x="19717" y="40155"/>
                    <a:pt x="19770" y="40212"/>
                    <a:pt x="19821" y="40212"/>
                  </a:cubicBezTo>
                  <a:cubicBezTo>
                    <a:pt x="19845" y="40212"/>
                    <a:pt x="19869" y="40200"/>
                    <a:pt x="19884" y="40169"/>
                  </a:cubicBezTo>
                  <a:cubicBezTo>
                    <a:pt x="19896" y="40158"/>
                    <a:pt x="19896" y="40146"/>
                    <a:pt x="19908" y="40122"/>
                  </a:cubicBezTo>
                  <a:lnTo>
                    <a:pt x="19908" y="40122"/>
                  </a:lnTo>
                  <a:cubicBezTo>
                    <a:pt x="19896" y="40158"/>
                    <a:pt x="19908" y="40181"/>
                    <a:pt x="19920" y="40229"/>
                  </a:cubicBezTo>
                  <a:cubicBezTo>
                    <a:pt x="20039" y="40384"/>
                    <a:pt x="20158" y="40515"/>
                    <a:pt x="20265" y="40658"/>
                  </a:cubicBezTo>
                  <a:cubicBezTo>
                    <a:pt x="20217" y="40777"/>
                    <a:pt x="20182" y="40920"/>
                    <a:pt x="20134" y="41039"/>
                  </a:cubicBezTo>
                  <a:cubicBezTo>
                    <a:pt x="19979" y="40860"/>
                    <a:pt x="19836" y="40693"/>
                    <a:pt x="19705" y="40503"/>
                  </a:cubicBezTo>
                  <a:cubicBezTo>
                    <a:pt x="19681" y="40473"/>
                    <a:pt x="19650" y="40460"/>
                    <a:pt x="19619" y="40460"/>
                  </a:cubicBezTo>
                  <a:cubicBezTo>
                    <a:pt x="19526" y="40460"/>
                    <a:pt x="19429" y="40569"/>
                    <a:pt x="19491" y="40658"/>
                  </a:cubicBezTo>
                  <a:lnTo>
                    <a:pt x="20027" y="41336"/>
                  </a:lnTo>
                  <a:cubicBezTo>
                    <a:pt x="19967" y="41491"/>
                    <a:pt x="19908" y="41646"/>
                    <a:pt x="19848" y="41812"/>
                  </a:cubicBezTo>
                  <a:cubicBezTo>
                    <a:pt x="19705" y="41670"/>
                    <a:pt x="19551" y="41539"/>
                    <a:pt x="19408" y="41420"/>
                  </a:cubicBezTo>
                  <a:cubicBezTo>
                    <a:pt x="19381" y="41395"/>
                    <a:pt x="19351" y="41385"/>
                    <a:pt x="19323" y="41385"/>
                  </a:cubicBezTo>
                  <a:cubicBezTo>
                    <a:pt x="19228" y="41385"/>
                    <a:pt x="19149" y="41503"/>
                    <a:pt x="19241" y="41586"/>
                  </a:cubicBezTo>
                  <a:cubicBezTo>
                    <a:pt x="19420" y="41753"/>
                    <a:pt x="19586" y="41896"/>
                    <a:pt x="19765" y="42063"/>
                  </a:cubicBezTo>
                  <a:cubicBezTo>
                    <a:pt x="19729" y="42146"/>
                    <a:pt x="19705" y="42229"/>
                    <a:pt x="19670" y="42313"/>
                  </a:cubicBezTo>
                  <a:cubicBezTo>
                    <a:pt x="19654" y="42376"/>
                    <a:pt x="19712" y="42429"/>
                    <a:pt x="19767" y="42429"/>
                  </a:cubicBezTo>
                  <a:cubicBezTo>
                    <a:pt x="19794" y="42429"/>
                    <a:pt x="19820" y="42416"/>
                    <a:pt x="19836" y="42384"/>
                  </a:cubicBezTo>
                  <a:cubicBezTo>
                    <a:pt x="19860" y="42324"/>
                    <a:pt x="19896" y="42265"/>
                    <a:pt x="19908" y="42205"/>
                  </a:cubicBezTo>
                  <a:cubicBezTo>
                    <a:pt x="20027" y="42313"/>
                    <a:pt x="20146" y="42432"/>
                    <a:pt x="20265" y="42539"/>
                  </a:cubicBezTo>
                  <a:cubicBezTo>
                    <a:pt x="20205" y="42670"/>
                    <a:pt x="20146" y="42789"/>
                    <a:pt x="20098" y="42920"/>
                  </a:cubicBezTo>
                  <a:cubicBezTo>
                    <a:pt x="19884" y="42717"/>
                    <a:pt x="19658" y="42491"/>
                    <a:pt x="19443" y="42289"/>
                  </a:cubicBezTo>
                  <a:cubicBezTo>
                    <a:pt x="19417" y="42262"/>
                    <a:pt x="19387" y="42251"/>
                    <a:pt x="19357" y="42251"/>
                  </a:cubicBezTo>
                  <a:cubicBezTo>
                    <a:pt x="19255" y="42251"/>
                    <a:pt x="19160" y="42387"/>
                    <a:pt x="19253" y="42479"/>
                  </a:cubicBezTo>
                  <a:cubicBezTo>
                    <a:pt x="19491" y="42717"/>
                    <a:pt x="19741" y="42955"/>
                    <a:pt x="19979" y="43206"/>
                  </a:cubicBezTo>
                  <a:cubicBezTo>
                    <a:pt x="19920" y="43336"/>
                    <a:pt x="19860" y="43491"/>
                    <a:pt x="19801" y="43622"/>
                  </a:cubicBezTo>
                  <a:cubicBezTo>
                    <a:pt x="19598" y="43420"/>
                    <a:pt x="19372" y="43217"/>
                    <a:pt x="19170" y="43015"/>
                  </a:cubicBezTo>
                  <a:cubicBezTo>
                    <a:pt x="19145" y="42991"/>
                    <a:pt x="19118" y="42980"/>
                    <a:pt x="19093" y="42980"/>
                  </a:cubicBezTo>
                  <a:cubicBezTo>
                    <a:pt x="19005" y="42980"/>
                    <a:pt x="18929" y="43099"/>
                    <a:pt x="19003" y="43182"/>
                  </a:cubicBezTo>
                  <a:cubicBezTo>
                    <a:pt x="19241" y="43420"/>
                    <a:pt x="19467" y="43634"/>
                    <a:pt x="19705" y="43860"/>
                  </a:cubicBezTo>
                  <a:cubicBezTo>
                    <a:pt x="19622" y="44027"/>
                    <a:pt x="19562" y="44206"/>
                    <a:pt x="19491" y="44372"/>
                  </a:cubicBezTo>
                  <a:cubicBezTo>
                    <a:pt x="19459" y="44436"/>
                    <a:pt x="19528" y="44494"/>
                    <a:pt x="19592" y="44494"/>
                  </a:cubicBezTo>
                  <a:cubicBezTo>
                    <a:pt x="19623" y="44494"/>
                    <a:pt x="19654" y="44479"/>
                    <a:pt x="19670" y="44444"/>
                  </a:cubicBezTo>
                  <a:cubicBezTo>
                    <a:pt x="19729" y="44289"/>
                    <a:pt x="19789" y="44158"/>
                    <a:pt x="19860" y="44027"/>
                  </a:cubicBezTo>
                  <a:lnTo>
                    <a:pt x="20265" y="44432"/>
                  </a:lnTo>
                  <a:lnTo>
                    <a:pt x="20003" y="45003"/>
                  </a:lnTo>
                  <a:cubicBezTo>
                    <a:pt x="19503" y="44527"/>
                    <a:pt x="19015" y="44051"/>
                    <a:pt x="18539" y="43563"/>
                  </a:cubicBezTo>
                  <a:cubicBezTo>
                    <a:pt x="18514" y="43538"/>
                    <a:pt x="18487" y="43528"/>
                    <a:pt x="18462" y="43528"/>
                  </a:cubicBezTo>
                  <a:cubicBezTo>
                    <a:pt x="18374" y="43528"/>
                    <a:pt x="18298" y="43647"/>
                    <a:pt x="18372" y="43729"/>
                  </a:cubicBezTo>
                  <a:cubicBezTo>
                    <a:pt x="18872" y="44253"/>
                    <a:pt x="19372" y="44765"/>
                    <a:pt x="19884" y="45277"/>
                  </a:cubicBezTo>
                  <a:cubicBezTo>
                    <a:pt x="19801" y="45444"/>
                    <a:pt x="19741" y="45599"/>
                    <a:pt x="19670" y="45765"/>
                  </a:cubicBezTo>
                  <a:cubicBezTo>
                    <a:pt x="19086" y="45230"/>
                    <a:pt x="18491" y="44706"/>
                    <a:pt x="17931" y="44170"/>
                  </a:cubicBezTo>
                  <a:cubicBezTo>
                    <a:pt x="17906" y="44144"/>
                    <a:pt x="17877" y="44133"/>
                    <a:pt x="17849" y="44133"/>
                  </a:cubicBezTo>
                  <a:cubicBezTo>
                    <a:pt x="17749" y="44133"/>
                    <a:pt x="17659" y="44274"/>
                    <a:pt x="17753" y="44349"/>
                  </a:cubicBezTo>
                  <a:cubicBezTo>
                    <a:pt x="18348" y="44920"/>
                    <a:pt x="18931" y="45515"/>
                    <a:pt x="19527" y="46111"/>
                  </a:cubicBezTo>
                  <a:cubicBezTo>
                    <a:pt x="19479" y="46230"/>
                    <a:pt x="19431" y="46349"/>
                    <a:pt x="19372" y="46468"/>
                  </a:cubicBezTo>
                  <a:cubicBezTo>
                    <a:pt x="18943" y="46063"/>
                    <a:pt x="18515" y="45658"/>
                    <a:pt x="18098" y="45241"/>
                  </a:cubicBezTo>
                  <a:cubicBezTo>
                    <a:pt x="18074" y="45220"/>
                    <a:pt x="18048" y="45212"/>
                    <a:pt x="18023" y="45212"/>
                  </a:cubicBezTo>
                  <a:cubicBezTo>
                    <a:pt x="17935" y="45212"/>
                    <a:pt x="17860" y="45322"/>
                    <a:pt x="17943" y="45396"/>
                  </a:cubicBezTo>
                  <a:cubicBezTo>
                    <a:pt x="18372" y="45837"/>
                    <a:pt x="18812" y="46301"/>
                    <a:pt x="19253" y="46777"/>
                  </a:cubicBezTo>
                  <a:lnTo>
                    <a:pt x="19027" y="47361"/>
                  </a:lnTo>
                  <a:cubicBezTo>
                    <a:pt x="18586" y="46932"/>
                    <a:pt x="18158" y="46492"/>
                    <a:pt x="17741" y="46051"/>
                  </a:cubicBezTo>
                  <a:cubicBezTo>
                    <a:pt x="17718" y="46029"/>
                    <a:pt x="17694" y="46020"/>
                    <a:pt x="17671" y="46020"/>
                  </a:cubicBezTo>
                  <a:cubicBezTo>
                    <a:pt x="17596" y="46020"/>
                    <a:pt x="17534" y="46118"/>
                    <a:pt x="17598" y="46182"/>
                  </a:cubicBezTo>
                  <a:cubicBezTo>
                    <a:pt x="18038" y="46646"/>
                    <a:pt x="18479" y="47135"/>
                    <a:pt x="18943" y="47623"/>
                  </a:cubicBezTo>
                  <a:cubicBezTo>
                    <a:pt x="18931" y="47682"/>
                    <a:pt x="18967" y="47718"/>
                    <a:pt x="19027" y="47718"/>
                  </a:cubicBezTo>
                  <a:lnTo>
                    <a:pt x="19384" y="48075"/>
                  </a:lnTo>
                  <a:cubicBezTo>
                    <a:pt x="19324" y="48206"/>
                    <a:pt x="19289" y="48337"/>
                    <a:pt x="19229" y="48456"/>
                  </a:cubicBezTo>
                  <a:cubicBezTo>
                    <a:pt x="18539" y="47885"/>
                    <a:pt x="17860" y="47289"/>
                    <a:pt x="17205" y="46670"/>
                  </a:cubicBezTo>
                  <a:cubicBezTo>
                    <a:pt x="17184" y="46652"/>
                    <a:pt x="17160" y="46644"/>
                    <a:pt x="17137" y="46644"/>
                  </a:cubicBezTo>
                  <a:cubicBezTo>
                    <a:pt x="17058" y="46644"/>
                    <a:pt x="16988" y="46739"/>
                    <a:pt x="17062" y="46813"/>
                  </a:cubicBezTo>
                  <a:cubicBezTo>
                    <a:pt x="17741" y="47468"/>
                    <a:pt x="18408" y="48135"/>
                    <a:pt x="19086" y="48790"/>
                  </a:cubicBezTo>
                  <a:cubicBezTo>
                    <a:pt x="19003" y="48992"/>
                    <a:pt x="18931" y="49206"/>
                    <a:pt x="18836" y="49432"/>
                  </a:cubicBezTo>
                  <a:cubicBezTo>
                    <a:pt x="18491" y="49206"/>
                    <a:pt x="18158" y="48992"/>
                    <a:pt x="17824" y="48754"/>
                  </a:cubicBezTo>
                  <a:cubicBezTo>
                    <a:pt x="17806" y="48742"/>
                    <a:pt x="17788" y="48736"/>
                    <a:pt x="17772" y="48736"/>
                  </a:cubicBezTo>
                  <a:cubicBezTo>
                    <a:pt x="17694" y="48736"/>
                    <a:pt x="17652" y="48861"/>
                    <a:pt x="17741" y="48921"/>
                  </a:cubicBezTo>
                  <a:cubicBezTo>
                    <a:pt x="18062" y="49159"/>
                    <a:pt x="18408" y="49432"/>
                    <a:pt x="18753" y="49683"/>
                  </a:cubicBezTo>
                  <a:cubicBezTo>
                    <a:pt x="18705" y="49790"/>
                    <a:pt x="18658" y="49885"/>
                    <a:pt x="18634" y="50004"/>
                  </a:cubicBezTo>
                  <a:cubicBezTo>
                    <a:pt x="18372" y="49849"/>
                    <a:pt x="18122" y="49694"/>
                    <a:pt x="17884" y="49528"/>
                  </a:cubicBezTo>
                  <a:cubicBezTo>
                    <a:pt x="17875" y="49523"/>
                    <a:pt x="17866" y="49521"/>
                    <a:pt x="17857" y="49521"/>
                  </a:cubicBezTo>
                  <a:cubicBezTo>
                    <a:pt x="17799" y="49521"/>
                    <a:pt x="17760" y="49616"/>
                    <a:pt x="17812" y="49647"/>
                  </a:cubicBezTo>
                  <a:cubicBezTo>
                    <a:pt x="18062" y="49825"/>
                    <a:pt x="18300" y="50004"/>
                    <a:pt x="18550" y="50206"/>
                  </a:cubicBezTo>
                  <a:lnTo>
                    <a:pt x="18336" y="50778"/>
                  </a:lnTo>
                  <a:lnTo>
                    <a:pt x="18336" y="50802"/>
                  </a:lnTo>
                  <a:cubicBezTo>
                    <a:pt x="17598" y="50385"/>
                    <a:pt x="16872" y="49980"/>
                    <a:pt x="16110" y="49611"/>
                  </a:cubicBezTo>
                  <a:cubicBezTo>
                    <a:pt x="16098" y="49603"/>
                    <a:pt x="16087" y="49600"/>
                    <a:pt x="16076" y="49600"/>
                  </a:cubicBezTo>
                  <a:cubicBezTo>
                    <a:pt x="16019" y="49600"/>
                    <a:pt x="15978" y="49690"/>
                    <a:pt x="16038" y="49730"/>
                  </a:cubicBezTo>
                  <a:cubicBezTo>
                    <a:pt x="16967" y="50206"/>
                    <a:pt x="17860" y="50706"/>
                    <a:pt x="18729" y="51242"/>
                  </a:cubicBezTo>
                  <a:cubicBezTo>
                    <a:pt x="18586" y="51599"/>
                    <a:pt x="18455" y="51957"/>
                    <a:pt x="18312" y="52326"/>
                  </a:cubicBezTo>
                  <a:cubicBezTo>
                    <a:pt x="18304" y="52366"/>
                    <a:pt x="18345" y="52401"/>
                    <a:pt x="18380" y="52401"/>
                  </a:cubicBezTo>
                  <a:cubicBezTo>
                    <a:pt x="18396" y="52401"/>
                    <a:pt x="18412" y="52393"/>
                    <a:pt x="18419" y="52373"/>
                  </a:cubicBezTo>
                  <a:cubicBezTo>
                    <a:pt x="18574" y="52028"/>
                    <a:pt x="18729" y="51695"/>
                    <a:pt x="18896" y="51349"/>
                  </a:cubicBezTo>
                  <a:cubicBezTo>
                    <a:pt x="19110" y="51480"/>
                    <a:pt x="19312" y="51599"/>
                    <a:pt x="19503" y="51730"/>
                  </a:cubicBezTo>
                  <a:cubicBezTo>
                    <a:pt x="19253" y="52314"/>
                    <a:pt x="19003" y="52897"/>
                    <a:pt x="18765" y="53481"/>
                  </a:cubicBezTo>
                  <a:cubicBezTo>
                    <a:pt x="18742" y="53519"/>
                    <a:pt x="18777" y="53547"/>
                    <a:pt x="18815" y="53547"/>
                  </a:cubicBezTo>
                  <a:cubicBezTo>
                    <a:pt x="18837" y="53547"/>
                    <a:pt x="18859" y="53538"/>
                    <a:pt x="18872" y="53516"/>
                  </a:cubicBezTo>
                  <a:cubicBezTo>
                    <a:pt x="19122" y="52957"/>
                    <a:pt x="19384" y="52385"/>
                    <a:pt x="19658" y="51826"/>
                  </a:cubicBezTo>
                  <a:cubicBezTo>
                    <a:pt x="19824" y="51933"/>
                    <a:pt x="19967" y="52028"/>
                    <a:pt x="20122" y="52135"/>
                  </a:cubicBezTo>
                  <a:cubicBezTo>
                    <a:pt x="19979" y="52480"/>
                    <a:pt x="19848" y="52802"/>
                    <a:pt x="19729" y="53147"/>
                  </a:cubicBezTo>
                  <a:cubicBezTo>
                    <a:pt x="18693" y="53778"/>
                    <a:pt x="17705" y="54469"/>
                    <a:pt x="16741" y="55243"/>
                  </a:cubicBezTo>
                  <a:cubicBezTo>
                    <a:pt x="15133" y="56314"/>
                    <a:pt x="13574" y="57445"/>
                    <a:pt x="12216" y="58862"/>
                  </a:cubicBezTo>
                  <a:cubicBezTo>
                    <a:pt x="12216" y="58763"/>
                    <a:pt x="12140" y="58663"/>
                    <a:pt x="12052" y="58663"/>
                  </a:cubicBezTo>
                  <a:cubicBezTo>
                    <a:pt x="12024" y="58663"/>
                    <a:pt x="11995" y="58673"/>
                    <a:pt x="11966" y="58696"/>
                  </a:cubicBezTo>
                  <a:cubicBezTo>
                    <a:pt x="11876" y="58776"/>
                    <a:pt x="11777" y="58806"/>
                    <a:pt x="11683" y="58806"/>
                  </a:cubicBezTo>
                  <a:cubicBezTo>
                    <a:pt x="11666" y="58806"/>
                    <a:pt x="11649" y="58805"/>
                    <a:pt x="11633" y="58803"/>
                  </a:cubicBezTo>
                  <a:cubicBezTo>
                    <a:pt x="11847" y="58624"/>
                    <a:pt x="12026" y="58398"/>
                    <a:pt x="12145" y="58160"/>
                  </a:cubicBezTo>
                  <a:cubicBezTo>
                    <a:pt x="12204" y="58148"/>
                    <a:pt x="12240" y="58100"/>
                    <a:pt x="12264" y="58029"/>
                  </a:cubicBezTo>
                  <a:cubicBezTo>
                    <a:pt x="15562" y="47647"/>
                    <a:pt x="18193" y="36907"/>
                    <a:pt x="20384" y="26239"/>
                  </a:cubicBezTo>
                  <a:cubicBezTo>
                    <a:pt x="20406" y="26159"/>
                    <a:pt x="20335" y="26106"/>
                    <a:pt x="20271" y="26106"/>
                  </a:cubicBezTo>
                  <a:cubicBezTo>
                    <a:pt x="20229" y="26106"/>
                    <a:pt x="20191" y="26128"/>
                    <a:pt x="20182" y="26180"/>
                  </a:cubicBezTo>
                  <a:cubicBezTo>
                    <a:pt x="17634" y="36836"/>
                    <a:pt x="14776" y="47361"/>
                    <a:pt x="11871" y="57922"/>
                  </a:cubicBezTo>
                  <a:cubicBezTo>
                    <a:pt x="11847" y="58017"/>
                    <a:pt x="11883" y="58088"/>
                    <a:pt x="11931" y="58136"/>
                  </a:cubicBezTo>
                  <a:cubicBezTo>
                    <a:pt x="11811" y="58279"/>
                    <a:pt x="11681" y="58422"/>
                    <a:pt x="11514" y="58517"/>
                  </a:cubicBezTo>
                  <a:cubicBezTo>
                    <a:pt x="11502" y="58517"/>
                    <a:pt x="11502" y="58505"/>
                    <a:pt x="11490" y="58505"/>
                  </a:cubicBezTo>
                  <a:cubicBezTo>
                    <a:pt x="10502" y="58362"/>
                    <a:pt x="9537" y="58326"/>
                    <a:pt x="8573" y="58041"/>
                  </a:cubicBezTo>
                  <a:cubicBezTo>
                    <a:pt x="8566" y="58039"/>
                    <a:pt x="8559" y="58038"/>
                    <a:pt x="8552" y="58038"/>
                  </a:cubicBezTo>
                  <a:cubicBezTo>
                    <a:pt x="8460" y="58038"/>
                    <a:pt x="8425" y="58185"/>
                    <a:pt x="8525" y="58207"/>
                  </a:cubicBezTo>
                  <a:cubicBezTo>
                    <a:pt x="9283" y="58438"/>
                    <a:pt x="10173" y="58689"/>
                    <a:pt x="11008" y="58689"/>
                  </a:cubicBezTo>
                  <a:cubicBezTo>
                    <a:pt x="11078" y="58689"/>
                    <a:pt x="11147" y="58687"/>
                    <a:pt x="11216" y="58684"/>
                  </a:cubicBezTo>
                  <a:lnTo>
                    <a:pt x="11216" y="58684"/>
                  </a:lnTo>
                  <a:cubicBezTo>
                    <a:pt x="11133" y="58731"/>
                    <a:pt x="11097" y="58791"/>
                    <a:pt x="11097" y="58862"/>
                  </a:cubicBezTo>
                  <a:cubicBezTo>
                    <a:pt x="9645" y="58755"/>
                    <a:pt x="8347" y="58636"/>
                    <a:pt x="6966" y="57922"/>
                  </a:cubicBezTo>
                  <a:cubicBezTo>
                    <a:pt x="6949" y="57913"/>
                    <a:pt x="6933" y="57910"/>
                    <a:pt x="6917" y="57910"/>
                  </a:cubicBezTo>
                  <a:cubicBezTo>
                    <a:pt x="6818" y="57910"/>
                    <a:pt x="6744" y="58052"/>
                    <a:pt x="6847" y="58124"/>
                  </a:cubicBezTo>
                  <a:cubicBezTo>
                    <a:pt x="7969" y="58746"/>
                    <a:pt x="9381" y="59273"/>
                    <a:pt x="10732" y="59273"/>
                  </a:cubicBezTo>
                  <a:cubicBezTo>
                    <a:pt x="11115" y="59273"/>
                    <a:pt x="11494" y="59231"/>
                    <a:pt x="11859" y="59136"/>
                  </a:cubicBezTo>
                  <a:lnTo>
                    <a:pt x="11871" y="59136"/>
                  </a:lnTo>
                  <a:cubicBezTo>
                    <a:pt x="11055" y="59475"/>
                    <a:pt x="10197" y="59617"/>
                    <a:pt x="9319" y="59617"/>
                  </a:cubicBezTo>
                  <a:cubicBezTo>
                    <a:pt x="6277" y="59617"/>
                    <a:pt x="3000" y="57910"/>
                    <a:pt x="441" y="56755"/>
                  </a:cubicBezTo>
                  <a:cubicBezTo>
                    <a:pt x="477" y="56719"/>
                    <a:pt x="524" y="56695"/>
                    <a:pt x="536" y="56636"/>
                  </a:cubicBezTo>
                  <a:cubicBezTo>
                    <a:pt x="4942" y="42670"/>
                    <a:pt x="9180" y="28454"/>
                    <a:pt x="12133" y="14107"/>
                  </a:cubicBezTo>
                  <a:close/>
                  <a:moveTo>
                    <a:pt x="33528" y="28192"/>
                  </a:moveTo>
                  <a:cubicBezTo>
                    <a:pt x="34314" y="28989"/>
                    <a:pt x="35922" y="29216"/>
                    <a:pt x="36838" y="29466"/>
                  </a:cubicBezTo>
                  <a:cubicBezTo>
                    <a:pt x="37832" y="29727"/>
                    <a:pt x="38825" y="29890"/>
                    <a:pt x="39809" y="29890"/>
                  </a:cubicBezTo>
                  <a:cubicBezTo>
                    <a:pt x="40394" y="29890"/>
                    <a:pt x="40976" y="29833"/>
                    <a:pt x="41553" y="29704"/>
                  </a:cubicBezTo>
                  <a:cubicBezTo>
                    <a:pt x="41672" y="29692"/>
                    <a:pt x="41780" y="29680"/>
                    <a:pt x="41899" y="29668"/>
                  </a:cubicBezTo>
                  <a:lnTo>
                    <a:pt x="41922" y="29668"/>
                  </a:lnTo>
                  <a:cubicBezTo>
                    <a:pt x="41929" y="29765"/>
                    <a:pt x="42019" y="29819"/>
                    <a:pt x="42109" y="29819"/>
                  </a:cubicBezTo>
                  <a:cubicBezTo>
                    <a:pt x="42186" y="29819"/>
                    <a:pt x="42264" y="29780"/>
                    <a:pt x="42291" y="29692"/>
                  </a:cubicBezTo>
                  <a:cubicBezTo>
                    <a:pt x="42315" y="29668"/>
                    <a:pt x="42315" y="29644"/>
                    <a:pt x="42327" y="29621"/>
                  </a:cubicBezTo>
                  <a:cubicBezTo>
                    <a:pt x="42399" y="29609"/>
                    <a:pt x="42470" y="29585"/>
                    <a:pt x="42530" y="29573"/>
                  </a:cubicBezTo>
                  <a:cubicBezTo>
                    <a:pt x="42565" y="29609"/>
                    <a:pt x="42613" y="29621"/>
                    <a:pt x="42649" y="29621"/>
                  </a:cubicBezTo>
                  <a:cubicBezTo>
                    <a:pt x="42684" y="29621"/>
                    <a:pt x="42696" y="29621"/>
                    <a:pt x="42708" y="29609"/>
                  </a:cubicBezTo>
                  <a:cubicBezTo>
                    <a:pt x="42756" y="32204"/>
                    <a:pt x="42803" y="34800"/>
                    <a:pt x="42803" y="37371"/>
                  </a:cubicBezTo>
                  <a:cubicBezTo>
                    <a:pt x="42803" y="43848"/>
                    <a:pt x="42589" y="50385"/>
                    <a:pt x="42792" y="56850"/>
                  </a:cubicBezTo>
                  <a:cubicBezTo>
                    <a:pt x="42673" y="56831"/>
                    <a:pt x="42552" y="56824"/>
                    <a:pt x="42429" y="56824"/>
                  </a:cubicBezTo>
                  <a:cubicBezTo>
                    <a:pt x="42093" y="56824"/>
                    <a:pt x="41748" y="56877"/>
                    <a:pt x="41434" y="56886"/>
                  </a:cubicBezTo>
                  <a:cubicBezTo>
                    <a:pt x="41303" y="56886"/>
                    <a:pt x="41303" y="57088"/>
                    <a:pt x="41434" y="57088"/>
                  </a:cubicBezTo>
                  <a:cubicBezTo>
                    <a:pt x="41739" y="57105"/>
                    <a:pt x="42074" y="57152"/>
                    <a:pt x="42401" y="57152"/>
                  </a:cubicBezTo>
                  <a:cubicBezTo>
                    <a:pt x="42534" y="57152"/>
                    <a:pt x="42665" y="57144"/>
                    <a:pt x="42792" y="57124"/>
                  </a:cubicBezTo>
                  <a:cubicBezTo>
                    <a:pt x="42803" y="57493"/>
                    <a:pt x="42803" y="57862"/>
                    <a:pt x="42815" y="58243"/>
                  </a:cubicBezTo>
                  <a:cubicBezTo>
                    <a:pt x="42434" y="58303"/>
                    <a:pt x="42030" y="58362"/>
                    <a:pt x="41625" y="58374"/>
                  </a:cubicBezTo>
                  <a:cubicBezTo>
                    <a:pt x="41524" y="58380"/>
                    <a:pt x="41419" y="58383"/>
                    <a:pt x="41315" y="58383"/>
                  </a:cubicBezTo>
                  <a:cubicBezTo>
                    <a:pt x="41211" y="58383"/>
                    <a:pt x="41107" y="58380"/>
                    <a:pt x="41006" y="58374"/>
                  </a:cubicBezTo>
                  <a:cubicBezTo>
                    <a:pt x="40898" y="58374"/>
                    <a:pt x="39994" y="58303"/>
                    <a:pt x="40172" y="58100"/>
                  </a:cubicBezTo>
                  <a:cubicBezTo>
                    <a:pt x="40192" y="58071"/>
                    <a:pt x="40164" y="58034"/>
                    <a:pt x="40133" y="58034"/>
                  </a:cubicBezTo>
                  <a:cubicBezTo>
                    <a:pt x="40126" y="58034"/>
                    <a:pt x="40119" y="58036"/>
                    <a:pt x="40113" y="58041"/>
                  </a:cubicBezTo>
                  <a:cubicBezTo>
                    <a:pt x="39827" y="58315"/>
                    <a:pt x="40375" y="58517"/>
                    <a:pt x="40553" y="58565"/>
                  </a:cubicBezTo>
                  <a:cubicBezTo>
                    <a:pt x="40887" y="58654"/>
                    <a:pt x="41244" y="58693"/>
                    <a:pt x="41603" y="58693"/>
                  </a:cubicBezTo>
                  <a:cubicBezTo>
                    <a:pt x="42014" y="58693"/>
                    <a:pt x="42428" y="58641"/>
                    <a:pt x="42815" y="58553"/>
                  </a:cubicBezTo>
                  <a:lnTo>
                    <a:pt x="42815" y="58553"/>
                  </a:lnTo>
                  <a:cubicBezTo>
                    <a:pt x="42803" y="58576"/>
                    <a:pt x="42768" y="58600"/>
                    <a:pt x="42756" y="58624"/>
                  </a:cubicBezTo>
                  <a:cubicBezTo>
                    <a:pt x="42696" y="58684"/>
                    <a:pt x="42732" y="58755"/>
                    <a:pt x="42792" y="58791"/>
                  </a:cubicBezTo>
                  <a:cubicBezTo>
                    <a:pt x="41397" y="59578"/>
                    <a:pt x="40005" y="59886"/>
                    <a:pt x="38606" y="59886"/>
                  </a:cubicBezTo>
                  <a:cubicBezTo>
                    <a:pt x="37234" y="59886"/>
                    <a:pt x="35854" y="59590"/>
                    <a:pt x="34457" y="59160"/>
                  </a:cubicBezTo>
                  <a:cubicBezTo>
                    <a:pt x="34457" y="59148"/>
                    <a:pt x="34433" y="59112"/>
                    <a:pt x="34421" y="59100"/>
                  </a:cubicBezTo>
                  <a:cubicBezTo>
                    <a:pt x="34183" y="58898"/>
                    <a:pt x="33838" y="58731"/>
                    <a:pt x="33505" y="58660"/>
                  </a:cubicBezTo>
                  <a:cubicBezTo>
                    <a:pt x="33528" y="58017"/>
                    <a:pt x="33540" y="57374"/>
                    <a:pt x="33564" y="56719"/>
                  </a:cubicBezTo>
                  <a:cubicBezTo>
                    <a:pt x="33576" y="56731"/>
                    <a:pt x="33588" y="56755"/>
                    <a:pt x="33624" y="56755"/>
                  </a:cubicBezTo>
                  <a:cubicBezTo>
                    <a:pt x="33743" y="56755"/>
                    <a:pt x="33743" y="56576"/>
                    <a:pt x="33624" y="56576"/>
                  </a:cubicBezTo>
                  <a:cubicBezTo>
                    <a:pt x="33588" y="56576"/>
                    <a:pt x="33576" y="56588"/>
                    <a:pt x="33564" y="56600"/>
                  </a:cubicBezTo>
                  <a:cubicBezTo>
                    <a:pt x="33707" y="50147"/>
                    <a:pt x="33540" y="43658"/>
                    <a:pt x="33540" y="37193"/>
                  </a:cubicBezTo>
                  <a:cubicBezTo>
                    <a:pt x="33540" y="34193"/>
                    <a:pt x="33540" y="31192"/>
                    <a:pt x="33528" y="28192"/>
                  </a:cubicBezTo>
                  <a:close/>
                  <a:moveTo>
                    <a:pt x="45555" y="1"/>
                  </a:moveTo>
                  <a:cubicBezTo>
                    <a:pt x="45530" y="1"/>
                    <a:pt x="45506" y="16"/>
                    <a:pt x="45506" y="45"/>
                  </a:cubicBezTo>
                  <a:cubicBezTo>
                    <a:pt x="45506" y="81"/>
                    <a:pt x="45494" y="105"/>
                    <a:pt x="45494" y="141"/>
                  </a:cubicBezTo>
                  <a:lnTo>
                    <a:pt x="45482" y="141"/>
                  </a:lnTo>
                  <a:cubicBezTo>
                    <a:pt x="44220" y="569"/>
                    <a:pt x="43006" y="1153"/>
                    <a:pt x="41851" y="1831"/>
                  </a:cubicBezTo>
                  <a:cubicBezTo>
                    <a:pt x="41004" y="1726"/>
                    <a:pt x="40181" y="1665"/>
                    <a:pt x="39375" y="1665"/>
                  </a:cubicBezTo>
                  <a:cubicBezTo>
                    <a:pt x="38277" y="1665"/>
                    <a:pt x="37210" y="1778"/>
                    <a:pt x="36160" y="2046"/>
                  </a:cubicBezTo>
                  <a:cubicBezTo>
                    <a:pt x="36160" y="1998"/>
                    <a:pt x="36160" y="1950"/>
                    <a:pt x="36148" y="1903"/>
                  </a:cubicBezTo>
                  <a:lnTo>
                    <a:pt x="36148" y="1903"/>
                  </a:lnTo>
                  <a:cubicBezTo>
                    <a:pt x="36173" y="1913"/>
                    <a:pt x="36200" y="1918"/>
                    <a:pt x="36228" y="1918"/>
                  </a:cubicBezTo>
                  <a:cubicBezTo>
                    <a:pt x="36329" y="1918"/>
                    <a:pt x="36431" y="1851"/>
                    <a:pt x="36422" y="1748"/>
                  </a:cubicBezTo>
                  <a:cubicBezTo>
                    <a:pt x="36386" y="1403"/>
                    <a:pt x="36362" y="1057"/>
                    <a:pt x="36303" y="712"/>
                  </a:cubicBezTo>
                  <a:cubicBezTo>
                    <a:pt x="36283" y="612"/>
                    <a:pt x="36211" y="511"/>
                    <a:pt x="36096" y="511"/>
                  </a:cubicBezTo>
                  <a:cubicBezTo>
                    <a:pt x="36075" y="511"/>
                    <a:pt x="36053" y="514"/>
                    <a:pt x="36029" y="522"/>
                  </a:cubicBezTo>
                  <a:cubicBezTo>
                    <a:pt x="35493" y="700"/>
                    <a:pt x="34969" y="915"/>
                    <a:pt x="34469" y="1153"/>
                  </a:cubicBezTo>
                  <a:cubicBezTo>
                    <a:pt x="34421" y="1153"/>
                    <a:pt x="34398" y="1165"/>
                    <a:pt x="34362" y="1188"/>
                  </a:cubicBezTo>
                  <a:cubicBezTo>
                    <a:pt x="32516" y="2070"/>
                    <a:pt x="30861" y="3272"/>
                    <a:pt x="29040" y="4225"/>
                  </a:cubicBezTo>
                  <a:cubicBezTo>
                    <a:pt x="26873" y="5356"/>
                    <a:pt x="24718" y="6391"/>
                    <a:pt x="22753" y="7796"/>
                  </a:cubicBezTo>
                  <a:cubicBezTo>
                    <a:pt x="22741" y="7785"/>
                    <a:pt x="22741" y="7773"/>
                    <a:pt x="22730" y="7773"/>
                  </a:cubicBezTo>
                  <a:cubicBezTo>
                    <a:pt x="22714" y="7749"/>
                    <a:pt x="22690" y="7738"/>
                    <a:pt x="22667" y="7738"/>
                  </a:cubicBezTo>
                  <a:cubicBezTo>
                    <a:pt x="22621" y="7738"/>
                    <a:pt x="22579" y="7781"/>
                    <a:pt x="22610" y="7844"/>
                  </a:cubicBezTo>
                  <a:cubicBezTo>
                    <a:pt x="22610" y="7856"/>
                    <a:pt x="22622" y="7856"/>
                    <a:pt x="22634" y="7880"/>
                  </a:cubicBezTo>
                  <a:cubicBezTo>
                    <a:pt x="22527" y="7880"/>
                    <a:pt x="22432" y="7880"/>
                    <a:pt x="22337" y="7904"/>
                  </a:cubicBezTo>
                  <a:cubicBezTo>
                    <a:pt x="21991" y="7999"/>
                    <a:pt x="21622" y="8225"/>
                    <a:pt x="21575" y="8618"/>
                  </a:cubicBezTo>
                  <a:cubicBezTo>
                    <a:pt x="21575" y="8630"/>
                    <a:pt x="21575" y="8642"/>
                    <a:pt x="21598" y="8666"/>
                  </a:cubicBezTo>
                  <a:cubicBezTo>
                    <a:pt x="21598" y="8749"/>
                    <a:pt x="21598" y="8856"/>
                    <a:pt x="21575" y="8939"/>
                  </a:cubicBezTo>
                  <a:cubicBezTo>
                    <a:pt x="19241" y="9999"/>
                    <a:pt x="16967" y="11190"/>
                    <a:pt x="14729" y="12464"/>
                  </a:cubicBezTo>
                  <a:cubicBezTo>
                    <a:pt x="14716" y="12459"/>
                    <a:pt x="14703" y="12457"/>
                    <a:pt x="14690" y="12457"/>
                  </a:cubicBezTo>
                  <a:cubicBezTo>
                    <a:pt x="14629" y="12457"/>
                    <a:pt x="14567" y="12500"/>
                    <a:pt x="14538" y="12559"/>
                  </a:cubicBezTo>
                  <a:lnTo>
                    <a:pt x="14002" y="12880"/>
                  </a:lnTo>
                  <a:cubicBezTo>
                    <a:pt x="14084" y="12799"/>
                    <a:pt x="14009" y="12665"/>
                    <a:pt x="13896" y="12665"/>
                  </a:cubicBezTo>
                  <a:cubicBezTo>
                    <a:pt x="13877" y="12665"/>
                    <a:pt x="13856" y="12669"/>
                    <a:pt x="13836" y="12678"/>
                  </a:cubicBezTo>
                  <a:cubicBezTo>
                    <a:pt x="13288" y="12952"/>
                    <a:pt x="12752" y="13249"/>
                    <a:pt x="12204" y="13535"/>
                  </a:cubicBezTo>
                  <a:cubicBezTo>
                    <a:pt x="12157" y="13547"/>
                    <a:pt x="12157" y="13595"/>
                    <a:pt x="12157" y="13619"/>
                  </a:cubicBezTo>
                  <a:cubicBezTo>
                    <a:pt x="12145" y="13690"/>
                    <a:pt x="12145" y="13773"/>
                    <a:pt x="12133" y="13857"/>
                  </a:cubicBezTo>
                  <a:cubicBezTo>
                    <a:pt x="12109" y="13845"/>
                    <a:pt x="12097" y="13845"/>
                    <a:pt x="12085" y="13833"/>
                  </a:cubicBezTo>
                  <a:cubicBezTo>
                    <a:pt x="12061" y="13812"/>
                    <a:pt x="12037" y="13803"/>
                    <a:pt x="12016" y="13803"/>
                  </a:cubicBezTo>
                  <a:cubicBezTo>
                    <a:pt x="11952" y="13803"/>
                    <a:pt x="11910" y="13881"/>
                    <a:pt x="11954" y="13952"/>
                  </a:cubicBezTo>
                  <a:cubicBezTo>
                    <a:pt x="11919" y="13964"/>
                    <a:pt x="11907" y="13976"/>
                    <a:pt x="11895" y="14023"/>
                  </a:cubicBezTo>
                  <a:cubicBezTo>
                    <a:pt x="8109" y="28263"/>
                    <a:pt x="4513" y="42491"/>
                    <a:pt x="48" y="56540"/>
                  </a:cubicBezTo>
                  <a:cubicBezTo>
                    <a:pt x="0" y="56671"/>
                    <a:pt x="72" y="56767"/>
                    <a:pt x="167" y="56826"/>
                  </a:cubicBezTo>
                  <a:cubicBezTo>
                    <a:pt x="143" y="56874"/>
                    <a:pt x="167" y="56910"/>
                    <a:pt x="203" y="56945"/>
                  </a:cubicBezTo>
                  <a:cubicBezTo>
                    <a:pt x="2282" y="58340"/>
                    <a:pt x="6132" y="60297"/>
                    <a:pt x="9282" y="60297"/>
                  </a:cubicBezTo>
                  <a:cubicBezTo>
                    <a:pt x="10407" y="60297"/>
                    <a:pt x="11442" y="60048"/>
                    <a:pt x="12276" y="59434"/>
                  </a:cubicBezTo>
                  <a:lnTo>
                    <a:pt x="12288" y="59410"/>
                  </a:lnTo>
                  <a:cubicBezTo>
                    <a:pt x="12335" y="59374"/>
                    <a:pt x="12395" y="59338"/>
                    <a:pt x="12454" y="59291"/>
                  </a:cubicBezTo>
                  <a:cubicBezTo>
                    <a:pt x="12466" y="59315"/>
                    <a:pt x="12490" y="59327"/>
                    <a:pt x="12514" y="59327"/>
                  </a:cubicBezTo>
                  <a:cubicBezTo>
                    <a:pt x="12585" y="59327"/>
                    <a:pt x="12621" y="59255"/>
                    <a:pt x="12609" y="59196"/>
                  </a:cubicBezTo>
                  <a:cubicBezTo>
                    <a:pt x="14419" y="57862"/>
                    <a:pt x="16360" y="56552"/>
                    <a:pt x="18098" y="55100"/>
                  </a:cubicBezTo>
                  <a:cubicBezTo>
                    <a:pt x="19134" y="54397"/>
                    <a:pt x="20170" y="53683"/>
                    <a:pt x="21146" y="52897"/>
                  </a:cubicBezTo>
                  <a:cubicBezTo>
                    <a:pt x="21152" y="52898"/>
                    <a:pt x="21158" y="52899"/>
                    <a:pt x="21164" y="52899"/>
                  </a:cubicBezTo>
                  <a:cubicBezTo>
                    <a:pt x="21215" y="52899"/>
                    <a:pt x="21253" y="52855"/>
                    <a:pt x="21253" y="52802"/>
                  </a:cubicBezTo>
                  <a:cubicBezTo>
                    <a:pt x="21277" y="52778"/>
                    <a:pt x="21325" y="52742"/>
                    <a:pt x="21360" y="52719"/>
                  </a:cubicBezTo>
                  <a:cubicBezTo>
                    <a:pt x="21384" y="54409"/>
                    <a:pt x="21432" y="56124"/>
                    <a:pt x="21515" y="57826"/>
                  </a:cubicBezTo>
                  <a:cubicBezTo>
                    <a:pt x="21515" y="57939"/>
                    <a:pt x="21604" y="57993"/>
                    <a:pt x="21688" y="57993"/>
                  </a:cubicBezTo>
                  <a:cubicBezTo>
                    <a:pt x="21711" y="57993"/>
                    <a:pt x="21733" y="57989"/>
                    <a:pt x="21753" y="57981"/>
                  </a:cubicBezTo>
                  <a:cubicBezTo>
                    <a:pt x="21777" y="58005"/>
                    <a:pt x="21789" y="58017"/>
                    <a:pt x="21801" y="58017"/>
                  </a:cubicBezTo>
                  <a:cubicBezTo>
                    <a:pt x="23622" y="59148"/>
                    <a:pt x="26075" y="59327"/>
                    <a:pt x="28171" y="59434"/>
                  </a:cubicBezTo>
                  <a:cubicBezTo>
                    <a:pt x="28564" y="59452"/>
                    <a:pt x="28959" y="59469"/>
                    <a:pt x="29351" y="59469"/>
                  </a:cubicBezTo>
                  <a:cubicBezTo>
                    <a:pt x="30489" y="59469"/>
                    <a:pt x="31595" y="59327"/>
                    <a:pt x="32516" y="58672"/>
                  </a:cubicBezTo>
                  <a:cubicBezTo>
                    <a:pt x="32528" y="58660"/>
                    <a:pt x="32552" y="58660"/>
                    <a:pt x="32564" y="58636"/>
                  </a:cubicBezTo>
                  <a:cubicBezTo>
                    <a:pt x="32707" y="58517"/>
                    <a:pt x="32862" y="58398"/>
                    <a:pt x="32993" y="58255"/>
                  </a:cubicBezTo>
                  <a:cubicBezTo>
                    <a:pt x="32993" y="58386"/>
                    <a:pt x="32993" y="58517"/>
                    <a:pt x="33005" y="58672"/>
                  </a:cubicBezTo>
                  <a:lnTo>
                    <a:pt x="32909" y="58672"/>
                  </a:lnTo>
                  <a:cubicBezTo>
                    <a:pt x="32755" y="58684"/>
                    <a:pt x="32731" y="58874"/>
                    <a:pt x="32874" y="58934"/>
                  </a:cubicBezTo>
                  <a:cubicBezTo>
                    <a:pt x="32933" y="58969"/>
                    <a:pt x="32993" y="58969"/>
                    <a:pt x="33040" y="58993"/>
                  </a:cubicBezTo>
                  <a:cubicBezTo>
                    <a:pt x="33052" y="59005"/>
                    <a:pt x="33052" y="59029"/>
                    <a:pt x="33064" y="59029"/>
                  </a:cubicBezTo>
                  <a:cubicBezTo>
                    <a:pt x="34887" y="59825"/>
                    <a:pt x="36947" y="60508"/>
                    <a:pt x="38937" y="60508"/>
                  </a:cubicBezTo>
                  <a:cubicBezTo>
                    <a:pt x="40431" y="60508"/>
                    <a:pt x="41886" y="60123"/>
                    <a:pt x="43173" y="59112"/>
                  </a:cubicBezTo>
                  <a:cubicBezTo>
                    <a:pt x="43173" y="59112"/>
                    <a:pt x="43173" y="59100"/>
                    <a:pt x="43184" y="59100"/>
                  </a:cubicBezTo>
                  <a:cubicBezTo>
                    <a:pt x="47768" y="55874"/>
                    <a:pt x="51697" y="51218"/>
                    <a:pt x="55353" y="46992"/>
                  </a:cubicBezTo>
                  <a:cubicBezTo>
                    <a:pt x="55499" y="46734"/>
                    <a:pt x="55338" y="46465"/>
                    <a:pt x="55159" y="46465"/>
                  </a:cubicBezTo>
                  <a:cubicBezTo>
                    <a:pt x="55148" y="46465"/>
                    <a:pt x="55137" y="46466"/>
                    <a:pt x="55126" y="46468"/>
                  </a:cubicBezTo>
                  <a:lnTo>
                    <a:pt x="55126" y="46420"/>
                  </a:lnTo>
                  <a:cubicBezTo>
                    <a:pt x="55138" y="46361"/>
                    <a:pt x="55138" y="46301"/>
                    <a:pt x="55126" y="46242"/>
                  </a:cubicBezTo>
                  <a:cubicBezTo>
                    <a:pt x="55353" y="39860"/>
                    <a:pt x="55317" y="33478"/>
                    <a:pt x="55293" y="27084"/>
                  </a:cubicBezTo>
                  <a:cubicBezTo>
                    <a:pt x="55257" y="20619"/>
                    <a:pt x="55805" y="13845"/>
                    <a:pt x="55126" y="7404"/>
                  </a:cubicBezTo>
                  <a:cubicBezTo>
                    <a:pt x="55312" y="7217"/>
                    <a:pt x="55160" y="6903"/>
                    <a:pt x="54955" y="6903"/>
                  </a:cubicBezTo>
                  <a:cubicBezTo>
                    <a:pt x="54910" y="6903"/>
                    <a:pt x="54863" y="6917"/>
                    <a:pt x="54817" y="6951"/>
                  </a:cubicBezTo>
                  <a:cubicBezTo>
                    <a:pt x="54317" y="7296"/>
                    <a:pt x="53817" y="7654"/>
                    <a:pt x="53305" y="7999"/>
                  </a:cubicBezTo>
                  <a:cubicBezTo>
                    <a:pt x="53186" y="7856"/>
                    <a:pt x="53043" y="7773"/>
                    <a:pt x="52805" y="7701"/>
                  </a:cubicBezTo>
                  <a:cubicBezTo>
                    <a:pt x="52705" y="7671"/>
                    <a:pt x="52611" y="7663"/>
                    <a:pt x="52518" y="7663"/>
                  </a:cubicBezTo>
                  <a:cubicBezTo>
                    <a:pt x="52406" y="7663"/>
                    <a:pt x="52298" y="7675"/>
                    <a:pt x="52189" y="7675"/>
                  </a:cubicBezTo>
                  <a:cubicBezTo>
                    <a:pt x="52140" y="7675"/>
                    <a:pt x="52092" y="7672"/>
                    <a:pt x="52043" y="7665"/>
                  </a:cubicBezTo>
                  <a:cubicBezTo>
                    <a:pt x="51447" y="7606"/>
                    <a:pt x="50900" y="7415"/>
                    <a:pt x="50316" y="7344"/>
                  </a:cubicBezTo>
                  <a:cubicBezTo>
                    <a:pt x="50127" y="7318"/>
                    <a:pt x="49936" y="7305"/>
                    <a:pt x="49747" y="7305"/>
                  </a:cubicBezTo>
                  <a:cubicBezTo>
                    <a:pt x="49057" y="7305"/>
                    <a:pt x="48381" y="7477"/>
                    <a:pt x="47792" y="7832"/>
                  </a:cubicBezTo>
                  <a:cubicBezTo>
                    <a:pt x="47804" y="7249"/>
                    <a:pt x="47876" y="6630"/>
                    <a:pt x="47709" y="6058"/>
                  </a:cubicBezTo>
                  <a:cubicBezTo>
                    <a:pt x="47685" y="5975"/>
                    <a:pt x="47590" y="5891"/>
                    <a:pt x="47506" y="5891"/>
                  </a:cubicBezTo>
                  <a:cubicBezTo>
                    <a:pt x="46899" y="5927"/>
                    <a:pt x="46221" y="6237"/>
                    <a:pt x="45542" y="6689"/>
                  </a:cubicBezTo>
                  <a:cubicBezTo>
                    <a:pt x="45566" y="6570"/>
                    <a:pt x="45590" y="6427"/>
                    <a:pt x="45601" y="6344"/>
                  </a:cubicBezTo>
                  <a:cubicBezTo>
                    <a:pt x="45732" y="5701"/>
                    <a:pt x="45649" y="4939"/>
                    <a:pt x="45661" y="4284"/>
                  </a:cubicBezTo>
                  <a:cubicBezTo>
                    <a:pt x="45685" y="3117"/>
                    <a:pt x="45792" y="1903"/>
                    <a:pt x="45709" y="736"/>
                  </a:cubicBezTo>
                  <a:cubicBezTo>
                    <a:pt x="45720" y="593"/>
                    <a:pt x="45732" y="450"/>
                    <a:pt x="45732" y="319"/>
                  </a:cubicBezTo>
                  <a:cubicBezTo>
                    <a:pt x="45732" y="236"/>
                    <a:pt x="45685" y="176"/>
                    <a:pt x="45625" y="153"/>
                  </a:cubicBezTo>
                  <a:cubicBezTo>
                    <a:pt x="45625" y="117"/>
                    <a:pt x="45613" y="81"/>
                    <a:pt x="45613" y="45"/>
                  </a:cubicBezTo>
                  <a:cubicBezTo>
                    <a:pt x="45607" y="16"/>
                    <a:pt x="45581" y="1"/>
                    <a:pt x="455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57"/>
            <p:cNvSpPr/>
            <p:nvPr/>
          </p:nvSpPr>
          <p:spPr>
            <a:xfrm>
              <a:off x="4222500" y="3002200"/>
              <a:ext cx="7125" cy="10750"/>
            </a:xfrm>
            <a:custGeom>
              <a:avLst/>
              <a:gdLst/>
              <a:ahLst/>
              <a:cxnLst/>
              <a:rect l="l" t="t" r="r" b="b"/>
              <a:pathLst>
                <a:path w="285" h="430" extrusionOk="0">
                  <a:moveTo>
                    <a:pt x="130" y="1"/>
                  </a:moveTo>
                  <a:cubicBezTo>
                    <a:pt x="67" y="1"/>
                    <a:pt x="0" y="64"/>
                    <a:pt x="38" y="147"/>
                  </a:cubicBezTo>
                  <a:cubicBezTo>
                    <a:pt x="62" y="230"/>
                    <a:pt x="109" y="313"/>
                    <a:pt x="157" y="397"/>
                  </a:cubicBezTo>
                  <a:cubicBezTo>
                    <a:pt x="172" y="420"/>
                    <a:pt x="191" y="429"/>
                    <a:pt x="209" y="429"/>
                  </a:cubicBezTo>
                  <a:cubicBezTo>
                    <a:pt x="248" y="429"/>
                    <a:pt x="284" y="386"/>
                    <a:pt x="276" y="337"/>
                  </a:cubicBezTo>
                  <a:cubicBezTo>
                    <a:pt x="264" y="254"/>
                    <a:pt x="228" y="159"/>
                    <a:pt x="216" y="75"/>
                  </a:cubicBezTo>
                  <a:cubicBezTo>
                    <a:pt x="203" y="22"/>
                    <a:pt x="167" y="1"/>
                    <a:pt x="1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57"/>
            <p:cNvSpPr/>
            <p:nvPr/>
          </p:nvSpPr>
          <p:spPr>
            <a:xfrm>
              <a:off x="4302325" y="2713800"/>
              <a:ext cx="6250" cy="4850"/>
            </a:xfrm>
            <a:custGeom>
              <a:avLst/>
              <a:gdLst/>
              <a:ahLst/>
              <a:cxnLst/>
              <a:rect l="l" t="t" r="r" b="b"/>
              <a:pathLst>
                <a:path w="250" h="194" extrusionOk="0">
                  <a:moveTo>
                    <a:pt x="101" y="1"/>
                  </a:moveTo>
                  <a:cubicBezTo>
                    <a:pt x="0" y="1"/>
                    <a:pt x="6" y="193"/>
                    <a:pt x="119" y="193"/>
                  </a:cubicBezTo>
                  <a:cubicBezTo>
                    <a:pt x="250" y="193"/>
                    <a:pt x="250" y="3"/>
                    <a:pt x="119" y="3"/>
                  </a:cubicBezTo>
                  <a:cubicBezTo>
                    <a:pt x="113" y="1"/>
                    <a:pt x="107"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57"/>
            <p:cNvSpPr/>
            <p:nvPr/>
          </p:nvSpPr>
          <p:spPr>
            <a:xfrm>
              <a:off x="4598550" y="1967900"/>
              <a:ext cx="18400" cy="42450"/>
            </a:xfrm>
            <a:custGeom>
              <a:avLst/>
              <a:gdLst/>
              <a:ahLst/>
              <a:cxnLst/>
              <a:rect l="l" t="t" r="r" b="b"/>
              <a:pathLst>
                <a:path w="736" h="1698" extrusionOk="0">
                  <a:moveTo>
                    <a:pt x="679" y="1"/>
                  </a:moveTo>
                  <a:cubicBezTo>
                    <a:pt x="663" y="1"/>
                    <a:pt x="649" y="9"/>
                    <a:pt x="641" y="26"/>
                  </a:cubicBezTo>
                  <a:cubicBezTo>
                    <a:pt x="367" y="502"/>
                    <a:pt x="188" y="1038"/>
                    <a:pt x="21" y="1561"/>
                  </a:cubicBezTo>
                  <a:cubicBezTo>
                    <a:pt x="0" y="1646"/>
                    <a:pt x="63" y="1698"/>
                    <a:pt x="130" y="1698"/>
                  </a:cubicBezTo>
                  <a:cubicBezTo>
                    <a:pt x="176" y="1698"/>
                    <a:pt x="224" y="1674"/>
                    <a:pt x="248" y="1621"/>
                  </a:cubicBezTo>
                  <a:cubicBezTo>
                    <a:pt x="438" y="1109"/>
                    <a:pt x="641" y="597"/>
                    <a:pt x="736" y="73"/>
                  </a:cubicBezTo>
                  <a:cubicBezTo>
                    <a:pt x="736" y="27"/>
                    <a:pt x="706" y="1"/>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57"/>
            <p:cNvSpPr/>
            <p:nvPr/>
          </p:nvSpPr>
          <p:spPr>
            <a:xfrm>
              <a:off x="4597425" y="1994075"/>
              <a:ext cx="18575" cy="50350"/>
            </a:xfrm>
            <a:custGeom>
              <a:avLst/>
              <a:gdLst/>
              <a:ahLst/>
              <a:cxnLst/>
              <a:rect l="l" t="t" r="r" b="b"/>
              <a:pathLst>
                <a:path w="743" h="2014" extrusionOk="0">
                  <a:moveTo>
                    <a:pt x="650" y="1"/>
                  </a:moveTo>
                  <a:cubicBezTo>
                    <a:pt x="619" y="1"/>
                    <a:pt x="588" y="19"/>
                    <a:pt x="578" y="62"/>
                  </a:cubicBezTo>
                  <a:cubicBezTo>
                    <a:pt x="388" y="693"/>
                    <a:pt x="138" y="1300"/>
                    <a:pt x="7" y="1943"/>
                  </a:cubicBezTo>
                  <a:cubicBezTo>
                    <a:pt x="0" y="1990"/>
                    <a:pt x="31" y="2014"/>
                    <a:pt x="63" y="2014"/>
                  </a:cubicBezTo>
                  <a:cubicBezTo>
                    <a:pt x="89" y="2014"/>
                    <a:pt x="115" y="1999"/>
                    <a:pt x="126" y="1967"/>
                  </a:cubicBezTo>
                  <a:cubicBezTo>
                    <a:pt x="364" y="1360"/>
                    <a:pt x="543" y="717"/>
                    <a:pt x="721" y="98"/>
                  </a:cubicBezTo>
                  <a:cubicBezTo>
                    <a:pt x="743" y="41"/>
                    <a:pt x="696" y="1"/>
                    <a:pt x="6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57"/>
            <p:cNvSpPr/>
            <p:nvPr/>
          </p:nvSpPr>
          <p:spPr>
            <a:xfrm>
              <a:off x="4512750" y="2126175"/>
              <a:ext cx="57525" cy="6900"/>
            </a:xfrm>
            <a:custGeom>
              <a:avLst/>
              <a:gdLst/>
              <a:ahLst/>
              <a:cxnLst/>
              <a:rect l="l" t="t" r="r" b="b"/>
              <a:pathLst>
                <a:path w="2301" h="276" extrusionOk="0">
                  <a:moveTo>
                    <a:pt x="2171" y="1"/>
                  </a:moveTo>
                  <a:cubicBezTo>
                    <a:pt x="2163" y="1"/>
                    <a:pt x="2153" y="2"/>
                    <a:pt x="2144" y="5"/>
                  </a:cubicBezTo>
                  <a:cubicBezTo>
                    <a:pt x="1589" y="91"/>
                    <a:pt x="1035" y="146"/>
                    <a:pt x="475" y="146"/>
                  </a:cubicBezTo>
                  <a:cubicBezTo>
                    <a:pt x="337" y="146"/>
                    <a:pt x="199" y="143"/>
                    <a:pt x="60" y="136"/>
                  </a:cubicBezTo>
                  <a:cubicBezTo>
                    <a:pt x="1" y="136"/>
                    <a:pt x="1" y="195"/>
                    <a:pt x="48" y="207"/>
                  </a:cubicBezTo>
                  <a:cubicBezTo>
                    <a:pt x="386" y="252"/>
                    <a:pt x="723" y="276"/>
                    <a:pt x="1060" y="276"/>
                  </a:cubicBezTo>
                  <a:cubicBezTo>
                    <a:pt x="1437" y="276"/>
                    <a:pt x="1814" y="246"/>
                    <a:pt x="2191" y="183"/>
                  </a:cubicBezTo>
                  <a:cubicBezTo>
                    <a:pt x="2301" y="173"/>
                    <a:pt x="2269" y="1"/>
                    <a:pt x="2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57"/>
            <p:cNvSpPr/>
            <p:nvPr/>
          </p:nvSpPr>
          <p:spPr>
            <a:xfrm>
              <a:off x="4573775" y="2126575"/>
              <a:ext cx="3600" cy="2700"/>
            </a:xfrm>
            <a:custGeom>
              <a:avLst/>
              <a:gdLst/>
              <a:ahLst/>
              <a:cxnLst/>
              <a:rect l="l" t="t" r="r" b="b"/>
              <a:pathLst>
                <a:path w="144" h="108" extrusionOk="0">
                  <a:moveTo>
                    <a:pt x="60" y="1"/>
                  </a:moveTo>
                  <a:cubicBezTo>
                    <a:pt x="0" y="1"/>
                    <a:pt x="0" y="108"/>
                    <a:pt x="60" y="108"/>
                  </a:cubicBezTo>
                  <a:cubicBezTo>
                    <a:pt x="143" y="108"/>
                    <a:pt x="143"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57"/>
            <p:cNvSpPr/>
            <p:nvPr/>
          </p:nvSpPr>
          <p:spPr>
            <a:xfrm>
              <a:off x="4540725" y="2142200"/>
              <a:ext cx="38425" cy="6000"/>
            </a:xfrm>
            <a:custGeom>
              <a:avLst/>
              <a:gdLst/>
              <a:ahLst/>
              <a:cxnLst/>
              <a:rect l="l" t="t" r="r" b="b"/>
              <a:pathLst>
                <a:path w="1537" h="240" extrusionOk="0">
                  <a:moveTo>
                    <a:pt x="1039" y="1"/>
                  </a:moveTo>
                  <a:cubicBezTo>
                    <a:pt x="722" y="1"/>
                    <a:pt x="409" y="34"/>
                    <a:pt x="108" y="43"/>
                  </a:cubicBezTo>
                  <a:cubicBezTo>
                    <a:pt x="1" y="43"/>
                    <a:pt x="1" y="197"/>
                    <a:pt x="108" y="197"/>
                  </a:cubicBezTo>
                  <a:cubicBezTo>
                    <a:pt x="409" y="206"/>
                    <a:pt x="722" y="239"/>
                    <a:pt x="1039" y="239"/>
                  </a:cubicBezTo>
                  <a:cubicBezTo>
                    <a:pt x="1161" y="239"/>
                    <a:pt x="1283" y="234"/>
                    <a:pt x="1406" y="221"/>
                  </a:cubicBezTo>
                  <a:cubicBezTo>
                    <a:pt x="1537" y="209"/>
                    <a:pt x="1537" y="31"/>
                    <a:pt x="1406" y="19"/>
                  </a:cubicBezTo>
                  <a:cubicBezTo>
                    <a:pt x="1283" y="5"/>
                    <a:pt x="1161" y="1"/>
                    <a:pt x="10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57"/>
            <p:cNvSpPr/>
            <p:nvPr/>
          </p:nvSpPr>
          <p:spPr>
            <a:xfrm>
              <a:off x="4548875" y="2156325"/>
              <a:ext cx="30575" cy="9325"/>
            </a:xfrm>
            <a:custGeom>
              <a:avLst/>
              <a:gdLst/>
              <a:ahLst/>
              <a:cxnLst/>
              <a:rect l="l" t="t" r="r" b="b"/>
              <a:pathLst>
                <a:path w="1223" h="373" extrusionOk="0">
                  <a:moveTo>
                    <a:pt x="592" y="1"/>
                  </a:moveTo>
                  <a:cubicBezTo>
                    <a:pt x="422" y="1"/>
                    <a:pt x="250" y="28"/>
                    <a:pt x="103" y="61"/>
                  </a:cubicBezTo>
                  <a:cubicBezTo>
                    <a:pt x="0" y="95"/>
                    <a:pt x="19" y="252"/>
                    <a:pt x="127" y="252"/>
                  </a:cubicBezTo>
                  <a:cubicBezTo>
                    <a:pt x="131" y="252"/>
                    <a:pt x="135" y="252"/>
                    <a:pt x="139" y="251"/>
                  </a:cubicBezTo>
                  <a:cubicBezTo>
                    <a:pt x="205" y="247"/>
                    <a:pt x="270" y="244"/>
                    <a:pt x="335" y="244"/>
                  </a:cubicBezTo>
                  <a:cubicBezTo>
                    <a:pt x="449" y="244"/>
                    <a:pt x="562" y="253"/>
                    <a:pt x="675" y="275"/>
                  </a:cubicBezTo>
                  <a:cubicBezTo>
                    <a:pt x="806" y="299"/>
                    <a:pt x="937" y="359"/>
                    <a:pt x="1092" y="370"/>
                  </a:cubicBezTo>
                  <a:cubicBezTo>
                    <a:pt x="1100" y="372"/>
                    <a:pt x="1107" y="373"/>
                    <a:pt x="1115" y="373"/>
                  </a:cubicBezTo>
                  <a:cubicBezTo>
                    <a:pt x="1222" y="373"/>
                    <a:pt x="1218" y="212"/>
                    <a:pt x="1151" y="156"/>
                  </a:cubicBezTo>
                  <a:cubicBezTo>
                    <a:pt x="996" y="40"/>
                    <a:pt x="795" y="1"/>
                    <a:pt x="5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57"/>
            <p:cNvSpPr/>
            <p:nvPr/>
          </p:nvSpPr>
          <p:spPr>
            <a:xfrm>
              <a:off x="4554500" y="2177475"/>
              <a:ext cx="22275" cy="8700"/>
            </a:xfrm>
            <a:custGeom>
              <a:avLst/>
              <a:gdLst/>
              <a:ahLst/>
              <a:cxnLst/>
              <a:rect l="l" t="t" r="r" b="b"/>
              <a:pathLst>
                <a:path w="891" h="348" extrusionOk="0">
                  <a:moveTo>
                    <a:pt x="142" y="0"/>
                  </a:moveTo>
                  <a:cubicBezTo>
                    <a:pt x="20" y="0"/>
                    <a:pt x="1" y="204"/>
                    <a:pt x="117" y="227"/>
                  </a:cubicBezTo>
                  <a:cubicBezTo>
                    <a:pt x="315" y="282"/>
                    <a:pt x="493" y="347"/>
                    <a:pt x="688" y="347"/>
                  </a:cubicBezTo>
                  <a:cubicBezTo>
                    <a:pt x="704" y="347"/>
                    <a:pt x="720" y="347"/>
                    <a:pt x="736" y="346"/>
                  </a:cubicBezTo>
                  <a:cubicBezTo>
                    <a:pt x="831" y="346"/>
                    <a:pt x="891" y="179"/>
                    <a:pt x="795" y="144"/>
                  </a:cubicBezTo>
                  <a:cubicBezTo>
                    <a:pt x="581" y="48"/>
                    <a:pt x="379" y="36"/>
                    <a:pt x="152" y="1"/>
                  </a:cubicBezTo>
                  <a:cubicBezTo>
                    <a:pt x="149" y="0"/>
                    <a:pt x="145"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57"/>
            <p:cNvSpPr/>
            <p:nvPr/>
          </p:nvSpPr>
          <p:spPr>
            <a:xfrm>
              <a:off x="4569000" y="2189375"/>
              <a:ext cx="7175" cy="5700"/>
            </a:xfrm>
            <a:custGeom>
              <a:avLst/>
              <a:gdLst/>
              <a:ahLst/>
              <a:cxnLst/>
              <a:rect l="l" t="t" r="r" b="b"/>
              <a:pathLst>
                <a:path w="287" h="228" extrusionOk="0">
                  <a:moveTo>
                    <a:pt x="156" y="1"/>
                  </a:moveTo>
                  <a:cubicBezTo>
                    <a:pt x="1" y="1"/>
                    <a:pt x="1" y="227"/>
                    <a:pt x="156" y="227"/>
                  </a:cubicBezTo>
                  <a:cubicBezTo>
                    <a:pt x="287" y="227"/>
                    <a:pt x="287"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57"/>
            <p:cNvSpPr/>
            <p:nvPr/>
          </p:nvSpPr>
          <p:spPr>
            <a:xfrm>
              <a:off x="4572875" y="2205175"/>
              <a:ext cx="5100" cy="3575"/>
            </a:xfrm>
            <a:custGeom>
              <a:avLst/>
              <a:gdLst/>
              <a:ahLst/>
              <a:cxnLst/>
              <a:rect l="l" t="t" r="r" b="b"/>
              <a:pathLst>
                <a:path w="204" h="143" extrusionOk="0">
                  <a:moveTo>
                    <a:pt x="96" y="0"/>
                  </a:moveTo>
                  <a:cubicBezTo>
                    <a:pt x="1" y="0"/>
                    <a:pt x="1" y="143"/>
                    <a:pt x="96" y="143"/>
                  </a:cubicBezTo>
                  <a:cubicBezTo>
                    <a:pt x="203" y="143"/>
                    <a:pt x="203"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57"/>
            <p:cNvSpPr/>
            <p:nvPr/>
          </p:nvSpPr>
          <p:spPr>
            <a:xfrm>
              <a:off x="4348450" y="2585875"/>
              <a:ext cx="50600" cy="36200"/>
            </a:xfrm>
            <a:custGeom>
              <a:avLst/>
              <a:gdLst/>
              <a:ahLst/>
              <a:cxnLst/>
              <a:rect l="l" t="t" r="r" b="b"/>
              <a:pathLst>
                <a:path w="2024" h="1448" extrusionOk="0">
                  <a:moveTo>
                    <a:pt x="84" y="0"/>
                  </a:moveTo>
                  <a:cubicBezTo>
                    <a:pt x="48" y="0"/>
                    <a:pt x="0" y="36"/>
                    <a:pt x="48" y="83"/>
                  </a:cubicBezTo>
                  <a:cubicBezTo>
                    <a:pt x="310" y="298"/>
                    <a:pt x="655" y="429"/>
                    <a:pt x="941" y="619"/>
                  </a:cubicBezTo>
                  <a:cubicBezTo>
                    <a:pt x="1262" y="857"/>
                    <a:pt x="1560" y="1143"/>
                    <a:pt x="1870" y="1429"/>
                  </a:cubicBezTo>
                  <a:cubicBezTo>
                    <a:pt x="1888" y="1442"/>
                    <a:pt x="1906" y="1448"/>
                    <a:pt x="1923" y="1448"/>
                  </a:cubicBezTo>
                  <a:cubicBezTo>
                    <a:pt x="1983" y="1448"/>
                    <a:pt x="2023" y="1377"/>
                    <a:pt x="1977" y="1322"/>
                  </a:cubicBezTo>
                  <a:cubicBezTo>
                    <a:pt x="1727" y="1012"/>
                    <a:pt x="1441" y="774"/>
                    <a:pt x="1120" y="536"/>
                  </a:cubicBezTo>
                  <a:cubicBezTo>
                    <a:pt x="822" y="322"/>
                    <a:pt x="441" y="60"/>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57"/>
            <p:cNvSpPr/>
            <p:nvPr/>
          </p:nvSpPr>
          <p:spPr>
            <a:xfrm>
              <a:off x="4381975" y="2594075"/>
              <a:ext cx="41075" cy="28750"/>
            </a:xfrm>
            <a:custGeom>
              <a:avLst/>
              <a:gdLst/>
              <a:ahLst/>
              <a:cxnLst/>
              <a:rect l="l" t="t" r="r" b="b"/>
              <a:pathLst>
                <a:path w="1643" h="1150" extrusionOk="0">
                  <a:moveTo>
                    <a:pt x="121" y="1"/>
                  </a:moveTo>
                  <a:cubicBezTo>
                    <a:pt x="55" y="1"/>
                    <a:pt x="1" y="85"/>
                    <a:pt x="64" y="148"/>
                  </a:cubicBezTo>
                  <a:cubicBezTo>
                    <a:pt x="505" y="529"/>
                    <a:pt x="969" y="875"/>
                    <a:pt x="1469" y="1137"/>
                  </a:cubicBezTo>
                  <a:cubicBezTo>
                    <a:pt x="1486" y="1146"/>
                    <a:pt x="1502" y="1150"/>
                    <a:pt x="1517" y="1150"/>
                  </a:cubicBezTo>
                  <a:cubicBezTo>
                    <a:pt x="1598" y="1150"/>
                    <a:pt x="1643" y="1032"/>
                    <a:pt x="1553" y="982"/>
                  </a:cubicBezTo>
                  <a:cubicBezTo>
                    <a:pt x="1076" y="696"/>
                    <a:pt x="624" y="386"/>
                    <a:pt x="183" y="29"/>
                  </a:cubicBezTo>
                  <a:cubicBezTo>
                    <a:pt x="163" y="9"/>
                    <a:pt x="141"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57"/>
            <p:cNvSpPr/>
            <p:nvPr/>
          </p:nvSpPr>
          <p:spPr>
            <a:xfrm>
              <a:off x="4595800" y="2043650"/>
              <a:ext cx="32100" cy="91350"/>
            </a:xfrm>
            <a:custGeom>
              <a:avLst/>
              <a:gdLst/>
              <a:ahLst/>
              <a:cxnLst/>
              <a:rect l="l" t="t" r="r" b="b"/>
              <a:pathLst>
                <a:path w="1284" h="3654" extrusionOk="0">
                  <a:moveTo>
                    <a:pt x="1178" y="1"/>
                  </a:moveTo>
                  <a:cubicBezTo>
                    <a:pt x="1139" y="1"/>
                    <a:pt x="1099" y="24"/>
                    <a:pt x="1084" y="79"/>
                  </a:cubicBezTo>
                  <a:cubicBezTo>
                    <a:pt x="882" y="817"/>
                    <a:pt x="655" y="1579"/>
                    <a:pt x="453" y="2318"/>
                  </a:cubicBezTo>
                  <a:cubicBezTo>
                    <a:pt x="358" y="2639"/>
                    <a:pt x="1" y="3270"/>
                    <a:pt x="215" y="3592"/>
                  </a:cubicBezTo>
                  <a:cubicBezTo>
                    <a:pt x="235" y="3623"/>
                    <a:pt x="274" y="3653"/>
                    <a:pt x="323" y="3653"/>
                  </a:cubicBezTo>
                  <a:cubicBezTo>
                    <a:pt x="330" y="3653"/>
                    <a:pt x="338" y="3653"/>
                    <a:pt x="346" y="3651"/>
                  </a:cubicBezTo>
                  <a:cubicBezTo>
                    <a:pt x="429" y="3604"/>
                    <a:pt x="465" y="3568"/>
                    <a:pt x="477" y="3484"/>
                  </a:cubicBezTo>
                  <a:cubicBezTo>
                    <a:pt x="489" y="3437"/>
                    <a:pt x="465" y="3377"/>
                    <a:pt x="429" y="3365"/>
                  </a:cubicBezTo>
                  <a:cubicBezTo>
                    <a:pt x="417" y="3365"/>
                    <a:pt x="417" y="3353"/>
                    <a:pt x="405" y="3353"/>
                  </a:cubicBezTo>
                  <a:cubicBezTo>
                    <a:pt x="401" y="3346"/>
                    <a:pt x="396" y="3343"/>
                    <a:pt x="390" y="3343"/>
                  </a:cubicBezTo>
                  <a:cubicBezTo>
                    <a:pt x="379" y="3343"/>
                    <a:pt x="366" y="3353"/>
                    <a:pt x="358" y="3353"/>
                  </a:cubicBezTo>
                  <a:cubicBezTo>
                    <a:pt x="512" y="2961"/>
                    <a:pt x="774" y="2008"/>
                    <a:pt x="810" y="1877"/>
                  </a:cubicBezTo>
                  <a:cubicBezTo>
                    <a:pt x="953" y="1294"/>
                    <a:pt x="1120" y="698"/>
                    <a:pt x="1263" y="115"/>
                  </a:cubicBezTo>
                  <a:cubicBezTo>
                    <a:pt x="1283" y="46"/>
                    <a:pt x="1232" y="1"/>
                    <a:pt x="1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57"/>
            <p:cNvSpPr/>
            <p:nvPr/>
          </p:nvSpPr>
          <p:spPr>
            <a:xfrm>
              <a:off x="4610800" y="2055000"/>
              <a:ext cx="26475" cy="68650"/>
            </a:xfrm>
            <a:custGeom>
              <a:avLst/>
              <a:gdLst/>
              <a:ahLst/>
              <a:cxnLst/>
              <a:rect l="l" t="t" r="r" b="b"/>
              <a:pathLst>
                <a:path w="1059" h="2746" extrusionOk="0">
                  <a:moveTo>
                    <a:pt x="934" y="1"/>
                  </a:moveTo>
                  <a:cubicBezTo>
                    <a:pt x="897" y="1"/>
                    <a:pt x="859" y="20"/>
                    <a:pt x="841" y="66"/>
                  </a:cubicBezTo>
                  <a:cubicBezTo>
                    <a:pt x="722" y="494"/>
                    <a:pt x="591" y="935"/>
                    <a:pt x="448" y="1364"/>
                  </a:cubicBezTo>
                  <a:cubicBezTo>
                    <a:pt x="293" y="1792"/>
                    <a:pt x="91" y="2209"/>
                    <a:pt x="8" y="2638"/>
                  </a:cubicBezTo>
                  <a:cubicBezTo>
                    <a:pt x="0" y="2699"/>
                    <a:pt x="42" y="2745"/>
                    <a:pt x="88" y="2745"/>
                  </a:cubicBezTo>
                  <a:cubicBezTo>
                    <a:pt x="114" y="2745"/>
                    <a:pt x="141" y="2731"/>
                    <a:pt x="163" y="2697"/>
                  </a:cubicBezTo>
                  <a:cubicBezTo>
                    <a:pt x="639" y="1983"/>
                    <a:pt x="817" y="935"/>
                    <a:pt x="1044" y="125"/>
                  </a:cubicBezTo>
                  <a:cubicBezTo>
                    <a:pt x="1058" y="52"/>
                    <a:pt x="996" y="1"/>
                    <a:pt x="9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57"/>
            <p:cNvSpPr/>
            <p:nvPr/>
          </p:nvSpPr>
          <p:spPr>
            <a:xfrm>
              <a:off x="4003350" y="3190950"/>
              <a:ext cx="63825" cy="13425"/>
            </a:xfrm>
            <a:custGeom>
              <a:avLst/>
              <a:gdLst/>
              <a:ahLst/>
              <a:cxnLst/>
              <a:rect l="l" t="t" r="r" b="b"/>
              <a:pathLst>
                <a:path w="2553" h="537" extrusionOk="0">
                  <a:moveTo>
                    <a:pt x="161" y="0"/>
                  </a:moveTo>
                  <a:cubicBezTo>
                    <a:pt x="46" y="0"/>
                    <a:pt x="1" y="172"/>
                    <a:pt x="124" y="217"/>
                  </a:cubicBezTo>
                  <a:cubicBezTo>
                    <a:pt x="686" y="369"/>
                    <a:pt x="1347" y="537"/>
                    <a:pt x="1967" y="537"/>
                  </a:cubicBezTo>
                  <a:cubicBezTo>
                    <a:pt x="2122" y="537"/>
                    <a:pt x="2274" y="526"/>
                    <a:pt x="2422" y="502"/>
                  </a:cubicBezTo>
                  <a:cubicBezTo>
                    <a:pt x="2553" y="467"/>
                    <a:pt x="2553" y="241"/>
                    <a:pt x="2422" y="229"/>
                  </a:cubicBezTo>
                  <a:cubicBezTo>
                    <a:pt x="1672" y="121"/>
                    <a:pt x="934" y="169"/>
                    <a:pt x="184" y="2"/>
                  </a:cubicBezTo>
                  <a:cubicBezTo>
                    <a:pt x="176" y="1"/>
                    <a:pt x="169" y="0"/>
                    <a:pt x="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57"/>
            <p:cNvSpPr/>
            <p:nvPr/>
          </p:nvSpPr>
          <p:spPr>
            <a:xfrm>
              <a:off x="4021800" y="3173675"/>
              <a:ext cx="52825" cy="14100"/>
            </a:xfrm>
            <a:custGeom>
              <a:avLst/>
              <a:gdLst/>
              <a:ahLst/>
              <a:cxnLst/>
              <a:rect l="l" t="t" r="r" b="b"/>
              <a:pathLst>
                <a:path w="2113" h="564" extrusionOk="0">
                  <a:moveTo>
                    <a:pt x="137" y="1"/>
                  </a:moveTo>
                  <a:cubicBezTo>
                    <a:pt x="35" y="1"/>
                    <a:pt x="0" y="148"/>
                    <a:pt x="101" y="181"/>
                  </a:cubicBezTo>
                  <a:cubicBezTo>
                    <a:pt x="614" y="349"/>
                    <a:pt x="1220" y="563"/>
                    <a:pt x="1772" y="563"/>
                  </a:cubicBezTo>
                  <a:cubicBezTo>
                    <a:pt x="1847" y="563"/>
                    <a:pt x="1921" y="559"/>
                    <a:pt x="1994" y="551"/>
                  </a:cubicBezTo>
                  <a:cubicBezTo>
                    <a:pt x="2077" y="539"/>
                    <a:pt x="2113" y="420"/>
                    <a:pt x="2017" y="384"/>
                  </a:cubicBezTo>
                  <a:cubicBezTo>
                    <a:pt x="1720" y="301"/>
                    <a:pt x="1398" y="277"/>
                    <a:pt x="1089" y="217"/>
                  </a:cubicBezTo>
                  <a:cubicBezTo>
                    <a:pt x="767" y="158"/>
                    <a:pt x="458" y="86"/>
                    <a:pt x="160" y="3"/>
                  </a:cubicBezTo>
                  <a:cubicBezTo>
                    <a:pt x="152" y="1"/>
                    <a:pt x="145"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57"/>
            <p:cNvSpPr/>
            <p:nvPr/>
          </p:nvSpPr>
          <p:spPr>
            <a:xfrm>
              <a:off x="4043850" y="3161775"/>
              <a:ext cx="39125" cy="12225"/>
            </a:xfrm>
            <a:custGeom>
              <a:avLst/>
              <a:gdLst/>
              <a:ahLst/>
              <a:cxnLst/>
              <a:rect l="l" t="t" r="r" b="b"/>
              <a:pathLst>
                <a:path w="1565" h="489" extrusionOk="0">
                  <a:moveTo>
                    <a:pt x="186" y="1"/>
                  </a:moveTo>
                  <a:cubicBezTo>
                    <a:pt x="57" y="1"/>
                    <a:pt x="0" y="206"/>
                    <a:pt x="147" y="229"/>
                  </a:cubicBezTo>
                  <a:cubicBezTo>
                    <a:pt x="373" y="288"/>
                    <a:pt x="635" y="336"/>
                    <a:pt x="873" y="396"/>
                  </a:cubicBezTo>
                  <a:cubicBezTo>
                    <a:pt x="1038" y="434"/>
                    <a:pt x="1202" y="489"/>
                    <a:pt x="1366" y="489"/>
                  </a:cubicBezTo>
                  <a:cubicBezTo>
                    <a:pt x="1404" y="489"/>
                    <a:pt x="1443" y="486"/>
                    <a:pt x="1481" y="479"/>
                  </a:cubicBezTo>
                  <a:cubicBezTo>
                    <a:pt x="1564" y="455"/>
                    <a:pt x="1564" y="324"/>
                    <a:pt x="1516" y="276"/>
                  </a:cubicBezTo>
                  <a:cubicBezTo>
                    <a:pt x="1338" y="157"/>
                    <a:pt x="1112" y="157"/>
                    <a:pt x="897" y="122"/>
                  </a:cubicBezTo>
                  <a:cubicBezTo>
                    <a:pt x="659" y="74"/>
                    <a:pt x="445" y="38"/>
                    <a:pt x="207" y="3"/>
                  </a:cubicBezTo>
                  <a:cubicBezTo>
                    <a:pt x="200" y="1"/>
                    <a:pt x="193"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57"/>
            <p:cNvSpPr/>
            <p:nvPr/>
          </p:nvSpPr>
          <p:spPr>
            <a:xfrm>
              <a:off x="4062500" y="3141275"/>
              <a:ext cx="18425" cy="7875"/>
            </a:xfrm>
            <a:custGeom>
              <a:avLst/>
              <a:gdLst/>
              <a:ahLst/>
              <a:cxnLst/>
              <a:rect l="l" t="t" r="r" b="b"/>
              <a:pathLst>
                <a:path w="737" h="315" extrusionOk="0">
                  <a:moveTo>
                    <a:pt x="139" y="0"/>
                  </a:moveTo>
                  <a:cubicBezTo>
                    <a:pt x="30" y="0"/>
                    <a:pt x="0" y="157"/>
                    <a:pt x="104" y="192"/>
                  </a:cubicBezTo>
                  <a:cubicBezTo>
                    <a:pt x="258" y="239"/>
                    <a:pt x="425" y="263"/>
                    <a:pt x="568" y="311"/>
                  </a:cubicBezTo>
                  <a:cubicBezTo>
                    <a:pt x="578" y="314"/>
                    <a:pt x="587" y="315"/>
                    <a:pt x="596" y="315"/>
                  </a:cubicBezTo>
                  <a:cubicBezTo>
                    <a:pt x="696" y="315"/>
                    <a:pt x="737" y="142"/>
                    <a:pt x="628" y="120"/>
                  </a:cubicBezTo>
                  <a:cubicBezTo>
                    <a:pt x="473" y="73"/>
                    <a:pt x="318" y="49"/>
                    <a:pt x="151" y="1"/>
                  </a:cubicBezTo>
                  <a:cubicBezTo>
                    <a:pt x="147" y="1"/>
                    <a:pt x="143" y="0"/>
                    <a:pt x="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57"/>
            <p:cNvSpPr/>
            <p:nvPr/>
          </p:nvSpPr>
          <p:spPr>
            <a:xfrm>
              <a:off x="4076400" y="3131175"/>
              <a:ext cx="2700" cy="2400"/>
            </a:xfrm>
            <a:custGeom>
              <a:avLst/>
              <a:gdLst/>
              <a:ahLst/>
              <a:cxnLst/>
              <a:rect l="l" t="t" r="r" b="b"/>
              <a:pathLst>
                <a:path w="108" h="96" extrusionOk="0">
                  <a:moveTo>
                    <a:pt x="48" y="0"/>
                  </a:moveTo>
                  <a:cubicBezTo>
                    <a:pt x="0" y="0"/>
                    <a:pt x="0" y="96"/>
                    <a:pt x="48" y="96"/>
                  </a:cubicBezTo>
                  <a:cubicBezTo>
                    <a:pt x="107" y="96"/>
                    <a:pt x="107"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6" name="Google Shape;17806;p57"/>
            <p:cNvSpPr/>
            <p:nvPr/>
          </p:nvSpPr>
          <p:spPr>
            <a:xfrm>
              <a:off x="4077275" y="3126100"/>
              <a:ext cx="625" cy="625"/>
            </a:xfrm>
            <a:custGeom>
              <a:avLst/>
              <a:gdLst/>
              <a:ahLst/>
              <a:cxnLst/>
              <a:rect l="l" t="t" r="r" b="b"/>
              <a:pathLst>
                <a:path w="25" h="25" extrusionOk="0">
                  <a:moveTo>
                    <a:pt x="13" y="1"/>
                  </a:moveTo>
                  <a:cubicBezTo>
                    <a:pt x="1" y="1"/>
                    <a:pt x="1" y="25"/>
                    <a:pt x="13" y="25"/>
                  </a:cubicBezTo>
                  <a:cubicBezTo>
                    <a:pt x="25" y="25"/>
                    <a:pt x="25"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7" name="Google Shape;17807;p57"/>
            <p:cNvSpPr/>
            <p:nvPr/>
          </p:nvSpPr>
          <p:spPr>
            <a:xfrm>
              <a:off x="4309750" y="2626950"/>
              <a:ext cx="4500" cy="3575"/>
            </a:xfrm>
            <a:custGeom>
              <a:avLst/>
              <a:gdLst/>
              <a:ahLst/>
              <a:cxnLst/>
              <a:rect l="l" t="t" r="r" b="b"/>
              <a:pathLst>
                <a:path w="180" h="143" extrusionOk="0">
                  <a:moveTo>
                    <a:pt x="84" y="0"/>
                  </a:moveTo>
                  <a:cubicBezTo>
                    <a:pt x="1" y="0"/>
                    <a:pt x="1" y="143"/>
                    <a:pt x="84" y="143"/>
                  </a:cubicBezTo>
                  <a:cubicBezTo>
                    <a:pt x="179" y="143"/>
                    <a:pt x="179" y="0"/>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57"/>
            <p:cNvSpPr/>
            <p:nvPr/>
          </p:nvSpPr>
          <p:spPr>
            <a:xfrm>
              <a:off x="4093325" y="2379900"/>
              <a:ext cx="147700" cy="48350"/>
            </a:xfrm>
            <a:custGeom>
              <a:avLst/>
              <a:gdLst/>
              <a:ahLst/>
              <a:cxnLst/>
              <a:rect l="l" t="t" r="r" b="b"/>
              <a:pathLst>
                <a:path w="5908" h="1934" extrusionOk="0">
                  <a:moveTo>
                    <a:pt x="178" y="1"/>
                  </a:moveTo>
                  <a:cubicBezTo>
                    <a:pt x="64" y="1"/>
                    <a:pt x="0" y="169"/>
                    <a:pt x="109" y="238"/>
                  </a:cubicBezTo>
                  <a:cubicBezTo>
                    <a:pt x="1688" y="1238"/>
                    <a:pt x="3537" y="1934"/>
                    <a:pt x="5420" y="1934"/>
                  </a:cubicBezTo>
                  <a:cubicBezTo>
                    <a:pt x="5511" y="1934"/>
                    <a:pt x="5602" y="1932"/>
                    <a:pt x="5693" y="1929"/>
                  </a:cubicBezTo>
                  <a:cubicBezTo>
                    <a:pt x="5907" y="1905"/>
                    <a:pt x="5907" y="1631"/>
                    <a:pt x="5693" y="1595"/>
                  </a:cubicBezTo>
                  <a:cubicBezTo>
                    <a:pt x="3728" y="1405"/>
                    <a:pt x="1978" y="1036"/>
                    <a:pt x="252" y="24"/>
                  </a:cubicBezTo>
                  <a:cubicBezTo>
                    <a:pt x="226" y="8"/>
                    <a:pt x="201"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57"/>
            <p:cNvSpPr/>
            <p:nvPr/>
          </p:nvSpPr>
          <p:spPr>
            <a:xfrm>
              <a:off x="4150575" y="2380275"/>
              <a:ext cx="90725" cy="30950"/>
            </a:xfrm>
            <a:custGeom>
              <a:avLst/>
              <a:gdLst/>
              <a:ahLst/>
              <a:cxnLst/>
              <a:rect l="l" t="t" r="r" b="b"/>
              <a:pathLst>
                <a:path w="3629" h="1238" extrusionOk="0">
                  <a:moveTo>
                    <a:pt x="150" y="0"/>
                  </a:moveTo>
                  <a:cubicBezTo>
                    <a:pt x="61" y="0"/>
                    <a:pt x="1" y="132"/>
                    <a:pt x="105" y="164"/>
                  </a:cubicBezTo>
                  <a:cubicBezTo>
                    <a:pt x="1153" y="640"/>
                    <a:pt x="2343" y="1116"/>
                    <a:pt x="3522" y="1235"/>
                  </a:cubicBezTo>
                  <a:cubicBezTo>
                    <a:pt x="3530" y="1237"/>
                    <a:pt x="3537" y="1238"/>
                    <a:pt x="3543" y="1238"/>
                  </a:cubicBezTo>
                  <a:cubicBezTo>
                    <a:pt x="3629" y="1238"/>
                    <a:pt x="3624" y="1102"/>
                    <a:pt x="3558" y="1080"/>
                  </a:cubicBezTo>
                  <a:cubicBezTo>
                    <a:pt x="2427" y="723"/>
                    <a:pt x="1296" y="485"/>
                    <a:pt x="188" y="9"/>
                  </a:cubicBezTo>
                  <a:cubicBezTo>
                    <a:pt x="175" y="3"/>
                    <a:pt x="162"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57"/>
            <p:cNvSpPr/>
            <p:nvPr/>
          </p:nvSpPr>
          <p:spPr>
            <a:xfrm>
              <a:off x="4171325" y="2364800"/>
              <a:ext cx="67025" cy="23750"/>
            </a:xfrm>
            <a:custGeom>
              <a:avLst/>
              <a:gdLst/>
              <a:ahLst/>
              <a:cxnLst/>
              <a:rect l="l" t="t" r="r" b="b"/>
              <a:pathLst>
                <a:path w="2681" h="950" extrusionOk="0">
                  <a:moveTo>
                    <a:pt x="132" y="1"/>
                  </a:moveTo>
                  <a:cubicBezTo>
                    <a:pt x="46" y="1"/>
                    <a:pt x="0" y="145"/>
                    <a:pt x="85" y="187"/>
                  </a:cubicBezTo>
                  <a:cubicBezTo>
                    <a:pt x="847" y="521"/>
                    <a:pt x="1728" y="902"/>
                    <a:pt x="2573" y="949"/>
                  </a:cubicBezTo>
                  <a:cubicBezTo>
                    <a:pt x="2680" y="949"/>
                    <a:pt x="2680" y="818"/>
                    <a:pt x="2609" y="771"/>
                  </a:cubicBezTo>
                  <a:cubicBezTo>
                    <a:pt x="1799" y="473"/>
                    <a:pt x="966" y="330"/>
                    <a:pt x="168" y="9"/>
                  </a:cubicBezTo>
                  <a:cubicBezTo>
                    <a:pt x="155" y="3"/>
                    <a:pt x="144"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57"/>
            <p:cNvSpPr/>
            <p:nvPr/>
          </p:nvSpPr>
          <p:spPr>
            <a:xfrm>
              <a:off x="4193850" y="2359000"/>
              <a:ext cx="44775" cy="12025"/>
            </a:xfrm>
            <a:custGeom>
              <a:avLst/>
              <a:gdLst/>
              <a:ahLst/>
              <a:cxnLst/>
              <a:rect l="l" t="t" r="r" b="b"/>
              <a:pathLst>
                <a:path w="1791" h="481" extrusionOk="0">
                  <a:moveTo>
                    <a:pt x="163" y="1"/>
                  </a:moveTo>
                  <a:cubicBezTo>
                    <a:pt x="47" y="1"/>
                    <a:pt x="0" y="184"/>
                    <a:pt x="124" y="229"/>
                  </a:cubicBezTo>
                  <a:cubicBezTo>
                    <a:pt x="509" y="369"/>
                    <a:pt x="945" y="481"/>
                    <a:pt x="1364" y="481"/>
                  </a:cubicBezTo>
                  <a:cubicBezTo>
                    <a:pt x="1476" y="481"/>
                    <a:pt x="1587" y="473"/>
                    <a:pt x="1696" y="455"/>
                  </a:cubicBezTo>
                  <a:cubicBezTo>
                    <a:pt x="1791" y="443"/>
                    <a:pt x="1791" y="288"/>
                    <a:pt x="1696" y="276"/>
                  </a:cubicBezTo>
                  <a:cubicBezTo>
                    <a:pt x="1196" y="181"/>
                    <a:pt x="696" y="169"/>
                    <a:pt x="184" y="3"/>
                  </a:cubicBezTo>
                  <a:cubicBezTo>
                    <a:pt x="176" y="1"/>
                    <a:pt x="169"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57"/>
            <p:cNvSpPr/>
            <p:nvPr/>
          </p:nvSpPr>
          <p:spPr>
            <a:xfrm>
              <a:off x="4205050" y="2341925"/>
              <a:ext cx="31550" cy="11300"/>
            </a:xfrm>
            <a:custGeom>
              <a:avLst/>
              <a:gdLst/>
              <a:ahLst/>
              <a:cxnLst/>
              <a:rect l="l" t="t" r="r" b="b"/>
              <a:pathLst>
                <a:path w="1262" h="452" extrusionOk="0">
                  <a:moveTo>
                    <a:pt x="159" y="0"/>
                  </a:moveTo>
                  <a:cubicBezTo>
                    <a:pt x="36" y="0"/>
                    <a:pt x="0" y="190"/>
                    <a:pt x="140" y="233"/>
                  </a:cubicBezTo>
                  <a:cubicBezTo>
                    <a:pt x="450" y="316"/>
                    <a:pt x="760" y="412"/>
                    <a:pt x="1069" y="447"/>
                  </a:cubicBezTo>
                  <a:cubicBezTo>
                    <a:pt x="1081" y="450"/>
                    <a:pt x="1092" y="452"/>
                    <a:pt x="1102" y="452"/>
                  </a:cubicBezTo>
                  <a:cubicBezTo>
                    <a:pt x="1220" y="452"/>
                    <a:pt x="1261" y="278"/>
                    <a:pt x="1141" y="245"/>
                  </a:cubicBezTo>
                  <a:cubicBezTo>
                    <a:pt x="843" y="138"/>
                    <a:pt x="510" y="78"/>
                    <a:pt x="200" y="7"/>
                  </a:cubicBezTo>
                  <a:cubicBezTo>
                    <a:pt x="185" y="2"/>
                    <a:pt x="172" y="0"/>
                    <a:pt x="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57"/>
            <p:cNvSpPr/>
            <p:nvPr/>
          </p:nvSpPr>
          <p:spPr>
            <a:xfrm>
              <a:off x="4226100" y="2321250"/>
              <a:ext cx="7475" cy="5975"/>
            </a:xfrm>
            <a:custGeom>
              <a:avLst/>
              <a:gdLst/>
              <a:ahLst/>
              <a:cxnLst/>
              <a:rect l="l" t="t" r="r" b="b"/>
              <a:pathLst>
                <a:path w="299" h="239" extrusionOk="0">
                  <a:moveTo>
                    <a:pt x="144" y="0"/>
                  </a:moveTo>
                  <a:cubicBezTo>
                    <a:pt x="1" y="0"/>
                    <a:pt x="1" y="239"/>
                    <a:pt x="144" y="239"/>
                  </a:cubicBezTo>
                  <a:cubicBezTo>
                    <a:pt x="299" y="239"/>
                    <a:pt x="299" y="0"/>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57"/>
            <p:cNvSpPr/>
            <p:nvPr/>
          </p:nvSpPr>
          <p:spPr>
            <a:xfrm>
              <a:off x="4794325" y="3185650"/>
              <a:ext cx="51825" cy="8550"/>
            </a:xfrm>
            <a:custGeom>
              <a:avLst/>
              <a:gdLst/>
              <a:ahLst/>
              <a:cxnLst/>
              <a:rect l="l" t="t" r="r" b="b"/>
              <a:pathLst>
                <a:path w="2073" h="342" extrusionOk="0">
                  <a:moveTo>
                    <a:pt x="156" y="0"/>
                  </a:moveTo>
                  <a:cubicBezTo>
                    <a:pt x="1" y="0"/>
                    <a:pt x="1" y="238"/>
                    <a:pt x="156" y="238"/>
                  </a:cubicBezTo>
                  <a:cubicBezTo>
                    <a:pt x="650" y="268"/>
                    <a:pt x="1152" y="341"/>
                    <a:pt x="1641" y="341"/>
                  </a:cubicBezTo>
                  <a:cubicBezTo>
                    <a:pt x="1730" y="341"/>
                    <a:pt x="1818" y="339"/>
                    <a:pt x="1906" y="333"/>
                  </a:cubicBezTo>
                  <a:cubicBezTo>
                    <a:pt x="2025" y="333"/>
                    <a:pt x="2073" y="131"/>
                    <a:pt x="1942" y="119"/>
                  </a:cubicBezTo>
                  <a:cubicBezTo>
                    <a:pt x="1358" y="24"/>
                    <a:pt x="751" y="24"/>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57"/>
            <p:cNvSpPr/>
            <p:nvPr/>
          </p:nvSpPr>
          <p:spPr>
            <a:xfrm>
              <a:off x="4815475" y="3159150"/>
              <a:ext cx="27400" cy="5675"/>
            </a:xfrm>
            <a:custGeom>
              <a:avLst/>
              <a:gdLst/>
              <a:ahLst/>
              <a:cxnLst/>
              <a:rect l="l" t="t" r="r" b="b"/>
              <a:pathLst>
                <a:path w="1096" h="227" extrusionOk="0">
                  <a:moveTo>
                    <a:pt x="941" y="0"/>
                  </a:moveTo>
                  <a:cubicBezTo>
                    <a:pt x="679" y="0"/>
                    <a:pt x="393" y="0"/>
                    <a:pt x="131" y="12"/>
                  </a:cubicBezTo>
                  <a:cubicBezTo>
                    <a:pt x="128" y="12"/>
                    <a:pt x="124" y="12"/>
                    <a:pt x="120" y="12"/>
                  </a:cubicBezTo>
                  <a:cubicBezTo>
                    <a:pt x="0" y="12"/>
                    <a:pt x="4" y="203"/>
                    <a:pt x="131" y="203"/>
                  </a:cubicBezTo>
                  <a:cubicBezTo>
                    <a:pt x="393" y="203"/>
                    <a:pt x="679" y="203"/>
                    <a:pt x="941" y="227"/>
                  </a:cubicBezTo>
                  <a:cubicBezTo>
                    <a:pt x="1096" y="227"/>
                    <a:pt x="1096" y="0"/>
                    <a:pt x="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57"/>
            <p:cNvSpPr/>
            <p:nvPr/>
          </p:nvSpPr>
          <p:spPr>
            <a:xfrm>
              <a:off x="4832450" y="3141875"/>
              <a:ext cx="15775" cy="10750"/>
            </a:xfrm>
            <a:custGeom>
              <a:avLst/>
              <a:gdLst/>
              <a:ahLst/>
              <a:cxnLst/>
              <a:rect l="l" t="t" r="r" b="b"/>
              <a:pathLst>
                <a:path w="631" h="430" extrusionOk="0">
                  <a:moveTo>
                    <a:pt x="381" y="0"/>
                  </a:moveTo>
                  <a:cubicBezTo>
                    <a:pt x="358" y="0"/>
                    <a:pt x="333" y="11"/>
                    <a:pt x="310" y="37"/>
                  </a:cubicBezTo>
                  <a:lnTo>
                    <a:pt x="190" y="156"/>
                  </a:lnTo>
                  <a:cubicBezTo>
                    <a:pt x="167" y="179"/>
                    <a:pt x="167" y="191"/>
                    <a:pt x="167" y="227"/>
                  </a:cubicBezTo>
                  <a:lnTo>
                    <a:pt x="131" y="227"/>
                  </a:lnTo>
                  <a:cubicBezTo>
                    <a:pt x="127" y="227"/>
                    <a:pt x="124" y="227"/>
                    <a:pt x="121" y="227"/>
                  </a:cubicBezTo>
                  <a:cubicBezTo>
                    <a:pt x="0" y="227"/>
                    <a:pt x="4" y="430"/>
                    <a:pt x="155" y="430"/>
                  </a:cubicBezTo>
                  <a:cubicBezTo>
                    <a:pt x="262" y="430"/>
                    <a:pt x="381" y="430"/>
                    <a:pt x="512" y="418"/>
                  </a:cubicBezTo>
                  <a:cubicBezTo>
                    <a:pt x="631" y="406"/>
                    <a:pt x="631" y="239"/>
                    <a:pt x="512" y="227"/>
                  </a:cubicBezTo>
                  <a:lnTo>
                    <a:pt x="393" y="227"/>
                  </a:lnTo>
                  <a:lnTo>
                    <a:pt x="452" y="168"/>
                  </a:lnTo>
                  <a:cubicBezTo>
                    <a:pt x="516" y="104"/>
                    <a:pt x="456" y="0"/>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57"/>
            <p:cNvSpPr/>
            <p:nvPr/>
          </p:nvSpPr>
          <p:spPr>
            <a:xfrm>
              <a:off x="4797025" y="2262875"/>
              <a:ext cx="42875" cy="8975"/>
            </a:xfrm>
            <a:custGeom>
              <a:avLst/>
              <a:gdLst/>
              <a:ahLst/>
              <a:cxnLst/>
              <a:rect l="l" t="t" r="r" b="b"/>
              <a:pathLst>
                <a:path w="1715" h="359" extrusionOk="0">
                  <a:moveTo>
                    <a:pt x="124" y="0"/>
                  </a:moveTo>
                  <a:cubicBezTo>
                    <a:pt x="0" y="0"/>
                    <a:pt x="7" y="217"/>
                    <a:pt x="155" y="240"/>
                  </a:cubicBezTo>
                  <a:cubicBezTo>
                    <a:pt x="607" y="276"/>
                    <a:pt x="1084" y="335"/>
                    <a:pt x="1548" y="359"/>
                  </a:cubicBezTo>
                  <a:cubicBezTo>
                    <a:pt x="1691" y="359"/>
                    <a:pt x="1715" y="145"/>
                    <a:pt x="1584" y="121"/>
                  </a:cubicBezTo>
                  <a:cubicBezTo>
                    <a:pt x="1107" y="38"/>
                    <a:pt x="631" y="26"/>
                    <a:pt x="143" y="2"/>
                  </a:cubicBezTo>
                  <a:cubicBezTo>
                    <a:pt x="136" y="1"/>
                    <a:pt x="130" y="0"/>
                    <a:pt x="1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57"/>
            <p:cNvSpPr/>
            <p:nvPr/>
          </p:nvSpPr>
          <p:spPr>
            <a:xfrm>
              <a:off x="4814575" y="2250075"/>
              <a:ext cx="31575" cy="7250"/>
            </a:xfrm>
            <a:custGeom>
              <a:avLst/>
              <a:gdLst/>
              <a:ahLst/>
              <a:cxnLst/>
              <a:rect l="l" t="t" r="r" b="b"/>
              <a:pathLst>
                <a:path w="1263" h="290" extrusionOk="0">
                  <a:moveTo>
                    <a:pt x="703" y="0"/>
                  </a:moveTo>
                  <a:cubicBezTo>
                    <a:pt x="525" y="0"/>
                    <a:pt x="346" y="7"/>
                    <a:pt x="167" y="14"/>
                  </a:cubicBezTo>
                  <a:cubicBezTo>
                    <a:pt x="1" y="14"/>
                    <a:pt x="1" y="276"/>
                    <a:pt x="167" y="276"/>
                  </a:cubicBezTo>
                  <a:cubicBezTo>
                    <a:pt x="346" y="283"/>
                    <a:pt x="525" y="289"/>
                    <a:pt x="703" y="289"/>
                  </a:cubicBezTo>
                  <a:cubicBezTo>
                    <a:pt x="834" y="289"/>
                    <a:pt x="965" y="286"/>
                    <a:pt x="1096" y="276"/>
                  </a:cubicBezTo>
                  <a:cubicBezTo>
                    <a:pt x="1263" y="252"/>
                    <a:pt x="1263" y="38"/>
                    <a:pt x="1096" y="14"/>
                  </a:cubicBezTo>
                  <a:cubicBezTo>
                    <a:pt x="965" y="4"/>
                    <a:pt x="83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57"/>
            <p:cNvSpPr/>
            <p:nvPr/>
          </p:nvSpPr>
          <p:spPr>
            <a:xfrm>
              <a:off x="4826575" y="2238850"/>
              <a:ext cx="15825" cy="7775"/>
            </a:xfrm>
            <a:custGeom>
              <a:avLst/>
              <a:gdLst/>
              <a:ahLst/>
              <a:cxnLst/>
              <a:rect l="l" t="t" r="r" b="b"/>
              <a:pathLst>
                <a:path w="633" h="311" extrusionOk="0">
                  <a:moveTo>
                    <a:pt x="146" y="1"/>
                  </a:moveTo>
                  <a:cubicBezTo>
                    <a:pt x="43" y="1"/>
                    <a:pt x="1" y="192"/>
                    <a:pt x="128" y="213"/>
                  </a:cubicBezTo>
                  <a:lnTo>
                    <a:pt x="485" y="308"/>
                  </a:lnTo>
                  <a:cubicBezTo>
                    <a:pt x="493" y="310"/>
                    <a:pt x="500" y="310"/>
                    <a:pt x="508" y="310"/>
                  </a:cubicBezTo>
                  <a:cubicBezTo>
                    <a:pt x="608" y="310"/>
                    <a:pt x="633" y="164"/>
                    <a:pt x="533" y="141"/>
                  </a:cubicBezTo>
                  <a:cubicBezTo>
                    <a:pt x="414" y="94"/>
                    <a:pt x="306" y="46"/>
                    <a:pt x="187" y="10"/>
                  </a:cubicBezTo>
                  <a:cubicBezTo>
                    <a:pt x="173" y="4"/>
                    <a:pt x="159"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57"/>
            <p:cNvSpPr/>
            <p:nvPr/>
          </p:nvSpPr>
          <p:spPr>
            <a:xfrm>
              <a:off x="4841075" y="2229875"/>
              <a:ext cx="7750" cy="6275"/>
            </a:xfrm>
            <a:custGeom>
              <a:avLst/>
              <a:gdLst/>
              <a:ahLst/>
              <a:cxnLst/>
              <a:rect l="l" t="t" r="r" b="b"/>
              <a:pathLst>
                <a:path w="310" h="251" extrusionOk="0">
                  <a:moveTo>
                    <a:pt x="167" y="0"/>
                  </a:moveTo>
                  <a:cubicBezTo>
                    <a:pt x="0" y="24"/>
                    <a:pt x="0" y="250"/>
                    <a:pt x="167" y="250"/>
                  </a:cubicBezTo>
                  <a:cubicBezTo>
                    <a:pt x="310" y="250"/>
                    <a:pt x="31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57"/>
            <p:cNvSpPr/>
            <p:nvPr/>
          </p:nvSpPr>
          <p:spPr>
            <a:xfrm>
              <a:off x="4920950" y="2150925"/>
              <a:ext cx="170925" cy="119875"/>
            </a:xfrm>
            <a:custGeom>
              <a:avLst/>
              <a:gdLst/>
              <a:ahLst/>
              <a:cxnLst/>
              <a:rect l="l" t="t" r="r" b="b"/>
              <a:pathLst>
                <a:path w="6837" h="4795" extrusionOk="0">
                  <a:moveTo>
                    <a:pt x="6665" y="1"/>
                  </a:moveTo>
                  <a:cubicBezTo>
                    <a:pt x="6648" y="1"/>
                    <a:pt x="6632" y="5"/>
                    <a:pt x="6616" y="15"/>
                  </a:cubicBezTo>
                  <a:cubicBezTo>
                    <a:pt x="4330" y="1337"/>
                    <a:pt x="2223" y="3087"/>
                    <a:pt x="79" y="4623"/>
                  </a:cubicBezTo>
                  <a:cubicBezTo>
                    <a:pt x="1" y="4672"/>
                    <a:pt x="52" y="4795"/>
                    <a:pt x="120" y="4795"/>
                  </a:cubicBezTo>
                  <a:cubicBezTo>
                    <a:pt x="134" y="4795"/>
                    <a:pt x="149" y="4790"/>
                    <a:pt x="163" y="4777"/>
                  </a:cubicBezTo>
                  <a:cubicBezTo>
                    <a:pt x="2342" y="3265"/>
                    <a:pt x="4723" y="1884"/>
                    <a:pt x="6747" y="194"/>
                  </a:cubicBezTo>
                  <a:cubicBezTo>
                    <a:pt x="6837" y="114"/>
                    <a:pt x="6751" y="1"/>
                    <a:pt x="66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57"/>
            <p:cNvSpPr/>
            <p:nvPr/>
          </p:nvSpPr>
          <p:spPr>
            <a:xfrm>
              <a:off x="4920250" y="2271975"/>
              <a:ext cx="16100" cy="116800"/>
            </a:xfrm>
            <a:custGeom>
              <a:avLst/>
              <a:gdLst/>
              <a:ahLst/>
              <a:cxnLst/>
              <a:rect l="l" t="t" r="r" b="b"/>
              <a:pathLst>
                <a:path w="644" h="4672" extrusionOk="0">
                  <a:moveTo>
                    <a:pt x="145" y="1"/>
                  </a:moveTo>
                  <a:cubicBezTo>
                    <a:pt x="100" y="1"/>
                    <a:pt x="55" y="36"/>
                    <a:pt x="48" y="90"/>
                  </a:cubicBezTo>
                  <a:cubicBezTo>
                    <a:pt x="0" y="1317"/>
                    <a:pt x="155" y="2626"/>
                    <a:pt x="369" y="3841"/>
                  </a:cubicBezTo>
                  <a:cubicBezTo>
                    <a:pt x="369" y="4079"/>
                    <a:pt x="369" y="4317"/>
                    <a:pt x="393" y="4555"/>
                  </a:cubicBezTo>
                  <a:cubicBezTo>
                    <a:pt x="393" y="4632"/>
                    <a:pt x="447" y="4671"/>
                    <a:pt x="500" y="4671"/>
                  </a:cubicBezTo>
                  <a:cubicBezTo>
                    <a:pt x="554" y="4671"/>
                    <a:pt x="608" y="4632"/>
                    <a:pt x="608" y="4555"/>
                  </a:cubicBezTo>
                  <a:cubicBezTo>
                    <a:pt x="608" y="4412"/>
                    <a:pt x="608" y="4257"/>
                    <a:pt x="619" y="4115"/>
                  </a:cubicBezTo>
                  <a:cubicBezTo>
                    <a:pt x="619" y="4103"/>
                    <a:pt x="643" y="4103"/>
                    <a:pt x="643" y="4103"/>
                  </a:cubicBezTo>
                  <a:lnTo>
                    <a:pt x="643" y="3936"/>
                  </a:lnTo>
                  <a:cubicBezTo>
                    <a:pt x="643" y="2864"/>
                    <a:pt x="608" y="1840"/>
                    <a:pt x="596" y="793"/>
                  </a:cubicBezTo>
                  <a:cubicBezTo>
                    <a:pt x="596" y="727"/>
                    <a:pt x="548" y="694"/>
                    <a:pt x="500" y="694"/>
                  </a:cubicBezTo>
                  <a:cubicBezTo>
                    <a:pt x="453" y="694"/>
                    <a:pt x="405" y="727"/>
                    <a:pt x="405" y="793"/>
                  </a:cubicBezTo>
                  <a:lnTo>
                    <a:pt x="405" y="983"/>
                  </a:lnTo>
                  <a:cubicBezTo>
                    <a:pt x="358" y="674"/>
                    <a:pt x="298" y="364"/>
                    <a:pt x="227" y="66"/>
                  </a:cubicBezTo>
                  <a:cubicBezTo>
                    <a:pt x="211" y="21"/>
                    <a:pt x="178" y="1"/>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57"/>
            <p:cNvSpPr/>
            <p:nvPr/>
          </p:nvSpPr>
          <p:spPr>
            <a:xfrm>
              <a:off x="4959025" y="2152475"/>
              <a:ext cx="153525" cy="233500"/>
            </a:xfrm>
            <a:custGeom>
              <a:avLst/>
              <a:gdLst/>
              <a:ahLst/>
              <a:cxnLst/>
              <a:rect l="l" t="t" r="r" b="b"/>
              <a:pathLst>
                <a:path w="6141" h="9340" extrusionOk="0">
                  <a:moveTo>
                    <a:pt x="5849" y="1"/>
                  </a:moveTo>
                  <a:cubicBezTo>
                    <a:pt x="5816" y="1"/>
                    <a:pt x="5784" y="24"/>
                    <a:pt x="5784" y="72"/>
                  </a:cubicBezTo>
                  <a:cubicBezTo>
                    <a:pt x="5736" y="1739"/>
                    <a:pt x="5653" y="3394"/>
                    <a:pt x="5712" y="5073"/>
                  </a:cubicBezTo>
                  <a:cubicBezTo>
                    <a:pt x="5694" y="5061"/>
                    <a:pt x="5682" y="5055"/>
                    <a:pt x="5672" y="5055"/>
                  </a:cubicBezTo>
                  <a:cubicBezTo>
                    <a:pt x="5662" y="5055"/>
                    <a:pt x="5653" y="5061"/>
                    <a:pt x="5641" y="5073"/>
                  </a:cubicBezTo>
                  <a:cubicBezTo>
                    <a:pt x="3688" y="6263"/>
                    <a:pt x="1914" y="7787"/>
                    <a:pt x="80" y="9145"/>
                  </a:cubicBezTo>
                  <a:cubicBezTo>
                    <a:pt x="1" y="9204"/>
                    <a:pt x="55" y="9340"/>
                    <a:pt x="137" y="9340"/>
                  </a:cubicBezTo>
                  <a:cubicBezTo>
                    <a:pt x="153" y="9340"/>
                    <a:pt x="170" y="9335"/>
                    <a:pt x="188" y="9323"/>
                  </a:cubicBezTo>
                  <a:cubicBezTo>
                    <a:pt x="2033" y="7990"/>
                    <a:pt x="4045" y="6740"/>
                    <a:pt x="5760" y="5227"/>
                  </a:cubicBezTo>
                  <a:cubicBezTo>
                    <a:pt x="5760" y="5227"/>
                    <a:pt x="5760" y="5216"/>
                    <a:pt x="5772" y="5216"/>
                  </a:cubicBezTo>
                  <a:cubicBezTo>
                    <a:pt x="5807" y="5227"/>
                    <a:pt x="5831" y="5239"/>
                    <a:pt x="5855" y="5239"/>
                  </a:cubicBezTo>
                  <a:cubicBezTo>
                    <a:pt x="5855" y="5299"/>
                    <a:pt x="5903" y="5347"/>
                    <a:pt x="5974" y="5347"/>
                  </a:cubicBezTo>
                  <a:cubicBezTo>
                    <a:pt x="6129" y="5347"/>
                    <a:pt x="6141" y="5132"/>
                    <a:pt x="5998" y="5096"/>
                  </a:cubicBezTo>
                  <a:cubicBezTo>
                    <a:pt x="6069" y="3418"/>
                    <a:pt x="5962" y="1739"/>
                    <a:pt x="5915" y="72"/>
                  </a:cubicBezTo>
                  <a:cubicBezTo>
                    <a:pt x="5915" y="24"/>
                    <a:pt x="5882" y="1"/>
                    <a:pt x="58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76"/>
        <p:cNvGrpSpPr/>
        <p:nvPr/>
      </p:nvGrpSpPr>
      <p:grpSpPr>
        <a:xfrm>
          <a:off x="0" y="0"/>
          <a:ext cx="0" cy="0"/>
          <a:chOff x="0" y="0"/>
          <a:chExt cx="0" cy="0"/>
        </a:xfrm>
      </p:grpSpPr>
      <p:sp>
        <p:nvSpPr>
          <p:cNvPr id="477" name="Google Shape;477;p31"/>
          <p:cNvSpPr/>
          <p:nvPr/>
        </p:nvSpPr>
        <p:spPr>
          <a:xfrm rot="537707">
            <a:off x="590537" y="1612530"/>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1"/>
          <p:cNvSpPr/>
          <p:nvPr/>
        </p:nvSpPr>
        <p:spPr>
          <a:xfrm rot="1143741">
            <a:off x="3632648" y="455850"/>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1"/>
          <p:cNvSpPr txBox="1">
            <a:spLocks noGrp="1"/>
          </p:cNvSpPr>
          <p:nvPr>
            <p:ph type="title"/>
          </p:nvPr>
        </p:nvSpPr>
        <p:spPr>
          <a:xfrm>
            <a:off x="4572000" y="2671658"/>
            <a:ext cx="3792900" cy="6258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dirty="0"/>
              <a:t>Teknologi</a:t>
            </a:r>
            <a:endParaRPr dirty="0"/>
          </a:p>
        </p:txBody>
      </p:sp>
      <p:sp>
        <p:nvSpPr>
          <p:cNvPr id="480" name="Google Shape;480;p31"/>
          <p:cNvSpPr txBox="1">
            <a:spLocks noGrp="1"/>
          </p:cNvSpPr>
          <p:nvPr>
            <p:ph type="title" idx="2"/>
          </p:nvPr>
        </p:nvSpPr>
        <p:spPr>
          <a:xfrm>
            <a:off x="4572000" y="1329738"/>
            <a:ext cx="3792900" cy="11730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01</a:t>
            </a:r>
            <a:endParaRPr/>
          </a:p>
        </p:txBody>
      </p:sp>
      <p:sp>
        <p:nvSpPr>
          <p:cNvPr id="481" name="Google Shape;481;p31"/>
          <p:cNvSpPr txBox="1">
            <a:spLocks noGrp="1"/>
          </p:cNvSpPr>
          <p:nvPr>
            <p:ph type="subTitle" idx="1"/>
          </p:nvPr>
        </p:nvSpPr>
        <p:spPr>
          <a:xfrm>
            <a:off x="4572000" y="3297463"/>
            <a:ext cx="3792900" cy="5163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US" dirty="0" err="1">
                <a:solidFill>
                  <a:schemeClr val="dk1"/>
                </a:solidFill>
              </a:rPr>
              <a:t>Evolusi</a:t>
            </a:r>
            <a:r>
              <a:rPr lang="en-US" dirty="0">
                <a:solidFill>
                  <a:schemeClr val="dk1"/>
                </a:solidFill>
              </a:rPr>
              <a:t> dan </a:t>
            </a:r>
            <a:r>
              <a:rPr lang="en-US" dirty="0" err="1">
                <a:solidFill>
                  <a:schemeClr val="dk1"/>
                </a:solidFill>
              </a:rPr>
              <a:t>penglobalannya</a:t>
            </a:r>
            <a:endParaRPr dirty="0"/>
          </a:p>
        </p:txBody>
      </p:sp>
      <p:sp>
        <p:nvSpPr>
          <p:cNvPr id="482" name="Google Shape;482;p31"/>
          <p:cNvSpPr/>
          <p:nvPr/>
        </p:nvSpPr>
        <p:spPr>
          <a:xfrm rot="537707">
            <a:off x="590537" y="1537493"/>
            <a:ext cx="3725197" cy="3082255"/>
          </a:xfrm>
          <a:custGeom>
            <a:avLst/>
            <a:gdLst/>
            <a:ahLst/>
            <a:cxnLst/>
            <a:rect l="l" t="t" r="r" b="b"/>
            <a:pathLst>
              <a:path w="118006" h="97639" extrusionOk="0">
                <a:moveTo>
                  <a:pt x="18955" y="8403"/>
                </a:moveTo>
                <a:lnTo>
                  <a:pt x="18991" y="8451"/>
                </a:lnTo>
                <a:cubicBezTo>
                  <a:pt x="18931" y="8689"/>
                  <a:pt x="18872" y="8927"/>
                  <a:pt x="18836" y="9142"/>
                </a:cubicBezTo>
                <a:cubicBezTo>
                  <a:pt x="18193" y="10320"/>
                  <a:pt x="17562" y="11499"/>
                  <a:pt x="16955" y="12678"/>
                </a:cubicBezTo>
                <a:cubicBezTo>
                  <a:pt x="17384" y="11082"/>
                  <a:pt x="18003" y="9082"/>
                  <a:pt x="18550" y="8523"/>
                </a:cubicBezTo>
                <a:cubicBezTo>
                  <a:pt x="18681" y="8487"/>
                  <a:pt x="18812" y="8451"/>
                  <a:pt x="18955" y="8403"/>
                </a:cubicBezTo>
                <a:close/>
                <a:moveTo>
                  <a:pt x="18455" y="10809"/>
                </a:moveTo>
                <a:lnTo>
                  <a:pt x="18455" y="10809"/>
                </a:lnTo>
                <a:cubicBezTo>
                  <a:pt x="18336" y="11356"/>
                  <a:pt x="18205" y="11904"/>
                  <a:pt x="18086" y="12452"/>
                </a:cubicBezTo>
                <a:cubicBezTo>
                  <a:pt x="17503" y="13368"/>
                  <a:pt x="16895" y="14285"/>
                  <a:pt x="16336" y="15202"/>
                </a:cubicBezTo>
                <a:cubicBezTo>
                  <a:pt x="16360" y="15035"/>
                  <a:pt x="16407" y="14880"/>
                  <a:pt x="16431" y="14714"/>
                </a:cubicBezTo>
                <a:cubicBezTo>
                  <a:pt x="16467" y="14583"/>
                  <a:pt x="16574" y="14166"/>
                  <a:pt x="16705" y="13607"/>
                </a:cubicBezTo>
                <a:cubicBezTo>
                  <a:pt x="16753" y="13607"/>
                  <a:pt x="16776" y="13595"/>
                  <a:pt x="16812" y="13547"/>
                </a:cubicBezTo>
                <a:cubicBezTo>
                  <a:pt x="17372" y="12642"/>
                  <a:pt x="17919" y="11737"/>
                  <a:pt x="18455" y="10809"/>
                </a:cubicBezTo>
                <a:close/>
                <a:moveTo>
                  <a:pt x="16110" y="13154"/>
                </a:moveTo>
                <a:lnTo>
                  <a:pt x="16110" y="13154"/>
                </a:lnTo>
                <a:cubicBezTo>
                  <a:pt x="16014" y="13702"/>
                  <a:pt x="15955" y="14166"/>
                  <a:pt x="15872" y="14499"/>
                </a:cubicBezTo>
                <a:cubicBezTo>
                  <a:pt x="15502" y="16023"/>
                  <a:pt x="15121" y="17559"/>
                  <a:pt x="14740" y="19071"/>
                </a:cubicBezTo>
                <a:cubicBezTo>
                  <a:pt x="14654" y="18985"/>
                  <a:pt x="14531" y="18935"/>
                  <a:pt x="14413" y="18935"/>
                </a:cubicBezTo>
                <a:cubicBezTo>
                  <a:pt x="14352" y="18935"/>
                  <a:pt x="14293" y="18948"/>
                  <a:pt x="14240" y="18976"/>
                </a:cubicBezTo>
                <a:cubicBezTo>
                  <a:pt x="14621" y="17714"/>
                  <a:pt x="15002" y="16452"/>
                  <a:pt x="15371" y="15178"/>
                </a:cubicBezTo>
                <a:cubicBezTo>
                  <a:pt x="15645" y="15083"/>
                  <a:pt x="15764" y="14714"/>
                  <a:pt x="15717" y="14023"/>
                </a:cubicBezTo>
                <a:cubicBezTo>
                  <a:pt x="15741" y="13964"/>
                  <a:pt x="15752" y="13904"/>
                  <a:pt x="15776" y="13845"/>
                </a:cubicBezTo>
                <a:cubicBezTo>
                  <a:pt x="15895" y="13642"/>
                  <a:pt x="16002" y="13404"/>
                  <a:pt x="16110" y="13154"/>
                </a:cubicBezTo>
                <a:close/>
                <a:moveTo>
                  <a:pt x="17741" y="14059"/>
                </a:moveTo>
                <a:lnTo>
                  <a:pt x="17741" y="14059"/>
                </a:lnTo>
                <a:cubicBezTo>
                  <a:pt x="17681" y="14309"/>
                  <a:pt x="17622" y="14583"/>
                  <a:pt x="17562" y="14845"/>
                </a:cubicBezTo>
                <a:cubicBezTo>
                  <a:pt x="17538" y="14880"/>
                  <a:pt x="17526" y="14892"/>
                  <a:pt x="17503" y="14940"/>
                </a:cubicBezTo>
                <a:cubicBezTo>
                  <a:pt x="16931" y="16404"/>
                  <a:pt x="16169" y="17750"/>
                  <a:pt x="15371" y="19071"/>
                </a:cubicBezTo>
                <a:cubicBezTo>
                  <a:pt x="15586" y="18250"/>
                  <a:pt x="15776" y="17417"/>
                  <a:pt x="15991" y="16595"/>
                </a:cubicBezTo>
                <a:cubicBezTo>
                  <a:pt x="16610" y="15785"/>
                  <a:pt x="17193" y="14940"/>
                  <a:pt x="17741" y="14059"/>
                </a:cubicBezTo>
                <a:close/>
                <a:moveTo>
                  <a:pt x="16407" y="20453"/>
                </a:moveTo>
                <a:lnTo>
                  <a:pt x="16407" y="20453"/>
                </a:lnTo>
                <a:cubicBezTo>
                  <a:pt x="16395" y="20500"/>
                  <a:pt x="16372" y="20536"/>
                  <a:pt x="16372" y="20560"/>
                </a:cubicBezTo>
                <a:lnTo>
                  <a:pt x="16348" y="20560"/>
                </a:lnTo>
                <a:cubicBezTo>
                  <a:pt x="16360" y="20536"/>
                  <a:pt x="16372" y="20488"/>
                  <a:pt x="16407" y="20453"/>
                </a:cubicBezTo>
                <a:close/>
                <a:moveTo>
                  <a:pt x="17134" y="16988"/>
                </a:moveTo>
                <a:lnTo>
                  <a:pt x="16907" y="18059"/>
                </a:lnTo>
                <a:cubicBezTo>
                  <a:pt x="16229" y="19548"/>
                  <a:pt x="15360" y="20917"/>
                  <a:pt x="14574" y="22346"/>
                </a:cubicBezTo>
                <a:cubicBezTo>
                  <a:pt x="14633" y="22096"/>
                  <a:pt x="14705" y="21822"/>
                  <a:pt x="14764" y="21572"/>
                </a:cubicBezTo>
                <a:cubicBezTo>
                  <a:pt x="14871" y="21143"/>
                  <a:pt x="14979" y="20691"/>
                  <a:pt x="15098" y="20262"/>
                </a:cubicBezTo>
                <a:cubicBezTo>
                  <a:pt x="15919" y="19274"/>
                  <a:pt x="16574" y="18155"/>
                  <a:pt x="17134" y="16988"/>
                </a:cubicBezTo>
                <a:close/>
                <a:moveTo>
                  <a:pt x="15586" y="21917"/>
                </a:moveTo>
                <a:lnTo>
                  <a:pt x="15586" y="21917"/>
                </a:lnTo>
                <a:cubicBezTo>
                  <a:pt x="14919" y="23251"/>
                  <a:pt x="14217" y="24608"/>
                  <a:pt x="13669" y="26001"/>
                </a:cubicBezTo>
                <a:lnTo>
                  <a:pt x="14240" y="23643"/>
                </a:lnTo>
                <a:cubicBezTo>
                  <a:pt x="14288" y="23643"/>
                  <a:pt x="14348" y="23608"/>
                  <a:pt x="14383" y="23572"/>
                </a:cubicBezTo>
                <a:cubicBezTo>
                  <a:pt x="14824" y="23072"/>
                  <a:pt x="15217" y="22512"/>
                  <a:pt x="15586" y="21917"/>
                </a:cubicBezTo>
                <a:close/>
                <a:moveTo>
                  <a:pt x="12719" y="27351"/>
                </a:moveTo>
                <a:lnTo>
                  <a:pt x="12719" y="27351"/>
                </a:lnTo>
                <a:cubicBezTo>
                  <a:pt x="12654" y="27621"/>
                  <a:pt x="12587" y="27897"/>
                  <a:pt x="12526" y="28168"/>
                </a:cubicBezTo>
                <a:cubicBezTo>
                  <a:pt x="12502" y="28168"/>
                  <a:pt x="12502" y="28156"/>
                  <a:pt x="12490" y="28156"/>
                </a:cubicBezTo>
                <a:cubicBezTo>
                  <a:pt x="12570" y="27891"/>
                  <a:pt x="12649" y="27626"/>
                  <a:pt x="12719" y="27351"/>
                </a:cubicBezTo>
                <a:close/>
                <a:moveTo>
                  <a:pt x="15157" y="7737"/>
                </a:moveTo>
                <a:cubicBezTo>
                  <a:pt x="15169" y="7772"/>
                  <a:pt x="15169" y="7808"/>
                  <a:pt x="15205" y="7856"/>
                </a:cubicBezTo>
                <a:cubicBezTo>
                  <a:pt x="15574" y="8427"/>
                  <a:pt x="16514" y="8582"/>
                  <a:pt x="17169" y="8630"/>
                </a:cubicBezTo>
                <a:lnTo>
                  <a:pt x="17312" y="8630"/>
                </a:lnTo>
                <a:lnTo>
                  <a:pt x="17181" y="8844"/>
                </a:lnTo>
                <a:cubicBezTo>
                  <a:pt x="17113" y="8714"/>
                  <a:pt x="16961" y="8632"/>
                  <a:pt x="16818" y="8632"/>
                </a:cubicBezTo>
                <a:cubicBezTo>
                  <a:pt x="16686" y="8632"/>
                  <a:pt x="16560" y="8702"/>
                  <a:pt x="16514" y="8868"/>
                </a:cubicBezTo>
                <a:cubicBezTo>
                  <a:pt x="16419" y="9142"/>
                  <a:pt x="16348" y="9416"/>
                  <a:pt x="16253" y="9701"/>
                </a:cubicBezTo>
                <a:cubicBezTo>
                  <a:pt x="16133" y="9892"/>
                  <a:pt x="16038" y="10082"/>
                  <a:pt x="15919" y="10273"/>
                </a:cubicBezTo>
                <a:cubicBezTo>
                  <a:pt x="16014" y="9797"/>
                  <a:pt x="16110" y="9344"/>
                  <a:pt x="16217" y="8868"/>
                </a:cubicBezTo>
                <a:cubicBezTo>
                  <a:pt x="16241" y="8725"/>
                  <a:pt x="16122" y="8642"/>
                  <a:pt x="15991" y="8642"/>
                </a:cubicBezTo>
                <a:cubicBezTo>
                  <a:pt x="15945" y="8617"/>
                  <a:pt x="15892" y="8604"/>
                  <a:pt x="15839" y="8604"/>
                </a:cubicBezTo>
                <a:cubicBezTo>
                  <a:pt x="15740" y="8604"/>
                  <a:pt x="15645" y="8652"/>
                  <a:pt x="15621" y="8761"/>
                </a:cubicBezTo>
                <a:cubicBezTo>
                  <a:pt x="14693" y="11380"/>
                  <a:pt x="13895" y="13892"/>
                  <a:pt x="13574" y="16619"/>
                </a:cubicBezTo>
                <a:cubicBezTo>
                  <a:pt x="12621" y="19322"/>
                  <a:pt x="11871" y="22084"/>
                  <a:pt x="11311" y="24894"/>
                </a:cubicBezTo>
                <a:cubicBezTo>
                  <a:pt x="11061" y="26013"/>
                  <a:pt x="10835" y="27156"/>
                  <a:pt x="10645" y="28287"/>
                </a:cubicBezTo>
                <a:cubicBezTo>
                  <a:pt x="10061" y="30335"/>
                  <a:pt x="9514" y="32406"/>
                  <a:pt x="8966" y="34478"/>
                </a:cubicBezTo>
                <a:cubicBezTo>
                  <a:pt x="8418" y="35657"/>
                  <a:pt x="7942" y="36847"/>
                  <a:pt x="7549" y="38050"/>
                </a:cubicBezTo>
                <a:cubicBezTo>
                  <a:pt x="7942" y="36562"/>
                  <a:pt x="8311" y="35085"/>
                  <a:pt x="8692" y="33597"/>
                </a:cubicBezTo>
                <a:cubicBezTo>
                  <a:pt x="10883" y="25060"/>
                  <a:pt x="13716" y="16440"/>
                  <a:pt x="15157" y="7737"/>
                </a:cubicBezTo>
                <a:close/>
                <a:moveTo>
                  <a:pt x="115253" y="45444"/>
                </a:moveTo>
                <a:lnTo>
                  <a:pt x="115396" y="45539"/>
                </a:lnTo>
                <a:cubicBezTo>
                  <a:pt x="115455" y="45575"/>
                  <a:pt x="115503" y="45610"/>
                  <a:pt x="115551" y="45658"/>
                </a:cubicBezTo>
                <a:cubicBezTo>
                  <a:pt x="115336" y="45980"/>
                  <a:pt x="115122" y="46325"/>
                  <a:pt x="114920" y="46682"/>
                </a:cubicBezTo>
                <a:cubicBezTo>
                  <a:pt x="115074" y="46253"/>
                  <a:pt x="115217" y="45837"/>
                  <a:pt x="115253" y="45444"/>
                </a:cubicBezTo>
                <a:close/>
                <a:moveTo>
                  <a:pt x="115872" y="45837"/>
                </a:moveTo>
                <a:cubicBezTo>
                  <a:pt x="116086" y="45980"/>
                  <a:pt x="116360" y="46111"/>
                  <a:pt x="116610" y="46194"/>
                </a:cubicBezTo>
                <a:cubicBezTo>
                  <a:pt x="116491" y="46408"/>
                  <a:pt x="116384" y="46622"/>
                  <a:pt x="116289" y="46849"/>
                </a:cubicBezTo>
                <a:cubicBezTo>
                  <a:pt x="116241" y="46825"/>
                  <a:pt x="116194" y="46801"/>
                  <a:pt x="116170" y="46789"/>
                </a:cubicBezTo>
                <a:cubicBezTo>
                  <a:pt x="116139" y="46772"/>
                  <a:pt x="116101" y="46764"/>
                  <a:pt x="116061" y="46764"/>
                </a:cubicBezTo>
                <a:cubicBezTo>
                  <a:pt x="115993" y="46764"/>
                  <a:pt x="115922" y="46787"/>
                  <a:pt x="115884" y="46825"/>
                </a:cubicBezTo>
                <a:cubicBezTo>
                  <a:pt x="115884" y="46611"/>
                  <a:pt x="115884" y="46372"/>
                  <a:pt x="115836" y="46158"/>
                </a:cubicBezTo>
                <a:cubicBezTo>
                  <a:pt x="115836" y="46134"/>
                  <a:pt x="115813" y="46111"/>
                  <a:pt x="115789" y="46087"/>
                </a:cubicBezTo>
                <a:cubicBezTo>
                  <a:pt x="115824" y="45991"/>
                  <a:pt x="115848" y="45920"/>
                  <a:pt x="115872" y="45837"/>
                </a:cubicBezTo>
                <a:close/>
                <a:moveTo>
                  <a:pt x="117491" y="46146"/>
                </a:moveTo>
                <a:lnTo>
                  <a:pt x="117003" y="46992"/>
                </a:lnTo>
                <a:cubicBezTo>
                  <a:pt x="117075" y="46742"/>
                  <a:pt x="117134" y="46492"/>
                  <a:pt x="117206" y="46253"/>
                </a:cubicBezTo>
                <a:cubicBezTo>
                  <a:pt x="117265" y="46218"/>
                  <a:pt x="117325" y="46218"/>
                  <a:pt x="117384" y="46206"/>
                </a:cubicBezTo>
                <a:cubicBezTo>
                  <a:pt x="117432" y="46194"/>
                  <a:pt x="117456" y="46170"/>
                  <a:pt x="117491" y="46146"/>
                </a:cubicBezTo>
                <a:close/>
                <a:moveTo>
                  <a:pt x="115988" y="47529"/>
                </a:moveTo>
                <a:lnTo>
                  <a:pt x="115988" y="47529"/>
                </a:lnTo>
                <a:cubicBezTo>
                  <a:pt x="115967" y="47542"/>
                  <a:pt x="115967" y="47575"/>
                  <a:pt x="115955" y="47587"/>
                </a:cubicBezTo>
                <a:cubicBezTo>
                  <a:pt x="115884" y="47658"/>
                  <a:pt x="115801" y="47765"/>
                  <a:pt x="115717" y="47837"/>
                </a:cubicBezTo>
                <a:cubicBezTo>
                  <a:pt x="115753" y="47742"/>
                  <a:pt x="115765" y="47646"/>
                  <a:pt x="115789" y="47539"/>
                </a:cubicBezTo>
                <a:cubicBezTo>
                  <a:pt x="115816" y="47556"/>
                  <a:pt x="115844" y="47565"/>
                  <a:pt x="115874" y="47565"/>
                </a:cubicBezTo>
                <a:cubicBezTo>
                  <a:pt x="115908" y="47565"/>
                  <a:pt x="115945" y="47553"/>
                  <a:pt x="115988" y="47529"/>
                </a:cubicBezTo>
                <a:close/>
                <a:moveTo>
                  <a:pt x="114027" y="48456"/>
                </a:moveTo>
                <a:lnTo>
                  <a:pt x="114027" y="48456"/>
                </a:lnTo>
                <a:cubicBezTo>
                  <a:pt x="113943" y="48635"/>
                  <a:pt x="113860" y="48789"/>
                  <a:pt x="113789" y="48968"/>
                </a:cubicBezTo>
                <a:cubicBezTo>
                  <a:pt x="113729" y="49004"/>
                  <a:pt x="113693" y="49051"/>
                  <a:pt x="113646" y="49075"/>
                </a:cubicBezTo>
                <a:cubicBezTo>
                  <a:pt x="113765" y="48873"/>
                  <a:pt x="113908" y="48670"/>
                  <a:pt x="114027" y="48456"/>
                </a:cubicBezTo>
                <a:close/>
                <a:moveTo>
                  <a:pt x="6216" y="43158"/>
                </a:moveTo>
                <a:cubicBezTo>
                  <a:pt x="6001" y="44206"/>
                  <a:pt x="5811" y="45265"/>
                  <a:pt x="5644" y="46349"/>
                </a:cubicBezTo>
                <a:cubicBezTo>
                  <a:pt x="5596" y="46563"/>
                  <a:pt x="5537" y="46765"/>
                  <a:pt x="5501" y="46992"/>
                </a:cubicBezTo>
                <a:cubicBezTo>
                  <a:pt x="5144" y="47920"/>
                  <a:pt x="4811" y="48849"/>
                  <a:pt x="4501" y="49801"/>
                </a:cubicBezTo>
                <a:cubicBezTo>
                  <a:pt x="5061" y="47587"/>
                  <a:pt x="5644" y="45372"/>
                  <a:pt x="6216" y="43158"/>
                </a:cubicBezTo>
                <a:close/>
                <a:moveTo>
                  <a:pt x="114646" y="51016"/>
                </a:moveTo>
                <a:cubicBezTo>
                  <a:pt x="114646" y="51028"/>
                  <a:pt x="114634" y="51040"/>
                  <a:pt x="114634" y="51040"/>
                </a:cubicBezTo>
                <a:cubicBezTo>
                  <a:pt x="114634" y="51028"/>
                  <a:pt x="114646" y="51028"/>
                  <a:pt x="114646" y="51016"/>
                </a:cubicBezTo>
                <a:close/>
                <a:moveTo>
                  <a:pt x="112455" y="41753"/>
                </a:moveTo>
                <a:lnTo>
                  <a:pt x="112455" y="41753"/>
                </a:lnTo>
                <a:cubicBezTo>
                  <a:pt x="112693" y="41765"/>
                  <a:pt x="112919" y="41789"/>
                  <a:pt x="113157" y="41812"/>
                </a:cubicBezTo>
                <a:cubicBezTo>
                  <a:pt x="113693" y="41884"/>
                  <a:pt x="114241" y="42098"/>
                  <a:pt x="114777" y="42170"/>
                </a:cubicBezTo>
                <a:cubicBezTo>
                  <a:pt x="113086" y="44837"/>
                  <a:pt x="111467" y="47551"/>
                  <a:pt x="109883" y="50325"/>
                </a:cubicBezTo>
                <a:cubicBezTo>
                  <a:pt x="109867" y="50209"/>
                  <a:pt x="109757" y="50109"/>
                  <a:pt x="109635" y="50109"/>
                </a:cubicBezTo>
                <a:cubicBezTo>
                  <a:pt x="109583" y="50109"/>
                  <a:pt x="109528" y="50128"/>
                  <a:pt x="109478" y="50171"/>
                </a:cubicBezTo>
                <a:cubicBezTo>
                  <a:pt x="108157" y="51314"/>
                  <a:pt x="106942" y="52528"/>
                  <a:pt x="105835" y="53861"/>
                </a:cubicBezTo>
                <a:cubicBezTo>
                  <a:pt x="105287" y="54552"/>
                  <a:pt x="104752" y="55243"/>
                  <a:pt x="104168" y="55897"/>
                </a:cubicBezTo>
                <a:cubicBezTo>
                  <a:pt x="104097" y="55981"/>
                  <a:pt x="104037" y="56005"/>
                  <a:pt x="103978" y="56052"/>
                </a:cubicBezTo>
                <a:lnTo>
                  <a:pt x="105228" y="53195"/>
                </a:lnTo>
                <a:cubicBezTo>
                  <a:pt x="106407" y="52183"/>
                  <a:pt x="107454" y="50992"/>
                  <a:pt x="108562" y="49897"/>
                </a:cubicBezTo>
                <a:cubicBezTo>
                  <a:pt x="109574" y="48873"/>
                  <a:pt x="110657" y="47885"/>
                  <a:pt x="111550" y="46742"/>
                </a:cubicBezTo>
                <a:cubicBezTo>
                  <a:pt x="111671" y="46587"/>
                  <a:pt x="111524" y="46419"/>
                  <a:pt x="111370" y="46419"/>
                </a:cubicBezTo>
                <a:cubicBezTo>
                  <a:pt x="111311" y="46419"/>
                  <a:pt x="111251" y="46444"/>
                  <a:pt x="111205" y="46503"/>
                </a:cubicBezTo>
                <a:cubicBezTo>
                  <a:pt x="109586" y="48527"/>
                  <a:pt x="107514" y="50147"/>
                  <a:pt x="105728" y="52028"/>
                </a:cubicBezTo>
                <a:cubicBezTo>
                  <a:pt x="106073" y="51254"/>
                  <a:pt x="106407" y="50456"/>
                  <a:pt x="106728" y="49682"/>
                </a:cubicBezTo>
                <a:cubicBezTo>
                  <a:pt x="106754" y="49760"/>
                  <a:pt x="106835" y="49818"/>
                  <a:pt x="106923" y="49818"/>
                </a:cubicBezTo>
                <a:cubicBezTo>
                  <a:pt x="106957" y="49818"/>
                  <a:pt x="106993" y="49809"/>
                  <a:pt x="107026" y="49790"/>
                </a:cubicBezTo>
                <a:cubicBezTo>
                  <a:pt x="109038" y="48349"/>
                  <a:pt x="110788" y="46337"/>
                  <a:pt x="112598" y="44646"/>
                </a:cubicBezTo>
                <a:cubicBezTo>
                  <a:pt x="112786" y="44468"/>
                  <a:pt x="112618" y="44185"/>
                  <a:pt x="112422" y="44185"/>
                </a:cubicBezTo>
                <a:cubicBezTo>
                  <a:pt x="112369" y="44185"/>
                  <a:pt x="112315" y="44205"/>
                  <a:pt x="112265" y="44253"/>
                </a:cubicBezTo>
                <a:cubicBezTo>
                  <a:pt x="110479" y="45932"/>
                  <a:pt x="108395" y="47563"/>
                  <a:pt x="106835" y="49444"/>
                </a:cubicBezTo>
                <a:cubicBezTo>
                  <a:pt x="107395" y="48111"/>
                  <a:pt x="107954" y="46765"/>
                  <a:pt x="108514" y="45432"/>
                </a:cubicBezTo>
                <a:cubicBezTo>
                  <a:pt x="108514" y="45495"/>
                  <a:pt x="108582" y="45564"/>
                  <a:pt x="108661" y="45564"/>
                </a:cubicBezTo>
                <a:cubicBezTo>
                  <a:pt x="108687" y="45564"/>
                  <a:pt x="108714" y="45557"/>
                  <a:pt x="108740" y="45539"/>
                </a:cubicBezTo>
                <a:cubicBezTo>
                  <a:pt x="110157" y="44527"/>
                  <a:pt x="111383" y="43301"/>
                  <a:pt x="112538" y="41991"/>
                </a:cubicBezTo>
                <a:cubicBezTo>
                  <a:pt x="112622" y="41884"/>
                  <a:pt x="112550" y="41800"/>
                  <a:pt x="112455" y="41753"/>
                </a:cubicBezTo>
                <a:close/>
                <a:moveTo>
                  <a:pt x="4144" y="60839"/>
                </a:moveTo>
                <a:cubicBezTo>
                  <a:pt x="4406" y="60958"/>
                  <a:pt x="4692" y="61077"/>
                  <a:pt x="4965" y="61196"/>
                </a:cubicBezTo>
                <a:cubicBezTo>
                  <a:pt x="4668" y="61100"/>
                  <a:pt x="4370" y="61005"/>
                  <a:pt x="4072" y="60910"/>
                </a:cubicBezTo>
                <a:cubicBezTo>
                  <a:pt x="4096" y="60910"/>
                  <a:pt x="4132" y="60874"/>
                  <a:pt x="4144" y="60839"/>
                </a:cubicBezTo>
                <a:close/>
                <a:moveTo>
                  <a:pt x="109705" y="50671"/>
                </a:moveTo>
                <a:lnTo>
                  <a:pt x="109705" y="50671"/>
                </a:lnTo>
                <a:cubicBezTo>
                  <a:pt x="109288" y="51397"/>
                  <a:pt x="108871" y="52135"/>
                  <a:pt x="108466" y="52873"/>
                </a:cubicBezTo>
                <a:cubicBezTo>
                  <a:pt x="108446" y="52867"/>
                  <a:pt x="108425" y="52864"/>
                  <a:pt x="108402" y="52864"/>
                </a:cubicBezTo>
                <a:cubicBezTo>
                  <a:pt x="108333" y="52864"/>
                  <a:pt x="108259" y="52893"/>
                  <a:pt x="108204" y="52957"/>
                </a:cubicBezTo>
                <a:cubicBezTo>
                  <a:pt x="106442" y="54897"/>
                  <a:pt x="104335" y="56802"/>
                  <a:pt x="102870" y="58957"/>
                </a:cubicBezTo>
                <a:cubicBezTo>
                  <a:pt x="102778" y="59096"/>
                  <a:pt x="102894" y="59249"/>
                  <a:pt x="103028" y="59249"/>
                </a:cubicBezTo>
                <a:cubicBezTo>
                  <a:pt x="103067" y="59249"/>
                  <a:pt x="103107" y="59237"/>
                  <a:pt x="103144" y="59207"/>
                </a:cubicBezTo>
                <a:cubicBezTo>
                  <a:pt x="104764" y="57874"/>
                  <a:pt x="106180" y="56112"/>
                  <a:pt x="107573" y="54457"/>
                </a:cubicBezTo>
                <a:lnTo>
                  <a:pt x="107573" y="54457"/>
                </a:lnTo>
                <a:cubicBezTo>
                  <a:pt x="107216" y="55112"/>
                  <a:pt x="106859" y="55790"/>
                  <a:pt x="106502" y="56445"/>
                </a:cubicBezTo>
                <a:cubicBezTo>
                  <a:pt x="106448" y="56403"/>
                  <a:pt x="106380" y="56377"/>
                  <a:pt x="106308" y="56377"/>
                </a:cubicBezTo>
                <a:cubicBezTo>
                  <a:pt x="106237" y="56377"/>
                  <a:pt x="106163" y="56403"/>
                  <a:pt x="106097" y="56469"/>
                </a:cubicBezTo>
                <a:cubicBezTo>
                  <a:pt x="104585" y="58172"/>
                  <a:pt x="102787" y="59838"/>
                  <a:pt x="101477" y="61696"/>
                </a:cubicBezTo>
                <a:cubicBezTo>
                  <a:pt x="102263" y="59946"/>
                  <a:pt x="103025" y="58195"/>
                  <a:pt x="103799" y="56457"/>
                </a:cubicBezTo>
                <a:cubicBezTo>
                  <a:pt x="103811" y="56552"/>
                  <a:pt x="103859" y="56612"/>
                  <a:pt x="103942" y="56648"/>
                </a:cubicBezTo>
                <a:cubicBezTo>
                  <a:pt x="104008" y="56678"/>
                  <a:pt x="104061" y="56693"/>
                  <a:pt x="104110" y="56693"/>
                </a:cubicBezTo>
                <a:cubicBezTo>
                  <a:pt x="104192" y="56693"/>
                  <a:pt x="104261" y="56651"/>
                  <a:pt x="104359" y="56576"/>
                </a:cubicBezTo>
                <a:cubicBezTo>
                  <a:pt x="104442" y="56517"/>
                  <a:pt x="104454" y="56409"/>
                  <a:pt x="104418" y="56326"/>
                </a:cubicBezTo>
                <a:cubicBezTo>
                  <a:pt x="104418" y="56326"/>
                  <a:pt x="104418" y="56302"/>
                  <a:pt x="104406" y="56302"/>
                </a:cubicBezTo>
                <a:cubicBezTo>
                  <a:pt x="104573" y="56231"/>
                  <a:pt x="104752" y="56159"/>
                  <a:pt x="104787" y="56124"/>
                </a:cubicBezTo>
                <a:cubicBezTo>
                  <a:pt x="105335" y="55743"/>
                  <a:pt x="105823" y="54683"/>
                  <a:pt x="106252" y="54183"/>
                </a:cubicBezTo>
                <a:cubicBezTo>
                  <a:pt x="107288" y="52897"/>
                  <a:pt x="108455" y="51754"/>
                  <a:pt x="109705" y="50671"/>
                </a:cubicBezTo>
                <a:close/>
                <a:moveTo>
                  <a:pt x="2679" y="56850"/>
                </a:moveTo>
                <a:cubicBezTo>
                  <a:pt x="2715" y="56921"/>
                  <a:pt x="2763" y="56981"/>
                  <a:pt x="2834" y="57040"/>
                </a:cubicBezTo>
                <a:cubicBezTo>
                  <a:pt x="2477" y="58255"/>
                  <a:pt x="2120" y="59493"/>
                  <a:pt x="1798" y="60731"/>
                </a:cubicBezTo>
                <a:cubicBezTo>
                  <a:pt x="1727" y="61005"/>
                  <a:pt x="1846" y="61231"/>
                  <a:pt x="2025" y="61362"/>
                </a:cubicBezTo>
                <a:cubicBezTo>
                  <a:pt x="2025" y="61446"/>
                  <a:pt x="2036" y="61517"/>
                  <a:pt x="2072" y="61577"/>
                </a:cubicBezTo>
                <a:cubicBezTo>
                  <a:pt x="1989" y="61589"/>
                  <a:pt x="1917" y="61660"/>
                  <a:pt x="1941" y="61767"/>
                </a:cubicBezTo>
                <a:lnTo>
                  <a:pt x="1977" y="61946"/>
                </a:lnTo>
                <a:cubicBezTo>
                  <a:pt x="1786" y="61743"/>
                  <a:pt x="1644" y="61517"/>
                  <a:pt x="1536" y="61279"/>
                </a:cubicBezTo>
                <a:cubicBezTo>
                  <a:pt x="1917" y="59803"/>
                  <a:pt x="2298" y="58314"/>
                  <a:pt x="2679" y="56850"/>
                </a:cubicBezTo>
                <a:close/>
                <a:moveTo>
                  <a:pt x="11359" y="32835"/>
                </a:moveTo>
                <a:cubicBezTo>
                  <a:pt x="9192" y="41681"/>
                  <a:pt x="6989" y="50504"/>
                  <a:pt x="4799" y="59338"/>
                </a:cubicBezTo>
                <a:cubicBezTo>
                  <a:pt x="4572" y="59493"/>
                  <a:pt x="4513" y="59815"/>
                  <a:pt x="4727" y="59981"/>
                </a:cubicBezTo>
                <a:cubicBezTo>
                  <a:pt x="4739" y="60017"/>
                  <a:pt x="4751" y="60041"/>
                  <a:pt x="4787" y="60077"/>
                </a:cubicBezTo>
                <a:cubicBezTo>
                  <a:pt x="4787" y="60077"/>
                  <a:pt x="4787" y="60088"/>
                  <a:pt x="4763" y="60088"/>
                </a:cubicBezTo>
                <a:cubicBezTo>
                  <a:pt x="4706" y="60137"/>
                  <a:pt x="4765" y="60191"/>
                  <a:pt x="4812" y="60191"/>
                </a:cubicBezTo>
                <a:cubicBezTo>
                  <a:pt x="4835" y="60191"/>
                  <a:pt x="4854" y="60179"/>
                  <a:pt x="4858" y="60148"/>
                </a:cubicBezTo>
                <a:cubicBezTo>
                  <a:pt x="4933" y="60208"/>
                  <a:pt x="5017" y="60235"/>
                  <a:pt x="5096" y="60235"/>
                </a:cubicBezTo>
                <a:cubicBezTo>
                  <a:pt x="5143" y="60235"/>
                  <a:pt x="5187" y="60225"/>
                  <a:pt x="5227" y="60207"/>
                </a:cubicBezTo>
                <a:cubicBezTo>
                  <a:pt x="7323" y="61053"/>
                  <a:pt x="9442" y="61886"/>
                  <a:pt x="11550" y="62708"/>
                </a:cubicBezTo>
                <a:cubicBezTo>
                  <a:pt x="9168" y="61851"/>
                  <a:pt x="6775" y="61029"/>
                  <a:pt x="4346" y="60255"/>
                </a:cubicBezTo>
                <a:cubicBezTo>
                  <a:pt x="4442" y="59957"/>
                  <a:pt x="4513" y="59660"/>
                  <a:pt x="4584" y="59374"/>
                </a:cubicBezTo>
                <a:cubicBezTo>
                  <a:pt x="5168" y="57171"/>
                  <a:pt x="5620" y="54969"/>
                  <a:pt x="5894" y="52695"/>
                </a:cubicBezTo>
                <a:cubicBezTo>
                  <a:pt x="5918" y="52588"/>
                  <a:pt x="5894" y="52516"/>
                  <a:pt x="5870" y="52421"/>
                </a:cubicBezTo>
                <a:cubicBezTo>
                  <a:pt x="6108" y="51480"/>
                  <a:pt x="6311" y="50552"/>
                  <a:pt x="6525" y="49599"/>
                </a:cubicBezTo>
                <a:lnTo>
                  <a:pt x="6525" y="49575"/>
                </a:lnTo>
                <a:cubicBezTo>
                  <a:pt x="6537" y="49540"/>
                  <a:pt x="6537" y="49492"/>
                  <a:pt x="6549" y="49444"/>
                </a:cubicBezTo>
                <a:cubicBezTo>
                  <a:pt x="6585" y="49278"/>
                  <a:pt x="6537" y="49147"/>
                  <a:pt x="6454" y="49063"/>
                </a:cubicBezTo>
                <a:cubicBezTo>
                  <a:pt x="6775" y="48146"/>
                  <a:pt x="7085" y="47254"/>
                  <a:pt x="7406" y="46349"/>
                </a:cubicBezTo>
                <a:cubicBezTo>
                  <a:pt x="8156" y="44217"/>
                  <a:pt x="9144" y="42158"/>
                  <a:pt x="9144" y="39895"/>
                </a:cubicBezTo>
                <a:cubicBezTo>
                  <a:pt x="9442" y="38931"/>
                  <a:pt x="9740" y="37943"/>
                  <a:pt x="10049" y="36978"/>
                </a:cubicBezTo>
                <a:cubicBezTo>
                  <a:pt x="10097" y="36919"/>
                  <a:pt x="10145" y="36847"/>
                  <a:pt x="10157" y="36752"/>
                </a:cubicBezTo>
                <a:cubicBezTo>
                  <a:pt x="10168" y="36645"/>
                  <a:pt x="10204" y="36550"/>
                  <a:pt x="10228" y="36431"/>
                </a:cubicBezTo>
                <a:cubicBezTo>
                  <a:pt x="10597" y="35240"/>
                  <a:pt x="10990" y="34026"/>
                  <a:pt x="11359" y="32835"/>
                </a:cubicBezTo>
                <a:close/>
                <a:moveTo>
                  <a:pt x="2370" y="61815"/>
                </a:moveTo>
                <a:cubicBezTo>
                  <a:pt x="2423" y="61842"/>
                  <a:pt x="2490" y="61855"/>
                  <a:pt x="2551" y="61855"/>
                </a:cubicBezTo>
                <a:cubicBezTo>
                  <a:pt x="2571" y="61855"/>
                  <a:pt x="2590" y="61854"/>
                  <a:pt x="2608" y="61851"/>
                </a:cubicBezTo>
                <a:cubicBezTo>
                  <a:pt x="2656" y="61874"/>
                  <a:pt x="2691" y="61922"/>
                  <a:pt x="2763" y="61934"/>
                </a:cubicBezTo>
                <a:cubicBezTo>
                  <a:pt x="3013" y="62029"/>
                  <a:pt x="3263" y="62112"/>
                  <a:pt x="3537" y="62220"/>
                </a:cubicBezTo>
                <a:cubicBezTo>
                  <a:pt x="4311" y="62636"/>
                  <a:pt x="5096" y="63041"/>
                  <a:pt x="5894" y="63410"/>
                </a:cubicBezTo>
                <a:cubicBezTo>
                  <a:pt x="4549" y="63232"/>
                  <a:pt x="3251" y="62886"/>
                  <a:pt x="2370" y="61815"/>
                </a:cubicBezTo>
                <a:close/>
                <a:moveTo>
                  <a:pt x="16074" y="21905"/>
                </a:moveTo>
                <a:lnTo>
                  <a:pt x="16074" y="21905"/>
                </a:lnTo>
                <a:cubicBezTo>
                  <a:pt x="15895" y="22762"/>
                  <a:pt x="15717" y="23632"/>
                  <a:pt x="15538" y="24477"/>
                </a:cubicBezTo>
                <a:cubicBezTo>
                  <a:pt x="15482" y="24415"/>
                  <a:pt x="15399" y="24377"/>
                  <a:pt x="15318" y="24377"/>
                </a:cubicBezTo>
                <a:cubicBezTo>
                  <a:pt x="15228" y="24377"/>
                  <a:pt x="15141" y="24424"/>
                  <a:pt x="15098" y="24536"/>
                </a:cubicBezTo>
                <a:cubicBezTo>
                  <a:pt x="14490" y="26084"/>
                  <a:pt x="13633" y="27501"/>
                  <a:pt x="13014" y="29025"/>
                </a:cubicBezTo>
                <a:cubicBezTo>
                  <a:pt x="12965" y="29163"/>
                  <a:pt x="13072" y="29262"/>
                  <a:pt x="13182" y="29262"/>
                </a:cubicBezTo>
                <a:cubicBezTo>
                  <a:pt x="13233" y="29262"/>
                  <a:pt x="13286" y="29241"/>
                  <a:pt x="13324" y="29192"/>
                </a:cubicBezTo>
                <a:cubicBezTo>
                  <a:pt x="14228" y="28013"/>
                  <a:pt x="14848" y="26572"/>
                  <a:pt x="15395" y="25191"/>
                </a:cubicBezTo>
                <a:lnTo>
                  <a:pt x="15395" y="25191"/>
                </a:lnTo>
                <a:cubicBezTo>
                  <a:pt x="14967" y="27263"/>
                  <a:pt x="14514" y="29311"/>
                  <a:pt x="14038" y="31371"/>
                </a:cubicBezTo>
                <a:cubicBezTo>
                  <a:pt x="12085" y="39848"/>
                  <a:pt x="9966" y="48289"/>
                  <a:pt x="7740" y="56695"/>
                </a:cubicBezTo>
                <a:cubicBezTo>
                  <a:pt x="7673" y="56973"/>
                  <a:pt x="7855" y="57199"/>
                  <a:pt x="8121" y="57199"/>
                </a:cubicBezTo>
                <a:cubicBezTo>
                  <a:pt x="8141" y="57199"/>
                  <a:pt x="8160" y="57198"/>
                  <a:pt x="8180" y="57195"/>
                </a:cubicBezTo>
                <a:cubicBezTo>
                  <a:pt x="8422" y="57179"/>
                  <a:pt x="8666" y="57170"/>
                  <a:pt x="8913" y="57170"/>
                </a:cubicBezTo>
                <a:cubicBezTo>
                  <a:pt x="12706" y="57170"/>
                  <a:pt x="16998" y="59072"/>
                  <a:pt x="20408" y="60469"/>
                </a:cubicBezTo>
                <a:cubicBezTo>
                  <a:pt x="23265" y="61648"/>
                  <a:pt x="26051" y="62946"/>
                  <a:pt x="28861" y="64232"/>
                </a:cubicBezTo>
                <a:cubicBezTo>
                  <a:pt x="29433" y="64482"/>
                  <a:pt x="29980" y="64732"/>
                  <a:pt x="30540" y="64982"/>
                </a:cubicBezTo>
                <a:cubicBezTo>
                  <a:pt x="30528" y="65030"/>
                  <a:pt x="30540" y="65065"/>
                  <a:pt x="30564" y="65101"/>
                </a:cubicBezTo>
                <a:cubicBezTo>
                  <a:pt x="31254" y="66256"/>
                  <a:pt x="31957" y="67375"/>
                  <a:pt x="32659" y="68530"/>
                </a:cubicBezTo>
                <a:cubicBezTo>
                  <a:pt x="32921" y="68959"/>
                  <a:pt x="33183" y="69423"/>
                  <a:pt x="33433" y="69863"/>
                </a:cubicBezTo>
                <a:cubicBezTo>
                  <a:pt x="32826" y="69661"/>
                  <a:pt x="32195" y="69435"/>
                  <a:pt x="31588" y="69232"/>
                </a:cubicBezTo>
                <a:cubicBezTo>
                  <a:pt x="31183" y="68744"/>
                  <a:pt x="30754" y="68280"/>
                  <a:pt x="30397" y="67768"/>
                </a:cubicBezTo>
                <a:cubicBezTo>
                  <a:pt x="29588" y="66625"/>
                  <a:pt x="28933" y="65399"/>
                  <a:pt x="28385" y="64137"/>
                </a:cubicBezTo>
                <a:cubicBezTo>
                  <a:pt x="28345" y="64048"/>
                  <a:pt x="28275" y="64011"/>
                  <a:pt x="28203" y="64011"/>
                </a:cubicBezTo>
                <a:cubicBezTo>
                  <a:pt x="28063" y="64011"/>
                  <a:pt x="27917" y="64153"/>
                  <a:pt x="27980" y="64327"/>
                </a:cubicBezTo>
                <a:cubicBezTo>
                  <a:pt x="28480" y="65541"/>
                  <a:pt x="29076" y="66684"/>
                  <a:pt x="29766" y="67780"/>
                </a:cubicBezTo>
                <a:cubicBezTo>
                  <a:pt x="29980" y="68113"/>
                  <a:pt x="30207" y="68470"/>
                  <a:pt x="30457" y="68828"/>
                </a:cubicBezTo>
                <a:cubicBezTo>
                  <a:pt x="29802" y="68589"/>
                  <a:pt x="29135" y="68351"/>
                  <a:pt x="28480" y="68113"/>
                </a:cubicBezTo>
                <a:cubicBezTo>
                  <a:pt x="27623" y="66744"/>
                  <a:pt x="26790" y="65387"/>
                  <a:pt x="26099" y="63934"/>
                </a:cubicBezTo>
                <a:cubicBezTo>
                  <a:pt x="26063" y="63858"/>
                  <a:pt x="25999" y="63826"/>
                  <a:pt x="25935" y="63826"/>
                </a:cubicBezTo>
                <a:cubicBezTo>
                  <a:pt x="25810" y="63826"/>
                  <a:pt x="25683" y="63947"/>
                  <a:pt x="25754" y="64089"/>
                </a:cubicBezTo>
                <a:cubicBezTo>
                  <a:pt x="26301" y="65315"/>
                  <a:pt x="26897" y="66589"/>
                  <a:pt x="27587" y="67804"/>
                </a:cubicBezTo>
                <a:lnTo>
                  <a:pt x="25706" y="67125"/>
                </a:lnTo>
                <a:cubicBezTo>
                  <a:pt x="25599" y="66970"/>
                  <a:pt x="25504" y="66815"/>
                  <a:pt x="25408" y="66649"/>
                </a:cubicBezTo>
                <a:cubicBezTo>
                  <a:pt x="24873" y="65684"/>
                  <a:pt x="24456" y="64684"/>
                  <a:pt x="24111" y="63636"/>
                </a:cubicBezTo>
                <a:cubicBezTo>
                  <a:pt x="24074" y="63517"/>
                  <a:pt x="23972" y="63463"/>
                  <a:pt x="23875" y="63463"/>
                </a:cubicBezTo>
                <a:cubicBezTo>
                  <a:pt x="23749" y="63463"/>
                  <a:pt x="23630" y="63553"/>
                  <a:pt x="23670" y="63708"/>
                </a:cubicBezTo>
                <a:cubicBezTo>
                  <a:pt x="23968" y="64708"/>
                  <a:pt x="24349" y="65803"/>
                  <a:pt x="24873" y="66827"/>
                </a:cubicBezTo>
                <a:cubicBezTo>
                  <a:pt x="24384" y="66649"/>
                  <a:pt x="23896" y="66470"/>
                  <a:pt x="23384" y="66292"/>
                </a:cubicBezTo>
                <a:cubicBezTo>
                  <a:pt x="23361" y="66256"/>
                  <a:pt x="23325" y="66220"/>
                  <a:pt x="23313" y="66173"/>
                </a:cubicBezTo>
                <a:cubicBezTo>
                  <a:pt x="22718" y="65137"/>
                  <a:pt x="22206" y="64065"/>
                  <a:pt x="21765" y="62946"/>
                </a:cubicBezTo>
                <a:cubicBezTo>
                  <a:pt x="21732" y="62864"/>
                  <a:pt x="21668" y="62830"/>
                  <a:pt x="21601" y="62830"/>
                </a:cubicBezTo>
                <a:cubicBezTo>
                  <a:pt x="21473" y="62830"/>
                  <a:pt x="21337" y="62956"/>
                  <a:pt x="21408" y="63113"/>
                </a:cubicBezTo>
                <a:cubicBezTo>
                  <a:pt x="21753" y="64017"/>
                  <a:pt x="22146" y="65030"/>
                  <a:pt x="22646" y="66018"/>
                </a:cubicBezTo>
                <a:cubicBezTo>
                  <a:pt x="22372" y="65911"/>
                  <a:pt x="22110" y="65815"/>
                  <a:pt x="21837" y="65720"/>
                </a:cubicBezTo>
                <a:cubicBezTo>
                  <a:pt x="21015" y="64172"/>
                  <a:pt x="20063" y="62648"/>
                  <a:pt x="19253" y="61148"/>
                </a:cubicBezTo>
                <a:cubicBezTo>
                  <a:pt x="19217" y="61085"/>
                  <a:pt x="19159" y="61058"/>
                  <a:pt x="19101" y="61058"/>
                </a:cubicBezTo>
                <a:cubicBezTo>
                  <a:pt x="18984" y="61058"/>
                  <a:pt x="18868" y="61164"/>
                  <a:pt x="18931" y="61291"/>
                </a:cubicBezTo>
                <a:cubicBezTo>
                  <a:pt x="19634" y="62636"/>
                  <a:pt x="20289" y="64053"/>
                  <a:pt x="21003" y="65422"/>
                </a:cubicBezTo>
                <a:cubicBezTo>
                  <a:pt x="20444" y="65208"/>
                  <a:pt x="19860" y="65006"/>
                  <a:pt x="19289" y="64791"/>
                </a:cubicBezTo>
                <a:cubicBezTo>
                  <a:pt x="18443" y="63410"/>
                  <a:pt x="17586" y="62029"/>
                  <a:pt x="16836" y="60565"/>
                </a:cubicBezTo>
                <a:cubicBezTo>
                  <a:pt x="16796" y="60489"/>
                  <a:pt x="16730" y="60457"/>
                  <a:pt x="16665" y="60457"/>
                </a:cubicBezTo>
                <a:cubicBezTo>
                  <a:pt x="16536" y="60457"/>
                  <a:pt x="16408" y="60581"/>
                  <a:pt x="16479" y="60731"/>
                </a:cubicBezTo>
                <a:cubicBezTo>
                  <a:pt x="17074" y="61934"/>
                  <a:pt x="17681" y="63220"/>
                  <a:pt x="18360" y="64446"/>
                </a:cubicBezTo>
                <a:cubicBezTo>
                  <a:pt x="18015" y="64315"/>
                  <a:pt x="17669" y="64196"/>
                  <a:pt x="17324" y="64065"/>
                </a:cubicBezTo>
                <a:cubicBezTo>
                  <a:pt x="17110" y="63672"/>
                  <a:pt x="16872" y="63291"/>
                  <a:pt x="16657" y="62898"/>
                </a:cubicBezTo>
                <a:cubicBezTo>
                  <a:pt x="15943" y="61636"/>
                  <a:pt x="15181" y="60398"/>
                  <a:pt x="14395" y="59195"/>
                </a:cubicBezTo>
                <a:cubicBezTo>
                  <a:pt x="14348" y="59127"/>
                  <a:pt x="14289" y="59098"/>
                  <a:pt x="14229" y="59098"/>
                </a:cubicBezTo>
                <a:cubicBezTo>
                  <a:pt x="14060" y="59098"/>
                  <a:pt x="13891" y="59327"/>
                  <a:pt x="14014" y="59529"/>
                </a:cubicBezTo>
                <a:cubicBezTo>
                  <a:pt x="14848" y="60850"/>
                  <a:pt x="15645" y="62184"/>
                  <a:pt x="16395" y="63553"/>
                </a:cubicBezTo>
                <a:cubicBezTo>
                  <a:pt x="16419" y="63613"/>
                  <a:pt x="16455" y="63696"/>
                  <a:pt x="16491" y="63756"/>
                </a:cubicBezTo>
                <a:cubicBezTo>
                  <a:pt x="16133" y="63613"/>
                  <a:pt x="15764" y="63482"/>
                  <a:pt x="15407" y="63339"/>
                </a:cubicBezTo>
                <a:cubicBezTo>
                  <a:pt x="15217" y="63041"/>
                  <a:pt x="15026" y="62744"/>
                  <a:pt x="14848" y="62422"/>
                </a:cubicBezTo>
                <a:cubicBezTo>
                  <a:pt x="14228" y="61350"/>
                  <a:pt x="13657" y="60267"/>
                  <a:pt x="13085" y="59172"/>
                </a:cubicBezTo>
                <a:cubicBezTo>
                  <a:pt x="13057" y="59102"/>
                  <a:pt x="13004" y="59073"/>
                  <a:pt x="12950" y="59073"/>
                </a:cubicBezTo>
                <a:cubicBezTo>
                  <a:pt x="12848" y="59073"/>
                  <a:pt x="12741" y="59178"/>
                  <a:pt x="12788" y="59303"/>
                </a:cubicBezTo>
                <a:cubicBezTo>
                  <a:pt x="13276" y="60505"/>
                  <a:pt x="13812" y="61684"/>
                  <a:pt x="14443" y="62827"/>
                </a:cubicBezTo>
                <a:cubicBezTo>
                  <a:pt x="14467" y="62886"/>
                  <a:pt x="14502" y="62934"/>
                  <a:pt x="14526" y="62994"/>
                </a:cubicBezTo>
                <a:cubicBezTo>
                  <a:pt x="14217" y="62874"/>
                  <a:pt x="13907" y="62755"/>
                  <a:pt x="13574" y="62636"/>
                </a:cubicBezTo>
                <a:cubicBezTo>
                  <a:pt x="13455" y="62458"/>
                  <a:pt x="13335" y="62267"/>
                  <a:pt x="13240" y="62089"/>
                </a:cubicBezTo>
                <a:cubicBezTo>
                  <a:pt x="12681" y="61172"/>
                  <a:pt x="12181" y="59981"/>
                  <a:pt x="11407" y="59255"/>
                </a:cubicBezTo>
                <a:cubicBezTo>
                  <a:pt x="11350" y="59213"/>
                  <a:pt x="11286" y="59183"/>
                  <a:pt x="11222" y="59183"/>
                </a:cubicBezTo>
                <a:cubicBezTo>
                  <a:pt x="11179" y="59183"/>
                  <a:pt x="11136" y="59197"/>
                  <a:pt x="11097" y="59231"/>
                </a:cubicBezTo>
                <a:cubicBezTo>
                  <a:pt x="10954" y="59350"/>
                  <a:pt x="10930" y="59410"/>
                  <a:pt x="11038" y="59553"/>
                </a:cubicBezTo>
                <a:cubicBezTo>
                  <a:pt x="11049" y="59565"/>
                  <a:pt x="11061" y="59565"/>
                  <a:pt x="11073" y="59565"/>
                </a:cubicBezTo>
                <a:cubicBezTo>
                  <a:pt x="11097" y="59553"/>
                  <a:pt x="11121" y="59553"/>
                  <a:pt x="11133" y="59541"/>
                </a:cubicBezTo>
                <a:cubicBezTo>
                  <a:pt x="11240" y="59826"/>
                  <a:pt x="12073" y="61446"/>
                  <a:pt x="12478" y="62220"/>
                </a:cubicBezTo>
                <a:cubicBezTo>
                  <a:pt x="10157" y="61339"/>
                  <a:pt x="7823" y="60446"/>
                  <a:pt x="5501" y="59541"/>
                </a:cubicBezTo>
                <a:cubicBezTo>
                  <a:pt x="7585" y="50992"/>
                  <a:pt x="9633" y="42443"/>
                  <a:pt x="11716" y="33895"/>
                </a:cubicBezTo>
                <a:cubicBezTo>
                  <a:pt x="12288" y="31585"/>
                  <a:pt x="12847" y="29299"/>
                  <a:pt x="13419" y="26989"/>
                </a:cubicBezTo>
                <a:cubicBezTo>
                  <a:pt x="13442" y="27007"/>
                  <a:pt x="13468" y="27017"/>
                  <a:pt x="13495" y="27017"/>
                </a:cubicBezTo>
                <a:cubicBezTo>
                  <a:pt x="13537" y="27017"/>
                  <a:pt x="13580" y="26993"/>
                  <a:pt x="13609" y="26941"/>
                </a:cubicBezTo>
                <a:cubicBezTo>
                  <a:pt x="14574" y="25370"/>
                  <a:pt x="15324" y="23596"/>
                  <a:pt x="16074" y="21905"/>
                </a:cubicBezTo>
                <a:close/>
                <a:moveTo>
                  <a:pt x="25635" y="4272"/>
                </a:moveTo>
                <a:cubicBezTo>
                  <a:pt x="26575" y="5344"/>
                  <a:pt x="27921" y="5987"/>
                  <a:pt x="29326" y="6213"/>
                </a:cubicBezTo>
                <a:cubicBezTo>
                  <a:pt x="24932" y="20500"/>
                  <a:pt x="20717" y="34728"/>
                  <a:pt x="15098" y="48670"/>
                </a:cubicBezTo>
                <a:cubicBezTo>
                  <a:pt x="15050" y="48778"/>
                  <a:pt x="15062" y="48885"/>
                  <a:pt x="15121" y="48956"/>
                </a:cubicBezTo>
                <a:cubicBezTo>
                  <a:pt x="14812" y="50242"/>
                  <a:pt x="16062" y="51242"/>
                  <a:pt x="17050" y="52183"/>
                </a:cubicBezTo>
                <a:cubicBezTo>
                  <a:pt x="20039" y="55040"/>
                  <a:pt x="23551" y="57410"/>
                  <a:pt x="27206" y="59303"/>
                </a:cubicBezTo>
                <a:cubicBezTo>
                  <a:pt x="31219" y="61362"/>
                  <a:pt x="35576" y="62160"/>
                  <a:pt x="39636" y="63958"/>
                </a:cubicBezTo>
                <a:cubicBezTo>
                  <a:pt x="42589" y="65268"/>
                  <a:pt x="44613" y="67696"/>
                  <a:pt x="46733" y="69994"/>
                </a:cubicBezTo>
                <a:cubicBezTo>
                  <a:pt x="42327" y="67018"/>
                  <a:pt x="37315" y="64970"/>
                  <a:pt x="32493" y="62767"/>
                </a:cubicBezTo>
                <a:cubicBezTo>
                  <a:pt x="25516" y="59600"/>
                  <a:pt x="18562" y="56016"/>
                  <a:pt x="11359" y="53409"/>
                </a:cubicBezTo>
                <a:cubicBezTo>
                  <a:pt x="16062" y="37038"/>
                  <a:pt x="21527" y="20798"/>
                  <a:pt x="25635" y="4272"/>
                </a:cubicBezTo>
                <a:close/>
                <a:moveTo>
                  <a:pt x="31171" y="65280"/>
                </a:moveTo>
                <a:lnTo>
                  <a:pt x="31171" y="65280"/>
                </a:lnTo>
                <a:cubicBezTo>
                  <a:pt x="31885" y="65601"/>
                  <a:pt x="32612" y="65922"/>
                  <a:pt x="33338" y="66256"/>
                </a:cubicBezTo>
                <a:cubicBezTo>
                  <a:pt x="33957" y="67506"/>
                  <a:pt x="34552" y="68744"/>
                  <a:pt x="35160" y="70006"/>
                </a:cubicBezTo>
                <a:cubicBezTo>
                  <a:pt x="35231" y="70161"/>
                  <a:pt x="35303" y="70363"/>
                  <a:pt x="35398" y="70554"/>
                </a:cubicBezTo>
                <a:cubicBezTo>
                  <a:pt x="35064" y="70435"/>
                  <a:pt x="34731" y="70316"/>
                  <a:pt x="34398" y="70209"/>
                </a:cubicBezTo>
                <a:cubicBezTo>
                  <a:pt x="33993" y="69542"/>
                  <a:pt x="33517" y="68899"/>
                  <a:pt x="33100" y="68280"/>
                </a:cubicBezTo>
                <a:cubicBezTo>
                  <a:pt x="32469" y="67280"/>
                  <a:pt x="31814" y="66280"/>
                  <a:pt x="31171" y="65280"/>
                </a:cubicBezTo>
                <a:close/>
                <a:moveTo>
                  <a:pt x="9049" y="65006"/>
                </a:moveTo>
                <a:lnTo>
                  <a:pt x="9049" y="65006"/>
                </a:lnTo>
                <a:cubicBezTo>
                  <a:pt x="12895" y="66101"/>
                  <a:pt x="16455" y="67839"/>
                  <a:pt x="20289" y="69113"/>
                </a:cubicBezTo>
                <a:cubicBezTo>
                  <a:pt x="20979" y="69328"/>
                  <a:pt x="21670" y="69542"/>
                  <a:pt x="22360" y="69732"/>
                </a:cubicBezTo>
                <a:cubicBezTo>
                  <a:pt x="22360" y="69792"/>
                  <a:pt x="22384" y="69852"/>
                  <a:pt x="22444" y="69887"/>
                </a:cubicBezTo>
                <a:cubicBezTo>
                  <a:pt x="22980" y="70137"/>
                  <a:pt x="23539" y="70387"/>
                  <a:pt x="24075" y="70637"/>
                </a:cubicBezTo>
                <a:cubicBezTo>
                  <a:pt x="22860" y="70209"/>
                  <a:pt x="21658" y="69768"/>
                  <a:pt x="20467" y="69316"/>
                </a:cubicBezTo>
                <a:cubicBezTo>
                  <a:pt x="16931" y="67958"/>
                  <a:pt x="13383" y="66625"/>
                  <a:pt x="9847" y="65268"/>
                </a:cubicBezTo>
                <a:cubicBezTo>
                  <a:pt x="9609" y="65172"/>
                  <a:pt x="9335" y="65089"/>
                  <a:pt x="9049" y="65006"/>
                </a:cubicBezTo>
                <a:close/>
                <a:moveTo>
                  <a:pt x="31362" y="962"/>
                </a:moveTo>
                <a:cubicBezTo>
                  <a:pt x="35350" y="4939"/>
                  <a:pt x="39958" y="8892"/>
                  <a:pt x="44804" y="11702"/>
                </a:cubicBezTo>
                <a:cubicBezTo>
                  <a:pt x="44853" y="11720"/>
                  <a:pt x="44900" y="11729"/>
                  <a:pt x="44944" y="11729"/>
                </a:cubicBezTo>
                <a:cubicBezTo>
                  <a:pt x="45174" y="11729"/>
                  <a:pt x="45305" y="11495"/>
                  <a:pt x="45125" y="11344"/>
                </a:cubicBezTo>
                <a:cubicBezTo>
                  <a:pt x="44518" y="10844"/>
                  <a:pt x="43911" y="10356"/>
                  <a:pt x="43280" y="9856"/>
                </a:cubicBezTo>
                <a:lnTo>
                  <a:pt x="43280" y="9856"/>
                </a:lnTo>
                <a:cubicBezTo>
                  <a:pt x="44911" y="10809"/>
                  <a:pt x="46590" y="11666"/>
                  <a:pt x="48340" y="12404"/>
                </a:cubicBezTo>
                <a:cubicBezTo>
                  <a:pt x="51138" y="13595"/>
                  <a:pt x="54031" y="14511"/>
                  <a:pt x="56948" y="15333"/>
                </a:cubicBezTo>
                <a:cubicBezTo>
                  <a:pt x="60222" y="16250"/>
                  <a:pt x="63854" y="16762"/>
                  <a:pt x="66235" y="19441"/>
                </a:cubicBezTo>
                <a:cubicBezTo>
                  <a:pt x="66949" y="20357"/>
                  <a:pt x="67497" y="21381"/>
                  <a:pt x="67902" y="22453"/>
                </a:cubicBezTo>
                <a:cubicBezTo>
                  <a:pt x="67866" y="22524"/>
                  <a:pt x="67842" y="22584"/>
                  <a:pt x="67795" y="22655"/>
                </a:cubicBezTo>
                <a:cubicBezTo>
                  <a:pt x="67616" y="22727"/>
                  <a:pt x="67449" y="22810"/>
                  <a:pt x="67295" y="22893"/>
                </a:cubicBezTo>
                <a:lnTo>
                  <a:pt x="67628" y="22548"/>
                </a:lnTo>
                <a:cubicBezTo>
                  <a:pt x="67750" y="22427"/>
                  <a:pt x="67643" y="22239"/>
                  <a:pt x="67517" y="22239"/>
                </a:cubicBezTo>
                <a:cubicBezTo>
                  <a:pt x="67483" y="22239"/>
                  <a:pt x="67447" y="22253"/>
                  <a:pt x="67414" y="22286"/>
                </a:cubicBezTo>
                <a:cubicBezTo>
                  <a:pt x="67092" y="22596"/>
                  <a:pt x="66783" y="22893"/>
                  <a:pt x="66497" y="23251"/>
                </a:cubicBezTo>
                <a:cubicBezTo>
                  <a:pt x="66437" y="23322"/>
                  <a:pt x="66485" y="23405"/>
                  <a:pt x="66556" y="23441"/>
                </a:cubicBezTo>
                <a:cubicBezTo>
                  <a:pt x="66485" y="23524"/>
                  <a:pt x="66414" y="23608"/>
                  <a:pt x="66354" y="23703"/>
                </a:cubicBezTo>
                <a:cubicBezTo>
                  <a:pt x="66430" y="23562"/>
                  <a:pt x="66348" y="23352"/>
                  <a:pt x="66179" y="23352"/>
                </a:cubicBezTo>
                <a:cubicBezTo>
                  <a:pt x="66163" y="23352"/>
                  <a:pt x="66146" y="23354"/>
                  <a:pt x="66128" y="23358"/>
                </a:cubicBezTo>
                <a:cubicBezTo>
                  <a:pt x="66104" y="23370"/>
                  <a:pt x="66068" y="23370"/>
                  <a:pt x="66021" y="23382"/>
                </a:cubicBezTo>
                <a:cubicBezTo>
                  <a:pt x="65902" y="23417"/>
                  <a:pt x="65830" y="23501"/>
                  <a:pt x="65818" y="23620"/>
                </a:cubicBezTo>
                <a:cubicBezTo>
                  <a:pt x="65729" y="24037"/>
                  <a:pt x="65878" y="24175"/>
                  <a:pt x="66116" y="24175"/>
                </a:cubicBezTo>
                <a:cubicBezTo>
                  <a:pt x="66481" y="24175"/>
                  <a:pt x="67056" y="23847"/>
                  <a:pt x="67295" y="23703"/>
                </a:cubicBezTo>
                <a:lnTo>
                  <a:pt x="67295" y="23703"/>
                </a:lnTo>
                <a:cubicBezTo>
                  <a:pt x="66675" y="24965"/>
                  <a:pt x="66104" y="26251"/>
                  <a:pt x="65521" y="27537"/>
                </a:cubicBezTo>
                <a:cubicBezTo>
                  <a:pt x="64854" y="28120"/>
                  <a:pt x="64175" y="28835"/>
                  <a:pt x="64211" y="29561"/>
                </a:cubicBezTo>
                <a:cubicBezTo>
                  <a:pt x="64217" y="29670"/>
                  <a:pt x="64296" y="29727"/>
                  <a:pt x="64373" y="29727"/>
                </a:cubicBezTo>
                <a:cubicBezTo>
                  <a:pt x="64439" y="29727"/>
                  <a:pt x="64504" y="29685"/>
                  <a:pt x="64520" y="29597"/>
                </a:cubicBezTo>
                <a:cubicBezTo>
                  <a:pt x="64580" y="29227"/>
                  <a:pt x="64806" y="28870"/>
                  <a:pt x="65092" y="28525"/>
                </a:cubicBezTo>
                <a:lnTo>
                  <a:pt x="65092" y="28525"/>
                </a:lnTo>
                <a:cubicBezTo>
                  <a:pt x="60937" y="37979"/>
                  <a:pt x="57543" y="47777"/>
                  <a:pt x="54162" y="57564"/>
                </a:cubicBezTo>
                <a:cubicBezTo>
                  <a:pt x="54102" y="57660"/>
                  <a:pt x="54043" y="57755"/>
                  <a:pt x="53995" y="57862"/>
                </a:cubicBezTo>
                <a:cubicBezTo>
                  <a:pt x="53721" y="55540"/>
                  <a:pt x="52686" y="53278"/>
                  <a:pt x="51305" y="51433"/>
                </a:cubicBezTo>
                <a:cubicBezTo>
                  <a:pt x="51286" y="51404"/>
                  <a:pt x="51261" y="51393"/>
                  <a:pt x="51236" y="51393"/>
                </a:cubicBezTo>
                <a:cubicBezTo>
                  <a:pt x="51167" y="51393"/>
                  <a:pt x="51097" y="51485"/>
                  <a:pt x="51150" y="51564"/>
                </a:cubicBezTo>
                <a:cubicBezTo>
                  <a:pt x="52757" y="53992"/>
                  <a:pt x="53352" y="56540"/>
                  <a:pt x="53531" y="59362"/>
                </a:cubicBezTo>
                <a:lnTo>
                  <a:pt x="53269" y="60124"/>
                </a:lnTo>
                <a:cubicBezTo>
                  <a:pt x="52817" y="58541"/>
                  <a:pt x="51947" y="56993"/>
                  <a:pt x="51209" y="55778"/>
                </a:cubicBezTo>
                <a:cubicBezTo>
                  <a:pt x="51189" y="55741"/>
                  <a:pt x="51156" y="55725"/>
                  <a:pt x="51124" y="55725"/>
                </a:cubicBezTo>
                <a:cubicBezTo>
                  <a:pt x="51065" y="55725"/>
                  <a:pt x="51007" y="55780"/>
                  <a:pt x="51031" y="55850"/>
                </a:cubicBezTo>
                <a:cubicBezTo>
                  <a:pt x="51650" y="57088"/>
                  <a:pt x="52305" y="58362"/>
                  <a:pt x="52674" y="59684"/>
                </a:cubicBezTo>
                <a:cubicBezTo>
                  <a:pt x="52805" y="60136"/>
                  <a:pt x="52876" y="60577"/>
                  <a:pt x="52912" y="61005"/>
                </a:cubicBezTo>
                <a:cubicBezTo>
                  <a:pt x="52638" y="61601"/>
                  <a:pt x="52388" y="62220"/>
                  <a:pt x="52150" y="62839"/>
                </a:cubicBezTo>
                <a:cubicBezTo>
                  <a:pt x="51852" y="61684"/>
                  <a:pt x="51388" y="60553"/>
                  <a:pt x="50816" y="59517"/>
                </a:cubicBezTo>
                <a:cubicBezTo>
                  <a:pt x="50789" y="59469"/>
                  <a:pt x="50744" y="59449"/>
                  <a:pt x="50699" y="59449"/>
                </a:cubicBezTo>
                <a:cubicBezTo>
                  <a:pt x="50610" y="59449"/>
                  <a:pt x="50523" y="59529"/>
                  <a:pt x="50578" y="59624"/>
                </a:cubicBezTo>
                <a:cubicBezTo>
                  <a:pt x="51245" y="60981"/>
                  <a:pt x="51602" y="62339"/>
                  <a:pt x="51793" y="63767"/>
                </a:cubicBezTo>
                <a:cubicBezTo>
                  <a:pt x="51769" y="63851"/>
                  <a:pt x="51733" y="63934"/>
                  <a:pt x="51709" y="64017"/>
                </a:cubicBezTo>
                <a:cubicBezTo>
                  <a:pt x="50852" y="66387"/>
                  <a:pt x="49471" y="68530"/>
                  <a:pt x="48566" y="70852"/>
                </a:cubicBezTo>
                <a:cubicBezTo>
                  <a:pt x="44863" y="67042"/>
                  <a:pt x="41910" y="63720"/>
                  <a:pt x="36386" y="62065"/>
                </a:cubicBezTo>
                <a:cubicBezTo>
                  <a:pt x="32695" y="60969"/>
                  <a:pt x="29123" y="59648"/>
                  <a:pt x="25730" y="57767"/>
                </a:cubicBezTo>
                <a:cubicBezTo>
                  <a:pt x="23944" y="56790"/>
                  <a:pt x="15586" y="52242"/>
                  <a:pt x="15360" y="49135"/>
                </a:cubicBezTo>
                <a:cubicBezTo>
                  <a:pt x="15479" y="49123"/>
                  <a:pt x="15586" y="49063"/>
                  <a:pt x="15645" y="48932"/>
                </a:cubicBezTo>
                <a:cubicBezTo>
                  <a:pt x="21848" y="33466"/>
                  <a:pt x="27909" y="17321"/>
                  <a:pt x="31362" y="962"/>
                </a:cubicBezTo>
                <a:close/>
                <a:moveTo>
                  <a:pt x="34040" y="66565"/>
                </a:moveTo>
                <a:lnTo>
                  <a:pt x="34040" y="66565"/>
                </a:lnTo>
                <a:cubicBezTo>
                  <a:pt x="34564" y="66815"/>
                  <a:pt x="35088" y="67054"/>
                  <a:pt x="35600" y="67280"/>
                </a:cubicBezTo>
                <a:cubicBezTo>
                  <a:pt x="35898" y="68351"/>
                  <a:pt x="36279" y="69387"/>
                  <a:pt x="36743" y="70387"/>
                </a:cubicBezTo>
                <a:cubicBezTo>
                  <a:pt x="36874" y="70625"/>
                  <a:pt x="36993" y="70875"/>
                  <a:pt x="37100" y="71149"/>
                </a:cubicBezTo>
                <a:cubicBezTo>
                  <a:pt x="36791" y="71042"/>
                  <a:pt x="36493" y="70935"/>
                  <a:pt x="36184" y="70816"/>
                </a:cubicBezTo>
                <a:cubicBezTo>
                  <a:pt x="36005" y="70518"/>
                  <a:pt x="35886" y="70185"/>
                  <a:pt x="35755" y="69923"/>
                </a:cubicBezTo>
                <a:cubicBezTo>
                  <a:pt x="35517" y="69447"/>
                  <a:pt x="35279" y="68994"/>
                  <a:pt x="35041" y="68506"/>
                </a:cubicBezTo>
                <a:cubicBezTo>
                  <a:pt x="34707" y="67851"/>
                  <a:pt x="34386" y="67220"/>
                  <a:pt x="34040" y="66565"/>
                </a:cubicBezTo>
                <a:close/>
                <a:moveTo>
                  <a:pt x="49947" y="69673"/>
                </a:moveTo>
                <a:lnTo>
                  <a:pt x="49947" y="69673"/>
                </a:lnTo>
                <a:cubicBezTo>
                  <a:pt x="49804" y="70090"/>
                  <a:pt x="49650" y="70506"/>
                  <a:pt x="49495" y="70923"/>
                </a:cubicBezTo>
                <a:cubicBezTo>
                  <a:pt x="49459" y="71018"/>
                  <a:pt x="49459" y="71102"/>
                  <a:pt x="49507" y="71173"/>
                </a:cubicBezTo>
                <a:cubicBezTo>
                  <a:pt x="49459" y="71292"/>
                  <a:pt x="49411" y="71435"/>
                  <a:pt x="49376" y="71554"/>
                </a:cubicBezTo>
                <a:cubicBezTo>
                  <a:pt x="49316" y="71495"/>
                  <a:pt x="49257" y="71411"/>
                  <a:pt x="49197" y="71352"/>
                </a:cubicBezTo>
                <a:cubicBezTo>
                  <a:pt x="49435" y="70792"/>
                  <a:pt x="49685" y="70221"/>
                  <a:pt x="49947" y="69673"/>
                </a:cubicBezTo>
                <a:close/>
                <a:moveTo>
                  <a:pt x="36148" y="67542"/>
                </a:moveTo>
                <a:cubicBezTo>
                  <a:pt x="36541" y="67708"/>
                  <a:pt x="36910" y="67875"/>
                  <a:pt x="37267" y="68042"/>
                </a:cubicBezTo>
                <a:cubicBezTo>
                  <a:pt x="37767" y="69292"/>
                  <a:pt x="38291" y="70661"/>
                  <a:pt x="38970" y="71887"/>
                </a:cubicBezTo>
                <a:cubicBezTo>
                  <a:pt x="38636" y="71745"/>
                  <a:pt x="38327" y="71626"/>
                  <a:pt x="38041" y="71506"/>
                </a:cubicBezTo>
                <a:cubicBezTo>
                  <a:pt x="37767" y="71054"/>
                  <a:pt x="37469" y="70625"/>
                  <a:pt x="37219" y="70161"/>
                </a:cubicBezTo>
                <a:cubicBezTo>
                  <a:pt x="36791" y="69316"/>
                  <a:pt x="36446" y="68435"/>
                  <a:pt x="36148" y="67542"/>
                </a:cubicBezTo>
                <a:close/>
                <a:moveTo>
                  <a:pt x="46173" y="72054"/>
                </a:moveTo>
                <a:lnTo>
                  <a:pt x="46173" y="72054"/>
                </a:lnTo>
                <a:cubicBezTo>
                  <a:pt x="46280" y="72102"/>
                  <a:pt x="46375" y="72161"/>
                  <a:pt x="46494" y="72209"/>
                </a:cubicBezTo>
                <a:cubicBezTo>
                  <a:pt x="46411" y="72233"/>
                  <a:pt x="46352" y="72280"/>
                  <a:pt x="46292" y="72316"/>
                </a:cubicBezTo>
                <a:cubicBezTo>
                  <a:pt x="46244" y="72233"/>
                  <a:pt x="46197" y="72138"/>
                  <a:pt x="46173" y="72054"/>
                </a:cubicBezTo>
                <a:close/>
                <a:moveTo>
                  <a:pt x="37970" y="68351"/>
                </a:moveTo>
                <a:lnTo>
                  <a:pt x="37970" y="68351"/>
                </a:lnTo>
                <a:cubicBezTo>
                  <a:pt x="38434" y="68554"/>
                  <a:pt x="38874" y="68768"/>
                  <a:pt x="39339" y="68970"/>
                </a:cubicBezTo>
                <a:cubicBezTo>
                  <a:pt x="39708" y="70018"/>
                  <a:pt x="40125" y="71042"/>
                  <a:pt x="40625" y="72042"/>
                </a:cubicBezTo>
                <a:cubicBezTo>
                  <a:pt x="40720" y="72268"/>
                  <a:pt x="40827" y="72483"/>
                  <a:pt x="40946" y="72721"/>
                </a:cubicBezTo>
                <a:cubicBezTo>
                  <a:pt x="40684" y="72614"/>
                  <a:pt x="40410" y="72507"/>
                  <a:pt x="40125" y="72388"/>
                </a:cubicBezTo>
                <a:cubicBezTo>
                  <a:pt x="39767" y="71768"/>
                  <a:pt x="39374" y="71173"/>
                  <a:pt x="39041" y="70566"/>
                </a:cubicBezTo>
                <a:cubicBezTo>
                  <a:pt x="38660" y="69840"/>
                  <a:pt x="38315" y="69090"/>
                  <a:pt x="37970" y="68351"/>
                </a:cubicBezTo>
                <a:close/>
                <a:moveTo>
                  <a:pt x="48721" y="72530"/>
                </a:moveTo>
                <a:cubicBezTo>
                  <a:pt x="48792" y="72590"/>
                  <a:pt x="48864" y="72649"/>
                  <a:pt x="48923" y="72709"/>
                </a:cubicBezTo>
                <a:cubicBezTo>
                  <a:pt x="48876" y="72780"/>
                  <a:pt x="48852" y="72876"/>
                  <a:pt x="48864" y="72947"/>
                </a:cubicBezTo>
                <a:lnTo>
                  <a:pt x="48864" y="72995"/>
                </a:lnTo>
                <a:cubicBezTo>
                  <a:pt x="48733" y="73007"/>
                  <a:pt x="48602" y="73019"/>
                  <a:pt x="48495" y="73054"/>
                </a:cubicBezTo>
                <a:cubicBezTo>
                  <a:pt x="48483" y="72995"/>
                  <a:pt x="48459" y="72947"/>
                  <a:pt x="48435" y="72900"/>
                </a:cubicBezTo>
                <a:cubicBezTo>
                  <a:pt x="48518" y="72888"/>
                  <a:pt x="48602" y="72828"/>
                  <a:pt x="48626" y="72721"/>
                </a:cubicBezTo>
                <a:cubicBezTo>
                  <a:pt x="48673" y="72649"/>
                  <a:pt x="48697" y="72590"/>
                  <a:pt x="48721" y="72530"/>
                </a:cubicBezTo>
                <a:close/>
                <a:moveTo>
                  <a:pt x="43649" y="70911"/>
                </a:moveTo>
                <a:cubicBezTo>
                  <a:pt x="44220" y="71173"/>
                  <a:pt x="44792" y="71423"/>
                  <a:pt x="45351" y="71685"/>
                </a:cubicBezTo>
                <a:cubicBezTo>
                  <a:pt x="45470" y="72007"/>
                  <a:pt x="45601" y="72352"/>
                  <a:pt x="45720" y="72697"/>
                </a:cubicBezTo>
                <a:cubicBezTo>
                  <a:pt x="45447" y="72888"/>
                  <a:pt x="45173" y="73066"/>
                  <a:pt x="44887" y="73197"/>
                </a:cubicBezTo>
                <a:cubicBezTo>
                  <a:pt x="44768" y="73007"/>
                  <a:pt x="44649" y="72816"/>
                  <a:pt x="44542" y="72638"/>
                </a:cubicBezTo>
                <a:cubicBezTo>
                  <a:pt x="44232" y="72066"/>
                  <a:pt x="43935" y="71483"/>
                  <a:pt x="43649" y="70911"/>
                </a:cubicBezTo>
                <a:close/>
                <a:moveTo>
                  <a:pt x="39982" y="69244"/>
                </a:moveTo>
                <a:lnTo>
                  <a:pt x="39982" y="69244"/>
                </a:lnTo>
                <a:cubicBezTo>
                  <a:pt x="40386" y="69435"/>
                  <a:pt x="40756" y="69613"/>
                  <a:pt x="41137" y="69780"/>
                </a:cubicBezTo>
                <a:cubicBezTo>
                  <a:pt x="41518" y="70673"/>
                  <a:pt x="41887" y="71554"/>
                  <a:pt x="42268" y="72423"/>
                </a:cubicBezTo>
                <a:cubicBezTo>
                  <a:pt x="42387" y="72709"/>
                  <a:pt x="42530" y="73007"/>
                  <a:pt x="42649" y="73292"/>
                </a:cubicBezTo>
                <a:cubicBezTo>
                  <a:pt x="42411" y="73233"/>
                  <a:pt x="42172" y="73161"/>
                  <a:pt x="41910" y="73078"/>
                </a:cubicBezTo>
                <a:cubicBezTo>
                  <a:pt x="41637" y="72590"/>
                  <a:pt x="41303" y="72114"/>
                  <a:pt x="41053" y="71637"/>
                </a:cubicBezTo>
                <a:cubicBezTo>
                  <a:pt x="40648" y="70864"/>
                  <a:pt x="40303" y="70054"/>
                  <a:pt x="39982" y="69244"/>
                </a:cubicBezTo>
                <a:close/>
                <a:moveTo>
                  <a:pt x="41839" y="70102"/>
                </a:moveTo>
                <a:lnTo>
                  <a:pt x="41839" y="70102"/>
                </a:lnTo>
                <a:cubicBezTo>
                  <a:pt x="42315" y="70316"/>
                  <a:pt x="42792" y="70530"/>
                  <a:pt x="43268" y="70744"/>
                </a:cubicBezTo>
                <a:cubicBezTo>
                  <a:pt x="43184" y="70804"/>
                  <a:pt x="43101" y="70923"/>
                  <a:pt x="43161" y="71054"/>
                </a:cubicBezTo>
                <a:cubicBezTo>
                  <a:pt x="43446" y="71697"/>
                  <a:pt x="43756" y="72340"/>
                  <a:pt x="44089" y="72971"/>
                </a:cubicBezTo>
                <a:lnTo>
                  <a:pt x="44316" y="73423"/>
                </a:lnTo>
                <a:cubicBezTo>
                  <a:pt x="44208" y="73459"/>
                  <a:pt x="44089" y="73471"/>
                  <a:pt x="43970" y="73483"/>
                </a:cubicBezTo>
                <a:cubicBezTo>
                  <a:pt x="43929" y="73486"/>
                  <a:pt x="43885" y="73487"/>
                  <a:pt x="43841" y="73487"/>
                </a:cubicBezTo>
                <a:cubicBezTo>
                  <a:pt x="43709" y="73487"/>
                  <a:pt x="43568" y="73474"/>
                  <a:pt x="43434" y="73447"/>
                </a:cubicBezTo>
                <a:cubicBezTo>
                  <a:pt x="43196" y="72971"/>
                  <a:pt x="42934" y="72519"/>
                  <a:pt x="42720" y="72054"/>
                </a:cubicBezTo>
                <a:cubicBezTo>
                  <a:pt x="42422" y="71411"/>
                  <a:pt x="42125" y="70756"/>
                  <a:pt x="41839" y="70102"/>
                </a:cubicBezTo>
                <a:close/>
                <a:moveTo>
                  <a:pt x="44697" y="74495"/>
                </a:moveTo>
                <a:cubicBezTo>
                  <a:pt x="44792" y="74495"/>
                  <a:pt x="44887" y="74507"/>
                  <a:pt x="44982" y="74507"/>
                </a:cubicBezTo>
                <a:cubicBezTo>
                  <a:pt x="45006" y="74554"/>
                  <a:pt x="45042" y="74602"/>
                  <a:pt x="45089" y="74626"/>
                </a:cubicBezTo>
                <a:cubicBezTo>
                  <a:pt x="44947" y="74590"/>
                  <a:pt x="44816" y="74543"/>
                  <a:pt x="44697" y="74495"/>
                </a:cubicBezTo>
                <a:close/>
                <a:moveTo>
                  <a:pt x="45709" y="74424"/>
                </a:moveTo>
                <a:cubicBezTo>
                  <a:pt x="45613" y="74531"/>
                  <a:pt x="45518" y="74650"/>
                  <a:pt x="45423" y="74745"/>
                </a:cubicBezTo>
                <a:cubicBezTo>
                  <a:pt x="45399" y="74733"/>
                  <a:pt x="45363" y="74733"/>
                  <a:pt x="45351" y="74721"/>
                </a:cubicBezTo>
                <a:cubicBezTo>
                  <a:pt x="45470" y="74685"/>
                  <a:pt x="45542" y="74590"/>
                  <a:pt x="45530" y="74447"/>
                </a:cubicBezTo>
                <a:cubicBezTo>
                  <a:pt x="45578" y="74447"/>
                  <a:pt x="45625" y="74447"/>
                  <a:pt x="45685" y="74435"/>
                </a:cubicBezTo>
                <a:cubicBezTo>
                  <a:pt x="45697" y="74435"/>
                  <a:pt x="45697" y="74424"/>
                  <a:pt x="45709" y="74424"/>
                </a:cubicBezTo>
                <a:close/>
                <a:moveTo>
                  <a:pt x="45875" y="77329"/>
                </a:moveTo>
                <a:cubicBezTo>
                  <a:pt x="45899" y="77329"/>
                  <a:pt x="45923" y="77341"/>
                  <a:pt x="45935" y="77341"/>
                </a:cubicBezTo>
                <a:cubicBezTo>
                  <a:pt x="45935" y="77341"/>
                  <a:pt x="45911" y="77341"/>
                  <a:pt x="45911" y="77352"/>
                </a:cubicBezTo>
                <a:cubicBezTo>
                  <a:pt x="45899" y="77341"/>
                  <a:pt x="45887" y="77329"/>
                  <a:pt x="45875" y="77329"/>
                </a:cubicBezTo>
                <a:close/>
                <a:moveTo>
                  <a:pt x="52209" y="75436"/>
                </a:moveTo>
                <a:lnTo>
                  <a:pt x="52209" y="75436"/>
                </a:lnTo>
                <a:cubicBezTo>
                  <a:pt x="52959" y="75638"/>
                  <a:pt x="53698" y="75852"/>
                  <a:pt x="54436" y="76055"/>
                </a:cubicBezTo>
                <a:cubicBezTo>
                  <a:pt x="54019" y="76555"/>
                  <a:pt x="53602" y="77043"/>
                  <a:pt x="53186" y="77543"/>
                </a:cubicBezTo>
                <a:cubicBezTo>
                  <a:pt x="52805" y="76948"/>
                  <a:pt x="52543" y="76138"/>
                  <a:pt x="52209" y="75436"/>
                </a:cubicBezTo>
                <a:close/>
                <a:moveTo>
                  <a:pt x="51114" y="77293"/>
                </a:moveTo>
                <a:cubicBezTo>
                  <a:pt x="51138" y="77424"/>
                  <a:pt x="51174" y="77531"/>
                  <a:pt x="51233" y="77602"/>
                </a:cubicBezTo>
                <a:cubicBezTo>
                  <a:pt x="51245" y="77626"/>
                  <a:pt x="51257" y="77650"/>
                  <a:pt x="51281" y="77662"/>
                </a:cubicBezTo>
                <a:cubicBezTo>
                  <a:pt x="51257" y="77698"/>
                  <a:pt x="51245" y="77710"/>
                  <a:pt x="51245" y="77722"/>
                </a:cubicBezTo>
                <a:cubicBezTo>
                  <a:pt x="51197" y="77710"/>
                  <a:pt x="51162" y="77686"/>
                  <a:pt x="51114" y="77650"/>
                </a:cubicBezTo>
                <a:cubicBezTo>
                  <a:pt x="51066" y="77626"/>
                  <a:pt x="51019" y="77626"/>
                  <a:pt x="50983" y="77626"/>
                </a:cubicBezTo>
                <a:cubicBezTo>
                  <a:pt x="51019" y="77519"/>
                  <a:pt x="51066" y="77400"/>
                  <a:pt x="51114" y="77293"/>
                </a:cubicBezTo>
                <a:close/>
                <a:moveTo>
                  <a:pt x="42911" y="78103"/>
                </a:moveTo>
                <a:cubicBezTo>
                  <a:pt x="42970" y="78114"/>
                  <a:pt x="43030" y="78126"/>
                  <a:pt x="43089" y="78162"/>
                </a:cubicBezTo>
                <a:cubicBezTo>
                  <a:pt x="43101" y="78186"/>
                  <a:pt x="43101" y="78198"/>
                  <a:pt x="43125" y="78234"/>
                </a:cubicBezTo>
                <a:cubicBezTo>
                  <a:pt x="43042" y="78186"/>
                  <a:pt x="42982" y="78138"/>
                  <a:pt x="42911" y="78103"/>
                </a:cubicBezTo>
                <a:close/>
                <a:moveTo>
                  <a:pt x="72010" y="22187"/>
                </a:moveTo>
                <a:cubicBezTo>
                  <a:pt x="75066" y="22187"/>
                  <a:pt x="77836" y="23861"/>
                  <a:pt x="80558" y="25096"/>
                </a:cubicBezTo>
                <a:cubicBezTo>
                  <a:pt x="83332" y="26346"/>
                  <a:pt x="86142" y="27513"/>
                  <a:pt x="89047" y="28394"/>
                </a:cubicBezTo>
                <a:cubicBezTo>
                  <a:pt x="90881" y="28942"/>
                  <a:pt x="92714" y="29382"/>
                  <a:pt x="94572" y="29680"/>
                </a:cubicBezTo>
                <a:lnTo>
                  <a:pt x="92202" y="29644"/>
                </a:lnTo>
                <a:cubicBezTo>
                  <a:pt x="91941" y="29644"/>
                  <a:pt x="91905" y="30013"/>
                  <a:pt x="92179" y="30061"/>
                </a:cubicBezTo>
                <a:cubicBezTo>
                  <a:pt x="95241" y="30590"/>
                  <a:pt x="98476" y="30800"/>
                  <a:pt x="101711" y="30800"/>
                </a:cubicBezTo>
                <a:cubicBezTo>
                  <a:pt x="104298" y="30800"/>
                  <a:pt x="106886" y="30665"/>
                  <a:pt x="109383" y="30454"/>
                </a:cubicBezTo>
                <a:lnTo>
                  <a:pt x="109383" y="30454"/>
                </a:lnTo>
                <a:cubicBezTo>
                  <a:pt x="101525" y="45218"/>
                  <a:pt x="95774" y="61493"/>
                  <a:pt x="90583" y="77305"/>
                </a:cubicBezTo>
                <a:cubicBezTo>
                  <a:pt x="90548" y="77400"/>
                  <a:pt x="90571" y="77460"/>
                  <a:pt x="90595" y="77531"/>
                </a:cubicBezTo>
                <a:cubicBezTo>
                  <a:pt x="89559" y="78186"/>
                  <a:pt x="87071" y="78484"/>
                  <a:pt x="86202" y="78531"/>
                </a:cubicBezTo>
                <a:cubicBezTo>
                  <a:pt x="86042" y="78540"/>
                  <a:pt x="85880" y="78544"/>
                  <a:pt x="85718" y="78544"/>
                </a:cubicBezTo>
                <a:cubicBezTo>
                  <a:pt x="85021" y="78544"/>
                  <a:pt x="84304" y="78472"/>
                  <a:pt x="83618" y="78424"/>
                </a:cubicBezTo>
                <a:cubicBezTo>
                  <a:pt x="81665" y="78305"/>
                  <a:pt x="79737" y="78055"/>
                  <a:pt x="77808" y="77698"/>
                </a:cubicBezTo>
                <a:cubicBezTo>
                  <a:pt x="73795" y="76936"/>
                  <a:pt x="69997" y="75638"/>
                  <a:pt x="66247" y="74019"/>
                </a:cubicBezTo>
                <a:cubicBezTo>
                  <a:pt x="63392" y="72785"/>
                  <a:pt x="60782" y="72408"/>
                  <a:pt x="58148" y="72408"/>
                </a:cubicBezTo>
                <a:cubicBezTo>
                  <a:pt x="55599" y="72408"/>
                  <a:pt x="53026" y="72761"/>
                  <a:pt x="50185" y="73030"/>
                </a:cubicBezTo>
                <a:cubicBezTo>
                  <a:pt x="50209" y="72995"/>
                  <a:pt x="50221" y="72935"/>
                  <a:pt x="50221" y="72876"/>
                </a:cubicBezTo>
                <a:cubicBezTo>
                  <a:pt x="50340" y="72757"/>
                  <a:pt x="50400" y="72554"/>
                  <a:pt x="50245" y="72411"/>
                </a:cubicBezTo>
                <a:lnTo>
                  <a:pt x="50245" y="72411"/>
                </a:lnTo>
                <a:cubicBezTo>
                  <a:pt x="50275" y="72421"/>
                  <a:pt x="50304" y="72425"/>
                  <a:pt x="50331" y="72425"/>
                </a:cubicBezTo>
                <a:cubicBezTo>
                  <a:pt x="50608" y="72425"/>
                  <a:pt x="50738" y="71973"/>
                  <a:pt x="50423" y="71876"/>
                </a:cubicBezTo>
                <a:lnTo>
                  <a:pt x="50162" y="71780"/>
                </a:lnTo>
                <a:cubicBezTo>
                  <a:pt x="50114" y="71768"/>
                  <a:pt x="50090" y="71768"/>
                  <a:pt x="50054" y="71768"/>
                </a:cubicBezTo>
                <a:cubicBezTo>
                  <a:pt x="50781" y="69732"/>
                  <a:pt x="51495" y="67696"/>
                  <a:pt x="52197" y="65637"/>
                </a:cubicBezTo>
                <a:cubicBezTo>
                  <a:pt x="52237" y="65655"/>
                  <a:pt x="52280" y="65664"/>
                  <a:pt x="52323" y="65664"/>
                </a:cubicBezTo>
                <a:cubicBezTo>
                  <a:pt x="52448" y="65664"/>
                  <a:pt x="52567" y="65588"/>
                  <a:pt x="52567" y="65446"/>
                </a:cubicBezTo>
                <a:cubicBezTo>
                  <a:pt x="52567" y="65160"/>
                  <a:pt x="52567" y="64899"/>
                  <a:pt x="52543" y="64613"/>
                </a:cubicBezTo>
                <a:lnTo>
                  <a:pt x="52948" y="63410"/>
                </a:lnTo>
                <a:lnTo>
                  <a:pt x="52948" y="63410"/>
                </a:lnTo>
                <a:cubicBezTo>
                  <a:pt x="52948" y="63482"/>
                  <a:pt x="52924" y="63541"/>
                  <a:pt x="52924" y="63613"/>
                </a:cubicBezTo>
                <a:cubicBezTo>
                  <a:pt x="52917" y="63724"/>
                  <a:pt x="53003" y="63786"/>
                  <a:pt x="53092" y="63786"/>
                </a:cubicBezTo>
                <a:cubicBezTo>
                  <a:pt x="53156" y="63786"/>
                  <a:pt x="53222" y="63754"/>
                  <a:pt x="53257" y="63684"/>
                </a:cubicBezTo>
                <a:cubicBezTo>
                  <a:pt x="53436" y="63267"/>
                  <a:pt x="53531" y="62851"/>
                  <a:pt x="53579" y="62410"/>
                </a:cubicBezTo>
                <a:cubicBezTo>
                  <a:pt x="54126" y="61648"/>
                  <a:pt x="54710" y="60910"/>
                  <a:pt x="55365" y="60196"/>
                </a:cubicBezTo>
                <a:cubicBezTo>
                  <a:pt x="55420" y="60122"/>
                  <a:pt x="55353" y="60026"/>
                  <a:pt x="55282" y="60026"/>
                </a:cubicBezTo>
                <a:cubicBezTo>
                  <a:pt x="55261" y="60026"/>
                  <a:pt x="55240" y="60034"/>
                  <a:pt x="55222" y="60053"/>
                </a:cubicBezTo>
                <a:cubicBezTo>
                  <a:pt x="54662" y="60624"/>
                  <a:pt x="54114" y="61208"/>
                  <a:pt x="53614" y="61815"/>
                </a:cubicBezTo>
                <a:cubicBezTo>
                  <a:pt x="53614" y="61529"/>
                  <a:pt x="53579" y="61243"/>
                  <a:pt x="53531" y="60946"/>
                </a:cubicBezTo>
                <a:cubicBezTo>
                  <a:pt x="53531" y="60934"/>
                  <a:pt x="53555" y="60922"/>
                  <a:pt x="53555" y="60922"/>
                </a:cubicBezTo>
                <a:cubicBezTo>
                  <a:pt x="54400" y="59541"/>
                  <a:pt x="55293" y="58374"/>
                  <a:pt x="56734" y="57410"/>
                </a:cubicBezTo>
                <a:cubicBezTo>
                  <a:pt x="56794" y="57370"/>
                  <a:pt x="56745" y="57279"/>
                  <a:pt x="56685" y="57279"/>
                </a:cubicBezTo>
                <a:cubicBezTo>
                  <a:pt x="56674" y="57279"/>
                  <a:pt x="56662" y="57283"/>
                  <a:pt x="56650" y="57290"/>
                </a:cubicBezTo>
                <a:cubicBezTo>
                  <a:pt x="55793" y="57826"/>
                  <a:pt x="54948" y="58505"/>
                  <a:pt x="54245" y="59315"/>
                </a:cubicBezTo>
                <a:cubicBezTo>
                  <a:pt x="54662" y="58386"/>
                  <a:pt x="55103" y="57469"/>
                  <a:pt x="55579" y="56564"/>
                </a:cubicBezTo>
                <a:cubicBezTo>
                  <a:pt x="56948" y="55016"/>
                  <a:pt x="58567" y="53826"/>
                  <a:pt x="60734" y="53195"/>
                </a:cubicBezTo>
                <a:cubicBezTo>
                  <a:pt x="60866" y="53173"/>
                  <a:pt x="60836" y="52988"/>
                  <a:pt x="60727" y="52988"/>
                </a:cubicBezTo>
                <a:cubicBezTo>
                  <a:pt x="60718" y="52988"/>
                  <a:pt x="60709" y="52990"/>
                  <a:pt x="60699" y="52992"/>
                </a:cubicBezTo>
                <a:cubicBezTo>
                  <a:pt x="58698" y="53480"/>
                  <a:pt x="56686" y="54564"/>
                  <a:pt x="55257" y="56124"/>
                </a:cubicBezTo>
                <a:lnTo>
                  <a:pt x="55841" y="54612"/>
                </a:lnTo>
                <a:cubicBezTo>
                  <a:pt x="56531" y="53921"/>
                  <a:pt x="57210" y="53242"/>
                  <a:pt x="57912" y="52576"/>
                </a:cubicBezTo>
                <a:cubicBezTo>
                  <a:pt x="57930" y="52549"/>
                  <a:pt x="57915" y="52510"/>
                  <a:pt x="57892" y="52510"/>
                </a:cubicBezTo>
                <a:cubicBezTo>
                  <a:pt x="57884" y="52510"/>
                  <a:pt x="57874" y="52515"/>
                  <a:pt x="57865" y="52528"/>
                </a:cubicBezTo>
                <a:cubicBezTo>
                  <a:pt x="57210" y="53195"/>
                  <a:pt x="56543" y="53850"/>
                  <a:pt x="55888" y="54516"/>
                </a:cubicBezTo>
                <a:cubicBezTo>
                  <a:pt x="58174" y="48468"/>
                  <a:pt x="60615" y="42467"/>
                  <a:pt x="63032" y="36466"/>
                </a:cubicBezTo>
                <a:cubicBezTo>
                  <a:pt x="63044" y="36466"/>
                  <a:pt x="63056" y="36466"/>
                  <a:pt x="63080" y="36455"/>
                </a:cubicBezTo>
                <a:cubicBezTo>
                  <a:pt x="63937" y="35740"/>
                  <a:pt x="64663" y="34835"/>
                  <a:pt x="65306" y="33907"/>
                </a:cubicBezTo>
                <a:cubicBezTo>
                  <a:pt x="65351" y="33844"/>
                  <a:pt x="65288" y="33774"/>
                  <a:pt x="65229" y="33774"/>
                </a:cubicBezTo>
                <a:cubicBezTo>
                  <a:pt x="65209" y="33774"/>
                  <a:pt x="65190" y="33782"/>
                  <a:pt x="65175" y="33799"/>
                </a:cubicBezTo>
                <a:cubicBezTo>
                  <a:pt x="64580" y="34561"/>
                  <a:pt x="63925" y="35228"/>
                  <a:pt x="63258" y="35907"/>
                </a:cubicBezTo>
                <a:cubicBezTo>
                  <a:pt x="63461" y="35371"/>
                  <a:pt x="63687" y="34835"/>
                  <a:pt x="63889" y="34311"/>
                </a:cubicBezTo>
                <a:cubicBezTo>
                  <a:pt x="65235" y="32609"/>
                  <a:pt x="66616" y="31025"/>
                  <a:pt x="68283" y="29573"/>
                </a:cubicBezTo>
                <a:cubicBezTo>
                  <a:pt x="68360" y="29515"/>
                  <a:pt x="68297" y="29410"/>
                  <a:pt x="68219" y="29410"/>
                </a:cubicBezTo>
                <a:cubicBezTo>
                  <a:pt x="68201" y="29410"/>
                  <a:pt x="68182" y="29416"/>
                  <a:pt x="68164" y="29430"/>
                </a:cubicBezTo>
                <a:cubicBezTo>
                  <a:pt x="66866" y="30442"/>
                  <a:pt x="65604" y="31561"/>
                  <a:pt x="64509" y="32787"/>
                </a:cubicBezTo>
                <a:cubicBezTo>
                  <a:pt x="64580" y="32609"/>
                  <a:pt x="64651" y="32418"/>
                  <a:pt x="64723" y="32240"/>
                </a:cubicBezTo>
                <a:cubicBezTo>
                  <a:pt x="65318" y="31597"/>
                  <a:pt x="65902" y="30942"/>
                  <a:pt x="66545" y="30335"/>
                </a:cubicBezTo>
                <a:cubicBezTo>
                  <a:pt x="67509" y="29418"/>
                  <a:pt x="68569" y="28585"/>
                  <a:pt x="69569" y="27692"/>
                </a:cubicBezTo>
                <a:cubicBezTo>
                  <a:pt x="69648" y="27612"/>
                  <a:pt x="69595" y="27458"/>
                  <a:pt x="69492" y="27458"/>
                </a:cubicBezTo>
                <a:cubicBezTo>
                  <a:pt x="69472" y="27458"/>
                  <a:pt x="69449" y="27464"/>
                  <a:pt x="69426" y="27477"/>
                </a:cubicBezTo>
                <a:cubicBezTo>
                  <a:pt x="68033" y="28299"/>
                  <a:pt x="66604" y="29394"/>
                  <a:pt x="65378" y="30632"/>
                </a:cubicBezTo>
                <a:cubicBezTo>
                  <a:pt x="65521" y="30311"/>
                  <a:pt x="65640" y="29978"/>
                  <a:pt x="65771" y="29656"/>
                </a:cubicBezTo>
                <a:cubicBezTo>
                  <a:pt x="66080" y="29263"/>
                  <a:pt x="66414" y="28894"/>
                  <a:pt x="66783" y="28549"/>
                </a:cubicBezTo>
                <a:cubicBezTo>
                  <a:pt x="67640" y="27775"/>
                  <a:pt x="68604" y="27120"/>
                  <a:pt x="69569" y="26477"/>
                </a:cubicBezTo>
                <a:cubicBezTo>
                  <a:pt x="69673" y="26414"/>
                  <a:pt x="69594" y="26278"/>
                  <a:pt x="69493" y="26278"/>
                </a:cubicBezTo>
                <a:cubicBezTo>
                  <a:pt x="69479" y="26278"/>
                  <a:pt x="69464" y="26281"/>
                  <a:pt x="69450" y="26287"/>
                </a:cubicBezTo>
                <a:cubicBezTo>
                  <a:pt x="68450" y="26691"/>
                  <a:pt x="67330" y="27346"/>
                  <a:pt x="66354" y="28144"/>
                </a:cubicBezTo>
                <a:cubicBezTo>
                  <a:pt x="66485" y="27787"/>
                  <a:pt x="66640" y="27418"/>
                  <a:pt x="66771" y="27061"/>
                </a:cubicBezTo>
                <a:cubicBezTo>
                  <a:pt x="67021" y="26870"/>
                  <a:pt x="67259" y="26691"/>
                  <a:pt x="67449" y="26537"/>
                </a:cubicBezTo>
                <a:cubicBezTo>
                  <a:pt x="68450" y="25787"/>
                  <a:pt x="69521" y="25132"/>
                  <a:pt x="70640" y="24572"/>
                </a:cubicBezTo>
                <a:cubicBezTo>
                  <a:pt x="70815" y="24490"/>
                  <a:pt x="70732" y="24230"/>
                  <a:pt x="70568" y="24230"/>
                </a:cubicBezTo>
                <a:cubicBezTo>
                  <a:pt x="70542" y="24230"/>
                  <a:pt x="70515" y="24236"/>
                  <a:pt x="70485" y="24251"/>
                </a:cubicBezTo>
                <a:cubicBezTo>
                  <a:pt x="69271" y="24834"/>
                  <a:pt x="68104" y="25525"/>
                  <a:pt x="67033" y="26346"/>
                </a:cubicBezTo>
                <a:cubicBezTo>
                  <a:pt x="67437" y="25310"/>
                  <a:pt x="67830" y="24263"/>
                  <a:pt x="68211" y="23227"/>
                </a:cubicBezTo>
                <a:cubicBezTo>
                  <a:pt x="68223" y="23227"/>
                  <a:pt x="68247" y="23203"/>
                  <a:pt x="68247" y="23203"/>
                </a:cubicBezTo>
                <a:cubicBezTo>
                  <a:pt x="68390" y="23548"/>
                  <a:pt x="68604" y="23917"/>
                  <a:pt x="68819" y="23977"/>
                </a:cubicBezTo>
                <a:cubicBezTo>
                  <a:pt x="68676" y="24144"/>
                  <a:pt x="68509" y="24298"/>
                  <a:pt x="68378" y="24489"/>
                </a:cubicBezTo>
                <a:cubicBezTo>
                  <a:pt x="68323" y="24554"/>
                  <a:pt x="68397" y="24662"/>
                  <a:pt x="68466" y="24662"/>
                </a:cubicBezTo>
                <a:cubicBezTo>
                  <a:pt x="68486" y="24662"/>
                  <a:pt x="68505" y="24653"/>
                  <a:pt x="68521" y="24632"/>
                </a:cubicBezTo>
                <a:cubicBezTo>
                  <a:pt x="69271" y="23846"/>
                  <a:pt x="70188" y="23239"/>
                  <a:pt x="71236" y="22941"/>
                </a:cubicBezTo>
                <a:cubicBezTo>
                  <a:pt x="71392" y="22896"/>
                  <a:pt x="71370" y="22664"/>
                  <a:pt x="71220" y="22664"/>
                </a:cubicBezTo>
                <a:cubicBezTo>
                  <a:pt x="71210" y="22664"/>
                  <a:pt x="71199" y="22665"/>
                  <a:pt x="71188" y="22667"/>
                </a:cubicBezTo>
                <a:cubicBezTo>
                  <a:pt x="70474" y="22846"/>
                  <a:pt x="69819" y="23167"/>
                  <a:pt x="69271" y="23608"/>
                </a:cubicBezTo>
                <a:cubicBezTo>
                  <a:pt x="69295" y="23536"/>
                  <a:pt x="69295" y="23441"/>
                  <a:pt x="69235" y="23370"/>
                </a:cubicBezTo>
                <a:cubicBezTo>
                  <a:pt x="69223" y="23346"/>
                  <a:pt x="69200" y="23310"/>
                  <a:pt x="69176" y="23286"/>
                </a:cubicBezTo>
                <a:cubicBezTo>
                  <a:pt x="69134" y="23228"/>
                  <a:pt x="69078" y="23203"/>
                  <a:pt x="69022" y="23203"/>
                </a:cubicBezTo>
                <a:cubicBezTo>
                  <a:pt x="68916" y="23203"/>
                  <a:pt x="68810" y="23289"/>
                  <a:pt x="68795" y="23405"/>
                </a:cubicBezTo>
                <a:cubicBezTo>
                  <a:pt x="68807" y="23298"/>
                  <a:pt x="68807" y="23191"/>
                  <a:pt x="68795" y="23072"/>
                </a:cubicBezTo>
                <a:lnTo>
                  <a:pt x="68795" y="23072"/>
                </a:lnTo>
                <a:cubicBezTo>
                  <a:pt x="68806" y="23074"/>
                  <a:pt x="68817" y="23075"/>
                  <a:pt x="68829" y="23075"/>
                </a:cubicBezTo>
                <a:cubicBezTo>
                  <a:pt x="68893" y="23075"/>
                  <a:pt x="68961" y="23045"/>
                  <a:pt x="68961" y="22965"/>
                </a:cubicBezTo>
                <a:lnTo>
                  <a:pt x="68961" y="22893"/>
                </a:lnTo>
                <a:cubicBezTo>
                  <a:pt x="69521" y="22620"/>
                  <a:pt x="70164" y="22405"/>
                  <a:pt x="70819" y="22274"/>
                </a:cubicBezTo>
                <a:cubicBezTo>
                  <a:pt x="71221" y="22215"/>
                  <a:pt x="71618" y="22187"/>
                  <a:pt x="72010" y="22187"/>
                </a:cubicBezTo>
                <a:close/>
                <a:moveTo>
                  <a:pt x="46649" y="78674"/>
                </a:moveTo>
                <a:cubicBezTo>
                  <a:pt x="46661" y="78698"/>
                  <a:pt x="46673" y="78710"/>
                  <a:pt x="46709" y="78710"/>
                </a:cubicBezTo>
                <a:cubicBezTo>
                  <a:pt x="46375" y="78769"/>
                  <a:pt x="46197" y="79150"/>
                  <a:pt x="46244" y="79484"/>
                </a:cubicBezTo>
                <a:cubicBezTo>
                  <a:pt x="46113" y="79424"/>
                  <a:pt x="45971" y="79365"/>
                  <a:pt x="45851" y="79293"/>
                </a:cubicBezTo>
                <a:cubicBezTo>
                  <a:pt x="46101" y="79210"/>
                  <a:pt x="46304" y="79019"/>
                  <a:pt x="46399" y="78781"/>
                </a:cubicBezTo>
                <a:cubicBezTo>
                  <a:pt x="46482" y="78734"/>
                  <a:pt x="46554" y="78710"/>
                  <a:pt x="46649" y="78674"/>
                </a:cubicBezTo>
                <a:close/>
                <a:moveTo>
                  <a:pt x="100299" y="75864"/>
                </a:moveTo>
                <a:cubicBezTo>
                  <a:pt x="100275" y="75971"/>
                  <a:pt x="100251" y="76055"/>
                  <a:pt x="100227" y="76162"/>
                </a:cubicBezTo>
                <a:cubicBezTo>
                  <a:pt x="99644" y="77329"/>
                  <a:pt x="99060" y="78484"/>
                  <a:pt x="98465" y="79650"/>
                </a:cubicBezTo>
                <a:cubicBezTo>
                  <a:pt x="98453" y="79662"/>
                  <a:pt x="98441" y="79674"/>
                  <a:pt x="98429" y="79674"/>
                </a:cubicBezTo>
                <a:cubicBezTo>
                  <a:pt x="99060" y="78412"/>
                  <a:pt x="99680" y="77150"/>
                  <a:pt x="100299" y="75864"/>
                </a:cubicBezTo>
                <a:close/>
                <a:moveTo>
                  <a:pt x="54388" y="79412"/>
                </a:moveTo>
                <a:lnTo>
                  <a:pt x="54960" y="79627"/>
                </a:lnTo>
                <a:cubicBezTo>
                  <a:pt x="54948" y="79662"/>
                  <a:pt x="54936" y="79686"/>
                  <a:pt x="54912" y="79710"/>
                </a:cubicBezTo>
                <a:cubicBezTo>
                  <a:pt x="54734" y="79603"/>
                  <a:pt x="54567" y="79496"/>
                  <a:pt x="54388" y="79412"/>
                </a:cubicBezTo>
                <a:close/>
                <a:moveTo>
                  <a:pt x="55210" y="79722"/>
                </a:moveTo>
                <a:cubicBezTo>
                  <a:pt x="55484" y="79829"/>
                  <a:pt x="55769" y="79948"/>
                  <a:pt x="56055" y="80043"/>
                </a:cubicBezTo>
                <a:cubicBezTo>
                  <a:pt x="55984" y="80139"/>
                  <a:pt x="55924" y="80198"/>
                  <a:pt x="55865" y="80269"/>
                </a:cubicBezTo>
                <a:cubicBezTo>
                  <a:pt x="55603" y="80127"/>
                  <a:pt x="55365" y="79972"/>
                  <a:pt x="55115" y="79829"/>
                </a:cubicBezTo>
                <a:cubicBezTo>
                  <a:pt x="55150" y="79793"/>
                  <a:pt x="55174" y="79769"/>
                  <a:pt x="55210" y="79722"/>
                </a:cubicBezTo>
                <a:close/>
                <a:moveTo>
                  <a:pt x="56412" y="80210"/>
                </a:moveTo>
                <a:cubicBezTo>
                  <a:pt x="56936" y="80424"/>
                  <a:pt x="57448" y="80627"/>
                  <a:pt x="57972" y="80817"/>
                </a:cubicBezTo>
                <a:cubicBezTo>
                  <a:pt x="57889" y="80901"/>
                  <a:pt x="57805" y="80984"/>
                  <a:pt x="57734" y="81079"/>
                </a:cubicBezTo>
                <a:cubicBezTo>
                  <a:pt x="57305" y="80924"/>
                  <a:pt x="56877" y="80793"/>
                  <a:pt x="56436" y="80627"/>
                </a:cubicBezTo>
                <a:cubicBezTo>
                  <a:pt x="56353" y="80567"/>
                  <a:pt x="56258" y="80508"/>
                  <a:pt x="56174" y="80460"/>
                </a:cubicBezTo>
                <a:cubicBezTo>
                  <a:pt x="56246" y="80377"/>
                  <a:pt x="56341" y="80281"/>
                  <a:pt x="56412" y="80210"/>
                </a:cubicBezTo>
                <a:close/>
                <a:moveTo>
                  <a:pt x="98251" y="80127"/>
                </a:moveTo>
                <a:lnTo>
                  <a:pt x="97536" y="81555"/>
                </a:lnTo>
                <a:cubicBezTo>
                  <a:pt x="97536" y="81555"/>
                  <a:pt x="97522" y="81555"/>
                  <a:pt x="97516" y="81561"/>
                </a:cubicBezTo>
                <a:lnTo>
                  <a:pt x="97516" y="81561"/>
                </a:lnTo>
                <a:cubicBezTo>
                  <a:pt x="97753" y="81075"/>
                  <a:pt x="97978" y="80613"/>
                  <a:pt x="98215" y="80139"/>
                </a:cubicBezTo>
                <a:cubicBezTo>
                  <a:pt x="98227" y="80139"/>
                  <a:pt x="98251" y="80127"/>
                  <a:pt x="98251" y="80127"/>
                </a:cubicBezTo>
                <a:close/>
                <a:moveTo>
                  <a:pt x="58377" y="80972"/>
                </a:moveTo>
                <a:cubicBezTo>
                  <a:pt x="58865" y="81162"/>
                  <a:pt x="59377" y="81353"/>
                  <a:pt x="59865" y="81532"/>
                </a:cubicBezTo>
                <a:cubicBezTo>
                  <a:pt x="59806" y="81591"/>
                  <a:pt x="59746" y="81639"/>
                  <a:pt x="59698" y="81698"/>
                </a:cubicBezTo>
                <a:cubicBezTo>
                  <a:pt x="59163" y="81532"/>
                  <a:pt x="58627" y="81353"/>
                  <a:pt x="58091" y="81198"/>
                </a:cubicBezTo>
                <a:cubicBezTo>
                  <a:pt x="58186" y="81115"/>
                  <a:pt x="58282" y="81055"/>
                  <a:pt x="58377" y="80972"/>
                </a:cubicBezTo>
                <a:close/>
                <a:moveTo>
                  <a:pt x="60282" y="81698"/>
                </a:moveTo>
                <a:cubicBezTo>
                  <a:pt x="60627" y="81829"/>
                  <a:pt x="60960" y="81948"/>
                  <a:pt x="61306" y="82091"/>
                </a:cubicBezTo>
                <a:cubicBezTo>
                  <a:pt x="61258" y="82115"/>
                  <a:pt x="61234" y="82151"/>
                  <a:pt x="61175" y="82174"/>
                </a:cubicBezTo>
                <a:cubicBezTo>
                  <a:pt x="60830" y="82055"/>
                  <a:pt x="60472" y="81936"/>
                  <a:pt x="60115" y="81829"/>
                </a:cubicBezTo>
                <a:cubicBezTo>
                  <a:pt x="60175" y="81793"/>
                  <a:pt x="60222" y="81746"/>
                  <a:pt x="60282" y="81698"/>
                </a:cubicBezTo>
                <a:close/>
                <a:moveTo>
                  <a:pt x="107621" y="35907"/>
                </a:moveTo>
                <a:cubicBezTo>
                  <a:pt x="108600" y="36460"/>
                  <a:pt x="109746" y="36823"/>
                  <a:pt x="110896" y="36823"/>
                </a:cubicBezTo>
                <a:cubicBezTo>
                  <a:pt x="111158" y="36823"/>
                  <a:pt x="111420" y="36804"/>
                  <a:pt x="111681" y="36764"/>
                </a:cubicBezTo>
                <a:lnTo>
                  <a:pt x="111681" y="36764"/>
                </a:lnTo>
                <a:cubicBezTo>
                  <a:pt x="104216" y="52064"/>
                  <a:pt x="97965" y="68018"/>
                  <a:pt x="91048" y="83579"/>
                </a:cubicBezTo>
                <a:lnTo>
                  <a:pt x="91048" y="83591"/>
                </a:lnTo>
                <a:cubicBezTo>
                  <a:pt x="83844" y="80936"/>
                  <a:pt x="76200" y="79234"/>
                  <a:pt x="68819" y="77174"/>
                </a:cubicBezTo>
                <a:cubicBezTo>
                  <a:pt x="63723" y="75745"/>
                  <a:pt x="58567" y="74102"/>
                  <a:pt x="53269" y="73554"/>
                </a:cubicBezTo>
                <a:cubicBezTo>
                  <a:pt x="55155" y="73323"/>
                  <a:pt x="57037" y="73030"/>
                  <a:pt x="58922" y="73030"/>
                </a:cubicBezTo>
                <a:cubicBezTo>
                  <a:pt x="60143" y="73030"/>
                  <a:pt x="61366" y="73153"/>
                  <a:pt x="62592" y="73495"/>
                </a:cubicBezTo>
                <a:cubicBezTo>
                  <a:pt x="66878" y="74709"/>
                  <a:pt x="70712" y="76936"/>
                  <a:pt x="75105" y="77924"/>
                </a:cubicBezTo>
                <a:cubicBezTo>
                  <a:pt x="78404" y="78663"/>
                  <a:pt x="81798" y="79069"/>
                  <a:pt x="85197" y="79069"/>
                </a:cubicBezTo>
                <a:cubicBezTo>
                  <a:pt x="85956" y="79069"/>
                  <a:pt x="86716" y="79049"/>
                  <a:pt x="87476" y="79007"/>
                </a:cubicBezTo>
                <a:cubicBezTo>
                  <a:pt x="88809" y="78936"/>
                  <a:pt x="90417" y="78948"/>
                  <a:pt x="91012" y="77769"/>
                </a:cubicBezTo>
                <a:cubicBezTo>
                  <a:pt x="91107" y="77745"/>
                  <a:pt x="91179" y="77686"/>
                  <a:pt x="91226" y="77579"/>
                </a:cubicBezTo>
                <a:cubicBezTo>
                  <a:pt x="95882" y="63291"/>
                  <a:pt x="101787" y="49682"/>
                  <a:pt x="107621" y="35907"/>
                </a:cubicBezTo>
                <a:close/>
                <a:moveTo>
                  <a:pt x="61080" y="83603"/>
                </a:moveTo>
                <a:lnTo>
                  <a:pt x="61080" y="83603"/>
                </a:lnTo>
                <a:cubicBezTo>
                  <a:pt x="61639" y="83829"/>
                  <a:pt x="62175" y="84032"/>
                  <a:pt x="62723" y="84258"/>
                </a:cubicBezTo>
                <a:lnTo>
                  <a:pt x="61163" y="83818"/>
                </a:lnTo>
                <a:cubicBezTo>
                  <a:pt x="61139" y="83734"/>
                  <a:pt x="61127" y="83663"/>
                  <a:pt x="61080" y="83603"/>
                </a:cubicBezTo>
                <a:close/>
                <a:moveTo>
                  <a:pt x="114146" y="44206"/>
                </a:moveTo>
                <a:cubicBezTo>
                  <a:pt x="114217" y="44336"/>
                  <a:pt x="114289" y="44467"/>
                  <a:pt x="114384" y="44587"/>
                </a:cubicBezTo>
                <a:cubicBezTo>
                  <a:pt x="114467" y="45896"/>
                  <a:pt x="112205" y="50242"/>
                  <a:pt x="112003" y="50671"/>
                </a:cubicBezTo>
                <a:cubicBezTo>
                  <a:pt x="111062" y="52552"/>
                  <a:pt x="110121" y="54457"/>
                  <a:pt x="109181" y="56362"/>
                </a:cubicBezTo>
                <a:cubicBezTo>
                  <a:pt x="108705" y="57338"/>
                  <a:pt x="108228" y="58302"/>
                  <a:pt x="107752" y="59255"/>
                </a:cubicBezTo>
                <a:cubicBezTo>
                  <a:pt x="107097" y="60458"/>
                  <a:pt x="106466" y="61660"/>
                  <a:pt x="105835" y="62886"/>
                </a:cubicBezTo>
                <a:cubicBezTo>
                  <a:pt x="104323" y="65851"/>
                  <a:pt x="102668" y="68851"/>
                  <a:pt x="101477" y="71995"/>
                </a:cubicBezTo>
                <a:cubicBezTo>
                  <a:pt x="99692" y="75614"/>
                  <a:pt x="97894" y="79234"/>
                  <a:pt x="96108" y="82841"/>
                </a:cubicBezTo>
                <a:cubicBezTo>
                  <a:pt x="95072" y="83782"/>
                  <a:pt x="94036" y="84699"/>
                  <a:pt x="92988" y="85615"/>
                </a:cubicBezTo>
                <a:cubicBezTo>
                  <a:pt x="96286" y="78686"/>
                  <a:pt x="99632" y="71780"/>
                  <a:pt x="103109" y="64958"/>
                </a:cubicBezTo>
                <a:cubicBezTo>
                  <a:pt x="106669" y="57993"/>
                  <a:pt x="110586" y="51206"/>
                  <a:pt x="114086" y="44206"/>
                </a:cubicBezTo>
                <a:close/>
                <a:moveTo>
                  <a:pt x="105954" y="57445"/>
                </a:moveTo>
                <a:cubicBezTo>
                  <a:pt x="105478" y="58338"/>
                  <a:pt x="105014" y="59231"/>
                  <a:pt x="104537" y="60124"/>
                </a:cubicBezTo>
                <a:cubicBezTo>
                  <a:pt x="104502" y="60067"/>
                  <a:pt x="104445" y="60027"/>
                  <a:pt x="104387" y="60027"/>
                </a:cubicBezTo>
                <a:cubicBezTo>
                  <a:pt x="104348" y="60027"/>
                  <a:pt x="104309" y="60045"/>
                  <a:pt x="104275" y="60088"/>
                </a:cubicBezTo>
                <a:cubicBezTo>
                  <a:pt x="103168" y="61696"/>
                  <a:pt x="101918" y="63125"/>
                  <a:pt x="100668" y="64613"/>
                </a:cubicBezTo>
                <a:cubicBezTo>
                  <a:pt x="100576" y="64733"/>
                  <a:pt x="100691" y="64881"/>
                  <a:pt x="100808" y="64881"/>
                </a:cubicBezTo>
                <a:cubicBezTo>
                  <a:pt x="100842" y="64881"/>
                  <a:pt x="100876" y="64869"/>
                  <a:pt x="100906" y="64839"/>
                </a:cubicBezTo>
                <a:cubicBezTo>
                  <a:pt x="102144" y="63648"/>
                  <a:pt x="103204" y="62232"/>
                  <a:pt x="104168" y="60803"/>
                </a:cubicBezTo>
                <a:lnTo>
                  <a:pt x="104168" y="60803"/>
                </a:lnTo>
                <a:cubicBezTo>
                  <a:pt x="103192" y="62696"/>
                  <a:pt x="102239" y="64577"/>
                  <a:pt x="101287" y="66494"/>
                </a:cubicBezTo>
                <a:cubicBezTo>
                  <a:pt x="101251" y="66506"/>
                  <a:pt x="101239" y="66506"/>
                  <a:pt x="101204" y="66518"/>
                </a:cubicBezTo>
                <a:cubicBezTo>
                  <a:pt x="100299" y="67637"/>
                  <a:pt x="99299" y="68839"/>
                  <a:pt x="98727" y="70161"/>
                </a:cubicBezTo>
                <a:cubicBezTo>
                  <a:pt x="98694" y="70244"/>
                  <a:pt x="98759" y="70310"/>
                  <a:pt x="98826" y="70310"/>
                </a:cubicBezTo>
                <a:cubicBezTo>
                  <a:pt x="98855" y="70310"/>
                  <a:pt x="98884" y="70297"/>
                  <a:pt x="98906" y="70268"/>
                </a:cubicBezTo>
                <a:cubicBezTo>
                  <a:pt x="99477" y="69530"/>
                  <a:pt x="100001" y="68732"/>
                  <a:pt x="100537" y="67958"/>
                </a:cubicBezTo>
                <a:lnTo>
                  <a:pt x="100537" y="67958"/>
                </a:lnTo>
                <a:cubicBezTo>
                  <a:pt x="97953" y="73197"/>
                  <a:pt x="95465" y="78484"/>
                  <a:pt x="92988" y="83675"/>
                </a:cubicBezTo>
                <a:cubicBezTo>
                  <a:pt x="92679" y="84353"/>
                  <a:pt x="92322" y="85734"/>
                  <a:pt x="91786" y="86223"/>
                </a:cubicBezTo>
                <a:cubicBezTo>
                  <a:pt x="91339" y="86641"/>
                  <a:pt x="90906" y="86805"/>
                  <a:pt x="90431" y="86805"/>
                </a:cubicBezTo>
                <a:cubicBezTo>
                  <a:pt x="89919" y="86805"/>
                  <a:pt x="89358" y="86614"/>
                  <a:pt x="88678" y="86342"/>
                </a:cubicBezTo>
                <a:cubicBezTo>
                  <a:pt x="87297" y="85794"/>
                  <a:pt x="85976" y="84841"/>
                  <a:pt x="84594" y="84234"/>
                </a:cubicBezTo>
                <a:cubicBezTo>
                  <a:pt x="81237" y="82758"/>
                  <a:pt x="77665" y="81746"/>
                  <a:pt x="74141" y="80746"/>
                </a:cubicBezTo>
                <a:cubicBezTo>
                  <a:pt x="66604" y="78615"/>
                  <a:pt x="59055" y="76519"/>
                  <a:pt x="51531" y="74412"/>
                </a:cubicBezTo>
                <a:cubicBezTo>
                  <a:pt x="51519" y="74352"/>
                  <a:pt x="51483" y="74293"/>
                  <a:pt x="51471" y="74245"/>
                </a:cubicBezTo>
                <a:lnTo>
                  <a:pt x="51471" y="74245"/>
                </a:lnTo>
                <a:cubicBezTo>
                  <a:pt x="57972" y="74650"/>
                  <a:pt x="64223" y="76686"/>
                  <a:pt x="70485" y="78400"/>
                </a:cubicBezTo>
                <a:cubicBezTo>
                  <a:pt x="77260" y="80246"/>
                  <a:pt x="84059" y="82460"/>
                  <a:pt x="90964" y="83770"/>
                </a:cubicBezTo>
                <a:cubicBezTo>
                  <a:pt x="91055" y="83939"/>
                  <a:pt x="91231" y="84037"/>
                  <a:pt x="91396" y="84037"/>
                </a:cubicBezTo>
                <a:cubicBezTo>
                  <a:pt x="91533" y="84037"/>
                  <a:pt x="91661" y="83969"/>
                  <a:pt x="91726" y="83818"/>
                </a:cubicBezTo>
                <a:cubicBezTo>
                  <a:pt x="92869" y="81139"/>
                  <a:pt x="94048" y="78460"/>
                  <a:pt x="95227" y="75781"/>
                </a:cubicBezTo>
                <a:cubicBezTo>
                  <a:pt x="95250" y="75804"/>
                  <a:pt x="95294" y="75828"/>
                  <a:pt x="95335" y="75828"/>
                </a:cubicBezTo>
                <a:cubicBezTo>
                  <a:pt x="95356" y="75828"/>
                  <a:pt x="95377" y="75821"/>
                  <a:pt x="95393" y="75805"/>
                </a:cubicBezTo>
                <a:cubicBezTo>
                  <a:pt x="95989" y="75257"/>
                  <a:pt x="96405" y="74435"/>
                  <a:pt x="96858" y="73781"/>
                </a:cubicBezTo>
                <a:cubicBezTo>
                  <a:pt x="96927" y="73694"/>
                  <a:pt x="96852" y="73608"/>
                  <a:pt x="96769" y="73608"/>
                </a:cubicBezTo>
                <a:cubicBezTo>
                  <a:pt x="96738" y="73608"/>
                  <a:pt x="96705" y="73620"/>
                  <a:pt x="96679" y="73650"/>
                </a:cubicBezTo>
                <a:cubicBezTo>
                  <a:pt x="96310" y="74138"/>
                  <a:pt x="95846" y="74650"/>
                  <a:pt x="95489" y="75186"/>
                </a:cubicBezTo>
                <a:cubicBezTo>
                  <a:pt x="97429" y="70804"/>
                  <a:pt x="99394" y="66434"/>
                  <a:pt x="101323" y="62041"/>
                </a:cubicBezTo>
                <a:cubicBezTo>
                  <a:pt x="101348" y="62124"/>
                  <a:pt x="101424" y="62190"/>
                  <a:pt x="101509" y="62190"/>
                </a:cubicBezTo>
                <a:cubicBezTo>
                  <a:pt x="101546" y="62190"/>
                  <a:pt x="101584" y="62177"/>
                  <a:pt x="101620" y="62148"/>
                </a:cubicBezTo>
                <a:cubicBezTo>
                  <a:pt x="103216" y="60803"/>
                  <a:pt x="104585" y="59029"/>
                  <a:pt x="105954" y="57445"/>
                </a:cubicBezTo>
                <a:close/>
                <a:moveTo>
                  <a:pt x="95667" y="83758"/>
                </a:moveTo>
                <a:cubicBezTo>
                  <a:pt x="95477" y="84139"/>
                  <a:pt x="95298" y="84508"/>
                  <a:pt x="95108" y="84901"/>
                </a:cubicBezTo>
                <a:cubicBezTo>
                  <a:pt x="94179" y="85627"/>
                  <a:pt x="93226" y="86354"/>
                  <a:pt x="92310" y="87104"/>
                </a:cubicBezTo>
                <a:cubicBezTo>
                  <a:pt x="92429" y="86830"/>
                  <a:pt x="92548" y="86580"/>
                  <a:pt x="92667" y="86330"/>
                </a:cubicBezTo>
                <a:cubicBezTo>
                  <a:pt x="93703" y="85508"/>
                  <a:pt x="94703" y="84651"/>
                  <a:pt x="95667" y="83758"/>
                </a:cubicBezTo>
                <a:close/>
                <a:moveTo>
                  <a:pt x="64163" y="86127"/>
                </a:moveTo>
                <a:lnTo>
                  <a:pt x="64163" y="86127"/>
                </a:lnTo>
                <a:cubicBezTo>
                  <a:pt x="65223" y="86437"/>
                  <a:pt x="66283" y="86746"/>
                  <a:pt x="67295" y="87068"/>
                </a:cubicBezTo>
                <a:cubicBezTo>
                  <a:pt x="69974" y="87937"/>
                  <a:pt x="72664" y="88794"/>
                  <a:pt x="75343" y="89663"/>
                </a:cubicBezTo>
                <a:cubicBezTo>
                  <a:pt x="75486" y="89783"/>
                  <a:pt x="75653" y="89890"/>
                  <a:pt x="75819" y="89985"/>
                </a:cubicBezTo>
                <a:cubicBezTo>
                  <a:pt x="73986" y="89378"/>
                  <a:pt x="72140" y="88771"/>
                  <a:pt x="70307" y="88175"/>
                </a:cubicBezTo>
                <a:cubicBezTo>
                  <a:pt x="68259" y="87508"/>
                  <a:pt x="66199" y="86818"/>
                  <a:pt x="64163" y="86127"/>
                </a:cubicBezTo>
                <a:close/>
                <a:moveTo>
                  <a:pt x="54841" y="76233"/>
                </a:moveTo>
                <a:cubicBezTo>
                  <a:pt x="60103" y="77710"/>
                  <a:pt x="65354" y="79186"/>
                  <a:pt x="70605" y="80674"/>
                </a:cubicBezTo>
                <a:cubicBezTo>
                  <a:pt x="73569" y="81508"/>
                  <a:pt x="76558" y="82294"/>
                  <a:pt x="79499" y="83246"/>
                </a:cubicBezTo>
                <a:cubicBezTo>
                  <a:pt x="83142" y="84401"/>
                  <a:pt x="87857" y="85758"/>
                  <a:pt x="90750" y="88401"/>
                </a:cubicBezTo>
                <a:cubicBezTo>
                  <a:pt x="90274" y="88794"/>
                  <a:pt x="89809" y="89199"/>
                  <a:pt x="89357" y="89616"/>
                </a:cubicBezTo>
                <a:cubicBezTo>
                  <a:pt x="89234" y="89748"/>
                  <a:pt x="89381" y="89978"/>
                  <a:pt x="89578" y="89978"/>
                </a:cubicBezTo>
                <a:cubicBezTo>
                  <a:pt x="89629" y="89978"/>
                  <a:pt x="89684" y="89962"/>
                  <a:pt x="89738" y="89925"/>
                </a:cubicBezTo>
                <a:cubicBezTo>
                  <a:pt x="91369" y="88818"/>
                  <a:pt x="92905" y="87532"/>
                  <a:pt x="94441" y="86270"/>
                </a:cubicBezTo>
                <a:lnTo>
                  <a:pt x="94441" y="86270"/>
                </a:lnTo>
                <a:cubicBezTo>
                  <a:pt x="94262" y="86639"/>
                  <a:pt x="94084" y="86996"/>
                  <a:pt x="93881" y="87366"/>
                </a:cubicBezTo>
                <a:cubicBezTo>
                  <a:pt x="93868" y="87363"/>
                  <a:pt x="93854" y="87361"/>
                  <a:pt x="93840" y="87361"/>
                </a:cubicBezTo>
                <a:cubicBezTo>
                  <a:pt x="93790" y="87361"/>
                  <a:pt x="93737" y="87379"/>
                  <a:pt x="93691" y="87425"/>
                </a:cubicBezTo>
                <a:cubicBezTo>
                  <a:pt x="92310" y="88842"/>
                  <a:pt x="90762" y="89997"/>
                  <a:pt x="89274" y="91271"/>
                </a:cubicBezTo>
                <a:cubicBezTo>
                  <a:pt x="81487" y="88592"/>
                  <a:pt x="73736" y="85830"/>
                  <a:pt x="66021" y="82948"/>
                </a:cubicBezTo>
                <a:cubicBezTo>
                  <a:pt x="64878" y="82520"/>
                  <a:pt x="63723" y="82067"/>
                  <a:pt x="62568" y="81639"/>
                </a:cubicBezTo>
                <a:cubicBezTo>
                  <a:pt x="63294" y="81031"/>
                  <a:pt x="63913" y="80269"/>
                  <a:pt x="64389" y="79472"/>
                </a:cubicBezTo>
                <a:cubicBezTo>
                  <a:pt x="64442" y="79384"/>
                  <a:pt x="64360" y="79284"/>
                  <a:pt x="64284" y="79284"/>
                </a:cubicBezTo>
                <a:cubicBezTo>
                  <a:pt x="64256" y="79284"/>
                  <a:pt x="64230" y="79297"/>
                  <a:pt x="64211" y="79329"/>
                </a:cubicBezTo>
                <a:cubicBezTo>
                  <a:pt x="63663" y="80222"/>
                  <a:pt x="62973" y="80901"/>
                  <a:pt x="62187" y="81496"/>
                </a:cubicBezTo>
                <a:cubicBezTo>
                  <a:pt x="61794" y="81341"/>
                  <a:pt x="61413" y="81198"/>
                  <a:pt x="61008" y="81043"/>
                </a:cubicBezTo>
                <a:lnTo>
                  <a:pt x="61282" y="80781"/>
                </a:lnTo>
                <a:cubicBezTo>
                  <a:pt x="61818" y="80246"/>
                  <a:pt x="62306" y="79674"/>
                  <a:pt x="62770" y="79091"/>
                </a:cubicBezTo>
                <a:cubicBezTo>
                  <a:pt x="62855" y="78988"/>
                  <a:pt x="62758" y="78874"/>
                  <a:pt x="62651" y="78874"/>
                </a:cubicBezTo>
                <a:cubicBezTo>
                  <a:pt x="62609" y="78874"/>
                  <a:pt x="62566" y="78892"/>
                  <a:pt x="62532" y="78936"/>
                </a:cubicBezTo>
                <a:cubicBezTo>
                  <a:pt x="61984" y="79555"/>
                  <a:pt x="61425" y="80139"/>
                  <a:pt x="60830" y="80698"/>
                </a:cubicBezTo>
                <a:cubicBezTo>
                  <a:pt x="60758" y="80781"/>
                  <a:pt x="60687" y="80841"/>
                  <a:pt x="60591" y="80912"/>
                </a:cubicBezTo>
                <a:cubicBezTo>
                  <a:pt x="60246" y="80781"/>
                  <a:pt x="59901" y="80639"/>
                  <a:pt x="59556" y="80520"/>
                </a:cubicBezTo>
                <a:cubicBezTo>
                  <a:pt x="59377" y="80460"/>
                  <a:pt x="59198" y="80389"/>
                  <a:pt x="59008" y="80329"/>
                </a:cubicBezTo>
                <a:cubicBezTo>
                  <a:pt x="59413" y="79888"/>
                  <a:pt x="59782" y="79388"/>
                  <a:pt x="60115" y="78936"/>
                </a:cubicBezTo>
                <a:cubicBezTo>
                  <a:pt x="60209" y="78790"/>
                  <a:pt x="60081" y="78651"/>
                  <a:pt x="59954" y="78651"/>
                </a:cubicBezTo>
                <a:cubicBezTo>
                  <a:pt x="59904" y="78651"/>
                  <a:pt x="59854" y="78672"/>
                  <a:pt x="59817" y="78722"/>
                </a:cubicBezTo>
                <a:cubicBezTo>
                  <a:pt x="59425" y="79257"/>
                  <a:pt x="58996" y="79722"/>
                  <a:pt x="58555" y="80186"/>
                </a:cubicBezTo>
                <a:cubicBezTo>
                  <a:pt x="57996" y="80008"/>
                  <a:pt x="57436" y="79829"/>
                  <a:pt x="56865" y="79650"/>
                </a:cubicBezTo>
                <a:cubicBezTo>
                  <a:pt x="57270" y="79150"/>
                  <a:pt x="57627" y="78650"/>
                  <a:pt x="57984" y="78162"/>
                </a:cubicBezTo>
                <a:cubicBezTo>
                  <a:pt x="58061" y="78051"/>
                  <a:pt x="57960" y="77934"/>
                  <a:pt x="57857" y="77934"/>
                </a:cubicBezTo>
                <a:cubicBezTo>
                  <a:pt x="57817" y="77934"/>
                  <a:pt x="57776" y="77952"/>
                  <a:pt x="57746" y="77995"/>
                </a:cubicBezTo>
                <a:cubicBezTo>
                  <a:pt x="57365" y="78531"/>
                  <a:pt x="56924" y="79031"/>
                  <a:pt x="56496" y="79531"/>
                </a:cubicBezTo>
                <a:cubicBezTo>
                  <a:pt x="56186" y="79424"/>
                  <a:pt x="55877" y="79305"/>
                  <a:pt x="55579" y="79186"/>
                </a:cubicBezTo>
                <a:cubicBezTo>
                  <a:pt x="55841" y="78769"/>
                  <a:pt x="56067" y="78305"/>
                  <a:pt x="56246" y="77864"/>
                </a:cubicBezTo>
                <a:cubicBezTo>
                  <a:pt x="56260" y="77813"/>
                  <a:pt x="56229" y="77784"/>
                  <a:pt x="56195" y="77784"/>
                </a:cubicBezTo>
                <a:cubicBezTo>
                  <a:pt x="56174" y="77784"/>
                  <a:pt x="56152" y="77794"/>
                  <a:pt x="56138" y="77817"/>
                </a:cubicBezTo>
                <a:cubicBezTo>
                  <a:pt x="55912" y="78281"/>
                  <a:pt x="55650" y="78698"/>
                  <a:pt x="55353" y="79091"/>
                </a:cubicBezTo>
                <a:cubicBezTo>
                  <a:pt x="54995" y="78948"/>
                  <a:pt x="54650" y="78793"/>
                  <a:pt x="54341" y="78638"/>
                </a:cubicBezTo>
                <a:cubicBezTo>
                  <a:pt x="54698" y="78234"/>
                  <a:pt x="55043" y="77781"/>
                  <a:pt x="55341" y="77388"/>
                </a:cubicBezTo>
                <a:cubicBezTo>
                  <a:pt x="55429" y="77265"/>
                  <a:pt x="55308" y="77129"/>
                  <a:pt x="55187" y="77129"/>
                </a:cubicBezTo>
                <a:cubicBezTo>
                  <a:pt x="55144" y="77129"/>
                  <a:pt x="55101" y="77145"/>
                  <a:pt x="55067" y="77186"/>
                </a:cubicBezTo>
                <a:cubicBezTo>
                  <a:pt x="54757" y="77602"/>
                  <a:pt x="54424" y="78007"/>
                  <a:pt x="54067" y="78376"/>
                </a:cubicBezTo>
                <a:lnTo>
                  <a:pt x="54007" y="78436"/>
                </a:lnTo>
                <a:cubicBezTo>
                  <a:pt x="53924" y="78376"/>
                  <a:pt x="53817" y="78341"/>
                  <a:pt x="53733" y="78281"/>
                </a:cubicBezTo>
                <a:cubicBezTo>
                  <a:pt x="53614" y="78186"/>
                  <a:pt x="53495" y="78079"/>
                  <a:pt x="53388" y="77960"/>
                </a:cubicBezTo>
                <a:cubicBezTo>
                  <a:pt x="53876" y="77400"/>
                  <a:pt x="54353" y="76817"/>
                  <a:pt x="54829" y="76257"/>
                </a:cubicBezTo>
                <a:cubicBezTo>
                  <a:pt x="54829" y="76257"/>
                  <a:pt x="54829" y="76233"/>
                  <a:pt x="54841" y="76233"/>
                </a:cubicBezTo>
                <a:close/>
                <a:moveTo>
                  <a:pt x="93286" y="88592"/>
                </a:moveTo>
                <a:lnTo>
                  <a:pt x="93286" y="88592"/>
                </a:lnTo>
                <a:cubicBezTo>
                  <a:pt x="93048" y="89056"/>
                  <a:pt x="92810" y="89533"/>
                  <a:pt x="92572" y="90009"/>
                </a:cubicBezTo>
                <a:cubicBezTo>
                  <a:pt x="91881" y="90568"/>
                  <a:pt x="91143" y="91104"/>
                  <a:pt x="90428" y="91652"/>
                </a:cubicBezTo>
                <a:cubicBezTo>
                  <a:pt x="90286" y="91616"/>
                  <a:pt x="90155" y="91557"/>
                  <a:pt x="90000" y="91509"/>
                </a:cubicBezTo>
                <a:cubicBezTo>
                  <a:pt x="91190" y="90676"/>
                  <a:pt x="92274" y="89628"/>
                  <a:pt x="93286" y="88592"/>
                </a:cubicBezTo>
                <a:close/>
                <a:moveTo>
                  <a:pt x="61711" y="82234"/>
                </a:moveTo>
                <a:cubicBezTo>
                  <a:pt x="63270" y="82817"/>
                  <a:pt x="64830" y="83413"/>
                  <a:pt x="66402" y="83996"/>
                </a:cubicBezTo>
                <a:cubicBezTo>
                  <a:pt x="73772" y="86723"/>
                  <a:pt x="81189" y="89354"/>
                  <a:pt x="88654" y="91830"/>
                </a:cubicBezTo>
                <a:cubicBezTo>
                  <a:pt x="88631" y="91830"/>
                  <a:pt x="88631" y="91866"/>
                  <a:pt x="88631" y="91890"/>
                </a:cubicBezTo>
                <a:cubicBezTo>
                  <a:pt x="82868" y="89842"/>
                  <a:pt x="77034" y="87949"/>
                  <a:pt x="71295" y="85877"/>
                </a:cubicBezTo>
                <a:cubicBezTo>
                  <a:pt x="68223" y="84770"/>
                  <a:pt x="65163" y="83639"/>
                  <a:pt x="62092" y="82508"/>
                </a:cubicBezTo>
                <a:cubicBezTo>
                  <a:pt x="61913" y="82448"/>
                  <a:pt x="61734" y="82365"/>
                  <a:pt x="61556" y="82305"/>
                </a:cubicBezTo>
                <a:cubicBezTo>
                  <a:pt x="61603" y="82282"/>
                  <a:pt x="61651" y="82270"/>
                  <a:pt x="61711" y="82234"/>
                </a:cubicBezTo>
                <a:close/>
                <a:moveTo>
                  <a:pt x="91881" y="91390"/>
                </a:moveTo>
                <a:cubicBezTo>
                  <a:pt x="91774" y="91616"/>
                  <a:pt x="91667" y="91819"/>
                  <a:pt x="91560" y="92045"/>
                </a:cubicBezTo>
                <a:cubicBezTo>
                  <a:pt x="91464" y="92009"/>
                  <a:pt x="91369" y="91973"/>
                  <a:pt x="91262" y="91938"/>
                </a:cubicBezTo>
                <a:cubicBezTo>
                  <a:pt x="91476" y="91759"/>
                  <a:pt x="91679" y="91580"/>
                  <a:pt x="91881" y="91390"/>
                </a:cubicBezTo>
                <a:close/>
                <a:moveTo>
                  <a:pt x="89226" y="92009"/>
                </a:moveTo>
                <a:cubicBezTo>
                  <a:pt x="89393" y="92057"/>
                  <a:pt x="89559" y="92116"/>
                  <a:pt x="89714" y="92176"/>
                </a:cubicBezTo>
                <a:cubicBezTo>
                  <a:pt x="89690" y="92211"/>
                  <a:pt x="89655" y="92223"/>
                  <a:pt x="89631" y="92247"/>
                </a:cubicBezTo>
                <a:lnTo>
                  <a:pt x="89143" y="92069"/>
                </a:lnTo>
                <a:cubicBezTo>
                  <a:pt x="89166" y="92057"/>
                  <a:pt x="89202" y="92033"/>
                  <a:pt x="89226" y="92009"/>
                </a:cubicBezTo>
                <a:close/>
                <a:moveTo>
                  <a:pt x="91821" y="92902"/>
                </a:moveTo>
                <a:cubicBezTo>
                  <a:pt x="91811" y="92921"/>
                  <a:pt x="91800" y="92940"/>
                  <a:pt x="91790" y="92958"/>
                </a:cubicBezTo>
                <a:lnTo>
                  <a:pt x="91790" y="92958"/>
                </a:lnTo>
                <a:cubicBezTo>
                  <a:pt x="91789" y="92952"/>
                  <a:pt x="91788" y="92945"/>
                  <a:pt x="91786" y="92938"/>
                </a:cubicBezTo>
                <a:lnTo>
                  <a:pt x="91786" y="92902"/>
                </a:lnTo>
                <a:close/>
                <a:moveTo>
                  <a:pt x="90631" y="92485"/>
                </a:moveTo>
                <a:cubicBezTo>
                  <a:pt x="90881" y="92569"/>
                  <a:pt x="91119" y="92640"/>
                  <a:pt x="91357" y="92711"/>
                </a:cubicBezTo>
                <a:cubicBezTo>
                  <a:pt x="91417" y="92831"/>
                  <a:pt x="91536" y="92902"/>
                  <a:pt x="91679" y="92926"/>
                </a:cubicBezTo>
                <a:cubicBezTo>
                  <a:pt x="91658" y="92968"/>
                  <a:pt x="91711" y="93006"/>
                  <a:pt x="91751" y="93006"/>
                </a:cubicBezTo>
                <a:cubicBezTo>
                  <a:pt x="91756" y="93006"/>
                  <a:pt x="91761" y="93005"/>
                  <a:pt x="91766" y="93003"/>
                </a:cubicBezTo>
                <a:lnTo>
                  <a:pt x="91766" y="93003"/>
                </a:lnTo>
                <a:cubicBezTo>
                  <a:pt x="91696" y="93137"/>
                  <a:pt x="91635" y="93272"/>
                  <a:pt x="91560" y="93414"/>
                </a:cubicBezTo>
                <a:cubicBezTo>
                  <a:pt x="91560" y="93152"/>
                  <a:pt x="91429" y="92902"/>
                  <a:pt x="91107" y="92783"/>
                </a:cubicBezTo>
                <a:cubicBezTo>
                  <a:pt x="90905" y="92711"/>
                  <a:pt x="90714" y="92652"/>
                  <a:pt x="90524" y="92581"/>
                </a:cubicBezTo>
                <a:cubicBezTo>
                  <a:pt x="90548" y="92545"/>
                  <a:pt x="90595" y="92521"/>
                  <a:pt x="90631" y="92485"/>
                </a:cubicBezTo>
                <a:close/>
                <a:moveTo>
                  <a:pt x="82213" y="92128"/>
                </a:moveTo>
                <a:lnTo>
                  <a:pt x="82213" y="92128"/>
                </a:lnTo>
                <a:cubicBezTo>
                  <a:pt x="82487" y="92188"/>
                  <a:pt x="82749" y="92247"/>
                  <a:pt x="83023" y="92330"/>
                </a:cubicBezTo>
                <a:cubicBezTo>
                  <a:pt x="83189" y="92366"/>
                  <a:pt x="84487" y="92962"/>
                  <a:pt x="85964" y="93604"/>
                </a:cubicBezTo>
                <a:cubicBezTo>
                  <a:pt x="84416" y="93021"/>
                  <a:pt x="82999" y="92450"/>
                  <a:pt x="82213" y="92128"/>
                </a:cubicBezTo>
                <a:close/>
                <a:moveTo>
                  <a:pt x="91071" y="94390"/>
                </a:moveTo>
                <a:cubicBezTo>
                  <a:pt x="91059" y="94438"/>
                  <a:pt x="91059" y="94450"/>
                  <a:pt x="91048" y="94474"/>
                </a:cubicBezTo>
                <a:cubicBezTo>
                  <a:pt x="91024" y="94438"/>
                  <a:pt x="91012" y="94426"/>
                  <a:pt x="91000" y="94414"/>
                </a:cubicBezTo>
                <a:cubicBezTo>
                  <a:pt x="91024" y="94414"/>
                  <a:pt x="91048" y="94390"/>
                  <a:pt x="91071" y="94390"/>
                </a:cubicBezTo>
                <a:close/>
                <a:moveTo>
                  <a:pt x="92453" y="94914"/>
                </a:moveTo>
                <a:cubicBezTo>
                  <a:pt x="92476" y="95045"/>
                  <a:pt x="92512" y="95164"/>
                  <a:pt x="92595" y="95259"/>
                </a:cubicBezTo>
                <a:cubicBezTo>
                  <a:pt x="92475" y="95293"/>
                  <a:pt x="92327" y="95308"/>
                  <a:pt x="92158" y="95308"/>
                </a:cubicBezTo>
                <a:cubicBezTo>
                  <a:pt x="92027" y="95308"/>
                  <a:pt x="91882" y="95299"/>
                  <a:pt x="91726" y="95283"/>
                </a:cubicBezTo>
                <a:cubicBezTo>
                  <a:pt x="91881" y="95283"/>
                  <a:pt x="92024" y="95248"/>
                  <a:pt x="92143" y="95164"/>
                </a:cubicBezTo>
                <a:cubicBezTo>
                  <a:pt x="92250" y="95093"/>
                  <a:pt x="92357" y="95009"/>
                  <a:pt x="92453" y="94914"/>
                </a:cubicBezTo>
                <a:close/>
                <a:moveTo>
                  <a:pt x="97917" y="86639"/>
                </a:moveTo>
                <a:cubicBezTo>
                  <a:pt x="96501" y="89616"/>
                  <a:pt x="95072" y="92592"/>
                  <a:pt x="93679" y="95557"/>
                </a:cubicBezTo>
                <a:cubicBezTo>
                  <a:pt x="93667" y="95486"/>
                  <a:pt x="93631" y="95426"/>
                  <a:pt x="93584" y="95367"/>
                </a:cubicBezTo>
                <a:cubicBezTo>
                  <a:pt x="93667" y="95307"/>
                  <a:pt x="93738" y="95212"/>
                  <a:pt x="93774" y="95093"/>
                </a:cubicBezTo>
                <a:cubicBezTo>
                  <a:pt x="95167" y="92283"/>
                  <a:pt x="96536" y="89449"/>
                  <a:pt x="97917" y="86639"/>
                </a:cubicBezTo>
                <a:close/>
                <a:moveTo>
                  <a:pt x="31417" y="0"/>
                </a:moveTo>
                <a:cubicBezTo>
                  <a:pt x="31339" y="0"/>
                  <a:pt x="31260" y="40"/>
                  <a:pt x="31231" y="129"/>
                </a:cubicBezTo>
                <a:cubicBezTo>
                  <a:pt x="31207" y="129"/>
                  <a:pt x="31207" y="105"/>
                  <a:pt x="31195" y="105"/>
                </a:cubicBezTo>
                <a:cubicBezTo>
                  <a:pt x="31160" y="75"/>
                  <a:pt x="31121" y="62"/>
                  <a:pt x="31082" y="62"/>
                </a:cubicBezTo>
                <a:cubicBezTo>
                  <a:pt x="30922" y="62"/>
                  <a:pt x="30763" y="283"/>
                  <a:pt x="30897" y="426"/>
                </a:cubicBezTo>
                <a:cubicBezTo>
                  <a:pt x="30957" y="486"/>
                  <a:pt x="31016" y="522"/>
                  <a:pt x="31064" y="581"/>
                </a:cubicBezTo>
                <a:cubicBezTo>
                  <a:pt x="30492" y="2391"/>
                  <a:pt x="29945" y="4189"/>
                  <a:pt x="29397" y="5987"/>
                </a:cubicBezTo>
                <a:cubicBezTo>
                  <a:pt x="29397" y="5987"/>
                  <a:pt x="29397" y="5975"/>
                  <a:pt x="29385" y="5975"/>
                </a:cubicBezTo>
                <a:cubicBezTo>
                  <a:pt x="27909" y="5606"/>
                  <a:pt x="26825" y="4784"/>
                  <a:pt x="25825" y="3653"/>
                </a:cubicBezTo>
                <a:cubicBezTo>
                  <a:pt x="25763" y="3579"/>
                  <a:pt x="25689" y="3548"/>
                  <a:pt x="25618" y="3548"/>
                </a:cubicBezTo>
                <a:cubicBezTo>
                  <a:pt x="25414" y="3548"/>
                  <a:pt x="25229" y="3799"/>
                  <a:pt x="25397" y="4010"/>
                </a:cubicBezTo>
                <a:lnTo>
                  <a:pt x="25408" y="4022"/>
                </a:lnTo>
                <a:cubicBezTo>
                  <a:pt x="19860" y="20155"/>
                  <a:pt x="15610" y="36812"/>
                  <a:pt x="10657" y="53135"/>
                </a:cubicBezTo>
                <a:cubicBezTo>
                  <a:pt x="10580" y="53423"/>
                  <a:pt x="10819" y="53625"/>
                  <a:pt x="11040" y="53625"/>
                </a:cubicBezTo>
                <a:cubicBezTo>
                  <a:pt x="11093" y="53625"/>
                  <a:pt x="11146" y="53613"/>
                  <a:pt x="11192" y="53588"/>
                </a:cubicBezTo>
                <a:cubicBezTo>
                  <a:pt x="17324" y="57017"/>
                  <a:pt x="23968" y="59684"/>
                  <a:pt x="30338" y="62613"/>
                </a:cubicBezTo>
                <a:cubicBezTo>
                  <a:pt x="36267" y="65339"/>
                  <a:pt x="42411" y="67827"/>
                  <a:pt x="47661" y="71721"/>
                </a:cubicBezTo>
                <a:cubicBezTo>
                  <a:pt x="47578" y="71721"/>
                  <a:pt x="47506" y="71745"/>
                  <a:pt x="47435" y="71757"/>
                </a:cubicBezTo>
                <a:cubicBezTo>
                  <a:pt x="40494" y="68613"/>
                  <a:pt x="33564" y="65458"/>
                  <a:pt x="26623" y="62339"/>
                </a:cubicBezTo>
                <a:cubicBezTo>
                  <a:pt x="23277" y="60839"/>
                  <a:pt x="19920" y="59303"/>
                  <a:pt x="16407" y="58219"/>
                </a:cubicBezTo>
                <a:cubicBezTo>
                  <a:pt x="14931" y="57755"/>
                  <a:pt x="13407" y="57540"/>
                  <a:pt x="11954" y="57112"/>
                </a:cubicBezTo>
                <a:cubicBezTo>
                  <a:pt x="11049" y="56850"/>
                  <a:pt x="9264" y="56636"/>
                  <a:pt x="8847" y="55600"/>
                </a:cubicBezTo>
                <a:cubicBezTo>
                  <a:pt x="8573" y="54957"/>
                  <a:pt x="9573" y="52826"/>
                  <a:pt x="9752" y="52183"/>
                </a:cubicBezTo>
                <a:cubicBezTo>
                  <a:pt x="13193" y="39050"/>
                  <a:pt x="16741" y="25548"/>
                  <a:pt x="18967" y="12047"/>
                </a:cubicBezTo>
                <a:cubicBezTo>
                  <a:pt x="19098" y="11821"/>
                  <a:pt x="19217" y="11618"/>
                  <a:pt x="19348" y="11392"/>
                </a:cubicBezTo>
                <a:cubicBezTo>
                  <a:pt x="19467" y="11201"/>
                  <a:pt x="19301" y="10987"/>
                  <a:pt x="19122" y="10987"/>
                </a:cubicBezTo>
                <a:cubicBezTo>
                  <a:pt x="19360" y="9475"/>
                  <a:pt x="19586" y="7939"/>
                  <a:pt x="19801" y="6427"/>
                </a:cubicBezTo>
                <a:cubicBezTo>
                  <a:pt x="20253" y="6725"/>
                  <a:pt x="20813" y="6903"/>
                  <a:pt x="21265" y="7201"/>
                </a:cubicBezTo>
                <a:cubicBezTo>
                  <a:pt x="21848" y="7558"/>
                  <a:pt x="22372" y="7987"/>
                  <a:pt x="22896" y="8415"/>
                </a:cubicBezTo>
                <a:cubicBezTo>
                  <a:pt x="22946" y="8455"/>
                  <a:pt x="22996" y="8472"/>
                  <a:pt x="23044" y="8472"/>
                </a:cubicBezTo>
                <a:cubicBezTo>
                  <a:pt x="23225" y="8472"/>
                  <a:pt x="23362" y="8226"/>
                  <a:pt x="23230" y="8046"/>
                </a:cubicBezTo>
                <a:cubicBezTo>
                  <a:pt x="22513" y="7064"/>
                  <a:pt x="21035" y="5769"/>
                  <a:pt x="19719" y="5769"/>
                </a:cubicBezTo>
                <a:cubicBezTo>
                  <a:pt x="19678" y="5769"/>
                  <a:pt x="19638" y="5770"/>
                  <a:pt x="19598" y="5772"/>
                </a:cubicBezTo>
                <a:cubicBezTo>
                  <a:pt x="19360" y="5784"/>
                  <a:pt x="19360" y="6082"/>
                  <a:pt x="19503" y="6213"/>
                </a:cubicBezTo>
                <a:cubicBezTo>
                  <a:pt x="19515" y="6225"/>
                  <a:pt x="19527" y="6225"/>
                  <a:pt x="19539" y="6248"/>
                </a:cubicBezTo>
                <a:cubicBezTo>
                  <a:pt x="19396" y="6808"/>
                  <a:pt x="19265" y="7368"/>
                  <a:pt x="19122" y="7939"/>
                </a:cubicBezTo>
                <a:cubicBezTo>
                  <a:pt x="19098" y="7880"/>
                  <a:pt x="19050" y="7820"/>
                  <a:pt x="19027" y="7761"/>
                </a:cubicBezTo>
                <a:cubicBezTo>
                  <a:pt x="18974" y="7666"/>
                  <a:pt x="18894" y="7627"/>
                  <a:pt x="18795" y="7627"/>
                </a:cubicBezTo>
                <a:cubicBezTo>
                  <a:pt x="18781" y="7627"/>
                  <a:pt x="18767" y="7628"/>
                  <a:pt x="18753" y="7630"/>
                </a:cubicBezTo>
                <a:cubicBezTo>
                  <a:pt x="18408" y="7653"/>
                  <a:pt x="18110" y="7796"/>
                  <a:pt x="17848" y="7987"/>
                </a:cubicBezTo>
                <a:cubicBezTo>
                  <a:pt x="17669" y="7975"/>
                  <a:pt x="17503" y="7951"/>
                  <a:pt x="17324" y="7927"/>
                </a:cubicBezTo>
                <a:cubicBezTo>
                  <a:pt x="16698" y="7811"/>
                  <a:pt x="16084" y="7402"/>
                  <a:pt x="15459" y="7402"/>
                </a:cubicBezTo>
                <a:cubicBezTo>
                  <a:pt x="15442" y="7402"/>
                  <a:pt x="15424" y="7403"/>
                  <a:pt x="15407" y="7403"/>
                </a:cubicBezTo>
                <a:cubicBezTo>
                  <a:pt x="15300" y="7403"/>
                  <a:pt x="15229" y="7463"/>
                  <a:pt x="15181" y="7522"/>
                </a:cubicBezTo>
                <a:cubicBezTo>
                  <a:pt x="15217" y="7380"/>
                  <a:pt x="15240" y="7225"/>
                  <a:pt x="15252" y="7082"/>
                </a:cubicBezTo>
                <a:cubicBezTo>
                  <a:pt x="15267" y="7018"/>
                  <a:pt x="15217" y="6979"/>
                  <a:pt x="15164" y="6979"/>
                </a:cubicBezTo>
                <a:cubicBezTo>
                  <a:pt x="15129" y="6979"/>
                  <a:pt x="15093" y="6996"/>
                  <a:pt x="15074" y="7034"/>
                </a:cubicBezTo>
                <a:cubicBezTo>
                  <a:pt x="11883" y="15690"/>
                  <a:pt x="10097" y="25060"/>
                  <a:pt x="7751" y="33990"/>
                </a:cubicBezTo>
                <a:cubicBezTo>
                  <a:pt x="5465" y="42777"/>
                  <a:pt x="3132" y="51564"/>
                  <a:pt x="834" y="60362"/>
                </a:cubicBezTo>
                <a:cubicBezTo>
                  <a:pt x="572" y="60898"/>
                  <a:pt x="298" y="61446"/>
                  <a:pt x="72" y="61993"/>
                </a:cubicBezTo>
                <a:cubicBezTo>
                  <a:pt x="0" y="62172"/>
                  <a:pt x="120" y="62363"/>
                  <a:pt x="286" y="62422"/>
                </a:cubicBezTo>
                <a:cubicBezTo>
                  <a:pt x="7037" y="65268"/>
                  <a:pt x="13978" y="67744"/>
                  <a:pt x="20825" y="70340"/>
                </a:cubicBezTo>
                <a:cubicBezTo>
                  <a:pt x="27599" y="72911"/>
                  <a:pt x="34445" y="76209"/>
                  <a:pt x="41446" y="78043"/>
                </a:cubicBezTo>
                <a:cubicBezTo>
                  <a:pt x="41477" y="78051"/>
                  <a:pt x="41505" y="78055"/>
                  <a:pt x="41532" y="78055"/>
                </a:cubicBezTo>
                <a:cubicBezTo>
                  <a:pt x="41746" y="78055"/>
                  <a:pt x="41839" y="77821"/>
                  <a:pt x="41744" y="77662"/>
                </a:cubicBezTo>
                <a:lnTo>
                  <a:pt x="41744" y="77662"/>
                </a:lnTo>
                <a:lnTo>
                  <a:pt x="42018" y="77757"/>
                </a:lnTo>
                <a:cubicBezTo>
                  <a:pt x="42018" y="77781"/>
                  <a:pt x="42018" y="77817"/>
                  <a:pt x="42041" y="77829"/>
                </a:cubicBezTo>
                <a:cubicBezTo>
                  <a:pt x="42458" y="78222"/>
                  <a:pt x="42911" y="78555"/>
                  <a:pt x="43375" y="78841"/>
                </a:cubicBezTo>
                <a:cubicBezTo>
                  <a:pt x="44488" y="81013"/>
                  <a:pt x="47024" y="82582"/>
                  <a:pt x="49457" y="82582"/>
                </a:cubicBezTo>
                <a:cubicBezTo>
                  <a:pt x="49758" y="82582"/>
                  <a:pt x="50057" y="82558"/>
                  <a:pt x="50352" y="82508"/>
                </a:cubicBezTo>
                <a:cubicBezTo>
                  <a:pt x="50622" y="82544"/>
                  <a:pt x="50896" y="82558"/>
                  <a:pt x="51175" y="82558"/>
                </a:cubicBezTo>
                <a:cubicBezTo>
                  <a:pt x="51351" y="82558"/>
                  <a:pt x="51529" y="82553"/>
                  <a:pt x="51709" y="82544"/>
                </a:cubicBezTo>
                <a:cubicBezTo>
                  <a:pt x="51793" y="82603"/>
                  <a:pt x="51900" y="82663"/>
                  <a:pt x="51983" y="82746"/>
                </a:cubicBezTo>
                <a:cubicBezTo>
                  <a:pt x="51924" y="82853"/>
                  <a:pt x="51959" y="83020"/>
                  <a:pt x="52126" y="83103"/>
                </a:cubicBezTo>
                <a:cubicBezTo>
                  <a:pt x="57020" y="85437"/>
                  <a:pt x="62389" y="87068"/>
                  <a:pt x="67664" y="88759"/>
                </a:cubicBezTo>
                <a:cubicBezTo>
                  <a:pt x="67926" y="88842"/>
                  <a:pt x="68211" y="88937"/>
                  <a:pt x="68473" y="89032"/>
                </a:cubicBezTo>
                <a:cubicBezTo>
                  <a:pt x="71807" y="90187"/>
                  <a:pt x="75141" y="91307"/>
                  <a:pt x="78498" y="92461"/>
                </a:cubicBezTo>
                <a:cubicBezTo>
                  <a:pt x="83535" y="94247"/>
                  <a:pt x="88583" y="96045"/>
                  <a:pt x="93691" y="97629"/>
                </a:cubicBezTo>
                <a:cubicBezTo>
                  <a:pt x="93721" y="97635"/>
                  <a:pt x="93753" y="97639"/>
                  <a:pt x="93785" y="97639"/>
                </a:cubicBezTo>
                <a:cubicBezTo>
                  <a:pt x="93930" y="97639"/>
                  <a:pt x="94080" y="97570"/>
                  <a:pt x="94119" y="97414"/>
                </a:cubicBezTo>
                <a:cubicBezTo>
                  <a:pt x="94298" y="96831"/>
                  <a:pt x="94453" y="96260"/>
                  <a:pt x="94584" y="95676"/>
                </a:cubicBezTo>
                <a:cubicBezTo>
                  <a:pt x="98489" y="87473"/>
                  <a:pt x="102359" y="79246"/>
                  <a:pt x="106240" y="71030"/>
                </a:cubicBezTo>
                <a:cubicBezTo>
                  <a:pt x="108800" y="65625"/>
                  <a:pt x="111622" y="60255"/>
                  <a:pt x="114170" y="54790"/>
                </a:cubicBezTo>
                <a:cubicBezTo>
                  <a:pt x="114300" y="54564"/>
                  <a:pt x="114420" y="54302"/>
                  <a:pt x="114515" y="54028"/>
                </a:cubicBezTo>
                <a:cubicBezTo>
                  <a:pt x="115777" y="51266"/>
                  <a:pt x="116956" y="48480"/>
                  <a:pt x="117980" y="45658"/>
                </a:cubicBezTo>
                <a:cubicBezTo>
                  <a:pt x="118005" y="45590"/>
                  <a:pt x="117939" y="45534"/>
                  <a:pt x="117878" y="45534"/>
                </a:cubicBezTo>
                <a:cubicBezTo>
                  <a:pt x="117853" y="45534"/>
                  <a:pt x="117830" y="45543"/>
                  <a:pt x="117813" y="45563"/>
                </a:cubicBezTo>
                <a:cubicBezTo>
                  <a:pt x="117741" y="45694"/>
                  <a:pt x="117670" y="45825"/>
                  <a:pt x="117587" y="45956"/>
                </a:cubicBezTo>
                <a:cubicBezTo>
                  <a:pt x="117610" y="45872"/>
                  <a:pt x="117575" y="45789"/>
                  <a:pt x="117503" y="45706"/>
                </a:cubicBezTo>
                <a:cubicBezTo>
                  <a:pt x="117456" y="45670"/>
                  <a:pt x="117384" y="45634"/>
                  <a:pt x="117325" y="45587"/>
                </a:cubicBezTo>
                <a:cubicBezTo>
                  <a:pt x="117297" y="45485"/>
                  <a:pt x="117219" y="45412"/>
                  <a:pt x="117130" y="45412"/>
                </a:cubicBezTo>
                <a:cubicBezTo>
                  <a:pt x="117104" y="45412"/>
                  <a:pt x="117078" y="45418"/>
                  <a:pt x="117051" y="45432"/>
                </a:cubicBezTo>
                <a:cubicBezTo>
                  <a:pt x="116622" y="45218"/>
                  <a:pt x="116098" y="45098"/>
                  <a:pt x="115682" y="44872"/>
                </a:cubicBezTo>
                <a:cubicBezTo>
                  <a:pt x="115539" y="44789"/>
                  <a:pt x="115384" y="44694"/>
                  <a:pt x="115241" y="44598"/>
                </a:cubicBezTo>
                <a:cubicBezTo>
                  <a:pt x="115170" y="44277"/>
                  <a:pt x="115027" y="43979"/>
                  <a:pt x="114777" y="43741"/>
                </a:cubicBezTo>
                <a:cubicBezTo>
                  <a:pt x="114725" y="43690"/>
                  <a:pt x="114670" y="43666"/>
                  <a:pt x="114609" y="43666"/>
                </a:cubicBezTo>
                <a:cubicBezTo>
                  <a:pt x="114572" y="43666"/>
                  <a:pt x="114532" y="43675"/>
                  <a:pt x="114491" y="43694"/>
                </a:cubicBezTo>
                <a:cubicBezTo>
                  <a:pt x="114431" y="43717"/>
                  <a:pt x="114360" y="43729"/>
                  <a:pt x="114300" y="43765"/>
                </a:cubicBezTo>
                <a:cubicBezTo>
                  <a:pt x="114562" y="43241"/>
                  <a:pt x="114824" y="42717"/>
                  <a:pt x="115074" y="42205"/>
                </a:cubicBezTo>
                <a:lnTo>
                  <a:pt x="115134" y="42205"/>
                </a:lnTo>
                <a:cubicBezTo>
                  <a:pt x="115313" y="42205"/>
                  <a:pt x="115503" y="41955"/>
                  <a:pt x="115348" y="41800"/>
                </a:cubicBezTo>
                <a:cubicBezTo>
                  <a:pt x="114740" y="41222"/>
                  <a:pt x="113717" y="41018"/>
                  <a:pt x="112735" y="41018"/>
                </a:cubicBezTo>
                <a:cubicBezTo>
                  <a:pt x="112140" y="41018"/>
                  <a:pt x="111560" y="41093"/>
                  <a:pt x="111098" y="41205"/>
                </a:cubicBezTo>
                <a:cubicBezTo>
                  <a:pt x="110836" y="41265"/>
                  <a:pt x="110824" y="41705"/>
                  <a:pt x="111133" y="41705"/>
                </a:cubicBezTo>
                <a:cubicBezTo>
                  <a:pt x="111550" y="41705"/>
                  <a:pt x="111955" y="41729"/>
                  <a:pt x="112372" y="41753"/>
                </a:cubicBezTo>
                <a:cubicBezTo>
                  <a:pt x="112336" y="41753"/>
                  <a:pt x="112288" y="41765"/>
                  <a:pt x="112276" y="41800"/>
                </a:cubicBezTo>
                <a:cubicBezTo>
                  <a:pt x="111133" y="43074"/>
                  <a:pt x="109871" y="44194"/>
                  <a:pt x="108574" y="45313"/>
                </a:cubicBezTo>
                <a:cubicBezTo>
                  <a:pt x="108538" y="45337"/>
                  <a:pt x="108538" y="45372"/>
                  <a:pt x="108526" y="45384"/>
                </a:cubicBezTo>
                <a:cubicBezTo>
                  <a:pt x="109717" y="42503"/>
                  <a:pt x="110895" y="39610"/>
                  <a:pt x="112014" y="36705"/>
                </a:cubicBezTo>
                <a:lnTo>
                  <a:pt x="112038" y="36705"/>
                </a:lnTo>
                <a:cubicBezTo>
                  <a:pt x="112380" y="36636"/>
                  <a:pt x="112318" y="36142"/>
                  <a:pt x="111978" y="36142"/>
                </a:cubicBezTo>
                <a:cubicBezTo>
                  <a:pt x="111963" y="36142"/>
                  <a:pt x="111947" y="36143"/>
                  <a:pt x="111931" y="36145"/>
                </a:cubicBezTo>
                <a:cubicBezTo>
                  <a:pt x="111452" y="36218"/>
                  <a:pt x="110990" y="36258"/>
                  <a:pt x="110536" y="36258"/>
                </a:cubicBezTo>
                <a:cubicBezTo>
                  <a:pt x="109580" y="36258"/>
                  <a:pt x="108665" y="36077"/>
                  <a:pt x="107728" y="35633"/>
                </a:cubicBezTo>
                <a:lnTo>
                  <a:pt x="107716" y="35633"/>
                </a:lnTo>
                <a:cubicBezTo>
                  <a:pt x="108443" y="33907"/>
                  <a:pt x="109169" y="32168"/>
                  <a:pt x="109895" y="30430"/>
                </a:cubicBezTo>
                <a:cubicBezTo>
                  <a:pt x="109979" y="30430"/>
                  <a:pt x="110062" y="30418"/>
                  <a:pt x="110133" y="30418"/>
                </a:cubicBezTo>
                <a:cubicBezTo>
                  <a:pt x="110371" y="30394"/>
                  <a:pt x="110360" y="29978"/>
                  <a:pt x="110121" y="29978"/>
                </a:cubicBezTo>
                <a:lnTo>
                  <a:pt x="110098" y="29978"/>
                </a:lnTo>
                <a:cubicBezTo>
                  <a:pt x="110147" y="29838"/>
                  <a:pt x="110009" y="29715"/>
                  <a:pt x="109884" y="29715"/>
                </a:cubicBezTo>
                <a:cubicBezTo>
                  <a:pt x="109827" y="29715"/>
                  <a:pt x="109774" y="29740"/>
                  <a:pt x="109740" y="29799"/>
                </a:cubicBezTo>
                <a:lnTo>
                  <a:pt x="109645" y="29978"/>
                </a:lnTo>
                <a:cubicBezTo>
                  <a:pt x="109163" y="29984"/>
                  <a:pt x="108681" y="29987"/>
                  <a:pt x="108199" y="29987"/>
                </a:cubicBezTo>
                <a:cubicBezTo>
                  <a:pt x="106955" y="29987"/>
                  <a:pt x="105710" y="29968"/>
                  <a:pt x="104466" y="29942"/>
                </a:cubicBezTo>
                <a:cubicBezTo>
                  <a:pt x="104656" y="29906"/>
                  <a:pt x="104871" y="29894"/>
                  <a:pt x="105061" y="29859"/>
                </a:cubicBezTo>
                <a:cubicBezTo>
                  <a:pt x="105265" y="29836"/>
                  <a:pt x="105221" y="29534"/>
                  <a:pt x="105033" y="29534"/>
                </a:cubicBezTo>
                <a:cubicBezTo>
                  <a:pt x="105023" y="29534"/>
                  <a:pt x="105013" y="29535"/>
                  <a:pt x="105002" y="29537"/>
                </a:cubicBezTo>
                <a:cubicBezTo>
                  <a:pt x="103670" y="29709"/>
                  <a:pt x="102347" y="29789"/>
                  <a:pt x="101033" y="29789"/>
                </a:cubicBezTo>
                <a:cubicBezTo>
                  <a:pt x="95415" y="29789"/>
                  <a:pt x="89958" y="28319"/>
                  <a:pt x="84690" y="26215"/>
                </a:cubicBezTo>
                <a:cubicBezTo>
                  <a:pt x="80939" y="24719"/>
                  <a:pt x="76853" y="21769"/>
                  <a:pt x="72688" y="21769"/>
                </a:cubicBezTo>
                <a:cubicBezTo>
                  <a:pt x="72145" y="21769"/>
                  <a:pt x="71601" y="21819"/>
                  <a:pt x="71057" y="21929"/>
                </a:cubicBezTo>
                <a:cubicBezTo>
                  <a:pt x="70485" y="21977"/>
                  <a:pt x="69938" y="22048"/>
                  <a:pt x="69390" y="22179"/>
                </a:cubicBezTo>
                <a:cubicBezTo>
                  <a:pt x="69235" y="22227"/>
                  <a:pt x="69057" y="22274"/>
                  <a:pt x="68878" y="22310"/>
                </a:cubicBezTo>
                <a:cubicBezTo>
                  <a:pt x="68866" y="22096"/>
                  <a:pt x="68854" y="21869"/>
                  <a:pt x="68819" y="21643"/>
                </a:cubicBezTo>
                <a:cubicBezTo>
                  <a:pt x="68813" y="21545"/>
                  <a:pt x="68750" y="21500"/>
                  <a:pt x="68679" y="21500"/>
                </a:cubicBezTo>
                <a:cubicBezTo>
                  <a:pt x="68588" y="21500"/>
                  <a:pt x="68485" y="21575"/>
                  <a:pt x="68485" y="21703"/>
                </a:cubicBezTo>
                <a:cubicBezTo>
                  <a:pt x="68470" y="21700"/>
                  <a:pt x="68455" y="21698"/>
                  <a:pt x="68441" y="21698"/>
                </a:cubicBezTo>
                <a:cubicBezTo>
                  <a:pt x="68396" y="21698"/>
                  <a:pt x="68351" y="21712"/>
                  <a:pt x="68307" y="21738"/>
                </a:cubicBezTo>
                <a:cubicBezTo>
                  <a:pt x="68033" y="21215"/>
                  <a:pt x="67676" y="20703"/>
                  <a:pt x="67390" y="20310"/>
                </a:cubicBezTo>
                <a:cubicBezTo>
                  <a:pt x="67068" y="19845"/>
                  <a:pt x="66675" y="19429"/>
                  <a:pt x="66271" y="19024"/>
                </a:cubicBezTo>
                <a:cubicBezTo>
                  <a:pt x="63258" y="15273"/>
                  <a:pt x="57424" y="14988"/>
                  <a:pt x="53090" y="13559"/>
                </a:cubicBezTo>
                <a:cubicBezTo>
                  <a:pt x="46435" y="11356"/>
                  <a:pt x="40184" y="8261"/>
                  <a:pt x="35398" y="3058"/>
                </a:cubicBezTo>
                <a:cubicBezTo>
                  <a:pt x="35359" y="3016"/>
                  <a:pt x="35314" y="2999"/>
                  <a:pt x="35271" y="2999"/>
                </a:cubicBezTo>
                <a:cubicBezTo>
                  <a:pt x="35143" y="2999"/>
                  <a:pt x="35029" y="3153"/>
                  <a:pt x="35136" y="3260"/>
                </a:cubicBezTo>
                <a:cubicBezTo>
                  <a:pt x="35279" y="3415"/>
                  <a:pt x="35422" y="3546"/>
                  <a:pt x="35553" y="3701"/>
                </a:cubicBezTo>
                <a:cubicBezTo>
                  <a:pt x="34219" y="2605"/>
                  <a:pt x="32874" y="1522"/>
                  <a:pt x="31564" y="403"/>
                </a:cubicBezTo>
                <a:cubicBezTo>
                  <a:pt x="31588" y="343"/>
                  <a:pt x="31600" y="272"/>
                  <a:pt x="31612" y="212"/>
                </a:cubicBezTo>
                <a:cubicBezTo>
                  <a:pt x="31639" y="80"/>
                  <a:pt x="31529" y="0"/>
                  <a:pt x="3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1"/>
          <p:cNvSpPr/>
          <p:nvPr/>
        </p:nvSpPr>
        <p:spPr>
          <a:xfrm rot="1143741">
            <a:off x="3632648" y="380813"/>
            <a:ext cx="2167733" cy="2754518"/>
          </a:xfrm>
          <a:custGeom>
            <a:avLst/>
            <a:gdLst/>
            <a:ahLst/>
            <a:cxnLst/>
            <a:rect l="l" t="t" r="r" b="b"/>
            <a:pathLst>
              <a:path w="51062" h="64884" extrusionOk="0">
                <a:moveTo>
                  <a:pt x="47949" y="3049"/>
                </a:moveTo>
                <a:lnTo>
                  <a:pt x="47949" y="3049"/>
                </a:lnTo>
                <a:cubicBezTo>
                  <a:pt x="46163" y="5133"/>
                  <a:pt x="44413" y="7240"/>
                  <a:pt x="42663" y="9335"/>
                </a:cubicBezTo>
                <a:lnTo>
                  <a:pt x="42710" y="8716"/>
                </a:lnTo>
                <a:cubicBezTo>
                  <a:pt x="42782" y="7907"/>
                  <a:pt x="42937" y="7097"/>
                  <a:pt x="42889" y="6287"/>
                </a:cubicBezTo>
                <a:cubicBezTo>
                  <a:pt x="43020" y="6204"/>
                  <a:pt x="43151" y="6121"/>
                  <a:pt x="43306" y="6037"/>
                </a:cubicBezTo>
                <a:lnTo>
                  <a:pt x="43306" y="6037"/>
                </a:lnTo>
                <a:cubicBezTo>
                  <a:pt x="43151" y="6895"/>
                  <a:pt x="42949" y="7752"/>
                  <a:pt x="42758" y="8609"/>
                </a:cubicBezTo>
                <a:cubicBezTo>
                  <a:pt x="42715" y="8737"/>
                  <a:pt x="42804" y="8810"/>
                  <a:pt x="42898" y="8810"/>
                </a:cubicBezTo>
                <a:cubicBezTo>
                  <a:pt x="42961" y="8810"/>
                  <a:pt x="43027" y="8776"/>
                  <a:pt x="43056" y="8704"/>
                </a:cubicBezTo>
                <a:cubicBezTo>
                  <a:pt x="43425" y="7776"/>
                  <a:pt x="43603" y="6776"/>
                  <a:pt x="43699" y="5787"/>
                </a:cubicBezTo>
                <a:cubicBezTo>
                  <a:pt x="45139" y="4906"/>
                  <a:pt x="46568" y="4001"/>
                  <a:pt x="47949" y="3049"/>
                </a:cubicBezTo>
                <a:close/>
                <a:moveTo>
                  <a:pt x="50045" y="1513"/>
                </a:moveTo>
                <a:lnTo>
                  <a:pt x="50045" y="1513"/>
                </a:lnTo>
                <a:cubicBezTo>
                  <a:pt x="49902" y="1942"/>
                  <a:pt x="49140" y="3609"/>
                  <a:pt x="48961" y="4275"/>
                </a:cubicBezTo>
                <a:cubicBezTo>
                  <a:pt x="48533" y="5883"/>
                  <a:pt x="48223" y="7609"/>
                  <a:pt x="47818" y="9312"/>
                </a:cubicBezTo>
                <a:lnTo>
                  <a:pt x="47771" y="9312"/>
                </a:lnTo>
                <a:cubicBezTo>
                  <a:pt x="46092" y="9716"/>
                  <a:pt x="44270" y="10252"/>
                  <a:pt x="42603" y="11026"/>
                </a:cubicBezTo>
                <a:cubicBezTo>
                  <a:pt x="43353" y="10074"/>
                  <a:pt x="44115" y="9133"/>
                  <a:pt x="44854" y="8181"/>
                </a:cubicBezTo>
                <a:cubicBezTo>
                  <a:pt x="46342" y="6287"/>
                  <a:pt x="48294" y="4359"/>
                  <a:pt x="49497" y="2287"/>
                </a:cubicBezTo>
                <a:cubicBezTo>
                  <a:pt x="49664" y="1989"/>
                  <a:pt x="49795" y="1775"/>
                  <a:pt x="49878" y="1644"/>
                </a:cubicBezTo>
                <a:cubicBezTo>
                  <a:pt x="49949" y="1596"/>
                  <a:pt x="49997" y="1561"/>
                  <a:pt x="50045" y="1513"/>
                </a:cubicBezTo>
                <a:close/>
                <a:moveTo>
                  <a:pt x="42603" y="6454"/>
                </a:moveTo>
                <a:cubicBezTo>
                  <a:pt x="42389" y="7049"/>
                  <a:pt x="42306" y="7704"/>
                  <a:pt x="42234" y="8359"/>
                </a:cubicBezTo>
                <a:cubicBezTo>
                  <a:pt x="42175" y="8895"/>
                  <a:pt x="42115" y="9443"/>
                  <a:pt x="42115" y="9990"/>
                </a:cubicBezTo>
                <a:cubicBezTo>
                  <a:pt x="41817" y="10371"/>
                  <a:pt x="41508" y="10717"/>
                  <a:pt x="41210" y="11098"/>
                </a:cubicBezTo>
                <a:cubicBezTo>
                  <a:pt x="41532" y="9740"/>
                  <a:pt x="41770" y="8312"/>
                  <a:pt x="41817" y="6930"/>
                </a:cubicBezTo>
                <a:cubicBezTo>
                  <a:pt x="42091" y="6764"/>
                  <a:pt x="42341" y="6609"/>
                  <a:pt x="42603" y="6454"/>
                </a:cubicBezTo>
                <a:close/>
                <a:moveTo>
                  <a:pt x="41377" y="7192"/>
                </a:moveTo>
                <a:lnTo>
                  <a:pt x="41377" y="7192"/>
                </a:lnTo>
                <a:cubicBezTo>
                  <a:pt x="41032" y="8597"/>
                  <a:pt x="40865" y="10086"/>
                  <a:pt x="40805" y="11514"/>
                </a:cubicBezTo>
                <a:cubicBezTo>
                  <a:pt x="40805" y="11526"/>
                  <a:pt x="40817" y="11538"/>
                  <a:pt x="40817" y="11562"/>
                </a:cubicBezTo>
                <a:cubicBezTo>
                  <a:pt x="40698" y="11705"/>
                  <a:pt x="40567" y="11860"/>
                  <a:pt x="40448" y="12002"/>
                </a:cubicBezTo>
                <a:cubicBezTo>
                  <a:pt x="40567" y="11300"/>
                  <a:pt x="40627" y="10586"/>
                  <a:pt x="40674" y="9871"/>
                </a:cubicBezTo>
                <a:cubicBezTo>
                  <a:pt x="40722" y="9181"/>
                  <a:pt x="40817" y="8323"/>
                  <a:pt x="40746" y="7561"/>
                </a:cubicBezTo>
                <a:cubicBezTo>
                  <a:pt x="40948" y="7454"/>
                  <a:pt x="41163" y="7311"/>
                  <a:pt x="41377" y="7192"/>
                </a:cubicBezTo>
                <a:close/>
                <a:moveTo>
                  <a:pt x="40210" y="7895"/>
                </a:moveTo>
                <a:cubicBezTo>
                  <a:pt x="40186" y="8383"/>
                  <a:pt x="40198" y="8883"/>
                  <a:pt x="40151" y="9324"/>
                </a:cubicBezTo>
                <a:cubicBezTo>
                  <a:pt x="40067" y="10455"/>
                  <a:pt x="39912" y="11574"/>
                  <a:pt x="39805" y="12693"/>
                </a:cubicBezTo>
                <a:cubicBezTo>
                  <a:pt x="39662" y="12812"/>
                  <a:pt x="39496" y="12931"/>
                  <a:pt x="39365" y="13062"/>
                </a:cubicBezTo>
                <a:cubicBezTo>
                  <a:pt x="39627" y="11479"/>
                  <a:pt x="39710" y="9847"/>
                  <a:pt x="39603" y="8264"/>
                </a:cubicBezTo>
                <a:cubicBezTo>
                  <a:pt x="39805" y="8145"/>
                  <a:pt x="40008" y="8014"/>
                  <a:pt x="40210" y="7895"/>
                </a:cubicBezTo>
                <a:close/>
                <a:moveTo>
                  <a:pt x="11076" y="46590"/>
                </a:moveTo>
                <a:cubicBezTo>
                  <a:pt x="10849" y="46959"/>
                  <a:pt x="10623" y="47340"/>
                  <a:pt x="10397" y="47685"/>
                </a:cubicBezTo>
                <a:cubicBezTo>
                  <a:pt x="10325" y="47721"/>
                  <a:pt x="10278" y="47733"/>
                  <a:pt x="10218" y="47757"/>
                </a:cubicBezTo>
                <a:lnTo>
                  <a:pt x="11076" y="46590"/>
                </a:lnTo>
                <a:close/>
                <a:moveTo>
                  <a:pt x="9766" y="48674"/>
                </a:moveTo>
                <a:cubicBezTo>
                  <a:pt x="9528" y="49019"/>
                  <a:pt x="9290" y="49376"/>
                  <a:pt x="9016" y="49733"/>
                </a:cubicBezTo>
                <a:cubicBezTo>
                  <a:pt x="8980" y="49706"/>
                  <a:pt x="8958" y="49693"/>
                  <a:pt x="8924" y="49693"/>
                </a:cubicBezTo>
                <a:cubicBezTo>
                  <a:pt x="8912" y="49693"/>
                  <a:pt x="8900" y="49695"/>
                  <a:pt x="8885" y="49698"/>
                </a:cubicBezTo>
                <a:cubicBezTo>
                  <a:pt x="9111" y="49364"/>
                  <a:pt x="9325" y="49019"/>
                  <a:pt x="9563" y="48686"/>
                </a:cubicBezTo>
                <a:cubicBezTo>
                  <a:pt x="9623" y="48686"/>
                  <a:pt x="9706" y="48674"/>
                  <a:pt x="9766" y="48674"/>
                </a:cubicBezTo>
                <a:close/>
                <a:moveTo>
                  <a:pt x="39329" y="8454"/>
                </a:moveTo>
                <a:lnTo>
                  <a:pt x="39329" y="8454"/>
                </a:lnTo>
                <a:cubicBezTo>
                  <a:pt x="39198" y="10395"/>
                  <a:pt x="38936" y="12300"/>
                  <a:pt x="38650" y="14205"/>
                </a:cubicBezTo>
                <a:cubicBezTo>
                  <a:pt x="38377" y="14538"/>
                  <a:pt x="38103" y="14860"/>
                  <a:pt x="37829" y="15193"/>
                </a:cubicBezTo>
                <a:cubicBezTo>
                  <a:pt x="37960" y="14598"/>
                  <a:pt x="38007" y="13943"/>
                  <a:pt x="38019" y="13372"/>
                </a:cubicBezTo>
                <a:cubicBezTo>
                  <a:pt x="38019" y="13282"/>
                  <a:pt x="37954" y="13238"/>
                  <a:pt x="37888" y="13238"/>
                </a:cubicBezTo>
                <a:cubicBezTo>
                  <a:pt x="37823" y="13238"/>
                  <a:pt x="37757" y="13282"/>
                  <a:pt x="37757" y="13372"/>
                </a:cubicBezTo>
                <a:cubicBezTo>
                  <a:pt x="37710" y="14265"/>
                  <a:pt x="37424" y="15050"/>
                  <a:pt x="37245" y="15884"/>
                </a:cubicBezTo>
                <a:cubicBezTo>
                  <a:pt x="37210" y="15932"/>
                  <a:pt x="37174" y="15979"/>
                  <a:pt x="37126" y="16027"/>
                </a:cubicBezTo>
                <a:cubicBezTo>
                  <a:pt x="37341" y="15086"/>
                  <a:pt x="37531" y="14146"/>
                  <a:pt x="37769" y="13205"/>
                </a:cubicBezTo>
                <a:cubicBezTo>
                  <a:pt x="37806" y="13075"/>
                  <a:pt x="37687" y="12984"/>
                  <a:pt x="37576" y="12984"/>
                </a:cubicBezTo>
                <a:cubicBezTo>
                  <a:pt x="37504" y="12984"/>
                  <a:pt x="37435" y="13021"/>
                  <a:pt x="37412" y="13110"/>
                </a:cubicBezTo>
                <a:cubicBezTo>
                  <a:pt x="37126" y="14277"/>
                  <a:pt x="36817" y="15467"/>
                  <a:pt x="36591" y="16658"/>
                </a:cubicBezTo>
                <a:cubicBezTo>
                  <a:pt x="36460" y="16824"/>
                  <a:pt x="36305" y="16991"/>
                  <a:pt x="36174" y="17158"/>
                </a:cubicBezTo>
                <a:cubicBezTo>
                  <a:pt x="36352" y="16146"/>
                  <a:pt x="36472" y="15134"/>
                  <a:pt x="36555" y="14098"/>
                </a:cubicBezTo>
                <a:cubicBezTo>
                  <a:pt x="36561" y="14023"/>
                  <a:pt x="36506" y="13988"/>
                  <a:pt x="36446" y="13988"/>
                </a:cubicBezTo>
                <a:cubicBezTo>
                  <a:pt x="36392" y="13988"/>
                  <a:pt x="36334" y="14017"/>
                  <a:pt x="36317" y="14074"/>
                </a:cubicBezTo>
                <a:cubicBezTo>
                  <a:pt x="36281" y="14157"/>
                  <a:pt x="36233" y="14241"/>
                  <a:pt x="36210" y="14324"/>
                </a:cubicBezTo>
                <a:cubicBezTo>
                  <a:pt x="36174" y="14384"/>
                  <a:pt x="36222" y="14431"/>
                  <a:pt x="36269" y="14455"/>
                </a:cubicBezTo>
                <a:cubicBezTo>
                  <a:pt x="36150" y="15515"/>
                  <a:pt x="35983" y="16574"/>
                  <a:pt x="35793" y="17634"/>
                </a:cubicBezTo>
                <a:cubicBezTo>
                  <a:pt x="35579" y="17872"/>
                  <a:pt x="35376" y="18122"/>
                  <a:pt x="35162" y="18360"/>
                </a:cubicBezTo>
                <a:cubicBezTo>
                  <a:pt x="35567" y="16074"/>
                  <a:pt x="35936" y="13800"/>
                  <a:pt x="36388" y="11526"/>
                </a:cubicBezTo>
                <a:cubicBezTo>
                  <a:pt x="36403" y="11455"/>
                  <a:pt x="36344" y="11404"/>
                  <a:pt x="36287" y="11404"/>
                </a:cubicBezTo>
                <a:cubicBezTo>
                  <a:pt x="36249" y="11404"/>
                  <a:pt x="36212" y="11426"/>
                  <a:pt x="36198" y="11479"/>
                </a:cubicBezTo>
                <a:cubicBezTo>
                  <a:pt x="35495" y="13884"/>
                  <a:pt x="34948" y="16396"/>
                  <a:pt x="34686" y="18896"/>
                </a:cubicBezTo>
                <a:cubicBezTo>
                  <a:pt x="33900" y="19813"/>
                  <a:pt x="33114" y="20742"/>
                  <a:pt x="32304" y="21646"/>
                </a:cubicBezTo>
                <a:cubicBezTo>
                  <a:pt x="32935" y="18860"/>
                  <a:pt x="33590" y="15812"/>
                  <a:pt x="33543" y="12991"/>
                </a:cubicBezTo>
                <a:cubicBezTo>
                  <a:pt x="33543" y="12919"/>
                  <a:pt x="33492" y="12884"/>
                  <a:pt x="33441" y="12884"/>
                </a:cubicBezTo>
                <a:cubicBezTo>
                  <a:pt x="33391" y="12884"/>
                  <a:pt x="33340" y="12919"/>
                  <a:pt x="33340" y="12991"/>
                </a:cubicBezTo>
                <a:cubicBezTo>
                  <a:pt x="33340" y="13145"/>
                  <a:pt x="33340" y="13324"/>
                  <a:pt x="33316" y="13491"/>
                </a:cubicBezTo>
                <a:cubicBezTo>
                  <a:pt x="33316" y="13515"/>
                  <a:pt x="33340" y="13515"/>
                  <a:pt x="33352" y="13538"/>
                </a:cubicBezTo>
                <a:cubicBezTo>
                  <a:pt x="33043" y="13646"/>
                  <a:pt x="32923" y="13896"/>
                  <a:pt x="33043" y="14324"/>
                </a:cubicBezTo>
                <a:cubicBezTo>
                  <a:pt x="32995" y="14574"/>
                  <a:pt x="32959" y="14836"/>
                  <a:pt x="32935" y="15086"/>
                </a:cubicBezTo>
                <a:cubicBezTo>
                  <a:pt x="32804" y="15991"/>
                  <a:pt x="32697" y="16896"/>
                  <a:pt x="32566" y="17813"/>
                </a:cubicBezTo>
                <a:cubicBezTo>
                  <a:pt x="32364" y="19194"/>
                  <a:pt x="32161" y="20587"/>
                  <a:pt x="31995" y="21992"/>
                </a:cubicBezTo>
                <a:cubicBezTo>
                  <a:pt x="31804" y="22194"/>
                  <a:pt x="31614" y="22420"/>
                  <a:pt x="31435" y="22635"/>
                </a:cubicBezTo>
                <a:cubicBezTo>
                  <a:pt x="31638" y="20789"/>
                  <a:pt x="31554" y="18908"/>
                  <a:pt x="31221" y="17063"/>
                </a:cubicBezTo>
                <a:cubicBezTo>
                  <a:pt x="31216" y="17012"/>
                  <a:pt x="31172" y="16989"/>
                  <a:pt x="31124" y="16989"/>
                </a:cubicBezTo>
                <a:cubicBezTo>
                  <a:pt x="31059" y="16989"/>
                  <a:pt x="30988" y="17030"/>
                  <a:pt x="30995" y="17098"/>
                </a:cubicBezTo>
                <a:cubicBezTo>
                  <a:pt x="31233" y="19158"/>
                  <a:pt x="31197" y="21146"/>
                  <a:pt x="30959" y="23170"/>
                </a:cubicBezTo>
                <a:cubicBezTo>
                  <a:pt x="30757" y="23385"/>
                  <a:pt x="30566" y="23611"/>
                  <a:pt x="30376" y="23825"/>
                </a:cubicBezTo>
                <a:cubicBezTo>
                  <a:pt x="30483" y="22420"/>
                  <a:pt x="30376" y="20968"/>
                  <a:pt x="30256" y="19622"/>
                </a:cubicBezTo>
                <a:cubicBezTo>
                  <a:pt x="30256" y="19585"/>
                  <a:pt x="30224" y="19564"/>
                  <a:pt x="30194" y="19564"/>
                </a:cubicBezTo>
                <a:cubicBezTo>
                  <a:pt x="30165" y="19564"/>
                  <a:pt x="30137" y="19582"/>
                  <a:pt x="30137" y="19622"/>
                </a:cubicBezTo>
                <a:cubicBezTo>
                  <a:pt x="30078" y="21230"/>
                  <a:pt x="29840" y="22873"/>
                  <a:pt x="29768" y="24480"/>
                </a:cubicBezTo>
                <a:cubicBezTo>
                  <a:pt x="29602" y="24659"/>
                  <a:pt x="29423" y="24837"/>
                  <a:pt x="29256" y="25028"/>
                </a:cubicBezTo>
                <a:cubicBezTo>
                  <a:pt x="29375" y="23849"/>
                  <a:pt x="29364" y="22647"/>
                  <a:pt x="29328" y="21480"/>
                </a:cubicBezTo>
                <a:cubicBezTo>
                  <a:pt x="29328" y="21385"/>
                  <a:pt x="29253" y="21337"/>
                  <a:pt x="29179" y="21337"/>
                </a:cubicBezTo>
                <a:cubicBezTo>
                  <a:pt x="29105" y="21337"/>
                  <a:pt x="29030" y="21385"/>
                  <a:pt x="29030" y="21480"/>
                </a:cubicBezTo>
                <a:cubicBezTo>
                  <a:pt x="29066" y="22849"/>
                  <a:pt x="28935" y="24194"/>
                  <a:pt x="28780" y="25552"/>
                </a:cubicBezTo>
                <a:cubicBezTo>
                  <a:pt x="28649" y="25695"/>
                  <a:pt x="28518" y="25826"/>
                  <a:pt x="28375" y="25980"/>
                </a:cubicBezTo>
                <a:cubicBezTo>
                  <a:pt x="28459" y="25206"/>
                  <a:pt x="28411" y="24397"/>
                  <a:pt x="28363" y="23682"/>
                </a:cubicBezTo>
                <a:cubicBezTo>
                  <a:pt x="28357" y="23563"/>
                  <a:pt x="28262" y="23504"/>
                  <a:pt x="28170" y="23504"/>
                </a:cubicBezTo>
                <a:cubicBezTo>
                  <a:pt x="28078" y="23504"/>
                  <a:pt x="27988" y="23563"/>
                  <a:pt x="27994" y="23682"/>
                </a:cubicBezTo>
                <a:cubicBezTo>
                  <a:pt x="28054" y="24683"/>
                  <a:pt x="27935" y="25623"/>
                  <a:pt x="27828" y="26588"/>
                </a:cubicBezTo>
                <a:cubicBezTo>
                  <a:pt x="27685" y="26742"/>
                  <a:pt x="27542" y="26897"/>
                  <a:pt x="27411" y="27052"/>
                </a:cubicBezTo>
                <a:cubicBezTo>
                  <a:pt x="27006" y="27481"/>
                  <a:pt x="26589" y="27909"/>
                  <a:pt x="26196" y="28350"/>
                </a:cubicBezTo>
                <a:cubicBezTo>
                  <a:pt x="26411" y="26838"/>
                  <a:pt x="26458" y="25278"/>
                  <a:pt x="26470" y="23802"/>
                </a:cubicBezTo>
                <a:cubicBezTo>
                  <a:pt x="26470" y="23706"/>
                  <a:pt x="26396" y="23659"/>
                  <a:pt x="26321" y="23659"/>
                </a:cubicBezTo>
                <a:cubicBezTo>
                  <a:pt x="26247" y="23659"/>
                  <a:pt x="26173" y="23706"/>
                  <a:pt x="26173" y="23802"/>
                </a:cubicBezTo>
                <a:cubicBezTo>
                  <a:pt x="26149" y="25516"/>
                  <a:pt x="25923" y="27183"/>
                  <a:pt x="25696" y="28850"/>
                </a:cubicBezTo>
                <a:cubicBezTo>
                  <a:pt x="25042" y="29552"/>
                  <a:pt x="24375" y="30255"/>
                  <a:pt x="23720" y="30933"/>
                </a:cubicBezTo>
                <a:cubicBezTo>
                  <a:pt x="24018" y="29124"/>
                  <a:pt x="24184" y="27254"/>
                  <a:pt x="24327" y="25445"/>
                </a:cubicBezTo>
                <a:cubicBezTo>
                  <a:pt x="24339" y="25337"/>
                  <a:pt x="24262" y="25284"/>
                  <a:pt x="24180" y="25284"/>
                </a:cubicBezTo>
                <a:cubicBezTo>
                  <a:pt x="24098" y="25284"/>
                  <a:pt x="24012" y="25337"/>
                  <a:pt x="24006" y="25445"/>
                </a:cubicBezTo>
                <a:cubicBezTo>
                  <a:pt x="23815" y="27492"/>
                  <a:pt x="23482" y="29505"/>
                  <a:pt x="23160" y="31529"/>
                </a:cubicBezTo>
                <a:cubicBezTo>
                  <a:pt x="22708" y="31993"/>
                  <a:pt x="22267" y="32469"/>
                  <a:pt x="21815" y="32945"/>
                </a:cubicBezTo>
                <a:cubicBezTo>
                  <a:pt x="21946" y="31041"/>
                  <a:pt x="21732" y="29076"/>
                  <a:pt x="21922" y="27183"/>
                </a:cubicBezTo>
                <a:cubicBezTo>
                  <a:pt x="21929" y="27104"/>
                  <a:pt x="21856" y="27058"/>
                  <a:pt x="21787" y="27058"/>
                </a:cubicBezTo>
                <a:cubicBezTo>
                  <a:pt x="21731" y="27058"/>
                  <a:pt x="21677" y="27089"/>
                  <a:pt x="21672" y="27159"/>
                </a:cubicBezTo>
                <a:cubicBezTo>
                  <a:pt x="21351" y="29255"/>
                  <a:pt x="21315" y="31422"/>
                  <a:pt x="21232" y="33553"/>
                </a:cubicBezTo>
                <a:cubicBezTo>
                  <a:pt x="21017" y="33791"/>
                  <a:pt x="20791" y="34017"/>
                  <a:pt x="20565" y="34255"/>
                </a:cubicBezTo>
                <a:cubicBezTo>
                  <a:pt x="20565" y="34184"/>
                  <a:pt x="20565" y="34088"/>
                  <a:pt x="20577" y="34017"/>
                </a:cubicBezTo>
                <a:cubicBezTo>
                  <a:pt x="20660" y="33065"/>
                  <a:pt x="20731" y="32112"/>
                  <a:pt x="20803" y="31148"/>
                </a:cubicBezTo>
                <a:cubicBezTo>
                  <a:pt x="20809" y="31064"/>
                  <a:pt x="20749" y="31023"/>
                  <a:pt x="20685" y="31023"/>
                </a:cubicBezTo>
                <a:cubicBezTo>
                  <a:pt x="20621" y="31023"/>
                  <a:pt x="20553" y="31064"/>
                  <a:pt x="20541" y="31148"/>
                </a:cubicBezTo>
                <a:cubicBezTo>
                  <a:pt x="20446" y="31957"/>
                  <a:pt x="20362" y="32779"/>
                  <a:pt x="20255" y="33600"/>
                </a:cubicBezTo>
                <a:cubicBezTo>
                  <a:pt x="20220" y="33827"/>
                  <a:pt x="20220" y="34208"/>
                  <a:pt x="20196" y="34624"/>
                </a:cubicBezTo>
                <a:cubicBezTo>
                  <a:pt x="19981" y="34850"/>
                  <a:pt x="19779" y="35053"/>
                  <a:pt x="19565" y="35279"/>
                </a:cubicBezTo>
                <a:cubicBezTo>
                  <a:pt x="19624" y="34696"/>
                  <a:pt x="19660" y="34100"/>
                  <a:pt x="19731" y="33553"/>
                </a:cubicBezTo>
                <a:cubicBezTo>
                  <a:pt x="19738" y="33459"/>
                  <a:pt x="19650" y="33406"/>
                  <a:pt x="19568" y="33406"/>
                </a:cubicBezTo>
                <a:cubicBezTo>
                  <a:pt x="19504" y="33406"/>
                  <a:pt x="19444" y="33438"/>
                  <a:pt x="19434" y="33505"/>
                </a:cubicBezTo>
                <a:cubicBezTo>
                  <a:pt x="19327" y="34255"/>
                  <a:pt x="19148" y="35041"/>
                  <a:pt x="19041" y="35815"/>
                </a:cubicBezTo>
                <a:cubicBezTo>
                  <a:pt x="18862" y="36005"/>
                  <a:pt x="18684" y="36208"/>
                  <a:pt x="18493" y="36386"/>
                </a:cubicBezTo>
                <a:cubicBezTo>
                  <a:pt x="18553" y="35934"/>
                  <a:pt x="18588" y="35470"/>
                  <a:pt x="18612" y="35089"/>
                </a:cubicBezTo>
                <a:cubicBezTo>
                  <a:pt x="18618" y="34955"/>
                  <a:pt x="18527" y="34892"/>
                  <a:pt x="18430" y="34892"/>
                </a:cubicBezTo>
                <a:cubicBezTo>
                  <a:pt x="18328" y="34892"/>
                  <a:pt x="18220" y="34961"/>
                  <a:pt x="18207" y="35089"/>
                </a:cubicBezTo>
                <a:cubicBezTo>
                  <a:pt x="18172" y="35612"/>
                  <a:pt x="18088" y="36113"/>
                  <a:pt x="17969" y="36625"/>
                </a:cubicBezTo>
                <a:cubicBezTo>
                  <a:pt x="17945" y="36767"/>
                  <a:pt x="17898" y="36898"/>
                  <a:pt x="17850" y="37053"/>
                </a:cubicBezTo>
                <a:cubicBezTo>
                  <a:pt x="17600" y="37315"/>
                  <a:pt x="17338" y="37589"/>
                  <a:pt x="17076" y="37875"/>
                </a:cubicBezTo>
                <a:cubicBezTo>
                  <a:pt x="17172" y="37541"/>
                  <a:pt x="17255" y="37220"/>
                  <a:pt x="17350" y="36898"/>
                </a:cubicBezTo>
                <a:cubicBezTo>
                  <a:pt x="17386" y="36777"/>
                  <a:pt x="17279" y="36693"/>
                  <a:pt x="17181" y="36693"/>
                </a:cubicBezTo>
                <a:cubicBezTo>
                  <a:pt x="17116" y="36693"/>
                  <a:pt x="17055" y="36730"/>
                  <a:pt x="17041" y="36815"/>
                </a:cubicBezTo>
                <a:cubicBezTo>
                  <a:pt x="16886" y="37339"/>
                  <a:pt x="16731" y="37851"/>
                  <a:pt x="16600" y="38375"/>
                </a:cubicBezTo>
                <a:cubicBezTo>
                  <a:pt x="16529" y="38470"/>
                  <a:pt x="16445" y="38541"/>
                  <a:pt x="16362" y="38625"/>
                </a:cubicBezTo>
                <a:lnTo>
                  <a:pt x="16326" y="38672"/>
                </a:lnTo>
                <a:cubicBezTo>
                  <a:pt x="16529" y="37529"/>
                  <a:pt x="16660" y="36363"/>
                  <a:pt x="16874" y="35231"/>
                </a:cubicBezTo>
                <a:cubicBezTo>
                  <a:pt x="16902" y="35098"/>
                  <a:pt x="16794" y="35015"/>
                  <a:pt x="16690" y="35015"/>
                </a:cubicBezTo>
                <a:cubicBezTo>
                  <a:pt x="16618" y="35015"/>
                  <a:pt x="16548" y="35055"/>
                  <a:pt x="16529" y="35148"/>
                </a:cubicBezTo>
                <a:cubicBezTo>
                  <a:pt x="16279" y="36517"/>
                  <a:pt x="15921" y="37922"/>
                  <a:pt x="15731" y="39327"/>
                </a:cubicBezTo>
                <a:cubicBezTo>
                  <a:pt x="15719" y="39339"/>
                  <a:pt x="15719" y="39351"/>
                  <a:pt x="15695" y="39351"/>
                </a:cubicBezTo>
                <a:cubicBezTo>
                  <a:pt x="15576" y="39470"/>
                  <a:pt x="15457" y="39613"/>
                  <a:pt x="15338" y="39744"/>
                </a:cubicBezTo>
                <a:cubicBezTo>
                  <a:pt x="15648" y="38006"/>
                  <a:pt x="15874" y="36220"/>
                  <a:pt x="16124" y="34481"/>
                </a:cubicBezTo>
                <a:cubicBezTo>
                  <a:pt x="16145" y="34361"/>
                  <a:pt x="16052" y="34287"/>
                  <a:pt x="15969" y="34287"/>
                </a:cubicBezTo>
                <a:cubicBezTo>
                  <a:pt x="15912" y="34287"/>
                  <a:pt x="15860" y="34321"/>
                  <a:pt x="15850" y="34398"/>
                </a:cubicBezTo>
                <a:cubicBezTo>
                  <a:pt x="15505" y="36410"/>
                  <a:pt x="15076" y="38410"/>
                  <a:pt x="14731" y="40411"/>
                </a:cubicBezTo>
                <a:cubicBezTo>
                  <a:pt x="14421" y="40756"/>
                  <a:pt x="14100" y="41101"/>
                  <a:pt x="13790" y="41458"/>
                </a:cubicBezTo>
                <a:cubicBezTo>
                  <a:pt x="13969" y="40042"/>
                  <a:pt x="14100" y="38613"/>
                  <a:pt x="14207" y="37196"/>
                </a:cubicBezTo>
                <a:cubicBezTo>
                  <a:pt x="14213" y="37138"/>
                  <a:pt x="14173" y="37111"/>
                  <a:pt x="14130" y="37111"/>
                </a:cubicBezTo>
                <a:cubicBezTo>
                  <a:pt x="14084" y="37111"/>
                  <a:pt x="14034" y="37141"/>
                  <a:pt x="14028" y="37196"/>
                </a:cubicBezTo>
                <a:cubicBezTo>
                  <a:pt x="13850" y="38803"/>
                  <a:pt x="13600" y="40399"/>
                  <a:pt x="13314" y="41994"/>
                </a:cubicBezTo>
                <a:cubicBezTo>
                  <a:pt x="12611" y="42780"/>
                  <a:pt x="11945" y="43602"/>
                  <a:pt x="11290" y="44435"/>
                </a:cubicBezTo>
                <a:cubicBezTo>
                  <a:pt x="11349" y="43006"/>
                  <a:pt x="11349" y="41578"/>
                  <a:pt x="11623" y="40113"/>
                </a:cubicBezTo>
                <a:cubicBezTo>
                  <a:pt x="11645" y="39954"/>
                  <a:pt x="11508" y="39847"/>
                  <a:pt x="11384" y="39847"/>
                </a:cubicBezTo>
                <a:cubicBezTo>
                  <a:pt x="11304" y="39847"/>
                  <a:pt x="11230" y="39891"/>
                  <a:pt x="11206" y="39994"/>
                </a:cubicBezTo>
                <a:cubicBezTo>
                  <a:pt x="10873" y="41613"/>
                  <a:pt x="10552" y="43494"/>
                  <a:pt x="10683" y="45221"/>
                </a:cubicBezTo>
                <a:lnTo>
                  <a:pt x="10325" y="45709"/>
                </a:lnTo>
                <a:cubicBezTo>
                  <a:pt x="10373" y="43935"/>
                  <a:pt x="10254" y="42173"/>
                  <a:pt x="10456" y="40387"/>
                </a:cubicBezTo>
                <a:cubicBezTo>
                  <a:pt x="10476" y="40260"/>
                  <a:pt x="10362" y="40189"/>
                  <a:pt x="10253" y="40189"/>
                </a:cubicBezTo>
                <a:cubicBezTo>
                  <a:pt x="10168" y="40189"/>
                  <a:pt x="10086" y="40233"/>
                  <a:pt x="10075" y="40327"/>
                </a:cubicBezTo>
                <a:cubicBezTo>
                  <a:pt x="9730" y="42232"/>
                  <a:pt x="9421" y="44471"/>
                  <a:pt x="9802" y="46411"/>
                </a:cubicBezTo>
                <a:cubicBezTo>
                  <a:pt x="8944" y="47626"/>
                  <a:pt x="8135" y="48900"/>
                  <a:pt x="7361" y="50162"/>
                </a:cubicBezTo>
                <a:cubicBezTo>
                  <a:pt x="6396" y="47423"/>
                  <a:pt x="8468" y="45018"/>
                  <a:pt x="9182" y="42542"/>
                </a:cubicBezTo>
                <a:cubicBezTo>
                  <a:pt x="9790" y="40435"/>
                  <a:pt x="8968" y="39792"/>
                  <a:pt x="11552" y="39446"/>
                </a:cubicBezTo>
                <a:cubicBezTo>
                  <a:pt x="11766" y="39422"/>
                  <a:pt x="12004" y="39172"/>
                  <a:pt x="11849" y="38946"/>
                </a:cubicBezTo>
                <a:cubicBezTo>
                  <a:pt x="9718" y="35934"/>
                  <a:pt x="15243" y="32231"/>
                  <a:pt x="16921" y="30707"/>
                </a:cubicBezTo>
                <a:cubicBezTo>
                  <a:pt x="18529" y="29255"/>
                  <a:pt x="20184" y="27826"/>
                  <a:pt x="21755" y="26326"/>
                </a:cubicBezTo>
                <a:cubicBezTo>
                  <a:pt x="25161" y="23075"/>
                  <a:pt x="27161" y="18825"/>
                  <a:pt x="30376" y="15408"/>
                </a:cubicBezTo>
                <a:cubicBezTo>
                  <a:pt x="33007" y="12610"/>
                  <a:pt x="36114" y="10467"/>
                  <a:pt x="39329" y="8454"/>
                </a:cubicBezTo>
                <a:close/>
                <a:moveTo>
                  <a:pt x="47663" y="9693"/>
                </a:moveTo>
                <a:lnTo>
                  <a:pt x="47663" y="9693"/>
                </a:lnTo>
                <a:cubicBezTo>
                  <a:pt x="46949" y="12812"/>
                  <a:pt x="45842" y="15789"/>
                  <a:pt x="43103" y="17753"/>
                </a:cubicBezTo>
                <a:cubicBezTo>
                  <a:pt x="42091" y="18479"/>
                  <a:pt x="41032" y="18920"/>
                  <a:pt x="40305" y="19980"/>
                </a:cubicBezTo>
                <a:cubicBezTo>
                  <a:pt x="39183" y="21591"/>
                  <a:pt x="38632" y="26162"/>
                  <a:pt x="36132" y="26162"/>
                </a:cubicBezTo>
                <a:cubicBezTo>
                  <a:pt x="35769" y="26162"/>
                  <a:pt x="35365" y="26065"/>
                  <a:pt x="34912" y="25849"/>
                </a:cubicBezTo>
                <a:cubicBezTo>
                  <a:pt x="34847" y="25818"/>
                  <a:pt x="34782" y="25804"/>
                  <a:pt x="34720" y="25804"/>
                </a:cubicBezTo>
                <a:cubicBezTo>
                  <a:pt x="34448" y="25804"/>
                  <a:pt x="34233" y="26071"/>
                  <a:pt x="34388" y="26361"/>
                </a:cubicBezTo>
                <a:cubicBezTo>
                  <a:pt x="35364" y="28147"/>
                  <a:pt x="34436" y="28469"/>
                  <a:pt x="33078" y="29540"/>
                </a:cubicBezTo>
                <a:cubicBezTo>
                  <a:pt x="31792" y="30552"/>
                  <a:pt x="30566" y="31660"/>
                  <a:pt x="29435" y="32850"/>
                </a:cubicBezTo>
                <a:cubicBezTo>
                  <a:pt x="27506" y="34898"/>
                  <a:pt x="25780" y="37184"/>
                  <a:pt x="24363" y="39625"/>
                </a:cubicBezTo>
                <a:cubicBezTo>
                  <a:pt x="23649" y="40863"/>
                  <a:pt x="23113" y="42197"/>
                  <a:pt x="22303" y="43375"/>
                </a:cubicBezTo>
                <a:cubicBezTo>
                  <a:pt x="21255" y="44935"/>
                  <a:pt x="19791" y="45566"/>
                  <a:pt x="18398" y="46685"/>
                </a:cubicBezTo>
                <a:cubicBezTo>
                  <a:pt x="16314" y="48352"/>
                  <a:pt x="16231" y="49888"/>
                  <a:pt x="13016" y="50448"/>
                </a:cubicBezTo>
                <a:cubicBezTo>
                  <a:pt x="11576" y="50698"/>
                  <a:pt x="10040" y="50686"/>
                  <a:pt x="8551" y="50710"/>
                </a:cubicBezTo>
                <a:cubicBezTo>
                  <a:pt x="8647" y="50626"/>
                  <a:pt x="8730" y="50531"/>
                  <a:pt x="8813" y="50436"/>
                </a:cubicBezTo>
                <a:cubicBezTo>
                  <a:pt x="8894" y="50529"/>
                  <a:pt x="9026" y="50589"/>
                  <a:pt x="9161" y="50589"/>
                </a:cubicBezTo>
                <a:cubicBezTo>
                  <a:pt x="9285" y="50589"/>
                  <a:pt x="9412" y="50538"/>
                  <a:pt x="9504" y="50412"/>
                </a:cubicBezTo>
                <a:cubicBezTo>
                  <a:pt x="9587" y="50329"/>
                  <a:pt x="9659" y="50221"/>
                  <a:pt x="9730" y="50138"/>
                </a:cubicBezTo>
                <a:cubicBezTo>
                  <a:pt x="11349" y="49876"/>
                  <a:pt x="12957" y="49400"/>
                  <a:pt x="14588" y="49138"/>
                </a:cubicBezTo>
                <a:cubicBezTo>
                  <a:pt x="14926" y="49082"/>
                  <a:pt x="14794" y="48598"/>
                  <a:pt x="14486" y="48598"/>
                </a:cubicBezTo>
                <a:cubicBezTo>
                  <a:pt x="14469" y="48598"/>
                  <a:pt x="14451" y="48599"/>
                  <a:pt x="14433" y="48602"/>
                </a:cubicBezTo>
                <a:cubicBezTo>
                  <a:pt x="13076" y="48781"/>
                  <a:pt x="11671" y="48959"/>
                  <a:pt x="10325" y="49352"/>
                </a:cubicBezTo>
                <a:cubicBezTo>
                  <a:pt x="10552" y="49078"/>
                  <a:pt x="10754" y="48781"/>
                  <a:pt x="10968" y="48483"/>
                </a:cubicBezTo>
                <a:cubicBezTo>
                  <a:pt x="13540" y="47983"/>
                  <a:pt x="16088" y="46769"/>
                  <a:pt x="18291" y="45578"/>
                </a:cubicBezTo>
                <a:cubicBezTo>
                  <a:pt x="18548" y="45434"/>
                  <a:pt x="18378" y="45086"/>
                  <a:pt x="18136" y="45086"/>
                </a:cubicBezTo>
                <a:cubicBezTo>
                  <a:pt x="18097" y="45086"/>
                  <a:pt x="18057" y="45094"/>
                  <a:pt x="18017" y="45114"/>
                </a:cubicBezTo>
                <a:cubicBezTo>
                  <a:pt x="15981" y="46078"/>
                  <a:pt x="13897" y="46661"/>
                  <a:pt x="11802" y="47269"/>
                </a:cubicBezTo>
                <a:cubicBezTo>
                  <a:pt x="12123" y="46769"/>
                  <a:pt x="12445" y="46257"/>
                  <a:pt x="12719" y="45721"/>
                </a:cubicBezTo>
                <a:cubicBezTo>
                  <a:pt x="13909" y="45054"/>
                  <a:pt x="15016" y="44149"/>
                  <a:pt x="16159" y="43447"/>
                </a:cubicBezTo>
                <a:cubicBezTo>
                  <a:pt x="17624" y="42554"/>
                  <a:pt x="19112" y="41708"/>
                  <a:pt x="20601" y="40887"/>
                </a:cubicBezTo>
                <a:cubicBezTo>
                  <a:pt x="20708" y="40833"/>
                  <a:pt x="20651" y="40654"/>
                  <a:pt x="20534" y="40654"/>
                </a:cubicBezTo>
                <a:cubicBezTo>
                  <a:pt x="20521" y="40654"/>
                  <a:pt x="20507" y="40656"/>
                  <a:pt x="20493" y="40661"/>
                </a:cubicBezTo>
                <a:cubicBezTo>
                  <a:pt x="18898" y="41316"/>
                  <a:pt x="17338" y="42066"/>
                  <a:pt x="15838" y="42911"/>
                </a:cubicBezTo>
                <a:cubicBezTo>
                  <a:pt x="15076" y="43340"/>
                  <a:pt x="14254" y="43780"/>
                  <a:pt x="13469" y="44268"/>
                </a:cubicBezTo>
                <a:cubicBezTo>
                  <a:pt x="13671" y="43852"/>
                  <a:pt x="13885" y="43447"/>
                  <a:pt x="14112" y="43066"/>
                </a:cubicBezTo>
                <a:cubicBezTo>
                  <a:pt x="17541" y="41304"/>
                  <a:pt x="20672" y="39041"/>
                  <a:pt x="24244" y="37482"/>
                </a:cubicBezTo>
                <a:cubicBezTo>
                  <a:pt x="24372" y="37428"/>
                  <a:pt x="24308" y="37211"/>
                  <a:pt x="24173" y="37211"/>
                </a:cubicBezTo>
                <a:cubicBezTo>
                  <a:pt x="24158" y="37211"/>
                  <a:pt x="24142" y="37214"/>
                  <a:pt x="24125" y="37220"/>
                </a:cubicBezTo>
                <a:cubicBezTo>
                  <a:pt x="21101" y="38327"/>
                  <a:pt x="17719" y="39696"/>
                  <a:pt x="15064" y="41708"/>
                </a:cubicBezTo>
                <a:cubicBezTo>
                  <a:pt x="15386" y="41351"/>
                  <a:pt x="15719" y="40994"/>
                  <a:pt x="16052" y="40649"/>
                </a:cubicBezTo>
                <a:cubicBezTo>
                  <a:pt x="17302" y="39375"/>
                  <a:pt x="18541" y="38101"/>
                  <a:pt x="19791" y="36827"/>
                </a:cubicBezTo>
                <a:cubicBezTo>
                  <a:pt x="21196" y="36327"/>
                  <a:pt x="22482" y="35505"/>
                  <a:pt x="23827" y="34850"/>
                </a:cubicBezTo>
                <a:cubicBezTo>
                  <a:pt x="25327" y="34100"/>
                  <a:pt x="26935" y="33493"/>
                  <a:pt x="28316" y="32541"/>
                </a:cubicBezTo>
                <a:cubicBezTo>
                  <a:pt x="28351" y="32505"/>
                  <a:pt x="28340" y="32469"/>
                  <a:pt x="28292" y="32469"/>
                </a:cubicBezTo>
                <a:cubicBezTo>
                  <a:pt x="26827" y="32767"/>
                  <a:pt x="25446" y="33434"/>
                  <a:pt x="24089" y="34053"/>
                </a:cubicBezTo>
                <a:cubicBezTo>
                  <a:pt x="23077" y="34529"/>
                  <a:pt x="22005" y="34993"/>
                  <a:pt x="21005" y="35565"/>
                </a:cubicBezTo>
                <a:cubicBezTo>
                  <a:pt x="21624" y="34934"/>
                  <a:pt x="22232" y="34291"/>
                  <a:pt x="22839" y="33672"/>
                </a:cubicBezTo>
                <a:cubicBezTo>
                  <a:pt x="25935" y="32195"/>
                  <a:pt x="28852" y="30279"/>
                  <a:pt x="31923" y="28778"/>
                </a:cubicBezTo>
                <a:cubicBezTo>
                  <a:pt x="32139" y="28675"/>
                  <a:pt x="32000" y="28386"/>
                  <a:pt x="31797" y="28386"/>
                </a:cubicBezTo>
                <a:cubicBezTo>
                  <a:pt x="31765" y="28386"/>
                  <a:pt x="31731" y="28393"/>
                  <a:pt x="31697" y="28409"/>
                </a:cubicBezTo>
                <a:cubicBezTo>
                  <a:pt x="29316" y="29540"/>
                  <a:pt x="26768" y="30648"/>
                  <a:pt x="24434" y="32017"/>
                </a:cubicBezTo>
                <a:lnTo>
                  <a:pt x="26220" y="30148"/>
                </a:lnTo>
                <a:cubicBezTo>
                  <a:pt x="26248" y="30161"/>
                  <a:pt x="26279" y="30175"/>
                  <a:pt x="26315" y="30175"/>
                </a:cubicBezTo>
                <a:cubicBezTo>
                  <a:pt x="26341" y="30175"/>
                  <a:pt x="26369" y="30168"/>
                  <a:pt x="26399" y="30148"/>
                </a:cubicBezTo>
                <a:cubicBezTo>
                  <a:pt x="29566" y="28552"/>
                  <a:pt x="32578" y="26540"/>
                  <a:pt x="35686" y="24837"/>
                </a:cubicBezTo>
                <a:cubicBezTo>
                  <a:pt x="35777" y="24787"/>
                  <a:pt x="35721" y="24658"/>
                  <a:pt x="35629" y="24658"/>
                </a:cubicBezTo>
                <a:cubicBezTo>
                  <a:pt x="35613" y="24658"/>
                  <a:pt x="35596" y="24662"/>
                  <a:pt x="35579" y="24671"/>
                </a:cubicBezTo>
                <a:cubicBezTo>
                  <a:pt x="32721" y="25945"/>
                  <a:pt x="29733" y="27350"/>
                  <a:pt x="27149" y="29147"/>
                </a:cubicBezTo>
                <a:cubicBezTo>
                  <a:pt x="28613" y="27564"/>
                  <a:pt x="30090" y="25980"/>
                  <a:pt x="31519" y="24361"/>
                </a:cubicBezTo>
                <a:cubicBezTo>
                  <a:pt x="32959" y="23718"/>
                  <a:pt x="34352" y="22885"/>
                  <a:pt x="35721" y="22158"/>
                </a:cubicBezTo>
                <a:cubicBezTo>
                  <a:pt x="36150" y="21932"/>
                  <a:pt x="38043" y="21313"/>
                  <a:pt x="37841" y="20623"/>
                </a:cubicBezTo>
                <a:cubicBezTo>
                  <a:pt x="37829" y="20575"/>
                  <a:pt x="37781" y="20527"/>
                  <a:pt x="37746" y="20515"/>
                </a:cubicBezTo>
                <a:cubicBezTo>
                  <a:pt x="37710" y="20503"/>
                  <a:pt x="37674" y="20503"/>
                  <a:pt x="37638" y="20492"/>
                </a:cubicBezTo>
                <a:cubicBezTo>
                  <a:pt x="37624" y="20487"/>
                  <a:pt x="37611" y="20485"/>
                  <a:pt x="37598" y="20485"/>
                </a:cubicBezTo>
                <a:cubicBezTo>
                  <a:pt x="37469" y="20485"/>
                  <a:pt x="37393" y="20680"/>
                  <a:pt x="37524" y="20739"/>
                </a:cubicBezTo>
                <a:lnTo>
                  <a:pt x="37524" y="20739"/>
                </a:lnTo>
                <a:cubicBezTo>
                  <a:pt x="37511" y="20734"/>
                  <a:pt x="37495" y="20732"/>
                  <a:pt x="37476" y="20732"/>
                </a:cubicBezTo>
                <a:cubicBezTo>
                  <a:pt x="37113" y="20732"/>
                  <a:pt x="35765" y="21608"/>
                  <a:pt x="35495" y="21754"/>
                </a:cubicBezTo>
                <a:cubicBezTo>
                  <a:pt x="34995" y="22004"/>
                  <a:pt x="34507" y="22254"/>
                  <a:pt x="34031" y="22516"/>
                </a:cubicBezTo>
                <a:cubicBezTo>
                  <a:pt x="33495" y="22789"/>
                  <a:pt x="32947" y="23063"/>
                  <a:pt x="32412" y="23325"/>
                </a:cubicBezTo>
                <a:cubicBezTo>
                  <a:pt x="32638" y="23075"/>
                  <a:pt x="32876" y="22813"/>
                  <a:pt x="33090" y="22551"/>
                </a:cubicBezTo>
                <a:lnTo>
                  <a:pt x="33126" y="22551"/>
                </a:lnTo>
                <a:cubicBezTo>
                  <a:pt x="35269" y="21468"/>
                  <a:pt x="37245" y="20075"/>
                  <a:pt x="39389" y="18968"/>
                </a:cubicBezTo>
                <a:cubicBezTo>
                  <a:pt x="39470" y="18927"/>
                  <a:pt x="39421" y="18826"/>
                  <a:pt x="39354" y="18826"/>
                </a:cubicBezTo>
                <a:cubicBezTo>
                  <a:pt x="39342" y="18826"/>
                  <a:pt x="39330" y="18829"/>
                  <a:pt x="39317" y="18837"/>
                </a:cubicBezTo>
                <a:cubicBezTo>
                  <a:pt x="37495" y="19670"/>
                  <a:pt x="35579" y="20503"/>
                  <a:pt x="33900" y="21623"/>
                </a:cubicBezTo>
                <a:cubicBezTo>
                  <a:pt x="34436" y="20992"/>
                  <a:pt x="34971" y="20373"/>
                  <a:pt x="35507" y="19730"/>
                </a:cubicBezTo>
                <a:cubicBezTo>
                  <a:pt x="38567" y="18122"/>
                  <a:pt x="41603" y="16420"/>
                  <a:pt x="44639" y="14741"/>
                </a:cubicBezTo>
                <a:cubicBezTo>
                  <a:pt x="44712" y="14699"/>
                  <a:pt x="44675" y="14630"/>
                  <a:pt x="44609" y="14630"/>
                </a:cubicBezTo>
                <a:cubicBezTo>
                  <a:pt x="44599" y="14630"/>
                  <a:pt x="44590" y="14631"/>
                  <a:pt x="44580" y="14634"/>
                </a:cubicBezTo>
                <a:cubicBezTo>
                  <a:pt x="41782" y="15824"/>
                  <a:pt x="39008" y="17182"/>
                  <a:pt x="36352" y="18706"/>
                </a:cubicBezTo>
                <a:cubicBezTo>
                  <a:pt x="36936" y="18003"/>
                  <a:pt x="37495" y="17301"/>
                  <a:pt x="38067" y="16598"/>
                </a:cubicBezTo>
                <a:cubicBezTo>
                  <a:pt x="39972" y="15491"/>
                  <a:pt x="41984" y="14598"/>
                  <a:pt x="44080" y="13884"/>
                </a:cubicBezTo>
                <a:cubicBezTo>
                  <a:pt x="44212" y="13829"/>
                  <a:pt x="44171" y="13642"/>
                  <a:pt x="44051" y="13642"/>
                </a:cubicBezTo>
                <a:cubicBezTo>
                  <a:pt x="44041" y="13642"/>
                  <a:pt x="44031" y="13643"/>
                  <a:pt x="44020" y="13646"/>
                </a:cubicBezTo>
                <a:cubicBezTo>
                  <a:pt x="42175" y="13991"/>
                  <a:pt x="40460" y="14658"/>
                  <a:pt x="38900" y="15586"/>
                </a:cubicBezTo>
                <a:cubicBezTo>
                  <a:pt x="39043" y="15408"/>
                  <a:pt x="39198" y="15229"/>
                  <a:pt x="39329" y="15050"/>
                </a:cubicBezTo>
                <a:cubicBezTo>
                  <a:pt x="41294" y="13919"/>
                  <a:pt x="43246" y="12907"/>
                  <a:pt x="45437" y="12252"/>
                </a:cubicBezTo>
                <a:cubicBezTo>
                  <a:pt x="45684" y="12185"/>
                  <a:pt x="45592" y="11832"/>
                  <a:pt x="45361" y="11832"/>
                </a:cubicBezTo>
                <a:cubicBezTo>
                  <a:pt x="45347" y="11832"/>
                  <a:pt x="45333" y="11833"/>
                  <a:pt x="45318" y="11836"/>
                </a:cubicBezTo>
                <a:cubicBezTo>
                  <a:pt x="43615" y="12169"/>
                  <a:pt x="41948" y="12753"/>
                  <a:pt x="40472" y="13646"/>
                </a:cubicBezTo>
                <a:cubicBezTo>
                  <a:pt x="40770" y="13265"/>
                  <a:pt x="41067" y="12895"/>
                  <a:pt x="41353" y="12526"/>
                </a:cubicBezTo>
                <a:cubicBezTo>
                  <a:pt x="43425" y="11514"/>
                  <a:pt x="45413" y="10407"/>
                  <a:pt x="47663" y="9693"/>
                </a:cubicBezTo>
                <a:close/>
                <a:moveTo>
                  <a:pt x="50719" y="1"/>
                </a:moveTo>
                <a:cubicBezTo>
                  <a:pt x="50658" y="1"/>
                  <a:pt x="50597" y="29"/>
                  <a:pt x="50545" y="96"/>
                </a:cubicBezTo>
                <a:cubicBezTo>
                  <a:pt x="50330" y="370"/>
                  <a:pt x="50128" y="632"/>
                  <a:pt x="49914" y="882"/>
                </a:cubicBezTo>
                <a:cubicBezTo>
                  <a:pt x="46901" y="2930"/>
                  <a:pt x="43711" y="4799"/>
                  <a:pt x="40579" y="6752"/>
                </a:cubicBezTo>
                <a:lnTo>
                  <a:pt x="40543" y="6621"/>
                </a:lnTo>
                <a:cubicBezTo>
                  <a:pt x="40528" y="6598"/>
                  <a:pt x="40503" y="6585"/>
                  <a:pt x="40484" y="6585"/>
                </a:cubicBezTo>
                <a:cubicBezTo>
                  <a:pt x="40473" y="6585"/>
                  <a:pt x="40464" y="6589"/>
                  <a:pt x="40460" y="6597"/>
                </a:cubicBezTo>
                <a:cubicBezTo>
                  <a:pt x="40424" y="6692"/>
                  <a:pt x="40389" y="6799"/>
                  <a:pt x="40353" y="6883"/>
                </a:cubicBezTo>
                <a:cubicBezTo>
                  <a:pt x="35281" y="10086"/>
                  <a:pt x="30447" y="13550"/>
                  <a:pt x="26982" y="18527"/>
                </a:cubicBezTo>
                <a:cubicBezTo>
                  <a:pt x="25196" y="21087"/>
                  <a:pt x="23541" y="23647"/>
                  <a:pt x="21243" y="25814"/>
                </a:cubicBezTo>
                <a:cubicBezTo>
                  <a:pt x="19100" y="27838"/>
                  <a:pt x="16886" y="29778"/>
                  <a:pt x="14695" y="31755"/>
                </a:cubicBezTo>
                <a:cubicBezTo>
                  <a:pt x="13266" y="33053"/>
                  <a:pt x="11242" y="34398"/>
                  <a:pt x="10683" y="36351"/>
                </a:cubicBezTo>
                <a:cubicBezTo>
                  <a:pt x="10099" y="38375"/>
                  <a:pt x="11623" y="38732"/>
                  <a:pt x="8920" y="39101"/>
                </a:cubicBezTo>
                <a:cubicBezTo>
                  <a:pt x="8730" y="39137"/>
                  <a:pt x="8659" y="39363"/>
                  <a:pt x="8682" y="39518"/>
                </a:cubicBezTo>
                <a:cubicBezTo>
                  <a:pt x="9397" y="43506"/>
                  <a:pt x="5253" y="46650"/>
                  <a:pt x="6754" y="50626"/>
                </a:cubicBezTo>
                <a:cubicBezTo>
                  <a:pt x="6801" y="50733"/>
                  <a:pt x="6861" y="50805"/>
                  <a:pt x="6944" y="50852"/>
                </a:cubicBezTo>
                <a:cubicBezTo>
                  <a:pt x="4325" y="55270"/>
                  <a:pt x="2134" y="59937"/>
                  <a:pt x="50" y="64640"/>
                </a:cubicBezTo>
                <a:cubicBezTo>
                  <a:pt x="1" y="64764"/>
                  <a:pt x="107" y="64883"/>
                  <a:pt x="212" y="64883"/>
                </a:cubicBezTo>
                <a:cubicBezTo>
                  <a:pt x="258" y="64883"/>
                  <a:pt x="304" y="64861"/>
                  <a:pt x="336" y="64807"/>
                </a:cubicBezTo>
                <a:cubicBezTo>
                  <a:pt x="2670" y="60389"/>
                  <a:pt x="4956" y="55972"/>
                  <a:pt x="7575" y="51769"/>
                </a:cubicBezTo>
                <a:cubicBezTo>
                  <a:pt x="7881" y="51761"/>
                  <a:pt x="8203" y="51758"/>
                  <a:pt x="8536" y="51758"/>
                </a:cubicBezTo>
                <a:cubicBezTo>
                  <a:pt x="8926" y="51758"/>
                  <a:pt x="9332" y="51762"/>
                  <a:pt x="9746" y="51762"/>
                </a:cubicBezTo>
                <a:cubicBezTo>
                  <a:pt x="11964" y="51762"/>
                  <a:pt x="14425" y="51672"/>
                  <a:pt x="16052" y="50531"/>
                </a:cubicBezTo>
                <a:cubicBezTo>
                  <a:pt x="17231" y="49698"/>
                  <a:pt x="17945" y="48364"/>
                  <a:pt x="19065" y="47459"/>
                </a:cubicBezTo>
                <a:cubicBezTo>
                  <a:pt x="20231" y="46507"/>
                  <a:pt x="21529" y="45888"/>
                  <a:pt x="22494" y="44697"/>
                </a:cubicBezTo>
                <a:cubicBezTo>
                  <a:pt x="24315" y="42470"/>
                  <a:pt x="25208" y="39482"/>
                  <a:pt x="26875" y="37101"/>
                </a:cubicBezTo>
                <a:cubicBezTo>
                  <a:pt x="29304" y="33624"/>
                  <a:pt x="32376" y="30683"/>
                  <a:pt x="35912" y="28362"/>
                </a:cubicBezTo>
                <a:cubicBezTo>
                  <a:pt x="36067" y="28254"/>
                  <a:pt x="36126" y="28052"/>
                  <a:pt x="36043" y="27873"/>
                </a:cubicBezTo>
                <a:cubicBezTo>
                  <a:pt x="35852" y="27516"/>
                  <a:pt x="35674" y="27135"/>
                  <a:pt x="35483" y="26778"/>
                </a:cubicBezTo>
                <a:lnTo>
                  <a:pt x="35483" y="26778"/>
                </a:lnTo>
                <a:cubicBezTo>
                  <a:pt x="35636" y="26802"/>
                  <a:pt x="35787" y="26814"/>
                  <a:pt x="35936" y="26814"/>
                </a:cubicBezTo>
                <a:cubicBezTo>
                  <a:pt x="36898" y="26814"/>
                  <a:pt x="37768" y="26323"/>
                  <a:pt x="38531" y="25456"/>
                </a:cubicBezTo>
                <a:cubicBezTo>
                  <a:pt x="39139" y="24754"/>
                  <a:pt x="39448" y="23956"/>
                  <a:pt x="39781" y="23087"/>
                </a:cubicBezTo>
                <a:cubicBezTo>
                  <a:pt x="40198" y="22004"/>
                  <a:pt x="40615" y="20611"/>
                  <a:pt x="41436" y="19741"/>
                </a:cubicBezTo>
                <a:cubicBezTo>
                  <a:pt x="42056" y="19087"/>
                  <a:pt x="42841" y="18801"/>
                  <a:pt x="43520" y="18265"/>
                </a:cubicBezTo>
                <a:cubicBezTo>
                  <a:pt x="48890" y="14038"/>
                  <a:pt x="48342" y="6776"/>
                  <a:pt x="50747" y="930"/>
                </a:cubicBezTo>
                <a:cubicBezTo>
                  <a:pt x="50807" y="882"/>
                  <a:pt x="50854" y="846"/>
                  <a:pt x="50914" y="799"/>
                </a:cubicBezTo>
                <a:cubicBezTo>
                  <a:pt x="51009" y="703"/>
                  <a:pt x="50997" y="584"/>
                  <a:pt x="50938" y="489"/>
                </a:cubicBezTo>
                <a:cubicBezTo>
                  <a:pt x="50961" y="489"/>
                  <a:pt x="50961" y="453"/>
                  <a:pt x="50973" y="430"/>
                </a:cubicBezTo>
                <a:cubicBezTo>
                  <a:pt x="51062" y="235"/>
                  <a:pt x="50894" y="1"/>
                  <a:pt x="507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8018"/>
        <p:cNvGrpSpPr/>
        <p:nvPr/>
      </p:nvGrpSpPr>
      <p:grpSpPr>
        <a:xfrm>
          <a:off x="0" y="0"/>
          <a:ext cx="0" cy="0"/>
          <a:chOff x="0" y="0"/>
          <a:chExt cx="0" cy="0"/>
        </a:xfrm>
      </p:grpSpPr>
      <p:sp>
        <p:nvSpPr>
          <p:cNvPr id="18019" name="Google Shape;18019;p59"/>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Resources</a:t>
            </a:r>
            <a:endParaRPr/>
          </a:p>
        </p:txBody>
      </p:sp>
      <p:sp>
        <p:nvSpPr>
          <p:cNvPr id="18020" name="Google Shape;18020;p59"/>
          <p:cNvSpPr txBox="1">
            <a:spLocks noGrp="1"/>
          </p:cNvSpPr>
          <p:nvPr>
            <p:ph type="body" idx="1"/>
          </p:nvPr>
        </p:nvSpPr>
        <p:spPr>
          <a:xfrm>
            <a:off x="713225" y="1163275"/>
            <a:ext cx="3858900" cy="3436200"/>
          </a:xfrm>
          <a:prstGeom prst="rect">
            <a:avLst/>
          </a:prstGeom>
        </p:spPr>
        <p:txBody>
          <a:bodyPr spcFirstLastPara="1" wrap="square" lIns="91425" tIns="91425" rIns="91425" bIns="91425" anchor="t" anchorCtr="0">
            <a:noAutofit/>
          </a:bodyPr>
          <a:lstStyle/>
          <a:p>
            <a:pPr marL="0" lvl="0" indent="0" algn="l" rtl="0">
              <a:spcBef>
                <a:spcPts val="300"/>
              </a:spcBef>
              <a:spcAft>
                <a:spcPts val="0"/>
              </a:spcAft>
              <a:buClr>
                <a:srgbClr val="482400"/>
              </a:buClr>
              <a:buSzPts val="1100"/>
              <a:buFont typeface="Arial"/>
              <a:buNone/>
            </a:pPr>
            <a:r>
              <a:rPr lang="en"/>
              <a:t>Did you like the resources on this template? Get them for free at our other websites.</a:t>
            </a:r>
            <a:endParaRPr/>
          </a:p>
          <a:p>
            <a:pPr marL="0" lvl="0" indent="0" algn="l" rtl="0">
              <a:spcBef>
                <a:spcPts val="300"/>
              </a:spcBef>
              <a:spcAft>
                <a:spcPts val="0"/>
              </a:spcAft>
              <a:buClr>
                <a:srgbClr val="482400"/>
              </a:buClr>
              <a:buSzPts val="1100"/>
              <a:buFont typeface="Arial"/>
              <a:buNone/>
            </a:pPr>
            <a:endParaRPr/>
          </a:p>
          <a:p>
            <a:pPr marL="0" lvl="0" indent="0" algn="l" rtl="0">
              <a:spcBef>
                <a:spcPts val="0"/>
              </a:spcBef>
              <a:spcAft>
                <a:spcPts val="0"/>
              </a:spcAft>
              <a:buNone/>
            </a:pPr>
            <a:r>
              <a:rPr lang="en" sz="1800" b="1">
                <a:solidFill>
                  <a:schemeClr val="dk2"/>
                </a:solidFill>
                <a:latin typeface="Merriweather"/>
                <a:ea typeface="Merriweather"/>
                <a:cs typeface="Merriweather"/>
                <a:sym typeface="Merriweather"/>
              </a:rPr>
              <a:t>Vectors</a:t>
            </a:r>
            <a:endParaRPr sz="1800" b="1">
              <a:solidFill>
                <a:schemeClr val="dk2"/>
              </a:solidFill>
              <a:latin typeface="Merriweather"/>
              <a:ea typeface="Merriweather"/>
              <a:cs typeface="Merriweather"/>
              <a:sym typeface="Merriweather"/>
            </a:endParaRPr>
          </a:p>
          <a:p>
            <a:pPr marL="241300" lvl="0" indent="-215900" algn="l" rtl="0">
              <a:spcBef>
                <a:spcPts val="1600"/>
              </a:spcBef>
              <a:spcAft>
                <a:spcPts val="0"/>
              </a:spcAft>
              <a:buClr>
                <a:schemeClr val="dk1"/>
              </a:buClr>
              <a:buSzPts val="1400"/>
              <a:buFont typeface="Livvic"/>
              <a:buChar char="●"/>
            </a:pPr>
            <a:r>
              <a:rPr lang="en">
                <a:uFill>
                  <a:noFill/>
                </a:uFill>
                <a:hlinkClick r:id="rId3"/>
              </a:rPr>
              <a:t>Vintage background book clouds</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4"/>
              </a:rPr>
              <a:t>World book day banners vintage style</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5"/>
              </a:rPr>
              <a:t>Vintage banners world book day</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6"/>
              </a:rPr>
              <a:t>Sketchy egyptian gods elements</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7"/>
              </a:rPr>
              <a:t>Torn paper collection</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8"/>
              </a:rPr>
              <a:t>Hand drawn internet things background</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9"/>
              </a:rPr>
              <a:t>Retro parchment with route pirate</a:t>
            </a:r>
            <a:endParaRPr/>
          </a:p>
          <a:p>
            <a:pPr marL="241300" lvl="0" indent="-215900" algn="l" rtl="0">
              <a:spcBef>
                <a:spcPts val="300"/>
              </a:spcBef>
              <a:spcAft>
                <a:spcPts val="0"/>
              </a:spcAft>
              <a:buClr>
                <a:schemeClr val="dk1"/>
              </a:buClr>
              <a:buSzPts val="1400"/>
              <a:buChar char="●"/>
            </a:pPr>
            <a:r>
              <a:rPr lang="en">
                <a:solidFill>
                  <a:schemeClr val="hlink"/>
                </a:solidFill>
                <a:uFill>
                  <a:noFill/>
                </a:uFill>
                <a:hlinkClick r:id="rId10"/>
              </a:rPr>
              <a:t>Hand drawn vintage world map </a:t>
            </a:r>
            <a:endParaRPr/>
          </a:p>
          <a:p>
            <a:pPr marL="0" lvl="0" indent="0" algn="l" rtl="0">
              <a:spcBef>
                <a:spcPts val="300"/>
              </a:spcBef>
              <a:spcAft>
                <a:spcPts val="0"/>
              </a:spcAft>
              <a:buNone/>
            </a:pPr>
            <a:endParaRPr b="1">
              <a:solidFill>
                <a:schemeClr val="dk2"/>
              </a:solidFill>
              <a:latin typeface="Berkshire Swash"/>
              <a:ea typeface="Berkshire Swash"/>
              <a:cs typeface="Berkshire Swash"/>
              <a:sym typeface="Berkshire Swash"/>
            </a:endParaRPr>
          </a:p>
          <a:p>
            <a:pPr marL="0" lvl="0" indent="0" algn="l" rtl="0">
              <a:spcBef>
                <a:spcPts val="0"/>
              </a:spcBef>
              <a:spcAft>
                <a:spcPts val="1600"/>
              </a:spcAft>
              <a:buNone/>
            </a:pPr>
            <a:endParaRPr/>
          </a:p>
        </p:txBody>
      </p:sp>
      <p:sp>
        <p:nvSpPr>
          <p:cNvPr id="18021" name="Google Shape;18021;p59"/>
          <p:cNvSpPr txBox="1">
            <a:spLocks noGrp="1"/>
          </p:cNvSpPr>
          <p:nvPr>
            <p:ph type="body" idx="2"/>
          </p:nvPr>
        </p:nvSpPr>
        <p:spPr>
          <a:xfrm>
            <a:off x="4572125" y="1163275"/>
            <a:ext cx="3858900" cy="34362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1800" b="1">
                <a:solidFill>
                  <a:schemeClr val="dk2"/>
                </a:solidFill>
                <a:latin typeface="Merriweather"/>
                <a:ea typeface="Merriweather"/>
                <a:cs typeface="Merriweather"/>
                <a:sym typeface="Merriweather"/>
              </a:rPr>
              <a:t>Icon:</a:t>
            </a:r>
            <a:endParaRPr sz="1800" b="1">
              <a:solidFill>
                <a:schemeClr val="dk2"/>
              </a:solidFill>
              <a:latin typeface="Merriweather"/>
              <a:ea typeface="Merriweather"/>
              <a:cs typeface="Merriweather"/>
              <a:sym typeface="Merriweather"/>
            </a:endParaRPr>
          </a:p>
          <a:p>
            <a:pPr marL="457200" lvl="0" indent="-317500" algn="l" rtl="0">
              <a:spcBef>
                <a:spcPts val="1600"/>
              </a:spcBef>
              <a:spcAft>
                <a:spcPts val="0"/>
              </a:spcAft>
              <a:buClr>
                <a:schemeClr val="dk1"/>
              </a:buClr>
              <a:buSzPts val="1400"/>
              <a:buChar char="●"/>
            </a:pPr>
            <a:r>
              <a:rPr lang="en">
                <a:solidFill>
                  <a:schemeClr val="hlink"/>
                </a:solidFill>
                <a:uFill>
                  <a:noFill/>
                </a:uFill>
                <a:hlinkClick r:id="rId11"/>
              </a:rPr>
              <a:t>History Icon</a:t>
            </a:r>
            <a:endParaRPr/>
          </a:p>
          <a:p>
            <a:pPr marL="0" lvl="0" indent="0" algn="l" rtl="0">
              <a:spcBef>
                <a:spcPts val="1600"/>
              </a:spcBef>
              <a:spcAft>
                <a:spcPts val="0"/>
              </a:spcAft>
              <a:buNone/>
            </a:pPr>
            <a:r>
              <a:rPr lang="en" sz="1800" b="1">
                <a:solidFill>
                  <a:schemeClr val="dk2"/>
                </a:solidFill>
                <a:latin typeface="Merriweather"/>
                <a:ea typeface="Merriweather"/>
                <a:cs typeface="Merriweather"/>
                <a:sym typeface="Merriweather"/>
              </a:rPr>
              <a:t>Photos:</a:t>
            </a:r>
            <a:endParaRPr sz="1800" b="1">
              <a:solidFill>
                <a:schemeClr val="dk2"/>
              </a:solidFill>
              <a:latin typeface="Merriweather"/>
              <a:ea typeface="Merriweather"/>
              <a:cs typeface="Merriweather"/>
              <a:sym typeface="Merriweather"/>
            </a:endParaRPr>
          </a:p>
          <a:p>
            <a:pPr marL="457200" lvl="0" indent="-317500" algn="l" rtl="0">
              <a:spcBef>
                <a:spcPts val="1600"/>
              </a:spcBef>
              <a:spcAft>
                <a:spcPts val="0"/>
              </a:spcAft>
              <a:buClr>
                <a:schemeClr val="dk1"/>
              </a:buClr>
              <a:buSzPts val="1400"/>
              <a:buChar char="●"/>
            </a:pPr>
            <a:r>
              <a:rPr lang="en">
                <a:solidFill>
                  <a:schemeClr val="hlink"/>
                </a:solidFill>
                <a:uFill>
                  <a:noFill/>
                </a:uFill>
                <a:hlinkClick r:id="rId12"/>
              </a:rPr>
              <a:t>Traveler empty diary historic map</a:t>
            </a:r>
            <a:endParaRPr/>
          </a:p>
          <a:p>
            <a:pPr marL="457200" lvl="0" indent="-317500" algn="l" rtl="0">
              <a:spcBef>
                <a:spcPts val="0"/>
              </a:spcBef>
              <a:spcAft>
                <a:spcPts val="0"/>
              </a:spcAft>
              <a:buClr>
                <a:schemeClr val="dk1"/>
              </a:buClr>
              <a:buSzPts val="1400"/>
              <a:buChar char="●"/>
            </a:pPr>
            <a:r>
              <a:rPr lang="en">
                <a:solidFill>
                  <a:schemeClr val="hlink"/>
                </a:solidFill>
                <a:uFill>
                  <a:noFill/>
                </a:uFill>
                <a:hlinkClick r:id="rId13"/>
              </a:rPr>
              <a:t>Front view modern reading newspaper</a:t>
            </a:r>
            <a:endParaRPr/>
          </a:p>
          <a:p>
            <a:pPr marL="0" lvl="0" indent="0" algn="l" rtl="0">
              <a:spcBef>
                <a:spcPts val="1600"/>
              </a:spcBef>
              <a:spcAft>
                <a:spcPts val="0"/>
              </a:spcAft>
              <a:buNone/>
            </a:pPr>
            <a:r>
              <a:rPr lang="en" sz="1800" b="1">
                <a:solidFill>
                  <a:schemeClr val="dk2"/>
                </a:solidFill>
                <a:latin typeface="Merriweather"/>
                <a:ea typeface="Merriweather"/>
                <a:cs typeface="Merriweather"/>
                <a:sym typeface="Merriweather"/>
              </a:rPr>
              <a:t>PSD:</a:t>
            </a:r>
            <a:endParaRPr sz="1800" b="1">
              <a:solidFill>
                <a:schemeClr val="dk2"/>
              </a:solidFill>
              <a:latin typeface="Merriweather"/>
              <a:ea typeface="Merriweather"/>
              <a:cs typeface="Merriweather"/>
              <a:sym typeface="Merriweather"/>
            </a:endParaRPr>
          </a:p>
          <a:p>
            <a:pPr marL="241300" lvl="0" indent="-215900" algn="l" rtl="0">
              <a:spcBef>
                <a:spcPts val="1600"/>
              </a:spcBef>
              <a:spcAft>
                <a:spcPts val="0"/>
              </a:spcAft>
              <a:buClr>
                <a:schemeClr val="dk1"/>
              </a:buClr>
              <a:buSzPts val="1400"/>
              <a:buFont typeface="Livvic"/>
              <a:buChar char="●"/>
            </a:pPr>
            <a:r>
              <a:rPr lang="en">
                <a:solidFill>
                  <a:schemeClr val="accent4"/>
                </a:solidFill>
                <a:uFill>
                  <a:noFill/>
                </a:uFill>
                <a:hlinkClick r:id="rId14">
                  <a:extLst>
                    <a:ext uri="{A12FA001-AC4F-418D-AE19-62706E023703}">
                      <ahyp:hlinkClr xmlns:ahyp="http://schemas.microsoft.com/office/drawing/2018/hyperlinkcolor" val="tx"/>
                    </a:ext>
                  </a:extLst>
                </a:hlinkClick>
              </a:rPr>
              <a:t>Become change butterfly banner</a:t>
            </a:r>
            <a:endParaRPr>
              <a:solidFill>
                <a:schemeClr val="dk1"/>
              </a:solidFill>
            </a:endParaRPr>
          </a:p>
          <a:p>
            <a:pPr marL="0" lvl="0" indent="0" algn="l" rtl="0">
              <a:spcBef>
                <a:spcPts val="300"/>
              </a:spcBef>
              <a:spcAft>
                <a:spcPts val="0"/>
              </a:spcAft>
              <a:buNone/>
            </a:pPr>
            <a:endParaRPr b="1">
              <a:solidFill>
                <a:schemeClr val="dk2"/>
              </a:solidFill>
              <a:latin typeface="Berkshire Swash"/>
              <a:ea typeface="Berkshire Swash"/>
              <a:cs typeface="Berkshire Swash"/>
              <a:sym typeface="Berkshire Swash"/>
            </a:endParaRPr>
          </a:p>
          <a:p>
            <a:pPr marL="0" lvl="0" indent="0" algn="l" rtl="0">
              <a:spcBef>
                <a:spcPts val="0"/>
              </a:spcBef>
              <a:spcAft>
                <a:spcPts val="1600"/>
              </a:spcAft>
              <a:buNone/>
            </a:pPr>
            <a:endParaRPr/>
          </a:p>
        </p:txBody>
      </p:sp>
      <p:grpSp>
        <p:nvGrpSpPr>
          <p:cNvPr id="18022" name="Google Shape;18022;p59"/>
          <p:cNvGrpSpPr/>
          <p:nvPr/>
        </p:nvGrpSpPr>
        <p:grpSpPr>
          <a:xfrm>
            <a:off x="2054223" y="4675750"/>
            <a:ext cx="5035502" cy="1842426"/>
            <a:chOff x="2048150" y="1951500"/>
            <a:chExt cx="3702575" cy="1354725"/>
          </a:xfrm>
        </p:grpSpPr>
        <p:sp>
          <p:nvSpPr>
            <p:cNvPr id="18023" name="Google Shape;18023;p59"/>
            <p:cNvSpPr/>
            <p:nvPr/>
          </p:nvSpPr>
          <p:spPr>
            <a:xfrm>
              <a:off x="2486300" y="2263500"/>
              <a:ext cx="2933425" cy="909675"/>
            </a:xfrm>
            <a:custGeom>
              <a:avLst/>
              <a:gdLst/>
              <a:ahLst/>
              <a:cxnLst/>
              <a:rect l="l" t="t" r="r" b="b"/>
              <a:pathLst>
                <a:path w="117337" h="36387" extrusionOk="0">
                  <a:moveTo>
                    <a:pt x="18849" y="1"/>
                  </a:moveTo>
                  <a:cubicBezTo>
                    <a:pt x="17991" y="1"/>
                    <a:pt x="17205" y="477"/>
                    <a:pt x="16789" y="1239"/>
                  </a:cubicBezTo>
                  <a:lnTo>
                    <a:pt x="430" y="31445"/>
                  </a:lnTo>
                  <a:cubicBezTo>
                    <a:pt x="1" y="32267"/>
                    <a:pt x="13" y="33231"/>
                    <a:pt x="489" y="34029"/>
                  </a:cubicBezTo>
                  <a:cubicBezTo>
                    <a:pt x="965" y="34814"/>
                    <a:pt x="1799" y="35291"/>
                    <a:pt x="2716" y="35291"/>
                  </a:cubicBezTo>
                  <a:lnTo>
                    <a:pt x="48519" y="35291"/>
                  </a:lnTo>
                  <a:lnTo>
                    <a:pt x="49388" y="36267"/>
                  </a:lnTo>
                  <a:cubicBezTo>
                    <a:pt x="49448" y="36350"/>
                    <a:pt x="49543" y="36386"/>
                    <a:pt x="49650" y="36386"/>
                  </a:cubicBezTo>
                  <a:lnTo>
                    <a:pt x="68343" y="36386"/>
                  </a:lnTo>
                  <a:cubicBezTo>
                    <a:pt x="68426" y="36386"/>
                    <a:pt x="68498" y="36362"/>
                    <a:pt x="68557" y="36303"/>
                  </a:cubicBezTo>
                  <a:lnTo>
                    <a:pt x="69772" y="35267"/>
                  </a:lnTo>
                  <a:lnTo>
                    <a:pt x="114884" y="35267"/>
                  </a:lnTo>
                  <a:cubicBezTo>
                    <a:pt x="115718" y="35267"/>
                    <a:pt x="116480" y="34838"/>
                    <a:pt x="116896" y="34124"/>
                  </a:cubicBezTo>
                  <a:cubicBezTo>
                    <a:pt x="117337" y="33409"/>
                    <a:pt x="117337" y="32552"/>
                    <a:pt x="116932" y="31814"/>
                  </a:cubicBezTo>
                  <a:lnTo>
                    <a:pt x="99668" y="846"/>
                  </a:lnTo>
                  <a:cubicBezTo>
                    <a:pt x="99382" y="322"/>
                    <a:pt x="98811" y="1"/>
                    <a:pt x="98216" y="1"/>
                  </a:cubicBezTo>
                  <a:lnTo>
                    <a:pt x="95894" y="1"/>
                  </a:lnTo>
                  <a:cubicBezTo>
                    <a:pt x="95703" y="1"/>
                    <a:pt x="95560" y="144"/>
                    <a:pt x="95560" y="346"/>
                  </a:cubicBezTo>
                  <a:cubicBezTo>
                    <a:pt x="95560" y="536"/>
                    <a:pt x="95703" y="679"/>
                    <a:pt x="95894" y="679"/>
                  </a:cubicBezTo>
                  <a:lnTo>
                    <a:pt x="98216" y="679"/>
                  </a:lnTo>
                  <a:cubicBezTo>
                    <a:pt x="98573" y="679"/>
                    <a:pt x="98894" y="882"/>
                    <a:pt x="99073" y="1191"/>
                  </a:cubicBezTo>
                  <a:lnTo>
                    <a:pt x="116337" y="32159"/>
                  </a:lnTo>
                  <a:cubicBezTo>
                    <a:pt x="116635" y="32683"/>
                    <a:pt x="116623" y="33290"/>
                    <a:pt x="116325" y="33802"/>
                  </a:cubicBezTo>
                  <a:cubicBezTo>
                    <a:pt x="116027" y="34314"/>
                    <a:pt x="115503" y="34612"/>
                    <a:pt x="114908" y="34612"/>
                  </a:cubicBezTo>
                  <a:lnTo>
                    <a:pt x="69664" y="34612"/>
                  </a:lnTo>
                  <a:cubicBezTo>
                    <a:pt x="69569" y="34612"/>
                    <a:pt x="69498" y="34636"/>
                    <a:pt x="69438" y="34695"/>
                  </a:cubicBezTo>
                  <a:lnTo>
                    <a:pt x="68236" y="35719"/>
                  </a:lnTo>
                  <a:lnTo>
                    <a:pt x="49805" y="35719"/>
                  </a:lnTo>
                  <a:lnTo>
                    <a:pt x="48936" y="34731"/>
                  </a:lnTo>
                  <a:cubicBezTo>
                    <a:pt x="48864" y="34660"/>
                    <a:pt x="48781" y="34612"/>
                    <a:pt x="48674" y="34612"/>
                  </a:cubicBezTo>
                  <a:lnTo>
                    <a:pt x="2739" y="34612"/>
                  </a:lnTo>
                  <a:cubicBezTo>
                    <a:pt x="2049" y="34612"/>
                    <a:pt x="1442" y="34255"/>
                    <a:pt x="1084" y="33683"/>
                  </a:cubicBezTo>
                  <a:cubicBezTo>
                    <a:pt x="727" y="33088"/>
                    <a:pt x="715" y="32374"/>
                    <a:pt x="1037" y="31778"/>
                  </a:cubicBezTo>
                  <a:lnTo>
                    <a:pt x="17396" y="1560"/>
                  </a:lnTo>
                  <a:cubicBezTo>
                    <a:pt x="17694" y="1025"/>
                    <a:pt x="18253" y="691"/>
                    <a:pt x="18872" y="691"/>
                  </a:cubicBezTo>
                  <a:lnTo>
                    <a:pt x="19646" y="691"/>
                  </a:lnTo>
                  <a:cubicBezTo>
                    <a:pt x="19837" y="691"/>
                    <a:pt x="19980" y="536"/>
                    <a:pt x="19980" y="346"/>
                  </a:cubicBezTo>
                  <a:cubicBezTo>
                    <a:pt x="19980" y="155"/>
                    <a:pt x="19837" y="1"/>
                    <a:pt x="196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59"/>
            <p:cNvSpPr/>
            <p:nvPr/>
          </p:nvSpPr>
          <p:spPr>
            <a:xfrm>
              <a:off x="2559525" y="2126950"/>
              <a:ext cx="2800975" cy="980425"/>
            </a:xfrm>
            <a:custGeom>
              <a:avLst/>
              <a:gdLst/>
              <a:ahLst/>
              <a:cxnLst/>
              <a:rect l="l" t="t" r="r" b="b"/>
              <a:pathLst>
                <a:path w="112039" h="39217" extrusionOk="0">
                  <a:moveTo>
                    <a:pt x="22639" y="0"/>
                  </a:moveTo>
                  <a:cubicBezTo>
                    <a:pt x="22555" y="0"/>
                    <a:pt x="22471" y="30"/>
                    <a:pt x="22408" y="93"/>
                  </a:cubicBezTo>
                  <a:lnTo>
                    <a:pt x="15717" y="6272"/>
                  </a:lnTo>
                  <a:cubicBezTo>
                    <a:pt x="15681" y="6296"/>
                    <a:pt x="15658" y="6332"/>
                    <a:pt x="15634" y="6368"/>
                  </a:cubicBezTo>
                  <a:lnTo>
                    <a:pt x="37" y="37895"/>
                  </a:lnTo>
                  <a:cubicBezTo>
                    <a:pt x="1" y="38002"/>
                    <a:pt x="1" y="38121"/>
                    <a:pt x="37" y="38205"/>
                  </a:cubicBezTo>
                  <a:cubicBezTo>
                    <a:pt x="96" y="38300"/>
                    <a:pt x="191" y="38371"/>
                    <a:pt x="299" y="38383"/>
                  </a:cubicBezTo>
                  <a:cubicBezTo>
                    <a:pt x="2672" y="38751"/>
                    <a:pt x="5148" y="38899"/>
                    <a:pt x="7682" y="38899"/>
                  </a:cubicBezTo>
                  <a:cubicBezTo>
                    <a:pt x="12941" y="38899"/>
                    <a:pt x="18454" y="38264"/>
                    <a:pt x="23837" y="37645"/>
                  </a:cubicBezTo>
                  <a:cubicBezTo>
                    <a:pt x="27016" y="37264"/>
                    <a:pt x="30005" y="36931"/>
                    <a:pt x="32874" y="36716"/>
                  </a:cubicBezTo>
                  <a:cubicBezTo>
                    <a:pt x="33891" y="36642"/>
                    <a:pt x="34859" y="36608"/>
                    <a:pt x="35776" y="36608"/>
                  </a:cubicBezTo>
                  <a:cubicBezTo>
                    <a:pt x="43751" y="36608"/>
                    <a:pt x="47940" y="39148"/>
                    <a:pt x="47983" y="39169"/>
                  </a:cubicBezTo>
                  <a:cubicBezTo>
                    <a:pt x="48043" y="39205"/>
                    <a:pt x="48102" y="39217"/>
                    <a:pt x="48162" y="39217"/>
                  </a:cubicBezTo>
                  <a:cubicBezTo>
                    <a:pt x="48233" y="39217"/>
                    <a:pt x="48328" y="39193"/>
                    <a:pt x="48376" y="39110"/>
                  </a:cubicBezTo>
                  <a:cubicBezTo>
                    <a:pt x="48416" y="39069"/>
                    <a:pt x="51350" y="36576"/>
                    <a:pt x="56270" y="36576"/>
                  </a:cubicBezTo>
                  <a:cubicBezTo>
                    <a:pt x="58581" y="36576"/>
                    <a:pt x="61331" y="37127"/>
                    <a:pt x="64426" y="38741"/>
                  </a:cubicBezTo>
                  <a:cubicBezTo>
                    <a:pt x="64472" y="38766"/>
                    <a:pt x="64525" y="38779"/>
                    <a:pt x="64579" y="38779"/>
                  </a:cubicBezTo>
                  <a:cubicBezTo>
                    <a:pt x="64650" y="38779"/>
                    <a:pt x="64722" y="38757"/>
                    <a:pt x="64783" y="38717"/>
                  </a:cubicBezTo>
                  <a:cubicBezTo>
                    <a:pt x="64795" y="38717"/>
                    <a:pt x="66223" y="37657"/>
                    <a:pt x="68998" y="36836"/>
                  </a:cubicBezTo>
                  <a:cubicBezTo>
                    <a:pt x="70682" y="36329"/>
                    <a:pt x="73129" y="35844"/>
                    <a:pt x="76270" y="35844"/>
                  </a:cubicBezTo>
                  <a:cubicBezTo>
                    <a:pt x="77858" y="35844"/>
                    <a:pt x="79624" y="35968"/>
                    <a:pt x="81559" y="36276"/>
                  </a:cubicBezTo>
                  <a:cubicBezTo>
                    <a:pt x="88379" y="37346"/>
                    <a:pt x="96490" y="38435"/>
                    <a:pt x="103670" y="38435"/>
                  </a:cubicBezTo>
                  <a:cubicBezTo>
                    <a:pt x="106555" y="38435"/>
                    <a:pt x="109289" y="38259"/>
                    <a:pt x="111729" y="37836"/>
                  </a:cubicBezTo>
                  <a:cubicBezTo>
                    <a:pt x="111848" y="37824"/>
                    <a:pt x="111932" y="37764"/>
                    <a:pt x="111979" y="37657"/>
                  </a:cubicBezTo>
                  <a:cubicBezTo>
                    <a:pt x="112039" y="37550"/>
                    <a:pt x="112027" y="37431"/>
                    <a:pt x="111979" y="37348"/>
                  </a:cubicBezTo>
                  <a:lnTo>
                    <a:pt x="95537" y="6356"/>
                  </a:lnTo>
                  <a:cubicBezTo>
                    <a:pt x="95477" y="6248"/>
                    <a:pt x="95358" y="6177"/>
                    <a:pt x="95239" y="6177"/>
                  </a:cubicBezTo>
                  <a:lnTo>
                    <a:pt x="93155" y="6177"/>
                  </a:lnTo>
                  <a:cubicBezTo>
                    <a:pt x="92953" y="6177"/>
                    <a:pt x="92810" y="6320"/>
                    <a:pt x="92810" y="6522"/>
                  </a:cubicBezTo>
                  <a:cubicBezTo>
                    <a:pt x="92810" y="6713"/>
                    <a:pt x="92953" y="6856"/>
                    <a:pt x="93155" y="6856"/>
                  </a:cubicBezTo>
                  <a:lnTo>
                    <a:pt x="95025" y="6856"/>
                  </a:lnTo>
                  <a:lnTo>
                    <a:pt x="111146" y="37252"/>
                  </a:lnTo>
                  <a:cubicBezTo>
                    <a:pt x="108869" y="37611"/>
                    <a:pt x="106345" y="37762"/>
                    <a:pt x="103690" y="37762"/>
                  </a:cubicBezTo>
                  <a:cubicBezTo>
                    <a:pt x="96558" y="37762"/>
                    <a:pt x="88477" y="36673"/>
                    <a:pt x="81666" y="35597"/>
                  </a:cubicBezTo>
                  <a:cubicBezTo>
                    <a:pt x="79693" y="35289"/>
                    <a:pt x="77890" y="35161"/>
                    <a:pt x="76256" y="35161"/>
                  </a:cubicBezTo>
                  <a:cubicBezTo>
                    <a:pt x="69311" y="35161"/>
                    <a:pt x="65424" y="37472"/>
                    <a:pt x="64557" y="38050"/>
                  </a:cubicBezTo>
                  <a:cubicBezTo>
                    <a:pt x="61442" y="36458"/>
                    <a:pt x="58658" y="35909"/>
                    <a:pt x="56299" y="35909"/>
                  </a:cubicBezTo>
                  <a:cubicBezTo>
                    <a:pt x="51831" y="35909"/>
                    <a:pt x="48890" y="37878"/>
                    <a:pt x="48126" y="38455"/>
                  </a:cubicBezTo>
                  <a:cubicBezTo>
                    <a:pt x="47166" y="37927"/>
                    <a:pt x="43040" y="35906"/>
                    <a:pt x="35788" y="35906"/>
                  </a:cubicBezTo>
                  <a:cubicBezTo>
                    <a:pt x="34853" y="35906"/>
                    <a:pt x="33866" y="35939"/>
                    <a:pt x="32826" y="36014"/>
                  </a:cubicBezTo>
                  <a:cubicBezTo>
                    <a:pt x="29945" y="36228"/>
                    <a:pt x="26957" y="36562"/>
                    <a:pt x="23766" y="36943"/>
                  </a:cubicBezTo>
                  <a:cubicBezTo>
                    <a:pt x="18406" y="37559"/>
                    <a:pt x="12915" y="38193"/>
                    <a:pt x="7690" y="38193"/>
                  </a:cubicBezTo>
                  <a:cubicBezTo>
                    <a:pt x="5347" y="38193"/>
                    <a:pt x="3058" y="38066"/>
                    <a:pt x="858" y="37752"/>
                  </a:cubicBezTo>
                  <a:lnTo>
                    <a:pt x="16241" y="6713"/>
                  </a:lnTo>
                  <a:lnTo>
                    <a:pt x="22873" y="581"/>
                  </a:lnTo>
                  <a:cubicBezTo>
                    <a:pt x="23004" y="462"/>
                    <a:pt x="23016" y="236"/>
                    <a:pt x="22885" y="105"/>
                  </a:cubicBezTo>
                  <a:cubicBezTo>
                    <a:pt x="22822" y="36"/>
                    <a:pt x="22731" y="0"/>
                    <a:pt x="2263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59"/>
            <p:cNvSpPr/>
            <p:nvPr/>
          </p:nvSpPr>
          <p:spPr>
            <a:xfrm>
              <a:off x="2941125" y="1951500"/>
              <a:ext cx="1021875" cy="1061525"/>
            </a:xfrm>
            <a:custGeom>
              <a:avLst/>
              <a:gdLst/>
              <a:ahLst/>
              <a:cxnLst/>
              <a:rect l="l" t="t" r="r" b="b"/>
              <a:pathLst>
                <a:path w="40875" h="42461" extrusionOk="0">
                  <a:moveTo>
                    <a:pt x="12026" y="920"/>
                  </a:moveTo>
                  <a:cubicBezTo>
                    <a:pt x="13972" y="2497"/>
                    <a:pt x="16162" y="2926"/>
                    <a:pt x="18689" y="2926"/>
                  </a:cubicBezTo>
                  <a:cubicBezTo>
                    <a:pt x="20073" y="2926"/>
                    <a:pt x="21557" y="2797"/>
                    <a:pt x="23158" y="2658"/>
                  </a:cubicBezTo>
                  <a:cubicBezTo>
                    <a:pt x="24934" y="2503"/>
                    <a:pt x="26899" y="2332"/>
                    <a:pt x="29003" y="2332"/>
                  </a:cubicBezTo>
                  <a:cubicBezTo>
                    <a:pt x="29481" y="2332"/>
                    <a:pt x="29966" y="2341"/>
                    <a:pt x="30457" y="2360"/>
                  </a:cubicBezTo>
                  <a:cubicBezTo>
                    <a:pt x="34576" y="2515"/>
                    <a:pt x="36993" y="4075"/>
                    <a:pt x="38279" y="5337"/>
                  </a:cubicBezTo>
                  <a:cubicBezTo>
                    <a:pt x="39553" y="6575"/>
                    <a:pt x="40041" y="7790"/>
                    <a:pt x="40125" y="8052"/>
                  </a:cubicBezTo>
                  <a:lnTo>
                    <a:pt x="40172" y="40698"/>
                  </a:lnTo>
                  <a:cubicBezTo>
                    <a:pt x="36517" y="34436"/>
                    <a:pt x="28326" y="33709"/>
                    <a:pt x="21253" y="33709"/>
                  </a:cubicBezTo>
                  <a:cubicBezTo>
                    <a:pt x="20146" y="33709"/>
                    <a:pt x="19051" y="33721"/>
                    <a:pt x="18003" y="33745"/>
                  </a:cubicBezTo>
                  <a:cubicBezTo>
                    <a:pt x="17074" y="33764"/>
                    <a:pt x="16175" y="33780"/>
                    <a:pt x="15337" y="33780"/>
                  </a:cubicBezTo>
                  <a:cubicBezTo>
                    <a:pt x="14585" y="33780"/>
                    <a:pt x="13883" y="33767"/>
                    <a:pt x="13252" y="33733"/>
                  </a:cubicBezTo>
                  <a:cubicBezTo>
                    <a:pt x="7002" y="33364"/>
                    <a:pt x="1906" y="30340"/>
                    <a:pt x="798" y="29638"/>
                  </a:cubicBezTo>
                  <a:lnTo>
                    <a:pt x="12026" y="920"/>
                  </a:lnTo>
                  <a:close/>
                  <a:moveTo>
                    <a:pt x="11911" y="1"/>
                  </a:moveTo>
                  <a:cubicBezTo>
                    <a:pt x="11882" y="1"/>
                    <a:pt x="11852" y="5"/>
                    <a:pt x="11824" y="15"/>
                  </a:cubicBezTo>
                  <a:cubicBezTo>
                    <a:pt x="11716" y="39"/>
                    <a:pt x="11633" y="110"/>
                    <a:pt x="11585" y="217"/>
                  </a:cubicBezTo>
                  <a:lnTo>
                    <a:pt x="60" y="29638"/>
                  </a:lnTo>
                  <a:cubicBezTo>
                    <a:pt x="1" y="29792"/>
                    <a:pt x="48" y="29959"/>
                    <a:pt x="179" y="30042"/>
                  </a:cubicBezTo>
                  <a:cubicBezTo>
                    <a:pt x="239" y="30078"/>
                    <a:pt x="5978" y="33971"/>
                    <a:pt x="13217" y="34388"/>
                  </a:cubicBezTo>
                  <a:cubicBezTo>
                    <a:pt x="13864" y="34422"/>
                    <a:pt x="14578" y="34434"/>
                    <a:pt x="15338" y="34434"/>
                  </a:cubicBezTo>
                  <a:cubicBezTo>
                    <a:pt x="16186" y="34434"/>
                    <a:pt x="17091" y="34419"/>
                    <a:pt x="18027" y="34400"/>
                  </a:cubicBezTo>
                  <a:cubicBezTo>
                    <a:pt x="19021" y="34385"/>
                    <a:pt x="20061" y="34369"/>
                    <a:pt x="21128" y="34369"/>
                  </a:cubicBezTo>
                  <a:cubicBezTo>
                    <a:pt x="28493" y="34369"/>
                    <a:pt x="37098" y="35133"/>
                    <a:pt x="40208" y="42246"/>
                  </a:cubicBezTo>
                  <a:cubicBezTo>
                    <a:pt x="40268" y="42377"/>
                    <a:pt x="40387" y="42461"/>
                    <a:pt x="40518" y="42461"/>
                  </a:cubicBezTo>
                  <a:lnTo>
                    <a:pt x="40601" y="42461"/>
                  </a:lnTo>
                  <a:cubicBezTo>
                    <a:pt x="40756" y="42425"/>
                    <a:pt x="40875" y="42294"/>
                    <a:pt x="40875" y="42127"/>
                  </a:cubicBezTo>
                  <a:lnTo>
                    <a:pt x="40827" y="7992"/>
                  </a:lnTo>
                  <a:cubicBezTo>
                    <a:pt x="40827" y="7956"/>
                    <a:pt x="40827" y="7909"/>
                    <a:pt x="40815" y="7885"/>
                  </a:cubicBezTo>
                  <a:cubicBezTo>
                    <a:pt x="40780" y="7825"/>
                    <a:pt x="40327" y="6361"/>
                    <a:pt x="38803" y="4873"/>
                  </a:cubicBezTo>
                  <a:cubicBezTo>
                    <a:pt x="37422" y="3503"/>
                    <a:pt x="34850" y="1836"/>
                    <a:pt x="30504" y="1682"/>
                  </a:cubicBezTo>
                  <a:cubicBezTo>
                    <a:pt x="29987" y="1661"/>
                    <a:pt x="29477" y="1652"/>
                    <a:pt x="28976" y="1652"/>
                  </a:cubicBezTo>
                  <a:cubicBezTo>
                    <a:pt x="26856" y="1652"/>
                    <a:pt x="24884" y="1816"/>
                    <a:pt x="23123" y="1979"/>
                  </a:cubicBezTo>
                  <a:cubicBezTo>
                    <a:pt x="21563" y="2110"/>
                    <a:pt x="20116" y="2232"/>
                    <a:pt x="18773" y="2232"/>
                  </a:cubicBezTo>
                  <a:cubicBezTo>
                    <a:pt x="16201" y="2232"/>
                    <a:pt x="14010" y="1784"/>
                    <a:pt x="12133" y="86"/>
                  </a:cubicBezTo>
                  <a:cubicBezTo>
                    <a:pt x="12072" y="34"/>
                    <a:pt x="11992" y="1"/>
                    <a:pt x="1191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59"/>
            <p:cNvSpPr/>
            <p:nvPr/>
          </p:nvSpPr>
          <p:spPr>
            <a:xfrm>
              <a:off x="2797950" y="1979225"/>
              <a:ext cx="2263400" cy="1033800"/>
            </a:xfrm>
            <a:custGeom>
              <a:avLst/>
              <a:gdLst/>
              <a:ahLst/>
              <a:cxnLst/>
              <a:rect l="l" t="t" r="r" b="b"/>
              <a:pathLst>
                <a:path w="90536" h="41352" extrusionOk="0">
                  <a:moveTo>
                    <a:pt x="57256" y="0"/>
                  </a:moveTo>
                  <a:cubicBezTo>
                    <a:pt x="52615" y="0"/>
                    <a:pt x="48389" y="1624"/>
                    <a:pt x="45864" y="6681"/>
                  </a:cubicBezTo>
                  <a:cubicBezTo>
                    <a:pt x="45780" y="6859"/>
                    <a:pt x="45852" y="7050"/>
                    <a:pt x="46018" y="7145"/>
                  </a:cubicBezTo>
                  <a:cubicBezTo>
                    <a:pt x="46071" y="7173"/>
                    <a:pt x="46124" y="7185"/>
                    <a:pt x="46175" y="7185"/>
                  </a:cubicBezTo>
                  <a:cubicBezTo>
                    <a:pt x="46300" y="7185"/>
                    <a:pt x="46415" y="7112"/>
                    <a:pt x="46483" y="7002"/>
                  </a:cubicBezTo>
                  <a:cubicBezTo>
                    <a:pt x="48855" y="2237"/>
                    <a:pt x="52878" y="701"/>
                    <a:pt x="57317" y="701"/>
                  </a:cubicBezTo>
                  <a:cubicBezTo>
                    <a:pt x="60742" y="701"/>
                    <a:pt x="64416" y="1615"/>
                    <a:pt x="67771" y="2668"/>
                  </a:cubicBezTo>
                  <a:cubicBezTo>
                    <a:pt x="71386" y="3803"/>
                    <a:pt x="73615" y="4096"/>
                    <a:pt x="74949" y="4096"/>
                  </a:cubicBezTo>
                  <a:cubicBezTo>
                    <a:pt x="75658" y="4096"/>
                    <a:pt x="76114" y="4013"/>
                    <a:pt x="76391" y="3930"/>
                  </a:cubicBezTo>
                  <a:lnTo>
                    <a:pt x="89679" y="31326"/>
                  </a:lnTo>
                  <a:cubicBezTo>
                    <a:pt x="87702" y="31753"/>
                    <a:pt x="85948" y="31924"/>
                    <a:pt x="84331" y="31924"/>
                  </a:cubicBezTo>
                  <a:cubicBezTo>
                    <a:pt x="81117" y="31924"/>
                    <a:pt x="78450" y="31246"/>
                    <a:pt x="75677" y="30541"/>
                  </a:cubicBezTo>
                  <a:cubicBezTo>
                    <a:pt x="72625" y="29759"/>
                    <a:pt x="69483" y="28964"/>
                    <a:pt x="65378" y="28964"/>
                  </a:cubicBezTo>
                  <a:cubicBezTo>
                    <a:pt x="64103" y="28964"/>
                    <a:pt x="62734" y="29041"/>
                    <a:pt x="61247" y="29219"/>
                  </a:cubicBezTo>
                  <a:cubicBezTo>
                    <a:pt x="50281" y="30529"/>
                    <a:pt x="46923" y="37815"/>
                    <a:pt x="46126" y="40185"/>
                  </a:cubicBezTo>
                  <a:cubicBezTo>
                    <a:pt x="44959" y="38577"/>
                    <a:pt x="41113" y="34529"/>
                    <a:pt x="31481" y="33755"/>
                  </a:cubicBezTo>
                  <a:cubicBezTo>
                    <a:pt x="30239" y="33656"/>
                    <a:pt x="28811" y="33613"/>
                    <a:pt x="27262" y="33613"/>
                  </a:cubicBezTo>
                  <a:cubicBezTo>
                    <a:pt x="17819" y="33613"/>
                    <a:pt x="3921" y="35219"/>
                    <a:pt x="894" y="35577"/>
                  </a:cubicBezTo>
                  <a:lnTo>
                    <a:pt x="14086" y="5371"/>
                  </a:lnTo>
                  <a:lnTo>
                    <a:pt x="15348" y="5371"/>
                  </a:lnTo>
                  <a:cubicBezTo>
                    <a:pt x="15538" y="5371"/>
                    <a:pt x="15693" y="5228"/>
                    <a:pt x="15693" y="5038"/>
                  </a:cubicBezTo>
                  <a:cubicBezTo>
                    <a:pt x="15693" y="4835"/>
                    <a:pt x="15538" y="4692"/>
                    <a:pt x="15348" y="4692"/>
                  </a:cubicBezTo>
                  <a:lnTo>
                    <a:pt x="13860" y="4692"/>
                  </a:lnTo>
                  <a:cubicBezTo>
                    <a:pt x="13729" y="4692"/>
                    <a:pt x="13610" y="4776"/>
                    <a:pt x="13550" y="4895"/>
                  </a:cubicBezTo>
                  <a:lnTo>
                    <a:pt x="48" y="35839"/>
                  </a:lnTo>
                  <a:cubicBezTo>
                    <a:pt x="1" y="35958"/>
                    <a:pt x="13" y="36077"/>
                    <a:pt x="96" y="36184"/>
                  </a:cubicBezTo>
                  <a:cubicBezTo>
                    <a:pt x="159" y="36278"/>
                    <a:pt x="258" y="36317"/>
                    <a:pt x="362" y="36317"/>
                  </a:cubicBezTo>
                  <a:cubicBezTo>
                    <a:pt x="377" y="36317"/>
                    <a:pt x="391" y="36317"/>
                    <a:pt x="406" y="36315"/>
                  </a:cubicBezTo>
                  <a:cubicBezTo>
                    <a:pt x="582" y="36294"/>
                    <a:pt x="16715" y="34280"/>
                    <a:pt x="27241" y="34280"/>
                  </a:cubicBezTo>
                  <a:cubicBezTo>
                    <a:pt x="28781" y="34280"/>
                    <a:pt x="30201" y="34323"/>
                    <a:pt x="31433" y="34422"/>
                  </a:cubicBezTo>
                  <a:cubicBezTo>
                    <a:pt x="42851" y="35339"/>
                    <a:pt x="45911" y="41090"/>
                    <a:pt x="45947" y="41149"/>
                  </a:cubicBezTo>
                  <a:cubicBezTo>
                    <a:pt x="45995" y="41268"/>
                    <a:pt x="46114" y="41352"/>
                    <a:pt x="46245" y="41352"/>
                  </a:cubicBezTo>
                  <a:cubicBezTo>
                    <a:pt x="46257" y="41352"/>
                    <a:pt x="46268" y="41352"/>
                    <a:pt x="46292" y="41304"/>
                  </a:cubicBezTo>
                  <a:cubicBezTo>
                    <a:pt x="46423" y="41280"/>
                    <a:pt x="46542" y="41161"/>
                    <a:pt x="46566" y="41030"/>
                  </a:cubicBezTo>
                  <a:cubicBezTo>
                    <a:pt x="46590" y="40947"/>
                    <a:pt x="48745" y="31374"/>
                    <a:pt x="61318" y="29874"/>
                  </a:cubicBezTo>
                  <a:cubicBezTo>
                    <a:pt x="62756" y="29704"/>
                    <a:pt x="64081" y="29630"/>
                    <a:pt x="65317" y="29630"/>
                  </a:cubicBezTo>
                  <a:cubicBezTo>
                    <a:pt x="69366" y="29630"/>
                    <a:pt x="72470" y="30418"/>
                    <a:pt x="75498" y="31184"/>
                  </a:cubicBezTo>
                  <a:cubicBezTo>
                    <a:pt x="78326" y="31896"/>
                    <a:pt x="81048" y="32589"/>
                    <a:pt x="84343" y="32589"/>
                  </a:cubicBezTo>
                  <a:cubicBezTo>
                    <a:pt x="86112" y="32589"/>
                    <a:pt x="88046" y="32389"/>
                    <a:pt x="90250" y="31886"/>
                  </a:cubicBezTo>
                  <a:cubicBezTo>
                    <a:pt x="90357" y="31862"/>
                    <a:pt x="90441" y="31791"/>
                    <a:pt x="90488" y="31707"/>
                  </a:cubicBezTo>
                  <a:cubicBezTo>
                    <a:pt x="90536" y="31612"/>
                    <a:pt x="90536" y="31493"/>
                    <a:pt x="90488" y="31410"/>
                  </a:cubicBezTo>
                  <a:lnTo>
                    <a:pt x="76868" y="3335"/>
                  </a:lnTo>
                  <a:cubicBezTo>
                    <a:pt x="76820" y="3252"/>
                    <a:pt x="76748" y="3180"/>
                    <a:pt x="76665" y="3156"/>
                  </a:cubicBezTo>
                  <a:cubicBezTo>
                    <a:pt x="76632" y="3144"/>
                    <a:pt x="76600" y="3139"/>
                    <a:pt x="76569" y="3139"/>
                  </a:cubicBezTo>
                  <a:cubicBezTo>
                    <a:pt x="76510" y="3139"/>
                    <a:pt x="76453" y="3157"/>
                    <a:pt x="76391" y="3180"/>
                  </a:cubicBezTo>
                  <a:cubicBezTo>
                    <a:pt x="76380" y="3191"/>
                    <a:pt x="75995" y="3391"/>
                    <a:pt x="74918" y="3391"/>
                  </a:cubicBezTo>
                  <a:cubicBezTo>
                    <a:pt x="73679" y="3391"/>
                    <a:pt x="71526" y="3127"/>
                    <a:pt x="67974" y="2013"/>
                  </a:cubicBezTo>
                  <a:cubicBezTo>
                    <a:pt x="64537" y="935"/>
                    <a:pt x="60777" y="0"/>
                    <a:pt x="5725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59"/>
            <p:cNvSpPr/>
            <p:nvPr/>
          </p:nvSpPr>
          <p:spPr>
            <a:xfrm>
              <a:off x="4127000" y="2162600"/>
              <a:ext cx="1021275" cy="706050"/>
            </a:xfrm>
            <a:custGeom>
              <a:avLst/>
              <a:gdLst/>
              <a:ahLst/>
              <a:cxnLst/>
              <a:rect l="l" t="t" r="r" b="b"/>
              <a:pathLst>
                <a:path w="40851" h="28242" extrusionOk="0">
                  <a:moveTo>
                    <a:pt x="25432" y="0"/>
                  </a:moveTo>
                  <a:cubicBezTo>
                    <a:pt x="25241" y="0"/>
                    <a:pt x="25099" y="155"/>
                    <a:pt x="25099" y="346"/>
                  </a:cubicBezTo>
                  <a:cubicBezTo>
                    <a:pt x="25099" y="536"/>
                    <a:pt x="25241" y="691"/>
                    <a:pt x="25432" y="691"/>
                  </a:cubicBezTo>
                  <a:lnTo>
                    <a:pt x="26551" y="691"/>
                  </a:lnTo>
                  <a:lnTo>
                    <a:pt x="39874" y="27444"/>
                  </a:lnTo>
                  <a:cubicBezTo>
                    <a:pt x="37493" y="27004"/>
                    <a:pt x="29278" y="25468"/>
                    <a:pt x="23360" y="24325"/>
                  </a:cubicBezTo>
                  <a:lnTo>
                    <a:pt x="22908" y="24230"/>
                  </a:lnTo>
                  <a:cubicBezTo>
                    <a:pt x="20016" y="23666"/>
                    <a:pt x="15930" y="22873"/>
                    <a:pt x="11603" y="22873"/>
                  </a:cubicBezTo>
                  <a:cubicBezTo>
                    <a:pt x="7698" y="22873"/>
                    <a:pt x="3598" y="23519"/>
                    <a:pt x="0" y="25563"/>
                  </a:cubicBezTo>
                  <a:cubicBezTo>
                    <a:pt x="107" y="25527"/>
                    <a:pt x="203" y="25515"/>
                    <a:pt x="310" y="25480"/>
                  </a:cubicBezTo>
                  <a:cubicBezTo>
                    <a:pt x="1536" y="25063"/>
                    <a:pt x="2798" y="24765"/>
                    <a:pt x="4048" y="24575"/>
                  </a:cubicBezTo>
                  <a:cubicBezTo>
                    <a:pt x="6513" y="23827"/>
                    <a:pt x="9094" y="23555"/>
                    <a:pt x="11598" y="23555"/>
                  </a:cubicBezTo>
                  <a:cubicBezTo>
                    <a:pt x="15868" y="23555"/>
                    <a:pt x="19913" y="24345"/>
                    <a:pt x="22765" y="24908"/>
                  </a:cubicBezTo>
                  <a:lnTo>
                    <a:pt x="23229" y="24992"/>
                  </a:lnTo>
                  <a:cubicBezTo>
                    <a:pt x="30171" y="26337"/>
                    <a:pt x="40303" y="28218"/>
                    <a:pt x="40410" y="28242"/>
                  </a:cubicBezTo>
                  <a:lnTo>
                    <a:pt x="40470" y="28242"/>
                  </a:lnTo>
                  <a:cubicBezTo>
                    <a:pt x="40565" y="28242"/>
                    <a:pt x="40672" y="28194"/>
                    <a:pt x="40731" y="28099"/>
                  </a:cubicBezTo>
                  <a:cubicBezTo>
                    <a:pt x="40839" y="28016"/>
                    <a:pt x="40851" y="27885"/>
                    <a:pt x="40791" y="27766"/>
                  </a:cubicBezTo>
                  <a:lnTo>
                    <a:pt x="27075" y="203"/>
                  </a:lnTo>
                  <a:cubicBezTo>
                    <a:pt x="27015" y="84"/>
                    <a:pt x="26896" y="0"/>
                    <a:pt x="2676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59"/>
            <p:cNvSpPr/>
            <p:nvPr/>
          </p:nvSpPr>
          <p:spPr>
            <a:xfrm>
              <a:off x="4095150" y="2218250"/>
              <a:ext cx="1139450" cy="753400"/>
            </a:xfrm>
            <a:custGeom>
              <a:avLst/>
              <a:gdLst/>
              <a:ahLst/>
              <a:cxnLst/>
              <a:rect l="l" t="t" r="r" b="b"/>
              <a:pathLst>
                <a:path w="45578" h="30136" extrusionOk="0">
                  <a:moveTo>
                    <a:pt x="29147" y="1"/>
                  </a:moveTo>
                  <a:cubicBezTo>
                    <a:pt x="28956" y="1"/>
                    <a:pt x="28813" y="144"/>
                    <a:pt x="28813" y="334"/>
                  </a:cubicBezTo>
                  <a:cubicBezTo>
                    <a:pt x="28813" y="537"/>
                    <a:pt x="28956" y="680"/>
                    <a:pt x="29147" y="680"/>
                  </a:cubicBezTo>
                  <a:lnTo>
                    <a:pt x="30254" y="680"/>
                  </a:lnTo>
                  <a:lnTo>
                    <a:pt x="44684" y="29362"/>
                  </a:lnTo>
                  <a:cubicBezTo>
                    <a:pt x="44523" y="29369"/>
                    <a:pt x="44357" y="29372"/>
                    <a:pt x="44185" y="29372"/>
                  </a:cubicBezTo>
                  <a:cubicBezTo>
                    <a:pt x="42307" y="29372"/>
                    <a:pt x="39697" y="28959"/>
                    <a:pt x="34909" y="28207"/>
                  </a:cubicBezTo>
                  <a:cubicBezTo>
                    <a:pt x="31528" y="27671"/>
                    <a:pt x="26908" y="26945"/>
                    <a:pt x="20681" y="26087"/>
                  </a:cubicBezTo>
                  <a:cubicBezTo>
                    <a:pt x="18588" y="25794"/>
                    <a:pt x="16667" y="25666"/>
                    <a:pt x="14906" y="25666"/>
                  </a:cubicBezTo>
                  <a:cubicBezTo>
                    <a:pt x="7012" y="25666"/>
                    <a:pt x="2356" y="28247"/>
                    <a:pt x="0" y="30136"/>
                  </a:cubicBezTo>
                  <a:cubicBezTo>
                    <a:pt x="1215" y="29505"/>
                    <a:pt x="2501" y="29016"/>
                    <a:pt x="3822" y="28612"/>
                  </a:cubicBezTo>
                  <a:cubicBezTo>
                    <a:pt x="6405" y="27382"/>
                    <a:pt x="10054" y="26349"/>
                    <a:pt x="14987" y="26349"/>
                  </a:cubicBezTo>
                  <a:cubicBezTo>
                    <a:pt x="16693" y="26349"/>
                    <a:pt x="18552" y="26473"/>
                    <a:pt x="20574" y="26754"/>
                  </a:cubicBezTo>
                  <a:cubicBezTo>
                    <a:pt x="26801" y="27611"/>
                    <a:pt x="31433" y="28350"/>
                    <a:pt x="34790" y="28885"/>
                  </a:cubicBezTo>
                  <a:cubicBezTo>
                    <a:pt x="39555" y="29634"/>
                    <a:pt x="42179" y="30048"/>
                    <a:pt x="44116" y="30048"/>
                  </a:cubicBezTo>
                  <a:cubicBezTo>
                    <a:pt x="44521" y="30048"/>
                    <a:pt x="44897" y="30030"/>
                    <a:pt x="45256" y="29993"/>
                  </a:cubicBezTo>
                  <a:cubicBezTo>
                    <a:pt x="45375" y="29981"/>
                    <a:pt x="45458" y="29921"/>
                    <a:pt x="45518" y="29814"/>
                  </a:cubicBezTo>
                  <a:cubicBezTo>
                    <a:pt x="45565" y="29731"/>
                    <a:pt x="45577" y="29612"/>
                    <a:pt x="45518" y="29505"/>
                  </a:cubicBezTo>
                  <a:lnTo>
                    <a:pt x="30754" y="191"/>
                  </a:lnTo>
                  <a:cubicBezTo>
                    <a:pt x="30695" y="72"/>
                    <a:pt x="30575" y="1"/>
                    <a:pt x="304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59"/>
            <p:cNvSpPr/>
            <p:nvPr/>
          </p:nvSpPr>
          <p:spPr>
            <a:xfrm>
              <a:off x="3949300" y="2994550"/>
              <a:ext cx="12525" cy="33950"/>
            </a:xfrm>
            <a:custGeom>
              <a:avLst/>
              <a:gdLst/>
              <a:ahLst/>
              <a:cxnLst/>
              <a:rect l="l" t="t" r="r" b="b"/>
              <a:pathLst>
                <a:path w="501" h="1358" extrusionOk="0">
                  <a:moveTo>
                    <a:pt x="155" y="0"/>
                  </a:moveTo>
                  <a:cubicBezTo>
                    <a:pt x="155" y="0"/>
                    <a:pt x="0" y="334"/>
                    <a:pt x="12" y="691"/>
                  </a:cubicBezTo>
                  <a:cubicBezTo>
                    <a:pt x="36" y="1048"/>
                    <a:pt x="250" y="1358"/>
                    <a:pt x="250" y="1358"/>
                  </a:cubicBezTo>
                  <a:cubicBezTo>
                    <a:pt x="250" y="1358"/>
                    <a:pt x="500" y="1060"/>
                    <a:pt x="453" y="667"/>
                  </a:cubicBezTo>
                  <a:cubicBezTo>
                    <a:pt x="441" y="274"/>
                    <a:pt x="155" y="0"/>
                    <a:pt x="15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59"/>
            <p:cNvSpPr/>
            <p:nvPr/>
          </p:nvSpPr>
          <p:spPr>
            <a:xfrm>
              <a:off x="3959125" y="2793625"/>
              <a:ext cx="388150" cy="234575"/>
            </a:xfrm>
            <a:custGeom>
              <a:avLst/>
              <a:gdLst/>
              <a:ahLst/>
              <a:cxnLst/>
              <a:rect l="l" t="t" r="r" b="b"/>
              <a:pathLst>
                <a:path w="15526" h="9383" extrusionOk="0">
                  <a:moveTo>
                    <a:pt x="15526" y="1"/>
                  </a:moveTo>
                  <a:cubicBezTo>
                    <a:pt x="15526" y="1"/>
                    <a:pt x="15252" y="36"/>
                    <a:pt x="14811" y="108"/>
                  </a:cubicBezTo>
                  <a:cubicBezTo>
                    <a:pt x="14335" y="179"/>
                    <a:pt x="13657" y="286"/>
                    <a:pt x="12823" y="465"/>
                  </a:cubicBezTo>
                  <a:cubicBezTo>
                    <a:pt x="11156" y="822"/>
                    <a:pt x="8811" y="1417"/>
                    <a:pt x="6477" y="2644"/>
                  </a:cubicBezTo>
                  <a:cubicBezTo>
                    <a:pt x="4143" y="3870"/>
                    <a:pt x="2357" y="5561"/>
                    <a:pt x="1357" y="6954"/>
                  </a:cubicBezTo>
                  <a:cubicBezTo>
                    <a:pt x="857" y="7656"/>
                    <a:pt x="512" y="8264"/>
                    <a:pt x="298" y="8692"/>
                  </a:cubicBezTo>
                  <a:cubicBezTo>
                    <a:pt x="202" y="8918"/>
                    <a:pt x="143" y="9085"/>
                    <a:pt x="83" y="9204"/>
                  </a:cubicBezTo>
                  <a:cubicBezTo>
                    <a:pt x="36" y="9323"/>
                    <a:pt x="0" y="9383"/>
                    <a:pt x="0" y="9383"/>
                  </a:cubicBezTo>
                  <a:cubicBezTo>
                    <a:pt x="0" y="9383"/>
                    <a:pt x="36" y="9323"/>
                    <a:pt x="95" y="9216"/>
                  </a:cubicBezTo>
                  <a:cubicBezTo>
                    <a:pt x="155" y="9109"/>
                    <a:pt x="226" y="8930"/>
                    <a:pt x="357" y="8740"/>
                  </a:cubicBezTo>
                  <a:cubicBezTo>
                    <a:pt x="619" y="8323"/>
                    <a:pt x="1000" y="7763"/>
                    <a:pt x="1536" y="7109"/>
                  </a:cubicBezTo>
                  <a:cubicBezTo>
                    <a:pt x="2608" y="5787"/>
                    <a:pt x="4405" y="4239"/>
                    <a:pt x="6691" y="3049"/>
                  </a:cubicBezTo>
                  <a:cubicBezTo>
                    <a:pt x="8965" y="1858"/>
                    <a:pt x="11228" y="1167"/>
                    <a:pt x="12859" y="703"/>
                  </a:cubicBezTo>
                  <a:cubicBezTo>
                    <a:pt x="13680" y="465"/>
                    <a:pt x="14347" y="298"/>
                    <a:pt x="14811" y="179"/>
                  </a:cubicBezTo>
                  <a:cubicBezTo>
                    <a:pt x="15276" y="60"/>
                    <a:pt x="15526" y="1"/>
                    <a:pt x="1552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59"/>
            <p:cNvSpPr/>
            <p:nvPr/>
          </p:nvSpPr>
          <p:spPr>
            <a:xfrm>
              <a:off x="3967150" y="2821900"/>
              <a:ext cx="398000" cy="204525"/>
            </a:xfrm>
            <a:custGeom>
              <a:avLst/>
              <a:gdLst/>
              <a:ahLst/>
              <a:cxnLst/>
              <a:rect l="l" t="t" r="r" b="b"/>
              <a:pathLst>
                <a:path w="15920" h="8181" extrusionOk="0">
                  <a:moveTo>
                    <a:pt x="15919" y="1"/>
                  </a:moveTo>
                  <a:cubicBezTo>
                    <a:pt x="15919" y="1"/>
                    <a:pt x="15669" y="25"/>
                    <a:pt x="15193" y="48"/>
                  </a:cubicBezTo>
                  <a:cubicBezTo>
                    <a:pt x="14955" y="60"/>
                    <a:pt x="14669" y="84"/>
                    <a:pt x="14348" y="120"/>
                  </a:cubicBezTo>
                  <a:cubicBezTo>
                    <a:pt x="14014" y="167"/>
                    <a:pt x="13633" y="215"/>
                    <a:pt x="13228" y="286"/>
                  </a:cubicBezTo>
                  <a:cubicBezTo>
                    <a:pt x="12812" y="346"/>
                    <a:pt x="12359" y="441"/>
                    <a:pt x="11883" y="560"/>
                  </a:cubicBezTo>
                  <a:cubicBezTo>
                    <a:pt x="11395" y="656"/>
                    <a:pt x="10907" y="810"/>
                    <a:pt x="10371" y="977"/>
                  </a:cubicBezTo>
                  <a:cubicBezTo>
                    <a:pt x="9323" y="1310"/>
                    <a:pt x="8192" y="1763"/>
                    <a:pt x="7049" y="2346"/>
                  </a:cubicBezTo>
                  <a:cubicBezTo>
                    <a:pt x="5918" y="2918"/>
                    <a:pt x="4894" y="3596"/>
                    <a:pt x="4001" y="4251"/>
                  </a:cubicBezTo>
                  <a:cubicBezTo>
                    <a:pt x="3572" y="4573"/>
                    <a:pt x="3132" y="4906"/>
                    <a:pt x="2775" y="5228"/>
                  </a:cubicBezTo>
                  <a:cubicBezTo>
                    <a:pt x="2406" y="5537"/>
                    <a:pt x="2084" y="5859"/>
                    <a:pt x="1786" y="6156"/>
                  </a:cubicBezTo>
                  <a:cubicBezTo>
                    <a:pt x="1489" y="6454"/>
                    <a:pt x="1227" y="6728"/>
                    <a:pt x="1013" y="6966"/>
                  </a:cubicBezTo>
                  <a:cubicBezTo>
                    <a:pt x="786" y="7204"/>
                    <a:pt x="608" y="7430"/>
                    <a:pt x="453" y="7609"/>
                  </a:cubicBezTo>
                  <a:cubicBezTo>
                    <a:pt x="155" y="7978"/>
                    <a:pt x="1" y="8180"/>
                    <a:pt x="1" y="8180"/>
                  </a:cubicBezTo>
                  <a:lnTo>
                    <a:pt x="501" y="7668"/>
                  </a:lnTo>
                  <a:cubicBezTo>
                    <a:pt x="667" y="7502"/>
                    <a:pt x="870" y="7311"/>
                    <a:pt x="1108" y="7085"/>
                  </a:cubicBezTo>
                  <a:cubicBezTo>
                    <a:pt x="1370" y="6871"/>
                    <a:pt x="1620" y="6609"/>
                    <a:pt x="1941" y="6347"/>
                  </a:cubicBezTo>
                  <a:cubicBezTo>
                    <a:pt x="2263" y="6073"/>
                    <a:pt x="2596" y="5799"/>
                    <a:pt x="2989" y="5501"/>
                  </a:cubicBezTo>
                  <a:cubicBezTo>
                    <a:pt x="3370" y="5180"/>
                    <a:pt x="3787" y="4882"/>
                    <a:pt x="4239" y="4573"/>
                  </a:cubicBezTo>
                  <a:cubicBezTo>
                    <a:pt x="5144" y="3965"/>
                    <a:pt x="6156" y="3334"/>
                    <a:pt x="7275" y="2763"/>
                  </a:cubicBezTo>
                  <a:cubicBezTo>
                    <a:pt x="8394" y="2180"/>
                    <a:pt x="9490" y="1715"/>
                    <a:pt x="10514" y="1346"/>
                  </a:cubicBezTo>
                  <a:cubicBezTo>
                    <a:pt x="11038" y="1168"/>
                    <a:pt x="11526" y="1001"/>
                    <a:pt x="11990" y="870"/>
                  </a:cubicBezTo>
                  <a:cubicBezTo>
                    <a:pt x="12454" y="715"/>
                    <a:pt x="12883" y="620"/>
                    <a:pt x="13288" y="513"/>
                  </a:cubicBezTo>
                  <a:cubicBezTo>
                    <a:pt x="13693" y="406"/>
                    <a:pt x="14050" y="346"/>
                    <a:pt x="14371" y="275"/>
                  </a:cubicBezTo>
                  <a:cubicBezTo>
                    <a:pt x="14705" y="191"/>
                    <a:pt x="14979" y="155"/>
                    <a:pt x="15205" y="120"/>
                  </a:cubicBezTo>
                  <a:cubicBezTo>
                    <a:pt x="15669" y="48"/>
                    <a:pt x="15919" y="1"/>
                    <a:pt x="1591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59"/>
            <p:cNvSpPr/>
            <p:nvPr/>
          </p:nvSpPr>
          <p:spPr>
            <a:xfrm>
              <a:off x="3994525" y="2964775"/>
              <a:ext cx="104225" cy="68800"/>
            </a:xfrm>
            <a:custGeom>
              <a:avLst/>
              <a:gdLst/>
              <a:ahLst/>
              <a:cxnLst/>
              <a:rect l="l" t="t" r="r" b="b"/>
              <a:pathLst>
                <a:path w="4169" h="2752" extrusionOk="0">
                  <a:moveTo>
                    <a:pt x="4168" y="1"/>
                  </a:moveTo>
                  <a:cubicBezTo>
                    <a:pt x="4168" y="1"/>
                    <a:pt x="3882" y="1"/>
                    <a:pt x="3406" y="120"/>
                  </a:cubicBezTo>
                  <a:cubicBezTo>
                    <a:pt x="2966" y="227"/>
                    <a:pt x="2335" y="453"/>
                    <a:pt x="1727" y="858"/>
                  </a:cubicBezTo>
                  <a:cubicBezTo>
                    <a:pt x="1132" y="1251"/>
                    <a:pt x="668" y="1727"/>
                    <a:pt x="406" y="2120"/>
                  </a:cubicBezTo>
                  <a:cubicBezTo>
                    <a:pt x="120" y="2489"/>
                    <a:pt x="1" y="2751"/>
                    <a:pt x="1" y="2751"/>
                  </a:cubicBezTo>
                  <a:cubicBezTo>
                    <a:pt x="1" y="2751"/>
                    <a:pt x="203" y="2561"/>
                    <a:pt x="560" y="2263"/>
                  </a:cubicBezTo>
                  <a:cubicBezTo>
                    <a:pt x="918" y="1989"/>
                    <a:pt x="1418" y="1596"/>
                    <a:pt x="1977" y="1227"/>
                  </a:cubicBezTo>
                  <a:cubicBezTo>
                    <a:pt x="2549" y="858"/>
                    <a:pt x="3097" y="536"/>
                    <a:pt x="3501" y="334"/>
                  </a:cubicBezTo>
                  <a:cubicBezTo>
                    <a:pt x="3906" y="120"/>
                    <a:pt x="4168" y="1"/>
                    <a:pt x="41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59"/>
            <p:cNvSpPr/>
            <p:nvPr/>
          </p:nvSpPr>
          <p:spPr>
            <a:xfrm>
              <a:off x="4028775" y="2989475"/>
              <a:ext cx="75325" cy="42000"/>
            </a:xfrm>
            <a:custGeom>
              <a:avLst/>
              <a:gdLst/>
              <a:ahLst/>
              <a:cxnLst/>
              <a:rect l="l" t="t" r="r" b="b"/>
              <a:pathLst>
                <a:path w="3013" h="1680" extrusionOk="0">
                  <a:moveTo>
                    <a:pt x="3012" y="1"/>
                  </a:moveTo>
                  <a:cubicBezTo>
                    <a:pt x="3012" y="1"/>
                    <a:pt x="2810" y="13"/>
                    <a:pt x="2512" y="72"/>
                  </a:cubicBezTo>
                  <a:cubicBezTo>
                    <a:pt x="2191" y="132"/>
                    <a:pt x="1750" y="263"/>
                    <a:pt x="1322" y="501"/>
                  </a:cubicBezTo>
                  <a:cubicBezTo>
                    <a:pt x="893" y="739"/>
                    <a:pt x="548" y="1037"/>
                    <a:pt x="322" y="1275"/>
                  </a:cubicBezTo>
                  <a:cubicBezTo>
                    <a:pt x="107" y="1513"/>
                    <a:pt x="0" y="1680"/>
                    <a:pt x="0" y="1680"/>
                  </a:cubicBezTo>
                  <a:cubicBezTo>
                    <a:pt x="0" y="1680"/>
                    <a:pt x="179" y="1584"/>
                    <a:pt x="464" y="1453"/>
                  </a:cubicBezTo>
                  <a:cubicBezTo>
                    <a:pt x="750" y="1311"/>
                    <a:pt x="1131" y="1120"/>
                    <a:pt x="1536" y="894"/>
                  </a:cubicBezTo>
                  <a:cubicBezTo>
                    <a:pt x="1941" y="668"/>
                    <a:pt x="2310" y="441"/>
                    <a:pt x="2572" y="275"/>
                  </a:cubicBezTo>
                  <a:cubicBezTo>
                    <a:pt x="2846" y="120"/>
                    <a:pt x="3012" y="1"/>
                    <a:pt x="301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59"/>
            <p:cNvSpPr/>
            <p:nvPr/>
          </p:nvSpPr>
          <p:spPr>
            <a:xfrm>
              <a:off x="4084125" y="2918350"/>
              <a:ext cx="545625" cy="124750"/>
            </a:xfrm>
            <a:custGeom>
              <a:avLst/>
              <a:gdLst/>
              <a:ahLst/>
              <a:cxnLst/>
              <a:rect l="l" t="t" r="r" b="b"/>
              <a:pathLst>
                <a:path w="21825" h="4990" extrusionOk="0">
                  <a:moveTo>
                    <a:pt x="14943" y="0"/>
                  </a:moveTo>
                  <a:cubicBezTo>
                    <a:pt x="13562" y="0"/>
                    <a:pt x="12038" y="107"/>
                    <a:pt x="10466" y="369"/>
                  </a:cubicBezTo>
                  <a:cubicBezTo>
                    <a:pt x="8883" y="655"/>
                    <a:pt x="7430" y="1084"/>
                    <a:pt x="6132" y="1560"/>
                  </a:cubicBezTo>
                  <a:cubicBezTo>
                    <a:pt x="5489" y="1834"/>
                    <a:pt x="4882" y="2048"/>
                    <a:pt x="4335" y="2334"/>
                  </a:cubicBezTo>
                  <a:cubicBezTo>
                    <a:pt x="4049" y="2465"/>
                    <a:pt x="3787" y="2584"/>
                    <a:pt x="3525" y="2727"/>
                  </a:cubicBezTo>
                  <a:cubicBezTo>
                    <a:pt x="3275" y="2870"/>
                    <a:pt x="3037" y="3013"/>
                    <a:pt x="2811" y="3120"/>
                  </a:cubicBezTo>
                  <a:cubicBezTo>
                    <a:pt x="2358" y="3370"/>
                    <a:pt x="1965" y="3632"/>
                    <a:pt x="1608" y="3858"/>
                  </a:cubicBezTo>
                  <a:cubicBezTo>
                    <a:pt x="1251" y="4060"/>
                    <a:pt x="965" y="4275"/>
                    <a:pt x="727" y="4453"/>
                  </a:cubicBezTo>
                  <a:cubicBezTo>
                    <a:pt x="251" y="4799"/>
                    <a:pt x="1" y="4989"/>
                    <a:pt x="1" y="4989"/>
                  </a:cubicBezTo>
                  <a:cubicBezTo>
                    <a:pt x="1" y="4989"/>
                    <a:pt x="275" y="4810"/>
                    <a:pt x="763" y="4513"/>
                  </a:cubicBezTo>
                  <a:cubicBezTo>
                    <a:pt x="1001" y="4346"/>
                    <a:pt x="1310" y="4168"/>
                    <a:pt x="1668" y="3977"/>
                  </a:cubicBezTo>
                  <a:cubicBezTo>
                    <a:pt x="2025" y="3775"/>
                    <a:pt x="2430" y="3525"/>
                    <a:pt x="2906" y="3322"/>
                  </a:cubicBezTo>
                  <a:cubicBezTo>
                    <a:pt x="3144" y="3203"/>
                    <a:pt x="3382" y="3084"/>
                    <a:pt x="3632" y="2965"/>
                  </a:cubicBezTo>
                  <a:cubicBezTo>
                    <a:pt x="3882" y="2846"/>
                    <a:pt x="4156" y="2739"/>
                    <a:pt x="4442" y="2620"/>
                  </a:cubicBezTo>
                  <a:cubicBezTo>
                    <a:pt x="4989" y="2382"/>
                    <a:pt x="5597" y="2179"/>
                    <a:pt x="6240" y="1929"/>
                  </a:cubicBezTo>
                  <a:cubicBezTo>
                    <a:pt x="7514" y="1501"/>
                    <a:pt x="8966" y="1120"/>
                    <a:pt x="10514" y="834"/>
                  </a:cubicBezTo>
                  <a:cubicBezTo>
                    <a:pt x="12038" y="572"/>
                    <a:pt x="13550" y="441"/>
                    <a:pt x="14895" y="405"/>
                  </a:cubicBezTo>
                  <a:cubicBezTo>
                    <a:pt x="15172" y="405"/>
                    <a:pt x="15440" y="403"/>
                    <a:pt x="15702" y="403"/>
                  </a:cubicBezTo>
                  <a:cubicBezTo>
                    <a:pt x="16095" y="403"/>
                    <a:pt x="16472" y="408"/>
                    <a:pt x="16836" y="429"/>
                  </a:cubicBezTo>
                  <a:cubicBezTo>
                    <a:pt x="17134" y="441"/>
                    <a:pt x="17431" y="441"/>
                    <a:pt x="17717" y="477"/>
                  </a:cubicBezTo>
                  <a:cubicBezTo>
                    <a:pt x="17991" y="488"/>
                    <a:pt x="18265" y="524"/>
                    <a:pt x="18515" y="548"/>
                  </a:cubicBezTo>
                  <a:cubicBezTo>
                    <a:pt x="19039" y="596"/>
                    <a:pt x="19503" y="691"/>
                    <a:pt x="19896" y="739"/>
                  </a:cubicBezTo>
                  <a:cubicBezTo>
                    <a:pt x="20313" y="798"/>
                    <a:pt x="20658" y="881"/>
                    <a:pt x="20944" y="941"/>
                  </a:cubicBezTo>
                  <a:cubicBezTo>
                    <a:pt x="21515" y="1060"/>
                    <a:pt x="21825" y="1120"/>
                    <a:pt x="21825" y="1120"/>
                  </a:cubicBezTo>
                  <a:cubicBezTo>
                    <a:pt x="21825" y="1120"/>
                    <a:pt x="21515" y="1024"/>
                    <a:pt x="20991" y="834"/>
                  </a:cubicBezTo>
                  <a:cubicBezTo>
                    <a:pt x="20706" y="762"/>
                    <a:pt x="20360" y="655"/>
                    <a:pt x="19956" y="584"/>
                  </a:cubicBezTo>
                  <a:cubicBezTo>
                    <a:pt x="19539" y="488"/>
                    <a:pt x="19098" y="381"/>
                    <a:pt x="18574" y="310"/>
                  </a:cubicBezTo>
                  <a:cubicBezTo>
                    <a:pt x="18324" y="286"/>
                    <a:pt x="18051" y="238"/>
                    <a:pt x="17777" y="191"/>
                  </a:cubicBezTo>
                  <a:cubicBezTo>
                    <a:pt x="17491" y="143"/>
                    <a:pt x="17193" y="131"/>
                    <a:pt x="16896" y="107"/>
                  </a:cubicBezTo>
                  <a:cubicBezTo>
                    <a:pt x="16288" y="24"/>
                    <a:pt x="15634" y="12"/>
                    <a:pt x="1494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59"/>
            <p:cNvSpPr/>
            <p:nvPr/>
          </p:nvSpPr>
          <p:spPr>
            <a:xfrm>
              <a:off x="4123125" y="2961400"/>
              <a:ext cx="359900" cy="95675"/>
            </a:xfrm>
            <a:custGeom>
              <a:avLst/>
              <a:gdLst/>
              <a:ahLst/>
              <a:cxnLst/>
              <a:rect l="l" t="t" r="r" b="b"/>
              <a:pathLst>
                <a:path w="14396" h="3827" extrusionOk="0">
                  <a:moveTo>
                    <a:pt x="10580" y="0"/>
                  </a:moveTo>
                  <a:cubicBezTo>
                    <a:pt x="10315" y="0"/>
                    <a:pt x="10039" y="6"/>
                    <a:pt x="9752" y="17"/>
                  </a:cubicBezTo>
                  <a:cubicBezTo>
                    <a:pt x="8835" y="64"/>
                    <a:pt x="7823" y="195"/>
                    <a:pt x="6787" y="433"/>
                  </a:cubicBezTo>
                  <a:cubicBezTo>
                    <a:pt x="5763" y="695"/>
                    <a:pt x="4811" y="1029"/>
                    <a:pt x="3965" y="1386"/>
                  </a:cubicBezTo>
                  <a:cubicBezTo>
                    <a:pt x="3120" y="1767"/>
                    <a:pt x="2382" y="2148"/>
                    <a:pt x="1810" y="2517"/>
                  </a:cubicBezTo>
                  <a:cubicBezTo>
                    <a:pt x="1512" y="2696"/>
                    <a:pt x="1251" y="2898"/>
                    <a:pt x="1036" y="3041"/>
                  </a:cubicBezTo>
                  <a:cubicBezTo>
                    <a:pt x="810" y="3196"/>
                    <a:pt x="620" y="3338"/>
                    <a:pt x="465" y="3458"/>
                  </a:cubicBezTo>
                  <a:cubicBezTo>
                    <a:pt x="167" y="3696"/>
                    <a:pt x="0" y="3827"/>
                    <a:pt x="0" y="3827"/>
                  </a:cubicBezTo>
                  <a:cubicBezTo>
                    <a:pt x="0" y="3827"/>
                    <a:pt x="179" y="3731"/>
                    <a:pt x="512" y="3517"/>
                  </a:cubicBezTo>
                  <a:cubicBezTo>
                    <a:pt x="679" y="3410"/>
                    <a:pt x="870" y="3291"/>
                    <a:pt x="1108" y="3160"/>
                  </a:cubicBezTo>
                  <a:cubicBezTo>
                    <a:pt x="1346" y="3029"/>
                    <a:pt x="1596" y="2862"/>
                    <a:pt x="1917" y="2719"/>
                  </a:cubicBezTo>
                  <a:cubicBezTo>
                    <a:pt x="2525" y="2386"/>
                    <a:pt x="3263" y="2065"/>
                    <a:pt x="4096" y="1731"/>
                  </a:cubicBezTo>
                  <a:cubicBezTo>
                    <a:pt x="4953" y="1422"/>
                    <a:pt x="5882" y="1112"/>
                    <a:pt x="6894" y="874"/>
                  </a:cubicBezTo>
                  <a:cubicBezTo>
                    <a:pt x="7906" y="648"/>
                    <a:pt x="8894" y="481"/>
                    <a:pt x="9787" y="398"/>
                  </a:cubicBezTo>
                  <a:cubicBezTo>
                    <a:pt x="10542" y="317"/>
                    <a:pt x="11246" y="288"/>
                    <a:pt x="11856" y="288"/>
                  </a:cubicBezTo>
                  <a:cubicBezTo>
                    <a:pt x="11967" y="288"/>
                    <a:pt x="12075" y="289"/>
                    <a:pt x="12180" y="290"/>
                  </a:cubicBezTo>
                  <a:cubicBezTo>
                    <a:pt x="12246" y="288"/>
                    <a:pt x="12311" y="287"/>
                    <a:pt x="12374" y="287"/>
                  </a:cubicBezTo>
                  <a:cubicBezTo>
                    <a:pt x="12643" y="287"/>
                    <a:pt x="12888" y="305"/>
                    <a:pt x="13109" y="314"/>
                  </a:cubicBezTo>
                  <a:cubicBezTo>
                    <a:pt x="13371" y="314"/>
                    <a:pt x="13609" y="350"/>
                    <a:pt x="13800" y="362"/>
                  </a:cubicBezTo>
                  <a:cubicBezTo>
                    <a:pt x="14193" y="410"/>
                    <a:pt x="14395" y="421"/>
                    <a:pt x="14395" y="421"/>
                  </a:cubicBezTo>
                  <a:cubicBezTo>
                    <a:pt x="14395" y="421"/>
                    <a:pt x="14193" y="374"/>
                    <a:pt x="13788" y="314"/>
                  </a:cubicBezTo>
                  <a:cubicBezTo>
                    <a:pt x="13609" y="279"/>
                    <a:pt x="13371" y="231"/>
                    <a:pt x="13097" y="195"/>
                  </a:cubicBezTo>
                  <a:cubicBezTo>
                    <a:pt x="12835" y="160"/>
                    <a:pt x="12526" y="112"/>
                    <a:pt x="12180" y="76"/>
                  </a:cubicBezTo>
                  <a:cubicBezTo>
                    <a:pt x="11704" y="27"/>
                    <a:pt x="11170" y="0"/>
                    <a:pt x="1058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59"/>
            <p:cNvSpPr/>
            <p:nvPr/>
          </p:nvSpPr>
          <p:spPr>
            <a:xfrm>
              <a:off x="4615450" y="2986200"/>
              <a:ext cx="654575" cy="48625"/>
            </a:xfrm>
            <a:custGeom>
              <a:avLst/>
              <a:gdLst/>
              <a:ahLst/>
              <a:cxnLst/>
              <a:rect l="l" t="t" r="r" b="b"/>
              <a:pathLst>
                <a:path w="26183" h="1945" extrusionOk="0">
                  <a:moveTo>
                    <a:pt x="26182" y="1144"/>
                  </a:moveTo>
                  <a:cubicBezTo>
                    <a:pt x="26182" y="1144"/>
                    <a:pt x="26109" y="1152"/>
                    <a:pt x="26003" y="1195"/>
                  </a:cubicBezTo>
                  <a:lnTo>
                    <a:pt x="26003" y="1195"/>
                  </a:lnTo>
                  <a:cubicBezTo>
                    <a:pt x="26123" y="1161"/>
                    <a:pt x="26182" y="1144"/>
                    <a:pt x="26182" y="1144"/>
                  </a:cubicBezTo>
                  <a:close/>
                  <a:moveTo>
                    <a:pt x="26003" y="1195"/>
                  </a:moveTo>
                  <a:cubicBezTo>
                    <a:pt x="25982" y="1201"/>
                    <a:pt x="25958" y="1208"/>
                    <a:pt x="25932" y="1215"/>
                  </a:cubicBezTo>
                  <a:cubicBezTo>
                    <a:pt x="25887" y="1228"/>
                    <a:pt x="25837" y="1243"/>
                    <a:pt x="25780" y="1261"/>
                  </a:cubicBezTo>
                  <a:lnTo>
                    <a:pt x="25780" y="1261"/>
                  </a:lnTo>
                  <a:cubicBezTo>
                    <a:pt x="25837" y="1248"/>
                    <a:pt x="25887" y="1237"/>
                    <a:pt x="25932" y="1227"/>
                  </a:cubicBezTo>
                  <a:cubicBezTo>
                    <a:pt x="25957" y="1215"/>
                    <a:pt x="25981" y="1204"/>
                    <a:pt x="26003" y="1195"/>
                  </a:cubicBezTo>
                  <a:close/>
                  <a:moveTo>
                    <a:pt x="0" y="1"/>
                  </a:moveTo>
                  <a:cubicBezTo>
                    <a:pt x="0" y="1"/>
                    <a:pt x="1477" y="144"/>
                    <a:pt x="3846" y="382"/>
                  </a:cubicBezTo>
                  <a:cubicBezTo>
                    <a:pt x="6215" y="620"/>
                    <a:pt x="9466" y="965"/>
                    <a:pt x="13085" y="1346"/>
                  </a:cubicBezTo>
                  <a:cubicBezTo>
                    <a:pt x="14883" y="1549"/>
                    <a:pt x="16610" y="1751"/>
                    <a:pt x="18193" y="1858"/>
                  </a:cubicBezTo>
                  <a:cubicBezTo>
                    <a:pt x="19022" y="1915"/>
                    <a:pt x="19812" y="1945"/>
                    <a:pt x="20548" y="1945"/>
                  </a:cubicBezTo>
                  <a:cubicBezTo>
                    <a:pt x="21206" y="1945"/>
                    <a:pt x="21822" y="1921"/>
                    <a:pt x="22384" y="1870"/>
                  </a:cubicBezTo>
                  <a:cubicBezTo>
                    <a:pt x="23599" y="1787"/>
                    <a:pt x="24551" y="1584"/>
                    <a:pt x="25182" y="1430"/>
                  </a:cubicBezTo>
                  <a:cubicBezTo>
                    <a:pt x="25426" y="1369"/>
                    <a:pt x="25625" y="1308"/>
                    <a:pt x="25780" y="1261"/>
                  </a:cubicBezTo>
                  <a:lnTo>
                    <a:pt x="25780" y="1261"/>
                  </a:lnTo>
                  <a:cubicBezTo>
                    <a:pt x="25625" y="1295"/>
                    <a:pt x="25426" y="1338"/>
                    <a:pt x="25182" y="1382"/>
                  </a:cubicBezTo>
                  <a:cubicBezTo>
                    <a:pt x="24527" y="1501"/>
                    <a:pt x="23575" y="1632"/>
                    <a:pt x="22384" y="1668"/>
                  </a:cubicBezTo>
                  <a:cubicBezTo>
                    <a:pt x="22184" y="1674"/>
                    <a:pt x="21976" y="1677"/>
                    <a:pt x="21762" y="1677"/>
                  </a:cubicBezTo>
                  <a:cubicBezTo>
                    <a:pt x="20727" y="1677"/>
                    <a:pt x="19533" y="1608"/>
                    <a:pt x="18241" y="1489"/>
                  </a:cubicBezTo>
                  <a:cubicBezTo>
                    <a:pt x="16669" y="1334"/>
                    <a:pt x="14966" y="1096"/>
                    <a:pt x="13145" y="906"/>
                  </a:cubicBezTo>
                  <a:cubicBezTo>
                    <a:pt x="9525" y="513"/>
                    <a:pt x="6239" y="299"/>
                    <a:pt x="3858" y="156"/>
                  </a:cubicBezTo>
                  <a:cubicBezTo>
                    <a:pt x="1477" y="25"/>
                    <a:pt x="1"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59"/>
            <p:cNvSpPr/>
            <p:nvPr/>
          </p:nvSpPr>
          <p:spPr>
            <a:xfrm>
              <a:off x="4455900" y="2820725"/>
              <a:ext cx="672725" cy="91700"/>
            </a:xfrm>
            <a:custGeom>
              <a:avLst/>
              <a:gdLst/>
              <a:ahLst/>
              <a:cxnLst/>
              <a:rect l="l" t="t" r="r" b="b"/>
              <a:pathLst>
                <a:path w="26909" h="3668" extrusionOk="0">
                  <a:moveTo>
                    <a:pt x="3567" y="1"/>
                  </a:moveTo>
                  <a:cubicBezTo>
                    <a:pt x="3109" y="1"/>
                    <a:pt x="2688" y="38"/>
                    <a:pt x="2310" y="48"/>
                  </a:cubicBezTo>
                  <a:cubicBezTo>
                    <a:pt x="2060" y="72"/>
                    <a:pt x="1834" y="83"/>
                    <a:pt x="1620" y="95"/>
                  </a:cubicBezTo>
                  <a:cubicBezTo>
                    <a:pt x="1417" y="131"/>
                    <a:pt x="1239" y="143"/>
                    <a:pt x="1060" y="167"/>
                  </a:cubicBezTo>
                  <a:cubicBezTo>
                    <a:pt x="370" y="274"/>
                    <a:pt x="1" y="322"/>
                    <a:pt x="1" y="322"/>
                  </a:cubicBezTo>
                  <a:cubicBezTo>
                    <a:pt x="1" y="322"/>
                    <a:pt x="393" y="286"/>
                    <a:pt x="1072" y="250"/>
                  </a:cubicBezTo>
                  <a:cubicBezTo>
                    <a:pt x="1239" y="226"/>
                    <a:pt x="1429" y="214"/>
                    <a:pt x="1644" y="202"/>
                  </a:cubicBezTo>
                  <a:lnTo>
                    <a:pt x="2322" y="202"/>
                  </a:lnTo>
                  <a:cubicBezTo>
                    <a:pt x="2462" y="202"/>
                    <a:pt x="2607" y="202"/>
                    <a:pt x="2758" y="202"/>
                  </a:cubicBezTo>
                  <a:cubicBezTo>
                    <a:pt x="3134" y="202"/>
                    <a:pt x="3544" y="208"/>
                    <a:pt x="3977" y="250"/>
                  </a:cubicBezTo>
                  <a:cubicBezTo>
                    <a:pt x="4287" y="262"/>
                    <a:pt x="4608" y="286"/>
                    <a:pt x="4942" y="310"/>
                  </a:cubicBezTo>
                  <a:cubicBezTo>
                    <a:pt x="5287" y="333"/>
                    <a:pt x="5620" y="381"/>
                    <a:pt x="5989" y="429"/>
                  </a:cubicBezTo>
                  <a:cubicBezTo>
                    <a:pt x="6692" y="500"/>
                    <a:pt x="7454" y="631"/>
                    <a:pt x="8264" y="762"/>
                  </a:cubicBezTo>
                  <a:cubicBezTo>
                    <a:pt x="9859" y="1060"/>
                    <a:pt x="11597" y="1453"/>
                    <a:pt x="13431" y="1881"/>
                  </a:cubicBezTo>
                  <a:cubicBezTo>
                    <a:pt x="15252" y="2310"/>
                    <a:pt x="17003" y="2715"/>
                    <a:pt x="18598" y="3012"/>
                  </a:cubicBezTo>
                  <a:cubicBezTo>
                    <a:pt x="19408" y="3143"/>
                    <a:pt x="20170" y="3286"/>
                    <a:pt x="20896" y="3370"/>
                  </a:cubicBezTo>
                  <a:cubicBezTo>
                    <a:pt x="21253" y="3417"/>
                    <a:pt x="21599" y="3477"/>
                    <a:pt x="21944" y="3501"/>
                  </a:cubicBezTo>
                  <a:cubicBezTo>
                    <a:pt x="22277" y="3536"/>
                    <a:pt x="22599" y="3548"/>
                    <a:pt x="22908" y="3584"/>
                  </a:cubicBezTo>
                  <a:cubicBezTo>
                    <a:pt x="23515" y="3655"/>
                    <a:pt x="24087" y="3643"/>
                    <a:pt x="24575" y="3655"/>
                  </a:cubicBezTo>
                  <a:cubicBezTo>
                    <a:pt x="24825" y="3667"/>
                    <a:pt x="25051" y="3667"/>
                    <a:pt x="25254" y="3667"/>
                  </a:cubicBezTo>
                  <a:cubicBezTo>
                    <a:pt x="25480" y="3655"/>
                    <a:pt x="25659" y="3655"/>
                    <a:pt x="25837" y="3643"/>
                  </a:cubicBezTo>
                  <a:cubicBezTo>
                    <a:pt x="26528" y="3596"/>
                    <a:pt x="26909" y="3584"/>
                    <a:pt x="26909" y="3584"/>
                  </a:cubicBezTo>
                  <a:cubicBezTo>
                    <a:pt x="26909" y="3584"/>
                    <a:pt x="26528" y="3584"/>
                    <a:pt x="25801" y="3536"/>
                  </a:cubicBezTo>
                  <a:lnTo>
                    <a:pt x="25242" y="3536"/>
                  </a:lnTo>
                  <a:cubicBezTo>
                    <a:pt x="25039" y="3536"/>
                    <a:pt x="24789" y="3501"/>
                    <a:pt x="24551" y="3489"/>
                  </a:cubicBezTo>
                  <a:cubicBezTo>
                    <a:pt x="24063" y="3441"/>
                    <a:pt x="23515" y="3429"/>
                    <a:pt x="22908" y="3346"/>
                  </a:cubicBezTo>
                  <a:cubicBezTo>
                    <a:pt x="22611" y="3298"/>
                    <a:pt x="22277" y="3262"/>
                    <a:pt x="21956" y="3227"/>
                  </a:cubicBezTo>
                  <a:cubicBezTo>
                    <a:pt x="21622" y="3179"/>
                    <a:pt x="21277" y="3120"/>
                    <a:pt x="20920" y="3060"/>
                  </a:cubicBezTo>
                  <a:cubicBezTo>
                    <a:pt x="20205" y="2953"/>
                    <a:pt x="19455" y="2786"/>
                    <a:pt x="18658" y="2631"/>
                  </a:cubicBezTo>
                  <a:cubicBezTo>
                    <a:pt x="17086" y="2286"/>
                    <a:pt x="15348" y="1869"/>
                    <a:pt x="13514" y="1441"/>
                  </a:cubicBezTo>
                  <a:cubicBezTo>
                    <a:pt x="11681" y="1000"/>
                    <a:pt x="9907" y="631"/>
                    <a:pt x="8299" y="381"/>
                  </a:cubicBezTo>
                  <a:cubicBezTo>
                    <a:pt x="7490" y="262"/>
                    <a:pt x="6728" y="143"/>
                    <a:pt x="6001" y="95"/>
                  </a:cubicBezTo>
                  <a:cubicBezTo>
                    <a:pt x="5620" y="83"/>
                    <a:pt x="5287" y="36"/>
                    <a:pt x="4942" y="24"/>
                  </a:cubicBezTo>
                  <a:cubicBezTo>
                    <a:pt x="4608" y="24"/>
                    <a:pt x="4287" y="12"/>
                    <a:pt x="3977" y="12"/>
                  </a:cubicBezTo>
                  <a:cubicBezTo>
                    <a:pt x="3838" y="4"/>
                    <a:pt x="3701" y="1"/>
                    <a:pt x="35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59"/>
            <p:cNvSpPr/>
            <p:nvPr/>
          </p:nvSpPr>
          <p:spPr>
            <a:xfrm>
              <a:off x="4495800" y="2796300"/>
              <a:ext cx="401850" cy="70875"/>
            </a:xfrm>
            <a:custGeom>
              <a:avLst/>
              <a:gdLst/>
              <a:ahLst/>
              <a:cxnLst/>
              <a:rect l="l" t="t" r="r" b="b"/>
              <a:pathLst>
                <a:path w="16074" h="2835" extrusionOk="0">
                  <a:moveTo>
                    <a:pt x="0" y="1"/>
                  </a:moveTo>
                  <a:cubicBezTo>
                    <a:pt x="0" y="1"/>
                    <a:pt x="214" y="13"/>
                    <a:pt x="631" y="60"/>
                  </a:cubicBezTo>
                  <a:cubicBezTo>
                    <a:pt x="1048" y="108"/>
                    <a:pt x="1643" y="167"/>
                    <a:pt x="2381" y="251"/>
                  </a:cubicBezTo>
                  <a:cubicBezTo>
                    <a:pt x="3846" y="417"/>
                    <a:pt x="5870" y="703"/>
                    <a:pt x="8096" y="1084"/>
                  </a:cubicBezTo>
                  <a:cubicBezTo>
                    <a:pt x="10311" y="1477"/>
                    <a:pt x="12299" y="1906"/>
                    <a:pt x="13752" y="2251"/>
                  </a:cubicBezTo>
                  <a:cubicBezTo>
                    <a:pt x="14466" y="2406"/>
                    <a:pt x="15038" y="2561"/>
                    <a:pt x="15442" y="2668"/>
                  </a:cubicBezTo>
                  <a:cubicBezTo>
                    <a:pt x="15847" y="2775"/>
                    <a:pt x="16073" y="2834"/>
                    <a:pt x="16073" y="2834"/>
                  </a:cubicBezTo>
                  <a:lnTo>
                    <a:pt x="15478" y="2596"/>
                  </a:lnTo>
                  <a:cubicBezTo>
                    <a:pt x="15085" y="2442"/>
                    <a:pt x="14526" y="2251"/>
                    <a:pt x="13811" y="2025"/>
                  </a:cubicBezTo>
                  <a:cubicBezTo>
                    <a:pt x="12394" y="1584"/>
                    <a:pt x="10394" y="1025"/>
                    <a:pt x="8168" y="644"/>
                  </a:cubicBezTo>
                  <a:cubicBezTo>
                    <a:pt x="5929" y="251"/>
                    <a:pt x="3881" y="96"/>
                    <a:pt x="2393" y="36"/>
                  </a:cubicBezTo>
                  <a:cubicBezTo>
                    <a:pt x="1643" y="1"/>
                    <a:pt x="1048" y="1"/>
                    <a:pt x="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59"/>
            <p:cNvSpPr/>
            <p:nvPr/>
          </p:nvSpPr>
          <p:spPr>
            <a:xfrm>
              <a:off x="2594350" y="2880150"/>
              <a:ext cx="218225" cy="179900"/>
            </a:xfrm>
            <a:custGeom>
              <a:avLst/>
              <a:gdLst/>
              <a:ahLst/>
              <a:cxnLst/>
              <a:rect l="l" t="t" r="r" b="b"/>
              <a:pathLst>
                <a:path w="8729" h="7196" extrusionOk="0">
                  <a:moveTo>
                    <a:pt x="8180" y="1"/>
                  </a:moveTo>
                  <a:cubicBezTo>
                    <a:pt x="8037" y="1"/>
                    <a:pt x="7864" y="33"/>
                    <a:pt x="7716" y="171"/>
                  </a:cubicBezTo>
                  <a:cubicBezTo>
                    <a:pt x="7621" y="242"/>
                    <a:pt x="7538" y="362"/>
                    <a:pt x="7514" y="516"/>
                  </a:cubicBezTo>
                  <a:cubicBezTo>
                    <a:pt x="7514" y="659"/>
                    <a:pt x="7549" y="778"/>
                    <a:pt x="7502" y="838"/>
                  </a:cubicBezTo>
                  <a:cubicBezTo>
                    <a:pt x="7454" y="921"/>
                    <a:pt x="7359" y="945"/>
                    <a:pt x="7216" y="981"/>
                  </a:cubicBezTo>
                  <a:cubicBezTo>
                    <a:pt x="7085" y="1004"/>
                    <a:pt x="6942" y="1028"/>
                    <a:pt x="6764" y="1076"/>
                  </a:cubicBezTo>
                  <a:cubicBezTo>
                    <a:pt x="6668" y="1112"/>
                    <a:pt x="6561" y="1171"/>
                    <a:pt x="6490" y="1278"/>
                  </a:cubicBezTo>
                  <a:cubicBezTo>
                    <a:pt x="6418" y="1374"/>
                    <a:pt x="6406" y="1528"/>
                    <a:pt x="6406" y="1600"/>
                  </a:cubicBezTo>
                  <a:cubicBezTo>
                    <a:pt x="6406" y="1755"/>
                    <a:pt x="6359" y="1874"/>
                    <a:pt x="6264" y="1993"/>
                  </a:cubicBezTo>
                  <a:cubicBezTo>
                    <a:pt x="6097" y="2231"/>
                    <a:pt x="5799" y="2409"/>
                    <a:pt x="5466" y="2624"/>
                  </a:cubicBezTo>
                  <a:cubicBezTo>
                    <a:pt x="5132" y="2838"/>
                    <a:pt x="4811" y="3076"/>
                    <a:pt x="4478" y="3314"/>
                  </a:cubicBezTo>
                  <a:cubicBezTo>
                    <a:pt x="3144" y="4267"/>
                    <a:pt x="2025" y="5243"/>
                    <a:pt x="1239" y="5981"/>
                  </a:cubicBezTo>
                  <a:cubicBezTo>
                    <a:pt x="453" y="6708"/>
                    <a:pt x="1" y="7196"/>
                    <a:pt x="1" y="7196"/>
                  </a:cubicBezTo>
                  <a:cubicBezTo>
                    <a:pt x="1" y="7196"/>
                    <a:pt x="537" y="6803"/>
                    <a:pt x="1370" y="6124"/>
                  </a:cubicBezTo>
                  <a:cubicBezTo>
                    <a:pt x="2239" y="5481"/>
                    <a:pt x="3418" y="4612"/>
                    <a:pt x="4740" y="3660"/>
                  </a:cubicBezTo>
                  <a:cubicBezTo>
                    <a:pt x="5061" y="3421"/>
                    <a:pt x="5394" y="3183"/>
                    <a:pt x="5704" y="2957"/>
                  </a:cubicBezTo>
                  <a:cubicBezTo>
                    <a:pt x="6002" y="2731"/>
                    <a:pt x="6359" y="2528"/>
                    <a:pt x="6585" y="2171"/>
                  </a:cubicBezTo>
                  <a:cubicBezTo>
                    <a:pt x="6704" y="1993"/>
                    <a:pt x="6764" y="1766"/>
                    <a:pt x="6740" y="1576"/>
                  </a:cubicBezTo>
                  <a:cubicBezTo>
                    <a:pt x="6728" y="1481"/>
                    <a:pt x="6740" y="1457"/>
                    <a:pt x="6764" y="1421"/>
                  </a:cubicBezTo>
                  <a:cubicBezTo>
                    <a:pt x="6787" y="1397"/>
                    <a:pt x="6823" y="1362"/>
                    <a:pt x="6883" y="1338"/>
                  </a:cubicBezTo>
                  <a:cubicBezTo>
                    <a:pt x="7002" y="1290"/>
                    <a:pt x="7145" y="1254"/>
                    <a:pt x="7299" y="1219"/>
                  </a:cubicBezTo>
                  <a:cubicBezTo>
                    <a:pt x="7430" y="1171"/>
                    <a:pt x="7621" y="1112"/>
                    <a:pt x="7716" y="933"/>
                  </a:cubicBezTo>
                  <a:cubicBezTo>
                    <a:pt x="7752" y="838"/>
                    <a:pt x="7752" y="754"/>
                    <a:pt x="7740" y="683"/>
                  </a:cubicBezTo>
                  <a:cubicBezTo>
                    <a:pt x="7728" y="623"/>
                    <a:pt x="7716" y="564"/>
                    <a:pt x="7716" y="516"/>
                  </a:cubicBezTo>
                  <a:cubicBezTo>
                    <a:pt x="7716" y="421"/>
                    <a:pt x="7752" y="338"/>
                    <a:pt x="7811" y="266"/>
                  </a:cubicBezTo>
                  <a:cubicBezTo>
                    <a:pt x="7930" y="111"/>
                    <a:pt x="8109" y="88"/>
                    <a:pt x="8264" y="64"/>
                  </a:cubicBezTo>
                  <a:cubicBezTo>
                    <a:pt x="8302" y="61"/>
                    <a:pt x="8339" y="59"/>
                    <a:pt x="8373" y="59"/>
                  </a:cubicBezTo>
                  <a:cubicBezTo>
                    <a:pt x="8468" y="59"/>
                    <a:pt x="8548" y="70"/>
                    <a:pt x="8609" y="88"/>
                  </a:cubicBezTo>
                  <a:cubicBezTo>
                    <a:pt x="8681" y="100"/>
                    <a:pt x="8728" y="100"/>
                    <a:pt x="8728" y="100"/>
                  </a:cubicBezTo>
                  <a:cubicBezTo>
                    <a:pt x="8728" y="100"/>
                    <a:pt x="8681" y="88"/>
                    <a:pt x="8609" y="64"/>
                  </a:cubicBezTo>
                  <a:cubicBezTo>
                    <a:pt x="8526" y="52"/>
                    <a:pt x="8407" y="28"/>
                    <a:pt x="8264" y="4"/>
                  </a:cubicBezTo>
                  <a:cubicBezTo>
                    <a:pt x="8237" y="2"/>
                    <a:pt x="8209" y="1"/>
                    <a:pt x="818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59"/>
            <p:cNvSpPr/>
            <p:nvPr/>
          </p:nvSpPr>
          <p:spPr>
            <a:xfrm>
              <a:off x="2647050" y="2995725"/>
              <a:ext cx="509300" cy="34925"/>
            </a:xfrm>
            <a:custGeom>
              <a:avLst/>
              <a:gdLst/>
              <a:ahLst/>
              <a:cxnLst/>
              <a:rect l="l" t="t" r="r" b="b"/>
              <a:pathLst>
                <a:path w="20372" h="1397" extrusionOk="0">
                  <a:moveTo>
                    <a:pt x="20372" y="1"/>
                  </a:moveTo>
                  <a:cubicBezTo>
                    <a:pt x="20372" y="1"/>
                    <a:pt x="20086" y="49"/>
                    <a:pt x="19586" y="108"/>
                  </a:cubicBezTo>
                  <a:cubicBezTo>
                    <a:pt x="19074" y="180"/>
                    <a:pt x="18336" y="287"/>
                    <a:pt x="17407" y="394"/>
                  </a:cubicBezTo>
                  <a:cubicBezTo>
                    <a:pt x="15562" y="596"/>
                    <a:pt x="13014" y="822"/>
                    <a:pt x="10204" y="906"/>
                  </a:cubicBezTo>
                  <a:cubicBezTo>
                    <a:pt x="9220" y="939"/>
                    <a:pt x="8267" y="954"/>
                    <a:pt x="7364" y="954"/>
                  </a:cubicBezTo>
                  <a:cubicBezTo>
                    <a:pt x="5689" y="954"/>
                    <a:pt x="4188" y="904"/>
                    <a:pt x="2989" y="834"/>
                  </a:cubicBezTo>
                  <a:cubicBezTo>
                    <a:pt x="2060" y="787"/>
                    <a:pt x="1322" y="751"/>
                    <a:pt x="798" y="703"/>
                  </a:cubicBezTo>
                  <a:cubicBezTo>
                    <a:pt x="274" y="656"/>
                    <a:pt x="0" y="644"/>
                    <a:pt x="0" y="644"/>
                  </a:cubicBezTo>
                  <a:lnTo>
                    <a:pt x="0" y="644"/>
                  </a:lnTo>
                  <a:cubicBezTo>
                    <a:pt x="0" y="644"/>
                    <a:pt x="274" y="692"/>
                    <a:pt x="786" y="775"/>
                  </a:cubicBezTo>
                  <a:cubicBezTo>
                    <a:pt x="1286" y="870"/>
                    <a:pt x="2036" y="965"/>
                    <a:pt x="2953" y="1073"/>
                  </a:cubicBezTo>
                  <a:cubicBezTo>
                    <a:pt x="4449" y="1246"/>
                    <a:pt x="6414" y="1396"/>
                    <a:pt x="8620" y="1396"/>
                  </a:cubicBezTo>
                  <a:cubicBezTo>
                    <a:pt x="9136" y="1396"/>
                    <a:pt x="9665" y="1388"/>
                    <a:pt x="10204" y="1370"/>
                  </a:cubicBezTo>
                  <a:cubicBezTo>
                    <a:pt x="13050" y="1287"/>
                    <a:pt x="15597" y="942"/>
                    <a:pt x="17419" y="608"/>
                  </a:cubicBezTo>
                  <a:cubicBezTo>
                    <a:pt x="18348" y="453"/>
                    <a:pt x="19074" y="299"/>
                    <a:pt x="19586" y="180"/>
                  </a:cubicBezTo>
                  <a:cubicBezTo>
                    <a:pt x="20086" y="61"/>
                    <a:pt x="20372" y="1"/>
                    <a:pt x="203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59"/>
            <p:cNvSpPr/>
            <p:nvPr/>
          </p:nvSpPr>
          <p:spPr>
            <a:xfrm>
              <a:off x="2698550" y="2967150"/>
              <a:ext cx="191400" cy="17800"/>
            </a:xfrm>
            <a:custGeom>
              <a:avLst/>
              <a:gdLst/>
              <a:ahLst/>
              <a:cxnLst/>
              <a:rect l="l" t="t" r="r" b="b"/>
              <a:pathLst>
                <a:path w="7656" h="712" extrusionOk="0">
                  <a:moveTo>
                    <a:pt x="7656" y="1"/>
                  </a:moveTo>
                  <a:lnTo>
                    <a:pt x="7656" y="1"/>
                  </a:lnTo>
                  <a:cubicBezTo>
                    <a:pt x="7656" y="1"/>
                    <a:pt x="7227" y="25"/>
                    <a:pt x="6525" y="108"/>
                  </a:cubicBezTo>
                  <a:cubicBezTo>
                    <a:pt x="5834" y="144"/>
                    <a:pt x="4882" y="203"/>
                    <a:pt x="3834" y="251"/>
                  </a:cubicBezTo>
                  <a:cubicBezTo>
                    <a:pt x="2786" y="299"/>
                    <a:pt x="1834" y="311"/>
                    <a:pt x="1131" y="311"/>
                  </a:cubicBezTo>
                  <a:lnTo>
                    <a:pt x="0" y="311"/>
                  </a:lnTo>
                  <a:cubicBezTo>
                    <a:pt x="0" y="311"/>
                    <a:pt x="417" y="418"/>
                    <a:pt x="1119" y="537"/>
                  </a:cubicBezTo>
                  <a:cubicBezTo>
                    <a:pt x="1719" y="628"/>
                    <a:pt x="2510" y="711"/>
                    <a:pt x="3395" y="711"/>
                  </a:cubicBezTo>
                  <a:cubicBezTo>
                    <a:pt x="3547" y="711"/>
                    <a:pt x="3701" y="709"/>
                    <a:pt x="3858" y="703"/>
                  </a:cubicBezTo>
                  <a:cubicBezTo>
                    <a:pt x="4929" y="656"/>
                    <a:pt x="5882" y="477"/>
                    <a:pt x="6572" y="311"/>
                  </a:cubicBezTo>
                  <a:cubicBezTo>
                    <a:pt x="7251" y="144"/>
                    <a:pt x="7656" y="1"/>
                    <a:pt x="765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59"/>
            <p:cNvSpPr/>
            <p:nvPr/>
          </p:nvSpPr>
          <p:spPr>
            <a:xfrm>
              <a:off x="2862550" y="2897875"/>
              <a:ext cx="950150" cy="82400"/>
            </a:xfrm>
            <a:custGeom>
              <a:avLst/>
              <a:gdLst/>
              <a:ahLst/>
              <a:cxnLst/>
              <a:rect l="l" t="t" r="r" b="b"/>
              <a:pathLst>
                <a:path w="38006" h="3296" extrusionOk="0">
                  <a:moveTo>
                    <a:pt x="22933" y="1"/>
                  </a:moveTo>
                  <a:cubicBezTo>
                    <a:pt x="21699" y="1"/>
                    <a:pt x="20427" y="66"/>
                    <a:pt x="19134" y="188"/>
                  </a:cubicBezTo>
                  <a:cubicBezTo>
                    <a:pt x="16479" y="450"/>
                    <a:pt x="13978" y="819"/>
                    <a:pt x="11704" y="1046"/>
                  </a:cubicBezTo>
                  <a:cubicBezTo>
                    <a:pt x="9430" y="1260"/>
                    <a:pt x="7358" y="1319"/>
                    <a:pt x="5620" y="1319"/>
                  </a:cubicBezTo>
                  <a:cubicBezTo>
                    <a:pt x="3894" y="1319"/>
                    <a:pt x="2477" y="1260"/>
                    <a:pt x="1513" y="1224"/>
                  </a:cubicBezTo>
                  <a:cubicBezTo>
                    <a:pt x="536" y="1177"/>
                    <a:pt x="1" y="1141"/>
                    <a:pt x="0" y="1141"/>
                  </a:cubicBezTo>
                  <a:lnTo>
                    <a:pt x="0" y="1141"/>
                  </a:lnTo>
                  <a:cubicBezTo>
                    <a:pt x="1" y="1141"/>
                    <a:pt x="536" y="1200"/>
                    <a:pt x="1513" y="1296"/>
                  </a:cubicBezTo>
                  <a:cubicBezTo>
                    <a:pt x="2489" y="1379"/>
                    <a:pt x="3894" y="1486"/>
                    <a:pt x="5632" y="1546"/>
                  </a:cubicBezTo>
                  <a:cubicBezTo>
                    <a:pt x="6255" y="1567"/>
                    <a:pt x="6922" y="1581"/>
                    <a:pt x="7626" y="1581"/>
                  </a:cubicBezTo>
                  <a:cubicBezTo>
                    <a:pt x="8887" y="1581"/>
                    <a:pt x="10270" y="1537"/>
                    <a:pt x="11752" y="1415"/>
                  </a:cubicBezTo>
                  <a:cubicBezTo>
                    <a:pt x="14062" y="1236"/>
                    <a:pt x="16550" y="891"/>
                    <a:pt x="19193" y="641"/>
                  </a:cubicBezTo>
                  <a:cubicBezTo>
                    <a:pt x="20633" y="504"/>
                    <a:pt x="22037" y="428"/>
                    <a:pt x="23388" y="428"/>
                  </a:cubicBezTo>
                  <a:cubicBezTo>
                    <a:pt x="24506" y="428"/>
                    <a:pt x="25588" y="480"/>
                    <a:pt x="26623" y="593"/>
                  </a:cubicBezTo>
                  <a:cubicBezTo>
                    <a:pt x="28897" y="831"/>
                    <a:pt x="30921" y="1260"/>
                    <a:pt x="32600" y="1700"/>
                  </a:cubicBezTo>
                  <a:cubicBezTo>
                    <a:pt x="34279" y="2129"/>
                    <a:pt x="35636" y="2546"/>
                    <a:pt x="36565" y="2831"/>
                  </a:cubicBezTo>
                  <a:cubicBezTo>
                    <a:pt x="37493" y="3129"/>
                    <a:pt x="38005" y="3296"/>
                    <a:pt x="38005" y="3296"/>
                  </a:cubicBezTo>
                  <a:cubicBezTo>
                    <a:pt x="38005" y="3296"/>
                    <a:pt x="37493" y="3093"/>
                    <a:pt x="36576" y="2772"/>
                  </a:cubicBezTo>
                  <a:cubicBezTo>
                    <a:pt x="35648" y="2439"/>
                    <a:pt x="34326" y="1962"/>
                    <a:pt x="32647" y="1486"/>
                  </a:cubicBezTo>
                  <a:cubicBezTo>
                    <a:pt x="30957" y="1010"/>
                    <a:pt x="28933" y="510"/>
                    <a:pt x="26647" y="224"/>
                  </a:cubicBezTo>
                  <a:cubicBezTo>
                    <a:pt x="25467" y="72"/>
                    <a:pt x="24221" y="1"/>
                    <a:pt x="229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59"/>
            <p:cNvSpPr/>
            <p:nvPr/>
          </p:nvSpPr>
          <p:spPr>
            <a:xfrm>
              <a:off x="3315875" y="2930175"/>
              <a:ext cx="382525" cy="50100"/>
            </a:xfrm>
            <a:custGeom>
              <a:avLst/>
              <a:gdLst/>
              <a:ahLst/>
              <a:cxnLst/>
              <a:rect l="l" t="t" r="r" b="b"/>
              <a:pathLst>
                <a:path w="15301" h="2004" extrusionOk="0">
                  <a:moveTo>
                    <a:pt x="5642" y="1"/>
                  </a:moveTo>
                  <a:cubicBezTo>
                    <a:pt x="4334" y="1"/>
                    <a:pt x="3168" y="108"/>
                    <a:pt x="2251" y="242"/>
                  </a:cubicBezTo>
                  <a:cubicBezTo>
                    <a:pt x="1548" y="349"/>
                    <a:pt x="989" y="456"/>
                    <a:pt x="596" y="539"/>
                  </a:cubicBezTo>
                  <a:cubicBezTo>
                    <a:pt x="203" y="635"/>
                    <a:pt x="1" y="670"/>
                    <a:pt x="1" y="670"/>
                  </a:cubicBezTo>
                  <a:cubicBezTo>
                    <a:pt x="1" y="670"/>
                    <a:pt x="227" y="658"/>
                    <a:pt x="608" y="611"/>
                  </a:cubicBezTo>
                  <a:cubicBezTo>
                    <a:pt x="1001" y="575"/>
                    <a:pt x="1560" y="527"/>
                    <a:pt x="2263" y="480"/>
                  </a:cubicBezTo>
                  <a:cubicBezTo>
                    <a:pt x="2900" y="442"/>
                    <a:pt x="3642" y="416"/>
                    <a:pt x="4462" y="416"/>
                  </a:cubicBezTo>
                  <a:cubicBezTo>
                    <a:pt x="5450" y="416"/>
                    <a:pt x="6551" y="454"/>
                    <a:pt x="7716" y="551"/>
                  </a:cubicBezTo>
                  <a:cubicBezTo>
                    <a:pt x="9835" y="754"/>
                    <a:pt x="11728" y="1087"/>
                    <a:pt x="13098" y="1420"/>
                  </a:cubicBezTo>
                  <a:cubicBezTo>
                    <a:pt x="13788" y="1575"/>
                    <a:pt x="14336" y="1730"/>
                    <a:pt x="14705" y="1837"/>
                  </a:cubicBezTo>
                  <a:cubicBezTo>
                    <a:pt x="15098" y="1944"/>
                    <a:pt x="15300" y="2004"/>
                    <a:pt x="15300" y="2004"/>
                  </a:cubicBezTo>
                  <a:cubicBezTo>
                    <a:pt x="15300" y="2004"/>
                    <a:pt x="15098" y="1909"/>
                    <a:pt x="14752" y="1742"/>
                  </a:cubicBezTo>
                  <a:cubicBezTo>
                    <a:pt x="14383" y="1599"/>
                    <a:pt x="13848" y="1409"/>
                    <a:pt x="13169" y="1182"/>
                  </a:cubicBezTo>
                  <a:cubicBezTo>
                    <a:pt x="11835" y="754"/>
                    <a:pt x="9930" y="289"/>
                    <a:pt x="7775" y="99"/>
                  </a:cubicBezTo>
                  <a:cubicBezTo>
                    <a:pt x="7036" y="30"/>
                    <a:pt x="6320" y="1"/>
                    <a:pt x="56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59"/>
            <p:cNvSpPr/>
            <p:nvPr/>
          </p:nvSpPr>
          <p:spPr>
            <a:xfrm>
              <a:off x="3478100" y="2965425"/>
              <a:ext cx="132475" cy="15200"/>
            </a:xfrm>
            <a:custGeom>
              <a:avLst/>
              <a:gdLst/>
              <a:ahLst/>
              <a:cxnLst/>
              <a:rect l="l" t="t" r="r" b="b"/>
              <a:pathLst>
                <a:path w="5299" h="608" extrusionOk="0">
                  <a:moveTo>
                    <a:pt x="1616" y="0"/>
                  </a:moveTo>
                  <a:cubicBezTo>
                    <a:pt x="667" y="0"/>
                    <a:pt x="1" y="106"/>
                    <a:pt x="1" y="106"/>
                  </a:cubicBezTo>
                  <a:cubicBezTo>
                    <a:pt x="1" y="106"/>
                    <a:pt x="1179" y="368"/>
                    <a:pt x="2632" y="499"/>
                  </a:cubicBezTo>
                  <a:cubicBezTo>
                    <a:pt x="3706" y="595"/>
                    <a:pt x="4639" y="607"/>
                    <a:pt x="5060" y="607"/>
                  </a:cubicBezTo>
                  <a:cubicBezTo>
                    <a:pt x="5213" y="607"/>
                    <a:pt x="5299" y="606"/>
                    <a:pt x="5299" y="606"/>
                  </a:cubicBezTo>
                  <a:cubicBezTo>
                    <a:pt x="5299" y="606"/>
                    <a:pt x="4156" y="177"/>
                    <a:pt x="2679" y="46"/>
                  </a:cubicBezTo>
                  <a:cubicBezTo>
                    <a:pt x="2302" y="13"/>
                    <a:pt x="1942" y="0"/>
                    <a:pt x="16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59"/>
            <p:cNvSpPr/>
            <p:nvPr/>
          </p:nvSpPr>
          <p:spPr>
            <a:xfrm>
              <a:off x="3505200" y="2876350"/>
              <a:ext cx="306000" cy="62250"/>
            </a:xfrm>
            <a:custGeom>
              <a:avLst/>
              <a:gdLst/>
              <a:ahLst/>
              <a:cxnLst/>
              <a:rect l="l" t="t" r="r" b="b"/>
              <a:pathLst>
                <a:path w="12240" h="2490" extrusionOk="0">
                  <a:moveTo>
                    <a:pt x="702" y="1"/>
                  </a:moveTo>
                  <a:cubicBezTo>
                    <a:pt x="253" y="1"/>
                    <a:pt x="0" y="13"/>
                    <a:pt x="0" y="13"/>
                  </a:cubicBezTo>
                  <a:cubicBezTo>
                    <a:pt x="0" y="13"/>
                    <a:pt x="691" y="97"/>
                    <a:pt x="1822" y="252"/>
                  </a:cubicBezTo>
                  <a:cubicBezTo>
                    <a:pt x="2941" y="418"/>
                    <a:pt x="4489" y="668"/>
                    <a:pt x="6167" y="1014"/>
                  </a:cubicBezTo>
                  <a:cubicBezTo>
                    <a:pt x="7846" y="1359"/>
                    <a:pt x="9370" y="1728"/>
                    <a:pt x="10466" y="2014"/>
                  </a:cubicBezTo>
                  <a:cubicBezTo>
                    <a:pt x="11549" y="2311"/>
                    <a:pt x="12240" y="2490"/>
                    <a:pt x="12240" y="2490"/>
                  </a:cubicBezTo>
                  <a:cubicBezTo>
                    <a:pt x="12240" y="2490"/>
                    <a:pt x="11597" y="2192"/>
                    <a:pt x="10549" y="1787"/>
                  </a:cubicBezTo>
                  <a:cubicBezTo>
                    <a:pt x="9489" y="1383"/>
                    <a:pt x="7977" y="906"/>
                    <a:pt x="6275" y="561"/>
                  </a:cubicBezTo>
                  <a:cubicBezTo>
                    <a:pt x="4560" y="216"/>
                    <a:pt x="2977" y="73"/>
                    <a:pt x="1845" y="25"/>
                  </a:cubicBezTo>
                  <a:cubicBezTo>
                    <a:pt x="1388" y="6"/>
                    <a:pt x="1002" y="1"/>
                    <a:pt x="7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59"/>
            <p:cNvSpPr/>
            <p:nvPr/>
          </p:nvSpPr>
          <p:spPr>
            <a:xfrm>
              <a:off x="3798075" y="2921325"/>
              <a:ext cx="146175" cy="109850"/>
            </a:xfrm>
            <a:custGeom>
              <a:avLst/>
              <a:gdLst/>
              <a:ahLst/>
              <a:cxnLst/>
              <a:rect l="l" t="t" r="r" b="b"/>
              <a:pathLst>
                <a:path w="5847" h="4394" extrusionOk="0">
                  <a:moveTo>
                    <a:pt x="1" y="0"/>
                  </a:moveTo>
                  <a:lnTo>
                    <a:pt x="1" y="0"/>
                  </a:lnTo>
                  <a:cubicBezTo>
                    <a:pt x="1" y="0"/>
                    <a:pt x="406" y="179"/>
                    <a:pt x="1001" y="465"/>
                  </a:cubicBezTo>
                  <a:cubicBezTo>
                    <a:pt x="1596" y="774"/>
                    <a:pt x="2394" y="1239"/>
                    <a:pt x="3239" y="1810"/>
                  </a:cubicBezTo>
                  <a:cubicBezTo>
                    <a:pt x="4097" y="2382"/>
                    <a:pt x="4787" y="2977"/>
                    <a:pt x="5228" y="3501"/>
                  </a:cubicBezTo>
                  <a:cubicBezTo>
                    <a:pt x="5442" y="3751"/>
                    <a:pt x="5597" y="3977"/>
                    <a:pt x="5704" y="4132"/>
                  </a:cubicBezTo>
                  <a:cubicBezTo>
                    <a:pt x="5787" y="4299"/>
                    <a:pt x="5847" y="4394"/>
                    <a:pt x="5847" y="4394"/>
                  </a:cubicBezTo>
                  <a:cubicBezTo>
                    <a:pt x="5847" y="4394"/>
                    <a:pt x="5823" y="4287"/>
                    <a:pt x="5763" y="4108"/>
                  </a:cubicBezTo>
                  <a:cubicBezTo>
                    <a:pt x="5704" y="3929"/>
                    <a:pt x="5585" y="3656"/>
                    <a:pt x="5406" y="3358"/>
                  </a:cubicBezTo>
                  <a:cubicBezTo>
                    <a:pt x="5049" y="2763"/>
                    <a:pt x="4382" y="2036"/>
                    <a:pt x="3501" y="1441"/>
                  </a:cubicBezTo>
                  <a:cubicBezTo>
                    <a:pt x="2620" y="846"/>
                    <a:pt x="1727" y="477"/>
                    <a:pt x="1072" y="274"/>
                  </a:cubicBezTo>
                  <a:cubicBezTo>
                    <a:pt x="418" y="6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59"/>
            <p:cNvSpPr/>
            <p:nvPr/>
          </p:nvSpPr>
          <p:spPr>
            <a:xfrm>
              <a:off x="3826650" y="2973700"/>
              <a:ext cx="92900" cy="57175"/>
            </a:xfrm>
            <a:custGeom>
              <a:avLst/>
              <a:gdLst/>
              <a:ahLst/>
              <a:cxnLst/>
              <a:rect l="l" t="t" r="r" b="b"/>
              <a:pathLst>
                <a:path w="3716" h="2287" extrusionOk="0">
                  <a:moveTo>
                    <a:pt x="1" y="1"/>
                  </a:moveTo>
                  <a:cubicBezTo>
                    <a:pt x="1" y="1"/>
                    <a:pt x="215" y="120"/>
                    <a:pt x="560" y="346"/>
                  </a:cubicBezTo>
                  <a:cubicBezTo>
                    <a:pt x="894" y="537"/>
                    <a:pt x="1358" y="822"/>
                    <a:pt x="1858" y="1132"/>
                  </a:cubicBezTo>
                  <a:cubicBezTo>
                    <a:pt x="2370" y="1453"/>
                    <a:pt x="2834" y="1727"/>
                    <a:pt x="3156" y="1942"/>
                  </a:cubicBezTo>
                  <a:cubicBezTo>
                    <a:pt x="3501" y="2144"/>
                    <a:pt x="3716" y="2287"/>
                    <a:pt x="3716" y="2287"/>
                  </a:cubicBezTo>
                  <a:cubicBezTo>
                    <a:pt x="3716" y="2287"/>
                    <a:pt x="3573" y="2073"/>
                    <a:pt x="3311" y="1763"/>
                  </a:cubicBezTo>
                  <a:cubicBezTo>
                    <a:pt x="3037" y="1453"/>
                    <a:pt x="2644" y="1061"/>
                    <a:pt x="2096" y="739"/>
                  </a:cubicBezTo>
                  <a:cubicBezTo>
                    <a:pt x="1572" y="406"/>
                    <a:pt x="1037" y="227"/>
                    <a:pt x="644" y="120"/>
                  </a:cubicBezTo>
                  <a:cubicBezTo>
                    <a:pt x="263" y="25"/>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59"/>
            <p:cNvSpPr/>
            <p:nvPr/>
          </p:nvSpPr>
          <p:spPr>
            <a:xfrm>
              <a:off x="3798075" y="2993050"/>
              <a:ext cx="73550" cy="48550"/>
            </a:xfrm>
            <a:custGeom>
              <a:avLst/>
              <a:gdLst/>
              <a:ahLst/>
              <a:cxnLst/>
              <a:rect l="l" t="t" r="r" b="b"/>
              <a:pathLst>
                <a:path w="2942" h="1942" extrusionOk="0">
                  <a:moveTo>
                    <a:pt x="1" y="1"/>
                  </a:moveTo>
                  <a:lnTo>
                    <a:pt x="1" y="1"/>
                  </a:lnTo>
                  <a:cubicBezTo>
                    <a:pt x="1" y="1"/>
                    <a:pt x="167" y="120"/>
                    <a:pt x="417" y="346"/>
                  </a:cubicBezTo>
                  <a:cubicBezTo>
                    <a:pt x="679" y="525"/>
                    <a:pt x="1025" y="787"/>
                    <a:pt x="1430" y="1049"/>
                  </a:cubicBezTo>
                  <a:cubicBezTo>
                    <a:pt x="1834" y="1299"/>
                    <a:pt x="2203" y="1525"/>
                    <a:pt x="2489" y="1680"/>
                  </a:cubicBezTo>
                  <a:cubicBezTo>
                    <a:pt x="2763" y="1846"/>
                    <a:pt x="2942" y="1942"/>
                    <a:pt x="2942" y="1942"/>
                  </a:cubicBezTo>
                  <a:cubicBezTo>
                    <a:pt x="2942" y="1942"/>
                    <a:pt x="2846" y="1763"/>
                    <a:pt x="2632" y="1513"/>
                  </a:cubicBezTo>
                  <a:cubicBezTo>
                    <a:pt x="2430" y="1251"/>
                    <a:pt x="2096" y="929"/>
                    <a:pt x="1680" y="656"/>
                  </a:cubicBezTo>
                  <a:cubicBezTo>
                    <a:pt x="1263" y="382"/>
                    <a:pt x="834" y="215"/>
                    <a:pt x="525" y="120"/>
                  </a:cubicBezTo>
                  <a:cubicBezTo>
                    <a:pt x="215"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59"/>
            <p:cNvSpPr/>
            <p:nvPr/>
          </p:nvSpPr>
          <p:spPr>
            <a:xfrm>
              <a:off x="3646275" y="3014500"/>
              <a:ext cx="141425" cy="65800"/>
            </a:xfrm>
            <a:custGeom>
              <a:avLst/>
              <a:gdLst/>
              <a:ahLst/>
              <a:cxnLst/>
              <a:rect l="l" t="t" r="r" b="b"/>
              <a:pathLst>
                <a:path w="5657" h="2632" extrusionOk="0">
                  <a:moveTo>
                    <a:pt x="1" y="0"/>
                  </a:moveTo>
                  <a:cubicBezTo>
                    <a:pt x="1" y="0"/>
                    <a:pt x="346" y="119"/>
                    <a:pt x="882" y="286"/>
                  </a:cubicBezTo>
                  <a:cubicBezTo>
                    <a:pt x="1417" y="488"/>
                    <a:pt x="2132" y="786"/>
                    <a:pt x="2906" y="1143"/>
                  </a:cubicBezTo>
                  <a:cubicBezTo>
                    <a:pt x="3680" y="1512"/>
                    <a:pt x="4358" y="1869"/>
                    <a:pt x="4858" y="2155"/>
                  </a:cubicBezTo>
                  <a:cubicBezTo>
                    <a:pt x="5346" y="2453"/>
                    <a:pt x="5656" y="2631"/>
                    <a:pt x="5656" y="2631"/>
                  </a:cubicBezTo>
                  <a:cubicBezTo>
                    <a:pt x="5656" y="2631"/>
                    <a:pt x="5418" y="2357"/>
                    <a:pt x="4989" y="1976"/>
                  </a:cubicBezTo>
                  <a:cubicBezTo>
                    <a:pt x="4549" y="1584"/>
                    <a:pt x="3906" y="1107"/>
                    <a:pt x="3096" y="738"/>
                  </a:cubicBezTo>
                  <a:cubicBezTo>
                    <a:pt x="2298" y="369"/>
                    <a:pt x="1501" y="179"/>
                    <a:pt x="941" y="83"/>
                  </a:cubicBezTo>
                  <a:cubicBezTo>
                    <a:pt x="358" y="0"/>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59"/>
            <p:cNvSpPr/>
            <p:nvPr/>
          </p:nvSpPr>
          <p:spPr>
            <a:xfrm>
              <a:off x="2907500" y="2169450"/>
              <a:ext cx="176225" cy="400375"/>
            </a:xfrm>
            <a:custGeom>
              <a:avLst/>
              <a:gdLst/>
              <a:ahLst/>
              <a:cxnLst/>
              <a:rect l="l" t="t" r="r" b="b"/>
              <a:pathLst>
                <a:path w="7049" h="16015" extrusionOk="0">
                  <a:moveTo>
                    <a:pt x="7049" y="0"/>
                  </a:moveTo>
                  <a:cubicBezTo>
                    <a:pt x="7048" y="1"/>
                    <a:pt x="5263" y="3501"/>
                    <a:pt x="3310" y="7918"/>
                  </a:cubicBezTo>
                  <a:cubicBezTo>
                    <a:pt x="1369" y="12335"/>
                    <a:pt x="0" y="16014"/>
                    <a:pt x="0" y="16014"/>
                  </a:cubicBezTo>
                  <a:cubicBezTo>
                    <a:pt x="0" y="16014"/>
                    <a:pt x="1798" y="12514"/>
                    <a:pt x="3727" y="8096"/>
                  </a:cubicBezTo>
                  <a:cubicBezTo>
                    <a:pt x="5679" y="3680"/>
                    <a:pt x="7049" y="1"/>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59"/>
            <p:cNvSpPr/>
            <p:nvPr/>
          </p:nvSpPr>
          <p:spPr>
            <a:xfrm>
              <a:off x="2784850" y="2298325"/>
              <a:ext cx="212275" cy="456325"/>
            </a:xfrm>
            <a:custGeom>
              <a:avLst/>
              <a:gdLst/>
              <a:ahLst/>
              <a:cxnLst/>
              <a:rect l="l" t="t" r="r" b="b"/>
              <a:pathLst>
                <a:path w="8491" h="18253" extrusionOk="0">
                  <a:moveTo>
                    <a:pt x="8490" y="1"/>
                  </a:moveTo>
                  <a:cubicBezTo>
                    <a:pt x="8490" y="1"/>
                    <a:pt x="6287" y="3942"/>
                    <a:pt x="3930" y="8978"/>
                  </a:cubicBezTo>
                  <a:cubicBezTo>
                    <a:pt x="1596" y="14026"/>
                    <a:pt x="1" y="18253"/>
                    <a:pt x="1" y="18253"/>
                  </a:cubicBezTo>
                  <a:cubicBezTo>
                    <a:pt x="1" y="18253"/>
                    <a:pt x="2013" y="14205"/>
                    <a:pt x="4347" y="9168"/>
                  </a:cubicBezTo>
                  <a:cubicBezTo>
                    <a:pt x="6692" y="4144"/>
                    <a:pt x="8490" y="1"/>
                    <a:pt x="849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59"/>
            <p:cNvSpPr/>
            <p:nvPr/>
          </p:nvSpPr>
          <p:spPr>
            <a:xfrm>
              <a:off x="2934875" y="2266475"/>
              <a:ext cx="56875" cy="120275"/>
            </a:xfrm>
            <a:custGeom>
              <a:avLst/>
              <a:gdLst/>
              <a:ahLst/>
              <a:cxnLst/>
              <a:rect l="l" t="t" r="r" b="b"/>
              <a:pathLst>
                <a:path w="2275" h="4811" extrusionOk="0">
                  <a:moveTo>
                    <a:pt x="2275" y="1"/>
                  </a:moveTo>
                  <a:cubicBezTo>
                    <a:pt x="2275" y="1"/>
                    <a:pt x="1560" y="989"/>
                    <a:pt x="941" y="2311"/>
                  </a:cubicBezTo>
                  <a:cubicBezTo>
                    <a:pt x="298" y="3632"/>
                    <a:pt x="1" y="4811"/>
                    <a:pt x="1" y="4811"/>
                  </a:cubicBezTo>
                  <a:cubicBezTo>
                    <a:pt x="1" y="4811"/>
                    <a:pt x="715" y="3846"/>
                    <a:pt x="1346" y="2501"/>
                  </a:cubicBezTo>
                  <a:cubicBezTo>
                    <a:pt x="1977" y="1180"/>
                    <a:pt x="2275" y="1"/>
                    <a:pt x="22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59"/>
            <p:cNvSpPr/>
            <p:nvPr/>
          </p:nvSpPr>
          <p:spPr>
            <a:xfrm>
              <a:off x="2625625" y="2781125"/>
              <a:ext cx="121750" cy="253325"/>
            </a:xfrm>
            <a:custGeom>
              <a:avLst/>
              <a:gdLst/>
              <a:ahLst/>
              <a:cxnLst/>
              <a:rect l="l" t="t" r="r" b="b"/>
              <a:pathLst>
                <a:path w="4870" h="10133" extrusionOk="0">
                  <a:moveTo>
                    <a:pt x="4870" y="1"/>
                  </a:moveTo>
                  <a:cubicBezTo>
                    <a:pt x="4870" y="1"/>
                    <a:pt x="4584" y="572"/>
                    <a:pt x="4155" y="1501"/>
                  </a:cubicBezTo>
                  <a:cubicBezTo>
                    <a:pt x="3739" y="2441"/>
                    <a:pt x="3179" y="3715"/>
                    <a:pt x="2536" y="5132"/>
                  </a:cubicBezTo>
                  <a:cubicBezTo>
                    <a:pt x="1893" y="6525"/>
                    <a:pt x="1286" y="7799"/>
                    <a:pt x="810" y="8692"/>
                  </a:cubicBezTo>
                  <a:cubicBezTo>
                    <a:pt x="572" y="9133"/>
                    <a:pt x="381" y="9490"/>
                    <a:pt x="226" y="9752"/>
                  </a:cubicBezTo>
                  <a:cubicBezTo>
                    <a:pt x="83" y="10002"/>
                    <a:pt x="0" y="10133"/>
                    <a:pt x="0" y="10133"/>
                  </a:cubicBezTo>
                  <a:cubicBezTo>
                    <a:pt x="0" y="10133"/>
                    <a:pt x="107" y="10014"/>
                    <a:pt x="286" y="9787"/>
                  </a:cubicBezTo>
                  <a:cubicBezTo>
                    <a:pt x="464" y="9573"/>
                    <a:pt x="703" y="9228"/>
                    <a:pt x="1000" y="8811"/>
                  </a:cubicBezTo>
                  <a:cubicBezTo>
                    <a:pt x="1584" y="7966"/>
                    <a:pt x="2310" y="6739"/>
                    <a:pt x="2953" y="5311"/>
                  </a:cubicBezTo>
                  <a:cubicBezTo>
                    <a:pt x="3608" y="3882"/>
                    <a:pt x="4072" y="2548"/>
                    <a:pt x="4382" y="1572"/>
                  </a:cubicBezTo>
                  <a:cubicBezTo>
                    <a:pt x="4703" y="608"/>
                    <a:pt x="4870" y="1"/>
                    <a:pt x="4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59"/>
            <p:cNvSpPr/>
            <p:nvPr/>
          </p:nvSpPr>
          <p:spPr>
            <a:xfrm>
              <a:off x="2705375" y="2802850"/>
              <a:ext cx="58675" cy="146175"/>
            </a:xfrm>
            <a:custGeom>
              <a:avLst/>
              <a:gdLst/>
              <a:ahLst/>
              <a:cxnLst/>
              <a:rect l="l" t="t" r="r" b="b"/>
              <a:pathLst>
                <a:path w="2347" h="5847" extrusionOk="0">
                  <a:moveTo>
                    <a:pt x="2346" y="1"/>
                  </a:moveTo>
                  <a:cubicBezTo>
                    <a:pt x="2346" y="1"/>
                    <a:pt x="2204" y="334"/>
                    <a:pt x="1965" y="858"/>
                  </a:cubicBezTo>
                  <a:cubicBezTo>
                    <a:pt x="1751" y="1394"/>
                    <a:pt x="1453" y="2108"/>
                    <a:pt x="1132" y="2906"/>
                  </a:cubicBezTo>
                  <a:cubicBezTo>
                    <a:pt x="822" y="3727"/>
                    <a:pt x="537" y="4442"/>
                    <a:pt x="322" y="4978"/>
                  </a:cubicBezTo>
                  <a:cubicBezTo>
                    <a:pt x="120" y="5513"/>
                    <a:pt x="1" y="5847"/>
                    <a:pt x="1" y="5847"/>
                  </a:cubicBezTo>
                  <a:cubicBezTo>
                    <a:pt x="1" y="5847"/>
                    <a:pt x="227" y="5573"/>
                    <a:pt x="537" y="5085"/>
                  </a:cubicBezTo>
                  <a:cubicBezTo>
                    <a:pt x="846" y="4608"/>
                    <a:pt x="1239" y="3906"/>
                    <a:pt x="1561" y="3084"/>
                  </a:cubicBezTo>
                  <a:cubicBezTo>
                    <a:pt x="1894" y="2275"/>
                    <a:pt x="2096" y="1489"/>
                    <a:pt x="2204" y="929"/>
                  </a:cubicBezTo>
                  <a:cubicBezTo>
                    <a:pt x="2323" y="358"/>
                    <a:pt x="2346" y="1"/>
                    <a:pt x="23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59"/>
            <p:cNvSpPr/>
            <p:nvPr/>
          </p:nvSpPr>
          <p:spPr>
            <a:xfrm>
              <a:off x="2766100" y="2592425"/>
              <a:ext cx="130400" cy="279500"/>
            </a:xfrm>
            <a:custGeom>
              <a:avLst/>
              <a:gdLst/>
              <a:ahLst/>
              <a:cxnLst/>
              <a:rect l="l" t="t" r="r" b="b"/>
              <a:pathLst>
                <a:path w="5216" h="11180" extrusionOk="0">
                  <a:moveTo>
                    <a:pt x="5216" y="0"/>
                  </a:moveTo>
                  <a:lnTo>
                    <a:pt x="5216" y="0"/>
                  </a:lnTo>
                  <a:cubicBezTo>
                    <a:pt x="5215" y="0"/>
                    <a:pt x="3846" y="2393"/>
                    <a:pt x="2406" y="5489"/>
                  </a:cubicBezTo>
                  <a:cubicBezTo>
                    <a:pt x="965" y="8572"/>
                    <a:pt x="1" y="11180"/>
                    <a:pt x="1" y="11180"/>
                  </a:cubicBezTo>
                  <a:cubicBezTo>
                    <a:pt x="1" y="11180"/>
                    <a:pt x="1370" y="8763"/>
                    <a:pt x="2811" y="5691"/>
                  </a:cubicBezTo>
                  <a:cubicBezTo>
                    <a:pt x="4251" y="2608"/>
                    <a:pt x="5216" y="0"/>
                    <a:pt x="521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59"/>
            <p:cNvSpPr/>
            <p:nvPr/>
          </p:nvSpPr>
          <p:spPr>
            <a:xfrm>
              <a:off x="2966425" y="2863275"/>
              <a:ext cx="463475" cy="37925"/>
            </a:xfrm>
            <a:custGeom>
              <a:avLst/>
              <a:gdLst/>
              <a:ahLst/>
              <a:cxnLst/>
              <a:rect l="l" t="t" r="r" b="b"/>
              <a:pathLst>
                <a:path w="18539" h="1517" extrusionOk="0">
                  <a:moveTo>
                    <a:pt x="18539" y="1"/>
                  </a:moveTo>
                  <a:lnTo>
                    <a:pt x="18539" y="1"/>
                  </a:lnTo>
                  <a:cubicBezTo>
                    <a:pt x="18538" y="1"/>
                    <a:pt x="14371" y="132"/>
                    <a:pt x="9240" y="584"/>
                  </a:cubicBezTo>
                  <a:cubicBezTo>
                    <a:pt x="6680" y="810"/>
                    <a:pt x="4358" y="1060"/>
                    <a:pt x="2692" y="1263"/>
                  </a:cubicBezTo>
                  <a:cubicBezTo>
                    <a:pt x="2075" y="1343"/>
                    <a:pt x="1533" y="1383"/>
                    <a:pt x="1104" y="1383"/>
                  </a:cubicBezTo>
                  <a:cubicBezTo>
                    <a:pt x="961" y="1383"/>
                    <a:pt x="831" y="1379"/>
                    <a:pt x="715" y="1370"/>
                  </a:cubicBezTo>
                  <a:cubicBezTo>
                    <a:pt x="263" y="1346"/>
                    <a:pt x="1" y="1263"/>
                    <a:pt x="1" y="1263"/>
                  </a:cubicBezTo>
                  <a:lnTo>
                    <a:pt x="1" y="1263"/>
                  </a:lnTo>
                  <a:cubicBezTo>
                    <a:pt x="1" y="1263"/>
                    <a:pt x="239" y="1370"/>
                    <a:pt x="715" y="1441"/>
                  </a:cubicBezTo>
                  <a:cubicBezTo>
                    <a:pt x="1008" y="1493"/>
                    <a:pt x="1382" y="1517"/>
                    <a:pt x="1823" y="1517"/>
                  </a:cubicBezTo>
                  <a:cubicBezTo>
                    <a:pt x="2099" y="1517"/>
                    <a:pt x="2402" y="1507"/>
                    <a:pt x="2727" y="1489"/>
                  </a:cubicBezTo>
                  <a:cubicBezTo>
                    <a:pt x="4406" y="1406"/>
                    <a:pt x="6728" y="1251"/>
                    <a:pt x="9288" y="1025"/>
                  </a:cubicBezTo>
                  <a:cubicBezTo>
                    <a:pt x="14407" y="584"/>
                    <a:pt x="18539" y="1"/>
                    <a:pt x="185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59"/>
            <p:cNvSpPr/>
            <p:nvPr/>
          </p:nvSpPr>
          <p:spPr>
            <a:xfrm>
              <a:off x="3469475" y="2849575"/>
              <a:ext cx="89325" cy="11050"/>
            </a:xfrm>
            <a:custGeom>
              <a:avLst/>
              <a:gdLst/>
              <a:ahLst/>
              <a:cxnLst/>
              <a:rect l="l" t="t" r="r" b="b"/>
              <a:pathLst>
                <a:path w="3573" h="442" extrusionOk="0">
                  <a:moveTo>
                    <a:pt x="1786" y="1"/>
                  </a:moveTo>
                  <a:cubicBezTo>
                    <a:pt x="810" y="1"/>
                    <a:pt x="0" y="215"/>
                    <a:pt x="0" y="215"/>
                  </a:cubicBezTo>
                  <a:cubicBezTo>
                    <a:pt x="0" y="215"/>
                    <a:pt x="810" y="442"/>
                    <a:pt x="1786" y="442"/>
                  </a:cubicBezTo>
                  <a:cubicBezTo>
                    <a:pt x="2774" y="442"/>
                    <a:pt x="3572" y="215"/>
                    <a:pt x="3572" y="215"/>
                  </a:cubicBezTo>
                  <a:cubicBezTo>
                    <a:pt x="3572" y="215"/>
                    <a:pt x="2774" y="1"/>
                    <a:pt x="1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59"/>
            <p:cNvSpPr/>
            <p:nvPr/>
          </p:nvSpPr>
          <p:spPr>
            <a:xfrm>
              <a:off x="3572750" y="2855225"/>
              <a:ext cx="87850" cy="12250"/>
            </a:xfrm>
            <a:custGeom>
              <a:avLst/>
              <a:gdLst/>
              <a:ahLst/>
              <a:cxnLst/>
              <a:rect l="l" t="t" r="r" b="b"/>
              <a:pathLst>
                <a:path w="3514" h="490" extrusionOk="0">
                  <a:moveTo>
                    <a:pt x="1362" y="1"/>
                  </a:moveTo>
                  <a:cubicBezTo>
                    <a:pt x="587" y="1"/>
                    <a:pt x="1" y="132"/>
                    <a:pt x="1" y="132"/>
                  </a:cubicBezTo>
                  <a:cubicBezTo>
                    <a:pt x="1" y="132"/>
                    <a:pt x="775" y="418"/>
                    <a:pt x="1739" y="477"/>
                  </a:cubicBezTo>
                  <a:cubicBezTo>
                    <a:pt x="1877" y="486"/>
                    <a:pt x="2011" y="490"/>
                    <a:pt x="2141" y="490"/>
                  </a:cubicBezTo>
                  <a:cubicBezTo>
                    <a:pt x="2918" y="490"/>
                    <a:pt x="3513" y="358"/>
                    <a:pt x="3513" y="358"/>
                  </a:cubicBezTo>
                  <a:cubicBezTo>
                    <a:pt x="3513" y="358"/>
                    <a:pt x="2751" y="85"/>
                    <a:pt x="1763" y="13"/>
                  </a:cubicBezTo>
                  <a:cubicBezTo>
                    <a:pt x="1625" y="5"/>
                    <a:pt x="1491" y="1"/>
                    <a:pt x="136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59"/>
            <p:cNvSpPr/>
            <p:nvPr/>
          </p:nvSpPr>
          <p:spPr>
            <a:xfrm>
              <a:off x="4790775" y="2957350"/>
              <a:ext cx="477150" cy="47650"/>
            </a:xfrm>
            <a:custGeom>
              <a:avLst/>
              <a:gdLst/>
              <a:ahLst/>
              <a:cxnLst/>
              <a:rect l="l" t="t" r="r" b="b"/>
              <a:pathLst>
                <a:path w="19086" h="1906" extrusionOk="0">
                  <a:moveTo>
                    <a:pt x="0" y="0"/>
                  </a:moveTo>
                  <a:cubicBezTo>
                    <a:pt x="0" y="0"/>
                    <a:pt x="1072" y="155"/>
                    <a:pt x="2786" y="476"/>
                  </a:cubicBezTo>
                  <a:cubicBezTo>
                    <a:pt x="4501" y="798"/>
                    <a:pt x="6846" y="1345"/>
                    <a:pt x="9513" y="1691"/>
                  </a:cubicBezTo>
                  <a:cubicBezTo>
                    <a:pt x="10677" y="1838"/>
                    <a:pt x="11808" y="1906"/>
                    <a:pt x="12858" y="1906"/>
                  </a:cubicBezTo>
                  <a:cubicBezTo>
                    <a:pt x="14192" y="1906"/>
                    <a:pt x="15393" y="1795"/>
                    <a:pt x="16359" y="1595"/>
                  </a:cubicBezTo>
                  <a:cubicBezTo>
                    <a:pt x="17217" y="1429"/>
                    <a:pt x="17907" y="1226"/>
                    <a:pt x="18371" y="1060"/>
                  </a:cubicBezTo>
                  <a:cubicBezTo>
                    <a:pt x="18824" y="893"/>
                    <a:pt x="19086" y="798"/>
                    <a:pt x="19086" y="798"/>
                  </a:cubicBezTo>
                  <a:lnTo>
                    <a:pt x="19086" y="798"/>
                  </a:lnTo>
                  <a:cubicBezTo>
                    <a:pt x="19086" y="798"/>
                    <a:pt x="18812" y="881"/>
                    <a:pt x="18371" y="988"/>
                  </a:cubicBezTo>
                  <a:cubicBezTo>
                    <a:pt x="17895" y="1119"/>
                    <a:pt x="17205" y="1262"/>
                    <a:pt x="16347" y="1369"/>
                  </a:cubicBezTo>
                  <a:cubicBezTo>
                    <a:pt x="15599" y="1472"/>
                    <a:pt x="14724" y="1526"/>
                    <a:pt x="13758" y="1526"/>
                  </a:cubicBezTo>
                  <a:cubicBezTo>
                    <a:pt x="12495" y="1526"/>
                    <a:pt x="11076" y="1434"/>
                    <a:pt x="9585" y="1238"/>
                  </a:cubicBezTo>
                  <a:cubicBezTo>
                    <a:pt x="6953" y="893"/>
                    <a:pt x="4572" y="464"/>
                    <a:pt x="2822" y="262"/>
                  </a:cubicBezTo>
                  <a:cubicBezTo>
                    <a:pt x="1084" y="48"/>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59"/>
            <p:cNvSpPr/>
            <p:nvPr/>
          </p:nvSpPr>
          <p:spPr>
            <a:xfrm>
              <a:off x="5201525" y="2869525"/>
              <a:ext cx="64925" cy="107175"/>
            </a:xfrm>
            <a:custGeom>
              <a:avLst/>
              <a:gdLst/>
              <a:ahLst/>
              <a:cxnLst/>
              <a:rect l="l" t="t" r="r" b="b"/>
              <a:pathLst>
                <a:path w="2597" h="4287" extrusionOk="0">
                  <a:moveTo>
                    <a:pt x="1" y="1"/>
                  </a:moveTo>
                  <a:cubicBezTo>
                    <a:pt x="1" y="1"/>
                    <a:pt x="477" y="1049"/>
                    <a:pt x="1179" y="2227"/>
                  </a:cubicBezTo>
                  <a:cubicBezTo>
                    <a:pt x="1894" y="3394"/>
                    <a:pt x="2596" y="4287"/>
                    <a:pt x="2596" y="4287"/>
                  </a:cubicBezTo>
                  <a:cubicBezTo>
                    <a:pt x="2596" y="4287"/>
                    <a:pt x="2275" y="3180"/>
                    <a:pt x="1560" y="1989"/>
                  </a:cubicBezTo>
                  <a:cubicBezTo>
                    <a:pt x="834" y="799"/>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59"/>
            <p:cNvSpPr/>
            <p:nvPr/>
          </p:nvSpPr>
          <p:spPr>
            <a:xfrm>
              <a:off x="5239025" y="2963875"/>
              <a:ext cx="83075" cy="80400"/>
            </a:xfrm>
            <a:custGeom>
              <a:avLst/>
              <a:gdLst/>
              <a:ahLst/>
              <a:cxnLst/>
              <a:rect l="l" t="t" r="r" b="b"/>
              <a:pathLst>
                <a:path w="3323" h="3216" extrusionOk="0">
                  <a:moveTo>
                    <a:pt x="1632" y="1454"/>
                  </a:moveTo>
                  <a:lnTo>
                    <a:pt x="1632" y="1454"/>
                  </a:lnTo>
                  <a:cubicBezTo>
                    <a:pt x="1632" y="1454"/>
                    <a:pt x="1624" y="1462"/>
                    <a:pt x="1614" y="1471"/>
                  </a:cubicBezTo>
                  <a:lnTo>
                    <a:pt x="1614" y="1471"/>
                  </a:lnTo>
                  <a:cubicBezTo>
                    <a:pt x="1621" y="1459"/>
                    <a:pt x="1632" y="1454"/>
                    <a:pt x="1632" y="1454"/>
                  </a:cubicBezTo>
                  <a:close/>
                  <a:moveTo>
                    <a:pt x="25" y="1"/>
                  </a:moveTo>
                  <a:cubicBezTo>
                    <a:pt x="25" y="1"/>
                    <a:pt x="1" y="25"/>
                    <a:pt x="49" y="156"/>
                  </a:cubicBezTo>
                  <a:cubicBezTo>
                    <a:pt x="84" y="215"/>
                    <a:pt x="144" y="311"/>
                    <a:pt x="239" y="382"/>
                  </a:cubicBezTo>
                  <a:cubicBezTo>
                    <a:pt x="299" y="430"/>
                    <a:pt x="358" y="453"/>
                    <a:pt x="453" y="477"/>
                  </a:cubicBezTo>
                  <a:cubicBezTo>
                    <a:pt x="501" y="489"/>
                    <a:pt x="537" y="489"/>
                    <a:pt x="584" y="489"/>
                  </a:cubicBezTo>
                  <a:cubicBezTo>
                    <a:pt x="620" y="477"/>
                    <a:pt x="656" y="477"/>
                    <a:pt x="691" y="453"/>
                  </a:cubicBezTo>
                  <a:lnTo>
                    <a:pt x="691" y="453"/>
                  </a:lnTo>
                  <a:cubicBezTo>
                    <a:pt x="656" y="501"/>
                    <a:pt x="691" y="453"/>
                    <a:pt x="703" y="549"/>
                  </a:cubicBezTo>
                  <a:lnTo>
                    <a:pt x="703" y="692"/>
                  </a:lnTo>
                  <a:cubicBezTo>
                    <a:pt x="703" y="727"/>
                    <a:pt x="691" y="787"/>
                    <a:pt x="680" y="834"/>
                  </a:cubicBezTo>
                  <a:cubicBezTo>
                    <a:pt x="656" y="870"/>
                    <a:pt x="632" y="918"/>
                    <a:pt x="620" y="965"/>
                  </a:cubicBezTo>
                  <a:cubicBezTo>
                    <a:pt x="584" y="1025"/>
                    <a:pt x="584" y="1084"/>
                    <a:pt x="584" y="1144"/>
                  </a:cubicBezTo>
                  <a:cubicBezTo>
                    <a:pt x="582" y="1142"/>
                    <a:pt x="581" y="1141"/>
                    <a:pt x="579" y="1141"/>
                  </a:cubicBezTo>
                  <a:cubicBezTo>
                    <a:pt x="570" y="1141"/>
                    <a:pt x="564" y="1171"/>
                    <a:pt x="584" y="1251"/>
                  </a:cubicBezTo>
                  <a:cubicBezTo>
                    <a:pt x="620" y="1334"/>
                    <a:pt x="715" y="1442"/>
                    <a:pt x="918" y="1442"/>
                  </a:cubicBezTo>
                  <a:cubicBezTo>
                    <a:pt x="953" y="1442"/>
                    <a:pt x="1001" y="1442"/>
                    <a:pt x="1061" y="1430"/>
                  </a:cubicBezTo>
                  <a:cubicBezTo>
                    <a:pt x="1096" y="1406"/>
                    <a:pt x="1120" y="1406"/>
                    <a:pt x="1156" y="1394"/>
                  </a:cubicBezTo>
                  <a:lnTo>
                    <a:pt x="1192" y="1382"/>
                  </a:lnTo>
                  <a:lnTo>
                    <a:pt x="1192" y="1382"/>
                  </a:lnTo>
                  <a:lnTo>
                    <a:pt x="1168" y="1394"/>
                  </a:lnTo>
                  <a:lnTo>
                    <a:pt x="1168" y="1406"/>
                  </a:lnTo>
                  <a:lnTo>
                    <a:pt x="1168" y="1442"/>
                  </a:lnTo>
                  <a:lnTo>
                    <a:pt x="1168" y="1489"/>
                  </a:lnTo>
                  <a:cubicBezTo>
                    <a:pt x="1168" y="1513"/>
                    <a:pt x="1168" y="1561"/>
                    <a:pt x="1180" y="1608"/>
                  </a:cubicBezTo>
                  <a:cubicBezTo>
                    <a:pt x="1239" y="1763"/>
                    <a:pt x="1346" y="1846"/>
                    <a:pt x="1453" y="1882"/>
                  </a:cubicBezTo>
                  <a:cubicBezTo>
                    <a:pt x="1486" y="1898"/>
                    <a:pt x="1525" y="1906"/>
                    <a:pt x="1564" y="1907"/>
                  </a:cubicBezTo>
                  <a:lnTo>
                    <a:pt x="1564" y="1907"/>
                  </a:lnTo>
                  <a:cubicBezTo>
                    <a:pt x="1966" y="2499"/>
                    <a:pt x="2457" y="2766"/>
                    <a:pt x="2775" y="2942"/>
                  </a:cubicBezTo>
                  <a:cubicBezTo>
                    <a:pt x="3132" y="3132"/>
                    <a:pt x="3323" y="3216"/>
                    <a:pt x="3323" y="3216"/>
                  </a:cubicBezTo>
                  <a:cubicBezTo>
                    <a:pt x="3323" y="3216"/>
                    <a:pt x="3156" y="3073"/>
                    <a:pt x="2942" y="2775"/>
                  </a:cubicBezTo>
                  <a:cubicBezTo>
                    <a:pt x="2656" y="2513"/>
                    <a:pt x="2192" y="2144"/>
                    <a:pt x="1894" y="1525"/>
                  </a:cubicBezTo>
                  <a:lnTo>
                    <a:pt x="1608" y="1549"/>
                  </a:lnTo>
                  <a:lnTo>
                    <a:pt x="1608" y="1561"/>
                  </a:lnTo>
                  <a:cubicBezTo>
                    <a:pt x="1608" y="1563"/>
                    <a:pt x="1608" y="1564"/>
                    <a:pt x="1607" y="1564"/>
                  </a:cubicBezTo>
                  <a:cubicBezTo>
                    <a:pt x="1605" y="1564"/>
                    <a:pt x="1599" y="1540"/>
                    <a:pt x="1608" y="1493"/>
                  </a:cubicBezTo>
                  <a:lnTo>
                    <a:pt x="1608" y="1493"/>
                  </a:lnTo>
                  <a:cubicBezTo>
                    <a:pt x="1620" y="1492"/>
                    <a:pt x="1636" y="1491"/>
                    <a:pt x="1656" y="1489"/>
                  </a:cubicBezTo>
                  <a:lnTo>
                    <a:pt x="1656" y="1465"/>
                  </a:lnTo>
                  <a:lnTo>
                    <a:pt x="1656" y="1454"/>
                  </a:lnTo>
                  <a:cubicBezTo>
                    <a:pt x="1704" y="1382"/>
                    <a:pt x="1775" y="1299"/>
                    <a:pt x="1846" y="1215"/>
                  </a:cubicBezTo>
                  <a:lnTo>
                    <a:pt x="1787" y="1096"/>
                  </a:lnTo>
                  <a:lnTo>
                    <a:pt x="1775" y="1061"/>
                  </a:lnTo>
                  <a:cubicBezTo>
                    <a:pt x="1763" y="1037"/>
                    <a:pt x="1751" y="1001"/>
                    <a:pt x="1727" y="989"/>
                  </a:cubicBezTo>
                  <a:cubicBezTo>
                    <a:pt x="1656" y="906"/>
                    <a:pt x="1549" y="858"/>
                    <a:pt x="1453" y="858"/>
                  </a:cubicBezTo>
                  <a:cubicBezTo>
                    <a:pt x="1346" y="858"/>
                    <a:pt x="1215" y="894"/>
                    <a:pt x="1108" y="953"/>
                  </a:cubicBezTo>
                  <a:lnTo>
                    <a:pt x="1049" y="977"/>
                  </a:lnTo>
                  <a:lnTo>
                    <a:pt x="1037" y="989"/>
                  </a:lnTo>
                  <a:cubicBezTo>
                    <a:pt x="1023" y="1003"/>
                    <a:pt x="1007" y="1006"/>
                    <a:pt x="993" y="1006"/>
                  </a:cubicBezTo>
                  <a:cubicBezTo>
                    <a:pt x="981" y="1006"/>
                    <a:pt x="969" y="1004"/>
                    <a:pt x="960" y="1004"/>
                  </a:cubicBezTo>
                  <a:cubicBezTo>
                    <a:pt x="952" y="1004"/>
                    <a:pt x="945" y="1006"/>
                    <a:pt x="942" y="1013"/>
                  </a:cubicBezTo>
                  <a:cubicBezTo>
                    <a:pt x="930" y="989"/>
                    <a:pt x="942" y="977"/>
                    <a:pt x="942" y="965"/>
                  </a:cubicBezTo>
                  <a:cubicBezTo>
                    <a:pt x="942" y="953"/>
                    <a:pt x="953" y="918"/>
                    <a:pt x="953" y="906"/>
                  </a:cubicBezTo>
                  <a:cubicBezTo>
                    <a:pt x="977" y="811"/>
                    <a:pt x="977" y="739"/>
                    <a:pt x="977" y="680"/>
                  </a:cubicBezTo>
                  <a:cubicBezTo>
                    <a:pt x="977" y="549"/>
                    <a:pt x="918" y="430"/>
                    <a:pt x="882" y="370"/>
                  </a:cubicBezTo>
                  <a:cubicBezTo>
                    <a:pt x="850" y="301"/>
                    <a:pt x="820" y="282"/>
                    <a:pt x="798" y="282"/>
                  </a:cubicBezTo>
                  <a:cubicBezTo>
                    <a:pt x="772" y="282"/>
                    <a:pt x="756" y="311"/>
                    <a:pt x="763" y="311"/>
                  </a:cubicBezTo>
                  <a:cubicBezTo>
                    <a:pt x="703" y="358"/>
                    <a:pt x="632" y="370"/>
                    <a:pt x="584" y="382"/>
                  </a:cubicBezTo>
                  <a:lnTo>
                    <a:pt x="465" y="382"/>
                  </a:lnTo>
                  <a:cubicBezTo>
                    <a:pt x="394" y="370"/>
                    <a:pt x="322" y="358"/>
                    <a:pt x="275" y="322"/>
                  </a:cubicBezTo>
                  <a:cubicBezTo>
                    <a:pt x="168" y="263"/>
                    <a:pt x="108" y="203"/>
                    <a:pt x="84" y="144"/>
                  </a:cubicBezTo>
                  <a:cubicBezTo>
                    <a:pt x="25" y="37"/>
                    <a:pt x="25" y="1"/>
                    <a:pt x="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59"/>
            <p:cNvSpPr/>
            <p:nvPr/>
          </p:nvSpPr>
          <p:spPr>
            <a:xfrm>
              <a:off x="4916975" y="2278100"/>
              <a:ext cx="94975" cy="186650"/>
            </a:xfrm>
            <a:custGeom>
              <a:avLst/>
              <a:gdLst/>
              <a:ahLst/>
              <a:cxnLst/>
              <a:rect l="l" t="t" r="r" b="b"/>
              <a:pathLst>
                <a:path w="3799" h="7466" extrusionOk="0">
                  <a:moveTo>
                    <a:pt x="0" y="0"/>
                  </a:moveTo>
                  <a:cubicBezTo>
                    <a:pt x="0" y="0"/>
                    <a:pt x="655" y="1774"/>
                    <a:pt x="1691" y="3834"/>
                  </a:cubicBezTo>
                  <a:cubicBezTo>
                    <a:pt x="2739" y="5906"/>
                    <a:pt x="3798" y="7465"/>
                    <a:pt x="3798" y="7465"/>
                  </a:cubicBezTo>
                  <a:cubicBezTo>
                    <a:pt x="3798" y="7465"/>
                    <a:pt x="3156" y="5679"/>
                    <a:pt x="2096" y="3631"/>
                  </a:cubicBezTo>
                  <a:cubicBezTo>
                    <a:pt x="1048" y="1572"/>
                    <a:pt x="1"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59"/>
            <p:cNvSpPr/>
            <p:nvPr/>
          </p:nvSpPr>
          <p:spPr>
            <a:xfrm>
              <a:off x="5015500" y="2480800"/>
              <a:ext cx="23525" cy="41975"/>
            </a:xfrm>
            <a:custGeom>
              <a:avLst/>
              <a:gdLst/>
              <a:ahLst/>
              <a:cxnLst/>
              <a:rect l="l" t="t" r="r" b="b"/>
              <a:pathLst>
                <a:path w="941" h="1679" extrusionOk="0">
                  <a:moveTo>
                    <a:pt x="0" y="0"/>
                  </a:moveTo>
                  <a:lnTo>
                    <a:pt x="0" y="0"/>
                  </a:lnTo>
                  <a:cubicBezTo>
                    <a:pt x="0" y="0"/>
                    <a:pt x="12" y="488"/>
                    <a:pt x="274" y="953"/>
                  </a:cubicBezTo>
                  <a:cubicBezTo>
                    <a:pt x="524" y="1417"/>
                    <a:pt x="941" y="1679"/>
                    <a:pt x="941" y="1679"/>
                  </a:cubicBezTo>
                  <a:cubicBezTo>
                    <a:pt x="941" y="1679"/>
                    <a:pt x="929" y="1191"/>
                    <a:pt x="667" y="726"/>
                  </a:cubicBezTo>
                  <a:cubicBezTo>
                    <a:pt x="417" y="274"/>
                    <a:pt x="0" y="0"/>
                    <a:pt x="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59"/>
            <p:cNvSpPr/>
            <p:nvPr/>
          </p:nvSpPr>
          <p:spPr>
            <a:xfrm>
              <a:off x="5043475" y="2540625"/>
              <a:ext cx="18175" cy="25025"/>
            </a:xfrm>
            <a:custGeom>
              <a:avLst/>
              <a:gdLst/>
              <a:ahLst/>
              <a:cxnLst/>
              <a:rect l="l" t="t" r="r" b="b"/>
              <a:pathLst>
                <a:path w="727" h="1001" extrusionOk="0">
                  <a:moveTo>
                    <a:pt x="36" y="0"/>
                  </a:moveTo>
                  <a:cubicBezTo>
                    <a:pt x="36" y="0"/>
                    <a:pt x="1" y="346"/>
                    <a:pt x="179" y="631"/>
                  </a:cubicBezTo>
                  <a:cubicBezTo>
                    <a:pt x="346" y="893"/>
                    <a:pt x="679" y="1000"/>
                    <a:pt x="679" y="1000"/>
                  </a:cubicBezTo>
                  <a:cubicBezTo>
                    <a:pt x="679" y="1000"/>
                    <a:pt x="727" y="643"/>
                    <a:pt x="548" y="381"/>
                  </a:cubicBezTo>
                  <a:cubicBezTo>
                    <a:pt x="382" y="108"/>
                    <a:pt x="36" y="0"/>
                    <a:pt x="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59"/>
            <p:cNvSpPr/>
            <p:nvPr/>
          </p:nvSpPr>
          <p:spPr>
            <a:xfrm>
              <a:off x="3961800" y="2745100"/>
              <a:ext cx="180100" cy="208700"/>
            </a:xfrm>
            <a:custGeom>
              <a:avLst/>
              <a:gdLst/>
              <a:ahLst/>
              <a:cxnLst/>
              <a:rect l="l" t="t" r="r" b="b"/>
              <a:pathLst>
                <a:path w="7204" h="8348" extrusionOk="0">
                  <a:moveTo>
                    <a:pt x="7203" y="1"/>
                  </a:moveTo>
                  <a:cubicBezTo>
                    <a:pt x="7203" y="1"/>
                    <a:pt x="6620" y="263"/>
                    <a:pt x="5715" y="751"/>
                  </a:cubicBezTo>
                  <a:cubicBezTo>
                    <a:pt x="4810" y="1263"/>
                    <a:pt x="3524" y="2001"/>
                    <a:pt x="2370" y="3132"/>
                  </a:cubicBezTo>
                  <a:cubicBezTo>
                    <a:pt x="1203" y="4287"/>
                    <a:pt x="488" y="5621"/>
                    <a:pt x="226" y="6645"/>
                  </a:cubicBezTo>
                  <a:cubicBezTo>
                    <a:pt x="95" y="7168"/>
                    <a:pt x="36" y="7585"/>
                    <a:pt x="12" y="7883"/>
                  </a:cubicBezTo>
                  <a:cubicBezTo>
                    <a:pt x="0" y="8180"/>
                    <a:pt x="0" y="8347"/>
                    <a:pt x="0" y="8347"/>
                  </a:cubicBezTo>
                  <a:cubicBezTo>
                    <a:pt x="0" y="8347"/>
                    <a:pt x="12" y="8180"/>
                    <a:pt x="72" y="7895"/>
                  </a:cubicBezTo>
                  <a:cubicBezTo>
                    <a:pt x="131" y="7621"/>
                    <a:pt x="238" y="7216"/>
                    <a:pt x="429" y="6740"/>
                  </a:cubicBezTo>
                  <a:cubicBezTo>
                    <a:pt x="786" y="5787"/>
                    <a:pt x="1560" y="4561"/>
                    <a:pt x="2679" y="3478"/>
                  </a:cubicBezTo>
                  <a:cubicBezTo>
                    <a:pt x="3798" y="2382"/>
                    <a:pt x="4977" y="1561"/>
                    <a:pt x="5822" y="965"/>
                  </a:cubicBezTo>
                  <a:cubicBezTo>
                    <a:pt x="6668" y="370"/>
                    <a:pt x="7203" y="1"/>
                    <a:pt x="720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59"/>
            <p:cNvSpPr/>
            <p:nvPr/>
          </p:nvSpPr>
          <p:spPr>
            <a:xfrm>
              <a:off x="3951675" y="2765350"/>
              <a:ext cx="96750" cy="141400"/>
            </a:xfrm>
            <a:custGeom>
              <a:avLst/>
              <a:gdLst/>
              <a:ahLst/>
              <a:cxnLst/>
              <a:rect l="l" t="t" r="r" b="b"/>
              <a:pathLst>
                <a:path w="3870" h="5656" extrusionOk="0">
                  <a:moveTo>
                    <a:pt x="3870" y="1"/>
                  </a:moveTo>
                  <a:cubicBezTo>
                    <a:pt x="3870" y="1"/>
                    <a:pt x="3548" y="227"/>
                    <a:pt x="3036" y="620"/>
                  </a:cubicBezTo>
                  <a:cubicBezTo>
                    <a:pt x="2560" y="1036"/>
                    <a:pt x="1941" y="1655"/>
                    <a:pt x="1382" y="2465"/>
                  </a:cubicBezTo>
                  <a:cubicBezTo>
                    <a:pt x="846" y="3263"/>
                    <a:pt x="489" y="4084"/>
                    <a:pt x="286" y="4680"/>
                  </a:cubicBezTo>
                  <a:cubicBezTo>
                    <a:pt x="72" y="5275"/>
                    <a:pt x="0" y="5656"/>
                    <a:pt x="0" y="5656"/>
                  </a:cubicBezTo>
                  <a:cubicBezTo>
                    <a:pt x="0" y="5656"/>
                    <a:pt x="191" y="5323"/>
                    <a:pt x="489" y="4763"/>
                  </a:cubicBezTo>
                  <a:cubicBezTo>
                    <a:pt x="810" y="4215"/>
                    <a:pt x="1251" y="3489"/>
                    <a:pt x="1774" y="2715"/>
                  </a:cubicBezTo>
                  <a:cubicBezTo>
                    <a:pt x="2310" y="1941"/>
                    <a:pt x="2834" y="1251"/>
                    <a:pt x="3215" y="774"/>
                  </a:cubicBezTo>
                  <a:cubicBezTo>
                    <a:pt x="3620" y="298"/>
                    <a:pt x="3870" y="1"/>
                    <a:pt x="38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59"/>
            <p:cNvSpPr/>
            <p:nvPr/>
          </p:nvSpPr>
          <p:spPr>
            <a:xfrm>
              <a:off x="3953750" y="2776950"/>
              <a:ext cx="50625" cy="74450"/>
            </a:xfrm>
            <a:custGeom>
              <a:avLst/>
              <a:gdLst/>
              <a:ahLst/>
              <a:cxnLst/>
              <a:rect l="l" t="t" r="r" b="b"/>
              <a:pathLst>
                <a:path w="2025" h="2978" extrusionOk="0">
                  <a:moveTo>
                    <a:pt x="2025" y="1"/>
                  </a:moveTo>
                  <a:cubicBezTo>
                    <a:pt x="2025" y="1"/>
                    <a:pt x="1822" y="96"/>
                    <a:pt x="1549" y="287"/>
                  </a:cubicBezTo>
                  <a:cubicBezTo>
                    <a:pt x="1263" y="489"/>
                    <a:pt x="918" y="799"/>
                    <a:pt x="620" y="1239"/>
                  </a:cubicBezTo>
                  <a:cubicBezTo>
                    <a:pt x="334" y="1668"/>
                    <a:pt x="179" y="2108"/>
                    <a:pt x="84" y="2442"/>
                  </a:cubicBezTo>
                  <a:cubicBezTo>
                    <a:pt x="13" y="2775"/>
                    <a:pt x="1" y="2977"/>
                    <a:pt x="1" y="2977"/>
                  </a:cubicBezTo>
                  <a:cubicBezTo>
                    <a:pt x="1" y="2977"/>
                    <a:pt x="441" y="2311"/>
                    <a:pt x="1013" y="1489"/>
                  </a:cubicBezTo>
                  <a:cubicBezTo>
                    <a:pt x="1560" y="668"/>
                    <a:pt x="2025" y="1"/>
                    <a:pt x="202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59"/>
            <p:cNvSpPr/>
            <p:nvPr/>
          </p:nvSpPr>
          <p:spPr>
            <a:xfrm>
              <a:off x="3960300" y="2769225"/>
              <a:ext cx="20875" cy="33650"/>
            </a:xfrm>
            <a:custGeom>
              <a:avLst/>
              <a:gdLst/>
              <a:ahLst/>
              <a:cxnLst/>
              <a:rect l="l" t="t" r="r" b="b"/>
              <a:pathLst>
                <a:path w="835" h="1346" extrusionOk="0">
                  <a:moveTo>
                    <a:pt x="810" y="0"/>
                  </a:moveTo>
                  <a:lnTo>
                    <a:pt x="810" y="0"/>
                  </a:lnTo>
                  <a:cubicBezTo>
                    <a:pt x="810" y="0"/>
                    <a:pt x="429" y="191"/>
                    <a:pt x="227" y="560"/>
                  </a:cubicBezTo>
                  <a:cubicBezTo>
                    <a:pt x="1" y="941"/>
                    <a:pt x="36" y="1346"/>
                    <a:pt x="36" y="1346"/>
                  </a:cubicBezTo>
                  <a:cubicBezTo>
                    <a:pt x="36" y="1346"/>
                    <a:pt x="405" y="1155"/>
                    <a:pt x="608" y="786"/>
                  </a:cubicBezTo>
                  <a:cubicBezTo>
                    <a:pt x="834" y="417"/>
                    <a:pt x="810" y="0"/>
                    <a:pt x="81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59"/>
            <p:cNvSpPr/>
            <p:nvPr/>
          </p:nvSpPr>
          <p:spPr>
            <a:xfrm>
              <a:off x="3959125" y="2012575"/>
              <a:ext cx="207475" cy="176550"/>
            </a:xfrm>
            <a:custGeom>
              <a:avLst/>
              <a:gdLst/>
              <a:ahLst/>
              <a:cxnLst/>
              <a:rect l="l" t="t" r="r" b="b"/>
              <a:pathLst>
                <a:path w="8299" h="7062" extrusionOk="0">
                  <a:moveTo>
                    <a:pt x="8299" y="1"/>
                  </a:moveTo>
                  <a:cubicBezTo>
                    <a:pt x="8299" y="1"/>
                    <a:pt x="8144" y="36"/>
                    <a:pt x="7846" y="108"/>
                  </a:cubicBezTo>
                  <a:cubicBezTo>
                    <a:pt x="7561" y="167"/>
                    <a:pt x="7168" y="275"/>
                    <a:pt x="6691" y="453"/>
                  </a:cubicBezTo>
                  <a:cubicBezTo>
                    <a:pt x="6215" y="620"/>
                    <a:pt x="5644" y="870"/>
                    <a:pt x="5048" y="1191"/>
                  </a:cubicBezTo>
                  <a:cubicBezTo>
                    <a:pt x="4465" y="1537"/>
                    <a:pt x="3846" y="1953"/>
                    <a:pt x="3239" y="2465"/>
                  </a:cubicBezTo>
                  <a:cubicBezTo>
                    <a:pt x="2643" y="2965"/>
                    <a:pt x="2131" y="3513"/>
                    <a:pt x="1703" y="4061"/>
                  </a:cubicBezTo>
                  <a:cubicBezTo>
                    <a:pt x="1286" y="4596"/>
                    <a:pt x="953" y="5108"/>
                    <a:pt x="703" y="5561"/>
                  </a:cubicBezTo>
                  <a:cubicBezTo>
                    <a:pt x="452" y="6001"/>
                    <a:pt x="274" y="6382"/>
                    <a:pt x="167" y="6644"/>
                  </a:cubicBezTo>
                  <a:cubicBezTo>
                    <a:pt x="60" y="6918"/>
                    <a:pt x="0" y="7061"/>
                    <a:pt x="0" y="7061"/>
                  </a:cubicBezTo>
                  <a:cubicBezTo>
                    <a:pt x="0" y="7061"/>
                    <a:pt x="83" y="6930"/>
                    <a:pt x="226" y="6692"/>
                  </a:cubicBezTo>
                  <a:cubicBezTo>
                    <a:pt x="357" y="6454"/>
                    <a:pt x="583" y="6109"/>
                    <a:pt x="881" y="5692"/>
                  </a:cubicBezTo>
                  <a:cubicBezTo>
                    <a:pt x="1167" y="5287"/>
                    <a:pt x="1536" y="4811"/>
                    <a:pt x="1988" y="4323"/>
                  </a:cubicBezTo>
                  <a:cubicBezTo>
                    <a:pt x="2441" y="3834"/>
                    <a:pt x="2953" y="3311"/>
                    <a:pt x="3536" y="2822"/>
                  </a:cubicBezTo>
                  <a:cubicBezTo>
                    <a:pt x="4108" y="2334"/>
                    <a:pt x="4703" y="1894"/>
                    <a:pt x="5263" y="1537"/>
                  </a:cubicBezTo>
                  <a:cubicBezTo>
                    <a:pt x="5822" y="1179"/>
                    <a:pt x="6346" y="882"/>
                    <a:pt x="6787" y="667"/>
                  </a:cubicBezTo>
                  <a:cubicBezTo>
                    <a:pt x="7239" y="441"/>
                    <a:pt x="7608" y="275"/>
                    <a:pt x="7882" y="167"/>
                  </a:cubicBezTo>
                  <a:cubicBezTo>
                    <a:pt x="8144" y="60"/>
                    <a:pt x="8299" y="1"/>
                    <a:pt x="8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59"/>
            <p:cNvSpPr/>
            <p:nvPr/>
          </p:nvSpPr>
          <p:spPr>
            <a:xfrm>
              <a:off x="3962100" y="2081925"/>
              <a:ext cx="147650" cy="145000"/>
            </a:xfrm>
            <a:custGeom>
              <a:avLst/>
              <a:gdLst/>
              <a:ahLst/>
              <a:cxnLst/>
              <a:rect l="l" t="t" r="r" b="b"/>
              <a:pathLst>
                <a:path w="5906" h="5800" extrusionOk="0">
                  <a:moveTo>
                    <a:pt x="5906" y="1"/>
                  </a:moveTo>
                  <a:lnTo>
                    <a:pt x="5906" y="1"/>
                  </a:lnTo>
                  <a:cubicBezTo>
                    <a:pt x="5906" y="1"/>
                    <a:pt x="5798" y="48"/>
                    <a:pt x="5596" y="132"/>
                  </a:cubicBezTo>
                  <a:cubicBezTo>
                    <a:pt x="5406" y="215"/>
                    <a:pt x="5108" y="322"/>
                    <a:pt x="4763" y="489"/>
                  </a:cubicBezTo>
                  <a:cubicBezTo>
                    <a:pt x="4084" y="834"/>
                    <a:pt x="3155" y="1394"/>
                    <a:pt x="2322" y="2263"/>
                  </a:cubicBezTo>
                  <a:cubicBezTo>
                    <a:pt x="1476" y="3108"/>
                    <a:pt x="941" y="4061"/>
                    <a:pt x="607" y="4751"/>
                  </a:cubicBezTo>
                  <a:cubicBezTo>
                    <a:pt x="453" y="5085"/>
                    <a:pt x="310" y="5359"/>
                    <a:pt x="203" y="5537"/>
                  </a:cubicBezTo>
                  <a:cubicBezTo>
                    <a:pt x="83" y="5716"/>
                    <a:pt x="0" y="5799"/>
                    <a:pt x="0" y="5799"/>
                  </a:cubicBezTo>
                  <a:cubicBezTo>
                    <a:pt x="0" y="5799"/>
                    <a:pt x="95" y="5752"/>
                    <a:pt x="238" y="5585"/>
                  </a:cubicBezTo>
                  <a:cubicBezTo>
                    <a:pt x="405" y="5418"/>
                    <a:pt x="595" y="5168"/>
                    <a:pt x="810" y="4859"/>
                  </a:cubicBezTo>
                  <a:cubicBezTo>
                    <a:pt x="1226" y="4216"/>
                    <a:pt x="1834" y="3382"/>
                    <a:pt x="2631" y="2561"/>
                  </a:cubicBezTo>
                  <a:cubicBezTo>
                    <a:pt x="3429" y="1739"/>
                    <a:pt x="4239" y="1108"/>
                    <a:pt x="4870" y="668"/>
                  </a:cubicBezTo>
                  <a:cubicBezTo>
                    <a:pt x="5179" y="465"/>
                    <a:pt x="5453" y="287"/>
                    <a:pt x="5632" y="179"/>
                  </a:cubicBezTo>
                  <a:cubicBezTo>
                    <a:pt x="5810" y="60"/>
                    <a:pt x="5906" y="1"/>
                    <a:pt x="59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59"/>
            <p:cNvSpPr/>
            <p:nvPr/>
          </p:nvSpPr>
          <p:spPr>
            <a:xfrm>
              <a:off x="3957025" y="2150100"/>
              <a:ext cx="96475" cy="110450"/>
            </a:xfrm>
            <a:custGeom>
              <a:avLst/>
              <a:gdLst/>
              <a:ahLst/>
              <a:cxnLst/>
              <a:rect l="l" t="t" r="r" b="b"/>
              <a:pathLst>
                <a:path w="3859" h="4418" extrusionOk="0">
                  <a:moveTo>
                    <a:pt x="3858" y="0"/>
                  </a:moveTo>
                  <a:cubicBezTo>
                    <a:pt x="3858" y="0"/>
                    <a:pt x="3561" y="131"/>
                    <a:pt x="3096" y="417"/>
                  </a:cubicBezTo>
                  <a:cubicBezTo>
                    <a:pt x="2632" y="715"/>
                    <a:pt x="2037" y="1191"/>
                    <a:pt x="1489" y="1810"/>
                  </a:cubicBezTo>
                  <a:cubicBezTo>
                    <a:pt x="941" y="2453"/>
                    <a:pt x="548" y="3108"/>
                    <a:pt x="322" y="3596"/>
                  </a:cubicBezTo>
                  <a:cubicBezTo>
                    <a:pt x="84" y="4096"/>
                    <a:pt x="1" y="4418"/>
                    <a:pt x="1" y="4418"/>
                  </a:cubicBezTo>
                  <a:cubicBezTo>
                    <a:pt x="1" y="4418"/>
                    <a:pt x="191" y="4156"/>
                    <a:pt x="525" y="3715"/>
                  </a:cubicBezTo>
                  <a:cubicBezTo>
                    <a:pt x="846" y="3298"/>
                    <a:pt x="1310" y="2739"/>
                    <a:pt x="1834" y="2132"/>
                  </a:cubicBezTo>
                  <a:cubicBezTo>
                    <a:pt x="2346" y="1512"/>
                    <a:pt x="2858" y="977"/>
                    <a:pt x="3227" y="608"/>
                  </a:cubicBezTo>
                  <a:cubicBezTo>
                    <a:pt x="3620" y="239"/>
                    <a:pt x="3858" y="0"/>
                    <a:pt x="38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59"/>
            <p:cNvSpPr/>
            <p:nvPr/>
          </p:nvSpPr>
          <p:spPr>
            <a:xfrm>
              <a:off x="3958525" y="2201000"/>
              <a:ext cx="77700" cy="87225"/>
            </a:xfrm>
            <a:custGeom>
              <a:avLst/>
              <a:gdLst/>
              <a:ahLst/>
              <a:cxnLst/>
              <a:rect l="l" t="t" r="r" b="b"/>
              <a:pathLst>
                <a:path w="3108" h="3489" extrusionOk="0">
                  <a:moveTo>
                    <a:pt x="3108" y="0"/>
                  </a:moveTo>
                  <a:cubicBezTo>
                    <a:pt x="3108" y="0"/>
                    <a:pt x="2870" y="119"/>
                    <a:pt x="2501" y="358"/>
                  </a:cubicBezTo>
                  <a:cubicBezTo>
                    <a:pt x="2143" y="584"/>
                    <a:pt x="1667" y="953"/>
                    <a:pt x="1215" y="1441"/>
                  </a:cubicBezTo>
                  <a:cubicBezTo>
                    <a:pt x="786" y="1929"/>
                    <a:pt x="476" y="2453"/>
                    <a:pt x="286" y="2846"/>
                  </a:cubicBezTo>
                  <a:cubicBezTo>
                    <a:pt x="84" y="3227"/>
                    <a:pt x="0" y="3489"/>
                    <a:pt x="0" y="3489"/>
                  </a:cubicBezTo>
                  <a:cubicBezTo>
                    <a:pt x="0" y="3489"/>
                    <a:pt x="703" y="2691"/>
                    <a:pt x="1560" y="1739"/>
                  </a:cubicBezTo>
                  <a:cubicBezTo>
                    <a:pt x="2405" y="774"/>
                    <a:pt x="3108" y="0"/>
                    <a:pt x="310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59"/>
            <p:cNvSpPr/>
            <p:nvPr/>
          </p:nvSpPr>
          <p:spPr>
            <a:xfrm>
              <a:off x="3969225" y="2252800"/>
              <a:ext cx="44075" cy="52700"/>
            </a:xfrm>
            <a:custGeom>
              <a:avLst/>
              <a:gdLst/>
              <a:ahLst/>
              <a:cxnLst/>
              <a:rect l="l" t="t" r="r" b="b"/>
              <a:pathLst>
                <a:path w="1763" h="2108" extrusionOk="0">
                  <a:moveTo>
                    <a:pt x="1763" y="0"/>
                  </a:moveTo>
                  <a:cubicBezTo>
                    <a:pt x="1763" y="0"/>
                    <a:pt x="1596" y="60"/>
                    <a:pt x="1382" y="191"/>
                  </a:cubicBezTo>
                  <a:cubicBezTo>
                    <a:pt x="1168" y="321"/>
                    <a:pt x="882" y="548"/>
                    <a:pt x="632" y="845"/>
                  </a:cubicBezTo>
                  <a:cubicBezTo>
                    <a:pt x="370" y="1143"/>
                    <a:pt x="215" y="1464"/>
                    <a:pt x="120" y="1703"/>
                  </a:cubicBezTo>
                  <a:cubicBezTo>
                    <a:pt x="37" y="1941"/>
                    <a:pt x="1" y="2107"/>
                    <a:pt x="1" y="2107"/>
                  </a:cubicBezTo>
                  <a:cubicBezTo>
                    <a:pt x="1" y="2107"/>
                    <a:pt x="132" y="2000"/>
                    <a:pt x="310" y="1822"/>
                  </a:cubicBezTo>
                  <a:cubicBezTo>
                    <a:pt x="513" y="1643"/>
                    <a:pt x="751" y="1405"/>
                    <a:pt x="989" y="1131"/>
                  </a:cubicBezTo>
                  <a:cubicBezTo>
                    <a:pt x="1227" y="845"/>
                    <a:pt x="1418" y="560"/>
                    <a:pt x="1549" y="357"/>
                  </a:cubicBezTo>
                  <a:cubicBezTo>
                    <a:pt x="1680" y="143"/>
                    <a:pt x="1763" y="0"/>
                    <a:pt x="176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59"/>
            <p:cNvSpPr/>
            <p:nvPr/>
          </p:nvSpPr>
          <p:spPr>
            <a:xfrm>
              <a:off x="4234450" y="2011325"/>
              <a:ext cx="372675" cy="76300"/>
            </a:xfrm>
            <a:custGeom>
              <a:avLst/>
              <a:gdLst/>
              <a:ahLst/>
              <a:cxnLst/>
              <a:rect l="l" t="t" r="r" b="b"/>
              <a:pathLst>
                <a:path w="14907" h="3052" extrusionOk="0">
                  <a:moveTo>
                    <a:pt x="2439" y="1"/>
                  </a:moveTo>
                  <a:cubicBezTo>
                    <a:pt x="2371" y="1"/>
                    <a:pt x="2304" y="1"/>
                    <a:pt x="2239" y="3"/>
                  </a:cubicBezTo>
                  <a:cubicBezTo>
                    <a:pt x="1536" y="3"/>
                    <a:pt x="989" y="51"/>
                    <a:pt x="596" y="134"/>
                  </a:cubicBezTo>
                  <a:cubicBezTo>
                    <a:pt x="215" y="194"/>
                    <a:pt x="0" y="253"/>
                    <a:pt x="0" y="253"/>
                  </a:cubicBezTo>
                  <a:cubicBezTo>
                    <a:pt x="0" y="253"/>
                    <a:pt x="215" y="217"/>
                    <a:pt x="596" y="194"/>
                  </a:cubicBezTo>
                  <a:cubicBezTo>
                    <a:pt x="778" y="177"/>
                    <a:pt x="994" y="168"/>
                    <a:pt x="1242" y="168"/>
                  </a:cubicBezTo>
                  <a:cubicBezTo>
                    <a:pt x="1528" y="168"/>
                    <a:pt x="1857" y="180"/>
                    <a:pt x="2227" y="205"/>
                  </a:cubicBezTo>
                  <a:cubicBezTo>
                    <a:pt x="3608" y="301"/>
                    <a:pt x="5453" y="741"/>
                    <a:pt x="7442" y="1384"/>
                  </a:cubicBezTo>
                  <a:cubicBezTo>
                    <a:pt x="9454" y="2039"/>
                    <a:pt x="11287" y="2599"/>
                    <a:pt x="12669" y="2825"/>
                  </a:cubicBezTo>
                  <a:cubicBezTo>
                    <a:pt x="13359" y="2944"/>
                    <a:pt x="13919" y="3003"/>
                    <a:pt x="14312" y="3015"/>
                  </a:cubicBezTo>
                  <a:cubicBezTo>
                    <a:pt x="14693" y="3051"/>
                    <a:pt x="14907" y="3051"/>
                    <a:pt x="14907" y="3051"/>
                  </a:cubicBezTo>
                  <a:cubicBezTo>
                    <a:pt x="14907" y="3051"/>
                    <a:pt x="14681" y="3003"/>
                    <a:pt x="14312" y="2980"/>
                  </a:cubicBezTo>
                  <a:cubicBezTo>
                    <a:pt x="13931" y="2896"/>
                    <a:pt x="13383" y="2801"/>
                    <a:pt x="12716" y="2622"/>
                  </a:cubicBezTo>
                  <a:cubicBezTo>
                    <a:pt x="11371" y="2289"/>
                    <a:pt x="9585" y="1622"/>
                    <a:pt x="7585" y="967"/>
                  </a:cubicBezTo>
                  <a:cubicBezTo>
                    <a:pt x="5667" y="343"/>
                    <a:pt x="3815" y="1"/>
                    <a:pt x="243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59"/>
            <p:cNvSpPr/>
            <p:nvPr/>
          </p:nvSpPr>
          <p:spPr>
            <a:xfrm>
              <a:off x="4323750" y="2032700"/>
              <a:ext cx="186650" cy="45975"/>
            </a:xfrm>
            <a:custGeom>
              <a:avLst/>
              <a:gdLst/>
              <a:ahLst/>
              <a:cxnLst/>
              <a:rect l="l" t="t" r="r" b="b"/>
              <a:pathLst>
                <a:path w="7466" h="1839" extrusionOk="0">
                  <a:moveTo>
                    <a:pt x="489" y="0"/>
                  </a:moveTo>
                  <a:cubicBezTo>
                    <a:pt x="418" y="0"/>
                    <a:pt x="354" y="2"/>
                    <a:pt x="298" y="5"/>
                  </a:cubicBezTo>
                  <a:cubicBezTo>
                    <a:pt x="107" y="17"/>
                    <a:pt x="0" y="17"/>
                    <a:pt x="0" y="17"/>
                  </a:cubicBezTo>
                  <a:cubicBezTo>
                    <a:pt x="0" y="17"/>
                    <a:pt x="107" y="41"/>
                    <a:pt x="298" y="77"/>
                  </a:cubicBezTo>
                  <a:cubicBezTo>
                    <a:pt x="500" y="124"/>
                    <a:pt x="762" y="184"/>
                    <a:pt x="1107" y="255"/>
                  </a:cubicBezTo>
                  <a:cubicBezTo>
                    <a:pt x="1786" y="410"/>
                    <a:pt x="2703" y="672"/>
                    <a:pt x="3715" y="970"/>
                  </a:cubicBezTo>
                  <a:cubicBezTo>
                    <a:pt x="4727" y="1267"/>
                    <a:pt x="5656" y="1505"/>
                    <a:pt x="6346" y="1648"/>
                  </a:cubicBezTo>
                  <a:cubicBezTo>
                    <a:pt x="7025" y="1791"/>
                    <a:pt x="7465" y="1839"/>
                    <a:pt x="7465" y="1839"/>
                  </a:cubicBezTo>
                  <a:cubicBezTo>
                    <a:pt x="7465" y="1839"/>
                    <a:pt x="7061" y="1672"/>
                    <a:pt x="6406" y="1422"/>
                  </a:cubicBezTo>
                  <a:cubicBezTo>
                    <a:pt x="5751" y="1172"/>
                    <a:pt x="4858" y="827"/>
                    <a:pt x="3822" y="529"/>
                  </a:cubicBezTo>
                  <a:cubicBezTo>
                    <a:pt x="2798" y="232"/>
                    <a:pt x="1834" y="65"/>
                    <a:pt x="1131" y="17"/>
                  </a:cubicBezTo>
                  <a:cubicBezTo>
                    <a:pt x="879" y="9"/>
                    <a:pt x="662" y="0"/>
                    <a:pt x="48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59"/>
            <p:cNvSpPr/>
            <p:nvPr/>
          </p:nvSpPr>
          <p:spPr>
            <a:xfrm>
              <a:off x="4432975" y="2078975"/>
              <a:ext cx="53900" cy="15825"/>
            </a:xfrm>
            <a:custGeom>
              <a:avLst/>
              <a:gdLst/>
              <a:ahLst/>
              <a:cxnLst/>
              <a:rect l="l" t="t" r="r" b="b"/>
              <a:pathLst>
                <a:path w="2156" h="633" extrusionOk="0">
                  <a:moveTo>
                    <a:pt x="264" y="0"/>
                  </a:moveTo>
                  <a:cubicBezTo>
                    <a:pt x="102" y="0"/>
                    <a:pt x="1" y="12"/>
                    <a:pt x="1" y="12"/>
                  </a:cubicBezTo>
                  <a:cubicBezTo>
                    <a:pt x="1" y="12"/>
                    <a:pt x="394" y="393"/>
                    <a:pt x="1013" y="547"/>
                  </a:cubicBezTo>
                  <a:cubicBezTo>
                    <a:pt x="1249" y="612"/>
                    <a:pt x="1474" y="632"/>
                    <a:pt x="1662" y="632"/>
                  </a:cubicBezTo>
                  <a:cubicBezTo>
                    <a:pt x="1956" y="632"/>
                    <a:pt x="2156" y="583"/>
                    <a:pt x="2156" y="583"/>
                  </a:cubicBezTo>
                  <a:cubicBezTo>
                    <a:pt x="2156" y="583"/>
                    <a:pt x="1703" y="274"/>
                    <a:pt x="1108" y="107"/>
                  </a:cubicBezTo>
                  <a:cubicBezTo>
                    <a:pt x="785" y="19"/>
                    <a:pt x="473" y="0"/>
                    <a:pt x="26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59"/>
            <p:cNvSpPr/>
            <p:nvPr/>
          </p:nvSpPr>
          <p:spPr>
            <a:xfrm>
              <a:off x="4279100" y="2676175"/>
              <a:ext cx="474475" cy="52000"/>
            </a:xfrm>
            <a:custGeom>
              <a:avLst/>
              <a:gdLst/>
              <a:ahLst/>
              <a:cxnLst/>
              <a:rect l="l" t="t" r="r" b="b"/>
              <a:pathLst>
                <a:path w="18979" h="2080" extrusionOk="0">
                  <a:moveTo>
                    <a:pt x="6526" y="0"/>
                  </a:moveTo>
                  <a:cubicBezTo>
                    <a:pt x="5097" y="0"/>
                    <a:pt x="3820" y="74"/>
                    <a:pt x="2786" y="174"/>
                  </a:cubicBezTo>
                  <a:cubicBezTo>
                    <a:pt x="1929" y="270"/>
                    <a:pt x="1227" y="353"/>
                    <a:pt x="750" y="436"/>
                  </a:cubicBezTo>
                  <a:cubicBezTo>
                    <a:pt x="274" y="508"/>
                    <a:pt x="0" y="555"/>
                    <a:pt x="0" y="555"/>
                  </a:cubicBezTo>
                  <a:cubicBezTo>
                    <a:pt x="0" y="555"/>
                    <a:pt x="274" y="531"/>
                    <a:pt x="762" y="508"/>
                  </a:cubicBezTo>
                  <a:cubicBezTo>
                    <a:pt x="1250" y="472"/>
                    <a:pt x="1953" y="448"/>
                    <a:pt x="2810" y="412"/>
                  </a:cubicBezTo>
                  <a:cubicBezTo>
                    <a:pt x="3287" y="399"/>
                    <a:pt x="3815" y="392"/>
                    <a:pt x="4386" y="392"/>
                  </a:cubicBezTo>
                  <a:cubicBezTo>
                    <a:pt x="5881" y="392"/>
                    <a:pt x="7665" y="444"/>
                    <a:pt x="9561" y="591"/>
                  </a:cubicBezTo>
                  <a:cubicBezTo>
                    <a:pt x="12180" y="817"/>
                    <a:pt x="14538" y="1174"/>
                    <a:pt x="16240" y="1496"/>
                  </a:cubicBezTo>
                  <a:cubicBezTo>
                    <a:pt x="17086" y="1663"/>
                    <a:pt x="17776" y="1817"/>
                    <a:pt x="18253" y="1924"/>
                  </a:cubicBezTo>
                  <a:cubicBezTo>
                    <a:pt x="18717" y="2020"/>
                    <a:pt x="18979" y="2079"/>
                    <a:pt x="18979" y="2079"/>
                  </a:cubicBezTo>
                  <a:cubicBezTo>
                    <a:pt x="18979" y="2079"/>
                    <a:pt x="18729" y="2008"/>
                    <a:pt x="18253" y="1817"/>
                  </a:cubicBezTo>
                  <a:cubicBezTo>
                    <a:pt x="17788" y="1663"/>
                    <a:pt x="17121" y="1472"/>
                    <a:pt x="16264" y="1246"/>
                  </a:cubicBezTo>
                  <a:cubicBezTo>
                    <a:pt x="14585" y="817"/>
                    <a:pt x="12216" y="329"/>
                    <a:pt x="9573" y="115"/>
                  </a:cubicBezTo>
                  <a:cubicBezTo>
                    <a:pt x="8508" y="34"/>
                    <a:pt x="7483" y="0"/>
                    <a:pt x="65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59"/>
            <p:cNvSpPr/>
            <p:nvPr/>
          </p:nvSpPr>
          <p:spPr>
            <a:xfrm>
              <a:off x="4762200" y="2729025"/>
              <a:ext cx="98250" cy="20475"/>
            </a:xfrm>
            <a:custGeom>
              <a:avLst/>
              <a:gdLst/>
              <a:ahLst/>
              <a:cxnLst/>
              <a:rect l="l" t="t" r="r" b="b"/>
              <a:pathLst>
                <a:path w="3930" h="819" extrusionOk="0">
                  <a:moveTo>
                    <a:pt x="0" y="1"/>
                  </a:moveTo>
                  <a:lnTo>
                    <a:pt x="0" y="1"/>
                  </a:lnTo>
                  <a:cubicBezTo>
                    <a:pt x="0" y="1"/>
                    <a:pt x="191" y="132"/>
                    <a:pt x="512" y="299"/>
                  </a:cubicBezTo>
                  <a:cubicBezTo>
                    <a:pt x="845" y="465"/>
                    <a:pt x="1322" y="644"/>
                    <a:pt x="1881" y="739"/>
                  </a:cubicBezTo>
                  <a:cubicBezTo>
                    <a:pt x="2209" y="795"/>
                    <a:pt x="2525" y="818"/>
                    <a:pt x="2804" y="818"/>
                  </a:cubicBezTo>
                  <a:cubicBezTo>
                    <a:pt x="3002" y="818"/>
                    <a:pt x="3181" y="807"/>
                    <a:pt x="3334" y="787"/>
                  </a:cubicBezTo>
                  <a:cubicBezTo>
                    <a:pt x="3703" y="739"/>
                    <a:pt x="3929" y="680"/>
                    <a:pt x="3929" y="680"/>
                  </a:cubicBezTo>
                  <a:cubicBezTo>
                    <a:pt x="3929" y="680"/>
                    <a:pt x="3703" y="620"/>
                    <a:pt x="3358" y="561"/>
                  </a:cubicBezTo>
                  <a:cubicBezTo>
                    <a:pt x="3000" y="489"/>
                    <a:pt x="2512" y="382"/>
                    <a:pt x="1977" y="299"/>
                  </a:cubicBezTo>
                  <a:cubicBezTo>
                    <a:pt x="1441" y="191"/>
                    <a:pt x="953" y="132"/>
                    <a:pt x="595" y="72"/>
                  </a:cubicBezTo>
                  <a:lnTo>
                    <a:pt x="0" y="1"/>
                  </a:ln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59"/>
            <p:cNvSpPr/>
            <p:nvPr/>
          </p:nvSpPr>
          <p:spPr>
            <a:xfrm>
              <a:off x="4370175" y="2643900"/>
              <a:ext cx="264650" cy="42000"/>
            </a:xfrm>
            <a:custGeom>
              <a:avLst/>
              <a:gdLst/>
              <a:ahLst/>
              <a:cxnLst/>
              <a:rect l="l" t="t" r="r" b="b"/>
              <a:pathLst>
                <a:path w="10586" h="1680" extrusionOk="0">
                  <a:moveTo>
                    <a:pt x="3299" y="1"/>
                  </a:moveTo>
                  <a:cubicBezTo>
                    <a:pt x="2644" y="1"/>
                    <a:pt x="2060" y="25"/>
                    <a:pt x="1572" y="84"/>
                  </a:cubicBezTo>
                  <a:cubicBezTo>
                    <a:pt x="1084" y="144"/>
                    <a:pt x="691" y="215"/>
                    <a:pt x="417" y="298"/>
                  </a:cubicBezTo>
                  <a:cubicBezTo>
                    <a:pt x="155" y="370"/>
                    <a:pt x="1" y="394"/>
                    <a:pt x="1" y="394"/>
                  </a:cubicBezTo>
                  <a:cubicBezTo>
                    <a:pt x="1" y="394"/>
                    <a:pt x="155" y="382"/>
                    <a:pt x="417" y="370"/>
                  </a:cubicBezTo>
                  <a:cubicBezTo>
                    <a:pt x="691" y="334"/>
                    <a:pt x="1096" y="322"/>
                    <a:pt x="1572" y="322"/>
                  </a:cubicBezTo>
                  <a:cubicBezTo>
                    <a:pt x="2060" y="322"/>
                    <a:pt x="2632" y="358"/>
                    <a:pt x="3263" y="394"/>
                  </a:cubicBezTo>
                  <a:cubicBezTo>
                    <a:pt x="3894" y="453"/>
                    <a:pt x="4584" y="537"/>
                    <a:pt x="5323" y="656"/>
                  </a:cubicBezTo>
                  <a:cubicBezTo>
                    <a:pt x="6775" y="894"/>
                    <a:pt x="8085" y="1168"/>
                    <a:pt x="9037" y="1370"/>
                  </a:cubicBezTo>
                  <a:cubicBezTo>
                    <a:pt x="9990" y="1572"/>
                    <a:pt x="10585" y="1680"/>
                    <a:pt x="10585" y="1680"/>
                  </a:cubicBezTo>
                  <a:cubicBezTo>
                    <a:pt x="10585" y="1680"/>
                    <a:pt x="10026" y="1453"/>
                    <a:pt x="9121" y="1132"/>
                  </a:cubicBezTo>
                  <a:cubicBezTo>
                    <a:pt x="8192" y="834"/>
                    <a:pt x="6894" y="429"/>
                    <a:pt x="5406" y="191"/>
                  </a:cubicBezTo>
                  <a:cubicBezTo>
                    <a:pt x="4668" y="72"/>
                    <a:pt x="3953" y="13"/>
                    <a:pt x="32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59"/>
            <p:cNvSpPr/>
            <p:nvPr/>
          </p:nvSpPr>
          <p:spPr>
            <a:xfrm>
              <a:off x="4420475" y="2612175"/>
              <a:ext cx="151825" cy="18650"/>
            </a:xfrm>
            <a:custGeom>
              <a:avLst/>
              <a:gdLst/>
              <a:ahLst/>
              <a:cxnLst/>
              <a:rect l="l" t="t" r="r" b="b"/>
              <a:pathLst>
                <a:path w="6073" h="746" extrusionOk="0">
                  <a:moveTo>
                    <a:pt x="1926" y="0"/>
                  </a:moveTo>
                  <a:cubicBezTo>
                    <a:pt x="1537" y="0"/>
                    <a:pt x="1186" y="19"/>
                    <a:pt x="894" y="43"/>
                  </a:cubicBezTo>
                  <a:cubicBezTo>
                    <a:pt x="346" y="91"/>
                    <a:pt x="1" y="151"/>
                    <a:pt x="1" y="151"/>
                  </a:cubicBezTo>
                  <a:cubicBezTo>
                    <a:pt x="1" y="151"/>
                    <a:pt x="346" y="198"/>
                    <a:pt x="894" y="270"/>
                  </a:cubicBezTo>
                  <a:cubicBezTo>
                    <a:pt x="1453" y="329"/>
                    <a:pt x="2203" y="436"/>
                    <a:pt x="3037" y="508"/>
                  </a:cubicBezTo>
                  <a:cubicBezTo>
                    <a:pt x="3870" y="591"/>
                    <a:pt x="4632" y="639"/>
                    <a:pt x="5180" y="686"/>
                  </a:cubicBezTo>
                  <a:cubicBezTo>
                    <a:pt x="5740" y="734"/>
                    <a:pt x="6073" y="746"/>
                    <a:pt x="6073" y="746"/>
                  </a:cubicBezTo>
                  <a:cubicBezTo>
                    <a:pt x="6073" y="746"/>
                    <a:pt x="5751" y="615"/>
                    <a:pt x="5216" y="460"/>
                  </a:cubicBezTo>
                  <a:cubicBezTo>
                    <a:pt x="4680" y="317"/>
                    <a:pt x="3918" y="151"/>
                    <a:pt x="3073" y="55"/>
                  </a:cubicBezTo>
                  <a:cubicBezTo>
                    <a:pt x="2669" y="16"/>
                    <a:pt x="2281" y="0"/>
                    <a:pt x="192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59"/>
            <p:cNvSpPr/>
            <p:nvPr/>
          </p:nvSpPr>
          <p:spPr>
            <a:xfrm>
              <a:off x="4445475" y="2584150"/>
              <a:ext cx="108975" cy="19600"/>
            </a:xfrm>
            <a:custGeom>
              <a:avLst/>
              <a:gdLst/>
              <a:ahLst/>
              <a:cxnLst/>
              <a:rect l="l" t="t" r="r" b="b"/>
              <a:pathLst>
                <a:path w="4359" h="784" extrusionOk="0">
                  <a:moveTo>
                    <a:pt x="1158" y="0"/>
                  </a:moveTo>
                  <a:cubicBezTo>
                    <a:pt x="973" y="0"/>
                    <a:pt x="804" y="8"/>
                    <a:pt x="656" y="21"/>
                  </a:cubicBezTo>
                  <a:cubicBezTo>
                    <a:pt x="251" y="45"/>
                    <a:pt x="1" y="93"/>
                    <a:pt x="1" y="93"/>
                  </a:cubicBezTo>
                  <a:cubicBezTo>
                    <a:pt x="1" y="93"/>
                    <a:pt x="965" y="343"/>
                    <a:pt x="2156" y="545"/>
                  </a:cubicBezTo>
                  <a:cubicBezTo>
                    <a:pt x="3347" y="736"/>
                    <a:pt x="4359" y="783"/>
                    <a:pt x="4359" y="783"/>
                  </a:cubicBezTo>
                  <a:cubicBezTo>
                    <a:pt x="4359" y="783"/>
                    <a:pt x="4132" y="664"/>
                    <a:pt x="3751" y="510"/>
                  </a:cubicBezTo>
                  <a:cubicBezTo>
                    <a:pt x="3382" y="367"/>
                    <a:pt x="2846" y="188"/>
                    <a:pt x="2239" y="93"/>
                  </a:cubicBezTo>
                  <a:cubicBezTo>
                    <a:pt x="1847" y="25"/>
                    <a:pt x="1478" y="0"/>
                    <a:pt x="11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59"/>
            <p:cNvSpPr/>
            <p:nvPr/>
          </p:nvSpPr>
          <p:spPr>
            <a:xfrm>
              <a:off x="4450850" y="2560800"/>
              <a:ext cx="92875" cy="13175"/>
            </a:xfrm>
            <a:custGeom>
              <a:avLst/>
              <a:gdLst/>
              <a:ahLst/>
              <a:cxnLst/>
              <a:rect l="l" t="t" r="r" b="b"/>
              <a:pathLst>
                <a:path w="3715" h="527" extrusionOk="0">
                  <a:moveTo>
                    <a:pt x="1288" y="0"/>
                  </a:moveTo>
                  <a:cubicBezTo>
                    <a:pt x="541" y="0"/>
                    <a:pt x="0" y="122"/>
                    <a:pt x="0" y="122"/>
                  </a:cubicBezTo>
                  <a:cubicBezTo>
                    <a:pt x="0" y="122"/>
                    <a:pt x="834" y="372"/>
                    <a:pt x="1846" y="479"/>
                  </a:cubicBezTo>
                  <a:cubicBezTo>
                    <a:pt x="2183" y="515"/>
                    <a:pt x="2503" y="527"/>
                    <a:pt x="2780" y="527"/>
                  </a:cubicBezTo>
                  <a:cubicBezTo>
                    <a:pt x="3334" y="527"/>
                    <a:pt x="3715" y="479"/>
                    <a:pt x="3715" y="479"/>
                  </a:cubicBezTo>
                  <a:cubicBezTo>
                    <a:pt x="3715" y="479"/>
                    <a:pt x="2929" y="122"/>
                    <a:pt x="1881" y="27"/>
                  </a:cubicBezTo>
                  <a:cubicBezTo>
                    <a:pt x="1674" y="8"/>
                    <a:pt x="1475" y="0"/>
                    <a:pt x="128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59"/>
            <p:cNvSpPr/>
            <p:nvPr/>
          </p:nvSpPr>
          <p:spPr>
            <a:xfrm>
              <a:off x="4136525" y="2379650"/>
              <a:ext cx="511100" cy="68125"/>
            </a:xfrm>
            <a:custGeom>
              <a:avLst/>
              <a:gdLst/>
              <a:ahLst/>
              <a:cxnLst/>
              <a:rect l="l" t="t" r="r" b="b"/>
              <a:pathLst>
                <a:path w="20444" h="2725" extrusionOk="0">
                  <a:moveTo>
                    <a:pt x="8596" y="1"/>
                  </a:moveTo>
                  <a:cubicBezTo>
                    <a:pt x="6305" y="1"/>
                    <a:pt x="4247" y="409"/>
                    <a:pt x="2786" y="951"/>
                  </a:cubicBezTo>
                  <a:cubicBezTo>
                    <a:pt x="1881" y="1284"/>
                    <a:pt x="1179" y="1617"/>
                    <a:pt x="715" y="1891"/>
                  </a:cubicBezTo>
                  <a:cubicBezTo>
                    <a:pt x="476" y="2010"/>
                    <a:pt x="298" y="2129"/>
                    <a:pt x="179" y="2201"/>
                  </a:cubicBezTo>
                  <a:cubicBezTo>
                    <a:pt x="60" y="2272"/>
                    <a:pt x="0" y="2320"/>
                    <a:pt x="0" y="2320"/>
                  </a:cubicBezTo>
                  <a:cubicBezTo>
                    <a:pt x="0" y="2320"/>
                    <a:pt x="84" y="2296"/>
                    <a:pt x="203" y="2236"/>
                  </a:cubicBezTo>
                  <a:cubicBezTo>
                    <a:pt x="322" y="2177"/>
                    <a:pt x="512" y="2070"/>
                    <a:pt x="750" y="1963"/>
                  </a:cubicBezTo>
                  <a:cubicBezTo>
                    <a:pt x="1238" y="1724"/>
                    <a:pt x="1953" y="1439"/>
                    <a:pt x="2858" y="1177"/>
                  </a:cubicBezTo>
                  <a:cubicBezTo>
                    <a:pt x="4271" y="752"/>
                    <a:pt x="6172" y="456"/>
                    <a:pt x="8294" y="456"/>
                  </a:cubicBezTo>
                  <a:cubicBezTo>
                    <a:pt x="8906" y="456"/>
                    <a:pt x="9537" y="480"/>
                    <a:pt x="10180" y="534"/>
                  </a:cubicBezTo>
                  <a:cubicBezTo>
                    <a:pt x="13061" y="772"/>
                    <a:pt x="15621" y="1427"/>
                    <a:pt x="17467" y="1903"/>
                  </a:cubicBezTo>
                  <a:cubicBezTo>
                    <a:pt x="18372" y="2153"/>
                    <a:pt x="19110" y="2367"/>
                    <a:pt x="19634" y="2498"/>
                  </a:cubicBezTo>
                  <a:cubicBezTo>
                    <a:pt x="20157" y="2653"/>
                    <a:pt x="20443" y="2725"/>
                    <a:pt x="20443" y="2725"/>
                  </a:cubicBezTo>
                  <a:cubicBezTo>
                    <a:pt x="20443" y="2725"/>
                    <a:pt x="20157" y="2617"/>
                    <a:pt x="19669" y="2415"/>
                  </a:cubicBezTo>
                  <a:cubicBezTo>
                    <a:pt x="19157" y="2236"/>
                    <a:pt x="18431" y="1963"/>
                    <a:pt x="17526" y="1665"/>
                  </a:cubicBezTo>
                  <a:cubicBezTo>
                    <a:pt x="15705" y="1082"/>
                    <a:pt x="13145" y="308"/>
                    <a:pt x="10216" y="69"/>
                  </a:cubicBezTo>
                  <a:cubicBezTo>
                    <a:pt x="9666" y="23"/>
                    <a:pt x="9125" y="1"/>
                    <a:pt x="859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59"/>
            <p:cNvSpPr/>
            <p:nvPr/>
          </p:nvSpPr>
          <p:spPr>
            <a:xfrm>
              <a:off x="4200800" y="2346525"/>
              <a:ext cx="294725" cy="22675"/>
            </a:xfrm>
            <a:custGeom>
              <a:avLst/>
              <a:gdLst/>
              <a:ahLst/>
              <a:cxnLst/>
              <a:rect l="l" t="t" r="r" b="b"/>
              <a:pathLst>
                <a:path w="11789" h="907" extrusionOk="0">
                  <a:moveTo>
                    <a:pt x="6033" y="1"/>
                  </a:moveTo>
                  <a:cubicBezTo>
                    <a:pt x="5987" y="1"/>
                    <a:pt x="5941" y="1"/>
                    <a:pt x="5895" y="1"/>
                  </a:cubicBezTo>
                  <a:cubicBezTo>
                    <a:pt x="4240" y="13"/>
                    <a:pt x="2751" y="240"/>
                    <a:pt x="1692" y="466"/>
                  </a:cubicBezTo>
                  <a:cubicBezTo>
                    <a:pt x="1156" y="585"/>
                    <a:pt x="727" y="680"/>
                    <a:pt x="441" y="775"/>
                  </a:cubicBezTo>
                  <a:cubicBezTo>
                    <a:pt x="156" y="859"/>
                    <a:pt x="1" y="906"/>
                    <a:pt x="1" y="906"/>
                  </a:cubicBezTo>
                  <a:cubicBezTo>
                    <a:pt x="1" y="906"/>
                    <a:pt x="156" y="894"/>
                    <a:pt x="453" y="847"/>
                  </a:cubicBezTo>
                  <a:cubicBezTo>
                    <a:pt x="751" y="799"/>
                    <a:pt x="1192" y="763"/>
                    <a:pt x="1727" y="704"/>
                  </a:cubicBezTo>
                  <a:cubicBezTo>
                    <a:pt x="2775" y="597"/>
                    <a:pt x="4263" y="490"/>
                    <a:pt x="5895" y="478"/>
                  </a:cubicBezTo>
                  <a:cubicBezTo>
                    <a:pt x="7514" y="478"/>
                    <a:pt x="8990" y="549"/>
                    <a:pt x="10062" y="656"/>
                  </a:cubicBezTo>
                  <a:cubicBezTo>
                    <a:pt x="10597" y="704"/>
                    <a:pt x="11026" y="740"/>
                    <a:pt x="11324" y="787"/>
                  </a:cubicBezTo>
                  <a:cubicBezTo>
                    <a:pt x="11621" y="835"/>
                    <a:pt x="11788" y="847"/>
                    <a:pt x="11788" y="847"/>
                  </a:cubicBezTo>
                  <a:cubicBezTo>
                    <a:pt x="11788" y="847"/>
                    <a:pt x="11621" y="799"/>
                    <a:pt x="11348" y="704"/>
                  </a:cubicBezTo>
                  <a:cubicBezTo>
                    <a:pt x="11050" y="609"/>
                    <a:pt x="10633" y="502"/>
                    <a:pt x="10097" y="406"/>
                  </a:cubicBezTo>
                  <a:cubicBezTo>
                    <a:pt x="9079" y="198"/>
                    <a:pt x="7622" y="1"/>
                    <a:pt x="60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59"/>
            <p:cNvSpPr/>
            <p:nvPr/>
          </p:nvSpPr>
          <p:spPr>
            <a:xfrm>
              <a:off x="4289500" y="2309725"/>
              <a:ext cx="125350" cy="12300"/>
            </a:xfrm>
            <a:custGeom>
              <a:avLst/>
              <a:gdLst/>
              <a:ahLst/>
              <a:cxnLst/>
              <a:rect l="l" t="t" r="r" b="b"/>
              <a:pathLst>
                <a:path w="5014" h="492" extrusionOk="0">
                  <a:moveTo>
                    <a:pt x="2121" y="1"/>
                  </a:moveTo>
                  <a:cubicBezTo>
                    <a:pt x="911" y="1"/>
                    <a:pt x="1" y="223"/>
                    <a:pt x="1" y="223"/>
                  </a:cubicBezTo>
                  <a:cubicBezTo>
                    <a:pt x="1" y="223"/>
                    <a:pt x="1132" y="414"/>
                    <a:pt x="2501" y="473"/>
                  </a:cubicBezTo>
                  <a:cubicBezTo>
                    <a:pt x="2804" y="486"/>
                    <a:pt x="3094" y="491"/>
                    <a:pt x="3362" y="491"/>
                  </a:cubicBezTo>
                  <a:cubicBezTo>
                    <a:pt x="4328" y="491"/>
                    <a:pt x="5014" y="426"/>
                    <a:pt x="5014" y="426"/>
                  </a:cubicBezTo>
                  <a:cubicBezTo>
                    <a:pt x="5014" y="426"/>
                    <a:pt x="3930" y="69"/>
                    <a:pt x="2525" y="9"/>
                  </a:cubicBezTo>
                  <a:cubicBezTo>
                    <a:pt x="2387" y="3"/>
                    <a:pt x="2252" y="1"/>
                    <a:pt x="212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59"/>
            <p:cNvSpPr/>
            <p:nvPr/>
          </p:nvSpPr>
          <p:spPr>
            <a:xfrm>
              <a:off x="4305875" y="2279300"/>
              <a:ext cx="73550" cy="12400"/>
            </a:xfrm>
            <a:custGeom>
              <a:avLst/>
              <a:gdLst/>
              <a:ahLst/>
              <a:cxnLst/>
              <a:rect l="l" t="t" r="r" b="b"/>
              <a:pathLst>
                <a:path w="2942" h="496" extrusionOk="0">
                  <a:moveTo>
                    <a:pt x="1234" y="1"/>
                  </a:moveTo>
                  <a:cubicBezTo>
                    <a:pt x="922" y="1"/>
                    <a:pt x="648" y="48"/>
                    <a:pt x="441" y="95"/>
                  </a:cubicBezTo>
                  <a:cubicBezTo>
                    <a:pt x="168" y="154"/>
                    <a:pt x="1" y="238"/>
                    <a:pt x="1" y="238"/>
                  </a:cubicBezTo>
                  <a:cubicBezTo>
                    <a:pt x="1" y="238"/>
                    <a:pt x="679" y="416"/>
                    <a:pt x="1465" y="476"/>
                  </a:cubicBezTo>
                  <a:cubicBezTo>
                    <a:pt x="1652" y="490"/>
                    <a:pt x="1834" y="495"/>
                    <a:pt x="2002" y="495"/>
                  </a:cubicBezTo>
                  <a:cubicBezTo>
                    <a:pt x="2541" y="495"/>
                    <a:pt x="2942" y="440"/>
                    <a:pt x="2942" y="440"/>
                  </a:cubicBezTo>
                  <a:cubicBezTo>
                    <a:pt x="2942" y="440"/>
                    <a:pt x="2787" y="357"/>
                    <a:pt x="2537" y="250"/>
                  </a:cubicBezTo>
                  <a:cubicBezTo>
                    <a:pt x="2263" y="143"/>
                    <a:pt x="1906" y="35"/>
                    <a:pt x="1489" y="12"/>
                  </a:cubicBezTo>
                  <a:cubicBezTo>
                    <a:pt x="1402" y="4"/>
                    <a:pt x="1317" y="1"/>
                    <a:pt x="123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59"/>
            <p:cNvSpPr/>
            <p:nvPr/>
          </p:nvSpPr>
          <p:spPr>
            <a:xfrm>
              <a:off x="4321950" y="2252750"/>
              <a:ext cx="82175" cy="14300"/>
            </a:xfrm>
            <a:custGeom>
              <a:avLst/>
              <a:gdLst/>
              <a:ahLst/>
              <a:cxnLst/>
              <a:rect l="l" t="t" r="r" b="b"/>
              <a:pathLst>
                <a:path w="3287" h="572" extrusionOk="0">
                  <a:moveTo>
                    <a:pt x="1030" y="1"/>
                  </a:moveTo>
                  <a:cubicBezTo>
                    <a:pt x="429" y="1"/>
                    <a:pt x="1" y="121"/>
                    <a:pt x="1" y="121"/>
                  </a:cubicBezTo>
                  <a:cubicBezTo>
                    <a:pt x="1" y="121"/>
                    <a:pt x="727" y="371"/>
                    <a:pt x="1620" y="490"/>
                  </a:cubicBezTo>
                  <a:cubicBezTo>
                    <a:pt x="2116" y="556"/>
                    <a:pt x="2575" y="571"/>
                    <a:pt x="2886" y="571"/>
                  </a:cubicBezTo>
                  <a:cubicBezTo>
                    <a:pt x="3134" y="571"/>
                    <a:pt x="3287" y="562"/>
                    <a:pt x="3287" y="562"/>
                  </a:cubicBezTo>
                  <a:cubicBezTo>
                    <a:pt x="3287" y="562"/>
                    <a:pt x="2620" y="181"/>
                    <a:pt x="1680" y="50"/>
                  </a:cubicBezTo>
                  <a:cubicBezTo>
                    <a:pt x="1450" y="14"/>
                    <a:pt x="1231" y="1"/>
                    <a:pt x="103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59"/>
            <p:cNvSpPr/>
            <p:nvPr/>
          </p:nvSpPr>
          <p:spPr>
            <a:xfrm>
              <a:off x="3583775" y="2767900"/>
              <a:ext cx="367325" cy="163875"/>
            </a:xfrm>
            <a:custGeom>
              <a:avLst/>
              <a:gdLst/>
              <a:ahLst/>
              <a:cxnLst/>
              <a:rect l="l" t="t" r="r" b="b"/>
              <a:pathLst>
                <a:path w="14693" h="6555" extrusionOk="0">
                  <a:moveTo>
                    <a:pt x="1172" y="1"/>
                  </a:moveTo>
                  <a:cubicBezTo>
                    <a:pt x="976" y="1"/>
                    <a:pt x="807" y="9"/>
                    <a:pt x="655" y="18"/>
                  </a:cubicBezTo>
                  <a:cubicBezTo>
                    <a:pt x="238" y="53"/>
                    <a:pt x="0" y="65"/>
                    <a:pt x="0" y="65"/>
                  </a:cubicBezTo>
                  <a:cubicBezTo>
                    <a:pt x="0" y="65"/>
                    <a:pt x="238" y="77"/>
                    <a:pt x="667" y="125"/>
                  </a:cubicBezTo>
                  <a:cubicBezTo>
                    <a:pt x="881" y="125"/>
                    <a:pt x="1131" y="137"/>
                    <a:pt x="1429" y="172"/>
                  </a:cubicBezTo>
                  <a:cubicBezTo>
                    <a:pt x="1727" y="208"/>
                    <a:pt x="2048" y="232"/>
                    <a:pt x="2429" y="291"/>
                  </a:cubicBezTo>
                  <a:cubicBezTo>
                    <a:pt x="2798" y="351"/>
                    <a:pt x="3203" y="410"/>
                    <a:pt x="3632" y="494"/>
                  </a:cubicBezTo>
                  <a:cubicBezTo>
                    <a:pt x="4060" y="565"/>
                    <a:pt x="4513" y="684"/>
                    <a:pt x="4989" y="803"/>
                  </a:cubicBezTo>
                  <a:cubicBezTo>
                    <a:pt x="5918" y="1065"/>
                    <a:pt x="6954" y="1423"/>
                    <a:pt x="7989" y="1863"/>
                  </a:cubicBezTo>
                  <a:cubicBezTo>
                    <a:pt x="9013" y="2327"/>
                    <a:pt x="9966" y="2851"/>
                    <a:pt x="10799" y="3363"/>
                  </a:cubicBezTo>
                  <a:cubicBezTo>
                    <a:pt x="11204" y="3637"/>
                    <a:pt x="11609" y="3887"/>
                    <a:pt x="11954" y="4161"/>
                  </a:cubicBezTo>
                  <a:cubicBezTo>
                    <a:pt x="12323" y="4411"/>
                    <a:pt x="12633" y="4661"/>
                    <a:pt x="12919" y="4899"/>
                  </a:cubicBezTo>
                  <a:cubicBezTo>
                    <a:pt x="13216" y="5137"/>
                    <a:pt x="13454" y="5375"/>
                    <a:pt x="13681" y="5566"/>
                  </a:cubicBezTo>
                  <a:cubicBezTo>
                    <a:pt x="13895" y="5768"/>
                    <a:pt x="14085" y="5947"/>
                    <a:pt x="14228" y="6090"/>
                  </a:cubicBezTo>
                  <a:lnTo>
                    <a:pt x="14693" y="6554"/>
                  </a:lnTo>
                  <a:cubicBezTo>
                    <a:pt x="14693" y="6554"/>
                    <a:pt x="14550" y="6376"/>
                    <a:pt x="14288" y="6042"/>
                  </a:cubicBezTo>
                  <a:cubicBezTo>
                    <a:pt x="14157" y="5887"/>
                    <a:pt x="13990" y="5685"/>
                    <a:pt x="13788" y="5471"/>
                  </a:cubicBezTo>
                  <a:cubicBezTo>
                    <a:pt x="13573" y="5256"/>
                    <a:pt x="13347" y="4994"/>
                    <a:pt x="13073" y="4732"/>
                  </a:cubicBezTo>
                  <a:cubicBezTo>
                    <a:pt x="12799" y="4471"/>
                    <a:pt x="12490" y="4185"/>
                    <a:pt x="12145" y="3899"/>
                  </a:cubicBezTo>
                  <a:cubicBezTo>
                    <a:pt x="11799" y="3601"/>
                    <a:pt x="11418" y="3339"/>
                    <a:pt x="11014" y="3042"/>
                  </a:cubicBezTo>
                  <a:cubicBezTo>
                    <a:pt x="10180" y="2482"/>
                    <a:pt x="9228" y="1911"/>
                    <a:pt x="8168" y="1434"/>
                  </a:cubicBezTo>
                  <a:cubicBezTo>
                    <a:pt x="7120" y="958"/>
                    <a:pt x="6061" y="637"/>
                    <a:pt x="5072" y="410"/>
                  </a:cubicBezTo>
                  <a:cubicBezTo>
                    <a:pt x="4584" y="303"/>
                    <a:pt x="4120" y="196"/>
                    <a:pt x="3679" y="160"/>
                  </a:cubicBezTo>
                  <a:cubicBezTo>
                    <a:pt x="3227" y="101"/>
                    <a:pt x="2810" y="65"/>
                    <a:pt x="2441" y="41"/>
                  </a:cubicBezTo>
                  <a:cubicBezTo>
                    <a:pt x="2072" y="6"/>
                    <a:pt x="1727" y="6"/>
                    <a:pt x="1429" y="6"/>
                  </a:cubicBezTo>
                  <a:cubicBezTo>
                    <a:pt x="1338" y="2"/>
                    <a:pt x="1253" y="1"/>
                    <a:pt x="117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59"/>
            <p:cNvSpPr/>
            <p:nvPr/>
          </p:nvSpPr>
          <p:spPr>
            <a:xfrm>
              <a:off x="3687350" y="2738550"/>
              <a:ext cx="259575" cy="143500"/>
            </a:xfrm>
            <a:custGeom>
              <a:avLst/>
              <a:gdLst/>
              <a:ahLst/>
              <a:cxnLst/>
              <a:rect l="l" t="t" r="r" b="b"/>
              <a:pathLst>
                <a:path w="10383" h="5740" extrusionOk="0">
                  <a:moveTo>
                    <a:pt x="1" y="1"/>
                  </a:moveTo>
                  <a:lnTo>
                    <a:pt x="1" y="1"/>
                  </a:lnTo>
                  <a:cubicBezTo>
                    <a:pt x="1" y="1"/>
                    <a:pt x="179" y="37"/>
                    <a:pt x="477" y="96"/>
                  </a:cubicBezTo>
                  <a:cubicBezTo>
                    <a:pt x="620" y="120"/>
                    <a:pt x="810" y="156"/>
                    <a:pt x="1025" y="203"/>
                  </a:cubicBezTo>
                  <a:cubicBezTo>
                    <a:pt x="1251" y="239"/>
                    <a:pt x="1489" y="287"/>
                    <a:pt x="1751" y="358"/>
                  </a:cubicBezTo>
                  <a:cubicBezTo>
                    <a:pt x="2287" y="501"/>
                    <a:pt x="2906" y="692"/>
                    <a:pt x="3584" y="942"/>
                  </a:cubicBezTo>
                  <a:cubicBezTo>
                    <a:pt x="4251" y="1215"/>
                    <a:pt x="4977" y="1537"/>
                    <a:pt x="5704" y="1942"/>
                  </a:cubicBezTo>
                  <a:cubicBezTo>
                    <a:pt x="6430" y="2346"/>
                    <a:pt x="7097" y="2775"/>
                    <a:pt x="7668" y="3204"/>
                  </a:cubicBezTo>
                  <a:cubicBezTo>
                    <a:pt x="8252" y="3632"/>
                    <a:pt x="8740" y="4049"/>
                    <a:pt x="9145" y="4442"/>
                  </a:cubicBezTo>
                  <a:cubicBezTo>
                    <a:pt x="9335" y="4621"/>
                    <a:pt x="9514" y="4811"/>
                    <a:pt x="9669" y="4966"/>
                  </a:cubicBezTo>
                  <a:cubicBezTo>
                    <a:pt x="9835" y="5121"/>
                    <a:pt x="9954" y="5264"/>
                    <a:pt x="10050" y="5383"/>
                  </a:cubicBezTo>
                  <a:cubicBezTo>
                    <a:pt x="10264" y="5597"/>
                    <a:pt x="10383" y="5740"/>
                    <a:pt x="10383" y="5740"/>
                  </a:cubicBezTo>
                  <a:cubicBezTo>
                    <a:pt x="10383" y="5740"/>
                    <a:pt x="10276" y="5585"/>
                    <a:pt x="10121" y="5335"/>
                  </a:cubicBezTo>
                  <a:cubicBezTo>
                    <a:pt x="10026" y="5204"/>
                    <a:pt x="9919" y="5049"/>
                    <a:pt x="9788" y="4871"/>
                  </a:cubicBezTo>
                  <a:cubicBezTo>
                    <a:pt x="9657" y="4704"/>
                    <a:pt x="9502" y="4502"/>
                    <a:pt x="9311" y="4287"/>
                  </a:cubicBezTo>
                  <a:cubicBezTo>
                    <a:pt x="8954" y="3859"/>
                    <a:pt x="8478" y="3382"/>
                    <a:pt x="7918" y="2906"/>
                  </a:cubicBezTo>
                  <a:cubicBezTo>
                    <a:pt x="7335" y="2430"/>
                    <a:pt x="6668" y="1954"/>
                    <a:pt x="5918" y="1537"/>
                  </a:cubicBezTo>
                  <a:cubicBezTo>
                    <a:pt x="5156" y="1120"/>
                    <a:pt x="4406" y="822"/>
                    <a:pt x="3703" y="584"/>
                  </a:cubicBezTo>
                  <a:cubicBezTo>
                    <a:pt x="2989" y="358"/>
                    <a:pt x="2334" y="215"/>
                    <a:pt x="1787" y="144"/>
                  </a:cubicBezTo>
                  <a:cubicBezTo>
                    <a:pt x="1513" y="84"/>
                    <a:pt x="1263" y="60"/>
                    <a:pt x="1036" y="49"/>
                  </a:cubicBezTo>
                  <a:cubicBezTo>
                    <a:pt x="810" y="37"/>
                    <a:pt x="620" y="25"/>
                    <a:pt x="477" y="25"/>
                  </a:cubicBezTo>
                  <a:cubicBezTo>
                    <a:pt x="179" y="1"/>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59"/>
            <p:cNvSpPr/>
            <p:nvPr/>
          </p:nvSpPr>
          <p:spPr>
            <a:xfrm>
              <a:off x="3817725" y="2742725"/>
              <a:ext cx="131600" cy="98550"/>
            </a:xfrm>
            <a:custGeom>
              <a:avLst/>
              <a:gdLst/>
              <a:ahLst/>
              <a:cxnLst/>
              <a:rect l="l" t="t" r="r" b="b"/>
              <a:pathLst>
                <a:path w="5264" h="3942" extrusionOk="0">
                  <a:moveTo>
                    <a:pt x="1" y="1"/>
                  </a:moveTo>
                  <a:cubicBezTo>
                    <a:pt x="1" y="1"/>
                    <a:pt x="96" y="36"/>
                    <a:pt x="239" y="96"/>
                  </a:cubicBezTo>
                  <a:cubicBezTo>
                    <a:pt x="405" y="155"/>
                    <a:pt x="632" y="251"/>
                    <a:pt x="917" y="370"/>
                  </a:cubicBezTo>
                  <a:cubicBezTo>
                    <a:pt x="1465" y="632"/>
                    <a:pt x="2191" y="1025"/>
                    <a:pt x="2918" y="1584"/>
                  </a:cubicBezTo>
                  <a:cubicBezTo>
                    <a:pt x="3644" y="2132"/>
                    <a:pt x="4227" y="2715"/>
                    <a:pt x="4632" y="3168"/>
                  </a:cubicBezTo>
                  <a:cubicBezTo>
                    <a:pt x="4835" y="3406"/>
                    <a:pt x="4989" y="3608"/>
                    <a:pt x="5096" y="3739"/>
                  </a:cubicBezTo>
                  <a:cubicBezTo>
                    <a:pt x="5204" y="3870"/>
                    <a:pt x="5263" y="3942"/>
                    <a:pt x="5263" y="3942"/>
                  </a:cubicBezTo>
                  <a:cubicBezTo>
                    <a:pt x="5263" y="3942"/>
                    <a:pt x="5216" y="3858"/>
                    <a:pt x="5156" y="3692"/>
                  </a:cubicBezTo>
                  <a:cubicBezTo>
                    <a:pt x="5096" y="3525"/>
                    <a:pt x="4989" y="3299"/>
                    <a:pt x="4823" y="3037"/>
                  </a:cubicBezTo>
                  <a:cubicBezTo>
                    <a:pt x="4525" y="2501"/>
                    <a:pt x="3977" y="1798"/>
                    <a:pt x="3203" y="1215"/>
                  </a:cubicBezTo>
                  <a:cubicBezTo>
                    <a:pt x="2429" y="644"/>
                    <a:pt x="1608" y="310"/>
                    <a:pt x="1001" y="167"/>
                  </a:cubicBezTo>
                  <a:cubicBezTo>
                    <a:pt x="691" y="96"/>
                    <a:pt x="453" y="48"/>
                    <a:pt x="274" y="36"/>
                  </a:cubicBezTo>
                  <a:cubicBezTo>
                    <a:pt x="96" y="13"/>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59"/>
            <p:cNvSpPr/>
            <p:nvPr/>
          </p:nvSpPr>
          <p:spPr>
            <a:xfrm>
              <a:off x="3859100" y="2723375"/>
              <a:ext cx="94675" cy="71475"/>
            </a:xfrm>
            <a:custGeom>
              <a:avLst/>
              <a:gdLst/>
              <a:ahLst/>
              <a:cxnLst/>
              <a:rect l="l" t="t" r="r" b="b"/>
              <a:pathLst>
                <a:path w="3787" h="2859" extrusionOk="0">
                  <a:moveTo>
                    <a:pt x="1" y="1"/>
                  </a:moveTo>
                  <a:cubicBezTo>
                    <a:pt x="1" y="1"/>
                    <a:pt x="239" y="120"/>
                    <a:pt x="608" y="358"/>
                  </a:cubicBezTo>
                  <a:cubicBezTo>
                    <a:pt x="989" y="584"/>
                    <a:pt x="1477" y="906"/>
                    <a:pt x="2001" y="1299"/>
                  </a:cubicBezTo>
                  <a:cubicBezTo>
                    <a:pt x="2513" y="1680"/>
                    <a:pt x="2965" y="2072"/>
                    <a:pt x="3275" y="2370"/>
                  </a:cubicBezTo>
                  <a:cubicBezTo>
                    <a:pt x="3584" y="2668"/>
                    <a:pt x="3787" y="2858"/>
                    <a:pt x="3787" y="2858"/>
                  </a:cubicBezTo>
                  <a:cubicBezTo>
                    <a:pt x="3787" y="2858"/>
                    <a:pt x="3680" y="2584"/>
                    <a:pt x="3441" y="2215"/>
                  </a:cubicBezTo>
                  <a:cubicBezTo>
                    <a:pt x="3203" y="1846"/>
                    <a:pt x="2810" y="1358"/>
                    <a:pt x="2263" y="941"/>
                  </a:cubicBezTo>
                  <a:cubicBezTo>
                    <a:pt x="1715" y="525"/>
                    <a:pt x="1132" y="275"/>
                    <a:pt x="703" y="156"/>
                  </a:cubicBezTo>
                  <a:cubicBezTo>
                    <a:pt x="286" y="36"/>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59"/>
            <p:cNvSpPr/>
            <p:nvPr/>
          </p:nvSpPr>
          <p:spPr>
            <a:xfrm>
              <a:off x="3880825" y="2702850"/>
              <a:ext cx="72350" cy="46550"/>
            </a:xfrm>
            <a:custGeom>
              <a:avLst/>
              <a:gdLst/>
              <a:ahLst/>
              <a:cxnLst/>
              <a:rect l="l" t="t" r="r" b="b"/>
              <a:pathLst>
                <a:path w="2894" h="1862" extrusionOk="0">
                  <a:moveTo>
                    <a:pt x="1" y="0"/>
                  </a:moveTo>
                  <a:cubicBezTo>
                    <a:pt x="1" y="0"/>
                    <a:pt x="513" y="631"/>
                    <a:pt x="1310" y="1155"/>
                  </a:cubicBezTo>
                  <a:cubicBezTo>
                    <a:pt x="1703" y="1405"/>
                    <a:pt x="2096" y="1596"/>
                    <a:pt x="2394" y="1727"/>
                  </a:cubicBezTo>
                  <a:cubicBezTo>
                    <a:pt x="2537" y="1786"/>
                    <a:pt x="2656" y="1858"/>
                    <a:pt x="2763" y="1858"/>
                  </a:cubicBezTo>
                  <a:cubicBezTo>
                    <a:pt x="2776" y="1861"/>
                    <a:pt x="2788" y="1862"/>
                    <a:pt x="2799" y="1862"/>
                  </a:cubicBezTo>
                  <a:cubicBezTo>
                    <a:pt x="2876" y="1862"/>
                    <a:pt x="2894" y="1798"/>
                    <a:pt x="2894" y="1798"/>
                  </a:cubicBezTo>
                  <a:lnTo>
                    <a:pt x="2894" y="1798"/>
                  </a:lnTo>
                  <a:cubicBezTo>
                    <a:pt x="2894" y="1798"/>
                    <a:pt x="2878" y="1819"/>
                    <a:pt x="2843" y="1819"/>
                  </a:cubicBezTo>
                  <a:cubicBezTo>
                    <a:pt x="2825" y="1819"/>
                    <a:pt x="2803" y="1814"/>
                    <a:pt x="2775" y="1798"/>
                  </a:cubicBezTo>
                  <a:cubicBezTo>
                    <a:pt x="2703" y="1762"/>
                    <a:pt x="2632" y="1655"/>
                    <a:pt x="2513" y="1548"/>
                  </a:cubicBezTo>
                  <a:cubicBezTo>
                    <a:pt x="2287" y="1322"/>
                    <a:pt x="1965" y="1048"/>
                    <a:pt x="1560" y="774"/>
                  </a:cubicBezTo>
                  <a:cubicBezTo>
                    <a:pt x="775" y="238"/>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59"/>
            <p:cNvSpPr/>
            <p:nvPr/>
          </p:nvSpPr>
          <p:spPr>
            <a:xfrm>
              <a:off x="3900475" y="2684975"/>
              <a:ext cx="44375" cy="26225"/>
            </a:xfrm>
            <a:custGeom>
              <a:avLst/>
              <a:gdLst/>
              <a:ahLst/>
              <a:cxnLst/>
              <a:rect l="l" t="t" r="r" b="b"/>
              <a:pathLst>
                <a:path w="1775" h="1049" extrusionOk="0">
                  <a:moveTo>
                    <a:pt x="1" y="1"/>
                  </a:moveTo>
                  <a:lnTo>
                    <a:pt x="1" y="1"/>
                  </a:lnTo>
                  <a:cubicBezTo>
                    <a:pt x="1" y="1"/>
                    <a:pt x="286" y="441"/>
                    <a:pt x="774" y="715"/>
                  </a:cubicBezTo>
                  <a:cubicBezTo>
                    <a:pt x="1263" y="1013"/>
                    <a:pt x="1775" y="1049"/>
                    <a:pt x="1775" y="1049"/>
                  </a:cubicBezTo>
                  <a:cubicBezTo>
                    <a:pt x="1775" y="1049"/>
                    <a:pt x="1489" y="620"/>
                    <a:pt x="1001" y="334"/>
                  </a:cubicBezTo>
                  <a:cubicBezTo>
                    <a:pt x="501" y="37"/>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59"/>
            <p:cNvSpPr/>
            <p:nvPr/>
          </p:nvSpPr>
          <p:spPr>
            <a:xfrm>
              <a:off x="3894825" y="2666600"/>
              <a:ext cx="46150" cy="19300"/>
            </a:xfrm>
            <a:custGeom>
              <a:avLst/>
              <a:gdLst/>
              <a:ahLst/>
              <a:cxnLst/>
              <a:rect l="l" t="t" r="r" b="b"/>
              <a:pathLst>
                <a:path w="1846" h="772" extrusionOk="0">
                  <a:moveTo>
                    <a:pt x="287" y="0"/>
                  </a:moveTo>
                  <a:cubicBezTo>
                    <a:pt x="114" y="0"/>
                    <a:pt x="0" y="21"/>
                    <a:pt x="0" y="21"/>
                  </a:cubicBezTo>
                  <a:cubicBezTo>
                    <a:pt x="0" y="21"/>
                    <a:pt x="369" y="355"/>
                    <a:pt x="858" y="557"/>
                  </a:cubicBezTo>
                  <a:cubicBezTo>
                    <a:pt x="1358" y="760"/>
                    <a:pt x="1846" y="772"/>
                    <a:pt x="1846" y="772"/>
                  </a:cubicBezTo>
                  <a:cubicBezTo>
                    <a:pt x="1846" y="772"/>
                    <a:pt x="1548" y="355"/>
                    <a:pt x="1024" y="141"/>
                  </a:cubicBezTo>
                  <a:cubicBezTo>
                    <a:pt x="753" y="27"/>
                    <a:pt x="482" y="0"/>
                    <a:pt x="2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59"/>
            <p:cNvSpPr/>
            <p:nvPr/>
          </p:nvSpPr>
          <p:spPr>
            <a:xfrm>
              <a:off x="3632575" y="2067200"/>
              <a:ext cx="242925" cy="79650"/>
            </a:xfrm>
            <a:custGeom>
              <a:avLst/>
              <a:gdLst/>
              <a:ahLst/>
              <a:cxnLst/>
              <a:rect l="l" t="t" r="r" b="b"/>
              <a:pathLst>
                <a:path w="9717" h="3186" extrusionOk="0">
                  <a:moveTo>
                    <a:pt x="2445" y="1"/>
                  </a:moveTo>
                  <a:cubicBezTo>
                    <a:pt x="2104" y="1"/>
                    <a:pt x="1790" y="19"/>
                    <a:pt x="1513" y="54"/>
                  </a:cubicBezTo>
                  <a:cubicBezTo>
                    <a:pt x="1275" y="66"/>
                    <a:pt x="1072" y="114"/>
                    <a:pt x="882" y="149"/>
                  </a:cubicBezTo>
                  <a:cubicBezTo>
                    <a:pt x="680" y="173"/>
                    <a:pt x="537" y="221"/>
                    <a:pt x="406" y="245"/>
                  </a:cubicBezTo>
                  <a:cubicBezTo>
                    <a:pt x="144" y="328"/>
                    <a:pt x="1" y="352"/>
                    <a:pt x="1" y="352"/>
                  </a:cubicBezTo>
                  <a:cubicBezTo>
                    <a:pt x="1" y="352"/>
                    <a:pt x="144" y="340"/>
                    <a:pt x="418" y="328"/>
                  </a:cubicBezTo>
                  <a:cubicBezTo>
                    <a:pt x="537" y="304"/>
                    <a:pt x="703" y="292"/>
                    <a:pt x="894" y="292"/>
                  </a:cubicBezTo>
                  <a:cubicBezTo>
                    <a:pt x="1021" y="292"/>
                    <a:pt x="1153" y="287"/>
                    <a:pt x="1298" y="287"/>
                  </a:cubicBezTo>
                  <a:cubicBezTo>
                    <a:pt x="1370" y="287"/>
                    <a:pt x="1446" y="288"/>
                    <a:pt x="1525" y="292"/>
                  </a:cubicBezTo>
                  <a:cubicBezTo>
                    <a:pt x="1989" y="292"/>
                    <a:pt x="2561" y="340"/>
                    <a:pt x="3168" y="411"/>
                  </a:cubicBezTo>
                  <a:cubicBezTo>
                    <a:pt x="3775" y="506"/>
                    <a:pt x="4454" y="637"/>
                    <a:pt x="5132" y="828"/>
                  </a:cubicBezTo>
                  <a:cubicBezTo>
                    <a:pt x="5799" y="1042"/>
                    <a:pt x="6442" y="1280"/>
                    <a:pt x="7014" y="1530"/>
                  </a:cubicBezTo>
                  <a:cubicBezTo>
                    <a:pt x="7573" y="1780"/>
                    <a:pt x="8061" y="2054"/>
                    <a:pt x="8466" y="2304"/>
                  </a:cubicBezTo>
                  <a:cubicBezTo>
                    <a:pt x="8669" y="2411"/>
                    <a:pt x="8835" y="2542"/>
                    <a:pt x="9002" y="2650"/>
                  </a:cubicBezTo>
                  <a:cubicBezTo>
                    <a:pt x="9157" y="2745"/>
                    <a:pt x="9288" y="2852"/>
                    <a:pt x="9395" y="2923"/>
                  </a:cubicBezTo>
                  <a:cubicBezTo>
                    <a:pt x="9597" y="3090"/>
                    <a:pt x="9716" y="3185"/>
                    <a:pt x="9716" y="3185"/>
                  </a:cubicBezTo>
                  <a:cubicBezTo>
                    <a:pt x="9716" y="3185"/>
                    <a:pt x="9609" y="3078"/>
                    <a:pt x="9443" y="2864"/>
                  </a:cubicBezTo>
                  <a:cubicBezTo>
                    <a:pt x="9347" y="2769"/>
                    <a:pt x="9240" y="2650"/>
                    <a:pt x="9085" y="2531"/>
                  </a:cubicBezTo>
                  <a:cubicBezTo>
                    <a:pt x="8954" y="2411"/>
                    <a:pt x="8788" y="2257"/>
                    <a:pt x="8597" y="2114"/>
                  </a:cubicBezTo>
                  <a:cubicBezTo>
                    <a:pt x="8228" y="1792"/>
                    <a:pt x="7752" y="1483"/>
                    <a:pt x="7180" y="1173"/>
                  </a:cubicBezTo>
                  <a:cubicBezTo>
                    <a:pt x="6621" y="876"/>
                    <a:pt x="5978" y="590"/>
                    <a:pt x="5263" y="387"/>
                  </a:cubicBezTo>
                  <a:cubicBezTo>
                    <a:pt x="4549" y="185"/>
                    <a:pt x="3859" y="66"/>
                    <a:pt x="3216" y="30"/>
                  </a:cubicBezTo>
                  <a:cubicBezTo>
                    <a:pt x="2947" y="10"/>
                    <a:pt x="2689" y="1"/>
                    <a:pt x="244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59"/>
            <p:cNvSpPr/>
            <p:nvPr/>
          </p:nvSpPr>
          <p:spPr>
            <a:xfrm>
              <a:off x="3648075" y="2114950"/>
              <a:ext cx="232775" cy="71475"/>
            </a:xfrm>
            <a:custGeom>
              <a:avLst/>
              <a:gdLst/>
              <a:ahLst/>
              <a:cxnLst/>
              <a:rect l="l" t="t" r="r" b="b"/>
              <a:pathLst>
                <a:path w="9311" h="2859" extrusionOk="0">
                  <a:moveTo>
                    <a:pt x="2469" y="1"/>
                  </a:moveTo>
                  <a:cubicBezTo>
                    <a:pt x="2080" y="1"/>
                    <a:pt x="1724" y="32"/>
                    <a:pt x="1417" y="85"/>
                  </a:cubicBezTo>
                  <a:cubicBezTo>
                    <a:pt x="976" y="156"/>
                    <a:pt x="619" y="240"/>
                    <a:pt x="381" y="335"/>
                  </a:cubicBezTo>
                  <a:cubicBezTo>
                    <a:pt x="143" y="406"/>
                    <a:pt x="0" y="466"/>
                    <a:pt x="0" y="466"/>
                  </a:cubicBezTo>
                  <a:cubicBezTo>
                    <a:pt x="0" y="466"/>
                    <a:pt x="143" y="442"/>
                    <a:pt x="393" y="394"/>
                  </a:cubicBezTo>
                  <a:cubicBezTo>
                    <a:pt x="643" y="359"/>
                    <a:pt x="1000" y="323"/>
                    <a:pt x="1453" y="299"/>
                  </a:cubicBezTo>
                  <a:cubicBezTo>
                    <a:pt x="1515" y="297"/>
                    <a:pt x="1579" y="297"/>
                    <a:pt x="1645" y="297"/>
                  </a:cubicBezTo>
                  <a:cubicBezTo>
                    <a:pt x="2516" y="297"/>
                    <a:pt x="3650" y="446"/>
                    <a:pt x="4846" y="823"/>
                  </a:cubicBezTo>
                  <a:cubicBezTo>
                    <a:pt x="6120" y="1228"/>
                    <a:pt x="7227" y="1764"/>
                    <a:pt x="8025" y="2180"/>
                  </a:cubicBezTo>
                  <a:cubicBezTo>
                    <a:pt x="8811" y="2597"/>
                    <a:pt x="9311" y="2859"/>
                    <a:pt x="9311" y="2859"/>
                  </a:cubicBezTo>
                  <a:cubicBezTo>
                    <a:pt x="9311" y="2859"/>
                    <a:pt x="8870" y="2490"/>
                    <a:pt x="8132" y="1990"/>
                  </a:cubicBezTo>
                  <a:cubicBezTo>
                    <a:pt x="7382" y="1478"/>
                    <a:pt x="6298" y="811"/>
                    <a:pt x="4965" y="394"/>
                  </a:cubicBezTo>
                  <a:cubicBezTo>
                    <a:pt x="4082" y="113"/>
                    <a:pt x="3214" y="1"/>
                    <a:pt x="246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59"/>
            <p:cNvSpPr/>
            <p:nvPr/>
          </p:nvSpPr>
          <p:spPr>
            <a:xfrm>
              <a:off x="3719500" y="2151850"/>
              <a:ext cx="113125" cy="39650"/>
            </a:xfrm>
            <a:custGeom>
              <a:avLst/>
              <a:gdLst/>
              <a:ahLst/>
              <a:cxnLst/>
              <a:rect l="l" t="t" r="r" b="b"/>
              <a:pathLst>
                <a:path w="4525" h="1586" extrusionOk="0">
                  <a:moveTo>
                    <a:pt x="825" y="0"/>
                  </a:moveTo>
                  <a:cubicBezTo>
                    <a:pt x="788" y="0"/>
                    <a:pt x="751" y="1"/>
                    <a:pt x="715" y="2"/>
                  </a:cubicBezTo>
                  <a:cubicBezTo>
                    <a:pt x="274" y="2"/>
                    <a:pt x="1" y="61"/>
                    <a:pt x="1" y="61"/>
                  </a:cubicBezTo>
                  <a:cubicBezTo>
                    <a:pt x="1" y="61"/>
                    <a:pt x="274" y="121"/>
                    <a:pt x="703" y="228"/>
                  </a:cubicBezTo>
                  <a:cubicBezTo>
                    <a:pt x="1120" y="335"/>
                    <a:pt x="1703" y="490"/>
                    <a:pt x="2310" y="704"/>
                  </a:cubicBezTo>
                  <a:cubicBezTo>
                    <a:pt x="2918" y="907"/>
                    <a:pt x="3477" y="1121"/>
                    <a:pt x="3870" y="1300"/>
                  </a:cubicBezTo>
                  <a:cubicBezTo>
                    <a:pt x="4275" y="1478"/>
                    <a:pt x="4525" y="1585"/>
                    <a:pt x="4525" y="1585"/>
                  </a:cubicBezTo>
                  <a:cubicBezTo>
                    <a:pt x="4525" y="1585"/>
                    <a:pt x="4346" y="1371"/>
                    <a:pt x="3977" y="1109"/>
                  </a:cubicBezTo>
                  <a:cubicBezTo>
                    <a:pt x="3632" y="823"/>
                    <a:pt x="3096" y="490"/>
                    <a:pt x="2441" y="276"/>
                  </a:cubicBezTo>
                  <a:cubicBezTo>
                    <a:pt x="1838" y="67"/>
                    <a:pt x="1266" y="0"/>
                    <a:pt x="82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59"/>
            <p:cNvSpPr/>
            <p:nvPr/>
          </p:nvSpPr>
          <p:spPr>
            <a:xfrm>
              <a:off x="3756400" y="2206375"/>
              <a:ext cx="75925" cy="33650"/>
            </a:xfrm>
            <a:custGeom>
              <a:avLst/>
              <a:gdLst/>
              <a:ahLst/>
              <a:cxnLst/>
              <a:rect l="l" t="t" r="r" b="b"/>
              <a:pathLst>
                <a:path w="3037" h="1346" extrusionOk="0">
                  <a:moveTo>
                    <a:pt x="671" y="0"/>
                  </a:moveTo>
                  <a:cubicBezTo>
                    <a:pt x="597" y="0"/>
                    <a:pt x="528" y="4"/>
                    <a:pt x="465" y="12"/>
                  </a:cubicBezTo>
                  <a:cubicBezTo>
                    <a:pt x="370" y="23"/>
                    <a:pt x="310" y="23"/>
                    <a:pt x="239" y="35"/>
                  </a:cubicBezTo>
                  <a:cubicBezTo>
                    <a:pt x="168" y="59"/>
                    <a:pt x="120" y="95"/>
                    <a:pt x="72" y="131"/>
                  </a:cubicBezTo>
                  <a:cubicBezTo>
                    <a:pt x="1" y="214"/>
                    <a:pt x="49" y="273"/>
                    <a:pt x="49" y="273"/>
                  </a:cubicBezTo>
                  <a:cubicBezTo>
                    <a:pt x="49" y="273"/>
                    <a:pt x="49" y="214"/>
                    <a:pt x="120" y="190"/>
                  </a:cubicBezTo>
                  <a:cubicBezTo>
                    <a:pt x="132" y="188"/>
                    <a:pt x="146" y="187"/>
                    <a:pt x="160" y="187"/>
                  </a:cubicBezTo>
                  <a:cubicBezTo>
                    <a:pt x="230" y="187"/>
                    <a:pt x="325" y="210"/>
                    <a:pt x="453" y="250"/>
                  </a:cubicBezTo>
                  <a:cubicBezTo>
                    <a:pt x="727" y="321"/>
                    <a:pt x="1120" y="476"/>
                    <a:pt x="1537" y="631"/>
                  </a:cubicBezTo>
                  <a:cubicBezTo>
                    <a:pt x="1954" y="797"/>
                    <a:pt x="2323" y="964"/>
                    <a:pt x="2596" y="1107"/>
                  </a:cubicBezTo>
                  <a:cubicBezTo>
                    <a:pt x="2870" y="1262"/>
                    <a:pt x="3037" y="1345"/>
                    <a:pt x="3037" y="1345"/>
                  </a:cubicBezTo>
                  <a:cubicBezTo>
                    <a:pt x="3037" y="1345"/>
                    <a:pt x="2954" y="1166"/>
                    <a:pt x="2727" y="928"/>
                  </a:cubicBezTo>
                  <a:cubicBezTo>
                    <a:pt x="2513" y="678"/>
                    <a:pt x="2156" y="393"/>
                    <a:pt x="1703" y="202"/>
                  </a:cubicBezTo>
                  <a:cubicBezTo>
                    <a:pt x="1333" y="60"/>
                    <a:pt x="963" y="0"/>
                    <a:pt x="67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59"/>
            <p:cNvSpPr/>
            <p:nvPr/>
          </p:nvSpPr>
          <p:spPr>
            <a:xfrm>
              <a:off x="3764150" y="2249050"/>
              <a:ext cx="51825" cy="17750"/>
            </a:xfrm>
            <a:custGeom>
              <a:avLst/>
              <a:gdLst/>
              <a:ahLst/>
              <a:cxnLst/>
              <a:rect l="l" t="t" r="r" b="b"/>
              <a:pathLst>
                <a:path w="2073" h="710" extrusionOk="0">
                  <a:moveTo>
                    <a:pt x="561" y="1"/>
                  </a:moveTo>
                  <a:cubicBezTo>
                    <a:pt x="478" y="1"/>
                    <a:pt x="401" y="7"/>
                    <a:pt x="334" y="19"/>
                  </a:cubicBezTo>
                  <a:cubicBezTo>
                    <a:pt x="131" y="43"/>
                    <a:pt x="0" y="90"/>
                    <a:pt x="0" y="90"/>
                  </a:cubicBezTo>
                  <a:cubicBezTo>
                    <a:pt x="0" y="90"/>
                    <a:pt x="120" y="162"/>
                    <a:pt x="298" y="257"/>
                  </a:cubicBezTo>
                  <a:cubicBezTo>
                    <a:pt x="477" y="341"/>
                    <a:pt x="715" y="448"/>
                    <a:pt x="1001" y="531"/>
                  </a:cubicBezTo>
                  <a:cubicBezTo>
                    <a:pt x="1286" y="614"/>
                    <a:pt x="1548" y="650"/>
                    <a:pt x="1751" y="686"/>
                  </a:cubicBezTo>
                  <a:cubicBezTo>
                    <a:pt x="1941" y="710"/>
                    <a:pt x="2072" y="710"/>
                    <a:pt x="2072" y="710"/>
                  </a:cubicBezTo>
                  <a:cubicBezTo>
                    <a:pt x="2072" y="710"/>
                    <a:pt x="2001" y="614"/>
                    <a:pt x="1822" y="471"/>
                  </a:cubicBezTo>
                  <a:cubicBezTo>
                    <a:pt x="1655" y="341"/>
                    <a:pt x="1417" y="174"/>
                    <a:pt x="1120" y="90"/>
                  </a:cubicBezTo>
                  <a:cubicBezTo>
                    <a:pt x="921" y="27"/>
                    <a:pt x="728" y="1"/>
                    <a:pt x="56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59"/>
            <p:cNvSpPr/>
            <p:nvPr/>
          </p:nvSpPr>
          <p:spPr>
            <a:xfrm>
              <a:off x="3493875" y="2528200"/>
              <a:ext cx="383100" cy="74650"/>
            </a:xfrm>
            <a:custGeom>
              <a:avLst/>
              <a:gdLst/>
              <a:ahLst/>
              <a:cxnLst/>
              <a:rect l="l" t="t" r="r" b="b"/>
              <a:pathLst>
                <a:path w="15324" h="2986" extrusionOk="0">
                  <a:moveTo>
                    <a:pt x="4082" y="0"/>
                  </a:moveTo>
                  <a:cubicBezTo>
                    <a:pt x="3418" y="0"/>
                    <a:pt x="2816" y="25"/>
                    <a:pt x="2287" y="69"/>
                  </a:cubicBezTo>
                  <a:cubicBezTo>
                    <a:pt x="1572" y="128"/>
                    <a:pt x="989" y="188"/>
                    <a:pt x="608" y="259"/>
                  </a:cubicBezTo>
                  <a:cubicBezTo>
                    <a:pt x="215" y="343"/>
                    <a:pt x="1" y="366"/>
                    <a:pt x="1" y="366"/>
                  </a:cubicBezTo>
                  <a:cubicBezTo>
                    <a:pt x="1" y="366"/>
                    <a:pt x="215" y="354"/>
                    <a:pt x="620" y="343"/>
                  </a:cubicBezTo>
                  <a:cubicBezTo>
                    <a:pt x="1013" y="307"/>
                    <a:pt x="1584" y="295"/>
                    <a:pt x="2298" y="295"/>
                  </a:cubicBezTo>
                  <a:cubicBezTo>
                    <a:pt x="3013" y="295"/>
                    <a:pt x="3846" y="319"/>
                    <a:pt x="4787" y="402"/>
                  </a:cubicBezTo>
                  <a:cubicBezTo>
                    <a:pt x="5727" y="474"/>
                    <a:pt x="6740" y="593"/>
                    <a:pt x="7811" y="771"/>
                  </a:cubicBezTo>
                  <a:cubicBezTo>
                    <a:pt x="8883" y="962"/>
                    <a:pt x="9883" y="1188"/>
                    <a:pt x="10788" y="1426"/>
                  </a:cubicBezTo>
                  <a:cubicBezTo>
                    <a:pt x="11693" y="1664"/>
                    <a:pt x="12502" y="1914"/>
                    <a:pt x="13169" y="2152"/>
                  </a:cubicBezTo>
                  <a:cubicBezTo>
                    <a:pt x="13836" y="2390"/>
                    <a:pt x="14371" y="2605"/>
                    <a:pt x="14741" y="2748"/>
                  </a:cubicBezTo>
                  <a:cubicBezTo>
                    <a:pt x="15122" y="2902"/>
                    <a:pt x="15324" y="2986"/>
                    <a:pt x="15324" y="2986"/>
                  </a:cubicBezTo>
                  <a:cubicBezTo>
                    <a:pt x="15324" y="2986"/>
                    <a:pt x="15133" y="2879"/>
                    <a:pt x="14764" y="2688"/>
                  </a:cubicBezTo>
                  <a:cubicBezTo>
                    <a:pt x="14419" y="2498"/>
                    <a:pt x="13895" y="2248"/>
                    <a:pt x="13240" y="1950"/>
                  </a:cubicBezTo>
                  <a:cubicBezTo>
                    <a:pt x="12585" y="1652"/>
                    <a:pt x="11800" y="1355"/>
                    <a:pt x="10895" y="1057"/>
                  </a:cubicBezTo>
                  <a:cubicBezTo>
                    <a:pt x="9978" y="771"/>
                    <a:pt x="8966" y="521"/>
                    <a:pt x="7883" y="319"/>
                  </a:cubicBezTo>
                  <a:cubicBezTo>
                    <a:pt x="6799" y="140"/>
                    <a:pt x="5751" y="45"/>
                    <a:pt x="4799" y="9"/>
                  </a:cubicBezTo>
                  <a:cubicBezTo>
                    <a:pt x="4553" y="3"/>
                    <a:pt x="4314" y="0"/>
                    <a:pt x="408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59"/>
            <p:cNvSpPr/>
            <p:nvPr/>
          </p:nvSpPr>
          <p:spPr>
            <a:xfrm>
              <a:off x="3660850" y="2501325"/>
              <a:ext cx="133975" cy="30400"/>
            </a:xfrm>
            <a:custGeom>
              <a:avLst/>
              <a:gdLst/>
              <a:ahLst/>
              <a:cxnLst/>
              <a:rect l="l" t="t" r="r" b="b"/>
              <a:pathLst>
                <a:path w="5359" h="1216" extrusionOk="0">
                  <a:moveTo>
                    <a:pt x="823" y="1"/>
                  </a:moveTo>
                  <a:cubicBezTo>
                    <a:pt x="311" y="1"/>
                    <a:pt x="1" y="48"/>
                    <a:pt x="1" y="48"/>
                  </a:cubicBezTo>
                  <a:lnTo>
                    <a:pt x="2680" y="644"/>
                  </a:lnTo>
                  <a:cubicBezTo>
                    <a:pt x="4156" y="953"/>
                    <a:pt x="5359" y="1215"/>
                    <a:pt x="5359" y="1215"/>
                  </a:cubicBezTo>
                  <a:cubicBezTo>
                    <a:pt x="5359" y="1215"/>
                    <a:pt x="5085" y="1037"/>
                    <a:pt x="4644" y="834"/>
                  </a:cubicBezTo>
                  <a:cubicBezTo>
                    <a:pt x="4192" y="608"/>
                    <a:pt x="3537" y="358"/>
                    <a:pt x="2787" y="191"/>
                  </a:cubicBezTo>
                  <a:cubicBezTo>
                    <a:pt x="2025" y="25"/>
                    <a:pt x="1323" y="1"/>
                    <a:pt x="82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59"/>
            <p:cNvSpPr/>
            <p:nvPr/>
          </p:nvSpPr>
          <p:spPr>
            <a:xfrm>
              <a:off x="3723375" y="2480900"/>
              <a:ext cx="66100" cy="18850"/>
            </a:xfrm>
            <a:custGeom>
              <a:avLst/>
              <a:gdLst/>
              <a:ahLst/>
              <a:cxnLst/>
              <a:rect l="l" t="t" r="r" b="b"/>
              <a:pathLst>
                <a:path w="2644" h="754" extrusionOk="0">
                  <a:moveTo>
                    <a:pt x="224" y="0"/>
                  </a:moveTo>
                  <a:cubicBezTo>
                    <a:pt x="84" y="0"/>
                    <a:pt x="0" y="8"/>
                    <a:pt x="0" y="8"/>
                  </a:cubicBezTo>
                  <a:cubicBezTo>
                    <a:pt x="0" y="8"/>
                    <a:pt x="536" y="401"/>
                    <a:pt x="1262" y="591"/>
                  </a:cubicBezTo>
                  <a:cubicBezTo>
                    <a:pt x="1729" y="729"/>
                    <a:pt x="2167" y="754"/>
                    <a:pt x="2419" y="754"/>
                  </a:cubicBezTo>
                  <a:cubicBezTo>
                    <a:pt x="2560" y="754"/>
                    <a:pt x="2643" y="746"/>
                    <a:pt x="2643" y="746"/>
                  </a:cubicBezTo>
                  <a:cubicBezTo>
                    <a:pt x="2643" y="746"/>
                    <a:pt x="2108" y="353"/>
                    <a:pt x="1381" y="163"/>
                  </a:cubicBezTo>
                  <a:cubicBezTo>
                    <a:pt x="915" y="25"/>
                    <a:pt x="477" y="0"/>
                    <a:pt x="22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59"/>
            <p:cNvSpPr/>
            <p:nvPr/>
          </p:nvSpPr>
          <p:spPr>
            <a:xfrm>
              <a:off x="3730225" y="2454850"/>
              <a:ext cx="58950" cy="13650"/>
            </a:xfrm>
            <a:custGeom>
              <a:avLst/>
              <a:gdLst/>
              <a:ahLst/>
              <a:cxnLst/>
              <a:rect l="l" t="t" r="r" b="b"/>
              <a:pathLst>
                <a:path w="2358" h="546" extrusionOk="0">
                  <a:moveTo>
                    <a:pt x="794" y="1"/>
                  </a:moveTo>
                  <a:cubicBezTo>
                    <a:pt x="334" y="1"/>
                    <a:pt x="0" y="121"/>
                    <a:pt x="0" y="121"/>
                  </a:cubicBezTo>
                  <a:cubicBezTo>
                    <a:pt x="0" y="121"/>
                    <a:pt x="512" y="383"/>
                    <a:pt x="1155" y="490"/>
                  </a:cubicBezTo>
                  <a:cubicBezTo>
                    <a:pt x="1407" y="532"/>
                    <a:pt x="1645" y="545"/>
                    <a:pt x="1843" y="545"/>
                  </a:cubicBezTo>
                  <a:cubicBezTo>
                    <a:pt x="2150" y="545"/>
                    <a:pt x="2358" y="514"/>
                    <a:pt x="2358" y="514"/>
                  </a:cubicBezTo>
                  <a:cubicBezTo>
                    <a:pt x="2358" y="514"/>
                    <a:pt x="1893" y="157"/>
                    <a:pt x="1226" y="38"/>
                  </a:cubicBezTo>
                  <a:cubicBezTo>
                    <a:pt x="1075" y="11"/>
                    <a:pt x="929" y="1"/>
                    <a:pt x="79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59"/>
            <p:cNvSpPr/>
            <p:nvPr/>
          </p:nvSpPr>
          <p:spPr>
            <a:xfrm>
              <a:off x="3750150" y="2434850"/>
              <a:ext cx="37550" cy="11625"/>
            </a:xfrm>
            <a:custGeom>
              <a:avLst/>
              <a:gdLst/>
              <a:ahLst/>
              <a:cxnLst/>
              <a:rect l="l" t="t" r="r" b="b"/>
              <a:pathLst>
                <a:path w="1502" h="465" extrusionOk="0">
                  <a:moveTo>
                    <a:pt x="669" y="0"/>
                  </a:moveTo>
                  <a:cubicBezTo>
                    <a:pt x="299" y="0"/>
                    <a:pt x="1" y="159"/>
                    <a:pt x="1" y="159"/>
                  </a:cubicBezTo>
                  <a:cubicBezTo>
                    <a:pt x="1" y="159"/>
                    <a:pt x="310" y="409"/>
                    <a:pt x="727" y="457"/>
                  </a:cubicBezTo>
                  <a:cubicBezTo>
                    <a:pt x="771" y="462"/>
                    <a:pt x="814" y="464"/>
                    <a:pt x="856" y="464"/>
                  </a:cubicBezTo>
                  <a:cubicBezTo>
                    <a:pt x="1215" y="464"/>
                    <a:pt x="1501" y="302"/>
                    <a:pt x="1501" y="302"/>
                  </a:cubicBezTo>
                  <a:cubicBezTo>
                    <a:pt x="1501" y="302"/>
                    <a:pt x="1180" y="52"/>
                    <a:pt x="775" y="5"/>
                  </a:cubicBezTo>
                  <a:cubicBezTo>
                    <a:pt x="739" y="2"/>
                    <a:pt x="704" y="0"/>
                    <a:pt x="66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59"/>
            <p:cNvSpPr/>
            <p:nvPr/>
          </p:nvSpPr>
          <p:spPr>
            <a:xfrm>
              <a:off x="3751650" y="2409650"/>
              <a:ext cx="39300" cy="11350"/>
            </a:xfrm>
            <a:custGeom>
              <a:avLst/>
              <a:gdLst/>
              <a:ahLst/>
              <a:cxnLst/>
              <a:rect l="l" t="t" r="r" b="b"/>
              <a:pathLst>
                <a:path w="1572" h="454" extrusionOk="0">
                  <a:moveTo>
                    <a:pt x="786" y="1"/>
                  </a:moveTo>
                  <a:cubicBezTo>
                    <a:pt x="358" y="1"/>
                    <a:pt x="0" y="227"/>
                    <a:pt x="0" y="227"/>
                  </a:cubicBezTo>
                  <a:cubicBezTo>
                    <a:pt x="0" y="227"/>
                    <a:pt x="358" y="453"/>
                    <a:pt x="786" y="453"/>
                  </a:cubicBezTo>
                  <a:cubicBezTo>
                    <a:pt x="1215"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59"/>
            <p:cNvSpPr/>
            <p:nvPr/>
          </p:nvSpPr>
          <p:spPr>
            <a:xfrm>
              <a:off x="3755225" y="2382375"/>
              <a:ext cx="41400" cy="11650"/>
            </a:xfrm>
            <a:custGeom>
              <a:avLst/>
              <a:gdLst/>
              <a:ahLst/>
              <a:cxnLst/>
              <a:rect l="l" t="t" r="r" b="b"/>
              <a:pathLst>
                <a:path w="1656" h="466" extrusionOk="0">
                  <a:moveTo>
                    <a:pt x="714" y="1"/>
                  </a:moveTo>
                  <a:cubicBezTo>
                    <a:pt x="315" y="1"/>
                    <a:pt x="0" y="163"/>
                    <a:pt x="0" y="163"/>
                  </a:cubicBezTo>
                  <a:cubicBezTo>
                    <a:pt x="0" y="163"/>
                    <a:pt x="346" y="413"/>
                    <a:pt x="810" y="461"/>
                  </a:cubicBezTo>
                  <a:cubicBezTo>
                    <a:pt x="850" y="464"/>
                    <a:pt x="889" y="465"/>
                    <a:pt x="927" y="465"/>
                  </a:cubicBezTo>
                  <a:cubicBezTo>
                    <a:pt x="1337" y="465"/>
                    <a:pt x="1655" y="306"/>
                    <a:pt x="1655" y="306"/>
                  </a:cubicBezTo>
                  <a:cubicBezTo>
                    <a:pt x="1655" y="306"/>
                    <a:pt x="1298" y="56"/>
                    <a:pt x="858" y="8"/>
                  </a:cubicBezTo>
                  <a:cubicBezTo>
                    <a:pt x="809" y="3"/>
                    <a:pt x="761" y="1"/>
                    <a:pt x="71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59"/>
            <p:cNvSpPr/>
            <p:nvPr/>
          </p:nvSpPr>
          <p:spPr>
            <a:xfrm>
              <a:off x="3771600" y="2357625"/>
              <a:ext cx="25025" cy="12075"/>
            </a:xfrm>
            <a:custGeom>
              <a:avLst/>
              <a:gdLst/>
              <a:ahLst/>
              <a:cxnLst/>
              <a:rect l="l" t="t" r="r" b="b"/>
              <a:pathLst>
                <a:path w="1001" h="483" extrusionOk="0">
                  <a:moveTo>
                    <a:pt x="383" y="0"/>
                  </a:moveTo>
                  <a:cubicBezTo>
                    <a:pt x="311" y="0"/>
                    <a:pt x="241" y="13"/>
                    <a:pt x="179" y="34"/>
                  </a:cubicBezTo>
                  <a:cubicBezTo>
                    <a:pt x="83" y="58"/>
                    <a:pt x="0" y="93"/>
                    <a:pt x="0" y="93"/>
                  </a:cubicBezTo>
                  <a:cubicBezTo>
                    <a:pt x="0" y="93"/>
                    <a:pt x="36" y="165"/>
                    <a:pt x="107" y="260"/>
                  </a:cubicBezTo>
                  <a:cubicBezTo>
                    <a:pt x="179" y="343"/>
                    <a:pt x="298" y="439"/>
                    <a:pt x="453" y="462"/>
                  </a:cubicBezTo>
                  <a:cubicBezTo>
                    <a:pt x="494" y="476"/>
                    <a:pt x="535" y="482"/>
                    <a:pt x="575" y="482"/>
                  </a:cubicBezTo>
                  <a:cubicBezTo>
                    <a:pt x="670" y="482"/>
                    <a:pt x="758" y="448"/>
                    <a:pt x="834" y="415"/>
                  </a:cubicBezTo>
                  <a:cubicBezTo>
                    <a:pt x="941" y="379"/>
                    <a:pt x="1000" y="319"/>
                    <a:pt x="1000" y="319"/>
                  </a:cubicBezTo>
                  <a:cubicBezTo>
                    <a:pt x="1000" y="319"/>
                    <a:pt x="941" y="236"/>
                    <a:pt x="869" y="177"/>
                  </a:cubicBezTo>
                  <a:cubicBezTo>
                    <a:pt x="774" y="117"/>
                    <a:pt x="679" y="46"/>
                    <a:pt x="536" y="22"/>
                  </a:cubicBezTo>
                  <a:cubicBezTo>
                    <a:pt x="486" y="7"/>
                    <a:pt x="434" y="0"/>
                    <a:pt x="38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59"/>
            <p:cNvSpPr/>
            <p:nvPr/>
          </p:nvSpPr>
          <p:spPr>
            <a:xfrm>
              <a:off x="3217350" y="1987875"/>
              <a:ext cx="155400" cy="66700"/>
            </a:xfrm>
            <a:custGeom>
              <a:avLst/>
              <a:gdLst/>
              <a:ahLst/>
              <a:cxnLst/>
              <a:rect l="l" t="t" r="r" b="b"/>
              <a:pathLst>
                <a:path w="6216" h="2668" extrusionOk="0">
                  <a:moveTo>
                    <a:pt x="1" y="0"/>
                  </a:moveTo>
                  <a:cubicBezTo>
                    <a:pt x="1" y="1"/>
                    <a:pt x="275" y="251"/>
                    <a:pt x="786" y="620"/>
                  </a:cubicBezTo>
                  <a:cubicBezTo>
                    <a:pt x="1298" y="1001"/>
                    <a:pt x="2025" y="1453"/>
                    <a:pt x="2906" y="1834"/>
                  </a:cubicBezTo>
                  <a:cubicBezTo>
                    <a:pt x="3775" y="2203"/>
                    <a:pt x="4608" y="2406"/>
                    <a:pt x="5228" y="2525"/>
                  </a:cubicBezTo>
                  <a:cubicBezTo>
                    <a:pt x="5835" y="2632"/>
                    <a:pt x="6216" y="2667"/>
                    <a:pt x="6216" y="2667"/>
                  </a:cubicBezTo>
                  <a:cubicBezTo>
                    <a:pt x="6216" y="2667"/>
                    <a:pt x="5859" y="2525"/>
                    <a:pt x="5287" y="2322"/>
                  </a:cubicBezTo>
                  <a:cubicBezTo>
                    <a:pt x="4716" y="2096"/>
                    <a:pt x="3930" y="1786"/>
                    <a:pt x="3084" y="1417"/>
                  </a:cubicBezTo>
                  <a:cubicBezTo>
                    <a:pt x="2227" y="1036"/>
                    <a:pt x="1453" y="703"/>
                    <a:pt x="906" y="429"/>
                  </a:cubicBezTo>
                  <a:cubicBezTo>
                    <a:pt x="334" y="167"/>
                    <a:pt x="1" y="1"/>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59"/>
            <p:cNvSpPr/>
            <p:nvPr/>
          </p:nvSpPr>
          <p:spPr>
            <a:xfrm>
              <a:off x="3218850" y="2012575"/>
              <a:ext cx="69975" cy="42000"/>
            </a:xfrm>
            <a:custGeom>
              <a:avLst/>
              <a:gdLst/>
              <a:ahLst/>
              <a:cxnLst/>
              <a:rect l="l" t="t" r="r" b="b"/>
              <a:pathLst>
                <a:path w="2799" h="1680" extrusionOk="0">
                  <a:moveTo>
                    <a:pt x="0" y="1"/>
                  </a:moveTo>
                  <a:lnTo>
                    <a:pt x="0" y="1"/>
                  </a:lnTo>
                  <a:cubicBezTo>
                    <a:pt x="0" y="1"/>
                    <a:pt x="107" y="167"/>
                    <a:pt x="310" y="394"/>
                  </a:cubicBezTo>
                  <a:cubicBezTo>
                    <a:pt x="524" y="620"/>
                    <a:pt x="834" y="894"/>
                    <a:pt x="1215" y="1144"/>
                  </a:cubicBezTo>
                  <a:cubicBezTo>
                    <a:pt x="1619" y="1382"/>
                    <a:pt x="2012" y="1513"/>
                    <a:pt x="2310" y="1584"/>
                  </a:cubicBezTo>
                  <a:cubicBezTo>
                    <a:pt x="2608" y="1656"/>
                    <a:pt x="2798" y="1679"/>
                    <a:pt x="2798" y="1679"/>
                  </a:cubicBezTo>
                  <a:cubicBezTo>
                    <a:pt x="2798" y="1679"/>
                    <a:pt x="2643" y="1560"/>
                    <a:pt x="2393" y="1370"/>
                  </a:cubicBezTo>
                  <a:cubicBezTo>
                    <a:pt x="2143" y="1215"/>
                    <a:pt x="1810" y="977"/>
                    <a:pt x="1441" y="751"/>
                  </a:cubicBezTo>
                  <a:cubicBezTo>
                    <a:pt x="1072" y="525"/>
                    <a:pt x="715" y="346"/>
                    <a:pt x="441" y="215"/>
                  </a:cubicBezTo>
                  <a:cubicBezTo>
                    <a:pt x="179" y="84"/>
                    <a:pt x="0" y="1"/>
                    <a:pt x="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59"/>
            <p:cNvSpPr/>
            <p:nvPr/>
          </p:nvSpPr>
          <p:spPr>
            <a:xfrm>
              <a:off x="3172700" y="2106925"/>
              <a:ext cx="73250" cy="22950"/>
            </a:xfrm>
            <a:custGeom>
              <a:avLst/>
              <a:gdLst/>
              <a:ahLst/>
              <a:cxnLst/>
              <a:rect l="l" t="t" r="r" b="b"/>
              <a:pathLst>
                <a:path w="2930" h="918" extrusionOk="0">
                  <a:moveTo>
                    <a:pt x="1" y="1"/>
                  </a:moveTo>
                  <a:cubicBezTo>
                    <a:pt x="1" y="1"/>
                    <a:pt x="132" y="120"/>
                    <a:pt x="370" y="287"/>
                  </a:cubicBezTo>
                  <a:cubicBezTo>
                    <a:pt x="608" y="441"/>
                    <a:pt x="953" y="620"/>
                    <a:pt x="1370" y="751"/>
                  </a:cubicBezTo>
                  <a:cubicBezTo>
                    <a:pt x="1787" y="882"/>
                    <a:pt x="2191" y="918"/>
                    <a:pt x="2465" y="918"/>
                  </a:cubicBezTo>
                  <a:cubicBezTo>
                    <a:pt x="2751" y="918"/>
                    <a:pt x="2930" y="894"/>
                    <a:pt x="2930" y="894"/>
                  </a:cubicBezTo>
                  <a:cubicBezTo>
                    <a:pt x="2930" y="894"/>
                    <a:pt x="2287" y="549"/>
                    <a:pt x="1501" y="322"/>
                  </a:cubicBezTo>
                  <a:cubicBezTo>
                    <a:pt x="715" y="72"/>
                    <a:pt x="1" y="1"/>
                    <a:pt x="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59"/>
            <p:cNvSpPr/>
            <p:nvPr/>
          </p:nvSpPr>
          <p:spPr>
            <a:xfrm>
              <a:off x="2975950" y="2639750"/>
              <a:ext cx="235775" cy="52800"/>
            </a:xfrm>
            <a:custGeom>
              <a:avLst/>
              <a:gdLst/>
              <a:ahLst/>
              <a:cxnLst/>
              <a:rect l="l" t="t" r="r" b="b"/>
              <a:pathLst>
                <a:path w="9431" h="2112" extrusionOk="0">
                  <a:moveTo>
                    <a:pt x="1" y="0"/>
                  </a:moveTo>
                  <a:cubicBezTo>
                    <a:pt x="1" y="0"/>
                    <a:pt x="477" y="250"/>
                    <a:pt x="1287" y="595"/>
                  </a:cubicBezTo>
                  <a:cubicBezTo>
                    <a:pt x="2108" y="953"/>
                    <a:pt x="3251" y="1357"/>
                    <a:pt x="4585" y="1655"/>
                  </a:cubicBezTo>
                  <a:cubicBezTo>
                    <a:pt x="5906" y="1953"/>
                    <a:pt x="7121" y="2072"/>
                    <a:pt x="8002" y="2096"/>
                  </a:cubicBezTo>
                  <a:cubicBezTo>
                    <a:pt x="8295" y="2108"/>
                    <a:pt x="8552" y="2111"/>
                    <a:pt x="8764" y="2111"/>
                  </a:cubicBezTo>
                  <a:cubicBezTo>
                    <a:pt x="9187" y="2111"/>
                    <a:pt x="9430" y="2096"/>
                    <a:pt x="9430" y="2096"/>
                  </a:cubicBezTo>
                  <a:cubicBezTo>
                    <a:pt x="9430" y="2096"/>
                    <a:pt x="8895" y="2012"/>
                    <a:pt x="8014" y="1857"/>
                  </a:cubicBezTo>
                  <a:cubicBezTo>
                    <a:pt x="7156" y="1715"/>
                    <a:pt x="5966" y="1488"/>
                    <a:pt x="4668" y="1203"/>
                  </a:cubicBezTo>
                  <a:cubicBezTo>
                    <a:pt x="3370" y="917"/>
                    <a:pt x="2215" y="619"/>
                    <a:pt x="1370" y="381"/>
                  </a:cubicBezTo>
                  <a:cubicBezTo>
                    <a:pt x="513" y="143"/>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59"/>
            <p:cNvSpPr/>
            <p:nvPr/>
          </p:nvSpPr>
          <p:spPr>
            <a:xfrm>
              <a:off x="2991725" y="2597975"/>
              <a:ext cx="61050" cy="16575"/>
            </a:xfrm>
            <a:custGeom>
              <a:avLst/>
              <a:gdLst/>
              <a:ahLst/>
              <a:cxnLst/>
              <a:rect l="l" t="t" r="r" b="b"/>
              <a:pathLst>
                <a:path w="2442" h="663" extrusionOk="0">
                  <a:moveTo>
                    <a:pt x="332" y="1"/>
                  </a:moveTo>
                  <a:cubicBezTo>
                    <a:pt x="128" y="1"/>
                    <a:pt x="1" y="16"/>
                    <a:pt x="1" y="16"/>
                  </a:cubicBezTo>
                  <a:cubicBezTo>
                    <a:pt x="1" y="16"/>
                    <a:pt x="501" y="373"/>
                    <a:pt x="1168" y="552"/>
                  </a:cubicBezTo>
                  <a:cubicBezTo>
                    <a:pt x="1533" y="642"/>
                    <a:pt x="1874" y="662"/>
                    <a:pt x="2111" y="662"/>
                  </a:cubicBezTo>
                  <a:cubicBezTo>
                    <a:pt x="2315" y="662"/>
                    <a:pt x="2442" y="647"/>
                    <a:pt x="2442" y="647"/>
                  </a:cubicBezTo>
                  <a:cubicBezTo>
                    <a:pt x="2442" y="647"/>
                    <a:pt x="1953" y="290"/>
                    <a:pt x="1287" y="111"/>
                  </a:cubicBezTo>
                  <a:cubicBezTo>
                    <a:pt x="915" y="22"/>
                    <a:pt x="571" y="1"/>
                    <a:pt x="3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59"/>
            <p:cNvSpPr/>
            <p:nvPr/>
          </p:nvSpPr>
          <p:spPr>
            <a:xfrm>
              <a:off x="3004525" y="2565800"/>
              <a:ext cx="58675" cy="13975"/>
            </a:xfrm>
            <a:custGeom>
              <a:avLst/>
              <a:gdLst/>
              <a:ahLst/>
              <a:cxnLst/>
              <a:rect l="l" t="t" r="r" b="b"/>
              <a:pathLst>
                <a:path w="2347" h="559" extrusionOk="0">
                  <a:moveTo>
                    <a:pt x="609" y="0"/>
                  </a:moveTo>
                  <a:cubicBezTo>
                    <a:pt x="249" y="0"/>
                    <a:pt x="1" y="53"/>
                    <a:pt x="1" y="53"/>
                  </a:cubicBezTo>
                  <a:cubicBezTo>
                    <a:pt x="1" y="53"/>
                    <a:pt x="477" y="386"/>
                    <a:pt x="1132" y="505"/>
                  </a:cubicBezTo>
                  <a:cubicBezTo>
                    <a:pt x="1350" y="545"/>
                    <a:pt x="1558" y="558"/>
                    <a:pt x="1738" y="558"/>
                  </a:cubicBezTo>
                  <a:cubicBezTo>
                    <a:pt x="2098" y="558"/>
                    <a:pt x="2346" y="505"/>
                    <a:pt x="2346" y="505"/>
                  </a:cubicBezTo>
                  <a:cubicBezTo>
                    <a:pt x="2346" y="505"/>
                    <a:pt x="1870" y="184"/>
                    <a:pt x="1215" y="53"/>
                  </a:cubicBezTo>
                  <a:cubicBezTo>
                    <a:pt x="997" y="13"/>
                    <a:pt x="789" y="0"/>
                    <a:pt x="6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59"/>
            <p:cNvSpPr/>
            <p:nvPr/>
          </p:nvSpPr>
          <p:spPr>
            <a:xfrm>
              <a:off x="3017025" y="2533350"/>
              <a:ext cx="35750" cy="13675"/>
            </a:xfrm>
            <a:custGeom>
              <a:avLst/>
              <a:gdLst/>
              <a:ahLst/>
              <a:cxnLst/>
              <a:rect l="l" t="t" r="r" b="b"/>
              <a:pathLst>
                <a:path w="1430" h="547" extrusionOk="0">
                  <a:moveTo>
                    <a:pt x="405" y="0"/>
                  </a:moveTo>
                  <a:cubicBezTo>
                    <a:pt x="175" y="0"/>
                    <a:pt x="1" y="53"/>
                    <a:pt x="1" y="53"/>
                  </a:cubicBezTo>
                  <a:cubicBezTo>
                    <a:pt x="1" y="53"/>
                    <a:pt x="251" y="375"/>
                    <a:pt x="656" y="494"/>
                  </a:cubicBezTo>
                  <a:cubicBezTo>
                    <a:pt x="787" y="533"/>
                    <a:pt x="916" y="547"/>
                    <a:pt x="1031" y="547"/>
                  </a:cubicBezTo>
                  <a:cubicBezTo>
                    <a:pt x="1260" y="547"/>
                    <a:pt x="1430" y="494"/>
                    <a:pt x="1430" y="494"/>
                  </a:cubicBezTo>
                  <a:cubicBezTo>
                    <a:pt x="1430" y="494"/>
                    <a:pt x="1179" y="172"/>
                    <a:pt x="775" y="53"/>
                  </a:cubicBezTo>
                  <a:cubicBezTo>
                    <a:pt x="648" y="14"/>
                    <a:pt x="519" y="0"/>
                    <a:pt x="40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59"/>
            <p:cNvSpPr/>
            <p:nvPr/>
          </p:nvSpPr>
          <p:spPr>
            <a:xfrm>
              <a:off x="3025950" y="2504300"/>
              <a:ext cx="30400" cy="11650"/>
            </a:xfrm>
            <a:custGeom>
              <a:avLst/>
              <a:gdLst/>
              <a:ahLst/>
              <a:cxnLst/>
              <a:rect l="l" t="t" r="r" b="b"/>
              <a:pathLst>
                <a:path w="1216" h="466" extrusionOk="0">
                  <a:moveTo>
                    <a:pt x="632" y="1"/>
                  </a:moveTo>
                  <a:cubicBezTo>
                    <a:pt x="453" y="1"/>
                    <a:pt x="287" y="60"/>
                    <a:pt x="180" y="120"/>
                  </a:cubicBezTo>
                  <a:cubicBezTo>
                    <a:pt x="60" y="191"/>
                    <a:pt x="1" y="251"/>
                    <a:pt x="1" y="251"/>
                  </a:cubicBezTo>
                  <a:cubicBezTo>
                    <a:pt x="1" y="251"/>
                    <a:pt x="84" y="310"/>
                    <a:pt x="180" y="358"/>
                  </a:cubicBezTo>
                  <a:cubicBezTo>
                    <a:pt x="299" y="406"/>
                    <a:pt x="441" y="465"/>
                    <a:pt x="596" y="465"/>
                  </a:cubicBezTo>
                  <a:cubicBezTo>
                    <a:pt x="751" y="465"/>
                    <a:pt x="894" y="429"/>
                    <a:pt x="1013" y="382"/>
                  </a:cubicBezTo>
                  <a:cubicBezTo>
                    <a:pt x="1132" y="346"/>
                    <a:pt x="1215" y="298"/>
                    <a:pt x="1215" y="298"/>
                  </a:cubicBezTo>
                  <a:cubicBezTo>
                    <a:pt x="1215" y="298"/>
                    <a:pt x="1168" y="227"/>
                    <a:pt x="1061" y="167"/>
                  </a:cubicBezTo>
                  <a:cubicBezTo>
                    <a:pt x="953" y="84"/>
                    <a:pt x="811" y="13"/>
                    <a:pt x="6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59"/>
            <p:cNvSpPr/>
            <p:nvPr/>
          </p:nvSpPr>
          <p:spPr>
            <a:xfrm>
              <a:off x="2825925" y="2812075"/>
              <a:ext cx="125050" cy="19025"/>
            </a:xfrm>
            <a:custGeom>
              <a:avLst/>
              <a:gdLst/>
              <a:ahLst/>
              <a:cxnLst/>
              <a:rect l="l" t="t" r="r" b="b"/>
              <a:pathLst>
                <a:path w="5002" h="761" extrusionOk="0">
                  <a:moveTo>
                    <a:pt x="5002" y="1"/>
                  </a:moveTo>
                  <a:cubicBezTo>
                    <a:pt x="5001" y="1"/>
                    <a:pt x="3858" y="60"/>
                    <a:pt x="2489" y="227"/>
                  </a:cubicBezTo>
                  <a:cubicBezTo>
                    <a:pt x="1120" y="406"/>
                    <a:pt x="1" y="644"/>
                    <a:pt x="1" y="644"/>
                  </a:cubicBezTo>
                  <a:cubicBezTo>
                    <a:pt x="1" y="644"/>
                    <a:pt x="287" y="703"/>
                    <a:pt x="739" y="739"/>
                  </a:cubicBezTo>
                  <a:cubicBezTo>
                    <a:pt x="915" y="753"/>
                    <a:pt x="1118" y="761"/>
                    <a:pt x="1339" y="761"/>
                  </a:cubicBezTo>
                  <a:cubicBezTo>
                    <a:pt x="1700" y="761"/>
                    <a:pt x="2113" y="739"/>
                    <a:pt x="2549" y="679"/>
                  </a:cubicBezTo>
                  <a:cubicBezTo>
                    <a:pt x="3239" y="596"/>
                    <a:pt x="3870" y="418"/>
                    <a:pt x="4299" y="263"/>
                  </a:cubicBezTo>
                  <a:cubicBezTo>
                    <a:pt x="4728" y="120"/>
                    <a:pt x="5002" y="1"/>
                    <a:pt x="500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59"/>
            <p:cNvSpPr/>
            <p:nvPr/>
          </p:nvSpPr>
          <p:spPr>
            <a:xfrm>
              <a:off x="2836650" y="2794625"/>
              <a:ext cx="56875" cy="12400"/>
            </a:xfrm>
            <a:custGeom>
              <a:avLst/>
              <a:gdLst/>
              <a:ahLst/>
              <a:cxnLst/>
              <a:rect l="l" t="t" r="r" b="b"/>
              <a:pathLst>
                <a:path w="2275" h="496" extrusionOk="0">
                  <a:moveTo>
                    <a:pt x="1427" y="0"/>
                  </a:moveTo>
                  <a:cubicBezTo>
                    <a:pt x="1329" y="0"/>
                    <a:pt x="1225" y="6"/>
                    <a:pt x="1120" y="20"/>
                  </a:cubicBezTo>
                  <a:cubicBezTo>
                    <a:pt x="465" y="103"/>
                    <a:pt x="1" y="425"/>
                    <a:pt x="1" y="425"/>
                  </a:cubicBezTo>
                  <a:cubicBezTo>
                    <a:pt x="1" y="425"/>
                    <a:pt x="318" y="495"/>
                    <a:pt x="751" y="495"/>
                  </a:cubicBezTo>
                  <a:cubicBezTo>
                    <a:pt x="881" y="495"/>
                    <a:pt x="1022" y="489"/>
                    <a:pt x="1167" y="473"/>
                  </a:cubicBezTo>
                  <a:cubicBezTo>
                    <a:pt x="1775" y="401"/>
                    <a:pt x="2275" y="139"/>
                    <a:pt x="2275" y="139"/>
                  </a:cubicBezTo>
                  <a:cubicBezTo>
                    <a:pt x="2275" y="139"/>
                    <a:pt x="1906" y="0"/>
                    <a:pt x="14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59"/>
            <p:cNvSpPr/>
            <p:nvPr/>
          </p:nvSpPr>
          <p:spPr>
            <a:xfrm>
              <a:off x="2850350" y="2757150"/>
              <a:ext cx="38125" cy="11325"/>
            </a:xfrm>
            <a:custGeom>
              <a:avLst/>
              <a:gdLst/>
              <a:ahLst/>
              <a:cxnLst/>
              <a:rect l="l" t="t" r="r" b="b"/>
              <a:pathLst>
                <a:path w="1525" h="453" extrusionOk="0">
                  <a:moveTo>
                    <a:pt x="847" y="1"/>
                  </a:moveTo>
                  <a:cubicBezTo>
                    <a:pt x="808" y="1"/>
                    <a:pt x="768" y="3"/>
                    <a:pt x="727" y="7"/>
                  </a:cubicBezTo>
                  <a:cubicBezTo>
                    <a:pt x="298" y="31"/>
                    <a:pt x="0" y="317"/>
                    <a:pt x="0" y="317"/>
                  </a:cubicBezTo>
                  <a:cubicBezTo>
                    <a:pt x="0" y="317"/>
                    <a:pt x="301" y="453"/>
                    <a:pt x="658" y="453"/>
                  </a:cubicBezTo>
                  <a:cubicBezTo>
                    <a:pt x="696" y="453"/>
                    <a:pt x="735" y="451"/>
                    <a:pt x="774" y="448"/>
                  </a:cubicBezTo>
                  <a:cubicBezTo>
                    <a:pt x="1179" y="424"/>
                    <a:pt x="1524" y="198"/>
                    <a:pt x="1524" y="198"/>
                  </a:cubicBezTo>
                  <a:cubicBezTo>
                    <a:pt x="1524" y="198"/>
                    <a:pt x="1239" y="1"/>
                    <a:pt x="8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59"/>
            <p:cNvSpPr/>
            <p:nvPr/>
          </p:nvSpPr>
          <p:spPr>
            <a:xfrm>
              <a:off x="2920300" y="2601275"/>
              <a:ext cx="43175" cy="11450"/>
            </a:xfrm>
            <a:custGeom>
              <a:avLst/>
              <a:gdLst/>
              <a:ahLst/>
              <a:cxnLst/>
              <a:rect l="l" t="t" r="r" b="b"/>
              <a:pathLst>
                <a:path w="1727" h="458" extrusionOk="0">
                  <a:moveTo>
                    <a:pt x="976" y="0"/>
                  </a:moveTo>
                  <a:cubicBezTo>
                    <a:pt x="937" y="0"/>
                    <a:pt x="897" y="1"/>
                    <a:pt x="857" y="3"/>
                  </a:cubicBezTo>
                  <a:cubicBezTo>
                    <a:pt x="619" y="15"/>
                    <a:pt x="417" y="75"/>
                    <a:pt x="262" y="122"/>
                  </a:cubicBezTo>
                  <a:cubicBezTo>
                    <a:pt x="107" y="170"/>
                    <a:pt x="0" y="218"/>
                    <a:pt x="0" y="218"/>
                  </a:cubicBezTo>
                  <a:cubicBezTo>
                    <a:pt x="0" y="218"/>
                    <a:pt x="95" y="289"/>
                    <a:pt x="262" y="348"/>
                  </a:cubicBezTo>
                  <a:cubicBezTo>
                    <a:pt x="403" y="403"/>
                    <a:pt x="604" y="457"/>
                    <a:pt x="828" y="457"/>
                  </a:cubicBezTo>
                  <a:cubicBezTo>
                    <a:pt x="850" y="457"/>
                    <a:pt x="871" y="457"/>
                    <a:pt x="893" y="456"/>
                  </a:cubicBezTo>
                  <a:cubicBezTo>
                    <a:pt x="1155" y="432"/>
                    <a:pt x="1358" y="348"/>
                    <a:pt x="1512" y="253"/>
                  </a:cubicBezTo>
                  <a:cubicBezTo>
                    <a:pt x="1655" y="170"/>
                    <a:pt x="1727" y="98"/>
                    <a:pt x="1727" y="98"/>
                  </a:cubicBezTo>
                  <a:cubicBezTo>
                    <a:pt x="1727" y="98"/>
                    <a:pt x="1608" y="63"/>
                    <a:pt x="1453" y="39"/>
                  </a:cubicBezTo>
                  <a:cubicBezTo>
                    <a:pt x="1326" y="19"/>
                    <a:pt x="1152" y="0"/>
                    <a:pt x="97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59"/>
            <p:cNvSpPr/>
            <p:nvPr/>
          </p:nvSpPr>
          <p:spPr>
            <a:xfrm>
              <a:off x="2931300" y="2574250"/>
              <a:ext cx="30400" cy="11050"/>
            </a:xfrm>
            <a:custGeom>
              <a:avLst/>
              <a:gdLst/>
              <a:ahLst/>
              <a:cxnLst/>
              <a:rect l="l" t="t" r="r" b="b"/>
              <a:pathLst>
                <a:path w="1216" h="442" extrusionOk="0">
                  <a:moveTo>
                    <a:pt x="608" y="1"/>
                  </a:moveTo>
                  <a:cubicBezTo>
                    <a:pt x="263" y="1"/>
                    <a:pt x="1" y="227"/>
                    <a:pt x="1" y="227"/>
                  </a:cubicBezTo>
                  <a:cubicBezTo>
                    <a:pt x="1" y="227"/>
                    <a:pt x="263" y="441"/>
                    <a:pt x="608" y="441"/>
                  </a:cubicBezTo>
                  <a:cubicBezTo>
                    <a:pt x="953" y="441"/>
                    <a:pt x="1215" y="227"/>
                    <a:pt x="1215" y="227"/>
                  </a:cubicBezTo>
                  <a:cubicBezTo>
                    <a:pt x="1215" y="227"/>
                    <a:pt x="929" y="1"/>
                    <a:pt x="60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59"/>
            <p:cNvSpPr/>
            <p:nvPr/>
          </p:nvSpPr>
          <p:spPr>
            <a:xfrm>
              <a:off x="2954225" y="2542100"/>
              <a:ext cx="26825" cy="11350"/>
            </a:xfrm>
            <a:custGeom>
              <a:avLst/>
              <a:gdLst/>
              <a:ahLst/>
              <a:cxnLst/>
              <a:rect l="l" t="t" r="r" b="b"/>
              <a:pathLst>
                <a:path w="1073" h="454" extrusionOk="0">
                  <a:moveTo>
                    <a:pt x="558" y="0"/>
                  </a:moveTo>
                  <a:cubicBezTo>
                    <a:pt x="551" y="0"/>
                    <a:pt x="544" y="1"/>
                    <a:pt x="536" y="1"/>
                  </a:cubicBezTo>
                  <a:cubicBezTo>
                    <a:pt x="239" y="1"/>
                    <a:pt x="1" y="227"/>
                    <a:pt x="1" y="227"/>
                  </a:cubicBezTo>
                  <a:cubicBezTo>
                    <a:pt x="1" y="227"/>
                    <a:pt x="239" y="453"/>
                    <a:pt x="536" y="453"/>
                  </a:cubicBezTo>
                  <a:cubicBezTo>
                    <a:pt x="834" y="453"/>
                    <a:pt x="1072" y="227"/>
                    <a:pt x="1072" y="227"/>
                  </a:cubicBezTo>
                  <a:cubicBezTo>
                    <a:pt x="1072" y="227"/>
                    <a:pt x="845" y="0"/>
                    <a:pt x="558"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59"/>
            <p:cNvSpPr/>
            <p:nvPr/>
          </p:nvSpPr>
          <p:spPr>
            <a:xfrm>
              <a:off x="3016725" y="2803450"/>
              <a:ext cx="430750" cy="31575"/>
            </a:xfrm>
            <a:custGeom>
              <a:avLst/>
              <a:gdLst/>
              <a:ahLst/>
              <a:cxnLst/>
              <a:rect l="l" t="t" r="r" b="b"/>
              <a:pathLst>
                <a:path w="17230" h="1263" extrusionOk="0">
                  <a:moveTo>
                    <a:pt x="17229" y="1"/>
                  </a:moveTo>
                  <a:cubicBezTo>
                    <a:pt x="17229" y="1"/>
                    <a:pt x="13359" y="48"/>
                    <a:pt x="8597" y="405"/>
                  </a:cubicBezTo>
                  <a:cubicBezTo>
                    <a:pt x="3835" y="763"/>
                    <a:pt x="1" y="1263"/>
                    <a:pt x="1" y="1263"/>
                  </a:cubicBezTo>
                  <a:cubicBezTo>
                    <a:pt x="1" y="1263"/>
                    <a:pt x="3882" y="1203"/>
                    <a:pt x="8633" y="858"/>
                  </a:cubicBezTo>
                  <a:cubicBezTo>
                    <a:pt x="13395" y="501"/>
                    <a:pt x="17229" y="1"/>
                    <a:pt x="1722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59"/>
            <p:cNvSpPr/>
            <p:nvPr/>
          </p:nvSpPr>
          <p:spPr>
            <a:xfrm>
              <a:off x="3045900" y="2792250"/>
              <a:ext cx="214650" cy="13900"/>
            </a:xfrm>
            <a:custGeom>
              <a:avLst/>
              <a:gdLst/>
              <a:ahLst/>
              <a:cxnLst/>
              <a:rect l="l" t="t" r="r" b="b"/>
              <a:pathLst>
                <a:path w="8586" h="556" extrusionOk="0">
                  <a:moveTo>
                    <a:pt x="5255" y="1"/>
                  </a:moveTo>
                  <a:cubicBezTo>
                    <a:pt x="4943" y="1"/>
                    <a:pt x="4619" y="7"/>
                    <a:pt x="4287" y="20"/>
                  </a:cubicBezTo>
                  <a:cubicBezTo>
                    <a:pt x="3096" y="56"/>
                    <a:pt x="2025" y="198"/>
                    <a:pt x="1251" y="318"/>
                  </a:cubicBezTo>
                  <a:cubicBezTo>
                    <a:pt x="477" y="449"/>
                    <a:pt x="1" y="556"/>
                    <a:pt x="1" y="556"/>
                  </a:cubicBezTo>
                  <a:cubicBezTo>
                    <a:pt x="1" y="556"/>
                    <a:pt x="1929" y="556"/>
                    <a:pt x="4299" y="460"/>
                  </a:cubicBezTo>
                  <a:cubicBezTo>
                    <a:pt x="6644" y="377"/>
                    <a:pt x="8585" y="222"/>
                    <a:pt x="8585" y="222"/>
                  </a:cubicBezTo>
                  <a:cubicBezTo>
                    <a:pt x="8585" y="222"/>
                    <a:pt x="8109" y="151"/>
                    <a:pt x="7335" y="91"/>
                  </a:cubicBezTo>
                  <a:cubicBezTo>
                    <a:pt x="6777" y="40"/>
                    <a:pt x="6058" y="1"/>
                    <a:pt x="525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59"/>
            <p:cNvSpPr/>
            <p:nvPr/>
          </p:nvSpPr>
          <p:spPr>
            <a:xfrm>
              <a:off x="3036375" y="2778700"/>
              <a:ext cx="103900" cy="11425"/>
            </a:xfrm>
            <a:custGeom>
              <a:avLst/>
              <a:gdLst/>
              <a:ahLst/>
              <a:cxnLst/>
              <a:rect l="l" t="t" r="r" b="b"/>
              <a:pathLst>
                <a:path w="4156" h="457" extrusionOk="0">
                  <a:moveTo>
                    <a:pt x="2261" y="0"/>
                  </a:moveTo>
                  <a:cubicBezTo>
                    <a:pt x="2199" y="0"/>
                    <a:pt x="2136" y="1"/>
                    <a:pt x="2072" y="2"/>
                  </a:cubicBezTo>
                  <a:cubicBezTo>
                    <a:pt x="929" y="26"/>
                    <a:pt x="1" y="276"/>
                    <a:pt x="1" y="276"/>
                  </a:cubicBezTo>
                  <a:cubicBezTo>
                    <a:pt x="1" y="276"/>
                    <a:pt x="840" y="457"/>
                    <a:pt x="1896" y="457"/>
                  </a:cubicBezTo>
                  <a:cubicBezTo>
                    <a:pt x="1958" y="457"/>
                    <a:pt x="2021" y="456"/>
                    <a:pt x="2084" y="455"/>
                  </a:cubicBezTo>
                  <a:cubicBezTo>
                    <a:pt x="3239" y="443"/>
                    <a:pt x="4156" y="181"/>
                    <a:pt x="4156" y="181"/>
                  </a:cubicBezTo>
                  <a:cubicBezTo>
                    <a:pt x="4156" y="181"/>
                    <a:pt x="3317" y="0"/>
                    <a:pt x="226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59"/>
            <p:cNvSpPr/>
            <p:nvPr/>
          </p:nvSpPr>
          <p:spPr>
            <a:xfrm>
              <a:off x="3034900" y="2753425"/>
              <a:ext cx="57175" cy="11675"/>
            </a:xfrm>
            <a:custGeom>
              <a:avLst/>
              <a:gdLst/>
              <a:ahLst/>
              <a:cxnLst/>
              <a:rect l="l" t="t" r="r" b="b"/>
              <a:pathLst>
                <a:path w="2287" h="467" extrusionOk="0">
                  <a:moveTo>
                    <a:pt x="1185" y="1"/>
                  </a:moveTo>
                  <a:cubicBezTo>
                    <a:pt x="1167" y="1"/>
                    <a:pt x="1149" y="1"/>
                    <a:pt x="1131" y="1"/>
                  </a:cubicBezTo>
                  <a:cubicBezTo>
                    <a:pt x="512" y="37"/>
                    <a:pt x="0" y="275"/>
                    <a:pt x="0" y="275"/>
                  </a:cubicBezTo>
                  <a:cubicBezTo>
                    <a:pt x="0" y="275"/>
                    <a:pt x="494" y="466"/>
                    <a:pt x="1101" y="466"/>
                  </a:cubicBezTo>
                  <a:cubicBezTo>
                    <a:pt x="1119" y="466"/>
                    <a:pt x="1137" y="466"/>
                    <a:pt x="1155" y="466"/>
                  </a:cubicBezTo>
                  <a:cubicBezTo>
                    <a:pt x="1774" y="442"/>
                    <a:pt x="2286" y="192"/>
                    <a:pt x="2286" y="192"/>
                  </a:cubicBezTo>
                  <a:cubicBezTo>
                    <a:pt x="2286" y="192"/>
                    <a:pt x="1792" y="1"/>
                    <a:pt x="11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59"/>
            <p:cNvSpPr/>
            <p:nvPr/>
          </p:nvSpPr>
          <p:spPr>
            <a:xfrm>
              <a:off x="2993825" y="2730825"/>
              <a:ext cx="30375" cy="11625"/>
            </a:xfrm>
            <a:custGeom>
              <a:avLst/>
              <a:gdLst/>
              <a:ahLst/>
              <a:cxnLst/>
              <a:rect l="l" t="t" r="r" b="b"/>
              <a:pathLst>
                <a:path w="1215" h="465" extrusionOk="0">
                  <a:moveTo>
                    <a:pt x="619" y="0"/>
                  </a:moveTo>
                  <a:cubicBezTo>
                    <a:pt x="441" y="0"/>
                    <a:pt x="262" y="60"/>
                    <a:pt x="155" y="131"/>
                  </a:cubicBezTo>
                  <a:cubicBezTo>
                    <a:pt x="60" y="191"/>
                    <a:pt x="0" y="274"/>
                    <a:pt x="0" y="274"/>
                  </a:cubicBezTo>
                  <a:lnTo>
                    <a:pt x="179" y="358"/>
                  </a:lnTo>
                  <a:cubicBezTo>
                    <a:pt x="298" y="405"/>
                    <a:pt x="441" y="453"/>
                    <a:pt x="595" y="465"/>
                  </a:cubicBezTo>
                  <a:cubicBezTo>
                    <a:pt x="738" y="465"/>
                    <a:pt x="893" y="429"/>
                    <a:pt x="1012" y="405"/>
                  </a:cubicBezTo>
                  <a:cubicBezTo>
                    <a:pt x="1131" y="369"/>
                    <a:pt x="1215" y="346"/>
                    <a:pt x="1215" y="346"/>
                  </a:cubicBezTo>
                  <a:cubicBezTo>
                    <a:pt x="1215" y="346"/>
                    <a:pt x="1167" y="274"/>
                    <a:pt x="1072" y="179"/>
                  </a:cubicBezTo>
                  <a:cubicBezTo>
                    <a:pt x="964" y="96"/>
                    <a:pt x="810" y="12"/>
                    <a:pt x="61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59"/>
            <p:cNvSpPr/>
            <p:nvPr/>
          </p:nvSpPr>
          <p:spPr>
            <a:xfrm>
              <a:off x="3764150" y="3101350"/>
              <a:ext cx="434600" cy="11425"/>
            </a:xfrm>
            <a:custGeom>
              <a:avLst/>
              <a:gdLst/>
              <a:ahLst/>
              <a:cxnLst/>
              <a:rect l="l" t="t" r="r" b="b"/>
              <a:pathLst>
                <a:path w="17384" h="457" extrusionOk="0">
                  <a:moveTo>
                    <a:pt x="7901" y="1"/>
                  </a:moveTo>
                  <a:cubicBezTo>
                    <a:pt x="3473" y="1"/>
                    <a:pt x="0" y="181"/>
                    <a:pt x="0" y="181"/>
                  </a:cubicBezTo>
                  <a:cubicBezTo>
                    <a:pt x="0" y="181"/>
                    <a:pt x="3906" y="419"/>
                    <a:pt x="8692" y="455"/>
                  </a:cubicBezTo>
                  <a:cubicBezTo>
                    <a:pt x="8945" y="456"/>
                    <a:pt x="9196" y="457"/>
                    <a:pt x="9443" y="457"/>
                  </a:cubicBezTo>
                  <a:cubicBezTo>
                    <a:pt x="13900" y="457"/>
                    <a:pt x="17384" y="265"/>
                    <a:pt x="17384" y="265"/>
                  </a:cubicBezTo>
                  <a:cubicBezTo>
                    <a:pt x="17384" y="265"/>
                    <a:pt x="13502" y="15"/>
                    <a:pt x="8692" y="3"/>
                  </a:cubicBezTo>
                  <a:cubicBezTo>
                    <a:pt x="8425" y="1"/>
                    <a:pt x="8162" y="1"/>
                    <a:pt x="790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59"/>
            <p:cNvSpPr/>
            <p:nvPr/>
          </p:nvSpPr>
          <p:spPr>
            <a:xfrm>
              <a:off x="3764750" y="3085325"/>
              <a:ext cx="192600" cy="11350"/>
            </a:xfrm>
            <a:custGeom>
              <a:avLst/>
              <a:gdLst/>
              <a:ahLst/>
              <a:cxnLst/>
              <a:rect l="l" t="t" r="r" b="b"/>
              <a:pathLst>
                <a:path w="7704" h="454" extrusionOk="0">
                  <a:moveTo>
                    <a:pt x="3846" y="1"/>
                  </a:moveTo>
                  <a:cubicBezTo>
                    <a:pt x="1727" y="1"/>
                    <a:pt x="0" y="227"/>
                    <a:pt x="0" y="227"/>
                  </a:cubicBezTo>
                  <a:cubicBezTo>
                    <a:pt x="0" y="227"/>
                    <a:pt x="1727" y="453"/>
                    <a:pt x="3846" y="453"/>
                  </a:cubicBezTo>
                  <a:cubicBezTo>
                    <a:pt x="5977" y="453"/>
                    <a:pt x="7704" y="227"/>
                    <a:pt x="7704" y="227"/>
                  </a:cubicBezTo>
                  <a:cubicBezTo>
                    <a:pt x="7704" y="227"/>
                    <a:pt x="5977" y="1"/>
                    <a:pt x="3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59"/>
            <p:cNvSpPr/>
            <p:nvPr/>
          </p:nvSpPr>
          <p:spPr>
            <a:xfrm>
              <a:off x="3792425" y="3067475"/>
              <a:ext cx="154200" cy="11325"/>
            </a:xfrm>
            <a:custGeom>
              <a:avLst/>
              <a:gdLst/>
              <a:ahLst/>
              <a:cxnLst/>
              <a:rect l="l" t="t" r="r" b="b"/>
              <a:pathLst>
                <a:path w="6168" h="453" extrusionOk="0">
                  <a:moveTo>
                    <a:pt x="3084" y="0"/>
                  </a:moveTo>
                  <a:cubicBezTo>
                    <a:pt x="1382" y="0"/>
                    <a:pt x="1" y="227"/>
                    <a:pt x="1" y="227"/>
                  </a:cubicBezTo>
                  <a:cubicBezTo>
                    <a:pt x="1" y="227"/>
                    <a:pt x="1382" y="453"/>
                    <a:pt x="3084" y="453"/>
                  </a:cubicBezTo>
                  <a:cubicBezTo>
                    <a:pt x="4787" y="453"/>
                    <a:pt x="6168" y="227"/>
                    <a:pt x="6168" y="227"/>
                  </a:cubicBezTo>
                  <a:cubicBezTo>
                    <a:pt x="6168" y="227"/>
                    <a:pt x="4787" y="0"/>
                    <a:pt x="30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59"/>
            <p:cNvSpPr/>
            <p:nvPr/>
          </p:nvSpPr>
          <p:spPr>
            <a:xfrm>
              <a:off x="3859100" y="3048125"/>
              <a:ext cx="160750" cy="11325"/>
            </a:xfrm>
            <a:custGeom>
              <a:avLst/>
              <a:gdLst/>
              <a:ahLst/>
              <a:cxnLst/>
              <a:rect l="l" t="t" r="r" b="b"/>
              <a:pathLst>
                <a:path w="6430" h="453" extrusionOk="0">
                  <a:moveTo>
                    <a:pt x="3345" y="0"/>
                  </a:moveTo>
                  <a:cubicBezTo>
                    <a:pt x="3302" y="0"/>
                    <a:pt x="3259" y="0"/>
                    <a:pt x="3215" y="0"/>
                  </a:cubicBezTo>
                  <a:cubicBezTo>
                    <a:pt x="1441" y="0"/>
                    <a:pt x="1" y="227"/>
                    <a:pt x="1" y="227"/>
                  </a:cubicBezTo>
                  <a:cubicBezTo>
                    <a:pt x="1" y="227"/>
                    <a:pt x="1441" y="453"/>
                    <a:pt x="3215" y="453"/>
                  </a:cubicBezTo>
                  <a:cubicBezTo>
                    <a:pt x="4989" y="453"/>
                    <a:pt x="6430" y="227"/>
                    <a:pt x="6430" y="227"/>
                  </a:cubicBezTo>
                  <a:cubicBezTo>
                    <a:pt x="6430" y="227"/>
                    <a:pt x="5070" y="0"/>
                    <a:pt x="334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59"/>
            <p:cNvSpPr/>
            <p:nvPr/>
          </p:nvSpPr>
          <p:spPr>
            <a:xfrm>
              <a:off x="4972050" y="2710275"/>
              <a:ext cx="27400" cy="64925"/>
            </a:xfrm>
            <a:custGeom>
              <a:avLst/>
              <a:gdLst/>
              <a:ahLst/>
              <a:cxnLst/>
              <a:rect l="l" t="t" r="r" b="b"/>
              <a:pathLst>
                <a:path w="1096" h="2597" extrusionOk="0">
                  <a:moveTo>
                    <a:pt x="167" y="1"/>
                  </a:moveTo>
                  <a:cubicBezTo>
                    <a:pt x="167" y="1"/>
                    <a:pt x="83" y="168"/>
                    <a:pt x="24" y="418"/>
                  </a:cubicBezTo>
                  <a:cubicBezTo>
                    <a:pt x="0" y="691"/>
                    <a:pt x="0" y="1072"/>
                    <a:pt x="143" y="1465"/>
                  </a:cubicBezTo>
                  <a:cubicBezTo>
                    <a:pt x="298" y="1870"/>
                    <a:pt x="548" y="2168"/>
                    <a:pt x="738" y="2346"/>
                  </a:cubicBezTo>
                  <a:cubicBezTo>
                    <a:pt x="953" y="2525"/>
                    <a:pt x="1095" y="2596"/>
                    <a:pt x="1095" y="2596"/>
                  </a:cubicBezTo>
                  <a:cubicBezTo>
                    <a:pt x="1095" y="2596"/>
                    <a:pt x="1036" y="2442"/>
                    <a:pt x="929" y="2204"/>
                  </a:cubicBezTo>
                  <a:cubicBezTo>
                    <a:pt x="845" y="1965"/>
                    <a:pt x="726" y="1656"/>
                    <a:pt x="595" y="1311"/>
                  </a:cubicBezTo>
                  <a:cubicBezTo>
                    <a:pt x="476" y="977"/>
                    <a:pt x="357" y="644"/>
                    <a:pt x="286" y="406"/>
                  </a:cubicBezTo>
                  <a:cubicBezTo>
                    <a:pt x="202" y="156"/>
                    <a:pt x="167" y="1"/>
                    <a:pt x="16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59"/>
            <p:cNvSpPr/>
            <p:nvPr/>
          </p:nvSpPr>
          <p:spPr>
            <a:xfrm>
              <a:off x="4954775" y="2749875"/>
              <a:ext cx="18175" cy="31275"/>
            </a:xfrm>
            <a:custGeom>
              <a:avLst/>
              <a:gdLst/>
              <a:ahLst/>
              <a:cxnLst/>
              <a:rect l="l" t="t" r="r" b="b"/>
              <a:pathLst>
                <a:path w="727" h="1251" extrusionOk="0">
                  <a:moveTo>
                    <a:pt x="84" y="0"/>
                  </a:moveTo>
                  <a:cubicBezTo>
                    <a:pt x="84" y="0"/>
                    <a:pt x="0" y="370"/>
                    <a:pt x="155" y="715"/>
                  </a:cubicBezTo>
                  <a:cubicBezTo>
                    <a:pt x="322" y="1060"/>
                    <a:pt x="643" y="1251"/>
                    <a:pt x="643" y="1251"/>
                  </a:cubicBezTo>
                  <a:cubicBezTo>
                    <a:pt x="643" y="1251"/>
                    <a:pt x="727" y="881"/>
                    <a:pt x="572" y="536"/>
                  </a:cubicBezTo>
                  <a:cubicBezTo>
                    <a:pt x="405" y="191"/>
                    <a:pt x="84" y="0"/>
                    <a:pt x="8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59"/>
            <p:cNvSpPr/>
            <p:nvPr/>
          </p:nvSpPr>
          <p:spPr>
            <a:xfrm>
              <a:off x="4199625" y="1988475"/>
              <a:ext cx="16975" cy="54800"/>
            </a:xfrm>
            <a:custGeom>
              <a:avLst/>
              <a:gdLst/>
              <a:ahLst/>
              <a:cxnLst/>
              <a:rect l="l" t="t" r="r" b="b"/>
              <a:pathLst>
                <a:path w="679" h="2192" extrusionOk="0">
                  <a:moveTo>
                    <a:pt x="131" y="0"/>
                  </a:moveTo>
                  <a:cubicBezTo>
                    <a:pt x="131" y="0"/>
                    <a:pt x="0" y="524"/>
                    <a:pt x="119" y="1131"/>
                  </a:cubicBezTo>
                  <a:cubicBezTo>
                    <a:pt x="238" y="1750"/>
                    <a:pt x="548" y="2191"/>
                    <a:pt x="548" y="2191"/>
                  </a:cubicBezTo>
                  <a:cubicBezTo>
                    <a:pt x="548" y="2191"/>
                    <a:pt x="679" y="1667"/>
                    <a:pt x="560" y="1060"/>
                  </a:cubicBezTo>
                  <a:cubicBezTo>
                    <a:pt x="441" y="453"/>
                    <a:pt x="131" y="0"/>
                    <a:pt x="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59"/>
            <p:cNvSpPr/>
            <p:nvPr/>
          </p:nvSpPr>
          <p:spPr>
            <a:xfrm>
              <a:off x="4658600" y="2070925"/>
              <a:ext cx="19075" cy="57175"/>
            </a:xfrm>
            <a:custGeom>
              <a:avLst/>
              <a:gdLst/>
              <a:ahLst/>
              <a:cxnLst/>
              <a:rect l="l" t="t" r="r" b="b"/>
              <a:pathLst>
                <a:path w="763" h="2287" extrusionOk="0">
                  <a:moveTo>
                    <a:pt x="1" y="0"/>
                  </a:moveTo>
                  <a:cubicBezTo>
                    <a:pt x="1" y="0"/>
                    <a:pt x="25" y="560"/>
                    <a:pt x="215" y="1191"/>
                  </a:cubicBezTo>
                  <a:cubicBezTo>
                    <a:pt x="406" y="1798"/>
                    <a:pt x="715" y="2286"/>
                    <a:pt x="715" y="2286"/>
                  </a:cubicBezTo>
                  <a:cubicBezTo>
                    <a:pt x="715" y="2286"/>
                    <a:pt x="751" y="2143"/>
                    <a:pt x="763" y="1917"/>
                  </a:cubicBezTo>
                  <a:cubicBezTo>
                    <a:pt x="763" y="1691"/>
                    <a:pt x="751" y="1381"/>
                    <a:pt x="644" y="1048"/>
                  </a:cubicBezTo>
                  <a:cubicBezTo>
                    <a:pt x="537" y="727"/>
                    <a:pt x="370" y="453"/>
                    <a:pt x="239" y="274"/>
                  </a:cubicBezTo>
                  <a:cubicBezTo>
                    <a:pt x="108" y="96"/>
                    <a:pt x="1" y="0"/>
                    <a:pt x="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59"/>
            <p:cNvSpPr/>
            <p:nvPr/>
          </p:nvSpPr>
          <p:spPr>
            <a:xfrm>
              <a:off x="4621700" y="2066750"/>
              <a:ext cx="17275" cy="33075"/>
            </a:xfrm>
            <a:custGeom>
              <a:avLst/>
              <a:gdLst/>
              <a:ahLst/>
              <a:cxnLst/>
              <a:rect l="l" t="t" r="r" b="b"/>
              <a:pathLst>
                <a:path w="691" h="1323" extrusionOk="0">
                  <a:moveTo>
                    <a:pt x="143" y="1"/>
                  </a:moveTo>
                  <a:cubicBezTo>
                    <a:pt x="143" y="1"/>
                    <a:pt x="0" y="370"/>
                    <a:pt x="143" y="739"/>
                  </a:cubicBezTo>
                  <a:cubicBezTo>
                    <a:pt x="274" y="1132"/>
                    <a:pt x="619" y="1322"/>
                    <a:pt x="619" y="1322"/>
                  </a:cubicBezTo>
                  <a:cubicBezTo>
                    <a:pt x="619" y="1322"/>
                    <a:pt x="691" y="953"/>
                    <a:pt x="572" y="596"/>
                  </a:cubicBezTo>
                  <a:cubicBezTo>
                    <a:pt x="441" y="239"/>
                    <a:pt x="143" y="1"/>
                    <a:pt x="1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59"/>
            <p:cNvSpPr/>
            <p:nvPr/>
          </p:nvSpPr>
          <p:spPr>
            <a:xfrm>
              <a:off x="3442075" y="2701050"/>
              <a:ext cx="20875" cy="98550"/>
            </a:xfrm>
            <a:custGeom>
              <a:avLst/>
              <a:gdLst/>
              <a:ahLst/>
              <a:cxnLst/>
              <a:rect l="l" t="t" r="r" b="b"/>
              <a:pathLst>
                <a:path w="835" h="3942" extrusionOk="0">
                  <a:moveTo>
                    <a:pt x="775" y="1"/>
                  </a:moveTo>
                  <a:cubicBezTo>
                    <a:pt x="775" y="1"/>
                    <a:pt x="382" y="846"/>
                    <a:pt x="191" y="1941"/>
                  </a:cubicBezTo>
                  <a:cubicBezTo>
                    <a:pt x="1" y="3025"/>
                    <a:pt x="60" y="3942"/>
                    <a:pt x="60" y="3942"/>
                  </a:cubicBezTo>
                  <a:cubicBezTo>
                    <a:pt x="60" y="3942"/>
                    <a:pt x="441" y="3096"/>
                    <a:pt x="644" y="2013"/>
                  </a:cubicBezTo>
                  <a:cubicBezTo>
                    <a:pt x="834" y="930"/>
                    <a:pt x="775" y="1"/>
                    <a:pt x="77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59"/>
            <p:cNvSpPr/>
            <p:nvPr/>
          </p:nvSpPr>
          <p:spPr>
            <a:xfrm>
              <a:off x="3463225" y="2773100"/>
              <a:ext cx="13125" cy="28000"/>
            </a:xfrm>
            <a:custGeom>
              <a:avLst/>
              <a:gdLst/>
              <a:ahLst/>
              <a:cxnLst/>
              <a:rect l="l" t="t" r="r" b="b"/>
              <a:pathLst>
                <a:path w="525" h="1120" extrusionOk="0">
                  <a:moveTo>
                    <a:pt x="357" y="0"/>
                  </a:moveTo>
                  <a:cubicBezTo>
                    <a:pt x="357" y="0"/>
                    <a:pt x="298" y="72"/>
                    <a:pt x="215" y="167"/>
                  </a:cubicBezTo>
                  <a:cubicBezTo>
                    <a:pt x="155" y="262"/>
                    <a:pt x="60" y="381"/>
                    <a:pt x="36" y="524"/>
                  </a:cubicBezTo>
                  <a:cubicBezTo>
                    <a:pt x="0" y="667"/>
                    <a:pt x="12" y="810"/>
                    <a:pt x="36" y="929"/>
                  </a:cubicBezTo>
                  <a:cubicBezTo>
                    <a:pt x="48" y="1036"/>
                    <a:pt x="72" y="1119"/>
                    <a:pt x="72" y="1119"/>
                  </a:cubicBezTo>
                  <a:cubicBezTo>
                    <a:pt x="72" y="1119"/>
                    <a:pt x="155" y="1095"/>
                    <a:pt x="238" y="1000"/>
                  </a:cubicBezTo>
                  <a:cubicBezTo>
                    <a:pt x="334" y="929"/>
                    <a:pt x="429" y="798"/>
                    <a:pt x="476" y="631"/>
                  </a:cubicBezTo>
                  <a:cubicBezTo>
                    <a:pt x="524" y="464"/>
                    <a:pt x="488" y="298"/>
                    <a:pt x="453" y="191"/>
                  </a:cubicBezTo>
                  <a:cubicBezTo>
                    <a:pt x="417" y="83"/>
                    <a:pt x="357" y="0"/>
                    <a:pt x="35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59"/>
            <p:cNvSpPr/>
            <p:nvPr/>
          </p:nvSpPr>
          <p:spPr>
            <a:xfrm>
              <a:off x="3483750" y="2774875"/>
              <a:ext cx="16100" cy="23250"/>
            </a:xfrm>
            <a:custGeom>
              <a:avLst/>
              <a:gdLst/>
              <a:ahLst/>
              <a:cxnLst/>
              <a:rect l="l" t="t" r="r" b="b"/>
              <a:pathLst>
                <a:path w="644" h="930" extrusionOk="0">
                  <a:moveTo>
                    <a:pt x="477" y="1"/>
                  </a:moveTo>
                  <a:cubicBezTo>
                    <a:pt x="477" y="1"/>
                    <a:pt x="203" y="143"/>
                    <a:pt x="108" y="382"/>
                  </a:cubicBezTo>
                  <a:cubicBezTo>
                    <a:pt x="1" y="632"/>
                    <a:pt x="108" y="929"/>
                    <a:pt x="108" y="929"/>
                  </a:cubicBezTo>
                  <a:cubicBezTo>
                    <a:pt x="108" y="929"/>
                    <a:pt x="417" y="846"/>
                    <a:pt x="525" y="560"/>
                  </a:cubicBezTo>
                  <a:cubicBezTo>
                    <a:pt x="644" y="274"/>
                    <a:pt x="477" y="1"/>
                    <a:pt x="47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59"/>
            <p:cNvSpPr/>
            <p:nvPr/>
          </p:nvSpPr>
          <p:spPr>
            <a:xfrm>
              <a:off x="3460250" y="2009300"/>
              <a:ext cx="18775" cy="67000"/>
            </a:xfrm>
            <a:custGeom>
              <a:avLst/>
              <a:gdLst/>
              <a:ahLst/>
              <a:cxnLst/>
              <a:rect l="l" t="t" r="r" b="b"/>
              <a:pathLst>
                <a:path w="751" h="2680" extrusionOk="0">
                  <a:moveTo>
                    <a:pt x="643" y="1"/>
                  </a:moveTo>
                  <a:cubicBezTo>
                    <a:pt x="643" y="1"/>
                    <a:pt x="298" y="560"/>
                    <a:pt x="155" y="1298"/>
                  </a:cubicBezTo>
                  <a:cubicBezTo>
                    <a:pt x="0" y="2049"/>
                    <a:pt x="107" y="2680"/>
                    <a:pt x="107" y="2680"/>
                  </a:cubicBezTo>
                  <a:cubicBezTo>
                    <a:pt x="107" y="2680"/>
                    <a:pt x="429" y="2120"/>
                    <a:pt x="595" y="1394"/>
                  </a:cubicBezTo>
                  <a:cubicBezTo>
                    <a:pt x="750" y="644"/>
                    <a:pt x="643" y="1"/>
                    <a:pt x="64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59"/>
            <p:cNvSpPr/>
            <p:nvPr/>
          </p:nvSpPr>
          <p:spPr>
            <a:xfrm>
              <a:off x="3484650" y="2016750"/>
              <a:ext cx="13125" cy="25025"/>
            </a:xfrm>
            <a:custGeom>
              <a:avLst/>
              <a:gdLst/>
              <a:ahLst/>
              <a:cxnLst/>
              <a:rect l="l" t="t" r="r" b="b"/>
              <a:pathLst>
                <a:path w="525" h="1001" extrusionOk="0">
                  <a:moveTo>
                    <a:pt x="453" y="0"/>
                  </a:moveTo>
                  <a:cubicBezTo>
                    <a:pt x="453" y="0"/>
                    <a:pt x="381" y="12"/>
                    <a:pt x="286" y="96"/>
                  </a:cubicBezTo>
                  <a:cubicBezTo>
                    <a:pt x="191" y="167"/>
                    <a:pt x="96" y="286"/>
                    <a:pt x="48" y="429"/>
                  </a:cubicBezTo>
                  <a:cubicBezTo>
                    <a:pt x="0" y="584"/>
                    <a:pt x="48" y="727"/>
                    <a:pt x="96" y="834"/>
                  </a:cubicBezTo>
                  <a:cubicBezTo>
                    <a:pt x="143" y="941"/>
                    <a:pt x="203" y="1000"/>
                    <a:pt x="203" y="1000"/>
                  </a:cubicBezTo>
                  <a:cubicBezTo>
                    <a:pt x="203" y="1000"/>
                    <a:pt x="262" y="941"/>
                    <a:pt x="334" y="846"/>
                  </a:cubicBezTo>
                  <a:cubicBezTo>
                    <a:pt x="393" y="774"/>
                    <a:pt x="465" y="655"/>
                    <a:pt x="501" y="536"/>
                  </a:cubicBezTo>
                  <a:cubicBezTo>
                    <a:pt x="524" y="417"/>
                    <a:pt x="512" y="286"/>
                    <a:pt x="501" y="179"/>
                  </a:cubicBezTo>
                  <a:cubicBezTo>
                    <a:pt x="489" y="72"/>
                    <a:pt x="453" y="0"/>
                    <a:pt x="45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59"/>
            <p:cNvSpPr/>
            <p:nvPr/>
          </p:nvSpPr>
          <p:spPr>
            <a:xfrm>
              <a:off x="3177475" y="2730825"/>
              <a:ext cx="22050" cy="59250"/>
            </a:xfrm>
            <a:custGeom>
              <a:avLst/>
              <a:gdLst/>
              <a:ahLst/>
              <a:cxnLst/>
              <a:rect l="l" t="t" r="r" b="b"/>
              <a:pathLst>
                <a:path w="882" h="2370" extrusionOk="0">
                  <a:moveTo>
                    <a:pt x="834" y="0"/>
                  </a:moveTo>
                  <a:cubicBezTo>
                    <a:pt x="834" y="0"/>
                    <a:pt x="453" y="465"/>
                    <a:pt x="226" y="1120"/>
                  </a:cubicBezTo>
                  <a:cubicBezTo>
                    <a:pt x="0" y="1774"/>
                    <a:pt x="48" y="2370"/>
                    <a:pt x="48" y="2370"/>
                  </a:cubicBezTo>
                  <a:cubicBezTo>
                    <a:pt x="48" y="2370"/>
                    <a:pt x="429" y="1905"/>
                    <a:pt x="655" y="1251"/>
                  </a:cubicBezTo>
                  <a:cubicBezTo>
                    <a:pt x="881" y="596"/>
                    <a:pt x="834" y="1"/>
                    <a:pt x="834"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59"/>
            <p:cNvSpPr/>
            <p:nvPr/>
          </p:nvSpPr>
          <p:spPr>
            <a:xfrm>
              <a:off x="3195625" y="2756125"/>
              <a:ext cx="17875" cy="33075"/>
            </a:xfrm>
            <a:custGeom>
              <a:avLst/>
              <a:gdLst/>
              <a:ahLst/>
              <a:cxnLst/>
              <a:rect l="l" t="t" r="r" b="b"/>
              <a:pathLst>
                <a:path w="715" h="1323" extrusionOk="0">
                  <a:moveTo>
                    <a:pt x="620" y="0"/>
                  </a:moveTo>
                  <a:lnTo>
                    <a:pt x="620" y="0"/>
                  </a:lnTo>
                  <a:cubicBezTo>
                    <a:pt x="620" y="0"/>
                    <a:pt x="286" y="215"/>
                    <a:pt x="155" y="584"/>
                  </a:cubicBezTo>
                  <a:cubicBezTo>
                    <a:pt x="1" y="953"/>
                    <a:pt x="108" y="1322"/>
                    <a:pt x="108" y="1322"/>
                  </a:cubicBezTo>
                  <a:cubicBezTo>
                    <a:pt x="108" y="1322"/>
                    <a:pt x="441" y="1108"/>
                    <a:pt x="572" y="751"/>
                  </a:cubicBezTo>
                  <a:cubicBezTo>
                    <a:pt x="715" y="370"/>
                    <a:pt x="620" y="0"/>
                    <a:pt x="62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59"/>
            <p:cNvSpPr/>
            <p:nvPr/>
          </p:nvSpPr>
          <p:spPr>
            <a:xfrm>
              <a:off x="4286525" y="3098125"/>
              <a:ext cx="568550" cy="11050"/>
            </a:xfrm>
            <a:custGeom>
              <a:avLst/>
              <a:gdLst/>
              <a:ahLst/>
              <a:cxnLst/>
              <a:rect l="l" t="t" r="r" b="b"/>
              <a:pathLst>
                <a:path w="22742" h="442" extrusionOk="0">
                  <a:moveTo>
                    <a:pt x="11829" y="0"/>
                  </a:moveTo>
                  <a:cubicBezTo>
                    <a:pt x="11677" y="0"/>
                    <a:pt x="11525" y="0"/>
                    <a:pt x="11371" y="1"/>
                  </a:cubicBezTo>
                  <a:cubicBezTo>
                    <a:pt x="5097" y="1"/>
                    <a:pt x="1" y="227"/>
                    <a:pt x="1" y="227"/>
                  </a:cubicBezTo>
                  <a:cubicBezTo>
                    <a:pt x="1" y="227"/>
                    <a:pt x="5097" y="441"/>
                    <a:pt x="11371" y="441"/>
                  </a:cubicBezTo>
                  <a:cubicBezTo>
                    <a:pt x="17658" y="441"/>
                    <a:pt x="22742" y="227"/>
                    <a:pt x="22742" y="227"/>
                  </a:cubicBezTo>
                  <a:cubicBezTo>
                    <a:pt x="22742" y="227"/>
                    <a:pt x="17903" y="0"/>
                    <a:pt x="1182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59"/>
            <p:cNvSpPr/>
            <p:nvPr/>
          </p:nvSpPr>
          <p:spPr>
            <a:xfrm>
              <a:off x="4874100" y="3096625"/>
              <a:ext cx="64025" cy="11050"/>
            </a:xfrm>
            <a:custGeom>
              <a:avLst/>
              <a:gdLst/>
              <a:ahLst/>
              <a:cxnLst/>
              <a:rect l="l" t="t" r="r" b="b"/>
              <a:pathLst>
                <a:path w="2561" h="442" extrusionOk="0">
                  <a:moveTo>
                    <a:pt x="1337" y="1"/>
                  </a:moveTo>
                  <a:cubicBezTo>
                    <a:pt x="1320" y="1"/>
                    <a:pt x="1304" y="1"/>
                    <a:pt x="1287" y="1"/>
                  </a:cubicBezTo>
                  <a:cubicBezTo>
                    <a:pt x="584" y="1"/>
                    <a:pt x="1" y="227"/>
                    <a:pt x="1" y="227"/>
                  </a:cubicBezTo>
                  <a:cubicBezTo>
                    <a:pt x="1" y="227"/>
                    <a:pt x="572" y="442"/>
                    <a:pt x="1287" y="442"/>
                  </a:cubicBezTo>
                  <a:cubicBezTo>
                    <a:pt x="1977" y="442"/>
                    <a:pt x="2561" y="227"/>
                    <a:pt x="2561" y="227"/>
                  </a:cubicBezTo>
                  <a:cubicBezTo>
                    <a:pt x="2561" y="227"/>
                    <a:pt x="2005" y="1"/>
                    <a:pt x="13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59"/>
            <p:cNvSpPr/>
            <p:nvPr/>
          </p:nvSpPr>
          <p:spPr>
            <a:xfrm>
              <a:off x="4958350" y="3093075"/>
              <a:ext cx="39300" cy="11325"/>
            </a:xfrm>
            <a:custGeom>
              <a:avLst/>
              <a:gdLst/>
              <a:ahLst/>
              <a:cxnLst/>
              <a:rect l="l" t="t" r="r" b="b"/>
              <a:pathLst>
                <a:path w="1572" h="453" extrusionOk="0">
                  <a:moveTo>
                    <a:pt x="786" y="0"/>
                  </a:moveTo>
                  <a:cubicBezTo>
                    <a:pt x="358" y="0"/>
                    <a:pt x="0" y="226"/>
                    <a:pt x="0" y="226"/>
                  </a:cubicBezTo>
                  <a:cubicBezTo>
                    <a:pt x="0" y="226"/>
                    <a:pt x="358" y="453"/>
                    <a:pt x="786" y="453"/>
                  </a:cubicBezTo>
                  <a:cubicBezTo>
                    <a:pt x="1215" y="453"/>
                    <a:pt x="1572" y="226"/>
                    <a:pt x="1572" y="226"/>
                  </a:cubicBezTo>
                  <a:cubicBezTo>
                    <a:pt x="1572" y="226"/>
                    <a:pt x="1215" y="0"/>
                    <a:pt x="78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59"/>
            <p:cNvSpPr/>
            <p:nvPr/>
          </p:nvSpPr>
          <p:spPr>
            <a:xfrm>
              <a:off x="5018175" y="3096625"/>
              <a:ext cx="32775" cy="11050"/>
            </a:xfrm>
            <a:custGeom>
              <a:avLst/>
              <a:gdLst/>
              <a:ahLst/>
              <a:cxnLst/>
              <a:rect l="l" t="t" r="r" b="b"/>
              <a:pathLst>
                <a:path w="1311" h="442" extrusionOk="0">
                  <a:moveTo>
                    <a:pt x="681" y="1"/>
                  </a:moveTo>
                  <a:cubicBezTo>
                    <a:pt x="673" y="1"/>
                    <a:pt x="664" y="1"/>
                    <a:pt x="655" y="1"/>
                  </a:cubicBezTo>
                  <a:cubicBezTo>
                    <a:pt x="298" y="1"/>
                    <a:pt x="0" y="227"/>
                    <a:pt x="0" y="227"/>
                  </a:cubicBezTo>
                  <a:cubicBezTo>
                    <a:pt x="0" y="227"/>
                    <a:pt x="298" y="442"/>
                    <a:pt x="655" y="442"/>
                  </a:cubicBezTo>
                  <a:cubicBezTo>
                    <a:pt x="1013" y="442"/>
                    <a:pt x="1310" y="227"/>
                    <a:pt x="1310" y="227"/>
                  </a:cubicBezTo>
                  <a:cubicBezTo>
                    <a:pt x="1310" y="227"/>
                    <a:pt x="1027" y="1"/>
                    <a:pt x="68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59"/>
            <p:cNvSpPr/>
            <p:nvPr/>
          </p:nvSpPr>
          <p:spPr>
            <a:xfrm>
              <a:off x="5094375" y="3096625"/>
              <a:ext cx="55100" cy="11050"/>
            </a:xfrm>
            <a:custGeom>
              <a:avLst/>
              <a:gdLst/>
              <a:ahLst/>
              <a:cxnLst/>
              <a:rect l="l" t="t" r="r" b="b"/>
              <a:pathLst>
                <a:path w="2204" h="442" extrusionOk="0">
                  <a:moveTo>
                    <a:pt x="1152" y="1"/>
                  </a:moveTo>
                  <a:cubicBezTo>
                    <a:pt x="1137" y="1"/>
                    <a:pt x="1123" y="1"/>
                    <a:pt x="1108" y="1"/>
                  </a:cubicBezTo>
                  <a:cubicBezTo>
                    <a:pt x="489" y="1"/>
                    <a:pt x="0" y="227"/>
                    <a:pt x="0" y="227"/>
                  </a:cubicBezTo>
                  <a:cubicBezTo>
                    <a:pt x="0" y="227"/>
                    <a:pt x="489" y="442"/>
                    <a:pt x="1108" y="442"/>
                  </a:cubicBezTo>
                  <a:cubicBezTo>
                    <a:pt x="1715" y="442"/>
                    <a:pt x="2203" y="227"/>
                    <a:pt x="2203" y="227"/>
                  </a:cubicBezTo>
                  <a:cubicBezTo>
                    <a:pt x="2203" y="227"/>
                    <a:pt x="1738" y="1"/>
                    <a:pt x="115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59"/>
            <p:cNvSpPr/>
            <p:nvPr/>
          </p:nvSpPr>
          <p:spPr>
            <a:xfrm>
              <a:off x="2982200" y="3102600"/>
              <a:ext cx="748625" cy="11075"/>
            </a:xfrm>
            <a:custGeom>
              <a:avLst/>
              <a:gdLst/>
              <a:ahLst/>
              <a:cxnLst/>
              <a:rect l="l" t="t" r="r" b="b"/>
              <a:pathLst>
                <a:path w="29945" h="443" extrusionOk="0">
                  <a:moveTo>
                    <a:pt x="14967" y="0"/>
                  </a:moveTo>
                  <a:cubicBezTo>
                    <a:pt x="6692" y="0"/>
                    <a:pt x="1" y="215"/>
                    <a:pt x="1" y="215"/>
                  </a:cubicBezTo>
                  <a:cubicBezTo>
                    <a:pt x="1" y="215"/>
                    <a:pt x="6098" y="442"/>
                    <a:pt x="13849" y="442"/>
                  </a:cubicBezTo>
                  <a:cubicBezTo>
                    <a:pt x="14218" y="442"/>
                    <a:pt x="14591" y="442"/>
                    <a:pt x="14967" y="441"/>
                  </a:cubicBezTo>
                  <a:cubicBezTo>
                    <a:pt x="23242" y="441"/>
                    <a:pt x="29945" y="215"/>
                    <a:pt x="29945" y="215"/>
                  </a:cubicBezTo>
                  <a:cubicBezTo>
                    <a:pt x="29945" y="215"/>
                    <a:pt x="23242" y="0"/>
                    <a:pt x="1496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59"/>
            <p:cNvSpPr/>
            <p:nvPr/>
          </p:nvSpPr>
          <p:spPr>
            <a:xfrm>
              <a:off x="2952750" y="3106700"/>
              <a:ext cx="11925" cy="9075"/>
            </a:xfrm>
            <a:custGeom>
              <a:avLst/>
              <a:gdLst/>
              <a:ahLst/>
              <a:cxnLst/>
              <a:rect l="l" t="t" r="r" b="b"/>
              <a:pathLst>
                <a:path w="477" h="363" extrusionOk="0">
                  <a:moveTo>
                    <a:pt x="327" y="0"/>
                  </a:moveTo>
                  <a:cubicBezTo>
                    <a:pt x="239" y="0"/>
                    <a:pt x="119" y="51"/>
                    <a:pt x="119" y="51"/>
                  </a:cubicBezTo>
                  <a:cubicBezTo>
                    <a:pt x="119" y="51"/>
                    <a:pt x="0" y="277"/>
                    <a:pt x="95" y="336"/>
                  </a:cubicBezTo>
                  <a:cubicBezTo>
                    <a:pt x="108" y="356"/>
                    <a:pt x="135" y="363"/>
                    <a:pt x="166" y="363"/>
                  </a:cubicBezTo>
                  <a:cubicBezTo>
                    <a:pt x="249" y="363"/>
                    <a:pt x="369" y="313"/>
                    <a:pt x="369" y="313"/>
                  </a:cubicBezTo>
                  <a:cubicBezTo>
                    <a:pt x="369" y="313"/>
                    <a:pt x="476" y="98"/>
                    <a:pt x="405" y="27"/>
                  </a:cubicBezTo>
                  <a:cubicBezTo>
                    <a:pt x="389" y="7"/>
                    <a:pt x="360" y="0"/>
                    <a:pt x="32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59"/>
            <p:cNvSpPr/>
            <p:nvPr/>
          </p:nvSpPr>
          <p:spPr>
            <a:xfrm>
              <a:off x="2814625" y="3105875"/>
              <a:ext cx="31275" cy="11325"/>
            </a:xfrm>
            <a:custGeom>
              <a:avLst/>
              <a:gdLst/>
              <a:ahLst/>
              <a:cxnLst/>
              <a:rect l="l" t="t" r="r" b="b"/>
              <a:pathLst>
                <a:path w="1251" h="453" extrusionOk="0">
                  <a:moveTo>
                    <a:pt x="632" y="0"/>
                  </a:moveTo>
                  <a:cubicBezTo>
                    <a:pt x="286" y="0"/>
                    <a:pt x="1" y="226"/>
                    <a:pt x="1" y="226"/>
                  </a:cubicBezTo>
                  <a:cubicBezTo>
                    <a:pt x="1" y="226"/>
                    <a:pt x="286" y="453"/>
                    <a:pt x="632" y="453"/>
                  </a:cubicBezTo>
                  <a:cubicBezTo>
                    <a:pt x="977" y="453"/>
                    <a:pt x="1251" y="226"/>
                    <a:pt x="1251" y="226"/>
                  </a:cubicBezTo>
                  <a:cubicBezTo>
                    <a:pt x="1251" y="226"/>
                    <a:pt x="977" y="0"/>
                    <a:pt x="63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59"/>
            <p:cNvSpPr/>
            <p:nvPr/>
          </p:nvSpPr>
          <p:spPr>
            <a:xfrm>
              <a:off x="4163000" y="3163900"/>
              <a:ext cx="410200" cy="11050"/>
            </a:xfrm>
            <a:custGeom>
              <a:avLst/>
              <a:gdLst/>
              <a:ahLst/>
              <a:cxnLst/>
              <a:rect l="l" t="t" r="r" b="b"/>
              <a:pathLst>
                <a:path w="16408" h="442" extrusionOk="0">
                  <a:moveTo>
                    <a:pt x="8204" y="1"/>
                  </a:moveTo>
                  <a:cubicBezTo>
                    <a:pt x="3680" y="1"/>
                    <a:pt x="1" y="227"/>
                    <a:pt x="1" y="227"/>
                  </a:cubicBezTo>
                  <a:cubicBezTo>
                    <a:pt x="1" y="227"/>
                    <a:pt x="3680" y="441"/>
                    <a:pt x="8204" y="441"/>
                  </a:cubicBezTo>
                  <a:cubicBezTo>
                    <a:pt x="12729" y="441"/>
                    <a:pt x="16408" y="227"/>
                    <a:pt x="16408" y="227"/>
                  </a:cubicBezTo>
                  <a:cubicBezTo>
                    <a:pt x="16408" y="227"/>
                    <a:pt x="12729" y="1"/>
                    <a:pt x="820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59"/>
            <p:cNvSpPr/>
            <p:nvPr/>
          </p:nvSpPr>
          <p:spPr>
            <a:xfrm>
              <a:off x="3923100" y="3180275"/>
              <a:ext cx="595325" cy="11350"/>
            </a:xfrm>
            <a:custGeom>
              <a:avLst/>
              <a:gdLst/>
              <a:ahLst/>
              <a:cxnLst/>
              <a:rect l="l" t="t" r="r" b="b"/>
              <a:pathLst>
                <a:path w="23813" h="454" extrusionOk="0">
                  <a:moveTo>
                    <a:pt x="11907" y="1"/>
                  </a:moveTo>
                  <a:cubicBezTo>
                    <a:pt x="5334" y="1"/>
                    <a:pt x="0" y="227"/>
                    <a:pt x="0" y="227"/>
                  </a:cubicBezTo>
                  <a:cubicBezTo>
                    <a:pt x="0" y="227"/>
                    <a:pt x="5334" y="453"/>
                    <a:pt x="11907" y="453"/>
                  </a:cubicBezTo>
                  <a:cubicBezTo>
                    <a:pt x="18491" y="453"/>
                    <a:pt x="23813" y="227"/>
                    <a:pt x="23813" y="227"/>
                  </a:cubicBezTo>
                  <a:cubicBezTo>
                    <a:pt x="23813" y="227"/>
                    <a:pt x="18467" y="1"/>
                    <a:pt x="1190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59"/>
            <p:cNvSpPr/>
            <p:nvPr/>
          </p:nvSpPr>
          <p:spPr>
            <a:xfrm>
              <a:off x="4106150" y="3215700"/>
              <a:ext cx="1046300" cy="11050"/>
            </a:xfrm>
            <a:custGeom>
              <a:avLst/>
              <a:gdLst/>
              <a:ahLst/>
              <a:cxnLst/>
              <a:rect l="l" t="t" r="r" b="b"/>
              <a:pathLst>
                <a:path w="41852" h="442" extrusionOk="0">
                  <a:moveTo>
                    <a:pt x="20932" y="1"/>
                  </a:moveTo>
                  <a:cubicBezTo>
                    <a:pt x="9383" y="1"/>
                    <a:pt x="1" y="227"/>
                    <a:pt x="1" y="227"/>
                  </a:cubicBezTo>
                  <a:cubicBezTo>
                    <a:pt x="1" y="227"/>
                    <a:pt x="9359" y="441"/>
                    <a:pt x="20932" y="441"/>
                  </a:cubicBezTo>
                  <a:cubicBezTo>
                    <a:pt x="32481" y="441"/>
                    <a:pt x="41851" y="227"/>
                    <a:pt x="41851" y="227"/>
                  </a:cubicBezTo>
                  <a:cubicBezTo>
                    <a:pt x="41851" y="227"/>
                    <a:pt x="32481" y="1"/>
                    <a:pt x="209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59"/>
            <p:cNvSpPr/>
            <p:nvPr/>
          </p:nvSpPr>
          <p:spPr>
            <a:xfrm>
              <a:off x="3556675" y="3237725"/>
              <a:ext cx="1029925" cy="11050"/>
            </a:xfrm>
            <a:custGeom>
              <a:avLst/>
              <a:gdLst/>
              <a:ahLst/>
              <a:cxnLst/>
              <a:rect l="l" t="t" r="r" b="b"/>
              <a:pathLst>
                <a:path w="41197" h="442" extrusionOk="0">
                  <a:moveTo>
                    <a:pt x="20599" y="1"/>
                  </a:moveTo>
                  <a:cubicBezTo>
                    <a:pt x="9228" y="1"/>
                    <a:pt x="1" y="215"/>
                    <a:pt x="1" y="215"/>
                  </a:cubicBezTo>
                  <a:cubicBezTo>
                    <a:pt x="1" y="215"/>
                    <a:pt x="9228" y="441"/>
                    <a:pt x="20599" y="441"/>
                  </a:cubicBezTo>
                  <a:cubicBezTo>
                    <a:pt x="31969" y="441"/>
                    <a:pt x="41196" y="215"/>
                    <a:pt x="41196" y="215"/>
                  </a:cubicBezTo>
                  <a:cubicBezTo>
                    <a:pt x="41196" y="215"/>
                    <a:pt x="31969" y="1"/>
                    <a:pt x="2059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59"/>
            <p:cNvSpPr/>
            <p:nvPr/>
          </p:nvSpPr>
          <p:spPr>
            <a:xfrm>
              <a:off x="3589425" y="3213025"/>
              <a:ext cx="505150" cy="11325"/>
            </a:xfrm>
            <a:custGeom>
              <a:avLst/>
              <a:gdLst/>
              <a:ahLst/>
              <a:cxnLst/>
              <a:rect l="l" t="t" r="r" b="b"/>
              <a:pathLst>
                <a:path w="20206" h="453" extrusionOk="0">
                  <a:moveTo>
                    <a:pt x="10109" y="0"/>
                  </a:moveTo>
                  <a:cubicBezTo>
                    <a:pt x="4525" y="0"/>
                    <a:pt x="0" y="227"/>
                    <a:pt x="0" y="227"/>
                  </a:cubicBezTo>
                  <a:cubicBezTo>
                    <a:pt x="0" y="227"/>
                    <a:pt x="4525" y="453"/>
                    <a:pt x="10109" y="453"/>
                  </a:cubicBezTo>
                  <a:cubicBezTo>
                    <a:pt x="15681" y="453"/>
                    <a:pt x="20205" y="227"/>
                    <a:pt x="20205" y="227"/>
                  </a:cubicBezTo>
                  <a:cubicBezTo>
                    <a:pt x="20205" y="227"/>
                    <a:pt x="15681" y="0"/>
                    <a:pt x="1010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59"/>
            <p:cNvSpPr/>
            <p:nvPr/>
          </p:nvSpPr>
          <p:spPr>
            <a:xfrm>
              <a:off x="3272425" y="3163900"/>
              <a:ext cx="617650" cy="11050"/>
            </a:xfrm>
            <a:custGeom>
              <a:avLst/>
              <a:gdLst/>
              <a:ahLst/>
              <a:cxnLst/>
              <a:rect l="l" t="t" r="r" b="b"/>
              <a:pathLst>
                <a:path w="24706" h="442" extrusionOk="0">
                  <a:moveTo>
                    <a:pt x="12347" y="1"/>
                  </a:moveTo>
                  <a:cubicBezTo>
                    <a:pt x="5537" y="1"/>
                    <a:pt x="0" y="227"/>
                    <a:pt x="0" y="227"/>
                  </a:cubicBezTo>
                  <a:cubicBezTo>
                    <a:pt x="0" y="227"/>
                    <a:pt x="5537" y="441"/>
                    <a:pt x="12347" y="441"/>
                  </a:cubicBezTo>
                  <a:cubicBezTo>
                    <a:pt x="19169" y="441"/>
                    <a:pt x="24706" y="227"/>
                    <a:pt x="24706" y="227"/>
                  </a:cubicBezTo>
                  <a:cubicBezTo>
                    <a:pt x="24706" y="227"/>
                    <a:pt x="19169" y="1"/>
                    <a:pt x="1234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59"/>
            <p:cNvSpPr/>
            <p:nvPr/>
          </p:nvSpPr>
          <p:spPr>
            <a:xfrm>
              <a:off x="3613825" y="3180275"/>
              <a:ext cx="303650" cy="11350"/>
            </a:xfrm>
            <a:custGeom>
              <a:avLst/>
              <a:gdLst/>
              <a:ahLst/>
              <a:cxnLst/>
              <a:rect l="l" t="t" r="r" b="b"/>
              <a:pathLst>
                <a:path w="12146" h="454" extrusionOk="0">
                  <a:moveTo>
                    <a:pt x="6073" y="1"/>
                  </a:moveTo>
                  <a:cubicBezTo>
                    <a:pt x="2715" y="1"/>
                    <a:pt x="1" y="227"/>
                    <a:pt x="1" y="227"/>
                  </a:cubicBezTo>
                  <a:cubicBezTo>
                    <a:pt x="1" y="227"/>
                    <a:pt x="2715" y="453"/>
                    <a:pt x="6073" y="453"/>
                  </a:cubicBezTo>
                  <a:cubicBezTo>
                    <a:pt x="9442" y="453"/>
                    <a:pt x="12145" y="227"/>
                    <a:pt x="12145" y="227"/>
                  </a:cubicBezTo>
                  <a:cubicBezTo>
                    <a:pt x="12145" y="227"/>
                    <a:pt x="9419" y="1"/>
                    <a:pt x="607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59"/>
            <p:cNvSpPr/>
            <p:nvPr/>
          </p:nvSpPr>
          <p:spPr>
            <a:xfrm>
              <a:off x="2048150" y="3141875"/>
              <a:ext cx="951050" cy="11350"/>
            </a:xfrm>
            <a:custGeom>
              <a:avLst/>
              <a:gdLst/>
              <a:ahLst/>
              <a:cxnLst/>
              <a:rect l="l" t="t" r="r" b="b"/>
              <a:pathLst>
                <a:path w="38042" h="454" extrusionOk="0">
                  <a:moveTo>
                    <a:pt x="19027" y="1"/>
                  </a:moveTo>
                  <a:cubicBezTo>
                    <a:pt x="8514" y="1"/>
                    <a:pt x="1" y="227"/>
                    <a:pt x="1" y="227"/>
                  </a:cubicBezTo>
                  <a:cubicBezTo>
                    <a:pt x="1" y="227"/>
                    <a:pt x="8514" y="453"/>
                    <a:pt x="19027" y="453"/>
                  </a:cubicBezTo>
                  <a:cubicBezTo>
                    <a:pt x="29528" y="453"/>
                    <a:pt x="38041" y="227"/>
                    <a:pt x="38041" y="227"/>
                  </a:cubicBezTo>
                  <a:cubicBezTo>
                    <a:pt x="38041" y="227"/>
                    <a:pt x="29528" y="1"/>
                    <a:pt x="1902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59"/>
            <p:cNvSpPr/>
            <p:nvPr/>
          </p:nvSpPr>
          <p:spPr>
            <a:xfrm>
              <a:off x="2414275" y="3182950"/>
              <a:ext cx="639400" cy="11050"/>
            </a:xfrm>
            <a:custGeom>
              <a:avLst/>
              <a:gdLst/>
              <a:ahLst/>
              <a:cxnLst/>
              <a:rect l="l" t="t" r="r" b="b"/>
              <a:pathLst>
                <a:path w="25576" h="442" extrusionOk="0">
                  <a:moveTo>
                    <a:pt x="12788" y="1"/>
                  </a:moveTo>
                  <a:cubicBezTo>
                    <a:pt x="5739" y="1"/>
                    <a:pt x="1" y="227"/>
                    <a:pt x="1" y="227"/>
                  </a:cubicBezTo>
                  <a:cubicBezTo>
                    <a:pt x="1" y="227"/>
                    <a:pt x="5716" y="441"/>
                    <a:pt x="12788" y="441"/>
                  </a:cubicBezTo>
                  <a:cubicBezTo>
                    <a:pt x="19848" y="441"/>
                    <a:pt x="25575" y="227"/>
                    <a:pt x="25575" y="227"/>
                  </a:cubicBezTo>
                  <a:cubicBezTo>
                    <a:pt x="25575" y="227"/>
                    <a:pt x="19860" y="1"/>
                    <a:pt x="1278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59"/>
            <p:cNvSpPr/>
            <p:nvPr/>
          </p:nvSpPr>
          <p:spPr>
            <a:xfrm>
              <a:off x="2580675" y="3221350"/>
              <a:ext cx="320000" cy="11050"/>
            </a:xfrm>
            <a:custGeom>
              <a:avLst/>
              <a:gdLst/>
              <a:ahLst/>
              <a:cxnLst/>
              <a:rect l="l" t="t" r="r" b="b"/>
              <a:pathLst>
                <a:path w="12800" h="442" extrusionOk="0">
                  <a:moveTo>
                    <a:pt x="6406" y="1"/>
                  </a:moveTo>
                  <a:cubicBezTo>
                    <a:pt x="2858" y="1"/>
                    <a:pt x="0" y="215"/>
                    <a:pt x="0" y="215"/>
                  </a:cubicBezTo>
                  <a:cubicBezTo>
                    <a:pt x="0" y="215"/>
                    <a:pt x="2870" y="441"/>
                    <a:pt x="6406" y="441"/>
                  </a:cubicBezTo>
                  <a:cubicBezTo>
                    <a:pt x="9942" y="441"/>
                    <a:pt x="12799" y="215"/>
                    <a:pt x="12799" y="215"/>
                  </a:cubicBezTo>
                  <a:cubicBezTo>
                    <a:pt x="12799" y="215"/>
                    <a:pt x="9942" y="1"/>
                    <a:pt x="640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59"/>
            <p:cNvSpPr/>
            <p:nvPr/>
          </p:nvSpPr>
          <p:spPr>
            <a:xfrm>
              <a:off x="2750625" y="3248725"/>
              <a:ext cx="237550" cy="11350"/>
            </a:xfrm>
            <a:custGeom>
              <a:avLst/>
              <a:gdLst/>
              <a:ahLst/>
              <a:cxnLst/>
              <a:rect l="l" t="t" r="r" b="b"/>
              <a:pathLst>
                <a:path w="9502" h="454" extrusionOk="0">
                  <a:moveTo>
                    <a:pt x="4942" y="1"/>
                  </a:moveTo>
                  <a:cubicBezTo>
                    <a:pt x="4879" y="1"/>
                    <a:pt x="4815" y="1"/>
                    <a:pt x="4751" y="1"/>
                  </a:cubicBezTo>
                  <a:cubicBezTo>
                    <a:pt x="2132" y="1"/>
                    <a:pt x="1" y="227"/>
                    <a:pt x="1" y="227"/>
                  </a:cubicBezTo>
                  <a:cubicBezTo>
                    <a:pt x="1" y="227"/>
                    <a:pt x="2132" y="454"/>
                    <a:pt x="4751" y="454"/>
                  </a:cubicBezTo>
                  <a:cubicBezTo>
                    <a:pt x="7371" y="454"/>
                    <a:pt x="9502" y="227"/>
                    <a:pt x="9502" y="227"/>
                  </a:cubicBezTo>
                  <a:cubicBezTo>
                    <a:pt x="9502" y="227"/>
                    <a:pt x="7473" y="1"/>
                    <a:pt x="494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59"/>
            <p:cNvSpPr/>
            <p:nvPr/>
          </p:nvSpPr>
          <p:spPr>
            <a:xfrm>
              <a:off x="3095325" y="3229400"/>
              <a:ext cx="220875" cy="11325"/>
            </a:xfrm>
            <a:custGeom>
              <a:avLst/>
              <a:gdLst/>
              <a:ahLst/>
              <a:cxnLst/>
              <a:rect l="l" t="t" r="r" b="b"/>
              <a:pathLst>
                <a:path w="8835" h="453" extrusionOk="0">
                  <a:moveTo>
                    <a:pt x="4417" y="0"/>
                  </a:moveTo>
                  <a:cubicBezTo>
                    <a:pt x="1977" y="0"/>
                    <a:pt x="0" y="227"/>
                    <a:pt x="0" y="227"/>
                  </a:cubicBezTo>
                  <a:cubicBezTo>
                    <a:pt x="0" y="227"/>
                    <a:pt x="1977" y="453"/>
                    <a:pt x="4417" y="453"/>
                  </a:cubicBezTo>
                  <a:cubicBezTo>
                    <a:pt x="6858" y="453"/>
                    <a:pt x="8835" y="227"/>
                    <a:pt x="8835" y="227"/>
                  </a:cubicBezTo>
                  <a:cubicBezTo>
                    <a:pt x="8835" y="227"/>
                    <a:pt x="6858" y="0"/>
                    <a:pt x="441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59"/>
            <p:cNvSpPr/>
            <p:nvPr/>
          </p:nvSpPr>
          <p:spPr>
            <a:xfrm>
              <a:off x="3136100" y="3254100"/>
              <a:ext cx="212850" cy="11050"/>
            </a:xfrm>
            <a:custGeom>
              <a:avLst/>
              <a:gdLst/>
              <a:ahLst/>
              <a:cxnLst/>
              <a:rect l="l" t="t" r="r" b="b"/>
              <a:pathLst>
                <a:path w="8514" h="442" extrusionOk="0">
                  <a:moveTo>
                    <a:pt x="4263" y="1"/>
                  </a:moveTo>
                  <a:cubicBezTo>
                    <a:pt x="1905" y="1"/>
                    <a:pt x="0" y="215"/>
                    <a:pt x="0" y="215"/>
                  </a:cubicBezTo>
                  <a:cubicBezTo>
                    <a:pt x="0" y="215"/>
                    <a:pt x="1905" y="441"/>
                    <a:pt x="4263" y="441"/>
                  </a:cubicBezTo>
                  <a:cubicBezTo>
                    <a:pt x="6608" y="441"/>
                    <a:pt x="8513" y="215"/>
                    <a:pt x="8513" y="215"/>
                  </a:cubicBezTo>
                  <a:cubicBezTo>
                    <a:pt x="8513" y="215"/>
                    <a:pt x="6608" y="1"/>
                    <a:pt x="4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59"/>
            <p:cNvSpPr/>
            <p:nvPr/>
          </p:nvSpPr>
          <p:spPr>
            <a:xfrm>
              <a:off x="3181925" y="3270475"/>
              <a:ext cx="153325" cy="11025"/>
            </a:xfrm>
            <a:custGeom>
              <a:avLst/>
              <a:gdLst/>
              <a:ahLst/>
              <a:cxnLst/>
              <a:rect l="l" t="t" r="r" b="b"/>
              <a:pathLst>
                <a:path w="6133" h="441" extrusionOk="0">
                  <a:moveTo>
                    <a:pt x="3073" y="0"/>
                  </a:moveTo>
                  <a:cubicBezTo>
                    <a:pt x="1370" y="0"/>
                    <a:pt x="1" y="215"/>
                    <a:pt x="1" y="215"/>
                  </a:cubicBezTo>
                  <a:cubicBezTo>
                    <a:pt x="1" y="215"/>
                    <a:pt x="1370" y="441"/>
                    <a:pt x="3073" y="441"/>
                  </a:cubicBezTo>
                  <a:cubicBezTo>
                    <a:pt x="4763" y="441"/>
                    <a:pt x="6133" y="215"/>
                    <a:pt x="6133" y="215"/>
                  </a:cubicBezTo>
                  <a:cubicBezTo>
                    <a:pt x="6133" y="215"/>
                    <a:pt x="4763" y="0"/>
                    <a:pt x="3073"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59"/>
            <p:cNvSpPr/>
            <p:nvPr/>
          </p:nvSpPr>
          <p:spPr>
            <a:xfrm>
              <a:off x="3239375" y="3294875"/>
              <a:ext cx="104200" cy="11350"/>
            </a:xfrm>
            <a:custGeom>
              <a:avLst/>
              <a:gdLst/>
              <a:ahLst/>
              <a:cxnLst/>
              <a:rect l="l" t="t" r="r" b="b"/>
              <a:pathLst>
                <a:path w="4168" h="454" extrusionOk="0">
                  <a:moveTo>
                    <a:pt x="2084" y="1"/>
                  </a:moveTo>
                  <a:cubicBezTo>
                    <a:pt x="918" y="1"/>
                    <a:pt x="1" y="227"/>
                    <a:pt x="1" y="227"/>
                  </a:cubicBezTo>
                  <a:cubicBezTo>
                    <a:pt x="1" y="227"/>
                    <a:pt x="929" y="453"/>
                    <a:pt x="2084" y="453"/>
                  </a:cubicBezTo>
                  <a:cubicBezTo>
                    <a:pt x="3239" y="453"/>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59"/>
            <p:cNvSpPr/>
            <p:nvPr/>
          </p:nvSpPr>
          <p:spPr>
            <a:xfrm>
              <a:off x="2302350" y="3117475"/>
              <a:ext cx="229225" cy="11050"/>
            </a:xfrm>
            <a:custGeom>
              <a:avLst/>
              <a:gdLst/>
              <a:ahLst/>
              <a:cxnLst/>
              <a:rect l="l" t="t" r="r" b="b"/>
              <a:pathLst>
                <a:path w="9169" h="442" extrusionOk="0">
                  <a:moveTo>
                    <a:pt x="4585" y="1"/>
                  </a:moveTo>
                  <a:cubicBezTo>
                    <a:pt x="2049" y="1"/>
                    <a:pt x="1" y="215"/>
                    <a:pt x="1" y="215"/>
                  </a:cubicBezTo>
                  <a:cubicBezTo>
                    <a:pt x="1" y="215"/>
                    <a:pt x="2061" y="441"/>
                    <a:pt x="4585" y="441"/>
                  </a:cubicBezTo>
                  <a:cubicBezTo>
                    <a:pt x="7109" y="441"/>
                    <a:pt x="9169" y="215"/>
                    <a:pt x="9169" y="215"/>
                  </a:cubicBezTo>
                  <a:cubicBezTo>
                    <a:pt x="9169" y="215"/>
                    <a:pt x="7109" y="1"/>
                    <a:pt x="4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59"/>
            <p:cNvSpPr/>
            <p:nvPr/>
          </p:nvSpPr>
          <p:spPr>
            <a:xfrm>
              <a:off x="2384225" y="3076400"/>
              <a:ext cx="106275" cy="11325"/>
            </a:xfrm>
            <a:custGeom>
              <a:avLst/>
              <a:gdLst/>
              <a:ahLst/>
              <a:cxnLst/>
              <a:rect l="l" t="t" r="r" b="b"/>
              <a:pathLst>
                <a:path w="4251" h="453" extrusionOk="0">
                  <a:moveTo>
                    <a:pt x="2131" y="1"/>
                  </a:moveTo>
                  <a:cubicBezTo>
                    <a:pt x="953" y="1"/>
                    <a:pt x="0" y="227"/>
                    <a:pt x="0" y="227"/>
                  </a:cubicBezTo>
                  <a:cubicBezTo>
                    <a:pt x="0" y="227"/>
                    <a:pt x="953" y="453"/>
                    <a:pt x="2131" y="453"/>
                  </a:cubicBezTo>
                  <a:cubicBezTo>
                    <a:pt x="3298" y="453"/>
                    <a:pt x="4251" y="227"/>
                    <a:pt x="4251" y="227"/>
                  </a:cubicBezTo>
                  <a:cubicBezTo>
                    <a:pt x="4251" y="227"/>
                    <a:pt x="3298" y="1"/>
                    <a:pt x="21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59"/>
            <p:cNvSpPr/>
            <p:nvPr/>
          </p:nvSpPr>
          <p:spPr>
            <a:xfrm>
              <a:off x="2436300" y="3057050"/>
              <a:ext cx="68500" cy="11350"/>
            </a:xfrm>
            <a:custGeom>
              <a:avLst/>
              <a:gdLst/>
              <a:ahLst/>
              <a:cxnLst/>
              <a:rect l="l" t="t" r="r" b="b"/>
              <a:pathLst>
                <a:path w="2740" h="454" extrusionOk="0">
                  <a:moveTo>
                    <a:pt x="1370" y="1"/>
                  </a:moveTo>
                  <a:cubicBezTo>
                    <a:pt x="608" y="1"/>
                    <a:pt x="1" y="227"/>
                    <a:pt x="1" y="227"/>
                  </a:cubicBezTo>
                  <a:cubicBezTo>
                    <a:pt x="1" y="227"/>
                    <a:pt x="579" y="453"/>
                    <a:pt x="1314" y="453"/>
                  </a:cubicBezTo>
                  <a:cubicBezTo>
                    <a:pt x="1333" y="453"/>
                    <a:pt x="1351" y="453"/>
                    <a:pt x="1370" y="453"/>
                  </a:cubicBezTo>
                  <a:cubicBezTo>
                    <a:pt x="2132" y="453"/>
                    <a:pt x="2739" y="227"/>
                    <a:pt x="2739" y="227"/>
                  </a:cubicBezTo>
                  <a:cubicBezTo>
                    <a:pt x="2739" y="227"/>
                    <a:pt x="2132" y="1"/>
                    <a:pt x="137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59"/>
            <p:cNvSpPr/>
            <p:nvPr/>
          </p:nvSpPr>
          <p:spPr>
            <a:xfrm>
              <a:off x="2266650" y="3032650"/>
              <a:ext cx="248550" cy="11075"/>
            </a:xfrm>
            <a:custGeom>
              <a:avLst/>
              <a:gdLst/>
              <a:ahLst/>
              <a:cxnLst/>
              <a:rect l="l" t="t" r="r" b="b"/>
              <a:pathLst>
                <a:path w="9942" h="443" extrusionOk="0">
                  <a:moveTo>
                    <a:pt x="4977" y="0"/>
                  </a:moveTo>
                  <a:cubicBezTo>
                    <a:pt x="2238" y="0"/>
                    <a:pt x="0" y="227"/>
                    <a:pt x="0" y="227"/>
                  </a:cubicBezTo>
                  <a:cubicBezTo>
                    <a:pt x="0" y="227"/>
                    <a:pt x="2030" y="443"/>
                    <a:pt x="4589" y="443"/>
                  </a:cubicBezTo>
                  <a:cubicBezTo>
                    <a:pt x="4717" y="443"/>
                    <a:pt x="4847" y="442"/>
                    <a:pt x="4977" y="441"/>
                  </a:cubicBezTo>
                  <a:cubicBezTo>
                    <a:pt x="7715" y="441"/>
                    <a:pt x="9942" y="227"/>
                    <a:pt x="9942" y="227"/>
                  </a:cubicBezTo>
                  <a:cubicBezTo>
                    <a:pt x="9942" y="227"/>
                    <a:pt x="7727" y="0"/>
                    <a:pt x="4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59"/>
            <p:cNvSpPr/>
            <p:nvPr/>
          </p:nvSpPr>
          <p:spPr>
            <a:xfrm>
              <a:off x="2461000" y="2994550"/>
              <a:ext cx="70575" cy="11325"/>
            </a:xfrm>
            <a:custGeom>
              <a:avLst/>
              <a:gdLst/>
              <a:ahLst/>
              <a:cxnLst/>
              <a:rect l="l" t="t" r="r" b="b"/>
              <a:pathLst>
                <a:path w="2823" h="453" extrusionOk="0">
                  <a:moveTo>
                    <a:pt x="1406" y="0"/>
                  </a:moveTo>
                  <a:cubicBezTo>
                    <a:pt x="632" y="0"/>
                    <a:pt x="1" y="227"/>
                    <a:pt x="1" y="227"/>
                  </a:cubicBezTo>
                  <a:cubicBezTo>
                    <a:pt x="1" y="227"/>
                    <a:pt x="632" y="453"/>
                    <a:pt x="1406" y="453"/>
                  </a:cubicBezTo>
                  <a:cubicBezTo>
                    <a:pt x="2180" y="453"/>
                    <a:pt x="2823" y="227"/>
                    <a:pt x="2823" y="227"/>
                  </a:cubicBezTo>
                  <a:cubicBezTo>
                    <a:pt x="2823" y="227"/>
                    <a:pt x="2192" y="0"/>
                    <a:pt x="140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59"/>
            <p:cNvSpPr/>
            <p:nvPr/>
          </p:nvSpPr>
          <p:spPr>
            <a:xfrm>
              <a:off x="4903575" y="2253975"/>
              <a:ext cx="341450" cy="11050"/>
            </a:xfrm>
            <a:custGeom>
              <a:avLst/>
              <a:gdLst/>
              <a:ahLst/>
              <a:cxnLst/>
              <a:rect l="l" t="t" r="r" b="b"/>
              <a:pathLst>
                <a:path w="13658" h="442" extrusionOk="0">
                  <a:moveTo>
                    <a:pt x="6835" y="1"/>
                  </a:moveTo>
                  <a:cubicBezTo>
                    <a:pt x="3060" y="1"/>
                    <a:pt x="1" y="215"/>
                    <a:pt x="1" y="215"/>
                  </a:cubicBezTo>
                  <a:cubicBezTo>
                    <a:pt x="1" y="215"/>
                    <a:pt x="3060" y="441"/>
                    <a:pt x="6835" y="441"/>
                  </a:cubicBezTo>
                  <a:cubicBezTo>
                    <a:pt x="10609" y="441"/>
                    <a:pt x="13657" y="215"/>
                    <a:pt x="13657" y="215"/>
                  </a:cubicBezTo>
                  <a:cubicBezTo>
                    <a:pt x="13657" y="215"/>
                    <a:pt x="10609" y="1"/>
                    <a:pt x="683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59"/>
            <p:cNvSpPr/>
            <p:nvPr/>
          </p:nvSpPr>
          <p:spPr>
            <a:xfrm>
              <a:off x="4975025" y="2286725"/>
              <a:ext cx="106275" cy="11025"/>
            </a:xfrm>
            <a:custGeom>
              <a:avLst/>
              <a:gdLst/>
              <a:ahLst/>
              <a:cxnLst/>
              <a:rect l="l" t="t" r="r" b="b"/>
              <a:pathLst>
                <a:path w="4251" h="441" extrusionOk="0">
                  <a:moveTo>
                    <a:pt x="2131" y="0"/>
                  </a:moveTo>
                  <a:cubicBezTo>
                    <a:pt x="953" y="0"/>
                    <a:pt x="0" y="215"/>
                    <a:pt x="0" y="215"/>
                  </a:cubicBezTo>
                  <a:cubicBezTo>
                    <a:pt x="0" y="215"/>
                    <a:pt x="953" y="441"/>
                    <a:pt x="2131" y="441"/>
                  </a:cubicBezTo>
                  <a:cubicBezTo>
                    <a:pt x="3298" y="441"/>
                    <a:pt x="4251" y="215"/>
                    <a:pt x="4251" y="215"/>
                  </a:cubicBezTo>
                  <a:cubicBezTo>
                    <a:pt x="4251" y="215"/>
                    <a:pt x="3298" y="0"/>
                    <a:pt x="213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59"/>
            <p:cNvSpPr/>
            <p:nvPr/>
          </p:nvSpPr>
          <p:spPr>
            <a:xfrm>
              <a:off x="5018175" y="2316775"/>
              <a:ext cx="104200" cy="11050"/>
            </a:xfrm>
            <a:custGeom>
              <a:avLst/>
              <a:gdLst/>
              <a:ahLst/>
              <a:cxnLst/>
              <a:rect l="l" t="t" r="r" b="b"/>
              <a:pathLst>
                <a:path w="4168" h="442" extrusionOk="0">
                  <a:moveTo>
                    <a:pt x="2084" y="1"/>
                  </a:moveTo>
                  <a:cubicBezTo>
                    <a:pt x="917" y="1"/>
                    <a:pt x="0" y="227"/>
                    <a:pt x="0" y="227"/>
                  </a:cubicBezTo>
                  <a:cubicBezTo>
                    <a:pt x="0" y="227"/>
                    <a:pt x="941" y="441"/>
                    <a:pt x="2084" y="441"/>
                  </a:cubicBezTo>
                  <a:cubicBezTo>
                    <a:pt x="3239" y="441"/>
                    <a:pt x="4168" y="227"/>
                    <a:pt x="4168" y="227"/>
                  </a:cubicBezTo>
                  <a:cubicBezTo>
                    <a:pt x="4168" y="227"/>
                    <a:pt x="3227" y="1"/>
                    <a:pt x="208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59"/>
            <p:cNvSpPr/>
            <p:nvPr/>
          </p:nvSpPr>
          <p:spPr>
            <a:xfrm>
              <a:off x="5058950" y="2344150"/>
              <a:ext cx="44075" cy="11350"/>
            </a:xfrm>
            <a:custGeom>
              <a:avLst/>
              <a:gdLst/>
              <a:ahLst/>
              <a:cxnLst/>
              <a:rect l="l" t="t" r="r" b="b"/>
              <a:pathLst>
                <a:path w="1763" h="454" extrusionOk="0">
                  <a:moveTo>
                    <a:pt x="917" y="1"/>
                  </a:moveTo>
                  <a:cubicBezTo>
                    <a:pt x="905" y="1"/>
                    <a:pt x="894" y="1"/>
                    <a:pt x="882" y="1"/>
                  </a:cubicBezTo>
                  <a:cubicBezTo>
                    <a:pt x="394" y="1"/>
                    <a:pt x="1" y="227"/>
                    <a:pt x="1" y="227"/>
                  </a:cubicBezTo>
                  <a:cubicBezTo>
                    <a:pt x="1" y="227"/>
                    <a:pt x="405" y="454"/>
                    <a:pt x="882" y="454"/>
                  </a:cubicBezTo>
                  <a:cubicBezTo>
                    <a:pt x="1370" y="454"/>
                    <a:pt x="1763" y="227"/>
                    <a:pt x="1763" y="227"/>
                  </a:cubicBezTo>
                  <a:cubicBezTo>
                    <a:pt x="1763" y="227"/>
                    <a:pt x="1389" y="1"/>
                    <a:pt x="91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59"/>
            <p:cNvSpPr/>
            <p:nvPr/>
          </p:nvSpPr>
          <p:spPr>
            <a:xfrm>
              <a:off x="5078900" y="2379600"/>
              <a:ext cx="49125" cy="11325"/>
            </a:xfrm>
            <a:custGeom>
              <a:avLst/>
              <a:gdLst/>
              <a:ahLst/>
              <a:cxnLst/>
              <a:rect l="l" t="t" r="r" b="b"/>
              <a:pathLst>
                <a:path w="1965" h="453" extrusionOk="0">
                  <a:moveTo>
                    <a:pt x="977" y="0"/>
                  </a:moveTo>
                  <a:cubicBezTo>
                    <a:pt x="441" y="0"/>
                    <a:pt x="0" y="226"/>
                    <a:pt x="0" y="226"/>
                  </a:cubicBezTo>
                  <a:cubicBezTo>
                    <a:pt x="0" y="226"/>
                    <a:pt x="429" y="452"/>
                    <a:pt x="977" y="452"/>
                  </a:cubicBezTo>
                  <a:cubicBezTo>
                    <a:pt x="1512" y="452"/>
                    <a:pt x="1965" y="226"/>
                    <a:pt x="1965" y="226"/>
                  </a:cubicBezTo>
                  <a:cubicBezTo>
                    <a:pt x="1965" y="226"/>
                    <a:pt x="1512" y="0"/>
                    <a:pt x="9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59"/>
            <p:cNvSpPr/>
            <p:nvPr/>
          </p:nvSpPr>
          <p:spPr>
            <a:xfrm>
              <a:off x="4758925" y="3158250"/>
              <a:ext cx="991800" cy="11350"/>
            </a:xfrm>
            <a:custGeom>
              <a:avLst/>
              <a:gdLst/>
              <a:ahLst/>
              <a:cxnLst/>
              <a:rect l="l" t="t" r="r" b="b"/>
              <a:pathLst>
                <a:path w="39672" h="454" extrusionOk="0">
                  <a:moveTo>
                    <a:pt x="19836" y="1"/>
                  </a:moveTo>
                  <a:cubicBezTo>
                    <a:pt x="8882" y="1"/>
                    <a:pt x="0" y="227"/>
                    <a:pt x="0" y="227"/>
                  </a:cubicBezTo>
                  <a:cubicBezTo>
                    <a:pt x="0" y="227"/>
                    <a:pt x="8882" y="453"/>
                    <a:pt x="19836" y="453"/>
                  </a:cubicBezTo>
                  <a:cubicBezTo>
                    <a:pt x="30790" y="453"/>
                    <a:pt x="39672" y="227"/>
                    <a:pt x="39672" y="227"/>
                  </a:cubicBezTo>
                  <a:cubicBezTo>
                    <a:pt x="39672" y="227"/>
                    <a:pt x="30790" y="1"/>
                    <a:pt x="1983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59"/>
            <p:cNvSpPr/>
            <p:nvPr/>
          </p:nvSpPr>
          <p:spPr>
            <a:xfrm>
              <a:off x="4580925" y="3147550"/>
              <a:ext cx="251525" cy="11325"/>
            </a:xfrm>
            <a:custGeom>
              <a:avLst/>
              <a:gdLst/>
              <a:ahLst/>
              <a:cxnLst/>
              <a:rect l="l" t="t" r="r" b="b"/>
              <a:pathLst>
                <a:path w="10061" h="453" extrusionOk="0">
                  <a:moveTo>
                    <a:pt x="5037" y="0"/>
                  </a:moveTo>
                  <a:cubicBezTo>
                    <a:pt x="2250" y="0"/>
                    <a:pt x="0" y="226"/>
                    <a:pt x="0" y="226"/>
                  </a:cubicBezTo>
                  <a:cubicBezTo>
                    <a:pt x="0" y="226"/>
                    <a:pt x="2250" y="453"/>
                    <a:pt x="5037" y="453"/>
                  </a:cubicBezTo>
                  <a:cubicBezTo>
                    <a:pt x="7811" y="453"/>
                    <a:pt x="10061" y="226"/>
                    <a:pt x="10061" y="226"/>
                  </a:cubicBezTo>
                  <a:cubicBezTo>
                    <a:pt x="10061" y="226"/>
                    <a:pt x="7811" y="0"/>
                    <a:pt x="503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59"/>
            <p:cNvSpPr/>
            <p:nvPr/>
          </p:nvSpPr>
          <p:spPr>
            <a:xfrm>
              <a:off x="4744925" y="3139500"/>
              <a:ext cx="183075" cy="11050"/>
            </a:xfrm>
            <a:custGeom>
              <a:avLst/>
              <a:gdLst/>
              <a:ahLst/>
              <a:cxnLst/>
              <a:rect l="l" t="t" r="r" b="b"/>
              <a:pathLst>
                <a:path w="7323" h="442" extrusionOk="0">
                  <a:moveTo>
                    <a:pt x="3668" y="1"/>
                  </a:moveTo>
                  <a:cubicBezTo>
                    <a:pt x="1644" y="1"/>
                    <a:pt x="1" y="215"/>
                    <a:pt x="1" y="215"/>
                  </a:cubicBezTo>
                  <a:cubicBezTo>
                    <a:pt x="1" y="215"/>
                    <a:pt x="1644" y="441"/>
                    <a:pt x="3668" y="441"/>
                  </a:cubicBezTo>
                  <a:cubicBezTo>
                    <a:pt x="5692" y="441"/>
                    <a:pt x="7323" y="215"/>
                    <a:pt x="7323" y="215"/>
                  </a:cubicBezTo>
                  <a:cubicBezTo>
                    <a:pt x="7323" y="215"/>
                    <a:pt x="5692" y="1"/>
                    <a:pt x="3668"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59"/>
            <p:cNvSpPr/>
            <p:nvPr/>
          </p:nvSpPr>
          <p:spPr>
            <a:xfrm>
              <a:off x="5160150" y="3133850"/>
              <a:ext cx="453950" cy="11025"/>
            </a:xfrm>
            <a:custGeom>
              <a:avLst/>
              <a:gdLst/>
              <a:ahLst/>
              <a:cxnLst/>
              <a:rect l="l" t="t" r="r" b="b"/>
              <a:pathLst>
                <a:path w="18158" h="441" extrusionOk="0">
                  <a:moveTo>
                    <a:pt x="9085" y="0"/>
                  </a:moveTo>
                  <a:cubicBezTo>
                    <a:pt x="4073" y="0"/>
                    <a:pt x="1" y="227"/>
                    <a:pt x="1" y="227"/>
                  </a:cubicBezTo>
                  <a:cubicBezTo>
                    <a:pt x="1" y="227"/>
                    <a:pt x="4073" y="441"/>
                    <a:pt x="9085" y="441"/>
                  </a:cubicBezTo>
                  <a:cubicBezTo>
                    <a:pt x="14098" y="441"/>
                    <a:pt x="18158" y="227"/>
                    <a:pt x="18158" y="227"/>
                  </a:cubicBezTo>
                  <a:cubicBezTo>
                    <a:pt x="18158" y="227"/>
                    <a:pt x="14098" y="0"/>
                    <a:pt x="9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59"/>
            <p:cNvSpPr/>
            <p:nvPr/>
          </p:nvSpPr>
          <p:spPr>
            <a:xfrm>
              <a:off x="5392325" y="3114800"/>
              <a:ext cx="112550" cy="11325"/>
            </a:xfrm>
            <a:custGeom>
              <a:avLst/>
              <a:gdLst/>
              <a:ahLst/>
              <a:cxnLst/>
              <a:rect l="l" t="t" r="r" b="b"/>
              <a:pathLst>
                <a:path w="4502" h="453" extrusionOk="0">
                  <a:moveTo>
                    <a:pt x="2342" y="0"/>
                  </a:moveTo>
                  <a:cubicBezTo>
                    <a:pt x="2312" y="0"/>
                    <a:pt x="2281" y="0"/>
                    <a:pt x="2251" y="0"/>
                  </a:cubicBezTo>
                  <a:cubicBezTo>
                    <a:pt x="1001" y="0"/>
                    <a:pt x="1" y="227"/>
                    <a:pt x="1" y="227"/>
                  </a:cubicBezTo>
                  <a:cubicBezTo>
                    <a:pt x="1" y="227"/>
                    <a:pt x="1013" y="453"/>
                    <a:pt x="2251" y="453"/>
                  </a:cubicBezTo>
                  <a:cubicBezTo>
                    <a:pt x="3501" y="453"/>
                    <a:pt x="4501" y="227"/>
                    <a:pt x="4501" y="227"/>
                  </a:cubicBezTo>
                  <a:cubicBezTo>
                    <a:pt x="4501" y="227"/>
                    <a:pt x="3549" y="0"/>
                    <a:pt x="2342"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59"/>
            <p:cNvSpPr/>
            <p:nvPr/>
          </p:nvSpPr>
          <p:spPr>
            <a:xfrm>
              <a:off x="5403925" y="3084725"/>
              <a:ext cx="81900" cy="11050"/>
            </a:xfrm>
            <a:custGeom>
              <a:avLst/>
              <a:gdLst/>
              <a:ahLst/>
              <a:cxnLst/>
              <a:rect l="l" t="t" r="r" b="b"/>
              <a:pathLst>
                <a:path w="3276" h="442" extrusionOk="0">
                  <a:moveTo>
                    <a:pt x="1644" y="1"/>
                  </a:moveTo>
                  <a:cubicBezTo>
                    <a:pt x="727" y="1"/>
                    <a:pt x="1" y="227"/>
                    <a:pt x="1" y="227"/>
                  </a:cubicBezTo>
                  <a:cubicBezTo>
                    <a:pt x="1" y="227"/>
                    <a:pt x="727" y="441"/>
                    <a:pt x="1644" y="441"/>
                  </a:cubicBezTo>
                  <a:cubicBezTo>
                    <a:pt x="2549" y="441"/>
                    <a:pt x="3275" y="227"/>
                    <a:pt x="3275" y="227"/>
                  </a:cubicBezTo>
                  <a:cubicBezTo>
                    <a:pt x="3275" y="227"/>
                    <a:pt x="2537" y="1"/>
                    <a:pt x="1644"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59"/>
            <p:cNvSpPr/>
            <p:nvPr/>
          </p:nvSpPr>
          <p:spPr>
            <a:xfrm>
              <a:off x="5390250" y="3060025"/>
              <a:ext cx="81875" cy="11350"/>
            </a:xfrm>
            <a:custGeom>
              <a:avLst/>
              <a:gdLst/>
              <a:ahLst/>
              <a:cxnLst/>
              <a:rect l="l" t="t" r="r" b="b"/>
              <a:pathLst>
                <a:path w="3275" h="454" extrusionOk="0">
                  <a:moveTo>
                    <a:pt x="1631" y="1"/>
                  </a:moveTo>
                  <a:cubicBezTo>
                    <a:pt x="727" y="1"/>
                    <a:pt x="0" y="227"/>
                    <a:pt x="0" y="227"/>
                  </a:cubicBezTo>
                  <a:cubicBezTo>
                    <a:pt x="0" y="227"/>
                    <a:pt x="727" y="453"/>
                    <a:pt x="1631" y="453"/>
                  </a:cubicBezTo>
                  <a:cubicBezTo>
                    <a:pt x="2548" y="453"/>
                    <a:pt x="3275" y="227"/>
                    <a:pt x="3275" y="227"/>
                  </a:cubicBezTo>
                  <a:cubicBezTo>
                    <a:pt x="3275" y="227"/>
                    <a:pt x="2548" y="1"/>
                    <a:pt x="1631"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59"/>
            <p:cNvSpPr/>
            <p:nvPr/>
          </p:nvSpPr>
          <p:spPr>
            <a:xfrm>
              <a:off x="5384875" y="3024300"/>
              <a:ext cx="78925" cy="11350"/>
            </a:xfrm>
            <a:custGeom>
              <a:avLst/>
              <a:gdLst/>
              <a:ahLst/>
              <a:cxnLst/>
              <a:rect l="l" t="t" r="r" b="b"/>
              <a:pathLst>
                <a:path w="3157" h="454" extrusionOk="0">
                  <a:moveTo>
                    <a:pt x="1585" y="1"/>
                  </a:moveTo>
                  <a:cubicBezTo>
                    <a:pt x="715" y="1"/>
                    <a:pt x="1" y="227"/>
                    <a:pt x="1" y="227"/>
                  </a:cubicBezTo>
                  <a:cubicBezTo>
                    <a:pt x="1" y="227"/>
                    <a:pt x="703" y="453"/>
                    <a:pt x="1585" y="453"/>
                  </a:cubicBezTo>
                  <a:cubicBezTo>
                    <a:pt x="2442" y="453"/>
                    <a:pt x="3156" y="227"/>
                    <a:pt x="3156" y="227"/>
                  </a:cubicBezTo>
                  <a:cubicBezTo>
                    <a:pt x="3156" y="227"/>
                    <a:pt x="2442" y="1"/>
                    <a:pt x="1585"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59"/>
            <p:cNvSpPr/>
            <p:nvPr/>
          </p:nvSpPr>
          <p:spPr>
            <a:xfrm>
              <a:off x="5256600" y="2737675"/>
              <a:ext cx="404250" cy="11025"/>
            </a:xfrm>
            <a:custGeom>
              <a:avLst/>
              <a:gdLst/>
              <a:ahLst/>
              <a:cxnLst/>
              <a:rect l="l" t="t" r="r" b="b"/>
              <a:pathLst>
                <a:path w="16170" h="441" extrusionOk="0">
                  <a:moveTo>
                    <a:pt x="8085" y="0"/>
                  </a:moveTo>
                  <a:cubicBezTo>
                    <a:pt x="3620" y="0"/>
                    <a:pt x="0" y="215"/>
                    <a:pt x="0" y="215"/>
                  </a:cubicBezTo>
                  <a:cubicBezTo>
                    <a:pt x="0" y="215"/>
                    <a:pt x="3620" y="441"/>
                    <a:pt x="8085" y="441"/>
                  </a:cubicBezTo>
                  <a:cubicBezTo>
                    <a:pt x="12550" y="441"/>
                    <a:pt x="16169" y="215"/>
                    <a:pt x="16169" y="215"/>
                  </a:cubicBezTo>
                  <a:cubicBezTo>
                    <a:pt x="16169" y="215"/>
                    <a:pt x="12538" y="0"/>
                    <a:pt x="8085"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59"/>
            <p:cNvSpPr/>
            <p:nvPr/>
          </p:nvSpPr>
          <p:spPr>
            <a:xfrm>
              <a:off x="5264050" y="2693900"/>
              <a:ext cx="87825" cy="11350"/>
            </a:xfrm>
            <a:custGeom>
              <a:avLst/>
              <a:gdLst/>
              <a:ahLst/>
              <a:cxnLst/>
              <a:rect l="l" t="t" r="r" b="b"/>
              <a:pathLst>
                <a:path w="3513" h="454" extrusionOk="0">
                  <a:moveTo>
                    <a:pt x="1832" y="1"/>
                  </a:moveTo>
                  <a:cubicBezTo>
                    <a:pt x="1809" y="1"/>
                    <a:pt x="1786" y="1"/>
                    <a:pt x="1762" y="1"/>
                  </a:cubicBezTo>
                  <a:cubicBezTo>
                    <a:pt x="786" y="1"/>
                    <a:pt x="0" y="227"/>
                    <a:pt x="0" y="227"/>
                  </a:cubicBezTo>
                  <a:cubicBezTo>
                    <a:pt x="0" y="227"/>
                    <a:pt x="786" y="453"/>
                    <a:pt x="1762" y="453"/>
                  </a:cubicBezTo>
                  <a:cubicBezTo>
                    <a:pt x="2727" y="453"/>
                    <a:pt x="3512" y="227"/>
                    <a:pt x="3512" y="227"/>
                  </a:cubicBezTo>
                  <a:cubicBezTo>
                    <a:pt x="3512" y="227"/>
                    <a:pt x="2764" y="1"/>
                    <a:pt x="183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59"/>
            <p:cNvSpPr/>
            <p:nvPr/>
          </p:nvSpPr>
          <p:spPr>
            <a:xfrm>
              <a:off x="5226525" y="2653125"/>
              <a:ext cx="78900" cy="11050"/>
            </a:xfrm>
            <a:custGeom>
              <a:avLst/>
              <a:gdLst/>
              <a:ahLst/>
              <a:cxnLst/>
              <a:rect l="l" t="t" r="r" b="b"/>
              <a:pathLst>
                <a:path w="3156" h="442" extrusionOk="0">
                  <a:moveTo>
                    <a:pt x="1636" y="0"/>
                  </a:moveTo>
                  <a:cubicBezTo>
                    <a:pt x="1615" y="0"/>
                    <a:pt x="1594" y="1"/>
                    <a:pt x="1572" y="1"/>
                  </a:cubicBezTo>
                  <a:cubicBezTo>
                    <a:pt x="715" y="1"/>
                    <a:pt x="1" y="227"/>
                    <a:pt x="1" y="227"/>
                  </a:cubicBezTo>
                  <a:cubicBezTo>
                    <a:pt x="1" y="227"/>
                    <a:pt x="703" y="441"/>
                    <a:pt x="1572" y="441"/>
                  </a:cubicBezTo>
                  <a:cubicBezTo>
                    <a:pt x="2442" y="441"/>
                    <a:pt x="3156" y="227"/>
                    <a:pt x="3156" y="227"/>
                  </a:cubicBezTo>
                  <a:cubicBezTo>
                    <a:pt x="3156" y="227"/>
                    <a:pt x="2476" y="0"/>
                    <a:pt x="16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59"/>
            <p:cNvSpPr/>
            <p:nvPr/>
          </p:nvSpPr>
          <p:spPr>
            <a:xfrm>
              <a:off x="5209275" y="2614725"/>
              <a:ext cx="60450" cy="11350"/>
            </a:xfrm>
            <a:custGeom>
              <a:avLst/>
              <a:gdLst/>
              <a:ahLst/>
              <a:cxnLst/>
              <a:rect l="l" t="t" r="r" b="b"/>
              <a:pathLst>
                <a:path w="2418" h="454" extrusionOk="0">
                  <a:moveTo>
                    <a:pt x="1263" y="1"/>
                  </a:moveTo>
                  <a:cubicBezTo>
                    <a:pt x="1247" y="1"/>
                    <a:pt x="1231" y="1"/>
                    <a:pt x="1215" y="1"/>
                  </a:cubicBezTo>
                  <a:cubicBezTo>
                    <a:pt x="536" y="1"/>
                    <a:pt x="0" y="227"/>
                    <a:pt x="0" y="227"/>
                  </a:cubicBezTo>
                  <a:cubicBezTo>
                    <a:pt x="0" y="227"/>
                    <a:pt x="536" y="453"/>
                    <a:pt x="1215" y="453"/>
                  </a:cubicBezTo>
                  <a:cubicBezTo>
                    <a:pt x="1881" y="453"/>
                    <a:pt x="2417" y="227"/>
                    <a:pt x="2417" y="227"/>
                  </a:cubicBezTo>
                  <a:cubicBezTo>
                    <a:pt x="2417" y="227"/>
                    <a:pt x="1907" y="1"/>
                    <a:pt x="126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59"/>
            <p:cNvSpPr/>
            <p:nvPr/>
          </p:nvSpPr>
          <p:spPr>
            <a:xfrm>
              <a:off x="5168200" y="2578900"/>
              <a:ext cx="12225" cy="8975"/>
            </a:xfrm>
            <a:custGeom>
              <a:avLst/>
              <a:gdLst/>
              <a:ahLst/>
              <a:cxnLst/>
              <a:rect l="l" t="t" r="r" b="b"/>
              <a:pathLst>
                <a:path w="489" h="359" extrusionOk="0">
                  <a:moveTo>
                    <a:pt x="220" y="1"/>
                  </a:moveTo>
                  <a:cubicBezTo>
                    <a:pt x="156" y="1"/>
                    <a:pt x="88" y="14"/>
                    <a:pt x="60" y="65"/>
                  </a:cubicBezTo>
                  <a:cubicBezTo>
                    <a:pt x="0" y="160"/>
                    <a:pt x="131" y="351"/>
                    <a:pt x="131" y="351"/>
                  </a:cubicBezTo>
                  <a:cubicBezTo>
                    <a:pt x="131" y="351"/>
                    <a:pt x="182" y="358"/>
                    <a:pt x="242" y="358"/>
                  </a:cubicBezTo>
                  <a:cubicBezTo>
                    <a:pt x="313" y="358"/>
                    <a:pt x="397" y="348"/>
                    <a:pt x="429" y="303"/>
                  </a:cubicBezTo>
                  <a:cubicBezTo>
                    <a:pt x="488" y="220"/>
                    <a:pt x="357" y="17"/>
                    <a:pt x="357" y="17"/>
                  </a:cubicBezTo>
                  <a:cubicBezTo>
                    <a:pt x="357" y="17"/>
                    <a:pt x="291" y="1"/>
                    <a:pt x="22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59"/>
            <p:cNvSpPr/>
            <p:nvPr/>
          </p:nvSpPr>
          <p:spPr>
            <a:xfrm>
              <a:off x="2535425" y="2872200"/>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59"/>
            <p:cNvSpPr/>
            <p:nvPr/>
          </p:nvSpPr>
          <p:spPr>
            <a:xfrm>
              <a:off x="2461300" y="2798700"/>
              <a:ext cx="84875" cy="11025"/>
            </a:xfrm>
            <a:custGeom>
              <a:avLst/>
              <a:gdLst/>
              <a:ahLst/>
              <a:cxnLst/>
              <a:rect l="l" t="t" r="r" b="b"/>
              <a:pathLst>
                <a:path w="3395" h="441" extrusionOk="0">
                  <a:moveTo>
                    <a:pt x="1691" y="0"/>
                  </a:moveTo>
                  <a:cubicBezTo>
                    <a:pt x="763" y="0"/>
                    <a:pt x="1" y="214"/>
                    <a:pt x="1" y="214"/>
                  </a:cubicBezTo>
                  <a:cubicBezTo>
                    <a:pt x="1" y="214"/>
                    <a:pt x="775" y="441"/>
                    <a:pt x="1691" y="441"/>
                  </a:cubicBezTo>
                  <a:cubicBezTo>
                    <a:pt x="2632" y="441"/>
                    <a:pt x="3394" y="214"/>
                    <a:pt x="3394" y="214"/>
                  </a:cubicBezTo>
                  <a:cubicBezTo>
                    <a:pt x="3394" y="214"/>
                    <a:pt x="2632" y="0"/>
                    <a:pt x="1691"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59"/>
            <p:cNvSpPr/>
            <p:nvPr/>
          </p:nvSpPr>
          <p:spPr>
            <a:xfrm>
              <a:off x="2501200" y="2843925"/>
              <a:ext cx="62525" cy="11075"/>
            </a:xfrm>
            <a:custGeom>
              <a:avLst/>
              <a:gdLst/>
              <a:ahLst/>
              <a:cxnLst/>
              <a:rect l="l" t="t" r="r" b="b"/>
              <a:pathLst>
                <a:path w="2501" h="443" extrusionOk="0">
                  <a:moveTo>
                    <a:pt x="1250" y="1"/>
                  </a:moveTo>
                  <a:cubicBezTo>
                    <a:pt x="560" y="1"/>
                    <a:pt x="0" y="227"/>
                    <a:pt x="0" y="227"/>
                  </a:cubicBezTo>
                  <a:cubicBezTo>
                    <a:pt x="0" y="227"/>
                    <a:pt x="508" y="443"/>
                    <a:pt x="1153" y="443"/>
                  </a:cubicBezTo>
                  <a:cubicBezTo>
                    <a:pt x="1185" y="443"/>
                    <a:pt x="1217" y="442"/>
                    <a:pt x="1250" y="441"/>
                  </a:cubicBezTo>
                  <a:cubicBezTo>
                    <a:pt x="1929" y="441"/>
                    <a:pt x="2501" y="227"/>
                    <a:pt x="2501" y="227"/>
                  </a:cubicBezTo>
                  <a:cubicBezTo>
                    <a:pt x="2501" y="227"/>
                    <a:pt x="1929" y="1"/>
                    <a:pt x="125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59"/>
            <p:cNvSpPr/>
            <p:nvPr/>
          </p:nvSpPr>
          <p:spPr>
            <a:xfrm>
              <a:off x="2512500" y="2810000"/>
              <a:ext cx="73850" cy="11325"/>
            </a:xfrm>
            <a:custGeom>
              <a:avLst/>
              <a:gdLst/>
              <a:ahLst/>
              <a:cxnLst/>
              <a:rect l="l" t="t" r="r" b="b"/>
              <a:pathLst>
                <a:path w="2954" h="453" extrusionOk="0">
                  <a:moveTo>
                    <a:pt x="1477" y="0"/>
                  </a:moveTo>
                  <a:cubicBezTo>
                    <a:pt x="656" y="0"/>
                    <a:pt x="1" y="227"/>
                    <a:pt x="1" y="227"/>
                  </a:cubicBezTo>
                  <a:cubicBezTo>
                    <a:pt x="1" y="227"/>
                    <a:pt x="656" y="453"/>
                    <a:pt x="1477" y="453"/>
                  </a:cubicBezTo>
                  <a:cubicBezTo>
                    <a:pt x="2299" y="453"/>
                    <a:pt x="2953" y="227"/>
                    <a:pt x="2953" y="227"/>
                  </a:cubicBezTo>
                  <a:cubicBezTo>
                    <a:pt x="2953" y="227"/>
                    <a:pt x="2299" y="0"/>
                    <a:pt x="147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59"/>
            <p:cNvSpPr/>
            <p:nvPr/>
          </p:nvSpPr>
          <p:spPr>
            <a:xfrm>
              <a:off x="2268125" y="2758800"/>
              <a:ext cx="351850" cy="11625"/>
            </a:xfrm>
            <a:custGeom>
              <a:avLst/>
              <a:gdLst/>
              <a:ahLst/>
              <a:cxnLst/>
              <a:rect l="l" t="t" r="r" b="b"/>
              <a:pathLst>
                <a:path w="14074" h="465" extrusionOk="0">
                  <a:moveTo>
                    <a:pt x="7037" y="1"/>
                  </a:moveTo>
                  <a:cubicBezTo>
                    <a:pt x="3156" y="1"/>
                    <a:pt x="1" y="227"/>
                    <a:pt x="1" y="227"/>
                  </a:cubicBezTo>
                  <a:cubicBezTo>
                    <a:pt x="1" y="227"/>
                    <a:pt x="3156" y="465"/>
                    <a:pt x="7061" y="465"/>
                  </a:cubicBezTo>
                  <a:cubicBezTo>
                    <a:pt x="10942" y="465"/>
                    <a:pt x="14074" y="227"/>
                    <a:pt x="14074" y="227"/>
                  </a:cubicBezTo>
                  <a:cubicBezTo>
                    <a:pt x="14074" y="227"/>
                    <a:pt x="10931" y="1"/>
                    <a:pt x="7037"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59"/>
            <p:cNvSpPr/>
            <p:nvPr/>
          </p:nvSpPr>
          <p:spPr>
            <a:xfrm>
              <a:off x="2313375" y="2673675"/>
              <a:ext cx="352150" cy="11025"/>
            </a:xfrm>
            <a:custGeom>
              <a:avLst/>
              <a:gdLst/>
              <a:ahLst/>
              <a:cxnLst/>
              <a:rect l="l" t="t" r="r" b="b"/>
              <a:pathLst>
                <a:path w="14086" h="441" extrusionOk="0">
                  <a:moveTo>
                    <a:pt x="7049" y="0"/>
                  </a:moveTo>
                  <a:cubicBezTo>
                    <a:pt x="3167" y="0"/>
                    <a:pt x="0" y="215"/>
                    <a:pt x="0" y="215"/>
                  </a:cubicBezTo>
                  <a:cubicBezTo>
                    <a:pt x="0" y="215"/>
                    <a:pt x="3167" y="441"/>
                    <a:pt x="7049" y="441"/>
                  </a:cubicBezTo>
                  <a:cubicBezTo>
                    <a:pt x="10930" y="441"/>
                    <a:pt x="14085" y="215"/>
                    <a:pt x="14085" y="215"/>
                  </a:cubicBezTo>
                  <a:cubicBezTo>
                    <a:pt x="14085" y="215"/>
                    <a:pt x="10930" y="0"/>
                    <a:pt x="7049"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59"/>
            <p:cNvSpPr/>
            <p:nvPr/>
          </p:nvSpPr>
          <p:spPr>
            <a:xfrm>
              <a:off x="2580675" y="2639750"/>
              <a:ext cx="102125" cy="11025"/>
            </a:xfrm>
            <a:custGeom>
              <a:avLst/>
              <a:gdLst/>
              <a:ahLst/>
              <a:cxnLst/>
              <a:rect l="l" t="t" r="r" b="b"/>
              <a:pathLst>
                <a:path w="4085" h="441" extrusionOk="0">
                  <a:moveTo>
                    <a:pt x="2036" y="0"/>
                  </a:moveTo>
                  <a:cubicBezTo>
                    <a:pt x="929" y="0"/>
                    <a:pt x="0" y="226"/>
                    <a:pt x="0" y="226"/>
                  </a:cubicBezTo>
                  <a:cubicBezTo>
                    <a:pt x="0" y="226"/>
                    <a:pt x="905" y="441"/>
                    <a:pt x="2036" y="441"/>
                  </a:cubicBezTo>
                  <a:cubicBezTo>
                    <a:pt x="3155" y="441"/>
                    <a:pt x="4084" y="226"/>
                    <a:pt x="4084" y="226"/>
                  </a:cubicBezTo>
                  <a:cubicBezTo>
                    <a:pt x="4084" y="226"/>
                    <a:pt x="3167" y="0"/>
                    <a:pt x="2036"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59"/>
            <p:cNvSpPr/>
            <p:nvPr/>
          </p:nvSpPr>
          <p:spPr>
            <a:xfrm>
              <a:off x="2625900" y="2605500"/>
              <a:ext cx="68800" cy="11050"/>
            </a:xfrm>
            <a:custGeom>
              <a:avLst/>
              <a:gdLst/>
              <a:ahLst/>
              <a:cxnLst/>
              <a:rect l="l" t="t" r="r" b="b"/>
              <a:pathLst>
                <a:path w="2752" h="442" extrusionOk="0">
                  <a:moveTo>
                    <a:pt x="1382" y="1"/>
                  </a:moveTo>
                  <a:cubicBezTo>
                    <a:pt x="620" y="1"/>
                    <a:pt x="1" y="227"/>
                    <a:pt x="1" y="227"/>
                  </a:cubicBezTo>
                  <a:cubicBezTo>
                    <a:pt x="1" y="227"/>
                    <a:pt x="620" y="441"/>
                    <a:pt x="1382" y="441"/>
                  </a:cubicBezTo>
                  <a:cubicBezTo>
                    <a:pt x="2132" y="441"/>
                    <a:pt x="2751" y="227"/>
                    <a:pt x="2751" y="227"/>
                  </a:cubicBezTo>
                  <a:cubicBezTo>
                    <a:pt x="2751" y="227"/>
                    <a:pt x="2132" y="1"/>
                    <a:pt x="13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59"/>
            <p:cNvSpPr/>
            <p:nvPr/>
          </p:nvSpPr>
          <p:spPr>
            <a:xfrm>
              <a:off x="2671450" y="2571575"/>
              <a:ext cx="39325" cy="11350"/>
            </a:xfrm>
            <a:custGeom>
              <a:avLst/>
              <a:gdLst/>
              <a:ahLst/>
              <a:cxnLst/>
              <a:rect l="l" t="t" r="r" b="b"/>
              <a:pathLst>
                <a:path w="1573" h="454" extrusionOk="0">
                  <a:moveTo>
                    <a:pt x="786" y="1"/>
                  </a:moveTo>
                  <a:cubicBezTo>
                    <a:pt x="358" y="1"/>
                    <a:pt x="1" y="227"/>
                    <a:pt x="1" y="227"/>
                  </a:cubicBezTo>
                  <a:cubicBezTo>
                    <a:pt x="1" y="227"/>
                    <a:pt x="358" y="453"/>
                    <a:pt x="786" y="453"/>
                  </a:cubicBezTo>
                  <a:cubicBezTo>
                    <a:pt x="1227" y="453"/>
                    <a:pt x="1572" y="227"/>
                    <a:pt x="1572" y="227"/>
                  </a:cubicBezTo>
                  <a:cubicBezTo>
                    <a:pt x="1572" y="227"/>
                    <a:pt x="1239" y="1"/>
                    <a:pt x="78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59"/>
            <p:cNvSpPr/>
            <p:nvPr/>
          </p:nvSpPr>
          <p:spPr>
            <a:xfrm>
              <a:off x="2711350" y="2577225"/>
              <a:ext cx="25" cy="25"/>
            </a:xfrm>
            <a:custGeom>
              <a:avLst/>
              <a:gdLst/>
              <a:ahLst/>
              <a:cxnLst/>
              <a:rect l="l" t="t" r="r" b="b"/>
              <a:pathLst>
                <a:path w="1" h="1" fill="none" extrusionOk="0">
                  <a:moveTo>
                    <a:pt x="0" y="1"/>
                  </a:moveTo>
                  <a:close/>
                </a:path>
              </a:pathLst>
            </a:custGeom>
            <a:solidFill>
              <a:schemeClr val="lt2"/>
            </a:solidFill>
            <a:ln w="9525" cap="flat" cmpd="sng">
              <a:solidFill>
                <a:schemeClr val="accent4"/>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59"/>
            <p:cNvSpPr/>
            <p:nvPr/>
          </p:nvSpPr>
          <p:spPr>
            <a:xfrm>
              <a:off x="2705675" y="2509075"/>
              <a:ext cx="39625" cy="11325"/>
            </a:xfrm>
            <a:custGeom>
              <a:avLst/>
              <a:gdLst/>
              <a:ahLst/>
              <a:cxnLst/>
              <a:rect l="l" t="t" r="r" b="b"/>
              <a:pathLst>
                <a:path w="1585" h="453" extrusionOk="0">
                  <a:moveTo>
                    <a:pt x="787" y="0"/>
                  </a:moveTo>
                  <a:cubicBezTo>
                    <a:pt x="358" y="0"/>
                    <a:pt x="1" y="226"/>
                    <a:pt x="1" y="226"/>
                  </a:cubicBezTo>
                  <a:cubicBezTo>
                    <a:pt x="1" y="226"/>
                    <a:pt x="358" y="453"/>
                    <a:pt x="787" y="453"/>
                  </a:cubicBezTo>
                  <a:cubicBezTo>
                    <a:pt x="1227" y="453"/>
                    <a:pt x="1584" y="226"/>
                    <a:pt x="1584" y="226"/>
                  </a:cubicBezTo>
                  <a:cubicBezTo>
                    <a:pt x="1584" y="226"/>
                    <a:pt x="1239" y="0"/>
                    <a:pt x="787"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59"/>
            <p:cNvSpPr/>
            <p:nvPr/>
          </p:nvSpPr>
          <p:spPr>
            <a:xfrm>
              <a:off x="2739625" y="2492100"/>
              <a:ext cx="28300" cy="11050"/>
            </a:xfrm>
            <a:custGeom>
              <a:avLst/>
              <a:gdLst/>
              <a:ahLst/>
              <a:cxnLst/>
              <a:rect l="l" t="t" r="r" b="b"/>
              <a:pathLst>
                <a:path w="1132" h="442" extrusionOk="0">
                  <a:moveTo>
                    <a:pt x="560" y="1"/>
                  </a:moveTo>
                  <a:cubicBezTo>
                    <a:pt x="250" y="1"/>
                    <a:pt x="0" y="215"/>
                    <a:pt x="0" y="215"/>
                  </a:cubicBezTo>
                  <a:cubicBezTo>
                    <a:pt x="0" y="215"/>
                    <a:pt x="250" y="441"/>
                    <a:pt x="560" y="441"/>
                  </a:cubicBezTo>
                  <a:cubicBezTo>
                    <a:pt x="869" y="441"/>
                    <a:pt x="1131" y="215"/>
                    <a:pt x="1131" y="215"/>
                  </a:cubicBezTo>
                  <a:cubicBezTo>
                    <a:pt x="1131" y="215"/>
                    <a:pt x="881" y="1"/>
                    <a:pt x="560"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59"/>
            <p:cNvSpPr/>
            <p:nvPr/>
          </p:nvSpPr>
          <p:spPr>
            <a:xfrm>
              <a:off x="2404750" y="2417975"/>
              <a:ext cx="431625" cy="11100"/>
            </a:xfrm>
            <a:custGeom>
              <a:avLst/>
              <a:gdLst/>
              <a:ahLst/>
              <a:cxnLst/>
              <a:rect l="l" t="t" r="r" b="b"/>
              <a:pathLst>
                <a:path w="17265" h="444" extrusionOk="0">
                  <a:moveTo>
                    <a:pt x="8633" y="1"/>
                  </a:moveTo>
                  <a:cubicBezTo>
                    <a:pt x="3870" y="1"/>
                    <a:pt x="1" y="227"/>
                    <a:pt x="1" y="227"/>
                  </a:cubicBezTo>
                  <a:cubicBezTo>
                    <a:pt x="1" y="227"/>
                    <a:pt x="3500" y="443"/>
                    <a:pt x="7957" y="443"/>
                  </a:cubicBezTo>
                  <a:cubicBezTo>
                    <a:pt x="8180" y="443"/>
                    <a:pt x="8405" y="443"/>
                    <a:pt x="8633" y="441"/>
                  </a:cubicBezTo>
                  <a:cubicBezTo>
                    <a:pt x="13395" y="441"/>
                    <a:pt x="17265" y="227"/>
                    <a:pt x="17265" y="227"/>
                  </a:cubicBezTo>
                  <a:cubicBezTo>
                    <a:pt x="17265" y="227"/>
                    <a:pt x="13395" y="1"/>
                    <a:pt x="8633"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59"/>
            <p:cNvSpPr/>
            <p:nvPr/>
          </p:nvSpPr>
          <p:spPr>
            <a:xfrm>
              <a:off x="2625900" y="2361425"/>
              <a:ext cx="193225" cy="11050"/>
            </a:xfrm>
            <a:custGeom>
              <a:avLst/>
              <a:gdLst/>
              <a:ahLst/>
              <a:cxnLst/>
              <a:rect l="l" t="t" r="r" b="b"/>
              <a:pathLst>
                <a:path w="7729" h="442" extrusionOk="0">
                  <a:moveTo>
                    <a:pt x="3882" y="1"/>
                  </a:moveTo>
                  <a:cubicBezTo>
                    <a:pt x="1739" y="1"/>
                    <a:pt x="1" y="227"/>
                    <a:pt x="1" y="227"/>
                  </a:cubicBezTo>
                  <a:cubicBezTo>
                    <a:pt x="1" y="227"/>
                    <a:pt x="1739" y="441"/>
                    <a:pt x="3882" y="441"/>
                  </a:cubicBezTo>
                  <a:cubicBezTo>
                    <a:pt x="6002" y="441"/>
                    <a:pt x="7728" y="227"/>
                    <a:pt x="7728" y="227"/>
                  </a:cubicBezTo>
                  <a:cubicBezTo>
                    <a:pt x="7728" y="227"/>
                    <a:pt x="6002" y="1"/>
                    <a:pt x="3882"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59"/>
            <p:cNvSpPr/>
            <p:nvPr/>
          </p:nvSpPr>
          <p:spPr>
            <a:xfrm>
              <a:off x="2620550" y="2344175"/>
              <a:ext cx="221775" cy="11325"/>
            </a:xfrm>
            <a:custGeom>
              <a:avLst/>
              <a:gdLst/>
              <a:ahLst/>
              <a:cxnLst/>
              <a:rect l="l" t="t" r="r" b="b"/>
              <a:pathLst>
                <a:path w="8871" h="453" extrusionOk="0">
                  <a:moveTo>
                    <a:pt x="4430" y="0"/>
                  </a:moveTo>
                  <a:cubicBezTo>
                    <a:pt x="1977" y="0"/>
                    <a:pt x="1" y="226"/>
                    <a:pt x="1" y="226"/>
                  </a:cubicBezTo>
                  <a:cubicBezTo>
                    <a:pt x="1" y="226"/>
                    <a:pt x="1977" y="453"/>
                    <a:pt x="4430" y="453"/>
                  </a:cubicBezTo>
                  <a:cubicBezTo>
                    <a:pt x="6882" y="453"/>
                    <a:pt x="8871" y="226"/>
                    <a:pt x="8871" y="226"/>
                  </a:cubicBezTo>
                  <a:cubicBezTo>
                    <a:pt x="8871" y="226"/>
                    <a:pt x="6871" y="0"/>
                    <a:pt x="4430" y="0"/>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59"/>
            <p:cNvSpPr/>
            <p:nvPr/>
          </p:nvSpPr>
          <p:spPr>
            <a:xfrm>
              <a:off x="2694075" y="2219150"/>
              <a:ext cx="352150" cy="11350"/>
            </a:xfrm>
            <a:custGeom>
              <a:avLst/>
              <a:gdLst/>
              <a:ahLst/>
              <a:cxnLst/>
              <a:rect l="l" t="t" r="r" b="b"/>
              <a:pathLst>
                <a:path w="14086" h="454" extrusionOk="0">
                  <a:moveTo>
                    <a:pt x="7049" y="1"/>
                  </a:moveTo>
                  <a:cubicBezTo>
                    <a:pt x="3156" y="1"/>
                    <a:pt x="0" y="227"/>
                    <a:pt x="0" y="227"/>
                  </a:cubicBezTo>
                  <a:cubicBezTo>
                    <a:pt x="0" y="227"/>
                    <a:pt x="3156" y="453"/>
                    <a:pt x="7049" y="453"/>
                  </a:cubicBezTo>
                  <a:cubicBezTo>
                    <a:pt x="10930" y="453"/>
                    <a:pt x="14086" y="227"/>
                    <a:pt x="14086" y="227"/>
                  </a:cubicBezTo>
                  <a:cubicBezTo>
                    <a:pt x="14086" y="227"/>
                    <a:pt x="10930" y="1"/>
                    <a:pt x="7049"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59"/>
            <p:cNvSpPr/>
            <p:nvPr/>
          </p:nvSpPr>
          <p:spPr>
            <a:xfrm>
              <a:off x="2909875" y="2173900"/>
              <a:ext cx="142300" cy="11050"/>
            </a:xfrm>
            <a:custGeom>
              <a:avLst/>
              <a:gdLst/>
              <a:ahLst/>
              <a:cxnLst/>
              <a:rect l="l" t="t" r="r" b="b"/>
              <a:pathLst>
                <a:path w="5692" h="442" extrusionOk="0">
                  <a:moveTo>
                    <a:pt x="2846" y="1"/>
                  </a:moveTo>
                  <a:cubicBezTo>
                    <a:pt x="1274" y="1"/>
                    <a:pt x="1" y="227"/>
                    <a:pt x="1" y="227"/>
                  </a:cubicBezTo>
                  <a:cubicBezTo>
                    <a:pt x="1" y="227"/>
                    <a:pt x="1286" y="441"/>
                    <a:pt x="2846" y="441"/>
                  </a:cubicBezTo>
                  <a:cubicBezTo>
                    <a:pt x="4430" y="441"/>
                    <a:pt x="5692" y="227"/>
                    <a:pt x="5692" y="227"/>
                  </a:cubicBezTo>
                  <a:cubicBezTo>
                    <a:pt x="5692" y="227"/>
                    <a:pt x="4406" y="1"/>
                    <a:pt x="2846" y="1"/>
                  </a:cubicBezTo>
                  <a:close/>
                </a:path>
              </a:pathLst>
            </a:custGeom>
            <a:solidFill>
              <a:schemeClr val="lt2"/>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209"/>
        <p:cNvGrpSpPr/>
        <p:nvPr/>
      </p:nvGrpSpPr>
      <p:grpSpPr>
        <a:xfrm>
          <a:off x="0" y="0"/>
          <a:ext cx="0" cy="0"/>
          <a:chOff x="0" y="0"/>
          <a:chExt cx="0" cy="0"/>
        </a:xfrm>
      </p:grpSpPr>
      <p:sp>
        <p:nvSpPr>
          <p:cNvPr id="18210" name="Google Shape;18210;p60"/>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a:t>
            </a:r>
            <a:r>
              <a:rPr lang="en">
                <a:latin typeface="Arial"/>
                <a:ea typeface="Arial"/>
                <a:cs typeface="Arial"/>
                <a:sym typeface="Arial"/>
              </a:rPr>
              <a:t>free users)</a:t>
            </a:r>
            <a:endParaRPr>
              <a:solidFill>
                <a:srgbClr val="FFFFFF"/>
              </a:solidFill>
              <a:latin typeface="Arial"/>
              <a:ea typeface="Arial"/>
              <a:cs typeface="Arial"/>
              <a:sym typeface="Arial"/>
            </a:endParaRPr>
          </a:p>
        </p:txBody>
      </p:sp>
      <p:sp>
        <p:nvSpPr>
          <p:cNvPr id="18211" name="Google Shape;18211;p60"/>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credit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by keeping the </a:t>
            </a:r>
            <a:r>
              <a:rPr lang="en" u="sng">
                <a:solidFill>
                  <a:srgbClr val="7994A9"/>
                </a:solidFill>
                <a:latin typeface="Arial"/>
                <a:ea typeface="Arial"/>
                <a:cs typeface="Arial"/>
                <a:sym typeface="Arial"/>
                <a:hlinkClick r:id="rId4" action="ppaction://hlinksldjump">
                  <a:extLst>
                    <a:ext uri="{A12FA001-AC4F-418D-AE19-62706E023703}">
                      <ahyp:hlinkClr xmlns:ahyp="http://schemas.microsoft.com/office/drawing/2018/hyperlinkcolor" val="tx"/>
                    </a:ext>
                  </a:extLst>
                </a:hlinkClick>
              </a:rPr>
              <a:t>Thanks </a:t>
            </a:r>
            <a:r>
              <a:rPr lang="en">
                <a:solidFill>
                  <a:srgbClr val="FFFFFF"/>
                </a:solidFill>
                <a:latin typeface="Arial"/>
                <a:ea typeface="Arial"/>
                <a:cs typeface="Arial"/>
                <a:sym typeface="Arial"/>
              </a:rPr>
              <a:t>slide.</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any of Slidesgo Content (or a modified version of Slidesgo Content).</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Delete the “Thanks” or “Credits” slide.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lnSpc>
                <a:spcPct val="115000"/>
              </a:lnSpc>
              <a:spcBef>
                <a:spcPts val="0"/>
              </a:spcBef>
              <a:spcAft>
                <a:spcPts val="0"/>
              </a:spcAft>
              <a:buNone/>
            </a:pPr>
            <a:endParaRPr sz="1000">
              <a:solidFill>
                <a:srgbClr val="FFFFFF"/>
              </a:solidFill>
              <a:latin typeface="Arial"/>
              <a:ea typeface="Arial"/>
              <a:cs typeface="Arial"/>
              <a:sym typeface="Arial"/>
            </a:endParaRPr>
          </a:p>
          <a:p>
            <a:pPr marL="0" lvl="0" indent="0" algn="ctr" rtl="0">
              <a:spcBef>
                <a:spcPts val="0"/>
              </a:spcBef>
              <a:spcAft>
                <a:spcPts val="0"/>
              </a:spcAft>
              <a:buNone/>
            </a:pPr>
            <a:endParaRPr sz="1000">
              <a:solidFill>
                <a:srgbClr val="435D74"/>
              </a:solidFill>
              <a:latin typeface="Arial"/>
              <a:ea typeface="Arial"/>
              <a:cs typeface="Arial"/>
              <a:sym typeface="Arial"/>
            </a:endParaRPr>
          </a:p>
          <a:p>
            <a:pPr marL="0" lvl="0" indent="0" algn="ctr" rtl="0">
              <a:spcBef>
                <a:spcPts val="0"/>
              </a:spcBef>
              <a:spcAft>
                <a:spcPts val="0"/>
              </a:spcAft>
              <a:buNone/>
            </a:pPr>
            <a:endParaRPr sz="1300">
              <a:solidFill>
                <a:srgbClr val="435D74"/>
              </a:solidFill>
              <a:latin typeface="Arial"/>
              <a:ea typeface="Arial"/>
              <a:cs typeface="Arial"/>
              <a:sym typeface="Arial"/>
            </a:endParaRPr>
          </a:p>
          <a:p>
            <a:pPr marL="0" lvl="0" indent="0" algn="l" rtl="0">
              <a:spcBef>
                <a:spcPts val="0"/>
              </a:spcBef>
              <a:spcAft>
                <a:spcPts val="0"/>
              </a:spcAft>
              <a:buNone/>
            </a:pPr>
            <a:endParaRPr sz="1300">
              <a:solidFill>
                <a:srgbClr val="435D74"/>
              </a:solidFill>
              <a:latin typeface="Arial"/>
              <a:ea typeface="Arial"/>
              <a:cs typeface="Arial"/>
              <a:sym typeface="Arial"/>
            </a:endParaRPr>
          </a:p>
        </p:txBody>
      </p:sp>
      <p:sp>
        <p:nvSpPr>
          <p:cNvPr id="18212" name="Google Shape;18212;p60"/>
          <p:cNvSpPr txBox="1"/>
          <p:nvPr/>
        </p:nvSpPr>
        <p:spPr>
          <a:xfrm>
            <a:off x="1048350" y="4314290"/>
            <a:ext cx="7047300" cy="4401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000">
                <a:solidFill>
                  <a:srgbClr val="FFFFFF"/>
                </a:solidFill>
              </a:rPr>
              <a:t>For more information about editing slides, please </a:t>
            </a:r>
            <a:r>
              <a:rPr lang="en" sz="900">
                <a:solidFill>
                  <a:srgbClr val="FFFFFF"/>
                </a:solidFill>
              </a:rPr>
              <a:t>read </a:t>
            </a:r>
            <a:r>
              <a:rPr lang="en" sz="1000">
                <a:solidFill>
                  <a:srgbClr val="FFFFFF"/>
                </a:solidFill>
              </a:rPr>
              <a:t>our FAQs or visit Slidesgo School:</a:t>
            </a:r>
            <a:endParaRPr sz="1000">
              <a:solidFill>
                <a:srgbClr val="FFFFFF"/>
              </a:solidFill>
            </a:endParaRPr>
          </a:p>
          <a:p>
            <a:pPr marL="0" lvl="0" indent="0" algn="ctr" rtl="0">
              <a:lnSpc>
                <a:spcPct val="115000"/>
              </a:lnSpc>
              <a:spcBef>
                <a:spcPts val="0"/>
              </a:spcBef>
              <a:spcAft>
                <a:spcPts val="0"/>
              </a:spcAft>
              <a:buNone/>
            </a:pPr>
            <a:r>
              <a:rPr lang="en" sz="1000" u="sng">
                <a:solidFill>
                  <a:srgbClr val="869FB2"/>
                </a:solidFill>
                <a:hlinkClick r:id="rId5">
                  <a:extLst>
                    <a:ext uri="{A12FA001-AC4F-418D-AE19-62706E023703}">
                      <ahyp:hlinkClr xmlns:ahyp="http://schemas.microsoft.com/office/drawing/2018/hyperlinkcolor" val="tx"/>
                    </a:ext>
                  </a:extLst>
                </a:hlinkClick>
              </a:rPr>
              <a:t>https://slidesgo.com/faqs</a:t>
            </a:r>
            <a:r>
              <a:rPr lang="en" sz="1200">
                <a:solidFill>
                  <a:srgbClr val="FFFFFF"/>
                </a:solidFill>
              </a:rPr>
              <a:t> </a:t>
            </a:r>
            <a:r>
              <a:rPr lang="en" sz="1000">
                <a:solidFill>
                  <a:srgbClr val="FFFFFF"/>
                </a:solidFill>
              </a:rPr>
              <a:t>and</a:t>
            </a:r>
            <a:r>
              <a:rPr lang="en" sz="1200">
                <a:solidFill>
                  <a:srgbClr val="FFFFFF"/>
                </a:solidFill>
              </a:rPr>
              <a:t> </a:t>
            </a:r>
            <a:r>
              <a:rPr lang="en" sz="1000" u="sng">
                <a:solidFill>
                  <a:srgbClr val="869FB2"/>
                </a:solidFill>
                <a:hlinkClick r:id="rId6">
                  <a:extLst>
                    <a:ext uri="{A12FA001-AC4F-418D-AE19-62706E023703}">
                      <ahyp:hlinkClr xmlns:ahyp="http://schemas.microsoft.com/office/drawing/2018/hyperlinkcolor" val="tx"/>
                    </a:ext>
                  </a:extLst>
                </a:hlinkClick>
              </a:rPr>
              <a:t>https://slidesgo.com/slidesgo-school</a:t>
            </a:r>
            <a:endParaRPr sz="1000" u="sng">
              <a:solidFill>
                <a:srgbClr val="869FB2"/>
              </a:solidFill>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216"/>
        <p:cNvGrpSpPr/>
        <p:nvPr/>
      </p:nvGrpSpPr>
      <p:grpSpPr>
        <a:xfrm>
          <a:off x="0" y="0"/>
          <a:ext cx="0" cy="0"/>
          <a:chOff x="0" y="0"/>
          <a:chExt cx="0" cy="0"/>
        </a:xfrm>
      </p:grpSpPr>
      <p:sp>
        <p:nvSpPr>
          <p:cNvPr id="18217" name="Google Shape;18217;p61"/>
          <p:cNvSpPr txBox="1">
            <a:spLocks noGrp="1"/>
          </p:cNvSpPr>
          <p:nvPr>
            <p:ph type="title" idx="4294967295"/>
          </p:nvPr>
        </p:nvSpPr>
        <p:spPr>
          <a:xfrm>
            <a:off x="1048350" y="3238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 (premium users)</a:t>
            </a:r>
            <a:endParaRPr>
              <a:solidFill>
                <a:srgbClr val="FFFFFF"/>
              </a:solidFill>
              <a:latin typeface="Arial"/>
              <a:ea typeface="Arial"/>
              <a:cs typeface="Arial"/>
              <a:sym typeface="Arial"/>
            </a:endParaRPr>
          </a:p>
        </p:txBody>
      </p:sp>
      <p:sp>
        <p:nvSpPr>
          <p:cNvPr id="18218" name="Google Shape;18218;p61"/>
          <p:cNvSpPr txBox="1">
            <a:spLocks noGrp="1"/>
          </p:cNvSpPr>
          <p:nvPr>
            <p:ph type="body" idx="4294967295"/>
          </p:nvPr>
        </p:nvSpPr>
        <p:spPr>
          <a:xfrm>
            <a:off x="1048350" y="690275"/>
            <a:ext cx="7047300" cy="440100"/>
          </a:xfrm>
          <a:prstGeom prst="rect">
            <a:avLst/>
          </a:prstGeom>
        </p:spPr>
        <p:txBody>
          <a:bodyPr spcFirstLastPara="1" wrap="square" lIns="91425" tIns="91425" rIns="91425" bIns="91425" anchor="t" anchorCtr="0">
            <a:noAutofit/>
          </a:bodyPr>
          <a:lstStyle/>
          <a:p>
            <a:pPr marL="0" marR="0" lvl="0" indent="0" algn="l" rtl="0">
              <a:lnSpc>
                <a:spcPct val="115000"/>
              </a:lnSpc>
              <a:spcBef>
                <a:spcPts val="1400"/>
              </a:spcBef>
              <a:spcAft>
                <a:spcPts val="0"/>
              </a:spcAft>
              <a:buNone/>
            </a:pPr>
            <a:r>
              <a:rPr lang="en">
                <a:solidFill>
                  <a:srgbClr val="FFFFFF"/>
                </a:solidFill>
                <a:latin typeface="Arial"/>
                <a:ea typeface="Arial"/>
                <a:cs typeface="Arial"/>
                <a:sym typeface="Arial"/>
              </a:rPr>
              <a:t>In order to use this template, you must be a Premium user on </a:t>
            </a:r>
            <a:r>
              <a:rPr lang="en" sz="1000" b="1" u="sng">
                <a:solidFill>
                  <a:srgbClr val="869FB2"/>
                </a:solidFill>
                <a:latin typeface="Arial"/>
                <a:ea typeface="Arial"/>
                <a:cs typeface="Arial"/>
                <a:sym typeface="Arial"/>
              </a:rPr>
              <a:t>S</a:t>
            </a:r>
            <a:r>
              <a:rPr lang="en" b="1" u="sng">
                <a:solidFill>
                  <a:srgbClr val="869FB2"/>
                </a:solidFill>
                <a:latin typeface="Arial"/>
                <a:ea typeface="Arial"/>
                <a:cs typeface="Arial"/>
                <a:sym typeface="Arial"/>
                <a:hlinkClick r:id="rId3">
                  <a:extLst>
                    <a:ext uri="{A12FA001-AC4F-418D-AE19-62706E023703}">
                      <ahyp:hlinkClr xmlns:ahyp="http://schemas.microsoft.com/office/drawing/2018/hyperlinkcolor" val="tx"/>
                    </a:ext>
                  </a:extLst>
                </a:hlinkClick>
              </a:rPr>
              <a:t>lidesgo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marR="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allowed to:</a:t>
            </a:r>
            <a:endParaRPr sz="1000" b="1">
              <a:solidFill>
                <a:srgbClr val="869FB2"/>
              </a:solidFill>
              <a:latin typeface="Arial"/>
              <a:ea typeface="Arial"/>
              <a:cs typeface="Arial"/>
              <a:sym typeface="Arial"/>
            </a:endParaRPr>
          </a:p>
          <a:p>
            <a:pPr marL="457200" lvl="0" indent="-292100" algn="l" rtl="0">
              <a:lnSpc>
                <a:spcPct val="115000"/>
              </a:lnSpc>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Modify this template.</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it for both personal and commercial purposes.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Hide or delete the “Thanks” slide and the mention to Slidesgo in the credits.</a:t>
            </a:r>
            <a:endParaRPr sz="1000">
              <a:solidFill>
                <a:srgbClr val="FFFFFF"/>
              </a:solidFill>
              <a:latin typeface="Arial"/>
              <a:ea typeface="Arial"/>
              <a:cs typeface="Arial"/>
              <a:sym typeface="Arial"/>
            </a:endParaRPr>
          </a:p>
          <a:p>
            <a:pPr marL="457200" lvl="0" indent="-292100" algn="l" rtl="0">
              <a:lnSpc>
                <a:spcPct val="115000"/>
              </a:lnSpc>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Share this template in an editable format with people who are not part of your team.</a:t>
            </a:r>
            <a:endParaRPr sz="1000">
              <a:solidFill>
                <a:srgbClr val="FFFFFF"/>
              </a:solidFill>
              <a:latin typeface="Arial"/>
              <a:ea typeface="Arial"/>
              <a:cs typeface="Arial"/>
              <a:sym typeface="Arial"/>
            </a:endParaRPr>
          </a:p>
          <a:p>
            <a:pPr marL="0" lvl="0" indent="0" algn="l" rtl="0">
              <a:lnSpc>
                <a:spcPct val="115000"/>
              </a:lnSpc>
              <a:spcBef>
                <a:spcPts val="1400"/>
              </a:spcBef>
              <a:spcAft>
                <a:spcPts val="0"/>
              </a:spcAft>
              <a:buNone/>
            </a:pPr>
            <a:r>
              <a:rPr lang="en" sz="1000" b="1">
                <a:solidFill>
                  <a:srgbClr val="869FB2"/>
                </a:solidFill>
                <a:latin typeface="Arial"/>
                <a:ea typeface="Arial"/>
                <a:cs typeface="Arial"/>
                <a:sym typeface="Arial"/>
              </a:rPr>
              <a:t>You are not allowed to:</a:t>
            </a:r>
            <a:endParaRPr sz="1000" b="1">
              <a:solidFill>
                <a:srgbClr val="869FB2"/>
              </a:solidFill>
              <a:latin typeface="Arial"/>
              <a:ea typeface="Arial"/>
              <a:cs typeface="Arial"/>
              <a:sym typeface="Arial"/>
            </a:endParaRPr>
          </a:p>
          <a:p>
            <a:pPr marL="457200" lvl="0" indent="-292100" algn="l" rtl="0">
              <a:spcBef>
                <a:spcPts val="400"/>
              </a:spcBef>
              <a:spcAft>
                <a:spcPts val="0"/>
              </a:spcAft>
              <a:buClr>
                <a:srgbClr val="FFFFFF"/>
              </a:buClr>
              <a:buSzPts val="1000"/>
              <a:buFont typeface="Arial"/>
              <a:buChar char="●"/>
            </a:pPr>
            <a:r>
              <a:rPr lang="en" sz="1000">
                <a:solidFill>
                  <a:srgbClr val="FFFFFF"/>
                </a:solidFill>
                <a:latin typeface="Arial"/>
                <a:ea typeface="Arial"/>
                <a:cs typeface="Arial"/>
                <a:sym typeface="Arial"/>
              </a:rPr>
              <a:t>Sublicense, sell or rent this Slidesgo Template (or a modified version of this Slidesgo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Distribute this Slidesgo Template (or a modified version of this Slidesgo Template) or include it in a database or in any other product or service that offers downloadable images, icons or presentations that may be subject to distribution or resale.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Use any of the elements that are part of this Slidesgo Template in an isolated and separated way from this Template.</a:t>
            </a:r>
            <a:endParaRPr sz="1000">
              <a:solidFill>
                <a:srgbClr val="FFFFFF"/>
              </a:solidFill>
              <a:latin typeface="Arial"/>
              <a:ea typeface="Arial"/>
              <a:cs typeface="Arial"/>
              <a:sym typeface="Arial"/>
            </a:endParaRPr>
          </a:p>
          <a:p>
            <a:pPr marL="457200" lvl="0" indent="-292100" algn="l" rtl="0">
              <a:spcBef>
                <a:spcPts val="0"/>
              </a:spcBef>
              <a:spcAft>
                <a:spcPts val="0"/>
              </a:spcAft>
              <a:buClr>
                <a:srgbClr val="FFFFFF"/>
              </a:buClr>
              <a:buSzPts val="1000"/>
              <a:buFont typeface="Arial"/>
              <a:buChar char="●"/>
            </a:pPr>
            <a:r>
              <a:rPr lang="en" sz="1000">
                <a:solidFill>
                  <a:srgbClr val="FFFFFF"/>
                </a:solidFill>
                <a:latin typeface="Arial"/>
                <a:ea typeface="Arial"/>
                <a:cs typeface="Arial"/>
                <a:sym typeface="Arial"/>
              </a:rPr>
              <a:t>Register any of the elements that are part of this template as a trademark or logo, or register it as a work in an intellectual property registry or similar.</a:t>
            </a: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a:p>
            <a:pPr marL="0" lvl="0" indent="0" algn="l" rtl="0">
              <a:spcBef>
                <a:spcPts val="0"/>
              </a:spcBef>
              <a:spcAft>
                <a:spcPts val="0"/>
              </a:spcAft>
              <a:buNone/>
            </a:pPr>
            <a:endParaRPr sz="1000">
              <a:solidFill>
                <a:srgbClr val="FFFFFF"/>
              </a:solidFill>
              <a:latin typeface="Arial"/>
              <a:ea typeface="Arial"/>
              <a:cs typeface="Arial"/>
              <a:sym typeface="Arial"/>
            </a:endParaRPr>
          </a:p>
        </p:txBody>
      </p:sp>
      <p:sp>
        <p:nvSpPr>
          <p:cNvPr id="18219" name="Google Shape;18219;p61"/>
          <p:cNvSpPr txBox="1">
            <a:spLocks noGrp="1"/>
          </p:cNvSpPr>
          <p:nvPr>
            <p:ph type="body" idx="4294967295"/>
          </p:nvPr>
        </p:nvSpPr>
        <p:spPr>
          <a:xfrm>
            <a:off x="1048350" y="4314290"/>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000">
                <a:solidFill>
                  <a:srgbClr val="FFFFFF"/>
                </a:solidFill>
                <a:latin typeface="Arial"/>
                <a:ea typeface="Arial"/>
                <a:cs typeface="Arial"/>
                <a:sym typeface="Arial"/>
              </a:rPr>
              <a:t>For more information about editing slides, please </a:t>
            </a:r>
            <a:r>
              <a:rPr lang="en" sz="900">
                <a:solidFill>
                  <a:srgbClr val="FFFFFF"/>
                </a:solidFill>
                <a:latin typeface="Arial"/>
                <a:ea typeface="Arial"/>
                <a:cs typeface="Arial"/>
                <a:sym typeface="Arial"/>
              </a:rPr>
              <a:t>read </a:t>
            </a:r>
            <a:r>
              <a:rPr lang="en" sz="1000">
                <a:solidFill>
                  <a:srgbClr val="FFFFFF"/>
                </a:solidFill>
                <a:latin typeface="Arial"/>
                <a:ea typeface="Arial"/>
                <a:cs typeface="Arial"/>
                <a:sym typeface="Arial"/>
              </a:rPr>
              <a:t>our FAQs or visit Slidesgo School:</a:t>
            </a:r>
            <a:endParaRPr sz="1000">
              <a:solidFill>
                <a:srgbClr val="FFFFFF"/>
              </a:solidFill>
              <a:latin typeface="Arial"/>
              <a:ea typeface="Arial"/>
              <a:cs typeface="Arial"/>
              <a:sym typeface="Arial"/>
            </a:endParaRPr>
          </a:p>
          <a:p>
            <a:pPr marL="0" lvl="0" indent="0" algn="ctr" rtl="0">
              <a:spcBef>
                <a:spcPts val="0"/>
              </a:spcBef>
              <a:spcAft>
                <a:spcPts val="0"/>
              </a:spcAft>
              <a:buNone/>
            </a:pPr>
            <a:r>
              <a:rPr lang="en" sz="1000" u="sng">
                <a:solidFill>
                  <a:srgbClr val="869FB2"/>
                </a:solidFill>
                <a:latin typeface="Arial"/>
                <a:ea typeface="Arial"/>
                <a:cs typeface="Arial"/>
                <a:sym typeface="Arial"/>
                <a:hlinkClick r:id="rId4">
                  <a:extLst>
                    <a:ext uri="{A12FA001-AC4F-418D-AE19-62706E023703}">
                      <ahyp:hlinkClr xmlns:ahyp="http://schemas.microsoft.com/office/drawing/2018/hyperlinkcolor" val="tx"/>
                    </a:ext>
                  </a:extLst>
                </a:hlinkClick>
              </a:rPr>
              <a:t>https://slidesgo.com/faqs</a:t>
            </a:r>
            <a:r>
              <a:rPr lang="en" sz="1200">
                <a:solidFill>
                  <a:srgbClr val="FFFFFF"/>
                </a:solidFill>
                <a:latin typeface="Arial"/>
                <a:ea typeface="Arial"/>
                <a:cs typeface="Arial"/>
                <a:sym typeface="Arial"/>
              </a:rPr>
              <a:t> </a:t>
            </a:r>
            <a:r>
              <a:rPr lang="en" sz="1000">
                <a:solidFill>
                  <a:srgbClr val="FFFFFF"/>
                </a:solidFill>
                <a:latin typeface="Arial"/>
                <a:ea typeface="Arial"/>
                <a:cs typeface="Arial"/>
                <a:sym typeface="Arial"/>
              </a:rPr>
              <a:t>and</a:t>
            </a:r>
            <a:r>
              <a:rPr lang="en" sz="1200">
                <a:solidFill>
                  <a:srgbClr val="FFFFFF"/>
                </a:solidFill>
                <a:latin typeface="Arial"/>
                <a:ea typeface="Arial"/>
                <a:cs typeface="Arial"/>
                <a:sym typeface="Arial"/>
              </a:rPr>
              <a:t> </a:t>
            </a:r>
            <a:r>
              <a:rPr lang="en" sz="1000" u="sng">
                <a:solidFill>
                  <a:srgbClr val="869FB2"/>
                </a:solidFill>
                <a:latin typeface="Arial"/>
                <a:ea typeface="Arial"/>
                <a:cs typeface="Arial"/>
                <a:sym typeface="Arial"/>
                <a:hlinkClick r:id="rId5">
                  <a:extLst>
                    <a:ext uri="{A12FA001-AC4F-418D-AE19-62706E023703}">
                      <ahyp:hlinkClr xmlns:ahyp="http://schemas.microsoft.com/office/drawing/2018/hyperlinkcolor" val="tx"/>
                    </a:ext>
                  </a:extLst>
                </a:hlinkClick>
              </a:rPr>
              <a:t>https://slidesgo.com/slidesgo-school</a:t>
            </a:r>
            <a:endParaRPr sz="1000" u="sng">
              <a:solidFill>
                <a:srgbClr val="869FB2"/>
              </a:solidFill>
              <a:latin typeface="Arial"/>
              <a:ea typeface="Arial"/>
              <a:cs typeface="Arial"/>
              <a:sym typeface="Aria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223"/>
        <p:cNvGrpSpPr/>
        <p:nvPr/>
      </p:nvGrpSpPr>
      <p:grpSpPr>
        <a:xfrm>
          <a:off x="0" y="0"/>
          <a:ext cx="0" cy="0"/>
          <a:chOff x="0" y="0"/>
          <a:chExt cx="0" cy="0"/>
        </a:xfrm>
      </p:grpSpPr>
      <p:sp>
        <p:nvSpPr>
          <p:cNvPr id="18224" name="Google Shape;18224;p62"/>
          <p:cNvSpPr txBox="1">
            <a:spLocks noGrp="1"/>
          </p:cNvSpPr>
          <p:nvPr>
            <p:ph type="title" idx="4294967295"/>
          </p:nvPr>
        </p:nvSpPr>
        <p:spPr>
          <a:xfrm>
            <a:off x="1048350" y="95440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8225" name="Google Shape;18225;p62"/>
          <p:cNvSpPr txBox="1">
            <a:spLocks noGrp="1"/>
          </p:cNvSpPr>
          <p:nvPr>
            <p:ph type="body" idx="4294967295"/>
          </p:nvPr>
        </p:nvSpPr>
        <p:spPr>
          <a:xfrm>
            <a:off x="1068100" y="1457875"/>
            <a:ext cx="7047300" cy="440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marL="0" lvl="0" indent="0" algn="l" rtl="0">
              <a:spcBef>
                <a:spcPts val="0"/>
              </a:spcBef>
              <a:spcAft>
                <a:spcPts val="0"/>
              </a:spcAft>
              <a:buNone/>
            </a:pPr>
            <a:endParaRPr sz="1400">
              <a:solidFill>
                <a:srgbClr val="435D74"/>
              </a:solidFill>
              <a:latin typeface="Arial"/>
              <a:ea typeface="Arial"/>
              <a:cs typeface="Arial"/>
              <a:sym typeface="Arial"/>
            </a:endParaRPr>
          </a:p>
        </p:txBody>
      </p:sp>
      <p:sp>
        <p:nvSpPr>
          <p:cNvPr id="18226" name="Google Shape;18226;p62"/>
          <p:cNvSpPr txBox="1">
            <a:spLocks noGrp="1"/>
          </p:cNvSpPr>
          <p:nvPr>
            <p:ph type="body" idx="4294967295"/>
          </p:nvPr>
        </p:nvSpPr>
        <p:spPr>
          <a:xfrm>
            <a:off x="1068100" y="1919049"/>
            <a:ext cx="7047300" cy="1254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b="1">
                <a:solidFill>
                  <a:srgbClr val="EFEFEF"/>
                </a:solidFill>
                <a:latin typeface="Arial"/>
                <a:ea typeface="Arial"/>
                <a:cs typeface="Arial"/>
                <a:sym typeface="Arial"/>
              </a:rPr>
              <a:t>Merriweather</a:t>
            </a:r>
            <a:endParaRPr b="1">
              <a:solidFill>
                <a:srgbClr val="EFEFE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a:t>
            </a:r>
            <a:r>
              <a:rPr lang="en">
                <a:solidFill>
                  <a:schemeClr val="lt1"/>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https://fonts.google.com/specimen/Merriweather?query=merr</a:t>
            </a:r>
            <a:r>
              <a:rPr lang="en">
                <a:solidFill>
                  <a:schemeClr val="lt1"/>
                </a:solidFill>
                <a:latin typeface="Arial"/>
                <a:ea typeface="Arial"/>
                <a:cs typeface="Arial"/>
                <a:sym typeface="Arial"/>
              </a:rPr>
              <a:t>)</a:t>
            </a:r>
            <a:endParaRPr>
              <a:solidFill>
                <a:schemeClr val="lt1"/>
              </a:solidFill>
              <a:latin typeface="Arial"/>
              <a:ea typeface="Arial"/>
              <a:cs typeface="Arial"/>
              <a:sym typeface="Arial"/>
            </a:endParaRPr>
          </a:p>
          <a:p>
            <a:pPr marL="0" lvl="0" indent="0" algn="ctr" rtl="0">
              <a:spcBef>
                <a:spcPts val="0"/>
              </a:spcBef>
              <a:spcAft>
                <a:spcPts val="0"/>
              </a:spcAft>
              <a:buNone/>
            </a:pPr>
            <a:endParaRPr sz="800">
              <a:solidFill>
                <a:srgbClr val="435D74"/>
              </a:solidFill>
              <a:latin typeface="Arial"/>
              <a:ea typeface="Arial"/>
              <a:cs typeface="Arial"/>
              <a:sym typeface="Arial"/>
            </a:endParaRPr>
          </a:p>
          <a:p>
            <a:pPr marL="0" lvl="0" indent="0" algn="ctr" rtl="0">
              <a:spcBef>
                <a:spcPts val="0"/>
              </a:spcBef>
              <a:spcAft>
                <a:spcPts val="0"/>
              </a:spcAft>
              <a:buNone/>
            </a:pPr>
            <a:r>
              <a:rPr lang="en" b="1">
                <a:solidFill>
                  <a:schemeClr val="lt1"/>
                </a:solidFill>
                <a:latin typeface="Arial"/>
                <a:ea typeface="Arial"/>
                <a:cs typeface="Arial"/>
                <a:sym typeface="Arial"/>
              </a:rPr>
              <a:t>Livvic</a:t>
            </a:r>
            <a:endParaRPr b="1">
              <a:solidFill>
                <a:srgbClr val="FFFFFF"/>
              </a:solidFill>
              <a:latin typeface="Arial"/>
              <a:ea typeface="Arial"/>
              <a:cs typeface="Arial"/>
              <a:sym typeface="Arial"/>
            </a:endParaRPr>
          </a:p>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a:t>
            </a:r>
            <a:r>
              <a:rPr lang="en">
                <a:solidFill>
                  <a:schemeClr val="lt1"/>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https://fonts.google.com/specimen/Livvic?query=Livv</a:t>
            </a:r>
            <a:r>
              <a:rPr lang="en">
                <a:solidFill>
                  <a:schemeClr val="lt1"/>
                </a:solidFill>
                <a:latin typeface="Arial"/>
                <a:ea typeface="Arial"/>
                <a:cs typeface="Arial"/>
                <a:sym typeface="Arial"/>
              </a:rPr>
              <a:t>)</a:t>
            </a:r>
            <a:endParaRPr>
              <a:solidFill>
                <a:srgbClr val="FFFFFF"/>
              </a:solidFill>
              <a:latin typeface="Arial"/>
              <a:ea typeface="Arial"/>
              <a:cs typeface="Arial"/>
              <a:sym typeface="Arial"/>
            </a:endParaRPr>
          </a:p>
        </p:txBody>
      </p:sp>
      <p:grpSp>
        <p:nvGrpSpPr>
          <p:cNvPr id="18227" name="Google Shape;18227;p62"/>
          <p:cNvGrpSpPr/>
          <p:nvPr/>
        </p:nvGrpSpPr>
        <p:grpSpPr>
          <a:xfrm>
            <a:off x="2070163" y="3498875"/>
            <a:ext cx="3976875" cy="754200"/>
            <a:chOff x="2052655" y="3498875"/>
            <a:chExt cx="3976875" cy="754200"/>
          </a:xfrm>
        </p:grpSpPr>
        <p:sp>
          <p:nvSpPr>
            <p:cNvPr id="18228" name="Google Shape;18228;p62"/>
            <p:cNvSpPr/>
            <p:nvPr/>
          </p:nvSpPr>
          <p:spPr>
            <a:xfrm>
              <a:off x="3114480" y="3498875"/>
              <a:ext cx="791400" cy="754200"/>
            </a:xfrm>
            <a:prstGeom prst="roundRect">
              <a:avLst>
                <a:gd name="adj" fmla="val 16667"/>
              </a:avLst>
            </a:prstGeom>
            <a:solidFill>
              <a:srgbClr val="3F37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62"/>
            <p:cNvSpPr/>
            <p:nvPr/>
          </p:nvSpPr>
          <p:spPr>
            <a:xfrm>
              <a:off x="4176300" y="3498875"/>
              <a:ext cx="791400" cy="754200"/>
            </a:xfrm>
            <a:prstGeom prst="roundRect">
              <a:avLst>
                <a:gd name="adj" fmla="val 16667"/>
              </a:avLst>
            </a:prstGeom>
            <a:solidFill>
              <a:srgbClr val="FFF6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62"/>
            <p:cNvSpPr/>
            <p:nvPr/>
          </p:nvSpPr>
          <p:spPr>
            <a:xfrm>
              <a:off x="5238120" y="3498875"/>
              <a:ext cx="791400" cy="754200"/>
            </a:xfrm>
            <a:prstGeom prst="roundRect">
              <a:avLst>
                <a:gd name="adj" fmla="val 16667"/>
              </a:avLst>
            </a:prstGeom>
            <a:solidFill>
              <a:srgbClr val="EC868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62"/>
            <p:cNvSpPr/>
            <p:nvPr/>
          </p:nvSpPr>
          <p:spPr>
            <a:xfrm>
              <a:off x="2052655" y="3498875"/>
              <a:ext cx="791400" cy="754200"/>
            </a:xfrm>
            <a:prstGeom prst="roundRect">
              <a:avLst>
                <a:gd name="adj" fmla="val 16667"/>
              </a:avLst>
            </a:prstGeom>
            <a:solidFill>
              <a:srgbClr val="007D8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62"/>
            <p:cNvSpPr txBox="1"/>
            <p:nvPr/>
          </p:nvSpPr>
          <p:spPr>
            <a:xfrm>
              <a:off x="311448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#3f3742</a:t>
              </a:r>
              <a:endParaRPr sz="1000">
                <a:solidFill>
                  <a:srgbClr val="FFFFFF"/>
                </a:solidFill>
              </a:endParaRPr>
            </a:p>
          </p:txBody>
        </p:sp>
        <p:sp>
          <p:nvSpPr>
            <p:cNvPr id="18233" name="Google Shape;18233;p62"/>
            <p:cNvSpPr txBox="1"/>
            <p:nvPr/>
          </p:nvSpPr>
          <p:spPr>
            <a:xfrm>
              <a:off x="417630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482400"/>
                  </a:solidFill>
                </a:rPr>
                <a:t>#fff6e0</a:t>
              </a:r>
              <a:endParaRPr sz="1000">
                <a:solidFill>
                  <a:srgbClr val="482400"/>
                </a:solidFill>
              </a:endParaRPr>
            </a:p>
          </p:txBody>
        </p:sp>
        <p:sp>
          <p:nvSpPr>
            <p:cNvPr id="18234" name="Google Shape;18234;p62"/>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#ec8686</a:t>
              </a:r>
              <a:endParaRPr sz="1000">
                <a:solidFill>
                  <a:srgbClr val="FFFFFF"/>
                </a:solidFill>
              </a:endParaRPr>
            </a:p>
          </p:txBody>
        </p:sp>
        <p:sp>
          <p:nvSpPr>
            <p:cNvPr id="18235" name="Google Shape;18235;p62"/>
            <p:cNvSpPr txBox="1"/>
            <p:nvPr/>
          </p:nvSpPr>
          <p:spPr>
            <a:xfrm>
              <a:off x="2052655"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FFFFFF"/>
                  </a:solidFill>
                </a:rPr>
                <a:t>#007d85</a:t>
              </a:r>
              <a:endParaRPr sz="1000">
                <a:solidFill>
                  <a:srgbClr val="FFFFFF"/>
                </a:solidFill>
              </a:endParaRPr>
            </a:p>
          </p:txBody>
        </p:sp>
      </p:grpSp>
      <p:grpSp>
        <p:nvGrpSpPr>
          <p:cNvPr id="18236" name="Google Shape;18236;p62"/>
          <p:cNvGrpSpPr/>
          <p:nvPr/>
        </p:nvGrpSpPr>
        <p:grpSpPr>
          <a:xfrm>
            <a:off x="6282402" y="3498875"/>
            <a:ext cx="791411" cy="754200"/>
            <a:chOff x="5238120" y="3498875"/>
            <a:chExt cx="791411" cy="754200"/>
          </a:xfrm>
        </p:grpSpPr>
        <p:sp>
          <p:nvSpPr>
            <p:cNvPr id="18237" name="Google Shape;18237;p62"/>
            <p:cNvSpPr/>
            <p:nvPr/>
          </p:nvSpPr>
          <p:spPr>
            <a:xfrm>
              <a:off x="5238120" y="3498875"/>
              <a:ext cx="791400" cy="754200"/>
            </a:xfrm>
            <a:prstGeom prst="roundRect">
              <a:avLst>
                <a:gd name="adj" fmla="val 16667"/>
              </a:avLst>
            </a:pr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62"/>
            <p:cNvSpPr txBox="1"/>
            <p:nvPr/>
          </p:nvSpPr>
          <p:spPr>
            <a:xfrm>
              <a:off x="5238130" y="3655925"/>
              <a:ext cx="791400" cy="4401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 sz="1000">
                  <a:solidFill>
                    <a:srgbClr val="3F3742"/>
                  </a:solidFill>
                </a:rPr>
                <a:t>#ffffff</a:t>
              </a:r>
              <a:endParaRPr sz="1000">
                <a:solidFill>
                  <a:srgbClr val="3F3742"/>
                </a:solidFill>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242"/>
        <p:cNvGrpSpPr/>
        <p:nvPr/>
      </p:nvGrpSpPr>
      <p:grpSpPr>
        <a:xfrm>
          <a:off x="0" y="0"/>
          <a:ext cx="0" cy="0"/>
          <a:chOff x="0" y="0"/>
          <a:chExt cx="0" cy="0"/>
        </a:xfrm>
      </p:grpSpPr>
      <p:sp>
        <p:nvSpPr>
          <p:cNvPr id="18243" name="Google Shape;18243;p63"/>
          <p:cNvSpPr txBox="1"/>
          <p:nvPr/>
        </p:nvSpPr>
        <p:spPr>
          <a:xfrm>
            <a:off x="1068100" y="666402"/>
            <a:ext cx="7047300" cy="482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 sz="2400">
                <a:solidFill>
                  <a:srgbClr val="FFFFFF"/>
                </a:solidFill>
              </a:rPr>
              <a:t>Storyset</a:t>
            </a:r>
            <a:endParaRPr sz="2400">
              <a:solidFill>
                <a:srgbClr val="FFFFFF"/>
              </a:solidFill>
            </a:endParaRPr>
          </a:p>
        </p:txBody>
      </p:sp>
      <p:sp>
        <p:nvSpPr>
          <p:cNvPr id="18244" name="Google Shape;18244;p63"/>
          <p:cNvSpPr txBox="1"/>
          <p:nvPr/>
        </p:nvSpPr>
        <p:spPr>
          <a:xfrm>
            <a:off x="1252436" y="1169999"/>
            <a:ext cx="6630900" cy="318300"/>
          </a:xfrm>
          <a:prstGeom prst="rect">
            <a:avLst/>
          </a:prstGeom>
          <a:noFill/>
          <a:ln>
            <a:noFill/>
          </a:ln>
        </p:spPr>
        <p:txBody>
          <a:bodyPr spcFirstLastPara="1" wrap="square" lIns="91425" tIns="91425" rIns="91425" bIns="91425" anchor="t" anchorCtr="0">
            <a:noAutofit/>
          </a:bodyPr>
          <a:lstStyle/>
          <a:p>
            <a:pPr marL="0" lvl="0" indent="0" algn="ctr" rtl="0">
              <a:lnSpc>
                <a:spcPct val="115000"/>
              </a:lnSpc>
              <a:spcBef>
                <a:spcPts val="0"/>
              </a:spcBef>
              <a:spcAft>
                <a:spcPts val="0"/>
              </a:spcAft>
              <a:buNone/>
            </a:pPr>
            <a:r>
              <a:rPr lang="en" sz="1100">
                <a:solidFill>
                  <a:srgbClr val="FFFFFF"/>
                </a:solidFill>
              </a:rPr>
              <a:t>Create your Story with our illustrated concepts. Choose the style you like the most, edit its colors, pick the background and layers you want to show and bring them to life with the animator panel! It will boost your presentation. Check out</a:t>
            </a:r>
            <a:r>
              <a:rPr lang="en" sz="1100">
                <a:solidFill>
                  <a:srgbClr val="869FB2"/>
                </a:solidFill>
              </a:rPr>
              <a:t> </a:t>
            </a:r>
            <a:r>
              <a:rPr lang="en" sz="1100">
                <a:solidFill>
                  <a:srgbClr val="869FB2"/>
                </a:solidFill>
                <a:uFill>
                  <a:noFill/>
                </a:uFill>
                <a:hlinkClick r:id="rId3">
                  <a:extLst>
                    <a:ext uri="{A12FA001-AC4F-418D-AE19-62706E023703}">
                      <ahyp:hlinkClr xmlns:ahyp="http://schemas.microsoft.com/office/drawing/2018/hyperlinkcolor" val="tx"/>
                    </a:ext>
                  </a:extLst>
                </a:hlinkClick>
              </a:rPr>
              <a:t>How it Works.</a:t>
            </a:r>
            <a:endParaRPr sz="1100">
              <a:solidFill>
                <a:srgbClr val="869FB2"/>
              </a:solidFill>
            </a:endParaRPr>
          </a:p>
        </p:txBody>
      </p:sp>
      <p:pic>
        <p:nvPicPr>
          <p:cNvPr id="18245" name="Google Shape;18245;p63"/>
          <p:cNvPicPr preferRelativeResize="0"/>
          <p:nvPr/>
        </p:nvPicPr>
        <p:blipFill rotWithShape="1">
          <a:blip r:embed="rId4">
            <a:alphaModFix/>
          </a:blip>
          <a:srcRect t="16540" b="16547"/>
          <a:stretch/>
        </p:blipFill>
        <p:spPr>
          <a:xfrm>
            <a:off x="510820" y="2688639"/>
            <a:ext cx="1606719" cy="1075073"/>
          </a:xfrm>
          <a:prstGeom prst="rect">
            <a:avLst/>
          </a:prstGeom>
          <a:noFill/>
          <a:ln>
            <a:noFill/>
          </a:ln>
        </p:spPr>
      </p:pic>
      <p:sp>
        <p:nvSpPr>
          <p:cNvPr id="18246" name="Google Shape;18246;p63"/>
          <p:cNvSpPr txBox="1"/>
          <p:nvPr/>
        </p:nvSpPr>
        <p:spPr>
          <a:xfrm>
            <a:off x="678041"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5">
                  <a:extLst>
                    <a:ext uri="{A12FA001-AC4F-418D-AE19-62706E023703}">
                      <ahyp:hlinkClr xmlns:ahyp="http://schemas.microsoft.com/office/drawing/2018/hyperlinkcolor" val="tx"/>
                    </a:ext>
                  </a:extLst>
                </a:hlinkClick>
              </a:rPr>
              <a:t>Pana</a:t>
            </a:r>
            <a:endParaRPr>
              <a:solidFill>
                <a:srgbClr val="869FB2"/>
              </a:solidFill>
            </a:endParaRPr>
          </a:p>
        </p:txBody>
      </p:sp>
      <p:sp>
        <p:nvSpPr>
          <p:cNvPr id="18247" name="Google Shape;18247;p63"/>
          <p:cNvSpPr txBox="1"/>
          <p:nvPr/>
        </p:nvSpPr>
        <p:spPr>
          <a:xfrm>
            <a:off x="2289219"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6">
                  <a:extLst>
                    <a:ext uri="{A12FA001-AC4F-418D-AE19-62706E023703}">
                      <ahyp:hlinkClr xmlns:ahyp="http://schemas.microsoft.com/office/drawing/2018/hyperlinkcolor" val="tx"/>
                    </a:ext>
                  </a:extLst>
                </a:hlinkClick>
              </a:rPr>
              <a:t>Amico</a:t>
            </a:r>
            <a:endParaRPr>
              <a:solidFill>
                <a:srgbClr val="869FB2"/>
              </a:solidFill>
            </a:endParaRPr>
          </a:p>
        </p:txBody>
      </p:sp>
      <p:sp>
        <p:nvSpPr>
          <p:cNvPr id="18248" name="Google Shape;18248;p63"/>
          <p:cNvSpPr txBox="1"/>
          <p:nvPr/>
        </p:nvSpPr>
        <p:spPr>
          <a:xfrm>
            <a:off x="3900404"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7">
                  <a:extLst>
                    <a:ext uri="{A12FA001-AC4F-418D-AE19-62706E023703}">
                      <ahyp:hlinkClr xmlns:ahyp="http://schemas.microsoft.com/office/drawing/2018/hyperlinkcolor" val="tx"/>
                    </a:ext>
                  </a:extLst>
                </a:hlinkClick>
              </a:rPr>
              <a:t>Bro</a:t>
            </a:r>
            <a:endParaRPr>
              <a:solidFill>
                <a:srgbClr val="869FB2"/>
              </a:solidFill>
            </a:endParaRPr>
          </a:p>
        </p:txBody>
      </p:sp>
      <p:sp>
        <p:nvSpPr>
          <p:cNvPr id="18249" name="Google Shape;18249;p63"/>
          <p:cNvSpPr txBox="1"/>
          <p:nvPr/>
        </p:nvSpPr>
        <p:spPr>
          <a:xfrm>
            <a:off x="5511563"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8">
                  <a:extLst>
                    <a:ext uri="{A12FA001-AC4F-418D-AE19-62706E023703}">
                      <ahyp:hlinkClr xmlns:ahyp="http://schemas.microsoft.com/office/drawing/2018/hyperlinkcolor" val="tx"/>
                    </a:ext>
                  </a:extLst>
                </a:hlinkClick>
              </a:rPr>
              <a:t>Rafiki</a:t>
            </a:r>
            <a:endParaRPr>
              <a:solidFill>
                <a:srgbClr val="869FB2"/>
              </a:solidFill>
            </a:endParaRPr>
          </a:p>
        </p:txBody>
      </p:sp>
      <p:pic>
        <p:nvPicPr>
          <p:cNvPr id="18250" name="Google Shape;18250;p63"/>
          <p:cNvPicPr preferRelativeResize="0"/>
          <p:nvPr/>
        </p:nvPicPr>
        <p:blipFill rotWithShape="1">
          <a:blip r:embed="rId9">
            <a:alphaModFix/>
          </a:blip>
          <a:srcRect/>
          <a:stretch/>
        </p:blipFill>
        <p:spPr>
          <a:xfrm>
            <a:off x="2255077" y="2410850"/>
            <a:ext cx="1340595" cy="1340603"/>
          </a:xfrm>
          <a:prstGeom prst="rect">
            <a:avLst/>
          </a:prstGeom>
          <a:noFill/>
          <a:ln>
            <a:noFill/>
          </a:ln>
        </p:spPr>
      </p:pic>
      <p:pic>
        <p:nvPicPr>
          <p:cNvPr id="18251" name="Google Shape;18251;p63"/>
          <p:cNvPicPr preferRelativeResize="0"/>
          <p:nvPr/>
        </p:nvPicPr>
        <p:blipFill rotWithShape="1">
          <a:blip r:embed="rId10">
            <a:alphaModFix/>
          </a:blip>
          <a:srcRect l="4194" t="11228" r="4213" b="8854"/>
          <a:stretch/>
        </p:blipFill>
        <p:spPr>
          <a:xfrm>
            <a:off x="3774275" y="2532512"/>
            <a:ext cx="1448304" cy="1263588"/>
          </a:xfrm>
          <a:prstGeom prst="rect">
            <a:avLst/>
          </a:prstGeom>
          <a:noFill/>
          <a:ln>
            <a:noFill/>
          </a:ln>
        </p:spPr>
      </p:pic>
      <p:pic>
        <p:nvPicPr>
          <p:cNvPr id="18252" name="Google Shape;18252;p63"/>
          <p:cNvPicPr preferRelativeResize="0"/>
          <p:nvPr/>
        </p:nvPicPr>
        <p:blipFill rotWithShape="1">
          <a:blip r:embed="rId11">
            <a:alphaModFix/>
          </a:blip>
          <a:srcRect t="6567" b="11945"/>
          <a:stretch/>
        </p:blipFill>
        <p:spPr>
          <a:xfrm>
            <a:off x="5347337" y="2581527"/>
            <a:ext cx="1448284" cy="1180164"/>
          </a:xfrm>
          <a:prstGeom prst="rect">
            <a:avLst/>
          </a:prstGeom>
          <a:noFill/>
          <a:ln>
            <a:noFill/>
          </a:ln>
        </p:spPr>
      </p:pic>
      <p:pic>
        <p:nvPicPr>
          <p:cNvPr id="18253" name="Google Shape;18253;p63"/>
          <p:cNvPicPr preferRelativeResize="0"/>
          <p:nvPr/>
        </p:nvPicPr>
        <p:blipFill rotWithShape="1">
          <a:blip r:embed="rId12">
            <a:alphaModFix/>
          </a:blip>
          <a:srcRect t="11708" b="17967"/>
          <a:stretch/>
        </p:blipFill>
        <p:spPr>
          <a:xfrm>
            <a:off x="6836257" y="2523903"/>
            <a:ext cx="1796923" cy="1263600"/>
          </a:xfrm>
          <a:prstGeom prst="rect">
            <a:avLst/>
          </a:prstGeom>
          <a:noFill/>
          <a:ln>
            <a:noFill/>
          </a:ln>
        </p:spPr>
      </p:pic>
      <p:sp>
        <p:nvSpPr>
          <p:cNvPr id="18254" name="Google Shape;18254;p63"/>
          <p:cNvSpPr txBox="1"/>
          <p:nvPr/>
        </p:nvSpPr>
        <p:spPr>
          <a:xfrm>
            <a:off x="7122738" y="3976375"/>
            <a:ext cx="1272300" cy="3183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a:solidFill>
                  <a:srgbClr val="869FB2"/>
                </a:solidFill>
                <a:uFill>
                  <a:noFill/>
                </a:uFill>
                <a:hlinkClick r:id="rId13">
                  <a:extLst>
                    <a:ext uri="{A12FA001-AC4F-418D-AE19-62706E023703}">
                      <ahyp:hlinkClr xmlns:ahyp="http://schemas.microsoft.com/office/drawing/2018/hyperlinkcolor" val="tx"/>
                    </a:ext>
                  </a:extLst>
                </a:hlinkClick>
              </a:rPr>
              <a:t>Cuate</a:t>
            </a:r>
            <a:endParaRPr>
              <a:solidFill>
                <a:srgbClr val="869FB2"/>
              </a:solidFill>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8258"/>
        <p:cNvGrpSpPr/>
        <p:nvPr/>
      </p:nvGrpSpPr>
      <p:grpSpPr>
        <a:xfrm>
          <a:off x="0" y="0"/>
          <a:ext cx="0" cy="0"/>
          <a:chOff x="0" y="0"/>
          <a:chExt cx="0" cy="0"/>
        </a:xfrm>
      </p:grpSpPr>
      <p:sp>
        <p:nvSpPr>
          <p:cNvPr id="18259" name="Google Shape;18259;p64"/>
          <p:cNvSpPr txBox="1"/>
          <p:nvPr/>
        </p:nvSpPr>
        <p:spPr>
          <a:xfrm>
            <a:off x="1068100" y="1534076"/>
            <a:ext cx="7047300" cy="482400"/>
          </a:xfrm>
          <a:prstGeom prst="rect">
            <a:avLst/>
          </a:prstGeom>
          <a:noFill/>
          <a:ln>
            <a:noFill/>
          </a:ln>
        </p:spPr>
        <p:txBody>
          <a:bodyPr spcFirstLastPara="1" wrap="square" lIns="91425" tIns="91425" rIns="91425" bIns="91425" anchor="ctr" anchorCtr="0">
            <a:noAutofit/>
          </a:bodyPr>
          <a:lstStyle/>
          <a:p>
            <a:pPr marL="0" lvl="0" indent="0" algn="ctr" rtl="0">
              <a:lnSpc>
                <a:spcPct val="115000"/>
              </a:lnSpc>
              <a:spcBef>
                <a:spcPts val="0"/>
              </a:spcBef>
              <a:spcAft>
                <a:spcPts val="0"/>
              </a:spcAft>
              <a:buNone/>
            </a:pPr>
            <a:r>
              <a:rPr lang="en" sz="1100">
                <a:solidFill>
                  <a:srgbClr val="FFFFFF"/>
                </a:solidFill>
              </a:rPr>
              <a:t>You can easily</a:t>
            </a:r>
            <a:r>
              <a:rPr lang="en" sz="1100">
                <a:solidFill>
                  <a:srgbClr val="435D74"/>
                </a:solidFill>
              </a:rPr>
              <a:t> </a:t>
            </a:r>
            <a:r>
              <a:rPr lang="en" sz="1100">
                <a:solidFill>
                  <a:srgbClr val="869FB2"/>
                </a:solidFill>
              </a:rPr>
              <a:t>resize</a:t>
            </a:r>
            <a:r>
              <a:rPr lang="en" sz="1100">
                <a:solidFill>
                  <a:srgbClr val="435D74"/>
                </a:solidFill>
              </a:rPr>
              <a:t> </a:t>
            </a:r>
            <a:r>
              <a:rPr lang="en" sz="1100">
                <a:solidFill>
                  <a:srgbClr val="FFFFFF"/>
                </a:solidFill>
              </a:rPr>
              <a:t>these resources without losing quality. To</a:t>
            </a:r>
            <a:r>
              <a:rPr lang="en" sz="1100">
                <a:solidFill>
                  <a:srgbClr val="435D74"/>
                </a:solidFill>
              </a:rPr>
              <a:t> </a:t>
            </a:r>
            <a:r>
              <a:rPr lang="en" sz="1100">
                <a:solidFill>
                  <a:srgbClr val="869FB2"/>
                </a:solidFill>
              </a:rPr>
              <a:t>change the color</a:t>
            </a:r>
            <a:r>
              <a:rPr lang="en" sz="1100">
                <a:solidFill>
                  <a:srgbClr val="FFFFFF"/>
                </a:solidFill>
              </a:rPr>
              <a:t>, just ungroup the resource and click on the object you want to change. Then, click on the paint bucket and select the color you want. Group the resource again when you’re done. You can also look for more </a:t>
            </a:r>
            <a:r>
              <a:rPr lang="en" sz="1100">
                <a:solidFill>
                  <a:srgbClr val="869FB2"/>
                </a:solidFill>
                <a:uFill>
                  <a:noFill/>
                </a:uFill>
                <a:hlinkClick r:id="rId3">
                  <a:extLst>
                    <a:ext uri="{A12FA001-AC4F-418D-AE19-62706E023703}">
                      <ahyp:hlinkClr xmlns:ahyp="http://schemas.microsoft.com/office/drawing/2018/hyperlinkcolor" val="tx"/>
                    </a:ext>
                  </a:extLst>
                </a:hlinkClick>
              </a:rPr>
              <a:t>infographics</a:t>
            </a:r>
            <a:r>
              <a:rPr lang="en" sz="1100">
                <a:solidFill>
                  <a:srgbClr val="FFFFFF"/>
                </a:solidFill>
              </a:rPr>
              <a:t> on Slidesgo.</a:t>
            </a:r>
            <a:endParaRPr sz="1100">
              <a:solidFill>
                <a:srgbClr val="FFFFFF"/>
              </a:solidFill>
            </a:endParaRPr>
          </a:p>
        </p:txBody>
      </p:sp>
      <p:grpSp>
        <p:nvGrpSpPr>
          <p:cNvPr id="18260" name="Google Shape;18260;p64"/>
          <p:cNvGrpSpPr/>
          <p:nvPr/>
        </p:nvGrpSpPr>
        <p:grpSpPr>
          <a:xfrm>
            <a:off x="5156078" y="3085736"/>
            <a:ext cx="474294" cy="551291"/>
            <a:chOff x="4727025" y="1332775"/>
            <a:chExt cx="59900" cy="69625"/>
          </a:xfrm>
        </p:grpSpPr>
        <p:sp>
          <p:nvSpPr>
            <p:cNvPr id="18261" name="Google Shape;18261;p64"/>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64"/>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3" name="Google Shape;18263;p64"/>
          <p:cNvGrpSpPr/>
          <p:nvPr/>
        </p:nvGrpSpPr>
        <p:grpSpPr>
          <a:xfrm>
            <a:off x="5769734" y="2314340"/>
            <a:ext cx="555653" cy="557031"/>
            <a:chOff x="4820425" y="1329900"/>
            <a:chExt cx="70175" cy="70350"/>
          </a:xfrm>
        </p:grpSpPr>
        <p:sp>
          <p:nvSpPr>
            <p:cNvPr id="18264" name="Google Shape;18264;p64"/>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64"/>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64"/>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64"/>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68" name="Google Shape;18268;p64"/>
          <p:cNvGrpSpPr/>
          <p:nvPr/>
        </p:nvGrpSpPr>
        <p:grpSpPr>
          <a:xfrm>
            <a:off x="6396103" y="2318845"/>
            <a:ext cx="582574" cy="533871"/>
            <a:chOff x="4903200" y="1331525"/>
            <a:chExt cx="73575" cy="67425"/>
          </a:xfrm>
        </p:grpSpPr>
        <p:sp>
          <p:nvSpPr>
            <p:cNvPr id="18269" name="Google Shape;18269;p64"/>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64"/>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1" name="Google Shape;18271;p64"/>
          <p:cNvGrpSpPr/>
          <p:nvPr/>
        </p:nvGrpSpPr>
        <p:grpSpPr>
          <a:xfrm>
            <a:off x="5755581" y="3078709"/>
            <a:ext cx="583960" cy="565345"/>
            <a:chOff x="4815575" y="1416800"/>
            <a:chExt cx="73750" cy="71400"/>
          </a:xfrm>
        </p:grpSpPr>
        <p:sp>
          <p:nvSpPr>
            <p:cNvPr id="18272" name="Google Shape;18272;p64"/>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64"/>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64"/>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5" name="Google Shape;18275;p64"/>
          <p:cNvGrpSpPr/>
          <p:nvPr/>
        </p:nvGrpSpPr>
        <p:grpSpPr>
          <a:xfrm>
            <a:off x="6390362" y="3108896"/>
            <a:ext cx="589898" cy="504970"/>
            <a:chOff x="4902475" y="1418875"/>
            <a:chExt cx="74500" cy="63775"/>
          </a:xfrm>
        </p:grpSpPr>
        <p:sp>
          <p:nvSpPr>
            <p:cNvPr id="18276" name="Google Shape;18276;p64"/>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64"/>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78" name="Google Shape;18278;p64"/>
          <p:cNvGrpSpPr/>
          <p:nvPr/>
        </p:nvGrpSpPr>
        <p:grpSpPr>
          <a:xfrm>
            <a:off x="5765577" y="3826000"/>
            <a:ext cx="563967" cy="567127"/>
            <a:chOff x="4818100" y="1507675"/>
            <a:chExt cx="71225" cy="71625"/>
          </a:xfrm>
        </p:grpSpPr>
        <p:sp>
          <p:nvSpPr>
            <p:cNvPr id="18279" name="Google Shape;18279;p64"/>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64"/>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64"/>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64"/>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3" name="Google Shape;18283;p64"/>
          <p:cNvGrpSpPr/>
          <p:nvPr/>
        </p:nvGrpSpPr>
        <p:grpSpPr>
          <a:xfrm>
            <a:off x="5079075" y="3829461"/>
            <a:ext cx="628301" cy="588505"/>
            <a:chOff x="4721450" y="1509475"/>
            <a:chExt cx="79350" cy="74325"/>
          </a:xfrm>
        </p:grpSpPr>
        <p:sp>
          <p:nvSpPr>
            <p:cNvPr id="18284" name="Google Shape;18284;p64"/>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64"/>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64"/>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64"/>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88" name="Google Shape;18288;p64"/>
          <p:cNvGrpSpPr/>
          <p:nvPr/>
        </p:nvGrpSpPr>
        <p:grpSpPr>
          <a:xfrm>
            <a:off x="6424608" y="3814027"/>
            <a:ext cx="557038" cy="562772"/>
            <a:chOff x="4906800" y="1507500"/>
            <a:chExt cx="70350" cy="71075"/>
          </a:xfrm>
        </p:grpSpPr>
        <p:sp>
          <p:nvSpPr>
            <p:cNvPr id="18289" name="Google Shape;18289;p64"/>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64"/>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64"/>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64"/>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64"/>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4" name="Google Shape;18294;p64"/>
          <p:cNvGrpSpPr/>
          <p:nvPr/>
        </p:nvGrpSpPr>
        <p:grpSpPr>
          <a:xfrm>
            <a:off x="4462216" y="2340963"/>
            <a:ext cx="517934" cy="517934"/>
            <a:chOff x="3736598" y="2170606"/>
            <a:chExt cx="404889" cy="404889"/>
          </a:xfrm>
        </p:grpSpPr>
        <p:sp>
          <p:nvSpPr>
            <p:cNvPr id="18295" name="Google Shape;18295;p64"/>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64"/>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64"/>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64"/>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99" name="Google Shape;18299;p64"/>
          <p:cNvGrpSpPr/>
          <p:nvPr/>
        </p:nvGrpSpPr>
        <p:grpSpPr>
          <a:xfrm>
            <a:off x="3729277" y="2341061"/>
            <a:ext cx="586986" cy="517740"/>
            <a:chOff x="3161917" y="2170682"/>
            <a:chExt cx="458870" cy="404737"/>
          </a:xfrm>
        </p:grpSpPr>
        <p:sp>
          <p:nvSpPr>
            <p:cNvPr id="18300" name="Google Shape;18300;p64"/>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64"/>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64"/>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03" name="Google Shape;18303;p64"/>
          <p:cNvGrpSpPr/>
          <p:nvPr/>
        </p:nvGrpSpPr>
        <p:grpSpPr>
          <a:xfrm>
            <a:off x="3752299" y="3102400"/>
            <a:ext cx="540943" cy="517963"/>
            <a:chOff x="3179914" y="2889488"/>
            <a:chExt cx="422876" cy="404911"/>
          </a:xfrm>
        </p:grpSpPr>
        <p:sp>
          <p:nvSpPr>
            <p:cNvPr id="18304" name="Google Shape;18304;p64"/>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64"/>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64"/>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64"/>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64"/>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64"/>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0" name="Google Shape;18310;p64"/>
          <p:cNvGrpSpPr/>
          <p:nvPr/>
        </p:nvGrpSpPr>
        <p:grpSpPr>
          <a:xfrm>
            <a:off x="4453093" y="3102358"/>
            <a:ext cx="536180" cy="518047"/>
            <a:chOff x="3729467" y="2889422"/>
            <a:chExt cx="419153" cy="404977"/>
          </a:xfrm>
        </p:grpSpPr>
        <p:sp>
          <p:nvSpPr>
            <p:cNvPr id="18311" name="Google Shape;18311;p64"/>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64"/>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64"/>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64"/>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64"/>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64"/>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64"/>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18" name="Google Shape;18318;p64"/>
          <p:cNvGrpSpPr/>
          <p:nvPr/>
        </p:nvGrpSpPr>
        <p:grpSpPr>
          <a:xfrm>
            <a:off x="1990126" y="3445787"/>
            <a:ext cx="965351" cy="134611"/>
            <a:chOff x="4411970" y="2962952"/>
            <a:chExt cx="706544" cy="104212"/>
          </a:xfrm>
        </p:grpSpPr>
        <p:sp>
          <p:nvSpPr>
            <p:cNvPr id="18319" name="Google Shape;18319;p64"/>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64"/>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64"/>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64"/>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3" name="Google Shape;18323;p64"/>
          <p:cNvGrpSpPr/>
          <p:nvPr/>
        </p:nvGrpSpPr>
        <p:grpSpPr>
          <a:xfrm>
            <a:off x="1990126" y="3041077"/>
            <a:ext cx="960158" cy="289172"/>
            <a:chOff x="4411970" y="2726085"/>
            <a:chExt cx="643107" cy="193659"/>
          </a:xfrm>
        </p:grpSpPr>
        <p:sp>
          <p:nvSpPr>
            <p:cNvPr id="18324" name="Google Shape;18324;p64"/>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64"/>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64"/>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7" name="Google Shape;18327;p64"/>
          <p:cNvGrpSpPr/>
          <p:nvPr/>
        </p:nvGrpSpPr>
        <p:grpSpPr>
          <a:xfrm>
            <a:off x="998624" y="3295400"/>
            <a:ext cx="811503" cy="252584"/>
            <a:chOff x="4411970" y="4340222"/>
            <a:chExt cx="779467" cy="242683"/>
          </a:xfrm>
        </p:grpSpPr>
        <p:sp>
          <p:nvSpPr>
            <p:cNvPr id="18328" name="Google Shape;18328;p64"/>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64"/>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64"/>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1" name="Google Shape;18331;p64"/>
          <p:cNvGrpSpPr/>
          <p:nvPr/>
        </p:nvGrpSpPr>
        <p:grpSpPr>
          <a:xfrm>
            <a:off x="1990126" y="2709308"/>
            <a:ext cx="965160" cy="216230"/>
            <a:chOff x="4411970" y="2468674"/>
            <a:chExt cx="747317" cy="167425"/>
          </a:xfrm>
        </p:grpSpPr>
        <p:sp>
          <p:nvSpPr>
            <p:cNvPr id="18332" name="Google Shape;18332;p64"/>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64"/>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34" name="Google Shape;18334;p64"/>
          <p:cNvSpPr/>
          <p:nvPr/>
        </p:nvSpPr>
        <p:spPr>
          <a:xfrm>
            <a:off x="996874" y="3014089"/>
            <a:ext cx="810618" cy="192983"/>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35" name="Google Shape;18335;p64"/>
          <p:cNvGrpSpPr/>
          <p:nvPr/>
        </p:nvGrpSpPr>
        <p:grpSpPr>
          <a:xfrm>
            <a:off x="997692" y="2334687"/>
            <a:ext cx="1959041" cy="208784"/>
            <a:chOff x="6336019" y="3733725"/>
            <a:chExt cx="2566206" cy="351310"/>
          </a:xfrm>
        </p:grpSpPr>
        <p:sp>
          <p:nvSpPr>
            <p:cNvPr id="18336" name="Google Shape;18336;p64"/>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64"/>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64"/>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64"/>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0" name="Google Shape;18340;p64"/>
          <p:cNvGrpSpPr/>
          <p:nvPr/>
        </p:nvGrpSpPr>
        <p:grpSpPr>
          <a:xfrm>
            <a:off x="1990126" y="3950602"/>
            <a:ext cx="946551" cy="153200"/>
            <a:chOff x="4404545" y="3301592"/>
            <a:chExt cx="782403" cy="129272"/>
          </a:xfrm>
        </p:grpSpPr>
        <p:sp>
          <p:nvSpPr>
            <p:cNvPr id="18341" name="Google Shape;18341;p64"/>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64"/>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3" name="Google Shape;18343;p64"/>
          <p:cNvGrpSpPr/>
          <p:nvPr/>
        </p:nvGrpSpPr>
        <p:grpSpPr>
          <a:xfrm>
            <a:off x="1990126" y="3695937"/>
            <a:ext cx="962257" cy="139127"/>
            <a:chOff x="4411970" y="3131459"/>
            <a:chExt cx="710520" cy="117397"/>
          </a:xfrm>
        </p:grpSpPr>
        <p:sp>
          <p:nvSpPr>
            <p:cNvPr id="18344" name="Google Shape;18344;p64"/>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64"/>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346" name="Google Shape;18346;p64" descr="Timeline background shape"/>
          <p:cNvSpPr/>
          <p:nvPr/>
        </p:nvSpPr>
        <p:spPr>
          <a:xfrm>
            <a:off x="1990126" y="4219341"/>
            <a:ext cx="960300" cy="153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47" name="Google Shape;18347;p64"/>
          <p:cNvGrpSpPr/>
          <p:nvPr/>
        </p:nvGrpSpPr>
        <p:grpSpPr>
          <a:xfrm>
            <a:off x="990271" y="3621603"/>
            <a:ext cx="823838" cy="458988"/>
            <a:chOff x="4411970" y="1801825"/>
            <a:chExt cx="734586" cy="409262"/>
          </a:xfrm>
        </p:grpSpPr>
        <p:sp>
          <p:nvSpPr>
            <p:cNvPr id="18348" name="Google Shape;18348;p64"/>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64"/>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0" name="Google Shape;18350;p64"/>
          <p:cNvGrpSpPr/>
          <p:nvPr/>
        </p:nvGrpSpPr>
        <p:grpSpPr>
          <a:xfrm>
            <a:off x="3095243" y="2339173"/>
            <a:ext cx="521514" cy="521514"/>
            <a:chOff x="5681300" y="2527788"/>
            <a:chExt cx="805800" cy="805800"/>
          </a:xfrm>
        </p:grpSpPr>
        <p:sp>
          <p:nvSpPr>
            <p:cNvPr id="18351" name="Google Shape;18351;p64"/>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64"/>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3" name="Google Shape;18353;p64"/>
          <p:cNvGrpSpPr/>
          <p:nvPr/>
        </p:nvGrpSpPr>
        <p:grpSpPr>
          <a:xfrm>
            <a:off x="3089483" y="3094865"/>
            <a:ext cx="533033" cy="533033"/>
            <a:chOff x="4049800" y="640400"/>
            <a:chExt cx="858900" cy="858900"/>
          </a:xfrm>
        </p:grpSpPr>
        <p:sp>
          <p:nvSpPr>
            <p:cNvPr id="18354" name="Google Shape;18354;p64"/>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64"/>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6" name="Google Shape;18356;p64"/>
          <p:cNvGrpSpPr/>
          <p:nvPr/>
        </p:nvGrpSpPr>
        <p:grpSpPr>
          <a:xfrm>
            <a:off x="3014966" y="3772543"/>
            <a:ext cx="682068" cy="682068"/>
            <a:chOff x="5080188" y="927900"/>
            <a:chExt cx="961200" cy="961200"/>
          </a:xfrm>
        </p:grpSpPr>
        <p:sp>
          <p:nvSpPr>
            <p:cNvPr id="18357" name="Google Shape;18357;p64"/>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64"/>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64"/>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64"/>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64"/>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64"/>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64"/>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64"/>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65" name="Google Shape;18365;p64"/>
          <p:cNvGrpSpPr/>
          <p:nvPr/>
        </p:nvGrpSpPr>
        <p:grpSpPr>
          <a:xfrm>
            <a:off x="4478465" y="3869234"/>
            <a:ext cx="505650" cy="504006"/>
            <a:chOff x="6039282" y="1042577"/>
            <a:chExt cx="734315" cy="731929"/>
          </a:xfrm>
        </p:grpSpPr>
        <p:sp>
          <p:nvSpPr>
            <p:cNvPr id="18366" name="Google Shape;18366;p64"/>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64"/>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64"/>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64"/>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64"/>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64"/>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64"/>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64"/>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64"/>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64"/>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64"/>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64"/>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64"/>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64"/>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64"/>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64"/>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64"/>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64"/>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64"/>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64"/>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64"/>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7" name="Google Shape;18387;p64"/>
          <p:cNvGrpSpPr/>
          <p:nvPr/>
        </p:nvGrpSpPr>
        <p:grpSpPr>
          <a:xfrm>
            <a:off x="5091067" y="2298862"/>
            <a:ext cx="567744" cy="602136"/>
            <a:chOff x="1825800" y="1651625"/>
            <a:chExt cx="539989" cy="571775"/>
          </a:xfrm>
        </p:grpSpPr>
        <p:sp>
          <p:nvSpPr>
            <p:cNvPr id="18388" name="Google Shape;18388;p64"/>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64"/>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64"/>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64"/>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2" name="Google Shape;18392;p64"/>
          <p:cNvGrpSpPr/>
          <p:nvPr/>
        </p:nvGrpSpPr>
        <p:grpSpPr>
          <a:xfrm>
            <a:off x="3765995" y="3855579"/>
            <a:ext cx="508123" cy="507955"/>
            <a:chOff x="1897577" y="2802432"/>
            <a:chExt cx="492176" cy="492014"/>
          </a:xfrm>
        </p:grpSpPr>
        <p:sp>
          <p:nvSpPr>
            <p:cNvPr id="18393" name="Google Shape;18393;p64"/>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64"/>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64"/>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64"/>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64"/>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64"/>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64"/>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64"/>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64"/>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64"/>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6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64"/>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5" name="Google Shape;18405;p64"/>
          <p:cNvGrpSpPr/>
          <p:nvPr/>
        </p:nvGrpSpPr>
        <p:grpSpPr>
          <a:xfrm>
            <a:off x="997525" y="4169123"/>
            <a:ext cx="809227" cy="200842"/>
            <a:chOff x="2013045" y="4813233"/>
            <a:chExt cx="921986" cy="228854"/>
          </a:xfrm>
        </p:grpSpPr>
        <p:sp>
          <p:nvSpPr>
            <p:cNvPr id="18406" name="Google Shape;18406;p64"/>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64"/>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8" name="Google Shape;18408;p64"/>
          <p:cNvGrpSpPr/>
          <p:nvPr/>
        </p:nvGrpSpPr>
        <p:grpSpPr>
          <a:xfrm>
            <a:off x="1005985" y="2656004"/>
            <a:ext cx="792421" cy="269941"/>
            <a:chOff x="1046767" y="4756633"/>
            <a:chExt cx="859646" cy="292841"/>
          </a:xfrm>
        </p:grpSpPr>
        <p:sp>
          <p:nvSpPr>
            <p:cNvPr id="18409" name="Google Shape;18409;p64"/>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64"/>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64"/>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12" name="Google Shape;18412;p64"/>
          <p:cNvSpPr/>
          <p:nvPr/>
        </p:nvSpPr>
        <p:spPr>
          <a:xfrm>
            <a:off x="7439738" y="2350672"/>
            <a:ext cx="185410" cy="94006"/>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64"/>
          <p:cNvSpPr/>
          <p:nvPr/>
        </p:nvSpPr>
        <p:spPr>
          <a:xfrm>
            <a:off x="7139193" y="2333075"/>
            <a:ext cx="171771" cy="129198"/>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64"/>
          <p:cNvSpPr/>
          <p:nvPr/>
        </p:nvSpPr>
        <p:spPr>
          <a:xfrm>
            <a:off x="7761482" y="2339529"/>
            <a:ext cx="167813" cy="116777"/>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64"/>
          <p:cNvSpPr/>
          <p:nvPr/>
        </p:nvSpPr>
        <p:spPr>
          <a:xfrm>
            <a:off x="8056187" y="2333075"/>
            <a:ext cx="163855" cy="129198"/>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16" name="Google Shape;18416;p64"/>
          <p:cNvGrpSpPr/>
          <p:nvPr/>
        </p:nvGrpSpPr>
        <p:grpSpPr>
          <a:xfrm>
            <a:off x="7141841" y="2550562"/>
            <a:ext cx="166473" cy="141497"/>
            <a:chOff x="4660325" y="1866850"/>
            <a:chExt cx="68350" cy="58100"/>
          </a:xfrm>
        </p:grpSpPr>
        <p:sp>
          <p:nvSpPr>
            <p:cNvPr id="18417" name="Google Shape;18417;p64"/>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64"/>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9" name="Google Shape;18419;p64"/>
          <p:cNvGrpSpPr/>
          <p:nvPr/>
        </p:nvGrpSpPr>
        <p:grpSpPr>
          <a:xfrm>
            <a:off x="7451186" y="2576286"/>
            <a:ext cx="162515" cy="90049"/>
            <a:chOff x="4791775" y="1877500"/>
            <a:chExt cx="66725" cy="36975"/>
          </a:xfrm>
        </p:grpSpPr>
        <p:sp>
          <p:nvSpPr>
            <p:cNvPr id="18420" name="Google Shape;18420;p64"/>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64"/>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2" name="Google Shape;18422;p64"/>
          <p:cNvGrpSpPr/>
          <p:nvPr/>
        </p:nvGrpSpPr>
        <p:grpSpPr>
          <a:xfrm>
            <a:off x="7772899" y="2576286"/>
            <a:ext cx="144979" cy="90049"/>
            <a:chOff x="4923925" y="1877500"/>
            <a:chExt cx="59525" cy="36975"/>
          </a:xfrm>
        </p:grpSpPr>
        <p:sp>
          <p:nvSpPr>
            <p:cNvPr id="18423" name="Google Shape;18423;p64"/>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64"/>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5" name="Google Shape;18425;p64"/>
          <p:cNvGrpSpPr/>
          <p:nvPr/>
        </p:nvGrpSpPr>
        <p:grpSpPr>
          <a:xfrm>
            <a:off x="8067390" y="2558477"/>
            <a:ext cx="141447" cy="125667"/>
            <a:chOff x="5058450" y="1870100"/>
            <a:chExt cx="58075" cy="51600"/>
          </a:xfrm>
        </p:grpSpPr>
        <p:sp>
          <p:nvSpPr>
            <p:cNvPr id="18426" name="Google Shape;18426;p64"/>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64"/>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28" name="Google Shape;18428;p64"/>
          <p:cNvGrpSpPr/>
          <p:nvPr/>
        </p:nvGrpSpPr>
        <p:grpSpPr>
          <a:xfrm>
            <a:off x="7481905" y="2980885"/>
            <a:ext cx="101077" cy="107645"/>
            <a:chOff x="4811425" y="2065025"/>
            <a:chExt cx="41500" cy="44200"/>
          </a:xfrm>
        </p:grpSpPr>
        <p:sp>
          <p:nvSpPr>
            <p:cNvPr id="18429" name="Google Shape;18429;p64"/>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64"/>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1" name="Google Shape;18431;p64"/>
          <p:cNvGrpSpPr/>
          <p:nvPr/>
        </p:nvGrpSpPr>
        <p:grpSpPr>
          <a:xfrm>
            <a:off x="7774342" y="2981098"/>
            <a:ext cx="120867" cy="107218"/>
            <a:chOff x="4929875" y="2065025"/>
            <a:chExt cx="49625" cy="44025"/>
          </a:xfrm>
        </p:grpSpPr>
        <p:sp>
          <p:nvSpPr>
            <p:cNvPr id="18432" name="Google Shape;18432;p64"/>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64"/>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4" name="Google Shape;18434;p64"/>
          <p:cNvGrpSpPr/>
          <p:nvPr/>
        </p:nvGrpSpPr>
        <p:grpSpPr>
          <a:xfrm>
            <a:off x="8103011" y="2984112"/>
            <a:ext cx="70206" cy="101191"/>
            <a:chOff x="5083925" y="2066350"/>
            <a:chExt cx="28825" cy="41550"/>
          </a:xfrm>
        </p:grpSpPr>
        <p:sp>
          <p:nvSpPr>
            <p:cNvPr id="18435" name="Google Shape;18435;p64"/>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64"/>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7" name="Google Shape;18437;p64"/>
          <p:cNvGrpSpPr/>
          <p:nvPr/>
        </p:nvGrpSpPr>
        <p:grpSpPr>
          <a:xfrm>
            <a:off x="7134565" y="2999759"/>
            <a:ext cx="181026" cy="69896"/>
            <a:chOff x="4659775" y="2072775"/>
            <a:chExt cx="74325" cy="28700"/>
          </a:xfrm>
        </p:grpSpPr>
        <p:sp>
          <p:nvSpPr>
            <p:cNvPr id="18438" name="Google Shape;18438;p64"/>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64"/>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64"/>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1" name="Google Shape;18441;p64"/>
          <p:cNvGrpSpPr/>
          <p:nvPr/>
        </p:nvGrpSpPr>
        <p:grpSpPr>
          <a:xfrm>
            <a:off x="8054421" y="2790324"/>
            <a:ext cx="167387" cy="89197"/>
            <a:chOff x="4662475" y="1976500"/>
            <a:chExt cx="68725" cy="36625"/>
          </a:xfrm>
        </p:grpSpPr>
        <p:sp>
          <p:nvSpPr>
            <p:cNvPr id="18442" name="Google Shape;18442;p64"/>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64"/>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64"/>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5" name="Google Shape;18445;p64"/>
          <p:cNvGrpSpPr/>
          <p:nvPr/>
        </p:nvGrpSpPr>
        <p:grpSpPr>
          <a:xfrm>
            <a:off x="7751326" y="2793764"/>
            <a:ext cx="166899" cy="82317"/>
            <a:chOff x="4920150" y="1977875"/>
            <a:chExt cx="68525" cy="33800"/>
          </a:xfrm>
        </p:grpSpPr>
        <p:sp>
          <p:nvSpPr>
            <p:cNvPr id="18446" name="Google Shape;18446;p64"/>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64"/>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64"/>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9" name="Google Shape;18449;p64"/>
          <p:cNvGrpSpPr/>
          <p:nvPr/>
        </p:nvGrpSpPr>
        <p:grpSpPr>
          <a:xfrm>
            <a:off x="7162483" y="3197682"/>
            <a:ext cx="125190" cy="127859"/>
            <a:chOff x="4676550" y="2160575"/>
            <a:chExt cx="51400" cy="52500"/>
          </a:xfrm>
        </p:grpSpPr>
        <p:sp>
          <p:nvSpPr>
            <p:cNvPr id="18450" name="Google Shape;18450;p64"/>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64"/>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64"/>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3" name="Google Shape;18453;p64"/>
          <p:cNvGrpSpPr/>
          <p:nvPr/>
        </p:nvGrpSpPr>
        <p:grpSpPr>
          <a:xfrm>
            <a:off x="7459741" y="3204714"/>
            <a:ext cx="145405" cy="113794"/>
            <a:chOff x="4768325" y="2163475"/>
            <a:chExt cx="59700" cy="46725"/>
          </a:xfrm>
        </p:grpSpPr>
        <p:sp>
          <p:nvSpPr>
            <p:cNvPr id="18454" name="Google Shape;18454;p64"/>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64"/>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56" name="Google Shape;18456;p64"/>
          <p:cNvSpPr/>
          <p:nvPr/>
        </p:nvSpPr>
        <p:spPr>
          <a:xfrm>
            <a:off x="7791696" y="3196221"/>
            <a:ext cx="86159" cy="130781"/>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64"/>
          <p:cNvSpPr/>
          <p:nvPr/>
        </p:nvSpPr>
        <p:spPr>
          <a:xfrm>
            <a:off x="8064072" y="4203306"/>
            <a:ext cx="148084" cy="16298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64"/>
          <p:cNvSpPr/>
          <p:nvPr/>
        </p:nvSpPr>
        <p:spPr>
          <a:xfrm>
            <a:off x="7165528" y="3431527"/>
            <a:ext cx="119101" cy="163415"/>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64"/>
          <p:cNvSpPr/>
          <p:nvPr/>
        </p:nvSpPr>
        <p:spPr>
          <a:xfrm>
            <a:off x="7133499" y="4219136"/>
            <a:ext cx="183157" cy="131329"/>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64"/>
          <p:cNvSpPr/>
          <p:nvPr/>
        </p:nvSpPr>
        <p:spPr>
          <a:xfrm>
            <a:off x="7150823" y="3700780"/>
            <a:ext cx="148511" cy="112515"/>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64"/>
          <p:cNvSpPr/>
          <p:nvPr/>
        </p:nvSpPr>
        <p:spPr>
          <a:xfrm>
            <a:off x="7784572" y="3682697"/>
            <a:ext cx="100408" cy="14868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62" name="Google Shape;18462;p64"/>
          <p:cNvGrpSpPr/>
          <p:nvPr/>
        </p:nvGrpSpPr>
        <p:grpSpPr>
          <a:xfrm>
            <a:off x="7476059" y="3459808"/>
            <a:ext cx="112768" cy="106853"/>
            <a:chOff x="4768575" y="2253950"/>
            <a:chExt cx="46300" cy="43875"/>
          </a:xfrm>
        </p:grpSpPr>
        <p:sp>
          <p:nvSpPr>
            <p:cNvPr id="18463" name="Google Shape;18463;p64"/>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64"/>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5" name="Google Shape;18465;p64"/>
          <p:cNvGrpSpPr/>
          <p:nvPr/>
        </p:nvGrpSpPr>
        <p:grpSpPr>
          <a:xfrm>
            <a:off x="7775682" y="3948834"/>
            <a:ext cx="118187" cy="146246"/>
            <a:chOff x="4960900" y="2433225"/>
            <a:chExt cx="48525" cy="60050"/>
          </a:xfrm>
        </p:grpSpPr>
        <p:sp>
          <p:nvSpPr>
            <p:cNvPr id="18466" name="Google Shape;18466;p64"/>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64"/>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68" name="Google Shape;18468;p64"/>
          <p:cNvGrpSpPr/>
          <p:nvPr/>
        </p:nvGrpSpPr>
        <p:grpSpPr>
          <a:xfrm>
            <a:off x="7464247" y="4212895"/>
            <a:ext cx="136394" cy="143810"/>
            <a:chOff x="4854075" y="2527625"/>
            <a:chExt cx="56000" cy="59050"/>
          </a:xfrm>
        </p:grpSpPr>
        <p:sp>
          <p:nvSpPr>
            <p:cNvPr id="18469" name="Google Shape;18469;p64"/>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64"/>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471" name="Google Shape;18471;p64"/>
          <p:cNvSpPr/>
          <p:nvPr/>
        </p:nvSpPr>
        <p:spPr>
          <a:xfrm>
            <a:off x="7479500" y="3955623"/>
            <a:ext cx="105888" cy="132668"/>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64"/>
          <p:cNvSpPr/>
          <p:nvPr/>
        </p:nvSpPr>
        <p:spPr>
          <a:xfrm>
            <a:off x="8058166" y="3195277"/>
            <a:ext cx="159897" cy="132668"/>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64"/>
          <p:cNvSpPr/>
          <p:nvPr/>
        </p:nvSpPr>
        <p:spPr>
          <a:xfrm>
            <a:off x="7157429" y="3955623"/>
            <a:ext cx="135298" cy="132668"/>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474" name="Google Shape;18474;p64"/>
          <p:cNvGrpSpPr/>
          <p:nvPr/>
        </p:nvGrpSpPr>
        <p:grpSpPr>
          <a:xfrm>
            <a:off x="8088458" y="3676639"/>
            <a:ext cx="99312" cy="160797"/>
            <a:chOff x="5059700" y="2334775"/>
            <a:chExt cx="40775" cy="66025"/>
          </a:xfrm>
        </p:grpSpPr>
        <p:sp>
          <p:nvSpPr>
            <p:cNvPr id="18475" name="Google Shape;18475;p64"/>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64"/>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64"/>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64"/>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64"/>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64"/>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64"/>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64"/>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64"/>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4" name="Google Shape;18484;p64"/>
          <p:cNvGrpSpPr/>
          <p:nvPr/>
        </p:nvGrpSpPr>
        <p:grpSpPr>
          <a:xfrm>
            <a:off x="8045622" y="3941771"/>
            <a:ext cx="184984" cy="160371"/>
            <a:chOff x="5037700" y="2430325"/>
            <a:chExt cx="75950" cy="65850"/>
          </a:xfrm>
        </p:grpSpPr>
        <p:sp>
          <p:nvSpPr>
            <p:cNvPr id="18485" name="Google Shape;18485;p64"/>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64"/>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87" name="Google Shape;18487;p64"/>
          <p:cNvGrpSpPr/>
          <p:nvPr/>
        </p:nvGrpSpPr>
        <p:grpSpPr>
          <a:xfrm>
            <a:off x="7465128" y="3708223"/>
            <a:ext cx="173014" cy="97629"/>
            <a:chOff x="4756975" y="2341800"/>
            <a:chExt cx="91975" cy="51925"/>
          </a:xfrm>
        </p:grpSpPr>
        <p:sp>
          <p:nvSpPr>
            <p:cNvPr id="18488" name="Google Shape;18488;p64"/>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64"/>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64"/>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64"/>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64"/>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64"/>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64"/>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64"/>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64"/>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64"/>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64"/>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64"/>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64"/>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64"/>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64"/>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64"/>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64"/>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64"/>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64"/>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64"/>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08" name="Google Shape;18508;p64"/>
          <p:cNvGrpSpPr/>
          <p:nvPr/>
        </p:nvGrpSpPr>
        <p:grpSpPr>
          <a:xfrm>
            <a:off x="7732065" y="4196920"/>
            <a:ext cx="212497" cy="175761"/>
            <a:chOff x="4943575" y="2516350"/>
            <a:chExt cx="98675" cy="81700"/>
          </a:xfrm>
        </p:grpSpPr>
        <p:sp>
          <p:nvSpPr>
            <p:cNvPr id="18509" name="Google Shape;18509;p64"/>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64"/>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64"/>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64"/>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64"/>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64"/>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64"/>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64"/>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64"/>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64"/>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64"/>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64"/>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64"/>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64"/>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64"/>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64"/>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64"/>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64"/>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64"/>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64"/>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64"/>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64"/>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64"/>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64"/>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64"/>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64"/>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64"/>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64"/>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64"/>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64"/>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64"/>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64"/>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64"/>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64"/>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64"/>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64"/>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64"/>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64"/>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64"/>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64"/>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64"/>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64"/>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64"/>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64"/>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64"/>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64"/>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64"/>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64"/>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64"/>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64"/>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64"/>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64"/>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64"/>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64"/>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64"/>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64"/>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64"/>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64"/>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64"/>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64"/>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64"/>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64"/>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64"/>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64"/>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64"/>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64"/>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64"/>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64"/>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64"/>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64"/>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64"/>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64"/>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64"/>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64"/>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64"/>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64"/>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64"/>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64"/>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87" name="Google Shape;18587;p64"/>
          <p:cNvSpPr/>
          <p:nvPr/>
        </p:nvSpPr>
        <p:spPr>
          <a:xfrm>
            <a:off x="7747607" y="3426066"/>
            <a:ext cx="174337" cy="174337"/>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64"/>
          <p:cNvSpPr/>
          <p:nvPr/>
        </p:nvSpPr>
        <p:spPr>
          <a:xfrm>
            <a:off x="8063864" y="3454885"/>
            <a:ext cx="148500" cy="116700"/>
          </a:xfrm>
          <a:prstGeom prst="stripedRightArrow">
            <a:avLst>
              <a:gd name="adj1" fmla="val 50000"/>
              <a:gd name="adj2" fmla="val 50000"/>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64"/>
          <p:cNvSpPr/>
          <p:nvPr/>
        </p:nvSpPr>
        <p:spPr>
          <a:xfrm>
            <a:off x="7165978"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64"/>
          <p:cNvSpPr/>
          <p:nvPr/>
        </p:nvSpPr>
        <p:spPr>
          <a:xfrm flipH="1">
            <a:off x="7473344" y="2775822"/>
            <a:ext cx="118200" cy="1182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64"/>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a:solidFill>
                  <a:schemeClr val="lt1"/>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18595"/>
        <p:cNvGrpSpPr/>
        <p:nvPr/>
      </p:nvGrpSpPr>
      <p:grpSpPr>
        <a:xfrm>
          <a:off x="0" y="0"/>
          <a:ext cx="0" cy="0"/>
          <a:chOff x="0" y="0"/>
          <a:chExt cx="0" cy="0"/>
        </a:xfrm>
      </p:grpSpPr>
      <p:grpSp>
        <p:nvGrpSpPr>
          <p:cNvPr id="18596" name="Google Shape;18596;p65"/>
          <p:cNvGrpSpPr/>
          <p:nvPr/>
        </p:nvGrpSpPr>
        <p:grpSpPr>
          <a:xfrm>
            <a:off x="3642951" y="1176740"/>
            <a:ext cx="2078182" cy="1366558"/>
            <a:chOff x="235800" y="830650"/>
            <a:chExt cx="6978450" cy="4588844"/>
          </a:xfrm>
        </p:grpSpPr>
        <p:sp>
          <p:nvSpPr>
            <p:cNvPr id="18597" name="Google Shape;18597;p6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6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6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6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6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6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03" name="Google Shape;18603;p65"/>
          <p:cNvGrpSpPr/>
          <p:nvPr/>
        </p:nvGrpSpPr>
        <p:grpSpPr>
          <a:xfrm>
            <a:off x="749629" y="2988892"/>
            <a:ext cx="2622876" cy="1333540"/>
            <a:chOff x="238125" y="1038125"/>
            <a:chExt cx="7146800" cy="3633625"/>
          </a:xfrm>
        </p:grpSpPr>
        <p:sp>
          <p:nvSpPr>
            <p:cNvPr id="18604" name="Google Shape;18604;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5" name="Google Shape;18675;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6" name="Google Shape;18676;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8" name="Google Shape;19268;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9" name="Google Shape;19269;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7" name="Google Shape;19547;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8" name="Google Shape;19548;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9" name="Google Shape;19549;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0" name="Google Shape;19550;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1" name="Google Shape;19551;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6" name="Google Shape;20176;p65"/>
          <p:cNvGrpSpPr/>
          <p:nvPr/>
        </p:nvGrpSpPr>
        <p:grpSpPr>
          <a:xfrm>
            <a:off x="5961311" y="1231136"/>
            <a:ext cx="2435960" cy="1297725"/>
            <a:chOff x="233350" y="949250"/>
            <a:chExt cx="7137300" cy="3802300"/>
          </a:xfrm>
        </p:grpSpPr>
        <p:sp>
          <p:nvSpPr>
            <p:cNvPr id="20177" name="Google Shape;20177;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8" name="Google Shape;20228;p65"/>
          <p:cNvGrpSpPr/>
          <p:nvPr/>
        </p:nvGrpSpPr>
        <p:grpSpPr>
          <a:xfrm>
            <a:off x="7714435" y="3194726"/>
            <a:ext cx="104231" cy="320340"/>
            <a:chOff x="7564426" y="3224343"/>
            <a:chExt cx="119985" cy="368801"/>
          </a:xfrm>
        </p:grpSpPr>
        <p:sp>
          <p:nvSpPr>
            <p:cNvPr id="20229" name="Google Shape;20229;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1" name="Google Shape;20231;p65"/>
          <p:cNvGrpSpPr/>
          <p:nvPr/>
        </p:nvGrpSpPr>
        <p:grpSpPr>
          <a:xfrm>
            <a:off x="7413923" y="3188827"/>
            <a:ext cx="189489" cy="332132"/>
            <a:chOff x="8370831" y="3202002"/>
            <a:chExt cx="218129" cy="382376"/>
          </a:xfrm>
        </p:grpSpPr>
        <p:sp>
          <p:nvSpPr>
            <p:cNvPr id="20232" name="Google Shape;20232;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4" name="Google Shape;20234;p65"/>
          <p:cNvGrpSpPr/>
          <p:nvPr/>
        </p:nvGrpSpPr>
        <p:grpSpPr>
          <a:xfrm>
            <a:off x="8137312" y="3599959"/>
            <a:ext cx="309429" cy="267000"/>
            <a:chOff x="6742064" y="3750480"/>
            <a:chExt cx="399315" cy="344560"/>
          </a:xfrm>
        </p:grpSpPr>
        <p:sp>
          <p:nvSpPr>
            <p:cNvPr id="20235" name="Google Shape;20235;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7" name="Google Shape;20237;p65"/>
          <p:cNvGrpSpPr/>
          <p:nvPr/>
        </p:nvGrpSpPr>
        <p:grpSpPr>
          <a:xfrm>
            <a:off x="7676331" y="3951006"/>
            <a:ext cx="180437" cy="281608"/>
            <a:chOff x="7248525" y="3739696"/>
            <a:chExt cx="230531" cy="359790"/>
          </a:xfrm>
        </p:grpSpPr>
        <p:sp>
          <p:nvSpPr>
            <p:cNvPr id="20238" name="Google Shape;20238;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0" name="Google Shape;20240;p65"/>
          <p:cNvGrpSpPr/>
          <p:nvPr/>
        </p:nvGrpSpPr>
        <p:grpSpPr>
          <a:xfrm>
            <a:off x="7922251" y="3594231"/>
            <a:ext cx="162896" cy="278710"/>
            <a:chOff x="7601242" y="3729267"/>
            <a:chExt cx="222566" cy="380803"/>
          </a:xfrm>
        </p:grpSpPr>
        <p:sp>
          <p:nvSpPr>
            <p:cNvPr id="20241" name="Google Shape;20241;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43" name="Google Shape;20243;p65"/>
          <p:cNvSpPr/>
          <p:nvPr/>
        </p:nvSpPr>
        <p:spPr>
          <a:xfrm>
            <a:off x="7888277" y="3206587"/>
            <a:ext cx="230844" cy="296575"/>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44" name="Google Shape;20244;p65"/>
          <p:cNvGrpSpPr/>
          <p:nvPr/>
        </p:nvGrpSpPr>
        <p:grpSpPr>
          <a:xfrm>
            <a:off x="7411896" y="3595371"/>
            <a:ext cx="193543" cy="275990"/>
            <a:chOff x="8304647" y="3738687"/>
            <a:chExt cx="225076" cy="320956"/>
          </a:xfrm>
        </p:grpSpPr>
        <p:sp>
          <p:nvSpPr>
            <p:cNvPr id="20245" name="Google Shape;20245;p65"/>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48" name="Google Shape;20248;p65"/>
          <p:cNvGrpSpPr/>
          <p:nvPr/>
        </p:nvGrpSpPr>
        <p:grpSpPr>
          <a:xfrm>
            <a:off x="7684389" y="3595371"/>
            <a:ext cx="178492" cy="275990"/>
            <a:chOff x="8615101" y="3738687"/>
            <a:chExt cx="207573" cy="320956"/>
          </a:xfrm>
        </p:grpSpPr>
        <p:sp>
          <p:nvSpPr>
            <p:cNvPr id="20249" name="Google Shape;20249;p65"/>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52" name="Google Shape;20252;p65"/>
          <p:cNvSpPr/>
          <p:nvPr/>
        </p:nvSpPr>
        <p:spPr>
          <a:xfrm>
            <a:off x="8180828" y="3185254"/>
            <a:ext cx="222397" cy="288694"/>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53" name="Google Shape;20253;p65"/>
          <p:cNvGrpSpPr/>
          <p:nvPr/>
        </p:nvGrpSpPr>
        <p:grpSpPr>
          <a:xfrm>
            <a:off x="7909920" y="3998032"/>
            <a:ext cx="187557" cy="187557"/>
            <a:chOff x="8565775" y="671075"/>
            <a:chExt cx="441000" cy="441000"/>
          </a:xfrm>
        </p:grpSpPr>
        <p:sp>
          <p:nvSpPr>
            <p:cNvPr id="20254" name="Google Shape;20254;p65"/>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65"/>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56" name="Google Shape;20256;p65"/>
          <p:cNvSpPr/>
          <p:nvPr/>
        </p:nvSpPr>
        <p:spPr>
          <a:xfrm>
            <a:off x="8195186" y="3993952"/>
            <a:ext cx="193683" cy="195716"/>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65"/>
          <p:cNvSpPr/>
          <p:nvPr/>
        </p:nvSpPr>
        <p:spPr>
          <a:xfrm flipH="1">
            <a:off x="7419373" y="3960408"/>
            <a:ext cx="178589" cy="262805"/>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258" name="Google Shape;20258;p65"/>
          <p:cNvGrpSpPr/>
          <p:nvPr/>
        </p:nvGrpSpPr>
        <p:grpSpPr>
          <a:xfrm>
            <a:off x="6064392" y="3070557"/>
            <a:ext cx="587865" cy="517731"/>
            <a:chOff x="6000718" y="3070557"/>
            <a:chExt cx="587865" cy="517731"/>
          </a:xfrm>
        </p:grpSpPr>
        <p:sp>
          <p:nvSpPr>
            <p:cNvPr id="20259" name="Google Shape;20259;p65"/>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65"/>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65"/>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65"/>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65"/>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65"/>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65"/>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65"/>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65"/>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65"/>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9" name="Google Shape;20269;p65"/>
          <p:cNvGrpSpPr/>
          <p:nvPr/>
        </p:nvGrpSpPr>
        <p:grpSpPr>
          <a:xfrm>
            <a:off x="6079197" y="3714217"/>
            <a:ext cx="557665" cy="516387"/>
            <a:chOff x="6015523" y="3714217"/>
            <a:chExt cx="557665" cy="516387"/>
          </a:xfrm>
        </p:grpSpPr>
        <p:grpSp>
          <p:nvGrpSpPr>
            <p:cNvPr id="20270" name="Google Shape;20270;p65"/>
            <p:cNvGrpSpPr/>
            <p:nvPr/>
          </p:nvGrpSpPr>
          <p:grpSpPr>
            <a:xfrm>
              <a:off x="6036094" y="3716980"/>
              <a:ext cx="529822" cy="510480"/>
              <a:chOff x="3148311" y="-545634"/>
              <a:chExt cx="1006118" cy="969572"/>
            </a:xfrm>
          </p:grpSpPr>
          <p:sp>
            <p:nvSpPr>
              <p:cNvPr id="20271" name="Google Shape;20271;p65"/>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65"/>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65"/>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65"/>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65"/>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65"/>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65"/>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65"/>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65"/>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65"/>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81" name="Google Shape;20281;p65"/>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2" name="Google Shape;20282;p65"/>
          <p:cNvGrpSpPr/>
          <p:nvPr/>
        </p:nvGrpSpPr>
        <p:grpSpPr>
          <a:xfrm>
            <a:off x="6707979" y="3073628"/>
            <a:ext cx="576302" cy="511871"/>
            <a:chOff x="6644304" y="3073628"/>
            <a:chExt cx="576302" cy="511871"/>
          </a:xfrm>
        </p:grpSpPr>
        <p:grpSp>
          <p:nvGrpSpPr>
            <p:cNvPr id="20283" name="Google Shape;20283;p65"/>
            <p:cNvGrpSpPr/>
            <p:nvPr/>
          </p:nvGrpSpPr>
          <p:grpSpPr>
            <a:xfrm>
              <a:off x="6712169" y="3073651"/>
              <a:ext cx="481611" cy="506713"/>
              <a:chOff x="1833536" y="-546641"/>
              <a:chExt cx="914567" cy="962419"/>
            </a:xfrm>
          </p:grpSpPr>
          <p:grpSp>
            <p:nvGrpSpPr>
              <p:cNvPr id="20284" name="Google Shape;20284;p65"/>
              <p:cNvGrpSpPr/>
              <p:nvPr/>
            </p:nvGrpSpPr>
            <p:grpSpPr>
              <a:xfrm>
                <a:off x="1833536" y="-524249"/>
                <a:ext cx="914567" cy="940027"/>
                <a:chOff x="1833536" y="-524249"/>
                <a:chExt cx="914567" cy="940027"/>
              </a:xfrm>
            </p:grpSpPr>
            <p:sp>
              <p:nvSpPr>
                <p:cNvPr id="20285" name="Google Shape;20285;p65"/>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65"/>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65"/>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65"/>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65"/>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90" name="Google Shape;20290;p65"/>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65"/>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65"/>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65"/>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294" name="Google Shape;20294;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5" name="Google Shape;20295;p65"/>
          <p:cNvGrpSpPr/>
          <p:nvPr/>
        </p:nvGrpSpPr>
        <p:grpSpPr>
          <a:xfrm>
            <a:off x="6715725" y="3714143"/>
            <a:ext cx="560636" cy="516497"/>
            <a:chOff x="6652051" y="3714143"/>
            <a:chExt cx="560636" cy="516497"/>
          </a:xfrm>
        </p:grpSpPr>
        <p:grpSp>
          <p:nvGrpSpPr>
            <p:cNvPr id="20296" name="Google Shape;20296;p65"/>
            <p:cNvGrpSpPr/>
            <p:nvPr/>
          </p:nvGrpSpPr>
          <p:grpSpPr>
            <a:xfrm>
              <a:off x="6669657" y="3716715"/>
              <a:ext cx="466768" cy="464314"/>
              <a:chOff x="3139766" y="765669"/>
              <a:chExt cx="886380" cy="881888"/>
            </a:xfrm>
          </p:grpSpPr>
          <p:grpSp>
            <p:nvGrpSpPr>
              <p:cNvPr id="20297" name="Google Shape;20297;p65"/>
              <p:cNvGrpSpPr/>
              <p:nvPr/>
            </p:nvGrpSpPr>
            <p:grpSpPr>
              <a:xfrm>
                <a:off x="3139766" y="765669"/>
                <a:ext cx="886380" cy="881888"/>
                <a:chOff x="3139766" y="765669"/>
                <a:chExt cx="886380" cy="881888"/>
              </a:xfrm>
            </p:grpSpPr>
            <p:sp>
              <p:nvSpPr>
                <p:cNvPr id="20298" name="Google Shape;20298;p65"/>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65"/>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65"/>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65"/>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65"/>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65"/>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65"/>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65"/>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65"/>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07" name="Google Shape;20307;p65"/>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65"/>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65"/>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65"/>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311" name="Google Shape;20311;p65"/>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2" name="Google Shape;20312;p65"/>
          <p:cNvGrpSpPr/>
          <p:nvPr/>
        </p:nvGrpSpPr>
        <p:grpSpPr>
          <a:xfrm>
            <a:off x="625184" y="1201451"/>
            <a:ext cx="2665073" cy="1317140"/>
            <a:chOff x="793334" y="1192826"/>
            <a:chExt cx="2665073" cy="1317140"/>
          </a:xfrm>
        </p:grpSpPr>
        <p:sp>
          <p:nvSpPr>
            <p:cNvPr id="20313" name="Google Shape;20313;p65"/>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65"/>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65"/>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65"/>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65"/>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65"/>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65"/>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65"/>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65"/>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65"/>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65"/>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65"/>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65"/>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65"/>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65"/>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65"/>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65"/>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65"/>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65"/>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65"/>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65"/>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65"/>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65"/>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65"/>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65"/>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65"/>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65"/>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65"/>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65"/>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65"/>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65"/>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65"/>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65"/>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65"/>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65"/>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65"/>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65"/>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65"/>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65"/>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65"/>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65"/>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65"/>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65"/>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65"/>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65"/>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65"/>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65"/>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65"/>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65"/>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65"/>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65"/>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65"/>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65"/>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65"/>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65"/>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65"/>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65"/>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65"/>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65"/>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65"/>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65"/>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65"/>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65"/>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65"/>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65"/>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65"/>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65"/>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65"/>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65"/>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65"/>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65"/>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65"/>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65"/>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65"/>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65"/>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65"/>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65"/>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65"/>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65"/>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65"/>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65"/>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65"/>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65"/>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65"/>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65"/>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65"/>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65"/>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65"/>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65"/>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65"/>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65"/>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65"/>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65"/>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65"/>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65"/>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65"/>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65"/>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65"/>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65"/>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65"/>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65"/>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65"/>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65"/>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65"/>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65"/>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65"/>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65"/>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65"/>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65"/>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65"/>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65"/>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65"/>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65"/>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6" name="Google Shape;20426;p65"/>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7" name="Google Shape;20427;p65"/>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65"/>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65"/>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65"/>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65"/>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2" name="Google Shape;20432;p65"/>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65"/>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65"/>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65"/>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65"/>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65"/>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65"/>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65"/>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65"/>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65"/>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65"/>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65"/>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65"/>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65"/>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65"/>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65"/>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65"/>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65"/>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65"/>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65"/>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65"/>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65"/>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65"/>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65"/>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65"/>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65"/>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65"/>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65"/>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65"/>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65"/>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65"/>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65"/>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65"/>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65"/>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65"/>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65"/>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65"/>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65"/>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65"/>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65"/>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65"/>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65"/>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65"/>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65"/>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65"/>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65"/>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65"/>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65"/>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65"/>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65"/>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65"/>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65"/>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65"/>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65"/>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65"/>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65"/>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65"/>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65"/>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65"/>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65"/>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65"/>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65"/>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65"/>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65"/>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65"/>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65"/>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65"/>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65"/>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65"/>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65"/>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65"/>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65"/>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65"/>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65"/>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65"/>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65"/>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65"/>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65"/>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65"/>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65"/>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65"/>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65"/>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65"/>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65"/>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65"/>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65"/>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65"/>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65"/>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65"/>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65"/>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65"/>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65"/>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65"/>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65"/>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65"/>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65"/>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65"/>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65"/>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65"/>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65"/>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65"/>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65"/>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65"/>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65"/>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65"/>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65"/>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65"/>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65"/>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65"/>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65"/>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65"/>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65"/>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65"/>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65"/>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65"/>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65"/>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65"/>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65"/>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65"/>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65"/>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65"/>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65"/>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65"/>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65"/>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65"/>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65"/>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65"/>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65"/>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65"/>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65"/>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65"/>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65"/>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65"/>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65"/>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65"/>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65"/>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65"/>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65"/>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65"/>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65"/>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65"/>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65"/>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65"/>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65"/>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65"/>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65"/>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65"/>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65"/>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65"/>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65"/>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65"/>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65"/>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65"/>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65"/>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65"/>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65"/>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65"/>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65"/>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65"/>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65"/>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65"/>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65"/>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65"/>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65"/>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65"/>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65"/>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65"/>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65"/>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65"/>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65"/>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65"/>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65"/>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65"/>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65"/>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65"/>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65"/>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65"/>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65"/>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65"/>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65"/>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65"/>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65"/>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65"/>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65"/>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65"/>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65"/>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65"/>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65"/>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65"/>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65"/>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65"/>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65"/>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65"/>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65"/>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65"/>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65"/>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65"/>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65"/>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65"/>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65"/>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65"/>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65"/>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65"/>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65"/>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65"/>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65"/>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65"/>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65"/>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65"/>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65"/>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65"/>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65"/>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65"/>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65"/>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65"/>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65"/>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65"/>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65"/>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65"/>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65"/>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65"/>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65"/>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65"/>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65"/>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65"/>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65"/>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65"/>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65"/>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65"/>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65"/>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65"/>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65"/>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65"/>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65"/>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65"/>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65"/>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65"/>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65"/>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65"/>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65"/>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65"/>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65"/>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65"/>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65"/>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65"/>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65"/>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65"/>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65"/>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65"/>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65"/>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65"/>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65"/>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65"/>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65"/>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65"/>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65"/>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65"/>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65"/>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65"/>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65"/>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65"/>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65"/>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65"/>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65"/>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65"/>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65"/>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65"/>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65"/>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65"/>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65"/>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65"/>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65"/>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65"/>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65"/>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65"/>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65"/>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65"/>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65"/>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65"/>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65"/>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65"/>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65"/>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65"/>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65"/>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65"/>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65"/>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65"/>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65"/>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65"/>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65"/>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65"/>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65"/>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65"/>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65"/>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65"/>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65"/>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65"/>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65"/>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65"/>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65"/>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65"/>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65"/>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65"/>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65"/>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65"/>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65"/>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65"/>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65"/>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65"/>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65"/>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65"/>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65"/>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65"/>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65"/>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65"/>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65"/>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65"/>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65"/>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65"/>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65"/>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65"/>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65"/>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65"/>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65"/>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65"/>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65"/>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65"/>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65"/>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65"/>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65"/>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65"/>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65"/>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65"/>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65"/>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65"/>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65"/>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65"/>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65"/>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65"/>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65"/>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65"/>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65"/>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65"/>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65"/>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65"/>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65"/>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65"/>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65"/>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65"/>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65"/>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65"/>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65"/>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65"/>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65"/>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65"/>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65"/>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65"/>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65"/>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65"/>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65"/>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65"/>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65"/>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65"/>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65"/>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65"/>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65"/>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65"/>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65"/>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65"/>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65"/>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65"/>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65"/>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65"/>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65"/>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65"/>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65"/>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65"/>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65"/>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65"/>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65"/>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65"/>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65"/>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65"/>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65"/>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65"/>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6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65"/>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65"/>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65"/>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65"/>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65"/>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65"/>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65"/>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65"/>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65"/>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65"/>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65"/>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65"/>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65"/>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65"/>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65"/>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65"/>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65"/>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65"/>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65"/>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65"/>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65"/>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65"/>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65"/>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65"/>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65"/>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65"/>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65"/>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65"/>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65"/>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65"/>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65"/>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65"/>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65"/>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65"/>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65"/>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65"/>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65"/>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65"/>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65"/>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65"/>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65"/>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65"/>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65"/>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65"/>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65"/>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65"/>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65"/>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65"/>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65"/>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65"/>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65"/>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65"/>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65"/>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65"/>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65"/>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65"/>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65"/>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65"/>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65"/>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65"/>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65"/>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65"/>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65"/>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65"/>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65"/>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65"/>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65"/>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65"/>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65"/>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65"/>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65"/>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65"/>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65"/>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65"/>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65"/>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65"/>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65"/>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65"/>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65"/>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65"/>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65"/>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65"/>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65"/>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65"/>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65"/>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65"/>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65"/>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65"/>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65"/>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65"/>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65"/>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65"/>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65"/>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65"/>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65"/>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65"/>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65"/>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65"/>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65"/>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65"/>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65"/>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65"/>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65"/>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65"/>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65"/>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65"/>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65"/>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65"/>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65"/>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65"/>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65"/>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65"/>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65"/>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65"/>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65"/>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65"/>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65"/>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65"/>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65"/>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65"/>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65"/>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65"/>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65"/>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65"/>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65"/>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65"/>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65"/>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65"/>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65"/>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65"/>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65"/>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65"/>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65"/>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65"/>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65"/>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65"/>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65"/>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65"/>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65"/>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65"/>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65"/>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65"/>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65"/>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65"/>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65"/>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65"/>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65"/>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65"/>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65"/>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65"/>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65"/>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65"/>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65"/>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65"/>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65"/>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65"/>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65"/>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65"/>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65"/>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65"/>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65"/>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65"/>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65"/>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65"/>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65"/>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65"/>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65"/>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65"/>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65"/>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65"/>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65"/>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65"/>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65"/>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65"/>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65"/>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65"/>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65"/>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65"/>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65"/>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65"/>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65"/>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65"/>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65"/>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65"/>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65"/>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65"/>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65"/>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65"/>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65"/>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65"/>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65"/>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65"/>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65"/>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65"/>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65"/>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65"/>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65"/>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65"/>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65"/>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65"/>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65"/>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65"/>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65"/>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1" name="Google Shape;21021;p65"/>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65"/>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65"/>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65"/>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65"/>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65"/>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65"/>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65"/>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65"/>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65"/>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65"/>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65"/>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65"/>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65"/>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65"/>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65"/>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65"/>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65"/>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65"/>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65"/>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65"/>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65"/>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65"/>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65"/>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65"/>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65"/>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65"/>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65"/>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65"/>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65"/>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65"/>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65"/>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65"/>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65"/>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65"/>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65"/>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65"/>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65"/>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65"/>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65"/>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65"/>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65"/>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65"/>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65"/>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65"/>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65"/>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65"/>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65"/>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65"/>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65"/>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65"/>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65"/>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65"/>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65"/>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65"/>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65"/>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65"/>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65"/>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65"/>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65"/>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65"/>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65"/>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65"/>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65"/>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65"/>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65"/>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65"/>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65"/>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65"/>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65"/>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65"/>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65"/>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65"/>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65"/>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65"/>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65"/>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65"/>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65"/>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65"/>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65"/>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65"/>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65"/>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65"/>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65"/>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65"/>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65"/>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65"/>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65"/>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65"/>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65"/>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65"/>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65"/>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65"/>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65"/>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65"/>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65"/>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65"/>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65"/>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65"/>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65"/>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65"/>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65"/>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65"/>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65"/>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65"/>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65"/>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65"/>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65"/>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65"/>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65"/>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65"/>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65"/>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65"/>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65"/>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65"/>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65"/>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65"/>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65"/>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65"/>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65"/>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65"/>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65"/>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65"/>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65"/>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65"/>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65"/>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65"/>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65"/>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65"/>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65"/>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65"/>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65"/>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65"/>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65"/>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65"/>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65"/>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65"/>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65"/>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65"/>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65"/>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65"/>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65"/>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65"/>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65"/>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65"/>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65"/>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65"/>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65"/>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65"/>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65"/>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65"/>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65"/>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65"/>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65"/>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65"/>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65"/>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65"/>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65"/>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65"/>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65"/>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65"/>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65"/>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65"/>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65"/>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65"/>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65"/>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65"/>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65"/>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65"/>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65"/>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65"/>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65"/>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65"/>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65"/>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65"/>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65"/>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65"/>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65"/>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65"/>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65"/>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65"/>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65"/>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65"/>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65"/>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65"/>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65"/>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65"/>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65"/>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65"/>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65"/>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65"/>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65"/>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65"/>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65"/>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65"/>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65"/>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65"/>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65"/>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65"/>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65"/>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65"/>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65"/>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65"/>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65"/>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65"/>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65"/>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65"/>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65"/>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65"/>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65"/>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65"/>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65"/>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65"/>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65"/>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65"/>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65"/>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65"/>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65"/>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65"/>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65"/>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65"/>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65"/>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65"/>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65"/>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65"/>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65"/>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65"/>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65"/>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65"/>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65"/>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65"/>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65"/>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65"/>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65"/>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65"/>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65"/>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65"/>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65"/>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65"/>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65"/>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65"/>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65"/>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65"/>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65"/>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65"/>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65"/>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65"/>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65"/>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65"/>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65"/>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65"/>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65"/>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65"/>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65"/>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65"/>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65"/>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65"/>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65"/>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65"/>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65"/>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65"/>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65"/>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65"/>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65"/>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65"/>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65"/>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65"/>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65"/>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65"/>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65"/>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65"/>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65"/>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65"/>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65"/>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65"/>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65"/>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65"/>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65"/>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65"/>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65"/>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65"/>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65"/>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65"/>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65"/>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65"/>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65"/>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65"/>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65"/>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65"/>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65"/>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65"/>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65"/>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65"/>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65"/>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65"/>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65"/>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65"/>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65"/>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65"/>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65"/>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65"/>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65"/>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65"/>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65"/>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65"/>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65"/>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65"/>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65"/>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65"/>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65"/>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65"/>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65"/>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65"/>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65"/>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65"/>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65"/>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65"/>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65"/>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65"/>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65"/>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65"/>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65"/>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65"/>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65"/>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65"/>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65"/>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65"/>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65"/>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65"/>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65"/>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65"/>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65"/>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65"/>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65"/>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65"/>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65"/>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65"/>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65"/>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65"/>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65"/>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65"/>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65"/>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65"/>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65"/>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65"/>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65"/>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65"/>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65"/>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65"/>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65"/>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65"/>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65"/>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65"/>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65"/>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65"/>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65"/>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65"/>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65"/>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65"/>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65"/>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65"/>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65"/>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65"/>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65"/>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65"/>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65"/>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65"/>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65"/>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65"/>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65"/>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65"/>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65"/>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65"/>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65"/>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65"/>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65"/>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65"/>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65"/>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65"/>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65"/>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65"/>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65"/>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65"/>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65"/>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65"/>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6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65"/>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65"/>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65"/>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65"/>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65"/>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65"/>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65"/>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65"/>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65"/>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65"/>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65"/>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65"/>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65"/>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65"/>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65"/>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65"/>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65"/>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65"/>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65"/>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65"/>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65"/>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65"/>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65"/>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65"/>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65"/>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65"/>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65"/>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65"/>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65"/>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65"/>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65"/>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65"/>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65"/>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65"/>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65"/>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65"/>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65"/>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65"/>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65"/>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65"/>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65"/>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65"/>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65"/>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65"/>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65"/>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65"/>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65"/>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65"/>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65"/>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65"/>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65"/>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65"/>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65"/>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65"/>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65"/>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65"/>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65"/>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65"/>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65"/>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65"/>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65"/>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65"/>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65"/>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65"/>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65"/>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65"/>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65"/>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65"/>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65"/>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65"/>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65"/>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65"/>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65"/>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65"/>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65"/>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65"/>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65"/>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65"/>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65"/>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65"/>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65"/>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65"/>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65"/>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65"/>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65"/>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65"/>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65"/>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65"/>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65"/>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65"/>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65"/>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65"/>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65"/>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65"/>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65"/>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65"/>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65"/>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65"/>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65"/>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65"/>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65"/>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65"/>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65"/>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65"/>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65"/>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65"/>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65"/>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65"/>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65"/>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65"/>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65"/>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65"/>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65"/>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65"/>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65"/>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65"/>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65"/>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65"/>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65"/>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65"/>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65"/>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65"/>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65"/>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65"/>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65"/>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65"/>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65"/>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65"/>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65"/>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65"/>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65"/>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65"/>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65"/>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65"/>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65"/>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65"/>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65"/>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65"/>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65"/>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65"/>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65"/>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65"/>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65"/>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65"/>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65"/>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65"/>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65"/>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65"/>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65"/>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65"/>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65"/>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65"/>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65"/>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65"/>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65"/>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65"/>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65"/>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65"/>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65"/>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65"/>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65"/>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65"/>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65"/>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65"/>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65"/>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65"/>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65"/>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65"/>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65"/>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65"/>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65"/>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65"/>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65"/>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65"/>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65"/>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65"/>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65"/>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65"/>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65"/>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65"/>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65"/>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65"/>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65"/>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65"/>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65"/>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65"/>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65"/>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65"/>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65"/>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65"/>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65"/>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65"/>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65"/>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65"/>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65"/>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65"/>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65"/>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65"/>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65"/>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65"/>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65"/>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65"/>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65"/>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65"/>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65"/>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65"/>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65"/>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65"/>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65"/>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65"/>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65"/>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65"/>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65"/>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65"/>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65"/>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65"/>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65"/>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65"/>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65"/>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65"/>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65"/>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65"/>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65"/>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65"/>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65"/>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65"/>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65"/>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65"/>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65"/>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65"/>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65"/>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65"/>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65"/>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65"/>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65"/>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65"/>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65"/>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65"/>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65"/>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65"/>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65"/>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65"/>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65"/>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65"/>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65"/>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65"/>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65"/>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65"/>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65"/>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65"/>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65"/>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65"/>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65"/>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65"/>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65"/>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65"/>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65"/>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65"/>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65"/>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65"/>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65"/>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65"/>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65"/>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65"/>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65"/>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65"/>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65"/>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65"/>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65"/>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65"/>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65"/>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65"/>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65"/>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65"/>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65"/>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65"/>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65"/>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65"/>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65"/>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65"/>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65"/>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65"/>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65"/>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65"/>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65"/>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65"/>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65"/>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65"/>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65"/>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65"/>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65"/>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65"/>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65"/>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65"/>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65"/>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65"/>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65"/>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65"/>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65"/>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65"/>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65"/>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65"/>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65"/>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65"/>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65"/>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65"/>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65"/>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65"/>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65"/>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65"/>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65"/>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65"/>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65"/>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65"/>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65"/>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65"/>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65"/>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65"/>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65"/>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65"/>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65"/>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65"/>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65"/>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65"/>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65"/>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65"/>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65"/>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65"/>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65"/>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65"/>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65"/>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65"/>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65"/>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65"/>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65"/>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65"/>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65"/>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65"/>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65"/>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65"/>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65"/>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65"/>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65"/>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65"/>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65"/>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65"/>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65"/>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65"/>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65"/>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65"/>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65"/>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65"/>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65"/>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65"/>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65"/>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65"/>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65"/>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65"/>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65"/>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65"/>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65"/>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65"/>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65"/>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65"/>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65"/>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65"/>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65"/>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65"/>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65"/>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65"/>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65"/>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65"/>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65"/>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65"/>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65"/>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65"/>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65"/>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65"/>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65"/>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65"/>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65"/>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65"/>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65"/>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65"/>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65"/>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65"/>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65"/>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65"/>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65"/>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65"/>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65"/>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65"/>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65"/>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65"/>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65"/>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65"/>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65"/>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65"/>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65"/>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65"/>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65"/>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65"/>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65"/>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65"/>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65"/>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65"/>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65"/>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65"/>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65"/>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65"/>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65"/>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65"/>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65"/>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65"/>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65"/>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65"/>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65"/>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65"/>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65"/>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65"/>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65"/>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65"/>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65"/>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65"/>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65"/>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65"/>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65"/>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65"/>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65"/>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65"/>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65"/>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65"/>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65"/>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65"/>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65"/>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65"/>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65"/>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65"/>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65"/>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65"/>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65"/>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65"/>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65"/>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65"/>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65"/>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65"/>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65"/>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65"/>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65"/>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65"/>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65"/>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65"/>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65"/>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65"/>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65"/>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65"/>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65"/>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65"/>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65"/>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65"/>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65"/>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65"/>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65"/>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65"/>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65"/>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65"/>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65"/>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65"/>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65"/>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65"/>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65"/>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65"/>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65"/>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65"/>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65"/>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65"/>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65"/>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65"/>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65"/>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65"/>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65"/>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65"/>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65"/>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65"/>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65"/>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65"/>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65"/>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65"/>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65"/>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65"/>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65"/>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65"/>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65"/>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65"/>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65"/>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65"/>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65"/>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65"/>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65"/>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65"/>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65"/>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65"/>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65"/>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65"/>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65"/>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65"/>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65"/>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65"/>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65"/>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65"/>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65"/>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65"/>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65"/>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65"/>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65"/>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65"/>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65"/>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65"/>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65"/>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65"/>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65"/>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65"/>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65"/>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65"/>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65"/>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65"/>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65"/>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65"/>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65"/>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65"/>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65"/>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65"/>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65"/>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65"/>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65"/>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65"/>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65"/>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65"/>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65"/>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65"/>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65"/>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65"/>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65"/>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65"/>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65"/>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65"/>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65"/>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65"/>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65"/>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65"/>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65"/>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65"/>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65"/>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65"/>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65"/>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65"/>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65"/>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65"/>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65"/>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65"/>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65"/>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65"/>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65"/>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65"/>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65"/>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65"/>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65"/>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65"/>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65"/>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65"/>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65"/>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65"/>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65"/>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65"/>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65"/>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65"/>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65"/>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65"/>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65"/>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65"/>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65"/>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65"/>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65"/>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65"/>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65"/>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65"/>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65"/>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65"/>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65"/>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65"/>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65"/>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65"/>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65"/>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65"/>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65"/>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65"/>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65"/>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65"/>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65"/>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65"/>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65"/>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65"/>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65"/>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65"/>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65"/>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65"/>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65"/>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65"/>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65"/>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65"/>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65"/>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65"/>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65"/>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65"/>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65"/>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65"/>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65"/>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65"/>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65"/>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65"/>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65"/>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65"/>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65"/>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65"/>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65"/>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65"/>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65"/>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4" name="Google Shape;22034;p65"/>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5" name="Google Shape;22035;p65"/>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65"/>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65"/>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65"/>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65"/>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65"/>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65"/>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65"/>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65"/>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65"/>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65"/>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65"/>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65"/>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65"/>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65"/>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65"/>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65"/>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65"/>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65"/>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65"/>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65"/>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65"/>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65"/>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65"/>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65"/>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65"/>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65"/>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65"/>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65"/>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65"/>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65"/>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65"/>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65"/>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65"/>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65"/>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65"/>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65"/>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65"/>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65"/>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65"/>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65"/>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65"/>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65"/>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65"/>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65"/>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65"/>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65"/>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65"/>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65"/>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65"/>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65"/>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65"/>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65"/>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65"/>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65"/>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65"/>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65"/>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65"/>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65"/>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65"/>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65"/>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65"/>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65"/>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65"/>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65"/>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65"/>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65"/>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65"/>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65"/>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65"/>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65"/>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65"/>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65"/>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65"/>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65"/>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65"/>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65"/>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65"/>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65"/>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65"/>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65"/>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65"/>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65"/>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65"/>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65"/>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65"/>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65"/>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65"/>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65"/>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65"/>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65"/>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65"/>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65"/>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65"/>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65"/>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65"/>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65"/>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65"/>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65"/>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65"/>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65"/>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65"/>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65"/>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65"/>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65"/>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65"/>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65"/>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65"/>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65"/>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65"/>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65"/>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65"/>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65"/>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65"/>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65"/>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65"/>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65"/>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65"/>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65"/>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65"/>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65"/>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65"/>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65"/>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65"/>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65"/>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65"/>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65"/>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65"/>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65"/>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65"/>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65"/>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65"/>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65"/>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65"/>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65"/>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65"/>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65"/>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65"/>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65"/>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65"/>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65"/>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65"/>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65"/>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65"/>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65"/>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65"/>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65"/>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65"/>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65"/>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65"/>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65"/>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65"/>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65"/>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65"/>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65"/>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65"/>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65"/>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65"/>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65"/>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65"/>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65"/>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65"/>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65"/>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65"/>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65"/>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65"/>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65"/>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65"/>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65"/>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65"/>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65"/>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65"/>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65"/>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65"/>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65"/>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65"/>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65"/>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65"/>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65"/>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65"/>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65"/>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65"/>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65"/>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65"/>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65"/>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65"/>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65"/>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65"/>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65"/>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65"/>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65"/>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65"/>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65"/>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65"/>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65"/>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65"/>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65"/>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65"/>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65"/>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65"/>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65"/>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65"/>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65"/>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65"/>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65"/>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65"/>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65"/>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65"/>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65"/>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65"/>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65"/>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65"/>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65"/>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65"/>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65"/>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65"/>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65"/>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65"/>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65"/>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65"/>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65"/>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65"/>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65"/>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65"/>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65"/>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65"/>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65"/>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65"/>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65"/>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65"/>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65"/>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65"/>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65"/>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65"/>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65"/>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65"/>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65"/>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65"/>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65"/>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65"/>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65"/>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65"/>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65"/>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65"/>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65"/>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65"/>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65"/>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65"/>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65"/>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65"/>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65"/>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65"/>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65"/>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65"/>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65"/>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65"/>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65"/>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65"/>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65"/>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65"/>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65"/>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65"/>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65"/>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65"/>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65"/>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65"/>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65"/>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65"/>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65"/>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65"/>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65"/>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65"/>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65"/>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65"/>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65"/>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65"/>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65"/>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65"/>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65"/>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65"/>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65"/>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65"/>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65"/>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65"/>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65"/>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65"/>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65"/>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65"/>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65"/>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65"/>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65"/>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65"/>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65"/>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65"/>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65"/>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65"/>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65"/>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65"/>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65"/>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65"/>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65"/>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65"/>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65"/>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65"/>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65"/>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65"/>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65"/>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65"/>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65"/>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65"/>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65"/>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65"/>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65"/>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65"/>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65"/>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65"/>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65"/>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65"/>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65"/>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65"/>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65"/>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65"/>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65"/>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65"/>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65"/>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65"/>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65"/>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65"/>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65"/>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65"/>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65"/>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65"/>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65"/>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65"/>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65"/>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65"/>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65"/>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65"/>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65"/>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65"/>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65"/>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65"/>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65"/>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65"/>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65"/>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65"/>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65"/>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65"/>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65"/>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65"/>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65"/>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65"/>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65"/>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65"/>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65"/>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65"/>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65"/>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65"/>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65"/>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65"/>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65"/>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65"/>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65"/>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65"/>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65"/>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65"/>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65"/>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65"/>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65"/>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65"/>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65"/>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65"/>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65"/>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65"/>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65"/>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65"/>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65"/>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65"/>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65"/>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65"/>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65"/>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65"/>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65"/>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65"/>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65"/>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65"/>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65"/>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65"/>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65"/>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65"/>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65"/>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65"/>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65"/>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65"/>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65"/>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65"/>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65"/>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65"/>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65"/>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65"/>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65"/>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65"/>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65"/>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65"/>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65"/>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65"/>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65"/>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65"/>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65"/>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65"/>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65"/>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65"/>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65"/>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65"/>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65"/>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65"/>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65"/>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65"/>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65"/>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65"/>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65"/>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65"/>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65"/>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65"/>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65"/>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65"/>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65"/>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65"/>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65"/>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65"/>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65"/>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65"/>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65"/>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65"/>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65"/>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65"/>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65"/>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65"/>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65"/>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65"/>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65"/>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65"/>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65"/>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65"/>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65"/>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65"/>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65"/>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65"/>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65"/>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65"/>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65"/>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65"/>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65"/>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65"/>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65"/>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65"/>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65"/>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65"/>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65"/>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65"/>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65"/>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65"/>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65"/>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65"/>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65"/>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65"/>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65"/>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65"/>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65"/>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65"/>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65"/>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65"/>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65"/>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65"/>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65"/>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65"/>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65"/>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65"/>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65"/>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65"/>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65"/>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65"/>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65"/>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65"/>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65"/>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65"/>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65"/>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65"/>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65"/>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65"/>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65"/>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65"/>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65"/>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65"/>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65"/>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65"/>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65"/>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65"/>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65"/>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65"/>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65"/>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65"/>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65"/>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65"/>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65"/>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65"/>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65"/>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65"/>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65"/>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65"/>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65"/>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65"/>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65"/>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65"/>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65"/>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65"/>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65"/>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65"/>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65"/>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65"/>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65"/>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65"/>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65"/>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65"/>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65"/>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65"/>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65"/>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65"/>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65"/>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65"/>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65"/>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65"/>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65"/>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65"/>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65"/>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65"/>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65"/>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65"/>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65"/>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65"/>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65"/>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65"/>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65"/>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65"/>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65"/>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65"/>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65"/>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65"/>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65"/>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65"/>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65"/>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65"/>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65"/>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65"/>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65"/>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65"/>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65"/>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65"/>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65"/>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65"/>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65"/>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65"/>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65"/>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65"/>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65"/>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65"/>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65"/>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65"/>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65"/>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65"/>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65"/>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65"/>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65"/>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65"/>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65"/>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65"/>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65"/>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65"/>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65"/>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65"/>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65"/>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65"/>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65"/>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65"/>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65"/>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65"/>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65"/>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65"/>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65"/>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65"/>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65"/>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65"/>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65"/>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65"/>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65"/>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65"/>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65"/>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65"/>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65"/>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65"/>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65"/>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65"/>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65"/>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65"/>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65"/>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65"/>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65"/>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65"/>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65"/>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65"/>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65"/>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65"/>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65"/>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65"/>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65"/>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65"/>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65"/>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65"/>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65"/>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65"/>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65"/>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65"/>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65"/>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65"/>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65"/>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65"/>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65"/>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65"/>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65"/>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65"/>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65"/>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65"/>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65"/>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65"/>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65"/>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65"/>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65"/>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65"/>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65"/>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65"/>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65"/>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65"/>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65"/>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65"/>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65"/>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65"/>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65"/>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65"/>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65"/>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65"/>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65"/>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65"/>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65"/>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65"/>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65"/>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65"/>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65"/>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65"/>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65"/>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65"/>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65"/>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65"/>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65"/>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65"/>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65"/>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65"/>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65"/>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65"/>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65"/>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65"/>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65"/>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65"/>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65"/>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65"/>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65"/>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65"/>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65"/>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65"/>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65"/>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65"/>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65"/>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65"/>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65"/>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65"/>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65"/>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65"/>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65"/>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65"/>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65"/>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65"/>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65"/>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65"/>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65"/>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65"/>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65"/>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65"/>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65"/>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65"/>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65"/>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65"/>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65"/>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65"/>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65"/>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65"/>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65"/>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65"/>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65"/>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65"/>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65"/>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65"/>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65"/>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65"/>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65"/>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65"/>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65"/>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65"/>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65"/>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65"/>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65"/>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65"/>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65"/>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65"/>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7" name="Google Shape;22757;p65"/>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8" name="Google Shape;22758;p65"/>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65"/>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65"/>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65"/>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65"/>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65"/>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65"/>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65"/>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65"/>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65"/>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65"/>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65"/>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65"/>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65"/>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65"/>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65"/>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65"/>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65"/>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65"/>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65"/>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65"/>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65"/>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65"/>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65"/>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65"/>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65"/>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65"/>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65"/>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65"/>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65"/>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65"/>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65"/>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65"/>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65"/>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65"/>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65"/>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65"/>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65"/>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65"/>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65"/>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65"/>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65"/>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65"/>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65"/>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65"/>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65"/>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65"/>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65"/>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65"/>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65"/>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65"/>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65"/>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65"/>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65"/>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65"/>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65"/>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65"/>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65"/>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65"/>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65"/>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65"/>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65"/>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65"/>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65"/>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65"/>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65"/>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65"/>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65"/>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65"/>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65"/>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65"/>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65"/>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65"/>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65"/>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65"/>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65"/>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65"/>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65"/>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65"/>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65"/>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65"/>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65"/>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65"/>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65"/>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65"/>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65"/>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65"/>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65"/>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65"/>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65"/>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65"/>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65"/>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65"/>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65"/>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65"/>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65"/>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65"/>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65"/>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65"/>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65"/>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65"/>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65"/>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65"/>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65"/>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65"/>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65"/>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65"/>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65"/>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65"/>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65"/>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65"/>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65"/>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65"/>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65"/>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65"/>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65"/>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65"/>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65"/>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65"/>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65"/>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65"/>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65"/>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65"/>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65"/>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65"/>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65"/>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65"/>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65"/>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65"/>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65"/>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65"/>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65"/>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65"/>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65"/>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65"/>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65"/>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65"/>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65"/>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65"/>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65"/>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65"/>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65"/>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65"/>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65"/>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65"/>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65"/>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65"/>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65"/>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65"/>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65"/>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65"/>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65"/>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65"/>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65"/>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65"/>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65"/>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65"/>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65"/>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65"/>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65"/>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65"/>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65"/>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65"/>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65"/>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65"/>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65"/>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65"/>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65"/>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65"/>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65"/>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65"/>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65"/>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65"/>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65"/>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65"/>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65"/>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65"/>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65"/>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65"/>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65"/>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65"/>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65"/>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65"/>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65"/>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65"/>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65"/>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65"/>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65"/>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65"/>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65"/>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65"/>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65"/>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65"/>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65"/>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65"/>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65"/>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65"/>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65"/>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65"/>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65"/>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65"/>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65"/>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65"/>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65"/>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65"/>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65"/>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65"/>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65"/>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65"/>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65"/>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65"/>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65"/>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65"/>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65"/>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65"/>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65"/>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65"/>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65"/>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65"/>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65"/>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65"/>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65"/>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65"/>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65"/>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65"/>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65"/>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65"/>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65"/>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65"/>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65"/>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65"/>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65"/>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65"/>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65"/>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65"/>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65"/>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65"/>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65"/>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65"/>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65"/>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65"/>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65"/>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65"/>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65"/>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65"/>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65"/>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65"/>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65"/>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65"/>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65"/>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65"/>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65"/>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65"/>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65"/>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65"/>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65"/>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65"/>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65"/>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65"/>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65"/>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65"/>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65"/>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65"/>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65"/>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65"/>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65"/>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65"/>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65"/>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65"/>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65"/>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65"/>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65"/>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65"/>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65"/>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65"/>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65"/>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65"/>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65"/>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65"/>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7" name="Google Shape;23037;p65"/>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8" name="Google Shape;23038;p65"/>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65"/>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65"/>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65"/>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65"/>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65"/>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65"/>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65"/>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65"/>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65"/>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65"/>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65"/>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65"/>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65"/>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65"/>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65"/>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65"/>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65"/>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65"/>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65"/>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65"/>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65"/>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65"/>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65"/>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65"/>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65"/>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65"/>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65"/>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65"/>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65"/>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65"/>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65"/>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65"/>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65"/>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65"/>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65"/>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65"/>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65"/>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65"/>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65"/>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65"/>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65"/>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65"/>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65"/>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65"/>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65"/>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65"/>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65"/>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65"/>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65"/>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65"/>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65"/>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65"/>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65"/>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65"/>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65"/>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65"/>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65"/>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65"/>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65"/>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65"/>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65"/>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65"/>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65"/>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65"/>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65"/>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65"/>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65"/>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65"/>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65"/>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65"/>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65"/>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65"/>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65"/>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65"/>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65"/>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65"/>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65"/>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65"/>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65"/>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65"/>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65"/>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65"/>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65"/>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65"/>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65"/>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65"/>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65"/>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65"/>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65"/>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65"/>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65"/>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65"/>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65"/>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65"/>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65"/>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65"/>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65"/>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65"/>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65"/>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65"/>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65"/>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65"/>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65"/>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65"/>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65"/>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65"/>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65"/>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65"/>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65"/>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65"/>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65"/>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65"/>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65"/>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65"/>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65"/>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65"/>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65"/>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65"/>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65"/>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65"/>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65"/>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65"/>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65"/>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65"/>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65"/>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65"/>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65"/>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65"/>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65"/>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65"/>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65"/>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65"/>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65"/>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65"/>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65"/>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65"/>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65"/>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65"/>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65"/>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65"/>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65"/>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65"/>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65"/>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65"/>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65"/>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65"/>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65"/>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65"/>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65"/>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65"/>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65"/>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65"/>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65"/>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65"/>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65"/>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65"/>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65"/>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65"/>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65"/>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65"/>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65"/>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65"/>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65"/>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65"/>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65"/>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65"/>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65"/>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65"/>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65"/>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65"/>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65"/>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65"/>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65"/>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65"/>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65"/>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65"/>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65"/>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65"/>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65"/>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65"/>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65"/>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65"/>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65"/>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65"/>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65"/>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65"/>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65"/>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65"/>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65"/>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65"/>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65"/>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65"/>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65"/>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65"/>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65"/>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65"/>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65"/>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65"/>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65"/>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65"/>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65"/>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65"/>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65"/>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65"/>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65"/>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65"/>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65"/>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65"/>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65"/>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65"/>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65"/>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65"/>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65"/>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65"/>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65"/>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65"/>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65"/>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65"/>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65"/>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65"/>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65"/>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65"/>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65"/>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65"/>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65"/>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65"/>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65"/>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65"/>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65"/>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65"/>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65"/>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65"/>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65"/>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65"/>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65"/>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65"/>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65"/>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65"/>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65"/>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65"/>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65"/>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65"/>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65"/>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65"/>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65"/>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65"/>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65"/>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65"/>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65"/>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65"/>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65"/>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65"/>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65"/>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65"/>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65"/>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65"/>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65"/>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65"/>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65"/>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65"/>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65"/>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65"/>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65"/>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65"/>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65"/>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65"/>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65"/>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65"/>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65"/>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65"/>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65"/>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65"/>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65"/>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65"/>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65"/>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65"/>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65"/>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65"/>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65"/>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65"/>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65"/>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65"/>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65"/>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65"/>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65"/>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65"/>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65"/>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65"/>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65"/>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65"/>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65"/>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65"/>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65"/>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65"/>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65"/>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65"/>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65"/>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65"/>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65"/>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65"/>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65"/>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65"/>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65"/>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65"/>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65"/>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65"/>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65"/>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65"/>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65"/>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65"/>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65"/>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65"/>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65"/>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65"/>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65"/>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65"/>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65"/>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65"/>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65"/>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65"/>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65"/>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65"/>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65"/>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65"/>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65"/>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65"/>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65"/>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65"/>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65"/>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65"/>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65"/>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65"/>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65"/>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65"/>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65"/>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65"/>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65"/>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65"/>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65"/>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65"/>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65"/>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65"/>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65"/>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65"/>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65"/>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65"/>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65"/>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65"/>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65"/>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65"/>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65"/>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65"/>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65"/>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65"/>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65"/>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65"/>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65"/>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65"/>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65"/>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65"/>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65"/>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65"/>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65"/>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65"/>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65"/>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65"/>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65"/>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65"/>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65"/>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65"/>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65"/>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65"/>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65"/>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65"/>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65"/>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65"/>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65"/>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65"/>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65"/>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65"/>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65"/>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65"/>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65"/>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65"/>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65"/>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65"/>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65"/>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65"/>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65"/>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65"/>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65"/>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65"/>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65"/>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65"/>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65"/>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65"/>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65"/>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65"/>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65"/>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65"/>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65"/>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65"/>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65"/>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65"/>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65"/>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65"/>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65"/>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65"/>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65"/>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65"/>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65"/>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65"/>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65"/>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65"/>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65"/>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65"/>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65"/>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65"/>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65"/>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65"/>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65"/>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65"/>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65"/>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65"/>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65"/>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65"/>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65"/>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65"/>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65"/>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65"/>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65"/>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65"/>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65"/>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65"/>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65"/>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65"/>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65"/>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65"/>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65"/>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65"/>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65"/>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65"/>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65"/>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65"/>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65"/>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65"/>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65"/>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65"/>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65"/>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65"/>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65"/>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65"/>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65"/>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65"/>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65"/>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65"/>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65"/>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65"/>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65"/>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65"/>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65"/>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65"/>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65"/>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65"/>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65"/>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65"/>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65"/>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65"/>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65"/>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65"/>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65"/>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65"/>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65"/>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65"/>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65"/>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65"/>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65"/>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65"/>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65"/>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65"/>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65"/>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65"/>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65"/>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65"/>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65"/>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65"/>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65"/>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65"/>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65"/>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65"/>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65"/>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65"/>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65"/>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65"/>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65"/>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65"/>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65"/>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65"/>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65"/>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65"/>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65"/>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65"/>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65"/>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65"/>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65"/>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65"/>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65"/>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65"/>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65"/>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65"/>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65"/>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65"/>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65"/>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65"/>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65"/>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65"/>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65"/>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65"/>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65"/>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65"/>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65"/>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65"/>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65"/>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65"/>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65"/>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65"/>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65"/>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65"/>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65"/>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65"/>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65"/>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65"/>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65"/>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65"/>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65"/>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65"/>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65"/>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65"/>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65"/>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65"/>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65"/>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65"/>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65"/>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65"/>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65"/>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65"/>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65"/>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65"/>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65"/>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65"/>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65"/>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65"/>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65"/>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65"/>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65"/>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65"/>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65"/>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65"/>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65"/>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65"/>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65"/>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65"/>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65"/>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65"/>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65"/>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65"/>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65"/>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65"/>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65"/>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65"/>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65"/>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65"/>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65"/>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65"/>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65"/>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65"/>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65"/>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65"/>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65"/>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65"/>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65"/>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65"/>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65"/>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65"/>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65"/>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65"/>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65"/>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65"/>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65"/>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65"/>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65"/>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65"/>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1" name="Google Shape;23631;p65"/>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2" name="Google Shape;23632;p65"/>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65"/>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65"/>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65"/>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65"/>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65"/>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65"/>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65"/>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65"/>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65"/>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65"/>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65"/>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65"/>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65"/>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65"/>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65"/>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65"/>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65"/>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65"/>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65"/>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65"/>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65"/>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65"/>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65"/>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65"/>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65"/>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65"/>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65"/>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65"/>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65"/>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65"/>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65"/>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65"/>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65"/>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65"/>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65"/>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65"/>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65"/>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65"/>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65"/>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65"/>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65"/>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65"/>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65"/>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65"/>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65"/>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65"/>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65"/>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65"/>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65"/>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65"/>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65"/>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65"/>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65"/>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65"/>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65"/>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65"/>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65"/>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65"/>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65"/>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65"/>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65"/>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65"/>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65"/>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65"/>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65"/>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65"/>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65"/>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65"/>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65"/>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65"/>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65"/>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65"/>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65"/>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65"/>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65"/>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65"/>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65"/>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65"/>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65"/>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65"/>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65"/>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65"/>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65"/>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65"/>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65"/>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65"/>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65"/>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65"/>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65"/>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65"/>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65"/>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65"/>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65"/>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65"/>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65"/>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65"/>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65"/>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65"/>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65"/>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65"/>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65"/>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65"/>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65"/>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65"/>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65"/>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65"/>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65"/>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65"/>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65"/>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65"/>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65"/>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65"/>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65"/>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65"/>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65"/>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65"/>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65"/>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65"/>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65"/>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65"/>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65"/>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65"/>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65"/>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65"/>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65"/>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65"/>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65"/>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65"/>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65"/>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65"/>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65"/>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65"/>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65"/>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65"/>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65"/>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65"/>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65"/>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65"/>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65"/>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65"/>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65"/>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65"/>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65"/>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65"/>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65"/>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65"/>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65"/>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65"/>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65"/>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65"/>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65"/>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65"/>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65"/>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65"/>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65"/>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65"/>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65"/>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65"/>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65"/>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65"/>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65"/>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65"/>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65"/>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65"/>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65"/>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65"/>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65"/>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65"/>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65"/>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65"/>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65"/>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65"/>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65"/>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65"/>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65"/>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65"/>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65"/>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65"/>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65"/>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65"/>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65"/>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65"/>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65"/>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65"/>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65"/>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65"/>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65"/>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65"/>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65"/>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65"/>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65"/>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65"/>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65"/>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65"/>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65"/>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65"/>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65"/>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65"/>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65"/>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65"/>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65"/>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65"/>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65"/>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65"/>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65"/>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65"/>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65"/>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65"/>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65"/>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65"/>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65"/>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65"/>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65"/>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65"/>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65"/>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65"/>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65"/>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65"/>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65"/>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65"/>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65"/>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65"/>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65"/>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65"/>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65"/>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65"/>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65"/>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65"/>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65"/>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65"/>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65"/>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65"/>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65"/>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65"/>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65"/>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65"/>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65"/>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65"/>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65"/>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65"/>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65"/>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65"/>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65"/>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65"/>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65"/>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65"/>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65"/>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65"/>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65"/>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65"/>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65"/>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65"/>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65"/>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65"/>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65"/>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65"/>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65"/>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65"/>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65"/>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65"/>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65"/>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65"/>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65"/>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65"/>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65"/>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65"/>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65"/>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65"/>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65"/>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65"/>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65"/>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65"/>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65"/>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65"/>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65"/>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65"/>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65"/>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65"/>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65"/>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65"/>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65"/>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65"/>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65"/>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65"/>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65"/>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65"/>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65"/>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65"/>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65"/>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65"/>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65"/>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65"/>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65"/>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65"/>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65"/>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65"/>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65"/>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65"/>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65"/>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65"/>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65"/>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65"/>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65"/>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65"/>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65"/>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65"/>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65"/>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65"/>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65"/>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65"/>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65"/>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65"/>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65"/>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65"/>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65"/>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65"/>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65"/>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65"/>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65"/>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65"/>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65"/>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65"/>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65"/>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65"/>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65"/>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65"/>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65"/>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65"/>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65"/>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65"/>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65"/>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65"/>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65"/>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65"/>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65"/>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65"/>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65"/>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65"/>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65"/>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65"/>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65"/>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65"/>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65"/>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65"/>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65"/>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65"/>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65"/>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65"/>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65"/>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65"/>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65"/>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65"/>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65"/>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65"/>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65"/>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65"/>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65"/>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65"/>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65"/>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65"/>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65"/>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65"/>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65"/>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65"/>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65"/>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65"/>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65"/>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65"/>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65"/>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65"/>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65"/>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65"/>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65"/>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65"/>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65"/>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65"/>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65"/>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65"/>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65"/>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65"/>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65"/>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65"/>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65"/>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65"/>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65"/>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65"/>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65"/>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65"/>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65"/>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65"/>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65"/>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65"/>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65"/>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65"/>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65"/>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65"/>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65"/>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65"/>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65"/>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65"/>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65"/>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65"/>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65"/>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65"/>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65"/>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65"/>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65"/>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65"/>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65"/>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65"/>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65"/>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65"/>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65"/>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65"/>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65"/>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65"/>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65"/>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65"/>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65"/>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65"/>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65"/>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65"/>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65"/>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65"/>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65"/>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65"/>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65"/>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65"/>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65"/>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65"/>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65"/>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65"/>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65"/>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65"/>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65"/>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65"/>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65"/>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65"/>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65"/>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65"/>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65"/>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65"/>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65"/>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65"/>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65"/>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65"/>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65"/>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65"/>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65"/>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65"/>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65"/>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65"/>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65"/>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65"/>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65"/>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65"/>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65"/>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65"/>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65"/>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65"/>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65"/>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65"/>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65"/>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65"/>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65"/>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65"/>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65"/>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65"/>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65"/>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65"/>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65"/>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65"/>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65"/>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65"/>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65"/>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65"/>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65"/>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65"/>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65"/>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65"/>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65"/>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65"/>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65"/>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65"/>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65"/>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65"/>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65"/>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65"/>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65"/>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65"/>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65"/>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65"/>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65"/>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65"/>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65"/>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65"/>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65"/>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65"/>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65"/>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65"/>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65"/>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65"/>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65"/>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65"/>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65"/>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65"/>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65"/>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65"/>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65"/>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65"/>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65"/>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65"/>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65"/>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65"/>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65"/>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65"/>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65"/>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65"/>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65"/>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65"/>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65"/>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65"/>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65"/>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65"/>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65"/>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65"/>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65"/>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65"/>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65"/>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65"/>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65"/>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65"/>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65"/>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65"/>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65"/>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65"/>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65"/>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65"/>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65"/>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65"/>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65"/>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65"/>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65"/>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65"/>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65"/>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65"/>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65"/>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65"/>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65"/>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65"/>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65"/>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65"/>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65"/>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65"/>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65"/>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65"/>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65"/>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65"/>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65"/>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65"/>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65"/>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65"/>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65"/>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65"/>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65"/>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65"/>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65"/>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65"/>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65"/>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65"/>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65"/>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65"/>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65"/>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65"/>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65"/>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65"/>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65"/>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65"/>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65"/>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65"/>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65"/>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65"/>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65"/>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65"/>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65"/>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65"/>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65"/>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65"/>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65"/>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65"/>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65"/>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65"/>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65"/>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65"/>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65"/>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65"/>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65"/>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65"/>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65"/>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65"/>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65"/>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65"/>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65"/>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65"/>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65"/>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65"/>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65"/>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65"/>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65"/>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65"/>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65"/>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65"/>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65"/>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65"/>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65"/>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65"/>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65"/>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65"/>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65"/>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65"/>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65"/>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65"/>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65"/>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65"/>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65"/>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65"/>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65"/>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65"/>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65"/>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65"/>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65"/>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65"/>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65"/>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65"/>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65"/>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65"/>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65"/>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65"/>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65"/>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65"/>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65"/>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65"/>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65"/>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65"/>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65"/>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65"/>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65"/>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0" name="Google Shape;24280;p65"/>
          <p:cNvGrpSpPr/>
          <p:nvPr/>
        </p:nvGrpSpPr>
        <p:grpSpPr>
          <a:xfrm>
            <a:off x="3597785" y="3065882"/>
            <a:ext cx="2241344" cy="1330656"/>
            <a:chOff x="3597785" y="3065882"/>
            <a:chExt cx="2241344" cy="1330656"/>
          </a:xfrm>
        </p:grpSpPr>
        <p:grpSp>
          <p:nvGrpSpPr>
            <p:cNvPr id="24281" name="Google Shape;24281;p65"/>
            <p:cNvGrpSpPr/>
            <p:nvPr/>
          </p:nvGrpSpPr>
          <p:grpSpPr>
            <a:xfrm>
              <a:off x="5296908" y="3937355"/>
              <a:ext cx="143198" cy="32380"/>
              <a:chOff x="5296908" y="3937355"/>
              <a:chExt cx="143198" cy="32380"/>
            </a:xfrm>
          </p:grpSpPr>
          <p:sp>
            <p:nvSpPr>
              <p:cNvPr id="24282" name="Google Shape;24282;p6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83" name="Google Shape;24283;p65"/>
              <p:cNvGrpSpPr/>
              <p:nvPr/>
            </p:nvGrpSpPr>
            <p:grpSpPr>
              <a:xfrm>
                <a:off x="5402331" y="3937355"/>
                <a:ext cx="37776" cy="32380"/>
                <a:chOff x="5402331" y="3937355"/>
                <a:chExt cx="37776" cy="32380"/>
              </a:xfrm>
            </p:grpSpPr>
            <p:sp>
              <p:nvSpPr>
                <p:cNvPr id="24284" name="Google Shape;24284;p6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6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86" name="Google Shape;24286;p65"/>
              <p:cNvGrpSpPr/>
              <p:nvPr/>
            </p:nvGrpSpPr>
            <p:grpSpPr>
              <a:xfrm>
                <a:off x="5296908" y="3937355"/>
                <a:ext cx="37783" cy="32380"/>
                <a:chOff x="5296908" y="3937355"/>
                <a:chExt cx="37783" cy="32380"/>
              </a:xfrm>
            </p:grpSpPr>
            <p:sp>
              <p:nvSpPr>
                <p:cNvPr id="24287" name="Google Shape;24287;p6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6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289" name="Google Shape;24289;p65"/>
            <p:cNvGrpSpPr/>
            <p:nvPr/>
          </p:nvGrpSpPr>
          <p:grpSpPr>
            <a:xfrm>
              <a:off x="4724163" y="3119631"/>
              <a:ext cx="120838" cy="84218"/>
              <a:chOff x="4724163" y="3119631"/>
              <a:chExt cx="120838" cy="84218"/>
            </a:xfrm>
          </p:grpSpPr>
          <p:grpSp>
            <p:nvGrpSpPr>
              <p:cNvPr id="24290" name="Google Shape;24290;p65"/>
              <p:cNvGrpSpPr/>
              <p:nvPr/>
            </p:nvGrpSpPr>
            <p:grpSpPr>
              <a:xfrm>
                <a:off x="4746712" y="3132773"/>
                <a:ext cx="86869" cy="56424"/>
                <a:chOff x="4746712" y="3132773"/>
                <a:chExt cx="86869" cy="56424"/>
              </a:xfrm>
            </p:grpSpPr>
            <p:sp>
              <p:nvSpPr>
                <p:cNvPr id="24291" name="Google Shape;24291;p6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6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3" name="Google Shape;24293;p65"/>
              <p:cNvGrpSpPr/>
              <p:nvPr/>
            </p:nvGrpSpPr>
            <p:grpSpPr>
              <a:xfrm>
                <a:off x="4773634" y="3143336"/>
                <a:ext cx="37776" cy="32451"/>
                <a:chOff x="4773634" y="3143336"/>
                <a:chExt cx="37776" cy="32451"/>
              </a:xfrm>
            </p:grpSpPr>
            <p:sp>
              <p:nvSpPr>
                <p:cNvPr id="24294" name="Google Shape;24294;p6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6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6" name="Google Shape;24296;p65"/>
              <p:cNvGrpSpPr/>
              <p:nvPr/>
            </p:nvGrpSpPr>
            <p:grpSpPr>
              <a:xfrm>
                <a:off x="4724163" y="3131248"/>
                <a:ext cx="37776" cy="32459"/>
                <a:chOff x="4724163" y="3131248"/>
                <a:chExt cx="37776" cy="32459"/>
              </a:xfrm>
            </p:grpSpPr>
            <p:sp>
              <p:nvSpPr>
                <p:cNvPr id="24297" name="Google Shape;24297;p6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6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99" name="Google Shape;24299;p65"/>
              <p:cNvGrpSpPr/>
              <p:nvPr/>
            </p:nvGrpSpPr>
            <p:grpSpPr>
              <a:xfrm>
                <a:off x="4755081" y="3176054"/>
                <a:ext cx="32357" cy="27795"/>
                <a:chOff x="4755081" y="3176054"/>
                <a:chExt cx="32357" cy="27795"/>
              </a:xfrm>
            </p:grpSpPr>
            <p:sp>
              <p:nvSpPr>
                <p:cNvPr id="24300" name="Google Shape;24300;p6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6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02" name="Google Shape;24302;p65"/>
              <p:cNvGrpSpPr/>
              <p:nvPr/>
            </p:nvGrpSpPr>
            <p:grpSpPr>
              <a:xfrm>
                <a:off x="4812550" y="3119631"/>
                <a:ext cx="32451" cy="27803"/>
                <a:chOff x="4812550" y="3119631"/>
                <a:chExt cx="32451" cy="27803"/>
              </a:xfrm>
            </p:grpSpPr>
            <p:sp>
              <p:nvSpPr>
                <p:cNvPr id="24303" name="Google Shape;24303;p6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6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05" name="Google Shape;24305;p65"/>
            <p:cNvGrpSpPr/>
            <p:nvPr/>
          </p:nvGrpSpPr>
          <p:grpSpPr>
            <a:xfrm>
              <a:off x="5382826" y="4027197"/>
              <a:ext cx="268967" cy="250422"/>
              <a:chOff x="5382826" y="4027197"/>
              <a:chExt cx="268967" cy="250422"/>
            </a:xfrm>
          </p:grpSpPr>
          <p:grpSp>
            <p:nvGrpSpPr>
              <p:cNvPr id="24306" name="Google Shape;24306;p65"/>
              <p:cNvGrpSpPr/>
              <p:nvPr/>
            </p:nvGrpSpPr>
            <p:grpSpPr>
              <a:xfrm>
                <a:off x="5405280" y="4042510"/>
                <a:ext cx="237570" cy="218647"/>
                <a:chOff x="5405280" y="4042510"/>
                <a:chExt cx="237570" cy="218647"/>
              </a:xfrm>
            </p:grpSpPr>
            <p:sp>
              <p:nvSpPr>
                <p:cNvPr id="24307" name="Google Shape;24307;p6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6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6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6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6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6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3" name="Google Shape;24313;p65"/>
              <p:cNvGrpSpPr/>
              <p:nvPr/>
            </p:nvGrpSpPr>
            <p:grpSpPr>
              <a:xfrm>
                <a:off x="5382826" y="4125549"/>
                <a:ext cx="37776" cy="32380"/>
                <a:chOff x="5382826" y="4125549"/>
                <a:chExt cx="37776" cy="32380"/>
              </a:xfrm>
            </p:grpSpPr>
            <p:sp>
              <p:nvSpPr>
                <p:cNvPr id="24314" name="Google Shape;24314;p6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6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6" name="Google Shape;24316;p65"/>
              <p:cNvGrpSpPr/>
              <p:nvPr/>
            </p:nvGrpSpPr>
            <p:grpSpPr>
              <a:xfrm>
                <a:off x="5475680" y="4195587"/>
                <a:ext cx="37783" cy="32364"/>
                <a:chOff x="5475680" y="4195587"/>
                <a:chExt cx="37783" cy="32364"/>
              </a:xfrm>
            </p:grpSpPr>
            <p:sp>
              <p:nvSpPr>
                <p:cNvPr id="24317" name="Google Shape;24317;p6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6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19" name="Google Shape;24319;p65"/>
              <p:cNvGrpSpPr/>
              <p:nvPr/>
            </p:nvGrpSpPr>
            <p:grpSpPr>
              <a:xfrm>
                <a:off x="5532575" y="4027197"/>
                <a:ext cx="33308" cy="32262"/>
                <a:chOff x="5532575" y="4027197"/>
                <a:chExt cx="33308" cy="32262"/>
              </a:xfrm>
            </p:grpSpPr>
            <p:sp>
              <p:nvSpPr>
                <p:cNvPr id="24320" name="Google Shape;24320;p6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6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2" name="Google Shape;24322;p65"/>
              <p:cNvGrpSpPr/>
              <p:nvPr/>
            </p:nvGrpSpPr>
            <p:grpSpPr>
              <a:xfrm>
                <a:off x="5590706" y="4245348"/>
                <a:ext cx="33497" cy="32270"/>
                <a:chOff x="5590706" y="4245348"/>
                <a:chExt cx="33497" cy="32270"/>
              </a:xfrm>
            </p:grpSpPr>
            <p:sp>
              <p:nvSpPr>
                <p:cNvPr id="24323" name="Google Shape;24323;p6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6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5" name="Google Shape;24325;p65"/>
              <p:cNvGrpSpPr/>
              <p:nvPr/>
            </p:nvGrpSpPr>
            <p:grpSpPr>
              <a:xfrm>
                <a:off x="5618681" y="4109677"/>
                <a:ext cx="33112" cy="32357"/>
                <a:chOff x="5618681" y="4109677"/>
                <a:chExt cx="33112" cy="32357"/>
              </a:xfrm>
            </p:grpSpPr>
            <p:sp>
              <p:nvSpPr>
                <p:cNvPr id="24326" name="Google Shape;24326;p6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6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8" name="Google Shape;24328;p65"/>
              <p:cNvGrpSpPr/>
              <p:nvPr/>
            </p:nvGrpSpPr>
            <p:grpSpPr>
              <a:xfrm>
                <a:off x="5479298" y="4128262"/>
                <a:ext cx="31405" cy="26906"/>
                <a:chOff x="5479298" y="4128262"/>
                <a:chExt cx="31405" cy="26906"/>
              </a:xfrm>
            </p:grpSpPr>
            <p:sp>
              <p:nvSpPr>
                <p:cNvPr id="24329" name="Google Shape;24329;p6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6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1" name="Google Shape;24331;p65"/>
              <p:cNvGrpSpPr/>
              <p:nvPr/>
            </p:nvGrpSpPr>
            <p:grpSpPr>
              <a:xfrm>
                <a:off x="5582903" y="4180116"/>
                <a:ext cx="31499" cy="26898"/>
                <a:chOff x="5582903" y="4180116"/>
                <a:chExt cx="31499" cy="26898"/>
              </a:xfrm>
            </p:grpSpPr>
            <p:sp>
              <p:nvSpPr>
                <p:cNvPr id="24332" name="Google Shape;24332;p6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6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34" name="Google Shape;24334;p65"/>
            <p:cNvGrpSpPr/>
            <p:nvPr/>
          </p:nvGrpSpPr>
          <p:grpSpPr>
            <a:xfrm>
              <a:off x="3977681" y="3230323"/>
              <a:ext cx="94584" cy="84085"/>
              <a:chOff x="3977681" y="3230323"/>
              <a:chExt cx="94584" cy="84085"/>
            </a:xfrm>
          </p:grpSpPr>
          <p:grpSp>
            <p:nvGrpSpPr>
              <p:cNvPr id="24335" name="Google Shape;24335;p65"/>
              <p:cNvGrpSpPr/>
              <p:nvPr/>
            </p:nvGrpSpPr>
            <p:grpSpPr>
              <a:xfrm>
                <a:off x="4000135" y="3243041"/>
                <a:ext cx="59570" cy="57186"/>
                <a:chOff x="4000135" y="3243041"/>
                <a:chExt cx="59570" cy="57186"/>
              </a:xfrm>
            </p:grpSpPr>
            <p:sp>
              <p:nvSpPr>
                <p:cNvPr id="24336" name="Google Shape;24336;p6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6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6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39" name="Google Shape;24339;p65"/>
              <p:cNvGrpSpPr/>
              <p:nvPr/>
            </p:nvGrpSpPr>
            <p:grpSpPr>
              <a:xfrm>
                <a:off x="3977681" y="3245872"/>
                <a:ext cx="37783" cy="32380"/>
                <a:chOff x="3977681" y="3245872"/>
                <a:chExt cx="37783" cy="32380"/>
              </a:xfrm>
            </p:grpSpPr>
            <p:sp>
              <p:nvSpPr>
                <p:cNvPr id="24340" name="Google Shape;24340;p6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6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2" name="Google Shape;24342;p65"/>
              <p:cNvGrpSpPr/>
              <p:nvPr/>
            </p:nvGrpSpPr>
            <p:grpSpPr>
              <a:xfrm>
                <a:off x="4040860" y="3262672"/>
                <a:ext cx="31405" cy="27001"/>
                <a:chOff x="4040860" y="3262672"/>
                <a:chExt cx="31405" cy="27001"/>
              </a:xfrm>
            </p:grpSpPr>
            <p:sp>
              <p:nvSpPr>
                <p:cNvPr id="24343" name="Google Shape;24343;p6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6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5" name="Google Shape;24345;p65"/>
              <p:cNvGrpSpPr/>
              <p:nvPr/>
            </p:nvGrpSpPr>
            <p:grpSpPr>
              <a:xfrm>
                <a:off x="4021072" y="3230323"/>
                <a:ext cx="31397" cy="26906"/>
                <a:chOff x="4021072" y="3230323"/>
                <a:chExt cx="31397" cy="26906"/>
              </a:xfrm>
            </p:grpSpPr>
            <p:sp>
              <p:nvSpPr>
                <p:cNvPr id="24346" name="Google Shape;24346;p6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6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48" name="Google Shape;24348;p65"/>
              <p:cNvGrpSpPr/>
              <p:nvPr/>
            </p:nvGrpSpPr>
            <p:grpSpPr>
              <a:xfrm>
                <a:off x="4001472" y="3287462"/>
                <a:ext cx="31499" cy="26945"/>
                <a:chOff x="4001472" y="3287462"/>
                <a:chExt cx="31499" cy="26945"/>
              </a:xfrm>
            </p:grpSpPr>
            <p:sp>
              <p:nvSpPr>
                <p:cNvPr id="24349" name="Google Shape;24349;p6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6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51" name="Google Shape;24351;p65"/>
            <p:cNvGrpSpPr/>
            <p:nvPr/>
          </p:nvGrpSpPr>
          <p:grpSpPr>
            <a:xfrm>
              <a:off x="4084715" y="3258865"/>
              <a:ext cx="184961" cy="137268"/>
              <a:chOff x="4084715" y="3258865"/>
              <a:chExt cx="184961" cy="137268"/>
            </a:xfrm>
          </p:grpSpPr>
          <p:grpSp>
            <p:nvGrpSpPr>
              <p:cNvPr id="24352" name="Google Shape;24352;p65"/>
              <p:cNvGrpSpPr/>
              <p:nvPr/>
            </p:nvGrpSpPr>
            <p:grpSpPr>
              <a:xfrm>
                <a:off x="4107453" y="3271583"/>
                <a:ext cx="153470" cy="110275"/>
                <a:chOff x="4107453" y="3271583"/>
                <a:chExt cx="153470" cy="110275"/>
              </a:xfrm>
            </p:grpSpPr>
            <p:sp>
              <p:nvSpPr>
                <p:cNvPr id="24353" name="Google Shape;24353;p6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6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6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6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57" name="Google Shape;24357;p65"/>
              <p:cNvGrpSpPr/>
              <p:nvPr/>
            </p:nvGrpSpPr>
            <p:grpSpPr>
              <a:xfrm>
                <a:off x="4136947" y="3258865"/>
                <a:ext cx="31499" cy="27001"/>
                <a:chOff x="4136947" y="3258865"/>
                <a:chExt cx="31499" cy="27001"/>
              </a:xfrm>
            </p:grpSpPr>
            <p:sp>
              <p:nvSpPr>
                <p:cNvPr id="24358" name="Google Shape;24358;p6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6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0" name="Google Shape;24360;p65"/>
              <p:cNvGrpSpPr/>
              <p:nvPr/>
            </p:nvGrpSpPr>
            <p:grpSpPr>
              <a:xfrm>
                <a:off x="4084715" y="3266478"/>
                <a:ext cx="31468" cy="26898"/>
                <a:chOff x="4084715" y="3266478"/>
                <a:chExt cx="31468" cy="26898"/>
              </a:xfrm>
            </p:grpSpPr>
            <p:sp>
              <p:nvSpPr>
                <p:cNvPr id="24361" name="Google Shape;24361;p6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6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3" name="Google Shape;24363;p65"/>
              <p:cNvGrpSpPr/>
              <p:nvPr/>
            </p:nvGrpSpPr>
            <p:grpSpPr>
              <a:xfrm>
                <a:off x="4159213" y="3279849"/>
                <a:ext cx="31405" cy="26945"/>
                <a:chOff x="4159213" y="3279849"/>
                <a:chExt cx="31405" cy="26945"/>
              </a:xfrm>
            </p:grpSpPr>
            <p:sp>
              <p:nvSpPr>
                <p:cNvPr id="24364" name="Google Shape;24364;p6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6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6" name="Google Shape;24366;p65"/>
              <p:cNvGrpSpPr/>
              <p:nvPr/>
            </p:nvGrpSpPr>
            <p:grpSpPr>
              <a:xfrm>
                <a:off x="4201550" y="3266502"/>
                <a:ext cx="31405" cy="26883"/>
                <a:chOff x="4201550" y="3266502"/>
                <a:chExt cx="31405" cy="26883"/>
              </a:xfrm>
            </p:grpSpPr>
            <p:sp>
              <p:nvSpPr>
                <p:cNvPr id="24367" name="Google Shape;24367;p6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6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69" name="Google Shape;24369;p65"/>
              <p:cNvGrpSpPr/>
              <p:nvPr/>
            </p:nvGrpSpPr>
            <p:grpSpPr>
              <a:xfrm>
                <a:off x="4201550" y="3338278"/>
                <a:ext cx="31405" cy="26930"/>
                <a:chOff x="4201550" y="3338278"/>
                <a:chExt cx="31405" cy="26930"/>
              </a:xfrm>
            </p:grpSpPr>
            <p:sp>
              <p:nvSpPr>
                <p:cNvPr id="24370" name="Google Shape;24370;p6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6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72" name="Google Shape;24372;p65"/>
              <p:cNvGrpSpPr/>
              <p:nvPr/>
            </p:nvGrpSpPr>
            <p:grpSpPr>
              <a:xfrm>
                <a:off x="4238272" y="3369132"/>
                <a:ext cx="31405" cy="27001"/>
                <a:chOff x="4238272" y="3369132"/>
                <a:chExt cx="31405" cy="27001"/>
              </a:xfrm>
            </p:grpSpPr>
            <p:sp>
              <p:nvSpPr>
                <p:cNvPr id="24373" name="Google Shape;24373;p6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6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75" name="Google Shape;24375;p65"/>
            <p:cNvGrpSpPr/>
            <p:nvPr/>
          </p:nvGrpSpPr>
          <p:grpSpPr>
            <a:xfrm>
              <a:off x="4068639" y="3200169"/>
              <a:ext cx="77643" cy="37272"/>
              <a:chOff x="4068639" y="3200169"/>
              <a:chExt cx="77643" cy="37272"/>
            </a:xfrm>
          </p:grpSpPr>
          <p:sp>
            <p:nvSpPr>
              <p:cNvPr id="24376" name="Google Shape;24376;p6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377" name="Google Shape;24377;p65"/>
              <p:cNvGrpSpPr/>
              <p:nvPr/>
            </p:nvGrpSpPr>
            <p:grpSpPr>
              <a:xfrm>
                <a:off x="4114878" y="3200169"/>
                <a:ext cx="31405" cy="26993"/>
                <a:chOff x="4114878" y="3200169"/>
                <a:chExt cx="31405" cy="26993"/>
              </a:xfrm>
            </p:grpSpPr>
            <p:sp>
              <p:nvSpPr>
                <p:cNvPr id="24378" name="Google Shape;24378;p6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6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80" name="Google Shape;24380;p65"/>
              <p:cNvGrpSpPr/>
              <p:nvPr/>
            </p:nvGrpSpPr>
            <p:grpSpPr>
              <a:xfrm>
                <a:off x="4068639" y="3210535"/>
                <a:ext cx="31499" cy="26906"/>
                <a:chOff x="4068639" y="3210535"/>
                <a:chExt cx="31499" cy="26906"/>
              </a:xfrm>
            </p:grpSpPr>
            <p:sp>
              <p:nvSpPr>
                <p:cNvPr id="24381" name="Google Shape;24381;p6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6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383" name="Google Shape;24383;p65"/>
            <p:cNvGrpSpPr/>
            <p:nvPr/>
          </p:nvGrpSpPr>
          <p:grpSpPr>
            <a:xfrm>
              <a:off x="3869702" y="3066935"/>
              <a:ext cx="382664" cy="190294"/>
              <a:chOff x="3869702" y="3066935"/>
              <a:chExt cx="382664" cy="190294"/>
            </a:xfrm>
          </p:grpSpPr>
          <p:grpSp>
            <p:nvGrpSpPr>
              <p:cNvPr id="24384" name="Google Shape;24384;p65"/>
              <p:cNvGrpSpPr/>
              <p:nvPr/>
            </p:nvGrpSpPr>
            <p:grpSpPr>
              <a:xfrm>
                <a:off x="3888633" y="3082351"/>
                <a:ext cx="351172" cy="160698"/>
                <a:chOff x="3888633" y="3082351"/>
                <a:chExt cx="351172" cy="160698"/>
              </a:xfrm>
            </p:grpSpPr>
            <p:sp>
              <p:nvSpPr>
                <p:cNvPr id="24385" name="Google Shape;24385;p6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6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6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6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6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6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1" name="Google Shape;24391;p65"/>
              <p:cNvGrpSpPr/>
              <p:nvPr/>
            </p:nvGrpSpPr>
            <p:grpSpPr>
              <a:xfrm>
                <a:off x="4143703" y="3066935"/>
                <a:ext cx="37783" cy="32357"/>
                <a:chOff x="4143703" y="3066935"/>
                <a:chExt cx="37783" cy="32357"/>
              </a:xfrm>
            </p:grpSpPr>
            <p:sp>
              <p:nvSpPr>
                <p:cNvPr id="24392" name="Google Shape;24392;p6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6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4" name="Google Shape;24394;p65"/>
              <p:cNvGrpSpPr/>
              <p:nvPr/>
            </p:nvGrpSpPr>
            <p:grpSpPr>
              <a:xfrm>
                <a:off x="4044565" y="3103563"/>
                <a:ext cx="37783" cy="32451"/>
                <a:chOff x="4044565" y="3103563"/>
                <a:chExt cx="37783" cy="32451"/>
              </a:xfrm>
            </p:grpSpPr>
            <p:sp>
              <p:nvSpPr>
                <p:cNvPr id="24395" name="Google Shape;24395;p6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6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97" name="Google Shape;24397;p65"/>
              <p:cNvGrpSpPr/>
              <p:nvPr/>
            </p:nvGrpSpPr>
            <p:grpSpPr>
              <a:xfrm>
                <a:off x="4017454" y="3188237"/>
                <a:ext cx="37776" cy="32357"/>
                <a:chOff x="4017454" y="3188237"/>
                <a:chExt cx="37776" cy="32357"/>
              </a:xfrm>
            </p:grpSpPr>
            <p:sp>
              <p:nvSpPr>
                <p:cNvPr id="24398" name="Google Shape;24398;p6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6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0" name="Google Shape;24400;p65"/>
              <p:cNvGrpSpPr/>
              <p:nvPr/>
            </p:nvGrpSpPr>
            <p:grpSpPr>
              <a:xfrm>
                <a:off x="3921548" y="3157509"/>
                <a:ext cx="37783" cy="32357"/>
                <a:chOff x="3921548" y="3157509"/>
                <a:chExt cx="37783" cy="32357"/>
              </a:xfrm>
            </p:grpSpPr>
            <p:sp>
              <p:nvSpPr>
                <p:cNvPr id="24401" name="Google Shape;24401;p6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6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3" name="Google Shape;24403;p65"/>
              <p:cNvGrpSpPr/>
              <p:nvPr/>
            </p:nvGrpSpPr>
            <p:grpSpPr>
              <a:xfrm>
                <a:off x="3939056" y="3211620"/>
                <a:ext cx="37783" cy="32380"/>
                <a:chOff x="3939056" y="3211620"/>
                <a:chExt cx="37783" cy="32380"/>
              </a:xfrm>
            </p:grpSpPr>
            <p:sp>
              <p:nvSpPr>
                <p:cNvPr id="24404" name="Google Shape;24404;p6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6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6" name="Google Shape;24406;p65"/>
              <p:cNvGrpSpPr/>
              <p:nvPr/>
            </p:nvGrpSpPr>
            <p:grpSpPr>
              <a:xfrm>
                <a:off x="4176240" y="3136965"/>
                <a:ext cx="31405" cy="26930"/>
                <a:chOff x="4176240" y="3136965"/>
                <a:chExt cx="31405" cy="26930"/>
              </a:xfrm>
            </p:grpSpPr>
            <p:sp>
              <p:nvSpPr>
                <p:cNvPr id="24407" name="Google Shape;24407;p6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6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09" name="Google Shape;24409;p65"/>
              <p:cNvGrpSpPr/>
              <p:nvPr/>
            </p:nvGrpSpPr>
            <p:grpSpPr>
              <a:xfrm>
                <a:off x="4133148" y="3152593"/>
                <a:ext cx="31499" cy="27001"/>
                <a:chOff x="4133148" y="3152593"/>
                <a:chExt cx="31499" cy="27001"/>
              </a:xfrm>
            </p:grpSpPr>
            <p:sp>
              <p:nvSpPr>
                <p:cNvPr id="24410" name="Google Shape;24410;p6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6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2" name="Google Shape;24412;p65"/>
              <p:cNvGrpSpPr/>
              <p:nvPr/>
            </p:nvGrpSpPr>
            <p:grpSpPr>
              <a:xfrm>
                <a:off x="4220866" y="3073534"/>
                <a:ext cx="31499" cy="26898"/>
                <a:chOff x="4220866" y="3073534"/>
                <a:chExt cx="31499" cy="26898"/>
              </a:xfrm>
            </p:grpSpPr>
            <p:sp>
              <p:nvSpPr>
                <p:cNvPr id="24413" name="Google Shape;24413;p6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6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15" name="Google Shape;24415;p65"/>
              <p:cNvGrpSpPr/>
              <p:nvPr/>
            </p:nvGrpSpPr>
            <p:grpSpPr>
              <a:xfrm>
                <a:off x="3869702" y="3230323"/>
                <a:ext cx="31499" cy="26906"/>
                <a:chOff x="3869702" y="3230323"/>
                <a:chExt cx="31499" cy="26906"/>
              </a:xfrm>
            </p:grpSpPr>
            <p:sp>
              <p:nvSpPr>
                <p:cNvPr id="24416" name="Google Shape;24416;p6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6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418" name="Google Shape;24418;p65"/>
            <p:cNvGrpSpPr/>
            <p:nvPr/>
          </p:nvGrpSpPr>
          <p:grpSpPr>
            <a:xfrm>
              <a:off x="4271383" y="3065882"/>
              <a:ext cx="304556" cy="341663"/>
              <a:chOff x="4271383" y="3065882"/>
              <a:chExt cx="304556" cy="341663"/>
            </a:xfrm>
          </p:grpSpPr>
          <p:grpSp>
            <p:nvGrpSpPr>
              <p:cNvPr id="24419" name="Google Shape;24419;p65"/>
              <p:cNvGrpSpPr/>
              <p:nvPr/>
            </p:nvGrpSpPr>
            <p:grpSpPr>
              <a:xfrm>
                <a:off x="4293838" y="3078639"/>
                <a:ext cx="269353" cy="311973"/>
                <a:chOff x="4293838" y="3078639"/>
                <a:chExt cx="269353" cy="311973"/>
              </a:xfrm>
            </p:grpSpPr>
            <p:sp>
              <p:nvSpPr>
                <p:cNvPr id="24420" name="Google Shape;24420;p6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6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6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6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6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6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6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6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6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6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6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6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6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6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6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6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6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37" name="Google Shape;24437;p65"/>
              <p:cNvGrpSpPr/>
              <p:nvPr/>
            </p:nvGrpSpPr>
            <p:grpSpPr>
              <a:xfrm>
                <a:off x="4538164" y="3342061"/>
                <a:ext cx="37776" cy="32380"/>
                <a:chOff x="4538164" y="3342061"/>
                <a:chExt cx="37776" cy="32380"/>
              </a:xfrm>
            </p:grpSpPr>
            <p:sp>
              <p:nvSpPr>
                <p:cNvPr id="24438" name="Google Shape;24438;p6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6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0" name="Google Shape;24440;p65"/>
              <p:cNvGrpSpPr/>
              <p:nvPr/>
            </p:nvGrpSpPr>
            <p:grpSpPr>
              <a:xfrm>
                <a:off x="4271383" y="3194742"/>
                <a:ext cx="37783" cy="32420"/>
                <a:chOff x="4271383" y="3194742"/>
                <a:chExt cx="37783" cy="32420"/>
              </a:xfrm>
            </p:grpSpPr>
            <p:sp>
              <p:nvSpPr>
                <p:cNvPr id="24441" name="Google Shape;24441;p6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6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3" name="Google Shape;24443;p65"/>
              <p:cNvGrpSpPr/>
              <p:nvPr/>
            </p:nvGrpSpPr>
            <p:grpSpPr>
              <a:xfrm>
                <a:off x="4284416" y="3084058"/>
                <a:ext cx="37783" cy="32357"/>
                <a:chOff x="4284416" y="3084058"/>
                <a:chExt cx="37783" cy="32357"/>
              </a:xfrm>
            </p:grpSpPr>
            <p:sp>
              <p:nvSpPr>
                <p:cNvPr id="24444" name="Google Shape;24444;p6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6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6" name="Google Shape;24446;p65"/>
              <p:cNvGrpSpPr/>
              <p:nvPr/>
            </p:nvGrpSpPr>
            <p:grpSpPr>
              <a:xfrm>
                <a:off x="4478697" y="3297561"/>
                <a:ext cx="37776" cy="32451"/>
                <a:chOff x="4478697" y="3297561"/>
                <a:chExt cx="37776" cy="32451"/>
              </a:xfrm>
            </p:grpSpPr>
            <p:sp>
              <p:nvSpPr>
                <p:cNvPr id="24447" name="Google Shape;24447;p6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6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9" name="Google Shape;24449;p65"/>
              <p:cNvGrpSpPr/>
              <p:nvPr/>
            </p:nvGrpSpPr>
            <p:grpSpPr>
              <a:xfrm>
                <a:off x="4411813" y="3331711"/>
                <a:ext cx="37776" cy="32451"/>
                <a:chOff x="4411813" y="3331711"/>
                <a:chExt cx="37776" cy="32451"/>
              </a:xfrm>
            </p:grpSpPr>
            <p:sp>
              <p:nvSpPr>
                <p:cNvPr id="24450" name="Google Shape;24450;p6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6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2" name="Google Shape;24452;p65"/>
              <p:cNvGrpSpPr/>
              <p:nvPr/>
            </p:nvGrpSpPr>
            <p:grpSpPr>
              <a:xfrm>
                <a:off x="4337984" y="3375188"/>
                <a:ext cx="37776" cy="32357"/>
                <a:chOff x="4337984" y="3375188"/>
                <a:chExt cx="37776" cy="32357"/>
              </a:xfrm>
            </p:grpSpPr>
            <p:sp>
              <p:nvSpPr>
                <p:cNvPr id="24453" name="Google Shape;24453;p6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6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5" name="Google Shape;24455;p65"/>
              <p:cNvGrpSpPr/>
              <p:nvPr/>
            </p:nvGrpSpPr>
            <p:grpSpPr>
              <a:xfrm>
                <a:off x="4494867" y="3090530"/>
                <a:ext cx="37878" cy="32451"/>
                <a:chOff x="4494867" y="3090530"/>
                <a:chExt cx="37878" cy="32451"/>
              </a:xfrm>
            </p:grpSpPr>
            <p:sp>
              <p:nvSpPr>
                <p:cNvPr id="24456" name="Google Shape;24456;p6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6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58" name="Google Shape;24458;p65"/>
              <p:cNvGrpSpPr/>
              <p:nvPr/>
            </p:nvGrpSpPr>
            <p:grpSpPr>
              <a:xfrm>
                <a:off x="4525124" y="3207774"/>
                <a:ext cx="37783" cy="32420"/>
                <a:chOff x="4525124" y="3207774"/>
                <a:chExt cx="37783" cy="32420"/>
              </a:xfrm>
            </p:grpSpPr>
            <p:sp>
              <p:nvSpPr>
                <p:cNvPr id="24459" name="Google Shape;24459;p6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6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1" name="Google Shape;24461;p65"/>
              <p:cNvGrpSpPr/>
              <p:nvPr/>
            </p:nvGrpSpPr>
            <p:grpSpPr>
              <a:xfrm>
                <a:off x="4440544" y="3176479"/>
                <a:ext cx="31499" cy="26898"/>
                <a:chOff x="4440544" y="3176479"/>
                <a:chExt cx="31499" cy="26898"/>
              </a:xfrm>
            </p:grpSpPr>
            <p:sp>
              <p:nvSpPr>
                <p:cNvPr id="24462" name="Google Shape;24462;p6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6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4" name="Google Shape;24464;p65"/>
              <p:cNvGrpSpPr/>
              <p:nvPr/>
            </p:nvGrpSpPr>
            <p:grpSpPr>
              <a:xfrm>
                <a:off x="4350545" y="3156400"/>
                <a:ext cx="31405" cy="27001"/>
                <a:chOff x="4350545" y="3156400"/>
                <a:chExt cx="31405" cy="27001"/>
              </a:xfrm>
            </p:grpSpPr>
            <p:sp>
              <p:nvSpPr>
                <p:cNvPr id="24465" name="Google Shape;24465;p6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6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67" name="Google Shape;24467;p65"/>
              <p:cNvGrpSpPr/>
              <p:nvPr/>
            </p:nvGrpSpPr>
            <p:grpSpPr>
              <a:xfrm>
                <a:off x="4376703" y="3255058"/>
                <a:ext cx="31405" cy="27001"/>
                <a:chOff x="4376703" y="3255058"/>
                <a:chExt cx="31405" cy="27001"/>
              </a:xfrm>
            </p:grpSpPr>
            <p:sp>
              <p:nvSpPr>
                <p:cNvPr id="24468" name="Google Shape;24468;p6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6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0" name="Google Shape;24470;p65"/>
              <p:cNvGrpSpPr/>
              <p:nvPr/>
            </p:nvGrpSpPr>
            <p:grpSpPr>
              <a:xfrm>
                <a:off x="4331322" y="3283656"/>
                <a:ext cx="31405" cy="26945"/>
                <a:chOff x="4331322" y="3283656"/>
                <a:chExt cx="31405" cy="26945"/>
              </a:xfrm>
            </p:grpSpPr>
            <p:sp>
              <p:nvSpPr>
                <p:cNvPr id="24471" name="Google Shape;24471;p6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6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73" name="Google Shape;24473;p65"/>
              <p:cNvGrpSpPr/>
              <p:nvPr/>
            </p:nvGrpSpPr>
            <p:grpSpPr>
              <a:xfrm>
                <a:off x="4380510" y="3065882"/>
                <a:ext cx="31405" cy="26938"/>
                <a:chOff x="4380510" y="3065882"/>
                <a:chExt cx="31405" cy="26938"/>
              </a:xfrm>
            </p:grpSpPr>
            <p:sp>
              <p:nvSpPr>
                <p:cNvPr id="24474" name="Google Shape;24474;p6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6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476" name="Google Shape;24476;p65"/>
            <p:cNvGrpSpPr/>
            <p:nvPr/>
          </p:nvGrpSpPr>
          <p:grpSpPr>
            <a:xfrm>
              <a:off x="4558998" y="3188237"/>
              <a:ext cx="1280131" cy="1052746"/>
              <a:chOff x="4558998" y="3188237"/>
              <a:chExt cx="1280131" cy="1052746"/>
            </a:xfrm>
          </p:grpSpPr>
          <p:sp>
            <p:nvSpPr>
              <p:cNvPr id="24477" name="Google Shape;24477;p6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78" name="Google Shape;24478;p65"/>
              <p:cNvGrpSpPr/>
              <p:nvPr/>
            </p:nvGrpSpPr>
            <p:grpSpPr>
              <a:xfrm>
                <a:off x="4579164" y="3203653"/>
                <a:ext cx="1244833" cy="1020397"/>
                <a:chOff x="4579164" y="3203653"/>
                <a:chExt cx="1244833" cy="1020397"/>
              </a:xfrm>
            </p:grpSpPr>
            <p:sp>
              <p:nvSpPr>
                <p:cNvPr id="24479" name="Google Shape;24479;p6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6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81" name="Google Shape;24481;p65"/>
                <p:cNvGrpSpPr/>
                <p:nvPr/>
              </p:nvGrpSpPr>
              <p:grpSpPr>
                <a:xfrm>
                  <a:off x="4579164" y="3203653"/>
                  <a:ext cx="1244833" cy="1020397"/>
                  <a:chOff x="4579164" y="3203653"/>
                  <a:chExt cx="1244833" cy="1020397"/>
                </a:xfrm>
              </p:grpSpPr>
              <p:sp>
                <p:nvSpPr>
                  <p:cNvPr id="24482" name="Google Shape;24482;p6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6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84" name="Google Shape;24484;p65"/>
                  <p:cNvGrpSpPr/>
                  <p:nvPr/>
                </p:nvGrpSpPr>
                <p:grpSpPr>
                  <a:xfrm>
                    <a:off x="4579164" y="3203653"/>
                    <a:ext cx="1244833" cy="1020397"/>
                    <a:chOff x="4579164" y="3203653"/>
                    <a:chExt cx="1244833" cy="1020397"/>
                  </a:xfrm>
                </p:grpSpPr>
                <p:sp>
                  <p:nvSpPr>
                    <p:cNvPr id="24485" name="Google Shape;24485;p6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6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6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6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6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6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6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2" name="Google Shape;24492;p6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93" name="Google Shape;24493;p65"/>
                    <p:cNvGrpSpPr/>
                    <p:nvPr/>
                  </p:nvGrpSpPr>
                  <p:grpSpPr>
                    <a:xfrm>
                      <a:off x="4579164" y="3203653"/>
                      <a:ext cx="1244833" cy="1020397"/>
                      <a:chOff x="4579164" y="3203653"/>
                      <a:chExt cx="1244833" cy="1020397"/>
                    </a:xfrm>
                  </p:grpSpPr>
                  <p:sp>
                    <p:nvSpPr>
                      <p:cNvPr id="24494" name="Google Shape;24494;p6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6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6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6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6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6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6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6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6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6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6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6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6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6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08" name="Google Shape;24508;p65"/>
                      <p:cNvGrpSpPr/>
                      <p:nvPr/>
                    </p:nvGrpSpPr>
                    <p:grpSpPr>
                      <a:xfrm>
                        <a:off x="4579164" y="3203653"/>
                        <a:ext cx="1244833" cy="1020397"/>
                        <a:chOff x="4579164" y="3203653"/>
                        <a:chExt cx="1244833" cy="1020397"/>
                      </a:xfrm>
                    </p:grpSpPr>
                    <p:sp>
                      <p:nvSpPr>
                        <p:cNvPr id="24509" name="Google Shape;24509;p6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6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6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6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6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6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6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6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6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6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6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6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6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6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6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6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6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6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6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6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6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6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6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6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33" name="Google Shape;24533;p65"/>
                        <p:cNvGrpSpPr/>
                        <p:nvPr/>
                      </p:nvGrpSpPr>
                      <p:grpSpPr>
                        <a:xfrm>
                          <a:off x="4579164" y="3203653"/>
                          <a:ext cx="1244833" cy="1020397"/>
                          <a:chOff x="4579164" y="3203653"/>
                          <a:chExt cx="1244833" cy="1020397"/>
                        </a:xfrm>
                      </p:grpSpPr>
                      <p:sp>
                        <p:nvSpPr>
                          <p:cNvPr id="24534" name="Google Shape;24534;p6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35" name="Google Shape;24535;p65"/>
                          <p:cNvGrpSpPr/>
                          <p:nvPr/>
                        </p:nvGrpSpPr>
                        <p:grpSpPr>
                          <a:xfrm>
                            <a:off x="4579164" y="3203653"/>
                            <a:ext cx="1244833" cy="1020397"/>
                            <a:chOff x="4579164" y="3203653"/>
                            <a:chExt cx="1244833" cy="1020397"/>
                          </a:xfrm>
                        </p:grpSpPr>
                        <p:sp>
                          <p:nvSpPr>
                            <p:cNvPr id="24536" name="Google Shape;24536;p6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6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6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6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6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6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6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43" name="Google Shape;24543;p65"/>
                            <p:cNvGrpSpPr/>
                            <p:nvPr/>
                          </p:nvGrpSpPr>
                          <p:grpSpPr>
                            <a:xfrm>
                              <a:off x="4579164" y="3203653"/>
                              <a:ext cx="1244833" cy="1020397"/>
                              <a:chOff x="4579164" y="3203653"/>
                              <a:chExt cx="1244833" cy="1020397"/>
                            </a:xfrm>
                          </p:grpSpPr>
                          <p:sp>
                            <p:nvSpPr>
                              <p:cNvPr id="24544" name="Google Shape;24544;p6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6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6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6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6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6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6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6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6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6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6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6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6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57" name="Google Shape;24557;p65"/>
                              <p:cNvGrpSpPr/>
                              <p:nvPr/>
                            </p:nvGrpSpPr>
                            <p:grpSpPr>
                              <a:xfrm>
                                <a:off x="4579164" y="3203653"/>
                                <a:ext cx="1244833" cy="1020397"/>
                                <a:chOff x="4579164" y="3203653"/>
                                <a:chExt cx="1244833" cy="1020397"/>
                              </a:xfrm>
                            </p:grpSpPr>
                            <p:sp>
                              <p:nvSpPr>
                                <p:cNvPr id="24558" name="Google Shape;24558;p6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6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6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6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6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6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6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65" name="Google Shape;24565;p65"/>
                                <p:cNvGrpSpPr/>
                                <p:nvPr/>
                              </p:nvGrpSpPr>
                              <p:grpSpPr>
                                <a:xfrm>
                                  <a:off x="4579164" y="3203653"/>
                                  <a:ext cx="1244833" cy="1020397"/>
                                  <a:chOff x="4579164" y="3203653"/>
                                  <a:chExt cx="1244833" cy="1020397"/>
                                </a:xfrm>
                              </p:grpSpPr>
                              <p:sp>
                                <p:nvSpPr>
                                  <p:cNvPr id="24566" name="Google Shape;24566;p6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6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6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6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6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571" name="Google Shape;24571;p65"/>
                                  <p:cNvGrpSpPr/>
                                  <p:nvPr/>
                                </p:nvGrpSpPr>
                                <p:grpSpPr>
                                  <a:xfrm>
                                    <a:off x="4579164" y="3203653"/>
                                    <a:ext cx="1244833" cy="1020397"/>
                                    <a:chOff x="4579164" y="3203653"/>
                                    <a:chExt cx="1244833" cy="1020397"/>
                                  </a:xfrm>
                                </p:grpSpPr>
                                <p:sp>
                                  <p:nvSpPr>
                                    <p:cNvPr id="24572" name="Google Shape;24572;p6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6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6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6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
                          <p:nvSpPr>
                            <p:cNvPr id="24576" name="Google Shape;24576;p6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6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6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4579" name="Google Shape;24579;p6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grpSp>
            <p:nvGrpSpPr>
              <p:cNvPr id="24580" name="Google Shape;24580;p65"/>
              <p:cNvGrpSpPr/>
              <p:nvPr/>
            </p:nvGrpSpPr>
            <p:grpSpPr>
              <a:xfrm>
                <a:off x="4595437" y="3598775"/>
                <a:ext cx="37776" cy="32451"/>
                <a:chOff x="4595437" y="3598775"/>
                <a:chExt cx="37776" cy="32451"/>
              </a:xfrm>
            </p:grpSpPr>
            <p:sp>
              <p:nvSpPr>
                <p:cNvPr id="24581" name="Google Shape;24581;p6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6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3" name="Google Shape;24583;p65"/>
              <p:cNvGrpSpPr/>
              <p:nvPr/>
            </p:nvGrpSpPr>
            <p:grpSpPr>
              <a:xfrm>
                <a:off x="4641864" y="3524443"/>
                <a:ext cx="37776" cy="32380"/>
                <a:chOff x="4641864" y="3524443"/>
                <a:chExt cx="37776" cy="32380"/>
              </a:xfrm>
            </p:grpSpPr>
            <p:sp>
              <p:nvSpPr>
                <p:cNvPr id="24584" name="Google Shape;24584;p6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6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6" name="Google Shape;24586;p65"/>
              <p:cNvGrpSpPr/>
              <p:nvPr/>
            </p:nvGrpSpPr>
            <p:grpSpPr>
              <a:xfrm>
                <a:off x="4648431" y="3893901"/>
                <a:ext cx="37776" cy="32357"/>
                <a:chOff x="4648431" y="3893901"/>
                <a:chExt cx="37776" cy="32357"/>
              </a:xfrm>
            </p:grpSpPr>
            <p:sp>
              <p:nvSpPr>
                <p:cNvPr id="24587" name="Google Shape;24587;p6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6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9" name="Google Shape;24589;p65"/>
              <p:cNvGrpSpPr/>
              <p:nvPr/>
            </p:nvGrpSpPr>
            <p:grpSpPr>
              <a:xfrm>
                <a:off x="4567752" y="3722908"/>
                <a:ext cx="37870" cy="32380"/>
                <a:chOff x="4567752" y="3722908"/>
                <a:chExt cx="37870" cy="32380"/>
              </a:xfrm>
            </p:grpSpPr>
            <p:sp>
              <p:nvSpPr>
                <p:cNvPr id="24590" name="Google Shape;24590;p6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6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2" name="Google Shape;24592;p65"/>
              <p:cNvGrpSpPr/>
              <p:nvPr/>
            </p:nvGrpSpPr>
            <p:grpSpPr>
              <a:xfrm>
                <a:off x="4617506" y="3652052"/>
                <a:ext cx="37783" cy="32357"/>
                <a:chOff x="4617506" y="3652052"/>
                <a:chExt cx="37783" cy="32357"/>
              </a:xfrm>
            </p:grpSpPr>
            <p:sp>
              <p:nvSpPr>
                <p:cNvPr id="24593" name="Google Shape;24593;p6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6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5" name="Google Shape;24595;p65"/>
              <p:cNvGrpSpPr/>
              <p:nvPr/>
            </p:nvGrpSpPr>
            <p:grpSpPr>
              <a:xfrm>
                <a:off x="4739005" y="3554149"/>
                <a:ext cx="37870" cy="32357"/>
                <a:chOff x="4739005" y="3554149"/>
                <a:chExt cx="37870" cy="32357"/>
              </a:xfrm>
            </p:grpSpPr>
            <p:sp>
              <p:nvSpPr>
                <p:cNvPr id="24596" name="Google Shape;24596;p6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6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8" name="Google Shape;24598;p65"/>
              <p:cNvGrpSpPr/>
              <p:nvPr/>
            </p:nvGrpSpPr>
            <p:grpSpPr>
              <a:xfrm>
                <a:off x="4806557" y="3630258"/>
                <a:ext cx="37776" cy="32364"/>
                <a:chOff x="4806557" y="3630258"/>
                <a:chExt cx="37776" cy="32364"/>
              </a:xfrm>
            </p:grpSpPr>
            <p:sp>
              <p:nvSpPr>
                <p:cNvPr id="24599" name="Google Shape;24599;p6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6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1" name="Google Shape;24601;p65"/>
              <p:cNvGrpSpPr/>
              <p:nvPr/>
            </p:nvGrpSpPr>
            <p:grpSpPr>
              <a:xfrm>
                <a:off x="4737007" y="4004357"/>
                <a:ext cx="37870" cy="32357"/>
                <a:chOff x="4737007" y="4004357"/>
                <a:chExt cx="37870" cy="32357"/>
              </a:xfrm>
            </p:grpSpPr>
            <p:sp>
              <p:nvSpPr>
                <p:cNvPr id="24602" name="Google Shape;24602;p6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6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4" name="Google Shape;24604;p65"/>
              <p:cNvGrpSpPr/>
              <p:nvPr/>
            </p:nvGrpSpPr>
            <p:grpSpPr>
              <a:xfrm>
                <a:off x="4773634" y="4208627"/>
                <a:ext cx="37776" cy="32357"/>
                <a:chOff x="4773634" y="4208627"/>
                <a:chExt cx="37776" cy="32357"/>
              </a:xfrm>
            </p:grpSpPr>
            <p:sp>
              <p:nvSpPr>
                <p:cNvPr id="24605" name="Google Shape;24605;p6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6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7" name="Google Shape;24607;p65"/>
              <p:cNvGrpSpPr/>
              <p:nvPr/>
            </p:nvGrpSpPr>
            <p:grpSpPr>
              <a:xfrm>
                <a:off x="4888282" y="4074764"/>
                <a:ext cx="37776" cy="32451"/>
                <a:chOff x="4888282" y="4074764"/>
                <a:chExt cx="37776" cy="32451"/>
              </a:xfrm>
            </p:grpSpPr>
            <p:sp>
              <p:nvSpPr>
                <p:cNvPr id="24608" name="Google Shape;24608;p6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6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0" name="Google Shape;24610;p65"/>
              <p:cNvGrpSpPr/>
              <p:nvPr/>
            </p:nvGrpSpPr>
            <p:grpSpPr>
              <a:xfrm>
                <a:off x="4901315" y="3804271"/>
                <a:ext cx="37776" cy="32364"/>
                <a:chOff x="4901315" y="3804271"/>
                <a:chExt cx="37776" cy="32364"/>
              </a:xfrm>
            </p:grpSpPr>
            <p:sp>
              <p:nvSpPr>
                <p:cNvPr id="24611" name="Google Shape;24611;p6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6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3" name="Google Shape;24613;p65"/>
              <p:cNvGrpSpPr/>
              <p:nvPr/>
            </p:nvGrpSpPr>
            <p:grpSpPr>
              <a:xfrm>
                <a:off x="4866394" y="3715035"/>
                <a:ext cx="37846" cy="32357"/>
                <a:chOff x="4866394" y="3715035"/>
                <a:chExt cx="37846" cy="32357"/>
              </a:xfrm>
            </p:grpSpPr>
            <p:sp>
              <p:nvSpPr>
                <p:cNvPr id="24614" name="Google Shape;24614;p6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6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6" name="Google Shape;24616;p65"/>
              <p:cNvGrpSpPr/>
              <p:nvPr/>
            </p:nvGrpSpPr>
            <p:grpSpPr>
              <a:xfrm>
                <a:off x="4979233" y="3839798"/>
                <a:ext cx="37878" cy="32420"/>
                <a:chOff x="4979233" y="3839798"/>
                <a:chExt cx="37878" cy="32420"/>
              </a:xfrm>
            </p:grpSpPr>
            <p:sp>
              <p:nvSpPr>
                <p:cNvPr id="24617" name="Google Shape;24617;p6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6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19" name="Google Shape;24619;p65"/>
              <p:cNvGrpSpPr/>
              <p:nvPr/>
            </p:nvGrpSpPr>
            <p:grpSpPr>
              <a:xfrm>
                <a:off x="4790662" y="3679147"/>
                <a:ext cx="37783" cy="32380"/>
                <a:chOff x="4790662" y="3679147"/>
                <a:chExt cx="37783" cy="32380"/>
              </a:xfrm>
            </p:grpSpPr>
            <p:sp>
              <p:nvSpPr>
                <p:cNvPr id="24620" name="Google Shape;24620;p6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6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2" name="Google Shape;24622;p65"/>
              <p:cNvGrpSpPr/>
              <p:nvPr/>
            </p:nvGrpSpPr>
            <p:grpSpPr>
              <a:xfrm>
                <a:off x="4857263" y="3557861"/>
                <a:ext cx="37776" cy="32357"/>
                <a:chOff x="4857263" y="3557861"/>
                <a:chExt cx="37776" cy="32357"/>
              </a:xfrm>
            </p:grpSpPr>
            <p:sp>
              <p:nvSpPr>
                <p:cNvPr id="24623" name="Google Shape;24623;p6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6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5" name="Google Shape;24625;p65"/>
              <p:cNvGrpSpPr/>
              <p:nvPr/>
            </p:nvGrpSpPr>
            <p:grpSpPr>
              <a:xfrm>
                <a:off x="4883902" y="3648033"/>
                <a:ext cx="37783" cy="32380"/>
                <a:chOff x="4883902" y="3648033"/>
                <a:chExt cx="37783" cy="32380"/>
              </a:xfrm>
            </p:grpSpPr>
            <p:sp>
              <p:nvSpPr>
                <p:cNvPr id="24626" name="Google Shape;24626;p6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6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28" name="Google Shape;24628;p65"/>
              <p:cNvGrpSpPr/>
              <p:nvPr/>
            </p:nvGrpSpPr>
            <p:grpSpPr>
              <a:xfrm>
                <a:off x="4907780" y="3347220"/>
                <a:ext cx="37878" cy="32357"/>
                <a:chOff x="4907780" y="3347220"/>
                <a:chExt cx="37878" cy="32357"/>
              </a:xfrm>
            </p:grpSpPr>
            <p:sp>
              <p:nvSpPr>
                <p:cNvPr id="24629" name="Google Shape;24629;p6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6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1" name="Google Shape;24631;p65"/>
              <p:cNvGrpSpPr/>
              <p:nvPr/>
            </p:nvGrpSpPr>
            <p:grpSpPr>
              <a:xfrm>
                <a:off x="5065048" y="3738150"/>
                <a:ext cx="37783" cy="32364"/>
                <a:chOff x="5065048" y="3738150"/>
                <a:chExt cx="37783" cy="32364"/>
              </a:xfrm>
            </p:grpSpPr>
            <p:sp>
              <p:nvSpPr>
                <p:cNvPr id="24632" name="Google Shape;24632;p6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6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4" name="Google Shape;24634;p65"/>
              <p:cNvGrpSpPr/>
              <p:nvPr/>
            </p:nvGrpSpPr>
            <p:grpSpPr>
              <a:xfrm>
                <a:off x="5071616" y="3284615"/>
                <a:ext cx="37783" cy="32357"/>
                <a:chOff x="5071616" y="3284615"/>
                <a:chExt cx="37783" cy="32357"/>
              </a:xfrm>
            </p:grpSpPr>
            <p:sp>
              <p:nvSpPr>
                <p:cNvPr id="24635" name="Google Shape;24635;p6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6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37" name="Google Shape;24637;p65"/>
              <p:cNvGrpSpPr/>
              <p:nvPr/>
            </p:nvGrpSpPr>
            <p:grpSpPr>
              <a:xfrm>
                <a:off x="5389291" y="3759921"/>
                <a:ext cx="37783" cy="32380"/>
                <a:chOff x="5389291" y="3759921"/>
                <a:chExt cx="37783" cy="32380"/>
              </a:xfrm>
            </p:grpSpPr>
            <p:sp>
              <p:nvSpPr>
                <p:cNvPr id="24638" name="Google Shape;24638;p6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6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0" name="Google Shape;24640;p65"/>
              <p:cNvGrpSpPr/>
              <p:nvPr/>
            </p:nvGrpSpPr>
            <p:grpSpPr>
              <a:xfrm>
                <a:off x="5431534" y="3632932"/>
                <a:ext cx="37878" cy="32451"/>
                <a:chOff x="5431534" y="3632932"/>
                <a:chExt cx="37878" cy="32451"/>
              </a:xfrm>
            </p:grpSpPr>
            <p:sp>
              <p:nvSpPr>
                <p:cNvPr id="24641" name="Google Shape;24641;p6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6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3" name="Google Shape;24643;p65"/>
              <p:cNvGrpSpPr/>
              <p:nvPr/>
            </p:nvGrpSpPr>
            <p:grpSpPr>
              <a:xfrm>
                <a:off x="5540755" y="3544829"/>
                <a:ext cx="37783" cy="32357"/>
                <a:chOff x="5540755" y="3544829"/>
                <a:chExt cx="37783" cy="32357"/>
              </a:xfrm>
            </p:grpSpPr>
            <p:sp>
              <p:nvSpPr>
                <p:cNvPr id="24644" name="Google Shape;24644;p6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6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6" name="Google Shape;24646;p65"/>
              <p:cNvGrpSpPr/>
              <p:nvPr/>
            </p:nvGrpSpPr>
            <p:grpSpPr>
              <a:xfrm>
                <a:off x="5579293" y="3412107"/>
                <a:ext cx="37776" cy="32357"/>
                <a:chOff x="5579293" y="3412107"/>
                <a:chExt cx="37776" cy="32357"/>
              </a:xfrm>
            </p:grpSpPr>
            <p:sp>
              <p:nvSpPr>
                <p:cNvPr id="24647" name="Google Shape;24647;p6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6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9" name="Google Shape;24649;p65"/>
              <p:cNvGrpSpPr/>
              <p:nvPr/>
            </p:nvGrpSpPr>
            <p:grpSpPr>
              <a:xfrm>
                <a:off x="5801346" y="3284615"/>
                <a:ext cx="37783" cy="32357"/>
                <a:chOff x="5801346" y="3284615"/>
                <a:chExt cx="37783" cy="32357"/>
              </a:xfrm>
            </p:grpSpPr>
            <p:sp>
              <p:nvSpPr>
                <p:cNvPr id="24650" name="Google Shape;24650;p6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6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2" name="Google Shape;24652;p65"/>
              <p:cNvGrpSpPr/>
              <p:nvPr/>
            </p:nvGrpSpPr>
            <p:grpSpPr>
              <a:xfrm>
                <a:off x="5763578" y="3399067"/>
                <a:ext cx="37776" cy="32364"/>
                <a:chOff x="5763578" y="3399067"/>
                <a:chExt cx="37776" cy="32364"/>
              </a:xfrm>
            </p:grpSpPr>
            <p:sp>
              <p:nvSpPr>
                <p:cNvPr id="24653" name="Google Shape;24653;p6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6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5" name="Google Shape;24655;p65"/>
              <p:cNvGrpSpPr/>
              <p:nvPr/>
            </p:nvGrpSpPr>
            <p:grpSpPr>
              <a:xfrm>
                <a:off x="5395858" y="3230952"/>
                <a:ext cx="37776" cy="32364"/>
                <a:chOff x="5395858" y="3230952"/>
                <a:chExt cx="37776" cy="32364"/>
              </a:xfrm>
            </p:grpSpPr>
            <p:sp>
              <p:nvSpPr>
                <p:cNvPr id="24656" name="Google Shape;24656;p6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6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58" name="Google Shape;24658;p65"/>
              <p:cNvGrpSpPr/>
              <p:nvPr/>
            </p:nvGrpSpPr>
            <p:grpSpPr>
              <a:xfrm>
                <a:off x="5264088" y="3188237"/>
                <a:ext cx="37776" cy="32357"/>
                <a:chOff x="5264088" y="3188237"/>
                <a:chExt cx="37776" cy="32357"/>
              </a:xfrm>
            </p:grpSpPr>
            <p:sp>
              <p:nvSpPr>
                <p:cNvPr id="24659" name="Google Shape;24659;p6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6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1" name="Google Shape;24661;p65"/>
              <p:cNvGrpSpPr/>
              <p:nvPr/>
            </p:nvGrpSpPr>
            <p:grpSpPr>
              <a:xfrm>
                <a:off x="5585758" y="3237425"/>
                <a:ext cx="37878" cy="32357"/>
                <a:chOff x="5585758" y="3237425"/>
                <a:chExt cx="37878" cy="32357"/>
              </a:xfrm>
            </p:grpSpPr>
            <p:sp>
              <p:nvSpPr>
                <p:cNvPr id="24662" name="Google Shape;24662;p6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6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4" name="Google Shape;24664;p65"/>
              <p:cNvGrpSpPr/>
              <p:nvPr/>
            </p:nvGrpSpPr>
            <p:grpSpPr>
              <a:xfrm>
                <a:off x="4874196" y="3291088"/>
                <a:ext cx="37878" cy="32451"/>
                <a:chOff x="4874196" y="3291088"/>
                <a:chExt cx="37878" cy="32451"/>
              </a:xfrm>
            </p:grpSpPr>
            <p:sp>
              <p:nvSpPr>
                <p:cNvPr id="24665" name="Google Shape;24665;p6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6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67" name="Google Shape;24667;p65"/>
              <p:cNvGrpSpPr/>
              <p:nvPr/>
            </p:nvGrpSpPr>
            <p:grpSpPr>
              <a:xfrm>
                <a:off x="5197770" y="3785466"/>
                <a:ext cx="37783" cy="32427"/>
                <a:chOff x="5197770" y="3785466"/>
                <a:chExt cx="37783" cy="32427"/>
              </a:xfrm>
            </p:grpSpPr>
            <p:sp>
              <p:nvSpPr>
                <p:cNvPr id="24668" name="Google Shape;24668;p6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6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0" name="Google Shape;24670;p65"/>
              <p:cNvGrpSpPr/>
              <p:nvPr/>
            </p:nvGrpSpPr>
            <p:grpSpPr>
              <a:xfrm>
                <a:off x="5177699" y="3492117"/>
                <a:ext cx="37776" cy="32357"/>
                <a:chOff x="5177699" y="3492117"/>
                <a:chExt cx="37776" cy="32357"/>
              </a:xfrm>
            </p:grpSpPr>
            <p:sp>
              <p:nvSpPr>
                <p:cNvPr id="24671" name="Google Shape;24671;p6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6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3" name="Google Shape;24673;p65"/>
              <p:cNvGrpSpPr/>
              <p:nvPr/>
            </p:nvGrpSpPr>
            <p:grpSpPr>
              <a:xfrm>
                <a:off x="5349431" y="3622346"/>
                <a:ext cx="37870" cy="32380"/>
                <a:chOff x="5349431" y="3622346"/>
                <a:chExt cx="37870" cy="32380"/>
              </a:xfrm>
            </p:grpSpPr>
            <p:sp>
              <p:nvSpPr>
                <p:cNvPr id="24674" name="Google Shape;24674;p6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6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6" name="Google Shape;24676;p65"/>
              <p:cNvGrpSpPr/>
              <p:nvPr/>
            </p:nvGrpSpPr>
            <p:grpSpPr>
              <a:xfrm>
                <a:off x="5068855" y="3563980"/>
                <a:ext cx="53954" cy="46223"/>
                <a:chOff x="5068855" y="3563980"/>
                <a:chExt cx="53954" cy="46223"/>
              </a:xfrm>
            </p:grpSpPr>
            <p:sp>
              <p:nvSpPr>
                <p:cNvPr id="24677" name="Google Shape;24677;p6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6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79" name="Google Shape;24679;p65"/>
              <p:cNvGrpSpPr/>
              <p:nvPr/>
            </p:nvGrpSpPr>
            <p:grpSpPr>
              <a:xfrm>
                <a:off x="5037654" y="3392507"/>
                <a:ext cx="37870" cy="32451"/>
                <a:chOff x="5037654" y="3392507"/>
                <a:chExt cx="37870" cy="32451"/>
              </a:xfrm>
            </p:grpSpPr>
            <p:sp>
              <p:nvSpPr>
                <p:cNvPr id="24680" name="Google Shape;24680;p6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6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2" name="Google Shape;24682;p65"/>
              <p:cNvGrpSpPr/>
              <p:nvPr/>
            </p:nvGrpSpPr>
            <p:grpSpPr>
              <a:xfrm>
                <a:off x="5456560" y="3368629"/>
                <a:ext cx="37870" cy="32451"/>
                <a:chOff x="5456560" y="3368629"/>
                <a:chExt cx="37870" cy="32451"/>
              </a:xfrm>
            </p:grpSpPr>
            <p:sp>
              <p:nvSpPr>
                <p:cNvPr id="24683" name="Google Shape;24683;p6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6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5" name="Google Shape;24685;p65"/>
              <p:cNvGrpSpPr/>
              <p:nvPr/>
            </p:nvGrpSpPr>
            <p:grpSpPr>
              <a:xfrm>
                <a:off x="4755749" y="3501516"/>
                <a:ext cx="46246" cy="39608"/>
                <a:chOff x="4755749" y="3501516"/>
                <a:chExt cx="46246" cy="39608"/>
              </a:xfrm>
            </p:grpSpPr>
            <p:sp>
              <p:nvSpPr>
                <p:cNvPr id="24686" name="Google Shape;24686;p6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6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8" name="Google Shape;24688;p65"/>
              <p:cNvGrpSpPr/>
              <p:nvPr/>
            </p:nvGrpSpPr>
            <p:grpSpPr>
              <a:xfrm>
                <a:off x="4681346" y="3485582"/>
                <a:ext cx="37783" cy="32427"/>
                <a:chOff x="4681346" y="3485582"/>
                <a:chExt cx="37783" cy="32427"/>
              </a:xfrm>
            </p:grpSpPr>
            <p:sp>
              <p:nvSpPr>
                <p:cNvPr id="24689" name="Google Shape;24689;p6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6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1" name="Google Shape;24691;p65"/>
              <p:cNvGrpSpPr/>
              <p:nvPr/>
            </p:nvGrpSpPr>
            <p:grpSpPr>
              <a:xfrm>
                <a:off x="4767067" y="3291088"/>
                <a:ext cx="37878" cy="32451"/>
                <a:chOff x="4767067" y="3291088"/>
                <a:chExt cx="37878" cy="32451"/>
              </a:xfrm>
            </p:grpSpPr>
            <p:sp>
              <p:nvSpPr>
                <p:cNvPr id="24692" name="Google Shape;24692;p6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6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4" name="Google Shape;24694;p65"/>
              <p:cNvGrpSpPr/>
              <p:nvPr/>
            </p:nvGrpSpPr>
            <p:grpSpPr>
              <a:xfrm>
                <a:off x="4687819" y="3405539"/>
                <a:ext cx="37776" cy="32451"/>
                <a:chOff x="4687819" y="3405539"/>
                <a:chExt cx="37776" cy="32451"/>
              </a:xfrm>
            </p:grpSpPr>
            <p:sp>
              <p:nvSpPr>
                <p:cNvPr id="24695" name="Google Shape;24695;p6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6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97" name="Google Shape;24697;p65"/>
              <p:cNvGrpSpPr/>
              <p:nvPr/>
            </p:nvGrpSpPr>
            <p:grpSpPr>
              <a:xfrm>
                <a:off x="4923101" y="3444809"/>
                <a:ext cx="52813" cy="45318"/>
                <a:chOff x="4923101" y="3444809"/>
                <a:chExt cx="52813" cy="45318"/>
              </a:xfrm>
            </p:grpSpPr>
            <p:sp>
              <p:nvSpPr>
                <p:cNvPr id="24698" name="Google Shape;24698;p6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6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0" name="Google Shape;24700;p65"/>
              <p:cNvGrpSpPr/>
              <p:nvPr/>
            </p:nvGrpSpPr>
            <p:grpSpPr>
              <a:xfrm>
                <a:off x="4846040" y="3654750"/>
                <a:ext cx="31405" cy="26993"/>
                <a:chOff x="4846040" y="3654750"/>
                <a:chExt cx="31405" cy="26993"/>
              </a:xfrm>
            </p:grpSpPr>
            <p:sp>
              <p:nvSpPr>
                <p:cNvPr id="24701" name="Google Shape;24701;p6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6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3" name="Google Shape;24703;p65"/>
              <p:cNvGrpSpPr/>
              <p:nvPr/>
            </p:nvGrpSpPr>
            <p:grpSpPr>
              <a:xfrm>
                <a:off x="4925673" y="3691700"/>
                <a:ext cx="40253" cy="34472"/>
                <a:chOff x="4925673" y="3691700"/>
                <a:chExt cx="40253" cy="34472"/>
              </a:xfrm>
            </p:grpSpPr>
            <p:sp>
              <p:nvSpPr>
                <p:cNvPr id="24704" name="Google Shape;24704;p6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6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6" name="Google Shape;24706;p65"/>
              <p:cNvGrpSpPr/>
              <p:nvPr/>
            </p:nvGrpSpPr>
            <p:grpSpPr>
              <a:xfrm>
                <a:off x="4894653" y="3740848"/>
                <a:ext cx="31405" cy="26906"/>
                <a:chOff x="4894653" y="3740848"/>
                <a:chExt cx="31405" cy="26906"/>
              </a:xfrm>
            </p:grpSpPr>
            <p:sp>
              <p:nvSpPr>
                <p:cNvPr id="24707" name="Google Shape;24707;p6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6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09" name="Google Shape;24709;p65"/>
              <p:cNvGrpSpPr/>
              <p:nvPr/>
            </p:nvGrpSpPr>
            <p:grpSpPr>
              <a:xfrm>
                <a:off x="4962300" y="3696348"/>
                <a:ext cx="38255" cy="32773"/>
                <a:chOff x="4962300" y="3696348"/>
                <a:chExt cx="38255" cy="32773"/>
              </a:xfrm>
            </p:grpSpPr>
            <p:sp>
              <p:nvSpPr>
                <p:cNvPr id="24710" name="Google Shape;24710;p6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6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2" name="Google Shape;24712;p65"/>
              <p:cNvGrpSpPr/>
              <p:nvPr/>
            </p:nvGrpSpPr>
            <p:grpSpPr>
              <a:xfrm>
                <a:off x="4980185" y="3743349"/>
                <a:ext cx="31499" cy="26969"/>
                <a:chOff x="4980185" y="3743349"/>
                <a:chExt cx="31499" cy="26969"/>
              </a:xfrm>
            </p:grpSpPr>
            <p:sp>
              <p:nvSpPr>
                <p:cNvPr id="24713" name="Google Shape;24713;p6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6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5" name="Google Shape;24715;p65"/>
              <p:cNvGrpSpPr/>
              <p:nvPr/>
            </p:nvGrpSpPr>
            <p:grpSpPr>
              <a:xfrm>
                <a:off x="5013768" y="3734312"/>
                <a:ext cx="31499" cy="26969"/>
                <a:chOff x="5013768" y="3734312"/>
                <a:chExt cx="31499" cy="26969"/>
              </a:xfrm>
            </p:grpSpPr>
            <p:sp>
              <p:nvSpPr>
                <p:cNvPr id="24716" name="Google Shape;24716;p6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6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8" name="Google Shape;24718;p65"/>
              <p:cNvGrpSpPr/>
              <p:nvPr/>
            </p:nvGrpSpPr>
            <p:grpSpPr>
              <a:xfrm>
                <a:off x="5036703" y="3764545"/>
                <a:ext cx="31499" cy="26898"/>
                <a:chOff x="5036703" y="3764545"/>
                <a:chExt cx="31499" cy="26898"/>
              </a:xfrm>
            </p:grpSpPr>
            <p:sp>
              <p:nvSpPr>
                <p:cNvPr id="24719" name="Google Shape;24719;p6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6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21" name="Google Shape;24721;p65"/>
              <p:cNvGrpSpPr/>
              <p:nvPr/>
            </p:nvGrpSpPr>
            <p:grpSpPr>
              <a:xfrm>
                <a:off x="4953546" y="3768352"/>
                <a:ext cx="31405" cy="26898"/>
                <a:chOff x="4953546" y="3768352"/>
                <a:chExt cx="31405" cy="26898"/>
              </a:xfrm>
            </p:grpSpPr>
            <p:sp>
              <p:nvSpPr>
                <p:cNvPr id="24722" name="Google Shape;24722;p6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6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24" name="Google Shape;24724;p65"/>
              <p:cNvGrpSpPr/>
              <p:nvPr/>
            </p:nvGrpSpPr>
            <p:grpSpPr>
              <a:xfrm>
                <a:off x="4964770" y="3814016"/>
                <a:ext cx="31499" cy="26993"/>
                <a:chOff x="4964770" y="3814016"/>
                <a:chExt cx="31499" cy="26993"/>
              </a:xfrm>
            </p:grpSpPr>
            <p:sp>
              <p:nvSpPr>
                <p:cNvPr id="24725" name="Google Shape;24725;p6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6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27" name="Google Shape;24727;p65"/>
              <p:cNvGrpSpPr/>
              <p:nvPr/>
            </p:nvGrpSpPr>
            <p:grpSpPr>
              <a:xfrm>
                <a:off x="4923290" y="3800504"/>
                <a:ext cx="31468" cy="26898"/>
                <a:chOff x="4923290" y="3800504"/>
                <a:chExt cx="31468" cy="26898"/>
              </a:xfrm>
            </p:grpSpPr>
            <p:sp>
              <p:nvSpPr>
                <p:cNvPr id="24728" name="Google Shape;24728;p6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6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0" name="Google Shape;24730;p65"/>
              <p:cNvGrpSpPr/>
              <p:nvPr/>
            </p:nvGrpSpPr>
            <p:grpSpPr>
              <a:xfrm>
                <a:off x="5108534" y="3650943"/>
                <a:ext cx="31405" cy="26993"/>
                <a:chOff x="5108534" y="3650943"/>
                <a:chExt cx="31405" cy="26993"/>
              </a:xfrm>
            </p:grpSpPr>
            <p:sp>
              <p:nvSpPr>
                <p:cNvPr id="24731" name="Google Shape;24731;p6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6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3" name="Google Shape;24733;p65"/>
              <p:cNvGrpSpPr/>
              <p:nvPr/>
            </p:nvGrpSpPr>
            <p:grpSpPr>
              <a:xfrm>
                <a:off x="5119380" y="3760739"/>
                <a:ext cx="31499" cy="26993"/>
                <a:chOff x="5119380" y="3760739"/>
                <a:chExt cx="31499" cy="26993"/>
              </a:xfrm>
            </p:grpSpPr>
            <p:sp>
              <p:nvSpPr>
                <p:cNvPr id="24734" name="Google Shape;24734;p6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6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6" name="Google Shape;24736;p65"/>
              <p:cNvGrpSpPr/>
              <p:nvPr/>
            </p:nvGrpSpPr>
            <p:grpSpPr>
              <a:xfrm>
                <a:off x="5119380" y="3788235"/>
                <a:ext cx="31499" cy="26993"/>
                <a:chOff x="5119380" y="3788235"/>
                <a:chExt cx="31499" cy="26993"/>
              </a:xfrm>
            </p:grpSpPr>
            <p:sp>
              <p:nvSpPr>
                <p:cNvPr id="24737" name="Google Shape;24737;p6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6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9" name="Google Shape;24739;p65"/>
              <p:cNvGrpSpPr/>
              <p:nvPr/>
            </p:nvGrpSpPr>
            <p:grpSpPr>
              <a:xfrm>
                <a:off x="5158005" y="3875284"/>
                <a:ext cx="31405" cy="27001"/>
                <a:chOff x="5158005" y="3875284"/>
                <a:chExt cx="31405" cy="27001"/>
              </a:xfrm>
            </p:grpSpPr>
            <p:sp>
              <p:nvSpPr>
                <p:cNvPr id="24740" name="Google Shape;24740;p6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6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2" name="Google Shape;24742;p65"/>
              <p:cNvGrpSpPr/>
              <p:nvPr/>
            </p:nvGrpSpPr>
            <p:grpSpPr>
              <a:xfrm>
                <a:off x="5233163" y="3764545"/>
                <a:ext cx="31499" cy="26898"/>
                <a:chOff x="5233163" y="3764545"/>
                <a:chExt cx="31499" cy="26898"/>
              </a:xfrm>
            </p:grpSpPr>
            <p:sp>
              <p:nvSpPr>
                <p:cNvPr id="24743" name="Google Shape;24743;p6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6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5" name="Google Shape;24745;p65"/>
              <p:cNvGrpSpPr/>
              <p:nvPr/>
            </p:nvGrpSpPr>
            <p:grpSpPr>
              <a:xfrm>
                <a:off x="5276168" y="3805545"/>
                <a:ext cx="31499" cy="26906"/>
                <a:chOff x="5276168" y="3805545"/>
                <a:chExt cx="31499" cy="26906"/>
              </a:xfrm>
            </p:grpSpPr>
            <p:sp>
              <p:nvSpPr>
                <p:cNvPr id="24746" name="Google Shape;24746;p6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6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48" name="Google Shape;24748;p65"/>
              <p:cNvGrpSpPr/>
              <p:nvPr/>
            </p:nvGrpSpPr>
            <p:grpSpPr>
              <a:xfrm>
                <a:off x="5294053" y="3851933"/>
                <a:ext cx="31405" cy="26945"/>
                <a:chOff x="5294053" y="3851933"/>
                <a:chExt cx="31405" cy="26945"/>
              </a:xfrm>
            </p:grpSpPr>
            <p:sp>
              <p:nvSpPr>
                <p:cNvPr id="24749" name="Google Shape;24749;p6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6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1" name="Google Shape;24751;p65"/>
              <p:cNvGrpSpPr/>
              <p:nvPr/>
            </p:nvGrpSpPr>
            <p:grpSpPr>
              <a:xfrm>
                <a:off x="5341723" y="3851902"/>
                <a:ext cx="31405" cy="26977"/>
                <a:chOff x="5341723" y="3851902"/>
                <a:chExt cx="31405" cy="26977"/>
              </a:xfrm>
            </p:grpSpPr>
            <p:sp>
              <p:nvSpPr>
                <p:cNvPr id="24752" name="Google Shape;24752;p6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6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4" name="Google Shape;24754;p65"/>
              <p:cNvGrpSpPr/>
              <p:nvPr/>
            </p:nvGrpSpPr>
            <p:grpSpPr>
              <a:xfrm>
                <a:off x="5054871" y="3507855"/>
                <a:ext cx="31405" cy="26993"/>
                <a:chOff x="5054871" y="3507855"/>
                <a:chExt cx="31405" cy="26993"/>
              </a:xfrm>
            </p:grpSpPr>
            <p:sp>
              <p:nvSpPr>
                <p:cNvPr id="24755" name="Google Shape;24755;p6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6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7" name="Google Shape;24757;p65"/>
              <p:cNvGrpSpPr/>
              <p:nvPr/>
            </p:nvGrpSpPr>
            <p:grpSpPr>
              <a:xfrm>
                <a:off x="4876579" y="3675325"/>
                <a:ext cx="31405" cy="26969"/>
                <a:chOff x="4876579" y="3675325"/>
                <a:chExt cx="31405" cy="26969"/>
              </a:xfrm>
            </p:grpSpPr>
            <p:sp>
              <p:nvSpPr>
                <p:cNvPr id="24758" name="Google Shape;24758;p6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6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0" name="Google Shape;24760;p65"/>
              <p:cNvGrpSpPr/>
              <p:nvPr/>
            </p:nvGrpSpPr>
            <p:grpSpPr>
              <a:xfrm>
                <a:off x="4842233" y="3688333"/>
                <a:ext cx="31405" cy="26993"/>
                <a:chOff x="4842233" y="3688333"/>
                <a:chExt cx="31405" cy="26993"/>
              </a:xfrm>
            </p:grpSpPr>
            <p:sp>
              <p:nvSpPr>
                <p:cNvPr id="24761" name="Google Shape;24761;p6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6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3" name="Google Shape;24763;p65"/>
              <p:cNvGrpSpPr/>
              <p:nvPr/>
            </p:nvGrpSpPr>
            <p:grpSpPr>
              <a:xfrm>
                <a:off x="5187876" y="3608032"/>
                <a:ext cx="31405" cy="27001"/>
                <a:chOff x="5187876" y="3608032"/>
                <a:chExt cx="31405" cy="27001"/>
              </a:xfrm>
            </p:grpSpPr>
            <p:sp>
              <p:nvSpPr>
                <p:cNvPr id="24764" name="Google Shape;24764;p6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6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66" name="Google Shape;24766;p6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6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68" name="Google Shape;24768;p65"/>
              <p:cNvGrpSpPr/>
              <p:nvPr/>
            </p:nvGrpSpPr>
            <p:grpSpPr>
              <a:xfrm>
                <a:off x="5269224" y="3304167"/>
                <a:ext cx="40253" cy="34402"/>
                <a:chOff x="5269224" y="3304167"/>
                <a:chExt cx="40253" cy="34402"/>
              </a:xfrm>
            </p:grpSpPr>
            <p:sp>
              <p:nvSpPr>
                <p:cNvPr id="24769" name="Google Shape;24769;p6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6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1" name="Google Shape;24771;p65"/>
              <p:cNvGrpSpPr/>
              <p:nvPr/>
            </p:nvGrpSpPr>
            <p:grpSpPr>
              <a:xfrm>
                <a:off x="5327354" y="3476615"/>
                <a:ext cx="49864" cy="42723"/>
                <a:chOff x="5327354" y="3476615"/>
                <a:chExt cx="49864" cy="42723"/>
              </a:xfrm>
            </p:grpSpPr>
            <p:sp>
              <p:nvSpPr>
                <p:cNvPr id="24772" name="Google Shape;24772;p6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6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74" name="Google Shape;24774;p6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5" name="Google Shape;24775;p6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776" name="Google Shape;24776;p65"/>
              <p:cNvGrpSpPr/>
              <p:nvPr/>
            </p:nvGrpSpPr>
            <p:grpSpPr>
              <a:xfrm>
                <a:off x="5341723" y="3775957"/>
                <a:ext cx="31405" cy="26898"/>
                <a:chOff x="5341723" y="3775957"/>
                <a:chExt cx="31405" cy="26898"/>
              </a:xfrm>
            </p:grpSpPr>
            <p:sp>
              <p:nvSpPr>
                <p:cNvPr id="24777" name="Google Shape;24777;p6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6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9" name="Google Shape;24779;p65"/>
              <p:cNvGrpSpPr/>
              <p:nvPr/>
            </p:nvGrpSpPr>
            <p:grpSpPr>
              <a:xfrm>
                <a:off x="5439053" y="3699274"/>
                <a:ext cx="31405" cy="26898"/>
                <a:chOff x="5439053" y="3699274"/>
                <a:chExt cx="31405" cy="26898"/>
              </a:xfrm>
            </p:grpSpPr>
            <p:sp>
              <p:nvSpPr>
                <p:cNvPr id="24780" name="Google Shape;24780;p6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6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2" name="Google Shape;24782;p65"/>
              <p:cNvGrpSpPr/>
              <p:nvPr/>
            </p:nvGrpSpPr>
            <p:grpSpPr>
              <a:xfrm>
                <a:off x="5412414" y="3622307"/>
                <a:ext cx="31499" cy="26993"/>
                <a:chOff x="5412414" y="3622307"/>
                <a:chExt cx="31499" cy="26993"/>
              </a:xfrm>
            </p:grpSpPr>
            <p:sp>
              <p:nvSpPr>
                <p:cNvPr id="24783" name="Google Shape;24783;p6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6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5" name="Google Shape;24785;p65"/>
              <p:cNvGrpSpPr/>
              <p:nvPr/>
            </p:nvGrpSpPr>
            <p:grpSpPr>
              <a:xfrm>
                <a:off x="5476254" y="3473949"/>
                <a:ext cx="26835" cy="26930"/>
                <a:chOff x="5476254" y="3473949"/>
                <a:chExt cx="26835" cy="26930"/>
              </a:xfrm>
            </p:grpSpPr>
            <p:sp>
              <p:nvSpPr>
                <p:cNvPr id="24786" name="Google Shape;24786;p6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6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8" name="Google Shape;24788;p65"/>
              <p:cNvGrpSpPr/>
              <p:nvPr/>
            </p:nvGrpSpPr>
            <p:grpSpPr>
              <a:xfrm>
                <a:off x="5564547" y="3481594"/>
                <a:ext cx="31397" cy="26898"/>
                <a:chOff x="5564547" y="3481594"/>
                <a:chExt cx="31397" cy="26898"/>
              </a:xfrm>
            </p:grpSpPr>
            <p:sp>
              <p:nvSpPr>
                <p:cNvPr id="24789" name="Google Shape;24789;p6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6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1" name="Google Shape;24791;p65"/>
              <p:cNvGrpSpPr/>
              <p:nvPr/>
            </p:nvGrpSpPr>
            <p:grpSpPr>
              <a:xfrm>
                <a:off x="5534101" y="3470174"/>
                <a:ext cx="31397" cy="26906"/>
                <a:chOff x="5534101" y="3470174"/>
                <a:chExt cx="31397" cy="26906"/>
              </a:xfrm>
            </p:grpSpPr>
            <p:sp>
              <p:nvSpPr>
                <p:cNvPr id="24792" name="Google Shape;24792;p6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6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4" name="Google Shape;24794;p65"/>
              <p:cNvGrpSpPr/>
              <p:nvPr/>
            </p:nvGrpSpPr>
            <p:grpSpPr>
              <a:xfrm>
                <a:off x="5610879" y="3314486"/>
                <a:ext cx="31499" cy="26938"/>
                <a:chOff x="5610879" y="3314486"/>
                <a:chExt cx="31499" cy="26938"/>
              </a:xfrm>
            </p:grpSpPr>
            <p:sp>
              <p:nvSpPr>
                <p:cNvPr id="24795" name="Google Shape;24795;p6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6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7" name="Google Shape;24797;p65"/>
              <p:cNvGrpSpPr/>
              <p:nvPr/>
            </p:nvGrpSpPr>
            <p:grpSpPr>
              <a:xfrm>
                <a:off x="4834525" y="3501382"/>
                <a:ext cx="31499" cy="26898"/>
                <a:chOff x="4834525" y="3501382"/>
                <a:chExt cx="31499" cy="26898"/>
              </a:xfrm>
            </p:grpSpPr>
            <p:sp>
              <p:nvSpPr>
                <p:cNvPr id="24798" name="Google Shape;24798;p6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6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0" name="Google Shape;24800;p65"/>
              <p:cNvGrpSpPr/>
              <p:nvPr/>
            </p:nvGrpSpPr>
            <p:grpSpPr>
              <a:xfrm>
                <a:off x="4898460" y="3580158"/>
                <a:ext cx="31405" cy="26898"/>
                <a:chOff x="4898460" y="3580158"/>
                <a:chExt cx="31405" cy="26898"/>
              </a:xfrm>
            </p:grpSpPr>
            <p:sp>
              <p:nvSpPr>
                <p:cNvPr id="24801" name="Google Shape;24801;p6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6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3" name="Google Shape;24803;p65"/>
              <p:cNvGrpSpPr/>
              <p:nvPr/>
            </p:nvGrpSpPr>
            <p:grpSpPr>
              <a:xfrm>
                <a:off x="4882667" y="3608032"/>
                <a:ext cx="31499" cy="27001"/>
                <a:chOff x="4882667" y="3608032"/>
                <a:chExt cx="31499" cy="27001"/>
              </a:xfrm>
            </p:grpSpPr>
            <p:sp>
              <p:nvSpPr>
                <p:cNvPr id="24804" name="Google Shape;24804;p6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6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6" name="Google Shape;24806;p65"/>
              <p:cNvGrpSpPr/>
              <p:nvPr/>
            </p:nvGrpSpPr>
            <p:grpSpPr>
              <a:xfrm>
                <a:off x="4843373" y="3631407"/>
                <a:ext cx="16273" cy="16186"/>
                <a:chOff x="4843373" y="3631407"/>
                <a:chExt cx="16273" cy="16186"/>
              </a:xfrm>
            </p:grpSpPr>
            <p:sp>
              <p:nvSpPr>
                <p:cNvPr id="24807" name="Google Shape;24807;p6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6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9" name="Google Shape;24809;p65"/>
              <p:cNvGrpSpPr/>
              <p:nvPr/>
            </p:nvGrpSpPr>
            <p:grpSpPr>
              <a:xfrm>
                <a:off x="4727773" y="3591578"/>
                <a:ext cx="31499" cy="26898"/>
                <a:chOff x="4727773" y="3591578"/>
                <a:chExt cx="31499" cy="26898"/>
              </a:xfrm>
            </p:grpSpPr>
            <p:sp>
              <p:nvSpPr>
                <p:cNvPr id="24810" name="Google Shape;24810;p6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6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12" name="Google Shape;24812;p6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6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14" name="Google Shape;24814;p65"/>
              <p:cNvGrpSpPr/>
              <p:nvPr/>
            </p:nvGrpSpPr>
            <p:grpSpPr>
              <a:xfrm>
                <a:off x="4609421" y="3577398"/>
                <a:ext cx="31499" cy="27001"/>
                <a:chOff x="4609421" y="3577398"/>
                <a:chExt cx="31499" cy="27001"/>
              </a:xfrm>
            </p:grpSpPr>
            <p:sp>
              <p:nvSpPr>
                <p:cNvPr id="24815" name="Google Shape;24815;p6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6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7" name="Google Shape;24817;p65"/>
              <p:cNvGrpSpPr/>
              <p:nvPr/>
            </p:nvGrpSpPr>
            <p:grpSpPr>
              <a:xfrm>
                <a:off x="4649289" y="3577398"/>
                <a:ext cx="31499" cy="27001"/>
                <a:chOff x="4649289" y="3577398"/>
                <a:chExt cx="31499" cy="27001"/>
              </a:xfrm>
            </p:grpSpPr>
            <p:sp>
              <p:nvSpPr>
                <p:cNvPr id="24818" name="Google Shape;24818;p6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6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0" name="Google Shape;24820;p65"/>
              <p:cNvGrpSpPr/>
              <p:nvPr/>
            </p:nvGrpSpPr>
            <p:grpSpPr>
              <a:xfrm>
                <a:off x="4605614" y="3639523"/>
                <a:ext cx="31499" cy="26906"/>
                <a:chOff x="4605614" y="3639523"/>
                <a:chExt cx="31499" cy="26906"/>
              </a:xfrm>
            </p:grpSpPr>
            <p:sp>
              <p:nvSpPr>
                <p:cNvPr id="24821" name="Google Shape;24821;p6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6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3" name="Google Shape;24823;p65"/>
              <p:cNvGrpSpPr/>
              <p:nvPr/>
            </p:nvGrpSpPr>
            <p:grpSpPr>
              <a:xfrm>
                <a:off x="4785149" y="3618846"/>
                <a:ext cx="26930" cy="26843"/>
                <a:chOff x="4785149" y="3618846"/>
                <a:chExt cx="26930" cy="26843"/>
              </a:xfrm>
            </p:grpSpPr>
            <p:sp>
              <p:nvSpPr>
                <p:cNvPr id="24824" name="Google Shape;24824;p6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6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6" name="Google Shape;24826;p65"/>
              <p:cNvGrpSpPr/>
              <p:nvPr/>
            </p:nvGrpSpPr>
            <p:grpSpPr>
              <a:xfrm>
                <a:off x="4810167" y="3601567"/>
                <a:ext cx="31405" cy="26898"/>
                <a:chOff x="4810167" y="3601567"/>
                <a:chExt cx="31405" cy="26898"/>
              </a:xfrm>
            </p:grpSpPr>
            <p:sp>
              <p:nvSpPr>
                <p:cNvPr id="24827" name="Google Shape;24827;p6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6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9" name="Google Shape;24829;p65"/>
              <p:cNvGrpSpPr/>
              <p:nvPr/>
            </p:nvGrpSpPr>
            <p:grpSpPr>
              <a:xfrm>
                <a:off x="4831002" y="3373230"/>
                <a:ext cx="31405" cy="26898"/>
                <a:chOff x="4831002" y="3373230"/>
                <a:chExt cx="31405" cy="26898"/>
              </a:xfrm>
            </p:grpSpPr>
            <p:sp>
              <p:nvSpPr>
                <p:cNvPr id="24830" name="Google Shape;24830;p6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6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2" name="Google Shape;24832;p65"/>
              <p:cNvGrpSpPr/>
              <p:nvPr/>
            </p:nvGrpSpPr>
            <p:grpSpPr>
              <a:xfrm>
                <a:off x="4719311" y="3355054"/>
                <a:ext cx="31499" cy="27001"/>
                <a:chOff x="4719311" y="3355054"/>
                <a:chExt cx="31499" cy="27001"/>
              </a:xfrm>
            </p:grpSpPr>
            <p:sp>
              <p:nvSpPr>
                <p:cNvPr id="24833" name="Google Shape;24833;p6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6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5" name="Google Shape;24835;p65"/>
              <p:cNvGrpSpPr/>
              <p:nvPr/>
            </p:nvGrpSpPr>
            <p:grpSpPr>
              <a:xfrm>
                <a:off x="4798755" y="3450260"/>
                <a:ext cx="26930" cy="26930"/>
                <a:chOff x="4798755" y="3450260"/>
                <a:chExt cx="26930" cy="26930"/>
              </a:xfrm>
            </p:grpSpPr>
            <p:sp>
              <p:nvSpPr>
                <p:cNvPr id="24836" name="Google Shape;24836;p6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6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8" name="Google Shape;24838;p65"/>
              <p:cNvGrpSpPr/>
              <p:nvPr/>
            </p:nvGrpSpPr>
            <p:grpSpPr>
              <a:xfrm>
                <a:off x="4645576" y="3467555"/>
                <a:ext cx="31405" cy="26953"/>
                <a:chOff x="4645576" y="3467555"/>
                <a:chExt cx="31405" cy="26953"/>
              </a:xfrm>
            </p:grpSpPr>
            <p:sp>
              <p:nvSpPr>
                <p:cNvPr id="24839" name="Google Shape;24839;p6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6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1" name="Google Shape;24841;p65"/>
              <p:cNvGrpSpPr/>
              <p:nvPr/>
            </p:nvGrpSpPr>
            <p:grpSpPr>
              <a:xfrm>
                <a:off x="4687631" y="3583965"/>
                <a:ext cx="31499" cy="26898"/>
                <a:chOff x="4687631" y="3583965"/>
                <a:chExt cx="31499" cy="26898"/>
              </a:xfrm>
            </p:grpSpPr>
            <p:sp>
              <p:nvSpPr>
                <p:cNvPr id="24842" name="Google Shape;24842;p6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6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4" name="Google Shape;24844;p65"/>
              <p:cNvGrpSpPr/>
              <p:nvPr/>
            </p:nvGrpSpPr>
            <p:grpSpPr>
              <a:xfrm>
                <a:off x="4719311" y="3471314"/>
                <a:ext cx="31499" cy="27001"/>
                <a:chOff x="4719311" y="3471314"/>
                <a:chExt cx="31499" cy="27001"/>
              </a:xfrm>
            </p:grpSpPr>
            <p:sp>
              <p:nvSpPr>
                <p:cNvPr id="24845" name="Google Shape;24845;p6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6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47" name="Google Shape;24847;p65"/>
              <p:cNvGrpSpPr/>
              <p:nvPr/>
            </p:nvGrpSpPr>
            <p:grpSpPr>
              <a:xfrm>
                <a:off x="4719311" y="3434404"/>
                <a:ext cx="31499" cy="26898"/>
                <a:chOff x="4719311" y="3434404"/>
                <a:chExt cx="31499" cy="26898"/>
              </a:xfrm>
            </p:grpSpPr>
            <p:sp>
              <p:nvSpPr>
                <p:cNvPr id="24848" name="Google Shape;24848;p6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6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0" name="Google Shape;24850;p65"/>
              <p:cNvGrpSpPr/>
              <p:nvPr/>
            </p:nvGrpSpPr>
            <p:grpSpPr>
              <a:xfrm>
                <a:off x="4768876" y="3401772"/>
                <a:ext cx="31499" cy="26898"/>
                <a:chOff x="4768876" y="3401772"/>
                <a:chExt cx="31499" cy="26898"/>
              </a:xfrm>
            </p:grpSpPr>
            <p:sp>
              <p:nvSpPr>
                <p:cNvPr id="24851" name="Google Shape;24851;p6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6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3" name="Google Shape;24853;p65"/>
              <p:cNvGrpSpPr/>
              <p:nvPr/>
            </p:nvGrpSpPr>
            <p:grpSpPr>
              <a:xfrm>
                <a:off x="4762214" y="3471377"/>
                <a:ext cx="26938" cy="26938"/>
                <a:chOff x="4762214" y="3471377"/>
                <a:chExt cx="26938" cy="26938"/>
              </a:xfrm>
            </p:grpSpPr>
            <p:sp>
              <p:nvSpPr>
                <p:cNvPr id="24854" name="Google Shape;24854;p6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6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6" name="Google Shape;24856;p65"/>
              <p:cNvGrpSpPr/>
              <p:nvPr/>
            </p:nvGrpSpPr>
            <p:grpSpPr>
              <a:xfrm>
                <a:off x="4790473" y="3344782"/>
                <a:ext cx="31405" cy="26898"/>
                <a:chOff x="4790473" y="3344782"/>
                <a:chExt cx="31405" cy="26898"/>
              </a:xfrm>
            </p:grpSpPr>
            <p:sp>
              <p:nvSpPr>
                <p:cNvPr id="24857" name="Google Shape;24857;p6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6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59" name="Google Shape;24859;p65"/>
              <p:cNvGrpSpPr/>
              <p:nvPr/>
            </p:nvGrpSpPr>
            <p:grpSpPr>
              <a:xfrm>
                <a:off x="4823774" y="3950733"/>
                <a:ext cx="37398" cy="32034"/>
                <a:chOff x="4823774" y="3950733"/>
                <a:chExt cx="37398" cy="32034"/>
              </a:xfrm>
            </p:grpSpPr>
            <p:sp>
              <p:nvSpPr>
                <p:cNvPr id="24860" name="Google Shape;24860;p6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6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2" name="Google Shape;24862;p65"/>
              <p:cNvGrpSpPr/>
              <p:nvPr/>
            </p:nvGrpSpPr>
            <p:grpSpPr>
              <a:xfrm>
                <a:off x="4823396" y="4110566"/>
                <a:ext cx="31405" cy="26906"/>
                <a:chOff x="4823396" y="4110566"/>
                <a:chExt cx="31405" cy="26906"/>
              </a:xfrm>
            </p:grpSpPr>
            <p:sp>
              <p:nvSpPr>
                <p:cNvPr id="24863" name="Google Shape;24863;p6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6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5" name="Google Shape;24865;p65"/>
              <p:cNvGrpSpPr/>
              <p:nvPr/>
            </p:nvGrpSpPr>
            <p:grpSpPr>
              <a:xfrm>
                <a:off x="4838332" y="3821150"/>
                <a:ext cx="31499" cy="26898"/>
                <a:chOff x="4838332" y="3821150"/>
                <a:chExt cx="31499" cy="26898"/>
              </a:xfrm>
            </p:grpSpPr>
            <p:sp>
              <p:nvSpPr>
                <p:cNvPr id="24866" name="Google Shape;24866;p6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6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8" name="Google Shape;24868;p65"/>
              <p:cNvGrpSpPr/>
              <p:nvPr/>
            </p:nvGrpSpPr>
            <p:grpSpPr>
              <a:xfrm>
                <a:off x="4661275" y="3815007"/>
                <a:ext cx="36824" cy="31523"/>
                <a:chOff x="4661275" y="3815007"/>
                <a:chExt cx="36824" cy="31523"/>
              </a:xfrm>
            </p:grpSpPr>
            <p:sp>
              <p:nvSpPr>
                <p:cNvPr id="24869" name="Google Shape;24869;p6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6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1" name="Google Shape;24871;p65"/>
              <p:cNvGrpSpPr/>
              <p:nvPr/>
            </p:nvGrpSpPr>
            <p:grpSpPr>
              <a:xfrm>
                <a:off x="4558998" y="3851037"/>
                <a:ext cx="33591" cy="28699"/>
                <a:chOff x="4558998" y="3851037"/>
                <a:chExt cx="33591" cy="28699"/>
              </a:xfrm>
            </p:grpSpPr>
            <p:sp>
              <p:nvSpPr>
                <p:cNvPr id="24872" name="Google Shape;24872;p6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6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4" name="Google Shape;24874;p65"/>
              <p:cNvGrpSpPr/>
              <p:nvPr/>
            </p:nvGrpSpPr>
            <p:grpSpPr>
              <a:xfrm>
                <a:off x="4696762" y="3638587"/>
                <a:ext cx="33591" cy="28794"/>
                <a:chOff x="4696762" y="3638587"/>
                <a:chExt cx="33591" cy="28794"/>
              </a:xfrm>
            </p:grpSpPr>
            <p:sp>
              <p:nvSpPr>
                <p:cNvPr id="24875" name="Google Shape;24875;p6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6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77" name="Google Shape;24877;p65"/>
              <p:cNvGrpSpPr/>
              <p:nvPr/>
            </p:nvGrpSpPr>
            <p:grpSpPr>
              <a:xfrm>
                <a:off x="4929479" y="3939140"/>
                <a:ext cx="33497" cy="28692"/>
                <a:chOff x="4929479" y="3939140"/>
                <a:chExt cx="33497" cy="28692"/>
              </a:xfrm>
            </p:grpSpPr>
            <p:sp>
              <p:nvSpPr>
                <p:cNvPr id="24878" name="Google Shape;24878;p6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6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0" name="Google Shape;24880;p65"/>
              <p:cNvGrpSpPr/>
              <p:nvPr/>
            </p:nvGrpSpPr>
            <p:grpSpPr>
              <a:xfrm>
                <a:off x="4907119" y="3986039"/>
                <a:ext cx="33497" cy="28699"/>
                <a:chOff x="4907119" y="3986039"/>
                <a:chExt cx="33497" cy="28699"/>
              </a:xfrm>
            </p:grpSpPr>
            <p:sp>
              <p:nvSpPr>
                <p:cNvPr id="24881" name="Google Shape;24881;p6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6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83" name="Google Shape;24883;p65"/>
              <p:cNvGrpSpPr/>
              <p:nvPr/>
            </p:nvGrpSpPr>
            <p:grpSpPr>
              <a:xfrm>
                <a:off x="4911783" y="4048102"/>
                <a:ext cx="33591" cy="28762"/>
                <a:chOff x="4911783" y="4048102"/>
                <a:chExt cx="33591" cy="28762"/>
              </a:xfrm>
            </p:grpSpPr>
            <p:sp>
              <p:nvSpPr>
                <p:cNvPr id="24884" name="Google Shape;24884;p6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6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886" name="Google Shape;24886;p6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6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888" name="Google Shape;24888;p65"/>
              <p:cNvGrpSpPr/>
              <p:nvPr/>
            </p:nvGrpSpPr>
            <p:grpSpPr>
              <a:xfrm>
                <a:off x="4762623" y="3837847"/>
                <a:ext cx="42416" cy="36273"/>
                <a:chOff x="4762623" y="3837847"/>
                <a:chExt cx="42416" cy="36273"/>
              </a:xfrm>
            </p:grpSpPr>
            <p:sp>
              <p:nvSpPr>
                <p:cNvPr id="24889" name="Google Shape;24889;p6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6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1" name="Google Shape;24891;p65"/>
              <p:cNvGrpSpPr/>
              <p:nvPr/>
            </p:nvGrpSpPr>
            <p:grpSpPr>
              <a:xfrm>
                <a:off x="4746044" y="4104966"/>
                <a:ext cx="33497" cy="28699"/>
                <a:chOff x="4746044" y="4104966"/>
                <a:chExt cx="33497" cy="28699"/>
              </a:xfrm>
            </p:grpSpPr>
            <p:sp>
              <p:nvSpPr>
                <p:cNvPr id="24892" name="Google Shape;24892;p6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6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4" name="Google Shape;24894;p65"/>
              <p:cNvGrpSpPr/>
              <p:nvPr/>
            </p:nvGrpSpPr>
            <p:grpSpPr>
              <a:xfrm>
                <a:off x="4859646" y="4162554"/>
                <a:ext cx="33591" cy="28762"/>
                <a:chOff x="4859646" y="4162554"/>
                <a:chExt cx="33591" cy="28762"/>
              </a:xfrm>
            </p:grpSpPr>
            <p:sp>
              <p:nvSpPr>
                <p:cNvPr id="24895" name="Google Shape;24895;p6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6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897" name="Google Shape;24897;p65"/>
            <p:cNvGrpSpPr/>
            <p:nvPr/>
          </p:nvGrpSpPr>
          <p:grpSpPr>
            <a:xfrm>
              <a:off x="3597785" y="3274438"/>
              <a:ext cx="855610" cy="1122100"/>
              <a:chOff x="3597785" y="3274438"/>
              <a:chExt cx="855610" cy="1122100"/>
            </a:xfrm>
          </p:grpSpPr>
          <p:grpSp>
            <p:nvGrpSpPr>
              <p:cNvPr id="24898" name="Google Shape;24898;p65"/>
              <p:cNvGrpSpPr/>
              <p:nvPr/>
            </p:nvGrpSpPr>
            <p:grpSpPr>
              <a:xfrm>
                <a:off x="3617857" y="3284717"/>
                <a:ext cx="826785" cy="1099165"/>
                <a:chOff x="3617857" y="3284717"/>
                <a:chExt cx="826785" cy="1099165"/>
              </a:xfrm>
            </p:grpSpPr>
            <p:sp>
              <p:nvSpPr>
                <p:cNvPr id="24899" name="Google Shape;24899;p6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6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6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6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6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6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6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6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6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6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6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6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6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6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6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6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6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6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6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6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6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6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6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6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6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6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6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6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6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6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6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6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6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6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6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6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6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6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6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6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6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6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6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6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6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6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6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6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6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6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6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6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6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6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6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6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5" name="Google Shape;24955;p65"/>
              <p:cNvGrpSpPr/>
              <p:nvPr/>
            </p:nvGrpSpPr>
            <p:grpSpPr>
              <a:xfrm>
                <a:off x="4180904" y="4251758"/>
                <a:ext cx="37783" cy="32420"/>
                <a:chOff x="4180904" y="4251758"/>
                <a:chExt cx="37783" cy="32420"/>
              </a:xfrm>
            </p:grpSpPr>
            <p:sp>
              <p:nvSpPr>
                <p:cNvPr id="24956" name="Google Shape;24956;p6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6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58" name="Google Shape;24958;p65"/>
              <p:cNvGrpSpPr/>
              <p:nvPr/>
            </p:nvGrpSpPr>
            <p:grpSpPr>
              <a:xfrm>
                <a:off x="4201644" y="4081324"/>
                <a:ext cx="37783" cy="32364"/>
                <a:chOff x="4201644" y="4081324"/>
                <a:chExt cx="37783" cy="32364"/>
              </a:xfrm>
            </p:grpSpPr>
            <p:sp>
              <p:nvSpPr>
                <p:cNvPr id="24959" name="Google Shape;24959;p6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6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1" name="Google Shape;24961;p65"/>
              <p:cNvGrpSpPr/>
              <p:nvPr/>
            </p:nvGrpSpPr>
            <p:grpSpPr>
              <a:xfrm>
                <a:off x="4284416" y="3887428"/>
                <a:ext cx="37783" cy="32451"/>
                <a:chOff x="4284416" y="3887428"/>
                <a:chExt cx="37783" cy="32451"/>
              </a:xfrm>
            </p:grpSpPr>
            <p:sp>
              <p:nvSpPr>
                <p:cNvPr id="24962" name="Google Shape;24962;p6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6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4" name="Google Shape;24964;p65"/>
              <p:cNvGrpSpPr/>
              <p:nvPr/>
            </p:nvGrpSpPr>
            <p:grpSpPr>
              <a:xfrm>
                <a:off x="4223721" y="3860404"/>
                <a:ext cx="37870" cy="32364"/>
                <a:chOff x="4223721" y="3860404"/>
                <a:chExt cx="37870" cy="32364"/>
              </a:xfrm>
            </p:grpSpPr>
            <p:sp>
              <p:nvSpPr>
                <p:cNvPr id="24965" name="Google Shape;24965;p6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6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67" name="Google Shape;24967;p65"/>
              <p:cNvGrpSpPr/>
              <p:nvPr/>
            </p:nvGrpSpPr>
            <p:grpSpPr>
              <a:xfrm>
                <a:off x="4104889" y="3699242"/>
                <a:ext cx="37776" cy="32357"/>
                <a:chOff x="4104889" y="3699242"/>
                <a:chExt cx="37776" cy="32357"/>
              </a:xfrm>
            </p:grpSpPr>
            <p:sp>
              <p:nvSpPr>
                <p:cNvPr id="24968" name="Google Shape;24968;p6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6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0" name="Google Shape;24970;p65"/>
              <p:cNvGrpSpPr/>
              <p:nvPr/>
            </p:nvGrpSpPr>
            <p:grpSpPr>
              <a:xfrm>
                <a:off x="4143608" y="3475121"/>
                <a:ext cx="37878" cy="32420"/>
                <a:chOff x="4143608" y="3475121"/>
                <a:chExt cx="37878" cy="32420"/>
              </a:xfrm>
            </p:grpSpPr>
            <p:sp>
              <p:nvSpPr>
                <p:cNvPr id="24971" name="Google Shape;24971;p6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6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3" name="Google Shape;24973;p65"/>
              <p:cNvGrpSpPr/>
              <p:nvPr/>
            </p:nvGrpSpPr>
            <p:grpSpPr>
              <a:xfrm>
                <a:off x="4217248" y="3570893"/>
                <a:ext cx="37776" cy="32364"/>
                <a:chOff x="4217248" y="3570893"/>
                <a:chExt cx="37776" cy="32364"/>
              </a:xfrm>
            </p:grpSpPr>
            <p:sp>
              <p:nvSpPr>
                <p:cNvPr id="24974" name="Google Shape;24974;p6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6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6" name="Google Shape;24976;p65"/>
              <p:cNvGrpSpPr/>
              <p:nvPr/>
            </p:nvGrpSpPr>
            <p:grpSpPr>
              <a:xfrm>
                <a:off x="4255307" y="3431612"/>
                <a:ext cx="37776" cy="32451"/>
                <a:chOff x="4255307" y="3431612"/>
                <a:chExt cx="37776" cy="32451"/>
              </a:xfrm>
            </p:grpSpPr>
            <p:sp>
              <p:nvSpPr>
                <p:cNvPr id="24977" name="Google Shape;24977;p6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6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79" name="Google Shape;24979;p65"/>
              <p:cNvGrpSpPr/>
              <p:nvPr/>
            </p:nvGrpSpPr>
            <p:grpSpPr>
              <a:xfrm>
                <a:off x="3853052" y="3577398"/>
                <a:ext cx="37776" cy="32420"/>
                <a:chOff x="3853052" y="3577398"/>
                <a:chExt cx="37776" cy="32420"/>
              </a:xfrm>
            </p:grpSpPr>
            <p:sp>
              <p:nvSpPr>
                <p:cNvPr id="24980" name="Google Shape;24980;p6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6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2" name="Google Shape;24982;p65"/>
              <p:cNvGrpSpPr/>
              <p:nvPr/>
            </p:nvGrpSpPr>
            <p:grpSpPr>
              <a:xfrm>
                <a:off x="4039908" y="3412107"/>
                <a:ext cx="37776" cy="32357"/>
                <a:chOff x="4039908" y="3412107"/>
                <a:chExt cx="37776" cy="32357"/>
              </a:xfrm>
            </p:grpSpPr>
            <p:sp>
              <p:nvSpPr>
                <p:cNvPr id="24983" name="Google Shape;24983;p6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6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85" name="Google Shape;24985;p65"/>
              <p:cNvGrpSpPr/>
              <p:nvPr/>
            </p:nvGrpSpPr>
            <p:grpSpPr>
              <a:xfrm>
                <a:off x="4017360" y="3342061"/>
                <a:ext cx="37870" cy="32380"/>
                <a:chOff x="4017360" y="3342061"/>
                <a:chExt cx="37870" cy="32380"/>
              </a:xfrm>
            </p:grpSpPr>
            <p:sp>
              <p:nvSpPr>
                <p:cNvPr id="24986" name="Google Shape;24986;p6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6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88" name="Google Shape;24988;p6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6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90" name="Google Shape;24990;p65"/>
              <p:cNvGrpSpPr/>
              <p:nvPr/>
            </p:nvGrpSpPr>
            <p:grpSpPr>
              <a:xfrm>
                <a:off x="3750870" y="3418650"/>
                <a:ext cx="37776" cy="32380"/>
                <a:chOff x="3750870" y="3418650"/>
                <a:chExt cx="37776" cy="32380"/>
              </a:xfrm>
            </p:grpSpPr>
            <p:sp>
              <p:nvSpPr>
                <p:cNvPr id="24991" name="Google Shape;24991;p6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6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3" name="Google Shape;24993;p65"/>
              <p:cNvGrpSpPr/>
              <p:nvPr/>
            </p:nvGrpSpPr>
            <p:grpSpPr>
              <a:xfrm>
                <a:off x="3632509" y="3274438"/>
                <a:ext cx="37783" cy="32357"/>
                <a:chOff x="3632509" y="3274438"/>
                <a:chExt cx="37783" cy="32357"/>
              </a:xfrm>
            </p:grpSpPr>
            <p:sp>
              <p:nvSpPr>
                <p:cNvPr id="24994" name="Google Shape;24994;p6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6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6" name="Google Shape;24996;p65"/>
              <p:cNvGrpSpPr/>
              <p:nvPr/>
            </p:nvGrpSpPr>
            <p:grpSpPr>
              <a:xfrm>
                <a:off x="3906424" y="3297561"/>
                <a:ext cx="37776" cy="32451"/>
                <a:chOff x="3906424" y="3297561"/>
                <a:chExt cx="37776" cy="32451"/>
              </a:xfrm>
            </p:grpSpPr>
            <p:sp>
              <p:nvSpPr>
                <p:cNvPr id="24997" name="Google Shape;24997;p6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6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9" name="Google Shape;24999;p65"/>
              <p:cNvGrpSpPr/>
              <p:nvPr/>
            </p:nvGrpSpPr>
            <p:grpSpPr>
              <a:xfrm>
                <a:off x="3866084" y="3412107"/>
                <a:ext cx="37776" cy="32357"/>
                <a:chOff x="3866084" y="3412107"/>
                <a:chExt cx="37776" cy="32357"/>
              </a:xfrm>
            </p:grpSpPr>
            <p:sp>
              <p:nvSpPr>
                <p:cNvPr id="25000" name="Google Shape;25000;p6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6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2" name="Google Shape;25002;p65"/>
              <p:cNvGrpSpPr/>
              <p:nvPr/>
            </p:nvGrpSpPr>
            <p:grpSpPr>
              <a:xfrm>
                <a:off x="4023919" y="3766409"/>
                <a:ext cx="37783" cy="32357"/>
                <a:chOff x="4023919" y="3766409"/>
                <a:chExt cx="37783" cy="32357"/>
              </a:xfrm>
            </p:grpSpPr>
            <p:sp>
              <p:nvSpPr>
                <p:cNvPr id="25003" name="Google Shape;25003;p6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6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5" name="Google Shape;25005;p65"/>
              <p:cNvGrpSpPr/>
              <p:nvPr/>
            </p:nvGrpSpPr>
            <p:grpSpPr>
              <a:xfrm>
                <a:off x="3973882" y="3779449"/>
                <a:ext cx="37776" cy="32357"/>
                <a:chOff x="3973882" y="3779449"/>
                <a:chExt cx="37776" cy="32357"/>
              </a:xfrm>
            </p:grpSpPr>
            <p:sp>
              <p:nvSpPr>
                <p:cNvPr id="25006" name="Google Shape;25006;p6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6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8" name="Google Shape;25008;p65"/>
              <p:cNvGrpSpPr/>
              <p:nvPr/>
            </p:nvGrpSpPr>
            <p:grpSpPr>
              <a:xfrm>
                <a:off x="4073398" y="3838028"/>
                <a:ext cx="37776" cy="32380"/>
                <a:chOff x="4073398" y="3838028"/>
                <a:chExt cx="37776" cy="32380"/>
              </a:xfrm>
            </p:grpSpPr>
            <p:sp>
              <p:nvSpPr>
                <p:cNvPr id="25009" name="Google Shape;25009;p6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6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1" name="Google Shape;25011;p65"/>
              <p:cNvGrpSpPr/>
              <p:nvPr/>
            </p:nvGrpSpPr>
            <p:grpSpPr>
              <a:xfrm>
                <a:off x="4342672" y="4144496"/>
                <a:ext cx="37752" cy="32364"/>
                <a:chOff x="4342672" y="4144496"/>
                <a:chExt cx="37752" cy="32364"/>
              </a:xfrm>
            </p:grpSpPr>
            <p:sp>
              <p:nvSpPr>
                <p:cNvPr id="25012" name="Google Shape;25012;p6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6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4" name="Google Shape;25014;p65"/>
              <p:cNvGrpSpPr/>
              <p:nvPr/>
            </p:nvGrpSpPr>
            <p:grpSpPr>
              <a:xfrm>
                <a:off x="4406386" y="4056872"/>
                <a:ext cx="37783" cy="32364"/>
                <a:chOff x="4406386" y="4056872"/>
                <a:chExt cx="37783" cy="32364"/>
              </a:xfrm>
            </p:grpSpPr>
            <p:sp>
              <p:nvSpPr>
                <p:cNvPr id="25015" name="Google Shape;25015;p6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6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7" name="Google Shape;25017;p65"/>
              <p:cNvGrpSpPr/>
              <p:nvPr/>
            </p:nvGrpSpPr>
            <p:grpSpPr>
              <a:xfrm>
                <a:off x="4284416" y="4245254"/>
                <a:ext cx="37783" cy="32357"/>
                <a:chOff x="4284416" y="4245254"/>
                <a:chExt cx="37783" cy="32357"/>
              </a:xfrm>
            </p:grpSpPr>
            <p:sp>
              <p:nvSpPr>
                <p:cNvPr id="25018" name="Google Shape;25018;p6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6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0" name="Google Shape;25020;p65"/>
              <p:cNvGrpSpPr/>
              <p:nvPr/>
            </p:nvGrpSpPr>
            <p:grpSpPr>
              <a:xfrm>
                <a:off x="4219057" y="4331258"/>
                <a:ext cx="37776" cy="32364"/>
                <a:chOff x="4219057" y="4331258"/>
                <a:chExt cx="37776" cy="32364"/>
              </a:xfrm>
            </p:grpSpPr>
            <p:sp>
              <p:nvSpPr>
                <p:cNvPr id="25021" name="Google Shape;25021;p6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6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3" name="Google Shape;25023;p65"/>
              <p:cNvGrpSpPr/>
              <p:nvPr/>
            </p:nvGrpSpPr>
            <p:grpSpPr>
              <a:xfrm>
                <a:off x="4204122" y="4141688"/>
                <a:ext cx="33497" cy="28699"/>
                <a:chOff x="4204122" y="4141688"/>
                <a:chExt cx="33497" cy="28699"/>
              </a:xfrm>
            </p:grpSpPr>
            <p:sp>
              <p:nvSpPr>
                <p:cNvPr id="25024" name="Google Shape;25024;p6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6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6" name="Google Shape;25026;p65"/>
              <p:cNvGrpSpPr/>
              <p:nvPr/>
            </p:nvGrpSpPr>
            <p:grpSpPr>
              <a:xfrm>
                <a:off x="4301546" y="4003869"/>
                <a:ext cx="38916" cy="33324"/>
                <a:chOff x="4301546" y="4003869"/>
                <a:chExt cx="38916" cy="33324"/>
              </a:xfrm>
            </p:grpSpPr>
            <p:sp>
              <p:nvSpPr>
                <p:cNvPr id="25027" name="Google Shape;25027;p6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6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29" name="Google Shape;25029;p65"/>
              <p:cNvGrpSpPr/>
              <p:nvPr/>
            </p:nvGrpSpPr>
            <p:grpSpPr>
              <a:xfrm>
                <a:off x="4210681" y="3924669"/>
                <a:ext cx="36549" cy="31366"/>
                <a:chOff x="4210681" y="3924669"/>
                <a:chExt cx="36549" cy="31366"/>
              </a:xfrm>
            </p:grpSpPr>
            <p:sp>
              <p:nvSpPr>
                <p:cNvPr id="25030" name="Google Shape;25030;p6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6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2" name="Google Shape;25032;p65"/>
              <p:cNvGrpSpPr/>
              <p:nvPr/>
            </p:nvGrpSpPr>
            <p:grpSpPr>
              <a:xfrm>
                <a:off x="3987771" y="3628874"/>
                <a:ext cx="31499" cy="26993"/>
                <a:chOff x="3987771" y="3628874"/>
                <a:chExt cx="31499" cy="26993"/>
              </a:xfrm>
            </p:grpSpPr>
            <p:sp>
              <p:nvSpPr>
                <p:cNvPr id="25033" name="Google Shape;25033;p6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6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5" name="Google Shape;25035;p65"/>
              <p:cNvGrpSpPr/>
              <p:nvPr/>
            </p:nvGrpSpPr>
            <p:grpSpPr>
              <a:xfrm>
                <a:off x="4087382" y="3775674"/>
                <a:ext cx="31405" cy="26898"/>
                <a:chOff x="4087382" y="3775674"/>
                <a:chExt cx="31405" cy="26898"/>
              </a:xfrm>
            </p:grpSpPr>
            <p:sp>
              <p:nvSpPr>
                <p:cNvPr id="25036" name="Google Shape;25036;p6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6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8" name="Google Shape;25038;p65"/>
              <p:cNvGrpSpPr/>
              <p:nvPr/>
            </p:nvGrpSpPr>
            <p:grpSpPr>
              <a:xfrm>
                <a:off x="4118873" y="3856637"/>
                <a:ext cx="31405" cy="26906"/>
                <a:chOff x="4118873" y="3856637"/>
                <a:chExt cx="31405" cy="26906"/>
              </a:xfrm>
            </p:grpSpPr>
            <p:sp>
              <p:nvSpPr>
                <p:cNvPr id="25039" name="Google Shape;25039;p6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6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1" name="Google Shape;25041;p65"/>
              <p:cNvGrpSpPr/>
              <p:nvPr/>
            </p:nvGrpSpPr>
            <p:grpSpPr>
              <a:xfrm>
                <a:off x="4168541" y="3639523"/>
                <a:ext cx="31499" cy="26906"/>
                <a:chOff x="4168541" y="3639523"/>
                <a:chExt cx="31499" cy="26906"/>
              </a:xfrm>
            </p:grpSpPr>
            <p:sp>
              <p:nvSpPr>
                <p:cNvPr id="25042" name="Google Shape;25042;p6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6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4" name="Google Shape;25044;p65"/>
              <p:cNvGrpSpPr/>
              <p:nvPr/>
            </p:nvGrpSpPr>
            <p:grpSpPr>
              <a:xfrm>
                <a:off x="3965789" y="3393545"/>
                <a:ext cx="31405" cy="26945"/>
                <a:chOff x="3965789" y="3393545"/>
                <a:chExt cx="31405" cy="26945"/>
              </a:xfrm>
            </p:grpSpPr>
            <p:sp>
              <p:nvSpPr>
                <p:cNvPr id="25045" name="Google Shape;25045;p6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6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7" name="Google Shape;25047;p65"/>
              <p:cNvGrpSpPr/>
              <p:nvPr/>
            </p:nvGrpSpPr>
            <p:grpSpPr>
              <a:xfrm>
                <a:off x="3925166" y="3491008"/>
                <a:ext cx="31405" cy="27001"/>
                <a:chOff x="3925166" y="3491008"/>
                <a:chExt cx="31405" cy="27001"/>
              </a:xfrm>
            </p:grpSpPr>
            <p:sp>
              <p:nvSpPr>
                <p:cNvPr id="25048" name="Google Shape;25048;p6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6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0" name="Google Shape;25050;p65"/>
              <p:cNvGrpSpPr/>
              <p:nvPr/>
            </p:nvGrpSpPr>
            <p:grpSpPr>
              <a:xfrm>
                <a:off x="3682845" y="3340976"/>
                <a:ext cx="31397" cy="26898"/>
                <a:chOff x="3682845" y="3340976"/>
                <a:chExt cx="31397" cy="26898"/>
              </a:xfrm>
            </p:grpSpPr>
            <p:sp>
              <p:nvSpPr>
                <p:cNvPr id="25051" name="Google Shape;25051;p6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6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3" name="Google Shape;25053;p65"/>
              <p:cNvGrpSpPr/>
              <p:nvPr/>
            </p:nvGrpSpPr>
            <p:grpSpPr>
              <a:xfrm>
                <a:off x="3795393" y="3353725"/>
                <a:ext cx="31499" cy="26993"/>
                <a:chOff x="3795393" y="3353725"/>
                <a:chExt cx="31499" cy="26993"/>
              </a:xfrm>
            </p:grpSpPr>
            <p:sp>
              <p:nvSpPr>
                <p:cNvPr id="25054" name="Google Shape;25054;p6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6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6" name="Google Shape;25056;p65"/>
              <p:cNvGrpSpPr/>
              <p:nvPr/>
            </p:nvGrpSpPr>
            <p:grpSpPr>
              <a:xfrm>
                <a:off x="4176909" y="4363221"/>
                <a:ext cx="38924" cy="33316"/>
                <a:chOff x="4176909" y="4363221"/>
                <a:chExt cx="38924" cy="33316"/>
              </a:xfrm>
            </p:grpSpPr>
            <p:sp>
              <p:nvSpPr>
                <p:cNvPr id="25057" name="Google Shape;25057;p6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6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9" name="Google Shape;25059;p65"/>
              <p:cNvGrpSpPr/>
              <p:nvPr/>
            </p:nvGrpSpPr>
            <p:grpSpPr>
              <a:xfrm>
                <a:off x="4226191" y="4007660"/>
                <a:ext cx="33560" cy="28770"/>
                <a:chOff x="4226191" y="4007660"/>
                <a:chExt cx="33560" cy="28770"/>
              </a:xfrm>
            </p:grpSpPr>
            <p:sp>
              <p:nvSpPr>
                <p:cNvPr id="25060" name="Google Shape;25060;p6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6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2" name="Google Shape;25062;p65"/>
              <p:cNvGrpSpPr/>
              <p:nvPr/>
            </p:nvGrpSpPr>
            <p:grpSpPr>
              <a:xfrm>
                <a:off x="3597785" y="3377045"/>
                <a:ext cx="33591" cy="28699"/>
                <a:chOff x="3597785" y="3377045"/>
                <a:chExt cx="33591" cy="28699"/>
              </a:xfrm>
            </p:grpSpPr>
            <p:sp>
              <p:nvSpPr>
                <p:cNvPr id="25063" name="Google Shape;25063;p6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6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5" name="Google Shape;25065;p65"/>
              <p:cNvGrpSpPr/>
              <p:nvPr/>
            </p:nvGrpSpPr>
            <p:grpSpPr>
              <a:xfrm>
                <a:off x="3887870" y="3669796"/>
                <a:ext cx="33591" cy="28692"/>
                <a:chOff x="3887870" y="3669796"/>
                <a:chExt cx="33591" cy="28692"/>
              </a:xfrm>
            </p:grpSpPr>
            <p:sp>
              <p:nvSpPr>
                <p:cNvPr id="25066" name="Google Shape;25066;p6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6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8" name="Google Shape;25068;p65"/>
              <p:cNvGrpSpPr/>
              <p:nvPr/>
            </p:nvGrpSpPr>
            <p:grpSpPr>
              <a:xfrm>
                <a:off x="3818320" y="3481625"/>
                <a:ext cx="33497" cy="28770"/>
                <a:chOff x="3818320" y="3481625"/>
                <a:chExt cx="33497" cy="28770"/>
              </a:xfrm>
            </p:grpSpPr>
            <p:sp>
              <p:nvSpPr>
                <p:cNvPr id="25069" name="Google Shape;25069;p6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6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1" name="Google Shape;25071;p65"/>
              <p:cNvGrpSpPr/>
              <p:nvPr/>
            </p:nvGrpSpPr>
            <p:grpSpPr>
              <a:xfrm>
                <a:off x="4278139" y="4120948"/>
                <a:ext cx="37492" cy="32129"/>
                <a:chOff x="4278139" y="4120948"/>
                <a:chExt cx="37492" cy="32129"/>
              </a:xfrm>
            </p:grpSpPr>
            <p:sp>
              <p:nvSpPr>
                <p:cNvPr id="25072" name="Google Shape;25072;p6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6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4" name="Google Shape;25074;p65"/>
              <p:cNvGrpSpPr/>
              <p:nvPr/>
            </p:nvGrpSpPr>
            <p:grpSpPr>
              <a:xfrm>
                <a:off x="4419898" y="3977388"/>
                <a:ext cx="33497" cy="28692"/>
                <a:chOff x="4419898" y="3977388"/>
                <a:chExt cx="33497" cy="28692"/>
              </a:xfrm>
            </p:grpSpPr>
            <p:sp>
              <p:nvSpPr>
                <p:cNvPr id="25075" name="Google Shape;25075;p6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6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7" name="Google Shape;25077;p65"/>
              <p:cNvGrpSpPr/>
              <p:nvPr/>
            </p:nvGrpSpPr>
            <p:grpSpPr>
              <a:xfrm>
                <a:off x="4158930" y="4034684"/>
                <a:ext cx="33497" cy="28762"/>
                <a:chOff x="4158930" y="4034684"/>
                <a:chExt cx="33497" cy="28762"/>
              </a:xfrm>
            </p:grpSpPr>
            <p:sp>
              <p:nvSpPr>
                <p:cNvPr id="25078" name="Google Shape;25078;p6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6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0" name="Google Shape;25080;p65"/>
              <p:cNvGrpSpPr/>
              <p:nvPr/>
            </p:nvGrpSpPr>
            <p:grpSpPr>
              <a:xfrm>
                <a:off x="4134949" y="3957049"/>
                <a:ext cx="33497" cy="28770"/>
                <a:chOff x="4134949" y="3957049"/>
                <a:chExt cx="33497" cy="28770"/>
              </a:xfrm>
            </p:grpSpPr>
            <p:sp>
              <p:nvSpPr>
                <p:cNvPr id="25081" name="Google Shape;25081;p6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6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3" name="Google Shape;25083;p65"/>
              <p:cNvGrpSpPr/>
              <p:nvPr/>
            </p:nvGrpSpPr>
            <p:grpSpPr>
              <a:xfrm>
                <a:off x="4193653" y="4184403"/>
                <a:ext cx="43580" cy="37264"/>
                <a:chOff x="4193653" y="4184403"/>
                <a:chExt cx="43580" cy="37264"/>
              </a:xfrm>
            </p:grpSpPr>
            <p:sp>
              <p:nvSpPr>
                <p:cNvPr id="25084" name="Google Shape;25084;p6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6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6" name="Google Shape;25086;p65"/>
              <p:cNvGrpSpPr/>
              <p:nvPr/>
            </p:nvGrpSpPr>
            <p:grpSpPr>
              <a:xfrm>
                <a:off x="4343600" y="3943844"/>
                <a:ext cx="43580" cy="37312"/>
                <a:chOff x="4343600" y="3943844"/>
                <a:chExt cx="43580" cy="37312"/>
              </a:xfrm>
            </p:grpSpPr>
            <p:sp>
              <p:nvSpPr>
                <p:cNvPr id="25087" name="Google Shape;25087;p6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6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89" name="Google Shape;25089;p65"/>
              <p:cNvGrpSpPr/>
              <p:nvPr/>
            </p:nvGrpSpPr>
            <p:grpSpPr>
              <a:xfrm>
                <a:off x="4172339" y="3381693"/>
                <a:ext cx="31499" cy="27001"/>
                <a:chOff x="4172339" y="3381693"/>
                <a:chExt cx="31499" cy="27001"/>
              </a:xfrm>
            </p:grpSpPr>
            <p:sp>
              <p:nvSpPr>
                <p:cNvPr id="25090" name="Google Shape;25090;p6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6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Shape 25095"/>
        <p:cNvGrpSpPr/>
        <p:nvPr/>
      </p:nvGrpSpPr>
      <p:grpSpPr>
        <a:xfrm>
          <a:off x="0" y="0"/>
          <a:ext cx="0" cy="0"/>
          <a:chOff x="0" y="0"/>
          <a:chExt cx="0" cy="0"/>
        </a:xfrm>
      </p:grpSpPr>
      <p:grpSp>
        <p:nvGrpSpPr>
          <p:cNvPr id="25096" name="Google Shape;25096;p66"/>
          <p:cNvGrpSpPr/>
          <p:nvPr/>
        </p:nvGrpSpPr>
        <p:grpSpPr>
          <a:xfrm>
            <a:off x="2126623" y="3607908"/>
            <a:ext cx="1102891" cy="760337"/>
            <a:chOff x="4967783" y="2151471"/>
            <a:chExt cx="3920692" cy="2702940"/>
          </a:xfrm>
        </p:grpSpPr>
        <p:grpSp>
          <p:nvGrpSpPr>
            <p:cNvPr id="25097" name="Google Shape;25097;p66"/>
            <p:cNvGrpSpPr/>
            <p:nvPr/>
          </p:nvGrpSpPr>
          <p:grpSpPr>
            <a:xfrm>
              <a:off x="5045709" y="2252109"/>
              <a:ext cx="3761071" cy="2501708"/>
              <a:chOff x="2691784" y="1805334"/>
              <a:chExt cx="3761071" cy="2501708"/>
            </a:xfrm>
          </p:grpSpPr>
          <p:sp>
            <p:nvSpPr>
              <p:cNvPr id="25098" name="Google Shape;25098;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5" name="Google Shape;25105;p66"/>
            <p:cNvGrpSpPr/>
            <p:nvPr/>
          </p:nvGrpSpPr>
          <p:grpSpPr>
            <a:xfrm>
              <a:off x="4967783" y="2151471"/>
              <a:ext cx="3920692" cy="2702940"/>
              <a:chOff x="2613858" y="1704696"/>
              <a:chExt cx="3920692" cy="2702940"/>
            </a:xfrm>
          </p:grpSpPr>
          <p:sp>
            <p:nvSpPr>
              <p:cNvPr id="25106" name="Google Shape;25106;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11" name="Google Shape;25111;p66"/>
          <p:cNvGrpSpPr/>
          <p:nvPr/>
        </p:nvGrpSpPr>
        <p:grpSpPr>
          <a:xfrm>
            <a:off x="3530532" y="1496185"/>
            <a:ext cx="1561911" cy="708580"/>
            <a:chOff x="3530532" y="1496185"/>
            <a:chExt cx="1561911" cy="708580"/>
          </a:xfrm>
        </p:grpSpPr>
        <p:grpSp>
          <p:nvGrpSpPr>
            <p:cNvPr id="25112" name="Google Shape;25112;p66"/>
            <p:cNvGrpSpPr/>
            <p:nvPr/>
          </p:nvGrpSpPr>
          <p:grpSpPr>
            <a:xfrm>
              <a:off x="3720318" y="1857562"/>
              <a:ext cx="1372125" cy="54"/>
              <a:chOff x="3720318" y="1857562"/>
              <a:chExt cx="1372125" cy="54"/>
            </a:xfrm>
          </p:grpSpPr>
          <p:cxnSp>
            <p:nvCxnSpPr>
              <p:cNvPr id="25113" name="Google Shape;25113;p66"/>
              <p:cNvCxnSpPr>
                <a:endCxn id="25114"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25115" name="Google Shape;25115;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25116" name="Google Shape;25116;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25117" name="Google Shape;25117;p66"/>
              <p:cNvCxnSpPr>
                <a:stCxn id="25114"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25118" name="Google Shape;25118;p66"/>
            <p:cNvGrpSpPr/>
            <p:nvPr/>
          </p:nvGrpSpPr>
          <p:grpSpPr>
            <a:xfrm>
              <a:off x="3567462" y="1496185"/>
              <a:ext cx="286500" cy="272914"/>
              <a:chOff x="3567462" y="1496185"/>
              <a:chExt cx="286500" cy="272914"/>
            </a:xfrm>
          </p:grpSpPr>
          <p:cxnSp>
            <p:nvCxnSpPr>
              <p:cNvPr id="25119" name="Google Shape;25119;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25120" name="Google Shape;25120;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21" name="Google Shape;25121;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23" name="Google Shape;25123;p66"/>
            <p:cNvGrpSpPr/>
            <p:nvPr/>
          </p:nvGrpSpPr>
          <p:grpSpPr>
            <a:xfrm>
              <a:off x="3929014" y="1960574"/>
              <a:ext cx="286500" cy="242342"/>
              <a:chOff x="3929014" y="1960574"/>
              <a:chExt cx="286500" cy="242342"/>
            </a:xfrm>
          </p:grpSpPr>
          <p:cxnSp>
            <p:nvCxnSpPr>
              <p:cNvPr id="25124" name="Google Shape;25124;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25125" name="Google Shape;25125;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6" name="Google Shape;25126;p66"/>
            <p:cNvGrpSpPr/>
            <p:nvPr/>
          </p:nvGrpSpPr>
          <p:grpSpPr>
            <a:xfrm>
              <a:off x="4290828" y="1496185"/>
              <a:ext cx="286500" cy="272914"/>
              <a:chOff x="4290828" y="1496185"/>
              <a:chExt cx="286500" cy="272914"/>
            </a:xfrm>
          </p:grpSpPr>
          <p:cxnSp>
            <p:nvCxnSpPr>
              <p:cNvPr id="25127" name="Google Shape;25127;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25128" name="Google Shape;25128;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129" name="Google Shape;25129;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130" name="Google Shape;25130;p66"/>
            <p:cNvGrpSpPr/>
            <p:nvPr/>
          </p:nvGrpSpPr>
          <p:grpSpPr>
            <a:xfrm>
              <a:off x="4657726" y="1959674"/>
              <a:ext cx="286500" cy="245092"/>
              <a:chOff x="4657726" y="1959674"/>
              <a:chExt cx="286500" cy="245092"/>
            </a:xfrm>
          </p:grpSpPr>
          <p:cxnSp>
            <p:nvCxnSpPr>
              <p:cNvPr id="25131" name="Google Shape;25131;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25132" name="Google Shape;25132;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33" name="Google Shape;25133;p66"/>
          <p:cNvGrpSpPr/>
          <p:nvPr/>
        </p:nvGrpSpPr>
        <p:grpSpPr>
          <a:xfrm>
            <a:off x="3512551" y="2358282"/>
            <a:ext cx="1597032" cy="378649"/>
            <a:chOff x="3512551" y="2358282"/>
            <a:chExt cx="1597032" cy="378649"/>
          </a:xfrm>
        </p:grpSpPr>
        <p:grpSp>
          <p:nvGrpSpPr>
            <p:cNvPr id="25134" name="Google Shape;25134;p66"/>
            <p:cNvGrpSpPr/>
            <p:nvPr/>
          </p:nvGrpSpPr>
          <p:grpSpPr>
            <a:xfrm>
              <a:off x="3738198" y="2553002"/>
              <a:ext cx="1145834" cy="117"/>
              <a:chOff x="3738198" y="2553002"/>
              <a:chExt cx="1145834" cy="117"/>
            </a:xfrm>
          </p:grpSpPr>
          <p:cxnSp>
            <p:nvCxnSpPr>
              <p:cNvPr id="25135" name="Google Shape;25135;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25136" name="Google Shape;25136;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25137" name="Google Shape;25137;p66"/>
              <p:cNvCxnSpPr>
                <a:stCxn id="25138" idx="6"/>
                <a:endCxn id="25139"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25140" name="Google Shape;25140;p66"/>
            <p:cNvGrpSpPr/>
            <p:nvPr/>
          </p:nvGrpSpPr>
          <p:grpSpPr>
            <a:xfrm>
              <a:off x="3969644" y="2440153"/>
              <a:ext cx="225900" cy="296779"/>
              <a:chOff x="3969644" y="2440153"/>
              <a:chExt cx="225900" cy="296779"/>
            </a:xfrm>
          </p:grpSpPr>
          <p:cxnSp>
            <p:nvCxnSpPr>
              <p:cNvPr id="25141" name="Google Shape;25141;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25139" name="Google Shape;25139;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3" name="Google Shape;25143;p66"/>
            <p:cNvGrpSpPr/>
            <p:nvPr/>
          </p:nvGrpSpPr>
          <p:grpSpPr>
            <a:xfrm>
              <a:off x="4426818" y="2358282"/>
              <a:ext cx="225600" cy="307471"/>
              <a:chOff x="4426818" y="2358282"/>
              <a:chExt cx="225600" cy="307471"/>
            </a:xfrm>
          </p:grpSpPr>
          <p:cxnSp>
            <p:nvCxnSpPr>
              <p:cNvPr id="25144" name="Google Shape;25144;p66"/>
              <p:cNvCxnSpPr>
                <a:stCxn id="25145"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25146" name="Google Shape;25146;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47" name="Google Shape;25147;p66"/>
            <p:cNvGrpSpPr/>
            <p:nvPr/>
          </p:nvGrpSpPr>
          <p:grpSpPr>
            <a:xfrm>
              <a:off x="4883984" y="2440153"/>
              <a:ext cx="225600" cy="296479"/>
              <a:chOff x="4883984" y="2440153"/>
              <a:chExt cx="225600" cy="296479"/>
            </a:xfrm>
          </p:grpSpPr>
          <p:cxnSp>
            <p:nvCxnSpPr>
              <p:cNvPr id="25148" name="Google Shape;25148;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25149" name="Google Shape;25149;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1" name="Google Shape;25151;p66"/>
            <p:cNvGrpSpPr/>
            <p:nvPr/>
          </p:nvGrpSpPr>
          <p:grpSpPr>
            <a:xfrm>
              <a:off x="3512551" y="2358356"/>
              <a:ext cx="225647" cy="307629"/>
              <a:chOff x="2182679" y="2005014"/>
              <a:chExt cx="792300" cy="1080158"/>
            </a:xfrm>
          </p:grpSpPr>
          <p:cxnSp>
            <p:nvCxnSpPr>
              <p:cNvPr id="25152" name="Google Shape;25152;p66"/>
              <p:cNvCxnSpPr>
                <a:stCxn id="25153"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25138" name="Google Shape;25138;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54" name="Google Shape;25154;p66"/>
          <p:cNvGrpSpPr/>
          <p:nvPr/>
        </p:nvGrpSpPr>
        <p:grpSpPr>
          <a:xfrm>
            <a:off x="6872633" y="1182079"/>
            <a:ext cx="1559809" cy="722610"/>
            <a:chOff x="634175" y="2986275"/>
            <a:chExt cx="3147949" cy="1458344"/>
          </a:xfrm>
        </p:grpSpPr>
        <p:cxnSp>
          <p:nvCxnSpPr>
            <p:cNvPr id="25155" name="Google Shape;25155;p66"/>
            <p:cNvCxnSpPr>
              <a:stCxn id="25156" idx="4"/>
              <a:endCxn id="25157"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25158" name="Google Shape;25158;p66"/>
            <p:cNvCxnSpPr>
              <a:stCxn id="25157" idx="0"/>
              <a:endCxn id="25159"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25160" name="Google Shape;25160;p66"/>
            <p:cNvCxnSpPr>
              <a:stCxn id="25159" idx="4"/>
              <a:endCxn id="25161"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25162" name="Google Shape;25162;p66"/>
            <p:cNvCxnSpPr>
              <a:stCxn id="25161" idx="0"/>
              <a:endCxn id="25163"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25163" name="Google Shape;25163;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25159" name="Google Shape;25159;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25156" name="Google Shape;25156;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25161" name="Google Shape;25161;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sp>
          <p:nvSpPr>
            <p:cNvPr id="25157" name="Google Shape;25157;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grpSp>
      <p:grpSp>
        <p:nvGrpSpPr>
          <p:cNvPr id="25164" name="Google Shape;25164;p66"/>
          <p:cNvGrpSpPr/>
          <p:nvPr/>
        </p:nvGrpSpPr>
        <p:grpSpPr>
          <a:xfrm>
            <a:off x="3526424" y="2891987"/>
            <a:ext cx="1570719" cy="294123"/>
            <a:chOff x="998425" y="1182125"/>
            <a:chExt cx="1065400" cy="199500"/>
          </a:xfrm>
        </p:grpSpPr>
        <p:sp>
          <p:nvSpPr>
            <p:cNvPr id="25165" name="Google Shape;25165;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0" name="Google Shape;25170;p66"/>
          <p:cNvGrpSpPr/>
          <p:nvPr/>
        </p:nvGrpSpPr>
        <p:grpSpPr>
          <a:xfrm>
            <a:off x="6869680" y="2009474"/>
            <a:ext cx="1565716" cy="366729"/>
            <a:chOff x="1247650" y="2075423"/>
            <a:chExt cx="6648477" cy="1557238"/>
          </a:xfrm>
        </p:grpSpPr>
        <p:sp>
          <p:nvSpPr>
            <p:cNvPr id="25171" name="Google Shape;25171;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7" name="Google Shape;25177;p66"/>
          <p:cNvGrpSpPr/>
          <p:nvPr/>
        </p:nvGrpSpPr>
        <p:grpSpPr>
          <a:xfrm>
            <a:off x="6853992" y="3158289"/>
            <a:ext cx="1597061" cy="663440"/>
            <a:chOff x="6796238" y="3158297"/>
            <a:chExt cx="1630319" cy="677257"/>
          </a:xfrm>
        </p:grpSpPr>
        <p:cxnSp>
          <p:nvCxnSpPr>
            <p:cNvPr id="25178" name="Google Shape;25178;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25179" name="Google Shape;25179;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25180" name="Google Shape;25180;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25181" name="Google Shape;25181;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25182" name="Google Shape;25182;p66"/>
            <p:cNvGrpSpPr/>
            <p:nvPr/>
          </p:nvGrpSpPr>
          <p:grpSpPr>
            <a:xfrm>
              <a:off x="6796238" y="3311904"/>
              <a:ext cx="1630319" cy="377697"/>
              <a:chOff x="6796238" y="3311904"/>
              <a:chExt cx="1630319" cy="377697"/>
            </a:xfrm>
          </p:grpSpPr>
          <p:sp>
            <p:nvSpPr>
              <p:cNvPr id="25183" name="Google Shape;25183;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86" name="Google Shape;25186;p66"/>
          <p:cNvGrpSpPr/>
          <p:nvPr/>
        </p:nvGrpSpPr>
        <p:grpSpPr>
          <a:xfrm>
            <a:off x="5375130" y="1179681"/>
            <a:ext cx="1368606" cy="1593805"/>
            <a:chOff x="1839112" y="2209163"/>
            <a:chExt cx="1918159" cy="2233784"/>
          </a:xfrm>
        </p:grpSpPr>
        <p:sp>
          <p:nvSpPr>
            <p:cNvPr id="25187" name="Google Shape;25187;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190" name="Google Shape;25190;p66"/>
            <p:cNvCxnSpPr>
              <a:stCxn id="25187" idx="6"/>
              <a:endCxn id="25188"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25191" name="Google Shape;25191;p66"/>
            <p:cNvCxnSpPr>
              <a:stCxn id="25188" idx="4"/>
              <a:endCxn id="25192"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25193" name="Google Shape;25193;p66"/>
            <p:cNvCxnSpPr>
              <a:stCxn id="25192" idx="6"/>
              <a:endCxn id="25189"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25194" name="Google Shape;25194;p66"/>
            <p:cNvCxnSpPr>
              <a:stCxn id="25189" idx="4"/>
              <a:endCxn id="25195"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25192" name="Google Shape;25192;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197" name="Google Shape;25197;p66"/>
            <p:cNvCxnSpPr>
              <a:endCxn id="25196"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25198" name="Google Shape;25198;p66"/>
          <p:cNvGrpSpPr/>
          <p:nvPr/>
        </p:nvGrpSpPr>
        <p:grpSpPr>
          <a:xfrm>
            <a:off x="3507503" y="1185917"/>
            <a:ext cx="1637968" cy="154942"/>
            <a:chOff x="238125" y="2506075"/>
            <a:chExt cx="7115411" cy="673075"/>
          </a:xfrm>
        </p:grpSpPr>
        <p:sp>
          <p:nvSpPr>
            <p:cNvPr id="25199" name="Google Shape;25199;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04" name="Google Shape;25204;p66"/>
          <p:cNvGrpSpPr/>
          <p:nvPr/>
        </p:nvGrpSpPr>
        <p:grpSpPr>
          <a:xfrm>
            <a:off x="746187" y="1507514"/>
            <a:ext cx="2476762" cy="91743"/>
            <a:chOff x="1464850" y="436376"/>
            <a:chExt cx="6001362" cy="222300"/>
          </a:xfrm>
        </p:grpSpPr>
        <p:sp>
          <p:nvSpPr>
            <p:cNvPr id="25205" name="Google Shape;25205;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210" name="Google Shape;25210;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25211" name="Google Shape;25211;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25212" name="Google Shape;25212;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25213" name="Google Shape;25213;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25214" name="Google Shape;25214;p66"/>
          <p:cNvGrpSpPr/>
          <p:nvPr/>
        </p:nvGrpSpPr>
        <p:grpSpPr>
          <a:xfrm>
            <a:off x="732455" y="2742980"/>
            <a:ext cx="1452710" cy="651923"/>
            <a:chOff x="803162" y="2667727"/>
            <a:chExt cx="1411906" cy="633611"/>
          </a:xfrm>
        </p:grpSpPr>
        <p:cxnSp>
          <p:nvCxnSpPr>
            <p:cNvPr id="25215" name="Google Shape;25215;p66"/>
            <p:cNvCxnSpPr>
              <a:stCxn id="25216" idx="2"/>
              <a:endCxn id="25217"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25218" name="Google Shape;25218;p66"/>
            <p:cNvCxnSpPr>
              <a:stCxn id="25219" idx="0"/>
              <a:endCxn id="25216"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25220" name="Google Shape;25220;p66"/>
            <p:cNvCxnSpPr>
              <a:stCxn id="25219" idx="2"/>
              <a:endCxn id="25221"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25222" name="Google Shape;25222;p66"/>
            <p:cNvCxnSpPr>
              <a:stCxn id="25223" idx="0"/>
              <a:endCxn id="25219"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25224" name="Google Shape;25224;p66"/>
            <p:cNvCxnSpPr>
              <a:stCxn id="25217" idx="2"/>
              <a:endCxn id="25225"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25226" name="Google Shape;25226;p66"/>
            <p:cNvCxnSpPr>
              <a:stCxn id="25227" idx="0"/>
              <a:endCxn id="25217"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25223" name="Google Shape;25223;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21" name="Google Shape;25221;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27" name="Google Shape;25227;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25" name="Google Shape;25225;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17" name="Google Shape;25217;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19" name="Google Shape;25219;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solidFill>
                  <a:srgbClr val="FFFFFF"/>
                </a:solidFill>
              </a:endParaRPr>
            </a:p>
          </p:txBody>
        </p:sp>
        <p:sp>
          <p:nvSpPr>
            <p:cNvPr id="25216" name="Google Shape;25216;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rgbClr val="FFFFFF"/>
                </a:solidFill>
              </a:endParaRPr>
            </a:p>
          </p:txBody>
        </p:sp>
      </p:grpSp>
      <p:grpSp>
        <p:nvGrpSpPr>
          <p:cNvPr id="25228" name="Google Shape;25228;p66"/>
          <p:cNvGrpSpPr/>
          <p:nvPr/>
        </p:nvGrpSpPr>
        <p:grpSpPr>
          <a:xfrm>
            <a:off x="732456" y="1178518"/>
            <a:ext cx="2518541" cy="209309"/>
            <a:chOff x="803163" y="1111966"/>
            <a:chExt cx="2447800" cy="203430"/>
          </a:xfrm>
        </p:grpSpPr>
        <p:grpSp>
          <p:nvGrpSpPr>
            <p:cNvPr id="25229" name="Google Shape;25229;p66"/>
            <p:cNvGrpSpPr/>
            <p:nvPr/>
          </p:nvGrpSpPr>
          <p:grpSpPr>
            <a:xfrm>
              <a:off x="1958180" y="1111966"/>
              <a:ext cx="588019" cy="121396"/>
              <a:chOff x="4808316" y="2800065"/>
              <a:chExt cx="1999386" cy="412910"/>
            </a:xfrm>
          </p:grpSpPr>
          <p:sp>
            <p:nvSpPr>
              <p:cNvPr id="25230" name="Google Shape;25230;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31" name="Google Shape;25231;p66"/>
              <p:cNvGrpSpPr/>
              <p:nvPr/>
            </p:nvGrpSpPr>
            <p:grpSpPr>
              <a:xfrm>
                <a:off x="4808316" y="2800065"/>
                <a:ext cx="92400" cy="411825"/>
                <a:chOff x="845575" y="2563700"/>
                <a:chExt cx="92400" cy="411825"/>
              </a:xfrm>
            </p:grpSpPr>
            <p:cxnSp>
              <p:nvCxnSpPr>
                <p:cNvPr id="25232" name="Google Shape;25232;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25233" name="Google Shape;25233;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cxnSp>
          <p:nvCxnSpPr>
            <p:cNvPr id="25234" name="Google Shape;25234;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25235" name="Google Shape;25235;p66"/>
            <p:cNvSpPr/>
            <p:nvPr/>
          </p:nvSpPr>
          <p:spPr>
            <a:xfrm>
              <a:off x="3223663" y="1111974"/>
              <a:ext cx="27300" cy="273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236" name="Google Shape;25236;p66"/>
            <p:cNvGrpSpPr/>
            <p:nvPr/>
          </p:nvGrpSpPr>
          <p:grpSpPr>
            <a:xfrm>
              <a:off x="803163" y="1111974"/>
              <a:ext cx="591158" cy="121545"/>
              <a:chOff x="803163" y="1111974"/>
              <a:chExt cx="591158" cy="121545"/>
            </a:xfrm>
          </p:grpSpPr>
          <p:grpSp>
            <p:nvGrpSpPr>
              <p:cNvPr id="25237" name="Google Shape;25237;p66"/>
              <p:cNvGrpSpPr/>
              <p:nvPr/>
            </p:nvGrpSpPr>
            <p:grpSpPr>
              <a:xfrm>
                <a:off x="803163" y="1111974"/>
                <a:ext cx="27175" cy="121077"/>
                <a:chOff x="845575" y="2563700"/>
                <a:chExt cx="92400" cy="411825"/>
              </a:xfrm>
            </p:grpSpPr>
            <p:cxnSp>
              <p:nvCxnSpPr>
                <p:cNvPr id="25238" name="Google Shape;25238;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25239" name="Google Shape;25239;p66"/>
                <p:cNvSpPr/>
                <p:nvPr/>
              </p:nvSpPr>
              <p:spPr>
                <a:xfrm>
                  <a:off x="845575"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40" name="Google Shape;25240;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41" name="Google Shape;25241;p66"/>
            <p:cNvGrpSpPr/>
            <p:nvPr/>
          </p:nvGrpSpPr>
          <p:grpSpPr>
            <a:xfrm>
              <a:off x="1381910" y="1194219"/>
              <a:ext cx="588341" cy="121177"/>
              <a:chOff x="1381910" y="1194219"/>
              <a:chExt cx="588341" cy="121177"/>
            </a:xfrm>
          </p:grpSpPr>
          <p:grpSp>
            <p:nvGrpSpPr>
              <p:cNvPr id="25242" name="Google Shape;25242;p66"/>
              <p:cNvGrpSpPr/>
              <p:nvPr/>
            </p:nvGrpSpPr>
            <p:grpSpPr>
              <a:xfrm rot="10800000">
                <a:off x="1381910" y="1194319"/>
                <a:ext cx="27175" cy="121077"/>
                <a:chOff x="2070100" y="2563700"/>
                <a:chExt cx="92400" cy="411825"/>
              </a:xfrm>
            </p:grpSpPr>
            <p:cxnSp>
              <p:nvCxnSpPr>
                <p:cNvPr id="25243" name="Google Shape;25243;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25244" name="Google Shape;25244;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45" name="Google Shape;25245;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46" name="Google Shape;25246;p66"/>
            <p:cNvGrpSpPr/>
            <p:nvPr/>
          </p:nvGrpSpPr>
          <p:grpSpPr>
            <a:xfrm>
              <a:off x="2532079" y="1194219"/>
              <a:ext cx="704927" cy="121177"/>
              <a:chOff x="2532079" y="1194219"/>
              <a:chExt cx="704927" cy="121177"/>
            </a:xfrm>
          </p:grpSpPr>
          <p:grpSp>
            <p:nvGrpSpPr>
              <p:cNvPr id="25247" name="Google Shape;25247;p66"/>
              <p:cNvGrpSpPr/>
              <p:nvPr/>
            </p:nvGrpSpPr>
            <p:grpSpPr>
              <a:xfrm rot="10800000">
                <a:off x="2532079" y="1194319"/>
                <a:ext cx="27175" cy="121077"/>
                <a:chOff x="2070100" y="2563700"/>
                <a:chExt cx="92400" cy="411825"/>
              </a:xfrm>
            </p:grpSpPr>
            <p:cxnSp>
              <p:nvCxnSpPr>
                <p:cNvPr id="25248" name="Google Shape;25248;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25249" name="Google Shape;25249;p66"/>
                <p:cNvSpPr/>
                <p:nvPr/>
              </p:nvSpPr>
              <p:spPr>
                <a:xfrm>
                  <a:off x="2070100" y="2563700"/>
                  <a:ext cx="92400" cy="92400"/>
                </a:xfrm>
                <a:prstGeom prst="ellipse">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250" name="Google Shape;25250;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251" name="Google Shape;25251;p66"/>
          <p:cNvGrpSpPr/>
          <p:nvPr/>
        </p:nvGrpSpPr>
        <p:grpSpPr>
          <a:xfrm>
            <a:off x="3525467" y="3875150"/>
            <a:ext cx="1567778" cy="491677"/>
            <a:chOff x="5194708" y="3484366"/>
            <a:chExt cx="3148148" cy="987304"/>
          </a:xfrm>
        </p:grpSpPr>
        <p:grpSp>
          <p:nvGrpSpPr>
            <p:cNvPr id="25252" name="Google Shape;25252;p66"/>
            <p:cNvGrpSpPr/>
            <p:nvPr/>
          </p:nvGrpSpPr>
          <p:grpSpPr>
            <a:xfrm>
              <a:off x="7531521" y="3484366"/>
              <a:ext cx="811335" cy="987304"/>
              <a:chOff x="3379425" y="1617275"/>
              <a:chExt cx="1090650" cy="1327200"/>
            </a:xfrm>
          </p:grpSpPr>
          <p:sp>
            <p:nvSpPr>
              <p:cNvPr id="25253" name="Google Shape;25253;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56" name="Google Shape;25256;p66"/>
            <p:cNvGrpSpPr/>
            <p:nvPr/>
          </p:nvGrpSpPr>
          <p:grpSpPr>
            <a:xfrm>
              <a:off x="6752546" y="3484366"/>
              <a:ext cx="811428" cy="987304"/>
              <a:chOff x="2332275" y="1617275"/>
              <a:chExt cx="1090775" cy="1327200"/>
            </a:xfrm>
          </p:grpSpPr>
          <p:sp>
            <p:nvSpPr>
              <p:cNvPr id="25257" name="Google Shape;25257;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60" name="Google Shape;25260;p66"/>
            <p:cNvGrpSpPr/>
            <p:nvPr/>
          </p:nvGrpSpPr>
          <p:grpSpPr>
            <a:xfrm>
              <a:off x="5973664" y="3484366"/>
              <a:ext cx="811335" cy="987304"/>
              <a:chOff x="1285250" y="1617275"/>
              <a:chExt cx="1090650" cy="1327200"/>
            </a:xfrm>
          </p:grpSpPr>
          <p:sp>
            <p:nvSpPr>
              <p:cNvPr id="25261" name="Google Shape;25261;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64" name="Google Shape;25264;p66"/>
            <p:cNvGrpSpPr/>
            <p:nvPr/>
          </p:nvGrpSpPr>
          <p:grpSpPr>
            <a:xfrm>
              <a:off x="5194708" y="3484366"/>
              <a:ext cx="811409" cy="987304"/>
              <a:chOff x="238125" y="1617275"/>
              <a:chExt cx="1090750" cy="1327200"/>
            </a:xfrm>
          </p:grpSpPr>
          <p:sp>
            <p:nvSpPr>
              <p:cNvPr id="25265" name="Google Shape;25265;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268" name="Google Shape;25268;p66"/>
          <p:cNvGrpSpPr/>
          <p:nvPr/>
        </p:nvGrpSpPr>
        <p:grpSpPr>
          <a:xfrm>
            <a:off x="3486076" y="3355561"/>
            <a:ext cx="1616964" cy="346256"/>
            <a:chOff x="1808063" y="4294338"/>
            <a:chExt cx="3370782" cy="721817"/>
          </a:xfrm>
        </p:grpSpPr>
        <p:sp>
          <p:nvSpPr>
            <p:cNvPr id="25269" name="Google Shape;25269;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9" name="Google Shape;25279;p66"/>
          <p:cNvGrpSpPr/>
          <p:nvPr/>
        </p:nvGrpSpPr>
        <p:grpSpPr>
          <a:xfrm>
            <a:off x="764288" y="3641590"/>
            <a:ext cx="1295882" cy="646587"/>
            <a:chOff x="834100" y="3642869"/>
            <a:chExt cx="1259483" cy="628426"/>
          </a:xfrm>
        </p:grpSpPr>
        <p:sp>
          <p:nvSpPr>
            <p:cNvPr id="25280" name="Google Shape;25280;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05" name="Google Shape;25305;p66"/>
            <p:cNvGrpSpPr/>
            <p:nvPr/>
          </p:nvGrpSpPr>
          <p:grpSpPr>
            <a:xfrm>
              <a:off x="1360364" y="3847835"/>
              <a:ext cx="208119" cy="224359"/>
              <a:chOff x="1360769" y="3847100"/>
              <a:chExt cx="208119" cy="224359"/>
            </a:xfrm>
          </p:grpSpPr>
          <p:sp>
            <p:nvSpPr>
              <p:cNvPr id="25306" name="Google Shape;25306;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326" name="Google Shape;25326;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40" name="Google Shape;25340;p66"/>
          <p:cNvGrpSpPr/>
          <p:nvPr/>
        </p:nvGrpSpPr>
        <p:grpSpPr>
          <a:xfrm rot="5400000">
            <a:off x="5977401" y="3438087"/>
            <a:ext cx="164064" cy="1414916"/>
            <a:chOff x="4428249" y="1369375"/>
            <a:chExt cx="36905" cy="429569"/>
          </a:xfrm>
        </p:grpSpPr>
        <p:sp>
          <p:nvSpPr>
            <p:cNvPr id="25341" name="Google Shape;25341;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3" name="Google Shape;25373;p66"/>
          <p:cNvGrpSpPr/>
          <p:nvPr/>
        </p:nvGrpSpPr>
        <p:grpSpPr>
          <a:xfrm rot="10800000" flipH="1">
            <a:off x="5349830" y="3026630"/>
            <a:ext cx="1419207" cy="24808"/>
            <a:chOff x="219558" y="4738465"/>
            <a:chExt cx="5852400" cy="102300"/>
          </a:xfrm>
        </p:grpSpPr>
        <p:cxnSp>
          <p:nvCxnSpPr>
            <p:cNvPr id="25374" name="Google Shape;25374;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25375" name="Google Shape;25375;p66"/>
            <p:cNvSpPr/>
            <p:nvPr/>
          </p:nvSpPr>
          <p:spPr>
            <a:xfrm>
              <a:off x="1200298"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66"/>
            <p:cNvSpPr/>
            <p:nvPr/>
          </p:nvSpPr>
          <p:spPr>
            <a:xfrm>
              <a:off x="2175146"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66"/>
            <p:cNvSpPr/>
            <p:nvPr/>
          </p:nvSpPr>
          <p:spPr>
            <a:xfrm>
              <a:off x="3040751"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66"/>
            <p:cNvSpPr/>
            <p:nvPr/>
          </p:nvSpPr>
          <p:spPr>
            <a:xfrm>
              <a:off x="402815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66"/>
            <p:cNvSpPr/>
            <p:nvPr/>
          </p:nvSpPr>
          <p:spPr>
            <a:xfrm>
              <a:off x="5040827" y="4738465"/>
              <a:ext cx="102300" cy="102300"/>
            </a:xfrm>
            <a:prstGeom prst="ellipse">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0" name="Google Shape;25380;p66"/>
          <p:cNvGrpSpPr/>
          <p:nvPr/>
        </p:nvGrpSpPr>
        <p:grpSpPr>
          <a:xfrm>
            <a:off x="5361148" y="3399694"/>
            <a:ext cx="1396570" cy="385016"/>
            <a:chOff x="5286284" y="2966544"/>
            <a:chExt cx="1396570" cy="385016"/>
          </a:xfrm>
        </p:grpSpPr>
        <p:cxnSp>
          <p:nvCxnSpPr>
            <p:cNvPr id="25381" name="Google Shape;25381;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25382" name="Google Shape;25382;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25383" name="Google Shape;25383;p66"/>
            <p:cNvGrpSpPr/>
            <p:nvPr/>
          </p:nvGrpSpPr>
          <p:grpSpPr>
            <a:xfrm>
              <a:off x="5287688" y="3173364"/>
              <a:ext cx="1395166" cy="74100"/>
              <a:chOff x="5287688" y="3173364"/>
              <a:chExt cx="1395166" cy="74100"/>
            </a:xfrm>
          </p:grpSpPr>
          <p:cxnSp>
            <p:nvCxnSpPr>
              <p:cNvPr id="25384" name="Google Shape;25384;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25385" name="Google Shape;25385;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25386" name="Google Shape;25386;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25387" name="Google Shape;25387;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25388" name="Google Shape;25388;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25389" name="Google Shape;25389;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25390" name="Google Shape;25390;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25391" name="Google Shape;25391;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25392" name="Google Shape;25392;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25393" name="Google Shape;25393;p66"/>
          <p:cNvGrpSpPr/>
          <p:nvPr/>
        </p:nvGrpSpPr>
        <p:grpSpPr>
          <a:xfrm>
            <a:off x="2047214" y="1818470"/>
            <a:ext cx="1182276" cy="662027"/>
            <a:chOff x="2029517" y="1732295"/>
            <a:chExt cx="1149068" cy="643432"/>
          </a:xfrm>
        </p:grpSpPr>
        <p:grpSp>
          <p:nvGrpSpPr>
            <p:cNvPr id="25394" name="Google Shape;25394;p66"/>
            <p:cNvGrpSpPr/>
            <p:nvPr/>
          </p:nvGrpSpPr>
          <p:grpSpPr>
            <a:xfrm>
              <a:off x="2708660" y="1746937"/>
              <a:ext cx="455427" cy="244429"/>
              <a:chOff x="2700693" y="1746937"/>
              <a:chExt cx="455427" cy="244429"/>
            </a:xfrm>
          </p:grpSpPr>
          <p:grpSp>
            <p:nvGrpSpPr>
              <p:cNvPr id="25395" name="Google Shape;25395;p66"/>
              <p:cNvGrpSpPr/>
              <p:nvPr/>
            </p:nvGrpSpPr>
            <p:grpSpPr>
              <a:xfrm>
                <a:off x="2905682" y="1782817"/>
                <a:ext cx="250438" cy="208549"/>
                <a:chOff x="2905682" y="1782817"/>
                <a:chExt cx="250438" cy="208549"/>
              </a:xfrm>
            </p:grpSpPr>
            <p:cxnSp>
              <p:nvCxnSpPr>
                <p:cNvPr id="25396" name="Google Shape;25396;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25397" name="Google Shape;25397;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98" name="Google Shape;25398;p66"/>
              <p:cNvGrpSpPr/>
              <p:nvPr/>
            </p:nvGrpSpPr>
            <p:grpSpPr>
              <a:xfrm>
                <a:off x="2700693" y="1746937"/>
                <a:ext cx="449967" cy="72374"/>
                <a:chOff x="2700693" y="1746937"/>
                <a:chExt cx="449967" cy="72374"/>
              </a:xfrm>
            </p:grpSpPr>
            <p:cxnSp>
              <p:nvCxnSpPr>
                <p:cNvPr id="25399" name="Google Shape;25399;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25400" name="Google Shape;25400;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01" name="Google Shape;25401;p66"/>
            <p:cNvGrpSpPr/>
            <p:nvPr/>
          </p:nvGrpSpPr>
          <p:grpSpPr>
            <a:xfrm>
              <a:off x="2029517" y="1732295"/>
              <a:ext cx="1149068" cy="643432"/>
              <a:chOff x="2029517" y="1732295"/>
              <a:chExt cx="1149068" cy="643432"/>
            </a:xfrm>
          </p:grpSpPr>
          <p:grpSp>
            <p:nvGrpSpPr>
              <p:cNvPr id="25402" name="Google Shape;25402;p66"/>
              <p:cNvGrpSpPr/>
              <p:nvPr/>
            </p:nvGrpSpPr>
            <p:grpSpPr>
              <a:xfrm>
                <a:off x="2703618" y="2103152"/>
                <a:ext cx="474966" cy="260017"/>
                <a:chOff x="2703618" y="2103152"/>
                <a:chExt cx="474966" cy="260017"/>
              </a:xfrm>
            </p:grpSpPr>
            <p:grpSp>
              <p:nvGrpSpPr>
                <p:cNvPr id="25403" name="Google Shape;25403;p66"/>
                <p:cNvGrpSpPr/>
                <p:nvPr/>
              </p:nvGrpSpPr>
              <p:grpSpPr>
                <a:xfrm>
                  <a:off x="2703618" y="2290640"/>
                  <a:ext cx="450291" cy="72529"/>
                  <a:chOff x="2703618" y="2290640"/>
                  <a:chExt cx="450291" cy="72529"/>
                </a:xfrm>
              </p:grpSpPr>
              <p:cxnSp>
                <p:nvCxnSpPr>
                  <p:cNvPr id="25404" name="Google Shape;25404;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25405" name="Google Shape;25405;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06" name="Google Shape;25406;p66"/>
                <p:cNvGrpSpPr/>
                <p:nvPr/>
              </p:nvGrpSpPr>
              <p:grpSpPr>
                <a:xfrm>
                  <a:off x="2908607" y="2103152"/>
                  <a:ext cx="269977" cy="223538"/>
                  <a:chOff x="2908607" y="2103152"/>
                  <a:chExt cx="269977" cy="223538"/>
                </a:xfrm>
              </p:grpSpPr>
              <p:cxnSp>
                <p:nvCxnSpPr>
                  <p:cNvPr id="25407" name="Google Shape;25407;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25408" name="Google Shape;25408;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09" name="Google Shape;25409;p66"/>
              <p:cNvGrpSpPr/>
              <p:nvPr/>
            </p:nvGrpSpPr>
            <p:grpSpPr>
              <a:xfrm>
                <a:off x="2029517" y="1732295"/>
                <a:ext cx="685827" cy="643432"/>
                <a:chOff x="2029517" y="1732295"/>
                <a:chExt cx="685827" cy="643432"/>
              </a:xfrm>
            </p:grpSpPr>
            <p:sp>
              <p:nvSpPr>
                <p:cNvPr id="25410" name="Google Shape;25410;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11" name="Google Shape;25411;p66"/>
                <p:cNvGrpSpPr/>
                <p:nvPr/>
              </p:nvGrpSpPr>
              <p:grpSpPr>
                <a:xfrm>
                  <a:off x="2158948" y="1732295"/>
                  <a:ext cx="556396" cy="333108"/>
                  <a:chOff x="2158948" y="1732295"/>
                  <a:chExt cx="556396" cy="333108"/>
                </a:xfrm>
              </p:grpSpPr>
              <p:cxnSp>
                <p:nvCxnSpPr>
                  <p:cNvPr id="25412" name="Google Shape;25412;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25413" name="Google Shape;25413;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14" name="Google Shape;25414;p66"/>
                <p:cNvGrpSpPr/>
                <p:nvPr/>
              </p:nvGrpSpPr>
              <p:grpSpPr>
                <a:xfrm>
                  <a:off x="2159908" y="2065057"/>
                  <a:ext cx="550884" cy="310670"/>
                  <a:chOff x="2159908" y="2065057"/>
                  <a:chExt cx="550884" cy="310670"/>
                </a:xfrm>
              </p:grpSpPr>
              <p:cxnSp>
                <p:nvCxnSpPr>
                  <p:cNvPr id="25415" name="Google Shape;25415;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25416" name="Google Shape;25416;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grpSp>
        <p:nvGrpSpPr>
          <p:cNvPr id="25417" name="Google Shape;25417;p66"/>
          <p:cNvGrpSpPr/>
          <p:nvPr/>
        </p:nvGrpSpPr>
        <p:grpSpPr>
          <a:xfrm>
            <a:off x="732462" y="1766083"/>
            <a:ext cx="962651" cy="810058"/>
            <a:chOff x="844912" y="1681380"/>
            <a:chExt cx="935611" cy="787305"/>
          </a:xfrm>
        </p:grpSpPr>
        <p:grpSp>
          <p:nvGrpSpPr>
            <p:cNvPr id="25418" name="Google Shape;25418;p66"/>
            <p:cNvGrpSpPr/>
            <p:nvPr/>
          </p:nvGrpSpPr>
          <p:grpSpPr>
            <a:xfrm>
              <a:off x="844912" y="1819635"/>
              <a:ext cx="329836" cy="510016"/>
              <a:chOff x="844912" y="1819635"/>
              <a:chExt cx="329836" cy="510016"/>
            </a:xfrm>
          </p:grpSpPr>
          <p:sp>
            <p:nvSpPr>
              <p:cNvPr id="25419" name="Google Shape;25419;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25" name="Google Shape;25425;p66"/>
            <p:cNvGrpSpPr/>
            <p:nvPr/>
          </p:nvGrpSpPr>
          <p:grpSpPr>
            <a:xfrm>
              <a:off x="1284601" y="2158168"/>
              <a:ext cx="495923" cy="310517"/>
              <a:chOff x="1284601" y="2158168"/>
              <a:chExt cx="495923" cy="310517"/>
            </a:xfrm>
          </p:grpSpPr>
          <p:sp>
            <p:nvSpPr>
              <p:cNvPr id="25426" name="Google Shape;25426;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27" name="Google Shape;25427;p66"/>
              <p:cNvGrpSpPr/>
              <p:nvPr/>
            </p:nvGrpSpPr>
            <p:grpSpPr>
              <a:xfrm>
                <a:off x="1507666" y="2158168"/>
                <a:ext cx="272858" cy="310517"/>
                <a:chOff x="1507666" y="2158168"/>
                <a:chExt cx="272858" cy="310517"/>
              </a:xfrm>
            </p:grpSpPr>
            <p:grpSp>
              <p:nvGrpSpPr>
                <p:cNvPr id="25428" name="Google Shape;25428;p66"/>
                <p:cNvGrpSpPr/>
                <p:nvPr/>
              </p:nvGrpSpPr>
              <p:grpSpPr>
                <a:xfrm>
                  <a:off x="1507666" y="2176104"/>
                  <a:ext cx="166395" cy="273149"/>
                  <a:chOff x="1507666" y="2176104"/>
                  <a:chExt cx="166395" cy="273149"/>
                </a:xfrm>
              </p:grpSpPr>
              <p:sp>
                <p:nvSpPr>
                  <p:cNvPr id="25429" name="Google Shape;25429;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36" name="Google Shape;25436;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38" name="Google Shape;25438;p66"/>
            <p:cNvGrpSpPr/>
            <p:nvPr/>
          </p:nvGrpSpPr>
          <p:grpSpPr>
            <a:xfrm>
              <a:off x="1284601" y="1681380"/>
              <a:ext cx="495923" cy="310517"/>
              <a:chOff x="1284601" y="1681380"/>
              <a:chExt cx="495923" cy="310517"/>
            </a:xfrm>
          </p:grpSpPr>
          <p:sp>
            <p:nvSpPr>
              <p:cNvPr id="25439" name="Google Shape;25439;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440" name="Google Shape;25440;p66"/>
              <p:cNvGrpSpPr/>
              <p:nvPr/>
            </p:nvGrpSpPr>
            <p:grpSpPr>
              <a:xfrm>
                <a:off x="1507666" y="1681380"/>
                <a:ext cx="272858" cy="310517"/>
                <a:chOff x="1507666" y="1681380"/>
                <a:chExt cx="272858" cy="310517"/>
              </a:xfrm>
            </p:grpSpPr>
            <p:grpSp>
              <p:nvGrpSpPr>
                <p:cNvPr id="25441" name="Google Shape;25441;p66"/>
                <p:cNvGrpSpPr/>
                <p:nvPr/>
              </p:nvGrpSpPr>
              <p:grpSpPr>
                <a:xfrm>
                  <a:off x="1507666" y="1700120"/>
                  <a:ext cx="166395" cy="272984"/>
                  <a:chOff x="1507666" y="1700120"/>
                  <a:chExt cx="166395" cy="272984"/>
                </a:xfrm>
              </p:grpSpPr>
              <p:sp>
                <p:nvSpPr>
                  <p:cNvPr id="25442" name="Google Shape;25442;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449" name="Google Shape;25449;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5451" name="Google Shape;25451;p66"/>
          <p:cNvGrpSpPr/>
          <p:nvPr/>
        </p:nvGrpSpPr>
        <p:grpSpPr>
          <a:xfrm>
            <a:off x="6841403" y="2533512"/>
            <a:ext cx="1622269" cy="552443"/>
            <a:chOff x="6894650" y="2574740"/>
            <a:chExt cx="1445100" cy="492111"/>
          </a:xfrm>
        </p:grpSpPr>
        <p:sp>
          <p:nvSpPr>
            <p:cNvPr id="25452" name="Google Shape;25452;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457" name="Google Shape;25457;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25458" name="Google Shape;25458;p66"/>
          <p:cNvGrpSpPr/>
          <p:nvPr/>
        </p:nvGrpSpPr>
        <p:grpSpPr>
          <a:xfrm>
            <a:off x="6860946" y="3907768"/>
            <a:ext cx="1583206" cy="475705"/>
            <a:chOff x="6953919" y="3907920"/>
            <a:chExt cx="1377300" cy="475705"/>
          </a:xfrm>
        </p:grpSpPr>
        <p:cxnSp>
          <p:nvCxnSpPr>
            <p:cNvPr id="25459" name="Google Shape;25459;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25460" name="Google Shape;25460;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25461" name="Google Shape;25461;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25462" name="Google Shape;25462;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25463" name="Google Shape;25463;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25464" name="Google Shape;25464;p66"/>
          <p:cNvGrpSpPr/>
          <p:nvPr/>
        </p:nvGrpSpPr>
        <p:grpSpPr>
          <a:xfrm>
            <a:off x="2364534" y="2668913"/>
            <a:ext cx="836286" cy="824529"/>
            <a:chOff x="2389399" y="2595741"/>
            <a:chExt cx="812796" cy="801369"/>
          </a:xfrm>
        </p:grpSpPr>
        <p:grpSp>
          <p:nvGrpSpPr>
            <p:cNvPr id="25465" name="Google Shape;25465;p66"/>
            <p:cNvGrpSpPr/>
            <p:nvPr/>
          </p:nvGrpSpPr>
          <p:grpSpPr>
            <a:xfrm>
              <a:off x="2492145" y="2881565"/>
              <a:ext cx="607300" cy="229751"/>
              <a:chOff x="2492145" y="2881565"/>
              <a:chExt cx="607300" cy="229751"/>
            </a:xfrm>
          </p:grpSpPr>
          <p:sp>
            <p:nvSpPr>
              <p:cNvPr id="25466" name="Google Shape;25466;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69" name="Google Shape;25469;p66"/>
            <p:cNvGrpSpPr/>
            <p:nvPr/>
          </p:nvGrpSpPr>
          <p:grpSpPr>
            <a:xfrm>
              <a:off x="2389399" y="2595741"/>
              <a:ext cx="812796" cy="296825"/>
              <a:chOff x="2389399" y="2595741"/>
              <a:chExt cx="812796" cy="296825"/>
            </a:xfrm>
          </p:grpSpPr>
          <p:grpSp>
            <p:nvGrpSpPr>
              <p:cNvPr id="25470" name="Google Shape;25470;p66"/>
              <p:cNvGrpSpPr/>
              <p:nvPr/>
            </p:nvGrpSpPr>
            <p:grpSpPr>
              <a:xfrm>
                <a:off x="2389399" y="2595741"/>
                <a:ext cx="363638" cy="296825"/>
                <a:chOff x="2389399" y="2595741"/>
                <a:chExt cx="363638" cy="296825"/>
              </a:xfrm>
            </p:grpSpPr>
            <p:grpSp>
              <p:nvGrpSpPr>
                <p:cNvPr id="25471" name="Google Shape;25471;p66"/>
                <p:cNvGrpSpPr/>
                <p:nvPr/>
              </p:nvGrpSpPr>
              <p:grpSpPr>
                <a:xfrm>
                  <a:off x="2493852" y="2794333"/>
                  <a:ext cx="259185" cy="98232"/>
                  <a:chOff x="2493852" y="2794333"/>
                  <a:chExt cx="259185" cy="98232"/>
                </a:xfrm>
              </p:grpSpPr>
              <p:sp>
                <p:nvSpPr>
                  <p:cNvPr id="25472" name="Google Shape;25472;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75" name="Google Shape;25475;p66"/>
                <p:cNvGrpSpPr/>
                <p:nvPr/>
              </p:nvGrpSpPr>
              <p:grpSpPr>
                <a:xfrm>
                  <a:off x="2389399" y="2595741"/>
                  <a:ext cx="224343" cy="182054"/>
                  <a:chOff x="2389399" y="2595741"/>
                  <a:chExt cx="224343" cy="182054"/>
                </a:xfrm>
              </p:grpSpPr>
              <p:sp>
                <p:nvSpPr>
                  <p:cNvPr id="25476" name="Google Shape;25476;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78" name="Google Shape;25478;p66"/>
              <p:cNvGrpSpPr/>
              <p:nvPr/>
            </p:nvGrpSpPr>
            <p:grpSpPr>
              <a:xfrm>
                <a:off x="2683630" y="2595741"/>
                <a:ext cx="224334" cy="296825"/>
                <a:chOff x="2683630" y="2595741"/>
                <a:chExt cx="224334" cy="296825"/>
              </a:xfrm>
            </p:grpSpPr>
            <p:grpSp>
              <p:nvGrpSpPr>
                <p:cNvPr id="25479" name="Google Shape;25479;p66"/>
                <p:cNvGrpSpPr/>
                <p:nvPr/>
              </p:nvGrpSpPr>
              <p:grpSpPr>
                <a:xfrm>
                  <a:off x="2788083" y="2794333"/>
                  <a:ext cx="15356" cy="98232"/>
                  <a:chOff x="2788083" y="2794333"/>
                  <a:chExt cx="15356" cy="98232"/>
                </a:xfrm>
              </p:grpSpPr>
              <p:sp>
                <p:nvSpPr>
                  <p:cNvPr id="25480" name="Google Shape;25480;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83" name="Google Shape;25483;p66"/>
                <p:cNvGrpSpPr/>
                <p:nvPr/>
              </p:nvGrpSpPr>
              <p:grpSpPr>
                <a:xfrm>
                  <a:off x="2683630" y="2595741"/>
                  <a:ext cx="224334" cy="182054"/>
                  <a:chOff x="2683630" y="2595741"/>
                  <a:chExt cx="224334" cy="182054"/>
                </a:xfrm>
              </p:grpSpPr>
              <p:sp>
                <p:nvSpPr>
                  <p:cNvPr id="25484" name="Google Shape;25484;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486" name="Google Shape;25486;p66"/>
              <p:cNvGrpSpPr/>
              <p:nvPr/>
            </p:nvGrpSpPr>
            <p:grpSpPr>
              <a:xfrm>
                <a:off x="2838475" y="2595741"/>
                <a:ext cx="363719" cy="296825"/>
                <a:chOff x="2838475" y="2595741"/>
                <a:chExt cx="363719" cy="296825"/>
              </a:xfrm>
            </p:grpSpPr>
            <p:grpSp>
              <p:nvGrpSpPr>
                <p:cNvPr id="25487" name="Google Shape;25487;p66"/>
                <p:cNvGrpSpPr/>
                <p:nvPr/>
              </p:nvGrpSpPr>
              <p:grpSpPr>
                <a:xfrm>
                  <a:off x="2838475" y="2794333"/>
                  <a:ext cx="259185" cy="98232"/>
                  <a:chOff x="2838475" y="2794333"/>
                  <a:chExt cx="259185" cy="98232"/>
                </a:xfrm>
              </p:grpSpPr>
              <p:sp>
                <p:nvSpPr>
                  <p:cNvPr id="25488" name="Google Shape;25488;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91" name="Google Shape;25491;p66"/>
                <p:cNvGrpSpPr/>
                <p:nvPr/>
              </p:nvGrpSpPr>
              <p:grpSpPr>
                <a:xfrm>
                  <a:off x="2977852" y="2595741"/>
                  <a:ext cx="224343" cy="182054"/>
                  <a:chOff x="2977852" y="2595741"/>
                  <a:chExt cx="224343" cy="182054"/>
                </a:xfrm>
              </p:grpSpPr>
              <p:sp>
                <p:nvSpPr>
                  <p:cNvPr id="25492" name="Google Shape;25492;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5494" name="Google Shape;25494;p66"/>
            <p:cNvGrpSpPr/>
            <p:nvPr/>
          </p:nvGrpSpPr>
          <p:grpSpPr>
            <a:xfrm>
              <a:off x="2389399" y="3100241"/>
              <a:ext cx="812796" cy="296869"/>
              <a:chOff x="2389399" y="3100241"/>
              <a:chExt cx="812796" cy="296869"/>
            </a:xfrm>
          </p:grpSpPr>
          <p:grpSp>
            <p:nvGrpSpPr>
              <p:cNvPr id="25495" name="Google Shape;25495;p66"/>
              <p:cNvGrpSpPr/>
              <p:nvPr/>
            </p:nvGrpSpPr>
            <p:grpSpPr>
              <a:xfrm>
                <a:off x="2683630" y="3100241"/>
                <a:ext cx="224334" cy="296869"/>
                <a:chOff x="2683630" y="3100241"/>
                <a:chExt cx="224334" cy="296869"/>
              </a:xfrm>
            </p:grpSpPr>
            <p:grpSp>
              <p:nvGrpSpPr>
                <p:cNvPr id="25496" name="Google Shape;25496;p66"/>
                <p:cNvGrpSpPr/>
                <p:nvPr/>
              </p:nvGrpSpPr>
              <p:grpSpPr>
                <a:xfrm>
                  <a:off x="2788083" y="3100241"/>
                  <a:ext cx="15356" cy="98237"/>
                  <a:chOff x="2788083" y="3100241"/>
                  <a:chExt cx="15356" cy="98237"/>
                </a:xfrm>
              </p:grpSpPr>
              <p:sp>
                <p:nvSpPr>
                  <p:cNvPr id="25497" name="Google Shape;25497;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0" name="Google Shape;25500;p66"/>
                <p:cNvGrpSpPr/>
                <p:nvPr/>
              </p:nvGrpSpPr>
              <p:grpSpPr>
                <a:xfrm>
                  <a:off x="2683630" y="3215065"/>
                  <a:ext cx="224334" cy="182045"/>
                  <a:chOff x="2683630" y="3215065"/>
                  <a:chExt cx="224334" cy="182045"/>
                </a:xfrm>
              </p:grpSpPr>
              <p:sp>
                <p:nvSpPr>
                  <p:cNvPr id="25501" name="Google Shape;25501;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503" name="Google Shape;25503;p66"/>
              <p:cNvGrpSpPr/>
              <p:nvPr/>
            </p:nvGrpSpPr>
            <p:grpSpPr>
              <a:xfrm>
                <a:off x="2389399" y="3100241"/>
                <a:ext cx="363638" cy="296869"/>
                <a:chOff x="2389399" y="3100241"/>
                <a:chExt cx="363638" cy="296869"/>
              </a:xfrm>
            </p:grpSpPr>
            <p:grpSp>
              <p:nvGrpSpPr>
                <p:cNvPr id="25504" name="Google Shape;25504;p66"/>
                <p:cNvGrpSpPr/>
                <p:nvPr/>
              </p:nvGrpSpPr>
              <p:grpSpPr>
                <a:xfrm>
                  <a:off x="2493852" y="3100241"/>
                  <a:ext cx="259185" cy="98237"/>
                  <a:chOff x="2493852" y="3100241"/>
                  <a:chExt cx="259185" cy="98237"/>
                </a:xfrm>
              </p:grpSpPr>
              <p:sp>
                <p:nvSpPr>
                  <p:cNvPr id="25505" name="Google Shape;25505;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08" name="Google Shape;25508;p66"/>
                <p:cNvGrpSpPr/>
                <p:nvPr/>
              </p:nvGrpSpPr>
              <p:grpSpPr>
                <a:xfrm>
                  <a:off x="2389399" y="3215065"/>
                  <a:ext cx="224343" cy="182045"/>
                  <a:chOff x="2389399" y="3215065"/>
                  <a:chExt cx="224343" cy="182045"/>
                </a:xfrm>
              </p:grpSpPr>
              <p:sp>
                <p:nvSpPr>
                  <p:cNvPr id="25509" name="Google Shape;25509;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511" name="Google Shape;25511;p66"/>
              <p:cNvGrpSpPr/>
              <p:nvPr/>
            </p:nvGrpSpPr>
            <p:grpSpPr>
              <a:xfrm>
                <a:off x="2838475" y="3100241"/>
                <a:ext cx="363719" cy="296869"/>
                <a:chOff x="2838475" y="3100241"/>
                <a:chExt cx="363719" cy="296869"/>
              </a:xfrm>
            </p:grpSpPr>
            <p:grpSp>
              <p:nvGrpSpPr>
                <p:cNvPr id="25512" name="Google Shape;25512;p66"/>
                <p:cNvGrpSpPr/>
                <p:nvPr/>
              </p:nvGrpSpPr>
              <p:grpSpPr>
                <a:xfrm>
                  <a:off x="2838475" y="3100241"/>
                  <a:ext cx="259185" cy="98237"/>
                  <a:chOff x="2838475" y="3100241"/>
                  <a:chExt cx="259185" cy="98237"/>
                </a:xfrm>
              </p:grpSpPr>
              <p:sp>
                <p:nvSpPr>
                  <p:cNvPr id="25513" name="Google Shape;25513;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16" name="Google Shape;25516;p66"/>
                <p:cNvGrpSpPr/>
                <p:nvPr/>
              </p:nvGrpSpPr>
              <p:grpSpPr>
                <a:xfrm>
                  <a:off x="2977852" y="3215065"/>
                  <a:ext cx="224343" cy="182045"/>
                  <a:chOff x="2977852" y="3215065"/>
                  <a:chExt cx="224343" cy="182045"/>
                </a:xfrm>
              </p:grpSpPr>
              <p:sp>
                <p:nvSpPr>
                  <p:cNvPr id="25517" name="Google Shape;25517;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Shape 25522"/>
        <p:cNvGrpSpPr/>
        <p:nvPr/>
      </p:nvGrpSpPr>
      <p:grpSpPr>
        <a:xfrm>
          <a:off x="0" y="0"/>
          <a:ext cx="0" cy="0"/>
          <a:chOff x="0" y="0"/>
          <a:chExt cx="0" cy="0"/>
        </a:xfrm>
      </p:grpSpPr>
      <p:grpSp>
        <p:nvGrpSpPr>
          <p:cNvPr id="25523" name="Google Shape;25523;p67"/>
          <p:cNvGrpSpPr/>
          <p:nvPr/>
        </p:nvGrpSpPr>
        <p:grpSpPr>
          <a:xfrm>
            <a:off x="718875" y="3363288"/>
            <a:ext cx="2390414" cy="1024800"/>
            <a:chOff x="728925" y="3296613"/>
            <a:chExt cx="2390414" cy="1024800"/>
          </a:xfrm>
        </p:grpSpPr>
        <p:grpSp>
          <p:nvGrpSpPr>
            <p:cNvPr id="25524" name="Google Shape;25524;p67"/>
            <p:cNvGrpSpPr/>
            <p:nvPr/>
          </p:nvGrpSpPr>
          <p:grpSpPr>
            <a:xfrm>
              <a:off x="728925" y="3619800"/>
              <a:ext cx="2390414" cy="500893"/>
              <a:chOff x="728925" y="3619800"/>
              <a:chExt cx="2390414" cy="500893"/>
            </a:xfrm>
          </p:grpSpPr>
          <p:sp>
            <p:nvSpPr>
              <p:cNvPr id="25525" name="Google Shape;25525;p67"/>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25526" name="Google Shape;25526;p67"/>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25527" name="Google Shape;25527;p67"/>
            <p:cNvGrpSpPr/>
            <p:nvPr/>
          </p:nvGrpSpPr>
          <p:grpSpPr>
            <a:xfrm>
              <a:off x="1348050" y="3296613"/>
              <a:ext cx="1706152" cy="1024800"/>
              <a:chOff x="1348050" y="3296613"/>
              <a:chExt cx="1706152" cy="1024800"/>
            </a:xfrm>
          </p:grpSpPr>
          <p:sp>
            <p:nvSpPr>
              <p:cNvPr id="25528" name="Google Shape;25528;p67"/>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25529" name="Google Shape;25529;p67"/>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25530" name="Google Shape;25530;p67"/>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25531" name="Google Shape;25531;p67"/>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sp>
            <p:nvSpPr>
              <p:cNvPr id="25532" name="Google Shape;25532;p67"/>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p>
            </p:txBody>
          </p:sp>
        </p:grpSp>
        <p:grpSp>
          <p:nvGrpSpPr>
            <p:cNvPr id="25533" name="Google Shape;25533;p67"/>
            <p:cNvGrpSpPr/>
            <p:nvPr/>
          </p:nvGrpSpPr>
          <p:grpSpPr>
            <a:xfrm>
              <a:off x="1455707" y="3654858"/>
              <a:ext cx="1491150" cy="417657"/>
              <a:chOff x="1455707" y="3654858"/>
              <a:chExt cx="1491150" cy="417657"/>
            </a:xfrm>
          </p:grpSpPr>
          <p:sp>
            <p:nvSpPr>
              <p:cNvPr id="25534" name="Google Shape;25534;p67"/>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67"/>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67"/>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67"/>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67"/>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67"/>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67"/>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67"/>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67"/>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67"/>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67"/>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67"/>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67"/>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67"/>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67"/>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67"/>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67"/>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67"/>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67"/>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67"/>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25554" name="Google Shape;25554;p67"/>
          <p:cNvGraphicFramePr/>
          <p:nvPr/>
        </p:nvGraphicFramePr>
        <p:xfrm>
          <a:off x="5954575" y="2361200"/>
          <a:ext cx="2504100" cy="868600"/>
        </p:xfrm>
        <a:graphic>
          <a:graphicData uri="http://schemas.openxmlformats.org/drawingml/2006/table">
            <a:tbl>
              <a:tblPr>
                <a:noFill/>
                <a:tableStyleId>{ED71E9F0-2DE9-4EE2-96D0-31ED143750E6}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17150">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200" b="1">
                        <a:latin typeface="Amatic SC"/>
                        <a:ea typeface="Amatic SC"/>
                        <a:cs typeface="Amatic SC"/>
                        <a:sym typeface="Amatic SC"/>
                      </a:endParaRPr>
                    </a:p>
                  </a:txBody>
                  <a:tcPr marL="91425" marR="91425" marT="91425" marB="91425">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25555" name="Google Shape;25555;p67"/>
          <p:cNvGrpSpPr/>
          <p:nvPr/>
        </p:nvGrpSpPr>
        <p:grpSpPr>
          <a:xfrm>
            <a:off x="727251" y="1188964"/>
            <a:ext cx="2396505" cy="976502"/>
            <a:chOff x="749309" y="1112739"/>
            <a:chExt cx="2371603" cy="976502"/>
          </a:xfrm>
        </p:grpSpPr>
        <p:grpSp>
          <p:nvGrpSpPr>
            <p:cNvPr id="25556" name="Google Shape;25556;p67"/>
            <p:cNvGrpSpPr/>
            <p:nvPr/>
          </p:nvGrpSpPr>
          <p:grpSpPr>
            <a:xfrm>
              <a:off x="1092126" y="1112739"/>
              <a:ext cx="2028786" cy="975464"/>
              <a:chOff x="1092126" y="1112739"/>
              <a:chExt cx="2028786" cy="975464"/>
            </a:xfrm>
          </p:grpSpPr>
          <p:sp>
            <p:nvSpPr>
              <p:cNvPr id="25557" name="Google Shape;25557;p67"/>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67"/>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67"/>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67"/>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67"/>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67"/>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67"/>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67"/>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67"/>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67"/>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67"/>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67"/>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67"/>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67"/>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67"/>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67"/>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67"/>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67"/>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67"/>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67"/>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67"/>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67"/>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67"/>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67"/>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1" name="Google Shape;25581;p67"/>
            <p:cNvGrpSpPr/>
            <p:nvPr/>
          </p:nvGrpSpPr>
          <p:grpSpPr>
            <a:xfrm>
              <a:off x="749309" y="1112739"/>
              <a:ext cx="314700" cy="975464"/>
              <a:chOff x="749309" y="1112739"/>
              <a:chExt cx="314700" cy="975464"/>
            </a:xfrm>
          </p:grpSpPr>
          <p:sp>
            <p:nvSpPr>
              <p:cNvPr id="25582" name="Google Shape;25582;p67"/>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67"/>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67"/>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67"/>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86" name="Google Shape;25586;p67"/>
            <p:cNvSpPr/>
            <p:nvPr/>
          </p:nvSpPr>
          <p:spPr>
            <a:xfrm>
              <a:off x="1434877" y="1258345"/>
              <a:ext cx="16857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67"/>
            <p:cNvSpPr/>
            <p:nvPr/>
          </p:nvSpPr>
          <p:spPr>
            <a:xfrm>
              <a:off x="1777683" y="2010641"/>
              <a:ext cx="10002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67"/>
            <p:cNvSpPr/>
            <p:nvPr/>
          </p:nvSpPr>
          <p:spPr>
            <a:xfrm>
              <a:off x="1092070"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67"/>
            <p:cNvSpPr/>
            <p:nvPr/>
          </p:nvSpPr>
          <p:spPr>
            <a:xfrm>
              <a:off x="2463277" y="1759876"/>
              <a:ext cx="657600" cy="78600"/>
            </a:xfrm>
            <a:prstGeom prst="rect">
              <a:avLst/>
            </a:pr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aphicFrame>
        <p:nvGraphicFramePr>
          <p:cNvPr id="25590" name="Google Shape;25590;p67"/>
          <p:cNvGraphicFramePr/>
          <p:nvPr/>
        </p:nvGraphicFramePr>
        <p:xfrm>
          <a:off x="5954600" y="1188950"/>
          <a:ext cx="2504100" cy="976500"/>
        </p:xfrm>
        <a:graphic>
          <a:graphicData uri="http://schemas.openxmlformats.org/drawingml/2006/table">
            <a:tbl>
              <a:tblPr>
                <a:noFill/>
                <a:tableStyleId>{ED71E9F0-2DE9-4EE2-96D0-31ED143750E6}</a:tableStyleId>
              </a:tblPr>
              <a:tblGrid>
                <a:gridCol w="626025">
                  <a:extLst>
                    <a:ext uri="{9D8B030D-6E8A-4147-A177-3AD203B41FA5}">
                      <a16:colId xmlns:a16="http://schemas.microsoft.com/office/drawing/2014/main" val="20000"/>
                    </a:ext>
                  </a:extLst>
                </a:gridCol>
                <a:gridCol w="626025">
                  <a:extLst>
                    <a:ext uri="{9D8B030D-6E8A-4147-A177-3AD203B41FA5}">
                      <a16:colId xmlns:a16="http://schemas.microsoft.com/office/drawing/2014/main" val="20001"/>
                    </a:ext>
                  </a:extLst>
                </a:gridCol>
                <a:gridCol w="626025">
                  <a:extLst>
                    <a:ext uri="{9D8B030D-6E8A-4147-A177-3AD203B41FA5}">
                      <a16:colId xmlns:a16="http://schemas.microsoft.com/office/drawing/2014/main" val="20002"/>
                    </a:ext>
                  </a:extLst>
                </a:gridCol>
                <a:gridCol w="626025">
                  <a:extLst>
                    <a:ext uri="{9D8B030D-6E8A-4147-A177-3AD203B41FA5}">
                      <a16:colId xmlns:a16="http://schemas.microsoft.com/office/drawing/2014/main" val="20003"/>
                    </a:ext>
                  </a:extLst>
                </a:gridCol>
              </a:tblGrid>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25500">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25591" name="Google Shape;25591;p67"/>
          <p:cNvGraphicFramePr/>
          <p:nvPr/>
        </p:nvGraphicFramePr>
        <p:xfrm>
          <a:off x="3375463" y="2361200"/>
          <a:ext cx="2363400" cy="868575"/>
        </p:xfrm>
        <a:graphic>
          <a:graphicData uri="http://schemas.openxmlformats.org/drawingml/2006/table">
            <a:tbl>
              <a:tblPr>
                <a:noFill/>
                <a:tableStyleId>{ED71E9F0-2DE9-4EE2-96D0-31ED143750E6}</a:tableStyleId>
              </a:tblPr>
              <a:tblGrid>
                <a:gridCol w="590850">
                  <a:extLst>
                    <a:ext uri="{9D8B030D-6E8A-4147-A177-3AD203B41FA5}">
                      <a16:colId xmlns:a16="http://schemas.microsoft.com/office/drawing/2014/main" val="20000"/>
                    </a:ext>
                  </a:extLst>
                </a:gridCol>
                <a:gridCol w="590850">
                  <a:extLst>
                    <a:ext uri="{9D8B030D-6E8A-4147-A177-3AD203B41FA5}">
                      <a16:colId xmlns:a16="http://schemas.microsoft.com/office/drawing/2014/main" val="20001"/>
                    </a:ext>
                  </a:extLst>
                </a:gridCol>
                <a:gridCol w="590850">
                  <a:extLst>
                    <a:ext uri="{9D8B030D-6E8A-4147-A177-3AD203B41FA5}">
                      <a16:colId xmlns:a16="http://schemas.microsoft.com/office/drawing/2014/main" val="20002"/>
                    </a:ext>
                  </a:extLst>
                </a:gridCol>
                <a:gridCol w="590850">
                  <a:extLst>
                    <a:ext uri="{9D8B030D-6E8A-4147-A177-3AD203B41FA5}">
                      <a16:colId xmlns:a16="http://schemas.microsoft.com/office/drawing/2014/main" val="20003"/>
                    </a:ext>
                  </a:extLst>
                </a:gridCol>
              </a:tblGrid>
              <a:tr h="289525">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89525">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25592" name="Google Shape;25592;p67"/>
          <p:cNvGrpSpPr/>
          <p:nvPr/>
        </p:nvGrpSpPr>
        <p:grpSpPr>
          <a:xfrm>
            <a:off x="3377449" y="3352160"/>
            <a:ext cx="2363377" cy="1047062"/>
            <a:chOff x="3358399" y="3285485"/>
            <a:chExt cx="2363377" cy="1047062"/>
          </a:xfrm>
        </p:grpSpPr>
        <p:grpSp>
          <p:nvGrpSpPr>
            <p:cNvPr id="25593" name="Google Shape;25593;p67"/>
            <p:cNvGrpSpPr/>
            <p:nvPr/>
          </p:nvGrpSpPr>
          <p:grpSpPr>
            <a:xfrm>
              <a:off x="3358412" y="3285485"/>
              <a:ext cx="2363244" cy="139500"/>
              <a:chOff x="3358412" y="3285485"/>
              <a:chExt cx="2363244" cy="139500"/>
            </a:xfrm>
          </p:grpSpPr>
          <p:sp>
            <p:nvSpPr>
              <p:cNvPr id="25594" name="Google Shape;25594;p67"/>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67"/>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67"/>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67"/>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67"/>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99" name="Google Shape;25599;p67"/>
            <p:cNvGrpSpPr/>
            <p:nvPr/>
          </p:nvGrpSpPr>
          <p:grpSpPr>
            <a:xfrm>
              <a:off x="3358412" y="3466996"/>
              <a:ext cx="2363244" cy="139500"/>
              <a:chOff x="3358412" y="3466996"/>
              <a:chExt cx="2363244" cy="139500"/>
            </a:xfrm>
          </p:grpSpPr>
          <p:sp>
            <p:nvSpPr>
              <p:cNvPr id="25600" name="Google Shape;25600;p67"/>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67"/>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67"/>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67"/>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67"/>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5" name="Google Shape;25605;p67"/>
            <p:cNvGrpSpPr/>
            <p:nvPr/>
          </p:nvGrpSpPr>
          <p:grpSpPr>
            <a:xfrm>
              <a:off x="3358412" y="3648507"/>
              <a:ext cx="2363244" cy="139500"/>
              <a:chOff x="3358412" y="3648507"/>
              <a:chExt cx="2363244" cy="139500"/>
            </a:xfrm>
          </p:grpSpPr>
          <p:sp>
            <p:nvSpPr>
              <p:cNvPr id="25606" name="Google Shape;25606;p67"/>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67"/>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67"/>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67"/>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67"/>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1" name="Google Shape;25611;p67"/>
            <p:cNvGrpSpPr/>
            <p:nvPr/>
          </p:nvGrpSpPr>
          <p:grpSpPr>
            <a:xfrm>
              <a:off x="3358412" y="3830018"/>
              <a:ext cx="2363244" cy="139500"/>
              <a:chOff x="3358412" y="3830018"/>
              <a:chExt cx="2363244" cy="139500"/>
            </a:xfrm>
          </p:grpSpPr>
          <p:sp>
            <p:nvSpPr>
              <p:cNvPr id="25612" name="Google Shape;25612;p67"/>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67"/>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67"/>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67"/>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67"/>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7" name="Google Shape;25617;p67"/>
            <p:cNvGrpSpPr/>
            <p:nvPr/>
          </p:nvGrpSpPr>
          <p:grpSpPr>
            <a:xfrm>
              <a:off x="3358399" y="4011514"/>
              <a:ext cx="2363377" cy="139537"/>
              <a:chOff x="3294800" y="4134603"/>
              <a:chExt cx="2638876" cy="152400"/>
            </a:xfrm>
          </p:grpSpPr>
          <p:sp>
            <p:nvSpPr>
              <p:cNvPr id="25618" name="Google Shape;25618;p6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6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6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6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6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3" name="Google Shape;25623;p67"/>
            <p:cNvGrpSpPr/>
            <p:nvPr/>
          </p:nvGrpSpPr>
          <p:grpSpPr>
            <a:xfrm>
              <a:off x="3358399" y="4193010"/>
              <a:ext cx="2363377" cy="139537"/>
              <a:chOff x="3294800" y="4134603"/>
              <a:chExt cx="2638876" cy="152400"/>
            </a:xfrm>
          </p:grpSpPr>
          <p:sp>
            <p:nvSpPr>
              <p:cNvPr id="25624" name="Google Shape;25624;p67"/>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67"/>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67"/>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67"/>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67"/>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aphicFrame>
        <p:nvGraphicFramePr>
          <p:cNvPr id="25629" name="Google Shape;25629;p67"/>
          <p:cNvGraphicFramePr/>
          <p:nvPr/>
        </p:nvGraphicFramePr>
        <p:xfrm>
          <a:off x="728250" y="2361200"/>
          <a:ext cx="2369800" cy="889350"/>
        </p:xfrm>
        <a:graphic>
          <a:graphicData uri="http://schemas.openxmlformats.org/drawingml/2006/table">
            <a:tbl>
              <a:tblPr>
                <a:noFill/>
                <a:tableStyleId>{ED71E9F0-2DE9-4EE2-96D0-31ED143750E6}</a:tableStyleId>
              </a:tblPr>
              <a:tblGrid>
                <a:gridCol w="592450">
                  <a:extLst>
                    <a:ext uri="{9D8B030D-6E8A-4147-A177-3AD203B41FA5}">
                      <a16:colId xmlns:a16="http://schemas.microsoft.com/office/drawing/2014/main" val="20000"/>
                    </a:ext>
                  </a:extLst>
                </a:gridCol>
                <a:gridCol w="592450">
                  <a:extLst>
                    <a:ext uri="{9D8B030D-6E8A-4147-A177-3AD203B41FA5}">
                      <a16:colId xmlns:a16="http://schemas.microsoft.com/office/drawing/2014/main" val="20001"/>
                    </a:ext>
                  </a:extLst>
                </a:gridCol>
                <a:gridCol w="592450">
                  <a:extLst>
                    <a:ext uri="{9D8B030D-6E8A-4147-A177-3AD203B41FA5}">
                      <a16:colId xmlns:a16="http://schemas.microsoft.com/office/drawing/2014/main" val="20002"/>
                    </a:ext>
                  </a:extLst>
                </a:gridCol>
                <a:gridCol w="592450">
                  <a:extLst>
                    <a:ext uri="{9D8B030D-6E8A-4147-A177-3AD203B41FA5}">
                      <a16:colId xmlns:a16="http://schemas.microsoft.com/office/drawing/2014/main" val="20003"/>
                    </a:ext>
                  </a:extLst>
                </a:gridCol>
              </a:tblGrid>
              <a:tr h="296450">
                <a:tc>
                  <a:txBody>
                    <a:bodyPr/>
                    <a:lstStyle/>
                    <a:p>
                      <a:pPr marL="0" lvl="0" indent="0" algn="l" rtl="0">
                        <a:spcBef>
                          <a:spcPts val="0"/>
                        </a:spcBef>
                        <a:spcAft>
                          <a:spcPts val="0"/>
                        </a:spcAft>
                        <a:buNone/>
                      </a:pPr>
                      <a:endParaRPr sz="200"/>
                    </a:p>
                  </a:txBody>
                  <a:tcPr marL="91425" marR="91425" marT="91425" marB="91425">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296450">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200"/>
                    </a:p>
                  </a:txBody>
                  <a:tcPr marL="91425" marR="91425" marT="91425" marB="91425">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25630" name="Google Shape;25630;p67"/>
          <p:cNvGrpSpPr/>
          <p:nvPr/>
        </p:nvGrpSpPr>
        <p:grpSpPr>
          <a:xfrm>
            <a:off x="4177919" y="2765014"/>
            <a:ext cx="1302095" cy="60959"/>
            <a:chOff x="3558802" y="4011427"/>
            <a:chExt cx="1866000" cy="111300"/>
          </a:xfrm>
        </p:grpSpPr>
        <p:sp>
          <p:nvSpPr>
            <p:cNvPr id="25631" name="Google Shape;25631;p6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6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3" name="Google Shape;25633;p67"/>
          <p:cNvGrpSpPr/>
          <p:nvPr/>
        </p:nvGrpSpPr>
        <p:grpSpPr>
          <a:xfrm>
            <a:off x="4723407" y="3047174"/>
            <a:ext cx="914340" cy="60959"/>
            <a:chOff x="3558802" y="4011427"/>
            <a:chExt cx="1866000" cy="111300"/>
          </a:xfrm>
        </p:grpSpPr>
        <p:sp>
          <p:nvSpPr>
            <p:cNvPr id="25634" name="Google Shape;25634;p67"/>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67"/>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6" name="Google Shape;25636;p67"/>
          <p:cNvGrpSpPr/>
          <p:nvPr/>
        </p:nvGrpSpPr>
        <p:grpSpPr>
          <a:xfrm>
            <a:off x="5926924" y="3381697"/>
            <a:ext cx="2519825" cy="1001454"/>
            <a:chOff x="1906114" y="789980"/>
            <a:chExt cx="1487676" cy="606868"/>
          </a:xfrm>
        </p:grpSpPr>
        <p:cxnSp>
          <p:nvCxnSpPr>
            <p:cNvPr id="25637" name="Google Shape;25637;p67"/>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25638" name="Google Shape;25638;p67"/>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25639" name="Google Shape;25639;p67"/>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25640" name="Google Shape;25640;p67"/>
            <p:cNvSpPr txBox="1"/>
            <p:nvPr/>
          </p:nvSpPr>
          <p:spPr>
            <a:xfrm flipH="1">
              <a:off x="210971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JANUARY</a:t>
              </a:r>
              <a:endParaRPr sz="300">
                <a:solidFill>
                  <a:srgbClr val="E3E9ED"/>
                </a:solidFill>
              </a:endParaRPr>
            </a:p>
          </p:txBody>
        </p:sp>
        <p:sp>
          <p:nvSpPr>
            <p:cNvPr id="25641" name="Google Shape;25641;p67"/>
            <p:cNvSpPr txBox="1"/>
            <p:nvPr/>
          </p:nvSpPr>
          <p:spPr>
            <a:xfrm flipH="1">
              <a:off x="2434275" y="789980"/>
              <a:ext cx="2892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FEBRUARY</a:t>
              </a:r>
              <a:endParaRPr sz="300">
                <a:solidFill>
                  <a:srgbClr val="E3E9ED"/>
                </a:solidFill>
              </a:endParaRPr>
            </a:p>
          </p:txBody>
        </p:sp>
        <p:sp>
          <p:nvSpPr>
            <p:cNvPr id="25642" name="Google Shape;25642;p67"/>
            <p:cNvSpPr txBox="1"/>
            <p:nvPr/>
          </p:nvSpPr>
          <p:spPr>
            <a:xfrm flipH="1">
              <a:off x="2781049"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MARCH</a:t>
              </a:r>
              <a:endParaRPr sz="300">
                <a:solidFill>
                  <a:srgbClr val="E3E9ED"/>
                </a:solidFill>
              </a:endParaRPr>
            </a:p>
          </p:txBody>
        </p:sp>
        <p:sp>
          <p:nvSpPr>
            <p:cNvPr id="25643" name="Google Shape;25643;p67"/>
            <p:cNvSpPr txBox="1"/>
            <p:nvPr/>
          </p:nvSpPr>
          <p:spPr>
            <a:xfrm flipH="1">
              <a:off x="3112690" y="789981"/>
              <a:ext cx="281100" cy="10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1600"/>
                </a:spcAft>
                <a:buNone/>
              </a:pPr>
              <a:r>
                <a:rPr lang="en" sz="300">
                  <a:solidFill>
                    <a:srgbClr val="E3E9ED"/>
                  </a:solidFill>
                </a:rPr>
                <a:t>APRIL</a:t>
              </a:r>
              <a:endParaRPr sz="300">
                <a:solidFill>
                  <a:srgbClr val="E3E9ED"/>
                </a:solidFill>
              </a:endParaRPr>
            </a:p>
          </p:txBody>
        </p:sp>
        <p:sp>
          <p:nvSpPr>
            <p:cNvPr id="25644" name="Google Shape;25644;p67"/>
            <p:cNvSpPr/>
            <p:nvPr/>
          </p:nvSpPr>
          <p:spPr>
            <a:xfrm>
              <a:off x="2105681" y="964326"/>
              <a:ext cx="2892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67"/>
            <p:cNvSpPr/>
            <p:nvPr/>
          </p:nvSpPr>
          <p:spPr>
            <a:xfrm>
              <a:off x="2109515" y="1159286"/>
              <a:ext cx="280200" cy="42600"/>
            </a:xfrm>
            <a:prstGeom prst="rect">
              <a:avLst/>
            </a:prstGeom>
            <a:solidFill>
              <a:srgbClr val="EEEE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67"/>
            <p:cNvSpPr/>
            <p:nvPr/>
          </p:nvSpPr>
          <p:spPr>
            <a:xfrm>
              <a:off x="2753389" y="1353677"/>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67"/>
            <p:cNvSpPr/>
            <p:nvPr/>
          </p:nvSpPr>
          <p:spPr>
            <a:xfrm>
              <a:off x="2105681" y="1159287"/>
              <a:ext cx="2892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8" name="Google Shape;25648;p67"/>
            <p:cNvSpPr/>
            <p:nvPr/>
          </p:nvSpPr>
          <p:spPr>
            <a:xfrm>
              <a:off x="2412005" y="1354248"/>
              <a:ext cx="325500" cy="42600"/>
            </a:xfrm>
            <a:prstGeom prst="rect">
              <a:avLst/>
            </a:pr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9" name="Google Shape;25649;p67"/>
            <p:cNvSpPr/>
            <p:nvPr/>
          </p:nvSpPr>
          <p:spPr>
            <a:xfrm>
              <a:off x="2410087"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67"/>
            <p:cNvSpPr txBox="1"/>
            <p:nvPr/>
          </p:nvSpPr>
          <p:spPr>
            <a:xfrm flipH="1">
              <a:off x="1906114" y="918164"/>
              <a:ext cx="203400" cy="1065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1600"/>
                </a:spcAft>
                <a:buNone/>
              </a:pPr>
              <a:r>
                <a:rPr lang="en" sz="300">
                  <a:solidFill>
                    <a:srgbClr val="E3E9ED"/>
                  </a:solidFill>
                </a:rPr>
                <a:t>PHASE 1</a:t>
              </a:r>
              <a:endParaRPr sz="300">
                <a:solidFill>
                  <a:srgbClr val="E3E9ED"/>
                </a:solidFill>
              </a:endParaRPr>
            </a:p>
          </p:txBody>
        </p:sp>
        <p:sp>
          <p:nvSpPr>
            <p:cNvPr id="25651" name="Google Shape;25651;p67"/>
            <p:cNvSpPr txBox="1"/>
            <p:nvPr/>
          </p:nvSpPr>
          <p:spPr>
            <a:xfrm flipH="1">
              <a:off x="1919618" y="1113390"/>
              <a:ext cx="1899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25652" name="Google Shape;25652;p67"/>
            <p:cNvSpPr txBox="1"/>
            <p:nvPr/>
          </p:nvSpPr>
          <p:spPr>
            <a:xfrm flipH="1">
              <a:off x="1906118" y="1304527"/>
              <a:ext cx="203400" cy="912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25653" name="Google Shape;25653;p67"/>
            <p:cNvSpPr/>
            <p:nvPr/>
          </p:nvSpPr>
          <p:spPr>
            <a:xfrm>
              <a:off x="2750975" y="964961"/>
              <a:ext cx="325500" cy="42600"/>
            </a:xfrm>
            <a:prstGeom prst="rect">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54" name="Google Shape;25654;p67"/>
          <p:cNvGrpSpPr/>
          <p:nvPr/>
        </p:nvGrpSpPr>
        <p:grpSpPr>
          <a:xfrm>
            <a:off x="3372612" y="1159008"/>
            <a:ext cx="2363393" cy="1005865"/>
            <a:chOff x="3292400" y="1193188"/>
            <a:chExt cx="2615240" cy="1131075"/>
          </a:xfrm>
        </p:grpSpPr>
        <p:sp>
          <p:nvSpPr>
            <p:cNvPr id="25655" name="Google Shape;25655;p67"/>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56" name="Google Shape;25656;p67"/>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57" name="Google Shape;25657;p67"/>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JANUARY</a:t>
              </a:r>
              <a:endParaRPr sz="200">
                <a:solidFill>
                  <a:srgbClr val="FFFFFF"/>
                </a:solidFill>
              </a:endParaRPr>
            </a:p>
          </p:txBody>
        </p:sp>
        <p:sp>
          <p:nvSpPr>
            <p:cNvPr id="25658" name="Google Shape;25658;p67"/>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FEBRUARY</a:t>
              </a:r>
              <a:endParaRPr sz="200">
                <a:solidFill>
                  <a:srgbClr val="FFFFFF"/>
                </a:solidFill>
              </a:endParaRPr>
            </a:p>
          </p:txBody>
        </p:sp>
        <p:sp>
          <p:nvSpPr>
            <p:cNvPr id="25659" name="Google Shape;25659;p67"/>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MARCH</a:t>
              </a:r>
              <a:endParaRPr sz="200">
                <a:solidFill>
                  <a:srgbClr val="FFFFFF"/>
                </a:solidFill>
              </a:endParaRPr>
            </a:p>
          </p:txBody>
        </p:sp>
        <p:sp>
          <p:nvSpPr>
            <p:cNvPr id="25660" name="Google Shape;25660;p67"/>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APRIL</a:t>
              </a:r>
              <a:endParaRPr sz="200">
                <a:solidFill>
                  <a:srgbClr val="FFFFFF"/>
                </a:solidFill>
              </a:endParaRPr>
            </a:p>
          </p:txBody>
        </p:sp>
        <p:sp>
          <p:nvSpPr>
            <p:cNvPr id="25661" name="Google Shape;25661;p67"/>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MAY</a:t>
              </a:r>
              <a:endParaRPr sz="200">
                <a:solidFill>
                  <a:srgbClr val="FFFFFF"/>
                </a:solidFill>
              </a:endParaRPr>
            </a:p>
          </p:txBody>
        </p:sp>
        <p:sp>
          <p:nvSpPr>
            <p:cNvPr id="25662" name="Google Shape;25662;p67"/>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lvl="0" indent="0" algn="ctr" rtl="0">
                <a:spcBef>
                  <a:spcPts val="0"/>
                </a:spcBef>
                <a:spcAft>
                  <a:spcPts val="1600"/>
                </a:spcAft>
                <a:buNone/>
              </a:pPr>
              <a:r>
                <a:rPr lang="en" sz="200">
                  <a:solidFill>
                    <a:srgbClr val="FFFFFF"/>
                  </a:solidFill>
                </a:rPr>
                <a:t>JUNE</a:t>
              </a:r>
              <a:endParaRPr sz="200">
                <a:solidFill>
                  <a:srgbClr val="FFFFFF"/>
                </a:solidFill>
              </a:endParaRPr>
            </a:p>
          </p:txBody>
        </p:sp>
        <p:sp>
          <p:nvSpPr>
            <p:cNvPr id="25663" name="Google Shape;25663;p67"/>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1</a:t>
              </a:r>
              <a:endParaRPr sz="200">
                <a:solidFill>
                  <a:srgbClr val="FFFFFF"/>
                </a:solidFill>
              </a:endParaRPr>
            </a:p>
          </p:txBody>
        </p:sp>
        <p:sp>
          <p:nvSpPr>
            <p:cNvPr id="25664" name="Google Shape;25664;p67"/>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lvl="0" indent="0" algn="r" rtl="0">
                <a:spcBef>
                  <a:spcPts val="0"/>
                </a:spcBef>
                <a:spcAft>
                  <a:spcPts val="1600"/>
                </a:spcAft>
                <a:buNone/>
              </a:pPr>
              <a:r>
                <a:rPr lang="en" sz="200">
                  <a:solidFill>
                    <a:srgbClr val="FFFFFF"/>
                  </a:solidFill>
                </a:rPr>
                <a:t>PHASE 2</a:t>
              </a:r>
              <a:endParaRPr sz="200">
                <a:solidFill>
                  <a:srgbClr val="FFFFFF"/>
                </a:solidFill>
              </a:endParaRPr>
            </a:p>
          </p:txBody>
        </p:sp>
        <p:sp>
          <p:nvSpPr>
            <p:cNvPr id="25665" name="Google Shape;25665;p67"/>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5666" name="Google Shape;25666;p67"/>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25667" name="Google Shape;25667;p67"/>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25668" name="Google Shape;25668;p67"/>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lvl="0" indent="0" algn="r" rtl="0">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25669" name="Google Shape;25669;p67"/>
            <p:cNvGrpSpPr/>
            <p:nvPr/>
          </p:nvGrpSpPr>
          <p:grpSpPr>
            <a:xfrm>
              <a:off x="3748438" y="1378608"/>
              <a:ext cx="2159202" cy="903971"/>
              <a:chOff x="1683525" y="2179850"/>
              <a:chExt cx="4519050" cy="2134525"/>
            </a:xfrm>
          </p:grpSpPr>
          <p:sp>
            <p:nvSpPr>
              <p:cNvPr id="25670" name="Google Shape;25670;p67"/>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1" name="Google Shape;25671;p67"/>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2" name="Google Shape;25672;p67"/>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3" name="Google Shape;25673;p67"/>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4" name="Google Shape;25674;p67"/>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5" name="Google Shape;25675;p67"/>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6" name="Google Shape;25676;p67"/>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7" name="Google Shape;25677;p67"/>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8" name="Google Shape;25678;p67"/>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79" name="Google Shape;25679;p67"/>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80" name="Google Shape;25680;p67"/>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sp>
            <p:nvSpPr>
              <p:cNvPr id="25681" name="Google Shape;25681;p67"/>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00">
                  <a:solidFill>
                    <a:srgbClr val="FFFFFF"/>
                  </a:solidFill>
                </a:endParaRPr>
              </a:p>
            </p:txBody>
          </p:sp>
        </p:gr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25685"/>
        <p:cNvGrpSpPr/>
        <p:nvPr/>
      </p:nvGrpSpPr>
      <p:grpSpPr>
        <a:xfrm>
          <a:off x="0" y="0"/>
          <a:ext cx="0" cy="0"/>
          <a:chOff x="0" y="0"/>
          <a:chExt cx="0" cy="0"/>
        </a:xfrm>
      </p:grpSpPr>
      <p:grpSp>
        <p:nvGrpSpPr>
          <p:cNvPr id="25686" name="Google Shape;25686;p68"/>
          <p:cNvGrpSpPr/>
          <p:nvPr/>
        </p:nvGrpSpPr>
        <p:grpSpPr>
          <a:xfrm>
            <a:off x="4814684" y="1191441"/>
            <a:ext cx="745431" cy="718863"/>
            <a:chOff x="4249973" y="1201875"/>
            <a:chExt cx="1958568" cy="1888762"/>
          </a:xfrm>
        </p:grpSpPr>
        <p:sp>
          <p:nvSpPr>
            <p:cNvPr id="25687" name="Google Shape;25687;p68"/>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688" name="Google Shape;25688;p68"/>
            <p:cNvGrpSpPr/>
            <p:nvPr/>
          </p:nvGrpSpPr>
          <p:grpSpPr>
            <a:xfrm>
              <a:off x="5853086" y="1789142"/>
              <a:ext cx="355454" cy="1048099"/>
              <a:chOff x="5576108" y="2016725"/>
              <a:chExt cx="565200" cy="1666560"/>
            </a:xfrm>
          </p:grpSpPr>
          <p:sp>
            <p:nvSpPr>
              <p:cNvPr id="25689" name="Google Shape;25689;p68"/>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25690" name="Google Shape;25690;p68"/>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1" name="Google Shape;25691;p68"/>
            <p:cNvGrpSpPr/>
            <p:nvPr/>
          </p:nvGrpSpPr>
          <p:grpSpPr>
            <a:xfrm>
              <a:off x="4869455" y="2691676"/>
              <a:ext cx="1013897" cy="398961"/>
              <a:chOff x="4012057" y="3451825"/>
              <a:chExt cx="1612175" cy="634379"/>
            </a:xfrm>
          </p:grpSpPr>
          <p:sp>
            <p:nvSpPr>
              <p:cNvPr id="25692" name="Google Shape;25692;p68"/>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25693" name="Google Shape;25693;p68"/>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4" name="Google Shape;25694;p68"/>
            <p:cNvGrpSpPr/>
            <p:nvPr/>
          </p:nvGrpSpPr>
          <p:grpSpPr>
            <a:xfrm>
              <a:off x="4276937" y="2155961"/>
              <a:ext cx="651965" cy="891358"/>
              <a:chOff x="3069908" y="2599997"/>
              <a:chExt cx="1036675" cy="1417328"/>
            </a:xfrm>
          </p:grpSpPr>
          <p:sp>
            <p:nvSpPr>
              <p:cNvPr id="25695" name="Google Shape;25695;p68"/>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25696" name="Google Shape;25696;p68"/>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7" name="Google Shape;25697;p68"/>
            <p:cNvGrpSpPr/>
            <p:nvPr/>
          </p:nvGrpSpPr>
          <p:grpSpPr>
            <a:xfrm>
              <a:off x="5054918" y="1201875"/>
              <a:ext cx="999548" cy="602711"/>
              <a:chOff x="4306958" y="1082925"/>
              <a:chExt cx="1589359" cy="958358"/>
            </a:xfrm>
          </p:grpSpPr>
          <p:sp>
            <p:nvSpPr>
              <p:cNvPr id="25698" name="Google Shape;25698;p68"/>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25699" name="Google Shape;25699;p68"/>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00" name="Google Shape;25700;p68"/>
            <p:cNvGrpSpPr/>
            <p:nvPr/>
          </p:nvGrpSpPr>
          <p:grpSpPr>
            <a:xfrm>
              <a:off x="4249973" y="1303451"/>
              <a:ext cx="799317" cy="841334"/>
              <a:chOff x="3027033" y="1244439"/>
              <a:chExt cx="1270977" cy="1337786"/>
            </a:xfrm>
          </p:grpSpPr>
          <p:sp>
            <p:nvSpPr>
              <p:cNvPr id="25701" name="Google Shape;25701;p68"/>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sz="1200">
                  <a:solidFill>
                    <a:srgbClr val="FFFFFF"/>
                  </a:solidFill>
                  <a:latin typeface="Roboto Medium"/>
                  <a:ea typeface="Roboto Medium"/>
                  <a:cs typeface="Roboto Medium"/>
                  <a:sym typeface="Roboto Medium"/>
                </a:endParaRPr>
              </a:p>
            </p:txBody>
          </p:sp>
          <p:sp>
            <p:nvSpPr>
              <p:cNvPr id="25702" name="Google Shape;25702;p68"/>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703" name="Google Shape;25703;p68"/>
          <p:cNvGrpSpPr/>
          <p:nvPr/>
        </p:nvGrpSpPr>
        <p:grpSpPr>
          <a:xfrm>
            <a:off x="731057" y="2069890"/>
            <a:ext cx="761767" cy="729896"/>
            <a:chOff x="2657744" y="2337745"/>
            <a:chExt cx="832987" cy="798137"/>
          </a:xfrm>
        </p:grpSpPr>
        <p:sp>
          <p:nvSpPr>
            <p:cNvPr id="25704" name="Google Shape;25704;p68"/>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68"/>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68"/>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68"/>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68"/>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68"/>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10" name="Google Shape;25710;p68"/>
          <p:cNvGrpSpPr/>
          <p:nvPr/>
        </p:nvGrpSpPr>
        <p:grpSpPr>
          <a:xfrm>
            <a:off x="3242022" y="2073097"/>
            <a:ext cx="685569" cy="723586"/>
            <a:chOff x="3398134" y="2057755"/>
            <a:chExt cx="704087" cy="743130"/>
          </a:xfrm>
        </p:grpSpPr>
        <p:grpSp>
          <p:nvGrpSpPr>
            <p:cNvPr id="25711" name="Google Shape;25711;p68"/>
            <p:cNvGrpSpPr/>
            <p:nvPr/>
          </p:nvGrpSpPr>
          <p:grpSpPr>
            <a:xfrm>
              <a:off x="3398134" y="2290183"/>
              <a:ext cx="315300" cy="219900"/>
              <a:chOff x="3398134" y="2290183"/>
              <a:chExt cx="315300" cy="219900"/>
            </a:xfrm>
          </p:grpSpPr>
          <p:sp>
            <p:nvSpPr>
              <p:cNvPr id="25712" name="Google Shape;25712;p68"/>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25713" name="Google Shape;25713;p68"/>
              <p:cNvCxnSpPr>
                <a:stCxn id="25712"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25714" name="Google Shape;25714;p68"/>
            <p:cNvGrpSpPr/>
            <p:nvPr/>
          </p:nvGrpSpPr>
          <p:grpSpPr>
            <a:xfrm>
              <a:off x="3547823" y="2467358"/>
              <a:ext cx="219900" cy="333527"/>
              <a:chOff x="3547823" y="2467358"/>
              <a:chExt cx="219900" cy="333527"/>
            </a:xfrm>
          </p:grpSpPr>
          <p:sp>
            <p:nvSpPr>
              <p:cNvPr id="25715" name="Google Shape;25715;p68"/>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25716" name="Google Shape;25716;p68"/>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25717" name="Google Shape;25717;p68"/>
            <p:cNvGrpSpPr/>
            <p:nvPr/>
          </p:nvGrpSpPr>
          <p:grpSpPr>
            <a:xfrm>
              <a:off x="3734138" y="2467358"/>
              <a:ext cx="219900" cy="333527"/>
              <a:chOff x="3734138" y="2467358"/>
              <a:chExt cx="219900" cy="333527"/>
            </a:xfrm>
          </p:grpSpPr>
          <p:sp>
            <p:nvSpPr>
              <p:cNvPr id="25718" name="Google Shape;25718;p68"/>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25719" name="Google Shape;25719;p68"/>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25720" name="Google Shape;25720;p68"/>
            <p:cNvGrpSpPr/>
            <p:nvPr/>
          </p:nvGrpSpPr>
          <p:grpSpPr>
            <a:xfrm>
              <a:off x="3787560" y="2288011"/>
              <a:ext cx="314661" cy="219900"/>
              <a:chOff x="3787560" y="2288011"/>
              <a:chExt cx="314661" cy="219900"/>
            </a:xfrm>
          </p:grpSpPr>
          <p:sp>
            <p:nvSpPr>
              <p:cNvPr id="25721" name="Google Shape;25721;p68"/>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00C3B1"/>
                  </a:solidFill>
                  <a:latin typeface="Calibri"/>
                  <a:ea typeface="Calibri"/>
                  <a:cs typeface="Calibri"/>
                  <a:sym typeface="Calibri"/>
                </a:endParaRPr>
              </a:p>
            </p:txBody>
          </p:sp>
          <p:cxnSp>
            <p:nvCxnSpPr>
              <p:cNvPr id="25722" name="Google Shape;25722;p68"/>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25723" name="Google Shape;25723;p68"/>
            <p:cNvGrpSpPr/>
            <p:nvPr/>
          </p:nvGrpSpPr>
          <p:grpSpPr>
            <a:xfrm>
              <a:off x="3637290" y="2057755"/>
              <a:ext cx="219900" cy="335499"/>
              <a:chOff x="3637290" y="2057755"/>
              <a:chExt cx="219900" cy="335499"/>
            </a:xfrm>
          </p:grpSpPr>
          <p:sp>
            <p:nvSpPr>
              <p:cNvPr id="25724" name="Google Shape;25724;p68"/>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b="0" i="0" u="none" strike="noStrike" cap="none">
                  <a:solidFill>
                    <a:srgbClr val="FFFFFF"/>
                  </a:solidFill>
                  <a:latin typeface="Calibri"/>
                  <a:ea typeface="Calibri"/>
                  <a:cs typeface="Calibri"/>
                  <a:sym typeface="Calibri"/>
                </a:endParaRPr>
              </a:p>
            </p:txBody>
          </p:sp>
          <p:cxnSp>
            <p:nvCxnSpPr>
              <p:cNvPr id="25725" name="Google Shape;25725;p68"/>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25726" name="Google Shape;25726;p68"/>
          <p:cNvGrpSpPr/>
          <p:nvPr/>
        </p:nvGrpSpPr>
        <p:grpSpPr>
          <a:xfrm>
            <a:off x="4917244" y="2079792"/>
            <a:ext cx="710153" cy="710153"/>
            <a:chOff x="5007123" y="2079403"/>
            <a:chExt cx="687600" cy="687600"/>
          </a:xfrm>
        </p:grpSpPr>
        <p:sp>
          <p:nvSpPr>
            <p:cNvPr id="25727" name="Google Shape;25727;p68"/>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68"/>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68"/>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68"/>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1" name="Google Shape;25731;p68"/>
          <p:cNvGrpSpPr/>
          <p:nvPr/>
        </p:nvGrpSpPr>
        <p:grpSpPr>
          <a:xfrm>
            <a:off x="5726681" y="2074299"/>
            <a:ext cx="720998" cy="721183"/>
            <a:chOff x="5797446" y="2063053"/>
            <a:chExt cx="698100" cy="698280"/>
          </a:xfrm>
        </p:grpSpPr>
        <p:sp>
          <p:nvSpPr>
            <p:cNvPr id="25732" name="Google Shape;25732;p68"/>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68"/>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68"/>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68"/>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36" name="Google Shape;25736;p68"/>
          <p:cNvGrpSpPr/>
          <p:nvPr/>
        </p:nvGrpSpPr>
        <p:grpSpPr>
          <a:xfrm>
            <a:off x="8171828" y="3719904"/>
            <a:ext cx="280585" cy="673164"/>
            <a:chOff x="8075075" y="3754290"/>
            <a:chExt cx="255612" cy="613194"/>
          </a:xfrm>
        </p:grpSpPr>
        <p:grpSp>
          <p:nvGrpSpPr>
            <p:cNvPr id="25737" name="Google Shape;25737;p68"/>
            <p:cNvGrpSpPr/>
            <p:nvPr/>
          </p:nvGrpSpPr>
          <p:grpSpPr>
            <a:xfrm>
              <a:off x="8075075" y="3754290"/>
              <a:ext cx="255612" cy="613194"/>
              <a:chOff x="8075075" y="3754290"/>
              <a:chExt cx="255612" cy="613194"/>
            </a:xfrm>
          </p:grpSpPr>
          <p:sp>
            <p:nvSpPr>
              <p:cNvPr id="25738" name="Google Shape;25738;p68"/>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68"/>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40" name="Google Shape;25740;p68"/>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1" name="Google Shape;25741;p68"/>
          <p:cNvGrpSpPr/>
          <p:nvPr/>
        </p:nvGrpSpPr>
        <p:grpSpPr>
          <a:xfrm>
            <a:off x="5288887" y="3708700"/>
            <a:ext cx="470352" cy="683745"/>
            <a:chOff x="1697726" y="3244179"/>
            <a:chExt cx="788124" cy="1146069"/>
          </a:xfrm>
        </p:grpSpPr>
        <p:sp>
          <p:nvSpPr>
            <p:cNvPr id="25742" name="Google Shape;25742;p68"/>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68"/>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44" name="Google Shape;25744;p68"/>
          <p:cNvSpPr/>
          <p:nvPr/>
        </p:nvSpPr>
        <p:spPr>
          <a:xfrm>
            <a:off x="8146351" y="3622703"/>
            <a:ext cx="204" cy="4"/>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45" name="Google Shape;25745;p68"/>
          <p:cNvGrpSpPr/>
          <p:nvPr/>
        </p:nvGrpSpPr>
        <p:grpSpPr>
          <a:xfrm>
            <a:off x="5910037" y="3719902"/>
            <a:ext cx="293891" cy="293845"/>
            <a:chOff x="6134814" y="3754290"/>
            <a:chExt cx="293891" cy="293845"/>
          </a:xfrm>
        </p:grpSpPr>
        <p:sp>
          <p:nvSpPr>
            <p:cNvPr id="25746" name="Google Shape;25746;p68"/>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68"/>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48" name="Google Shape;25748;p68"/>
          <p:cNvGrpSpPr/>
          <p:nvPr/>
        </p:nvGrpSpPr>
        <p:grpSpPr>
          <a:xfrm>
            <a:off x="5910037" y="4098574"/>
            <a:ext cx="293891" cy="293891"/>
            <a:chOff x="6134814" y="4086186"/>
            <a:chExt cx="293891" cy="293891"/>
          </a:xfrm>
        </p:grpSpPr>
        <p:sp>
          <p:nvSpPr>
            <p:cNvPr id="25749" name="Google Shape;25749;p68"/>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68"/>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751" name="Google Shape;25751;p68"/>
          <p:cNvSpPr/>
          <p:nvPr/>
        </p:nvSpPr>
        <p:spPr>
          <a:xfrm>
            <a:off x="6948464" y="3719100"/>
            <a:ext cx="609693" cy="673150"/>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68"/>
          <p:cNvSpPr/>
          <p:nvPr/>
        </p:nvSpPr>
        <p:spPr>
          <a:xfrm rot="10800000">
            <a:off x="6354727" y="3716837"/>
            <a:ext cx="442939" cy="675638"/>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753" name="Google Shape;25753;p68"/>
          <p:cNvGrpSpPr/>
          <p:nvPr/>
        </p:nvGrpSpPr>
        <p:grpSpPr>
          <a:xfrm>
            <a:off x="7835013" y="2927266"/>
            <a:ext cx="622883" cy="621944"/>
            <a:chOff x="1187048" y="238125"/>
            <a:chExt cx="5256397" cy="5248476"/>
          </a:xfrm>
        </p:grpSpPr>
        <p:sp>
          <p:nvSpPr>
            <p:cNvPr id="25754" name="Google Shape;25754;p68"/>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68"/>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68"/>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68"/>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58" name="Google Shape;25758;p68"/>
          <p:cNvGrpSpPr/>
          <p:nvPr/>
        </p:nvGrpSpPr>
        <p:grpSpPr>
          <a:xfrm>
            <a:off x="2292118" y="2936875"/>
            <a:ext cx="1310987" cy="612407"/>
            <a:chOff x="238125" y="1188750"/>
            <a:chExt cx="7140450" cy="3335550"/>
          </a:xfrm>
        </p:grpSpPr>
        <p:sp>
          <p:nvSpPr>
            <p:cNvPr id="25759" name="Google Shape;25759;p68"/>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68"/>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68"/>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68"/>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68"/>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4" name="Google Shape;25764;p68"/>
          <p:cNvGrpSpPr/>
          <p:nvPr/>
        </p:nvGrpSpPr>
        <p:grpSpPr>
          <a:xfrm>
            <a:off x="6617990" y="2927430"/>
            <a:ext cx="1110299" cy="621702"/>
            <a:chOff x="238125" y="1335475"/>
            <a:chExt cx="5418735" cy="3034175"/>
          </a:xfrm>
        </p:grpSpPr>
        <p:sp>
          <p:nvSpPr>
            <p:cNvPr id="25765" name="Google Shape;25765;p68"/>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68"/>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68"/>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68" name="Google Shape;25768;p68"/>
          <p:cNvGrpSpPr/>
          <p:nvPr/>
        </p:nvGrpSpPr>
        <p:grpSpPr>
          <a:xfrm>
            <a:off x="5435649" y="2924327"/>
            <a:ext cx="1074451" cy="627181"/>
            <a:chOff x="5359127" y="2910889"/>
            <a:chExt cx="1097723" cy="640831"/>
          </a:xfrm>
        </p:grpSpPr>
        <p:grpSp>
          <p:nvGrpSpPr>
            <p:cNvPr id="25769" name="Google Shape;25769;p68"/>
            <p:cNvGrpSpPr/>
            <p:nvPr/>
          </p:nvGrpSpPr>
          <p:grpSpPr>
            <a:xfrm>
              <a:off x="5929791" y="3263088"/>
              <a:ext cx="527060" cy="287097"/>
              <a:chOff x="5929791" y="3263088"/>
              <a:chExt cx="527060" cy="287097"/>
            </a:xfrm>
          </p:grpSpPr>
          <p:sp>
            <p:nvSpPr>
              <p:cNvPr id="25770" name="Google Shape;25770;p68"/>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25771" name="Google Shape;25771;p68"/>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25772" name="Google Shape;25772;p68"/>
            <p:cNvGrpSpPr/>
            <p:nvPr/>
          </p:nvGrpSpPr>
          <p:grpSpPr>
            <a:xfrm>
              <a:off x="5359127" y="3263089"/>
              <a:ext cx="526428" cy="288631"/>
              <a:chOff x="5359127" y="3263089"/>
              <a:chExt cx="526428" cy="288631"/>
            </a:xfrm>
          </p:grpSpPr>
          <p:sp>
            <p:nvSpPr>
              <p:cNvPr id="25773" name="Google Shape;25773;p68"/>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25774" name="Google Shape;25774;p68"/>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25775" name="Google Shape;25775;p68"/>
            <p:cNvGrpSpPr/>
            <p:nvPr/>
          </p:nvGrpSpPr>
          <p:grpSpPr>
            <a:xfrm>
              <a:off x="5551525" y="2910889"/>
              <a:ext cx="520901" cy="610283"/>
              <a:chOff x="5551525" y="2910889"/>
              <a:chExt cx="520901" cy="610283"/>
            </a:xfrm>
          </p:grpSpPr>
          <p:sp>
            <p:nvSpPr>
              <p:cNvPr id="25776" name="Google Shape;25776;p68"/>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25777" name="Google Shape;25777;p68"/>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nvGrpSpPr>
            <p:cNvPr id="25778" name="Google Shape;25778;p68"/>
            <p:cNvGrpSpPr/>
            <p:nvPr/>
          </p:nvGrpSpPr>
          <p:grpSpPr>
            <a:xfrm>
              <a:off x="5743962" y="2919100"/>
              <a:ext cx="623674" cy="284502"/>
              <a:chOff x="5743962" y="2919100"/>
              <a:chExt cx="623674" cy="284502"/>
            </a:xfrm>
          </p:grpSpPr>
          <p:sp>
            <p:nvSpPr>
              <p:cNvPr id="25779" name="Google Shape;25779;p68"/>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sp>
            <p:nvSpPr>
              <p:cNvPr id="25780" name="Google Shape;25780;p68"/>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rtl="0">
                  <a:spcBef>
                    <a:spcPts val="0"/>
                  </a:spcBef>
                  <a:spcAft>
                    <a:spcPts val="0"/>
                  </a:spcAft>
                  <a:buNone/>
                </a:pPr>
                <a:endParaRPr sz="900"/>
              </a:p>
            </p:txBody>
          </p:sp>
        </p:grpSp>
      </p:grpSp>
      <p:grpSp>
        <p:nvGrpSpPr>
          <p:cNvPr id="25781" name="Google Shape;25781;p68"/>
          <p:cNvGrpSpPr/>
          <p:nvPr/>
        </p:nvGrpSpPr>
        <p:grpSpPr>
          <a:xfrm>
            <a:off x="7586863" y="2075038"/>
            <a:ext cx="874976" cy="719600"/>
            <a:chOff x="7608988" y="2093194"/>
            <a:chExt cx="817276" cy="672147"/>
          </a:xfrm>
        </p:grpSpPr>
        <p:cxnSp>
          <p:nvCxnSpPr>
            <p:cNvPr id="25782" name="Google Shape;25782;p68"/>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25783" name="Google Shape;25783;p68"/>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25784" name="Google Shape;25784;p68"/>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25785" name="Google Shape;25785;p68"/>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25786" name="Google Shape;25786;p68"/>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25787" name="Google Shape;25787;p68"/>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25788" name="Google Shape;25788;p68"/>
            <p:cNvGrpSpPr/>
            <p:nvPr/>
          </p:nvGrpSpPr>
          <p:grpSpPr>
            <a:xfrm>
              <a:off x="7721175" y="2093194"/>
              <a:ext cx="599587" cy="623846"/>
              <a:chOff x="7721175" y="2093194"/>
              <a:chExt cx="599587" cy="623846"/>
            </a:xfrm>
          </p:grpSpPr>
          <p:grpSp>
            <p:nvGrpSpPr>
              <p:cNvPr id="25789" name="Google Shape;25789;p68"/>
              <p:cNvGrpSpPr/>
              <p:nvPr/>
            </p:nvGrpSpPr>
            <p:grpSpPr>
              <a:xfrm>
                <a:off x="7721175" y="2093194"/>
                <a:ext cx="291605" cy="623846"/>
                <a:chOff x="9405575" y="2061418"/>
                <a:chExt cx="291605" cy="623846"/>
              </a:xfrm>
            </p:grpSpPr>
            <p:sp>
              <p:nvSpPr>
                <p:cNvPr id="25790" name="Google Shape;25790;p6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6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6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6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6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6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6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97" name="Google Shape;25797;p68"/>
              <p:cNvGrpSpPr/>
              <p:nvPr/>
            </p:nvGrpSpPr>
            <p:grpSpPr>
              <a:xfrm flipH="1">
                <a:off x="8029157" y="2093194"/>
                <a:ext cx="291605" cy="623846"/>
                <a:chOff x="9405575" y="2061418"/>
                <a:chExt cx="291605" cy="623846"/>
              </a:xfrm>
            </p:grpSpPr>
            <p:sp>
              <p:nvSpPr>
                <p:cNvPr id="25798" name="Google Shape;25798;p68"/>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68"/>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68"/>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68"/>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68"/>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68"/>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68"/>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5805" name="Google Shape;25805;p68"/>
          <p:cNvGrpSpPr/>
          <p:nvPr/>
        </p:nvGrpSpPr>
        <p:grpSpPr>
          <a:xfrm>
            <a:off x="4031299" y="1191441"/>
            <a:ext cx="712557" cy="785901"/>
            <a:chOff x="4206459" y="1191441"/>
            <a:chExt cx="712557" cy="785901"/>
          </a:xfrm>
        </p:grpSpPr>
        <p:sp>
          <p:nvSpPr>
            <p:cNvPr id="25806" name="Google Shape;25806;p68"/>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68"/>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68"/>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68"/>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10" name="Google Shape;25810;p68"/>
            <p:cNvGrpSpPr/>
            <p:nvPr/>
          </p:nvGrpSpPr>
          <p:grpSpPr>
            <a:xfrm>
              <a:off x="4644280" y="1290523"/>
              <a:ext cx="143716" cy="29463"/>
              <a:chOff x="4644280" y="1290523"/>
              <a:chExt cx="143716" cy="29463"/>
            </a:xfrm>
          </p:grpSpPr>
          <p:sp>
            <p:nvSpPr>
              <p:cNvPr id="25811" name="Google Shape;25811;p68"/>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68"/>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68"/>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68"/>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15" name="Google Shape;25815;p68"/>
            <p:cNvGrpSpPr/>
            <p:nvPr/>
          </p:nvGrpSpPr>
          <p:grpSpPr>
            <a:xfrm>
              <a:off x="4356567" y="1191441"/>
              <a:ext cx="143690" cy="29488"/>
              <a:chOff x="4356567" y="1191441"/>
              <a:chExt cx="143690" cy="29488"/>
            </a:xfrm>
          </p:grpSpPr>
          <p:sp>
            <p:nvSpPr>
              <p:cNvPr id="25816" name="Google Shape;25816;p68"/>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68"/>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68"/>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68"/>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20" name="Google Shape;25820;p68"/>
            <p:cNvGrpSpPr/>
            <p:nvPr/>
          </p:nvGrpSpPr>
          <p:grpSpPr>
            <a:xfrm>
              <a:off x="4339009" y="1863727"/>
              <a:ext cx="143703" cy="29476"/>
              <a:chOff x="4339009" y="1863727"/>
              <a:chExt cx="143703" cy="29476"/>
            </a:xfrm>
          </p:grpSpPr>
          <p:sp>
            <p:nvSpPr>
              <p:cNvPr id="25821" name="Google Shape;25821;p68"/>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68"/>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68"/>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68"/>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25" name="Google Shape;25825;p68"/>
            <p:cNvGrpSpPr/>
            <p:nvPr/>
          </p:nvGrpSpPr>
          <p:grpSpPr>
            <a:xfrm>
              <a:off x="4206459" y="1607315"/>
              <a:ext cx="29539" cy="142899"/>
              <a:chOff x="4206459" y="1607315"/>
              <a:chExt cx="29539" cy="142899"/>
            </a:xfrm>
          </p:grpSpPr>
          <p:sp>
            <p:nvSpPr>
              <p:cNvPr id="25826" name="Google Shape;25826;p68"/>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68"/>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68"/>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68"/>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830" name="Google Shape;25830;p68"/>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68"/>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68"/>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68"/>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34" name="Google Shape;25834;p68"/>
            <p:cNvGrpSpPr/>
            <p:nvPr/>
          </p:nvGrpSpPr>
          <p:grpSpPr>
            <a:xfrm>
              <a:off x="4889463" y="1423737"/>
              <a:ext cx="29552" cy="142899"/>
              <a:chOff x="4889463" y="1423737"/>
              <a:chExt cx="29552" cy="142899"/>
            </a:xfrm>
          </p:grpSpPr>
          <p:sp>
            <p:nvSpPr>
              <p:cNvPr id="25835" name="Google Shape;25835;p68"/>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68"/>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68"/>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68"/>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39" name="Google Shape;25839;p68"/>
            <p:cNvGrpSpPr/>
            <p:nvPr/>
          </p:nvGrpSpPr>
          <p:grpSpPr>
            <a:xfrm>
              <a:off x="4771663" y="1876896"/>
              <a:ext cx="108651" cy="100447"/>
              <a:chOff x="4771663" y="1876896"/>
              <a:chExt cx="108651" cy="100447"/>
            </a:xfrm>
          </p:grpSpPr>
          <p:sp>
            <p:nvSpPr>
              <p:cNvPr id="25840" name="Google Shape;25840;p68"/>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68"/>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68"/>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68"/>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844" name="Google Shape;25844;p68"/>
          <p:cNvGrpSpPr/>
          <p:nvPr/>
        </p:nvGrpSpPr>
        <p:grpSpPr>
          <a:xfrm>
            <a:off x="4026774" y="2074664"/>
            <a:ext cx="791287" cy="720350"/>
            <a:chOff x="267375" y="1071875"/>
            <a:chExt cx="470500" cy="428550"/>
          </a:xfrm>
        </p:grpSpPr>
        <p:sp>
          <p:nvSpPr>
            <p:cNvPr id="25845" name="Google Shape;25845;p68"/>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68"/>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68"/>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68"/>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68"/>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68"/>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68"/>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68"/>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3" name="Google Shape;25853;p68"/>
          <p:cNvGrpSpPr/>
          <p:nvPr/>
        </p:nvGrpSpPr>
        <p:grpSpPr>
          <a:xfrm>
            <a:off x="727269" y="3719294"/>
            <a:ext cx="1408444" cy="673166"/>
            <a:chOff x="712664" y="3693287"/>
            <a:chExt cx="1460738" cy="698160"/>
          </a:xfrm>
        </p:grpSpPr>
        <p:grpSp>
          <p:nvGrpSpPr>
            <p:cNvPr id="25854" name="Google Shape;25854;p68"/>
            <p:cNvGrpSpPr/>
            <p:nvPr/>
          </p:nvGrpSpPr>
          <p:grpSpPr>
            <a:xfrm>
              <a:off x="1380079" y="4133090"/>
              <a:ext cx="234048" cy="258099"/>
              <a:chOff x="1380079" y="4133090"/>
              <a:chExt cx="234048" cy="258099"/>
            </a:xfrm>
          </p:grpSpPr>
          <p:sp>
            <p:nvSpPr>
              <p:cNvPr id="25855" name="Google Shape;25855;p68"/>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68"/>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68"/>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58" name="Google Shape;25858;p68"/>
            <p:cNvGrpSpPr/>
            <p:nvPr/>
          </p:nvGrpSpPr>
          <p:grpSpPr>
            <a:xfrm>
              <a:off x="884610" y="3864082"/>
              <a:ext cx="1118566" cy="527275"/>
              <a:chOff x="890961" y="3865463"/>
              <a:chExt cx="1115221" cy="525698"/>
            </a:xfrm>
          </p:grpSpPr>
          <p:sp>
            <p:nvSpPr>
              <p:cNvPr id="25859" name="Google Shape;25859;p68"/>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68"/>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68"/>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62" name="Google Shape;25862;p68"/>
            <p:cNvGrpSpPr/>
            <p:nvPr/>
          </p:nvGrpSpPr>
          <p:grpSpPr>
            <a:xfrm>
              <a:off x="712664" y="3693287"/>
              <a:ext cx="1460738" cy="698160"/>
              <a:chOff x="712664" y="3693025"/>
              <a:chExt cx="1460738" cy="698160"/>
            </a:xfrm>
          </p:grpSpPr>
          <p:sp>
            <p:nvSpPr>
              <p:cNvPr id="25863" name="Google Shape;25863;p68"/>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68"/>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68"/>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68"/>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68"/>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68"/>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869" name="Google Shape;25869;p68"/>
          <p:cNvGrpSpPr/>
          <p:nvPr/>
        </p:nvGrpSpPr>
        <p:grpSpPr>
          <a:xfrm>
            <a:off x="3164985" y="1191441"/>
            <a:ext cx="795485" cy="738831"/>
            <a:chOff x="3348603" y="1236445"/>
            <a:chExt cx="749256" cy="695894"/>
          </a:xfrm>
        </p:grpSpPr>
        <p:grpSp>
          <p:nvGrpSpPr>
            <p:cNvPr id="25870" name="Google Shape;25870;p68"/>
            <p:cNvGrpSpPr/>
            <p:nvPr/>
          </p:nvGrpSpPr>
          <p:grpSpPr>
            <a:xfrm>
              <a:off x="3583779" y="1236445"/>
              <a:ext cx="293795" cy="285811"/>
              <a:chOff x="3750225" y="1774000"/>
              <a:chExt cx="149575" cy="145525"/>
            </a:xfrm>
          </p:grpSpPr>
          <p:sp>
            <p:nvSpPr>
              <p:cNvPr id="25871" name="Google Shape;25871;p68"/>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68"/>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3" name="Google Shape;25873;p68"/>
            <p:cNvGrpSpPr/>
            <p:nvPr/>
          </p:nvGrpSpPr>
          <p:grpSpPr>
            <a:xfrm>
              <a:off x="3775534" y="1462599"/>
              <a:ext cx="322325" cy="285958"/>
              <a:chOff x="3847850" y="1889150"/>
              <a:chExt cx="164100" cy="145600"/>
            </a:xfrm>
          </p:grpSpPr>
          <p:sp>
            <p:nvSpPr>
              <p:cNvPr id="25874" name="Google Shape;25874;p68"/>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68"/>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6" name="Google Shape;25876;p68"/>
            <p:cNvGrpSpPr/>
            <p:nvPr/>
          </p:nvGrpSpPr>
          <p:grpSpPr>
            <a:xfrm>
              <a:off x="3545329" y="1646528"/>
              <a:ext cx="293746" cy="285811"/>
              <a:chOff x="3730650" y="1982800"/>
              <a:chExt cx="149550" cy="145525"/>
            </a:xfrm>
          </p:grpSpPr>
          <p:sp>
            <p:nvSpPr>
              <p:cNvPr id="25877" name="Google Shape;25877;p68"/>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68"/>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879" name="Google Shape;25879;p68"/>
            <p:cNvGrpSpPr/>
            <p:nvPr/>
          </p:nvGrpSpPr>
          <p:grpSpPr>
            <a:xfrm>
              <a:off x="3348603" y="1415046"/>
              <a:ext cx="294384" cy="284387"/>
              <a:chOff x="3630494" y="1864938"/>
              <a:chExt cx="149875" cy="144800"/>
            </a:xfrm>
          </p:grpSpPr>
          <p:sp>
            <p:nvSpPr>
              <p:cNvPr id="25880" name="Google Shape;25880;p68"/>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68"/>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882" name="Google Shape;25882;p68"/>
          <p:cNvGrpSpPr/>
          <p:nvPr/>
        </p:nvGrpSpPr>
        <p:grpSpPr>
          <a:xfrm>
            <a:off x="2286512" y="3714337"/>
            <a:ext cx="1324924" cy="678083"/>
            <a:chOff x="2413923" y="3711366"/>
            <a:chExt cx="1374117" cy="703260"/>
          </a:xfrm>
        </p:grpSpPr>
        <p:grpSp>
          <p:nvGrpSpPr>
            <p:cNvPr id="25883" name="Google Shape;25883;p68"/>
            <p:cNvGrpSpPr/>
            <p:nvPr/>
          </p:nvGrpSpPr>
          <p:grpSpPr>
            <a:xfrm>
              <a:off x="2413923" y="3711366"/>
              <a:ext cx="1374117" cy="703260"/>
              <a:chOff x="2413923" y="3711366"/>
              <a:chExt cx="1374117" cy="703260"/>
            </a:xfrm>
          </p:grpSpPr>
          <p:sp>
            <p:nvSpPr>
              <p:cNvPr id="25884" name="Google Shape;25884;p68"/>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885" name="Google Shape;25885;p68"/>
              <p:cNvGrpSpPr/>
              <p:nvPr/>
            </p:nvGrpSpPr>
            <p:grpSpPr>
              <a:xfrm>
                <a:off x="2600284" y="3808654"/>
                <a:ext cx="234506" cy="138009"/>
                <a:chOff x="2600284" y="3808654"/>
                <a:chExt cx="234506" cy="138009"/>
              </a:xfrm>
            </p:grpSpPr>
            <p:sp>
              <p:nvSpPr>
                <p:cNvPr id="25886" name="Google Shape;25886;p68"/>
                <p:cNvSpPr/>
                <p:nvPr/>
              </p:nvSpPr>
              <p:spPr>
                <a:xfrm>
                  <a:off x="2767890"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87" name="Google Shape;25887;p68"/>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25888" name="Google Shape;25888;p68"/>
              <p:cNvGrpSpPr/>
              <p:nvPr/>
            </p:nvGrpSpPr>
            <p:grpSpPr>
              <a:xfrm>
                <a:off x="3359659" y="3805664"/>
                <a:ext cx="232294" cy="141000"/>
                <a:chOff x="3359659" y="3805664"/>
                <a:chExt cx="232294" cy="141000"/>
              </a:xfrm>
            </p:grpSpPr>
            <p:sp>
              <p:nvSpPr>
                <p:cNvPr id="25889" name="Google Shape;25889;p68"/>
                <p:cNvSpPr/>
                <p:nvPr/>
              </p:nvSpPr>
              <p:spPr>
                <a:xfrm>
                  <a:off x="3359659" y="3879764"/>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90" name="Google Shape;25890;p68"/>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25891" name="Google Shape;25891;p68"/>
              <p:cNvGrpSpPr/>
              <p:nvPr/>
            </p:nvGrpSpPr>
            <p:grpSpPr>
              <a:xfrm>
                <a:off x="3067316" y="3711366"/>
                <a:ext cx="66900" cy="166809"/>
                <a:chOff x="3067316" y="3711366"/>
                <a:chExt cx="66900" cy="166809"/>
              </a:xfrm>
            </p:grpSpPr>
            <p:sp>
              <p:nvSpPr>
                <p:cNvPr id="25892" name="Google Shape;25892;p68"/>
                <p:cNvSpPr/>
                <p:nvPr/>
              </p:nvSpPr>
              <p:spPr>
                <a:xfrm>
                  <a:off x="3067316" y="381127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93" name="Google Shape;25893;p68"/>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25894" name="Google Shape;25894;p68"/>
              <p:cNvGrpSpPr/>
              <p:nvPr/>
            </p:nvGrpSpPr>
            <p:grpSpPr>
              <a:xfrm>
                <a:off x="2413923" y="4058666"/>
                <a:ext cx="224119" cy="66900"/>
                <a:chOff x="2413923" y="4058666"/>
                <a:chExt cx="224119" cy="66900"/>
              </a:xfrm>
            </p:grpSpPr>
            <p:sp>
              <p:nvSpPr>
                <p:cNvPr id="25895" name="Google Shape;25895;p68"/>
                <p:cNvSpPr/>
                <p:nvPr/>
              </p:nvSpPr>
              <p:spPr>
                <a:xfrm>
                  <a:off x="2571142"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96" name="Google Shape;25896;p68"/>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25897" name="Google Shape;25897;p68"/>
              <p:cNvGrpSpPr/>
              <p:nvPr/>
            </p:nvGrpSpPr>
            <p:grpSpPr>
              <a:xfrm>
                <a:off x="3564643" y="4058666"/>
                <a:ext cx="223397" cy="66900"/>
                <a:chOff x="3564643" y="4058666"/>
                <a:chExt cx="223397" cy="66900"/>
              </a:xfrm>
            </p:grpSpPr>
            <p:sp>
              <p:nvSpPr>
                <p:cNvPr id="25898" name="Google Shape;25898;p68"/>
                <p:cNvSpPr/>
                <p:nvPr/>
              </p:nvSpPr>
              <p:spPr>
                <a:xfrm>
                  <a:off x="3564643" y="4058666"/>
                  <a:ext cx="66900" cy="66900"/>
                </a:xfrm>
                <a:prstGeom prst="ellipse">
                  <a:avLst/>
                </a:pr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5899" name="Google Shape;25899;p68"/>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25900" name="Google Shape;25900;p68"/>
            <p:cNvGrpSpPr/>
            <p:nvPr/>
          </p:nvGrpSpPr>
          <p:grpSpPr>
            <a:xfrm>
              <a:off x="2633353" y="3965763"/>
              <a:ext cx="933975" cy="445687"/>
              <a:chOff x="2633353" y="3965763"/>
              <a:chExt cx="933975" cy="445687"/>
            </a:xfrm>
          </p:grpSpPr>
          <p:sp>
            <p:nvSpPr>
              <p:cNvPr id="25901" name="Google Shape;25901;p68"/>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68"/>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03" name="Google Shape;25903;p68"/>
          <p:cNvGrpSpPr/>
          <p:nvPr/>
        </p:nvGrpSpPr>
        <p:grpSpPr>
          <a:xfrm>
            <a:off x="6410784" y="1264884"/>
            <a:ext cx="1131087" cy="587383"/>
            <a:chOff x="238125" y="999450"/>
            <a:chExt cx="7140700" cy="3708225"/>
          </a:xfrm>
        </p:grpSpPr>
        <p:sp>
          <p:nvSpPr>
            <p:cNvPr id="25904" name="Google Shape;25904;p68"/>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68"/>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68"/>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68"/>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68"/>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68"/>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68"/>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68"/>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68"/>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13" name="Google Shape;25913;p68"/>
          <p:cNvGrpSpPr/>
          <p:nvPr/>
        </p:nvGrpSpPr>
        <p:grpSpPr>
          <a:xfrm>
            <a:off x="3762234" y="3714379"/>
            <a:ext cx="1375854" cy="678131"/>
            <a:chOff x="3913765" y="3641905"/>
            <a:chExt cx="1522805" cy="750560"/>
          </a:xfrm>
        </p:grpSpPr>
        <p:grpSp>
          <p:nvGrpSpPr>
            <p:cNvPr id="25914" name="Google Shape;25914;p68"/>
            <p:cNvGrpSpPr/>
            <p:nvPr/>
          </p:nvGrpSpPr>
          <p:grpSpPr>
            <a:xfrm>
              <a:off x="3913765" y="3997002"/>
              <a:ext cx="1522805" cy="395463"/>
              <a:chOff x="3913765" y="3997002"/>
              <a:chExt cx="1522805" cy="395463"/>
            </a:xfrm>
          </p:grpSpPr>
          <p:grpSp>
            <p:nvGrpSpPr>
              <p:cNvPr id="25915" name="Google Shape;25915;p68"/>
              <p:cNvGrpSpPr/>
              <p:nvPr/>
            </p:nvGrpSpPr>
            <p:grpSpPr>
              <a:xfrm>
                <a:off x="3913765" y="4138659"/>
                <a:ext cx="507602" cy="253806"/>
                <a:chOff x="3913765" y="4138659"/>
                <a:chExt cx="507602" cy="253806"/>
              </a:xfrm>
            </p:grpSpPr>
            <p:sp>
              <p:nvSpPr>
                <p:cNvPr id="25916" name="Google Shape;25916;p68"/>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68"/>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r>
                    <a:rPr lang="en"/>
                    <a:t>     </a:t>
                  </a:r>
                  <a:endParaRPr/>
                </a:p>
              </p:txBody>
            </p:sp>
          </p:grpSp>
          <p:grpSp>
            <p:nvGrpSpPr>
              <p:cNvPr id="25918" name="Google Shape;25918;p68"/>
              <p:cNvGrpSpPr/>
              <p:nvPr/>
            </p:nvGrpSpPr>
            <p:grpSpPr>
              <a:xfrm>
                <a:off x="4421361" y="3997002"/>
                <a:ext cx="507618" cy="395463"/>
                <a:chOff x="4421361" y="3997002"/>
                <a:chExt cx="507618" cy="395463"/>
              </a:xfrm>
            </p:grpSpPr>
            <p:sp>
              <p:nvSpPr>
                <p:cNvPr id="25919" name="Google Shape;25919;p68"/>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68"/>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21" name="Google Shape;25921;p68"/>
              <p:cNvGrpSpPr/>
              <p:nvPr/>
            </p:nvGrpSpPr>
            <p:grpSpPr>
              <a:xfrm>
                <a:off x="4928973" y="4189418"/>
                <a:ext cx="507596" cy="203047"/>
                <a:chOff x="4928973" y="4189418"/>
                <a:chExt cx="507596" cy="203047"/>
              </a:xfrm>
            </p:grpSpPr>
            <p:sp>
              <p:nvSpPr>
                <p:cNvPr id="25922" name="Google Shape;25922;p68"/>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68"/>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24" name="Google Shape;25924;p68"/>
            <p:cNvGrpSpPr/>
            <p:nvPr/>
          </p:nvGrpSpPr>
          <p:grpSpPr>
            <a:xfrm>
              <a:off x="4482186" y="3641905"/>
              <a:ext cx="397605" cy="349784"/>
              <a:chOff x="2906375" y="1159725"/>
              <a:chExt cx="1860575" cy="1636800"/>
            </a:xfrm>
          </p:grpSpPr>
          <p:sp>
            <p:nvSpPr>
              <p:cNvPr id="25925" name="Google Shape;25925;p68"/>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68"/>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68"/>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68"/>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29" name="Google Shape;25929;p68"/>
          <p:cNvGrpSpPr/>
          <p:nvPr/>
        </p:nvGrpSpPr>
        <p:grpSpPr>
          <a:xfrm>
            <a:off x="6546943" y="2074305"/>
            <a:ext cx="940737" cy="721067"/>
            <a:chOff x="6599718" y="2068734"/>
            <a:chExt cx="940737" cy="721067"/>
          </a:xfrm>
        </p:grpSpPr>
        <p:sp>
          <p:nvSpPr>
            <p:cNvPr id="25930" name="Google Shape;25930;p68"/>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68"/>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68"/>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68"/>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68"/>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68"/>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36" name="Google Shape;25936;p68"/>
            <p:cNvGrpSpPr/>
            <p:nvPr/>
          </p:nvGrpSpPr>
          <p:grpSpPr>
            <a:xfrm>
              <a:off x="6836957" y="2068734"/>
              <a:ext cx="461892" cy="721067"/>
              <a:chOff x="6836957" y="2068734"/>
              <a:chExt cx="461892" cy="721067"/>
            </a:xfrm>
          </p:grpSpPr>
          <p:sp>
            <p:nvSpPr>
              <p:cNvPr id="25937" name="Google Shape;25937;p68"/>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68"/>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68"/>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68"/>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68"/>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68"/>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43" name="Google Shape;25943;p68"/>
              <p:cNvGrpSpPr/>
              <p:nvPr/>
            </p:nvGrpSpPr>
            <p:grpSpPr>
              <a:xfrm>
                <a:off x="6836957" y="2068734"/>
                <a:ext cx="461892" cy="721067"/>
                <a:chOff x="6836957" y="2068734"/>
                <a:chExt cx="461892" cy="721067"/>
              </a:xfrm>
            </p:grpSpPr>
            <p:sp>
              <p:nvSpPr>
                <p:cNvPr id="25944" name="Google Shape;25944;p68"/>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68"/>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68"/>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68"/>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68"/>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68"/>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68"/>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grpSp>
        <p:nvGrpSpPr>
          <p:cNvPr id="25951" name="Google Shape;25951;p68"/>
          <p:cNvGrpSpPr/>
          <p:nvPr/>
        </p:nvGrpSpPr>
        <p:grpSpPr>
          <a:xfrm>
            <a:off x="2430262" y="2078652"/>
            <a:ext cx="712577" cy="712374"/>
            <a:chOff x="2559249" y="2069323"/>
            <a:chExt cx="685566" cy="685634"/>
          </a:xfrm>
        </p:grpSpPr>
        <p:sp>
          <p:nvSpPr>
            <p:cNvPr id="25952" name="Google Shape;25952;p68"/>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68"/>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68"/>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68"/>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68"/>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68"/>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68"/>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68"/>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68"/>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68"/>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68"/>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68"/>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68"/>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65" name="Google Shape;25965;p68"/>
          <p:cNvGrpSpPr/>
          <p:nvPr/>
        </p:nvGrpSpPr>
        <p:grpSpPr>
          <a:xfrm>
            <a:off x="7612699" y="1191441"/>
            <a:ext cx="845645" cy="711911"/>
            <a:chOff x="951975" y="315800"/>
            <a:chExt cx="5860325" cy="4933550"/>
          </a:xfrm>
        </p:grpSpPr>
        <p:sp>
          <p:nvSpPr>
            <p:cNvPr id="25966" name="Google Shape;25966;p68"/>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68"/>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68"/>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68"/>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68"/>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68"/>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68"/>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68"/>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74" name="Google Shape;25974;p68"/>
          <p:cNvGrpSpPr/>
          <p:nvPr/>
        </p:nvGrpSpPr>
        <p:grpSpPr>
          <a:xfrm>
            <a:off x="3709828" y="2927550"/>
            <a:ext cx="1617932" cy="621724"/>
            <a:chOff x="3862800" y="3038525"/>
            <a:chExt cx="1329006" cy="510698"/>
          </a:xfrm>
        </p:grpSpPr>
        <p:sp>
          <p:nvSpPr>
            <p:cNvPr id="25975" name="Google Shape;25975;p68"/>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68"/>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77" name="Google Shape;25977;p68"/>
            <p:cNvGrpSpPr/>
            <p:nvPr/>
          </p:nvGrpSpPr>
          <p:grpSpPr>
            <a:xfrm>
              <a:off x="3967075" y="3040337"/>
              <a:ext cx="1019927" cy="402126"/>
              <a:chOff x="3967075" y="3040337"/>
              <a:chExt cx="1019927" cy="402126"/>
            </a:xfrm>
          </p:grpSpPr>
          <p:sp>
            <p:nvSpPr>
              <p:cNvPr id="25978" name="Google Shape;25978;p68"/>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68"/>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0" name="Google Shape;25980;p68"/>
            <p:cNvGrpSpPr/>
            <p:nvPr/>
          </p:nvGrpSpPr>
          <p:grpSpPr>
            <a:xfrm>
              <a:off x="4186700" y="3040337"/>
              <a:ext cx="390475" cy="183289"/>
              <a:chOff x="4186700" y="3040337"/>
              <a:chExt cx="390475" cy="183289"/>
            </a:xfrm>
          </p:grpSpPr>
          <p:sp>
            <p:nvSpPr>
              <p:cNvPr id="25981" name="Google Shape;25981;p68"/>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68"/>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3" name="Google Shape;25983;p68"/>
            <p:cNvGrpSpPr/>
            <p:nvPr/>
          </p:nvGrpSpPr>
          <p:grpSpPr>
            <a:xfrm>
              <a:off x="4073727" y="3040337"/>
              <a:ext cx="697794" cy="296263"/>
              <a:chOff x="4073727" y="3040337"/>
              <a:chExt cx="697794" cy="296263"/>
            </a:xfrm>
          </p:grpSpPr>
          <p:sp>
            <p:nvSpPr>
              <p:cNvPr id="25984" name="Google Shape;25984;p68"/>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68"/>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86" name="Google Shape;25986;p68"/>
            <p:cNvGrpSpPr/>
            <p:nvPr/>
          </p:nvGrpSpPr>
          <p:grpSpPr>
            <a:xfrm>
              <a:off x="3862800" y="3038525"/>
              <a:ext cx="1329006" cy="510698"/>
              <a:chOff x="3862800" y="3038525"/>
              <a:chExt cx="1329006" cy="510698"/>
            </a:xfrm>
          </p:grpSpPr>
          <p:sp>
            <p:nvSpPr>
              <p:cNvPr id="25987" name="Google Shape;25987;p68"/>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68"/>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989" name="Google Shape;25989;p68"/>
          <p:cNvGrpSpPr/>
          <p:nvPr/>
        </p:nvGrpSpPr>
        <p:grpSpPr>
          <a:xfrm>
            <a:off x="718150" y="1191441"/>
            <a:ext cx="883205" cy="775176"/>
            <a:chOff x="649648" y="271400"/>
            <a:chExt cx="6215377" cy="5455143"/>
          </a:xfrm>
        </p:grpSpPr>
        <p:sp>
          <p:nvSpPr>
            <p:cNvPr id="25990" name="Google Shape;25990;p68"/>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68"/>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68"/>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68"/>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68"/>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68"/>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68"/>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68"/>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68"/>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68"/>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68"/>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68"/>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02" name="Google Shape;26002;p68"/>
          <p:cNvGrpSpPr/>
          <p:nvPr/>
        </p:nvGrpSpPr>
        <p:grpSpPr>
          <a:xfrm>
            <a:off x="2326452" y="1191441"/>
            <a:ext cx="767704" cy="815489"/>
            <a:chOff x="2499700" y="1135950"/>
            <a:chExt cx="732402" cy="777990"/>
          </a:xfrm>
        </p:grpSpPr>
        <p:grpSp>
          <p:nvGrpSpPr>
            <p:cNvPr id="26003" name="Google Shape;26003;p68"/>
            <p:cNvGrpSpPr/>
            <p:nvPr/>
          </p:nvGrpSpPr>
          <p:grpSpPr>
            <a:xfrm>
              <a:off x="2499700" y="1135950"/>
              <a:ext cx="732402" cy="694705"/>
              <a:chOff x="2499700" y="1135950"/>
              <a:chExt cx="732402" cy="694705"/>
            </a:xfrm>
          </p:grpSpPr>
          <p:sp>
            <p:nvSpPr>
              <p:cNvPr id="26004" name="Google Shape;26004;p68"/>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68"/>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68"/>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68"/>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68"/>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68"/>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68"/>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68"/>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68"/>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68"/>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68"/>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68"/>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68"/>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68"/>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68"/>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68"/>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68"/>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68"/>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68"/>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68"/>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68"/>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68"/>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68"/>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68"/>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68"/>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68"/>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68"/>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31" name="Google Shape;26031;p68"/>
            <p:cNvGrpSpPr/>
            <p:nvPr/>
          </p:nvGrpSpPr>
          <p:grpSpPr>
            <a:xfrm>
              <a:off x="2517909" y="1188726"/>
              <a:ext cx="702702" cy="725214"/>
              <a:chOff x="2517909" y="1188726"/>
              <a:chExt cx="702702" cy="725214"/>
            </a:xfrm>
          </p:grpSpPr>
          <p:sp>
            <p:nvSpPr>
              <p:cNvPr id="26032" name="Google Shape;26032;p68"/>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68"/>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68"/>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68"/>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68"/>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037" name="Google Shape;26037;p68"/>
          <p:cNvGrpSpPr/>
          <p:nvPr/>
        </p:nvGrpSpPr>
        <p:grpSpPr>
          <a:xfrm>
            <a:off x="1672184" y="1191441"/>
            <a:ext cx="583439" cy="870229"/>
            <a:chOff x="1716825" y="1121550"/>
            <a:chExt cx="622800" cy="928938"/>
          </a:xfrm>
        </p:grpSpPr>
        <p:grpSp>
          <p:nvGrpSpPr>
            <p:cNvPr id="26038" name="Google Shape;26038;p68"/>
            <p:cNvGrpSpPr/>
            <p:nvPr/>
          </p:nvGrpSpPr>
          <p:grpSpPr>
            <a:xfrm>
              <a:off x="1716825" y="1121550"/>
              <a:ext cx="622800" cy="928938"/>
              <a:chOff x="1716825" y="1121550"/>
              <a:chExt cx="622800" cy="928938"/>
            </a:xfrm>
          </p:grpSpPr>
          <p:cxnSp>
            <p:nvCxnSpPr>
              <p:cNvPr id="26039" name="Google Shape;26039;p68"/>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26040" name="Google Shape;26040;p68"/>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1" name="Google Shape;26041;p68"/>
            <p:cNvGrpSpPr/>
            <p:nvPr/>
          </p:nvGrpSpPr>
          <p:grpSpPr>
            <a:xfrm>
              <a:off x="1768050" y="1172775"/>
              <a:ext cx="520200" cy="832000"/>
              <a:chOff x="1768050" y="1172775"/>
              <a:chExt cx="520200" cy="832000"/>
            </a:xfrm>
          </p:grpSpPr>
          <p:cxnSp>
            <p:nvCxnSpPr>
              <p:cNvPr id="26042" name="Google Shape;26042;p68"/>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26043" name="Google Shape;26043;p68"/>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4" name="Google Shape;26044;p68"/>
            <p:cNvGrpSpPr/>
            <p:nvPr/>
          </p:nvGrpSpPr>
          <p:grpSpPr>
            <a:xfrm>
              <a:off x="1820100" y="1225475"/>
              <a:ext cx="416400" cy="729575"/>
              <a:chOff x="1820100" y="1225475"/>
              <a:chExt cx="416400" cy="729575"/>
            </a:xfrm>
          </p:grpSpPr>
          <p:cxnSp>
            <p:nvCxnSpPr>
              <p:cNvPr id="26045" name="Google Shape;26045;p68"/>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26046" name="Google Shape;26046;p68"/>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7" name="Google Shape;26047;p68"/>
            <p:cNvGrpSpPr/>
            <p:nvPr/>
          </p:nvGrpSpPr>
          <p:grpSpPr>
            <a:xfrm>
              <a:off x="1874250" y="1278825"/>
              <a:ext cx="308100" cy="605275"/>
              <a:chOff x="1874250" y="1278825"/>
              <a:chExt cx="308100" cy="605275"/>
            </a:xfrm>
          </p:grpSpPr>
          <p:cxnSp>
            <p:nvCxnSpPr>
              <p:cNvPr id="26048" name="Google Shape;26048;p68"/>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26049" name="Google Shape;26049;p68"/>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50" name="Google Shape;26050;p68"/>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1" name="Google Shape;26051;p68"/>
          <p:cNvGrpSpPr/>
          <p:nvPr/>
        </p:nvGrpSpPr>
        <p:grpSpPr>
          <a:xfrm>
            <a:off x="1592007" y="2077763"/>
            <a:ext cx="739072" cy="714152"/>
            <a:chOff x="4334725" y="1355875"/>
            <a:chExt cx="3106650" cy="3001900"/>
          </a:xfrm>
        </p:grpSpPr>
        <p:grpSp>
          <p:nvGrpSpPr>
            <p:cNvPr id="26052" name="Google Shape;26052;p68"/>
            <p:cNvGrpSpPr/>
            <p:nvPr/>
          </p:nvGrpSpPr>
          <p:grpSpPr>
            <a:xfrm>
              <a:off x="4516050" y="1724875"/>
              <a:ext cx="2693725" cy="2632900"/>
              <a:chOff x="4516050" y="1724875"/>
              <a:chExt cx="2693725" cy="2632900"/>
            </a:xfrm>
          </p:grpSpPr>
          <p:sp>
            <p:nvSpPr>
              <p:cNvPr id="26053" name="Google Shape;26053;p68"/>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68"/>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68"/>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56" name="Google Shape;26056;p68"/>
            <p:cNvGrpSpPr/>
            <p:nvPr/>
          </p:nvGrpSpPr>
          <p:grpSpPr>
            <a:xfrm>
              <a:off x="4334725" y="1355875"/>
              <a:ext cx="3106650" cy="2709650"/>
              <a:chOff x="4334725" y="1355875"/>
              <a:chExt cx="3106650" cy="2709650"/>
            </a:xfrm>
          </p:grpSpPr>
          <p:sp>
            <p:nvSpPr>
              <p:cNvPr id="26057" name="Google Shape;26057;p68"/>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68"/>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68"/>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060" name="Google Shape;26060;p68"/>
          <p:cNvGrpSpPr/>
          <p:nvPr/>
        </p:nvGrpSpPr>
        <p:grpSpPr>
          <a:xfrm>
            <a:off x="7708956" y="3708534"/>
            <a:ext cx="312074" cy="684173"/>
            <a:chOff x="7645573" y="3754300"/>
            <a:chExt cx="293855" cy="644170"/>
          </a:xfrm>
        </p:grpSpPr>
        <p:sp>
          <p:nvSpPr>
            <p:cNvPr id="26061" name="Google Shape;26061;p68"/>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68"/>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63" name="Google Shape;26063;p68"/>
          <p:cNvGrpSpPr/>
          <p:nvPr/>
        </p:nvGrpSpPr>
        <p:grpSpPr>
          <a:xfrm>
            <a:off x="5630944" y="1191441"/>
            <a:ext cx="709011" cy="739359"/>
            <a:chOff x="5830645" y="1256617"/>
            <a:chExt cx="530340" cy="553040"/>
          </a:xfrm>
        </p:grpSpPr>
        <p:grpSp>
          <p:nvGrpSpPr>
            <p:cNvPr id="26064" name="Google Shape;26064;p68"/>
            <p:cNvGrpSpPr/>
            <p:nvPr/>
          </p:nvGrpSpPr>
          <p:grpSpPr>
            <a:xfrm>
              <a:off x="5830645" y="1256617"/>
              <a:ext cx="259743" cy="269909"/>
              <a:chOff x="5830645" y="1256617"/>
              <a:chExt cx="259743" cy="269909"/>
            </a:xfrm>
          </p:grpSpPr>
          <p:sp>
            <p:nvSpPr>
              <p:cNvPr id="26065" name="Google Shape;26065;p68"/>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68"/>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67" name="Google Shape;26067;p68"/>
            <p:cNvGrpSpPr/>
            <p:nvPr/>
          </p:nvGrpSpPr>
          <p:grpSpPr>
            <a:xfrm>
              <a:off x="6101293" y="1256617"/>
              <a:ext cx="259692" cy="269909"/>
              <a:chOff x="6101293" y="1256617"/>
              <a:chExt cx="259692" cy="269909"/>
            </a:xfrm>
          </p:grpSpPr>
          <p:sp>
            <p:nvSpPr>
              <p:cNvPr id="26068" name="Google Shape;26068;p68"/>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68"/>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0" name="Google Shape;26070;p68"/>
            <p:cNvGrpSpPr/>
            <p:nvPr/>
          </p:nvGrpSpPr>
          <p:grpSpPr>
            <a:xfrm>
              <a:off x="5830645" y="1539749"/>
              <a:ext cx="259692" cy="269909"/>
              <a:chOff x="5830645" y="1539749"/>
              <a:chExt cx="259692" cy="269909"/>
            </a:xfrm>
          </p:grpSpPr>
          <p:sp>
            <p:nvSpPr>
              <p:cNvPr id="26071" name="Google Shape;26071;p68"/>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68"/>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3" name="Google Shape;26073;p68"/>
            <p:cNvGrpSpPr/>
            <p:nvPr/>
          </p:nvGrpSpPr>
          <p:grpSpPr>
            <a:xfrm>
              <a:off x="6101293" y="1539749"/>
              <a:ext cx="259692" cy="269909"/>
              <a:chOff x="6101293" y="1539749"/>
              <a:chExt cx="259692" cy="269909"/>
            </a:xfrm>
          </p:grpSpPr>
          <p:sp>
            <p:nvSpPr>
              <p:cNvPr id="26074" name="Google Shape;26074;p68"/>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68"/>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76" name="Google Shape;26076;p68"/>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7" name="Google Shape;26077;p68"/>
          <p:cNvGrpSpPr/>
          <p:nvPr/>
        </p:nvGrpSpPr>
        <p:grpSpPr>
          <a:xfrm>
            <a:off x="732438" y="2927557"/>
            <a:ext cx="1452955" cy="621360"/>
            <a:chOff x="732422" y="2990152"/>
            <a:chExt cx="1337773" cy="572102"/>
          </a:xfrm>
        </p:grpSpPr>
        <p:sp>
          <p:nvSpPr>
            <p:cNvPr id="26078" name="Google Shape;26078;p68"/>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68"/>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68"/>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68"/>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68"/>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68"/>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4284"/>
        <p:cNvGrpSpPr/>
        <p:nvPr/>
      </p:nvGrpSpPr>
      <p:grpSpPr>
        <a:xfrm>
          <a:off x="0" y="0"/>
          <a:ext cx="0" cy="0"/>
          <a:chOff x="0" y="0"/>
          <a:chExt cx="0" cy="0"/>
        </a:xfrm>
      </p:grpSpPr>
      <p:sp>
        <p:nvSpPr>
          <p:cNvPr id="14285" name="Google Shape;14285;p49"/>
          <p:cNvSpPr/>
          <p:nvPr/>
        </p:nvSpPr>
        <p:spPr>
          <a:xfrm>
            <a:off x="3420848" y="2502927"/>
            <a:ext cx="1044841" cy="32550"/>
          </a:xfrm>
          <a:custGeom>
            <a:avLst/>
            <a:gdLst/>
            <a:ahLst/>
            <a:cxnLst/>
            <a:rect l="l" t="t" r="r" b="b"/>
            <a:pathLst>
              <a:path w="57726" h="379" extrusionOk="0">
                <a:moveTo>
                  <a:pt x="34730" y="0"/>
                </a:moveTo>
                <a:lnTo>
                  <a:pt x="32728" y="4"/>
                </a:lnTo>
                <a:cubicBezTo>
                  <a:pt x="30012" y="12"/>
                  <a:pt x="27201" y="17"/>
                  <a:pt x="24341" y="29"/>
                </a:cubicBezTo>
                <a:cubicBezTo>
                  <a:pt x="23545" y="33"/>
                  <a:pt x="22774" y="41"/>
                  <a:pt x="22019" y="41"/>
                </a:cubicBezTo>
                <a:cubicBezTo>
                  <a:pt x="21939" y="42"/>
                  <a:pt x="21859" y="42"/>
                  <a:pt x="21779" y="42"/>
                </a:cubicBezTo>
                <a:cubicBezTo>
                  <a:pt x="21119" y="42"/>
                  <a:pt x="20453" y="28"/>
                  <a:pt x="19762" y="21"/>
                </a:cubicBezTo>
                <a:cubicBezTo>
                  <a:pt x="19372" y="12"/>
                  <a:pt x="18982" y="12"/>
                  <a:pt x="18580" y="12"/>
                </a:cubicBezTo>
                <a:cubicBezTo>
                  <a:pt x="18174" y="17"/>
                  <a:pt x="17784" y="21"/>
                  <a:pt x="17411" y="29"/>
                </a:cubicBezTo>
                <a:cubicBezTo>
                  <a:pt x="16797" y="39"/>
                  <a:pt x="16240" y="52"/>
                  <a:pt x="15692" y="52"/>
                </a:cubicBezTo>
                <a:cubicBezTo>
                  <a:pt x="15565" y="52"/>
                  <a:pt x="15440" y="51"/>
                  <a:pt x="15314" y="49"/>
                </a:cubicBezTo>
                <a:cubicBezTo>
                  <a:pt x="14624" y="45"/>
                  <a:pt x="13931" y="33"/>
                  <a:pt x="13221" y="25"/>
                </a:cubicBezTo>
                <a:cubicBezTo>
                  <a:pt x="12864" y="23"/>
                  <a:pt x="12512" y="22"/>
                  <a:pt x="12167" y="22"/>
                </a:cubicBezTo>
                <a:cubicBezTo>
                  <a:pt x="11822" y="22"/>
                  <a:pt x="11483" y="23"/>
                  <a:pt x="11153" y="25"/>
                </a:cubicBezTo>
                <a:cubicBezTo>
                  <a:pt x="10493" y="29"/>
                  <a:pt x="9881" y="29"/>
                  <a:pt x="9278" y="29"/>
                </a:cubicBezTo>
                <a:cubicBezTo>
                  <a:pt x="8642" y="29"/>
                  <a:pt x="8043" y="33"/>
                  <a:pt x="7485" y="37"/>
                </a:cubicBezTo>
                <a:cubicBezTo>
                  <a:pt x="6927" y="41"/>
                  <a:pt x="6389" y="41"/>
                  <a:pt x="5913" y="41"/>
                </a:cubicBezTo>
                <a:cubicBezTo>
                  <a:pt x="5429" y="37"/>
                  <a:pt x="4953" y="33"/>
                  <a:pt x="4489" y="29"/>
                </a:cubicBezTo>
                <a:cubicBezTo>
                  <a:pt x="4026" y="21"/>
                  <a:pt x="3579" y="21"/>
                  <a:pt x="3156" y="21"/>
                </a:cubicBezTo>
                <a:cubicBezTo>
                  <a:pt x="2754" y="25"/>
                  <a:pt x="2393" y="29"/>
                  <a:pt x="2064" y="33"/>
                </a:cubicBezTo>
                <a:cubicBezTo>
                  <a:pt x="755" y="53"/>
                  <a:pt x="9" y="86"/>
                  <a:pt x="5" y="136"/>
                </a:cubicBezTo>
                <a:cubicBezTo>
                  <a:pt x="0" y="189"/>
                  <a:pt x="751" y="214"/>
                  <a:pt x="2073" y="218"/>
                </a:cubicBezTo>
                <a:cubicBezTo>
                  <a:pt x="2401" y="222"/>
                  <a:pt x="2770" y="222"/>
                  <a:pt x="3164" y="222"/>
                </a:cubicBezTo>
                <a:cubicBezTo>
                  <a:pt x="3529" y="222"/>
                  <a:pt x="3935" y="230"/>
                  <a:pt x="4387" y="234"/>
                </a:cubicBezTo>
                <a:cubicBezTo>
                  <a:pt x="4842" y="238"/>
                  <a:pt x="5347" y="250"/>
                  <a:pt x="5905" y="250"/>
                </a:cubicBezTo>
                <a:cubicBezTo>
                  <a:pt x="6471" y="250"/>
                  <a:pt x="7029" y="246"/>
                  <a:pt x="7604" y="238"/>
                </a:cubicBezTo>
                <a:cubicBezTo>
                  <a:pt x="8182" y="234"/>
                  <a:pt x="8765" y="226"/>
                  <a:pt x="9356" y="226"/>
                </a:cubicBezTo>
                <a:cubicBezTo>
                  <a:pt x="9996" y="222"/>
                  <a:pt x="10648" y="214"/>
                  <a:pt x="11301" y="209"/>
                </a:cubicBezTo>
                <a:cubicBezTo>
                  <a:pt x="11781" y="203"/>
                  <a:pt x="12251" y="200"/>
                  <a:pt x="12727" y="200"/>
                </a:cubicBezTo>
                <a:cubicBezTo>
                  <a:pt x="12902" y="200"/>
                  <a:pt x="13077" y="200"/>
                  <a:pt x="13254" y="201"/>
                </a:cubicBezTo>
                <a:cubicBezTo>
                  <a:pt x="13923" y="205"/>
                  <a:pt x="14637" y="214"/>
                  <a:pt x="15400" y="214"/>
                </a:cubicBezTo>
                <a:cubicBezTo>
                  <a:pt x="15469" y="214"/>
                  <a:pt x="15538" y="214"/>
                  <a:pt x="15607" y="214"/>
                </a:cubicBezTo>
                <a:cubicBezTo>
                  <a:pt x="16324" y="214"/>
                  <a:pt x="17030" y="196"/>
                  <a:pt x="17677" y="181"/>
                </a:cubicBezTo>
                <a:cubicBezTo>
                  <a:pt x="18038" y="172"/>
                  <a:pt x="18387" y="168"/>
                  <a:pt x="18728" y="168"/>
                </a:cubicBezTo>
                <a:cubicBezTo>
                  <a:pt x="19077" y="168"/>
                  <a:pt x="19442" y="168"/>
                  <a:pt x="19815" y="172"/>
                </a:cubicBezTo>
                <a:cubicBezTo>
                  <a:pt x="20558" y="185"/>
                  <a:pt x="21358" y="197"/>
                  <a:pt x="22170" y="197"/>
                </a:cubicBezTo>
                <a:cubicBezTo>
                  <a:pt x="22966" y="197"/>
                  <a:pt x="23746" y="189"/>
                  <a:pt x="24509" y="189"/>
                </a:cubicBezTo>
                <a:lnTo>
                  <a:pt x="32847" y="218"/>
                </a:lnTo>
                <a:lnTo>
                  <a:pt x="34833" y="222"/>
                </a:lnTo>
                <a:cubicBezTo>
                  <a:pt x="35444" y="226"/>
                  <a:pt x="36076" y="234"/>
                  <a:pt x="36704" y="242"/>
                </a:cubicBezTo>
                <a:cubicBezTo>
                  <a:pt x="37336" y="250"/>
                  <a:pt x="38013" y="255"/>
                  <a:pt x="38616" y="255"/>
                </a:cubicBezTo>
                <a:lnTo>
                  <a:pt x="41189" y="255"/>
                </a:lnTo>
                <a:cubicBezTo>
                  <a:pt x="41452" y="259"/>
                  <a:pt x="41694" y="259"/>
                  <a:pt x="41948" y="263"/>
                </a:cubicBezTo>
                <a:cubicBezTo>
                  <a:pt x="42449" y="271"/>
                  <a:pt x="42953" y="279"/>
                  <a:pt x="43450" y="287"/>
                </a:cubicBezTo>
                <a:lnTo>
                  <a:pt x="44193" y="300"/>
                </a:lnTo>
                <a:lnTo>
                  <a:pt x="44898" y="300"/>
                </a:lnTo>
                <a:lnTo>
                  <a:pt x="46142" y="312"/>
                </a:lnTo>
                <a:cubicBezTo>
                  <a:pt x="46917" y="316"/>
                  <a:pt x="47594" y="320"/>
                  <a:pt x="48140" y="324"/>
                </a:cubicBezTo>
                <a:lnTo>
                  <a:pt x="49404" y="341"/>
                </a:lnTo>
                <a:lnTo>
                  <a:pt x="51156" y="357"/>
                </a:lnTo>
                <a:cubicBezTo>
                  <a:pt x="51468" y="359"/>
                  <a:pt x="51764" y="360"/>
                  <a:pt x="52045" y="360"/>
                </a:cubicBezTo>
                <a:cubicBezTo>
                  <a:pt x="52325" y="360"/>
                  <a:pt x="52590" y="359"/>
                  <a:pt x="52838" y="357"/>
                </a:cubicBezTo>
                <a:cubicBezTo>
                  <a:pt x="53339" y="353"/>
                  <a:pt x="53786" y="353"/>
                  <a:pt x="54172" y="353"/>
                </a:cubicBezTo>
                <a:cubicBezTo>
                  <a:pt x="54562" y="353"/>
                  <a:pt x="54947" y="357"/>
                  <a:pt x="55296" y="365"/>
                </a:cubicBezTo>
                <a:cubicBezTo>
                  <a:pt x="55872" y="372"/>
                  <a:pt x="56377" y="379"/>
                  <a:pt x="56773" y="379"/>
                </a:cubicBezTo>
                <a:cubicBezTo>
                  <a:pt x="56862" y="379"/>
                  <a:pt x="56946" y="378"/>
                  <a:pt x="57024" y="378"/>
                </a:cubicBezTo>
                <a:cubicBezTo>
                  <a:pt x="57442" y="378"/>
                  <a:pt x="57680" y="365"/>
                  <a:pt x="57705" y="345"/>
                </a:cubicBezTo>
                <a:cubicBezTo>
                  <a:pt x="57725" y="324"/>
                  <a:pt x="57541" y="300"/>
                  <a:pt x="57179" y="271"/>
                </a:cubicBezTo>
                <a:cubicBezTo>
                  <a:pt x="56822" y="242"/>
                  <a:pt x="56297" y="205"/>
                  <a:pt x="55579" y="168"/>
                </a:cubicBezTo>
                <a:cubicBezTo>
                  <a:pt x="55218" y="148"/>
                  <a:pt x="54804" y="131"/>
                  <a:pt x="54328" y="119"/>
                </a:cubicBezTo>
                <a:cubicBezTo>
                  <a:pt x="53852" y="107"/>
                  <a:pt x="53343" y="99"/>
                  <a:pt x="52834" y="95"/>
                </a:cubicBezTo>
                <a:cubicBezTo>
                  <a:pt x="52325" y="90"/>
                  <a:pt x="51812" y="90"/>
                  <a:pt x="51316" y="82"/>
                </a:cubicBezTo>
                <a:cubicBezTo>
                  <a:pt x="50766" y="74"/>
                  <a:pt x="50167" y="66"/>
                  <a:pt x="49556" y="58"/>
                </a:cubicBezTo>
                <a:lnTo>
                  <a:pt x="48263" y="45"/>
                </a:lnTo>
                <a:cubicBezTo>
                  <a:pt x="47697" y="41"/>
                  <a:pt x="47007" y="41"/>
                  <a:pt x="46211" y="37"/>
                </a:cubicBezTo>
                <a:lnTo>
                  <a:pt x="44935" y="33"/>
                </a:lnTo>
                <a:lnTo>
                  <a:pt x="44271" y="33"/>
                </a:lnTo>
                <a:cubicBezTo>
                  <a:pt x="44049" y="33"/>
                  <a:pt x="43815" y="29"/>
                  <a:pt x="43577" y="25"/>
                </a:cubicBezTo>
                <a:cubicBezTo>
                  <a:pt x="43097" y="21"/>
                  <a:pt x="42576" y="12"/>
                  <a:pt x="42014" y="8"/>
                </a:cubicBezTo>
                <a:cubicBezTo>
                  <a:pt x="41822" y="7"/>
                  <a:pt x="41630" y="7"/>
                  <a:pt x="41437" y="7"/>
                </a:cubicBezTo>
                <a:cubicBezTo>
                  <a:pt x="41051" y="7"/>
                  <a:pt x="40664" y="8"/>
                  <a:pt x="40278" y="8"/>
                </a:cubicBezTo>
                <a:lnTo>
                  <a:pt x="38514" y="17"/>
                </a:lnTo>
                <a:cubicBezTo>
                  <a:pt x="38339" y="18"/>
                  <a:pt x="38168" y="18"/>
                  <a:pt x="37996" y="18"/>
                </a:cubicBezTo>
                <a:cubicBezTo>
                  <a:pt x="37581" y="18"/>
                  <a:pt x="37166" y="15"/>
                  <a:pt x="36716" y="12"/>
                </a:cubicBezTo>
                <a:cubicBezTo>
                  <a:pt x="36093" y="8"/>
                  <a:pt x="35428" y="0"/>
                  <a:pt x="34730" y="0"/>
                </a:cubicBez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6" name="Google Shape;14286;p49"/>
          <p:cNvGrpSpPr/>
          <p:nvPr/>
        </p:nvGrpSpPr>
        <p:grpSpPr>
          <a:xfrm>
            <a:off x="719900" y="918054"/>
            <a:ext cx="3283681" cy="3199291"/>
            <a:chOff x="2581550" y="1973000"/>
            <a:chExt cx="926050" cy="902200"/>
          </a:xfrm>
        </p:grpSpPr>
        <p:sp>
          <p:nvSpPr>
            <p:cNvPr id="14287" name="Google Shape;14287;p49"/>
            <p:cNvSpPr/>
            <p:nvPr/>
          </p:nvSpPr>
          <p:spPr>
            <a:xfrm>
              <a:off x="2581550" y="1973000"/>
              <a:ext cx="926050" cy="902200"/>
            </a:xfrm>
            <a:custGeom>
              <a:avLst/>
              <a:gdLst/>
              <a:ahLst/>
              <a:cxnLst/>
              <a:rect l="l" t="t" r="r" b="b"/>
              <a:pathLst>
                <a:path w="37042" h="36088" fill="none" extrusionOk="0">
                  <a:moveTo>
                    <a:pt x="6668" y="31659"/>
                  </a:moveTo>
                  <a:cubicBezTo>
                    <a:pt x="9526" y="34600"/>
                    <a:pt x="12419" y="36088"/>
                    <a:pt x="15265" y="36088"/>
                  </a:cubicBezTo>
                  <a:cubicBezTo>
                    <a:pt x="15491" y="36088"/>
                    <a:pt x="15729" y="36076"/>
                    <a:pt x="15967" y="36052"/>
                  </a:cubicBezTo>
                  <a:cubicBezTo>
                    <a:pt x="16467" y="36016"/>
                    <a:pt x="17027" y="35993"/>
                    <a:pt x="17706" y="35993"/>
                  </a:cubicBezTo>
                  <a:cubicBezTo>
                    <a:pt x="18075" y="35993"/>
                    <a:pt x="18456" y="35993"/>
                    <a:pt x="18813" y="36016"/>
                  </a:cubicBezTo>
                  <a:cubicBezTo>
                    <a:pt x="19182" y="36016"/>
                    <a:pt x="19551" y="36028"/>
                    <a:pt x="19920" y="36028"/>
                  </a:cubicBezTo>
                  <a:cubicBezTo>
                    <a:pt x="20932" y="36028"/>
                    <a:pt x="22111" y="35993"/>
                    <a:pt x="23301" y="35731"/>
                  </a:cubicBezTo>
                  <a:cubicBezTo>
                    <a:pt x="28635" y="34540"/>
                    <a:pt x="32410" y="31016"/>
                    <a:pt x="35196" y="24622"/>
                  </a:cubicBezTo>
                  <a:cubicBezTo>
                    <a:pt x="36089" y="22598"/>
                    <a:pt x="36565" y="20253"/>
                    <a:pt x="36696" y="17455"/>
                  </a:cubicBezTo>
                  <a:cubicBezTo>
                    <a:pt x="37041" y="9561"/>
                    <a:pt x="30910" y="1965"/>
                    <a:pt x="23051" y="488"/>
                  </a:cubicBezTo>
                  <a:cubicBezTo>
                    <a:pt x="21313" y="155"/>
                    <a:pt x="19599" y="0"/>
                    <a:pt x="17956" y="0"/>
                  </a:cubicBezTo>
                  <a:cubicBezTo>
                    <a:pt x="11157" y="0"/>
                    <a:pt x="5918" y="2858"/>
                    <a:pt x="2811" y="8287"/>
                  </a:cubicBezTo>
                  <a:cubicBezTo>
                    <a:pt x="846" y="11704"/>
                    <a:pt x="1" y="16371"/>
                    <a:pt x="453" y="21050"/>
                  </a:cubicBezTo>
                  <a:cubicBezTo>
                    <a:pt x="870" y="25384"/>
                    <a:pt x="3882" y="28801"/>
                    <a:pt x="6668" y="31659"/>
                  </a:cubicBezTo>
                  <a:close/>
                  <a:moveTo>
                    <a:pt x="3537" y="8704"/>
                  </a:moveTo>
                  <a:cubicBezTo>
                    <a:pt x="7264" y="2215"/>
                    <a:pt x="13419" y="845"/>
                    <a:pt x="17944" y="845"/>
                  </a:cubicBezTo>
                  <a:cubicBezTo>
                    <a:pt x="19527" y="845"/>
                    <a:pt x="21170" y="1012"/>
                    <a:pt x="22873" y="1322"/>
                  </a:cubicBezTo>
                  <a:cubicBezTo>
                    <a:pt x="30326" y="2715"/>
                    <a:pt x="36148" y="9930"/>
                    <a:pt x="35815" y="17395"/>
                  </a:cubicBezTo>
                  <a:cubicBezTo>
                    <a:pt x="35696" y="20086"/>
                    <a:pt x="35243" y="22324"/>
                    <a:pt x="34386" y="24253"/>
                  </a:cubicBezTo>
                  <a:cubicBezTo>
                    <a:pt x="31731" y="30361"/>
                    <a:pt x="28135" y="33719"/>
                    <a:pt x="23099" y="34850"/>
                  </a:cubicBezTo>
                  <a:cubicBezTo>
                    <a:pt x="21992" y="35112"/>
                    <a:pt x="20861" y="35135"/>
                    <a:pt x="19908" y="35135"/>
                  </a:cubicBezTo>
                  <a:cubicBezTo>
                    <a:pt x="19539" y="35135"/>
                    <a:pt x="19170" y="35135"/>
                    <a:pt x="18813" y="35124"/>
                  </a:cubicBezTo>
                  <a:cubicBezTo>
                    <a:pt x="18432" y="35124"/>
                    <a:pt x="18063" y="35100"/>
                    <a:pt x="17694" y="35100"/>
                  </a:cubicBezTo>
                  <a:cubicBezTo>
                    <a:pt x="16979" y="35100"/>
                    <a:pt x="16396" y="35124"/>
                    <a:pt x="15872" y="35183"/>
                  </a:cubicBezTo>
                  <a:cubicBezTo>
                    <a:pt x="13038" y="35433"/>
                    <a:pt x="10181" y="34016"/>
                    <a:pt x="7276" y="31040"/>
                  </a:cubicBezTo>
                  <a:cubicBezTo>
                    <a:pt x="4597" y="28289"/>
                    <a:pt x="1704" y="25015"/>
                    <a:pt x="1311" y="20955"/>
                  </a:cubicBezTo>
                  <a:cubicBezTo>
                    <a:pt x="846" y="16443"/>
                    <a:pt x="1668" y="11978"/>
                    <a:pt x="3537" y="8704"/>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49"/>
            <p:cNvSpPr/>
            <p:nvPr/>
          </p:nvSpPr>
          <p:spPr>
            <a:xfrm>
              <a:off x="2679200" y="2069425"/>
              <a:ext cx="719450" cy="713500"/>
            </a:xfrm>
            <a:custGeom>
              <a:avLst/>
              <a:gdLst/>
              <a:ahLst/>
              <a:cxnLst/>
              <a:rect l="l" t="t" r="r" b="b"/>
              <a:pathLst>
                <a:path w="28778" h="28540" fill="none" extrusionOk="0">
                  <a:moveTo>
                    <a:pt x="13930" y="1"/>
                  </a:moveTo>
                  <a:cubicBezTo>
                    <a:pt x="15216" y="1"/>
                    <a:pt x="16574" y="120"/>
                    <a:pt x="17955" y="394"/>
                  </a:cubicBezTo>
                  <a:cubicBezTo>
                    <a:pt x="23932" y="1572"/>
                    <a:pt x="28778" y="7680"/>
                    <a:pt x="28480" y="13657"/>
                  </a:cubicBezTo>
                  <a:cubicBezTo>
                    <a:pt x="28373" y="15872"/>
                    <a:pt x="28004" y="17729"/>
                    <a:pt x="27313" y="19325"/>
                  </a:cubicBezTo>
                  <a:cubicBezTo>
                    <a:pt x="25146" y="24361"/>
                    <a:pt x="22229" y="27147"/>
                    <a:pt x="18133" y="28076"/>
                  </a:cubicBezTo>
                  <a:cubicBezTo>
                    <a:pt x="17240" y="28290"/>
                    <a:pt x="16336" y="28302"/>
                    <a:pt x="15538" y="28302"/>
                  </a:cubicBezTo>
                  <a:cubicBezTo>
                    <a:pt x="15240" y="28302"/>
                    <a:pt x="14931" y="28302"/>
                    <a:pt x="14633" y="28290"/>
                  </a:cubicBezTo>
                  <a:cubicBezTo>
                    <a:pt x="14323" y="28290"/>
                    <a:pt x="14026" y="28266"/>
                    <a:pt x="13716" y="28266"/>
                  </a:cubicBezTo>
                  <a:cubicBezTo>
                    <a:pt x="13133" y="28266"/>
                    <a:pt x="12657" y="28290"/>
                    <a:pt x="12228" y="28326"/>
                  </a:cubicBezTo>
                  <a:cubicBezTo>
                    <a:pt x="9918" y="28540"/>
                    <a:pt x="7608" y="27373"/>
                    <a:pt x="5239" y="24921"/>
                  </a:cubicBezTo>
                  <a:cubicBezTo>
                    <a:pt x="3060" y="22646"/>
                    <a:pt x="703" y="19932"/>
                    <a:pt x="381" y="16586"/>
                  </a:cubicBezTo>
                  <a:cubicBezTo>
                    <a:pt x="0" y="12848"/>
                    <a:pt x="679" y="9180"/>
                    <a:pt x="2203" y="6466"/>
                  </a:cubicBezTo>
                  <a:cubicBezTo>
                    <a:pt x="5263" y="1132"/>
                    <a:pt x="10275" y="1"/>
                    <a:pt x="13930" y="1"/>
                  </a:cubicBezTo>
                  <a:close/>
                </a:path>
              </a:pathLst>
            </a:custGeom>
            <a:noFill/>
            <a:ln w="19050" cap="flat" cmpd="sng">
              <a:solidFill>
                <a:schemeClr val="dk2"/>
              </a:solidFill>
              <a:prstDash val="solid"/>
              <a:miter lim="11906"/>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289" name="Google Shape;14289;p49"/>
          <p:cNvSpPr txBox="1">
            <a:spLocks noGrp="1"/>
          </p:cNvSpPr>
          <p:nvPr>
            <p:ph type="title"/>
          </p:nvPr>
        </p:nvSpPr>
        <p:spPr>
          <a:xfrm>
            <a:off x="3882500" y="419975"/>
            <a:ext cx="4275900" cy="9948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r>
              <a:rPr lang="en" dirty="0"/>
              <a:t>Sinopsis</a:t>
            </a:r>
            <a:endParaRPr dirty="0"/>
          </a:p>
        </p:txBody>
      </p:sp>
      <p:sp>
        <p:nvSpPr>
          <p:cNvPr id="14290" name="Google Shape;14290;p49"/>
          <p:cNvSpPr txBox="1">
            <a:spLocks noGrp="1"/>
          </p:cNvSpPr>
          <p:nvPr>
            <p:ph type="subTitle" idx="1"/>
          </p:nvPr>
        </p:nvSpPr>
        <p:spPr>
          <a:xfrm>
            <a:off x="4465689" y="1321891"/>
            <a:ext cx="3954420" cy="2085428"/>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b="1" dirty="0" err="1">
                <a:solidFill>
                  <a:schemeClr val="dk1"/>
                </a:solidFill>
              </a:rPr>
              <a:t>Perkembangan</a:t>
            </a:r>
            <a:r>
              <a:rPr lang="en-US" dirty="0">
                <a:solidFill>
                  <a:schemeClr val="dk1"/>
                </a:solidFill>
              </a:rPr>
              <a:t> </a:t>
            </a:r>
            <a:r>
              <a:rPr lang="en-US" dirty="0" err="1">
                <a:solidFill>
                  <a:schemeClr val="dk1"/>
                </a:solidFill>
              </a:rPr>
              <a:t>teknologi</a:t>
            </a:r>
            <a:r>
              <a:rPr lang="en-US" dirty="0">
                <a:solidFill>
                  <a:schemeClr val="dk1"/>
                </a:solidFill>
              </a:rPr>
              <a:t> </a:t>
            </a:r>
            <a:r>
              <a:rPr lang="en-US" dirty="0" err="1">
                <a:solidFill>
                  <a:schemeClr val="dk1"/>
                </a:solidFill>
              </a:rPr>
              <a:t>semasa</a:t>
            </a:r>
            <a:r>
              <a:rPr lang="en-US" dirty="0">
                <a:solidFill>
                  <a:schemeClr val="dk1"/>
                </a:solidFill>
              </a:rPr>
              <a:t> (</a:t>
            </a:r>
            <a:r>
              <a:rPr lang="en-US" b="1" dirty="0">
                <a:solidFill>
                  <a:schemeClr val="dk1"/>
                </a:solidFill>
              </a:rPr>
              <a:t>ICT</a:t>
            </a:r>
            <a:r>
              <a:rPr lang="en-US" dirty="0">
                <a:solidFill>
                  <a:schemeClr val="dk1"/>
                </a:solidFill>
              </a:rPr>
              <a:t>) dalam </a:t>
            </a:r>
            <a:r>
              <a:rPr lang="en-US" dirty="0" err="1">
                <a:solidFill>
                  <a:schemeClr val="dk1"/>
                </a:solidFill>
              </a:rPr>
              <a:t>pelbagai</a:t>
            </a:r>
            <a:r>
              <a:rPr lang="en-US" dirty="0">
                <a:solidFill>
                  <a:schemeClr val="dk1"/>
                </a:solidFill>
              </a:rPr>
              <a:t> </a:t>
            </a:r>
            <a:r>
              <a:rPr lang="en-US" dirty="0" err="1">
                <a:solidFill>
                  <a:schemeClr val="dk1"/>
                </a:solidFill>
              </a:rPr>
              <a:t>bentuk</a:t>
            </a:r>
            <a:r>
              <a:rPr lang="en-US" dirty="0">
                <a:solidFill>
                  <a:schemeClr val="dk1"/>
                </a:solidFill>
              </a:rPr>
              <a:t> </a:t>
            </a:r>
            <a:r>
              <a:rPr lang="en-US" dirty="0" err="1">
                <a:solidFill>
                  <a:schemeClr val="dk1"/>
                </a:solidFill>
              </a:rPr>
              <a:t>aplikasi</a:t>
            </a:r>
            <a:r>
              <a:rPr lang="en-US" dirty="0">
                <a:solidFill>
                  <a:schemeClr val="dk1"/>
                </a:solidFill>
              </a:rPr>
              <a:t> dan media </a:t>
            </a:r>
            <a:r>
              <a:rPr lang="en-US" dirty="0" err="1">
                <a:solidFill>
                  <a:schemeClr val="dk1"/>
                </a:solidFill>
              </a:rPr>
              <a:t>sosial</a:t>
            </a:r>
            <a:r>
              <a:rPr lang="en-US" dirty="0">
                <a:solidFill>
                  <a:schemeClr val="dk1"/>
                </a:solidFill>
              </a:rPr>
              <a:t> </a:t>
            </a:r>
            <a:r>
              <a:rPr lang="en-US" b="1" dirty="0" err="1">
                <a:solidFill>
                  <a:schemeClr val="dk1"/>
                </a:solidFill>
              </a:rPr>
              <a:t>mempengaruhi</a:t>
            </a:r>
            <a:r>
              <a:rPr lang="en-US" dirty="0">
                <a:solidFill>
                  <a:schemeClr val="dk1"/>
                </a:solidFill>
              </a:rPr>
              <a:t> </a:t>
            </a:r>
            <a:r>
              <a:rPr lang="en-US" dirty="0" err="1">
                <a:solidFill>
                  <a:schemeClr val="dk1"/>
                </a:solidFill>
              </a:rPr>
              <a:t>pembinaan</a:t>
            </a:r>
            <a:r>
              <a:rPr lang="en-US" dirty="0">
                <a:solidFill>
                  <a:schemeClr val="dk1"/>
                </a:solidFill>
              </a:rPr>
              <a:t> </a:t>
            </a:r>
            <a:r>
              <a:rPr lang="en-US" b="1" dirty="0" err="1">
                <a:solidFill>
                  <a:schemeClr val="dk1"/>
                </a:solidFill>
              </a:rPr>
              <a:t>kesepaduan</a:t>
            </a:r>
            <a:r>
              <a:rPr lang="en-US" dirty="0">
                <a:solidFill>
                  <a:schemeClr val="dk1"/>
                </a:solidFill>
              </a:rPr>
              <a:t> </a:t>
            </a:r>
            <a:r>
              <a:rPr lang="en-US" dirty="0" err="1">
                <a:solidFill>
                  <a:schemeClr val="dk1"/>
                </a:solidFill>
              </a:rPr>
              <a:t>nasional</a:t>
            </a:r>
            <a:r>
              <a:rPr lang="en-US" dirty="0">
                <a:solidFill>
                  <a:schemeClr val="dk1"/>
                </a:solidFill>
              </a:rPr>
              <a:t>. </a:t>
            </a:r>
          </a:p>
          <a:p>
            <a:pPr marL="0" lvl="0" indent="0" algn="l" rtl="0">
              <a:spcBef>
                <a:spcPts val="0"/>
              </a:spcBef>
              <a:spcAft>
                <a:spcPts val="0"/>
              </a:spcAft>
              <a:buNone/>
            </a:pPr>
            <a:endParaRPr lang="en-US" dirty="0">
              <a:solidFill>
                <a:schemeClr val="dk1"/>
              </a:solidFill>
            </a:endParaRPr>
          </a:p>
          <a:p>
            <a:pPr marL="0" lvl="0" indent="0" algn="l" rtl="0">
              <a:spcBef>
                <a:spcPts val="0"/>
              </a:spcBef>
              <a:spcAft>
                <a:spcPts val="0"/>
              </a:spcAft>
              <a:buNone/>
            </a:pPr>
            <a:r>
              <a:rPr lang="en-US" b="1" dirty="0" err="1">
                <a:solidFill>
                  <a:schemeClr val="dk1"/>
                </a:solidFill>
              </a:rPr>
              <a:t>Kefahaman</a:t>
            </a:r>
            <a:r>
              <a:rPr lang="en-US" dirty="0">
                <a:solidFill>
                  <a:schemeClr val="dk1"/>
                </a:solidFill>
              </a:rPr>
              <a:t> </a:t>
            </a:r>
            <a:r>
              <a:rPr lang="en-US" dirty="0" err="1">
                <a:solidFill>
                  <a:schemeClr val="dk1"/>
                </a:solidFill>
              </a:rPr>
              <a:t>mengenai</a:t>
            </a:r>
            <a:r>
              <a:rPr lang="en-US" dirty="0">
                <a:solidFill>
                  <a:schemeClr val="dk1"/>
                </a:solidFill>
              </a:rPr>
              <a:t> </a:t>
            </a:r>
            <a:r>
              <a:rPr lang="en-US" b="1" dirty="0" err="1">
                <a:solidFill>
                  <a:schemeClr val="dk1"/>
                </a:solidFill>
              </a:rPr>
              <a:t>etika</a:t>
            </a:r>
            <a:r>
              <a:rPr lang="en-US" dirty="0">
                <a:solidFill>
                  <a:schemeClr val="dk1"/>
                </a:solidFill>
              </a:rPr>
              <a:t> dalam </a:t>
            </a:r>
            <a:r>
              <a:rPr lang="en-US" dirty="0" err="1">
                <a:solidFill>
                  <a:schemeClr val="dk1"/>
                </a:solidFill>
              </a:rPr>
              <a:t>penggunaan</a:t>
            </a:r>
            <a:r>
              <a:rPr lang="en-US" dirty="0">
                <a:solidFill>
                  <a:schemeClr val="dk1"/>
                </a:solidFill>
              </a:rPr>
              <a:t> ICT, </a:t>
            </a:r>
            <a:r>
              <a:rPr lang="en-US" dirty="0" err="1">
                <a:solidFill>
                  <a:schemeClr val="dk1"/>
                </a:solidFill>
              </a:rPr>
              <a:t>pembentukan</a:t>
            </a:r>
            <a:r>
              <a:rPr lang="en-US" dirty="0">
                <a:solidFill>
                  <a:schemeClr val="dk1"/>
                </a:solidFill>
              </a:rPr>
              <a:t> </a:t>
            </a:r>
            <a:r>
              <a:rPr lang="en-US" b="1" dirty="0" err="1">
                <a:solidFill>
                  <a:schemeClr val="dk1"/>
                </a:solidFill>
              </a:rPr>
              <a:t>budaya</a:t>
            </a:r>
            <a:r>
              <a:rPr lang="en-US" dirty="0">
                <a:solidFill>
                  <a:schemeClr val="dk1"/>
                </a:solidFill>
              </a:rPr>
              <a:t> </a:t>
            </a:r>
            <a:r>
              <a:rPr lang="en-US" dirty="0" err="1">
                <a:solidFill>
                  <a:schemeClr val="dk1"/>
                </a:solidFill>
              </a:rPr>
              <a:t>masyarakat</a:t>
            </a:r>
            <a:r>
              <a:rPr lang="en-US" dirty="0">
                <a:solidFill>
                  <a:schemeClr val="dk1"/>
                </a:solidFill>
              </a:rPr>
              <a:t> digital dan </a:t>
            </a:r>
            <a:r>
              <a:rPr lang="en-US" b="1" dirty="0" err="1">
                <a:solidFill>
                  <a:schemeClr val="dk1"/>
                </a:solidFill>
              </a:rPr>
              <a:t>disiplin</a:t>
            </a:r>
            <a:r>
              <a:rPr lang="en-US" dirty="0">
                <a:solidFill>
                  <a:schemeClr val="dk1"/>
                </a:solidFill>
              </a:rPr>
              <a:t> </a:t>
            </a:r>
            <a:r>
              <a:rPr lang="en-US" dirty="0" err="1">
                <a:solidFill>
                  <a:schemeClr val="dk1"/>
                </a:solidFill>
              </a:rPr>
              <a:t>penggunaannya</a:t>
            </a:r>
            <a:r>
              <a:rPr lang="en-US" dirty="0">
                <a:solidFill>
                  <a:schemeClr val="dk1"/>
                </a:solidFill>
              </a:rPr>
              <a:t> </a:t>
            </a:r>
            <a:r>
              <a:rPr lang="en-US" dirty="0" err="1">
                <a:solidFill>
                  <a:schemeClr val="dk1"/>
                </a:solidFill>
              </a:rPr>
              <a:t>perlu</a:t>
            </a:r>
            <a:r>
              <a:rPr lang="en-US" dirty="0">
                <a:solidFill>
                  <a:schemeClr val="dk1"/>
                </a:solidFill>
              </a:rPr>
              <a:t> </a:t>
            </a:r>
            <a:r>
              <a:rPr lang="en-US" dirty="0" err="1">
                <a:solidFill>
                  <a:schemeClr val="dk1"/>
                </a:solidFill>
              </a:rPr>
              <a:t>diterapkan</a:t>
            </a:r>
            <a:r>
              <a:rPr lang="en-US" dirty="0">
                <a:solidFill>
                  <a:schemeClr val="dk1"/>
                </a:solidFill>
              </a:rPr>
              <a:t> dalam </a:t>
            </a:r>
            <a:r>
              <a:rPr lang="en-US" dirty="0" err="1">
                <a:solidFill>
                  <a:schemeClr val="dk1"/>
                </a:solidFill>
              </a:rPr>
              <a:t>masyarakat</a:t>
            </a:r>
            <a:r>
              <a:rPr lang="en-US" dirty="0">
                <a:solidFill>
                  <a:schemeClr val="dk1"/>
                </a:solidFill>
              </a:rPr>
              <a:t> </a:t>
            </a:r>
            <a:r>
              <a:rPr lang="en-US" dirty="0" err="1">
                <a:solidFill>
                  <a:schemeClr val="dk1"/>
                </a:solidFill>
              </a:rPr>
              <a:t>hari</a:t>
            </a:r>
            <a:r>
              <a:rPr lang="en-US" dirty="0">
                <a:solidFill>
                  <a:schemeClr val="dk1"/>
                </a:solidFill>
              </a:rPr>
              <a:t> </a:t>
            </a:r>
            <a:r>
              <a:rPr lang="en-US" dirty="0" err="1">
                <a:solidFill>
                  <a:schemeClr val="dk1"/>
                </a:solidFill>
              </a:rPr>
              <a:t>ini</a:t>
            </a:r>
            <a:r>
              <a:rPr lang="en-US" dirty="0">
                <a:solidFill>
                  <a:schemeClr val="dk1"/>
                </a:solidFill>
              </a:rPr>
              <a:t>.</a:t>
            </a:r>
            <a:endParaRPr dirty="0">
              <a:solidFill>
                <a:schemeClr val="dk1"/>
              </a:solidFill>
            </a:endParaRPr>
          </a:p>
          <a:p>
            <a:pPr marL="0" lvl="0" indent="0" algn="r" rtl="0">
              <a:spcBef>
                <a:spcPts val="0"/>
              </a:spcBef>
              <a:spcAft>
                <a:spcPts val="0"/>
              </a:spcAft>
              <a:buNone/>
            </a:pPr>
            <a:endParaRPr dirty="0">
              <a:solidFill>
                <a:schemeClr val="dk1"/>
              </a:solidFill>
            </a:endParaRPr>
          </a:p>
        </p:txBody>
      </p:sp>
      <p:sp>
        <p:nvSpPr>
          <p:cNvPr id="14292" name="Google Shape;14292;p49"/>
          <p:cNvSpPr/>
          <p:nvPr/>
        </p:nvSpPr>
        <p:spPr>
          <a:xfrm>
            <a:off x="4431400" y="1414775"/>
            <a:ext cx="3988709" cy="2160287"/>
          </a:xfrm>
          <a:custGeom>
            <a:avLst/>
            <a:gdLst/>
            <a:ahLst/>
            <a:cxnLst/>
            <a:rect l="l" t="t" r="r" b="b"/>
            <a:pathLst>
              <a:path w="17617" h="25786" extrusionOk="0">
                <a:moveTo>
                  <a:pt x="108" y="1"/>
                </a:moveTo>
                <a:lnTo>
                  <a:pt x="95" y="5963"/>
                </a:lnTo>
                <a:cubicBezTo>
                  <a:pt x="95" y="6968"/>
                  <a:pt x="91" y="7953"/>
                  <a:pt x="91" y="8925"/>
                </a:cubicBezTo>
                <a:cubicBezTo>
                  <a:pt x="87" y="9836"/>
                  <a:pt x="79" y="10772"/>
                  <a:pt x="71" y="11719"/>
                </a:cubicBezTo>
                <a:cubicBezTo>
                  <a:pt x="58" y="12655"/>
                  <a:pt x="54" y="13664"/>
                  <a:pt x="54" y="14571"/>
                </a:cubicBezTo>
                <a:lnTo>
                  <a:pt x="54" y="17193"/>
                </a:lnTo>
                <a:cubicBezTo>
                  <a:pt x="54" y="17608"/>
                  <a:pt x="58" y="18018"/>
                  <a:pt x="54" y="18408"/>
                </a:cubicBezTo>
                <a:cubicBezTo>
                  <a:pt x="54" y="18794"/>
                  <a:pt x="50" y="19159"/>
                  <a:pt x="50" y="19536"/>
                </a:cubicBezTo>
                <a:cubicBezTo>
                  <a:pt x="42" y="20287"/>
                  <a:pt x="34" y="21034"/>
                  <a:pt x="26" y="21777"/>
                </a:cubicBezTo>
                <a:cubicBezTo>
                  <a:pt x="21" y="22146"/>
                  <a:pt x="17" y="22519"/>
                  <a:pt x="13" y="22884"/>
                </a:cubicBezTo>
                <a:cubicBezTo>
                  <a:pt x="13" y="23069"/>
                  <a:pt x="9" y="23254"/>
                  <a:pt x="9" y="23434"/>
                </a:cubicBezTo>
                <a:lnTo>
                  <a:pt x="9" y="23935"/>
                </a:lnTo>
                <a:lnTo>
                  <a:pt x="1" y="25724"/>
                </a:lnTo>
                <a:lnTo>
                  <a:pt x="309" y="25724"/>
                </a:lnTo>
                <a:lnTo>
                  <a:pt x="3300" y="25740"/>
                </a:lnTo>
                <a:lnTo>
                  <a:pt x="5179" y="25744"/>
                </a:lnTo>
                <a:lnTo>
                  <a:pt x="7793" y="25761"/>
                </a:lnTo>
                <a:cubicBezTo>
                  <a:pt x="8104" y="25762"/>
                  <a:pt x="8403" y="25763"/>
                  <a:pt x="8692" y="25763"/>
                </a:cubicBezTo>
                <a:cubicBezTo>
                  <a:pt x="9270" y="25763"/>
                  <a:pt x="9806" y="25761"/>
                  <a:pt x="10304" y="25761"/>
                </a:cubicBezTo>
                <a:lnTo>
                  <a:pt x="12294" y="25757"/>
                </a:lnTo>
                <a:cubicBezTo>
                  <a:pt x="12873" y="25757"/>
                  <a:pt x="13447" y="25765"/>
                  <a:pt x="13973" y="25769"/>
                </a:cubicBezTo>
                <a:cubicBezTo>
                  <a:pt x="15027" y="25777"/>
                  <a:pt x="15918" y="25785"/>
                  <a:pt x="16545" y="25785"/>
                </a:cubicBezTo>
                <a:cubicBezTo>
                  <a:pt x="17173" y="25781"/>
                  <a:pt x="17526" y="25769"/>
                  <a:pt x="17563" y="25749"/>
                </a:cubicBezTo>
                <a:cubicBezTo>
                  <a:pt x="17596" y="25728"/>
                  <a:pt x="17317" y="25703"/>
                  <a:pt x="16783" y="25675"/>
                </a:cubicBezTo>
                <a:cubicBezTo>
                  <a:pt x="16246" y="25646"/>
                  <a:pt x="15470" y="25609"/>
                  <a:pt x="14395" y="25572"/>
                </a:cubicBezTo>
                <a:cubicBezTo>
                  <a:pt x="13858" y="25552"/>
                  <a:pt x="13238" y="25535"/>
                  <a:pt x="12528" y="25523"/>
                </a:cubicBezTo>
                <a:cubicBezTo>
                  <a:pt x="11814" y="25511"/>
                  <a:pt x="11059" y="25502"/>
                  <a:pt x="10300" y="25498"/>
                </a:cubicBezTo>
                <a:cubicBezTo>
                  <a:pt x="9541" y="25494"/>
                  <a:pt x="8774" y="25494"/>
                  <a:pt x="8035" y="25486"/>
                </a:cubicBezTo>
                <a:lnTo>
                  <a:pt x="5405" y="25461"/>
                </a:lnTo>
                <a:lnTo>
                  <a:pt x="3481" y="25449"/>
                </a:lnTo>
                <a:lnTo>
                  <a:pt x="420" y="25441"/>
                </a:lnTo>
                <a:lnTo>
                  <a:pt x="276" y="25441"/>
                </a:lnTo>
                <a:lnTo>
                  <a:pt x="280" y="23988"/>
                </a:lnTo>
                <a:cubicBezTo>
                  <a:pt x="284" y="23644"/>
                  <a:pt x="284" y="23328"/>
                  <a:pt x="284" y="22999"/>
                </a:cubicBezTo>
                <a:cubicBezTo>
                  <a:pt x="284" y="22667"/>
                  <a:pt x="288" y="22322"/>
                  <a:pt x="288" y="21965"/>
                </a:cubicBezTo>
                <a:cubicBezTo>
                  <a:pt x="296" y="21243"/>
                  <a:pt x="301" y="20468"/>
                  <a:pt x="309" y="19631"/>
                </a:cubicBezTo>
                <a:cubicBezTo>
                  <a:pt x="313" y="18777"/>
                  <a:pt x="309" y="17903"/>
                  <a:pt x="309" y="17041"/>
                </a:cubicBezTo>
                <a:cubicBezTo>
                  <a:pt x="305" y="16188"/>
                  <a:pt x="301" y="15310"/>
                  <a:pt x="301" y="14411"/>
                </a:cubicBezTo>
                <a:cubicBezTo>
                  <a:pt x="296" y="13517"/>
                  <a:pt x="296" y="12676"/>
                  <a:pt x="305" y="11728"/>
                </a:cubicBezTo>
                <a:cubicBezTo>
                  <a:pt x="309" y="10792"/>
                  <a:pt x="313" y="9803"/>
                  <a:pt x="313" y="8761"/>
                </a:cubicBezTo>
                <a:cubicBezTo>
                  <a:pt x="313" y="7780"/>
                  <a:pt x="309" y="6783"/>
                  <a:pt x="309" y="5774"/>
                </a:cubicBezTo>
                <a:cubicBezTo>
                  <a:pt x="309" y="3964"/>
                  <a:pt x="305" y="2122"/>
                  <a:pt x="301" y="177"/>
                </a:cubicBezTo>
                <a:lnTo>
                  <a:pt x="6858" y="165"/>
                </a:lnTo>
                <a:lnTo>
                  <a:pt x="10321" y="152"/>
                </a:lnTo>
                <a:cubicBezTo>
                  <a:pt x="10468" y="152"/>
                  <a:pt x="10616" y="152"/>
                  <a:pt x="10764" y="152"/>
                </a:cubicBezTo>
                <a:cubicBezTo>
                  <a:pt x="11720" y="152"/>
                  <a:pt x="12691" y="162"/>
                  <a:pt x="13689" y="173"/>
                </a:cubicBezTo>
                <a:cubicBezTo>
                  <a:pt x="14268" y="177"/>
                  <a:pt x="14847" y="177"/>
                  <a:pt x="15454" y="177"/>
                </a:cubicBezTo>
                <a:cubicBezTo>
                  <a:pt x="16061" y="177"/>
                  <a:pt x="16640" y="173"/>
                  <a:pt x="17198" y="165"/>
                </a:cubicBezTo>
                <a:lnTo>
                  <a:pt x="17407" y="165"/>
                </a:lnTo>
                <a:lnTo>
                  <a:pt x="17407" y="193"/>
                </a:lnTo>
                <a:lnTo>
                  <a:pt x="17407" y="370"/>
                </a:lnTo>
                <a:cubicBezTo>
                  <a:pt x="17407" y="489"/>
                  <a:pt x="17411" y="608"/>
                  <a:pt x="17411" y="723"/>
                </a:cubicBezTo>
                <a:cubicBezTo>
                  <a:pt x="17411" y="957"/>
                  <a:pt x="17415" y="1190"/>
                  <a:pt x="17415" y="1416"/>
                </a:cubicBezTo>
                <a:cubicBezTo>
                  <a:pt x="17415" y="1872"/>
                  <a:pt x="17419" y="2319"/>
                  <a:pt x="17415" y="2766"/>
                </a:cubicBezTo>
                <a:cubicBezTo>
                  <a:pt x="17407" y="3792"/>
                  <a:pt x="17399" y="4830"/>
                  <a:pt x="17391" y="5885"/>
                </a:cubicBezTo>
                <a:cubicBezTo>
                  <a:pt x="17386" y="6951"/>
                  <a:pt x="17391" y="7998"/>
                  <a:pt x="17391" y="8970"/>
                </a:cubicBezTo>
                <a:cubicBezTo>
                  <a:pt x="17395" y="9955"/>
                  <a:pt x="17395" y="10866"/>
                  <a:pt x="17395" y="11765"/>
                </a:cubicBezTo>
                <a:cubicBezTo>
                  <a:pt x="17399" y="12712"/>
                  <a:pt x="17399" y="13611"/>
                  <a:pt x="17403" y="14444"/>
                </a:cubicBezTo>
                <a:cubicBezTo>
                  <a:pt x="17407" y="15277"/>
                  <a:pt x="17407" y="16077"/>
                  <a:pt x="17407" y="16783"/>
                </a:cubicBezTo>
                <a:cubicBezTo>
                  <a:pt x="17403" y="17505"/>
                  <a:pt x="17399" y="18219"/>
                  <a:pt x="17395" y="18908"/>
                </a:cubicBezTo>
                <a:cubicBezTo>
                  <a:pt x="17386" y="19598"/>
                  <a:pt x="17386" y="20271"/>
                  <a:pt x="17386" y="20898"/>
                </a:cubicBezTo>
                <a:cubicBezTo>
                  <a:pt x="17395" y="21498"/>
                  <a:pt x="17399" y="22035"/>
                  <a:pt x="17399" y="22523"/>
                </a:cubicBezTo>
                <a:cubicBezTo>
                  <a:pt x="17411" y="23504"/>
                  <a:pt x="17423" y="24267"/>
                  <a:pt x="17440" y="24792"/>
                </a:cubicBezTo>
                <a:cubicBezTo>
                  <a:pt x="17456" y="25314"/>
                  <a:pt x="17477" y="25597"/>
                  <a:pt x="17501" y="25601"/>
                </a:cubicBezTo>
                <a:cubicBezTo>
                  <a:pt x="17526" y="25601"/>
                  <a:pt x="17542" y="25330"/>
                  <a:pt x="17559" y="24805"/>
                </a:cubicBezTo>
                <a:cubicBezTo>
                  <a:pt x="17571" y="24280"/>
                  <a:pt x="17579" y="23504"/>
                  <a:pt x="17583" y="22519"/>
                </a:cubicBezTo>
                <a:cubicBezTo>
                  <a:pt x="17588" y="22027"/>
                  <a:pt x="17588" y="21477"/>
                  <a:pt x="17588" y="20890"/>
                </a:cubicBezTo>
                <a:cubicBezTo>
                  <a:pt x="17592" y="20345"/>
                  <a:pt x="17596" y="19737"/>
                  <a:pt x="17600" y="19064"/>
                </a:cubicBezTo>
                <a:cubicBezTo>
                  <a:pt x="17608" y="18387"/>
                  <a:pt x="17616" y="17640"/>
                  <a:pt x="17616" y="16808"/>
                </a:cubicBezTo>
                <a:cubicBezTo>
                  <a:pt x="17616" y="15958"/>
                  <a:pt x="17612" y="15133"/>
                  <a:pt x="17608" y="14268"/>
                </a:cubicBezTo>
                <a:cubicBezTo>
                  <a:pt x="17600" y="13410"/>
                  <a:pt x="17596" y="12540"/>
                  <a:pt x="17592" y="11662"/>
                </a:cubicBezTo>
                <a:cubicBezTo>
                  <a:pt x="17588" y="10706"/>
                  <a:pt x="17579" y="9729"/>
                  <a:pt x="17575" y="8761"/>
                </a:cubicBezTo>
                <a:cubicBezTo>
                  <a:pt x="17567" y="7780"/>
                  <a:pt x="17563" y="6828"/>
                  <a:pt x="17567" y="5844"/>
                </a:cubicBezTo>
                <a:cubicBezTo>
                  <a:pt x="17571" y="4846"/>
                  <a:pt x="17575" y="3780"/>
                  <a:pt x="17579" y="2643"/>
                </a:cubicBezTo>
                <a:cubicBezTo>
                  <a:pt x="17583" y="1744"/>
                  <a:pt x="17571" y="854"/>
                  <a:pt x="17559" y="13"/>
                </a:cubicBezTo>
                <a:lnTo>
                  <a:pt x="16787" y="21"/>
                </a:lnTo>
                <a:cubicBezTo>
                  <a:pt x="16254" y="29"/>
                  <a:pt x="15733" y="37"/>
                  <a:pt x="15228" y="37"/>
                </a:cubicBezTo>
                <a:cubicBezTo>
                  <a:pt x="14703" y="37"/>
                  <a:pt x="14157" y="33"/>
                  <a:pt x="13603" y="29"/>
                </a:cubicBezTo>
                <a:cubicBezTo>
                  <a:pt x="12500" y="21"/>
                  <a:pt x="11301" y="9"/>
                  <a:pt x="10091" y="9"/>
                </a:cubicBezTo>
                <a:lnTo>
                  <a:pt x="6603" y="13"/>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 name="Picture 2">
            <a:extLst>
              <a:ext uri="{FF2B5EF4-FFF2-40B4-BE49-F238E27FC236}">
                <a16:creationId xmlns:a16="http://schemas.microsoft.com/office/drawing/2014/main" id="{76771CB8-322B-660E-1FBE-788BDAA4AC71}"/>
              </a:ext>
            </a:extLst>
          </p:cNvPr>
          <p:cNvPicPr>
            <a:picLocks noChangeAspect="1"/>
          </p:cNvPicPr>
          <p:nvPr/>
        </p:nvPicPr>
        <p:blipFill rotWithShape="1">
          <a:blip r:embed="rId3"/>
          <a:srcRect l="8360" r="14754"/>
          <a:stretch/>
        </p:blipFill>
        <p:spPr>
          <a:xfrm>
            <a:off x="886210" y="1070695"/>
            <a:ext cx="2951059" cy="2763974"/>
          </a:xfrm>
          <a:prstGeom prst="ellipse">
            <a:avLst/>
          </a:prstGeom>
          <a:ln w="3175" cap="rnd">
            <a:solidFill>
              <a:srgbClr val="333333"/>
            </a:solidFill>
          </a:ln>
          <a:effectLst>
            <a:outerShdw blurRad="381000" dist="292100" dir="5400000" sx="-80000" sy="-18000" rotWithShape="0">
              <a:srgbClr val="000000">
                <a:alpha val="22000"/>
              </a:srgbClr>
            </a:outerShdw>
          </a:effectLst>
          <a:scene3d>
            <a:camera prst="orthographicFront"/>
            <a:lightRig rig="contrasting" dir="t">
              <a:rot lat="0" lon="0" rev="3000000"/>
            </a:lightRig>
          </a:scene3d>
          <a:sp3d contourW="7620">
            <a:bevelT w="95250" h="31750"/>
            <a:contourClr>
              <a:srgbClr val="333333"/>
            </a:contourClr>
          </a:sp3d>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26087"/>
        <p:cNvGrpSpPr/>
        <p:nvPr/>
      </p:nvGrpSpPr>
      <p:grpSpPr>
        <a:xfrm>
          <a:off x="0" y="0"/>
          <a:ext cx="0" cy="0"/>
          <a:chOff x="0" y="0"/>
          <a:chExt cx="0" cy="0"/>
        </a:xfrm>
      </p:grpSpPr>
      <p:grpSp>
        <p:nvGrpSpPr>
          <p:cNvPr id="26088" name="Google Shape;26088;p69"/>
          <p:cNvGrpSpPr/>
          <p:nvPr/>
        </p:nvGrpSpPr>
        <p:grpSpPr>
          <a:xfrm>
            <a:off x="729238" y="1179665"/>
            <a:ext cx="1636117" cy="1526144"/>
            <a:chOff x="729238" y="1179665"/>
            <a:chExt cx="1636117" cy="1526144"/>
          </a:xfrm>
        </p:grpSpPr>
        <p:grpSp>
          <p:nvGrpSpPr>
            <p:cNvPr id="26089" name="Google Shape;26089;p69"/>
            <p:cNvGrpSpPr/>
            <p:nvPr/>
          </p:nvGrpSpPr>
          <p:grpSpPr>
            <a:xfrm>
              <a:off x="729238" y="1179665"/>
              <a:ext cx="80700" cy="1526144"/>
              <a:chOff x="729238" y="1179665"/>
              <a:chExt cx="80700" cy="1526144"/>
            </a:xfrm>
          </p:grpSpPr>
          <p:sp>
            <p:nvSpPr>
              <p:cNvPr id="26090" name="Google Shape;26090;p69"/>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69"/>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69"/>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69"/>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69"/>
              <p:cNvSpPr/>
              <p:nvPr/>
            </p:nvSpPr>
            <p:spPr>
              <a:xfrm>
                <a:off x="729238"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69"/>
              <p:cNvSpPr/>
              <p:nvPr/>
            </p:nvSpPr>
            <p:spPr>
              <a:xfrm>
                <a:off x="729238"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69"/>
              <p:cNvSpPr/>
              <p:nvPr/>
            </p:nvSpPr>
            <p:spPr>
              <a:xfrm>
                <a:off x="72923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7" name="Google Shape;26097;p69"/>
              <p:cNvSpPr/>
              <p:nvPr/>
            </p:nvSpPr>
            <p:spPr>
              <a:xfrm>
                <a:off x="72923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69"/>
              <p:cNvSpPr/>
              <p:nvPr/>
            </p:nvSpPr>
            <p:spPr>
              <a:xfrm>
                <a:off x="72923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69"/>
              <p:cNvSpPr/>
              <p:nvPr/>
            </p:nvSpPr>
            <p:spPr>
              <a:xfrm>
                <a:off x="72923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00" name="Google Shape;26100;p69"/>
            <p:cNvGrpSpPr/>
            <p:nvPr/>
          </p:nvGrpSpPr>
          <p:grpSpPr>
            <a:xfrm>
              <a:off x="903098" y="1179665"/>
              <a:ext cx="80700" cy="1526144"/>
              <a:chOff x="903098" y="1179665"/>
              <a:chExt cx="80700" cy="1526144"/>
            </a:xfrm>
          </p:grpSpPr>
          <p:sp>
            <p:nvSpPr>
              <p:cNvPr id="26101" name="Google Shape;26101;p69"/>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69"/>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69"/>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69"/>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69"/>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69"/>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69"/>
              <p:cNvSpPr/>
              <p:nvPr/>
            </p:nvSpPr>
            <p:spPr>
              <a:xfrm>
                <a:off x="903098"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8" name="Google Shape;26108;p69"/>
              <p:cNvSpPr/>
              <p:nvPr/>
            </p:nvSpPr>
            <p:spPr>
              <a:xfrm>
                <a:off x="90309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69"/>
              <p:cNvSpPr/>
              <p:nvPr/>
            </p:nvSpPr>
            <p:spPr>
              <a:xfrm>
                <a:off x="90309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69"/>
              <p:cNvSpPr/>
              <p:nvPr/>
            </p:nvSpPr>
            <p:spPr>
              <a:xfrm>
                <a:off x="90309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11" name="Google Shape;26111;p69"/>
            <p:cNvGrpSpPr/>
            <p:nvPr/>
          </p:nvGrpSpPr>
          <p:grpSpPr>
            <a:xfrm>
              <a:off x="1076958" y="1179665"/>
              <a:ext cx="80700" cy="1526144"/>
              <a:chOff x="1076958" y="1179665"/>
              <a:chExt cx="80700" cy="1526144"/>
            </a:xfrm>
          </p:grpSpPr>
          <p:sp>
            <p:nvSpPr>
              <p:cNvPr id="26112" name="Google Shape;26112;p69"/>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69"/>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69"/>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69"/>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69"/>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69"/>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69"/>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69"/>
              <p:cNvSpPr/>
              <p:nvPr/>
            </p:nvSpPr>
            <p:spPr>
              <a:xfrm>
                <a:off x="1076958"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69"/>
              <p:cNvSpPr/>
              <p:nvPr/>
            </p:nvSpPr>
            <p:spPr>
              <a:xfrm>
                <a:off x="1076958"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69"/>
              <p:cNvSpPr/>
              <p:nvPr/>
            </p:nvSpPr>
            <p:spPr>
              <a:xfrm>
                <a:off x="1076958"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22" name="Google Shape;26122;p69"/>
            <p:cNvGrpSpPr/>
            <p:nvPr/>
          </p:nvGrpSpPr>
          <p:grpSpPr>
            <a:xfrm>
              <a:off x="1247707" y="1179665"/>
              <a:ext cx="80700" cy="1526144"/>
              <a:chOff x="1247707" y="1179665"/>
              <a:chExt cx="80700" cy="1526144"/>
            </a:xfrm>
          </p:grpSpPr>
          <p:sp>
            <p:nvSpPr>
              <p:cNvPr id="26123" name="Google Shape;26123;p69"/>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69"/>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69"/>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69"/>
              <p:cNvSpPr/>
              <p:nvPr/>
            </p:nvSpPr>
            <p:spPr>
              <a:xfrm>
                <a:off x="1247707" y="166175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69"/>
              <p:cNvSpPr/>
              <p:nvPr/>
            </p:nvSpPr>
            <p:spPr>
              <a:xfrm>
                <a:off x="1247707"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69"/>
              <p:cNvSpPr/>
              <p:nvPr/>
            </p:nvSpPr>
            <p:spPr>
              <a:xfrm>
                <a:off x="1247707"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69"/>
              <p:cNvSpPr/>
              <p:nvPr/>
            </p:nvSpPr>
            <p:spPr>
              <a:xfrm>
                <a:off x="124770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69"/>
              <p:cNvSpPr/>
              <p:nvPr/>
            </p:nvSpPr>
            <p:spPr>
              <a:xfrm>
                <a:off x="124770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69"/>
              <p:cNvSpPr/>
              <p:nvPr/>
            </p:nvSpPr>
            <p:spPr>
              <a:xfrm>
                <a:off x="124770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69"/>
              <p:cNvSpPr/>
              <p:nvPr/>
            </p:nvSpPr>
            <p:spPr>
              <a:xfrm>
                <a:off x="124770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33" name="Google Shape;26133;p69"/>
            <p:cNvGrpSpPr/>
            <p:nvPr/>
          </p:nvGrpSpPr>
          <p:grpSpPr>
            <a:xfrm>
              <a:off x="1421567" y="1179665"/>
              <a:ext cx="80700" cy="1526144"/>
              <a:chOff x="1421567" y="1179665"/>
              <a:chExt cx="80700" cy="1526144"/>
            </a:xfrm>
          </p:grpSpPr>
          <p:sp>
            <p:nvSpPr>
              <p:cNvPr id="26134" name="Google Shape;26134;p69"/>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69"/>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69"/>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69"/>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69"/>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69"/>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69"/>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69"/>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69"/>
              <p:cNvSpPr/>
              <p:nvPr/>
            </p:nvSpPr>
            <p:spPr>
              <a:xfrm>
                <a:off x="142156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69"/>
              <p:cNvSpPr/>
              <p:nvPr/>
            </p:nvSpPr>
            <p:spPr>
              <a:xfrm>
                <a:off x="142156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44" name="Google Shape;26144;p69"/>
            <p:cNvGrpSpPr/>
            <p:nvPr/>
          </p:nvGrpSpPr>
          <p:grpSpPr>
            <a:xfrm>
              <a:off x="1592327" y="1179665"/>
              <a:ext cx="80700" cy="1526144"/>
              <a:chOff x="1592327" y="1179665"/>
              <a:chExt cx="80700" cy="1526144"/>
            </a:xfrm>
          </p:grpSpPr>
          <p:sp>
            <p:nvSpPr>
              <p:cNvPr id="26145" name="Google Shape;26145;p69"/>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69"/>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69"/>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69"/>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69"/>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69"/>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69"/>
              <p:cNvSpPr/>
              <p:nvPr/>
            </p:nvSpPr>
            <p:spPr>
              <a:xfrm>
                <a:off x="1592327"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69"/>
              <p:cNvSpPr/>
              <p:nvPr/>
            </p:nvSpPr>
            <p:spPr>
              <a:xfrm>
                <a:off x="1592327"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69"/>
              <p:cNvSpPr/>
              <p:nvPr/>
            </p:nvSpPr>
            <p:spPr>
              <a:xfrm>
                <a:off x="1592327"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69"/>
              <p:cNvSpPr/>
              <p:nvPr/>
            </p:nvSpPr>
            <p:spPr>
              <a:xfrm>
                <a:off x="159232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55" name="Google Shape;26155;p69"/>
            <p:cNvGrpSpPr/>
            <p:nvPr/>
          </p:nvGrpSpPr>
          <p:grpSpPr>
            <a:xfrm>
              <a:off x="1766187" y="1179665"/>
              <a:ext cx="80700" cy="1526144"/>
              <a:chOff x="1766187" y="1179665"/>
              <a:chExt cx="80700" cy="1526144"/>
            </a:xfrm>
          </p:grpSpPr>
          <p:sp>
            <p:nvSpPr>
              <p:cNvPr id="26156" name="Google Shape;26156;p69"/>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69"/>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69"/>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69"/>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69"/>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69"/>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69"/>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69"/>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69"/>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69"/>
              <p:cNvSpPr/>
              <p:nvPr/>
            </p:nvSpPr>
            <p:spPr>
              <a:xfrm>
                <a:off x="1766187"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66" name="Google Shape;26166;p69"/>
            <p:cNvGrpSpPr/>
            <p:nvPr/>
          </p:nvGrpSpPr>
          <p:grpSpPr>
            <a:xfrm>
              <a:off x="1936935" y="1179665"/>
              <a:ext cx="80700" cy="1526144"/>
              <a:chOff x="1936935" y="1179665"/>
              <a:chExt cx="80700" cy="1526144"/>
            </a:xfrm>
          </p:grpSpPr>
          <p:sp>
            <p:nvSpPr>
              <p:cNvPr id="26167" name="Google Shape;26167;p69"/>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69"/>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69"/>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69"/>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69"/>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69"/>
              <p:cNvSpPr/>
              <p:nvPr/>
            </p:nvSpPr>
            <p:spPr>
              <a:xfrm>
                <a:off x="193693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69"/>
              <p:cNvSpPr/>
              <p:nvPr/>
            </p:nvSpPr>
            <p:spPr>
              <a:xfrm>
                <a:off x="193693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69"/>
              <p:cNvSpPr/>
              <p:nvPr/>
            </p:nvSpPr>
            <p:spPr>
              <a:xfrm>
                <a:off x="193693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69"/>
              <p:cNvSpPr/>
              <p:nvPr/>
            </p:nvSpPr>
            <p:spPr>
              <a:xfrm>
                <a:off x="193693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69"/>
              <p:cNvSpPr/>
              <p:nvPr/>
            </p:nvSpPr>
            <p:spPr>
              <a:xfrm>
                <a:off x="193693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77" name="Google Shape;26177;p69"/>
            <p:cNvGrpSpPr/>
            <p:nvPr/>
          </p:nvGrpSpPr>
          <p:grpSpPr>
            <a:xfrm>
              <a:off x="2110795" y="1179665"/>
              <a:ext cx="80700" cy="1526144"/>
              <a:chOff x="2110795" y="1179665"/>
              <a:chExt cx="80700" cy="1526144"/>
            </a:xfrm>
          </p:grpSpPr>
          <p:sp>
            <p:nvSpPr>
              <p:cNvPr id="26178" name="Google Shape;26178;p69"/>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69"/>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69"/>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69"/>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69"/>
              <p:cNvSpPr/>
              <p:nvPr/>
            </p:nvSpPr>
            <p:spPr>
              <a:xfrm>
                <a:off x="2110795" y="1821630"/>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69"/>
              <p:cNvSpPr/>
              <p:nvPr/>
            </p:nvSpPr>
            <p:spPr>
              <a:xfrm>
                <a:off x="2110795" y="1982326"/>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69"/>
              <p:cNvSpPr/>
              <p:nvPr/>
            </p:nvSpPr>
            <p:spPr>
              <a:xfrm>
                <a:off x="211079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69"/>
              <p:cNvSpPr/>
              <p:nvPr/>
            </p:nvSpPr>
            <p:spPr>
              <a:xfrm>
                <a:off x="211079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69"/>
              <p:cNvSpPr/>
              <p:nvPr/>
            </p:nvSpPr>
            <p:spPr>
              <a:xfrm>
                <a:off x="211079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69"/>
              <p:cNvSpPr/>
              <p:nvPr/>
            </p:nvSpPr>
            <p:spPr>
              <a:xfrm>
                <a:off x="211079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88" name="Google Shape;26188;p69"/>
            <p:cNvGrpSpPr/>
            <p:nvPr/>
          </p:nvGrpSpPr>
          <p:grpSpPr>
            <a:xfrm>
              <a:off x="2284655" y="1179665"/>
              <a:ext cx="80700" cy="1526144"/>
              <a:chOff x="2284655" y="1179665"/>
              <a:chExt cx="80700" cy="1526144"/>
            </a:xfrm>
          </p:grpSpPr>
          <p:sp>
            <p:nvSpPr>
              <p:cNvPr id="26189" name="Google Shape;26189;p69"/>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69"/>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69"/>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69"/>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69"/>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69"/>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69"/>
              <p:cNvSpPr/>
              <p:nvPr/>
            </p:nvSpPr>
            <p:spPr>
              <a:xfrm>
                <a:off x="2284655" y="2143022"/>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69"/>
              <p:cNvSpPr/>
              <p:nvPr/>
            </p:nvSpPr>
            <p:spPr>
              <a:xfrm>
                <a:off x="2284655" y="2303717"/>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69"/>
              <p:cNvSpPr/>
              <p:nvPr/>
            </p:nvSpPr>
            <p:spPr>
              <a:xfrm>
                <a:off x="2284655" y="2464413"/>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69"/>
              <p:cNvSpPr/>
              <p:nvPr/>
            </p:nvSpPr>
            <p:spPr>
              <a:xfrm>
                <a:off x="2284655" y="2625109"/>
                <a:ext cx="80700" cy="80700"/>
              </a:xfrm>
              <a:prstGeom prst="rect">
                <a:avLst/>
              </a:pr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199" name="Google Shape;26199;p69"/>
          <p:cNvGrpSpPr/>
          <p:nvPr/>
        </p:nvGrpSpPr>
        <p:grpSpPr>
          <a:xfrm>
            <a:off x="2623904" y="1198803"/>
            <a:ext cx="1364248" cy="1102133"/>
            <a:chOff x="2623904" y="1198803"/>
            <a:chExt cx="1364248" cy="1102133"/>
          </a:xfrm>
        </p:grpSpPr>
        <p:grpSp>
          <p:nvGrpSpPr>
            <p:cNvPr id="26200" name="Google Shape;26200;p69"/>
            <p:cNvGrpSpPr/>
            <p:nvPr/>
          </p:nvGrpSpPr>
          <p:grpSpPr>
            <a:xfrm>
              <a:off x="2623907" y="1198803"/>
              <a:ext cx="1364245" cy="273000"/>
              <a:chOff x="2623907" y="1198803"/>
              <a:chExt cx="1364245" cy="273000"/>
            </a:xfrm>
          </p:grpSpPr>
          <p:sp>
            <p:nvSpPr>
              <p:cNvPr id="26201" name="Google Shape;26201;p69"/>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69"/>
              <p:cNvSpPr/>
              <p:nvPr/>
            </p:nvSpPr>
            <p:spPr>
              <a:xfrm>
                <a:off x="2623907"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69"/>
              <p:cNvSpPr/>
              <p:nvPr/>
            </p:nvSpPr>
            <p:spPr>
              <a:xfrm>
                <a:off x="2896718"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69"/>
              <p:cNvSpPr/>
              <p:nvPr/>
            </p:nvSpPr>
            <p:spPr>
              <a:xfrm>
                <a:off x="3169529"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69"/>
              <p:cNvSpPr/>
              <p:nvPr/>
            </p:nvSpPr>
            <p:spPr>
              <a:xfrm>
                <a:off x="3442341" y="1198803"/>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06" name="Google Shape;26206;p69"/>
            <p:cNvGrpSpPr/>
            <p:nvPr/>
          </p:nvGrpSpPr>
          <p:grpSpPr>
            <a:xfrm>
              <a:off x="2623904" y="1476964"/>
              <a:ext cx="1364245" cy="273000"/>
              <a:chOff x="2623904" y="1476964"/>
              <a:chExt cx="1364245" cy="273000"/>
            </a:xfrm>
          </p:grpSpPr>
          <p:sp>
            <p:nvSpPr>
              <p:cNvPr id="26207" name="Google Shape;26207;p69"/>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69"/>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69"/>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69"/>
              <p:cNvSpPr/>
              <p:nvPr/>
            </p:nvSpPr>
            <p:spPr>
              <a:xfrm>
                <a:off x="2623904"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69"/>
              <p:cNvSpPr/>
              <p:nvPr/>
            </p:nvSpPr>
            <p:spPr>
              <a:xfrm>
                <a:off x="2896716" y="1476964"/>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12" name="Google Shape;26212;p69"/>
            <p:cNvGrpSpPr/>
            <p:nvPr/>
          </p:nvGrpSpPr>
          <p:grpSpPr>
            <a:xfrm>
              <a:off x="2623907" y="1749775"/>
              <a:ext cx="1364245" cy="273000"/>
              <a:chOff x="2623907" y="1749775"/>
              <a:chExt cx="1364245" cy="273000"/>
            </a:xfrm>
          </p:grpSpPr>
          <p:sp>
            <p:nvSpPr>
              <p:cNvPr id="26213" name="Google Shape;26213;p69"/>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69"/>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69"/>
              <p:cNvSpPr/>
              <p:nvPr/>
            </p:nvSpPr>
            <p:spPr>
              <a:xfrm>
                <a:off x="2623907"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69"/>
              <p:cNvSpPr/>
              <p:nvPr/>
            </p:nvSpPr>
            <p:spPr>
              <a:xfrm>
                <a:off x="2896718"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69"/>
              <p:cNvSpPr/>
              <p:nvPr/>
            </p:nvSpPr>
            <p:spPr>
              <a:xfrm>
                <a:off x="3169529" y="1749775"/>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18" name="Google Shape;26218;p69"/>
            <p:cNvGrpSpPr/>
            <p:nvPr/>
          </p:nvGrpSpPr>
          <p:grpSpPr>
            <a:xfrm>
              <a:off x="2623904" y="2027936"/>
              <a:ext cx="1364245" cy="273000"/>
              <a:chOff x="2623904" y="2027936"/>
              <a:chExt cx="1364245" cy="273000"/>
            </a:xfrm>
          </p:grpSpPr>
          <p:sp>
            <p:nvSpPr>
              <p:cNvPr id="26219" name="Google Shape;26219;p69"/>
              <p:cNvSpPr/>
              <p:nvPr/>
            </p:nvSpPr>
            <p:spPr>
              <a:xfrm>
                <a:off x="2623904"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69"/>
              <p:cNvSpPr/>
              <p:nvPr/>
            </p:nvSpPr>
            <p:spPr>
              <a:xfrm>
                <a:off x="2896716"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69"/>
              <p:cNvSpPr/>
              <p:nvPr/>
            </p:nvSpPr>
            <p:spPr>
              <a:xfrm>
                <a:off x="3169527"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69"/>
              <p:cNvSpPr/>
              <p:nvPr/>
            </p:nvSpPr>
            <p:spPr>
              <a:xfrm>
                <a:off x="3442338"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69"/>
              <p:cNvSpPr/>
              <p:nvPr/>
            </p:nvSpPr>
            <p:spPr>
              <a:xfrm>
                <a:off x="3715149" y="2027936"/>
                <a:ext cx="273000" cy="273000"/>
              </a:xfrm>
              <a:prstGeom prst="diamond">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224" name="Google Shape;26224;p69"/>
          <p:cNvGrpSpPr/>
          <p:nvPr/>
        </p:nvGrpSpPr>
        <p:grpSpPr>
          <a:xfrm>
            <a:off x="2613365" y="2657986"/>
            <a:ext cx="1387541" cy="159124"/>
            <a:chOff x="3200660" y="2180272"/>
            <a:chExt cx="2563824" cy="378237"/>
          </a:xfrm>
        </p:grpSpPr>
        <p:sp>
          <p:nvSpPr>
            <p:cNvPr id="26225" name="Google Shape;26225;p69"/>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69"/>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69"/>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69"/>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69"/>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69"/>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69"/>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69"/>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69"/>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69"/>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69"/>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69"/>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69"/>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69"/>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69"/>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69"/>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69"/>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69"/>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3" name="Google Shape;26243;p69"/>
          <p:cNvGrpSpPr/>
          <p:nvPr/>
        </p:nvGrpSpPr>
        <p:grpSpPr>
          <a:xfrm>
            <a:off x="2609890" y="2935811"/>
            <a:ext cx="1390502" cy="159625"/>
            <a:chOff x="3530150" y="2790075"/>
            <a:chExt cx="1962600" cy="225300"/>
          </a:xfrm>
        </p:grpSpPr>
        <p:sp>
          <p:nvSpPr>
            <p:cNvPr id="26244" name="Google Shape;26244;p69"/>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69"/>
            <p:cNvSpPr/>
            <p:nvPr/>
          </p:nvSpPr>
          <p:spPr>
            <a:xfrm>
              <a:off x="3535069" y="2794464"/>
              <a:ext cx="1104900" cy="216900"/>
            </a:xfrm>
            <a:prstGeom prst="rect">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6" name="Google Shape;26246;p69"/>
          <p:cNvGrpSpPr/>
          <p:nvPr/>
        </p:nvGrpSpPr>
        <p:grpSpPr>
          <a:xfrm>
            <a:off x="2610543" y="3214137"/>
            <a:ext cx="1411629" cy="153761"/>
            <a:chOff x="3558802" y="4011427"/>
            <a:chExt cx="1866000" cy="111300"/>
          </a:xfrm>
        </p:grpSpPr>
        <p:sp>
          <p:nvSpPr>
            <p:cNvPr id="26247" name="Google Shape;26247;p69"/>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69"/>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49" name="Google Shape;26249;p69"/>
          <p:cNvGrpSpPr/>
          <p:nvPr/>
        </p:nvGrpSpPr>
        <p:grpSpPr>
          <a:xfrm>
            <a:off x="2610235" y="2419536"/>
            <a:ext cx="1383503" cy="119749"/>
            <a:chOff x="3465975" y="2270276"/>
            <a:chExt cx="1986364" cy="171929"/>
          </a:xfrm>
        </p:grpSpPr>
        <p:sp>
          <p:nvSpPr>
            <p:cNvPr id="26250" name="Google Shape;26250;p69"/>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69"/>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69"/>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69"/>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69"/>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69"/>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69"/>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69"/>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58" name="Google Shape;26258;p69"/>
          <p:cNvGrpSpPr/>
          <p:nvPr/>
        </p:nvGrpSpPr>
        <p:grpSpPr>
          <a:xfrm>
            <a:off x="2621243" y="3783187"/>
            <a:ext cx="1369531" cy="195460"/>
            <a:chOff x="723300" y="4253549"/>
            <a:chExt cx="2276482" cy="324900"/>
          </a:xfrm>
        </p:grpSpPr>
        <p:sp>
          <p:nvSpPr>
            <p:cNvPr id="26259" name="Google Shape;26259;p69"/>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69"/>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69"/>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69"/>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69"/>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64" name="Google Shape;26264;p69"/>
          <p:cNvGrpSpPr/>
          <p:nvPr/>
        </p:nvGrpSpPr>
        <p:grpSpPr>
          <a:xfrm>
            <a:off x="2610803" y="3484367"/>
            <a:ext cx="1389066" cy="180119"/>
            <a:chOff x="705948" y="3788465"/>
            <a:chExt cx="2308953" cy="299400"/>
          </a:xfrm>
        </p:grpSpPr>
        <p:sp>
          <p:nvSpPr>
            <p:cNvPr id="26265" name="Google Shape;26265;p69"/>
            <p:cNvSpPr/>
            <p:nvPr/>
          </p:nvSpPr>
          <p:spPr>
            <a:xfrm>
              <a:off x="705948"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69"/>
            <p:cNvSpPr/>
            <p:nvPr/>
          </p:nvSpPr>
          <p:spPr>
            <a:xfrm>
              <a:off x="1209923"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69"/>
            <p:cNvSpPr/>
            <p:nvPr/>
          </p:nvSpPr>
          <p:spPr>
            <a:xfrm>
              <a:off x="1713905" y="3788465"/>
              <a:ext cx="335400" cy="299400"/>
            </a:xfrm>
            <a:prstGeom prst="heart">
              <a:avLst/>
            </a:prstGeom>
            <a:solidFill>
              <a:srgbClr val="869FB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69"/>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69"/>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0" name="Google Shape;26270;p69"/>
          <p:cNvGrpSpPr/>
          <p:nvPr/>
        </p:nvGrpSpPr>
        <p:grpSpPr>
          <a:xfrm>
            <a:off x="2658741" y="4097347"/>
            <a:ext cx="1304609" cy="294074"/>
            <a:chOff x="2658741" y="4097347"/>
            <a:chExt cx="1304609" cy="294074"/>
          </a:xfrm>
        </p:grpSpPr>
        <p:grpSp>
          <p:nvGrpSpPr>
            <p:cNvPr id="26271" name="Google Shape;26271;p69"/>
            <p:cNvGrpSpPr/>
            <p:nvPr/>
          </p:nvGrpSpPr>
          <p:grpSpPr>
            <a:xfrm>
              <a:off x="2658741" y="4097347"/>
              <a:ext cx="118572" cy="294074"/>
              <a:chOff x="3343310" y="4475555"/>
              <a:chExt cx="127717" cy="316753"/>
            </a:xfrm>
          </p:grpSpPr>
          <p:sp>
            <p:nvSpPr>
              <p:cNvPr id="26272" name="Google Shape;26272;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4" name="Google Shape;26274;p69"/>
            <p:cNvGrpSpPr/>
            <p:nvPr/>
          </p:nvGrpSpPr>
          <p:grpSpPr>
            <a:xfrm>
              <a:off x="3815519" y="4098388"/>
              <a:ext cx="147831" cy="291991"/>
              <a:chOff x="3527539" y="4476677"/>
              <a:chExt cx="159232" cy="314510"/>
            </a:xfrm>
          </p:grpSpPr>
          <p:sp>
            <p:nvSpPr>
              <p:cNvPr id="26275" name="Google Shape;26275;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7" name="Google Shape;26277;p69"/>
            <p:cNvGrpSpPr/>
            <p:nvPr/>
          </p:nvGrpSpPr>
          <p:grpSpPr>
            <a:xfrm>
              <a:off x="3511696" y="4098388"/>
              <a:ext cx="147831" cy="291991"/>
              <a:chOff x="3527539" y="4476677"/>
              <a:chExt cx="159232" cy="314510"/>
            </a:xfrm>
          </p:grpSpPr>
          <p:sp>
            <p:nvSpPr>
              <p:cNvPr id="26278" name="Google Shape;26278;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0" name="Google Shape;26280;p69"/>
            <p:cNvGrpSpPr/>
            <p:nvPr/>
          </p:nvGrpSpPr>
          <p:grpSpPr>
            <a:xfrm>
              <a:off x="3207874" y="4098388"/>
              <a:ext cx="147831" cy="291991"/>
              <a:chOff x="3527539" y="4476677"/>
              <a:chExt cx="159232" cy="314510"/>
            </a:xfrm>
          </p:grpSpPr>
          <p:sp>
            <p:nvSpPr>
              <p:cNvPr id="26281" name="Google Shape;26281;p69"/>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69"/>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83" name="Google Shape;26283;p69"/>
            <p:cNvGrpSpPr/>
            <p:nvPr/>
          </p:nvGrpSpPr>
          <p:grpSpPr>
            <a:xfrm>
              <a:off x="2933305" y="4097347"/>
              <a:ext cx="118572" cy="294074"/>
              <a:chOff x="3343310" y="4475555"/>
              <a:chExt cx="127717" cy="316753"/>
            </a:xfrm>
          </p:grpSpPr>
          <p:sp>
            <p:nvSpPr>
              <p:cNvPr id="26284" name="Google Shape;26284;p69"/>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69"/>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286" name="Google Shape;26286;p69"/>
          <p:cNvGrpSpPr/>
          <p:nvPr/>
        </p:nvGrpSpPr>
        <p:grpSpPr>
          <a:xfrm>
            <a:off x="4277571" y="2080469"/>
            <a:ext cx="1433821" cy="191501"/>
            <a:chOff x="4273350" y="2080469"/>
            <a:chExt cx="1433821" cy="191501"/>
          </a:xfrm>
        </p:grpSpPr>
        <p:grpSp>
          <p:nvGrpSpPr>
            <p:cNvPr id="26287" name="Google Shape;26287;p69"/>
            <p:cNvGrpSpPr/>
            <p:nvPr/>
          </p:nvGrpSpPr>
          <p:grpSpPr>
            <a:xfrm>
              <a:off x="4273350" y="2080469"/>
              <a:ext cx="1433821" cy="0"/>
              <a:chOff x="5224975" y="2962250"/>
              <a:chExt cx="1544400" cy="0"/>
            </a:xfrm>
          </p:grpSpPr>
          <p:cxnSp>
            <p:nvCxnSpPr>
              <p:cNvPr id="26288" name="Google Shape;26288;p6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26289" name="Google Shape;26289;p69"/>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26290" name="Google Shape;26290;p69"/>
            <p:cNvGrpSpPr/>
            <p:nvPr/>
          </p:nvGrpSpPr>
          <p:grpSpPr>
            <a:xfrm>
              <a:off x="4273350" y="2271969"/>
              <a:ext cx="1433821" cy="0"/>
              <a:chOff x="5224975" y="2962250"/>
              <a:chExt cx="1544400" cy="0"/>
            </a:xfrm>
          </p:grpSpPr>
          <p:cxnSp>
            <p:nvCxnSpPr>
              <p:cNvPr id="26291" name="Google Shape;26291;p69"/>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26292" name="Google Shape;26292;p69"/>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26293" name="Google Shape;26293;p69"/>
          <p:cNvGrpSpPr/>
          <p:nvPr/>
        </p:nvGrpSpPr>
        <p:grpSpPr>
          <a:xfrm>
            <a:off x="4279126" y="1183036"/>
            <a:ext cx="1430711" cy="743389"/>
            <a:chOff x="5159450" y="1919950"/>
            <a:chExt cx="1541050" cy="862500"/>
          </a:xfrm>
        </p:grpSpPr>
        <p:sp>
          <p:nvSpPr>
            <p:cNvPr id="26294" name="Google Shape;26294;p69"/>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26295" name="Google Shape;26295;p69"/>
            <p:cNvGrpSpPr/>
            <p:nvPr/>
          </p:nvGrpSpPr>
          <p:grpSpPr>
            <a:xfrm>
              <a:off x="5159450" y="1919950"/>
              <a:ext cx="1541050" cy="862500"/>
              <a:chOff x="5159450" y="1919950"/>
              <a:chExt cx="1541050" cy="862500"/>
            </a:xfrm>
          </p:grpSpPr>
          <p:cxnSp>
            <p:nvCxnSpPr>
              <p:cNvPr id="26296" name="Google Shape;26296;p69"/>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26297" name="Google Shape;26297;p69"/>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26298" name="Google Shape;26298;p69"/>
          <p:cNvGrpSpPr/>
          <p:nvPr/>
        </p:nvGrpSpPr>
        <p:grpSpPr>
          <a:xfrm>
            <a:off x="4269239" y="2406364"/>
            <a:ext cx="1450484" cy="1052087"/>
            <a:chOff x="5230575" y="1554475"/>
            <a:chExt cx="2137150" cy="1550150"/>
          </a:xfrm>
        </p:grpSpPr>
        <p:sp>
          <p:nvSpPr>
            <p:cNvPr id="26299" name="Google Shape;26299;p69"/>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69"/>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69"/>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69"/>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69"/>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69"/>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69"/>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69"/>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69"/>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69"/>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69"/>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69"/>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69"/>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12" name="Google Shape;26312;p69"/>
          <p:cNvGrpSpPr/>
          <p:nvPr/>
        </p:nvGrpSpPr>
        <p:grpSpPr>
          <a:xfrm rot="10800000">
            <a:off x="4285790" y="3498553"/>
            <a:ext cx="1417383" cy="887946"/>
            <a:chOff x="5645403" y="2920021"/>
            <a:chExt cx="2650800" cy="2180614"/>
          </a:xfrm>
        </p:grpSpPr>
        <p:sp>
          <p:nvSpPr>
            <p:cNvPr id="26313" name="Google Shape;26313;p69"/>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14" name="Google Shape;26314;p69"/>
            <p:cNvCxnSpPr>
              <a:stCxn id="2631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26315" name="Google Shape;26315;p69"/>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16" name="Google Shape;26316;p69"/>
            <p:cNvCxnSpPr>
              <a:endCxn id="26315" idx="3"/>
            </p:cNvCxnSpPr>
            <p:nvPr/>
          </p:nvCxnSpPr>
          <p:spPr>
            <a:xfrm rot="10800000">
              <a:off x="8059040" y="3735532"/>
              <a:ext cx="135300" cy="0"/>
            </a:xfrm>
            <a:prstGeom prst="straightConnector1">
              <a:avLst/>
            </a:prstGeom>
            <a:noFill/>
            <a:ln w="9525" cap="flat" cmpd="sng">
              <a:solidFill>
                <a:srgbClr val="5F7D95"/>
              </a:solidFill>
              <a:prstDash val="solid"/>
              <a:round/>
              <a:headEnd type="none" w="med" len="med"/>
              <a:tailEnd type="none" w="med" len="med"/>
            </a:ln>
          </p:spPr>
        </p:cxnSp>
        <p:sp>
          <p:nvSpPr>
            <p:cNvPr id="26317" name="Google Shape;26317;p69"/>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18" name="Google Shape;26318;p69"/>
            <p:cNvCxnSpPr>
              <a:stCxn id="26317" idx="1"/>
            </p:cNvCxnSpPr>
            <p:nvPr/>
          </p:nvCxnSpPr>
          <p:spPr>
            <a:xfrm rot="10800000">
              <a:off x="6175223"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26319" name="Google Shape;26319;p69"/>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20" name="Google Shape;26320;p69"/>
            <p:cNvCxnSpPr>
              <a:endCxn id="2631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26321" name="Google Shape;26321;p69"/>
          <p:cNvGrpSpPr/>
          <p:nvPr/>
        </p:nvGrpSpPr>
        <p:grpSpPr>
          <a:xfrm>
            <a:off x="7386150" y="2401908"/>
            <a:ext cx="1071743" cy="1021579"/>
            <a:chOff x="7189833" y="2022667"/>
            <a:chExt cx="1251159" cy="1192597"/>
          </a:xfrm>
        </p:grpSpPr>
        <p:sp>
          <p:nvSpPr>
            <p:cNvPr id="26322" name="Google Shape;26322;p69"/>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69"/>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69"/>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69"/>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26" name="Google Shape;26326;p69"/>
          <p:cNvGrpSpPr/>
          <p:nvPr/>
        </p:nvGrpSpPr>
        <p:grpSpPr>
          <a:xfrm>
            <a:off x="727421" y="2828315"/>
            <a:ext cx="1695374" cy="1560837"/>
            <a:chOff x="727421" y="2828315"/>
            <a:chExt cx="1695374" cy="1560837"/>
          </a:xfrm>
        </p:grpSpPr>
        <p:grpSp>
          <p:nvGrpSpPr>
            <p:cNvPr id="26327" name="Google Shape;26327;p69"/>
            <p:cNvGrpSpPr/>
            <p:nvPr/>
          </p:nvGrpSpPr>
          <p:grpSpPr>
            <a:xfrm>
              <a:off x="819108" y="2882501"/>
              <a:ext cx="103104" cy="1426186"/>
              <a:chOff x="4674013" y="3100904"/>
              <a:chExt cx="122758" cy="1698043"/>
            </a:xfrm>
          </p:grpSpPr>
          <p:sp>
            <p:nvSpPr>
              <p:cNvPr id="26328" name="Google Shape;26328;p69"/>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69"/>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69"/>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69"/>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69"/>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69"/>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69"/>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35" name="Google Shape;26335;p69"/>
            <p:cNvGrpSpPr/>
            <p:nvPr/>
          </p:nvGrpSpPr>
          <p:grpSpPr>
            <a:xfrm>
              <a:off x="1062475" y="2882501"/>
              <a:ext cx="103104" cy="1426186"/>
              <a:chOff x="4940438" y="3100904"/>
              <a:chExt cx="122758" cy="1698043"/>
            </a:xfrm>
          </p:grpSpPr>
          <p:sp>
            <p:nvSpPr>
              <p:cNvPr id="26336" name="Google Shape;26336;p69"/>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69"/>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69"/>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69"/>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69"/>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69"/>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69"/>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3" name="Google Shape;26343;p69"/>
            <p:cNvGrpSpPr/>
            <p:nvPr/>
          </p:nvGrpSpPr>
          <p:grpSpPr>
            <a:xfrm>
              <a:off x="1299324" y="2882501"/>
              <a:ext cx="103104" cy="1426186"/>
              <a:chOff x="5206863" y="3100904"/>
              <a:chExt cx="122758" cy="1698043"/>
            </a:xfrm>
          </p:grpSpPr>
          <p:sp>
            <p:nvSpPr>
              <p:cNvPr id="26344" name="Google Shape;26344;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8" name="Google Shape;26348;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9" name="Google Shape;26349;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1" name="Google Shape;26351;p69"/>
            <p:cNvGrpSpPr/>
            <p:nvPr/>
          </p:nvGrpSpPr>
          <p:grpSpPr>
            <a:xfrm>
              <a:off x="1786057" y="2882501"/>
              <a:ext cx="103104" cy="1426186"/>
              <a:chOff x="6006138" y="3143629"/>
              <a:chExt cx="122758" cy="1698043"/>
            </a:xfrm>
          </p:grpSpPr>
          <p:sp>
            <p:nvSpPr>
              <p:cNvPr id="26352" name="Google Shape;26352;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59" name="Google Shape;26359;p69"/>
            <p:cNvGrpSpPr/>
            <p:nvPr/>
          </p:nvGrpSpPr>
          <p:grpSpPr>
            <a:xfrm>
              <a:off x="2029422" y="2882501"/>
              <a:ext cx="103104" cy="1426186"/>
              <a:chOff x="6805413" y="3100904"/>
              <a:chExt cx="122758" cy="1698043"/>
            </a:xfrm>
          </p:grpSpPr>
          <p:sp>
            <p:nvSpPr>
              <p:cNvPr id="26360" name="Google Shape;26360;p69"/>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1" name="Google Shape;26361;p69"/>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69"/>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69"/>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69"/>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69"/>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69"/>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67" name="Google Shape;26367;p69"/>
            <p:cNvGrpSpPr/>
            <p:nvPr/>
          </p:nvGrpSpPr>
          <p:grpSpPr>
            <a:xfrm>
              <a:off x="727421" y="2828315"/>
              <a:ext cx="1695374" cy="1560837"/>
              <a:chOff x="734799" y="2782450"/>
              <a:chExt cx="1571100" cy="1577400"/>
            </a:xfrm>
          </p:grpSpPr>
          <p:cxnSp>
            <p:nvCxnSpPr>
              <p:cNvPr id="26368" name="Google Shape;26368;p69"/>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26369" name="Google Shape;26369;p69"/>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26370" name="Google Shape;26370;p69"/>
            <p:cNvGrpSpPr/>
            <p:nvPr/>
          </p:nvGrpSpPr>
          <p:grpSpPr>
            <a:xfrm>
              <a:off x="2272795" y="2882501"/>
              <a:ext cx="103104" cy="1426186"/>
              <a:chOff x="5206863" y="3100904"/>
              <a:chExt cx="122758" cy="1698043"/>
            </a:xfrm>
          </p:grpSpPr>
          <p:sp>
            <p:nvSpPr>
              <p:cNvPr id="26371" name="Google Shape;26371;p69"/>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2" name="Google Shape;26372;p69"/>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3" name="Google Shape;26373;p69"/>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69"/>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69"/>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69"/>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69"/>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78" name="Google Shape;26378;p69"/>
            <p:cNvGrpSpPr/>
            <p:nvPr/>
          </p:nvGrpSpPr>
          <p:grpSpPr>
            <a:xfrm>
              <a:off x="1542694" y="2882501"/>
              <a:ext cx="103104" cy="1426186"/>
              <a:chOff x="6006138" y="3143629"/>
              <a:chExt cx="122758" cy="1698043"/>
            </a:xfrm>
          </p:grpSpPr>
          <p:sp>
            <p:nvSpPr>
              <p:cNvPr id="26379" name="Google Shape;26379;p69"/>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69"/>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69"/>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69"/>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69"/>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4" name="Google Shape;26384;p69"/>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5" name="Google Shape;26385;p69"/>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386" name="Google Shape;26386;p69"/>
          <p:cNvGrpSpPr/>
          <p:nvPr/>
        </p:nvGrpSpPr>
        <p:grpSpPr>
          <a:xfrm>
            <a:off x="5936000" y="2405887"/>
            <a:ext cx="1248543" cy="1025319"/>
            <a:chOff x="5183758" y="1210600"/>
            <a:chExt cx="3605380" cy="2960783"/>
          </a:xfrm>
        </p:grpSpPr>
        <p:sp>
          <p:nvSpPr>
            <p:cNvPr id="26387" name="Google Shape;26387;p69"/>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69"/>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69"/>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69"/>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391" name="Google Shape;26391;p69"/>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26392" name="Google Shape;26392;p69"/>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26393" name="Google Shape;26393;p69"/>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26394" name="Google Shape;26394;p69"/>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26395" name="Google Shape;26395;p69"/>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96" name="Google Shape;26396;p69"/>
          <p:cNvGrpSpPr/>
          <p:nvPr/>
        </p:nvGrpSpPr>
        <p:grpSpPr>
          <a:xfrm>
            <a:off x="5793062" y="3544204"/>
            <a:ext cx="2664831" cy="843440"/>
            <a:chOff x="5916567" y="1099697"/>
            <a:chExt cx="2556683" cy="809211"/>
          </a:xfrm>
        </p:grpSpPr>
        <p:sp>
          <p:nvSpPr>
            <p:cNvPr id="26397" name="Google Shape;26397;p69"/>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69"/>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69"/>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69"/>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69"/>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69"/>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69"/>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69"/>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5" name="Google Shape;26405;p69"/>
          <p:cNvGrpSpPr/>
          <p:nvPr/>
        </p:nvGrpSpPr>
        <p:grpSpPr>
          <a:xfrm>
            <a:off x="5900602" y="1193063"/>
            <a:ext cx="1299851" cy="1023338"/>
            <a:chOff x="5900602" y="1193063"/>
            <a:chExt cx="1299851" cy="1023338"/>
          </a:xfrm>
        </p:grpSpPr>
        <p:grpSp>
          <p:nvGrpSpPr>
            <p:cNvPr id="26406" name="Google Shape;26406;p69"/>
            <p:cNvGrpSpPr/>
            <p:nvPr/>
          </p:nvGrpSpPr>
          <p:grpSpPr>
            <a:xfrm>
              <a:off x="6743564" y="1193063"/>
              <a:ext cx="456889" cy="700379"/>
              <a:chOff x="6743564" y="1193063"/>
              <a:chExt cx="456889" cy="700379"/>
            </a:xfrm>
          </p:grpSpPr>
          <p:grpSp>
            <p:nvGrpSpPr>
              <p:cNvPr id="26407" name="Google Shape;26407;p69"/>
              <p:cNvGrpSpPr/>
              <p:nvPr/>
            </p:nvGrpSpPr>
            <p:grpSpPr>
              <a:xfrm>
                <a:off x="6743564" y="1690731"/>
                <a:ext cx="214402" cy="202710"/>
                <a:chOff x="6743564" y="1690731"/>
                <a:chExt cx="214402" cy="202710"/>
              </a:xfrm>
            </p:grpSpPr>
            <p:sp>
              <p:nvSpPr>
                <p:cNvPr id="26408" name="Google Shape;26408;p69"/>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9" name="Google Shape;26409;p69"/>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10" name="Google Shape;26410;p69"/>
              <p:cNvGrpSpPr/>
              <p:nvPr/>
            </p:nvGrpSpPr>
            <p:grpSpPr>
              <a:xfrm>
                <a:off x="6915505" y="1193063"/>
                <a:ext cx="284947" cy="589637"/>
                <a:chOff x="6915505" y="1193063"/>
                <a:chExt cx="284947" cy="589637"/>
              </a:xfrm>
            </p:grpSpPr>
            <p:sp>
              <p:nvSpPr>
                <p:cNvPr id="26411" name="Google Shape;26411;p69"/>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12" name="Google Shape;26412;p69"/>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26413" name="Google Shape;26413;p69"/>
            <p:cNvGrpSpPr/>
            <p:nvPr/>
          </p:nvGrpSpPr>
          <p:grpSpPr>
            <a:xfrm>
              <a:off x="6520337" y="1193063"/>
              <a:ext cx="341815" cy="801589"/>
              <a:chOff x="6520337" y="1193063"/>
              <a:chExt cx="341815" cy="801589"/>
            </a:xfrm>
          </p:grpSpPr>
          <p:grpSp>
            <p:nvGrpSpPr>
              <p:cNvPr id="26414" name="Google Shape;26414;p69"/>
              <p:cNvGrpSpPr/>
              <p:nvPr/>
            </p:nvGrpSpPr>
            <p:grpSpPr>
              <a:xfrm>
                <a:off x="6520337" y="1589527"/>
                <a:ext cx="213950" cy="405125"/>
                <a:chOff x="6520337" y="1589527"/>
                <a:chExt cx="213950" cy="405125"/>
              </a:xfrm>
            </p:grpSpPr>
            <p:sp>
              <p:nvSpPr>
                <p:cNvPr id="26415" name="Google Shape;26415;p69"/>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69"/>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17" name="Google Shape;26417;p69"/>
              <p:cNvGrpSpPr/>
              <p:nvPr/>
            </p:nvGrpSpPr>
            <p:grpSpPr>
              <a:xfrm>
                <a:off x="6577204" y="1193063"/>
                <a:ext cx="284947" cy="453562"/>
                <a:chOff x="6577204" y="1193063"/>
                <a:chExt cx="284947" cy="453562"/>
              </a:xfrm>
            </p:grpSpPr>
            <p:sp>
              <p:nvSpPr>
                <p:cNvPr id="26418" name="Google Shape;26418;p69"/>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19" name="Google Shape;26419;p69"/>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26420" name="Google Shape;26420;p69"/>
            <p:cNvGrpSpPr/>
            <p:nvPr/>
          </p:nvGrpSpPr>
          <p:grpSpPr>
            <a:xfrm>
              <a:off x="6238903" y="1193063"/>
              <a:ext cx="300475" cy="901782"/>
              <a:chOff x="6238903" y="1193063"/>
              <a:chExt cx="300475" cy="901782"/>
            </a:xfrm>
          </p:grpSpPr>
          <p:grpSp>
            <p:nvGrpSpPr>
              <p:cNvPr id="26421" name="Google Shape;26421;p69"/>
              <p:cNvGrpSpPr/>
              <p:nvPr/>
            </p:nvGrpSpPr>
            <p:grpSpPr>
              <a:xfrm>
                <a:off x="6290865" y="1489315"/>
                <a:ext cx="248514" cy="605530"/>
                <a:chOff x="6290865" y="1489315"/>
                <a:chExt cx="248514" cy="605530"/>
              </a:xfrm>
            </p:grpSpPr>
            <p:sp>
              <p:nvSpPr>
                <p:cNvPr id="26422" name="Google Shape;26422;p69"/>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69"/>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24" name="Google Shape;26424;p69"/>
              <p:cNvGrpSpPr/>
              <p:nvPr/>
            </p:nvGrpSpPr>
            <p:grpSpPr>
              <a:xfrm>
                <a:off x="6238903" y="1193063"/>
                <a:ext cx="284947" cy="327512"/>
                <a:chOff x="6238903" y="1193063"/>
                <a:chExt cx="284947" cy="327512"/>
              </a:xfrm>
            </p:grpSpPr>
            <p:sp>
              <p:nvSpPr>
                <p:cNvPr id="26425" name="Google Shape;26425;p69"/>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26" name="Google Shape;26426;p69"/>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26427" name="Google Shape;26427;p69"/>
            <p:cNvGrpSpPr/>
            <p:nvPr/>
          </p:nvGrpSpPr>
          <p:grpSpPr>
            <a:xfrm>
              <a:off x="5900602" y="1193063"/>
              <a:ext cx="444345" cy="1023338"/>
              <a:chOff x="5900602" y="1193063"/>
              <a:chExt cx="444345" cy="1023338"/>
            </a:xfrm>
          </p:grpSpPr>
          <p:grpSp>
            <p:nvGrpSpPr>
              <p:cNvPr id="26428" name="Google Shape;26428;p69"/>
              <p:cNvGrpSpPr/>
              <p:nvPr/>
            </p:nvGrpSpPr>
            <p:grpSpPr>
              <a:xfrm>
                <a:off x="6046501" y="1367785"/>
                <a:ext cx="298446" cy="848616"/>
                <a:chOff x="6046501" y="1367785"/>
                <a:chExt cx="298446" cy="848616"/>
              </a:xfrm>
            </p:grpSpPr>
            <p:sp>
              <p:nvSpPr>
                <p:cNvPr id="26429" name="Google Shape;26429;p69"/>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69"/>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31" name="Google Shape;26431;p69"/>
              <p:cNvGrpSpPr/>
              <p:nvPr/>
            </p:nvGrpSpPr>
            <p:grpSpPr>
              <a:xfrm>
                <a:off x="5900602" y="1193063"/>
                <a:ext cx="284947" cy="182312"/>
                <a:chOff x="5900602" y="1193063"/>
                <a:chExt cx="284947" cy="182312"/>
              </a:xfrm>
            </p:grpSpPr>
            <p:sp>
              <p:nvSpPr>
                <p:cNvPr id="26432" name="Google Shape;26432;p69"/>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33" name="Google Shape;26433;p69"/>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26434" name="Google Shape;26434;p69"/>
          <p:cNvGrpSpPr/>
          <p:nvPr/>
        </p:nvGrpSpPr>
        <p:grpSpPr>
          <a:xfrm>
            <a:off x="7238484" y="1193208"/>
            <a:ext cx="1219413" cy="1051365"/>
            <a:chOff x="7287122" y="1165658"/>
            <a:chExt cx="1219413" cy="1051365"/>
          </a:xfrm>
        </p:grpSpPr>
        <p:grpSp>
          <p:nvGrpSpPr>
            <p:cNvPr id="26435" name="Google Shape;26435;p69"/>
            <p:cNvGrpSpPr/>
            <p:nvPr/>
          </p:nvGrpSpPr>
          <p:grpSpPr>
            <a:xfrm>
              <a:off x="7287122" y="1969723"/>
              <a:ext cx="1219413" cy="247300"/>
              <a:chOff x="7287122" y="1969723"/>
              <a:chExt cx="1219413" cy="247300"/>
            </a:xfrm>
          </p:grpSpPr>
          <p:sp>
            <p:nvSpPr>
              <p:cNvPr id="26436" name="Google Shape;26436;p69"/>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37" name="Google Shape;26437;p69"/>
              <p:cNvGrpSpPr/>
              <p:nvPr/>
            </p:nvGrpSpPr>
            <p:grpSpPr>
              <a:xfrm>
                <a:off x="7287122" y="2063892"/>
                <a:ext cx="1151753" cy="73428"/>
                <a:chOff x="7287122" y="2063892"/>
                <a:chExt cx="1151753" cy="73428"/>
              </a:xfrm>
            </p:grpSpPr>
            <p:sp>
              <p:nvSpPr>
                <p:cNvPr id="26438" name="Google Shape;26438;p69"/>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39" name="Google Shape;26439;p69"/>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26440" name="Google Shape;26440;p69"/>
            <p:cNvGrpSpPr/>
            <p:nvPr/>
          </p:nvGrpSpPr>
          <p:grpSpPr>
            <a:xfrm>
              <a:off x="7287122" y="1712201"/>
              <a:ext cx="1219403" cy="246767"/>
              <a:chOff x="7287122" y="1712201"/>
              <a:chExt cx="1219403" cy="246767"/>
            </a:xfrm>
          </p:grpSpPr>
          <p:sp>
            <p:nvSpPr>
              <p:cNvPr id="26441" name="Google Shape;26441;p69"/>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42" name="Google Shape;26442;p69"/>
              <p:cNvGrpSpPr/>
              <p:nvPr/>
            </p:nvGrpSpPr>
            <p:grpSpPr>
              <a:xfrm>
                <a:off x="7287122" y="1842861"/>
                <a:ext cx="1005303" cy="73419"/>
                <a:chOff x="7287122" y="1842861"/>
                <a:chExt cx="1005303" cy="73419"/>
              </a:xfrm>
            </p:grpSpPr>
            <p:sp>
              <p:nvSpPr>
                <p:cNvPr id="26443" name="Google Shape;26443;p69"/>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44" name="Google Shape;26444;p69"/>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26445" name="Google Shape;26445;p69"/>
            <p:cNvGrpSpPr/>
            <p:nvPr/>
          </p:nvGrpSpPr>
          <p:grpSpPr>
            <a:xfrm>
              <a:off x="7287122" y="1447520"/>
              <a:ext cx="1219403" cy="286667"/>
              <a:chOff x="7287122" y="1447520"/>
              <a:chExt cx="1219403" cy="286667"/>
            </a:xfrm>
          </p:grpSpPr>
          <p:sp>
            <p:nvSpPr>
              <p:cNvPr id="26446" name="Google Shape;26446;p69"/>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47" name="Google Shape;26447;p69"/>
              <p:cNvGrpSpPr/>
              <p:nvPr/>
            </p:nvGrpSpPr>
            <p:grpSpPr>
              <a:xfrm>
                <a:off x="7287122" y="1581977"/>
                <a:ext cx="852803" cy="73428"/>
                <a:chOff x="7287122" y="1581977"/>
                <a:chExt cx="852803" cy="73428"/>
              </a:xfrm>
            </p:grpSpPr>
            <p:sp>
              <p:nvSpPr>
                <p:cNvPr id="26448" name="Google Shape;26448;p69"/>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49" name="Google Shape;26449;p69"/>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26450" name="Google Shape;26450;p69"/>
            <p:cNvGrpSpPr/>
            <p:nvPr/>
          </p:nvGrpSpPr>
          <p:grpSpPr>
            <a:xfrm>
              <a:off x="7287122" y="1165658"/>
              <a:ext cx="1219403" cy="344253"/>
              <a:chOff x="7287122" y="1165658"/>
              <a:chExt cx="1219403" cy="344253"/>
            </a:xfrm>
          </p:grpSpPr>
          <p:sp>
            <p:nvSpPr>
              <p:cNvPr id="26451" name="Google Shape;26451;p69"/>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52" name="Google Shape;26452;p69"/>
              <p:cNvGrpSpPr/>
              <p:nvPr/>
            </p:nvGrpSpPr>
            <p:grpSpPr>
              <a:xfrm>
                <a:off x="7287122" y="1341025"/>
                <a:ext cx="695703" cy="73419"/>
                <a:chOff x="7287122" y="1341025"/>
                <a:chExt cx="695703" cy="73419"/>
              </a:xfrm>
            </p:grpSpPr>
            <p:sp>
              <p:nvSpPr>
                <p:cNvPr id="26453" name="Google Shape;26453;p69"/>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26454" name="Google Shape;26454;p69"/>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6458"/>
        <p:cNvGrpSpPr/>
        <p:nvPr/>
      </p:nvGrpSpPr>
      <p:grpSpPr>
        <a:xfrm>
          <a:off x="0" y="0"/>
          <a:ext cx="0" cy="0"/>
          <a:chOff x="0" y="0"/>
          <a:chExt cx="0" cy="0"/>
        </a:xfrm>
      </p:grpSpPr>
      <p:sp>
        <p:nvSpPr>
          <p:cNvPr id="26459" name="Google Shape;26459;p70"/>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26460" name="Google Shape;26460;p70"/>
          <p:cNvSpPr txBox="1">
            <a:spLocks noGrp="1"/>
          </p:cNvSpPr>
          <p:nvPr>
            <p:ph type="body" idx="4294967295"/>
          </p:nvPr>
        </p:nvSpPr>
        <p:spPr>
          <a:xfrm>
            <a:off x="828875" y="1610275"/>
            <a:ext cx="7525800" cy="48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marL="0" lvl="0" indent="0" algn="ctr" rtl="0">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26461" name="Google Shape;26461;p70"/>
          <p:cNvGrpSpPr/>
          <p:nvPr/>
        </p:nvGrpSpPr>
        <p:grpSpPr>
          <a:xfrm>
            <a:off x="866243" y="2291587"/>
            <a:ext cx="415546" cy="355053"/>
            <a:chOff x="866243" y="2291587"/>
            <a:chExt cx="415546" cy="355053"/>
          </a:xfrm>
        </p:grpSpPr>
        <p:sp>
          <p:nvSpPr>
            <p:cNvPr id="26462" name="Google Shape;26462;p70"/>
            <p:cNvSpPr/>
            <p:nvPr/>
          </p:nvSpPr>
          <p:spPr>
            <a:xfrm>
              <a:off x="1053756" y="2523748"/>
              <a:ext cx="103998" cy="81706"/>
            </a:xfrm>
            <a:custGeom>
              <a:avLst/>
              <a:gdLst/>
              <a:ahLst/>
              <a:cxnLst/>
              <a:rect l="l" t="t" r="r" b="b"/>
              <a:pathLst>
                <a:path w="3275" h="2573" extrusionOk="0">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3" name="Google Shape;26463;p70"/>
            <p:cNvSpPr/>
            <p:nvPr/>
          </p:nvSpPr>
          <p:spPr>
            <a:xfrm>
              <a:off x="1076461" y="2409176"/>
              <a:ext cx="79419" cy="60525"/>
            </a:xfrm>
            <a:custGeom>
              <a:avLst/>
              <a:gdLst/>
              <a:ahLst/>
              <a:cxnLst/>
              <a:rect l="l" t="t" r="r" b="b"/>
              <a:pathLst>
                <a:path w="2501" h="1906" extrusionOk="0">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4" name="Google Shape;26464;p70"/>
            <p:cNvSpPr/>
            <p:nvPr/>
          </p:nvSpPr>
          <p:spPr>
            <a:xfrm>
              <a:off x="985324" y="2448488"/>
              <a:ext cx="86628" cy="94185"/>
            </a:xfrm>
            <a:custGeom>
              <a:avLst/>
              <a:gdLst/>
              <a:ahLst/>
              <a:cxnLst/>
              <a:rect l="l" t="t" r="r" b="b"/>
              <a:pathLst>
                <a:path w="2728" h="2966" extrusionOk="0">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5" name="Google Shape;26465;p70"/>
            <p:cNvSpPr/>
            <p:nvPr/>
          </p:nvSpPr>
          <p:spPr>
            <a:xfrm>
              <a:off x="1014062" y="2472336"/>
              <a:ext cx="15147" cy="15147"/>
            </a:xfrm>
            <a:custGeom>
              <a:avLst/>
              <a:gdLst/>
              <a:ahLst/>
              <a:cxnLst/>
              <a:rect l="l" t="t" r="r" b="b"/>
              <a:pathLst>
                <a:path w="477" h="477" extrusionOk="0">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6" name="Google Shape;26466;p70"/>
            <p:cNvSpPr/>
            <p:nvPr/>
          </p:nvSpPr>
          <p:spPr>
            <a:xfrm>
              <a:off x="866243" y="2291587"/>
              <a:ext cx="415546" cy="355053"/>
            </a:xfrm>
            <a:custGeom>
              <a:avLst/>
              <a:gdLst/>
              <a:ahLst/>
              <a:cxnLst/>
              <a:rect l="l" t="t" r="r" b="b"/>
              <a:pathLst>
                <a:path w="13086" h="11181" extrusionOk="0">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67" name="Google Shape;26467;p70"/>
          <p:cNvSpPr/>
          <p:nvPr/>
        </p:nvSpPr>
        <p:spPr>
          <a:xfrm>
            <a:off x="1411794" y="2287808"/>
            <a:ext cx="360356" cy="358831"/>
          </a:xfrm>
          <a:custGeom>
            <a:avLst/>
            <a:gdLst/>
            <a:ahLst/>
            <a:cxnLst/>
            <a:rect l="l" t="t" r="r" b="b"/>
            <a:pathLst>
              <a:path w="11348" h="11300" extrusionOk="0">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68" name="Google Shape;26468;p70"/>
          <p:cNvGrpSpPr/>
          <p:nvPr/>
        </p:nvGrpSpPr>
        <p:grpSpPr>
          <a:xfrm>
            <a:off x="1958520" y="2302574"/>
            <a:ext cx="359213" cy="327807"/>
            <a:chOff x="1958520" y="2302574"/>
            <a:chExt cx="359213" cy="327807"/>
          </a:xfrm>
        </p:grpSpPr>
        <p:sp>
          <p:nvSpPr>
            <p:cNvPr id="26469" name="Google Shape;26469;p70"/>
            <p:cNvSpPr/>
            <p:nvPr/>
          </p:nvSpPr>
          <p:spPr>
            <a:xfrm>
              <a:off x="1958520" y="2302574"/>
              <a:ext cx="359213" cy="327807"/>
            </a:xfrm>
            <a:custGeom>
              <a:avLst/>
              <a:gdLst/>
              <a:ahLst/>
              <a:cxnLst/>
              <a:rect l="l" t="t" r="r" b="b"/>
              <a:pathLst>
                <a:path w="11312" h="10323" extrusionOk="0">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0" name="Google Shape;26470;p70"/>
            <p:cNvSpPr/>
            <p:nvPr/>
          </p:nvSpPr>
          <p:spPr>
            <a:xfrm>
              <a:off x="1986877" y="2331313"/>
              <a:ext cx="302117" cy="184909"/>
            </a:xfrm>
            <a:custGeom>
              <a:avLst/>
              <a:gdLst/>
              <a:ahLst/>
              <a:cxnLst/>
              <a:rect l="l" t="t" r="r" b="b"/>
              <a:pathLst>
                <a:path w="9514" h="5823" extrusionOk="0">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1" name="Google Shape;26471;p70"/>
            <p:cNvSpPr/>
            <p:nvPr/>
          </p:nvSpPr>
          <p:spPr>
            <a:xfrm>
              <a:off x="2131521" y="2526701"/>
              <a:ext cx="11908" cy="10638"/>
            </a:xfrm>
            <a:custGeom>
              <a:avLst/>
              <a:gdLst/>
              <a:ahLst/>
              <a:cxnLst/>
              <a:rect l="l" t="t" r="r" b="b"/>
              <a:pathLst>
                <a:path w="375" h="335" extrusionOk="0">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72" name="Google Shape;26472;p70"/>
          <p:cNvGrpSpPr/>
          <p:nvPr/>
        </p:nvGrpSpPr>
        <p:grpSpPr>
          <a:xfrm>
            <a:off x="2579882" y="2287427"/>
            <a:ext cx="207582" cy="359594"/>
            <a:chOff x="2656082" y="2287427"/>
            <a:chExt cx="207582" cy="359594"/>
          </a:xfrm>
        </p:grpSpPr>
        <p:sp>
          <p:nvSpPr>
            <p:cNvPr id="26473" name="Google Shape;26473;p70"/>
            <p:cNvSpPr/>
            <p:nvPr/>
          </p:nvSpPr>
          <p:spPr>
            <a:xfrm>
              <a:off x="2656082" y="2287427"/>
              <a:ext cx="207582" cy="359594"/>
            </a:xfrm>
            <a:custGeom>
              <a:avLst/>
              <a:gdLst/>
              <a:ahLst/>
              <a:cxnLst/>
              <a:rect l="l" t="t" r="r" b="b"/>
              <a:pathLst>
                <a:path w="6537" h="11324" extrusionOk="0">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4" name="Google Shape;26474;p70"/>
            <p:cNvSpPr/>
            <p:nvPr/>
          </p:nvSpPr>
          <p:spPr>
            <a:xfrm>
              <a:off x="2754395" y="2308608"/>
              <a:ext cx="31787" cy="10257"/>
            </a:xfrm>
            <a:custGeom>
              <a:avLst/>
              <a:gdLst/>
              <a:ahLst/>
              <a:cxnLst/>
              <a:rect l="l" t="t" r="r" b="b"/>
              <a:pathLst>
                <a:path w="1001" h="323" extrusionOk="0">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5" name="Google Shape;26475;p70"/>
            <p:cNvSpPr/>
            <p:nvPr/>
          </p:nvSpPr>
          <p:spPr>
            <a:xfrm>
              <a:off x="2743789" y="2594053"/>
              <a:ext cx="31406" cy="31056"/>
            </a:xfrm>
            <a:custGeom>
              <a:avLst/>
              <a:gdLst/>
              <a:ahLst/>
              <a:cxnLst/>
              <a:rect l="l" t="t" r="r" b="b"/>
              <a:pathLst>
                <a:path w="989" h="978" extrusionOk="0">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6" name="Google Shape;26476;p70"/>
            <p:cNvSpPr/>
            <p:nvPr/>
          </p:nvSpPr>
          <p:spPr>
            <a:xfrm>
              <a:off x="2733596" y="2308608"/>
              <a:ext cx="10225" cy="10257"/>
            </a:xfrm>
            <a:custGeom>
              <a:avLst/>
              <a:gdLst/>
              <a:ahLst/>
              <a:cxnLst/>
              <a:rect l="l" t="t" r="r" b="b"/>
              <a:pathLst>
                <a:path w="322" h="323" extrusionOk="0">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77" name="Google Shape;26477;p70"/>
          <p:cNvGrpSpPr/>
          <p:nvPr/>
        </p:nvGrpSpPr>
        <p:grpSpPr>
          <a:xfrm>
            <a:off x="3049653" y="2321468"/>
            <a:ext cx="362991" cy="290018"/>
            <a:chOff x="3049653" y="2321468"/>
            <a:chExt cx="362991" cy="290018"/>
          </a:xfrm>
        </p:grpSpPr>
        <p:sp>
          <p:nvSpPr>
            <p:cNvPr id="26478" name="Google Shape;26478;p70"/>
            <p:cNvSpPr/>
            <p:nvPr/>
          </p:nvSpPr>
          <p:spPr>
            <a:xfrm>
              <a:off x="3280290" y="2429690"/>
              <a:ext cx="29913" cy="73957"/>
            </a:xfrm>
            <a:custGeom>
              <a:avLst/>
              <a:gdLst/>
              <a:ahLst/>
              <a:cxnLst/>
              <a:rect l="l" t="t" r="r" b="b"/>
              <a:pathLst>
                <a:path w="942" h="2329" extrusionOk="0">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9" name="Google Shape;26479;p70"/>
            <p:cNvSpPr/>
            <p:nvPr/>
          </p:nvSpPr>
          <p:spPr>
            <a:xfrm>
              <a:off x="3317729" y="2392250"/>
              <a:ext cx="49570" cy="148836"/>
            </a:xfrm>
            <a:custGeom>
              <a:avLst/>
              <a:gdLst/>
              <a:ahLst/>
              <a:cxnLst/>
              <a:rect l="l" t="t" r="r" b="b"/>
              <a:pathLst>
                <a:path w="1561" h="4687" extrusionOk="0">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70"/>
            <p:cNvSpPr/>
            <p:nvPr/>
          </p:nvSpPr>
          <p:spPr>
            <a:xfrm>
              <a:off x="3354406" y="2355954"/>
              <a:ext cx="58239" cy="222317"/>
            </a:xfrm>
            <a:custGeom>
              <a:avLst/>
              <a:gdLst/>
              <a:ahLst/>
              <a:cxnLst/>
              <a:rect l="l" t="t" r="r" b="b"/>
              <a:pathLst>
                <a:path w="1834" h="7001" extrusionOk="0">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70"/>
            <p:cNvSpPr/>
            <p:nvPr/>
          </p:nvSpPr>
          <p:spPr>
            <a:xfrm>
              <a:off x="3049653" y="2321468"/>
              <a:ext cx="210250" cy="290018"/>
            </a:xfrm>
            <a:custGeom>
              <a:avLst/>
              <a:gdLst/>
              <a:ahLst/>
              <a:cxnLst/>
              <a:rect l="l" t="t" r="r" b="b"/>
              <a:pathLst>
                <a:path w="6621" h="9133" extrusionOk="0">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82" name="Google Shape;26482;p70"/>
          <p:cNvGrpSpPr/>
          <p:nvPr/>
        </p:nvGrpSpPr>
        <p:grpSpPr>
          <a:xfrm>
            <a:off x="3564243" y="2289904"/>
            <a:ext cx="422342" cy="355243"/>
            <a:chOff x="3564243" y="2289904"/>
            <a:chExt cx="422342" cy="355243"/>
          </a:xfrm>
        </p:grpSpPr>
        <p:sp>
          <p:nvSpPr>
            <p:cNvPr id="26483" name="Google Shape;26483;p70"/>
            <p:cNvSpPr/>
            <p:nvPr/>
          </p:nvSpPr>
          <p:spPr>
            <a:xfrm>
              <a:off x="3564243" y="2291587"/>
              <a:ext cx="66177" cy="351655"/>
            </a:xfrm>
            <a:custGeom>
              <a:avLst/>
              <a:gdLst/>
              <a:ahLst/>
              <a:cxnLst/>
              <a:rect l="l" t="t" r="r" b="b"/>
              <a:pathLst>
                <a:path w="2084" h="11074" extrusionOk="0">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70"/>
            <p:cNvSpPr/>
            <p:nvPr/>
          </p:nvSpPr>
          <p:spPr>
            <a:xfrm>
              <a:off x="3636835" y="2373674"/>
              <a:ext cx="236702" cy="236289"/>
            </a:xfrm>
            <a:custGeom>
              <a:avLst/>
              <a:gdLst/>
              <a:ahLst/>
              <a:cxnLst/>
              <a:rect l="l" t="t" r="r" b="b"/>
              <a:pathLst>
                <a:path w="7454" h="7441" extrusionOk="0">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70"/>
            <p:cNvSpPr/>
            <p:nvPr/>
          </p:nvSpPr>
          <p:spPr>
            <a:xfrm>
              <a:off x="3685230" y="2324104"/>
              <a:ext cx="237083" cy="235971"/>
            </a:xfrm>
            <a:custGeom>
              <a:avLst/>
              <a:gdLst/>
              <a:ahLst/>
              <a:cxnLst/>
              <a:rect l="l" t="t" r="r" b="b"/>
              <a:pathLst>
                <a:path w="7466" h="7431" extrusionOk="0">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70"/>
            <p:cNvSpPr/>
            <p:nvPr/>
          </p:nvSpPr>
          <p:spPr>
            <a:xfrm>
              <a:off x="3663668" y="2351699"/>
              <a:ext cx="230668" cy="230668"/>
            </a:xfrm>
            <a:custGeom>
              <a:avLst/>
              <a:gdLst/>
              <a:ahLst/>
              <a:cxnLst/>
              <a:rect l="l" t="t" r="r" b="b"/>
              <a:pathLst>
                <a:path w="7264" h="7264" extrusionOk="0">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70"/>
            <p:cNvSpPr/>
            <p:nvPr/>
          </p:nvSpPr>
          <p:spPr>
            <a:xfrm>
              <a:off x="3933998" y="2289904"/>
              <a:ext cx="52586" cy="355243"/>
            </a:xfrm>
            <a:custGeom>
              <a:avLst/>
              <a:gdLst/>
              <a:ahLst/>
              <a:cxnLst/>
              <a:rect l="l" t="t" r="r" b="b"/>
              <a:pathLst>
                <a:path w="1656" h="11187" extrusionOk="0">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88" name="Google Shape;26488;p70"/>
          <p:cNvSpPr/>
          <p:nvPr/>
        </p:nvSpPr>
        <p:spPr>
          <a:xfrm>
            <a:off x="4143835" y="2288189"/>
            <a:ext cx="357688" cy="357339"/>
          </a:xfrm>
          <a:custGeom>
            <a:avLst/>
            <a:gdLst/>
            <a:ahLst/>
            <a:cxnLst/>
            <a:rect l="l" t="t" r="r" b="b"/>
            <a:pathLst>
              <a:path w="11264" h="11253" extrusionOk="0">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89" name="Google Shape;26489;p70"/>
          <p:cNvGrpSpPr/>
          <p:nvPr/>
        </p:nvGrpSpPr>
        <p:grpSpPr>
          <a:xfrm>
            <a:off x="4687894" y="2289713"/>
            <a:ext cx="359594" cy="353909"/>
            <a:chOff x="4687894" y="2289713"/>
            <a:chExt cx="359594" cy="353909"/>
          </a:xfrm>
        </p:grpSpPr>
        <p:sp>
          <p:nvSpPr>
            <p:cNvPr id="26490" name="Google Shape;26490;p70"/>
            <p:cNvSpPr/>
            <p:nvPr/>
          </p:nvSpPr>
          <p:spPr>
            <a:xfrm>
              <a:off x="4955207" y="2477227"/>
              <a:ext cx="34041" cy="22356"/>
            </a:xfrm>
            <a:custGeom>
              <a:avLst/>
              <a:gdLst/>
              <a:ahLst/>
              <a:cxnLst/>
              <a:rect l="l" t="t" r="r" b="b"/>
              <a:pathLst>
                <a:path w="1072" h="704" extrusionOk="0">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70"/>
            <p:cNvSpPr/>
            <p:nvPr/>
          </p:nvSpPr>
          <p:spPr>
            <a:xfrm>
              <a:off x="4687894" y="2289713"/>
              <a:ext cx="359594" cy="353909"/>
            </a:xfrm>
            <a:custGeom>
              <a:avLst/>
              <a:gdLst/>
              <a:ahLst/>
              <a:cxnLst/>
              <a:rect l="l" t="t" r="r" b="b"/>
              <a:pathLst>
                <a:path w="11324" h="11145" extrusionOk="0">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2" name="Google Shape;26492;p70"/>
            <p:cNvSpPr/>
            <p:nvPr/>
          </p:nvSpPr>
          <p:spPr>
            <a:xfrm>
              <a:off x="4829299" y="2324485"/>
              <a:ext cx="42393" cy="75291"/>
            </a:xfrm>
            <a:custGeom>
              <a:avLst/>
              <a:gdLst/>
              <a:ahLst/>
              <a:cxnLst/>
              <a:rect l="l" t="t" r="r" b="b"/>
              <a:pathLst>
                <a:path w="1335" h="2371" extrusionOk="0">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493" name="Google Shape;26493;p70"/>
          <p:cNvSpPr/>
          <p:nvPr/>
        </p:nvSpPr>
        <p:spPr>
          <a:xfrm>
            <a:off x="5234620" y="2287078"/>
            <a:ext cx="358832" cy="359562"/>
          </a:xfrm>
          <a:custGeom>
            <a:avLst/>
            <a:gdLst/>
            <a:ahLst/>
            <a:cxnLst/>
            <a:rect l="l" t="t" r="r" b="b"/>
            <a:pathLst>
              <a:path w="11300" h="11323" extrusionOk="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94" name="Google Shape;26494;p70"/>
          <p:cNvGrpSpPr/>
          <p:nvPr/>
        </p:nvGrpSpPr>
        <p:grpSpPr>
          <a:xfrm>
            <a:off x="6372624" y="2308227"/>
            <a:ext cx="263567" cy="317614"/>
            <a:chOff x="6421399" y="2308227"/>
            <a:chExt cx="263567" cy="317614"/>
          </a:xfrm>
        </p:grpSpPr>
        <p:sp>
          <p:nvSpPr>
            <p:cNvPr id="26495" name="Google Shape;26495;p70"/>
            <p:cNvSpPr/>
            <p:nvPr/>
          </p:nvSpPr>
          <p:spPr>
            <a:xfrm>
              <a:off x="6421399" y="2308227"/>
              <a:ext cx="263567" cy="317614"/>
            </a:xfrm>
            <a:custGeom>
              <a:avLst/>
              <a:gdLst/>
              <a:ahLst/>
              <a:cxnLst/>
              <a:rect l="l" t="t" r="r" b="b"/>
              <a:pathLst>
                <a:path w="8300" h="10002" extrusionOk="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70"/>
            <p:cNvSpPr/>
            <p:nvPr/>
          </p:nvSpPr>
          <p:spPr>
            <a:xfrm>
              <a:off x="6539750" y="2414860"/>
              <a:ext cx="26484" cy="162236"/>
            </a:xfrm>
            <a:custGeom>
              <a:avLst/>
              <a:gdLst/>
              <a:ahLst/>
              <a:cxnLst/>
              <a:rect l="l" t="t" r="r" b="b"/>
              <a:pathLst>
                <a:path w="834" h="5109" extrusionOk="0">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70"/>
            <p:cNvSpPr/>
            <p:nvPr/>
          </p:nvSpPr>
          <p:spPr>
            <a:xfrm>
              <a:off x="6590018" y="2414479"/>
              <a:ext cx="30294" cy="162967"/>
            </a:xfrm>
            <a:custGeom>
              <a:avLst/>
              <a:gdLst/>
              <a:ahLst/>
              <a:cxnLst/>
              <a:rect l="l" t="t" r="r" b="b"/>
              <a:pathLst>
                <a:path w="954" h="5132" extrusionOk="0">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70"/>
            <p:cNvSpPr/>
            <p:nvPr/>
          </p:nvSpPr>
          <p:spPr>
            <a:xfrm>
              <a:off x="6486052" y="2414860"/>
              <a:ext cx="30294" cy="162967"/>
            </a:xfrm>
            <a:custGeom>
              <a:avLst/>
              <a:gdLst/>
              <a:ahLst/>
              <a:cxnLst/>
              <a:rect l="l" t="t" r="r" b="b"/>
              <a:pathLst>
                <a:path w="954" h="5132" extrusionOk="0">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99" name="Google Shape;26499;p70"/>
          <p:cNvGrpSpPr/>
          <p:nvPr/>
        </p:nvGrpSpPr>
        <p:grpSpPr>
          <a:xfrm>
            <a:off x="6870193" y="2295620"/>
            <a:ext cx="360356" cy="343462"/>
            <a:chOff x="6870193" y="2295620"/>
            <a:chExt cx="360356" cy="343462"/>
          </a:xfrm>
        </p:grpSpPr>
        <p:sp>
          <p:nvSpPr>
            <p:cNvPr id="26500" name="Google Shape;26500;p70"/>
            <p:cNvSpPr/>
            <p:nvPr/>
          </p:nvSpPr>
          <p:spPr>
            <a:xfrm>
              <a:off x="6870193" y="2295620"/>
              <a:ext cx="360356" cy="343462"/>
            </a:xfrm>
            <a:custGeom>
              <a:avLst/>
              <a:gdLst/>
              <a:ahLst/>
              <a:cxnLst/>
              <a:rect l="l" t="t" r="r" b="b"/>
              <a:pathLst>
                <a:path w="11348" h="10816" extrusionOk="0">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70"/>
            <p:cNvSpPr/>
            <p:nvPr/>
          </p:nvSpPr>
          <p:spPr>
            <a:xfrm>
              <a:off x="6920842" y="2577064"/>
              <a:ext cx="36709" cy="36677"/>
            </a:xfrm>
            <a:custGeom>
              <a:avLst/>
              <a:gdLst/>
              <a:ahLst/>
              <a:cxnLst/>
              <a:rect l="l" t="t" r="r" b="b"/>
              <a:pathLst>
                <a:path w="1156" h="1155" extrusionOk="0">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02" name="Google Shape;26502;p70"/>
          <p:cNvGrpSpPr/>
          <p:nvPr/>
        </p:nvGrpSpPr>
        <p:grpSpPr>
          <a:xfrm>
            <a:off x="7441465" y="2302860"/>
            <a:ext cx="342192" cy="327140"/>
            <a:chOff x="7441465" y="2302860"/>
            <a:chExt cx="342192" cy="327140"/>
          </a:xfrm>
        </p:grpSpPr>
        <p:sp>
          <p:nvSpPr>
            <p:cNvPr id="26503" name="Google Shape;26503;p70"/>
            <p:cNvSpPr/>
            <p:nvPr/>
          </p:nvSpPr>
          <p:spPr>
            <a:xfrm>
              <a:off x="7441465" y="2337727"/>
              <a:ext cx="299862" cy="292273"/>
            </a:xfrm>
            <a:custGeom>
              <a:avLst/>
              <a:gdLst/>
              <a:ahLst/>
              <a:cxnLst/>
              <a:rect l="l" t="t" r="r" b="b"/>
              <a:pathLst>
                <a:path w="9443" h="9204" extrusionOk="0">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4" name="Google Shape;26504;p70"/>
            <p:cNvSpPr/>
            <p:nvPr/>
          </p:nvSpPr>
          <p:spPr>
            <a:xfrm>
              <a:off x="7484588" y="2302860"/>
              <a:ext cx="299069" cy="293130"/>
            </a:xfrm>
            <a:custGeom>
              <a:avLst/>
              <a:gdLst/>
              <a:ahLst/>
              <a:cxnLst/>
              <a:rect l="l" t="t" r="r" b="b"/>
              <a:pathLst>
                <a:path w="9418" h="9231" extrusionOk="0">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05" name="Google Shape;26505;p70"/>
          <p:cNvGrpSpPr/>
          <p:nvPr/>
        </p:nvGrpSpPr>
        <p:grpSpPr>
          <a:xfrm>
            <a:off x="7989683" y="2350207"/>
            <a:ext cx="332761" cy="234066"/>
            <a:chOff x="7989683" y="2350207"/>
            <a:chExt cx="332761" cy="234066"/>
          </a:xfrm>
        </p:grpSpPr>
        <p:sp>
          <p:nvSpPr>
            <p:cNvPr id="26506" name="Google Shape;26506;p70"/>
            <p:cNvSpPr/>
            <p:nvPr/>
          </p:nvSpPr>
          <p:spPr>
            <a:xfrm>
              <a:off x="8258902" y="2396188"/>
              <a:ext cx="29119" cy="22101"/>
            </a:xfrm>
            <a:custGeom>
              <a:avLst/>
              <a:gdLst/>
              <a:ahLst/>
              <a:cxnLst/>
              <a:rect l="l" t="t" r="r" b="b"/>
              <a:pathLst>
                <a:path w="917" h="696" extrusionOk="0">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7" name="Google Shape;26507;p70"/>
            <p:cNvSpPr/>
            <p:nvPr/>
          </p:nvSpPr>
          <p:spPr>
            <a:xfrm>
              <a:off x="8051320" y="2350207"/>
              <a:ext cx="194753" cy="49919"/>
            </a:xfrm>
            <a:custGeom>
              <a:avLst/>
              <a:gdLst/>
              <a:ahLst/>
              <a:cxnLst/>
              <a:rect l="l" t="t" r="r" b="b"/>
              <a:pathLst>
                <a:path w="6133" h="1572" extrusionOk="0">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8" name="Google Shape;26508;p70"/>
            <p:cNvSpPr/>
            <p:nvPr/>
          </p:nvSpPr>
          <p:spPr>
            <a:xfrm>
              <a:off x="7989683" y="2378183"/>
              <a:ext cx="332761" cy="206090"/>
            </a:xfrm>
            <a:custGeom>
              <a:avLst/>
              <a:gdLst/>
              <a:ahLst/>
              <a:cxnLst/>
              <a:rect l="l" t="t" r="r" b="b"/>
              <a:pathLst>
                <a:path w="10479" h="6490" extrusionOk="0">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9" name="Google Shape;26509;p70"/>
            <p:cNvSpPr/>
            <p:nvPr/>
          </p:nvSpPr>
          <p:spPr>
            <a:xfrm>
              <a:off x="8081201" y="2405746"/>
              <a:ext cx="151598" cy="149884"/>
            </a:xfrm>
            <a:custGeom>
              <a:avLst/>
              <a:gdLst/>
              <a:ahLst/>
              <a:cxnLst/>
              <a:rect l="l" t="t" r="r" b="b"/>
              <a:pathLst>
                <a:path w="4774" h="4720" extrusionOk="0">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0" name="Google Shape;26510;p70"/>
            <p:cNvSpPr/>
            <p:nvPr/>
          </p:nvSpPr>
          <p:spPr>
            <a:xfrm>
              <a:off x="8115973" y="2440550"/>
              <a:ext cx="80562" cy="80213"/>
            </a:xfrm>
            <a:custGeom>
              <a:avLst/>
              <a:gdLst/>
              <a:ahLst/>
              <a:cxnLst/>
              <a:rect l="l" t="t" r="r" b="b"/>
              <a:pathLst>
                <a:path w="2537" h="2526" extrusionOk="0">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1" name="Google Shape;26511;p70"/>
            <p:cNvSpPr/>
            <p:nvPr/>
          </p:nvSpPr>
          <p:spPr>
            <a:xfrm>
              <a:off x="8164749" y="2447377"/>
              <a:ext cx="24610" cy="24610"/>
            </a:xfrm>
            <a:custGeom>
              <a:avLst/>
              <a:gdLst/>
              <a:ahLst/>
              <a:cxnLst/>
              <a:rect l="l" t="t" r="r" b="b"/>
              <a:pathLst>
                <a:path w="775" h="775" extrusionOk="0">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12" name="Google Shape;26512;p70"/>
          <p:cNvGrpSpPr/>
          <p:nvPr/>
        </p:nvGrpSpPr>
        <p:grpSpPr>
          <a:xfrm>
            <a:off x="5823294" y="2309751"/>
            <a:ext cx="315327" cy="314978"/>
            <a:chOff x="5823294" y="2309751"/>
            <a:chExt cx="315327" cy="314978"/>
          </a:xfrm>
        </p:grpSpPr>
        <p:sp>
          <p:nvSpPr>
            <p:cNvPr id="26513" name="Google Shape;26513;p70"/>
            <p:cNvSpPr/>
            <p:nvPr/>
          </p:nvSpPr>
          <p:spPr>
            <a:xfrm>
              <a:off x="5823294" y="2309751"/>
              <a:ext cx="315327" cy="314978"/>
            </a:xfrm>
            <a:custGeom>
              <a:avLst/>
              <a:gdLst/>
              <a:ahLst/>
              <a:cxnLst/>
              <a:rect l="l" t="t" r="r" b="b"/>
              <a:pathLst>
                <a:path w="9930" h="9919" extrusionOk="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4" name="Google Shape;26514;p70"/>
            <p:cNvSpPr/>
            <p:nvPr/>
          </p:nvSpPr>
          <p:spPr>
            <a:xfrm>
              <a:off x="5846348" y="2332805"/>
              <a:ext cx="268457" cy="268489"/>
            </a:xfrm>
            <a:custGeom>
              <a:avLst/>
              <a:gdLst/>
              <a:ahLst/>
              <a:cxnLst/>
              <a:rect l="l" t="t" r="r" b="b"/>
              <a:pathLst>
                <a:path w="8454" h="8455" extrusionOk="0">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5" name="Google Shape;26515;p70"/>
            <p:cNvSpPr/>
            <p:nvPr/>
          </p:nvSpPr>
          <p:spPr>
            <a:xfrm>
              <a:off x="5869402" y="2462111"/>
              <a:ext cx="15909" cy="9495"/>
            </a:xfrm>
            <a:custGeom>
              <a:avLst/>
              <a:gdLst/>
              <a:ahLst/>
              <a:cxnLst/>
              <a:rect l="l" t="t" r="r" b="b"/>
              <a:pathLst>
                <a:path w="501" h="299" extrusionOk="0">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6" name="Google Shape;26516;p70"/>
            <p:cNvSpPr/>
            <p:nvPr/>
          </p:nvSpPr>
          <p:spPr>
            <a:xfrm>
              <a:off x="5976416" y="2354748"/>
              <a:ext cx="116858" cy="116858"/>
            </a:xfrm>
            <a:custGeom>
              <a:avLst/>
              <a:gdLst/>
              <a:ahLst/>
              <a:cxnLst/>
              <a:rect l="l" t="t" r="r" b="b"/>
              <a:pathLst>
                <a:path w="3680" h="3680" extrusionOk="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7" name="Google Shape;26517;p70"/>
            <p:cNvSpPr/>
            <p:nvPr/>
          </p:nvSpPr>
          <p:spPr>
            <a:xfrm>
              <a:off x="5976416" y="2562679"/>
              <a:ext cx="9463" cy="16290"/>
            </a:xfrm>
            <a:custGeom>
              <a:avLst/>
              <a:gdLst/>
              <a:ahLst/>
              <a:cxnLst/>
              <a:rect l="l" t="t" r="r" b="b"/>
              <a:pathLst>
                <a:path w="298" h="513" extrusionOk="0">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8" name="Google Shape;26518;p70"/>
            <p:cNvSpPr/>
            <p:nvPr/>
          </p:nvSpPr>
          <p:spPr>
            <a:xfrm>
              <a:off x="5900395" y="2386217"/>
              <a:ext cx="15179" cy="13909"/>
            </a:xfrm>
            <a:custGeom>
              <a:avLst/>
              <a:gdLst/>
              <a:ahLst/>
              <a:cxnLst/>
              <a:rect l="l" t="t" r="r" b="b"/>
              <a:pathLst>
                <a:path w="478" h="438" extrusionOk="0">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9" name="Google Shape;26519;p70"/>
            <p:cNvSpPr/>
            <p:nvPr/>
          </p:nvSpPr>
          <p:spPr>
            <a:xfrm>
              <a:off x="6047484" y="2533655"/>
              <a:ext cx="15147" cy="13940"/>
            </a:xfrm>
            <a:custGeom>
              <a:avLst/>
              <a:gdLst/>
              <a:ahLst/>
              <a:cxnLst/>
              <a:rect l="l" t="t" r="r" b="b"/>
              <a:pathLst>
                <a:path w="477" h="439" extrusionOk="0">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0" name="Google Shape;26520;p70"/>
            <p:cNvSpPr/>
            <p:nvPr/>
          </p:nvSpPr>
          <p:spPr>
            <a:xfrm>
              <a:off x="6047484" y="2386217"/>
              <a:ext cx="15147" cy="13909"/>
            </a:xfrm>
            <a:custGeom>
              <a:avLst/>
              <a:gdLst/>
              <a:ahLst/>
              <a:cxnLst/>
              <a:rect l="l" t="t" r="r" b="b"/>
              <a:pathLst>
                <a:path w="477" h="438" extrusionOk="0">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1" name="Google Shape;26521;p70"/>
            <p:cNvSpPr/>
            <p:nvPr/>
          </p:nvSpPr>
          <p:spPr>
            <a:xfrm>
              <a:off x="5900395" y="2533655"/>
              <a:ext cx="15179" cy="13940"/>
            </a:xfrm>
            <a:custGeom>
              <a:avLst/>
              <a:gdLst/>
              <a:ahLst/>
              <a:cxnLst/>
              <a:rect l="l" t="t" r="r" b="b"/>
              <a:pathLst>
                <a:path w="478" h="439" extrusionOk="0">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2" name="Google Shape;26522;p70"/>
            <p:cNvSpPr/>
            <p:nvPr/>
          </p:nvSpPr>
          <p:spPr>
            <a:xfrm>
              <a:off x="5877341" y="2420639"/>
              <a:ext cx="16671" cy="11654"/>
            </a:xfrm>
            <a:custGeom>
              <a:avLst/>
              <a:gdLst/>
              <a:ahLst/>
              <a:cxnLst/>
              <a:rect l="l" t="t" r="r" b="b"/>
              <a:pathLst>
                <a:path w="525" h="367" extrusionOk="0">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3" name="Google Shape;26523;p70"/>
            <p:cNvSpPr/>
            <p:nvPr/>
          </p:nvSpPr>
          <p:spPr>
            <a:xfrm>
              <a:off x="6068665" y="2501519"/>
              <a:ext cx="16671" cy="11654"/>
            </a:xfrm>
            <a:custGeom>
              <a:avLst/>
              <a:gdLst/>
              <a:ahLst/>
              <a:cxnLst/>
              <a:rect l="l" t="t" r="r" b="b"/>
              <a:pathLst>
                <a:path w="525" h="367" extrusionOk="0">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4" name="Google Shape;26524;p70"/>
            <p:cNvSpPr/>
            <p:nvPr/>
          </p:nvSpPr>
          <p:spPr>
            <a:xfrm>
              <a:off x="6015729" y="2363353"/>
              <a:ext cx="12893" cy="15623"/>
            </a:xfrm>
            <a:custGeom>
              <a:avLst/>
              <a:gdLst/>
              <a:ahLst/>
              <a:cxnLst/>
              <a:rect l="l" t="t" r="r" b="b"/>
              <a:pathLst>
                <a:path w="406" h="492" extrusionOk="0">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5" name="Google Shape;26525;p70"/>
            <p:cNvSpPr/>
            <p:nvPr/>
          </p:nvSpPr>
          <p:spPr>
            <a:xfrm>
              <a:off x="5934055" y="2554836"/>
              <a:ext cx="13274" cy="15433"/>
            </a:xfrm>
            <a:custGeom>
              <a:avLst/>
              <a:gdLst/>
              <a:ahLst/>
              <a:cxnLst/>
              <a:rect l="l" t="t" r="r" b="b"/>
              <a:pathLst>
                <a:path w="418" h="486" extrusionOk="0">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70"/>
            <p:cNvSpPr/>
            <p:nvPr/>
          </p:nvSpPr>
          <p:spPr>
            <a:xfrm>
              <a:off x="5935960" y="2362401"/>
              <a:ext cx="12861" cy="15814"/>
            </a:xfrm>
            <a:custGeom>
              <a:avLst/>
              <a:gdLst/>
              <a:ahLst/>
              <a:cxnLst/>
              <a:rect l="l" t="t" r="r" b="b"/>
              <a:pathLst>
                <a:path w="405" h="498" extrusionOk="0">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70"/>
            <p:cNvSpPr/>
            <p:nvPr/>
          </p:nvSpPr>
          <p:spPr>
            <a:xfrm>
              <a:off x="6013824" y="2555820"/>
              <a:ext cx="12893" cy="15592"/>
            </a:xfrm>
            <a:custGeom>
              <a:avLst/>
              <a:gdLst/>
              <a:ahLst/>
              <a:cxnLst/>
              <a:rect l="l" t="t" r="r" b="b"/>
              <a:pathLst>
                <a:path w="406" h="491" extrusionOk="0">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70"/>
            <p:cNvSpPr/>
            <p:nvPr/>
          </p:nvSpPr>
          <p:spPr>
            <a:xfrm>
              <a:off x="6069776" y="2422132"/>
              <a:ext cx="16290" cy="11654"/>
            </a:xfrm>
            <a:custGeom>
              <a:avLst/>
              <a:gdLst/>
              <a:ahLst/>
              <a:cxnLst/>
              <a:rect l="l" t="t" r="r" b="b"/>
              <a:pathLst>
                <a:path w="513" h="367" extrusionOk="0">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9" name="Google Shape;26529;p70"/>
            <p:cNvSpPr/>
            <p:nvPr/>
          </p:nvSpPr>
          <p:spPr>
            <a:xfrm>
              <a:off x="5876960" y="2500027"/>
              <a:ext cx="16290" cy="11654"/>
            </a:xfrm>
            <a:custGeom>
              <a:avLst/>
              <a:gdLst/>
              <a:ahLst/>
              <a:cxnLst/>
              <a:rect l="l" t="t" r="r" b="b"/>
              <a:pathLst>
                <a:path w="513" h="367" extrusionOk="0">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0" name="Google Shape;26530;p70"/>
          <p:cNvGrpSpPr/>
          <p:nvPr/>
        </p:nvGrpSpPr>
        <p:grpSpPr>
          <a:xfrm>
            <a:off x="2497275" y="2744159"/>
            <a:ext cx="370930" cy="370549"/>
            <a:chOff x="2497275" y="2744159"/>
            <a:chExt cx="370930" cy="370549"/>
          </a:xfrm>
        </p:grpSpPr>
        <p:sp>
          <p:nvSpPr>
            <p:cNvPr id="26531" name="Google Shape;26531;p70"/>
            <p:cNvSpPr/>
            <p:nvPr/>
          </p:nvSpPr>
          <p:spPr>
            <a:xfrm>
              <a:off x="2497275" y="2744159"/>
              <a:ext cx="284366" cy="284747"/>
            </a:xfrm>
            <a:custGeom>
              <a:avLst/>
              <a:gdLst/>
              <a:ahLst/>
              <a:cxnLst/>
              <a:rect l="l" t="t" r="r" b="b"/>
              <a:pathLst>
                <a:path w="8955" h="8967" extrusionOk="0">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70"/>
            <p:cNvSpPr/>
            <p:nvPr/>
          </p:nvSpPr>
          <p:spPr>
            <a:xfrm>
              <a:off x="2592191" y="2821673"/>
              <a:ext cx="113461" cy="98345"/>
            </a:xfrm>
            <a:custGeom>
              <a:avLst/>
              <a:gdLst/>
              <a:ahLst/>
              <a:cxnLst/>
              <a:rect l="l" t="t" r="r" b="b"/>
              <a:pathLst>
                <a:path w="3573" h="3097" extrusionOk="0">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70"/>
            <p:cNvSpPr/>
            <p:nvPr/>
          </p:nvSpPr>
          <p:spPr>
            <a:xfrm>
              <a:off x="2574408" y="2862129"/>
              <a:ext cx="106665" cy="90756"/>
            </a:xfrm>
            <a:custGeom>
              <a:avLst/>
              <a:gdLst/>
              <a:ahLst/>
              <a:cxnLst/>
              <a:rect l="l" t="t" r="r" b="b"/>
              <a:pathLst>
                <a:path w="3359" h="2858" extrusionOk="0">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4" name="Google Shape;26534;p70"/>
            <p:cNvSpPr/>
            <p:nvPr/>
          </p:nvSpPr>
          <p:spPr>
            <a:xfrm>
              <a:off x="2676881" y="2923385"/>
              <a:ext cx="191324" cy="191324"/>
            </a:xfrm>
            <a:custGeom>
              <a:avLst/>
              <a:gdLst/>
              <a:ahLst/>
              <a:cxnLst/>
              <a:rect l="l" t="t" r="r" b="b"/>
              <a:pathLst>
                <a:path w="6025" h="6025" extrusionOk="0">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5" name="Google Shape;26535;p70"/>
            <p:cNvSpPr/>
            <p:nvPr/>
          </p:nvSpPr>
          <p:spPr>
            <a:xfrm>
              <a:off x="2738867" y="2986895"/>
              <a:ext cx="65066" cy="65066"/>
            </a:xfrm>
            <a:custGeom>
              <a:avLst/>
              <a:gdLst/>
              <a:ahLst/>
              <a:cxnLst/>
              <a:rect l="l" t="t" r="r" b="b"/>
              <a:pathLst>
                <a:path w="2049" h="2049" extrusionOk="0">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6" name="Google Shape;26536;p70"/>
            <p:cNvSpPr/>
            <p:nvPr/>
          </p:nvSpPr>
          <p:spPr>
            <a:xfrm>
              <a:off x="2604670" y="2851904"/>
              <a:ext cx="70718" cy="71131"/>
            </a:xfrm>
            <a:custGeom>
              <a:avLst/>
              <a:gdLst/>
              <a:ahLst/>
              <a:cxnLst/>
              <a:rect l="l" t="t" r="r" b="b"/>
              <a:pathLst>
                <a:path w="2227" h="2240" extrusionOk="0">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37" name="Google Shape;26537;p70"/>
          <p:cNvGrpSpPr/>
          <p:nvPr/>
        </p:nvGrpSpPr>
        <p:grpSpPr>
          <a:xfrm>
            <a:off x="860940" y="2746477"/>
            <a:ext cx="371883" cy="365691"/>
            <a:chOff x="860940" y="2746477"/>
            <a:chExt cx="371883" cy="365691"/>
          </a:xfrm>
        </p:grpSpPr>
        <p:sp>
          <p:nvSpPr>
            <p:cNvPr id="26538" name="Google Shape;26538;p70"/>
            <p:cNvSpPr/>
            <p:nvPr/>
          </p:nvSpPr>
          <p:spPr>
            <a:xfrm>
              <a:off x="908191" y="3026302"/>
              <a:ext cx="30294" cy="28961"/>
            </a:xfrm>
            <a:custGeom>
              <a:avLst/>
              <a:gdLst/>
              <a:ahLst/>
              <a:cxnLst/>
              <a:rect l="l" t="t" r="r" b="b"/>
              <a:pathLst>
                <a:path w="954" h="912" extrusionOk="0">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9" name="Google Shape;26539;p70"/>
            <p:cNvSpPr/>
            <p:nvPr/>
          </p:nvSpPr>
          <p:spPr>
            <a:xfrm>
              <a:off x="943757" y="3061836"/>
              <a:ext cx="30263" cy="28961"/>
            </a:xfrm>
            <a:custGeom>
              <a:avLst/>
              <a:gdLst/>
              <a:ahLst/>
              <a:cxnLst/>
              <a:rect l="l" t="t" r="r" b="b"/>
              <a:pathLst>
                <a:path w="953" h="912" extrusionOk="0">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0" name="Google Shape;26540;p70"/>
            <p:cNvSpPr/>
            <p:nvPr/>
          </p:nvSpPr>
          <p:spPr>
            <a:xfrm>
              <a:off x="926355" y="3044085"/>
              <a:ext cx="29881" cy="28579"/>
            </a:xfrm>
            <a:custGeom>
              <a:avLst/>
              <a:gdLst/>
              <a:ahLst/>
              <a:cxnLst/>
              <a:rect l="l" t="t" r="r" b="b"/>
              <a:pathLst>
                <a:path w="941" h="900" extrusionOk="0">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70"/>
            <p:cNvSpPr/>
            <p:nvPr/>
          </p:nvSpPr>
          <p:spPr>
            <a:xfrm>
              <a:off x="860940" y="2746477"/>
              <a:ext cx="371883" cy="365691"/>
            </a:xfrm>
            <a:custGeom>
              <a:avLst/>
              <a:gdLst/>
              <a:ahLst/>
              <a:cxnLst/>
              <a:rect l="l" t="t" r="r" b="b"/>
              <a:pathLst>
                <a:path w="11711" h="11516" extrusionOk="0">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70"/>
            <p:cNvSpPr/>
            <p:nvPr/>
          </p:nvSpPr>
          <p:spPr>
            <a:xfrm>
              <a:off x="1070396" y="2832057"/>
              <a:ext cx="90406" cy="69035"/>
            </a:xfrm>
            <a:custGeom>
              <a:avLst/>
              <a:gdLst/>
              <a:ahLst/>
              <a:cxnLst/>
              <a:rect l="l" t="t" r="r" b="b"/>
              <a:pathLst>
                <a:path w="2847" h="2174" extrusionOk="0">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3" name="Google Shape;26543;p70"/>
          <p:cNvGrpSpPr/>
          <p:nvPr/>
        </p:nvGrpSpPr>
        <p:grpSpPr>
          <a:xfrm>
            <a:off x="1493849" y="2775533"/>
            <a:ext cx="283985" cy="341080"/>
            <a:chOff x="1493849" y="2775533"/>
            <a:chExt cx="283985" cy="341080"/>
          </a:xfrm>
        </p:grpSpPr>
        <p:sp>
          <p:nvSpPr>
            <p:cNvPr id="26544" name="Google Shape;26544;p70"/>
            <p:cNvSpPr/>
            <p:nvPr/>
          </p:nvSpPr>
          <p:spPr>
            <a:xfrm>
              <a:off x="1493849" y="2775533"/>
              <a:ext cx="283985" cy="341080"/>
            </a:xfrm>
            <a:custGeom>
              <a:avLst/>
              <a:gdLst/>
              <a:ahLst/>
              <a:cxnLst/>
              <a:rect l="l" t="t" r="r" b="b"/>
              <a:pathLst>
                <a:path w="8943" h="10741" extrusionOk="0">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5" name="Google Shape;26545;p70"/>
            <p:cNvSpPr/>
            <p:nvPr/>
          </p:nvSpPr>
          <p:spPr>
            <a:xfrm>
              <a:off x="1590638" y="2834153"/>
              <a:ext cx="88501" cy="84754"/>
            </a:xfrm>
            <a:custGeom>
              <a:avLst/>
              <a:gdLst/>
              <a:ahLst/>
              <a:cxnLst/>
              <a:rect l="l" t="t" r="r" b="b"/>
              <a:pathLst>
                <a:path w="2787" h="2669" extrusionOk="0">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6" name="Google Shape;26546;p70"/>
          <p:cNvGrpSpPr/>
          <p:nvPr/>
        </p:nvGrpSpPr>
        <p:grpSpPr>
          <a:xfrm>
            <a:off x="1952836" y="2774422"/>
            <a:ext cx="372835" cy="342573"/>
            <a:chOff x="1952836" y="2774422"/>
            <a:chExt cx="372835" cy="342573"/>
          </a:xfrm>
        </p:grpSpPr>
        <p:sp>
          <p:nvSpPr>
            <p:cNvPr id="26547" name="Google Shape;26547;p70"/>
            <p:cNvSpPr/>
            <p:nvPr/>
          </p:nvSpPr>
          <p:spPr>
            <a:xfrm>
              <a:off x="2076490"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70"/>
            <p:cNvSpPr/>
            <p:nvPr/>
          </p:nvSpPr>
          <p:spPr>
            <a:xfrm>
              <a:off x="2208432" y="3057581"/>
              <a:ext cx="40869" cy="40869"/>
            </a:xfrm>
            <a:custGeom>
              <a:avLst/>
              <a:gdLst/>
              <a:ahLst/>
              <a:cxnLst/>
              <a:rect l="l" t="t" r="r" b="b"/>
              <a:pathLst>
                <a:path w="1287" h="1287" extrusionOk="0">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70"/>
            <p:cNvSpPr/>
            <p:nvPr/>
          </p:nvSpPr>
          <p:spPr>
            <a:xfrm>
              <a:off x="1952836" y="2774422"/>
              <a:ext cx="372835" cy="342573"/>
            </a:xfrm>
            <a:custGeom>
              <a:avLst/>
              <a:gdLst/>
              <a:ahLst/>
              <a:cxnLst/>
              <a:rect l="l" t="t" r="r" b="b"/>
              <a:pathLst>
                <a:path w="11741" h="10788" extrusionOk="0">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50" name="Google Shape;26550;p70"/>
          <p:cNvGrpSpPr/>
          <p:nvPr/>
        </p:nvGrpSpPr>
        <p:grpSpPr>
          <a:xfrm>
            <a:off x="3079916" y="2744477"/>
            <a:ext cx="332729" cy="372518"/>
            <a:chOff x="3079916" y="2744477"/>
            <a:chExt cx="332729" cy="372518"/>
          </a:xfrm>
        </p:grpSpPr>
        <p:sp>
          <p:nvSpPr>
            <p:cNvPr id="26551" name="Google Shape;26551;p70"/>
            <p:cNvSpPr/>
            <p:nvPr/>
          </p:nvSpPr>
          <p:spPr>
            <a:xfrm>
              <a:off x="3079916" y="2840504"/>
              <a:ext cx="313454" cy="276491"/>
            </a:xfrm>
            <a:custGeom>
              <a:avLst/>
              <a:gdLst/>
              <a:ahLst/>
              <a:cxnLst/>
              <a:rect l="l" t="t" r="r" b="b"/>
              <a:pathLst>
                <a:path w="9871" h="8707" extrusionOk="0">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70"/>
            <p:cNvSpPr/>
            <p:nvPr/>
          </p:nvSpPr>
          <p:spPr>
            <a:xfrm>
              <a:off x="3244375" y="2840250"/>
              <a:ext cx="124416" cy="45727"/>
            </a:xfrm>
            <a:custGeom>
              <a:avLst/>
              <a:gdLst/>
              <a:ahLst/>
              <a:cxnLst/>
              <a:rect l="l" t="t" r="r" b="b"/>
              <a:pathLst>
                <a:path w="3918" h="1440" extrusionOk="0">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70"/>
            <p:cNvSpPr/>
            <p:nvPr/>
          </p:nvSpPr>
          <p:spPr>
            <a:xfrm>
              <a:off x="3198267" y="2744477"/>
              <a:ext cx="214378" cy="145279"/>
            </a:xfrm>
            <a:custGeom>
              <a:avLst/>
              <a:gdLst/>
              <a:ahLst/>
              <a:cxnLst/>
              <a:rect l="l" t="t" r="r" b="b"/>
              <a:pathLst>
                <a:path w="6751" h="4575" extrusionOk="0">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54" name="Google Shape;26554;p70"/>
          <p:cNvGrpSpPr/>
          <p:nvPr/>
        </p:nvGrpSpPr>
        <p:grpSpPr>
          <a:xfrm>
            <a:off x="3620576" y="2745525"/>
            <a:ext cx="336889" cy="355592"/>
            <a:chOff x="3620576" y="2745525"/>
            <a:chExt cx="336889" cy="355592"/>
          </a:xfrm>
        </p:grpSpPr>
        <p:sp>
          <p:nvSpPr>
            <p:cNvPr id="26555" name="Google Shape;26555;p70"/>
            <p:cNvSpPr/>
            <p:nvPr/>
          </p:nvSpPr>
          <p:spPr>
            <a:xfrm>
              <a:off x="3620576" y="2745525"/>
              <a:ext cx="336889" cy="355592"/>
            </a:xfrm>
            <a:custGeom>
              <a:avLst/>
              <a:gdLst/>
              <a:ahLst/>
              <a:cxnLst/>
              <a:rect l="l" t="t" r="r" b="b"/>
              <a:pathLst>
                <a:path w="10609" h="11198" extrusionOk="0">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70"/>
            <p:cNvSpPr/>
            <p:nvPr/>
          </p:nvSpPr>
          <p:spPr>
            <a:xfrm>
              <a:off x="3738896" y="2800747"/>
              <a:ext cx="218570" cy="258771"/>
            </a:xfrm>
            <a:custGeom>
              <a:avLst/>
              <a:gdLst/>
              <a:ahLst/>
              <a:cxnLst/>
              <a:rect l="l" t="t" r="r" b="b"/>
              <a:pathLst>
                <a:path w="6883" h="8149" extrusionOk="0">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57" name="Google Shape;26557;p70"/>
          <p:cNvGrpSpPr/>
          <p:nvPr/>
        </p:nvGrpSpPr>
        <p:grpSpPr>
          <a:xfrm>
            <a:off x="4126815" y="2760704"/>
            <a:ext cx="380393" cy="363118"/>
            <a:chOff x="4126815" y="2760704"/>
            <a:chExt cx="380393" cy="363118"/>
          </a:xfrm>
        </p:grpSpPr>
        <p:sp>
          <p:nvSpPr>
            <p:cNvPr id="26558" name="Google Shape;26558;p70"/>
            <p:cNvSpPr/>
            <p:nvPr/>
          </p:nvSpPr>
          <p:spPr>
            <a:xfrm>
              <a:off x="4219825" y="2822435"/>
              <a:ext cx="103267" cy="29056"/>
            </a:xfrm>
            <a:custGeom>
              <a:avLst/>
              <a:gdLst/>
              <a:ahLst/>
              <a:cxnLst/>
              <a:rect l="l" t="t" r="r" b="b"/>
              <a:pathLst>
                <a:path w="3252" h="915" extrusionOk="0">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9" name="Google Shape;26559;p70"/>
            <p:cNvSpPr/>
            <p:nvPr/>
          </p:nvSpPr>
          <p:spPr>
            <a:xfrm>
              <a:off x="4126815" y="2760704"/>
              <a:ext cx="380393" cy="363118"/>
            </a:xfrm>
            <a:custGeom>
              <a:avLst/>
              <a:gdLst/>
              <a:ahLst/>
              <a:cxnLst/>
              <a:rect l="l" t="t" r="r" b="b"/>
              <a:pathLst>
                <a:path w="11979" h="11435" extrusionOk="0">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70"/>
            <p:cNvSpPr/>
            <p:nvPr/>
          </p:nvSpPr>
          <p:spPr>
            <a:xfrm>
              <a:off x="4278826" y="2791379"/>
              <a:ext cx="103998" cy="201962"/>
            </a:xfrm>
            <a:custGeom>
              <a:avLst/>
              <a:gdLst/>
              <a:ahLst/>
              <a:cxnLst/>
              <a:rect l="l" t="t" r="r" b="b"/>
              <a:pathLst>
                <a:path w="3275" h="6360" extrusionOk="0">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70"/>
            <p:cNvSpPr/>
            <p:nvPr/>
          </p:nvSpPr>
          <p:spPr>
            <a:xfrm>
              <a:off x="4159332" y="2791379"/>
              <a:ext cx="105903" cy="201962"/>
            </a:xfrm>
            <a:custGeom>
              <a:avLst/>
              <a:gdLst/>
              <a:ahLst/>
              <a:cxnLst/>
              <a:rect l="l" t="t" r="r" b="b"/>
              <a:pathLst>
                <a:path w="3335" h="6360" extrusionOk="0">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62" name="Google Shape;26562;p70"/>
          <p:cNvGrpSpPr/>
          <p:nvPr/>
        </p:nvGrpSpPr>
        <p:grpSpPr>
          <a:xfrm>
            <a:off x="4675986" y="2745684"/>
            <a:ext cx="381346" cy="368644"/>
            <a:chOff x="4675986" y="2745684"/>
            <a:chExt cx="381346" cy="368644"/>
          </a:xfrm>
        </p:grpSpPr>
        <p:sp>
          <p:nvSpPr>
            <p:cNvPr id="26563" name="Google Shape;26563;p70"/>
            <p:cNvSpPr/>
            <p:nvPr/>
          </p:nvSpPr>
          <p:spPr>
            <a:xfrm>
              <a:off x="4828918" y="2895345"/>
              <a:ext cx="69226" cy="69258"/>
            </a:xfrm>
            <a:custGeom>
              <a:avLst/>
              <a:gdLst/>
              <a:ahLst/>
              <a:cxnLst/>
              <a:rect l="l" t="t" r="r" b="b"/>
              <a:pathLst>
                <a:path w="2180" h="2181" extrusionOk="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70"/>
            <p:cNvSpPr/>
            <p:nvPr/>
          </p:nvSpPr>
          <p:spPr>
            <a:xfrm>
              <a:off x="4675986" y="2745684"/>
              <a:ext cx="381346" cy="368644"/>
            </a:xfrm>
            <a:custGeom>
              <a:avLst/>
              <a:gdLst/>
              <a:ahLst/>
              <a:cxnLst/>
              <a:rect l="l" t="t" r="r" b="b"/>
              <a:pathLst>
                <a:path w="12009" h="11609" extrusionOk="0">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65" name="Google Shape;26565;p70"/>
          <p:cNvGrpSpPr/>
          <p:nvPr/>
        </p:nvGrpSpPr>
        <p:grpSpPr>
          <a:xfrm>
            <a:off x="5220616" y="2791061"/>
            <a:ext cx="373185" cy="302466"/>
            <a:chOff x="5220616" y="2791061"/>
            <a:chExt cx="373185" cy="302466"/>
          </a:xfrm>
        </p:grpSpPr>
        <p:sp>
          <p:nvSpPr>
            <p:cNvPr id="26566" name="Google Shape;26566;p70"/>
            <p:cNvSpPr/>
            <p:nvPr/>
          </p:nvSpPr>
          <p:spPr>
            <a:xfrm>
              <a:off x="5220616" y="2791061"/>
              <a:ext cx="373185" cy="302466"/>
            </a:xfrm>
            <a:custGeom>
              <a:avLst/>
              <a:gdLst/>
              <a:ahLst/>
              <a:cxnLst/>
              <a:rect l="l" t="t" r="r" b="b"/>
              <a:pathLst>
                <a:path w="11752" h="9525" extrusionOk="0">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70"/>
            <p:cNvSpPr/>
            <p:nvPr/>
          </p:nvSpPr>
          <p:spPr>
            <a:xfrm>
              <a:off x="5244432" y="2849268"/>
              <a:ext cx="326314" cy="11368"/>
            </a:xfrm>
            <a:custGeom>
              <a:avLst/>
              <a:gdLst/>
              <a:ahLst/>
              <a:cxnLst/>
              <a:rect l="l" t="t" r="r" b="b"/>
              <a:pathLst>
                <a:path w="10276" h="358" extrusionOk="0">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70"/>
            <p:cNvSpPr/>
            <p:nvPr/>
          </p:nvSpPr>
          <p:spPr>
            <a:xfrm>
              <a:off x="5261834" y="2896139"/>
              <a:ext cx="46521" cy="11400"/>
            </a:xfrm>
            <a:custGeom>
              <a:avLst/>
              <a:gdLst/>
              <a:ahLst/>
              <a:cxnLst/>
              <a:rect l="l" t="t" r="r" b="b"/>
              <a:pathLst>
                <a:path w="1465" h="359" extrusionOk="0">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70"/>
            <p:cNvSpPr/>
            <p:nvPr/>
          </p:nvSpPr>
          <p:spPr>
            <a:xfrm>
              <a:off x="5343507" y="2896139"/>
              <a:ext cx="46521" cy="11400"/>
            </a:xfrm>
            <a:custGeom>
              <a:avLst/>
              <a:gdLst/>
              <a:ahLst/>
              <a:cxnLst/>
              <a:rect l="l" t="t" r="r" b="b"/>
              <a:pathLst>
                <a:path w="1465" h="359" extrusionOk="0">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0" name="Google Shape;26570;p70"/>
            <p:cNvSpPr/>
            <p:nvPr/>
          </p:nvSpPr>
          <p:spPr>
            <a:xfrm>
              <a:off x="5506823" y="2896139"/>
              <a:ext cx="46172" cy="11400"/>
            </a:xfrm>
            <a:custGeom>
              <a:avLst/>
              <a:gdLst/>
              <a:ahLst/>
              <a:cxnLst/>
              <a:rect l="l" t="t" r="r" b="b"/>
              <a:pathLst>
                <a:path w="1454" h="359" extrusionOk="0">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1" name="Google Shape;26571;p70"/>
            <p:cNvSpPr/>
            <p:nvPr/>
          </p:nvSpPr>
          <p:spPr>
            <a:xfrm>
              <a:off x="5261834" y="2942660"/>
              <a:ext cx="46521" cy="11368"/>
            </a:xfrm>
            <a:custGeom>
              <a:avLst/>
              <a:gdLst/>
              <a:ahLst/>
              <a:cxnLst/>
              <a:rect l="l" t="t" r="r" b="b"/>
              <a:pathLst>
                <a:path w="1465" h="358" extrusionOk="0">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70"/>
            <p:cNvSpPr/>
            <p:nvPr/>
          </p:nvSpPr>
          <p:spPr>
            <a:xfrm>
              <a:off x="5424768" y="2942660"/>
              <a:ext cx="46553" cy="11368"/>
            </a:xfrm>
            <a:custGeom>
              <a:avLst/>
              <a:gdLst/>
              <a:ahLst/>
              <a:cxnLst/>
              <a:rect l="l" t="t" r="r" b="b"/>
              <a:pathLst>
                <a:path w="1466" h="358" extrusionOk="0">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70"/>
            <p:cNvSpPr/>
            <p:nvPr/>
          </p:nvSpPr>
          <p:spPr>
            <a:xfrm>
              <a:off x="5261834" y="2989149"/>
              <a:ext cx="46521" cy="11400"/>
            </a:xfrm>
            <a:custGeom>
              <a:avLst/>
              <a:gdLst/>
              <a:ahLst/>
              <a:cxnLst/>
              <a:rect l="l" t="t" r="r" b="b"/>
              <a:pathLst>
                <a:path w="1465" h="359" extrusionOk="0">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70"/>
            <p:cNvSpPr/>
            <p:nvPr/>
          </p:nvSpPr>
          <p:spPr>
            <a:xfrm>
              <a:off x="5343507" y="2989149"/>
              <a:ext cx="46521" cy="11400"/>
            </a:xfrm>
            <a:custGeom>
              <a:avLst/>
              <a:gdLst/>
              <a:ahLst/>
              <a:cxnLst/>
              <a:rect l="l" t="t" r="r" b="b"/>
              <a:pathLst>
                <a:path w="1465" h="359" extrusionOk="0">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70"/>
            <p:cNvSpPr/>
            <p:nvPr/>
          </p:nvSpPr>
          <p:spPr>
            <a:xfrm>
              <a:off x="5506823" y="2989149"/>
              <a:ext cx="46172" cy="11400"/>
            </a:xfrm>
            <a:custGeom>
              <a:avLst/>
              <a:gdLst/>
              <a:ahLst/>
              <a:cxnLst/>
              <a:rect l="l" t="t" r="r" b="b"/>
              <a:pathLst>
                <a:path w="1454" h="359" extrusionOk="0">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70"/>
            <p:cNvSpPr/>
            <p:nvPr/>
          </p:nvSpPr>
          <p:spPr>
            <a:xfrm>
              <a:off x="5343507" y="3036051"/>
              <a:ext cx="46521" cy="10987"/>
            </a:xfrm>
            <a:custGeom>
              <a:avLst/>
              <a:gdLst/>
              <a:ahLst/>
              <a:cxnLst/>
              <a:rect l="l" t="t" r="r" b="b"/>
              <a:pathLst>
                <a:path w="1465" h="346" extrusionOk="0">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70"/>
            <p:cNvSpPr/>
            <p:nvPr/>
          </p:nvSpPr>
          <p:spPr>
            <a:xfrm>
              <a:off x="5424768" y="3036051"/>
              <a:ext cx="46553" cy="10987"/>
            </a:xfrm>
            <a:custGeom>
              <a:avLst/>
              <a:gdLst/>
              <a:ahLst/>
              <a:cxnLst/>
              <a:rect l="l" t="t" r="r" b="b"/>
              <a:pathLst>
                <a:path w="1466" h="346" extrusionOk="0">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70"/>
            <p:cNvSpPr/>
            <p:nvPr/>
          </p:nvSpPr>
          <p:spPr>
            <a:xfrm>
              <a:off x="5506823" y="3036051"/>
              <a:ext cx="46172" cy="10987"/>
            </a:xfrm>
            <a:custGeom>
              <a:avLst/>
              <a:gdLst/>
              <a:ahLst/>
              <a:cxnLst/>
              <a:rect l="l" t="t" r="r" b="b"/>
              <a:pathLst>
                <a:path w="1454" h="346" extrusionOk="0">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70"/>
            <p:cNvSpPr/>
            <p:nvPr/>
          </p:nvSpPr>
          <p:spPr>
            <a:xfrm>
              <a:off x="5343126" y="2930752"/>
              <a:ext cx="46902" cy="33851"/>
            </a:xfrm>
            <a:custGeom>
              <a:avLst/>
              <a:gdLst/>
              <a:ahLst/>
              <a:cxnLst/>
              <a:rect l="l" t="t" r="r" b="b"/>
              <a:pathLst>
                <a:path w="1477" h="1066" extrusionOk="0">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70"/>
            <p:cNvSpPr/>
            <p:nvPr/>
          </p:nvSpPr>
          <p:spPr>
            <a:xfrm>
              <a:off x="5506442" y="2930752"/>
              <a:ext cx="47283" cy="33851"/>
            </a:xfrm>
            <a:custGeom>
              <a:avLst/>
              <a:gdLst/>
              <a:ahLst/>
              <a:cxnLst/>
              <a:rect l="l" t="t" r="r" b="b"/>
              <a:pathLst>
                <a:path w="1489" h="1066" extrusionOk="0">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70"/>
            <p:cNvSpPr/>
            <p:nvPr/>
          </p:nvSpPr>
          <p:spPr>
            <a:xfrm>
              <a:off x="5424419" y="2977336"/>
              <a:ext cx="47283" cy="34168"/>
            </a:xfrm>
            <a:custGeom>
              <a:avLst/>
              <a:gdLst/>
              <a:ahLst/>
              <a:cxnLst/>
              <a:rect l="l" t="t" r="r" b="b"/>
              <a:pathLst>
                <a:path w="1489" h="1076" extrusionOk="0">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2" name="Google Shape;26582;p70"/>
            <p:cNvSpPr/>
            <p:nvPr/>
          </p:nvSpPr>
          <p:spPr>
            <a:xfrm>
              <a:off x="5261453" y="3024143"/>
              <a:ext cx="47283" cy="33851"/>
            </a:xfrm>
            <a:custGeom>
              <a:avLst/>
              <a:gdLst/>
              <a:ahLst/>
              <a:cxnLst/>
              <a:rect l="l" t="t" r="r" b="b"/>
              <a:pathLst>
                <a:path w="1489" h="1066" extrusionOk="0">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3" name="Google Shape;26583;p70"/>
            <p:cNvSpPr/>
            <p:nvPr/>
          </p:nvSpPr>
          <p:spPr>
            <a:xfrm>
              <a:off x="5424419" y="2884231"/>
              <a:ext cx="47283" cy="33883"/>
            </a:xfrm>
            <a:custGeom>
              <a:avLst/>
              <a:gdLst/>
              <a:ahLst/>
              <a:cxnLst/>
              <a:rect l="l" t="t" r="r" b="b"/>
              <a:pathLst>
                <a:path w="1489" h="1067" extrusionOk="0">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84" name="Google Shape;26584;p70"/>
          <p:cNvGrpSpPr/>
          <p:nvPr/>
        </p:nvGrpSpPr>
        <p:grpSpPr>
          <a:xfrm>
            <a:off x="5788661" y="2772517"/>
            <a:ext cx="284366" cy="344097"/>
            <a:chOff x="5864861" y="2772517"/>
            <a:chExt cx="284366" cy="344097"/>
          </a:xfrm>
        </p:grpSpPr>
        <p:sp>
          <p:nvSpPr>
            <p:cNvPr id="26585" name="Google Shape;26585;p70"/>
            <p:cNvSpPr/>
            <p:nvPr/>
          </p:nvSpPr>
          <p:spPr>
            <a:xfrm>
              <a:off x="6089464" y="3014490"/>
              <a:ext cx="15147" cy="15147"/>
            </a:xfrm>
            <a:custGeom>
              <a:avLst/>
              <a:gdLst/>
              <a:ahLst/>
              <a:cxnLst/>
              <a:rect l="l" t="t" r="r" b="b"/>
              <a:pathLst>
                <a:path w="477" h="477" extrusionOk="0">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70"/>
            <p:cNvSpPr/>
            <p:nvPr/>
          </p:nvSpPr>
          <p:spPr>
            <a:xfrm>
              <a:off x="6051644" y="3070823"/>
              <a:ext cx="13274" cy="13274"/>
            </a:xfrm>
            <a:custGeom>
              <a:avLst/>
              <a:gdLst/>
              <a:ahLst/>
              <a:cxnLst/>
              <a:rect l="l" t="t" r="r" b="b"/>
              <a:pathLst>
                <a:path w="418" h="418" extrusionOk="0">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70"/>
            <p:cNvSpPr/>
            <p:nvPr/>
          </p:nvSpPr>
          <p:spPr>
            <a:xfrm>
              <a:off x="5943518" y="3005789"/>
              <a:ext cx="13242" cy="12893"/>
            </a:xfrm>
            <a:custGeom>
              <a:avLst/>
              <a:gdLst/>
              <a:ahLst/>
              <a:cxnLst/>
              <a:rect l="l" t="t" r="r" b="b"/>
              <a:pathLst>
                <a:path w="417" h="406" extrusionOk="0">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70"/>
            <p:cNvSpPr/>
            <p:nvPr/>
          </p:nvSpPr>
          <p:spPr>
            <a:xfrm>
              <a:off x="5965429" y="3070823"/>
              <a:ext cx="13655" cy="13274"/>
            </a:xfrm>
            <a:custGeom>
              <a:avLst/>
              <a:gdLst/>
              <a:ahLst/>
              <a:cxnLst/>
              <a:rect l="l" t="t" r="r" b="b"/>
              <a:pathLst>
                <a:path w="430" h="418" extrusionOk="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70"/>
            <p:cNvSpPr/>
            <p:nvPr/>
          </p:nvSpPr>
          <p:spPr>
            <a:xfrm>
              <a:off x="6004392" y="3019412"/>
              <a:ext cx="16290" cy="15909"/>
            </a:xfrm>
            <a:custGeom>
              <a:avLst/>
              <a:gdLst/>
              <a:ahLst/>
              <a:cxnLst/>
              <a:rect l="l" t="t" r="r" b="b"/>
              <a:pathLst>
                <a:path w="513" h="501" extrusionOk="0">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70"/>
            <p:cNvSpPr/>
            <p:nvPr/>
          </p:nvSpPr>
          <p:spPr>
            <a:xfrm>
              <a:off x="5864861" y="2772517"/>
              <a:ext cx="284366" cy="344097"/>
            </a:xfrm>
            <a:custGeom>
              <a:avLst/>
              <a:gdLst/>
              <a:ahLst/>
              <a:cxnLst/>
              <a:rect l="l" t="t" r="r" b="b"/>
              <a:pathLst>
                <a:path w="8955" h="10836" extrusionOk="0">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91" name="Google Shape;26591;p70"/>
          <p:cNvSpPr/>
          <p:nvPr/>
        </p:nvSpPr>
        <p:spPr>
          <a:xfrm>
            <a:off x="6340868" y="2770643"/>
            <a:ext cx="343335" cy="343303"/>
          </a:xfrm>
          <a:custGeom>
            <a:avLst/>
            <a:gdLst/>
            <a:ahLst/>
            <a:cxnLst/>
            <a:rect l="l" t="t" r="r" b="b"/>
            <a:pathLst>
              <a:path w="10812" h="10811" extrusionOk="0">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92" name="Google Shape;26592;p70"/>
          <p:cNvGrpSpPr/>
          <p:nvPr/>
        </p:nvGrpSpPr>
        <p:grpSpPr>
          <a:xfrm>
            <a:off x="6974158" y="2789537"/>
            <a:ext cx="255247" cy="327458"/>
            <a:chOff x="6974158" y="2789537"/>
            <a:chExt cx="255247" cy="327458"/>
          </a:xfrm>
        </p:grpSpPr>
        <p:sp>
          <p:nvSpPr>
            <p:cNvPr id="26593" name="Google Shape;26593;p70"/>
            <p:cNvSpPr/>
            <p:nvPr/>
          </p:nvSpPr>
          <p:spPr>
            <a:xfrm>
              <a:off x="7066407" y="2897282"/>
              <a:ext cx="9876" cy="14798"/>
            </a:xfrm>
            <a:custGeom>
              <a:avLst/>
              <a:gdLst/>
              <a:ahLst/>
              <a:cxnLst/>
              <a:rect l="l" t="t" r="r" b="b"/>
              <a:pathLst>
                <a:path w="311" h="466" extrusionOk="0">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4" name="Google Shape;26594;p70"/>
            <p:cNvSpPr/>
            <p:nvPr/>
          </p:nvSpPr>
          <p:spPr>
            <a:xfrm>
              <a:off x="7127662" y="2897282"/>
              <a:ext cx="9495" cy="14798"/>
            </a:xfrm>
            <a:custGeom>
              <a:avLst/>
              <a:gdLst/>
              <a:ahLst/>
              <a:cxnLst/>
              <a:rect l="l" t="t" r="r" b="b"/>
              <a:pathLst>
                <a:path w="299" h="466" extrusionOk="0">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5" name="Google Shape;26595;p70"/>
            <p:cNvSpPr/>
            <p:nvPr/>
          </p:nvSpPr>
          <p:spPr>
            <a:xfrm>
              <a:off x="7081935" y="2933292"/>
              <a:ext cx="40837" cy="14703"/>
            </a:xfrm>
            <a:custGeom>
              <a:avLst/>
              <a:gdLst/>
              <a:ahLst/>
              <a:cxnLst/>
              <a:rect l="l" t="t" r="r" b="b"/>
              <a:pathLst>
                <a:path w="1286" h="463" extrusionOk="0">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70"/>
            <p:cNvSpPr/>
            <p:nvPr/>
          </p:nvSpPr>
          <p:spPr>
            <a:xfrm>
              <a:off x="6974158" y="2789537"/>
              <a:ext cx="255247" cy="327458"/>
            </a:xfrm>
            <a:custGeom>
              <a:avLst/>
              <a:gdLst/>
              <a:ahLst/>
              <a:cxnLst/>
              <a:rect l="l" t="t" r="r" b="b"/>
              <a:pathLst>
                <a:path w="8038" h="10312" extrusionOk="0">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70"/>
            <p:cNvSpPr/>
            <p:nvPr/>
          </p:nvSpPr>
          <p:spPr>
            <a:xfrm>
              <a:off x="7061135" y="2881785"/>
              <a:ext cx="20069" cy="9495"/>
            </a:xfrm>
            <a:custGeom>
              <a:avLst/>
              <a:gdLst/>
              <a:ahLst/>
              <a:cxnLst/>
              <a:rect l="l" t="t" r="r" b="b"/>
              <a:pathLst>
                <a:path w="632" h="299" extrusionOk="0">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70"/>
            <p:cNvSpPr/>
            <p:nvPr/>
          </p:nvSpPr>
          <p:spPr>
            <a:xfrm>
              <a:off x="7122740" y="2881785"/>
              <a:ext cx="19688" cy="9495"/>
            </a:xfrm>
            <a:custGeom>
              <a:avLst/>
              <a:gdLst/>
              <a:ahLst/>
              <a:cxnLst/>
              <a:rect l="l" t="t" r="r" b="b"/>
              <a:pathLst>
                <a:path w="620" h="299" extrusionOk="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9" name="Google Shape;26599;p70"/>
          <p:cNvGrpSpPr/>
          <p:nvPr/>
        </p:nvGrpSpPr>
        <p:grpSpPr>
          <a:xfrm>
            <a:off x="7530697" y="2790299"/>
            <a:ext cx="244291" cy="326314"/>
            <a:chOff x="7530697" y="2790299"/>
            <a:chExt cx="244291" cy="326314"/>
          </a:xfrm>
        </p:grpSpPr>
        <p:sp>
          <p:nvSpPr>
            <p:cNvPr id="26600" name="Google Shape;26600;p70"/>
            <p:cNvSpPr/>
            <p:nvPr/>
          </p:nvSpPr>
          <p:spPr>
            <a:xfrm>
              <a:off x="7616911" y="2907507"/>
              <a:ext cx="9463" cy="14385"/>
            </a:xfrm>
            <a:custGeom>
              <a:avLst/>
              <a:gdLst/>
              <a:ahLst/>
              <a:cxnLst/>
              <a:rect l="l" t="t" r="r" b="b"/>
              <a:pathLst>
                <a:path w="298" h="453" extrusionOk="0">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70"/>
            <p:cNvSpPr/>
            <p:nvPr/>
          </p:nvSpPr>
          <p:spPr>
            <a:xfrm>
              <a:off x="7678548" y="2907507"/>
              <a:ext cx="9463" cy="14385"/>
            </a:xfrm>
            <a:custGeom>
              <a:avLst/>
              <a:gdLst/>
              <a:ahLst/>
              <a:cxnLst/>
              <a:rect l="l" t="t" r="r" b="b"/>
              <a:pathLst>
                <a:path w="298" h="453" extrusionOk="0">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70"/>
            <p:cNvSpPr/>
            <p:nvPr/>
          </p:nvSpPr>
          <p:spPr>
            <a:xfrm>
              <a:off x="7632408" y="2943136"/>
              <a:ext cx="40869" cy="14671"/>
            </a:xfrm>
            <a:custGeom>
              <a:avLst/>
              <a:gdLst/>
              <a:ahLst/>
              <a:cxnLst/>
              <a:rect l="l" t="t" r="r" b="b"/>
              <a:pathLst>
                <a:path w="1287" h="462" extrusionOk="0">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70"/>
            <p:cNvSpPr/>
            <p:nvPr/>
          </p:nvSpPr>
          <p:spPr>
            <a:xfrm>
              <a:off x="7530697" y="2790299"/>
              <a:ext cx="244291" cy="326314"/>
            </a:xfrm>
            <a:custGeom>
              <a:avLst/>
              <a:gdLst/>
              <a:ahLst/>
              <a:cxnLst/>
              <a:rect l="l" t="t" r="r" b="b"/>
              <a:pathLst>
                <a:path w="7693" h="10276" extrusionOk="0">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70"/>
            <p:cNvSpPr/>
            <p:nvPr/>
          </p:nvSpPr>
          <p:spPr>
            <a:xfrm>
              <a:off x="7611608" y="2891630"/>
              <a:ext cx="20069" cy="9463"/>
            </a:xfrm>
            <a:custGeom>
              <a:avLst/>
              <a:gdLst/>
              <a:ahLst/>
              <a:cxnLst/>
              <a:rect l="l" t="t" r="r" b="b"/>
              <a:pathLst>
                <a:path w="632" h="298" extrusionOk="0">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70"/>
            <p:cNvSpPr/>
            <p:nvPr/>
          </p:nvSpPr>
          <p:spPr>
            <a:xfrm>
              <a:off x="7673245" y="2891630"/>
              <a:ext cx="19688" cy="9463"/>
            </a:xfrm>
            <a:custGeom>
              <a:avLst/>
              <a:gdLst/>
              <a:ahLst/>
              <a:cxnLst/>
              <a:rect l="l" t="t" r="r" b="b"/>
              <a:pathLst>
                <a:path w="620" h="298" extrusionOk="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06" name="Google Shape;26606;p70"/>
          <p:cNvGrpSpPr/>
          <p:nvPr/>
        </p:nvGrpSpPr>
        <p:grpSpPr>
          <a:xfrm>
            <a:off x="7988191" y="2832248"/>
            <a:ext cx="332348" cy="283985"/>
            <a:chOff x="7988191" y="2832248"/>
            <a:chExt cx="332348" cy="283985"/>
          </a:xfrm>
        </p:grpSpPr>
        <p:sp>
          <p:nvSpPr>
            <p:cNvPr id="26607" name="Google Shape;26607;p70"/>
            <p:cNvSpPr/>
            <p:nvPr/>
          </p:nvSpPr>
          <p:spPr>
            <a:xfrm>
              <a:off x="8046398" y="2894646"/>
              <a:ext cx="40869" cy="45759"/>
            </a:xfrm>
            <a:custGeom>
              <a:avLst/>
              <a:gdLst/>
              <a:ahLst/>
              <a:cxnLst/>
              <a:rect l="l" t="t" r="r" b="b"/>
              <a:pathLst>
                <a:path w="1287" h="1441" extrusionOk="0">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70"/>
            <p:cNvSpPr/>
            <p:nvPr/>
          </p:nvSpPr>
          <p:spPr>
            <a:xfrm>
              <a:off x="7988191" y="2832248"/>
              <a:ext cx="332348" cy="283985"/>
            </a:xfrm>
            <a:custGeom>
              <a:avLst/>
              <a:gdLst/>
              <a:ahLst/>
              <a:cxnLst/>
              <a:rect l="l" t="t" r="r" b="b"/>
              <a:pathLst>
                <a:path w="10466" h="8943" extrusionOk="0">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70"/>
            <p:cNvSpPr/>
            <p:nvPr/>
          </p:nvSpPr>
          <p:spPr>
            <a:xfrm>
              <a:off x="8212381" y="2974320"/>
              <a:ext cx="18577" cy="14861"/>
            </a:xfrm>
            <a:custGeom>
              <a:avLst/>
              <a:gdLst/>
              <a:ahLst/>
              <a:cxnLst/>
              <a:rect l="l" t="t" r="r" b="b"/>
              <a:pathLst>
                <a:path w="585" h="468" extrusionOk="0">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10" name="Google Shape;26610;p70"/>
          <p:cNvSpPr/>
          <p:nvPr/>
        </p:nvSpPr>
        <p:spPr>
          <a:xfrm>
            <a:off x="2498418" y="3245126"/>
            <a:ext cx="365627" cy="292273"/>
          </a:xfrm>
          <a:custGeom>
            <a:avLst/>
            <a:gdLst/>
            <a:ahLst/>
            <a:cxnLst/>
            <a:rect l="l" t="t" r="r" b="b"/>
            <a:pathLst>
              <a:path w="11514" h="9204" extrusionOk="0">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11" name="Google Shape;26611;p70"/>
          <p:cNvGrpSpPr/>
          <p:nvPr/>
        </p:nvGrpSpPr>
        <p:grpSpPr>
          <a:xfrm>
            <a:off x="3588440" y="3258368"/>
            <a:ext cx="364484" cy="262423"/>
            <a:chOff x="3588440" y="3258368"/>
            <a:chExt cx="364484" cy="262423"/>
          </a:xfrm>
        </p:grpSpPr>
        <p:sp>
          <p:nvSpPr>
            <p:cNvPr id="26612" name="Google Shape;26612;p70"/>
            <p:cNvSpPr/>
            <p:nvPr/>
          </p:nvSpPr>
          <p:spPr>
            <a:xfrm>
              <a:off x="3588440" y="3258368"/>
              <a:ext cx="364484" cy="262423"/>
            </a:xfrm>
            <a:custGeom>
              <a:avLst/>
              <a:gdLst/>
              <a:ahLst/>
              <a:cxnLst/>
              <a:rect l="l" t="t" r="r" b="b"/>
              <a:pathLst>
                <a:path w="11478" h="8264" extrusionOk="0">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70"/>
            <p:cNvSpPr/>
            <p:nvPr/>
          </p:nvSpPr>
          <p:spPr>
            <a:xfrm>
              <a:off x="3685992" y="3347949"/>
              <a:ext cx="10606" cy="133498"/>
            </a:xfrm>
            <a:custGeom>
              <a:avLst/>
              <a:gdLst/>
              <a:ahLst/>
              <a:cxnLst/>
              <a:rect l="l" t="t" r="r" b="b"/>
              <a:pathLst>
                <a:path w="334" h="4204" extrusionOk="0">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70"/>
            <p:cNvSpPr/>
            <p:nvPr/>
          </p:nvSpPr>
          <p:spPr>
            <a:xfrm>
              <a:off x="3862549" y="3329785"/>
              <a:ext cx="40107" cy="30675"/>
            </a:xfrm>
            <a:custGeom>
              <a:avLst/>
              <a:gdLst/>
              <a:ahLst/>
              <a:cxnLst/>
              <a:rect l="l" t="t" r="r" b="b"/>
              <a:pathLst>
                <a:path w="1263" h="966" extrusionOk="0">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70"/>
            <p:cNvSpPr/>
            <p:nvPr/>
          </p:nvSpPr>
          <p:spPr>
            <a:xfrm>
              <a:off x="3703743" y="3323942"/>
              <a:ext cx="183417" cy="182083"/>
            </a:xfrm>
            <a:custGeom>
              <a:avLst/>
              <a:gdLst/>
              <a:ahLst/>
              <a:cxnLst/>
              <a:rect l="l" t="t" r="r" b="b"/>
              <a:pathLst>
                <a:path w="5776" h="5734" extrusionOk="0">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70"/>
            <p:cNvSpPr/>
            <p:nvPr/>
          </p:nvSpPr>
          <p:spPr>
            <a:xfrm>
              <a:off x="3733624" y="3358174"/>
              <a:ext cx="138039" cy="114667"/>
            </a:xfrm>
            <a:custGeom>
              <a:avLst/>
              <a:gdLst/>
              <a:ahLst/>
              <a:cxnLst/>
              <a:rect l="l" t="t" r="r" b="b"/>
              <a:pathLst>
                <a:path w="4347" h="3611" extrusionOk="0">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70"/>
            <p:cNvSpPr/>
            <p:nvPr/>
          </p:nvSpPr>
          <p:spPr>
            <a:xfrm>
              <a:off x="3777478" y="3386087"/>
              <a:ext cx="51062" cy="43282"/>
            </a:xfrm>
            <a:custGeom>
              <a:avLst/>
              <a:gdLst/>
              <a:ahLst/>
              <a:cxnLst/>
              <a:rect l="l" t="t" r="r" b="b"/>
              <a:pathLst>
                <a:path w="1608" h="1363" extrusionOk="0">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18" name="Google Shape;26618;p70"/>
          <p:cNvSpPr/>
          <p:nvPr/>
        </p:nvSpPr>
        <p:spPr>
          <a:xfrm>
            <a:off x="5263326" y="3229852"/>
            <a:ext cx="323298" cy="320789"/>
          </a:xfrm>
          <a:custGeom>
            <a:avLst/>
            <a:gdLst/>
            <a:ahLst/>
            <a:cxnLst/>
            <a:rect l="l" t="t" r="r" b="b"/>
            <a:pathLst>
              <a:path w="10181" h="10102" extrusionOk="0">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19" name="Google Shape;26619;p70"/>
          <p:cNvGrpSpPr/>
          <p:nvPr/>
        </p:nvGrpSpPr>
        <p:grpSpPr>
          <a:xfrm>
            <a:off x="5765817" y="3227724"/>
            <a:ext cx="364865" cy="324822"/>
            <a:chOff x="5765817" y="3227724"/>
            <a:chExt cx="364865" cy="324822"/>
          </a:xfrm>
        </p:grpSpPr>
        <p:sp>
          <p:nvSpPr>
            <p:cNvPr id="26620" name="Google Shape;26620;p70"/>
            <p:cNvSpPr/>
            <p:nvPr/>
          </p:nvSpPr>
          <p:spPr>
            <a:xfrm>
              <a:off x="5765817" y="3227724"/>
              <a:ext cx="364865" cy="324822"/>
            </a:xfrm>
            <a:custGeom>
              <a:avLst/>
              <a:gdLst/>
              <a:ahLst/>
              <a:cxnLst/>
              <a:rect l="l" t="t" r="r" b="b"/>
              <a:pathLst>
                <a:path w="11490" h="10229" extrusionOk="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70"/>
            <p:cNvSpPr/>
            <p:nvPr/>
          </p:nvSpPr>
          <p:spPr>
            <a:xfrm>
              <a:off x="6022144" y="3250429"/>
              <a:ext cx="85484" cy="84341"/>
            </a:xfrm>
            <a:custGeom>
              <a:avLst/>
              <a:gdLst/>
              <a:ahLst/>
              <a:cxnLst/>
              <a:rect l="l" t="t" r="r" b="b"/>
              <a:pathLst>
                <a:path w="2692" h="2656" extrusionOk="0">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70"/>
            <p:cNvSpPr/>
            <p:nvPr/>
          </p:nvSpPr>
          <p:spPr>
            <a:xfrm>
              <a:off x="5862987" y="3250429"/>
              <a:ext cx="73386" cy="43504"/>
            </a:xfrm>
            <a:custGeom>
              <a:avLst/>
              <a:gdLst/>
              <a:ahLst/>
              <a:cxnLst/>
              <a:rect l="l" t="t" r="r" b="b"/>
              <a:pathLst>
                <a:path w="2311" h="1370" extrusionOk="0">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23" name="Google Shape;26623;p70"/>
          <p:cNvGrpSpPr/>
          <p:nvPr/>
        </p:nvGrpSpPr>
        <p:grpSpPr>
          <a:xfrm>
            <a:off x="6228583" y="3237664"/>
            <a:ext cx="446539" cy="303895"/>
            <a:chOff x="6228583" y="3237664"/>
            <a:chExt cx="446539" cy="303895"/>
          </a:xfrm>
        </p:grpSpPr>
        <p:sp>
          <p:nvSpPr>
            <p:cNvPr id="26624" name="Google Shape;26624;p70"/>
            <p:cNvSpPr/>
            <p:nvPr/>
          </p:nvSpPr>
          <p:spPr>
            <a:xfrm>
              <a:off x="6357508" y="3277453"/>
              <a:ext cx="26865" cy="25912"/>
            </a:xfrm>
            <a:custGeom>
              <a:avLst/>
              <a:gdLst/>
              <a:ahLst/>
              <a:cxnLst/>
              <a:rect l="l" t="t" r="r" b="b"/>
              <a:pathLst>
                <a:path w="846" h="816" extrusionOk="0">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70"/>
            <p:cNvSpPr/>
            <p:nvPr/>
          </p:nvSpPr>
          <p:spPr>
            <a:xfrm>
              <a:off x="6276596" y="3358746"/>
              <a:ext cx="26896" cy="25912"/>
            </a:xfrm>
            <a:custGeom>
              <a:avLst/>
              <a:gdLst/>
              <a:ahLst/>
              <a:cxnLst/>
              <a:rect l="l" t="t" r="r" b="b"/>
              <a:pathLst>
                <a:path w="847" h="816" extrusionOk="0">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70"/>
            <p:cNvSpPr/>
            <p:nvPr/>
          </p:nvSpPr>
          <p:spPr>
            <a:xfrm>
              <a:off x="6357508" y="3358365"/>
              <a:ext cx="26865" cy="25912"/>
            </a:xfrm>
            <a:custGeom>
              <a:avLst/>
              <a:gdLst/>
              <a:ahLst/>
              <a:cxnLst/>
              <a:rect l="l" t="t" r="r" b="b"/>
              <a:pathLst>
                <a:path w="846" h="816" extrusionOk="0">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70"/>
            <p:cNvSpPr/>
            <p:nvPr/>
          </p:nvSpPr>
          <p:spPr>
            <a:xfrm>
              <a:off x="6276596" y="3277453"/>
              <a:ext cx="26896" cy="25912"/>
            </a:xfrm>
            <a:custGeom>
              <a:avLst/>
              <a:gdLst/>
              <a:ahLst/>
              <a:cxnLst/>
              <a:rect l="l" t="t" r="r" b="b"/>
              <a:pathLst>
                <a:path w="847" h="816" extrusionOk="0">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70"/>
            <p:cNvSpPr/>
            <p:nvPr/>
          </p:nvSpPr>
          <p:spPr>
            <a:xfrm>
              <a:off x="6526508" y="3290314"/>
              <a:ext cx="21593" cy="19879"/>
            </a:xfrm>
            <a:custGeom>
              <a:avLst/>
              <a:gdLst/>
              <a:ahLst/>
              <a:cxnLst/>
              <a:rect l="l" t="t" r="r" b="b"/>
              <a:pathLst>
                <a:path w="680" h="626" extrusionOk="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70"/>
            <p:cNvSpPr/>
            <p:nvPr/>
          </p:nvSpPr>
          <p:spPr>
            <a:xfrm>
              <a:off x="6465253" y="3352299"/>
              <a:ext cx="20831" cy="19498"/>
            </a:xfrm>
            <a:custGeom>
              <a:avLst/>
              <a:gdLst/>
              <a:ahLst/>
              <a:cxnLst/>
              <a:rect l="l" t="t" r="r" b="b"/>
              <a:pathLst>
                <a:path w="656" h="614" extrusionOk="0">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0" name="Google Shape;26630;p70"/>
            <p:cNvSpPr/>
            <p:nvPr/>
          </p:nvSpPr>
          <p:spPr>
            <a:xfrm>
              <a:off x="6526508" y="3352299"/>
              <a:ext cx="21593" cy="19498"/>
            </a:xfrm>
            <a:custGeom>
              <a:avLst/>
              <a:gdLst/>
              <a:ahLst/>
              <a:cxnLst/>
              <a:rect l="l" t="t" r="r" b="b"/>
              <a:pathLst>
                <a:path w="680" h="614" extrusionOk="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1" name="Google Shape;26631;p70"/>
            <p:cNvSpPr/>
            <p:nvPr/>
          </p:nvSpPr>
          <p:spPr>
            <a:xfrm>
              <a:off x="6465253" y="3290314"/>
              <a:ext cx="20831" cy="19879"/>
            </a:xfrm>
            <a:custGeom>
              <a:avLst/>
              <a:gdLst/>
              <a:ahLst/>
              <a:cxnLst/>
              <a:rect l="l" t="t" r="r" b="b"/>
              <a:pathLst>
                <a:path w="656" h="626" extrusionOk="0">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70"/>
            <p:cNvSpPr/>
            <p:nvPr/>
          </p:nvSpPr>
          <p:spPr>
            <a:xfrm>
              <a:off x="6304573" y="3437180"/>
              <a:ext cx="119145" cy="13274"/>
            </a:xfrm>
            <a:custGeom>
              <a:avLst/>
              <a:gdLst/>
              <a:ahLst/>
              <a:cxnLst/>
              <a:rect l="l" t="t" r="r" b="b"/>
              <a:pathLst>
                <a:path w="3752" h="418" extrusionOk="0">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70"/>
            <p:cNvSpPr/>
            <p:nvPr/>
          </p:nvSpPr>
          <p:spPr>
            <a:xfrm>
              <a:off x="6304573" y="3500341"/>
              <a:ext cx="25372" cy="13242"/>
            </a:xfrm>
            <a:custGeom>
              <a:avLst/>
              <a:gdLst/>
              <a:ahLst/>
              <a:cxnLst/>
              <a:rect l="l" t="t" r="r" b="b"/>
              <a:pathLst>
                <a:path w="799" h="417" extrusionOk="0">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70"/>
            <p:cNvSpPr/>
            <p:nvPr/>
          </p:nvSpPr>
          <p:spPr>
            <a:xfrm>
              <a:off x="6346934" y="3500341"/>
              <a:ext cx="76784" cy="13242"/>
            </a:xfrm>
            <a:custGeom>
              <a:avLst/>
              <a:gdLst/>
              <a:ahLst/>
              <a:cxnLst/>
              <a:rect l="l" t="t" r="r" b="b"/>
              <a:pathLst>
                <a:path w="2418" h="417" extrusionOk="0">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70"/>
            <p:cNvSpPr/>
            <p:nvPr/>
          </p:nvSpPr>
          <p:spPr>
            <a:xfrm>
              <a:off x="6304573" y="3468935"/>
              <a:ext cx="119145" cy="12893"/>
            </a:xfrm>
            <a:custGeom>
              <a:avLst/>
              <a:gdLst/>
              <a:ahLst/>
              <a:cxnLst/>
              <a:rect l="l" t="t" r="r" b="b"/>
              <a:pathLst>
                <a:path w="3752" h="406" extrusionOk="0">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70"/>
            <p:cNvSpPr/>
            <p:nvPr/>
          </p:nvSpPr>
          <p:spPr>
            <a:xfrm>
              <a:off x="6228583" y="3237664"/>
              <a:ext cx="357688" cy="186338"/>
            </a:xfrm>
            <a:custGeom>
              <a:avLst/>
              <a:gdLst/>
              <a:ahLst/>
              <a:cxnLst/>
              <a:rect l="l" t="t" r="r" b="b"/>
              <a:pathLst>
                <a:path w="11264" h="5868" extrusionOk="0">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70"/>
            <p:cNvSpPr/>
            <p:nvPr/>
          </p:nvSpPr>
          <p:spPr>
            <a:xfrm>
              <a:off x="6295141" y="3295775"/>
              <a:ext cx="70718" cy="71131"/>
            </a:xfrm>
            <a:custGeom>
              <a:avLst/>
              <a:gdLst/>
              <a:ahLst/>
              <a:cxnLst/>
              <a:rect l="l" t="t" r="r" b="b"/>
              <a:pathLst>
                <a:path w="2227" h="2240" extrusionOk="0">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70"/>
            <p:cNvSpPr/>
            <p:nvPr/>
          </p:nvSpPr>
          <p:spPr>
            <a:xfrm>
              <a:off x="6482273" y="3306763"/>
              <a:ext cx="48045" cy="48045"/>
            </a:xfrm>
            <a:custGeom>
              <a:avLst/>
              <a:gdLst/>
              <a:ahLst/>
              <a:cxnLst/>
              <a:rect l="l" t="t" r="r" b="b"/>
              <a:pathLst>
                <a:path w="1513" h="1513" extrusionOk="0">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70"/>
            <p:cNvSpPr/>
            <p:nvPr/>
          </p:nvSpPr>
          <p:spPr>
            <a:xfrm>
              <a:off x="6456584" y="3437180"/>
              <a:ext cx="76784" cy="76403"/>
            </a:xfrm>
            <a:custGeom>
              <a:avLst/>
              <a:gdLst/>
              <a:ahLst/>
              <a:cxnLst/>
              <a:rect l="l" t="t" r="r" b="b"/>
              <a:pathLst>
                <a:path w="2418" h="2406" extrusionOk="0">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70"/>
            <p:cNvSpPr/>
            <p:nvPr/>
          </p:nvSpPr>
          <p:spPr>
            <a:xfrm>
              <a:off x="6268658" y="3367351"/>
              <a:ext cx="406464" cy="174208"/>
            </a:xfrm>
            <a:custGeom>
              <a:avLst/>
              <a:gdLst/>
              <a:ahLst/>
              <a:cxnLst/>
              <a:rect l="l" t="t" r="r" b="b"/>
              <a:pathLst>
                <a:path w="12800" h="5486" extrusionOk="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1" name="Google Shape;26641;p70"/>
          <p:cNvGrpSpPr/>
          <p:nvPr/>
        </p:nvGrpSpPr>
        <p:grpSpPr>
          <a:xfrm>
            <a:off x="865862" y="3207306"/>
            <a:ext cx="364484" cy="364897"/>
            <a:chOff x="865862" y="3207306"/>
            <a:chExt cx="364484" cy="364897"/>
          </a:xfrm>
        </p:grpSpPr>
        <p:sp>
          <p:nvSpPr>
            <p:cNvPr id="26642" name="Google Shape;26642;p70"/>
            <p:cNvSpPr/>
            <p:nvPr/>
          </p:nvSpPr>
          <p:spPr>
            <a:xfrm>
              <a:off x="928229" y="3269323"/>
              <a:ext cx="240131" cy="240100"/>
            </a:xfrm>
            <a:custGeom>
              <a:avLst/>
              <a:gdLst/>
              <a:ahLst/>
              <a:cxnLst/>
              <a:rect l="l" t="t" r="r" b="b"/>
              <a:pathLst>
                <a:path w="7562" h="7561" extrusionOk="0">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3" name="Google Shape;26643;p70"/>
            <p:cNvSpPr/>
            <p:nvPr/>
          </p:nvSpPr>
          <p:spPr>
            <a:xfrm>
              <a:off x="956205" y="3297681"/>
              <a:ext cx="184179" cy="184147"/>
            </a:xfrm>
            <a:custGeom>
              <a:avLst/>
              <a:gdLst/>
              <a:ahLst/>
              <a:cxnLst/>
              <a:rect l="l" t="t" r="r" b="b"/>
              <a:pathLst>
                <a:path w="5800" h="5799" extrusionOk="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70"/>
            <p:cNvSpPr/>
            <p:nvPr/>
          </p:nvSpPr>
          <p:spPr>
            <a:xfrm>
              <a:off x="1042039" y="3207306"/>
              <a:ext cx="12511" cy="47664"/>
            </a:xfrm>
            <a:custGeom>
              <a:avLst/>
              <a:gdLst/>
              <a:ahLst/>
              <a:cxnLst/>
              <a:rect l="l" t="t" r="r" b="b"/>
              <a:pathLst>
                <a:path w="394" h="1501" extrusionOk="0">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70"/>
            <p:cNvSpPr/>
            <p:nvPr/>
          </p:nvSpPr>
          <p:spPr>
            <a:xfrm>
              <a:off x="1042039" y="3524538"/>
              <a:ext cx="12511" cy="47664"/>
            </a:xfrm>
            <a:custGeom>
              <a:avLst/>
              <a:gdLst/>
              <a:ahLst/>
              <a:cxnLst/>
              <a:rect l="l" t="t" r="r" b="b"/>
              <a:pathLst>
                <a:path w="394" h="1501" extrusionOk="0">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70"/>
            <p:cNvSpPr/>
            <p:nvPr/>
          </p:nvSpPr>
          <p:spPr>
            <a:xfrm>
              <a:off x="953188" y="3230836"/>
              <a:ext cx="31406" cy="43441"/>
            </a:xfrm>
            <a:custGeom>
              <a:avLst/>
              <a:gdLst/>
              <a:ahLst/>
              <a:cxnLst/>
              <a:rect l="l" t="t" r="r" b="b"/>
              <a:pathLst>
                <a:path w="989" h="1368" extrusionOk="0">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70"/>
            <p:cNvSpPr/>
            <p:nvPr/>
          </p:nvSpPr>
          <p:spPr>
            <a:xfrm>
              <a:off x="1111614" y="3505485"/>
              <a:ext cx="30644" cy="42520"/>
            </a:xfrm>
            <a:custGeom>
              <a:avLst/>
              <a:gdLst/>
              <a:ahLst/>
              <a:cxnLst/>
              <a:rect l="l" t="t" r="r" b="b"/>
              <a:pathLst>
                <a:path w="965" h="1339" extrusionOk="0">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70"/>
            <p:cNvSpPr/>
            <p:nvPr/>
          </p:nvSpPr>
          <p:spPr>
            <a:xfrm>
              <a:off x="888916" y="3295998"/>
              <a:ext cx="44648" cy="29691"/>
            </a:xfrm>
            <a:custGeom>
              <a:avLst/>
              <a:gdLst/>
              <a:ahLst/>
              <a:cxnLst/>
              <a:rect l="l" t="t" r="r" b="b"/>
              <a:pathLst>
                <a:path w="1406" h="935" extrusionOk="0">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70"/>
            <p:cNvSpPr/>
            <p:nvPr/>
          </p:nvSpPr>
          <p:spPr>
            <a:xfrm>
              <a:off x="1162644" y="3454106"/>
              <a:ext cx="45029" cy="30390"/>
            </a:xfrm>
            <a:custGeom>
              <a:avLst/>
              <a:gdLst/>
              <a:ahLst/>
              <a:cxnLst/>
              <a:rect l="l" t="t" r="r" b="b"/>
              <a:pathLst>
                <a:path w="1418" h="957" extrusionOk="0">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70"/>
            <p:cNvSpPr/>
            <p:nvPr/>
          </p:nvSpPr>
          <p:spPr>
            <a:xfrm>
              <a:off x="865862" y="3383864"/>
              <a:ext cx="47664" cy="12130"/>
            </a:xfrm>
            <a:custGeom>
              <a:avLst/>
              <a:gdLst/>
              <a:ahLst/>
              <a:cxnLst/>
              <a:rect l="l" t="t" r="r" b="b"/>
              <a:pathLst>
                <a:path w="1501" h="382" extrusionOk="0">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70"/>
            <p:cNvSpPr/>
            <p:nvPr/>
          </p:nvSpPr>
          <p:spPr>
            <a:xfrm>
              <a:off x="1182300" y="3383864"/>
              <a:ext cx="48045" cy="12130"/>
            </a:xfrm>
            <a:custGeom>
              <a:avLst/>
              <a:gdLst/>
              <a:ahLst/>
              <a:cxnLst/>
              <a:rect l="l" t="t" r="r" b="b"/>
              <a:pathLst>
                <a:path w="1513" h="382" extrusionOk="0">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70"/>
            <p:cNvSpPr/>
            <p:nvPr/>
          </p:nvSpPr>
          <p:spPr>
            <a:xfrm>
              <a:off x="888916" y="3454011"/>
              <a:ext cx="43885" cy="30104"/>
            </a:xfrm>
            <a:custGeom>
              <a:avLst/>
              <a:gdLst/>
              <a:ahLst/>
              <a:cxnLst/>
              <a:rect l="l" t="t" r="r" b="b"/>
              <a:pathLst>
                <a:path w="1382" h="948" extrusionOk="0">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70"/>
            <p:cNvSpPr/>
            <p:nvPr/>
          </p:nvSpPr>
          <p:spPr>
            <a:xfrm>
              <a:off x="1163025" y="3295648"/>
              <a:ext cx="44648" cy="30040"/>
            </a:xfrm>
            <a:custGeom>
              <a:avLst/>
              <a:gdLst/>
              <a:ahLst/>
              <a:cxnLst/>
              <a:rect l="l" t="t" r="r" b="b"/>
              <a:pathLst>
                <a:path w="1406" h="946" extrusionOk="0">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4" name="Google Shape;26654;p70"/>
            <p:cNvSpPr/>
            <p:nvPr/>
          </p:nvSpPr>
          <p:spPr>
            <a:xfrm>
              <a:off x="953188" y="3505835"/>
              <a:ext cx="31787" cy="43282"/>
            </a:xfrm>
            <a:custGeom>
              <a:avLst/>
              <a:gdLst/>
              <a:ahLst/>
              <a:cxnLst/>
              <a:rect l="l" t="t" r="r" b="b"/>
              <a:pathLst>
                <a:path w="1001" h="1363" extrusionOk="0">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5" name="Google Shape;26655;p70"/>
            <p:cNvSpPr/>
            <p:nvPr/>
          </p:nvSpPr>
          <p:spPr>
            <a:xfrm>
              <a:off x="1111614" y="3231726"/>
              <a:ext cx="31025" cy="42933"/>
            </a:xfrm>
            <a:custGeom>
              <a:avLst/>
              <a:gdLst/>
              <a:ahLst/>
              <a:cxnLst/>
              <a:rect l="l" t="t" r="r" b="b"/>
              <a:pathLst>
                <a:path w="977" h="1352" extrusionOk="0">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6" name="Google Shape;26656;p70"/>
          <p:cNvGrpSpPr/>
          <p:nvPr/>
        </p:nvGrpSpPr>
        <p:grpSpPr>
          <a:xfrm>
            <a:off x="1404617" y="3226962"/>
            <a:ext cx="370168" cy="325965"/>
            <a:chOff x="1404617" y="3226962"/>
            <a:chExt cx="370168" cy="325965"/>
          </a:xfrm>
        </p:grpSpPr>
        <p:sp>
          <p:nvSpPr>
            <p:cNvPr id="26657" name="Google Shape;26657;p70"/>
            <p:cNvSpPr/>
            <p:nvPr/>
          </p:nvSpPr>
          <p:spPr>
            <a:xfrm>
              <a:off x="1535067" y="3226962"/>
              <a:ext cx="12130" cy="37090"/>
            </a:xfrm>
            <a:custGeom>
              <a:avLst/>
              <a:gdLst/>
              <a:ahLst/>
              <a:cxnLst/>
              <a:rect l="l" t="t" r="r" b="b"/>
              <a:pathLst>
                <a:path w="382" h="1168" extrusionOk="0">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70"/>
            <p:cNvSpPr/>
            <p:nvPr/>
          </p:nvSpPr>
          <p:spPr>
            <a:xfrm>
              <a:off x="1472287" y="3243221"/>
              <a:ext cx="25753" cy="34073"/>
            </a:xfrm>
            <a:custGeom>
              <a:avLst/>
              <a:gdLst/>
              <a:ahLst/>
              <a:cxnLst/>
              <a:rect l="l" t="t" r="r" b="b"/>
              <a:pathLst>
                <a:path w="811" h="1073" extrusionOk="0">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70"/>
            <p:cNvSpPr/>
            <p:nvPr/>
          </p:nvSpPr>
          <p:spPr>
            <a:xfrm>
              <a:off x="1426179" y="3289266"/>
              <a:ext cx="35947" cy="24705"/>
            </a:xfrm>
            <a:custGeom>
              <a:avLst/>
              <a:gdLst/>
              <a:ahLst/>
              <a:cxnLst/>
              <a:rect l="l" t="t" r="r" b="b"/>
              <a:pathLst>
                <a:path w="1132" h="778" extrusionOk="0">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70"/>
            <p:cNvSpPr/>
            <p:nvPr/>
          </p:nvSpPr>
          <p:spPr>
            <a:xfrm>
              <a:off x="1410682" y="3350997"/>
              <a:ext cx="37439" cy="12511"/>
            </a:xfrm>
            <a:custGeom>
              <a:avLst/>
              <a:gdLst/>
              <a:ahLst/>
              <a:cxnLst/>
              <a:rect l="l" t="t" r="r" b="b"/>
              <a:pathLst>
                <a:path w="1179" h="394" extrusionOk="0">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70"/>
            <p:cNvSpPr/>
            <p:nvPr/>
          </p:nvSpPr>
          <p:spPr>
            <a:xfrm>
              <a:off x="1426179" y="3400980"/>
              <a:ext cx="35566" cy="24896"/>
            </a:xfrm>
            <a:custGeom>
              <a:avLst/>
              <a:gdLst/>
              <a:ahLst/>
              <a:cxnLst/>
              <a:rect l="l" t="t" r="r" b="b"/>
              <a:pathLst>
                <a:path w="1120" h="784" extrusionOk="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70"/>
            <p:cNvSpPr/>
            <p:nvPr/>
          </p:nvSpPr>
          <p:spPr>
            <a:xfrm>
              <a:off x="1620138" y="3289043"/>
              <a:ext cx="35566" cy="24928"/>
            </a:xfrm>
            <a:custGeom>
              <a:avLst/>
              <a:gdLst/>
              <a:ahLst/>
              <a:cxnLst/>
              <a:rect l="l" t="t" r="r" b="b"/>
              <a:pathLst>
                <a:path w="1120" h="785" extrusionOk="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70"/>
            <p:cNvSpPr/>
            <p:nvPr/>
          </p:nvSpPr>
          <p:spPr>
            <a:xfrm>
              <a:off x="1584224" y="3243507"/>
              <a:ext cx="26103" cy="33787"/>
            </a:xfrm>
            <a:custGeom>
              <a:avLst/>
              <a:gdLst/>
              <a:ahLst/>
              <a:cxnLst/>
              <a:rect l="l" t="t" r="r" b="b"/>
              <a:pathLst>
                <a:path w="822" h="1064" extrusionOk="0">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70"/>
            <p:cNvSpPr/>
            <p:nvPr/>
          </p:nvSpPr>
          <p:spPr>
            <a:xfrm>
              <a:off x="1404617" y="3271197"/>
              <a:ext cx="285859" cy="281349"/>
            </a:xfrm>
            <a:custGeom>
              <a:avLst/>
              <a:gdLst/>
              <a:ahLst/>
              <a:cxnLst/>
              <a:rect l="l" t="t" r="r" b="b"/>
              <a:pathLst>
                <a:path w="9002" h="8860" extrusionOk="0">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70"/>
            <p:cNvSpPr/>
            <p:nvPr/>
          </p:nvSpPr>
          <p:spPr>
            <a:xfrm>
              <a:off x="1670026" y="3377672"/>
              <a:ext cx="104760" cy="175256"/>
            </a:xfrm>
            <a:custGeom>
              <a:avLst/>
              <a:gdLst/>
              <a:ahLst/>
              <a:cxnLst/>
              <a:rect l="l" t="t" r="r" b="b"/>
              <a:pathLst>
                <a:path w="3299" h="5519" extrusionOk="0">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66" name="Google Shape;26666;p70"/>
          <p:cNvGrpSpPr/>
          <p:nvPr/>
        </p:nvGrpSpPr>
        <p:grpSpPr>
          <a:xfrm>
            <a:off x="1954741" y="3212419"/>
            <a:ext cx="366389" cy="354481"/>
            <a:chOff x="1954741" y="3212419"/>
            <a:chExt cx="366389" cy="354481"/>
          </a:xfrm>
        </p:grpSpPr>
        <p:sp>
          <p:nvSpPr>
            <p:cNvPr id="26667" name="Google Shape;26667;p70"/>
            <p:cNvSpPr/>
            <p:nvPr/>
          </p:nvSpPr>
          <p:spPr>
            <a:xfrm>
              <a:off x="1964204" y="3212419"/>
              <a:ext cx="356926" cy="354481"/>
            </a:xfrm>
            <a:custGeom>
              <a:avLst/>
              <a:gdLst/>
              <a:ahLst/>
              <a:cxnLst/>
              <a:rect l="l" t="t" r="r" b="b"/>
              <a:pathLst>
                <a:path w="11240" h="11163" extrusionOk="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70"/>
            <p:cNvSpPr/>
            <p:nvPr/>
          </p:nvSpPr>
          <p:spPr>
            <a:xfrm>
              <a:off x="2127520" y="3279898"/>
              <a:ext cx="77546" cy="77546"/>
            </a:xfrm>
            <a:custGeom>
              <a:avLst/>
              <a:gdLst/>
              <a:ahLst/>
              <a:cxnLst/>
              <a:rect l="l" t="t" r="r" b="b"/>
              <a:pathLst>
                <a:path w="2442" h="2442" extrusionOk="0">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70"/>
            <p:cNvSpPr/>
            <p:nvPr/>
          </p:nvSpPr>
          <p:spPr>
            <a:xfrm>
              <a:off x="2202747" y="3365732"/>
              <a:ext cx="38995" cy="38963"/>
            </a:xfrm>
            <a:custGeom>
              <a:avLst/>
              <a:gdLst/>
              <a:ahLst/>
              <a:cxnLst/>
              <a:rect l="l" t="t" r="r" b="b"/>
              <a:pathLst>
                <a:path w="1228" h="1227" extrusionOk="0">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70"/>
            <p:cNvSpPr/>
            <p:nvPr/>
          </p:nvSpPr>
          <p:spPr>
            <a:xfrm>
              <a:off x="1964553" y="3518473"/>
              <a:ext cx="38995" cy="38614"/>
            </a:xfrm>
            <a:custGeom>
              <a:avLst/>
              <a:gdLst/>
              <a:ahLst/>
              <a:cxnLst/>
              <a:rect l="l" t="t" r="r" b="b"/>
              <a:pathLst>
                <a:path w="1228" h="1216" extrusionOk="0">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70"/>
            <p:cNvSpPr/>
            <p:nvPr/>
          </p:nvSpPr>
          <p:spPr>
            <a:xfrm>
              <a:off x="2158894" y="3385007"/>
              <a:ext cx="15909" cy="16290"/>
            </a:xfrm>
            <a:custGeom>
              <a:avLst/>
              <a:gdLst/>
              <a:ahLst/>
              <a:cxnLst/>
              <a:rect l="l" t="t" r="r" b="b"/>
              <a:pathLst>
                <a:path w="501" h="513" extrusionOk="0">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70"/>
            <p:cNvSpPr/>
            <p:nvPr/>
          </p:nvSpPr>
          <p:spPr>
            <a:xfrm>
              <a:off x="1954741" y="3478779"/>
              <a:ext cx="15909" cy="15909"/>
            </a:xfrm>
            <a:custGeom>
              <a:avLst/>
              <a:gdLst/>
              <a:ahLst/>
              <a:cxnLst/>
              <a:rect l="l" t="t" r="r" b="b"/>
              <a:pathLst>
                <a:path w="501" h="501" extrusionOk="0">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70"/>
            <p:cNvSpPr/>
            <p:nvPr/>
          </p:nvSpPr>
          <p:spPr>
            <a:xfrm>
              <a:off x="2208813" y="3264020"/>
              <a:ext cx="16290" cy="16290"/>
            </a:xfrm>
            <a:custGeom>
              <a:avLst/>
              <a:gdLst/>
              <a:ahLst/>
              <a:cxnLst/>
              <a:rect l="l" t="t" r="r" b="b"/>
              <a:pathLst>
                <a:path w="513" h="513" extrusionOk="0">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4" name="Google Shape;26674;p70"/>
          <p:cNvGrpSpPr/>
          <p:nvPr/>
        </p:nvGrpSpPr>
        <p:grpSpPr>
          <a:xfrm>
            <a:off x="3043239" y="3215626"/>
            <a:ext cx="366008" cy="348670"/>
            <a:chOff x="3043239" y="3215626"/>
            <a:chExt cx="366008" cy="348670"/>
          </a:xfrm>
        </p:grpSpPr>
        <p:sp>
          <p:nvSpPr>
            <p:cNvPr id="26675" name="Google Shape;26675;p70"/>
            <p:cNvSpPr/>
            <p:nvPr/>
          </p:nvSpPr>
          <p:spPr>
            <a:xfrm>
              <a:off x="3106749" y="3273198"/>
              <a:ext cx="302498" cy="291098"/>
            </a:xfrm>
            <a:custGeom>
              <a:avLst/>
              <a:gdLst/>
              <a:ahLst/>
              <a:cxnLst/>
              <a:rect l="l" t="t" r="r" b="b"/>
              <a:pathLst>
                <a:path w="9526" h="9167" extrusionOk="0">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70"/>
            <p:cNvSpPr/>
            <p:nvPr/>
          </p:nvSpPr>
          <p:spPr>
            <a:xfrm>
              <a:off x="3043239" y="3215626"/>
              <a:ext cx="209869" cy="255628"/>
            </a:xfrm>
            <a:custGeom>
              <a:avLst/>
              <a:gdLst/>
              <a:ahLst/>
              <a:cxnLst/>
              <a:rect l="l" t="t" r="r" b="b"/>
              <a:pathLst>
                <a:path w="6609" h="8050" extrusionOk="0">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7" name="Google Shape;26677;p70"/>
          <p:cNvGrpSpPr/>
          <p:nvPr/>
        </p:nvGrpSpPr>
        <p:grpSpPr>
          <a:xfrm>
            <a:off x="4218333" y="3184982"/>
            <a:ext cx="209107" cy="383442"/>
            <a:chOff x="4218333" y="3184982"/>
            <a:chExt cx="209107" cy="383442"/>
          </a:xfrm>
        </p:grpSpPr>
        <p:sp>
          <p:nvSpPr>
            <p:cNvPr id="26678" name="Google Shape;26678;p70"/>
            <p:cNvSpPr/>
            <p:nvPr/>
          </p:nvSpPr>
          <p:spPr>
            <a:xfrm>
              <a:off x="4218333" y="3184982"/>
              <a:ext cx="207963" cy="117652"/>
            </a:xfrm>
            <a:custGeom>
              <a:avLst/>
              <a:gdLst/>
              <a:ahLst/>
              <a:cxnLst/>
              <a:rect l="l" t="t" r="r" b="b"/>
              <a:pathLst>
                <a:path w="6549" h="3705" extrusionOk="0">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9" name="Google Shape;26679;p70"/>
            <p:cNvSpPr/>
            <p:nvPr/>
          </p:nvSpPr>
          <p:spPr>
            <a:xfrm>
              <a:off x="4218333" y="3282946"/>
              <a:ext cx="209107" cy="285477"/>
            </a:xfrm>
            <a:custGeom>
              <a:avLst/>
              <a:gdLst/>
              <a:ahLst/>
              <a:cxnLst/>
              <a:rect l="l" t="t" r="r" b="b"/>
              <a:pathLst>
                <a:path w="6585" h="8990" extrusionOk="0">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80" name="Google Shape;26680;p70"/>
          <p:cNvSpPr/>
          <p:nvPr/>
        </p:nvSpPr>
        <p:spPr>
          <a:xfrm>
            <a:off x="4816819" y="3186157"/>
            <a:ext cx="83230" cy="379536"/>
          </a:xfrm>
          <a:custGeom>
            <a:avLst/>
            <a:gdLst/>
            <a:ahLst/>
            <a:cxnLst/>
            <a:rect l="l" t="t" r="r" b="b"/>
            <a:pathLst>
              <a:path w="2621" h="11952" extrusionOk="0">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81" name="Google Shape;26681;p70"/>
          <p:cNvGrpSpPr/>
          <p:nvPr/>
        </p:nvGrpSpPr>
        <p:grpSpPr>
          <a:xfrm>
            <a:off x="6896644" y="3216007"/>
            <a:ext cx="322917" cy="347876"/>
            <a:chOff x="6896644" y="3216007"/>
            <a:chExt cx="322917" cy="347876"/>
          </a:xfrm>
        </p:grpSpPr>
        <p:sp>
          <p:nvSpPr>
            <p:cNvPr id="26682" name="Google Shape;26682;p70"/>
            <p:cNvSpPr/>
            <p:nvPr/>
          </p:nvSpPr>
          <p:spPr>
            <a:xfrm>
              <a:off x="6896644" y="3216007"/>
              <a:ext cx="301387" cy="347876"/>
            </a:xfrm>
            <a:custGeom>
              <a:avLst/>
              <a:gdLst/>
              <a:ahLst/>
              <a:cxnLst/>
              <a:rect l="l" t="t" r="r" b="b"/>
              <a:pathLst>
                <a:path w="9491" h="10955" extrusionOk="0">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70"/>
            <p:cNvSpPr/>
            <p:nvPr/>
          </p:nvSpPr>
          <p:spPr>
            <a:xfrm>
              <a:off x="6954883" y="3306382"/>
              <a:ext cx="42012" cy="41980"/>
            </a:xfrm>
            <a:custGeom>
              <a:avLst/>
              <a:gdLst/>
              <a:ahLst/>
              <a:cxnLst/>
              <a:rect l="l" t="t" r="r" b="b"/>
              <a:pathLst>
                <a:path w="1323" h="1322" extrusionOk="0">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70"/>
            <p:cNvSpPr/>
            <p:nvPr/>
          </p:nvSpPr>
          <p:spPr>
            <a:xfrm>
              <a:off x="7013122" y="3306382"/>
              <a:ext cx="32168" cy="10225"/>
            </a:xfrm>
            <a:custGeom>
              <a:avLst/>
              <a:gdLst/>
              <a:ahLst/>
              <a:cxnLst/>
              <a:rect l="l" t="t" r="r" b="b"/>
              <a:pathLst>
                <a:path w="1013" h="322" extrusionOk="0">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70"/>
            <p:cNvSpPr/>
            <p:nvPr/>
          </p:nvSpPr>
          <p:spPr>
            <a:xfrm>
              <a:off x="7013471" y="3333596"/>
              <a:ext cx="105903" cy="10606"/>
            </a:xfrm>
            <a:custGeom>
              <a:avLst/>
              <a:gdLst/>
              <a:ahLst/>
              <a:cxnLst/>
              <a:rect l="l" t="t" r="r" b="b"/>
              <a:pathLst>
                <a:path w="3335" h="334" extrusionOk="0">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70"/>
            <p:cNvSpPr/>
            <p:nvPr/>
          </p:nvSpPr>
          <p:spPr>
            <a:xfrm>
              <a:off x="6966982" y="3375576"/>
              <a:ext cx="63923" cy="10606"/>
            </a:xfrm>
            <a:custGeom>
              <a:avLst/>
              <a:gdLst/>
              <a:ahLst/>
              <a:cxnLst/>
              <a:rect l="l" t="t" r="r" b="b"/>
              <a:pathLst>
                <a:path w="2013" h="334" extrusionOk="0">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70"/>
            <p:cNvSpPr/>
            <p:nvPr/>
          </p:nvSpPr>
          <p:spPr>
            <a:xfrm>
              <a:off x="6928781" y="3524157"/>
              <a:ext cx="52237" cy="10225"/>
            </a:xfrm>
            <a:custGeom>
              <a:avLst/>
              <a:gdLst/>
              <a:ahLst/>
              <a:cxnLst/>
              <a:rect l="l" t="t" r="r" b="b"/>
              <a:pathLst>
                <a:path w="1645" h="322" extrusionOk="0">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70"/>
            <p:cNvSpPr/>
            <p:nvPr/>
          </p:nvSpPr>
          <p:spPr>
            <a:xfrm>
              <a:off x="6945420" y="3314701"/>
              <a:ext cx="274141" cy="248800"/>
            </a:xfrm>
            <a:custGeom>
              <a:avLst/>
              <a:gdLst/>
              <a:ahLst/>
              <a:cxnLst/>
              <a:rect l="l" t="t" r="r" b="b"/>
              <a:pathLst>
                <a:path w="8633" h="7835" extrusionOk="0">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89" name="Google Shape;26689;p70"/>
          <p:cNvGrpSpPr/>
          <p:nvPr/>
        </p:nvGrpSpPr>
        <p:grpSpPr>
          <a:xfrm>
            <a:off x="7429366" y="3223183"/>
            <a:ext cx="334634" cy="333904"/>
            <a:chOff x="7429366" y="3223183"/>
            <a:chExt cx="334634" cy="333904"/>
          </a:xfrm>
        </p:grpSpPr>
        <p:sp>
          <p:nvSpPr>
            <p:cNvPr id="26690" name="Google Shape;26690;p70"/>
            <p:cNvSpPr/>
            <p:nvPr/>
          </p:nvSpPr>
          <p:spPr>
            <a:xfrm>
              <a:off x="7429366" y="3223183"/>
              <a:ext cx="334634" cy="333904"/>
            </a:xfrm>
            <a:custGeom>
              <a:avLst/>
              <a:gdLst/>
              <a:ahLst/>
              <a:cxnLst/>
              <a:rect l="l" t="t" r="r" b="b"/>
              <a:pathLst>
                <a:path w="10538" h="10515" extrusionOk="0">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1" name="Google Shape;26691;p70"/>
            <p:cNvSpPr/>
            <p:nvPr/>
          </p:nvSpPr>
          <p:spPr>
            <a:xfrm>
              <a:off x="7613514" y="3251541"/>
              <a:ext cx="74878" cy="74529"/>
            </a:xfrm>
            <a:custGeom>
              <a:avLst/>
              <a:gdLst/>
              <a:ahLst/>
              <a:cxnLst/>
              <a:rect l="l" t="t" r="r" b="b"/>
              <a:pathLst>
                <a:path w="2358" h="2347" extrusionOk="0">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692" name="Google Shape;26692;p70"/>
          <p:cNvSpPr/>
          <p:nvPr/>
        </p:nvSpPr>
        <p:spPr>
          <a:xfrm>
            <a:off x="8079296" y="3207306"/>
            <a:ext cx="229906" cy="364135"/>
          </a:xfrm>
          <a:custGeom>
            <a:avLst/>
            <a:gdLst/>
            <a:ahLst/>
            <a:cxnLst/>
            <a:rect l="l" t="t" r="r" b="b"/>
            <a:pathLst>
              <a:path w="7240" h="11467" extrusionOk="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693" name="Google Shape;26693;p70"/>
          <p:cNvGrpSpPr/>
          <p:nvPr/>
        </p:nvGrpSpPr>
        <p:grpSpPr>
          <a:xfrm>
            <a:off x="5216456" y="3725484"/>
            <a:ext cx="356196" cy="265631"/>
            <a:chOff x="5216456" y="3725484"/>
            <a:chExt cx="356196" cy="265631"/>
          </a:xfrm>
        </p:grpSpPr>
        <p:sp>
          <p:nvSpPr>
            <p:cNvPr id="26694" name="Google Shape;26694;p70"/>
            <p:cNvSpPr/>
            <p:nvPr/>
          </p:nvSpPr>
          <p:spPr>
            <a:xfrm>
              <a:off x="5216456" y="3814335"/>
              <a:ext cx="296465" cy="176780"/>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70"/>
            <p:cNvSpPr/>
            <p:nvPr/>
          </p:nvSpPr>
          <p:spPr>
            <a:xfrm>
              <a:off x="5304925" y="3725484"/>
              <a:ext cx="267726" cy="170715"/>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96" name="Google Shape;26696;p70"/>
          <p:cNvGrpSpPr/>
          <p:nvPr/>
        </p:nvGrpSpPr>
        <p:grpSpPr>
          <a:xfrm>
            <a:off x="6849393" y="3733994"/>
            <a:ext cx="355053" cy="248038"/>
            <a:chOff x="6849393" y="3733994"/>
            <a:chExt cx="355053" cy="248038"/>
          </a:xfrm>
        </p:grpSpPr>
        <p:sp>
          <p:nvSpPr>
            <p:cNvPr id="26697" name="Google Shape;26697;p70"/>
            <p:cNvSpPr/>
            <p:nvPr/>
          </p:nvSpPr>
          <p:spPr>
            <a:xfrm>
              <a:off x="6849393" y="3733994"/>
              <a:ext cx="355053" cy="248038"/>
            </a:xfrm>
            <a:custGeom>
              <a:avLst/>
              <a:gdLst/>
              <a:ahLst/>
              <a:cxnLst/>
              <a:rect l="l" t="t" r="r" b="b"/>
              <a:pathLst>
                <a:path w="11181" h="7811" extrusionOk="0">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70"/>
            <p:cNvSpPr/>
            <p:nvPr/>
          </p:nvSpPr>
          <p:spPr>
            <a:xfrm>
              <a:off x="7080411" y="3758192"/>
              <a:ext cx="100219" cy="129687"/>
            </a:xfrm>
            <a:custGeom>
              <a:avLst/>
              <a:gdLst/>
              <a:ahLst/>
              <a:cxnLst/>
              <a:rect l="l" t="t" r="r" b="b"/>
              <a:pathLst>
                <a:path w="3156" h="4084" extrusionOk="0">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70"/>
            <p:cNvSpPr/>
            <p:nvPr/>
          </p:nvSpPr>
          <p:spPr>
            <a:xfrm>
              <a:off x="6873209" y="3757811"/>
              <a:ext cx="100219" cy="130068"/>
            </a:xfrm>
            <a:custGeom>
              <a:avLst/>
              <a:gdLst/>
              <a:ahLst/>
              <a:cxnLst/>
              <a:rect l="l" t="t" r="r" b="b"/>
              <a:pathLst>
                <a:path w="3156" h="4096" extrusionOk="0">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70"/>
            <p:cNvSpPr/>
            <p:nvPr/>
          </p:nvSpPr>
          <p:spPr>
            <a:xfrm>
              <a:off x="6962060" y="3758192"/>
              <a:ext cx="129338" cy="129338"/>
            </a:xfrm>
            <a:custGeom>
              <a:avLst/>
              <a:gdLst/>
              <a:ahLst/>
              <a:cxnLst/>
              <a:rect l="l" t="t" r="r" b="b"/>
              <a:pathLst>
                <a:path w="4073" h="4073" extrusionOk="0">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70"/>
            <p:cNvSpPr/>
            <p:nvPr/>
          </p:nvSpPr>
          <p:spPr>
            <a:xfrm>
              <a:off x="6997244" y="3781627"/>
              <a:ext cx="59382" cy="82436"/>
            </a:xfrm>
            <a:custGeom>
              <a:avLst/>
              <a:gdLst/>
              <a:ahLst/>
              <a:cxnLst/>
              <a:rect l="l" t="t" r="r" b="b"/>
              <a:pathLst>
                <a:path w="1870" h="2596" extrusionOk="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02" name="Google Shape;26702;p70"/>
          <p:cNvGrpSpPr/>
          <p:nvPr/>
        </p:nvGrpSpPr>
        <p:grpSpPr>
          <a:xfrm>
            <a:off x="7918997" y="3714687"/>
            <a:ext cx="392111" cy="280206"/>
            <a:chOff x="7918997" y="3714687"/>
            <a:chExt cx="392111" cy="280206"/>
          </a:xfrm>
        </p:grpSpPr>
        <p:sp>
          <p:nvSpPr>
            <p:cNvPr id="26703" name="Google Shape;26703;p70"/>
            <p:cNvSpPr/>
            <p:nvPr/>
          </p:nvSpPr>
          <p:spPr>
            <a:xfrm>
              <a:off x="7918997" y="3781246"/>
              <a:ext cx="309675" cy="213648"/>
            </a:xfrm>
            <a:custGeom>
              <a:avLst/>
              <a:gdLst/>
              <a:ahLst/>
              <a:cxnLst/>
              <a:rect l="l" t="t" r="r" b="b"/>
              <a:pathLst>
                <a:path w="9752" h="6728" extrusionOk="0">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70"/>
            <p:cNvSpPr/>
            <p:nvPr/>
          </p:nvSpPr>
          <p:spPr>
            <a:xfrm>
              <a:off x="8080439" y="3862920"/>
              <a:ext cx="68083" cy="68083"/>
            </a:xfrm>
            <a:custGeom>
              <a:avLst/>
              <a:gdLst/>
              <a:ahLst/>
              <a:cxnLst/>
              <a:rect l="l" t="t" r="r" b="b"/>
              <a:pathLst>
                <a:path w="2144" h="2144" extrusionOk="0">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70"/>
            <p:cNvSpPr/>
            <p:nvPr/>
          </p:nvSpPr>
          <p:spPr>
            <a:xfrm>
              <a:off x="8000290" y="3885593"/>
              <a:ext cx="45410" cy="45410"/>
            </a:xfrm>
            <a:custGeom>
              <a:avLst/>
              <a:gdLst/>
              <a:ahLst/>
              <a:cxnLst/>
              <a:rect l="l" t="t" r="r" b="b"/>
              <a:pathLst>
                <a:path w="1430" h="1430" extrusionOk="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70"/>
            <p:cNvSpPr/>
            <p:nvPr/>
          </p:nvSpPr>
          <p:spPr>
            <a:xfrm>
              <a:off x="8006323" y="3714687"/>
              <a:ext cx="304784" cy="277920"/>
            </a:xfrm>
            <a:custGeom>
              <a:avLst/>
              <a:gdLst/>
              <a:ahLst/>
              <a:cxnLst/>
              <a:rect l="l" t="t" r="r" b="b"/>
              <a:pathLst>
                <a:path w="9598" h="8752" extrusionOk="0">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70"/>
            <p:cNvSpPr/>
            <p:nvPr/>
          </p:nvSpPr>
          <p:spPr>
            <a:xfrm>
              <a:off x="8183643" y="3885593"/>
              <a:ext cx="45410" cy="45410"/>
            </a:xfrm>
            <a:custGeom>
              <a:avLst/>
              <a:gdLst/>
              <a:ahLst/>
              <a:cxnLst/>
              <a:rect l="l" t="t" r="r" b="b"/>
              <a:pathLst>
                <a:path w="1430" h="1430" extrusionOk="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08" name="Google Shape;26708;p70"/>
          <p:cNvSpPr/>
          <p:nvPr/>
        </p:nvSpPr>
        <p:spPr>
          <a:xfrm>
            <a:off x="867354" y="3694364"/>
            <a:ext cx="355434" cy="326981"/>
          </a:xfrm>
          <a:custGeom>
            <a:avLst/>
            <a:gdLst/>
            <a:ahLst/>
            <a:cxnLst/>
            <a:rect l="l" t="t" r="r" b="b"/>
            <a:pathLst>
              <a:path w="11193" h="10297" extrusionOk="0">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09" name="Google Shape;26709;p70"/>
          <p:cNvGrpSpPr/>
          <p:nvPr/>
        </p:nvGrpSpPr>
        <p:grpSpPr>
          <a:xfrm>
            <a:off x="1408777" y="3680964"/>
            <a:ext cx="357720" cy="355148"/>
            <a:chOff x="1408777" y="3680964"/>
            <a:chExt cx="357720" cy="355148"/>
          </a:xfrm>
        </p:grpSpPr>
        <p:sp>
          <p:nvSpPr>
            <p:cNvPr id="26710" name="Google Shape;26710;p70"/>
            <p:cNvSpPr/>
            <p:nvPr/>
          </p:nvSpPr>
          <p:spPr>
            <a:xfrm>
              <a:off x="1510488"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1" name="Google Shape;26711;p70"/>
            <p:cNvSpPr/>
            <p:nvPr/>
          </p:nvSpPr>
          <p:spPr>
            <a:xfrm>
              <a:off x="1627315" y="3814144"/>
              <a:ext cx="37852" cy="49188"/>
            </a:xfrm>
            <a:custGeom>
              <a:avLst/>
              <a:gdLst/>
              <a:ahLst/>
              <a:cxnLst/>
              <a:rect l="l" t="t" r="r" b="b"/>
              <a:pathLst>
                <a:path w="1192" h="1549" extrusionOk="0">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70"/>
            <p:cNvSpPr/>
            <p:nvPr/>
          </p:nvSpPr>
          <p:spPr>
            <a:xfrm>
              <a:off x="1525604" y="3908806"/>
              <a:ext cx="123305" cy="33152"/>
            </a:xfrm>
            <a:custGeom>
              <a:avLst/>
              <a:gdLst/>
              <a:ahLst/>
              <a:cxnLst/>
              <a:rect l="l" t="t" r="r" b="b"/>
              <a:pathLst>
                <a:path w="3883" h="1044" extrusionOk="0">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70"/>
            <p:cNvSpPr/>
            <p:nvPr/>
          </p:nvSpPr>
          <p:spPr>
            <a:xfrm>
              <a:off x="1408777" y="3680964"/>
              <a:ext cx="298338" cy="296528"/>
            </a:xfrm>
            <a:custGeom>
              <a:avLst/>
              <a:gdLst/>
              <a:ahLst/>
              <a:cxnLst/>
              <a:rect l="l" t="t" r="r" b="b"/>
              <a:pathLst>
                <a:path w="9395" h="9338" extrusionOk="0">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70"/>
            <p:cNvSpPr/>
            <p:nvPr/>
          </p:nvSpPr>
          <p:spPr>
            <a:xfrm>
              <a:off x="1468508" y="3739075"/>
              <a:ext cx="297989" cy="297036"/>
            </a:xfrm>
            <a:custGeom>
              <a:avLst/>
              <a:gdLst/>
              <a:ahLst/>
              <a:cxnLst/>
              <a:rect l="l" t="t" r="r" b="b"/>
              <a:pathLst>
                <a:path w="9384" h="9354" extrusionOk="0">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15" name="Google Shape;26715;p70"/>
          <p:cNvGrpSpPr/>
          <p:nvPr/>
        </p:nvGrpSpPr>
        <p:grpSpPr>
          <a:xfrm>
            <a:off x="1952836" y="3680964"/>
            <a:ext cx="357720" cy="355148"/>
            <a:chOff x="1952836" y="3680964"/>
            <a:chExt cx="357720" cy="355148"/>
          </a:xfrm>
        </p:grpSpPr>
        <p:sp>
          <p:nvSpPr>
            <p:cNvPr id="26716" name="Google Shape;26716;p70"/>
            <p:cNvSpPr/>
            <p:nvPr/>
          </p:nvSpPr>
          <p:spPr>
            <a:xfrm>
              <a:off x="2054166" y="3814144"/>
              <a:ext cx="38233" cy="49188"/>
            </a:xfrm>
            <a:custGeom>
              <a:avLst/>
              <a:gdLst/>
              <a:ahLst/>
              <a:cxnLst/>
              <a:rect l="l" t="t" r="r" b="b"/>
              <a:pathLst>
                <a:path w="1204"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70"/>
            <p:cNvSpPr/>
            <p:nvPr/>
          </p:nvSpPr>
          <p:spPr>
            <a:xfrm>
              <a:off x="2170992" y="3814144"/>
              <a:ext cx="37852" cy="49188"/>
            </a:xfrm>
            <a:custGeom>
              <a:avLst/>
              <a:gdLst/>
              <a:ahLst/>
              <a:cxnLst/>
              <a:rect l="l" t="t" r="r" b="b"/>
              <a:pathLst>
                <a:path w="1192" h="1549" extrusionOk="0">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70"/>
            <p:cNvSpPr/>
            <p:nvPr/>
          </p:nvSpPr>
          <p:spPr>
            <a:xfrm>
              <a:off x="2070043" y="3908647"/>
              <a:ext cx="122924" cy="33311"/>
            </a:xfrm>
            <a:custGeom>
              <a:avLst/>
              <a:gdLst/>
              <a:ahLst/>
              <a:cxnLst/>
              <a:rect l="l" t="t" r="r" b="b"/>
              <a:pathLst>
                <a:path w="3871" h="1049" extrusionOk="0">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70"/>
            <p:cNvSpPr/>
            <p:nvPr/>
          </p:nvSpPr>
          <p:spPr>
            <a:xfrm>
              <a:off x="1952836" y="3680964"/>
              <a:ext cx="298338" cy="296528"/>
            </a:xfrm>
            <a:custGeom>
              <a:avLst/>
              <a:gdLst/>
              <a:ahLst/>
              <a:cxnLst/>
              <a:rect l="l" t="t" r="r" b="b"/>
              <a:pathLst>
                <a:path w="9395" h="9338" extrusionOk="0">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70"/>
            <p:cNvSpPr/>
            <p:nvPr/>
          </p:nvSpPr>
          <p:spPr>
            <a:xfrm>
              <a:off x="2012217" y="3739075"/>
              <a:ext cx="298338" cy="297036"/>
            </a:xfrm>
            <a:custGeom>
              <a:avLst/>
              <a:gdLst/>
              <a:ahLst/>
              <a:cxnLst/>
              <a:rect l="l" t="t" r="r" b="b"/>
              <a:pathLst>
                <a:path w="9395" h="9354" extrusionOk="0">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21" name="Google Shape;26721;p70"/>
          <p:cNvGrpSpPr/>
          <p:nvPr/>
        </p:nvGrpSpPr>
        <p:grpSpPr>
          <a:xfrm>
            <a:off x="2496894" y="3680964"/>
            <a:ext cx="357720" cy="355148"/>
            <a:chOff x="2496894" y="3680964"/>
            <a:chExt cx="357720" cy="355148"/>
          </a:xfrm>
        </p:grpSpPr>
        <p:sp>
          <p:nvSpPr>
            <p:cNvPr id="26722" name="Google Shape;26722;p70"/>
            <p:cNvSpPr/>
            <p:nvPr/>
          </p:nvSpPr>
          <p:spPr>
            <a:xfrm>
              <a:off x="2598224"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3" name="Google Shape;26723;p70"/>
            <p:cNvSpPr/>
            <p:nvPr/>
          </p:nvSpPr>
          <p:spPr>
            <a:xfrm>
              <a:off x="2715051" y="3786549"/>
              <a:ext cx="37852" cy="59763"/>
            </a:xfrm>
            <a:custGeom>
              <a:avLst/>
              <a:gdLst/>
              <a:ahLst/>
              <a:cxnLst/>
              <a:rect l="l" t="t" r="r" b="b"/>
              <a:pathLst>
                <a:path w="1192" h="1882" extrusionOk="0">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70"/>
            <p:cNvSpPr/>
            <p:nvPr/>
          </p:nvSpPr>
          <p:spPr>
            <a:xfrm>
              <a:off x="2496894" y="3680964"/>
              <a:ext cx="297989" cy="296528"/>
            </a:xfrm>
            <a:custGeom>
              <a:avLst/>
              <a:gdLst/>
              <a:ahLst/>
              <a:cxnLst/>
              <a:rect l="l" t="t" r="r" b="b"/>
              <a:pathLst>
                <a:path w="9384" h="9338" extrusionOk="0">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70"/>
            <p:cNvSpPr/>
            <p:nvPr/>
          </p:nvSpPr>
          <p:spPr>
            <a:xfrm>
              <a:off x="2555895" y="3739075"/>
              <a:ext cx="298719" cy="297036"/>
            </a:xfrm>
            <a:custGeom>
              <a:avLst/>
              <a:gdLst/>
              <a:ahLst/>
              <a:cxnLst/>
              <a:rect l="l" t="t" r="r" b="b"/>
              <a:pathLst>
                <a:path w="9407" h="9354" extrusionOk="0">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70"/>
            <p:cNvSpPr/>
            <p:nvPr/>
          </p:nvSpPr>
          <p:spPr>
            <a:xfrm>
              <a:off x="2569867" y="3875336"/>
              <a:ext cx="211393" cy="99139"/>
            </a:xfrm>
            <a:custGeom>
              <a:avLst/>
              <a:gdLst/>
              <a:ahLst/>
              <a:cxnLst/>
              <a:rect l="l" t="t" r="r" b="b"/>
              <a:pathLst>
                <a:path w="6657" h="3122" extrusionOk="0">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27" name="Google Shape;26727;p70"/>
          <p:cNvGrpSpPr/>
          <p:nvPr/>
        </p:nvGrpSpPr>
        <p:grpSpPr>
          <a:xfrm>
            <a:off x="3040984" y="3681059"/>
            <a:ext cx="356164" cy="355815"/>
            <a:chOff x="3040984" y="3681059"/>
            <a:chExt cx="356164" cy="355815"/>
          </a:xfrm>
        </p:grpSpPr>
        <p:sp>
          <p:nvSpPr>
            <p:cNvPr id="26728" name="Google Shape;26728;p70"/>
            <p:cNvSpPr/>
            <p:nvPr/>
          </p:nvSpPr>
          <p:spPr>
            <a:xfrm>
              <a:off x="3040984" y="3681059"/>
              <a:ext cx="356164" cy="355815"/>
            </a:xfrm>
            <a:custGeom>
              <a:avLst/>
              <a:gdLst/>
              <a:ahLst/>
              <a:cxnLst/>
              <a:rect l="l" t="t" r="r" b="b"/>
              <a:pathLst>
                <a:path w="11216" h="11205" extrusionOk="0">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70"/>
            <p:cNvSpPr/>
            <p:nvPr/>
          </p:nvSpPr>
          <p:spPr>
            <a:xfrm>
              <a:off x="3183120" y="3921508"/>
              <a:ext cx="59414" cy="59382"/>
            </a:xfrm>
            <a:custGeom>
              <a:avLst/>
              <a:gdLst/>
              <a:ahLst/>
              <a:cxnLst/>
              <a:rect l="l" t="t" r="r" b="b"/>
              <a:pathLst>
                <a:path w="1871" h="1870" extrusionOk="0">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70"/>
            <p:cNvSpPr/>
            <p:nvPr/>
          </p:nvSpPr>
          <p:spPr>
            <a:xfrm>
              <a:off x="3149110" y="3735868"/>
              <a:ext cx="141056" cy="174716"/>
            </a:xfrm>
            <a:custGeom>
              <a:avLst/>
              <a:gdLst/>
              <a:ahLst/>
              <a:cxnLst/>
              <a:rect l="l" t="t" r="r" b="b"/>
              <a:pathLst>
                <a:path w="4442" h="5502" extrusionOk="0">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1" name="Google Shape;26731;p70"/>
          <p:cNvGrpSpPr/>
          <p:nvPr/>
        </p:nvGrpSpPr>
        <p:grpSpPr>
          <a:xfrm>
            <a:off x="3584280" y="3699191"/>
            <a:ext cx="358069" cy="317995"/>
            <a:chOff x="3584280" y="3699191"/>
            <a:chExt cx="358069" cy="317995"/>
          </a:xfrm>
        </p:grpSpPr>
        <p:sp>
          <p:nvSpPr>
            <p:cNvPr id="26732" name="Google Shape;26732;p70"/>
            <p:cNvSpPr/>
            <p:nvPr/>
          </p:nvSpPr>
          <p:spPr>
            <a:xfrm>
              <a:off x="3584280" y="3699191"/>
              <a:ext cx="358069" cy="317995"/>
            </a:xfrm>
            <a:custGeom>
              <a:avLst/>
              <a:gdLst/>
              <a:ahLst/>
              <a:cxnLst/>
              <a:rect l="l" t="t" r="r" b="b"/>
              <a:pathLst>
                <a:path w="11276" h="10014" extrusionOk="0">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70"/>
            <p:cNvSpPr/>
            <p:nvPr/>
          </p:nvSpPr>
          <p:spPr>
            <a:xfrm>
              <a:off x="3613400" y="3727167"/>
              <a:ext cx="299831" cy="261661"/>
            </a:xfrm>
            <a:custGeom>
              <a:avLst/>
              <a:gdLst/>
              <a:ahLst/>
              <a:cxnLst/>
              <a:rect l="l" t="t" r="r" b="b"/>
              <a:pathLst>
                <a:path w="9442" h="8240" extrusionOk="0">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4" name="Google Shape;26734;p70"/>
            <p:cNvSpPr/>
            <p:nvPr/>
          </p:nvSpPr>
          <p:spPr>
            <a:xfrm>
              <a:off x="3735879" y="3910171"/>
              <a:ext cx="54873" cy="54841"/>
            </a:xfrm>
            <a:custGeom>
              <a:avLst/>
              <a:gdLst/>
              <a:ahLst/>
              <a:cxnLst/>
              <a:rect l="l" t="t" r="r" b="b"/>
              <a:pathLst>
                <a:path w="1728" h="1727" extrusionOk="0">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5" name="Google Shape;26735;p70"/>
            <p:cNvSpPr/>
            <p:nvPr/>
          </p:nvSpPr>
          <p:spPr>
            <a:xfrm>
              <a:off x="3738896" y="3788422"/>
              <a:ext cx="49188" cy="114604"/>
            </a:xfrm>
            <a:custGeom>
              <a:avLst/>
              <a:gdLst/>
              <a:ahLst/>
              <a:cxnLst/>
              <a:rect l="l" t="t" r="r" b="b"/>
              <a:pathLst>
                <a:path w="1549" h="3609" extrusionOk="0">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6" name="Google Shape;26736;p70"/>
          <p:cNvGrpSpPr/>
          <p:nvPr/>
        </p:nvGrpSpPr>
        <p:grpSpPr>
          <a:xfrm>
            <a:off x="4129482" y="3681059"/>
            <a:ext cx="355402" cy="354291"/>
            <a:chOff x="4129482" y="3681059"/>
            <a:chExt cx="355402" cy="354291"/>
          </a:xfrm>
        </p:grpSpPr>
        <p:sp>
          <p:nvSpPr>
            <p:cNvPr id="26737" name="Google Shape;26737;p70"/>
            <p:cNvSpPr/>
            <p:nvPr/>
          </p:nvSpPr>
          <p:spPr>
            <a:xfrm>
              <a:off x="4313979" y="3719578"/>
              <a:ext cx="133117" cy="225016"/>
            </a:xfrm>
            <a:custGeom>
              <a:avLst/>
              <a:gdLst/>
              <a:ahLst/>
              <a:cxnLst/>
              <a:rect l="l" t="t" r="r" b="b"/>
              <a:pathLst>
                <a:path w="4192" h="7086" extrusionOk="0">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70"/>
            <p:cNvSpPr/>
            <p:nvPr/>
          </p:nvSpPr>
          <p:spPr>
            <a:xfrm>
              <a:off x="4220968" y="3719197"/>
              <a:ext cx="106284" cy="132387"/>
            </a:xfrm>
            <a:custGeom>
              <a:avLst/>
              <a:gdLst/>
              <a:ahLst/>
              <a:cxnLst/>
              <a:rect l="l" t="t" r="r" b="b"/>
              <a:pathLst>
                <a:path w="3347" h="4169" extrusionOk="0">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70"/>
            <p:cNvSpPr/>
            <p:nvPr/>
          </p:nvSpPr>
          <p:spPr>
            <a:xfrm>
              <a:off x="4167270" y="3772545"/>
              <a:ext cx="226127" cy="225746"/>
            </a:xfrm>
            <a:custGeom>
              <a:avLst/>
              <a:gdLst/>
              <a:ahLst/>
              <a:cxnLst/>
              <a:rect l="l" t="t" r="r" b="b"/>
              <a:pathLst>
                <a:path w="7121" h="7109" extrusionOk="0">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70"/>
            <p:cNvSpPr/>
            <p:nvPr/>
          </p:nvSpPr>
          <p:spPr>
            <a:xfrm>
              <a:off x="4129482" y="3681059"/>
              <a:ext cx="355402" cy="354291"/>
            </a:xfrm>
            <a:custGeom>
              <a:avLst/>
              <a:gdLst/>
              <a:ahLst/>
              <a:cxnLst/>
              <a:rect l="l" t="t" r="r" b="b"/>
              <a:pathLst>
                <a:path w="11192" h="11157" extrusionOk="0">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1" name="Google Shape;26741;p70"/>
          <p:cNvGrpSpPr/>
          <p:nvPr/>
        </p:nvGrpSpPr>
        <p:grpSpPr>
          <a:xfrm>
            <a:off x="4673540" y="3680297"/>
            <a:ext cx="355434" cy="355815"/>
            <a:chOff x="4673540" y="3680297"/>
            <a:chExt cx="355434" cy="355815"/>
          </a:xfrm>
        </p:grpSpPr>
        <p:sp>
          <p:nvSpPr>
            <p:cNvPr id="26742" name="Google Shape;26742;p70"/>
            <p:cNvSpPr/>
            <p:nvPr/>
          </p:nvSpPr>
          <p:spPr>
            <a:xfrm>
              <a:off x="4673540" y="3680297"/>
              <a:ext cx="355434" cy="355815"/>
            </a:xfrm>
            <a:custGeom>
              <a:avLst/>
              <a:gdLst/>
              <a:ahLst/>
              <a:cxnLst/>
              <a:rect l="l" t="t" r="r" b="b"/>
              <a:pathLst>
                <a:path w="11193" h="11205" extrusionOk="0">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70"/>
            <p:cNvSpPr/>
            <p:nvPr/>
          </p:nvSpPr>
          <p:spPr>
            <a:xfrm>
              <a:off x="4805864" y="3736630"/>
              <a:ext cx="93042" cy="92661"/>
            </a:xfrm>
            <a:custGeom>
              <a:avLst/>
              <a:gdLst/>
              <a:ahLst/>
              <a:cxnLst/>
              <a:rect l="l" t="t" r="r" b="b"/>
              <a:pathLst>
                <a:path w="2930" h="2918" extrusionOk="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70"/>
            <p:cNvSpPr/>
            <p:nvPr/>
          </p:nvSpPr>
          <p:spPr>
            <a:xfrm>
              <a:off x="4779380" y="3841358"/>
              <a:ext cx="143723" cy="138801"/>
            </a:xfrm>
            <a:custGeom>
              <a:avLst/>
              <a:gdLst/>
              <a:ahLst/>
              <a:cxnLst/>
              <a:rect l="l" t="t" r="r" b="b"/>
              <a:pathLst>
                <a:path w="4526" h="4371" extrusionOk="0">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5" name="Google Shape;26745;p70"/>
          <p:cNvGrpSpPr/>
          <p:nvPr/>
        </p:nvGrpSpPr>
        <p:grpSpPr>
          <a:xfrm>
            <a:off x="5779408" y="3699191"/>
            <a:ext cx="317645" cy="318757"/>
            <a:chOff x="5779408" y="3699191"/>
            <a:chExt cx="317645" cy="318757"/>
          </a:xfrm>
        </p:grpSpPr>
        <p:sp>
          <p:nvSpPr>
            <p:cNvPr id="26746" name="Google Shape;26746;p70"/>
            <p:cNvSpPr/>
            <p:nvPr/>
          </p:nvSpPr>
          <p:spPr>
            <a:xfrm>
              <a:off x="5892837" y="3700334"/>
              <a:ext cx="204216" cy="317614"/>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7" name="Google Shape;26747;p70"/>
            <p:cNvSpPr/>
            <p:nvPr/>
          </p:nvSpPr>
          <p:spPr>
            <a:xfrm>
              <a:off x="5779408" y="3699191"/>
              <a:ext cx="195134" cy="316883"/>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48" name="Google Shape;26748;p70"/>
          <p:cNvSpPr/>
          <p:nvPr/>
        </p:nvSpPr>
        <p:spPr>
          <a:xfrm>
            <a:off x="6304573" y="3694459"/>
            <a:ext cx="356196" cy="328410"/>
          </a:xfrm>
          <a:custGeom>
            <a:avLst/>
            <a:gdLst/>
            <a:ahLst/>
            <a:cxnLst/>
            <a:rect l="l" t="t" r="r" b="b"/>
            <a:pathLst>
              <a:path w="11217" h="10342" extrusionOk="0">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49" name="Google Shape;26749;p70"/>
          <p:cNvGrpSpPr/>
          <p:nvPr/>
        </p:nvGrpSpPr>
        <p:grpSpPr>
          <a:xfrm>
            <a:off x="7390435" y="3680868"/>
            <a:ext cx="372073" cy="355243"/>
            <a:chOff x="7390435" y="3680868"/>
            <a:chExt cx="372073" cy="355243"/>
          </a:xfrm>
        </p:grpSpPr>
        <p:sp>
          <p:nvSpPr>
            <p:cNvPr id="26750" name="Google Shape;26750;p70"/>
            <p:cNvSpPr/>
            <p:nvPr/>
          </p:nvSpPr>
          <p:spPr>
            <a:xfrm>
              <a:off x="7390435" y="3744950"/>
              <a:ext cx="294178" cy="291162"/>
            </a:xfrm>
            <a:custGeom>
              <a:avLst/>
              <a:gdLst/>
              <a:ahLst/>
              <a:cxnLst/>
              <a:rect l="l" t="t" r="r" b="b"/>
              <a:pathLst>
                <a:path w="9264" h="9169" extrusionOk="0">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70"/>
            <p:cNvSpPr/>
            <p:nvPr/>
          </p:nvSpPr>
          <p:spPr>
            <a:xfrm>
              <a:off x="7408948" y="3772259"/>
              <a:ext cx="259407" cy="236257"/>
            </a:xfrm>
            <a:custGeom>
              <a:avLst/>
              <a:gdLst/>
              <a:ahLst/>
              <a:cxnLst/>
              <a:rect l="l" t="t" r="r" b="b"/>
              <a:pathLst>
                <a:path w="8169" h="7440" extrusionOk="0">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70"/>
            <p:cNvSpPr/>
            <p:nvPr/>
          </p:nvSpPr>
          <p:spPr>
            <a:xfrm>
              <a:off x="7487986" y="3680868"/>
              <a:ext cx="274522" cy="259565"/>
            </a:xfrm>
            <a:custGeom>
              <a:avLst/>
              <a:gdLst/>
              <a:ahLst/>
              <a:cxnLst/>
              <a:rect l="l" t="t" r="r" b="b"/>
              <a:pathLst>
                <a:path w="8645" h="8174" extrusionOk="0">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70"/>
            <p:cNvSpPr/>
            <p:nvPr/>
          </p:nvSpPr>
          <p:spPr>
            <a:xfrm>
              <a:off x="7691758" y="3789502"/>
              <a:ext cx="34073" cy="102918"/>
            </a:xfrm>
            <a:custGeom>
              <a:avLst/>
              <a:gdLst/>
              <a:ahLst/>
              <a:cxnLst/>
              <a:rect l="l" t="t" r="r" b="b"/>
              <a:pathLst>
                <a:path w="1073" h="3241" extrusionOk="0">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70"/>
            <p:cNvSpPr/>
            <p:nvPr/>
          </p:nvSpPr>
          <p:spPr>
            <a:xfrm>
              <a:off x="7536000" y="3708082"/>
              <a:ext cx="173192" cy="72052"/>
            </a:xfrm>
            <a:custGeom>
              <a:avLst/>
              <a:gdLst/>
              <a:ahLst/>
              <a:cxnLst/>
              <a:rect l="l" t="t" r="r" b="b"/>
              <a:pathLst>
                <a:path w="5454" h="2269" extrusionOk="0">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70"/>
            <p:cNvSpPr/>
            <p:nvPr/>
          </p:nvSpPr>
          <p:spPr>
            <a:xfrm>
              <a:off x="7501228" y="3819415"/>
              <a:ext cx="75640" cy="141437"/>
            </a:xfrm>
            <a:custGeom>
              <a:avLst/>
              <a:gdLst/>
              <a:ahLst/>
              <a:cxnLst/>
              <a:rect l="l" t="t" r="r" b="b"/>
              <a:pathLst>
                <a:path w="2382" h="4454" extrusionOk="0">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6" name="Google Shape;26756;p70"/>
          <p:cNvGrpSpPr/>
          <p:nvPr/>
        </p:nvGrpSpPr>
        <p:grpSpPr>
          <a:xfrm>
            <a:off x="1421638" y="4125629"/>
            <a:ext cx="374709" cy="374010"/>
            <a:chOff x="1421638" y="4125629"/>
            <a:chExt cx="374709" cy="374010"/>
          </a:xfrm>
        </p:grpSpPr>
        <p:sp>
          <p:nvSpPr>
            <p:cNvPr id="26757" name="Google Shape;26757;p70"/>
            <p:cNvSpPr/>
            <p:nvPr/>
          </p:nvSpPr>
          <p:spPr>
            <a:xfrm>
              <a:off x="1421638" y="4265954"/>
              <a:ext cx="374709" cy="233685"/>
            </a:xfrm>
            <a:custGeom>
              <a:avLst/>
              <a:gdLst/>
              <a:ahLst/>
              <a:cxnLst/>
              <a:rect l="l" t="t" r="r" b="b"/>
              <a:pathLst>
                <a:path w="11800" h="7359" extrusionOk="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8" name="Google Shape;26758;p70"/>
            <p:cNvSpPr/>
            <p:nvPr/>
          </p:nvSpPr>
          <p:spPr>
            <a:xfrm>
              <a:off x="1428052" y="4125629"/>
              <a:ext cx="356958" cy="215585"/>
            </a:xfrm>
            <a:custGeom>
              <a:avLst/>
              <a:gdLst/>
              <a:ahLst/>
              <a:cxnLst/>
              <a:rect l="l" t="t" r="r" b="b"/>
              <a:pathLst>
                <a:path w="11241" h="6789" extrusionOk="0">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9" name="Google Shape;26759;p70"/>
          <p:cNvGrpSpPr/>
          <p:nvPr/>
        </p:nvGrpSpPr>
        <p:grpSpPr>
          <a:xfrm>
            <a:off x="1973254" y="4156304"/>
            <a:ext cx="357720" cy="342192"/>
            <a:chOff x="1973254" y="4156304"/>
            <a:chExt cx="357720" cy="342192"/>
          </a:xfrm>
        </p:grpSpPr>
        <p:sp>
          <p:nvSpPr>
            <p:cNvPr id="26760" name="Google Shape;26760;p70"/>
            <p:cNvSpPr/>
            <p:nvPr/>
          </p:nvSpPr>
          <p:spPr>
            <a:xfrm>
              <a:off x="2129044" y="4156304"/>
              <a:ext cx="18926" cy="97964"/>
            </a:xfrm>
            <a:custGeom>
              <a:avLst/>
              <a:gdLst/>
              <a:ahLst/>
              <a:cxnLst/>
              <a:rect l="l" t="t" r="r" b="b"/>
              <a:pathLst>
                <a:path w="596" h="3085" extrusionOk="0">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70"/>
            <p:cNvSpPr/>
            <p:nvPr/>
          </p:nvSpPr>
          <p:spPr>
            <a:xfrm>
              <a:off x="2174771" y="4156304"/>
              <a:ext cx="18958" cy="97964"/>
            </a:xfrm>
            <a:custGeom>
              <a:avLst/>
              <a:gdLst/>
              <a:ahLst/>
              <a:cxnLst/>
              <a:rect l="l" t="t" r="r" b="b"/>
              <a:pathLst>
                <a:path w="597" h="3085" extrusionOk="0">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70"/>
            <p:cNvSpPr/>
            <p:nvPr/>
          </p:nvSpPr>
          <p:spPr>
            <a:xfrm>
              <a:off x="1992529" y="4460644"/>
              <a:ext cx="338445" cy="37852"/>
            </a:xfrm>
            <a:custGeom>
              <a:avLst/>
              <a:gdLst/>
              <a:ahLst/>
              <a:cxnLst/>
              <a:rect l="l" t="t" r="r" b="b"/>
              <a:pathLst>
                <a:path w="10658" h="1192" extrusionOk="0">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70"/>
            <p:cNvSpPr/>
            <p:nvPr/>
          </p:nvSpPr>
          <p:spPr>
            <a:xfrm>
              <a:off x="1996340" y="4288627"/>
              <a:ext cx="60525" cy="69226"/>
            </a:xfrm>
            <a:custGeom>
              <a:avLst/>
              <a:gdLst/>
              <a:ahLst/>
              <a:cxnLst/>
              <a:rect l="l" t="t" r="r" b="b"/>
              <a:pathLst>
                <a:path w="1906" h="2180" extrusionOk="0">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70"/>
            <p:cNvSpPr/>
            <p:nvPr/>
          </p:nvSpPr>
          <p:spPr>
            <a:xfrm>
              <a:off x="1973254" y="4265954"/>
              <a:ext cx="306658" cy="184147"/>
            </a:xfrm>
            <a:custGeom>
              <a:avLst/>
              <a:gdLst/>
              <a:ahLst/>
              <a:cxnLst/>
              <a:rect l="l" t="t" r="r" b="b"/>
              <a:pathLst>
                <a:path w="9657" h="5799" extrusionOk="0">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70"/>
            <p:cNvSpPr/>
            <p:nvPr/>
          </p:nvSpPr>
          <p:spPr>
            <a:xfrm>
              <a:off x="2155877" y="4319620"/>
              <a:ext cx="93423" cy="99488"/>
            </a:xfrm>
            <a:custGeom>
              <a:avLst/>
              <a:gdLst/>
              <a:ahLst/>
              <a:cxnLst/>
              <a:rect l="l" t="t" r="r" b="b"/>
              <a:pathLst>
                <a:path w="2942" h="3133" extrusionOk="0">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66" name="Google Shape;26766;p70"/>
          <p:cNvGrpSpPr/>
          <p:nvPr/>
        </p:nvGrpSpPr>
        <p:grpSpPr>
          <a:xfrm>
            <a:off x="2523759" y="4135505"/>
            <a:ext cx="341049" cy="340318"/>
            <a:chOff x="2523759" y="4135505"/>
            <a:chExt cx="341049" cy="340318"/>
          </a:xfrm>
        </p:grpSpPr>
        <p:sp>
          <p:nvSpPr>
            <p:cNvPr id="26767" name="Google Shape;26767;p70"/>
            <p:cNvSpPr/>
            <p:nvPr/>
          </p:nvSpPr>
          <p:spPr>
            <a:xfrm>
              <a:off x="2523759" y="4135505"/>
              <a:ext cx="341049" cy="340318"/>
            </a:xfrm>
            <a:custGeom>
              <a:avLst/>
              <a:gdLst/>
              <a:ahLst/>
              <a:cxnLst/>
              <a:rect l="l" t="t" r="r" b="b"/>
              <a:pathLst>
                <a:path w="10740" h="10717" extrusionOk="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70"/>
            <p:cNvSpPr/>
            <p:nvPr/>
          </p:nvSpPr>
          <p:spPr>
            <a:xfrm>
              <a:off x="2561547" y="4278815"/>
              <a:ext cx="36709" cy="37058"/>
            </a:xfrm>
            <a:custGeom>
              <a:avLst/>
              <a:gdLst/>
              <a:ahLst/>
              <a:cxnLst/>
              <a:rect l="l" t="t" r="r" b="b"/>
              <a:pathLst>
                <a:path w="1156" h="1167" extrusionOk="0">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69" name="Google Shape;26769;p70"/>
          <p:cNvGrpSpPr/>
          <p:nvPr/>
        </p:nvGrpSpPr>
        <p:grpSpPr>
          <a:xfrm>
            <a:off x="3040603" y="4130360"/>
            <a:ext cx="392079" cy="350353"/>
            <a:chOff x="3040603" y="4130360"/>
            <a:chExt cx="392079" cy="350353"/>
          </a:xfrm>
        </p:grpSpPr>
        <p:sp>
          <p:nvSpPr>
            <p:cNvPr id="26770" name="Google Shape;26770;p70"/>
            <p:cNvSpPr/>
            <p:nvPr/>
          </p:nvSpPr>
          <p:spPr>
            <a:xfrm>
              <a:off x="3081059" y="4144523"/>
              <a:ext cx="62780" cy="66241"/>
            </a:xfrm>
            <a:custGeom>
              <a:avLst/>
              <a:gdLst/>
              <a:ahLst/>
              <a:cxnLst/>
              <a:rect l="l" t="t" r="r" b="b"/>
              <a:pathLst>
                <a:path w="1977" h="2086" extrusionOk="0">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1" name="Google Shape;26771;p70"/>
            <p:cNvSpPr/>
            <p:nvPr/>
          </p:nvSpPr>
          <p:spPr>
            <a:xfrm>
              <a:off x="3040603" y="4192981"/>
              <a:ext cx="58620" cy="55222"/>
            </a:xfrm>
            <a:custGeom>
              <a:avLst/>
              <a:gdLst/>
              <a:ahLst/>
              <a:cxnLst/>
              <a:rect l="l" t="t" r="r" b="b"/>
              <a:pathLst>
                <a:path w="1846" h="1739" extrusionOk="0">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70"/>
            <p:cNvSpPr/>
            <p:nvPr/>
          </p:nvSpPr>
          <p:spPr>
            <a:xfrm>
              <a:off x="3147967" y="4130360"/>
              <a:ext cx="55984" cy="69067"/>
            </a:xfrm>
            <a:custGeom>
              <a:avLst/>
              <a:gdLst/>
              <a:ahLst/>
              <a:cxnLst/>
              <a:rect l="l" t="t" r="r" b="b"/>
              <a:pathLst>
                <a:path w="1763" h="2175" extrusionOk="0">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70"/>
            <p:cNvSpPr/>
            <p:nvPr/>
          </p:nvSpPr>
          <p:spPr>
            <a:xfrm>
              <a:off x="3205443" y="4158082"/>
              <a:ext cx="52586" cy="59890"/>
            </a:xfrm>
            <a:custGeom>
              <a:avLst/>
              <a:gdLst/>
              <a:ahLst/>
              <a:cxnLst/>
              <a:rect l="l" t="t" r="r" b="b"/>
              <a:pathLst>
                <a:path w="1656" h="1886" extrusionOk="0">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70"/>
            <p:cNvSpPr/>
            <p:nvPr/>
          </p:nvSpPr>
          <p:spPr>
            <a:xfrm>
              <a:off x="3092777" y="4212002"/>
              <a:ext cx="144453" cy="102759"/>
            </a:xfrm>
            <a:custGeom>
              <a:avLst/>
              <a:gdLst/>
              <a:ahLst/>
              <a:cxnLst/>
              <a:rect l="l" t="t" r="r" b="b"/>
              <a:pathLst>
                <a:path w="4549" h="3236" extrusionOk="0">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70"/>
            <p:cNvSpPr/>
            <p:nvPr/>
          </p:nvSpPr>
          <p:spPr>
            <a:xfrm>
              <a:off x="3283307" y="4290469"/>
              <a:ext cx="55254" cy="70782"/>
            </a:xfrm>
            <a:custGeom>
              <a:avLst/>
              <a:gdLst/>
              <a:ahLst/>
              <a:cxnLst/>
              <a:rect l="l" t="t" r="r" b="b"/>
              <a:pathLst>
                <a:path w="1740" h="2229" extrusionOk="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70"/>
            <p:cNvSpPr/>
            <p:nvPr/>
          </p:nvSpPr>
          <p:spPr>
            <a:xfrm>
              <a:off x="3221702" y="4306728"/>
              <a:ext cx="54460" cy="62462"/>
            </a:xfrm>
            <a:custGeom>
              <a:avLst/>
              <a:gdLst/>
              <a:ahLst/>
              <a:cxnLst/>
              <a:rect l="l" t="t" r="r" b="b"/>
              <a:pathLst>
                <a:path w="1715" h="1967" extrusionOk="0">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70"/>
            <p:cNvSpPr/>
            <p:nvPr/>
          </p:nvSpPr>
          <p:spPr>
            <a:xfrm>
              <a:off x="3333606" y="4316667"/>
              <a:ext cx="66940" cy="62748"/>
            </a:xfrm>
            <a:custGeom>
              <a:avLst/>
              <a:gdLst/>
              <a:ahLst/>
              <a:cxnLst/>
              <a:rect l="l" t="t" r="r" b="b"/>
              <a:pathLst>
                <a:path w="2108" h="1976" extrusionOk="0">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70"/>
            <p:cNvSpPr/>
            <p:nvPr/>
          </p:nvSpPr>
          <p:spPr>
            <a:xfrm>
              <a:off x="3371046" y="4372587"/>
              <a:ext cx="61636" cy="51792"/>
            </a:xfrm>
            <a:custGeom>
              <a:avLst/>
              <a:gdLst/>
              <a:ahLst/>
              <a:cxnLst/>
              <a:rect l="l" t="t" r="r" b="b"/>
              <a:pathLst>
                <a:path w="1941" h="1631" extrusionOk="0">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70"/>
            <p:cNvSpPr/>
            <p:nvPr/>
          </p:nvSpPr>
          <p:spPr>
            <a:xfrm>
              <a:off x="3227735" y="4370904"/>
              <a:ext cx="142961" cy="109809"/>
            </a:xfrm>
            <a:custGeom>
              <a:avLst/>
              <a:gdLst/>
              <a:ahLst/>
              <a:cxnLst/>
              <a:rect l="l" t="t" r="r" b="b"/>
              <a:pathLst>
                <a:path w="4502" h="3458" extrusionOk="0">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0" name="Google Shape;26780;p70"/>
          <p:cNvGrpSpPr/>
          <p:nvPr/>
        </p:nvGrpSpPr>
        <p:grpSpPr>
          <a:xfrm>
            <a:off x="3662144" y="4135505"/>
            <a:ext cx="232955" cy="340318"/>
            <a:chOff x="3662144" y="4135505"/>
            <a:chExt cx="232955" cy="340318"/>
          </a:xfrm>
        </p:grpSpPr>
        <p:sp>
          <p:nvSpPr>
            <p:cNvPr id="26781" name="Google Shape;26781;p70"/>
            <p:cNvSpPr/>
            <p:nvPr/>
          </p:nvSpPr>
          <p:spPr>
            <a:xfrm>
              <a:off x="3662144" y="4135505"/>
              <a:ext cx="163761" cy="340318"/>
            </a:xfrm>
            <a:custGeom>
              <a:avLst/>
              <a:gdLst/>
              <a:ahLst/>
              <a:cxnLst/>
              <a:rect l="l" t="t" r="r" b="b"/>
              <a:pathLst>
                <a:path w="5157" h="10717" extrusionOk="0">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2" name="Google Shape;26782;p70"/>
            <p:cNvSpPr/>
            <p:nvPr/>
          </p:nvSpPr>
          <p:spPr>
            <a:xfrm>
              <a:off x="3689771" y="4162719"/>
              <a:ext cx="109650" cy="285859"/>
            </a:xfrm>
            <a:custGeom>
              <a:avLst/>
              <a:gdLst/>
              <a:ahLst/>
              <a:cxnLst/>
              <a:rect l="l" t="t" r="r" b="b"/>
              <a:pathLst>
                <a:path w="3453" h="9002" extrusionOk="0">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3" name="Google Shape;26783;p70"/>
            <p:cNvSpPr/>
            <p:nvPr/>
          </p:nvSpPr>
          <p:spPr>
            <a:xfrm>
              <a:off x="3838352" y="4182375"/>
              <a:ext cx="56746" cy="94947"/>
            </a:xfrm>
            <a:custGeom>
              <a:avLst/>
              <a:gdLst/>
              <a:ahLst/>
              <a:cxnLst/>
              <a:rect l="l" t="t" r="r" b="b"/>
              <a:pathLst>
                <a:path w="1787" h="2990" extrusionOk="0">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70"/>
            <p:cNvSpPr/>
            <p:nvPr/>
          </p:nvSpPr>
          <p:spPr>
            <a:xfrm>
              <a:off x="3813012" y="4151763"/>
              <a:ext cx="32930" cy="32930"/>
            </a:xfrm>
            <a:custGeom>
              <a:avLst/>
              <a:gdLst/>
              <a:ahLst/>
              <a:cxnLst/>
              <a:rect l="l" t="t" r="r" b="b"/>
              <a:pathLst>
                <a:path w="1037" h="1037" extrusionOk="0">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5" name="Google Shape;26785;p70"/>
          <p:cNvGrpSpPr/>
          <p:nvPr/>
        </p:nvGrpSpPr>
        <p:grpSpPr>
          <a:xfrm>
            <a:off x="4149138" y="4121151"/>
            <a:ext cx="344065" cy="368644"/>
            <a:chOff x="4149138" y="4121151"/>
            <a:chExt cx="344065" cy="368644"/>
          </a:xfrm>
        </p:grpSpPr>
        <p:sp>
          <p:nvSpPr>
            <p:cNvPr id="26786" name="Google Shape;26786;p70"/>
            <p:cNvSpPr/>
            <p:nvPr/>
          </p:nvSpPr>
          <p:spPr>
            <a:xfrm>
              <a:off x="4205853" y="4182724"/>
              <a:ext cx="225746" cy="307071"/>
            </a:xfrm>
            <a:custGeom>
              <a:avLst/>
              <a:gdLst/>
              <a:ahLst/>
              <a:cxnLst/>
              <a:rect l="l" t="t" r="r" b="b"/>
              <a:pathLst>
                <a:path w="7109" h="9670" extrusionOk="0">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70"/>
            <p:cNvSpPr/>
            <p:nvPr/>
          </p:nvSpPr>
          <p:spPr>
            <a:xfrm>
              <a:off x="4444777" y="4287484"/>
              <a:ext cx="48426" cy="11400"/>
            </a:xfrm>
            <a:custGeom>
              <a:avLst/>
              <a:gdLst/>
              <a:ahLst/>
              <a:cxnLst/>
              <a:rect l="l" t="t" r="r" b="b"/>
              <a:pathLst>
                <a:path w="1525" h="359" extrusionOk="0">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70"/>
            <p:cNvSpPr/>
            <p:nvPr/>
          </p:nvSpPr>
          <p:spPr>
            <a:xfrm>
              <a:off x="4149138" y="4287484"/>
              <a:ext cx="48426" cy="11400"/>
            </a:xfrm>
            <a:custGeom>
              <a:avLst/>
              <a:gdLst/>
              <a:ahLst/>
              <a:cxnLst/>
              <a:rect l="l" t="t" r="r" b="b"/>
              <a:pathLst>
                <a:path w="1525" h="359" extrusionOk="0">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70"/>
            <p:cNvSpPr/>
            <p:nvPr/>
          </p:nvSpPr>
          <p:spPr>
            <a:xfrm>
              <a:off x="4315471" y="4121151"/>
              <a:ext cx="11400" cy="48045"/>
            </a:xfrm>
            <a:custGeom>
              <a:avLst/>
              <a:gdLst/>
              <a:ahLst/>
              <a:cxnLst/>
              <a:rect l="l" t="t" r="r" b="b"/>
              <a:pathLst>
                <a:path w="359" h="1513" extrusionOk="0">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70"/>
            <p:cNvSpPr/>
            <p:nvPr/>
          </p:nvSpPr>
          <p:spPr>
            <a:xfrm>
              <a:off x="4378632" y="4159575"/>
              <a:ext cx="22705" cy="27754"/>
            </a:xfrm>
            <a:custGeom>
              <a:avLst/>
              <a:gdLst/>
              <a:ahLst/>
              <a:cxnLst/>
              <a:rect l="l" t="t" r="r" b="b"/>
              <a:pathLst>
                <a:path w="715" h="874" extrusionOk="0">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70"/>
            <p:cNvSpPr/>
            <p:nvPr/>
          </p:nvSpPr>
          <p:spPr>
            <a:xfrm>
              <a:off x="4240243" y="4399103"/>
              <a:ext cx="22705" cy="27563"/>
            </a:xfrm>
            <a:custGeom>
              <a:avLst/>
              <a:gdLst/>
              <a:ahLst/>
              <a:cxnLst/>
              <a:rect l="l" t="t" r="r" b="b"/>
              <a:pathLst>
                <a:path w="715" h="868" extrusionOk="0">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70"/>
            <p:cNvSpPr/>
            <p:nvPr/>
          </p:nvSpPr>
          <p:spPr>
            <a:xfrm>
              <a:off x="4240243" y="4159130"/>
              <a:ext cx="22705" cy="28198"/>
            </a:xfrm>
            <a:custGeom>
              <a:avLst/>
              <a:gdLst/>
              <a:ahLst/>
              <a:cxnLst/>
              <a:rect l="l" t="t" r="r" b="b"/>
              <a:pathLst>
                <a:path w="715" h="888" extrusionOk="0">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70"/>
            <p:cNvSpPr/>
            <p:nvPr/>
          </p:nvSpPr>
          <p:spPr>
            <a:xfrm>
              <a:off x="4378632" y="4399230"/>
              <a:ext cx="22705" cy="28198"/>
            </a:xfrm>
            <a:custGeom>
              <a:avLst/>
              <a:gdLst/>
              <a:ahLst/>
              <a:cxnLst/>
              <a:rect l="l" t="t" r="r" b="b"/>
              <a:pathLst>
                <a:path w="715" h="888" extrusionOk="0">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4" name="Google Shape;26794;p70"/>
            <p:cNvSpPr/>
            <p:nvPr/>
          </p:nvSpPr>
          <p:spPr>
            <a:xfrm>
              <a:off x="4426264" y="4351851"/>
              <a:ext cx="29532" cy="21117"/>
            </a:xfrm>
            <a:custGeom>
              <a:avLst/>
              <a:gdLst/>
              <a:ahLst/>
              <a:cxnLst/>
              <a:rect l="l" t="t" r="r" b="b"/>
              <a:pathLst>
                <a:path w="930" h="665" extrusionOk="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5" name="Google Shape;26795;p70"/>
            <p:cNvSpPr/>
            <p:nvPr/>
          </p:nvSpPr>
          <p:spPr>
            <a:xfrm>
              <a:off x="4186196" y="4213463"/>
              <a:ext cx="29500" cy="21117"/>
            </a:xfrm>
            <a:custGeom>
              <a:avLst/>
              <a:gdLst/>
              <a:ahLst/>
              <a:cxnLst/>
              <a:rect l="l" t="t" r="r" b="b"/>
              <a:pathLst>
                <a:path w="929" h="665" extrusionOk="0">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70"/>
            <p:cNvSpPr/>
            <p:nvPr/>
          </p:nvSpPr>
          <p:spPr>
            <a:xfrm>
              <a:off x="4425883" y="4213590"/>
              <a:ext cx="29913" cy="21371"/>
            </a:xfrm>
            <a:custGeom>
              <a:avLst/>
              <a:gdLst/>
              <a:ahLst/>
              <a:cxnLst/>
              <a:rect l="l" t="t" r="r" b="b"/>
              <a:pathLst>
                <a:path w="942" h="673" extrusionOk="0">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70"/>
            <p:cNvSpPr/>
            <p:nvPr/>
          </p:nvSpPr>
          <p:spPr>
            <a:xfrm>
              <a:off x="4186196" y="4351978"/>
              <a:ext cx="29500" cy="21371"/>
            </a:xfrm>
            <a:custGeom>
              <a:avLst/>
              <a:gdLst/>
              <a:ahLst/>
              <a:cxnLst/>
              <a:rect l="l" t="t" r="r" b="b"/>
              <a:pathLst>
                <a:path w="929" h="673" extrusionOk="0">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798" name="Google Shape;26798;p70"/>
          <p:cNvSpPr/>
          <p:nvPr/>
        </p:nvSpPr>
        <p:spPr>
          <a:xfrm>
            <a:off x="4692054" y="4135409"/>
            <a:ext cx="344097" cy="340033"/>
          </a:xfrm>
          <a:custGeom>
            <a:avLst/>
            <a:gdLst/>
            <a:ahLst/>
            <a:cxnLst/>
            <a:rect l="l" t="t" r="r" b="b"/>
            <a:pathLst>
              <a:path w="10836" h="10708" extrusionOk="0">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799" name="Google Shape;26799;p70"/>
          <p:cNvGrpSpPr/>
          <p:nvPr/>
        </p:nvGrpSpPr>
        <p:grpSpPr>
          <a:xfrm>
            <a:off x="5206262" y="4174817"/>
            <a:ext cx="397763" cy="262804"/>
            <a:chOff x="5206262" y="4174817"/>
            <a:chExt cx="397763" cy="262804"/>
          </a:xfrm>
        </p:grpSpPr>
        <p:sp>
          <p:nvSpPr>
            <p:cNvPr id="26800" name="Google Shape;26800;p70"/>
            <p:cNvSpPr/>
            <p:nvPr/>
          </p:nvSpPr>
          <p:spPr>
            <a:xfrm>
              <a:off x="5206262" y="4177104"/>
              <a:ext cx="397763" cy="260518"/>
            </a:xfrm>
            <a:custGeom>
              <a:avLst/>
              <a:gdLst/>
              <a:ahLst/>
              <a:cxnLst/>
              <a:rect l="l" t="t" r="r" b="b"/>
              <a:pathLst>
                <a:path w="12526" h="8204" extrusionOk="0">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70"/>
            <p:cNvSpPr/>
            <p:nvPr/>
          </p:nvSpPr>
          <p:spPr>
            <a:xfrm>
              <a:off x="5434231" y="4174817"/>
              <a:ext cx="167539" cy="70369"/>
            </a:xfrm>
            <a:custGeom>
              <a:avLst/>
              <a:gdLst/>
              <a:ahLst/>
              <a:cxnLst/>
              <a:rect l="l" t="t" r="r" b="b"/>
              <a:pathLst>
                <a:path w="5276" h="2216" extrusionOk="0">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70"/>
            <p:cNvSpPr/>
            <p:nvPr/>
          </p:nvSpPr>
          <p:spPr>
            <a:xfrm>
              <a:off x="5360877" y="4298852"/>
              <a:ext cx="15147" cy="15147"/>
            </a:xfrm>
            <a:custGeom>
              <a:avLst/>
              <a:gdLst/>
              <a:ahLst/>
              <a:cxnLst/>
              <a:rect l="l" t="t" r="r" b="b"/>
              <a:pathLst>
                <a:path w="477" h="477" extrusionOk="0">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70"/>
            <p:cNvSpPr/>
            <p:nvPr/>
          </p:nvSpPr>
          <p:spPr>
            <a:xfrm>
              <a:off x="5329503" y="4298852"/>
              <a:ext cx="15147" cy="15147"/>
            </a:xfrm>
            <a:custGeom>
              <a:avLst/>
              <a:gdLst/>
              <a:ahLst/>
              <a:cxnLst/>
              <a:rect l="l" t="t" r="r" b="b"/>
              <a:pathLst>
                <a:path w="477" h="477" extrusionOk="0">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70"/>
            <p:cNvSpPr/>
            <p:nvPr/>
          </p:nvSpPr>
          <p:spPr>
            <a:xfrm>
              <a:off x="5298511" y="4299202"/>
              <a:ext cx="14766" cy="15179"/>
            </a:xfrm>
            <a:custGeom>
              <a:avLst/>
              <a:gdLst/>
              <a:ahLst/>
              <a:cxnLst/>
              <a:rect l="l" t="t" r="r" b="b"/>
              <a:pathLst>
                <a:path w="465" h="478" extrusionOk="0">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70"/>
            <p:cNvSpPr/>
            <p:nvPr/>
          </p:nvSpPr>
          <p:spPr>
            <a:xfrm>
              <a:off x="5267137"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6" name="Google Shape;26806;p70"/>
            <p:cNvSpPr/>
            <p:nvPr/>
          </p:nvSpPr>
          <p:spPr>
            <a:xfrm>
              <a:off x="5492470" y="4298852"/>
              <a:ext cx="15147" cy="15147"/>
            </a:xfrm>
            <a:custGeom>
              <a:avLst/>
              <a:gdLst/>
              <a:ahLst/>
              <a:cxnLst/>
              <a:rect l="l" t="t" r="r" b="b"/>
              <a:pathLst>
                <a:path w="477" h="477" extrusionOk="0">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07" name="Google Shape;26807;p70"/>
          <p:cNvGrpSpPr/>
          <p:nvPr/>
        </p:nvGrpSpPr>
        <p:grpSpPr>
          <a:xfrm>
            <a:off x="5727616" y="4204699"/>
            <a:ext cx="440505" cy="290018"/>
            <a:chOff x="5727616" y="4204699"/>
            <a:chExt cx="440505" cy="290018"/>
          </a:xfrm>
        </p:grpSpPr>
        <p:sp>
          <p:nvSpPr>
            <p:cNvPr id="26808" name="Google Shape;26808;p70"/>
            <p:cNvSpPr/>
            <p:nvPr/>
          </p:nvSpPr>
          <p:spPr>
            <a:xfrm>
              <a:off x="5727616" y="4204699"/>
              <a:ext cx="440505" cy="290018"/>
            </a:xfrm>
            <a:custGeom>
              <a:avLst/>
              <a:gdLst/>
              <a:ahLst/>
              <a:cxnLst/>
              <a:rect l="l" t="t" r="r" b="b"/>
              <a:pathLst>
                <a:path w="13872" h="9133" extrusionOk="0">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70"/>
            <p:cNvSpPr/>
            <p:nvPr/>
          </p:nvSpPr>
          <p:spPr>
            <a:xfrm>
              <a:off x="5779789" y="4416409"/>
              <a:ext cx="52205" cy="51475"/>
            </a:xfrm>
            <a:custGeom>
              <a:avLst/>
              <a:gdLst/>
              <a:ahLst/>
              <a:cxnLst/>
              <a:rect l="l" t="t" r="r" b="b"/>
              <a:pathLst>
                <a:path w="1644" h="1621" extrusionOk="0">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70"/>
            <p:cNvSpPr/>
            <p:nvPr/>
          </p:nvSpPr>
          <p:spPr>
            <a:xfrm>
              <a:off x="6048627" y="4416409"/>
              <a:ext cx="52205" cy="51856"/>
            </a:xfrm>
            <a:custGeom>
              <a:avLst/>
              <a:gdLst/>
              <a:ahLst/>
              <a:cxnLst/>
              <a:rect l="l" t="t" r="r" b="b"/>
              <a:pathLst>
                <a:path w="1644" h="1633" extrusionOk="0">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70"/>
            <p:cNvSpPr/>
            <p:nvPr/>
          </p:nvSpPr>
          <p:spPr>
            <a:xfrm>
              <a:off x="6000995" y="4365379"/>
              <a:ext cx="122892" cy="58016"/>
            </a:xfrm>
            <a:custGeom>
              <a:avLst/>
              <a:gdLst/>
              <a:ahLst/>
              <a:cxnLst/>
              <a:rect l="l" t="t" r="r" b="b"/>
              <a:pathLst>
                <a:path w="3870" h="1827" extrusionOk="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2" name="Google Shape;26812;p70"/>
            <p:cNvSpPr/>
            <p:nvPr/>
          </p:nvSpPr>
          <p:spPr>
            <a:xfrm>
              <a:off x="5816847" y="4230039"/>
              <a:ext cx="124797" cy="193610"/>
            </a:xfrm>
            <a:custGeom>
              <a:avLst/>
              <a:gdLst/>
              <a:ahLst/>
              <a:cxnLst/>
              <a:rect l="l" t="t" r="r" b="b"/>
              <a:pathLst>
                <a:path w="3930" h="6097" extrusionOk="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70"/>
            <p:cNvSpPr/>
            <p:nvPr/>
          </p:nvSpPr>
          <p:spPr>
            <a:xfrm>
              <a:off x="5954474" y="4230039"/>
              <a:ext cx="120256" cy="102854"/>
            </a:xfrm>
            <a:custGeom>
              <a:avLst/>
              <a:gdLst/>
              <a:ahLst/>
              <a:cxnLst/>
              <a:rect l="l" t="t" r="r" b="b"/>
              <a:pathLst>
                <a:path w="3787" h="3239" extrusionOk="0">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70"/>
            <p:cNvSpPr/>
            <p:nvPr/>
          </p:nvSpPr>
          <p:spPr>
            <a:xfrm>
              <a:off x="5876198" y="4333243"/>
              <a:ext cx="39376" cy="13274"/>
            </a:xfrm>
            <a:custGeom>
              <a:avLst/>
              <a:gdLst/>
              <a:ahLst/>
              <a:cxnLst/>
              <a:rect l="l" t="t" r="r" b="b"/>
              <a:pathLst>
                <a:path w="1240" h="418" extrusionOk="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70"/>
            <p:cNvSpPr/>
            <p:nvPr/>
          </p:nvSpPr>
          <p:spPr>
            <a:xfrm>
              <a:off x="5979433" y="4333243"/>
              <a:ext cx="39344" cy="13274"/>
            </a:xfrm>
            <a:custGeom>
              <a:avLst/>
              <a:gdLst/>
              <a:ahLst/>
              <a:cxnLst/>
              <a:rect l="l" t="t" r="r" b="b"/>
              <a:pathLst>
                <a:path w="1239" h="418" extrusionOk="0">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16" name="Google Shape;26816;p70"/>
          <p:cNvGrpSpPr/>
          <p:nvPr/>
        </p:nvGrpSpPr>
        <p:grpSpPr>
          <a:xfrm>
            <a:off x="6410063" y="4135124"/>
            <a:ext cx="159950" cy="364516"/>
            <a:chOff x="6410063" y="4135124"/>
            <a:chExt cx="159950" cy="364516"/>
          </a:xfrm>
        </p:grpSpPr>
        <p:sp>
          <p:nvSpPr>
            <p:cNvPr id="26817" name="Google Shape;26817;p70"/>
            <p:cNvSpPr/>
            <p:nvPr/>
          </p:nvSpPr>
          <p:spPr>
            <a:xfrm>
              <a:off x="6493991" y="4299202"/>
              <a:ext cx="36328" cy="200438"/>
            </a:xfrm>
            <a:custGeom>
              <a:avLst/>
              <a:gdLst/>
              <a:ahLst/>
              <a:cxnLst/>
              <a:rect l="l" t="t" r="r" b="b"/>
              <a:pathLst>
                <a:path w="1144" h="6312" extrusionOk="0">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70"/>
            <p:cNvSpPr/>
            <p:nvPr/>
          </p:nvSpPr>
          <p:spPr>
            <a:xfrm>
              <a:off x="6454297" y="4135124"/>
              <a:ext cx="71099" cy="71131"/>
            </a:xfrm>
            <a:custGeom>
              <a:avLst/>
              <a:gdLst/>
              <a:ahLst/>
              <a:cxnLst/>
              <a:rect l="l" t="t" r="r" b="b"/>
              <a:pathLst>
                <a:path w="2239" h="2240" extrusionOk="0">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70"/>
            <p:cNvSpPr/>
            <p:nvPr/>
          </p:nvSpPr>
          <p:spPr>
            <a:xfrm>
              <a:off x="6410063" y="4252712"/>
              <a:ext cx="94566" cy="246927"/>
            </a:xfrm>
            <a:custGeom>
              <a:avLst/>
              <a:gdLst/>
              <a:ahLst/>
              <a:cxnLst/>
              <a:rect l="l" t="t" r="r" b="b"/>
              <a:pathLst>
                <a:path w="2978" h="7776" extrusionOk="0">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70"/>
            <p:cNvSpPr/>
            <p:nvPr/>
          </p:nvSpPr>
          <p:spPr>
            <a:xfrm>
              <a:off x="6410063" y="4212638"/>
              <a:ext cx="159950" cy="150519"/>
            </a:xfrm>
            <a:custGeom>
              <a:avLst/>
              <a:gdLst/>
              <a:ahLst/>
              <a:cxnLst/>
              <a:rect l="l" t="t" r="r" b="b"/>
              <a:pathLst>
                <a:path w="5037" h="4740" extrusionOk="0">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21" name="Google Shape;26821;p70"/>
          <p:cNvGrpSpPr/>
          <p:nvPr/>
        </p:nvGrpSpPr>
        <p:grpSpPr>
          <a:xfrm>
            <a:off x="6924652" y="4135505"/>
            <a:ext cx="214378" cy="364135"/>
            <a:chOff x="6924652" y="4135505"/>
            <a:chExt cx="214378" cy="364135"/>
          </a:xfrm>
        </p:grpSpPr>
        <p:sp>
          <p:nvSpPr>
            <p:cNvPr id="26822" name="Google Shape;26822;p70"/>
            <p:cNvSpPr/>
            <p:nvPr/>
          </p:nvSpPr>
          <p:spPr>
            <a:xfrm>
              <a:off x="6996482" y="4135505"/>
              <a:ext cx="70718" cy="71099"/>
            </a:xfrm>
            <a:custGeom>
              <a:avLst/>
              <a:gdLst/>
              <a:ahLst/>
              <a:cxnLst/>
              <a:rect l="l" t="t" r="r" b="b"/>
              <a:pathLst>
                <a:path w="2227" h="2239" extrusionOk="0">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3" name="Google Shape;26823;p70"/>
            <p:cNvSpPr/>
            <p:nvPr/>
          </p:nvSpPr>
          <p:spPr>
            <a:xfrm>
              <a:off x="7018012" y="4345183"/>
              <a:ext cx="88882" cy="154456"/>
            </a:xfrm>
            <a:custGeom>
              <a:avLst/>
              <a:gdLst/>
              <a:ahLst/>
              <a:cxnLst/>
              <a:rect l="l" t="t" r="r" b="b"/>
              <a:pathLst>
                <a:path w="2799" h="4864" extrusionOk="0">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70"/>
            <p:cNvSpPr/>
            <p:nvPr/>
          </p:nvSpPr>
          <p:spPr>
            <a:xfrm>
              <a:off x="6948850" y="4212638"/>
              <a:ext cx="190181" cy="149884"/>
            </a:xfrm>
            <a:custGeom>
              <a:avLst/>
              <a:gdLst/>
              <a:ahLst/>
              <a:cxnLst/>
              <a:rect l="l" t="t" r="r" b="b"/>
              <a:pathLst>
                <a:path w="5989" h="4720" extrusionOk="0">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70"/>
            <p:cNvSpPr/>
            <p:nvPr/>
          </p:nvSpPr>
          <p:spPr>
            <a:xfrm>
              <a:off x="6924652" y="4252331"/>
              <a:ext cx="103617" cy="245815"/>
            </a:xfrm>
            <a:custGeom>
              <a:avLst/>
              <a:gdLst/>
              <a:ahLst/>
              <a:cxnLst/>
              <a:rect l="l" t="t" r="r" b="b"/>
              <a:pathLst>
                <a:path w="3263" h="7741" extrusionOk="0">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26" name="Google Shape;26826;p70"/>
          <p:cNvGrpSpPr/>
          <p:nvPr/>
        </p:nvGrpSpPr>
        <p:grpSpPr>
          <a:xfrm>
            <a:off x="7384751" y="4147984"/>
            <a:ext cx="380012" cy="351274"/>
            <a:chOff x="7384751" y="4147984"/>
            <a:chExt cx="380012" cy="351274"/>
          </a:xfrm>
        </p:grpSpPr>
        <p:sp>
          <p:nvSpPr>
            <p:cNvPr id="26827" name="Google Shape;26827;p70"/>
            <p:cNvSpPr/>
            <p:nvPr/>
          </p:nvSpPr>
          <p:spPr>
            <a:xfrm>
              <a:off x="7385513" y="4225879"/>
              <a:ext cx="379250" cy="273379"/>
            </a:xfrm>
            <a:custGeom>
              <a:avLst/>
              <a:gdLst/>
              <a:ahLst/>
              <a:cxnLst/>
              <a:rect l="l" t="t" r="r" b="b"/>
              <a:pathLst>
                <a:path w="11943" h="8609" extrusionOk="0">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70"/>
            <p:cNvSpPr/>
            <p:nvPr/>
          </p:nvSpPr>
          <p:spPr>
            <a:xfrm>
              <a:off x="7384751" y="4147984"/>
              <a:ext cx="380012" cy="228382"/>
            </a:xfrm>
            <a:custGeom>
              <a:avLst/>
              <a:gdLst/>
              <a:ahLst/>
              <a:cxnLst/>
              <a:rect l="l" t="t" r="r" b="b"/>
              <a:pathLst>
                <a:path w="11967" h="7192" extrusionOk="0">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70"/>
            <p:cNvSpPr/>
            <p:nvPr/>
          </p:nvSpPr>
          <p:spPr>
            <a:xfrm>
              <a:off x="7507642" y="4228134"/>
              <a:ext cx="37852" cy="37852"/>
            </a:xfrm>
            <a:custGeom>
              <a:avLst/>
              <a:gdLst/>
              <a:ahLst/>
              <a:cxnLst/>
              <a:rect l="l" t="t" r="r" b="b"/>
              <a:pathLst>
                <a:path w="1192" h="1192" extrusionOk="0">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70"/>
            <p:cNvSpPr/>
            <p:nvPr/>
          </p:nvSpPr>
          <p:spPr>
            <a:xfrm>
              <a:off x="7573820" y="4228134"/>
              <a:ext cx="37820" cy="37852"/>
            </a:xfrm>
            <a:custGeom>
              <a:avLst/>
              <a:gdLst/>
              <a:ahLst/>
              <a:cxnLst/>
              <a:rect l="l" t="t" r="r" b="b"/>
              <a:pathLst>
                <a:path w="1191" h="1192" extrusionOk="0">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70"/>
            <p:cNvSpPr/>
            <p:nvPr/>
          </p:nvSpPr>
          <p:spPr>
            <a:xfrm>
              <a:off x="7640728" y="4228134"/>
              <a:ext cx="37852" cy="37852"/>
            </a:xfrm>
            <a:custGeom>
              <a:avLst/>
              <a:gdLst/>
              <a:ahLst/>
              <a:cxnLst/>
              <a:rect l="l" t="t" r="r" b="b"/>
              <a:pathLst>
                <a:path w="1192" h="1192" extrusionOk="0">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Shape 26835"/>
        <p:cNvGrpSpPr/>
        <p:nvPr/>
      </p:nvGrpSpPr>
      <p:grpSpPr>
        <a:xfrm>
          <a:off x="0" y="0"/>
          <a:ext cx="0" cy="0"/>
          <a:chOff x="0" y="0"/>
          <a:chExt cx="0" cy="0"/>
        </a:xfrm>
      </p:grpSpPr>
      <p:sp>
        <p:nvSpPr>
          <p:cNvPr id="26836" name="Google Shape;26836;p71"/>
          <p:cNvSpPr txBox="1">
            <a:spLocks noGrp="1"/>
          </p:cNvSpPr>
          <p:nvPr>
            <p:ph type="title" idx="4294967295"/>
          </p:nvPr>
        </p:nvSpPr>
        <p:spPr>
          <a:xfrm>
            <a:off x="849675"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6837" name="Google Shape;26837;p71"/>
          <p:cNvSpPr txBox="1">
            <a:spLocks noGrp="1"/>
          </p:cNvSpPr>
          <p:nvPr>
            <p:ph type="title" idx="4294967295"/>
          </p:nvPr>
        </p:nvSpPr>
        <p:spPr>
          <a:xfrm>
            <a:off x="4858400" y="94792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26838" name="Google Shape;26838;p71"/>
          <p:cNvGrpSpPr/>
          <p:nvPr/>
        </p:nvGrpSpPr>
        <p:grpSpPr>
          <a:xfrm>
            <a:off x="1989449" y="4282269"/>
            <a:ext cx="374774" cy="346073"/>
            <a:chOff x="1989449" y="4282269"/>
            <a:chExt cx="374774" cy="346073"/>
          </a:xfrm>
        </p:grpSpPr>
        <p:sp>
          <p:nvSpPr>
            <p:cNvPr id="26839" name="Google Shape;26839;p71"/>
            <p:cNvSpPr/>
            <p:nvPr/>
          </p:nvSpPr>
          <p:spPr>
            <a:xfrm>
              <a:off x="2067590" y="4506432"/>
              <a:ext cx="78172" cy="70941"/>
            </a:xfrm>
            <a:custGeom>
              <a:avLst/>
              <a:gdLst/>
              <a:ahLst/>
              <a:cxnLst/>
              <a:rect l="l" t="t" r="r" b="b"/>
              <a:pathLst>
                <a:path w="2454" h="2227" extrusionOk="0">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71"/>
            <p:cNvSpPr/>
            <p:nvPr/>
          </p:nvSpPr>
          <p:spPr>
            <a:xfrm>
              <a:off x="2036117" y="4422972"/>
              <a:ext cx="77790" cy="70973"/>
            </a:xfrm>
            <a:custGeom>
              <a:avLst/>
              <a:gdLst/>
              <a:ahLst/>
              <a:cxnLst/>
              <a:rect l="l" t="t" r="r" b="b"/>
              <a:pathLst>
                <a:path w="2442" h="2228" extrusionOk="0">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71"/>
            <p:cNvSpPr/>
            <p:nvPr/>
          </p:nvSpPr>
          <p:spPr>
            <a:xfrm>
              <a:off x="2073292" y="4336327"/>
              <a:ext cx="77758" cy="71419"/>
            </a:xfrm>
            <a:custGeom>
              <a:avLst/>
              <a:gdLst/>
              <a:ahLst/>
              <a:cxnLst/>
              <a:rect l="l" t="t" r="r" b="b"/>
              <a:pathLst>
                <a:path w="2441" h="2242" extrusionOk="0">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71"/>
            <p:cNvSpPr/>
            <p:nvPr/>
          </p:nvSpPr>
          <p:spPr>
            <a:xfrm>
              <a:off x="2181376" y="4334606"/>
              <a:ext cx="126719" cy="117449"/>
            </a:xfrm>
            <a:custGeom>
              <a:avLst/>
              <a:gdLst/>
              <a:ahLst/>
              <a:cxnLst/>
              <a:rect l="l" t="t" r="r" b="b"/>
              <a:pathLst>
                <a:path w="3978" h="3687" extrusionOk="0">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71"/>
            <p:cNvSpPr/>
            <p:nvPr/>
          </p:nvSpPr>
          <p:spPr>
            <a:xfrm>
              <a:off x="1989449" y="4282269"/>
              <a:ext cx="374774" cy="346073"/>
            </a:xfrm>
            <a:custGeom>
              <a:avLst/>
              <a:gdLst/>
              <a:ahLst/>
              <a:cxnLst/>
              <a:rect l="l" t="t" r="r" b="b"/>
              <a:pathLst>
                <a:path w="11765" h="10864" extrusionOk="0">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44" name="Google Shape;26844;p71"/>
          <p:cNvGrpSpPr/>
          <p:nvPr/>
        </p:nvGrpSpPr>
        <p:grpSpPr>
          <a:xfrm>
            <a:off x="2487439" y="4280740"/>
            <a:ext cx="198775" cy="348972"/>
            <a:chOff x="2487439" y="4280740"/>
            <a:chExt cx="198775" cy="348972"/>
          </a:xfrm>
        </p:grpSpPr>
        <p:sp>
          <p:nvSpPr>
            <p:cNvPr id="26845" name="Google Shape;26845;p71"/>
            <p:cNvSpPr/>
            <p:nvPr/>
          </p:nvSpPr>
          <p:spPr>
            <a:xfrm>
              <a:off x="2487439" y="4280740"/>
              <a:ext cx="198775" cy="348972"/>
            </a:xfrm>
            <a:custGeom>
              <a:avLst/>
              <a:gdLst/>
              <a:ahLst/>
              <a:cxnLst/>
              <a:rect l="l" t="t" r="r" b="b"/>
              <a:pathLst>
                <a:path w="6240" h="10955" extrusionOk="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6" name="Google Shape;26846;p71"/>
            <p:cNvSpPr/>
            <p:nvPr/>
          </p:nvSpPr>
          <p:spPr>
            <a:xfrm>
              <a:off x="2516267" y="4511784"/>
              <a:ext cx="139620" cy="95565"/>
            </a:xfrm>
            <a:custGeom>
              <a:avLst/>
              <a:gdLst/>
              <a:ahLst/>
              <a:cxnLst/>
              <a:rect l="l" t="t" r="r" b="b"/>
              <a:pathLst>
                <a:path w="4383" h="3000" extrusionOk="0">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71"/>
            <p:cNvSpPr/>
            <p:nvPr/>
          </p:nvSpPr>
          <p:spPr>
            <a:xfrm>
              <a:off x="2518911" y="4385065"/>
              <a:ext cx="134683" cy="105090"/>
            </a:xfrm>
            <a:custGeom>
              <a:avLst/>
              <a:gdLst/>
              <a:ahLst/>
              <a:cxnLst/>
              <a:rect l="l" t="t" r="r" b="b"/>
              <a:pathLst>
                <a:path w="4228" h="3299" extrusionOk="0">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71"/>
            <p:cNvSpPr/>
            <p:nvPr/>
          </p:nvSpPr>
          <p:spPr>
            <a:xfrm>
              <a:off x="2580742" y="4501113"/>
              <a:ext cx="11786" cy="13315"/>
            </a:xfrm>
            <a:custGeom>
              <a:avLst/>
              <a:gdLst/>
              <a:ahLst/>
              <a:cxnLst/>
              <a:rect l="l" t="t" r="r" b="b"/>
              <a:pathLst>
                <a:path w="370" h="418" extrusionOk="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49" name="Google Shape;26849;p71"/>
          <p:cNvGrpSpPr/>
          <p:nvPr/>
        </p:nvGrpSpPr>
        <p:grpSpPr>
          <a:xfrm>
            <a:off x="2810958" y="4273923"/>
            <a:ext cx="353145" cy="361873"/>
            <a:chOff x="2810958" y="4273923"/>
            <a:chExt cx="353145" cy="361873"/>
          </a:xfrm>
        </p:grpSpPr>
        <p:sp>
          <p:nvSpPr>
            <p:cNvPr id="26850" name="Google Shape;26850;p71"/>
            <p:cNvSpPr/>
            <p:nvPr/>
          </p:nvSpPr>
          <p:spPr>
            <a:xfrm>
              <a:off x="2886837" y="4273923"/>
              <a:ext cx="53867" cy="169946"/>
            </a:xfrm>
            <a:custGeom>
              <a:avLst/>
              <a:gdLst/>
              <a:ahLst/>
              <a:cxnLst/>
              <a:rect l="l" t="t" r="r" b="b"/>
              <a:pathLst>
                <a:path w="1691" h="5335" extrusionOk="0">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71"/>
            <p:cNvSpPr/>
            <p:nvPr/>
          </p:nvSpPr>
          <p:spPr>
            <a:xfrm>
              <a:off x="2815131" y="4273923"/>
              <a:ext cx="57307" cy="279942"/>
            </a:xfrm>
            <a:custGeom>
              <a:avLst/>
              <a:gdLst/>
              <a:ahLst/>
              <a:cxnLst/>
              <a:rect l="l" t="t" r="r" b="b"/>
              <a:pathLst>
                <a:path w="1799" h="8788" extrusionOk="0">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71"/>
            <p:cNvSpPr/>
            <p:nvPr/>
          </p:nvSpPr>
          <p:spPr>
            <a:xfrm>
              <a:off x="2883396" y="4463173"/>
              <a:ext cx="60333" cy="90691"/>
            </a:xfrm>
            <a:custGeom>
              <a:avLst/>
              <a:gdLst/>
              <a:ahLst/>
              <a:cxnLst/>
              <a:rect l="l" t="t" r="r" b="b"/>
              <a:pathLst>
                <a:path w="1894" h="2847" extrusionOk="0">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71"/>
            <p:cNvSpPr/>
            <p:nvPr/>
          </p:nvSpPr>
          <p:spPr>
            <a:xfrm>
              <a:off x="2955835" y="4273923"/>
              <a:ext cx="202948" cy="281439"/>
            </a:xfrm>
            <a:custGeom>
              <a:avLst/>
              <a:gdLst/>
              <a:ahLst/>
              <a:cxnLst/>
              <a:rect l="l" t="t" r="r" b="b"/>
              <a:pathLst>
                <a:path w="6371" h="8835" extrusionOk="0">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71"/>
            <p:cNvSpPr/>
            <p:nvPr/>
          </p:nvSpPr>
          <p:spPr>
            <a:xfrm>
              <a:off x="3098067" y="4511720"/>
              <a:ext cx="29243" cy="10289"/>
            </a:xfrm>
            <a:custGeom>
              <a:avLst/>
              <a:gdLst/>
              <a:ahLst/>
              <a:cxnLst/>
              <a:rect l="l" t="t" r="r" b="b"/>
              <a:pathLst>
                <a:path w="918" h="323" extrusionOk="0">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71"/>
            <p:cNvSpPr/>
            <p:nvPr/>
          </p:nvSpPr>
          <p:spPr>
            <a:xfrm>
              <a:off x="3115906" y="4497704"/>
              <a:ext cx="10257" cy="10640"/>
            </a:xfrm>
            <a:custGeom>
              <a:avLst/>
              <a:gdLst/>
              <a:ahLst/>
              <a:cxnLst/>
              <a:rect l="l" t="t" r="r" b="b"/>
              <a:pathLst>
                <a:path w="322" h="334" extrusionOk="0">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71"/>
            <p:cNvSpPr/>
            <p:nvPr/>
          </p:nvSpPr>
          <p:spPr>
            <a:xfrm>
              <a:off x="2810958" y="4563676"/>
              <a:ext cx="353145" cy="72120"/>
            </a:xfrm>
            <a:custGeom>
              <a:avLst/>
              <a:gdLst/>
              <a:ahLst/>
              <a:cxnLst/>
              <a:rect l="l" t="t" r="r" b="b"/>
              <a:pathLst>
                <a:path w="11086" h="2264" extrusionOk="0">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7" name="Google Shape;26857;p71"/>
          <p:cNvGrpSpPr/>
          <p:nvPr/>
        </p:nvGrpSpPr>
        <p:grpSpPr>
          <a:xfrm>
            <a:off x="6275635" y="4282651"/>
            <a:ext cx="209383" cy="366778"/>
            <a:chOff x="6275635" y="4282651"/>
            <a:chExt cx="209383" cy="366778"/>
          </a:xfrm>
        </p:grpSpPr>
        <p:sp>
          <p:nvSpPr>
            <p:cNvPr id="26858" name="Google Shape;26858;p71"/>
            <p:cNvSpPr/>
            <p:nvPr/>
          </p:nvSpPr>
          <p:spPr>
            <a:xfrm>
              <a:off x="6275635" y="4282651"/>
              <a:ext cx="89162" cy="366778"/>
            </a:xfrm>
            <a:custGeom>
              <a:avLst/>
              <a:gdLst/>
              <a:ahLst/>
              <a:cxnLst/>
              <a:rect l="l" t="t" r="r" b="b"/>
              <a:pathLst>
                <a:path w="2799" h="11514" extrusionOk="0">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71"/>
            <p:cNvSpPr/>
            <p:nvPr/>
          </p:nvSpPr>
          <p:spPr>
            <a:xfrm>
              <a:off x="6395474" y="4282651"/>
              <a:ext cx="89544" cy="366778"/>
            </a:xfrm>
            <a:custGeom>
              <a:avLst/>
              <a:gdLst/>
              <a:ahLst/>
              <a:cxnLst/>
              <a:rect l="l" t="t" r="r" b="b"/>
              <a:pathLst>
                <a:path w="2811" h="11514" extrusionOk="0">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60" name="Google Shape;26860;p71"/>
          <p:cNvGrpSpPr/>
          <p:nvPr/>
        </p:nvGrpSpPr>
        <p:grpSpPr>
          <a:xfrm>
            <a:off x="6701186" y="4283033"/>
            <a:ext cx="280292" cy="366396"/>
            <a:chOff x="6701186" y="4283033"/>
            <a:chExt cx="280292" cy="366396"/>
          </a:xfrm>
        </p:grpSpPr>
        <p:sp>
          <p:nvSpPr>
            <p:cNvPr id="26861" name="Google Shape;26861;p71"/>
            <p:cNvSpPr/>
            <p:nvPr/>
          </p:nvSpPr>
          <p:spPr>
            <a:xfrm>
              <a:off x="6772095" y="4345979"/>
              <a:ext cx="209383" cy="302686"/>
            </a:xfrm>
            <a:custGeom>
              <a:avLst/>
              <a:gdLst/>
              <a:ahLst/>
              <a:cxnLst/>
              <a:rect l="l" t="t" r="r" b="b"/>
              <a:pathLst>
                <a:path w="6573" h="9502" extrusionOk="0">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71"/>
            <p:cNvSpPr/>
            <p:nvPr/>
          </p:nvSpPr>
          <p:spPr>
            <a:xfrm>
              <a:off x="6701186" y="4283033"/>
              <a:ext cx="217347" cy="366396"/>
            </a:xfrm>
            <a:custGeom>
              <a:avLst/>
              <a:gdLst/>
              <a:ahLst/>
              <a:cxnLst/>
              <a:rect l="l" t="t" r="r" b="b"/>
              <a:pathLst>
                <a:path w="6823" h="11502" extrusionOk="0">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63" name="Google Shape;26863;p71"/>
          <p:cNvGrpSpPr/>
          <p:nvPr/>
        </p:nvGrpSpPr>
        <p:grpSpPr>
          <a:xfrm>
            <a:off x="2609571" y="3824958"/>
            <a:ext cx="373627" cy="347347"/>
            <a:chOff x="2609571" y="3824958"/>
            <a:chExt cx="373627" cy="347347"/>
          </a:xfrm>
        </p:grpSpPr>
        <p:sp>
          <p:nvSpPr>
            <p:cNvPr id="26864" name="Google Shape;26864;p71"/>
            <p:cNvSpPr/>
            <p:nvPr/>
          </p:nvSpPr>
          <p:spPr>
            <a:xfrm>
              <a:off x="2609571" y="3824958"/>
              <a:ext cx="373627" cy="347347"/>
            </a:xfrm>
            <a:custGeom>
              <a:avLst/>
              <a:gdLst/>
              <a:ahLst/>
              <a:cxnLst/>
              <a:rect l="l" t="t" r="r" b="b"/>
              <a:pathLst>
                <a:path w="11729" h="10904" extrusionOk="0">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71"/>
            <p:cNvSpPr/>
            <p:nvPr/>
          </p:nvSpPr>
          <p:spPr>
            <a:xfrm>
              <a:off x="2735494" y="3933329"/>
              <a:ext cx="72088" cy="72088"/>
            </a:xfrm>
            <a:custGeom>
              <a:avLst/>
              <a:gdLst/>
              <a:ahLst/>
              <a:cxnLst/>
              <a:rect l="l" t="t" r="r" b="b"/>
              <a:pathLst>
                <a:path w="2263" h="2263" extrusionOk="0">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66" name="Google Shape;26866;p71"/>
          <p:cNvSpPr/>
          <p:nvPr/>
        </p:nvSpPr>
        <p:spPr>
          <a:xfrm>
            <a:off x="1288576" y="3822410"/>
            <a:ext cx="363370" cy="351456"/>
          </a:xfrm>
          <a:custGeom>
            <a:avLst/>
            <a:gdLst/>
            <a:ahLst/>
            <a:cxnLst/>
            <a:rect l="l" t="t" r="r" b="b"/>
            <a:pathLst>
              <a:path w="11407" h="11033" extrusionOk="0">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67" name="Google Shape;26867;p71"/>
          <p:cNvGrpSpPr/>
          <p:nvPr/>
        </p:nvGrpSpPr>
        <p:grpSpPr>
          <a:xfrm>
            <a:off x="916127" y="3807056"/>
            <a:ext cx="221902" cy="380795"/>
            <a:chOff x="916127" y="3807056"/>
            <a:chExt cx="221902" cy="380795"/>
          </a:xfrm>
        </p:grpSpPr>
        <p:sp>
          <p:nvSpPr>
            <p:cNvPr id="26868" name="Google Shape;26868;p71"/>
            <p:cNvSpPr/>
            <p:nvPr/>
          </p:nvSpPr>
          <p:spPr>
            <a:xfrm>
              <a:off x="916127" y="3807056"/>
              <a:ext cx="221902" cy="380795"/>
            </a:xfrm>
            <a:custGeom>
              <a:avLst/>
              <a:gdLst/>
              <a:ahLst/>
              <a:cxnLst/>
              <a:rect l="l" t="t" r="r" b="b"/>
              <a:pathLst>
                <a:path w="6966" h="11954" extrusionOk="0">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9" name="Google Shape;26869;p71"/>
            <p:cNvSpPr/>
            <p:nvPr/>
          </p:nvSpPr>
          <p:spPr>
            <a:xfrm>
              <a:off x="969580" y="3869746"/>
              <a:ext cx="110792" cy="102955"/>
            </a:xfrm>
            <a:custGeom>
              <a:avLst/>
              <a:gdLst/>
              <a:ahLst/>
              <a:cxnLst/>
              <a:rect l="l" t="t" r="r" b="b"/>
              <a:pathLst>
                <a:path w="3478" h="3232" extrusionOk="0">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0" name="Google Shape;26870;p71"/>
            <p:cNvSpPr/>
            <p:nvPr/>
          </p:nvSpPr>
          <p:spPr>
            <a:xfrm>
              <a:off x="982863" y="4127517"/>
              <a:ext cx="88015" cy="11404"/>
            </a:xfrm>
            <a:custGeom>
              <a:avLst/>
              <a:gdLst/>
              <a:ahLst/>
              <a:cxnLst/>
              <a:rect l="l" t="t" r="r" b="b"/>
              <a:pathLst>
                <a:path w="2763" h="358" extrusionOk="0">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71"/>
            <p:cNvSpPr/>
            <p:nvPr/>
          </p:nvSpPr>
          <p:spPr>
            <a:xfrm>
              <a:off x="982863" y="4152173"/>
              <a:ext cx="88015" cy="11404"/>
            </a:xfrm>
            <a:custGeom>
              <a:avLst/>
              <a:gdLst/>
              <a:ahLst/>
              <a:cxnLst/>
              <a:rect l="l" t="t" r="r" b="b"/>
              <a:pathLst>
                <a:path w="2763" h="358" extrusionOk="0">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872" name="Google Shape;26872;p71"/>
          <p:cNvSpPr/>
          <p:nvPr/>
        </p:nvSpPr>
        <p:spPr>
          <a:xfrm>
            <a:off x="3136771" y="3823174"/>
            <a:ext cx="224928" cy="349131"/>
          </a:xfrm>
          <a:custGeom>
            <a:avLst/>
            <a:gdLst/>
            <a:ahLst/>
            <a:cxnLst/>
            <a:rect l="l" t="t" r="r" b="b"/>
            <a:pathLst>
              <a:path w="7061" h="10960" extrusionOk="0">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71"/>
          <p:cNvSpPr/>
          <p:nvPr/>
        </p:nvSpPr>
        <p:spPr>
          <a:xfrm>
            <a:off x="2179465" y="3851048"/>
            <a:ext cx="362255" cy="292811"/>
          </a:xfrm>
          <a:custGeom>
            <a:avLst/>
            <a:gdLst/>
            <a:ahLst/>
            <a:cxnLst/>
            <a:rect l="l" t="t" r="r" b="b"/>
            <a:pathLst>
              <a:path w="11372" h="9192" extrusionOk="0">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74" name="Google Shape;26874;p71"/>
          <p:cNvGrpSpPr/>
          <p:nvPr/>
        </p:nvGrpSpPr>
        <p:grpSpPr>
          <a:xfrm>
            <a:off x="3513010" y="3816134"/>
            <a:ext cx="362223" cy="361108"/>
            <a:chOff x="3513010" y="3816134"/>
            <a:chExt cx="362223" cy="361108"/>
          </a:xfrm>
        </p:grpSpPr>
        <p:sp>
          <p:nvSpPr>
            <p:cNvPr id="26875" name="Google Shape;26875;p71"/>
            <p:cNvSpPr/>
            <p:nvPr/>
          </p:nvSpPr>
          <p:spPr>
            <a:xfrm>
              <a:off x="3513010" y="3816134"/>
              <a:ext cx="362223" cy="361108"/>
            </a:xfrm>
            <a:custGeom>
              <a:avLst/>
              <a:gdLst/>
              <a:ahLst/>
              <a:cxnLst/>
              <a:rect l="l" t="t" r="r" b="b"/>
              <a:pathLst>
                <a:path w="11371" h="11336" extrusionOk="0">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71"/>
            <p:cNvSpPr/>
            <p:nvPr/>
          </p:nvSpPr>
          <p:spPr>
            <a:xfrm>
              <a:off x="3618450" y="3879112"/>
              <a:ext cx="157045" cy="24688"/>
            </a:xfrm>
            <a:custGeom>
              <a:avLst/>
              <a:gdLst/>
              <a:ahLst/>
              <a:cxnLst/>
              <a:rect l="l" t="t" r="r" b="b"/>
              <a:pathLst>
                <a:path w="4930" h="775" extrusionOk="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71"/>
            <p:cNvSpPr/>
            <p:nvPr/>
          </p:nvSpPr>
          <p:spPr>
            <a:xfrm>
              <a:off x="3618450" y="3921192"/>
              <a:ext cx="127834" cy="24688"/>
            </a:xfrm>
            <a:custGeom>
              <a:avLst/>
              <a:gdLst/>
              <a:ahLst/>
              <a:cxnLst/>
              <a:rect l="l" t="t" r="r" b="b"/>
              <a:pathLst>
                <a:path w="4013" h="775" extrusionOk="0">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71"/>
            <p:cNvSpPr/>
            <p:nvPr/>
          </p:nvSpPr>
          <p:spPr>
            <a:xfrm>
              <a:off x="3617304" y="3962922"/>
              <a:ext cx="98655" cy="24688"/>
            </a:xfrm>
            <a:custGeom>
              <a:avLst/>
              <a:gdLst/>
              <a:ahLst/>
              <a:cxnLst/>
              <a:rect l="l" t="t" r="r" b="b"/>
              <a:pathLst>
                <a:path w="3097" h="775" extrusionOk="0">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79" name="Google Shape;26879;p71"/>
          <p:cNvGrpSpPr/>
          <p:nvPr/>
        </p:nvGrpSpPr>
        <p:grpSpPr>
          <a:xfrm>
            <a:off x="3950316" y="3820307"/>
            <a:ext cx="369805" cy="353782"/>
            <a:chOff x="3950316" y="3820307"/>
            <a:chExt cx="369805" cy="353782"/>
          </a:xfrm>
        </p:grpSpPr>
        <p:sp>
          <p:nvSpPr>
            <p:cNvPr id="26880" name="Google Shape;26880;p71"/>
            <p:cNvSpPr/>
            <p:nvPr/>
          </p:nvSpPr>
          <p:spPr>
            <a:xfrm>
              <a:off x="4040561" y="3880991"/>
              <a:ext cx="99802" cy="28383"/>
            </a:xfrm>
            <a:custGeom>
              <a:avLst/>
              <a:gdLst/>
              <a:ahLst/>
              <a:cxnLst/>
              <a:rect l="l" t="t" r="r" b="b"/>
              <a:pathLst>
                <a:path w="3133" h="891" extrusionOk="0">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1" name="Google Shape;26881;p71"/>
            <p:cNvSpPr/>
            <p:nvPr/>
          </p:nvSpPr>
          <p:spPr>
            <a:xfrm>
              <a:off x="3950316" y="3820307"/>
              <a:ext cx="369805" cy="353782"/>
            </a:xfrm>
            <a:custGeom>
              <a:avLst/>
              <a:gdLst/>
              <a:ahLst/>
              <a:cxnLst/>
              <a:rect l="l" t="t" r="r" b="b"/>
              <a:pathLst>
                <a:path w="11609" h="11106" extrusionOk="0">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2" name="Google Shape;26882;p71"/>
            <p:cNvSpPr/>
            <p:nvPr/>
          </p:nvSpPr>
          <p:spPr>
            <a:xfrm>
              <a:off x="4098219" y="3850602"/>
              <a:ext cx="101299" cy="195781"/>
            </a:xfrm>
            <a:custGeom>
              <a:avLst/>
              <a:gdLst/>
              <a:ahLst/>
              <a:cxnLst/>
              <a:rect l="l" t="t" r="r" b="b"/>
              <a:pathLst>
                <a:path w="3180" h="6146" extrusionOk="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71"/>
            <p:cNvSpPr/>
            <p:nvPr/>
          </p:nvSpPr>
          <p:spPr>
            <a:xfrm>
              <a:off x="3981789" y="3849136"/>
              <a:ext cx="103178" cy="198011"/>
            </a:xfrm>
            <a:custGeom>
              <a:avLst/>
              <a:gdLst/>
              <a:ahLst/>
              <a:cxnLst/>
              <a:rect l="l" t="t" r="r" b="b"/>
              <a:pathLst>
                <a:path w="3239" h="6216" extrusionOk="0">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84" name="Google Shape;26884;p71"/>
          <p:cNvGrpSpPr/>
          <p:nvPr/>
        </p:nvGrpSpPr>
        <p:grpSpPr>
          <a:xfrm>
            <a:off x="1761909" y="3811961"/>
            <a:ext cx="307974" cy="371716"/>
            <a:chOff x="1761909" y="3811961"/>
            <a:chExt cx="307974" cy="371716"/>
          </a:xfrm>
        </p:grpSpPr>
        <p:sp>
          <p:nvSpPr>
            <p:cNvPr id="26885" name="Google Shape;26885;p71"/>
            <p:cNvSpPr/>
            <p:nvPr/>
          </p:nvSpPr>
          <p:spPr>
            <a:xfrm>
              <a:off x="1761909" y="3811961"/>
              <a:ext cx="307974" cy="371716"/>
            </a:xfrm>
            <a:custGeom>
              <a:avLst/>
              <a:gdLst/>
              <a:ahLst/>
              <a:cxnLst/>
              <a:rect l="l" t="t" r="r" b="b"/>
              <a:pathLst>
                <a:path w="9668" h="11669" extrusionOk="0">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71"/>
            <p:cNvSpPr/>
            <p:nvPr/>
          </p:nvSpPr>
          <p:spPr>
            <a:xfrm>
              <a:off x="1921566" y="3855953"/>
              <a:ext cx="105854" cy="271213"/>
            </a:xfrm>
            <a:custGeom>
              <a:avLst/>
              <a:gdLst/>
              <a:ahLst/>
              <a:cxnLst/>
              <a:rect l="l" t="t" r="r" b="b"/>
              <a:pathLst>
                <a:path w="3323" h="8514" extrusionOk="0">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71"/>
            <p:cNvSpPr/>
            <p:nvPr/>
          </p:nvSpPr>
          <p:spPr>
            <a:xfrm>
              <a:off x="1803990" y="3855953"/>
              <a:ext cx="106619" cy="165773"/>
            </a:xfrm>
            <a:custGeom>
              <a:avLst/>
              <a:gdLst/>
              <a:ahLst/>
              <a:cxnLst/>
              <a:rect l="l" t="t" r="r" b="b"/>
              <a:pathLst>
                <a:path w="3347" h="5204" extrusionOk="0">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71"/>
            <p:cNvSpPr/>
            <p:nvPr/>
          </p:nvSpPr>
          <p:spPr>
            <a:xfrm>
              <a:off x="1824472" y="3932565"/>
              <a:ext cx="63360" cy="11436"/>
            </a:xfrm>
            <a:custGeom>
              <a:avLst/>
              <a:gdLst/>
              <a:ahLst/>
              <a:cxnLst/>
              <a:rect l="l" t="t" r="r" b="b"/>
              <a:pathLst>
                <a:path w="1989" h="359" extrusionOk="0">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71"/>
            <p:cNvSpPr/>
            <p:nvPr/>
          </p:nvSpPr>
          <p:spPr>
            <a:xfrm>
              <a:off x="1824472" y="3907941"/>
              <a:ext cx="63360" cy="11404"/>
            </a:xfrm>
            <a:custGeom>
              <a:avLst/>
              <a:gdLst/>
              <a:ahLst/>
              <a:cxnLst/>
              <a:rect l="l" t="t" r="r" b="b"/>
              <a:pathLst>
                <a:path w="1989" h="358" extrusionOk="0">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71"/>
            <p:cNvSpPr/>
            <p:nvPr/>
          </p:nvSpPr>
          <p:spPr>
            <a:xfrm>
              <a:off x="1824472" y="3882903"/>
              <a:ext cx="63360" cy="11404"/>
            </a:xfrm>
            <a:custGeom>
              <a:avLst/>
              <a:gdLst/>
              <a:ahLst/>
              <a:cxnLst/>
              <a:rect l="l" t="t" r="r" b="b"/>
              <a:pathLst>
                <a:path w="1989" h="358" extrusionOk="0">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71"/>
            <p:cNvSpPr/>
            <p:nvPr/>
          </p:nvSpPr>
          <p:spPr>
            <a:xfrm>
              <a:off x="1824472" y="3957603"/>
              <a:ext cx="63360" cy="11786"/>
            </a:xfrm>
            <a:custGeom>
              <a:avLst/>
              <a:gdLst/>
              <a:ahLst/>
              <a:cxnLst/>
              <a:rect l="l" t="t" r="r" b="b"/>
              <a:pathLst>
                <a:path w="1989" h="370" extrusionOk="0">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71"/>
            <p:cNvSpPr/>
            <p:nvPr/>
          </p:nvSpPr>
          <p:spPr>
            <a:xfrm>
              <a:off x="1824472" y="3983023"/>
              <a:ext cx="63360" cy="11404"/>
            </a:xfrm>
            <a:custGeom>
              <a:avLst/>
              <a:gdLst/>
              <a:ahLst/>
              <a:cxnLst/>
              <a:rect l="l" t="t" r="r" b="b"/>
              <a:pathLst>
                <a:path w="1989" h="358" extrusionOk="0">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3" name="Google Shape;26893;p71"/>
            <p:cNvSpPr/>
            <p:nvPr/>
          </p:nvSpPr>
          <p:spPr>
            <a:xfrm>
              <a:off x="1852919" y="4057372"/>
              <a:ext cx="32269" cy="32269"/>
            </a:xfrm>
            <a:custGeom>
              <a:avLst/>
              <a:gdLst/>
              <a:ahLst/>
              <a:cxnLst/>
              <a:rect l="l" t="t" r="r" b="b"/>
              <a:pathLst>
                <a:path w="1013" h="1013" extrusionOk="0">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4" name="Google Shape;26894;p71"/>
            <p:cNvSpPr/>
            <p:nvPr/>
          </p:nvSpPr>
          <p:spPr>
            <a:xfrm>
              <a:off x="1803607" y="4031188"/>
              <a:ext cx="34563" cy="88398"/>
            </a:xfrm>
            <a:custGeom>
              <a:avLst/>
              <a:gdLst/>
              <a:ahLst/>
              <a:cxnLst/>
              <a:rect l="l" t="t" r="r" b="b"/>
              <a:pathLst>
                <a:path w="1085" h="2775" extrusionOk="0">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5" name="Google Shape;26895;p71"/>
          <p:cNvGrpSpPr/>
          <p:nvPr/>
        </p:nvGrpSpPr>
        <p:grpSpPr>
          <a:xfrm>
            <a:off x="5373342" y="3808935"/>
            <a:ext cx="231395" cy="353145"/>
            <a:chOff x="5373342" y="3808935"/>
            <a:chExt cx="231395" cy="353145"/>
          </a:xfrm>
        </p:grpSpPr>
        <p:sp>
          <p:nvSpPr>
            <p:cNvPr id="26896" name="Google Shape;26896;p71"/>
            <p:cNvSpPr/>
            <p:nvPr/>
          </p:nvSpPr>
          <p:spPr>
            <a:xfrm>
              <a:off x="5422654" y="3832827"/>
              <a:ext cx="132772" cy="114200"/>
            </a:xfrm>
            <a:custGeom>
              <a:avLst/>
              <a:gdLst/>
              <a:ahLst/>
              <a:cxnLst/>
              <a:rect l="l" t="t" r="r" b="b"/>
              <a:pathLst>
                <a:path w="4168" h="3585" extrusionOk="0">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71"/>
            <p:cNvSpPr/>
            <p:nvPr/>
          </p:nvSpPr>
          <p:spPr>
            <a:xfrm>
              <a:off x="5394590" y="3972415"/>
              <a:ext cx="45139" cy="37557"/>
            </a:xfrm>
            <a:custGeom>
              <a:avLst/>
              <a:gdLst/>
              <a:ahLst/>
              <a:cxnLst/>
              <a:rect l="l" t="t" r="r" b="b"/>
              <a:pathLst>
                <a:path w="1417" h="1179" extrusionOk="0">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71"/>
            <p:cNvSpPr/>
            <p:nvPr/>
          </p:nvSpPr>
          <p:spPr>
            <a:xfrm>
              <a:off x="5460179" y="3972415"/>
              <a:ext cx="58072" cy="37557"/>
            </a:xfrm>
            <a:custGeom>
              <a:avLst/>
              <a:gdLst/>
              <a:ahLst/>
              <a:cxnLst/>
              <a:rect l="l" t="t" r="r" b="b"/>
              <a:pathLst>
                <a:path w="1823" h="1179" extrusionOk="0">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71"/>
            <p:cNvSpPr/>
            <p:nvPr/>
          </p:nvSpPr>
          <p:spPr>
            <a:xfrm>
              <a:off x="5538319" y="3972415"/>
              <a:ext cx="45170" cy="37557"/>
            </a:xfrm>
            <a:custGeom>
              <a:avLst/>
              <a:gdLst/>
              <a:ahLst/>
              <a:cxnLst/>
              <a:rect l="l" t="t" r="r" b="b"/>
              <a:pathLst>
                <a:path w="1418" h="1179" extrusionOk="0">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71"/>
            <p:cNvSpPr/>
            <p:nvPr/>
          </p:nvSpPr>
          <p:spPr>
            <a:xfrm>
              <a:off x="5373342" y="3808935"/>
              <a:ext cx="231395" cy="353145"/>
            </a:xfrm>
            <a:custGeom>
              <a:avLst/>
              <a:gdLst/>
              <a:ahLst/>
              <a:cxnLst/>
              <a:rect l="l" t="t" r="r" b="b"/>
              <a:pathLst>
                <a:path w="7264" h="11086" extrusionOk="0">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71"/>
            <p:cNvSpPr/>
            <p:nvPr/>
          </p:nvSpPr>
          <p:spPr>
            <a:xfrm>
              <a:off x="5481426" y="4125255"/>
              <a:ext cx="15195" cy="15195"/>
            </a:xfrm>
            <a:custGeom>
              <a:avLst/>
              <a:gdLst/>
              <a:ahLst/>
              <a:cxnLst/>
              <a:rect l="l" t="t" r="r" b="b"/>
              <a:pathLst>
                <a:path w="477" h="477" extrusionOk="0">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71"/>
            <p:cNvSpPr/>
            <p:nvPr/>
          </p:nvSpPr>
          <p:spPr>
            <a:xfrm>
              <a:off x="5447692" y="3873792"/>
              <a:ext cx="29593" cy="48579"/>
            </a:xfrm>
            <a:custGeom>
              <a:avLst/>
              <a:gdLst/>
              <a:ahLst/>
              <a:cxnLst/>
              <a:rect l="l" t="t" r="r" b="b"/>
              <a:pathLst>
                <a:path w="929" h="1525" extrusionOk="0">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71"/>
            <p:cNvSpPr/>
            <p:nvPr/>
          </p:nvSpPr>
          <p:spPr>
            <a:xfrm>
              <a:off x="5500762" y="3873792"/>
              <a:ext cx="29625" cy="48579"/>
            </a:xfrm>
            <a:custGeom>
              <a:avLst/>
              <a:gdLst/>
              <a:ahLst/>
              <a:cxnLst/>
              <a:rect l="l" t="t" r="r" b="b"/>
              <a:pathLst>
                <a:path w="930" h="1525" extrusionOk="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71"/>
            <p:cNvSpPr/>
            <p:nvPr/>
          </p:nvSpPr>
          <p:spPr>
            <a:xfrm>
              <a:off x="5482573" y="3909533"/>
              <a:ext cx="15959" cy="17998"/>
            </a:xfrm>
            <a:custGeom>
              <a:avLst/>
              <a:gdLst/>
              <a:ahLst/>
              <a:cxnLst/>
              <a:rect l="l" t="t" r="r" b="b"/>
              <a:pathLst>
                <a:path w="501" h="565" extrusionOk="0">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05" name="Google Shape;26905;p71"/>
          <p:cNvSpPr/>
          <p:nvPr/>
        </p:nvSpPr>
        <p:spPr>
          <a:xfrm>
            <a:off x="6738361" y="3809700"/>
            <a:ext cx="205210" cy="353399"/>
          </a:xfrm>
          <a:custGeom>
            <a:avLst/>
            <a:gdLst/>
            <a:ahLst/>
            <a:cxnLst/>
            <a:rect l="l" t="t" r="r" b="b"/>
            <a:pathLst>
              <a:path w="6442" h="11094" extrusionOk="0">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06" name="Google Shape;26906;p71"/>
          <p:cNvGrpSpPr/>
          <p:nvPr/>
        </p:nvGrpSpPr>
        <p:grpSpPr>
          <a:xfrm>
            <a:off x="5833775" y="3809445"/>
            <a:ext cx="235185" cy="352253"/>
            <a:chOff x="5833775" y="3809445"/>
            <a:chExt cx="235185" cy="352253"/>
          </a:xfrm>
        </p:grpSpPr>
        <p:sp>
          <p:nvSpPr>
            <p:cNvPr id="26907" name="Google Shape;26907;p71"/>
            <p:cNvSpPr/>
            <p:nvPr/>
          </p:nvSpPr>
          <p:spPr>
            <a:xfrm>
              <a:off x="5859195" y="3855953"/>
              <a:ext cx="168417" cy="206866"/>
            </a:xfrm>
            <a:custGeom>
              <a:avLst/>
              <a:gdLst/>
              <a:ahLst/>
              <a:cxnLst/>
              <a:rect l="l" t="t" r="r" b="b"/>
              <a:pathLst>
                <a:path w="5287" h="6494" extrusionOk="0">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71"/>
            <p:cNvSpPr/>
            <p:nvPr/>
          </p:nvSpPr>
          <p:spPr>
            <a:xfrm>
              <a:off x="5833775" y="4034946"/>
              <a:ext cx="128981" cy="126751"/>
            </a:xfrm>
            <a:custGeom>
              <a:avLst/>
              <a:gdLst/>
              <a:ahLst/>
              <a:cxnLst/>
              <a:rect l="l" t="t" r="r" b="b"/>
              <a:pathLst>
                <a:path w="4049" h="3979" extrusionOk="0">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71"/>
            <p:cNvSpPr/>
            <p:nvPr/>
          </p:nvSpPr>
          <p:spPr>
            <a:xfrm>
              <a:off x="5836068" y="3809445"/>
              <a:ext cx="232892" cy="278285"/>
            </a:xfrm>
            <a:custGeom>
              <a:avLst/>
              <a:gdLst/>
              <a:ahLst/>
              <a:cxnLst/>
              <a:rect l="l" t="t" r="r" b="b"/>
              <a:pathLst>
                <a:path w="7311" h="8736" extrusionOk="0">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0" name="Google Shape;26910;p71"/>
          <p:cNvGrpSpPr/>
          <p:nvPr/>
        </p:nvGrpSpPr>
        <p:grpSpPr>
          <a:xfrm>
            <a:off x="4942472" y="3809318"/>
            <a:ext cx="238976" cy="352762"/>
            <a:chOff x="4942472" y="3809318"/>
            <a:chExt cx="238976" cy="352762"/>
          </a:xfrm>
        </p:grpSpPr>
        <p:sp>
          <p:nvSpPr>
            <p:cNvPr id="26911" name="Google Shape;26911;p71"/>
            <p:cNvSpPr/>
            <p:nvPr/>
          </p:nvSpPr>
          <p:spPr>
            <a:xfrm>
              <a:off x="4975473" y="3837159"/>
              <a:ext cx="77790" cy="77790"/>
            </a:xfrm>
            <a:custGeom>
              <a:avLst/>
              <a:gdLst/>
              <a:ahLst/>
              <a:cxnLst/>
              <a:rect l="l" t="t" r="r" b="b"/>
              <a:pathLst>
                <a:path w="2442" h="2442" extrusionOk="0">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71"/>
            <p:cNvSpPr/>
            <p:nvPr/>
          </p:nvSpPr>
          <p:spPr>
            <a:xfrm>
              <a:off x="5056640" y="3837000"/>
              <a:ext cx="90691" cy="77949"/>
            </a:xfrm>
            <a:custGeom>
              <a:avLst/>
              <a:gdLst/>
              <a:ahLst/>
              <a:cxnLst/>
              <a:rect l="l" t="t" r="r" b="b"/>
              <a:pathLst>
                <a:path w="2847" h="2447" extrusionOk="0">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71"/>
            <p:cNvSpPr/>
            <p:nvPr/>
          </p:nvSpPr>
          <p:spPr>
            <a:xfrm>
              <a:off x="4962572" y="3943969"/>
              <a:ext cx="90691" cy="77662"/>
            </a:xfrm>
            <a:custGeom>
              <a:avLst/>
              <a:gdLst/>
              <a:ahLst/>
              <a:cxnLst/>
              <a:rect l="l" t="t" r="r" b="b"/>
              <a:pathLst>
                <a:path w="2847" h="2438" extrusionOk="0">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71"/>
            <p:cNvSpPr/>
            <p:nvPr/>
          </p:nvSpPr>
          <p:spPr>
            <a:xfrm>
              <a:off x="5056640" y="3943969"/>
              <a:ext cx="90691" cy="77949"/>
            </a:xfrm>
            <a:custGeom>
              <a:avLst/>
              <a:gdLst/>
              <a:ahLst/>
              <a:cxnLst/>
              <a:rect l="l" t="t" r="r" b="b"/>
              <a:pathLst>
                <a:path w="2847" h="2447" extrusionOk="0">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71"/>
            <p:cNvSpPr/>
            <p:nvPr/>
          </p:nvSpPr>
          <p:spPr>
            <a:xfrm>
              <a:off x="4975473" y="4050492"/>
              <a:ext cx="77790" cy="78300"/>
            </a:xfrm>
            <a:custGeom>
              <a:avLst/>
              <a:gdLst/>
              <a:ahLst/>
              <a:cxnLst/>
              <a:rect l="l" t="t" r="r" b="b"/>
              <a:pathLst>
                <a:path w="2442" h="2458" extrusionOk="0">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71"/>
            <p:cNvSpPr/>
            <p:nvPr/>
          </p:nvSpPr>
          <p:spPr>
            <a:xfrm>
              <a:off x="5056640" y="4051288"/>
              <a:ext cx="90691" cy="77949"/>
            </a:xfrm>
            <a:custGeom>
              <a:avLst/>
              <a:gdLst/>
              <a:ahLst/>
              <a:cxnLst/>
              <a:rect l="l" t="t" r="r" b="b"/>
              <a:pathLst>
                <a:path w="2847" h="2447" extrusionOk="0">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7" name="Google Shape;26917;p71"/>
            <p:cNvSpPr/>
            <p:nvPr/>
          </p:nvSpPr>
          <p:spPr>
            <a:xfrm>
              <a:off x="4942472" y="3809318"/>
              <a:ext cx="238976" cy="352762"/>
            </a:xfrm>
            <a:custGeom>
              <a:avLst/>
              <a:gdLst/>
              <a:ahLst/>
              <a:cxnLst/>
              <a:rect l="l" t="t" r="r" b="b"/>
              <a:pathLst>
                <a:path w="7502" h="11074" extrusionOk="0">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8" name="Google Shape;26918;p71"/>
          <p:cNvGrpSpPr/>
          <p:nvPr/>
        </p:nvGrpSpPr>
        <p:grpSpPr>
          <a:xfrm>
            <a:off x="6266525" y="3807788"/>
            <a:ext cx="260223" cy="353527"/>
            <a:chOff x="6266525" y="3807788"/>
            <a:chExt cx="260223" cy="353527"/>
          </a:xfrm>
        </p:grpSpPr>
        <p:sp>
          <p:nvSpPr>
            <p:cNvPr id="26919" name="Google Shape;26919;p71"/>
            <p:cNvSpPr/>
            <p:nvPr/>
          </p:nvSpPr>
          <p:spPr>
            <a:xfrm>
              <a:off x="6266525" y="3807788"/>
              <a:ext cx="260223" cy="353527"/>
            </a:xfrm>
            <a:custGeom>
              <a:avLst/>
              <a:gdLst/>
              <a:ahLst/>
              <a:cxnLst/>
              <a:rect l="l" t="t" r="r" b="b"/>
              <a:pathLst>
                <a:path w="8169" h="11098" extrusionOk="0">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71"/>
            <p:cNvSpPr/>
            <p:nvPr/>
          </p:nvSpPr>
          <p:spPr>
            <a:xfrm>
              <a:off x="6370085" y="4004652"/>
              <a:ext cx="13284" cy="13284"/>
            </a:xfrm>
            <a:custGeom>
              <a:avLst/>
              <a:gdLst/>
              <a:ahLst/>
              <a:cxnLst/>
              <a:rect l="l" t="t" r="r" b="b"/>
              <a:pathLst>
                <a:path w="417" h="417" extrusionOk="0">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71"/>
            <p:cNvSpPr/>
            <p:nvPr/>
          </p:nvSpPr>
          <p:spPr>
            <a:xfrm>
              <a:off x="6423156" y="4017904"/>
              <a:ext cx="13315" cy="13315"/>
            </a:xfrm>
            <a:custGeom>
              <a:avLst/>
              <a:gdLst/>
              <a:ahLst/>
              <a:cxnLst/>
              <a:rect l="l" t="t" r="r" b="b"/>
              <a:pathLst>
                <a:path w="418" h="418" extrusionOk="0">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71"/>
            <p:cNvSpPr/>
            <p:nvPr/>
          </p:nvSpPr>
          <p:spPr>
            <a:xfrm>
              <a:off x="6364766" y="4050906"/>
              <a:ext cx="13315" cy="13315"/>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923" name="Google Shape;26923;p71"/>
          <p:cNvSpPr/>
          <p:nvPr/>
        </p:nvSpPr>
        <p:spPr>
          <a:xfrm>
            <a:off x="7972870" y="3808967"/>
            <a:ext cx="348749" cy="353877"/>
          </a:xfrm>
          <a:custGeom>
            <a:avLst/>
            <a:gdLst/>
            <a:ahLst/>
            <a:cxnLst/>
            <a:rect l="l" t="t" r="r" b="b"/>
            <a:pathLst>
              <a:path w="10948" h="11109" extrusionOk="0">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924" name="Google Shape;26924;p71"/>
          <p:cNvGrpSpPr/>
          <p:nvPr/>
        </p:nvGrpSpPr>
        <p:grpSpPr>
          <a:xfrm>
            <a:off x="7184363" y="3809604"/>
            <a:ext cx="202184" cy="352762"/>
            <a:chOff x="7184363" y="3809604"/>
            <a:chExt cx="202184" cy="352762"/>
          </a:xfrm>
        </p:grpSpPr>
        <p:sp>
          <p:nvSpPr>
            <p:cNvPr id="26925" name="Google Shape;26925;p71"/>
            <p:cNvSpPr/>
            <p:nvPr/>
          </p:nvSpPr>
          <p:spPr>
            <a:xfrm>
              <a:off x="7273111" y="3823716"/>
              <a:ext cx="23541" cy="23573"/>
            </a:xfrm>
            <a:custGeom>
              <a:avLst/>
              <a:gdLst/>
              <a:ahLst/>
              <a:cxnLst/>
              <a:rect l="l" t="t" r="r" b="b"/>
              <a:pathLst>
                <a:path w="739" h="740" extrusionOk="0">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71"/>
            <p:cNvSpPr/>
            <p:nvPr/>
          </p:nvSpPr>
          <p:spPr>
            <a:xfrm>
              <a:off x="7184363" y="3809604"/>
              <a:ext cx="202184" cy="352762"/>
            </a:xfrm>
            <a:custGeom>
              <a:avLst/>
              <a:gdLst/>
              <a:ahLst/>
              <a:cxnLst/>
              <a:rect l="l" t="t" r="r" b="b"/>
              <a:pathLst>
                <a:path w="6347" h="11074" extrusionOk="0">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7" name="Google Shape;26927;p71"/>
          <p:cNvGrpSpPr/>
          <p:nvPr/>
        </p:nvGrpSpPr>
        <p:grpSpPr>
          <a:xfrm>
            <a:off x="7571624" y="3808935"/>
            <a:ext cx="292047" cy="352762"/>
            <a:chOff x="7571624" y="3808935"/>
            <a:chExt cx="292047" cy="352762"/>
          </a:xfrm>
        </p:grpSpPr>
        <p:sp>
          <p:nvSpPr>
            <p:cNvPr id="26928" name="Google Shape;26928;p71"/>
            <p:cNvSpPr/>
            <p:nvPr/>
          </p:nvSpPr>
          <p:spPr>
            <a:xfrm>
              <a:off x="7802955" y="4057755"/>
              <a:ext cx="15227" cy="15195"/>
            </a:xfrm>
            <a:custGeom>
              <a:avLst/>
              <a:gdLst/>
              <a:ahLst/>
              <a:cxnLst/>
              <a:rect l="l" t="t" r="r" b="b"/>
              <a:pathLst>
                <a:path w="478" h="477" extrusionOk="0">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9" name="Google Shape;26929;p71"/>
            <p:cNvSpPr/>
            <p:nvPr/>
          </p:nvSpPr>
          <p:spPr>
            <a:xfrm>
              <a:off x="7764665" y="4115763"/>
              <a:ext cx="13315" cy="13315"/>
            </a:xfrm>
            <a:custGeom>
              <a:avLst/>
              <a:gdLst/>
              <a:ahLst/>
              <a:cxnLst/>
              <a:rect l="l" t="t" r="r" b="b"/>
              <a:pathLst>
                <a:path w="418" h="418" extrusionOk="0">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0" name="Google Shape;26930;p71"/>
            <p:cNvSpPr/>
            <p:nvPr/>
          </p:nvSpPr>
          <p:spPr>
            <a:xfrm>
              <a:off x="7653141" y="4048262"/>
              <a:ext cx="13315" cy="13315"/>
            </a:xfrm>
            <a:custGeom>
              <a:avLst/>
              <a:gdLst/>
              <a:ahLst/>
              <a:cxnLst/>
              <a:rect l="l" t="t" r="r" b="b"/>
              <a:pathLst>
                <a:path w="418" h="418" extrusionOk="0">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71"/>
            <p:cNvSpPr/>
            <p:nvPr/>
          </p:nvSpPr>
          <p:spPr>
            <a:xfrm>
              <a:off x="7675917" y="4115763"/>
              <a:ext cx="13284" cy="13315"/>
            </a:xfrm>
            <a:custGeom>
              <a:avLst/>
              <a:gdLst/>
              <a:ahLst/>
              <a:cxnLst/>
              <a:rect l="l" t="t" r="r" b="b"/>
              <a:pathLst>
                <a:path w="417"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71"/>
            <p:cNvSpPr/>
            <p:nvPr/>
          </p:nvSpPr>
          <p:spPr>
            <a:xfrm>
              <a:off x="7715736" y="4062660"/>
              <a:ext cx="16342" cy="15959"/>
            </a:xfrm>
            <a:custGeom>
              <a:avLst/>
              <a:gdLst/>
              <a:ahLst/>
              <a:cxnLst/>
              <a:rect l="l" t="t" r="r" b="b"/>
              <a:pathLst>
                <a:path w="513" h="501" extrusionOk="0">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71"/>
            <p:cNvSpPr/>
            <p:nvPr/>
          </p:nvSpPr>
          <p:spPr>
            <a:xfrm>
              <a:off x="7571624" y="3808935"/>
              <a:ext cx="292047" cy="352762"/>
            </a:xfrm>
            <a:custGeom>
              <a:avLst/>
              <a:gdLst/>
              <a:ahLst/>
              <a:cxnLst/>
              <a:rect l="l" t="t" r="r" b="b"/>
              <a:pathLst>
                <a:path w="9168" h="11074" extrusionOk="0">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34" name="Google Shape;26934;p71"/>
          <p:cNvGrpSpPr/>
          <p:nvPr/>
        </p:nvGrpSpPr>
        <p:grpSpPr>
          <a:xfrm>
            <a:off x="2174559" y="3356116"/>
            <a:ext cx="364135" cy="359930"/>
            <a:chOff x="2174559" y="3356116"/>
            <a:chExt cx="364135" cy="359930"/>
          </a:xfrm>
        </p:grpSpPr>
        <p:sp>
          <p:nvSpPr>
            <p:cNvPr id="26935" name="Google Shape;26935;p71"/>
            <p:cNvSpPr/>
            <p:nvPr/>
          </p:nvSpPr>
          <p:spPr>
            <a:xfrm>
              <a:off x="2273915" y="3452414"/>
              <a:ext cx="166920" cy="166920"/>
            </a:xfrm>
            <a:custGeom>
              <a:avLst/>
              <a:gdLst/>
              <a:ahLst/>
              <a:cxnLst/>
              <a:rect l="l" t="t" r="r" b="b"/>
              <a:pathLst>
                <a:path w="5240" h="5240" extrusionOk="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71"/>
            <p:cNvSpPr/>
            <p:nvPr/>
          </p:nvSpPr>
          <p:spPr>
            <a:xfrm>
              <a:off x="2174559" y="3356116"/>
              <a:ext cx="364135" cy="359930"/>
            </a:xfrm>
            <a:custGeom>
              <a:avLst/>
              <a:gdLst/>
              <a:ahLst/>
              <a:cxnLst/>
              <a:rect l="l" t="t" r="r" b="b"/>
              <a:pathLst>
                <a:path w="11431" h="11299" extrusionOk="0">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37" name="Google Shape;26937;p71"/>
          <p:cNvGrpSpPr/>
          <p:nvPr/>
        </p:nvGrpSpPr>
        <p:grpSpPr>
          <a:xfrm>
            <a:off x="1731934" y="3355639"/>
            <a:ext cx="368371" cy="361554"/>
            <a:chOff x="1731934" y="3355639"/>
            <a:chExt cx="368371" cy="361554"/>
          </a:xfrm>
        </p:grpSpPr>
        <p:sp>
          <p:nvSpPr>
            <p:cNvPr id="26938" name="Google Shape;26938;p71"/>
            <p:cNvSpPr/>
            <p:nvPr/>
          </p:nvSpPr>
          <p:spPr>
            <a:xfrm>
              <a:off x="1812336" y="3533963"/>
              <a:ext cx="41762" cy="41762"/>
            </a:xfrm>
            <a:custGeom>
              <a:avLst/>
              <a:gdLst/>
              <a:ahLst/>
              <a:cxnLst/>
              <a:rect l="l" t="t" r="r" b="b"/>
              <a:pathLst>
                <a:path w="1311" h="1311" extrusionOk="0">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71"/>
            <p:cNvSpPr/>
            <p:nvPr/>
          </p:nvSpPr>
          <p:spPr>
            <a:xfrm>
              <a:off x="1731934" y="3355639"/>
              <a:ext cx="368371" cy="361554"/>
            </a:xfrm>
            <a:custGeom>
              <a:avLst/>
              <a:gdLst/>
              <a:ahLst/>
              <a:cxnLst/>
              <a:rect l="l" t="t" r="r" b="b"/>
              <a:pathLst>
                <a:path w="11564" h="11350" extrusionOk="0">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0" name="Google Shape;26940;p71"/>
          <p:cNvGrpSpPr/>
          <p:nvPr/>
        </p:nvGrpSpPr>
        <p:grpSpPr>
          <a:xfrm>
            <a:off x="3990517" y="3354173"/>
            <a:ext cx="279559" cy="363402"/>
            <a:chOff x="3990517" y="3354173"/>
            <a:chExt cx="279559" cy="363402"/>
          </a:xfrm>
        </p:grpSpPr>
        <p:sp>
          <p:nvSpPr>
            <p:cNvPr id="26941" name="Google Shape;26941;p71"/>
            <p:cNvSpPr/>
            <p:nvPr/>
          </p:nvSpPr>
          <p:spPr>
            <a:xfrm>
              <a:off x="3990517" y="3354173"/>
              <a:ext cx="279559" cy="363402"/>
            </a:xfrm>
            <a:custGeom>
              <a:avLst/>
              <a:gdLst/>
              <a:ahLst/>
              <a:cxnLst/>
              <a:rect l="l" t="t" r="r" b="b"/>
              <a:pathLst>
                <a:path w="8776" h="11408" extrusionOk="0">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2" name="Google Shape;26942;p71"/>
            <p:cNvSpPr/>
            <p:nvPr/>
          </p:nvSpPr>
          <p:spPr>
            <a:xfrm>
              <a:off x="4102009" y="3418680"/>
              <a:ext cx="36824" cy="37175"/>
            </a:xfrm>
            <a:custGeom>
              <a:avLst/>
              <a:gdLst/>
              <a:ahLst/>
              <a:cxnLst/>
              <a:rect l="l" t="t" r="r" b="b"/>
              <a:pathLst>
                <a:path w="1156" h="1167" extrusionOk="0">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71"/>
            <p:cNvSpPr/>
            <p:nvPr/>
          </p:nvSpPr>
          <p:spPr>
            <a:xfrm>
              <a:off x="4083820" y="3615129"/>
              <a:ext cx="37175" cy="36824"/>
            </a:xfrm>
            <a:custGeom>
              <a:avLst/>
              <a:gdLst/>
              <a:ahLst/>
              <a:cxnLst/>
              <a:rect l="l" t="t" r="r" b="b"/>
              <a:pathLst>
                <a:path w="1167" h="1156" extrusionOk="0">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4" name="Google Shape;26944;p71"/>
          <p:cNvGrpSpPr/>
          <p:nvPr/>
        </p:nvGrpSpPr>
        <p:grpSpPr>
          <a:xfrm>
            <a:off x="3497847" y="3417374"/>
            <a:ext cx="379680" cy="237606"/>
            <a:chOff x="3497847" y="3417374"/>
            <a:chExt cx="379680" cy="237606"/>
          </a:xfrm>
        </p:grpSpPr>
        <p:sp>
          <p:nvSpPr>
            <p:cNvPr id="26945" name="Google Shape;26945;p71"/>
            <p:cNvSpPr/>
            <p:nvPr/>
          </p:nvSpPr>
          <p:spPr>
            <a:xfrm>
              <a:off x="3557767" y="3444833"/>
              <a:ext cx="113818" cy="113818"/>
            </a:xfrm>
            <a:custGeom>
              <a:avLst/>
              <a:gdLst/>
              <a:ahLst/>
              <a:cxnLst/>
              <a:rect l="l" t="t" r="r" b="b"/>
              <a:pathLst>
                <a:path w="3573" h="3573" extrusionOk="0">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71"/>
            <p:cNvSpPr/>
            <p:nvPr/>
          </p:nvSpPr>
          <p:spPr>
            <a:xfrm>
              <a:off x="3706434" y="3518418"/>
              <a:ext cx="62595" cy="62595"/>
            </a:xfrm>
            <a:custGeom>
              <a:avLst/>
              <a:gdLst/>
              <a:ahLst/>
              <a:cxnLst/>
              <a:rect l="l" t="t" r="r" b="b"/>
              <a:pathLst>
                <a:path w="1965" h="1965" extrusionOk="0">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71"/>
            <p:cNvSpPr/>
            <p:nvPr/>
          </p:nvSpPr>
          <p:spPr>
            <a:xfrm>
              <a:off x="3780019" y="3518418"/>
              <a:ext cx="62595" cy="62595"/>
            </a:xfrm>
            <a:custGeom>
              <a:avLst/>
              <a:gdLst/>
              <a:ahLst/>
              <a:cxnLst/>
              <a:rect l="l" t="t" r="r" b="b"/>
              <a:pathLst>
                <a:path w="1965" h="1965" extrusionOk="0">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71"/>
            <p:cNvSpPr/>
            <p:nvPr/>
          </p:nvSpPr>
          <p:spPr>
            <a:xfrm>
              <a:off x="3497847" y="3417374"/>
              <a:ext cx="379680" cy="237606"/>
            </a:xfrm>
            <a:custGeom>
              <a:avLst/>
              <a:gdLst/>
              <a:ahLst/>
              <a:cxnLst/>
              <a:rect l="l" t="t" r="r" b="b"/>
              <a:pathLst>
                <a:path w="11919" h="7459" extrusionOk="0">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9" name="Google Shape;26949;p71"/>
          <p:cNvGrpSpPr/>
          <p:nvPr/>
        </p:nvGrpSpPr>
        <p:grpSpPr>
          <a:xfrm>
            <a:off x="2612597" y="3367075"/>
            <a:ext cx="376271" cy="337982"/>
            <a:chOff x="2612597" y="3367075"/>
            <a:chExt cx="376271" cy="337982"/>
          </a:xfrm>
        </p:grpSpPr>
        <p:sp>
          <p:nvSpPr>
            <p:cNvPr id="26950" name="Google Shape;26950;p71"/>
            <p:cNvSpPr/>
            <p:nvPr/>
          </p:nvSpPr>
          <p:spPr>
            <a:xfrm>
              <a:off x="2612597" y="3367075"/>
              <a:ext cx="376271" cy="337982"/>
            </a:xfrm>
            <a:custGeom>
              <a:avLst/>
              <a:gdLst/>
              <a:ahLst/>
              <a:cxnLst/>
              <a:rect l="l" t="t" r="r" b="b"/>
              <a:pathLst>
                <a:path w="11812" h="10610" extrusionOk="0">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1" name="Google Shape;26951;p71"/>
            <p:cNvSpPr/>
            <p:nvPr/>
          </p:nvSpPr>
          <p:spPr>
            <a:xfrm>
              <a:off x="2784805" y="3588212"/>
              <a:ext cx="31505" cy="47432"/>
            </a:xfrm>
            <a:custGeom>
              <a:avLst/>
              <a:gdLst/>
              <a:ahLst/>
              <a:cxnLst/>
              <a:rect l="l" t="t" r="r" b="b"/>
              <a:pathLst>
                <a:path w="989" h="1489" extrusionOk="0">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2" name="Google Shape;26952;p71"/>
          <p:cNvGrpSpPr/>
          <p:nvPr/>
        </p:nvGrpSpPr>
        <p:grpSpPr>
          <a:xfrm>
            <a:off x="3071914" y="3364431"/>
            <a:ext cx="343652" cy="342505"/>
            <a:chOff x="3071914" y="3364431"/>
            <a:chExt cx="343652" cy="342505"/>
          </a:xfrm>
        </p:grpSpPr>
        <p:sp>
          <p:nvSpPr>
            <p:cNvPr id="26953" name="Google Shape;26953;p71"/>
            <p:cNvSpPr/>
            <p:nvPr/>
          </p:nvSpPr>
          <p:spPr>
            <a:xfrm>
              <a:off x="3157636" y="3408390"/>
              <a:ext cx="12519" cy="11054"/>
            </a:xfrm>
            <a:custGeom>
              <a:avLst/>
              <a:gdLst/>
              <a:ahLst/>
              <a:cxnLst/>
              <a:rect l="l" t="t" r="r" b="b"/>
              <a:pathLst>
                <a:path w="393" h="347" extrusionOk="0">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4" name="Google Shape;26954;p71"/>
            <p:cNvSpPr/>
            <p:nvPr/>
          </p:nvSpPr>
          <p:spPr>
            <a:xfrm>
              <a:off x="3072679" y="3696678"/>
              <a:ext cx="11404" cy="10257"/>
            </a:xfrm>
            <a:custGeom>
              <a:avLst/>
              <a:gdLst/>
              <a:ahLst/>
              <a:cxnLst/>
              <a:rect l="l" t="t" r="r" b="b"/>
              <a:pathLst>
                <a:path w="358" h="322" extrusionOk="0">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5" name="Google Shape;26955;p71"/>
            <p:cNvSpPr/>
            <p:nvPr/>
          </p:nvSpPr>
          <p:spPr>
            <a:xfrm>
              <a:off x="3231571" y="3530937"/>
              <a:ext cx="11404" cy="10640"/>
            </a:xfrm>
            <a:custGeom>
              <a:avLst/>
              <a:gdLst/>
              <a:ahLst/>
              <a:cxnLst/>
              <a:rect l="l" t="t" r="r" b="b"/>
              <a:pathLst>
                <a:path w="358" h="334" extrusionOk="0">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6" name="Google Shape;26956;p71"/>
            <p:cNvSpPr/>
            <p:nvPr/>
          </p:nvSpPr>
          <p:spPr>
            <a:xfrm>
              <a:off x="3317293" y="3653005"/>
              <a:ext cx="12933" cy="10703"/>
            </a:xfrm>
            <a:custGeom>
              <a:avLst/>
              <a:gdLst/>
              <a:ahLst/>
              <a:cxnLst/>
              <a:rect l="l" t="t" r="r" b="b"/>
              <a:pathLst>
                <a:path w="406" h="336" extrusionOk="0">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71"/>
            <p:cNvSpPr/>
            <p:nvPr/>
          </p:nvSpPr>
          <p:spPr>
            <a:xfrm>
              <a:off x="3071914" y="3364431"/>
              <a:ext cx="343652" cy="342505"/>
            </a:xfrm>
            <a:custGeom>
              <a:avLst/>
              <a:gdLst/>
              <a:ahLst/>
              <a:cxnLst/>
              <a:rect l="l" t="t" r="r" b="b"/>
              <a:pathLst>
                <a:path w="10788" h="10752" extrusionOk="0">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8" name="Google Shape;26958;p71"/>
          <p:cNvGrpSpPr/>
          <p:nvPr/>
        </p:nvGrpSpPr>
        <p:grpSpPr>
          <a:xfrm>
            <a:off x="897141" y="3359875"/>
            <a:ext cx="257962" cy="352762"/>
            <a:chOff x="897141" y="3359875"/>
            <a:chExt cx="257962" cy="352762"/>
          </a:xfrm>
        </p:grpSpPr>
        <p:sp>
          <p:nvSpPr>
            <p:cNvPr id="26959" name="Google Shape;26959;p71"/>
            <p:cNvSpPr/>
            <p:nvPr/>
          </p:nvSpPr>
          <p:spPr>
            <a:xfrm>
              <a:off x="897141" y="3359875"/>
              <a:ext cx="257962" cy="352762"/>
            </a:xfrm>
            <a:custGeom>
              <a:avLst/>
              <a:gdLst/>
              <a:ahLst/>
              <a:cxnLst/>
              <a:rect l="l" t="t" r="r" b="b"/>
              <a:pathLst>
                <a:path w="8098" h="11074" extrusionOk="0">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0" name="Google Shape;26960;p71"/>
            <p:cNvSpPr/>
            <p:nvPr/>
          </p:nvSpPr>
          <p:spPr>
            <a:xfrm>
              <a:off x="945688" y="3593691"/>
              <a:ext cx="160485" cy="89736"/>
            </a:xfrm>
            <a:custGeom>
              <a:avLst/>
              <a:gdLst/>
              <a:ahLst/>
              <a:cxnLst/>
              <a:rect l="l" t="t" r="r" b="b"/>
              <a:pathLst>
                <a:path w="5038" h="2817" extrusionOk="0">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1" name="Google Shape;26961;p71"/>
            <p:cNvSpPr/>
            <p:nvPr/>
          </p:nvSpPr>
          <p:spPr>
            <a:xfrm>
              <a:off x="1045076" y="3638256"/>
              <a:ext cx="27332" cy="27714"/>
            </a:xfrm>
            <a:custGeom>
              <a:avLst/>
              <a:gdLst/>
              <a:ahLst/>
              <a:cxnLst/>
              <a:rect l="l" t="t" r="r" b="b"/>
              <a:pathLst>
                <a:path w="858" h="870" extrusionOk="0">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2" name="Google Shape;26962;p71"/>
            <p:cNvSpPr/>
            <p:nvPr/>
          </p:nvSpPr>
          <p:spPr>
            <a:xfrm>
              <a:off x="976046" y="3643194"/>
              <a:ext cx="28096" cy="27332"/>
            </a:xfrm>
            <a:custGeom>
              <a:avLst/>
              <a:gdLst/>
              <a:ahLst/>
              <a:cxnLst/>
              <a:rect l="l" t="t" r="r" b="b"/>
              <a:pathLst>
                <a:path w="882" h="858" extrusionOk="0">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3" name="Google Shape;26963;p71"/>
            <p:cNvSpPr/>
            <p:nvPr/>
          </p:nvSpPr>
          <p:spPr>
            <a:xfrm>
              <a:off x="1004493" y="3613218"/>
              <a:ext cx="31505" cy="31154"/>
            </a:xfrm>
            <a:custGeom>
              <a:avLst/>
              <a:gdLst/>
              <a:ahLst/>
              <a:cxnLst/>
              <a:rect l="l" t="t" r="r" b="b"/>
              <a:pathLst>
                <a:path w="989" h="978" extrusionOk="0">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4" name="Google Shape;26964;p71"/>
            <p:cNvSpPr/>
            <p:nvPr/>
          </p:nvSpPr>
          <p:spPr>
            <a:xfrm>
              <a:off x="991209" y="3555975"/>
              <a:ext cx="31505" cy="31122"/>
            </a:xfrm>
            <a:custGeom>
              <a:avLst/>
              <a:gdLst/>
              <a:ahLst/>
              <a:cxnLst/>
              <a:rect l="l" t="t" r="r" b="b"/>
              <a:pathLst>
                <a:path w="989" h="977" extrusionOk="0">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5" name="Google Shape;26965;p71"/>
            <p:cNvSpPr/>
            <p:nvPr/>
          </p:nvSpPr>
          <p:spPr>
            <a:xfrm>
              <a:off x="1023447" y="3528261"/>
              <a:ext cx="31505" cy="31154"/>
            </a:xfrm>
            <a:custGeom>
              <a:avLst/>
              <a:gdLst/>
              <a:ahLst/>
              <a:cxnLst/>
              <a:rect l="l" t="t" r="r" b="b"/>
              <a:pathLst>
                <a:path w="989" h="978" extrusionOk="0">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6" name="Google Shape;26966;p71"/>
            <p:cNvSpPr/>
            <p:nvPr/>
          </p:nvSpPr>
          <p:spPr>
            <a:xfrm>
              <a:off x="1008284" y="3488442"/>
              <a:ext cx="28096" cy="27714"/>
            </a:xfrm>
            <a:custGeom>
              <a:avLst/>
              <a:gdLst/>
              <a:ahLst/>
              <a:cxnLst/>
              <a:rect l="l" t="t" r="r" b="b"/>
              <a:pathLst>
                <a:path w="882" h="870" extrusionOk="0">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67" name="Google Shape;26967;p71"/>
          <p:cNvGrpSpPr/>
          <p:nvPr/>
        </p:nvGrpSpPr>
        <p:grpSpPr>
          <a:xfrm>
            <a:off x="1333682" y="3344330"/>
            <a:ext cx="271213" cy="383088"/>
            <a:chOff x="1333682" y="3344330"/>
            <a:chExt cx="271213" cy="383088"/>
          </a:xfrm>
        </p:grpSpPr>
        <p:sp>
          <p:nvSpPr>
            <p:cNvPr id="26968" name="Google Shape;26968;p71"/>
            <p:cNvSpPr/>
            <p:nvPr/>
          </p:nvSpPr>
          <p:spPr>
            <a:xfrm>
              <a:off x="1334065" y="3377332"/>
              <a:ext cx="270831" cy="350086"/>
            </a:xfrm>
            <a:custGeom>
              <a:avLst/>
              <a:gdLst/>
              <a:ahLst/>
              <a:cxnLst/>
              <a:rect l="l" t="t" r="r" b="b"/>
              <a:pathLst>
                <a:path w="8502" h="10990" extrusionOk="0">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9" name="Google Shape;26969;p71"/>
            <p:cNvSpPr/>
            <p:nvPr/>
          </p:nvSpPr>
          <p:spPr>
            <a:xfrm>
              <a:off x="1333682" y="3344330"/>
              <a:ext cx="189697" cy="292461"/>
            </a:xfrm>
            <a:custGeom>
              <a:avLst/>
              <a:gdLst/>
              <a:ahLst/>
              <a:cxnLst/>
              <a:rect l="l" t="t" r="r" b="b"/>
              <a:pathLst>
                <a:path w="5955" h="9181" extrusionOk="0">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0" name="Google Shape;26970;p71"/>
            <p:cNvSpPr/>
            <p:nvPr/>
          </p:nvSpPr>
          <p:spPr>
            <a:xfrm>
              <a:off x="1444060" y="3469488"/>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1" name="Google Shape;26971;p71"/>
            <p:cNvSpPr/>
            <p:nvPr/>
          </p:nvSpPr>
          <p:spPr>
            <a:xfrm>
              <a:off x="1444060" y="3493762"/>
              <a:ext cx="100917" cy="11404"/>
            </a:xfrm>
            <a:custGeom>
              <a:avLst/>
              <a:gdLst/>
              <a:ahLst/>
              <a:cxnLst/>
              <a:rect l="l" t="t" r="r" b="b"/>
              <a:pathLst>
                <a:path w="3168" h="358" extrusionOk="0">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2" name="Google Shape;26972;p71"/>
            <p:cNvSpPr/>
            <p:nvPr/>
          </p:nvSpPr>
          <p:spPr>
            <a:xfrm>
              <a:off x="1444060" y="3541927"/>
              <a:ext cx="100917" cy="11404"/>
            </a:xfrm>
            <a:custGeom>
              <a:avLst/>
              <a:gdLst/>
              <a:ahLst/>
              <a:cxnLst/>
              <a:rect l="l" t="t" r="r" b="b"/>
              <a:pathLst>
                <a:path w="3168" h="358" extrusionOk="0">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71"/>
            <p:cNvSpPr/>
            <p:nvPr/>
          </p:nvSpPr>
          <p:spPr>
            <a:xfrm>
              <a:off x="1444060" y="3565818"/>
              <a:ext cx="100917" cy="11404"/>
            </a:xfrm>
            <a:custGeom>
              <a:avLst/>
              <a:gdLst/>
              <a:ahLst/>
              <a:cxnLst/>
              <a:rect l="l" t="t" r="r" b="b"/>
              <a:pathLst>
                <a:path w="3168" h="358" extrusionOk="0">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71"/>
            <p:cNvSpPr/>
            <p:nvPr/>
          </p:nvSpPr>
          <p:spPr>
            <a:xfrm>
              <a:off x="1444060" y="3614747"/>
              <a:ext cx="100917" cy="11404"/>
            </a:xfrm>
            <a:custGeom>
              <a:avLst/>
              <a:gdLst/>
              <a:ahLst/>
              <a:cxnLst/>
              <a:rect l="l" t="t" r="r" b="b"/>
              <a:pathLst>
                <a:path w="3168" h="358" extrusionOk="0">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71"/>
            <p:cNvSpPr/>
            <p:nvPr/>
          </p:nvSpPr>
          <p:spPr>
            <a:xfrm>
              <a:off x="1444060" y="3638256"/>
              <a:ext cx="100917" cy="11404"/>
            </a:xfrm>
            <a:custGeom>
              <a:avLst/>
              <a:gdLst/>
              <a:ahLst/>
              <a:cxnLst/>
              <a:rect l="l" t="t" r="r" b="b"/>
              <a:pathLst>
                <a:path w="3168" h="358" extrusionOk="0">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6" name="Google Shape;26976;p71"/>
            <p:cNvSpPr/>
            <p:nvPr/>
          </p:nvSpPr>
          <p:spPr>
            <a:xfrm>
              <a:off x="1371622" y="3459454"/>
              <a:ext cx="70208" cy="57084"/>
            </a:xfrm>
            <a:custGeom>
              <a:avLst/>
              <a:gdLst/>
              <a:ahLst/>
              <a:cxnLst/>
              <a:rect l="l" t="t" r="r" b="b"/>
              <a:pathLst>
                <a:path w="2204" h="1792" extrusionOk="0">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7" name="Google Shape;26977;p71"/>
            <p:cNvSpPr/>
            <p:nvPr/>
          </p:nvSpPr>
          <p:spPr>
            <a:xfrm>
              <a:off x="1371622" y="3532434"/>
              <a:ext cx="70208" cy="56543"/>
            </a:xfrm>
            <a:custGeom>
              <a:avLst/>
              <a:gdLst/>
              <a:ahLst/>
              <a:cxnLst/>
              <a:rect l="l" t="t" r="r" b="b"/>
              <a:pathLst>
                <a:path w="2204" h="1775" extrusionOk="0">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8" name="Google Shape;26978;p71"/>
            <p:cNvSpPr/>
            <p:nvPr/>
          </p:nvSpPr>
          <p:spPr>
            <a:xfrm>
              <a:off x="1371622" y="3605254"/>
              <a:ext cx="70208" cy="55810"/>
            </a:xfrm>
            <a:custGeom>
              <a:avLst/>
              <a:gdLst/>
              <a:ahLst/>
              <a:cxnLst/>
              <a:rect l="l" t="t" r="r" b="b"/>
              <a:pathLst>
                <a:path w="2204" h="1752" extrusionOk="0">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79" name="Google Shape;26979;p71"/>
          <p:cNvGrpSpPr/>
          <p:nvPr/>
        </p:nvGrpSpPr>
        <p:grpSpPr>
          <a:xfrm>
            <a:off x="6664394" y="3346974"/>
            <a:ext cx="353113" cy="351998"/>
            <a:chOff x="6664394" y="3346974"/>
            <a:chExt cx="353113" cy="351998"/>
          </a:xfrm>
        </p:grpSpPr>
        <p:sp>
          <p:nvSpPr>
            <p:cNvPr id="26980" name="Google Shape;26980;p71"/>
            <p:cNvSpPr/>
            <p:nvPr/>
          </p:nvSpPr>
          <p:spPr>
            <a:xfrm>
              <a:off x="6788023" y="3450917"/>
              <a:ext cx="37207" cy="37175"/>
            </a:xfrm>
            <a:custGeom>
              <a:avLst/>
              <a:gdLst/>
              <a:ahLst/>
              <a:cxnLst/>
              <a:rect l="l" t="t" r="r" b="b"/>
              <a:pathLst>
                <a:path w="1168" h="1167" extrusionOk="0">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1" name="Google Shape;26981;p71"/>
            <p:cNvSpPr/>
            <p:nvPr/>
          </p:nvSpPr>
          <p:spPr>
            <a:xfrm>
              <a:off x="6874892" y="3495641"/>
              <a:ext cx="36824" cy="36824"/>
            </a:xfrm>
            <a:custGeom>
              <a:avLst/>
              <a:gdLst/>
              <a:ahLst/>
              <a:cxnLst/>
              <a:rect l="l" t="t" r="r" b="b"/>
              <a:pathLst>
                <a:path w="1156" h="1156" extrusionOk="0">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2" name="Google Shape;26982;p71"/>
            <p:cNvSpPr/>
            <p:nvPr/>
          </p:nvSpPr>
          <p:spPr>
            <a:xfrm>
              <a:off x="6780059" y="3538136"/>
              <a:ext cx="53134" cy="53134"/>
            </a:xfrm>
            <a:custGeom>
              <a:avLst/>
              <a:gdLst/>
              <a:ahLst/>
              <a:cxnLst/>
              <a:rect l="l" t="t" r="r" b="b"/>
              <a:pathLst>
                <a:path w="1668" h="1668" extrusionOk="0">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3" name="Google Shape;26983;p71"/>
            <p:cNvSpPr/>
            <p:nvPr/>
          </p:nvSpPr>
          <p:spPr>
            <a:xfrm>
              <a:off x="6664394" y="3346974"/>
              <a:ext cx="353113" cy="351998"/>
            </a:xfrm>
            <a:custGeom>
              <a:avLst/>
              <a:gdLst/>
              <a:ahLst/>
              <a:cxnLst/>
              <a:rect l="l" t="t" r="r" b="b"/>
              <a:pathLst>
                <a:path w="11085" h="11050" extrusionOk="0">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4" name="Google Shape;26984;p71"/>
            <p:cNvSpPr/>
            <p:nvPr/>
          </p:nvSpPr>
          <p:spPr>
            <a:xfrm>
              <a:off x="6938984" y="3622042"/>
              <a:ext cx="53899" cy="51605"/>
            </a:xfrm>
            <a:custGeom>
              <a:avLst/>
              <a:gdLst/>
              <a:ahLst/>
              <a:cxnLst/>
              <a:rect l="l" t="t" r="r" b="b"/>
              <a:pathLst>
                <a:path w="1692" h="1620" extrusionOk="0">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5" name="Google Shape;26985;p71"/>
          <p:cNvGrpSpPr/>
          <p:nvPr/>
        </p:nvGrpSpPr>
        <p:grpSpPr>
          <a:xfrm>
            <a:off x="849741" y="1959307"/>
            <a:ext cx="399398" cy="375443"/>
            <a:chOff x="849741" y="1959307"/>
            <a:chExt cx="399398" cy="375443"/>
          </a:xfrm>
        </p:grpSpPr>
        <p:sp>
          <p:nvSpPr>
            <p:cNvPr id="26986" name="Google Shape;26986;p71"/>
            <p:cNvSpPr/>
            <p:nvPr/>
          </p:nvSpPr>
          <p:spPr>
            <a:xfrm>
              <a:off x="849741" y="1959307"/>
              <a:ext cx="399398" cy="375443"/>
            </a:xfrm>
            <a:custGeom>
              <a:avLst/>
              <a:gdLst/>
              <a:ahLst/>
              <a:cxnLst/>
              <a:rect l="l" t="t" r="r" b="b"/>
              <a:pathLst>
                <a:path w="12538" h="11786" extrusionOk="0">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7" name="Google Shape;26987;p71"/>
            <p:cNvSpPr/>
            <p:nvPr/>
          </p:nvSpPr>
          <p:spPr>
            <a:xfrm>
              <a:off x="986654" y="2041588"/>
              <a:ext cx="180204" cy="177082"/>
            </a:xfrm>
            <a:custGeom>
              <a:avLst/>
              <a:gdLst/>
              <a:ahLst/>
              <a:cxnLst/>
              <a:rect l="l" t="t" r="r" b="b"/>
              <a:pathLst>
                <a:path w="5657" h="5559" extrusionOk="0">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8" name="Google Shape;26988;p71"/>
          <p:cNvGrpSpPr/>
          <p:nvPr/>
        </p:nvGrpSpPr>
        <p:grpSpPr>
          <a:xfrm>
            <a:off x="1284212" y="1963766"/>
            <a:ext cx="379489" cy="366046"/>
            <a:chOff x="1284212" y="1963766"/>
            <a:chExt cx="379489" cy="366046"/>
          </a:xfrm>
        </p:grpSpPr>
        <p:sp>
          <p:nvSpPr>
            <p:cNvPr id="26989" name="Google Shape;26989;p71"/>
            <p:cNvSpPr/>
            <p:nvPr/>
          </p:nvSpPr>
          <p:spPr>
            <a:xfrm>
              <a:off x="1436861" y="2112975"/>
              <a:ext cx="69444" cy="68902"/>
            </a:xfrm>
            <a:custGeom>
              <a:avLst/>
              <a:gdLst/>
              <a:ahLst/>
              <a:cxnLst/>
              <a:rect l="l" t="t" r="r" b="b"/>
              <a:pathLst>
                <a:path w="2180" h="2163" extrusionOk="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0" name="Google Shape;26990;p71"/>
            <p:cNvSpPr/>
            <p:nvPr/>
          </p:nvSpPr>
          <p:spPr>
            <a:xfrm>
              <a:off x="1284212" y="1963766"/>
              <a:ext cx="379489" cy="366046"/>
            </a:xfrm>
            <a:custGeom>
              <a:avLst/>
              <a:gdLst/>
              <a:ahLst/>
              <a:cxnLst/>
              <a:rect l="l" t="t" r="r" b="b"/>
              <a:pathLst>
                <a:path w="11913" h="11491" extrusionOk="0">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1" name="Google Shape;26991;p71"/>
          <p:cNvGrpSpPr/>
          <p:nvPr/>
        </p:nvGrpSpPr>
        <p:grpSpPr>
          <a:xfrm>
            <a:off x="3037766" y="1969564"/>
            <a:ext cx="370219" cy="354928"/>
            <a:chOff x="3037766" y="1969564"/>
            <a:chExt cx="370219" cy="354928"/>
          </a:xfrm>
        </p:grpSpPr>
        <p:sp>
          <p:nvSpPr>
            <p:cNvPr id="26992" name="Google Shape;26992;p71"/>
            <p:cNvSpPr/>
            <p:nvPr/>
          </p:nvSpPr>
          <p:spPr>
            <a:xfrm>
              <a:off x="3037766" y="1969564"/>
              <a:ext cx="370219" cy="354928"/>
            </a:xfrm>
            <a:custGeom>
              <a:avLst/>
              <a:gdLst/>
              <a:ahLst/>
              <a:cxnLst/>
              <a:rect l="l" t="t" r="r" b="b"/>
              <a:pathLst>
                <a:path w="11622" h="11142" extrusionOk="0">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3" name="Google Shape;26993;p71"/>
            <p:cNvSpPr/>
            <p:nvPr/>
          </p:nvSpPr>
          <p:spPr>
            <a:xfrm>
              <a:off x="3081757" y="2197136"/>
              <a:ext cx="11436" cy="10448"/>
            </a:xfrm>
            <a:custGeom>
              <a:avLst/>
              <a:gdLst/>
              <a:ahLst/>
              <a:cxnLst/>
              <a:rect l="l" t="t" r="r" b="b"/>
              <a:pathLst>
                <a:path w="359" h="328" extrusionOk="0">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4" name="Google Shape;26994;p71"/>
            <p:cNvSpPr/>
            <p:nvPr/>
          </p:nvSpPr>
          <p:spPr>
            <a:xfrm>
              <a:off x="3081375" y="2168689"/>
              <a:ext cx="11436" cy="10448"/>
            </a:xfrm>
            <a:custGeom>
              <a:avLst/>
              <a:gdLst/>
              <a:ahLst/>
              <a:cxnLst/>
              <a:rect l="l" t="t" r="r" b="b"/>
              <a:pathLst>
                <a:path w="359" h="328" extrusionOk="0">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5" name="Google Shape;26995;p71"/>
            <p:cNvSpPr/>
            <p:nvPr/>
          </p:nvSpPr>
          <p:spPr>
            <a:xfrm>
              <a:off x="3298340" y="2210770"/>
              <a:ext cx="11404" cy="10480"/>
            </a:xfrm>
            <a:custGeom>
              <a:avLst/>
              <a:gdLst/>
              <a:ahLst/>
              <a:cxnLst/>
              <a:rect l="l" t="t" r="r" b="b"/>
              <a:pathLst>
                <a:path w="358" h="329" extrusionOk="0">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6" name="Google Shape;26996;p71"/>
          <p:cNvGrpSpPr/>
          <p:nvPr/>
        </p:nvGrpSpPr>
        <p:grpSpPr>
          <a:xfrm>
            <a:off x="3982553" y="1971730"/>
            <a:ext cx="304566" cy="350501"/>
            <a:chOff x="3982553" y="1971730"/>
            <a:chExt cx="304566" cy="350501"/>
          </a:xfrm>
        </p:grpSpPr>
        <p:sp>
          <p:nvSpPr>
            <p:cNvPr id="26997" name="Google Shape;26997;p71"/>
            <p:cNvSpPr/>
            <p:nvPr/>
          </p:nvSpPr>
          <p:spPr>
            <a:xfrm>
              <a:off x="4037535" y="2176558"/>
              <a:ext cx="196513" cy="145673"/>
            </a:xfrm>
            <a:custGeom>
              <a:avLst/>
              <a:gdLst/>
              <a:ahLst/>
              <a:cxnLst/>
              <a:rect l="l" t="t" r="r" b="b"/>
              <a:pathLst>
                <a:path w="6169" h="4573" extrusionOk="0">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8" name="Google Shape;26998;p71"/>
            <p:cNvSpPr/>
            <p:nvPr/>
          </p:nvSpPr>
          <p:spPr>
            <a:xfrm>
              <a:off x="3982553" y="1971730"/>
              <a:ext cx="304566" cy="272360"/>
            </a:xfrm>
            <a:custGeom>
              <a:avLst/>
              <a:gdLst/>
              <a:ahLst/>
              <a:cxnLst/>
              <a:rect l="l" t="t" r="r" b="b"/>
              <a:pathLst>
                <a:path w="9561" h="8550" extrusionOk="0">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99" name="Google Shape;26999;p71"/>
          <p:cNvGrpSpPr/>
          <p:nvPr/>
        </p:nvGrpSpPr>
        <p:grpSpPr>
          <a:xfrm>
            <a:off x="2567841" y="1994124"/>
            <a:ext cx="399812" cy="306477"/>
            <a:chOff x="2567841" y="1994124"/>
            <a:chExt cx="399812" cy="306477"/>
          </a:xfrm>
        </p:grpSpPr>
        <p:sp>
          <p:nvSpPr>
            <p:cNvPr id="27000" name="Google Shape;27000;p71"/>
            <p:cNvSpPr/>
            <p:nvPr/>
          </p:nvSpPr>
          <p:spPr>
            <a:xfrm>
              <a:off x="2567841" y="1994124"/>
              <a:ext cx="399812" cy="306477"/>
            </a:xfrm>
            <a:custGeom>
              <a:avLst/>
              <a:gdLst/>
              <a:ahLst/>
              <a:cxnLst/>
              <a:rect l="l" t="t" r="r" b="b"/>
              <a:pathLst>
                <a:path w="12551" h="9621" extrusionOk="0">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1" name="Google Shape;27001;p71"/>
            <p:cNvSpPr/>
            <p:nvPr/>
          </p:nvSpPr>
          <p:spPr>
            <a:xfrm>
              <a:off x="2623237" y="2113963"/>
              <a:ext cx="287523" cy="77025"/>
            </a:xfrm>
            <a:custGeom>
              <a:avLst/>
              <a:gdLst/>
              <a:ahLst/>
              <a:cxnLst/>
              <a:rect l="l" t="t" r="r" b="b"/>
              <a:pathLst>
                <a:path w="9026" h="2418" extrusionOk="0">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2" name="Google Shape;27002;p71"/>
            <p:cNvSpPr/>
            <p:nvPr/>
          </p:nvSpPr>
          <p:spPr>
            <a:xfrm>
              <a:off x="2623237" y="2017251"/>
              <a:ext cx="287523" cy="77025"/>
            </a:xfrm>
            <a:custGeom>
              <a:avLst/>
              <a:gdLst/>
              <a:ahLst/>
              <a:cxnLst/>
              <a:rect l="l" t="t" r="r" b="b"/>
              <a:pathLst>
                <a:path w="9026" h="2418" extrusionOk="0">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3" name="Google Shape;27003;p71"/>
          <p:cNvGrpSpPr/>
          <p:nvPr/>
        </p:nvGrpSpPr>
        <p:grpSpPr>
          <a:xfrm>
            <a:off x="2212084" y="1960358"/>
            <a:ext cx="324698" cy="372863"/>
            <a:chOff x="2212084" y="1960358"/>
            <a:chExt cx="324698" cy="372863"/>
          </a:xfrm>
        </p:grpSpPr>
        <p:sp>
          <p:nvSpPr>
            <p:cNvPr id="27004" name="Google Shape;27004;p71"/>
            <p:cNvSpPr/>
            <p:nvPr/>
          </p:nvSpPr>
          <p:spPr>
            <a:xfrm>
              <a:off x="2291371" y="2128011"/>
              <a:ext cx="166888" cy="166888"/>
            </a:xfrm>
            <a:custGeom>
              <a:avLst/>
              <a:gdLst/>
              <a:ahLst/>
              <a:cxnLst/>
              <a:rect l="l" t="t" r="r" b="b"/>
              <a:pathLst>
                <a:path w="5239" h="5239" extrusionOk="0">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5" name="Google Shape;27005;p71"/>
            <p:cNvSpPr/>
            <p:nvPr/>
          </p:nvSpPr>
          <p:spPr>
            <a:xfrm>
              <a:off x="2212084" y="1960358"/>
              <a:ext cx="324698" cy="372863"/>
            </a:xfrm>
            <a:custGeom>
              <a:avLst/>
              <a:gdLst/>
              <a:ahLst/>
              <a:cxnLst/>
              <a:rect l="l" t="t" r="r" b="b"/>
              <a:pathLst>
                <a:path w="10193" h="11705" extrusionOk="0">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6" name="Google Shape;27006;p71"/>
            <p:cNvSpPr/>
            <p:nvPr/>
          </p:nvSpPr>
          <p:spPr>
            <a:xfrm>
              <a:off x="2319435" y="2157190"/>
              <a:ext cx="108880" cy="103210"/>
            </a:xfrm>
            <a:custGeom>
              <a:avLst/>
              <a:gdLst/>
              <a:ahLst/>
              <a:cxnLst/>
              <a:rect l="l" t="t" r="r" b="b"/>
              <a:pathLst>
                <a:path w="3418" h="3240" extrusionOk="0">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7" name="Google Shape;27007;p71"/>
          <p:cNvGrpSpPr/>
          <p:nvPr/>
        </p:nvGrpSpPr>
        <p:grpSpPr>
          <a:xfrm>
            <a:off x="1805901" y="1960358"/>
            <a:ext cx="284847" cy="373627"/>
            <a:chOff x="1805901" y="1960358"/>
            <a:chExt cx="284847" cy="373627"/>
          </a:xfrm>
        </p:grpSpPr>
        <p:sp>
          <p:nvSpPr>
            <p:cNvPr id="27008" name="Google Shape;27008;p71"/>
            <p:cNvSpPr/>
            <p:nvPr/>
          </p:nvSpPr>
          <p:spPr>
            <a:xfrm>
              <a:off x="1805901" y="1960358"/>
              <a:ext cx="284847" cy="373627"/>
            </a:xfrm>
            <a:custGeom>
              <a:avLst/>
              <a:gdLst/>
              <a:ahLst/>
              <a:cxnLst/>
              <a:rect l="l" t="t" r="r" b="b"/>
              <a:pathLst>
                <a:path w="8942" h="11729" extrusionOk="0">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9" name="Google Shape;27009;p71"/>
            <p:cNvSpPr/>
            <p:nvPr/>
          </p:nvSpPr>
          <p:spPr>
            <a:xfrm>
              <a:off x="1841929" y="2295249"/>
              <a:ext cx="165773" cy="13315"/>
            </a:xfrm>
            <a:custGeom>
              <a:avLst/>
              <a:gdLst/>
              <a:ahLst/>
              <a:cxnLst/>
              <a:rect l="l" t="t" r="r" b="b"/>
              <a:pathLst>
                <a:path w="5204" h="418" extrusionOk="0">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10" name="Google Shape;27010;p71"/>
          <p:cNvSpPr/>
          <p:nvPr/>
        </p:nvSpPr>
        <p:spPr>
          <a:xfrm>
            <a:off x="3505429" y="1980076"/>
            <a:ext cx="342505" cy="334191"/>
          </a:xfrm>
          <a:custGeom>
            <a:avLst/>
            <a:gdLst/>
            <a:ahLst/>
            <a:cxnLst/>
            <a:rect l="l" t="t" r="r" b="b"/>
            <a:pathLst>
              <a:path w="10752" h="10491" extrusionOk="0">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1" name="Google Shape;27011;p71"/>
          <p:cNvSpPr/>
          <p:nvPr/>
        </p:nvSpPr>
        <p:spPr>
          <a:xfrm>
            <a:off x="7100552" y="1984249"/>
            <a:ext cx="368690" cy="334541"/>
          </a:xfrm>
          <a:custGeom>
            <a:avLst/>
            <a:gdLst/>
            <a:ahLst/>
            <a:cxnLst/>
            <a:rect l="l" t="t" r="r" b="b"/>
            <a:pathLst>
              <a:path w="11574" h="10502" extrusionOk="0">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2" name="Google Shape;27012;p71"/>
          <p:cNvSpPr/>
          <p:nvPr/>
        </p:nvSpPr>
        <p:spPr>
          <a:xfrm>
            <a:off x="7955445" y="2011198"/>
            <a:ext cx="383088" cy="286472"/>
          </a:xfrm>
          <a:custGeom>
            <a:avLst/>
            <a:gdLst/>
            <a:ahLst/>
            <a:cxnLst/>
            <a:rect l="l" t="t" r="r" b="b"/>
            <a:pathLst>
              <a:path w="12026" h="8993" extrusionOk="0">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13" name="Google Shape;27013;p71"/>
          <p:cNvGrpSpPr/>
          <p:nvPr/>
        </p:nvGrpSpPr>
        <p:grpSpPr>
          <a:xfrm>
            <a:off x="6656812" y="2029388"/>
            <a:ext cx="368690" cy="245793"/>
            <a:chOff x="6656812" y="2029388"/>
            <a:chExt cx="368690" cy="245793"/>
          </a:xfrm>
        </p:grpSpPr>
        <p:sp>
          <p:nvSpPr>
            <p:cNvPr id="27014" name="Google Shape;27014;p71"/>
            <p:cNvSpPr/>
            <p:nvPr/>
          </p:nvSpPr>
          <p:spPr>
            <a:xfrm>
              <a:off x="6915475" y="2164007"/>
              <a:ext cx="73967" cy="73999"/>
            </a:xfrm>
            <a:custGeom>
              <a:avLst/>
              <a:gdLst/>
              <a:ahLst/>
              <a:cxnLst/>
              <a:rect l="l" t="t" r="r" b="b"/>
              <a:pathLst>
                <a:path w="2322" h="2323" extrusionOk="0">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5" name="Google Shape;27015;p71"/>
            <p:cNvSpPr/>
            <p:nvPr/>
          </p:nvSpPr>
          <p:spPr>
            <a:xfrm>
              <a:off x="6901427" y="2057070"/>
              <a:ext cx="51605" cy="31154"/>
            </a:xfrm>
            <a:custGeom>
              <a:avLst/>
              <a:gdLst/>
              <a:ahLst/>
              <a:cxnLst/>
              <a:rect l="l" t="t" r="r" b="b"/>
              <a:pathLst>
                <a:path w="1620" h="978" extrusionOk="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6" name="Google Shape;27016;p71"/>
            <p:cNvSpPr/>
            <p:nvPr/>
          </p:nvSpPr>
          <p:spPr>
            <a:xfrm>
              <a:off x="6901809" y="2091983"/>
              <a:ext cx="51605" cy="30358"/>
            </a:xfrm>
            <a:custGeom>
              <a:avLst/>
              <a:gdLst/>
              <a:ahLst/>
              <a:cxnLst/>
              <a:rect l="l" t="t" r="r" b="b"/>
              <a:pathLst>
                <a:path w="1620" h="953" extrusionOk="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7" name="Google Shape;27017;p71"/>
            <p:cNvSpPr/>
            <p:nvPr/>
          </p:nvSpPr>
          <p:spPr>
            <a:xfrm>
              <a:off x="6901809" y="2126099"/>
              <a:ext cx="51605" cy="30772"/>
            </a:xfrm>
            <a:custGeom>
              <a:avLst/>
              <a:gdLst/>
              <a:ahLst/>
              <a:cxnLst/>
              <a:rect l="l" t="t" r="r" b="b"/>
              <a:pathLst>
                <a:path w="1620" h="966" extrusionOk="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71"/>
            <p:cNvSpPr/>
            <p:nvPr/>
          </p:nvSpPr>
          <p:spPr>
            <a:xfrm>
              <a:off x="6959849" y="2057452"/>
              <a:ext cx="43641" cy="99419"/>
            </a:xfrm>
            <a:custGeom>
              <a:avLst/>
              <a:gdLst/>
              <a:ahLst/>
              <a:cxnLst/>
              <a:rect l="l" t="t" r="r" b="b"/>
              <a:pathLst>
                <a:path w="1370" h="3121" extrusionOk="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71"/>
            <p:cNvSpPr/>
            <p:nvPr/>
          </p:nvSpPr>
          <p:spPr>
            <a:xfrm>
              <a:off x="6835805" y="2075291"/>
              <a:ext cx="29243" cy="10257"/>
            </a:xfrm>
            <a:custGeom>
              <a:avLst/>
              <a:gdLst/>
              <a:ahLst/>
              <a:cxnLst/>
              <a:rect l="l" t="t" r="r" b="b"/>
              <a:pathLst>
                <a:path w="918" h="322" extrusionOk="0">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71"/>
            <p:cNvSpPr/>
            <p:nvPr/>
          </p:nvSpPr>
          <p:spPr>
            <a:xfrm>
              <a:off x="6700422" y="2074908"/>
              <a:ext cx="11022" cy="10257"/>
            </a:xfrm>
            <a:custGeom>
              <a:avLst/>
              <a:gdLst/>
              <a:ahLst/>
              <a:cxnLst/>
              <a:rect l="l" t="t" r="r" b="b"/>
              <a:pathLst>
                <a:path w="346" h="322" extrusionOk="0">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1" name="Google Shape;27021;p71"/>
            <p:cNvSpPr/>
            <p:nvPr/>
          </p:nvSpPr>
          <p:spPr>
            <a:xfrm>
              <a:off x="6706092" y="2098417"/>
              <a:ext cx="151375" cy="89162"/>
            </a:xfrm>
            <a:custGeom>
              <a:avLst/>
              <a:gdLst/>
              <a:ahLst/>
              <a:cxnLst/>
              <a:rect l="l" t="t" r="r" b="b"/>
              <a:pathLst>
                <a:path w="4752" h="2799" extrusionOk="0">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2" name="Google Shape;27022;p71"/>
            <p:cNvSpPr/>
            <p:nvPr/>
          </p:nvSpPr>
          <p:spPr>
            <a:xfrm>
              <a:off x="6656812" y="2029388"/>
              <a:ext cx="368690" cy="245793"/>
            </a:xfrm>
            <a:custGeom>
              <a:avLst/>
              <a:gdLst/>
              <a:ahLst/>
              <a:cxnLst/>
              <a:rect l="l" t="t" r="r" b="b"/>
              <a:pathLst>
                <a:path w="11574" h="7716" extrusionOk="0">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3" name="Google Shape;27023;p71"/>
            <p:cNvSpPr/>
            <p:nvPr/>
          </p:nvSpPr>
          <p:spPr>
            <a:xfrm>
              <a:off x="6681818" y="2057070"/>
              <a:ext cx="199540" cy="172622"/>
            </a:xfrm>
            <a:custGeom>
              <a:avLst/>
              <a:gdLst/>
              <a:ahLst/>
              <a:cxnLst/>
              <a:rect l="l" t="t" r="r" b="b"/>
              <a:pathLst>
                <a:path w="6264" h="5419" extrusionOk="0">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24" name="Google Shape;27024;p71"/>
          <p:cNvGrpSpPr/>
          <p:nvPr/>
        </p:nvGrpSpPr>
        <p:grpSpPr>
          <a:xfrm>
            <a:off x="4869651" y="2012218"/>
            <a:ext cx="376654" cy="281566"/>
            <a:chOff x="4869651" y="2012218"/>
            <a:chExt cx="376654" cy="281566"/>
          </a:xfrm>
        </p:grpSpPr>
        <p:sp>
          <p:nvSpPr>
            <p:cNvPr id="27025" name="Google Shape;27025;p71"/>
            <p:cNvSpPr/>
            <p:nvPr/>
          </p:nvSpPr>
          <p:spPr>
            <a:xfrm>
              <a:off x="4869651" y="2012218"/>
              <a:ext cx="376654" cy="281566"/>
            </a:xfrm>
            <a:custGeom>
              <a:avLst/>
              <a:gdLst/>
              <a:ahLst/>
              <a:cxnLst/>
              <a:rect l="l" t="t" r="r" b="b"/>
              <a:pathLst>
                <a:path w="11824" h="8839" extrusionOk="0">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6" name="Google Shape;27026;p71"/>
            <p:cNvSpPr/>
            <p:nvPr/>
          </p:nvSpPr>
          <p:spPr>
            <a:xfrm>
              <a:off x="5073332" y="2140402"/>
              <a:ext cx="44788" cy="20260"/>
            </a:xfrm>
            <a:custGeom>
              <a:avLst/>
              <a:gdLst/>
              <a:ahLst/>
              <a:cxnLst/>
              <a:rect l="l" t="t" r="r" b="b"/>
              <a:pathLst>
                <a:path w="1406" h="636" extrusionOk="0">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7" name="Google Shape;27027;p71"/>
            <p:cNvSpPr/>
            <p:nvPr/>
          </p:nvSpPr>
          <p:spPr>
            <a:xfrm>
              <a:off x="5048294" y="2037988"/>
              <a:ext cx="73617" cy="43705"/>
            </a:xfrm>
            <a:custGeom>
              <a:avLst/>
              <a:gdLst/>
              <a:ahLst/>
              <a:cxnLst/>
              <a:rect l="l" t="t" r="r" b="b"/>
              <a:pathLst>
                <a:path w="2311" h="1372" extrusionOk="0">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8" name="Google Shape;27028;p71"/>
            <p:cNvSpPr/>
            <p:nvPr/>
          </p:nvSpPr>
          <p:spPr>
            <a:xfrm>
              <a:off x="5026314" y="2238484"/>
              <a:ext cx="59187" cy="30645"/>
            </a:xfrm>
            <a:custGeom>
              <a:avLst/>
              <a:gdLst/>
              <a:ahLst/>
              <a:cxnLst/>
              <a:rect l="l" t="t" r="r" b="b"/>
              <a:pathLst>
                <a:path w="1858" h="962" extrusionOk="0">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29" name="Google Shape;27029;p71"/>
          <p:cNvGrpSpPr/>
          <p:nvPr/>
        </p:nvGrpSpPr>
        <p:grpSpPr>
          <a:xfrm>
            <a:off x="5306224" y="2012313"/>
            <a:ext cx="367925" cy="281694"/>
            <a:chOff x="5306224" y="2012313"/>
            <a:chExt cx="367925" cy="281694"/>
          </a:xfrm>
        </p:grpSpPr>
        <p:sp>
          <p:nvSpPr>
            <p:cNvPr id="27030" name="Google Shape;27030;p71"/>
            <p:cNvSpPr/>
            <p:nvPr/>
          </p:nvSpPr>
          <p:spPr>
            <a:xfrm>
              <a:off x="5483720" y="2123073"/>
              <a:ext cx="47814" cy="73617"/>
            </a:xfrm>
            <a:custGeom>
              <a:avLst/>
              <a:gdLst/>
              <a:ahLst/>
              <a:cxnLst/>
              <a:rect l="l" t="t" r="r" b="b"/>
              <a:pathLst>
                <a:path w="1501" h="2311" extrusionOk="0">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1" name="Google Shape;27031;p71"/>
            <p:cNvSpPr/>
            <p:nvPr/>
          </p:nvSpPr>
          <p:spPr>
            <a:xfrm>
              <a:off x="5306224" y="2012313"/>
              <a:ext cx="367925" cy="281694"/>
            </a:xfrm>
            <a:custGeom>
              <a:avLst/>
              <a:gdLst/>
              <a:ahLst/>
              <a:cxnLst/>
              <a:rect l="l" t="t" r="r" b="b"/>
              <a:pathLst>
                <a:path w="11550" h="8843" extrusionOk="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32" name="Google Shape;27032;p71"/>
          <p:cNvSpPr/>
          <p:nvPr/>
        </p:nvSpPr>
        <p:spPr>
          <a:xfrm>
            <a:off x="5754137" y="2005815"/>
            <a:ext cx="370569" cy="293958"/>
          </a:xfrm>
          <a:custGeom>
            <a:avLst/>
            <a:gdLst/>
            <a:ahLst/>
            <a:cxnLst/>
            <a:rect l="l" t="t" r="r" b="b"/>
            <a:pathLst>
              <a:path w="11633" h="9228" extrusionOk="0">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33" name="Google Shape;27033;p71"/>
          <p:cNvGrpSpPr/>
          <p:nvPr/>
        </p:nvGrpSpPr>
        <p:grpSpPr>
          <a:xfrm>
            <a:off x="6195998" y="1983102"/>
            <a:ext cx="368308" cy="338746"/>
            <a:chOff x="6195998" y="1983102"/>
            <a:chExt cx="368308" cy="338746"/>
          </a:xfrm>
        </p:grpSpPr>
        <p:sp>
          <p:nvSpPr>
            <p:cNvPr id="27034" name="Google Shape;27034;p71"/>
            <p:cNvSpPr/>
            <p:nvPr/>
          </p:nvSpPr>
          <p:spPr>
            <a:xfrm>
              <a:off x="6267289" y="2161012"/>
              <a:ext cx="67533" cy="67150"/>
            </a:xfrm>
            <a:custGeom>
              <a:avLst/>
              <a:gdLst/>
              <a:ahLst/>
              <a:cxnLst/>
              <a:rect l="l" t="t" r="r" b="b"/>
              <a:pathLst>
                <a:path w="2120" h="2108" extrusionOk="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5" name="Google Shape;27035;p71"/>
            <p:cNvSpPr/>
            <p:nvPr/>
          </p:nvSpPr>
          <p:spPr>
            <a:xfrm>
              <a:off x="6235052" y="2128393"/>
              <a:ext cx="132007" cy="131625"/>
            </a:xfrm>
            <a:custGeom>
              <a:avLst/>
              <a:gdLst/>
              <a:ahLst/>
              <a:cxnLst/>
              <a:rect l="l" t="t" r="r" b="b"/>
              <a:pathLst>
                <a:path w="4144" h="4132" extrusionOk="0">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6" name="Google Shape;27036;p71"/>
            <p:cNvSpPr/>
            <p:nvPr/>
          </p:nvSpPr>
          <p:spPr>
            <a:xfrm>
              <a:off x="6195998" y="1983102"/>
              <a:ext cx="368308" cy="338746"/>
            </a:xfrm>
            <a:custGeom>
              <a:avLst/>
              <a:gdLst/>
              <a:ahLst/>
              <a:cxnLst/>
              <a:rect l="l" t="t" r="r" b="b"/>
              <a:pathLst>
                <a:path w="11562" h="10634" extrusionOk="0">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37" name="Google Shape;27037;p71"/>
          <p:cNvGrpSpPr/>
          <p:nvPr/>
        </p:nvGrpSpPr>
        <p:grpSpPr>
          <a:xfrm>
            <a:off x="7542031" y="2011835"/>
            <a:ext cx="369072" cy="280037"/>
            <a:chOff x="7542031" y="2011835"/>
            <a:chExt cx="369072" cy="280037"/>
          </a:xfrm>
        </p:grpSpPr>
        <p:sp>
          <p:nvSpPr>
            <p:cNvPr id="27038" name="Google Shape;27038;p71"/>
            <p:cNvSpPr/>
            <p:nvPr/>
          </p:nvSpPr>
          <p:spPr>
            <a:xfrm>
              <a:off x="7542413" y="2281615"/>
              <a:ext cx="368308" cy="10257"/>
            </a:xfrm>
            <a:custGeom>
              <a:avLst/>
              <a:gdLst/>
              <a:ahLst/>
              <a:cxnLst/>
              <a:rect l="l" t="t" r="r" b="b"/>
              <a:pathLst>
                <a:path w="11562" h="322" extrusionOk="0">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9" name="Google Shape;27039;p71"/>
            <p:cNvSpPr/>
            <p:nvPr/>
          </p:nvSpPr>
          <p:spPr>
            <a:xfrm>
              <a:off x="7542031" y="2117753"/>
              <a:ext cx="369072" cy="108753"/>
            </a:xfrm>
            <a:custGeom>
              <a:avLst/>
              <a:gdLst/>
              <a:ahLst/>
              <a:cxnLst/>
              <a:rect l="l" t="t" r="r" b="b"/>
              <a:pathLst>
                <a:path w="11586" h="3414" extrusionOk="0">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0" name="Google Shape;27040;p71"/>
            <p:cNvSpPr/>
            <p:nvPr/>
          </p:nvSpPr>
          <p:spPr>
            <a:xfrm>
              <a:off x="7636099" y="2216376"/>
              <a:ext cx="18986" cy="18986"/>
            </a:xfrm>
            <a:custGeom>
              <a:avLst/>
              <a:gdLst/>
              <a:ahLst/>
              <a:cxnLst/>
              <a:rect l="l" t="t" r="r" b="b"/>
              <a:pathLst>
                <a:path w="596" h="596" extrusionOk="0">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1" name="Google Shape;27041;p71"/>
            <p:cNvSpPr/>
            <p:nvPr/>
          </p:nvSpPr>
          <p:spPr>
            <a:xfrm>
              <a:off x="7559105" y="2240268"/>
              <a:ext cx="18986" cy="18986"/>
            </a:xfrm>
            <a:custGeom>
              <a:avLst/>
              <a:gdLst/>
              <a:ahLst/>
              <a:cxnLst/>
              <a:rect l="l" t="t" r="r" b="b"/>
              <a:pathLst>
                <a:path w="596" h="596" extrusionOk="0">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2" name="Google Shape;27042;p71"/>
            <p:cNvSpPr/>
            <p:nvPr/>
          </p:nvSpPr>
          <p:spPr>
            <a:xfrm>
              <a:off x="7582614" y="2194365"/>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3" name="Google Shape;27043;p71"/>
            <p:cNvSpPr/>
            <p:nvPr/>
          </p:nvSpPr>
          <p:spPr>
            <a:xfrm>
              <a:off x="7798400" y="2216376"/>
              <a:ext cx="19017" cy="18986"/>
            </a:xfrm>
            <a:custGeom>
              <a:avLst/>
              <a:gdLst/>
              <a:ahLst/>
              <a:cxnLst/>
              <a:rect l="l" t="t" r="r" b="b"/>
              <a:pathLst>
                <a:path w="597" h="596" extrusionOk="0">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4" name="Google Shape;27044;p71"/>
            <p:cNvSpPr/>
            <p:nvPr/>
          </p:nvSpPr>
          <p:spPr>
            <a:xfrm>
              <a:off x="7875043" y="2240268"/>
              <a:ext cx="18986" cy="18986"/>
            </a:xfrm>
            <a:custGeom>
              <a:avLst/>
              <a:gdLst/>
              <a:ahLst/>
              <a:cxnLst/>
              <a:rect l="l" t="t" r="r" b="b"/>
              <a:pathLst>
                <a:path w="596" h="596" extrusionOk="0">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5" name="Google Shape;27045;p71"/>
            <p:cNvSpPr/>
            <p:nvPr/>
          </p:nvSpPr>
          <p:spPr>
            <a:xfrm>
              <a:off x="7851502" y="2194365"/>
              <a:ext cx="19017" cy="19017"/>
            </a:xfrm>
            <a:custGeom>
              <a:avLst/>
              <a:gdLst/>
              <a:ahLst/>
              <a:cxnLst/>
              <a:rect l="l" t="t" r="r" b="b"/>
              <a:pathLst>
                <a:path w="597" h="597" extrusionOk="0">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6" name="Google Shape;27046;p71"/>
            <p:cNvSpPr/>
            <p:nvPr/>
          </p:nvSpPr>
          <p:spPr>
            <a:xfrm>
              <a:off x="7680090" y="2011835"/>
              <a:ext cx="106205" cy="189028"/>
            </a:xfrm>
            <a:custGeom>
              <a:avLst/>
              <a:gdLst/>
              <a:ahLst/>
              <a:cxnLst/>
              <a:rect l="l" t="t" r="r" b="b"/>
              <a:pathLst>
                <a:path w="3334" h="5934" extrusionOk="0">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47" name="Google Shape;27047;p71"/>
          <p:cNvGrpSpPr/>
          <p:nvPr/>
        </p:nvGrpSpPr>
        <p:grpSpPr>
          <a:xfrm>
            <a:off x="8010427" y="3348503"/>
            <a:ext cx="278795" cy="351615"/>
            <a:chOff x="8010427" y="3348503"/>
            <a:chExt cx="278795" cy="351615"/>
          </a:xfrm>
        </p:grpSpPr>
        <p:sp>
          <p:nvSpPr>
            <p:cNvPr id="27048" name="Google Shape;27048;p71"/>
            <p:cNvSpPr/>
            <p:nvPr/>
          </p:nvSpPr>
          <p:spPr>
            <a:xfrm>
              <a:off x="8010427" y="3348503"/>
              <a:ext cx="278795" cy="351615"/>
            </a:xfrm>
            <a:custGeom>
              <a:avLst/>
              <a:gdLst/>
              <a:ahLst/>
              <a:cxnLst/>
              <a:rect l="l" t="t" r="r" b="b"/>
              <a:pathLst>
                <a:path w="8752" h="11038" extrusionOk="0">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9" name="Google Shape;27049;p71"/>
            <p:cNvSpPr/>
            <p:nvPr/>
          </p:nvSpPr>
          <p:spPr>
            <a:xfrm>
              <a:off x="8078692" y="3438653"/>
              <a:ext cx="142264" cy="100216"/>
            </a:xfrm>
            <a:custGeom>
              <a:avLst/>
              <a:gdLst/>
              <a:ahLst/>
              <a:cxnLst/>
              <a:rect l="l" t="t" r="r" b="b"/>
              <a:pathLst>
                <a:path w="4466" h="3146" extrusionOk="0">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0" name="Google Shape;27050;p71"/>
            <p:cNvSpPr/>
            <p:nvPr/>
          </p:nvSpPr>
          <p:spPr>
            <a:xfrm>
              <a:off x="8079074" y="3574928"/>
              <a:ext cx="141882" cy="10257"/>
            </a:xfrm>
            <a:custGeom>
              <a:avLst/>
              <a:gdLst/>
              <a:ahLst/>
              <a:cxnLst/>
              <a:rect l="l" t="t" r="r" b="b"/>
              <a:pathLst>
                <a:path w="4454" h="322" extrusionOk="0">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1" name="Google Shape;27051;p71"/>
            <p:cNvSpPr/>
            <p:nvPr/>
          </p:nvSpPr>
          <p:spPr>
            <a:xfrm>
              <a:off x="8079074" y="3619685"/>
              <a:ext cx="141882" cy="10640"/>
            </a:xfrm>
            <a:custGeom>
              <a:avLst/>
              <a:gdLst/>
              <a:ahLst/>
              <a:cxnLst/>
              <a:rect l="l" t="t" r="r" b="b"/>
              <a:pathLst>
                <a:path w="4454" h="334" extrusionOk="0">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52" name="Google Shape;27052;p71"/>
          <p:cNvSpPr/>
          <p:nvPr/>
        </p:nvSpPr>
        <p:spPr>
          <a:xfrm>
            <a:off x="7615138" y="3348917"/>
            <a:ext cx="223304" cy="351201"/>
          </a:xfrm>
          <a:custGeom>
            <a:avLst/>
            <a:gdLst/>
            <a:ahLst/>
            <a:cxnLst/>
            <a:rect l="l" t="t" r="r" b="b"/>
            <a:pathLst>
              <a:path w="7010" h="11025" extrusionOk="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53" name="Google Shape;27053;p71"/>
          <p:cNvGrpSpPr/>
          <p:nvPr/>
        </p:nvGrpSpPr>
        <p:grpSpPr>
          <a:xfrm>
            <a:off x="7141900" y="3349204"/>
            <a:ext cx="281057" cy="351010"/>
            <a:chOff x="7141900" y="3349204"/>
            <a:chExt cx="281057" cy="351010"/>
          </a:xfrm>
        </p:grpSpPr>
        <p:sp>
          <p:nvSpPr>
            <p:cNvPr id="27054" name="Google Shape;27054;p71"/>
            <p:cNvSpPr/>
            <p:nvPr/>
          </p:nvSpPr>
          <p:spPr>
            <a:xfrm>
              <a:off x="7191944" y="3636186"/>
              <a:ext cx="66418" cy="37111"/>
            </a:xfrm>
            <a:custGeom>
              <a:avLst/>
              <a:gdLst/>
              <a:ahLst/>
              <a:cxnLst/>
              <a:rect l="l" t="t" r="r" b="b"/>
              <a:pathLst>
                <a:path w="2085" h="1165" extrusionOk="0">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5" name="Google Shape;27055;p71"/>
            <p:cNvSpPr/>
            <p:nvPr/>
          </p:nvSpPr>
          <p:spPr>
            <a:xfrm>
              <a:off x="7311432" y="3636886"/>
              <a:ext cx="66386" cy="36538"/>
            </a:xfrm>
            <a:custGeom>
              <a:avLst/>
              <a:gdLst/>
              <a:ahLst/>
              <a:cxnLst/>
              <a:rect l="l" t="t" r="r" b="b"/>
              <a:pathLst>
                <a:path w="2084" h="1147" extrusionOk="0">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6" name="Google Shape;27056;p71"/>
            <p:cNvSpPr/>
            <p:nvPr/>
          </p:nvSpPr>
          <p:spPr>
            <a:xfrm>
              <a:off x="7141900" y="3349204"/>
              <a:ext cx="281057" cy="351010"/>
            </a:xfrm>
            <a:custGeom>
              <a:avLst/>
              <a:gdLst/>
              <a:ahLst/>
              <a:cxnLst/>
              <a:rect l="l" t="t" r="r" b="b"/>
              <a:pathLst>
                <a:path w="8823" h="11019" extrusionOk="0">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57" name="Google Shape;27057;p71"/>
          <p:cNvGrpSpPr/>
          <p:nvPr/>
        </p:nvGrpSpPr>
        <p:grpSpPr>
          <a:xfrm>
            <a:off x="5314188" y="3350032"/>
            <a:ext cx="363752" cy="353113"/>
            <a:chOff x="5314188" y="3350032"/>
            <a:chExt cx="363752" cy="353113"/>
          </a:xfrm>
        </p:grpSpPr>
        <p:sp>
          <p:nvSpPr>
            <p:cNvPr id="27058" name="Google Shape;27058;p71"/>
            <p:cNvSpPr/>
            <p:nvPr/>
          </p:nvSpPr>
          <p:spPr>
            <a:xfrm>
              <a:off x="5314188" y="3350032"/>
              <a:ext cx="363752" cy="353113"/>
            </a:xfrm>
            <a:custGeom>
              <a:avLst/>
              <a:gdLst/>
              <a:ahLst/>
              <a:cxnLst/>
              <a:rect l="l" t="t" r="r" b="b"/>
              <a:pathLst>
                <a:path w="11419" h="11085" extrusionOk="0">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9" name="Google Shape;27059;p71"/>
            <p:cNvSpPr/>
            <p:nvPr/>
          </p:nvSpPr>
          <p:spPr>
            <a:xfrm>
              <a:off x="5615313" y="3481243"/>
              <a:ext cx="10289" cy="26567"/>
            </a:xfrm>
            <a:custGeom>
              <a:avLst/>
              <a:gdLst/>
              <a:ahLst/>
              <a:cxnLst/>
              <a:rect l="l" t="t" r="r" b="b"/>
              <a:pathLst>
                <a:path w="323" h="834" extrusionOk="0">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60" name="Google Shape;27060;p71"/>
          <p:cNvGrpSpPr/>
          <p:nvPr/>
        </p:nvGrpSpPr>
        <p:grpSpPr>
          <a:xfrm>
            <a:off x="6203579" y="3348981"/>
            <a:ext cx="351615" cy="350373"/>
            <a:chOff x="6203579" y="3348981"/>
            <a:chExt cx="351615" cy="350373"/>
          </a:xfrm>
        </p:grpSpPr>
        <p:sp>
          <p:nvSpPr>
            <p:cNvPr id="27061" name="Google Shape;27061;p71"/>
            <p:cNvSpPr/>
            <p:nvPr/>
          </p:nvSpPr>
          <p:spPr>
            <a:xfrm>
              <a:off x="6377667" y="3404249"/>
              <a:ext cx="93686" cy="58072"/>
            </a:xfrm>
            <a:custGeom>
              <a:avLst/>
              <a:gdLst/>
              <a:ahLst/>
              <a:cxnLst/>
              <a:rect l="l" t="t" r="r" b="b"/>
              <a:pathLst>
                <a:path w="2941" h="1823" extrusionOk="0">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2" name="Google Shape;27062;p71"/>
            <p:cNvSpPr/>
            <p:nvPr/>
          </p:nvSpPr>
          <p:spPr>
            <a:xfrm>
              <a:off x="6260090" y="3449611"/>
              <a:ext cx="76643" cy="44947"/>
            </a:xfrm>
            <a:custGeom>
              <a:avLst/>
              <a:gdLst/>
              <a:ahLst/>
              <a:cxnLst/>
              <a:rect l="l" t="t" r="r" b="b"/>
              <a:pathLst>
                <a:path w="2406" h="1411" extrusionOk="0">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3" name="Google Shape;27063;p71"/>
            <p:cNvSpPr/>
            <p:nvPr/>
          </p:nvSpPr>
          <p:spPr>
            <a:xfrm>
              <a:off x="6415574" y="3498349"/>
              <a:ext cx="49343" cy="21598"/>
            </a:xfrm>
            <a:custGeom>
              <a:avLst/>
              <a:gdLst/>
              <a:ahLst/>
              <a:cxnLst/>
              <a:rect l="l" t="t" r="r" b="b"/>
              <a:pathLst>
                <a:path w="1549" h="678" extrusionOk="0">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4" name="Google Shape;27064;p71"/>
            <p:cNvSpPr/>
            <p:nvPr/>
          </p:nvSpPr>
          <p:spPr>
            <a:xfrm>
              <a:off x="6344283" y="3473247"/>
              <a:ext cx="41380" cy="32301"/>
            </a:xfrm>
            <a:custGeom>
              <a:avLst/>
              <a:gdLst/>
              <a:ahLst/>
              <a:cxnLst/>
              <a:rect l="l" t="t" r="r" b="b"/>
              <a:pathLst>
                <a:path w="1299" h="1014" extrusionOk="0">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5" name="Google Shape;27065;p71"/>
            <p:cNvSpPr/>
            <p:nvPr/>
          </p:nvSpPr>
          <p:spPr>
            <a:xfrm>
              <a:off x="6203579" y="3348981"/>
              <a:ext cx="351615" cy="350373"/>
            </a:xfrm>
            <a:custGeom>
              <a:avLst/>
              <a:gdLst/>
              <a:ahLst/>
              <a:cxnLst/>
              <a:rect l="l" t="t" r="r" b="b"/>
              <a:pathLst>
                <a:path w="11038" h="10999" extrusionOk="0">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66" name="Google Shape;27066;p71"/>
          <p:cNvGrpSpPr/>
          <p:nvPr/>
        </p:nvGrpSpPr>
        <p:grpSpPr>
          <a:xfrm>
            <a:off x="5829984" y="3350032"/>
            <a:ext cx="220755" cy="352348"/>
            <a:chOff x="5829984" y="3350032"/>
            <a:chExt cx="220755" cy="352348"/>
          </a:xfrm>
        </p:grpSpPr>
        <p:sp>
          <p:nvSpPr>
            <p:cNvPr id="27067" name="Google Shape;27067;p71"/>
            <p:cNvSpPr/>
            <p:nvPr/>
          </p:nvSpPr>
          <p:spPr>
            <a:xfrm>
              <a:off x="5829984" y="3350032"/>
              <a:ext cx="220755" cy="352348"/>
            </a:xfrm>
            <a:custGeom>
              <a:avLst/>
              <a:gdLst/>
              <a:ahLst/>
              <a:cxnLst/>
              <a:rect l="l" t="t" r="r" b="b"/>
              <a:pathLst>
                <a:path w="6930" h="11061" extrusionOk="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8" name="Google Shape;27068;p71"/>
            <p:cNvSpPr/>
            <p:nvPr/>
          </p:nvSpPr>
          <p:spPr>
            <a:xfrm>
              <a:off x="5912297" y="3541927"/>
              <a:ext cx="56160" cy="56160"/>
            </a:xfrm>
            <a:custGeom>
              <a:avLst/>
              <a:gdLst/>
              <a:ahLst/>
              <a:cxnLst/>
              <a:rect l="l" t="t" r="r" b="b"/>
              <a:pathLst>
                <a:path w="1763" h="1763" extrusionOk="0">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9" name="Google Shape;27069;p71"/>
            <p:cNvSpPr/>
            <p:nvPr/>
          </p:nvSpPr>
          <p:spPr>
            <a:xfrm>
              <a:off x="5885730" y="3515391"/>
              <a:ext cx="109263" cy="109263"/>
            </a:xfrm>
            <a:custGeom>
              <a:avLst/>
              <a:gdLst/>
              <a:ahLst/>
              <a:cxnLst/>
              <a:rect l="l" t="t" r="r" b="b"/>
              <a:pathLst>
                <a:path w="3430" h="3430" extrusionOk="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0" name="Google Shape;27070;p71"/>
            <p:cNvSpPr/>
            <p:nvPr/>
          </p:nvSpPr>
          <p:spPr>
            <a:xfrm>
              <a:off x="5862986" y="3476305"/>
              <a:ext cx="154783" cy="188167"/>
            </a:xfrm>
            <a:custGeom>
              <a:avLst/>
              <a:gdLst/>
              <a:ahLst/>
              <a:cxnLst/>
              <a:rect l="l" t="t" r="r" b="b"/>
              <a:pathLst>
                <a:path w="4859" h="5907" extrusionOk="0">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71" name="Google Shape;27071;p71"/>
          <p:cNvGrpSpPr/>
          <p:nvPr/>
        </p:nvGrpSpPr>
        <p:grpSpPr>
          <a:xfrm>
            <a:off x="4882170" y="3349841"/>
            <a:ext cx="358464" cy="352316"/>
            <a:chOff x="4882170" y="3349841"/>
            <a:chExt cx="358464" cy="352316"/>
          </a:xfrm>
        </p:grpSpPr>
        <p:sp>
          <p:nvSpPr>
            <p:cNvPr id="27072" name="Google Shape;27072;p71"/>
            <p:cNvSpPr/>
            <p:nvPr/>
          </p:nvSpPr>
          <p:spPr>
            <a:xfrm>
              <a:off x="5024403" y="3395521"/>
              <a:ext cx="174119" cy="166156"/>
            </a:xfrm>
            <a:custGeom>
              <a:avLst/>
              <a:gdLst/>
              <a:ahLst/>
              <a:cxnLst/>
              <a:rect l="l" t="t" r="r" b="b"/>
              <a:pathLst>
                <a:path w="5466" h="5216" extrusionOk="0">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3" name="Google Shape;27073;p71"/>
            <p:cNvSpPr/>
            <p:nvPr/>
          </p:nvSpPr>
          <p:spPr>
            <a:xfrm>
              <a:off x="4882170" y="3349841"/>
              <a:ext cx="358464" cy="352316"/>
            </a:xfrm>
            <a:custGeom>
              <a:avLst/>
              <a:gdLst/>
              <a:ahLst/>
              <a:cxnLst/>
              <a:rect l="l" t="t" r="r" b="b"/>
              <a:pathLst>
                <a:path w="11253" h="11060" extrusionOk="0">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74" name="Google Shape;27074;p71"/>
          <p:cNvSpPr/>
          <p:nvPr/>
        </p:nvSpPr>
        <p:spPr>
          <a:xfrm>
            <a:off x="3955221" y="2893008"/>
            <a:ext cx="358464" cy="356808"/>
          </a:xfrm>
          <a:custGeom>
            <a:avLst/>
            <a:gdLst/>
            <a:ahLst/>
            <a:cxnLst/>
            <a:rect l="l" t="t" r="r" b="b"/>
            <a:pathLst>
              <a:path w="11253" h="11201" extrusionOk="0">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5" name="Google Shape;27075;p71"/>
          <p:cNvSpPr/>
          <p:nvPr/>
        </p:nvSpPr>
        <p:spPr>
          <a:xfrm>
            <a:off x="3499727" y="2442228"/>
            <a:ext cx="380444" cy="310077"/>
          </a:xfrm>
          <a:custGeom>
            <a:avLst/>
            <a:gdLst/>
            <a:ahLst/>
            <a:cxnLst/>
            <a:rect l="l" t="t" r="r" b="b"/>
            <a:pathLst>
              <a:path w="11943" h="9734" extrusionOk="0">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76" name="Google Shape;27076;p71"/>
          <p:cNvGrpSpPr/>
          <p:nvPr/>
        </p:nvGrpSpPr>
        <p:grpSpPr>
          <a:xfrm>
            <a:off x="3044965" y="2435220"/>
            <a:ext cx="400194" cy="324316"/>
            <a:chOff x="3044965" y="2435220"/>
            <a:chExt cx="400194" cy="324316"/>
          </a:xfrm>
        </p:grpSpPr>
        <p:sp>
          <p:nvSpPr>
            <p:cNvPr id="27077" name="Google Shape;27077;p71"/>
            <p:cNvSpPr/>
            <p:nvPr/>
          </p:nvSpPr>
          <p:spPr>
            <a:xfrm>
              <a:off x="3105649" y="2649413"/>
              <a:ext cx="68329" cy="66864"/>
            </a:xfrm>
            <a:custGeom>
              <a:avLst/>
              <a:gdLst/>
              <a:ahLst/>
              <a:cxnLst/>
              <a:rect l="l" t="t" r="r" b="b"/>
              <a:pathLst>
                <a:path w="2145" h="2099" extrusionOk="0">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8" name="Google Shape;27078;p71"/>
            <p:cNvSpPr/>
            <p:nvPr/>
          </p:nvSpPr>
          <p:spPr>
            <a:xfrm>
              <a:off x="3297193" y="2649413"/>
              <a:ext cx="68297" cy="66864"/>
            </a:xfrm>
            <a:custGeom>
              <a:avLst/>
              <a:gdLst/>
              <a:ahLst/>
              <a:cxnLst/>
              <a:rect l="l" t="t" r="r" b="b"/>
              <a:pathLst>
                <a:path w="2144" h="2099" extrusionOk="0">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9" name="Google Shape;27079;p71"/>
            <p:cNvSpPr/>
            <p:nvPr/>
          </p:nvSpPr>
          <p:spPr>
            <a:xfrm>
              <a:off x="3044965" y="2435220"/>
              <a:ext cx="400194" cy="324316"/>
            </a:xfrm>
            <a:custGeom>
              <a:avLst/>
              <a:gdLst/>
              <a:ahLst/>
              <a:cxnLst/>
              <a:rect l="l" t="t" r="r" b="b"/>
              <a:pathLst>
                <a:path w="12563" h="10181" extrusionOk="0">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80" name="Google Shape;27080;p71"/>
          <p:cNvGrpSpPr/>
          <p:nvPr/>
        </p:nvGrpSpPr>
        <p:grpSpPr>
          <a:xfrm>
            <a:off x="4878379" y="2473892"/>
            <a:ext cx="367161" cy="287523"/>
            <a:chOff x="4878379" y="2473892"/>
            <a:chExt cx="367161" cy="287523"/>
          </a:xfrm>
        </p:grpSpPr>
        <p:sp>
          <p:nvSpPr>
            <p:cNvPr id="27081" name="Google Shape;27081;p71"/>
            <p:cNvSpPr/>
            <p:nvPr/>
          </p:nvSpPr>
          <p:spPr>
            <a:xfrm>
              <a:off x="5110889" y="2554676"/>
              <a:ext cx="75496" cy="71355"/>
            </a:xfrm>
            <a:custGeom>
              <a:avLst/>
              <a:gdLst/>
              <a:ahLst/>
              <a:cxnLst/>
              <a:rect l="l" t="t" r="r" b="b"/>
              <a:pathLst>
                <a:path w="2370" h="2240" extrusionOk="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2" name="Google Shape;27082;p71"/>
            <p:cNvSpPr/>
            <p:nvPr/>
          </p:nvSpPr>
          <p:spPr>
            <a:xfrm>
              <a:off x="4958049" y="2691972"/>
              <a:ext cx="45521" cy="45553"/>
            </a:xfrm>
            <a:custGeom>
              <a:avLst/>
              <a:gdLst/>
              <a:ahLst/>
              <a:cxnLst/>
              <a:rect l="l" t="t" r="r" b="b"/>
              <a:pathLst>
                <a:path w="1429" h="1430" extrusionOk="0">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3" name="Google Shape;27083;p71"/>
            <p:cNvSpPr/>
            <p:nvPr/>
          </p:nvSpPr>
          <p:spPr>
            <a:xfrm>
              <a:off x="5130225" y="2691972"/>
              <a:ext cx="45553" cy="45553"/>
            </a:xfrm>
            <a:custGeom>
              <a:avLst/>
              <a:gdLst/>
              <a:ahLst/>
              <a:cxnLst/>
              <a:rect l="l" t="t" r="r" b="b"/>
              <a:pathLst>
                <a:path w="1430" h="1430" extrusionOk="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4" name="Google Shape;27084;p71"/>
            <p:cNvSpPr/>
            <p:nvPr/>
          </p:nvSpPr>
          <p:spPr>
            <a:xfrm>
              <a:off x="4930717" y="2523586"/>
              <a:ext cx="100917" cy="100534"/>
            </a:xfrm>
            <a:custGeom>
              <a:avLst/>
              <a:gdLst/>
              <a:ahLst/>
              <a:cxnLst/>
              <a:rect l="l" t="t" r="r" b="b"/>
              <a:pathLst>
                <a:path w="3168" h="3156" extrusionOk="0">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5" name="Google Shape;27085;p71"/>
            <p:cNvSpPr/>
            <p:nvPr/>
          </p:nvSpPr>
          <p:spPr>
            <a:xfrm>
              <a:off x="4878379" y="2473892"/>
              <a:ext cx="367161" cy="287523"/>
            </a:xfrm>
            <a:custGeom>
              <a:avLst/>
              <a:gdLst/>
              <a:ahLst/>
              <a:cxnLst/>
              <a:rect l="l" t="t" r="r" b="b"/>
              <a:pathLst>
                <a:path w="11526" h="9026" extrusionOk="0">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86" name="Google Shape;27086;p71"/>
          <p:cNvGrpSpPr/>
          <p:nvPr/>
        </p:nvGrpSpPr>
        <p:grpSpPr>
          <a:xfrm>
            <a:off x="1325719" y="2887689"/>
            <a:ext cx="290581" cy="372481"/>
            <a:chOff x="1325719" y="2887689"/>
            <a:chExt cx="290581" cy="372481"/>
          </a:xfrm>
        </p:grpSpPr>
        <p:sp>
          <p:nvSpPr>
            <p:cNvPr id="27087" name="Google Shape;27087;p71"/>
            <p:cNvSpPr/>
            <p:nvPr/>
          </p:nvSpPr>
          <p:spPr>
            <a:xfrm>
              <a:off x="1424724" y="3106533"/>
              <a:ext cx="37971" cy="37939"/>
            </a:xfrm>
            <a:custGeom>
              <a:avLst/>
              <a:gdLst/>
              <a:ahLst/>
              <a:cxnLst/>
              <a:rect l="l" t="t" r="r" b="b"/>
              <a:pathLst>
                <a:path w="1192" h="1191" extrusionOk="0">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8" name="Google Shape;27088;p71"/>
            <p:cNvSpPr/>
            <p:nvPr/>
          </p:nvSpPr>
          <p:spPr>
            <a:xfrm>
              <a:off x="1325719" y="2887689"/>
              <a:ext cx="290581" cy="372481"/>
            </a:xfrm>
            <a:custGeom>
              <a:avLst/>
              <a:gdLst/>
              <a:ahLst/>
              <a:cxnLst/>
              <a:rect l="l" t="t" r="r" b="b"/>
              <a:pathLst>
                <a:path w="9122" h="11693" extrusionOk="0">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089" name="Google Shape;27089;p71"/>
          <p:cNvSpPr/>
          <p:nvPr/>
        </p:nvSpPr>
        <p:spPr>
          <a:xfrm>
            <a:off x="1819153" y="2882369"/>
            <a:ext cx="191194" cy="382738"/>
          </a:xfrm>
          <a:custGeom>
            <a:avLst/>
            <a:gdLst/>
            <a:ahLst/>
            <a:cxnLst/>
            <a:rect l="l" t="t" r="r" b="b"/>
            <a:pathLst>
              <a:path w="6002" h="12015" extrusionOk="0">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090" name="Google Shape;27090;p71"/>
          <p:cNvGrpSpPr/>
          <p:nvPr/>
        </p:nvGrpSpPr>
        <p:grpSpPr>
          <a:xfrm>
            <a:off x="3510335" y="2892499"/>
            <a:ext cx="360726" cy="361204"/>
            <a:chOff x="3510335" y="2892499"/>
            <a:chExt cx="360726" cy="361204"/>
          </a:xfrm>
        </p:grpSpPr>
        <p:sp>
          <p:nvSpPr>
            <p:cNvPr id="27091" name="Google Shape;27091;p71"/>
            <p:cNvSpPr/>
            <p:nvPr/>
          </p:nvSpPr>
          <p:spPr>
            <a:xfrm>
              <a:off x="3511864" y="2892499"/>
              <a:ext cx="359197" cy="358751"/>
            </a:xfrm>
            <a:custGeom>
              <a:avLst/>
              <a:gdLst/>
              <a:ahLst/>
              <a:cxnLst/>
              <a:rect l="l" t="t" r="r" b="b"/>
              <a:pathLst>
                <a:path w="11276" h="11262" extrusionOk="0">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2" name="Google Shape;27092;p71"/>
            <p:cNvSpPr/>
            <p:nvPr/>
          </p:nvSpPr>
          <p:spPr>
            <a:xfrm>
              <a:off x="3510335" y="2959936"/>
              <a:ext cx="176413" cy="43291"/>
            </a:xfrm>
            <a:custGeom>
              <a:avLst/>
              <a:gdLst/>
              <a:ahLst/>
              <a:cxnLst/>
              <a:rect l="l" t="t" r="r" b="b"/>
              <a:pathLst>
                <a:path w="5538" h="1359" extrusionOk="0">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3" name="Google Shape;27093;p71"/>
            <p:cNvSpPr/>
            <p:nvPr/>
          </p:nvSpPr>
          <p:spPr>
            <a:xfrm>
              <a:off x="3530435" y="2920213"/>
              <a:ext cx="133918" cy="35072"/>
            </a:xfrm>
            <a:custGeom>
              <a:avLst/>
              <a:gdLst/>
              <a:ahLst/>
              <a:cxnLst/>
              <a:rect l="l" t="t" r="r" b="b"/>
              <a:pathLst>
                <a:path w="4204" h="1101" extrusionOk="0">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4" name="Google Shape;27094;p71"/>
            <p:cNvSpPr/>
            <p:nvPr/>
          </p:nvSpPr>
          <p:spPr>
            <a:xfrm>
              <a:off x="3761416" y="3078787"/>
              <a:ext cx="53134" cy="174916"/>
            </a:xfrm>
            <a:custGeom>
              <a:avLst/>
              <a:gdLst/>
              <a:ahLst/>
              <a:cxnLst/>
              <a:rect l="l" t="t" r="r" b="b"/>
              <a:pathLst>
                <a:path w="1668" h="5491" extrusionOk="0">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5" name="Google Shape;27095;p71"/>
            <p:cNvSpPr/>
            <p:nvPr/>
          </p:nvSpPr>
          <p:spPr>
            <a:xfrm>
              <a:off x="3809230" y="3100990"/>
              <a:ext cx="42877" cy="132326"/>
            </a:xfrm>
            <a:custGeom>
              <a:avLst/>
              <a:gdLst/>
              <a:ahLst/>
              <a:cxnLst/>
              <a:rect l="l" t="t" r="r" b="b"/>
              <a:pathLst>
                <a:path w="1346" h="4154" extrusionOk="0">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96" name="Google Shape;27096;p71"/>
          <p:cNvGrpSpPr/>
          <p:nvPr/>
        </p:nvGrpSpPr>
        <p:grpSpPr>
          <a:xfrm>
            <a:off x="3086313" y="2877049"/>
            <a:ext cx="320143" cy="392581"/>
            <a:chOff x="3086313" y="2877049"/>
            <a:chExt cx="320143" cy="392581"/>
          </a:xfrm>
        </p:grpSpPr>
        <p:sp>
          <p:nvSpPr>
            <p:cNvPr id="27097" name="Google Shape;27097;p71"/>
            <p:cNvSpPr/>
            <p:nvPr/>
          </p:nvSpPr>
          <p:spPr>
            <a:xfrm>
              <a:off x="3125749" y="2915371"/>
              <a:ext cx="240505" cy="354259"/>
            </a:xfrm>
            <a:custGeom>
              <a:avLst/>
              <a:gdLst/>
              <a:ahLst/>
              <a:cxnLst/>
              <a:rect l="l" t="t" r="r" b="b"/>
              <a:pathLst>
                <a:path w="7550" h="11121" extrusionOk="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8" name="Google Shape;27098;p71"/>
            <p:cNvSpPr/>
            <p:nvPr/>
          </p:nvSpPr>
          <p:spPr>
            <a:xfrm>
              <a:off x="3263076" y="2942511"/>
              <a:ext cx="79287" cy="99579"/>
            </a:xfrm>
            <a:custGeom>
              <a:avLst/>
              <a:gdLst/>
              <a:ahLst/>
              <a:cxnLst/>
              <a:rect l="l" t="t" r="r" b="b"/>
              <a:pathLst>
                <a:path w="2489" h="3126" extrusionOk="0">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9" name="Google Shape;27099;p71"/>
            <p:cNvSpPr/>
            <p:nvPr/>
          </p:nvSpPr>
          <p:spPr>
            <a:xfrm>
              <a:off x="3237656" y="2939262"/>
              <a:ext cx="20897" cy="14462"/>
            </a:xfrm>
            <a:custGeom>
              <a:avLst/>
              <a:gdLst/>
              <a:ahLst/>
              <a:cxnLst/>
              <a:rect l="l" t="t" r="r" b="b"/>
              <a:pathLst>
                <a:path w="656" h="454" extrusionOk="0">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0" name="Google Shape;27100;p71"/>
            <p:cNvSpPr/>
            <p:nvPr/>
          </p:nvSpPr>
          <p:spPr>
            <a:xfrm>
              <a:off x="3379888" y="3029539"/>
              <a:ext cx="26567" cy="14048"/>
            </a:xfrm>
            <a:custGeom>
              <a:avLst/>
              <a:gdLst/>
              <a:ahLst/>
              <a:cxnLst/>
              <a:rect l="l" t="t" r="r" b="b"/>
              <a:pathLst>
                <a:path w="834" h="441" extrusionOk="0">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1" name="Google Shape;27101;p71"/>
            <p:cNvSpPr/>
            <p:nvPr/>
          </p:nvSpPr>
          <p:spPr>
            <a:xfrm>
              <a:off x="3086313" y="3029539"/>
              <a:ext cx="26599" cy="14048"/>
            </a:xfrm>
            <a:custGeom>
              <a:avLst/>
              <a:gdLst/>
              <a:ahLst/>
              <a:cxnLst/>
              <a:rect l="l" t="t" r="r" b="b"/>
              <a:pathLst>
                <a:path w="835" h="441" extrusionOk="0">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2" name="Google Shape;27102;p71"/>
            <p:cNvSpPr/>
            <p:nvPr/>
          </p:nvSpPr>
          <p:spPr>
            <a:xfrm>
              <a:off x="3359788" y="2953469"/>
              <a:ext cx="26567" cy="20355"/>
            </a:xfrm>
            <a:custGeom>
              <a:avLst/>
              <a:gdLst/>
              <a:ahLst/>
              <a:cxnLst/>
              <a:rect l="l" t="t" r="r" b="b"/>
              <a:pathLst>
                <a:path w="834" h="639" extrusionOk="0">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3" name="Google Shape;27103;p71"/>
            <p:cNvSpPr/>
            <p:nvPr/>
          </p:nvSpPr>
          <p:spPr>
            <a:xfrm>
              <a:off x="3106413" y="3100034"/>
              <a:ext cx="26599" cy="20164"/>
            </a:xfrm>
            <a:custGeom>
              <a:avLst/>
              <a:gdLst/>
              <a:ahLst/>
              <a:cxnLst/>
              <a:rect l="l" t="t" r="r" b="b"/>
              <a:pathLst>
                <a:path w="835" h="633" extrusionOk="0">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4" name="Google Shape;27104;p71"/>
            <p:cNvSpPr/>
            <p:nvPr/>
          </p:nvSpPr>
          <p:spPr>
            <a:xfrm>
              <a:off x="3308565" y="2897277"/>
              <a:ext cx="22044" cy="24178"/>
            </a:xfrm>
            <a:custGeom>
              <a:avLst/>
              <a:gdLst/>
              <a:ahLst/>
              <a:cxnLst/>
              <a:rect l="l" t="t" r="r" b="b"/>
              <a:pathLst>
                <a:path w="692" h="759" extrusionOk="0">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5" name="Google Shape;27105;p71"/>
            <p:cNvSpPr/>
            <p:nvPr/>
          </p:nvSpPr>
          <p:spPr>
            <a:xfrm>
              <a:off x="3239153" y="2877049"/>
              <a:ext cx="14080" cy="26599"/>
            </a:xfrm>
            <a:custGeom>
              <a:avLst/>
              <a:gdLst/>
              <a:ahLst/>
              <a:cxnLst/>
              <a:rect l="l" t="t" r="r" b="b"/>
              <a:pathLst>
                <a:path w="442" h="835" extrusionOk="0">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6" name="Google Shape;27106;p71"/>
            <p:cNvSpPr/>
            <p:nvPr/>
          </p:nvSpPr>
          <p:spPr>
            <a:xfrm>
              <a:off x="3161809" y="2897500"/>
              <a:ext cx="22394" cy="24337"/>
            </a:xfrm>
            <a:custGeom>
              <a:avLst/>
              <a:gdLst/>
              <a:ahLst/>
              <a:cxnLst/>
              <a:rect l="l" t="t" r="r" b="b"/>
              <a:pathLst>
                <a:path w="703" h="764" extrusionOk="0">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7" name="Google Shape;27107;p71"/>
            <p:cNvSpPr/>
            <p:nvPr/>
          </p:nvSpPr>
          <p:spPr>
            <a:xfrm>
              <a:off x="3106413" y="2953151"/>
              <a:ext cx="26599" cy="19909"/>
            </a:xfrm>
            <a:custGeom>
              <a:avLst/>
              <a:gdLst/>
              <a:ahLst/>
              <a:cxnLst/>
              <a:rect l="l" t="t" r="r" b="b"/>
              <a:pathLst>
                <a:path w="835" h="625" extrusionOk="0">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8" name="Google Shape;27108;p71"/>
            <p:cNvSpPr/>
            <p:nvPr/>
          </p:nvSpPr>
          <p:spPr>
            <a:xfrm>
              <a:off x="3360520" y="3099811"/>
              <a:ext cx="25834" cy="20005"/>
            </a:xfrm>
            <a:custGeom>
              <a:avLst/>
              <a:gdLst/>
              <a:ahLst/>
              <a:cxnLst/>
              <a:rect l="l" t="t" r="r" b="b"/>
              <a:pathLst>
                <a:path w="811" h="628" extrusionOk="0">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09" name="Google Shape;27109;p71"/>
          <p:cNvSpPr/>
          <p:nvPr/>
        </p:nvSpPr>
        <p:spPr>
          <a:xfrm>
            <a:off x="2253814" y="2894123"/>
            <a:ext cx="210530" cy="357700"/>
          </a:xfrm>
          <a:custGeom>
            <a:avLst/>
            <a:gdLst/>
            <a:ahLst/>
            <a:cxnLst/>
            <a:rect l="l" t="t" r="r" b="b"/>
            <a:pathLst>
              <a:path w="6609" h="11229" extrusionOk="0">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10" name="Google Shape;27110;p71"/>
          <p:cNvGrpSpPr/>
          <p:nvPr/>
        </p:nvGrpSpPr>
        <p:grpSpPr>
          <a:xfrm>
            <a:off x="861113" y="2885746"/>
            <a:ext cx="333809" cy="373277"/>
            <a:chOff x="861113" y="2885746"/>
            <a:chExt cx="333809" cy="373277"/>
          </a:xfrm>
        </p:grpSpPr>
        <p:sp>
          <p:nvSpPr>
            <p:cNvPr id="27111" name="Google Shape;27111;p71"/>
            <p:cNvSpPr/>
            <p:nvPr/>
          </p:nvSpPr>
          <p:spPr>
            <a:xfrm>
              <a:off x="861113" y="2981533"/>
              <a:ext cx="315970" cy="277489"/>
            </a:xfrm>
            <a:custGeom>
              <a:avLst/>
              <a:gdLst/>
              <a:ahLst/>
              <a:cxnLst/>
              <a:rect l="l" t="t" r="r" b="b"/>
              <a:pathLst>
                <a:path w="9919" h="8711" extrusionOk="0">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2" name="Google Shape;27112;p71"/>
            <p:cNvSpPr/>
            <p:nvPr/>
          </p:nvSpPr>
          <p:spPr>
            <a:xfrm>
              <a:off x="1024976" y="2981756"/>
              <a:ext cx="125572" cy="45903"/>
            </a:xfrm>
            <a:custGeom>
              <a:avLst/>
              <a:gdLst/>
              <a:ahLst/>
              <a:cxnLst/>
              <a:rect l="l" t="t" r="r" b="b"/>
              <a:pathLst>
                <a:path w="3942" h="1441" extrusionOk="0">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3" name="Google Shape;27113;p71"/>
            <p:cNvSpPr/>
            <p:nvPr/>
          </p:nvSpPr>
          <p:spPr>
            <a:xfrm>
              <a:off x="979455" y="2885746"/>
              <a:ext cx="215467" cy="145705"/>
            </a:xfrm>
            <a:custGeom>
              <a:avLst/>
              <a:gdLst/>
              <a:ahLst/>
              <a:cxnLst/>
              <a:rect l="l" t="t" r="r" b="b"/>
              <a:pathLst>
                <a:path w="6764" h="4574" extrusionOk="0">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14" name="Google Shape;27114;p71"/>
          <p:cNvSpPr/>
          <p:nvPr/>
        </p:nvSpPr>
        <p:spPr>
          <a:xfrm>
            <a:off x="2616005" y="2886542"/>
            <a:ext cx="371366" cy="372353"/>
          </a:xfrm>
          <a:custGeom>
            <a:avLst/>
            <a:gdLst/>
            <a:ahLst/>
            <a:cxnLst/>
            <a:rect l="l" t="t" r="r" b="b"/>
            <a:pathLst>
              <a:path w="11658" h="11689" extrusionOk="0">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5" name="Google Shape;27115;p71"/>
          <p:cNvSpPr/>
          <p:nvPr/>
        </p:nvSpPr>
        <p:spPr>
          <a:xfrm>
            <a:off x="2160129" y="1516235"/>
            <a:ext cx="399780" cy="341740"/>
          </a:xfrm>
          <a:custGeom>
            <a:avLst/>
            <a:gdLst/>
            <a:ahLst/>
            <a:cxnLst/>
            <a:rect l="l" t="t" r="r" b="b"/>
            <a:pathLst>
              <a:path w="12550" h="10728" extrusionOk="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16" name="Google Shape;27116;p71"/>
          <p:cNvGrpSpPr/>
          <p:nvPr/>
        </p:nvGrpSpPr>
        <p:grpSpPr>
          <a:xfrm>
            <a:off x="1297654" y="1504481"/>
            <a:ext cx="349354" cy="362223"/>
            <a:chOff x="1297654" y="1504481"/>
            <a:chExt cx="349354" cy="362223"/>
          </a:xfrm>
        </p:grpSpPr>
        <p:sp>
          <p:nvSpPr>
            <p:cNvPr id="27117" name="Google Shape;27117;p71"/>
            <p:cNvSpPr/>
            <p:nvPr/>
          </p:nvSpPr>
          <p:spPr>
            <a:xfrm>
              <a:off x="1297654" y="1504481"/>
              <a:ext cx="349354" cy="362223"/>
            </a:xfrm>
            <a:custGeom>
              <a:avLst/>
              <a:gdLst/>
              <a:ahLst/>
              <a:cxnLst/>
              <a:rect l="l" t="t" r="r" b="b"/>
              <a:pathLst>
                <a:path w="10967" h="11371" extrusionOk="0">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8" name="Google Shape;27118;p71"/>
            <p:cNvSpPr/>
            <p:nvPr/>
          </p:nvSpPr>
          <p:spPr>
            <a:xfrm>
              <a:off x="1354930" y="1618713"/>
              <a:ext cx="224960" cy="206516"/>
            </a:xfrm>
            <a:custGeom>
              <a:avLst/>
              <a:gdLst/>
              <a:ahLst/>
              <a:cxnLst/>
              <a:rect l="l" t="t" r="r" b="b"/>
              <a:pathLst>
                <a:path w="7062" h="6483" extrusionOk="0">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9" name="Google Shape;27119;p71"/>
            <p:cNvSpPr/>
            <p:nvPr/>
          </p:nvSpPr>
          <p:spPr>
            <a:xfrm>
              <a:off x="1453553" y="1643305"/>
              <a:ext cx="73235" cy="141436"/>
            </a:xfrm>
            <a:custGeom>
              <a:avLst/>
              <a:gdLst/>
              <a:ahLst/>
              <a:cxnLst/>
              <a:rect l="l" t="t" r="r" b="b"/>
              <a:pathLst>
                <a:path w="2299" h="4440" extrusionOk="0">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20" name="Google Shape;27120;p71"/>
          <p:cNvSpPr/>
          <p:nvPr/>
        </p:nvSpPr>
        <p:spPr>
          <a:xfrm>
            <a:off x="3945378" y="1530729"/>
            <a:ext cx="381209" cy="312466"/>
          </a:xfrm>
          <a:custGeom>
            <a:avLst/>
            <a:gdLst/>
            <a:ahLst/>
            <a:cxnLst/>
            <a:rect l="l" t="t" r="r" b="b"/>
            <a:pathLst>
              <a:path w="11967" h="9809" extrusionOk="0">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21" name="Google Shape;27121;p71"/>
          <p:cNvGrpSpPr/>
          <p:nvPr/>
        </p:nvGrpSpPr>
        <p:grpSpPr>
          <a:xfrm>
            <a:off x="852385" y="1510916"/>
            <a:ext cx="353145" cy="351998"/>
            <a:chOff x="852385" y="1510916"/>
            <a:chExt cx="353145" cy="351998"/>
          </a:xfrm>
        </p:grpSpPr>
        <p:sp>
          <p:nvSpPr>
            <p:cNvPr id="27122" name="Google Shape;27122;p71"/>
            <p:cNvSpPr/>
            <p:nvPr/>
          </p:nvSpPr>
          <p:spPr>
            <a:xfrm>
              <a:off x="852385" y="1510916"/>
              <a:ext cx="353145" cy="187785"/>
            </a:xfrm>
            <a:custGeom>
              <a:avLst/>
              <a:gdLst/>
              <a:ahLst/>
              <a:cxnLst/>
              <a:rect l="l" t="t" r="r" b="b"/>
              <a:pathLst>
                <a:path w="11086" h="5895" extrusionOk="0">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3" name="Google Shape;27123;p71"/>
            <p:cNvSpPr/>
            <p:nvPr/>
          </p:nvSpPr>
          <p:spPr>
            <a:xfrm>
              <a:off x="852385" y="1609921"/>
              <a:ext cx="353145" cy="252992"/>
            </a:xfrm>
            <a:custGeom>
              <a:avLst/>
              <a:gdLst/>
              <a:ahLst/>
              <a:cxnLst/>
              <a:rect l="l" t="t" r="r" b="b"/>
              <a:pathLst>
                <a:path w="11086" h="7942" extrusionOk="0">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4" name="Google Shape;27124;p71"/>
            <p:cNvSpPr/>
            <p:nvPr/>
          </p:nvSpPr>
          <p:spPr>
            <a:xfrm>
              <a:off x="928264" y="1584501"/>
              <a:ext cx="198775" cy="140735"/>
            </a:xfrm>
            <a:custGeom>
              <a:avLst/>
              <a:gdLst/>
              <a:ahLst/>
              <a:cxnLst/>
              <a:rect l="l" t="t" r="r" b="b"/>
              <a:pathLst>
                <a:path w="6240" h="4418" extrusionOk="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25" name="Google Shape;27125;p71"/>
          <p:cNvGrpSpPr/>
          <p:nvPr/>
        </p:nvGrpSpPr>
        <p:grpSpPr>
          <a:xfrm>
            <a:off x="1745217" y="1515471"/>
            <a:ext cx="343269" cy="342505"/>
            <a:chOff x="1745217" y="1515471"/>
            <a:chExt cx="343269" cy="342505"/>
          </a:xfrm>
        </p:grpSpPr>
        <p:sp>
          <p:nvSpPr>
            <p:cNvPr id="27126" name="Google Shape;27126;p71"/>
            <p:cNvSpPr/>
            <p:nvPr/>
          </p:nvSpPr>
          <p:spPr>
            <a:xfrm>
              <a:off x="1854448" y="1647096"/>
              <a:ext cx="22012" cy="21630"/>
            </a:xfrm>
            <a:custGeom>
              <a:avLst/>
              <a:gdLst/>
              <a:ahLst/>
              <a:cxnLst/>
              <a:rect l="l" t="t" r="r" b="b"/>
              <a:pathLst>
                <a:path w="691" h="679" extrusionOk="0">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7" name="Google Shape;27127;p71"/>
            <p:cNvSpPr/>
            <p:nvPr/>
          </p:nvSpPr>
          <p:spPr>
            <a:xfrm>
              <a:off x="1906021" y="1647096"/>
              <a:ext cx="21661" cy="21630"/>
            </a:xfrm>
            <a:custGeom>
              <a:avLst/>
              <a:gdLst/>
              <a:ahLst/>
              <a:cxnLst/>
              <a:rect l="l" t="t" r="r" b="b"/>
              <a:pathLst>
                <a:path w="680" h="679" extrusionOk="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8" name="Google Shape;27128;p71"/>
            <p:cNvSpPr/>
            <p:nvPr/>
          </p:nvSpPr>
          <p:spPr>
            <a:xfrm>
              <a:off x="1956830" y="1647096"/>
              <a:ext cx="22044" cy="21630"/>
            </a:xfrm>
            <a:custGeom>
              <a:avLst/>
              <a:gdLst/>
              <a:ahLst/>
              <a:cxnLst/>
              <a:rect l="l" t="t" r="r" b="b"/>
              <a:pathLst>
                <a:path w="692" h="679" extrusionOk="0">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9" name="Google Shape;27129;p71"/>
            <p:cNvSpPr/>
            <p:nvPr/>
          </p:nvSpPr>
          <p:spPr>
            <a:xfrm>
              <a:off x="1745217" y="1515471"/>
              <a:ext cx="343269" cy="342505"/>
            </a:xfrm>
            <a:custGeom>
              <a:avLst/>
              <a:gdLst/>
              <a:ahLst/>
              <a:cxnLst/>
              <a:rect l="l" t="t" r="r" b="b"/>
              <a:pathLst>
                <a:path w="10776" h="10752" extrusionOk="0">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30" name="Google Shape;27130;p71"/>
          <p:cNvSpPr/>
          <p:nvPr/>
        </p:nvSpPr>
        <p:spPr>
          <a:xfrm>
            <a:off x="3509220" y="1505437"/>
            <a:ext cx="365632" cy="363561"/>
          </a:xfrm>
          <a:custGeom>
            <a:avLst/>
            <a:gdLst/>
            <a:ahLst/>
            <a:cxnLst/>
            <a:rect l="l" t="t" r="r" b="b"/>
            <a:pathLst>
              <a:path w="11478" h="11413" extrusionOk="0">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31" name="Google Shape;27131;p71"/>
          <p:cNvGrpSpPr/>
          <p:nvPr/>
        </p:nvGrpSpPr>
        <p:grpSpPr>
          <a:xfrm>
            <a:off x="3042703" y="1529137"/>
            <a:ext cx="411535" cy="315587"/>
            <a:chOff x="3042703" y="1529137"/>
            <a:chExt cx="411535" cy="315587"/>
          </a:xfrm>
        </p:grpSpPr>
        <p:sp>
          <p:nvSpPr>
            <p:cNvPr id="27132" name="Google Shape;27132;p71"/>
            <p:cNvSpPr/>
            <p:nvPr/>
          </p:nvSpPr>
          <p:spPr>
            <a:xfrm>
              <a:off x="3042703" y="1529137"/>
              <a:ext cx="411535" cy="315587"/>
            </a:xfrm>
            <a:custGeom>
              <a:avLst/>
              <a:gdLst/>
              <a:ahLst/>
              <a:cxnLst/>
              <a:rect l="l" t="t" r="r" b="b"/>
              <a:pathLst>
                <a:path w="12919" h="9907" extrusionOk="0">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3" name="Google Shape;27133;p71"/>
            <p:cNvSpPr/>
            <p:nvPr/>
          </p:nvSpPr>
          <p:spPr>
            <a:xfrm>
              <a:off x="3077967" y="1557965"/>
              <a:ext cx="12169" cy="12551"/>
            </a:xfrm>
            <a:custGeom>
              <a:avLst/>
              <a:gdLst/>
              <a:ahLst/>
              <a:cxnLst/>
              <a:rect l="l" t="t" r="r" b="b"/>
              <a:pathLst>
                <a:path w="382" h="394" extrusionOk="0">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4" name="Google Shape;27134;p71"/>
            <p:cNvSpPr/>
            <p:nvPr/>
          </p:nvSpPr>
          <p:spPr>
            <a:xfrm>
              <a:off x="3099978" y="1557965"/>
              <a:ext cx="12551" cy="12551"/>
            </a:xfrm>
            <a:custGeom>
              <a:avLst/>
              <a:gdLst/>
              <a:ahLst/>
              <a:cxnLst/>
              <a:rect l="l" t="t" r="r" b="b"/>
              <a:pathLst>
                <a:path w="394" h="394" extrusionOk="0">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5" name="Google Shape;27135;p71"/>
            <p:cNvSpPr/>
            <p:nvPr/>
          </p:nvSpPr>
          <p:spPr>
            <a:xfrm>
              <a:off x="3122341" y="1557965"/>
              <a:ext cx="12551" cy="12551"/>
            </a:xfrm>
            <a:custGeom>
              <a:avLst/>
              <a:gdLst/>
              <a:ahLst/>
              <a:cxnLst/>
              <a:rect l="l" t="t" r="r" b="b"/>
              <a:pathLst>
                <a:path w="394" h="394" extrusionOk="0">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6" name="Google Shape;27136;p71"/>
            <p:cNvSpPr/>
            <p:nvPr/>
          </p:nvSpPr>
          <p:spPr>
            <a:xfrm>
              <a:off x="3342331" y="1557965"/>
              <a:ext cx="79669" cy="12551"/>
            </a:xfrm>
            <a:custGeom>
              <a:avLst/>
              <a:gdLst/>
              <a:ahLst/>
              <a:cxnLst/>
              <a:rect l="l" t="t" r="r" b="b"/>
              <a:pathLst>
                <a:path w="2501" h="394" extrusionOk="0">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7" name="Google Shape;27137;p71"/>
            <p:cNvSpPr/>
            <p:nvPr/>
          </p:nvSpPr>
          <p:spPr>
            <a:xfrm>
              <a:off x="3306303" y="1557965"/>
              <a:ext cx="26949" cy="12551"/>
            </a:xfrm>
            <a:custGeom>
              <a:avLst/>
              <a:gdLst/>
              <a:ahLst/>
              <a:cxnLst/>
              <a:rect l="l" t="t" r="r" b="b"/>
              <a:pathLst>
                <a:path w="846" h="394" extrusionOk="0">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8" name="Google Shape;27138;p71"/>
            <p:cNvSpPr/>
            <p:nvPr/>
          </p:nvSpPr>
          <p:spPr>
            <a:xfrm>
              <a:off x="3165217" y="1622822"/>
              <a:ext cx="166888" cy="121750"/>
            </a:xfrm>
            <a:custGeom>
              <a:avLst/>
              <a:gdLst/>
              <a:ahLst/>
              <a:cxnLst/>
              <a:rect l="l" t="t" r="r" b="b"/>
              <a:pathLst>
                <a:path w="5239" h="3822" extrusionOk="0">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9" name="Google Shape;27139;p71"/>
            <p:cNvSpPr/>
            <p:nvPr/>
          </p:nvSpPr>
          <p:spPr>
            <a:xfrm>
              <a:off x="3222843" y="1657226"/>
              <a:ext cx="54281" cy="53612"/>
            </a:xfrm>
            <a:custGeom>
              <a:avLst/>
              <a:gdLst/>
              <a:ahLst/>
              <a:cxnLst/>
              <a:rect l="l" t="t" r="r" b="b"/>
              <a:pathLst>
                <a:path w="1704" h="1683" extrusionOk="0">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0" name="Google Shape;27140;p71"/>
            <p:cNvSpPr/>
            <p:nvPr/>
          </p:nvSpPr>
          <p:spPr>
            <a:xfrm>
              <a:off x="3087459" y="1800700"/>
              <a:ext cx="160454" cy="12519"/>
            </a:xfrm>
            <a:custGeom>
              <a:avLst/>
              <a:gdLst/>
              <a:ahLst/>
              <a:cxnLst/>
              <a:rect l="l" t="t" r="r" b="b"/>
              <a:pathLst>
                <a:path w="5037" h="393" extrusionOk="0">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1" name="Google Shape;27141;p71"/>
            <p:cNvSpPr/>
            <p:nvPr/>
          </p:nvSpPr>
          <p:spPr>
            <a:xfrm>
              <a:off x="3368866" y="1800318"/>
              <a:ext cx="43673" cy="12169"/>
            </a:xfrm>
            <a:custGeom>
              <a:avLst/>
              <a:gdLst/>
              <a:ahLst/>
              <a:cxnLst/>
              <a:rect l="l" t="t" r="r" b="b"/>
              <a:pathLst>
                <a:path w="1371" h="382" extrusionOk="0">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42" name="Google Shape;27142;p71"/>
          <p:cNvGrpSpPr/>
          <p:nvPr/>
        </p:nvGrpSpPr>
        <p:grpSpPr>
          <a:xfrm>
            <a:off x="2629289" y="1544682"/>
            <a:ext cx="350501" cy="284497"/>
            <a:chOff x="2629289" y="1544682"/>
            <a:chExt cx="350501" cy="284497"/>
          </a:xfrm>
        </p:grpSpPr>
        <p:sp>
          <p:nvSpPr>
            <p:cNvPr id="27143" name="Google Shape;27143;p71"/>
            <p:cNvSpPr/>
            <p:nvPr/>
          </p:nvSpPr>
          <p:spPr>
            <a:xfrm>
              <a:off x="2835614" y="1818507"/>
              <a:ext cx="10289" cy="10671"/>
            </a:xfrm>
            <a:custGeom>
              <a:avLst/>
              <a:gdLst/>
              <a:ahLst/>
              <a:cxnLst/>
              <a:rect l="l" t="t" r="r" b="b"/>
              <a:pathLst>
                <a:path w="323" h="335" extrusionOk="0">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4" name="Google Shape;27144;p71"/>
            <p:cNvSpPr/>
            <p:nvPr/>
          </p:nvSpPr>
          <p:spPr>
            <a:xfrm>
              <a:off x="2629289" y="1544682"/>
              <a:ext cx="318614" cy="284497"/>
            </a:xfrm>
            <a:custGeom>
              <a:avLst/>
              <a:gdLst/>
              <a:ahLst/>
              <a:cxnLst/>
              <a:rect l="l" t="t" r="r" b="b"/>
              <a:pathLst>
                <a:path w="10002" h="8931" extrusionOk="0">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5" name="Google Shape;27145;p71"/>
            <p:cNvSpPr/>
            <p:nvPr/>
          </p:nvSpPr>
          <p:spPr>
            <a:xfrm>
              <a:off x="2876962" y="1818507"/>
              <a:ext cx="30740" cy="10671"/>
            </a:xfrm>
            <a:custGeom>
              <a:avLst/>
              <a:gdLst/>
              <a:ahLst/>
              <a:cxnLst/>
              <a:rect l="l" t="t" r="r" b="b"/>
              <a:pathLst>
                <a:path w="965" h="335" extrusionOk="0">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6" name="Google Shape;27146;p71"/>
            <p:cNvSpPr/>
            <p:nvPr/>
          </p:nvSpPr>
          <p:spPr>
            <a:xfrm>
              <a:off x="2969118" y="1818507"/>
              <a:ext cx="10671" cy="10671"/>
            </a:xfrm>
            <a:custGeom>
              <a:avLst/>
              <a:gdLst/>
              <a:ahLst/>
              <a:cxnLst/>
              <a:rect l="l" t="t" r="r" b="b"/>
              <a:pathLst>
                <a:path w="335" h="335" extrusionOk="0">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7" name="Google Shape;27147;p71"/>
            <p:cNvSpPr/>
            <p:nvPr/>
          </p:nvSpPr>
          <p:spPr>
            <a:xfrm>
              <a:off x="2916780" y="1818507"/>
              <a:ext cx="34563" cy="10671"/>
            </a:xfrm>
            <a:custGeom>
              <a:avLst/>
              <a:gdLst/>
              <a:ahLst/>
              <a:cxnLst/>
              <a:rect l="l" t="t" r="r" b="b"/>
              <a:pathLst>
                <a:path w="1085" h="335" extrusionOk="0">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48" name="Google Shape;27148;p71"/>
          <p:cNvGrpSpPr/>
          <p:nvPr/>
        </p:nvGrpSpPr>
        <p:grpSpPr>
          <a:xfrm>
            <a:off x="5305077" y="1502633"/>
            <a:ext cx="367893" cy="365218"/>
            <a:chOff x="5305077" y="1502633"/>
            <a:chExt cx="367893" cy="365218"/>
          </a:xfrm>
        </p:grpSpPr>
        <p:sp>
          <p:nvSpPr>
            <p:cNvPr id="27149" name="Google Shape;27149;p71"/>
            <p:cNvSpPr/>
            <p:nvPr/>
          </p:nvSpPr>
          <p:spPr>
            <a:xfrm>
              <a:off x="5305077" y="1502633"/>
              <a:ext cx="261338" cy="365218"/>
            </a:xfrm>
            <a:custGeom>
              <a:avLst/>
              <a:gdLst/>
              <a:ahLst/>
              <a:cxnLst/>
              <a:rect l="l" t="t" r="r" b="b"/>
              <a:pathLst>
                <a:path w="8204" h="11465" extrusionOk="0">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0" name="Google Shape;27150;p71"/>
            <p:cNvSpPr/>
            <p:nvPr/>
          </p:nvSpPr>
          <p:spPr>
            <a:xfrm>
              <a:off x="5495092" y="1503111"/>
              <a:ext cx="177878" cy="233147"/>
            </a:xfrm>
            <a:custGeom>
              <a:avLst/>
              <a:gdLst/>
              <a:ahLst/>
              <a:cxnLst/>
              <a:rect l="l" t="t" r="r" b="b"/>
              <a:pathLst>
                <a:path w="5584" h="7319" extrusionOk="0">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51" name="Google Shape;27151;p71"/>
          <p:cNvGrpSpPr/>
          <p:nvPr/>
        </p:nvGrpSpPr>
        <p:grpSpPr>
          <a:xfrm>
            <a:off x="7100170" y="1500117"/>
            <a:ext cx="368308" cy="367033"/>
            <a:chOff x="7100170" y="1500117"/>
            <a:chExt cx="368308" cy="367033"/>
          </a:xfrm>
        </p:grpSpPr>
        <p:sp>
          <p:nvSpPr>
            <p:cNvPr id="27152" name="Google Shape;27152;p71"/>
            <p:cNvSpPr/>
            <p:nvPr/>
          </p:nvSpPr>
          <p:spPr>
            <a:xfrm>
              <a:off x="7328698" y="1501041"/>
              <a:ext cx="139780" cy="97126"/>
            </a:xfrm>
            <a:custGeom>
              <a:avLst/>
              <a:gdLst/>
              <a:ahLst/>
              <a:cxnLst/>
              <a:rect l="l" t="t" r="r" b="b"/>
              <a:pathLst>
                <a:path w="4388" h="3049" extrusionOk="0">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3" name="Google Shape;27153;p71"/>
            <p:cNvSpPr/>
            <p:nvPr/>
          </p:nvSpPr>
          <p:spPr>
            <a:xfrm>
              <a:off x="7100170" y="1500117"/>
              <a:ext cx="192691" cy="307942"/>
            </a:xfrm>
            <a:custGeom>
              <a:avLst/>
              <a:gdLst/>
              <a:ahLst/>
              <a:cxnLst/>
              <a:rect l="l" t="t" r="r" b="b"/>
              <a:pathLst>
                <a:path w="6049" h="9667" extrusionOk="0">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4" name="Google Shape;27154;p71"/>
            <p:cNvSpPr/>
            <p:nvPr/>
          </p:nvSpPr>
          <p:spPr>
            <a:xfrm>
              <a:off x="7160089" y="1766170"/>
              <a:ext cx="19017" cy="18986"/>
            </a:xfrm>
            <a:custGeom>
              <a:avLst/>
              <a:gdLst/>
              <a:ahLst/>
              <a:cxnLst/>
              <a:rect l="l" t="t" r="r" b="b"/>
              <a:pathLst>
                <a:path w="597" h="596" extrusionOk="0">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5" name="Google Shape;27155;p71"/>
            <p:cNvSpPr/>
            <p:nvPr/>
          </p:nvSpPr>
          <p:spPr>
            <a:xfrm>
              <a:off x="7295505" y="1540031"/>
              <a:ext cx="18986" cy="19081"/>
            </a:xfrm>
            <a:custGeom>
              <a:avLst/>
              <a:gdLst/>
              <a:ahLst/>
              <a:cxnLst/>
              <a:rect l="l" t="t" r="r" b="b"/>
              <a:pathLst>
                <a:path w="596" h="599" extrusionOk="0">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6" name="Google Shape;27156;p71"/>
            <p:cNvSpPr/>
            <p:nvPr/>
          </p:nvSpPr>
          <p:spPr>
            <a:xfrm>
              <a:off x="7337968" y="1631519"/>
              <a:ext cx="19017" cy="19017"/>
            </a:xfrm>
            <a:custGeom>
              <a:avLst/>
              <a:gdLst/>
              <a:ahLst/>
              <a:cxnLst/>
              <a:rect l="l" t="t" r="r" b="b"/>
              <a:pathLst>
                <a:path w="597" h="597" extrusionOk="0">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7" name="Google Shape;27157;p71"/>
            <p:cNvSpPr/>
            <p:nvPr/>
          </p:nvSpPr>
          <p:spPr>
            <a:xfrm>
              <a:off x="7275404" y="1612947"/>
              <a:ext cx="18986" cy="18986"/>
            </a:xfrm>
            <a:custGeom>
              <a:avLst/>
              <a:gdLst/>
              <a:ahLst/>
              <a:cxnLst/>
              <a:rect l="l" t="t" r="r" b="b"/>
              <a:pathLst>
                <a:path w="596" h="596" extrusionOk="0">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8" name="Google Shape;27158;p71"/>
            <p:cNvSpPr/>
            <p:nvPr/>
          </p:nvSpPr>
          <p:spPr>
            <a:xfrm>
              <a:off x="7248837" y="1688029"/>
              <a:ext cx="19017" cy="19017"/>
            </a:xfrm>
            <a:custGeom>
              <a:avLst/>
              <a:gdLst/>
              <a:ahLst/>
              <a:cxnLst/>
              <a:rect l="l" t="t" r="r" b="b"/>
              <a:pathLst>
                <a:path w="597" h="597" extrusionOk="0">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9" name="Google Shape;27159;p71"/>
            <p:cNvSpPr/>
            <p:nvPr/>
          </p:nvSpPr>
          <p:spPr>
            <a:xfrm>
              <a:off x="7413464" y="1587527"/>
              <a:ext cx="18986" cy="19017"/>
            </a:xfrm>
            <a:custGeom>
              <a:avLst/>
              <a:gdLst/>
              <a:ahLst/>
              <a:cxnLst/>
              <a:rect l="l" t="t" r="r" b="b"/>
              <a:pathLst>
                <a:path w="596" h="597" extrusionOk="0">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0" name="Google Shape;27160;p71"/>
            <p:cNvSpPr/>
            <p:nvPr/>
          </p:nvSpPr>
          <p:spPr>
            <a:xfrm>
              <a:off x="7114218" y="1832906"/>
              <a:ext cx="18986" cy="19017"/>
            </a:xfrm>
            <a:custGeom>
              <a:avLst/>
              <a:gdLst/>
              <a:ahLst/>
              <a:cxnLst/>
              <a:rect l="l" t="t" r="r" b="b"/>
              <a:pathLst>
                <a:path w="596" h="597" extrusionOk="0">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1" name="Google Shape;27161;p71"/>
            <p:cNvSpPr/>
            <p:nvPr/>
          </p:nvSpPr>
          <p:spPr>
            <a:xfrm>
              <a:off x="7128999" y="1785506"/>
              <a:ext cx="18986" cy="19017"/>
            </a:xfrm>
            <a:custGeom>
              <a:avLst/>
              <a:gdLst/>
              <a:ahLst/>
              <a:cxnLst/>
              <a:rect l="l" t="t" r="r" b="b"/>
              <a:pathLst>
                <a:path w="596" h="597" extrusionOk="0">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2" name="Google Shape;27162;p71"/>
            <p:cNvSpPr/>
            <p:nvPr/>
          </p:nvSpPr>
          <p:spPr>
            <a:xfrm>
              <a:off x="7148335" y="1815481"/>
              <a:ext cx="18986" cy="18986"/>
            </a:xfrm>
            <a:custGeom>
              <a:avLst/>
              <a:gdLst/>
              <a:ahLst/>
              <a:cxnLst/>
              <a:rect l="l" t="t" r="r" b="b"/>
              <a:pathLst>
                <a:path w="596" h="596" extrusionOk="0">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3" name="Google Shape;27163;p71"/>
            <p:cNvSpPr/>
            <p:nvPr/>
          </p:nvSpPr>
          <p:spPr>
            <a:xfrm>
              <a:off x="7158592" y="1661494"/>
              <a:ext cx="208236" cy="205656"/>
            </a:xfrm>
            <a:custGeom>
              <a:avLst/>
              <a:gdLst/>
              <a:ahLst/>
              <a:cxnLst/>
              <a:rect l="l" t="t" r="r" b="b"/>
              <a:pathLst>
                <a:path w="6537" h="6456" extrusionOk="0">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4" name="Google Shape;27164;p71"/>
            <p:cNvSpPr/>
            <p:nvPr/>
          </p:nvSpPr>
          <p:spPr>
            <a:xfrm>
              <a:off x="7374696" y="1635660"/>
              <a:ext cx="93781" cy="28478"/>
            </a:xfrm>
            <a:custGeom>
              <a:avLst/>
              <a:gdLst/>
              <a:ahLst/>
              <a:cxnLst/>
              <a:rect l="l" t="t" r="r" b="b"/>
              <a:pathLst>
                <a:path w="2944" h="894" extrusionOk="0">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65" name="Google Shape;27165;p71"/>
          <p:cNvSpPr/>
          <p:nvPr/>
        </p:nvSpPr>
        <p:spPr>
          <a:xfrm>
            <a:off x="7539642" y="1500180"/>
            <a:ext cx="372958" cy="366747"/>
          </a:xfrm>
          <a:custGeom>
            <a:avLst/>
            <a:gdLst/>
            <a:ahLst/>
            <a:cxnLst/>
            <a:rect l="l" t="t" r="r" b="b"/>
            <a:pathLst>
              <a:path w="11708" h="11513" extrusionOk="0">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66" name="Google Shape;27166;p71"/>
          <p:cNvGrpSpPr/>
          <p:nvPr/>
        </p:nvGrpSpPr>
        <p:grpSpPr>
          <a:xfrm>
            <a:off x="6649231" y="1500021"/>
            <a:ext cx="390287" cy="367065"/>
            <a:chOff x="6649231" y="1500021"/>
            <a:chExt cx="390287" cy="367065"/>
          </a:xfrm>
        </p:grpSpPr>
        <p:sp>
          <p:nvSpPr>
            <p:cNvPr id="27167" name="Google Shape;27167;p71"/>
            <p:cNvSpPr/>
            <p:nvPr/>
          </p:nvSpPr>
          <p:spPr>
            <a:xfrm>
              <a:off x="6649231" y="1500021"/>
              <a:ext cx="390287" cy="367065"/>
            </a:xfrm>
            <a:custGeom>
              <a:avLst/>
              <a:gdLst/>
              <a:ahLst/>
              <a:cxnLst/>
              <a:rect l="l" t="t" r="r" b="b"/>
              <a:pathLst>
                <a:path w="12252" h="11523" extrusionOk="0">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8" name="Google Shape;27168;p71"/>
            <p:cNvSpPr/>
            <p:nvPr/>
          </p:nvSpPr>
          <p:spPr>
            <a:xfrm>
              <a:off x="6759194" y="1602435"/>
              <a:ext cx="161983" cy="161409"/>
            </a:xfrm>
            <a:custGeom>
              <a:avLst/>
              <a:gdLst/>
              <a:ahLst/>
              <a:cxnLst/>
              <a:rect l="l" t="t" r="r" b="b"/>
              <a:pathLst>
                <a:path w="5085" h="5067" extrusionOk="0">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9" name="Google Shape;27169;p71"/>
            <p:cNvSpPr/>
            <p:nvPr/>
          </p:nvSpPr>
          <p:spPr>
            <a:xfrm>
              <a:off x="6718229" y="1625179"/>
              <a:ext cx="15227" cy="14239"/>
            </a:xfrm>
            <a:custGeom>
              <a:avLst/>
              <a:gdLst/>
              <a:ahLst/>
              <a:cxnLst/>
              <a:rect l="l" t="t" r="r" b="b"/>
              <a:pathLst>
                <a:path w="478" h="447" extrusionOk="0">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0" name="Google Shape;27170;p71"/>
            <p:cNvSpPr/>
            <p:nvPr/>
          </p:nvSpPr>
          <p:spPr>
            <a:xfrm>
              <a:off x="6712176" y="1588005"/>
              <a:ext cx="16533" cy="14048"/>
            </a:xfrm>
            <a:custGeom>
              <a:avLst/>
              <a:gdLst/>
              <a:ahLst/>
              <a:cxnLst/>
              <a:rect l="l" t="t" r="r" b="b"/>
              <a:pathLst>
                <a:path w="519" h="441" extrusionOk="0">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1" name="Google Shape;27171;p71"/>
            <p:cNvSpPr/>
            <p:nvPr/>
          </p:nvSpPr>
          <p:spPr>
            <a:xfrm>
              <a:off x="6744796" y="1555003"/>
              <a:ext cx="16628" cy="14367"/>
            </a:xfrm>
            <a:custGeom>
              <a:avLst/>
              <a:gdLst/>
              <a:ahLst/>
              <a:cxnLst/>
              <a:rect l="l" t="t" r="r" b="b"/>
              <a:pathLst>
                <a:path w="522" h="451" extrusionOk="0">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2" name="Google Shape;27172;p71"/>
            <p:cNvSpPr/>
            <p:nvPr/>
          </p:nvSpPr>
          <p:spPr>
            <a:xfrm>
              <a:off x="6750115" y="1593707"/>
              <a:ext cx="15577" cy="13952"/>
            </a:xfrm>
            <a:custGeom>
              <a:avLst/>
              <a:gdLst/>
              <a:ahLst/>
              <a:cxnLst/>
              <a:rect l="l" t="t" r="r" b="b"/>
              <a:pathLst>
                <a:path w="489" h="438" extrusionOk="0">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3" name="Google Shape;27173;p71"/>
            <p:cNvSpPr/>
            <p:nvPr/>
          </p:nvSpPr>
          <p:spPr>
            <a:xfrm>
              <a:off x="6782353" y="1561852"/>
              <a:ext cx="16692" cy="14335"/>
            </a:xfrm>
            <a:custGeom>
              <a:avLst/>
              <a:gdLst/>
              <a:ahLst/>
              <a:cxnLst/>
              <a:rect l="l" t="t" r="r" b="b"/>
              <a:pathLst>
                <a:path w="524" h="450" extrusionOk="0">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4" name="Google Shape;27174;p71"/>
            <p:cNvSpPr/>
            <p:nvPr/>
          </p:nvSpPr>
          <p:spPr>
            <a:xfrm>
              <a:off x="6884735" y="1791686"/>
              <a:ext cx="15227" cy="14239"/>
            </a:xfrm>
            <a:custGeom>
              <a:avLst/>
              <a:gdLst/>
              <a:ahLst/>
              <a:cxnLst/>
              <a:rect l="l" t="t" r="r" b="b"/>
              <a:pathLst>
                <a:path w="478" h="447" extrusionOk="0">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5" name="Google Shape;27175;p71"/>
            <p:cNvSpPr/>
            <p:nvPr/>
          </p:nvSpPr>
          <p:spPr>
            <a:xfrm>
              <a:off x="6922292" y="1797738"/>
              <a:ext cx="15195" cy="14271"/>
            </a:xfrm>
            <a:custGeom>
              <a:avLst/>
              <a:gdLst/>
              <a:ahLst/>
              <a:cxnLst/>
              <a:rect l="l" t="t" r="r" b="b"/>
              <a:pathLst>
                <a:path w="477" h="448" extrusionOk="0">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6" name="Google Shape;27176;p71"/>
            <p:cNvSpPr/>
            <p:nvPr/>
          </p:nvSpPr>
          <p:spPr>
            <a:xfrm>
              <a:off x="6954911" y="1765118"/>
              <a:ext cx="15195" cy="14271"/>
            </a:xfrm>
            <a:custGeom>
              <a:avLst/>
              <a:gdLst/>
              <a:ahLst/>
              <a:cxnLst/>
              <a:rect l="l" t="t" r="r" b="b"/>
              <a:pathLst>
                <a:path w="477" h="448" extrusionOk="0">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7" name="Google Shape;27177;p71"/>
            <p:cNvSpPr/>
            <p:nvPr/>
          </p:nvSpPr>
          <p:spPr>
            <a:xfrm>
              <a:off x="6916590" y="1759831"/>
              <a:ext cx="16724" cy="14335"/>
            </a:xfrm>
            <a:custGeom>
              <a:avLst/>
              <a:gdLst/>
              <a:ahLst/>
              <a:cxnLst/>
              <a:rect l="l" t="t" r="r" b="b"/>
              <a:pathLst>
                <a:path w="525" h="450" extrusionOk="0">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8" name="Google Shape;27178;p71"/>
            <p:cNvSpPr/>
            <p:nvPr/>
          </p:nvSpPr>
          <p:spPr>
            <a:xfrm>
              <a:off x="6948477" y="1727593"/>
              <a:ext cx="16979" cy="14367"/>
            </a:xfrm>
            <a:custGeom>
              <a:avLst/>
              <a:gdLst/>
              <a:ahLst/>
              <a:cxnLst/>
              <a:rect l="l" t="t" r="r" b="b"/>
              <a:pathLst>
                <a:path w="533" h="451" extrusionOk="0">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79" name="Google Shape;27179;p71"/>
          <p:cNvGrpSpPr/>
          <p:nvPr/>
        </p:nvGrpSpPr>
        <p:grpSpPr>
          <a:xfrm>
            <a:off x="5746938" y="1543503"/>
            <a:ext cx="387261" cy="280356"/>
            <a:chOff x="5746938" y="1543503"/>
            <a:chExt cx="387261" cy="280356"/>
          </a:xfrm>
        </p:grpSpPr>
        <p:sp>
          <p:nvSpPr>
            <p:cNvPr id="27180" name="Google Shape;27180;p71"/>
            <p:cNvSpPr/>
            <p:nvPr/>
          </p:nvSpPr>
          <p:spPr>
            <a:xfrm>
              <a:off x="5746938" y="1543503"/>
              <a:ext cx="186256" cy="279591"/>
            </a:xfrm>
            <a:custGeom>
              <a:avLst/>
              <a:gdLst/>
              <a:ahLst/>
              <a:cxnLst/>
              <a:rect l="l" t="t" r="r" b="b"/>
              <a:pathLst>
                <a:path w="5847" h="8777" extrusionOk="0">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1" name="Google Shape;27181;p71"/>
            <p:cNvSpPr/>
            <p:nvPr/>
          </p:nvSpPr>
          <p:spPr>
            <a:xfrm>
              <a:off x="5949090" y="1543949"/>
              <a:ext cx="185109" cy="279910"/>
            </a:xfrm>
            <a:custGeom>
              <a:avLst/>
              <a:gdLst/>
              <a:ahLst/>
              <a:cxnLst/>
              <a:rect l="l" t="t" r="r" b="b"/>
              <a:pathLst>
                <a:path w="5811" h="8787" extrusionOk="0">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82" name="Google Shape;27182;p71"/>
          <p:cNvGrpSpPr/>
          <p:nvPr/>
        </p:nvGrpSpPr>
        <p:grpSpPr>
          <a:xfrm>
            <a:off x="6196730" y="1525346"/>
            <a:ext cx="369072" cy="317467"/>
            <a:chOff x="6196730" y="1525346"/>
            <a:chExt cx="369072" cy="317467"/>
          </a:xfrm>
        </p:grpSpPr>
        <p:sp>
          <p:nvSpPr>
            <p:cNvPr id="27183" name="Google Shape;27183;p71"/>
            <p:cNvSpPr/>
            <p:nvPr/>
          </p:nvSpPr>
          <p:spPr>
            <a:xfrm>
              <a:off x="6285478" y="1697140"/>
              <a:ext cx="193870" cy="145673"/>
            </a:xfrm>
            <a:custGeom>
              <a:avLst/>
              <a:gdLst/>
              <a:ahLst/>
              <a:cxnLst/>
              <a:rect l="l" t="t" r="r" b="b"/>
              <a:pathLst>
                <a:path w="6086" h="4573" extrusionOk="0">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4" name="Google Shape;27184;p71"/>
            <p:cNvSpPr/>
            <p:nvPr/>
          </p:nvSpPr>
          <p:spPr>
            <a:xfrm>
              <a:off x="6391301" y="1525346"/>
              <a:ext cx="174502" cy="317467"/>
            </a:xfrm>
            <a:custGeom>
              <a:avLst/>
              <a:gdLst/>
              <a:ahLst/>
              <a:cxnLst/>
              <a:rect l="l" t="t" r="r" b="b"/>
              <a:pathLst>
                <a:path w="5478" h="9966" extrusionOk="0">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5" name="Google Shape;27185;p71"/>
            <p:cNvSpPr/>
            <p:nvPr/>
          </p:nvSpPr>
          <p:spPr>
            <a:xfrm>
              <a:off x="6196730" y="1525346"/>
              <a:ext cx="172622" cy="317467"/>
            </a:xfrm>
            <a:custGeom>
              <a:avLst/>
              <a:gdLst/>
              <a:ahLst/>
              <a:cxnLst/>
              <a:rect l="l" t="t" r="r" b="b"/>
              <a:pathLst>
                <a:path w="5419" h="9966" extrusionOk="0">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86" name="Google Shape;27186;p71"/>
          <p:cNvGrpSpPr/>
          <p:nvPr/>
        </p:nvGrpSpPr>
        <p:grpSpPr>
          <a:xfrm>
            <a:off x="4940592" y="1500690"/>
            <a:ext cx="246558" cy="367161"/>
            <a:chOff x="4940592" y="1500690"/>
            <a:chExt cx="246558" cy="367161"/>
          </a:xfrm>
        </p:grpSpPr>
        <p:sp>
          <p:nvSpPr>
            <p:cNvPr id="27187" name="Google Shape;27187;p71"/>
            <p:cNvSpPr/>
            <p:nvPr/>
          </p:nvSpPr>
          <p:spPr>
            <a:xfrm>
              <a:off x="4961075" y="1766934"/>
              <a:ext cx="44024" cy="74732"/>
            </a:xfrm>
            <a:custGeom>
              <a:avLst/>
              <a:gdLst/>
              <a:ahLst/>
              <a:cxnLst/>
              <a:rect l="l" t="t" r="r" b="b"/>
              <a:pathLst>
                <a:path w="1382" h="2346" extrusionOk="0">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8" name="Google Shape;27188;p71"/>
            <p:cNvSpPr/>
            <p:nvPr/>
          </p:nvSpPr>
          <p:spPr>
            <a:xfrm>
              <a:off x="5009240" y="1623937"/>
              <a:ext cx="37207" cy="36824"/>
            </a:xfrm>
            <a:custGeom>
              <a:avLst/>
              <a:gdLst/>
              <a:ahLst/>
              <a:cxnLst/>
              <a:rect l="l" t="t" r="r" b="b"/>
              <a:pathLst>
                <a:path w="1168" h="1156" extrusionOk="0">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9" name="Google Shape;27189;p71"/>
            <p:cNvSpPr/>
            <p:nvPr/>
          </p:nvSpPr>
          <p:spPr>
            <a:xfrm>
              <a:off x="5110125" y="1785123"/>
              <a:ext cx="50458" cy="50108"/>
            </a:xfrm>
            <a:custGeom>
              <a:avLst/>
              <a:gdLst/>
              <a:ahLst/>
              <a:cxnLst/>
              <a:rect l="l" t="t" r="r" b="b"/>
              <a:pathLst>
                <a:path w="1584" h="1573" extrusionOk="0">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0" name="Google Shape;27190;p71"/>
            <p:cNvSpPr/>
            <p:nvPr/>
          </p:nvSpPr>
          <p:spPr>
            <a:xfrm>
              <a:off x="4940592" y="1500690"/>
              <a:ext cx="246558" cy="367161"/>
            </a:xfrm>
            <a:custGeom>
              <a:avLst/>
              <a:gdLst/>
              <a:ahLst/>
              <a:cxnLst/>
              <a:rect l="l" t="t" r="r" b="b"/>
              <a:pathLst>
                <a:path w="7740" h="11526" extrusionOk="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91" name="Google Shape;27191;p71"/>
          <p:cNvGrpSpPr/>
          <p:nvPr/>
        </p:nvGrpSpPr>
        <p:grpSpPr>
          <a:xfrm>
            <a:off x="7964906" y="1499894"/>
            <a:ext cx="380858" cy="367575"/>
            <a:chOff x="7964906" y="1499894"/>
            <a:chExt cx="380858" cy="367575"/>
          </a:xfrm>
        </p:grpSpPr>
        <p:sp>
          <p:nvSpPr>
            <p:cNvPr id="27192" name="Google Shape;27192;p71"/>
            <p:cNvSpPr/>
            <p:nvPr/>
          </p:nvSpPr>
          <p:spPr>
            <a:xfrm>
              <a:off x="7964906" y="1501359"/>
              <a:ext cx="377099" cy="365600"/>
            </a:xfrm>
            <a:custGeom>
              <a:avLst/>
              <a:gdLst/>
              <a:ahLst/>
              <a:cxnLst/>
              <a:rect l="l" t="t" r="r" b="b"/>
              <a:pathLst>
                <a:path w="11838" h="11477" extrusionOk="0">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3" name="Google Shape;27193;p71"/>
            <p:cNvSpPr/>
            <p:nvPr/>
          </p:nvSpPr>
          <p:spPr>
            <a:xfrm>
              <a:off x="7965288" y="1499894"/>
              <a:ext cx="202948" cy="193870"/>
            </a:xfrm>
            <a:custGeom>
              <a:avLst/>
              <a:gdLst/>
              <a:ahLst/>
              <a:cxnLst/>
              <a:rect l="l" t="t" r="r" b="b"/>
              <a:pathLst>
                <a:path w="6371" h="6086" extrusionOk="0">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4" name="Google Shape;27194;p71"/>
            <p:cNvSpPr/>
            <p:nvPr/>
          </p:nvSpPr>
          <p:spPr>
            <a:xfrm>
              <a:off x="8137879" y="1673440"/>
              <a:ext cx="207886" cy="194029"/>
            </a:xfrm>
            <a:custGeom>
              <a:avLst/>
              <a:gdLst/>
              <a:ahLst/>
              <a:cxnLst/>
              <a:rect l="l" t="t" r="r" b="b"/>
              <a:pathLst>
                <a:path w="6526" h="6091" extrusionOk="0">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195" name="Google Shape;27195;p71"/>
          <p:cNvSpPr/>
          <p:nvPr/>
        </p:nvSpPr>
        <p:spPr>
          <a:xfrm>
            <a:off x="5779557" y="2902087"/>
            <a:ext cx="322787" cy="355788"/>
          </a:xfrm>
          <a:custGeom>
            <a:avLst/>
            <a:gdLst/>
            <a:ahLst/>
            <a:cxnLst/>
            <a:rect l="l" t="t" r="r" b="b"/>
            <a:pathLst>
              <a:path w="10133" h="11169" extrusionOk="0">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196" name="Google Shape;27196;p71"/>
          <p:cNvGrpSpPr/>
          <p:nvPr/>
        </p:nvGrpSpPr>
        <p:grpSpPr>
          <a:xfrm>
            <a:off x="8007400" y="2902278"/>
            <a:ext cx="285230" cy="355597"/>
            <a:chOff x="8007400" y="2902278"/>
            <a:chExt cx="285230" cy="355597"/>
          </a:xfrm>
        </p:grpSpPr>
        <p:sp>
          <p:nvSpPr>
            <p:cNvPr id="27197" name="Google Shape;27197;p71"/>
            <p:cNvSpPr/>
            <p:nvPr/>
          </p:nvSpPr>
          <p:spPr>
            <a:xfrm>
              <a:off x="8134820" y="3165305"/>
              <a:ext cx="39851" cy="39851"/>
            </a:xfrm>
            <a:custGeom>
              <a:avLst/>
              <a:gdLst/>
              <a:ahLst/>
              <a:cxnLst/>
              <a:rect l="l" t="t" r="r" b="b"/>
              <a:pathLst>
                <a:path w="1251" h="1251" extrusionOk="0">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8" name="Google Shape;27198;p71"/>
            <p:cNvSpPr/>
            <p:nvPr/>
          </p:nvSpPr>
          <p:spPr>
            <a:xfrm>
              <a:off x="8007400" y="2902278"/>
              <a:ext cx="285230" cy="355597"/>
            </a:xfrm>
            <a:custGeom>
              <a:avLst/>
              <a:gdLst/>
              <a:ahLst/>
              <a:cxnLst/>
              <a:rect l="l" t="t" r="r" b="b"/>
              <a:pathLst>
                <a:path w="8954" h="11163" extrusionOk="0">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99" name="Google Shape;27199;p71"/>
          <p:cNvGrpSpPr/>
          <p:nvPr/>
        </p:nvGrpSpPr>
        <p:grpSpPr>
          <a:xfrm>
            <a:off x="6219124" y="2902788"/>
            <a:ext cx="318231" cy="355470"/>
            <a:chOff x="6219124" y="2902788"/>
            <a:chExt cx="318231" cy="355470"/>
          </a:xfrm>
        </p:grpSpPr>
        <p:sp>
          <p:nvSpPr>
            <p:cNvPr id="27200" name="Google Shape;27200;p71"/>
            <p:cNvSpPr/>
            <p:nvPr/>
          </p:nvSpPr>
          <p:spPr>
            <a:xfrm>
              <a:off x="6219124" y="2990994"/>
              <a:ext cx="140353" cy="267263"/>
            </a:xfrm>
            <a:custGeom>
              <a:avLst/>
              <a:gdLst/>
              <a:ahLst/>
              <a:cxnLst/>
              <a:rect l="l" t="t" r="r" b="b"/>
              <a:pathLst>
                <a:path w="4406" h="8390" extrusionOk="0">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1" name="Google Shape;27201;p71"/>
            <p:cNvSpPr/>
            <p:nvPr/>
          </p:nvSpPr>
          <p:spPr>
            <a:xfrm>
              <a:off x="6268054" y="2902788"/>
              <a:ext cx="269302" cy="354705"/>
            </a:xfrm>
            <a:custGeom>
              <a:avLst/>
              <a:gdLst/>
              <a:ahLst/>
              <a:cxnLst/>
              <a:rect l="l" t="t" r="r" b="b"/>
              <a:pathLst>
                <a:path w="8454" h="11135" extrusionOk="0">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2" name="Google Shape;27202;p71"/>
            <p:cNvSpPr/>
            <p:nvPr/>
          </p:nvSpPr>
          <p:spPr>
            <a:xfrm>
              <a:off x="6407993" y="2995773"/>
              <a:ext cx="31505" cy="37207"/>
            </a:xfrm>
            <a:custGeom>
              <a:avLst/>
              <a:gdLst/>
              <a:ahLst/>
              <a:cxnLst/>
              <a:rect l="l" t="t" r="r" b="b"/>
              <a:pathLst>
                <a:path w="989" h="1168" extrusionOk="0">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03" name="Google Shape;27203;p71"/>
          <p:cNvGrpSpPr/>
          <p:nvPr/>
        </p:nvGrpSpPr>
        <p:grpSpPr>
          <a:xfrm>
            <a:off x="4969421" y="2902852"/>
            <a:ext cx="185109" cy="355406"/>
            <a:chOff x="4969421" y="2902852"/>
            <a:chExt cx="185109" cy="355406"/>
          </a:xfrm>
        </p:grpSpPr>
        <p:sp>
          <p:nvSpPr>
            <p:cNvPr id="27204" name="Google Shape;27204;p71"/>
            <p:cNvSpPr/>
            <p:nvPr/>
          </p:nvSpPr>
          <p:spPr>
            <a:xfrm>
              <a:off x="5022906" y="3084138"/>
              <a:ext cx="16310" cy="15959"/>
            </a:xfrm>
            <a:custGeom>
              <a:avLst/>
              <a:gdLst/>
              <a:ahLst/>
              <a:cxnLst/>
              <a:rect l="l" t="t" r="r" b="b"/>
              <a:pathLst>
                <a:path w="512" h="501" extrusionOk="0">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5" name="Google Shape;27205;p71"/>
            <p:cNvSpPr/>
            <p:nvPr/>
          </p:nvSpPr>
          <p:spPr>
            <a:xfrm>
              <a:off x="5086998" y="3107265"/>
              <a:ext cx="13284" cy="13315"/>
            </a:xfrm>
            <a:custGeom>
              <a:avLst/>
              <a:gdLst/>
              <a:ahLst/>
              <a:cxnLst/>
              <a:rect l="l" t="t" r="r" b="b"/>
              <a:pathLst>
                <a:path w="417" h="418" extrusionOk="0">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6" name="Google Shape;27206;p71"/>
            <p:cNvSpPr/>
            <p:nvPr/>
          </p:nvSpPr>
          <p:spPr>
            <a:xfrm>
              <a:off x="5039566" y="3205092"/>
              <a:ext cx="13315" cy="13347"/>
            </a:xfrm>
            <a:custGeom>
              <a:avLst/>
              <a:gdLst/>
              <a:ahLst/>
              <a:cxnLst/>
              <a:rect l="l" t="t" r="r" b="b"/>
              <a:pathLst>
                <a:path w="418" h="419" extrusionOk="0">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7" name="Google Shape;27207;p71"/>
            <p:cNvSpPr/>
            <p:nvPr/>
          </p:nvSpPr>
          <p:spPr>
            <a:xfrm>
              <a:off x="5086998" y="3175530"/>
              <a:ext cx="13284" cy="13315"/>
            </a:xfrm>
            <a:custGeom>
              <a:avLst/>
              <a:gdLst/>
              <a:ahLst/>
              <a:cxnLst/>
              <a:rect l="l" t="t" r="r" b="b"/>
              <a:pathLst>
                <a:path w="417" h="418" extrusionOk="0">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8" name="Google Shape;27208;p71"/>
            <p:cNvSpPr/>
            <p:nvPr/>
          </p:nvSpPr>
          <p:spPr>
            <a:xfrm>
              <a:off x="5033131" y="3137623"/>
              <a:ext cx="17106" cy="17106"/>
            </a:xfrm>
            <a:custGeom>
              <a:avLst/>
              <a:gdLst/>
              <a:ahLst/>
              <a:cxnLst/>
              <a:rect l="l" t="t" r="r" b="b"/>
              <a:pathLst>
                <a:path w="537" h="537" extrusionOk="0">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9" name="Google Shape;27209;p71"/>
            <p:cNvSpPr/>
            <p:nvPr/>
          </p:nvSpPr>
          <p:spPr>
            <a:xfrm>
              <a:off x="4969421" y="2902852"/>
              <a:ext cx="185109" cy="355406"/>
            </a:xfrm>
            <a:custGeom>
              <a:avLst/>
              <a:gdLst/>
              <a:ahLst/>
              <a:cxnLst/>
              <a:rect l="l" t="t" r="r" b="b"/>
              <a:pathLst>
                <a:path w="5811" h="11157" extrusionOk="0">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10" name="Google Shape;27210;p71"/>
          <p:cNvSpPr/>
          <p:nvPr/>
        </p:nvSpPr>
        <p:spPr>
          <a:xfrm>
            <a:off x="7574555" y="2903043"/>
            <a:ext cx="303387" cy="355597"/>
          </a:xfrm>
          <a:custGeom>
            <a:avLst/>
            <a:gdLst/>
            <a:ahLst/>
            <a:cxnLst/>
            <a:rect l="l" t="t" r="r" b="b"/>
            <a:pathLst>
              <a:path w="9524" h="11163" extrusionOk="0">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1" name="Google Shape;27211;p71"/>
          <p:cNvSpPr/>
          <p:nvPr/>
        </p:nvSpPr>
        <p:spPr>
          <a:xfrm>
            <a:off x="7121800" y="2902852"/>
            <a:ext cx="318231" cy="354642"/>
          </a:xfrm>
          <a:custGeom>
            <a:avLst/>
            <a:gdLst/>
            <a:ahLst/>
            <a:cxnLst/>
            <a:rect l="l" t="t" r="r" b="b"/>
            <a:pathLst>
              <a:path w="9990" h="11133" extrusionOk="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12" name="Google Shape;27212;p71"/>
          <p:cNvGrpSpPr/>
          <p:nvPr/>
        </p:nvGrpSpPr>
        <p:grpSpPr>
          <a:xfrm>
            <a:off x="6685259" y="2902852"/>
            <a:ext cx="311414" cy="355406"/>
            <a:chOff x="6685259" y="2902852"/>
            <a:chExt cx="311414" cy="355406"/>
          </a:xfrm>
        </p:grpSpPr>
        <p:sp>
          <p:nvSpPr>
            <p:cNvPr id="27213" name="Google Shape;27213;p71"/>
            <p:cNvSpPr/>
            <p:nvPr/>
          </p:nvSpPr>
          <p:spPr>
            <a:xfrm>
              <a:off x="6835805" y="3045466"/>
              <a:ext cx="10671" cy="155134"/>
            </a:xfrm>
            <a:custGeom>
              <a:avLst/>
              <a:gdLst/>
              <a:ahLst/>
              <a:cxnLst/>
              <a:rect l="l" t="t" r="r" b="b"/>
              <a:pathLst>
                <a:path w="335" h="4870" extrusionOk="0">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4" name="Google Shape;27214;p71"/>
            <p:cNvSpPr/>
            <p:nvPr/>
          </p:nvSpPr>
          <p:spPr>
            <a:xfrm>
              <a:off x="6765661" y="2938497"/>
              <a:ext cx="149846" cy="63774"/>
            </a:xfrm>
            <a:custGeom>
              <a:avLst/>
              <a:gdLst/>
              <a:ahLst/>
              <a:cxnLst/>
              <a:rect l="l" t="t" r="r" b="b"/>
              <a:pathLst>
                <a:path w="4704" h="2002" extrusionOk="0">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5" name="Google Shape;27215;p71"/>
            <p:cNvSpPr/>
            <p:nvPr/>
          </p:nvSpPr>
          <p:spPr>
            <a:xfrm>
              <a:off x="6685259" y="2902852"/>
              <a:ext cx="311414" cy="355406"/>
            </a:xfrm>
            <a:custGeom>
              <a:avLst/>
              <a:gdLst/>
              <a:ahLst/>
              <a:cxnLst/>
              <a:rect l="l" t="t" r="r" b="b"/>
              <a:pathLst>
                <a:path w="9776" h="11157" extrusionOk="0">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16" name="Google Shape;27216;p71"/>
          <p:cNvGrpSpPr/>
          <p:nvPr/>
        </p:nvGrpSpPr>
        <p:grpSpPr>
          <a:xfrm>
            <a:off x="5309250" y="2903170"/>
            <a:ext cx="359579" cy="355852"/>
            <a:chOff x="5309250" y="2903170"/>
            <a:chExt cx="359579" cy="355852"/>
          </a:xfrm>
        </p:grpSpPr>
        <p:sp>
          <p:nvSpPr>
            <p:cNvPr id="27217" name="Google Shape;27217;p71"/>
            <p:cNvSpPr/>
            <p:nvPr/>
          </p:nvSpPr>
          <p:spPr>
            <a:xfrm>
              <a:off x="5410517" y="3006317"/>
              <a:ext cx="77854" cy="76452"/>
            </a:xfrm>
            <a:custGeom>
              <a:avLst/>
              <a:gdLst/>
              <a:ahLst/>
              <a:cxnLst/>
              <a:rect l="l" t="t" r="r" b="b"/>
              <a:pathLst>
                <a:path w="2444" h="2400" extrusionOk="0">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8" name="Google Shape;27218;p71"/>
            <p:cNvSpPr/>
            <p:nvPr/>
          </p:nvSpPr>
          <p:spPr>
            <a:xfrm>
              <a:off x="5309250" y="2903170"/>
              <a:ext cx="359579" cy="355852"/>
            </a:xfrm>
            <a:custGeom>
              <a:avLst/>
              <a:gdLst/>
              <a:ahLst/>
              <a:cxnLst/>
              <a:rect l="l" t="t" r="r" b="b"/>
              <a:pathLst>
                <a:path w="11288" h="11171" extrusionOk="0">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9" name="Google Shape;27219;p71"/>
            <p:cNvSpPr/>
            <p:nvPr/>
          </p:nvSpPr>
          <p:spPr>
            <a:xfrm>
              <a:off x="5466263" y="3032979"/>
              <a:ext cx="127101" cy="146214"/>
            </a:xfrm>
            <a:custGeom>
              <a:avLst/>
              <a:gdLst/>
              <a:ahLst/>
              <a:cxnLst/>
              <a:rect l="l" t="t" r="r" b="b"/>
              <a:pathLst>
                <a:path w="3990" h="4590" extrusionOk="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20" name="Google Shape;27220;p71"/>
          <p:cNvGrpSpPr/>
          <p:nvPr/>
        </p:nvGrpSpPr>
        <p:grpSpPr>
          <a:xfrm>
            <a:off x="2199565" y="2421172"/>
            <a:ext cx="312179" cy="353431"/>
            <a:chOff x="2199565" y="2421172"/>
            <a:chExt cx="312179" cy="353431"/>
          </a:xfrm>
        </p:grpSpPr>
        <p:sp>
          <p:nvSpPr>
            <p:cNvPr id="27221" name="Google Shape;27221;p71"/>
            <p:cNvSpPr/>
            <p:nvPr/>
          </p:nvSpPr>
          <p:spPr>
            <a:xfrm>
              <a:off x="2199565" y="2421172"/>
              <a:ext cx="312179" cy="353431"/>
            </a:xfrm>
            <a:custGeom>
              <a:avLst/>
              <a:gdLst/>
              <a:ahLst/>
              <a:cxnLst/>
              <a:rect l="l" t="t" r="r" b="b"/>
              <a:pathLst>
                <a:path w="9800" h="11095" extrusionOk="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2" name="Google Shape;27222;p71"/>
            <p:cNvSpPr/>
            <p:nvPr/>
          </p:nvSpPr>
          <p:spPr>
            <a:xfrm>
              <a:off x="2335745" y="2471248"/>
              <a:ext cx="40997" cy="40615"/>
            </a:xfrm>
            <a:custGeom>
              <a:avLst/>
              <a:gdLst/>
              <a:ahLst/>
              <a:cxnLst/>
              <a:rect l="l" t="t" r="r" b="b"/>
              <a:pathLst>
                <a:path w="1287" h="1275" extrusionOk="0">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23" name="Google Shape;27223;p71"/>
          <p:cNvGrpSpPr/>
          <p:nvPr/>
        </p:nvGrpSpPr>
        <p:grpSpPr>
          <a:xfrm>
            <a:off x="1750887" y="2425727"/>
            <a:ext cx="320143" cy="343269"/>
            <a:chOff x="1750887" y="2425727"/>
            <a:chExt cx="320143" cy="343269"/>
          </a:xfrm>
        </p:grpSpPr>
        <p:sp>
          <p:nvSpPr>
            <p:cNvPr id="27224" name="Google Shape;27224;p71"/>
            <p:cNvSpPr/>
            <p:nvPr/>
          </p:nvSpPr>
          <p:spPr>
            <a:xfrm>
              <a:off x="1750887" y="2425727"/>
              <a:ext cx="320143" cy="289052"/>
            </a:xfrm>
            <a:custGeom>
              <a:avLst/>
              <a:gdLst/>
              <a:ahLst/>
              <a:cxnLst/>
              <a:rect l="l" t="t" r="r" b="b"/>
              <a:pathLst>
                <a:path w="10050" h="9074" extrusionOk="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5" name="Google Shape;27225;p71"/>
            <p:cNvSpPr/>
            <p:nvPr/>
          </p:nvSpPr>
          <p:spPr>
            <a:xfrm>
              <a:off x="1751652" y="2558467"/>
              <a:ext cx="319378" cy="210530"/>
            </a:xfrm>
            <a:custGeom>
              <a:avLst/>
              <a:gdLst/>
              <a:ahLst/>
              <a:cxnLst/>
              <a:rect l="l" t="t" r="r" b="b"/>
              <a:pathLst>
                <a:path w="10026" h="6609" extrusionOk="0">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26" name="Google Shape;27226;p71"/>
          <p:cNvGrpSpPr/>
          <p:nvPr/>
        </p:nvGrpSpPr>
        <p:grpSpPr>
          <a:xfrm>
            <a:off x="1298037" y="2425727"/>
            <a:ext cx="338364" cy="342887"/>
            <a:chOff x="1298037" y="2425727"/>
            <a:chExt cx="338364" cy="342887"/>
          </a:xfrm>
        </p:grpSpPr>
        <p:sp>
          <p:nvSpPr>
            <p:cNvPr id="27227" name="Google Shape;27227;p71"/>
            <p:cNvSpPr/>
            <p:nvPr/>
          </p:nvSpPr>
          <p:spPr>
            <a:xfrm>
              <a:off x="1339384" y="2471631"/>
              <a:ext cx="256050" cy="136180"/>
            </a:xfrm>
            <a:custGeom>
              <a:avLst/>
              <a:gdLst/>
              <a:ahLst/>
              <a:cxnLst/>
              <a:rect l="l" t="t" r="r" b="b"/>
              <a:pathLst>
                <a:path w="8038" h="4275" extrusionOk="0">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8" name="Google Shape;27228;p71"/>
            <p:cNvSpPr/>
            <p:nvPr/>
          </p:nvSpPr>
          <p:spPr>
            <a:xfrm>
              <a:off x="1341646" y="2618036"/>
              <a:ext cx="50490" cy="50458"/>
            </a:xfrm>
            <a:custGeom>
              <a:avLst/>
              <a:gdLst/>
              <a:ahLst/>
              <a:cxnLst/>
              <a:rect l="l" t="t" r="r" b="b"/>
              <a:pathLst>
                <a:path w="1585" h="1584" extrusionOk="0">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9" name="Google Shape;27229;p71"/>
            <p:cNvSpPr/>
            <p:nvPr/>
          </p:nvSpPr>
          <p:spPr>
            <a:xfrm>
              <a:off x="1542301" y="2618036"/>
              <a:ext cx="50076" cy="50458"/>
            </a:xfrm>
            <a:custGeom>
              <a:avLst/>
              <a:gdLst/>
              <a:ahLst/>
              <a:cxnLst/>
              <a:rect l="l" t="t" r="r" b="b"/>
              <a:pathLst>
                <a:path w="1572" h="1584" extrusionOk="0">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0" name="Google Shape;27230;p71"/>
            <p:cNvSpPr/>
            <p:nvPr/>
          </p:nvSpPr>
          <p:spPr>
            <a:xfrm>
              <a:off x="1298037" y="2425727"/>
              <a:ext cx="338364" cy="342887"/>
            </a:xfrm>
            <a:custGeom>
              <a:avLst/>
              <a:gdLst/>
              <a:ahLst/>
              <a:cxnLst/>
              <a:rect l="l" t="t" r="r" b="b"/>
              <a:pathLst>
                <a:path w="10622" h="10764" extrusionOk="0">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31" name="Google Shape;27231;p71"/>
          <p:cNvSpPr/>
          <p:nvPr/>
        </p:nvSpPr>
        <p:spPr>
          <a:xfrm>
            <a:off x="848977" y="2418528"/>
            <a:ext cx="347060" cy="357286"/>
          </a:xfrm>
          <a:custGeom>
            <a:avLst/>
            <a:gdLst/>
            <a:ahLst/>
            <a:cxnLst/>
            <a:rect l="l" t="t" r="r" b="b"/>
            <a:pathLst>
              <a:path w="10895" h="11216" extrusionOk="0">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32" name="Google Shape;27232;p71"/>
          <p:cNvGrpSpPr/>
          <p:nvPr/>
        </p:nvGrpSpPr>
        <p:grpSpPr>
          <a:xfrm>
            <a:off x="3974207" y="2429009"/>
            <a:ext cx="320143" cy="338491"/>
            <a:chOff x="3974207" y="2429009"/>
            <a:chExt cx="320143" cy="338491"/>
          </a:xfrm>
        </p:grpSpPr>
        <p:sp>
          <p:nvSpPr>
            <p:cNvPr id="27233" name="Google Shape;27233;p71"/>
            <p:cNvSpPr/>
            <p:nvPr/>
          </p:nvSpPr>
          <p:spPr>
            <a:xfrm>
              <a:off x="3974207" y="2429009"/>
              <a:ext cx="320143" cy="338491"/>
            </a:xfrm>
            <a:custGeom>
              <a:avLst/>
              <a:gdLst/>
              <a:ahLst/>
              <a:cxnLst/>
              <a:rect l="l" t="t" r="r" b="b"/>
              <a:pathLst>
                <a:path w="10050" h="10626" extrusionOk="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4" name="Google Shape;27234;p71"/>
            <p:cNvSpPr/>
            <p:nvPr/>
          </p:nvSpPr>
          <p:spPr>
            <a:xfrm>
              <a:off x="4086846" y="2479977"/>
              <a:ext cx="207503" cy="245793"/>
            </a:xfrm>
            <a:custGeom>
              <a:avLst/>
              <a:gdLst/>
              <a:ahLst/>
              <a:cxnLst/>
              <a:rect l="l" t="t" r="r" b="b"/>
              <a:pathLst>
                <a:path w="6514" h="7716" extrusionOk="0">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35" name="Google Shape;27235;p71"/>
          <p:cNvGrpSpPr/>
          <p:nvPr/>
        </p:nvGrpSpPr>
        <p:grpSpPr>
          <a:xfrm>
            <a:off x="2623237" y="2431047"/>
            <a:ext cx="355024" cy="332630"/>
            <a:chOff x="2623237" y="2431047"/>
            <a:chExt cx="355024" cy="332630"/>
          </a:xfrm>
        </p:grpSpPr>
        <p:sp>
          <p:nvSpPr>
            <p:cNvPr id="27236" name="Google Shape;27236;p71"/>
            <p:cNvSpPr/>
            <p:nvPr/>
          </p:nvSpPr>
          <p:spPr>
            <a:xfrm>
              <a:off x="2655856" y="2604370"/>
              <a:ext cx="48579" cy="64506"/>
            </a:xfrm>
            <a:custGeom>
              <a:avLst/>
              <a:gdLst/>
              <a:ahLst/>
              <a:cxnLst/>
              <a:rect l="l" t="t" r="r" b="b"/>
              <a:pathLst>
                <a:path w="1525" h="2025" extrusionOk="0">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7" name="Google Shape;27237;p71"/>
            <p:cNvSpPr/>
            <p:nvPr/>
          </p:nvSpPr>
          <p:spPr>
            <a:xfrm>
              <a:off x="2623237" y="2431047"/>
              <a:ext cx="355024" cy="332630"/>
            </a:xfrm>
            <a:custGeom>
              <a:avLst/>
              <a:gdLst/>
              <a:ahLst/>
              <a:cxnLst/>
              <a:rect l="l" t="t" r="r" b="b"/>
              <a:pathLst>
                <a:path w="11145" h="10442" extrusionOk="0">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8" name="Google Shape;27238;p71"/>
            <p:cNvSpPr/>
            <p:nvPr/>
          </p:nvSpPr>
          <p:spPr>
            <a:xfrm>
              <a:off x="2897827" y="2604753"/>
              <a:ext cx="48197" cy="64506"/>
            </a:xfrm>
            <a:custGeom>
              <a:avLst/>
              <a:gdLst/>
              <a:ahLst/>
              <a:cxnLst/>
              <a:rect l="l" t="t" r="r" b="b"/>
              <a:pathLst>
                <a:path w="1513" h="2025" extrusionOk="0">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9" name="Google Shape;27239;p71"/>
            <p:cNvSpPr/>
            <p:nvPr/>
          </p:nvSpPr>
          <p:spPr>
            <a:xfrm>
              <a:off x="2775695" y="2551650"/>
              <a:ext cx="51223" cy="51223"/>
            </a:xfrm>
            <a:custGeom>
              <a:avLst/>
              <a:gdLst/>
              <a:ahLst/>
              <a:cxnLst/>
              <a:rect l="l" t="t" r="r" b="b"/>
              <a:pathLst>
                <a:path w="1608" h="1608" extrusionOk="0">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40" name="Google Shape;27240;p71"/>
          <p:cNvGrpSpPr/>
          <p:nvPr/>
        </p:nvGrpSpPr>
        <p:grpSpPr>
          <a:xfrm>
            <a:off x="6657194" y="2434073"/>
            <a:ext cx="375507" cy="367925"/>
            <a:chOff x="6657194" y="2434073"/>
            <a:chExt cx="375507" cy="367925"/>
          </a:xfrm>
        </p:grpSpPr>
        <p:sp>
          <p:nvSpPr>
            <p:cNvPr id="27241" name="Google Shape;27241;p71"/>
            <p:cNvSpPr/>
            <p:nvPr/>
          </p:nvSpPr>
          <p:spPr>
            <a:xfrm>
              <a:off x="6657194" y="2434073"/>
              <a:ext cx="190780" cy="367925"/>
            </a:xfrm>
            <a:custGeom>
              <a:avLst/>
              <a:gdLst/>
              <a:ahLst/>
              <a:cxnLst/>
              <a:rect l="l" t="t" r="r" b="b"/>
              <a:pathLst>
                <a:path w="5989" h="11550" extrusionOk="0">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2" name="Google Shape;27242;p71"/>
            <p:cNvSpPr/>
            <p:nvPr/>
          </p:nvSpPr>
          <p:spPr>
            <a:xfrm>
              <a:off x="6854409" y="2464399"/>
              <a:ext cx="178292" cy="162365"/>
            </a:xfrm>
            <a:custGeom>
              <a:avLst/>
              <a:gdLst/>
              <a:ahLst/>
              <a:cxnLst/>
              <a:rect l="l" t="t" r="r" b="b"/>
              <a:pathLst>
                <a:path w="5597" h="5097" extrusionOk="0">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3" name="Google Shape;27243;p71"/>
            <p:cNvSpPr/>
            <p:nvPr/>
          </p:nvSpPr>
          <p:spPr>
            <a:xfrm>
              <a:off x="6854409" y="2631288"/>
              <a:ext cx="177528" cy="162365"/>
            </a:xfrm>
            <a:custGeom>
              <a:avLst/>
              <a:gdLst/>
              <a:ahLst/>
              <a:cxnLst/>
              <a:rect l="l" t="t" r="r" b="b"/>
              <a:pathLst>
                <a:path w="5573" h="5097" extrusionOk="0">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44" name="Google Shape;27244;p71"/>
          <p:cNvGrpSpPr/>
          <p:nvPr/>
        </p:nvGrpSpPr>
        <p:grpSpPr>
          <a:xfrm>
            <a:off x="7101317" y="2441655"/>
            <a:ext cx="367925" cy="352380"/>
            <a:chOff x="7101317" y="2441655"/>
            <a:chExt cx="367925" cy="352380"/>
          </a:xfrm>
        </p:grpSpPr>
        <p:sp>
          <p:nvSpPr>
            <p:cNvPr id="27245" name="Google Shape;27245;p71"/>
            <p:cNvSpPr/>
            <p:nvPr/>
          </p:nvSpPr>
          <p:spPr>
            <a:xfrm>
              <a:off x="7101317" y="2441655"/>
              <a:ext cx="367925" cy="352380"/>
            </a:xfrm>
            <a:custGeom>
              <a:avLst/>
              <a:gdLst/>
              <a:ahLst/>
              <a:cxnLst/>
              <a:rect l="l" t="t" r="r" b="b"/>
              <a:pathLst>
                <a:path w="11550" h="11062" extrusionOk="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6" name="Google Shape;27246;p71"/>
            <p:cNvSpPr/>
            <p:nvPr/>
          </p:nvSpPr>
          <p:spPr>
            <a:xfrm>
              <a:off x="7222302" y="2588443"/>
              <a:ext cx="124426" cy="124043"/>
            </a:xfrm>
            <a:custGeom>
              <a:avLst/>
              <a:gdLst/>
              <a:ahLst/>
              <a:cxnLst/>
              <a:rect l="l" t="t" r="r" b="b"/>
              <a:pathLst>
                <a:path w="3906" h="3894" extrusionOk="0">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47" name="Google Shape;27247;p71"/>
          <p:cNvGrpSpPr/>
          <p:nvPr/>
        </p:nvGrpSpPr>
        <p:grpSpPr>
          <a:xfrm>
            <a:off x="5756399" y="2434456"/>
            <a:ext cx="367925" cy="367161"/>
            <a:chOff x="5756399" y="2434456"/>
            <a:chExt cx="367925" cy="367161"/>
          </a:xfrm>
        </p:grpSpPr>
        <p:sp>
          <p:nvSpPr>
            <p:cNvPr id="27248" name="Google Shape;27248;p71"/>
            <p:cNvSpPr/>
            <p:nvPr/>
          </p:nvSpPr>
          <p:spPr>
            <a:xfrm>
              <a:off x="5864865" y="2563023"/>
              <a:ext cx="39882" cy="68297"/>
            </a:xfrm>
            <a:custGeom>
              <a:avLst/>
              <a:gdLst/>
              <a:ahLst/>
              <a:cxnLst/>
              <a:rect l="l" t="t" r="r" b="b"/>
              <a:pathLst>
                <a:path w="1252" h="2144" extrusionOk="0">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9" name="Google Shape;27249;p71"/>
            <p:cNvSpPr/>
            <p:nvPr/>
          </p:nvSpPr>
          <p:spPr>
            <a:xfrm>
              <a:off x="5920261" y="2563023"/>
              <a:ext cx="40233" cy="68297"/>
            </a:xfrm>
            <a:custGeom>
              <a:avLst/>
              <a:gdLst/>
              <a:ahLst/>
              <a:cxnLst/>
              <a:rect l="l" t="t" r="r" b="b"/>
              <a:pathLst>
                <a:path w="1263" h="2144" extrusionOk="0">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0" name="Google Shape;27250;p71"/>
            <p:cNvSpPr/>
            <p:nvPr/>
          </p:nvSpPr>
          <p:spPr>
            <a:xfrm>
              <a:off x="5790165" y="2646451"/>
              <a:ext cx="39851" cy="68329"/>
            </a:xfrm>
            <a:custGeom>
              <a:avLst/>
              <a:gdLst/>
              <a:ahLst/>
              <a:cxnLst/>
              <a:rect l="l" t="t" r="r" b="b"/>
              <a:pathLst>
                <a:path w="1251" h="2145" extrusionOk="0">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1" name="Google Shape;27251;p71"/>
            <p:cNvSpPr/>
            <p:nvPr/>
          </p:nvSpPr>
          <p:spPr>
            <a:xfrm>
              <a:off x="6050707" y="2646451"/>
              <a:ext cx="39882" cy="68329"/>
            </a:xfrm>
            <a:custGeom>
              <a:avLst/>
              <a:gdLst/>
              <a:ahLst/>
              <a:cxnLst/>
              <a:rect l="l" t="t" r="r" b="b"/>
              <a:pathLst>
                <a:path w="1252" h="2145" extrusionOk="0">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2" name="Google Shape;27252;p71"/>
            <p:cNvSpPr/>
            <p:nvPr/>
          </p:nvSpPr>
          <p:spPr>
            <a:xfrm>
              <a:off x="5976007" y="2563023"/>
              <a:ext cx="39851" cy="68297"/>
            </a:xfrm>
            <a:custGeom>
              <a:avLst/>
              <a:gdLst/>
              <a:ahLst/>
              <a:cxnLst/>
              <a:rect l="l" t="t" r="r" b="b"/>
              <a:pathLst>
                <a:path w="1251" h="2144" extrusionOk="0">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3" name="Google Shape;27253;p71"/>
            <p:cNvSpPr/>
            <p:nvPr/>
          </p:nvSpPr>
          <p:spPr>
            <a:xfrm>
              <a:off x="5919114" y="2453027"/>
              <a:ext cx="42877" cy="43673"/>
            </a:xfrm>
            <a:custGeom>
              <a:avLst/>
              <a:gdLst/>
              <a:ahLst/>
              <a:cxnLst/>
              <a:rect l="l" t="t" r="r" b="b"/>
              <a:pathLst>
                <a:path w="1346" h="1371" extrusionOk="0">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4" name="Google Shape;27254;p71"/>
            <p:cNvSpPr/>
            <p:nvPr/>
          </p:nvSpPr>
          <p:spPr>
            <a:xfrm>
              <a:off x="5756399" y="2434456"/>
              <a:ext cx="367925" cy="367161"/>
            </a:xfrm>
            <a:custGeom>
              <a:avLst/>
              <a:gdLst/>
              <a:ahLst/>
              <a:cxnLst/>
              <a:rect l="l" t="t" r="r" b="b"/>
              <a:pathLst>
                <a:path w="11550" h="11526" extrusionOk="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55" name="Google Shape;27255;p71"/>
          <p:cNvSpPr/>
          <p:nvPr/>
        </p:nvSpPr>
        <p:spPr>
          <a:xfrm>
            <a:off x="5304695" y="2434551"/>
            <a:ext cx="368308" cy="366970"/>
          </a:xfrm>
          <a:custGeom>
            <a:avLst/>
            <a:gdLst/>
            <a:ahLst/>
            <a:cxnLst/>
            <a:rect l="l" t="t" r="r" b="b"/>
            <a:pathLst>
              <a:path w="11562" h="11520" extrusionOk="0">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6" name="Google Shape;27256;p71"/>
          <p:cNvSpPr/>
          <p:nvPr/>
        </p:nvSpPr>
        <p:spPr>
          <a:xfrm>
            <a:off x="7542031" y="2445541"/>
            <a:ext cx="370187" cy="344034"/>
          </a:xfrm>
          <a:custGeom>
            <a:avLst/>
            <a:gdLst/>
            <a:ahLst/>
            <a:cxnLst/>
            <a:rect l="l" t="t" r="r" b="b"/>
            <a:pathLst>
              <a:path w="11621" h="10800" extrusionOk="0">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57" name="Google Shape;27257;p71"/>
          <p:cNvGrpSpPr/>
          <p:nvPr/>
        </p:nvGrpSpPr>
        <p:grpSpPr>
          <a:xfrm>
            <a:off x="7964906" y="2434073"/>
            <a:ext cx="373627" cy="367925"/>
            <a:chOff x="7964906" y="2434073"/>
            <a:chExt cx="373627" cy="367925"/>
          </a:xfrm>
        </p:grpSpPr>
        <p:sp>
          <p:nvSpPr>
            <p:cNvPr id="27258" name="Google Shape;27258;p71"/>
            <p:cNvSpPr/>
            <p:nvPr/>
          </p:nvSpPr>
          <p:spPr>
            <a:xfrm>
              <a:off x="8252397" y="2622942"/>
              <a:ext cx="46699" cy="46317"/>
            </a:xfrm>
            <a:custGeom>
              <a:avLst/>
              <a:gdLst/>
              <a:ahLst/>
              <a:cxnLst/>
              <a:rect l="l" t="t" r="r" b="b"/>
              <a:pathLst>
                <a:path w="1466" h="1454" extrusionOk="0">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9" name="Google Shape;27259;p71"/>
            <p:cNvSpPr/>
            <p:nvPr/>
          </p:nvSpPr>
          <p:spPr>
            <a:xfrm>
              <a:off x="7964906" y="2434073"/>
              <a:ext cx="373627" cy="367925"/>
            </a:xfrm>
            <a:custGeom>
              <a:avLst/>
              <a:gdLst/>
              <a:ahLst/>
              <a:cxnLst/>
              <a:rect l="l" t="t" r="r" b="b"/>
              <a:pathLst>
                <a:path w="11729" h="11550" extrusionOk="0">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0" name="Google Shape;27260;p71"/>
          <p:cNvGrpSpPr/>
          <p:nvPr/>
        </p:nvGrpSpPr>
        <p:grpSpPr>
          <a:xfrm>
            <a:off x="6194086" y="2437737"/>
            <a:ext cx="369837" cy="360471"/>
            <a:chOff x="6194086" y="2437737"/>
            <a:chExt cx="369837" cy="360471"/>
          </a:xfrm>
        </p:grpSpPr>
        <p:sp>
          <p:nvSpPr>
            <p:cNvPr id="27261" name="Google Shape;27261;p71"/>
            <p:cNvSpPr/>
            <p:nvPr/>
          </p:nvSpPr>
          <p:spPr>
            <a:xfrm>
              <a:off x="6194086" y="2437737"/>
              <a:ext cx="369837" cy="360471"/>
            </a:xfrm>
            <a:custGeom>
              <a:avLst/>
              <a:gdLst/>
              <a:ahLst/>
              <a:cxnLst/>
              <a:rect l="l" t="t" r="r" b="b"/>
              <a:pathLst>
                <a:path w="11610" h="11316" extrusionOk="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2" name="Google Shape;27262;p71"/>
            <p:cNvSpPr/>
            <p:nvPr/>
          </p:nvSpPr>
          <p:spPr>
            <a:xfrm>
              <a:off x="6251362" y="2655721"/>
              <a:ext cx="89927" cy="88621"/>
            </a:xfrm>
            <a:custGeom>
              <a:avLst/>
              <a:gdLst/>
              <a:ahLst/>
              <a:cxnLst/>
              <a:rect l="l" t="t" r="r" b="b"/>
              <a:pathLst>
                <a:path w="2823" h="2782" extrusionOk="0">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7266"/>
        <p:cNvGrpSpPr/>
        <p:nvPr/>
      </p:nvGrpSpPr>
      <p:grpSpPr>
        <a:xfrm>
          <a:off x="0" y="0"/>
          <a:ext cx="0" cy="0"/>
          <a:chOff x="0" y="0"/>
          <a:chExt cx="0" cy="0"/>
        </a:xfrm>
      </p:grpSpPr>
      <p:sp>
        <p:nvSpPr>
          <p:cNvPr id="27267" name="Google Shape;27267;p72"/>
          <p:cNvSpPr txBox="1">
            <a:spLocks noGrp="1"/>
          </p:cNvSpPr>
          <p:nvPr>
            <p:ph type="title" idx="4294967295"/>
          </p:nvPr>
        </p:nvSpPr>
        <p:spPr>
          <a:xfrm>
            <a:off x="849675"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7268" name="Google Shape;27268;p72"/>
          <p:cNvSpPr txBox="1">
            <a:spLocks noGrp="1"/>
          </p:cNvSpPr>
          <p:nvPr>
            <p:ph type="title" idx="4294967295"/>
          </p:nvPr>
        </p:nvSpPr>
        <p:spPr>
          <a:xfrm>
            <a:off x="4858400" y="943775"/>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27269" name="Google Shape;27269;p72"/>
          <p:cNvGrpSpPr/>
          <p:nvPr/>
        </p:nvGrpSpPr>
        <p:grpSpPr>
          <a:xfrm>
            <a:off x="3541011" y="1508594"/>
            <a:ext cx="350166" cy="349434"/>
            <a:chOff x="3541011" y="1508594"/>
            <a:chExt cx="350166" cy="349434"/>
          </a:xfrm>
        </p:grpSpPr>
        <p:sp>
          <p:nvSpPr>
            <p:cNvPr id="27270" name="Google Shape;27270;p72"/>
            <p:cNvSpPr/>
            <p:nvPr/>
          </p:nvSpPr>
          <p:spPr>
            <a:xfrm>
              <a:off x="3600879" y="1568270"/>
              <a:ext cx="230049" cy="289758"/>
            </a:xfrm>
            <a:custGeom>
              <a:avLst/>
              <a:gdLst/>
              <a:ahLst/>
              <a:cxnLst/>
              <a:rect l="l" t="t" r="r" b="b"/>
              <a:pathLst>
                <a:path w="7228" h="9104" extrusionOk="0">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1" name="Google Shape;27271;p72"/>
            <p:cNvSpPr/>
            <p:nvPr/>
          </p:nvSpPr>
          <p:spPr>
            <a:xfrm>
              <a:off x="3541011" y="1677980"/>
              <a:ext cx="48919" cy="10630"/>
            </a:xfrm>
            <a:custGeom>
              <a:avLst/>
              <a:gdLst/>
              <a:ahLst/>
              <a:cxnLst/>
              <a:rect l="l" t="t" r="r" b="b"/>
              <a:pathLst>
                <a:path w="1537" h="334" extrusionOk="0">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2" name="Google Shape;27272;p72"/>
            <p:cNvSpPr/>
            <p:nvPr/>
          </p:nvSpPr>
          <p:spPr>
            <a:xfrm>
              <a:off x="3842259" y="1677980"/>
              <a:ext cx="48919" cy="10630"/>
            </a:xfrm>
            <a:custGeom>
              <a:avLst/>
              <a:gdLst/>
              <a:ahLst/>
              <a:cxnLst/>
              <a:rect l="l" t="t" r="r" b="b"/>
              <a:pathLst>
                <a:path w="1537" h="334" extrusionOk="0">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3" name="Google Shape;27273;p72"/>
            <p:cNvSpPr/>
            <p:nvPr/>
          </p:nvSpPr>
          <p:spPr>
            <a:xfrm>
              <a:off x="3711161" y="1508594"/>
              <a:ext cx="10248" cy="48537"/>
            </a:xfrm>
            <a:custGeom>
              <a:avLst/>
              <a:gdLst/>
              <a:ahLst/>
              <a:cxnLst/>
              <a:rect l="l" t="t" r="r" b="b"/>
              <a:pathLst>
                <a:path w="322" h="1525" extrusionOk="0">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4" name="Google Shape;27274;p72"/>
            <p:cNvSpPr/>
            <p:nvPr/>
          </p:nvSpPr>
          <p:spPr>
            <a:xfrm>
              <a:off x="3633470" y="1792018"/>
              <a:ext cx="22757" cy="29249"/>
            </a:xfrm>
            <a:custGeom>
              <a:avLst/>
              <a:gdLst/>
              <a:ahLst/>
              <a:cxnLst/>
              <a:rect l="l" t="t" r="r" b="b"/>
              <a:pathLst>
                <a:path w="715" h="919" extrusionOk="0">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5" name="Google Shape;27275;p72"/>
            <p:cNvSpPr/>
            <p:nvPr/>
          </p:nvSpPr>
          <p:spPr>
            <a:xfrm>
              <a:off x="3775962" y="1545195"/>
              <a:ext cx="22757" cy="28995"/>
            </a:xfrm>
            <a:custGeom>
              <a:avLst/>
              <a:gdLst/>
              <a:ahLst/>
              <a:cxnLst/>
              <a:rect l="l" t="t" r="r" b="b"/>
              <a:pathLst>
                <a:path w="715" h="911" extrusionOk="0">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6" name="Google Shape;27276;p72"/>
            <p:cNvSpPr/>
            <p:nvPr/>
          </p:nvSpPr>
          <p:spPr>
            <a:xfrm>
              <a:off x="3577390" y="1601498"/>
              <a:ext cx="31095" cy="21197"/>
            </a:xfrm>
            <a:custGeom>
              <a:avLst/>
              <a:gdLst/>
              <a:ahLst/>
              <a:cxnLst/>
              <a:rect l="l" t="t" r="r" b="b"/>
              <a:pathLst>
                <a:path w="977" h="666" extrusionOk="0">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7" name="Google Shape;27277;p72"/>
            <p:cNvSpPr/>
            <p:nvPr/>
          </p:nvSpPr>
          <p:spPr>
            <a:xfrm>
              <a:off x="3823703" y="1743608"/>
              <a:ext cx="31095" cy="21197"/>
            </a:xfrm>
            <a:custGeom>
              <a:avLst/>
              <a:gdLst/>
              <a:ahLst/>
              <a:cxnLst/>
              <a:rect l="l" t="t" r="r" b="b"/>
              <a:pathLst>
                <a:path w="977" h="666" extrusionOk="0">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8" name="Google Shape;27278;p72"/>
            <p:cNvSpPr/>
            <p:nvPr/>
          </p:nvSpPr>
          <p:spPr>
            <a:xfrm>
              <a:off x="3775962" y="1792018"/>
              <a:ext cx="22757" cy="29249"/>
            </a:xfrm>
            <a:custGeom>
              <a:avLst/>
              <a:gdLst/>
              <a:ahLst/>
              <a:cxnLst/>
              <a:rect l="l" t="t" r="r" b="b"/>
              <a:pathLst>
                <a:path w="715" h="919" extrusionOk="0">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9" name="Google Shape;27279;p72"/>
            <p:cNvSpPr/>
            <p:nvPr/>
          </p:nvSpPr>
          <p:spPr>
            <a:xfrm>
              <a:off x="3633470" y="1545195"/>
              <a:ext cx="22757" cy="28995"/>
            </a:xfrm>
            <a:custGeom>
              <a:avLst/>
              <a:gdLst/>
              <a:ahLst/>
              <a:cxnLst/>
              <a:rect l="l" t="t" r="r" b="b"/>
              <a:pathLst>
                <a:path w="715" h="911" extrusionOk="0">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0" name="Google Shape;27280;p72"/>
            <p:cNvSpPr/>
            <p:nvPr/>
          </p:nvSpPr>
          <p:spPr>
            <a:xfrm>
              <a:off x="3823703" y="1601498"/>
              <a:ext cx="31095" cy="21197"/>
            </a:xfrm>
            <a:custGeom>
              <a:avLst/>
              <a:gdLst/>
              <a:ahLst/>
              <a:cxnLst/>
              <a:rect l="l" t="t" r="r" b="b"/>
              <a:pathLst>
                <a:path w="977" h="666" extrusionOk="0">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1" name="Google Shape;27281;p72"/>
            <p:cNvSpPr/>
            <p:nvPr/>
          </p:nvSpPr>
          <p:spPr>
            <a:xfrm>
              <a:off x="3577390" y="1743608"/>
              <a:ext cx="31095" cy="21197"/>
            </a:xfrm>
            <a:custGeom>
              <a:avLst/>
              <a:gdLst/>
              <a:ahLst/>
              <a:cxnLst/>
              <a:rect l="l" t="t" r="r" b="b"/>
              <a:pathLst>
                <a:path w="977" h="666" extrusionOk="0">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2" name="Google Shape;27282;p72"/>
            <p:cNvSpPr/>
            <p:nvPr/>
          </p:nvSpPr>
          <p:spPr>
            <a:xfrm>
              <a:off x="3732358" y="1593032"/>
              <a:ext cx="71294" cy="62255"/>
            </a:xfrm>
            <a:custGeom>
              <a:avLst/>
              <a:gdLst/>
              <a:ahLst/>
              <a:cxnLst/>
              <a:rect l="l" t="t" r="r" b="b"/>
              <a:pathLst>
                <a:path w="2240" h="1956" extrusionOk="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83" name="Google Shape;27283;p72"/>
          <p:cNvGrpSpPr/>
          <p:nvPr/>
        </p:nvGrpSpPr>
        <p:grpSpPr>
          <a:xfrm>
            <a:off x="3122257" y="1508594"/>
            <a:ext cx="294850" cy="349434"/>
            <a:chOff x="3122257" y="1508594"/>
            <a:chExt cx="294850" cy="349434"/>
          </a:xfrm>
        </p:grpSpPr>
        <p:sp>
          <p:nvSpPr>
            <p:cNvPr id="27284" name="Google Shape;27284;p72"/>
            <p:cNvSpPr/>
            <p:nvPr/>
          </p:nvSpPr>
          <p:spPr>
            <a:xfrm>
              <a:off x="3226110" y="1659042"/>
              <a:ext cx="87557" cy="29568"/>
            </a:xfrm>
            <a:custGeom>
              <a:avLst/>
              <a:gdLst/>
              <a:ahLst/>
              <a:cxnLst/>
              <a:rect l="l" t="t" r="r" b="b"/>
              <a:pathLst>
                <a:path w="2751" h="929" extrusionOk="0">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5" name="Google Shape;27285;p72"/>
            <p:cNvSpPr/>
            <p:nvPr/>
          </p:nvSpPr>
          <p:spPr>
            <a:xfrm>
              <a:off x="3171144" y="1612033"/>
              <a:ext cx="196694" cy="245613"/>
            </a:xfrm>
            <a:custGeom>
              <a:avLst/>
              <a:gdLst/>
              <a:ahLst/>
              <a:cxnLst/>
              <a:rect l="l" t="t" r="r" b="b"/>
              <a:pathLst>
                <a:path w="6180" h="7717" extrusionOk="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6" name="Google Shape;27286;p72"/>
            <p:cNvSpPr/>
            <p:nvPr/>
          </p:nvSpPr>
          <p:spPr>
            <a:xfrm>
              <a:off x="3204117" y="1836767"/>
              <a:ext cx="10630" cy="21261"/>
            </a:xfrm>
            <a:custGeom>
              <a:avLst/>
              <a:gdLst/>
              <a:ahLst/>
              <a:cxnLst/>
              <a:rect l="l" t="t" r="r" b="b"/>
              <a:pathLst>
                <a:path w="334" h="668" extrusionOk="0">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7" name="Google Shape;27287;p72"/>
            <p:cNvSpPr/>
            <p:nvPr/>
          </p:nvSpPr>
          <p:spPr>
            <a:xfrm>
              <a:off x="3324616" y="1836767"/>
              <a:ext cx="10280" cy="21261"/>
            </a:xfrm>
            <a:custGeom>
              <a:avLst/>
              <a:gdLst/>
              <a:ahLst/>
              <a:cxnLst/>
              <a:rect l="l" t="t" r="r" b="b"/>
              <a:pathLst>
                <a:path w="323" h="668" extrusionOk="0">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8" name="Google Shape;27288;p72"/>
            <p:cNvSpPr/>
            <p:nvPr/>
          </p:nvSpPr>
          <p:spPr>
            <a:xfrm>
              <a:off x="3122257" y="1508594"/>
              <a:ext cx="294850" cy="278554"/>
            </a:xfrm>
            <a:custGeom>
              <a:avLst/>
              <a:gdLst/>
              <a:ahLst/>
              <a:cxnLst/>
              <a:rect l="l" t="t" r="r" b="b"/>
              <a:pathLst>
                <a:path w="9264" h="8752" extrusionOk="0">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89" name="Google Shape;27289;p72"/>
          <p:cNvGrpSpPr/>
          <p:nvPr/>
        </p:nvGrpSpPr>
        <p:grpSpPr>
          <a:xfrm>
            <a:off x="910723" y="1508212"/>
            <a:ext cx="251660" cy="350166"/>
            <a:chOff x="910723" y="1508212"/>
            <a:chExt cx="251660" cy="350166"/>
          </a:xfrm>
        </p:grpSpPr>
        <p:sp>
          <p:nvSpPr>
            <p:cNvPr id="27290" name="Google Shape;27290;p72"/>
            <p:cNvSpPr/>
            <p:nvPr/>
          </p:nvSpPr>
          <p:spPr>
            <a:xfrm>
              <a:off x="910723" y="1508212"/>
              <a:ext cx="251660" cy="350166"/>
            </a:xfrm>
            <a:custGeom>
              <a:avLst/>
              <a:gdLst/>
              <a:ahLst/>
              <a:cxnLst/>
              <a:rect l="l" t="t" r="r" b="b"/>
              <a:pathLst>
                <a:path w="7907" h="11002" extrusionOk="0">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1" name="Google Shape;27291;p72"/>
            <p:cNvSpPr/>
            <p:nvPr/>
          </p:nvSpPr>
          <p:spPr>
            <a:xfrm>
              <a:off x="1031604" y="1530205"/>
              <a:ext cx="10280" cy="10248"/>
            </a:xfrm>
            <a:custGeom>
              <a:avLst/>
              <a:gdLst/>
              <a:ahLst/>
              <a:cxnLst/>
              <a:rect l="l" t="t" r="r" b="b"/>
              <a:pathLst>
                <a:path w="323" h="322" extrusionOk="0">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2" name="Google Shape;27292;p72"/>
            <p:cNvSpPr/>
            <p:nvPr/>
          </p:nvSpPr>
          <p:spPr>
            <a:xfrm>
              <a:off x="932334" y="1551784"/>
              <a:ext cx="208088" cy="273653"/>
            </a:xfrm>
            <a:custGeom>
              <a:avLst/>
              <a:gdLst/>
              <a:ahLst/>
              <a:cxnLst/>
              <a:rect l="l" t="t" r="r" b="b"/>
              <a:pathLst>
                <a:path w="6538" h="8598" extrusionOk="0">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3" name="Google Shape;27293;p72"/>
            <p:cNvSpPr/>
            <p:nvPr/>
          </p:nvSpPr>
          <p:spPr>
            <a:xfrm>
              <a:off x="965689" y="1661302"/>
              <a:ext cx="32241" cy="32241"/>
            </a:xfrm>
            <a:custGeom>
              <a:avLst/>
              <a:gdLst/>
              <a:ahLst/>
              <a:cxnLst/>
              <a:rect l="l" t="t" r="r" b="b"/>
              <a:pathLst>
                <a:path w="1013" h="1013" extrusionOk="0">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4" name="Google Shape;27294;p72"/>
            <p:cNvSpPr/>
            <p:nvPr/>
          </p:nvSpPr>
          <p:spPr>
            <a:xfrm>
              <a:off x="965689" y="1710571"/>
              <a:ext cx="32241" cy="32241"/>
            </a:xfrm>
            <a:custGeom>
              <a:avLst/>
              <a:gdLst/>
              <a:ahLst/>
              <a:cxnLst/>
              <a:rect l="l" t="t" r="r" b="b"/>
              <a:pathLst>
                <a:path w="1013" h="1013" extrusionOk="0">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5" name="Google Shape;27295;p72"/>
            <p:cNvSpPr/>
            <p:nvPr/>
          </p:nvSpPr>
          <p:spPr>
            <a:xfrm>
              <a:off x="965689" y="1760604"/>
              <a:ext cx="32241" cy="31859"/>
            </a:xfrm>
            <a:custGeom>
              <a:avLst/>
              <a:gdLst/>
              <a:ahLst/>
              <a:cxnLst/>
              <a:rect l="l" t="t" r="r" b="b"/>
              <a:pathLst>
                <a:path w="1013" h="1001" extrusionOk="0">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6" name="Google Shape;27296;p72"/>
            <p:cNvSpPr/>
            <p:nvPr/>
          </p:nvSpPr>
          <p:spPr>
            <a:xfrm>
              <a:off x="1009643" y="1661302"/>
              <a:ext cx="59899" cy="10662"/>
            </a:xfrm>
            <a:custGeom>
              <a:avLst/>
              <a:gdLst/>
              <a:ahLst/>
              <a:cxnLst/>
              <a:rect l="l" t="t" r="r" b="b"/>
              <a:pathLst>
                <a:path w="1882" h="335" extrusionOk="0">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7" name="Google Shape;27297;p72"/>
            <p:cNvSpPr/>
            <p:nvPr/>
          </p:nvSpPr>
          <p:spPr>
            <a:xfrm>
              <a:off x="1009643" y="1683677"/>
              <a:ext cx="98188" cy="10630"/>
            </a:xfrm>
            <a:custGeom>
              <a:avLst/>
              <a:gdLst/>
              <a:ahLst/>
              <a:cxnLst/>
              <a:rect l="l" t="t" r="r" b="b"/>
              <a:pathLst>
                <a:path w="3085" h="334" extrusionOk="0">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8" name="Google Shape;27298;p72"/>
            <p:cNvSpPr/>
            <p:nvPr/>
          </p:nvSpPr>
          <p:spPr>
            <a:xfrm>
              <a:off x="1009643" y="1710571"/>
              <a:ext cx="59899" cy="10630"/>
            </a:xfrm>
            <a:custGeom>
              <a:avLst/>
              <a:gdLst/>
              <a:ahLst/>
              <a:cxnLst/>
              <a:rect l="l" t="t" r="r" b="b"/>
              <a:pathLst>
                <a:path w="1882" h="334" extrusionOk="0">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9" name="Google Shape;27299;p72"/>
            <p:cNvSpPr/>
            <p:nvPr/>
          </p:nvSpPr>
          <p:spPr>
            <a:xfrm>
              <a:off x="1009643" y="1732946"/>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0" name="Google Shape;27300;p72"/>
            <p:cNvSpPr/>
            <p:nvPr/>
          </p:nvSpPr>
          <p:spPr>
            <a:xfrm>
              <a:off x="1009643" y="1760604"/>
              <a:ext cx="59899" cy="10248"/>
            </a:xfrm>
            <a:custGeom>
              <a:avLst/>
              <a:gdLst/>
              <a:ahLst/>
              <a:cxnLst/>
              <a:rect l="l" t="t" r="r" b="b"/>
              <a:pathLst>
                <a:path w="1882" h="322" extrusionOk="0">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1" name="Google Shape;27301;p72"/>
            <p:cNvSpPr/>
            <p:nvPr/>
          </p:nvSpPr>
          <p:spPr>
            <a:xfrm>
              <a:off x="1009643" y="1782183"/>
              <a:ext cx="98188" cy="10662"/>
            </a:xfrm>
            <a:custGeom>
              <a:avLst/>
              <a:gdLst/>
              <a:ahLst/>
              <a:cxnLst/>
              <a:rect l="l" t="t" r="r" b="b"/>
              <a:pathLst>
                <a:path w="3085" h="335" extrusionOk="0">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2" name="Google Shape;27302;p72"/>
            <p:cNvSpPr/>
            <p:nvPr/>
          </p:nvSpPr>
          <p:spPr>
            <a:xfrm>
              <a:off x="1009643" y="1579473"/>
              <a:ext cx="98188" cy="10630"/>
            </a:xfrm>
            <a:custGeom>
              <a:avLst/>
              <a:gdLst/>
              <a:ahLst/>
              <a:cxnLst/>
              <a:rect l="l" t="t" r="r" b="b"/>
              <a:pathLst>
                <a:path w="3085" h="334" extrusionOk="0">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3" name="Google Shape;27303;p72"/>
            <p:cNvSpPr/>
            <p:nvPr/>
          </p:nvSpPr>
          <p:spPr>
            <a:xfrm>
              <a:off x="965689" y="1628711"/>
              <a:ext cx="142142" cy="10662"/>
            </a:xfrm>
            <a:custGeom>
              <a:avLst/>
              <a:gdLst/>
              <a:ahLst/>
              <a:cxnLst/>
              <a:rect l="l" t="t" r="r" b="b"/>
              <a:pathLst>
                <a:path w="4466" h="335" extrusionOk="0">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4" name="Google Shape;27304;p72"/>
            <p:cNvSpPr/>
            <p:nvPr/>
          </p:nvSpPr>
          <p:spPr>
            <a:xfrm>
              <a:off x="1009643" y="1601434"/>
              <a:ext cx="26926" cy="10280"/>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5" name="Google Shape;27305;p72"/>
            <p:cNvSpPr/>
            <p:nvPr/>
          </p:nvSpPr>
          <p:spPr>
            <a:xfrm>
              <a:off x="1047550" y="1601434"/>
              <a:ext cx="26926" cy="10280"/>
            </a:xfrm>
            <a:custGeom>
              <a:avLst/>
              <a:gdLst/>
              <a:ahLst/>
              <a:cxnLst/>
              <a:rect l="l" t="t" r="r" b="b"/>
              <a:pathLst>
                <a:path w="846" h="323" extrusionOk="0">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6" name="Google Shape;27306;p72"/>
            <p:cNvSpPr/>
            <p:nvPr/>
          </p:nvSpPr>
          <p:spPr>
            <a:xfrm>
              <a:off x="966071" y="1579473"/>
              <a:ext cx="32241" cy="32241"/>
            </a:xfrm>
            <a:custGeom>
              <a:avLst/>
              <a:gdLst/>
              <a:ahLst/>
              <a:cxnLst/>
              <a:rect l="l" t="t" r="r" b="b"/>
              <a:pathLst>
                <a:path w="1013" h="1013" extrusionOk="0">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7" name="Google Shape;27307;p72"/>
          <p:cNvGrpSpPr/>
          <p:nvPr/>
        </p:nvGrpSpPr>
        <p:grpSpPr>
          <a:xfrm>
            <a:off x="1308631" y="1507830"/>
            <a:ext cx="350166" cy="350198"/>
            <a:chOff x="1308631" y="1507830"/>
            <a:chExt cx="350166" cy="350198"/>
          </a:xfrm>
        </p:grpSpPr>
        <p:sp>
          <p:nvSpPr>
            <p:cNvPr id="27308" name="Google Shape;27308;p72"/>
            <p:cNvSpPr/>
            <p:nvPr/>
          </p:nvSpPr>
          <p:spPr>
            <a:xfrm>
              <a:off x="1308631" y="1507830"/>
              <a:ext cx="350166" cy="350198"/>
            </a:xfrm>
            <a:custGeom>
              <a:avLst/>
              <a:gdLst/>
              <a:ahLst/>
              <a:cxnLst/>
              <a:rect l="l" t="t" r="r" b="b"/>
              <a:pathLst>
                <a:path w="11002" h="11003" extrusionOk="0">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9" name="Google Shape;27309;p72"/>
            <p:cNvSpPr/>
            <p:nvPr/>
          </p:nvSpPr>
          <p:spPr>
            <a:xfrm>
              <a:off x="1373049" y="1574063"/>
              <a:ext cx="181544" cy="179730"/>
            </a:xfrm>
            <a:custGeom>
              <a:avLst/>
              <a:gdLst/>
              <a:ahLst/>
              <a:cxnLst/>
              <a:rect l="l" t="t" r="r" b="b"/>
              <a:pathLst>
                <a:path w="5704" h="5647" extrusionOk="0">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0" name="Google Shape;27310;p72"/>
            <p:cNvSpPr/>
            <p:nvPr/>
          </p:nvSpPr>
          <p:spPr>
            <a:xfrm>
              <a:off x="1411338" y="1606368"/>
              <a:ext cx="182276" cy="186477"/>
            </a:xfrm>
            <a:custGeom>
              <a:avLst/>
              <a:gdLst/>
              <a:ahLst/>
              <a:cxnLst/>
              <a:rect l="l" t="t" r="r" b="b"/>
              <a:pathLst>
                <a:path w="5727" h="5859" extrusionOk="0">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1" name="Google Shape;27311;p72"/>
            <p:cNvSpPr/>
            <p:nvPr/>
          </p:nvSpPr>
          <p:spPr>
            <a:xfrm>
              <a:off x="1461721" y="1634026"/>
              <a:ext cx="43986" cy="15564"/>
            </a:xfrm>
            <a:custGeom>
              <a:avLst/>
              <a:gdLst/>
              <a:ahLst/>
              <a:cxnLst/>
              <a:rect l="l" t="t" r="r" b="b"/>
              <a:pathLst>
                <a:path w="1382" h="489" extrusionOk="0">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12" name="Google Shape;27312;p72"/>
          <p:cNvGrpSpPr/>
          <p:nvPr/>
        </p:nvGrpSpPr>
        <p:grpSpPr>
          <a:xfrm>
            <a:off x="1756921" y="1509739"/>
            <a:ext cx="345997" cy="345997"/>
            <a:chOff x="1756921" y="1509739"/>
            <a:chExt cx="345997" cy="345997"/>
          </a:xfrm>
        </p:grpSpPr>
        <p:sp>
          <p:nvSpPr>
            <p:cNvPr id="27313" name="Google Shape;27313;p72"/>
            <p:cNvSpPr/>
            <p:nvPr/>
          </p:nvSpPr>
          <p:spPr>
            <a:xfrm>
              <a:off x="1756921" y="1509739"/>
              <a:ext cx="345997" cy="345997"/>
            </a:xfrm>
            <a:custGeom>
              <a:avLst/>
              <a:gdLst/>
              <a:ahLst/>
              <a:cxnLst/>
              <a:rect l="l" t="t" r="r" b="b"/>
              <a:pathLst>
                <a:path w="10871" h="10871" extrusionOk="0">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4" name="Google Shape;27314;p72"/>
            <p:cNvSpPr/>
            <p:nvPr/>
          </p:nvSpPr>
          <p:spPr>
            <a:xfrm>
              <a:off x="1781937" y="1535488"/>
              <a:ext cx="295614" cy="295614"/>
            </a:xfrm>
            <a:custGeom>
              <a:avLst/>
              <a:gdLst/>
              <a:ahLst/>
              <a:cxnLst/>
              <a:rect l="l" t="t" r="r" b="b"/>
              <a:pathLst>
                <a:path w="9288" h="9288" extrusionOk="0">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5" name="Google Shape;27315;p72"/>
            <p:cNvSpPr/>
            <p:nvPr/>
          </p:nvSpPr>
          <p:spPr>
            <a:xfrm>
              <a:off x="1806954" y="1677980"/>
              <a:ext cx="17441" cy="10630"/>
            </a:xfrm>
            <a:custGeom>
              <a:avLst/>
              <a:gdLst/>
              <a:ahLst/>
              <a:cxnLst/>
              <a:rect l="l" t="t" r="r" b="b"/>
              <a:pathLst>
                <a:path w="548" h="334" extrusionOk="0">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6" name="Google Shape;27316;p72"/>
            <p:cNvSpPr/>
            <p:nvPr/>
          </p:nvSpPr>
          <p:spPr>
            <a:xfrm>
              <a:off x="1924429" y="1560122"/>
              <a:ext cx="128106" cy="128488"/>
            </a:xfrm>
            <a:custGeom>
              <a:avLst/>
              <a:gdLst/>
              <a:ahLst/>
              <a:cxnLst/>
              <a:rect l="l" t="t" r="r" b="b"/>
              <a:pathLst>
                <a:path w="4025" h="4037" extrusionOk="0">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7" name="Google Shape;27317;p72"/>
            <p:cNvSpPr/>
            <p:nvPr/>
          </p:nvSpPr>
          <p:spPr>
            <a:xfrm>
              <a:off x="1924811" y="1788644"/>
              <a:ext cx="10630" cy="17823"/>
            </a:xfrm>
            <a:custGeom>
              <a:avLst/>
              <a:gdLst/>
              <a:ahLst/>
              <a:cxnLst/>
              <a:rect l="l" t="t" r="r" b="b"/>
              <a:pathLst>
                <a:path w="334" h="560" extrusionOk="0">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8" name="Google Shape;27318;p72"/>
            <p:cNvSpPr/>
            <p:nvPr/>
          </p:nvSpPr>
          <p:spPr>
            <a:xfrm>
              <a:off x="1841423" y="1594719"/>
              <a:ext cx="16328" cy="15086"/>
            </a:xfrm>
            <a:custGeom>
              <a:avLst/>
              <a:gdLst/>
              <a:ahLst/>
              <a:cxnLst/>
              <a:rect l="l" t="t" r="r" b="b"/>
              <a:pathLst>
                <a:path w="513" h="474" extrusionOk="0">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9" name="Google Shape;27319;p72"/>
            <p:cNvSpPr/>
            <p:nvPr/>
          </p:nvSpPr>
          <p:spPr>
            <a:xfrm>
              <a:off x="2002470" y="1756243"/>
              <a:ext cx="16709" cy="15755"/>
            </a:xfrm>
            <a:custGeom>
              <a:avLst/>
              <a:gdLst/>
              <a:ahLst/>
              <a:cxnLst/>
              <a:rect l="l" t="t" r="r" b="b"/>
              <a:pathLst>
                <a:path w="525" h="495" extrusionOk="0">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0" name="Google Shape;27320;p72"/>
            <p:cNvSpPr/>
            <p:nvPr/>
          </p:nvSpPr>
          <p:spPr>
            <a:xfrm>
              <a:off x="2002470" y="1594719"/>
              <a:ext cx="16328" cy="15086"/>
            </a:xfrm>
            <a:custGeom>
              <a:avLst/>
              <a:gdLst/>
              <a:ahLst/>
              <a:cxnLst/>
              <a:rect l="l" t="t" r="r" b="b"/>
              <a:pathLst>
                <a:path w="513" h="474" extrusionOk="0">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1" name="Google Shape;27321;p72"/>
            <p:cNvSpPr/>
            <p:nvPr/>
          </p:nvSpPr>
          <p:spPr>
            <a:xfrm>
              <a:off x="1841041" y="1756530"/>
              <a:ext cx="16709" cy="15468"/>
            </a:xfrm>
            <a:custGeom>
              <a:avLst/>
              <a:gdLst/>
              <a:ahLst/>
              <a:cxnLst/>
              <a:rect l="l" t="t" r="r" b="b"/>
              <a:pathLst>
                <a:path w="525" h="486" extrusionOk="0">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2" name="Google Shape;27322;p72"/>
            <p:cNvSpPr/>
            <p:nvPr/>
          </p:nvSpPr>
          <p:spPr>
            <a:xfrm>
              <a:off x="1816025" y="1632084"/>
              <a:ext cx="17855" cy="13336"/>
            </a:xfrm>
            <a:custGeom>
              <a:avLst/>
              <a:gdLst/>
              <a:ahLst/>
              <a:cxnLst/>
              <a:rect l="l" t="t" r="r" b="b"/>
              <a:pathLst>
                <a:path w="561" h="419" extrusionOk="0">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3" name="Google Shape;27323;p72"/>
            <p:cNvSpPr/>
            <p:nvPr/>
          </p:nvSpPr>
          <p:spPr>
            <a:xfrm>
              <a:off x="2026341" y="1721297"/>
              <a:ext cx="17855" cy="13177"/>
            </a:xfrm>
            <a:custGeom>
              <a:avLst/>
              <a:gdLst/>
              <a:ahLst/>
              <a:cxnLst/>
              <a:rect l="l" t="t" r="r" b="b"/>
              <a:pathLst>
                <a:path w="561" h="414" extrusionOk="0">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4" name="Google Shape;27324;p72"/>
            <p:cNvSpPr/>
            <p:nvPr/>
          </p:nvSpPr>
          <p:spPr>
            <a:xfrm>
              <a:off x="1967619" y="1569702"/>
              <a:ext cx="14036" cy="16996"/>
            </a:xfrm>
            <a:custGeom>
              <a:avLst/>
              <a:gdLst/>
              <a:ahLst/>
              <a:cxnLst/>
              <a:rect l="l" t="t" r="r" b="b"/>
              <a:pathLst>
                <a:path w="441" h="534" extrusionOk="0">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5" name="Google Shape;27325;p72"/>
            <p:cNvSpPr/>
            <p:nvPr/>
          </p:nvSpPr>
          <p:spPr>
            <a:xfrm>
              <a:off x="1877802" y="1780019"/>
              <a:ext cx="14450" cy="16996"/>
            </a:xfrm>
            <a:custGeom>
              <a:avLst/>
              <a:gdLst/>
              <a:ahLst/>
              <a:cxnLst/>
              <a:rect l="l" t="t" r="r" b="b"/>
              <a:pathLst>
                <a:path w="454" h="534" extrusionOk="0">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6" name="Google Shape;27326;p72"/>
            <p:cNvSpPr/>
            <p:nvPr/>
          </p:nvSpPr>
          <p:spPr>
            <a:xfrm>
              <a:off x="1879711" y="1568652"/>
              <a:ext cx="14418" cy="16900"/>
            </a:xfrm>
            <a:custGeom>
              <a:avLst/>
              <a:gdLst/>
              <a:ahLst/>
              <a:cxnLst/>
              <a:rect l="l" t="t" r="r" b="b"/>
              <a:pathLst>
                <a:path w="453" h="531" extrusionOk="0">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7" name="Google Shape;27327;p72"/>
            <p:cNvSpPr/>
            <p:nvPr/>
          </p:nvSpPr>
          <p:spPr>
            <a:xfrm>
              <a:off x="1965709" y="1780846"/>
              <a:ext cx="14068" cy="16900"/>
            </a:xfrm>
            <a:custGeom>
              <a:avLst/>
              <a:gdLst/>
              <a:ahLst/>
              <a:cxnLst/>
              <a:rect l="l" t="t" r="r" b="b"/>
              <a:pathLst>
                <a:path w="442" h="531" extrusionOk="0">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8" name="Google Shape;27328;p72"/>
            <p:cNvSpPr/>
            <p:nvPr/>
          </p:nvSpPr>
          <p:spPr>
            <a:xfrm>
              <a:off x="2026723" y="1633644"/>
              <a:ext cx="17855" cy="13304"/>
            </a:xfrm>
            <a:custGeom>
              <a:avLst/>
              <a:gdLst/>
              <a:ahLst/>
              <a:cxnLst/>
              <a:rect l="l" t="t" r="r" b="b"/>
              <a:pathLst>
                <a:path w="561" h="418" extrusionOk="0">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9" name="Google Shape;27329;p72"/>
            <p:cNvSpPr/>
            <p:nvPr/>
          </p:nvSpPr>
          <p:spPr>
            <a:xfrm>
              <a:off x="1814911" y="1719419"/>
              <a:ext cx="18205" cy="13177"/>
            </a:xfrm>
            <a:custGeom>
              <a:avLst/>
              <a:gdLst/>
              <a:ahLst/>
              <a:cxnLst/>
              <a:rect l="l" t="t" r="r" b="b"/>
              <a:pathLst>
                <a:path w="572" h="414" extrusionOk="0">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30" name="Google Shape;27330;p72"/>
          <p:cNvGrpSpPr/>
          <p:nvPr/>
        </p:nvGrpSpPr>
        <p:grpSpPr>
          <a:xfrm>
            <a:off x="2216956" y="1510503"/>
            <a:ext cx="318721" cy="345615"/>
            <a:chOff x="2216956" y="1510503"/>
            <a:chExt cx="318721" cy="345615"/>
          </a:xfrm>
        </p:grpSpPr>
        <p:sp>
          <p:nvSpPr>
            <p:cNvPr id="27331" name="Google Shape;27331;p72"/>
            <p:cNvSpPr/>
            <p:nvPr/>
          </p:nvSpPr>
          <p:spPr>
            <a:xfrm>
              <a:off x="2386724" y="1510503"/>
              <a:ext cx="142524" cy="151594"/>
            </a:xfrm>
            <a:custGeom>
              <a:avLst/>
              <a:gdLst/>
              <a:ahLst/>
              <a:cxnLst/>
              <a:rect l="l" t="t" r="r" b="b"/>
              <a:pathLst>
                <a:path w="4478" h="4763" extrusionOk="0">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2" name="Google Shape;27332;p72"/>
            <p:cNvSpPr/>
            <p:nvPr/>
          </p:nvSpPr>
          <p:spPr>
            <a:xfrm>
              <a:off x="2423102" y="1541185"/>
              <a:ext cx="77723" cy="77723"/>
            </a:xfrm>
            <a:custGeom>
              <a:avLst/>
              <a:gdLst/>
              <a:ahLst/>
              <a:cxnLst/>
              <a:rect l="l" t="t" r="r" b="b"/>
              <a:pathLst>
                <a:path w="2442" h="2442" extrusionOk="0">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3" name="Google Shape;27333;p72"/>
            <p:cNvSpPr/>
            <p:nvPr/>
          </p:nvSpPr>
          <p:spPr>
            <a:xfrm>
              <a:off x="2216956" y="1538543"/>
              <a:ext cx="318721" cy="317575"/>
            </a:xfrm>
            <a:custGeom>
              <a:avLst/>
              <a:gdLst/>
              <a:ahLst/>
              <a:cxnLst/>
              <a:rect l="l" t="t" r="r" b="b"/>
              <a:pathLst>
                <a:path w="10014" h="9978" extrusionOk="0">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4" name="Google Shape;27334;p72"/>
            <p:cNvSpPr/>
            <p:nvPr/>
          </p:nvSpPr>
          <p:spPr>
            <a:xfrm>
              <a:off x="2275327" y="1662448"/>
              <a:ext cx="100066" cy="39434"/>
            </a:xfrm>
            <a:custGeom>
              <a:avLst/>
              <a:gdLst/>
              <a:ahLst/>
              <a:cxnLst/>
              <a:rect l="l" t="t" r="r" b="b"/>
              <a:pathLst>
                <a:path w="3144" h="1239" extrusionOk="0">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5" name="Google Shape;27335;p72"/>
            <p:cNvSpPr/>
            <p:nvPr/>
          </p:nvSpPr>
          <p:spPr>
            <a:xfrm>
              <a:off x="2371192" y="1745422"/>
              <a:ext cx="101211" cy="60663"/>
            </a:xfrm>
            <a:custGeom>
              <a:avLst/>
              <a:gdLst/>
              <a:ahLst/>
              <a:cxnLst/>
              <a:rect l="l" t="t" r="r" b="b"/>
              <a:pathLst>
                <a:path w="3180" h="1906" extrusionOk="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36" name="Google Shape;27336;p72"/>
          <p:cNvGrpSpPr/>
          <p:nvPr/>
        </p:nvGrpSpPr>
        <p:grpSpPr>
          <a:xfrm>
            <a:off x="3988156" y="1568461"/>
            <a:ext cx="349052" cy="230049"/>
            <a:chOff x="3988156" y="1568461"/>
            <a:chExt cx="349052" cy="230049"/>
          </a:xfrm>
        </p:grpSpPr>
        <p:sp>
          <p:nvSpPr>
            <p:cNvPr id="27337" name="Google Shape;27337;p72"/>
            <p:cNvSpPr/>
            <p:nvPr/>
          </p:nvSpPr>
          <p:spPr>
            <a:xfrm>
              <a:off x="3988156" y="1571135"/>
              <a:ext cx="349052" cy="227376"/>
            </a:xfrm>
            <a:custGeom>
              <a:avLst/>
              <a:gdLst/>
              <a:ahLst/>
              <a:cxnLst/>
              <a:rect l="l" t="t" r="r" b="b"/>
              <a:pathLst>
                <a:path w="10967" h="7144" extrusionOk="0">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8" name="Google Shape;27338;p72"/>
            <p:cNvSpPr/>
            <p:nvPr/>
          </p:nvSpPr>
          <p:spPr>
            <a:xfrm>
              <a:off x="4188256" y="1568461"/>
              <a:ext cx="146661" cy="61809"/>
            </a:xfrm>
            <a:custGeom>
              <a:avLst/>
              <a:gdLst/>
              <a:ahLst/>
              <a:cxnLst/>
              <a:rect l="l" t="t" r="r" b="b"/>
              <a:pathLst>
                <a:path w="4608" h="1942" extrusionOk="0">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9" name="Google Shape;27339;p72"/>
            <p:cNvSpPr/>
            <p:nvPr/>
          </p:nvSpPr>
          <p:spPr>
            <a:xfrm>
              <a:off x="4123805" y="1677598"/>
              <a:ext cx="13304" cy="13304"/>
            </a:xfrm>
            <a:custGeom>
              <a:avLst/>
              <a:gdLst/>
              <a:ahLst/>
              <a:cxnLst/>
              <a:rect l="l" t="t" r="r" b="b"/>
              <a:pathLst>
                <a:path w="418" h="418" extrusionOk="0">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0" name="Google Shape;27340;p72"/>
            <p:cNvSpPr/>
            <p:nvPr/>
          </p:nvSpPr>
          <p:spPr>
            <a:xfrm>
              <a:off x="4096147" y="1677598"/>
              <a:ext cx="13304" cy="13304"/>
            </a:xfrm>
            <a:custGeom>
              <a:avLst/>
              <a:gdLst/>
              <a:ahLst/>
              <a:cxnLst/>
              <a:rect l="l" t="t" r="r" b="b"/>
              <a:pathLst>
                <a:path w="418" h="418" extrusionOk="0">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1" name="Google Shape;27341;p72"/>
            <p:cNvSpPr/>
            <p:nvPr/>
          </p:nvSpPr>
          <p:spPr>
            <a:xfrm>
              <a:off x="4068871" y="1677598"/>
              <a:ext cx="13686" cy="13304"/>
            </a:xfrm>
            <a:custGeom>
              <a:avLst/>
              <a:gdLst/>
              <a:ahLst/>
              <a:cxnLst/>
              <a:rect l="l" t="t" r="r" b="b"/>
              <a:pathLst>
                <a:path w="430" h="418" extrusionOk="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2" name="Google Shape;27342;p72"/>
            <p:cNvSpPr/>
            <p:nvPr/>
          </p:nvSpPr>
          <p:spPr>
            <a:xfrm>
              <a:off x="4041594" y="1677598"/>
              <a:ext cx="13304" cy="13304"/>
            </a:xfrm>
            <a:custGeom>
              <a:avLst/>
              <a:gdLst/>
              <a:ahLst/>
              <a:cxnLst/>
              <a:rect l="l" t="t" r="r" b="b"/>
              <a:pathLst>
                <a:path w="418" h="418" extrusionOk="0">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3" name="Google Shape;27343;p72"/>
            <p:cNvSpPr/>
            <p:nvPr/>
          </p:nvSpPr>
          <p:spPr>
            <a:xfrm>
              <a:off x="4239402" y="1677598"/>
              <a:ext cx="13304" cy="13304"/>
            </a:xfrm>
            <a:custGeom>
              <a:avLst/>
              <a:gdLst/>
              <a:ahLst/>
              <a:cxnLst/>
              <a:rect l="l" t="t" r="r" b="b"/>
              <a:pathLst>
                <a:path w="418" h="418" extrusionOk="0">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4" name="Google Shape;27344;p72"/>
          <p:cNvGrpSpPr/>
          <p:nvPr/>
        </p:nvGrpSpPr>
        <p:grpSpPr>
          <a:xfrm>
            <a:off x="2633037" y="1499873"/>
            <a:ext cx="379002" cy="366112"/>
            <a:chOff x="2633037" y="1499873"/>
            <a:chExt cx="379002" cy="366112"/>
          </a:xfrm>
        </p:grpSpPr>
        <p:sp>
          <p:nvSpPr>
            <p:cNvPr id="27345" name="Google Shape;27345;p72"/>
            <p:cNvSpPr/>
            <p:nvPr/>
          </p:nvSpPr>
          <p:spPr>
            <a:xfrm>
              <a:off x="2798635" y="1499873"/>
              <a:ext cx="20497" cy="106145"/>
            </a:xfrm>
            <a:custGeom>
              <a:avLst/>
              <a:gdLst/>
              <a:ahLst/>
              <a:cxnLst/>
              <a:rect l="l" t="t" r="r" b="b"/>
              <a:pathLst>
                <a:path w="644" h="3335" extrusionOk="0">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6" name="Google Shape;27346;p72"/>
            <p:cNvSpPr/>
            <p:nvPr/>
          </p:nvSpPr>
          <p:spPr>
            <a:xfrm>
              <a:off x="2847140" y="1499873"/>
              <a:ext cx="20115" cy="106145"/>
            </a:xfrm>
            <a:custGeom>
              <a:avLst/>
              <a:gdLst/>
              <a:ahLst/>
              <a:cxnLst/>
              <a:rect l="l" t="t" r="r" b="b"/>
              <a:pathLst>
                <a:path w="632" h="3335" extrusionOk="0">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7" name="Google Shape;27347;p72"/>
            <p:cNvSpPr/>
            <p:nvPr/>
          </p:nvSpPr>
          <p:spPr>
            <a:xfrm>
              <a:off x="2652738" y="1825405"/>
              <a:ext cx="359301" cy="40580"/>
            </a:xfrm>
            <a:custGeom>
              <a:avLst/>
              <a:gdLst/>
              <a:ahLst/>
              <a:cxnLst/>
              <a:rect l="l" t="t" r="r" b="b"/>
              <a:pathLst>
                <a:path w="11289" h="1275" extrusionOk="0">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8" name="Google Shape;27348;p72"/>
            <p:cNvSpPr/>
            <p:nvPr/>
          </p:nvSpPr>
          <p:spPr>
            <a:xfrm>
              <a:off x="2657289" y="1641983"/>
              <a:ext cx="64833" cy="73935"/>
            </a:xfrm>
            <a:custGeom>
              <a:avLst/>
              <a:gdLst/>
              <a:ahLst/>
              <a:cxnLst/>
              <a:rect l="l" t="t" r="r" b="b"/>
              <a:pathLst>
                <a:path w="2037" h="2323" extrusionOk="0">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9" name="Google Shape;27349;p72"/>
            <p:cNvSpPr/>
            <p:nvPr/>
          </p:nvSpPr>
          <p:spPr>
            <a:xfrm>
              <a:off x="2633037" y="1617730"/>
              <a:ext cx="325945" cy="195198"/>
            </a:xfrm>
            <a:custGeom>
              <a:avLst/>
              <a:gdLst/>
              <a:ahLst/>
              <a:cxnLst/>
              <a:rect l="l" t="t" r="r" b="b"/>
              <a:pathLst>
                <a:path w="10241" h="6133" extrusionOk="0">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0" name="Google Shape;27350;p72"/>
            <p:cNvSpPr/>
            <p:nvPr/>
          </p:nvSpPr>
          <p:spPr>
            <a:xfrm>
              <a:off x="2826293" y="1674574"/>
              <a:ext cx="99334" cy="106145"/>
            </a:xfrm>
            <a:custGeom>
              <a:avLst/>
              <a:gdLst/>
              <a:ahLst/>
              <a:cxnLst/>
              <a:rect l="l" t="t" r="r" b="b"/>
              <a:pathLst>
                <a:path w="3121" h="3335" extrusionOk="0">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51" name="Google Shape;27351;p72"/>
          <p:cNvGrpSpPr/>
          <p:nvPr/>
        </p:nvGrpSpPr>
        <p:grpSpPr>
          <a:xfrm>
            <a:off x="6675256" y="1516169"/>
            <a:ext cx="327823" cy="357009"/>
            <a:chOff x="6675256" y="1516169"/>
            <a:chExt cx="327823" cy="357009"/>
          </a:xfrm>
        </p:grpSpPr>
        <p:sp>
          <p:nvSpPr>
            <p:cNvPr id="27352" name="Google Shape;27352;p72"/>
            <p:cNvSpPr/>
            <p:nvPr/>
          </p:nvSpPr>
          <p:spPr>
            <a:xfrm>
              <a:off x="6675256" y="1516169"/>
              <a:ext cx="111078" cy="188737"/>
            </a:xfrm>
            <a:custGeom>
              <a:avLst/>
              <a:gdLst/>
              <a:ahLst/>
              <a:cxnLst/>
              <a:rect l="l" t="t" r="r" b="b"/>
              <a:pathLst>
                <a:path w="3490" h="5930" extrusionOk="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3" name="Google Shape;27353;p72"/>
            <p:cNvSpPr/>
            <p:nvPr/>
          </p:nvSpPr>
          <p:spPr>
            <a:xfrm>
              <a:off x="6696103" y="1679507"/>
              <a:ext cx="10630" cy="26162"/>
            </a:xfrm>
            <a:custGeom>
              <a:avLst/>
              <a:gdLst/>
              <a:ahLst/>
              <a:cxnLst/>
              <a:rect l="l" t="t" r="r" b="b"/>
              <a:pathLst>
                <a:path w="334" h="822" extrusionOk="0">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4" name="Google Shape;27354;p72"/>
            <p:cNvSpPr/>
            <p:nvPr/>
          </p:nvSpPr>
          <p:spPr>
            <a:xfrm>
              <a:off x="6752183" y="1679507"/>
              <a:ext cx="10280" cy="26162"/>
            </a:xfrm>
            <a:custGeom>
              <a:avLst/>
              <a:gdLst/>
              <a:ahLst/>
              <a:cxnLst/>
              <a:rect l="l" t="t" r="r" b="b"/>
              <a:pathLst>
                <a:path w="323" h="822" extrusionOk="0">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5" name="Google Shape;27355;p72"/>
            <p:cNvSpPr/>
            <p:nvPr/>
          </p:nvSpPr>
          <p:spPr>
            <a:xfrm>
              <a:off x="6919310" y="1734060"/>
              <a:ext cx="45131" cy="15946"/>
            </a:xfrm>
            <a:custGeom>
              <a:avLst/>
              <a:gdLst/>
              <a:ahLst/>
              <a:cxnLst/>
              <a:rect l="l" t="t" r="r" b="b"/>
              <a:pathLst>
                <a:path w="1418" h="501" extrusionOk="0">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6" name="Google Shape;27356;p72"/>
            <p:cNvSpPr/>
            <p:nvPr/>
          </p:nvSpPr>
          <p:spPr>
            <a:xfrm>
              <a:off x="6879907" y="1706020"/>
              <a:ext cx="123172" cy="167158"/>
            </a:xfrm>
            <a:custGeom>
              <a:avLst/>
              <a:gdLst/>
              <a:ahLst/>
              <a:cxnLst/>
              <a:rect l="l" t="t" r="r" b="b"/>
              <a:pathLst>
                <a:path w="3870" h="5252" extrusionOk="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7" name="Google Shape;27357;p72"/>
            <p:cNvSpPr/>
            <p:nvPr/>
          </p:nvSpPr>
          <p:spPr>
            <a:xfrm>
              <a:off x="6902632" y="1840173"/>
              <a:ext cx="10630" cy="32623"/>
            </a:xfrm>
            <a:custGeom>
              <a:avLst/>
              <a:gdLst/>
              <a:ahLst/>
              <a:cxnLst/>
              <a:rect l="l" t="t" r="r" b="b"/>
              <a:pathLst>
                <a:path w="334" h="1025" extrusionOk="0">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8" name="Google Shape;27358;p72"/>
            <p:cNvSpPr/>
            <p:nvPr/>
          </p:nvSpPr>
          <p:spPr>
            <a:xfrm>
              <a:off x="6970075" y="1840173"/>
              <a:ext cx="10280" cy="32623"/>
            </a:xfrm>
            <a:custGeom>
              <a:avLst/>
              <a:gdLst/>
              <a:ahLst/>
              <a:cxnLst/>
              <a:rect l="l" t="t" r="r" b="b"/>
              <a:pathLst>
                <a:path w="323" h="1025" extrusionOk="0">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9" name="Google Shape;27359;p72"/>
            <p:cNvSpPr/>
            <p:nvPr/>
          </p:nvSpPr>
          <p:spPr>
            <a:xfrm>
              <a:off x="6772267" y="1594241"/>
              <a:ext cx="182690" cy="100830"/>
            </a:xfrm>
            <a:custGeom>
              <a:avLst/>
              <a:gdLst/>
              <a:ahLst/>
              <a:cxnLst/>
              <a:rect l="l" t="t" r="r" b="b"/>
              <a:pathLst>
                <a:path w="5740" h="3168" extrusionOk="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0" name="Google Shape;27360;p72"/>
            <p:cNvSpPr/>
            <p:nvPr/>
          </p:nvSpPr>
          <p:spPr>
            <a:xfrm>
              <a:off x="6716950" y="1716268"/>
              <a:ext cx="181926" cy="100448"/>
            </a:xfrm>
            <a:custGeom>
              <a:avLst/>
              <a:gdLst/>
              <a:ahLst/>
              <a:cxnLst/>
              <a:rect l="l" t="t" r="r" b="b"/>
              <a:pathLst>
                <a:path w="5716" h="3156" extrusionOk="0">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61" name="Google Shape;27361;p72"/>
          <p:cNvGrpSpPr/>
          <p:nvPr/>
        </p:nvGrpSpPr>
        <p:grpSpPr>
          <a:xfrm>
            <a:off x="8020159" y="1516551"/>
            <a:ext cx="300897" cy="356627"/>
            <a:chOff x="8020159" y="1516551"/>
            <a:chExt cx="300897" cy="356627"/>
          </a:xfrm>
        </p:grpSpPr>
        <p:sp>
          <p:nvSpPr>
            <p:cNvPr id="27362" name="Google Shape;27362;p72"/>
            <p:cNvSpPr/>
            <p:nvPr/>
          </p:nvSpPr>
          <p:spPr>
            <a:xfrm>
              <a:off x="8126240" y="1669482"/>
              <a:ext cx="88703" cy="30523"/>
            </a:xfrm>
            <a:custGeom>
              <a:avLst/>
              <a:gdLst/>
              <a:ahLst/>
              <a:cxnLst/>
              <a:rect l="l" t="t" r="r" b="b"/>
              <a:pathLst>
                <a:path w="2787" h="959" extrusionOk="0">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3" name="Google Shape;27363;p72"/>
            <p:cNvSpPr/>
            <p:nvPr/>
          </p:nvSpPr>
          <p:spPr>
            <a:xfrm>
              <a:off x="8069778" y="1621518"/>
              <a:ext cx="200513" cy="251278"/>
            </a:xfrm>
            <a:custGeom>
              <a:avLst/>
              <a:gdLst/>
              <a:ahLst/>
              <a:cxnLst/>
              <a:rect l="l" t="t" r="r" b="b"/>
              <a:pathLst>
                <a:path w="6300" h="7895" extrusionOk="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4" name="Google Shape;27364;p72"/>
            <p:cNvSpPr/>
            <p:nvPr/>
          </p:nvSpPr>
          <p:spPr>
            <a:xfrm>
              <a:off x="8103515" y="1851535"/>
              <a:ext cx="10630" cy="21643"/>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5" name="Google Shape;27365;p72"/>
            <p:cNvSpPr/>
            <p:nvPr/>
          </p:nvSpPr>
          <p:spPr>
            <a:xfrm>
              <a:off x="8226306" y="1851535"/>
              <a:ext cx="10248" cy="21643"/>
            </a:xfrm>
            <a:custGeom>
              <a:avLst/>
              <a:gdLst/>
              <a:ahLst/>
              <a:cxnLst/>
              <a:rect l="l" t="t" r="r" b="b"/>
              <a:pathLst>
                <a:path w="322" h="680" extrusionOk="0">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6" name="Google Shape;27366;p72"/>
            <p:cNvSpPr/>
            <p:nvPr/>
          </p:nvSpPr>
          <p:spPr>
            <a:xfrm>
              <a:off x="8020159" y="1516551"/>
              <a:ext cx="300897" cy="284251"/>
            </a:xfrm>
            <a:custGeom>
              <a:avLst/>
              <a:gdLst/>
              <a:ahLst/>
              <a:cxnLst/>
              <a:rect l="l" t="t" r="r" b="b"/>
              <a:pathLst>
                <a:path w="9454" h="8931" extrusionOk="0">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67" name="Google Shape;27367;p72"/>
          <p:cNvGrpSpPr/>
          <p:nvPr/>
        </p:nvGrpSpPr>
        <p:grpSpPr>
          <a:xfrm>
            <a:off x="5377363" y="1516169"/>
            <a:ext cx="257357" cy="356627"/>
            <a:chOff x="5377363" y="1516169"/>
            <a:chExt cx="257357" cy="356627"/>
          </a:xfrm>
        </p:grpSpPr>
        <p:sp>
          <p:nvSpPr>
            <p:cNvPr id="27368" name="Google Shape;27368;p72"/>
            <p:cNvSpPr/>
            <p:nvPr/>
          </p:nvSpPr>
          <p:spPr>
            <a:xfrm>
              <a:off x="5377363" y="1516169"/>
              <a:ext cx="257357" cy="356627"/>
            </a:xfrm>
            <a:custGeom>
              <a:avLst/>
              <a:gdLst/>
              <a:ahLst/>
              <a:cxnLst/>
              <a:rect l="l" t="t" r="r" b="b"/>
              <a:pathLst>
                <a:path w="8086" h="11205" extrusionOk="0">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9" name="Google Shape;27369;p72"/>
            <p:cNvSpPr/>
            <p:nvPr/>
          </p:nvSpPr>
          <p:spPr>
            <a:xfrm>
              <a:off x="5501681" y="1538925"/>
              <a:ext cx="10248" cy="10248"/>
            </a:xfrm>
            <a:custGeom>
              <a:avLst/>
              <a:gdLst/>
              <a:ahLst/>
              <a:cxnLst/>
              <a:rect l="l" t="t" r="r" b="b"/>
              <a:pathLst>
                <a:path w="322" h="322" extrusionOk="0">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0" name="Google Shape;27370;p72"/>
            <p:cNvSpPr/>
            <p:nvPr/>
          </p:nvSpPr>
          <p:spPr>
            <a:xfrm>
              <a:off x="5401233" y="1560886"/>
              <a:ext cx="211112" cy="278554"/>
            </a:xfrm>
            <a:custGeom>
              <a:avLst/>
              <a:gdLst/>
              <a:ahLst/>
              <a:cxnLst/>
              <a:rect l="l" t="t" r="r" b="b"/>
              <a:pathLst>
                <a:path w="6633" h="8752" extrusionOk="0">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1" name="Google Shape;27371;p72"/>
            <p:cNvSpPr/>
            <p:nvPr/>
          </p:nvSpPr>
          <p:spPr>
            <a:xfrm>
              <a:off x="5434207" y="1672664"/>
              <a:ext cx="33387" cy="33387"/>
            </a:xfrm>
            <a:custGeom>
              <a:avLst/>
              <a:gdLst/>
              <a:ahLst/>
              <a:cxnLst/>
              <a:rect l="l" t="t" r="r" b="b"/>
              <a:pathLst>
                <a:path w="1049" h="1049" extrusionOk="0">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2" name="Google Shape;27372;p72"/>
            <p:cNvSpPr/>
            <p:nvPr/>
          </p:nvSpPr>
          <p:spPr>
            <a:xfrm>
              <a:off x="5434207" y="1723079"/>
              <a:ext cx="33387" cy="33005"/>
            </a:xfrm>
            <a:custGeom>
              <a:avLst/>
              <a:gdLst/>
              <a:ahLst/>
              <a:cxnLst/>
              <a:rect l="l" t="t" r="r" b="b"/>
              <a:pathLst>
                <a:path w="1049" h="1037" extrusionOk="0">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3" name="Google Shape;27373;p72"/>
            <p:cNvSpPr/>
            <p:nvPr/>
          </p:nvSpPr>
          <p:spPr>
            <a:xfrm>
              <a:off x="5434207" y="1773112"/>
              <a:ext cx="33387" cy="33355"/>
            </a:xfrm>
            <a:custGeom>
              <a:avLst/>
              <a:gdLst/>
              <a:ahLst/>
              <a:cxnLst/>
              <a:rect l="l" t="t" r="r" b="b"/>
              <a:pathLst>
                <a:path w="1049" h="1048" extrusionOk="0">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4" name="Google Shape;27374;p72"/>
            <p:cNvSpPr/>
            <p:nvPr/>
          </p:nvSpPr>
          <p:spPr>
            <a:xfrm>
              <a:off x="5478924" y="1672664"/>
              <a:ext cx="60663" cy="10662"/>
            </a:xfrm>
            <a:custGeom>
              <a:avLst/>
              <a:gdLst/>
              <a:ahLst/>
              <a:cxnLst/>
              <a:rect l="l" t="t" r="r" b="b"/>
              <a:pathLst>
                <a:path w="1906" h="335" extrusionOk="0">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5" name="Google Shape;27375;p72"/>
            <p:cNvSpPr/>
            <p:nvPr/>
          </p:nvSpPr>
          <p:spPr>
            <a:xfrm>
              <a:off x="5478924" y="1695039"/>
              <a:ext cx="99716" cy="10630"/>
            </a:xfrm>
            <a:custGeom>
              <a:avLst/>
              <a:gdLst/>
              <a:ahLst/>
              <a:cxnLst/>
              <a:rect l="l" t="t" r="r" b="b"/>
              <a:pathLst>
                <a:path w="3133" h="334" extrusionOk="0">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6" name="Google Shape;27376;p72"/>
            <p:cNvSpPr/>
            <p:nvPr/>
          </p:nvSpPr>
          <p:spPr>
            <a:xfrm>
              <a:off x="5478924" y="1723079"/>
              <a:ext cx="60663" cy="10248"/>
            </a:xfrm>
            <a:custGeom>
              <a:avLst/>
              <a:gdLst/>
              <a:ahLst/>
              <a:cxnLst/>
              <a:rect l="l" t="t" r="r" b="b"/>
              <a:pathLst>
                <a:path w="1906" h="322" extrusionOk="0">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7" name="Google Shape;27377;p72"/>
            <p:cNvSpPr/>
            <p:nvPr/>
          </p:nvSpPr>
          <p:spPr>
            <a:xfrm>
              <a:off x="5478924" y="1745422"/>
              <a:ext cx="99716" cy="10280"/>
            </a:xfrm>
            <a:custGeom>
              <a:avLst/>
              <a:gdLst/>
              <a:ahLst/>
              <a:cxnLst/>
              <a:rect l="l" t="t" r="r" b="b"/>
              <a:pathLst>
                <a:path w="3133" h="323" extrusionOk="0">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8" name="Google Shape;27378;p72"/>
            <p:cNvSpPr/>
            <p:nvPr/>
          </p:nvSpPr>
          <p:spPr>
            <a:xfrm>
              <a:off x="5478924" y="1773112"/>
              <a:ext cx="60663" cy="10630"/>
            </a:xfrm>
            <a:custGeom>
              <a:avLst/>
              <a:gdLst/>
              <a:ahLst/>
              <a:cxnLst/>
              <a:rect l="l" t="t" r="r" b="b"/>
              <a:pathLst>
                <a:path w="1906" h="334" extrusionOk="0">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9" name="Google Shape;27379;p72"/>
            <p:cNvSpPr/>
            <p:nvPr/>
          </p:nvSpPr>
          <p:spPr>
            <a:xfrm>
              <a:off x="5478924" y="1795455"/>
              <a:ext cx="99716" cy="10630"/>
            </a:xfrm>
            <a:custGeom>
              <a:avLst/>
              <a:gdLst/>
              <a:ahLst/>
              <a:cxnLst/>
              <a:rect l="l" t="t" r="r" b="b"/>
              <a:pathLst>
                <a:path w="3133" h="334"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0" name="Google Shape;27380;p72"/>
            <p:cNvSpPr/>
            <p:nvPr/>
          </p:nvSpPr>
          <p:spPr>
            <a:xfrm>
              <a:off x="5478924" y="1588926"/>
              <a:ext cx="99716" cy="10662"/>
            </a:xfrm>
            <a:custGeom>
              <a:avLst/>
              <a:gdLst/>
              <a:ahLst/>
              <a:cxnLst/>
              <a:rect l="l" t="t" r="r" b="b"/>
              <a:pathLst>
                <a:path w="3133" h="335" extrusionOk="0">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1" name="Google Shape;27381;p72"/>
            <p:cNvSpPr/>
            <p:nvPr/>
          </p:nvSpPr>
          <p:spPr>
            <a:xfrm>
              <a:off x="5434207" y="1639341"/>
              <a:ext cx="144783" cy="10248"/>
            </a:xfrm>
            <a:custGeom>
              <a:avLst/>
              <a:gdLst/>
              <a:ahLst/>
              <a:cxnLst/>
              <a:rect l="l" t="t" r="r" b="b"/>
              <a:pathLst>
                <a:path w="4549" h="322" extrusionOk="0">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2" name="Google Shape;27382;p72"/>
            <p:cNvSpPr/>
            <p:nvPr/>
          </p:nvSpPr>
          <p:spPr>
            <a:xfrm>
              <a:off x="5479306" y="1611301"/>
              <a:ext cx="26926" cy="10248"/>
            </a:xfrm>
            <a:custGeom>
              <a:avLst/>
              <a:gdLst/>
              <a:ahLst/>
              <a:cxnLst/>
              <a:rect l="l" t="t" r="r" b="b"/>
              <a:pathLst>
                <a:path w="846" h="322" extrusionOk="0">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3" name="Google Shape;27383;p72"/>
            <p:cNvSpPr/>
            <p:nvPr/>
          </p:nvSpPr>
          <p:spPr>
            <a:xfrm>
              <a:off x="5518327" y="1611301"/>
              <a:ext cx="26958" cy="10248"/>
            </a:xfrm>
            <a:custGeom>
              <a:avLst/>
              <a:gdLst/>
              <a:ahLst/>
              <a:cxnLst/>
              <a:rect l="l" t="t" r="r" b="b"/>
              <a:pathLst>
                <a:path w="847" h="322" extrusionOk="0">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4" name="Google Shape;27384;p72"/>
            <p:cNvSpPr/>
            <p:nvPr/>
          </p:nvSpPr>
          <p:spPr>
            <a:xfrm>
              <a:off x="5434207" y="1588926"/>
              <a:ext cx="32623" cy="32623"/>
            </a:xfrm>
            <a:custGeom>
              <a:avLst/>
              <a:gdLst/>
              <a:ahLst/>
              <a:cxnLst/>
              <a:rect l="l" t="t" r="r" b="b"/>
              <a:pathLst>
                <a:path w="1025" h="1025" extrusionOk="0">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85" name="Google Shape;27385;p72"/>
          <p:cNvGrpSpPr/>
          <p:nvPr/>
        </p:nvGrpSpPr>
        <p:grpSpPr>
          <a:xfrm>
            <a:off x="4880567" y="1535870"/>
            <a:ext cx="356245" cy="317607"/>
            <a:chOff x="4880567" y="1535870"/>
            <a:chExt cx="356245" cy="317607"/>
          </a:xfrm>
        </p:grpSpPr>
        <p:sp>
          <p:nvSpPr>
            <p:cNvPr id="27386" name="Google Shape;27386;p72"/>
            <p:cNvSpPr/>
            <p:nvPr/>
          </p:nvSpPr>
          <p:spPr>
            <a:xfrm>
              <a:off x="5103774" y="1535870"/>
              <a:ext cx="100448" cy="128138"/>
            </a:xfrm>
            <a:custGeom>
              <a:avLst/>
              <a:gdLst/>
              <a:ahLst/>
              <a:cxnLst/>
              <a:rect l="l" t="t" r="r" b="b"/>
              <a:pathLst>
                <a:path w="3156" h="4026" extrusionOk="0">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7" name="Google Shape;27387;p72"/>
            <p:cNvSpPr/>
            <p:nvPr/>
          </p:nvSpPr>
          <p:spPr>
            <a:xfrm>
              <a:off x="4880567" y="1552929"/>
              <a:ext cx="200895" cy="300547"/>
            </a:xfrm>
            <a:custGeom>
              <a:avLst/>
              <a:gdLst/>
              <a:ahLst/>
              <a:cxnLst/>
              <a:rect l="l" t="t" r="r" b="b"/>
              <a:pathLst>
                <a:path w="6312" h="9443" extrusionOk="0">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8" name="Google Shape;27388;p72"/>
            <p:cNvSpPr/>
            <p:nvPr/>
          </p:nvSpPr>
          <p:spPr>
            <a:xfrm>
              <a:off x="4919620"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9" name="Google Shape;27389;p72"/>
            <p:cNvSpPr/>
            <p:nvPr/>
          </p:nvSpPr>
          <p:spPr>
            <a:xfrm>
              <a:off x="5031398" y="1820471"/>
              <a:ext cx="10248" cy="33005"/>
            </a:xfrm>
            <a:custGeom>
              <a:avLst/>
              <a:gdLst/>
              <a:ahLst/>
              <a:cxnLst/>
              <a:rect l="l" t="t" r="r" b="b"/>
              <a:pathLst>
                <a:path w="322" h="1037" extrusionOk="0">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0" name="Google Shape;27390;p72"/>
            <p:cNvSpPr/>
            <p:nvPr/>
          </p:nvSpPr>
          <p:spPr>
            <a:xfrm>
              <a:off x="5070418" y="1552547"/>
              <a:ext cx="166394" cy="173969"/>
            </a:xfrm>
            <a:custGeom>
              <a:avLst/>
              <a:gdLst/>
              <a:ahLst/>
              <a:cxnLst/>
              <a:rect l="l" t="t" r="r" b="b"/>
              <a:pathLst>
                <a:path w="5228" h="5466" extrusionOk="0">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1" name="Google Shape;27391;p72"/>
          <p:cNvGrpSpPr/>
          <p:nvPr/>
        </p:nvGrpSpPr>
        <p:grpSpPr>
          <a:xfrm>
            <a:off x="5771483" y="1515787"/>
            <a:ext cx="357359" cy="357391"/>
            <a:chOff x="5771483" y="1515787"/>
            <a:chExt cx="357359" cy="357391"/>
          </a:xfrm>
        </p:grpSpPr>
        <p:sp>
          <p:nvSpPr>
            <p:cNvPr id="27392" name="Google Shape;27392;p72"/>
            <p:cNvSpPr/>
            <p:nvPr/>
          </p:nvSpPr>
          <p:spPr>
            <a:xfrm>
              <a:off x="5771483" y="1515787"/>
              <a:ext cx="357359" cy="357391"/>
            </a:xfrm>
            <a:custGeom>
              <a:avLst/>
              <a:gdLst/>
              <a:ahLst/>
              <a:cxnLst/>
              <a:rect l="l" t="t" r="r" b="b"/>
              <a:pathLst>
                <a:path w="11228" h="11229" extrusionOk="0">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3" name="Google Shape;27393;p72"/>
            <p:cNvSpPr/>
            <p:nvPr/>
          </p:nvSpPr>
          <p:spPr>
            <a:xfrm>
              <a:off x="5837429" y="1583070"/>
              <a:ext cx="185713" cy="183613"/>
            </a:xfrm>
            <a:custGeom>
              <a:avLst/>
              <a:gdLst/>
              <a:ahLst/>
              <a:cxnLst/>
              <a:rect l="l" t="t" r="r" b="b"/>
              <a:pathLst>
                <a:path w="5835" h="5769" extrusionOk="0">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4" name="Google Shape;27394;p72"/>
            <p:cNvSpPr/>
            <p:nvPr/>
          </p:nvSpPr>
          <p:spPr>
            <a:xfrm>
              <a:off x="5876068" y="1616584"/>
              <a:ext cx="186859" cy="189501"/>
            </a:xfrm>
            <a:custGeom>
              <a:avLst/>
              <a:gdLst/>
              <a:ahLst/>
              <a:cxnLst/>
              <a:rect l="l" t="t" r="r" b="b"/>
              <a:pathLst>
                <a:path w="5871" h="5954" extrusionOk="0">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5" name="Google Shape;27395;p72"/>
            <p:cNvSpPr/>
            <p:nvPr/>
          </p:nvSpPr>
          <p:spPr>
            <a:xfrm>
              <a:off x="5928360" y="1644624"/>
              <a:ext cx="45131" cy="16328"/>
            </a:xfrm>
            <a:custGeom>
              <a:avLst/>
              <a:gdLst/>
              <a:ahLst/>
              <a:cxnLst/>
              <a:rect l="l" t="t" r="r" b="b"/>
              <a:pathLst>
                <a:path w="1418" h="513" extrusionOk="0">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96" name="Google Shape;27396;p72"/>
          <p:cNvGrpSpPr/>
          <p:nvPr/>
        </p:nvGrpSpPr>
        <p:grpSpPr>
          <a:xfrm>
            <a:off x="7121669" y="1533610"/>
            <a:ext cx="321362" cy="321362"/>
            <a:chOff x="7121669" y="1533610"/>
            <a:chExt cx="321362" cy="321362"/>
          </a:xfrm>
        </p:grpSpPr>
        <p:sp>
          <p:nvSpPr>
            <p:cNvPr id="27397" name="Google Shape;27397;p72"/>
            <p:cNvSpPr/>
            <p:nvPr/>
          </p:nvSpPr>
          <p:spPr>
            <a:xfrm>
              <a:off x="7121669" y="1600289"/>
              <a:ext cx="142142" cy="192556"/>
            </a:xfrm>
            <a:custGeom>
              <a:avLst/>
              <a:gdLst/>
              <a:ahLst/>
              <a:cxnLst/>
              <a:rect l="l" t="t" r="r" b="b"/>
              <a:pathLst>
                <a:path w="4466" h="6050" extrusionOk="0">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8" name="Google Shape;27398;p72"/>
            <p:cNvSpPr/>
            <p:nvPr/>
          </p:nvSpPr>
          <p:spPr>
            <a:xfrm>
              <a:off x="7170938" y="1533610"/>
              <a:ext cx="223206" cy="53852"/>
            </a:xfrm>
            <a:custGeom>
              <a:avLst/>
              <a:gdLst/>
              <a:ahLst/>
              <a:cxnLst/>
              <a:rect l="l" t="t" r="r" b="b"/>
              <a:pathLst>
                <a:path w="7013" h="1692" extrusionOk="0">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9" name="Google Shape;27399;p72"/>
            <p:cNvSpPr/>
            <p:nvPr/>
          </p:nvSpPr>
          <p:spPr>
            <a:xfrm>
              <a:off x="7175107" y="1804558"/>
              <a:ext cx="215249" cy="50415"/>
            </a:xfrm>
            <a:custGeom>
              <a:avLst/>
              <a:gdLst/>
              <a:ahLst/>
              <a:cxnLst/>
              <a:rect l="l" t="t" r="r" b="b"/>
              <a:pathLst>
                <a:path w="6763" h="1584" extrusionOk="0">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0" name="Google Shape;27400;p72"/>
            <p:cNvSpPr/>
            <p:nvPr/>
          </p:nvSpPr>
          <p:spPr>
            <a:xfrm>
              <a:off x="7300539" y="1600289"/>
              <a:ext cx="142492" cy="191793"/>
            </a:xfrm>
            <a:custGeom>
              <a:avLst/>
              <a:gdLst/>
              <a:ahLst/>
              <a:cxnLst/>
              <a:rect l="l" t="t" r="r" b="b"/>
              <a:pathLst>
                <a:path w="4477" h="6026" extrusionOk="0">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1" name="Google Shape;27401;p72"/>
          <p:cNvGrpSpPr/>
          <p:nvPr/>
        </p:nvGrpSpPr>
        <p:grpSpPr>
          <a:xfrm>
            <a:off x="7562766" y="1514864"/>
            <a:ext cx="327059" cy="360192"/>
            <a:chOff x="7562766" y="1514864"/>
            <a:chExt cx="327059" cy="360192"/>
          </a:xfrm>
        </p:grpSpPr>
        <p:sp>
          <p:nvSpPr>
            <p:cNvPr id="27402" name="Google Shape;27402;p72"/>
            <p:cNvSpPr/>
            <p:nvPr/>
          </p:nvSpPr>
          <p:spPr>
            <a:xfrm>
              <a:off x="7662418" y="1600289"/>
              <a:ext cx="127724" cy="165248"/>
            </a:xfrm>
            <a:custGeom>
              <a:avLst/>
              <a:gdLst/>
              <a:ahLst/>
              <a:cxnLst/>
              <a:rect l="l" t="t" r="r" b="b"/>
              <a:pathLst>
                <a:path w="4013" h="5192" extrusionOk="0">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3" name="Google Shape;27403;p72"/>
            <p:cNvSpPr/>
            <p:nvPr/>
          </p:nvSpPr>
          <p:spPr>
            <a:xfrm>
              <a:off x="7599527" y="1548951"/>
              <a:ext cx="258853" cy="154841"/>
            </a:xfrm>
            <a:custGeom>
              <a:avLst/>
              <a:gdLst/>
              <a:ahLst/>
              <a:cxnLst/>
              <a:rect l="l" t="t" r="r" b="b"/>
              <a:pathLst>
                <a:path w="8133" h="4865" extrusionOk="0">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4" name="Google Shape;27404;p72"/>
            <p:cNvSpPr/>
            <p:nvPr/>
          </p:nvSpPr>
          <p:spPr>
            <a:xfrm>
              <a:off x="7599909" y="1648380"/>
              <a:ext cx="242175" cy="190679"/>
            </a:xfrm>
            <a:custGeom>
              <a:avLst/>
              <a:gdLst/>
              <a:ahLst/>
              <a:cxnLst/>
              <a:rect l="l" t="t" r="r" b="b"/>
              <a:pathLst>
                <a:path w="7609" h="5991" extrusionOk="0">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5" name="Google Shape;27405;p72"/>
            <p:cNvSpPr/>
            <p:nvPr/>
          </p:nvSpPr>
          <p:spPr>
            <a:xfrm>
              <a:off x="7562766" y="1514864"/>
              <a:ext cx="327059" cy="360192"/>
            </a:xfrm>
            <a:custGeom>
              <a:avLst/>
              <a:gdLst/>
              <a:ahLst/>
              <a:cxnLst/>
              <a:rect l="l" t="t" r="r" b="b"/>
              <a:pathLst>
                <a:path w="10276" h="11317" extrusionOk="0">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06" name="Google Shape;27406;p72"/>
          <p:cNvGrpSpPr/>
          <p:nvPr/>
        </p:nvGrpSpPr>
        <p:grpSpPr>
          <a:xfrm>
            <a:off x="6221229" y="1498673"/>
            <a:ext cx="361636" cy="362183"/>
            <a:chOff x="6259175" y="1559008"/>
            <a:chExt cx="271743" cy="272093"/>
          </a:xfrm>
        </p:grpSpPr>
        <p:sp>
          <p:nvSpPr>
            <p:cNvPr id="27407" name="Google Shape;27407;p72"/>
            <p:cNvSpPr/>
            <p:nvPr/>
          </p:nvSpPr>
          <p:spPr>
            <a:xfrm>
              <a:off x="6259175" y="1559008"/>
              <a:ext cx="271743" cy="272093"/>
            </a:xfrm>
            <a:custGeom>
              <a:avLst/>
              <a:gdLst/>
              <a:ahLst/>
              <a:cxnLst/>
              <a:rect l="l" t="t" r="r" b="b"/>
              <a:pathLst>
                <a:path w="8538" h="8549" extrusionOk="0">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8" name="Google Shape;27408;p72"/>
            <p:cNvSpPr/>
            <p:nvPr/>
          </p:nvSpPr>
          <p:spPr>
            <a:xfrm>
              <a:off x="6278145" y="1577946"/>
              <a:ext cx="231927" cy="232309"/>
            </a:xfrm>
            <a:custGeom>
              <a:avLst/>
              <a:gdLst/>
              <a:ahLst/>
              <a:cxnLst/>
              <a:rect l="l" t="t" r="r" b="b"/>
              <a:pathLst>
                <a:path w="7287" h="7299" extrusionOk="0">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9" name="Google Shape;27409;p72"/>
            <p:cNvSpPr/>
            <p:nvPr/>
          </p:nvSpPr>
          <p:spPr>
            <a:xfrm>
              <a:off x="6297846" y="1690870"/>
              <a:ext cx="13272" cy="7607"/>
            </a:xfrm>
            <a:custGeom>
              <a:avLst/>
              <a:gdLst/>
              <a:ahLst/>
              <a:cxnLst/>
              <a:rect l="l" t="t" r="r" b="b"/>
              <a:pathLst>
                <a:path w="417" h="239" extrusionOk="0">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0" name="Google Shape;27410;p72"/>
            <p:cNvSpPr/>
            <p:nvPr/>
          </p:nvSpPr>
          <p:spPr>
            <a:xfrm>
              <a:off x="6390687" y="1598029"/>
              <a:ext cx="100448" cy="100448"/>
            </a:xfrm>
            <a:custGeom>
              <a:avLst/>
              <a:gdLst/>
              <a:ahLst/>
              <a:cxnLst/>
              <a:rect l="l" t="t" r="r" b="b"/>
              <a:pathLst>
                <a:path w="3156" h="3156" extrusionOk="0">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1" name="Google Shape;27411;p72"/>
            <p:cNvSpPr/>
            <p:nvPr/>
          </p:nvSpPr>
          <p:spPr>
            <a:xfrm>
              <a:off x="6390305" y="1778013"/>
              <a:ext cx="7607" cy="13304"/>
            </a:xfrm>
            <a:custGeom>
              <a:avLst/>
              <a:gdLst/>
              <a:ahLst/>
              <a:cxnLst/>
              <a:rect l="l" t="t" r="r" b="b"/>
              <a:pathLst>
                <a:path w="239" h="418" extrusionOk="0">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2" name="Google Shape;27412;p72"/>
            <p:cNvSpPr/>
            <p:nvPr/>
          </p:nvSpPr>
          <p:spPr>
            <a:xfrm>
              <a:off x="6324358" y="1624923"/>
              <a:ext cx="12922" cy="11776"/>
            </a:xfrm>
            <a:custGeom>
              <a:avLst/>
              <a:gdLst/>
              <a:ahLst/>
              <a:cxnLst/>
              <a:rect l="l" t="t" r="r" b="b"/>
              <a:pathLst>
                <a:path w="406" h="370" extrusionOk="0">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3" name="Google Shape;27413;p72"/>
            <p:cNvSpPr/>
            <p:nvPr/>
          </p:nvSpPr>
          <p:spPr>
            <a:xfrm>
              <a:off x="6451700" y="1752265"/>
              <a:ext cx="12890" cy="11776"/>
            </a:xfrm>
            <a:custGeom>
              <a:avLst/>
              <a:gdLst/>
              <a:ahLst/>
              <a:cxnLst/>
              <a:rect l="l" t="t" r="r" b="b"/>
              <a:pathLst>
                <a:path w="405" h="370" extrusionOk="0">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4" name="Google Shape;27414;p72"/>
            <p:cNvSpPr/>
            <p:nvPr/>
          </p:nvSpPr>
          <p:spPr>
            <a:xfrm>
              <a:off x="6451700" y="1624923"/>
              <a:ext cx="12890" cy="11776"/>
            </a:xfrm>
            <a:custGeom>
              <a:avLst/>
              <a:gdLst/>
              <a:ahLst/>
              <a:cxnLst/>
              <a:rect l="l" t="t" r="r" b="b"/>
              <a:pathLst>
                <a:path w="405" h="370" extrusionOk="0">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5" name="Google Shape;27415;p72"/>
            <p:cNvSpPr/>
            <p:nvPr/>
          </p:nvSpPr>
          <p:spPr>
            <a:xfrm>
              <a:off x="6324358" y="1751883"/>
              <a:ext cx="12922" cy="11776"/>
            </a:xfrm>
            <a:custGeom>
              <a:avLst/>
              <a:gdLst/>
              <a:ahLst/>
              <a:cxnLst/>
              <a:rect l="l" t="t" r="r" b="b"/>
              <a:pathLst>
                <a:path w="406" h="370" extrusionOk="0">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6" name="Google Shape;27416;p72"/>
            <p:cNvSpPr/>
            <p:nvPr/>
          </p:nvSpPr>
          <p:spPr>
            <a:xfrm>
              <a:off x="6304657" y="1653823"/>
              <a:ext cx="14036" cy="10567"/>
            </a:xfrm>
            <a:custGeom>
              <a:avLst/>
              <a:gdLst/>
              <a:ahLst/>
              <a:cxnLst/>
              <a:rect l="l" t="t" r="r" b="b"/>
              <a:pathLst>
                <a:path w="441" h="332" extrusionOk="0">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7" name="Google Shape;27417;p72"/>
            <p:cNvSpPr/>
            <p:nvPr/>
          </p:nvSpPr>
          <p:spPr>
            <a:xfrm>
              <a:off x="6469874" y="1724511"/>
              <a:ext cx="14068" cy="10344"/>
            </a:xfrm>
            <a:custGeom>
              <a:avLst/>
              <a:gdLst/>
              <a:ahLst/>
              <a:cxnLst/>
              <a:rect l="l" t="t" r="r" b="b"/>
              <a:pathLst>
                <a:path w="442" h="325" extrusionOk="0">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8" name="Google Shape;27418;p72"/>
            <p:cNvSpPr/>
            <p:nvPr/>
          </p:nvSpPr>
          <p:spPr>
            <a:xfrm>
              <a:off x="6424392" y="1605158"/>
              <a:ext cx="11394" cy="13368"/>
            </a:xfrm>
            <a:custGeom>
              <a:avLst/>
              <a:gdLst/>
              <a:ahLst/>
              <a:cxnLst/>
              <a:rect l="l" t="t" r="r" b="b"/>
              <a:pathLst>
                <a:path w="358" h="420" extrusionOk="0">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9" name="Google Shape;27419;p72"/>
            <p:cNvSpPr/>
            <p:nvPr/>
          </p:nvSpPr>
          <p:spPr>
            <a:xfrm>
              <a:off x="6353926" y="1770916"/>
              <a:ext cx="11394" cy="13208"/>
            </a:xfrm>
            <a:custGeom>
              <a:avLst/>
              <a:gdLst/>
              <a:ahLst/>
              <a:cxnLst/>
              <a:rect l="l" t="t" r="r" b="b"/>
              <a:pathLst>
                <a:path w="358" h="415" extrusionOk="0">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0" name="Google Shape;27420;p72"/>
            <p:cNvSpPr/>
            <p:nvPr/>
          </p:nvSpPr>
          <p:spPr>
            <a:xfrm>
              <a:off x="6355040" y="1604363"/>
              <a:ext cx="11044" cy="13399"/>
            </a:xfrm>
            <a:custGeom>
              <a:avLst/>
              <a:gdLst/>
              <a:ahLst/>
              <a:cxnLst/>
              <a:rect l="l" t="t" r="r" b="b"/>
              <a:pathLst>
                <a:path w="347" h="421" extrusionOk="0">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1" name="Google Shape;27421;p72"/>
            <p:cNvSpPr/>
            <p:nvPr/>
          </p:nvSpPr>
          <p:spPr>
            <a:xfrm>
              <a:off x="6422514" y="1771489"/>
              <a:ext cx="11012" cy="13017"/>
            </a:xfrm>
            <a:custGeom>
              <a:avLst/>
              <a:gdLst/>
              <a:ahLst/>
              <a:cxnLst/>
              <a:rect l="l" t="t" r="r" b="b"/>
              <a:pathLst>
                <a:path w="346" h="409" extrusionOk="0">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2" name="Google Shape;27422;p72"/>
            <p:cNvSpPr/>
            <p:nvPr/>
          </p:nvSpPr>
          <p:spPr>
            <a:xfrm>
              <a:off x="6470637" y="1655541"/>
              <a:ext cx="14036" cy="10726"/>
            </a:xfrm>
            <a:custGeom>
              <a:avLst/>
              <a:gdLst/>
              <a:ahLst/>
              <a:cxnLst/>
              <a:rect l="l" t="t" r="r" b="b"/>
              <a:pathLst>
                <a:path w="441" h="337" extrusionOk="0">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3" name="Google Shape;27423;p72"/>
            <p:cNvSpPr/>
            <p:nvPr/>
          </p:nvSpPr>
          <p:spPr>
            <a:xfrm>
              <a:off x="6303893" y="1723175"/>
              <a:ext cx="13686" cy="10153"/>
            </a:xfrm>
            <a:custGeom>
              <a:avLst/>
              <a:gdLst/>
              <a:ahLst/>
              <a:cxnLst/>
              <a:rect l="l" t="t" r="r" b="b"/>
              <a:pathLst>
                <a:path w="430" h="319" extrusionOk="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4" name="Google Shape;27424;p72"/>
          <p:cNvGrpSpPr/>
          <p:nvPr/>
        </p:nvGrpSpPr>
        <p:grpSpPr>
          <a:xfrm>
            <a:off x="2661459" y="2015001"/>
            <a:ext cx="322508" cy="273494"/>
            <a:chOff x="2661459" y="2015001"/>
            <a:chExt cx="322508" cy="273494"/>
          </a:xfrm>
        </p:grpSpPr>
        <p:sp>
          <p:nvSpPr>
            <p:cNvPr id="27425" name="Google Shape;27425;p72"/>
            <p:cNvSpPr/>
            <p:nvPr/>
          </p:nvSpPr>
          <p:spPr>
            <a:xfrm>
              <a:off x="2661459" y="2028878"/>
              <a:ext cx="322508" cy="259617"/>
            </a:xfrm>
            <a:custGeom>
              <a:avLst/>
              <a:gdLst/>
              <a:ahLst/>
              <a:cxnLst/>
              <a:rect l="l" t="t" r="r" b="b"/>
              <a:pathLst>
                <a:path w="10133" h="8157" extrusionOk="0">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6" name="Google Shape;27426;p72"/>
            <p:cNvSpPr/>
            <p:nvPr/>
          </p:nvSpPr>
          <p:spPr>
            <a:xfrm>
              <a:off x="2946442" y="2015001"/>
              <a:ext cx="37525" cy="26799"/>
            </a:xfrm>
            <a:custGeom>
              <a:avLst/>
              <a:gdLst/>
              <a:ahLst/>
              <a:cxnLst/>
              <a:rect l="l" t="t" r="r" b="b"/>
              <a:pathLst>
                <a:path w="1179" h="842" extrusionOk="0">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7" name="Google Shape;27427;p72"/>
          <p:cNvGrpSpPr/>
          <p:nvPr/>
        </p:nvGrpSpPr>
        <p:grpSpPr>
          <a:xfrm>
            <a:off x="6671087" y="2009304"/>
            <a:ext cx="332757" cy="281833"/>
            <a:chOff x="6671087" y="2009304"/>
            <a:chExt cx="332757" cy="281833"/>
          </a:xfrm>
        </p:grpSpPr>
        <p:sp>
          <p:nvSpPr>
            <p:cNvPr id="27428" name="Google Shape;27428;p72"/>
            <p:cNvSpPr/>
            <p:nvPr/>
          </p:nvSpPr>
          <p:spPr>
            <a:xfrm>
              <a:off x="6671087" y="2023658"/>
              <a:ext cx="331993" cy="267478"/>
            </a:xfrm>
            <a:custGeom>
              <a:avLst/>
              <a:gdLst/>
              <a:ahLst/>
              <a:cxnLst/>
              <a:rect l="l" t="t" r="r" b="b"/>
              <a:pathLst>
                <a:path w="10431" h="8404" extrusionOk="0">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9" name="Google Shape;27429;p72"/>
            <p:cNvSpPr/>
            <p:nvPr/>
          </p:nvSpPr>
          <p:spPr>
            <a:xfrm>
              <a:off x="6965173" y="2009304"/>
              <a:ext cx="38670" cy="27181"/>
            </a:xfrm>
            <a:custGeom>
              <a:avLst/>
              <a:gdLst/>
              <a:ahLst/>
              <a:cxnLst/>
              <a:rect l="l" t="t" r="r" b="b"/>
              <a:pathLst>
                <a:path w="1215" h="854" extrusionOk="0">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30" name="Google Shape;27430;p72"/>
          <p:cNvSpPr/>
          <p:nvPr/>
        </p:nvSpPr>
        <p:spPr>
          <a:xfrm>
            <a:off x="1745940" y="1967132"/>
            <a:ext cx="368371" cy="368340"/>
          </a:xfrm>
          <a:custGeom>
            <a:avLst/>
            <a:gdLst/>
            <a:ahLst/>
            <a:cxnLst/>
            <a:rect l="l" t="t" r="r" b="b"/>
            <a:pathLst>
              <a:path w="11574" h="11573" extrusionOk="0">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31" name="Google Shape;27431;p72"/>
          <p:cNvGrpSpPr/>
          <p:nvPr/>
        </p:nvGrpSpPr>
        <p:grpSpPr>
          <a:xfrm>
            <a:off x="2201806" y="1976585"/>
            <a:ext cx="349784" cy="349434"/>
            <a:chOff x="2201806" y="1976585"/>
            <a:chExt cx="349784" cy="349434"/>
          </a:xfrm>
        </p:grpSpPr>
        <p:sp>
          <p:nvSpPr>
            <p:cNvPr id="27432" name="Google Shape;27432;p72"/>
            <p:cNvSpPr/>
            <p:nvPr/>
          </p:nvSpPr>
          <p:spPr>
            <a:xfrm>
              <a:off x="2231755" y="2073373"/>
              <a:ext cx="319835" cy="252647"/>
            </a:xfrm>
            <a:custGeom>
              <a:avLst/>
              <a:gdLst/>
              <a:ahLst/>
              <a:cxnLst/>
              <a:rect l="l" t="t" r="r" b="b"/>
              <a:pathLst>
                <a:path w="10049" h="7938" extrusionOk="0">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3" name="Google Shape;27433;p72"/>
            <p:cNvSpPr/>
            <p:nvPr/>
          </p:nvSpPr>
          <p:spPr>
            <a:xfrm>
              <a:off x="2201806" y="1976585"/>
              <a:ext cx="319484" cy="252424"/>
            </a:xfrm>
            <a:custGeom>
              <a:avLst/>
              <a:gdLst/>
              <a:ahLst/>
              <a:cxnLst/>
              <a:rect l="l" t="t" r="r" b="b"/>
              <a:pathLst>
                <a:path w="10038" h="7931" extrusionOk="0">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4" name="Google Shape;27434;p72"/>
            <p:cNvSpPr/>
            <p:nvPr/>
          </p:nvSpPr>
          <p:spPr>
            <a:xfrm>
              <a:off x="2331789" y="2068662"/>
              <a:ext cx="16709" cy="27340"/>
            </a:xfrm>
            <a:custGeom>
              <a:avLst/>
              <a:gdLst/>
              <a:ahLst/>
              <a:cxnLst/>
              <a:rect l="l" t="t" r="r" b="b"/>
              <a:pathLst>
                <a:path w="525" h="859" extrusionOk="0">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5" name="Google Shape;27435;p72"/>
            <p:cNvSpPr/>
            <p:nvPr/>
          </p:nvSpPr>
          <p:spPr>
            <a:xfrm>
              <a:off x="2243118" y="2021653"/>
              <a:ext cx="265664" cy="261908"/>
            </a:xfrm>
            <a:custGeom>
              <a:avLst/>
              <a:gdLst/>
              <a:ahLst/>
              <a:cxnLst/>
              <a:rect l="l" t="t" r="r" b="b"/>
              <a:pathLst>
                <a:path w="8347" h="8229" extrusionOk="0">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36" name="Google Shape;27436;p72"/>
          <p:cNvGrpSpPr/>
          <p:nvPr/>
        </p:nvGrpSpPr>
        <p:grpSpPr>
          <a:xfrm>
            <a:off x="3094217" y="1976585"/>
            <a:ext cx="350198" cy="350548"/>
            <a:chOff x="3094217" y="1976585"/>
            <a:chExt cx="350198" cy="350548"/>
          </a:xfrm>
        </p:grpSpPr>
        <p:sp>
          <p:nvSpPr>
            <p:cNvPr id="27437" name="Google Shape;27437;p72"/>
            <p:cNvSpPr/>
            <p:nvPr/>
          </p:nvSpPr>
          <p:spPr>
            <a:xfrm>
              <a:off x="3094217" y="2129039"/>
              <a:ext cx="131543" cy="197362"/>
            </a:xfrm>
            <a:custGeom>
              <a:avLst/>
              <a:gdLst/>
              <a:ahLst/>
              <a:cxnLst/>
              <a:rect l="l" t="t" r="r" b="b"/>
              <a:pathLst>
                <a:path w="4133" h="6201" extrusionOk="0">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8" name="Google Shape;27438;p72"/>
            <p:cNvSpPr/>
            <p:nvPr/>
          </p:nvSpPr>
          <p:spPr>
            <a:xfrm>
              <a:off x="3116592" y="2293778"/>
              <a:ext cx="10630" cy="32241"/>
            </a:xfrm>
            <a:custGeom>
              <a:avLst/>
              <a:gdLst/>
              <a:ahLst/>
              <a:cxnLst/>
              <a:rect l="l" t="t" r="r" b="b"/>
              <a:pathLst>
                <a:path w="334" h="1013" extrusionOk="0">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9" name="Google Shape;27439;p72"/>
            <p:cNvSpPr/>
            <p:nvPr/>
          </p:nvSpPr>
          <p:spPr>
            <a:xfrm>
              <a:off x="3193519" y="2293778"/>
              <a:ext cx="10248" cy="32241"/>
            </a:xfrm>
            <a:custGeom>
              <a:avLst/>
              <a:gdLst/>
              <a:ahLst/>
              <a:cxnLst/>
              <a:rect l="l" t="t" r="r" b="b"/>
              <a:pathLst>
                <a:path w="322" h="1013" extrusionOk="0">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0" name="Google Shape;27440;p72"/>
            <p:cNvSpPr/>
            <p:nvPr/>
          </p:nvSpPr>
          <p:spPr>
            <a:xfrm>
              <a:off x="3346227" y="2166755"/>
              <a:ext cx="54966" cy="18301"/>
            </a:xfrm>
            <a:custGeom>
              <a:avLst/>
              <a:gdLst/>
              <a:ahLst/>
              <a:cxnLst/>
              <a:rect l="l" t="t" r="r" b="b"/>
              <a:pathLst>
                <a:path w="1727" h="575" extrusionOk="0">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1" name="Google Shape;27441;p72"/>
            <p:cNvSpPr/>
            <p:nvPr/>
          </p:nvSpPr>
          <p:spPr>
            <a:xfrm>
              <a:off x="3302655" y="2134991"/>
              <a:ext cx="141760" cy="192143"/>
            </a:xfrm>
            <a:custGeom>
              <a:avLst/>
              <a:gdLst/>
              <a:ahLst/>
              <a:cxnLst/>
              <a:rect l="l" t="t" r="r" b="b"/>
              <a:pathLst>
                <a:path w="4454" h="6037" extrusionOk="0">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2" name="Google Shape;27442;p72"/>
            <p:cNvSpPr/>
            <p:nvPr/>
          </p:nvSpPr>
          <p:spPr>
            <a:xfrm>
              <a:off x="3330313" y="2288463"/>
              <a:ext cx="10248" cy="37938"/>
            </a:xfrm>
            <a:custGeom>
              <a:avLst/>
              <a:gdLst/>
              <a:ahLst/>
              <a:cxnLst/>
              <a:rect l="l" t="t" r="r" b="b"/>
              <a:pathLst>
                <a:path w="322" h="1192" extrusionOk="0">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3" name="Google Shape;27443;p72"/>
            <p:cNvSpPr/>
            <p:nvPr/>
          </p:nvSpPr>
          <p:spPr>
            <a:xfrm>
              <a:off x="3406859" y="2288463"/>
              <a:ext cx="10630" cy="37938"/>
            </a:xfrm>
            <a:custGeom>
              <a:avLst/>
              <a:gdLst/>
              <a:ahLst/>
              <a:cxnLst/>
              <a:rect l="l" t="t" r="r" b="b"/>
              <a:pathLst>
                <a:path w="334" h="1192" extrusionOk="0">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4" name="Google Shape;27444;p72"/>
            <p:cNvSpPr/>
            <p:nvPr/>
          </p:nvSpPr>
          <p:spPr>
            <a:xfrm>
              <a:off x="3149183" y="1976585"/>
              <a:ext cx="219419" cy="183072"/>
            </a:xfrm>
            <a:custGeom>
              <a:avLst/>
              <a:gdLst/>
              <a:ahLst/>
              <a:cxnLst/>
              <a:rect l="l" t="t" r="r" b="b"/>
              <a:pathLst>
                <a:path w="6894" h="5752" extrusionOk="0">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5" name="Google Shape;27445;p72"/>
            <p:cNvSpPr/>
            <p:nvPr/>
          </p:nvSpPr>
          <p:spPr>
            <a:xfrm>
              <a:off x="3187822" y="2009177"/>
              <a:ext cx="26926" cy="10280"/>
            </a:xfrm>
            <a:custGeom>
              <a:avLst/>
              <a:gdLst/>
              <a:ahLst/>
              <a:cxnLst/>
              <a:rect l="l" t="t" r="r" b="b"/>
              <a:pathLst>
                <a:path w="846" h="323" extrusionOk="0">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6" name="Google Shape;27446;p72"/>
            <p:cNvSpPr/>
            <p:nvPr/>
          </p:nvSpPr>
          <p:spPr>
            <a:xfrm>
              <a:off x="3226110" y="2009177"/>
              <a:ext cx="81478" cy="10280"/>
            </a:xfrm>
            <a:custGeom>
              <a:avLst/>
              <a:gdLst/>
              <a:ahLst/>
              <a:cxnLst/>
              <a:rect l="l" t="t" r="r" b="b"/>
              <a:pathLst>
                <a:path w="2560" h="323" extrusionOk="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7" name="Google Shape;27447;p72"/>
            <p:cNvSpPr/>
            <p:nvPr/>
          </p:nvSpPr>
          <p:spPr>
            <a:xfrm>
              <a:off x="3187822" y="2036453"/>
              <a:ext cx="119767" cy="10662"/>
            </a:xfrm>
            <a:custGeom>
              <a:avLst/>
              <a:gdLst/>
              <a:ahLst/>
              <a:cxnLst/>
              <a:rect l="l" t="t" r="r" b="b"/>
              <a:pathLst>
                <a:path w="3763" h="335" extrusionOk="0">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8" name="Google Shape;27448;p72"/>
            <p:cNvSpPr/>
            <p:nvPr/>
          </p:nvSpPr>
          <p:spPr>
            <a:xfrm>
              <a:off x="3187822" y="2064143"/>
              <a:ext cx="81510" cy="10248"/>
            </a:xfrm>
            <a:custGeom>
              <a:avLst/>
              <a:gdLst/>
              <a:ahLst/>
              <a:cxnLst/>
              <a:rect l="l" t="t" r="r" b="b"/>
              <a:pathLst>
                <a:path w="2561" h="322" extrusionOk="0">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9" name="Google Shape;27449;p72"/>
            <p:cNvSpPr/>
            <p:nvPr/>
          </p:nvSpPr>
          <p:spPr>
            <a:xfrm>
              <a:off x="3280663" y="2064143"/>
              <a:ext cx="26926" cy="10248"/>
            </a:xfrm>
            <a:custGeom>
              <a:avLst/>
              <a:gdLst/>
              <a:ahLst/>
              <a:cxnLst/>
              <a:rect l="l" t="t" r="r" b="b"/>
              <a:pathLst>
                <a:path w="846" h="322" extrusionOk="0">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50" name="Google Shape;27450;p72"/>
          <p:cNvGrpSpPr/>
          <p:nvPr/>
        </p:nvGrpSpPr>
        <p:grpSpPr>
          <a:xfrm>
            <a:off x="870939" y="1975821"/>
            <a:ext cx="332375" cy="350071"/>
            <a:chOff x="870939" y="1975821"/>
            <a:chExt cx="332375" cy="350071"/>
          </a:xfrm>
        </p:grpSpPr>
        <p:sp>
          <p:nvSpPr>
            <p:cNvPr id="27451" name="Google Shape;27451;p72"/>
            <p:cNvSpPr/>
            <p:nvPr/>
          </p:nvSpPr>
          <p:spPr>
            <a:xfrm>
              <a:off x="870939" y="1975821"/>
              <a:ext cx="332375" cy="350071"/>
            </a:xfrm>
            <a:custGeom>
              <a:avLst/>
              <a:gdLst/>
              <a:ahLst/>
              <a:cxnLst/>
              <a:rect l="l" t="t" r="r" b="b"/>
              <a:pathLst>
                <a:path w="10443" h="10999" extrusionOk="0">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2" name="Google Shape;27452;p72"/>
            <p:cNvSpPr/>
            <p:nvPr/>
          </p:nvSpPr>
          <p:spPr>
            <a:xfrm>
              <a:off x="955059" y="2135755"/>
              <a:ext cx="164134" cy="75877"/>
            </a:xfrm>
            <a:custGeom>
              <a:avLst/>
              <a:gdLst/>
              <a:ahLst/>
              <a:cxnLst/>
              <a:rect l="l" t="t" r="r" b="b"/>
              <a:pathLst>
                <a:path w="5157" h="2384" extrusionOk="0">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3" name="Google Shape;27453;p72"/>
            <p:cNvSpPr/>
            <p:nvPr/>
          </p:nvSpPr>
          <p:spPr>
            <a:xfrm>
              <a:off x="955059" y="2224999"/>
              <a:ext cx="164134" cy="75240"/>
            </a:xfrm>
            <a:custGeom>
              <a:avLst/>
              <a:gdLst/>
              <a:ahLst/>
              <a:cxnLst/>
              <a:rect l="l" t="t" r="r" b="b"/>
              <a:pathLst>
                <a:path w="5157" h="2364" extrusionOk="0">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4" name="Google Shape;27454;p72"/>
            <p:cNvSpPr/>
            <p:nvPr/>
          </p:nvSpPr>
          <p:spPr>
            <a:xfrm>
              <a:off x="1021387" y="2183496"/>
              <a:ext cx="18969" cy="69766"/>
            </a:xfrm>
            <a:custGeom>
              <a:avLst/>
              <a:gdLst/>
              <a:ahLst/>
              <a:cxnLst/>
              <a:rect l="l" t="t" r="r" b="b"/>
              <a:pathLst>
                <a:path w="596" h="2192" extrusionOk="0">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55" name="Google Shape;27455;p72"/>
          <p:cNvSpPr/>
          <p:nvPr/>
        </p:nvSpPr>
        <p:spPr>
          <a:xfrm>
            <a:off x="1276039" y="1961817"/>
            <a:ext cx="414967" cy="378970"/>
          </a:xfrm>
          <a:custGeom>
            <a:avLst/>
            <a:gdLst/>
            <a:ahLst/>
            <a:cxnLst/>
            <a:rect l="l" t="t" r="r" b="b"/>
            <a:pathLst>
              <a:path w="13038" h="11907" extrusionOk="0">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56" name="Google Shape;27456;p72"/>
          <p:cNvGrpSpPr/>
          <p:nvPr/>
        </p:nvGrpSpPr>
        <p:grpSpPr>
          <a:xfrm>
            <a:off x="3979435" y="1976585"/>
            <a:ext cx="345265" cy="349848"/>
            <a:chOff x="3979435" y="1976585"/>
            <a:chExt cx="345265" cy="349848"/>
          </a:xfrm>
        </p:grpSpPr>
        <p:sp>
          <p:nvSpPr>
            <p:cNvPr id="27457" name="Google Shape;27457;p72"/>
            <p:cNvSpPr/>
            <p:nvPr/>
          </p:nvSpPr>
          <p:spPr>
            <a:xfrm>
              <a:off x="3979435" y="1976585"/>
              <a:ext cx="345265" cy="349848"/>
            </a:xfrm>
            <a:custGeom>
              <a:avLst/>
              <a:gdLst/>
              <a:ahLst/>
              <a:cxnLst/>
              <a:rect l="l" t="t" r="r" b="b"/>
              <a:pathLst>
                <a:path w="10848" h="10992" extrusionOk="0">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8" name="Google Shape;27458;p72"/>
            <p:cNvSpPr/>
            <p:nvPr/>
          </p:nvSpPr>
          <p:spPr>
            <a:xfrm>
              <a:off x="4044236" y="2176685"/>
              <a:ext cx="144783" cy="123077"/>
            </a:xfrm>
            <a:custGeom>
              <a:avLst/>
              <a:gdLst/>
              <a:ahLst/>
              <a:cxnLst/>
              <a:rect l="l" t="t" r="r" b="b"/>
              <a:pathLst>
                <a:path w="4549" h="3867" extrusionOk="0">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9" name="Google Shape;27459;p72"/>
            <p:cNvSpPr/>
            <p:nvPr/>
          </p:nvSpPr>
          <p:spPr>
            <a:xfrm>
              <a:off x="4046910" y="2065957"/>
              <a:ext cx="204269" cy="100893"/>
            </a:xfrm>
            <a:custGeom>
              <a:avLst/>
              <a:gdLst/>
              <a:ahLst/>
              <a:cxnLst/>
              <a:rect l="l" t="t" r="r" b="b"/>
              <a:pathLst>
                <a:path w="6418" h="3170" extrusionOk="0">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0" name="Google Shape;27460;p72"/>
            <p:cNvSpPr/>
            <p:nvPr/>
          </p:nvSpPr>
          <p:spPr>
            <a:xfrm>
              <a:off x="4195735" y="2118027"/>
              <a:ext cx="84247" cy="174224"/>
            </a:xfrm>
            <a:custGeom>
              <a:avLst/>
              <a:gdLst/>
              <a:ahLst/>
              <a:cxnLst/>
              <a:rect l="l" t="t" r="r" b="b"/>
              <a:pathLst>
                <a:path w="2647" h="5474" extrusionOk="0">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1" name="Google Shape;27461;p72"/>
            <p:cNvSpPr/>
            <p:nvPr/>
          </p:nvSpPr>
          <p:spPr>
            <a:xfrm>
              <a:off x="4109037" y="2161153"/>
              <a:ext cx="81510" cy="55348"/>
            </a:xfrm>
            <a:custGeom>
              <a:avLst/>
              <a:gdLst/>
              <a:ahLst/>
              <a:cxnLst/>
              <a:rect l="l" t="t" r="r" b="b"/>
              <a:pathLst>
                <a:path w="2561" h="1739" extrusionOk="0">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2" name="Google Shape;27462;p72"/>
            <p:cNvSpPr/>
            <p:nvPr/>
          </p:nvSpPr>
          <p:spPr>
            <a:xfrm>
              <a:off x="4157160" y="2083080"/>
              <a:ext cx="10662" cy="29218"/>
            </a:xfrm>
            <a:custGeom>
              <a:avLst/>
              <a:gdLst/>
              <a:ahLst/>
              <a:cxnLst/>
              <a:rect l="l" t="t" r="r" b="b"/>
              <a:pathLst>
                <a:path w="335" h="918" extrusionOk="0">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3" name="Google Shape;27463;p72"/>
            <p:cNvSpPr/>
            <p:nvPr/>
          </p:nvSpPr>
          <p:spPr>
            <a:xfrm>
              <a:off x="4109419" y="2096034"/>
              <a:ext cx="21261" cy="26862"/>
            </a:xfrm>
            <a:custGeom>
              <a:avLst/>
              <a:gdLst/>
              <a:ahLst/>
              <a:cxnLst/>
              <a:rect l="l" t="t" r="r" b="b"/>
              <a:pathLst>
                <a:path w="668" h="844" extrusionOk="0">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4" name="Google Shape;27464;p72"/>
            <p:cNvSpPr/>
            <p:nvPr/>
          </p:nvSpPr>
          <p:spPr>
            <a:xfrm>
              <a:off x="4074950" y="2130121"/>
              <a:ext cx="28454" cy="19669"/>
            </a:xfrm>
            <a:custGeom>
              <a:avLst/>
              <a:gdLst/>
              <a:ahLst/>
              <a:cxnLst/>
              <a:rect l="l" t="t" r="r" b="b"/>
              <a:pathLst>
                <a:path w="894" h="618" extrusionOk="0">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5" name="Google Shape;27465;p72"/>
            <p:cNvSpPr/>
            <p:nvPr/>
          </p:nvSpPr>
          <p:spPr>
            <a:xfrm>
              <a:off x="4063555" y="2177067"/>
              <a:ext cx="29218" cy="10630"/>
            </a:xfrm>
            <a:custGeom>
              <a:avLst/>
              <a:gdLst/>
              <a:ahLst/>
              <a:cxnLst/>
              <a:rect l="l" t="t" r="r" b="b"/>
              <a:pathLst>
                <a:path w="918" h="334" extrusionOk="0">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6" name="Google Shape;27466;p72"/>
            <p:cNvSpPr/>
            <p:nvPr/>
          </p:nvSpPr>
          <p:spPr>
            <a:xfrm>
              <a:off x="4073804" y="2215005"/>
              <a:ext cx="29600" cy="20051"/>
            </a:xfrm>
            <a:custGeom>
              <a:avLst/>
              <a:gdLst/>
              <a:ahLst/>
              <a:cxnLst/>
              <a:rect l="l" t="t" r="r" b="b"/>
              <a:pathLst>
                <a:path w="930" h="630" extrusionOk="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7" name="Google Shape;27467;p72"/>
            <p:cNvSpPr/>
            <p:nvPr/>
          </p:nvSpPr>
          <p:spPr>
            <a:xfrm>
              <a:off x="4109419" y="2242472"/>
              <a:ext cx="21261" cy="26703"/>
            </a:xfrm>
            <a:custGeom>
              <a:avLst/>
              <a:gdLst/>
              <a:ahLst/>
              <a:cxnLst/>
              <a:rect l="l" t="t" r="r" b="b"/>
              <a:pathLst>
                <a:path w="668" h="839" extrusionOk="0">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8" name="Google Shape;27468;p72"/>
            <p:cNvSpPr/>
            <p:nvPr/>
          </p:nvSpPr>
          <p:spPr>
            <a:xfrm>
              <a:off x="4157924" y="2252466"/>
              <a:ext cx="10248" cy="29600"/>
            </a:xfrm>
            <a:custGeom>
              <a:avLst/>
              <a:gdLst/>
              <a:ahLst/>
              <a:cxnLst/>
              <a:rect l="l" t="t" r="r" b="b"/>
              <a:pathLst>
                <a:path w="322" h="930" extrusionOk="0">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9" name="Google Shape;27469;p72"/>
            <p:cNvSpPr/>
            <p:nvPr/>
          </p:nvSpPr>
          <p:spPr>
            <a:xfrm>
              <a:off x="4194685" y="2242472"/>
              <a:ext cx="21261" cy="27022"/>
            </a:xfrm>
            <a:custGeom>
              <a:avLst/>
              <a:gdLst/>
              <a:ahLst/>
              <a:cxnLst/>
              <a:rect l="l" t="t" r="r" b="b"/>
              <a:pathLst>
                <a:path w="668" h="849" extrusionOk="0">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0" name="Google Shape;27470;p72"/>
            <p:cNvSpPr/>
            <p:nvPr/>
          </p:nvSpPr>
          <p:spPr>
            <a:xfrm>
              <a:off x="4222343" y="2215387"/>
              <a:ext cx="27690" cy="19669"/>
            </a:xfrm>
            <a:custGeom>
              <a:avLst/>
              <a:gdLst/>
              <a:ahLst/>
              <a:cxnLst/>
              <a:rect l="l" t="t" r="r" b="b"/>
              <a:pathLst>
                <a:path w="870" h="618" extrusionOk="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1" name="Google Shape;27471;p72"/>
            <p:cNvSpPr/>
            <p:nvPr/>
          </p:nvSpPr>
          <p:spPr>
            <a:xfrm>
              <a:off x="4232941" y="2177067"/>
              <a:ext cx="29600" cy="10630"/>
            </a:xfrm>
            <a:custGeom>
              <a:avLst/>
              <a:gdLst/>
              <a:ahLst/>
              <a:cxnLst/>
              <a:rect l="l" t="t" r="r" b="b"/>
              <a:pathLst>
                <a:path w="930" h="334" extrusionOk="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2" name="Google Shape;27472;p72"/>
            <p:cNvSpPr/>
            <p:nvPr/>
          </p:nvSpPr>
          <p:spPr>
            <a:xfrm>
              <a:off x="4221579" y="2130694"/>
              <a:ext cx="28454" cy="19478"/>
            </a:xfrm>
            <a:custGeom>
              <a:avLst/>
              <a:gdLst/>
              <a:ahLst/>
              <a:cxnLst/>
              <a:rect l="l" t="t" r="r" b="b"/>
              <a:pathLst>
                <a:path w="894" h="612" extrusionOk="0">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3" name="Google Shape;27473;p72"/>
            <p:cNvSpPr/>
            <p:nvPr/>
          </p:nvSpPr>
          <p:spPr>
            <a:xfrm>
              <a:off x="4194685" y="2095652"/>
              <a:ext cx="20879" cy="26862"/>
            </a:xfrm>
            <a:custGeom>
              <a:avLst/>
              <a:gdLst/>
              <a:ahLst/>
              <a:cxnLst/>
              <a:rect l="l" t="t" r="r" b="b"/>
              <a:pathLst>
                <a:path w="656" h="844" extrusionOk="0">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74" name="Google Shape;27474;p72"/>
          <p:cNvGrpSpPr/>
          <p:nvPr/>
        </p:nvGrpSpPr>
        <p:grpSpPr>
          <a:xfrm>
            <a:off x="3576626" y="1975821"/>
            <a:ext cx="284251" cy="351694"/>
            <a:chOff x="3576626" y="1975821"/>
            <a:chExt cx="284251" cy="351694"/>
          </a:xfrm>
        </p:grpSpPr>
        <p:sp>
          <p:nvSpPr>
            <p:cNvPr id="27475" name="Google Shape;27475;p72"/>
            <p:cNvSpPr/>
            <p:nvPr/>
          </p:nvSpPr>
          <p:spPr>
            <a:xfrm>
              <a:off x="3576626" y="2145971"/>
              <a:ext cx="284251" cy="181544"/>
            </a:xfrm>
            <a:custGeom>
              <a:avLst/>
              <a:gdLst/>
              <a:ahLst/>
              <a:cxnLst/>
              <a:rect l="l" t="t" r="r" b="b"/>
              <a:pathLst>
                <a:path w="8931" h="5704" extrusionOk="0">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6" name="Google Shape;27476;p72"/>
            <p:cNvSpPr/>
            <p:nvPr/>
          </p:nvSpPr>
          <p:spPr>
            <a:xfrm>
              <a:off x="3656195" y="1975821"/>
              <a:ext cx="120149" cy="164134"/>
            </a:xfrm>
            <a:custGeom>
              <a:avLst/>
              <a:gdLst/>
              <a:ahLst/>
              <a:cxnLst/>
              <a:rect l="l" t="t" r="r" b="b"/>
              <a:pathLst>
                <a:path w="3775" h="5157" extrusionOk="0">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7" name="Google Shape;27477;p72"/>
            <p:cNvSpPr/>
            <p:nvPr/>
          </p:nvSpPr>
          <p:spPr>
            <a:xfrm>
              <a:off x="3700149" y="2113380"/>
              <a:ext cx="32241" cy="10280"/>
            </a:xfrm>
            <a:custGeom>
              <a:avLst/>
              <a:gdLst/>
              <a:ahLst/>
              <a:cxnLst/>
              <a:rect l="l" t="t" r="r" b="b"/>
              <a:pathLst>
                <a:path w="1013" h="323" extrusionOk="0">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78" name="Google Shape;27478;p72"/>
          <p:cNvGrpSpPr/>
          <p:nvPr/>
        </p:nvGrpSpPr>
        <p:grpSpPr>
          <a:xfrm>
            <a:off x="2722090" y="2890162"/>
            <a:ext cx="238770" cy="371841"/>
            <a:chOff x="2722090" y="2890162"/>
            <a:chExt cx="238770" cy="371841"/>
          </a:xfrm>
        </p:grpSpPr>
        <p:sp>
          <p:nvSpPr>
            <p:cNvPr id="27479" name="Google Shape;27479;p72"/>
            <p:cNvSpPr/>
            <p:nvPr/>
          </p:nvSpPr>
          <p:spPr>
            <a:xfrm>
              <a:off x="2722090" y="2890162"/>
              <a:ext cx="238770" cy="371841"/>
            </a:xfrm>
            <a:custGeom>
              <a:avLst/>
              <a:gdLst/>
              <a:ahLst/>
              <a:cxnLst/>
              <a:rect l="l" t="t" r="r" b="b"/>
              <a:pathLst>
                <a:path w="7502" h="11683" extrusionOk="0">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0" name="Google Shape;27480;p72"/>
            <p:cNvSpPr/>
            <p:nvPr/>
          </p:nvSpPr>
          <p:spPr>
            <a:xfrm>
              <a:off x="2882023" y="2951111"/>
              <a:ext cx="21993" cy="16837"/>
            </a:xfrm>
            <a:custGeom>
              <a:avLst/>
              <a:gdLst/>
              <a:ahLst/>
              <a:cxnLst/>
              <a:rect l="l" t="t" r="r" b="b"/>
              <a:pathLst>
                <a:path w="691" h="529" extrusionOk="0">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1" name="Google Shape;27481;p72"/>
            <p:cNvSpPr/>
            <p:nvPr/>
          </p:nvSpPr>
          <p:spPr>
            <a:xfrm>
              <a:off x="2804332" y="2960341"/>
              <a:ext cx="11012" cy="15946"/>
            </a:xfrm>
            <a:custGeom>
              <a:avLst/>
              <a:gdLst/>
              <a:ahLst/>
              <a:cxnLst/>
              <a:rect l="l" t="t" r="r" b="b"/>
              <a:pathLst>
                <a:path w="346" h="501" extrusionOk="0">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82" name="Google Shape;27482;p72"/>
          <p:cNvSpPr/>
          <p:nvPr/>
        </p:nvSpPr>
        <p:spPr>
          <a:xfrm>
            <a:off x="5775652" y="1969392"/>
            <a:ext cx="361147" cy="360797"/>
          </a:xfrm>
          <a:custGeom>
            <a:avLst/>
            <a:gdLst/>
            <a:ahLst/>
            <a:cxnLst/>
            <a:rect l="l" t="t" r="r" b="b"/>
            <a:pathLst>
              <a:path w="11347" h="11336" extrusionOk="0">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83" name="Google Shape;27483;p72"/>
          <p:cNvGrpSpPr/>
          <p:nvPr/>
        </p:nvGrpSpPr>
        <p:grpSpPr>
          <a:xfrm>
            <a:off x="6216367" y="1970156"/>
            <a:ext cx="361147" cy="361147"/>
            <a:chOff x="6216367" y="1970156"/>
            <a:chExt cx="361147" cy="361147"/>
          </a:xfrm>
        </p:grpSpPr>
        <p:sp>
          <p:nvSpPr>
            <p:cNvPr id="27484" name="Google Shape;27484;p72"/>
            <p:cNvSpPr/>
            <p:nvPr/>
          </p:nvSpPr>
          <p:spPr>
            <a:xfrm>
              <a:off x="6247813" y="2069522"/>
              <a:ext cx="329701" cy="261781"/>
            </a:xfrm>
            <a:custGeom>
              <a:avLst/>
              <a:gdLst/>
              <a:ahLst/>
              <a:cxnLst/>
              <a:rect l="l" t="t" r="r" b="b"/>
              <a:pathLst>
                <a:path w="10359" h="8225" extrusionOk="0">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5" name="Google Shape;27485;p72"/>
            <p:cNvSpPr/>
            <p:nvPr/>
          </p:nvSpPr>
          <p:spPr>
            <a:xfrm>
              <a:off x="6216367" y="1970156"/>
              <a:ext cx="329701" cy="260731"/>
            </a:xfrm>
            <a:custGeom>
              <a:avLst/>
              <a:gdLst/>
              <a:ahLst/>
              <a:cxnLst/>
              <a:rect l="l" t="t" r="r" b="b"/>
              <a:pathLst>
                <a:path w="10359" h="8192" extrusionOk="0">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6" name="Google Shape;27486;p72"/>
            <p:cNvSpPr/>
            <p:nvPr/>
          </p:nvSpPr>
          <p:spPr>
            <a:xfrm>
              <a:off x="6351252" y="2064875"/>
              <a:ext cx="17855" cy="28072"/>
            </a:xfrm>
            <a:custGeom>
              <a:avLst/>
              <a:gdLst/>
              <a:ahLst/>
              <a:cxnLst/>
              <a:rect l="l" t="t" r="r" b="b"/>
              <a:pathLst>
                <a:path w="561" h="882" extrusionOk="0">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7" name="Google Shape;27487;p72"/>
            <p:cNvSpPr/>
            <p:nvPr/>
          </p:nvSpPr>
          <p:spPr>
            <a:xfrm>
              <a:off x="6260321" y="2016688"/>
              <a:ext cx="272857" cy="269929"/>
            </a:xfrm>
            <a:custGeom>
              <a:avLst/>
              <a:gdLst/>
              <a:ahLst/>
              <a:cxnLst/>
              <a:rect l="l" t="t" r="r" b="b"/>
              <a:pathLst>
                <a:path w="8573" h="8481" extrusionOk="0">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88" name="Google Shape;27488;p72"/>
          <p:cNvGrpSpPr/>
          <p:nvPr/>
        </p:nvGrpSpPr>
        <p:grpSpPr>
          <a:xfrm>
            <a:off x="1289311" y="2926222"/>
            <a:ext cx="408156" cy="299783"/>
            <a:chOff x="1289311" y="2926222"/>
            <a:chExt cx="408156" cy="299783"/>
          </a:xfrm>
        </p:grpSpPr>
        <p:sp>
          <p:nvSpPr>
            <p:cNvPr id="27489" name="Google Shape;27489;p72"/>
            <p:cNvSpPr/>
            <p:nvPr/>
          </p:nvSpPr>
          <p:spPr>
            <a:xfrm>
              <a:off x="1334029" y="2952385"/>
              <a:ext cx="318339" cy="216395"/>
            </a:xfrm>
            <a:custGeom>
              <a:avLst/>
              <a:gdLst/>
              <a:ahLst/>
              <a:cxnLst/>
              <a:rect l="l" t="t" r="r" b="b"/>
              <a:pathLst>
                <a:path w="10002" h="6799" extrusionOk="0">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0" name="Google Shape;27490;p72"/>
            <p:cNvSpPr/>
            <p:nvPr/>
          </p:nvSpPr>
          <p:spPr>
            <a:xfrm>
              <a:off x="1289311" y="2926222"/>
              <a:ext cx="408156" cy="299783"/>
            </a:xfrm>
            <a:custGeom>
              <a:avLst/>
              <a:gdLst/>
              <a:ahLst/>
              <a:cxnLst/>
              <a:rect l="l" t="t" r="r" b="b"/>
              <a:pathLst>
                <a:path w="12824" h="9419" extrusionOk="0">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91" name="Google Shape;27491;p72"/>
          <p:cNvGrpSpPr/>
          <p:nvPr/>
        </p:nvGrpSpPr>
        <p:grpSpPr>
          <a:xfrm>
            <a:off x="7978465" y="1969392"/>
            <a:ext cx="361147" cy="360797"/>
            <a:chOff x="7978465" y="1969392"/>
            <a:chExt cx="361147" cy="360797"/>
          </a:xfrm>
        </p:grpSpPr>
        <p:sp>
          <p:nvSpPr>
            <p:cNvPr id="27492" name="Google Shape;27492;p72"/>
            <p:cNvSpPr/>
            <p:nvPr/>
          </p:nvSpPr>
          <p:spPr>
            <a:xfrm>
              <a:off x="8136871" y="2285821"/>
              <a:ext cx="44368" cy="44368"/>
            </a:xfrm>
            <a:custGeom>
              <a:avLst/>
              <a:gdLst/>
              <a:ahLst/>
              <a:cxnLst/>
              <a:rect l="l" t="t" r="r" b="b"/>
              <a:pathLst>
                <a:path w="1394" h="1394" extrusionOk="0">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3" name="Google Shape;27493;p72"/>
            <p:cNvSpPr/>
            <p:nvPr/>
          </p:nvSpPr>
          <p:spPr>
            <a:xfrm>
              <a:off x="8210010" y="2121719"/>
              <a:ext cx="56112" cy="56112"/>
            </a:xfrm>
            <a:custGeom>
              <a:avLst/>
              <a:gdLst/>
              <a:ahLst/>
              <a:cxnLst/>
              <a:rect l="l" t="t" r="r" b="b"/>
              <a:pathLst>
                <a:path w="1763" h="1763" extrusionOk="0">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4" name="Google Shape;27494;p72"/>
            <p:cNvSpPr/>
            <p:nvPr/>
          </p:nvSpPr>
          <p:spPr>
            <a:xfrm>
              <a:off x="8051987" y="2121719"/>
              <a:ext cx="55730" cy="56112"/>
            </a:xfrm>
            <a:custGeom>
              <a:avLst/>
              <a:gdLst/>
              <a:ahLst/>
              <a:cxnLst/>
              <a:rect l="l" t="t" r="r" b="b"/>
              <a:pathLst>
                <a:path w="1751" h="1763" extrusionOk="0">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5" name="Google Shape;27495;p72"/>
            <p:cNvSpPr/>
            <p:nvPr/>
          </p:nvSpPr>
          <p:spPr>
            <a:xfrm>
              <a:off x="7978465" y="2285821"/>
              <a:ext cx="44749" cy="44368"/>
            </a:xfrm>
            <a:custGeom>
              <a:avLst/>
              <a:gdLst/>
              <a:ahLst/>
              <a:cxnLst/>
              <a:rect l="l" t="t" r="r" b="b"/>
              <a:pathLst>
                <a:path w="1406" h="1394" extrusionOk="0">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6" name="Google Shape;27496;p72"/>
            <p:cNvSpPr/>
            <p:nvPr/>
          </p:nvSpPr>
          <p:spPr>
            <a:xfrm>
              <a:off x="8294894" y="2285821"/>
              <a:ext cx="44718" cy="44368"/>
            </a:xfrm>
            <a:custGeom>
              <a:avLst/>
              <a:gdLst/>
              <a:ahLst/>
              <a:cxnLst/>
              <a:rect l="l" t="t" r="r" b="b"/>
              <a:pathLst>
                <a:path w="1405" h="1394" extrusionOk="0">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7" name="Google Shape;27497;p72"/>
            <p:cNvSpPr/>
            <p:nvPr/>
          </p:nvSpPr>
          <p:spPr>
            <a:xfrm>
              <a:off x="8119811" y="1969392"/>
              <a:ext cx="78455" cy="78487"/>
            </a:xfrm>
            <a:custGeom>
              <a:avLst/>
              <a:gdLst/>
              <a:ahLst/>
              <a:cxnLst/>
              <a:rect l="l" t="t" r="r" b="b"/>
              <a:pathLst>
                <a:path w="2465" h="2466" extrusionOk="0">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8" name="Google Shape;27498;p72"/>
            <p:cNvSpPr/>
            <p:nvPr/>
          </p:nvSpPr>
          <p:spPr>
            <a:xfrm>
              <a:off x="8012202" y="2189575"/>
              <a:ext cx="134917" cy="89690"/>
            </a:xfrm>
            <a:custGeom>
              <a:avLst/>
              <a:gdLst/>
              <a:ahLst/>
              <a:cxnLst/>
              <a:rect l="l" t="t" r="r" b="b"/>
              <a:pathLst>
                <a:path w="4239" h="2818" extrusionOk="0">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9" name="Google Shape;27499;p72"/>
            <p:cNvSpPr/>
            <p:nvPr/>
          </p:nvSpPr>
          <p:spPr>
            <a:xfrm>
              <a:off x="8099346" y="2059973"/>
              <a:ext cx="119385" cy="56016"/>
            </a:xfrm>
            <a:custGeom>
              <a:avLst/>
              <a:gdLst/>
              <a:ahLst/>
              <a:cxnLst/>
              <a:rect l="l" t="t" r="r" b="b"/>
              <a:pathLst>
                <a:path w="3751" h="1760" extrusionOk="0">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0" name="Google Shape;27500;p72"/>
            <p:cNvSpPr/>
            <p:nvPr/>
          </p:nvSpPr>
          <p:spPr>
            <a:xfrm>
              <a:off x="8170194" y="2189925"/>
              <a:ext cx="135331" cy="89849"/>
            </a:xfrm>
            <a:custGeom>
              <a:avLst/>
              <a:gdLst/>
              <a:ahLst/>
              <a:cxnLst/>
              <a:rect l="l" t="t" r="r" b="b"/>
              <a:pathLst>
                <a:path w="4252" h="2823" extrusionOk="0">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01" name="Google Shape;27501;p72"/>
          <p:cNvSpPr/>
          <p:nvPr/>
        </p:nvSpPr>
        <p:spPr>
          <a:xfrm>
            <a:off x="2206357" y="2890607"/>
            <a:ext cx="372159" cy="372159"/>
          </a:xfrm>
          <a:custGeom>
            <a:avLst/>
            <a:gdLst/>
            <a:ahLst/>
            <a:cxnLst/>
            <a:rect l="l" t="t" r="r" b="b"/>
            <a:pathLst>
              <a:path w="11693" h="11693" extrusionOk="0">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02" name="Google Shape;27502;p72"/>
          <p:cNvGrpSpPr/>
          <p:nvPr/>
        </p:nvGrpSpPr>
        <p:grpSpPr>
          <a:xfrm>
            <a:off x="854261" y="2908813"/>
            <a:ext cx="377474" cy="335748"/>
            <a:chOff x="854261" y="2908813"/>
            <a:chExt cx="377474" cy="335748"/>
          </a:xfrm>
        </p:grpSpPr>
        <p:sp>
          <p:nvSpPr>
            <p:cNvPr id="27503" name="Google Shape;27503;p72"/>
            <p:cNvSpPr/>
            <p:nvPr/>
          </p:nvSpPr>
          <p:spPr>
            <a:xfrm>
              <a:off x="896337" y="3079695"/>
              <a:ext cx="47391" cy="17091"/>
            </a:xfrm>
            <a:custGeom>
              <a:avLst/>
              <a:gdLst/>
              <a:ahLst/>
              <a:cxnLst/>
              <a:rect l="l" t="t" r="r" b="b"/>
              <a:pathLst>
                <a:path w="1489" h="537" extrusionOk="0">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4" name="Google Shape;27504;p72"/>
            <p:cNvSpPr/>
            <p:nvPr/>
          </p:nvSpPr>
          <p:spPr>
            <a:xfrm>
              <a:off x="878514" y="3191855"/>
              <a:ext cx="11426" cy="52706"/>
            </a:xfrm>
            <a:custGeom>
              <a:avLst/>
              <a:gdLst/>
              <a:ahLst/>
              <a:cxnLst/>
              <a:rect l="l" t="t" r="r" b="b"/>
              <a:pathLst>
                <a:path w="359" h="1656" extrusionOk="0">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5" name="Google Shape;27505;p72"/>
            <p:cNvSpPr/>
            <p:nvPr/>
          </p:nvSpPr>
          <p:spPr>
            <a:xfrm>
              <a:off x="854261" y="3050159"/>
              <a:ext cx="219451" cy="194052"/>
            </a:xfrm>
            <a:custGeom>
              <a:avLst/>
              <a:gdLst/>
              <a:ahLst/>
              <a:cxnLst/>
              <a:rect l="l" t="t" r="r" b="b"/>
              <a:pathLst>
                <a:path w="6895" h="6097" extrusionOk="0">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6" name="Google Shape;27506;p72"/>
            <p:cNvSpPr/>
            <p:nvPr/>
          </p:nvSpPr>
          <p:spPr>
            <a:xfrm>
              <a:off x="1008115" y="2908813"/>
              <a:ext cx="223620" cy="188355"/>
            </a:xfrm>
            <a:custGeom>
              <a:avLst/>
              <a:gdLst/>
              <a:ahLst/>
              <a:cxnLst/>
              <a:rect l="l" t="t" r="r" b="b"/>
              <a:pathLst>
                <a:path w="7026" h="5918" extrusionOk="0">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7" name="Google Shape;27507;p72"/>
            <p:cNvSpPr/>
            <p:nvPr/>
          </p:nvSpPr>
          <p:spPr>
            <a:xfrm>
              <a:off x="1037301" y="2944046"/>
              <a:ext cx="165248" cy="105763"/>
            </a:xfrm>
            <a:custGeom>
              <a:avLst/>
              <a:gdLst/>
              <a:ahLst/>
              <a:cxnLst/>
              <a:rect l="l" t="t" r="r" b="b"/>
              <a:pathLst>
                <a:path w="5192" h="3323" extrusionOk="0">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08" name="Google Shape;27508;p72"/>
          <p:cNvGrpSpPr/>
          <p:nvPr/>
        </p:nvGrpSpPr>
        <p:grpSpPr>
          <a:xfrm>
            <a:off x="1749728" y="2894777"/>
            <a:ext cx="386927" cy="363438"/>
            <a:chOff x="1749728" y="2894777"/>
            <a:chExt cx="386927" cy="363438"/>
          </a:xfrm>
        </p:grpSpPr>
        <p:sp>
          <p:nvSpPr>
            <p:cNvPr id="27509" name="Google Shape;27509;p72"/>
            <p:cNvSpPr/>
            <p:nvPr/>
          </p:nvSpPr>
          <p:spPr>
            <a:xfrm>
              <a:off x="1809595" y="3025333"/>
              <a:ext cx="97424" cy="32432"/>
            </a:xfrm>
            <a:custGeom>
              <a:avLst/>
              <a:gdLst/>
              <a:ahLst/>
              <a:cxnLst/>
              <a:rect l="l" t="t" r="r" b="b"/>
              <a:pathLst>
                <a:path w="3061" h="1019" extrusionOk="0">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0" name="Google Shape;27510;p72"/>
            <p:cNvSpPr/>
            <p:nvPr/>
          </p:nvSpPr>
          <p:spPr>
            <a:xfrm>
              <a:off x="1749728" y="2974346"/>
              <a:ext cx="216777" cy="283869"/>
            </a:xfrm>
            <a:custGeom>
              <a:avLst/>
              <a:gdLst/>
              <a:ahLst/>
              <a:cxnLst/>
              <a:rect l="l" t="t" r="r" b="b"/>
              <a:pathLst>
                <a:path w="6811" h="8919" extrusionOk="0">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1" name="Google Shape;27511;p72"/>
            <p:cNvSpPr/>
            <p:nvPr/>
          </p:nvSpPr>
          <p:spPr>
            <a:xfrm>
              <a:off x="1785725"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2" name="Google Shape;27512;p72"/>
            <p:cNvSpPr/>
            <p:nvPr/>
          </p:nvSpPr>
          <p:spPr>
            <a:xfrm>
              <a:off x="1919114" y="3222186"/>
              <a:ext cx="11394" cy="35647"/>
            </a:xfrm>
            <a:custGeom>
              <a:avLst/>
              <a:gdLst/>
              <a:ahLst/>
              <a:cxnLst/>
              <a:rect l="l" t="t" r="r" b="b"/>
              <a:pathLst>
                <a:path w="358" h="1120" extrusionOk="0">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3" name="Google Shape;27513;p72"/>
            <p:cNvSpPr/>
            <p:nvPr/>
          </p:nvSpPr>
          <p:spPr>
            <a:xfrm>
              <a:off x="1956257" y="2931156"/>
              <a:ext cx="180398" cy="188737"/>
            </a:xfrm>
            <a:custGeom>
              <a:avLst/>
              <a:gdLst/>
              <a:ahLst/>
              <a:cxnLst/>
              <a:rect l="l" t="t" r="r" b="b"/>
              <a:pathLst>
                <a:path w="5668" h="5930" extrusionOk="0">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4" name="Google Shape;27514;p72"/>
            <p:cNvSpPr/>
            <p:nvPr/>
          </p:nvSpPr>
          <p:spPr>
            <a:xfrm>
              <a:off x="2027487" y="2894777"/>
              <a:ext cx="36029" cy="108786"/>
            </a:xfrm>
            <a:custGeom>
              <a:avLst/>
              <a:gdLst/>
              <a:ahLst/>
              <a:cxnLst/>
              <a:rect l="l" t="t" r="r" b="b"/>
              <a:pathLst>
                <a:path w="1132" h="3418" extrusionOk="0">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5" name="Google Shape;27515;p72"/>
            <p:cNvSpPr/>
            <p:nvPr/>
          </p:nvSpPr>
          <p:spPr>
            <a:xfrm>
              <a:off x="2027487" y="3009992"/>
              <a:ext cx="36029" cy="36029"/>
            </a:xfrm>
            <a:custGeom>
              <a:avLst/>
              <a:gdLst/>
              <a:ahLst/>
              <a:cxnLst/>
              <a:rect l="l" t="t" r="r" b="b"/>
              <a:pathLst>
                <a:path w="1132" h="1132" extrusionOk="0">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16" name="Google Shape;27516;p72"/>
          <p:cNvGrpSpPr/>
          <p:nvPr/>
        </p:nvGrpSpPr>
        <p:grpSpPr>
          <a:xfrm>
            <a:off x="7098912" y="1969392"/>
            <a:ext cx="359651" cy="361560"/>
            <a:chOff x="7098912" y="1969392"/>
            <a:chExt cx="359651" cy="361560"/>
          </a:xfrm>
        </p:grpSpPr>
        <p:sp>
          <p:nvSpPr>
            <p:cNvPr id="27517" name="Google Shape;27517;p72"/>
            <p:cNvSpPr/>
            <p:nvPr/>
          </p:nvSpPr>
          <p:spPr>
            <a:xfrm>
              <a:off x="7098912" y="2127607"/>
              <a:ext cx="134567" cy="202582"/>
            </a:xfrm>
            <a:custGeom>
              <a:avLst/>
              <a:gdLst/>
              <a:ahLst/>
              <a:cxnLst/>
              <a:rect l="l" t="t" r="r" b="b"/>
              <a:pathLst>
                <a:path w="4228" h="6365" extrusionOk="0">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8" name="Google Shape;27518;p72"/>
            <p:cNvSpPr/>
            <p:nvPr/>
          </p:nvSpPr>
          <p:spPr>
            <a:xfrm>
              <a:off x="7120141" y="2297184"/>
              <a:ext cx="10662" cy="33005"/>
            </a:xfrm>
            <a:custGeom>
              <a:avLst/>
              <a:gdLst/>
              <a:ahLst/>
              <a:cxnLst/>
              <a:rect l="l" t="t" r="r" b="b"/>
              <a:pathLst>
                <a:path w="335" h="1037" extrusionOk="0">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9" name="Google Shape;27519;p72"/>
            <p:cNvSpPr/>
            <p:nvPr/>
          </p:nvSpPr>
          <p:spPr>
            <a:xfrm>
              <a:off x="7199360" y="2297184"/>
              <a:ext cx="10248" cy="33005"/>
            </a:xfrm>
            <a:custGeom>
              <a:avLst/>
              <a:gdLst/>
              <a:ahLst/>
              <a:cxnLst/>
              <a:rect l="l" t="t" r="r" b="b"/>
              <a:pathLst>
                <a:path w="322" h="1037" extrusionOk="0">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0" name="Google Shape;27520;p72"/>
            <p:cNvSpPr/>
            <p:nvPr/>
          </p:nvSpPr>
          <p:spPr>
            <a:xfrm>
              <a:off x="7357001" y="2165704"/>
              <a:ext cx="56876" cy="17823"/>
            </a:xfrm>
            <a:custGeom>
              <a:avLst/>
              <a:gdLst/>
              <a:ahLst/>
              <a:cxnLst/>
              <a:rect l="l" t="t" r="r" b="b"/>
              <a:pathLst>
                <a:path w="1787" h="560" extrusionOk="0">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1" name="Google Shape;27521;p72"/>
            <p:cNvSpPr/>
            <p:nvPr/>
          </p:nvSpPr>
          <p:spPr>
            <a:xfrm>
              <a:off x="7312666" y="2133113"/>
              <a:ext cx="145897" cy="197840"/>
            </a:xfrm>
            <a:custGeom>
              <a:avLst/>
              <a:gdLst/>
              <a:ahLst/>
              <a:cxnLst/>
              <a:rect l="l" t="t" r="r" b="b"/>
              <a:pathLst>
                <a:path w="4584" h="6216" extrusionOk="0">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2" name="Google Shape;27522;p72"/>
            <p:cNvSpPr/>
            <p:nvPr/>
          </p:nvSpPr>
          <p:spPr>
            <a:xfrm>
              <a:off x="7340324" y="2291486"/>
              <a:ext cx="10630" cy="38702"/>
            </a:xfrm>
            <a:custGeom>
              <a:avLst/>
              <a:gdLst/>
              <a:ahLst/>
              <a:cxnLst/>
              <a:rect l="l" t="t" r="r" b="b"/>
              <a:pathLst>
                <a:path w="334" h="1216" extrusionOk="0">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3" name="Google Shape;27523;p72"/>
            <p:cNvSpPr/>
            <p:nvPr/>
          </p:nvSpPr>
          <p:spPr>
            <a:xfrm>
              <a:off x="7419511" y="2291486"/>
              <a:ext cx="10630" cy="38702"/>
            </a:xfrm>
            <a:custGeom>
              <a:avLst/>
              <a:gdLst/>
              <a:ahLst/>
              <a:cxnLst/>
              <a:rect l="l" t="t" r="r" b="b"/>
              <a:pathLst>
                <a:path w="334" h="1216" extrusionOk="0">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4" name="Google Shape;27524;p72"/>
            <p:cNvSpPr/>
            <p:nvPr/>
          </p:nvSpPr>
          <p:spPr>
            <a:xfrm>
              <a:off x="7153878" y="1969392"/>
              <a:ext cx="225498" cy="188355"/>
            </a:xfrm>
            <a:custGeom>
              <a:avLst/>
              <a:gdLst/>
              <a:ahLst/>
              <a:cxnLst/>
              <a:rect l="l" t="t" r="r" b="b"/>
              <a:pathLst>
                <a:path w="7085" h="5918" extrusionOk="0">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5" name="Google Shape;27525;p72"/>
            <p:cNvSpPr/>
            <p:nvPr/>
          </p:nvSpPr>
          <p:spPr>
            <a:xfrm>
              <a:off x="7193663" y="2003511"/>
              <a:ext cx="27308" cy="10248"/>
            </a:xfrm>
            <a:custGeom>
              <a:avLst/>
              <a:gdLst/>
              <a:ahLst/>
              <a:cxnLst/>
              <a:rect l="l" t="t" r="r" b="b"/>
              <a:pathLst>
                <a:path w="858" h="322" extrusionOk="0">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6" name="Google Shape;27526;p72"/>
            <p:cNvSpPr/>
            <p:nvPr/>
          </p:nvSpPr>
          <p:spPr>
            <a:xfrm>
              <a:off x="7233065" y="2003511"/>
              <a:ext cx="83802" cy="10248"/>
            </a:xfrm>
            <a:custGeom>
              <a:avLst/>
              <a:gdLst/>
              <a:ahLst/>
              <a:cxnLst/>
              <a:rect l="l" t="t" r="r" b="b"/>
              <a:pathLst>
                <a:path w="2633" h="322" extrusionOk="0">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7" name="Google Shape;27527;p72"/>
            <p:cNvSpPr/>
            <p:nvPr/>
          </p:nvSpPr>
          <p:spPr>
            <a:xfrm>
              <a:off x="7193281" y="2031933"/>
              <a:ext cx="123936" cy="10248"/>
            </a:xfrm>
            <a:custGeom>
              <a:avLst/>
              <a:gdLst/>
              <a:ahLst/>
              <a:cxnLst/>
              <a:rect l="l" t="t" r="r" b="b"/>
              <a:pathLst>
                <a:path w="3894" h="322" extrusionOk="0">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8" name="Google Shape;27528;p72"/>
            <p:cNvSpPr/>
            <p:nvPr/>
          </p:nvSpPr>
          <p:spPr>
            <a:xfrm>
              <a:off x="7193663" y="2059973"/>
              <a:ext cx="83770" cy="10248"/>
            </a:xfrm>
            <a:custGeom>
              <a:avLst/>
              <a:gdLst/>
              <a:ahLst/>
              <a:cxnLst/>
              <a:rect l="l" t="t" r="r" b="b"/>
              <a:pathLst>
                <a:path w="2632" h="322" extrusionOk="0">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9" name="Google Shape;27529;p72"/>
            <p:cNvSpPr/>
            <p:nvPr/>
          </p:nvSpPr>
          <p:spPr>
            <a:xfrm>
              <a:off x="7289145" y="2059973"/>
              <a:ext cx="27722" cy="10248"/>
            </a:xfrm>
            <a:custGeom>
              <a:avLst/>
              <a:gdLst/>
              <a:ahLst/>
              <a:cxnLst/>
              <a:rect l="l" t="t" r="r" b="b"/>
              <a:pathLst>
                <a:path w="871" h="322" extrusionOk="0">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530" name="Google Shape;27530;p72"/>
          <p:cNvSpPr/>
          <p:nvPr/>
        </p:nvSpPr>
        <p:spPr>
          <a:xfrm>
            <a:off x="3094217" y="2895159"/>
            <a:ext cx="394152" cy="361529"/>
          </a:xfrm>
          <a:custGeom>
            <a:avLst/>
            <a:gdLst/>
            <a:ahLst/>
            <a:cxnLst/>
            <a:rect l="l" t="t" r="r" b="b"/>
            <a:pathLst>
              <a:path w="12384" h="11359" extrusionOk="0">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531" name="Google Shape;27531;p72"/>
          <p:cNvGrpSpPr/>
          <p:nvPr/>
        </p:nvGrpSpPr>
        <p:grpSpPr>
          <a:xfrm>
            <a:off x="5352728" y="1990239"/>
            <a:ext cx="327091" cy="322508"/>
            <a:chOff x="5352728" y="1990239"/>
            <a:chExt cx="327091" cy="322508"/>
          </a:xfrm>
        </p:grpSpPr>
        <p:sp>
          <p:nvSpPr>
            <p:cNvPr id="27532" name="Google Shape;27532;p72"/>
            <p:cNvSpPr/>
            <p:nvPr/>
          </p:nvSpPr>
          <p:spPr>
            <a:xfrm>
              <a:off x="5575935" y="2093297"/>
              <a:ext cx="103885" cy="217923"/>
            </a:xfrm>
            <a:custGeom>
              <a:avLst/>
              <a:gdLst/>
              <a:ahLst/>
              <a:cxnLst/>
              <a:rect l="l" t="t" r="r" b="b"/>
              <a:pathLst>
                <a:path w="3264" h="6847" extrusionOk="0">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3" name="Google Shape;27533;p72"/>
            <p:cNvSpPr/>
            <p:nvPr/>
          </p:nvSpPr>
          <p:spPr>
            <a:xfrm>
              <a:off x="5426250" y="1990239"/>
              <a:ext cx="191029" cy="322508"/>
            </a:xfrm>
            <a:custGeom>
              <a:avLst/>
              <a:gdLst/>
              <a:ahLst/>
              <a:cxnLst/>
              <a:rect l="l" t="t" r="r" b="b"/>
              <a:pathLst>
                <a:path w="6002" h="10133" extrusionOk="0">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4" name="Google Shape;27534;p72"/>
            <p:cNvSpPr/>
            <p:nvPr/>
          </p:nvSpPr>
          <p:spPr>
            <a:xfrm>
              <a:off x="5352728" y="2121719"/>
              <a:ext cx="103503" cy="189501"/>
            </a:xfrm>
            <a:custGeom>
              <a:avLst/>
              <a:gdLst/>
              <a:ahLst/>
              <a:cxnLst/>
              <a:rect l="l" t="t" r="r" b="b"/>
              <a:pathLst>
                <a:path w="3252" h="5954" extrusionOk="0">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35" name="Google Shape;27535;p72"/>
          <p:cNvGrpSpPr/>
          <p:nvPr/>
        </p:nvGrpSpPr>
        <p:grpSpPr>
          <a:xfrm>
            <a:off x="7538896" y="1970156"/>
            <a:ext cx="361147" cy="361529"/>
            <a:chOff x="7538896" y="1970156"/>
            <a:chExt cx="361147" cy="361529"/>
          </a:xfrm>
        </p:grpSpPr>
        <p:sp>
          <p:nvSpPr>
            <p:cNvPr id="27536" name="Google Shape;27536;p72"/>
            <p:cNvSpPr/>
            <p:nvPr/>
          </p:nvSpPr>
          <p:spPr>
            <a:xfrm>
              <a:off x="7538896" y="1970156"/>
              <a:ext cx="361147" cy="361529"/>
            </a:xfrm>
            <a:custGeom>
              <a:avLst/>
              <a:gdLst/>
              <a:ahLst/>
              <a:cxnLst/>
              <a:rect l="l" t="t" r="r" b="b"/>
              <a:pathLst>
                <a:path w="11347" h="11359" extrusionOk="0">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7" name="Google Shape;27537;p72"/>
            <p:cNvSpPr/>
            <p:nvPr/>
          </p:nvSpPr>
          <p:spPr>
            <a:xfrm>
              <a:off x="7685907" y="2066784"/>
              <a:ext cx="101211" cy="11394"/>
            </a:xfrm>
            <a:custGeom>
              <a:avLst/>
              <a:gdLst/>
              <a:ahLst/>
              <a:cxnLst/>
              <a:rect l="l" t="t" r="r" b="b"/>
              <a:pathLst>
                <a:path w="3180" h="358" extrusionOk="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8" name="Google Shape;27538;p72"/>
            <p:cNvSpPr/>
            <p:nvPr/>
          </p:nvSpPr>
          <p:spPr>
            <a:xfrm>
              <a:off x="7685907" y="2106187"/>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9" name="Google Shape;27539;p72"/>
            <p:cNvSpPr/>
            <p:nvPr/>
          </p:nvSpPr>
          <p:spPr>
            <a:xfrm>
              <a:off x="7685907" y="2145239"/>
              <a:ext cx="147075" cy="11394"/>
            </a:xfrm>
            <a:custGeom>
              <a:avLst/>
              <a:gdLst/>
              <a:ahLst/>
              <a:cxnLst/>
              <a:rect l="l" t="t" r="r" b="b"/>
              <a:pathLst>
                <a:path w="4621" h="358" extrusionOk="0">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0" name="Google Shape;27540;p72"/>
            <p:cNvSpPr/>
            <p:nvPr/>
          </p:nvSpPr>
          <p:spPr>
            <a:xfrm>
              <a:off x="7685907" y="2184260"/>
              <a:ext cx="147075" cy="11394"/>
            </a:xfrm>
            <a:custGeom>
              <a:avLst/>
              <a:gdLst/>
              <a:ahLst/>
              <a:cxnLst/>
              <a:rect l="l" t="t" r="r" b="b"/>
              <a:pathLst>
                <a:path w="4621" h="358" extrusionOk="0">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1" name="Google Shape;27541;p72"/>
            <p:cNvSpPr/>
            <p:nvPr/>
          </p:nvSpPr>
          <p:spPr>
            <a:xfrm>
              <a:off x="7685907" y="2223280"/>
              <a:ext cx="147075" cy="11394"/>
            </a:xfrm>
            <a:custGeom>
              <a:avLst/>
              <a:gdLst/>
              <a:ahLst/>
              <a:cxnLst/>
              <a:rect l="l" t="t" r="r" b="b"/>
              <a:pathLst>
                <a:path w="4621" h="358" extrusionOk="0">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42" name="Google Shape;27542;p72"/>
          <p:cNvGrpSpPr/>
          <p:nvPr/>
        </p:nvGrpSpPr>
        <p:grpSpPr>
          <a:xfrm>
            <a:off x="4896099" y="1970920"/>
            <a:ext cx="358155" cy="358123"/>
            <a:chOff x="4896099" y="1970920"/>
            <a:chExt cx="358155" cy="358123"/>
          </a:xfrm>
        </p:grpSpPr>
        <p:sp>
          <p:nvSpPr>
            <p:cNvPr id="27543" name="Google Shape;27543;p72"/>
            <p:cNvSpPr/>
            <p:nvPr/>
          </p:nvSpPr>
          <p:spPr>
            <a:xfrm>
              <a:off x="4896099" y="1970920"/>
              <a:ext cx="358155" cy="358123"/>
            </a:xfrm>
            <a:custGeom>
              <a:avLst/>
              <a:gdLst/>
              <a:ahLst/>
              <a:cxnLst/>
              <a:rect l="l" t="t" r="r" b="b"/>
              <a:pathLst>
                <a:path w="11253" h="11252" extrusionOk="0">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4" name="Google Shape;27544;p72"/>
            <p:cNvSpPr/>
            <p:nvPr/>
          </p:nvSpPr>
          <p:spPr>
            <a:xfrm>
              <a:off x="4991454" y="2067835"/>
              <a:ext cx="166999" cy="164325"/>
            </a:xfrm>
            <a:custGeom>
              <a:avLst/>
              <a:gdLst/>
              <a:ahLst/>
              <a:cxnLst/>
              <a:rect l="l" t="t" r="r" b="b"/>
              <a:pathLst>
                <a:path w="5247" h="5163" extrusionOk="0">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5" name="Google Shape;27545;p72"/>
            <p:cNvSpPr/>
            <p:nvPr/>
          </p:nvSpPr>
          <p:spPr>
            <a:xfrm>
              <a:off x="4923789" y="1998578"/>
              <a:ext cx="302043" cy="302425"/>
            </a:xfrm>
            <a:custGeom>
              <a:avLst/>
              <a:gdLst/>
              <a:ahLst/>
              <a:cxnLst/>
              <a:rect l="l" t="t" r="r" b="b"/>
              <a:pathLst>
                <a:path w="9490" h="9502" extrusionOk="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46" name="Google Shape;27546;p72"/>
          <p:cNvGrpSpPr/>
          <p:nvPr/>
        </p:nvGrpSpPr>
        <p:grpSpPr>
          <a:xfrm>
            <a:off x="4048787" y="2977019"/>
            <a:ext cx="283488" cy="198604"/>
            <a:chOff x="4048787" y="2977019"/>
            <a:chExt cx="283488" cy="198604"/>
          </a:xfrm>
        </p:grpSpPr>
        <p:sp>
          <p:nvSpPr>
            <p:cNvPr id="27547" name="Google Shape;27547;p72"/>
            <p:cNvSpPr/>
            <p:nvPr/>
          </p:nvSpPr>
          <p:spPr>
            <a:xfrm>
              <a:off x="4277659" y="3015880"/>
              <a:ext cx="25048" cy="19128"/>
            </a:xfrm>
            <a:custGeom>
              <a:avLst/>
              <a:gdLst/>
              <a:ahLst/>
              <a:cxnLst/>
              <a:rect l="l" t="t" r="r" b="b"/>
              <a:pathLst>
                <a:path w="787" h="601" extrusionOk="0">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8" name="Google Shape;27548;p72"/>
            <p:cNvSpPr/>
            <p:nvPr/>
          </p:nvSpPr>
          <p:spPr>
            <a:xfrm>
              <a:off x="4101462" y="2977019"/>
              <a:ext cx="165630" cy="42458"/>
            </a:xfrm>
            <a:custGeom>
              <a:avLst/>
              <a:gdLst/>
              <a:ahLst/>
              <a:cxnLst/>
              <a:rect l="l" t="t" r="r" b="b"/>
              <a:pathLst>
                <a:path w="5204" h="1334" extrusionOk="0">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9" name="Google Shape;27549;p72"/>
            <p:cNvSpPr/>
            <p:nvPr/>
          </p:nvSpPr>
          <p:spPr>
            <a:xfrm>
              <a:off x="4048787" y="3000508"/>
              <a:ext cx="283488" cy="175115"/>
            </a:xfrm>
            <a:custGeom>
              <a:avLst/>
              <a:gdLst/>
              <a:ahLst/>
              <a:cxnLst/>
              <a:rect l="l" t="t" r="r" b="b"/>
              <a:pathLst>
                <a:path w="8907" h="5502" extrusionOk="0">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0" name="Google Shape;27550;p72"/>
            <p:cNvSpPr/>
            <p:nvPr/>
          </p:nvSpPr>
          <p:spPr>
            <a:xfrm>
              <a:off x="4126478" y="3024347"/>
              <a:ext cx="129220" cy="127437"/>
            </a:xfrm>
            <a:custGeom>
              <a:avLst/>
              <a:gdLst/>
              <a:ahLst/>
              <a:cxnLst/>
              <a:rect l="l" t="t" r="r" b="b"/>
              <a:pathLst>
                <a:path w="4060" h="4004" extrusionOk="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1" name="Google Shape;27551;p72"/>
            <p:cNvSpPr/>
            <p:nvPr/>
          </p:nvSpPr>
          <p:spPr>
            <a:xfrm>
              <a:off x="4156778" y="3054678"/>
              <a:ext cx="68238" cy="68270"/>
            </a:xfrm>
            <a:custGeom>
              <a:avLst/>
              <a:gdLst/>
              <a:ahLst/>
              <a:cxnLst/>
              <a:rect l="l" t="t" r="r" b="b"/>
              <a:pathLst>
                <a:path w="2144" h="2145" extrusionOk="0">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2" name="Google Shape;27552;p72"/>
            <p:cNvSpPr/>
            <p:nvPr/>
          </p:nvSpPr>
          <p:spPr>
            <a:xfrm>
              <a:off x="4198090" y="3060375"/>
              <a:ext cx="20879" cy="20879"/>
            </a:xfrm>
            <a:custGeom>
              <a:avLst/>
              <a:gdLst/>
              <a:ahLst/>
              <a:cxnLst/>
              <a:rect l="l" t="t" r="r" b="b"/>
              <a:pathLst>
                <a:path w="656" h="656" extrusionOk="0">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3" name="Google Shape;27553;p72"/>
          <p:cNvGrpSpPr/>
          <p:nvPr/>
        </p:nvGrpSpPr>
        <p:grpSpPr>
          <a:xfrm>
            <a:off x="4054103" y="2430191"/>
            <a:ext cx="218687" cy="349052"/>
            <a:chOff x="4054103" y="2430191"/>
            <a:chExt cx="218687" cy="349052"/>
          </a:xfrm>
        </p:grpSpPr>
        <p:sp>
          <p:nvSpPr>
            <p:cNvPr id="27554" name="Google Shape;27554;p72"/>
            <p:cNvSpPr/>
            <p:nvPr/>
          </p:nvSpPr>
          <p:spPr>
            <a:xfrm>
              <a:off x="4054103" y="2430191"/>
              <a:ext cx="218687" cy="349052"/>
            </a:xfrm>
            <a:custGeom>
              <a:avLst/>
              <a:gdLst/>
              <a:ahLst/>
              <a:cxnLst/>
              <a:rect l="l" t="t" r="r" b="b"/>
              <a:pathLst>
                <a:path w="6871" h="10967" extrusionOk="0">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5" name="Google Shape;27555;p72"/>
            <p:cNvSpPr/>
            <p:nvPr/>
          </p:nvSpPr>
          <p:spPr>
            <a:xfrm>
              <a:off x="4091595" y="2517716"/>
              <a:ext cx="142524" cy="103503"/>
            </a:xfrm>
            <a:custGeom>
              <a:avLst/>
              <a:gdLst/>
              <a:ahLst/>
              <a:cxnLst/>
              <a:rect l="l" t="t" r="r" b="b"/>
              <a:pathLst>
                <a:path w="4478" h="3252" extrusionOk="0">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56" name="Google Shape;27556;p72"/>
          <p:cNvGrpSpPr/>
          <p:nvPr/>
        </p:nvGrpSpPr>
        <p:grpSpPr>
          <a:xfrm>
            <a:off x="2185128" y="2427549"/>
            <a:ext cx="382758" cy="356595"/>
            <a:chOff x="2185128" y="2427549"/>
            <a:chExt cx="382758" cy="356595"/>
          </a:xfrm>
        </p:grpSpPr>
        <p:sp>
          <p:nvSpPr>
            <p:cNvPr id="27557" name="Google Shape;27557;p72"/>
            <p:cNvSpPr/>
            <p:nvPr/>
          </p:nvSpPr>
          <p:spPr>
            <a:xfrm>
              <a:off x="2313584" y="2612467"/>
              <a:ext cx="119417" cy="103853"/>
            </a:xfrm>
            <a:custGeom>
              <a:avLst/>
              <a:gdLst/>
              <a:ahLst/>
              <a:cxnLst/>
              <a:rect l="l" t="t" r="r" b="b"/>
              <a:pathLst>
                <a:path w="3752" h="3263" extrusionOk="0">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8" name="Google Shape;27558;p72"/>
            <p:cNvSpPr/>
            <p:nvPr/>
          </p:nvSpPr>
          <p:spPr>
            <a:xfrm>
              <a:off x="2311706" y="2427549"/>
              <a:ext cx="129633" cy="171327"/>
            </a:xfrm>
            <a:custGeom>
              <a:avLst/>
              <a:gdLst/>
              <a:ahLst/>
              <a:cxnLst/>
              <a:rect l="l" t="t" r="r" b="b"/>
              <a:pathLst>
                <a:path w="4073" h="5383" extrusionOk="0">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9" name="Google Shape;27559;p72"/>
            <p:cNvSpPr/>
            <p:nvPr/>
          </p:nvSpPr>
          <p:spPr>
            <a:xfrm>
              <a:off x="2438252" y="2611703"/>
              <a:ext cx="129633" cy="172441"/>
            </a:xfrm>
            <a:custGeom>
              <a:avLst/>
              <a:gdLst/>
              <a:ahLst/>
              <a:cxnLst/>
              <a:rect l="l" t="t" r="r" b="b"/>
              <a:pathLst>
                <a:path w="4073" h="5418" extrusionOk="0">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0" name="Google Shape;27560;p72"/>
            <p:cNvSpPr/>
            <p:nvPr/>
          </p:nvSpPr>
          <p:spPr>
            <a:xfrm>
              <a:off x="2185128" y="2611703"/>
              <a:ext cx="130015" cy="172441"/>
            </a:xfrm>
            <a:custGeom>
              <a:avLst/>
              <a:gdLst/>
              <a:ahLst/>
              <a:cxnLst/>
              <a:rect l="l" t="t" r="r" b="b"/>
              <a:pathLst>
                <a:path w="4085" h="5418" extrusionOk="0">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61" name="Google Shape;27561;p72"/>
          <p:cNvGrpSpPr/>
          <p:nvPr/>
        </p:nvGrpSpPr>
        <p:grpSpPr>
          <a:xfrm>
            <a:off x="3539102" y="2427549"/>
            <a:ext cx="355099" cy="355481"/>
            <a:chOff x="3539102" y="2427549"/>
            <a:chExt cx="355099" cy="355481"/>
          </a:xfrm>
        </p:grpSpPr>
        <p:sp>
          <p:nvSpPr>
            <p:cNvPr id="27562" name="Google Shape;27562;p72"/>
            <p:cNvSpPr/>
            <p:nvPr/>
          </p:nvSpPr>
          <p:spPr>
            <a:xfrm>
              <a:off x="3539102" y="2561320"/>
              <a:ext cx="355099" cy="221710"/>
            </a:xfrm>
            <a:custGeom>
              <a:avLst/>
              <a:gdLst/>
              <a:ahLst/>
              <a:cxnLst/>
              <a:rect l="l" t="t" r="r" b="b"/>
              <a:pathLst>
                <a:path w="11157" h="6966" extrusionOk="0">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3" name="Google Shape;27563;p72"/>
            <p:cNvSpPr/>
            <p:nvPr/>
          </p:nvSpPr>
          <p:spPr>
            <a:xfrm>
              <a:off x="3544417" y="2427549"/>
              <a:ext cx="339568" cy="205415"/>
            </a:xfrm>
            <a:custGeom>
              <a:avLst/>
              <a:gdLst/>
              <a:ahLst/>
              <a:cxnLst/>
              <a:rect l="l" t="t" r="r" b="b"/>
              <a:pathLst>
                <a:path w="10669" h="6454" extrusionOk="0">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64" name="Google Shape;27564;p72"/>
          <p:cNvGrpSpPr/>
          <p:nvPr/>
        </p:nvGrpSpPr>
        <p:grpSpPr>
          <a:xfrm>
            <a:off x="2656907" y="2439293"/>
            <a:ext cx="332757" cy="332343"/>
            <a:chOff x="2656907" y="2439293"/>
            <a:chExt cx="332757" cy="332343"/>
          </a:xfrm>
        </p:grpSpPr>
        <p:sp>
          <p:nvSpPr>
            <p:cNvPr id="27565" name="Google Shape;27565;p72"/>
            <p:cNvSpPr/>
            <p:nvPr/>
          </p:nvSpPr>
          <p:spPr>
            <a:xfrm>
              <a:off x="2868751" y="2547666"/>
              <a:ext cx="53088" cy="53088"/>
            </a:xfrm>
            <a:custGeom>
              <a:avLst/>
              <a:gdLst/>
              <a:ahLst/>
              <a:cxnLst/>
              <a:rect l="l" t="t" r="r" b="b"/>
              <a:pathLst>
                <a:path w="1668" h="1668" extrusionOk="0">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6" name="Google Shape;27566;p72"/>
            <p:cNvSpPr/>
            <p:nvPr/>
          </p:nvSpPr>
          <p:spPr>
            <a:xfrm>
              <a:off x="2870661" y="2611703"/>
              <a:ext cx="68970" cy="49301"/>
            </a:xfrm>
            <a:custGeom>
              <a:avLst/>
              <a:gdLst/>
              <a:ahLst/>
              <a:cxnLst/>
              <a:rect l="l" t="t" r="r" b="b"/>
              <a:pathLst>
                <a:path w="2167" h="1549" extrusionOk="0">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7" name="Google Shape;27567;p72"/>
            <p:cNvSpPr/>
            <p:nvPr/>
          </p:nvSpPr>
          <p:spPr>
            <a:xfrm>
              <a:off x="2705794" y="2611321"/>
              <a:ext cx="68620" cy="49301"/>
            </a:xfrm>
            <a:custGeom>
              <a:avLst/>
              <a:gdLst/>
              <a:ahLst/>
              <a:cxnLst/>
              <a:rect l="l" t="t" r="r" b="b"/>
              <a:pathLst>
                <a:path w="2156" h="1549" extrusionOk="0">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8" name="Google Shape;27568;p72"/>
            <p:cNvSpPr/>
            <p:nvPr/>
          </p:nvSpPr>
          <p:spPr>
            <a:xfrm>
              <a:off x="2724000" y="2547666"/>
              <a:ext cx="53088" cy="53088"/>
            </a:xfrm>
            <a:custGeom>
              <a:avLst/>
              <a:gdLst/>
              <a:ahLst/>
              <a:cxnLst/>
              <a:rect l="l" t="t" r="r" b="b"/>
              <a:pathLst>
                <a:path w="1668" h="1668" extrusionOk="0">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9" name="Google Shape;27569;p72"/>
            <p:cNvSpPr/>
            <p:nvPr/>
          </p:nvSpPr>
          <p:spPr>
            <a:xfrm>
              <a:off x="2788800" y="2534394"/>
              <a:ext cx="68238" cy="68238"/>
            </a:xfrm>
            <a:custGeom>
              <a:avLst/>
              <a:gdLst/>
              <a:ahLst/>
              <a:cxnLst/>
              <a:rect l="l" t="t" r="r" b="b"/>
              <a:pathLst>
                <a:path w="2144" h="2144" extrusionOk="0">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0" name="Google Shape;27570;p72"/>
            <p:cNvSpPr/>
            <p:nvPr/>
          </p:nvSpPr>
          <p:spPr>
            <a:xfrm>
              <a:off x="2764930" y="2613613"/>
              <a:ext cx="115979" cy="62923"/>
            </a:xfrm>
            <a:custGeom>
              <a:avLst/>
              <a:gdLst/>
              <a:ahLst/>
              <a:cxnLst/>
              <a:rect l="l" t="t" r="r" b="b"/>
              <a:pathLst>
                <a:path w="3644" h="1977" extrusionOk="0">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1" name="Google Shape;27571;p72"/>
            <p:cNvSpPr/>
            <p:nvPr/>
          </p:nvSpPr>
          <p:spPr>
            <a:xfrm>
              <a:off x="2656907" y="2439293"/>
              <a:ext cx="332757" cy="332343"/>
            </a:xfrm>
            <a:custGeom>
              <a:avLst/>
              <a:gdLst/>
              <a:ahLst/>
              <a:cxnLst/>
              <a:rect l="l" t="t" r="r" b="b"/>
              <a:pathLst>
                <a:path w="10455" h="10442" extrusionOk="0">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72" name="Google Shape;27572;p72"/>
          <p:cNvGrpSpPr/>
          <p:nvPr/>
        </p:nvGrpSpPr>
        <p:grpSpPr>
          <a:xfrm>
            <a:off x="1731523" y="2422616"/>
            <a:ext cx="399435" cy="365698"/>
            <a:chOff x="1731523" y="2422616"/>
            <a:chExt cx="399435" cy="365698"/>
          </a:xfrm>
        </p:grpSpPr>
        <p:sp>
          <p:nvSpPr>
            <p:cNvPr id="27573" name="Google Shape;27573;p72"/>
            <p:cNvSpPr/>
            <p:nvPr/>
          </p:nvSpPr>
          <p:spPr>
            <a:xfrm>
              <a:off x="1865294" y="2725009"/>
              <a:ext cx="43604" cy="43604"/>
            </a:xfrm>
            <a:custGeom>
              <a:avLst/>
              <a:gdLst/>
              <a:ahLst/>
              <a:cxnLst/>
              <a:rect l="l" t="t" r="r" b="b"/>
              <a:pathLst>
                <a:path w="1370" h="1370" extrusionOk="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4" name="Google Shape;27574;p72"/>
            <p:cNvSpPr/>
            <p:nvPr/>
          </p:nvSpPr>
          <p:spPr>
            <a:xfrm>
              <a:off x="2005876" y="2725009"/>
              <a:ext cx="43636" cy="43604"/>
            </a:xfrm>
            <a:custGeom>
              <a:avLst/>
              <a:gdLst/>
              <a:ahLst/>
              <a:cxnLst/>
              <a:rect l="l" t="t" r="r" b="b"/>
              <a:pathLst>
                <a:path w="1371" h="1370" extrusionOk="0">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5" name="Google Shape;27575;p72"/>
            <p:cNvSpPr/>
            <p:nvPr/>
          </p:nvSpPr>
          <p:spPr>
            <a:xfrm>
              <a:off x="1731523" y="2422616"/>
              <a:ext cx="399435" cy="365698"/>
            </a:xfrm>
            <a:custGeom>
              <a:avLst/>
              <a:gdLst/>
              <a:ahLst/>
              <a:cxnLst/>
              <a:rect l="l" t="t" r="r" b="b"/>
              <a:pathLst>
                <a:path w="12550" h="11490" extrusionOk="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76" name="Google Shape;27576;p72"/>
          <p:cNvGrpSpPr/>
          <p:nvPr/>
        </p:nvGrpSpPr>
        <p:grpSpPr>
          <a:xfrm>
            <a:off x="3097241" y="2433564"/>
            <a:ext cx="344883" cy="343387"/>
            <a:chOff x="3097241" y="2433564"/>
            <a:chExt cx="344883" cy="343387"/>
          </a:xfrm>
        </p:grpSpPr>
        <p:sp>
          <p:nvSpPr>
            <p:cNvPr id="27577" name="Google Shape;27577;p72"/>
            <p:cNvSpPr/>
            <p:nvPr/>
          </p:nvSpPr>
          <p:spPr>
            <a:xfrm>
              <a:off x="3151825" y="2465806"/>
              <a:ext cx="235746" cy="311146"/>
            </a:xfrm>
            <a:custGeom>
              <a:avLst/>
              <a:gdLst/>
              <a:ahLst/>
              <a:cxnLst/>
              <a:rect l="l" t="t" r="r" b="b"/>
              <a:pathLst>
                <a:path w="7407" h="9776" extrusionOk="0">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8" name="Google Shape;27578;p72"/>
            <p:cNvSpPr/>
            <p:nvPr/>
          </p:nvSpPr>
          <p:spPr>
            <a:xfrm>
              <a:off x="3179483" y="2492732"/>
              <a:ext cx="181926" cy="181894"/>
            </a:xfrm>
            <a:custGeom>
              <a:avLst/>
              <a:gdLst/>
              <a:ahLst/>
              <a:cxnLst/>
              <a:rect l="l" t="t" r="r" b="b"/>
              <a:pathLst>
                <a:path w="5716" h="5715" extrusionOk="0">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9" name="Google Shape;27579;p72"/>
            <p:cNvSpPr/>
            <p:nvPr/>
          </p:nvSpPr>
          <p:spPr>
            <a:xfrm>
              <a:off x="3242024" y="2524941"/>
              <a:ext cx="54202" cy="117857"/>
            </a:xfrm>
            <a:custGeom>
              <a:avLst/>
              <a:gdLst/>
              <a:ahLst/>
              <a:cxnLst/>
              <a:rect l="l" t="t" r="r" b="b"/>
              <a:pathLst>
                <a:path w="1703" h="3703" extrusionOk="0">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0" name="Google Shape;27580;p72"/>
            <p:cNvSpPr/>
            <p:nvPr/>
          </p:nvSpPr>
          <p:spPr>
            <a:xfrm>
              <a:off x="3390945" y="2433724"/>
              <a:ext cx="51179" cy="85934"/>
            </a:xfrm>
            <a:custGeom>
              <a:avLst/>
              <a:gdLst/>
              <a:ahLst/>
              <a:cxnLst/>
              <a:rect l="l" t="t" r="r" b="b"/>
              <a:pathLst>
                <a:path w="1608" h="2700" extrusionOk="0">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1" name="Google Shape;27581;p72"/>
            <p:cNvSpPr/>
            <p:nvPr/>
          </p:nvSpPr>
          <p:spPr>
            <a:xfrm>
              <a:off x="3360613" y="2478187"/>
              <a:ext cx="27340" cy="41471"/>
            </a:xfrm>
            <a:custGeom>
              <a:avLst/>
              <a:gdLst/>
              <a:ahLst/>
              <a:cxnLst/>
              <a:rect l="l" t="t" r="r" b="b"/>
              <a:pathLst>
                <a:path w="859" h="1303" extrusionOk="0">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2" name="Google Shape;27582;p72"/>
            <p:cNvSpPr/>
            <p:nvPr/>
          </p:nvSpPr>
          <p:spPr>
            <a:xfrm>
              <a:off x="3375795" y="2455939"/>
              <a:ext cx="39434" cy="63719"/>
            </a:xfrm>
            <a:custGeom>
              <a:avLst/>
              <a:gdLst/>
              <a:ahLst/>
              <a:cxnLst/>
              <a:rect l="l" t="t" r="r" b="b"/>
              <a:pathLst>
                <a:path w="1239" h="2002" extrusionOk="0">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3" name="Google Shape;27583;p72"/>
            <p:cNvSpPr/>
            <p:nvPr/>
          </p:nvSpPr>
          <p:spPr>
            <a:xfrm>
              <a:off x="3097241" y="2433564"/>
              <a:ext cx="50829" cy="85711"/>
            </a:xfrm>
            <a:custGeom>
              <a:avLst/>
              <a:gdLst/>
              <a:ahLst/>
              <a:cxnLst/>
              <a:rect l="l" t="t" r="r" b="b"/>
              <a:pathLst>
                <a:path w="1597" h="2693" extrusionOk="0">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4" name="Google Shape;27584;p72"/>
            <p:cNvSpPr/>
            <p:nvPr/>
          </p:nvSpPr>
          <p:spPr>
            <a:xfrm>
              <a:off x="3151061" y="2477773"/>
              <a:ext cx="27690" cy="41503"/>
            </a:xfrm>
            <a:custGeom>
              <a:avLst/>
              <a:gdLst/>
              <a:ahLst/>
              <a:cxnLst/>
              <a:rect l="l" t="t" r="r" b="b"/>
              <a:pathLst>
                <a:path w="870" h="1304" extrusionOk="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5" name="Google Shape;27585;p72"/>
            <p:cNvSpPr/>
            <p:nvPr/>
          </p:nvSpPr>
          <p:spPr>
            <a:xfrm>
              <a:off x="3124167" y="2455939"/>
              <a:ext cx="39434" cy="63337"/>
            </a:xfrm>
            <a:custGeom>
              <a:avLst/>
              <a:gdLst/>
              <a:ahLst/>
              <a:cxnLst/>
              <a:rect l="l" t="t" r="r" b="b"/>
              <a:pathLst>
                <a:path w="1239" h="1990" extrusionOk="0">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86" name="Google Shape;27586;p72"/>
          <p:cNvGrpSpPr/>
          <p:nvPr/>
        </p:nvGrpSpPr>
        <p:grpSpPr>
          <a:xfrm>
            <a:off x="1278299" y="2439293"/>
            <a:ext cx="410829" cy="332343"/>
            <a:chOff x="1278299" y="2439293"/>
            <a:chExt cx="410829" cy="332343"/>
          </a:xfrm>
        </p:grpSpPr>
        <p:sp>
          <p:nvSpPr>
            <p:cNvPr id="27587" name="Google Shape;27587;p72"/>
            <p:cNvSpPr/>
            <p:nvPr/>
          </p:nvSpPr>
          <p:spPr>
            <a:xfrm>
              <a:off x="1360159" y="2510141"/>
              <a:ext cx="245963" cy="12540"/>
            </a:xfrm>
            <a:custGeom>
              <a:avLst/>
              <a:gdLst/>
              <a:ahLst/>
              <a:cxnLst/>
              <a:rect l="l" t="t" r="r" b="b"/>
              <a:pathLst>
                <a:path w="7728" h="394" extrusionOk="0">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8" name="Google Shape;27588;p72"/>
            <p:cNvSpPr/>
            <p:nvPr/>
          </p:nvSpPr>
          <p:spPr>
            <a:xfrm>
              <a:off x="1360159" y="2575706"/>
              <a:ext cx="245963" cy="12158"/>
            </a:xfrm>
            <a:custGeom>
              <a:avLst/>
              <a:gdLst/>
              <a:ahLst/>
              <a:cxnLst/>
              <a:rect l="l" t="t" r="r" b="b"/>
              <a:pathLst>
                <a:path w="7728" h="382" extrusionOk="0">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9" name="Google Shape;27589;p72"/>
            <p:cNvSpPr/>
            <p:nvPr/>
          </p:nvSpPr>
          <p:spPr>
            <a:xfrm>
              <a:off x="1437086" y="2618132"/>
              <a:ext cx="92873" cy="12540"/>
            </a:xfrm>
            <a:custGeom>
              <a:avLst/>
              <a:gdLst/>
              <a:ahLst/>
              <a:cxnLst/>
              <a:rect l="l" t="t" r="r" b="b"/>
              <a:pathLst>
                <a:path w="2918" h="394" extrusionOk="0">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0" name="Google Shape;27590;p72"/>
            <p:cNvSpPr/>
            <p:nvPr/>
          </p:nvSpPr>
          <p:spPr>
            <a:xfrm>
              <a:off x="1419295" y="2543115"/>
              <a:ext cx="186827" cy="12158"/>
            </a:xfrm>
            <a:custGeom>
              <a:avLst/>
              <a:gdLst/>
              <a:ahLst/>
              <a:cxnLst/>
              <a:rect l="l" t="t" r="r" b="b"/>
              <a:pathLst>
                <a:path w="5870" h="382" extrusionOk="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1" name="Google Shape;27591;p72"/>
            <p:cNvSpPr/>
            <p:nvPr/>
          </p:nvSpPr>
          <p:spPr>
            <a:xfrm>
              <a:off x="1360541" y="2543115"/>
              <a:ext cx="43604" cy="12158"/>
            </a:xfrm>
            <a:custGeom>
              <a:avLst/>
              <a:gdLst/>
              <a:ahLst/>
              <a:cxnLst/>
              <a:rect l="l" t="t" r="r" b="b"/>
              <a:pathLst>
                <a:path w="1370" h="382" extrusionOk="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2" name="Google Shape;27592;p72"/>
            <p:cNvSpPr/>
            <p:nvPr/>
          </p:nvSpPr>
          <p:spPr>
            <a:xfrm>
              <a:off x="1306721" y="2469211"/>
              <a:ext cx="353222" cy="228171"/>
            </a:xfrm>
            <a:custGeom>
              <a:avLst/>
              <a:gdLst/>
              <a:ahLst/>
              <a:cxnLst/>
              <a:rect l="l" t="t" r="r" b="b"/>
              <a:pathLst>
                <a:path w="11098" h="7169" extrusionOk="0">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3" name="Google Shape;27593;p72"/>
            <p:cNvSpPr/>
            <p:nvPr/>
          </p:nvSpPr>
          <p:spPr>
            <a:xfrm>
              <a:off x="1278299" y="2439293"/>
              <a:ext cx="410829" cy="332343"/>
            </a:xfrm>
            <a:custGeom>
              <a:avLst/>
              <a:gdLst/>
              <a:ahLst/>
              <a:cxnLst/>
              <a:rect l="l" t="t" r="r" b="b"/>
              <a:pathLst>
                <a:path w="12908" h="10442" extrusionOk="0">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4" name="Google Shape;27594;p72"/>
            <p:cNvSpPr/>
            <p:nvPr/>
          </p:nvSpPr>
          <p:spPr>
            <a:xfrm>
              <a:off x="1562519" y="2630640"/>
              <a:ext cx="74699" cy="74699"/>
            </a:xfrm>
            <a:custGeom>
              <a:avLst/>
              <a:gdLst/>
              <a:ahLst/>
              <a:cxnLst/>
              <a:rect l="l" t="t" r="r" b="b"/>
              <a:pathLst>
                <a:path w="2347" h="2347" extrusionOk="0">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595" name="Google Shape;27595;p72"/>
          <p:cNvGrpSpPr/>
          <p:nvPr/>
        </p:nvGrpSpPr>
        <p:grpSpPr>
          <a:xfrm>
            <a:off x="870939" y="2439293"/>
            <a:ext cx="331993" cy="331993"/>
            <a:chOff x="870939" y="2439293"/>
            <a:chExt cx="331993" cy="331993"/>
          </a:xfrm>
        </p:grpSpPr>
        <p:sp>
          <p:nvSpPr>
            <p:cNvPr id="27596" name="Google Shape;27596;p72"/>
            <p:cNvSpPr/>
            <p:nvPr/>
          </p:nvSpPr>
          <p:spPr>
            <a:xfrm>
              <a:off x="870939" y="2439293"/>
              <a:ext cx="331993" cy="331993"/>
            </a:xfrm>
            <a:custGeom>
              <a:avLst/>
              <a:gdLst/>
              <a:ahLst/>
              <a:cxnLst/>
              <a:rect l="l" t="t" r="r" b="b"/>
              <a:pathLst>
                <a:path w="10431" h="10431" extrusionOk="0">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7" name="Google Shape;27597;p72"/>
            <p:cNvSpPr/>
            <p:nvPr/>
          </p:nvSpPr>
          <p:spPr>
            <a:xfrm>
              <a:off x="908463" y="2696969"/>
              <a:ext cx="41726" cy="41726"/>
            </a:xfrm>
            <a:custGeom>
              <a:avLst/>
              <a:gdLst/>
              <a:ahLst/>
              <a:cxnLst/>
              <a:rect l="l" t="t" r="r" b="b"/>
              <a:pathLst>
                <a:path w="1311" h="1311" extrusionOk="0">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8" name="Google Shape;27598;p72"/>
            <p:cNvSpPr/>
            <p:nvPr/>
          </p:nvSpPr>
          <p:spPr>
            <a:xfrm>
              <a:off x="1015690" y="2696969"/>
              <a:ext cx="41726" cy="41726"/>
            </a:xfrm>
            <a:custGeom>
              <a:avLst/>
              <a:gdLst/>
              <a:ahLst/>
              <a:cxnLst/>
              <a:rect l="l" t="t" r="r" b="b"/>
              <a:pathLst>
                <a:path w="1311" h="1311" extrusionOk="0">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9" name="Google Shape;27599;p72"/>
            <p:cNvSpPr/>
            <p:nvPr/>
          </p:nvSpPr>
          <p:spPr>
            <a:xfrm>
              <a:off x="1122567" y="2696969"/>
              <a:ext cx="41726" cy="41726"/>
            </a:xfrm>
            <a:custGeom>
              <a:avLst/>
              <a:gdLst/>
              <a:ahLst/>
              <a:cxnLst/>
              <a:rect l="l" t="t" r="r" b="b"/>
              <a:pathLst>
                <a:path w="1311" h="1311" extrusionOk="0">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0" name="Google Shape;27600;p72"/>
            <p:cNvSpPr/>
            <p:nvPr/>
          </p:nvSpPr>
          <p:spPr>
            <a:xfrm>
              <a:off x="913015"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1" name="Google Shape;27601;p72"/>
            <p:cNvSpPr/>
            <p:nvPr/>
          </p:nvSpPr>
          <p:spPr>
            <a:xfrm>
              <a:off x="913015"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2" name="Google Shape;27602;p72"/>
            <p:cNvSpPr/>
            <p:nvPr/>
          </p:nvSpPr>
          <p:spPr>
            <a:xfrm>
              <a:off x="913015"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3" name="Google Shape;27603;p72"/>
            <p:cNvSpPr/>
            <p:nvPr/>
          </p:nvSpPr>
          <p:spPr>
            <a:xfrm>
              <a:off x="894428" y="2474908"/>
              <a:ext cx="69384" cy="167508"/>
            </a:xfrm>
            <a:custGeom>
              <a:avLst/>
              <a:gdLst/>
              <a:ahLst/>
              <a:cxnLst/>
              <a:rect l="l" t="t" r="r" b="b"/>
              <a:pathLst>
                <a:path w="2180" h="5263" extrusionOk="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4" name="Google Shape;27604;p72"/>
            <p:cNvSpPr/>
            <p:nvPr/>
          </p:nvSpPr>
          <p:spPr>
            <a:xfrm>
              <a:off x="1002068" y="2474145"/>
              <a:ext cx="69384" cy="168272"/>
            </a:xfrm>
            <a:custGeom>
              <a:avLst/>
              <a:gdLst/>
              <a:ahLst/>
              <a:cxnLst/>
              <a:rect l="l" t="t" r="r" b="b"/>
              <a:pathLst>
                <a:path w="2180" h="5287" extrusionOk="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5" name="Google Shape;27605;p72"/>
            <p:cNvSpPr/>
            <p:nvPr/>
          </p:nvSpPr>
          <p:spPr>
            <a:xfrm>
              <a:off x="1108531" y="2474145"/>
              <a:ext cx="69384" cy="168272"/>
            </a:xfrm>
            <a:custGeom>
              <a:avLst/>
              <a:gdLst/>
              <a:ahLst/>
              <a:cxnLst/>
              <a:rect l="l" t="t" r="r" b="b"/>
              <a:pathLst>
                <a:path w="2180" h="5287" extrusionOk="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6" name="Google Shape;27606;p72"/>
            <p:cNvSpPr/>
            <p:nvPr/>
          </p:nvSpPr>
          <p:spPr>
            <a:xfrm>
              <a:off x="1127118" y="2504094"/>
              <a:ext cx="31859" cy="9867"/>
            </a:xfrm>
            <a:custGeom>
              <a:avLst/>
              <a:gdLst/>
              <a:ahLst/>
              <a:cxnLst/>
              <a:rect l="l" t="t" r="r" b="b"/>
              <a:pathLst>
                <a:path w="1001" h="310" extrusionOk="0">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7" name="Google Shape;27607;p72"/>
            <p:cNvSpPr/>
            <p:nvPr/>
          </p:nvSpPr>
          <p:spPr>
            <a:xfrm>
              <a:off x="1127118" y="2532898"/>
              <a:ext cx="31859" cy="10248"/>
            </a:xfrm>
            <a:custGeom>
              <a:avLst/>
              <a:gdLst/>
              <a:ahLst/>
              <a:cxnLst/>
              <a:rect l="l" t="t" r="r" b="b"/>
              <a:pathLst>
                <a:path w="1001" h="322" extrusionOk="0">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8" name="Google Shape;27608;p72"/>
            <p:cNvSpPr/>
            <p:nvPr/>
          </p:nvSpPr>
          <p:spPr>
            <a:xfrm>
              <a:off x="1127118" y="2562052"/>
              <a:ext cx="31859" cy="9898"/>
            </a:xfrm>
            <a:custGeom>
              <a:avLst/>
              <a:gdLst/>
              <a:ahLst/>
              <a:cxnLst/>
              <a:rect l="l" t="t" r="r" b="b"/>
              <a:pathLst>
                <a:path w="1001" h="311" extrusionOk="0">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9" name="Google Shape;27609;p72"/>
            <p:cNvSpPr/>
            <p:nvPr/>
          </p:nvSpPr>
          <p:spPr>
            <a:xfrm>
              <a:off x="1020624" y="2504094"/>
              <a:ext cx="32241" cy="9867"/>
            </a:xfrm>
            <a:custGeom>
              <a:avLst/>
              <a:gdLst/>
              <a:ahLst/>
              <a:cxnLst/>
              <a:rect l="l" t="t" r="r" b="b"/>
              <a:pathLst>
                <a:path w="1013" h="310" extrusionOk="0">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0" name="Google Shape;27610;p72"/>
            <p:cNvSpPr/>
            <p:nvPr/>
          </p:nvSpPr>
          <p:spPr>
            <a:xfrm>
              <a:off x="1020624" y="2532898"/>
              <a:ext cx="32241" cy="10248"/>
            </a:xfrm>
            <a:custGeom>
              <a:avLst/>
              <a:gdLst/>
              <a:ahLst/>
              <a:cxnLst/>
              <a:rect l="l" t="t" r="r" b="b"/>
              <a:pathLst>
                <a:path w="1013" h="322" extrusionOk="0">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1" name="Google Shape;27611;p72"/>
            <p:cNvSpPr/>
            <p:nvPr/>
          </p:nvSpPr>
          <p:spPr>
            <a:xfrm>
              <a:off x="1020624" y="2562052"/>
              <a:ext cx="32241" cy="9898"/>
            </a:xfrm>
            <a:custGeom>
              <a:avLst/>
              <a:gdLst/>
              <a:ahLst/>
              <a:cxnLst/>
              <a:rect l="l" t="t" r="r" b="b"/>
              <a:pathLst>
                <a:path w="1013" h="311" extrusionOk="0">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2" name="Google Shape;27612;p72"/>
          <p:cNvGrpSpPr/>
          <p:nvPr/>
        </p:nvGrpSpPr>
        <p:grpSpPr>
          <a:xfrm>
            <a:off x="6644957" y="2456353"/>
            <a:ext cx="371395" cy="278904"/>
            <a:chOff x="6644957" y="2456353"/>
            <a:chExt cx="371395" cy="278904"/>
          </a:xfrm>
        </p:grpSpPr>
        <p:sp>
          <p:nvSpPr>
            <p:cNvPr id="27613" name="Google Shape;27613;p72"/>
            <p:cNvSpPr/>
            <p:nvPr/>
          </p:nvSpPr>
          <p:spPr>
            <a:xfrm>
              <a:off x="6644957" y="2456353"/>
              <a:ext cx="371395" cy="203123"/>
            </a:xfrm>
            <a:custGeom>
              <a:avLst/>
              <a:gdLst/>
              <a:ahLst/>
              <a:cxnLst/>
              <a:rect l="l" t="t" r="r" b="b"/>
              <a:pathLst>
                <a:path w="11669" h="6382" extrusionOk="0">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4" name="Google Shape;27614;p72"/>
            <p:cNvSpPr/>
            <p:nvPr/>
          </p:nvSpPr>
          <p:spPr>
            <a:xfrm>
              <a:off x="6761668" y="2549194"/>
              <a:ext cx="139850" cy="186064"/>
            </a:xfrm>
            <a:custGeom>
              <a:avLst/>
              <a:gdLst/>
              <a:ahLst/>
              <a:cxnLst/>
              <a:rect l="l" t="t" r="r" b="b"/>
              <a:pathLst>
                <a:path w="4394" h="5846" extrusionOk="0">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5" name="Google Shape;27615;p72"/>
            <p:cNvSpPr/>
            <p:nvPr/>
          </p:nvSpPr>
          <p:spPr>
            <a:xfrm>
              <a:off x="6802216" y="2625357"/>
              <a:ext cx="58754" cy="75431"/>
            </a:xfrm>
            <a:custGeom>
              <a:avLst/>
              <a:gdLst/>
              <a:ahLst/>
              <a:cxnLst/>
              <a:rect l="l" t="t" r="r" b="b"/>
              <a:pathLst>
                <a:path w="1846" h="2370" extrusionOk="0">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6" name="Google Shape;27616;p72"/>
            <p:cNvSpPr/>
            <p:nvPr/>
          </p:nvSpPr>
          <p:spPr>
            <a:xfrm>
              <a:off x="6802216" y="2480828"/>
              <a:ext cx="47009" cy="33132"/>
            </a:xfrm>
            <a:custGeom>
              <a:avLst/>
              <a:gdLst/>
              <a:ahLst/>
              <a:cxnLst/>
              <a:rect l="l" t="t" r="r" b="b"/>
              <a:pathLst>
                <a:path w="1477" h="1041" extrusionOk="0">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7" name="Google Shape;27617;p72"/>
            <p:cNvSpPr/>
            <p:nvPr/>
          </p:nvSpPr>
          <p:spPr>
            <a:xfrm>
              <a:off x="6895439" y="2517112"/>
              <a:ext cx="36793" cy="32114"/>
            </a:xfrm>
            <a:custGeom>
              <a:avLst/>
              <a:gdLst/>
              <a:ahLst/>
              <a:cxnLst/>
              <a:rect l="l" t="t" r="r" b="b"/>
              <a:pathLst>
                <a:path w="1156" h="1009" extrusionOk="0">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8" name="Google Shape;27618;p72"/>
          <p:cNvGrpSpPr/>
          <p:nvPr/>
        </p:nvGrpSpPr>
        <p:grpSpPr>
          <a:xfrm>
            <a:off x="5388757" y="2414659"/>
            <a:ext cx="260349" cy="362292"/>
            <a:chOff x="5388757" y="2414659"/>
            <a:chExt cx="260349" cy="362292"/>
          </a:xfrm>
        </p:grpSpPr>
        <p:sp>
          <p:nvSpPr>
            <p:cNvPr id="27619" name="Google Shape;27619;p72"/>
            <p:cNvSpPr/>
            <p:nvPr/>
          </p:nvSpPr>
          <p:spPr>
            <a:xfrm>
              <a:off x="5388757" y="2414659"/>
              <a:ext cx="260349" cy="362292"/>
            </a:xfrm>
            <a:custGeom>
              <a:avLst/>
              <a:gdLst/>
              <a:ahLst/>
              <a:cxnLst/>
              <a:rect l="l" t="t" r="r" b="b"/>
              <a:pathLst>
                <a:path w="8180" h="11383" extrusionOk="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0" name="Google Shape;27620;p72"/>
            <p:cNvSpPr/>
            <p:nvPr/>
          </p:nvSpPr>
          <p:spPr>
            <a:xfrm>
              <a:off x="5513425" y="2437384"/>
              <a:ext cx="10248" cy="10280"/>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1" name="Google Shape;27621;p72"/>
            <p:cNvSpPr/>
            <p:nvPr/>
          </p:nvSpPr>
          <p:spPr>
            <a:xfrm>
              <a:off x="5411100" y="2460140"/>
              <a:ext cx="214517" cy="283106"/>
            </a:xfrm>
            <a:custGeom>
              <a:avLst/>
              <a:gdLst/>
              <a:ahLst/>
              <a:cxnLst/>
              <a:rect l="l" t="t" r="r" b="b"/>
              <a:pathLst>
                <a:path w="6740" h="8895" extrusionOk="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2" name="Google Shape;27622;p72"/>
            <p:cNvSpPr/>
            <p:nvPr/>
          </p:nvSpPr>
          <p:spPr>
            <a:xfrm>
              <a:off x="5439904" y="2488562"/>
              <a:ext cx="78837" cy="106495"/>
            </a:xfrm>
            <a:custGeom>
              <a:avLst/>
              <a:gdLst/>
              <a:ahLst/>
              <a:cxnLst/>
              <a:rect l="l" t="t" r="r" b="b"/>
              <a:pathLst>
                <a:path w="2477" h="3346" extrusionOk="0">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3" name="Google Shape;27623;p72"/>
            <p:cNvSpPr/>
            <p:nvPr/>
          </p:nvSpPr>
          <p:spPr>
            <a:xfrm>
              <a:off x="5530103" y="2494228"/>
              <a:ext cx="67856" cy="33005"/>
            </a:xfrm>
            <a:custGeom>
              <a:avLst/>
              <a:gdLst/>
              <a:ahLst/>
              <a:cxnLst/>
              <a:rect l="l" t="t" r="r" b="b"/>
              <a:pathLst>
                <a:path w="2132" h="1037" extrusionOk="0">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4" name="Google Shape;27624;p72"/>
            <p:cNvSpPr/>
            <p:nvPr/>
          </p:nvSpPr>
          <p:spPr>
            <a:xfrm>
              <a:off x="5530103" y="2539709"/>
              <a:ext cx="67092" cy="10248"/>
            </a:xfrm>
            <a:custGeom>
              <a:avLst/>
              <a:gdLst/>
              <a:ahLst/>
              <a:cxnLst/>
              <a:rect l="l" t="t" r="r" b="b"/>
              <a:pathLst>
                <a:path w="2108" h="322" extrusionOk="0">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5" name="Google Shape;27625;p72"/>
            <p:cNvSpPr/>
            <p:nvPr/>
          </p:nvSpPr>
          <p:spPr>
            <a:xfrm>
              <a:off x="5530103" y="2562434"/>
              <a:ext cx="32973" cy="10280"/>
            </a:xfrm>
            <a:custGeom>
              <a:avLst/>
              <a:gdLst/>
              <a:ahLst/>
              <a:cxnLst/>
              <a:rect l="l" t="t" r="r" b="b"/>
              <a:pathLst>
                <a:path w="1036" h="323" extrusionOk="0">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6" name="Google Shape;27626;p72"/>
            <p:cNvSpPr/>
            <p:nvPr/>
          </p:nvSpPr>
          <p:spPr>
            <a:xfrm>
              <a:off x="5439522" y="2607534"/>
              <a:ext cx="158437" cy="10280"/>
            </a:xfrm>
            <a:custGeom>
              <a:avLst/>
              <a:gdLst/>
              <a:ahLst/>
              <a:cxnLst/>
              <a:rect l="l" t="t" r="r" b="b"/>
              <a:pathLst>
                <a:path w="4978" h="323" extrusionOk="0">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7" name="Google Shape;27627;p72"/>
            <p:cNvSpPr/>
            <p:nvPr/>
          </p:nvSpPr>
          <p:spPr>
            <a:xfrm>
              <a:off x="5439522" y="2630258"/>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8" name="Google Shape;27628;p72"/>
            <p:cNvSpPr/>
            <p:nvPr/>
          </p:nvSpPr>
          <p:spPr>
            <a:xfrm>
              <a:off x="5439522" y="2698497"/>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9" name="Google Shape;27629;p72"/>
            <p:cNvSpPr/>
            <p:nvPr/>
          </p:nvSpPr>
          <p:spPr>
            <a:xfrm>
              <a:off x="5439522" y="2675740"/>
              <a:ext cx="22025" cy="10280"/>
            </a:xfrm>
            <a:custGeom>
              <a:avLst/>
              <a:gdLst/>
              <a:ahLst/>
              <a:cxnLst/>
              <a:rect l="l" t="t" r="r" b="b"/>
              <a:pathLst>
                <a:path w="692" h="323" extrusionOk="0">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0" name="Google Shape;27630;p72"/>
            <p:cNvSpPr/>
            <p:nvPr/>
          </p:nvSpPr>
          <p:spPr>
            <a:xfrm>
              <a:off x="5439522" y="2653015"/>
              <a:ext cx="22025" cy="10248"/>
            </a:xfrm>
            <a:custGeom>
              <a:avLst/>
              <a:gdLst/>
              <a:ahLst/>
              <a:cxnLst/>
              <a:rect l="l" t="t" r="r" b="b"/>
              <a:pathLst>
                <a:path w="692" h="322" extrusionOk="0">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1" name="Google Shape;27631;p72"/>
            <p:cNvSpPr/>
            <p:nvPr/>
          </p:nvSpPr>
          <p:spPr>
            <a:xfrm>
              <a:off x="5473641" y="2630258"/>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2" name="Google Shape;27632;p72"/>
            <p:cNvSpPr/>
            <p:nvPr/>
          </p:nvSpPr>
          <p:spPr>
            <a:xfrm>
              <a:off x="5473641" y="2698497"/>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3" name="Google Shape;27633;p72"/>
            <p:cNvSpPr/>
            <p:nvPr/>
          </p:nvSpPr>
          <p:spPr>
            <a:xfrm>
              <a:off x="5473641" y="2675740"/>
              <a:ext cx="44718" cy="10280"/>
            </a:xfrm>
            <a:custGeom>
              <a:avLst/>
              <a:gdLst/>
              <a:ahLst/>
              <a:cxnLst/>
              <a:rect l="l" t="t" r="r" b="b"/>
              <a:pathLst>
                <a:path w="1405" h="323" extrusionOk="0">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4" name="Google Shape;27634;p72"/>
            <p:cNvSpPr/>
            <p:nvPr/>
          </p:nvSpPr>
          <p:spPr>
            <a:xfrm>
              <a:off x="5473641" y="2653015"/>
              <a:ext cx="67474" cy="10248"/>
            </a:xfrm>
            <a:custGeom>
              <a:avLst/>
              <a:gdLst/>
              <a:ahLst/>
              <a:cxnLst/>
              <a:rect l="l" t="t" r="r" b="b"/>
              <a:pathLst>
                <a:path w="2120" h="322" extrusionOk="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5" name="Google Shape;27635;p72"/>
            <p:cNvSpPr/>
            <p:nvPr/>
          </p:nvSpPr>
          <p:spPr>
            <a:xfrm>
              <a:off x="5558525" y="2653015"/>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6" name="Google Shape;27636;p72"/>
            <p:cNvSpPr/>
            <p:nvPr/>
          </p:nvSpPr>
          <p:spPr>
            <a:xfrm>
              <a:off x="5558525" y="2630258"/>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7" name="Google Shape;27637;p72"/>
            <p:cNvSpPr/>
            <p:nvPr/>
          </p:nvSpPr>
          <p:spPr>
            <a:xfrm>
              <a:off x="5558525" y="2675740"/>
              <a:ext cx="39434" cy="10280"/>
            </a:xfrm>
            <a:custGeom>
              <a:avLst/>
              <a:gdLst/>
              <a:ahLst/>
              <a:cxnLst/>
              <a:rect l="l" t="t" r="r" b="b"/>
              <a:pathLst>
                <a:path w="1239" h="323" extrusionOk="0">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8" name="Google Shape;27638;p72"/>
            <p:cNvSpPr/>
            <p:nvPr/>
          </p:nvSpPr>
          <p:spPr>
            <a:xfrm>
              <a:off x="5558525" y="2698497"/>
              <a:ext cx="39434" cy="10248"/>
            </a:xfrm>
            <a:custGeom>
              <a:avLst/>
              <a:gdLst/>
              <a:ahLst/>
              <a:cxnLst/>
              <a:rect l="l" t="t" r="r" b="b"/>
              <a:pathLst>
                <a:path w="1239" h="322" extrusionOk="0">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39" name="Google Shape;27639;p72"/>
          <p:cNvGrpSpPr/>
          <p:nvPr/>
        </p:nvGrpSpPr>
        <p:grpSpPr>
          <a:xfrm>
            <a:off x="3567142" y="2905757"/>
            <a:ext cx="348288" cy="340331"/>
            <a:chOff x="3567142" y="2905757"/>
            <a:chExt cx="348288" cy="340331"/>
          </a:xfrm>
        </p:grpSpPr>
        <p:sp>
          <p:nvSpPr>
            <p:cNvPr id="27640" name="Google Shape;27640;p72"/>
            <p:cNvSpPr/>
            <p:nvPr/>
          </p:nvSpPr>
          <p:spPr>
            <a:xfrm>
              <a:off x="3567142" y="2905757"/>
              <a:ext cx="348288" cy="340331"/>
            </a:xfrm>
            <a:custGeom>
              <a:avLst/>
              <a:gdLst/>
              <a:ahLst/>
              <a:cxnLst/>
              <a:rect l="l" t="t" r="r" b="b"/>
              <a:pathLst>
                <a:path w="10943" h="10693" extrusionOk="0">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1" name="Google Shape;27641;p72"/>
            <p:cNvSpPr/>
            <p:nvPr/>
          </p:nvSpPr>
          <p:spPr>
            <a:xfrm>
              <a:off x="3819534" y="3034977"/>
              <a:ext cx="73903" cy="48919"/>
            </a:xfrm>
            <a:custGeom>
              <a:avLst/>
              <a:gdLst/>
              <a:ahLst/>
              <a:cxnLst/>
              <a:rect l="l" t="t" r="r" b="b"/>
              <a:pathLst>
                <a:path w="2322" h="1537" extrusionOk="0">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2" name="Google Shape;27642;p72"/>
            <p:cNvSpPr/>
            <p:nvPr/>
          </p:nvSpPr>
          <p:spPr>
            <a:xfrm>
              <a:off x="3728571" y="3036123"/>
              <a:ext cx="67506" cy="45895"/>
            </a:xfrm>
            <a:custGeom>
              <a:avLst/>
              <a:gdLst/>
              <a:ahLst/>
              <a:cxnLst/>
              <a:rect l="l" t="t" r="r" b="b"/>
              <a:pathLst>
                <a:path w="2121" h="1442" extrusionOk="0">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3" name="Google Shape;27643;p72"/>
            <p:cNvSpPr/>
            <p:nvPr/>
          </p:nvSpPr>
          <p:spPr>
            <a:xfrm>
              <a:off x="3724783" y="3091439"/>
              <a:ext cx="170946" cy="30745"/>
            </a:xfrm>
            <a:custGeom>
              <a:avLst/>
              <a:gdLst/>
              <a:ahLst/>
              <a:cxnLst/>
              <a:rect l="l" t="t" r="r" b="b"/>
              <a:pathLst>
                <a:path w="5371" h="966" extrusionOk="0">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4" name="Google Shape;27644;p72"/>
            <p:cNvSpPr/>
            <p:nvPr/>
          </p:nvSpPr>
          <p:spPr>
            <a:xfrm>
              <a:off x="3597092" y="2940799"/>
              <a:ext cx="40580" cy="30936"/>
            </a:xfrm>
            <a:custGeom>
              <a:avLst/>
              <a:gdLst/>
              <a:ahLst/>
              <a:cxnLst/>
              <a:rect l="l" t="t" r="r" b="b"/>
              <a:pathLst>
                <a:path w="1275" h="972" extrusionOk="0">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45" name="Google Shape;27645;p72"/>
          <p:cNvGrpSpPr/>
          <p:nvPr/>
        </p:nvGrpSpPr>
        <p:grpSpPr>
          <a:xfrm>
            <a:off x="7967103" y="2415041"/>
            <a:ext cx="355863" cy="361911"/>
            <a:chOff x="7967103" y="2415041"/>
            <a:chExt cx="355863" cy="361911"/>
          </a:xfrm>
        </p:grpSpPr>
        <p:sp>
          <p:nvSpPr>
            <p:cNvPr id="27646" name="Google Shape;27646;p72"/>
            <p:cNvSpPr/>
            <p:nvPr/>
          </p:nvSpPr>
          <p:spPr>
            <a:xfrm>
              <a:off x="7967103" y="2584427"/>
              <a:ext cx="111810" cy="192525"/>
            </a:xfrm>
            <a:custGeom>
              <a:avLst/>
              <a:gdLst/>
              <a:ahLst/>
              <a:cxnLst/>
              <a:rect l="l" t="t" r="r" b="b"/>
              <a:pathLst>
                <a:path w="3513" h="6049" extrusionOk="0">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7" name="Google Shape;27647;p72"/>
            <p:cNvSpPr/>
            <p:nvPr/>
          </p:nvSpPr>
          <p:spPr>
            <a:xfrm>
              <a:off x="7989446" y="2750789"/>
              <a:ext cx="10280" cy="26162"/>
            </a:xfrm>
            <a:custGeom>
              <a:avLst/>
              <a:gdLst/>
              <a:ahLst/>
              <a:cxnLst/>
              <a:rect l="l" t="t" r="r" b="b"/>
              <a:pathLst>
                <a:path w="323" h="822" extrusionOk="0">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8" name="Google Shape;27648;p72"/>
            <p:cNvSpPr/>
            <p:nvPr/>
          </p:nvSpPr>
          <p:spPr>
            <a:xfrm>
              <a:off x="8045908" y="2750789"/>
              <a:ext cx="10662" cy="26162"/>
            </a:xfrm>
            <a:custGeom>
              <a:avLst/>
              <a:gdLst/>
              <a:ahLst/>
              <a:cxnLst/>
              <a:rect l="l" t="t" r="r" b="b"/>
              <a:pathLst>
                <a:path w="335" h="822" extrusionOk="0">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9" name="Google Shape;27649;p72"/>
            <p:cNvSpPr/>
            <p:nvPr/>
          </p:nvSpPr>
          <p:spPr>
            <a:xfrm>
              <a:off x="8073184" y="2595789"/>
              <a:ext cx="136858" cy="112956"/>
            </a:xfrm>
            <a:custGeom>
              <a:avLst/>
              <a:gdLst/>
              <a:ahLst/>
              <a:cxnLst/>
              <a:rect l="l" t="t" r="r" b="b"/>
              <a:pathLst>
                <a:path w="4300" h="3549" extrusionOk="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0" name="Google Shape;27650;p72"/>
            <p:cNvSpPr/>
            <p:nvPr/>
          </p:nvSpPr>
          <p:spPr>
            <a:xfrm>
              <a:off x="8085310" y="2415041"/>
              <a:ext cx="112956" cy="169036"/>
            </a:xfrm>
            <a:custGeom>
              <a:avLst/>
              <a:gdLst/>
              <a:ahLst/>
              <a:cxnLst/>
              <a:rect l="l" t="t" r="r" b="b"/>
              <a:pathLst>
                <a:path w="3549" h="5311" extrusionOk="0">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1" name="Google Shape;27651;p72"/>
            <p:cNvSpPr/>
            <p:nvPr/>
          </p:nvSpPr>
          <p:spPr>
            <a:xfrm>
              <a:off x="8108449"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2" name="Google Shape;27652;p72"/>
            <p:cNvSpPr/>
            <p:nvPr/>
          </p:nvSpPr>
          <p:spPr>
            <a:xfrm>
              <a:off x="8165293" y="2557501"/>
              <a:ext cx="10248" cy="26194"/>
            </a:xfrm>
            <a:custGeom>
              <a:avLst/>
              <a:gdLst/>
              <a:ahLst/>
              <a:cxnLst/>
              <a:rect l="l" t="t" r="r" b="b"/>
              <a:pathLst>
                <a:path w="322" h="823" extrusionOk="0">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3" name="Google Shape;27653;p72"/>
            <p:cNvSpPr/>
            <p:nvPr/>
          </p:nvSpPr>
          <p:spPr>
            <a:xfrm>
              <a:off x="8238432" y="2635956"/>
              <a:ext cx="45481" cy="15946"/>
            </a:xfrm>
            <a:custGeom>
              <a:avLst/>
              <a:gdLst/>
              <a:ahLst/>
              <a:cxnLst/>
              <a:rect l="l" t="t" r="r" b="b"/>
              <a:pathLst>
                <a:path w="1429" h="501" extrusionOk="0">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4" name="Google Shape;27654;p72"/>
            <p:cNvSpPr/>
            <p:nvPr/>
          </p:nvSpPr>
          <p:spPr>
            <a:xfrm>
              <a:off x="8198998" y="2607534"/>
              <a:ext cx="123968" cy="169036"/>
            </a:xfrm>
            <a:custGeom>
              <a:avLst/>
              <a:gdLst/>
              <a:ahLst/>
              <a:cxnLst/>
              <a:rect l="l" t="t" r="r" b="b"/>
              <a:pathLst>
                <a:path w="3895" h="5311" extrusionOk="0">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5" name="Google Shape;27655;p72"/>
            <p:cNvSpPr/>
            <p:nvPr/>
          </p:nvSpPr>
          <p:spPr>
            <a:xfrm>
              <a:off x="8222137"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6" name="Google Shape;27656;p72"/>
            <p:cNvSpPr/>
            <p:nvPr/>
          </p:nvSpPr>
          <p:spPr>
            <a:xfrm>
              <a:off x="8289579" y="2743946"/>
              <a:ext cx="10630" cy="33005"/>
            </a:xfrm>
            <a:custGeom>
              <a:avLst/>
              <a:gdLst/>
              <a:ahLst/>
              <a:cxnLst/>
              <a:rect l="l" t="t" r="r" b="b"/>
              <a:pathLst>
                <a:path w="334" h="1037" extrusionOk="0">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57" name="Google Shape;27657;p72"/>
          <p:cNvGrpSpPr/>
          <p:nvPr/>
        </p:nvGrpSpPr>
        <p:grpSpPr>
          <a:xfrm>
            <a:off x="7529411" y="2414659"/>
            <a:ext cx="355863" cy="362292"/>
            <a:chOff x="7529411" y="2414659"/>
            <a:chExt cx="355863" cy="362292"/>
          </a:xfrm>
        </p:grpSpPr>
        <p:sp>
          <p:nvSpPr>
            <p:cNvPr id="27658" name="Google Shape;27658;p72"/>
            <p:cNvSpPr/>
            <p:nvPr/>
          </p:nvSpPr>
          <p:spPr>
            <a:xfrm>
              <a:off x="7687816" y="2443081"/>
              <a:ext cx="45481" cy="15946"/>
            </a:xfrm>
            <a:custGeom>
              <a:avLst/>
              <a:gdLst/>
              <a:ahLst/>
              <a:cxnLst/>
              <a:rect l="l" t="t" r="r" b="b"/>
              <a:pathLst>
                <a:path w="1429" h="501" extrusionOk="0">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9" name="Google Shape;27659;p72"/>
            <p:cNvSpPr/>
            <p:nvPr/>
          </p:nvSpPr>
          <p:spPr>
            <a:xfrm>
              <a:off x="7648764" y="2414659"/>
              <a:ext cx="123204" cy="168654"/>
            </a:xfrm>
            <a:custGeom>
              <a:avLst/>
              <a:gdLst/>
              <a:ahLst/>
              <a:cxnLst/>
              <a:rect l="l" t="t" r="r" b="b"/>
              <a:pathLst>
                <a:path w="3871" h="5299" extrusionOk="0">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0" name="Google Shape;27660;p72"/>
            <p:cNvSpPr/>
            <p:nvPr/>
          </p:nvSpPr>
          <p:spPr>
            <a:xfrm>
              <a:off x="7670757" y="2551072"/>
              <a:ext cx="10248" cy="33005"/>
            </a:xfrm>
            <a:custGeom>
              <a:avLst/>
              <a:gdLst/>
              <a:ahLst/>
              <a:cxnLst/>
              <a:rect l="l" t="t" r="r" b="b"/>
              <a:pathLst>
                <a:path w="322" h="1037" extrusionOk="0">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1" name="Google Shape;27661;p72"/>
            <p:cNvSpPr/>
            <p:nvPr/>
          </p:nvSpPr>
          <p:spPr>
            <a:xfrm>
              <a:off x="7738963" y="2551072"/>
              <a:ext cx="10280" cy="33005"/>
            </a:xfrm>
            <a:custGeom>
              <a:avLst/>
              <a:gdLst/>
              <a:ahLst/>
              <a:cxnLst/>
              <a:rect l="l" t="t" r="r" b="b"/>
              <a:pathLst>
                <a:path w="323" h="1037" extrusionOk="0">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2" name="Google Shape;27662;p72"/>
            <p:cNvSpPr/>
            <p:nvPr/>
          </p:nvSpPr>
          <p:spPr>
            <a:xfrm>
              <a:off x="7568432" y="2635956"/>
              <a:ext cx="45513" cy="15946"/>
            </a:xfrm>
            <a:custGeom>
              <a:avLst/>
              <a:gdLst/>
              <a:ahLst/>
              <a:cxnLst/>
              <a:rect l="l" t="t" r="r" b="b"/>
              <a:pathLst>
                <a:path w="1430" h="501" extrusionOk="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3" name="Google Shape;27663;p72"/>
            <p:cNvSpPr/>
            <p:nvPr/>
          </p:nvSpPr>
          <p:spPr>
            <a:xfrm>
              <a:off x="7529411" y="2607916"/>
              <a:ext cx="123172" cy="168654"/>
            </a:xfrm>
            <a:custGeom>
              <a:avLst/>
              <a:gdLst/>
              <a:ahLst/>
              <a:cxnLst/>
              <a:rect l="l" t="t" r="r" b="b"/>
              <a:pathLst>
                <a:path w="3870" h="5299" extrusionOk="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4" name="Google Shape;27664;p72"/>
            <p:cNvSpPr/>
            <p:nvPr/>
          </p:nvSpPr>
          <p:spPr>
            <a:xfrm>
              <a:off x="7551754" y="2743946"/>
              <a:ext cx="10280" cy="33005"/>
            </a:xfrm>
            <a:custGeom>
              <a:avLst/>
              <a:gdLst/>
              <a:ahLst/>
              <a:cxnLst/>
              <a:rect l="l" t="t" r="r" b="b"/>
              <a:pathLst>
                <a:path w="323" h="1037" extrusionOk="0">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5" name="Google Shape;27665;p72"/>
            <p:cNvSpPr/>
            <p:nvPr/>
          </p:nvSpPr>
          <p:spPr>
            <a:xfrm>
              <a:off x="7619610" y="2743946"/>
              <a:ext cx="10248" cy="33005"/>
            </a:xfrm>
            <a:custGeom>
              <a:avLst/>
              <a:gdLst/>
              <a:ahLst/>
              <a:cxnLst/>
              <a:rect l="l" t="t" r="r" b="b"/>
              <a:pathLst>
                <a:path w="322" h="1037" extrusionOk="0">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6" name="Google Shape;27666;p72"/>
            <p:cNvSpPr/>
            <p:nvPr/>
          </p:nvSpPr>
          <p:spPr>
            <a:xfrm>
              <a:off x="7773464" y="2584427"/>
              <a:ext cx="111810" cy="192525"/>
            </a:xfrm>
            <a:custGeom>
              <a:avLst/>
              <a:gdLst/>
              <a:ahLst/>
              <a:cxnLst/>
              <a:rect l="l" t="t" r="r" b="b"/>
              <a:pathLst>
                <a:path w="3513" h="6049" extrusionOk="0">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7" name="Google Shape;27667;p72"/>
            <p:cNvSpPr/>
            <p:nvPr/>
          </p:nvSpPr>
          <p:spPr>
            <a:xfrm>
              <a:off x="7795043" y="2750789"/>
              <a:ext cx="11012" cy="26162"/>
            </a:xfrm>
            <a:custGeom>
              <a:avLst/>
              <a:gdLst/>
              <a:ahLst/>
              <a:cxnLst/>
              <a:rect l="l" t="t" r="r" b="b"/>
              <a:pathLst>
                <a:path w="346"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8" name="Google Shape;27668;p72"/>
            <p:cNvSpPr/>
            <p:nvPr/>
          </p:nvSpPr>
          <p:spPr>
            <a:xfrm>
              <a:off x="7851887" y="2750789"/>
              <a:ext cx="10662" cy="26162"/>
            </a:xfrm>
            <a:custGeom>
              <a:avLst/>
              <a:gdLst/>
              <a:ahLst/>
              <a:cxnLst/>
              <a:rect l="l" t="t" r="r" b="b"/>
              <a:pathLst>
                <a:path w="335" h="822" extrusionOk="0">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9" name="Google Shape;27669;p72"/>
            <p:cNvSpPr/>
            <p:nvPr/>
          </p:nvSpPr>
          <p:spPr>
            <a:xfrm>
              <a:off x="7641189" y="2595789"/>
              <a:ext cx="136826" cy="113147"/>
            </a:xfrm>
            <a:custGeom>
              <a:avLst/>
              <a:gdLst/>
              <a:ahLst/>
              <a:cxnLst/>
              <a:rect l="l" t="t" r="r" b="b"/>
              <a:pathLst>
                <a:path w="4299" h="3555" extrusionOk="0">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70" name="Google Shape;27670;p72"/>
          <p:cNvGrpSpPr/>
          <p:nvPr/>
        </p:nvGrpSpPr>
        <p:grpSpPr>
          <a:xfrm>
            <a:off x="5733194" y="2431718"/>
            <a:ext cx="446826" cy="327059"/>
            <a:chOff x="5733194" y="2431718"/>
            <a:chExt cx="446826" cy="327059"/>
          </a:xfrm>
        </p:grpSpPr>
        <p:sp>
          <p:nvSpPr>
            <p:cNvPr id="27671" name="Google Shape;27671;p72"/>
            <p:cNvSpPr/>
            <p:nvPr/>
          </p:nvSpPr>
          <p:spPr>
            <a:xfrm>
              <a:off x="6032946" y="2474145"/>
              <a:ext cx="56112" cy="20115"/>
            </a:xfrm>
            <a:custGeom>
              <a:avLst/>
              <a:gdLst/>
              <a:ahLst/>
              <a:cxnLst/>
              <a:rect l="l" t="t" r="r" b="b"/>
              <a:pathLst>
                <a:path w="1763" h="632" extrusionOk="0">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2" name="Google Shape;27672;p72"/>
            <p:cNvSpPr/>
            <p:nvPr/>
          </p:nvSpPr>
          <p:spPr>
            <a:xfrm>
              <a:off x="5733194" y="2431718"/>
              <a:ext cx="446826" cy="327059"/>
            </a:xfrm>
            <a:custGeom>
              <a:avLst/>
              <a:gdLst/>
              <a:ahLst/>
              <a:cxnLst/>
              <a:rect l="l" t="t" r="r" b="b"/>
              <a:pathLst>
                <a:path w="14039" h="10276" extrusionOk="0">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3" name="Google Shape;27673;p72"/>
            <p:cNvSpPr/>
            <p:nvPr/>
          </p:nvSpPr>
          <p:spPr>
            <a:xfrm>
              <a:off x="6019323" y="2641653"/>
              <a:ext cx="13272" cy="13272"/>
            </a:xfrm>
            <a:custGeom>
              <a:avLst/>
              <a:gdLst/>
              <a:ahLst/>
              <a:cxnLst/>
              <a:rect l="l" t="t" r="r" b="b"/>
              <a:pathLst>
                <a:path w="417" h="417" extrusionOk="0">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74" name="Google Shape;27674;p72"/>
          <p:cNvGrpSpPr/>
          <p:nvPr/>
        </p:nvGrpSpPr>
        <p:grpSpPr>
          <a:xfrm>
            <a:off x="4876780" y="2418064"/>
            <a:ext cx="407774" cy="356627"/>
            <a:chOff x="4876780" y="2418064"/>
            <a:chExt cx="407774" cy="356627"/>
          </a:xfrm>
        </p:grpSpPr>
        <p:sp>
          <p:nvSpPr>
            <p:cNvPr id="27675" name="Google Shape;27675;p72"/>
            <p:cNvSpPr/>
            <p:nvPr/>
          </p:nvSpPr>
          <p:spPr>
            <a:xfrm>
              <a:off x="4876780" y="2455589"/>
              <a:ext cx="407774" cy="319103"/>
            </a:xfrm>
            <a:custGeom>
              <a:avLst/>
              <a:gdLst/>
              <a:ahLst/>
              <a:cxnLst/>
              <a:rect l="l" t="t" r="r" b="b"/>
              <a:pathLst>
                <a:path w="12812" h="10026" extrusionOk="0">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6" name="Google Shape;27676;p72"/>
            <p:cNvSpPr/>
            <p:nvPr/>
          </p:nvSpPr>
          <p:spPr>
            <a:xfrm>
              <a:off x="5017012" y="2666287"/>
              <a:ext cx="25016" cy="12158"/>
            </a:xfrm>
            <a:custGeom>
              <a:avLst/>
              <a:gdLst/>
              <a:ahLst/>
              <a:cxnLst/>
              <a:rect l="l" t="t" r="r" b="b"/>
              <a:pathLst>
                <a:path w="786" h="382" extrusionOk="0">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7" name="Google Shape;27677;p72"/>
            <p:cNvSpPr/>
            <p:nvPr/>
          </p:nvSpPr>
          <p:spPr>
            <a:xfrm>
              <a:off x="5068159" y="2418064"/>
              <a:ext cx="203155" cy="198222"/>
            </a:xfrm>
            <a:custGeom>
              <a:avLst/>
              <a:gdLst/>
              <a:ahLst/>
              <a:cxnLst/>
              <a:rect l="l" t="t" r="r" b="b"/>
              <a:pathLst>
                <a:path w="6383" h="6228" extrusionOk="0">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8" name="Google Shape;27678;p72"/>
            <p:cNvSpPr/>
            <p:nvPr/>
          </p:nvSpPr>
          <p:spPr>
            <a:xfrm>
              <a:off x="5106415" y="2456353"/>
              <a:ext cx="31509" cy="12158"/>
            </a:xfrm>
            <a:custGeom>
              <a:avLst/>
              <a:gdLst/>
              <a:ahLst/>
              <a:cxnLst/>
              <a:rect l="l" t="t" r="r" b="b"/>
              <a:pathLst>
                <a:path w="990" h="382" extrusionOk="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9" name="Google Shape;27679;p72"/>
            <p:cNvSpPr/>
            <p:nvPr/>
          </p:nvSpPr>
          <p:spPr>
            <a:xfrm>
              <a:off x="5151133" y="2456353"/>
              <a:ext cx="82274" cy="12158"/>
            </a:xfrm>
            <a:custGeom>
              <a:avLst/>
              <a:gdLst/>
              <a:ahLst/>
              <a:cxnLst/>
              <a:rect l="l" t="t" r="r" b="b"/>
              <a:pathLst>
                <a:path w="2585" h="382" extrusionOk="0">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0" name="Google Shape;27680;p72"/>
            <p:cNvSpPr/>
            <p:nvPr/>
          </p:nvSpPr>
          <p:spPr>
            <a:xfrm>
              <a:off x="5106415" y="2488180"/>
              <a:ext cx="126992" cy="12158"/>
            </a:xfrm>
            <a:custGeom>
              <a:avLst/>
              <a:gdLst/>
              <a:ahLst/>
              <a:cxnLst/>
              <a:rect l="l" t="t" r="r" b="b"/>
              <a:pathLst>
                <a:path w="3990" h="382" extrusionOk="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1" name="Google Shape;27681;p72"/>
            <p:cNvSpPr/>
            <p:nvPr/>
          </p:nvSpPr>
          <p:spPr>
            <a:xfrm>
              <a:off x="5106415" y="2519626"/>
              <a:ext cx="82656" cy="12540"/>
            </a:xfrm>
            <a:custGeom>
              <a:avLst/>
              <a:gdLst/>
              <a:ahLst/>
              <a:cxnLst/>
              <a:rect l="l" t="t" r="r" b="b"/>
              <a:pathLst>
                <a:path w="2597" h="394" extrusionOk="0">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2" name="Google Shape;27682;p72"/>
            <p:cNvSpPr/>
            <p:nvPr/>
          </p:nvSpPr>
          <p:spPr>
            <a:xfrm>
              <a:off x="5202312" y="2519626"/>
              <a:ext cx="31095" cy="12540"/>
            </a:xfrm>
            <a:custGeom>
              <a:avLst/>
              <a:gdLst/>
              <a:ahLst/>
              <a:cxnLst/>
              <a:rect l="l" t="t" r="r" b="b"/>
              <a:pathLst>
                <a:path w="977" h="394" extrusionOk="0">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3" name="Google Shape;27683;p72"/>
          <p:cNvGrpSpPr/>
          <p:nvPr/>
        </p:nvGrpSpPr>
        <p:grpSpPr>
          <a:xfrm>
            <a:off x="7070872" y="2410871"/>
            <a:ext cx="398321" cy="371013"/>
            <a:chOff x="7070872" y="2410871"/>
            <a:chExt cx="398321" cy="371013"/>
          </a:xfrm>
        </p:grpSpPr>
        <p:sp>
          <p:nvSpPr>
            <p:cNvPr id="27684" name="Google Shape;27684;p72"/>
            <p:cNvSpPr/>
            <p:nvPr/>
          </p:nvSpPr>
          <p:spPr>
            <a:xfrm>
              <a:off x="7204643" y="2603364"/>
              <a:ext cx="123586" cy="107641"/>
            </a:xfrm>
            <a:custGeom>
              <a:avLst/>
              <a:gdLst/>
              <a:ahLst/>
              <a:cxnLst/>
              <a:rect l="l" t="t" r="r" b="b"/>
              <a:pathLst>
                <a:path w="3883" h="3382" extrusionOk="0">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5" name="Google Shape;27685;p72"/>
            <p:cNvSpPr/>
            <p:nvPr/>
          </p:nvSpPr>
          <p:spPr>
            <a:xfrm>
              <a:off x="7203147" y="2410871"/>
              <a:ext cx="133421" cy="178902"/>
            </a:xfrm>
            <a:custGeom>
              <a:avLst/>
              <a:gdLst/>
              <a:ahLst/>
              <a:cxnLst/>
              <a:rect l="l" t="t" r="r" b="b"/>
              <a:pathLst>
                <a:path w="4192" h="5621" extrusionOk="0">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6" name="Google Shape;27686;p72"/>
            <p:cNvSpPr/>
            <p:nvPr/>
          </p:nvSpPr>
          <p:spPr>
            <a:xfrm>
              <a:off x="7334245"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7" name="Google Shape;27687;p72"/>
            <p:cNvSpPr/>
            <p:nvPr/>
          </p:nvSpPr>
          <p:spPr>
            <a:xfrm>
              <a:off x="7070872" y="2602600"/>
              <a:ext cx="134949" cy="179284"/>
            </a:xfrm>
            <a:custGeom>
              <a:avLst/>
              <a:gdLst/>
              <a:ahLst/>
              <a:cxnLst/>
              <a:rect l="l" t="t" r="r" b="b"/>
              <a:pathLst>
                <a:path w="4240" h="5633" extrusionOk="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88" name="Google Shape;27688;p72"/>
          <p:cNvSpPr/>
          <p:nvPr/>
        </p:nvSpPr>
        <p:spPr>
          <a:xfrm>
            <a:off x="6238328" y="2433596"/>
            <a:ext cx="316461" cy="324036"/>
          </a:xfrm>
          <a:custGeom>
            <a:avLst/>
            <a:gdLst/>
            <a:ahLst/>
            <a:cxnLst/>
            <a:rect l="l" t="t" r="r" b="b"/>
            <a:pathLst>
              <a:path w="9943" h="10181" extrusionOk="0">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89" name="Google Shape;27689;p72"/>
          <p:cNvGrpSpPr/>
          <p:nvPr/>
        </p:nvGrpSpPr>
        <p:grpSpPr>
          <a:xfrm>
            <a:off x="5318259" y="2982111"/>
            <a:ext cx="371013" cy="220787"/>
            <a:chOff x="5318259" y="2982111"/>
            <a:chExt cx="371013" cy="220787"/>
          </a:xfrm>
        </p:grpSpPr>
        <p:sp>
          <p:nvSpPr>
            <p:cNvPr id="27690" name="Google Shape;27690;p72"/>
            <p:cNvSpPr/>
            <p:nvPr/>
          </p:nvSpPr>
          <p:spPr>
            <a:xfrm>
              <a:off x="5364123" y="3021546"/>
              <a:ext cx="58372" cy="18396"/>
            </a:xfrm>
            <a:custGeom>
              <a:avLst/>
              <a:gdLst/>
              <a:ahLst/>
              <a:cxnLst/>
              <a:rect l="l" t="t" r="r" b="b"/>
              <a:pathLst>
                <a:path w="1834" h="578" extrusionOk="0">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1" name="Google Shape;27691;p72"/>
            <p:cNvSpPr/>
            <p:nvPr/>
          </p:nvSpPr>
          <p:spPr>
            <a:xfrm>
              <a:off x="5346681" y="3151338"/>
              <a:ext cx="11012" cy="39052"/>
            </a:xfrm>
            <a:custGeom>
              <a:avLst/>
              <a:gdLst/>
              <a:ahLst/>
              <a:cxnLst/>
              <a:rect l="l" t="t" r="r" b="b"/>
              <a:pathLst>
                <a:path w="346" h="1227" extrusionOk="0">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2" name="Google Shape;27692;p72"/>
            <p:cNvSpPr/>
            <p:nvPr/>
          </p:nvSpPr>
          <p:spPr>
            <a:xfrm>
              <a:off x="5318259" y="2988763"/>
              <a:ext cx="149717" cy="202773"/>
            </a:xfrm>
            <a:custGeom>
              <a:avLst/>
              <a:gdLst/>
              <a:ahLst/>
              <a:cxnLst/>
              <a:rect l="l" t="t" r="r" b="b"/>
              <a:pathLst>
                <a:path w="4704" h="6371" extrusionOk="0">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3" name="Google Shape;27693;p72"/>
            <p:cNvSpPr/>
            <p:nvPr/>
          </p:nvSpPr>
          <p:spPr>
            <a:xfrm>
              <a:off x="5548658" y="2982111"/>
              <a:ext cx="140614" cy="208279"/>
            </a:xfrm>
            <a:custGeom>
              <a:avLst/>
              <a:gdLst/>
              <a:ahLst/>
              <a:cxnLst/>
              <a:rect l="l" t="t" r="r" b="b"/>
              <a:pathLst>
                <a:path w="4418" h="6544" extrusionOk="0">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4" name="Google Shape;27694;p72"/>
            <p:cNvSpPr/>
            <p:nvPr/>
          </p:nvSpPr>
          <p:spPr>
            <a:xfrm>
              <a:off x="5655153" y="3157004"/>
              <a:ext cx="10630" cy="33387"/>
            </a:xfrm>
            <a:custGeom>
              <a:avLst/>
              <a:gdLst/>
              <a:ahLst/>
              <a:cxnLst/>
              <a:rect l="l" t="t" r="r" b="b"/>
              <a:pathLst>
                <a:path w="334" h="1049" extrusionOk="0">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5" name="Google Shape;27695;p72"/>
            <p:cNvSpPr/>
            <p:nvPr/>
          </p:nvSpPr>
          <p:spPr>
            <a:xfrm>
              <a:off x="5497893" y="3174445"/>
              <a:ext cx="11012" cy="10248"/>
            </a:xfrm>
            <a:custGeom>
              <a:avLst/>
              <a:gdLst/>
              <a:ahLst/>
              <a:cxnLst/>
              <a:rect l="l" t="t" r="r" b="b"/>
              <a:pathLst>
                <a:path w="346" h="322" extrusionOk="0">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6" name="Google Shape;27696;p72"/>
            <p:cNvSpPr/>
            <p:nvPr/>
          </p:nvSpPr>
          <p:spPr>
            <a:xfrm>
              <a:off x="5410718" y="3156972"/>
              <a:ext cx="74699" cy="45927"/>
            </a:xfrm>
            <a:custGeom>
              <a:avLst/>
              <a:gdLst/>
              <a:ahLst/>
              <a:cxnLst/>
              <a:rect l="l" t="t" r="r" b="b"/>
              <a:pathLst>
                <a:path w="2347" h="1443" extrusionOk="0">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7" name="Google Shape;27697;p72"/>
            <p:cNvSpPr/>
            <p:nvPr/>
          </p:nvSpPr>
          <p:spPr>
            <a:xfrm>
              <a:off x="5521382" y="3156590"/>
              <a:ext cx="75049" cy="45163"/>
            </a:xfrm>
            <a:custGeom>
              <a:avLst/>
              <a:gdLst/>
              <a:ahLst/>
              <a:cxnLst/>
              <a:rect l="l" t="t" r="r" b="b"/>
              <a:pathLst>
                <a:path w="2358" h="1419" extrusionOk="0">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98" name="Google Shape;27698;p72"/>
          <p:cNvGrpSpPr/>
          <p:nvPr/>
        </p:nvGrpSpPr>
        <p:grpSpPr>
          <a:xfrm>
            <a:off x="7073928" y="2905757"/>
            <a:ext cx="371395" cy="371809"/>
            <a:chOff x="7073928" y="2905757"/>
            <a:chExt cx="371395" cy="371809"/>
          </a:xfrm>
        </p:grpSpPr>
        <p:sp>
          <p:nvSpPr>
            <p:cNvPr id="27699" name="Google Shape;27699;p72"/>
            <p:cNvSpPr/>
            <p:nvPr/>
          </p:nvSpPr>
          <p:spPr>
            <a:xfrm>
              <a:off x="7073928" y="2905757"/>
              <a:ext cx="371395" cy="371809"/>
            </a:xfrm>
            <a:custGeom>
              <a:avLst/>
              <a:gdLst/>
              <a:ahLst/>
              <a:cxnLst/>
              <a:rect l="l" t="t" r="r" b="b"/>
              <a:pathLst>
                <a:path w="11669" h="11682" extrusionOk="0">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0" name="Google Shape;27700;p72"/>
            <p:cNvSpPr/>
            <p:nvPr/>
          </p:nvSpPr>
          <p:spPr>
            <a:xfrm>
              <a:off x="7281188" y="3188513"/>
              <a:ext cx="65596" cy="48473"/>
            </a:xfrm>
            <a:custGeom>
              <a:avLst/>
              <a:gdLst/>
              <a:ahLst/>
              <a:cxnLst/>
              <a:rect l="l" t="t" r="r" b="b"/>
              <a:pathLst>
                <a:path w="2061" h="1523" extrusionOk="0">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1" name="Google Shape;27701;p72"/>
            <p:cNvSpPr/>
            <p:nvPr/>
          </p:nvSpPr>
          <p:spPr>
            <a:xfrm>
              <a:off x="7252034" y="3168080"/>
              <a:ext cx="24634" cy="19287"/>
            </a:xfrm>
            <a:custGeom>
              <a:avLst/>
              <a:gdLst/>
              <a:ahLst/>
              <a:cxnLst/>
              <a:rect l="l" t="t" r="r" b="b"/>
              <a:pathLst>
                <a:path w="774" h="606" extrusionOk="0">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2" name="Google Shape;27702;p72"/>
          <p:cNvGrpSpPr/>
          <p:nvPr/>
        </p:nvGrpSpPr>
        <p:grpSpPr>
          <a:xfrm>
            <a:off x="6188327" y="2955408"/>
            <a:ext cx="371395" cy="272857"/>
            <a:chOff x="6188327" y="2955408"/>
            <a:chExt cx="371395" cy="272857"/>
          </a:xfrm>
        </p:grpSpPr>
        <p:sp>
          <p:nvSpPr>
            <p:cNvPr id="27703" name="Google Shape;27703;p72"/>
            <p:cNvSpPr/>
            <p:nvPr/>
          </p:nvSpPr>
          <p:spPr>
            <a:xfrm>
              <a:off x="6229990" y="2978897"/>
              <a:ext cx="289567" cy="197840"/>
            </a:xfrm>
            <a:custGeom>
              <a:avLst/>
              <a:gdLst/>
              <a:ahLst/>
              <a:cxnLst/>
              <a:rect l="l" t="t" r="r" b="b"/>
              <a:pathLst>
                <a:path w="9098" h="6216" extrusionOk="0">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4" name="Google Shape;27704;p72"/>
            <p:cNvSpPr/>
            <p:nvPr/>
          </p:nvSpPr>
          <p:spPr>
            <a:xfrm>
              <a:off x="6188327" y="2955408"/>
              <a:ext cx="371395" cy="272857"/>
            </a:xfrm>
            <a:custGeom>
              <a:avLst/>
              <a:gdLst/>
              <a:ahLst/>
              <a:cxnLst/>
              <a:rect l="l" t="t" r="r" b="b"/>
              <a:pathLst>
                <a:path w="11669" h="8573" extrusionOk="0">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5" name="Google Shape;27705;p72"/>
          <p:cNvGrpSpPr/>
          <p:nvPr/>
        </p:nvGrpSpPr>
        <p:grpSpPr>
          <a:xfrm>
            <a:off x="7521454" y="2906139"/>
            <a:ext cx="359651" cy="371013"/>
            <a:chOff x="7521454" y="2906139"/>
            <a:chExt cx="359651" cy="371013"/>
          </a:xfrm>
        </p:grpSpPr>
        <p:sp>
          <p:nvSpPr>
            <p:cNvPr id="27706" name="Google Shape;27706;p72"/>
            <p:cNvSpPr/>
            <p:nvPr/>
          </p:nvSpPr>
          <p:spPr>
            <a:xfrm>
              <a:off x="7614677"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7" name="Google Shape;27707;p72"/>
            <p:cNvSpPr/>
            <p:nvPr/>
          </p:nvSpPr>
          <p:spPr>
            <a:xfrm>
              <a:off x="7707518" y="3138830"/>
              <a:ext cx="79983" cy="138322"/>
            </a:xfrm>
            <a:custGeom>
              <a:avLst/>
              <a:gdLst/>
              <a:ahLst/>
              <a:cxnLst/>
              <a:rect l="l" t="t" r="r" b="b"/>
              <a:pathLst>
                <a:path w="2513" h="4346" extrusionOk="0">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8" name="Google Shape;27708;p72"/>
            <p:cNvSpPr/>
            <p:nvPr/>
          </p:nvSpPr>
          <p:spPr>
            <a:xfrm>
              <a:off x="7800740" y="3138830"/>
              <a:ext cx="80364" cy="138322"/>
            </a:xfrm>
            <a:custGeom>
              <a:avLst/>
              <a:gdLst/>
              <a:ahLst/>
              <a:cxnLst/>
              <a:rect l="l" t="t" r="r" b="b"/>
              <a:pathLst>
                <a:path w="2525" h="4346" extrusionOk="0">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9" name="Google Shape;27709;p72"/>
            <p:cNvSpPr/>
            <p:nvPr/>
          </p:nvSpPr>
          <p:spPr>
            <a:xfrm>
              <a:off x="7521454" y="3138830"/>
              <a:ext cx="79983" cy="138322"/>
            </a:xfrm>
            <a:custGeom>
              <a:avLst/>
              <a:gdLst/>
              <a:ahLst/>
              <a:cxnLst/>
              <a:rect l="l" t="t" r="r" b="b"/>
              <a:pathLst>
                <a:path w="2513" h="4346" extrusionOk="0">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0" name="Google Shape;27710;p72"/>
            <p:cNvSpPr/>
            <p:nvPr/>
          </p:nvSpPr>
          <p:spPr>
            <a:xfrm>
              <a:off x="7555923" y="2906139"/>
              <a:ext cx="289949" cy="219833"/>
            </a:xfrm>
            <a:custGeom>
              <a:avLst/>
              <a:gdLst/>
              <a:ahLst/>
              <a:cxnLst/>
              <a:rect l="l" t="t" r="r" b="b"/>
              <a:pathLst>
                <a:path w="9110" h="6907" extrusionOk="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1" name="Google Shape;27711;p72"/>
          <p:cNvGrpSpPr/>
          <p:nvPr/>
        </p:nvGrpSpPr>
        <p:grpSpPr>
          <a:xfrm>
            <a:off x="5782845" y="2906521"/>
            <a:ext cx="301661" cy="371013"/>
            <a:chOff x="5782845" y="2906521"/>
            <a:chExt cx="301661" cy="371013"/>
          </a:xfrm>
        </p:grpSpPr>
        <p:sp>
          <p:nvSpPr>
            <p:cNvPr id="27712" name="Google Shape;27712;p72"/>
            <p:cNvSpPr/>
            <p:nvPr/>
          </p:nvSpPr>
          <p:spPr>
            <a:xfrm>
              <a:off x="5782845" y="3087651"/>
              <a:ext cx="301661" cy="189883"/>
            </a:xfrm>
            <a:custGeom>
              <a:avLst/>
              <a:gdLst/>
              <a:ahLst/>
              <a:cxnLst/>
              <a:rect l="l" t="t" r="r" b="b"/>
              <a:pathLst>
                <a:path w="9478" h="5966" extrusionOk="0">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3" name="Google Shape;27713;p72"/>
            <p:cNvSpPr/>
            <p:nvPr/>
          </p:nvSpPr>
          <p:spPr>
            <a:xfrm>
              <a:off x="5868111" y="2906521"/>
              <a:ext cx="127724" cy="172823"/>
            </a:xfrm>
            <a:custGeom>
              <a:avLst/>
              <a:gdLst/>
              <a:ahLst/>
              <a:cxnLst/>
              <a:rect l="l" t="t" r="r" b="b"/>
              <a:pathLst>
                <a:path w="4013" h="5430" extrusionOk="0">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4" name="Google Shape;27714;p72"/>
            <p:cNvSpPr/>
            <p:nvPr/>
          </p:nvSpPr>
          <p:spPr>
            <a:xfrm>
              <a:off x="5915088" y="3051655"/>
              <a:ext cx="34151" cy="10662"/>
            </a:xfrm>
            <a:custGeom>
              <a:avLst/>
              <a:gdLst/>
              <a:ahLst/>
              <a:cxnLst/>
              <a:rect l="l" t="t" r="r" b="b"/>
              <a:pathLst>
                <a:path w="1073" h="335" extrusionOk="0">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5" name="Google Shape;27715;p72"/>
          <p:cNvGrpSpPr/>
          <p:nvPr/>
        </p:nvGrpSpPr>
        <p:grpSpPr>
          <a:xfrm>
            <a:off x="6630539" y="2917502"/>
            <a:ext cx="371777" cy="349434"/>
            <a:chOff x="6630539" y="2917502"/>
            <a:chExt cx="371777" cy="349434"/>
          </a:xfrm>
        </p:grpSpPr>
        <p:sp>
          <p:nvSpPr>
            <p:cNvPr id="27716" name="Google Shape;27716;p72"/>
            <p:cNvSpPr/>
            <p:nvPr/>
          </p:nvSpPr>
          <p:spPr>
            <a:xfrm>
              <a:off x="6689292" y="3043093"/>
              <a:ext cx="92109" cy="30586"/>
            </a:xfrm>
            <a:custGeom>
              <a:avLst/>
              <a:gdLst/>
              <a:ahLst/>
              <a:cxnLst/>
              <a:rect l="l" t="t" r="r" b="b"/>
              <a:pathLst>
                <a:path w="2894" h="961" extrusionOk="0">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7" name="Google Shape;27717;p72"/>
            <p:cNvSpPr/>
            <p:nvPr/>
          </p:nvSpPr>
          <p:spPr>
            <a:xfrm>
              <a:off x="6630539" y="2993315"/>
              <a:ext cx="208852" cy="273621"/>
            </a:xfrm>
            <a:custGeom>
              <a:avLst/>
              <a:gdLst/>
              <a:ahLst/>
              <a:cxnLst/>
              <a:rect l="l" t="t" r="r" b="b"/>
              <a:pathLst>
                <a:path w="6562" h="8597" extrusionOk="0">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8" name="Google Shape;27718;p72"/>
            <p:cNvSpPr/>
            <p:nvPr/>
          </p:nvSpPr>
          <p:spPr>
            <a:xfrm>
              <a:off x="6665804" y="3232053"/>
              <a:ext cx="10630" cy="33737"/>
            </a:xfrm>
            <a:custGeom>
              <a:avLst/>
              <a:gdLst/>
              <a:ahLst/>
              <a:cxnLst/>
              <a:rect l="l" t="t" r="r" b="b"/>
              <a:pathLst>
                <a:path w="334" h="1060" extrusionOk="0">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9" name="Google Shape;27719;p72"/>
            <p:cNvSpPr/>
            <p:nvPr/>
          </p:nvSpPr>
          <p:spPr>
            <a:xfrm>
              <a:off x="6793877" y="3232053"/>
              <a:ext cx="10248" cy="33737"/>
            </a:xfrm>
            <a:custGeom>
              <a:avLst/>
              <a:gdLst/>
              <a:ahLst/>
              <a:cxnLst/>
              <a:rect l="l" t="t" r="r" b="b"/>
              <a:pathLst>
                <a:path w="322" h="1060" extrusionOk="0">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0" name="Google Shape;27720;p72"/>
            <p:cNvSpPr/>
            <p:nvPr/>
          </p:nvSpPr>
          <p:spPr>
            <a:xfrm>
              <a:off x="6828347" y="2952766"/>
              <a:ext cx="173969" cy="181162"/>
            </a:xfrm>
            <a:custGeom>
              <a:avLst/>
              <a:gdLst/>
              <a:ahLst/>
              <a:cxnLst/>
              <a:rect l="l" t="t" r="r" b="b"/>
              <a:pathLst>
                <a:path w="5466" h="5692" extrusionOk="0">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1" name="Google Shape;27721;p72"/>
            <p:cNvSpPr/>
            <p:nvPr/>
          </p:nvSpPr>
          <p:spPr>
            <a:xfrm>
              <a:off x="6898463" y="2917502"/>
              <a:ext cx="34151" cy="104999"/>
            </a:xfrm>
            <a:custGeom>
              <a:avLst/>
              <a:gdLst/>
              <a:ahLst/>
              <a:cxnLst/>
              <a:rect l="l" t="t" r="r" b="b"/>
              <a:pathLst>
                <a:path w="1073" h="3299" extrusionOk="0">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2" name="Google Shape;27722;p72"/>
            <p:cNvSpPr/>
            <p:nvPr/>
          </p:nvSpPr>
          <p:spPr>
            <a:xfrm>
              <a:off x="6898081" y="3028548"/>
              <a:ext cx="34151" cy="34119"/>
            </a:xfrm>
            <a:custGeom>
              <a:avLst/>
              <a:gdLst/>
              <a:ahLst/>
              <a:cxnLst/>
              <a:rect l="l" t="t" r="r" b="b"/>
              <a:pathLst>
                <a:path w="1073" h="1072" extrusionOk="0">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3" name="Google Shape;27723;p72"/>
          <p:cNvGrpSpPr/>
          <p:nvPr/>
        </p:nvGrpSpPr>
        <p:grpSpPr>
          <a:xfrm>
            <a:off x="2171474" y="3369229"/>
            <a:ext cx="408156" cy="343737"/>
            <a:chOff x="2171474" y="3369229"/>
            <a:chExt cx="408156" cy="343737"/>
          </a:xfrm>
        </p:grpSpPr>
        <p:sp>
          <p:nvSpPr>
            <p:cNvPr id="27724" name="Google Shape;27724;p72"/>
            <p:cNvSpPr/>
            <p:nvPr/>
          </p:nvSpPr>
          <p:spPr>
            <a:xfrm>
              <a:off x="2171474" y="3369229"/>
              <a:ext cx="408156" cy="343737"/>
            </a:xfrm>
            <a:custGeom>
              <a:avLst/>
              <a:gdLst/>
              <a:ahLst/>
              <a:cxnLst/>
              <a:rect l="l" t="t" r="r" b="b"/>
              <a:pathLst>
                <a:path w="12824" h="10800" extrusionOk="0">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5" name="Google Shape;27725;p72"/>
            <p:cNvSpPr/>
            <p:nvPr/>
          </p:nvSpPr>
          <p:spPr>
            <a:xfrm>
              <a:off x="2292737" y="3477220"/>
              <a:ext cx="164898" cy="164866"/>
            </a:xfrm>
            <a:custGeom>
              <a:avLst/>
              <a:gdLst/>
              <a:ahLst/>
              <a:cxnLst/>
              <a:rect l="l" t="t" r="r" b="b"/>
              <a:pathLst>
                <a:path w="5181" h="5180" extrusionOk="0">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6" name="Google Shape;27726;p72"/>
            <p:cNvSpPr/>
            <p:nvPr/>
          </p:nvSpPr>
          <p:spPr>
            <a:xfrm>
              <a:off x="2256358" y="3451503"/>
              <a:ext cx="188769" cy="177311"/>
            </a:xfrm>
            <a:custGeom>
              <a:avLst/>
              <a:gdLst/>
              <a:ahLst/>
              <a:cxnLst/>
              <a:rect l="l" t="t" r="r" b="b"/>
              <a:pathLst>
                <a:path w="5931" h="5571" extrusionOk="0">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7" name="Google Shape;27727;p72"/>
            <p:cNvSpPr/>
            <p:nvPr/>
          </p:nvSpPr>
          <p:spPr>
            <a:xfrm>
              <a:off x="2305245" y="3491160"/>
              <a:ext cx="189151" cy="176706"/>
            </a:xfrm>
            <a:custGeom>
              <a:avLst/>
              <a:gdLst/>
              <a:ahLst/>
              <a:cxnLst/>
              <a:rect l="l" t="t" r="r" b="b"/>
              <a:pathLst>
                <a:path w="5943" h="5552" extrusionOk="0">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8" name="Google Shape;27728;p72"/>
          <p:cNvGrpSpPr/>
          <p:nvPr/>
        </p:nvGrpSpPr>
        <p:grpSpPr>
          <a:xfrm>
            <a:off x="4891198" y="2925108"/>
            <a:ext cx="334634" cy="334634"/>
            <a:chOff x="4891198" y="2925108"/>
            <a:chExt cx="334634" cy="334634"/>
          </a:xfrm>
        </p:grpSpPr>
        <p:sp>
          <p:nvSpPr>
            <p:cNvPr id="27729" name="Google Shape;27729;p72"/>
            <p:cNvSpPr/>
            <p:nvPr/>
          </p:nvSpPr>
          <p:spPr>
            <a:xfrm>
              <a:off x="5001830" y="2925108"/>
              <a:ext cx="113338" cy="150831"/>
            </a:xfrm>
            <a:custGeom>
              <a:avLst/>
              <a:gdLst/>
              <a:ahLst/>
              <a:cxnLst/>
              <a:rect l="l" t="t" r="r" b="b"/>
              <a:pathLst>
                <a:path w="3561" h="4739" extrusionOk="0">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0" name="Google Shape;27730;p72"/>
            <p:cNvSpPr/>
            <p:nvPr/>
          </p:nvSpPr>
          <p:spPr>
            <a:xfrm>
              <a:off x="5102628" y="2933033"/>
              <a:ext cx="98188" cy="76991"/>
            </a:xfrm>
            <a:custGeom>
              <a:avLst/>
              <a:gdLst/>
              <a:ahLst/>
              <a:cxnLst/>
              <a:rect l="l" t="t" r="r" b="b"/>
              <a:pathLst>
                <a:path w="3085" h="2419" extrusionOk="0">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1" name="Google Shape;27731;p72"/>
            <p:cNvSpPr/>
            <p:nvPr/>
          </p:nvSpPr>
          <p:spPr>
            <a:xfrm>
              <a:off x="4915832" y="2932492"/>
              <a:ext cx="98920" cy="77532"/>
            </a:xfrm>
            <a:custGeom>
              <a:avLst/>
              <a:gdLst/>
              <a:ahLst/>
              <a:cxnLst/>
              <a:rect l="l" t="t" r="r" b="b"/>
              <a:pathLst>
                <a:path w="3108" h="2436" extrusionOk="0">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2" name="Google Shape;27732;p72"/>
            <p:cNvSpPr/>
            <p:nvPr/>
          </p:nvSpPr>
          <p:spPr>
            <a:xfrm>
              <a:off x="4915832" y="3174254"/>
              <a:ext cx="80746" cy="70689"/>
            </a:xfrm>
            <a:custGeom>
              <a:avLst/>
              <a:gdLst/>
              <a:ahLst/>
              <a:cxnLst/>
              <a:rect l="l" t="t" r="r" b="b"/>
              <a:pathLst>
                <a:path w="2537" h="2221" extrusionOk="0">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3" name="Google Shape;27733;p72"/>
            <p:cNvSpPr/>
            <p:nvPr/>
          </p:nvSpPr>
          <p:spPr>
            <a:xfrm>
              <a:off x="5121215" y="3173936"/>
              <a:ext cx="79601" cy="69511"/>
            </a:xfrm>
            <a:custGeom>
              <a:avLst/>
              <a:gdLst/>
              <a:ahLst/>
              <a:cxnLst/>
              <a:rect l="l" t="t" r="r" b="b"/>
              <a:pathLst>
                <a:path w="2501" h="2184" extrusionOk="0">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4" name="Google Shape;27734;p72"/>
            <p:cNvSpPr/>
            <p:nvPr/>
          </p:nvSpPr>
          <p:spPr>
            <a:xfrm>
              <a:off x="4891198"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5" name="Google Shape;27735;p72"/>
            <p:cNvSpPr/>
            <p:nvPr/>
          </p:nvSpPr>
          <p:spPr>
            <a:xfrm>
              <a:off x="5112876" y="3016803"/>
              <a:ext cx="112956" cy="150831"/>
            </a:xfrm>
            <a:custGeom>
              <a:avLst/>
              <a:gdLst/>
              <a:ahLst/>
              <a:cxnLst/>
              <a:rect l="l" t="t" r="r" b="b"/>
              <a:pathLst>
                <a:path w="3549" h="4739" extrusionOk="0">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6" name="Google Shape;27736;p72"/>
            <p:cNvSpPr/>
            <p:nvPr/>
          </p:nvSpPr>
          <p:spPr>
            <a:xfrm>
              <a:off x="5001448" y="3108498"/>
              <a:ext cx="113338" cy="151244"/>
            </a:xfrm>
            <a:custGeom>
              <a:avLst/>
              <a:gdLst/>
              <a:ahLst/>
              <a:cxnLst/>
              <a:rect l="l" t="t" r="r" b="b"/>
              <a:pathLst>
                <a:path w="3561" h="4752" extrusionOk="0">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7" name="Google Shape;27737;p72"/>
          <p:cNvGrpSpPr/>
          <p:nvPr/>
        </p:nvGrpSpPr>
        <p:grpSpPr>
          <a:xfrm>
            <a:off x="7976174" y="2925108"/>
            <a:ext cx="334666" cy="334634"/>
            <a:chOff x="7976174" y="2925108"/>
            <a:chExt cx="334666" cy="334634"/>
          </a:xfrm>
        </p:grpSpPr>
        <p:sp>
          <p:nvSpPr>
            <p:cNvPr id="27738" name="Google Shape;27738;p72"/>
            <p:cNvSpPr/>
            <p:nvPr/>
          </p:nvSpPr>
          <p:spPr>
            <a:xfrm>
              <a:off x="8003100" y="3064545"/>
              <a:ext cx="10630" cy="14068"/>
            </a:xfrm>
            <a:custGeom>
              <a:avLst/>
              <a:gdLst/>
              <a:ahLst/>
              <a:cxnLst/>
              <a:rect l="l" t="t" r="r" b="b"/>
              <a:pathLst>
                <a:path w="334" h="442" extrusionOk="0">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9" name="Google Shape;27739;p72"/>
            <p:cNvSpPr/>
            <p:nvPr/>
          </p:nvSpPr>
          <p:spPr>
            <a:xfrm>
              <a:off x="8003100" y="3046371"/>
              <a:ext cx="10630" cy="14418"/>
            </a:xfrm>
            <a:custGeom>
              <a:avLst/>
              <a:gdLst/>
              <a:ahLst/>
              <a:cxnLst/>
              <a:rect l="l" t="t" r="r" b="b"/>
              <a:pathLst>
                <a:path w="334" h="453" extrusionOk="0">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0" name="Google Shape;27740;p72"/>
            <p:cNvSpPr/>
            <p:nvPr/>
          </p:nvSpPr>
          <p:spPr>
            <a:xfrm>
              <a:off x="8272519" y="3105093"/>
              <a:ext cx="10630" cy="14418"/>
            </a:xfrm>
            <a:custGeom>
              <a:avLst/>
              <a:gdLst/>
              <a:ahLst/>
              <a:cxnLst/>
              <a:rect l="l" t="t" r="r" b="b"/>
              <a:pathLst>
                <a:path w="334" h="453" extrusionOk="0">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1" name="Google Shape;27741;p72"/>
            <p:cNvSpPr/>
            <p:nvPr/>
          </p:nvSpPr>
          <p:spPr>
            <a:xfrm>
              <a:off x="8272519" y="3123266"/>
              <a:ext cx="10630" cy="14068"/>
            </a:xfrm>
            <a:custGeom>
              <a:avLst/>
              <a:gdLst/>
              <a:ahLst/>
              <a:cxnLst/>
              <a:rect l="l" t="t" r="r" b="b"/>
              <a:pathLst>
                <a:path w="334" h="442" extrusionOk="0">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2" name="Google Shape;27742;p72"/>
            <p:cNvSpPr/>
            <p:nvPr/>
          </p:nvSpPr>
          <p:spPr>
            <a:xfrm>
              <a:off x="7976174" y="2925108"/>
              <a:ext cx="334666" cy="334634"/>
            </a:xfrm>
            <a:custGeom>
              <a:avLst/>
              <a:gdLst/>
              <a:ahLst/>
              <a:cxnLst/>
              <a:rect l="l" t="t" r="r" b="b"/>
              <a:pathLst>
                <a:path w="10515" h="10514" extrusionOk="0">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3" name="Google Shape;27743;p72"/>
            <p:cNvSpPr/>
            <p:nvPr/>
          </p:nvSpPr>
          <p:spPr>
            <a:xfrm>
              <a:off x="8116024" y="3221804"/>
              <a:ext cx="14036" cy="10280"/>
            </a:xfrm>
            <a:custGeom>
              <a:avLst/>
              <a:gdLst/>
              <a:ahLst/>
              <a:cxnLst/>
              <a:rect l="l" t="t" r="r" b="b"/>
              <a:pathLst>
                <a:path w="441" h="323" extrusionOk="0">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4" name="Google Shape;27744;p72"/>
            <p:cNvSpPr/>
            <p:nvPr/>
          </p:nvSpPr>
          <p:spPr>
            <a:xfrm>
              <a:off x="8097818" y="3221804"/>
              <a:ext cx="14068" cy="10280"/>
            </a:xfrm>
            <a:custGeom>
              <a:avLst/>
              <a:gdLst/>
              <a:ahLst/>
              <a:cxnLst/>
              <a:rect l="l" t="t" r="r" b="b"/>
              <a:pathLst>
                <a:path w="442" h="323" extrusionOk="0">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5" name="Google Shape;27745;p72"/>
            <p:cNvSpPr/>
            <p:nvPr/>
          </p:nvSpPr>
          <p:spPr>
            <a:xfrm>
              <a:off x="8156190" y="2951621"/>
              <a:ext cx="14036" cy="10630"/>
            </a:xfrm>
            <a:custGeom>
              <a:avLst/>
              <a:gdLst/>
              <a:ahLst/>
              <a:cxnLst/>
              <a:rect l="l" t="t" r="r" b="b"/>
              <a:pathLst>
                <a:path w="441" h="334" extrusionOk="0">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6" name="Google Shape;27746;p72"/>
            <p:cNvSpPr/>
            <p:nvPr/>
          </p:nvSpPr>
          <p:spPr>
            <a:xfrm>
              <a:off x="8173982" y="2952385"/>
              <a:ext cx="14450" cy="10248"/>
            </a:xfrm>
            <a:custGeom>
              <a:avLst/>
              <a:gdLst/>
              <a:ahLst/>
              <a:cxnLst/>
              <a:rect l="l" t="t" r="r" b="b"/>
              <a:pathLst>
                <a:path w="454" h="322" extrusionOk="0">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47" name="Google Shape;27747;p72"/>
          <p:cNvGrpSpPr/>
          <p:nvPr/>
        </p:nvGrpSpPr>
        <p:grpSpPr>
          <a:xfrm>
            <a:off x="3091957" y="3374131"/>
            <a:ext cx="354717" cy="332757"/>
            <a:chOff x="3091957" y="3374131"/>
            <a:chExt cx="354717" cy="332757"/>
          </a:xfrm>
        </p:grpSpPr>
        <p:sp>
          <p:nvSpPr>
            <p:cNvPr id="27748" name="Google Shape;27748;p72"/>
            <p:cNvSpPr/>
            <p:nvPr/>
          </p:nvSpPr>
          <p:spPr>
            <a:xfrm>
              <a:off x="3091957" y="3374131"/>
              <a:ext cx="354717" cy="332757"/>
            </a:xfrm>
            <a:custGeom>
              <a:avLst/>
              <a:gdLst/>
              <a:ahLst/>
              <a:cxnLst/>
              <a:rect l="l" t="t" r="r" b="b"/>
              <a:pathLst>
                <a:path w="11145" h="10455" extrusionOk="0">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9" name="Google Shape;27749;p72"/>
            <p:cNvSpPr/>
            <p:nvPr/>
          </p:nvSpPr>
          <p:spPr>
            <a:xfrm>
              <a:off x="3248835" y="3434380"/>
              <a:ext cx="40580" cy="40962"/>
            </a:xfrm>
            <a:custGeom>
              <a:avLst/>
              <a:gdLst/>
              <a:ahLst/>
              <a:cxnLst/>
              <a:rect l="l" t="t" r="r" b="b"/>
              <a:pathLst>
                <a:path w="1275" h="1287" extrusionOk="0">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0" name="Google Shape;27750;p72"/>
            <p:cNvSpPr/>
            <p:nvPr/>
          </p:nvSpPr>
          <p:spPr>
            <a:xfrm>
              <a:off x="3183270" y="3524197"/>
              <a:ext cx="181544" cy="115629"/>
            </a:xfrm>
            <a:custGeom>
              <a:avLst/>
              <a:gdLst/>
              <a:ahLst/>
              <a:cxnLst/>
              <a:rect l="l" t="t" r="r" b="b"/>
              <a:pathLst>
                <a:path w="5704" h="3633" extrusionOk="0">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1" name="Google Shape;27751;p72"/>
            <p:cNvSpPr/>
            <p:nvPr/>
          </p:nvSpPr>
          <p:spPr>
            <a:xfrm>
              <a:off x="3157872" y="3516050"/>
              <a:ext cx="34915" cy="33578"/>
            </a:xfrm>
            <a:custGeom>
              <a:avLst/>
              <a:gdLst/>
              <a:ahLst/>
              <a:cxnLst/>
              <a:rect l="l" t="t" r="r" b="b"/>
              <a:pathLst>
                <a:path w="1097" h="1055" extrusionOk="0">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2" name="Google Shape;27752;p72"/>
            <p:cNvSpPr/>
            <p:nvPr/>
          </p:nvSpPr>
          <p:spPr>
            <a:xfrm>
              <a:off x="3351892" y="3605485"/>
              <a:ext cx="35297" cy="33578"/>
            </a:xfrm>
            <a:custGeom>
              <a:avLst/>
              <a:gdLst/>
              <a:ahLst/>
              <a:cxnLst/>
              <a:rect l="l" t="t" r="r" b="b"/>
              <a:pathLst>
                <a:path w="1109" h="1055" extrusionOk="0">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3" name="Google Shape;27753;p72"/>
            <p:cNvSpPr/>
            <p:nvPr/>
          </p:nvSpPr>
          <p:spPr>
            <a:xfrm>
              <a:off x="3254882" y="3531231"/>
              <a:ext cx="35297" cy="33546"/>
            </a:xfrm>
            <a:custGeom>
              <a:avLst/>
              <a:gdLst/>
              <a:ahLst/>
              <a:cxnLst/>
              <a:rect l="l" t="t" r="r" b="b"/>
              <a:pathLst>
                <a:path w="1109" h="1054" extrusionOk="0">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54" name="Google Shape;27754;p72"/>
          <p:cNvGrpSpPr/>
          <p:nvPr/>
        </p:nvGrpSpPr>
        <p:grpSpPr>
          <a:xfrm>
            <a:off x="3988156" y="3380210"/>
            <a:ext cx="353954" cy="318880"/>
            <a:chOff x="3988156" y="3380210"/>
            <a:chExt cx="353954" cy="318880"/>
          </a:xfrm>
        </p:grpSpPr>
        <p:sp>
          <p:nvSpPr>
            <p:cNvPr id="27755" name="Google Shape;27755;p72"/>
            <p:cNvSpPr/>
            <p:nvPr/>
          </p:nvSpPr>
          <p:spPr>
            <a:xfrm>
              <a:off x="4134053" y="3446156"/>
              <a:ext cx="28454" cy="49269"/>
            </a:xfrm>
            <a:custGeom>
              <a:avLst/>
              <a:gdLst/>
              <a:ahLst/>
              <a:cxnLst/>
              <a:rect l="l" t="t" r="r" b="b"/>
              <a:pathLst>
                <a:path w="894" h="1548" extrusionOk="0">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6" name="Google Shape;27756;p72"/>
            <p:cNvSpPr/>
            <p:nvPr/>
          </p:nvSpPr>
          <p:spPr>
            <a:xfrm>
              <a:off x="4188988" y="3398001"/>
              <a:ext cx="81510" cy="81510"/>
            </a:xfrm>
            <a:custGeom>
              <a:avLst/>
              <a:gdLst/>
              <a:ahLst/>
              <a:cxnLst/>
              <a:rect l="l" t="t" r="r" b="b"/>
              <a:pathLst>
                <a:path w="2561" h="2561" extrusionOk="0">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7" name="Google Shape;27757;p72"/>
            <p:cNvSpPr/>
            <p:nvPr/>
          </p:nvSpPr>
          <p:spPr>
            <a:xfrm>
              <a:off x="4090863" y="3380210"/>
              <a:ext cx="195930" cy="146311"/>
            </a:xfrm>
            <a:custGeom>
              <a:avLst/>
              <a:gdLst/>
              <a:ahLst/>
              <a:cxnLst/>
              <a:rect l="l" t="t" r="r" b="b"/>
              <a:pathLst>
                <a:path w="6156" h="4597" extrusionOk="0">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8" name="Google Shape;27758;p72"/>
            <p:cNvSpPr/>
            <p:nvPr/>
          </p:nvSpPr>
          <p:spPr>
            <a:xfrm>
              <a:off x="4215914" y="3415061"/>
              <a:ext cx="28072" cy="49301"/>
            </a:xfrm>
            <a:custGeom>
              <a:avLst/>
              <a:gdLst/>
              <a:ahLst/>
              <a:cxnLst/>
              <a:rect l="l" t="t" r="r" b="b"/>
              <a:pathLst>
                <a:path w="882" h="1549" extrusionOk="0">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9" name="Google Shape;27759;p72"/>
            <p:cNvSpPr/>
            <p:nvPr/>
          </p:nvSpPr>
          <p:spPr>
            <a:xfrm>
              <a:off x="3988156" y="3495935"/>
              <a:ext cx="353954" cy="203155"/>
            </a:xfrm>
            <a:custGeom>
              <a:avLst/>
              <a:gdLst/>
              <a:ahLst/>
              <a:cxnLst/>
              <a:rect l="l" t="t" r="r" b="b"/>
              <a:pathLst>
                <a:path w="11121" h="6383" extrusionOk="0">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0" name="Google Shape;27760;p72"/>
          <p:cNvGrpSpPr/>
          <p:nvPr/>
        </p:nvGrpSpPr>
        <p:grpSpPr>
          <a:xfrm>
            <a:off x="3541011" y="3367320"/>
            <a:ext cx="348257" cy="346188"/>
            <a:chOff x="3541011" y="3367320"/>
            <a:chExt cx="348257" cy="346188"/>
          </a:xfrm>
        </p:grpSpPr>
        <p:sp>
          <p:nvSpPr>
            <p:cNvPr id="27761" name="Google Shape;27761;p72"/>
            <p:cNvSpPr/>
            <p:nvPr/>
          </p:nvSpPr>
          <p:spPr>
            <a:xfrm>
              <a:off x="3541011" y="3367320"/>
              <a:ext cx="347906" cy="346188"/>
            </a:xfrm>
            <a:custGeom>
              <a:avLst/>
              <a:gdLst/>
              <a:ahLst/>
              <a:cxnLst/>
              <a:rect l="l" t="t" r="r" b="b"/>
              <a:pathLst>
                <a:path w="10931" h="10877" extrusionOk="0">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2" name="Google Shape;27762;p72"/>
            <p:cNvSpPr/>
            <p:nvPr/>
          </p:nvSpPr>
          <p:spPr>
            <a:xfrm>
              <a:off x="3658105" y="3389599"/>
              <a:ext cx="208820" cy="199431"/>
            </a:xfrm>
            <a:custGeom>
              <a:avLst/>
              <a:gdLst/>
              <a:ahLst/>
              <a:cxnLst/>
              <a:rect l="l" t="t" r="r" b="b"/>
              <a:pathLst>
                <a:path w="6561" h="6266" extrusionOk="0">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3" name="Google Shape;27763;p72"/>
            <p:cNvSpPr/>
            <p:nvPr/>
          </p:nvSpPr>
          <p:spPr>
            <a:xfrm>
              <a:off x="3720614" y="3426805"/>
              <a:ext cx="95164" cy="116011"/>
            </a:xfrm>
            <a:custGeom>
              <a:avLst/>
              <a:gdLst/>
              <a:ahLst/>
              <a:cxnLst/>
              <a:rect l="l" t="t" r="r" b="b"/>
              <a:pathLst>
                <a:path w="2990" h="3645" extrusionOk="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4" name="Google Shape;27764;p72"/>
            <p:cNvSpPr/>
            <p:nvPr/>
          </p:nvSpPr>
          <p:spPr>
            <a:xfrm>
              <a:off x="3773671" y="3496030"/>
              <a:ext cx="115597" cy="114993"/>
            </a:xfrm>
            <a:custGeom>
              <a:avLst/>
              <a:gdLst/>
              <a:ahLst/>
              <a:cxnLst/>
              <a:rect l="l" t="t" r="r" b="b"/>
              <a:pathLst>
                <a:path w="3632" h="3613" extrusionOk="0">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5" name="Google Shape;27765;p72"/>
          <p:cNvGrpSpPr/>
          <p:nvPr/>
        </p:nvGrpSpPr>
        <p:grpSpPr>
          <a:xfrm>
            <a:off x="850092" y="3352934"/>
            <a:ext cx="369517" cy="375660"/>
            <a:chOff x="850092" y="3352934"/>
            <a:chExt cx="369517" cy="375660"/>
          </a:xfrm>
        </p:grpSpPr>
        <p:sp>
          <p:nvSpPr>
            <p:cNvPr id="27766" name="Google Shape;27766;p72"/>
            <p:cNvSpPr/>
            <p:nvPr/>
          </p:nvSpPr>
          <p:spPr>
            <a:xfrm>
              <a:off x="969859" y="3475692"/>
              <a:ext cx="53088" cy="53088"/>
            </a:xfrm>
            <a:custGeom>
              <a:avLst/>
              <a:gdLst/>
              <a:ahLst/>
              <a:cxnLst/>
              <a:rect l="l" t="t" r="r" b="b"/>
              <a:pathLst>
                <a:path w="1668" h="1668" extrusionOk="0">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7" name="Google Shape;27767;p72"/>
            <p:cNvSpPr/>
            <p:nvPr/>
          </p:nvSpPr>
          <p:spPr>
            <a:xfrm>
              <a:off x="1046786" y="3552237"/>
              <a:ext cx="53088" cy="53088"/>
            </a:xfrm>
            <a:custGeom>
              <a:avLst/>
              <a:gdLst/>
              <a:ahLst/>
              <a:cxnLst/>
              <a:rect l="l" t="t" r="r" b="b"/>
              <a:pathLst>
                <a:path w="1668" h="1668" extrusionOk="0">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8" name="Google Shape;27768;p72"/>
            <p:cNvSpPr/>
            <p:nvPr/>
          </p:nvSpPr>
          <p:spPr>
            <a:xfrm>
              <a:off x="984245" y="3485272"/>
              <a:ext cx="106527" cy="104999"/>
            </a:xfrm>
            <a:custGeom>
              <a:avLst/>
              <a:gdLst/>
              <a:ahLst/>
              <a:cxnLst/>
              <a:rect l="l" t="t" r="r" b="b"/>
              <a:pathLst>
                <a:path w="3347" h="3299" extrusionOk="0">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9" name="Google Shape;27769;p72"/>
            <p:cNvSpPr/>
            <p:nvPr/>
          </p:nvSpPr>
          <p:spPr>
            <a:xfrm>
              <a:off x="922850" y="3428715"/>
              <a:ext cx="223620" cy="223620"/>
            </a:xfrm>
            <a:custGeom>
              <a:avLst/>
              <a:gdLst/>
              <a:ahLst/>
              <a:cxnLst/>
              <a:rect l="l" t="t" r="r" b="b"/>
              <a:pathLst>
                <a:path w="7026" h="7026" extrusionOk="0">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0" name="Google Shape;27770;p72"/>
            <p:cNvSpPr/>
            <p:nvPr/>
          </p:nvSpPr>
          <p:spPr>
            <a:xfrm>
              <a:off x="850092" y="3352934"/>
              <a:ext cx="369517" cy="375660"/>
            </a:xfrm>
            <a:custGeom>
              <a:avLst/>
              <a:gdLst/>
              <a:ahLst/>
              <a:cxnLst/>
              <a:rect l="l" t="t" r="r" b="b"/>
              <a:pathLst>
                <a:path w="11610" h="11803" extrusionOk="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71" name="Google Shape;27771;p72"/>
          <p:cNvGrpSpPr/>
          <p:nvPr/>
        </p:nvGrpSpPr>
        <p:grpSpPr>
          <a:xfrm>
            <a:off x="1314678" y="3358217"/>
            <a:ext cx="334666" cy="365348"/>
            <a:chOff x="1314678" y="3358217"/>
            <a:chExt cx="334666" cy="365348"/>
          </a:xfrm>
        </p:grpSpPr>
        <p:sp>
          <p:nvSpPr>
            <p:cNvPr id="27772" name="Google Shape;27772;p72"/>
            <p:cNvSpPr/>
            <p:nvPr/>
          </p:nvSpPr>
          <p:spPr>
            <a:xfrm>
              <a:off x="1316588" y="3358217"/>
              <a:ext cx="332757" cy="365348"/>
            </a:xfrm>
            <a:custGeom>
              <a:avLst/>
              <a:gdLst/>
              <a:ahLst/>
              <a:cxnLst/>
              <a:rect l="l" t="t" r="r" b="b"/>
              <a:pathLst>
                <a:path w="10455" h="11479" extrusionOk="0">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3" name="Google Shape;27773;p72"/>
            <p:cNvSpPr/>
            <p:nvPr/>
          </p:nvSpPr>
          <p:spPr>
            <a:xfrm>
              <a:off x="1314678" y="3358981"/>
              <a:ext cx="79632" cy="254684"/>
            </a:xfrm>
            <a:custGeom>
              <a:avLst/>
              <a:gdLst/>
              <a:ahLst/>
              <a:cxnLst/>
              <a:rect l="l" t="t" r="r" b="b"/>
              <a:pathLst>
                <a:path w="2502" h="8002" extrusionOk="0">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4" name="Google Shape;27774;p72"/>
            <p:cNvSpPr/>
            <p:nvPr/>
          </p:nvSpPr>
          <p:spPr>
            <a:xfrm>
              <a:off x="1411688" y="3629546"/>
              <a:ext cx="139118" cy="10662"/>
            </a:xfrm>
            <a:custGeom>
              <a:avLst/>
              <a:gdLst/>
              <a:ahLst/>
              <a:cxnLst/>
              <a:rect l="l" t="t" r="r" b="b"/>
              <a:pathLst>
                <a:path w="4371" h="335" extrusionOk="0">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5" name="Google Shape;27775;p72"/>
            <p:cNvSpPr/>
            <p:nvPr/>
          </p:nvSpPr>
          <p:spPr>
            <a:xfrm>
              <a:off x="1412070" y="3652303"/>
              <a:ext cx="139118" cy="10630"/>
            </a:xfrm>
            <a:custGeom>
              <a:avLst/>
              <a:gdLst/>
              <a:ahLst/>
              <a:cxnLst/>
              <a:rect l="l" t="t" r="r" b="b"/>
              <a:pathLst>
                <a:path w="4371" h="334" extrusionOk="0">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6" name="Google Shape;27776;p72"/>
            <p:cNvSpPr/>
            <p:nvPr/>
          </p:nvSpPr>
          <p:spPr>
            <a:xfrm>
              <a:off x="1432153" y="3417352"/>
              <a:ext cx="83802" cy="191379"/>
            </a:xfrm>
            <a:custGeom>
              <a:avLst/>
              <a:gdLst/>
              <a:ahLst/>
              <a:cxnLst/>
              <a:rect l="l" t="t" r="r" b="b"/>
              <a:pathLst>
                <a:path w="2633" h="6013" extrusionOk="0">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77" name="Google Shape;27777;p72"/>
          <p:cNvGrpSpPr/>
          <p:nvPr/>
        </p:nvGrpSpPr>
        <p:grpSpPr>
          <a:xfrm>
            <a:off x="1748582" y="3372635"/>
            <a:ext cx="359269" cy="335780"/>
            <a:chOff x="1748582" y="3372635"/>
            <a:chExt cx="359269" cy="335780"/>
          </a:xfrm>
        </p:grpSpPr>
        <p:sp>
          <p:nvSpPr>
            <p:cNvPr id="27778" name="Google Shape;27778;p72"/>
            <p:cNvSpPr/>
            <p:nvPr/>
          </p:nvSpPr>
          <p:spPr>
            <a:xfrm>
              <a:off x="2080161" y="3535210"/>
              <a:ext cx="27690" cy="10630"/>
            </a:xfrm>
            <a:custGeom>
              <a:avLst/>
              <a:gdLst/>
              <a:ahLst/>
              <a:cxnLst/>
              <a:rect l="l" t="t" r="r" b="b"/>
              <a:pathLst>
                <a:path w="870" h="334" extrusionOk="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779" name="Google Shape;27779;p72"/>
            <p:cNvGrpSpPr/>
            <p:nvPr/>
          </p:nvGrpSpPr>
          <p:grpSpPr>
            <a:xfrm>
              <a:off x="1748582" y="3372635"/>
              <a:ext cx="333520" cy="335780"/>
              <a:chOff x="1748582" y="3372635"/>
              <a:chExt cx="333520" cy="335780"/>
            </a:xfrm>
          </p:grpSpPr>
          <p:sp>
            <p:nvSpPr>
              <p:cNvPr id="27780" name="Google Shape;27780;p72"/>
              <p:cNvSpPr/>
              <p:nvPr/>
            </p:nvSpPr>
            <p:spPr>
              <a:xfrm>
                <a:off x="1748582" y="3372635"/>
                <a:ext cx="308504" cy="335780"/>
              </a:xfrm>
              <a:custGeom>
                <a:avLst/>
                <a:gdLst/>
                <a:ahLst/>
                <a:cxnLst/>
                <a:rect l="l" t="t" r="r" b="b"/>
                <a:pathLst>
                  <a:path w="9693" h="10550" extrusionOk="0">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1" name="Google Shape;27781;p72"/>
              <p:cNvSpPr/>
              <p:nvPr/>
            </p:nvSpPr>
            <p:spPr>
              <a:xfrm>
                <a:off x="2057054" y="3472000"/>
                <a:ext cx="25048" cy="22311"/>
              </a:xfrm>
              <a:custGeom>
                <a:avLst/>
                <a:gdLst/>
                <a:ahLst/>
                <a:cxnLst/>
                <a:rect l="l" t="t" r="r" b="b"/>
                <a:pathLst>
                  <a:path w="787" h="701" extrusionOk="0">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2" name="Google Shape;27782;p72"/>
              <p:cNvSpPr/>
              <p:nvPr/>
            </p:nvSpPr>
            <p:spPr>
              <a:xfrm>
                <a:off x="2058550" y="3586834"/>
                <a:ext cx="23552" cy="22629"/>
              </a:xfrm>
              <a:custGeom>
                <a:avLst/>
                <a:gdLst/>
                <a:ahLst/>
                <a:cxnLst/>
                <a:rect l="l" t="t" r="r" b="b"/>
                <a:pathLst>
                  <a:path w="740" h="711" extrusionOk="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783" name="Google Shape;27783;p72"/>
          <p:cNvGrpSpPr/>
          <p:nvPr/>
        </p:nvGrpSpPr>
        <p:grpSpPr>
          <a:xfrm>
            <a:off x="2640993" y="3357835"/>
            <a:ext cx="365348" cy="364966"/>
            <a:chOff x="2640993" y="3357835"/>
            <a:chExt cx="365348" cy="364966"/>
          </a:xfrm>
        </p:grpSpPr>
        <p:sp>
          <p:nvSpPr>
            <p:cNvPr id="27784" name="Google Shape;27784;p72"/>
            <p:cNvSpPr/>
            <p:nvPr/>
          </p:nvSpPr>
          <p:spPr>
            <a:xfrm>
              <a:off x="2640993" y="3455227"/>
              <a:ext cx="365348" cy="267574"/>
            </a:xfrm>
            <a:custGeom>
              <a:avLst/>
              <a:gdLst/>
              <a:ahLst/>
              <a:cxnLst/>
              <a:rect l="l" t="t" r="r" b="b"/>
              <a:pathLst>
                <a:path w="11479" h="8407" extrusionOk="0">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5" name="Google Shape;27785;p72"/>
            <p:cNvSpPr/>
            <p:nvPr/>
          </p:nvSpPr>
          <p:spPr>
            <a:xfrm>
              <a:off x="2724763" y="3357835"/>
              <a:ext cx="280050" cy="136476"/>
            </a:xfrm>
            <a:custGeom>
              <a:avLst/>
              <a:gdLst/>
              <a:ahLst/>
              <a:cxnLst/>
              <a:rect l="l" t="t" r="r" b="b"/>
              <a:pathLst>
                <a:path w="8799" h="4288" extrusionOk="0">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6" name="Google Shape;27786;p72"/>
            <p:cNvSpPr/>
            <p:nvPr/>
          </p:nvSpPr>
          <p:spPr>
            <a:xfrm>
              <a:off x="2771359" y="3655327"/>
              <a:ext cx="10280" cy="21611"/>
            </a:xfrm>
            <a:custGeom>
              <a:avLst/>
              <a:gdLst/>
              <a:ahLst/>
              <a:cxnLst/>
              <a:rect l="l" t="t" r="r" b="b"/>
              <a:pathLst>
                <a:path w="323" h="679" extrusionOk="0">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7" name="Google Shape;27787;p72"/>
            <p:cNvSpPr/>
            <p:nvPr/>
          </p:nvSpPr>
          <p:spPr>
            <a:xfrm>
              <a:off x="2794084" y="3655327"/>
              <a:ext cx="10280" cy="21611"/>
            </a:xfrm>
            <a:custGeom>
              <a:avLst/>
              <a:gdLst/>
              <a:ahLst/>
              <a:cxnLst/>
              <a:rect l="l" t="t" r="r" b="b"/>
              <a:pathLst>
                <a:path w="323" h="679" extrusionOk="0">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8" name="Google Shape;27788;p72"/>
            <p:cNvSpPr/>
            <p:nvPr/>
          </p:nvSpPr>
          <p:spPr>
            <a:xfrm>
              <a:off x="2816840"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9" name="Google Shape;27789;p72"/>
            <p:cNvSpPr/>
            <p:nvPr/>
          </p:nvSpPr>
          <p:spPr>
            <a:xfrm>
              <a:off x="2839947" y="3655327"/>
              <a:ext cx="10630" cy="21611"/>
            </a:xfrm>
            <a:custGeom>
              <a:avLst/>
              <a:gdLst/>
              <a:ahLst/>
              <a:cxnLst/>
              <a:rect l="l" t="t" r="r" b="b"/>
              <a:pathLst>
                <a:path w="334" h="679" extrusionOk="0">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0" name="Google Shape;27790;p72"/>
            <p:cNvSpPr/>
            <p:nvPr/>
          </p:nvSpPr>
          <p:spPr>
            <a:xfrm>
              <a:off x="2862672" y="3655327"/>
              <a:ext cx="10662" cy="21611"/>
            </a:xfrm>
            <a:custGeom>
              <a:avLst/>
              <a:gdLst/>
              <a:ahLst/>
              <a:cxnLst/>
              <a:rect l="l" t="t" r="r" b="b"/>
              <a:pathLst>
                <a:path w="335" h="679" extrusionOk="0">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1" name="Google Shape;27791;p72"/>
            <p:cNvSpPr/>
            <p:nvPr/>
          </p:nvSpPr>
          <p:spPr>
            <a:xfrm>
              <a:off x="2885429" y="3655327"/>
              <a:ext cx="11012" cy="21611"/>
            </a:xfrm>
            <a:custGeom>
              <a:avLst/>
              <a:gdLst/>
              <a:ahLst/>
              <a:cxnLst/>
              <a:rect l="l" t="t" r="r" b="b"/>
              <a:pathLst>
                <a:path w="346" h="679" extrusionOk="0">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2" name="Google Shape;27792;p72"/>
            <p:cNvSpPr/>
            <p:nvPr/>
          </p:nvSpPr>
          <p:spPr>
            <a:xfrm>
              <a:off x="2908535" y="3655327"/>
              <a:ext cx="10630" cy="21611"/>
            </a:xfrm>
            <a:custGeom>
              <a:avLst/>
              <a:gdLst/>
              <a:ahLst/>
              <a:cxnLst/>
              <a:rect l="l" t="t" r="r" b="b"/>
              <a:pathLst>
                <a:path w="334" h="679" extrusionOk="0">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3" name="Google Shape;27793;p72"/>
            <p:cNvSpPr/>
            <p:nvPr/>
          </p:nvSpPr>
          <p:spPr>
            <a:xfrm>
              <a:off x="2931292" y="3655327"/>
              <a:ext cx="10630" cy="21611"/>
            </a:xfrm>
            <a:custGeom>
              <a:avLst/>
              <a:gdLst/>
              <a:ahLst/>
              <a:cxnLst/>
              <a:rect l="l" t="t" r="r" b="b"/>
              <a:pathLst>
                <a:path w="334" h="679" extrusionOk="0">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94" name="Google Shape;27794;p72"/>
          <p:cNvGrpSpPr/>
          <p:nvPr/>
        </p:nvGrpSpPr>
        <p:grpSpPr>
          <a:xfrm>
            <a:off x="4886264" y="3366174"/>
            <a:ext cx="350548" cy="350198"/>
            <a:chOff x="4886264" y="3366174"/>
            <a:chExt cx="350548" cy="350198"/>
          </a:xfrm>
        </p:grpSpPr>
        <p:sp>
          <p:nvSpPr>
            <p:cNvPr id="27795" name="Google Shape;27795;p72"/>
            <p:cNvSpPr/>
            <p:nvPr/>
          </p:nvSpPr>
          <p:spPr>
            <a:xfrm>
              <a:off x="4946132" y="3426614"/>
              <a:ext cx="230431" cy="289758"/>
            </a:xfrm>
            <a:custGeom>
              <a:avLst/>
              <a:gdLst/>
              <a:ahLst/>
              <a:cxnLst/>
              <a:rect l="l" t="t" r="r" b="b"/>
              <a:pathLst>
                <a:path w="7240" h="9104" extrusionOk="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6" name="Google Shape;27796;p72"/>
            <p:cNvSpPr/>
            <p:nvPr/>
          </p:nvSpPr>
          <p:spPr>
            <a:xfrm>
              <a:off x="4886264" y="3536706"/>
              <a:ext cx="48919" cy="10662"/>
            </a:xfrm>
            <a:custGeom>
              <a:avLst/>
              <a:gdLst/>
              <a:ahLst/>
              <a:cxnLst/>
              <a:rect l="l" t="t" r="r" b="b"/>
              <a:pathLst>
                <a:path w="1537" h="335" extrusionOk="0">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7" name="Google Shape;27797;p72"/>
            <p:cNvSpPr/>
            <p:nvPr/>
          </p:nvSpPr>
          <p:spPr>
            <a:xfrm>
              <a:off x="5187894" y="3536706"/>
              <a:ext cx="48919" cy="10662"/>
            </a:xfrm>
            <a:custGeom>
              <a:avLst/>
              <a:gdLst/>
              <a:ahLst/>
              <a:cxnLst/>
              <a:rect l="l" t="t" r="r" b="b"/>
              <a:pathLst>
                <a:path w="1537" h="335" extrusionOk="0">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8" name="Google Shape;27798;p72"/>
            <p:cNvSpPr/>
            <p:nvPr/>
          </p:nvSpPr>
          <p:spPr>
            <a:xfrm>
              <a:off x="5056414" y="3366174"/>
              <a:ext cx="10248" cy="48919"/>
            </a:xfrm>
            <a:custGeom>
              <a:avLst/>
              <a:gdLst/>
              <a:ahLst/>
              <a:cxnLst/>
              <a:rect l="l" t="t" r="r" b="b"/>
              <a:pathLst>
                <a:path w="322" h="1537" extrusionOk="0">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9" name="Google Shape;27799;p72"/>
            <p:cNvSpPr/>
            <p:nvPr/>
          </p:nvSpPr>
          <p:spPr>
            <a:xfrm>
              <a:off x="4978723" y="3650744"/>
              <a:ext cx="22757" cy="29249"/>
            </a:xfrm>
            <a:custGeom>
              <a:avLst/>
              <a:gdLst/>
              <a:ahLst/>
              <a:cxnLst/>
              <a:rect l="l" t="t" r="r" b="b"/>
              <a:pathLst>
                <a:path w="715" h="919" extrusionOk="0">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0" name="Google Shape;27800;p72"/>
            <p:cNvSpPr/>
            <p:nvPr/>
          </p:nvSpPr>
          <p:spPr>
            <a:xfrm>
              <a:off x="5121597" y="3403380"/>
              <a:ext cx="22757" cy="29154"/>
            </a:xfrm>
            <a:custGeom>
              <a:avLst/>
              <a:gdLst/>
              <a:ahLst/>
              <a:cxnLst/>
              <a:rect l="l" t="t" r="r" b="b"/>
              <a:pathLst>
                <a:path w="715" h="916" extrusionOk="0">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1" name="Google Shape;27801;p72"/>
            <p:cNvSpPr/>
            <p:nvPr/>
          </p:nvSpPr>
          <p:spPr>
            <a:xfrm>
              <a:off x="4922643" y="3459842"/>
              <a:ext cx="31095" cy="21197"/>
            </a:xfrm>
            <a:custGeom>
              <a:avLst/>
              <a:gdLst/>
              <a:ahLst/>
              <a:cxnLst/>
              <a:rect l="l" t="t" r="r" b="b"/>
              <a:pathLst>
                <a:path w="977" h="666" extrusionOk="0">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2" name="Google Shape;27802;p72"/>
            <p:cNvSpPr/>
            <p:nvPr/>
          </p:nvSpPr>
          <p:spPr>
            <a:xfrm>
              <a:off x="5169720" y="3602334"/>
              <a:ext cx="30714" cy="21197"/>
            </a:xfrm>
            <a:custGeom>
              <a:avLst/>
              <a:gdLst/>
              <a:ahLst/>
              <a:cxnLst/>
              <a:rect l="l" t="t" r="r" b="b"/>
              <a:pathLst>
                <a:path w="965" h="666" extrusionOk="0">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3" name="Google Shape;27803;p72"/>
            <p:cNvSpPr/>
            <p:nvPr/>
          </p:nvSpPr>
          <p:spPr>
            <a:xfrm>
              <a:off x="5121597" y="3650744"/>
              <a:ext cx="22757" cy="29249"/>
            </a:xfrm>
            <a:custGeom>
              <a:avLst/>
              <a:gdLst/>
              <a:ahLst/>
              <a:cxnLst/>
              <a:rect l="l" t="t" r="r" b="b"/>
              <a:pathLst>
                <a:path w="715" h="919" extrusionOk="0">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4" name="Google Shape;27804;p72"/>
            <p:cNvSpPr/>
            <p:nvPr/>
          </p:nvSpPr>
          <p:spPr>
            <a:xfrm>
              <a:off x="4978723" y="3403380"/>
              <a:ext cx="22757" cy="29154"/>
            </a:xfrm>
            <a:custGeom>
              <a:avLst/>
              <a:gdLst/>
              <a:ahLst/>
              <a:cxnLst/>
              <a:rect l="l" t="t" r="r" b="b"/>
              <a:pathLst>
                <a:path w="715" h="916" extrusionOk="0">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5" name="Google Shape;27805;p72"/>
            <p:cNvSpPr/>
            <p:nvPr/>
          </p:nvSpPr>
          <p:spPr>
            <a:xfrm>
              <a:off x="5169720" y="3459842"/>
              <a:ext cx="30714" cy="21197"/>
            </a:xfrm>
            <a:custGeom>
              <a:avLst/>
              <a:gdLst/>
              <a:ahLst/>
              <a:cxnLst/>
              <a:rect l="l" t="t" r="r" b="b"/>
              <a:pathLst>
                <a:path w="965" h="666" extrusionOk="0">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6" name="Google Shape;27806;p72"/>
            <p:cNvSpPr/>
            <p:nvPr/>
          </p:nvSpPr>
          <p:spPr>
            <a:xfrm>
              <a:off x="4922643" y="3602334"/>
              <a:ext cx="31095" cy="21197"/>
            </a:xfrm>
            <a:custGeom>
              <a:avLst/>
              <a:gdLst/>
              <a:ahLst/>
              <a:cxnLst/>
              <a:rect l="l" t="t" r="r" b="b"/>
              <a:pathLst>
                <a:path w="977" h="666" extrusionOk="0">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7" name="Google Shape;27807;p72"/>
            <p:cNvSpPr/>
            <p:nvPr/>
          </p:nvSpPr>
          <p:spPr>
            <a:xfrm>
              <a:off x="5077993" y="3451758"/>
              <a:ext cx="70912" cy="62637"/>
            </a:xfrm>
            <a:custGeom>
              <a:avLst/>
              <a:gdLst/>
              <a:ahLst/>
              <a:cxnLst/>
              <a:rect l="l" t="t" r="r" b="b"/>
              <a:pathLst>
                <a:path w="2228" h="1968" extrusionOk="0">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08" name="Google Shape;27808;p72"/>
          <p:cNvGrpSpPr/>
          <p:nvPr/>
        </p:nvGrpSpPr>
        <p:grpSpPr>
          <a:xfrm>
            <a:off x="5331913" y="3413947"/>
            <a:ext cx="347143" cy="254684"/>
            <a:chOff x="5331913" y="3413947"/>
            <a:chExt cx="347143" cy="254684"/>
          </a:xfrm>
        </p:grpSpPr>
        <p:sp>
          <p:nvSpPr>
            <p:cNvPr id="27809" name="Google Shape;27809;p72"/>
            <p:cNvSpPr/>
            <p:nvPr/>
          </p:nvSpPr>
          <p:spPr>
            <a:xfrm>
              <a:off x="5597163" y="3523083"/>
              <a:ext cx="43222" cy="15564"/>
            </a:xfrm>
            <a:custGeom>
              <a:avLst/>
              <a:gdLst/>
              <a:ahLst/>
              <a:cxnLst/>
              <a:rect l="l" t="t" r="r" b="b"/>
              <a:pathLst>
                <a:path w="1358" h="489" extrusionOk="0">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0" name="Google Shape;27810;p72"/>
            <p:cNvSpPr/>
            <p:nvPr/>
          </p:nvSpPr>
          <p:spPr>
            <a:xfrm>
              <a:off x="5331913" y="3413947"/>
              <a:ext cx="347143" cy="253538"/>
            </a:xfrm>
            <a:custGeom>
              <a:avLst/>
              <a:gdLst/>
              <a:ahLst/>
              <a:cxnLst/>
              <a:rect l="l" t="t" r="r" b="b"/>
              <a:pathLst>
                <a:path w="10907" h="7966" extrusionOk="0">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1" name="Google Shape;27811;p72"/>
            <p:cNvSpPr/>
            <p:nvPr/>
          </p:nvSpPr>
          <p:spPr>
            <a:xfrm>
              <a:off x="5645669" y="3625759"/>
              <a:ext cx="10248" cy="42872"/>
            </a:xfrm>
            <a:custGeom>
              <a:avLst/>
              <a:gdLst/>
              <a:ahLst/>
              <a:cxnLst/>
              <a:rect l="l" t="t" r="r" b="b"/>
              <a:pathLst>
                <a:path w="322" h="1347" extrusionOk="0">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2" name="Google Shape;27812;p72"/>
            <p:cNvSpPr/>
            <p:nvPr/>
          </p:nvSpPr>
          <p:spPr>
            <a:xfrm>
              <a:off x="5462247" y="3461115"/>
              <a:ext cx="86825" cy="29759"/>
            </a:xfrm>
            <a:custGeom>
              <a:avLst/>
              <a:gdLst/>
              <a:ahLst/>
              <a:cxnLst/>
              <a:rect l="l" t="t" r="r" b="b"/>
              <a:pathLst>
                <a:path w="2728" h="935" extrusionOk="0">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3" name="Google Shape;27813;p72"/>
            <p:cNvSpPr/>
            <p:nvPr/>
          </p:nvSpPr>
          <p:spPr>
            <a:xfrm>
              <a:off x="5441050" y="3636389"/>
              <a:ext cx="10248" cy="32241"/>
            </a:xfrm>
            <a:custGeom>
              <a:avLst/>
              <a:gdLst/>
              <a:ahLst/>
              <a:cxnLst/>
              <a:rect l="l" t="t" r="r" b="b"/>
              <a:pathLst>
                <a:path w="322" h="1013" extrusionOk="0">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4" name="Google Shape;27814;p72"/>
            <p:cNvSpPr/>
            <p:nvPr/>
          </p:nvSpPr>
          <p:spPr>
            <a:xfrm>
              <a:off x="5559257" y="3636389"/>
              <a:ext cx="10662" cy="32241"/>
            </a:xfrm>
            <a:custGeom>
              <a:avLst/>
              <a:gdLst/>
              <a:ahLst/>
              <a:cxnLst/>
              <a:rect l="l" t="t" r="r" b="b"/>
              <a:pathLst>
                <a:path w="335" h="1013" extrusionOk="0">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15" name="Google Shape;27815;p72"/>
          <p:cNvGrpSpPr/>
          <p:nvPr/>
        </p:nvGrpSpPr>
        <p:grpSpPr>
          <a:xfrm>
            <a:off x="5776798" y="3409778"/>
            <a:ext cx="346379" cy="264518"/>
            <a:chOff x="5776798" y="3409778"/>
            <a:chExt cx="346379" cy="264518"/>
          </a:xfrm>
        </p:grpSpPr>
        <p:sp>
          <p:nvSpPr>
            <p:cNvPr id="27816" name="Google Shape;27816;p72"/>
            <p:cNvSpPr/>
            <p:nvPr/>
          </p:nvSpPr>
          <p:spPr>
            <a:xfrm>
              <a:off x="5890104" y="3642055"/>
              <a:ext cx="10248" cy="32241"/>
            </a:xfrm>
            <a:custGeom>
              <a:avLst/>
              <a:gdLst/>
              <a:ahLst/>
              <a:cxnLst/>
              <a:rect l="l" t="t" r="r" b="b"/>
              <a:pathLst>
                <a:path w="322" h="1013" extrusionOk="0">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7" name="Google Shape;27817;p72"/>
            <p:cNvSpPr/>
            <p:nvPr/>
          </p:nvSpPr>
          <p:spPr>
            <a:xfrm>
              <a:off x="5998094" y="3642055"/>
              <a:ext cx="10248" cy="32241"/>
            </a:xfrm>
            <a:custGeom>
              <a:avLst/>
              <a:gdLst/>
              <a:ahLst/>
              <a:cxnLst/>
              <a:rect l="l" t="t" r="r" b="b"/>
              <a:pathLst>
                <a:path w="322" h="1013" extrusionOk="0">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8" name="Google Shape;27818;p72"/>
            <p:cNvSpPr/>
            <p:nvPr/>
          </p:nvSpPr>
          <p:spPr>
            <a:xfrm>
              <a:off x="5814673" y="3528367"/>
              <a:ext cx="43222" cy="15564"/>
            </a:xfrm>
            <a:custGeom>
              <a:avLst/>
              <a:gdLst/>
              <a:ahLst/>
              <a:cxnLst/>
              <a:rect l="l" t="t" r="r" b="b"/>
              <a:pathLst>
                <a:path w="1358" h="489" extrusionOk="0">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9" name="Google Shape;27819;p72"/>
            <p:cNvSpPr/>
            <p:nvPr/>
          </p:nvSpPr>
          <p:spPr>
            <a:xfrm>
              <a:off x="5797995" y="3631074"/>
              <a:ext cx="10662" cy="42458"/>
            </a:xfrm>
            <a:custGeom>
              <a:avLst/>
              <a:gdLst/>
              <a:ahLst/>
              <a:cxnLst/>
              <a:rect l="l" t="t" r="r" b="b"/>
              <a:pathLst>
                <a:path w="335" h="1334" extrusionOk="0">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0" name="Google Shape;27820;p72"/>
            <p:cNvSpPr/>
            <p:nvPr/>
          </p:nvSpPr>
          <p:spPr>
            <a:xfrm>
              <a:off x="5776798" y="3409778"/>
              <a:ext cx="346379" cy="264136"/>
            </a:xfrm>
            <a:custGeom>
              <a:avLst/>
              <a:gdLst/>
              <a:ahLst/>
              <a:cxnLst/>
              <a:rect l="l" t="t" r="r" b="b"/>
              <a:pathLst>
                <a:path w="10883" h="8299" extrusionOk="0">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1" name="Google Shape;27821;p72"/>
            <p:cNvSpPr/>
            <p:nvPr/>
          </p:nvSpPr>
          <p:spPr>
            <a:xfrm>
              <a:off x="6089408" y="3637503"/>
              <a:ext cx="10662" cy="36029"/>
            </a:xfrm>
            <a:custGeom>
              <a:avLst/>
              <a:gdLst/>
              <a:ahLst/>
              <a:cxnLst/>
              <a:rect l="l" t="t" r="r" b="b"/>
              <a:pathLst>
                <a:path w="335" h="1132" extrusionOk="0">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2" name="Google Shape;27822;p72"/>
          <p:cNvGrpSpPr/>
          <p:nvPr/>
        </p:nvGrpSpPr>
        <p:grpSpPr>
          <a:xfrm>
            <a:off x="7108015" y="3396505"/>
            <a:ext cx="344883" cy="290299"/>
            <a:chOff x="7108015" y="3396505"/>
            <a:chExt cx="344883" cy="290299"/>
          </a:xfrm>
        </p:grpSpPr>
        <p:sp>
          <p:nvSpPr>
            <p:cNvPr id="27823" name="Google Shape;27823;p72"/>
            <p:cNvSpPr/>
            <p:nvPr/>
          </p:nvSpPr>
          <p:spPr>
            <a:xfrm>
              <a:off x="7108015" y="3396505"/>
              <a:ext cx="344883" cy="290299"/>
            </a:xfrm>
            <a:custGeom>
              <a:avLst/>
              <a:gdLst/>
              <a:ahLst/>
              <a:cxnLst/>
              <a:rect l="l" t="t" r="r" b="b"/>
              <a:pathLst>
                <a:path w="10836" h="9121" extrusionOk="0">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4" name="Google Shape;27824;p72"/>
            <p:cNvSpPr/>
            <p:nvPr/>
          </p:nvSpPr>
          <p:spPr>
            <a:xfrm>
              <a:off x="7211104" y="3487819"/>
              <a:ext cx="139468" cy="139500"/>
            </a:xfrm>
            <a:custGeom>
              <a:avLst/>
              <a:gdLst/>
              <a:ahLst/>
              <a:cxnLst/>
              <a:rect l="l" t="t" r="r" b="b"/>
              <a:pathLst>
                <a:path w="4382" h="4383" extrusionOk="0">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5" name="Google Shape;27825;p72"/>
            <p:cNvSpPr/>
            <p:nvPr/>
          </p:nvSpPr>
          <p:spPr>
            <a:xfrm>
              <a:off x="7180009" y="3466271"/>
              <a:ext cx="159201" cy="149685"/>
            </a:xfrm>
            <a:custGeom>
              <a:avLst/>
              <a:gdLst/>
              <a:ahLst/>
              <a:cxnLst/>
              <a:rect l="l" t="t" r="r" b="b"/>
              <a:pathLst>
                <a:path w="5002" h="4703" extrusionOk="0">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6" name="Google Shape;27826;p72"/>
            <p:cNvSpPr/>
            <p:nvPr/>
          </p:nvSpPr>
          <p:spPr>
            <a:xfrm>
              <a:off x="7222085" y="3499690"/>
              <a:ext cx="158819" cy="148825"/>
            </a:xfrm>
            <a:custGeom>
              <a:avLst/>
              <a:gdLst/>
              <a:ahLst/>
              <a:cxnLst/>
              <a:rect l="l" t="t" r="r" b="b"/>
              <a:pathLst>
                <a:path w="4990" h="4676" extrusionOk="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27" name="Google Shape;27827;p72"/>
          <p:cNvGrpSpPr/>
          <p:nvPr/>
        </p:nvGrpSpPr>
        <p:grpSpPr>
          <a:xfrm>
            <a:off x="7551754" y="3390808"/>
            <a:ext cx="344883" cy="301311"/>
            <a:chOff x="7551754" y="3390808"/>
            <a:chExt cx="344883" cy="301311"/>
          </a:xfrm>
        </p:grpSpPr>
        <p:sp>
          <p:nvSpPr>
            <p:cNvPr id="27828" name="Google Shape;27828;p72"/>
            <p:cNvSpPr/>
            <p:nvPr/>
          </p:nvSpPr>
          <p:spPr>
            <a:xfrm>
              <a:off x="7551754" y="3390808"/>
              <a:ext cx="344883" cy="301311"/>
            </a:xfrm>
            <a:custGeom>
              <a:avLst/>
              <a:gdLst/>
              <a:ahLst/>
              <a:cxnLst/>
              <a:rect l="l" t="t" r="r" b="b"/>
              <a:pathLst>
                <a:path w="10836" h="9467" extrusionOk="0">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9" name="Google Shape;27829;p72"/>
            <p:cNvSpPr/>
            <p:nvPr/>
          </p:nvSpPr>
          <p:spPr>
            <a:xfrm>
              <a:off x="7584345" y="3509811"/>
              <a:ext cx="117889" cy="150098"/>
            </a:xfrm>
            <a:custGeom>
              <a:avLst/>
              <a:gdLst/>
              <a:ahLst/>
              <a:cxnLst/>
              <a:rect l="l" t="t" r="r" b="b"/>
              <a:pathLst>
                <a:path w="3704" h="4716" extrusionOk="0">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0" name="Google Shape;27830;p72"/>
            <p:cNvSpPr/>
            <p:nvPr/>
          </p:nvSpPr>
          <p:spPr>
            <a:xfrm>
              <a:off x="7724959" y="3509811"/>
              <a:ext cx="139468" cy="31859"/>
            </a:xfrm>
            <a:custGeom>
              <a:avLst/>
              <a:gdLst/>
              <a:ahLst/>
              <a:cxnLst/>
              <a:rect l="l" t="t" r="r" b="b"/>
              <a:pathLst>
                <a:path w="4382" h="1001" extrusionOk="0">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1" name="Google Shape;27831;p72"/>
            <p:cNvSpPr/>
            <p:nvPr/>
          </p:nvSpPr>
          <p:spPr>
            <a:xfrm>
              <a:off x="7724577" y="3553001"/>
              <a:ext cx="107259" cy="31477"/>
            </a:xfrm>
            <a:custGeom>
              <a:avLst/>
              <a:gdLst/>
              <a:ahLst/>
              <a:cxnLst/>
              <a:rect l="l" t="t" r="r" b="b"/>
              <a:pathLst>
                <a:path w="3370" h="989" extrusionOk="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2" name="Google Shape;27832;p72"/>
            <p:cNvSpPr/>
            <p:nvPr/>
          </p:nvSpPr>
          <p:spPr>
            <a:xfrm>
              <a:off x="7724577" y="3595841"/>
              <a:ext cx="64451" cy="10630"/>
            </a:xfrm>
            <a:custGeom>
              <a:avLst/>
              <a:gdLst/>
              <a:ahLst/>
              <a:cxnLst/>
              <a:rect l="l" t="t" r="r" b="b"/>
              <a:pathLst>
                <a:path w="2025" h="334" extrusionOk="0">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3" name="Google Shape;27833;p72"/>
            <p:cNvSpPr/>
            <p:nvPr/>
          </p:nvSpPr>
          <p:spPr>
            <a:xfrm>
              <a:off x="7799977" y="3595841"/>
              <a:ext cx="32241" cy="10630"/>
            </a:xfrm>
            <a:custGeom>
              <a:avLst/>
              <a:gdLst/>
              <a:ahLst/>
              <a:cxnLst/>
              <a:rect l="l" t="t" r="r" b="b"/>
              <a:pathLst>
                <a:path w="1013" h="334" extrusionOk="0">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4" name="Google Shape;27834;p72"/>
            <p:cNvSpPr/>
            <p:nvPr/>
          </p:nvSpPr>
          <p:spPr>
            <a:xfrm>
              <a:off x="7724577" y="3628051"/>
              <a:ext cx="21229" cy="10630"/>
            </a:xfrm>
            <a:custGeom>
              <a:avLst/>
              <a:gdLst/>
              <a:ahLst/>
              <a:cxnLst/>
              <a:rect l="l" t="t" r="r" b="b"/>
              <a:pathLst>
                <a:path w="667" h="334" extrusionOk="0">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5" name="Google Shape;27835;p72"/>
            <p:cNvSpPr/>
            <p:nvPr/>
          </p:nvSpPr>
          <p:spPr>
            <a:xfrm>
              <a:off x="7756787" y="3628051"/>
              <a:ext cx="53438" cy="10630"/>
            </a:xfrm>
            <a:custGeom>
              <a:avLst/>
              <a:gdLst/>
              <a:ahLst/>
              <a:cxnLst/>
              <a:rect l="l" t="t" r="r" b="b"/>
              <a:pathLst>
                <a:path w="1679" h="334" extrusionOk="0">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6" name="Google Shape;27836;p72"/>
            <p:cNvSpPr/>
            <p:nvPr/>
          </p:nvSpPr>
          <p:spPr>
            <a:xfrm>
              <a:off x="7724577" y="3650012"/>
              <a:ext cx="21229" cy="10280"/>
            </a:xfrm>
            <a:custGeom>
              <a:avLst/>
              <a:gdLst/>
              <a:ahLst/>
              <a:cxnLst/>
              <a:rect l="l" t="t" r="r" b="b"/>
              <a:pathLst>
                <a:path w="667" h="323" extrusionOk="0">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7" name="Google Shape;27837;p72"/>
            <p:cNvSpPr/>
            <p:nvPr/>
          </p:nvSpPr>
          <p:spPr>
            <a:xfrm>
              <a:off x="7756787" y="3650012"/>
              <a:ext cx="53438" cy="10280"/>
            </a:xfrm>
            <a:custGeom>
              <a:avLst/>
              <a:gdLst/>
              <a:ahLst/>
              <a:cxnLst/>
              <a:rect l="l" t="t" r="r" b="b"/>
              <a:pathLst>
                <a:path w="1679" h="323" extrusionOk="0">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8" name="Google Shape;27838;p72"/>
            <p:cNvSpPr/>
            <p:nvPr/>
          </p:nvSpPr>
          <p:spPr>
            <a:xfrm>
              <a:off x="7719262" y="3466621"/>
              <a:ext cx="10630" cy="10630"/>
            </a:xfrm>
            <a:custGeom>
              <a:avLst/>
              <a:gdLst/>
              <a:ahLst/>
              <a:cxnLst/>
              <a:rect l="l" t="t" r="r" b="b"/>
              <a:pathLst>
                <a:path w="334" h="334" extrusionOk="0">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39" name="Google Shape;27839;p72"/>
          <p:cNvGrpSpPr/>
          <p:nvPr/>
        </p:nvGrpSpPr>
        <p:grpSpPr>
          <a:xfrm>
            <a:off x="6707084" y="3387403"/>
            <a:ext cx="261145" cy="308504"/>
            <a:chOff x="6707084" y="3387403"/>
            <a:chExt cx="261145" cy="308504"/>
          </a:xfrm>
        </p:grpSpPr>
        <p:sp>
          <p:nvSpPr>
            <p:cNvPr id="27840" name="Google Shape;27840;p72"/>
            <p:cNvSpPr/>
            <p:nvPr/>
          </p:nvSpPr>
          <p:spPr>
            <a:xfrm>
              <a:off x="6726053" y="3542403"/>
              <a:ext cx="68238" cy="153504"/>
            </a:xfrm>
            <a:custGeom>
              <a:avLst/>
              <a:gdLst/>
              <a:ahLst/>
              <a:cxnLst/>
              <a:rect l="l" t="t" r="r" b="b"/>
              <a:pathLst>
                <a:path w="2144" h="4823" extrusionOk="0">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1" name="Google Shape;27841;p72"/>
            <p:cNvSpPr/>
            <p:nvPr/>
          </p:nvSpPr>
          <p:spPr>
            <a:xfrm>
              <a:off x="6803362" y="3542403"/>
              <a:ext cx="68238" cy="153504"/>
            </a:xfrm>
            <a:custGeom>
              <a:avLst/>
              <a:gdLst/>
              <a:ahLst/>
              <a:cxnLst/>
              <a:rect l="l" t="t" r="r" b="b"/>
              <a:pathLst>
                <a:path w="2144" h="4823" extrusionOk="0">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2" name="Google Shape;27842;p72"/>
            <p:cNvSpPr/>
            <p:nvPr/>
          </p:nvSpPr>
          <p:spPr>
            <a:xfrm>
              <a:off x="6880289" y="3542403"/>
              <a:ext cx="68620" cy="153504"/>
            </a:xfrm>
            <a:custGeom>
              <a:avLst/>
              <a:gdLst/>
              <a:ahLst/>
              <a:cxnLst/>
              <a:rect l="l" t="t" r="r" b="b"/>
              <a:pathLst>
                <a:path w="2156" h="4823" extrusionOk="0">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3" name="Google Shape;27843;p72"/>
            <p:cNvSpPr/>
            <p:nvPr/>
          </p:nvSpPr>
          <p:spPr>
            <a:xfrm>
              <a:off x="6707084" y="3387403"/>
              <a:ext cx="261145" cy="183072"/>
            </a:xfrm>
            <a:custGeom>
              <a:avLst/>
              <a:gdLst/>
              <a:ahLst/>
              <a:cxnLst/>
              <a:rect l="l" t="t" r="r" b="b"/>
              <a:pathLst>
                <a:path w="8205" h="5752" extrusionOk="0">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4" name="Google Shape;27844;p72"/>
          <p:cNvGrpSpPr/>
          <p:nvPr/>
        </p:nvGrpSpPr>
        <p:grpSpPr>
          <a:xfrm>
            <a:off x="848978" y="4297637"/>
            <a:ext cx="377824" cy="324418"/>
            <a:chOff x="848978" y="4297637"/>
            <a:chExt cx="377824" cy="324418"/>
          </a:xfrm>
        </p:grpSpPr>
        <p:sp>
          <p:nvSpPr>
            <p:cNvPr id="27845" name="Google Shape;27845;p72"/>
            <p:cNvSpPr/>
            <p:nvPr/>
          </p:nvSpPr>
          <p:spPr>
            <a:xfrm>
              <a:off x="848978" y="4297637"/>
              <a:ext cx="377824" cy="324418"/>
            </a:xfrm>
            <a:custGeom>
              <a:avLst/>
              <a:gdLst/>
              <a:ahLst/>
              <a:cxnLst/>
              <a:rect l="l" t="t" r="r" b="b"/>
              <a:pathLst>
                <a:path w="11871" h="10193" extrusionOk="0">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6" name="Google Shape;27846;p72"/>
            <p:cNvSpPr/>
            <p:nvPr/>
          </p:nvSpPr>
          <p:spPr>
            <a:xfrm>
              <a:off x="1002450" y="4457157"/>
              <a:ext cx="70116" cy="34533"/>
            </a:xfrm>
            <a:custGeom>
              <a:avLst/>
              <a:gdLst/>
              <a:ahLst/>
              <a:cxnLst/>
              <a:rect l="l" t="t" r="r" b="b"/>
              <a:pathLst>
                <a:path w="2203" h="1085" extrusionOk="0">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47" name="Google Shape;27847;p72"/>
          <p:cNvGrpSpPr/>
          <p:nvPr/>
        </p:nvGrpSpPr>
        <p:grpSpPr>
          <a:xfrm>
            <a:off x="1754279" y="4286593"/>
            <a:ext cx="351439" cy="345965"/>
            <a:chOff x="1754279" y="4286593"/>
            <a:chExt cx="351439" cy="345965"/>
          </a:xfrm>
        </p:grpSpPr>
        <p:sp>
          <p:nvSpPr>
            <p:cNvPr id="27848" name="Google Shape;27848;p72"/>
            <p:cNvSpPr/>
            <p:nvPr/>
          </p:nvSpPr>
          <p:spPr>
            <a:xfrm>
              <a:off x="1799379" y="4550857"/>
              <a:ext cx="28422" cy="27117"/>
            </a:xfrm>
            <a:custGeom>
              <a:avLst/>
              <a:gdLst/>
              <a:ahLst/>
              <a:cxnLst/>
              <a:rect l="l" t="t" r="r" b="b"/>
              <a:pathLst>
                <a:path w="893" h="852" extrusionOk="0">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9" name="Google Shape;27849;p72"/>
            <p:cNvSpPr/>
            <p:nvPr/>
          </p:nvSpPr>
          <p:spPr>
            <a:xfrm>
              <a:off x="1833084" y="4584594"/>
              <a:ext cx="27690" cy="27117"/>
            </a:xfrm>
            <a:custGeom>
              <a:avLst/>
              <a:gdLst/>
              <a:ahLst/>
              <a:cxnLst/>
              <a:rect l="l" t="t" r="r" b="b"/>
              <a:pathLst>
                <a:path w="870" h="852" extrusionOk="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0" name="Google Shape;27850;p72"/>
            <p:cNvSpPr/>
            <p:nvPr/>
          </p:nvSpPr>
          <p:spPr>
            <a:xfrm>
              <a:off x="1816407" y="4567917"/>
              <a:ext cx="28072" cy="27117"/>
            </a:xfrm>
            <a:custGeom>
              <a:avLst/>
              <a:gdLst/>
              <a:ahLst/>
              <a:cxnLst/>
              <a:rect l="l" t="t" r="r" b="b"/>
              <a:pathLst>
                <a:path w="882" h="852" extrusionOk="0">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1" name="Google Shape;27851;p72"/>
            <p:cNvSpPr/>
            <p:nvPr/>
          </p:nvSpPr>
          <p:spPr>
            <a:xfrm>
              <a:off x="1754279" y="4286593"/>
              <a:ext cx="351439" cy="345965"/>
            </a:xfrm>
            <a:custGeom>
              <a:avLst/>
              <a:gdLst/>
              <a:ahLst/>
              <a:cxnLst/>
              <a:rect l="l" t="t" r="r" b="b"/>
              <a:pathLst>
                <a:path w="11042" h="10870" extrusionOk="0">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2" name="Google Shape;27852;p72"/>
            <p:cNvSpPr/>
            <p:nvPr/>
          </p:nvSpPr>
          <p:spPr>
            <a:xfrm>
              <a:off x="1951705" y="4367117"/>
              <a:ext cx="86062" cy="65437"/>
            </a:xfrm>
            <a:custGeom>
              <a:avLst/>
              <a:gdLst/>
              <a:ahLst/>
              <a:cxnLst/>
              <a:rect l="l" t="t" r="r" b="b"/>
              <a:pathLst>
                <a:path w="2704" h="2056" extrusionOk="0">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53" name="Google Shape;27853;p72"/>
          <p:cNvGrpSpPr/>
          <p:nvPr/>
        </p:nvGrpSpPr>
        <p:grpSpPr>
          <a:xfrm>
            <a:off x="3996113" y="4291176"/>
            <a:ext cx="336512" cy="335048"/>
            <a:chOff x="3996113" y="4291176"/>
            <a:chExt cx="336512" cy="335048"/>
          </a:xfrm>
        </p:grpSpPr>
        <p:sp>
          <p:nvSpPr>
            <p:cNvPr id="27854" name="Google Shape;27854;p72"/>
            <p:cNvSpPr/>
            <p:nvPr/>
          </p:nvSpPr>
          <p:spPr>
            <a:xfrm>
              <a:off x="4082143" y="4323386"/>
              <a:ext cx="111810" cy="219833"/>
            </a:xfrm>
            <a:custGeom>
              <a:avLst/>
              <a:gdLst/>
              <a:ahLst/>
              <a:cxnLst/>
              <a:rect l="l" t="t" r="r" b="b"/>
              <a:pathLst>
                <a:path w="3513" h="6907" extrusionOk="0">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5" name="Google Shape;27855;p72"/>
            <p:cNvSpPr/>
            <p:nvPr/>
          </p:nvSpPr>
          <p:spPr>
            <a:xfrm>
              <a:off x="4226894" y="4523485"/>
              <a:ext cx="52324" cy="51942"/>
            </a:xfrm>
            <a:custGeom>
              <a:avLst/>
              <a:gdLst/>
              <a:ahLst/>
              <a:cxnLst/>
              <a:rect l="l" t="t" r="r" b="b"/>
              <a:pathLst>
                <a:path w="1644" h="1632" extrusionOk="0">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6" name="Google Shape;27856;p72"/>
            <p:cNvSpPr/>
            <p:nvPr/>
          </p:nvSpPr>
          <p:spPr>
            <a:xfrm>
              <a:off x="3996113" y="4291176"/>
              <a:ext cx="336512" cy="335048"/>
            </a:xfrm>
            <a:custGeom>
              <a:avLst/>
              <a:gdLst/>
              <a:ahLst/>
              <a:cxnLst/>
              <a:rect l="l" t="t" r="r" b="b"/>
              <a:pathLst>
                <a:path w="10573" h="10527" extrusionOk="0">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57" name="Google Shape;27857;p72"/>
          <p:cNvSpPr/>
          <p:nvPr/>
        </p:nvSpPr>
        <p:spPr>
          <a:xfrm>
            <a:off x="1331737" y="4307377"/>
            <a:ext cx="304716" cy="304048"/>
          </a:xfrm>
          <a:custGeom>
            <a:avLst/>
            <a:gdLst/>
            <a:ahLst/>
            <a:cxnLst/>
            <a:rect l="l" t="t" r="r" b="b"/>
            <a:pathLst>
              <a:path w="9574" h="9553" extrusionOk="0">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58" name="Google Shape;27858;p72"/>
          <p:cNvGrpSpPr/>
          <p:nvPr/>
        </p:nvGrpSpPr>
        <p:grpSpPr>
          <a:xfrm>
            <a:off x="2179081" y="4285511"/>
            <a:ext cx="397525" cy="348670"/>
            <a:chOff x="2179081" y="4285511"/>
            <a:chExt cx="397525" cy="348670"/>
          </a:xfrm>
        </p:grpSpPr>
        <p:sp>
          <p:nvSpPr>
            <p:cNvPr id="27859" name="Google Shape;27859;p72"/>
            <p:cNvSpPr/>
            <p:nvPr/>
          </p:nvSpPr>
          <p:spPr>
            <a:xfrm>
              <a:off x="2262437" y="4354322"/>
              <a:ext cx="230813" cy="210507"/>
            </a:xfrm>
            <a:custGeom>
              <a:avLst/>
              <a:gdLst/>
              <a:ahLst/>
              <a:cxnLst/>
              <a:rect l="l" t="t" r="r" b="b"/>
              <a:pathLst>
                <a:path w="7252" h="6614" extrusionOk="0">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0" name="Google Shape;27860;p72"/>
            <p:cNvSpPr/>
            <p:nvPr/>
          </p:nvSpPr>
          <p:spPr>
            <a:xfrm>
              <a:off x="2179081" y="4285511"/>
              <a:ext cx="397525" cy="348670"/>
            </a:xfrm>
            <a:custGeom>
              <a:avLst/>
              <a:gdLst/>
              <a:ahLst/>
              <a:cxnLst/>
              <a:rect l="l" t="t" r="r" b="b"/>
              <a:pathLst>
                <a:path w="12490" h="10955" extrusionOk="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1" name="Google Shape;27861;p72"/>
          <p:cNvGrpSpPr/>
          <p:nvPr/>
        </p:nvGrpSpPr>
        <p:grpSpPr>
          <a:xfrm>
            <a:off x="3584201" y="4294996"/>
            <a:ext cx="267574" cy="329415"/>
            <a:chOff x="3584201" y="4294996"/>
            <a:chExt cx="267574" cy="329415"/>
          </a:xfrm>
        </p:grpSpPr>
        <p:sp>
          <p:nvSpPr>
            <p:cNvPr id="27862" name="Google Shape;27862;p72"/>
            <p:cNvSpPr/>
            <p:nvPr/>
          </p:nvSpPr>
          <p:spPr>
            <a:xfrm>
              <a:off x="3584201" y="4294996"/>
              <a:ext cx="267574" cy="329415"/>
            </a:xfrm>
            <a:custGeom>
              <a:avLst/>
              <a:gdLst/>
              <a:ahLst/>
              <a:cxnLst/>
              <a:rect l="l" t="t" r="r" b="b"/>
              <a:pathLst>
                <a:path w="8407" h="10350" extrusionOk="0">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3" name="Google Shape;27863;p72"/>
            <p:cNvSpPr/>
            <p:nvPr/>
          </p:nvSpPr>
          <p:spPr>
            <a:xfrm>
              <a:off x="3604666" y="4315811"/>
              <a:ext cx="226644" cy="281610"/>
            </a:xfrm>
            <a:custGeom>
              <a:avLst/>
              <a:gdLst/>
              <a:ahLst/>
              <a:cxnLst/>
              <a:rect l="l" t="t" r="r" b="b"/>
              <a:pathLst>
                <a:path w="7121" h="8848" extrusionOk="0">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4" name="Google Shape;27864;p72"/>
            <p:cNvSpPr/>
            <p:nvPr/>
          </p:nvSpPr>
          <p:spPr>
            <a:xfrm>
              <a:off x="3645597" y="4362056"/>
              <a:ext cx="144019" cy="144019"/>
            </a:xfrm>
            <a:custGeom>
              <a:avLst/>
              <a:gdLst/>
              <a:ahLst/>
              <a:cxnLst/>
              <a:rect l="l" t="t" r="r" b="b"/>
              <a:pathLst>
                <a:path w="4525" h="4525" extrusionOk="0">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5" name="Google Shape;27865;p72"/>
            <p:cNvSpPr/>
            <p:nvPr/>
          </p:nvSpPr>
          <p:spPr>
            <a:xfrm>
              <a:off x="3692574" y="4377970"/>
              <a:ext cx="51561" cy="112574"/>
            </a:xfrm>
            <a:custGeom>
              <a:avLst/>
              <a:gdLst/>
              <a:ahLst/>
              <a:cxnLst/>
              <a:rect l="l" t="t" r="r" b="b"/>
              <a:pathLst>
                <a:path w="1620" h="3537" extrusionOk="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66" name="Google Shape;27866;p72"/>
          <p:cNvGrpSpPr/>
          <p:nvPr/>
        </p:nvGrpSpPr>
        <p:grpSpPr>
          <a:xfrm>
            <a:off x="3082855" y="4295728"/>
            <a:ext cx="375946" cy="327823"/>
            <a:chOff x="3082855" y="4295728"/>
            <a:chExt cx="375946" cy="327823"/>
          </a:xfrm>
        </p:grpSpPr>
        <p:sp>
          <p:nvSpPr>
            <p:cNvPr id="27867" name="Google Shape;27867;p72"/>
            <p:cNvSpPr/>
            <p:nvPr/>
          </p:nvSpPr>
          <p:spPr>
            <a:xfrm>
              <a:off x="3082855" y="4295728"/>
              <a:ext cx="375946" cy="327823"/>
            </a:xfrm>
            <a:custGeom>
              <a:avLst/>
              <a:gdLst/>
              <a:ahLst/>
              <a:cxnLst/>
              <a:rect l="l" t="t" r="r" b="b"/>
              <a:pathLst>
                <a:path w="11812" h="10300" extrusionOk="0">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8" name="Google Shape;27868;p72"/>
            <p:cNvSpPr/>
            <p:nvPr/>
          </p:nvSpPr>
          <p:spPr>
            <a:xfrm>
              <a:off x="3118852" y="4424947"/>
              <a:ext cx="128488" cy="163371"/>
            </a:xfrm>
            <a:custGeom>
              <a:avLst/>
              <a:gdLst/>
              <a:ahLst/>
              <a:cxnLst/>
              <a:rect l="l" t="t" r="r" b="b"/>
              <a:pathLst>
                <a:path w="4037" h="5133" extrusionOk="0">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9" name="Google Shape;27869;p72"/>
            <p:cNvSpPr/>
            <p:nvPr/>
          </p:nvSpPr>
          <p:spPr>
            <a:xfrm>
              <a:off x="3271178" y="4424947"/>
              <a:ext cx="152008" cy="34533"/>
            </a:xfrm>
            <a:custGeom>
              <a:avLst/>
              <a:gdLst/>
              <a:ahLst/>
              <a:cxnLst/>
              <a:rect l="l" t="t" r="r" b="b"/>
              <a:pathLst>
                <a:path w="4776" h="1085" extrusionOk="0">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0" name="Google Shape;27870;p72"/>
            <p:cNvSpPr/>
            <p:nvPr/>
          </p:nvSpPr>
          <p:spPr>
            <a:xfrm>
              <a:off x="3271560" y="4471957"/>
              <a:ext cx="116393" cy="34501"/>
            </a:xfrm>
            <a:custGeom>
              <a:avLst/>
              <a:gdLst/>
              <a:ahLst/>
              <a:cxnLst/>
              <a:rect l="l" t="t" r="r" b="b"/>
              <a:pathLst>
                <a:path w="3657" h="1084" extrusionOk="0">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1" name="Google Shape;27871;p72"/>
            <p:cNvSpPr/>
            <p:nvPr/>
          </p:nvSpPr>
          <p:spPr>
            <a:xfrm>
              <a:off x="3271178" y="4518552"/>
              <a:ext cx="70148" cy="11394"/>
            </a:xfrm>
            <a:custGeom>
              <a:avLst/>
              <a:gdLst/>
              <a:ahLst/>
              <a:cxnLst/>
              <a:rect l="l" t="t" r="r" b="b"/>
              <a:pathLst>
                <a:path w="2204" h="358" extrusionOk="0">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2" name="Google Shape;27872;p72"/>
            <p:cNvSpPr/>
            <p:nvPr/>
          </p:nvSpPr>
          <p:spPr>
            <a:xfrm>
              <a:off x="3353038" y="4518552"/>
              <a:ext cx="34915" cy="11394"/>
            </a:xfrm>
            <a:custGeom>
              <a:avLst/>
              <a:gdLst/>
              <a:ahLst/>
              <a:cxnLst/>
              <a:rect l="l" t="t" r="r" b="b"/>
              <a:pathLst>
                <a:path w="1097" h="358" extrusionOk="0">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3" name="Google Shape;27873;p72"/>
            <p:cNvSpPr/>
            <p:nvPr/>
          </p:nvSpPr>
          <p:spPr>
            <a:xfrm>
              <a:off x="3271178" y="4554167"/>
              <a:ext cx="23170" cy="11426"/>
            </a:xfrm>
            <a:custGeom>
              <a:avLst/>
              <a:gdLst/>
              <a:ahLst/>
              <a:cxnLst/>
              <a:rect l="l" t="t" r="r" b="b"/>
              <a:pathLst>
                <a:path w="728" h="359" extrusionOk="0">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4" name="Google Shape;27874;p72"/>
            <p:cNvSpPr/>
            <p:nvPr/>
          </p:nvSpPr>
          <p:spPr>
            <a:xfrm>
              <a:off x="3306443" y="4554167"/>
              <a:ext cx="58372" cy="11426"/>
            </a:xfrm>
            <a:custGeom>
              <a:avLst/>
              <a:gdLst/>
              <a:ahLst/>
              <a:cxnLst/>
              <a:rect l="l" t="t" r="r" b="b"/>
              <a:pathLst>
                <a:path w="1834" h="359" extrusionOk="0">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5" name="Google Shape;27875;p72"/>
            <p:cNvSpPr/>
            <p:nvPr/>
          </p:nvSpPr>
          <p:spPr>
            <a:xfrm>
              <a:off x="3271178" y="4577306"/>
              <a:ext cx="23170" cy="11394"/>
            </a:xfrm>
            <a:custGeom>
              <a:avLst/>
              <a:gdLst/>
              <a:ahLst/>
              <a:cxnLst/>
              <a:rect l="l" t="t" r="r" b="b"/>
              <a:pathLst>
                <a:path w="728" h="358" extrusionOk="0">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6" name="Google Shape;27876;p72"/>
            <p:cNvSpPr/>
            <p:nvPr/>
          </p:nvSpPr>
          <p:spPr>
            <a:xfrm>
              <a:off x="3306443" y="4577306"/>
              <a:ext cx="58372" cy="11394"/>
            </a:xfrm>
            <a:custGeom>
              <a:avLst/>
              <a:gdLst/>
              <a:ahLst/>
              <a:cxnLst/>
              <a:rect l="l" t="t" r="r" b="b"/>
              <a:pathLst>
                <a:path w="1834" h="358" extrusionOk="0">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7" name="Google Shape;27877;p72"/>
            <p:cNvSpPr/>
            <p:nvPr/>
          </p:nvSpPr>
          <p:spPr>
            <a:xfrm>
              <a:off x="3265513" y="4377970"/>
              <a:ext cx="11394" cy="11394"/>
            </a:xfrm>
            <a:custGeom>
              <a:avLst/>
              <a:gdLst/>
              <a:ahLst/>
              <a:cxnLst/>
              <a:rect l="l" t="t" r="r" b="b"/>
              <a:pathLst>
                <a:path w="358" h="358" extrusionOk="0">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78" name="Google Shape;27878;p72"/>
          <p:cNvGrpSpPr/>
          <p:nvPr/>
        </p:nvGrpSpPr>
        <p:grpSpPr>
          <a:xfrm>
            <a:off x="2749016" y="4291176"/>
            <a:ext cx="150831" cy="336926"/>
            <a:chOff x="2749016" y="4291176"/>
            <a:chExt cx="150831" cy="336926"/>
          </a:xfrm>
        </p:grpSpPr>
        <p:sp>
          <p:nvSpPr>
            <p:cNvPr id="27879" name="Google Shape;27879;p72"/>
            <p:cNvSpPr/>
            <p:nvPr/>
          </p:nvSpPr>
          <p:spPr>
            <a:xfrm>
              <a:off x="2799399" y="4307472"/>
              <a:ext cx="51942" cy="114865"/>
            </a:xfrm>
            <a:custGeom>
              <a:avLst/>
              <a:gdLst/>
              <a:ahLst/>
              <a:cxnLst/>
              <a:rect l="l" t="t" r="r" b="b"/>
              <a:pathLst>
                <a:path w="1632" h="3609" extrusionOk="0">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0" name="Google Shape;27880;p72"/>
            <p:cNvSpPr/>
            <p:nvPr/>
          </p:nvSpPr>
          <p:spPr>
            <a:xfrm>
              <a:off x="2750894" y="4291176"/>
              <a:ext cx="147075" cy="336926"/>
            </a:xfrm>
            <a:custGeom>
              <a:avLst/>
              <a:gdLst/>
              <a:ahLst/>
              <a:cxnLst/>
              <a:rect l="l" t="t" r="r" b="b"/>
              <a:pathLst>
                <a:path w="4621" h="10586" extrusionOk="0">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1" name="Google Shape;27881;p72"/>
            <p:cNvSpPr/>
            <p:nvPr/>
          </p:nvSpPr>
          <p:spPr>
            <a:xfrm>
              <a:off x="2749016" y="4443917"/>
              <a:ext cx="69734" cy="52706"/>
            </a:xfrm>
            <a:custGeom>
              <a:avLst/>
              <a:gdLst/>
              <a:ahLst/>
              <a:cxnLst/>
              <a:rect l="l" t="t" r="r" b="b"/>
              <a:pathLst>
                <a:path w="2191" h="1656" extrusionOk="0">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2" name="Google Shape;27882;p72"/>
            <p:cNvSpPr/>
            <p:nvPr/>
          </p:nvSpPr>
          <p:spPr>
            <a:xfrm>
              <a:off x="2829731" y="4443917"/>
              <a:ext cx="70116" cy="52706"/>
            </a:xfrm>
            <a:custGeom>
              <a:avLst/>
              <a:gdLst/>
              <a:ahLst/>
              <a:cxnLst/>
              <a:rect l="l" t="t" r="r" b="b"/>
              <a:pathLst>
                <a:path w="2203" h="1656" extrusionOk="0">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83" name="Google Shape;27883;p72"/>
          <p:cNvGrpSpPr/>
          <p:nvPr/>
        </p:nvGrpSpPr>
        <p:grpSpPr>
          <a:xfrm>
            <a:off x="7127716" y="4279432"/>
            <a:ext cx="248254" cy="361942"/>
            <a:chOff x="7127716" y="4279432"/>
            <a:chExt cx="248254" cy="361942"/>
          </a:xfrm>
        </p:grpSpPr>
        <p:sp>
          <p:nvSpPr>
            <p:cNvPr id="27884" name="Google Shape;27884;p72"/>
            <p:cNvSpPr/>
            <p:nvPr/>
          </p:nvSpPr>
          <p:spPr>
            <a:xfrm>
              <a:off x="7167500" y="4279432"/>
              <a:ext cx="169068" cy="226644"/>
            </a:xfrm>
            <a:custGeom>
              <a:avLst/>
              <a:gdLst/>
              <a:ahLst/>
              <a:cxnLst/>
              <a:rect l="l" t="t" r="r" b="b"/>
              <a:pathLst>
                <a:path w="5312" h="7121" extrusionOk="0">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5" name="Google Shape;27885;p72"/>
            <p:cNvSpPr/>
            <p:nvPr/>
          </p:nvSpPr>
          <p:spPr>
            <a:xfrm>
              <a:off x="7246719" y="4455279"/>
              <a:ext cx="10248" cy="50033"/>
            </a:xfrm>
            <a:custGeom>
              <a:avLst/>
              <a:gdLst/>
              <a:ahLst/>
              <a:cxnLst/>
              <a:rect l="l" t="t" r="r" b="b"/>
              <a:pathLst>
                <a:path w="322" h="1572" extrusionOk="0">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6" name="Google Shape;27886;p72"/>
            <p:cNvSpPr/>
            <p:nvPr/>
          </p:nvSpPr>
          <p:spPr>
            <a:xfrm>
              <a:off x="7195572" y="4466642"/>
              <a:ext cx="11012" cy="38670"/>
            </a:xfrm>
            <a:custGeom>
              <a:avLst/>
              <a:gdLst/>
              <a:ahLst/>
              <a:cxnLst/>
              <a:rect l="l" t="t" r="r" b="b"/>
              <a:pathLst>
                <a:path w="346" h="1215" extrusionOk="0">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7" name="Google Shape;27887;p72"/>
            <p:cNvSpPr/>
            <p:nvPr/>
          </p:nvSpPr>
          <p:spPr>
            <a:xfrm>
              <a:off x="7297866" y="4466642"/>
              <a:ext cx="10280" cy="38670"/>
            </a:xfrm>
            <a:custGeom>
              <a:avLst/>
              <a:gdLst/>
              <a:ahLst/>
              <a:cxnLst/>
              <a:rect l="l" t="t" r="r" b="b"/>
              <a:pathLst>
                <a:path w="323" h="1215" extrusionOk="0">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8" name="Google Shape;27888;p72"/>
            <p:cNvSpPr/>
            <p:nvPr/>
          </p:nvSpPr>
          <p:spPr>
            <a:xfrm>
              <a:off x="7235357" y="4608369"/>
              <a:ext cx="33005" cy="33005"/>
            </a:xfrm>
            <a:custGeom>
              <a:avLst/>
              <a:gdLst/>
              <a:ahLst/>
              <a:cxnLst/>
              <a:rect l="l" t="t" r="r" b="b"/>
              <a:pathLst>
                <a:path w="1037" h="1037" extrusionOk="0">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9" name="Google Shape;27889;p72"/>
            <p:cNvSpPr/>
            <p:nvPr/>
          </p:nvSpPr>
          <p:spPr>
            <a:xfrm>
              <a:off x="7127716" y="4608369"/>
              <a:ext cx="33387" cy="33005"/>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0" name="Google Shape;27890;p72"/>
            <p:cNvSpPr/>
            <p:nvPr/>
          </p:nvSpPr>
          <p:spPr>
            <a:xfrm>
              <a:off x="7342965" y="4608369"/>
              <a:ext cx="33005" cy="33005"/>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1" name="Google Shape;27891;p72"/>
            <p:cNvSpPr/>
            <p:nvPr/>
          </p:nvSpPr>
          <p:spPr>
            <a:xfrm>
              <a:off x="7159194" y="4517788"/>
              <a:ext cx="186064" cy="84916"/>
            </a:xfrm>
            <a:custGeom>
              <a:avLst/>
              <a:gdLst/>
              <a:ahLst/>
              <a:cxnLst/>
              <a:rect l="l" t="t" r="r" b="b"/>
              <a:pathLst>
                <a:path w="5846" h="2668" extrusionOk="0">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2" name="Google Shape;27892;p72"/>
            <p:cNvSpPr/>
            <p:nvPr/>
          </p:nvSpPr>
          <p:spPr>
            <a:xfrm>
              <a:off x="7217915" y="4321126"/>
              <a:ext cx="68238" cy="25812"/>
            </a:xfrm>
            <a:custGeom>
              <a:avLst/>
              <a:gdLst/>
              <a:ahLst/>
              <a:cxnLst/>
              <a:rect l="l" t="t" r="r" b="b"/>
              <a:pathLst>
                <a:path w="2144" h="811" extrusionOk="0">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93" name="Google Shape;27893;p72"/>
          <p:cNvGrpSpPr/>
          <p:nvPr/>
        </p:nvGrpSpPr>
        <p:grpSpPr>
          <a:xfrm>
            <a:off x="7565408" y="4279432"/>
            <a:ext cx="248255" cy="361942"/>
            <a:chOff x="7565408" y="4279432"/>
            <a:chExt cx="248255" cy="361942"/>
          </a:xfrm>
        </p:grpSpPr>
        <p:sp>
          <p:nvSpPr>
            <p:cNvPr id="27894" name="Google Shape;27894;p72"/>
            <p:cNvSpPr/>
            <p:nvPr/>
          </p:nvSpPr>
          <p:spPr>
            <a:xfrm>
              <a:off x="7610126" y="4279432"/>
              <a:ext cx="158055" cy="236892"/>
            </a:xfrm>
            <a:custGeom>
              <a:avLst/>
              <a:gdLst/>
              <a:ahLst/>
              <a:cxnLst/>
              <a:rect l="l" t="t" r="r" b="b"/>
              <a:pathLst>
                <a:path w="4966" h="7443" extrusionOk="0">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5" name="Google Shape;27895;p72"/>
            <p:cNvSpPr/>
            <p:nvPr/>
          </p:nvSpPr>
          <p:spPr>
            <a:xfrm>
              <a:off x="7684411" y="4478004"/>
              <a:ext cx="10248" cy="38702"/>
            </a:xfrm>
            <a:custGeom>
              <a:avLst/>
              <a:gdLst/>
              <a:ahLst/>
              <a:cxnLst/>
              <a:rect l="l" t="t" r="r" b="b"/>
              <a:pathLst>
                <a:path w="322" h="1216" extrusionOk="0">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6" name="Google Shape;27896;p72"/>
            <p:cNvSpPr/>
            <p:nvPr/>
          </p:nvSpPr>
          <p:spPr>
            <a:xfrm>
              <a:off x="7638929" y="4489366"/>
              <a:ext cx="10248" cy="27340"/>
            </a:xfrm>
            <a:custGeom>
              <a:avLst/>
              <a:gdLst/>
              <a:ahLst/>
              <a:cxnLst/>
              <a:rect l="l" t="t" r="r" b="b"/>
              <a:pathLst>
                <a:path w="322" h="859" extrusionOk="0">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7" name="Google Shape;27897;p72"/>
            <p:cNvSpPr/>
            <p:nvPr/>
          </p:nvSpPr>
          <p:spPr>
            <a:xfrm>
              <a:off x="7729479" y="4489366"/>
              <a:ext cx="10662" cy="27340"/>
            </a:xfrm>
            <a:custGeom>
              <a:avLst/>
              <a:gdLst/>
              <a:ahLst/>
              <a:cxnLst/>
              <a:rect l="l" t="t" r="r" b="b"/>
              <a:pathLst>
                <a:path w="335" h="859" extrusionOk="0">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8" name="Google Shape;27898;p72"/>
            <p:cNvSpPr/>
            <p:nvPr/>
          </p:nvSpPr>
          <p:spPr>
            <a:xfrm>
              <a:off x="7673017" y="4608369"/>
              <a:ext cx="33005" cy="33005"/>
            </a:xfrm>
            <a:custGeom>
              <a:avLst/>
              <a:gdLst/>
              <a:ahLst/>
              <a:cxnLst/>
              <a:rect l="l" t="t" r="r" b="b"/>
              <a:pathLst>
                <a:path w="1037" h="1037" extrusionOk="0">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9" name="Google Shape;27899;p72"/>
            <p:cNvSpPr/>
            <p:nvPr/>
          </p:nvSpPr>
          <p:spPr>
            <a:xfrm>
              <a:off x="7565408" y="4608369"/>
              <a:ext cx="33387" cy="33005"/>
            </a:xfrm>
            <a:custGeom>
              <a:avLst/>
              <a:gdLst/>
              <a:ahLst/>
              <a:cxnLst/>
              <a:rect l="l" t="t" r="r" b="b"/>
              <a:pathLst>
                <a:path w="1049" h="1037" extrusionOk="0">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0" name="Google Shape;27900;p72"/>
            <p:cNvSpPr/>
            <p:nvPr/>
          </p:nvSpPr>
          <p:spPr>
            <a:xfrm>
              <a:off x="7780657" y="4608369"/>
              <a:ext cx="33005" cy="33005"/>
            </a:xfrm>
            <a:custGeom>
              <a:avLst/>
              <a:gdLst/>
              <a:ahLst/>
              <a:cxnLst/>
              <a:rect l="l" t="t" r="r" b="b"/>
              <a:pathLst>
                <a:path w="1037" h="1037" extrusionOk="0">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1" name="Google Shape;27901;p72"/>
            <p:cNvSpPr/>
            <p:nvPr/>
          </p:nvSpPr>
          <p:spPr>
            <a:xfrm>
              <a:off x="7596090" y="4528801"/>
              <a:ext cx="186859" cy="73362"/>
            </a:xfrm>
            <a:custGeom>
              <a:avLst/>
              <a:gdLst/>
              <a:ahLst/>
              <a:cxnLst/>
              <a:rect l="l" t="t" r="r" b="b"/>
              <a:pathLst>
                <a:path w="5871" h="2305" extrusionOk="0">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02" name="Google Shape;27902;p72"/>
          <p:cNvGrpSpPr/>
          <p:nvPr/>
        </p:nvGrpSpPr>
        <p:grpSpPr>
          <a:xfrm>
            <a:off x="6264109" y="4279432"/>
            <a:ext cx="225498" cy="361560"/>
            <a:chOff x="6264109" y="4279432"/>
            <a:chExt cx="225498" cy="361560"/>
          </a:xfrm>
        </p:grpSpPr>
        <p:sp>
          <p:nvSpPr>
            <p:cNvPr id="27903" name="Google Shape;27903;p72"/>
            <p:cNvSpPr/>
            <p:nvPr/>
          </p:nvSpPr>
          <p:spPr>
            <a:xfrm>
              <a:off x="6264109" y="4279432"/>
              <a:ext cx="225498" cy="361560"/>
            </a:xfrm>
            <a:custGeom>
              <a:avLst/>
              <a:gdLst/>
              <a:ahLst/>
              <a:cxnLst/>
              <a:rect l="l" t="t" r="r" b="b"/>
              <a:pathLst>
                <a:path w="7085" h="11360" extrusionOk="0">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4" name="Google Shape;27904;p72"/>
            <p:cNvSpPr/>
            <p:nvPr/>
          </p:nvSpPr>
          <p:spPr>
            <a:xfrm>
              <a:off x="6303129" y="4370395"/>
              <a:ext cx="146693" cy="106495"/>
            </a:xfrm>
            <a:custGeom>
              <a:avLst/>
              <a:gdLst/>
              <a:ahLst/>
              <a:cxnLst/>
              <a:rect l="l" t="t" r="r" b="b"/>
              <a:pathLst>
                <a:path w="4609" h="3346" extrusionOk="0">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05" name="Google Shape;27905;p72"/>
          <p:cNvGrpSpPr/>
          <p:nvPr/>
        </p:nvGrpSpPr>
        <p:grpSpPr>
          <a:xfrm>
            <a:off x="7929578" y="4284365"/>
            <a:ext cx="395266" cy="351312"/>
            <a:chOff x="7929578" y="4284365"/>
            <a:chExt cx="395266" cy="351312"/>
          </a:xfrm>
        </p:grpSpPr>
        <p:sp>
          <p:nvSpPr>
            <p:cNvPr id="27906" name="Google Shape;27906;p72"/>
            <p:cNvSpPr/>
            <p:nvPr/>
          </p:nvSpPr>
          <p:spPr>
            <a:xfrm>
              <a:off x="7954213" y="4588668"/>
              <a:ext cx="11394" cy="47009"/>
            </a:xfrm>
            <a:custGeom>
              <a:avLst/>
              <a:gdLst/>
              <a:ahLst/>
              <a:cxnLst/>
              <a:rect l="l" t="t" r="r" b="b"/>
              <a:pathLst>
                <a:path w="358" h="1477" extrusionOk="0">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7" name="Google Shape;27907;p72"/>
            <p:cNvSpPr/>
            <p:nvPr/>
          </p:nvSpPr>
          <p:spPr>
            <a:xfrm>
              <a:off x="7929578" y="4432522"/>
              <a:ext cx="213372" cy="203155"/>
            </a:xfrm>
            <a:custGeom>
              <a:avLst/>
              <a:gdLst/>
              <a:ahLst/>
              <a:cxnLst/>
              <a:rect l="l" t="t" r="r" b="b"/>
              <a:pathLst>
                <a:path w="6704" h="6383" extrusionOk="0">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8" name="Google Shape;27908;p72"/>
            <p:cNvSpPr/>
            <p:nvPr/>
          </p:nvSpPr>
          <p:spPr>
            <a:xfrm>
              <a:off x="8090243" y="4284365"/>
              <a:ext cx="234601" cy="196344"/>
            </a:xfrm>
            <a:custGeom>
              <a:avLst/>
              <a:gdLst/>
              <a:ahLst/>
              <a:cxnLst/>
              <a:rect l="l" t="t" r="r" b="b"/>
              <a:pathLst>
                <a:path w="7371" h="6169" extrusionOk="0">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9" name="Google Shape;27909;p72"/>
            <p:cNvSpPr/>
            <p:nvPr/>
          </p:nvSpPr>
          <p:spPr>
            <a:xfrm>
              <a:off x="8145591" y="4309382"/>
              <a:ext cx="136063" cy="135299"/>
            </a:xfrm>
            <a:custGeom>
              <a:avLst/>
              <a:gdLst/>
              <a:ahLst/>
              <a:cxnLst/>
              <a:rect l="l" t="t" r="r" b="b"/>
              <a:pathLst>
                <a:path w="4275" h="4251" extrusionOk="0">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10" name="Google Shape;27910;p72"/>
          <p:cNvGrpSpPr/>
          <p:nvPr/>
        </p:nvGrpSpPr>
        <p:grpSpPr>
          <a:xfrm>
            <a:off x="6595502" y="4323777"/>
            <a:ext cx="426315" cy="332826"/>
            <a:chOff x="6639652" y="4323777"/>
            <a:chExt cx="426315" cy="332826"/>
          </a:xfrm>
        </p:grpSpPr>
        <p:sp>
          <p:nvSpPr>
            <p:cNvPr id="27911" name="Google Shape;27911;p72"/>
            <p:cNvSpPr/>
            <p:nvPr/>
          </p:nvSpPr>
          <p:spPr>
            <a:xfrm>
              <a:off x="6639652" y="4323777"/>
              <a:ext cx="426315" cy="332826"/>
            </a:xfrm>
            <a:custGeom>
              <a:avLst/>
              <a:gdLst/>
              <a:ahLst/>
              <a:cxnLst/>
              <a:rect l="l" t="t" r="r" b="b"/>
              <a:pathLst>
                <a:path w="10967" h="8562" extrusionOk="0">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2" name="Google Shape;27912;p72"/>
            <p:cNvSpPr/>
            <p:nvPr/>
          </p:nvSpPr>
          <p:spPr>
            <a:xfrm>
              <a:off x="6830793" y="4458937"/>
              <a:ext cx="41244" cy="85675"/>
            </a:xfrm>
            <a:custGeom>
              <a:avLst/>
              <a:gdLst/>
              <a:ahLst/>
              <a:cxnLst/>
              <a:rect l="l" t="t" r="r" b="b"/>
              <a:pathLst>
                <a:path w="1061" h="2204" extrusionOk="0">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3" name="Google Shape;27913;p72"/>
            <p:cNvSpPr/>
            <p:nvPr/>
          </p:nvSpPr>
          <p:spPr>
            <a:xfrm>
              <a:off x="6879423" y="4426556"/>
              <a:ext cx="41205" cy="118522"/>
            </a:xfrm>
            <a:custGeom>
              <a:avLst/>
              <a:gdLst/>
              <a:ahLst/>
              <a:cxnLst/>
              <a:rect l="l" t="t" r="r" b="b"/>
              <a:pathLst>
                <a:path w="1060" h="3049" extrusionOk="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4" name="Google Shape;27914;p72"/>
            <p:cNvSpPr/>
            <p:nvPr/>
          </p:nvSpPr>
          <p:spPr>
            <a:xfrm>
              <a:off x="6927549" y="4443194"/>
              <a:ext cx="41205" cy="101418"/>
            </a:xfrm>
            <a:custGeom>
              <a:avLst/>
              <a:gdLst/>
              <a:ahLst/>
              <a:cxnLst/>
              <a:rect l="l" t="t" r="r" b="b"/>
              <a:pathLst>
                <a:path w="1060" h="2609" extrusionOk="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5" name="Google Shape;27915;p72"/>
            <p:cNvSpPr/>
            <p:nvPr/>
          </p:nvSpPr>
          <p:spPr>
            <a:xfrm>
              <a:off x="6976141" y="4387645"/>
              <a:ext cx="41244" cy="156967"/>
            </a:xfrm>
            <a:custGeom>
              <a:avLst/>
              <a:gdLst/>
              <a:ahLst/>
              <a:cxnLst/>
              <a:rect l="l" t="t" r="r" b="b"/>
              <a:pathLst>
                <a:path w="1061" h="4038" extrusionOk="0">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6" name="Google Shape;27916;p72"/>
            <p:cNvSpPr/>
            <p:nvPr/>
          </p:nvSpPr>
          <p:spPr>
            <a:xfrm>
              <a:off x="6745193" y="4404321"/>
              <a:ext cx="50029" cy="13916"/>
            </a:xfrm>
            <a:custGeom>
              <a:avLst/>
              <a:gdLst/>
              <a:ahLst/>
              <a:cxnLst/>
              <a:rect l="l" t="t" r="r" b="b"/>
              <a:pathLst>
                <a:path w="1287" h="358" extrusionOk="0">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7" name="Google Shape;27917;p72"/>
            <p:cNvSpPr/>
            <p:nvPr/>
          </p:nvSpPr>
          <p:spPr>
            <a:xfrm>
              <a:off x="6745193" y="4426090"/>
              <a:ext cx="69465" cy="13916"/>
            </a:xfrm>
            <a:custGeom>
              <a:avLst/>
              <a:gdLst/>
              <a:ahLst/>
              <a:cxnLst/>
              <a:rect l="l" t="t" r="r" b="b"/>
              <a:pathLst>
                <a:path w="1787" h="358" extrusionOk="0">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8" name="Google Shape;27918;p72"/>
            <p:cNvSpPr/>
            <p:nvPr/>
          </p:nvSpPr>
          <p:spPr>
            <a:xfrm>
              <a:off x="6745193" y="4447353"/>
              <a:ext cx="69465" cy="13955"/>
            </a:xfrm>
            <a:custGeom>
              <a:avLst/>
              <a:gdLst/>
              <a:ahLst/>
              <a:cxnLst/>
              <a:rect l="l" t="t" r="r" b="b"/>
              <a:pathLst>
                <a:path w="1787" h="359" extrusionOk="0">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9" name="Google Shape;27919;p72"/>
            <p:cNvSpPr/>
            <p:nvPr/>
          </p:nvSpPr>
          <p:spPr>
            <a:xfrm>
              <a:off x="6745193" y="4468189"/>
              <a:ext cx="69465" cy="13916"/>
            </a:xfrm>
            <a:custGeom>
              <a:avLst/>
              <a:gdLst/>
              <a:ahLst/>
              <a:cxnLst/>
              <a:rect l="l" t="t" r="r" b="b"/>
              <a:pathLst>
                <a:path w="1787" h="358" extrusionOk="0">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0" name="Google Shape;27920;p72"/>
            <p:cNvSpPr/>
            <p:nvPr/>
          </p:nvSpPr>
          <p:spPr>
            <a:xfrm>
              <a:off x="6684551" y="4528830"/>
              <a:ext cx="83809" cy="83809"/>
            </a:xfrm>
            <a:custGeom>
              <a:avLst/>
              <a:gdLst/>
              <a:ahLst/>
              <a:cxnLst/>
              <a:rect l="l" t="t" r="r" b="b"/>
              <a:pathLst>
                <a:path w="2156" h="2156" extrusionOk="0">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21" name="Google Shape;27921;p72"/>
          <p:cNvGrpSpPr/>
          <p:nvPr/>
        </p:nvGrpSpPr>
        <p:grpSpPr>
          <a:xfrm>
            <a:off x="5357662" y="4297637"/>
            <a:ext cx="287275" cy="326296"/>
            <a:chOff x="5357662" y="4297637"/>
            <a:chExt cx="287275" cy="326296"/>
          </a:xfrm>
        </p:grpSpPr>
        <p:sp>
          <p:nvSpPr>
            <p:cNvPr id="27922" name="Google Shape;27922;p72"/>
            <p:cNvSpPr/>
            <p:nvPr/>
          </p:nvSpPr>
          <p:spPr>
            <a:xfrm>
              <a:off x="5357662" y="4385545"/>
              <a:ext cx="287275" cy="238388"/>
            </a:xfrm>
            <a:custGeom>
              <a:avLst/>
              <a:gdLst/>
              <a:ahLst/>
              <a:cxnLst/>
              <a:rect l="l" t="t" r="r" b="b"/>
              <a:pathLst>
                <a:path w="9026" h="7490" extrusionOk="0">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3" name="Google Shape;27923;p72"/>
            <p:cNvSpPr/>
            <p:nvPr/>
          </p:nvSpPr>
          <p:spPr>
            <a:xfrm>
              <a:off x="5377363" y="4576542"/>
              <a:ext cx="62191" cy="10248"/>
            </a:xfrm>
            <a:custGeom>
              <a:avLst/>
              <a:gdLst/>
              <a:ahLst/>
              <a:cxnLst/>
              <a:rect l="l" t="t" r="r" b="b"/>
              <a:pathLst>
                <a:path w="1954" h="322" extrusionOk="0">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4" name="Google Shape;27924;p72"/>
            <p:cNvSpPr/>
            <p:nvPr/>
          </p:nvSpPr>
          <p:spPr>
            <a:xfrm>
              <a:off x="5470204" y="4495827"/>
              <a:ext cx="62191" cy="10630"/>
            </a:xfrm>
            <a:custGeom>
              <a:avLst/>
              <a:gdLst/>
              <a:ahLst/>
              <a:cxnLst/>
              <a:rect l="l" t="t" r="r" b="b"/>
              <a:pathLst>
                <a:path w="1954" h="334" extrusionOk="0">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5" name="Google Shape;27925;p72"/>
            <p:cNvSpPr/>
            <p:nvPr/>
          </p:nvSpPr>
          <p:spPr>
            <a:xfrm>
              <a:off x="5562694" y="4409798"/>
              <a:ext cx="62159" cy="10280"/>
            </a:xfrm>
            <a:custGeom>
              <a:avLst/>
              <a:gdLst/>
              <a:ahLst/>
              <a:cxnLst/>
              <a:rect l="l" t="t" r="r" b="b"/>
              <a:pathLst>
                <a:path w="1953" h="323" extrusionOk="0">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6" name="Google Shape;27926;p72"/>
            <p:cNvSpPr/>
            <p:nvPr/>
          </p:nvSpPr>
          <p:spPr>
            <a:xfrm>
              <a:off x="5358043" y="4297637"/>
              <a:ext cx="238388" cy="237624"/>
            </a:xfrm>
            <a:custGeom>
              <a:avLst/>
              <a:gdLst/>
              <a:ahLst/>
              <a:cxnLst/>
              <a:rect l="l" t="t" r="r" b="b"/>
              <a:pathLst>
                <a:path w="7490" h="7466" extrusionOk="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27" name="Google Shape;27927;p72"/>
          <p:cNvGrpSpPr/>
          <p:nvPr/>
        </p:nvGrpSpPr>
        <p:grpSpPr>
          <a:xfrm>
            <a:off x="5774124" y="4294550"/>
            <a:ext cx="331611" cy="331674"/>
            <a:chOff x="5774124" y="4294550"/>
            <a:chExt cx="331611" cy="331674"/>
          </a:xfrm>
        </p:grpSpPr>
        <p:sp>
          <p:nvSpPr>
            <p:cNvPr id="27928" name="Google Shape;27928;p72"/>
            <p:cNvSpPr/>
            <p:nvPr/>
          </p:nvSpPr>
          <p:spPr>
            <a:xfrm>
              <a:off x="5774124" y="4419664"/>
              <a:ext cx="331611" cy="206560"/>
            </a:xfrm>
            <a:custGeom>
              <a:avLst/>
              <a:gdLst/>
              <a:ahLst/>
              <a:cxnLst/>
              <a:rect l="l" t="t" r="r" b="b"/>
              <a:pathLst>
                <a:path w="10419" h="6490" extrusionOk="0">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9" name="Google Shape;27929;p72"/>
            <p:cNvSpPr/>
            <p:nvPr/>
          </p:nvSpPr>
          <p:spPr>
            <a:xfrm>
              <a:off x="5778294" y="4294550"/>
              <a:ext cx="316461" cy="191442"/>
            </a:xfrm>
            <a:custGeom>
              <a:avLst/>
              <a:gdLst/>
              <a:ahLst/>
              <a:cxnLst/>
              <a:rect l="l" t="t" r="r" b="b"/>
              <a:pathLst>
                <a:path w="9943" h="6015" extrusionOk="0">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30" name="Google Shape;27930;p72"/>
          <p:cNvGrpSpPr/>
          <p:nvPr/>
        </p:nvGrpSpPr>
        <p:grpSpPr>
          <a:xfrm>
            <a:off x="4890434" y="4287389"/>
            <a:ext cx="345997" cy="346029"/>
            <a:chOff x="4890434" y="4287389"/>
            <a:chExt cx="345997" cy="346029"/>
          </a:xfrm>
        </p:grpSpPr>
        <p:sp>
          <p:nvSpPr>
            <p:cNvPr id="27931" name="Google Shape;27931;p72"/>
            <p:cNvSpPr/>
            <p:nvPr/>
          </p:nvSpPr>
          <p:spPr>
            <a:xfrm>
              <a:off x="5111349" y="4400695"/>
              <a:ext cx="54998" cy="54998"/>
            </a:xfrm>
            <a:custGeom>
              <a:avLst/>
              <a:gdLst/>
              <a:ahLst/>
              <a:cxnLst/>
              <a:rect l="l" t="t" r="r" b="b"/>
              <a:pathLst>
                <a:path w="1728" h="1728" extrusionOk="0">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2" name="Google Shape;27932;p72"/>
            <p:cNvSpPr/>
            <p:nvPr/>
          </p:nvSpPr>
          <p:spPr>
            <a:xfrm>
              <a:off x="5113640" y="4466642"/>
              <a:ext cx="70498" cy="51179"/>
            </a:xfrm>
            <a:custGeom>
              <a:avLst/>
              <a:gdLst/>
              <a:ahLst/>
              <a:cxnLst/>
              <a:rect l="l" t="t" r="r" b="b"/>
              <a:pathLst>
                <a:path w="2215" h="1608" extrusionOk="0">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3" name="Google Shape;27933;p72"/>
            <p:cNvSpPr/>
            <p:nvPr/>
          </p:nvSpPr>
          <p:spPr>
            <a:xfrm>
              <a:off x="4943490" y="4467023"/>
              <a:ext cx="70880" cy="51179"/>
            </a:xfrm>
            <a:custGeom>
              <a:avLst/>
              <a:gdLst/>
              <a:ahLst/>
              <a:cxnLst/>
              <a:rect l="l" t="t" r="r" b="b"/>
              <a:pathLst>
                <a:path w="2227" h="1608" extrusionOk="0">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4" name="Google Shape;27934;p72"/>
            <p:cNvSpPr/>
            <p:nvPr/>
          </p:nvSpPr>
          <p:spPr>
            <a:xfrm>
              <a:off x="4961282" y="4400695"/>
              <a:ext cx="54616" cy="54998"/>
            </a:xfrm>
            <a:custGeom>
              <a:avLst/>
              <a:gdLst/>
              <a:ahLst/>
              <a:cxnLst/>
              <a:rect l="l" t="t" r="r" b="b"/>
              <a:pathLst>
                <a:path w="1716" h="1728" extrusionOk="0">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5" name="Google Shape;27935;p72"/>
            <p:cNvSpPr/>
            <p:nvPr/>
          </p:nvSpPr>
          <p:spPr>
            <a:xfrm>
              <a:off x="5028374" y="4386691"/>
              <a:ext cx="71262" cy="70880"/>
            </a:xfrm>
            <a:custGeom>
              <a:avLst/>
              <a:gdLst/>
              <a:ahLst/>
              <a:cxnLst/>
              <a:rect l="l" t="t" r="r" b="b"/>
              <a:pathLst>
                <a:path w="2239" h="2227" extrusionOk="0">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6" name="Google Shape;27936;p72"/>
            <p:cNvSpPr/>
            <p:nvPr/>
          </p:nvSpPr>
          <p:spPr>
            <a:xfrm>
              <a:off x="5004122" y="4468901"/>
              <a:ext cx="120149" cy="65596"/>
            </a:xfrm>
            <a:custGeom>
              <a:avLst/>
              <a:gdLst/>
              <a:ahLst/>
              <a:cxnLst/>
              <a:rect l="l" t="t" r="r" b="b"/>
              <a:pathLst>
                <a:path w="3775" h="2061" extrusionOk="0">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7" name="Google Shape;27937;p72"/>
            <p:cNvSpPr/>
            <p:nvPr/>
          </p:nvSpPr>
          <p:spPr>
            <a:xfrm>
              <a:off x="4890434" y="4287389"/>
              <a:ext cx="345997" cy="346029"/>
            </a:xfrm>
            <a:custGeom>
              <a:avLst/>
              <a:gdLst/>
              <a:ahLst/>
              <a:cxnLst/>
              <a:rect l="l" t="t" r="r" b="b"/>
              <a:pathLst>
                <a:path w="10871" h="10872" extrusionOk="0">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38" name="Google Shape;27938;p72"/>
          <p:cNvGrpSpPr/>
          <p:nvPr/>
        </p:nvGrpSpPr>
        <p:grpSpPr>
          <a:xfrm>
            <a:off x="2165809" y="3811059"/>
            <a:ext cx="422542" cy="342973"/>
            <a:chOff x="2165809" y="3811059"/>
            <a:chExt cx="422542" cy="342973"/>
          </a:xfrm>
        </p:grpSpPr>
        <p:sp>
          <p:nvSpPr>
            <p:cNvPr id="27939" name="Google Shape;27939;p72"/>
            <p:cNvSpPr/>
            <p:nvPr/>
          </p:nvSpPr>
          <p:spPr>
            <a:xfrm>
              <a:off x="2165809" y="3811059"/>
              <a:ext cx="422542" cy="342973"/>
            </a:xfrm>
            <a:custGeom>
              <a:avLst/>
              <a:gdLst/>
              <a:ahLst/>
              <a:cxnLst/>
              <a:rect l="l" t="t" r="r" b="b"/>
              <a:pathLst>
                <a:path w="13276" h="10776" extrusionOk="0">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0" name="Google Shape;27940;p72"/>
            <p:cNvSpPr/>
            <p:nvPr/>
          </p:nvSpPr>
          <p:spPr>
            <a:xfrm>
              <a:off x="2193085" y="3877387"/>
              <a:ext cx="368753" cy="12158"/>
            </a:xfrm>
            <a:custGeom>
              <a:avLst/>
              <a:gdLst/>
              <a:ahLst/>
              <a:cxnLst/>
              <a:rect l="l" t="t" r="r" b="b"/>
              <a:pathLst>
                <a:path w="11586" h="382" extrusionOk="0">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1" name="Google Shape;27941;p72"/>
            <p:cNvSpPr/>
            <p:nvPr/>
          </p:nvSpPr>
          <p:spPr>
            <a:xfrm>
              <a:off x="2212404" y="3930062"/>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2" name="Google Shape;27942;p72"/>
            <p:cNvSpPr/>
            <p:nvPr/>
          </p:nvSpPr>
          <p:spPr>
            <a:xfrm>
              <a:off x="2305245" y="3930062"/>
              <a:ext cx="51974" cy="12158"/>
            </a:xfrm>
            <a:custGeom>
              <a:avLst/>
              <a:gdLst/>
              <a:ahLst/>
              <a:cxnLst/>
              <a:rect l="l" t="t" r="r" b="b"/>
              <a:pathLst>
                <a:path w="1633"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3" name="Google Shape;27943;p72"/>
            <p:cNvSpPr/>
            <p:nvPr/>
          </p:nvSpPr>
          <p:spPr>
            <a:xfrm>
              <a:off x="2489813" y="3930062"/>
              <a:ext cx="52324" cy="12158"/>
            </a:xfrm>
            <a:custGeom>
              <a:avLst/>
              <a:gdLst/>
              <a:ahLst/>
              <a:cxnLst/>
              <a:rect l="l" t="t" r="r" b="b"/>
              <a:pathLst>
                <a:path w="1644" h="382" extrusionOk="0">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4" name="Google Shape;27944;p72"/>
            <p:cNvSpPr/>
            <p:nvPr/>
          </p:nvSpPr>
          <p:spPr>
            <a:xfrm>
              <a:off x="2212404" y="3983118"/>
              <a:ext cx="51942" cy="12158"/>
            </a:xfrm>
            <a:custGeom>
              <a:avLst/>
              <a:gdLst/>
              <a:ahLst/>
              <a:cxnLst/>
              <a:rect l="l" t="t" r="r" b="b"/>
              <a:pathLst>
                <a:path w="1632" h="382" extrusionOk="0">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5" name="Google Shape;27945;p72"/>
            <p:cNvSpPr/>
            <p:nvPr/>
          </p:nvSpPr>
          <p:spPr>
            <a:xfrm>
              <a:off x="2397736" y="3983118"/>
              <a:ext cx="51942" cy="12158"/>
            </a:xfrm>
            <a:custGeom>
              <a:avLst/>
              <a:gdLst/>
              <a:ahLst/>
              <a:cxnLst/>
              <a:rect l="l" t="t" r="r" b="b"/>
              <a:pathLst>
                <a:path w="1632" h="382" extrusionOk="0">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6" name="Google Shape;27946;p72"/>
            <p:cNvSpPr/>
            <p:nvPr/>
          </p:nvSpPr>
          <p:spPr>
            <a:xfrm>
              <a:off x="2212404" y="4036175"/>
              <a:ext cx="51942" cy="12158"/>
            </a:xfrm>
            <a:custGeom>
              <a:avLst/>
              <a:gdLst/>
              <a:ahLst/>
              <a:cxnLst/>
              <a:rect l="l" t="t" r="r" b="b"/>
              <a:pathLst>
                <a:path w="1632"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7" name="Google Shape;27947;p72"/>
            <p:cNvSpPr/>
            <p:nvPr/>
          </p:nvSpPr>
          <p:spPr>
            <a:xfrm>
              <a:off x="2305245" y="4036175"/>
              <a:ext cx="51974" cy="12158"/>
            </a:xfrm>
            <a:custGeom>
              <a:avLst/>
              <a:gdLst/>
              <a:ahLst/>
              <a:cxnLst/>
              <a:rect l="l" t="t" r="r" b="b"/>
              <a:pathLst>
                <a:path w="1633" h="382" extrusionOk="0">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8" name="Google Shape;27948;p72"/>
            <p:cNvSpPr/>
            <p:nvPr/>
          </p:nvSpPr>
          <p:spPr>
            <a:xfrm>
              <a:off x="2489813" y="4036175"/>
              <a:ext cx="52324" cy="12158"/>
            </a:xfrm>
            <a:custGeom>
              <a:avLst/>
              <a:gdLst/>
              <a:ahLst/>
              <a:cxnLst/>
              <a:rect l="l" t="t" r="r" b="b"/>
              <a:pathLst>
                <a:path w="1644" h="382" extrusionOk="0">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9" name="Google Shape;27949;p72"/>
            <p:cNvSpPr/>
            <p:nvPr/>
          </p:nvSpPr>
          <p:spPr>
            <a:xfrm>
              <a:off x="2305245" y="4088467"/>
              <a:ext cx="51974" cy="12540"/>
            </a:xfrm>
            <a:custGeom>
              <a:avLst/>
              <a:gdLst/>
              <a:ahLst/>
              <a:cxnLst/>
              <a:rect l="l" t="t" r="r" b="b"/>
              <a:pathLst>
                <a:path w="1633" h="394" extrusionOk="0">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0" name="Google Shape;27950;p72"/>
            <p:cNvSpPr/>
            <p:nvPr/>
          </p:nvSpPr>
          <p:spPr>
            <a:xfrm>
              <a:off x="2397736" y="4088467"/>
              <a:ext cx="51942" cy="12540"/>
            </a:xfrm>
            <a:custGeom>
              <a:avLst/>
              <a:gdLst/>
              <a:ahLst/>
              <a:cxnLst/>
              <a:rect l="l" t="t" r="r" b="b"/>
              <a:pathLst>
                <a:path w="1632" h="394" extrusionOk="0">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1" name="Google Shape;27951;p72"/>
            <p:cNvSpPr/>
            <p:nvPr/>
          </p:nvSpPr>
          <p:spPr>
            <a:xfrm>
              <a:off x="2489813" y="4088467"/>
              <a:ext cx="52324" cy="12540"/>
            </a:xfrm>
            <a:custGeom>
              <a:avLst/>
              <a:gdLst/>
              <a:ahLst/>
              <a:cxnLst/>
              <a:rect l="l" t="t" r="r" b="b"/>
              <a:pathLst>
                <a:path w="1644" h="394" extrusionOk="0">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2" name="Google Shape;27952;p72"/>
            <p:cNvSpPr/>
            <p:nvPr/>
          </p:nvSpPr>
          <p:spPr>
            <a:xfrm>
              <a:off x="2304863" y="3969751"/>
              <a:ext cx="53088" cy="38766"/>
            </a:xfrm>
            <a:custGeom>
              <a:avLst/>
              <a:gdLst/>
              <a:ahLst/>
              <a:cxnLst/>
              <a:rect l="l" t="t" r="r" b="b"/>
              <a:pathLst>
                <a:path w="1668" h="1218" extrusionOk="0">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3" name="Google Shape;27953;p72"/>
            <p:cNvSpPr/>
            <p:nvPr/>
          </p:nvSpPr>
          <p:spPr>
            <a:xfrm>
              <a:off x="2489813" y="3969751"/>
              <a:ext cx="53088" cy="38766"/>
            </a:xfrm>
            <a:custGeom>
              <a:avLst/>
              <a:gdLst/>
              <a:ahLst/>
              <a:cxnLst/>
              <a:rect l="l" t="t" r="r" b="b"/>
              <a:pathLst>
                <a:path w="1668" h="1218" extrusionOk="0">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4" name="Google Shape;27954;p72"/>
            <p:cNvSpPr/>
            <p:nvPr/>
          </p:nvSpPr>
          <p:spPr>
            <a:xfrm>
              <a:off x="2396972" y="4022807"/>
              <a:ext cx="53088" cy="38766"/>
            </a:xfrm>
            <a:custGeom>
              <a:avLst/>
              <a:gdLst/>
              <a:ahLst/>
              <a:cxnLst/>
              <a:rect l="l" t="t" r="r" b="b"/>
              <a:pathLst>
                <a:path w="1668" h="1218" extrusionOk="0">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5" name="Google Shape;27955;p72"/>
            <p:cNvSpPr/>
            <p:nvPr/>
          </p:nvSpPr>
          <p:spPr>
            <a:xfrm>
              <a:off x="2212404" y="4075386"/>
              <a:ext cx="53088" cy="38861"/>
            </a:xfrm>
            <a:custGeom>
              <a:avLst/>
              <a:gdLst/>
              <a:ahLst/>
              <a:cxnLst/>
              <a:rect l="l" t="t" r="r" b="b"/>
              <a:pathLst>
                <a:path w="1668" h="1221" extrusionOk="0">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6" name="Google Shape;27956;p72"/>
            <p:cNvSpPr/>
            <p:nvPr/>
          </p:nvSpPr>
          <p:spPr>
            <a:xfrm>
              <a:off x="2396972" y="3916694"/>
              <a:ext cx="53088" cy="38798"/>
            </a:xfrm>
            <a:custGeom>
              <a:avLst/>
              <a:gdLst/>
              <a:ahLst/>
              <a:cxnLst/>
              <a:rect l="l" t="t" r="r" b="b"/>
              <a:pathLst>
                <a:path w="1668" h="1219" extrusionOk="0">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57" name="Google Shape;27957;p72"/>
          <p:cNvSpPr/>
          <p:nvPr/>
        </p:nvSpPr>
        <p:spPr>
          <a:xfrm>
            <a:off x="6217513" y="3397651"/>
            <a:ext cx="347524" cy="289917"/>
          </a:xfrm>
          <a:custGeom>
            <a:avLst/>
            <a:gdLst/>
            <a:ahLst/>
            <a:cxnLst/>
            <a:rect l="l" t="t" r="r" b="b"/>
            <a:pathLst>
              <a:path w="10919" h="9109" extrusionOk="0">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58" name="Google Shape;27958;p72"/>
          <p:cNvGrpSpPr/>
          <p:nvPr/>
        </p:nvGrpSpPr>
        <p:grpSpPr>
          <a:xfrm>
            <a:off x="903530" y="3806125"/>
            <a:ext cx="264550" cy="353222"/>
            <a:chOff x="903530" y="3806125"/>
            <a:chExt cx="264550" cy="353222"/>
          </a:xfrm>
        </p:grpSpPr>
        <p:sp>
          <p:nvSpPr>
            <p:cNvPr id="27959" name="Google Shape;27959;p72"/>
            <p:cNvSpPr/>
            <p:nvPr/>
          </p:nvSpPr>
          <p:spPr>
            <a:xfrm>
              <a:off x="926637" y="3839321"/>
              <a:ext cx="173237" cy="162002"/>
            </a:xfrm>
            <a:custGeom>
              <a:avLst/>
              <a:gdLst/>
              <a:ahLst/>
              <a:cxnLst/>
              <a:rect l="l" t="t" r="r" b="b"/>
              <a:pathLst>
                <a:path w="5443" h="5090" extrusionOk="0">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0" name="Google Shape;27960;p72"/>
            <p:cNvSpPr/>
            <p:nvPr/>
          </p:nvSpPr>
          <p:spPr>
            <a:xfrm>
              <a:off x="903530" y="3806125"/>
              <a:ext cx="264550" cy="353222"/>
            </a:xfrm>
            <a:custGeom>
              <a:avLst/>
              <a:gdLst/>
              <a:ahLst/>
              <a:cxnLst/>
              <a:rect l="l" t="t" r="r" b="b"/>
              <a:pathLst>
                <a:path w="8312" h="11098" extrusionOk="0">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1" name="Google Shape;27961;p72"/>
            <p:cNvSpPr/>
            <p:nvPr/>
          </p:nvSpPr>
          <p:spPr>
            <a:xfrm>
              <a:off x="1008879" y="3904059"/>
              <a:ext cx="54966" cy="18460"/>
            </a:xfrm>
            <a:custGeom>
              <a:avLst/>
              <a:gdLst/>
              <a:ahLst/>
              <a:cxnLst/>
              <a:rect l="l" t="t" r="r" b="b"/>
              <a:pathLst>
                <a:path w="1727" h="580" extrusionOk="0">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2" name="Google Shape;27962;p72"/>
            <p:cNvSpPr/>
            <p:nvPr/>
          </p:nvSpPr>
          <p:spPr>
            <a:xfrm>
              <a:off x="972118" y="3872072"/>
              <a:ext cx="172473" cy="164866"/>
            </a:xfrm>
            <a:custGeom>
              <a:avLst/>
              <a:gdLst/>
              <a:ahLst/>
              <a:cxnLst/>
              <a:rect l="l" t="t" r="r" b="b"/>
              <a:pathLst>
                <a:path w="5419" h="5180" extrusionOk="0">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63" name="Google Shape;27963;p72"/>
          <p:cNvGrpSpPr/>
          <p:nvPr/>
        </p:nvGrpSpPr>
        <p:grpSpPr>
          <a:xfrm>
            <a:off x="2611458" y="3816374"/>
            <a:ext cx="426329" cy="332375"/>
            <a:chOff x="2611458" y="3816374"/>
            <a:chExt cx="426329" cy="332375"/>
          </a:xfrm>
        </p:grpSpPr>
        <p:sp>
          <p:nvSpPr>
            <p:cNvPr id="27964" name="Google Shape;27964;p72"/>
            <p:cNvSpPr/>
            <p:nvPr/>
          </p:nvSpPr>
          <p:spPr>
            <a:xfrm>
              <a:off x="2611458" y="3816374"/>
              <a:ext cx="426329" cy="332375"/>
            </a:xfrm>
            <a:custGeom>
              <a:avLst/>
              <a:gdLst/>
              <a:ahLst/>
              <a:cxnLst/>
              <a:rect l="l" t="t" r="r" b="b"/>
              <a:pathLst>
                <a:path w="13395" h="10443" extrusionOk="0">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5" name="Google Shape;27965;p72"/>
            <p:cNvSpPr/>
            <p:nvPr/>
          </p:nvSpPr>
          <p:spPr>
            <a:xfrm>
              <a:off x="2803568" y="3950909"/>
              <a:ext cx="40198" cy="85648"/>
            </a:xfrm>
            <a:custGeom>
              <a:avLst/>
              <a:gdLst/>
              <a:ahLst/>
              <a:cxnLst/>
              <a:rect l="l" t="t" r="r" b="b"/>
              <a:pathLst>
                <a:path w="1263" h="2691" extrusionOk="0">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6" name="Google Shape;27966;p72"/>
            <p:cNvSpPr/>
            <p:nvPr/>
          </p:nvSpPr>
          <p:spPr>
            <a:xfrm>
              <a:off x="2851691" y="3917935"/>
              <a:ext cx="40580" cy="118621"/>
            </a:xfrm>
            <a:custGeom>
              <a:avLst/>
              <a:gdLst/>
              <a:ahLst/>
              <a:cxnLst/>
              <a:rect l="l" t="t" r="r" b="b"/>
              <a:pathLst>
                <a:path w="1275" h="3727" extrusionOk="0">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7" name="Google Shape;27967;p72"/>
            <p:cNvSpPr/>
            <p:nvPr/>
          </p:nvSpPr>
          <p:spPr>
            <a:xfrm>
              <a:off x="2900197" y="3934995"/>
              <a:ext cx="40198" cy="101562"/>
            </a:xfrm>
            <a:custGeom>
              <a:avLst/>
              <a:gdLst/>
              <a:ahLst/>
              <a:cxnLst/>
              <a:rect l="l" t="t" r="r" b="b"/>
              <a:pathLst>
                <a:path w="1263" h="3191" extrusionOk="0">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8" name="Google Shape;27968;p72"/>
            <p:cNvSpPr/>
            <p:nvPr/>
          </p:nvSpPr>
          <p:spPr>
            <a:xfrm>
              <a:off x="2948320" y="3879265"/>
              <a:ext cx="40580" cy="156941"/>
            </a:xfrm>
            <a:custGeom>
              <a:avLst/>
              <a:gdLst/>
              <a:ahLst/>
              <a:cxnLst/>
              <a:rect l="l" t="t" r="r" b="b"/>
              <a:pathLst>
                <a:path w="1275" h="4931" extrusionOk="0">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9" name="Google Shape;27969;p72"/>
            <p:cNvSpPr/>
            <p:nvPr/>
          </p:nvSpPr>
          <p:spPr>
            <a:xfrm>
              <a:off x="2716807" y="3896325"/>
              <a:ext cx="49269" cy="13304"/>
            </a:xfrm>
            <a:custGeom>
              <a:avLst/>
              <a:gdLst/>
              <a:ahLst/>
              <a:cxnLst/>
              <a:rect l="l" t="t" r="r" b="b"/>
              <a:pathLst>
                <a:path w="1548" h="418" extrusionOk="0">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0" name="Google Shape;27970;p72"/>
            <p:cNvSpPr/>
            <p:nvPr/>
          </p:nvSpPr>
          <p:spPr>
            <a:xfrm>
              <a:off x="2717157" y="3917553"/>
              <a:ext cx="69002" cy="13304"/>
            </a:xfrm>
            <a:custGeom>
              <a:avLst/>
              <a:gdLst/>
              <a:ahLst/>
              <a:cxnLst/>
              <a:rect l="l" t="t" r="r" b="b"/>
              <a:pathLst>
                <a:path w="2168" h="418" extrusionOk="0">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1" name="Google Shape;27971;p72"/>
            <p:cNvSpPr/>
            <p:nvPr/>
          </p:nvSpPr>
          <p:spPr>
            <a:xfrm>
              <a:off x="2717157" y="3938782"/>
              <a:ext cx="69002" cy="13272"/>
            </a:xfrm>
            <a:custGeom>
              <a:avLst/>
              <a:gdLst/>
              <a:ahLst/>
              <a:cxnLst/>
              <a:rect l="l" t="t" r="r" b="b"/>
              <a:pathLst>
                <a:path w="2168" h="417" extrusionOk="0">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2" name="Google Shape;27972;p72"/>
            <p:cNvSpPr/>
            <p:nvPr/>
          </p:nvSpPr>
          <p:spPr>
            <a:xfrm>
              <a:off x="2717157" y="3960361"/>
              <a:ext cx="69002" cy="13304"/>
            </a:xfrm>
            <a:custGeom>
              <a:avLst/>
              <a:gdLst/>
              <a:ahLst/>
              <a:cxnLst/>
              <a:rect l="l" t="t" r="r" b="b"/>
              <a:pathLst>
                <a:path w="2168" h="418" extrusionOk="0">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3" name="Google Shape;27973;p72"/>
            <p:cNvSpPr/>
            <p:nvPr/>
          </p:nvSpPr>
          <p:spPr>
            <a:xfrm>
              <a:off x="2655793" y="4020993"/>
              <a:ext cx="84152" cy="82656"/>
            </a:xfrm>
            <a:custGeom>
              <a:avLst/>
              <a:gdLst/>
              <a:ahLst/>
              <a:cxnLst/>
              <a:rect l="l" t="t" r="r" b="b"/>
              <a:pathLst>
                <a:path w="2644" h="2597" extrusionOk="0">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74" name="Google Shape;27974;p72"/>
          <p:cNvSpPr/>
          <p:nvPr/>
        </p:nvSpPr>
        <p:spPr>
          <a:xfrm>
            <a:off x="1752752" y="3803866"/>
            <a:ext cx="356245" cy="356627"/>
          </a:xfrm>
          <a:custGeom>
            <a:avLst/>
            <a:gdLst/>
            <a:ahLst/>
            <a:cxnLst/>
            <a:rect l="l" t="t" r="r" b="b"/>
            <a:pathLst>
              <a:path w="11193" h="11205" extrusionOk="0">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75" name="Google Shape;27975;p72"/>
          <p:cNvGrpSpPr/>
          <p:nvPr/>
        </p:nvGrpSpPr>
        <p:grpSpPr>
          <a:xfrm>
            <a:off x="4019984" y="3805393"/>
            <a:ext cx="293704" cy="353954"/>
            <a:chOff x="4019984" y="3805393"/>
            <a:chExt cx="293704" cy="353954"/>
          </a:xfrm>
        </p:grpSpPr>
        <p:sp>
          <p:nvSpPr>
            <p:cNvPr id="27976" name="Google Shape;27976;p72"/>
            <p:cNvSpPr/>
            <p:nvPr/>
          </p:nvSpPr>
          <p:spPr>
            <a:xfrm>
              <a:off x="4019984" y="3805393"/>
              <a:ext cx="293704" cy="353954"/>
            </a:xfrm>
            <a:custGeom>
              <a:avLst/>
              <a:gdLst/>
              <a:ahLst/>
              <a:cxnLst/>
              <a:rect l="l" t="t" r="r" b="b"/>
              <a:pathLst>
                <a:path w="9228" h="11121" extrusionOk="0">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7" name="Google Shape;27977;p72"/>
            <p:cNvSpPr/>
            <p:nvPr/>
          </p:nvSpPr>
          <p:spPr>
            <a:xfrm>
              <a:off x="4118903" y="3867139"/>
              <a:ext cx="93987" cy="87971"/>
            </a:xfrm>
            <a:custGeom>
              <a:avLst/>
              <a:gdLst/>
              <a:ahLst/>
              <a:cxnLst/>
              <a:rect l="l" t="t" r="r" b="b"/>
              <a:pathLst>
                <a:path w="2953" h="2764" extrusionOk="0">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8" name="Google Shape;27978;p72"/>
          <p:cNvGrpSpPr/>
          <p:nvPr/>
        </p:nvGrpSpPr>
        <p:grpSpPr>
          <a:xfrm>
            <a:off x="8006505" y="3390044"/>
            <a:ext cx="323654" cy="303189"/>
            <a:chOff x="8006505" y="3390044"/>
            <a:chExt cx="323654" cy="303189"/>
          </a:xfrm>
        </p:grpSpPr>
        <p:sp>
          <p:nvSpPr>
            <p:cNvPr id="27979" name="Google Shape;27979;p72"/>
            <p:cNvSpPr/>
            <p:nvPr/>
          </p:nvSpPr>
          <p:spPr>
            <a:xfrm>
              <a:off x="8006505" y="3390044"/>
              <a:ext cx="323654" cy="303189"/>
            </a:xfrm>
            <a:custGeom>
              <a:avLst/>
              <a:gdLst/>
              <a:ahLst/>
              <a:cxnLst/>
              <a:rect l="l" t="t" r="r" b="b"/>
              <a:pathLst>
                <a:path w="10169" h="9526" extrusionOk="0">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0" name="Google Shape;27980;p72"/>
            <p:cNvSpPr/>
            <p:nvPr/>
          </p:nvSpPr>
          <p:spPr>
            <a:xfrm>
              <a:off x="8148997" y="3444247"/>
              <a:ext cx="37907" cy="37938"/>
            </a:xfrm>
            <a:custGeom>
              <a:avLst/>
              <a:gdLst/>
              <a:ahLst/>
              <a:cxnLst/>
              <a:rect l="l" t="t" r="r" b="b"/>
              <a:pathLst>
                <a:path w="1191" h="1192" extrusionOk="0">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1" name="Google Shape;27981;p72"/>
            <p:cNvSpPr/>
            <p:nvPr/>
          </p:nvSpPr>
          <p:spPr>
            <a:xfrm>
              <a:off x="8089861" y="3526871"/>
              <a:ext cx="165630" cy="104617"/>
            </a:xfrm>
            <a:custGeom>
              <a:avLst/>
              <a:gdLst/>
              <a:ahLst/>
              <a:cxnLst/>
              <a:rect l="l" t="t" r="r" b="b"/>
              <a:pathLst>
                <a:path w="5204" h="3287" extrusionOk="0">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2" name="Google Shape;27982;p72"/>
            <p:cNvSpPr/>
            <p:nvPr/>
          </p:nvSpPr>
          <p:spPr>
            <a:xfrm>
              <a:off x="8067519" y="3519742"/>
              <a:ext cx="32241" cy="30268"/>
            </a:xfrm>
            <a:custGeom>
              <a:avLst/>
              <a:gdLst/>
              <a:ahLst/>
              <a:cxnLst/>
              <a:rect l="l" t="t" r="r" b="b"/>
              <a:pathLst>
                <a:path w="1013" h="951" extrusionOk="0">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3" name="Google Shape;27983;p72"/>
            <p:cNvSpPr/>
            <p:nvPr/>
          </p:nvSpPr>
          <p:spPr>
            <a:xfrm>
              <a:off x="8244479" y="3601602"/>
              <a:ext cx="32623" cy="30268"/>
            </a:xfrm>
            <a:custGeom>
              <a:avLst/>
              <a:gdLst/>
              <a:ahLst/>
              <a:cxnLst/>
              <a:rect l="l" t="t" r="r" b="b"/>
              <a:pathLst>
                <a:path w="1025" h="951" extrusionOk="0">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4" name="Google Shape;27984;p72"/>
            <p:cNvSpPr/>
            <p:nvPr/>
          </p:nvSpPr>
          <p:spPr>
            <a:xfrm>
              <a:off x="8156190" y="3533396"/>
              <a:ext cx="32241" cy="30236"/>
            </a:xfrm>
            <a:custGeom>
              <a:avLst/>
              <a:gdLst/>
              <a:ahLst/>
              <a:cxnLst/>
              <a:rect l="l" t="t" r="r" b="b"/>
              <a:pathLst>
                <a:path w="1013" h="950" extrusionOk="0">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85" name="Google Shape;27985;p72"/>
          <p:cNvGrpSpPr/>
          <p:nvPr/>
        </p:nvGrpSpPr>
        <p:grpSpPr>
          <a:xfrm>
            <a:off x="1299146" y="3806507"/>
            <a:ext cx="367990" cy="351312"/>
            <a:chOff x="1299146" y="3806507"/>
            <a:chExt cx="367990" cy="351312"/>
          </a:xfrm>
        </p:grpSpPr>
        <p:sp>
          <p:nvSpPr>
            <p:cNvPr id="27986" name="Google Shape;27986;p72"/>
            <p:cNvSpPr/>
            <p:nvPr/>
          </p:nvSpPr>
          <p:spPr>
            <a:xfrm>
              <a:off x="1299146" y="3844414"/>
              <a:ext cx="321012" cy="313405"/>
            </a:xfrm>
            <a:custGeom>
              <a:avLst/>
              <a:gdLst/>
              <a:ahLst/>
              <a:cxnLst/>
              <a:rect l="l" t="t" r="r" b="b"/>
              <a:pathLst>
                <a:path w="10086" h="9847" extrusionOk="0">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7" name="Google Shape;27987;p72"/>
            <p:cNvSpPr/>
            <p:nvPr/>
          </p:nvSpPr>
          <p:spPr>
            <a:xfrm>
              <a:off x="1345391" y="3806507"/>
              <a:ext cx="321744" cy="313819"/>
            </a:xfrm>
            <a:custGeom>
              <a:avLst/>
              <a:gdLst/>
              <a:ahLst/>
              <a:cxnLst/>
              <a:rect l="l" t="t" r="r" b="b"/>
              <a:pathLst>
                <a:path w="10109" h="9860" extrusionOk="0">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988" name="Google Shape;27988;p72"/>
          <p:cNvSpPr/>
          <p:nvPr/>
        </p:nvSpPr>
        <p:spPr>
          <a:xfrm>
            <a:off x="3524716" y="3804184"/>
            <a:ext cx="389187" cy="355927"/>
          </a:xfrm>
          <a:custGeom>
            <a:avLst/>
            <a:gdLst/>
            <a:ahLst/>
            <a:cxnLst/>
            <a:rect l="l" t="t" r="r" b="b"/>
            <a:pathLst>
              <a:path w="12228" h="11183" extrusionOk="0">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989" name="Google Shape;27989;p72"/>
          <p:cNvGrpSpPr/>
          <p:nvPr/>
        </p:nvGrpSpPr>
        <p:grpSpPr>
          <a:xfrm>
            <a:off x="3095745" y="3805393"/>
            <a:ext cx="352840" cy="354717"/>
            <a:chOff x="3095745" y="3805393"/>
            <a:chExt cx="352840" cy="354717"/>
          </a:xfrm>
        </p:grpSpPr>
        <p:sp>
          <p:nvSpPr>
            <p:cNvPr id="27990" name="Google Shape;27990;p72"/>
            <p:cNvSpPr/>
            <p:nvPr/>
          </p:nvSpPr>
          <p:spPr>
            <a:xfrm>
              <a:off x="3095745" y="3805393"/>
              <a:ext cx="272093" cy="271711"/>
            </a:xfrm>
            <a:custGeom>
              <a:avLst/>
              <a:gdLst/>
              <a:ahLst/>
              <a:cxnLst/>
              <a:rect l="l" t="t" r="r" b="b"/>
              <a:pathLst>
                <a:path w="8549" h="8537" extrusionOk="0">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1" name="Google Shape;27991;p72"/>
            <p:cNvSpPr/>
            <p:nvPr/>
          </p:nvSpPr>
          <p:spPr>
            <a:xfrm>
              <a:off x="3184798" y="3878883"/>
              <a:ext cx="109550" cy="94018"/>
            </a:xfrm>
            <a:custGeom>
              <a:avLst/>
              <a:gdLst/>
              <a:ahLst/>
              <a:cxnLst/>
              <a:rect l="l" t="t" r="r" b="b"/>
              <a:pathLst>
                <a:path w="3442" h="2954" extrusionOk="0">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2" name="Google Shape;27992;p72"/>
            <p:cNvSpPr/>
            <p:nvPr/>
          </p:nvSpPr>
          <p:spPr>
            <a:xfrm>
              <a:off x="3168120" y="3917331"/>
              <a:ext cx="102707" cy="87016"/>
            </a:xfrm>
            <a:custGeom>
              <a:avLst/>
              <a:gdLst/>
              <a:ahLst/>
              <a:cxnLst/>
              <a:rect l="l" t="t" r="r" b="b"/>
              <a:pathLst>
                <a:path w="3227" h="2734" extrusionOk="0">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3" name="Google Shape;27993;p72"/>
            <p:cNvSpPr/>
            <p:nvPr/>
          </p:nvSpPr>
          <p:spPr>
            <a:xfrm>
              <a:off x="3264749" y="3976275"/>
              <a:ext cx="183836" cy="183836"/>
            </a:xfrm>
            <a:custGeom>
              <a:avLst/>
              <a:gdLst/>
              <a:ahLst/>
              <a:cxnLst/>
              <a:rect l="l" t="t" r="r" b="b"/>
              <a:pathLst>
                <a:path w="5776" h="5776" extrusionOk="0">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4" name="Google Shape;27994;p72"/>
            <p:cNvSpPr/>
            <p:nvPr/>
          </p:nvSpPr>
          <p:spPr>
            <a:xfrm>
              <a:off x="3326526" y="4036907"/>
              <a:ext cx="62541" cy="62573"/>
            </a:xfrm>
            <a:custGeom>
              <a:avLst/>
              <a:gdLst/>
              <a:ahLst/>
              <a:cxnLst/>
              <a:rect l="l" t="t" r="r" b="b"/>
              <a:pathLst>
                <a:path w="1965" h="1966" extrusionOk="0">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5" name="Google Shape;27995;p72"/>
            <p:cNvSpPr/>
            <p:nvPr/>
          </p:nvSpPr>
          <p:spPr>
            <a:xfrm>
              <a:off x="3196542" y="3907687"/>
              <a:ext cx="68238" cy="68238"/>
            </a:xfrm>
            <a:custGeom>
              <a:avLst/>
              <a:gdLst/>
              <a:ahLst/>
              <a:cxnLst/>
              <a:rect l="l" t="t" r="r" b="b"/>
              <a:pathLst>
                <a:path w="2144" h="2144" extrusionOk="0">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96" name="Google Shape;27996;p72"/>
          <p:cNvGrpSpPr/>
          <p:nvPr/>
        </p:nvGrpSpPr>
        <p:grpSpPr>
          <a:xfrm>
            <a:off x="7550258" y="3832670"/>
            <a:ext cx="371395" cy="301279"/>
            <a:chOff x="7550258" y="3832670"/>
            <a:chExt cx="371395" cy="301279"/>
          </a:xfrm>
        </p:grpSpPr>
        <p:sp>
          <p:nvSpPr>
            <p:cNvPr id="27997" name="Google Shape;27997;p72"/>
            <p:cNvSpPr/>
            <p:nvPr/>
          </p:nvSpPr>
          <p:spPr>
            <a:xfrm>
              <a:off x="7550258" y="3832670"/>
              <a:ext cx="371395" cy="301279"/>
            </a:xfrm>
            <a:custGeom>
              <a:avLst/>
              <a:gdLst/>
              <a:ahLst/>
              <a:cxnLst/>
              <a:rect l="l" t="t" r="r" b="b"/>
              <a:pathLst>
                <a:path w="11669" h="9466" extrusionOk="0">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8" name="Google Shape;27998;p72"/>
            <p:cNvSpPr/>
            <p:nvPr/>
          </p:nvSpPr>
          <p:spPr>
            <a:xfrm>
              <a:off x="7574129" y="3891009"/>
              <a:ext cx="324418" cy="10662"/>
            </a:xfrm>
            <a:custGeom>
              <a:avLst/>
              <a:gdLst/>
              <a:ahLst/>
              <a:cxnLst/>
              <a:rect l="l" t="t" r="r" b="b"/>
              <a:pathLst>
                <a:path w="10193" h="335" extrusionOk="0">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9" name="Google Shape;27999;p72"/>
            <p:cNvSpPr/>
            <p:nvPr/>
          </p:nvSpPr>
          <p:spPr>
            <a:xfrm>
              <a:off x="7591188" y="3937637"/>
              <a:ext cx="45481" cy="10248"/>
            </a:xfrm>
            <a:custGeom>
              <a:avLst/>
              <a:gdLst/>
              <a:ahLst/>
              <a:cxnLst/>
              <a:rect l="l" t="t" r="r" b="b"/>
              <a:pathLst>
                <a:path w="1429" h="322" extrusionOk="0">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0" name="Google Shape;28000;p72"/>
            <p:cNvSpPr/>
            <p:nvPr/>
          </p:nvSpPr>
          <p:spPr>
            <a:xfrm>
              <a:off x="7672667" y="3937637"/>
              <a:ext cx="45481" cy="10248"/>
            </a:xfrm>
            <a:custGeom>
              <a:avLst/>
              <a:gdLst/>
              <a:ahLst/>
              <a:cxnLst/>
              <a:rect l="l" t="t" r="r" b="b"/>
              <a:pathLst>
                <a:path w="1429" h="322" extrusionOk="0">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1" name="Google Shape;28001;p72"/>
            <p:cNvSpPr/>
            <p:nvPr/>
          </p:nvSpPr>
          <p:spPr>
            <a:xfrm>
              <a:off x="7835592" y="3937637"/>
              <a:ext cx="45131" cy="10248"/>
            </a:xfrm>
            <a:custGeom>
              <a:avLst/>
              <a:gdLst/>
              <a:ahLst/>
              <a:cxnLst/>
              <a:rect l="l" t="t" r="r" b="b"/>
              <a:pathLst>
                <a:path w="1418" h="322" extrusionOk="0">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2" name="Google Shape;28002;p72"/>
            <p:cNvSpPr/>
            <p:nvPr/>
          </p:nvSpPr>
          <p:spPr>
            <a:xfrm>
              <a:off x="7591188" y="3984232"/>
              <a:ext cx="45481" cy="10662"/>
            </a:xfrm>
            <a:custGeom>
              <a:avLst/>
              <a:gdLst/>
              <a:ahLst/>
              <a:cxnLst/>
              <a:rect l="l" t="t" r="r" b="b"/>
              <a:pathLst>
                <a:path w="1429" h="335" extrusionOk="0">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3" name="Google Shape;28003;p72"/>
            <p:cNvSpPr/>
            <p:nvPr/>
          </p:nvSpPr>
          <p:spPr>
            <a:xfrm>
              <a:off x="7754113" y="3984232"/>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4" name="Google Shape;28004;p72"/>
            <p:cNvSpPr/>
            <p:nvPr/>
          </p:nvSpPr>
          <p:spPr>
            <a:xfrm>
              <a:off x="7591188" y="4030859"/>
              <a:ext cx="45481" cy="10248"/>
            </a:xfrm>
            <a:custGeom>
              <a:avLst/>
              <a:gdLst/>
              <a:ahLst/>
              <a:cxnLst/>
              <a:rect l="l" t="t" r="r" b="b"/>
              <a:pathLst>
                <a:path w="1429" h="322" extrusionOk="0">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5" name="Google Shape;28005;p72"/>
            <p:cNvSpPr/>
            <p:nvPr/>
          </p:nvSpPr>
          <p:spPr>
            <a:xfrm>
              <a:off x="7672667" y="4030859"/>
              <a:ext cx="45481" cy="10248"/>
            </a:xfrm>
            <a:custGeom>
              <a:avLst/>
              <a:gdLst/>
              <a:ahLst/>
              <a:cxnLst/>
              <a:rect l="l" t="t" r="r" b="b"/>
              <a:pathLst>
                <a:path w="1429" h="322" extrusionOk="0">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6" name="Google Shape;28006;p72"/>
            <p:cNvSpPr/>
            <p:nvPr/>
          </p:nvSpPr>
          <p:spPr>
            <a:xfrm>
              <a:off x="7835592" y="4030859"/>
              <a:ext cx="45131" cy="10248"/>
            </a:xfrm>
            <a:custGeom>
              <a:avLst/>
              <a:gdLst/>
              <a:ahLst/>
              <a:cxnLst/>
              <a:rect l="l" t="t" r="r" b="b"/>
              <a:pathLst>
                <a:path w="1418" h="322" extrusionOk="0">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7" name="Google Shape;28007;p72"/>
            <p:cNvSpPr/>
            <p:nvPr/>
          </p:nvSpPr>
          <p:spPr>
            <a:xfrm>
              <a:off x="7672667" y="4077073"/>
              <a:ext cx="45481" cy="10662"/>
            </a:xfrm>
            <a:custGeom>
              <a:avLst/>
              <a:gdLst/>
              <a:ahLst/>
              <a:cxnLst/>
              <a:rect l="l" t="t" r="r" b="b"/>
              <a:pathLst>
                <a:path w="1429" h="335" extrusionOk="0">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8" name="Google Shape;28008;p72"/>
            <p:cNvSpPr/>
            <p:nvPr/>
          </p:nvSpPr>
          <p:spPr>
            <a:xfrm>
              <a:off x="7754113" y="4077073"/>
              <a:ext cx="45513" cy="10662"/>
            </a:xfrm>
            <a:custGeom>
              <a:avLst/>
              <a:gdLst/>
              <a:ahLst/>
              <a:cxnLst/>
              <a:rect l="l" t="t" r="r" b="b"/>
              <a:pathLst>
                <a:path w="1430" h="335" extrusionOk="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9" name="Google Shape;28009;p72"/>
            <p:cNvSpPr/>
            <p:nvPr/>
          </p:nvSpPr>
          <p:spPr>
            <a:xfrm>
              <a:off x="7835592" y="4077073"/>
              <a:ext cx="45131" cy="10662"/>
            </a:xfrm>
            <a:custGeom>
              <a:avLst/>
              <a:gdLst/>
              <a:ahLst/>
              <a:cxnLst/>
              <a:rect l="l" t="t" r="r" b="b"/>
              <a:pathLst>
                <a:path w="1418" h="335" extrusionOk="0">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0" name="Google Shape;28010;p72"/>
            <p:cNvSpPr/>
            <p:nvPr/>
          </p:nvSpPr>
          <p:spPr>
            <a:xfrm>
              <a:off x="7672667" y="3972583"/>
              <a:ext cx="46245" cy="34055"/>
            </a:xfrm>
            <a:custGeom>
              <a:avLst/>
              <a:gdLst/>
              <a:ahLst/>
              <a:cxnLst/>
              <a:rect l="l" t="t" r="r" b="b"/>
              <a:pathLst>
                <a:path w="1453" h="1070" extrusionOk="0">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1" name="Google Shape;28011;p72"/>
            <p:cNvSpPr/>
            <p:nvPr/>
          </p:nvSpPr>
          <p:spPr>
            <a:xfrm>
              <a:off x="7835592" y="3972583"/>
              <a:ext cx="45895" cy="34055"/>
            </a:xfrm>
            <a:custGeom>
              <a:avLst/>
              <a:gdLst/>
              <a:ahLst/>
              <a:cxnLst/>
              <a:rect l="l" t="t" r="r" b="b"/>
              <a:pathLst>
                <a:path w="1442" h="1070" extrusionOk="0">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2" name="Google Shape;28012;p72"/>
            <p:cNvSpPr/>
            <p:nvPr/>
          </p:nvSpPr>
          <p:spPr>
            <a:xfrm>
              <a:off x="7754113" y="4019592"/>
              <a:ext cx="46277" cy="34024"/>
            </a:xfrm>
            <a:custGeom>
              <a:avLst/>
              <a:gdLst/>
              <a:ahLst/>
              <a:cxnLst/>
              <a:rect l="l" t="t" r="r" b="b"/>
              <a:pathLst>
                <a:path w="1454" h="1069" extrusionOk="0">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3" name="Google Shape;28013;p72"/>
            <p:cNvSpPr/>
            <p:nvPr/>
          </p:nvSpPr>
          <p:spPr>
            <a:xfrm>
              <a:off x="7591188" y="4065806"/>
              <a:ext cx="46245" cy="34055"/>
            </a:xfrm>
            <a:custGeom>
              <a:avLst/>
              <a:gdLst/>
              <a:ahLst/>
              <a:cxnLst/>
              <a:rect l="l" t="t" r="r" b="b"/>
              <a:pathLst>
                <a:path w="1453" h="1070" extrusionOk="0">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4" name="Google Shape;28014;p72"/>
            <p:cNvSpPr/>
            <p:nvPr/>
          </p:nvSpPr>
          <p:spPr>
            <a:xfrm>
              <a:off x="7754113" y="3925988"/>
              <a:ext cx="46277" cy="34406"/>
            </a:xfrm>
            <a:custGeom>
              <a:avLst/>
              <a:gdLst/>
              <a:ahLst/>
              <a:cxnLst/>
              <a:rect l="l" t="t" r="r" b="b"/>
              <a:pathLst>
                <a:path w="1454" h="1081" extrusionOk="0">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015" name="Google Shape;28015;p72"/>
          <p:cNvSpPr/>
          <p:nvPr/>
        </p:nvSpPr>
        <p:spPr>
          <a:xfrm>
            <a:off x="7114476" y="3808799"/>
            <a:ext cx="350548" cy="350548"/>
          </a:xfrm>
          <a:custGeom>
            <a:avLst/>
            <a:gdLst/>
            <a:ahLst/>
            <a:cxnLst/>
            <a:rect l="l" t="t" r="r" b="b"/>
            <a:pathLst>
              <a:path w="11014" h="11014" extrusionOk="0">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016" name="Google Shape;28016;p72"/>
          <p:cNvGrpSpPr/>
          <p:nvPr/>
        </p:nvGrpSpPr>
        <p:grpSpPr>
          <a:xfrm>
            <a:off x="6659725" y="3808035"/>
            <a:ext cx="367608" cy="350548"/>
            <a:chOff x="6659725" y="3808035"/>
            <a:chExt cx="367608" cy="350548"/>
          </a:xfrm>
        </p:grpSpPr>
        <p:sp>
          <p:nvSpPr>
            <p:cNvPr id="28017" name="Google Shape;28017;p72"/>
            <p:cNvSpPr/>
            <p:nvPr/>
          </p:nvSpPr>
          <p:spPr>
            <a:xfrm>
              <a:off x="6659725" y="3845942"/>
              <a:ext cx="321394" cy="312642"/>
            </a:xfrm>
            <a:custGeom>
              <a:avLst/>
              <a:gdLst/>
              <a:ahLst/>
              <a:cxnLst/>
              <a:rect l="l" t="t" r="r" b="b"/>
              <a:pathLst>
                <a:path w="10098" h="9823" extrusionOk="0">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8" name="Google Shape;28018;p72"/>
            <p:cNvSpPr/>
            <p:nvPr/>
          </p:nvSpPr>
          <p:spPr>
            <a:xfrm>
              <a:off x="6705588" y="3808035"/>
              <a:ext cx="321744" cy="313787"/>
            </a:xfrm>
            <a:custGeom>
              <a:avLst/>
              <a:gdLst/>
              <a:ahLst/>
              <a:cxnLst/>
              <a:rect l="l" t="t" r="r" b="b"/>
              <a:pathLst>
                <a:path w="10109" h="9859" extrusionOk="0">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9" name="Google Shape;28019;p72"/>
          <p:cNvGrpSpPr/>
          <p:nvPr/>
        </p:nvGrpSpPr>
        <p:grpSpPr>
          <a:xfrm>
            <a:off x="6219391" y="3816756"/>
            <a:ext cx="356627" cy="334252"/>
            <a:chOff x="6219391" y="3816756"/>
            <a:chExt cx="356627" cy="334252"/>
          </a:xfrm>
        </p:grpSpPr>
        <p:sp>
          <p:nvSpPr>
            <p:cNvPr id="28020" name="Google Shape;28020;p72"/>
            <p:cNvSpPr/>
            <p:nvPr/>
          </p:nvSpPr>
          <p:spPr>
            <a:xfrm>
              <a:off x="6219391" y="3816756"/>
              <a:ext cx="306594" cy="334252"/>
            </a:xfrm>
            <a:custGeom>
              <a:avLst/>
              <a:gdLst/>
              <a:ahLst/>
              <a:cxnLst/>
              <a:rect l="l" t="t" r="r" b="b"/>
              <a:pathLst>
                <a:path w="9633" h="10502" extrusionOk="0">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1" name="Google Shape;28021;p72"/>
            <p:cNvSpPr/>
            <p:nvPr/>
          </p:nvSpPr>
          <p:spPr>
            <a:xfrm>
              <a:off x="6549060" y="3978567"/>
              <a:ext cx="26958" cy="10630"/>
            </a:xfrm>
            <a:custGeom>
              <a:avLst/>
              <a:gdLst/>
              <a:ahLst/>
              <a:cxnLst/>
              <a:rect l="l" t="t" r="r" b="b"/>
              <a:pathLst>
                <a:path w="847" h="334" extrusionOk="0">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2" name="Google Shape;28022;p72"/>
            <p:cNvSpPr/>
            <p:nvPr/>
          </p:nvSpPr>
          <p:spPr>
            <a:xfrm>
              <a:off x="6525572" y="3915357"/>
              <a:ext cx="24666" cy="22311"/>
            </a:xfrm>
            <a:custGeom>
              <a:avLst/>
              <a:gdLst/>
              <a:ahLst/>
              <a:cxnLst/>
              <a:rect l="l" t="t" r="r" b="b"/>
              <a:pathLst>
                <a:path w="775" h="701" extrusionOk="0">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3" name="Google Shape;28023;p72"/>
            <p:cNvSpPr/>
            <p:nvPr/>
          </p:nvSpPr>
          <p:spPr>
            <a:xfrm>
              <a:off x="6527099" y="4030191"/>
              <a:ext cx="23139" cy="22661"/>
            </a:xfrm>
            <a:custGeom>
              <a:avLst/>
              <a:gdLst/>
              <a:ahLst/>
              <a:cxnLst/>
              <a:rect l="l" t="t" r="r" b="b"/>
              <a:pathLst>
                <a:path w="727" h="712" extrusionOk="0">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24" name="Google Shape;28024;p72"/>
          <p:cNvGrpSpPr/>
          <p:nvPr/>
        </p:nvGrpSpPr>
        <p:grpSpPr>
          <a:xfrm>
            <a:off x="5778676" y="3826972"/>
            <a:ext cx="349052" cy="313055"/>
            <a:chOff x="5778676" y="3826972"/>
            <a:chExt cx="349052" cy="313055"/>
          </a:xfrm>
        </p:grpSpPr>
        <p:sp>
          <p:nvSpPr>
            <p:cNvPr id="28025" name="Google Shape;28025;p72"/>
            <p:cNvSpPr/>
            <p:nvPr/>
          </p:nvSpPr>
          <p:spPr>
            <a:xfrm>
              <a:off x="5923045" y="3890659"/>
              <a:ext cx="27690" cy="48155"/>
            </a:xfrm>
            <a:custGeom>
              <a:avLst/>
              <a:gdLst/>
              <a:ahLst/>
              <a:cxnLst/>
              <a:rect l="l" t="t" r="r" b="b"/>
              <a:pathLst>
                <a:path w="870" h="1513" extrusionOk="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6" name="Google Shape;28026;p72"/>
            <p:cNvSpPr/>
            <p:nvPr/>
          </p:nvSpPr>
          <p:spPr>
            <a:xfrm>
              <a:off x="5976866" y="3843268"/>
              <a:ext cx="80364" cy="80364"/>
            </a:xfrm>
            <a:custGeom>
              <a:avLst/>
              <a:gdLst/>
              <a:ahLst/>
              <a:cxnLst/>
              <a:rect l="l" t="t" r="r" b="b"/>
              <a:pathLst>
                <a:path w="2525" h="2525" extrusionOk="0">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7" name="Google Shape;28027;p72"/>
            <p:cNvSpPr/>
            <p:nvPr/>
          </p:nvSpPr>
          <p:spPr>
            <a:xfrm>
              <a:off x="5879473" y="3826972"/>
              <a:ext cx="193288" cy="144051"/>
            </a:xfrm>
            <a:custGeom>
              <a:avLst/>
              <a:gdLst/>
              <a:ahLst/>
              <a:cxnLst/>
              <a:rect l="l" t="t" r="r" b="b"/>
              <a:pathLst>
                <a:path w="6073" h="4526" extrusionOk="0">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8" name="Google Shape;28028;p72"/>
            <p:cNvSpPr/>
            <p:nvPr/>
          </p:nvSpPr>
          <p:spPr>
            <a:xfrm>
              <a:off x="6003760" y="3859946"/>
              <a:ext cx="26958" cy="47773"/>
            </a:xfrm>
            <a:custGeom>
              <a:avLst/>
              <a:gdLst/>
              <a:ahLst/>
              <a:cxnLst/>
              <a:rect l="l" t="t" r="r" b="b"/>
              <a:pathLst>
                <a:path w="847" h="1501" extrusionOk="0">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9" name="Google Shape;28029;p72"/>
            <p:cNvSpPr/>
            <p:nvPr/>
          </p:nvSpPr>
          <p:spPr>
            <a:xfrm>
              <a:off x="5778676" y="3939865"/>
              <a:ext cx="349052" cy="200163"/>
            </a:xfrm>
            <a:custGeom>
              <a:avLst/>
              <a:gdLst/>
              <a:ahLst/>
              <a:cxnLst/>
              <a:rect l="l" t="t" r="r" b="b"/>
              <a:pathLst>
                <a:path w="10967" h="6289" extrusionOk="0">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30" name="Google Shape;28030;p72"/>
          <p:cNvGrpSpPr/>
          <p:nvPr/>
        </p:nvGrpSpPr>
        <p:grpSpPr>
          <a:xfrm>
            <a:off x="5355784" y="3834547"/>
            <a:ext cx="299019" cy="297905"/>
            <a:chOff x="5355784" y="3834547"/>
            <a:chExt cx="299019" cy="297905"/>
          </a:xfrm>
        </p:grpSpPr>
        <p:sp>
          <p:nvSpPr>
            <p:cNvPr id="28031" name="Google Shape;28031;p72"/>
            <p:cNvSpPr/>
            <p:nvPr/>
          </p:nvSpPr>
          <p:spPr>
            <a:xfrm>
              <a:off x="5355784" y="3834547"/>
              <a:ext cx="299019" cy="297905"/>
            </a:xfrm>
            <a:custGeom>
              <a:avLst/>
              <a:gdLst/>
              <a:ahLst/>
              <a:cxnLst/>
              <a:rect l="l" t="t" r="r" b="b"/>
              <a:pathLst>
                <a:path w="9395" h="9360" extrusionOk="0">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2" name="Google Shape;28032;p72"/>
            <p:cNvSpPr/>
            <p:nvPr/>
          </p:nvSpPr>
          <p:spPr>
            <a:xfrm>
              <a:off x="5455054" y="3854280"/>
              <a:ext cx="179666" cy="171296"/>
            </a:xfrm>
            <a:custGeom>
              <a:avLst/>
              <a:gdLst/>
              <a:ahLst/>
              <a:cxnLst/>
              <a:rect l="l" t="t" r="r" b="b"/>
              <a:pathLst>
                <a:path w="5645" h="5382" extrusionOk="0">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3" name="Google Shape;28033;p72"/>
            <p:cNvSpPr/>
            <p:nvPr/>
          </p:nvSpPr>
          <p:spPr>
            <a:xfrm>
              <a:off x="5508110" y="3886490"/>
              <a:ext cx="81510" cy="99302"/>
            </a:xfrm>
            <a:custGeom>
              <a:avLst/>
              <a:gdLst/>
              <a:ahLst/>
              <a:cxnLst/>
              <a:rect l="l" t="t" r="r" b="b"/>
              <a:pathLst>
                <a:path w="2561" h="3120" extrusionOk="0">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4" name="Google Shape;28034;p72"/>
            <p:cNvSpPr/>
            <p:nvPr/>
          </p:nvSpPr>
          <p:spPr>
            <a:xfrm>
              <a:off x="5554706" y="3945530"/>
              <a:ext cx="98952" cy="98251"/>
            </a:xfrm>
            <a:custGeom>
              <a:avLst/>
              <a:gdLst/>
              <a:ahLst/>
              <a:cxnLst/>
              <a:rect l="l" t="t" r="r" b="b"/>
              <a:pathLst>
                <a:path w="3109" h="3087" extrusionOk="0">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35" name="Google Shape;28035;p72"/>
          <p:cNvGrpSpPr/>
          <p:nvPr/>
        </p:nvGrpSpPr>
        <p:grpSpPr>
          <a:xfrm>
            <a:off x="8036455" y="3807271"/>
            <a:ext cx="292176" cy="353985"/>
            <a:chOff x="8036455" y="3807271"/>
            <a:chExt cx="292176" cy="353985"/>
          </a:xfrm>
        </p:grpSpPr>
        <p:sp>
          <p:nvSpPr>
            <p:cNvPr id="28036" name="Google Shape;28036;p72"/>
            <p:cNvSpPr/>
            <p:nvPr/>
          </p:nvSpPr>
          <p:spPr>
            <a:xfrm>
              <a:off x="8039479" y="3807271"/>
              <a:ext cx="289153" cy="330465"/>
            </a:xfrm>
            <a:custGeom>
              <a:avLst/>
              <a:gdLst/>
              <a:ahLst/>
              <a:cxnLst/>
              <a:rect l="l" t="t" r="r" b="b"/>
              <a:pathLst>
                <a:path w="9085" h="10383" extrusionOk="0">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7" name="Google Shape;28037;p72"/>
            <p:cNvSpPr/>
            <p:nvPr/>
          </p:nvSpPr>
          <p:spPr>
            <a:xfrm>
              <a:off x="8036455" y="3934613"/>
              <a:ext cx="291795" cy="226644"/>
            </a:xfrm>
            <a:custGeom>
              <a:avLst/>
              <a:gdLst/>
              <a:ahLst/>
              <a:cxnLst/>
              <a:rect l="l" t="t" r="r" b="b"/>
              <a:pathLst>
                <a:path w="9168" h="7121" extrusionOk="0">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38" name="Google Shape;28038;p72"/>
          <p:cNvGrpSpPr/>
          <p:nvPr/>
        </p:nvGrpSpPr>
        <p:grpSpPr>
          <a:xfrm>
            <a:off x="4874902" y="3808799"/>
            <a:ext cx="345615" cy="350835"/>
            <a:chOff x="4874902" y="3808799"/>
            <a:chExt cx="345615" cy="350835"/>
          </a:xfrm>
        </p:grpSpPr>
        <p:sp>
          <p:nvSpPr>
            <p:cNvPr id="28039" name="Google Shape;28039;p72"/>
            <p:cNvSpPr/>
            <p:nvPr/>
          </p:nvSpPr>
          <p:spPr>
            <a:xfrm>
              <a:off x="4874902" y="3808799"/>
              <a:ext cx="345615" cy="350835"/>
            </a:xfrm>
            <a:custGeom>
              <a:avLst/>
              <a:gdLst/>
              <a:ahLst/>
              <a:cxnLst/>
              <a:rect l="l" t="t" r="r" b="b"/>
              <a:pathLst>
                <a:path w="10859" h="11023" extrusionOk="0">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0" name="Google Shape;28040;p72"/>
            <p:cNvSpPr/>
            <p:nvPr/>
          </p:nvSpPr>
          <p:spPr>
            <a:xfrm>
              <a:off x="4939321" y="4009630"/>
              <a:ext cx="145929" cy="123618"/>
            </a:xfrm>
            <a:custGeom>
              <a:avLst/>
              <a:gdLst/>
              <a:ahLst/>
              <a:cxnLst/>
              <a:rect l="l" t="t" r="r" b="b"/>
              <a:pathLst>
                <a:path w="4585" h="3884" extrusionOk="0">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1" name="Google Shape;28041;p72"/>
            <p:cNvSpPr/>
            <p:nvPr/>
          </p:nvSpPr>
          <p:spPr>
            <a:xfrm>
              <a:off x="4942344" y="3897629"/>
              <a:ext cx="205033" cy="101816"/>
            </a:xfrm>
            <a:custGeom>
              <a:avLst/>
              <a:gdLst/>
              <a:ahLst/>
              <a:cxnLst/>
              <a:rect l="l" t="t" r="r" b="b"/>
              <a:pathLst>
                <a:path w="6442" h="3199" extrusionOk="0">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2" name="Google Shape;28042;p72"/>
            <p:cNvSpPr/>
            <p:nvPr/>
          </p:nvSpPr>
          <p:spPr>
            <a:xfrm>
              <a:off x="5092729" y="3950240"/>
              <a:ext cx="84597" cy="175465"/>
            </a:xfrm>
            <a:custGeom>
              <a:avLst/>
              <a:gdLst/>
              <a:ahLst/>
              <a:cxnLst/>
              <a:rect l="l" t="t" r="r" b="b"/>
              <a:pathLst>
                <a:path w="2658" h="5513" extrusionOk="0">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3" name="Google Shape;28043;p72"/>
            <p:cNvSpPr/>
            <p:nvPr/>
          </p:nvSpPr>
          <p:spPr>
            <a:xfrm>
              <a:off x="5004886" y="3993717"/>
              <a:ext cx="81478" cy="55348"/>
            </a:xfrm>
            <a:custGeom>
              <a:avLst/>
              <a:gdLst/>
              <a:ahLst/>
              <a:cxnLst/>
              <a:rect l="l" t="t" r="r" b="b"/>
              <a:pathLst>
                <a:path w="2560" h="1739" extrusionOk="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4" name="Google Shape;28044;p72"/>
            <p:cNvSpPr/>
            <p:nvPr/>
          </p:nvSpPr>
          <p:spPr>
            <a:xfrm>
              <a:off x="5053391" y="3915262"/>
              <a:ext cx="10630" cy="29982"/>
            </a:xfrm>
            <a:custGeom>
              <a:avLst/>
              <a:gdLst/>
              <a:ahLst/>
              <a:cxnLst/>
              <a:rect l="l" t="t" r="r" b="b"/>
              <a:pathLst>
                <a:path w="334" h="942" extrusionOk="0">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5" name="Google Shape;28045;p72"/>
            <p:cNvSpPr/>
            <p:nvPr/>
          </p:nvSpPr>
          <p:spPr>
            <a:xfrm>
              <a:off x="5005236" y="3928216"/>
              <a:ext cx="21261" cy="26894"/>
            </a:xfrm>
            <a:custGeom>
              <a:avLst/>
              <a:gdLst/>
              <a:ahLst/>
              <a:cxnLst/>
              <a:rect l="l" t="t" r="r" b="b"/>
              <a:pathLst>
                <a:path w="668" h="845" extrusionOk="0">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6" name="Google Shape;28046;p72"/>
            <p:cNvSpPr/>
            <p:nvPr/>
          </p:nvSpPr>
          <p:spPr>
            <a:xfrm>
              <a:off x="4970766" y="3962876"/>
              <a:ext cx="28454" cy="19510"/>
            </a:xfrm>
            <a:custGeom>
              <a:avLst/>
              <a:gdLst/>
              <a:ahLst/>
              <a:cxnLst/>
              <a:rect l="l" t="t" r="r" b="b"/>
              <a:pathLst>
                <a:path w="894" h="613" extrusionOk="0">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7" name="Google Shape;28047;p72"/>
            <p:cNvSpPr/>
            <p:nvPr/>
          </p:nvSpPr>
          <p:spPr>
            <a:xfrm>
              <a:off x="4958258" y="4010012"/>
              <a:ext cx="29982" cy="10248"/>
            </a:xfrm>
            <a:custGeom>
              <a:avLst/>
              <a:gdLst/>
              <a:ahLst/>
              <a:cxnLst/>
              <a:rect l="l" t="t" r="r" b="b"/>
              <a:pathLst>
                <a:path w="942" h="322" extrusionOk="0">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8" name="Google Shape;28048;p72"/>
            <p:cNvSpPr/>
            <p:nvPr/>
          </p:nvSpPr>
          <p:spPr>
            <a:xfrm>
              <a:off x="4969239" y="4047601"/>
              <a:ext cx="30363" cy="20051"/>
            </a:xfrm>
            <a:custGeom>
              <a:avLst/>
              <a:gdLst/>
              <a:ahLst/>
              <a:cxnLst/>
              <a:rect l="l" t="t" r="r" b="b"/>
              <a:pathLst>
                <a:path w="954" h="630" extrusionOk="0">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9" name="Google Shape;28049;p72"/>
            <p:cNvSpPr/>
            <p:nvPr/>
          </p:nvSpPr>
          <p:spPr>
            <a:xfrm>
              <a:off x="5005236" y="4075641"/>
              <a:ext cx="21261" cy="26862"/>
            </a:xfrm>
            <a:custGeom>
              <a:avLst/>
              <a:gdLst/>
              <a:ahLst/>
              <a:cxnLst/>
              <a:rect l="l" t="t" r="r" b="b"/>
              <a:pathLst>
                <a:path w="668" h="844" extrusionOk="0">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0" name="Google Shape;28050;p72"/>
            <p:cNvSpPr/>
            <p:nvPr/>
          </p:nvSpPr>
          <p:spPr>
            <a:xfrm>
              <a:off x="5053391" y="4085794"/>
              <a:ext cx="10630" cy="29982"/>
            </a:xfrm>
            <a:custGeom>
              <a:avLst/>
              <a:gdLst/>
              <a:ahLst/>
              <a:cxnLst/>
              <a:rect l="l" t="t" r="r" b="b"/>
              <a:pathLst>
                <a:path w="334" h="942" extrusionOk="0">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1" name="Google Shape;28051;p72"/>
            <p:cNvSpPr/>
            <p:nvPr/>
          </p:nvSpPr>
          <p:spPr>
            <a:xfrm>
              <a:off x="5090501" y="4075641"/>
              <a:ext cx="21261" cy="26894"/>
            </a:xfrm>
            <a:custGeom>
              <a:avLst/>
              <a:gdLst/>
              <a:ahLst/>
              <a:cxnLst/>
              <a:rect l="l" t="t" r="r" b="b"/>
              <a:pathLst>
                <a:path w="668" h="845" extrusionOk="0">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2" name="Google Shape;28052;p72"/>
            <p:cNvSpPr/>
            <p:nvPr/>
          </p:nvSpPr>
          <p:spPr>
            <a:xfrm>
              <a:off x="5117809" y="4048142"/>
              <a:ext cx="28454" cy="19510"/>
            </a:xfrm>
            <a:custGeom>
              <a:avLst/>
              <a:gdLst/>
              <a:ahLst/>
              <a:cxnLst/>
              <a:rect l="l" t="t" r="r" b="b"/>
              <a:pathLst>
                <a:path w="894" h="613" extrusionOk="0">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3" name="Google Shape;28053;p72"/>
            <p:cNvSpPr/>
            <p:nvPr/>
          </p:nvSpPr>
          <p:spPr>
            <a:xfrm>
              <a:off x="5128790" y="4010012"/>
              <a:ext cx="29950" cy="10248"/>
            </a:xfrm>
            <a:custGeom>
              <a:avLst/>
              <a:gdLst/>
              <a:ahLst/>
              <a:cxnLst/>
              <a:rect l="l" t="t" r="r" b="b"/>
              <a:pathLst>
                <a:path w="941" h="322" extrusionOk="0">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4" name="Google Shape;28054;p72"/>
            <p:cNvSpPr/>
            <p:nvPr/>
          </p:nvSpPr>
          <p:spPr>
            <a:xfrm>
              <a:off x="5117809" y="3962717"/>
              <a:ext cx="28454" cy="19669"/>
            </a:xfrm>
            <a:custGeom>
              <a:avLst/>
              <a:gdLst/>
              <a:ahLst/>
              <a:cxnLst/>
              <a:rect l="l" t="t" r="r" b="b"/>
              <a:pathLst>
                <a:path w="894" h="618" extrusionOk="0">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5" name="Google Shape;28055;p72"/>
            <p:cNvSpPr/>
            <p:nvPr/>
          </p:nvSpPr>
          <p:spPr>
            <a:xfrm>
              <a:off x="5090501" y="3928152"/>
              <a:ext cx="20879" cy="26958"/>
            </a:xfrm>
            <a:custGeom>
              <a:avLst/>
              <a:gdLst/>
              <a:ahLst/>
              <a:cxnLst/>
              <a:rect l="l" t="t" r="r" b="b"/>
              <a:pathLst>
                <a:path w="656" h="847" extrusionOk="0">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8059"/>
        <p:cNvGrpSpPr/>
        <p:nvPr/>
      </p:nvGrpSpPr>
      <p:grpSpPr>
        <a:xfrm>
          <a:off x="0" y="0"/>
          <a:ext cx="0" cy="0"/>
          <a:chOff x="0" y="0"/>
          <a:chExt cx="0" cy="0"/>
        </a:xfrm>
      </p:grpSpPr>
      <p:sp>
        <p:nvSpPr>
          <p:cNvPr id="28060" name="Google Shape;28060;p73"/>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8061" name="Google Shape;28061;p73"/>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8062" name="Google Shape;28062;p73"/>
          <p:cNvGrpSpPr/>
          <p:nvPr/>
        </p:nvGrpSpPr>
        <p:grpSpPr>
          <a:xfrm>
            <a:off x="2704005" y="4258781"/>
            <a:ext cx="342144" cy="362704"/>
            <a:chOff x="2704005" y="4258781"/>
            <a:chExt cx="342144" cy="362704"/>
          </a:xfrm>
        </p:grpSpPr>
        <p:sp>
          <p:nvSpPr>
            <p:cNvPr id="28063" name="Google Shape;28063;p73"/>
            <p:cNvSpPr/>
            <p:nvPr/>
          </p:nvSpPr>
          <p:spPr>
            <a:xfrm>
              <a:off x="2704005" y="4258781"/>
              <a:ext cx="173543" cy="183554"/>
            </a:xfrm>
            <a:custGeom>
              <a:avLst/>
              <a:gdLst/>
              <a:ahLst/>
              <a:cxnLst/>
              <a:rect l="l" t="t" r="r" b="b"/>
              <a:pathLst>
                <a:path w="5478" h="5794" extrusionOk="0">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4" name="Google Shape;28064;p73"/>
            <p:cNvSpPr/>
            <p:nvPr/>
          </p:nvSpPr>
          <p:spPr>
            <a:xfrm>
              <a:off x="2733816" y="4278961"/>
              <a:ext cx="112052" cy="122633"/>
            </a:xfrm>
            <a:custGeom>
              <a:avLst/>
              <a:gdLst/>
              <a:ahLst/>
              <a:cxnLst/>
              <a:rect l="l" t="t" r="r" b="b"/>
              <a:pathLst>
                <a:path w="3537" h="3871" extrusionOk="0">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5" name="Google Shape;28065;p73"/>
            <p:cNvSpPr/>
            <p:nvPr/>
          </p:nvSpPr>
          <p:spPr>
            <a:xfrm>
              <a:off x="2759445" y="4322711"/>
              <a:ext cx="33993" cy="44542"/>
            </a:xfrm>
            <a:custGeom>
              <a:avLst/>
              <a:gdLst/>
              <a:ahLst/>
              <a:cxnLst/>
              <a:rect l="l" t="t" r="r" b="b"/>
              <a:pathLst>
                <a:path w="1073" h="1406" extrusionOk="0">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6" name="Google Shape;28066;p73"/>
            <p:cNvSpPr/>
            <p:nvPr/>
          </p:nvSpPr>
          <p:spPr>
            <a:xfrm>
              <a:off x="2791885" y="4321951"/>
              <a:ext cx="26073" cy="44922"/>
            </a:xfrm>
            <a:custGeom>
              <a:avLst/>
              <a:gdLst/>
              <a:ahLst/>
              <a:cxnLst/>
              <a:rect l="l" t="t" r="r" b="b"/>
              <a:pathLst>
                <a:path w="823" h="1418" extrusionOk="0">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7" name="Google Shape;28067;p73"/>
            <p:cNvSpPr/>
            <p:nvPr/>
          </p:nvSpPr>
          <p:spPr>
            <a:xfrm>
              <a:off x="2828095" y="4322648"/>
              <a:ext cx="218053" cy="170597"/>
            </a:xfrm>
            <a:custGeom>
              <a:avLst/>
              <a:gdLst/>
              <a:ahLst/>
              <a:cxnLst/>
              <a:rect l="l" t="t" r="r" b="b"/>
              <a:pathLst>
                <a:path w="6883" h="5385" extrusionOk="0">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8" name="Google Shape;28068;p73"/>
            <p:cNvSpPr/>
            <p:nvPr/>
          </p:nvSpPr>
          <p:spPr>
            <a:xfrm>
              <a:off x="2746995" y="4480034"/>
              <a:ext cx="232404" cy="141451"/>
            </a:xfrm>
            <a:custGeom>
              <a:avLst/>
              <a:gdLst/>
              <a:ahLst/>
              <a:cxnLst/>
              <a:rect l="l" t="t" r="r" b="b"/>
              <a:pathLst>
                <a:path w="7336" h="4465" extrusionOk="0">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9" name="Google Shape;28069;p73"/>
            <p:cNvSpPr/>
            <p:nvPr/>
          </p:nvSpPr>
          <p:spPr>
            <a:xfrm>
              <a:off x="2889206" y="4345046"/>
              <a:ext cx="46411" cy="47488"/>
            </a:xfrm>
            <a:custGeom>
              <a:avLst/>
              <a:gdLst/>
              <a:ahLst/>
              <a:cxnLst/>
              <a:rect l="l" t="t" r="r" b="b"/>
              <a:pathLst>
                <a:path w="1465" h="1499" extrusionOk="0">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70" name="Google Shape;28070;p73"/>
          <p:cNvGrpSpPr/>
          <p:nvPr/>
        </p:nvGrpSpPr>
        <p:grpSpPr>
          <a:xfrm>
            <a:off x="2157462" y="4258496"/>
            <a:ext cx="347435" cy="363370"/>
            <a:chOff x="2157462" y="4258496"/>
            <a:chExt cx="347435" cy="363370"/>
          </a:xfrm>
        </p:grpSpPr>
        <p:sp>
          <p:nvSpPr>
            <p:cNvPr id="28071" name="Google Shape;28071;p73"/>
            <p:cNvSpPr/>
            <p:nvPr/>
          </p:nvSpPr>
          <p:spPr>
            <a:xfrm>
              <a:off x="2296252" y="4258496"/>
              <a:ext cx="208644" cy="220778"/>
            </a:xfrm>
            <a:custGeom>
              <a:avLst/>
              <a:gdLst/>
              <a:ahLst/>
              <a:cxnLst/>
              <a:rect l="l" t="t" r="r" b="b"/>
              <a:pathLst>
                <a:path w="6586" h="6969" extrusionOk="0">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2" name="Google Shape;28072;p73"/>
            <p:cNvSpPr/>
            <p:nvPr/>
          </p:nvSpPr>
          <p:spPr>
            <a:xfrm>
              <a:off x="2157462" y="4323313"/>
              <a:ext cx="300643" cy="298552"/>
            </a:xfrm>
            <a:custGeom>
              <a:avLst/>
              <a:gdLst/>
              <a:ahLst/>
              <a:cxnLst/>
              <a:rect l="l" t="t" r="r" b="b"/>
              <a:pathLst>
                <a:path w="9490" h="9424" extrusionOk="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3" name="Google Shape;28073;p73"/>
            <p:cNvSpPr/>
            <p:nvPr/>
          </p:nvSpPr>
          <p:spPr>
            <a:xfrm>
              <a:off x="2339653" y="4297463"/>
              <a:ext cx="123362" cy="123742"/>
            </a:xfrm>
            <a:custGeom>
              <a:avLst/>
              <a:gdLst/>
              <a:ahLst/>
              <a:cxnLst/>
              <a:rect l="l" t="t" r="r" b="b"/>
              <a:pathLst>
                <a:path w="3894" h="3906" extrusionOk="0">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74" name="Google Shape;28074;p73"/>
          <p:cNvGrpSpPr/>
          <p:nvPr/>
        </p:nvGrpSpPr>
        <p:grpSpPr>
          <a:xfrm>
            <a:off x="4010963" y="3763781"/>
            <a:ext cx="343665" cy="363211"/>
            <a:chOff x="4010963" y="3763781"/>
            <a:chExt cx="343665" cy="363211"/>
          </a:xfrm>
        </p:grpSpPr>
        <p:sp>
          <p:nvSpPr>
            <p:cNvPr id="28075" name="Google Shape;28075;p73"/>
            <p:cNvSpPr/>
            <p:nvPr/>
          </p:nvSpPr>
          <p:spPr>
            <a:xfrm>
              <a:off x="4152415" y="3763781"/>
              <a:ext cx="202213" cy="221760"/>
            </a:xfrm>
            <a:custGeom>
              <a:avLst/>
              <a:gdLst/>
              <a:ahLst/>
              <a:cxnLst/>
              <a:rect l="l" t="t" r="r" b="b"/>
              <a:pathLst>
                <a:path w="6383" h="7000" extrusionOk="0">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6" name="Google Shape;28076;p73"/>
            <p:cNvSpPr/>
            <p:nvPr/>
          </p:nvSpPr>
          <p:spPr>
            <a:xfrm>
              <a:off x="4010963" y="3828662"/>
              <a:ext cx="299154" cy="298331"/>
            </a:xfrm>
            <a:custGeom>
              <a:avLst/>
              <a:gdLst/>
              <a:ahLst/>
              <a:cxnLst/>
              <a:rect l="l" t="t" r="r" b="b"/>
              <a:pathLst>
                <a:path w="9443" h="9417" extrusionOk="0">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7" name="Google Shape;28077;p73"/>
            <p:cNvSpPr/>
            <p:nvPr/>
          </p:nvSpPr>
          <p:spPr>
            <a:xfrm>
              <a:off x="4187104" y="3787731"/>
              <a:ext cx="133943" cy="146520"/>
            </a:xfrm>
            <a:custGeom>
              <a:avLst/>
              <a:gdLst/>
              <a:ahLst/>
              <a:cxnLst/>
              <a:rect l="l" t="t" r="r" b="b"/>
              <a:pathLst>
                <a:path w="4228" h="4625" extrusionOk="0">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8" name="Google Shape;28078;p73"/>
            <p:cNvSpPr/>
            <p:nvPr/>
          </p:nvSpPr>
          <p:spPr>
            <a:xfrm>
              <a:off x="4220685" y="3840669"/>
              <a:ext cx="39632" cy="52462"/>
            </a:xfrm>
            <a:custGeom>
              <a:avLst/>
              <a:gdLst/>
              <a:ahLst/>
              <a:cxnLst/>
              <a:rect l="l" t="t" r="r" b="b"/>
              <a:pathLst>
                <a:path w="1251" h="1656" extrusionOk="0">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9" name="Google Shape;28079;p73"/>
            <p:cNvSpPr/>
            <p:nvPr/>
          </p:nvSpPr>
          <p:spPr>
            <a:xfrm>
              <a:off x="4259905" y="3840669"/>
              <a:ext cx="29082" cy="52082"/>
            </a:xfrm>
            <a:custGeom>
              <a:avLst/>
              <a:gdLst/>
              <a:ahLst/>
              <a:cxnLst/>
              <a:rect l="l" t="t" r="r" b="b"/>
              <a:pathLst>
                <a:path w="918" h="1644" extrusionOk="0">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0" name="Google Shape;28080;p73"/>
          <p:cNvGrpSpPr/>
          <p:nvPr/>
        </p:nvGrpSpPr>
        <p:grpSpPr>
          <a:xfrm>
            <a:off x="2214042" y="3810509"/>
            <a:ext cx="368153" cy="311193"/>
            <a:chOff x="2214042" y="3810509"/>
            <a:chExt cx="368153" cy="311193"/>
          </a:xfrm>
        </p:grpSpPr>
        <p:sp>
          <p:nvSpPr>
            <p:cNvPr id="28081" name="Google Shape;28081;p73"/>
            <p:cNvSpPr/>
            <p:nvPr/>
          </p:nvSpPr>
          <p:spPr>
            <a:xfrm>
              <a:off x="2214042" y="3810509"/>
              <a:ext cx="368153" cy="311193"/>
            </a:xfrm>
            <a:custGeom>
              <a:avLst/>
              <a:gdLst/>
              <a:ahLst/>
              <a:cxnLst/>
              <a:rect l="l" t="t" r="r" b="b"/>
              <a:pathLst>
                <a:path w="11621" h="9823" extrusionOk="0">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2" name="Google Shape;28082;p73"/>
            <p:cNvSpPr/>
            <p:nvPr/>
          </p:nvSpPr>
          <p:spPr>
            <a:xfrm>
              <a:off x="2451674" y="3927060"/>
              <a:ext cx="70932" cy="32092"/>
            </a:xfrm>
            <a:custGeom>
              <a:avLst/>
              <a:gdLst/>
              <a:ahLst/>
              <a:cxnLst/>
              <a:rect l="l" t="t" r="r" b="b"/>
              <a:pathLst>
                <a:path w="2239" h="1013" extrusionOk="0">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3" name="Google Shape;28083;p73"/>
          <p:cNvGrpSpPr/>
          <p:nvPr/>
        </p:nvGrpSpPr>
        <p:grpSpPr>
          <a:xfrm>
            <a:off x="1768938" y="3782219"/>
            <a:ext cx="367805" cy="367773"/>
            <a:chOff x="1768938" y="3782219"/>
            <a:chExt cx="367805" cy="367773"/>
          </a:xfrm>
        </p:grpSpPr>
        <p:sp>
          <p:nvSpPr>
            <p:cNvPr id="28084" name="Google Shape;28084;p73"/>
            <p:cNvSpPr/>
            <p:nvPr/>
          </p:nvSpPr>
          <p:spPr>
            <a:xfrm>
              <a:off x="1884380" y="3782219"/>
              <a:ext cx="252363" cy="198412"/>
            </a:xfrm>
            <a:custGeom>
              <a:avLst/>
              <a:gdLst/>
              <a:ahLst/>
              <a:cxnLst/>
              <a:rect l="l" t="t" r="r" b="b"/>
              <a:pathLst>
                <a:path w="7966" h="6263" extrusionOk="0">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5" name="Google Shape;28085;p73"/>
            <p:cNvSpPr/>
            <p:nvPr/>
          </p:nvSpPr>
          <p:spPr>
            <a:xfrm>
              <a:off x="2034480" y="3821914"/>
              <a:ext cx="31743" cy="31236"/>
            </a:xfrm>
            <a:custGeom>
              <a:avLst/>
              <a:gdLst/>
              <a:ahLst/>
              <a:cxnLst/>
              <a:rect l="l" t="t" r="r" b="b"/>
              <a:pathLst>
                <a:path w="1002" h="986" extrusionOk="0">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6" name="Google Shape;28086;p73"/>
            <p:cNvSpPr/>
            <p:nvPr/>
          </p:nvSpPr>
          <p:spPr>
            <a:xfrm>
              <a:off x="2065431" y="3852359"/>
              <a:ext cx="31712" cy="31332"/>
            </a:xfrm>
            <a:custGeom>
              <a:avLst/>
              <a:gdLst/>
              <a:ahLst/>
              <a:cxnLst/>
              <a:rect l="l" t="t" r="r" b="b"/>
              <a:pathLst>
                <a:path w="1001" h="989" extrusionOk="0">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7" name="Google Shape;28087;p73"/>
            <p:cNvSpPr/>
            <p:nvPr/>
          </p:nvSpPr>
          <p:spPr>
            <a:xfrm>
              <a:off x="1768938" y="3922625"/>
              <a:ext cx="281413" cy="227367"/>
            </a:xfrm>
            <a:custGeom>
              <a:avLst/>
              <a:gdLst/>
              <a:ahLst/>
              <a:cxnLst/>
              <a:rect l="l" t="t" r="r" b="b"/>
              <a:pathLst>
                <a:path w="8883" h="7177" extrusionOk="0">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8" name="Google Shape;28088;p73"/>
            <p:cNvSpPr/>
            <p:nvPr/>
          </p:nvSpPr>
          <p:spPr>
            <a:xfrm>
              <a:off x="1847790" y="3937704"/>
              <a:ext cx="143352" cy="127417"/>
            </a:xfrm>
            <a:custGeom>
              <a:avLst/>
              <a:gdLst/>
              <a:ahLst/>
              <a:cxnLst/>
              <a:rect l="l" t="t" r="r" b="b"/>
              <a:pathLst>
                <a:path w="4525" h="4022" extrusionOk="0">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9" name="Google Shape;28089;p73"/>
          <p:cNvGrpSpPr/>
          <p:nvPr/>
        </p:nvGrpSpPr>
        <p:grpSpPr>
          <a:xfrm>
            <a:off x="2681385" y="3798439"/>
            <a:ext cx="325544" cy="327413"/>
            <a:chOff x="2681385" y="3798439"/>
            <a:chExt cx="325544" cy="327413"/>
          </a:xfrm>
        </p:grpSpPr>
        <p:sp>
          <p:nvSpPr>
            <p:cNvPr id="28090" name="Google Shape;28090;p73"/>
            <p:cNvSpPr/>
            <p:nvPr/>
          </p:nvSpPr>
          <p:spPr>
            <a:xfrm>
              <a:off x="2713826" y="3830975"/>
              <a:ext cx="58101" cy="56866"/>
            </a:xfrm>
            <a:custGeom>
              <a:avLst/>
              <a:gdLst/>
              <a:ahLst/>
              <a:cxnLst/>
              <a:rect l="l" t="t" r="r" b="b"/>
              <a:pathLst>
                <a:path w="1834" h="1795" extrusionOk="0">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1" name="Google Shape;28091;p73"/>
            <p:cNvSpPr/>
            <p:nvPr/>
          </p:nvSpPr>
          <p:spPr>
            <a:xfrm>
              <a:off x="2683255" y="3880110"/>
              <a:ext cx="75462" cy="28100"/>
            </a:xfrm>
            <a:custGeom>
              <a:avLst/>
              <a:gdLst/>
              <a:ahLst/>
              <a:cxnLst/>
              <a:rect l="l" t="t" r="r" b="b"/>
              <a:pathLst>
                <a:path w="2382" h="887" extrusionOk="0">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2" name="Google Shape;28092;p73"/>
            <p:cNvSpPr/>
            <p:nvPr/>
          </p:nvSpPr>
          <p:spPr>
            <a:xfrm>
              <a:off x="2681385" y="3918918"/>
              <a:ext cx="75082" cy="29272"/>
            </a:xfrm>
            <a:custGeom>
              <a:avLst/>
              <a:gdLst/>
              <a:ahLst/>
              <a:cxnLst/>
              <a:rect l="l" t="t" r="r" b="b"/>
              <a:pathLst>
                <a:path w="2370" h="924" extrusionOk="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3" name="Google Shape;28093;p73"/>
            <p:cNvSpPr/>
            <p:nvPr/>
          </p:nvSpPr>
          <p:spPr>
            <a:xfrm>
              <a:off x="2762835" y="3800340"/>
              <a:ext cx="29462" cy="74321"/>
            </a:xfrm>
            <a:custGeom>
              <a:avLst/>
              <a:gdLst/>
              <a:ahLst/>
              <a:cxnLst/>
              <a:rect l="l" t="t" r="r" b="b"/>
              <a:pathLst>
                <a:path w="930" h="2346" extrusionOk="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4" name="Google Shape;28094;p73"/>
            <p:cNvSpPr/>
            <p:nvPr/>
          </p:nvSpPr>
          <p:spPr>
            <a:xfrm>
              <a:off x="2801326" y="3798439"/>
              <a:ext cx="30951" cy="73941"/>
            </a:xfrm>
            <a:custGeom>
              <a:avLst/>
              <a:gdLst/>
              <a:ahLst/>
              <a:cxnLst/>
              <a:rect l="l" t="t" r="r" b="b"/>
              <a:pathLst>
                <a:path w="977" h="2334" extrusionOk="0">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5" name="Google Shape;28095;p73"/>
            <p:cNvSpPr/>
            <p:nvPr/>
          </p:nvSpPr>
          <p:spPr>
            <a:xfrm>
              <a:off x="2851095" y="3944262"/>
              <a:ext cx="124534" cy="127670"/>
            </a:xfrm>
            <a:custGeom>
              <a:avLst/>
              <a:gdLst/>
              <a:ahLst/>
              <a:cxnLst/>
              <a:rect l="l" t="t" r="r" b="b"/>
              <a:pathLst>
                <a:path w="3931" h="4030" extrusionOk="0">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6" name="Google Shape;28096;p73"/>
            <p:cNvSpPr/>
            <p:nvPr/>
          </p:nvSpPr>
          <p:spPr>
            <a:xfrm>
              <a:off x="2750416" y="3870163"/>
              <a:ext cx="256513" cy="255689"/>
            </a:xfrm>
            <a:custGeom>
              <a:avLst/>
              <a:gdLst/>
              <a:ahLst/>
              <a:cxnLst/>
              <a:rect l="l" t="t" r="r" b="b"/>
              <a:pathLst>
                <a:path w="8097" h="8071" extrusionOk="0">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97" name="Google Shape;28097;p73"/>
          <p:cNvGrpSpPr/>
          <p:nvPr/>
        </p:nvGrpSpPr>
        <p:grpSpPr>
          <a:xfrm>
            <a:off x="6243928" y="4263502"/>
            <a:ext cx="274254" cy="350824"/>
            <a:chOff x="6243928" y="4263502"/>
            <a:chExt cx="274254" cy="350824"/>
          </a:xfrm>
        </p:grpSpPr>
        <p:sp>
          <p:nvSpPr>
            <p:cNvPr id="28098" name="Google Shape;28098;p73"/>
            <p:cNvSpPr/>
            <p:nvPr/>
          </p:nvSpPr>
          <p:spPr>
            <a:xfrm>
              <a:off x="6342390" y="4373653"/>
              <a:ext cx="10581" cy="15872"/>
            </a:xfrm>
            <a:custGeom>
              <a:avLst/>
              <a:gdLst/>
              <a:ahLst/>
              <a:cxnLst/>
              <a:rect l="l" t="t" r="r" b="b"/>
              <a:pathLst>
                <a:path w="334" h="501" extrusionOk="0">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9" name="Google Shape;28099;p73"/>
            <p:cNvSpPr/>
            <p:nvPr/>
          </p:nvSpPr>
          <p:spPr>
            <a:xfrm>
              <a:off x="6407999" y="4373653"/>
              <a:ext cx="10233" cy="15872"/>
            </a:xfrm>
            <a:custGeom>
              <a:avLst/>
              <a:gdLst/>
              <a:ahLst/>
              <a:cxnLst/>
              <a:rect l="l" t="t" r="r" b="b"/>
              <a:pathLst>
                <a:path w="323" h="501" extrusionOk="0">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0" name="Google Shape;28100;p73"/>
            <p:cNvSpPr/>
            <p:nvPr/>
          </p:nvSpPr>
          <p:spPr>
            <a:xfrm>
              <a:off x="6336719" y="4357053"/>
              <a:ext cx="21162" cy="10201"/>
            </a:xfrm>
            <a:custGeom>
              <a:avLst/>
              <a:gdLst/>
              <a:ahLst/>
              <a:cxnLst/>
              <a:rect l="l" t="t" r="r" b="b"/>
              <a:pathLst>
                <a:path w="668" h="322" extrusionOk="0">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1" name="Google Shape;28101;p73"/>
            <p:cNvSpPr/>
            <p:nvPr/>
          </p:nvSpPr>
          <p:spPr>
            <a:xfrm>
              <a:off x="6402740" y="4357053"/>
              <a:ext cx="21131" cy="10201"/>
            </a:xfrm>
            <a:custGeom>
              <a:avLst/>
              <a:gdLst/>
              <a:ahLst/>
              <a:cxnLst/>
              <a:rect l="l" t="t" r="r" b="b"/>
              <a:pathLst>
                <a:path w="667" h="322" extrusionOk="0">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2" name="Google Shape;28102;p73"/>
            <p:cNvSpPr/>
            <p:nvPr/>
          </p:nvSpPr>
          <p:spPr>
            <a:xfrm>
              <a:off x="6243928" y="4263502"/>
              <a:ext cx="274254" cy="350824"/>
            </a:xfrm>
            <a:custGeom>
              <a:avLst/>
              <a:gdLst/>
              <a:ahLst/>
              <a:cxnLst/>
              <a:rect l="l" t="t" r="r" b="b"/>
              <a:pathLst>
                <a:path w="8657" h="11074" extrusionOk="0">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3" name="Google Shape;28103;p73"/>
            <p:cNvSpPr/>
            <p:nvPr/>
          </p:nvSpPr>
          <p:spPr>
            <a:xfrm>
              <a:off x="6375559" y="4549033"/>
              <a:ext cx="10233" cy="10201"/>
            </a:xfrm>
            <a:custGeom>
              <a:avLst/>
              <a:gdLst/>
              <a:ahLst/>
              <a:cxnLst/>
              <a:rect l="l" t="t" r="r" b="b"/>
              <a:pathLst>
                <a:path w="323" h="322" extrusionOk="0">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4" name="Google Shape;28104;p73"/>
            <p:cNvSpPr/>
            <p:nvPr/>
          </p:nvSpPr>
          <p:spPr>
            <a:xfrm>
              <a:off x="6375559" y="4587493"/>
              <a:ext cx="10233" cy="10613"/>
            </a:xfrm>
            <a:custGeom>
              <a:avLst/>
              <a:gdLst/>
              <a:ahLst/>
              <a:cxnLst/>
              <a:rect l="l" t="t" r="r" b="b"/>
              <a:pathLst>
                <a:path w="323" h="335" extrusionOk="0">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5" name="Google Shape;28105;p73"/>
            <p:cNvSpPr/>
            <p:nvPr/>
          </p:nvSpPr>
          <p:spPr>
            <a:xfrm>
              <a:off x="6342009" y="4406442"/>
              <a:ext cx="76222" cy="32472"/>
            </a:xfrm>
            <a:custGeom>
              <a:avLst/>
              <a:gdLst/>
              <a:ahLst/>
              <a:cxnLst/>
              <a:rect l="l" t="t" r="r" b="b"/>
              <a:pathLst>
                <a:path w="2406" h="1025" extrusionOk="0">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06" name="Google Shape;28106;p73"/>
          <p:cNvGrpSpPr/>
          <p:nvPr/>
        </p:nvGrpSpPr>
        <p:grpSpPr>
          <a:xfrm>
            <a:off x="3560600" y="3763338"/>
            <a:ext cx="352345" cy="363655"/>
            <a:chOff x="3560600" y="3763338"/>
            <a:chExt cx="352345" cy="363655"/>
          </a:xfrm>
        </p:grpSpPr>
        <p:sp>
          <p:nvSpPr>
            <p:cNvPr id="28107" name="Google Shape;28107;p73"/>
            <p:cNvSpPr/>
            <p:nvPr/>
          </p:nvSpPr>
          <p:spPr>
            <a:xfrm>
              <a:off x="3665841" y="3763338"/>
              <a:ext cx="143352" cy="173543"/>
            </a:xfrm>
            <a:custGeom>
              <a:avLst/>
              <a:gdLst/>
              <a:ahLst/>
              <a:cxnLst/>
              <a:rect l="l" t="t" r="r" b="b"/>
              <a:pathLst>
                <a:path w="4525" h="5478" extrusionOk="0">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8" name="Google Shape;28108;p73"/>
            <p:cNvSpPr/>
            <p:nvPr/>
          </p:nvSpPr>
          <p:spPr>
            <a:xfrm>
              <a:off x="3696761" y="3794099"/>
              <a:ext cx="82653" cy="78661"/>
            </a:xfrm>
            <a:custGeom>
              <a:avLst/>
              <a:gdLst/>
              <a:ahLst/>
              <a:cxnLst/>
              <a:rect l="l" t="t" r="r" b="b"/>
              <a:pathLst>
                <a:path w="2609" h="2483" extrusionOk="0">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9" name="Google Shape;28109;p73"/>
            <p:cNvSpPr/>
            <p:nvPr/>
          </p:nvSpPr>
          <p:spPr>
            <a:xfrm>
              <a:off x="3560600" y="3916574"/>
              <a:ext cx="352345" cy="210419"/>
            </a:xfrm>
            <a:custGeom>
              <a:avLst/>
              <a:gdLst/>
              <a:ahLst/>
              <a:cxnLst/>
              <a:rect l="l" t="t" r="r" b="b"/>
              <a:pathLst>
                <a:path w="11122" h="6642" extrusionOk="0">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0" name="Google Shape;28110;p73"/>
          <p:cNvGrpSpPr/>
          <p:nvPr/>
        </p:nvGrpSpPr>
        <p:grpSpPr>
          <a:xfrm>
            <a:off x="5790556" y="4261252"/>
            <a:ext cx="279513" cy="356083"/>
            <a:chOff x="5790556" y="4261252"/>
            <a:chExt cx="279513" cy="356083"/>
          </a:xfrm>
        </p:grpSpPr>
        <p:sp>
          <p:nvSpPr>
            <p:cNvPr id="28111" name="Google Shape;28111;p73"/>
            <p:cNvSpPr/>
            <p:nvPr/>
          </p:nvSpPr>
          <p:spPr>
            <a:xfrm>
              <a:off x="5892027" y="4400423"/>
              <a:ext cx="10581" cy="15872"/>
            </a:xfrm>
            <a:custGeom>
              <a:avLst/>
              <a:gdLst/>
              <a:ahLst/>
              <a:cxnLst/>
              <a:rect l="l" t="t" r="r" b="b"/>
              <a:pathLst>
                <a:path w="334" h="501" extrusionOk="0">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2" name="Google Shape;28112;p73"/>
            <p:cNvSpPr/>
            <p:nvPr/>
          </p:nvSpPr>
          <p:spPr>
            <a:xfrm>
              <a:off x="5959157" y="4400423"/>
              <a:ext cx="10201" cy="15872"/>
            </a:xfrm>
            <a:custGeom>
              <a:avLst/>
              <a:gdLst/>
              <a:ahLst/>
              <a:cxnLst/>
              <a:rect l="l" t="t" r="r" b="b"/>
              <a:pathLst>
                <a:path w="322" h="501" extrusionOk="0">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3" name="Google Shape;28113;p73"/>
            <p:cNvSpPr/>
            <p:nvPr/>
          </p:nvSpPr>
          <p:spPr>
            <a:xfrm>
              <a:off x="5907867" y="4450667"/>
              <a:ext cx="45651" cy="16157"/>
            </a:xfrm>
            <a:custGeom>
              <a:avLst/>
              <a:gdLst/>
              <a:ahLst/>
              <a:cxnLst/>
              <a:rect l="l" t="t" r="r" b="b"/>
              <a:pathLst>
                <a:path w="1441" h="510" extrusionOk="0">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4" name="Google Shape;28114;p73"/>
            <p:cNvSpPr/>
            <p:nvPr/>
          </p:nvSpPr>
          <p:spPr>
            <a:xfrm>
              <a:off x="5790556" y="4261252"/>
              <a:ext cx="279513" cy="356083"/>
            </a:xfrm>
            <a:custGeom>
              <a:avLst/>
              <a:gdLst/>
              <a:ahLst/>
              <a:cxnLst/>
              <a:rect l="l" t="t" r="r" b="b"/>
              <a:pathLst>
                <a:path w="8823" h="11240" extrusionOk="0">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5" name="Google Shape;28115;p73"/>
            <p:cNvSpPr/>
            <p:nvPr/>
          </p:nvSpPr>
          <p:spPr>
            <a:xfrm>
              <a:off x="5875807" y="4562244"/>
              <a:ext cx="10201" cy="55092"/>
            </a:xfrm>
            <a:custGeom>
              <a:avLst/>
              <a:gdLst/>
              <a:ahLst/>
              <a:cxnLst/>
              <a:rect l="l" t="t" r="r" b="b"/>
              <a:pathLst>
                <a:path w="322" h="1739" extrusionOk="0">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6" name="Google Shape;28116;p73"/>
            <p:cNvSpPr/>
            <p:nvPr/>
          </p:nvSpPr>
          <p:spPr>
            <a:xfrm>
              <a:off x="5925576" y="4567883"/>
              <a:ext cx="10613" cy="10233"/>
            </a:xfrm>
            <a:custGeom>
              <a:avLst/>
              <a:gdLst/>
              <a:ahLst/>
              <a:cxnLst/>
              <a:rect l="l" t="t" r="r" b="b"/>
              <a:pathLst>
                <a:path w="335" h="323" extrusionOk="0">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7" name="Google Shape;28117;p73"/>
            <p:cNvSpPr/>
            <p:nvPr/>
          </p:nvSpPr>
          <p:spPr>
            <a:xfrm>
              <a:off x="5925576" y="4600703"/>
              <a:ext cx="10613" cy="10613"/>
            </a:xfrm>
            <a:custGeom>
              <a:avLst/>
              <a:gdLst/>
              <a:ahLst/>
              <a:cxnLst/>
              <a:rect l="l" t="t" r="r" b="b"/>
              <a:pathLst>
                <a:path w="335" h="335" extrusionOk="0">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18" name="Google Shape;28118;p73"/>
          <p:cNvGrpSpPr/>
          <p:nvPr/>
        </p:nvGrpSpPr>
        <p:grpSpPr>
          <a:xfrm>
            <a:off x="5341333" y="4261252"/>
            <a:ext cx="278752" cy="356463"/>
            <a:chOff x="5341333" y="4261252"/>
            <a:chExt cx="278752" cy="356463"/>
          </a:xfrm>
        </p:grpSpPr>
        <p:sp>
          <p:nvSpPr>
            <p:cNvPr id="28119" name="Google Shape;28119;p73"/>
            <p:cNvSpPr/>
            <p:nvPr/>
          </p:nvSpPr>
          <p:spPr>
            <a:xfrm>
              <a:off x="5442773" y="4383442"/>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0" name="Google Shape;28120;p73"/>
            <p:cNvSpPr/>
            <p:nvPr/>
          </p:nvSpPr>
          <p:spPr>
            <a:xfrm>
              <a:off x="5509174" y="4383442"/>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1" name="Google Shape;28121;p73"/>
            <p:cNvSpPr/>
            <p:nvPr/>
          </p:nvSpPr>
          <p:spPr>
            <a:xfrm>
              <a:off x="5458232" y="4422377"/>
              <a:ext cx="45302" cy="16157"/>
            </a:xfrm>
            <a:custGeom>
              <a:avLst/>
              <a:gdLst/>
              <a:ahLst/>
              <a:cxnLst/>
              <a:rect l="l" t="t" r="r" b="b"/>
              <a:pathLst>
                <a:path w="1430" h="510" extrusionOk="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2" name="Google Shape;28122;p73"/>
            <p:cNvSpPr/>
            <p:nvPr/>
          </p:nvSpPr>
          <p:spPr>
            <a:xfrm>
              <a:off x="5437134" y="4572793"/>
              <a:ext cx="10581" cy="44162"/>
            </a:xfrm>
            <a:custGeom>
              <a:avLst/>
              <a:gdLst/>
              <a:ahLst/>
              <a:cxnLst/>
              <a:rect l="l" t="t" r="r" b="b"/>
              <a:pathLst>
                <a:path w="334" h="1394" extrusionOk="0">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3" name="Google Shape;28123;p73"/>
            <p:cNvSpPr/>
            <p:nvPr/>
          </p:nvSpPr>
          <p:spPr>
            <a:xfrm>
              <a:off x="5341333" y="4261252"/>
              <a:ext cx="278752" cy="356463"/>
            </a:xfrm>
            <a:custGeom>
              <a:avLst/>
              <a:gdLst/>
              <a:ahLst/>
              <a:cxnLst/>
              <a:rect l="l" t="t" r="r" b="b"/>
              <a:pathLst>
                <a:path w="8799" h="11252" extrusionOk="0">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4" name="Google Shape;28124;p73"/>
            <p:cNvSpPr/>
            <p:nvPr/>
          </p:nvSpPr>
          <p:spPr>
            <a:xfrm>
              <a:off x="5436753" y="4366842"/>
              <a:ext cx="21511" cy="10613"/>
            </a:xfrm>
            <a:custGeom>
              <a:avLst/>
              <a:gdLst/>
              <a:ahLst/>
              <a:cxnLst/>
              <a:rect l="l" t="t" r="r" b="b"/>
              <a:pathLst>
                <a:path w="679" h="335" extrusionOk="0">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5" name="Google Shape;28125;p73"/>
            <p:cNvSpPr/>
            <p:nvPr/>
          </p:nvSpPr>
          <p:spPr>
            <a:xfrm>
              <a:off x="5503503" y="4366842"/>
              <a:ext cx="21923" cy="10613"/>
            </a:xfrm>
            <a:custGeom>
              <a:avLst/>
              <a:gdLst/>
              <a:ahLst/>
              <a:cxnLst/>
              <a:rect l="l" t="t" r="r" b="b"/>
              <a:pathLst>
                <a:path w="692" h="335" extrusionOk="0">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26" name="Google Shape;28126;p73"/>
          <p:cNvSpPr/>
          <p:nvPr/>
        </p:nvSpPr>
        <p:spPr>
          <a:xfrm>
            <a:off x="1322345" y="3836582"/>
            <a:ext cx="367805" cy="259871"/>
          </a:xfrm>
          <a:custGeom>
            <a:avLst/>
            <a:gdLst/>
            <a:ahLst/>
            <a:cxnLst/>
            <a:rect l="l" t="t" r="r" b="b"/>
            <a:pathLst>
              <a:path w="11610" h="8203" extrusionOk="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27" name="Google Shape;28127;p73"/>
          <p:cNvGrpSpPr/>
          <p:nvPr/>
        </p:nvGrpSpPr>
        <p:grpSpPr>
          <a:xfrm>
            <a:off x="3103646" y="3766076"/>
            <a:ext cx="360233" cy="362451"/>
            <a:chOff x="3107608" y="3763401"/>
            <a:chExt cx="360233" cy="362451"/>
          </a:xfrm>
        </p:grpSpPr>
        <p:sp>
          <p:nvSpPr>
            <p:cNvPr id="28128" name="Google Shape;28128;p73"/>
            <p:cNvSpPr/>
            <p:nvPr/>
          </p:nvSpPr>
          <p:spPr>
            <a:xfrm>
              <a:off x="3323349" y="3763401"/>
              <a:ext cx="144492" cy="152729"/>
            </a:xfrm>
            <a:custGeom>
              <a:avLst/>
              <a:gdLst/>
              <a:ahLst/>
              <a:cxnLst/>
              <a:rect l="l" t="t" r="r" b="b"/>
              <a:pathLst>
                <a:path w="4561" h="4821" extrusionOk="0">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9" name="Google Shape;28129;p73"/>
            <p:cNvSpPr/>
            <p:nvPr/>
          </p:nvSpPr>
          <p:spPr>
            <a:xfrm>
              <a:off x="3107608" y="3863256"/>
              <a:ext cx="333844" cy="262596"/>
            </a:xfrm>
            <a:custGeom>
              <a:avLst/>
              <a:gdLst/>
              <a:ahLst/>
              <a:cxnLst/>
              <a:rect l="l" t="t" r="r" b="b"/>
              <a:pathLst>
                <a:path w="10538" h="8289" extrusionOk="0">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0" name="Google Shape;28130;p73"/>
            <p:cNvSpPr/>
            <p:nvPr/>
          </p:nvSpPr>
          <p:spPr>
            <a:xfrm>
              <a:off x="3361840" y="3799453"/>
              <a:ext cx="74701" cy="71438"/>
            </a:xfrm>
            <a:custGeom>
              <a:avLst/>
              <a:gdLst/>
              <a:ahLst/>
              <a:cxnLst/>
              <a:rect l="l" t="t" r="r" b="b"/>
              <a:pathLst>
                <a:path w="2358" h="2255" extrusionOk="0">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1" name="Google Shape;28131;p73"/>
          <p:cNvGrpSpPr/>
          <p:nvPr/>
        </p:nvGrpSpPr>
        <p:grpSpPr>
          <a:xfrm>
            <a:off x="889343" y="3801227"/>
            <a:ext cx="351585" cy="339705"/>
            <a:chOff x="889343" y="3801227"/>
            <a:chExt cx="351585" cy="339705"/>
          </a:xfrm>
        </p:grpSpPr>
        <p:sp>
          <p:nvSpPr>
            <p:cNvPr id="28132" name="Google Shape;28132;p73"/>
            <p:cNvSpPr/>
            <p:nvPr/>
          </p:nvSpPr>
          <p:spPr>
            <a:xfrm>
              <a:off x="1014954" y="4068479"/>
              <a:ext cx="35862" cy="10233"/>
            </a:xfrm>
            <a:custGeom>
              <a:avLst/>
              <a:gdLst/>
              <a:ahLst/>
              <a:cxnLst/>
              <a:rect l="l" t="t" r="r" b="b"/>
              <a:pathLst>
                <a:path w="1132" h="323" extrusionOk="0">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3" name="Google Shape;28133;p73"/>
            <p:cNvSpPr/>
            <p:nvPr/>
          </p:nvSpPr>
          <p:spPr>
            <a:xfrm>
              <a:off x="889343" y="3801227"/>
              <a:ext cx="351585" cy="339705"/>
            </a:xfrm>
            <a:custGeom>
              <a:avLst/>
              <a:gdLst/>
              <a:ahLst/>
              <a:cxnLst/>
              <a:rect l="l" t="t" r="r" b="b"/>
              <a:pathLst>
                <a:path w="11098" h="10723" extrusionOk="0">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4" name="Google Shape;28134;p73"/>
            <p:cNvSpPr/>
            <p:nvPr/>
          </p:nvSpPr>
          <p:spPr>
            <a:xfrm>
              <a:off x="1148865" y="3851598"/>
              <a:ext cx="27181" cy="51733"/>
            </a:xfrm>
            <a:custGeom>
              <a:avLst/>
              <a:gdLst/>
              <a:ahLst/>
              <a:cxnLst/>
              <a:rect l="l" t="t" r="r" b="b"/>
              <a:pathLst>
                <a:path w="858" h="1633" extrusionOk="0">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5" name="Google Shape;28135;p73"/>
            <p:cNvSpPr/>
            <p:nvPr/>
          </p:nvSpPr>
          <p:spPr>
            <a:xfrm>
              <a:off x="1152255" y="3836138"/>
              <a:ext cx="15111" cy="15111"/>
            </a:xfrm>
            <a:custGeom>
              <a:avLst/>
              <a:gdLst/>
              <a:ahLst/>
              <a:cxnLst/>
              <a:rect l="l" t="t" r="r" b="b"/>
              <a:pathLst>
                <a:path w="477" h="477" extrusionOk="0">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6" name="Google Shape;28136;p73"/>
            <p:cNvSpPr/>
            <p:nvPr/>
          </p:nvSpPr>
          <p:spPr>
            <a:xfrm>
              <a:off x="1022494" y="3867438"/>
              <a:ext cx="19642" cy="29843"/>
            </a:xfrm>
            <a:custGeom>
              <a:avLst/>
              <a:gdLst/>
              <a:ahLst/>
              <a:cxnLst/>
              <a:rect l="l" t="t" r="r" b="b"/>
              <a:pathLst>
                <a:path w="620" h="942" extrusionOk="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7" name="Google Shape;28137;p73"/>
          <p:cNvGrpSpPr/>
          <p:nvPr/>
        </p:nvGrpSpPr>
        <p:grpSpPr>
          <a:xfrm>
            <a:off x="4896609" y="4260872"/>
            <a:ext cx="278784" cy="355323"/>
            <a:chOff x="4896609" y="4260872"/>
            <a:chExt cx="278784" cy="355323"/>
          </a:xfrm>
        </p:grpSpPr>
        <p:sp>
          <p:nvSpPr>
            <p:cNvPr id="28138" name="Google Shape;28138;p73"/>
            <p:cNvSpPr/>
            <p:nvPr/>
          </p:nvSpPr>
          <p:spPr>
            <a:xfrm>
              <a:off x="4997700" y="4378151"/>
              <a:ext cx="10201" cy="16252"/>
            </a:xfrm>
            <a:custGeom>
              <a:avLst/>
              <a:gdLst/>
              <a:ahLst/>
              <a:cxnLst/>
              <a:rect l="l" t="t" r="r" b="b"/>
              <a:pathLst>
                <a:path w="322" h="513" extrusionOk="0">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9" name="Google Shape;28139;p73"/>
            <p:cNvSpPr/>
            <p:nvPr/>
          </p:nvSpPr>
          <p:spPr>
            <a:xfrm>
              <a:off x="5064830" y="4378151"/>
              <a:ext cx="10233" cy="16252"/>
            </a:xfrm>
            <a:custGeom>
              <a:avLst/>
              <a:gdLst/>
              <a:ahLst/>
              <a:cxnLst/>
              <a:rect l="l" t="t" r="r" b="b"/>
              <a:pathLst>
                <a:path w="323" h="513" extrusionOk="0">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0" name="Google Shape;28140;p73"/>
            <p:cNvSpPr/>
            <p:nvPr/>
          </p:nvSpPr>
          <p:spPr>
            <a:xfrm>
              <a:off x="5013160" y="4417498"/>
              <a:ext cx="46063" cy="15777"/>
            </a:xfrm>
            <a:custGeom>
              <a:avLst/>
              <a:gdLst/>
              <a:ahLst/>
              <a:cxnLst/>
              <a:rect l="l" t="t" r="r" b="b"/>
              <a:pathLst>
                <a:path w="1454" h="498" extrusionOk="0">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1" name="Google Shape;28141;p73"/>
            <p:cNvSpPr/>
            <p:nvPr/>
          </p:nvSpPr>
          <p:spPr>
            <a:xfrm>
              <a:off x="4896609" y="4260872"/>
              <a:ext cx="278784" cy="355323"/>
            </a:xfrm>
            <a:custGeom>
              <a:avLst/>
              <a:gdLst/>
              <a:ahLst/>
              <a:cxnLst/>
              <a:rect l="l" t="t" r="r" b="b"/>
              <a:pathLst>
                <a:path w="8800" h="11216" extrusionOk="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2" name="Google Shape;28142;p73"/>
            <p:cNvSpPr/>
            <p:nvPr/>
          </p:nvSpPr>
          <p:spPr>
            <a:xfrm>
              <a:off x="4992030" y="4361203"/>
              <a:ext cx="21923" cy="10581"/>
            </a:xfrm>
            <a:custGeom>
              <a:avLst/>
              <a:gdLst/>
              <a:ahLst/>
              <a:cxnLst/>
              <a:rect l="l" t="t" r="r" b="b"/>
              <a:pathLst>
                <a:path w="692" h="334" extrusionOk="0">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3" name="Google Shape;28143;p73"/>
            <p:cNvSpPr/>
            <p:nvPr/>
          </p:nvSpPr>
          <p:spPr>
            <a:xfrm>
              <a:off x="5059191" y="4361203"/>
              <a:ext cx="21511" cy="10581"/>
            </a:xfrm>
            <a:custGeom>
              <a:avLst/>
              <a:gdLst/>
              <a:ahLst/>
              <a:cxnLst/>
              <a:rect l="l" t="t" r="r" b="b"/>
              <a:pathLst>
                <a:path w="679" h="334" extrusionOk="0">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44" name="Google Shape;28144;p73"/>
          <p:cNvGrpSpPr/>
          <p:nvPr/>
        </p:nvGrpSpPr>
        <p:grpSpPr>
          <a:xfrm>
            <a:off x="7598438" y="4266131"/>
            <a:ext cx="260283" cy="345914"/>
            <a:chOff x="7598438" y="4266131"/>
            <a:chExt cx="260283" cy="345914"/>
          </a:xfrm>
        </p:grpSpPr>
        <p:sp>
          <p:nvSpPr>
            <p:cNvPr id="28145" name="Google Shape;28145;p73"/>
            <p:cNvSpPr/>
            <p:nvPr/>
          </p:nvSpPr>
          <p:spPr>
            <a:xfrm>
              <a:off x="7598438" y="4266131"/>
              <a:ext cx="260283" cy="345914"/>
            </a:xfrm>
            <a:custGeom>
              <a:avLst/>
              <a:gdLst/>
              <a:ahLst/>
              <a:cxnLst/>
              <a:rect l="l" t="t" r="r" b="b"/>
              <a:pathLst>
                <a:path w="8216" h="10919" extrusionOk="0">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6" name="Google Shape;28146;p73"/>
            <p:cNvSpPr/>
            <p:nvPr/>
          </p:nvSpPr>
          <p:spPr>
            <a:xfrm>
              <a:off x="7686319" y="4368743"/>
              <a:ext cx="21131" cy="10581"/>
            </a:xfrm>
            <a:custGeom>
              <a:avLst/>
              <a:gdLst/>
              <a:ahLst/>
              <a:cxnLst/>
              <a:rect l="l" t="t" r="r" b="b"/>
              <a:pathLst>
                <a:path w="667" h="334" extrusionOk="0">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7" name="Google Shape;28147;p73"/>
            <p:cNvSpPr/>
            <p:nvPr/>
          </p:nvSpPr>
          <p:spPr>
            <a:xfrm>
              <a:off x="7751199" y="4368743"/>
              <a:ext cx="21131" cy="10581"/>
            </a:xfrm>
            <a:custGeom>
              <a:avLst/>
              <a:gdLst/>
              <a:ahLst/>
              <a:cxnLst/>
              <a:rect l="l" t="t" r="r" b="b"/>
              <a:pathLst>
                <a:path w="667" h="334" extrusionOk="0">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8" name="Google Shape;28148;p73"/>
            <p:cNvSpPr/>
            <p:nvPr/>
          </p:nvSpPr>
          <p:spPr>
            <a:xfrm>
              <a:off x="7794189" y="4558474"/>
              <a:ext cx="37731" cy="37731"/>
            </a:xfrm>
            <a:custGeom>
              <a:avLst/>
              <a:gdLst/>
              <a:ahLst/>
              <a:cxnLst/>
              <a:rect l="l" t="t" r="r" b="b"/>
              <a:pathLst>
                <a:path w="1191" h="1191" extrusionOk="0">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9" name="Google Shape;28149;p73"/>
            <p:cNvSpPr/>
            <p:nvPr/>
          </p:nvSpPr>
          <p:spPr>
            <a:xfrm>
              <a:off x="7691197" y="4385343"/>
              <a:ext cx="10613" cy="15492"/>
            </a:xfrm>
            <a:custGeom>
              <a:avLst/>
              <a:gdLst/>
              <a:ahLst/>
              <a:cxnLst/>
              <a:rect l="l" t="t" r="r" b="b"/>
              <a:pathLst>
                <a:path w="335" h="489" extrusionOk="0">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0" name="Google Shape;28150;p73"/>
            <p:cNvSpPr/>
            <p:nvPr/>
          </p:nvSpPr>
          <p:spPr>
            <a:xfrm>
              <a:off x="7756458" y="4385343"/>
              <a:ext cx="10233" cy="15492"/>
            </a:xfrm>
            <a:custGeom>
              <a:avLst/>
              <a:gdLst/>
              <a:ahLst/>
              <a:cxnLst/>
              <a:rect l="l" t="t" r="r" b="b"/>
              <a:pathLst>
                <a:path w="323" h="489" extrusionOk="0">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1" name="Google Shape;28151;p73"/>
            <p:cNvSpPr/>
            <p:nvPr/>
          </p:nvSpPr>
          <p:spPr>
            <a:xfrm>
              <a:off x="7699878" y="4415122"/>
              <a:ext cx="58893" cy="32092"/>
            </a:xfrm>
            <a:custGeom>
              <a:avLst/>
              <a:gdLst/>
              <a:ahLst/>
              <a:cxnLst/>
              <a:rect l="l" t="t" r="r" b="b"/>
              <a:pathLst>
                <a:path w="1859" h="1013" extrusionOk="0">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52" name="Google Shape;28152;p73"/>
          <p:cNvGrpSpPr/>
          <p:nvPr/>
        </p:nvGrpSpPr>
        <p:grpSpPr>
          <a:xfrm>
            <a:off x="1767069" y="3360146"/>
            <a:ext cx="286324" cy="348163"/>
            <a:chOff x="1767069" y="3360146"/>
            <a:chExt cx="286324" cy="348163"/>
          </a:xfrm>
        </p:grpSpPr>
        <p:sp>
          <p:nvSpPr>
            <p:cNvPr id="28153" name="Google Shape;28153;p73"/>
            <p:cNvSpPr/>
            <p:nvPr/>
          </p:nvSpPr>
          <p:spPr>
            <a:xfrm>
              <a:off x="1767069" y="3404277"/>
              <a:ext cx="228223" cy="304033"/>
            </a:xfrm>
            <a:custGeom>
              <a:avLst/>
              <a:gdLst/>
              <a:ahLst/>
              <a:cxnLst/>
              <a:rect l="l" t="t" r="r" b="b"/>
              <a:pathLst>
                <a:path w="7204" h="9597" extrusionOk="0">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4" name="Google Shape;28154;p73"/>
            <p:cNvSpPr/>
            <p:nvPr/>
          </p:nvSpPr>
          <p:spPr>
            <a:xfrm>
              <a:off x="1799509" y="3360146"/>
              <a:ext cx="253884" cy="276883"/>
            </a:xfrm>
            <a:custGeom>
              <a:avLst/>
              <a:gdLst/>
              <a:ahLst/>
              <a:cxnLst/>
              <a:rect l="l" t="t" r="r" b="b"/>
              <a:pathLst>
                <a:path w="8014" h="8740" extrusionOk="0">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5" name="Google Shape;28155;p73"/>
            <p:cNvSpPr/>
            <p:nvPr/>
          </p:nvSpPr>
          <p:spPr>
            <a:xfrm>
              <a:off x="1948120" y="3388532"/>
              <a:ext cx="78852" cy="75367"/>
            </a:xfrm>
            <a:custGeom>
              <a:avLst/>
              <a:gdLst/>
              <a:ahLst/>
              <a:cxnLst/>
              <a:rect l="l" t="t" r="r" b="b"/>
              <a:pathLst>
                <a:path w="2489" h="2379" extrusionOk="0">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6" name="Google Shape;28156;p73"/>
            <p:cNvSpPr/>
            <p:nvPr/>
          </p:nvSpPr>
          <p:spPr>
            <a:xfrm>
              <a:off x="1800270" y="3513636"/>
              <a:ext cx="162582" cy="10233"/>
            </a:xfrm>
            <a:custGeom>
              <a:avLst/>
              <a:gdLst/>
              <a:ahLst/>
              <a:cxnLst/>
              <a:rect l="l" t="t" r="r" b="b"/>
              <a:pathLst>
                <a:path w="5132" h="323" extrusionOk="0">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7" name="Google Shape;28157;p73"/>
            <p:cNvSpPr/>
            <p:nvPr/>
          </p:nvSpPr>
          <p:spPr>
            <a:xfrm>
              <a:off x="1800270" y="3536287"/>
              <a:ext cx="162582" cy="10201"/>
            </a:xfrm>
            <a:custGeom>
              <a:avLst/>
              <a:gdLst/>
              <a:ahLst/>
              <a:cxnLst/>
              <a:rect l="l" t="t" r="r" b="b"/>
              <a:pathLst>
                <a:path w="5132" h="322" extrusionOk="0">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8" name="Google Shape;28158;p73"/>
            <p:cNvSpPr/>
            <p:nvPr/>
          </p:nvSpPr>
          <p:spPr>
            <a:xfrm>
              <a:off x="1800270" y="3558146"/>
              <a:ext cx="162582" cy="10613"/>
            </a:xfrm>
            <a:custGeom>
              <a:avLst/>
              <a:gdLst/>
              <a:ahLst/>
              <a:cxnLst/>
              <a:rect l="l" t="t" r="r" b="b"/>
              <a:pathLst>
                <a:path w="5132" h="335" extrusionOk="0">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9" name="Google Shape;28159;p73"/>
            <p:cNvSpPr/>
            <p:nvPr/>
          </p:nvSpPr>
          <p:spPr>
            <a:xfrm>
              <a:off x="1800270" y="3580798"/>
              <a:ext cx="162582" cy="10581"/>
            </a:xfrm>
            <a:custGeom>
              <a:avLst/>
              <a:gdLst/>
              <a:ahLst/>
              <a:cxnLst/>
              <a:rect l="l" t="t" r="r" b="b"/>
              <a:pathLst>
                <a:path w="5132" h="334" extrusionOk="0">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60" name="Google Shape;28160;p73"/>
          <p:cNvGrpSpPr/>
          <p:nvPr/>
        </p:nvGrpSpPr>
        <p:grpSpPr>
          <a:xfrm>
            <a:off x="7149944" y="4266131"/>
            <a:ext cx="260283" cy="345914"/>
            <a:chOff x="7149944" y="4266131"/>
            <a:chExt cx="260283" cy="345914"/>
          </a:xfrm>
        </p:grpSpPr>
        <p:sp>
          <p:nvSpPr>
            <p:cNvPr id="28161" name="Google Shape;28161;p73"/>
            <p:cNvSpPr/>
            <p:nvPr/>
          </p:nvSpPr>
          <p:spPr>
            <a:xfrm>
              <a:off x="7149944" y="4266131"/>
              <a:ext cx="260283" cy="345914"/>
            </a:xfrm>
            <a:custGeom>
              <a:avLst/>
              <a:gdLst/>
              <a:ahLst/>
              <a:cxnLst/>
              <a:rect l="l" t="t" r="r" b="b"/>
              <a:pathLst>
                <a:path w="8216" h="10919" extrusionOk="0">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2" name="Google Shape;28162;p73"/>
            <p:cNvSpPr/>
            <p:nvPr/>
          </p:nvSpPr>
          <p:spPr>
            <a:xfrm>
              <a:off x="7257815" y="4428808"/>
              <a:ext cx="43782" cy="15396"/>
            </a:xfrm>
            <a:custGeom>
              <a:avLst/>
              <a:gdLst/>
              <a:ahLst/>
              <a:cxnLst/>
              <a:rect l="l" t="t" r="r" b="b"/>
              <a:pathLst>
                <a:path w="1382" h="486" extrusionOk="0">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3" name="Google Shape;28163;p73"/>
            <p:cNvSpPr/>
            <p:nvPr/>
          </p:nvSpPr>
          <p:spPr>
            <a:xfrm>
              <a:off x="7241975" y="4390602"/>
              <a:ext cx="10581" cy="15523"/>
            </a:xfrm>
            <a:custGeom>
              <a:avLst/>
              <a:gdLst/>
              <a:ahLst/>
              <a:cxnLst/>
              <a:rect l="l" t="t" r="r" b="b"/>
              <a:pathLst>
                <a:path w="334" h="490" extrusionOk="0">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4" name="Google Shape;28164;p73"/>
            <p:cNvSpPr/>
            <p:nvPr/>
          </p:nvSpPr>
          <p:spPr>
            <a:xfrm>
              <a:off x="7307236" y="4390602"/>
              <a:ext cx="10201" cy="15523"/>
            </a:xfrm>
            <a:custGeom>
              <a:avLst/>
              <a:gdLst/>
              <a:ahLst/>
              <a:cxnLst/>
              <a:rect l="l" t="t" r="r" b="b"/>
              <a:pathLst>
                <a:path w="322" h="490" extrusionOk="0">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5" name="Google Shape;28165;p73"/>
            <p:cNvSpPr/>
            <p:nvPr/>
          </p:nvSpPr>
          <p:spPr>
            <a:xfrm>
              <a:off x="7236336" y="4374382"/>
              <a:ext cx="21131" cy="10613"/>
            </a:xfrm>
            <a:custGeom>
              <a:avLst/>
              <a:gdLst/>
              <a:ahLst/>
              <a:cxnLst/>
              <a:rect l="l" t="t" r="r" b="b"/>
              <a:pathLst>
                <a:path w="667" h="335" extrusionOk="0">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6" name="Google Shape;28166;p73"/>
            <p:cNvSpPr/>
            <p:nvPr/>
          </p:nvSpPr>
          <p:spPr>
            <a:xfrm>
              <a:off x="7301565" y="4374382"/>
              <a:ext cx="21162" cy="10613"/>
            </a:xfrm>
            <a:custGeom>
              <a:avLst/>
              <a:gdLst/>
              <a:ahLst/>
              <a:cxnLst/>
              <a:rect l="l" t="t" r="r" b="b"/>
              <a:pathLst>
                <a:path w="668" h="335" extrusionOk="0">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67" name="Google Shape;28167;p73"/>
          <p:cNvGrpSpPr/>
          <p:nvPr/>
        </p:nvGrpSpPr>
        <p:grpSpPr>
          <a:xfrm>
            <a:off x="6695051" y="4259351"/>
            <a:ext cx="270104" cy="360233"/>
            <a:chOff x="6695051" y="4259351"/>
            <a:chExt cx="270104" cy="360233"/>
          </a:xfrm>
        </p:grpSpPr>
        <p:sp>
          <p:nvSpPr>
            <p:cNvPr id="28168" name="Google Shape;28168;p73"/>
            <p:cNvSpPr/>
            <p:nvPr/>
          </p:nvSpPr>
          <p:spPr>
            <a:xfrm>
              <a:off x="6790852" y="4383442"/>
              <a:ext cx="10233" cy="15872"/>
            </a:xfrm>
            <a:custGeom>
              <a:avLst/>
              <a:gdLst/>
              <a:ahLst/>
              <a:cxnLst/>
              <a:rect l="l" t="t" r="r" b="b"/>
              <a:pathLst>
                <a:path w="323" h="501" extrusionOk="0">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9" name="Google Shape;28169;p73"/>
            <p:cNvSpPr/>
            <p:nvPr/>
          </p:nvSpPr>
          <p:spPr>
            <a:xfrm>
              <a:off x="6858742" y="4383442"/>
              <a:ext cx="10233" cy="15872"/>
            </a:xfrm>
            <a:custGeom>
              <a:avLst/>
              <a:gdLst/>
              <a:ahLst/>
              <a:cxnLst/>
              <a:rect l="l" t="t" r="r" b="b"/>
              <a:pathLst>
                <a:path w="323"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0" name="Google Shape;28170;p73"/>
            <p:cNvSpPr/>
            <p:nvPr/>
          </p:nvSpPr>
          <p:spPr>
            <a:xfrm>
              <a:off x="6695051" y="4259351"/>
              <a:ext cx="270104" cy="360233"/>
            </a:xfrm>
            <a:custGeom>
              <a:avLst/>
              <a:gdLst/>
              <a:ahLst/>
              <a:cxnLst/>
              <a:rect l="l" t="t" r="r" b="b"/>
              <a:pathLst>
                <a:path w="8526" h="11371" extrusionOk="0">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1" name="Google Shape;28171;p73"/>
            <p:cNvSpPr/>
            <p:nvPr/>
          </p:nvSpPr>
          <p:spPr>
            <a:xfrm>
              <a:off x="6799152" y="4414362"/>
              <a:ext cx="61523" cy="33232"/>
            </a:xfrm>
            <a:custGeom>
              <a:avLst/>
              <a:gdLst/>
              <a:ahLst/>
              <a:cxnLst/>
              <a:rect l="l" t="t" r="r" b="b"/>
              <a:pathLst>
                <a:path w="1942" h="1049" extrusionOk="0">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72" name="Google Shape;28172;p73"/>
          <p:cNvGrpSpPr/>
          <p:nvPr/>
        </p:nvGrpSpPr>
        <p:grpSpPr>
          <a:xfrm>
            <a:off x="8047661" y="4257451"/>
            <a:ext cx="277263" cy="362514"/>
            <a:chOff x="8047661" y="4257451"/>
            <a:chExt cx="277263" cy="362514"/>
          </a:xfrm>
        </p:grpSpPr>
        <p:sp>
          <p:nvSpPr>
            <p:cNvPr id="28173" name="Google Shape;28173;p73"/>
            <p:cNvSpPr/>
            <p:nvPr/>
          </p:nvSpPr>
          <p:spPr>
            <a:xfrm>
              <a:off x="8164211" y="4425418"/>
              <a:ext cx="44542" cy="16157"/>
            </a:xfrm>
            <a:custGeom>
              <a:avLst/>
              <a:gdLst/>
              <a:ahLst/>
              <a:cxnLst/>
              <a:rect l="l" t="t" r="r" b="b"/>
              <a:pathLst>
                <a:path w="1406" h="510" extrusionOk="0">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4" name="Google Shape;28174;p73"/>
            <p:cNvSpPr/>
            <p:nvPr/>
          </p:nvSpPr>
          <p:spPr>
            <a:xfrm>
              <a:off x="8141940" y="4575423"/>
              <a:ext cx="10613" cy="43813"/>
            </a:xfrm>
            <a:custGeom>
              <a:avLst/>
              <a:gdLst/>
              <a:ahLst/>
              <a:cxnLst/>
              <a:rect l="l" t="t" r="r" b="b"/>
              <a:pathLst>
                <a:path w="335" h="1383" extrusionOk="0">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5" name="Google Shape;28175;p73"/>
            <p:cNvSpPr/>
            <p:nvPr/>
          </p:nvSpPr>
          <p:spPr>
            <a:xfrm>
              <a:off x="8125720" y="4375522"/>
              <a:ext cx="121873" cy="42293"/>
            </a:xfrm>
            <a:custGeom>
              <a:avLst/>
              <a:gdLst/>
              <a:ahLst/>
              <a:cxnLst/>
              <a:rect l="l" t="t" r="r" b="b"/>
              <a:pathLst>
                <a:path w="3847" h="1335" extrusionOk="0">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6" name="Google Shape;28176;p73"/>
            <p:cNvSpPr/>
            <p:nvPr/>
          </p:nvSpPr>
          <p:spPr>
            <a:xfrm>
              <a:off x="8047661" y="4257451"/>
              <a:ext cx="277263" cy="362514"/>
            </a:xfrm>
            <a:custGeom>
              <a:avLst/>
              <a:gdLst/>
              <a:ahLst/>
              <a:cxnLst/>
              <a:rect l="l" t="t" r="r" b="b"/>
              <a:pathLst>
                <a:path w="8752" h="11443" extrusionOk="0">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77" name="Google Shape;28177;p73"/>
          <p:cNvGrpSpPr/>
          <p:nvPr/>
        </p:nvGrpSpPr>
        <p:grpSpPr>
          <a:xfrm>
            <a:off x="6248078" y="3784468"/>
            <a:ext cx="277263" cy="356115"/>
            <a:chOff x="6248078" y="3784468"/>
            <a:chExt cx="277263" cy="356115"/>
          </a:xfrm>
        </p:grpSpPr>
        <p:sp>
          <p:nvSpPr>
            <p:cNvPr id="28178" name="Google Shape;28178;p73"/>
            <p:cNvSpPr/>
            <p:nvPr/>
          </p:nvSpPr>
          <p:spPr>
            <a:xfrm>
              <a:off x="6337099" y="3874630"/>
              <a:ext cx="43402" cy="43402"/>
            </a:xfrm>
            <a:custGeom>
              <a:avLst/>
              <a:gdLst/>
              <a:ahLst/>
              <a:cxnLst/>
              <a:rect l="l" t="t" r="r" b="b"/>
              <a:pathLst>
                <a:path w="1370" h="1370" extrusionOk="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9" name="Google Shape;28179;p73"/>
            <p:cNvSpPr/>
            <p:nvPr/>
          </p:nvSpPr>
          <p:spPr>
            <a:xfrm>
              <a:off x="6392919" y="3874630"/>
              <a:ext cx="43402" cy="43402"/>
            </a:xfrm>
            <a:custGeom>
              <a:avLst/>
              <a:gdLst/>
              <a:ahLst/>
              <a:cxnLst/>
              <a:rect l="l" t="t" r="r" b="b"/>
              <a:pathLst>
                <a:path w="1370" h="1370" extrusionOk="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0" name="Google Shape;28180;p73"/>
            <p:cNvSpPr/>
            <p:nvPr/>
          </p:nvSpPr>
          <p:spPr>
            <a:xfrm>
              <a:off x="6381609" y="3913469"/>
              <a:ext cx="10201" cy="15872"/>
            </a:xfrm>
            <a:custGeom>
              <a:avLst/>
              <a:gdLst/>
              <a:ahLst/>
              <a:cxnLst/>
              <a:rect l="l" t="t" r="r" b="b"/>
              <a:pathLst>
                <a:path w="322" h="501" extrusionOk="0">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1" name="Google Shape;28181;p73"/>
            <p:cNvSpPr/>
            <p:nvPr/>
          </p:nvSpPr>
          <p:spPr>
            <a:xfrm>
              <a:off x="6248078" y="3784468"/>
              <a:ext cx="277263" cy="356115"/>
            </a:xfrm>
            <a:custGeom>
              <a:avLst/>
              <a:gdLst/>
              <a:ahLst/>
              <a:cxnLst/>
              <a:rect l="l" t="t" r="r" b="b"/>
              <a:pathLst>
                <a:path w="8752" h="11241" extrusionOk="0">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2" name="Google Shape;28182;p73"/>
            <p:cNvSpPr/>
            <p:nvPr/>
          </p:nvSpPr>
          <p:spPr>
            <a:xfrm>
              <a:off x="6381609" y="4085840"/>
              <a:ext cx="10201" cy="54743"/>
            </a:xfrm>
            <a:custGeom>
              <a:avLst/>
              <a:gdLst/>
              <a:ahLst/>
              <a:cxnLst/>
              <a:rect l="l" t="t" r="r" b="b"/>
              <a:pathLst>
                <a:path w="322" h="1728" extrusionOk="0">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83" name="Google Shape;28183;p73"/>
          <p:cNvGrpSpPr/>
          <p:nvPr/>
        </p:nvGrpSpPr>
        <p:grpSpPr>
          <a:xfrm>
            <a:off x="5800725" y="3785989"/>
            <a:ext cx="277644" cy="354594"/>
            <a:chOff x="5800725" y="3785989"/>
            <a:chExt cx="277644" cy="354594"/>
          </a:xfrm>
        </p:grpSpPr>
        <p:sp>
          <p:nvSpPr>
            <p:cNvPr id="28184" name="Google Shape;28184;p73"/>
            <p:cNvSpPr/>
            <p:nvPr/>
          </p:nvSpPr>
          <p:spPr>
            <a:xfrm>
              <a:off x="5901055" y="3896869"/>
              <a:ext cx="10613" cy="15872"/>
            </a:xfrm>
            <a:custGeom>
              <a:avLst/>
              <a:gdLst/>
              <a:ahLst/>
              <a:cxnLst/>
              <a:rect l="l" t="t" r="r" b="b"/>
              <a:pathLst>
                <a:path w="335" h="501" extrusionOk="0">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5" name="Google Shape;28185;p73"/>
            <p:cNvSpPr/>
            <p:nvPr/>
          </p:nvSpPr>
          <p:spPr>
            <a:xfrm>
              <a:off x="5968217" y="3896869"/>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6" name="Google Shape;28186;p73"/>
            <p:cNvSpPr/>
            <p:nvPr/>
          </p:nvSpPr>
          <p:spPr>
            <a:xfrm>
              <a:off x="5916547" y="3935804"/>
              <a:ext cx="45271" cy="16157"/>
            </a:xfrm>
            <a:custGeom>
              <a:avLst/>
              <a:gdLst/>
              <a:ahLst/>
              <a:cxnLst/>
              <a:rect l="l" t="t" r="r" b="b"/>
              <a:pathLst>
                <a:path w="1429" h="510" extrusionOk="0">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7" name="Google Shape;28187;p73"/>
            <p:cNvSpPr/>
            <p:nvPr/>
          </p:nvSpPr>
          <p:spPr>
            <a:xfrm>
              <a:off x="5895416" y="3879888"/>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8" name="Google Shape;28188;p73"/>
            <p:cNvSpPr/>
            <p:nvPr/>
          </p:nvSpPr>
          <p:spPr>
            <a:xfrm>
              <a:off x="5961786" y="3879888"/>
              <a:ext cx="21923" cy="10233"/>
            </a:xfrm>
            <a:custGeom>
              <a:avLst/>
              <a:gdLst/>
              <a:ahLst/>
              <a:cxnLst/>
              <a:rect l="l" t="t" r="r" b="b"/>
              <a:pathLst>
                <a:path w="692" h="323" extrusionOk="0">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9" name="Google Shape;28189;p73"/>
            <p:cNvSpPr/>
            <p:nvPr/>
          </p:nvSpPr>
          <p:spPr>
            <a:xfrm>
              <a:off x="5800725" y="3785989"/>
              <a:ext cx="277644" cy="354594"/>
            </a:xfrm>
            <a:custGeom>
              <a:avLst/>
              <a:gdLst/>
              <a:ahLst/>
              <a:cxnLst/>
              <a:rect l="l" t="t" r="r" b="b"/>
              <a:pathLst>
                <a:path w="8764" h="11193" extrusionOk="0">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0" name="Google Shape;28190;p73"/>
            <p:cNvSpPr/>
            <p:nvPr/>
          </p:nvSpPr>
          <p:spPr>
            <a:xfrm>
              <a:off x="6012727" y="4085840"/>
              <a:ext cx="37731" cy="37763"/>
            </a:xfrm>
            <a:custGeom>
              <a:avLst/>
              <a:gdLst/>
              <a:ahLst/>
              <a:cxnLst/>
              <a:rect l="l" t="t" r="r" b="b"/>
              <a:pathLst>
                <a:path w="1191" h="1192" extrusionOk="0">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91" name="Google Shape;28191;p73"/>
          <p:cNvGrpSpPr/>
          <p:nvPr/>
        </p:nvGrpSpPr>
        <p:grpSpPr>
          <a:xfrm>
            <a:off x="2206122" y="3360748"/>
            <a:ext cx="308183" cy="347561"/>
            <a:chOff x="2206122" y="3360748"/>
            <a:chExt cx="308183" cy="347561"/>
          </a:xfrm>
        </p:grpSpPr>
        <p:sp>
          <p:nvSpPr>
            <p:cNvPr id="28192" name="Google Shape;28192;p73"/>
            <p:cNvSpPr/>
            <p:nvPr/>
          </p:nvSpPr>
          <p:spPr>
            <a:xfrm>
              <a:off x="2206122" y="3543859"/>
              <a:ext cx="199932" cy="164451"/>
            </a:xfrm>
            <a:custGeom>
              <a:avLst/>
              <a:gdLst/>
              <a:ahLst/>
              <a:cxnLst/>
              <a:rect l="l" t="t" r="r" b="b"/>
              <a:pathLst>
                <a:path w="6311" h="5191" extrusionOk="0">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3" name="Google Shape;28193;p73"/>
            <p:cNvSpPr/>
            <p:nvPr/>
          </p:nvSpPr>
          <p:spPr>
            <a:xfrm>
              <a:off x="2216291" y="3360748"/>
              <a:ext cx="298014" cy="312872"/>
            </a:xfrm>
            <a:custGeom>
              <a:avLst/>
              <a:gdLst/>
              <a:ahLst/>
              <a:cxnLst/>
              <a:rect l="l" t="t" r="r" b="b"/>
              <a:pathLst>
                <a:path w="9407" h="9876" extrusionOk="0">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4" name="Google Shape;28194;p73"/>
            <p:cNvSpPr/>
            <p:nvPr/>
          </p:nvSpPr>
          <p:spPr>
            <a:xfrm>
              <a:off x="2392812" y="3401615"/>
              <a:ext cx="83033" cy="80372"/>
            </a:xfrm>
            <a:custGeom>
              <a:avLst/>
              <a:gdLst/>
              <a:ahLst/>
              <a:cxnLst/>
              <a:rect l="l" t="t" r="r" b="b"/>
              <a:pathLst>
                <a:path w="2621" h="2537" extrusionOk="0">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5" name="Google Shape;28195;p73"/>
            <p:cNvSpPr/>
            <p:nvPr/>
          </p:nvSpPr>
          <p:spPr>
            <a:xfrm>
              <a:off x="2229502" y="3535147"/>
              <a:ext cx="201833" cy="94723"/>
            </a:xfrm>
            <a:custGeom>
              <a:avLst/>
              <a:gdLst/>
              <a:ahLst/>
              <a:cxnLst/>
              <a:rect l="l" t="t" r="r" b="b"/>
              <a:pathLst>
                <a:path w="6371" h="2990" extrusionOk="0">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6" name="Google Shape;28196;p73"/>
            <p:cNvSpPr/>
            <p:nvPr/>
          </p:nvSpPr>
          <p:spPr>
            <a:xfrm>
              <a:off x="2236281" y="3609215"/>
              <a:ext cx="81893" cy="38364"/>
            </a:xfrm>
            <a:custGeom>
              <a:avLst/>
              <a:gdLst/>
              <a:ahLst/>
              <a:cxnLst/>
              <a:rect l="l" t="t" r="r" b="b"/>
              <a:pathLst>
                <a:path w="2585" h="1211" extrusionOk="0">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97" name="Google Shape;28197;p73"/>
          <p:cNvGrpSpPr/>
          <p:nvPr/>
        </p:nvGrpSpPr>
        <p:grpSpPr>
          <a:xfrm>
            <a:off x="5353403" y="3785609"/>
            <a:ext cx="277992" cy="354974"/>
            <a:chOff x="5353403" y="3785609"/>
            <a:chExt cx="277992" cy="354974"/>
          </a:xfrm>
        </p:grpSpPr>
        <p:sp>
          <p:nvSpPr>
            <p:cNvPr id="28198" name="Google Shape;28198;p73"/>
            <p:cNvSpPr/>
            <p:nvPr/>
          </p:nvSpPr>
          <p:spPr>
            <a:xfrm>
              <a:off x="5476734" y="3952562"/>
              <a:ext cx="33232" cy="15998"/>
            </a:xfrm>
            <a:custGeom>
              <a:avLst/>
              <a:gdLst/>
              <a:ahLst/>
              <a:cxnLst/>
              <a:rect l="l" t="t" r="r" b="b"/>
              <a:pathLst>
                <a:path w="1049" h="505" extrusionOk="0">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9" name="Google Shape;28199;p73"/>
            <p:cNvSpPr/>
            <p:nvPr/>
          </p:nvSpPr>
          <p:spPr>
            <a:xfrm>
              <a:off x="5457124" y="3902540"/>
              <a:ext cx="10201" cy="15872"/>
            </a:xfrm>
            <a:custGeom>
              <a:avLst/>
              <a:gdLst/>
              <a:ahLst/>
              <a:cxnLst/>
              <a:rect l="l" t="t" r="r" b="b"/>
              <a:pathLst>
                <a:path w="322" h="501" extrusionOk="0">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0" name="Google Shape;28200;p73"/>
            <p:cNvSpPr/>
            <p:nvPr/>
          </p:nvSpPr>
          <p:spPr>
            <a:xfrm>
              <a:off x="5518234" y="3902540"/>
              <a:ext cx="10581" cy="15872"/>
            </a:xfrm>
            <a:custGeom>
              <a:avLst/>
              <a:gdLst/>
              <a:ahLst/>
              <a:cxnLst/>
              <a:rect l="l" t="t" r="r" b="b"/>
              <a:pathLst>
                <a:path w="334" h="501" extrusionOk="0">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1" name="Google Shape;28201;p73"/>
            <p:cNvSpPr/>
            <p:nvPr/>
          </p:nvSpPr>
          <p:spPr>
            <a:xfrm>
              <a:off x="5353403" y="3785609"/>
              <a:ext cx="277992" cy="354974"/>
            </a:xfrm>
            <a:custGeom>
              <a:avLst/>
              <a:gdLst/>
              <a:ahLst/>
              <a:cxnLst/>
              <a:rect l="l" t="t" r="r" b="b"/>
              <a:pathLst>
                <a:path w="8775" h="11205" extrusionOk="0">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2" name="Google Shape;28202;p73"/>
            <p:cNvSpPr/>
            <p:nvPr/>
          </p:nvSpPr>
          <p:spPr>
            <a:xfrm>
              <a:off x="5420533" y="4102440"/>
              <a:ext cx="10581" cy="10201"/>
            </a:xfrm>
            <a:custGeom>
              <a:avLst/>
              <a:gdLst/>
              <a:ahLst/>
              <a:cxnLst/>
              <a:rect l="l" t="t" r="r" b="b"/>
              <a:pathLst>
                <a:path w="334" h="322" extrusionOk="0">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3" name="Google Shape;28203;p73"/>
            <p:cNvSpPr/>
            <p:nvPr/>
          </p:nvSpPr>
          <p:spPr>
            <a:xfrm>
              <a:off x="5554064" y="4102440"/>
              <a:ext cx="10201" cy="10201"/>
            </a:xfrm>
            <a:custGeom>
              <a:avLst/>
              <a:gdLst/>
              <a:ahLst/>
              <a:cxnLst/>
              <a:rect l="l" t="t" r="r" b="b"/>
              <a:pathLst>
                <a:path w="322" h="322" extrusionOk="0">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04" name="Google Shape;28204;p73"/>
          <p:cNvGrpSpPr/>
          <p:nvPr/>
        </p:nvGrpSpPr>
        <p:grpSpPr>
          <a:xfrm>
            <a:off x="4896229" y="3785989"/>
            <a:ext cx="278784" cy="354594"/>
            <a:chOff x="4896229" y="3785989"/>
            <a:chExt cx="278784" cy="354594"/>
          </a:xfrm>
        </p:grpSpPr>
        <p:sp>
          <p:nvSpPr>
            <p:cNvPr id="28205" name="Google Shape;28205;p73"/>
            <p:cNvSpPr/>
            <p:nvPr/>
          </p:nvSpPr>
          <p:spPr>
            <a:xfrm>
              <a:off x="4896229" y="3785989"/>
              <a:ext cx="278784" cy="354594"/>
            </a:xfrm>
            <a:custGeom>
              <a:avLst/>
              <a:gdLst/>
              <a:ahLst/>
              <a:cxnLst/>
              <a:rect l="l" t="t" r="r" b="b"/>
              <a:pathLst>
                <a:path w="8800" h="11193" extrusionOk="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6" name="Google Shape;28206;p73"/>
            <p:cNvSpPr/>
            <p:nvPr/>
          </p:nvSpPr>
          <p:spPr>
            <a:xfrm>
              <a:off x="4997700" y="3932319"/>
              <a:ext cx="10201" cy="15872"/>
            </a:xfrm>
            <a:custGeom>
              <a:avLst/>
              <a:gdLst/>
              <a:ahLst/>
              <a:cxnLst/>
              <a:rect l="l" t="t" r="r" b="b"/>
              <a:pathLst>
                <a:path w="322" h="501" extrusionOk="0">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7" name="Google Shape;28207;p73"/>
            <p:cNvSpPr/>
            <p:nvPr/>
          </p:nvSpPr>
          <p:spPr>
            <a:xfrm>
              <a:off x="5064830" y="3932319"/>
              <a:ext cx="10233" cy="15872"/>
            </a:xfrm>
            <a:custGeom>
              <a:avLst/>
              <a:gdLst/>
              <a:ahLst/>
              <a:cxnLst/>
              <a:rect l="l" t="t" r="r" b="b"/>
              <a:pathLst>
                <a:path w="323" h="501" extrusionOk="0">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8" name="Google Shape;28208;p73"/>
            <p:cNvSpPr/>
            <p:nvPr/>
          </p:nvSpPr>
          <p:spPr>
            <a:xfrm>
              <a:off x="5013160" y="3970905"/>
              <a:ext cx="46063" cy="16157"/>
            </a:xfrm>
            <a:custGeom>
              <a:avLst/>
              <a:gdLst/>
              <a:ahLst/>
              <a:cxnLst/>
              <a:rect l="l" t="t" r="r" b="b"/>
              <a:pathLst>
                <a:path w="1454" h="510" extrusionOk="0">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9" name="Google Shape;28209;p73"/>
            <p:cNvSpPr/>
            <p:nvPr/>
          </p:nvSpPr>
          <p:spPr>
            <a:xfrm>
              <a:off x="4991649" y="3915370"/>
              <a:ext cx="28322" cy="16252"/>
            </a:xfrm>
            <a:custGeom>
              <a:avLst/>
              <a:gdLst/>
              <a:ahLst/>
              <a:cxnLst/>
              <a:rect l="l" t="t" r="r" b="b"/>
              <a:pathLst>
                <a:path w="894" h="513" extrusionOk="0">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0" name="Google Shape;28210;p73"/>
            <p:cNvSpPr/>
            <p:nvPr/>
          </p:nvSpPr>
          <p:spPr>
            <a:xfrm>
              <a:off x="5052760" y="3915370"/>
              <a:ext cx="28322" cy="16252"/>
            </a:xfrm>
            <a:custGeom>
              <a:avLst/>
              <a:gdLst/>
              <a:ahLst/>
              <a:cxnLst/>
              <a:rect l="l" t="t" r="r" b="b"/>
              <a:pathLst>
                <a:path w="894" h="513" extrusionOk="0">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1" name="Google Shape;28211;p73"/>
          <p:cNvGrpSpPr/>
          <p:nvPr/>
        </p:nvGrpSpPr>
        <p:grpSpPr>
          <a:xfrm>
            <a:off x="7592387" y="3787858"/>
            <a:ext cx="273874" cy="351204"/>
            <a:chOff x="7592387" y="3787858"/>
            <a:chExt cx="273874" cy="351204"/>
          </a:xfrm>
        </p:grpSpPr>
        <p:sp>
          <p:nvSpPr>
            <p:cNvPr id="28212" name="Google Shape;28212;p73"/>
            <p:cNvSpPr/>
            <p:nvPr/>
          </p:nvSpPr>
          <p:spPr>
            <a:xfrm>
              <a:off x="7592387" y="3787858"/>
              <a:ext cx="273874" cy="351204"/>
            </a:xfrm>
            <a:custGeom>
              <a:avLst/>
              <a:gdLst/>
              <a:ahLst/>
              <a:cxnLst/>
              <a:rect l="l" t="t" r="r" b="b"/>
              <a:pathLst>
                <a:path w="8645" h="11086" extrusionOk="0">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3" name="Google Shape;28213;p73"/>
            <p:cNvSpPr/>
            <p:nvPr/>
          </p:nvSpPr>
          <p:spPr>
            <a:xfrm>
              <a:off x="7691197" y="3930830"/>
              <a:ext cx="10613" cy="15872"/>
            </a:xfrm>
            <a:custGeom>
              <a:avLst/>
              <a:gdLst/>
              <a:ahLst/>
              <a:cxnLst/>
              <a:rect l="l" t="t" r="r" b="b"/>
              <a:pathLst>
                <a:path w="335" h="501" extrusionOk="0">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4" name="Google Shape;28214;p73"/>
            <p:cNvSpPr/>
            <p:nvPr/>
          </p:nvSpPr>
          <p:spPr>
            <a:xfrm>
              <a:off x="7757218" y="3930830"/>
              <a:ext cx="10581" cy="15872"/>
            </a:xfrm>
            <a:custGeom>
              <a:avLst/>
              <a:gdLst/>
              <a:ahLst/>
              <a:cxnLst/>
              <a:rect l="l" t="t" r="r" b="b"/>
              <a:pathLst>
                <a:path w="334"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5" name="Google Shape;28215;p73"/>
            <p:cNvSpPr/>
            <p:nvPr/>
          </p:nvSpPr>
          <p:spPr>
            <a:xfrm>
              <a:off x="7713088" y="3974580"/>
              <a:ext cx="32472" cy="10581"/>
            </a:xfrm>
            <a:custGeom>
              <a:avLst/>
              <a:gdLst/>
              <a:ahLst/>
              <a:cxnLst/>
              <a:rect l="l" t="t" r="r" b="b"/>
              <a:pathLst>
                <a:path w="1025" h="334" extrusionOk="0">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16" name="Google Shape;28216;p73"/>
          <p:cNvGrpSpPr/>
          <p:nvPr/>
        </p:nvGrpSpPr>
        <p:grpSpPr>
          <a:xfrm>
            <a:off x="7145794" y="3787858"/>
            <a:ext cx="274254" cy="350444"/>
            <a:chOff x="7145794" y="3787858"/>
            <a:chExt cx="274254" cy="350444"/>
          </a:xfrm>
        </p:grpSpPr>
        <p:sp>
          <p:nvSpPr>
            <p:cNvPr id="28217" name="Google Shape;28217;p73"/>
            <p:cNvSpPr/>
            <p:nvPr/>
          </p:nvSpPr>
          <p:spPr>
            <a:xfrm>
              <a:off x="7247265"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8" name="Google Shape;28218;p73"/>
            <p:cNvSpPr/>
            <p:nvPr/>
          </p:nvSpPr>
          <p:spPr>
            <a:xfrm>
              <a:off x="7307616" y="3891959"/>
              <a:ext cx="10201" cy="16252"/>
            </a:xfrm>
            <a:custGeom>
              <a:avLst/>
              <a:gdLst/>
              <a:ahLst/>
              <a:cxnLst/>
              <a:rect l="l" t="t" r="r" b="b"/>
              <a:pathLst>
                <a:path w="322" h="513" extrusionOk="0">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9" name="Google Shape;28219;p73"/>
            <p:cNvSpPr/>
            <p:nvPr/>
          </p:nvSpPr>
          <p:spPr>
            <a:xfrm>
              <a:off x="7145794" y="3787858"/>
              <a:ext cx="274254" cy="350444"/>
            </a:xfrm>
            <a:custGeom>
              <a:avLst/>
              <a:gdLst/>
              <a:ahLst/>
              <a:cxnLst/>
              <a:rect l="l" t="t" r="r" b="b"/>
              <a:pathLst>
                <a:path w="8657" h="11062" extrusionOk="0">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0" name="Google Shape;28220;p73"/>
            <p:cNvSpPr/>
            <p:nvPr/>
          </p:nvSpPr>
          <p:spPr>
            <a:xfrm>
              <a:off x="7260824" y="3930925"/>
              <a:ext cx="43813" cy="15396"/>
            </a:xfrm>
            <a:custGeom>
              <a:avLst/>
              <a:gdLst/>
              <a:ahLst/>
              <a:cxnLst/>
              <a:rect l="l" t="t" r="r" b="b"/>
              <a:pathLst>
                <a:path w="1383" h="486" extrusionOk="0">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1" name="Google Shape;28221;p73"/>
            <p:cNvSpPr/>
            <p:nvPr/>
          </p:nvSpPr>
          <p:spPr>
            <a:xfrm>
              <a:off x="7260476" y="3837532"/>
              <a:ext cx="44162" cy="21289"/>
            </a:xfrm>
            <a:custGeom>
              <a:avLst/>
              <a:gdLst/>
              <a:ahLst/>
              <a:cxnLst/>
              <a:rect l="l" t="t" r="r" b="b"/>
              <a:pathLst>
                <a:path w="1394" h="672" extrusionOk="0">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2" name="Google Shape;28222;p73"/>
            <p:cNvSpPr/>
            <p:nvPr/>
          </p:nvSpPr>
          <p:spPr>
            <a:xfrm>
              <a:off x="7277425" y="3821059"/>
              <a:ext cx="10233" cy="15872"/>
            </a:xfrm>
            <a:custGeom>
              <a:avLst/>
              <a:gdLst/>
              <a:ahLst/>
              <a:cxnLst/>
              <a:rect l="l" t="t" r="r" b="b"/>
              <a:pathLst>
                <a:path w="323" h="501" extrusionOk="0">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3" name="Google Shape;28223;p73"/>
          <p:cNvGrpSpPr/>
          <p:nvPr/>
        </p:nvGrpSpPr>
        <p:grpSpPr>
          <a:xfrm>
            <a:off x="8054060" y="3787098"/>
            <a:ext cx="266334" cy="353834"/>
            <a:chOff x="8054060" y="3787098"/>
            <a:chExt cx="266334" cy="353834"/>
          </a:xfrm>
        </p:grpSpPr>
        <p:sp>
          <p:nvSpPr>
            <p:cNvPr id="28224" name="Google Shape;28224;p73"/>
            <p:cNvSpPr/>
            <p:nvPr/>
          </p:nvSpPr>
          <p:spPr>
            <a:xfrm>
              <a:off x="8164972" y="3974675"/>
              <a:ext cx="43782" cy="15396"/>
            </a:xfrm>
            <a:custGeom>
              <a:avLst/>
              <a:gdLst/>
              <a:ahLst/>
              <a:cxnLst/>
              <a:rect l="l" t="t" r="r" b="b"/>
              <a:pathLst>
                <a:path w="1382" h="486" extrusionOk="0">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5" name="Google Shape;28225;p73"/>
            <p:cNvSpPr/>
            <p:nvPr/>
          </p:nvSpPr>
          <p:spPr>
            <a:xfrm>
              <a:off x="8148371" y="3930450"/>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6" name="Google Shape;28226;p73"/>
            <p:cNvSpPr/>
            <p:nvPr/>
          </p:nvSpPr>
          <p:spPr>
            <a:xfrm>
              <a:off x="8214361" y="3930450"/>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7" name="Google Shape;28227;p73"/>
            <p:cNvSpPr/>
            <p:nvPr/>
          </p:nvSpPr>
          <p:spPr>
            <a:xfrm>
              <a:off x="8054060" y="3787098"/>
              <a:ext cx="266334" cy="353834"/>
            </a:xfrm>
            <a:custGeom>
              <a:avLst/>
              <a:gdLst/>
              <a:ahLst/>
              <a:cxnLst/>
              <a:rect l="l" t="t" r="r" b="b"/>
              <a:pathLst>
                <a:path w="8407" h="11169" extrusionOk="0">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8" name="Google Shape;28228;p73"/>
          <p:cNvGrpSpPr/>
          <p:nvPr/>
        </p:nvGrpSpPr>
        <p:grpSpPr>
          <a:xfrm>
            <a:off x="6702211" y="3782599"/>
            <a:ext cx="270104" cy="361754"/>
            <a:chOff x="6702211" y="3782599"/>
            <a:chExt cx="270104" cy="361754"/>
          </a:xfrm>
        </p:grpSpPr>
        <p:sp>
          <p:nvSpPr>
            <p:cNvPr id="28229" name="Google Shape;28229;p73"/>
            <p:cNvSpPr/>
            <p:nvPr/>
          </p:nvSpPr>
          <p:spPr>
            <a:xfrm>
              <a:off x="6798011" y="3907070"/>
              <a:ext cx="10233" cy="16252"/>
            </a:xfrm>
            <a:custGeom>
              <a:avLst/>
              <a:gdLst/>
              <a:ahLst/>
              <a:cxnLst/>
              <a:rect l="l" t="t" r="r" b="b"/>
              <a:pathLst>
                <a:path w="323" h="513" extrusionOk="0">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0" name="Google Shape;28230;p73"/>
            <p:cNvSpPr/>
            <p:nvPr/>
          </p:nvSpPr>
          <p:spPr>
            <a:xfrm>
              <a:off x="6865933" y="3907070"/>
              <a:ext cx="10201" cy="16252"/>
            </a:xfrm>
            <a:custGeom>
              <a:avLst/>
              <a:gdLst/>
              <a:ahLst/>
              <a:cxnLst/>
              <a:rect l="l" t="t" r="r" b="b"/>
              <a:pathLst>
                <a:path w="322" h="513" extrusionOk="0">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1" name="Google Shape;28231;p73"/>
            <p:cNvSpPr/>
            <p:nvPr/>
          </p:nvSpPr>
          <p:spPr>
            <a:xfrm>
              <a:off x="6814231" y="3946765"/>
              <a:ext cx="45302" cy="16157"/>
            </a:xfrm>
            <a:custGeom>
              <a:avLst/>
              <a:gdLst/>
              <a:ahLst/>
              <a:cxnLst/>
              <a:rect l="l" t="t" r="r" b="b"/>
              <a:pathLst>
                <a:path w="1430" h="510" extrusionOk="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2" name="Google Shape;28232;p73"/>
            <p:cNvSpPr/>
            <p:nvPr/>
          </p:nvSpPr>
          <p:spPr>
            <a:xfrm>
              <a:off x="6702211" y="3782599"/>
              <a:ext cx="270104" cy="361754"/>
            </a:xfrm>
            <a:custGeom>
              <a:avLst/>
              <a:gdLst/>
              <a:ahLst/>
              <a:cxnLst/>
              <a:rect l="l" t="t" r="r" b="b"/>
              <a:pathLst>
                <a:path w="8526" h="11419" extrusionOk="0">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3" name="Google Shape;28233;p73"/>
            <p:cNvSpPr/>
            <p:nvPr/>
          </p:nvSpPr>
          <p:spPr>
            <a:xfrm>
              <a:off x="6785941" y="3884229"/>
              <a:ext cx="29082" cy="16442"/>
            </a:xfrm>
            <a:custGeom>
              <a:avLst/>
              <a:gdLst/>
              <a:ahLst/>
              <a:cxnLst/>
              <a:rect l="l" t="t" r="r" b="b"/>
              <a:pathLst>
                <a:path w="918" h="519" extrusionOk="0">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34" name="Google Shape;28234;p73"/>
          <p:cNvGrpSpPr/>
          <p:nvPr/>
        </p:nvGrpSpPr>
        <p:grpSpPr>
          <a:xfrm>
            <a:off x="3516886" y="3438727"/>
            <a:ext cx="391854" cy="269922"/>
            <a:chOff x="3516850" y="3406526"/>
            <a:chExt cx="369674" cy="254644"/>
          </a:xfrm>
        </p:grpSpPr>
        <p:sp>
          <p:nvSpPr>
            <p:cNvPr id="28235" name="Google Shape;28235;p73"/>
            <p:cNvSpPr/>
            <p:nvPr/>
          </p:nvSpPr>
          <p:spPr>
            <a:xfrm>
              <a:off x="3570421" y="3564577"/>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6" name="Google Shape;28236;p73"/>
            <p:cNvSpPr/>
            <p:nvPr/>
          </p:nvSpPr>
          <p:spPr>
            <a:xfrm>
              <a:off x="3516850" y="3406526"/>
              <a:ext cx="184473" cy="253503"/>
            </a:xfrm>
            <a:custGeom>
              <a:avLst/>
              <a:gdLst/>
              <a:ahLst/>
              <a:cxnLst/>
              <a:rect l="l" t="t" r="r" b="b"/>
              <a:pathLst>
                <a:path w="5823" h="8002" extrusionOk="0">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7" name="Google Shape;28237;p73"/>
            <p:cNvSpPr/>
            <p:nvPr/>
          </p:nvSpPr>
          <p:spPr>
            <a:xfrm>
              <a:off x="3768073" y="3480087"/>
              <a:ext cx="11341" cy="37731"/>
            </a:xfrm>
            <a:custGeom>
              <a:avLst/>
              <a:gdLst/>
              <a:ahLst/>
              <a:cxnLst/>
              <a:rect l="l" t="t" r="r" b="b"/>
              <a:pathLst>
                <a:path w="358" h="1191" extrusionOk="0">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8" name="Google Shape;28238;p73"/>
            <p:cNvSpPr/>
            <p:nvPr/>
          </p:nvSpPr>
          <p:spPr>
            <a:xfrm>
              <a:off x="3705061" y="3407286"/>
              <a:ext cx="181463" cy="253884"/>
            </a:xfrm>
            <a:custGeom>
              <a:avLst/>
              <a:gdLst/>
              <a:ahLst/>
              <a:cxnLst/>
              <a:rect l="l" t="t" r="r" b="b"/>
              <a:pathLst>
                <a:path w="5728" h="8014" extrusionOk="0">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39" name="Google Shape;28239;p73"/>
          <p:cNvGrpSpPr/>
          <p:nvPr/>
        </p:nvGrpSpPr>
        <p:grpSpPr>
          <a:xfrm>
            <a:off x="1310655" y="3360527"/>
            <a:ext cx="306314" cy="347403"/>
            <a:chOff x="1310655" y="3360527"/>
            <a:chExt cx="306314" cy="347403"/>
          </a:xfrm>
        </p:grpSpPr>
        <p:sp>
          <p:nvSpPr>
            <p:cNvPr id="28240" name="Google Shape;28240;p73"/>
            <p:cNvSpPr/>
            <p:nvPr/>
          </p:nvSpPr>
          <p:spPr>
            <a:xfrm>
              <a:off x="1440416" y="3531630"/>
              <a:ext cx="151652" cy="176299"/>
            </a:xfrm>
            <a:custGeom>
              <a:avLst/>
              <a:gdLst/>
              <a:ahLst/>
              <a:cxnLst/>
              <a:rect l="l" t="t" r="r" b="b"/>
              <a:pathLst>
                <a:path w="4787" h="5565" extrusionOk="0">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1" name="Google Shape;28241;p73"/>
            <p:cNvSpPr/>
            <p:nvPr/>
          </p:nvSpPr>
          <p:spPr>
            <a:xfrm>
              <a:off x="1486447" y="3589478"/>
              <a:ext cx="64152" cy="75842"/>
            </a:xfrm>
            <a:custGeom>
              <a:avLst/>
              <a:gdLst/>
              <a:ahLst/>
              <a:cxnLst/>
              <a:rect l="l" t="t" r="r" b="b"/>
              <a:pathLst>
                <a:path w="2025" h="2394" extrusionOk="0">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2" name="Google Shape;28242;p73"/>
            <p:cNvSpPr/>
            <p:nvPr/>
          </p:nvSpPr>
          <p:spPr>
            <a:xfrm>
              <a:off x="1310655" y="3360527"/>
              <a:ext cx="306314" cy="334572"/>
            </a:xfrm>
            <a:custGeom>
              <a:avLst/>
              <a:gdLst/>
              <a:ahLst/>
              <a:cxnLst/>
              <a:rect l="l" t="t" r="r" b="b"/>
              <a:pathLst>
                <a:path w="9669" h="10561" extrusionOk="0">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3" name="Google Shape;28243;p73"/>
            <p:cNvSpPr/>
            <p:nvPr/>
          </p:nvSpPr>
          <p:spPr>
            <a:xfrm>
              <a:off x="1474377" y="3380453"/>
              <a:ext cx="122221" cy="118895"/>
            </a:xfrm>
            <a:custGeom>
              <a:avLst/>
              <a:gdLst/>
              <a:ahLst/>
              <a:cxnLst/>
              <a:rect l="l" t="t" r="r" b="b"/>
              <a:pathLst>
                <a:path w="3858" h="3753" extrusionOk="0">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4" name="Google Shape;28244;p73"/>
            <p:cNvSpPr/>
            <p:nvPr/>
          </p:nvSpPr>
          <p:spPr>
            <a:xfrm>
              <a:off x="1510207" y="3632848"/>
              <a:ext cx="15492" cy="17741"/>
            </a:xfrm>
            <a:custGeom>
              <a:avLst/>
              <a:gdLst/>
              <a:ahLst/>
              <a:cxnLst/>
              <a:rect l="l" t="t" r="r" b="b"/>
              <a:pathLst>
                <a:path w="489" h="560" extrusionOk="0">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5" name="Google Shape;28245;p73"/>
          <p:cNvGrpSpPr/>
          <p:nvPr/>
        </p:nvGrpSpPr>
        <p:grpSpPr>
          <a:xfrm>
            <a:off x="3119678" y="3360146"/>
            <a:ext cx="269343" cy="348543"/>
            <a:chOff x="3119678" y="3360146"/>
            <a:chExt cx="269343" cy="348543"/>
          </a:xfrm>
        </p:grpSpPr>
        <p:sp>
          <p:nvSpPr>
            <p:cNvPr id="28246" name="Google Shape;28246;p73"/>
            <p:cNvSpPr/>
            <p:nvPr/>
          </p:nvSpPr>
          <p:spPr>
            <a:xfrm>
              <a:off x="3268289" y="3498271"/>
              <a:ext cx="43782" cy="46728"/>
            </a:xfrm>
            <a:custGeom>
              <a:avLst/>
              <a:gdLst/>
              <a:ahLst/>
              <a:cxnLst/>
              <a:rect l="l" t="t" r="r" b="b"/>
              <a:pathLst>
                <a:path w="1382" h="1475" extrusionOk="0">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7" name="Google Shape;28247;p73"/>
            <p:cNvSpPr/>
            <p:nvPr/>
          </p:nvSpPr>
          <p:spPr>
            <a:xfrm>
              <a:off x="3147208" y="3475176"/>
              <a:ext cx="214664" cy="233513"/>
            </a:xfrm>
            <a:custGeom>
              <a:avLst/>
              <a:gdLst/>
              <a:ahLst/>
              <a:cxnLst/>
              <a:rect l="l" t="t" r="r" b="b"/>
              <a:pathLst>
                <a:path w="6776" h="7371" extrusionOk="0">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8" name="Google Shape;28248;p73"/>
            <p:cNvSpPr/>
            <p:nvPr/>
          </p:nvSpPr>
          <p:spPr>
            <a:xfrm>
              <a:off x="3249408" y="3360146"/>
              <a:ext cx="10613" cy="97321"/>
            </a:xfrm>
            <a:custGeom>
              <a:avLst/>
              <a:gdLst/>
              <a:ahLst/>
              <a:cxnLst/>
              <a:rect l="l" t="t" r="r" b="b"/>
              <a:pathLst>
                <a:path w="335" h="3072" extrusionOk="0">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9" name="Google Shape;28249;p73"/>
            <p:cNvSpPr/>
            <p:nvPr/>
          </p:nvSpPr>
          <p:spPr>
            <a:xfrm>
              <a:off x="3175879" y="3377919"/>
              <a:ext cx="54331" cy="86740"/>
            </a:xfrm>
            <a:custGeom>
              <a:avLst/>
              <a:gdLst/>
              <a:ahLst/>
              <a:cxnLst/>
              <a:rect l="l" t="t" r="r" b="b"/>
              <a:pathLst>
                <a:path w="1715" h="2738" extrusionOk="0">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0" name="Google Shape;28250;p73"/>
            <p:cNvSpPr/>
            <p:nvPr/>
          </p:nvSpPr>
          <p:spPr>
            <a:xfrm>
              <a:off x="3119678" y="3429399"/>
              <a:ext cx="89401" cy="50720"/>
            </a:xfrm>
            <a:custGeom>
              <a:avLst/>
              <a:gdLst/>
              <a:ahLst/>
              <a:cxnLst/>
              <a:rect l="l" t="t" r="r" b="b"/>
              <a:pathLst>
                <a:path w="2822" h="1601" extrusionOk="0">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1" name="Google Shape;28251;p73"/>
            <p:cNvSpPr/>
            <p:nvPr/>
          </p:nvSpPr>
          <p:spPr>
            <a:xfrm>
              <a:off x="3279219" y="3377919"/>
              <a:ext cx="54363" cy="85980"/>
            </a:xfrm>
            <a:custGeom>
              <a:avLst/>
              <a:gdLst/>
              <a:ahLst/>
              <a:cxnLst/>
              <a:rect l="l" t="t" r="r" b="b"/>
              <a:pathLst>
                <a:path w="1716" h="2714" extrusionOk="0">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2" name="Google Shape;28252;p73"/>
            <p:cNvSpPr/>
            <p:nvPr/>
          </p:nvSpPr>
          <p:spPr>
            <a:xfrm>
              <a:off x="3300349" y="3429399"/>
              <a:ext cx="88672" cy="51100"/>
            </a:xfrm>
            <a:custGeom>
              <a:avLst/>
              <a:gdLst/>
              <a:ahLst/>
              <a:cxnLst/>
              <a:rect l="l" t="t" r="r" b="b"/>
              <a:pathLst>
                <a:path w="2799" h="1613" extrusionOk="0">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3" name="Google Shape;28253;p73"/>
          <p:cNvGrpSpPr/>
          <p:nvPr/>
        </p:nvGrpSpPr>
        <p:grpSpPr>
          <a:xfrm>
            <a:off x="3967213" y="3356947"/>
            <a:ext cx="368185" cy="354753"/>
            <a:chOff x="3967213" y="3356947"/>
            <a:chExt cx="368185" cy="354753"/>
          </a:xfrm>
        </p:grpSpPr>
        <p:sp>
          <p:nvSpPr>
            <p:cNvPr id="28254" name="Google Shape;28254;p73"/>
            <p:cNvSpPr/>
            <p:nvPr/>
          </p:nvSpPr>
          <p:spPr>
            <a:xfrm>
              <a:off x="4180705" y="3356947"/>
              <a:ext cx="154693" cy="164292"/>
            </a:xfrm>
            <a:custGeom>
              <a:avLst/>
              <a:gdLst/>
              <a:ahLst/>
              <a:cxnLst/>
              <a:rect l="l" t="t" r="r" b="b"/>
              <a:pathLst>
                <a:path w="4883" h="5186" extrusionOk="0">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5" name="Google Shape;28255;p73"/>
            <p:cNvSpPr/>
            <p:nvPr/>
          </p:nvSpPr>
          <p:spPr>
            <a:xfrm>
              <a:off x="4093585" y="3484237"/>
              <a:ext cx="21891" cy="37002"/>
            </a:xfrm>
            <a:custGeom>
              <a:avLst/>
              <a:gdLst/>
              <a:ahLst/>
              <a:cxnLst/>
              <a:rect l="l" t="t" r="r" b="b"/>
              <a:pathLst>
                <a:path w="691" h="1168" extrusionOk="0">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6" name="Google Shape;28256;p73"/>
            <p:cNvSpPr/>
            <p:nvPr/>
          </p:nvSpPr>
          <p:spPr>
            <a:xfrm>
              <a:off x="3967213" y="3408047"/>
              <a:ext cx="275394" cy="303653"/>
            </a:xfrm>
            <a:custGeom>
              <a:avLst/>
              <a:gdLst/>
              <a:ahLst/>
              <a:cxnLst/>
              <a:rect l="l" t="t" r="r" b="b"/>
              <a:pathLst>
                <a:path w="8693" h="9585" extrusionOk="0">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7" name="Google Shape;28257;p73"/>
            <p:cNvSpPr/>
            <p:nvPr/>
          </p:nvSpPr>
          <p:spPr>
            <a:xfrm>
              <a:off x="4239154" y="3387518"/>
              <a:ext cx="44922" cy="65071"/>
            </a:xfrm>
            <a:custGeom>
              <a:avLst/>
              <a:gdLst/>
              <a:ahLst/>
              <a:cxnLst/>
              <a:rect l="l" t="t" r="r" b="b"/>
              <a:pathLst>
                <a:path w="1418" h="2054" extrusionOk="0">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8" name="Google Shape;28258;p73"/>
            <p:cNvSpPr/>
            <p:nvPr/>
          </p:nvSpPr>
          <p:spPr>
            <a:xfrm>
              <a:off x="4250876" y="3457816"/>
              <a:ext cx="14351" cy="14383"/>
            </a:xfrm>
            <a:custGeom>
              <a:avLst/>
              <a:gdLst/>
              <a:ahLst/>
              <a:cxnLst/>
              <a:rect l="l" t="t" r="r" b="b"/>
              <a:pathLst>
                <a:path w="453" h="454" extrusionOk="0">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9" name="Google Shape;28259;p73"/>
          <p:cNvGrpSpPr/>
          <p:nvPr/>
        </p:nvGrpSpPr>
        <p:grpSpPr>
          <a:xfrm>
            <a:off x="871254" y="3360146"/>
            <a:ext cx="285183" cy="347023"/>
            <a:chOff x="871254" y="3360146"/>
            <a:chExt cx="285183" cy="347023"/>
          </a:xfrm>
        </p:grpSpPr>
        <p:sp>
          <p:nvSpPr>
            <p:cNvPr id="28260" name="Google Shape;28260;p73"/>
            <p:cNvSpPr/>
            <p:nvPr/>
          </p:nvSpPr>
          <p:spPr>
            <a:xfrm>
              <a:off x="871254" y="3360146"/>
              <a:ext cx="135052" cy="164863"/>
            </a:xfrm>
            <a:custGeom>
              <a:avLst/>
              <a:gdLst/>
              <a:ahLst/>
              <a:cxnLst/>
              <a:rect l="l" t="t" r="r" b="b"/>
              <a:pathLst>
                <a:path w="4263" h="5204" extrusionOk="0">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1" name="Google Shape;28261;p73"/>
            <p:cNvSpPr/>
            <p:nvPr/>
          </p:nvSpPr>
          <p:spPr>
            <a:xfrm>
              <a:off x="876132" y="3360146"/>
              <a:ext cx="280305" cy="347023"/>
            </a:xfrm>
            <a:custGeom>
              <a:avLst/>
              <a:gdLst/>
              <a:ahLst/>
              <a:cxnLst/>
              <a:rect l="l" t="t" r="r" b="b"/>
              <a:pathLst>
                <a:path w="8848" h="10954" extrusionOk="0">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2" name="Google Shape;28262;p73"/>
            <p:cNvSpPr/>
            <p:nvPr/>
          </p:nvSpPr>
          <p:spPr>
            <a:xfrm>
              <a:off x="950073" y="3450656"/>
              <a:ext cx="792" cy="1172"/>
            </a:xfrm>
            <a:custGeom>
              <a:avLst/>
              <a:gdLst/>
              <a:ahLst/>
              <a:cxnLst/>
              <a:rect l="l" t="t" r="r" b="b"/>
              <a:pathLst>
                <a:path w="25" h="37" extrusionOk="0">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3" name="Google Shape;28263;p73"/>
            <p:cNvSpPr/>
            <p:nvPr/>
          </p:nvSpPr>
          <p:spPr>
            <a:xfrm>
              <a:off x="923304" y="3434784"/>
              <a:ext cx="178042" cy="156594"/>
            </a:xfrm>
            <a:custGeom>
              <a:avLst/>
              <a:gdLst/>
              <a:ahLst/>
              <a:cxnLst/>
              <a:rect l="l" t="t" r="r" b="b"/>
              <a:pathLst>
                <a:path w="5620" h="4943" extrusionOk="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4" name="Google Shape;28264;p73"/>
          <p:cNvGrpSpPr/>
          <p:nvPr/>
        </p:nvGrpSpPr>
        <p:grpSpPr>
          <a:xfrm>
            <a:off x="2665165" y="3360146"/>
            <a:ext cx="281794" cy="349684"/>
            <a:chOff x="2665165" y="3360146"/>
            <a:chExt cx="281794" cy="349684"/>
          </a:xfrm>
        </p:grpSpPr>
        <p:sp>
          <p:nvSpPr>
            <p:cNvPr id="28265" name="Google Shape;28265;p73"/>
            <p:cNvSpPr/>
            <p:nvPr/>
          </p:nvSpPr>
          <p:spPr>
            <a:xfrm>
              <a:off x="2665165" y="3495547"/>
              <a:ext cx="136572" cy="214284"/>
            </a:xfrm>
            <a:custGeom>
              <a:avLst/>
              <a:gdLst/>
              <a:ahLst/>
              <a:cxnLst/>
              <a:rect l="l" t="t" r="r" b="b"/>
              <a:pathLst>
                <a:path w="4311" h="6764" extrusionOk="0">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6" name="Google Shape;28266;p73"/>
            <p:cNvSpPr/>
            <p:nvPr/>
          </p:nvSpPr>
          <p:spPr>
            <a:xfrm>
              <a:off x="2811495" y="3494786"/>
              <a:ext cx="135464" cy="212003"/>
            </a:xfrm>
            <a:custGeom>
              <a:avLst/>
              <a:gdLst/>
              <a:ahLst/>
              <a:cxnLst/>
              <a:rect l="l" t="t" r="r" b="b"/>
              <a:pathLst>
                <a:path w="4276" h="6692" extrusionOk="0">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7" name="Google Shape;28267;p73"/>
            <p:cNvSpPr/>
            <p:nvPr/>
          </p:nvSpPr>
          <p:spPr>
            <a:xfrm>
              <a:off x="2731915" y="3360146"/>
              <a:ext cx="149403" cy="181812"/>
            </a:xfrm>
            <a:custGeom>
              <a:avLst/>
              <a:gdLst/>
              <a:ahLst/>
              <a:cxnLst/>
              <a:rect l="l" t="t" r="r" b="b"/>
              <a:pathLst>
                <a:path w="4716" h="5739" extrusionOk="0">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8" name="Google Shape;28268;p73"/>
            <p:cNvSpPr/>
            <p:nvPr/>
          </p:nvSpPr>
          <p:spPr>
            <a:xfrm>
              <a:off x="2760585" y="3389545"/>
              <a:ext cx="92442" cy="91333"/>
            </a:xfrm>
            <a:custGeom>
              <a:avLst/>
              <a:gdLst/>
              <a:ahLst/>
              <a:cxnLst/>
              <a:rect l="l" t="t" r="r" b="b"/>
              <a:pathLst>
                <a:path w="2918" h="2883" extrusionOk="0">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9" name="Google Shape;28269;p73"/>
            <p:cNvSpPr/>
            <p:nvPr/>
          </p:nvSpPr>
          <p:spPr>
            <a:xfrm>
              <a:off x="2789636" y="3417836"/>
              <a:ext cx="33961" cy="33993"/>
            </a:xfrm>
            <a:custGeom>
              <a:avLst/>
              <a:gdLst/>
              <a:ahLst/>
              <a:cxnLst/>
              <a:rect l="l" t="t" r="r" b="b"/>
              <a:pathLst>
                <a:path w="1072" h="1073" extrusionOk="0">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0" name="Google Shape;28270;p73"/>
          <p:cNvGrpSpPr/>
          <p:nvPr/>
        </p:nvGrpSpPr>
        <p:grpSpPr>
          <a:xfrm>
            <a:off x="7156344" y="3347696"/>
            <a:ext cx="264465" cy="353074"/>
            <a:chOff x="7156344" y="3347696"/>
            <a:chExt cx="264465" cy="353074"/>
          </a:xfrm>
        </p:grpSpPr>
        <p:sp>
          <p:nvSpPr>
            <p:cNvPr id="28271" name="Google Shape;28271;p73"/>
            <p:cNvSpPr/>
            <p:nvPr/>
          </p:nvSpPr>
          <p:spPr>
            <a:xfrm>
              <a:off x="7248754" y="3468397"/>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2" name="Google Shape;28272;p73"/>
            <p:cNvSpPr/>
            <p:nvPr/>
          </p:nvSpPr>
          <p:spPr>
            <a:xfrm>
              <a:off x="7314775" y="3468397"/>
              <a:ext cx="10201" cy="15872"/>
            </a:xfrm>
            <a:custGeom>
              <a:avLst/>
              <a:gdLst/>
              <a:ahLst/>
              <a:cxnLst/>
              <a:rect l="l" t="t" r="r" b="b"/>
              <a:pathLst>
                <a:path w="322" h="501" extrusionOk="0">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3" name="Google Shape;28273;p73"/>
            <p:cNvSpPr/>
            <p:nvPr/>
          </p:nvSpPr>
          <p:spPr>
            <a:xfrm>
              <a:off x="7156344" y="3347696"/>
              <a:ext cx="264465" cy="353074"/>
            </a:xfrm>
            <a:custGeom>
              <a:avLst/>
              <a:gdLst/>
              <a:ahLst/>
              <a:cxnLst/>
              <a:rect l="l" t="t" r="r" b="b"/>
              <a:pathLst>
                <a:path w="8348" h="11145" extrusionOk="0">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4" name="Google Shape;28274;p73"/>
            <p:cNvSpPr/>
            <p:nvPr/>
          </p:nvSpPr>
          <p:spPr>
            <a:xfrm>
              <a:off x="7212544" y="3678023"/>
              <a:ext cx="14763" cy="21226"/>
            </a:xfrm>
            <a:custGeom>
              <a:avLst/>
              <a:gdLst/>
              <a:ahLst/>
              <a:cxnLst/>
              <a:rect l="l" t="t" r="r" b="b"/>
              <a:pathLst>
                <a:path w="466" h="670" extrusionOk="0">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5" name="Google Shape;28275;p73"/>
            <p:cNvSpPr/>
            <p:nvPr/>
          </p:nvSpPr>
          <p:spPr>
            <a:xfrm>
              <a:off x="7257055" y="3498936"/>
              <a:ext cx="60382" cy="32472"/>
            </a:xfrm>
            <a:custGeom>
              <a:avLst/>
              <a:gdLst/>
              <a:ahLst/>
              <a:cxnLst/>
              <a:rect l="l" t="t" r="r" b="b"/>
              <a:pathLst>
                <a:path w="1906" h="1025" extrusionOk="0">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76" name="Google Shape;28276;p73"/>
          <p:cNvGrpSpPr/>
          <p:nvPr/>
        </p:nvGrpSpPr>
        <p:grpSpPr>
          <a:xfrm>
            <a:off x="6703732" y="3346936"/>
            <a:ext cx="264813" cy="352693"/>
            <a:chOff x="6703732" y="3346936"/>
            <a:chExt cx="264813" cy="352693"/>
          </a:xfrm>
        </p:grpSpPr>
        <p:sp>
          <p:nvSpPr>
            <p:cNvPr id="28277" name="Google Shape;28277;p73"/>
            <p:cNvSpPr/>
            <p:nvPr/>
          </p:nvSpPr>
          <p:spPr>
            <a:xfrm>
              <a:off x="6797283" y="3468777"/>
              <a:ext cx="10581" cy="15872"/>
            </a:xfrm>
            <a:custGeom>
              <a:avLst/>
              <a:gdLst/>
              <a:ahLst/>
              <a:cxnLst/>
              <a:rect l="l" t="t" r="r" b="b"/>
              <a:pathLst>
                <a:path w="334" h="501" extrusionOk="0">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8" name="Google Shape;28278;p73"/>
            <p:cNvSpPr/>
            <p:nvPr/>
          </p:nvSpPr>
          <p:spPr>
            <a:xfrm>
              <a:off x="6863272" y="3468777"/>
              <a:ext cx="10613" cy="15872"/>
            </a:xfrm>
            <a:custGeom>
              <a:avLst/>
              <a:gdLst/>
              <a:ahLst/>
              <a:cxnLst/>
              <a:rect l="l" t="t" r="r" b="b"/>
              <a:pathLst>
                <a:path w="335" h="501" extrusionOk="0">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9" name="Google Shape;28279;p73"/>
            <p:cNvSpPr/>
            <p:nvPr/>
          </p:nvSpPr>
          <p:spPr>
            <a:xfrm>
              <a:off x="6814231" y="3507712"/>
              <a:ext cx="43433" cy="15777"/>
            </a:xfrm>
            <a:custGeom>
              <a:avLst/>
              <a:gdLst/>
              <a:ahLst/>
              <a:cxnLst/>
              <a:rect l="l" t="t" r="r" b="b"/>
              <a:pathLst>
                <a:path w="1371" h="498" extrusionOk="0">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0" name="Google Shape;28280;p73"/>
            <p:cNvSpPr/>
            <p:nvPr/>
          </p:nvSpPr>
          <p:spPr>
            <a:xfrm>
              <a:off x="6902143" y="3489876"/>
              <a:ext cx="32" cy="412"/>
            </a:xfrm>
            <a:custGeom>
              <a:avLst/>
              <a:gdLst/>
              <a:ahLst/>
              <a:cxnLst/>
              <a:rect l="l" t="t" r="r" b="b"/>
              <a:pathLst>
                <a:path w="1" h="13" extrusionOk="0">
                  <a:moveTo>
                    <a:pt x="0" y="13"/>
                  </a:moveTo>
                  <a:cubicBezTo>
                    <a:pt x="0" y="1"/>
                    <a:pt x="0" y="13"/>
                    <a:pt x="0" y="13"/>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1" name="Google Shape;28281;p73"/>
            <p:cNvSpPr/>
            <p:nvPr/>
          </p:nvSpPr>
          <p:spPr>
            <a:xfrm>
              <a:off x="6703732" y="3346936"/>
              <a:ext cx="264813" cy="352693"/>
            </a:xfrm>
            <a:custGeom>
              <a:avLst/>
              <a:gdLst/>
              <a:ahLst/>
              <a:cxnLst/>
              <a:rect l="l" t="t" r="r" b="b"/>
              <a:pathLst>
                <a:path w="8359" h="11133" extrusionOk="0">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2" name="Google Shape;28282;p73"/>
          <p:cNvGrpSpPr/>
          <p:nvPr/>
        </p:nvGrpSpPr>
        <p:grpSpPr>
          <a:xfrm>
            <a:off x="6252228" y="3346936"/>
            <a:ext cx="265193" cy="352693"/>
            <a:chOff x="6252228" y="3346936"/>
            <a:chExt cx="265193" cy="352693"/>
          </a:xfrm>
        </p:grpSpPr>
        <p:sp>
          <p:nvSpPr>
            <p:cNvPr id="28283" name="Google Shape;28283;p73"/>
            <p:cNvSpPr/>
            <p:nvPr/>
          </p:nvSpPr>
          <p:spPr>
            <a:xfrm>
              <a:off x="6252228" y="3346936"/>
              <a:ext cx="265193" cy="352693"/>
            </a:xfrm>
            <a:custGeom>
              <a:avLst/>
              <a:gdLst/>
              <a:ahLst/>
              <a:cxnLst/>
              <a:rect l="l" t="t" r="r" b="b"/>
              <a:pathLst>
                <a:path w="8371" h="11133" extrusionOk="0">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4" name="Google Shape;28284;p73"/>
            <p:cNvSpPr/>
            <p:nvPr/>
          </p:nvSpPr>
          <p:spPr>
            <a:xfrm>
              <a:off x="6363140" y="3540532"/>
              <a:ext cx="43402" cy="15396"/>
            </a:xfrm>
            <a:custGeom>
              <a:avLst/>
              <a:gdLst/>
              <a:ahLst/>
              <a:cxnLst/>
              <a:rect l="l" t="t" r="r" b="b"/>
              <a:pathLst>
                <a:path w="1370" h="486" extrusionOk="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5" name="Google Shape;28285;p73"/>
            <p:cNvSpPr/>
            <p:nvPr/>
          </p:nvSpPr>
          <p:spPr>
            <a:xfrm>
              <a:off x="6406890" y="3468397"/>
              <a:ext cx="21511" cy="10201"/>
            </a:xfrm>
            <a:custGeom>
              <a:avLst/>
              <a:gdLst/>
              <a:ahLst/>
              <a:cxnLst/>
              <a:rect l="l" t="t" r="r" b="b"/>
              <a:pathLst>
                <a:path w="679" h="322" extrusionOk="0">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6" name="Google Shape;28286;p73"/>
          <p:cNvGrpSpPr/>
          <p:nvPr/>
        </p:nvGrpSpPr>
        <p:grpSpPr>
          <a:xfrm>
            <a:off x="5801105" y="3347696"/>
            <a:ext cx="264813" cy="351933"/>
            <a:chOff x="5801105" y="3347696"/>
            <a:chExt cx="264813" cy="351933"/>
          </a:xfrm>
        </p:grpSpPr>
        <p:sp>
          <p:nvSpPr>
            <p:cNvPr id="28287" name="Google Shape;28287;p73"/>
            <p:cNvSpPr/>
            <p:nvPr/>
          </p:nvSpPr>
          <p:spPr>
            <a:xfrm>
              <a:off x="5911256" y="3534862"/>
              <a:ext cx="43782" cy="15396"/>
            </a:xfrm>
            <a:custGeom>
              <a:avLst/>
              <a:gdLst/>
              <a:ahLst/>
              <a:cxnLst/>
              <a:rect l="l" t="t" r="r" b="b"/>
              <a:pathLst>
                <a:path w="1382" h="486" extrusionOk="0">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8" name="Google Shape;28288;p73"/>
            <p:cNvSpPr/>
            <p:nvPr/>
          </p:nvSpPr>
          <p:spPr>
            <a:xfrm>
              <a:off x="5894656" y="3490256"/>
              <a:ext cx="10201" cy="16252"/>
            </a:xfrm>
            <a:custGeom>
              <a:avLst/>
              <a:gdLst/>
              <a:ahLst/>
              <a:cxnLst/>
              <a:rect l="l" t="t" r="r" b="b"/>
              <a:pathLst>
                <a:path w="322" h="513" extrusionOk="0">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9" name="Google Shape;28289;p73"/>
            <p:cNvSpPr/>
            <p:nvPr/>
          </p:nvSpPr>
          <p:spPr>
            <a:xfrm>
              <a:off x="5961057" y="3490256"/>
              <a:ext cx="10201" cy="16252"/>
            </a:xfrm>
            <a:custGeom>
              <a:avLst/>
              <a:gdLst/>
              <a:ahLst/>
              <a:cxnLst/>
              <a:rect l="l" t="t" r="r" b="b"/>
              <a:pathLst>
                <a:path w="322" h="513" extrusionOk="0">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0" name="Google Shape;28290;p73"/>
            <p:cNvSpPr/>
            <p:nvPr/>
          </p:nvSpPr>
          <p:spPr>
            <a:xfrm>
              <a:off x="5801105" y="3347696"/>
              <a:ext cx="264813" cy="351933"/>
            </a:xfrm>
            <a:custGeom>
              <a:avLst/>
              <a:gdLst/>
              <a:ahLst/>
              <a:cxnLst/>
              <a:rect l="l" t="t" r="r" b="b"/>
              <a:pathLst>
                <a:path w="8359" h="11109" extrusionOk="0">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91" name="Google Shape;28291;p73"/>
          <p:cNvGrpSpPr/>
          <p:nvPr/>
        </p:nvGrpSpPr>
        <p:grpSpPr>
          <a:xfrm>
            <a:off x="5349253" y="3346936"/>
            <a:ext cx="265922" cy="352693"/>
            <a:chOff x="5349253" y="3346936"/>
            <a:chExt cx="265922" cy="352693"/>
          </a:xfrm>
        </p:grpSpPr>
        <p:sp>
          <p:nvSpPr>
            <p:cNvPr id="28292" name="Google Shape;28292;p73"/>
            <p:cNvSpPr/>
            <p:nvPr/>
          </p:nvSpPr>
          <p:spPr>
            <a:xfrm>
              <a:off x="5460133" y="3534862"/>
              <a:ext cx="44162" cy="15396"/>
            </a:xfrm>
            <a:custGeom>
              <a:avLst/>
              <a:gdLst/>
              <a:ahLst/>
              <a:cxnLst/>
              <a:rect l="l" t="t" r="r" b="b"/>
              <a:pathLst>
                <a:path w="1394" h="486" extrusionOk="0">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3" name="Google Shape;28293;p73"/>
            <p:cNvSpPr/>
            <p:nvPr/>
          </p:nvSpPr>
          <p:spPr>
            <a:xfrm>
              <a:off x="5443153" y="3495927"/>
              <a:ext cx="10613" cy="16252"/>
            </a:xfrm>
            <a:custGeom>
              <a:avLst/>
              <a:gdLst/>
              <a:ahLst/>
              <a:cxnLst/>
              <a:rect l="l" t="t" r="r" b="b"/>
              <a:pathLst>
                <a:path w="335" h="513" extrusionOk="0">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4" name="Google Shape;28294;p73"/>
            <p:cNvSpPr/>
            <p:nvPr/>
          </p:nvSpPr>
          <p:spPr>
            <a:xfrm>
              <a:off x="5509934" y="3495927"/>
              <a:ext cx="10201" cy="16252"/>
            </a:xfrm>
            <a:custGeom>
              <a:avLst/>
              <a:gdLst/>
              <a:ahLst/>
              <a:cxnLst/>
              <a:rect l="l" t="t" r="r" b="b"/>
              <a:pathLst>
                <a:path w="322" h="513" extrusionOk="0">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5" name="Google Shape;28295;p73"/>
            <p:cNvSpPr/>
            <p:nvPr/>
          </p:nvSpPr>
          <p:spPr>
            <a:xfrm>
              <a:off x="5438242" y="3479707"/>
              <a:ext cx="21162" cy="10201"/>
            </a:xfrm>
            <a:custGeom>
              <a:avLst/>
              <a:gdLst/>
              <a:ahLst/>
              <a:cxnLst/>
              <a:rect l="l" t="t" r="r" b="b"/>
              <a:pathLst>
                <a:path w="668" h="322" extrusionOk="0">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6" name="Google Shape;28296;p73"/>
            <p:cNvSpPr/>
            <p:nvPr/>
          </p:nvSpPr>
          <p:spPr>
            <a:xfrm>
              <a:off x="5504644" y="3479707"/>
              <a:ext cx="21162" cy="10201"/>
            </a:xfrm>
            <a:custGeom>
              <a:avLst/>
              <a:gdLst/>
              <a:ahLst/>
              <a:cxnLst/>
              <a:rect l="l" t="t" r="r" b="b"/>
              <a:pathLst>
                <a:path w="668" h="322" extrusionOk="0">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7" name="Google Shape;28297;p73"/>
            <p:cNvSpPr/>
            <p:nvPr/>
          </p:nvSpPr>
          <p:spPr>
            <a:xfrm>
              <a:off x="5349253" y="3346936"/>
              <a:ext cx="265922" cy="352693"/>
            </a:xfrm>
            <a:custGeom>
              <a:avLst/>
              <a:gdLst/>
              <a:ahLst/>
              <a:cxnLst/>
              <a:rect l="l" t="t" r="r" b="b"/>
              <a:pathLst>
                <a:path w="8394" h="11133" extrusionOk="0">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98" name="Google Shape;28298;p73"/>
          <p:cNvGrpSpPr/>
          <p:nvPr/>
        </p:nvGrpSpPr>
        <p:grpSpPr>
          <a:xfrm>
            <a:off x="4907159" y="3346936"/>
            <a:ext cx="264845" cy="354214"/>
            <a:chOff x="4907159" y="3346936"/>
            <a:chExt cx="264845" cy="354214"/>
          </a:xfrm>
        </p:grpSpPr>
        <p:sp>
          <p:nvSpPr>
            <p:cNvPr id="28299" name="Google Shape;28299;p73"/>
            <p:cNvSpPr/>
            <p:nvPr/>
          </p:nvSpPr>
          <p:spPr>
            <a:xfrm>
              <a:off x="5015061" y="3556752"/>
              <a:ext cx="43402" cy="15777"/>
            </a:xfrm>
            <a:custGeom>
              <a:avLst/>
              <a:gdLst/>
              <a:ahLst/>
              <a:cxnLst/>
              <a:rect l="l" t="t" r="r" b="b"/>
              <a:pathLst>
                <a:path w="1370" h="498" extrusionOk="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0" name="Google Shape;28300;p73"/>
            <p:cNvSpPr/>
            <p:nvPr/>
          </p:nvSpPr>
          <p:spPr>
            <a:xfrm>
              <a:off x="4907159" y="3346936"/>
              <a:ext cx="264845" cy="354214"/>
            </a:xfrm>
            <a:custGeom>
              <a:avLst/>
              <a:gdLst/>
              <a:ahLst/>
              <a:cxnLst/>
              <a:rect l="l" t="t" r="r" b="b"/>
              <a:pathLst>
                <a:path w="8360" h="11181" extrusionOk="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1" name="Google Shape;28301;p73"/>
          <p:cNvGrpSpPr/>
          <p:nvPr/>
        </p:nvGrpSpPr>
        <p:grpSpPr>
          <a:xfrm>
            <a:off x="8048421" y="3334486"/>
            <a:ext cx="276503" cy="369674"/>
            <a:chOff x="8048421" y="3334486"/>
            <a:chExt cx="276503" cy="369674"/>
          </a:xfrm>
        </p:grpSpPr>
        <p:sp>
          <p:nvSpPr>
            <p:cNvPr id="28302" name="Google Shape;28302;p73"/>
            <p:cNvSpPr/>
            <p:nvPr/>
          </p:nvSpPr>
          <p:spPr>
            <a:xfrm>
              <a:off x="8146471" y="3456327"/>
              <a:ext cx="10613" cy="16252"/>
            </a:xfrm>
            <a:custGeom>
              <a:avLst/>
              <a:gdLst/>
              <a:ahLst/>
              <a:cxnLst/>
              <a:rect l="l" t="t" r="r" b="b"/>
              <a:pathLst>
                <a:path w="335" h="513" extrusionOk="0">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3" name="Google Shape;28303;p73"/>
            <p:cNvSpPr/>
            <p:nvPr/>
          </p:nvSpPr>
          <p:spPr>
            <a:xfrm>
              <a:off x="8215501" y="3456327"/>
              <a:ext cx="10961" cy="16252"/>
            </a:xfrm>
            <a:custGeom>
              <a:avLst/>
              <a:gdLst/>
              <a:ahLst/>
              <a:cxnLst/>
              <a:rect l="l" t="t" r="r" b="b"/>
              <a:pathLst>
                <a:path w="346" h="513" extrusionOk="0">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4" name="Google Shape;28304;p73"/>
            <p:cNvSpPr/>
            <p:nvPr/>
          </p:nvSpPr>
          <p:spPr>
            <a:xfrm>
              <a:off x="8048421" y="3334486"/>
              <a:ext cx="276503" cy="369674"/>
            </a:xfrm>
            <a:custGeom>
              <a:avLst/>
              <a:gdLst/>
              <a:ahLst/>
              <a:cxnLst/>
              <a:rect l="l" t="t" r="r" b="b"/>
              <a:pathLst>
                <a:path w="8728" h="11669" extrusionOk="0">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5" name="Google Shape;28305;p73"/>
            <p:cNvSpPr/>
            <p:nvPr/>
          </p:nvSpPr>
          <p:spPr>
            <a:xfrm>
              <a:off x="8154771" y="3491016"/>
              <a:ext cx="63392" cy="33993"/>
            </a:xfrm>
            <a:custGeom>
              <a:avLst/>
              <a:gdLst/>
              <a:ahLst/>
              <a:cxnLst/>
              <a:rect l="l" t="t" r="r" b="b"/>
              <a:pathLst>
                <a:path w="2001" h="1073" extrusionOk="0">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6" name="Google Shape;28306;p73"/>
            <p:cNvSpPr/>
            <p:nvPr/>
          </p:nvSpPr>
          <p:spPr>
            <a:xfrm>
              <a:off x="8139691" y="3435988"/>
              <a:ext cx="23792" cy="13939"/>
            </a:xfrm>
            <a:custGeom>
              <a:avLst/>
              <a:gdLst/>
              <a:ahLst/>
              <a:cxnLst/>
              <a:rect l="l" t="t" r="r" b="b"/>
              <a:pathLst>
                <a:path w="751" h="440" extrusionOk="0">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7" name="Google Shape;28307;p73"/>
            <p:cNvSpPr/>
            <p:nvPr/>
          </p:nvSpPr>
          <p:spPr>
            <a:xfrm>
              <a:off x="8209102" y="3435418"/>
              <a:ext cx="23412" cy="13401"/>
            </a:xfrm>
            <a:custGeom>
              <a:avLst/>
              <a:gdLst/>
              <a:ahLst/>
              <a:cxnLst/>
              <a:rect l="l" t="t" r="r" b="b"/>
              <a:pathLst>
                <a:path w="739" h="423" extrusionOk="0">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8" name="Google Shape;28308;p73"/>
          <p:cNvGrpSpPr/>
          <p:nvPr/>
        </p:nvGrpSpPr>
        <p:grpSpPr>
          <a:xfrm>
            <a:off x="7575787" y="3329955"/>
            <a:ext cx="295384" cy="376834"/>
            <a:chOff x="7575787" y="3329955"/>
            <a:chExt cx="295384" cy="376834"/>
          </a:xfrm>
        </p:grpSpPr>
        <p:sp>
          <p:nvSpPr>
            <p:cNvPr id="28309" name="Google Shape;28309;p73"/>
            <p:cNvSpPr/>
            <p:nvPr/>
          </p:nvSpPr>
          <p:spPr>
            <a:xfrm>
              <a:off x="7682549" y="3453666"/>
              <a:ext cx="11341" cy="17392"/>
            </a:xfrm>
            <a:custGeom>
              <a:avLst/>
              <a:gdLst/>
              <a:ahLst/>
              <a:cxnLst/>
              <a:rect l="l" t="t" r="r" b="b"/>
              <a:pathLst>
                <a:path w="358" h="549" extrusionOk="0">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0" name="Google Shape;28310;p73"/>
            <p:cNvSpPr/>
            <p:nvPr/>
          </p:nvSpPr>
          <p:spPr>
            <a:xfrm>
              <a:off x="7753068" y="3453666"/>
              <a:ext cx="11341" cy="17392"/>
            </a:xfrm>
            <a:custGeom>
              <a:avLst/>
              <a:gdLst/>
              <a:ahLst/>
              <a:cxnLst/>
              <a:rect l="l" t="t" r="r" b="b"/>
              <a:pathLst>
                <a:path w="358" h="549" extrusionOk="0">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1" name="Google Shape;28311;p73"/>
            <p:cNvSpPr/>
            <p:nvPr/>
          </p:nvSpPr>
          <p:spPr>
            <a:xfrm>
              <a:off x="7699149" y="3494691"/>
              <a:ext cx="47932" cy="17487"/>
            </a:xfrm>
            <a:custGeom>
              <a:avLst/>
              <a:gdLst/>
              <a:ahLst/>
              <a:cxnLst/>
              <a:rect l="l" t="t" r="r" b="b"/>
              <a:pathLst>
                <a:path w="1513" h="552" extrusionOk="0">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2" name="Google Shape;28312;p73"/>
            <p:cNvSpPr/>
            <p:nvPr/>
          </p:nvSpPr>
          <p:spPr>
            <a:xfrm>
              <a:off x="7575787" y="3329955"/>
              <a:ext cx="295384" cy="376834"/>
            </a:xfrm>
            <a:custGeom>
              <a:avLst/>
              <a:gdLst/>
              <a:ahLst/>
              <a:cxnLst/>
              <a:rect l="l" t="t" r="r" b="b"/>
              <a:pathLst>
                <a:path w="9324" h="11895" extrusionOk="0">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3" name="Google Shape;28313;p73"/>
            <p:cNvSpPr/>
            <p:nvPr/>
          </p:nvSpPr>
          <p:spPr>
            <a:xfrm>
              <a:off x="7676118" y="3435576"/>
              <a:ext cx="23412" cy="11341"/>
            </a:xfrm>
            <a:custGeom>
              <a:avLst/>
              <a:gdLst/>
              <a:ahLst/>
              <a:cxnLst/>
              <a:rect l="l" t="t" r="r" b="b"/>
              <a:pathLst>
                <a:path w="739" h="358" extrusionOk="0">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4" name="Google Shape;28314;p73"/>
            <p:cNvSpPr/>
            <p:nvPr/>
          </p:nvSpPr>
          <p:spPr>
            <a:xfrm>
              <a:off x="7747049" y="3435576"/>
              <a:ext cx="23031" cy="11341"/>
            </a:xfrm>
            <a:custGeom>
              <a:avLst/>
              <a:gdLst/>
              <a:ahLst/>
              <a:cxnLst/>
              <a:rect l="l" t="t" r="r" b="b"/>
              <a:pathLst>
                <a:path w="727" h="358" extrusionOk="0">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5" name="Google Shape;28315;p73"/>
          <p:cNvGrpSpPr/>
          <p:nvPr/>
        </p:nvGrpSpPr>
        <p:grpSpPr>
          <a:xfrm>
            <a:off x="864062" y="2884503"/>
            <a:ext cx="264084" cy="347783"/>
            <a:chOff x="864062" y="2884503"/>
            <a:chExt cx="264084" cy="347783"/>
          </a:xfrm>
        </p:grpSpPr>
        <p:sp>
          <p:nvSpPr>
            <p:cNvPr id="28316" name="Google Shape;28316;p73"/>
            <p:cNvSpPr/>
            <p:nvPr/>
          </p:nvSpPr>
          <p:spPr>
            <a:xfrm>
              <a:off x="944783" y="2884503"/>
              <a:ext cx="102263" cy="122982"/>
            </a:xfrm>
            <a:custGeom>
              <a:avLst/>
              <a:gdLst/>
              <a:ahLst/>
              <a:cxnLst/>
              <a:rect l="l" t="t" r="r" b="b"/>
              <a:pathLst>
                <a:path w="3228" h="3882" extrusionOk="0">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7" name="Google Shape;28317;p73"/>
            <p:cNvSpPr/>
            <p:nvPr/>
          </p:nvSpPr>
          <p:spPr>
            <a:xfrm>
              <a:off x="963664" y="2903733"/>
              <a:ext cx="65261" cy="64152"/>
            </a:xfrm>
            <a:custGeom>
              <a:avLst/>
              <a:gdLst/>
              <a:ahLst/>
              <a:cxnLst/>
              <a:rect l="l" t="t" r="r" b="b"/>
              <a:pathLst>
                <a:path w="2060" h="2025" extrusionOk="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8" name="Google Shape;28318;p73"/>
            <p:cNvSpPr/>
            <p:nvPr/>
          </p:nvSpPr>
          <p:spPr>
            <a:xfrm>
              <a:off x="864062" y="2987843"/>
              <a:ext cx="264084" cy="244443"/>
            </a:xfrm>
            <a:custGeom>
              <a:avLst/>
              <a:gdLst/>
              <a:ahLst/>
              <a:cxnLst/>
              <a:rect l="l" t="t" r="r" b="b"/>
              <a:pathLst>
                <a:path w="8336" h="7716" extrusionOk="0">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9" name="Google Shape;28319;p73"/>
            <p:cNvSpPr/>
            <p:nvPr/>
          </p:nvSpPr>
          <p:spPr>
            <a:xfrm>
              <a:off x="1022494" y="3006724"/>
              <a:ext cx="44162" cy="22271"/>
            </a:xfrm>
            <a:custGeom>
              <a:avLst/>
              <a:gdLst/>
              <a:ahLst/>
              <a:cxnLst/>
              <a:rect l="l" t="t" r="r" b="b"/>
              <a:pathLst>
                <a:path w="1394" h="703" extrusionOk="0">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0" name="Google Shape;28320;p73"/>
            <p:cNvSpPr/>
            <p:nvPr/>
          </p:nvSpPr>
          <p:spPr>
            <a:xfrm>
              <a:off x="1086234" y="3100244"/>
              <a:ext cx="28322" cy="37002"/>
            </a:xfrm>
            <a:custGeom>
              <a:avLst/>
              <a:gdLst/>
              <a:ahLst/>
              <a:cxnLst/>
              <a:rect l="l" t="t" r="r" b="b"/>
              <a:pathLst>
                <a:path w="894" h="1168" extrusionOk="0">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1" name="Google Shape;28321;p73"/>
            <p:cNvSpPr/>
            <p:nvPr/>
          </p:nvSpPr>
          <p:spPr>
            <a:xfrm>
              <a:off x="1023634" y="3077941"/>
              <a:ext cx="26041" cy="49167"/>
            </a:xfrm>
            <a:custGeom>
              <a:avLst/>
              <a:gdLst/>
              <a:ahLst/>
              <a:cxnLst/>
              <a:rect l="l" t="t" r="r" b="b"/>
              <a:pathLst>
                <a:path w="822" h="1552" extrusionOk="0">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2" name="Google Shape;28322;p73"/>
            <p:cNvSpPr/>
            <p:nvPr/>
          </p:nvSpPr>
          <p:spPr>
            <a:xfrm>
              <a:off x="924413" y="3006819"/>
              <a:ext cx="44162" cy="22176"/>
            </a:xfrm>
            <a:custGeom>
              <a:avLst/>
              <a:gdLst/>
              <a:ahLst/>
              <a:cxnLst/>
              <a:rect l="l" t="t" r="r" b="b"/>
              <a:pathLst>
                <a:path w="1394" h="700" extrusionOk="0">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3" name="Google Shape;28323;p73"/>
            <p:cNvSpPr/>
            <p:nvPr/>
          </p:nvSpPr>
          <p:spPr>
            <a:xfrm>
              <a:off x="929703" y="3158757"/>
              <a:ext cx="56232" cy="41849"/>
            </a:xfrm>
            <a:custGeom>
              <a:avLst/>
              <a:gdLst/>
              <a:ahLst/>
              <a:cxnLst/>
              <a:rect l="l" t="t" r="r" b="b"/>
              <a:pathLst>
                <a:path w="1775" h="1321" extrusionOk="0">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4" name="Google Shape;28324;p73"/>
            <p:cNvSpPr/>
            <p:nvPr/>
          </p:nvSpPr>
          <p:spPr>
            <a:xfrm>
              <a:off x="876512" y="3100244"/>
              <a:ext cx="28322" cy="37002"/>
            </a:xfrm>
            <a:custGeom>
              <a:avLst/>
              <a:gdLst/>
              <a:ahLst/>
              <a:cxnLst/>
              <a:rect l="l" t="t" r="r" b="b"/>
              <a:pathLst>
                <a:path w="894" h="1168" extrusionOk="0">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5" name="Google Shape;28325;p73"/>
            <p:cNvSpPr/>
            <p:nvPr/>
          </p:nvSpPr>
          <p:spPr>
            <a:xfrm>
              <a:off x="941393" y="3077941"/>
              <a:ext cx="26453" cy="49484"/>
            </a:xfrm>
            <a:custGeom>
              <a:avLst/>
              <a:gdLst/>
              <a:ahLst/>
              <a:cxnLst/>
              <a:rect l="l" t="t" r="r" b="b"/>
              <a:pathLst>
                <a:path w="835" h="1562" extrusionOk="0">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26" name="Google Shape;28326;p73"/>
          <p:cNvGrpSpPr/>
          <p:nvPr/>
        </p:nvGrpSpPr>
        <p:grpSpPr>
          <a:xfrm>
            <a:off x="3978523" y="2884661"/>
            <a:ext cx="348955" cy="346516"/>
            <a:chOff x="3978523" y="2884661"/>
            <a:chExt cx="348955" cy="346516"/>
          </a:xfrm>
        </p:grpSpPr>
        <p:sp>
          <p:nvSpPr>
            <p:cNvPr id="28327" name="Google Shape;28327;p73"/>
            <p:cNvSpPr/>
            <p:nvPr/>
          </p:nvSpPr>
          <p:spPr>
            <a:xfrm>
              <a:off x="4237285" y="2916658"/>
              <a:ext cx="58101" cy="56897"/>
            </a:xfrm>
            <a:custGeom>
              <a:avLst/>
              <a:gdLst/>
              <a:ahLst/>
              <a:cxnLst/>
              <a:rect l="l" t="t" r="r" b="b"/>
              <a:pathLst>
                <a:path w="1834" h="1796" extrusionOk="0">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8" name="Google Shape;28328;p73"/>
            <p:cNvSpPr/>
            <p:nvPr/>
          </p:nvSpPr>
          <p:spPr>
            <a:xfrm>
              <a:off x="4216535" y="2886594"/>
              <a:ext cx="29843" cy="73751"/>
            </a:xfrm>
            <a:custGeom>
              <a:avLst/>
              <a:gdLst/>
              <a:ahLst/>
              <a:cxnLst/>
              <a:rect l="l" t="t" r="r" b="b"/>
              <a:pathLst>
                <a:path w="942" h="2328" extrusionOk="0">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9" name="Google Shape;28329;p73"/>
            <p:cNvSpPr/>
            <p:nvPr/>
          </p:nvSpPr>
          <p:spPr>
            <a:xfrm>
              <a:off x="4176935" y="2884661"/>
              <a:ext cx="30571" cy="74163"/>
            </a:xfrm>
            <a:custGeom>
              <a:avLst/>
              <a:gdLst/>
              <a:ahLst/>
              <a:cxnLst/>
              <a:rect l="l" t="t" r="r" b="b"/>
              <a:pathLst>
                <a:path w="965" h="2341" extrusionOk="0">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0" name="Google Shape;28330;p73"/>
            <p:cNvSpPr/>
            <p:nvPr/>
          </p:nvSpPr>
          <p:spPr>
            <a:xfrm>
              <a:off x="4250116" y="2965762"/>
              <a:ext cx="74701" cy="28544"/>
            </a:xfrm>
            <a:custGeom>
              <a:avLst/>
              <a:gdLst/>
              <a:ahLst/>
              <a:cxnLst/>
              <a:rect l="l" t="t" r="r" b="b"/>
              <a:pathLst>
                <a:path w="2358" h="901" extrusionOk="0">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1" name="Google Shape;28331;p73"/>
            <p:cNvSpPr/>
            <p:nvPr/>
          </p:nvSpPr>
          <p:spPr>
            <a:xfrm>
              <a:off x="4251985" y="3004443"/>
              <a:ext cx="75493" cy="29462"/>
            </a:xfrm>
            <a:custGeom>
              <a:avLst/>
              <a:gdLst/>
              <a:ahLst/>
              <a:cxnLst/>
              <a:rect l="l" t="t" r="r" b="b"/>
              <a:pathLst>
                <a:path w="2383" h="930" extrusionOk="0">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2" name="Google Shape;28332;p73"/>
            <p:cNvSpPr/>
            <p:nvPr/>
          </p:nvSpPr>
          <p:spPr>
            <a:xfrm>
              <a:off x="4033615" y="2996428"/>
              <a:ext cx="73941" cy="84237"/>
            </a:xfrm>
            <a:custGeom>
              <a:avLst/>
              <a:gdLst/>
              <a:ahLst/>
              <a:cxnLst/>
              <a:rect l="l" t="t" r="r" b="b"/>
              <a:pathLst>
                <a:path w="2334" h="2659" extrusionOk="0">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3" name="Google Shape;28333;p73"/>
            <p:cNvSpPr/>
            <p:nvPr/>
          </p:nvSpPr>
          <p:spPr>
            <a:xfrm>
              <a:off x="3978523" y="2931738"/>
              <a:ext cx="303684" cy="299439"/>
            </a:xfrm>
            <a:custGeom>
              <a:avLst/>
              <a:gdLst/>
              <a:ahLst/>
              <a:cxnLst/>
              <a:rect l="l" t="t" r="r" b="b"/>
              <a:pathLst>
                <a:path w="9586" h="9452" extrusionOk="0">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4" name="Google Shape;28334;p73"/>
            <p:cNvSpPr/>
            <p:nvPr/>
          </p:nvSpPr>
          <p:spPr>
            <a:xfrm>
              <a:off x="4116204" y="3078638"/>
              <a:ext cx="73973" cy="84269"/>
            </a:xfrm>
            <a:custGeom>
              <a:avLst/>
              <a:gdLst/>
              <a:ahLst/>
              <a:cxnLst/>
              <a:rect l="l" t="t" r="r" b="b"/>
              <a:pathLst>
                <a:path w="2335" h="2660" extrusionOk="0">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35" name="Google Shape;28335;p73"/>
          <p:cNvGrpSpPr/>
          <p:nvPr/>
        </p:nvGrpSpPr>
        <p:grpSpPr>
          <a:xfrm>
            <a:off x="3527780" y="2885263"/>
            <a:ext cx="347435" cy="345534"/>
            <a:chOff x="3527780" y="2885263"/>
            <a:chExt cx="347435" cy="345534"/>
          </a:xfrm>
        </p:grpSpPr>
        <p:sp>
          <p:nvSpPr>
            <p:cNvPr id="28336" name="Google Shape;28336;p73"/>
            <p:cNvSpPr/>
            <p:nvPr/>
          </p:nvSpPr>
          <p:spPr>
            <a:xfrm>
              <a:off x="3527780" y="2885263"/>
              <a:ext cx="347435" cy="345534"/>
            </a:xfrm>
            <a:custGeom>
              <a:avLst/>
              <a:gdLst/>
              <a:ahLst/>
              <a:cxnLst/>
              <a:rect l="l" t="t" r="r" b="b"/>
              <a:pathLst>
                <a:path w="10967" h="10907" extrusionOk="0">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7" name="Google Shape;28337;p73"/>
            <p:cNvSpPr/>
            <p:nvPr/>
          </p:nvSpPr>
          <p:spPr>
            <a:xfrm>
              <a:off x="3599440" y="2956543"/>
              <a:ext cx="204494" cy="204843"/>
            </a:xfrm>
            <a:custGeom>
              <a:avLst/>
              <a:gdLst/>
              <a:ahLst/>
              <a:cxnLst/>
              <a:rect l="l" t="t" r="r" b="b"/>
              <a:pathLst>
                <a:path w="6455" h="6466" extrusionOk="0">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8" name="Google Shape;28338;p73"/>
            <p:cNvSpPr/>
            <p:nvPr/>
          </p:nvSpPr>
          <p:spPr>
            <a:xfrm>
              <a:off x="3661691" y="3018763"/>
              <a:ext cx="79992" cy="80372"/>
            </a:xfrm>
            <a:custGeom>
              <a:avLst/>
              <a:gdLst/>
              <a:ahLst/>
              <a:cxnLst/>
              <a:rect l="l" t="t" r="r" b="b"/>
              <a:pathLst>
                <a:path w="2525" h="2537" extrusionOk="0">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9" name="Google Shape;28339;p73"/>
            <p:cNvSpPr/>
            <p:nvPr/>
          </p:nvSpPr>
          <p:spPr>
            <a:xfrm>
              <a:off x="3625101" y="2982552"/>
              <a:ext cx="18501" cy="18533"/>
            </a:xfrm>
            <a:custGeom>
              <a:avLst/>
              <a:gdLst/>
              <a:ahLst/>
              <a:cxnLst/>
              <a:rect l="l" t="t" r="r" b="b"/>
              <a:pathLst>
                <a:path w="584" h="585" extrusionOk="0">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0" name="Google Shape;28340;p73"/>
            <p:cNvSpPr/>
            <p:nvPr/>
          </p:nvSpPr>
          <p:spPr>
            <a:xfrm>
              <a:off x="3651522" y="2982552"/>
              <a:ext cx="18881" cy="18533"/>
            </a:xfrm>
            <a:custGeom>
              <a:avLst/>
              <a:gdLst/>
              <a:ahLst/>
              <a:cxnLst/>
              <a:rect l="l" t="t" r="r" b="b"/>
              <a:pathLst>
                <a:path w="596" h="585" extrusionOk="0">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1" name="Google Shape;28341;p73"/>
            <p:cNvSpPr/>
            <p:nvPr/>
          </p:nvSpPr>
          <p:spPr>
            <a:xfrm>
              <a:off x="3679052" y="2982552"/>
              <a:ext cx="18501" cy="18533"/>
            </a:xfrm>
            <a:custGeom>
              <a:avLst/>
              <a:gdLst/>
              <a:ahLst/>
              <a:cxnLst/>
              <a:rect l="l" t="t" r="r" b="b"/>
              <a:pathLst>
                <a:path w="584" h="585" extrusionOk="0">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2" name="Google Shape;28342;p73"/>
            <p:cNvSpPr/>
            <p:nvPr/>
          </p:nvSpPr>
          <p:spPr>
            <a:xfrm>
              <a:off x="3705822" y="2982552"/>
              <a:ext cx="18501" cy="18533"/>
            </a:xfrm>
            <a:custGeom>
              <a:avLst/>
              <a:gdLst/>
              <a:ahLst/>
              <a:cxnLst/>
              <a:rect l="l" t="t" r="r" b="b"/>
              <a:pathLst>
                <a:path w="584" h="585" extrusionOk="0">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3" name="Google Shape;28343;p73"/>
            <p:cNvSpPr/>
            <p:nvPr/>
          </p:nvSpPr>
          <p:spPr>
            <a:xfrm>
              <a:off x="3732591" y="2982552"/>
              <a:ext cx="18533" cy="18533"/>
            </a:xfrm>
            <a:custGeom>
              <a:avLst/>
              <a:gdLst/>
              <a:ahLst/>
              <a:cxnLst/>
              <a:rect l="l" t="t" r="r" b="b"/>
              <a:pathLst>
                <a:path w="585" h="585" extrusionOk="0">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4" name="Google Shape;28344;p73"/>
            <p:cNvSpPr/>
            <p:nvPr/>
          </p:nvSpPr>
          <p:spPr>
            <a:xfrm>
              <a:off x="3759773" y="2982552"/>
              <a:ext cx="18121" cy="18533"/>
            </a:xfrm>
            <a:custGeom>
              <a:avLst/>
              <a:gdLst/>
              <a:ahLst/>
              <a:cxnLst/>
              <a:rect l="l" t="t" r="r" b="b"/>
              <a:pathLst>
                <a:path w="572" h="585" extrusionOk="0">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5" name="Google Shape;28345;p73"/>
            <p:cNvSpPr/>
            <p:nvPr/>
          </p:nvSpPr>
          <p:spPr>
            <a:xfrm>
              <a:off x="3625101" y="3116844"/>
              <a:ext cx="18501" cy="18501"/>
            </a:xfrm>
            <a:custGeom>
              <a:avLst/>
              <a:gdLst/>
              <a:ahLst/>
              <a:cxnLst/>
              <a:rect l="l" t="t" r="r" b="b"/>
              <a:pathLst>
                <a:path w="584" h="584" extrusionOk="0">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6" name="Google Shape;28346;p73"/>
            <p:cNvSpPr/>
            <p:nvPr/>
          </p:nvSpPr>
          <p:spPr>
            <a:xfrm>
              <a:off x="3651522" y="3116844"/>
              <a:ext cx="18881" cy="18501"/>
            </a:xfrm>
            <a:custGeom>
              <a:avLst/>
              <a:gdLst/>
              <a:ahLst/>
              <a:cxnLst/>
              <a:rect l="l" t="t" r="r" b="b"/>
              <a:pathLst>
                <a:path w="596" h="584" extrusionOk="0">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7" name="Google Shape;28347;p73"/>
            <p:cNvSpPr/>
            <p:nvPr/>
          </p:nvSpPr>
          <p:spPr>
            <a:xfrm>
              <a:off x="3679052" y="3116844"/>
              <a:ext cx="18501" cy="18501"/>
            </a:xfrm>
            <a:custGeom>
              <a:avLst/>
              <a:gdLst/>
              <a:ahLst/>
              <a:cxnLst/>
              <a:rect l="l" t="t" r="r" b="b"/>
              <a:pathLst>
                <a:path w="584" h="584" extrusionOk="0">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8" name="Google Shape;28348;p73"/>
            <p:cNvSpPr/>
            <p:nvPr/>
          </p:nvSpPr>
          <p:spPr>
            <a:xfrm>
              <a:off x="3705822" y="3116844"/>
              <a:ext cx="18501" cy="18501"/>
            </a:xfrm>
            <a:custGeom>
              <a:avLst/>
              <a:gdLst/>
              <a:ahLst/>
              <a:cxnLst/>
              <a:rect l="l" t="t" r="r" b="b"/>
              <a:pathLst>
                <a:path w="584" h="584" extrusionOk="0">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9" name="Google Shape;28349;p73"/>
            <p:cNvSpPr/>
            <p:nvPr/>
          </p:nvSpPr>
          <p:spPr>
            <a:xfrm>
              <a:off x="3732591" y="3116844"/>
              <a:ext cx="18533" cy="18501"/>
            </a:xfrm>
            <a:custGeom>
              <a:avLst/>
              <a:gdLst/>
              <a:ahLst/>
              <a:cxnLst/>
              <a:rect l="l" t="t" r="r" b="b"/>
              <a:pathLst>
                <a:path w="585" h="584" extrusionOk="0">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0" name="Google Shape;28350;p73"/>
            <p:cNvSpPr/>
            <p:nvPr/>
          </p:nvSpPr>
          <p:spPr>
            <a:xfrm>
              <a:off x="3759773" y="3116844"/>
              <a:ext cx="18121" cy="18501"/>
            </a:xfrm>
            <a:custGeom>
              <a:avLst/>
              <a:gdLst/>
              <a:ahLst/>
              <a:cxnLst/>
              <a:rect l="l" t="t" r="r" b="b"/>
              <a:pathLst>
                <a:path w="572" h="584" extrusionOk="0">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1" name="Google Shape;28351;p73"/>
            <p:cNvSpPr/>
            <p:nvPr/>
          </p:nvSpPr>
          <p:spPr>
            <a:xfrm>
              <a:off x="3625101" y="3009354"/>
              <a:ext cx="18501" cy="18501"/>
            </a:xfrm>
            <a:custGeom>
              <a:avLst/>
              <a:gdLst/>
              <a:ahLst/>
              <a:cxnLst/>
              <a:rect l="l" t="t" r="r" b="b"/>
              <a:pathLst>
                <a:path w="584" h="584" extrusionOk="0">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2" name="Google Shape;28352;p73"/>
            <p:cNvSpPr/>
            <p:nvPr/>
          </p:nvSpPr>
          <p:spPr>
            <a:xfrm>
              <a:off x="3625101" y="3036503"/>
              <a:ext cx="18501" cy="18153"/>
            </a:xfrm>
            <a:custGeom>
              <a:avLst/>
              <a:gdLst/>
              <a:ahLst/>
              <a:cxnLst/>
              <a:rect l="l" t="t" r="r" b="b"/>
              <a:pathLst>
                <a:path w="584" h="573" extrusionOk="0">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3" name="Google Shape;28353;p73"/>
            <p:cNvSpPr/>
            <p:nvPr/>
          </p:nvSpPr>
          <p:spPr>
            <a:xfrm>
              <a:off x="3625101" y="3063273"/>
              <a:ext cx="18501" cy="18533"/>
            </a:xfrm>
            <a:custGeom>
              <a:avLst/>
              <a:gdLst/>
              <a:ahLst/>
              <a:cxnLst/>
              <a:rect l="l" t="t" r="r" b="b"/>
              <a:pathLst>
                <a:path w="584" h="585" extrusionOk="0">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4" name="Google Shape;28354;p73"/>
            <p:cNvSpPr/>
            <p:nvPr/>
          </p:nvSpPr>
          <p:spPr>
            <a:xfrm>
              <a:off x="3625101" y="3090074"/>
              <a:ext cx="18501" cy="18501"/>
            </a:xfrm>
            <a:custGeom>
              <a:avLst/>
              <a:gdLst/>
              <a:ahLst/>
              <a:cxnLst/>
              <a:rect l="l" t="t" r="r" b="b"/>
              <a:pathLst>
                <a:path w="584" h="584" extrusionOk="0">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5" name="Google Shape;28355;p73"/>
            <p:cNvSpPr/>
            <p:nvPr/>
          </p:nvSpPr>
          <p:spPr>
            <a:xfrm>
              <a:off x="3759773" y="3009354"/>
              <a:ext cx="18121" cy="18501"/>
            </a:xfrm>
            <a:custGeom>
              <a:avLst/>
              <a:gdLst/>
              <a:ahLst/>
              <a:cxnLst/>
              <a:rect l="l" t="t" r="r" b="b"/>
              <a:pathLst>
                <a:path w="572" h="584" extrusionOk="0">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6" name="Google Shape;28356;p73"/>
            <p:cNvSpPr/>
            <p:nvPr/>
          </p:nvSpPr>
          <p:spPr>
            <a:xfrm>
              <a:off x="3759773" y="3036503"/>
              <a:ext cx="18121" cy="18153"/>
            </a:xfrm>
            <a:custGeom>
              <a:avLst/>
              <a:gdLst/>
              <a:ahLst/>
              <a:cxnLst/>
              <a:rect l="l" t="t" r="r" b="b"/>
              <a:pathLst>
                <a:path w="572" h="573" extrusionOk="0">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7" name="Google Shape;28357;p73"/>
            <p:cNvSpPr/>
            <p:nvPr/>
          </p:nvSpPr>
          <p:spPr>
            <a:xfrm>
              <a:off x="3759773" y="3063273"/>
              <a:ext cx="18121" cy="18533"/>
            </a:xfrm>
            <a:custGeom>
              <a:avLst/>
              <a:gdLst/>
              <a:ahLst/>
              <a:cxnLst/>
              <a:rect l="l" t="t" r="r" b="b"/>
              <a:pathLst>
                <a:path w="572" h="585" extrusionOk="0">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8" name="Google Shape;28358;p73"/>
            <p:cNvSpPr/>
            <p:nvPr/>
          </p:nvSpPr>
          <p:spPr>
            <a:xfrm>
              <a:off x="3759773" y="3090074"/>
              <a:ext cx="18121" cy="18501"/>
            </a:xfrm>
            <a:custGeom>
              <a:avLst/>
              <a:gdLst/>
              <a:ahLst/>
              <a:cxnLst/>
              <a:rect l="l" t="t" r="r" b="b"/>
              <a:pathLst>
                <a:path w="572" h="584" extrusionOk="0">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9" name="Google Shape;28359;p73"/>
          <p:cNvGrpSpPr/>
          <p:nvPr/>
        </p:nvGrpSpPr>
        <p:grpSpPr>
          <a:xfrm>
            <a:off x="2239671" y="2884503"/>
            <a:ext cx="218053" cy="348543"/>
            <a:chOff x="2239671" y="2884503"/>
            <a:chExt cx="218053" cy="348543"/>
          </a:xfrm>
        </p:grpSpPr>
        <p:sp>
          <p:nvSpPr>
            <p:cNvPr id="28360" name="Google Shape;28360;p73"/>
            <p:cNvSpPr/>
            <p:nvPr/>
          </p:nvSpPr>
          <p:spPr>
            <a:xfrm>
              <a:off x="2341903" y="2884503"/>
              <a:ext cx="115822" cy="268963"/>
            </a:xfrm>
            <a:custGeom>
              <a:avLst/>
              <a:gdLst/>
              <a:ahLst/>
              <a:cxnLst/>
              <a:rect l="l" t="t" r="r" b="b"/>
              <a:pathLst>
                <a:path w="3656" h="8490" extrusionOk="0">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1" name="Google Shape;28361;p73"/>
            <p:cNvSpPr/>
            <p:nvPr/>
          </p:nvSpPr>
          <p:spPr>
            <a:xfrm>
              <a:off x="2275881" y="3157965"/>
              <a:ext cx="168284" cy="75082"/>
            </a:xfrm>
            <a:custGeom>
              <a:avLst/>
              <a:gdLst/>
              <a:ahLst/>
              <a:cxnLst/>
              <a:rect l="l" t="t" r="r" b="b"/>
              <a:pathLst>
                <a:path w="5312" h="2370" extrusionOk="0">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2" name="Google Shape;28362;p73"/>
            <p:cNvSpPr/>
            <p:nvPr/>
          </p:nvSpPr>
          <p:spPr>
            <a:xfrm>
              <a:off x="2320012" y="3098755"/>
              <a:ext cx="10613" cy="54711"/>
            </a:xfrm>
            <a:custGeom>
              <a:avLst/>
              <a:gdLst/>
              <a:ahLst/>
              <a:cxnLst/>
              <a:rect l="l" t="t" r="r" b="b"/>
              <a:pathLst>
                <a:path w="335" h="1727" extrusionOk="0">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3" name="Google Shape;28363;p73"/>
            <p:cNvSpPr/>
            <p:nvPr/>
          </p:nvSpPr>
          <p:spPr>
            <a:xfrm>
              <a:off x="2267961" y="3116939"/>
              <a:ext cx="42293" cy="41437"/>
            </a:xfrm>
            <a:custGeom>
              <a:avLst/>
              <a:gdLst/>
              <a:ahLst/>
              <a:cxnLst/>
              <a:rect l="l" t="t" r="r" b="b"/>
              <a:pathLst>
                <a:path w="1335" h="1308" extrusionOk="0">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4" name="Google Shape;28364;p73"/>
            <p:cNvSpPr/>
            <p:nvPr/>
          </p:nvSpPr>
          <p:spPr>
            <a:xfrm>
              <a:off x="2239671" y="3166645"/>
              <a:ext cx="54743" cy="10201"/>
            </a:xfrm>
            <a:custGeom>
              <a:avLst/>
              <a:gdLst/>
              <a:ahLst/>
              <a:cxnLst/>
              <a:rect l="l" t="t" r="r" b="b"/>
              <a:pathLst>
                <a:path w="1728" h="322" extrusionOk="0">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65" name="Google Shape;28365;p73"/>
          <p:cNvGrpSpPr/>
          <p:nvPr/>
        </p:nvGrpSpPr>
        <p:grpSpPr>
          <a:xfrm>
            <a:off x="2691555" y="2884503"/>
            <a:ext cx="215044" cy="348924"/>
            <a:chOff x="2691555" y="2884503"/>
            <a:chExt cx="215044" cy="348924"/>
          </a:xfrm>
        </p:grpSpPr>
        <p:sp>
          <p:nvSpPr>
            <p:cNvPr id="28366" name="Google Shape;28366;p73"/>
            <p:cNvSpPr/>
            <p:nvPr/>
          </p:nvSpPr>
          <p:spPr>
            <a:xfrm>
              <a:off x="2691555" y="2884503"/>
              <a:ext cx="215044" cy="348924"/>
            </a:xfrm>
            <a:custGeom>
              <a:avLst/>
              <a:gdLst/>
              <a:ahLst/>
              <a:cxnLst/>
              <a:rect l="l" t="t" r="r" b="b"/>
              <a:pathLst>
                <a:path w="6788" h="11014" extrusionOk="0">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7" name="Google Shape;28367;p73"/>
            <p:cNvSpPr/>
            <p:nvPr/>
          </p:nvSpPr>
          <p:spPr>
            <a:xfrm>
              <a:off x="2754535" y="2907503"/>
              <a:ext cx="126783" cy="127164"/>
            </a:xfrm>
            <a:custGeom>
              <a:avLst/>
              <a:gdLst/>
              <a:ahLst/>
              <a:cxnLst/>
              <a:rect l="l" t="t" r="r" b="b"/>
              <a:pathLst>
                <a:path w="4002" h="4014" extrusionOk="0">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8" name="Google Shape;28368;p73"/>
            <p:cNvSpPr/>
            <p:nvPr/>
          </p:nvSpPr>
          <p:spPr>
            <a:xfrm>
              <a:off x="2781336" y="2931263"/>
              <a:ext cx="74321" cy="74353"/>
            </a:xfrm>
            <a:custGeom>
              <a:avLst/>
              <a:gdLst/>
              <a:ahLst/>
              <a:cxnLst/>
              <a:rect l="l" t="t" r="r" b="b"/>
              <a:pathLst>
                <a:path w="2346" h="2347" extrusionOk="0">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69" name="Google Shape;28369;p73"/>
          <p:cNvGrpSpPr/>
          <p:nvPr/>
        </p:nvGrpSpPr>
        <p:grpSpPr>
          <a:xfrm>
            <a:off x="1770459" y="2884503"/>
            <a:ext cx="254644" cy="348828"/>
            <a:chOff x="1770459" y="2884503"/>
            <a:chExt cx="254644" cy="348828"/>
          </a:xfrm>
        </p:grpSpPr>
        <p:sp>
          <p:nvSpPr>
            <p:cNvPr id="28370" name="Google Shape;28370;p73"/>
            <p:cNvSpPr/>
            <p:nvPr/>
          </p:nvSpPr>
          <p:spPr>
            <a:xfrm>
              <a:off x="1832330" y="2884503"/>
              <a:ext cx="130902" cy="159572"/>
            </a:xfrm>
            <a:custGeom>
              <a:avLst/>
              <a:gdLst/>
              <a:ahLst/>
              <a:cxnLst/>
              <a:rect l="l" t="t" r="r" b="b"/>
              <a:pathLst>
                <a:path w="4132" h="5037" extrusionOk="0">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1" name="Google Shape;28371;p73"/>
            <p:cNvSpPr/>
            <p:nvPr/>
          </p:nvSpPr>
          <p:spPr>
            <a:xfrm>
              <a:off x="1861000" y="2912698"/>
              <a:ext cx="75842" cy="72167"/>
            </a:xfrm>
            <a:custGeom>
              <a:avLst/>
              <a:gdLst/>
              <a:ahLst/>
              <a:cxnLst/>
              <a:rect l="l" t="t" r="r" b="b"/>
              <a:pathLst>
                <a:path w="2394" h="2278" extrusionOk="0">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2" name="Google Shape;28372;p73"/>
            <p:cNvSpPr/>
            <p:nvPr/>
          </p:nvSpPr>
          <p:spPr>
            <a:xfrm>
              <a:off x="1818359" y="3060644"/>
              <a:ext cx="57753" cy="24172"/>
            </a:xfrm>
            <a:custGeom>
              <a:avLst/>
              <a:gdLst/>
              <a:ahLst/>
              <a:cxnLst/>
              <a:rect l="l" t="t" r="r" b="b"/>
              <a:pathLst>
                <a:path w="1823" h="763" extrusionOk="0">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3" name="Google Shape;28373;p73"/>
            <p:cNvSpPr/>
            <p:nvPr/>
          </p:nvSpPr>
          <p:spPr>
            <a:xfrm>
              <a:off x="1818359" y="3078384"/>
              <a:ext cx="57753" cy="24552"/>
            </a:xfrm>
            <a:custGeom>
              <a:avLst/>
              <a:gdLst/>
              <a:ahLst/>
              <a:cxnLst/>
              <a:rect l="l" t="t" r="r" b="b"/>
              <a:pathLst>
                <a:path w="1823" h="775" extrusionOk="0">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4" name="Google Shape;28374;p73"/>
            <p:cNvSpPr/>
            <p:nvPr/>
          </p:nvSpPr>
          <p:spPr>
            <a:xfrm>
              <a:off x="1818359" y="3096474"/>
              <a:ext cx="57753" cy="24172"/>
            </a:xfrm>
            <a:custGeom>
              <a:avLst/>
              <a:gdLst/>
              <a:ahLst/>
              <a:cxnLst/>
              <a:rect l="l" t="t" r="r" b="b"/>
              <a:pathLst>
                <a:path w="1823" h="763" extrusionOk="0">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5" name="Google Shape;28375;p73"/>
            <p:cNvSpPr/>
            <p:nvPr/>
          </p:nvSpPr>
          <p:spPr>
            <a:xfrm>
              <a:off x="2022410" y="3029914"/>
              <a:ext cx="760" cy="570"/>
            </a:xfrm>
            <a:custGeom>
              <a:avLst/>
              <a:gdLst/>
              <a:ahLst/>
              <a:cxnLst/>
              <a:rect l="l" t="t" r="r" b="b"/>
              <a:pathLst>
                <a:path w="24" h="18" extrusionOk="0">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6" name="Google Shape;28376;p73"/>
            <p:cNvSpPr/>
            <p:nvPr/>
          </p:nvSpPr>
          <p:spPr>
            <a:xfrm>
              <a:off x="1770459" y="3017337"/>
              <a:ext cx="254644" cy="215994"/>
            </a:xfrm>
            <a:custGeom>
              <a:avLst/>
              <a:gdLst/>
              <a:ahLst/>
              <a:cxnLst/>
              <a:rect l="l" t="t" r="r" b="b"/>
              <a:pathLst>
                <a:path w="8038" h="6818" extrusionOk="0">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7" name="Google Shape;28377;p73"/>
            <p:cNvSpPr/>
            <p:nvPr/>
          </p:nvSpPr>
          <p:spPr>
            <a:xfrm>
              <a:off x="1929271" y="3055987"/>
              <a:ext cx="38111" cy="47298"/>
            </a:xfrm>
            <a:custGeom>
              <a:avLst/>
              <a:gdLst/>
              <a:ahLst/>
              <a:cxnLst/>
              <a:rect l="l" t="t" r="r" b="b"/>
              <a:pathLst>
                <a:path w="1203" h="1493" extrusionOk="0">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78" name="Google Shape;28378;p73"/>
          <p:cNvGrpSpPr/>
          <p:nvPr/>
        </p:nvGrpSpPr>
        <p:grpSpPr>
          <a:xfrm>
            <a:off x="1317466" y="2884883"/>
            <a:ext cx="258382" cy="348543"/>
            <a:chOff x="1317466" y="2884883"/>
            <a:chExt cx="258382" cy="348543"/>
          </a:xfrm>
        </p:grpSpPr>
        <p:sp>
          <p:nvSpPr>
            <p:cNvPr id="28379" name="Google Shape;28379;p73"/>
            <p:cNvSpPr/>
            <p:nvPr/>
          </p:nvSpPr>
          <p:spPr>
            <a:xfrm>
              <a:off x="1317847" y="2916943"/>
              <a:ext cx="51702" cy="278404"/>
            </a:xfrm>
            <a:custGeom>
              <a:avLst/>
              <a:gdLst/>
              <a:ahLst/>
              <a:cxnLst/>
              <a:rect l="l" t="t" r="r" b="b"/>
              <a:pathLst>
                <a:path w="1632" h="8788" extrusionOk="0">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0" name="Google Shape;28380;p73"/>
            <p:cNvSpPr/>
            <p:nvPr/>
          </p:nvSpPr>
          <p:spPr>
            <a:xfrm>
              <a:off x="1394766" y="3181725"/>
              <a:ext cx="32852" cy="32852"/>
            </a:xfrm>
            <a:custGeom>
              <a:avLst/>
              <a:gdLst/>
              <a:ahLst/>
              <a:cxnLst/>
              <a:rect l="l" t="t" r="r" b="b"/>
              <a:pathLst>
                <a:path w="1037" h="1037" extrusionOk="0">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1" name="Google Shape;28381;p73"/>
            <p:cNvSpPr/>
            <p:nvPr/>
          </p:nvSpPr>
          <p:spPr>
            <a:xfrm>
              <a:off x="1317466" y="2884883"/>
              <a:ext cx="258382" cy="348543"/>
            </a:xfrm>
            <a:custGeom>
              <a:avLst/>
              <a:gdLst/>
              <a:ahLst/>
              <a:cxnLst/>
              <a:rect l="l" t="t" r="r" b="b"/>
              <a:pathLst>
                <a:path w="8156" h="11002" extrusionOk="0">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2" name="Google Shape;28382;p73"/>
            <p:cNvSpPr/>
            <p:nvPr/>
          </p:nvSpPr>
          <p:spPr>
            <a:xfrm>
              <a:off x="1467186" y="2912033"/>
              <a:ext cx="82653" cy="82273"/>
            </a:xfrm>
            <a:custGeom>
              <a:avLst/>
              <a:gdLst/>
              <a:ahLst/>
              <a:cxnLst/>
              <a:rect l="l" t="t" r="r" b="b"/>
              <a:pathLst>
                <a:path w="2609" h="2597" extrusionOk="0">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3" name="Google Shape;28383;p73"/>
            <p:cNvSpPr/>
            <p:nvPr/>
          </p:nvSpPr>
          <p:spPr>
            <a:xfrm>
              <a:off x="1403066" y="2929393"/>
              <a:ext cx="15872" cy="15872"/>
            </a:xfrm>
            <a:custGeom>
              <a:avLst/>
              <a:gdLst/>
              <a:ahLst/>
              <a:cxnLst/>
              <a:rect l="l" t="t" r="r" b="b"/>
              <a:pathLst>
                <a:path w="501" h="501" extrusionOk="0">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4" name="Google Shape;28384;p73"/>
            <p:cNvSpPr/>
            <p:nvPr/>
          </p:nvSpPr>
          <p:spPr>
            <a:xfrm>
              <a:off x="1361597" y="3023293"/>
              <a:ext cx="98461" cy="30983"/>
            </a:xfrm>
            <a:custGeom>
              <a:avLst/>
              <a:gdLst/>
              <a:ahLst/>
              <a:cxnLst/>
              <a:rect l="l" t="t" r="r" b="b"/>
              <a:pathLst>
                <a:path w="3108" h="978" extrusionOk="0">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5" name="Google Shape;28385;p73"/>
            <p:cNvSpPr/>
            <p:nvPr/>
          </p:nvSpPr>
          <p:spPr>
            <a:xfrm>
              <a:off x="1361597" y="3061024"/>
              <a:ext cx="98461" cy="30951"/>
            </a:xfrm>
            <a:custGeom>
              <a:avLst/>
              <a:gdLst/>
              <a:ahLst/>
              <a:cxnLst/>
              <a:rect l="l" t="t" r="r" b="b"/>
              <a:pathLst>
                <a:path w="3108" h="977" extrusionOk="0">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6" name="Google Shape;28386;p73"/>
            <p:cNvSpPr/>
            <p:nvPr/>
          </p:nvSpPr>
          <p:spPr>
            <a:xfrm>
              <a:off x="1361597" y="3098755"/>
              <a:ext cx="98461" cy="30951"/>
            </a:xfrm>
            <a:custGeom>
              <a:avLst/>
              <a:gdLst/>
              <a:ahLst/>
              <a:cxnLst/>
              <a:rect l="l" t="t" r="r" b="b"/>
              <a:pathLst>
                <a:path w="3108" h="977" extrusionOk="0">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87" name="Google Shape;28387;p73"/>
          <p:cNvGrpSpPr/>
          <p:nvPr/>
        </p:nvGrpSpPr>
        <p:grpSpPr>
          <a:xfrm>
            <a:off x="3121167" y="2884883"/>
            <a:ext cx="258414" cy="348543"/>
            <a:chOff x="3121167" y="2884883"/>
            <a:chExt cx="258414" cy="348543"/>
          </a:xfrm>
        </p:grpSpPr>
        <p:sp>
          <p:nvSpPr>
            <p:cNvPr id="28388" name="Google Shape;28388;p73"/>
            <p:cNvSpPr/>
            <p:nvPr/>
          </p:nvSpPr>
          <p:spPr>
            <a:xfrm>
              <a:off x="3196249" y="2932023"/>
              <a:ext cx="37351" cy="10581"/>
            </a:xfrm>
            <a:custGeom>
              <a:avLst/>
              <a:gdLst/>
              <a:ahLst/>
              <a:cxnLst/>
              <a:rect l="l" t="t" r="r" b="b"/>
              <a:pathLst>
                <a:path w="1179" h="334" extrusionOk="0">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9" name="Google Shape;28389;p73"/>
            <p:cNvSpPr/>
            <p:nvPr/>
          </p:nvSpPr>
          <p:spPr>
            <a:xfrm>
              <a:off x="3165297" y="3031593"/>
              <a:ext cx="98873" cy="31332"/>
            </a:xfrm>
            <a:custGeom>
              <a:avLst/>
              <a:gdLst/>
              <a:ahLst/>
              <a:cxnLst/>
              <a:rect l="l" t="t" r="r" b="b"/>
              <a:pathLst>
                <a:path w="3121" h="989" extrusionOk="0">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0" name="Google Shape;28390;p73"/>
            <p:cNvSpPr/>
            <p:nvPr/>
          </p:nvSpPr>
          <p:spPr>
            <a:xfrm>
              <a:off x="3165297" y="3075343"/>
              <a:ext cx="98873" cy="10613"/>
            </a:xfrm>
            <a:custGeom>
              <a:avLst/>
              <a:gdLst/>
              <a:ahLst/>
              <a:cxnLst/>
              <a:rect l="l" t="t" r="r" b="b"/>
              <a:pathLst>
                <a:path w="3121" h="335" extrusionOk="0">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1" name="Google Shape;28391;p73"/>
            <p:cNvSpPr/>
            <p:nvPr/>
          </p:nvSpPr>
          <p:spPr>
            <a:xfrm>
              <a:off x="3165297" y="3099863"/>
              <a:ext cx="98873" cy="10613"/>
            </a:xfrm>
            <a:custGeom>
              <a:avLst/>
              <a:gdLst/>
              <a:ahLst/>
              <a:cxnLst/>
              <a:rect l="l" t="t" r="r" b="b"/>
              <a:pathLst>
                <a:path w="3121" h="335" extrusionOk="0">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2" name="Google Shape;28392;p73"/>
            <p:cNvSpPr/>
            <p:nvPr/>
          </p:nvSpPr>
          <p:spPr>
            <a:xfrm>
              <a:off x="3198498" y="3181725"/>
              <a:ext cx="33232" cy="32852"/>
            </a:xfrm>
            <a:custGeom>
              <a:avLst/>
              <a:gdLst/>
              <a:ahLst/>
              <a:cxnLst/>
              <a:rect l="l" t="t" r="r" b="b"/>
              <a:pathLst>
                <a:path w="1049" h="1037" extrusionOk="0">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3" name="Google Shape;28393;p73"/>
            <p:cNvSpPr/>
            <p:nvPr/>
          </p:nvSpPr>
          <p:spPr>
            <a:xfrm>
              <a:off x="3121167" y="2884883"/>
              <a:ext cx="258414" cy="348543"/>
            </a:xfrm>
            <a:custGeom>
              <a:avLst/>
              <a:gdLst/>
              <a:ahLst/>
              <a:cxnLst/>
              <a:rect l="l" t="t" r="r" b="b"/>
              <a:pathLst>
                <a:path w="8157" h="11002" extrusionOk="0">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4" name="Google Shape;28394;p73"/>
            <p:cNvSpPr/>
            <p:nvPr/>
          </p:nvSpPr>
          <p:spPr>
            <a:xfrm>
              <a:off x="3298448" y="2932403"/>
              <a:ext cx="28322" cy="54331"/>
            </a:xfrm>
            <a:custGeom>
              <a:avLst/>
              <a:gdLst/>
              <a:ahLst/>
              <a:cxnLst/>
              <a:rect l="l" t="t" r="r" b="b"/>
              <a:pathLst>
                <a:path w="894" h="1715" extrusionOk="0">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5" name="Google Shape;28395;p73"/>
            <p:cNvSpPr/>
            <p:nvPr/>
          </p:nvSpPr>
          <p:spPr>
            <a:xfrm>
              <a:off x="3302218" y="2916183"/>
              <a:ext cx="15492" cy="15111"/>
            </a:xfrm>
            <a:custGeom>
              <a:avLst/>
              <a:gdLst/>
              <a:ahLst/>
              <a:cxnLst/>
              <a:rect l="l" t="t" r="r" b="b"/>
              <a:pathLst>
                <a:path w="489" h="477" extrusionOk="0">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96" name="Google Shape;28396;p73"/>
          <p:cNvGrpSpPr/>
          <p:nvPr/>
        </p:nvGrpSpPr>
        <p:grpSpPr>
          <a:xfrm>
            <a:off x="4899999" y="2882095"/>
            <a:ext cx="271244" cy="346801"/>
            <a:chOff x="4899999" y="2882095"/>
            <a:chExt cx="271244" cy="346801"/>
          </a:xfrm>
        </p:grpSpPr>
        <p:sp>
          <p:nvSpPr>
            <p:cNvPr id="28397" name="Google Shape;28397;p73"/>
            <p:cNvSpPr/>
            <p:nvPr/>
          </p:nvSpPr>
          <p:spPr>
            <a:xfrm>
              <a:off x="4899999" y="2882095"/>
              <a:ext cx="271244" cy="346801"/>
            </a:xfrm>
            <a:custGeom>
              <a:avLst/>
              <a:gdLst/>
              <a:ahLst/>
              <a:cxnLst/>
              <a:rect l="l" t="t" r="r" b="b"/>
              <a:pathLst>
                <a:path w="8562" h="10947" extrusionOk="0">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8" name="Google Shape;28398;p73"/>
            <p:cNvSpPr/>
            <p:nvPr/>
          </p:nvSpPr>
          <p:spPr>
            <a:xfrm>
              <a:off x="5090491" y="3141364"/>
              <a:ext cx="10581" cy="86391"/>
            </a:xfrm>
            <a:custGeom>
              <a:avLst/>
              <a:gdLst/>
              <a:ahLst/>
              <a:cxnLst/>
              <a:rect l="l" t="t" r="r" b="b"/>
              <a:pathLst>
                <a:path w="334" h="2727" extrusionOk="0">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9" name="Google Shape;28399;p73"/>
            <p:cNvSpPr/>
            <p:nvPr/>
          </p:nvSpPr>
          <p:spPr>
            <a:xfrm>
              <a:off x="5031281" y="3152294"/>
              <a:ext cx="10201" cy="10613"/>
            </a:xfrm>
            <a:custGeom>
              <a:avLst/>
              <a:gdLst/>
              <a:ahLst/>
              <a:cxnLst/>
              <a:rect l="l" t="t" r="r" b="b"/>
              <a:pathLst>
                <a:path w="322" h="335" extrusionOk="0">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0" name="Google Shape;28400;p73"/>
            <p:cNvSpPr/>
            <p:nvPr/>
          </p:nvSpPr>
          <p:spPr>
            <a:xfrm>
              <a:off x="5031281" y="3217555"/>
              <a:ext cx="10201" cy="10201"/>
            </a:xfrm>
            <a:custGeom>
              <a:avLst/>
              <a:gdLst/>
              <a:ahLst/>
              <a:cxnLst/>
              <a:rect l="l" t="t" r="r" b="b"/>
              <a:pathLst>
                <a:path w="322" h="322" extrusionOk="0">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1" name="Google Shape;28401;p73"/>
            <p:cNvSpPr/>
            <p:nvPr/>
          </p:nvSpPr>
          <p:spPr>
            <a:xfrm>
              <a:off x="5031281" y="3184734"/>
              <a:ext cx="10201" cy="10613"/>
            </a:xfrm>
            <a:custGeom>
              <a:avLst/>
              <a:gdLst/>
              <a:ahLst/>
              <a:cxnLst/>
              <a:rect l="l" t="t" r="r" b="b"/>
              <a:pathLst>
                <a:path w="322" h="335" extrusionOk="0">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2" name="Google Shape;28402;p73"/>
            <p:cNvSpPr/>
            <p:nvPr/>
          </p:nvSpPr>
          <p:spPr>
            <a:xfrm>
              <a:off x="4998841" y="2995763"/>
              <a:ext cx="10201" cy="15492"/>
            </a:xfrm>
            <a:custGeom>
              <a:avLst/>
              <a:gdLst/>
              <a:ahLst/>
              <a:cxnLst/>
              <a:rect l="l" t="t" r="r" b="b"/>
              <a:pathLst>
                <a:path w="322" h="489" extrusionOk="0">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3" name="Google Shape;28403;p73"/>
            <p:cNvSpPr/>
            <p:nvPr/>
          </p:nvSpPr>
          <p:spPr>
            <a:xfrm>
              <a:off x="5063721" y="2995763"/>
              <a:ext cx="10201" cy="15492"/>
            </a:xfrm>
            <a:custGeom>
              <a:avLst/>
              <a:gdLst/>
              <a:ahLst/>
              <a:cxnLst/>
              <a:rect l="l" t="t" r="r" b="b"/>
              <a:pathLst>
                <a:path w="322" h="489" extrusionOk="0">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4" name="Google Shape;28404;p73"/>
            <p:cNvSpPr/>
            <p:nvPr/>
          </p:nvSpPr>
          <p:spPr>
            <a:xfrm>
              <a:off x="4993550"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5" name="Google Shape;28405;p73"/>
            <p:cNvSpPr/>
            <p:nvPr/>
          </p:nvSpPr>
          <p:spPr>
            <a:xfrm>
              <a:off x="5058051" y="2979163"/>
              <a:ext cx="21162" cy="10613"/>
            </a:xfrm>
            <a:custGeom>
              <a:avLst/>
              <a:gdLst/>
              <a:ahLst/>
              <a:cxnLst/>
              <a:rect l="l" t="t" r="r" b="b"/>
              <a:pathLst>
                <a:path w="668" h="335" extrusionOk="0">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6" name="Google Shape;28406;p73"/>
            <p:cNvSpPr/>
            <p:nvPr/>
          </p:nvSpPr>
          <p:spPr>
            <a:xfrm>
              <a:off x="5007141" y="3025574"/>
              <a:ext cx="58481" cy="32092"/>
            </a:xfrm>
            <a:custGeom>
              <a:avLst/>
              <a:gdLst/>
              <a:ahLst/>
              <a:cxnLst/>
              <a:rect l="l" t="t" r="r" b="b"/>
              <a:pathLst>
                <a:path w="1846" h="1013" extrusionOk="0">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07" name="Google Shape;28407;p73"/>
          <p:cNvGrpSpPr/>
          <p:nvPr/>
        </p:nvGrpSpPr>
        <p:grpSpPr>
          <a:xfrm>
            <a:off x="7162775" y="2881113"/>
            <a:ext cx="259523" cy="346294"/>
            <a:chOff x="7162775" y="2881113"/>
            <a:chExt cx="259523" cy="346294"/>
          </a:xfrm>
        </p:grpSpPr>
        <p:sp>
          <p:nvSpPr>
            <p:cNvPr id="28408" name="Google Shape;28408;p73"/>
            <p:cNvSpPr/>
            <p:nvPr/>
          </p:nvSpPr>
          <p:spPr>
            <a:xfrm>
              <a:off x="7162775" y="2881113"/>
              <a:ext cx="259523" cy="346294"/>
            </a:xfrm>
            <a:custGeom>
              <a:avLst/>
              <a:gdLst/>
              <a:ahLst/>
              <a:cxnLst/>
              <a:rect l="l" t="t" r="r" b="b"/>
              <a:pathLst>
                <a:path w="8192" h="10931" extrusionOk="0">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9" name="Google Shape;28409;p73"/>
            <p:cNvSpPr/>
            <p:nvPr/>
          </p:nvSpPr>
          <p:spPr>
            <a:xfrm>
              <a:off x="7270645" y="3044519"/>
              <a:ext cx="43402" cy="15396"/>
            </a:xfrm>
            <a:custGeom>
              <a:avLst/>
              <a:gdLst/>
              <a:ahLst/>
              <a:cxnLst/>
              <a:rect l="l" t="t" r="r" b="b"/>
              <a:pathLst>
                <a:path w="1370" h="486" extrusionOk="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0" name="Google Shape;28410;p73"/>
            <p:cNvSpPr/>
            <p:nvPr/>
          </p:nvSpPr>
          <p:spPr>
            <a:xfrm>
              <a:off x="7254805" y="3006344"/>
              <a:ext cx="10201" cy="15492"/>
            </a:xfrm>
            <a:custGeom>
              <a:avLst/>
              <a:gdLst/>
              <a:ahLst/>
              <a:cxnLst/>
              <a:rect l="l" t="t" r="r" b="b"/>
              <a:pathLst>
                <a:path w="322" h="489" extrusionOk="0">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1" name="Google Shape;28411;p73"/>
            <p:cNvSpPr/>
            <p:nvPr/>
          </p:nvSpPr>
          <p:spPr>
            <a:xfrm>
              <a:off x="7319686" y="3006344"/>
              <a:ext cx="10581" cy="15492"/>
            </a:xfrm>
            <a:custGeom>
              <a:avLst/>
              <a:gdLst/>
              <a:ahLst/>
              <a:cxnLst/>
              <a:rect l="l" t="t" r="r" b="b"/>
              <a:pathLst>
                <a:path w="334" h="489" extrusionOk="0">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2" name="Google Shape;28412;p73"/>
            <p:cNvSpPr/>
            <p:nvPr/>
          </p:nvSpPr>
          <p:spPr>
            <a:xfrm>
              <a:off x="7249135"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3" name="Google Shape;28413;p73"/>
            <p:cNvSpPr/>
            <p:nvPr/>
          </p:nvSpPr>
          <p:spPr>
            <a:xfrm>
              <a:off x="7314015" y="2990124"/>
              <a:ext cx="21542" cy="10581"/>
            </a:xfrm>
            <a:custGeom>
              <a:avLst/>
              <a:gdLst/>
              <a:ahLst/>
              <a:cxnLst/>
              <a:rect l="l" t="t" r="r" b="b"/>
              <a:pathLst>
                <a:path w="680" h="334" extrusionOk="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4" name="Google Shape;28414;p73"/>
          <p:cNvGrpSpPr/>
          <p:nvPr/>
        </p:nvGrpSpPr>
        <p:grpSpPr>
          <a:xfrm>
            <a:off x="6709751" y="2881842"/>
            <a:ext cx="261075" cy="347815"/>
            <a:chOff x="6709751" y="2881842"/>
            <a:chExt cx="261075" cy="347815"/>
          </a:xfrm>
        </p:grpSpPr>
        <p:sp>
          <p:nvSpPr>
            <p:cNvPr id="28415" name="Google Shape;28415;p73"/>
            <p:cNvSpPr/>
            <p:nvPr/>
          </p:nvSpPr>
          <p:spPr>
            <a:xfrm>
              <a:off x="6709751" y="2881842"/>
              <a:ext cx="261075" cy="347815"/>
            </a:xfrm>
            <a:custGeom>
              <a:avLst/>
              <a:gdLst/>
              <a:ahLst/>
              <a:cxnLst/>
              <a:rect l="l" t="t" r="r" b="b"/>
              <a:pathLst>
                <a:path w="8241" h="10979" extrusionOk="0">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6" name="Google Shape;28416;p73"/>
            <p:cNvSpPr/>
            <p:nvPr/>
          </p:nvSpPr>
          <p:spPr>
            <a:xfrm>
              <a:off x="6819522" y="3044519"/>
              <a:ext cx="43402" cy="15396"/>
            </a:xfrm>
            <a:custGeom>
              <a:avLst/>
              <a:gdLst/>
              <a:ahLst/>
              <a:cxnLst/>
              <a:rect l="l" t="t" r="r" b="b"/>
              <a:pathLst>
                <a:path w="1370" h="486" extrusionOk="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7" name="Google Shape;28417;p73"/>
            <p:cNvSpPr/>
            <p:nvPr/>
          </p:nvSpPr>
          <p:spPr>
            <a:xfrm>
              <a:off x="6803682" y="3006344"/>
              <a:ext cx="10233" cy="15492"/>
            </a:xfrm>
            <a:custGeom>
              <a:avLst/>
              <a:gdLst/>
              <a:ahLst/>
              <a:cxnLst/>
              <a:rect l="l" t="t" r="r" b="b"/>
              <a:pathLst>
                <a:path w="323" h="489" extrusionOk="0">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8" name="Google Shape;28418;p73"/>
            <p:cNvSpPr/>
            <p:nvPr/>
          </p:nvSpPr>
          <p:spPr>
            <a:xfrm>
              <a:off x="6868183" y="3006344"/>
              <a:ext cx="10201" cy="15492"/>
            </a:xfrm>
            <a:custGeom>
              <a:avLst/>
              <a:gdLst/>
              <a:ahLst/>
              <a:cxnLst/>
              <a:rect l="l" t="t" r="r" b="b"/>
              <a:pathLst>
                <a:path w="322" h="489" extrusionOk="0">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9" name="Google Shape;28419;p73"/>
            <p:cNvSpPr/>
            <p:nvPr/>
          </p:nvSpPr>
          <p:spPr>
            <a:xfrm>
              <a:off x="6798011" y="2990124"/>
              <a:ext cx="21162" cy="10581"/>
            </a:xfrm>
            <a:custGeom>
              <a:avLst/>
              <a:gdLst/>
              <a:ahLst/>
              <a:cxnLst/>
              <a:rect l="l" t="t" r="r" b="b"/>
              <a:pathLst>
                <a:path w="668" h="334" extrusionOk="0">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0" name="Google Shape;28420;p73"/>
            <p:cNvSpPr/>
            <p:nvPr/>
          </p:nvSpPr>
          <p:spPr>
            <a:xfrm>
              <a:off x="6862892" y="2990124"/>
              <a:ext cx="21162" cy="10581"/>
            </a:xfrm>
            <a:custGeom>
              <a:avLst/>
              <a:gdLst/>
              <a:ahLst/>
              <a:cxnLst/>
              <a:rect l="l" t="t" r="r" b="b"/>
              <a:pathLst>
                <a:path w="668" h="334" extrusionOk="0">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21" name="Google Shape;28421;p73"/>
          <p:cNvGrpSpPr/>
          <p:nvPr/>
        </p:nvGrpSpPr>
        <p:grpSpPr>
          <a:xfrm>
            <a:off x="5807156" y="2881113"/>
            <a:ext cx="261043" cy="348163"/>
            <a:chOff x="5807156" y="2881113"/>
            <a:chExt cx="261043" cy="348163"/>
          </a:xfrm>
        </p:grpSpPr>
        <p:sp>
          <p:nvSpPr>
            <p:cNvPr id="28422" name="Google Shape;28422;p73"/>
            <p:cNvSpPr/>
            <p:nvPr/>
          </p:nvSpPr>
          <p:spPr>
            <a:xfrm>
              <a:off x="5807156" y="2881113"/>
              <a:ext cx="261043" cy="348163"/>
            </a:xfrm>
            <a:custGeom>
              <a:avLst/>
              <a:gdLst/>
              <a:ahLst/>
              <a:cxnLst/>
              <a:rect l="l" t="t" r="r" b="b"/>
              <a:pathLst>
                <a:path w="8240" h="10990" extrusionOk="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3" name="Google Shape;28423;p73"/>
            <p:cNvSpPr/>
            <p:nvPr/>
          </p:nvSpPr>
          <p:spPr>
            <a:xfrm>
              <a:off x="5916547" y="3055828"/>
              <a:ext cx="43402" cy="15396"/>
            </a:xfrm>
            <a:custGeom>
              <a:avLst/>
              <a:gdLst/>
              <a:ahLst/>
              <a:cxnLst/>
              <a:rect l="l" t="t" r="r" b="b"/>
              <a:pathLst>
                <a:path w="1370" h="486" extrusionOk="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4" name="Google Shape;28424;p73"/>
            <p:cNvSpPr/>
            <p:nvPr/>
          </p:nvSpPr>
          <p:spPr>
            <a:xfrm>
              <a:off x="5900707" y="3012363"/>
              <a:ext cx="10201" cy="15492"/>
            </a:xfrm>
            <a:custGeom>
              <a:avLst/>
              <a:gdLst/>
              <a:ahLst/>
              <a:cxnLst/>
              <a:rect l="l" t="t" r="r" b="b"/>
              <a:pathLst>
                <a:path w="322" h="489" extrusionOk="0">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5" name="Google Shape;28425;p73"/>
            <p:cNvSpPr/>
            <p:nvPr/>
          </p:nvSpPr>
          <p:spPr>
            <a:xfrm>
              <a:off x="5965556" y="3012363"/>
              <a:ext cx="10613" cy="15492"/>
            </a:xfrm>
            <a:custGeom>
              <a:avLst/>
              <a:gdLst/>
              <a:ahLst/>
              <a:cxnLst/>
              <a:rect l="l" t="t" r="r" b="b"/>
              <a:pathLst>
                <a:path w="335" h="489" extrusionOk="0">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6" name="Google Shape;28426;p73"/>
            <p:cNvSpPr/>
            <p:nvPr/>
          </p:nvSpPr>
          <p:spPr>
            <a:xfrm>
              <a:off x="5933116" y="3206625"/>
              <a:ext cx="10613" cy="1020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27" name="Google Shape;28427;p73"/>
          <p:cNvGrpSpPr/>
          <p:nvPr/>
        </p:nvGrpSpPr>
        <p:grpSpPr>
          <a:xfrm>
            <a:off x="5355653" y="2881493"/>
            <a:ext cx="262184" cy="346643"/>
            <a:chOff x="5355653" y="2881493"/>
            <a:chExt cx="262184" cy="346643"/>
          </a:xfrm>
        </p:grpSpPr>
        <p:sp>
          <p:nvSpPr>
            <p:cNvPr id="28428" name="Google Shape;28428;p73"/>
            <p:cNvSpPr/>
            <p:nvPr/>
          </p:nvSpPr>
          <p:spPr>
            <a:xfrm>
              <a:off x="5465044" y="3060359"/>
              <a:ext cx="43402" cy="15777"/>
            </a:xfrm>
            <a:custGeom>
              <a:avLst/>
              <a:gdLst/>
              <a:ahLst/>
              <a:cxnLst/>
              <a:rect l="l" t="t" r="r" b="b"/>
              <a:pathLst>
                <a:path w="1370" h="498" extrusionOk="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9" name="Google Shape;28429;p73"/>
            <p:cNvSpPr/>
            <p:nvPr/>
          </p:nvSpPr>
          <p:spPr>
            <a:xfrm>
              <a:off x="5448823" y="3022564"/>
              <a:ext cx="10581" cy="15872"/>
            </a:xfrm>
            <a:custGeom>
              <a:avLst/>
              <a:gdLst/>
              <a:ahLst/>
              <a:cxnLst/>
              <a:rect l="l" t="t" r="r" b="b"/>
              <a:pathLst>
                <a:path w="334" h="501" extrusionOk="0">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0" name="Google Shape;28430;p73"/>
            <p:cNvSpPr/>
            <p:nvPr/>
          </p:nvSpPr>
          <p:spPr>
            <a:xfrm>
              <a:off x="5514084" y="3022564"/>
              <a:ext cx="10201" cy="15872"/>
            </a:xfrm>
            <a:custGeom>
              <a:avLst/>
              <a:gdLst/>
              <a:ahLst/>
              <a:cxnLst/>
              <a:rect l="l" t="t" r="r" b="b"/>
              <a:pathLst>
                <a:path w="322" h="501" extrusionOk="0">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1" name="Google Shape;28431;p73"/>
            <p:cNvSpPr/>
            <p:nvPr/>
          </p:nvSpPr>
          <p:spPr>
            <a:xfrm>
              <a:off x="5355653" y="2881493"/>
              <a:ext cx="262184" cy="346643"/>
            </a:xfrm>
            <a:custGeom>
              <a:avLst/>
              <a:gdLst/>
              <a:ahLst/>
              <a:cxnLst/>
              <a:rect l="l" t="t" r="r" b="b"/>
              <a:pathLst>
                <a:path w="8276" h="10942" extrusionOk="0">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2" name="Google Shape;28432;p73"/>
            <p:cNvSpPr/>
            <p:nvPr/>
          </p:nvSpPr>
          <p:spPr>
            <a:xfrm>
              <a:off x="5529924" y="3201335"/>
              <a:ext cx="10581" cy="26421"/>
            </a:xfrm>
            <a:custGeom>
              <a:avLst/>
              <a:gdLst/>
              <a:ahLst/>
              <a:cxnLst/>
              <a:rect l="l" t="t" r="r" b="b"/>
              <a:pathLst>
                <a:path w="334" h="834" extrusionOk="0">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33" name="Google Shape;28433;p73"/>
          <p:cNvGrpSpPr/>
          <p:nvPr/>
        </p:nvGrpSpPr>
        <p:grpSpPr>
          <a:xfrm>
            <a:off x="8055961" y="2881842"/>
            <a:ext cx="260283" cy="345914"/>
            <a:chOff x="8055961" y="2881842"/>
            <a:chExt cx="260283" cy="345914"/>
          </a:xfrm>
        </p:grpSpPr>
        <p:sp>
          <p:nvSpPr>
            <p:cNvPr id="28434" name="Google Shape;28434;p73"/>
            <p:cNvSpPr/>
            <p:nvPr/>
          </p:nvSpPr>
          <p:spPr>
            <a:xfrm>
              <a:off x="8055961" y="2881842"/>
              <a:ext cx="260283" cy="345914"/>
            </a:xfrm>
            <a:custGeom>
              <a:avLst/>
              <a:gdLst/>
              <a:ahLst/>
              <a:cxnLst/>
              <a:rect l="l" t="t" r="r" b="b"/>
              <a:pathLst>
                <a:path w="8216" h="10919" extrusionOk="0">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5" name="Google Shape;28435;p73"/>
            <p:cNvSpPr/>
            <p:nvPr/>
          </p:nvSpPr>
          <p:spPr>
            <a:xfrm>
              <a:off x="8164591" y="3033589"/>
              <a:ext cx="43402" cy="15396"/>
            </a:xfrm>
            <a:custGeom>
              <a:avLst/>
              <a:gdLst/>
              <a:ahLst/>
              <a:cxnLst/>
              <a:rect l="l" t="t" r="r" b="b"/>
              <a:pathLst>
                <a:path w="1370" h="486" extrusionOk="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6" name="Google Shape;28436;p73"/>
            <p:cNvSpPr/>
            <p:nvPr/>
          </p:nvSpPr>
          <p:spPr>
            <a:xfrm>
              <a:off x="8213632" y="2995383"/>
              <a:ext cx="10581" cy="15492"/>
            </a:xfrm>
            <a:custGeom>
              <a:avLst/>
              <a:gdLst/>
              <a:ahLst/>
              <a:cxnLst/>
              <a:rect l="l" t="t" r="r" b="b"/>
              <a:pathLst>
                <a:path w="334" h="489" extrusionOk="0">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7" name="Google Shape;28437;p73"/>
            <p:cNvSpPr/>
            <p:nvPr/>
          </p:nvSpPr>
          <p:spPr>
            <a:xfrm>
              <a:off x="8088401" y="3165758"/>
              <a:ext cx="21511" cy="61998"/>
            </a:xfrm>
            <a:custGeom>
              <a:avLst/>
              <a:gdLst/>
              <a:ahLst/>
              <a:cxnLst/>
              <a:rect l="l" t="t" r="r" b="b"/>
              <a:pathLst>
                <a:path w="679" h="1957" extrusionOk="0">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38" name="Google Shape;28438;p73"/>
          <p:cNvGrpSpPr/>
          <p:nvPr/>
        </p:nvGrpSpPr>
        <p:grpSpPr>
          <a:xfrm>
            <a:off x="7609368" y="2893912"/>
            <a:ext cx="264813" cy="353105"/>
            <a:chOff x="7609368" y="2893912"/>
            <a:chExt cx="264813" cy="353105"/>
          </a:xfrm>
        </p:grpSpPr>
        <p:sp>
          <p:nvSpPr>
            <p:cNvPr id="28439" name="Google Shape;28439;p73"/>
            <p:cNvSpPr/>
            <p:nvPr/>
          </p:nvSpPr>
          <p:spPr>
            <a:xfrm>
              <a:off x="7703267" y="3015753"/>
              <a:ext cx="10233" cy="15872"/>
            </a:xfrm>
            <a:custGeom>
              <a:avLst/>
              <a:gdLst/>
              <a:ahLst/>
              <a:cxnLst/>
              <a:rect l="l" t="t" r="r" b="b"/>
              <a:pathLst>
                <a:path w="323" h="501" extrusionOk="0">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0" name="Google Shape;28440;p73"/>
            <p:cNvSpPr/>
            <p:nvPr/>
          </p:nvSpPr>
          <p:spPr>
            <a:xfrm>
              <a:off x="7769288" y="3015753"/>
              <a:ext cx="10233" cy="15872"/>
            </a:xfrm>
            <a:custGeom>
              <a:avLst/>
              <a:gdLst/>
              <a:ahLst/>
              <a:cxnLst/>
              <a:rect l="l" t="t" r="r" b="b"/>
              <a:pathLst>
                <a:path w="323" h="501" extrusionOk="0">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1" name="Google Shape;28441;p73"/>
            <p:cNvSpPr/>
            <p:nvPr/>
          </p:nvSpPr>
          <p:spPr>
            <a:xfrm>
              <a:off x="7697628" y="2997664"/>
              <a:ext cx="21542" cy="11722"/>
            </a:xfrm>
            <a:custGeom>
              <a:avLst/>
              <a:gdLst/>
              <a:ahLst/>
              <a:cxnLst/>
              <a:rect l="l" t="t" r="r" b="b"/>
              <a:pathLst>
                <a:path w="680" h="370" extrusionOk="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2" name="Google Shape;28442;p73"/>
            <p:cNvSpPr/>
            <p:nvPr/>
          </p:nvSpPr>
          <p:spPr>
            <a:xfrm>
              <a:off x="7763618" y="2997600"/>
              <a:ext cx="21542" cy="11785"/>
            </a:xfrm>
            <a:custGeom>
              <a:avLst/>
              <a:gdLst/>
              <a:ahLst/>
              <a:cxnLst/>
              <a:rect l="l" t="t" r="r" b="b"/>
              <a:pathLst>
                <a:path w="680" h="372" extrusionOk="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3" name="Google Shape;28443;p73"/>
            <p:cNvSpPr/>
            <p:nvPr/>
          </p:nvSpPr>
          <p:spPr>
            <a:xfrm>
              <a:off x="7609368" y="2893912"/>
              <a:ext cx="264813" cy="353105"/>
            </a:xfrm>
            <a:custGeom>
              <a:avLst/>
              <a:gdLst/>
              <a:ahLst/>
              <a:cxnLst/>
              <a:rect l="l" t="t" r="r" b="b"/>
              <a:pathLst>
                <a:path w="8359" h="11146" extrusionOk="0">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4" name="Google Shape;28444;p73"/>
            <p:cNvSpPr/>
            <p:nvPr/>
          </p:nvSpPr>
          <p:spPr>
            <a:xfrm>
              <a:off x="7711219" y="3046324"/>
              <a:ext cx="60350" cy="32472"/>
            </a:xfrm>
            <a:custGeom>
              <a:avLst/>
              <a:gdLst/>
              <a:ahLst/>
              <a:cxnLst/>
              <a:rect l="l" t="t" r="r" b="b"/>
              <a:pathLst>
                <a:path w="1905" h="1025" extrusionOk="0">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45" name="Google Shape;28445;p73"/>
          <p:cNvGrpSpPr/>
          <p:nvPr/>
        </p:nvGrpSpPr>
        <p:grpSpPr>
          <a:xfrm>
            <a:off x="6248458" y="2869772"/>
            <a:ext cx="270864" cy="360645"/>
            <a:chOff x="6248458" y="2869772"/>
            <a:chExt cx="270864" cy="360645"/>
          </a:xfrm>
        </p:grpSpPr>
        <p:sp>
          <p:nvSpPr>
            <p:cNvPr id="28446" name="Google Shape;28446;p73"/>
            <p:cNvSpPr/>
            <p:nvPr/>
          </p:nvSpPr>
          <p:spPr>
            <a:xfrm>
              <a:off x="6345399" y="2995003"/>
              <a:ext cx="10201" cy="15872"/>
            </a:xfrm>
            <a:custGeom>
              <a:avLst/>
              <a:gdLst/>
              <a:ahLst/>
              <a:cxnLst/>
              <a:rect l="l" t="t" r="r" b="b"/>
              <a:pathLst>
                <a:path w="322" h="501" extrusionOk="0">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7" name="Google Shape;28447;p73"/>
            <p:cNvSpPr/>
            <p:nvPr/>
          </p:nvSpPr>
          <p:spPr>
            <a:xfrm>
              <a:off x="6412529" y="2995003"/>
              <a:ext cx="10993" cy="15872"/>
            </a:xfrm>
            <a:custGeom>
              <a:avLst/>
              <a:gdLst/>
              <a:ahLst/>
              <a:cxnLst/>
              <a:rect l="l" t="t" r="r" b="b"/>
              <a:pathLst>
                <a:path w="347" h="501" extrusionOk="0">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8" name="Google Shape;28448;p73"/>
            <p:cNvSpPr/>
            <p:nvPr/>
          </p:nvSpPr>
          <p:spPr>
            <a:xfrm>
              <a:off x="6248458" y="2869772"/>
              <a:ext cx="270864" cy="360645"/>
            </a:xfrm>
            <a:custGeom>
              <a:avLst/>
              <a:gdLst/>
              <a:ahLst/>
              <a:cxnLst/>
              <a:rect l="l" t="t" r="r" b="b"/>
              <a:pathLst>
                <a:path w="8550" h="11384" extrusionOk="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9" name="Google Shape;28449;p73"/>
            <p:cNvSpPr/>
            <p:nvPr/>
          </p:nvSpPr>
          <p:spPr>
            <a:xfrm>
              <a:off x="6339728" y="2977294"/>
              <a:ext cx="21542" cy="10581"/>
            </a:xfrm>
            <a:custGeom>
              <a:avLst/>
              <a:gdLst/>
              <a:ahLst/>
              <a:cxnLst/>
              <a:rect l="l" t="t" r="r" b="b"/>
              <a:pathLst>
                <a:path w="680" h="334" extrusionOk="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0" name="Google Shape;28450;p73"/>
            <p:cNvSpPr/>
            <p:nvPr/>
          </p:nvSpPr>
          <p:spPr>
            <a:xfrm>
              <a:off x="6353319" y="3025194"/>
              <a:ext cx="61903" cy="32852"/>
            </a:xfrm>
            <a:custGeom>
              <a:avLst/>
              <a:gdLst/>
              <a:ahLst/>
              <a:cxnLst/>
              <a:rect l="l" t="t" r="r" b="b"/>
              <a:pathLst>
                <a:path w="1954" h="1037" extrusionOk="0">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51" name="Google Shape;28451;p73"/>
          <p:cNvGrpSpPr/>
          <p:nvPr/>
        </p:nvGrpSpPr>
        <p:grpSpPr>
          <a:xfrm>
            <a:off x="3075928" y="2445798"/>
            <a:ext cx="363243" cy="300675"/>
            <a:chOff x="3075928" y="2445798"/>
            <a:chExt cx="363243" cy="300675"/>
          </a:xfrm>
        </p:grpSpPr>
        <p:sp>
          <p:nvSpPr>
            <p:cNvPr id="28452" name="Google Shape;28452;p73"/>
            <p:cNvSpPr/>
            <p:nvPr/>
          </p:nvSpPr>
          <p:spPr>
            <a:xfrm>
              <a:off x="3227168" y="2675542"/>
              <a:ext cx="37002" cy="10581"/>
            </a:xfrm>
            <a:custGeom>
              <a:avLst/>
              <a:gdLst/>
              <a:ahLst/>
              <a:cxnLst/>
              <a:rect l="l" t="t" r="r" b="b"/>
              <a:pathLst>
                <a:path w="1168" h="334" extrusionOk="0">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3" name="Google Shape;28453;p73"/>
            <p:cNvSpPr/>
            <p:nvPr/>
          </p:nvSpPr>
          <p:spPr>
            <a:xfrm>
              <a:off x="3075928" y="2445798"/>
              <a:ext cx="363243" cy="300675"/>
            </a:xfrm>
            <a:custGeom>
              <a:avLst/>
              <a:gdLst/>
              <a:ahLst/>
              <a:cxnLst/>
              <a:rect l="l" t="t" r="r" b="b"/>
              <a:pathLst>
                <a:path w="11466" h="9491" extrusionOk="0">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4" name="Google Shape;28454;p73"/>
            <p:cNvSpPr/>
            <p:nvPr/>
          </p:nvSpPr>
          <p:spPr>
            <a:xfrm>
              <a:off x="3141537" y="2565390"/>
              <a:ext cx="37763" cy="37382"/>
            </a:xfrm>
            <a:custGeom>
              <a:avLst/>
              <a:gdLst/>
              <a:ahLst/>
              <a:cxnLst/>
              <a:rect l="l" t="t" r="r" b="b"/>
              <a:pathLst>
                <a:path w="1192" h="1180" extrusionOk="0">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5" name="Google Shape;28455;p73"/>
            <p:cNvSpPr/>
            <p:nvPr/>
          </p:nvSpPr>
          <p:spPr>
            <a:xfrm>
              <a:off x="3185287" y="2565390"/>
              <a:ext cx="73593" cy="10233"/>
            </a:xfrm>
            <a:custGeom>
              <a:avLst/>
              <a:gdLst/>
              <a:ahLst/>
              <a:cxnLst/>
              <a:rect l="l" t="t" r="r" b="b"/>
              <a:pathLst>
                <a:path w="2323" h="323" extrusionOk="0">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6" name="Google Shape;28456;p73"/>
            <p:cNvSpPr/>
            <p:nvPr/>
          </p:nvSpPr>
          <p:spPr>
            <a:xfrm>
              <a:off x="3185287" y="2578601"/>
              <a:ext cx="73593" cy="10201"/>
            </a:xfrm>
            <a:custGeom>
              <a:avLst/>
              <a:gdLst/>
              <a:ahLst/>
              <a:cxnLst/>
              <a:rect l="l" t="t" r="r" b="b"/>
              <a:pathLst>
                <a:path w="2323"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7" name="Google Shape;28457;p73"/>
            <p:cNvSpPr/>
            <p:nvPr/>
          </p:nvSpPr>
          <p:spPr>
            <a:xfrm>
              <a:off x="3185287" y="2591811"/>
              <a:ext cx="73212" cy="10201"/>
            </a:xfrm>
            <a:custGeom>
              <a:avLst/>
              <a:gdLst/>
              <a:ahLst/>
              <a:cxnLst/>
              <a:rect l="l" t="t" r="r" b="b"/>
              <a:pathLst>
                <a:path w="2311" h="322" extrusionOk="0">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8" name="Google Shape;28458;p73"/>
            <p:cNvSpPr/>
            <p:nvPr/>
          </p:nvSpPr>
          <p:spPr>
            <a:xfrm>
              <a:off x="3141537" y="2609520"/>
              <a:ext cx="37763" cy="37382"/>
            </a:xfrm>
            <a:custGeom>
              <a:avLst/>
              <a:gdLst/>
              <a:ahLst/>
              <a:cxnLst/>
              <a:rect l="l" t="t" r="r" b="b"/>
              <a:pathLst>
                <a:path w="1192" h="1180" extrusionOk="0">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9" name="Google Shape;28459;p73"/>
            <p:cNvSpPr/>
            <p:nvPr/>
          </p:nvSpPr>
          <p:spPr>
            <a:xfrm>
              <a:off x="3185287" y="2609520"/>
              <a:ext cx="73212" cy="10613"/>
            </a:xfrm>
            <a:custGeom>
              <a:avLst/>
              <a:gdLst/>
              <a:ahLst/>
              <a:cxnLst/>
              <a:rect l="l" t="t" r="r" b="b"/>
              <a:pathLst>
                <a:path w="2311" h="335" extrusionOk="0">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0" name="Google Shape;28460;p73"/>
            <p:cNvSpPr/>
            <p:nvPr/>
          </p:nvSpPr>
          <p:spPr>
            <a:xfrm>
              <a:off x="3185287" y="2622731"/>
              <a:ext cx="73212" cy="10581"/>
            </a:xfrm>
            <a:custGeom>
              <a:avLst/>
              <a:gdLst/>
              <a:ahLst/>
              <a:cxnLst/>
              <a:rect l="l" t="t" r="r" b="b"/>
              <a:pathLst>
                <a:path w="2311" h="334" extrusionOk="0">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1" name="Google Shape;28461;p73"/>
            <p:cNvSpPr/>
            <p:nvPr/>
          </p:nvSpPr>
          <p:spPr>
            <a:xfrm>
              <a:off x="3185287" y="2636670"/>
              <a:ext cx="73212" cy="10233"/>
            </a:xfrm>
            <a:custGeom>
              <a:avLst/>
              <a:gdLst/>
              <a:ahLst/>
              <a:cxnLst/>
              <a:rect l="l" t="t" r="r" b="b"/>
              <a:pathLst>
                <a:path w="2311" h="323" extrusionOk="0">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2" name="Google Shape;28462;p73"/>
            <p:cNvSpPr/>
            <p:nvPr/>
          </p:nvSpPr>
          <p:spPr>
            <a:xfrm>
              <a:off x="3330509" y="2471839"/>
              <a:ext cx="82653" cy="82653"/>
            </a:xfrm>
            <a:custGeom>
              <a:avLst/>
              <a:gdLst/>
              <a:ahLst/>
              <a:cxnLst/>
              <a:rect l="l" t="t" r="r" b="b"/>
              <a:pathLst>
                <a:path w="2609" h="2609" extrusionOk="0">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63" name="Google Shape;28463;p73"/>
          <p:cNvGrpSpPr/>
          <p:nvPr/>
        </p:nvGrpSpPr>
        <p:grpSpPr>
          <a:xfrm>
            <a:off x="2633105" y="2431859"/>
            <a:ext cx="363243" cy="328585"/>
            <a:chOff x="2633105" y="2431859"/>
            <a:chExt cx="363243" cy="328585"/>
          </a:xfrm>
        </p:grpSpPr>
        <p:sp>
          <p:nvSpPr>
            <p:cNvPr id="28464" name="Google Shape;28464;p73"/>
            <p:cNvSpPr/>
            <p:nvPr/>
          </p:nvSpPr>
          <p:spPr>
            <a:xfrm>
              <a:off x="2633105" y="2498260"/>
              <a:ext cx="250462" cy="262184"/>
            </a:xfrm>
            <a:custGeom>
              <a:avLst/>
              <a:gdLst/>
              <a:ahLst/>
              <a:cxnLst/>
              <a:rect l="l" t="t" r="r" b="b"/>
              <a:pathLst>
                <a:path w="7906" h="8276" extrusionOk="0">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5" name="Google Shape;28465;p73"/>
            <p:cNvSpPr/>
            <p:nvPr/>
          </p:nvSpPr>
          <p:spPr>
            <a:xfrm>
              <a:off x="2772655" y="2680800"/>
              <a:ext cx="38491" cy="10613"/>
            </a:xfrm>
            <a:custGeom>
              <a:avLst/>
              <a:gdLst/>
              <a:ahLst/>
              <a:cxnLst/>
              <a:rect l="l" t="t" r="r" b="b"/>
              <a:pathLst>
                <a:path w="1215" h="335" extrusionOk="0">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6" name="Google Shape;28466;p73"/>
            <p:cNvSpPr/>
            <p:nvPr/>
          </p:nvSpPr>
          <p:spPr>
            <a:xfrm>
              <a:off x="272928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7" name="Google Shape;28467;p73"/>
            <p:cNvSpPr/>
            <p:nvPr/>
          </p:nvSpPr>
          <p:spPr>
            <a:xfrm>
              <a:off x="2774176" y="2583131"/>
              <a:ext cx="35482" cy="35862"/>
            </a:xfrm>
            <a:custGeom>
              <a:avLst/>
              <a:gdLst/>
              <a:ahLst/>
              <a:cxnLst/>
              <a:rect l="l" t="t" r="r" b="b"/>
              <a:pathLst>
                <a:path w="1120" h="1132" extrusionOk="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8" name="Google Shape;28468;p73"/>
            <p:cNvSpPr/>
            <p:nvPr/>
          </p:nvSpPr>
          <p:spPr>
            <a:xfrm>
              <a:off x="2817926" y="2583131"/>
              <a:ext cx="35862" cy="35862"/>
            </a:xfrm>
            <a:custGeom>
              <a:avLst/>
              <a:gdLst/>
              <a:ahLst/>
              <a:cxnLst/>
              <a:rect l="l" t="t" r="r" b="b"/>
              <a:pathLst>
                <a:path w="1132" h="1132" extrusionOk="0">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9" name="Google Shape;28469;p73"/>
            <p:cNvSpPr/>
            <p:nvPr/>
          </p:nvSpPr>
          <p:spPr>
            <a:xfrm>
              <a:off x="2653475" y="2431859"/>
              <a:ext cx="342873" cy="275394"/>
            </a:xfrm>
            <a:custGeom>
              <a:avLst/>
              <a:gdLst/>
              <a:ahLst/>
              <a:cxnLst/>
              <a:rect l="l" t="t" r="r" b="b"/>
              <a:pathLst>
                <a:path w="10823" h="8693" extrusionOk="0">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0" name="Google Shape;28470;p73"/>
            <p:cNvSpPr/>
            <p:nvPr/>
          </p:nvSpPr>
          <p:spPr>
            <a:xfrm>
              <a:off x="2881286" y="2460529"/>
              <a:ext cx="87532" cy="87912"/>
            </a:xfrm>
            <a:custGeom>
              <a:avLst/>
              <a:gdLst/>
              <a:ahLst/>
              <a:cxnLst/>
              <a:rect l="l" t="t" r="r" b="b"/>
              <a:pathLst>
                <a:path w="2763" h="2775" extrusionOk="0">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1" name="Google Shape;28471;p73"/>
            <p:cNvSpPr/>
            <p:nvPr/>
          </p:nvSpPr>
          <p:spPr>
            <a:xfrm>
              <a:off x="2908436" y="2488059"/>
              <a:ext cx="33612" cy="33993"/>
            </a:xfrm>
            <a:custGeom>
              <a:avLst/>
              <a:gdLst/>
              <a:ahLst/>
              <a:cxnLst/>
              <a:rect l="l" t="t" r="r" b="b"/>
              <a:pathLst>
                <a:path w="1061" h="1073" extrusionOk="0">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72" name="Google Shape;28472;p73"/>
          <p:cNvGrpSpPr/>
          <p:nvPr/>
        </p:nvGrpSpPr>
        <p:grpSpPr>
          <a:xfrm>
            <a:off x="2189142" y="2421310"/>
            <a:ext cx="365904" cy="350064"/>
            <a:chOff x="2189142" y="2421310"/>
            <a:chExt cx="365904" cy="350064"/>
          </a:xfrm>
        </p:grpSpPr>
        <p:sp>
          <p:nvSpPr>
            <p:cNvPr id="28473" name="Google Shape;28473;p73"/>
            <p:cNvSpPr/>
            <p:nvPr/>
          </p:nvSpPr>
          <p:spPr>
            <a:xfrm>
              <a:off x="2400384" y="2421310"/>
              <a:ext cx="154662" cy="162613"/>
            </a:xfrm>
            <a:custGeom>
              <a:avLst/>
              <a:gdLst/>
              <a:ahLst/>
              <a:cxnLst/>
              <a:rect l="l" t="t" r="r" b="b"/>
              <a:pathLst>
                <a:path w="4882" h="5133" extrusionOk="0">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4" name="Google Shape;28474;p73"/>
            <p:cNvSpPr/>
            <p:nvPr/>
          </p:nvSpPr>
          <p:spPr>
            <a:xfrm>
              <a:off x="2292862" y="2724899"/>
              <a:ext cx="168252" cy="46475"/>
            </a:xfrm>
            <a:custGeom>
              <a:avLst/>
              <a:gdLst/>
              <a:ahLst/>
              <a:cxnLst/>
              <a:rect l="l" t="t" r="r" b="b"/>
              <a:pathLst>
                <a:path w="5311" h="1467" extrusionOk="0">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5" name="Google Shape;28475;p73"/>
            <p:cNvSpPr/>
            <p:nvPr/>
          </p:nvSpPr>
          <p:spPr>
            <a:xfrm>
              <a:off x="2189142" y="2460149"/>
              <a:ext cx="266714" cy="310844"/>
            </a:xfrm>
            <a:custGeom>
              <a:avLst/>
              <a:gdLst/>
              <a:ahLst/>
              <a:cxnLst/>
              <a:rect l="l" t="t" r="r" b="b"/>
              <a:pathLst>
                <a:path w="8419" h="9812" extrusionOk="0">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6" name="Google Shape;28476;p73"/>
            <p:cNvSpPr/>
            <p:nvPr/>
          </p:nvSpPr>
          <p:spPr>
            <a:xfrm>
              <a:off x="2320012" y="2699682"/>
              <a:ext cx="10993" cy="11341"/>
            </a:xfrm>
            <a:custGeom>
              <a:avLst/>
              <a:gdLst/>
              <a:ahLst/>
              <a:cxnLst/>
              <a:rect l="l" t="t" r="r" b="b"/>
              <a:pathLst>
                <a:path w="347" h="358" extrusionOk="0">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7" name="Google Shape;28477;p73"/>
            <p:cNvSpPr/>
            <p:nvPr/>
          </p:nvSpPr>
          <p:spPr>
            <a:xfrm>
              <a:off x="2320012" y="2718151"/>
              <a:ext cx="10993" cy="11341"/>
            </a:xfrm>
            <a:custGeom>
              <a:avLst/>
              <a:gdLst/>
              <a:ahLst/>
              <a:cxnLst/>
              <a:rect l="l" t="t" r="r" b="b"/>
              <a:pathLst>
                <a:path w="347" h="358" extrusionOk="0">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8" name="Google Shape;28478;p73"/>
            <p:cNvSpPr/>
            <p:nvPr/>
          </p:nvSpPr>
          <p:spPr>
            <a:xfrm>
              <a:off x="2364522" y="2716662"/>
              <a:ext cx="63804" cy="30571"/>
            </a:xfrm>
            <a:custGeom>
              <a:avLst/>
              <a:gdLst/>
              <a:ahLst/>
              <a:cxnLst/>
              <a:rect l="l" t="t" r="r" b="b"/>
              <a:pathLst>
                <a:path w="2014" h="965" extrusionOk="0">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9" name="Google Shape;28479;p73"/>
            <p:cNvSpPr/>
            <p:nvPr/>
          </p:nvSpPr>
          <p:spPr>
            <a:xfrm>
              <a:off x="2437323" y="2454510"/>
              <a:ext cx="82273" cy="83002"/>
            </a:xfrm>
            <a:custGeom>
              <a:avLst/>
              <a:gdLst/>
              <a:ahLst/>
              <a:cxnLst/>
              <a:rect l="l" t="t" r="r" b="b"/>
              <a:pathLst>
                <a:path w="2597" h="2620" extrusionOk="0">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0" name="Google Shape;28480;p73"/>
            <p:cNvSpPr/>
            <p:nvPr/>
          </p:nvSpPr>
          <p:spPr>
            <a:xfrm>
              <a:off x="2462603" y="2479759"/>
              <a:ext cx="32092" cy="32092"/>
            </a:xfrm>
            <a:custGeom>
              <a:avLst/>
              <a:gdLst/>
              <a:ahLst/>
              <a:cxnLst/>
              <a:rect l="l" t="t" r="r" b="b"/>
              <a:pathLst>
                <a:path w="1013" h="1013" extrusionOk="0">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1" name="Google Shape;28481;p73"/>
            <p:cNvSpPr/>
            <p:nvPr/>
          </p:nvSpPr>
          <p:spPr>
            <a:xfrm>
              <a:off x="2314373" y="2546921"/>
              <a:ext cx="21891" cy="36242"/>
            </a:xfrm>
            <a:custGeom>
              <a:avLst/>
              <a:gdLst/>
              <a:ahLst/>
              <a:cxnLst/>
              <a:rect l="l" t="t" r="r" b="b"/>
              <a:pathLst>
                <a:path w="691" h="1144" extrusionOk="0">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82" name="Google Shape;28482;p73"/>
          <p:cNvSpPr/>
          <p:nvPr/>
        </p:nvSpPr>
        <p:spPr>
          <a:xfrm>
            <a:off x="3518751" y="2415259"/>
            <a:ext cx="364003" cy="361405"/>
          </a:xfrm>
          <a:custGeom>
            <a:avLst/>
            <a:gdLst/>
            <a:ahLst/>
            <a:cxnLst/>
            <a:rect l="l" t="t" r="r" b="b"/>
            <a:pathLst>
              <a:path w="11490" h="11408" extrusionOk="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83" name="Google Shape;28483;p73"/>
          <p:cNvGrpSpPr/>
          <p:nvPr/>
        </p:nvGrpSpPr>
        <p:grpSpPr>
          <a:xfrm>
            <a:off x="3961923" y="2486317"/>
            <a:ext cx="364415" cy="220936"/>
            <a:chOff x="3961923" y="2486317"/>
            <a:chExt cx="364415" cy="220936"/>
          </a:xfrm>
        </p:grpSpPr>
        <p:sp>
          <p:nvSpPr>
            <p:cNvPr id="28484" name="Google Shape;28484;p73"/>
            <p:cNvSpPr/>
            <p:nvPr/>
          </p:nvSpPr>
          <p:spPr>
            <a:xfrm>
              <a:off x="4106764" y="2486507"/>
              <a:ext cx="219574" cy="220746"/>
            </a:xfrm>
            <a:custGeom>
              <a:avLst/>
              <a:gdLst/>
              <a:ahLst/>
              <a:cxnLst/>
              <a:rect l="l" t="t" r="r" b="b"/>
              <a:pathLst>
                <a:path w="6931" h="6968" extrusionOk="0">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5" name="Google Shape;28485;p73"/>
            <p:cNvSpPr/>
            <p:nvPr/>
          </p:nvSpPr>
          <p:spPr>
            <a:xfrm>
              <a:off x="3961923" y="2486317"/>
              <a:ext cx="259839" cy="220936"/>
            </a:xfrm>
            <a:custGeom>
              <a:avLst/>
              <a:gdLst/>
              <a:ahLst/>
              <a:cxnLst/>
              <a:rect l="l" t="t" r="r" b="b"/>
              <a:pathLst>
                <a:path w="8202" h="6974" extrusionOk="0">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6" name="Google Shape;28486;p73"/>
            <p:cNvSpPr/>
            <p:nvPr/>
          </p:nvSpPr>
          <p:spPr>
            <a:xfrm>
              <a:off x="4015113" y="2540870"/>
              <a:ext cx="96212" cy="95832"/>
            </a:xfrm>
            <a:custGeom>
              <a:avLst/>
              <a:gdLst/>
              <a:ahLst/>
              <a:cxnLst/>
              <a:rect l="l" t="t" r="r" b="b"/>
              <a:pathLst>
                <a:path w="3037" h="3025" extrusionOk="0">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7" name="Google Shape;28487;p73"/>
            <p:cNvSpPr/>
            <p:nvPr/>
          </p:nvSpPr>
          <p:spPr>
            <a:xfrm>
              <a:off x="4186375" y="2539381"/>
              <a:ext cx="77331" cy="90541"/>
            </a:xfrm>
            <a:custGeom>
              <a:avLst/>
              <a:gdLst/>
              <a:ahLst/>
              <a:cxnLst/>
              <a:rect l="l" t="t" r="r" b="b"/>
              <a:pathLst>
                <a:path w="2441" h="2858" extrusionOk="0">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488" name="Google Shape;28488;p73"/>
          <p:cNvSpPr/>
          <p:nvPr/>
        </p:nvSpPr>
        <p:spPr>
          <a:xfrm>
            <a:off x="1747839" y="2414150"/>
            <a:ext cx="361754" cy="362514"/>
          </a:xfrm>
          <a:custGeom>
            <a:avLst/>
            <a:gdLst/>
            <a:ahLst/>
            <a:cxnLst/>
            <a:rect l="l" t="t" r="r" b="b"/>
            <a:pathLst>
              <a:path w="11419" h="11443" extrusionOk="0">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489" name="Google Shape;28489;p73"/>
          <p:cNvGrpSpPr/>
          <p:nvPr/>
        </p:nvGrpSpPr>
        <p:grpSpPr>
          <a:xfrm>
            <a:off x="1303876" y="2419377"/>
            <a:ext cx="363275" cy="354626"/>
            <a:chOff x="1303876" y="2419377"/>
            <a:chExt cx="363275" cy="354626"/>
          </a:xfrm>
        </p:grpSpPr>
        <p:sp>
          <p:nvSpPr>
            <p:cNvPr id="28490" name="Google Shape;28490;p73"/>
            <p:cNvSpPr/>
            <p:nvPr/>
          </p:nvSpPr>
          <p:spPr>
            <a:xfrm>
              <a:off x="1303876" y="2507701"/>
              <a:ext cx="363275" cy="266302"/>
            </a:xfrm>
            <a:custGeom>
              <a:avLst/>
              <a:gdLst/>
              <a:ahLst/>
              <a:cxnLst/>
              <a:rect l="l" t="t" r="r" b="b"/>
              <a:pathLst>
                <a:path w="11467" h="8406" extrusionOk="0">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1" name="Google Shape;28491;p73"/>
            <p:cNvSpPr/>
            <p:nvPr/>
          </p:nvSpPr>
          <p:spPr>
            <a:xfrm>
              <a:off x="1399296" y="2419377"/>
              <a:ext cx="172054" cy="104924"/>
            </a:xfrm>
            <a:custGeom>
              <a:avLst/>
              <a:gdLst/>
              <a:ahLst/>
              <a:cxnLst/>
              <a:rect l="l" t="t" r="r" b="b"/>
              <a:pathLst>
                <a:path w="5431" h="3312" extrusionOk="0">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2" name="Google Shape;28492;p73"/>
            <p:cNvSpPr/>
            <p:nvPr/>
          </p:nvSpPr>
          <p:spPr>
            <a:xfrm>
              <a:off x="1428346" y="2463191"/>
              <a:ext cx="10581" cy="11341"/>
            </a:xfrm>
            <a:custGeom>
              <a:avLst/>
              <a:gdLst/>
              <a:ahLst/>
              <a:cxnLst/>
              <a:rect l="l" t="t" r="r" b="b"/>
              <a:pathLst>
                <a:path w="334" h="358" extrusionOk="0">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3" name="Google Shape;28493;p73"/>
            <p:cNvSpPr/>
            <p:nvPr/>
          </p:nvSpPr>
          <p:spPr>
            <a:xfrm>
              <a:off x="1443426"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4" name="Google Shape;28494;p73"/>
            <p:cNvSpPr/>
            <p:nvPr/>
          </p:nvSpPr>
          <p:spPr>
            <a:xfrm>
              <a:off x="1458537" y="2463191"/>
              <a:ext cx="10581" cy="11341"/>
            </a:xfrm>
            <a:custGeom>
              <a:avLst/>
              <a:gdLst/>
              <a:ahLst/>
              <a:cxnLst/>
              <a:rect l="l" t="t" r="r" b="b"/>
              <a:pathLst>
                <a:path w="334" h="358" extrusionOk="0">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5" name="Google Shape;28495;p73"/>
            <p:cNvSpPr/>
            <p:nvPr/>
          </p:nvSpPr>
          <p:spPr>
            <a:xfrm>
              <a:off x="150228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6" name="Google Shape;28496;p73"/>
            <p:cNvSpPr/>
            <p:nvPr/>
          </p:nvSpPr>
          <p:spPr>
            <a:xfrm>
              <a:off x="1517367" y="2463191"/>
              <a:ext cx="10201" cy="11341"/>
            </a:xfrm>
            <a:custGeom>
              <a:avLst/>
              <a:gdLst/>
              <a:ahLst/>
              <a:cxnLst/>
              <a:rect l="l" t="t" r="r" b="b"/>
              <a:pathLst>
                <a:path w="322" h="358" extrusionOk="0">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7" name="Google Shape;28497;p73"/>
            <p:cNvSpPr/>
            <p:nvPr/>
          </p:nvSpPr>
          <p:spPr>
            <a:xfrm>
              <a:off x="1532067" y="2463191"/>
              <a:ext cx="10613" cy="11341"/>
            </a:xfrm>
            <a:custGeom>
              <a:avLst/>
              <a:gdLst/>
              <a:ahLst/>
              <a:cxnLst/>
              <a:rect l="l" t="t" r="r" b="b"/>
              <a:pathLst>
                <a:path w="335" h="358" extrusionOk="0">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98" name="Google Shape;28498;p73"/>
          <p:cNvGrpSpPr/>
          <p:nvPr/>
        </p:nvGrpSpPr>
        <p:grpSpPr>
          <a:xfrm>
            <a:off x="861053" y="2414910"/>
            <a:ext cx="362134" cy="363623"/>
            <a:chOff x="861053" y="2414910"/>
            <a:chExt cx="362134" cy="363623"/>
          </a:xfrm>
        </p:grpSpPr>
        <p:sp>
          <p:nvSpPr>
            <p:cNvPr id="28499" name="Google Shape;28499;p73"/>
            <p:cNvSpPr/>
            <p:nvPr/>
          </p:nvSpPr>
          <p:spPr>
            <a:xfrm>
              <a:off x="965153" y="2609235"/>
              <a:ext cx="64912" cy="63677"/>
            </a:xfrm>
            <a:custGeom>
              <a:avLst/>
              <a:gdLst/>
              <a:ahLst/>
              <a:cxnLst/>
              <a:rect l="l" t="t" r="r" b="b"/>
              <a:pathLst>
                <a:path w="2049" h="2010" extrusionOk="0">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0" name="Google Shape;28500;p73"/>
            <p:cNvSpPr/>
            <p:nvPr/>
          </p:nvSpPr>
          <p:spPr>
            <a:xfrm>
              <a:off x="861053" y="2479854"/>
              <a:ext cx="298394" cy="298679"/>
            </a:xfrm>
            <a:custGeom>
              <a:avLst/>
              <a:gdLst/>
              <a:ahLst/>
              <a:cxnLst/>
              <a:rect l="l" t="t" r="r" b="b"/>
              <a:pathLst>
                <a:path w="9419" h="9428" extrusionOk="0">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1" name="Google Shape;28501;p73"/>
            <p:cNvSpPr/>
            <p:nvPr/>
          </p:nvSpPr>
          <p:spPr>
            <a:xfrm>
              <a:off x="1128875" y="2455366"/>
              <a:ext cx="54711" cy="53856"/>
            </a:xfrm>
            <a:custGeom>
              <a:avLst/>
              <a:gdLst/>
              <a:ahLst/>
              <a:cxnLst/>
              <a:rect l="l" t="t" r="r" b="b"/>
              <a:pathLst>
                <a:path w="1727" h="1700" extrusionOk="0">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2" name="Google Shape;28502;p73"/>
            <p:cNvSpPr/>
            <p:nvPr/>
          </p:nvSpPr>
          <p:spPr>
            <a:xfrm>
              <a:off x="1099445" y="2414910"/>
              <a:ext cx="10581" cy="71692"/>
            </a:xfrm>
            <a:custGeom>
              <a:avLst/>
              <a:gdLst/>
              <a:ahLst/>
              <a:cxnLst/>
              <a:rect l="l" t="t" r="r" b="b"/>
              <a:pathLst>
                <a:path w="334" h="2263" extrusionOk="0">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3" name="Google Shape;28503;p73"/>
            <p:cNvSpPr/>
            <p:nvPr/>
          </p:nvSpPr>
          <p:spPr>
            <a:xfrm>
              <a:off x="1151495" y="2528420"/>
              <a:ext cx="71692" cy="10613"/>
            </a:xfrm>
            <a:custGeom>
              <a:avLst/>
              <a:gdLst/>
              <a:ahLst/>
              <a:cxnLst/>
              <a:rect l="l" t="t" r="r" b="b"/>
              <a:pathLst>
                <a:path w="2263" h="335" extrusionOk="0">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04" name="Google Shape;28504;p73"/>
          <p:cNvGrpSpPr/>
          <p:nvPr/>
        </p:nvGrpSpPr>
        <p:grpSpPr>
          <a:xfrm>
            <a:off x="7594288" y="2415259"/>
            <a:ext cx="279513" cy="355735"/>
            <a:chOff x="7594288" y="2415259"/>
            <a:chExt cx="279513" cy="355735"/>
          </a:xfrm>
        </p:grpSpPr>
        <p:sp>
          <p:nvSpPr>
            <p:cNvPr id="28505" name="Google Shape;28505;p73"/>
            <p:cNvSpPr/>
            <p:nvPr/>
          </p:nvSpPr>
          <p:spPr>
            <a:xfrm>
              <a:off x="7696108" y="2531841"/>
              <a:ext cx="10233" cy="16220"/>
            </a:xfrm>
            <a:custGeom>
              <a:avLst/>
              <a:gdLst/>
              <a:ahLst/>
              <a:cxnLst/>
              <a:rect l="l" t="t" r="r" b="b"/>
              <a:pathLst>
                <a:path w="323" h="512" extrusionOk="0">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6" name="Google Shape;28506;p73"/>
            <p:cNvSpPr/>
            <p:nvPr/>
          </p:nvSpPr>
          <p:spPr>
            <a:xfrm>
              <a:off x="7762889" y="2531841"/>
              <a:ext cx="10581" cy="16220"/>
            </a:xfrm>
            <a:custGeom>
              <a:avLst/>
              <a:gdLst/>
              <a:ahLst/>
              <a:cxnLst/>
              <a:rect l="l" t="t" r="r" b="b"/>
              <a:pathLst>
                <a:path w="334" h="512" extrusionOk="0">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7" name="Google Shape;28507;p73"/>
            <p:cNvSpPr/>
            <p:nvPr/>
          </p:nvSpPr>
          <p:spPr>
            <a:xfrm>
              <a:off x="7711948" y="2571156"/>
              <a:ext cx="45302" cy="15777"/>
            </a:xfrm>
            <a:custGeom>
              <a:avLst/>
              <a:gdLst/>
              <a:ahLst/>
              <a:cxnLst/>
              <a:rect l="l" t="t" r="r" b="b"/>
              <a:pathLst>
                <a:path w="1430" h="498" extrusionOk="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8" name="Google Shape;28508;p73"/>
            <p:cNvSpPr/>
            <p:nvPr/>
          </p:nvSpPr>
          <p:spPr>
            <a:xfrm>
              <a:off x="7594288" y="2415259"/>
              <a:ext cx="279513" cy="355735"/>
            </a:xfrm>
            <a:custGeom>
              <a:avLst/>
              <a:gdLst/>
              <a:ahLst/>
              <a:cxnLst/>
              <a:rect l="l" t="t" r="r" b="b"/>
              <a:pathLst>
                <a:path w="8823" h="11229" extrusionOk="0">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9" name="Google Shape;28509;p73"/>
            <p:cNvSpPr/>
            <p:nvPr/>
          </p:nvSpPr>
          <p:spPr>
            <a:xfrm>
              <a:off x="7690469" y="2515241"/>
              <a:ext cx="21511" cy="10581"/>
            </a:xfrm>
            <a:custGeom>
              <a:avLst/>
              <a:gdLst/>
              <a:ahLst/>
              <a:cxnLst/>
              <a:rect l="l" t="t" r="r" b="b"/>
              <a:pathLst>
                <a:path w="679" h="334" extrusionOk="0">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0" name="Google Shape;28510;p73"/>
            <p:cNvSpPr/>
            <p:nvPr/>
          </p:nvSpPr>
          <p:spPr>
            <a:xfrm>
              <a:off x="7757218" y="2515241"/>
              <a:ext cx="21923" cy="10581"/>
            </a:xfrm>
            <a:custGeom>
              <a:avLst/>
              <a:gdLst/>
              <a:ahLst/>
              <a:cxnLst/>
              <a:rect l="l" t="t" r="r" b="b"/>
              <a:pathLst>
                <a:path w="692" h="334" extrusionOk="0">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11" name="Google Shape;28511;p73"/>
          <p:cNvGrpSpPr/>
          <p:nvPr/>
        </p:nvGrpSpPr>
        <p:grpSpPr>
          <a:xfrm>
            <a:off x="7145794" y="2415639"/>
            <a:ext cx="278784" cy="355735"/>
            <a:chOff x="7145794" y="2415639"/>
            <a:chExt cx="278784" cy="355735"/>
          </a:xfrm>
        </p:grpSpPr>
        <p:sp>
          <p:nvSpPr>
            <p:cNvPr id="28512" name="Google Shape;28512;p73"/>
            <p:cNvSpPr/>
            <p:nvPr/>
          </p:nvSpPr>
          <p:spPr>
            <a:xfrm>
              <a:off x="7247265" y="2520880"/>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3" name="Google Shape;28513;p73"/>
            <p:cNvSpPr/>
            <p:nvPr/>
          </p:nvSpPr>
          <p:spPr>
            <a:xfrm>
              <a:off x="7313635" y="2520880"/>
              <a:ext cx="10613" cy="16252"/>
            </a:xfrm>
            <a:custGeom>
              <a:avLst/>
              <a:gdLst/>
              <a:ahLst/>
              <a:cxnLst/>
              <a:rect l="l" t="t" r="r" b="b"/>
              <a:pathLst>
                <a:path w="335" h="513" extrusionOk="0">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4" name="Google Shape;28514;p73"/>
            <p:cNvSpPr/>
            <p:nvPr/>
          </p:nvSpPr>
          <p:spPr>
            <a:xfrm>
              <a:off x="7145794" y="2415639"/>
              <a:ext cx="278784" cy="355735"/>
            </a:xfrm>
            <a:custGeom>
              <a:avLst/>
              <a:gdLst/>
              <a:ahLst/>
              <a:cxnLst/>
              <a:rect l="l" t="t" r="r" b="b"/>
              <a:pathLst>
                <a:path w="8800" h="11229" extrusionOk="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5" name="Google Shape;28515;p73"/>
            <p:cNvSpPr/>
            <p:nvPr/>
          </p:nvSpPr>
          <p:spPr>
            <a:xfrm>
              <a:off x="7254045" y="2717834"/>
              <a:ext cx="23031" cy="12799"/>
            </a:xfrm>
            <a:custGeom>
              <a:avLst/>
              <a:gdLst/>
              <a:ahLst/>
              <a:cxnLst/>
              <a:rect l="l" t="t" r="r" b="b"/>
              <a:pathLst>
                <a:path w="727" h="404" extrusionOk="0">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6" name="Google Shape;28516;p73"/>
            <p:cNvSpPr/>
            <p:nvPr/>
          </p:nvSpPr>
          <p:spPr>
            <a:xfrm>
              <a:off x="7287626" y="2719703"/>
              <a:ext cx="22271" cy="12070"/>
            </a:xfrm>
            <a:custGeom>
              <a:avLst/>
              <a:gdLst/>
              <a:ahLst/>
              <a:cxnLst/>
              <a:rect l="l" t="t" r="r" b="b"/>
              <a:pathLst>
                <a:path w="703" h="381" extrusionOk="0">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7" name="Google Shape;28517;p73"/>
            <p:cNvSpPr/>
            <p:nvPr/>
          </p:nvSpPr>
          <p:spPr>
            <a:xfrm>
              <a:off x="7224614" y="2703357"/>
              <a:ext cx="21162" cy="17107"/>
            </a:xfrm>
            <a:custGeom>
              <a:avLst/>
              <a:gdLst/>
              <a:ahLst/>
              <a:cxnLst/>
              <a:rect l="l" t="t" r="r" b="b"/>
              <a:pathLst>
                <a:path w="668" h="540" extrusionOk="0">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8" name="Google Shape;28518;p73"/>
            <p:cNvSpPr/>
            <p:nvPr/>
          </p:nvSpPr>
          <p:spPr>
            <a:xfrm>
              <a:off x="7319306" y="2706335"/>
              <a:ext cx="21162" cy="15998"/>
            </a:xfrm>
            <a:custGeom>
              <a:avLst/>
              <a:gdLst/>
              <a:ahLst/>
              <a:cxnLst/>
              <a:rect l="l" t="t" r="r" b="b"/>
              <a:pathLst>
                <a:path w="668" h="505" extrusionOk="0">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9" name="Google Shape;28519;p73"/>
            <p:cNvSpPr/>
            <p:nvPr/>
          </p:nvSpPr>
          <p:spPr>
            <a:xfrm>
              <a:off x="7202375" y="2678234"/>
              <a:ext cx="18501" cy="19578"/>
            </a:xfrm>
            <a:custGeom>
              <a:avLst/>
              <a:gdLst/>
              <a:ahLst/>
              <a:cxnLst/>
              <a:rect l="l" t="t" r="r" b="b"/>
              <a:pathLst>
                <a:path w="584" h="618" extrusionOk="0">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0" name="Google Shape;28520;p73"/>
            <p:cNvSpPr/>
            <p:nvPr/>
          </p:nvSpPr>
          <p:spPr>
            <a:xfrm>
              <a:off x="7345695" y="2683335"/>
              <a:ext cx="18913" cy="19388"/>
            </a:xfrm>
            <a:custGeom>
              <a:avLst/>
              <a:gdLst/>
              <a:ahLst/>
              <a:cxnLst/>
              <a:rect l="l" t="t" r="r" b="b"/>
              <a:pathLst>
                <a:path w="597" h="612" extrusionOk="0">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1" name="Google Shape;28521;p73"/>
            <p:cNvSpPr/>
            <p:nvPr/>
          </p:nvSpPr>
          <p:spPr>
            <a:xfrm>
              <a:off x="7280086" y="2559751"/>
              <a:ext cx="21891" cy="10201"/>
            </a:xfrm>
            <a:custGeom>
              <a:avLst/>
              <a:gdLst/>
              <a:ahLst/>
              <a:cxnLst/>
              <a:rect l="l" t="t" r="r" b="b"/>
              <a:pathLst>
                <a:path w="691" h="322" extrusionOk="0">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22" name="Google Shape;28522;p73"/>
          <p:cNvGrpSpPr/>
          <p:nvPr/>
        </p:nvGrpSpPr>
        <p:grpSpPr>
          <a:xfrm>
            <a:off x="6698441" y="2414530"/>
            <a:ext cx="277644" cy="357984"/>
            <a:chOff x="6698441" y="2414530"/>
            <a:chExt cx="277644" cy="357984"/>
          </a:xfrm>
        </p:grpSpPr>
        <p:sp>
          <p:nvSpPr>
            <p:cNvPr id="28523" name="Google Shape;28523;p73"/>
            <p:cNvSpPr/>
            <p:nvPr/>
          </p:nvSpPr>
          <p:spPr>
            <a:xfrm>
              <a:off x="6764462" y="2710611"/>
              <a:ext cx="10201" cy="60382"/>
            </a:xfrm>
            <a:custGeom>
              <a:avLst/>
              <a:gdLst/>
              <a:ahLst/>
              <a:cxnLst/>
              <a:rect l="l" t="t" r="r" b="b"/>
              <a:pathLst>
                <a:path w="322" h="1906" extrusionOk="0">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4" name="Google Shape;28524;p73"/>
            <p:cNvSpPr/>
            <p:nvPr/>
          </p:nvSpPr>
          <p:spPr>
            <a:xfrm>
              <a:off x="6898374" y="2710611"/>
              <a:ext cx="10201" cy="60382"/>
            </a:xfrm>
            <a:custGeom>
              <a:avLst/>
              <a:gdLst/>
              <a:ahLst/>
              <a:cxnLst/>
              <a:rect l="l" t="t" r="r" b="b"/>
              <a:pathLst>
                <a:path w="322" h="1906" extrusionOk="0">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5" name="Google Shape;28525;p73"/>
            <p:cNvSpPr/>
            <p:nvPr/>
          </p:nvSpPr>
          <p:spPr>
            <a:xfrm>
              <a:off x="6698441" y="2414530"/>
              <a:ext cx="277644" cy="357984"/>
            </a:xfrm>
            <a:custGeom>
              <a:avLst/>
              <a:gdLst/>
              <a:ahLst/>
              <a:cxnLst/>
              <a:rect l="l" t="t" r="r" b="b"/>
              <a:pathLst>
                <a:path w="8764" h="11300" extrusionOk="0">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6" name="Google Shape;28526;p73"/>
            <p:cNvSpPr/>
            <p:nvPr/>
          </p:nvSpPr>
          <p:spPr>
            <a:xfrm>
              <a:off x="6813503" y="2560195"/>
              <a:ext cx="45271" cy="16157"/>
            </a:xfrm>
            <a:custGeom>
              <a:avLst/>
              <a:gdLst/>
              <a:ahLst/>
              <a:cxnLst/>
              <a:rect l="l" t="t" r="r" b="b"/>
              <a:pathLst>
                <a:path w="1429" h="510" extrusionOk="0">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7" name="Google Shape;28527;p73"/>
            <p:cNvSpPr/>
            <p:nvPr/>
          </p:nvSpPr>
          <p:spPr>
            <a:xfrm>
              <a:off x="6792372" y="2493350"/>
              <a:ext cx="26801" cy="10233"/>
            </a:xfrm>
            <a:custGeom>
              <a:avLst/>
              <a:gdLst/>
              <a:ahLst/>
              <a:cxnLst/>
              <a:rect l="l" t="t" r="r" b="b"/>
              <a:pathLst>
                <a:path w="846" h="323" extrusionOk="0">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8" name="Google Shape;28528;p73"/>
            <p:cNvSpPr/>
            <p:nvPr/>
          </p:nvSpPr>
          <p:spPr>
            <a:xfrm>
              <a:off x="6853483" y="2493350"/>
              <a:ext cx="26801" cy="10233"/>
            </a:xfrm>
            <a:custGeom>
              <a:avLst/>
              <a:gdLst/>
              <a:ahLst/>
              <a:cxnLst/>
              <a:rect l="l" t="t" r="r" b="b"/>
              <a:pathLst>
                <a:path w="846" h="323" extrusionOk="0">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29" name="Google Shape;28529;p73"/>
          <p:cNvGrpSpPr/>
          <p:nvPr/>
        </p:nvGrpSpPr>
        <p:grpSpPr>
          <a:xfrm>
            <a:off x="4897750" y="2415639"/>
            <a:ext cx="279513" cy="357255"/>
            <a:chOff x="4897750" y="2415639"/>
            <a:chExt cx="279513" cy="357255"/>
          </a:xfrm>
        </p:grpSpPr>
        <p:sp>
          <p:nvSpPr>
            <p:cNvPr id="28530" name="Google Shape;28530;p73"/>
            <p:cNvSpPr/>
            <p:nvPr/>
          </p:nvSpPr>
          <p:spPr>
            <a:xfrm>
              <a:off x="4964119" y="2715522"/>
              <a:ext cx="10613" cy="55472"/>
            </a:xfrm>
            <a:custGeom>
              <a:avLst/>
              <a:gdLst/>
              <a:ahLst/>
              <a:cxnLst/>
              <a:rect l="l" t="t" r="r" b="b"/>
              <a:pathLst>
                <a:path w="335" h="1751" extrusionOk="0">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1" name="Google Shape;28531;p73"/>
            <p:cNvSpPr/>
            <p:nvPr/>
          </p:nvSpPr>
          <p:spPr>
            <a:xfrm>
              <a:off x="5098031" y="2715522"/>
              <a:ext cx="10581" cy="55472"/>
            </a:xfrm>
            <a:custGeom>
              <a:avLst/>
              <a:gdLst/>
              <a:ahLst/>
              <a:cxnLst/>
              <a:rect l="l" t="t" r="r" b="b"/>
              <a:pathLst>
                <a:path w="334" h="1751" extrusionOk="0">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2" name="Google Shape;28532;p73"/>
            <p:cNvSpPr/>
            <p:nvPr/>
          </p:nvSpPr>
          <p:spPr>
            <a:xfrm>
              <a:off x="4897750" y="2415639"/>
              <a:ext cx="279513" cy="357255"/>
            </a:xfrm>
            <a:custGeom>
              <a:avLst/>
              <a:gdLst/>
              <a:ahLst/>
              <a:cxnLst/>
              <a:rect l="l" t="t" r="r" b="b"/>
              <a:pathLst>
                <a:path w="8823" h="11277" extrusionOk="0">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3" name="Google Shape;28533;p73"/>
            <p:cNvSpPr/>
            <p:nvPr/>
          </p:nvSpPr>
          <p:spPr>
            <a:xfrm>
              <a:off x="4997700" y="2526551"/>
              <a:ext cx="10201" cy="16252"/>
            </a:xfrm>
            <a:custGeom>
              <a:avLst/>
              <a:gdLst/>
              <a:ahLst/>
              <a:cxnLst/>
              <a:rect l="l" t="t" r="r" b="b"/>
              <a:pathLst>
                <a:path w="322" h="513" extrusionOk="0">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4" name="Google Shape;28534;p73"/>
            <p:cNvSpPr/>
            <p:nvPr/>
          </p:nvSpPr>
          <p:spPr>
            <a:xfrm>
              <a:off x="5064830" y="2526551"/>
              <a:ext cx="10233" cy="16252"/>
            </a:xfrm>
            <a:custGeom>
              <a:avLst/>
              <a:gdLst/>
              <a:ahLst/>
              <a:cxnLst/>
              <a:rect l="l" t="t" r="r" b="b"/>
              <a:pathLst>
                <a:path w="323" h="513" extrusionOk="0">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5" name="Google Shape;28535;p73"/>
            <p:cNvSpPr/>
            <p:nvPr/>
          </p:nvSpPr>
          <p:spPr>
            <a:xfrm>
              <a:off x="5013160" y="2565865"/>
              <a:ext cx="46063" cy="16157"/>
            </a:xfrm>
            <a:custGeom>
              <a:avLst/>
              <a:gdLst/>
              <a:ahLst/>
              <a:cxnLst/>
              <a:rect l="l" t="t" r="r" b="b"/>
              <a:pathLst>
                <a:path w="1454" h="510" extrusionOk="0">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6" name="Google Shape;28536;p73"/>
            <p:cNvSpPr/>
            <p:nvPr/>
          </p:nvSpPr>
          <p:spPr>
            <a:xfrm>
              <a:off x="4992030" y="2509570"/>
              <a:ext cx="21923" cy="10581"/>
            </a:xfrm>
            <a:custGeom>
              <a:avLst/>
              <a:gdLst/>
              <a:ahLst/>
              <a:cxnLst/>
              <a:rect l="l" t="t" r="r" b="b"/>
              <a:pathLst>
                <a:path w="692" h="334" extrusionOk="0">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7" name="Google Shape;28537;p73"/>
            <p:cNvSpPr/>
            <p:nvPr/>
          </p:nvSpPr>
          <p:spPr>
            <a:xfrm>
              <a:off x="5059191" y="2509570"/>
              <a:ext cx="21511" cy="10581"/>
            </a:xfrm>
            <a:custGeom>
              <a:avLst/>
              <a:gdLst/>
              <a:ahLst/>
              <a:cxnLst/>
              <a:rect l="l" t="t" r="r" b="b"/>
              <a:pathLst>
                <a:path w="679" h="334" extrusionOk="0">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38" name="Google Shape;28538;p73"/>
          <p:cNvGrpSpPr/>
          <p:nvPr/>
        </p:nvGrpSpPr>
        <p:grpSpPr>
          <a:xfrm>
            <a:off x="5812066" y="2416019"/>
            <a:ext cx="264813" cy="353454"/>
            <a:chOff x="5812066" y="2416019"/>
            <a:chExt cx="264813" cy="353454"/>
          </a:xfrm>
        </p:grpSpPr>
        <p:sp>
          <p:nvSpPr>
            <p:cNvPr id="28539" name="Google Shape;28539;p73"/>
            <p:cNvSpPr/>
            <p:nvPr/>
          </p:nvSpPr>
          <p:spPr>
            <a:xfrm>
              <a:off x="5812066" y="2416019"/>
              <a:ext cx="264813" cy="353454"/>
            </a:xfrm>
            <a:custGeom>
              <a:avLst/>
              <a:gdLst/>
              <a:ahLst/>
              <a:cxnLst/>
              <a:rect l="l" t="t" r="r" b="b"/>
              <a:pathLst>
                <a:path w="8359" h="11157" extrusionOk="0">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0" name="Google Shape;28540;p73"/>
            <p:cNvSpPr/>
            <p:nvPr/>
          </p:nvSpPr>
          <p:spPr>
            <a:xfrm>
              <a:off x="5923707" y="2588136"/>
              <a:ext cx="43402" cy="15396"/>
            </a:xfrm>
            <a:custGeom>
              <a:avLst/>
              <a:gdLst/>
              <a:ahLst/>
              <a:cxnLst/>
              <a:rect l="l" t="t" r="r" b="b"/>
              <a:pathLst>
                <a:path w="1370" h="486" extrusionOk="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1" name="Google Shape;28541;p73"/>
            <p:cNvSpPr/>
            <p:nvPr/>
          </p:nvSpPr>
          <p:spPr>
            <a:xfrm>
              <a:off x="5983677" y="2742291"/>
              <a:ext cx="10201" cy="26833"/>
            </a:xfrm>
            <a:custGeom>
              <a:avLst/>
              <a:gdLst/>
              <a:ahLst/>
              <a:cxnLst/>
              <a:rect l="l" t="t" r="r" b="b"/>
              <a:pathLst>
                <a:path w="322" h="847" extrusionOk="0">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2" name="Google Shape;28542;p73"/>
            <p:cNvSpPr/>
            <p:nvPr/>
          </p:nvSpPr>
          <p:spPr>
            <a:xfrm>
              <a:off x="5906726" y="2543531"/>
              <a:ext cx="10581" cy="16252"/>
            </a:xfrm>
            <a:custGeom>
              <a:avLst/>
              <a:gdLst/>
              <a:ahLst/>
              <a:cxnLst/>
              <a:rect l="l" t="t" r="r" b="b"/>
              <a:pathLst>
                <a:path w="334" h="513" extrusionOk="0">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3" name="Google Shape;28543;p73"/>
            <p:cNvSpPr/>
            <p:nvPr/>
          </p:nvSpPr>
          <p:spPr>
            <a:xfrm>
              <a:off x="5972747" y="2543531"/>
              <a:ext cx="10581" cy="16252"/>
            </a:xfrm>
            <a:custGeom>
              <a:avLst/>
              <a:gdLst/>
              <a:ahLst/>
              <a:cxnLst/>
              <a:rect l="l" t="t" r="r" b="b"/>
              <a:pathLst>
                <a:path w="334" h="513" extrusionOk="0">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4" name="Google Shape;28544;p73"/>
            <p:cNvSpPr/>
            <p:nvPr/>
          </p:nvSpPr>
          <p:spPr>
            <a:xfrm>
              <a:off x="5901055" y="2526931"/>
              <a:ext cx="16252" cy="10581"/>
            </a:xfrm>
            <a:custGeom>
              <a:avLst/>
              <a:gdLst/>
              <a:ahLst/>
              <a:cxnLst/>
              <a:rect l="l" t="t" r="r" b="b"/>
              <a:pathLst>
                <a:path w="513" h="334" extrusionOk="0">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5" name="Google Shape;28545;p73"/>
            <p:cNvSpPr/>
            <p:nvPr/>
          </p:nvSpPr>
          <p:spPr>
            <a:xfrm>
              <a:off x="5972367" y="2526899"/>
              <a:ext cx="16220" cy="10613"/>
            </a:xfrm>
            <a:custGeom>
              <a:avLst/>
              <a:gdLst/>
              <a:ahLst/>
              <a:cxnLst/>
              <a:rect l="l" t="t" r="r" b="b"/>
              <a:pathLst>
                <a:path w="512" h="335" extrusionOk="0">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46" name="Google Shape;28546;p73"/>
          <p:cNvGrpSpPr/>
          <p:nvPr/>
        </p:nvGrpSpPr>
        <p:grpSpPr>
          <a:xfrm>
            <a:off x="8054820" y="2416399"/>
            <a:ext cx="264433" cy="353454"/>
            <a:chOff x="8054820" y="2416399"/>
            <a:chExt cx="264433" cy="353454"/>
          </a:xfrm>
        </p:grpSpPr>
        <p:sp>
          <p:nvSpPr>
            <p:cNvPr id="28547" name="Google Shape;28547;p73"/>
            <p:cNvSpPr/>
            <p:nvPr/>
          </p:nvSpPr>
          <p:spPr>
            <a:xfrm>
              <a:off x="8148371" y="2538621"/>
              <a:ext cx="10201" cy="15872"/>
            </a:xfrm>
            <a:custGeom>
              <a:avLst/>
              <a:gdLst/>
              <a:ahLst/>
              <a:cxnLst/>
              <a:rect l="l" t="t" r="r" b="b"/>
              <a:pathLst>
                <a:path w="322" h="501" extrusionOk="0">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8" name="Google Shape;28548;p73"/>
            <p:cNvSpPr/>
            <p:nvPr/>
          </p:nvSpPr>
          <p:spPr>
            <a:xfrm>
              <a:off x="8214361" y="2538621"/>
              <a:ext cx="10233" cy="15872"/>
            </a:xfrm>
            <a:custGeom>
              <a:avLst/>
              <a:gdLst/>
              <a:ahLst/>
              <a:cxnLst/>
              <a:rect l="l" t="t" r="r" b="b"/>
              <a:pathLst>
                <a:path w="323" h="501" extrusionOk="0">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9" name="Google Shape;28549;p73"/>
            <p:cNvSpPr/>
            <p:nvPr/>
          </p:nvSpPr>
          <p:spPr>
            <a:xfrm>
              <a:off x="8054820" y="2416399"/>
              <a:ext cx="264433" cy="353454"/>
            </a:xfrm>
            <a:custGeom>
              <a:avLst/>
              <a:gdLst/>
              <a:ahLst/>
              <a:cxnLst/>
              <a:rect l="l" t="t" r="r" b="b"/>
              <a:pathLst>
                <a:path w="8347" h="11157" extrusionOk="0">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0" name="Google Shape;28550;p73"/>
            <p:cNvSpPr/>
            <p:nvPr/>
          </p:nvSpPr>
          <p:spPr>
            <a:xfrm>
              <a:off x="8164972" y="2582371"/>
              <a:ext cx="43782" cy="15492"/>
            </a:xfrm>
            <a:custGeom>
              <a:avLst/>
              <a:gdLst/>
              <a:ahLst/>
              <a:cxnLst/>
              <a:rect l="l" t="t" r="r" b="b"/>
              <a:pathLst>
                <a:path w="1382" h="489" extrusionOk="0">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1" name="Google Shape;28551;p73"/>
            <p:cNvSpPr/>
            <p:nvPr/>
          </p:nvSpPr>
          <p:spPr>
            <a:xfrm>
              <a:off x="8141592" y="2519137"/>
              <a:ext cx="18501" cy="13844"/>
            </a:xfrm>
            <a:custGeom>
              <a:avLst/>
              <a:gdLst/>
              <a:ahLst/>
              <a:cxnLst/>
              <a:rect l="l" t="t" r="r" b="b"/>
              <a:pathLst>
                <a:path w="584" h="437" extrusionOk="0">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2" name="Google Shape;28552;p73"/>
            <p:cNvSpPr/>
            <p:nvPr/>
          </p:nvSpPr>
          <p:spPr>
            <a:xfrm>
              <a:off x="8211731" y="2518409"/>
              <a:ext cx="18881" cy="13812"/>
            </a:xfrm>
            <a:custGeom>
              <a:avLst/>
              <a:gdLst/>
              <a:ahLst/>
              <a:cxnLst/>
              <a:rect l="l" t="t" r="r" b="b"/>
              <a:pathLst>
                <a:path w="596" h="436" extrusionOk="0">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3" name="Google Shape;28553;p73"/>
          <p:cNvGrpSpPr/>
          <p:nvPr/>
        </p:nvGrpSpPr>
        <p:grpSpPr>
          <a:xfrm>
            <a:off x="5356413" y="2413390"/>
            <a:ext cx="271212" cy="361374"/>
            <a:chOff x="5356413" y="2413390"/>
            <a:chExt cx="271212" cy="361374"/>
          </a:xfrm>
        </p:grpSpPr>
        <p:sp>
          <p:nvSpPr>
            <p:cNvPr id="28554" name="Google Shape;28554;p73"/>
            <p:cNvSpPr/>
            <p:nvPr/>
          </p:nvSpPr>
          <p:spPr>
            <a:xfrm>
              <a:off x="5453734" y="2525790"/>
              <a:ext cx="10201" cy="15872"/>
            </a:xfrm>
            <a:custGeom>
              <a:avLst/>
              <a:gdLst/>
              <a:ahLst/>
              <a:cxnLst/>
              <a:rect l="l" t="t" r="r" b="b"/>
              <a:pathLst>
                <a:path w="322" h="501" extrusionOk="0">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5" name="Google Shape;28555;p73"/>
            <p:cNvSpPr/>
            <p:nvPr/>
          </p:nvSpPr>
          <p:spPr>
            <a:xfrm>
              <a:off x="5521624" y="2525790"/>
              <a:ext cx="10201" cy="15872"/>
            </a:xfrm>
            <a:custGeom>
              <a:avLst/>
              <a:gdLst/>
              <a:ahLst/>
              <a:cxnLst/>
              <a:rect l="l" t="t" r="r" b="b"/>
              <a:pathLst>
                <a:path w="322" h="501" extrusionOk="0">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6" name="Google Shape;28556;p73"/>
            <p:cNvSpPr/>
            <p:nvPr/>
          </p:nvSpPr>
          <p:spPr>
            <a:xfrm>
              <a:off x="5356413" y="2413390"/>
              <a:ext cx="271212" cy="361374"/>
            </a:xfrm>
            <a:custGeom>
              <a:avLst/>
              <a:gdLst/>
              <a:ahLst/>
              <a:cxnLst/>
              <a:rect l="l" t="t" r="r" b="b"/>
              <a:pathLst>
                <a:path w="8561" h="11407" extrusionOk="0">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7" name="Google Shape;28557;p73"/>
            <p:cNvSpPr/>
            <p:nvPr/>
          </p:nvSpPr>
          <p:spPr>
            <a:xfrm>
              <a:off x="5459373" y="2530701"/>
              <a:ext cx="66813" cy="72832"/>
            </a:xfrm>
            <a:custGeom>
              <a:avLst/>
              <a:gdLst/>
              <a:ahLst/>
              <a:cxnLst/>
              <a:rect l="l" t="t" r="r" b="b"/>
              <a:pathLst>
                <a:path w="2109" h="2299" extrusionOk="0">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8" name="Google Shape;28558;p73"/>
            <p:cNvSpPr/>
            <p:nvPr/>
          </p:nvSpPr>
          <p:spPr>
            <a:xfrm>
              <a:off x="5446923" y="2502854"/>
              <a:ext cx="23792" cy="16188"/>
            </a:xfrm>
            <a:custGeom>
              <a:avLst/>
              <a:gdLst/>
              <a:ahLst/>
              <a:cxnLst/>
              <a:rect l="l" t="t" r="r" b="b"/>
              <a:pathLst>
                <a:path w="751" h="511" extrusionOk="0">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59" name="Google Shape;28559;p73"/>
          <p:cNvGrpSpPr/>
          <p:nvPr/>
        </p:nvGrpSpPr>
        <p:grpSpPr>
          <a:xfrm>
            <a:off x="6255238" y="2412249"/>
            <a:ext cx="271244" cy="360994"/>
            <a:chOff x="6255238" y="2412249"/>
            <a:chExt cx="271244" cy="360994"/>
          </a:xfrm>
        </p:grpSpPr>
        <p:sp>
          <p:nvSpPr>
            <p:cNvPr id="28560" name="Google Shape;28560;p73"/>
            <p:cNvSpPr/>
            <p:nvPr/>
          </p:nvSpPr>
          <p:spPr>
            <a:xfrm>
              <a:off x="6351799" y="2554080"/>
              <a:ext cx="10613" cy="15872"/>
            </a:xfrm>
            <a:custGeom>
              <a:avLst/>
              <a:gdLst/>
              <a:ahLst/>
              <a:cxnLst/>
              <a:rect l="l" t="t" r="r" b="b"/>
              <a:pathLst>
                <a:path w="335" h="501" extrusionOk="0">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1" name="Google Shape;28561;p73"/>
            <p:cNvSpPr/>
            <p:nvPr/>
          </p:nvSpPr>
          <p:spPr>
            <a:xfrm>
              <a:off x="6419720" y="2554080"/>
              <a:ext cx="10581" cy="15872"/>
            </a:xfrm>
            <a:custGeom>
              <a:avLst/>
              <a:gdLst/>
              <a:ahLst/>
              <a:cxnLst/>
              <a:rect l="l" t="t" r="r" b="b"/>
              <a:pathLst>
                <a:path w="334" h="501" extrusionOk="0">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2" name="Google Shape;28562;p73"/>
            <p:cNvSpPr/>
            <p:nvPr/>
          </p:nvSpPr>
          <p:spPr>
            <a:xfrm>
              <a:off x="6368399" y="2593775"/>
              <a:ext cx="45302" cy="15777"/>
            </a:xfrm>
            <a:custGeom>
              <a:avLst/>
              <a:gdLst/>
              <a:ahLst/>
              <a:cxnLst/>
              <a:rect l="l" t="t" r="r" b="b"/>
              <a:pathLst>
                <a:path w="1430" h="498" extrusionOk="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3" name="Google Shape;28563;p73"/>
            <p:cNvSpPr/>
            <p:nvPr/>
          </p:nvSpPr>
          <p:spPr>
            <a:xfrm>
              <a:off x="6255238" y="2412249"/>
              <a:ext cx="271244" cy="360994"/>
            </a:xfrm>
            <a:custGeom>
              <a:avLst/>
              <a:gdLst/>
              <a:ahLst/>
              <a:cxnLst/>
              <a:rect l="l" t="t" r="r" b="b"/>
              <a:pathLst>
                <a:path w="8562" h="11395" extrusionOk="0">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4" name="Google Shape;28564;p73"/>
            <p:cNvSpPr/>
            <p:nvPr/>
          </p:nvSpPr>
          <p:spPr>
            <a:xfrm>
              <a:off x="6345779" y="2535167"/>
              <a:ext cx="22651" cy="12545"/>
            </a:xfrm>
            <a:custGeom>
              <a:avLst/>
              <a:gdLst/>
              <a:ahLst/>
              <a:cxnLst/>
              <a:rect l="l" t="t" r="r" b="b"/>
              <a:pathLst>
                <a:path w="715" h="396" extrusionOk="0">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5" name="Google Shape;28565;p73"/>
            <p:cNvSpPr/>
            <p:nvPr/>
          </p:nvSpPr>
          <p:spPr>
            <a:xfrm>
              <a:off x="6413670" y="2535167"/>
              <a:ext cx="22651" cy="12545"/>
            </a:xfrm>
            <a:custGeom>
              <a:avLst/>
              <a:gdLst/>
              <a:ahLst/>
              <a:cxnLst/>
              <a:rect l="l" t="t" r="r" b="b"/>
              <a:pathLst>
                <a:path w="715" h="396" extrusionOk="0">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66" name="Google Shape;28566;p73"/>
          <p:cNvGrpSpPr/>
          <p:nvPr/>
        </p:nvGrpSpPr>
        <p:grpSpPr>
          <a:xfrm>
            <a:off x="2185372" y="1957799"/>
            <a:ext cx="366664" cy="366981"/>
            <a:chOff x="2185372" y="1957799"/>
            <a:chExt cx="366664" cy="366981"/>
          </a:xfrm>
        </p:grpSpPr>
        <p:sp>
          <p:nvSpPr>
            <p:cNvPr id="28567" name="Google Shape;28567;p73"/>
            <p:cNvSpPr/>
            <p:nvPr/>
          </p:nvSpPr>
          <p:spPr>
            <a:xfrm>
              <a:off x="2228742" y="2000853"/>
              <a:ext cx="75082" cy="74226"/>
            </a:xfrm>
            <a:custGeom>
              <a:avLst/>
              <a:gdLst/>
              <a:ahLst/>
              <a:cxnLst/>
              <a:rect l="l" t="t" r="r" b="b"/>
              <a:pathLst>
                <a:path w="2370" h="2343" extrusionOk="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8" name="Google Shape;28568;p73"/>
            <p:cNvSpPr/>
            <p:nvPr/>
          </p:nvSpPr>
          <p:spPr>
            <a:xfrm>
              <a:off x="2188001" y="2067159"/>
              <a:ext cx="98873" cy="35070"/>
            </a:xfrm>
            <a:custGeom>
              <a:avLst/>
              <a:gdLst/>
              <a:ahLst/>
              <a:cxnLst/>
              <a:rect l="l" t="t" r="r" b="b"/>
              <a:pathLst>
                <a:path w="3121" h="1107" extrusionOk="0">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9" name="Google Shape;28569;p73"/>
            <p:cNvSpPr/>
            <p:nvPr/>
          </p:nvSpPr>
          <p:spPr>
            <a:xfrm>
              <a:off x="2185372" y="2119114"/>
              <a:ext cx="97733" cy="37066"/>
            </a:xfrm>
            <a:custGeom>
              <a:avLst/>
              <a:gdLst/>
              <a:ahLst/>
              <a:cxnLst/>
              <a:rect l="l" t="t" r="r" b="b"/>
              <a:pathLst>
                <a:path w="3085" h="1170" extrusionOk="0">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0" name="Google Shape;28570;p73"/>
            <p:cNvSpPr/>
            <p:nvPr/>
          </p:nvSpPr>
          <p:spPr>
            <a:xfrm>
              <a:off x="2294763" y="1960587"/>
              <a:ext cx="36242" cy="97131"/>
            </a:xfrm>
            <a:custGeom>
              <a:avLst/>
              <a:gdLst/>
              <a:ahLst/>
              <a:cxnLst/>
              <a:rect l="l" t="t" r="r" b="b"/>
              <a:pathLst>
                <a:path w="1144" h="3066" extrusionOk="0">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1" name="Google Shape;28571;p73"/>
            <p:cNvSpPr/>
            <p:nvPr/>
          </p:nvSpPr>
          <p:spPr>
            <a:xfrm>
              <a:off x="2346433" y="1957799"/>
              <a:ext cx="38491" cy="96909"/>
            </a:xfrm>
            <a:custGeom>
              <a:avLst/>
              <a:gdLst/>
              <a:ahLst/>
              <a:cxnLst/>
              <a:rect l="l" t="t" r="r" b="b"/>
              <a:pathLst>
                <a:path w="1215" h="3059" extrusionOk="0">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2" name="Google Shape;28572;p73"/>
            <p:cNvSpPr/>
            <p:nvPr/>
          </p:nvSpPr>
          <p:spPr>
            <a:xfrm>
              <a:off x="2290993" y="2100391"/>
              <a:ext cx="37731" cy="121778"/>
            </a:xfrm>
            <a:custGeom>
              <a:avLst/>
              <a:gdLst/>
              <a:ahLst/>
              <a:cxnLst/>
              <a:rect l="l" t="t" r="r" b="b"/>
              <a:pathLst>
                <a:path w="1191" h="3844" extrusionOk="0">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3" name="Google Shape;28573;p73"/>
            <p:cNvSpPr/>
            <p:nvPr/>
          </p:nvSpPr>
          <p:spPr>
            <a:xfrm>
              <a:off x="2353592" y="2091362"/>
              <a:ext cx="68302" cy="20307"/>
            </a:xfrm>
            <a:custGeom>
              <a:avLst/>
              <a:gdLst/>
              <a:ahLst/>
              <a:cxnLst/>
              <a:rect l="l" t="t" r="r" b="b"/>
              <a:pathLst>
                <a:path w="2156" h="641" extrusionOk="0">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4" name="Google Shape;28574;p73"/>
            <p:cNvSpPr/>
            <p:nvPr/>
          </p:nvSpPr>
          <p:spPr>
            <a:xfrm>
              <a:off x="2321532" y="2064434"/>
              <a:ext cx="230504" cy="260346"/>
            </a:xfrm>
            <a:custGeom>
              <a:avLst/>
              <a:gdLst/>
              <a:ahLst/>
              <a:cxnLst/>
              <a:rect l="l" t="t" r="r" b="b"/>
              <a:pathLst>
                <a:path w="7276" h="8218" extrusionOk="0">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75" name="Google Shape;28575;p73"/>
          <p:cNvGrpSpPr/>
          <p:nvPr/>
        </p:nvGrpSpPr>
        <p:grpSpPr>
          <a:xfrm>
            <a:off x="1737258" y="1988371"/>
            <a:ext cx="370814" cy="307359"/>
            <a:chOff x="1737258" y="1988371"/>
            <a:chExt cx="370814" cy="307359"/>
          </a:xfrm>
        </p:grpSpPr>
        <p:sp>
          <p:nvSpPr>
            <p:cNvPr id="28576" name="Google Shape;28576;p73"/>
            <p:cNvSpPr/>
            <p:nvPr/>
          </p:nvSpPr>
          <p:spPr>
            <a:xfrm>
              <a:off x="1963200" y="1996607"/>
              <a:ext cx="144873" cy="144492"/>
            </a:xfrm>
            <a:custGeom>
              <a:avLst/>
              <a:gdLst/>
              <a:ahLst/>
              <a:cxnLst/>
              <a:rect l="l" t="t" r="r" b="b"/>
              <a:pathLst>
                <a:path w="4573" h="4561" extrusionOk="0">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7" name="Google Shape;28577;p73"/>
            <p:cNvSpPr/>
            <p:nvPr/>
          </p:nvSpPr>
          <p:spPr>
            <a:xfrm>
              <a:off x="1737258" y="1988371"/>
              <a:ext cx="350064" cy="307359"/>
            </a:xfrm>
            <a:custGeom>
              <a:avLst/>
              <a:gdLst/>
              <a:ahLst/>
              <a:cxnLst/>
              <a:rect l="l" t="t" r="r" b="b"/>
              <a:pathLst>
                <a:path w="11050" h="9702" extrusionOk="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8" name="Google Shape;28578;p73"/>
            <p:cNvSpPr/>
            <p:nvPr/>
          </p:nvSpPr>
          <p:spPr>
            <a:xfrm>
              <a:off x="1799129" y="2040738"/>
              <a:ext cx="28322" cy="53571"/>
            </a:xfrm>
            <a:custGeom>
              <a:avLst/>
              <a:gdLst/>
              <a:ahLst/>
              <a:cxnLst/>
              <a:rect l="l" t="t" r="r" b="b"/>
              <a:pathLst>
                <a:path w="894" h="1691" extrusionOk="0">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9" name="Google Shape;28579;p73"/>
            <p:cNvSpPr/>
            <p:nvPr/>
          </p:nvSpPr>
          <p:spPr>
            <a:xfrm>
              <a:off x="1802899" y="2024137"/>
              <a:ext cx="16252" cy="15872"/>
            </a:xfrm>
            <a:custGeom>
              <a:avLst/>
              <a:gdLst/>
              <a:ahLst/>
              <a:cxnLst/>
              <a:rect l="l" t="t" r="r" b="b"/>
              <a:pathLst>
                <a:path w="513" h="501" extrusionOk="0">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0" name="Google Shape;28580;p73"/>
          <p:cNvGrpSpPr/>
          <p:nvPr/>
        </p:nvGrpSpPr>
        <p:grpSpPr>
          <a:xfrm>
            <a:off x="848983" y="1989511"/>
            <a:ext cx="369294" cy="304350"/>
            <a:chOff x="848983" y="1989511"/>
            <a:chExt cx="369294" cy="304350"/>
          </a:xfrm>
        </p:grpSpPr>
        <p:sp>
          <p:nvSpPr>
            <p:cNvPr id="28581" name="Google Shape;28581;p73"/>
            <p:cNvSpPr/>
            <p:nvPr/>
          </p:nvSpPr>
          <p:spPr>
            <a:xfrm>
              <a:off x="890483" y="1989511"/>
              <a:ext cx="286704" cy="304350"/>
            </a:xfrm>
            <a:custGeom>
              <a:avLst/>
              <a:gdLst/>
              <a:ahLst/>
              <a:cxnLst/>
              <a:rect l="l" t="t" r="r" b="b"/>
              <a:pathLst>
                <a:path w="9050" h="9607" extrusionOk="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2" name="Google Shape;28582;p73"/>
            <p:cNvSpPr/>
            <p:nvPr/>
          </p:nvSpPr>
          <p:spPr>
            <a:xfrm>
              <a:off x="882943" y="2031107"/>
              <a:ext cx="42641" cy="56802"/>
            </a:xfrm>
            <a:custGeom>
              <a:avLst/>
              <a:gdLst/>
              <a:ahLst/>
              <a:cxnLst/>
              <a:rect l="l" t="t" r="r" b="b"/>
              <a:pathLst>
                <a:path w="1346" h="1793" extrusionOk="0">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3" name="Google Shape;28583;p73"/>
            <p:cNvSpPr/>
            <p:nvPr/>
          </p:nvSpPr>
          <p:spPr>
            <a:xfrm>
              <a:off x="848983" y="2072354"/>
              <a:ext cx="59622" cy="30635"/>
            </a:xfrm>
            <a:custGeom>
              <a:avLst/>
              <a:gdLst/>
              <a:ahLst/>
              <a:cxnLst/>
              <a:rect l="l" t="t" r="r" b="b"/>
              <a:pathLst>
                <a:path w="1882" h="967" extrusionOk="0">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4" name="Google Shape;28584;p73"/>
            <p:cNvSpPr/>
            <p:nvPr/>
          </p:nvSpPr>
          <p:spPr>
            <a:xfrm>
              <a:off x="1142054" y="2031265"/>
              <a:ext cx="41913" cy="56644"/>
            </a:xfrm>
            <a:custGeom>
              <a:avLst/>
              <a:gdLst/>
              <a:ahLst/>
              <a:cxnLst/>
              <a:rect l="l" t="t" r="r" b="b"/>
              <a:pathLst>
                <a:path w="1323" h="1788" extrusionOk="0">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5" name="Google Shape;28585;p73"/>
            <p:cNvSpPr/>
            <p:nvPr/>
          </p:nvSpPr>
          <p:spPr>
            <a:xfrm>
              <a:off x="1158274" y="2072196"/>
              <a:ext cx="60002" cy="30413"/>
            </a:xfrm>
            <a:custGeom>
              <a:avLst/>
              <a:gdLst/>
              <a:ahLst/>
              <a:cxnLst/>
              <a:rect l="l" t="t" r="r" b="b"/>
              <a:pathLst>
                <a:path w="1894" h="960" extrusionOk="0">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6" name="Google Shape;28586;p73"/>
          <p:cNvGrpSpPr/>
          <p:nvPr/>
        </p:nvGrpSpPr>
        <p:grpSpPr>
          <a:xfrm>
            <a:off x="3074027" y="1983777"/>
            <a:ext cx="380604" cy="313854"/>
            <a:chOff x="3074027" y="1983777"/>
            <a:chExt cx="380604" cy="313854"/>
          </a:xfrm>
        </p:grpSpPr>
        <p:sp>
          <p:nvSpPr>
            <p:cNvPr id="28587" name="Google Shape;28587;p73"/>
            <p:cNvSpPr/>
            <p:nvPr/>
          </p:nvSpPr>
          <p:spPr>
            <a:xfrm>
              <a:off x="3130608" y="1984886"/>
              <a:ext cx="324023" cy="312745"/>
            </a:xfrm>
            <a:custGeom>
              <a:avLst/>
              <a:gdLst/>
              <a:ahLst/>
              <a:cxnLst/>
              <a:rect l="l" t="t" r="r" b="b"/>
              <a:pathLst>
                <a:path w="10228" h="9872" extrusionOk="0">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8" name="Google Shape;28588;p73"/>
            <p:cNvSpPr/>
            <p:nvPr/>
          </p:nvSpPr>
          <p:spPr>
            <a:xfrm>
              <a:off x="3243008" y="2008678"/>
              <a:ext cx="185613" cy="169741"/>
            </a:xfrm>
            <a:custGeom>
              <a:avLst/>
              <a:gdLst/>
              <a:ahLst/>
              <a:cxnLst/>
              <a:rect l="l" t="t" r="r" b="b"/>
              <a:pathLst>
                <a:path w="5859" h="5358" extrusionOk="0">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9" name="Google Shape;28589;p73"/>
            <p:cNvSpPr/>
            <p:nvPr/>
          </p:nvSpPr>
          <p:spPr>
            <a:xfrm>
              <a:off x="3074027" y="1983777"/>
              <a:ext cx="155802" cy="163342"/>
            </a:xfrm>
            <a:custGeom>
              <a:avLst/>
              <a:gdLst/>
              <a:ahLst/>
              <a:cxnLst/>
              <a:rect l="l" t="t" r="r" b="b"/>
              <a:pathLst>
                <a:path w="4918" h="5156" extrusionOk="0">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0" name="Google Shape;28590;p73"/>
            <p:cNvSpPr/>
            <p:nvPr/>
          </p:nvSpPr>
          <p:spPr>
            <a:xfrm>
              <a:off x="3135518" y="2038077"/>
              <a:ext cx="28322" cy="54363"/>
            </a:xfrm>
            <a:custGeom>
              <a:avLst/>
              <a:gdLst/>
              <a:ahLst/>
              <a:cxnLst/>
              <a:rect l="l" t="t" r="r" b="b"/>
              <a:pathLst>
                <a:path w="894" h="1716" extrusionOk="0">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1" name="Google Shape;28591;p73"/>
            <p:cNvSpPr/>
            <p:nvPr/>
          </p:nvSpPr>
          <p:spPr>
            <a:xfrm>
              <a:off x="3138908" y="2021096"/>
              <a:ext cx="16252" cy="16252"/>
            </a:xfrm>
            <a:custGeom>
              <a:avLst/>
              <a:gdLst/>
              <a:ahLst/>
              <a:cxnLst/>
              <a:rect l="l" t="t" r="r" b="b"/>
              <a:pathLst>
                <a:path w="513" h="513" extrusionOk="0">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92" name="Google Shape;28592;p73"/>
          <p:cNvGrpSpPr/>
          <p:nvPr/>
        </p:nvGrpSpPr>
        <p:grpSpPr>
          <a:xfrm>
            <a:off x="3522521" y="1975857"/>
            <a:ext cx="367013" cy="331278"/>
            <a:chOff x="3522521" y="1975857"/>
            <a:chExt cx="367013" cy="331278"/>
          </a:xfrm>
        </p:grpSpPr>
        <p:sp>
          <p:nvSpPr>
            <p:cNvPr id="28593" name="Google Shape;28593;p73"/>
            <p:cNvSpPr/>
            <p:nvPr/>
          </p:nvSpPr>
          <p:spPr>
            <a:xfrm>
              <a:off x="3665841" y="1975857"/>
              <a:ext cx="91302" cy="91682"/>
            </a:xfrm>
            <a:custGeom>
              <a:avLst/>
              <a:gdLst/>
              <a:ahLst/>
              <a:cxnLst/>
              <a:rect l="l" t="t" r="r" b="b"/>
              <a:pathLst>
                <a:path w="2882" h="2894" extrusionOk="0">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4" name="Google Shape;28594;p73"/>
            <p:cNvSpPr/>
            <p:nvPr/>
          </p:nvSpPr>
          <p:spPr>
            <a:xfrm>
              <a:off x="3693751" y="2004147"/>
              <a:ext cx="34721" cy="35101"/>
            </a:xfrm>
            <a:custGeom>
              <a:avLst/>
              <a:gdLst/>
              <a:ahLst/>
              <a:cxnLst/>
              <a:rect l="l" t="t" r="r" b="b"/>
              <a:pathLst>
                <a:path w="1096" h="1108" extrusionOk="0">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5" name="Google Shape;28595;p73"/>
            <p:cNvSpPr/>
            <p:nvPr/>
          </p:nvSpPr>
          <p:spPr>
            <a:xfrm>
              <a:off x="3679052" y="2008297"/>
              <a:ext cx="210482" cy="228983"/>
            </a:xfrm>
            <a:custGeom>
              <a:avLst/>
              <a:gdLst/>
              <a:ahLst/>
              <a:cxnLst/>
              <a:rect l="l" t="t" r="r" b="b"/>
              <a:pathLst>
                <a:path w="6644" h="7228" extrusionOk="0">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6" name="Google Shape;28596;p73"/>
            <p:cNvSpPr/>
            <p:nvPr/>
          </p:nvSpPr>
          <p:spPr>
            <a:xfrm>
              <a:off x="3772951" y="2050907"/>
              <a:ext cx="73973" cy="73593"/>
            </a:xfrm>
            <a:custGeom>
              <a:avLst/>
              <a:gdLst/>
              <a:ahLst/>
              <a:cxnLst/>
              <a:rect l="l" t="t" r="r" b="b"/>
              <a:pathLst>
                <a:path w="2335" h="2323" extrusionOk="0">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7" name="Google Shape;28597;p73"/>
            <p:cNvSpPr/>
            <p:nvPr/>
          </p:nvSpPr>
          <p:spPr>
            <a:xfrm>
              <a:off x="3790312" y="2069028"/>
              <a:ext cx="38491" cy="38491"/>
            </a:xfrm>
            <a:custGeom>
              <a:avLst/>
              <a:gdLst/>
              <a:ahLst/>
              <a:cxnLst/>
              <a:rect l="l" t="t" r="r" b="b"/>
              <a:pathLst>
                <a:path w="1215" h="1215" extrusionOk="0">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8" name="Google Shape;28598;p73"/>
            <p:cNvSpPr/>
            <p:nvPr/>
          </p:nvSpPr>
          <p:spPr>
            <a:xfrm>
              <a:off x="3522521" y="2081447"/>
              <a:ext cx="294212" cy="225688"/>
            </a:xfrm>
            <a:custGeom>
              <a:avLst/>
              <a:gdLst/>
              <a:ahLst/>
              <a:cxnLst/>
              <a:rect l="l" t="t" r="r" b="b"/>
              <a:pathLst>
                <a:path w="9287" h="7124" extrusionOk="0">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9" name="Google Shape;28599;p73"/>
            <p:cNvSpPr/>
            <p:nvPr/>
          </p:nvSpPr>
          <p:spPr>
            <a:xfrm>
              <a:off x="3810682" y="2248812"/>
              <a:ext cx="1774" cy="253"/>
            </a:xfrm>
            <a:custGeom>
              <a:avLst/>
              <a:gdLst/>
              <a:ahLst/>
              <a:cxnLst/>
              <a:rect l="l" t="t" r="r" b="b"/>
              <a:pathLst>
                <a:path w="56" h="8" extrusionOk="0">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00" name="Google Shape;28600;p73"/>
          <p:cNvGrpSpPr/>
          <p:nvPr/>
        </p:nvGrpSpPr>
        <p:grpSpPr>
          <a:xfrm>
            <a:off x="2630824" y="1976966"/>
            <a:ext cx="368185" cy="330454"/>
            <a:chOff x="2630824" y="1976966"/>
            <a:chExt cx="368185" cy="330454"/>
          </a:xfrm>
        </p:grpSpPr>
        <p:sp>
          <p:nvSpPr>
            <p:cNvPr id="28601" name="Google Shape;28601;p73"/>
            <p:cNvSpPr/>
            <p:nvPr/>
          </p:nvSpPr>
          <p:spPr>
            <a:xfrm>
              <a:off x="2630824" y="2059967"/>
              <a:ext cx="229743" cy="247072"/>
            </a:xfrm>
            <a:custGeom>
              <a:avLst/>
              <a:gdLst/>
              <a:ahLst/>
              <a:cxnLst/>
              <a:rect l="l" t="t" r="r" b="b"/>
              <a:pathLst>
                <a:path w="7252" h="7799" extrusionOk="0">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2" name="Google Shape;28602;p73"/>
            <p:cNvSpPr/>
            <p:nvPr/>
          </p:nvSpPr>
          <p:spPr>
            <a:xfrm>
              <a:off x="2792646" y="1976966"/>
              <a:ext cx="206364" cy="330454"/>
            </a:xfrm>
            <a:custGeom>
              <a:avLst/>
              <a:gdLst/>
              <a:ahLst/>
              <a:cxnLst/>
              <a:rect l="l" t="t" r="r" b="b"/>
              <a:pathLst>
                <a:path w="6514" h="10431" extrusionOk="0">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3" name="Google Shape;28603;p73"/>
            <p:cNvSpPr/>
            <p:nvPr/>
          </p:nvSpPr>
          <p:spPr>
            <a:xfrm>
              <a:off x="2876376" y="2005256"/>
              <a:ext cx="78123" cy="91333"/>
            </a:xfrm>
            <a:custGeom>
              <a:avLst/>
              <a:gdLst/>
              <a:ahLst/>
              <a:cxnLst/>
              <a:rect l="l" t="t" r="r" b="b"/>
              <a:pathLst>
                <a:path w="2466" h="2883" extrusionOk="0">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4" name="Google Shape;28604;p73"/>
            <p:cNvSpPr/>
            <p:nvPr/>
          </p:nvSpPr>
          <p:spPr>
            <a:xfrm>
              <a:off x="2715695" y="2177659"/>
              <a:ext cx="43782" cy="43402"/>
            </a:xfrm>
            <a:custGeom>
              <a:avLst/>
              <a:gdLst/>
              <a:ahLst/>
              <a:cxnLst/>
              <a:rect l="l" t="t" r="r" b="b"/>
              <a:pathLst>
                <a:path w="1382" h="1370" extrusionOk="0">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5" name="Google Shape;28605;p73"/>
            <p:cNvSpPr/>
            <p:nvPr/>
          </p:nvSpPr>
          <p:spPr>
            <a:xfrm>
              <a:off x="2770026" y="2177659"/>
              <a:ext cx="88292" cy="10581"/>
            </a:xfrm>
            <a:custGeom>
              <a:avLst/>
              <a:gdLst/>
              <a:ahLst/>
              <a:cxnLst/>
              <a:rect l="l" t="t" r="r" b="b"/>
              <a:pathLst>
                <a:path w="2787" h="334" extrusionOk="0">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6" name="Google Shape;28606;p73"/>
            <p:cNvSpPr/>
            <p:nvPr/>
          </p:nvSpPr>
          <p:spPr>
            <a:xfrm>
              <a:off x="2770026" y="2194227"/>
              <a:ext cx="88292" cy="10613"/>
            </a:xfrm>
            <a:custGeom>
              <a:avLst/>
              <a:gdLst/>
              <a:ahLst/>
              <a:cxnLst/>
              <a:rect l="l" t="t" r="r" b="b"/>
              <a:pathLst>
                <a:path w="2787" h="335" extrusionOk="0">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7" name="Google Shape;28607;p73"/>
            <p:cNvSpPr/>
            <p:nvPr/>
          </p:nvSpPr>
          <p:spPr>
            <a:xfrm>
              <a:off x="2770026" y="2210828"/>
              <a:ext cx="88292" cy="10233"/>
            </a:xfrm>
            <a:custGeom>
              <a:avLst/>
              <a:gdLst/>
              <a:ahLst/>
              <a:cxnLst/>
              <a:rect l="l" t="t" r="r" b="b"/>
              <a:pathLst>
                <a:path w="2787" h="323" extrusionOk="0">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8" name="Google Shape;28608;p73"/>
            <p:cNvSpPr/>
            <p:nvPr/>
          </p:nvSpPr>
          <p:spPr>
            <a:xfrm>
              <a:off x="2908436" y="2058447"/>
              <a:ext cx="16252" cy="18913"/>
            </a:xfrm>
            <a:custGeom>
              <a:avLst/>
              <a:gdLst/>
              <a:ahLst/>
              <a:cxnLst/>
              <a:rect l="l" t="t" r="r" b="b"/>
              <a:pathLst>
                <a:path w="513" h="597" extrusionOk="0">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09" name="Google Shape;28609;p73"/>
          <p:cNvGrpSpPr/>
          <p:nvPr/>
        </p:nvGrpSpPr>
        <p:grpSpPr>
          <a:xfrm>
            <a:off x="1293706" y="1966416"/>
            <a:ext cx="369294" cy="350444"/>
            <a:chOff x="1293706" y="1966416"/>
            <a:chExt cx="369294" cy="350444"/>
          </a:xfrm>
        </p:grpSpPr>
        <p:sp>
          <p:nvSpPr>
            <p:cNvPr id="28610" name="Google Shape;28610;p73"/>
            <p:cNvSpPr/>
            <p:nvPr/>
          </p:nvSpPr>
          <p:spPr>
            <a:xfrm>
              <a:off x="1509067" y="1966416"/>
              <a:ext cx="153933" cy="162994"/>
            </a:xfrm>
            <a:custGeom>
              <a:avLst/>
              <a:gdLst/>
              <a:ahLst/>
              <a:cxnLst/>
              <a:rect l="l" t="t" r="r" b="b"/>
              <a:pathLst>
                <a:path w="4859" h="5145" extrusionOk="0">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1" name="Google Shape;28611;p73"/>
            <p:cNvSpPr/>
            <p:nvPr/>
          </p:nvSpPr>
          <p:spPr>
            <a:xfrm>
              <a:off x="1574328" y="2021096"/>
              <a:ext cx="28702" cy="54363"/>
            </a:xfrm>
            <a:custGeom>
              <a:avLst/>
              <a:gdLst/>
              <a:ahLst/>
              <a:cxnLst/>
              <a:rect l="l" t="t" r="r" b="b"/>
              <a:pathLst>
                <a:path w="906" h="1716" extrusionOk="0">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2" name="Google Shape;28612;p73"/>
            <p:cNvSpPr/>
            <p:nvPr/>
          </p:nvSpPr>
          <p:spPr>
            <a:xfrm>
              <a:off x="1578098" y="2004147"/>
              <a:ext cx="15872" cy="16252"/>
            </a:xfrm>
            <a:custGeom>
              <a:avLst/>
              <a:gdLst/>
              <a:ahLst/>
              <a:cxnLst/>
              <a:rect l="l" t="t" r="r" b="b"/>
              <a:pathLst>
                <a:path w="501" h="513" extrusionOk="0">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3" name="Google Shape;28613;p73"/>
            <p:cNvSpPr/>
            <p:nvPr/>
          </p:nvSpPr>
          <p:spPr>
            <a:xfrm>
              <a:off x="1293706" y="1999997"/>
              <a:ext cx="274982" cy="316863"/>
            </a:xfrm>
            <a:custGeom>
              <a:avLst/>
              <a:gdLst/>
              <a:ahLst/>
              <a:cxnLst/>
              <a:rect l="l" t="t" r="r" b="b"/>
              <a:pathLst>
                <a:path w="8680" h="10002" extrusionOk="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4" name="Google Shape;28614;p73"/>
            <p:cNvSpPr/>
            <p:nvPr/>
          </p:nvSpPr>
          <p:spPr>
            <a:xfrm>
              <a:off x="1426826" y="2243648"/>
              <a:ext cx="10233" cy="11341"/>
            </a:xfrm>
            <a:custGeom>
              <a:avLst/>
              <a:gdLst/>
              <a:ahLst/>
              <a:cxnLst/>
              <a:rect l="l" t="t" r="r" b="b"/>
              <a:pathLst>
                <a:path w="323" h="358" extrusionOk="0">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5" name="Google Shape;28615;p73"/>
            <p:cNvSpPr/>
            <p:nvPr/>
          </p:nvSpPr>
          <p:spPr>
            <a:xfrm>
              <a:off x="1426826" y="2262149"/>
              <a:ext cx="10233" cy="11341"/>
            </a:xfrm>
            <a:custGeom>
              <a:avLst/>
              <a:gdLst/>
              <a:ahLst/>
              <a:cxnLst/>
              <a:rect l="l" t="t" r="r" b="b"/>
              <a:pathLst>
                <a:path w="323" h="358" extrusionOk="0">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6" name="Google Shape;28616;p73"/>
            <p:cNvSpPr/>
            <p:nvPr/>
          </p:nvSpPr>
          <p:spPr>
            <a:xfrm>
              <a:off x="1471336" y="2261389"/>
              <a:ext cx="63804" cy="30571"/>
            </a:xfrm>
            <a:custGeom>
              <a:avLst/>
              <a:gdLst/>
              <a:ahLst/>
              <a:cxnLst/>
              <a:rect l="l" t="t" r="r" b="b"/>
              <a:pathLst>
                <a:path w="2014" h="965" extrusionOk="0">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7" name="Google Shape;28617;p73"/>
            <p:cNvSpPr/>
            <p:nvPr/>
          </p:nvSpPr>
          <p:spPr>
            <a:xfrm>
              <a:off x="1420807" y="2092788"/>
              <a:ext cx="22271" cy="36971"/>
            </a:xfrm>
            <a:custGeom>
              <a:avLst/>
              <a:gdLst/>
              <a:ahLst/>
              <a:cxnLst/>
              <a:rect l="l" t="t" r="r" b="b"/>
              <a:pathLst>
                <a:path w="703" h="1167" extrusionOk="0">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18" name="Google Shape;28618;p73"/>
          <p:cNvGrpSpPr/>
          <p:nvPr/>
        </p:nvGrpSpPr>
        <p:grpSpPr>
          <a:xfrm>
            <a:off x="3967213" y="1975477"/>
            <a:ext cx="368185" cy="331816"/>
            <a:chOff x="3967213" y="1975477"/>
            <a:chExt cx="368185" cy="331816"/>
          </a:xfrm>
        </p:grpSpPr>
        <p:sp>
          <p:nvSpPr>
            <p:cNvPr id="28619" name="Google Shape;28619;p73"/>
            <p:cNvSpPr/>
            <p:nvPr/>
          </p:nvSpPr>
          <p:spPr>
            <a:xfrm>
              <a:off x="3967213" y="1975477"/>
              <a:ext cx="368185" cy="331816"/>
            </a:xfrm>
            <a:custGeom>
              <a:avLst/>
              <a:gdLst/>
              <a:ahLst/>
              <a:cxnLst/>
              <a:rect l="l" t="t" r="r" b="b"/>
              <a:pathLst>
                <a:path w="11622" h="10474" extrusionOk="0">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0" name="Google Shape;28620;p73"/>
            <p:cNvSpPr/>
            <p:nvPr/>
          </p:nvSpPr>
          <p:spPr>
            <a:xfrm>
              <a:off x="4237665" y="2034307"/>
              <a:ext cx="32092" cy="63772"/>
            </a:xfrm>
            <a:custGeom>
              <a:avLst/>
              <a:gdLst/>
              <a:ahLst/>
              <a:cxnLst/>
              <a:rect l="l" t="t" r="r" b="b"/>
              <a:pathLst>
                <a:path w="1013" h="2013" extrusionOk="0">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1" name="Google Shape;28621;p73"/>
            <p:cNvSpPr/>
            <p:nvPr/>
          </p:nvSpPr>
          <p:spPr>
            <a:xfrm>
              <a:off x="4241815" y="2014317"/>
              <a:ext cx="17012" cy="17012"/>
            </a:xfrm>
            <a:custGeom>
              <a:avLst/>
              <a:gdLst/>
              <a:ahLst/>
              <a:cxnLst/>
              <a:rect l="l" t="t" r="r" b="b"/>
              <a:pathLst>
                <a:path w="537" h="537" extrusionOk="0">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2" name="Google Shape;28622;p73"/>
          <p:cNvGrpSpPr/>
          <p:nvPr/>
        </p:nvGrpSpPr>
        <p:grpSpPr>
          <a:xfrm>
            <a:off x="8047661" y="1969046"/>
            <a:ext cx="279132" cy="356875"/>
            <a:chOff x="8047661" y="1969046"/>
            <a:chExt cx="279132" cy="356875"/>
          </a:xfrm>
        </p:grpSpPr>
        <p:sp>
          <p:nvSpPr>
            <p:cNvPr id="28623" name="Google Shape;28623;p73"/>
            <p:cNvSpPr/>
            <p:nvPr/>
          </p:nvSpPr>
          <p:spPr>
            <a:xfrm>
              <a:off x="8169502" y="2126115"/>
              <a:ext cx="33961" cy="15713"/>
            </a:xfrm>
            <a:custGeom>
              <a:avLst/>
              <a:gdLst/>
              <a:ahLst/>
              <a:cxnLst/>
              <a:rect l="l" t="t" r="r" b="b"/>
              <a:pathLst>
                <a:path w="1072" h="496" extrusionOk="0">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4" name="Google Shape;28624;p73"/>
            <p:cNvSpPr/>
            <p:nvPr/>
          </p:nvSpPr>
          <p:spPr>
            <a:xfrm>
              <a:off x="8141592" y="2047517"/>
              <a:ext cx="27562" cy="10581"/>
            </a:xfrm>
            <a:custGeom>
              <a:avLst/>
              <a:gdLst/>
              <a:ahLst/>
              <a:cxnLst/>
              <a:rect l="l" t="t" r="r" b="b"/>
              <a:pathLst>
                <a:path w="870" h="334" extrusionOk="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5" name="Google Shape;28625;p73"/>
            <p:cNvSpPr/>
            <p:nvPr/>
          </p:nvSpPr>
          <p:spPr>
            <a:xfrm>
              <a:off x="8203431" y="2047517"/>
              <a:ext cx="27181" cy="10581"/>
            </a:xfrm>
            <a:custGeom>
              <a:avLst/>
              <a:gdLst/>
              <a:ahLst/>
              <a:cxnLst/>
              <a:rect l="l" t="t" r="r" b="b"/>
              <a:pathLst>
                <a:path w="858" h="334" extrusionOk="0">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6" name="Google Shape;28626;p73"/>
            <p:cNvSpPr/>
            <p:nvPr/>
          </p:nvSpPr>
          <p:spPr>
            <a:xfrm>
              <a:off x="8047661" y="1969046"/>
              <a:ext cx="279132" cy="356875"/>
            </a:xfrm>
            <a:custGeom>
              <a:avLst/>
              <a:gdLst/>
              <a:ahLst/>
              <a:cxnLst/>
              <a:rect l="l" t="t" r="r" b="b"/>
              <a:pathLst>
                <a:path w="8811" h="11265" extrusionOk="0">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7" name="Google Shape;28627;p73"/>
          <p:cNvGrpSpPr/>
          <p:nvPr/>
        </p:nvGrpSpPr>
        <p:grpSpPr>
          <a:xfrm>
            <a:off x="7596157" y="1968159"/>
            <a:ext cx="279544" cy="358142"/>
            <a:chOff x="7596157" y="1968159"/>
            <a:chExt cx="279544" cy="358142"/>
          </a:xfrm>
        </p:grpSpPr>
        <p:sp>
          <p:nvSpPr>
            <p:cNvPr id="28628" name="Google Shape;28628;p73"/>
            <p:cNvSpPr/>
            <p:nvPr/>
          </p:nvSpPr>
          <p:spPr>
            <a:xfrm>
              <a:off x="7696868" y="2092408"/>
              <a:ext cx="10581" cy="16252"/>
            </a:xfrm>
            <a:custGeom>
              <a:avLst/>
              <a:gdLst/>
              <a:ahLst/>
              <a:cxnLst/>
              <a:rect l="l" t="t" r="r" b="b"/>
              <a:pathLst>
                <a:path w="334" h="513" extrusionOk="0">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9" name="Google Shape;28629;p73"/>
            <p:cNvSpPr/>
            <p:nvPr/>
          </p:nvSpPr>
          <p:spPr>
            <a:xfrm>
              <a:off x="7764378" y="2092408"/>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0" name="Google Shape;28630;p73"/>
            <p:cNvSpPr/>
            <p:nvPr/>
          </p:nvSpPr>
          <p:spPr>
            <a:xfrm>
              <a:off x="7713088" y="2143032"/>
              <a:ext cx="45302" cy="15777"/>
            </a:xfrm>
            <a:custGeom>
              <a:avLst/>
              <a:gdLst/>
              <a:ahLst/>
              <a:cxnLst/>
              <a:rect l="l" t="t" r="r" b="b"/>
              <a:pathLst>
                <a:path w="1430" h="498" extrusionOk="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1" name="Google Shape;28631;p73"/>
            <p:cNvSpPr/>
            <p:nvPr/>
          </p:nvSpPr>
          <p:spPr>
            <a:xfrm>
              <a:off x="7691197" y="2075427"/>
              <a:ext cx="21923" cy="10581"/>
            </a:xfrm>
            <a:custGeom>
              <a:avLst/>
              <a:gdLst/>
              <a:ahLst/>
              <a:cxnLst/>
              <a:rect l="l" t="t" r="r" b="b"/>
              <a:pathLst>
                <a:path w="692" h="334" extrusionOk="0">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2" name="Google Shape;28632;p73"/>
            <p:cNvSpPr/>
            <p:nvPr/>
          </p:nvSpPr>
          <p:spPr>
            <a:xfrm>
              <a:off x="7758739" y="2075427"/>
              <a:ext cx="21891" cy="10581"/>
            </a:xfrm>
            <a:custGeom>
              <a:avLst/>
              <a:gdLst/>
              <a:ahLst/>
              <a:cxnLst/>
              <a:rect l="l" t="t" r="r" b="b"/>
              <a:pathLst>
                <a:path w="691" h="334" extrusionOk="0">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3" name="Google Shape;28633;p73"/>
            <p:cNvSpPr/>
            <p:nvPr/>
          </p:nvSpPr>
          <p:spPr>
            <a:xfrm>
              <a:off x="7596157" y="1968159"/>
              <a:ext cx="279544" cy="358142"/>
            </a:xfrm>
            <a:custGeom>
              <a:avLst/>
              <a:gdLst/>
              <a:ahLst/>
              <a:cxnLst/>
              <a:rect l="l" t="t" r="r" b="b"/>
              <a:pathLst>
                <a:path w="8824" h="11305" extrusionOk="0">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4" name="Google Shape;28634;p73"/>
          <p:cNvGrpSpPr/>
          <p:nvPr/>
        </p:nvGrpSpPr>
        <p:grpSpPr>
          <a:xfrm>
            <a:off x="7147315" y="1969046"/>
            <a:ext cx="279513" cy="357636"/>
            <a:chOff x="7147315" y="1969046"/>
            <a:chExt cx="279513" cy="357636"/>
          </a:xfrm>
        </p:grpSpPr>
        <p:sp>
          <p:nvSpPr>
            <p:cNvPr id="28635" name="Google Shape;28635;p73"/>
            <p:cNvSpPr/>
            <p:nvPr/>
          </p:nvSpPr>
          <p:spPr>
            <a:xfrm>
              <a:off x="7248026" y="2081098"/>
              <a:ext cx="10581" cy="16252"/>
            </a:xfrm>
            <a:custGeom>
              <a:avLst/>
              <a:gdLst/>
              <a:ahLst/>
              <a:cxnLst/>
              <a:rect l="l" t="t" r="r" b="b"/>
              <a:pathLst>
                <a:path w="334" h="513" extrusionOk="0">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6" name="Google Shape;28636;p73"/>
            <p:cNvSpPr/>
            <p:nvPr/>
          </p:nvSpPr>
          <p:spPr>
            <a:xfrm>
              <a:off x="7315536" y="2081098"/>
              <a:ext cx="10581" cy="16252"/>
            </a:xfrm>
            <a:custGeom>
              <a:avLst/>
              <a:gdLst/>
              <a:ahLst/>
              <a:cxnLst/>
              <a:rect l="l" t="t" r="r" b="b"/>
              <a:pathLst>
                <a:path w="334" h="513" extrusionOk="0">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7" name="Google Shape;28637;p73"/>
            <p:cNvSpPr/>
            <p:nvPr/>
          </p:nvSpPr>
          <p:spPr>
            <a:xfrm>
              <a:off x="7241595" y="2064308"/>
              <a:ext cx="28702" cy="16442"/>
            </a:xfrm>
            <a:custGeom>
              <a:avLst/>
              <a:gdLst/>
              <a:ahLst/>
              <a:cxnLst/>
              <a:rect l="l" t="t" r="r" b="b"/>
              <a:pathLst>
                <a:path w="906" h="519" extrusionOk="0">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8" name="Google Shape;28638;p73"/>
            <p:cNvSpPr/>
            <p:nvPr/>
          </p:nvSpPr>
          <p:spPr>
            <a:xfrm>
              <a:off x="7303466" y="2064276"/>
              <a:ext cx="28702" cy="16474"/>
            </a:xfrm>
            <a:custGeom>
              <a:avLst/>
              <a:gdLst/>
              <a:ahLst/>
              <a:cxnLst/>
              <a:rect l="l" t="t" r="r" b="b"/>
              <a:pathLst>
                <a:path w="906" h="520" extrusionOk="0">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9" name="Google Shape;28639;p73"/>
            <p:cNvSpPr/>
            <p:nvPr/>
          </p:nvSpPr>
          <p:spPr>
            <a:xfrm>
              <a:off x="7281575" y="2277229"/>
              <a:ext cx="10993" cy="49452"/>
            </a:xfrm>
            <a:custGeom>
              <a:avLst/>
              <a:gdLst/>
              <a:ahLst/>
              <a:cxnLst/>
              <a:rect l="l" t="t" r="r" b="b"/>
              <a:pathLst>
                <a:path w="347" h="1561" extrusionOk="0">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0" name="Google Shape;28640;p73"/>
            <p:cNvSpPr/>
            <p:nvPr/>
          </p:nvSpPr>
          <p:spPr>
            <a:xfrm>
              <a:off x="7147315" y="1969046"/>
              <a:ext cx="279513" cy="357255"/>
            </a:xfrm>
            <a:custGeom>
              <a:avLst/>
              <a:gdLst/>
              <a:ahLst/>
              <a:cxnLst/>
              <a:rect l="l" t="t" r="r" b="b"/>
              <a:pathLst>
                <a:path w="8823" h="11277" extrusionOk="0">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1" name="Google Shape;28641;p73"/>
            <p:cNvSpPr/>
            <p:nvPr/>
          </p:nvSpPr>
          <p:spPr>
            <a:xfrm>
              <a:off x="7248026" y="2111067"/>
              <a:ext cx="78471" cy="36052"/>
            </a:xfrm>
            <a:custGeom>
              <a:avLst/>
              <a:gdLst/>
              <a:ahLst/>
              <a:cxnLst/>
              <a:rect l="l" t="t" r="r" b="b"/>
              <a:pathLst>
                <a:path w="2477" h="1138" extrusionOk="0">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42" name="Google Shape;28642;p73"/>
          <p:cNvGrpSpPr/>
          <p:nvPr/>
        </p:nvGrpSpPr>
        <p:grpSpPr>
          <a:xfrm>
            <a:off x="6697681" y="1968317"/>
            <a:ext cx="280305" cy="359093"/>
            <a:chOff x="6697681" y="1968317"/>
            <a:chExt cx="280305" cy="359093"/>
          </a:xfrm>
        </p:grpSpPr>
        <p:sp>
          <p:nvSpPr>
            <p:cNvPr id="28643" name="Google Shape;28643;p73"/>
            <p:cNvSpPr/>
            <p:nvPr/>
          </p:nvSpPr>
          <p:spPr>
            <a:xfrm>
              <a:off x="6799152" y="2092408"/>
              <a:ext cx="10613" cy="16252"/>
            </a:xfrm>
            <a:custGeom>
              <a:avLst/>
              <a:gdLst/>
              <a:ahLst/>
              <a:cxnLst/>
              <a:rect l="l" t="t" r="r" b="b"/>
              <a:pathLst>
                <a:path w="335" h="513" extrusionOk="0">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4" name="Google Shape;28644;p73"/>
            <p:cNvSpPr/>
            <p:nvPr/>
          </p:nvSpPr>
          <p:spPr>
            <a:xfrm>
              <a:off x="6866662" y="2092408"/>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5" name="Google Shape;28645;p73"/>
            <p:cNvSpPr/>
            <p:nvPr/>
          </p:nvSpPr>
          <p:spPr>
            <a:xfrm>
              <a:off x="6815372" y="2143032"/>
              <a:ext cx="45302" cy="15777"/>
            </a:xfrm>
            <a:custGeom>
              <a:avLst/>
              <a:gdLst/>
              <a:ahLst/>
              <a:cxnLst/>
              <a:rect l="l" t="t" r="r" b="b"/>
              <a:pathLst>
                <a:path w="1430" h="498" extrusionOk="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6" name="Google Shape;28646;p73"/>
            <p:cNvSpPr/>
            <p:nvPr/>
          </p:nvSpPr>
          <p:spPr>
            <a:xfrm>
              <a:off x="6697681" y="1968317"/>
              <a:ext cx="280305" cy="358713"/>
            </a:xfrm>
            <a:custGeom>
              <a:avLst/>
              <a:gdLst/>
              <a:ahLst/>
              <a:cxnLst/>
              <a:rect l="l" t="t" r="r" b="b"/>
              <a:pathLst>
                <a:path w="8848" h="11323" extrusionOk="0">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7" name="Google Shape;28647;p73"/>
            <p:cNvSpPr/>
            <p:nvPr/>
          </p:nvSpPr>
          <p:spPr>
            <a:xfrm>
              <a:off x="6888933" y="2249319"/>
              <a:ext cx="10201" cy="78091"/>
            </a:xfrm>
            <a:custGeom>
              <a:avLst/>
              <a:gdLst/>
              <a:ahLst/>
              <a:cxnLst/>
              <a:rect l="l" t="t" r="r" b="b"/>
              <a:pathLst>
                <a:path w="322" h="2465" extrusionOk="0">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8" name="Google Shape;28648;p73"/>
            <p:cNvSpPr/>
            <p:nvPr/>
          </p:nvSpPr>
          <p:spPr>
            <a:xfrm>
              <a:off x="6793133" y="2075364"/>
              <a:ext cx="22651" cy="13306"/>
            </a:xfrm>
            <a:custGeom>
              <a:avLst/>
              <a:gdLst/>
              <a:ahLst/>
              <a:cxnLst/>
              <a:rect l="l" t="t" r="r" b="b"/>
              <a:pathLst>
                <a:path w="715" h="420" extrusionOk="0">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9" name="Google Shape;28649;p73"/>
            <p:cNvSpPr/>
            <p:nvPr/>
          </p:nvSpPr>
          <p:spPr>
            <a:xfrm>
              <a:off x="6859502" y="2075649"/>
              <a:ext cx="23792" cy="13401"/>
            </a:xfrm>
            <a:custGeom>
              <a:avLst/>
              <a:gdLst/>
              <a:ahLst/>
              <a:cxnLst/>
              <a:rect l="l" t="t" r="r" b="b"/>
              <a:pathLst>
                <a:path w="751" h="423" extrusionOk="0">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50" name="Google Shape;28650;p73"/>
          <p:cNvGrpSpPr/>
          <p:nvPr/>
        </p:nvGrpSpPr>
        <p:grpSpPr>
          <a:xfrm>
            <a:off x="6248839" y="1967937"/>
            <a:ext cx="280273" cy="358744"/>
            <a:chOff x="6248839" y="1967937"/>
            <a:chExt cx="280273" cy="358744"/>
          </a:xfrm>
        </p:grpSpPr>
        <p:sp>
          <p:nvSpPr>
            <p:cNvPr id="28651" name="Google Shape;28651;p73"/>
            <p:cNvSpPr/>
            <p:nvPr/>
          </p:nvSpPr>
          <p:spPr>
            <a:xfrm>
              <a:off x="6383859" y="2316449"/>
              <a:ext cx="10613" cy="10233"/>
            </a:xfrm>
            <a:custGeom>
              <a:avLst/>
              <a:gdLst/>
              <a:ahLst/>
              <a:cxnLst/>
              <a:rect l="l" t="t" r="r" b="b"/>
              <a:pathLst>
                <a:path w="335" h="323" extrusionOk="0">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2" name="Google Shape;28652;p73"/>
            <p:cNvSpPr/>
            <p:nvPr/>
          </p:nvSpPr>
          <p:spPr>
            <a:xfrm>
              <a:off x="6248839" y="1967937"/>
              <a:ext cx="280273" cy="358364"/>
            </a:xfrm>
            <a:custGeom>
              <a:avLst/>
              <a:gdLst/>
              <a:ahLst/>
              <a:cxnLst/>
              <a:rect l="l" t="t" r="r" b="b"/>
              <a:pathLst>
                <a:path w="8847" h="11312" extrusionOk="0">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3" name="Google Shape;28653;p73"/>
            <p:cNvSpPr/>
            <p:nvPr/>
          </p:nvSpPr>
          <p:spPr>
            <a:xfrm>
              <a:off x="6445730" y="2238009"/>
              <a:ext cx="10201" cy="88672"/>
            </a:xfrm>
            <a:custGeom>
              <a:avLst/>
              <a:gdLst/>
              <a:ahLst/>
              <a:cxnLst/>
              <a:rect l="l" t="t" r="r" b="b"/>
              <a:pathLst>
                <a:path w="322" h="2799" extrusionOk="0">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4" name="Google Shape;28654;p73"/>
            <p:cNvSpPr/>
            <p:nvPr/>
          </p:nvSpPr>
          <p:spPr>
            <a:xfrm>
              <a:off x="6383859" y="2249319"/>
              <a:ext cx="10613" cy="10581"/>
            </a:xfrm>
            <a:custGeom>
              <a:avLst/>
              <a:gdLst/>
              <a:ahLst/>
              <a:cxnLst/>
              <a:rect l="l" t="t" r="r" b="b"/>
              <a:pathLst>
                <a:path w="335" h="334" extrusionOk="0">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5" name="Google Shape;28655;p73"/>
            <p:cNvSpPr/>
            <p:nvPr/>
          </p:nvSpPr>
          <p:spPr>
            <a:xfrm>
              <a:off x="6383859" y="2282868"/>
              <a:ext cx="10613" cy="10613"/>
            </a:xfrm>
            <a:custGeom>
              <a:avLst/>
              <a:gdLst/>
              <a:ahLst/>
              <a:cxnLst/>
              <a:rect l="l" t="t" r="r" b="b"/>
              <a:pathLst>
                <a:path w="335" h="335" extrusionOk="0">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6" name="Google Shape;28656;p73"/>
            <p:cNvSpPr/>
            <p:nvPr/>
          </p:nvSpPr>
          <p:spPr>
            <a:xfrm>
              <a:off x="6378220" y="2154247"/>
              <a:ext cx="21891" cy="10233"/>
            </a:xfrm>
            <a:custGeom>
              <a:avLst/>
              <a:gdLst/>
              <a:ahLst/>
              <a:cxnLst/>
              <a:rect l="l" t="t" r="r" b="b"/>
              <a:pathLst>
                <a:path w="691" h="323" extrusionOk="0">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57" name="Google Shape;28657;p73"/>
          <p:cNvGrpSpPr/>
          <p:nvPr/>
        </p:nvGrpSpPr>
        <p:grpSpPr>
          <a:xfrm>
            <a:off x="5801485" y="1969046"/>
            <a:ext cx="279164" cy="357794"/>
            <a:chOff x="5801485" y="1969046"/>
            <a:chExt cx="279164" cy="357794"/>
          </a:xfrm>
        </p:grpSpPr>
        <p:sp>
          <p:nvSpPr>
            <p:cNvPr id="28658" name="Google Shape;28658;p73"/>
            <p:cNvSpPr/>
            <p:nvPr/>
          </p:nvSpPr>
          <p:spPr>
            <a:xfrm>
              <a:off x="5901436" y="2092408"/>
              <a:ext cx="10613" cy="16252"/>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9" name="Google Shape;28659;p73"/>
            <p:cNvSpPr/>
            <p:nvPr/>
          </p:nvSpPr>
          <p:spPr>
            <a:xfrm>
              <a:off x="5968597" y="2092408"/>
              <a:ext cx="10581" cy="16252"/>
            </a:xfrm>
            <a:custGeom>
              <a:avLst/>
              <a:gdLst/>
              <a:ahLst/>
              <a:cxnLst/>
              <a:rect l="l" t="t" r="r" b="b"/>
              <a:pathLst>
                <a:path w="334"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0" name="Google Shape;28660;p73"/>
            <p:cNvSpPr/>
            <p:nvPr/>
          </p:nvSpPr>
          <p:spPr>
            <a:xfrm>
              <a:off x="5801485" y="1969046"/>
              <a:ext cx="279164" cy="357636"/>
            </a:xfrm>
            <a:custGeom>
              <a:avLst/>
              <a:gdLst/>
              <a:ahLst/>
              <a:cxnLst/>
              <a:rect l="l" t="t" r="r" b="b"/>
              <a:pathLst>
                <a:path w="8812" h="11289" extrusionOk="0">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1" name="Google Shape;28661;p73"/>
            <p:cNvSpPr/>
            <p:nvPr/>
          </p:nvSpPr>
          <p:spPr>
            <a:xfrm>
              <a:off x="5895797" y="2075427"/>
              <a:ext cx="21891" cy="10581"/>
            </a:xfrm>
            <a:custGeom>
              <a:avLst/>
              <a:gdLst/>
              <a:ahLst/>
              <a:cxnLst/>
              <a:rect l="l" t="t" r="r" b="b"/>
              <a:pathLst>
                <a:path w="691" h="334" extrusionOk="0">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2" name="Google Shape;28662;p73"/>
            <p:cNvSpPr/>
            <p:nvPr/>
          </p:nvSpPr>
          <p:spPr>
            <a:xfrm>
              <a:off x="5962927" y="2075427"/>
              <a:ext cx="21542" cy="10581"/>
            </a:xfrm>
            <a:custGeom>
              <a:avLst/>
              <a:gdLst/>
              <a:ahLst/>
              <a:cxnLst/>
              <a:rect l="l" t="t" r="r" b="b"/>
              <a:pathLst>
                <a:path w="680" h="334" extrusionOk="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3" name="Google Shape;28663;p73"/>
            <p:cNvSpPr/>
            <p:nvPr/>
          </p:nvSpPr>
          <p:spPr>
            <a:xfrm>
              <a:off x="5845615" y="2282868"/>
              <a:ext cx="10233" cy="43813"/>
            </a:xfrm>
            <a:custGeom>
              <a:avLst/>
              <a:gdLst/>
              <a:ahLst/>
              <a:cxnLst/>
              <a:rect l="l" t="t" r="r" b="b"/>
              <a:pathLst>
                <a:path w="323" h="1383" extrusionOk="0">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4" name="Google Shape;28664;p73"/>
            <p:cNvSpPr/>
            <p:nvPr/>
          </p:nvSpPr>
          <p:spPr>
            <a:xfrm>
              <a:off x="6024798" y="2282868"/>
              <a:ext cx="10201" cy="43813"/>
            </a:xfrm>
            <a:custGeom>
              <a:avLst/>
              <a:gdLst/>
              <a:ahLst/>
              <a:cxnLst/>
              <a:rect l="l" t="t" r="r" b="b"/>
              <a:pathLst>
                <a:path w="322" h="1383" extrusionOk="0">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5" name="Google Shape;28665;p73"/>
            <p:cNvSpPr/>
            <p:nvPr/>
          </p:nvSpPr>
          <p:spPr>
            <a:xfrm>
              <a:off x="5868267" y="2260248"/>
              <a:ext cx="144112" cy="66591"/>
            </a:xfrm>
            <a:custGeom>
              <a:avLst/>
              <a:gdLst/>
              <a:ahLst/>
              <a:cxnLst/>
              <a:rect l="l" t="t" r="r" b="b"/>
              <a:pathLst>
                <a:path w="4549" h="2102" extrusionOk="0">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6" name="Google Shape;28666;p73"/>
            <p:cNvSpPr/>
            <p:nvPr/>
          </p:nvSpPr>
          <p:spPr>
            <a:xfrm>
              <a:off x="5890126" y="2013556"/>
              <a:ext cx="10581" cy="10613"/>
            </a:xfrm>
            <a:custGeom>
              <a:avLst/>
              <a:gdLst/>
              <a:ahLst/>
              <a:cxnLst/>
              <a:rect l="l" t="t" r="r" b="b"/>
              <a:pathLst>
                <a:path w="334" h="335" extrusionOk="0">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7" name="Google Shape;28667;p73"/>
            <p:cNvSpPr/>
            <p:nvPr/>
          </p:nvSpPr>
          <p:spPr>
            <a:xfrm>
              <a:off x="5979907" y="2013556"/>
              <a:ext cx="10201" cy="10613"/>
            </a:xfrm>
            <a:custGeom>
              <a:avLst/>
              <a:gdLst/>
              <a:ahLst/>
              <a:cxnLst/>
              <a:rect l="l" t="t" r="r" b="b"/>
              <a:pathLst>
                <a:path w="322" h="335" extrusionOk="0">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8" name="Google Shape;28668;p73"/>
            <p:cNvSpPr/>
            <p:nvPr/>
          </p:nvSpPr>
          <p:spPr>
            <a:xfrm>
              <a:off x="5861455" y="2002247"/>
              <a:ext cx="127892" cy="155454"/>
            </a:xfrm>
            <a:custGeom>
              <a:avLst/>
              <a:gdLst/>
              <a:ahLst/>
              <a:cxnLst/>
              <a:rect l="l" t="t" r="r" b="b"/>
              <a:pathLst>
                <a:path w="4037" h="4907" extrusionOk="0">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9" name="Google Shape;28669;p73"/>
            <p:cNvSpPr/>
            <p:nvPr/>
          </p:nvSpPr>
          <p:spPr>
            <a:xfrm>
              <a:off x="5890886" y="2060633"/>
              <a:ext cx="128652" cy="127227"/>
            </a:xfrm>
            <a:custGeom>
              <a:avLst/>
              <a:gdLst/>
              <a:ahLst/>
              <a:cxnLst/>
              <a:rect l="l" t="t" r="r" b="b"/>
              <a:pathLst>
                <a:path w="4061" h="4016" extrusionOk="0">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0" name="Google Shape;28670;p73"/>
            <p:cNvSpPr/>
            <p:nvPr/>
          </p:nvSpPr>
          <p:spPr>
            <a:xfrm>
              <a:off x="5910116" y="2122947"/>
              <a:ext cx="61142" cy="33232"/>
            </a:xfrm>
            <a:custGeom>
              <a:avLst/>
              <a:gdLst/>
              <a:ahLst/>
              <a:cxnLst/>
              <a:rect l="l" t="t" r="r" b="b"/>
              <a:pathLst>
                <a:path w="1930" h="1049" extrusionOk="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71" name="Google Shape;28671;p73"/>
          <p:cNvGrpSpPr/>
          <p:nvPr/>
        </p:nvGrpSpPr>
        <p:grpSpPr>
          <a:xfrm>
            <a:off x="5352643" y="1969046"/>
            <a:ext cx="278404" cy="358364"/>
            <a:chOff x="5352643" y="1969046"/>
            <a:chExt cx="278404" cy="358364"/>
          </a:xfrm>
        </p:grpSpPr>
        <p:sp>
          <p:nvSpPr>
            <p:cNvPr id="28672" name="Google Shape;28672;p73"/>
            <p:cNvSpPr/>
            <p:nvPr/>
          </p:nvSpPr>
          <p:spPr>
            <a:xfrm>
              <a:off x="5352643" y="1969046"/>
              <a:ext cx="278404" cy="358364"/>
            </a:xfrm>
            <a:custGeom>
              <a:avLst/>
              <a:gdLst/>
              <a:ahLst/>
              <a:cxnLst/>
              <a:rect l="l" t="t" r="r" b="b"/>
              <a:pathLst>
                <a:path w="8788" h="11312" extrusionOk="0">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3" name="Google Shape;28673;p73"/>
            <p:cNvSpPr/>
            <p:nvPr/>
          </p:nvSpPr>
          <p:spPr>
            <a:xfrm>
              <a:off x="5452593" y="2092408"/>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4" name="Google Shape;28674;p73"/>
            <p:cNvSpPr/>
            <p:nvPr/>
          </p:nvSpPr>
          <p:spPr>
            <a:xfrm>
              <a:off x="5519723" y="2092408"/>
              <a:ext cx="10233" cy="16252"/>
            </a:xfrm>
            <a:custGeom>
              <a:avLst/>
              <a:gdLst/>
              <a:ahLst/>
              <a:cxnLst/>
              <a:rect l="l" t="t" r="r" b="b"/>
              <a:pathLst>
                <a:path w="323" h="513" extrusionOk="0">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5" name="Google Shape;28675;p73"/>
            <p:cNvSpPr/>
            <p:nvPr/>
          </p:nvSpPr>
          <p:spPr>
            <a:xfrm>
              <a:off x="5474833" y="2137298"/>
              <a:ext cx="32852" cy="10201"/>
            </a:xfrm>
            <a:custGeom>
              <a:avLst/>
              <a:gdLst/>
              <a:ahLst/>
              <a:cxnLst/>
              <a:rect l="l" t="t" r="r" b="b"/>
              <a:pathLst>
                <a:path w="1037" h="322" extrusionOk="0">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76" name="Google Shape;28676;p73"/>
          <p:cNvGrpSpPr/>
          <p:nvPr/>
        </p:nvGrpSpPr>
        <p:grpSpPr>
          <a:xfrm>
            <a:off x="4897750" y="1968317"/>
            <a:ext cx="279132" cy="358364"/>
            <a:chOff x="4897750" y="1968317"/>
            <a:chExt cx="279132" cy="358364"/>
          </a:xfrm>
        </p:grpSpPr>
        <p:sp>
          <p:nvSpPr>
            <p:cNvPr id="28677" name="Google Shape;28677;p73"/>
            <p:cNvSpPr/>
            <p:nvPr/>
          </p:nvSpPr>
          <p:spPr>
            <a:xfrm>
              <a:off x="4997700" y="2075427"/>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8" name="Google Shape;28678;p73"/>
            <p:cNvSpPr/>
            <p:nvPr/>
          </p:nvSpPr>
          <p:spPr>
            <a:xfrm>
              <a:off x="5064830" y="2075427"/>
              <a:ext cx="10233" cy="16252"/>
            </a:xfrm>
            <a:custGeom>
              <a:avLst/>
              <a:gdLst/>
              <a:ahLst/>
              <a:cxnLst/>
              <a:rect l="l" t="t" r="r" b="b"/>
              <a:pathLst>
                <a:path w="323" h="513" extrusionOk="0">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9" name="Google Shape;28679;p73"/>
            <p:cNvSpPr/>
            <p:nvPr/>
          </p:nvSpPr>
          <p:spPr>
            <a:xfrm>
              <a:off x="5013920" y="2115122"/>
              <a:ext cx="45302" cy="16157"/>
            </a:xfrm>
            <a:custGeom>
              <a:avLst/>
              <a:gdLst/>
              <a:ahLst/>
              <a:cxnLst/>
              <a:rect l="l" t="t" r="r" b="b"/>
              <a:pathLst>
                <a:path w="1430" h="510" extrusionOk="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0" name="Google Shape;28680;p73"/>
            <p:cNvSpPr/>
            <p:nvPr/>
          </p:nvSpPr>
          <p:spPr>
            <a:xfrm>
              <a:off x="4897750" y="1968317"/>
              <a:ext cx="279132" cy="358364"/>
            </a:xfrm>
            <a:custGeom>
              <a:avLst/>
              <a:gdLst/>
              <a:ahLst/>
              <a:cxnLst/>
              <a:rect l="l" t="t" r="r" b="b"/>
              <a:pathLst>
                <a:path w="8811" h="11312" extrusionOk="0">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1" name="Google Shape;28681;p73"/>
            <p:cNvSpPr/>
            <p:nvPr/>
          </p:nvSpPr>
          <p:spPr>
            <a:xfrm>
              <a:off x="4992030" y="2058827"/>
              <a:ext cx="21923" cy="10581"/>
            </a:xfrm>
            <a:custGeom>
              <a:avLst/>
              <a:gdLst/>
              <a:ahLst/>
              <a:cxnLst/>
              <a:rect l="l" t="t" r="r" b="b"/>
              <a:pathLst>
                <a:path w="692" h="334" extrusionOk="0">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2" name="Google Shape;28682;p73"/>
            <p:cNvSpPr/>
            <p:nvPr/>
          </p:nvSpPr>
          <p:spPr>
            <a:xfrm>
              <a:off x="5059191" y="2058827"/>
              <a:ext cx="21511" cy="10581"/>
            </a:xfrm>
            <a:custGeom>
              <a:avLst/>
              <a:gdLst/>
              <a:ahLst/>
              <a:cxnLst/>
              <a:rect l="l" t="t" r="r" b="b"/>
              <a:pathLst>
                <a:path w="679" h="334" extrusionOk="0">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3" name="Google Shape;28683;p73"/>
            <p:cNvSpPr/>
            <p:nvPr/>
          </p:nvSpPr>
          <p:spPr>
            <a:xfrm>
              <a:off x="4941500" y="2271558"/>
              <a:ext cx="10581" cy="55123"/>
            </a:xfrm>
            <a:custGeom>
              <a:avLst/>
              <a:gdLst/>
              <a:ahLst/>
              <a:cxnLst/>
              <a:rect l="l" t="t" r="r" b="b"/>
              <a:pathLst>
                <a:path w="334" h="1740" extrusionOk="0">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4" name="Google Shape;28684;p73"/>
            <p:cNvSpPr/>
            <p:nvPr/>
          </p:nvSpPr>
          <p:spPr>
            <a:xfrm>
              <a:off x="4963739" y="225457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5" name="Google Shape;28685;p73"/>
            <p:cNvSpPr/>
            <p:nvPr/>
          </p:nvSpPr>
          <p:spPr>
            <a:xfrm>
              <a:off x="5098791" y="225457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6" name="Google Shape;28686;p73"/>
            <p:cNvSpPr/>
            <p:nvPr/>
          </p:nvSpPr>
          <p:spPr>
            <a:xfrm>
              <a:off x="5098791" y="2282868"/>
              <a:ext cx="10201" cy="10613"/>
            </a:xfrm>
            <a:custGeom>
              <a:avLst/>
              <a:gdLst/>
              <a:ahLst/>
              <a:cxnLst/>
              <a:rect l="l" t="t" r="r" b="b"/>
              <a:pathLst>
                <a:path w="322" h="335" extrusionOk="0">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7" name="Google Shape;28687;p73"/>
            <p:cNvSpPr/>
            <p:nvPr/>
          </p:nvSpPr>
          <p:spPr>
            <a:xfrm>
              <a:off x="4963739" y="2282868"/>
              <a:ext cx="10993" cy="10613"/>
            </a:xfrm>
            <a:custGeom>
              <a:avLst/>
              <a:gdLst/>
              <a:ahLst/>
              <a:cxnLst/>
              <a:rect l="l" t="t" r="r" b="b"/>
              <a:pathLst>
                <a:path w="347" h="335" extrusionOk="0">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8" name="Google Shape;28688;p73"/>
            <p:cNvSpPr/>
            <p:nvPr/>
          </p:nvSpPr>
          <p:spPr>
            <a:xfrm>
              <a:off x="5098791" y="2310778"/>
              <a:ext cx="10201" cy="10233"/>
            </a:xfrm>
            <a:custGeom>
              <a:avLst/>
              <a:gdLst/>
              <a:ahLst/>
              <a:cxnLst/>
              <a:rect l="l" t="t" r="r" b="b"/>
              <a:pathLst>
                <a:path w="322" h="323" extrusionOk="0">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9" name="Google Shape;28689;p73"/>
            <p:cNvSpPr/>
            <p:nvPr/>
          </p:nvSpPr>
          <p:spPr>
            <a:xfrm>
              <a:off x="4963739" y="2310778"/>
              <a:ext cx="10233" cy="10233"/>
            </a:xfrm>
            <a:custGeom>
              <a:avLst/>
              <a:gdLst/>
              <a:ahLst/>
              <a:cxnLst/>
              <a:rect l="l" t="t" r="r" b="b"/>
              <a:pathLst>
                <a:path w="323" h="323" extrusionOk="0">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690" name="Google Shape;28690;p73"/>
          <p:cNvSpPr/>
          <p:nvPr/>
        </p:nvSpPr>
        <p:spPr>
          <a:xfrm>
            <a:off x="872362" y="1513044"/>
            <a:ext cx="325164" cy="347783"/>
          </a:xfrm>
          <a:custGeom>
            <a:avLst/>
            <a:gdLst/>
            <a:ahLst/>
            <a:cxnLst/>
            <a:rect l="l" t="t" r="r" b="b"/>
            <a:pathLst>
              <a:path w="10264" h="10978" extrusionOk="0">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691" name="Google Shape;28691;p73"/>
          <p:cNvGrpSpPr/>
          <p:nvPr/>
        </p:nvGrpSpPr>
        <p:grpSpPr>
          <a:xfrm>
            <a:off x="1767449" y="1513044"/>
            <a:ext cx="324403" cy="347783"/>
            <a:chOff x="1767449" y="1513044"/>
            <a:chExt cx="324403" cy="347783"/>
          </a:xfrm>
        </p:grpSpPr>
        <p:sp>
          <p:nvSpPr>
            <p:cNvPr id="28692" name="Google Shape;28692;p73"/>
            <p:cNvSpPr/>
            <p:nvPr/>
          </p:nvSpPr>
          <p:spPr>
            <a:xfrm>
              <a:off x="1850039" y="1513044"/>
              <a:ext cx="159604" cy="347783"/>
            </a:xfrm>
            <a:custGeom>
              <a:avLst/>
              <a:gdLst/>
              <a:ahLst/>
              <a:cxnLst/>
              <a:rect l="l" t="t" r="r" b="b"/>
              <a:pathLst>
                <a:path w="5038" h="10978" extrusionOk="0">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3" name="Google Shape;28693;p73"/>
            <p:cNvSpPr/>
            <p:nvPr/>
          </p:nvSpPr>
          <p:spPr>
            <a:xfrm>
              <a:off x="1887009" y="1702332"/>
              <a:ext cx="53222" cy="48375"/>
            </a:xfrm>
            <a:custGeom>
              <a:avLst/>
              <a:gdLst/>
              <a:ahLst/>
              <a:cxnLst/>
              <a:rect l="l" t="t" r="r" b="b"/>
              <a:pathLst>
                <a:path w="1680" h="1527" extrusionOk="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4" name="Google Shape;28694;p73"/>
            <p:cNvSpPr/>
            <p:nvPr/>
          </p:nvSpPr>
          <p:spPr>
            <a:xfrm>
              <a:off x="1943970" y="1686745"/>
              <a:ext cx="28702" cy="63962"/>
            </a:xfrm>
            <a:custGeom>
              <a:avLst/>
              <a:gdLst/>
              <a:ahLst/>
              <a:cxnLst/>
              <a:rect l="l" t="t" r="r" b="b"/>
              <a:pathLst>
                <a:path w="906" h="2019" extrusionOk="0">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5" name="Google Shape;28695;p73"/>
            <p:cNvSpPr/>
            <p:nvPr/>
          </p:nvSpPr>
          <p:spPr>
            <a:xfrm>
              <a:off x="2029221" y="1707306"/>
              <a:ext cx="62631" cy="10201"/>
            </a:xfrm>
            <a:custGeom>
              <a:avLst/>
              <a:gdLst/>
              <a:ahLst/>
              <a:cxnLst/>
              <a:rect l="l" t="t" r="r" b="b"/>
              <a:pathLst>
                <a:path w="1977" h="322" extrusionOk="0">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6" name="Google Shape;28696;p73"/>
            <p:cNvSpPr/>
            <p:nvPr/>
          </p:nvSpPr>
          <p:spPr>
            <a:xfrm>
              <a:off x="2029221" y="1758311"/>
              <a:ext cx="47552" cy="46696"/>
            </a:xfrm>
            <a:custGeom>
              <a:avLst/>
              <a:gdLst/>
              <a:ahLst/>
              <a:cxnLst/>
              <a:rect l="l" t="t" r="r" b="b"/>
              <a:pathLst>
                <a:path w="1501" h="1474" extrusionOk="0">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7" name="Google Shape;28697;p73"/>
            <p:cNvSpPr/>
            <p:nvPr/>
          </p:nvSpPr>
          <p:spPr>
            <a:xfrm>
              <a:off x="2029221" y="1615339"/>
              <a:ext cx="47552" cy="46728"/>
            </a:xfrm>
            <a:custGeom>
              <a:avLst/>
              <a:gdLst/>
              <a:ahLst/>
              <a:cxnLst/>
              <a:rect l="l" t="t" r="r" b="b"/>
              <a:pathLst>
                <a:path w="1501" h="1475" extrusionOk="0">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8" name="Google Shape;28698;p73"/>
            <p:cNvSpPr/>
            <p:nvPr/>
          </p:nvSpPr>
          <p:spPr>
            <a:xfrm>
              <a:off x="1767449" y="1703504"/>
              <a:ext cx="63012" cy="10233"/>
            </a:xfrm>
            <a:custGeom>
              <a:avLst/>
              <a:gdLst/>
              <a:ahLst/>
              <a:cxnLst/>
              <a:rect l="l" t="t" r="r" b="b"/>
              <a:pathLst>
                <a:path w="1989" h="323" extrusionOk="0">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9" name="Google Shape;28699;p73"/>
            <p:cNvSpPr/>
            <p:nvPr/>
          </p:nvSpPr>
          <p:spPr>
            <a:xfrm>
              <a:off x="1783289" y="1615719"/>
              <a:ext cx="47552" cy="46728"/>
            </a:xfrm>
            <a:custGeom>
              <a:avLst/>
              <a:gdLst/>
              <a:ahLst/>
              <a:cxnLst/>
              <a:rect l="l" t="t" r="r" b="b"/>
              <a:pathLst>
                <a:path w="1501" h="1475" extrusionOk="0">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0" name="Google Shape;28700;p73"/>
            <p:cNvSpPr/>
            <p:nvPr/>
          </p:nvSpPr>
          <p:spPr>
            <a:xfrm>
              <a:off x="1783289" y="1758311"/>
              <a:ext cx="47552" cy="46696"/>
            </a:xfrm>
            <a:custGeom>
              <a:avLst/>
              <a:gdLst/>
              <a:ahLst/>
              <a:cxnLst/>
              <a:rect l="l" t="t" r="r" b="b"/>
              <a:pathLst>
                <a:path w="1501" h="1474" extrusionOk="0">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1" name="Google Shape;28701;p73"/>
          <p:cNvGrpSpPr/>
          <p:nvPr/>
        </p:nvGrpSpPr>
        <p:grpSpPr>
          <a:xfrm>
            <a:off x="4007193" y="1512727"/>
            <a:ext cx="320633" cy="348100"/>
            <a:chOff x="4007193" y="1512727"/>
            <a:chExt cx="320633" cy="348100"/>
          </a:xfrm>
        </p:grpSpPr>
        <p:sp>
          <p:nvSpPr>
            <p:cNvPr id="28702" name="Google Shape;28702;p73"/>
            <p:cNvSpPr/>
            <p:nvPr/>
          </p:nvSpPr>
          <p:spPr>
            <a:xfrm>
              <a:off x="4177695" y="1512727"/>
              <a:ext cx="143732" cy="153109"/>
            </a:xfrm>
            <a:custGeom>
              <a:avLst/>
              <a:gdLst/>
              <a:ahLst/>
              <a:cxnLst/>
              <a:rect l="l" t="t" r="r" b="b"/>
              <a:pathLst>
                <a:path w="4537" h="4833" extrusionOk="0">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3" name="Google Shape;28703;p73"/>
            <p:cNvSpPr/>
            <p:nvPr/>
          </p:nvSpPr>
          <p:spPr>
            <a:xfrm>
              <a:off x="4214666" y="1543583"/>
              <a:ext cx="77711" cy="77363"/>
            </a:xfrm>
            <a:custGeom>
              <a:avLst/>
              <a:gdLst/>
              <a:ahLst/>
              <a:cxnLst/>
              <a:rect l="l" t="t" r="r" b="b"/>
              <a:pathLst>
                <a:path w="2453" h="2442" extrusionOk="0">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4" name="Google Shape;28704;p73"/>
            <p:cNvSpPr/>
            <p:nvPr/>
          </p:nvSpPr>
          <p:spPr>
            <a:xfrm>
              <a:off x="4007193" y="1541334"/>
              <a:ext cx="320633" cy="319493"/>
            </a:xfrm>
            <a:custGeom>
              <a:avLst/>
              <a:gdLst/>
              <a:ahLst/>
              <a:cxnLst/>
              <a:rect l="l" t="t" r="r" b="b"/>
              <a:pathLst>
                <a:path w="10121" h="10085" extrusionOk="0">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5" name="Google Shape;28705;p73"/>
            <p:cNvSpPr/>
            <p:nvPr/>
          </p:nvSpPr>
          <p:spPr>
            <a:xfrm>
              <a:off x="4064914" y="1665805"/>
              <a:ext cx="101123" cy="40012"/>
            </a:xfrm>
            <a:custGeom>
              <a:avLst/>
              <a:gdLst/>
              <a:ahLst/>
              <a:cxnLst/>
              <a:rect l="l" t="t" r="r" b="b"/>
              <a:pathLst>
                <a:path w="3192" h="1263" extrusionOk="0">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6" name="Google Shape;28706;p73"/>
            <p:cNvSpPr/>
            <p:nvPr/>
          </p:nvSpPr>
          <p:spPr>
            <a:xfrm>
              <a:off x="4162235" y="1749155"/>
              <a:ext cx="101851" cy="60382"/>
            </a:xfrm>
            <a:custGeom>
              <a:avLst/>
              <a:gdLst/>
              <a:ahLst/>
              <a:cxnLst/>
              <a:rect l="l" t="t" r="r" b="b"/>
              <a:pathLst>
                <a:path w="3215" h="1906" extrusionOk="0">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7" name="Google Shape;28707;p73"/>
          <p:cNvGrpSpPr/>
          <p:nvPr/>
        </p:nvGrpSpPr>
        <p:grpSpPr>
          <a:xfrm>
            <a:off x="3530425" y="1508747"/>
            <a:ext cx="368175" cy="344594"/>
            <a:chOff x="3530425" y="1508747"/>
            <a:chExt cx="368175" cy="344594"/>
          </a:xfrm>
        </p:grpSpPr>
        <p:sp>
          <p:nvSpPr>
            <p:cNvPr id="28708" name="Google Shape;28708;p73"/>
            <p:cNvSpPr/>
            <p:nvPr/>
          </p:nvSpPr>
          <p:spPr>
            <a:xfrm>
              <a:off x="3530425" y="1508747"/>
              <a:ext cx="316765" cy="344594"/>
            </a:xfrm>
            <a:custGeom>
              <a:avLst/>
              <a:gdLst/>
              <a:ahLst/>
              <a:cxnLst/>
              <a:rect l="l" t="t" r="r" b="b"/>
              <a:pathLst>
                <a:path w="7848" h="8538" extrusionOk="0">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9" name="Google Shape;28709;p73"/>
            <p:cNvSpPr/>
            <p:nvPr/>
          </p:nvSpPr>
          <p:spPr>
            <a:xfrm>
              <a:off x="3870185" y="1675515"/>
              <a:ext cx="28415" cy="11099"/>
            </a:xfrm>
            <a:custGeom>
              <a:avLst/>
              <a:gdLst/>
              <a:ahLst/>
              <a:cxnLst/>
              <a:rect l="l" t="t" r="r" b="b"/>
              <a:pathLst>
                <a:path w="704" h="275" extrusionOk="0">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0" name="Google Shape;28710;p73"/>
            <p:cNvSpPr/>
            <p:nvPr/>
          </p:nvSpPr>
          <p:spPr>
            <a:xfrm>
              <a:off x="3846170" y="1610293"/>
              <a:ext cx="25993" cy="22965"/>
            </a:xfrm>
            <a:custGeom>
              <a:avLst/>
              <a:gdLst/>
              <a:ahLst/>
              <a:cxnLst/>
              <a:rect l="l" t="t" r="r" b="b"/>
              <a:pathLst>
                <a:path w="644" h="569" extrusionOk="0">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1" name="Google Shape;28711;p73"/>
            <p:cNvSpPr/>
            <p:nvPr/>
          </p:nvSpPr>
          <p:spPr>
            <a:xfrm>
              <a:off x="3847623" y="1728508"/>
              <a:ext cx="24540" cy="23086"/>
            </a:xfrm>
            <a:custGeom>
              <a:avLst/>
              <a:gdLst/>
              <a:ahLst/>
              <a:cxnLst/>
              <a:rect l="l" t="t" r="r" b="b"/>
              <a:pathLst>
                <a:path w="608" h="572" extrusionOk="0">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12" name="Google Shape;28712;p73"/>
          <p:cNvGrpSpPr/>
          <p:nvPr/>
        </p:nvGrpSpPr>
        <p:grpSpPr>
          <a:xfrm>
            <a:off x="3127598" y="1513234"/>
            <a:ext cx="289714" cy="347593"/>
            <a:chOff x="3127598" y="1513234"/>
            <a:chExt cx="289714" cy="347593"/>
          </a:xfrm>
        </p:grpSpPr>
        <p:sp>
          <p:nvSpPr>
            <p:cNvPr id="28713" name="Google Shape;28713;p73"/>
            <p:cNvSpPr/>
            <p:nvPr/>
          </p:nvSpPr>
          <p:spPr>
            <a:xfrm>
              <a:off x="3127598" y="1513234"/>
              <a:ext cx="289714" cy="347593"/>
            </a:xfrm>
            <a:custGeom>
              <a:avLst/>
              <a:gdLst/>
              <a:ahLst/>
              <a:cxnLst/>
              <a:rect l="l" t="t" r="r" b="b"/>
              <a:pathLst>
                <a:path w="9145" h="10972" extrusionOk="0">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4" name="Google Shape;28714;p73"/>
            <p:cNvSpPr/>
            <p:nvPr/>
          </p:nvSpPr>
          <p:spPr>
            <a:xfrm>
              <a:off x="3254698" y="1788375"/>
              <a:ext cx="121493" cy="10233"/>
            </a:xfrm>
            <a:custGeom>
              <a:avLst/>
              <a:gdLst/>
              <a:ahLst/>
              <a:cxnLst/>
              <a:rect l="l" t="t" r="r" b="b"/>
              <a:pathLst>
                <a:path w="3835" h="323" extrusionOk="0">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5" name="Google Shape;28715;p73"/>
            <p:cNvSpPr/>
            <p:nvPr/>
          </p:nvSpPr>
          <p:spPr>
            <a:xfrm>
              <a:off x="3185668" y="1638275"/>
              <a:ext cx="172783" cy="29051"/>
            </a:xfrm>
            <a:custGeom>
              <a:avLst/>
              <a:gdLst/>
              <a:ahLst/>
              <a:cxnLst/>
              <a:rect l="l" t="t" r="r" b="b"/>
              <a:pathLst>
                <a:path w="5454" h="917" extrusionOk="0">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6" name="Google Shape;28716;p73"/>
            <p:cNvSpPr/>
            <p:nvPr/>
          </p:nvSpPr>
          <p:spPr>
            <a:xfrm>
              <a:off x="3186428" y="1681645"/>
              <a:ext cx="172022" cy="10581"/>
            </a:xfrm>
            <a:custGeom>
              <a:avLst/>
              <a:gdLst/>
              <a:ahLst/>
              <a:cxnLst/>
              <a:rect l="l" t="t" r="r" b="b"/>
              <a:pathLst>
                <a:path w="5430" h="334" extrusionOk="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7" name="Google Shape;28717;p73"/>
            <p:cNvSpPr/>
            <p:nvPr/>
          </p:nvSpPr>
          <p:spPr>
            <a:xfrm>
              <a:off x="3186428" y="1707306"/>
              <a:ext cx="172022" cy="10201"/>
            </a:xfrm>
            <a:custGeom>
              <a:avLst/>
              <a:gdLst/>
              <a:ahLst/>
              <a:cxnLst/>
              <a:rect l="l" t="t" r="r" b="b"/>
              <a:pathLst>
                <a:path w="5430" h="322" extrusionOk="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18" name="Google Shape;28718;p73"/>
          <p:cNvGrpSpPr/>
          <p:nvPr/>
        </p:nvGrpSpPr>
        <p:grpSpPr>
          <a:xfrm>
            <a:off x="2662884" y="1513044"/>
            <a:ext cx="322914" cy="348543"/>
            <a:chOff x="2662884" y="1513044"/>
            <a:chExt cx="322914" cy="348543"/>
          </a:xfrm>
        </p:grpSpPr>
        <p:sp>
          <p:nvSpPr>
            <p:cNvPr id="28719" name="Google Shape;28719;p73"/>
            <p:cNvSpPr/>
            <p:nvPr/>
          </p:nvSpPr>
          <p:spPr>
            <a:xfrm>
              <a:off x="2662884" y="1513044"/>
              <a:ext cx="260663" cy="348543"/>
            </a:xfrm>
            <a:custGeom>
              <a:avLst/>
              <a:gdLst/>
              <a:ahLst/>
              <a:cxnLst/>
              <a:rect l="l" t="t" r="r" b="b"/>
              <a:pathLst>
                <a:path w="8228" h="11002" extrusionOk="0">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0" name="Google Shape;28720;p73"/>
            <p:cNvSpPr/>
            <p:nvPr/>
          </p:nvSpPr>
          <p:spPr>
            <a:xfrm>
              <a:off x="2663264" y="1513044"/>
              <a:ext cx="165243" cy="282554"/>
            </a:xfrm>
            <a:custGeom>
              <a:avLst/>
              <a:gdLst/>
              <a:ahLst/>
              <a:cxnLst/>
              <a:rect l="l" t="t" r="r" b="b"/>
              <a:pathLst>
                <a:path w="5216" h="8919" extrusionOk="0">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1" name="Google Shape;28721;p73"/>
            <p:cNvSpPr/>
            <p:nvPr/>
          </p:nvSpPr>
          <p:spPr>
            <a:xfrm>
              <a:off x="2717596" y="1747634"/>
              <a:ext cx="152412" cy="10613"/>
            </a:xfrm>
            <a:custGeom>
              <a:avLst/>
              <a:gdLst/>
              <a:ahLst/>
              <a:cxnLst/>
              <a:rect l="l" t="t" r="r" b="b"/>
              <a:pathLst>
                <a:path w="4811" h="335" extrusionOk="0">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2" name="Google Shape;28722;p73"/>
            <p:cNvSpPr/>
            <p:nvPr/>
          </p:nvSpPr>
          <p:spPr>
            <a:xfrm>
              <a:off x="2788876" y="1809886"/>
              <a:ext cx="81132" cy="10581"/>
            </a:xfrm>
            <a:custGeom>
              <a:avLst/>
              <a:gdLst/>
              <a:ahLst/>
              <a:cxnLst/>
              <a:rect l="l" t="t" r="r" b="b"/>
              <a:pathLst>
                <a:path w="2561" h="334" extrusionOk="0">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3" name="Google Shape;28723;p73"/>
            <p:cNvSpPr/>
            <p:nvPr/>
          </p:nvSpPr>
          <p:spPr>
            <a:xfrm>
              <a:off x="2717596" y="1722385"/>
              <a:ext cx="152412" cy="10201"/>
            </a:xfrm>
            <a:custGeom>
              <a:avLst/>
              <a:gdLst/>
              <a:ahLst/>
              <a:cxnLst/>
              <a:rect l="l" t="t" r="r" b="b"/>
              <a:pathLst>
                <a:path w="4811" h="322" extrusionOk="0">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4" name="Google Shape;28724;p73"/>
            <p:cNvSpPr/>
            <p:nvPr/>
          </p:nvSpPr>
          <p:spPr>
            <a:xfrm>
              <a:off x="2717596" y="1696344"/>
              <a:ext cx="152412" cy="10613"/>
            </a:xfrm>
            <a:custGeom>
              <a:avLst/>
              <a:gdLst/>
              <a:ahLst/>
              <a:cxnLst/>
              <a:rect l="l" t="t" r="r" b="b"/>
              <a:pathLst>
                <a:path w="4811" h="335" extrusionOk="0">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5" name="Google Shape;28725;p73"/>
            <p:cNvSpPr/>
            <p:nvPr/>
          </p:nvSpPr>
          <p:spPr>
            <a:xfrm>
              <a:off x="2717596" y="1670335"/>
              <a:ext cx="152412" cy="10581"/>
            </a:xfrm>
            <a:custGeom>
              <a:avLst/>
              <a:gdLst/>
              <a:ahLst/>
              <a:cxnLst/>
              <a:rect l="l" t="t" r="r" b="b"/>
              <a:pathLst>
                <a:path w="4811" h="334" extrusionOk="0">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6" name="Google Shape;28726;p73"/>
            <p:cNvSpPr/>
            <p:nvPr/>
          </p:nvSpPr>
          <p:spPr>
            <a:xfrm>
              <a:off x="2778326" y="1594145"/>
              <a:ext cx="31332" cy="61111"/>
            </a:xfrm>
            <a:custGeom>
              <a:avLst/>
              <a:gdLst/>
              <a:ahLst/>
              <a:cxnLst/>
              <a:rect l="l" t="t" r="r" b="b"/>
              <a:pathLst>
                <a:path w="989" h="1929" extrusionOk="0">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7" name="Google Shape;28727;p73"/>
            <p:cNvSpPr/>
            <p:nvPr/>
          </p:nvSpPr>
          <p:spPr>
            <a:xfrm>
              <a:off x="2782476" y="1575263"/>
              <a:ext cx="16220" cy="15872"/>
            </a:xfrm>
            <a:custGeom>
              <a:avLst/>
              <a:gdLst/>
              <a:ahLst/>
              <a:cxnLst/>
              <a:rect l="l" t="t" r="r" b="b"/>
              <a:pathLst>
                <a:path w="512" h="501" extrusionOk="0">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8" name="Google Shape;28728;p73"/>
            <p:cNvSpPr/>
            <p:nvPr/>
          </p:nvSpPr>
          <p:spPr>
            <a:xfrm>
              <a:off x="2943537" y="1513044"/>
              <a:ext cx="42261" cy="347783"/>
            </a:xfrm>
            <a:custGeom>
              <a:avLst/>
              <a:gdLst/>
              <a:ahLst/>
              <a:cxnLst/>
              <a:rect l="l" t="t" r="r" b="b"/>
              <a:pathLst>
                <a:path w="1334" h="10978" extrusionOk="0">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29" name="Google Shape;28729;p73"/>
          <p:cNvGrpSpPr/>
          <p:nvPr/>
        </p:nvGrpSpPr>
        <p:grpSpPr>
          <a:xfrm>
            <a:off x="2232511" y="1512759"/>
            <a:ext cx="299534" cy="348068"/>
            <a:chOff x="2232511" y="1512759"/>
            <a:chExt cx="299534" cy="348068"/>
          </a:xfrm>
        </p:grpSpPr>
        <p:sp>
          <p:nvSpPr>
            <p:cNvPr id="28730" name="Google Shape;28730;p73"/>
            <p:cNvSpPr/>
            <p:nvPr/>
          </p:nvSpPr>
          <p:spPr>
            <a:xfrm>
              <a:off x="2278162" y="1715226"/>
              <a:ext cx="95452" cy="10581"/>
            </a:xfrm>
            <a:custGeom>
              <a:avLst/>
              <a:gdLst/>
              <a:ahLst/>
              <a:cxnLst/>
              <a:rect l="l" t="t" r="r" b="b"/>
              <a:pathLst>
                <a:path w="3013" h="334" extrusionOk="0">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1" name="Google Shape;28731;p73"/>
            <p:cNvSpPr/>
            <p:nvPr/>
          </p:nvSpPr>
          <p:spPr>
            <a:xfrm>
              <a:off x="2278162" y="1734455"/>
              <a:ext cx="95452" cy="10581"/>
            </a:xfrm>
            <a:custGeom>
              <a:avLst/>
              <a:gdLst/>
              <a:ahLst/>
              <a:cxnLst/>
              <a:rect l="l" t="t" r="r" b="b"/>
              <a:pathLst>
                <a:path w="3013" h="334" extrusionOk="0">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2" name="Google Shape;28732;p73"/>
            <p:cNvSpPr/>
            <p:nvPr/>
          </p:nvSpPr>
          <p:spPr>
            <a:xfrm>
              <a:off x="2278162" y="1754446"/>
              <a:ext cx="95452" cy="10201"/>
            </a:xfrm>
            <a:custGeom>
              <a:avLst/>
              <a:gdLst/>
              <a:ahLst/>
              <a:cxnLst/>
              <a:rect l="l" t="t" r="r" b="b"/>
              <a:pathLst>
                <a:path w="3013" h="322" extrusionOk="0">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3" name="Google Shape;28733;p73"/>
            <p:cNvSpPr/>
            <p:nvPr/>
          </p:nvSpPr>
          <p:spPr>
            <a:xfrm>
              <a:off x="2278162" y="1773675"/>
              <a:ext cx="95452" cy="10581"/>
            </a:xfrm>
            <a:custGeom>
              <a:avLst/>
              <a:gdLst/>
              <a:ahLst/>
              <a:cxnLst/>
              <a:rect l="l" t="t" r="r" b="b"/>
              <a:pathLst>
                <a:path w="3013" h="334" extrusionOk="0">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4" name="Google Shape;28734;p73"/>
            <p:cNvSpPr/>
            <p:nvPr/>
          </p:nvSpPr>
          <p:spPr>
            <a:xfrm>
              <a:off x="2232511" y="1512759"/>
              <a:ext cx="299534" cy="348068"/>
            </a:xfrm>
            <a:custGeom>
              <a:avLst/>
              <a:gdLst/>
              <a:ahLst/>
              <a:cxnLst/>
              <a:rect l="l" t="t" r="r" b="b"/>
              <a:pathLst>
                <a:path w="9455" h="10987" extrusionOk="0">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5" name="Google Shape;28735;p73"/>
            <p:cNvSpPr/>
            <p:nvPr/>
          </p:nvSpPr>
          <p:spPr>
            <a:xfrm>
              <a:off x="2422623"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6" name="Google Shape;28736;p73"/>
            <p:cNvSpPr/>
            <p:nvPr/>
          </p:nvSpPr>
          <p:spPr>
            <a:xfrm>
              <a:off x="2442613" y="1574883"/>
              <a:ext cx="10581" cy="11373"/>
            </a:xfrm>
            <a:custGeom>
              <a:avLst/>
              <a:gdLst/>
              <a:ahLst/>
              <a:cxnLst/>
              <a:rect l="l" t="t" r="r" b="b"/>
              <a:pathLst>
                <a:path w="334" h="359" extrusionOk="0">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7" name="Google Shape;28737;p73"/>
            <p:cNvSpPr/>
            <p:nvPr/>
          </p:nvSpPr>
          <p:spPr>
            <a:xfrm>
              <a:off x="2462983" y="1574883"/>
              <a:ext cx="10581" cy="11373"/>
            </a:xfrm>
            <a:custGeom>
              <a:avLst/>
              <a:gdLst/>
              <a:ahLst/>
              <a:cxnLst/>
              <a:rect l="l" t="t" r="r" b="b"/>
              <a:pathLst>
                <a:path w="334" h="359" extrusionOk="0">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8" name="Google Shape;28738;p73"/>
            <p:cNvSpPr/>
            <p:nvPr/>
          </p:nvSpPr>
          <p:spPr>
            <a:xfrm>
              <a:off x="2482974" y="1574883"/>
              <a:ext cx="10201" cy="11373"/>
            </a:xfrm>
            <a:custGeom>
              <a:avLst/>
              <a:gdLst/>
              <a:ahLst/>
              <a:cxnLst/>
              <a:rect l="l" t="t" r="r" b="b"/>
              <a:pathLst>
                <a:path w="322" h="359" extrusionOk="0">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9" name="Google Shape;28739;p73"/>
            <p:cNvSpPr/>
            <p:nvPr/>
          </p:nvSpPr>
          <p:spPr>
            <a:xfrm>
              <a:off x="2312852" y="1654495"/>
              <a:ext cx="26073" cy="49041"/>
            </a:xfrm>
            <a:custGeom>
              <a:avLst/>
              <a:gdLst/>
              <a:ahLst/>
              <a:cxnLst/>
              <a:rect l="l" t="t" r="r" b="b"/>
              <a:pathLst>
                <a:path w="823" h="1548" extrusionOk="0">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0" name="Google Shape;28740;p73"/>
            <p:cNvSpPr/>
            <p:nvPr/>
          </p:nvSpPr>
          <p:spPr>
            <a:xfrm>
              <a:off x="2316242" y="1637135"/>
              <a:ext cx="14383" cy="13971"/>
            </a:xfrm>
            <a:custGeom>
              <a:avLst/>
              <a:gdLst/>
              <a:ahLst/>
              <a:cxnLst/>
              <a:rect l="l" t="t" r="r" b="b"/>
              <a:pathLst>
                <a:path w="454" h="441" extrusionOk="0">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41" name="Google Shape;28741;p73"/>
          <p:cNvGrpSpPr/>
          <p:nvPr/>
        </p:nvGrpSpPr>
        <p:grpSpPr>
          <a:xfrm>
            <a:off x="1331406" y="1513361"/>
            <a:ext cx="301784" cy="348607"/>
            <a:chOff x="1331406" y="1513361"/>
            <a:chExt cx="301784" cy="348607"/>
          </a:xfrm>
        </p:grpSpPr>
        <p:sp>
          <p:nvSpPr>
            <p:cNvPr id="28742" name="Google Shape;28742;p73"/>
            <p:cNvSpPr/>
            <p:nvPr/>
          </p:nvSpPr>
          <p:spPr>
            <a:xfrm>
              <a:off x="1473237" y="1513361"/>
              <a:ext cx="159952" cy="169076"/>
            </a:xfrm>
            <a:custGeom>
              <a:avLst/>
              <a:gdLst/>
              <a:ahLst/>
              <a:cxnLst/>
              <a:rect l="l" t="t" r="r" b="b"/>
              <a:pathLst>
                <a:path w="5049" h="5337" extrusionOk="0">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3" name="Google Shape;28743;p73"/>
            <p:cNvSpPr/>
            <p:nvPr/>
          </p:nvSpPr>
          <p:spPr>
            <a:xfrm>
              <a:off x="1331406" y="1579033"/>
              <a:ext cx="152412" cy="282934"/>
            </a:xfrm>
            <a:custGeom>
              <a:avLst/>
              <a:gdLst/>
              <a:ahLst/>
              <a:cxnLst/>
              <a:rect l="l" t="t" r="r" b="b"/>
              <a:pathLst>
                <a:path w="4811" h="8931" extrusionOk="0">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4" name="Google Shape;28744;p73"/>
            <p:cNvSpPr/>
            <p:nvPr/>
          </p:nvSpPr>
          <p:spPr>
            <a:xfrm>
              <a:off x="1373667" y="1686935"/>
              <a:ext cx="66401" cy="10581"/>
            </a:xfrm>
            <a:custGeom>
              <a:avLst/>
              <a:gdLst/>
              <a:ahLst/>
              <a:cxnLst/>
              <a:rect l="l" t="t" r="r" b="b"/>
              <a:pathLst>
                <a:path w="2096" h="334" extrusionOk="0">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5" name="Google Shape;28745;p73"/>
            <p:cNvSpPr/>
            <p:nvPr/>
          </p:nvSpPr>
          <p:spPr>
            <a:xfrm>
              <a:off x="1518508" y="1536044"/>
              <a:ext cx="72452" cy="112812"/>
            </a:xfrm>
            <a:custGeom>
              <a:avLst/>
              <a:gdLst/>
              <a:ahLst/>
              <a:cxnLst/>
              <a:rect l="l" t="t" r="r" b="b"/>
              <a:pathLst>
                <a:path w="2287" h="3561" extrusionOk="0">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46" name="Google Shape;28746;p73"/>
          <p:cNvGrpSpPr/>
          <p:nvPr/>
        </p:nvGrpSpPr>
        <p:grpSpPr>
          <a:xfrm>
            <a:off x="7144274" y="1500214"/>
            <a:ext cx="282174" cy="355735"/>
            <a:chOff x="7144274" y="1500214"/>
            <a:chExt cx="282174" cy="355735"/>
          </a:xfrm>
        </p:grpSpPr>
        <p:sp>
          <p:nvSpPr>
            <p:cNvPr id="28747" name="Google Shape;28747;p73"/>
            <p:cNvSpPr/>
            <p:nvPr/>
          </p:nvSpPr>
          <p:spPr>
            <a:xfrm>
              <a:off x="7245745" y="1613375"/>
              <a:ext cx="10613" cy="16252"/>
            </a:xfrm>
            <a:custGeom>
              <a:avLst/>
              <a:gdLst/>
              <a:ahLst/>
              <a:cxnLst/>
              <a:rect l="l" t="t" r="r" b="b"/>
              <a:pathLst>
                <a:path w="335" h="513" extrusionOk="0">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8" name="Google Shape;28748;p73"/>
            <p:cNvSpPr/>
            <p:nvPr/>
          </p:nvSpPr>
          <p:spPr>
            <a:xfrm>
              <a:off x="7313635" y="1613375"/>
              <a:ext cx="10613" cy="16252"/>
            </a:xfrm>
            <a:custGeom>
              <a:avLst/>
              <a:gdLst/>
              <a:ahLst/>
              <a:cxnLst/>
              <a:rect l="l" t="t" r="r" b="b"/>
              <a:pathLst>
                <a:path w="335" h="513" extrusionOk="0">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9" name="Google Shape;28749;p73"/>
            <p:cNvSpPr/>
            <p:nvPr/>
          </p:nvSpPr>
          <p:spPr>
            <a:xfrm>
              <a:off x="7262345" y="1653070"/>
              <a:ext cx="45302" cy="16157"/>
            </a:xfrm>
            <a:custGeom>
              <a:avLst/>
              <a:gdLst/>
              <a:ahLst/>
              <a:cxnLst/>
              <a:rect l="l" t="t" r="r" b="b"/>
              <a:pathLst>
                <a:path w="1430" h="510" extrusionOk="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0" name="Google Shape;28750;p73"/>
            <p:cNvSpPr/>
            <p:nvPr/>
          </p:nvSpPr>
          <p:spPr>
            <a:xfrm>
              <a:off x="7144274" y="1500214"/>
              <a:ext cx="282174" cy="355735"/>
            </a:xfrm>
            <a:custGeom>
              <a:avLst/>
              <a:gdLst/>
              <a:ahLst/>
              <a:cxnLst/>
              <a:rect l="l" t="t" r="r" b="b"/>
              <a:pathLst>
                <a:path w="8907" h="11229" extrusionOk="0">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1" name="Google Shape;28751;p73"/>
            <p:cNvSpPr/>
            <p:nvPr/>
          </p:nvSpPr>
          <p:spPr>
            <a:xfrm>
              <a:off x="7239726" y="1594081"/>
              <a:ext cx="22651" cy="12165"/>
            </a:xfrm>
            <a:custGeom>
              <a:avLst/>
              <a:gdLst/>
              <a:ahLst/>
              <a:cxnLst/>
              <a:rect l="l" t="t" r="r" b="b"/>
              <a:pathLst>
                <a:path w="715" h="384" extrusionOk="0">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2" name="Google Shape;28752;p73"/>
            <p:cNvSpPr/>
            <p:nvPr/>
          </p:nvSpPr>
          <p:spPr>
            <a:xfrm>
              <a:off x="7307616" y="1594462"/>
              <a:ext cx="22651" cy="12514"/>
            </a:xfrm>
            <a:custGeom>
              <a:avLst/>
              <a:gdLst/>
              <a:ahLst/>
              <a:cxnLst/>
              <a:rect l="l" t="t" r="r" b="b"/>
              <a:pathLst>
                <a:path w="715" h="395" extrusionOk="0">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3" name="Google Shape;28753;p73"/>
          <p:cNvGrpSpPr/>
          <p:nvPr/>
        </p:nvGrpSpPr>
        <p:grpSpPr>
          <a:xfrm>
            <a:off x="6685262" y="1500214"/>
            <a:ext cx="289682" cy="354594"/>
            <a:chOff x="6685262" y="1500214"/>
            <a:chExt cx="289682" cy="354594"/>
          </a:xfrm>
        </p:grpSpPr>
        <p:sp>
          <p:nvSpPr>
            <p:cNvPr id="28754" name="Google Shape;28754;p73"/>
            <p:cNvSpPr/>
            <p:nvPr/>
          </p:nvSpPr>
          <p:spPr>
            <a:xfrm>
              <a:off x="6685262" y="1500214"/>
              <a:ext cx="289682" cy="354594"/>
            </a:xfrm>
            <a:custGeom>
              <a:avLst/>
              <a:gdLst/>
              <a:ahLst/>
              <a:cxnLst/>
              <a:rect l="l" t="t" r="r" b="b"/>
              <a:pathLst>
                <a:path w="9144" h="11193" extrusionOk="0">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5" name="Google Shape;28755;p73"/>
            <p:cNvSpPr/>
            <p:nvPr/>
          </p:nvSpPr>
          <p:spPr>
            <a:xfrm>
              <a:off x="6792372" y="1655984"/>
              <a:ext cx="76222" cy="38143"/>
            </a:xfrm>
            <a:custGeom>
              <a:avLst/>
              <a:gdLst/>
              <a:ahLst/>
              <a:cxnLst/>
              <a:rect l="l" t="t" r="r" b="b"/>
              <a:pathLst>
                <a:path w="2406" h="1204" extrusionOk="0">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6" name="Google Shape;28756;p73"/>
            <p:cNvSpPr/>
            <p:nvPr/>
          </p:nvSpPr>
          <p:spPr>
            <a:xfrm>
              <a:off x="6785593" y="1622815"/>
              <a:ext cx="21891" cy="10581"/>
            </a:xfrm>
            <a:custGeom>
              <a:avLst/>
              <a:gdLst/>
              <a:ahLst/>
              <a:cxnLst/>
              <a:rect l="l" t="t" r="r" b="b"/>
              <a:pathLst>
                <a:path w="691" h="334" extrusionOk="0">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7" name="Google Shape;28757;p73"/>
            <p:cNvSpPr/>
            <p:nvPr/>
          </p:nvSpPr>
          <p:spPr>
            <a:xfrm>
              <a:off x="6852723" y="1622815"/>
              <a:ext cx="21542" cy="10581"/>
            </a:xfrm>
            <a:custGeom>
              <a:avLst/>
              <a:gdLst/>
              <a:ahLst/>
              <a:cxnLst/>
              <a:rect l="l" t="t" r="r" b="b"/>
              <a:pathLst>
                <a:path w="680" h="334" extrusionOk="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8" name="Google Shape;28758;p73"/>
          <p:cNvGrpSpPr/>
          <p:nvPr/>
        </p:nvGrpSpPr>
        <p:grpSpPr>
          <a:xfrm>
            <a:off x="6200938" y="1500594"/>
            <a:ext cx="322154" cy="355355"/>
            <a:chOff x="6200938" y="1500594"/>
            <a:chExt cx="322154" cy="355355"/>
          </a:xfrm>
        </p:grpSpPr>
        <p:sp>
          <p:nvSpPr>
            <p:cNvPr id="28759" name="Google Shape;28759;p73"/>
            <p:cNvSpPr/>
            <p:nvPr/>
          </p:nvSpPr>
          <p:spPr>
            <a:xfrm>
              <a:off x="6325789" y="1605835"/>
              <a:ext cx="10581" cy="16252"/>
            </a:xfrm>
            <a:custGeom>
              <a:avLst/>
              <a:gdLst/>
              <a:ahLst/>
              <a:cxnLst/>
              <a:rect l="l" t="t" r="r" b="b"/>
              <a:pathLst>
                <a:path w="334" h="513" extrusionOk="0">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0" name="Google Shape;28760;p73"/>
            <p:cNvSpPr/>
            <p:nvPr/>
          </p:nvSpPr>
          <p:spPr>
            <a:xfrm>
              <a:off x="6387280" y="1605835"/>
              <a:ext cx="10201" cy="16252"/>
            </a:xfrm>
            <a:custGeom>
              <a:avLst/>
              <a:gdLst/>
              <a:ahLst/>
              <a:cxnLst/>
              <a:rect l="l" t="t" r="r" b="b"/>
              <a:pathLst>
                <a:path w="322" h="513" extrusionOk="0">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1" name="Google Shape;28761;p73"/>
            <p:cNvSpPr/>
            <p:nvPr/>
          </p:nvSpPr>
          <p:spPr>
            <a:xfrm>
              <a:off x="6345779" y="1650725"/>
              <a:ext cx="32472" cy="10201"/>
            </a:xfrm>
            <a:custGeom>
              <a:avLst/>
              <a:gdLst/>
              <a:ahLst/>
              <a:cxnLst/>
              <a:rect l="l" t="t" r="r" b="b"/>
              <a:pathLst>
                <a:path w="1025" h="322" extrusionOk="0">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2" name="Google Shape;28762;p73"/>
            <p:cNvSpPr/>
            <p:nvPr/>
          </p:nvSpPr>
          <p:spPr>
            <a:xfrm>
              <a:off x="6200938" y="1500594"/>
              <a:ext cx="322154" cy="355355"/>
            </a:xfrm>
            <a:custGeom>
              <a:avLst/>
              <a:gdLst/>
              <a:ahLst/>
              <a:cxnLst/>
              <a:rect l="l" t="t" r="r" b="b"/>
              <a:pathLst>
                <a:path w="10169" h="11217" extrusionOk="0">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3" name="Google Shape;28763;p73"/>
            <p:cNvSpPr/>
            <p:nvPr/>
          </p:nvSpPr>
          <p:spPr>
            <a:xfrm>
              <a:off x="6312199" y="1800445"/>
              <a:ext cx="99253" cy="54743"/>
            </a:xfrm>
            <a:custGeom>
              <a:avLst/>
              <a:gdLst/>
              <a:ahLst/>
              <a:cxnLst/>
              <a:rect l="l" t="t" r="r" b="b"/>
              <a:pathLst>
                <a:path w="3133" h="1728" extrusionOk="0">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64" name="Google Shape;28764;p73"/>
          <p:cNvGrpSpPr/>
          <p:nvPr/>
        </p:nvGrpSpPr>
        <p:grpSpPr>
          <a:xfrm>
            <a:off x="5289631" y="1500214"/>
            <a:ext cx="332355" cy="354974"/>
            <a:chOff x="5289631" y="1500214"/>
            <a:chExt cx="332355" cy="354974"/>
          </a:xfrm>
        </p:grpSpPr>
        <p:sp>
          <p:nvSpPr>
            <p:cNvPr id="28765" name="Google Shape;28765;p73"/>
            <p:cNvSpPr/>
            <p:nvPr/>
          </p:nvSpPr>
          <p:spPr>
            <a:xfrm>
              <a:off x="5432603" y="1667040"/>
              <a:ext cx="45651" cy="16157"/>
            </a:xfrm>
            <a:custGeom>
              <a:avLst/>
              <a:gdLst/>
              <a:ahLst/>
              <a:cxnLst/>
              <a:rect l="l" t="t" r="r" b="b"/>
              <a:pathLst>
                <a:path w="1441" h="510" extrusionOk="0">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6" name="Google Shape;28766;p73"/>
            <p:cNvSpPr/>
            <p:nvPr/>
          </p:nvSpPr>
          <p:spPr>
            <a:xfrm>
              <a:off x="5416763" y="1628074"/>
              <a:ext cx="10581" cy="15872"/>
            </a:xfrm>
            <a:custGeom>
              <a:avLst/>
              <a:gdLst/>
              <a:ahLst/>
              <a:cxnLst/>
              <a:rect l="l" t="t" r="r" b="b"/>
              <a:pathLst>
                <a:path w="334" h="501" extrusionOk="0">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7" name="Google Shape;28767;p73"/>
            <p:cNvSpPr/>
            <p:nvPr/>
          </p:nvSpPr>
          <p:spPr>
            <a:xfrm>
              <a:off x="5483893" y="1628074"/>
              <a:ext cx="10233" cy="15872"/>
            </a:xfrm>
            <a:custGeom>
              <a:avLst/>
              <a:gdLst/>
              <a:ahLst/>
              <a:cxnLst/>
              <a:rect l="l" t="t" r="r" b="b"/>
              <a:pathLst>
                <a:path w="323" h="501" extrusionOk="0">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8" name="Google Shape;28768;p73"/>
            <p:cNvSpPr/>
            <p:nvPr/>
          </p:nvSpPr>
          <p:spPr>
            <a:xfrm>
              <a:off x="5411093" y="1611474"/>
              <a:ext cx="21923" cy="10613"/>
            </a:xfrm>
            <a:custGeom>
              <a:avLst/>
              <a:gdLst/>
              <a:ahLst/>
              <a:cxnLst/>
              <a:rect l="l" t="t" r="r" b="b"/>
              <a:pathLst>
                <a:path w="692" h="335" extrusionOk="0">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9" name="Google Shape;28769;p73"/>
            <p:cNvSpPr/>
            <p:nvPr/>
          </p:nvSpPr>
          <p:spPr>
            <a:xfrm>
              <a:off x="5478254" y="1611474"/>
              <a:ext cx="21511" cy="10613"/>
            </a:xfrm>
            <a:custGeom>
              <a:avLst/>
              <a:gdLst/>
              <a:ahLst/>
              <a:cxnLst/>
              <a:rect l="l" t="t" r="r" b="b"/>
              <a:pathLst>
                <a:path w="679" h="335" extrusionOk="0">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0" name="Google Shape;28770;p73"/>
            <p:cNvSpPr/>
            <p:nvPr/>
          </p:nvSpPr>
          <p:spPr>
            <a:xfrm>
              <a:off x="5289631" y="1500214"/>
              <a:ext cx="332355" cy="354974"/>
            </a:xfrm>
            <a:custGeom>
              <a:avLst/>
              <a:gdLst/>
              <a:ahLst/>
              <a:cxnLst/>
              <a:rect l="l" t="t" r="r" b="b"/>
              <a:pathLst>
                <a:path w="10491" h="11205" extrusionOk="0">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71" name="Google Shape;28771;p73"/>
          <p:cNvGrpSpPr/>
          <p:nvPr/>
        </p:nvGrpSpPr>
        <p:grpSpPr>
          <a:xfrm>
            <a:off x="5748295" y="1499833"/>
            <a:ext cx="323294" cy="356115"/>
            <a:chOff x="5748295" y="1499833"/>
            <a:chExt cx="323294" cy="356115"/>
          </a:xfrm>
        </p:grpSpPr>
        <p:sp>
          <p:nvSpPr>
            <p:cNvPr id="28772" name="Google Shape;28772;p73"/>
            <p:cNvSpPr/>
            <p:nvPr/>
          </p:nvSpPr>
          <p:spPr>
            <a:xfrm>
              <a:off x="5871276" y="1611474"/>
              <a:ext cx="10581" cy="16252"/>
            </a:xfrm>
            <a:custGeom>
              <a:avLst/>
              <a:gdLst/>
              <a:ahLst/>
              <a:cxnLst/>
              <a:rect l="l" t="t" r="r" b="b"/>
              <a:pathLst>
                <a:path w="334" h="513" extrusionOk="0">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3" name="Google Shape;28773;p73"/>
            <p:cNvSpPr/>
            <p:nvPr/>
          </p:nvSpPr>
          <p:spPr>
            <a:xfrm>
              <a:off x="5938406" y="1611474"/>
              <a:ext cx="10233" cy="16252"/>
            </a:xfrm>
            <a:custGeom>
              <a:avLst/>
              <a:gdLst/>
              <a:ahLst/>
              <a:cxnLst/>
              <a:rect l="l" t="t" r="r" b="b"/>
              <a:pathLst>
                <a:path w="323" h="513" extrusionOk="0">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4" name="Google Shape;28774;p73"/>
            <p:cNvSpPr/>
            <p:nvPr/>
          </p:nvSpPr>
          <p:spPr>
            <a:xfrm>
              <a:off x="5887116" y="1650820"/>
              <a:ext cx="45683" cy="15777"/>
            </a:xfrm>
            <a:custGeom>
              <a:avLst/>
              <a:gdLst/>
              <a:ahLst/>
              <a:cxnLst/>
              <a:rect l="l" t="t" r="r" b="b"/>
              <a:pathLst>
                <a:path w="1442" h="498" extrusionOk="0">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5" name="Google Shape;28775;p73"/>
            <p:cNvSpPr/>
            <p:nvPr/>
          </p:nvSpPr>
          <p:spPr>
            <a:xfrm>
              <a:off x="5748295" y="1499833"/>
              <a:ext cx="323294" cy="355355"/>
            </a:xfrm>
            <a:custGeom>
              <a:avLst/>
              <a:gdLst/>
              <a:ahLst/>
              <a:cxnLst/>
              <a:rect l="l" t="t" r="r" b="b"/>
              <a:pathLst>
                <a:path w="10205" h="11217" extrusionOk="0">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6" name="Google Shape;28776;p73"/>
            <p:cNvSpPr/>
            <p:nvPr/>
          </p:nvSpPr>
          <p:spPr>
            <a:xfrm>
              <a:off x="5865225" y="1594842"/>
              <a:ext cx="22683" cy="12894"/>
            </a:xfrm>
            <a:custGeom>
              <a:avLst/>
              <a:gdLst/>
              <a:ahLst/>
              <a:cxnLst/>
              <a:rect l="l" t="t" r="r" b="b"/>
              <a:pathLst>
                <a:path w="716" h="407" extrusionOk="0">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7" name="Google Shape;28777;p73"/>
            <p:cNvSpPr/>
            <p:nvPr/>
          </p:nvSpPr>
          <p:spPr>
            <a:xfrm>
              <a:off x="5931627" y="1594462"/>
              <a:ext cx="23412" cy="12894"/>
            </a:xfrm>
            <a:custGeom>
              <a:avLst/>
              <a:gdLst/>
              <a:ahLst/>
              <a:cxnLst/>
              <a:rect l="l" t="t" r="r" b="b"/>
              <a:pathLst>
                <a:path w="739" h="407" extrusionOk="0">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8" name="Google Shape;28778;p73"/>
            <p:cNvSpPr/>
            <p:nvPr/>
          </p:nvSpPr>
          <p:spPr>
            <a:xfrm>
              <a:off x="5993846" y="1778586"/>
              <a:ext cx="10613" cy="77363"/>
            </a:xfrm>
            <a:custGeom>
              <a:avLst/>
              <a:gdLst/>
              <a:ahLst/>
              <a:cxnLst/>
              <a:rect l="l" t="t" r="r" b="b"/>
              <a:pathLst>
                <a:path w="335" h="2442" extrusionOk="0">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79" name="Google Shape;28779;p73"/>
          <p:cNvGrpSpPr/>
          <p:nvPr/>
        </p:nvGrpSpPr>
        <p:grpSpPr>
          <a:xfrm>
            <a:off x="8047661" y="1501037"/>
            <a:ext cx="278404" cy="355260"/>
            <a:chOff x="8047661" y="1501037"/>
            <a:chExt cx="278404" cy="355260"/>
          </a:xfrm>
        </p:grpSpPr>
        <p:sp>
          <p:nvSpPr>
            <p:cNvPr id="28780" name="Google Shape;28780;p73"/>
            <p:cNvSpPr/>
            <p:nvPr/>
          </p:nvSpPr>
          <p:spPr>
            <a:xfrm>
              <a:off x="8147611" y="1622815"/>
              <a:ext cx="10581" cy="16220"/>
            </a:xfrm>
            <a:custGeom>
              <a:avLst/>
              <a:gdLst/>
              <a:ahLst/>
              <a:cxnLst/>
              <a:rect l="l" t="t" r="r" b="b"/>
              <a:pathLst>
                <a:path w="334" h="512" extrusionOk="0">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1" name="Google Shape;28781;p73"/>
            <p:cNvSpPr/>
            <p:nvPr/>
          </p:nvSpPr>
          <p:spPr>
            <a:xfrm>
              <a:off x="8214741" y="1622815"/>
              <a:ext cx="10233" cy="16220"/>
            </a:xfrm>
            <a:custGeom>
              <a:avLst/>
              <a:gdLst/>
              <a:ahLst/>
              <a:cxnLst/>
              <a:rect l="l" t="t" r="r" b="b"/>
              <a:pathLst>
                <a:path w="323" h="512" extrusionOk="0">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2" name="Google Shape;28782;p73"/>
            <p:cNvSpPr/>
            <p:nvPr/>
          </p:nvSpPr>
          <p:spPr>
            <a:xfrm>
              <a:off x="8163451" y="1661370"/>
              <a:ext cx="45302" cy="16157"/>
            </a:xfrm>
            <a:custGeom>
              <a:avLst/>
              <a:gdLst/>
              <a:ahLst/>
              <a:cxnLst/>
              <a:rect l="l" t="t" r="r" b="b"/>
              <a:pathLst>
                <a:path w="1430" h="510" extrusionOk="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3" name="Google Shape;28783;p73"/>
            <p:cNvSpPr/>
            <p:nvPr/>
          </p:nvSpPr>
          <p:spPr>
            <a:xfrm>
              <a:off x="8047661" y="1501037"/>
              <a:ext cx="278404" cy="355260"/>
            </a:xfrm>
            <a:custGeom>
              <a:avLst/>
              <a:gdLst/>
              <a:ahLst/>
              <a:cxnLst/>
              <a:rect l="l" t="t" r="r" b="b"/>
              <a:pathLst>
                <a:path w="8788" h="11214" extrusionOk="0">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84" name="Google Shape;28784;p73"/>
          <p:cNvGrpSpPr/>
          <p:nvPr/>
        </p:nvGrpSpPr>
        <p:grpSpPr>
          <a:xfrm>
            <a:off x="4903389" y="1500214"/>
            <a:ext cx="267854" cy="355735"/>
            <a:chOff x="4903389" y="1500214"/>
            <a:chExt cx="267854" cy="355735"/>
          </a:xfrm>
        </p:grpSpPr>
        <p:sp>
          <p:nvSpPr>
            <p:cNvPr id="28785" name="Google Shape;28785;p73"/>
            <p:cNvSpPr/>
            <p:nvPr/>
          </p:nvSpPr>
          <p:spPr>
            <a:xfrm>
              <a:off x="4997700" y="1611854"/>
              <a:ext cx="10201" cy="16252"/>
            </a:xfrm>
            <a:custGeom>
              <a:avLst/>
              <a:gdLst/>
              <a:ahLst/>
              <a:cxnLst/>
              <a:rect l="l" t="t" r="r" b="b"/>
              <a:pathLst>
                <a:path w="322" h="513" extrusionOk="0">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6" name="Google Shape;28786;p73"/>
            <p:cNvSpPr/>
            <p:nvPr/>
          </p:nvSpPr>
          <p:spPr>
            <a:xfrm>
              <a:off x="5064830" y="1611854"/>
              <a:ext cx="10233" cy="16252"/>
            </a:xfrm>
            <a:custGeom>
              <a:avLst/>
              <a:gdLst/>
              <a:ahLst/>
              <a:cxnLst/>
              <a:rect l="l" t="t" r="r" b="b"/>
              <a:pathLst>
                <a:path w="323" h="513" extrusionOk="0">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7" name="Google Shape;28787;p73"/>
            <p:cNvSpPr/>
            <p:nvPr/>
          </p:nvSpPr>
          <p:spPr>
            <a:xfrm>
              <a:off x="5013160" y="1650820"/>
              <a:ext cx="45302" cy="15777"/>
            </a:xfrm>
            <a:custGeom>
              <a:avLst/>
              <a:gdLst/>
              <a:ahLst/>
              <a:cxnLst/>
              <a:rect l="l" t="t" r="r" b="b"/>
              <a:pathLst>
                <a:path w="1430" h="498" extrusionOk="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8" name="Google Shape;28788;p73"/>
            <p:cNvSpPr/>
            <p:nvPr/>
          </p:nvSpPr>
          <p:spPr>
            <a:xfrm>
              <a:off x="4903389" y="1500214"/>
              <a:ext cx="267854" cy="355735"/>
            </a:xfrm>
            <a:custGeom>
              <a:avLst/>
              <a:gdLst/>
              <a:ahLst/>
              <a:cxnLst/>
              <a:rect l="l" t="t" r="r" b="b"/>
              <a:pathLst>
                <a:path w="8455" h="11229" extrusionOk="0">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9" name="Google Shape;28789;p73"/>
            <p:cNvSpPr/>
            <p:nvPr/>
          </p:nvSpPr>
          <p:spPr>
            <a:xfrm>
              <a:off x="5031281" y="1828007"/>
              <a:ext cx="10201" cy="15872"/>
            </a:xfrm>
            <a:custGeom>
              <a:avLst/>
              <a:gdLst/>
              <a:ahLst/>
              <a:cxnLst/>
              <a:rect l="l" t="t" r="r" b="b"/>
              <a:pathLst>
                <a:path w="322" h="501" extrusionOk="0">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90" name="Google Shape;28790;p73"/>
          <p:cNvGrpSpPr/>
          <p:nvPr/>
        </p:nvGrpSpPr>
        <p:grpSpPr>
          <a:xfrm>
            <a:off x="7613518" y="1501354"/>
            <a:ext cx="264433" cy="353074"/>
            <a:chOff x="7613518" y="1501354"/>
            <a:chExt cx="264433" cy="353074"/>
          </a:xfrm>
        </p:grpSpPr>
        <p:sp>
          <p:nvSpPr>
            <p:cNvPr id="28791" name="Google Shape;28791;p73"/>
            <p:cNvSpPr/>
            <p:nvPr/>
          </p:nvSpPr>
          <p:spPr>
            <a:xfrm>
              <a:off x="7707069" y="1628454"/>
              <a:ext cx="10201" cy="16252"/>
            </a:xfrm>
            <a:custGeom>
              <a:avLst/>
              <a:gdLst/>
              <a:ahLst/>
              <a:cxnLst/>
              <a:rect l="l" t="t" r="r" b="b"/>
              <a:pathLst>
                <a:path w="322" h="513" extrusionOk="0">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2" name="Google Shape;28792;p73"/>
            <p:cNvSpPr/>
            <p:nvPr/>
          </p:nvSpPr>
          <p:spPr>
            <a:xfrm>
              <a:off x="7773439" y="1628454"/>
              <a:ext cx="10201" cy="16252"/>
            </a:xfrm>
            <a:custGeom>
              <a:avLst/>
              <a:gdLst/>
              <a:ahLst/>
              <a:cxnLst/>
              <a:rect l="l" t="t" r="r" b="b"/>
              <a:pathLst>
                <a:path w="322" h="513" extrusionOk="0">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3" name="Google Shape;28793;p73"/>
            <p:cNvSpPr/>
            <p:nvPr/>
          </p:nvSpPr>
          <p:spPr>
            <a:xfrm>
              <a:off x="7613518" y="1501354"/>
              <a:ext cx="264433" cy="353074"/>
            </a:xfrm>
            <a:custGeom>
              <a:avLst/>
              <a:gdLst/>
              <a:ahLst/>
              <a:cxnLst/>
              <a:rect l="l" t="t" r="r" b="b"/>
              <a:pathLst>
                <a:path w="8347" h="11145" extrusionOk="0">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4" name="Google Shape;28794;p73"/>
            <p:cNvSpPr/>
            <p:nvPr/>
          </p:nvSpPr>
          <p:spPr>
            <a:xfrm>
              <a:off x="7701778" y="1611474"/>
              <a:ext cx="21162" cy="10613"/>
            </a:xfrm>
            <a:custGeom>
              <a:avLst/>
              <a:gdLst/>
              <a:ahLst/>
              <a:cxnLst/>
              <a:rect l="l" t="t" r="r" b="b"/>
              <a:pathLst>
                <a:path w="668" h="335" extrusionOk="0">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5" name="Google Shape;28795;p73"/>
            <p:cNvSpPr/>
            <p:nvPr/>
          </p:nvSpPr>
          <p:spPr>
            <a:xfrm>
              <a:off x="7768148" y="1611474"/>
              <a:ext cx="21162" cy="10613"/>
            </a:xfrm>
            <a:custGeom>
              <a:avLst/>
              <a:gdLst/>
              <a:ahLst/>
              <a:cxnLst/>
              <a:rect l="l" t="t" r="r" b="b"/>
              <a:pathLst>
                <a:path w="668" h="335" extrusionOk="0">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6" name="Google Shape;28796;p73"/>
            <p:cNvSpPr/>
            <p:nvPr/>
          </p:nvSpPr>
          <p:spPr>
            <a:xfrm>
              <a:off x="7715337" y="1659025"/>
              <a:ext cx="60382" cy="32820"/>
            </a:xfrm>
            <a:custGeom>
              <a:avLst/>
              <a:gdLst/>
              <a:ahLst/>
              <a:cxnLst/>
              <a:rect l="l" t="t" r="r" b="b"/>
              <a:pathLst>
                <a:path w="1906" h="1036" extrusionOk="0">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8800"/>
        <p:cNvGrpSpPr/>
        <p:nvPr/>
      </p:nvGrpSpPr>
      <p:grpSpPr>
        <a:xfrm>
          <a:off x="0" y="0"/>
          <a:ext cx="0" cy="0"/>
          <a:chOff x="0" y="0"/>
          <a:chExt cx="0" cy="0"/>
        </a:xfrm>
      </p:grpSpPr>
      <p:sp>
        <p:nvSpPr>
          <p:cNvPr id="28801" name="Google Shape;28801;p74"/>
          <p:cNvSpPr txBox="1">
            <a:spLocks noGrp="1"/>
          </p:cNvSpPr>
          <p:nvPr>
            <p:ph type="title" idx="4294967295"/>
          </p:nvPr>
        </p:nvSpPr>
        <p:spPr>
          <a:xfrm>
            <a:off x="849675"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8802" name="Google Shape;28802;p74"/>
          <p:cNvSpPr txBox="1">
            <a:spLocks noGrp="1"/>
          </p:cNvSpPr>
          <p:nvPr>
            <p:ph type="title" idx="4294967295"/>
          </p:nvPr>
        </p:nvSpPr>
        <p:spPr>
          <a:xfrm>
            <a:off x="4858400" y="943800"/>
            <a:ext cx="34821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8803" name="Google Shape;28803;p74"/>
          <p:cNvGrpSpPr/>
          <p:nvPr/>
        </p:nvGrpSpPr>
        <p:grpSpPr>
          <a:xfrm>
            <a:off x="1757085" y="1500675"/>
            <a:ext cx="371069" cy="359396"/>
            <a:chOff x="1757085" y="1500675"/>
            <a:chExt cx="371069" cy="359396"/>
          </a:xfrm>
        </p:grpSpPr>
        <p:sp>
          <p:nvSpPr>
            <p:cNvPr id="28804" name="Google Shape;28804;p74"/>
            <p:cNvSpPr/>
            <p:nvPr/>
          </p:nvSpPr>
          <p:spPr>
            <a:xfrm>
              <a:off x="2032389" y="1667206"/>
              <a:ext cx="66313" cy="60684"/>
            </a:xfrm>
            <a:custGeom>
              <a:avLst/>
              <a:gdLst/>
              <a:ahLst/>
              <a:cxnLst/>
              <a:rect l="l" t="t" r="r" b="b"/>
              <a:pathLst>
                <a:path w="2085" h="1908" extrusionOk="0">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5" name="Google Shape;28805;p74"/>
            <p:cNvSpPr/>
            <p:nvPr/>
          </p:nvSpPr>
          <p:spPr>
            <a:xfrm>
              <a:off x="1971419" y="1747609"/>
              <a:ext cx="12531" cy="11513"/>
            </a:xfrm>
            <a:custGeom>
              <a:avLst/>
              <a:gdLst/>
              <a:ahLst/>
              <a:cxnLst/>
              <a:rect l="l" t="t" r="r" b="b"/>
              <a:pathLst>
                <a:path w="394" h="362" extrusionOk="0">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6" name="Google Shape;28806;p74"/>
            <p:cNvSpPr/>
            <p:nvPr/>
          </p:nvSpPr>
          <p:spPr>
            <a:xfrm>
              <a:off x="2032008" y="1776202"/>
              <a:ext cx="62910" cy="61702"/>
            </a:xfrm>
            <a:custGeom>
              <a:avLst/>
              <a:gdLst/>
              <a:ahLst/>
              <a:cxnLst/>
              <a:rect l="l" t="t" r="r" b="b"/>
              <a:pathLst>
                <a:path w="1978" h="1940" extrusionOk="0">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7" name="Google Shape;28807;p74"/>
            <p:cNvSpPr/>
            <p:nvPr/>
          </p:nvSpPr>
          <p:spPr>
            <a:xfrm>
              <a:off x="1976349"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8" name="Google Shape;28808;p7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9" name="Google Shape;28809;p7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0" name="Google Shape;28810;p7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1" name="Google Shape;28811;p74"/>
            <p:cNvSpPr/>
            <p:nvPr/>
          </p:nvSpPr>
          <p:spPr>
            <a:xfrm>
              <a:off x="1976349" y="1730530"/>
              <a:ext cx="413" cy="32"/>
            </a:xfrm>
            <a:custGeom>
              <a:avLst/>
              <a:gdLst/>
              <a:ahLst/>
              <a:cxnLst/>
              <a:rect l="l" t="t" r="r" b="b"/>
              <a:pathLst>
                <a:path w="13" h="1" extrusionOk="0">
                  <a:moveTo>
                    <a:pt x="0" y="0"/>
                  </a:moveTo>
                  <a:lnTo>
                    <a:pt x="0" y="0"/>
                  </a:lnTo>
                  <a:cubicBezTo>
                    <a:pt x="12" y="0"/>
                    <a:pt x="12" y="0"/>
                    <a:pt x="0" y="0"/>
                  </a:cubicBezTo>
                  <a:cubicBezTo>
                    <a:pt x="12" y="0"/>
                    <a:pt x="12"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2" name="Google Shape;28812;p74"/>
            <p:cNvSpPr/>
            <p:nvPr/>
          </p:nvSpPr>
          <p:spPr>
            <a:xfrm>
              <a:off x="1976349" y="1730530"/>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3" name="Google Shape;28813;p74"/>
            <p:cNvSpPr/>
            <p:nvPr/>
          </p:nvSpPr>
          <p:spPr>
            <a:xfrm>
              <a:off x="1757085" y="1500675"/>
              <a:ext cx="371069" cy="359396"/>
            </a:xfrm>
            <a:custGeom>
              <a:avLst/>
              <a:gdLst/>
              <a:ahLst/>
              <a:cxnLst/>
              <a:rect l="l" t="t" r="r" b="b"/>
              <a:pathLst>
                <a:path w="11667" h="11300" extrusionOk="0">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4" name="Google Shape;28814;p74"/>
            <p:cNvSpPr/>
            <p:nvPr/>
          </p:nvSpPr>
          <p:spPr>
            <a:xfrm>
              <a:off x="1976349" y="1775216"/>
              <a:ext cx="413" cy="32"/>
            </a:xfrm>
            <a:custGeom>
              <a:avLst/>
              <a:gdLst/>
              <a:ahLst/>
              <a:cxnLst/>
              <a:rect l="l" t="t" r="r" b="b"/>
              <a:pathLst>
                <a:path w="13" h="1" extrusionOk="0">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5" name="Google Shape;28815;p7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6" name="Google Shape;28816;p7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7" name="Google Shape;28817;p74"/>
            <p:cNvSpPr/>
            <p:nvPr/>
          </p:nvSpPr>
          <p:spPr>
            <a:xfrm>
              <a:off x="2016868" y="177521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8" name="Google Shape;28818;p74"/>
            <p:cNvSpPr/>
            <p:nvPr/>
          </p:nvSpPr>
          <p:spPr>
            <a:xfrm>
              <a:off x="1914615" y="1724837"/>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9" name="Google Shape;28819;p7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0" name="Google Shape;28820;p74"/>
            <p:cNvSpPr/>
            <p:nvPr/>
          </p:nvSpPr>
          <p:spPr>
            <a:xfrm>
              <a:off x="1955898" y="1769523"/>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1" name="Google Shape;28821;p7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2" name="Google Shape;28822;p74"/>
            <p:cNvSpPr/>
            <p:nvPr/>
          </p:nvSpPr>
          <p:spPr>
            <a:xfrm>
              <a:off x="1914615" y="172483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3" name="Google Shape;28823;p74"/>
            <p:cNvSpPr/>
            <p:nvPr/>
          </p:nvSpPr>
          <p:spPr>
            <a:xfrm>
              <a:off x="1955898" y="176952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4" name="Google Shape;28824;p7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5" name="Google Shape;28825;p74"/>
            <p:cNvSpPr/>
            <p:nvPr/>
          </p:nvSpPr>
          <p:spPr>
            <a:xfrm>
              <a:off x="2016487" y="1775216"/>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6" name="Google Shape;28826;p74"/>
            <p:cNvSpPr/>
            <p:nvPr/>
          </p:nvSpPr>
          <p:spPr>
            <a:xfrm>
              <a:off x="2016868" y="177521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7" name="Google Shape;28827;p74"/>
            <p:cNvSpPr/>
            <p:nvPr/>
          </p:nvSpPr>
          <p:spPr>
            <a:xfrm>
              <a:off x="1955898" y="1769523"/>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8" name="Google Shape;28828;p74"/>
            <p:cNvSpPr/>
            <p:nvPr/>
          </p:nvSpPr>
          <p:spPr>
            <a:xfrm>
              <a:off x="1955898" y="1769523"/>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9" name="Google Shape;28829;p74"/>
            <p:cNvSpPr/>
            <p:nvPr/>
          </p:nvSpPr>
          <p:spPr>
            <a:xfrm>
              <a:off x="1812744" y="1556302"/>
              <a:ext cx="77668" cy="72929"/>
            </a:xfrm>
            <a:custGeom>
              <a:avLst/>
              <a:gdLst/>
              <a:ahLst/>
              <a:cxnLst/>
              <a:rect l="l" t="t" r="r" b="b"/>
              <a:pathLst>
                <a:path w="2442" h="2293" extrusionOk="0">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0" name="Google Shape;28830;p74"/>
            <p:cNvSpPr/>
            <p:nvPr/>
          </p:nvSpPr>
          <p:spPr>
            <a:xfrm>
              <a:off x="1759375" y="1695671"/>
              <a:ext cx="99613" cy="158707"/>
            </a:xfrm>
            <a:custGeom>
              <a:avLst/>
              <a:gdLst/>
              <a:ahLst/>
              <a:cxnLst/>
              <a:rect l="l" t="t" r="r" b="b"/>
              <a:pathLst>
                <a:path w="3132" h="4990" extrusionOk="0">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1" name="Google Shape;28831;p74"/>
            <p:cNvSpPr/>
            <p:nvPr/>
          </p:nvSpPr>
          <p:spPr>
            <a:xfrm>
              <a:off x="1794965" y="1747195"/>
              <a:ext cx="38261" cy="10623"/>
            </a:xfrm>
            <a:custGeom>
              <a:avLst/>
              <a:gdLst/>
              <a:ahLst/>
              <a:cxnLst/>
              <a:rect l="l" t="t" r="r" b="b"/>
              <a:pathLst>
                <a:path w="1203" h="334" extrusionOk="0">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2" name="Google Shape;28832;p74"/>
            <p:cNvSpPr/>
            <p:nvPr/>
          </p:nvSpPr>
          <p:spPr>
            <a:xfrm>
              <a:off x="1839269" y="1747195"/>
              <a:ext cx="37912" cy="10623"/>
            </a:xfrm>
            <a:custGeom>
              <a:avLst/>
              <a:gdLst/>
              <a:ahLst/>
              <a:cxnLst/>
              <a:rect l="l" t="t" r="r" b="b"/>
              <a:pathLst>
                <a:path w="1192" h="334" extrusionOk="0">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33" name="Google Shape;28833;p74"/>
          <p:cNvGrpSpPr/>
          <p:nvPr/>
        </p:nvGrpSpPr>
        <p:grpSpPr>
          <a:xfrm>
            <a:off x="2774209" y="1954691"/>
            <a:ext cx="116693" cy="374186"/>
            <a:chOff x="2774209" y="1954691"/>
            <a:chExt cx="116693" cy="374186"/>
          </a:xfrm>
        </p:grpSpPr>
        <p:sp>
          <p:nvSpPr>
            <p:cNvPr id="28834" name="Google Shape;28834;p74"/>
            <p:cNvSpPr/>
            <p:nvPr/>
          </p:nvSpPr>
          <p:spPr>
            <a:xfrm>
              <a:off x="2774209" y="2181525"/>
              <a:ext cx="115166" cy="147353"/>
            </a:xfrm>
            <a:custGeom>
              <a:avLst/>
              <a:gdLst/>
              <a:ahLst/>
              <a:cxnLst/>
              <a:rect l="l" t="t" r="r" b="b"/>
              <a:pathLst>
                <a:path w="3621" h="4633" extrusionOk="0">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5" name="Google Shape;28835;p74"/>
            <p:cNvSpPr/>
            <p:nvPr/>
          </p:nvSpPr>
          <p:spPr>
            <a:xfrm>
              <a:off x="2774591" y="1954691"/>
              <a:ext cx="116311" cy="255649"/>
            </a:xfrm>
            <a:custGeom>
              <a:avLst/>
              <a:gdLst/>
              <a:ahLst/>
              <a:cxnLst/>
              <a:rect l="l" t="t" r="r" b="b"/>
              <a:pathLst>
                <a:path w="3657" h="8038" extrusionOk="0">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36" name="Google Shape;28836;p74"/>
          <p:cNvGrpSpPr/>
          <p:nvPr/>
        </p:nvGrpSpPr>
        <p:grpSpPr>
          <a:xfrm>
            <a:off x="4017435" y="1499912"/>
            <a:ext cx="315092" cy="359397"/>
            <a:chOff x="4017435" y="1499912"/>
            <a:chExt cx="315092" cy="359397"/>
          </a:xfrm>
        </p:grpSpPr>
        <p:sp>
          <p:nvSpPr>
            <p:cNvPr id="28837" name="Google Shape;28837;p74"/>
            <p:cNvSpPr/>
            <p:nvPr/>
          </p:nvSpPr>
          <p:spPr>
            <a:xfrm>
              <a:off x="4017816" y="1499912"/>
              <a:ext cx="314710" cy="359397"/>
            </a:xfrm>
            <a:custGeom>
              <a:avLst/>
              <a:gdLst/>
              <a:ahLst/>
              <a:cxnLst/>
              <a:rect l="l" t="t" r="r" b="b"/>
              <a:pathLst>
                <a:path w="9895" h="11300" extrusionOk="0">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8" name="Google Shape;28838;p74"/>
            <p:cNvSpPr/>
            <p:nvPr/>
          </p:nvSpPr>
          <p:spPr>
            <a:xfrm>
              <a:off x="4017435" y="1522302"/>
              <a:ext cx="121591" cy="207114"/>
            </a:xfrm>
            <a:custGeom>
              <a:avLst/>
              <a:gdLst/>
              <a:ahLst/>
              <a:cxnLst/>
              <a:rect l="l" t="t" r="r" b="b"/>
              <a:pathLst>
                <a:path w="3823" h="6512" extrusionOk="0">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39" name="Google Shape;28839;p74"/>
          <p:cNvGrpSpPr/>
          <p:nvPr/>
        </p:nvGrpSpPr>
        <p:grpSpPr>
          <a:xfrm>
            <a:off x="3963652" y="1999759"/>
            <a:ext cx="374154" cy="284050"/>
            <a:chOff x="3963652" y="1999759"/>
            <a:chExt cx="374154" cy="284050"/>
          </a:xfrm>
        </p:grpSpPr>
        <p:sp>
          <p:nvSpPr>
            <p:cNvPr id="28840" name="Google Shape;28840;p74"/>
            <p:cNvSpPr/>
            <p:nvPr/>
          </p:nvSpPr>
          <p:spPr>
            <a:xfrm>
              <a:off x="4123441" y="2104652"/>
              <a:ext cx="214366" cy="179158"/>
            </a:xfrm>
            <a:custGeom>
              <a:avLst/>
              <a:gdLst/>
              <a:ahLst/>
              <a:cxnLst/>
              <a:rect l="l" t="t" r="r" b="b"/>
              <a:pathLst>
                <a:path w="6740" h="5633" extrusionOk="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1" name="Google Shape;28841;p74"/>
            <p:cNvSpPr/>
            <p:nvPr/>
          </p:nvSpPr>
          <p:spPr>
            <a:xfrm>
              <a:off x="3963652" y="1999759"/>
              <a:ext cx="374154" cy="283669"/>
            </a:xfrm>
            <a:custGeom>
              <a:avLst/>
              <a:gdLst/>
              <a:ahLst/>
              <a:cxnLst/>
              <a:rect l="l" t="t" r="r" b="b"/>
              <a:pathLst>
                <a:path w="11764" h="8919" extrusionOk="0">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2" name="Google Shape;28842;p74"/>
            <p:cNvSpPr/>
            <p:nvPr/>
          </p:nvSpPr>
          <p:spPr>
            <a:xfrm>
              <a:off x="4069309" y="2061874"/>
              <a:ext cx="234435" cy="182911"/>
            </a:xfrm>
            <a:custGeom>
              <a:avLst/>
              <a:gdLst/>
              <a:ahLst/>
              <a:cxnLst/>
              <a:rect l="l" t="t" r="r" b="b"/>
              <a:pathLst>
                <a:path w="7371" h="5751" extrusionOk="0">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3" name="Google Shape;28843;p74"/>
          <p:cNvGrpSpPr/>
          <p:nvPr/>
        </p:nvGrpSpPr>
        <p:grpSpPr>
          <a:xfrm>
            <a:off x="1777536" y="2014866"/>
            <a:ext cx="376444" cy="253772"/>
            <a:chOff x="1777536" y="2014866"/>
            <a:chExt cx="376444" cy="253772"/>
          </a:xfrm>
        </p:grpSpPr>
        <p:sp>
          <p:nvSpPr>
            <p:cNvPr id="28844" name="Google Shape;28844;p74"/>
            <p:cNvSpPr/>
            <p:nvPr/>
          </p:nvSpPr>
          <p:spPr>
            <a:xfrm>
              <a:off x="1777536" y="2178503"/>
              <a:ext cx="376444" cy="90135"/>
            </a:xfrm>
            <a:custGeom>
              <a:avLst/>
              <a:gdLst/>
              <a:ahLst/>
              <a:cxnLst/>
              <a:rect l="l" t="t" r="r" b="b"/>
              <a:pathLst>
                <a:path w="11836" h="2834" extrusionOk="0">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5" name="Google Shape;28845;p74"/>
            <p:cNvSpPr/>
            <p:nvPr/>
          </p:nvSpPr>
          <p:spPr>
            <a:xfrm>
              <a:off x="1859338" y="2014866"/>
              <a:ext cx="107565" cy="167072"/>
            </a:xfrm>
            <a:custGeom>
              <a:avLst/>
              <a:gdLst/>
              <a:ahLst/>
              <a:cxnLst/>
              <a:rect l="l" t="t" r="r" b="b"/>
              <a:pathLst>
                <a:path w="3382" h="5253" extrusionOk="0">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6" name="Google Shape;28846;p74"/>
            <p:cNvSpPr/>
            <p:nvPr/>
          </p:nvSpPr>
          <p:spPr>
            <a:xfrm>
              <a:off x="1777536" y="2036335"/>
              <a:ext cx="71243" cy="169457"/>
            </a:xfrm>
            <a:custGeom>
              <a:avLst/>
              <a:gdLst/>
              <a:ahLst/>
              <a:cxnLst/>
              <a:rect l="l" t="t" r="r" b="b"/>
              <a:pathLst>
                <a:path w="2240" h="5328" extrusionOk="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7" name="Google Shape;28847;p74"/>
            <p:cNvSpPr/>
            <p:nvPr/>
          </p:nvSpPr>
          <p:spPr>
            <a:xfrm>
              <a:off x="1817197" y="2078794"/>
              <a:ext cx="85714" cy="54291"/>
            </a:xfrm>
            <a:custGeom>
              <a:avLst/>
              <a:gdLst/>
              <a:ahLst/>
              <a:cxnLst/>
              <a:rect l="l" t="t" r="r" b="b"/>
              <a:pathLst>
                <a:path w="2695" h="1707" extrusionOk="0">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8" name="Google Shape;28848;p74"/>
            <p:cNvSpPr/>
            <p:nvPr/>
          </p:nvSpPr>
          <p:spPr>
            <a:xfrm>
              <a:off x="1826007" y="2113716"/>
              <a:ext cx="88641" cy="56867"/>
            </a:xfrm>
            <a:custGeom>
              <a:avLst/>
              <a:gdLst/>
              <a:ahLst/>
              <a:cxnLst/>
              <a:rect l="l" t="t" r="r" b="b"/>
              <a:pathLst>
                <a:path w="2787" h="1788" extrusionOk="0">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49" name="Google Shape;28849;p74"/>
          <p:cNvGrpSpPr/>
          <p:nvPr/>
        </p:nvGrpSpPr>
        <p:grpSpPr>
          <a:xfrm>
            <a:off x="1309875" y="2057326"/>
            <a:ext cx="374154" cy="169680"/>
            <a:chOff x="1309875" y="2057326"/>
            <a:chExt cx="374154" cy="169680"/>
          </a:xfrm>
        </p:grpSpPr>
        <p:sp>
          <p:nvSpPr>
            <p:cNvPr id="28850" name="Google Shape;28850;p7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1" name="Google Shape;28851;p7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2" name="Google Shape;28852;p7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3" name="Google Shape;28853;p74"/>
            <p:cNvSpPr/>
            <p:nvPr/>
          </p:nvSpPr>
          <p:spPr>
            <a:xfrm>
              <a:off x="1480286" y="2212566"/>
              <a:ext cx="413" cy="32"/>
            </a:xfrm>
            <a:custGeom>
              <a:avLst/>
              <a:gdLst/>
              <a:ahLst/>
              <a:cxnLst/>
              <a:rect l="l" t="t" r="r" b="b"/>
              <a:pathLst>
                <a:path w="13" h="1" extrusionOk="0">
                  <a:moveTo>
                    <a:pt x="12" y="1"/>
                  </a:moveTo>
                  <a:cubicBezTo>
                    <a:pt x="0" y="1"/>
                    <a:pt x="0" y="1"/>
                    <a:pt x="12" y="1"/>
                  </a:cubicBezTo>
                  <a:lnTo>
                    <a:pt x="12" y="1"/>
                  </a:lnTo>
                  <a:cubicBezTo>
                    <a:pt x="0" y="1"/>
                    <a:pt x="0" y="1"/>
                    <a:pt x="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4" name="Google Shape;28854;p74"/>
            <p:cNvSpPr/>
            <p:nvPr/>
          </p:nvSpPr>
          <p:spPr>
            <a:xfrm>
              <a:off x="1480668" y="2212566"/>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5" name="Google Shape;28855;p74"/>
            <p:cNvSpPr/>
            <p:nvPr/>
          </p:nvSpPr>
          <p:spPr>
            <a:xfrm>
              <a:off x="1460599" y="2082993"/>
              <a:ext cx="223430" cy="142232"/>
            </a:xfrm>
            <a:custGeom>
              <a:avLst/>
              <a:gdLst/>
              <a:ahLst/>
              <a:cxnLst/>
              <a:rect l="l" t="t" r="r" b="b"/>
              <a:pathLst>
                <a:path w="7025" h="4472" extrusionOk="0">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6" name="Google Shape;28856;p7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7" name="Google Shape;28857;p74"/>
            <p:cNvSpPr/>
            <p:nvPr/>
          </p:nvSpPr>
          <p:spPr>
            <a:xfrm>
              <a:off x="1480668" y="2212566"/>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8" name="Google Shape;28858;p74"/>
            <p:cNvSpPr/>
            <p:nvPr/>
          </p:nvSpPr>
          <p:spPr>
            <a:xfrm>
              <a:off x="1397339" y="218343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9" name="Google Shape;28859;p74"/>
            <p:cNvSpPr/>
            <p:nvPr/>
          </p:nvSpPr>
          <p:spPr>
            <a:xfrm>
              <a:off x="1309875" y="2057326"/>
              <a:ext cx="132945" cy="169680"/>
            </a:xfrm>
            <a:custGeom>
              <a:avLst/>
              <a:gdLst/>
              <a:ahLst/>
              <a:cxnLst/>
              <a:rect l="l" t="t" r="r" b="b"/>
              <a:pathLst>
                <a:path w="4180" h="5335" extrusionOk="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0" name="Google Shape;28860;p74"/>
            <p:cNvSpPr/>
            <p:nvPr/>
          </p:nvSpPr>
          <p:spPr>
            <a:xfrm>
              <a:off x="1460599" y="2057326"/>
              <a:ext cx="25380" cy="101140"/>
            </a:xfrm>
            <a:custGeom>
              <a:avLst/>
              <a:gdLst/>
              <a:ahLst/>
              <a:cxnLst/>
              <a:rect l="l" t="t" r="r" b="b"/>
              <a:pathLst>
                <a:path w="798" h="3180" extrusionOk="0">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61" name="Google Shape;28861;p74"/>
          <p:cNvSpPr/>
          <p:nvPr/>
        </p:nvSpPr>
        <p:spPr>
          <a:xfrm>
            <a:off x="862283" y="2076250"/>
            <a:ext cx="374536" cy="130305"/>
          </a:xfrm>
          <a:custGeom>
            <a:avLst/>
            <a:gdLst/>
            <a:ahLst/>
            <a:cxnLst/>
            <a:rect l="l" t="t" r="r" b="b"/>
            <a:pathLst>
              <a:path w="11776" h="4097" extrusionOk="0">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62" name="Google Shape;28862;p74"/>
          <p:cNvGrpSpPr/>
          <p:nvPr/>
        </p:nvGrpSpPr>
        <p:grpSpPr>
          <a:xfrm>
            <a:off x="2347450" y="1954564"/>
            <a:ext cx="113639" cy="373168"/>
            <a:chOff x="2347450" y="1954564"/>
            <a:chExt cx="113639" cy="373168"/>
          </a:xfrm>
        </p:grpSpPr>
        <p:sp>
          <p:nvSpPr>
            <p:cNvPr id="28863" name="Google Shape;28863;p74"/>
            <p:cNvSpPr/>
            <p:nvPr/>
          </p:nvSpPr>
          <p:spPr>
            <a:xfrm>
              <a:off x="2347450" y="1954564"/>
              <a:ext cx="89022" cy="261819"/>
            </a:xfrm>
            <a:custGeom>
              <a:avLst/>
              <a:gdLst/>
              <a:ahLst/>
              <a:cxnLst/>
              <a:rect l="l" t="t" r="r" b="b"/>
              <a:pathLst>
                <a:path w="2799" h="8232" extrusionOk="0">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4" name="Google Shape;28864;p74"/>
            <p:cNvSpPr/>
            <p:nvPr/>
          </p:nvSpPr>
          <p:spPr>
            <a:xfrm>
              <a:off x="2362970" y="1994352"/>
              <a:ext cx="98118" cy="333380"/>
            </a:xfrm>
            <a:custGeom>
              <a:avLst/>
              <a:gdLst/>
              <a:ahLst/>
              <a:cxnLst/>
              <a:rect l="l" t="t" r="r" b="b"/>
              <a:pathLst>
                <a:path w="3085" h="10482" extrusionOk="0">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65" name="Google Shape;28865;p74"/>
          <p:cNvSpPr/>
          <p:nvPr/>
        </p:nvSpPr>
        <p:spPr>
          <a:xfrm>
            <a:off x="861520" y="1586835"/>
            <a:ext cx="360160" cy="184628"/>
          </a:xfrm>
          <a:custGeom>
            <a:avLst/>
            <a:gdLst/>
            <a:ahLst/>
            <a:cxnLst/>
            <a:rect l="l" t="t" r="r" b="b"/>
            <a:pathLst>
              <a:path w="11324" h="5805" extrusionOk="0">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66" name="Google Shape;28866;p74"/>
          <p:cNvGrpSpPr/>
          <p:nvPr/>
        </p:nvGrpSpPr>
        <p:grpSpPr>
          <a:xfrm>
            <a:off x="3110102" y="1499880"/>
            <a:ext cx="330613" cy="358379"/>
            <a:chOff x="3110102" y="1499880"/>
            <a:chExt cx="330613" cy="358379"/>
          </a:xfrm>
        </p:grpSpPr>
        <p:sp>
          <p:nvSpPr>
            <p:cNvPr id="28867" name="Google Shape;28867;p74"/>
            <p:cNvSpPr/>
            <p:nvPr/>
          </p:nvSpPr>
          <p:spPr>
            <a:xfrm>
              <a:off x="3385024" y="1775979"/>
              <a:ext cx="55341" cy="71211"/>
            </a:xfrm>
            <a:custGeom>
              <a:avLst/>
              <a:gdLst/>
              <a:ahLst/>
              <a:cxnLst/>
              <a:rect l="l" t="t" r="r" b="b"/>
              <a:pathLst>
                <a:path w="1740" h="2239" extrusionOk="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8" name="Google Shape;28868;p74"/>
            <p:cNvSpPr/>
            <p:nvPr/>
          </p:nvSpPr>
          <p:spPr>
            <a:xfrm>
              <a:off x="3347176" y="1535501"/>
              <a:ext cx="93189" cy="61765"/>
            </a:xfrm>
            <a:custGeom>
              <a:avLst/>
              <a:gdLst/>
              <a:ahLst/>
              <a:cxnLst/>
              <a:rect l="l" t="t" r="r" b="b"/>
              <a:pathLst>
                <a:path w="2930" h="1942" extrusionOk="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9" name="Google Shape;28869;p74"/>
            <p:cNvSpPr/>
            <p:nvPr/>
          </p:nvSpPr>
          <p:spPr>
            <a:xfrm>
              <a:off x="3110102" y="1580728"/>
              <a:ext cx="330613" cy="277530"/>
            </a:xfrm>
            <a:custGeom>
              <a:avLst/>
              <a:gdLst/>
              <a:ahLst/>
              <a:cxnLst/>
              <a:rect l="l" t="t" r="r" b="b"/>
              <a:pathLst>
                <a:path w="10395" h="8726" extrusionOk="0">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0" name="Google Shape;28870;p74"/>
            <p:cNvSpPr/>
            <p:nvPr/>
          </p:nvSpPr>
          <p:spPr>
            <a:xfrm>
              <a:off x="3139267" y="1504428"/>
              <a:ext cx="77668" cy="78113"/>
            </a:xfrm>
            <a:custGeom>
              <a:avLst/>
              <a:gdLst/>
              <a:ahLst/>
              <a:cxnLst/>
              <a:rect l="l" t="t" r="r" b="b"/>
              <a:pathLst>
                <a:path w="2442" h="2456" extrusionOk="0">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1" name="Google Shape;28871;p74"/>
            <p:cNvSpPr/>
            <p:nvPr/>
          </p:nvSpPr>
          <p:spPr>
            <a:xfrm>
              <a:off x="3226381" y="1499880"/>
              <a:ext cx="116279" cy="82661"/>
            </a:xfrm>
            <a:custGeom>
              <a:avLst/>
              <a:gdLst/>
              <a:ahLst/>
              <a:cxnLst/>
              <a:rect l="l" t="t" r="r" b="b"/>
              <a:pathLst>
                <a:path w="3656" h="2599" extrusionOk="0">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2" name="Google Shape;28872;p74"/>
            <p:cNvSpPr/>
            <p:nvPr/>
          </p:nvSpPr>
          <p:spPr>
            <a:xfrm>
              <a:off x="3179786" y="1775216"/>
              <a:ext cx="86764" cy="46594"/>
            </a:xfrm>
            <a:custGeom>
              <a:avLst/>
              <a:gdLst/>
              <a:ahLst/>
              <a:cxnLst/>
              <a:rect l="l" t="t" r="r" b="b"/>
              <a:pathLst>
                <a:path w="2728" h="1465" extrusionOk="0">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3" name="Google Shape;28873;p74"/>
            <p:cNvSpPr/>
            <p:nvPr/>
          </p:nvSpPr>
          <p:spPr>
            <a:xfrm>
              <a:off x="3154024" y="1712337"/>
              <a:ext cx="15203" cy="109473"/>
            </a:xfrm>
            <a:custGeom>
              <a:avLst/>
              <a:gdLst/>
              <a:ahLst/>
              <a:cxnLst/>
              <a:rect l="l" t="t" r="r" b="b"/>
              <a:pathLst>
                <a:path w="478" h="3442" extrusionOk="0">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874" name="Google Shape;28874;p74"/>
          <p:cNvSpPr/>
          <p:nvPr/>
        </p:nvSpPr>
        <p:spPr>
          <a:xfrm>
            <a:off x="3196834" y="1954214"/>
            <a:ext cx="118537" cy="373518"/>
          </a:xfrm>
          <a:custGeom>
            <a:avLst/>
            <a:gdLst/>
            <a:ahLst/>
            <a:cxnLst/>
            <a:rect l="l" t="t" r="r" b="b"/>
            <a:pathLst>
              <a:path w="3727" h="11744" extrusionOk="0">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875" name="Google Shape;28875;p74"/>
          <p:cNvGrpSpPr/>
          <p:nvPr/>
        </p:nvGrpSpPr>
        <p:grpSpPr>
          <a:xfrm>
            <a:off x="3485575" y="1999759"/>
            <a:ext cx="373772" cy="284050"/>
            <a:chOff x="3531200" y="1999759"/>
            <a:chExt cx="373772" cy="284050"/>
          </a:xfrm>
        </p:grpSpPr>
        <p:sp>
          <p:nvSpPr>
            <p:cNvPr id="28876" name="Google Shape;28876;p74"/>
            <p:cNvSpPr/>
            <p:nvPr/>
          </p:nvSpPr>
          <p:spPr>
            <a:xfrm>
              <a:off x="3531200" y="1999759"/>
              <a:ext cx="373772" cy="283669"/>
            </a:xfrm>
            <a:custGeom>
              <a:avLst/>
              <a:gdLst/>
              <a:ahLst/>
              <a:cxnLst/>
              <a:rect l="l" t="t" r="r" b="b"/>
              <a:pathLst>
                <a:path w="11752" h="8919" extrusionOk="0">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7" name="Google Shape;28877;p74"/>
            <p:cNvSpPr/>
            <p:nvPr/>
          </p:nvSpPr>
          <p:spPr>
            <a:xfrm>
              <a:off x="3690638" y="2104652"/>
              <a:ext cx="214334" cy="179158"/>
            </a:xfrm>
            <a:custGeom>
              <a:avLst/>
              <a:gdLst/>
              <a:ahLst/>
              <a:cxnLst/>
              <a:rect l="l" t="t" r="r" b="b"/>
              <a:pathLst>
                <a:path w="6739" h="5633" extrusionOk="0">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8" name="Google Shape;28878;p74"/>
            <p:cNvSpPr/>
            <p:nvPr/>
          </p:nvSpPr>
          <p:spPr>
            <a:xfrm>
              <a:off x="3631163" y="2148193"/>
              <a:ext cx="259433" cy="84856"/>
            </a:xfrm>
            <a:custGeom>
              <a:avLst/>
              <a:gdLst/>
              <a:ahLst/>
              <a:cxnLst/>
              <a:rect l="l" t="t" r="r" b="b"/>
              <a:pathLst>
                <a:path w="8157" h="2668" extrusionOk="0">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9" name="Google Shape;28879;p74"/>
            <p:cNvSpPr/>
            <p:nvPr/>
          </p:nvSpPr>
          <p:spPr>
            <a:xfrm>
              <a:off x="3639496" y="2058089"/>
              <a:ext cx="206414" cy="73120"/>
            </a:xfrm>
            <a:custGeom>
              <a:avLst/>
              <a:gdLst/>
              <a:ahLst/>
              <a:cxnLst/>
              <a:rect l="l" t="t" r="r" b="b"/>
              <a:pathLst>
                <a:path w="6490" h="2299" extrusionOk="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0" name="Google Shape;28880;p74"/>
          <p:cNvGrpSpPr/>
          <p:nvPr/>
        </p:nvGrpSpPr>
        <p:grpSpPr>
          <a:xfrm>
            <a:off x="2667058" y="1500293"/>
            <a:ext cx="330231" cy="359015"/>
            <a:chOff x="2667058" y="1500293"/>
            <a:chExt cx="330231" cy="359015"/>
          </a:xfrm>
        </p:grpSpPr>
        <p:sp>
          <p:nvSpPr>
            <p:cNvPr id="28881" name="Google Shape;28881;p74"/>
            <p:cNvSpPr/>
            <p:nvPr/>
          </p:nvSpPr>
          <p:spPr>
            <a:xfrm>
              <a:off x="2944239" y="1581714"/>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2" name="Google Shape;28882;p74"/>
            <p:cNvSpPr/>
            <p:nvPr/>
          </p:nvSpPr>
          <p:spPr>
            <a:xfrm>
              <a:off x="2667058" y="1500293"/>
              <a:ext cx="330231" cy="359015"/>
            </a:xfrm>
            <a:custGeom>
              <a:avLst/>
              <a:gdLst/>
              <a:ahLst/>
              <a:cxnLst/>
              <a:rect l="l" t="t" r="r" b="b"/>
              <a:pathLst>
                <a:path w="10383" h="11288" extrusionOk="0">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3" name="Google Shape;28883;p74"/>
            <p:cNvSpPr/>
            <p:nvPr/>
          </p:nvSpPr>
          <p:spPr>
            <a:xfrm>
              <a:off x="2925696" y="1563140"/>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4" name="Google Shape;28884;p74"/>
            <p:cNvSpPr/>
            <p:nvPr/>
          </p:nvSpPr>
          <p:spPr>
            <a:xfrm>
              <a:off x="2953717" y="1594563"/>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5" name="Google Shape;28885;p74"/>
            <p:cNvSpPr/>
            <p:nvPr/>
          </p:nvSpPr>
          <p:spPr>
            <a:xfrm>
              <a:off x="2953717" y="1594182"/>
              <a:ext cx="32" cy="413"/>
            </a:xfrm>
            <a:custGeom>
              <a:avLst/>
              <a:gdLst/>
              <a:ahLst/>
              <a:cxnLst/>
              <a:rect l="l" t="t" r="r" b="b"/>
              <a:pathLst>
                <a:path w="1" h="13" extrusionOk="0">
                  <a:moveTo>
                    <a:pt x="1" y="1"/>
                  </a:moveTo>
                  <a:cubicBezTo>
                    <a:pt x="1" y="1"/>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6" name="Google Shape;28886;p7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7" name="Google Shape;28887;p74"/>
            <p:cNvSpPr/>
            <p:nvPr/>
          </p:nvSpPr>
          <p:spPr>
            <a:xfrm>
              <a:off x="2925696" y="1563140"/>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8" name="Google Shape;28888;p7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9" name="Google Shape;28889;p7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0" name="Google Shape;28890;p74"/>
            <p:cNvSpPr/>
            <p:nvPr/>
          </p:nvSpPr>
          <p:spPr>
            <a:xfrm>
              <a:off x="2923788" y="1576403"/>
              <a:ext cx="32" cy="32"/>
            </a:xfrm>
            <a:custGeom>
              <a:avLst/>
              <a:gdLst/>
              <a:ahLst/>
              <a:cxnLst/>
              <a:rect l="l" t="t" r="r" b="b"/>
              <a:pathLst>
                <a:path w="1" h="1" extrusionOk="0">
                  <a:moveTo>
                    <a:pt x="1"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1" name="Google Shape;28891;p74"/>
            <p:cNvSpPr/>
            <p:nvPr/>
          </p:nvSpPr>
          <p:spPr>
            <a:xfrm>
              <a:off x="2953717" y="1594182"/>
              <a:ext cx="32" cy="32"/>
            </a:xfrm>
            <a:custGeom>
              <a:avLst/>
              <a:gdLst/>
              <a:ahLst/>
              <a:cxnLst/>
              <a:rect l="l" t="t" r="r" b="b"/>
              <a:pathLst>
                <a:path w="1" h="1" extrusionOk="0">
                  <a:moveTo>
                    <a:pt x="1" y="1"/>
                  </a:moveTo>
                  <a:lnTo>
                    <a:pt x="1" y="1"/>
                  </a:ln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2" name="Google Shape;28892;p7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3" name="Google Shape;28893;p74"/>
            <p:cNvSpPr/>
            <p:nvPr/>
          </p:nvSpPr>
          <p:spPr>
            <a:xfrm>
              <a:off x="2953717" y="1594182"/>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4" name="Google Shape;28894;p74"/>
            <p:cNvSpPr/>
            <p:nvPr/>
          </p:nvSpPr>
          <p:spPr>
            <a:xfrm>
              <a:off x="2923438" y="1576784"/>
              <a:ext cx="0" cy="32"/>
            </a:xfrm>
            <a:custGeom>
              <a:avLst/>
              <a:gdLst/>
              <a:ahLst/>
              <a:cxnLst/>
              <a:rect l="l" t="t" r="r" b="b"/>
              <a:pathLst>
                <a:path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5" name="Google Shape;28895;p74"/>
            <p:cNvSpPr/>
            <p:nvPr/>
          </p:nvSpPr>
          <p:spPr>
            <a:xfrm>
              <a:off x="2792783" y="1631298"/>
              <a:ext cx="87877" cy="101140"/>
            </a:xfrm>
            <a:custGeom>
              <a:avLst/>
              <a:gdLst/>
              <a:ahLst/>
              <a:cxnLst/>
              <a:rect l="l" t="t" r="r" b="b"/>
              <a:pathLst>
                <a:path w="2763" h="3180" extrusionOk="0">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6" name="Google Shape;28896;p74"/>
            <p:cNvSpPr/>
            <p:nvPr/>
          </p:nvSpPr>
          <p:spPr>
            <a:xfrm>
              <a:off x="2715147" y="1631298"/>
              <a:ext cx="66695" cy="122735"/>
            </a:xfrm>
            <a:custGeom>
              <a:avLst/>
              <a:gdLst/>
              <a:ahLst/>
              <a:cxnLst/>
              <a:rect l="l" t="t" r="r" b="b"/>
              <a:pathLst>
                <a:path w="2097" h="3859" extrusionOk="0">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7" name="Google Shape;28897;p74"/>
            <p:cNvSpPr/>
            <p:nvPr/>
          </p:nvSpPr>
          <p:spPr>
            <a:xfrm>
              <a:off x="2715911" y="1707789"/>
              <a:ext cx="166277" cy="93570"/>
            </a:xfrm>
            <a:custGeom>
              <a:avLst/>
              <a:gdLst/>
              <a:ahLst/>
              <a:cxnLst/>
              <a:rect l="l" t="t" r="r" b="b"/>
              <a:pathLst>
                <a:path w="5228" h="2942" extrusionOk="0">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8" name="Google Shape;28898;p74"/>
            <p:cNvSpPr/>
            <p:nvPr/>
          </p:nvSpPr>
          <p:spPr>
            <a:xfrm>
              <a:off x="2799589" y="1654706"/>
              <a:ext cx="61384" cy="62974"/>
            </a:xfrm>
            <a:custGeom>
              <a:avLst/>
              <a:gdLst/>
              <a:ahLst/>
              <a:cxnLst/>
              <a:rect l="l" t="t" r="r" b="b"/>
              <a:pathLst>
                <a:path w="1930" h="1980" extrusionOk="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9" name="Google Shape;28899;p74"/>
          <p:cNvGrpSpPr/>
          <p:nvPr/>
        </p:nvGrpSpPr>
        <p:grpSpPr>
          <a:xfrm>
            <a:off x="3567553" y="1499912"/>
            <a:ext cx="320022" cy="359778"/>
            <a:chOff x="3567553" y="1499912"/>
            <a:chExt cx="320022" cy="359778"/>
          </a:xfrm>
        </p:grpSpPr>
        <p:sp>
          <p:nvSpPr>
            <p:cNvPr id="28900" name="Google Shape;28900;p74"/>
            <p:cNvSpPr/>
            <p:nvPr/>
          </p:nvSpPr>
          <p:spPr>
            <a:xfrm>
              <a:off x="3567553" y="1502933"/>
              <a:ext cx="263218" cy="356757"/>
            </a:xfrm>
            <a:custGeom>
              <a:avLst/>
              <a:gdLst/>
              <a:ahLst/>
              <a:cxnLst/>
              <a:rect l="l" t="t" r="r" b="b"/>
              <a:pathLst>
                <a:path w="8276" h="11217" extrusionOk="0">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1" name="Google Shape;28901;p74"/>
            <p:cNvSpPr/>
            <p:nvPr/>
          </p:nvSpPr>
          <p:spPr>
            <a:xfrm>
              <a:off x="3638001" y="1499912"/>
              <a:ext cx="249574" cy="142773"/>
            </a:xfrm>
            <a:custGeom>
              <a:avLst/>
              <a:gdLst/>
              <a:ahLst/>
              <a:cxnLst/>
              <a:rect l="l" t="t" r="r" b="b"/>
              <a:pathLst>
                <a:path w="7847" h="4489" extrusionOk="0">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2" name="Google Shape;28902;p74"/>
            <p:cNvSpPr/>
            <p:nvPr/>
          </p:nvSpPr>
          <p:spPr>
            <a:xfrm>
              <a:off x="3641786" y="1594563"/>
              <a:ext cx="141659" cy="10273"/>
            </a:xfrm>
            <a:custGeom>
              <a:avLst/>
              <a:gdLst/>
              <a:ahLst/>
              <a:cxnLst/>
              <a:rect l="l" t="t" r="r" b="b"/>
              <a:pathLst>
                <a:path w="4454" h="323" extrusionOk="0">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3" name="Google Shape;28903;p74"/>
            <p:cNvSpPr/>
            <p:nvPr/>
          </p:nvSpPr>
          <p:spPr>
            <a:xfrm>
              <a:off x="3641786" y="1638136"/>
              <a:ext cx="141659" cy="10241"/>
            </a:xfrm>
            <a:custGeom>
              <a:avLst/>
              <a:gdLst/>
              <a:ahLst/>
              <a:cxnLst/>
              <a:rect l="l" t="t" r="r" b="b"/>
              <a:pathLst>
                <a:path w="4454" h="322" extrusionOk="0">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4" name="Google Shape;28904;p74"/>
            <p:cNvSpPr/>
            <p:nvPr/>
          </p:nvSpPr>
          <p:spPr>
            <a:xfrm>
              <a:off x="3641786" y="1682059"/>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5" name="Google Shape;28905;p74"/>
            <p:cNvSpPr/>
            <p:nvPr/>
          </p:nvSpPr>
          <p:spPr>
            <a:xfrm>
              <a:off x="3641786" y="1725600"/>
              <a:ext cx="141659" cy="10623"/>
            </a:xfrm>
            <a:custGeom>
              <a:avLst/>
              <a:gdLst/>
              <a:ahLst/>
              <a:cxnLst/>
              <a:rect l="l" t="t" r="r" b="b"/>
              <a:pathLst>
                <a:path w="4454" h="334" extrusionOk="0">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06" name="Google Shape;28906;p74"/>
          <p:cNvGrpSpPr/>
          <p:nvPr/>
        </p:nvGrpSpPr>
        <p:grpSpPr>
          <a:xfrm>
            <a:off x="1309875" y="1499912"/>
            <a:ext cx="359015" cy="358633"/>
            <a:chOff x="1309875" y="1499912"/>
            <a:chExt cx="359015" cy="358633"/>
          </a:xfrm>
        </p:grpSpPr>
        <p:sp>
          <p:nvSpPr>
            <p:cNvPr id="28907" name="Google Shape;28907;p74"/>
            <p:cNvSpPr/>
            <p:nvPr/>
          </p:nvSpPr>
          <p:spPr>
            <a:xfrm>
              <a:off x="1309875" y="1499912"/>
              <a:ext cx="133708" cy="204665"/>
            </a:xfrm>
            <a:custGeom>
              <a:avLst/>
              <a:gdLst/>
              <a:ahLst/>
              <a:cxnLst/>
              <a:rect l="l" t="t" r="r" b="b"/>
              <a:pathLst>
                <a:path w="4204" h="6435" extrusionOk="0">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8" name="Google Shape;28908;p74"/>
            <p:cNvSpPr/>
            <p:nvPr/>
          </p:nvSpPr>
          <p:spPr>
            <a:xfrm>
              <a:off x="1454524" y="1499912"/>
              <a:ext cx="213602" cy="123467"/>
            </a:xfrm>
            <a:custGeom>
              <a:avLst/>
              <a:gdLst/>
              <a:ahLst/>
              <a:cxnLst/>
              <a:rect l="l" t="t" r="r" b="b"/>
              <a:pathLst>
                <a:path w="6716" h="3882" extrusionOk="0">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9" name="Google Shape;28909;p74"/>
            <p:cNvSpPr/>
            <p:nvPr/>
          </p:nvSpPr>
          <p:spPr>
            <a:xfrm>
              <a:off x="1322756" y="1634701"/>
              <a:ext cx="346134" cy="223844"/>
            </a:xfrm>
            <a:custGeom>
              <a:avLst/>
              <a:gdLst/>
              <a:ahLst/>
              <a:cxnLst/>
              <a:rect l="l" t="t" r="r" b="b"/>
              <a:pathLst>
                <a:path w="10883" h="7038" extrusionOk="0">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0" name="Google Shape;28910;p74"/>
            <p:cNvSpPr/>
            <p:nvPr/>
          </p:nvSpPr>
          <p:spPr>
            <a:xfrm>
              <a:off x="1331852" y="1519217"/>
              <a:ext cx="191243" cy="140514"/>
            </a:xfrm>
            <a:custGeom>
              <a:avLst/>
              <a:gdLst/>
              <a:ahLst/>
              <a:cxnLst/>
              <a:rect l="l" t="t" r="r" b="b"/>
              <a:pathLst>
                <a:path w="6013" h="4418" extrusionOk="0">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1" name="Google Shape;28911;p74"/>
            <p:cNvSpPr/>
            <p:nvPr/>
          </p:nvSpPr>
          <p:spPr>
            <a:xfrm>
              <a:off x="1331852" y="1519217"/>
              <a:ext cx="315442" cy="190512"/>
            </a:xfrm>
            <a:custGeom>
              <a:avLst/>
              <a:gdLst/>
              <a:ahLst/>
              <a:cxnLst/>
              <a:rect l="l" t="t" r="r" b="b"/>
              <a:pathLst>
                <a:path w="9918" h="5990" extrusionOk="0">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2" name="Google Shape;28912;p74"/>
            <p:cNvSpPr/>
            <p:nvPr/>
          </p:nvSpPr>
          <p:spPr>
            <a:xfrm>
              <a:off x="1587056" y="1669178"/>
              <a:ext cx="32" cy="32"/>
            </a:xfrm>
            <a:custGeom>
              <a:avLst/>
              <a:gdLst/>
              <a:ahLst/>
              <a:cxnLst/>
              <a:rect l="l" t="t" r="r" b="b"/>
              <a:pathLst>
                <a:path w="1" h="1" extrusionOk="0">
                  <a:moveTo>
                    <a:pt x="1" y="0"/>
                  </a:moveTo>
                  <a:lnTo>
                    <a:pt x="1" y="0"/>
                  </a:lnTo>
                  <a:lnTo>
                    <a:pt x="1" y="0"/>
                  </a:ln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3" name="Google Shape;28913;p74"/>
            <p:cNvSpPr/>
            <p:nvPr/>
          </p:nvSpPr>
          <p:spPr>
            <a:xfrm>
              <a:off x="1471190" y="1538523"/>
              <a:ext cx="160965" cy="141278"/>
            </a:xfrm>
            <a:custGeom>
              <a:avLst/>
              <a:gdLst/>
              <a:ahLst/>
              <a:cxnLst/>
              <a:rect l="l" t="t" r="r" b="b"/>
              <a:pathLst>
                <a:path w="5061" h="4442" extrusionOk="0">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4" name="Google Shape;28914;p74"/>
            <p:cNvSpPr/>
            <p:nvPr/>
          </p:nvSpPr>
          <p:spPr>
            <a:xfrm>
              <a:off x="1354943" y="1540049"/>
              <a:ext cx="124230" cy="148847"/>
            </a:xfrm>
            <a:custGeom>
              <a:avLst/>
              <a:gdLst/>
              <a:ahLst/>
              <a:cxnLst/>
              <a:rect l="l" t="t" r="r" b="b"/>
              <a:pathLst>
                <a:path w="3906" h="4680" extrusionOk="0">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5" name="Google Shape;28915;p74"/>
            <p:cNvSpPr/>
            <p:nvPr/>
          </p:nvSpPr>
          <p:spPr>
            <a:xfrm>
              <a:off x="1399629" y="1581714"/>
              <a:ext cx="37148" cy="52669"/>
            </a:xfrm>
            <a:custGeom>
              <a:avLst/>
              <a:gdLst/>
              <a:ahLst/>
              <a:cxnLst/>
              <a:rect l="l" t="t" r="r" b="b"/>
              <a:pathLst>
                <a:path w="1168" h="1656" extrusionOk="0">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6" name="Google Shape;28916;p74"/>
          <p:cNvGrpSpPr/>
          <p:nvPr/>
        </p:nvGrpSpPr>
        <p:grpSpPr>
          <a:xfrm>
            <a:off x="2219466" y="1500293"/>
            <a:ext cx="330613" cy="359015"/>
            <a:chOff x="2219466" y="1500293"/>
            <a:chExt cx="330613" cy="359015"/>
          </a:xfrm>
        </p:grpSpPr>
        <p:sp>
          <p:nvSpPr>
            <p:cNvPr id="28917" name="Google Shape;28917;p74"/>
            <p:cNvSpPr/>
            <p:nvPr/>
          </p:nvSpPr>
          <p:spPr>
            <a:xfrm>
              <a:off x="2353906" y="1635560"/>
              <a:ext cx="65518" cy="82121"/>
            </a:xfrm>
            <a:custGeom>
              <a:avLst/>
              <a:gdLst/>
              <a:ahLst/>
              <a:cxnLst/>
              <a:rect l="l" t="t" r="r" b="b"/>
              <a:pathLst>
                <a:path w="2060" h="2582" extrusionOk="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8" name="Google Shape;28918;p74"/>
            <p:cNvSpPr/>
            <p:nvPr/>
          </p:nvSpPr>
          <p:spPr>
            <a:xfrm>
              <a:off x="2219466" y="1500293"/>
              <a:ext cx="330613" cy="359015"/>
            </a:xfrm>
            <a:custGeom>
              <a:avLst/>
              <a:gdLst/>
              <a:ahLst/>
              <a:cxnLst/>
              <a:rect l="l" t="t" r="r" b="b"/>
              <a:pathLst>
                <a:path w="10395" h="11288" extrusionOk="0">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19" name="Google Shape;28919;p74"/>
          <p:cNvGrpSpPr/>
          <p:nvPr/>
        </p:nvGrpSpPr>
        <p:grpSpPr>
          <a:xfrm>
            <a:off x="5343544" y="1509358"/>
            <a:ext cx="244676" cy="351095"/>
            <a:chOff x="5343544" y="1509358"/>
            <a:chExt cx="244676" cy="351095"/>
          </a:xfrm>
        </p:grpSpPr>
        <p:sp>
          <p:nvSpPr>
            <p:cNvPr id="28920" name="Google Shape;28920;p74"/>
            <p:cNvSpPr/>
            <p:nvPr/>
          </p:nvSpPr>
          <p:spPr>
            <a:xfrm>
              <a:off x="5430658" y="1574494"/>
              <a:ext cx="25031" cy="10655"/>
            </a:xfrm>
            <a:custGeom>
              <a:avLst/>
              <a:gdLst/>
              <a:ahLst/>
              <a:cxnLst/>
              <a:rect l="l" t="t" r="r" b="b"/>
              <a:pathLst>
                <a:path w="787" h="335" extrusionOk="0">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1" name="Google Shape;28921;p74"/>
            <p:cNvSpPr/>
            <p:nvPr/>
          </p:nvSpPr>
          <p:spPr>
            <a:xfrm>
              <a:off x="5447706" y="1613137"/>
              <a:ext cx="39025" cy="38643"/>
            </a:xfrm>
            <a:custGeom>
              <a:avLst/>
              <a:gdLst/>
              <a:ahLst/>
              <a:cxnLst/>
              <a:rect l="l" t="t" r="r" b="b"/>
              <a:pathLst>
                <a:path w="1227" h="1215" extrusionOk="0">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2" name="Google Shape;28922;p74"/>
            <p:cNvSpPr/>
            <p:nvPr/>
          </p:nvSpPr>
          <p:spPr>
            <a:xfrm>
              <a:off x="5343544" y="1509358"/>
              <a:ext cx="244676" cy="351095"/>
            </a:xfrm>
            <a:custGeom>
              <a:avLst/>
              <a:gdLst/>
              <a:ahLst/>
              <a:cxnLst/>
              <a:rect l="l" t="t" r="r" b="b"/>
              <a:pathLst>
                <a:path w="7693" h="11039" extrusionOk="0">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23" name="Google Shape;28923;p74"/>
          <p:cNvGrpSpPr/>
          <p:nvPr/>
        </p:nvGrpSpPr>
        <p:grpSpPr>
          <a:xfrm>
            <a:off x="4882340" y="1509358"/>
            <a:ext cx="246171" cy="351095"/>
            <a:chOff x="4882340" y="1509358"/>
            <a:chExt cx="246171" cy="351095"/>
          </a:xfrm>
        </p:grpSpPr>
        <p:sp>
          <p:nvSpPr>
            <p:cNvPr id="28924" name="Google Shape;28924;p74"/>
            <p:cNvSpPr/>
            <p:nvPr/>
          </p:nvSpPr>
          <p:spPr>
            <a:xfrm>
              <a:off x="4935709" y="1576784"/>
              <a:ext cx="30724" cy="30692"/>
            </a:xfrm>
            <a:custGeom>
              <a:avLst/>
              <a:gdLst/>
              <a:ahLst/>
              <a:cxnLst/>
              <a:rect l="l" t="t" r="r" b="b"/>
              <a:pathLst>
                <a:path w="966" h="965" extrusionOk="0">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5" name="Google Shape;28925;p74"/>
            <p:cNvSpPr/>
            <p:nvPr/>
          </p:nvSpPr>
          <p:spPr>
            <a:xfrm>
              <a:off x="5043655" y="1597235"/>
              <a:ext cx="30692" cy="31073"/>
            </a:xfrm>
            <a:custGeom>
              <a:avLst/>
              <a:gdLst/>
              <a:ahLst/>
              <a:cxnLst/>
              <a:rect l="l" t="t" r="r" b="b"/>
              <a:pathLst>
                <a:path w="965" h="977" extrusionOk="0">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6" name="Google Shape;28926;p74"/>
            <p:cNvSpPr/>
            <p:nvPr/>
          </p:nvSpPr>
          <p:spPr>
            <a:xfrm>
              <a:off x="4993657" y="1538046"/>
              <a:ext cx="36003" cy="26271"/>
            </a:xfrm>
            <a:custGeom>
              <a:avLst/>
              <a:gdLst/>
              <a:ahLst/>
              <a:cxnLst/>
              <a:rect l="l" t="t" r="r" b="b"/>
              <a:pathLst>
                <a:path w="1132" h="826" extrusionOk="0">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7" name="Google Shape;28927;p74"/>
            <p:cNvSpPr/>
            <p:nvPr/>
          </p:nvSpPr>
          <p:spPr>
            <a:xfrm>
              <a:off x="4931924" y="1693795"/>
              <a:ext cx="146589" cy="104161"/>
            </a:xfrm>
            <a:custGeom>
              <a:avLst/>
              <a:gdLst/>
              <a:ahLst/>
              <a:cxnLst/>
              <a:rect l="l" t="t" r="r" b="b"/>
              <a:pathLst>
                <a:path w="4609" h="3275" extrusionOk="0">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8" name="Google Shape;28928;p74"/>
            <p:cNvSpPr/>
            <p:nvPr/>
          </p:nvSpPr>
          <p:spPr>
            <a:xfrm>
              <a:off x="4882340" y="1509358"/>
              <a:ext cx="246171" cy="351095"/>
            </a:xfrm>
            <a:custGeom>
              <a:avLst/>
              <a:gdLst/>
              <a:ahLst/>
              <a:cxnLst/>
              <a:rect l="l" t="t" r="r" b="b"/>
              <a:pathLst>
                <a:path w="7740" h="11039" extrusionOk="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29" name="Google Shape;28929;p74"/>
          <p:cNvGrpSpPr/>
          <p:nvPr/>
        </p:nvGrpSpPr>
        <p:grpSpPr>
          <a:xfrm>
            <a:off x="6273204" y="1509008"/>
            <a:ext cx="236343" cy="351445"/>
            <a:chOff x="6273204" y="1509008"/>
            <a:chExt cx="236343" cy="351445"/>
          </a:xfrm>
        </p:grpSpPr>
        <p:sp>
          <p:nvSpPr>
            <p:cNvPr id="28930" name="Google Shape;28930;p74"/>
            <p:cNvSpPr/>
            <p:nvPr/>
          </p:nvSpPr>
          <p:spPr>
            <a:xfrm>
              <a:off x="6273204" y="1509008"/>
              <a:ext cx="236343" cy="351445"/>
            </a:xfrm>
            <a:custGeom>
              <a:avLst/>
              <a:gdLst/>
              <a:ahLst/>
              <a:cxnLst/>
              <a:rect l="l" t="t" r="r" b="b"/>
              <a:pathLst>
                <a:path w="7431" h="11050" extrusionOk="0">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1" name="Google Shape;28931;p74"/>
            <p:cNvSpPr/>
            <p:nvPr/>
          </p:nvSpPr>
          <p:spPr>
            <a:xfrm>
              <a:off x="6330390" y="1703241"/>
              <a:ext cx="120064" cy="85237"/>
            </a:xfrm>
            <a:custGeom>
              <a:avLst/>
              <a:gdLst/>
              <a:ahLst/>
              <a:cxnLst/>
              <a:rect l="l" t="t" r="r" b="b"/>
              <a:pathLst>
                <a:path w="3775" h="2680" extrusionOk="0">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32" name="Google Shape;28932;p74"/>
          <p:cNvSpPr/>
          <p:nvPr/>
        </p:nvSpPr>
        <p:spPr>
          <a:xfrm>
            <a:off x="5809710" y="1509739"/>
            <a:ext cx="243913" cy="351445"/>
          </a:xfrm>
          <a:custGeom>
            <a:avLst/>
            <a:gdLst/>
            <a:ahLst/>
            <a:cxnLst/>
            <a:rect l="l" t="t" r="r" b="b"/>
            <a:pathLst>
              <a:path w="7669" h="11050" extrusionOk="0">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33" name="Google Shape;28933;p74"/>
          <p:cNvGrpSpPr/>
          <p:nvPr/>
        </p:nvGrpSpPr>
        <p:grpSpPr>
          <a:xfrm>
            <a:off x="7219530" y="1508244"/>
            <a:ext cx="191625" cy="352209"/>
            <a:chOff x="7219530" y="1508244"/>
            <a:chExt cx="191625" cy="352209"/>
          </a:xfrm>
        </p:grpSpPr>
        <p:sp>
          <p:nvSpPr>
            <p:cNvPr id="28934" name="Google Shape;28934;p74"/>
            <p:cNvSpPr/>
            <p:nvPr/>
          </p:nvSpPr>
          <p:spPr>
            <a:xfrm>
              <a:off x="7219530" y="1508244"/>
              <a:ext cx="191625" cy="352209"/>
            </a:xfrm>
            <a:custGeom>
              <a:avLst/>
              <a:gdLst/>
              <a:ahLst/>
              <a:cxnLst/>
              <a:rect l="l" t="t" r="r" b="b"/>
              <a:pathLst>
                <a:path w="6025" h="11074" extrusionOk="0">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5" name="Google Shape;28935;p74"/>
            <p:cNvSpPr/>
            <p:nvPr/>
          </p:nvSpPr>
          <p:spPr>
            <a:xfrm>
              <a:off x="7376679" y="1654039"/>
              <a:ext cx="795" cy="32"/>
            </a:xfrm>
            <a:custGeom>
              <a:avLst/>
              <a:gdLst/>
              <a:ahLst/>
              <a:cxnLst/>
              <a:rect l="l" t="t" r="r" b="b"/>
              <a:pathLst>
                <a:path w="25" h="1" extrusionOk="0">
                  <a:moveTo>
                    <a:pt x="24" y="0"/>
                  </a:moveTo>
                  <a:lnTo>
                    <a:pt x="1"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36" name="Google Shape;28936;p74"/>
          <p:cNvGrpSpPr/>
          <p:nvPr/>
        </p:nvGrpSpPr>
        <p:grpSpPr>
          <a:xfrm>
            <a:off x="7699309" y="1508626"/>
            <a:ext cx="154922" cy="351827"/>
            <a:chOff x="7699309" y="1508626"/>
            <a:chExt cx="154922" cy="351827"/>
          </a:xfrm>
        </p:grpSpPr>
        <p:sp>
          <p:nvSpPr>
            <p:cNvPr id="28937" name="Google Shape;28937;p74"/>
            <p:cNvSpPr/>
            <p:nvPr/>
          </p:nvSpPr>
          <p:spPr>
            <a:xfrm>
              <a:off x="7733022" y="1737336"/>
              <a:ext cx="24267" cy="57599"/>
            </a:xfrm>
            <a:custGeom>
              <a:avLst/>
              <a:gdLst/>
              <a:ahLst/>
              <a:cxnLst/>
              <a:rect l="l" t="t" r="r" b="b"/>
              <a:pathLst>
                <a:path w="763" h="1811" extrusionOk="0">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8" name="Google Shape;28938;p74"/>
            <p:cNvSpPr/>
            <p:nvPr/>
          </p:nvSpPr>
          <p:spPr>
            <a:xfrm>
              <a:off x="7796632" y="1737336"/>
              <a:ext cx="23504" cy="57599"/>
            </a:xfrm>
            <a:custGeom>
              <a:avLst/>
              <a:gdLst/>
              <a:ahLst/>
              <a:cxnLst/>
              <a:rect l="l" t="t" r="r" b="b"/>
              <a:pathLst>
                <a:path w="739" h="1811" extrusionOk="0">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9" name="Google Shape;28939;p74"/>
            <p:cNvSpPr/>
            <p:nvPr/>
          </p:nvSpPr>
          <p:spPr>
            <a:xfrm>
              <a:off x="7757639" y="1792231"/>
              <a:ext cx="32" cy="795"/>
            </a:xfrm>
            <a:custGeom>
              <a:avLst/>
              <a:gdLst/>
              <a:ahLst/>
              <a:cxnLst/>
              <a:rect l="l" t="t" r="r" b="b"/>
              <a:pathLst>
                <a:path w="1" h="25" extrusionOk="0">
                  <a:moveTo>
                    <a:pt x="0" y="1"/>
                  </a:moveTo>
                  <a:cubicBezTo>
                    <a:pt x="0" y="1"/>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0" name="Google Shape;28940;p74"/>
            <p:cNvSpPr/>
            <p:nvPr/>
          </p:nvSpPr>
          <p:spPr>
            <a:xfrm>
              <a:off x="7757639" y="1784280"/>
              <a:ext cx="39406" cy="76173"/>
            </a:xfrm>
            <a:custGeom>
              <a:avLst/>
              <a:gdLst/>
              <a:ahLst/>
              <a:cxnLst/>
              <a:rect l="l" t="t" r="r" b="b"/>
              <a:pathLst>
                <a:path w="1239" h="2395" extrusionOk="0">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1" name="Google Shape;28941;p74"/>
            <p:cNvSpPr/>
            <p:nvPr/>
          </p:nvSpPr>
          <p:spPr>
            <a:xfrm>
              <a:off x="7805347" y="1642016"/>
              <a:ext cx="48884" cy="201771"/>
            </a:xfrm>
            <a:custGeom>
              <a:avLst/>
              <a:gdLst/>
              <a:ahLst/>
              <a:cxnLst/>
              <a:rect l="l" t="t" r="r" b="b"/>
              <a:pathLst>
                <a:path w="1537" h="6344" extrusionOk="0">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2" name="Google Shape;28942;p74"/>
            <p:cNvSpPr/>
            <p:nvPr/>
          </p:nvSpPr>
          <p:spPr>
            <a:xfrm>
              <a:off x="7699309" y="1642239"/>
              <a:ext cx="48884" cy="202661"/>
            </a:xfrm>
            <a:custGeom>
              <a:avLst/>
              <a:gdLst/>
              <a:ahLst/>
              <a:cxnLst/>
              <a:rect l="l" t="t" r="r" b="b"/>
              <a:pathLst>
                <a:path w="1537" h="6372" extrusionOk="0">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3" name="Google Shape;28943;p74"/>
            <p:cNvSpPr/>
            <p:nvPr/>
          </p:nvSpPr>
          <p:spPr>
            <a:xfrm>
              <a:off x="7743613" y="1508626"/>
              <a:ext cx="66313" cy="208673"/>
            </a:xfrm>
            <a:custGeom>
              <a:avLst/>
              <a:gdLst/>
              <a:ahLst/>
              <a:cxnLst/>
              <a:rect l="l" t="t" r="r" b="b"/>
              <a:pathLst>
                <a:path w="2085" h="6561" extrusionOk="0">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4" name="Google Shape;28944;p74"/>
          <p:cNvGrpSpPr/>
          <p:nvPr/>
        </p:nvGrpSpPr>
        <p:grpSpPr>
          <a:xfrm>
            <a:off x="8161690" y="1509008"/>
            <a:ext cx="153396" cy="351064"/>
            <a:chOff x="8161690" y="1509008"/>
            <a:chExt cx="153396" cy="351064"/>
          </a:xfrm>
        </p:grpSpPr>
        <p:sp>
          <p:nvSpPr>
            <p:cNvPr id="28945" name="Google Shape;28945;p74"/>
            <p:cNvSpPr/>
            <p:nvPr/>
          </p:nvSpPr>
          <p:spPr>
            <a:xfrm>
              <a:off x="8207871" y="1699838"/>
              <a:ext cx="61384" cy="61765"/>
            </a:xfrm>
            <a:custGeom>
              <a:avLst/>
              <a:gdLst/>
              <a:ahLst/>
              <a:cxnLst/>
              <a:rect l="l" t="t" r="r" b="b"/>
              <a:pathLst>
                <a:path w="1930" h="1942" extrusionOk="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6" name="Google Shape;28946;p74"/>
            <p:cNvSpPr/>
            <p:nvPr/>
          </p:nvSpPr>
          <p:spPr>
            <a:xfrm>
              <a:off x="8199919" y="1800564"/>
              <a:ext cx="77668" cy="29579"/>
            </a:xfrm>
            <a:custGeom>
              <a:avLst/>
              <a:gdLst/>
              <a:ahLst/>
              <a:cxnLst/>
              <a:rect l="l" t="t" r="r" b="b"/>
              <a:pathLst>
                <a:path w="2442" h="930" extrusionOk="0">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7" name="Google Shape;28947;p74"/>
            <p:cNvSpPr/>
            <p:nvPr/>
          </p:nvSpPr>
          <p:spPr>
            <a:xfrm>
              <a:off x="8161690" y="1664598"/>
              <a:ext cx="153396" cy="195474"/>
            </a:xfrm>
            <a:custGeom>
              <a:avLst/>
              <a:gdLst/>
              <a:ahLst/>
              <a:cxnLst/>
              <a:rect l="l" t="t" r="r" b="b"/>
              <a:pathLst>
                <a:path w="4823" h="6146" extrusionOk="0">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8" name="Google Shape;28948;p74"/>
            <p:cNvSpPr/>
            <p:nvPr/>
          </p:nvSpPr>
          <p:spPr>
            <a:xfrm>
              <a:off x="8201828" y="1509008"/>
              <a:ext cx="73851" cy="181034"/>
            </a:xfrm>
            <a:custGeom>
              <a:avLst/>
              <a:gdLst/>
              <a:ahLst/>
              <a:cxnLst/>
              <a:rect l="l" t="t" r="r" b="b"/>
              <a:pathLst>
                <a:path w="2322" h="5692" extrusionOk="0">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9" name="Google Shape;28949;p74"/>
          <p:cNvGrpSpPr/>
          <p:nvPr/>
        </p:nvGrpSpPr>
        <p:grpSpPr>
          <a:xfrm>
            <a:off x="6746940" y="1508881"/>
            <a:ext cx="213221" cy="352304"/>
            <a:chOff x="6746940" y="1508881"/>
            <a:chExt cx="213221" cy="352304"/>
          </a:xfrm>
        </p:grpSpPr>
        <p:sp>
          <p:nvSpPr>
            <p:cNvPr id="28950" name="Google Shape;28950;p74"/>
            <p:cNvSpPr/>
            <p:nvPr/>
          </p:nvSpPr>
          <p:spPr>
            <a:xfrm>
              <a:off x="6805238" y="1661227"/>
              <a:ext cx="10655" cy="10241"/>
            </a:xfrm>
            <a:custGeom>
              <a:avLst/>
              <a:gdLst/>
              <a:ahLst/>
              <a:cxnLst/>
              <a:rect l="l" t="t" r="r" b="b"/>
              <a:pathLst>
                <a:path w="335" h="322" extrusionOk="0">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1" name="Google Shape;28951;p74"/>
            <p:cNvSpPr/>
            <p:nvPr/>
          </p:nvSpPr>
          <p:spPr>
            <a:xfrm>
              <a:off x="6804125" y="1706294"/>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2" name="Google Shape;28952;p74"/>
            <p:cNvSpPr/>
            <p:nvPr/>
          </p:nvSpPr>
          <p:spPr>
            <a:xfrm>
              <a:off x="6803362" y="1754002"/>
              <a:ext cx="10623" cy="10241"/>
            </a:xfrm>
            <a:custGeom>
              <a:avLst/>
              <a:gdLst/>
              <a:ahLst/>
              <a:cxnLst/>
              <a:rect l="l" t="t" r="r" b="b"/>
              <a:pathLst>
                <a:path w="334" h="322" extrusionOk="0">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3" name="Google Shape;28953;p74"/>
            <p:cNvSpPr/>
            <p:nvPr/>
          </p:nvSpPr>
          <p:spPr>
            <a:xfrm>
              <a:off x="6746940" y="1508881"/>
              <a:ext cx="213221" cy="352304"/>
            </a:xfrm>
            <a:custGeom>
              <a:avLst/>
              <a:gdLst/>
              <a:ahLst/>
              <a:cxnLst/>
              <a:rect l="l" t="t" r="r" b="b"/>
              <a:pathLst>
                <a:path w="6704" h="11077" extrusionOk="0">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54" name="Google Shape;28954;p74"/>
          <p:cNvGrpSpPr/>
          <p:nvPr/>
        </p:nvGrpSpPr>
        <p:grpSpPr>
          <a:xfrm>
            <a:off x="5770336" y="2007615"/>
            <a:ext cx="350682" cy="292097"/>
            <a:chOff x="5770336" y="2007615"/>
            <a:chExt cx="350682" cy="292097"/>
          </a:xfrm>
        </p:grpSpPr>
        <p:sp>
          <p:nvSpPr>
            <p:cNvPr id="28955" name="Google Shape;28955;p74"/>
            <p:cNvSpPr/>
            <p:nvPr/>
          </p:nvSpPr>
          <p:spPr>
            <a:xfrm>
              <a:off x="5780545" y="2007615"/>
              <a:ext cx="329500" cy="75855"/>
            </a:xfrm>
            <a:custGeom>
              <a:avLst/>
              <a:gdLst/>
              <a:ahLst/>
              <a:cxnLst/>
              <a:rect l="l" t="t" r="r" b="b"/>
              <a:pathLst>
                <a:path w="10360" h="2385" extrusionOk="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6" name="Google Shape;28956;p74"/>
            <p:cNvSpPr/>
            <p:nvPr/>
          </p:nvSpPr>
          <p:spPr>
            <a:xfrm>
              <a:off x="5779400" y="2097082"/>
              <a:ext cx="329500" cy="76014"/>
            </a:xfrm>
            <a:custGeom>
              <a:avLst/>
              <a:gdLst/>
              <a:ahLst/>
              <a:cxnLst/>
              <a:rect l="l" t="t" r="r" b="b"/>
              <a:pathLst>
                <a:path w="10360" h="2390" extrusionOk="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7" name="Google Shape;28957;p74"/>
            <p:cNvSpPr/>
            <p:nvPr/>
          </p:nvSpPr>
          <p:spPr>
            <a:xfrm>
              <a:off x="5800996" y="2031850"/>
              <a:ext cx="288217" cy="117201"/>
            </a:xfrm>
            <a:custGeom>
              <a:avLst/>
              <a:gdLst/>
              <a:ahLst/>
              <a:cxnLst/>
              <a:rect l="l" t="t" r="r" b="b"/>
              <a:pathLst>
                <a:path w="9062" h="3685" extrusionOk="0">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8" name="Google Shape;28958;p74"/>
            <p:cNvSpPr/>
            <p:nvPr/>
          </p:nvSpPr>
          <p:spPr>
            <a:xfrm>
              <a:off x="5770336" y="2186073"/>
              <a:ext cx="350682" cy="113639"/>
            </a:xfrm>
            <a:custGeom>
              <a:avLst/>
              <a:gdLst/>
              <a:ahLst/>
              <a:cxnLst/>
              <a:rect l="l" t="t" r="r" b="b"/>
              <a:pathLst>
                <a:path w="11026" h="3573" extrusionOk="0">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59" name="Google Shape;28959;p74"/>
          <p:cNvGrpSpPr/>
          <p:nvPr/>
        </p:nvGrpSpPr>
        <p:grpSpPr>
          <a:xfrm>
            <a:off x="5326878" y="1980358"/>
            <a:ext cx="350332" cy="346229"/>
            <a:chOff x="5326878" y="1980358"/>
            <a:chExt cx="350332" cy="346229"/>
          </a:xfrm>
        </p:grpSpPr>
        <p:sp>
          <p:nvSpPr>
            <p:cNvPr id="28960" name="Google Shape;28960;p74"/>
            <p:cNvSpPr/>
            <p:nvPr/>
          </p:nvSpPr>
          <p:spPr>
            <a:xfrm>
              <a:off x="5352259" y="2005834"/>
              <a:ext cx="94715" cy="94683"/>
            </a:xfrm>
            <a:custGeom>
              <a:avLst/>
              <a:gdLst/>
              <a:ahLst/>
              <a:cxnLst/>
              <a:rect l="l" t="t" r="r" b="b"/>
              <a:pathLst>
                <a:path w="2978" h="2977" extrusionOk="0">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1" name="Google Shape;28961;p74"/>
            <p:cNvSpPr/>
            <p:nvPr/>
          </p:nvSpPr>
          <p:spPr>
            <a:xfrm>
              <a:off x="5534024" y="2005834"/>
              <a:ext cx="94715" cy="94683"/>
            </a:xfrm>
            <a:custGeom>
              <a:avLst/>
              <a:gdLst/>
              <a:ahLst/>
              <a:cxnLst/>
              <a:rect l="l" t="t" r="r" b="b"/>
              <a:pathLst>
                <a:path w="2978" h="2977" extrusionOk="0">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2" name="Google Shape;28962;p74"/>
            <p:cNvSpPr/>
            <p:nvPr/>
          </p:nvSpPr>
          <p:spPr>
            <a:xfrm>
              <a:off x="5326878" y="1980358"/>
              <a:ext cx="350332" cy="144776"/>
            </a:xfrm>
            <a:custGeom>
              <a:avLst/>
              <a:gdLst/>
              <a:ahLst/>
              <a:cxnLst/>
              <a:rect l="l" t="t" r="r" b="b"/>
              <a:pathLst>
                <a:path w="11015" h="4552" extrusionOk="0">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3" name="Google Shape;28963;p74"/>
            <p:cNvSpPr/>
            <p:nvPr/>
          </p:nvSpPr>
          <p:spPr>
            <a:xfrm>
              <a:off x="5627181" y="2089131"/>
              <a:ext cx="42460" cy="237456"/>
            </a:xfrm>
            <a:custGeom>
              <a:avLst/>
              <a:gdLst/>
              <a:ahLst/>
              <a:cxnLst/>
              <a:rect l="l" t="t" r="r" b="b"/>
              <a:pathLst>
                <a:path w="1335" h="7466" extrusionOk="0">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64" name="Google Shape;28964;p74"/>
          <p:cNvSpPr/>
          <p:nvPr/>
        </p:nvSpPr>
        <p:spPr>
          <a:xfrm>
            <a:off x="7992774" y="1977782"/>
            <a:ext cx="330645" cy="349950"/>
          </a:xfrm>
          <a:custGeom>
            <a:avLst/>
            <a:gdLst/>
            <a:ahLst/>
            <a:cxnLst/>
            <a:rect l="l" t="t" r="r" b="b"/>
            <a:pathLst>
              <a:path w="10396" h="11003" extrusionOk="0">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65" name="Google Shape;28965;p74"/>
          <p:cNvGrpSpPr/>
          <p:nvPr/>
        </p:nvGrpSpPr>
        <p:grpSpPr>
          <a:xfrm>
            <a:off x="4883835" y="1992571"/>
            <a:ext cx="350300" cy="323043"/>
            <a:chOff x="4883835" y="1992571"/>
            <a:chExt cx="350300" cy="323043"/>
          </a:xfrm>
        </p:grpSpPr>
        <p:sp>
          <p:nvSpPr>
            <p:cNvPr id="28966" name="Google Shape;28966;p74"/>
            <p:cNvSpPr/>
            <p:nvPr/>
          </p:nvSpPr>
          <p:spPr>
            <a:xfrm>
              <a:off x="4883835" y="1992571"/>
              <a:ext cx="350300" cy="123085"/>
            </a:xfrm>
            <a:custGeom>
              <a:avLst/>
              <a:gdLst/>
              <a:ahLst/>
              <a:cxnLst/>
              <a:rect l="l" t="t" r="r" b="b"/>
              <a:pathLst>
                <a:path w="11014" h="3870" extrusionOk="0">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7" name="Google Shape;28967;p74"/>
            <p:cNvSpPr/>
            <p:nvPr/>
          </p:nvSpPr>
          <p:spPr>
            <a:xfrm>
              <a:off x="5084174" y="2009237"/>
              <a:ext cx="130655" cy="88641"/>
            </a:xfrm>
            <a:custGeom>
              <a:avLst/>
              <a:gdLst/>
              <a:ahLst/>
              <a:cxnLst/>
              <a:rect l="l" t="t" r="r" b="b"/>
              <a:pathLst>
                <a:path w="4108" h="2787" extrusionOk="0">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8" name="Google Shape;28968;p74"/>
            <p:cNvSpPr/>
            <p:nvPr/>
          </p:nvSpPr>
          <p:spPr>
            <a:xfrm>
              <a:off x="4904285" y="2009237"/>
              <a:ext cx="130687" cy="88641"/>
            </a:xfrm>
            <a:custGeom>
              <a:avLst/>
              <a:gdLst/>
              <a:ahLst/>
              <a:cxnLst/>
              <a:rect l="l" t="t" r="r" b="b"/>
              <a:pathLst>
                <a:path w="4109" h="2787" extrusionOk="0">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9" name="Google Shape;28969;p74"/>
            <p:cNvSpPr/>
            <p:nvPr/>
          </p:nvSpPr>
          <p:spPr>
            <a:xfrm>
              <a:off x="4943660" y="2123576"/>
              <a:ext cx="231413" cy="66631"/>
            </a:xfrm>
            <a:custGeom>
              <a:avLst/>
              <a:gdLst/>
              <a:ahLst/>
              <a:cxnLst/>
              <a:rect l="l" t="t" r="r" b="b"/>
              <a:pathLst>
                <a:path w="7276" h="2095" extrusionOk="0">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0" name="Google Shape;28970;p74"/>
            <p:cNvSpPr/>
            <p:nvPr/>
          </p:nvSpPr>
          <p:spPr>
            <a:xfrm>
              <a:off x="5142473" y="2191384"/>
              <a:ext cx="26907" cy="123467"/>
            </a:xfrm>
            <a:custGeom>
              <a:avLst/>
              <a:gdLst/>
              <a:ahLst/>
              <a:cxnLst/>
              <a:rect l="l" t="t" r="r" b="b"/>
              <a:pathLst>
                <a:path w="846" h="3882" extrusionOk="0">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1" name="Google Shape;28971;p74"/>
            <p:cNvSpPr/>
            <p:nvPr/>
          </p:nvSpPr>
          <p:spPr>
            <a:xfrm>
              <a:off x="5203825" y="2089513"/>
              <a:ext cx="27289" cy="226102"/>
            </a:xfrm>
            <a:custGeom>
              <a:avLst/>
              <a:gdLst/>
              <a:ahLst/>
              <a:cxnLst/>
              <a:rect l="l" t="t" r="r" b="b"/>
              <a:pathLst>
                <a:path w="858" h="7109" extrusionOk="0">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72" name="Google Shape;28972;p74"/>
          <p:cNvGrpSpPr/>
          <p:nvPr/>
        </p:nvGrpSpPr>
        <p:grpSpPr>
          <a:xfrm>
            <a:off x="7548967" y="1978927"/>
            <a:ext cx="333285" cy="349950"/>
            <a:chOff x="7548967" y="1978927"/>
            <a:chExt cx="333285" cy="349950"/>
          </a:xfrm>
        </p:grpSpPr>
        <p:sp>
          <p:nvSpPr>
            <p:cNvPr id="28973" name="Google Shape;28973;p74"/>
            <p:cNvSpPr/>
            <p:nvPr/>
          </p:nvSpPr>
          <p:spPr>
            <a:xfrm>
              <a:off x="7548967" y="1978927"/>
              <a:ext cx="333285" cy="234816"/>
            </a:xfrm>
            <a:custGeom>
              <a:avLst/>
              <a:gdLst/>
              <a:ahLst/>
              <a:cxnLst/>
              <a:rect l="l" t="t" r="r" b="b"/>
              <a:pathLst>
                <a:path w="10479" h="7383" extrusionOk="0">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4" name="Google Shape;28974;p74"/>
            <p:cNvSpPr/>
            <p:nvPr/>
          </p:nvSpPr>
          <p:spPr>
            <a:xfrm>
              <a:off x="7570562" y="2001667"/>
              <a:ext cx="51142" cy="51142"/>
            </a:xfrm>
            <a:custGeom>
              <a:avLst/>
              <a:gdLst/>
              <a:ahLst/>
              <a:cxnLst/>
              <a:rect l="l" t="t" r="r" b="b"/>
              <a:pathLst>
                <a:path w="1608" h="1608" extrusionOk="0">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5" name="Google Shape;28975;p74"/>
            <p:cNvSpPr/>
            <p:nvPr/>
          </p:nvSpPr>
          <p:spPr>
            <a:xfrm>
              <a:off x="7807986" y="2001667"/>
              <a:ext cx="51174" cy="51142"/>
            </a:xfrm>
            <a:custGeom>
              <a:avLst/>
              <a:gdLst/>
              <a:ahLst/>
              <a:cxnLst/>
              <a:rect l="l" t="t" r="r" b="b"/>
              <a:pathLst>
                <a:path w="1609" h="1608" extrusionOk="0">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6" name="Google Shape;28976;p74"/>
            <p:cNvSpPr/>
            <p:nvPr/>
          </p:nvSpPr>
          <p:spPr>
            <a:xfrm>
              <a:off x="7570180" y="2121699"/>
              <a:ext cx="288980" cy="207178"/>
            </a:xfrm>
            <a:custGeom>
              <a:avLst/>
              <a:gdLst/>
              <a:ahLst/>
              <a:cxnLst/>
              <a:rect l="l" t="t" r="r" b="b"/>
              <a:pathLst>
                <a:path w="9086" h="6514" extrusionOk="0">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7" name="Google Shape;28977;p74"/>
            <p:cNvSpPr/>
            <p:nvPr/>
          </p:nvSpPr>
          <p:spPr>
            <a:xfrm>
              <a:off x="7658408" y="2088368"/>
              <a:ext cx="30342" cy="154922"/>
            </a:xfrm>
            <a:custGeom>
              <a:avLst/>
              <a:gdLst/>
              <a:ahLst/>
              <a:cxnLst/>
              <a:rect l="l" t="t" r="r" b="b"/>
              <a:pathLst>
                <a:path w="954" h="4871" extrusionOk="0">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8" name="Google Shape;28978;p74"/>
            <p:cNvSpPr/>
            <p:nvPr/>
          </p:nvSpPr>
          <p:spPr>
            <a:xfrm>
              <a:off x="7700072" y="2088368"/>
              <a:ext cx="30310" cy="154922"/>
            </a:xfrm>
            <a:custGeom>
              <a:avLst/>
              <a:gdLst/>
              <a:ahLst/>
              <a:cxnLst/>
              <a:rect l="l" t="t" r="r" b="b"/>
              <a:pathLst>
                <a:path w="953" h="4871" extrusionOk="0">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9" name="Google Shape;28979;p74"/>
            <p:cNvSpPr/>
            <p:nvPr/>
          </p:nvSpPr>
          <p:spPr>
            <a:xfrm>
              <a:off x="7741737" y="2088368"/>
              <a:ext cx="30310" cy="154922"/>
            </a:xfrm>
            <a:custGeom>
              <a:avLst/>
              <a:gdLst/>
              <a:ahLst/>
              <a:cxnLst/>
              <a:rect l="l" t="t" r="r" b="b"/>
              <a:pathLst>
                <a:path w="953" h="4871" extrusionOk="0">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80" name="Google Shape;28980;p74"/>
          <p:cNvGrpSpPr/>
          <p:nvPr/>
        </p:nvGrpSpPr>
        <p:grpSpPr>
          <a:xfrm>
            <a:off x="6214142" y="1978927"/>
            <a:ext cx="346515" cy="350300"/>
            <a:chOff x="6214142" y="1978927"/>
            <a:chExt cx="346515" cy="350300"/>
          </a:xfrm>
        </p:grpSpPr>
        <p:sp>
          <p:nvSpPr>
            <p:cNvPr id="28981" name="Google Shape;28981;p74"/>
            <p:cNvSpPr/>
            <p:nvPr/>
          </p:nvSpPr>
          <p:spPr>
            <a:xfrm>
              <a:off x="6289870" y="1978927"/>
              <a:ext cx="196937" cy="262073"/>
            </a:xfrm>
            <a:custGeom>
              <a:avLst/>
              <a:gdLst/>
              <a:ahLst/>
              <a:cxnLst/>
              <a:rect l="l" t="t" r="r" b="b"/>
              <a:pathLst>
                <a:path w="6192" h="8240" extrusionOk="0">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2" name="Google Shape;28982;p74"/>
            <p:cNvSpPr/>
            <p:nvPr/>
          </p:nvSpPr>
          <p:spPr>
            <a:xfrm>
              <a:off x="6214142" y="2182256"/>
              <a:ext cx="346515" cy="146971"/>
            </a:xfrm>
            <a:custGeom>
              <a:avLst/>
              <a:gdLst/>
              <a:ahLst/>
              <a:cxnLst/>
              <a:rect l="l" t="t" r="r" b="b"/>
              <a:pathLst>
                <a:path w="10895" h="4621" extrusionOk="0">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83" name="Google Shape;28983;p74"/>
          <p:cNvGrpSpPr/>
          <p:nvPr/>
        </p:nvGrpSpPr>
        <p:grpSpPr>
          <a:xfrm>
            <a:off x="7105923" y="1978545"/>
            <a:ext cx="333285" cy="350682"/>
            <a:chOff x="7105923" y="1978545"/>
            <a:chExt cx="333285" cy="350682"/>
          </a:xfrm>
        </p:grpSpPr>
        <p:sp>
          <p:nvSpPr>
            <p:cNvPr id="28984" name="Google Shape;28984;p74"/>
            <p:cNvSpPr/>
            <p:nvPr/>
          </p:nvSpPr>
          <p:spPr>
            <a:xfrm>
              <a:off x="7128632" y="2237978"/>
              <a:ext cx="220059" cy="91249"/>
            </a:xfrm>
            <a:custGeom>
              <a:avLst/>
              <a:gdLst/>
              <a:ahLst/>
              <a:cxnLst/>
              <a:rect l="l" t="t" r="r" b="b"/>
              <a:pathLst>
                <a:path w="6919" h="2869" extrusionOk="0">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5" name="Google Shape;28985;p74"/>
            <p:cNvSpPr/>
            <p:nvPr/>
          </p:nvSpPr>
          <p:spPr>
            <a:xfrm>
              <a:off x="7105923" y="2079271"/>
              <a:ext cx="266621" cy="145063"/>
            </a:xfrm>
            <a:custGeom>
              <a:avLst/>
              <a:gdLst/>
              <a:ahLst/>
              <a:cxnLst/>
              <a:rect l="l" t="t" r="r" b="b"/>
              <a:pathLst>
                <a:path w="8383" h="4561" extrusionOk="0">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6" name="Google Shape;28986;p74"/>
            <p:cNvSpPr/>
            <p:nvPr/>
          </p:nvSpPr>
          <p:spPr>
            <a:xfrm>
              <a:off x="7144184" y="2098609"/>
              <a:ext cx="190480" cy="33332"/>
            </a:xfrm>
            <a:custGeom>
              <a:avLst/>
              <a:gdLst/>
              <a:ahLst/>
              <a:cxnLst/>
              <a:rect l="l" t="t" r="r" b="b"/>
              <a:pathLst>
                <a:path w="5989" h="1048" extrusionOk="0">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7" name="Google Shape;28987;p74"/>
            <p:cNvSpPr/>
            <p:nvPr/>
          </p:nvSpPr>
          <p:spPr>
            <a:xfrm>
              <a:off x="7196440" y="1978927"/>
              <a:ext cx="242768" cy="96210"/>
            </a:xfrm>
            <a:custGeom>
              <a:avLst/>
              <a:gdLst/>
              <a:ahLst/>
              <a:cxnLst/>
              <a:rect l="l" t="t" r="r" b="b"/>
              <a:pathLst>
                <a:path w="7633" h="3025" extrusionOk="0">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8" name="Google Shape;28988;p74"/>
            <p:cNvSpPr/>
            <p:nvPr/>
          </p:nvSpPr>
          <p:spPr>
            <a:xfrm>
              <a:off x="7145297" y="2025139"/>
              <a:ext cx="32982" cy="33363"/>
            </a:xfrm>
            <a:custGeom>
              <a:avLst/>
              <a:gdLst/>
              <a:ahLst/>
              <a:cxnLst/>
              <a:rect l="l" t="t" r="r" b="b"/>
              <a:pathLst>
                <a:path w="1037" h="1049" extrusionOk="0">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9" name="Google Shape;28989;p74"/>
            <p:cNvSpPr/>
            <p:nvPr/>
          </p:nvSpPr>
          <p:spPr>
            <a:xfrm>
              <a:off x="7338417" y="2045590"/>
              <a:ext cx="32982" cy="33332"/>
            </a:xfrm>
            <a:custGeom>
              <a:avLst/>
              <a:gdLst/>
              <a:ahLst/>
              <a:cxnLst/>
              <a:rect l="l" t="t" r="r" b="b"/>
              <a:pathLst>
                <a:path w="1037" h="1048" extrusionOk="0">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0" name="Google Shape;28990;p74"/>
            <p:cNvSpPr/>
            <p:nvPr/>
          </p:nvSpPr>
          <p:spPr>
            <a:xfrm>
              <a:off x="7263453" y="1978545"/>
              <a:ext cx="33363" cy="32982"/>
            </a:xfrm>
            <a:custGeom>
              <a:avLst/>
              <a:gdLst/>
              <a:ahLst/>
              <a:cxnLst/>
              <a:rect l="l" t="t" r="r" b="b"/>
              <a:pathLst>
                <a:path w="1049" h="1037" extrusionOk="0">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991" name="Google Shape;28991;p74"/>
          <p:cNvSpPr/>
          <p:nvPr/>
        </p:nvSpPr>
        <p:spPr>
          <a:xfrm>
            <a:off x="6658713" y="1978545"/>
            <a:ext cx="342349" cy="350332"/>
          </a:xfrm>
          <a:custGeom>
            <a:avLst/>
            <a:gdLst/>
            <a:ahLst/>
            <a:cxnLst/>
            <a:rect l="l" t="t" r="r" b="b"/>
            <a:pathLst>
              <a:path w="10764" h="11015" extrusionOk="0">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2" name="Google Shape;28992;p74"/>
          <p:cNvSpPr/>
          <p:nvPr/>
        </p:nvSpPr>
        <p:spPr>
          <a:xfrm>
            <a:off x="4104898" y="2422257"/>
            <a:ext cx="91662" cy="351541"/>
          </a:xfrm>
          <a:custGeom>
            <a:avLst/>
            <a:gdLst/>
            <a:ahLst/>
            <a:cxnLst/>
            <a:rect l="l" t="t" r="r" b="b"/>
            <a:pathLst>
              <a:path w="2882" h="11053" extrusionOk="0">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993" name="Google Shape;28993;p74"/>
          <p:cNvGrpSpPr/>
          <p:nvPr/>
        </p:nvGrpSpPr>
        <p:grpSpPr>
          <a:xfrm>
            <a:off x="3616406" y="2422352"/>
            <a:ext cx="203393" cy="351827"/>
            <a:chOff x="3616406" y="2422352"/>
            <a:chExt cx="203393" cy="351827"/>
          </a:xfrm>
        </p:grpSpPr>
        <p:sp>
          <p:nvSpPr>
            <p:cNvPr id="28994" name="Google Shape;28994;p74"/>
            <p:cNvSpPr/>
            <p:nvPr/>
          </p:nvSpPr>
          <p:spPr>
            <a:xfrm>
              <a:off x="3640641" y="2422352"/>
              <a:ext cx="154159" cy="92075"/>
            </a:xfrm>
            <a:custGeom>
              <a:avLst/>
              <a:gdLst/>
              <a:ahLst/>
              <a:cxnLst/>
              <a:rect l="l" t="t" r="r" b="b"/>
              <a:pathLst>
                <a:path w="4847" h="2895" extrusionOk="0">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5" name="Google Shape;28995;p74"/>
            <p:cNvSpPr/>
            <p:nvPr/>
          </p:nvSpPr>
          <p:spPr>
            <a:xfrm>
              <a:off x="3616406" y="2479156"/>
              <a:ext cx="203393" cy="295023"/>
            </a:xfrm>
            <a:custGeom>
              <a:avLst/>
              <a:gdLst/>
              <a:ahLst/>
              <a:cxnLst/>
              <a:rect l="l" t="t" r="r" b="b"/>
              <a:pathLst>
                <a:path w="6395" h="9276" extrusionOk="0">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96" name="Google Shape;28996;p74"/>
          <p:cNvGrpSpPr/>
          <p:nvPr/>
        </p:nvGrpSpPr>
        <p:grpSpPr>
          <a:xfrm>
            <a:off x="878187" y="2421970"/>
            <a:ext cx="272696" cy="351827"/>
            <a:chOff x="913012" y="2421970"/>
            <a:chExt cx="272696" cy="351827"/>
          </a:xfrm>
        </p:grpSpPr>
        <p:sp>
          <p:nvSpPr>
            <p:cNvPr id="28997" name="Google Shape;28997;p74"/>
            <p:cNvSpPr/>
            <p:nvPr/>
          </p:nvSpPr>
          <p:spPr>
            <a:xfrm>
              <a:off x="913012" y="2421970"/>
              <a:ext cx="272696" cy="351827"/>
            </a:xfrm>
            <a:custGeom>
              <a:avLst/>
              <a:gdLst/>
              <a:ahLst/>
              <a:cxnLst/>
              <a:rect l="l" t="t" r="r" b="b"/>
              <a:pathLst>
                <a:path w="8574" h="11062" extrusionOk="0">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8" name="Google Shape;28998;p74"/>
            <p:cNvSpPr/>
            <p:nvPr/>
          </p:nvSpPr>
          <p:spPr>
            <a:xfrm>
              <a:off x="1028146" y="2491719"/>
              <a:ext cx="37880" cy="32918"/>
            </a:xfrm>
            <a:custGeom>
              <a:avLst/>
              <a:gdLst/>
              <a:ahLst/>
              <a:cxnLst/>
              <a:rect l="l" t="t" r="r" b="b"/>
              <a:pathLst>
                <a:path w="1191" h="1035" extrusionOk="0">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9" name="Google Shape;28999;p74"/>
            <p:cNvSpPr/>
            <p:nvPr/>
          </p:nvSpPr>
          <p:spPr>
            <a:xfrm>
              <a:off x="952769" y="2687447"/>
              <a:ext cx="16316" cy="16316"/>
            </a:xfrm>
            <a:custGeom>
              <a:avLst/>
              <a:gdLst/>
              <a:ahLst/>
              <a:cxnLst/>
              <a:rect l="l" t="t" r="r" b="b"/>
              <a:pathLst>
                <a:path w="513" h="513" extrusionOk="0">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0" name="Google Shape;29000;p74"/>
            <p:cNvSpPr/>
            <p:nvPr/>
          </p:nvSpPr>
          <p:spPr>
            <a:xfrm>
              <a:off x="1130368" y="2687447"/>
              <a:ext cx="15934" cy="16316"/>
            </a:xfrm>
            <a:custGeom>
              <a:avLst/>
              <a:gdLst/>
              <a:ahLst/>
              <a:cxnLst/>
              <a:rect l="l" t="t" r="r" b="b"/>
              <a:pathLst>
                <a:path w="501" h="513" extrusionOk="0">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01" name="Google Shape;29001;p74"/>
          <p:cNvGrpSpPr/>
          <p:nvPr/>
        </p:nvGrpSpPr>
        <p:grpSpPr>
          <a:xfrm>
            <a:off x="2274743" y="2422352"/>
            <a:ext cx="255649" cy="351445"/>
            <a:chOff x="2274743" y="2422352"/>
            <a:chExt cx="255649" cy="351445"/>
          </a:xfrm>
        </p:grpSpPr>
        <p:sp>
          <p:nvSpPr>
            <p:cNvPr id="29002" name="Google Shape;29002;p74"/>
            <p:cNvSpPr/>
            <p:nvPr/>
          </p:nvSpPr>
          <p:spPr>
            <a:xfrm>
              <a:off x="2274743" y="2422352"/>
              <a:ext cx="255649" cy="351445"/>
            </a:xfrm>
            <a:custGeom>
              <a:avLst/>
              <a:gdLst/>
              <a:ahLst/>
              <a:cxnLst/>
              <a:rect l="l" t="t" r="r" b="b"/>
              <a:pathLst>
                <a:path w="8038" h="11050" extrusionOk="0">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3" name="Google Shape;29003;p74"/>
            <p:cNvSpPr/>
            <p:nvPr/>
          </p:nvSpPr>
          <p:spPr>
            <a:xfrm>
              <a:off x="2347831" y="2600714"/>
              <a:ext cx="71975" cy="75378"/>
            </a:xfrm>
            <a:custGeom>
              <a:avLst/>
              <a:gdLst/>
              <a:ahLst/>
              <a:cxnLst/>
              <a:rect l="l" t="t" r="r" b="b"/>
              <a:pathLst>
                <a:path w="2263" h="2370" extrusionOk="0">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4" name="Google Shape;29004;p74"/>
            <p:cNvSpPr/>
            <p:nvPr/>
          </p:nvSpPr>
          <p:spPr>
            <a:xfrm>
              <a:off x="2408801" y="2546964"/>
              <a:ext cx="43573" cy="93539"/>
            </a:xfrm>
            <a:custGeom>
              <a:avLst/>
              <a:gdLst/>
              <a:ahLst/>
              <a:cxnLst/>
              <a:rect l="l" t="t" r="r" b="b"/>
              <a:pathLst>
                <a:path w="1370" h="2941" extrusionOk="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05" name="Google Shape;29005;p74"/>
          <p:cNvGrpSpPr/>
          <p:nvPr/>
        </p:nvGrpSpPr>
        <p:grpSpPr>
          <a:xfrm>
            <a:off x="2708723" y="2421239"/>
            <a:ext cx="246552" cy="352558"/>
            <a:chOff x="2708723" y="2421239"/>
            <a:chExt cx="246552" cy="352558"/>
          </a:xfrm>
        </p:grpSpPr>
        <p:sp>
          <p:nvSpPr>
            <p:cNvPr id="29006" name="Google Shape;29006;p74"/>
            <p:cNvSpPr/>
            <p:nvPr/>
          </p:nvSpPr>
          <p:spPr>
            <a:xfrm>
              <a:off x="2708723" y="2421239"/>
              <a:ext cx="246552" cy="282905"/>
            </a:xfrm>
            <a:custGeom>
              <a:avLst/>
              <a:gdLst/>
              <a:ahLst/>
              <a:cxnLst/>
              <a:rect l="l" t="t" r="r" b="b"/>
              <a:pathLst>
                <a:path w="7752" h="8895" extrusionOk="0">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7" name="Google Shape;29007;p74"/>
            <p:cNvSpPr/>
            <p:nvPr/>
          </p:nvSpPr>
          <p:spPr>
            <a:xfrm>
              <a:off x="2813234" y="2654497"/>
              <a:ext cx="58712" cy="119301"/>
            </a:xfrm>
            <a:custGeom>
              <a:avLst/>
              <a:gdLst/>
              <a:ahLst/>
              <a:cxnLst/>
              <a:rect l="l" t="t" r="r" b="b"/>
              <a:pathLst>
                <a:path w="1846" h="3751" extrusionOk="0">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08" name="Google Shape;29008;p74"/>
          <p:cNvGrpSpPr/>
          <p:nvPr/>
        </p:nvGrpSpPr>
        <p:grpSpPr>
          <a:xfrm>
            <a:off x="1835485" y="2422352"/>
            <a:ext cx="259433" cy="350714"/>
            <a:chOff x="1835485" y="2422352"/>
            <a:chExt cx="259433" cy="350714"/>
          </a:xfrm>
        </p:grpSpPr>
        <p:sp>
          <p:nvSpPr>
            <p:cNvPr id="29009" name="Google Shape;29009;p74"/>
            <p:cNvSpPr/>
            <p:nvPr/>
          </p:nvSpPr>
          <p:spPr>
            <a:xfrm>
              <a:off x="2027460" y="2437141"/>
              <a:ext cx="36767" cy="33713"/>
            </a:xfrm>
            <a:custGeom>
              <a:avLst/>
              <a:gdLst/>
              <a:ahLst/>
              <a:cxnLst/>
              <a:rect l="l" t="t" r="r" b="b"/>
              <a:pathLst>
                <a:path w="1156" h="1060" extrusionOk="0">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0" name="Google Shape;29010;p74"/>
            <p:cNvSpPr/>
            <p:nvPr/>
          </p:nvSpPr>
          <p:spPr>
            <a:xfrm>
              <a:off x="1870693" y="2531125"/>
              <a:ext cx="33968" cy="32059"/>
            </a:xfrm>
            <a:custGeom>
              <a:avLst/>
              <a:gdLst/>
              <a:ahLst/>
              <a:cxnLst/>
              <a:rect l="l" t="t" r="r" b="b"/>
              <a:pathLst>
                <a:path w="1068" h="1008" extrusionOk="0">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1" name="Google Shape;29011;p74"/>
            <p:cNvSpPr/>
            <p:nvPr/>
          </p:nvSpPr>
          <p:spPr>
            <a:xfrm>
              <a:off x="2028223" y="2531030"/>
              <a:ext cx="32218" cy="31042"/>
            </a:xfrm>
            <a:custGeom>
              <a:avLst/>
              <a:gdLst/>
              <a:ahLst/>
              <a:cxnLst/>
              <a:rect l="l" t="t" r="r" b="b"/>
              <a:pathLst>
                <a:path w="1013" h="976" extrusionOk="0">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2" name="Google Shape;29012;p74"/>
            <p:cNvSpPr/>
            <p:nvPr/>
          </p:nvSpPr>
          <p:spPr>
            <a:xfrm>
              <a:off x="1952495" y="2480714"/>
              <a:ext cx="35208" cy="29165"/>
            </a:xfrm>
            <a:custGeom>
              <a:avLst/>
              <a:gdLst/>
              <a:ahLst/>
              <a:cxnLst/>
              <a:rect l="l" t="t" r="r" b="b"/>
              <a:pathLst>
                <a:path w="1107" h="917" extrusionOk="0">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3" name="Google Shape;29013;p74"/>
            <p:cNvSpPr/>
            <p:nvPr/>
          </p:nvSpPr>
          <p:spPr>
            <a:xfrm>
              <a:off x="1835485" y="2422352"/>
              <a:ext cx="259433" cy="350714"/>
            </a:xfrm>
            <a:custGeom>
              <a:avLst/>
              <a:gdLst/>
              <a:ahLst/>
              <a:cxnLst/>
              <a:rect l="l" t="t" r="r" b="b"/>
              <a:pathLst>
                <a:path w="8157" h="11027" extrusionOk="0">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4" name="Google Shape;29014;p74"/>
            <p:cNvSpPr/>
            <p:nvPr/>
          </p:nvSpPr>
          <p:spPr>
            <a:xfrm>
              <a:off x="1916142" y="2464366"/>
              <a:ext cx="86001" cy="74646"/>
            </a:xfrm>
            <a:custGeom>
              <a:avLst/>
              <a:gdLst/>
              <a:ahLst/>
              <a:cxnLst/>
              <a:rect l="l" t="t" r="r" b="b"/>
              <a:pathLst>
                <a:path w="2704" h="2347" extrusionOk="0">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5" name="Google Shape;29015;p74"/>
            <p:cNvSpPr/>
            <p:nvPr/>
          </p:nvSpPr>
          <p:spPr>
            <a:xfrm>
              <a:off x="1910449" y="2663211"/>
              <a:ext cx="108328" cy="89022"/>
            </a:xfrm>
            <a:custGeom>
              <a:avLst/>
              <a:gdLst/>
              <a:ahLst/>
              <a:cxnLst/>
              <a:rect l="l" t="t" r="r" b="b"/>
              <a:pathLst>
                <a:path w="3406" h="2799" extrusionOk="0">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16" name="Google Shape;29016;p74"/>
          <p:cNvGrpSpPr/>
          <p:nvPr/>
        </p:nvGrpSpPr>
        <p:grpSpPr>
          <a:xfrm>
            <a:off x="3150240" y="2422352"/>
            <a:ext cx="212489" cy="351445"/>
            <a:chOff x="3150240" y="2422352"/>
            <a:chExt cx="212489" cy="351445"/>
          </a:xfrm>
        </p:grpSpPr>
        <p:sp>
          <p:nvSpPr>
            <p:cNvPr id="29017" name="Google Shape;29017;p74"/>
            <p:cNvSpPr/>
            <p:nvPr/>
          </p:nvSpPr>
          <p:spPr>
            <a:xfrm>
              <a:off x="3150240" y="2422352"/>
              <a:ext cx="212489" cy="351445"/>
            </a:xfrm>
            <a:custGeom>
              <a:avLst/>
              <a:gdLst/>
              <a:ahLst/>
              <a:cxnLst/>
              <a:rect l="l" t="t" r="r" b="b"/>
              <a:pathLst>
                <a:path w="6681" h="11050" extrusionOk="0">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8" name="Google Shape;29018;p74"/>
            <p:cNvSpPr/>
            <p:nvPr/>
          </p:nvSpPr>
          <p:spPr>
            <a:xfrm>
              <a:off x="3239230" y="2721860"/>
              <a:ext cx="32982" cy="32250"/>
            </a:xfrm>
            <a:custGeom>
              <a:avLst/>
              <a:gdLst/>
              <a:ahLst/>
              <a:cxnLst/>
              <a:rect l="l" t="t" r="r" b="b"/>
              <a:pathLst>
                <a:path w="1037" h="1014" extrusionOk="0">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19" name="Google Shape;29019;p74"/>
          <p:cNvGrpSpPr/>
          <p:nvPr/>
        </p:nvGrpSpPr>
        <p:grpSpPr>
          <a:xfrm>
            <a:off x="1367060" y="2422129"/>
            <a:ext cx="269261" cy="352050"/>
            <a:chOff x="1367060" y="2422129"/>
            <a:chExt cx="269261" cy="352050"/>
          </a:xfrm>
        </p:grpSpPr>
        <p:sp>
          <p:nvSpPr>
            <p:cNvPr id="29020" name="Google Shape;29020;p74"/>
            <p:cNvSpPr/>
            <p:nvPr/>
          </p:nvSpPr>
          <p:spPr>
            <a:xfrm>
              <a:off x="1392059" y="2651857"/>
              <a:ext cx="129160" cy="122322"/>
            </a:xfrm>
            <a:custGeom>
              <a:avLst/>
              <a:gdLst/>
              <a:ahLst/>
              <a:cxnLst/>
              <a:rect l="l" t="t" r="r" b="b"/>
              <a:pathLst>
                <a:path w="4061" h="3846" extrusionOk="0">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1" name="Google Shape;29021;p74"/>
            <p:cNvSpPr/>
            <p:nvPr/>
          </p:nvSpPr>
          <p:spPr>
            <a:xfrm>
              <a:off x="1367060" y="2441912"/>
              <a:ext cx="82184" cy="212139"/>
            </a:xfrm>
            <a:custGeom>
              <a:avLst/>
              <a:gdLst/>
              <a:ahLst/>
              <a:cxnLst/>
              <a:rect l="l" t="t" r="r" b="b"/>
              <a:pathLst>
                <a:path w="2584" h="6670" extrusionOk="0">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2" name="Google Shape;29022;p74"/>
            <p:cNvSpPr/>
            <p:nvPr/>
          </p:nvSpPr>
          <p:spPr>
            <a:xfrm>
              <a:off x="1456051" y="2422129"/>
              <a:ext cx="180271" cy="162937"/>
            </a:xfrm>
            <a:custGeom>
              <a:avLst/>
              <a:gdLst/>
              <a:ahLst/>
              <a:cxnLst/>
              <a:rect l="l" t="t" r="r" b="b"/>
              <a:pathLst>
                <a:path w="5668" h="5123" extrusionOk="0">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3" name="Google Shape;29023;p74"/>
            <p:cNvSpPr/>
            <p:nvPr/>
          </p:nvSpPr>
          <p:spPr>
            <a:xfrm>
              <a:off x="1532160" y="2593590"/>
              <a:ext cx="81834" cy="180207"/>
            </a:xfrm>
            <a:custGeom>
              <a:avLst/>
              <a:gdLst/>
              <a:ahLst/>
              <a:cxnLst/>
              <a:rect l="l" t="t" r="r" b="b"/>
              <a:pathLst>
                <a:path w="2573" h="5666" extrusionOk="0">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4" name="Google Shape;29024;p74"/>
            <p:cNvSpPr/>
            <p:nvPr/>
          </p:nvSpPr>
          <p:spPr>
            <a:xfrm>
              <a:off x="1425359" y="2572313"/>
              <a:ext cx="24267" cy="17843"/>
            </a:xfrm>
            <a:custGeom>
              <a:avLst/>
              <a:gdLst/>
              <a:ahLst/>
              <a:cxnLst/>
              <a:rect l="l" t="t" r="r" b="b"/>
              <a:pathLst>
                <a:path w="763" h="561" extrusionOk="0">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5" name="Google Shape;29025;p74"/>
            <p:cNvSpPr/>
            <p:nvPr/>
          </p:nvSpPr>
          <p:spPr>
            <a:xfrm>
              <a:off x="1562820" y="2573680"/>
              <a:ext cx="26176" cy="17620"/>
            </a:xfrm>
            <a:custGeom>
              <a:avLst/>
              <a:gdLst/>
              <a:ahLst/>
              <a:cxnLst/>
              <a:rect l="l" t="t" r="r" b="b"/>
              <a:pathLst>
                <a:path w="823" h="554" extrusionOk="0">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6" name="Google Shape;29026;p74"/>
            <p:cNvSpPr/>
            <p:nvPr/>
          </p:nvSpPr>
          <p:spPr>
            <a:xfrm>
              <a:off x="1448100" y="2481414"/>
              <a:ext cx="125375" cy="191275"/>
            </a:xfrm>
            <a:custGeom>
              <a:avLst/>
              <a:gdLst/>
              <a:ahLst/>
              <a:cxnLst/>
              <a:rect l="l" t="t" r="r" b="b"/>
              <a:pathLst>
                <a:path w="3942" h="6014" extrusionOk="0">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7" name="Google Shape;29027;p74"/>
            <p:cNvSpPr/>
            <p:nvPr/>
          </p:nvSpPr>
          <p:spPr>
            <a:xfrm>
              <a:off x="1502232" y="2449259"/>
              <a:ext cx="10655" cy="25380"/>
            </a:xfrm>
            <a:custGeom>
              <a:avLst/>
              <a:gdLst/>
              <a:ahLst/>
              <a:cxnLst/>
              <a:rect l="l" t="t" r="r" b="b"/>
              <a:pathLst>
                <a:path w="335" h="798" extrusionOk="0">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8" name="Google Shape;29028;p74"/>
            <p:cNvSpPr/>
            <p:nvPr/>
          </p:nvSpPr>
          <p:spPr>
            <a:xfrm>
              <a:off x="1458309" y="2460582"/>
              <a:ext cx="18988" cy="23090"/>
            </a:xfrm>
            <a:custGeom>
              <a:avLst/>
              <a:gdLst/>
              <a:ahLst/>
              <a:cxnLst/>
              <a:rect l="l" t="t" r="r" b="b"/>
              <a:pathLst>
                <a:path w="597" h="726" extrusionOk="0">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9" name="Google Shape;29029;p74"/>
            <p:cNvSpPr/>
            <p:nvPr/>
          </p:nvSpPr>
          <p:spPr>
            <a:xfrm>
              <a:off x="1425741" y="2492768"/>
              <a:ext cx="25031" cy="17874"/>
            </a:xfrm>
            <a:custGeom>
              <a:avLst/>
              <a:gdLst/>
              <a:ahLst/>
              <a:cxnLst/>
              <a:rect l="l" t="t" r="r" b="b"/>
              <a:pathLst>
                <a:path w="787" h="562" extrusionOk="0">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0" name="Google Shape;29030;p74"/>
            <p:cNvSpPr/>
            <p:nvPr/>
          </p:nvSpPr>
          <p:spPr>
            <a:xfrm>
              <a:off x="1414768" y="2535959"/>
              <a:ext cx="25031" cy="10655"/>
            </a:xfrm>
            <a:custGeom>
              <a:avLst/>
              <a:gdLst/>
              <a:ahLst/>
              <a:cxnLst/>
              <a:rect l="l" t="t" r="r" b="b"/>
              <a:pathLst>
                <a:path w="787" h="335" extrusionOk="0">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1" name="Google Shape;29031;p74"/>
            <p:cNvSpPr/>
            <p:nvPr/>
          </p:nvSpPr>
          <p:spPr>
            <a:xfrm>
              <a:off x="1573825" y="2537104"/>
              <a:ext cx="24999" cy="10241"/>
            </a:xfrm>
            <a:custGeom>
              <a:avLst/>
              <a:gdLst/>
              <a:ahLst/>
              <a:cxnLst/>
              <a:rect l="l" t="t" r="r" b="b"/>
              <a:pathLst>
                <a:path w="786" h="322" extrusionOk="0">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2" name="Google Shape;29032;p74"/>
            <p:cNvSpPr/>
            <p:nvPr/>
          </p:nvSpPr>
          <p:spPr>
            <a:xfrm>
              <a:off x="1563965" y="2493627"/>
              <a:ext cx="24649" cy="17525"/>
            </a:xfrm>
            <a:custGeom>
              <a:avLst/>
              <a:gdLst/>
              <a:ahLst/>
              <a:cxnLst/>
              <a:rect l="l" t="t" r="r" b="b"/>
              <a:pathLst>
                <a:path w="775" h="551" extrusionOk="0">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3" name="Google Shape;29033;p74"/>
            <p:cNvSpPr/>
            <p:nvPr/>
          </p:nvSpPr>
          <p:spPr>
            <a:xfrm>
              <a:off x="1537853" y="2461440"/>
              <a:ext cx="18956" cy="23090"/>
            </a:xfrm>
            <a:custGeom>
              <a:avLst/>
              <a:gdLst/>
              <a:ahLst/>
              <a:cxnLst/>
              <a:rect l="l" t="t" r="r" b="b"/>
              <a:pathLst>
                <a:path w="596" h="726" extrusionOk="0">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034" name="Google Shape;29034;p74"/>
          <p:cNvSpPr/>
          <p:nvPr/>
        </p:nvSpPr>
        <p:spPr>
          <a:xfrm>
            <a:off x="7075994" y="2425914"/>
            <a:ext cx="353354" cy="351318"/>
          </a:xfrm>
          <a:custGeom>
            <a:avLst/>
            <a:gdLst/>
            <a:ahLst/>
            <a:cxnLst/>
            <a:rect l="l" t="t" r="r" b="b"/>
            <a:pathLst>
              <a:path w="11110" h="11046" extrusionOk="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035" name="Google Shape;29035;p74"/>
          <p:cNvGrpSpPr/>
          <p:nvPr/>
        </p:nvGrpSpPr>
        <p:grpSpPr>
          <a:xfrm>
            <a:off x="4882690" y="2425405"/>
            <a:ext cx="274573" cy="350682"/>
            <a:chOff x="4882690" y="2425405"/>
            <a:chExt cx="274573" cy="350682"/>
          </a:xfrm>
        </p:grpSpPr>
        <p:sp>
          <p:nvSpPr>
            <p:cNvPr id="29036" name="Google Shape;29036;p74"/>
            <p:cNvSpPr/>
            <p:nvPr/>
          </p:nvSpPr>
          <p:spPr>
            <a:xfrm>
              <a:off x="4882690" y="2425405"/>
              <a:ext cx="92075" cy="350682"/>
            </a:xfrm>
            <a:custGeom>
              <a:avLst/>
              <a:gdLst/>
              <a:ahLst/>
              <a:cxnLst/>
              <a:rect l="l" t="t" r="r" b="b"/>
              <a:pathLst>
                <a:path w="2895" h="11026" extrusionOk="0">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7" name="Google Shape;29037;p74"/>
            <p:cNvSpPr/>
            <p:nvPr/>
          </p:nvSpPr>
          <p:spPr>
            <a:xfrm>
              <a:off x="4966782" y="2429254"/>
              <a:ext cx="190480" cy="250655"/>
            </a:xfrm>
            <a:custGeom>
              <a:avLst/>
              <a:gdLst/>
              <a:ahLst/>
              <a:cxnLst/>
              <a:rect l="l" t="t" r="r" b="b"/>
              <a:pathLst>
                <a:path w="5989" h="7881" extrusionOk="0">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38" name="Google Shape;29038;p74"/>
          <p:cNvGrpSpPr/>
          <p:nvPr/>
        </p:nvGrpSpPr>
        <p:grpSpPr>
          <a:xfrm>
            <a:off x="6627639" y="2443884"/>
            <a:ext cx="355993" cy="313247"/>
            <a:chOff x="6627639" y="2443884"/>
            <a:chExt cx="355993" cy="313247"/>
          </a:xfrm>
        </p:grpSpPr>
        <p:sp>
          <p:nvSpPr>
            <p:cNvPr id="29039" name="Google Shape;29039;p74"/>
            <p:cNvSpPr/>
            <p:nvPr/>
          </p:nvSpPr>
          <p:spPr>
            <a:xfrm>
              <a:off x="6627639" y="2444266"/>
              <a:ext cx="92807" cy="87941"/>
            </a:xfrm>
            <a:custGeom>
              <a:avLst/>
              <a:gdLst/>
              <a:ahLst/>
              <a:cxnLst/>
              <a:rect l="l" t="t" r="r" b="b"/>
              <a:pathLst>
                <a:path w="2918" h="2765" extrusionOk="0">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0" name="Google Shape;29040;p74"/>
            <p:cNvSpPr/>
            <p:nvPr/>
          </p:nvSpPr>
          <p:spPr>
            <a:xfrm>
              <a:off x="6891589" y="2443884"/>
              <a:ext cx="92044" cy="86446"/>
            </a:xfrm>
            <a:custGeom>
              <a:avLst/>
              <a:gdLst/>
              <a:ahLst/>
              <a:cxnLst/>
              <a:rect l="l" t="t" r="r" b="b"/>
              <a:pathLst>
                <a:path w="2894" h="2718" extrusionOk="0">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1" name="Google Shape;29041;p74"/>
            <p:cNvSpPr/>
            <p:nvPr/>
          </p:nvSpPr>
          <p:spPr>
            <a:xfrm>
              <a:off x="6662498" y="2512201"/>
              <a:ext cx="288185" cy="244930"/>
            </a:xfrm>
            <a:custGeom>
              <a:avLst/>
              <a:gdLst/>
              <a:ahLst/>
              <a:cxnLst/>
              <a:rect l="l" t="t" r="r" b="b"/>
              <a:pathLst>
                <a:path w="9061" h="7701" extrusionOk="0">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42" name="Google Shape;29042;p74"/>
          <p:cNvGrpSpPr/>
          <p:nvPr/>
        </p:nvGrpSpPr>
        <p:grpSpPr>
          <a:xfrm>
            <a:off x="6183451" y="2462140"/>
            <a:ext cx="351445" cy="277976"/>
            <a:chOff x="6183451" y="2462140"/>
            <a:chExt cx="351445" cy="277976"/>
          </a:xfrm>
        </p:grpSpPr>
        <p:sp>
          <p:nvSpPr>
            <p:cNvPr id="29043" name="Google Shape;29043;p74"/>
            <p:cNvSpPr/>
            <p:nvPr/>
          </p:nvSpPr>
          <p:spPr>
            <a:xfrm>
              <a:off x="6315251" y="2514777"/>
              <a:ext cx="120446" cy="10241"/>
            </a:xfrm>
            <a:custGeom>
              <a:avLst/>
              <a:gdLst/>
              <a:ahLst/>
              <a:cxnLst/>
              <a:rect l="l" t="t" r="r" b="b"/>
              <a:pathLst>
                <a:path w="3787" h="322" extrusionOk="0">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4" name="Google Shape;29044;p74"/>
            <p:cNvSpPr/>
            <p:nvPr/>
          </p:nvSpPr>
          <p:spPr>
            <a:xfrm>
              <a:off x="6274349" y="2514777"/>
              <a:ext cx="27670" cy="10241"/>
            </a:xfrm>
            <a:custGeom>
              <a:avLst/>
              <a:gdLst/>
              <a:ahLst/>
              <a:cxnLst/>
              <a:rect l="l" t="t" r="r" b="b"/>
              <a:pathLst>
                <a:path w="870" h="322" extrusionOk="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5" name="Google Shape;29045;p74"/>
            <p:cNvSpPr/>
            <p:nvPr/>
          </p:nvSpPr>
          <p:spPr>
            <a:xfrm>
              <a:off x="6274349" y="2672307"/>
              <a:ext cx="64405" cy="10623"/>
            </a:xfrm>
            <a:custGeom>
              <a:avLst/>
              <a:gdLst/>
              <a:ahLst/>
              <a:cxnLst/>
              <a:rect l="l" t="t" r="r" b="b"/>
              <a:pathLst>
                <a:path w="2025" h="334" extrusionOk="0">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6" name="Google Shape;29046;p74"/>
            <p:cNvSpPr/>
            <p:nvPr/>
          </p:nvSpPr>
          <p:spPr>
            <a:xfrm>
              <a:off x="6274731" y="2619670"/>
              <a:ext cx="85619" cy="10623"/>
            </a:xfrm>
            <a:custGeom>
              <a:avLst/>
              <a:gdLst/>
              <a:ahLst/>
              <a:cxnLst/>
              <a:rect l="l" t="t" r="r" b="b"/>
              <a:pathLst>
                <a:path w="2692" h="334" extrusionOk="0">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7" name="Google Shape;29047;p74"/>
            <p:cNvSpPr/>
            <p:nvPr/>
          </p:nvSpPr>
          <p:spPr>
            <a:xfrm>
              <a:off x="6274731" y="2567383"/>
              <a:ext cx="122704" cy="10273"/>
            </a:xfrm>
            <a:custGeom>
              <a:avLst/>
              <a:gdLst/>
              <a:ahLst/>
              <a:cxnLst/>
              <a:rect l="l" t="t" r="r" b="b"/>
              <a:pathLst>
                <a:path w="3858" h="323" extrusionOk="0">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8" name="Google Shape;29048;p74"/>
            <p:cNvSpPr/>
            <p:nvPr/>
          </p:nvSpPr>
          <p:spPr>
            <a:xfrm>
              <a:off x="6183451" y="2462140"/>
              <a:ext cx="339709" cy="277976"/>
            </a:xfrm>
            <a:custGeom>
              <a:avLst/>
              <a:gdLst/>
              <a:ahLst/>
              <a:cxnLst/>
              <a:rect l="l" t="t" r="r" b="b"/>
              <a:pathLst>
                <a:path w="10681" h="8740" extrusionOk="0">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9" name="Google Shape;29049;p74"/>
            <p:cNvSpPr/>
            <p:nvPr/>
          </p:nvSpPr>
          <p:spPr>
            <a:xfrm>
              <a:off x="6367888" y="2552562"/>
              <a:ext cx="167008" cy="132627"/>
            </a:xfrm>
            <a:custGeom>
              <a:avLst/>
              <a:gdLst/>
              <a:ahLst/>
              <a:cxnLst/>
              <a:rect l="l" t="t" r="r" b="b"/>
              <a:pathLst>
                <a:path w="5251" h="4170" extrusionOk="0">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50" name="Google Shape;29050;p74"/>
          <p:cNvGrpSpPr/>
          <p:nvPr/>
        </p:nvGrpSpPr>
        <p:grpSpPr>
          <a:xfrm>
            <a:off x="5735477" y="2429858"/>
            <a:ext cx="353354" cy="341299"/>
            <a:chOff x="5735477" y="2429858"/>
            <a:chExt cx="353354" cy="341299"/>
          </a:xfrm>
        </p:grpSpPr>
        <p:sp>
          <p:nvSpPr>
            <p:cNvPr id="29051" name="Google Shape;29051;p74"/>
            <p:cNvSpPr/>
            <p:nvPr/>
          </p:nvSpPr>
          <p:spPr>
            <a:xfrm>
              <a:off x="5824468" y="2594703"/>
              <a:ext cx="176359" cy="76968"/>
            </a:xfrm>
            <a:custGeom>
              <a:avLst/>
              <a:gdLst/>
              <a:ahLst/>
              <a:cxnLst/>
              <a:rect l="l" t="t" r="r" b="b"/>
              <a:pathLst>
                <a:path w="5545" h="2420" extrusionOk="0">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2" name="Google Shape;29052;p74"/>
            <p:cNvSpPr/>
            <p:nvPr/>
          </p:nvSpPr>
          <p:spPr>
            <a:xfrm>
              <a:off x="5735477" y="2429858"/>
              <a:ext cx="353354" cy="126202"/>
            </a:xfrm>
            <a:custGeom>
              <a:avLst/>
              <a:gdLst/>
              <a:ahLst/>
              <a:cxnLst/>
              <a:rect l="l" t="t" r="r" b="b"/>
              <a:pathLst>
                <a:path w="11110" h="3968" extrusionOk="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3" name="Google Shape;29053;p74"/>
            <p:cNvSpPr/>
            <p:nvPr/>
          </p:nvSpPr>
          <p:spPr>
            <a:xfrm>
              <a:off x="5762384" y="2464271"/>
              <a:ext cx="134440" cy="72102"/>
            </a:xfrm>
            <a:custGeom>
              <a:avLst/>
              <a:gdLst/>
              <a:ahLst/>
              <a:cxnLst/>
              <a:rect l="l" t="t" r="r" b="b"/>
              <a:pathLst>
                <a:path w="4227" h="2267" extrusionOk="0">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4" name="Google Shape;29054;p74"/>
            <p:cNvSpPr/>
            <p:nvPr/>
          </p:nvSpPr>
          <p:spPr>
            <a:xfrm>
              <a:off x="5928247" y="2463921"/>
              <a:ext cx="134821" cy="70957"/>
            </a:xfrm>
            <a:custGeom>
              <a:avLst/>
              <a:gdLst/>
              <a:ahLst/>
              <a:cxnLst/>
              <a:rect l="l" t="t" r="r" b="b"/>
              <a:pathLst>
                <a:path w="4239" h="2231" extrusionOk="0">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5" name="Google Shape;29055;p74"/>
            <p:cNvSpPr/>
            <p:nvPr/>
          </p:nvSpPr>
          <p:spPr>
            <a:xfrm>
              <a:off x="5966859" y="2655642"/>
              <a:ext cx="28434" cy="113258"/>
            </a:xfrm>
            <a:custGeom>
              <a:avLst/>
              <a:gdLst/>
              <a:ahLst/>
              <a:cxnLst/>
              <a:rect l="l" t="t" r="r" b="b"/>
              <a:pathLst>
                <a:path w="894" h="3561" extrusionOk="0">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6" name="Google Shape;29056;p74"/>
            <p:cNvSpPr/>
            <p:nvPr/>
          </p:nvSpPr>
          <p:spPr>
            <a:xfrm>
              <a:off x="6054704" y="2499988"/>
              <a:ext cx="27670" cy="271169"/>
            </a:xfrm>
            <a:custGeom>
              <a:avLst/>
              <a:gdLst/>
              <a:ahLst/>
              <a:cxnLst/>
              <a:rect l="l" t="t" r="r" b="b"/>
              <a:pathLst>
                <a:path w="870" h="8526" extrusionOk="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57" name="Google Shape;29057;p74"/>
          <p:cNvGrpSpPr/>
          <p:nvPr/>
        </p:nvGrpSpPr>
        <p:grpSpPr>
          <a:xfrm>
            <a:off x="5243735" y="2446973"/>
            <a:ext cx="405255" cy="275499"/>
            <a:chOff x="5283337" y="2478774"/>
            <a:chExt cx="358633" cy="243913"/>
          </a:xfrm>
        </p:grpSpPr>
        <p:sp>
          <p:nvSpPr>
            <p:cNvPr id="29058" name="Google Shape;29058;p74"/>
            <p:cNvSpPr/>
            <p:nvPr/>
          </p:nvSpPr>
          <p:spPr>
            <a:xfrm>
              <a:off x="5386735" y="2511056"/>
              <a:ext cx="21596" cy="20387"/>
            </a:xfrm>
            <a:custGeom>
              <a:avLst/>
              <a:gdLst/>
              <a:ahLst/>
              <a:cxnLst/>
              <a:rect l="l" t="t" r="r" b="b"/>
              <a:pathLst>
                <a:path w="679" h="641" extrusionOk="0">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9" name="Google Shape;29059;p74"/>
            <p:cNvSpPr/>
            <p:nvPr/>
          </p:nvSpPr>
          <p:spPr>
            <a:xfrm>
              <a:off x="5321599" y="2575811"/>
              <a:ext cx="21977" cy="20387"/>
            </a:xfrm>
            <a:custGeom>
              <a:avLst/>
              <a:gdLst/>
              <a:ahLst/>
              <a:cxnLst/>
              <a:rect l="l" t="t" r="r" b="b"/>
              <a:pathLst>
                <a:path w="691" h="641" extrusionOk="0">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0" name="Google Shape;29060;p74"/>
            <p:cNvSpPr/>
            <p:nvPr/>
          </p:nvSpPr>
          <p:spPr>
            <a:xfrm>
              <a:off x="5386735" y="2575811"/>
              <a:ext cx="21596" cy="20387"/>
            </a:xfrm>
            <a:custGeom>
              <a:avLst/>
              <a:gdLst/>
              <a:ahLst/>
              <a:cxnLst/>
              <a:rect l="l" t="t" r="r" b="b"/>
              <a:pathLst>
                <a:path w="679" h="641" extrusionOk="0">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1" name="Google Shape;29061;p74"/>
            <p:cNvSpPr/>
            <p:nvPr/>
          </p:nvSpPr>
          <p:spPr>
            <a:xfrm>
              <a:off x="5321599" y="2511056"/>
              <a:ext cx="21977" cy="20387"/>
            </a:xfrm>
            <a:custGeom>
              <a:avLst/>
              <a:gdLst/>
              <a:ahLst/>
              <a:cxnLst/>
              <a:rect l="l" t="t" r="r" b="b"/>
              <a:pathLst>
                <a:path w="691" h="641" extrusionOk="0">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2" name="Google Shape;29062;p74"/>
            <p:cNvSpPr/>
            <p:nvPr/>
          </p:nvSpPr>
          <p:spPr>
            <a:xfrm>
              <a:off x="5522670" y="2520916"/>
              <a:ext cx="17079" cy="15457"/>
            </a:xfrm>
            <a:custGeom>
              <a:avLst/>
              <a:gdLst/>
              <a:ahLst/>
              <a:cxnLst/>
              <a:rect l="l" t="t" r="r" b="b"/>
              <a:pathLst>
                <a:path w="537" h="486" extrusionOk="0">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3" name="Google Shape;29063;p74"/>
            <p:cNvSpPr/>
            <p:nvPr/>
          </p:nvSpPr>
          <p:spPr>
            <a:xfrm>
              <a:off x="5473054" y="2570531"/>
              <a:ext cx="16698" cy="15839"/>
            </a:xfrm>
            <a:custGeom>
              <a:avLst/>
              <a:gdLst/>
              <a:ahLst/>
              <a:cxnLst/>
              <a:rect l="l" t="t" r="r" b="b"/>
              <a:pathLst>
                <a:path w="525" h="498" extrusionOk="0">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4" name="Google Shape;29064;p74"/>
            <p:cNvSpPr/>
            <p:nvPr/>
          </p:nvSpPr>
          <p:spPr>
            <a:xfrm>
              <a:off x="5522670" y="2570531"/>
              <a:ext cx="17079" cy="15839"/>
            </a:xfrm>
            <a:custGeom>
              <a:avLst/>
              <a:gdLst/>
              <a:ahLst/>
              <a:cxnLst/>
              <a:rect l="l" t="t" r="r" b="b"/>
              <a:pathLst>
                <a:path w="537" h="498" extrusionOk="0">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5" name="Google Shape;29065;p74"/>
            <p:cNvSpPr/>
            <p:nvPr/>
          </p:nvSpPr>
          <p:spPr>
            <a:xfrm>
              <a:off x="5473054" y="2520916"/>
              <a:ext cx="16698" cy="15457"/>
            </a:xfrm>
            <a:custGeom>
              <a:avLst/>
              <a:gdLst/>
              <a:ahLst/>
              <a:cxnLst/>
              <a:rect l="l" t="t" r="r" b="b"/>
              <a:pathLst>
                <a:path w="525" h="486" extrusionOk="0">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6" name="Google Shape;29066;p74"/>
            <p:cNvSpPr/>
            <p:nvPr/>
          </p:nvSpPr>
          <p:spPr>
            <a:xfrm>
              <a:off x="5343926" y="2638594"/>
              <a:ext cx="95860" cy="10623"/>
            </a:xfrm>
            <a:custGeom>
              <a:avLst/>
              <a:gdLst/>
              <a:ahLst/>
              <a:cxnLst/>
              <a:rect l="l" t="t" r="r" b="b"/>
              <a:pathLst>
                <a:path w="3014" h="334" extrusionOk="0">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7" name="Google Shape;29067;p74"/>
            <p:cNvSpPr/>
            <p:nvPr/>
          </p:nvSpPr>
          <p:spPr>
            <a:xfrm>
              <a:off x="5343926" y="2689323"/>
              <a:ext cx="20482" cy="10655"/>
            </a:xfrm>
            <a:custGeom>
              <a:avLst/>
              <a:gdLst/>
              <a:ahLst/>
              <a:cxnLst/>
              <a:rect l="l" t="t" r="r" b="b"/>
              <a:pathLst>
                <a:path w="644" h="335" extrusionOk="0">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8" name="Google Shape;29068;p74"/>
            <p:cNvSpPr/>
            <p:nvPr/>
          </p:nvSpPr>
          <p:spPr>
            <a:xfrm>
              <a:off x="5378021" y="2689323"/>
              <a:ext cx="61765" cy="10655"/>
            </a:xfrm>
            <a:custGeom>
              <a:avLst/>
              <a:gdLst/>
              <a:ahLst/>
              <a:cxnLst/>
              <a:rect l="l" t="t" r="r" b="b"/>
              <a:pathLst>
                <a:path w="1942" h="335" extrusionOk="0">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9" name="Google Shape;29069;p74"/>
            <p:cNvSpPr/>
            <p:nvPr/>
          </p:nvSpPr>
          <p:spPr>
            <a:xfrm>
              <a:off x="5343926" y="2663975"/>
              <a:ext cx="95860" cy="10241"/>
            </a:xfrm>
            <a:custGeom>
              <a:avLst/>
              <a:gdLst/>
              <a:ahLst/>
              <a:cxnLst/>
              <a:rect l="l" t="t" r="r" b="b"/>
              <a:pathLst>
                <a:path w="3014" h="322" extrusionOk="0">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0" name="Google Shape;29070;p74"/>
            <p:cNvSpPr/>
            <p:nvPr/>
          </p:nvSpPr>
          <p:spPr>
            <a:xfrm>
              <a:off x="5283337" y="2478774"/>
              <a:ext cx="287072" cy="149229"/>
            </a:xfrm>
            <a:custGeom>
              <a:avLst/>
              <a:gdLst/>
              <a:ahLst/>
              <a:cxnLst/>
              <a:rect l="l" t="t" r="r" b="b"/>
              <a:pathLst>
                <a:path w="9026" h="4692" extrusionOk="0">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1" name="Google Shape;29071;p74"/>
            <p:cNvSpPr/>
            <p:nvPr/>
          </p:nvSpPr>
          <p:spPr>
            <a:xfrm>
              <a:off x="5336356" y="2524987"/>
              <a:ext cx="56836" cy="56836"/>
            </a:xfrm>
            <a:custGeom>
              <a:avLst/>
              <a:gdLst/>
              <a:ahLst/>
              <a:cxnLst/>
              <a:rect l="l" t="t" r="r" b="b"/>
              <a:pathLst>
                <a:path w="1787" h="1787" extrusionOk="0">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2" name="Google Shape;29072;p74"/>
            <p:cNvSpPr/>
            <p:nvPr/>
          </p:nvSpPr>
          <p:spPr>
            <a:xfrm>
              <a:off x="5486699" y="2534083"/>
              <a:ext cx="38643" cy="39025"/>
            </a:xfrm>
            <a:custGeom>
              <a:avLst/>
              <a:gdLst/>
              <a:ahLst/>
              <a:cxnLst/>
              <a:rect l="l" t="t" r="r" b="b"/>
              <a:pathLst>
                <a:path w="1215" h="1227" extrusionOk="0">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3" name="Google Shape;29073;p74"/>
            <p:cNvSpPr/>
            <p:nvPr/>
          </p:nvSpPr>
          <p:spPr>
            <a:xfrm>
              <a:off x="5466248" y="2638594"/>
              <a:ext cx="61384" cy="61765"/>
            </a:xfrm>
            <a:custGeom>
              <a:avLst/>
              <a:gdLst/>
              <a:ahLst/>
              <a:cxnLst/>
              <a:rect l="l" t="t" r="r" b="b"/>
              <a:pathLst>
                <a:path w="1930" h="1942" extrusionOk="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4" name="Google Shape;29074;p74"/>
            <p:cNvSpPr/>
            <p:nvPr/>
          </p:nvSpPr>
          <p:spPr>
            <a:xfrm>
              <a:off x="5316287" y="2582458"/>
              <a:ext cx="325683" cy="140228"/>
            </a:xfrm>
            <a:custGeom>
              <a:avLst/>
              <a:gdLst/>
              <a:ahLst/>
              <a:cxnLst/>
              <a:rect l="l" t="t" r="r" b="b"/>
              <a:pathLst>
                <a:path w="10240" h="4409" extrusionOk="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75" name="Google Shape;29075;p74"/>
          <p:cNvGrpSpPr/>
          <p:nvPr/>
        </p:nvGrpSpPr>
        <p:grpSpPr>
          <a:xfrm>
            <a:off x="7964753" y="2470823"/>
            <a:ext cx="362068" cy="258670"/>
            <a:chOff x="7964753" y="2470823"/>
            <a:chExt cx="362068" cy="258670"/>
          </a:xfrm>
        </p:grpSpPr>
        <p:sp>
          <p:nvSpPr>
            <p:cNvPr id="29076" name="Google Shape;29076;p74"/>
            <p:cNvSpPr/>
            <p:nvPr/>
          </p:nvSpPr>
          <p:spPr>
            <a:xfrm>
              <a:off x="8196898" y="2562358"/>
              <a:ext cx="33363" cy="49012"/>
            </a:xfrm>
            <a:custGeom>
              <a:avLst/>
              <a:gdLst/>
              <a:ahLst/>
              <a:cxnLst/>
              <a:rect l="l" t="t" r="r" b="b"/>
              <a:pathLst>
                <a:path w="1049" h="1541" extrusionOk="0">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7" name="Google Shape;29077;p74"/>
            <p:cNvSpPr/>
            <p:nvPr/>
          </p:nvSpPr>
          <p:spPr>
            <a:xfrm>
              <a:off x="8162421" y="2529471"/>
              <a:ext cx="51174" cy="21309"/>
            </a:xfrm>
            <a:custGeom>
              <a:avLst/>
              <a:gdLst/>
              <a:ahLst/>
              <a:cxnLst/>
              <a:rect l="l" t="t" r="r" b="b"/>
              <a:pathLst>
                <a:path w="1609" h="670" extrusionOk="0">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8" name="Google Shape;29078;p74"/>
            <p:cNvSpPr/>
            <p:nvPr/>
          </p:nvSpPr>
          <p:spPr>
            <a:xfrm>
              <a:off x="8241966" y="2551258"/>
              <a:ext cx="47739" cy="30565"/>
            </a:xfrm>
            <a:custGeom>
              <a:avLst/>
              <a:gdLst/>
              <a:ahLst/>
              <a:cxnLst/>
              <a:rect l="l" t="t" r="r" b="b"/>
              <a:pathLst>
                <a:path w="1501" h="961" extrusionOk="0">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9" name="Google Shape;29079;p74"/>
            <p:cNvSpPr/>
            <p:nvPr/>
          </p:nvSpPr>
          <p:spPr>
            <a:xfrm>
              <a:off x="8060582" y="2586720"/>
              <a:ext cx="33713" cy="48884"/>
            </a:xfrm>
            <a:custGeom>
              <a:avLst/>
              <a:gdLst/>
              <a:ahLst/>
              <a:cxnLst/>
              <a:rect l="l" t="t" r="r" b="b"/>
              <a:pathLst>
                <a:path w="1060" h="1537" extrusionOk="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0" name="Google Shape;29080;p74"/>
            <p:cNvSpPr/>
            <p:nvPr/>
          </p:nvSpPr>
          <p:spPr>
            <a:xfrm>
              <a:off x="7999612" y="2581568"/>
              <a:ext cx="49266" cy="22582"/>
            </a:xfrm>
            <a:custGeom>
              <a:avLst/>
              <a:gdLst/>
              <a:ahLst/>
              <a:cxnLst/>
              <a:rect l="l" t="t" r="r" b="b"/>
              <a:pathLst>
                <a:path w="1549" h="710" extrusionOk="0">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1" name="Google Shape;29081;p74"/>
            <p:cNvSpPr/>
            <p:nvPr/>
          </p:nvSpPr>
          <p:spPr>
            <a:xfrm>
              <a:off x="8080651" y="2557873"/>
              <a:ext cx="48121" cy="28879"/>
            </a:xfrm>
            <a:custGeom>
              <a:avLst/>
              <a:gdLst/>
              <a:ahLst/>
              <a:cxnLst/>
              <a:rect l="l" t="t" r="r" b="b"/>
              <a:pathLst>
                <a:path w="1513" h="908" extrusionOk="0">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2" name="Google Shape;29082;p74"/>
            <p:cNvSpPr/>
            <p:nvPr/>
          </p:nvSpPr>
          <p:spPr>
            <a:xfrm>
              <a:off x="7964753" y="2497698"/>
              <a:ext cx="269675" cy="231795"/>
            </a:xfrm>
            <a:custGeom>
              <a:avLst/>
              <a:gdLst/>
              <a:ahLst/>
              <a:cxnLst/>
              <a:rect l="l" t="t" r="r" b="b"/>
              <a:pathLst>
                <a:path w="8479" h="7288" extrusionOk="0">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3" name="Google Shape;29083;p74"/>
            <p:cNvSpPr/>
            <p:nvPr/>
          </p:nvSpPr>
          <p:spPr>
            <a:xfrm>
              <a:off x="8045792" y="2634650"/>
              <a:ext cx="84124" cy="55850"/>
            </a:xfrm>
            <a:custGeom>
              <a:avLst/>
              <a:gdLst/>
              <a:ahLst/>
              <a:cxnLst/>
              <a:rect l="l" t="t" r="r" b="b"/>
              <a:pathLst>
                <a:path w="2645" h="1756" extrusionOk="0">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4" name="Google Shape;29084;p74"/>
            <p:cNvSpPr/>
            <p:nvPr/>
          </p:nvSpPr>
          <p:spPr>
            <a:xfrm>
              <a:off x="8145787" y="2470823"/>
              <a:ext cx="181034" cy="231795"/>
            </a:xfrm>
            <a:custGeom>
              <a:avLst/>
              <a:gdLst/>
              <a:ahLst/>
              <a:cxnLst/>
              <a:rect l="l" t="t" r="r" b="b"/>
              <a:pathLst>
                <a:path w="5692" h="7288" extrusionOk="0">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85" name="Google Shape;29085;p74"/>
          <p:cNvGrpSpPr/>
          <p:nvPr/>
        </p:nvGrpSpPr>
        <p:grpSpPr>
          <a:xfrm>
            <a:off x="7524349" y="2456447"/>
            <a:ext cx="350332" cy="288948"/>
            <a:chOff x="7524349" y="2456447"/>
            <a:chExt cx="350332" cy="288948"/>
          </a:xfrm>
        </p:grpSpPr>
        <p:sp>
          <p:nvSpPr>
            <p:cNvPr id="29086" name="Google Shape;29086;p74"/>
            <p:cNvSpPr/>
            <p:nvPr/>
          </p:nvSpPr>
          <p:spPr>
            <a:xfrm>
              <a:off x="7693647" y="2566651"/>
              <a:ext cx="10623" cy="67045"/>
            </a:xfrm>
            <a:custGeom>
              <a:avLst/>
              <a:gdLst/>
              <a:ahLst/>
              <a:cxnLst/>
              <a:rect l="l" t="t" r="r" b="b"/>
              <a:pathLst>
                <a:path w="334" h="2108" extrusionOk="0">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7" name="Google Shape;29087;p74"/>
            <p:cNvSpPr/>
            <p:nvPr/>
          </p:nvSpPr>
          <p:spPr>
            <a:xfrm>
              <a:off x="7524349" y="2545151"/>
              <a:ext cx="350332" cy="200244"/>
            </a:xfrm>
            <a:custGeom>
              <a:avLst/>
              <a:gdLst/>
              <a:ahLst/>
              <a:cxnLst/>
              <a:rect l="l" t="t" r="r" b="b"/>
              <a:pathLst>
                <a:path w="11015" h="6296" extrusionOk="0">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8" name="Google Shape;29088;p74"/>
            <p:cNvSpPr/>
            <p:nvPr/>
          </p:nvSpPr>
          <p:spPr>
            <a:xfrm>
              <a:off x="7582298" y="2650998"/>
              <a:ext cx="86764" cy="50093"/>
            </a:xfrm>
            <a:custGeom>
              <a:avLst/>
              <a:gdLst/>
              <a:ahLst/>
              <a:cxnLst/>
              <a:rect l="l" t="t" r="r" b="b"/>
              <a:pathLst>
                <a:path w="2728" h="1575" extrusionOk="0">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9" name="Google Shape;29089;p74"/>
            <p:cNvSpPr/>
            <p:nvPr/>
          </p:nvSpPr>
          <p:spPr>
            <a:xfrm>
              <a:off x="7729237" y="2650553"/>
              <a:ext cx="86732" cy="50156"/>
            </a:xfrm>
            <a:custGeom>
              <a:avLst/>
              <a:gdLst/>
              <a:ahLst/>
              <a:cxnLst/>
              <a:rect l="l" t="t" r="r" b="b"/>
              <a:pathLst>
                <a:path w="2727" h="1577" extrusionOk="0">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0" name="Google Shape;29090;p74"/>
            <p:cNvSpPr/>
            <p:nvPr/>
          </p:nvSpPr>
          <p:spPr>
            <a:xfrm>
              <a:off x="7667885" y="2456447"/>
              <a:ext cx="62147" cy="121209"/>
            </a:xfrm>
            <a:custGeom>
              <a:avLst/>
              <a:gdLst/>
              <a:ahLst/>
              <a:cxnLst/>
              <a:rect l="l" t="t" r="r" b="b"/>
              <a:pathLst>
                <a:path w="1954" h="3811" extrusionOk="0">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1" name="Google Shape;29091;p74"/>
          <p:cNvGrpSpPr/>
          <p:nvPr/>
        </p:nvGrpSpPr>
        <p:grpSpPr>
          <a:xfrm>
            <a:off x="3972749" y="2894211"/>
            <a:ext cx="355230" cy="356725"/>
            <a:chOff x="3972749" y="2894211"/>
            <a:chExt cx="355230" cy="356725"/>
          </a:xfrm>
        </p:grpSpPr>
        <p:sp>
          <p:nvSpPr>
            <p:cNvPr id="29092" name="Google Shape;29092;p74"/>
            <p:cNvSpPr/>
            <p:nvPr/>
          </p:nvSpPr>
          <p:spPr>
            <a:xfrm>
              <a:off x="3973512" y="3208508"/>
              <a:ext cx="351795" cy="10623"/>
            </a:xfrm>
            <a:custGeom>
              <a:avLst/>
              <a:gdLst/>
              <a:ahLst/>
              <a:cxnLst/>
              <a:rect l="l" t="t" r="r" b="b"/>
              <a:pathLst>
                <a:path w="11061" h="334" extrusionOk="0">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3" name="Google Shape;29093;p74"/>
            <p:cNvSpPr/>
            <p:nvPr/>
          </p:nvSpPr>
          <p:spPr>
            <a:xfrm>
              <a:off x="4116253" y="3052091"/>
              <a:ext cx="142804" cy="140546"/>
            </a:xfrm>
            <a:custGeom>
              <a:avLst/>
              <a:gdLst/>
              <a:ahLst/>
              <a:cxnLst/>
              <a:rect l="l" t="t" r="r" b="b"/>
              <a:pathLst>
                <a:path w="4490" h="4419" extrusionOk="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4" name="Google Shape;29094;p74"/>
            <p:cNvSpPr/>
            <p:nvPr/>
          </p:nvSpPr>
          <p:spPr>
            <a:xfrm>
              <a:off x="3995839" y="2992647"/>
              <a:ext cx="54927" cy="37148"/>
            </a:xfrm>
            <a:custGeom>
              <a:avLst/>
              <a:gdLst/>
              <a:ahLst/>
              <a:cxnLst/>
              <a:rect l="l" t="t" r="r" b="b"/>
              <a:pathLst>
                <a:path w="1727" h="1168" extrusionOk="0">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5" name="Google Shape;29095;p74"/>
            <p:cNvSpPr/>
            <p:nvPr/>
          </p:nvSpPr>
          <p:spPr>
            <a:xfrm>
              <a:off x="4249548" y="2992647"/>
              <a:ext cx="54959" cy="37148"/>
            </a:xfrm>
            <a:custGeom>
              <a:avLst/>
              <a:gdLst/>
              <a:ahLst/>
              <a:cxnLst/>
              <a:rect l="l" t="t" r="r" b="b"/>
              <a:pathLst>
                <a:path w="1728" h="1168" extrusionOk="0">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6" name="Google Shape;29096;p74"/>
            <p:cNvSpPr/>
            <p:nvPr/>
          </p:nvSpPr>
          <p:spPr>
            <a:xfrm>
              <a:off x="3972749" y="2894211"/>
              <a:ext cx="355230" cy="356725"/>
            </a:xfrm>
            <a:custGeom>
              <a:avLst/>
              <a:gdLst/>
              <a:ahLst/>
              <a:cxnLst/>
              <a:rect l="l" t="t" r="r" b="b"/>
              <a:pathLst>
                <a:path w="11169" h="11216" extrusionOk="0">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97" name="Google Shape;29097;p74"/>
          <p:cNvGrpSpPr/>
          <p:nvPr/>
        </p:nvGrpSpPr>
        <p:grpSpPr>
          <a:xfrm>
            <a:off x="3527797" y="2918796"/>
            <a:ext cx="355993" cy="307904"/>
            <a:chOff x="3527797" y="2918796"/>
            <a:chExt cx="355993" cy="307904"/>
          </a:xfrm>
        </p:grpSpPr>
        <p:sp>
          <p:nvSpPr>
            <p:cNvPr id="29098" name="Google Shape;29098;p74"/>
            <p:cNvSpPr/>
            <p:nvPr/>
          </p:nvSpPr>
          <p:spPr>
            <a:xfrm>
              <a:off x="3527797" y="2918796"/>
              <a:ext cx="355993" cy="307904"/>
            </a:xfrm>
            <a:custGeom>
              <a:avLst/>
              <a:gdLst/>
              <a:ahLst/>
              <a:cxnLst/>
              <a:rect l="l" t="t" r="r" b="b"/>
              <a:pathLst>
                <a:path w="11193" h="9681" extrusionOk="0">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9" name="Google Shape;29099;p74"/>
            <p:cNvSpPr/>
            <p:nvPr/>
          </p:nvSpPr>
          <p:spPr>
            <a:xfrm>
              <a:off x="3552414" y="3088826"/>
              <a:ext cx="52669" cy="52224"/>
            </a:xfrm>
            <a:custGeom>
              <a:avLst/>
              <a:gdLst/>
              <a:ahLst/>
              <a:cxnLst/>
              <a:rect l="l" t="t" r="r" b="b"/>
              <a:pathLst>
                <a:path w="1656" h="1642"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0" name="Google Shape;29100;p74"/>
            <p:cNvSpPr/>
            <p:nvPr/>
          </p:nvSpPr>
          <p:spPr>
            <a:xfrm>
              <a:off x="3552414" y="3153199"/>
              <a:ext cx="52669" cy="52256"/>
            </a:xfrm>
            <a:custGeom>
              <a:avLst/>
              <a:gdLst/>
              <a:ahLst/>
              <a:cxnLst/>
              <a:rect l="l" t="t" r="r" b="b"/>
              <a:pathLst>
                <a:path w="1656" h="1643" extrusionOk="0">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1" name="Google Shape;29101;p74"/>
            <p:cNvSpPr/>
            <p:nvPr/>
          </p:nvSpPr>
          <p:spPr>
            <a:xfrm>
              <a:off x="3616024" y="3153199"/>
              <a:ext cx="52287" cy="52256"/>
            </a:xfrm>
            <a:custGeom>
              <a:avLst/>
              <a:gdLst/>
              <a:ahLst/>
              <a:cxnLst/>
              <a:rect l="l" t="t" r="r" b="b"/>
              <a:pathLst>
                <a:path w="1644" h="1643" extrusionOk="0">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2" name="Google Shape;29102;p74"/>
            <p:cNvSpPr/>
            <p:nvPr/>
          </p:nvSpPr>
          <p:spPr>
            <a:xfrm>
              <a:off x="3679252" y="3153199"/>
              <a:ext cx="57217" cy="52256"/>
            </a:xfrm>
            <a:custGeom>
              <a:avLst/>
              <a:gdLst/>
              <a:ahLst/>
              <a:cxnLst/>
              <a:rect l="l" t="t" r="r" b="b"/>
              <a:pathLst>
                <a:path w="1799" h="1643" extrusionOk="0">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3" name="Google Shape;29103;p74"/>
            <p:cNvSpPr/>
            <p:nvPr/>
          </p:nvSpPr>
          <p:spPr>
            <a:xfrm>
              <a:off x="3742894" y="3153199"/>
              <a:ext cx="57185" cy="52256"/>
            </a:xfrm>
            <a:custGeom>
              <a:avLst/>
              <a:gdLst/>
              <a:ahLst/>
              <a:cxnLst/>
              <a:rect l="l" t="t" r="r" b="b"/>
              <a:pathLst>
                <a:path w="1798" h="1643" extrusionOk="0">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4" name="Google Shape;29104;p74"/>
            <p:cNvSpPr/>
            <p:nvPr/>
          </p:nvSpPr>
          <p:spPr>
            <a:xfrm>
              <a:off x="3806122" y="3088826"/>
              <a:ext cx="57217" cy="52224"/>
            </a:xfrm>
            <a:custGeom>
              <a:avLst/>
              <a:gdLst/>
              <a:ahLst/>
              <a:cxnLst/>
              <a:rect l="l" t="t" r="r" b="b"/>
              <a:pathLst>
                <a:path w="1799" h="1642"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5" name="Google Shape;29105;p74"/>
            <p:cNvSpPr/>
            <p:nvPr/>
          </p:nvSpPr>
          <p:spPr>
            <a:xfrm>
              <a:off x="3806122" y="3153199"/>
              <a:ext cx="57217" cy="52256"/>
            </a:xfrm>
            <a:custGeom>
              <a:avLst/>
              <a:gdLst/>
              <a:ahLst/>
              <a:cxnLst/>
              <a:rect l="l" t="t" r="r" b="b"/>
              <a:pathLst>
                <a:path w="1799" h="1643" extrusionOk="0">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6" name="Google Shape;29106;p74"/>
            <p:cNvSpPr/>
            <p:nvPr/>
          </p:nvSpPr>
          <p:spPr>
            <a:xfrm>
              <a:off x="3549742" y="2940392"/>
              <a:ext cx="107215" cy="72420"/>
            </a:xfrm>
            <a:custGeom>
              <a:avLst/>
              <a:gdLst/>
              <a:ahLst/>
              <a:cxnLst/>
              <a:rect l="l" t="t" r="r" b="b"/>
              <a:pathLst>
                <a:path w="3371" h="2277" extrusionOk="0">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7" name="Google Shape;29107;p74"/>
            <p:cNvSpPr/>
            <p:nvPr/>
          </p:nvSpPr>
          <p:spPr>
            <a:xfrm>
              <a:off x="3630050" y="2983551"/>
              <a:ext cx="93539" cy="73120"/>
            </a:xfrm>
            <a:custGeom>
              <a:avLst/>
              <a:gdLst/>
              <a:ahLst/>
              <a:cxnLst/>
              <a:rect l="l" t="t" r="r" b="b"/>
              <a:pathLst>
                <a:path w="2941" h="2299" extrusionOk="0">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08" name="Google Shape;29108;p74"/>
          <p:cNvGrpSpPr/>
          <p:nvPr/>
        </p:nvGrpSpPr>
        <p:grpSpPr>
          <a:xfrm>
            <a:off x="3082845" y="2920959"/>
            <a:ext cx="356375" cy="302338"/>
            <a:chOff x="3082845" y="2920959"/>
            <a:chExt cx="356375" cy="302338"/>
          </a:xfrm>
        </p:grpSpPr>
        <p:sp>
          <p:nvSpPr>
            <p:cNvPr id="29109" name="Google Shape;29109;p74"/>
            <p:cNvSpPr/>
            <p:nvPr/>
          </p:nvSpPr>
          <p:spPr>
            <a:xfrm>
              <a:off x="3082845" y="2920959"/>
              <a:ext cx="217769" cy="130432"/>
            </a:xfrm>
            <a:custGeom>
              <a:avLst/>
              <a:gdLst/>
              <a:ahLst/>
              <a:cxnLst/>
              <a:rect l="l" t="t" r="r" b="b"/>
              <a:pathLst>
                <a:path w="6847" h="4101" extrusionOk="0">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0" name="Google Shape;29110;p74"/>
            <p:cNvSpPr/>
            <p:nvPr/>
          </p:nvSpPr>
          <p:spPr>
            <a:xfrm>
              <a:off x="3260444" y="2997577"/>
              <a:ext cx="178776" cy="225720"/>
            </a:xfrm>
            <a:custGeom>
              <a:avLst/>
              <a:gdLst/>
              <a:ahLst/>
              <a:cxnLst/>
              <a:rect l="l" t="t" r="r" b="b"/>
              <a:pathLst>
                <a:path w="5621" h="7097" extrusionOk="0">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11" name="Google Shape;29111;p74"/>
          <p:cNvGrpSpPr/>
          <p:nvPr/>
        </p:nvGrpSpPr>
        <p:grpSpPr>
          <a:xfrm>
            <a:off x="2639038" y="2894942"/>
            <a:ext cx="355612" cy="355612"/>
            <a:chOff x="2639038" y="2894942"/>
            <a:chExt cx="355612" cy="355612"/>
          </a:xfrm>
        </p:grpSpPr>
        <p:sp>
          <p:nvSpPr>
            <p:cNvPr id="29112" name="Google Shape;29112;p74"/>
            <p:cNvSpPr/>
            <p:nvPr/>
          </p:nvSpPr>
          <p:spPr>
            <a:xfrm>
              <a:off x="2748479" y="2894942"/>
              <a:ext cx="246171" cy="304119"/>
            </a:xfrm>
            <a:custGeom>
              <a:avLst/>
              <a:gdLst/>
              <a:ahLst/>
              <a:cxnLst/>
              <a:rect l="l" t="t" r="r" b="b"/>
              <a:pathLst>
                <a:path w="7740" h="9562" extrusionOk="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3" name="Google Shape;29113;p74"/>
            <p:cNvSpPr/>
            <p:nvPr/>
          </p:nvSpPr>
          <p:spPr>
            <a:xfrm>
              <a:off x="2639038" y="2945703"/>
              <a:ext cx="246552" cy="304851"/>
            </a:xfrm>
            <a:custGeom>
              <a:avLst/>
              <a:gdLst/>
              <a:ahLst/>
              <a:cxnLst/>
              <a:rect l="l" t="t" r="r" b="b"/>
              <a:pathLst>
                <a:path w="7752" h="9585" extrusionOk="0">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14" name="Google Shape;29114;p74"/>
          <p:cNvGrpSpPr/>
          <p:nvPr/>
        </p:nvGrpSpPr>
        <p:grpSpPr>
          <a:xfrm>
            <a:off x="2194468" y="2938865"/>
            <a:ext cx="355993" cy="267766"/>
            <a:chOff x="2194468" y="2938865"/>
            <a:chExt cx="355993" cy="267766"/>
          </a:xfrm>
        </p:grpSpPr>
        <p:sp>
          <p:nvSpPr>
            <p:cNvPr id="29115" name="Google Shape;29115;p74"/>
            <p:cNvSpPr/>
            <p:nvPr/>
          </p:nvSpPr>
          <p:spPr>
            <a:xfrm>
              <a:off x="2194468" y="2938865"/>
              <a:ext cx="355993" cy="267766"/>
            </a:xfrm>
            <a:custGeom>
              <a:avLst/>
              <a:gdLst/>
              <a:ahLst/>
              <a:cxnLst/>
              <a:rect l="l" t="t" r="r" b="b"/>
              <a:pathLst>
                <a:path w="11193" h="8419" extrusionOk="0">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6" name="Google Shape;29116;p74"/>
            <p:cNvSpPr/>
            <p:nvPr/>
          </p:nvSpPr>
          <p:spPr>
            <a:xfrm>
              <a:off x="2217940"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7" name="Google Shape;29117;p74"/>
            <p:cNvSpPr/>
            <p:nvPr/>
          </p:nvSpPr>
          <p:spPr>
            <a:xfrm>
              <a:off x="2270959" y="3005528"/>
              <a:ext cx="39025" cy="10623"/>
            </a:xfrm>
            <a:custGeom>
              <a:avLst/>
              <a:gdLst/>
              <a:ahLst/>
              <a:cxnLst/>
              <a:rect l="l" t="t" r="r" b="b"/>
              <a:pathLst>
                <a:path w="1227" h="334" extrusionOk="0">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8" name="Google Shape;29118;p74"/>
            <p:cNvSpPr/>
            <p:nvPr/>
          </p:nvSpPr>
          <p:spPr>
            <a:xfrm>
              <a:off x="2323978" y="3005528"/>
              <a:ext cx="39025" cy="10623"/>
            </a:xfrm>
            <a:custGeom>
              <a:avLst/>
              <a:gdLst/>
              <a:ahLst/>
              <a:cxnLst/>
              <a:rect l="l" t="t" r="r" b="b"/>
              <a:pathLst>
                <a:path w="1227" h="334" extrusionOk="0">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9" name="Google Shape;29119;p74"/>
            <p:cNvSpPr/>
            <p:nvPr/>
          </p:nvSpPr>
          <p:spPr>
            <a:xfrm>
              <a:off x="2376996"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0" name="Google Shape;29120;p74"/>
            <p:cNvSpPr/>
            <p:nvPr/>
          </p:nvSpPr>
          <p:spPr>
            <a:xfrm>
              <a:off x="2429634"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1" name="Google Shape;29121;p74"/>
            <p:cNvSpPr/>
            <p:nvPr/>
          </p:nvSpPr>
          <p:spPr>
            <a:xfrm>
              <a:off x="2482653" y="3005528"/>
              <a:ext cx="39025" cy="10623"/>
            </a:xfrm>
            <a:custGeom>
              <a:avLst/>
              <a:gdLst/>
              <a:ahLst/>
              <a:cxnLst/>
              <a:rect l="l" t="t" r="r" b="b"/>
              <a:pathLst>
                <a:path w="1227" h="334" extrusionOk="0">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2" name="Google Shape;29122;p74"/>
            <p:cNvSpPr/>
            <p:nvPr/>
          </p:nvSpPr>
          <p:spPr>
            <a:xfrm>
              <a:off x="2223251" y="2962369"/>
              <a:ext cx="259433" cy="10623"/>
            </a:xfrm>
            <a:custGeom>
              <a:avLst/>
              <a:gdLst/>
              <a:ahLst/>
              <a:cxnLst/>
              <a:rect l="l" t="t" r="r" b="b"/>
              <a:pathLst>
                <a:path w="8157" h="334" extrusionOk="0">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3" name="Google Shape;29123;p74"/>
            <p:cNvSpPr/>
            <p:nvPr/>
          </p:nvSpPr>
          <p:spPr>
            <a:xfrm>
              <a:off x="2502340" y="2954927"/>
              <a:ext cx="30692" cy="25635"/>
            </a:xfrm>
            <a:custGeom>
              <a:avLst/>
              <a:gdLst/>
              <a:ahLst/>
              <a:cxnLst/>
              <a:rect l="l" t="t" r="r" b="b"/>
              <a:pathLst>
                <a:path w="965" h="806" extrusionOk="0">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4" name="Google Shape;29124;p74"/>
            <p:cNvSpPr/>
            <p:nvPr/>
          </p:nvSpPr>
          <p:spPr>
            <a:xfrm>
              <a:off x="2217940" y="3032404"/>
              <a:ext cx="101140" cy="83361"/>
            </a:xfrm>
            <a:custGeom>
              <a:avLst/>
              <a:gdLst/>
              <a:ahLst/>
              <a:cxnLst/>
              <a:rect l="l" t="t" r="r" b="b"/>
              <a:pathLst>
                <a:path w="3180" h="2621" extrusionOk="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5" name="Google Shape;29125;p74"/>
            <p:cNvSpPr/>
            <p:nvPr/>
          </p:nvSpPr>
          <p:spPr>
            <a:xfrm>
              <a:off x="2217558" y="3082401"/>
              <a:ext cx="133708" cy="96592"/>
            </a:xfrm>
            <a:custGeom>
              <a:avLst/>
              <a:gdLst/>
              <a:ahLst/>
              <a:cxnLst/>
              <a:rect l="l" t="t" r="r" b="b"/>
              <a:pathLst>
                <a:path w="4204" h="3037" extrusionOk="0">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6" name="Google Shape;29126;p74"/>
            <p:cNvSpPr/>
            <p:nvPr/>
          </p:nvSpPr>
          <p:spPr>
            <a:xfrm>
              <a:off x="2329671" y="3032404"/>
              <a:ext cx="82566" cy="145444"/>
            </a:xfrm>
            <a:custGeom>
              <a:avLst/>
              <a:gdLst/>
              <a:ahLst/>
              <a:cxnLst/>
              <a:rect l="l" t="t" r="r" b="b"/>
              <a:pathLst>
                <a:path w="2596" h="4573" extrusionOk="0">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7" name="Google Shape;29127;p74"/>
            <p:cNvSpPr/>
            <p:nvPr/>
          </p:nvSpPr>
          <p:spPr>
            <a:xfrm>
              <a:off x="2437585" y="3032404"/>
              <a:ext cx="84092" cy="10655"/>
            </a:xfrm>
            <a:custGeom>
              <a:avLst/>
              <a:gdLst/>
              <a:ahLst/>
              <a:cxnLst/>
              <a:rect l="l" t="t" r="r" b="b"/>
              <a:pathLst>
                <a:path w="2644" h="335" extrusionOk="0">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8" name="Google Shape;29128;p74"/>
            <p:cNvSpPr/>
            <p:nvPr/>
          </p:nvSpPr>
          <p:spPr>
            <a:xfrm>
              <a:off x="2427344" y="3055144"/>
              <a:ext cx="94334" cy="10623"/>
            </a:xfrm>
            <a:custGeom>
              <a:avLst/>
              <a:gdLst/>
              <a:ahLst/>
              <a:cxnLst/>
              <a:rect l="l" t="t" r="r" b="b"/>
              <a:pathLst>
                <a:path w="2966" h="334" extrusionOk="0">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9" name="Google Shape;29129;p74"/>
            <p:cNvSpPr/>
            <p:nvPr/>
          </p:nvSpPr>
          <p:spPr>
            <a:xfrm>
              <a:off x="2427344" y="3077853"/>
              <a:ext cx="94334" cy="10623"/>
            </a:xfrm>
            <a:custGeom>
              <a:avLst/>
              <a:gdLst/>
              <a:ahLst/>
              <a:cxnLst/>
              <a:rect l="l" t="t" r="r" b="b"/>
              <a:pathLst>
                <a:path w="2966" h="334" extrusionOk="0">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0" name="Google Shape;29130;p74"/>
            <p:cNvSpPr/>
            <p:nvPr/>
          </p:nvSpPr>
          <p:spPr>
            <a:xfrm>
              <a:off x="2427344" y="3100212"/>
              <a:ext cx="94334" cy="10623"/>
            </a:xfrm>
            <a:custGeom>
              <a:avLst/>
              <a:gdLst/>
              <a:ahLst/>
              <a:cxnLst/>
              <a:rect l="l" t="t" r="r" b="b"/>
              <a:pathLst>
                <a:path w="2966" h="334" extrusionOk="0">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1" name="Google Shape;29131;p74"/>
            <p:cNvSpPr/>
            <p:nvPr/>
          </p:nvSpPr>
          <p:spPr>
            <a:xfrm>
              <a:off x="2427344" y="3122921"/>
              <a:ext cx="94334" cy="10623"/>
            </a:xfrm>
            <a:custGeom>
              <a:avLst/>
              <a:gdLst/>
              <a:ahLst/>
              <a:cxnLst/>
              <a:rect l="l" t="t" r="r" b="b"/>
              <a:pathLst>
                <a:path w="2966" h="334" extrusionOk="0">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2" name="Google Shape;29132;p74"/>
            <p:cNvSpPr/>
            <p:nvPr/>
          </p:nvSpPr>
          <p:spPr>
            <a:xfrm>
              <a:off x="2427344" y="3145629"/>
              <a:ext cx="94334" cy="10655"/>
            </a:xfrm>
            <a:custGeom>
              <a:avLst/>
              <a:gdLst/>
              <a:ahLst/>
              <a:cxnLst/>
              <a:rect l="l" t="t" r="r" b="b"/>
              <a:pathLst>
                <a:path w="2966" h="335" extrusionOk="0">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3" name="Google Shape;29133;p74"/>
            <p:cNvSpPr/>
            <p:nvPr/>
          </p:nvSpPr>
          <p:spPr>
            <a:xfrm>
              <a:off x="2427344" y="3167988"/>
              <a:ext cx="68953" cy="10241"/>
            </a:xfrm>
            <a:custGeom>
              <a:avLst/>
              <a:gdLst/>
              <a:ahLst/>
              <a:cxnLst/>
              <a:rect l="l" t="t" r="r" b="b"/>
              <a:pathLst>
                <a:path w="2168" h="322" extrusionOk="0">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4" name="Google Shape;29134;p74"/>
            <p:cNvSpPr/>
            <p:nvPr/>
          </p:nvSpPr>
          <p:spPr>
            <a:xfrm>
              <a:off x="2323214" y="3050882"/>
              <a:ext cx="66695" cy="69780"/>
            </a:xfrm>
            <a:custGeom>
              <a:avLst/>
              <a:gdLst/>
              <a:ahLst/>
              <a:cxnLst/>
              <a:rect l="l" t="t" r="r" b="b"/>
              <a:pathLst>
                <a:path w="2097" h="2194" extrusionOk="0">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5" name="Google Shape;29135;p74"/>
          <p:cNvGrpSpPr/>
          <p:nvPr/>
        </p:nvGrpSpPr>
        <p:grpSpPr>
          <a:xfrm>
            <a:off x="1749897" y="2894561"/>
            <a:ext cx="355993" cy="355612"/>
            <a:chOff x="1749897" y="2894561"/>
            <a:chExt cx="355993" cy="355612"/>
          </a:xfrm>
        </p:grpSpPr>
        <p:sp>
          <p:nvSpPr>
            <p:cNvPr id="29136" name="Google Shape;29136;p74"/>
            <p:cNvSpPr/>
            <p:nvPr/>
          </p:nvSpPr>
          <p:spPr>
            <a:xfrm>
              <a:off x="1899858" y="2895324"/>
              <a:ext cx="206033" cy="161728"/>
            </a:xfrm>
            <a:custGeom>
              <a:avLst/>
              <a:gdLst/>
              <a:ahLst/>
              <a:cxnLst/>
              <a:rect l="l" t="t" r="r" b="b"/>
              <a:pathLst>
                <a:path w="6478" h="5085" extrusionOk="0">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7" name="Google Shape;29137;p74"/>
            <p:cNvSpPr/>
            <p:nvPr/>
          </p:nvSpPr>
          <p:spPr>
            <a:xfrm>
              <a:off x="1751424" y="2894561"/>
              <a:ext cx="135585" cy="161379"/>
            </a:xfrm>
            <a:custGeom>
              <a:avLst/>
              <a:gdLst/>
              <a:ahLst/>
              <a:cxnLst/>
              <a:rect l="l" t="t" r="r" b="b"/>
              <a:pathLst>
                <a:path w="4263" h="5074" extrusionOk="0">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8" name="Google Shape;29138;p74"/>
            <p:cNvSpPr/>
            <p:nvPr/>
          </p:nvSpPr>
          <p:spPr>
            <a:xfrm>
              <a:off x="1931663" y="2921468"/>
              <a:ext cx="64787" cy="10241"/>
            </a:xfrm>
            <a:custGeom>
              <a:avLst/>
              <a:gdLst/>
              <a:ahLst/>
              <a:cxnLst/>
              <a:rect l="l" t="t" r="r" b="b"/>
              <a:pathLst>
                <a:path w="2037" h="322" extrusionOk="0">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9" name="Google Shape;29139;p74"/>
            <p:cNvSpPr/>
            <p:nvPr/>
          </p:nvSpPr>
          <p:spPr>
            <a:xfrm>
              <a:off x="2009681" y="2921468"/>
              <a:ext cx="65168" cy="10241"/>
            </a:xfrm>
            <a:custGeom>
              <a:avLst/>
              <a:gdLst/>
              <a:ahLst/>
              <a:cxnLst/>
              <a:rect l="l" t="t" r="r" b="b"/>
              <a:pathLst>
                <a:path w="2049" h="322" extrusionOk="0">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0" name="Google Shape;29140;p74"/>
            <p:cNvSpPr/>
            <p:nvPr/>
          </p:nvSpPr>
          <p:spPr>
            <a:xfrm>
              <a:off x="1931663" y="2954418"/>
              <a:ext cx="64787" cy="10623"/>
            </a:xfrm>
            <a:custGeom>
              <a:avLst/>
              <a:gdLst/>
              <a:ahLst/>
              <a:cxnLst/>
              <a:rect l="l" t="t" r="r" b="b"/>
              <a:pathLst>
                <a:path w="2037" h="334" extrusionOk="0">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1" name="Google Shape;29141;p74"/>
            <p:cNvSpPr/>
            <p:nvPr/>
          </p:nvSpPr>
          <p:spPr>
            <a:xfrm>
              <a:off x="2009681" y="2954418"/>
              <a:ext cx="65168" cy="10623"/>
            </a:xfrm>
            <a:custGeom>
              <a:avLst/>
              <a:gdLst/>
              <a:ahLst/>
              <a:cxnLst/>
              <a:rect l="l" t="t" r="r" b="b"/>
              <a:pathLst>
                <a:path w="2049" h="334" extrusionOk="0">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2" name="Google Shape;29142;p74"/>
            <p:cNvSpPr/>
            <p:nvPr/>
          </p:nvSpPr>
          <p:spPr>
            <a:xfrm>
              <a:off x="1931663" y="2987718"/>
              <a:ext cx="64787" cy="10273"/>
            </a:xfrm>
            <a:custGeom>
              <a:avLst/>
              <a:gdLst/>
              <a:ahLst/>
              <a:cxnLst/>
              <a:rect l="l" t="t" r="r" b="b"/>
              <a:pathLst>
                <a:path w="2037" h="323" extrusionOk="0">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3" name="Google Shape;29143;p74"/>
            <p:cNvSpPr/>
            <p:nvPr/>
          </p:nvSpPr>
          <p:spPr>
            <a:xfrm>
              <a:off x="2009681" y="2987718"/>
              <a:ext cx="65168" cy="10273"/>
            </a:xfrm>
            <a:custGeom>
              <a:avLst/>
              <a:gdLst/>
              <a:ahLst/>
              <a:cxnLst/>
              <a:rect l="l" t="t" r="r" b="b"/>
              <a:pathLst>
                <a:path w="2049" h="323" extrusionOk="0">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4" name="Google Shape;29144;p74"/>
            <p:cNvSpPr/>
            <p:nvPr/>
          </p:nvSpPr>
          <p:spPr>
            <a:xfrm>
              <a:off x="1931663" y="3020668"/>
              <a:ext cx="64787" cy="10655"/>
            </a:xfrm>
            <a:custGeom>
              <a:avLst/>
              <a:gdLst/>
              <a:ahLst/>
              <a:cxnLst/>
              <a:rect l="l" t="t" r="r" b="b"/>
              <a:pathLst>
                <a:path w="2037" h="335" extrusionOk="0">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5" name="Google Shape;29145;p74"/>
            <p:cNvSpPr/>
            <p:nvPr/>
          </p:nvSpPr>
          <p:spPr>
            <a:xfrm>
              <a:off x="2009681" y="3020668"/>
              <a:ext cx="65168" cy="10655"/>
            </a:xfrm>
            <a:custGeom>
              <a:avLst/>
              <a:gdLst/>
              <a:ahLst/>
              <a:cxnLst/>
              <a:rect l="l" t="t" r="r" b="b"/>
              <a:pathLst>
                <a:path w="2049" h="335" extrusionOk="0">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6" name="Google Shape;29146;p74"/>
            <p:cNvSpPr/>
            <p:nvPr/>
          </p:nvSpPr>
          <p:spPr>
            <a:xfrm>
              <a:off x="1749897" y="3069138"/>
              <a:ext cx="355993" cy="181034"/>
            </a:xfrm>
            <a:custGeom>
              <a:avLst/>
              <a:gdLst/>
              <a:ahLst/>
              <a:cxnLst/>
              <a:rect l="l" t="t" r="r" b="b"/>
              <a:pathLst>
                <a:path w="11193" h="5692" extrusionOk="0">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47" name="Google Shape;29147;p74"/>
          <p:cNvGrpSpPr/>
          <p:nvPr/>
        </p:nvGrpSpPr>
        <p:grpSpPr>
          <a:xfrm>
            <a:off x="1305327" y="2894211"/>
            <a:ext cx="357520" cy="357488"/>
            <a:chOff x="1305327" y="2894211"/>
            <a:chExt cx="357520" cy="357488"/>
          </a:xfrm>
        </p:grpSpPr>
        <p:sp>
          <p:nvSpPr>
            <p:cNvPr id="29148" name="Google Shape;29148;p74"/>
            <p:cNvSpPr/>
            <p:nvPr/>
          </p:nvSpPr>
          <p:spPr>
            <a:xfrm>
              <a:off x="1305709" y="2975600"/>
              <a:ext cx="281379" cy="275336"/>
            </a:xfrm>
            <a:custGeom>
              <a:avLst/>
              <a:gdLst/>
              <a:ahLst/>
              <a:cxnLst/>
              <a:rect l="l" t="t" r="r" b="b"/>
              <a:pathLst>
                <a:path w="8847" h="8657" extrusionOk="0">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9" name="Google Shape;29149;p74"/>
            <p:cNvSpPr/>
            <p:nvPr/>
          </p:nvSpPr>
          <p:spPr>
            <a:xfrm>
              <a:off x="1305327" y="2894211"/>
              <a:ext cx="357520" cy="357488"/>
            </a:xfrm>
            <a:custGeom>
              <a:avLst/>
              <a:gdLst/>
              <a:ahLst/>
              <a:cxnLst/>
              <a:rect l="l" t="t" r="r" b="b"/>
              <a:pathLst>
                <a:path w="11241" h="11240" extrusionOk="0">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0" name="Google Shape;29150;p74"/>
            <p:cNvSpPr/>
            <p:nvPr/>
          </p:nvSpPr>
          <p:spPr>
            <a:xfrm>
              <a:off x="1366679" y="3029191"/>
              <a:ext cx="57981" cy="70289"/>
            </a:xfrm>
            <a:custGeom>
              <a:avLst/>
              <a:gdLst/>
              <a:ahLst/>
              <a:cxnLst/>
              <a:rect l="l" t="t" r="r" b="b"/>
              <a:pathLst>
                <a:path w="1823" h="2210" extrusionOk="0">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1" name="Google Shape;29151;p74"/>
            <p:cNvSpPr/>
            <p:nvPr/>
          </p:nvSpPr>
          <p:spPr>
            <a:xfrm>
              <a:off x="1428031" y="3091211"/>
              <a:ext cx="100377" cy="99518"/>
            </a:xfrm>
            <a:custGeom>
              <a:avLst/>
              <a:gdLst/>
              <a:ahLst/>
              <a:cxnLst/>
              <a:rect l="l" t="t" r="r" b="b"/>
              <a:pathLst>
                <a:path w="3156" h="3129" extrusionOk="0">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2" name="Google Shape;29152;p74"/>
            <p:cNvSpPr/>
            <p:nvPr/>
          </p:nvSpPr>
          <p:spPr>
            <a:xfrm>
              <a:off x="1366297" y="3110040"/>
              <a:ext cx="66663" cy="80689"/>
            </a:xfrm>
            <a:custGeom>
              <a:avLst/>
              <a:gdLst/>
              <a:ahLst/>
              <a:cxnLst/>
              <a:rect l="l" t="t" r="r" b="b"/>
              <a:pathLst>
                <a:path w="2096" h="2537" extrusionOk="0">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53" name="Google Shape;29153;p74"/>
          <p:cNvGrpSpPr/>
          <p:nvPr/>
        </p:nvGrpSpPr>
        <p:grpSpPr>
          <a:xfrm>
            <a:off x="853950" y="2894720"/>
            <a:ext cx="364104" cy="353290"/>
            <a:chOff x="853950" y="2894720"/>
            <a:chExt cx="364104" cy="353290"/>
          </a:xfrm>
        </p:grpSpPr>
        <p:sp>
          <p:nvSpPr>
            <p:cNvPr id="29154" name="Google Shape;29154;p74"/>
            <p:cNvSpPr/>
            <p:nvPr/>
          </p:nvSpPr>
          <p:spPr>
            <a:xfrm>
              <a:off x="1056167" y="3155298"/>
              <a:ext cx="57472" cy="57662"/>
            </a:xfrm>
            <a:custGeom>
              <a:avLst/>
              <a:gdLst/>
              <a:ahLst/>
              <a:cxnLst/>
              <a:rect l="l" t="t" r="r" b="b"/>
              <a:pathLst>
                <a:path w="1807" h="1813" extrusionOk="0">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5" name="Google Shape;29155;p74"/>
            <p:cNvSpPr/>
            <p:nvPr/>
          </p:nvSpPr>
          <p:spPr>
            <a:xfrm>
              <a:off x="868326" y="2975027"/>
              <a:ext cx="192802" cy="82025"/>
            </a:xfrm>
            <a:custGeom>
              <a:avLst/>
              <a:gdLst/>
              <a:ahLst/>
              <a:cxnLst/>
              <a:rect l="l" t="t" r="r" b="b"/>
              <a:pathLst>
                <a:path w="6062" h="2579" extrusionOk="0">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6" name="Google Shape;29156;p74"/>
            <p:cNvSpPr/>
            <p:nvPr/>
          </p:nvSpPr>
          <p:spPr>
            <a:xfrm>
              <a:off x="853950" y="3067580"/>
              <a:ext cx="137875" cy="168598"/>
            </a:xfrm>
            <a:custGeom>
              <a:avLst/>
              <a:gdLst/>
              <a:ahLst/>
              <a:cxnLst/>
              <a:rect l="l" t="t" r="r" b="b"/>
              <a:pathLst>
                <a:path w="4335" h="5301" extrusionOk="0">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7" name="Google Shape;29157;p74"/>
            <p:cNvSpPr/>
            <p:nvPr/>
          </p:nvSpPr>
          <p:spPr>
            <a:xfrm>
              <a:off x="937248" y="3014975"/>
              <a:ext cx="87877" cy="57217"/>
            </a:xfrm>
            <a:custGeom>
              <a:avLst/>
              <a:gdLst/>
              <a:ahLst/>
              <a:cxnLst/>
              <a:rect l="l" t="t" r="r" b="b"/>
              <a:pathLst>
                <a:path w="2763" h="1799" extrusionOk="0">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8" name="Google Shape;29158;p74"/>
            <p:cNvSpPr/>
            <p:nvPr/>
          </p:nvSpPr>
          <p:spPr>
            <a:xfrm>
              <a:off x="978912" y="3095664"/>
              <a:ext cx="78399" cy="79290"/>
            </a:xfrm>
            <a:custGeom>
              <a:avLst/>
              <a:gdLst/>
              <a:ahLst/>
              <a:cxnLst/>
              <a:rect l="l" t="t" r="r" b="b"/>
              <a:pathLst>
                <a:path w="2465" h="2493" extrusionOk="0">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9" name="Google Shape;29159;p74"/>
            <p:cNvSpPr/>
            <p:nvPr/>
          </p:nvSpPr>
          <p:spPr>
            <a:xfrm>
              <a:off x="891067" y="3070697"/>
              <a:ext cx="74615" cy="77477"/>
            </a:xfrm>
            <a:custGeom>
              <a:avLst/>
              <a:gdLst/>
              <a:ahLst/>
              <a:cxnLst/>
              <a:rect l="l" t="t" r="r" b="b"/>
              <a:pathLst>
                <a:path w="2346" h="2436" extrusionOk="0">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0" name="Google Shape;29160;p74"/>
            <p:cNvSpPr/>
            <p:nvPr/>
          </p:nvSpPr>
          <p:spPr>
            <a:xfrm>
              <a:off x="999745" y="2894720"/>
              <a:ext cx="218310" cy="353290"/>
            </a:xfrm>
            <a:custGeom>
              <a:avLst/>
              <a:gdLst/>
              <a:ahLst/>
              <a:cxnLst/>
              <a:rect l="l" t="t" r="r" b="b"/>
              <a:pathLst>
                <a:path w="6864" h="11108" extrusionOk="0">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61" name="Google Shape;29161;p74"/>
          <p:cNvGrpSpPr/>
          <p:nvPr/>
        </p:nvGrpSpPr>
        <p:grpSpPr>
          <a:xfrm>
            <a:off x="7066548" y="2912594"/>
            <a:ext cx="352209" cy="334938"/>
            <a:chOff x="7066548" y="2912594"/>
            <a:chExt cx="352209" cy="334938"/>
          </a:xfrm>
        </p:grpSpPr>
        <p:sp>
          <p:nvSpPr>
            <p:cNvPr id="29162" name="Google Shape;29162;p74"/>
            <p:cNvSpPr/>
            <p:nvPr/>
          </p:nvSpPr>
          <p:spPr>
            <a:xfrm>
              <a:off x="7066548" y="2912594"/>
              <a:ext cx="219264" cy="266399"/>
            </a:xfrm>
            <a:custGeom>
              <a:avLst/>
              <a:gdLst/>
              <a:ahLst/>
              <a:cxnLst/>
              <a:rect l="l" t="t" r="r" b="b"/>
              <a:pathLst>
                <a:path w="6894" h="8376" extrusionOk="0">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3" name="Google Shape;29163;p74"/>
            <p:cNvSpPr/>
            <p:nvPr/>
          </p:nvSpPr>
          <p:spPr>
            <a:xfrm>
              <a:off x="7262690" y="2968571"/>
              <a:ext cx="156067" cy="278962"/>
            </a:xfrm>
            <a:custGeom>
              <a:avLst/>
              <a:gdLst/>
              <a:ahLst/>
              <a:cxnLst/>
              <a:rect l="l" t="t" r="r" b="b"/>
              <a:pathLst>
                <a:path w="4907" h="8771" extrusionOk="0">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4" name="Google Shape;29164;p74"/>
            <p:cNvSpPr/>
            <p:nvPr/>
          </p:nvSpPr>
          <p:spPr>
            <a:xfrm>
              <a:off x="7356610" y="3200843"/>
              <a:ext cx="58362" cy="24363"/>
            </a:xfrm>
            <a:custGeom>
              <a:avLst/>
              <a:gdLst/>
              <a:ahLst/>
              <a:cxnLst/>
              <a:rect l="l" t="t" r="r" b="b"/>
              <a:pathLst>
                <a:path w="1835" h="766" extrusionOk="0">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5" name="Google Shape;29165;p74"/>
            <p:cNvSpPr/>
            <p:nvPr/>
          </p:nvSpPr>
          <p:spPr>
            <a:xfrm>
              <a:off x="7068806" y="3188821"/>
              <a:ext cx="179539" cy="24617"/>
            </a:xfrm>
            <a:custGeom>
              <a:avLst/>
              <a:gdLst/>
              <a:ahLst/>
              <a:cxnLst/>
              <a:rect l="l" t="t" r="r" b="b"/>
              <a:pathLst>
                <a:path w="5645" h="774" extrusionOk="0">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6" name="Google Shape;29166;p74"/>
            <p:cNvSpPr/>
            <p:nvPr/>
          </p:nvSpPr>
          <p:spPr>
            <a:xfrm>
              <a:off x="7361158" y="3154726"/>
              <a:ext cx="49997" cy="20482"/>
            </a:xfrm>
            <a:custGeom>
              <a:avLst/>
              <a:gdLst/>
              <a:ahLst/>
              <a:cxnLst/>
              <a:rect l="l" t="t" r="r" b="b"/>
              <a:pathLst>
                <a:path w="1572" h="644" extrusionOk="0">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7" name="Google Shape;29167;p74"/>
            <p:cNvSpPr/>
            <p:nvPr/>
          </p:nvSpPr>
          <p:spPr>
            <a:xfrm>
              <a:off x="7155920" y="3139523"/>
              <a:ext cx="148084" cy="33045"/>
            </a:xfrm>
            <a:custGeom>
              <a:avLst/>
              <a:gdLst/>
              <a:ahLst/>
              <a:cxnLst/>
              <a:rect l="l" t="t" r="r" b="b"/>
              <a:pathLst>
                <a:path w="4656" h="1039" extrusionOk="0">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68" name="Google Shape;29168;p74"/>
          <p:cNvSpPr/>
          <p:nvPr/>
        </p:nvSpPr>
        <p:spPr>
          <a:xfrm>
            <a:off x="6591286" y="2883970"/>
            <a:ext cx="390088" cy="357520"/>
          </a:xfrm>
          <a:custGeom>
            <a:avLst/>
            <a:gdLst/>
            <a:ahLst/>
            <a:cxnLst/>
            <a:rect l="l" t="t" r="r" b="b"/>
            <a:pathLst>
              <a:path w="12265" h="11241" extrusionOk="0">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9" name="Google Shape;29169;p74"/>
          <p:cNvSpPr/>
          <p:nvPr/>
        </p:nvSpPr>
        <p:spPr>
          <a:xfrm>
            <a:off x="6134980" y="2901781"/>
            <a:ext cx="390470" cy="332108"/>
          </a:xfrm>
          <a:custGeom>
            <a:avLst/>
            <a:gdLst/>
            <a:ahLst/>
            <a:cxnLst/>
            <a:rect l="l" t="t" r="r" b="b"/>
            <a:pathLst>
              <a:path w="12277" h="10442" extrusionOk="0">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70" name="Google Shape;29170;p74"/>
          <p:cNvGrpSpPr/>
          <p:nvPr/>
        </p:nvGrpSpPr>
        <p:grpSpPr>
          <a:xfrm>
            <a:off x="7541397" y="2904802"/>
            <a:ext cx="318495" cy="352209"/>
            <a:chOff x="7541397" y="2904802"/>
            <a:chExt cx="318495" cy="352209"/>
          </a:xfrm>
        </p:grpSpPr>
        <p:sp>
          <p:nvSpPr>
            <p:cNvPr id="29171" name="Google Shape;29171;p74"/>
            <p:cNvSpPr/>
            <p:nvPr/>
          </p:nvSpPr>
          <p:spPr>
            <a:xfrm>
              <a:off x="7541397" y="2904802"/>
              <a:ext cx="318495" cy="352209"/>
            </a:xfrm>
            <a:custGeom>
              <a:avLst/>
              <a:gdLst/>
              <a:ahLst/>
              <a:cxnLst/>
              <a:rect l="l" t="t" r="r" b="b"/>
              <a:pathLst>
                <a:path w="10014" h="11074" extrusionOk="0">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2" name="Google Shape;29172;p74"/>
            <p:cNvSpPr/>
            <p:nvPr/>
          </p:nvSpPr>
          <p:spPr>
            <a:xfrm>
              <a:off x="7642505" y="2952128"/>
              <a:ext cx="112876" cy="106451"/>
            </a:xfrm>
            <a:custGeom>
              <a:avLst/>
              <a:gdLst/>
              <a:ahLst/>
              <a:cxnLst/>
              <a:rect l="l" t="t" r="r" b="b"/>
              <a:pathLst>
                <a:path w="3549" h="3347" extrusionOk="0">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73" name="Google Shape;29173;p74"/>
          <p:cNvGrpSpPr/>
          <p:nvPr/>
        </p:nvGrpSpPr>
        <p:grpSpPr>
          <a:xfrm>
            <a:off x="8003015" y="2904039"/>
            <a:ext cx="306759" cy="351445"/>
            <a:chOff x="8003015" y="2904039"/>
            <a:chExt cx="306759" cy="351445"/>
          </a:xfrm>
        </p:grpSpPr>
        <p:sp>
          <p:nvSpPr>
            <p:cNvPr id="29174" name="Google Shape;29174;p74"/>
            <p:cNvSpPr/>
            <p:nvPr/>
          </p:nvSpPr>
          <p:spPr>
            <a:xfrm>
              <a:off x="8094263" y="2957439"/>
              <a:ext cx="30342" cy="30310"/>
            </a:xfrm>
            <a:custGeom>
              <a:avLst/>
              <a:gdLst/>
              <a:ahLst/>
              <a:cxnLst/>
              <a:rect l="l" t="t" r="r" b="b"/>
              <a:pathLst>
                <a:path w="954" h="953" extrusionOk="0">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5" name="Google Shape;29175;p74"/>
            <p:cNvSpPr/>
            <p:nvPr/>
          </p:nvSpPr>
          <p:spPr>
            <a:xfrm>
              <a:off x="8187420" y="2957439"/>
              <a:ext cx="30342" cy="30310"/>
            </a:xfrm>
            <a:custGeom>
              <a:avLst/>
              <a:gdLst/>
              <a:ahLst/>
              <a:cxnLst/>
              <a:rect l="l" t="t" r="r" b="b"/>
              <a:pathLst>
                <a:path w="954" h="953" extrusionOk="0">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6" name="Google Shape;29176;p74"/>
            <p:cNvSpPr/>
            <p:nvPr/>
          </p:nvSpPr>
          <p:spPr>
            <a:xfrm>
              <a:off x="8094263" y="3027856"/>
              <a:ext cx="30342" cy="30342"/>
            </a:xfrm>
            <a:custGeom>
              <a:avLst/>
              <a:gdLst/>
              <a:ahLst/>
              <a:cxnLst/>
              <a:rect l="l" t="t" r="r" b="b"/>
              <a:pathLst>
                <a:path w="954" h="954" extrusionOk="0">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7" name="Google Shape;29177;p74"/>
            <p:cNvSpPr/>
            <p:nvPr/>
          </p:nvSpPr>
          <p:spPr>
            <a:xfrm>
              <a:off x="8187420" y="3027856"/>
              <a:ext cx="30342" cy="30342"/>
            </a:xfrm>
            <a:custGeom>
              <a:avLst/>
              <a:gdLst/>
              <a:ahLst/>
              <a:cxnLst/>
              <a:rect l="l" t="t" r="r" b="b"/>
              <a:pathLst>
                <a:path w="954" h="954" extrusionOk="0">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8" name="Google Shape;29178;p74"/>
            <p:cNvSpPr/>
            <p:nvPr/>
          </p:nvSpPr>
          <p:spPr>
            <a:xfrm>
              <a:off x="8003015" y="3050214"/>
              <a:ext cx="306759" cy="205269"/>
            </a:xfrm>
            <a:custGeom>
              <a:avLst/>
              <a:gdLst/>
              <a:ahLst/>
              <a:cxnLst/>
              <a:rect l="l" t="t" r="r" b="b"/>
              <a:pathLst>
                <a:path w="9645" h="6454" extrusionOk="0">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9" name="Google Shape;29179;p74"/>
            <p:cNvSpPr/>
            <p:nvPr/>
          </p:nvSpPr>
          <p:spPr>
            <a:xfrm>
              <a:off x="8040131" y="2904039"/>
              <a:ext cx="230268" cy="132182"/>
            </a:xfrm>
            <a:custGeom>
              <a:avLst/>
              <a:gdLst/>
              <a:ahLst/>
              <a:cxnLst/>
              <a:rect l="l" t="t" r="r" b="b"/>
              <a:pathLst>
                <a:path w="7240" h="4156" extrusionOk="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80" name="Google Shape;29180;p74"/>
          <p:cNvGrpSpPr/>
          <p:nvPr/>
        </p:nvGrpSpPr>
        <p:grpSpPr>
          <a:xfrm>
            <a:off x="5687770" y="2885496"/>
            <a:ext cx="369638" cy="369606"/>
            <a:chOff x="5687770" y="2885496"/>
            <a:chExt cx="369638" cy="369606"/>
          </a:xfrm>
        </p:grpSpPr>
        <p:sp>
          <p:nvSpPr>
            <p:cNvPr id="29181" name="Google Shape;29181;p74"/>
            <p:cNvSpPr/>
            <p:nvPr/>
          </p:nvSpPr>
          <p:spPr>
            <a:xfrm>
              <a:off x="5772594" y="3003366"/>
              <a:ext cx="112113" cy="110872"/>
            </a:xfrm>
            <a:custGeom>
              <a:avLst/>
              <a:gdLst/>
              <a:ahLst/>
              <a:cxnLst/>
              <a:rect l="l" t="t" r="r" b="b"/>
              <a:pathLst>
                <a:path w="3525" h="3486" extrusionOk="0">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2" name="Google Shape;29182;p74"/>
            <p:cNvSpPr/>
            <p:nvPr/>
          </p:nvSpPr>
          <p:spPr>
            <a:xfrm>
              <a:off x="5800996" y="3031736"/>
              <a:ext cx="112113" cy="110904"/>
            </a:xfrm>
            <a:custGeom>
              <a:avLst/>
              <a:gdLst/>
              <a:ahLst/>
              <a:cxnLst/>
              <a:rect l="l" t="t" r="r" b="b"/>
              <a:pathLst>
                <a:path w="3525" h="3487" extrusionOk="0">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3" name="Google Shape;29183;p74"/>
            <p:cNvSpPr/>
            <p:nvPr/>
          </p:nvSpPr>
          <p:spPr>
            <a:xfrm>
              <a:off x="5829016" y="3141558"/>
              <a:ext cx="31455" cy="30247"/>
            </a:xfrm>
            <a:custGeom>
              <a:avLst/>
              <a:gdLst/>
              <a:ahLst/>
              <a:cxnLst/>
              <a:rect l="l" t="t" r="r" b="b"/>
              <a:pathLst>
                <a:path w="989" h="951" extrusionOk="0">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4" name="Google Shape;29184;p74"/>
            <p:cNvSpPr/>
            <p:nvPr/>
          </p:nvSpPr>
          <p:spPr>
            <a:xfrm>
              <a:off x="5866514" y="3060519"/>
              <a:ext cx="75378" cy="73788"/>
            </a:xfrm>
            <a:custGeom>
              <a:avLst/>
              <a:gdLst/>
              <a:ahLst/>
              <a:cxnLst/>
              <a:rect l="l" t="t" r="r" b="b"/>
              <a:pathLst>
                <a:path w="2370" h="2320" extrusionOk="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5" name="Google Shape;29185;p74"/>
            <p:cNvSpPr/>
            <p:nvPr/>
          </p:nvSpPr>
          <p:spPr>
            <a:xfrm>
              <a:off x="5687770" y="2885496"/>
              <a:ext cx="369638" cy="369606"/>
            </a:xfrm>
            <a:custGeom>
              <a:avLst/>
              <a:gdLst/>
              <a:ahLst/>
              <a:cxnLst/>
              <a:rect l="l" t="t" r="r" b="b"/>
              <a:pathLst>
                <a:path w="11622" h="11621" extrusionOk="0">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6" name="Google Shape;29186;p74"/>
            <p:cNvSpPr/>
            <p:nvPr/>
          </p:nvSpPr>
          <p:spPr>
            <a:xfrm>
              <a:off x="5737386" y="2968794"/>
              <a:ext cx="182942" cy="181416"/>
            </a:xfrm>
            <a:custGeom>
              <a:avLst/>
              <a:gdLst/>
              <a:ahLst/>
              <a:cxnLst/>
              <a:rect l="l" t="t" r="r" b="b"/>
              <a:pathLst>
                <a:path w="5752" h="5704" extrusionOk="0">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7" name="Google Shape;29187;p74"/>
            <p:cNvSpPr/>
            <p:nvPr/>
          </p:nvSpPr>
          <p:spPr>
            <a:xfrm>
              <a:off x="5793808" y="3024548"/>
              <a:ext cx="181797" cy="181320"/>
            </a:xfrm>
            <a:custGeom>
              <a:avLst/>
              <a:gdLst/>
              <a:ahLst/>
              <a:cxnLst/>
              <a:rect l="l" t="t" r="r" b="b"/>
              <a:pathLst>
                <a:path w="5716" h="5701" extrusionOk="0">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8" name="Google Shape;29188;p74"/>
            <p:cNvSpPr/>
            <p:nvPr/>
          </p:nvSpPr>
          <p:spPr>
            <a:xfrm>
              <a:off x="5964600" y="3015483"/>
              <a:ext cx="23122" cy="21882"/>
            </a:xfrm>
            <a:custGeom>
              <a:avLst/>
              <a:gdLst/>
              <a:ahLst/>
              <a:cxnLst/>
              <a:rect l="l" t="t" r="r" b="b"/>
              <a:pathLst>
                <a:path w="727" h="688" extrusionOk="0">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9" name="Google Shape;29189;p74"/>
            <p:cNvSpPr/>
            <p:nvPr/>
          </p:nvSpPr>
          <p:spPr>
            <a:xfrm>
              <a:off x="5935817" y="2986700"/>
              <a:ext cx="22741" cy="21119"/>
            </a:xfrm>
            <a:custGeom>
              <a:avLst/>
              <a:gdLst/>
              <a:ahLst/>
              <a:cxnLst/>
              <a:rect l="l" t="t" r="r" b="b"/>
              <a:pathLst>
                <a:path w="715" h="664" extrusionOk="0">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0" name="Google Shape;29190;p74"/>
            <p:cNvSpPr/>
            <p:nvPr/>
          </p:nvSpPr>
          <p:spPr>
            <a:xfrm>
              <a:off x="5906270" y="2957153"/>
              <a:ext cx="23504" cy="21914"/>
            </a:xfrm>
            <a:custGeom>
              <a:avLst/>
              <a:gdLst/>
              <a:ahLst/>
              <a:cxnLst/>
              <a:rect l="l" t="t" r="r" b="b"/>
              <a:pathLst>
                <a:path w="739" h="689" extrusionOk="0">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91" name="Google Shape;29191;p74"/>
          <p:cNvGrpSpPr/>
          <p:nvPr/>
        </p:nvGrpSpPr>
        <p:grpSpPr>
          <a:xfrm>
            <a:off x="4881958" y="2904802"/>
            <a:ext cx="156417" cy="349537"/>
            <a:chOff x="4881958" y="2904802"/>
            <a:chExt cx="156417" cy="349537"/>
          </a:xfrm>
        </p:grpSpPr>
        <p:sp>
          <p:nvSpPr>
            <p:cNvPr id="29192" name="Google Shape;29192;p74"/>
            <p:cNvSpPr/>
            <p:nvPr/>
          </p:nvSpPr>
          <p:spPr>
            <a:xfrm>
              <a:off x="4994802" y="3168370"/>
              <a:ext cx="10241" cy="10623"/>
            </a:xfrm>
            <a:custGeom>
              <a:avLst/>
              <a:gdLst/>
              <a:ahLst/>
              <a:cxnLst/>
              <a:rect l="l" t="t" r="r" b="b"/>
              <a:pathLst>
                <a:path w="322" h="334" extrusionOk="0">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3" name="Google Shape;29193;p74"/>
            <p:cNvSpPr/>
            <p:nvPr/>
          </p:nvSpPr>
          <p:spPr>
            <a:xfrm>
              <a:off x="4994802" y="3194864"/>
              <a:ext cx="10241" cy="10273"/>
            </a:xfrm>
            <a:custGeom>
              <a:avLst/>
              <a:gdLst/>
              <a:ahLst/>
              <a:cxnLst/>
              <a:rect l="l" t="t" r="r" b="b"/>
              <a:pathLst>
                <a:path w="322" h="323" extrusionOk="0">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4" name="Google Shape;29194;p74"/>
            <p:cNvSpPr/>
            <p:nvPr/>
          </p:nvSpPr>
          <p:spPr>
            <a:xfrm>
              <a:off x="4937999" y="2904802"/>
              <a:ext cx="45831" cy="221935"/>
            </a:xfrm>
            <a:custGeom>
              <a:avLst/>
              <a:gdLst/>
              <a:ahLst/>
              <a:cxnLst/>
              <a:rect l="l" t="t" r="r" b="b"/>
              <a:pathLst>
                <a:path w="1441" h="6978" extrusionOk="0">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5" name="Google Shape;29195;p74"/>
            <p:cNvSpPr/>
            <p:nvPr/>
          </p:nvSpPr>
          <p:spPr>
            <a:xfrm>
              <a:off x="4937617" y="3141463"/>
              <a:ext cx="44718" cy="10273"/>
            </a:xfrm>
            <a:custGeom>
              <a:avLst/>
              <a:gdLst/>
              <a:ahLst/>
              <a:cxnLst/>
              <a:rect l="l" t="t" r="r" b="b"/>
              <a:pathLst>
                <a:path w="1406" h="323" extrusionOk="0">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6" name="Google Shape;29196;p74"/>
            <p:cNvSpPr/>
            <p:nvPr/>
          </p:nvSpPr>
          <p:spPr>
            <a:xfrm>
              <a:off x="4937617" y="3168370"/>
              <a:ext cx="44718" cy="10623"/>
            </a:xfrm>
            <a:custGeom>
              <a:avLst/>
              <a:gdLst/>
              <a:ahLst/>
              <a:cxnLst/>
              <a:rect l="l" t="t" r="r" b="b"/>
              <a:pathLst>
                <a:path w="1406" h="334" extrusionOk="0">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7" name="Google Shape;29197;p74"/>
            <p:cNvSpPr/>
            <p:nvPr/>
          </p:nvSpPr>
          <p:spPr>
            <a:xfrm>
              <a:off x="4937617" y="3195245"/>
              <a:ext cx="44718" cy="10623"/>
            </a:xfrm>
            <a:custGeom>
              <a:avLst/>
              <a:gdLst/>
              <a:ahLst/>
              <a:cxnLst/>
              <a:rect l="l" t="t" r="r" b="b"/>
              <a:pathLst>
                <a:path w="1406" h="334" extrusionOk="0">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8" name="Google Shape;29198;p74"/>
            <p:cNvSpPr/>
            <p:nvPr/>
          </p:nvSpPr>
          <p:spPr>
            <a:xfrm>
              <a:off x="4881958" y="3054953"/>
              <a:ext cx="156417" cy="199386"/>
            </a:xfrm>
            <a:custGeom>
              <a:avLst/>
              <a:gdLst/>
              <a:ahLst/>
              <a:cxnLst/>
              <a:rect l="l" t="t" r="r" b="b"/>
              <a:pathLst>
                <a:path w="4918" h="6269" extrusionOk="0">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99" name="Google Shape;29199;p74"/>
          <p:cNvGrpSpPr/>
          <p:nvPr/>
        </p:nvGrpSpPr>
        <p:grpSpPr>
          <a:xfrm>
            <a:off x="5230318" y="2886514"/>
            <a:ext cx="371133" cy="367443"/>
            <a:chOff x="5230318" y="2886514"/>
            <a:chExt cx="371133" cy="367443"/>
          </a:xfrm>
        </p:grpSpPr>
        <p:sp>
          <p:nvSpPr>
            <p:cNvPr id="29200" name="Google Shape;29200;p74"/>
            <p:cNvSpPr/>
            <p:nvPr/>
          </p:nvSpPr>
          <p:spPr>
            <a:xfrm>
              <a:off x="5328023" y="3080397"/>
              <a:ext cx="72356" cy="70257"/>
            </a:xfrm>
            <a:custGeom>
              <a:avLst/>
              <a:gdLst/>
              <a:ahLst/>
              <a:cxnLst/>
              <a:rect l="l" t="t" r="r" b="b"/>
              <a:pathLst>
                <a:path w="2275" h="2209" extrusionOk="0">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1" name="Google Shape;29201;p74"/>
            <p:cNvSpPr/>
            <p:nvPr/>
          </p:nvSpPr>
          <p:spPr>
            <a:xfrm>
              <a:off x="5372328" y="3064877"/>
              <a:ext cx="56836" cy="55468"/>
            </a:xfrm>
            <a:custGeom>
              <a:avLst/>
              <a:gdLst/>
              <a:ahLst/>
              <a:cxnLst/>
              <a:rect l="l" t="t" r="r" b="b"/>
              <a:pathLst>
                <a:path w="1787" h="1744" extrusionOk="0">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2" name="Google Shape;29202;p74"/>
            <p:cNvSpPr/>
            <p:nvPr/>
          </p:nvSpPr>
          <p:spPr>
            <a:xfrm>
              <a:off x="5390902" y="3028269"/>
              <a:ext cx="57949" cy="73533"/>
            </a:xfrm>
            <a:custGeom>
              <a:avLst/>
              <a:gdLst/>
              <a:ahLst/>
              <a:cxnLst/>
              <a:rect l="l" t="t" r="r" b="b"/>
              <a:pathLst>
                <a:path w="1822" h="2312" extrusionOk="0">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3" name="Google Shape;29203;p74"/>
            <p:cNvSpPr/>
            <p:nvPr/>
          </p:nvSpPr>
          <p:spPr>
            <a:xfrm>
              <a:off x="5230318" y="2886514"/>
              <a:ext cx="371133" cy="367443"/>
            </a:xfrm>
            <a:custGeom>
              <a:avLst/>
              <a:gdLst/>
              <a:ahLst/>
              <a:cxnLst/>
              <a:rect l="l" t="t" r="r" b="b"/>
              <a:pathLst>
                <a:path w="11669" h="11553" extrusionOk="0">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4" name="Google Shape;29204;p74"/>
            <p:cNvSpPr/>
            <p:nvPr/>
          </p:nvSpPr>
          <p:spPr>
            <a:xfrm>
              <a:off x="5337501" y="3026074"/>
              <a:ext cx="181797" cy="180175"/>
            </a:xfrm>
            <a:custGeom>
              <a:avLst/>
              <a:gdLst/>
              <a:ahLst/>
              <a:cxnLst/>
              <a:rect l="l" t="t" r="r" b="b"/>
              <a:pathLst>
                <a:path w="5716" h="5665" extrusionOk="0">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5" name="Google Shape;29205;p74"/>
            <p:cNvSpPr/>
            <p:nvPr/>
          </p:nvSpPr>
          <p:spPr>
            <a:xfrm>
              <a:off x="5281461" y="2969462"/>
              <a:ext cx="181416" cy="180366"/>
            </a:xfrm>
            <a:custGeom>
              <a:avLst/>
              <a:gdLst/>
              <a:ahLst/>
              <a:cxnLst/>
              <a:rect l="l" t="t" r="r" b="b"/>
              <a:pathLst>
                <a:path w="5704" h="5671" extrusionOk="0">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6" name="Google Shape;29206;p74"/>
            <p:cNvSpPr/>
            <p:nvPr/>
          </p:nvSpPr>
          <p:spPr>
            <a:xfrm>
              <a:off x="5508294" y="3016978"/>
              <a:ext cx="23122" cy="21532"/>
            </a:xfrm>
            <a:custGeom>
              <a:avLst/>
              <a:gdLst/>
              <a:ahLst/>
              <a:cxnLst/>
              <a:rect l="l" t="t" r="r" b="b"/>
              <a:pathLst>
                <a:path w="727" h="677" extrusionOk="0">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7" name="Google Shape;29207;p74"/>
            <p:cNvSpPr/>
            <p:nvPr/>
          </p:nvSpPr>
          <p:spPr>
            <a:xfrm>
              <a:off x="5478366" y="2987082"/>
              <a:ext cx="23504" cy="21882"/>
            </a:xfrm>
            <a:custGeom>
              <a:avLst/>
              <a:gdLst/>
              <a:ahLst/>
              <a:cxnLst/>
              <a:rect l="l" t="t" r="r" b="b"/>
              <a:pathLst>
                <a:path w="739" h="688" extrusionOk="0">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8" name="Google Shape;29208;p74"/>
            <p:cNvSpPr/>
            <p:nvPr/>
          </p:nvSpPr>
          <p:spPr>
            <a:xfrm>
              <a:off x="5449200" y="2957916"/>
              <a:ext cx="23122" cy="21500"/>
            </a:xfrm>
            <a:custGeom>
              <a:avLst/>
              <a:gdLst/>
              <a:ahLst/>
              <a:cxnLst/>
              <a:rect l="l" t="t" r="r" b="b"/>
              <a:pathLst>
                <a:path w="727" h="676" extrusionOk="0">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09" name="Google Shape;29209;p74"/>
          <p:cNvGrpSpPr/>
          <p:nvPr/>
        </p:nvGrpSpPr>
        <p:grpSpPr>
          <a:xfrm>
            <a:off x="5748358" y="3434578"/>
            <a:ext cx="352590" cy="182561"/>
            <a:chOff x="5748358" y="3434578"/>
            <a:chExt cx="352590" cy="182561"/>
          </a:xfrm>
        </p:grpSpPr>
        <p:sp>
          <p:nvSpPr>
            <p:cNvPr id="29210" name="Google Shape;29210;p74"/>
            <p:cNvSpPr/>
            <p:nvPr/>
          </p:nvSpPr>
          <p:spPr>
            <a:xfrm>
              <a:off x="5857799" y="3457668"/>
              <a:ext cx="26525" cy="50761"/>
            </a:xfrm>
            <a:custGeom>
              <a:avLst/>
              <a:gdLst/>
              <a:ahLst/>
              <a:cxnLst/>
              <a:rect l="l" t="t" r="r" b="b"/>
              <a:pathLst>
                <a:path w="834" h="1596" extrusionOk="0">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1" name="Google Shape;29211;p74"/>
            <p:cNvSpPr/>
            <p:nvPr/>
          </p:nvSpPr>
          <p:spPr>
            <a:xfrm>
              <a:off x="5823704" y="3457668"/>
              <a:ext cx="26557" cy="51142"/>
            </a:xfrm>
            <a:custGeom>
              <a:avLst/>
              <a:gdLst/>
              <a:ahLst/>
              <a:cxnLst/>
              <a:rect l="l" t="t" r="r" b="b"/>
              <a:pathLst>
                <a:path w="835" h="1608" extrusionOk="0">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2" name="Google Shape;29212;p74"/>
            <p:cNvSpPr/>
            <p:nvPr/>
          </p:nvSpPr>
          <p:spPr>
            <a:xfrm>
              <a:off x="5788115" y="3457668"/>
              <a:ext cx="26557" cy="50761"/>
            </a:xfrm>
            <a:custGeom>
              <a:avLst/>
              <a:gdLst/>
              <a:ahLst/>
              <a:cxnLst/>
              <a:rect l="l" t="t" r="r" b="b"/>
              <a:pathLst>
                <a:path w="835" h="1596" extrusionOk="0">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3" name="Google Shape;29213;p74"/>
            <p:cNvSpPr/>
            <p:nvPr/>
          </p:nvSpPr>
          <p:spPr>
            <a:xfrm>
              <a:off x="5913458" y="3457668"/>
              <a:ext cx="142423" cy="50761"/>
            </a:xfrm>
            <a:custGeom>
              <a:avLst/>
              <a:gdLst/>
              <a:ahLst/>
              <a:cxnLst/>
              <a:rect l="l" t="t" r="r" b="b"/>
              <a:pathLst>
                <a:path w="4478" h="1596" extrusionOk="0">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4" name="Google Shape;29214;p74"/>
            <p:cNvSpPr/>
            <p:nvPr/>
          </p:nvSpPr>
          <p:spPr>
            <a:xfrm>
              <a:off x="5748358" y="3434578"/>
              <a:ext cx="352590" cy="39788"/>
            </a:xfrm>
            <a:custGeom>
              <a:avLst/>
              <a:gdLst/>
              <a:ahLst/>
              <a:cxnLst/>
              <a:rect l="l" t="t" r="r" b="b"/>
              <a:pathLst>
                <a:path w="11086" h="1251" extrusionOk="0">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5" name="Google Shape;29215;p74"/>
            <p:cNvSpPr/>
            <p:nvPr/>
          </p:nvSpPr>
          <p:spPr>
            <a:xfrm>
              <a:off x="5748358" y="3488328"/>
              <a:ext cx="352590" cy="128810"/>
            </a:xfrm>
            <a:custGeom>
              <a:avLst/>
              <a:gdLst/>
              <a:ahLst/>
              <a:cxnLst/>
              <a:rect l="l" t="t" r="r" b="b"/>
              <a:pathLst>
                <a:path w="11086" h="4050" extrusionOk="0">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16" name="Google Shape;29216;p74"/>
          <p:cNvGrpSpPr/>
          <p:nvPr/>
        </p:nvGrpSpPr>
        <p:grpSpPr>
          <a:xfrm>
            <a:off x="862283" y="4274771"/>
            <a:ext cx="341204" cy="359301"/>
            <a:chOff x="862283" y="4274771"/>
            <a:chExt cx="341204" cy="359301"/>
          </a:xfrm>
        </p:grpSpPr>
        <p:sp>
          <p:nvSpPr>
            <p:cNvPr id="29217" name="Google Shape;29217;p74"/>
            <p:cNvSpPr/>
            <p:nvPr/>
          </p:nvSpPr>
          <p:spPr>
            <a:xfrm>
              <a:off x="1100089" y="4490790"/>
              <a:ext cx="24267" cy="17366"/>
            </a:xfrm>
            <a:custGeom>
              <a:avLst/>
              <a:gdLst/>
              <a:ahLst/>
              <a:cxnLst/>
              <a:rect l="l" t="t" r="r" b="b"/>
              <a:pathLst>
                <a:path w="763" h="546" extrusionOk="0">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8" name="Google Shape;29218;p74"/>
            <p:cNvSpPr/>
            <p:nvPr/>
          </p:nvSpPr>
          <p:spPr>
            <a:xfrm>
              <a:off x="1100089" y="4476001"/>
              <a:ext cx="24267" cy="17397"/>
            </a:xfrm>
            <a:custGeom>
              <a:avLst/>
              <a:gdLst/>
              <a:ahLst/>
              <a:cxnLst/>
              <a:rect l="l" t="t" r="r" b="b"/>
              <a:pathLst>
                <a:path w="763" h="547" extrusionOk="0">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9" name="Google Shape;29219;p74"/>
            <p:cNvSpPr/>
            <p:nvPr/>
          </p:nvSpPr>
          <p:spPr>
            <a:xfrm>
              <a:off x="862283" y="4274771"/>
              <a:ext cx="341204" cy="359301"/>
            </a:xfrm>
            <a:custGeom>
              <a:avLst/>
              <a:gdLst/>
              <a:ahLst/>
              <a:cxnLst/>
              <a:rect l="l" t="t" r="r" b="b"/>
              <a:pathLst>
                <a:path w="10728" h="11297" extrusionOk="0">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20" name="Google Shape;29220;p74"/>
          <p:cNvGrpSpPr/>
          <p:nvPr/>
        </p:nvGrpSpPr>
        <p:grpSpPr>
          <a:xfrm>
            <a:off x="1396957" y="4287365"/>
            <a:ext cx="301861" cy="332871"/>
            <a:chOff x="1396957" y="4287365"/>
            <a:chExt cx="301861" cy="332871"/>
          </a:xfrm>
        </p:grpSpPr>
        <p:sp>
          <p:nvSpPr>
            <p:cNvPr id="29221" name="Google Shape;29221;p74"/>
            <p:cNvSpPr/>
            <p:nvPr/>
          </p:nvSpPr>
          <p:spPr>
            <a:xfrm>
              <a:off x="1396957" y="4287365"/>
              <a:ext cx="301861" cy="332871"/>
            </a:xfrm>
            <a:custGeom>
              <a:avLst/>
              <a:gdLst/>
              <a:ahLst/>
              <a:cxnLst/>
              <a:rect l="l" t="t" r="r" b="b"/>
              <a:pathLst>
                <a:path w="9491" h="10466" extrusionOk="0">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2" name="Google Shape;29222;p74"/>
            <p:cNvSpPr/>
            <p:nvPr/>
          </p:nvSpPr>
          <p:spPr>
            <a:xfrm>
              <a:off x="1689309" y="4378614"/>
              <a:ext cx="9510" cy="46976"/>
            </a:xfrm>
            <a:custGeom>
              <a:avLst/>
              <a:gdLst/>
              <a:ahLst/>
              <a:cxnLst/>
              <a:rect l="l" t="t" r="r" b="b"/>
              <a:pathLst>
                <a:path w="299" h="1477" extrusionOk="0">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3" name="Google Shape;29223;p74"/>
            <p:cNvSpPr/>
            <p:nvPr/>
          </p:nvSpPr>
          <p:spPr>
            <a:xfrm>
              <a:off x="1520424" y="4385420"/>
              <a:ext cx="33363" cy="32982"/>
            </a:xfrm>
            <a:custGeom>
              <a:avLst/>
              <a:gdLst/>
              <a:ahLst/>
              <a:cxnLst/>
              <a:rect l="l" t="t" r="r" b="b"/>
              <a:pathLst>
                <a:path w="1049" h="1037" extrusionOk="0">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4" name="Google Shape;29224;p74"/>
            <p:cNvSpPr/>
            <p:nvPr/>
          </p:nvSpPr>
          <p:spPr>
            <a:xfrm>
              <a:off x="1563202" y="4398683"/>
              <a:ext cx="34508" cy="9510"/>
            </a:xfrm>
            <a:custGeom>
              <a:avLst/>
              <a:gdLst/>
              <a:ahLst/>
              <a:cxnLst/>
              <a:rect l="l" t="t" r="r" b="b"/>
              <a:pathLst>
                <a:path w="1085" h="299" extrusionOk="0">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5" name="Google Shape;29225;p74"/>
            <p:cNvSpPr/>
            <p:nvPr/>
          </p:nvSpPr>
          <p:spPr>
            <a:xfrm>
              <a:off x="1563965" y="4410037"/>
              <a:ext cx="92807" cy="9510"/>
            </a:xfrm>
            <a:custGeom>
              <a:avLst/>
              <a:gdLst/>
              <a:ahLst/>
              <a:cxnLst/>
              <a:rect l="l" t="t" r="r" b="b"/>
              <a:pathLst>
                <a:path w="2918" h="299" extrusionOk="0">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6" name="Google Shape;29226;p74"/>
            <p:cNvSpPr/>
            <p:nvPr/>
          </p:nvSpPr>
          <p:spPr>
            <a:xfrm>
              <a:off x="1563202" y="4385039"/>
              <a:ext cx="10273" cy="9510"/>
            </a:xfrm>
            <a:custGeom>
              <a:avLst/>
              <a:gdLst/>
              <a:ahLst/>
              <a:cxnLst/>
              <a:rect l="l" t="t" r="r" b="b"/>
              <a:pathLst>
                <a:path w="323" h="299" extrusionOk="0">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7" name="Google Shape;29227;p74"/>
            <p:cNvSpPr/>
            <p:nvPr/>
          </p:nvSpPr>
          <p:spPr>
            <a:xfrm>
              <a:off x="1520424" y="4436944"/>
              <a:ext cx="33363" cy="33332"/>
            </a:xfrm>
            <a:custGeom>
              <a:avLst/>
              <a:gdLst/>
              <a:ahLst/>
              <a:cxnLst/>
              <a:rect l="l" t="t" r="r" b="b"/>
              <a:pathLst>
                <a:path w="1049" h="1048" extrusionOk="0">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8" name="Google Shape;29228;p74"/>
            <p:cNvSpPr/>
            <p:nvPr/>
          </p:nvSpPr>
          <p:spPr>
            <a:xfrm>
              <a:off x="1563202" y="4450175"/>
              <a:ext cx="34508" cy="9510"/>
            </a:xfrm>
            <a:custGeom>
              <a:avLst/>
              <a:gdLst/>
              <a:ahLst/>
              <a:cxnLst/>
              <a:rect l="l" t="t" r="r" b="b"/>
              <a:pathLst>
                <a:path w="1085" h="299" extrusionOk="0">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9" name="Google Shape;29229;p74"/>
            <p:cNvSpPr/>
            <p:nvPr/>
          </p:nvSpPr>
          <p:spPr>
            <a:xfrm>
              <a:off x="1563965" y="4461530"/>
              <a:ext cx="92807" cy="9510"/>
            </a:xfrm>
            <a:custGeom>
              <a:avLst/>
              <a:gdLst/>
              <a:ahLst/>
              <a:cxnLst/>
              <a:rect l="l" t="t" r="r" b="b"/>
              <a:pathLst>
                <a:path w="2918" h="299" extrusionOk="0">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0" name="Google Shape;29230;p74"/>
            <p:cNvSpPr/>
            <p:nvPr/>
          </p:nvSpPr>
          <p:spPr>
            <a:xfrm>
              <a:off x="1563202" y="4436563"/>
              <a:ext cx="10273" cy="9478"/>
            </a:xfrm>
            <a:custGeom>
              <a:avLst/>
              <a:gdLst/>
              <a:ahLst/>
              <a:cxnLst/>
              <a:rect l="l" t="t" r="r" b="b"/>
              <a:pathLst>
                <a:path w="323" h="298" extrusionOk="0">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1" name="Google Shape;29231;p74"/>
            <p:cNvSpPr/>
            <p:nvPr/>
          </p:nvSpPr>
          <p:spPr>
            <a:xfrm>
              <a:off x="1520424" y="4488437"/>
              <a:ext cx="33363" cy="33332"/>
            </a:xfrm>
            <a:custGeom>
              <a:avLst/>
              <a:gdLst/>
              <a:ahLst/>
              <a:cxnLst/>
              <a:rect l="l" t="t" r="r" b="b"/>
              <a:pathLst>
                <a:path w="1049" h="1048" extrusionOk="0">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2" name="Google Shape;29232;p74"/>
            <p:cNvSpPr/>
            <p:nvPr/>
          </p:nvSpPr>
          <p:spPr>
            <a:xfrm>
              <a:off x="1563202" y="4501667"/>
              <a:ext cx="34508" cy="9510"/>
            </a:xfrm>
            <a:custGeom>
              <a:avLst/>
              <a:gdLst/>
              <a:ahLst/>
              <a:cxnLst/>
              <a:rect l="l" t="t" r="r" b="b"/>
              <a:pathLst>
                <a:path w="1085" h="299" extrusionOk="0">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3" name="Google Shape;29233;p74"/>
            <p:cNvSpPr/>
            <p:nvPr/>
          </p:nvSpPr>
          <p:spPr>
            <a:xfrm>
              <a:off x="1563202" y="4513785"/>
              <a:ext cx="93570" cy="9510"/>
            </a:xfrm>
            <a:custGeom>
              <a:avLst/>
              <a:gdLst/>
              <a:ahLst/>
              <a:cxnLst/>
              <a:rect l="l" t="t" r="r" b="b"/>
              <a:pathLst>
                <a:path w="2942" h="299" extrusionOk="0">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4" name="Google Shape;29234;p74"/>
            <p:cNvSpPr/>
            <p:nvPr/>
          </p:nvSpPr>
          <p:spPr>
            <a:xfrm>
              <a:off x="1563202" y="4488055"/>
              <a:ext cx="10273" cy="9478"/>
            </a:xfrm>
            <a:custGeom>
              <a:avLst/>
              <a:gdLst/>
              <a:ahLst/>
              <a:cxnLst/>
              <a:rect l="l" t="t" r="r" b="b"/>
              <a:pathLst>
                <a:path w="323" h="298" extrusionOk="0">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5" name="Google Shape;29235;p74"/>
            <p:cNvSpPr/>
            <p:nvPr/>
          </p:nvSpPr>
          <p:spPr>
            <a:xfrm>
              <a:off x="1522682" y="4318025"/>
              <a:ext cx="141659" cy="37912"/>
            </a:xfrm>
            <a:custGeom>
              <a:avLst/>
              <a:gdLst/>
              <a:ahLst/>
              <a:cxnLst/>
              <a:rect l="l" t="t" r="r" b="b"/>
              <a:pathLst>
                <a:path w="4454" h="1192" extrusionOk="0">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36" name="Google Shape;29236;p74"/>
          <p:cNvGrpSpPr/>
          <p:nvPr/>
        </p:nvGrpSpPr>
        <p:grpSpPr>
          <a:xfrm>
            <a:off x="1865381" y="4277506"/>
            <a:ext cx="396131" cy="355612"/>
            <a:chOff x="1865381" y="4277506"/>
            <a:chExt cx="396131" cy="355612"/>
          </a:xfrm>
        </p:grpSpPr>
        <p:sp>
          <p:nvSpPr>
            <p:cNvPr id="29237" name="Google Shape;29237;p74"/>
            <p:cNvSpPr/>
            <p:nvPr/>
          </p:nvSpPr>
          <p:spPr>
            <a:xfrm>
              <a:off x="1865381" y="4277506"/>
              <a:ext cx="396131" cy="355612"/>
            </a:xfrm>
            <a:custGeom>
              <a:avLst/>
              <a:gdLst/>
              <a:ahLst/>
              <a:cxnLst/>
              <a:rect l="l" t="t" r="r" b="b"/>
              <a:pathLst>
                <a:path w="12455" h="11181" extrusionOk="0">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8" name="Google Shape;29238;p74"/>
            <p:cNvSpPr/>
            <p:nvPr/>
          </p:nvSpPr>
          <p:spPr>
            <a:xfrm>
              <a:off x="2057770" y="4294553"/>
              <a:ext cx="22741" cy="35622"/>
            </a:xfrm>
            <a:custGeom>
              <a:avLst/>
              <a:gdLst/>
              <a:ahLst/>
              <a:cxnLst/>
              <a:rect l="l" t="t" r="r" b="b"/>
              <a:pathLst>
                <a:path w="715" h="1120" extrusionOk="0">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9" name="Google Shape;29239;p74"/>
            <p:cNvSpPr/>
            <p:nvPr/>
          </p:nvSpPr>
          <p:spPr>
            <a:xfrm>
              <a:off x="2048292" y="4456250"/>
              <a:ext cx="30724" cy="64055"/>
            </a:xfrm>
            <a:custGeom>
              <a:avLst/>
              <a:gdLst/>
              <a:ahLst/>
              <a:cxnLst/>
              <a:rect l="l" t="t" r="r" b="b"/>
              <a:pathLst>
                <a:path w="966" h="2014" extrusionOk="0">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0" name="Google Shape;29240;p74"/>
            <p:cNvSpPr/>
            <p:nvPr/>
          </p:nvSpPr>
          <p:spPr>
            <a:xfrm>
              <a:off x="1898713" y="4487196"/>
              <a:ext cx="17461" cy="16030"/>
            </a:xfrm>
            <a:custGeom>
              <a:avLst/>
              <a:gdLst/>
              <a:ahLst/>
              <a:cxnLst/>
              <a:rect l="l" t="t" r="r" b="b"/>
              <a:pathLst>
                <a:path w="549" h="504" extrusionOk="0">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1" name="Google Shape;29241;p74"/>
            <p:cNvSpPr/>
            <p:nvPr/>
          </p:nvSpPr>
          <p:spPr>
            <a:xfrm>
              <a:off x="1887740" y="4502494"/>
              <a:ext cx="19337" cy="13231"/>
            </a:xfrm>
            <a:custGeom>
              <a:avLst/>
              <a:gdLst/>
              <a:ahLst/>
              <a:cxnLst/>
              <a:rect l="l" t="t" r="r" b="b"/>
              <a:pathLst>
                <a:path w="608" h="416" extrusionOk="0">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2" name="Google Shape;29242;p74"/>
            <p:cNvSpPr/>
            <p:nvPr/>
          </p:nvSpPr>
          <p:spPr>
            <a:xfrm>
              <a:off x="1913852" y="4477019"/>
              <a:ext cx="13676" cy="17874"/>
            </a:xfrm>
            <a:custGeom>
              <a:avLst/>
              <a:gdLst/>
              <a:ahLst/>
              <a:cxnLst/>
              <a:rect l="l" t="t" r="r" b="b"/>
              <a:pathLst>
                <a:path w="430" h="562" extrusionOk="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43" name="Google Shape;29243;p74"/>
          <p:cNvGrpSpPr/>
          <p:nvPr/>
        </p:nvGrpSpPr>
        <p:grpSpPr>
          <a:xfrm>
            <a:off x="2411823" y="4303999"/>
            <a:ext cx="334398" cy="299953"/>
            <a:chOff x="2411823" y="4303999"/>
            <a:chExt cx="334398" cy="299953"/>
          </a:xfrm>
        </p:grpSpPr>
        <p:sp>
          <p:nvSpPr>
            <p:cNvPr id="29244" name="Google Shape;29244;p74"/>
            <p:cNvSpPr/>
            <p:nvPr/>
          </p:nvSpPr>
          <p:spPr>
            <a:xfrm>
              <a:off x="2411823" y="4303999"/>
              <a:ext cx="237838" cy="84124"/>
            </a:xfrm>
            <a:custGeom>
              <a:avLst/>
              <a:gdLst/>
              <a:ahLst/>
              <a:cxnLst/>
              <a:rect l="l" t="t" r="r" b="b"/>
              <a:pathLst>
                <a:path w="7478" h="2645" extrusionOk="0">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5" name="Google Shape;29245;p74"/>
            <p:cNvSpPr/>
            <p:nvPr/>
          </p:nvSpPr>
          <p:spPr>
            <a:xfrm>
              <a:off x="2412205" y="4330525"/>
              <a:ext cx="334016" cy="273428"/>
            </a:xfrm>
            <a:custGeom>
              <a:avLst/>
              <a:gdLst/>
              <a:ahLst/>
              <a:cxnLst/>
              <a:rect l="l" t="t" r="r" b="b"/>
              <a:pathLst>
                <a:path w="10502" h="8597" extrusionOk="0">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6" name="Google Shape;29246;p74"/>
            <p:cNvSpPr/>
            <p:nvPr/>
          </p:nvSpPr>
          <p:spPr>
            <a:xfrm>
              <a:off x="2543241" y="4476319"/>
              <a:ext cx="20101" cy="9478"/>
            </a:xfrm>
            <a:custGeom>
              <a:avLst/>
              <a:gdLst/>
              <a:ahLst/>
              <a:cxnLst/>
              <a:rect l="l" t="t" r="r" b="b"/>
              <a:pathLst>
                <a:path w="632" h="298" extrusionOk="0">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7" name="Google Shape;29247;p74"/>
            <p:cNvSpPr/>
            <p:nvPr/>
          </p:nvSpPr>
          <p:spPr>
            <a:xfrm>
              <a:off x="2568590" y="4475937"/>
              <a:ext cx="129160" cy="9478"/>
            </a:xfrm>
            <a:custGeom>
              <a:avLst/>
              <a:gdLst/>
              <a:ahLst/>
              <a:cxnLst/>
              <a:rect l="l" t="t" r="r" b="b"/>
              <a:pathLst>
                <a:path w="4061" h="298" extrusionOk="0">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8" name="Google Shape;29248;p74"/>
            <p:cNvSpPr/>
            <p:nvPr/>
          </p:nvSpPr>
          <p:spPr>
            <a:xfrm>
              <a:off x="2543241" y="4491840"/>
              <a:ext cx="154890" cy="9510"/>
            </a:xfrm>
            <a:custGeom>
              <a:avLst/>
              <a:gdLst/>
              <a:ahLst/>
              <a:cxnLst/>
              <a:rect l="l" t="t" r="r" b="b"/>
              <a:pathLst>
                <a:path w="4870" h="299" extrusionOk="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9" name="Google Shape;29249;p74"/>
            <p:cNvSpPr/>
            <p:nvPr/>
          </p:nvSpPr>
          <p:spPr>
            <a:xfrm>
              <a:off x="2543241" y="4508506"/>
              <a:ext cx="154890" cy="9478"/>
            </a:xfrm>
            <a:custGeom>
              <a:avLst/>
              <a:gdLst/>
              <a:ahLst/>
              <a:cxnLst/>
              <a:rect l="l" t="t" r="r" b="b"/>
              <a:pathLst>
                <a:path w="4870" h="298" extrusionOk="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0" name="Google Shape;29250;p74"/>
            <p:cNvSpPr/>
            <p:nvPr/>
          </p:nvSpPr>
          <p:spPr>
            <a:xfrm>
              <a:off x="2635635" y="4436563"/>
              <a:ext cx="62497" cy="27289"/>
            </a:xfrm>
            <a:custGeom>
              <a:avLst/>
              <a:gdLst/>
              <a:ahLst/>
              <a:cxnLst/>
              <a:rect l="l" t="t" r="r" b="b"/>
              <a:pathLst>
                <a:path w="1965" h="858" extrusionOk="0">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1" name="Google Shape;29251;p74"/>
          <p:cNvGrpSpPr/>
          <p:nvPr/>
        </p:nvGrpSpPr>
        <p:grpSpPr>
          <a:xfrm>
            <a:off x="2903337" y="4279032"/>
            <a:ext cx="382519" cy="350682"/>
            <a:chOff x="2903337" y="4279032"/>
            <a:chExt cx="382519" cy="350682"/>
          </a:xfrm>
        </p:grpSpPr>
        <p:sp>
          <p:nvSpPr>
            <p:cNvPr id="29252" name="Google Shape;29252;p74"/>
            <p:cNvSpPr/>
            <p:nvPr/>
          </p:nvSpPr>
          <p:spPr>
            <a:xfrm>
              <a:off x="2966979" y="4320570"/>
              <a:ext cx="202248" cy="184183"/>
            </a:xfrm>
            <a:custGeom>
              <a:avLst/>
              <a:gdLst/>
              <a:ahLst/>
              <a:cxnLst/>
              <a:rect l="l" t="t" r="r" b="b"/>
              <a:pathLst>
                <a:path w="6359" h="5791" extrusionOk="0">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3" name="Google Shape;29253;p74"/>
            <p:cNvSpPr/>
            <p:nvPr/>
          </p:nvSpPr>
          <p:spPr>
            <a:xfrm>
              <a:off x="2903337" y="4279032"/>
              <a:ext cx="382519" cy="350682"/>
            </a:xfrm>
            <a:custGeom>
              <a:avLst/>
              <a:gdLst/>
              <a:ahLst/>
              <a:cxnLst/>
              <a:rect l="l" t="t" r="r" b="b"/>
              <a:pathLst>
                <a:path w="12027" h="11026" extrusionOk="0">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4" name="Google Shape;29254;p74"/>
            <p:cNvSpPr/>
            <p:nvPr/>
          </p:nvSpPr>
          <p:spPr>
            <a:xfrm>
              <a:off x="2937814" y="4300215"/>
              <a:ext cx="11768" cy="11418"/>
            </a:xfrm>
            <a:custGeom>
              <a:avLst/>
              <a:gdLst/>
              <a:ahLst/>
              <a:cxnLst/>
              <a:rect l="l" t="t" r="r" b="b"/>
              <a:pathLst>
                <a:path w="370" h="359" extrusionOk="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5" name="Google Shape;29255;p74"/>
            <p:cNvSpPr/>
            <p:nvPr/>
          </p:nvSpPr>
          <p:spPr>
            <a:xfrm>
              <a:off x="2952572" y="4300215"/>
              <a:ext cx="11386" cy="11418"/>
            </a:xfrm>
            <a:custGeom>
              <a:avLst/>
              <a:gdLst/>
              <a:ahLst/>
              <a:cxnLst/>
              <a:rect l="l" t="t" r="r" b="b"/>
              <a:pathLst>
                <a:path w="358" h="359" extrusionOk="0">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6" name="Google Shape;29256;p74"/>
            <p:cNvSpPr/>
            <p:nvPr/>
          </p:nvSpPr>
          <p:spPr>
            <a:xfrm>
              <a:off x="2967361" y="4300215"/>
              <a:ext cx="11386" cy="11418"/>
            </a:xfrm>
            <a:custGeom>
              <a:avLst/>
              <a:gdLst/>
              <a:ahLst/>
              <a:cxnLst/>
              <a:rect l="l" t="t" r="r" b="b"/>
              <a:pathLst>
                <a:path w="358" h="359" extrusionOk="0">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7" name="Google Shape;29257;p74"/>
            <p:cNvSpPr/>
            <p:nvPr/>
          </p:nvSpPr>
          <p:spPr>
            <a:xfrm>
              <a:off x="3016563" y="4424063"/>
              <a:ext cx="11418" cy="11386"/>
            </a:xfrm>
            <a:custGeom>
              <a:avLst/>
              <a:gdLst/>
              <a:ahLst/>
              <a:cxnLst/>
              <a:rect l="l" t="t" r="r" b="b"/>
              <a:pathLst>
                <a:path w="359" h="358" extrusionOk="0">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8" name="Google Shape;29258;p74"/>
            <p:cNvSpPr/>
            <p:nvPr/>
          </p:nvSpPr>
          <p:spPr>
            <a:xfrm>
              <a:off x="3016563" y="4442606"/>
              <a:ext cx="11418" cy="11386"/>
            </a:xfrm>
            <a:custGeom>
              <a:avLst/>
              <a:gdLst/>
              <a:ahLst/>
              <a:cxnLst/>
              <a:rect l="l" t="t" r="r" b="b"/>
              <a:pathLst>
                <a:path w="359" h="358" extrusionOk="0">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9" name="Google Shape;29259;p74"/>
            <p:cNvSpPr/>
            <p:nvPr/>
          </p:nvSpPr>
          <p:spPr>
            <a:xfrm>
              <a:off x="3032498" y="4424063"/>
              <a:ext cx="11768" cy="11386"/>
            </a:xfrm>
            <a:custGeom>
              <a:avLst/>
              <a:gdLst/>
              <a:ahLst/>
              <a:cxnLst/>
              <a:rect l="l" t="t" r="r" b="b"/>
              <a:pathLst>
                <a:path w="370" h="358" extrusionOk="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0" name="Google Shape;29260;p74"/>
            <p:cNvSpPr/>
            <p:nvPr/>
          </p:nvSpPr>
          <p:spPr>
            <a:xfrm>
              <a:off x="3032498" y="4442606"/>
              <a:ext cx="11768" cy="11386"/>
            </a:xfrm>
            <a:custGeom>
              <a:avLst/>
              <a:gdLst/>
              <a:ahLst/>
              <a:cxnLst/>
              <a:rect l="l" t="t" r="r" b="b"/>
              <a:pathLst>
                <a:path w="370" h="358" extrusionOk="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1" name="Google Shape;29261;p74"/>
            <p:cNvSpPr/>
            <p:nvPr/>
          </p:nvSpPr>
          <p:spPr>
            <a:xfrm>
              <a:off x="3016213" y="4357527"/>
              <a:ext cx="112494" cy="111636"/>
            </a:xfrm>
            <a:custGeom>
              <a:avLst/>
              <a:gdLst/>
              <a:ahLst/>
              <a:cxnLst/>
              <a:rect l="l" t="t" r="r" b="b"/>
              <a:pathLst>
                <a:path w="3537" h="3510" extrusionOk="0">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2" name="Google Shape;29262;p74"/>
            <p:cNvSpPr/>
            <p:nvPr/>
          </p:nvSpPr>
          <p:spPr>
            <a:xfrm>
              <a:off x="2937051" y="4499791"/>
              <a:ext cx="14439" cy="11386"/>
            </a:xfrm>
            <a:custGeom>
              <a:avLst/>
              <a:gdLst/>
              <a:ahLst/>
              <a:cxnLst/>
              <a:rect l="l" t="t" r="r" b="b"/>
              <a:pathLst>
                <a:path w="454" h="358" extrusionOk="0">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3" name="Google Shape;29263;p74"/>
            <p:cNvSpPr/>
            <p:nvPr/>
          </p:nvSpPr>
          <p:spPr>
            <a:xfrm>
              <a:off x="2953717" y="4499791"/>
              <a:ext cx="30310" cy="11386"/>
            </a:xfrm>
            <a:custGeom>
              <a:avLst/>
              <a:gdLst/>
              <a:ahLst/>
              <a:cxnLst/>
              <a:rect l="l" t="t" r="r" b="b"/>
              <a:pathLst>
                <a:path w="953" h="358" extrusionOk="0">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4" name="Google Shape;29264;p74"/>
            <p:cNvSpPr/>
            <p:nvPr/>
          </p:nvSpPr>
          <p:spPr>
            <a:xfrm>
              <a:off x="2937051" y="4514930"/>
              <a:ext cx="46976" cy="11386"/>
            </a:xfrm>
            <a:custGeom>
              <a:avLst/>
              <a:gdLst/>
              <a:ahLst/>
              <a:cxnLst/>
              <a:rect l="l" t="t" r="r" b="b"/>
              <a:pathLst>
                <a:path w="1477" h="358" extrusionOk="0">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5" name="Google Shape;29265;p74"/>
            <p:cNvSpPr/>
            <p:nvPr/>
          </p:nvSpPr>
          <p:spPr>
            <a:xfrm>
              <a:off x="2937051" y="4529719"/>
              <a:ext cx="46976" cy="11386"/>
            </a:xfrm>
            <a:custGeom>
              <a:avLst/>
              <a:gdLst/>
              <a:ahLst/>
              <a:cxnLst/>
              <a:rect l="l" t="t" r="r" b="b"/>
              <a:pathLst>
                <a:path w="1477" h="358" extrusionOk="0">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6" name="Google Shape;29266;p74"/>
            <p:cNvSpPr/>
            <p:nvPr/>
          </p:nvSpPr>
          <p:spPr>
            <a:xfrm>
              <a:off x="3213881" y="4343787"/>
              <a:ext cx="11386" cy="126488"/>
            </a:xfrm>
            <a:custGeom>
              <a:avLst/>
              <a:gdLst/>
              <a:ahLst/>
              <a:cxnLst/>
              <a:rect l="l" t="t" r="r" b="b"/>
              <a:pathLst>
                <a:path w="358" h="3977" extrusionOk="0">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67" name="Google Shape;29267;p74"/>
          <p:cNvGrpSpPr/>
          <p:nvPr/>
        </p:nvGrpSpPr>
        <p:grpSpPr>
          <a:xfrm>
            <a:off x="3933342" y="4315767"/>
            <a:ext cx="383632" cy="276449"/>
            <a:chOff x="3933342" y="4315767"/>
            <a:chExt cx="383632" cy="276449"/>
          </a:xfrm>
        </p:grpSpPr>
        <p:sp>
          <p:nvSpPr>
            <p:cNvPr id="29268" name="Google Shape;29268;p74"/>
            <p:cNvSpPr/>
            <p:nvPr/>
          </p:nvSpPr>
          <p:spPr>
            <a:xfrm>
              <a:off x="3933342" y="4315767"/>
              <a:ext cx="383632" cy="276449"/>
            </a:xfrm>
            <a:custGeom>
              <a:avLst/>
              <a:gdLst/>
              <a:ahLst/>
              <a:cxnLst/>
              <a:rect l="l" t="t" r="r" b="b"/>
              <a:pathLst>
                <a:path w="12062" h="8692" extrusionOk="0">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9" name="Google Shape;29269;p74"/>
            <p:cNvSpPr/>
            <p:nvPr/>
          </p:nvSpPr>
          <p:spPr>
            <a:xfrm>
              <a:off x="4035214" y="4410037"/>
              <a:ext cx="11386" cy="140896"/>
            </a:xfrm>
            <a:custGeom>
              <a:avLst/>
              <a:gdLst/>
              <a:ahLst/>
              <a:cxnLst/>
              <a:rect l="l" t="t" r="r" b="b"/>
              <a:pathLst>
                <a:path w="358" h="4430" extrusionOk="0">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0" name="Google Shape;29270;p74"/>
            <p:cNvSpPr/>
            <p:nvPr/>
          </p:nvSpPr>
          <p:spPr>
            <a:xfrm>
              <a:off x="4221146" y="4390827"/>
              <a:ext cx="42460" cy="32886"/>
            </a:xfrm>
            <a:custGeom>
              <a:avLst/>
              <a:gdLst/>
              <a:ahLst/>
              <a:cxnLst/>
              <a:rect l="l" t="t" r="r" b="b"/>
              <a:pathLst>
                <a:path w="1335" h="1034" extrusionOk="0">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1" name="Google Shape;29271;p74"/>
            <p:cNvSpPr/>
            <p:nvPr/>
          </p:nvSpPr>
          <p:spPr>
            <a:xfrm>
              <a:off x="4054519" y="4384561"/>
              <a:ext cx="192961" cy="192516"/>
            </a:xfrm>
            <a:custGeom>
              <a:avLst/>
              <a:gdLst/>
              <a:ahLst/>
              <a:cxnLst/>
              <a:rect l="l" t="t" r="r" b="b"/>
              <a:pathLst>
                <a:path w="6067" h="6053" extrusionOk="0">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2" name="Google Shape;29272;p74"/>
            <p:cNvSpPr/>
            <p:nvPr/>
          </p:nvSpPr>
          <p:spPr>
            <a:xfrm>
              <a:off x="4085593" y="4420278"/>
              <a:ext cx="145826" cy="120923"/>
            </a:xfrm>
            <a:custGeom>
              <a:avLst/>
              <a:gdLst/>
              <a:ahLst/>
              <a:cxnLst/>
              <a:rect l="l" t="t" r="r" b="b"/>
              <a:pathLst>
                <a:path w="4585" h="3802" extrusionOk="0">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3" name="Google Shape;29273;p74"/>
            <p:cNvSpPr/>
            <p:nvPr/>
          </p:nvSpPr>
          <p:spPr>
            <a:xfrm>
              <a:off x="4131392" y="4449507"/>
              <a:ext cx="54577" cy="45767"/>
            </a:xfrm>
            <a:custGeom>
              <a:avLst/>
              <a:gdLst/>
              <a:ahLst/>
              <a:cxnLst/>
              <a:rect l="l" t="t" r="r" b="b"/>
              <a:pathLst>
                <a:path w="1716" h="1439" extrusionOk="0">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74" name="Google Shape;29274;p74"/>
          <p:cNvGrpSpPr/>
          <p:nvPr/>
        </p:nvGrpSpPr>
        <p:grpSpPr>
          <a:xfrm>
            <a:off x="3441065" y="4302505"/>
            <a:ext cx="337069" cy="302593"/>
            <a:chOff x="3441065" y="4302505"/>
            <a:chExt cx="337069" cy="302593"/>
          </a:xfrm>
        </p:grpSpPr>
        <p:sp>
          <p:nvSpPr>
            <p:cNvPr id="29275" name="Google Shape;29275;p74"/>
            <p:cNvSpPr/>
            <p:nvPr/>
          </p:nvSpPr>
          <p:spPr>
            <a:xfrm>
              <a:off x="3441065" y="4366941"/>
              <a:ext cx="337069" cy="173655"/>
            </a:xfrm>
            <a:custGeom>
              <a:avLst/>
              <a:gdLst/>
              <a:ahLst/>
              <a:cxnLst/>
              <a:rect l="l" t="t" r="r" b="b"/>
              <a:pathLst>
                <a:path w="10598" h="5460" extrusionOk="0">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6" name="Google Shape;29276;p74"/>
            <p:cNvSpPr/>
            <p:nvPr/>
          </p:nvSpPr>
          <p:spPr>
            <a:xfrm>
              <a:off x="3572864" y="4423300"/>
              <a:ext cx="76141" cy="61479"/>
            </a:xfrm>
            <a:custGeom>
              <a:avLst/>
              <a:gdLst/>
              <a:ahLst/>
              <a:cxnLst/>
              <a:rect l="l" t="t" r="r" b="b"/>
              <a:pathLst>
                <a:path w="2394" h="1933" extrusionOk="0">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7" name="Google Shape;29277;p74"/>
            <p:cNvSpPr/>
            <p:nvPr/>
          </p:nvSpPr>
          <p:spPr>
            <a:xfrm>
              <a:off x="3619045" y="4394485"/>
              <a:ext cx="46626" cy="39088"/>
            </a:xfrm>
            <a:custGeom>
              <a:avLst/>
              <a:gdLst/>
              <a:ahLst/>
              <a:cxnLst/>
              <a:rect l="l" t="t" r="r" b="b"/>
              <a:pathLst>
                <a:path w="1466" h="1229" extrusionOk="0">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8" name="Google Shape;29278;p74"/>
            <p:cNvSpPr/>
            <p:nvPr/>
          </p:nvSpPr>
          <p:spPr>
            <a:xfrm>
              <a:off x="3604669" y="4302505"/>
              <a:ext cx="9860" cy="42046"/>
            </a:xfrm>
            <a:custGeom>
              <a:avLst/>
              <a:gdLst/>
              <a:ahLst/>
              <a:cxnLst/>
              <a:rect l="l" t="t" r="r" b="b"/>
              <a:pathLst>
                <a:path w="310" h="1322" extrusionOk="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9" name="Google Shape;29279;p74"/>
            <p:cNvSpPr/>
            <p:nvPr/>
          </p:nvSpPr>
          <p:spPr>
            <a:xfrm>
              <a:off x="3528178" y="4315926"/>
              <a:ext cx="22359" cy="40742"/>
            </a:xfrm>
            <a:custGeom>
              <a:avLst/>
              <a:gdLst/>
              <a:ahLst/>
              <a:cxnLst/>
              <a:rect l="l" t="t" r="r" b="b"/>
              <a:pathLst>
                <a:path w="703" h="1281" extrusionOk="0">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0" name="Google Shape;29280;p74"/>
            <p:cNvSpPr/>
            <p:nvPr/>
          </p:nvSpPr>
          <p:spPr>
            <a:xfrm>
              <a:off x="3457730" y="4348590"/>
              <a:ext cx="32600" cy="35367"/>
            </a:xfrm>
            <a:custGeom>
              <a:avLst/>
              <a:gdLst/>
              <a:ahLst/>
              <a:cxnLst/>
              <a:rect l="l" t="t" r="r" b="b"/>
              <a:pathLst>
                <a:path w="1025" h="1112" extrusionOk="0">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1" name="Google Shape;29281;p74"/>
            <p:cNvSpPr/>
            <p:nvPr/>
          </p:nvSpPr>
          <p:spPr>
            <a:xfrm>
              <a:off x="3727723" y="4351611"/>
              <a:ext cx="32218" cy="34954"/>
            </a:xfrm>
            <a:custGeom>
              <a:avLst/>
              <a:gdLst/>
              <a:ahLst/>
              <a:cxnLst/>
              <a:rect l="l" t="t" r="r" b="b"/>
              <a:pathLst>
                <a:path w="1013" h="1099" extrusionOk="0">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2" name="Google Shape;29282;p74"/>
            <p:cNvSpPr/>
            <p:nvPr/>
          </p:nvSpPr>
          <p:spPr>
            <a:xfrm>
              <a:off x="3668279" y="4315926"/>
              <a:ext cx="22391" cy="40742"/>
            </a:xfrm>
            <a:custGeom>
              <a:avLst/>
              <a:gdLst/>
              <a:ahLst/>
              <a:cxnLst/>
              <a:rect l="l" t="t" r="r" b="b"/>
              <a:pathLst>
                <a:path w="704" h="1281" extrusionOk="0">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3" name="Google Shape;29283;p74"/>
            <p:cNvSpPr/>
            <p:nvPr/>
          </p:nvSpPr>
          <p:spPr>
            <a:xfrm>
              <a:off x="3603143" y="4563019"/>
              <a:ext cx="9891" cy="42078"/>
            </a:xfrm>
            <a:custGeom>
              <a:avLst/>
              <a:gdLst/>
              <a:ahLst/>
              <a:cxnLst/>
              <a:rect l="l" t="t" r="r" b="b"/>
              <a:pathLst>
                <a:path w="311" h="1323" extrusionOk="0">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4" name="Google Shape;29284;p74"/>
            <p:cNvSpPr/>
            <p:nvPr/>
          </p:nvSpPr>
          <p:spPr>
            <a:xfrm>
              <a:off x="3667134" y="4552206"/>
              <a:ext cx="22009" cy="40233"/>
            </a:xfrm>
            <a:custGeom>
              <a:avLst/>
              <a:gdLst/>
              <a:ahLst/>
              <a:cxnLst/>
              <a:rect l="l" t="t" r="r" b="b"/>
              <a:pathLst>
                <a:path w="692" h="1265" extrusionOk="0">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5" name="Google Shape;29285;p74"/>
            <p:cNvSpPr/>
            <p:nvPr/>
          </p:nvSpPr>
          <p:spPr>
            <a:xfrm>
              <a:off x="3727723" y="4524662"/>
              <a:ext cx="32982" cy="35367"/>
            </a:xfrm>
            <a:custGeom>
              <a:avLst/>
              <a:gdLst/>
              <a:ahLst/>
              <a:cxnLst/>
              <a:rect l="l" t="t" r="r" b="b"/>
              <a:pathLst>
                <a:path w="1037" h="1112" extrusionOk="0">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6" name="Google Shape;29286;p74"/>
            <p:cNvSpPr/>
            <p:nvPr/>
          </p:nvSpPr>
          <p:spPr>
            <a:xfrm>
              <a:off x="3457349" y="4522023"/>
              <a:ext cx="32218" cy="34954"/>
            </a:xfrm>
            <a:custGeom>
              <a:avLst/>
              <a:gdLst/>
              <a:ahLst/>
              <a:cxnLst/>
              <a:rect l="l" t="t" r="r" b="b"/>
              <a:pathLst>
                <a:path w="1013" h="1099" extrusionOk="0">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7" name="Google Shape;29287;p74"/>
            <p:cNvSpPr/>
            <p:nvPr/>
          </p:nvSpPr>
          <p:spPr>
            <a:xfrm>
              <a:off x="3526270" y="4551665"/>
              <a:ext cx="22772" cy="40392"/>
            </a:xfrm>
            <a:custGeom>
              <a:avLst/>
              <a:gdLst/>
              <a:ahLst/>
              <a:cxnLst/>
              <a:rect l="l" t="t" r="r" b="b"/>
              <a:pathLst>
                <a:path w="716" h="1270" extrusionOk="0">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8" name="Google Shape;29288;p74"/>
          <p:cNvGrpSpPr/>
          <p:nvPr/>
        </p:nvGrpSpPr>
        <p:grpSpPr>
          <a:xfrm>
            <a:off x="3532345" y="3362635"/>
            <a:ext cx="339328" cy="336274"/>
            <a:chOff x="3532345" y="3362635"/>
            <a:chExt cx="339328" cy="336274"/>
          </a:xfrm>
        </p:grpSpPr>
        <p:sp>
          <p:nvSpPr>
            <p:cNvPr id="29289" name="Google Shape;29289;p7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0" name="Google Shape;29290;p74"/>
            <p:cNvSpPr/>
            <p:nvPr/>
          </p:nvSpPr>
          <p:spPr>
            <a:xfrm>
              <a:off x="3819385" y="3493258"/>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1" name="Google Shape;29291;p74"/>
            <p:cNvSpPr/>
            <p:nvPr/>
          </p:nvSpPr>
          <p:spPr>
            <a:xfrm>
              <a:off x="3532345" y="3362635"/>
              <a:ext cx="339328" cy="282142"/>
            </a:xfrm>
            <a:custGeom>
              <a:avLst/>
              <a:gdLst/>
              <a:ahLst/>
              <a:cxnLst/>
              <a:rect l="l" t="t" r="r" b="b"/>
              <a:pathLst>
                <a:path w="10669" h="8871" extrusionOk="0">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2" name="Google Shape;29292;p74"/>
            <p:cNvSpPr/>
            <p:nvPr/>
          </p:nvSpPr>
          <p:spPr>
            <a:xfrm>
              <a:off x="3819385" y="3493258"/>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3" name="Google Shape;29293;p74"/>
            <p:cNvSpPr/>
            <p:nvPr/>
          </p:nvSpPr>
          <p:spPr>
            <a:xfrm>
              <a:off x="3644044" y="3592490"/>
              <a:ext cx="112494" cy="106420"/>
            </a:xfrm>
            <a:custGeom>
              <a:avLst/>
              <a:gdLst/>
              <a:ahLst/>
              <a:cxnLst/>
              <a:rect l="l" t="t" r="r" b="b"/>
              <a:pathLst>
                <a:path w="3537" h="3346" extrusionOk="0">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294" name="Google Shape;29294;p74"/>
          <p:cNvSpPr/>
          <p:nvPr/>
        </p:nvSpPr>
        <p:spPr>
          <a:xfrm>
            <a:off x="3968964" y="3349945"/>
            <a:ext cx="359015" cy="358442"/>
          </a:xfrm>
          <a:custGeom>
            <a:avLst/>
            <a:gdLst/>
            <a:ahLst/>
            <a:cxnLst/>
            <a:rect l="l" t="t" r="r" b="b"/>
            <a:pathLst>
              <a:path w="11288" h="11270" extrusionOk="0">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295" name="Google Shape;29295;p74"/>
          <p:cNvGrpSpPr/>
          <p:nvPr/>
        </p:nvGrpSpPr>
        <p:grpSpPr>
          <a:xfrm>
            <a:off x="1883955" y="3808700"/>
            <a:ext cx="162873" cy="351445"/>
            <a:chOff x="1883955" y="3808700"/>
            <a:chExt cx="162873" cy="351445"/>
          </a:xfrm>
        </p:grpSpPr>
        <p:sp>
          <p:nvSpPr>
            <p:cNvPr id="29296" name="Google Shape;29296;p74"/>
            <p:cNvSpPr/>
            <p:nvPr/>
          </p:nvSpPr>
          <p:spPr>
            <a:xfrm>
              <a:off x="1901734" y="3808700"/>
              <a:ext cx="131832" cy="209054"/>
            </a:xfrm>
            <a:custGeom>
              <a:avLst/>
              <a:gdLst/>
              <a:ahLst/>
              <a:cxnLst/>
              <a:rect l="l" t="t" r="r" b="b"/>
              <a:pathLst>
                <a:path w="4145" h="6573" extrusionOk="0">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7" name="Google Shape;29297;p74"/>
            <p:cNvSpPr/>
            <p:nvPr/>
          </p:nvSpPr>
          <p:spPr>
            <a:xfrm>
              <a:off x="1883955" y="3978730"/>
              <a:ext cx="162873" cy="181416"/>
            </a:xfrm>
            <a:custGeom>
              <a:avLst/>
              <a:gdLst/>
              <a:ahLst/>
              <a:cxnLst/>
              <a:rect l="l" t="t" r="r" b="b"/>
              <a:pathLst>
                <a:path w="5121" h="5704" extrusionOk="0">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98" name="Google Shape;29298;p74"/>
          <p:cNvGrpSpPr/>
          <p:nvPr/>
        </p:nvGrpSpPr>
        <p:grpSpPr>
          <a:xfrm>
            <a:off x="939156" y="3809209"/>
            <a:ext cx="192007" cy="351318"/>
            <a:chOff x="939156" y="3809209"/>
            <a:chExt cx="192007" cy="351318"/>
          </a:xfrm>
        </p:grpSpPr>
        <p:sp>
          <p:nvSpPr>
            <p:cNvPr id="29299" name="Google Shape;29299;p74"/>
            <p:cNvSpPr/>
            <p:nvPr/>
          </p:nvSpPr>
          <p:spPr>
            <a:xfrm>
              <a:off x="939538" y="3809209"/>
              <a:ext cx="191625" cy="106706"/>
            </a:xfrm>
            <a:custGeom>
              <a:avLst/>
              <a:gdLst/>
              <a:ahLst/>
              <a:cxnLst/>
              <a:rect l="l" t="t" r="r" b="b"/>
              <a:pathLst>
                <a:path w="6025" h="3355" extrusionOk="0">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0" name="Google Shape;29300;p74"/>
            <p:cNvSpPr/>
            <p:nvPr/>
          </p:nvSpPr>
          <p:spPr>
            <a:xfrm>
              <a:off x="939156" y="3898835"/>
              <a:ext cx="192007" cy="261692"/>
            </a:xfrm>
            <a:custGeom>
              <a:avLst/>
              <a:gdLst/>
              <a:ahLst/>
              <a:cxnLst/>
              <a:rect l="l" t="t" r="r" b="b"/>
              <a:pathLst>
                <a:path w="6037" h="8228" extrusionOk="0">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01" name="Google Shape;29301;p74"/>
          <p:cNvGrpSpPr/>
          <p:nvPr/>
        </p:nvGrpSpPr>
        <p:grpSpPr>
          <a:xfrm>
            <a:off x="2306167" y="3809845"/>
            <a:ext cx="193915" cy="349155"/>
            <a:chOff x="2306167" y="3809845"/>
            <a:chExt cx="193915" cy="349155"/>
          </a:xfrm>
        </p:grpSpPr>
        <p:sp>
          <p:nvSpPr>
            <p:cNvPr id="29302" name="Google Shape;29302;p74"/>
            <p:cNvSpPr/>
            <p:nvPr/>
          </p:nvSpPr>
          <p:spPr>
            <a:xfrm>
              <a:off x="2306167" y="3809845"/>
              <a:ext cx="137875" cy="349155"/>
            </a:xfrm>
            <a:custGeom>
              <a:avLst/>
              <a:gdLst/>
              <a:ahLst/>
              <a:cxnLst/>
              <a:rect l="l" t="t" r="r" b="b"/>
              <a:pathLst>
                <a:path w="4335" h="10978" extrusionOk="0">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3" name="Google Shape;29303;p74"/>
            <p:cNvSpPr/>
            <p:nvPr/>
          </p:nvSpPr>
          <p:spPr>
            <a:xfrm>
              <a:off x="2474701" y="3860256"/>
              <a:ext cx="22741" cy="17779"/>
            </a:xfrm>
            <a:custGeom>
              <a:avLst/>
              <a:gdLst/>
              <a:ahLst/>
              <a:cxnLst/>
              <a:rect l="l" t="t" r="r" b="b"/>
              <a:pathLst>
                <a:path w="715" h="559" extrusionOk="0">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4" name="Google Shape;29304;p74"/>
            <p:cNvSpPr/>
            <p:nvPr/>
          </p:nvSpPr>
          <p:spPr>
            <a:xfrm>
              <a:off x="2409565" y="3840092"/>
              <a:ext cx="25031" cy="12945"/>
            </a:xfrm>
            <a:custGeom>
              <a:avLst/>
              <a:gdLst/>
              <a:ahLst/>
              <a:cxnLst/>
              <a:rect l="l" t="t" r="r" b="b"/>
              <a:pathLst>
                <a:path w="787" h="407" extrusionOk="0">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5" name="Google Shape;29305;p74"/>
            <p:cNvSpPr/>
            <p:nvPr/>
          </p:nvSpPr>
          <p:spPr>
            <a:xfrm>
              <a:off x="2442865" y="3847916"/>
              <a:ext cx="24267" cy="14598"/>
            </a:xfrm>
            <a:custGeom>
              <a:avLst/>
              <a:gdLst/>
              <a:ahLst/>
              <a:cxnLst/>
              <a:rect l="l" t="t" r="r" b="b"/>
              <a:pathLst>
                <a:path w="763" h="459" extrusionOk="0">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6" name="Google Shape;29306;p74"/>
            <p:cNvSpPr/>
            <p:nvPr/>
          </p:nvSpPr>
          <p:spPr>
            <a:xfrm>
              <a:off x="2409183" y="3824952"/>
              <a:ext cx="24267" cy="11800"/>
            </a:xfrm>
            <a:custGeom>
              <a:avLst/>
              <a:gdLst/>
              <a:ahLst/>
              <a:cxnLst/>
              <a:rect l="l" t="t" r="r" b="b"/>
              <a:pathLst>
                <a:path w="763" h="371" extrusionOk="0">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7" name="Google Shape;29307;p74"/>
            <p:cNvSpPr/>
            <p:nvPr/>
          </p:nvSpPr>
          <p:spPr>
            <a:xfrm>
              <a:off x="2442865" y="3820023"/>
              <a:ext cx="24267" cy="12181"/>
            </a:xfrm>
            <a:custGeom>
              <a:avLst/>
              <a:gdLst/>
              <a:ahLst/>
              <a:cxnLst/>
              <a:rect l="l" t="t" r="r" b="b"/>
              <a:pathLst>
                <a:path w="763" h="383" extrusionOk="0">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8" name="Google Shape;29308;p74"/>
            <p:cNvSpPr/>
            <p:nvPr/>
          </p:nvSpPr>
          <p:spPr>
            <a:xfrm>
              <a:off x="2476196" y="3811054"/>
              <a:ext cx="23886" cy="15871"/>
            </a:xfrm>
            <a:custGeom>
              <a:avLst/>
              <a:gdLst/>
              <a:ahLst/>
              <a:cxnLst/>
              <a:rect l="l" t="t" r="r" b="b"/>
              <a:pathLst>
                <a:path w="751" h="499" extrusionOk="0">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09" name="Google Shape;29309;p74"/>
          <p:cNvGrpSpPr/>
          <p:nvPr/>
        </p:nvGrpSpPr>
        <p:grpSpPr>
          <a:xfrm>
            <a:off x="1323901" y="3807173"/>
            <a:ext cx="356343" cy="356757"/>
            <a:chOff x="1323901" y="3807173"/>
            <a:chExt cx="356343" cy="356757"/>
          </a:xfrm>
        </p:grpSpPr>
        <p:sp>
          <p:nvSpPr>
            <p:cNvPr id="29310" name="Google Shape;29310;p74"/>
            <p:cNvSpPr/>
            <p:nvPr/>
          </p:nvSpPr>
          <p:spPr>
            <a:xfrm>
              <a:off x="1478760" y="4058242"/>
              <a:ext cx="413" cy="32"/>
            </a:xfrm>
            <a:custGeom>
              <a:avLst/>
              <a:gdLst/>
              <a:ahLst/>
              <a:cxnLst/>
              <a:rect l="l" t="t" r="r" b="b"/>
              <a:pathLst>
                <a:path w="13" h="1" extrusionOk="0">
                  <a:moveTo>
                    <a:pt x="13" y="1"/>
                  </a:moveTo>
                  <a:cubicBezTo>
                    <a:pt x="1" y="1"/>
                    <a:pt x="1" y="1"/>
                    <a:pt x="13" y="1"/>
                  </a:cubicBezTo>
                  <a:cubicBezTo>
                    <a:pt x="1" y="1"/>
                    <a:pt x="1" y="1"/>
                    <a:pt x="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1" name="Google Shape;29311;p74"/>
            <p:cNvSpPr/>
            <p:nvPr/>
          </p:nvSpPr>
          <p:spPr>
            <a:xfrm>
              <a:off x="1323901" y="3807173"/>
              <a:ext cx="356343" cy="356757"/>
            </a:xfrm>
            <a:custGeom>
              <a:avLst/>
              <a:gdLst/>
              <a:ahLst/>
              <a:cxnLst/>
              <a:rect l="l" t="t" r="r" b="b"/>
              <a:pathLst>
                <a:path w="11204" h="11217" extrusionOk="0">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2" name="Google Shape;29312;p74"/>
            <p:cNvSpPr/>
            <p:nvPr/>
          </p:nvSpPr>
          <p:spPr>
            <a:xfrm>
              <a:off x="1605630" y="4063935"/>
              <a:ext cx="46976" cy="76523"/>
            </a:xfrm>
            <a:custGeom>
              <a:avLst/>
              <a:gdLst/>
              <a:ahLst/>
              <a:cxnLst/>
              <a:rect l="l" t="t" r="r" b="b"/>
              <a:pathLst>
                <a:path w="1477" h="2406" extrusionOk="0">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3" name="Google Shape;29313;p74"/>
            <p:cNvSpPr/>
            <p:nvPr/>
          </p:nvSpPr>
          <p:spPr>
            <a:xfrm>
              <a:off x="1582158" y="4065462"/>
              <a:ext cx="10623" cy="45449"/>
            </a:xfrm>
            <a:custGeom>
              <a:avLst/>
              <a:gdLst/>
              <a:ahLst/>
              <a:cxnLst/>
              <a:rect l="l" t="t" r="r" b="b"/>
              <a:pathLst>
                <a:path w="334" h="1429" extrusionOk="0">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4" name="Google Shape;29314;p74"/>
            <p:cNvSpPr/>
            <p:nvPr/>
          </p:nvSpPr>
          <p:spPr>
            <a:xfrm>
              <a:off x="1582158" y="4121884"/>
              <a:ext cx="10623" cy="17429"/>
            </a:xfrm>
            <a:custGeom>
              <a:avLst/>
              <a:gdLst/>
              <a:ahLst/>
              <a:cxnLst/>
              <a:rect l="l" t="t" r="r" b="b"/>
              <a:pathLst>
                <a:path w="334" h="548" extrusionOk="0">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5" name="Google Shape;29315;p74"/>
            <p:cNvSpPr/>
            <p:nvPr/>
          </p:nvSpPr>
          <p:spPr>
            <a:xfrm>
              <a:off x="1497684" y="4121884"/>
              <a:ext cx="10273" cy="17429"/>
            </a:xfrm>
            <a:custGeom>
              <a:avLst/>
              <a:gdLst/>
              <a:ahLst/>
              <a:cxnLst/>
              <a:rect l="l" t="t" r="r" b="b"/>
              <a:pathLst>
                <a:path w="323" h="548" extrusionOk="0">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6" name="Google Shape;29316;p74"/>
            <p:cNvSpPr/>
            <p:nvPr/>
          </p:nvSpPr>
          <p:spPr>
            <a:xfrm>
              <a:off x="1360604" y="4091574"/>
              <a:ext cx="43986" cy="43573"/>
            </a:xfrm>
            <a:custGeom>
              <a:avLst/>
              <a:gdLst/>
              <a:ahLst/>
              <a:cxnLst/>
              <a:rect l="l" t="t" r="r" b="b"/>
              <a:pathLst>
                <a:path w="1383" h="1370" extrusionOk="0">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7" name="Google Shape;29317;p74"/>
            <p:cNvSpPr/>
            <p:nvPr/>
          </p:nvSpPr>
          <p:spPr>
            <a:xfrm>
              <a:off x="1344320" y="3832172"/>
              <a:ext cx="76523" cy="46626"/>
            </a:xfrm>
            <a:custGeom>
              <a:avLst/>
              <a:gdLst/>
              <a:ahLst/>
              <a:cxnLst/>
              <a:rect l="l" t="t" r="r" b="b"/>
              <a:pathLst>
                <a:path w="2406" h="1466" extrusionOk="0">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8" name="Google Shape;29318;p74"/>
            <p:cNvSpPr/>
            <p:nvPr/>
          </p:nvSpPr>
          <p:spPr>
            <a:xfrm>
              <a:off x="1401887" y="3891648"/>
              <a:ext cx="17843" cy="10623"/>
            </a:xfrm>
            <a:custGeom>
              <a:avLst/>
              <a:gdLst/>
              <a:ahLst/>
              <a:cxnLst/>
              <a:rect l="l" t="t" r="r" b="b"/>
              <a:pathLst>
                <a:path w="561" h="334" extrusionOk="0">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9" name="Google Shape;29319;p74"/>
            <p:cNvSpPr/>
            <p:nvPr/>
          </p:nvSpPr>
          <p:spPr>
            <a:xfrm>
              <a:off x="1345465" y="3891648"/>
              <a:ext cx="45863" cy="10623"/>
            </a:xfrm>
            <a:custGeom>
              <a:avLst/>
              <a:gdLst/>
              <a:ahLst/>
              <a:cxnLst/>
              <a:rect l="l" t="t" r="r" b="b"/>
              <a:pathLst>
                <a:path w="1442" h="334" extrusionOk="0">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0" name="Google Shape;29320;p74"/>
            <p:cNvSpPr/>
            <p:nvPr/>
          </p:nvSpPr>
          <p:spPr>
            <a:xfrm>
              <a:off x="1343588" y="3917378"/>
              <a:ext cx="77254" cy="46626"/>
            </a:xfrm>
            <a:custGeom>
              <a:avLst/>
              <a:gdLst/>
              <a:ahLst/>
              <a:cxnLst/>
              <a:rect l="l" t="t" r="r" b="b"/>
              <a:pathLst>
                <a:path w="2429" h="1466" extrusionOk="0">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1" name="Google Shape;29321;p74"/>
            <p:cNvSpPr/>
            <p:nvPr/>
          </p:nvSpPr>
          <p:spPr>
            <a:xfrm>
              <a:off x="1401887" y="3976471"/>
              <a:ext cx="17843" cy="10241"/>
            </a:xfrm>
            <a:custGeom>
              <a:avLst/>
              <a:gdLst/>
              <a:ahLst/>
              <a:cxnLst/>
              <a:rect l="l" t="t" r="r" b="b"/>
              <a:pathLst>
                <a:path w="561" h="322" extrusionOk="0">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2" name="Google Shape;29322;p74"/>
            <p:cNvSpPr/>
            <p:nvPr/>
          </p:nvSpPr>
          <p:spPr>
            <a:xfrm>
              <a:off x="1345465" y="3976471"/>
              <a:ext cx="45863" cy="10241"/>
            </a:xfrm>
            <a:custGeom>
              <a:avLst/>
              <a:gdLst/>
              <a:ahLst/>
              <a:cxnLst/>
              <a:rect l="l" t="t" r="r" b="b"/>
              <a:pathLst>
                <a:path w="1442" h="322" extrusionOk="0">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3" name="Google Shape;29323;p74"/>
            <p:cNvSpPr/>
            <p:nvPr/>
          </p:nvSpPr>
          <p:spPr>
            <a:xfrm>
              <a:off x="1343588" y="4001057"/>
              <a:ext cx="77636" cy="46626"/>
            </a:xfrm>
            <a:custGeom>
              <a:avLst/>
              <a:gdLst/>
              <a:ahLst/>
              <a:cxnLst/>
              <a:rect l="l" t="t" r="r" b="b"/>
              <a:pathLst>
                <a:path w="2441" h="1466" extrusionOk="0">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4" name="Google Shape;29324;p74"/>
            <p:cNvSpPr/>
            <p:nvPr/>
          </p:nvSpPr>
          <p:spPr>
            <a:xfrm>
              <a:off x="1344702" y="4060150"/>
              <a:ext cx="46626" cy="10623"/>
            </a:xfrm>
            <a:custGeom>
              <a:avLst/>
              <a:gdLst/>
              <a:ahLst/>
              <a:cxnLst/>
              <a:rect l="l" t="t" r="r" b="b"/>
              <a:pathLst>
                <a:path w="1466" h="334" extrusionOk="0">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5" name="Google Shape;29325;p74"/>
            <p:cNvSpPr/>
            <p:nvPr/>
          </p:nvSpPr>
          <p:spPr>
            <a:xfrm>
              <a:off x="1401887" y="4060150"/>
              <a:ext cx="17843" cy="10623"/>
            </a:xfrm>
            <a:custGeom>
              <a:avLst/>
              <a:gdLst/>
              <a:ahLst/>
              <a:cxnLst/>
              <a:rect l="l" t="t" r="r" b="b"/>
              <a:pathLst>
                <a:path w="561" h="334" extrusionOk="0">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6" name="Google Shape;29326;p74"/>
            <p:cNvSpPr/>
            <p:nvPr/>
          </p:nvSpPr>
          <p:spPr>
            <a:xfrm>
              <a:off x="1563584" y="3936365"/>
              <a:ext cx="67077" cy="80276"/>
            </a:xfrm>
            <a:custGeom>
              <a:avLst/>
              <a:gdLst/>
              <a:ahLst/>
              <a:cxnLst/>
              <a:rect l="l" t="t" r="r" b="b"/>
              <a:pathLst>
                <a:path w="2109" h="2524" extrusionOk="0">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7" name="Google Shape;29327;p74"/>
            <p:cNvSpPr/>
            <p:nvPr/>
          </p:nvSpPr>
          <p:spPr>
            <a:xfrm>
              <a:off x="1569658" y="4013174"/>
              <a:ext cx="15553" cy="16698"/>
            </a:xfrm>
            <a:custGeom>
              <a:avLst/>
              <a:gdLst/>
              <a:ahLst/>
              <a:cxnLst/>
              <a:rect l="l" t="t" r="r" b="b"/>
              <a:pathLst>
                <a:path w="489" h="525" extrusionOk="0">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8" name="Google Shape;29328;p74"/>
            <p:cNvSpPr/>
            <p:nvPr/>
          </p:nvSpPr>
          <p:spPr>
            <a:xfrm>
              <a:off x="1541256" y="3964417"/>
              <a:ext cx="29165" cy="40615"/>
            </a:xfrm>
            <a:custGeom>
              <a:avLst/>
              <a:gdLst/>
              <a:ahLst/>
              <a:cxnLst/>
              <a:rect l="l" t="t" r="r" b="b"/>
              <a:pathLst>
                <a:path w="917" h="1277" extrusionOk="0">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9" name="Google Shape;29329;p74"/>
            <p:cNvSpPr/>
            <p:nvPr/>
          </p:nvSpPr>
          <p:spPr>
            <a:xfrm>
              <a:off x="1496189" y="4055284"/>
              <a:ext cx="15171" cy="16634"/>
            </a:xfrm>
            <a:custGeom>
              <a:avLst/>
              <a:gdLst/>
              <a:ahLst/>
              <a:cxnLst/>
              <a:rect l="l" t="t" r="r" b="b"/>
              <a:pathLst>
                <a:path w="477" h="523" extrusionOk="0">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0" name="Google Shape;29330;p74"/>
            <p:cNvSpPr/>
            <p:nvPr/>
          </p:nvSpPr>
          <p:spPr>
            <a:xfrm>
              <a:off x="1468169" y="3851859"/>
              <a:ext cx="78781" cy="69717"/>
            </a:xfrm>
            <a:custGeom>
              <a:avLst/>
              <a:gdLst/>
              <a:ahLst/>
              <a:cxnLst/>
              <a:rect l="l" t="t" r="r" b="b"/>
              <a:pathLst>
                <a:path w="2477" h="2192" extrusionOk="0">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1" name="Google Shape;29331;p74"/>
            <p:cNvSpPr/>
            <p:nvPr/>
          </p:nvSpPr>
          <p:spPr>
            <a:xfrm>
              <a:off x="1503377" y="3929368"/>
              <a:ext cx="17843" cy="13740"/>
            </a:xfrm>
            <a:custGeom>
              <a:avLst/>
              <a:gdLst/>
              <a:ahLst/>
              <a:cxnLst/>
              <a:rect l="l" t="t" r="r" b="b"/>
              <a:pathLst>
                <a:path w="561" h="432" extrusionOk="0">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2" name="Google Shape;29332;p74"/>
            <p:cNvSpPr/>
            <p:nvPr/>
          </p:nvSpPr>
          <p:spPr>
            <a:xfrm>
              <a:off x="1454524" y="3900966"/>
              <a:ext cx="42078" cy="27798"/>
            </a:xfrm>
            <a:custGeom>
              <a:avLst/>
              <a:gdLst/>
              <a:ahLst/>
              <a:cxnLst/>
              <a:rect l="l" t="t" r="r" b="b"/>
              <a:pathLst>
                <a:path w="1323" h="874" extrusionOk="0">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3" name="Google Shape;29333;p74"/>
            <p:cNvSpPr/>
            <p:nvPr/>
          </p:nvSpPr>
          <p:spPr>
            <a:xfrm>
              <a:off x="1460981" y="4002265"/>
              <a:ext cx="19083" cy="13740"/>
            </a:xfrm>
            <a:custGeom>
              <a:avLst/>
              <a:gdLst/>
              <a:ahLst/>
              <a:cxnLst/>
              <a:rect l="l" t="t" r="r" b="b"/>
              <a:pathLst>
                <a:path w="600" h="432" extrusionOk="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34" name="Google Shape;29334;p74"/>
          <p:cNvSpPr/>
          <p:nvPr/>
        </p:nvSpPr>
        <p:spPr>
          <a:xfrm>
            <a:off x="2787472" y="3804915"/>
            <a:ext cx="89022" cy="360064"/>
          </a:xfrm>
          <a:custGeom>
            <a:avLst/>
            <a:gdLst/>
            <a:ahLst/>
            <a:cxnLst/>
            <a:rect l="l" t="t" r="r" b="b"/>
            <a:pathLst>
              <a:path w="2799" h="11321" extrusionOk="0">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35" name="Google Shape;29335;p74"/>
          <p:cNvGrpSpPr/>
          <p:nvPr/>
        </p:nvGrpSpPr>
        <p:grpSpPr>
          <a:xfrm>
            <a:off x="859262" y="3353920"/>
            <a:ext cx="306759" cy="351445"/>
            <a:chOff x="859262" y="3353920"/>
            <a:chExt cx="306759" cy="351445"/>
          </a:xfrm>
        </p:grpSpPr>
        <p:sp>
          <p:nvSpPr>
            <p:cNvPr id="29336" name="Google Shape;29336;p74"/>
            <p:cNvSpPr/>
            <p:nvPr/>
          </p:nvSpPr>
          <p:spPr>
            <a:xfrm>
              <a:off x="859262" y="3415718"/>
              <a:ext cx="132563" cy="205937"/>
            </a:xfrm>
            <a:custGeom>
              <a:avLst/>
              <a:gdLst/>
              <a:ahLst/>
              <a:cxnLst/>
              <a:rect l="l" t="t" r="r" b="b"/>
              <a:pathLst>
                <a:path w="4168" h="6475" extrusionOk="0">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7" name="Google Shape;29337;p74"/>
            <p:cNvSpPr/>
            <p:nvPr/>
          </p:nvSpPr>
          <p:spPr>
            <a:xfrm>
              <a:off x="916415" y="3353920"/>
              <a:ext cx="178013" cy="62147"/>
            </a:xfrm>
            <a:custGeom>
              <a:avLst/>
              <a:gdLst/>
              <a:ahLst/>
              <a:cxnLst/>
              <a:rect l="l" t="t" r="r" b="b"/>
              <a:pathLst>
                <a:path w="5597" h="1954" extrusionOk="0">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8" name="Google Shape;29338;p74"/>
            <p:cNvSpPr/>
            <p:nvPr/>
          </p:nvSpPr>
          <p:spPr>
            <a:xfrm>
              <a:off x="920582" y="3405858"/>
              <a:ext cx="245439" cy="243817"/>
            </a:xfrm>
            <a:custGeom>
              <a:avLst/>
              <a:gdLst/>
              <a:ahLst/>
              <a:cxnLst/>
              <a:rect l="l" t="t" r="r" b="b"/>
              <a:pathLst>
                <a:path w="7717" h="7666" extrusionOk="0">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9" name="Google Shape;29339;p74"/>
            <p:cNvSpPr/>
            <p:nvPr/>
          </p:nvSpPr>
          <p:spPr>
            <a:xfrm>
              <a:off x="986100" y="3642074"/>
              <a:ext cx="129923" cy="63292"/>
            </a:xfrm>
            <a:custGeom>
              <a:avLst/>
              <a:gdLst/>
              <a:ahLst/>
              <a:cxnLst/>
              <a:rect l="l" t="t" r="r" b="b"/>
              <a:pathLst>
                <a:path w="4085" h="1990" extrusionOk="0">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0" name="Google Shape;29340;p74"/>
            <p:cNvSpPr/>
            <p:nvPr/>
          </p:nvSpPr>
          <p:spPr>
            <a:xfrm>
              <a:off x="862283" y="3599678"/>
              <a:ext cx="118696" cy="84156"/>
            </a:xfrm>
            <a:custGeom>
              <a:avLst/>
              <a:gdLst/>
              <a:ahLst/>
              <a:cxnLst/>
              <a:rect l="l" t="t" r="r" b="b"/>
              <a:pathLst>
                <a:path w="3732" h="2646" extrusionOk="0">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41" name="Google Shape;29341;p74"/>
          <p:cNvSpPr/>
          <p:nvPr/>
        </p:nvSpPr>
        <p:spPr>
          <a:xfrm>
            <a:off x="1315918" y="3360631"/>
            <a:ext cx="288599" cy="337515"/>
          </a:xfrm>
          <a:custGeom>
            <a:avLst/>
            <a:gdLst/>
            <a:ahLst/>
            <a:cxnLst/>
            <a:rect l="l" t="t" r="r" b="b"/>
            <a:pathLst>
              <a:path w="9074" h="10612" extrusionOk="0">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42" name="Google Shape;29342;p74"/>
          <p:cNvGrpSpPr/>
          <p:nvPr/>
        </p:nvGrpSpPr>
        <p:grpSpPr>
          <a:xfrm>
            <a:off x="3967437" y="3837102"/>
            <a:ext cx="364708" cy="295405"/>
            <a:chOff x="3967437" y="3837102"/>
            <a:chExt cx="364708" cy="295405"/>
          </a:xfrm>
        </p:grpSpPr>
        <p:sp>
          <p:nvSpPr>
            <p:cNvPr id="29343" name="Google Shape;29343;p74"/>
            <p:cNvSpPr/>
            <p:nvPr/>
          </p:nvSpPr>
          <p:spPr>
            <a:xfrm>
              <a:off x="4178750" y="3868334"/>
              <a:ext cx="153396" cy="264172"/>
            </a:xfrm>
            <a:custGeom>
              <a:avLst/>
              <a:gdLst/>
              <a:ahLst/>
              <a:cxnLst/>
              <a:rect l="l" t="t" r="r" b="b"/>
              <a:pathLst>
                <a:path w="4823" h="8306" extrusionOk="0">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4" name="Google Shape;29344;p74"/>
            <p:cNvSpPr/>
            <p:nvPr/>
          </p:nvSpPr>
          <p:spPr>
            <a:xfrm>
              <a:off x="3969346" y="3937447"/>
              <a:ext cx="198431" cy="194678"/>
            </a:xfrm>
            <a:custGeom>
              <a:avLst/>
              <a:gdLst/>
              <a:ahLst/>
              <a:cxnLst/>
              <a:rect l="l" t="t" r="r" b="b"/>
              <a:pathLst>
                <a:path w="6239" h="6121" extrusionOk="0">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5" name="Google Shape;29345;p74"/>
            <p:cNvSpPr/>
            <p:nvPr/>
          </p:nvSpPr>
          <p:spPr>
            <a:xfrm>
              <a:off x="3967437" y="3837102"/>
              <a:ext cx="331376" cy="89786"/>
            </a:xfrm>
            <a:custGeom>
              <a:avLst/>
              <a:gdLst/>
              <a:ahLst/>
              <a:cxnLst/>
              <a:rect l="l" t="t" r="r" b="b"/>
              <a:pathLst>
                <a:path w="10419" h="2823" extrusionOk="0">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6" name="Google Shape;29346;p74"/>
            <p:cNvSpPr/>
            <p:nvPr/>
          </p:nvSpPr>
          <p:spPr>
            <a:xfrm>
              <a:off x="3994694" y="3917378"/>
              <a:ext cx="158325" cy="156067"/>
            </a:xfrm>
            <a:custGeom>
              <a:avLst/>
              <a:gdLst/>
              <a:ahLst/>
              <a:cxnLst/>
              <a:rect l="l" t="t" r="r" b="b"/>
              <a:pathLst>
                <a:path w="4978" h="4907" extrusionOk="0">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7" name="Google Shape;29347;p74"/>
            <p:cNvSpPr/>
            <p:nvPr/>
          </p:nvSpPr>
          <p:spPr>
            <a:xfrm>
              <a:off x="4160812" y="3927174"/>
              <a:ext cx="155813" cy="149992"/>
            </a:xfrm>
            <a:custGeom>
              <a:avLst/>
              <a:gdLst/>
              <a:ahLst/>
              <a:cxnLst/>
              <a:rect l="l" t="t" r="r" b="b"/>
              <a:pathLst>
                <a:path w="4899" h="4716" extrusionOk="0">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48" name="Google Shape;29348;p74"/>
          <p:cNvSpPr/>
          <p:nvPr/>
        </p:nvSpPr>
        <p:spPr>
          <a:xfrm>
            <a:off x="3216521" y="3807937"/>
            <a:ext cx="78049" cy="353417"/>
          </a:xfrm>
          <a:custGeom>
            <a:avLst/>
            <a:gdLst/>
            <a:ahLst/>
            <a:cxnLst/>
            <a:rect l="l" t="t" r="r" b="b"/>
            <a:pathLst>
              <a:path w="2454" h="11112" extrusionOk="0">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9" name="Google Shape;29349;p74"/>
          <p:cNvSpPr/>
          <p:nvPr/>
        </p:nvSpPr>
        <p:spPr>
          <a:xfrm>
            <a:off x="3469466" y="3828197"/>
            <a:ext cx="363563" cy="311657"/>
          </a:xfrm>
          <a:custGeom>
            <a:avLst/>
            <a:gdLst/>
            <a:ahLst/>
            <a:cxnLst/>
            <a:rect l="l" t="t" r="r" b="b"/>
            <a:pathLst>
              <a:path w="11431" h="9799" extrusionOk="0">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0" name="Google Shape;29350;p74"/>
          <p:cNvSpPr/>
          <p:nvPr/>
        </p:nvSpPr>
        <p:spPr>
          <a:xfrm>
            <a:off x="5314611" y="3818560"/>
            <a:ext cx="324188" cy="324538"/>
          </a:xfrm>
          <a:custGeom>
            <a:avLst/>
            <a:gdLst/>
            <a:ahLst/>
            <a:cxnLst/>
            <a:rect l="l" t="t" r="r" b="b"/>
            <a:pathLst>
              <a:path w="10193" h="10204" extrusionOk="0">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51" name="Google Shape;29351;p74"/>
          <p:cNvGrpSpPr/>
          <p:nvPr/>
        </p:nvGrpSpPr>
        <p:grpSpPr>
          <a:xfrm>
            <a:off x="5811827" y="3806451"/>
            <a:ext cx="283743" cy="308444"/>
            <a:chOff x="5964227" y="3858701"/>
            <a:chExt cx="283743" cy="308444"/>
          </a:xfrm>
        </p:grpSpPr>
        <p:sp>
          <p:nvSpPr>
            <p:cNvPr id="29352" name="Google Shape;29352;p74"/>
            <p:cNvSpPr/>
            <p:nvPr/>
          </p:nvSpPr>
          <p:spPr>
            <a:xfrm>
              <a:off x="5964227" y="3858701"/>
              <a:ext cx="283743" cy="308444"/>
            </a:xfrm>
            <a:custGeom>
              <a:avLst/>
              <a:gdLst/>
              <a:ahLst/>
              <a:cxnLst/>
              <a:rect l="l" t="t" r="r" b="b"/>
              <a:pathLst>
                <a:path w="6978" h="7585" extrusionOk="0">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3" name="Google Shape;29353;p74"/>
            <p:cNvSpPr/>
            <p:nvPr/>
          </p:nvSpPr>
          <p:spPr>
            <a:xfrm>
              <a:off x="6202788" y="3976471"/>
              <a:ext cx="19719" cy="7601"/>
            </a:xfrm>
            <a:custGeom>
              <a:avLst/>
              <a:gdLst/>
              <a:ahLst/>
              <a:cxnLst/>
              <a:rect l="l" t="t" r="r" b="b"/>
              <a:pathLst>
                <a:path w="620" h="239" extrusionOk="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4" name="Google Shape;29354;p74"/>
            <p:cNvSpPr/>
            <p:nvPr/>
          </p:nvSpPr>
          <p:spPr>
            <a:xfrm>
              <a:off x="6186122" y="3930259"/>
              <a:ext cx="17429" cy="16316"/>
            </a:xfrm>
            <a:custGeom>
              <a:avLst/>
              <a:gdLst/>
              <a:ahLst/>
              <a:cxnLst/>
              <a:rect l="l" t="t" r="r" b="b"/>
              <a:pathLst>
                <a:path w="548" h="513" extrusionOk="0">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5" name="Google Shape;29355;p74"/>
            <p:cNvSpPr/>
            <p:nvPr/>
          </p:nvSpPr>
          <p:spPr>
            <a:xfrm>
              <a:off x="6187235" y="4013556"/>
              <a:ext cx="16316" cy="15934"/>
            </a:xfrm>
            <a:custGeom>
              <a:avLst/>
              <a:gdLst/>
              <a:ahLst/>
              <a:cxnLst/>
              <a:rect l="l" t="t" r="r" b="b"/>
              <a:pathLst>
                <a:path w="513" h="501" extrusionOk="0">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56" name="Google Shape;29356;p74"/>
          <p:cNvGrpSpPr/>
          <p:nvPr/>
        </p:nvGrpSpPr>
        <p:grpSpPr>
          <a:xfrm>
            <a:off x="6243508" y="3873073"/>
            <a:ext cx="320372" cy="213602"/>
            <a:chOff x="6395908" y="3873073"/>
            <a:chExt cx="320372" cy="213602"/>
          </a:xfrm>
        </p:grpSpPr>
        <p:sp>
          <p:nvSpPr>
            <p:cNvPr id="29357" name="Google Shape;29357;p74"/>
            <p:cNvSpPr/>
            <p:nvPr/>
          </p:nvSpPr>
          <p:spPr>
            <a:xfrm>
              <a:off x="6395908" y="3873073"/>
              <a:ext cx="320372" cy="213602"/>
            </a:xfrm>
            <a:custGeom>
              <a:avLst/>
              <a:gdLst/>
              <a:ahLst/>
              <a:cxnLst/>
              <a:rect l="l" t="t" r="r" b="b"/>
              <a:pathLst>
                <a:path w="10073" h="6716" extrusionOk="0">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8" name="Google Shape;29358;p74"/>
            <p:cNvSpPr/>
            <p:nvPr/>
          </p:nvSpPr>
          <p:spPr>
            <a:xfrm>
              <a:off x="6427713" y="3894669"/>
              <a:ext cx="256762" cy="171175"/>
            </a:xfrm>
            <a:custGeom>
              <a:avLst/>
              <a:gdLst/>
              <a:ahLst/>
              <a:cxnLst/>
              <a:rect l="l" t="t" r="r" b="b"/>
              <a:pathLst>
                <a:path w="8073" h="5382" extrusionOk="0">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9" name="Google Shape;29359;p74"/>
            <p:cNvSpPr/>
            <p:nvPr/>
          </p:nvSpPr>
          <p:spPr>
            <a:xfrm>
              <a:off x="6411429" y="3969633"/>
              <a:ext cx="10623" cy="21627"/>
            </a:xfrm>
            <a:custGeom>
              <a:avLst/>
              <a:gdLst/>
              <a:ahLst/>
              <a:cxnLst/>
              <a:rect l="l" t="t" r="r" b="b"/>
              <a:pathLst>
                <a:path w="334" h="680" extrusionOk="0">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0" name="Google Shape;29360;p74"/>
            <p:cNvSpPr/>
            <p:nvPr/>
          </p:nvSpPr>
          <p:spPr>
            <a:xfrm>
              <a:off x="6690136" y="3964704"/>
              <a:ext cx="10623" cy="31487"/>
            </a:xfrm>
            <a:custGeom>
              <a:avLst/>
              <a:gdLst/>
              <a:ahLst/>
              <a:cxnLst/>
              <a:rect l="l" t="t" r="r" b="b"/>
              <a:pathLst>
                <a:path w="334" h="990" extrusionOk="0">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1" name="Google Shape;29361;p74"/>
            <p:cNvSpPr/>
            <p:nvPr/>
          </p:nvSpPr>
          <p:spPr>
            <a:xfrm>
              <a:off x="6690136" y="3894669"/>
              <a:ext cx="10623" cy="10241"/>
            </a:xfrm>
            <a:custGeom>
              <a:avLst/>
              <a:gdLst/>
              <a:ahLst/>
              <a:cxnLst/>
              <a:rect l="l" t="t" r="r" b="b"/>
              <a:pathLst>
                <a:path w="334" h="322" extrusionOk="0">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2" name="Google Shape;29362;p74"/>
            <p:cNvSpPr/>
            <p:nvPr/>
          </p:nvSpPr>
          <p:spPr>
            <a:xfrm>
              <a:off x="6411429" y="3942758"/>
              <a:ext cx="10623" cy="15553"/>
            </a:xfrm>
            <a:custGeom>
              <a:avLst/>
              <a:gdLst/>
              <a:ahLst/>
              <a:cxnLst/>
              <a:rect l="l" t="t" r="r" b="b"/>
              <a:pathLst>
                <a:path w="334" h="489" extrusionOk="0">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3" name="Google Shape;29363;p74"/>
            <p:cNvSpPr/>
            <p:nvPr/>
          </p:nvSpPr>
          <p:spPr>
            <a:xfrm>
              <a:off x="6411429" y="4001820"/>
              <a:ext cx="10623" cy="15934"/>
            </a:xfrm>
            <a:custGeom>
              <a:avLst/>
              <a:gdLst/>
              <a:ahLst/>
              <a:cxnLst/>
              <a:rect l="l" t="t" r="r" b="b"/>
              <a:pathLst>
                <a:path w="334" h="501" extrusionOk="0">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4" name="Google Shape;29364;p74"/>
            <p:cNvSpPr/>
            <p:nvPr/>
          </p:nvSpPr>
          <p:spPr>
            <a:xfrm>
              <a:off x="6448927" y="4017723"/>
              <a:ext cx="214366" cy="32218"/>
            </a:xfrm>
            <a:custGeom>
              <a:avLst/>
              <a:gdLst/>
              <a:ahLst/>
              <a:cxnLst/>
              <a:rect l="l" t="t" r="r" b="b"/>
              <a:pathLst>
                <a:path w="6740" h="1013" extrusionOk="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5" name="Google Shape;29365;p74"/>
            <p:cNvSpPr/>
            <p:nvPr/>
          </p:nvSpPr>
          <p:spPr>
            <a:xfrm>
              <a:off x="6535627" y="3940913"/>
              <a:ext cx="46244" cy="46181"/>
            </a:xfrm>
            <a:custGeom>
              <a:avLst/>
              <a:gdLst/>
              <a:ahLst/>
              <a:cxnLst/>
              <a:rect l="l" t="t" r="r" b="b"/>
              <a:pathLst>
                <a:path w="1454" h="1452" extrusionOk="0">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6" name="Google Shape;29366;p74"/>
            <p:cNvSpPr/>
            <p:nvPr/>
          </p:nvSpPr>
          <p:spPr>
            <a:xfrm>
              <a:off x="6497016" y="3916233"/>
              <a:ext cx="117424" cy="96242"/>
            </a:xfrm>
            <a:custGeom>
              <a:avLst/>
              <a:gdLst/>
              <a:ahLst/>
              <a:cxnLst/>
              <a:rect l="l" t="t" r="r" b="b"/>
              <a:pathLst>
                <a:path w="3692" h="3026" extrusionOk="0">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67" name="Google Shape;29367;p74"/>
          <p:cNvGrpSpPr/>
          <p:nvPr/>
        </p:nvGrpSpPr>
        <p:grpSpPr>
          <a:xfrm>
            <a:off x="7262890" y="3802816"/>
            <a:ext cx="357138" cy="352018"/>
            <a:chOff x="7415290" y="3802816"/>
            <a:chExt cx="357138" cy="352018"/>
          </a:xfrm>
        </p:grpSpPr>
        <p:sp>
          <p:nvSpPr>
            <p:cNvPr id="29368" name="Google Shape;29368;p74"/>
            <p:cNvSpPr/>
            <p:nvPr/>
          </p:nvSpPr>
          <p:spPr>
            <a:xfrm>
              <a:off x="7680385" y="3835289"/>
              <a:ext cx="59475" cy="58267"/>
            </a:xfrm>
            <a:custGeom>
              <a:avLst/>
              <a:gdLst/>
              <a:ahLst/>
              <a:cxnLst/>
              <a:rect l="l" t="t" r="r" b="b"/>
              <a:pathLst>
                <a:path w="1870" h="1832" extrusionOk="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9" name="Google Shape;29369;p74"/>
            <p:cNvSpPr/>
            <p:nvPr/>
          </p:nvSpPr>
          <p:spPr>
            <a:xfrm>
              <a:off x="7659553" y="3805329"/>
              <a:ext cx="30310" cy="76109"/>
            </a:xfrm>
            <a:custGeom>
              <a:avLst/>
              <a:gdLst/>
              <a:ahLst/>
              <a:cxnLst/>
              <a:rect l="l" t="t" r="r" b="b"/>
              <a:pathLst>
                <a:path w="953" h="2393" extrusionOk="0">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0" name="Google Shape;29370;p74"/>
            <p:cNvSpPr/>
            <p:nvPr/>
          </p:nvSpPr>
          <p:spPr>
            <a:xfrm>
              <a:off x="7619033" y="3802816"/>
              <a:ext cx="31837" cy="75600"/>
            </a:xfrm>
            <a:custGeom>
              <a:avLst/>
              <a:gdLst/>
              <a:ahLst/>
              <a:cxnLst/>
              <a:rect l="l" t="t" r="r" b="b"/>
              <a:pathLst>
                <a:path w="1001" h="2377" extrusionOk="0">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1" name="Google Shape;29371;p74"/>
            <p:cNvSpPr/>
            <p:nvPr/>
          </p:nvSpPr>
          <p:spPr>
            <a:xfrm>
              <a:off x="7693266" y="3885509"/>
              <a:ext cx="76904" cy="28879"/>
            </a:xfrm>
            <a:custGeom>
              <a:avLst/>
              <a:gdLst/>
              <a:ahLst/>
              <a:cxnLst/>
              <a:rect l="l" t="t" r="r" b="b"/>
              <a:pathLst>
                <a:path w="2418" h="908" extrusionOk="0">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2" name="Google Shape;29372;p74"/>
            <p:cNvSpPr/>
            <p:nvPr/>
          </p:nvSpPr>
          <p:spPr>
            <a:xfrm>
              <a:off x="7695524" y="3924566"/>
              <a:ext cx="76904" cy="29960"/>
            </a:xfrm>
            <a:custGeom>
              <a:avLst/>
              <a:gdLst/>
              <a:ahLst/>
              <a:cxnLst/>
              <a:rect l="l" t="t" r="r" b="b"/>
              <a:pathLst>
                <a:path w="2418" h="942" extrusionOk="0">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3" name="Google Shape;29373;p74"/>
            <p:cNvSpPr/>
            <p:nvPr/>
          </p:nvSpPr>
          <p:spPr>
            <a:xfrm>
              <a:off x="7473620" y="3916519"/>
              <a:ext cx="75378" cy="85333"/>
            </a:xfrm>
            <a:custGeom>
              <a:avLst/>
              <a:gdLst/>
              <a:ahLst/>
              <a:cxnLst/>
              <a:rect l="l" t="t" r="r" b="b"/>
              <a:pathLst>
                <a:path w="2370" h="2683" extrusionOk="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4" name="Google Shape;29374;p74"/>
            <p:cNvSpPr/>
            <p:nvPr/>
          </p:nvSpPr>
          <p:spPr>
            <a:xfrm>
              <a:off x="7415290" y="3850078"/>
              <a:ext cx="310576" cy="304756"/>
            </a:xfrm>
            <a:custGeom>
              <a:avLst/>
              <a:gdLst/>
              <a:ahLst/>
              <a:cxnLst/>
              <a:rect l="l" t="t" r="r" b="b"/>
              <a:pathLst>
                <a:path w="9765" h="9582" extrusionOk="0">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5" name="Google Shape;29375;p74"/>
            <p:cNvSpPr/>
            <p:nvPr/>
          </p:nvSpPr>
          <p:spPr>
            <a:xfrm>
              <a:off x="7557299" y="4000198"/>
              <a:ext cx="75410" cy="85714"/>
            </a:xfrm>
            <a:custGeom>
              <a:avLst/>
              <a:gdLst/>
              <a:ahLst/>
              <a:cxnLst/>
              <a:rect l="l" t="t" r="r" b="b"/>
              <a:pathLst>
                <a:path w="2371" h="2695" extrusionOk="0">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76" name="Google Shape;29376;p74"/>
          <p:cNvGrpSpPr/>
          <p:nvPr/>
        </p:nvGrpSpPr>
        <p:grpSpPr>
          <a:xfrm>
            <a:off x="6737312" y="3833413"/>
            <a:ext cx="355230" cy="293401"/>
            <a:chOff x="6889712" y="3833413"/>
            <a:chExt cx="355230" cy="293401"/>
          </a:xfrm>
        </p:grpSpPr>
        <p:sp>
          <p:nvSpPr>
            <p:cNvPr id="29377" name="Google Shape;29377;p74"/>
            <p:cNvSpPr/>
            <p:nvPr/>
          </p:nvSpPr>
          <p:spPr>
            <a:xfrm>
              <a:off x="6926797" y="3833413"/>
              <a:ext cx="279121" cy="293401"/>
            </a:xfrm>
            <a:custGeom>
              <a:avLst/>
              <a:gdLst/>
              <a:ahLst/>
              <a:cxnLst/>
              <a:rect l="l" t="t" r="r" b="b"/>
              <a:pathLst>
                <a:path w="8776" h="9225" extrusionOk="0">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8" name="Google Shape;29378;p74"/>
            <p:cNvSpPr/>
            <p:nvPr/>
          </p:nvSpPr>
          <p:spPr>
            <a:xfrm>
              <a:off x="6922281" y="3873646"/>
              <a:ext cx="40170" cy="54387"/>
            </a:xfrm>
            <a:custGeom>
              <a:avLst/>
              <a:gdLst/>
              <a:ahLst/>
              <a:cxnLst/>
              <a:rect l="l" t="t" r="r" b="b"/>
              <a:pathLst>
                <a:path w="1263" h="1710" extrusionOk="0">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9" name="Google Shape;29379;p74"/>
            <p:cNvSpPr/>
            <p:nvPr/>
          </p:nvSpPr>
          <p:spPr>
            <a:xfrm>
              <a:off x="6889712" y="3913529"/>
              <a:ext cx="56804" cy="29261"/>
            </a:xfrm>
            <a:custGeom>
              <a:avLst/>
              <a:gdLst/>
              <a:ahLst/>
              <a:cxnLst/>
              <a:rect l="l" t="t" r="r" b="b"/>
              <a:pathLst>
                <a:path w="1786" h="920" extrusionOk="0">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0" name="Google Shape;29380;p74"/>
            <p:cNvSpPr/>
            <p:nvPr/>
          </p:nvSpPr>
          <p:spPr>
            <a:xfrm>
              <a:off x="7171823" y="3873710"/>
              <a:ext cx="39788" cy="54323"/>
            </a:xfrm>
            <a:custGeom>
              <a:avLst/>
              <a:gdLst/>
              <a:ahLst/>
              <a:cxnLst/>
              <a:rect l="l" t="t" r="r" b="b"/>
              <a:pathLst>
                <a:path w="1251" h="1708" extrusionOk="0">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1" name="Google Shape;29381;p74"/>
            <p:cNvSpPr/>
            <p:nvPr/>
          </p:nvSpPr>
          <p:spPr>
            <a:xfrm>
              <a:off x="7187725" y="3913529"/>
              <a:ext cx="57217" cy="29261"/>
            </a:xfrm>
            <a:custGeom>
              <a:avLst/>
              <a:gdLst/>
              <a:ahLst/>
              <a:cxnLst/>
              <a:rect l="l" t="t" r="r" b="b"/>
              <a:pathLst>
                <a:path w="1799" h="920" extrusionOk="0">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82" name="Google Shape;29382;p74"/>
          <p:cNvGrpSpPr/>
          <p:nvPr/>
        </p:nvGrpSpPr>
        <p:grpSpPr>
          <a:xfrm>
            <a:off x="7707152" y="3835870"/>
            <a:ext cx="282318" cy="337168"/>
            <a:chOff x="1635875" y="237775"/>
            <a:chExt cx="4370250" cy="5219325"/>
          </a:xfrm>
        </p:grpSpPr>
        <p:sp>
          <p:nvSpPr>
            <p:cNvPr id="29383" name="Google Shape;29383;p74"/>
            <p:cNvSpPr/>
            <p:nvPr/>
          </p:nvSpPr>
          <p:spPr>
            <a:xfrm>
              <a:off x="3572675" y="2020200"/>
              <a:ext cx="583925" cy="556900"/>
            </a:xfrm>
            <a:custGeom>
              <a:avLst/>
              <a:gdLst/>
              <a:ahLst/>
              <a:cxnLst/>
              <a:rect l="l" t="t" r="r" b="b"/>
              <a:pathLst>
                <a:path w="23357" h="22276" extrusionOk="0">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4" name="Google Shape;29384;p74"/>
            <p:cNvSpPr/>
            <p:nvPr/>
          </p:nvSpPr>
          <p:spPr>
            <a:xfrm>
              <a:off x="1635875" y="237775"/>
              <a:ext cx="4370250" cy="5219325"/>
            </a:xfrm>
            <a:custGeom>
              <a:avLst/>
              <a:gdLst/>
              <a:ahLst/>
              <a:cxnLst/>
              <a:rect l="l" t="t" r="r" b="b"/>
              <a:pathLst>
                <a:path w="174810" h="208773" extrusionOk="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85" name="Google Shape;29385;p74"/>
          <p:cNvGrpSpPr/>
          <p:nvPr/>
        </p:nvGrpSpPr>
        <p:grpSpPr>
          <a:xfrm>
            <a:off x="3103963" y="3361140"/>
            <a:ext cx="297886" cy="337578"/>
            <a:chOff x="3103963" y="3361140"/>
            <a:chExt cx="297886" cy="337578"/>
          </a:xfrm>
        </p:grpSpPr>
        <p:sp>
          <p:nvSpPr>
            <p:cNvPr id="29386" name="Google Shape;29386;p74"/>
            <p:cNvSpPr/>
            <p:nvPr/>
          </p:nvSpPr>
          <p:spPr>
            <a:xfrm>
              <a:off x="3245305" y="3519402"/>
              <a:ext cx="14026" cy="14408"/>
            </a:xfrm>
            <a:custGeom>
              <a:avLst/>
              <a:gdLst/>
              <a:ahLst/>
              <a:cxnLst/>
              <a:rect l="l" t="t" r="r" b="b"/>
              <a:pathLst>
                <a:path w="441" h="453" extrusionOk="0">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7" name="Google Shape;29387;p74"/>
            <p:cNvSpPr/>
            <p:nvPr/>
          </p:nvSpPr>
          <p:spPr>
            <a:xfrm>
              <a:off x="3284679" y="3597388"/>
              <a:ext cx="74646" cy="74646"/>
            </a:xfrm>
            <a:custGeom>
              <a:avLst/>
              <a:gdLst/>
              <a:ahLst/>
              <a:cxnLst/>
              <a:rect l="l" t="t" r="r" b="b"/>
              <a:pathLst>
                <a:path w="2347" h="2347" extrusionOk="0">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8" name="Google Shape;29388;p74"/>
            <p:cNvSpPr/>
            <p:nvPr/>
          </p:nvSpPr>
          <p:spPr>
            <a:xfrm>
              <a:off x="3145692" y="3597483"/>
              <a:ext cx="75028" cy="74933"/>
            </a:xfrm>
            <a:custGeom>
              <a:avLst/>
              <a:gdLst/>
              <a:ahLst/>
              <a:cxnLst/>
              <a:rect l="l" t="t" r="r" b="b"/>
              <a:pathLst>
                <a:path w="2359" h="2356" extrusionOk="0">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9" name="Google Shape;29389;p7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0" name="Google Shape;29390;p74"/>
            <p:cNvSpPr/>
            <p:nvPr/>
          </p:nvSpPr>
          <p:spPr>
            <a:xfrm>
              <a:off x="3277873" y="3490618"/>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1" name="Google Shape;29391;p7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2" name="Google Shape;29392;p7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3" name="Google Shape;29393;p74"/>
            <p:cNvSpPr/>
            <p:nvPr/>
          </p:nvSpPr>
          <p:spPr>
            <a:xfrm>
              <a:off x="3103963" y="3361140"/>
              <a:ext cx="297886" cy="337578"/>
            </a:xfrm>
            <a:custGeom>
              <a:avLst/>
              <a:gdLst/>
              <a:ahLst/>
              <a:cxnLst/>
              <a:rect l="l" t="t" r="r" b="b"/>
              <a:pathLst>
                <a:path w="9366" h="10614" extrusionOk="0">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4" name="Google Shape;29394;p74"/>
            <p:cNvSpPr/>
            <p:nvPr/>
          </p:nvSpPr>
          <p:spPr>
            <a:xfrm>
              <a:off x="3277873" y="3491382"/>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5" name="Google Shape;29395;p74"/>
            <p:cNvSpPr/>
            <p:nvPr/>
          </p:nvSpPr>
          <p:spPr>
            <a:xfrm>
              <a:off x="3278986" y="3524681"/>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6" name="Google Shape;29396;p7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7" name="Google Shape;29397;p74"/>
            <p:cNvSpPr/>
            <p:nvPr/>
          </p:nvSpPr>
          <p:spPr>
            <a:xfrm>
              <a:off x="3219543" y="3586415"/>
              <a:ext cx="32" cy="32"/>
            </a:xfrm>
            <a:custGeom>
              <a:avLst/>
              <a:gdLst/>
              <a:ahLst/>
              <a:cxnLst/>
              <a:rect l="l" t="t" r="r" b="b"/>
              <a:pathLst>
                <a:path w="1" h="1" extrusionOk="0">
                  <a:moveTo>
                    <a:pt x="1" y="1"/>
                  </a:moveTo>
                  <a:lnTo>
                    <a:pt x="1" y="1"/>
                  </a:ln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8" name="Google Shape;29398;p74"/>
            <p:cNvSpPr/>
            <p:nvPr/>
          </p:nvSpPr>
          <p:spPr>
            <a:xfrm>
              <a:off x="3219543" y="3586415"/>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9" name="Google Shape;29399;p74"/>
            <p:cNvSpPr/>
            <p:nvPr/>
          </p:nvSpPr>
          <p:spPr>
            <a:xfrm>
              <a:off x="3247181" y="3444787"/>
              <a:ext cx="32" cy="32"/>
            </a:xfrm>
            <a:custGeom>
              <a:avLst/>
              <a:gdLst/>
              <a:ahLst/>
              <a:cxnLst/>
              <a:rect l="l" t="t" r="r" b="b"/>
              <a:pathLst>
                <a:path w="1" h="1" extrusionOk="0">
                  <a:moveTo>
                    <a:pt x="1"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0" name="Google Shape;29400;p7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1" name="Google Shape;29401;p74"/>
            <p:cNvSpPr/>
            <p:nvPr/>
          </p:nvSpPr>
          <p:spPr>
            <a:xfrm>
              <a:off x="3257422" y="3604226"/>
              <a:ext cx="32" cy="32"/>
            </a:xfrm>
            <a:custGeom>
              <a:avLst/>
              <a:gdLst/>
              <a:ahLst/>
              <a:cxnLst/>
              <a:rect l="l" t="t" r="r" b="b"/>
              <a:pathLst>
                <a:path w="1" h="1" extrusionOk="0">
                  <a:moveTo>
                    <a:pt x="0" y="0"/>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2" name="Google Shape;29402;p74"/>
            <p:cNvSpPr/>
            <p:nvPr/>
          </p:nvSpPr>
          <p:spPr>
            <a:xfrm>
              <a:off x="3247181" y="3444787"/>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3" name="Google Shape;29403;p74"/>
            <p:cNvSpPr/>
            <p:nvPr/>
          </p:nvSpPr>
          <p:spPr>
            <a:xfrm>
              <a:off x="3257422" y="360422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4" name="Google Shape;29404;p7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5" name="Google Shape;29405;p74"/>
            <p:cNvSpPr/>
            <p:nvPr/>
          </p:nvSpPr>
          <p:spPr>
            <a:xfrm>
              <a:off x="3257422" y="360422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6" name="Google Shape;29406;p7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7" name="Google Shape;29407;p74"/>
            <p:cNvSpPr/>
            <p:nvPr/>
          </p:nvSpPr>
          <p:spPr>
            <a:xfrm>
              <a:off x="3259299" y="3361140"/>
              <a:ext cx="51174" cy="118060"/>
            </a:xfrm>
            <a:custGeom>
              <a:avLst/>
              <a:gdLst/>
              <a:ahLst/>
              <a:cxnLst/>
              <a:rect l="l" t="t" r="r" b="b"/>
              <a:pathLst>
                <a:path w="1609" h="3712" extrusionOk="0">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8" name="Google Shape;29408;p74"/>
            <p:cNvSpPr/>
            <p:nvPr/>
          </p:nvSpPr>
          <p:spPr>
            <a:xfrm>
              <a:off x="3269922" y="3398606"/>
              <a:ext cx="32" cy="32"/>
            </a:xfrm>
            <a:custGeom>
              <a:avLst/>
              <a:gdLst/>
              <a:ahLst/>
              <a:cxnLst/>
              <a:rect l="l" t="t" r="r" b="b"/>
              <a:pathLst>
                <a:path w="1" h="1" extrusionOk="0">
                  <a:moveTo>
                    <a:pt x="0" y="0"/>
                  </a:move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9" name="Google Shape;29409;p74"/>
            <p:cNvSpPr/>
            <p:nvPr/>
          </p:nvSpPr>
          <p:spPr>
            <a:xfrm>
              <a:off x="3269922" y="3398606"/>
              <a:ext cx="32" cy="32"/>
            </a:xfrm>
            <a:custGeom>
              <a:avLst/>
              <a:gdLst/>
              <a:ahLst/>
              <a:cxnLst/>
              <a:rect l="l" t="t" r="r" b="b"/>
              <a:pathLst>
                <a:path w="1" h="1" extrusionOk="0">
                  <a:moveTo>
                    <a:pt x="0" y="0"/>
                  </a:moveTo>
                  <a:lnTo>
                    <a:pt x="0" y="0"/>
                  </a:lnTo>
                  <a:lnTo>
                    <a:pt x="0" y="0"/>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10" name="Google Shape;29410;p74"/>
          <p:cNvGrpSpPr/>
          <p:nvPr/>
        </p:nvGrpSpPr>
        <p:grpSpPr>
          <a:xfrm>
            <a:off x="2667821" y="3361108"/>
            <a:ext cx="273046" cy="337801"/>
            <a:chOff x="2667821" y="3361108"/>
            <a:chExt cx="273046" cy="337801"/>
          </a:xfrm>
        </p:grpSpPr>
        <p:sp>
          <p:nvSpPr>
            <p:cNvPr id="29411" name="Google Shape;29411;p74"/>
            <p:cNvSpPr/>
            <p:nvPr/>
          </p:nvSpPr>
          <p:spPr>
            <a:xfrm>
              <a:off x="2799971" y="3361108"/>
              <a:ext cx="10273" cy="36385"/>
            </a:xfrm>
            <a:custGeom>
              <a:avLst/>
              <a:gdLst/>
              <a:ahLst/>
              <a:cxnLst/>
              <a:rect l="l" t="t" r="r" b="b"/>
              <a:pathLst>
                <a:path w="323" h="1144" extrusionOk="0">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2" name="Google Shape;29412;p74"/>
            <p:cNvSpPr/>
            <p:nvPr/>
          </p:nvSpPr>
          <p:spPr>
            <a:xfrm>
              <a:off x="2838964" y="3371063"/>
              <a:ext cx="22009" cy="34381"/>
            </a:xfrm>
            <a:custGeom>
              <a:avLst/>
              <a:gdLst/>
              <a:ahLst/>
              <a:cxnLst/>
              <a:rect l="l" t="t" r="r" b="b"/>
              <a:pathLst>
                <a:path w="692" h="1081" extrusionOk="0">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3" name="Google Shape;29413;p74"/>
            <p:cNvSpPr/>
            <p:nvPr/>
          </p:nvSpPr>
          <p:spPr>
            <a:xfrm>
              <a:off x="2873822" y="3399815"/>
              <a:ext cx="29197" cy="28338"/>
            </a:xfrm>
            <a:custGeom>
              <a:avLst/>
              <a:gdLst/>
              <a:ahLst/>
              <a:cxnLst/>
              <a:rect l="l" t="t" r="r" b="b"/>
              <a:pathLst>
                <a:path w="918" h="891" extrusionOk="0">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4" name="Google Shape;29414;p74"/>
            <p:cNvSpPr/>
            <p:nvPr/>
          </p:nvSpPr>
          <p:spPr>
            <a:xfrm>
              <a:off x="2894655" y="3442656"/>
              <a:ext cx="37116" cy="19592"/>
            </a:xfrm>
            <a:custGeom>
              <a:avLst/>
              <a:gdLst/>
              <a:ahLst/>
              <a:cxnLst/>
              <a:rect l="l" t="t" r="r" b="b"/>
              <a:pathLst>
                <a:path w="1167" h="616" extrusionOk="0">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5" name="Google Shape;29415;p74"/>
            <p:cNvSpPr/>
            <p:nvPr/>
          </p:nvSpPr>
          <p:spPr>
            <a:xfrm>
              <a:off x="2904482" y="3493258"/>
              <a:ext cx="36385" cy="10273"/>
            </a:xfrm>
            <a:custGeom>
              <a:avLst/>
              <a:gdLst/>
              <a:ahLst/>
              <a:cxnLst/>
              <a:rect l="l" t="t" r="r" b="b"/>
              <a:pathLst>
                <a:path w="1144" h="323" extrusionOk="0">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6" name="Google Shape;29416;p74"/>
            <p:cNvSpPr/>
            <p:nvPr/>
          </p:nvSpPr>
          <p:spPr>
            <a:xfrm>
              <a:off x="2895386" y="3533364"/>
              <a:ext cx="35653" cy="20196"/>
            </a:xfrm>
            <a:custGeom>
              <a:avLst/>
              <a:gdLst/>
              <a:ahLst/>
              <a:cxnLst/>
              <a:rect l="l" t="t" r="r" b="b"/>
              <a:pathLst>
                <a:path w="1121" h="635" extrusionOk="0">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7" name="Google Shape;29417;p74"/>
            <p:cNvSpPr/>
            <p:nvPr/>
          </p:nvSpPr>
          <p:spPr>
            <a:xfrm>
              <a:off x="2872677" y="3567586"/>
              <a:ext cx="30692" cy="28338"/>
            </a:xfrm>
            <a:custGeom>
              <a:avLst/>
              <a:gdLst/>
              <a:ahLst/>
              <a:cxnLst/>
              <a:rect l="l" t="t" r="r" b="b"/>
              <a:pathLst>
                <a:path w="965" h="891" extrusionOk="0">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8" name="Google Shape;29418;p74"/>
            <p:cNvSpPr/>
            <p:nvPr/>
          </p:nvSpPr>
          <p:spPr>
            <a:xfrm>
              <a:off x="2838233" y="3589818"/>
              <a:ext cx="21214" cy="34318"/>
            </a:xfrm>
            <a:custGeom>
              <a:avLst/>
              <a:gdLst/>
              <a:ahLst/>
              <a:cxnLst/>
              <a:rect l="l" t="t" r="r" b="b"/>
              <a:pathLst>
                <a:path w="667" h="1079" extrusionOk="0">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9" name="Google Shape;29419;p74"/>
            <p:cNvSpPr/>
            <p:nvPr/>
          </p:nvSpPr>
          <p:spPr>
            <a:xfrm>
              <a:off x="2747334" y="3589754"/>
              <a:ext cx="21627" cy="34572"/>
            </a:xfrm>
            <a:custGeom>
              <a:avLst/>
              <a:gdLst/>
              <a:ahLst/>
              <a:cxnLst/>
              <a:rect l="l" t="t" r="r" b="b"/>
              <a:pathLst>
                <a:path w="680" h="1087" extrusionOk="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0" name="Google Shape;29420;p74"/>
            <p:cNvSpPr/>
            <p:nvPr/>
          </p:nvSpPr>
          <p:spPr>
            <a:xfrm>
              <a:off x="2705319" y="3566441"/>
              <a:ext cx="29547" cy="28625"/>
            </a:xfrm>
            <a:custGeom>
              <a:avLst/>
              <a:gdLst/>
              <a:ahLst/>
              <a:cxnLst/>
              <a:rect l="l" t="t" r="r" b="b"/>
              <a:pathLst>
                <a:path w="929" h="900" extrusionOk="0">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1" name="Google Shape;29421;p74"/>
            <p:cNvSpPr/>
            <p:nvPr/>
          </p:nvSpPr>
          <p:spPr>
            <a:xfrm>
              <a:off x="2676918" y="3532060"/>
              <a:ext cx="35240" cy="20133"/>
            </a:xfrm>
            <a:custGeom>
              <a:avLst/>
              <a:gdLst/>
              <a:ahLst/>
              <a:cxnLst/>
              <a:rect l="l" t="t" r="r" b="b"/>
              <a:pathLst>
                <a:path w="1108" h="633" extrusionOk="0">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2" name="Google Shape;29422;p74"/>
            <p:cNvSpPr/>
            <p:nvPr/>
          </p:nvSpPr>
          <p:spPr>
            <a:xfrm>
              <a:off x="2667821" y="3491763"/>
              <a:ext cx="36385" cy="10241"/>
            </a:xfrm>
            <a:custGeom>
              <a:avLst/>
              <a:gdLst/>
              <a:ahLst/>
              <a:cxnLst/>
              <a:rect l="l" t="t" r="r" b="b"/>
              <a:pathLst>
                <a:path w="1144" h="322" extrusionOk="0">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3" name="Google Shape;29423;p74"/>
            <p:cNvSpPr/>
            <p:nvPr/>
          </p:nvSpPr>
          <p:spPr>
            <a:xfrm>
              <a:off x="2677267" y="3441702"/>
              <a:ext cx="35653" cy="20069"/>
            </a:xfrm>
            <a:custGeom>
              <a:avLst/>
              <a:gdLst/>
              <a:ahLst/>
              <a:cxnLst/>
              <a:rect l="l" t="t" r="r" b="b"/>
              <a:pathLst>
                <a:path w="1121" h="631" extrusionOk="0">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4" name="Google Shape;29424;p74"/>
            <p:cNvSpPr/>
            <p:nvPr/>
          </p:nvSpPr>
          <p:spPr>
            <a:xfrm>
              <a:off x="2706051" y="3399084"/>
              <a:ext cx="30724" cy="28338"/>
            </a:xfrm>
            <a:custGeom>
              <a:avLst/>
              <a:gdLst/>
              <a:ahLst/>
              <a:cxnLst/>
              <a:rect l="l" t="t" r="r" b="b"/>
              <a:pathLst>
                <a:path w="966" h="891" extrusionOk="0">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5" name="Google Shape;29425;p74"/>
            <p:cNvSpPr/>
            <p:nvPr/>
          </p:nvSpPr>
          <p:spPr>
            <a:xfrm>
              <a:off x="2748861" y="3370713"/>
              <a:ext cx="21596" cy="34190"/>
            </a:xfrm>
            <a:custGeom>
              <a:avLst/>
              <a:gdLst/>
              <a:ahLst/>
              <a:cxnLst/>
              <a:rect l="l" t="t" r="r" b="b"/>
              <a:pathLst>
                <a:path w="679" h="1075" extrusionOk="0">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6" name="Google Shape;29426;p74"/>
            <p:cNvSpPr/>
            <p:nvPr/>
          </p:nvSpPr>
          <p:spPr>
            <a:xfrm>
              <a:off x="2749242" y="3533364"/>
              <a:ext cx="111731" cy="115198"/>
            </a:xfrm>
            <a:custGeom>
              <a:avLst/>
              <a:gdLst/>
              <a:ahLst/>
              <a:cxnLst/>
              <a:rect l="l" t="t" r="r" b="b"/>
              <a:pathLst>
                <a:path w="3513" h="3622" extrusionOk="0">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7" name="Google Shape;29427;p74"/>
            <p:cNvSpPr/>
            <p:nvPr/>
          </p:nvSpPr>
          <p:spPr>
            <a:xfrm>
              <a:off x="2795010" y="3417371"/>
              <a:ext cx="94365" cy="106960"/>
            </a:xfrm>
            <a:custGeom>
              <a:avLst/>
              <a:gdLst/>
              <a:ahLst/>
              <a:cxnLst/>
              <a:rect l="l" t="t" r="r" b="b"/>
              <a:pathLst>
                <a:path w="2967" h="3363" extrusionOk="0">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8" name="Google Shape;29428;p74"/>
            <p:cNvSpPr/>
            <p:nvPr/>
          </p:nvSpPr>
          <p:spPr>
            <a:xfrm>
              <a:off x="2719695" y="3433974"/>
              <a:ext cx="76141" cy="101744"/>
            </a:xfrm>
            <a:custGeom>
              <a:avLst/>
              <a:gdLst/>
              <a:ahLst/>
              <a:cxnLst/>
              <a:rect l="l" t="t" r="r" b="b"/>
              <a:pathLst>
                <a:path w="2394" h="3199" extrusionOk="0">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9" name="Google Shape;29429;p74"/>
            <p:cNvSpPr/>
            <p:nvPr/>
          </p:nvSpPr>
          <p:spPr>
            <a:xfrm>
              <a:off x="2787472" y="3594366"/>
              <a:ext cx="32600" cy="104543"/>
            </a:xfrm>
            <a:custGeom>
              <a:avLst/>
              <a:gdLst/>
              <a:ahLst/>
              <a:cxnLst/>
              <a:rect l="l" t="t" r="r" b="b"/>
              <a:pathLst>
                <a:path w="1025" h="3287" extrusionOk="0">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30" name="Google Shape;29430;p74"/>
          <p:cNvGrpSpPr/>
          <p:nvPr/>
        </p:nvGrpSpPr>
        <p:grpSpPr>
          <a:xfrm>
            <a:off x="2212469" y="3360313"/>
            <a:ext cx="282715" cy="338660"/>
            <a:chOff x="2212469" y="3360313"/>
            <a:chExt cx="282715" cy="338660"/>
          </a:xfrm>
        </p:grpSpPr>
        <p:sp>
          <p:nvSpPr>
            <p:cNvPr id="29431" name="Google Shape;29431;p74"/>
            <p:cNvSpPr/>
            <p:nvPr/>
          </p:nvSpPr>
          <p:spPr>
            <a:xfrm>
              <a:off x="2282313" y="3360313"/>
              <a:ext cx="212871" cy="200403"/>
            </a:xfrm>
            <a:custGeom>
              <a:avLst/>
              <a:gdLst/>
              <a:ahLst/>
              <a:cxnLst/>
              <a:rect l="l" t="t" r="r" b="b"/>
              <a:pathLst>
                <a:path w="6693" h="6301" extrusionOk="0">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2" name="Google Shape;29432;p74"/>
            <p:cNvSpPr/>
            <p:nvPr/>
          </p:nvSpPr>
          <p:spPr>
            <a:xfrm>
              <a:off x="2234987" y="3526304"/>
              <a:ext cx="106070" cy="94143"/>
            </a:xfrm>
            <a:custGeom>
              <a:avLst/>
              <a:gdLst/>
              <a:ahLst/>
              <a:cxnLst/>
              <a:rect l="l" t="t" r="r" b="b"/>
              <a:pathLst>
                <a:path w="3335" h="2960" extrusionOk="0">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3" name="Google Shape;29433;p74"/>
            <p:cNvSpPr/>
            <p:nvPr/>
          </p:nvSpPr>
          <p:spPr>
            <a:xfrm>
              <a:off x="2212469" y="3622386"/>
              <a:ext cx="61924" cy="76586"/>
            </a:xfrm>
            <a:custGeom>
              <a:avLst/>
              <a:gdLst/>
              <a:ahLst/>
              <a:cxnLst/>
              <a:rect l="l" t="t" r="r" b="b"/>
              <a:pathLst>
                <a:path w="1947" h="2408" extrusionOk="0">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34" name="Google Shape;29434;p74"/>
          <p:cNvGrpSpPr/>
          <p:nvPr/>
        </p:nvGrpSpPr>
        <p:grpSpPr>
          <a:xfrm>
            <a:off x="1768821" y="3361108"/>
            <a:ext cx="278739" cy="339073"/>
            <a:chOff x="1768821" y="3361108"/>
            <a:chExt cx="278739" cy="339073"/>
          </a:xfrm>
        </p:grpSpPr>
        <p:sp>
          <p:nvSpPr>
            <p:cNvPr id="29435" name="Google Shape;29435;p74"/>
            <p:cNvSpPr/>
            <p:nvPr/>
          </p:nvSpPr>
          <p:spPr>
            <a:xfrm>
              <a:off x="1784374" y="3549744"/>
              <a:ext cx="32218" cy="21564"/>
            </a:xfrm>
            <a:custGeom>
              <a:avLst/>
              <a:gdLst/>
              <a:ahLst/>
              <a:cxnLst/>
              <a:rect l="l" t="t" r="r" b="b"/>
              <a:pathLst>
                <a:path w="1013" h="678" extrusionOk="0">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6" name="Google Shape;29436;p74"/>
            <p:cNvSpPr/>
            <p:nvPr/>
          </p:nvSpPr>
          <p:spPr>
            <a:xfrm>
              <a:off x="1998326" y="3551652"/>
              <a:ext cx="32218" cy="21532"/>
            </a:xfrm>
            <a:custGeom>
              <a:avLst/>
              <a:gdLst/>
              <a:ahLst/>
              <a:cxnLst/>
              <a:rect l="l" t="t" r="r" b="b"/>
              <a:pathLst>
                <a:path w="1013" h="677" extrusionOk="0">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7" name="Google Shape;29437;p74"/>
            <p:cNvSpPr/>
            <p:nvPr/>
          </p:nvSpPr>
          <p:spPr>
            <a:xfrm>
              <a:off x="1826007" y="3466383"/>
              <a:ext cx="142041" cy="233799"/>
            </a:xfrm>
            <a:custGeom>
              <a:avLst/>
              <a:gdLst/>
              <a:ahLst/>
              <a:cxnLst/>
              <a:rect l="l" t="t" r="r" b="b"/>
              <a:pathLst>
                <a:path w="4466" h="7351" extrusionOk="0">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8" name="Google Shape;29438;p74"/>
            <p:cNvSpPr/>
            <p:nvPr/>
          </p:nvSpPr>
          <p:spPr>
            <a:xfrm>
              <a:off x="1820345" y="3409706"/>
              <a:ext cx="177631" cy="144236"/>
            </a:xfrm>
            <a:custGeom>
              <a:avLst/>
              <a:gdLst/>
              <a:ahLst/>
              <a:cxnLst/>
              <a:rect l="l" t="t" r="r" b="b"/>
              <a:pathLst>
                <a:path w="5585" h="4535" extrusionOk="0">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9" name="Google Shape;29439;p74"/>
            <p:cNvSpPr/>
            <p:nvPr/>
          </p:nvSpPr>
          <p:spPr>
            <a:xfrm>
              <a:off x="1904406" y="3361108"/>
              <a:ext cx="10241" cy="32982"/>
            </a:xfrm>
            <a:custGeom>
              <a:avLst/>
              <a:gdLst/>
              <a:ahLst/>
              <a:cxnLst/>
              <a:rect l="l" t="t" r="r" b="b"/>
              <a:pathLst>
                <a:path w="322" h="1037" extrusionOk="0">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0" name="Google Shape;29440;p74"/>
            <p:cNvSpPr/>
            <p:nvPr/>
          </p:nvSpPr>
          <p:spPr>
            <a:xfrm>
              <a:off x="1836248" y="3378219"/>
              <a:ext cx="23504" cy="29865"/>
            </a:xfrm>
            <a:custGeom>
              <a:avLst/>
              <a:gdLst/>
              <a:ahLst/>
              <a:cxnLst/>
              <a:rect l="l" t="t" r="r" b="b"/>
              <a:pathLst>
                <a:path w="739" h="939" extrusionOk="0">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1" name="Google Shape;29441;p74"/>
            <p:cNvSpPr/>
            <p:nvPr/>
          </p:nvSpPr>
          <p:spPr>
            <a:xfrm>
              <a:off x="1787014" y="3427072"/>
              <a:ext cx="31073" cy="21691"/>
            </a:xfrm>
            <a:custGeom>
              <a:avLst/>
              <a:gdLst/>
              <a:ahLst/>
              <a:cxnLst/>
              <a:rect l="l" t="t" r="r" b="b"/>
              <a:pathLst>
                <a:path w="977" h="682" extrusionOk="0">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2" name="Google Shape;29442;p74"/>
            <p:cNvSpPr/>
            <p:nvPr/>
          </p:nvSpPr>
          <p:spPr>
            <a:xfrm>
              <a:off x="1768821" y="3494021"/>
              <a:ext cx="33363" cy="10623"/>
            </a:xfrm>
            <a:custGeom>
              <a:avLst/>
              <a:gdLst/>
              <a:ahLst/>
              <a:cxnLst/>
              <a:rect l="l" t="t" r="r" b="b"/>
              <a:pathLst>
                <a:path w="1049" h="334" extrusionOk="0">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3" name="Google Shape;29443;p74"/>
            <p:cNvSpPr/>
            <p:nvPr/>
          </p:nvSpPr>
          <p:spPr>
            <a:xfrm>
              <a:off x="2014610" y="3495930"/>
              <a:ext cx="32950" cy="10623"/>
            </a:xfrm>
            <a:custGeom>
              <a:avLst/>
              <a:gdLst/>
              <a:ahLst/>
              <a:cxnLst/>
              <a:rect l="l" t="t" r="r" b="b"/>
              <a:pathLst>
                <a:path w="1036" h="334" extrusionOk="0">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4" name="Google Shape;29444;p74"/>
            <p:cNvSpPr/>
            <p:nvPr/>
          </p:nvSpPr>
          <p:spPr>
            <a:xfrm>
              <a:off x="1999439" y="3428948"/>
              <a:ext cx="31105" cy="21882"/>
            </a:xfrm>
            <a:custGeom>
              <a:avLst/>
              <a:gdLst/>
              <a:ahLst/>
              <a:cxnLst/>
              <a:rect l="l" t="t" r="r" b="b"/>
              <a:pathLst>
                <a:path w="978" h="688" extrusionOk="0">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5" name="Google Shape;29445;p74"/>
            <p:cNvSpPr/>
            <p:nvPr/>
          </p:nvSpPr>
          <p:spPr>
            <a:xfrm>
              <a:off x="1958156" y="3379269"/>
              <a:ext cx="23917" cy="29579"/>
            </a:xfrm>
            <a:custGeom>
              <a:avLst/>
              <a:gdLst/>
              <a:ahLst/>
              <a:cxnLst/>
              <a:rect l="l" t="t" r="r" b="b"/>
              <a:pathLst>
                <a:path w="752" h="930" extrusionOk="0">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46" name="Google Shape;29446;p74"/>
          <p:cNvGrpSpPr/>
          <p:nvPr/>
        </p:nvGrpSpPr>
        <p:grpSpPr>
          <a:xfrm>
            <a:off x="5337883" y="3336873"/>
            <a:ext cx="307141" cy="376826"/>
            <a:chOff x="5337883" y="3336873"/>
            <a:chExt cx="307141" cy="376826"/>
          </a:xfrm>
        </p:grpSpPr>
        <p:sp>
          <p:nvSpPr>
            <p:cNvPr id="29447" name="Google Shape;29447;p74"/>
            <p:cNvSpPr/>
            <p:nvPr/>
          </p:nvSpPr>
          <p:spPr>
            <a:xfrm>
              <a:off x="5405659" y="3336873"/>
              <a:ext cx="223844" cy="125375"/>
            </a:xfrm>
            <a:custGeom>
              <a:avLst/>
              <a:gdLst/>
              <a:ahLst/>
              <a:cxnLst/>
              <a:rect l="l" t="t" r="r" b="b"/>
              <a:pathLst>
                <a:path w="7038" h="3942" extrusionOk="0">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8" name="Google Shape;29448;p74"/>
            <p:cNvSpPr/>
            <p:nvPr/>
          </p:nvSpPr>
          <p:spPr>
            <a:xfrm>
              <a:off x="5337883" y="3369060"/>
              <a:ext cx="307141" cy="344639"/>
            </a:xfrm>
            <a:custGeom>
              <a:avLst/>
              <a:gdLst/>
              <a:ahLst/>
              <a:cxnLst/>
              <a:rect l="l" t="t" r="r" b="b"/>
              <a:pathLst>
                <a:path w="9657" h="10836" extrusionOk="0">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49" name="Google Shape;29449;p74"/>
          <p:cNvGrpSpPr/>
          <p:nvPr/>
        </p:nvGrpSpPr>
        <p:grpSpPr>
          <a:xfrm>
            <a:off x="4883835" y="3337255"/>
            <a:ext cx="323425" cy="377557"/>
            <a:chOff x="4883835" y="3337255"/>
            <a:chExt cx="323425" cy="377557"/>
          </a:xfrm>
        </p:grpSpPr>
        <p:sp>
          <p:nvSpPr>
            <p:cNvPr id="29450" name="Google Shape;29450;p74"/>
            <p:cNvSpPr/>
            <p:nvPr/>
          </p:nvSpPr>
          <p:spPr>
            <a:xfrm>
              <a:off x="4883835" y="3447682"/>
              <a:ext cx="323425" cy="142932"/>
            </a:xfrm>
            <a:custGeom>
              <a:avLst/>
              <a:gdLst/>
              <a:ahLst/>
              <a:cxnLst/>
              <a:rect l="l" t="t" r="r" b="b"/>
              <a:pathLst>
                <a:path w="10169" h="4494" extrusionOk="0">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1" name="Google Shape;29451;p74"/>
            <p:cNvSpPr/>
            <p:nvPr/>
          </p:nvSpPr>
          <p:spPr>
            <a:xfrm>
              <a:off x="4931161" y="3600377"/>
              <a:ext cx="228392" cy="114434"/>
            </a:xfrm>
            <a:custGeom>
              <a:avLst/>
              <a:gdLst/>
              <a:ahLst/>
              <a:cxnLst/>
              <a:rect l="l" t="t" r="r" b="b"/>
              <a:pathLst>
                <a:path w="7181" h="3598" extrusionOk="0">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2" name="Google Shape;29452;p74"/>
            <p:cNvSpPr/>
            <p:nvPr/>
          </p:nvSpPr>
          <p:spPr>
            <a:xfrm>
              <a:off x="4926263" y="3337255"/>
              <a:ext cx="238601" cy="97355"/>
            </a:xfrm>
            <a:custGeom>
              <a:avLst/>
              <a:gdLst/>
              <a:ahLst/>
              <a:cxnLst/>
              <a:rect l="l" t="t" r="r" b="b"/>
              <a:pathLst>
                <a:path w="7502" h="3061" extrusionOk="0">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3" name="Google Shape;29453;p74"/>
          <p:cNvGrpSpPr/>
          <p:nvPr/>
        </p:nvGrpSpPr>
        <p:grpSpPr>
          <a:xfrm>
            <a:off x="6193310" y="3407289"/>
            <a:ext cx="352590" cy="237488"/>
            <a:chOff x="6193310" y="3407289"/>
            <a:chExt cx="352590" cy="237488"/>
          </a:xfrm>
        </p:grpSpPr>
        <p:sp>
          <p:nvSpPr>
            <p:cNvPr id="29454" name="Google Shape;29454;p74"/>
            <p:cNvSpPr/>
            <p:nvPr/>
          </p:nvSpPr>
          <p:spPr>
            <a:xfrm>
              <a:off x="6193310" y="3522042"/>
              <a:ext cx="352590" cy="122735"/>
            </a:xfrm>
            <a:custGeom>
              <a:avLst/>
              <a:gdLst/>
              <a:ahLst/>
              <a:cxnLst/>
              <a:rect l="l" t="t" r="r" b="b"/>
              <a:pathLst>
                <a:path w="11086" h="3859" extrusionOk="0">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5" name="Google Shape;29455;p74"/>
            <p:cNvSpPr/>
            <p:nvPr/>
          </p:nvSpPr>
          <p:spPr>
            <a:xfrm>
              <a:off x="6217927" y="3546277"/>
              <a:ext cx="132563" cy="73120"/>
            </a:xfrm>
            <a:custGeom>
              <a:avLst/>
              <a:gdLst/>
              <a:ahLst/>
              <a:cxnLst/>
              <a:rect l="l" t="t" r="r" b="b"/>
              <a:pathLst>
                <a:path w="4168" h="2299" extrusionOk="0">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6" name="Google Shape;29456;p74"/>
            <p:cNvSpPr/>
            <p:nvPr/>
          </p:nvSpPr>
          <p:spPr>
            <a:xfrm>
              <a:off x="6388720" y="3546277"/>
              <a:ext cx="132563" cy="72738"/>
            </a:xfrm>
            <a:custGeom>
              <a:avLst/>
              <a:gdLst/>
              <a:ahLst/>
              <a:cxnLst/>
              <a:rect l="l" t="t" r="r" b="b"/>
              <a:pathLst>
                <a:path w="4168" h="2287" extrusionOk="0">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7" name="Google Shape;29457;p74"/>
            <p:cNvSpPr/>
            <p:nvPr/>
          </p:nvSpPr>
          <p:spPr>
            <a:xfrm>
              <a:off x="6405736" y="3407289"/>
              <a:ext cx="121591" cy="105306"/>
            </a:xfrm>
            <a:custGeom>
              <a:avLst/>
              <a:gdLst/>
              <a:ahLst/>
              <a:cxnLst/>
              <a:rect l="l" t="t" r="r" b="b"/>
              <a:pathLst>
                <a:path w="3823" h="3311" extrusionOk="0">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8" name="Google Shape;29458;p74"/>
            <p:cNvSpPr/>
            <p:nvPr/>
          </p:nvSpPr>
          <p:spPr>
            <a:xfrm>
              <a:off x="6212616" y="3407289"/>
              <a:ext cx="120827" cy="105306"/>
            </a:xfrm>
            <a:custGeom>
              <a:avLst/>
              <a:gdLst/>
              <a:ahLst/>
              <a:cxnLst/>
              <a:rect l="l" t="t" r="r" b="b"/>
              <a:pathLst>
                <a:path w="3799" h="3311" extrusionOk="0">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59" name="Google Shape;29459;p74"/>
          <p:cNvGrpSpPr/>
          <p:nvPr/>
        </p:nvGrpSpPr>
        <p:grpSpPr>
          <a:xfrm>
            <a:off x="6637117" y="3397843"/>
            <a:ext cx="353735" cy="254504"/>
            <a:chOff x="6637117" y="3397843"/>
            <a:chExt cx="353735" cy="254504"/>
          </a:xfrm>
        </p:grpSpPr>
        <p:sp>
          <p:nvSpPr>
            <p:cNvPr id="29460" name="Google Shape;29460;p74"/>
            <p:cNvSpPr/>
            <p:nvPr/>
          </p:nvSpPr>
          <p:spPr>
            <a:xfrm>
              <a:off x="6637117" y="3397843"/>
              <a:ext cx="353735" cy="254504"/>
            </a:xfrm>
            <a:custGeom>
              <a:avLst/>
              <a:gdLst/>
              <a:ahLst/>
              <a:cxnLst/>
              <a:rect l="l" t="t" r="r" b="b"/>
              <a:pathLst>
                <a:path w="11122" h="8002" extrusionOk="0">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1" name="Google Shape;29461;p74"/>
            <p:cNvSpPr/>
            <p:nvPr/>
          </p:nvSpPr>
          <p:spPr>
            <a:xfrm>
              <a:off x="6732532" y="3484925"/>
              <a:ext cx="10273" cy="129923"/>
            </a:xfrm>
            <a:custGeom>
              <a:avLst/>
              <a:gdLst/>
              <a:ahLst/>
              <a:cxnLst/>
              <a:rect l="l" t="t" r="r" b="b"/>
              <a:pathLst>
                <a:path w="323" h="4085" extrusionOk="0">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2" name="Google Shape;29462;p74"/>
            <p:cNvSpPr/>
            <p:nvPr/>
          </p:nvSpPr>
          <p:spPr>
            <a:xfrm>
              <a:off x="6903707" y="3467591"/>
              <a:ext cx="38293" cy="29483"/>
            </a:xfrm>
            <a:custGeom>
              <a:avLst/>
              <a:gdLst/>
              <a:ahLst/>
              <a:cxnLst/>
              <a:rect l="l" t="t" r="r" b="b"/>
              <a:pathLst>
                <a:path w="1204" h="927" extrusionOk="0">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3" name="Google Shape;29463;p74"/>
            <p:cNvSpPr/>
            <p:nvPr/>
          </p:nvSpPr>
          <p:spPr>
            <a:xfrm>
              <a:off x="6750725" y="3461739"/>
              <a:ext cx="177249" cy="177345"/>
            </a:xfrm>
            <a:custGeom>
              <a:avLst/>
              <a:gdLst/>
              <a:ahLst/>
              <a:cxnLst/>
              <a:rect l="l" t="t" r="r" b="b"/>
              <a:pathLst>
                <a:path w="5573" h="5576" extrusionOk="0">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4" name="Google Shape;29464;p74"/>
            <p:cNvSpPr/>
            <p:nvPr/>
          </p:nvSpPr>
          <p:spPr>
            <a:xfrm>
              <a:off x="6778363" y="3495166"/>
              <a:ext cx="134090" cy="110681"/>
            </a:xfrm>
            <a:custGeom>
              <a:avLst/>
              <a:gdLst/>
              <a:ahLst/>
              <a:cxnLst/>
              <a:rect l="l" t="t" r="r" b="b"/>
              <a:pathLst>
                <a:path w="4216" h="3480" extrusionOk="0">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5" name="Google Shape;29465;p74"/>
            <p:cNvSpPr/>
            <p:nvPr/>
          </p:nvSpPr>
          <p:spPr>
            <a:xfrm>
              <a:off x="6820791" y="3521501"/>
              <a:ext cx="49997" cy="41665"/>
            </a:xfrm>
            <a:custGeom>
              <a:avLst/>
              <a:gdLst/>
              <a:ahLst/>
              <a:cxnLst/>
              <a:rect l="l" t="t" r="r" b="b"/>
              <a:pathLst>
                <a:path w="1572" h="1310" extrusionOk="0">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66" name="Google Shape;29466;p74"/>
          <p:cNvGrpSpPr/>
          <p:nvPr/>
        </p:nvGrpSpPr>
        <p:grpSpPr>
          <a:xfrm>
            <a:off x="7075994" y="3349531"/>
            <a:ext cx="360637" cy="352336"/>
            <a:chOff x="7075994" y="3349531"/>
            <a:chExt cx="360637" cy="352336"/>
          </a:xfrm>
        </p:grpSpPr>
        <p:sp>
          <p:nvSpPr>
            <p:cNvPr id="29467" name="Google Shape;29467;p74"/>
            <p:cNvSpPr/>
            <p:nvPr/>
          </p:nvSpPr>
          <p:spPr>
            <a:xfrm>
              <a:off x="7277097" y="3607502"/>
              <a:ext cx="56454" cy="57154"/>
            </a:xfrm>
            <a:custGeom>
              <a:avLst/>
              <a:gdLst/>
              <a:ahLst/>
              <a:cxnLst/>
              <a:rect l="l" t="t" r="r" b="b"/>
              <a:pathLst>
                <a:path w="1775" h="1797" extrusionOk="0">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8" name="Google Shape;29468;p74"/>
            <p:cNvSpPr/>
            <p:nvPr/>
          </p:nvSpPr>
          <p:spPr>
            <a:xfrm>
              <a:off x="7090784" y="3428917"/>
              <a:ext cx="190894" cy="81421"/>
            </a:xfrm>
            <a:custGeom>
              <a:avLst/>
              <a:gdLst/>
              <a:ahLst/>
              <a:cxnLst/>
              <a:rect l="l" t="t" r="r" b="b"/>
              <a:pathLst>
                <a:path w="6002" h="2560" extrusionOk="0">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9" name="Google Shape;29469;p74"/>
            <p:cNvSpPr/>
            <p:nvPr/>
          </p:nvSpPr>
          <p:spPr>
            <a:xfrm>
              <a:off x="7075994" y="3520102"/>
              <a:ext cx="136762" cy="167072"/>
            </a:xfrm>
            <a:custGeom>
              <a:avLst/>
              <a:gdLst/>
              <a:ahLst/>
              <a:cxnLst/>
              <a:rect l="l" t="t" r="r" b="b"/>
              <a:pathLst>
                <a:path w="4300" h="5253" extrusionOk="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0" name="Google Shape;29470;p74"/>
            <p:cNvSpPr/>
            <p:nvPr/>
          </p:nvSpPr>
          <p:spPr>
            <a:xfrm>
              <a:off x="7158560" y="3468609"/>
              <a:ext cx="87496" cy="57249"/>
            </a:xfrm>
            <a:custGeom>
              <a:avLst/>
              <a:gdLst/>
              <a:ahLst/>
              <a:cxnLst/>
              <a:rect l="l" t="t" r="r" b="b"/>
              <a:pathLst>
                <a:path w="2751" h="1800" extrusionOk="0">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1" name="Google Shape;29471;p74"/>
            <p:cNvSpPr/>
            <p:nvPr/>
          </p:nvSpPr>
          <p:spPr>
            <a:xfrm>
              <a:off x="7199461" y="3548567"/>
              <a:ext cx="78399" cy="78749"/>
            </a:xfrm>
            <a:custGeom>
              <a:avLst/>
              <a:gdLst/>
              <a:ahLst/>
              <a:cxnLst/>
              <a:rect l="l" t="t" r="r" b="b"/>
              <a:pathLst>
                <a:path w="2465" h="2476" extrusionOk="0">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2" name="Google Shape;29472;p74"/>
            <p:cNvSpPr/>
            <p:nvPr/>
          </p:nvSpPr>
          <p:spPr>
            <a:xfrm>
              <a:off x="7114256" y="3523855"/>
              <a:ext cx="72738" cy="76141"/>
            </a:xfrm>
            <a:custGeom>
              <a:avLst/>
              <a:gdLst/>
              <a:ahLst/>
              <a:cxnLst/>
              <a:rect l="l" t="t" r="r" b="b"/>
              <a:pathLst>
                <a:path w="2287" h="2394" extrusionOk="0">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3" name="Google Shape;29473;p74"/>
            <p:cNvSpPr/>
            <p:nvPr/>
          </p:nvSpPr>
          <p:spPr>
            <a:xfrm>
              <a:off x="7221057" y="3349531"/>
              <a:ext cx="215574" cy="352336"/>
            </a:xfrm>
            <a:custGeom>
              <a:avLst/>
              <a:gdLst/>
              <a:ahLst/>
              <a:cxnLst/>
              <a:rect l="l" t="t" r="r" b="b"/>
              <a:pathLst>
                <a:path w="6778" h="11078" extrusionOk="0">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74" name="Google Shape;29474;p74"/>
          <p:cNvGrpSpPr/>
          <p:nvPr/>
        </p:nvGrpSpPr>
        <p:grpSpPr>
          <a:xfrm>
            <a:off x="7651983" y="3349181"/>
            <a:ext cx="107183" cy="352399"/>
            <a:chOff x="7651983" y="3349181"/>
            <a:chExt cx="107183" cy="352399"/>
          </a:xfrm>
        </p:grpSpPr>
        <p:sp>
          <p:nvSpPr>
            <p:cNvPr id="29475" name="Google Shape;29475;p74"/>
            <p:cNvSpPr/>
            <p:nvPr/>
          </p:nvSpPr>
          <p:spPr>
            <a:xfrm>
              <a:off x="7651983" y="3349181"/>
              <a:ext cx="84092" cy="247507"/>
            </a:xfrm>
            <a:custGeom>
              <a:avLst/>
              <a:gdLst/>
              <a:ahLst/>
              <a:cxnLst/>
              <a:rect l="l" t="t" r="r" b="b"/>
              <a:pathLst>
                <a:path w="2644" h="7782" extrusionOk="0">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6" name="Google Shape;29476;p74"/>
            <p:cNvSpPr/>
            <p:nvPr/>
          </p:nvSpPr>
          <p:spPr>
            <a:xfrm>
              <a:off x="7667885" y="3387379"/>
              <a:ext cx="91280" cy="314202"/>
            </a:xfrm>
            <a:custGeom>
              <a:avLst/>
              <a:gdLst/>
              <a:ahLst/>
              <a:cxnLst/>
              <a:rect l="l" t="t" r="r" b="b"/>
              <a:pathLst>
                <a:path w="2870" h="9879" extrusionOk="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77" name="Google Shape;29477;p74"/>
          <p:cNvGrpSpPr/>
          <p:nvPr/>
        </p:nvGrpSpPr>
        <p:grpSpPr>
          <a:xfrm>
            <a:off x="7973468" y="3382322"/>
            <a:ext cx="352590" cy="287072"/>
            <a:chOff x="7973468" y="3382322"/>
            <a:chExt cx="352590" cy="287072"/>
          </a:xfrm>
        </p:grpSpPr>
        <p:sp>
          <p:nvSpPr>
            <p:cNvPr id="29478" name="Google Shape;29478;p74"/>
            <p:cNvSpPr/>
            <p:nvPr/>
          </p:nvSpPr>
          <p:spPr>
            <a:xfrm>
              <a:off x="7973468" y="3382322"/>
              <a:ext cx="352590" cy="287072"/>
            </a:xfrm>
            <a:custGeom>
              <a:avLst/>
              <a:gdLst/>
              <a:ahLst/>
              <a:cxnLst/>
              <a:rect l="l" t="t" r="r" b="b"/>
              <a:pathLst>
                <a:path w="11086" h="9026" extrusionOk="0">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9" name="Google Shape;29479;p74"/>
            <p:cNvSpPr/>
            <p:nvPr/>
          </p:nvSpPr>
          <p:spPr>
            <a:xfrm>
              <a:off x="8051486" y="3417149"/>
              <a:ext cx="73883" cy="10623"/>
            </a:xfrm>
            <a:custGeom>
              <a:avLst/>
              <a:gdLst/>
              <a:ahLst/>
              <a:cxnLst/>
              <a:rect l="l" t="t" r="r" b="b"/>
              <a:pathLst>
                <a:path w="2323" h="334" extrusionOk="0">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0" name="Google Shape;29480;p74"/>
            <p:cNvSpPr/>
            <p:nvPr/>
          </p:nvSpPr>
          <p:spPr>
            <a:xfrm>
              <a:off x="8022702" y="3437981"/>
              <a:ext cx="102667" cy="10623"/>
            </a:xfrm>
            <a:custGeom>
              <a:avLst/>
              <a:gdLst/>
              <a:ahLst/>
              <a:cxnLst/>
              <a:rect l="l" t="t" r="r" b="b"/>
              <a:pathLst>
                <a:path w="3228" h="334" extrusionOk="0">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1" name="Google Shape;29481;p74"/>
            <p:cNvSpPr/>
            <p:nvPr/>
          </p:nvSpPr>
          <p:spPr>
            <a:xfrm>
              <a:off x="8022702" y="3458432"/>
              <a:ext cx="102667" cy="10623"/>
            </a:xfrm>
            <a:custGeom>
              <a:avLst/>
              <a:gdLst/>
              <a:ahLst/>
              <a:cxnLst/>
              <a:rect l="l" t="t" r="r" b="b"/>
              <a:pathLst>
                <a:path w="3228" h="334" extrusionOk="0">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2" name="Google Shape;29482;p74"/>
            <p:cNvSpPr/>
            <p:nvPr/>
          </p:nvSpPr>
          <p:spPr>
            <a:xfrm>
              <a:off x="8022702" y="3479264"/>
              <a:ext cx="81071" cy="10623"/>
            </a:xfrm>
            <a:custGeom>
              <a:avLst/>
              <a:gdLst/>
              <a:ahLst/>
              <a:cxnLst/>
              <a:rect l="l" t="t" r="r" b="b"/>
              <a:pathLst>
                <a:path w="2549" h="334" extrusionOk="0">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3" name="Google Shape;29483;p74"/>
            <p:cNvSpPr/>
            <p:nvPr/>
          </p:nvSpPr>
          <p:spPr>
            <a:xfrm>
              <a:off x="8051486" y="3520515"/>
              <a:ext cx="73883" cy="10655"/>
            </a:xfrm>
            <a:custGeom>
              <a:avLst/>
              <a:gdLst/>
              <a:ahLst/>
              <a:cxnLst/>
              <a:rect l="l" t="t" r="r" b="b"/>
              <a:pathLst>
                <a:path w="2323" h="335" extrusionOk="0">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4" name="Google Shape;29484;p74"/>
            <p:cNvSpPr/>
            <p:nvPr/>
          </p:nvSpPr>
          <p:spPr>
            <a:xfrm>
              <a:off x="8022702" y="3540966"/>
              <a:ext cx="102667" cy="10273"/>
            </a:xfrm>
            <a:custGeom>
              <a:avLst/>
              <a:gdLst/>
              <a:ahLst/>
              <a:cxnLst/>
              <a:rect l="l" t="t" r="r" b="b"/>
              <a:pathLst>
                <a:path w="3228" h="323" extrusionOk="0">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5" name="Google Shape;29485;p74"/>
            <p:cNvSpPr/>
            <p:nvPr/>
          </p:nvSpPr>
          <p:spPr>
            <a:xfrm>
              <a:off x="8022702" y="3561798"/>
              <a:ext cx="49266" cy="10273"/>
            </a:xfrm>
            <a:custGeom>
              <a:avLst/>
              <a:gdLst/>
              <a:ahLst/>
              <a:cxnLst/>
              <a:rect l="l" t="t" r="r" b="b"/>
              <a:pathLst>
                <a:path w="1549" h="323" extrusionOk="0">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6" name="Google Shape;29486;p74"/>
            <p:cNvSpPr/>
            <p:nvPr/>
          </p:nvSpPr>
          <p:spPr>
            <a:xfrm>
              <a:off x="8200683" y="3486452"/>
              <a:ext cx="73883" cy="10623"/>
            </a:xfrm>
            <a:custGeom>
              <a:avLst/>
              <a:gdLst/>
              <a:ahLst/>
              <a:cxnLst/>
              <a:rect l="l" t="t" r="r" b="b"/>
              <a:pathLst>
                <a:path w="2323" h="334" extrusionOk="0">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7" name="Google Shape;29487;p74"/>
            <p:cNvSpPr/>
            <p:nvPr/>
          </p:nvSpPr>
          <p:spPr>
            <a:xfrm>
              <a:off x="8171899" y="3506902"/>
              <a:ext cx="102667" cy="10241"/>
            </a:xfrm>
            <a:custGeom>
              <a:avLst/>
              <a:gdLst/>
              <a:ahLst/>
              <a:cxnLst/>
              <a:rect l="l" t="t" r="r" b="b"/>
              <a:pathLst>
                <a:path w="3228" h="322" extrusionOk="0">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8" name="Google Shape;29488;p74"/>
            <p:cNvSpPr/>
            <p:nvPr/>
          </p:nvSpPr>
          <p:spPr>
            <a:xfrm>
              <a:off x="8171899" y="3527735"/>
              <a:ext cx="49266" cy="10241"/>
            </a:xfrm>
            <a:custGeom>
              <a:avLst/>
              <a:gdLst/>
              <a:ahLst/>
              <a:cxnLst/>
              <a:rect l="l" t="t" r="r" b="b"/>
              <a:pathLst>
                <a:path w="1549" h="322" extrusionOk="0">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9" name="Google Shape;29489;p74"/>
            <p:cNvSpPr/>
            <p:nvPr/>
          </p:nvSpPr>
          <p:spPr>
            <a:xfrm>
              <a:off x="8174189" y="3417149"/>
              <a:ext cx="102635" cy="45099"/>
            </a:xfrm>
            <a:custGeom>
              <a:avLst/>
              <a:gdLst/>
              <a:ahLst/>
              <a:cxnLst/>
              <a:rect l="l" t="t" r="r" b="b"/>
              <a:pathLst>
                <a:path w="3227" h="1418" extrusionOk="0">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9493"/>
        <p:cNvGrpSpPr/>
        <p:nvPr/>
      </p:nvGrpSpPr>
      <p:grpSpPr>
        <a:xfrm>
          <a:off x="0" y="0"/>
          <a:ext cx="0" cy="0"/>
          <a:chOff x="0" y="0"/>
          <a:chExt cx="0" cy="0"/>
        </a:xfrm>
      </p:grpSpPr>
      <p:sp>
        <p:nvSpPr>
          <p:cNvPr id="29494" name="Google Shape;29494;p75"/>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29495" name="Google Shape;29495;p75"/>
          <p:cNvGrpSpPr/>
          <p:nvPr/>
        </p:nvGrpSpPr>
        <p:grpSpPr>
          <a:xfrm>
            <a:off x="849677" y="1500658"/>
            <a:ext cx="347872" cy="347488"/>
            <a:chOff x="849677" y="1500658"/>
            <a:chExt cx="347872" cy="347488"/>
          </a:xfrm>
        </p:grpSpPr>
        <p:sp>
          <p:nvSpPr>
            <p:cNvPr id="29496" name="Google Shape;29496;p75"/>
            <p:cNvSpPr/>
            <p:nvPr/>
          </p:nvSpPr>
          <p:spPr>
            <a:xfrm>
              <a:off x="849677" y="1500658"/>
              <a:ext cx="347872" cy="347488"/>
            </a:xfrm>
            <a:custGeom>
              <a:avLst/>
              <a:gdLst/>
              <a:ahLst/>
              <a:cxnLst/>
              <a:rect l="l" t="t" r="r" b="b"/>
              <a:pathLst>
                <a:path w="10871" h="10859" extrusionOk="0">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7" name="Google Shape;29497;p75"/>
            <p:cNvSpPr/>
            <p:nvPr/>
          </p:nvSpPr>
          <p:spPr>
            <a:xfrm>
              <a:off x="936557" y="1663346"/>
              <a:ext cx="43072" cy="48032"/>
            </a:xfrm>
            <a:custGeom>
              <a:avLst/>
              <a:gdLst/>
              <a:ahLst/>
              <a:cxnLst/>
              <a:rect l="l" t="t" r="r" b="b"/>
              <a:pathLst>
                <a:path w="1346"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8" name="Google Shape;29498;p75"/>
            <p:cNvSpPr/>
            <p:nvPr/>
          </p:nvSpPr>
          <p:spPr>
            <a:xfrm>
              <a:off x="106682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9" name="Google Shape;29499;p75"/>
            <p:cNvSpPr/>
            <p:nvPr/>
          </p:nvSpPr>
          <p:spPr>
            <a:xfrm>
              <a:off x="893101" y="1636178"/>
              <a:ext cx="110144" cy="116352"/>
            </a:xfrm>
            <a:custGeom>
              <a:avLst/>
              <a:gdLst/>
              <a:ahLst/>
              <a:cxnLst/>
              <a:rect l="l" t="t" r="r" b="b"/>
              <a:pathLst>
                <a:path w="3442" h="3636" extrusionOk="0">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0" name="Google Shape;29500;p75"/>
            <p:cNvSpPr/>
            <p:nvPr/>
          </p:nvSpPr>
          <p:spPr>
            <a:xfrm>
              <a:off x="1043597" y="1636882"/>
              <a:ext cx="116608" cy="115264"/>
            </a:xfrm>
            <a:custGeom>
              <a:avLst/>
              <a:gdLst/>
              <a:ahLst/>
              <a:cxnLst/>
              <a:rect l="l" t="t" r="r" b="b"/>
              <a:pathLst>
                <a:path w="3644" h="3602" extrusionOk="0">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1" name="Google Shape;29501;p75"/>
            <p:cNvSpPr/>
            <p:nvPr/>
          </p:nvSpPr>
          <p:spPr>
            <a:xfrm>
              <a:off x="968173" y="1730002"/>
              <a:ext cx="110144" cy="96064"/>
            </a:xfrm>
            <a:custGeom>
              <a:avLst/>
              <a:gdLst/>
              <a:ahLst/>
              <a:cxnLst/>
              <a:rect l="l" t="t" r="r" b="b"/>
              <a:pathLst>
                <a:path w="3442" h="3002" extrusionOk="0">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2" name="Google Shape;29502;p75"/>
          <p:cNvGrpSpPr/>
          <p:nvPr/>
        </p:nvGrpSpPr>
        <p:grpSpPr>
          <a:xfrm>
            <a:off x="1415853" y="1500658"/>
            <a:ext cx="315872" cy="347488"/>
            <a:chOff x="1415853" y="1500658"/>
            <a:chExt cx="315872" cy="347488"/>
          </a:xfrm>
        </p:grpSpPr>
        <p:sp>
          <p:nvSpPr>
            <p:cNvPr id="29503" name="Google Shape;29503;p75"/>
            <p:cNvSpPr/>
            <p:nvPr/>
          </p:nvSpPr>
          <p:spPr>
            <a:xfrm>
              <a:off x="1415853" y="1500658"/>
              <a:ext cx="315872" cy="347488"/>
            </a:xfrm>
            <a:custGeom>
              <a:avLst/>
              <a:gdLst/>
              <a:ahLst/>
              <a:cxnLst/>
              <a:rect l="l" t="t" r="r" b="b"/>
              <a:pathLst>
                <a:path w="9871" h="10859" extrusionOk="0">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4" name="Google Shape;29504;p75"/>
            <p:cNvSpPr/>
            <p:nvPr/>
          </p:nvSpPr>
          <p:spPr>
            <a:xfrm>
              <a:off x="1524045" y="1565810"/>
              <a:ext cx="32416" cy="37376"/>
            </a:xfrm>
            <a:custGeom>
              <a:avLst/>
              <a:gdLst/>
              <a:ahLst/>
              <a:cxnLst/>
              <a:rect l="l" t="t" r="r" b="b"/>
              <a:pathLst>
                <a:path w="1013" h="1168" extrusionOk="0">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5" name="Google Shape;29505;p75"/>
            <p:cNvSpPr/>
            <p:nvPr/>
          </p:nvSpPr>
          <p:spPr>
            <a:xfrm>
              <a:off x="1589965" y="1565810"/>
              <a:ext cx="32416" cy="37376"/>
            </a:xfrm>
            <a:custGeom>
              <a:avLst/>
              <a:gdLst/>
              <a:ahLst/>
              <a:cxnLst/>
              <a:rect l="l" t="t" r="r" b="b"/>
              <a:pathLst>
                <a:path w="1013" h="1168" extrusionOk="0">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6" name="Google Shape;29506;p75"/>
            <p:cNvSpPr/>
            <p:nvPr/>
          </p:nvSpPr>
          <p:spPr>
            <a:xfrm>
              <a:off x="1551085" y="1598386"/>
              <a:ext cx="43488" cy="42496"/>
            </a:xfrm>
            <a:custGeom>
              <a:avLst/>
              <a:gdLst/>
              <a:ahLst/>
              <a:cxnLst/>
              <a:rect l="l" t="t" r="r" b="b"/>
              <a:pathLst>
                <a:path w="1359" h="1328" extrusionOk="0">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7" name="Google Shape;29507;p75"/>
          <p:cNvGrpSpPr/>
          <p:nvPr/>
        </p:nvGrpSpPr>
        <p:grpSpPr>
          <a:xfrm>
            <a:off x="4697389" y="1500658"/>
            <a:ext cx="347520" cy="347104"/>
            <a:chOff x="4697389" y="1500658"/>
            <a:chExt cx="347520" cy="347104"/>
          </a:xfrm>
        </p:grpSpPr>
        <p:sp>
          <p:nvSpPr>
            <p:cNvPr id="29508" name="Google Shape;29508;p75"/>
            <p:cNvSpPr/>
            <p:nvPr/>
          </p:nvSpPr>
          <p:spPr>
            <a:xfrm>
              <a:off x="4697389" y="1500658"/>
              <a:ext cx="347520" cy="347104"/>
            </a:xfrm>
            <a:custGeom>
              <a:avLst/>
              <a:gdLst/>
              <a:ahLst/>
              <a:cxnLst/>
              <a:rect l="l" t="t" r="r" b="b"/>
              <a:pathLst>
                <a:path w="10860" h="10847" extrusionOk="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9" name="Google Shape;29509;p75"/>
            <p:cNvSpPr/>
            <p:nvPr/>
          </p:nvSpPr>
          <p:spPr>
            <a:xfrm>
              <a:off x="4773581"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0" name="Google Shape;29510;p75"/>
            <p:cNvSpPr/>
            <p:nvPr/>
          </p:nvSpPr>
          <p:spPr>
            <a:xfrm>
              <a:off x="4920653" y="1658002"/>
              <a:ext cx="48416" cy="59840"/>
            </a:xfrm>
            <a:custGeom>
              <a:avLst/>
              <a:gdLst/>
              <a:ahLst/>
              <a:cxnLst/>
              <a:rect l="l" t="t" r="r" b="b"/>
              <a:pathLst>
                <a:path w="1513" h="1870" extrusionOk="0">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1" name="Google Shape;29511;p75"/>
          <p:cNvGrpSpPr/>
          <p:nvPr/>
        </p:nvGrpSpPr>
        <p:grpSpPr>
          <a:xfrm>
            <a:off x="3603533" y="1964946"/>
            <a:ext cx="347520" cy="353760"/>
            <a:chOff x="3603533" y="1964946"/>
            <a:chExt cx="347520" cy="353760"/>
          </a:xfrm>
        </p:grpSpPr>
        <p:sp>
          <p:nvSpPr>
            <p:cNvPr id="29512" name="Google Shape;29512;p75"/>
            <p:cNvSpPr/>
            <p:nvPr/>
          </p:nvSpPr>
          <p:spPr>
            <a:xfrm>
              <a:off x="3603533" y="1964946"/>
              <a:ext cx="347520" cy="353760"/>
            </a:xfrm>
            <a:custGeom>
              <a:avLst/>
              <a:gdLst/>
              <a:ahLst/>
              <a:cxnLst/>
              <a:rect l="l" t="t" r="r" b="b"/>
              <a:pathLst>
                <a:path w="10860" h="11055" extrusionOk="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3" name="Google Shape;29513;p75"/>
            <p:cNvSpPr/>
            <p:nvPr/>
          </p:nvSpPr>
          <p:spPr>
            <a:xfrm>
              <a:off x="3823757" y="2285522"/>
              <a:ext cx="16416" cy="10304"/>
            </a:xfrm>
            <a:custGeom>
              <a:avLst/>
              <a:gdLst/>
              <a:ahLst/>
              <a:cxnLst/>
              <a:rect l="l" t="t" r="r" b="b"/>
              <a:pathLst>
                <a:path w="513" h="322" extrusionOk="0">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4" name="Google Shape;29514;p75"/>
            <p:cNvSpPr/>
            <p:nvPr/>
          </p:nvSpPr>
          <p:spPr>
            <a:xfrm>
              <a:off x="3664493" y="2075218"/>
              <a:ext cx="26720" cy="26688"/>
            </a:xfrm>
            <a:custGeom>
              <a:avLst/>
              <a:gdLst/>
              <a:ahLst/>
              <a:cxnLst/>
              <a:rect l="l" t="t" r="r" b="b"/>
              <a:pathLst>
                <a:path w="835" h="834" extrusionOk="0">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5" name="Google Shape;29515;p75"/>
          <p:cNvGrpSpPr/>
          <p:nvPr/>
        </p:nvGrpSpPr>
        <p:grpSpPr>
          <a:xfrm>
            <a:off x="1950765" y="1964338"/>
            <a:ext cx="357792" cy="352448"/>
            <a:chOff x="1950765" y="1964338"/>
            <a:chExt cx="357792" cy="352448"/>
          </a:xfrm>
        </p:grpSpPr>
        <p:sp>
          <p:nvSpPr>
            <p:cNvPr id="29516" name="Google Shape;29516;p75"/>
            <p:cNvSpPr/>
            <p:nvPr/>
          </p:nvSpPr>
          <p:spPr>
            <a:xfrm>
              <a:off x="2048301" y="2152530"/>
              <a:ext cx="48800" cy="59488"/>
            </a:xfrm>
            <a:custGeom>
              <a:avLst/>
              <a:gdLst/>
              <a:ahLst/>
              <a:cxnLst/>
              <a:rect l="l" t="t" r="r" b="b"/>
              <a:pathLst>
                <a:path w="1525" h="1859" extrusionOk="0">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7" name="Google Shape;29517;p75"/>
            <p:cNvSpPr/>
            <p:nvPr/>
          </p:nvSpPr>
          <p:spPr>
            <a:xfrm>
              <a:off x="2164109" y="2152530"/>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8" name="Google Shape;29518;p75"/>
            <p:cNvSpPr/>
            <p:nvPr/>
          </p:nvSpPr>
          <p:spPr>
            <a:xfrm>
              <a:off x="2097453" y="2224562"/>
              <a:ext cx="65952" cy="56416"/>
            </a:xfrm>
            <a:custGeom>
              <a:avLst/>
              <a:gdLst/>
              <a:ahLst/>
              <a:cxnLst/>
              <a:rect l="l" t="t" r="r" b="b"/>
              <a:pathLst>
                <a:path w="2061" h="1763" extrusionOk="0">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9" name="Google Shape;29519;p75"/>
            <p:cNvSpPr/>
            <p:nvPr/>
          </p:nvSpPr>
          <p:spPr>
            <a:xfrm>
              <a:off x="1950765" y="1964338"/>
              <a:ext cx="357792" cy="352448"/>
            </a:xfrm>
            <a:custGeom>
              <a:avLst/>
              <a:gdLst/>
              <a:ahLst/>
              <a:cxnLst/>
              <a:rect l="l" t="t" r="r" b="b"/>
              <a:pathLst>
                <a:path w="11181" h="11014" extrusionOk="0">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0" name="Google Shape;29520;p75"/>
          <p:cNvGrpSpPr/>
          <p:nvPr/>
        </p:nvGrpSpPr>
        <p:grpSpPr>
          <a:xfrm>
            <a:off x="7435629" y="1964690"/>
            <a:ext cx="367712" cy="353248"/>
            <a:chOff x="7435629" y="1964690"/>
            <a:chExt cx="367712" cy="353248"/>
          </a:xfrm>
        </p:grpSpPr>
        <p:sp>
          <p:nvSpPr>
            <p:cNvPr id="29521" name="Google Shape;29521;p75"/>
            <p:cNvSpPr/>
            <p:nvPr/>
          </p:nvSpPr>
          <p:spPr>
            <a:xfrm>
              <a:off x="7586125" y="2054258"/>
              <a:ext cx="65952" cy="62880"/>
            </a:xfrm>
            <a:custGeom>
              <a:avLst/>
              <a:gdLst/>
              <a:ahLst/>
              <a:cxnLst/>
              <a:rect l="l" t="t" r="r" b="b"/>
              <a:pathLst>
                <a:path w="2061" h="1965" extrusionOk="0">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2" name="Google Shape;29522;p75"/>
            <p:cNvSpPr/>
            <p:nvPr/>
          </p:nvSpPr>
          <p:spPr>
            <a:xfrm>
              <a:off x="7553357" y="2030994"/>
              <a:ext cx="32416" cy="38144"/>
            </a:xfrm>
            <a:custGeom>
              <a:avLst/>
              <a:gdLst/>
              <a:ahLst/>
              <a:cxnLst/>
              <a:rect l="l" t="t" r="r" b="b"/>
              <a:pathLst>
                <a:path w="1013" h="1192" extrusionOk="0">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3" name="Google Shape;29523;p75"/>
            <p:cNvSpPr/>
            <p:nvPr/>
          </p:nvSpPr>
          <p:spPr>
            <a:xfrm>
              <a:off x="7652429" y="2030994"/>
              <a:ext cx="32416" cy="38144"/>
            </a:xfrm>
            <a:custGeom>
              <a:avLst/>
              <a:gdLst/>
              <a:ahLst/>
              <a:cxnLst/>
              <a:rect l="l" t="t" r="r" b="b"/>
              <a:pathLst>
                <a:path w="1013" h="1192" extrusionOk="0">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4" name="Google Shape;29524;p75"/>
            <p:cNvSpPr/>
            <p:nvPr/>
          </p:nvSpPr>
          <p:spPr>
            <a:xfrm>
              <a:off x="7435629" y="1964690"/>
              <a:ext cx="367712" cy="353248"/>
            </a:xfrm>
            <a:custGeom>
              <a:avLst/>
              <a:gdLst/>
              <a:ahLst/>
              <a:cxnLst/>
              <a:rect l="l" t="t" r="r" b="b"/>
              <a:pathLst>
                <a:path w="11491" h="11039" extrusionOk="0">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5" name="Google Shape;29525;p75"/>
          <p:cNvGrpSpPr/>
          <p:nvPr/>
        </p:nvGrpSpPr>
        <p:grpSpPr>
          <a:xfrm>
            <a:off x="2512749" y="1965042"/>
            <a:ext cx="333024" cy="352896"/>
            <a:chOff x="2512749" y="1965042"/>
            <a:chExt cx="333024" cy="352896"/>
          </a:xfrm>
        </p:grpSpPr>
        <p:sp>
          <p:nvSpPr>
            <p:cNvPr id="29526" name="Google Shape;29526;p75"/>
            <p:cNvSpPr/>
            <p:nvPr/>
          </p:nvSpPr>
          <p:spPr>
            <a:xfrm>
              <a:off x="2590829" y="2129682"/>
              <a:ext cx="49568" cy="60224"/>
            </a:xfrm>
            <a:custGeom>
              <a:avLst/>
              <a:gdLst/>
              <a:ahLst/>
              <a:cxnLst/>
              <a:rect l="l" t="t" r="r" b="b"/>
              <a:pathLst>
                <a:path w="1549" h="1882" extrusionOk="0">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7" name="Google Shape;29527;p75"/>
            <p:cNvSpPr/>
            <p:nvPr/>
          </p:nvSpPr>
          <p:spPr>
            <a:xfrm>
              <a:off x="2718477" y="2129682"/>
              <a:ext cx="49568" cy="60224"/>
            </a:xfrm>
            <a:custGeom>
              <a:avLst/>
              <a:gdLst/>
              <a:ahLst/>
              <a:cxnLst/>
              <a:rect l="l" t="t" r="r" b="b"/>
              <a:pathLst>
                <a:path w="1549" h="1882" extrusionOk="0">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8" name="Google Shape;29528;p75"/>
            <p:cNvSpPr/>
            <p:nvPr/>
          </p:nvSpPr>
          <p:spPr>
            <a:xfrm>
              <a:off x="2624365" y="2242994"/>
              <a:ext cx="110528" cy="52064"/>
            </a:xfrm>
            <a:custGeom>
              <a:avLst/>
              <a:gdLst/>
              <a:ahLst/>
              <a:cxnLst/>
              <a:rect l="l" t="t" r="r" b="b"/>
              <a:pathLst>
                <a:path w="3454" h="1627" extrusionOk="0">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9" name="Google Shape;29529;p75"/>
            <p:cNvSpPr/>
            <p:nvPr/>
          </p:nvSpPr>
          <p:spPr>
            <a:xfrm>
              <a:off x="2654477" y="2194834"/>
              <a:ext cx="49184" cy="38144"/>
            </a:xfrm>
            <a:custGeom>
              <a:avLst/>
              <a:gdLst/>
              <a:ahLst/>
              <a:cxnLst/>
              <a:rect l="l" t="t" r="r" b="b"/>
              <a:pathLst>
                <a:path w="1537" h="1192" extrusionOk="0">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0" name="Google Shape;29530;p75"/>
            <p:cNvSpPr/>
            <p:nvPr/>
          </p:nvSpPr>
          <p:spPr>
            <a:xfrm>
              <a:off x="2512749" y="1965042"/>
              <a:ext cx="333024" cy="352896"/>
            </a:xfrm>
            <a:custGeom>
              <a:avLst/>
              <a:gdLst/>
              <a:ahLst/>
              <a:cxnLst/>
              <a:rect l="l" t="t" r="r" b="b"/>
              <a:pathLst>
                <a:path w="10407" h="11028" extrusionOk="0">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31" name="Google Shape;29531;p75"/>
          <p:cNvGrpSpPr/>
          <p:nvPr/>
        </p:nvGrpSpPr>
        <p:grpSpPr>
          <a:xfrm>
            <a:off x="1398317" y="1981778"/>
            <a:ext cx="365792" cy="335392"/>
            <a:chOff x="1398317" y="1981778"/>
            <a:chExt cx="365792" cy="335392"/>
          </a:xfrm>
        </p:grpSpPr>
        <p:sp>
          <p:nvSpPr>
            <p:cNvPr id="29532" name="Google Shape;29532;p75"/>
            <p:cNvSpPr/>
            <p:nvPr/>
          </p:nvSpPr>
          <p:spPr>
            <a:xfrm>
              <a:off x="1398317" y="1981778"/>
              <a:ext cx="365792" cy="335392"/>
            </a:xfrm>
            <a:custGeom>
              <a:avLst/>
              <a:gdLst/>
              <a:ahLst/>
              <a:cxnLst/>
              <a:rect l="l" t="t" r="r" b="b"/>
              <a:pathLst>
                <a:path w="11431" h="10481" extrusionOk="0">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3" name="Google Shape;29533;p75"/>
            <p:cNvSpPr/>
            <p:nvPr/>
          </p:nvSpPr>
          <p:spPr>
            <a:xfrm>
              <a:off x="1498893"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4" name="Google Shape;29534;p75"/>
            <p:cNvSpPr/>
            <p:nvPr/>
          </p:nvSpPr>
          <p:spPr>
            <a:xfrm>
              <a:off x="1620429" y="2108338"/>
              <a:ext cx="43840" cy="49568"/>
            </a:xfrm>
            <a:custGeom>
              <a:avLst/>
              <a:gdLst/>
              <a:ahLst/>
              <a:cxnLst/>
              <a:rect l="l" t="t" r="r" b="b"/>
              <a:pathLst>
                <a:path w="1370" h="1549" extrusionOk="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5" name="Google Shape;29535;p75"/>
            <p:cNvSpPr/>
            <p:nvPr/>
          </p:nvSpPr>
          <p:spPr>
            <a:xfrm>
              <a:off x="1548813" y="2263314"/>
              <a:ext cx="15264" cy="21088"/>
            </a:xfrm>
            <a:custGeom>
              <a:avLst/>
              <a:gdLst/>
              <a:ahLst/>
              <a:cxnLst/>
              <a:rect l="l" t="t" r="r" b="b"/>
              <a:pathLst>
                <a:path w="477" h="659" extrusionOk="0">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6" name="Google Shape;29536;p75"/>
            <p:cNvSpPr/>
            <p:nvPr/>
          </p:nvSpPr>
          <p:spPr>
            <a:xfrm>
              <a:off x="1599469" y="2263186"/>
              <a:ext cx="15296" cy="21216"/>
            </a:xfrm>
            <a:custGeom>
              <a:avLst/>
              <a:gdLst/>
              <a:ahLst/>
              <a:cxnLst/>
              <a:rect l="l" t="t" r="r" b="b"/>
              <a:pathLst>
                <a:path w="478" h="663" extrusionOk="0">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7" name="Google Shape;29537;p75"/>
            <p:cNvSpPr/>
            <p:nvPr/>
          </p:nvSpPr>
          <p:spPr>
            <a:xfrm>
              <a:off x="1631117" y="2062130"/>
              <a:ext cx="22496" cy="23392"/>
            </a:xfrm>
            <a:custGeom>
              <a:avLst/>
              <a:gdLst/>
              <a:ahLst/>
              <a:cxnLst/>
              <a:rect l="l" t="t" r="r" b="b"/>
              <a:pathLst>
                <a:path w="703" h="731" extrusionOk="0">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38" name="Google Shape;29538;p75"/>
          <p:cNvGrpSpPr/>
          <p:nvPr/>
        </p:nvGrpSpPr>
        <p:grpSpPr>
          <a:xfrm>
            <a:off x="3052237" y="2003570"/>
            <a:ext cx="353600" cy="314752"/>
            <a:chOff x="3052237" y="2003570"/>
            <a:chExt cx="353600" cy="314752"/>
          </a:xfrm>
        </p:grpSpPr>
        <p:sp>
          <p:nvSpPr>
            <p:cNvPr id="29539" name="Google Shape;29539;p75"/>
            <p:cNvSpPr/>
            <p:nvPr/>
          </p:nvSpPr>
          <p:spPr>
            <a:xfrm>
              <a:off x="3261773" y="2108338"/>
              <a:ext cx="48800" cy="59488"/>
            </a:xfrm>
            <a:custGeom>
              <a:avLst/>
              <a:gdLst/>
              <a:ahLst/>
              <a:cxnLst/>
              <a:rect l="l" t="t" r="r" b="b"/>
              <a:pathLst>
                <a:path w="1525" h="1859" extrusionOk="0">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0" name="Google Shape;29540;p75"/>
            <p:cNvSpPr/>
            <p:nvPr/>
          </p:nvSpPr>
          <p:spPr>
            <a:xfrm>
              <a:off x="3146349" y="2108338"/>
              <a:ext cx="48416" cy="59488"/>
            </a:xfrm>
            <a:custGeom>
              <a:avLst/>
              <a:gdLst/>
              <a:ahLst/>
              <a:cxnLst/>
              <a:rect l="l" t="t" r="r" b="b"/>
              <a:pathLst>
                <a:path w="1513" h="1859" extrusionOk="0">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1" name="Google Shape;29541;p75"/>
            <p:cNvSpPr/>
            <p:nvPr/>
          </p:nvSpPr>
          <p:spPr>
            <a:xfrm>
              <a:off x="3052237" y="2003570"/>
              <a:ext cx="353600" cy="314752"/>
            </a:xfrm>
            <a:custGeom>
              <a:avLst/>
              <a:gdLst/>
              <a:ahLst/>
              <a:cxnLst/>
              <a:rect l="l" t="t" r="r" b="b"/>
              <a:pathLst>
                <a:path w="11050" h="9836" extrusionOk="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2" name="Google Shape;29542;p75"/>
          <p:cNvGrpSpPr/>
          <p:nvPr/>
        </p:nvGrpSpPr>
        <p:grpSpPr>
          <a:xfrm>
            <a:off x="1404013" y="2958066"/>
            <a:ext cx="368096" cy="223968"/>
            <a:chOff x="1404013" y="2958066"/>
            <a:chExt cx="368096" cy="223968"/>
          </a:xfrm>
        </p:grpSpPr>
        <p:sp>
          <p:nvSpPr>
            <p:cNvPr id="29543" name="Google Shape;29543;p75"/>
            <p:cNvSpPr/>
            <p:nvPr/>
          </p:nvSpPr>
          <p:spPr>
            <a:xfrm>
              <a:off x="1426893" y="3073426"/>
              <a:ext cx="40032" cy="45760"/>
            </a:xfrm>
            <a:custGeom>
              <a:avLst/>
              <a:gdLst/>
              <a:ahLst/>
              <a:cxnLst/>
              <a:rect l="l" t="t" r="r" b="b"/>
              <a:pathLst>
                <a:path w="1251" h="1430" extrusionOk="0">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4" name="Google Shape;29544;p75"/>
            <p:cNvSpPr/>
            <p:nvPr/>
          </p:nvSpPr>
          <p:spPr>
            <a:xfrm>
              <a:off x="1404013" y="2958066"/>
              <a:ext cx="368096" cy="223968"/>
            </a:xfrm>
            <a:custGeom>
              <a:avLst/>
              <a:gdLst/>
              <a:ahLst/>
              <a:cxnLst/>
              <a:rect l="l" t="t" r="r" b="b"/>
              <a:pathLst>
                <a:path w="11503" h="6999" extrusionOk="0">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45" name="Google Shape;29545;p75"/>
          <p:cNvSpPr/>
          <p:nvPr/>
        </p:nvSpPr>
        <p:spPr>
          <a:xfrm>
            <a:off x="4147597" y="2886354"/>
            <a:ext cx="367712" cy="367680"/>
          </a:xfrm>
          <a:custGeom>
            <a:avLst/>
            <a:gdLst/>
            <a:ahLst/>
            <a:cxnLst/>
            <a:rect l="l" t="t" r="r" b="b"/>
            <a:pathLst>
              <a:path w="11491" h="11490" extrusionOk="0">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6" name="Google Shape;29546;p75"/>
          <p:cNvSpPr/>
          <p:nvPr/>
        </p:nvSpPr>
        <p:spPr>
          <a:xfrm>
            <a:off x="880141" y="2886290"/>
            <a:ext cx="323520" cy="367360"/>
          </a:xfrm>
          <a:custGeom>
            <a:avLst/>
            <a:gdLst/>
            <a:ahLst/>
            <a:cxnLst/>
            <a:rect l="l" t="t" r="r" b="b"/>
            <a:pathLst>
              <a:path w="10110" h="11480" extrusionOk="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47" name="Google Shape;29547;p75"/>
          <p:cNvGrpSpPr/>
          <p:nvPr/>
        </p:nvGrpSpPr>
        <p:grpSpPr>
          <a:xfrm>
            <a:off x="1951149" y="2885202"/>
            <a:ext cx="370368" cy="367328"/>
            <a:chOff x="1951149" y="2885202"/>
            <a:chExt cx="370368" cy="367328"/>
          </a:xfrm>
        </p:grpSpPr>
        <p:sp>
          <p:nvSpPr>
            <p:cNvPr id="29548" name="Google Shape;29548;p75"/>
            <p:cNvSpPr/>
            <p:nvPr/>
          </p:nvSpPr>
          <p:spPr>
            <a:xfrm>
              <a:off x="1951149" y="2885202"/>
              <a:ext cx="370368" cy="367328"/>
            </a:xfrm>
            <a:custGeom>
              <a:avLst/>
              <a:gdLst/>
              <a:ahLst/>
              <a:cxnLst/>
              <a:rect l="l" t="t" r="r" b="b"/>
              <a:pathLst>
                <a:path w="11574" h="11479" extrusionOk="0">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9" name="Google Shape;29549;p75"/>
            <p:cNvSpPr/>
            <p:nvPr/>
          </p:nvSpPr>
          <p:spPr>
            <a:xfrm>
              <a:off x="2061645" y="3093618"/>
              <a:ext cx="51456" cy="51456"/>
            </a:xfrm>
            <a:custGeom>
              <a:avLst/>
              <a:gdLst/>
              <a:ahLst/>
              <a:cxnLst/>
              <a:rect l="l" t="t" r="r" b="b"/>
              <a:pathLst>
                <a:path w="1608" h="1608" extrusionOk="0">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0" name="Google Shape;29550;p75"/>
            <p:cNvSpPr/>
            <p:nvPr/>
          </p:nvSpPr>
          <p:spPr>
            <a:xfrm>
              <a:off x="2159565" y="3093618"/>
              <a:ext cx="51456" cy="51456"/>
            </a:xfrm>
            <a:custGeom>
              <a:avLst/>
              <a:gdLst/>
              <a:ahLst/>
              <a:cxnLst/>
              <a:rect l="l" t="t" r="r" b="b"/>
              <a:pathLst>
                <a:path w="1608" h="1608" extrusionOk="0">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51" name="Google Shape;29551;p75"/>
          <p:cNvGrpSpPr/>
          <p:nvPr/>
        </p:nvGrpSpPr>
        <p:grpSpPr>
          <a:xfrm>
            <a:off x="2501677" y="2906162"/>
            <a:ext cx="367328" cy="327296"/>
            <a:chOff x="2501677" y="2906162"/>
            <a:chExt cx="367328" cy="327296"/>
          </a:xfrm>
        </p:grpSpPr>
        <p:sp>
          <p:nvSpPr>
            <p:cNvPr id="29552" name="Google Shape;29552;p75"/>
            <p:cNvSpPr/>
            <p:nvPr/>
          </p:nvSpPr>
          <p:spPr>
            <a:xfrm>
              <a:off x="2670093" y="3049810"/>
              <a:ext cx="131488" cy="107456"/>
            </a:xfrm>
            <a:custGeom>
              <a:avLst/>
              <a:gdLst/>
              <a:ahLst/>
              <a:cxnLst/>
              <a:rect l="l" t="t" r="r" b="b"/>
              <a:pathLst>
                <a:path w="4109" h="3358" extrusionOk="0">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3" name="Google Shape;29553;p75"/>
            <p:cNvSpPr/>
            <p:nvPr/>
          </p:nvSpPr>
          <p:spPr>
            <a:xfrm>
              <a:off x="2760397" y="3097522"/>
              <a:ext cx="13344" cy="19360"/>
            </a:xfrm>
            <a:custGeom>
              <a:avLst/>
              <a:gdLst/>
              <a:ahLst/>
              <a:cxnLst/>
              <a:rect l="l" t="t" r="r" b="b"/>
              <a:pathLst>
                <a:path w="417" h="605" extrusionOk="0">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4" name="Google Shape;29554;p75"/>
            <p:cNvSpPr/>
            <p:nvPr/>
          </p:nvSpPr>
          <p:spPr>
            <a:xfrm>
              <a:off x="2501677" y="2906162"/>
              <a:ext cx="367328" cy="327296"/>
            </a:xfrm>
            <a:custGeom>
              <a:avLst/>
              <a:gdLst/>
              <a:ahLst/>
              <a:cxnLst/>
              <a:rect l="l" t="t" r="r" b="b"/>
              <a:pathLst>
                <a:path w="11479" h="10228" extrusionOk="0">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55" name="Google Shape;29555;p75"/>
          <p:cNvSpPr/>
          <p:nvPr/>
        </p:nvSpPr>
        <p:spPr>
          <a:xfrm>
            <a:off x="3597837" y="2929394"/>
            <a:ext cx="368832" cy="281600"/>
          </a:xfrm>
          <a:custGeom>
            <a:avLst/>
            <a:gdLst/>
            <a:ahLst/>
            <a:cxnLst/>
            <a:rect l="l" t="t" r="r" b="b"/>
            <a:pathLst>
              <a:path w="11526" h="8800" extrusionOk="0">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56" name="Google Shape;29556;p75"/>
          <p:cNvGrpSpPr/>
          <p:nvPr/>
        </p:nvGrpSpPr>
        <p:grpSpPr>
          <a:xfrm>
            <a:off x="3050317" y="2893714"/>
            <a:ext cx="367712" cy="354240"/>
            <a:chOff x="3050317" y="2893714"/>
            <a:chExt cx="367712" cy="354240"/>
          </a:xfrm>
        </p:grpSpPr>
        <p:sp>
          <p:nvSpPr>
            <p:cNvPr id="29557" name="Google Shape;29557;p75"/>
            <p:cNvSpPr/>
            <p:nvPr/>
          </p:nvSpPr>
          <p:spPr>
            <a:xfrm>
              <a:off x="3079661" y="2945010"/>
              <a:ext cx="33184" cy="33184"/>
            </a:xfrm>
            <a:custGeom>
              <a:avLst/>
              <a:gdLst/>
              <a:ahLst/>
              <a:cxnLst/>
              <a:rect l="l" t="t" r="r" b="b"/>
              <a:pathLst>
                <a:path w="1037" h="1037" extrusionOk="0">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8" name="Google Shape;29558;p75"/>
            <p:cNvSpPr/>
            <p:nvPr/>
          </p:nvSpPr>
          <p:spPr>
            <a:xfrm>
              <a:off x="3050317" y="2893714"/>
              <a:ext cx="367712" cy="354240"/>
            </a:xfrm>
            <a:custGeom>
              <a:avLst/>
              <a:gdLst/>
              <a:ahLst/>
              <a:cxnLst/>
              <a:rect l="l" t="t" r="r" b="b"/>
              <a:pathLst>
                <a:path w="11491" h="11070" extrusionOk="0">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59" name="Google Shape;29559;p75"/>
          <p:cNvSpPr/>
          <p:nvPr/>
        </p:nvSpPr>
        <p:spPr>
          <a:xfrm>
            <a:off x="4694733" y="2884434"/>
            <a:ext cx="370368" cy="368096"/>
          </a:xfrm>
          <a:custGeom>
            <a:avLst/>
            <a:gdLst/>
            <a:ahLst/>
            <a:cxnLst/>
            <a:rect l="l" t="t" r="r" b="b"/>
            <a:pathLst>
              <a:path w="11574" h="11503" extrusionOk="0">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0" name="Google Shape;29560;p75"/>
          <p:cNvSpPr/>
          <p:nvPr/>
        </p:nvSpPr>
        <p:spPr>
          <a:xfrm>
            <a:off x="8046381" y="2886290"/>
            <a:ext cx="253408" cy="366240"/>
          </a:xfrm>
          <a:custGeom>
            <a:avLst/>
            <a:gdLst/>
            <a:ahLst/>
            <a:cxnLst/>
            <a:rect l="l" t="t" r="r" b="b"/>
            <a:pathLst>
              <a:path w="7919" h="11445" extrusionOk="0">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61" name="Google Shape;29561;p75"/>
          <p:cNvGrpSpPr/>
          <p:nvPr/>
        </p:nvGrpSpPr>
        <p:grpSpPr>
          <a:xfrm>
            <a:off x="7531277" y="2886354"/>
            <a:ext cx="185184" cy="367296"/>
            <a:chOff x="7531277" y="2886354"/>
            <a:chExt cx="185184" cy="367296"/>
          </a:xfrm>
        </p:grpSpPr>
        <p:sp>
          <p:nvSpPr>
            <p:cNvPr id="29562" name="Google Shape;29562;p75"/>
            <p:cNvSpPr/>
            <p:nvPr/>
          </p:nvSpPr>
          <p:spPr>
            <a:xfrm>
              <a:off x="7531277" y="2886354"/>
              <a:ext cx="185184" cy="367296"/>
            </a:xfrm>
            <a:custGeom>
              <a:avLst/>
              <a:gdLst/>
              <a:ahLst/>
              <a:cxnLst/>
              <a:rect l="l" t="t" r="r" b="b"/>
              <a:pathLst>
                <a:path w="5787" h="11478" extrusionOk="0">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3" name="Google Shape;29563;p75"/>
            <p:cNvSpPr/>
            <p:nvPr/>
          </p:nvSpPr>
          <p:spPr>
            <a:xfrm>
              <a:off x="7642157" y="3151154"/>
              <a:ext cx="16032" cy="10688"/>
            </a:xfrm>
            <a:custGeom>
              <a:avLst/>
              <a:gdLst/>
              <a:ahLst/>
              <a:cxnLst/>
              <a:rect l="l" t="t" r="r" b="b"/>
              <a:pathLst>
                <a:path w="501" h="334" extrusionOk="0">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4" name="Google Shape;29564;p75"/>
            <p:cNvSpPr/>
            <p:nvPr/>
          </p:nvSpPr>
          <p:spPr>
            <a:xfrm>
              <a:off x="7625005" y="3070738"/>
              <a:ext cx="16032" cy="10336"/>
            </a:xfrm>
            <a:custGeom>
              <a:avLst/>
              <a:gdLst/>
              <a:ahLst/>
              <a:cxnLst/>
              <a:rect l="l" t="t" r="r" b="b"/>
              <a:pathLst>
                <a:path w="501" h="323" extrusionOk="0">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65" name="Google Shape;29565;p75"/>
          <p:cNvGrpSpPr/>
          <p:nvPr/>
        </p:nvGrpSpPr>
        <p:grpSpPr>
          <a:xfrm>
            <a:off x="6926637" y="2886738"/>
            <a:ext cx="297184" cy="367296"/>
            <a:chOff x="6926637" y="2886738"/>
            <a:chExt cx="297184" cy="367296"/>
          </a:xfrm>
        </p:grpSpPr>
        <p:sp>
          <p:nvSpPr>
            <p:cNvPr id="29566" name="Google Shape;29566;p75"/>
            <p:cNvSpPr/>
            <p:nvPr/>
          </p:nvSpPr>
          <p:spPr>
            <a:xfrm>
              <a:off x="7006637" y="2961202"/>
              <a:ext cx="106720" cy="100064"/>
            </a:xfrm>
            <a:custGeom>
              <a:avLst/>
              <a:gdLst/>
              <a:ahLst/>
              <a:cxnLst/>
              <a:rect l="l" t="t" r="r" b="b"/>
              <a:pathLst>
                <a:path w="3335" h="3127" extrusionOk="0">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7" name="Google Shape;29567;p75"/>
            <p:cNvSpPr/>
            <p:nvPr/>
          </p:nvSpPr>
          <p:spPr>
            <a:xfrm>
              <a:off x="7037485" y="2986738"/>
              <a:ext cx="106720" cy="100800"/>
            </a:xfrm>
            <a:custGeom>
              <a:avLst/>
              <a:gdLst/>
              <a:ahLst/>
              <a:cxnLst/>
              <a:rect l="l" t="t" r="r" b="b"/>
              <a:pathLst>
                <a:path w="3335" h="3150" extrusionOk="0">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8" name="Google Shape;29568;p75"/>
            <p:cNvSpPr/>
            <p:nvPr/>
          </p:nvSpPr>
          <p:spPr>
            <a:xfrm>
              <a:off x="6926637" y="2886738"/>
              <a:ext cx="297184" cy="367296"/>
            </a:xfrm>
            <a:custGeom>
              <a:avLst/>
              <a:gdLst/>
              <a:ahLst/>
              <a:cxnLst/>
              <a:rect l="l" t="t" r="r" b="b"/>
              <a:pathLst>
                <a:path w="9287" h="11478" extrusionOk="0">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569" name="Google Shape;29569;p75"/>
          <p:cNvSpPr/>
          <p:nvPr/>
        </p:nvSpPr>
        <p:spPr>
          <a:xfrm>
            <a:off x="5255565" y="2885970"/>
            <a:ext cx="346368" cy="368064"/>
          </a:xfrm>
          <a:custGeom>
            <a:avLst/>
            <a:gdLst/>
            <a:ahLst/>
            <a:cxnLst/>
            <a:rect l="l" t="t" r="r" b="b"/>
            <a:pathLst>
              <a:path w="10824" h="11502" extrusionOk="0">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0" name="Google Shape;29570;p75"/>
          <p:cNvSpPr/>
          <p:nvPr/>
        </p:nvSpPr>
        <p:spPr>
          <a:xfrm>
            <a:off x="5834285" y="2886674"/>
            <a:ext cx="289216" cy="368512"/>
          </a:xfrm>
          <a:custGeom>
            <a:avLst/>
            <a:gdLst/>
            <a:ahLst/>
            <a:cxnLst/>
            <a:rect l="l" t="t" r="r" b="b"/>
            <a:pathLst>
              <a:path w="9038" h="11516" extrusionOk="0">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571" name="Google Shape;29571;p75"/>
          <p:cNvGrpSpPr/>
          <p:nvPr/>
        </p:nvGrpSpPr>
        <p:grpSpPr>
          <a:xfrm>
            <a:off x="6340653" y="2886354"/>
            <a:ext cx="370368" cy="368064"/>
            <a:chOff x="6340653" y="2886354"/>
            <a:chExt cx="370368" cy="368064"/>
          </a:xfrm>
        </p:grpSpPr>
        <p:sp>
          <p:nvSpPr>
            <p:cNvPr id="29572" name="Google Shape;29572;p75"/>
            <p:cNvSpPr/>
            <p:nvPr/>
          </p:nvSpPr>
          <p:spPr>
            <a:xfrm>
              <a:off x="6521229" y="2938162"/>
              <a:ext cx="10720" cy="16416"/>
            </a:xfrm>
            <a:custGeom>
              <a:avLst/>
              <a:gdLst/>
              <a:ahLst/>
              <a:cxnLst/>
              <a:rect l="l" t="t" r="r" b="b"/>
              <a:pathLst>
                <a:path w="335" h="513" extrusionOk="0">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3" name="Google Shape;29573;p75"/>
            <p:cNvSpPr/>
            <p:nvPr/>
          </p:nvSpPr>
          <p:spPr>
            <a:xfrm>
              <a:off x="6647725" y="3010258"/>
              <a:ext cx="17568" cy="16704"/>
            </a:xfrm>
            <a:custGeom>
              <a:avLst/>
              <a:gdLst/>
              <a:ahLst/>
              <a:cxnLst/>
              <a:rect l="l" t="t" r="r" b="b"/>
              <a:pathLst>
                <a:path w="549" h="522" extrusionOk="0">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4" name="Google Shape;29574;p75"/>
            <p:cNvSpPr/>
            <p:nvPr/>
          </p:nvSpPr>
          <p:spPr>
            <a:xfrm>
              <a:off x="6635533" y="3166354"/>
              <a:ext cx="17952" cy="11872"/>
            </a:xfrm>
            <a:custGeom>
              <a:avLst/>
              <a:gdLst/>
              <a:ahLst/>
              <a:cxnLst/>
              <a:rect l="l" t="t" r="r" b="b"/>
              <a:pathLst>
                <a:path w="561" h="371" extrusionOk="0">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5" name="Google Shape;29575;p75"/>
            <p:cNvSpPr/>
            <p:nvPr/>
          </p:nvSpPr>
          <p:spPr>
            <a:xfrm>
              <a:off x="6387885" y="3009970"/>
              <a:ext cx="18336" cy="17376"/>
            </a:xfrm>
            <a:custGeom>
              <a:avLst/>
              <a:gdLst/>
              <a:ahLst/>
              <a:cxnLst/>
              <a:rect l="l" t="t" r="r" b="b"/>
              <a:pathLst>
                <a:path w="573" h="543" extrusionOk="0">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6" name="Google Shape;29576;p75"/>
            <p:cNvSpPr/>
            <p:nvPr/>
          </p:nvSpPr>
          <p:spPr>
            <a:xfrm>
              <a:off x="6398925" y="3166354"/>
              <a:ext cx="18336" cy="11872"/>
            </a:xfrm>
            <a:custGeom>
              <a:avLst/>
              <a:gdLst/>
              <a:ahLst/>
              <a:cxnLst/>
              <a:rect l="l" t="t" r="r" b="b"/>
              <a:pathLst>
                <a:path w="573" h="371" extrusionOk="0">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7" name="Google Shape;29577;p75"/>
            <p:cNvSpPr/>
            <p:nvPr/>
          </p:nvSpPr>
          <p:spPr>
            <a:xfrm>
              <a:off x="6340653" y="2886354"/>
              <a:ext cx="370368" cy="368064"/>
            </a:xfrm>
            <a:custGeom>
              <a:avLst/>
              <a:gdLst/>
              <a:ahLst/>
              <a:cxnLst/>
              <a:rect l="l" t="t" r="r" b="b"/>
              <a:pathLst>
                <a:path w="11574" h="11502" extrusionOk="0">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8" name="Google Shape;29578;p75"/>
          <p:cNvGrpSpPr/>
          <p:nvPr/>
        </p:nvGrpSpPr>
        <p:grpSpPr>
          <a:xfrm>
            <a:off x="5246797" y="1981426"/>
            <a:ext cx="354752" cy="336512"/>
            <a:chOff x="5246797" y="1981426"/>
            <a:chExt cx="354752" cy="336512"/>
          </a:xfrm>
        </p:grpSpPr>
        <p:sp>
          <p:nvSpPr>
            <p:cNvPr id="29579" name="Google Shape;29579;p75"/>
            <p:cNvSpPr/>
            <p:nvPr/>
          </p:nvSpPr>
          <p:spPr>
            <a:xfrm>
              <a:off x="5246797" y="1981426"/>
              <a:ext cx="354752" cy="336512"/>
            </a:xfrm>
            <a:custGeom>
              <a:avLst/>
              <a:gdLst/>
              <a:ahLst/>
              <a:cxnLst/>
              <a:rect l="l" t="t" r="r" b="b"/>
              <a:pathLst>
                <a:path w="11086" h="10516" extrusionOk="0">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0" name="Google Shape;29580;p75"/>
            <p:cNvSpPr/>
            <p:nvPr/>
          </p:nvSpPr>
          <p:spPr>
            <a:xfrm>
              <a:off x="5295565" y="2044338"/>
              <a:ext cx="10304" cy="10688"/>
            </a:xfrm>
            <a:custGeom>
              <a:avLst/>
              <a:gdLst/>
              <a:ahLst/>
              <a:cxnLst/>
              <a:rect l="l" t="t" r="r" b="b"/>
              <a:pathLst>
                <a:path w="322" h="334" extrusionOk="0">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1" name="Google Shape;29581;p75"/>
          <p:cNvGrpSpPr/>
          <p:nvPr/>
        </p:nvGrpSpPr>
        <p:grpSpPr>
          <a:xfrm>
            <a:off x="4148749" y="2102066"/>
            <a:ext cx="355136" cy="216256"/>
            <a:chOff x="4148749" y="2102066"/>
            <a:chExt cx="355136" cy="216256"/>
          </a:xfrm>
        </p:grpSpPr>
        <p:sp>
          <p:nvSpPr>
            <p:cNvPr id="29582" name="Google Shape;29582;p75"/>
            <p:cNvSpPr/>
            <p:nvPr/>
          </p:nvSpPr>
          <p:spPr>
            <a:xfrm>
              <a:off x="4148749" y="2102066"/>
              <a:ext cx="355136" cy="216256"/>
            </a:xfrm>
            <a:custGeom>
              <a:avLst/>
              <a:gdLst/>
              <a:ahLst/>
              <a:cxnLst/>
              <a:rect l="l" t="t" r="r" b="b"/>
              <a:pathLst>
                <a:path w="11098" h="6758" extrusionOk="0">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3" name="Google Shape;29583;p75"/>
            <p:cNvSpPr/>
            <p:nvPr/>
          </p:nvSpPr>
          <p:spPr>
            <a:xfrm>
              <a:off x="4195981" y="2177682"/>
              <a:ext cx="10336" cy="10720"/>
            </a:xfrm>
            <a:custGeom>
              <a:avLst/>
              <a:gdLst/>
              <a:ahLst/>
              <a:cxnLst/>
              <a:rect l="l" t="t" r="r" b="b"/>
              <a:pathLst>
                <a:path w="323" h="335" extrusionOk="0">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4" name="Google Shape;29584;p75"/>
          <p:cNvGrpSpPr/>
          <p:nvPr/>
        </p:nvGrpSpPr>
        <p:grpSpPr>
          <a:xfrm>
            <a:off x="5794669" y="2001426"/>
            <a:ext cx="354752" cy="315360"/>
            <a:chOff x="5794669" y="2001426"/>
            <a:chExt cx="354752" cy="315360"/>
          </a:xfrm>
        </p:grpSpPr>
        <p:sp>
          <p:nvSpPr>
            <p:cNvPr id="29585" name="Google Shape;29585;p75"/>
            <p:cNvSpPr/>
            <p:nvPr/>
          </p:nvSpPr>
          <p:spPr>
            <a:xfrm>
              <a:off x="5841165" y="2051186"/>
              <a:ext cx="10688" cy="10336"/>
            </a:xfrm>
            <a:custGeom>
              <a:avLst/>
              <a:gdLst/>
              <a:ahLst/>
              <a:cxnLst/>
              <a:rect l="l" t="t" r="r" b="b"/>
              <a:pathLst>
                <a:path w="334" h="323" extrusionOk="0">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6" name="Google Shape;29586;p75"/>
            <p:cNvSpPr/>
            <p:nvPr/>
          </p:nvSpPr>
          <p:spPr>
            <a:xfrm>
              <a:off x="5794669" y="2001426"/>
              <a:ext cx="354752" cy="315360"/>
            </a:xfrm>
            <a:custGeom>
              <a:avLst/>
              <a:gdLst/>
              <a:ahLst/>
              <a:cxnLst/>
              <a:rect l="l" t="t" r="r" b="b"/>
              <a:pathLst>
                <a:path w="11086" h="9855" extrusionOk="0">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7" name="Google Shape;29587;p75"/>
          <p:cNvGrpSpPr/>
          <p:nvPr/>
        </p:nvGrpSpPr>
        <p:grpSpPr>
          <a:xfrm>
            <a:off x="6345229" y="2029842"/>
            <a:ext cx="352832" cy="289216"/>
            <a:chOff x="6345229" y="2029842"/>
            <a:chExt cx="352832" cy="289216"/>
          </a:xfrm>
        </p:grpSpPr>
        <p:sp>
          <p:nvSpPr>
            <p:cNvPr id="29588" name="Google Shape;29588;p75"/>
            <p:cNvSpPr/>
            <p:nvPr/>
          </p:nvSpPr>
          <p:spPr>
            <a:xfrm>
              <a:off x="6392845" y="2048146"/>
              <a:ext cx="12992" cy="10720"/>
            </a:xfrm>
            <a:custGeom>
              <a:avLst/>
              <a:gdLst/>
              <a:ahLst/>
              <a:cxnLst/>
              <a:rect l="l" t="t" r="r" b="b"/>
              <a:pathLst>
                <a:path w="406" h="335" extrusionOk="0">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9" name="Google Shape;29589;p75"/>
            <p:cNvSpPr/>
            <p:nvPr/>
          </p:nvSpPr>
          <p:spPr>
            <a:xfrm>
              <a:off x="6345229" y="2029842"/>
              <a:ext cx="352832" cy="289216"/>
            </a:xfrm>
            <a:custGeom>
              <a:avLst/>
              <a:gdLst/>
              <a:ahLst/>
              <a:cxnLst/>
              <a:rect l="l" t="t" r="r" b="b"/>
              <a:pathLst>
                <a:path w="11026" h="9038" extrusionOk="0">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90" name="Google Shape;29590;p75"/>
          <p:cNvGrpSpPr/>
          <p:nvPr/>
        </p:nvGrpSpPr>
        <p:grpSpPr>
          <a:xfrm>
            <a:off x="4697389" y="2036338"/>
            <a:ext cx="354752" cy="281984"/>
            <a:chOff x="4697389" y="2036338"/>
            <a:chExt cx="354752" cy="281984"/>
          </a:xfrm>
        </p:grpSpPr>
        <p:sp>
          <p:nvSpPr>
            <p:cNvPr id="29591" name="Google Shape;29591;p75"/>
            <p:cNvSpPr/>
            <p:nvPr/>
          </p:nvSpPr>
          <p:spPr>
            <a:xfrm>
              <a:off x="4697389" y="2036338"/>
              <a:ext cx="354752" cy="281984"/>
            </a:xfrm>
            <a:custGeom>
              <a:avLst/>
              <a:gdLst/>
              <a:ahLst/>
              <a:cxnLst/>
              <a:rect l="l" t="t" r="r" b="b"/>
              <a:pathLst>
                <a:path w="11086" h="8812" extrusionOk="0">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2" name="Google Shape;29592;p75"/>
            <p:cNvSpPr/>
            <p:nvPr/>
          </p:nvSpPr>
          <p:spPr>
            <a:xfrm>
              <a:off x="4747693" y="2113682"/>
              <a:ext cx="10688" cy="10688"/>
            </a:xfrm>
            <a:custGeom>
              <a:avLst/>
              <a:gdLst/>
              <a:ahLst/>
              <a:cxnLst/>
              <a:rect l="l" t="t" r="r" b="b"/>
              <a:pathLst>
                <a:path w="334" h="334" extrusionOk="0">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93" name="Google Shape;29593;p75"/>
          <p:cNvGrpSpPr/>
          <p:nvPr/>
        </p:nvGrpSpPr>
        <p:grpSpPr>
          <a:xfrm>
            <a:off x="1404013" y="2424754"/>
            <a:ext cx="353600" cy="354944"/>
            <a:chOff x="1404013" y="2424754"/>
            <a:chExt cx="353600" cy="354944"/>
          </a:xfrm>
        </p:grpSpPr>
        <p:sp>
          <p:nvSpPr>
            <p:cNvPr id="29594" name="Google Shape;29594;p75"/>
            <p:cNvSpPr/>
            <p:nvPr/>
          </p:nvSpPr>
          <p:spPr>
            <a:xfrm>
              <a:off x="1404013" y="2424754"/>
              <a:ext cx="353600" cy="354944"/>
            </a:xfrm>
            <a:custGeom>
              <a:avLst/>
              <a:gdLst/>
              <a:ahLst/>
              <a:cxnLst/>
              <a:rect l="l" t="t" r="r" b="b"/>
              <a:pathLst>
                <a:path w="11050" h="11092" extrusionOk="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5" name="Google Shape;29595;p75"/>
            <p:cNvSpPr/>
            <p:nvPr/>
          </p:nvSpPr>
          <p:spPr>
            <a:xfrm>
              <a:off x="1481357" y="2507634"/>
              <a:ext cx="54144" cy="65568"/>
            </a:xfrm>
            <a:custGeom>
              <a:avLst/>
              <a:gdLst/>
              <a:ahLst/>
              <a:cxnLst/>
              <a:rect l="l" t="t" r="r" b="b"/>
              <a:pathLst>
                <a:path w="1692" h="2049" extrusionOk="0">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6" name="Google Shape;29596;p75"/>
            <p:cNvSpPr/>
            <p:nvPr/>
          </p:nvSpPr>
          <p:spPr>
            <a:xfrm>
              <a:off x="1625389" y="2507634"/>
              <a:ext cx="54528" cy="65568"/>
            </a:xfrm>
            <a:custGeom>
              <a:avLst/>
              <a:gdLst/>
              <a:ahLst/>
              <a:cxnLst/>
              <a:rect l="l" t="t" r="r" b="b"/>
              <a:pathLst>
                <a:path w="1704" h="2049" extrusionOk="0">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7" name="Google Shape;29597;p75"/>
            <p:cNvSpPr/>
            <p:nvPr/>
          </p:nvSpPr>
          <p:spPr>
            <a:xfrm>
              <a:off x="1503085" y="2529746"/>
              <a:ext cx="10688" cy="21344"/>
            </a:xfrm>
            <a:custGeom>
              <a:avLst/>
              <a:gdLst/>
              <a:ahLst/>
              <a:cxnLst/>
              <a:rect l="l" t="t" r="r" b="b"/>
              <a:pathLst>
                <a:path w="334" h="667" extrusionOk="0">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8" name="Google Shape;29598;p75"/>
            <p:cNvSpPr/>
            <p:nvPr/>
          </p:nvSpPr>
          <p:spPr>
            <a:xfrm>
              <a:off x="1647501" y="2529746"/>
              <a:ext cx="10304" cy="21344"/>
            </a:xfrm>
            <a:custGeom>
              <a:avLst/>
              <a:gdLst/>
              <a:ahLst/>
              <a:cxnLst/>
              <a:rect l="l" t="t" r="r" b="b"/>
              <a:pathLst>
                <a:path w="322" h="667" extrusionOk="0">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99" name="Google Shape;29599;p75"/>
          <p:cNvGrpSpPr/>
          <p:nvPr/>
        </p:nvGrpSpPr>
        <p:grpSpPr>
          <a:xfrm>
            <a:off x="854253" y="2428274"/>
            <a:ext cx="355104" cy="351040"/>
            <a:chOff x="854253" y="2428274"/>
            <a:chExt cx="355104" cy="351040"/>
          </a:xfrm>
        </p:grpSpPr>
        <p:sp>
          <p:nvSpPr>
            <p:cNvPr id="29600" name="Google Shape;29600;p75"/>
            <p:cNvSpPr/>
            <p:nvPr/>
          </p:nvSpPr>
          <p:spPr>
            <a:xfrm>
              <a:off x="854253" y="2428274"/>
              <a:ext cx="355104" cy="351040"/>
            </a:xfrm>
            <a:custGeom>
              <a:avLst/>
              <a:gdLst/>
              <a:ahLst/>
              <a:cxnLst/>
              <a:rect l="l" t="t" r="r" b="b"/>
              <a:pathLst>
                <a:path w="11097" h="10970" extrusionOk="0">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1" name="Google Shape;29601;p75"/>
            <p:cNvSpPr/>
            <p:nvPr/>
          </p:nvSpPr>
          <p:spPr>
            <a:xfrm>
              <a:off x="1003597" y="2557554"/>
              <a:ext cx="49568" cy="60608"/>
            </a:xfrm>
            <a:custGeom>
              <a:avLst/>
              <a:gdLst/>
              <a:ahLst/>
              <a:cxnLst/>
              <a:rect l="l" t="t" r="r" b="b"/>
              <a:pathLst>
                <a:path w="1549" h="1894" extrusionOk="0">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02" name="Google Shape;29602;p75"/>
          <p:cNvGrpSpPr/>
          <p:nvPr/>
        </p:nvGrpSpPr>
        <p:grpSpPr>
          <a:xfrm>
            <a:off x="6896909" y="2440946"/>
            <a:ext cx="354752" cy="275904"/>
            <a:chOff x="6896909" y="2440946"/>
            <a:chExt cx="354752" cy="275904"/>
          </a:xfrm>
        </p:grpSpPr>
        <p:sp>
          <p:nvSpPr>
            <p:cNvPr id="29603" name="Google Shape;29603;p75"/>
            <p:cNvSpPr/>
            <p:nvPr/>
          </p:nvSpPr>
          <p:spPr>
            <a:xfrm>
              <a:off x="7052365" y="2573938"/>
              <a:ext cx="32416" cy="32416"/>
            </a:xfrm>
            <a:custGeom>
              <a:avLst/>
              <a:gdLst/>
              <a:ahLst/>
              <a:cxnLst/>
              <a:rect l="l" t="t" r="r" b="b"/>
              <a:pathLst>
                <a:path w="1013" h="1013" extrusionOk="0">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4" name="Google Shape;29604;p75"/>
            <p:cNvSpPr/>
            <p:nvPr/>
          </p:nvSpPr>
          <p:spPr>
            <a:xfrm>
              <a:off x="6896909" y="2440946"/>
              <a:ext cx="354752" cy="275904"/>
            </a:xfrm>
            <a:custGeom>
              <a:avLst/>
              <a:gdLst/>
              <a:ahLst/>
              <a:cxnLst/>
              <a:rect l="l" t="t" r="r" b="b"/>
              <a:pathLst>
                <a:path w="11086" h="8622" extrusionOk="0">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05" name="Google Shape;29605;p75"/>
          <p:cNvSpPr/>
          <p:nvPr/>
        </p:nvSpPr>
        <p:spPr>
          <a:xfrm>
            <a:off x="6347501" y="2448754"/>
            <a:ext cx="354752" cy="330176"/>
          </a:xfrm>
          <a:custGeom>
            <a:avLst/>
            <a:gdLst/>
            <a:ahLst/>
            <a:cxnLst/>
            <a:rect l="l" t="t" r="r" b="b"/>
            <a:pathLst>
              <a:path w="11086" h="10318" extrusionOk="0">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06" name="Google Shape;29606;p75"/>
          <p:cNvGrpSpPr/>
          <p:nvPr/>
        </p:nvGrpSpPr>
        <p:grpSpPr>
          <a:xfrm>
            <a:off x="5265069" y="2424754"/>
            <a:ext cx="321984" cy="354560"/>
            <a:chOff x="5265069" y="2424754"/>
            <a:chExt cx="321984" cy="354560"/>
          </a:xfrm>
        </p:grpSpPr>
        <p:sp>
          <p:nvSpPr>
            <p:cNvPr id="29607" name="Google Shape;29607;p75"/>
            <p:cNvSpPr/>
            <p:nvPr/>
          </p:nvSpPr>
          <p:spPr>
            <a:xfrm>
              <a:off x="5265069" y="2424754"/>
              <a:ext cx="321984" cy="354560"/>
            </a:xfrm>
            <a:custGeom>
              <a:avLst/>
              <a:gdLst/>
              <a:ahLst/>
              <a:cxnLst/>
              <a:rect l="l" t="t" r="r" b="b"/>
              <a:pathLst>
                <a:path w="10062" h="11080" extrusionOk="0">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8" name="Google Shape;29608;p75"/>
            <p:cNvSpPr/>
            <p:nvPr/>
          </p:nvSpPr>
          <p:spPr>
            <a:xfrm>
              <a:off x="5360717" y="2479826"/>
              <a:ext cx="32416" cy="38144"/>
            </a:xfrm>
            <a:custGeom>
              <a:avLst/>
              <a:gdLst/>
              <a:ahLst/>
              <a:cxnLst/>
              <a:rect l="l" t="t" r="r" b="b"/>
              <a:pathLst>
                <a:path w="1013" h="1192" extrusionOk="0">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09" name="Google Shape;29609;p75"/>
          <p:cNvGrpSpPr/>
          <p:nvPr/>
        </p:nvGrpSpPr>
        <p:grpSpPr>
          <a:xfrm>
            <a:off x="4150669" y="2466770"/>
            <a:ext cx="355104" cy="259584"/>
            <a:chOff x="4150669" y="2466770"/>
            <a:chExt cx="355104" cy="259584"/>
          </a:xfrm>
        </p:grpSpPr>
        <p:sp>
          <p:nvSpPr>
            <p:cNvPr id="29610" name="Google Shape;29610;p75"/>
            <p:cNvSpPr/>
            <p:nvPr/>
          </p:nvSpPr>
          <p:spPr>
            <a:xfrm>
              <a:off x="4150669" y="2466770"/>
              <a:ext cx="355104" cy="259584"/>
            </a:xfrm>
            <a:custGeom>
              <a:avLst/>
              <a:gdLst/>
              <a:ahLst/>
              <a:cxnLst/>
              <a:rect l="l" t="t" r="r" b="b"/>
              <a:pathLst>
                <a:path w="11097" h="8112" extrusionOk="0">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1" name="Google Shape;29611;p75"/>
            <p:cNvSpPr/>
            <p:nvPr/>
          </p:nvSpPr>
          <p:spPr>
            <a:xfrm>
              <a:off x="4270285" y="2538098"/>
              <a:ext cx="17184" cy="19872"/>
            </a:xfrm>
            <a:custGeom>
              <a:avLst/>
              <a:gdLst/>
              <a:ahLst/>
              <a:cxnLst/>
              <a:rect l="l" t="t" r="r" b="b"/>
              <a:pathLst>
                <a:path w="537" h="621" extrusionOk="0">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2" name="Google Shape;29612;p75"/>
            <p:cNvSpPr/>
            <p:nvPr/>
          </p:nvSpPr>
          <p:spPr>
            <a:xfrm>
              <a:off x="4183437" y="2557170"/>
              <a:ext cx="32416" cy="38144"/>
            </a:xfrm>
            <a:custGeom>
              <a:avLst/>
              <a:gdLst/>
              <a:ahLst/>
              <a:cxnLst/>
              <a:rect l="l" t="t" r="r" b="b"/>
              <a:pathLst>
                <a:path w="1013" h="1192" extrusionOk="0">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3" name="Google Shape;29613;p75"/>
            <p:cNvSpPr/>
            <p:nvPr/>
          </p:nvSpPr>
          <p:spPr>
            <a:xfrm>
              <a:off x="4309901" y="2589490"/>
              <a:ext cx="82720" cy="60672"/>
            </a:xfrm>
            <a:custGeom>
              <a:avLst/>
              <a:gdLst/>
              <a:ahLst/>
              <a:cxnLst/>
              <a:rect l="l" t="t" r="r" b="b"/>
              <a:pathLst>
                <a:path w="2585" h="1896" extrusionOk="0">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14" name="Google Shape;29614;p75"/>
          <p:cNvGrpSpPr/>
          <p:nvPr/>
        </p:nvGrpSpPr>
        <p:grpSpPr>
          <a:xfrm>
            <a:off x="4699693" y="2424946"/>
            <a:ext cx="354336" cy="353984"/>
            <a:chOff x="4699693" y="2424946"/>
            <a:chExt cx="354336" cy="353984"/>
          </a:xfrm>
        </p:grpSpPr>
        <p:sp>
          <p:nvSpPr>
            <p:cNvPr id="29615" name="Google Shape;29615;p75"/>
            <p:cNvSpPr/>
            <p:nvPr/>
          </p:nvSpPr>
          <p:spPr>
            <a:xfrm>
              <a:off x="4699693" y="2424946"/>
              <a:ext cx="354336" cy="353984"/>
            </a:xfrm>
            <a:custGeom>
              <a:avLst/>
              <a:gdLst/>
              <a:ahLst/>
              <a:cxnLst/>
              <a:rect l="l" t="t" r="r" b="b"/>
              <a:pathLst>
                <a:path w="11073" h="11062" extrusionOk="0">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6" name="Google Shape;29616;p75"/>
            <p:cNvSpPr/>
            <p:nvPr/>
          </p:nvSpPr>
          <p:spPr>
            <a:xfrm>
              <a:off x="4738157" y="2573938"/>
              <a:ext cx="38144" cy="38112"/>
            </a:xfrm>
            <a:custGeom>
              <a:avLst/>
              <a:gdLst/>
              <a:ahLst/>
              <a:cxnLst/>
              <a:rect l="l" t="t" r="r" b="b"/>
              <a:pathLst>
                <a:path w="1192" h="1191" extrusionOk="0">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17" name="Google Shape;29617;p75"/>
          <p:cNvSpPr/>
          <p:nvPr/>
        </p:nvSpPr>
        <p:spPr>
          <a:xfrm>
            <a:off x="5809901" y="2424594"/>
            <a:ext cx="331520" cy="354720"/>
          </a:xfrm>
          <a:custGeom>
            <a:avLst/>
            <a:gdLst/>
            <a:ahLst/>
            <a:cxnLst/>
            <a:rect l="l" t="t" r="r" b="b"/>
            <a:pathLst>
              <a:path w="10360" h="11085" extrusionOk="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8" name="Google Shape;29618;p75"/>
          <p:cNvSpPr/>
          <p:nvPr/>
        </p:nvSpPr>
        <p:spPr>
          <a:xfrm>
            <a:off x="3051853" y="2463538"/>
            <a:ext cx="355520" cy="315776"/>
          </a:xfrm>
          <a:custGeom>
            <a:avLst/>
            <a:gdLst/>
            <a:ahLst/>
            <a:cxnLst/>
            <a:rect l="l" t="t" r="r" b="b"/>
            <a:pathLst>
              <a:path w="11110" h="9868" extrusionOk="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19" name="Google Shape;29619;p75"/>
          <p:cNvGrpSpPr/>
          <p:nvPr/>
        </p:nvGrpSpPr>
        <p:grpSpPr>
          <a:xfrm>
            <a:off x="1953037" y="2552242"/>
            <a:ext cx="355136" cy="227072"/>
            <a:chOff x="1953037" y="2552242"/>
            <a:chExt cx="355136" cy="227072"/>
          </a:xfrm>
        </p:grpSpPr>
        <p:sp>
          <p:nvSpPr>
            <p:cNvPr id="29620" name="Google Shape;29620;p75"/>
            <p:cNvSpPr/>
            <p:nvPr/>
          </p:nvSpPr>
          <p:spPr>
            <a:xfrm>
              <a:off x="1953037" y="2552242"/>
              <a:ext cx="355136" cy="227072"/>
            </a:xfrm>
            <a:custGeom>
              <a:avLst/>
              <a:gdLst/>
              <a:ahLst/>
              <a:cxnLst/>
              <a:rect l="l" t="t" r="r" b="b"/>
              <a:pathLst>
                <a:path w="11098" h="7096" extrusionOk="0">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1" name="Google Shape;29621;p75"/>
            <p:cNvSpPr/>
            <p:nvPr/>
          </p:nvSpPr>
          <p:spPr>
            <a:xfrm>
              <a:off x="1985805" y="2573938"/>
              <a:ext cx="10720" cy="16416"/>
            </a:xfrm>
            <a:custGeom>
              <a:avLst/>
              <a:gdLst/>
              <a:ahLst/>
              <a:cxnLst/>
              <a:rect l="l" t="t" r="r" b="b"/>
              <a:pathLst>
                <a:path w="335" h="513" extrusionOk="0">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22" name="Google Shape;29622;p75"/>
          <p:cNvSpPr/>
          <p:nvPr/>
        </p:nvSpPr>
        <p:spPr>
          <a:xfrm>
            <a:off x="3603917" y="2424146"/>
            <a:ext cx="348256" cy="354016"/>
          </a:xfrm>
          <a:custGeom>
            <a:avLst/>
            <a:gdLst/>
            <a:ahLst/>
            <a:cxnLst/>
            <a:rect l="l" t="t" r="r" b="b"/>
            <a:pathLst>
              <a:path w="10883" h="11063" extrusionOk="0">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23" name="Google Shape;29623;p75"/>
          <p:cNvGrpSpPr/>
          <p:nvPr/>
        </p:nvGrpSpPr>
        <p:grpSpPr>
          <a:xfrm>
            <a:off x="2500941" y="2527218"/>
            <a:ext cx="355104" cy="250944"/>
            <a:chOff x="2500941" y="2527218"/>
            <a:chExt cx="355104" cy="250944"/>
          </a:xfrm>
        </p:grpSpPr>
        <p:sp>
          <p:nvSpPr>
            <p:cNvPr id="29624" name="Google Shape;29624;p75"/>
            <p:cNvSpPr/>
            <p:nvPr/>
          </p:nvSpPr>
          <p:spPr>
            <a:xfrm>
              <a:off x="2500941" y="2527218"/>
              <a:ext cx="355104" cy="250944"/>
            </a:xfrm>
            <a:custGeom>
              <a:avLst/>
              <a:gdLst/>
              <a:ahLst/>
              <a:cxnLst/>
              <a:rect l="l" t="t" r="r" b="b"/>
              <a:pathLst>
                <a:path w="11097" h="7842" extrusionOk="0">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5" name="Google Shape;29625;p75"/>
            <p:cNvSpPr/>
            <p:nvPr/>
          </p:nvSpPr>
          <p:spPr>
            <a:xfrm>
              <a:off x="2651437" y="2623922"/>
              <a:ext cx="16768" cy="15968"/>
            </a:xfrm>
            <a:custGeom>
              <a:avLst/>
              <a:gdLst/>
              <a:ahLst/>
              <a:cxnLst/>
              <a:rect l="l" t="t" r="r" b="b"/>
              <a:pathLst>
                <a:path w="524" h="499" extrusionOk="0">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6" name="Google Shape;29626;p75"/>
            <p:cNvSpPr/>
            <p:nvPr/>
          </p:nvSpPr>
          <p:spPr>
            <a:xfrm>
              <a:off x="2690285" y="2623922"/>
              <a:ext cx="16800" cy="15968"/>
            </a:xfrm>
            <a:custGeom>
              <a:avLst/>
              <a:gdLst/>
              <a:ahLst/>
              <a:cxnLst/>
              <a:rect l="l" t="t" r="r" b="b"/>
              <a:pathLst>
                <a:path w="525" h="499" extrusionOk="0">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7" name="Google Shape;29627;p75"/>
            <p:cNvSpPr/>
            <p:nvPr/>
          </p:nvSpPr>
          <p:spPr>
            <a:xfrm>
              <a:off x="2535597" y="2557170"/>
              <a:ext cx="32416" cy="49184"/>
            </a:xfrm>
            <a:custGeom>
              <a:avLst/>
              <a:gdLst/>
              <a:ahLst/>
              <a:cxnLst/>
              <a:rect l="l" t="t" r="r" b="b"/>
              <a:pathLst>
                <a:path w="1013" h="1537" extrusionOk="0">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8" name="Google Shape;29628;p75"/>
            <p:cNvSpPr/>
            <p:nvPr/>
          </p:nvSpPr>
          <p:spPr>
            <a:xfrm>
              <a:off x="2790477" y="2557938"/>
              <a:ext cx="32416" cy="48800"/>
            </a:xfrm>
            <a:custGeom>
              <a:avLst/>
              <a:gdLst/>
              <a:ahLst/>
              <a:cxnLst/>
              <a:rect l="l" t="t" r="r" b="b"/>
              <a:pathLst>
                <a:path w="1013" h="1525" extrusionOk="0">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629" name="Google Shape;29629;p75"/>
          <p:cNvSpPr/>
          <p:nvPr/>
        </p:nvSpPr>
        <p:spPr>
          <a:xfrm>
            <a:off x="7447437" y="2499282"/>
            <a:ext cx="355136" cy="281952"/>
          </a:xfrm>
          <a:custGeom>
            <a:avLst/>
            <a:gdLst/>
            <a:ahLst/>
            <a:cxnLst/>
            <a:rect l="l" t="t" r="r" b="b"/>
            <a:pathLst>
              <a:path w="11098" h="8811" extrusionOk="0">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30" name="Google Shape;29630;p75"/>
          <p:cNvGrpSpPr/>
          <p:nvPr/>
        </p:nvGrpSpPr>
        <p:grpSpPr>
          <a:xfrm>
            <a:off x="7993805" y="2427122"/>
            <a:ext cx="356256" cy="351808"/>
            <a:chOff x="7993805" y="2427122"/>
            <a:chExt cx="356256" cy="351808"/>
          </a:xfrm>
        </p:grpSpPr>
        <p:sp>
          <p:nvSpPr>
            <p:cNvPr id="29631" name="Google Shape;29631;p75"/>
            <p:cNvSpPr/>
            <p:nvPr/>
          </p:nvSpPr>
          <p:spPr>
            <a:xfrm>
              <a:off x="8154957" y="2427122"/>
              <a:ext cx="195104" cy="194464"/>
            </a:xfrm>
            <a:custGeom>
              <a:avLst/>
              <a:gdLst/>
              <a:ahLst/>
              <a:cxnLst/>
              <a:rect l="l" t="t" r="r" b="b"/>
              <a:pathLst>
                <a:path w="6097" h="6077" extrusionOk="0">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2" name="Google Shape;29632;p75"/>
            <p:cNvSpPr/>
            <p:nvPr/>
          </p:nvSpPr>
          <p:spPr>
            <a:xfrm>
              <a:off x="7993805" y="2477170"/>
              <a:ext cx="136032" cy="222144"/>
            </a:xfrm>
            <a:custGeom>
              <a:avLst/>
              <a:gdLst/>
              <a:ahLst/>
              <a:cxnLst/>
              <a:rect l="l" t="t" r="r" b="b"/>
              <a:pathLst>
                <a:path w="4251" h="6942" extrusionOk="0">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3" name="Google Shape;29633;p75"/>
            <p:cNvSpPr/>
            <p:nvPr/>
          </p:nvSpPr>
          <p:spPr>
            <a:xfrm>
              <a:off x="8170573" y="2617042"/>
              <a:ext cx="110528" cy="161888"/>
            </a:xfrm>
            <a:custGeom>
              <a:avLst/>
              <a:gdLst/>
              <a:ahLst/>
              <a:cxnLst/>
              <a:rect l="l" t="t" r="r" b="b"/>
              <a:pathLst>
                <a:path w="3454" h="5059" extrusionOk="0">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4" name="Google Shape;29634;p75"/>
          <p:cNvGrpSpPr/>
          <p:nvPr/>
        </p:nvGrpSpPr>
        <p:grpSpPr>
          <a:xfrm>
            <a:off x="878637" y="1965010"/>
            <a:ext cx="308640" cy="353312"/>
            <a:chOff x="878637" y="1965010"/>
            <a:chExt cx="308640" cy="353312"/>
          </a:xfrm>
        </p:grpSpPr>
        <p:sp>
          <p:nvSpPr>
            <p:cNvPr id="29635" name="Google Shape;29635;p75"/>
            <p:cNvSpPr/>
            <p:nvPr/>
          </p:nvSpPr>
          <p:spPr>
            <a:xfrm>
              <a:off x="878637" y="1965010"/>
              <a:ext cx="308640" cy="353312"/>
            </a:xfrm>
            <a:custGeom>
              <a:avLst/>
              <a:gdLst/>
              <a:ahLst/>
              <a:cxnLst/>
              <a:rect l="l" t="t" r="r" b="b"/>
              <a:pathLst>
                <a:path w="9645" h="11041" extrusionOk="0">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6" name="Google Shape;29636;p75"/>
            <p:cNvSpPr/>
            <p:nvPr/>
          </p:nvSpPr>
          <p:spPr>
            <a:xfrm>
              <a:off x="960557" y="2185682"/>
              <a:ext cx="43840" cy="49568"/>
            </a:xfrm>
            <a:custGeom>
              <a:avLst/>
              <a:gdLst/>
              <a:ahLst/>
              <a:cxnLst/>
              <a:rect l="l" t="t" r="r" b="b"/>
              <a:pathLst>
                <a:path w="1370" h="1549" extrusionOk="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7" name="Google Shape;29637;p75"/>
            <p:cNvSpPr/>
            <p:nvPr/>
          </p:nvSpPr>
          <p:spPr>
            <a:xfrm>
              <a:off x="1060365" y="2185682"/>
              <a:ext cx="43840" cy="49568"/>
            </a:xfrm>
            <a:custGeom>
              <a:avLst/>
              <a:gdLst/>
              <a:ahLst/>
              <a:cxnLst/>
              <a:rect l="l" t="t" r="r" b="b"/>
              <a:pathLst>
                <a:path w="1370" h="1549" extrusionOk="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38" name="Google Shape;29638;p75"/>
          <p:cNvGrpSpPr/>
          <p:nvPr/>
        </p:nvGrpSpPr>
        <p:grpSpPr>
          <a:xfrm>
            <a:off x="6896141" y="1964722"/>
            <a:ext cx="348256" cy="352448"/>
            <a:chOff x="6896141" y="1964722"/>
            <a:chExt cx="348256" cy="352448"/>
          </a:xfrm>
        </p:grpSpPr>
        <p:sp>
          <p:nvSpPr>
            <p:cNvPr id="29639" name="Google Shape;29639;p75"/>
            <p:cNvSpPr/>
            <p:nvPr/>
          </p:nvSpPr>
          <p:spPr>
            <a:xfrm>
              <a:off x="6896141" y="1964722"/>
              <a:ext cx="348256" cy="352448"/>
            </a:xfrm>
            <a:custGeom>
              <a:avLst/>
              <a:gdLst/>
              <a:ahLst/>
              <a:cxnLst/>
              <a:rect l="l" t="t" r="r" b="b"/>
              <a:pathLst>
                <a:path w="10883" h="11014" extrusionOk="0">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0" name="Google Shape;29640;p75"/>
            <p:cNvSpPr/>
            <p:nvPr/>
          </p:nvSpPr>
          <p:spPr>
            <a:xfrm>
              <a:off x="7155597" y="2179538"/>
              <a:ext cx="18336" cy="11904"/>
            </a:xfrm>
            <a:custGeom>
              <a:avLst/>
              <a:gdLst/>
              <a:ahLst/>
              <a:cxnLst/>
              <a:rect l="l" t="t" r="r" b="b"/>
              <a:pathLst>
                <a:path w="573" h="372" extrusionOk="0">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1" name="Google Shape;29641;p75"/>
            <p:cNvSpPr/>
            <p:nvPr/>
          </p:nvSpPr>
          <p:spPr>
            <a:xfrm>
              <a:off x="6962829" y="1987186"/>
              <a:ext cx="32416" cy="32416"/>
            </a:xfrm>
            <a:custGeom>
              <a:avLst/>
              <a:gdLst/>
              <a:ahLst/>
              <a:cxnLst/>
              <a:rect l="l" t="t" r="r" b="b"/>
              <a:pathLst>
                <a:path w="1013" h="1013" extrusionOk="0">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42" name="Google Shape;29642;p75"/>
          <p:cNvGrpSpPr/>
          <p:nvPr/>
        </p:nvGrpSpPr>
        <p:grpSpPr>
          <a:xfrm>
            <a:off x="7989997" y="2015378"/>
            <a:ext cx="355136" cy="303328"/>
            <a:chOff x="7989997" y="2015378"/>
            <a:chExt cx="355136" cy="303328"/>
          </a:xfrm>
        </p:grpSpPr>
        <p:sp>
          <p:nvSpPr>
            <p:cNvPr id="29643" name="Google Shape;29643;p75"/>
            <p:cNvSpPr/>
            <p:nvPr/>
          </p:nvSpPr>
          <p:spPr>
            <a:xfrm>
              <a:off x="8052109" y="2080530"/>
              <a:ext cx="43840" cy="49568"/>
            </a:xfrm>
            <a:custGeom>
              <a:avLst/>
              <a:gdLst/>
              <a:ahLst/>
              <a:cxnLst/>
              <a:rect l="l" t="t" r="r" b="b"/>
              <a:pathLst>
                <a:path w="1370" h="1549" extrusionOk="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4" name="Google Shape;29644;p75"/>
            <p:cNvSpPr/>
            <p:nvPr/>
          </p:nvSpPr>
          <p:spPr>
            <a:xfrm>
              <a:off x="7989997" y="2015378"/>
              <a:ext cx="355136" cy="303328"/>
            </a:xfrm>
            <a:custGeom>
              <a:avLst/>
              <a:gdLst/>
              <a:ahLst/>
              <a:cxnLst/>
              <a:rect l="l" t="t" r="r" b="b"/>
              <a:pathLst>
                <a:path w="11098" h="9479" extrusionOk="0">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5" name="Google Shape;29645;p75"/>
            <p:cNvSpPr/>
            <p:nvPr/>
          </p:nvSpPr>
          <p:spPr>
            <a:xfrm>
              <a:off x="8229645" y="2166034"/>
              <a:ext cx="19456" cy="15872"/>
            </a:xfrm>
            <a:custGeom>
              <a:avLst/>
              <a:gdLst/>
              <a:ahLst/>
              <a:cxnLst/>
              <a:rect l="l" t="t" r="r" b="b"/>
              <a:pathLst>
                <a:path w="608" h="496" extrusionOk="0">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46" name="Google Shape;29646;p75"/>
          <p:cNvGrpSpPr/>
          <p:nvPr/>
        </p:nvGrpSpPr>
        <p:grpSpPr>
          <a:xfrm>
            <a:off x="3598221" y="1509362"/>
            <a:ext cx="348640" cy="330784"/>
            <a:chOff x="3598221" y="1509362"/>
            <a:chExt cx="348640" cy="330784"/>
          </a:xfrm>
        </p:grpSpPr>
        <p:sp>
          <p:nvSpPr>
            <p:cNvPr id="29647" name="Google Shape;29647;p75"/>
            <p:cNvSpPr/>
            <p:nvPr/>
          </p:nvSpPr>
          <p:spPr>
            <a:xfrm>
              <a:off x="3739181" y="1603538"/>
              <a:ext cx="43456" cy="48032"/>
            </a:xfrm>
            <a:custGeom>
              <a:avLst/>
              <a:gdLst/>
              <a:ahLst/>
              <a:cxnLst/>
              <a:rect l="l" t="t" r="r" b="b"/>
              <a:pathLst>
                <a:path w="1358" h="1501" extrusionOk="0">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8" name="Google Shape;29648;p75"/>
            <p:cNvSpPr/>
            <p:nvPr/>
          </p:nvSpPr>
          <p:spPr>
            <a:xfrm>
              <a:off x="3619533" y="1709906"/>
              <a:ext cx="16416" cy="15584"/>
            </a:xfrm>
            <a:custGeom>
              <a:avLst/>
              <a:gdLst/>
              <a:ahLst/>
              <a:cxnLst/>
              <a:rect l="l" t="t" r="r" b="b"/>
              <a:pathLst>
                <a:path w="513" h="487" extrusionOk="0">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9" name="Google Shape;29649;p75"/>
            <p:cNvSpPr/>
            <p:nvPr/>
          </p:nvSpPr>
          <p:spPr>
            <a:xfrm>
              <a:off x="3598221" y="1509362"/>
              <a:ext cx="348640" cy="330784"/>
            </a:xfrm>
            <a:custGeom>
              <a:avLst/>
              <a:gdLst/>
              <a:ahLst/>
              <a:cxnLst/>
              <a:rect l="l" t="t" r="r" b="b"/>
              <a:pathLst>
                <a:path w="10895" h="10337" extrusionOk="0">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0" name="Google Shape;29650;p75"/>
            <p:cNvSpPr/>
            <p:nvPr/>
          </p:nvSpPr>
          <p:spPr>
            <a:xfrm>
              <a:off x="3927757" y="1737234"/>
              <a:ext cx="18720" cy="19104"/>
            </a:xfrm>
            <a:custGeom>
              <a:avLst/>
              <a:gdLst/>
              <a:ahLst/>
              <a:cxnLst/>
              <a:rect l="l" t="t" r="r" b="b"/>
              <a:pathLst>
                <a:path w="585" h="597" extrusionOk="0">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51" name="Google Shape;29651;p75"/>
          <p:cNvGrpSpPr/>
          <p:nvPr/>
        </p:nvGrpSpPr>
        <p:grpSpPr>
          <a:xfrm>
            <a:off x="5246797" y="1500658"/>
            <a:ext cx="347872" cy="347488"/>
            <a:chOff x="5246797" y="1500658"/>
            <a:chExt cx="347872" cy="347488"/>
          </a:xfrm>
        </p:grpSpPr>
        <p:sp>
          <p:nvSpPr>
            <p:cNvPr id="29652" name="Google Shape;29652;p75"/>
            <p:cNvSpPr/>
            <p:nvPr/>
          </p:nvSpPr>
          <p:spPr>
            <a:xfrm>
              <a:off x="5246797" y="1500658"/>
              <a:ext cx="347872" cy="347488"/>
            </a:xfrm>
            <a:custGeom>
              <a:avLst/>
              <a:gdLst/>
              <a:ahLst/>
              <a:cxnLst/>
              <a:rect l="l" t="t" r="r" b="b"/>
              <a:pathLst>
                <a:path w="10871" h="10859" extrusionOk="0">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3" name="Google Shape;29653;p75"/>
            <p:cNvSpPr/>
            <p:nvPr/>
          </p:nvSpPr>
          <p:spPr>
            <a:xfrm>
              <a:off x="5333677" y="1663346"/>
              <a:ext cx="43456" cy="48032"/>
            </a:xfrm>
            <a:custGeom>
              <a:avLst/>
              <a:gdLst/>
              <a:ahLst/>
              <a:cxnLst/>
              <a:rect l="l" t="t" r="r" b="b"/>
              <a:pathLst>
                <a:path w="1358" h="1501" extrusionOk="0">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4" name="Google Shape;29654;p75"/>
            <p:cNvSpPr/>
            <p:nvPr/>
          </p:nvSpPr>
          <p:spPr>
            <a:xfrm>
              <a:off x="5463949" y="1663346"/>
              <a:ext cx="43488" cy="48032"/>
            </a:xfrm>
            <a:custGeom>
              <a:avLst/>
              <a:gdLst/>
              <a:ahLst/>
              <a:cxnLst/>
              <a:rect l="l" t="t" r="r" b="b"/>
              <a:pathLst>
                <a:path w="1359" h="1501" extrusionOk="0">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5" name="Google Shape;29655;p75"/>
            <p:cNvSpPr/>
            <p:nvPr/>
          </p:nvSpPr>
          <p:spPr>
            <a:xfrm>
              <a:off x="5365677" y="1730002"/>
              <a:ext cx="109760" cy="96064"/>
            </a:xfrm>
            <a:custGeom>
              <a:avLst/>
              <a:gdLst/>
              <a:ahLst/>
              <a:cxnLst/>
              <a:rect l="l" t="t" r="r" b="b"/>
              <a:pathLst>
                <a:path w="3430" h="3002" extrusionOk="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56" name="Google Shape;29656;p75"/>
          <p:cNvGrpSpPr/>
          <p:nvPr/>
        </p:nvGrpSpPr>
        <p:grpSpPr>
          <a:xfrm>
            <a:off x="5796589" y="1500658"/>
            <a:ext cx="349024" cy="346752"/>
            <a:chOff x="5796589" y="1500658"/>
            <a:chExt cx="349024" cy="346752"/>
          </a:xfrm>
        </p:grpSpPr>
        <p:sp>
          <p:nvSpPr>
            <p:cNvPr id="29657" name="Google Shape;29657;p75"/>
            <p:cNvSpPr/>
            <p:nvPr/>
          </p:nvSpPr>
          <p:spPr>
            <a:xfrm>
              <a:off x="6089933" y="1500658"/>
              <a:ext cx="11104" cy="20992"/>
            </a:xfrm>
            <a:custGeom>
              <a:avLst/>
              <a:gdLst/>
              <a:ahLst/>
              <a:cxnLst/>
              <a:rect l="l" t="t" r="r" b="b"/>
              <a:pathLst>
                <a:path w="347" h="656" extrusionOk="0">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58" name="Google Shape;29658;p75"/>
            <p:cNvGrpSpPr/>
            <p:nvPr/>
          </p:nvGrpSpPr>
          <p:grpSpPr>
            <a:xfrm>
              <a:off x="5796589" y="1500658"/>
              <a:ext cx="349024" cy="346752"/>
              <a:chOff x="5796589" y="1500658"/>
              <a:chExt cx="349024" cy="346752"/>
            </a:xfrm>
          </p:grpSpPr>
          <p:sp>
            <p:nvSpPr>
              <p:cNvPr id="29659" name="Google Shape;29659;p75"/>
              <p:cNvSpPr/>
              <p:nvPr/>
            </p:nvSpPr>
            <p:spPr>
              <a:xfrm>
                <a:off x="5893357" y="1544018"/>
                <a:ext cx="14496" cy="15328"/>
              </a:xfrm>
              <a:custGeom>
                <a:avLst/>
                <a:gdLst/>
                <a:ahLst/>
                <a:cxnLst/>
                <a:rect l="l" t="t" r="r" b="b"/>
                <a:pathLst>
                  <a:path w="453" h="479" extrusionOk="0">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0" name="Google Shape;29660;p75"/>
              <p:cNvSpPr/>
              <p:nvPr/>
            </p:nvSpPr>
            <p:spPr>
              <a:xfrm>
                <a:off x="5905165" y="1696114"/>
                <a:ext cx="32416" cy="37760"/>
              </a:xfrm>
              <a:custGeom>
                <a:avLst/>
                <a:gdLst/>
                <a:ahLst/>
                <a:cxnLst/>
                <a:rect l="l" t="t" r="r" b="b"/>
                <a:pathLst>
                  <a:path w="1013" h="1180" extrusionOk="0">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1" name="Google Shape;29661;p75"/>
              <p:cNvSpPr/>
              <p:nvPr/>
            </p:nvSpPr>
            <p:spPr>
              <a:xfrm>
                <a:off x="6003085" y="1696114"/>
                <a:ext cx="32416" cy="37760"/>
              </a:xfrm>
              <a:custGeom>
                <a:avLst/>
                <a:gdLst/>
                <a:ahLst/>
                <a:cxnLst/>
                <a:rect l="l" t="t" r="r" b="b"/>
                <a:pathLst>
                  <a:path w="1013" h="1180" extrusionOk="0">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2" name="Google Shape;29662;p75"/>
              <p:cNvSpPr/>
              <p:nvPr/>
            </p:nvSpPr>
            <p:spPr>
              <a:xfrm>
                <a:off x="5796589" y="1500658"/>
                <a:ext cx="349024" cy="346752"/>
              </a:xfrm>
              <a:custGeom>
                <a:avLst/>
                <a:gdLst/>
                <a:ahLst/>
                <a:cxnLst/>
                <a:rect l="l" t="t" r="r" b="b"/>
                <a:pathLst>
                  <a:path w="10907" h="10836" extrusionOk="0">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663" name="Google Shape;29663;p75"/>
          <p:cNvGrpSpPr/>
          <p:nvPr/>
        </p:nvGrpSpPr>
        <p:grpSpPr>
          <a:xfrm>
            <a:off x="6895373" y="1502578"/>
            <a:ext cx="348640" cy="343296"/>
            <a:chOff x="6895373" y="1502578"/>
            <a:chExt cx="348640" cy="343296"/>
          </a:xfrm>
        </p:grpSpPr>
        <p:sp>
          <p:nvSpPr>
            <p:cNvPr id="29664" name="Google Shape;29664;p75"/>
            <p:cNvSpPr/>
            <p:nvPr/>
          </p:nvSpPr>
          <p:spPr>
            <a:xfrm>
              <a:off x="6895373" y="1502578"/>
              <a:ext cx="348640" cy="343296"/>
            </a:xfrm>
            <a:custGeom>
              <a:avLst/>
              <a:gdLst/>
              <a:ahLst/>
              <a:cxnLst/>
              <a:rect l="l" t="t" r="r" b="b"/>
              <a:pathLst>
                <a:path w="10895" h="10728" extrusionOk="0">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5" name="Google Shape;29665;p75"/>
            <p:cNvSpPr/>
            <p:nvPr/>
          </p:nvSpPr>
          <p:spPr>
            <a:xfrm>
              <a:off x="6977677" y="1667154"/>
              <a:ext cx="48416" cy="59456"/>
            </a:xfrm>
            <a:custGeom>
              <a:avLst/>
              <a:gdLst/>
              <a:ahLst/>
              <a:cxnLst/>
              <a:rect l="l" t="t" r="r" b="b"/>
              <a:pathLst>
                <a:path w="1513" h="1858" extrusionOk="0">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6" name="Google Shape;29666;p75"/>
            <p:cNvSpPr/>
            <p:nvPr/>
          </p:nvSpPr>
          <p:spPr>
            <a:xfrm>
              <a:off x="7113709" y="1667154"/>
              <a:ext cx="48800" cy="59456"/>
            </a:xfrm>
            <a:custGeom>
              <a:avLst/>
              <a:gdLst/>
              <a:ahLst/>
              <a:cxnLst/>
              <a:rect l="l" t="t" r="r" b="b"/>
              <a:pathLst>
                <a:path w="1525" h="1858" extrusionOk="0">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7" name="Google Shape;29667;p75"/>
          <p:cNvGrpSpPr/>
          <p:nvPr/>
        </p:nvGrpSpPr>
        <p:grpSpPr>
          <a:xfrm>
            <a:off x="4147597" y="1505458"/>
            <a:ext cx="347904" cy="336992"/>
            <a:chOff x="4147597" y="1505458"/>
            <a:chExt cx="347904" cy="336992"/>
          </a:xfrm>
        </p:grpSpPr>
        <p:sp>
          <p:nvSpPr>
            <p:cNvPr id="29668" name="Google Shape;29668;p75"/>
            <p:cNvSpPr/>
            <p:nvPr/>
          </p:nvSpPr>
          <p:spPr>
            <a:xfrm>
              <a:off x="4293901" y="1707410"/>
              <a:ext cx="22528" cy="15392"/>
            </a:xfrm>
            <a:custGeom>
              <a:avLst/>
              <a:gdLst/>
              <a:ahLst/>
              <a:cxnLst/>
              <a:rect l="l" t="t" r="r" b="b"/>
              <a:pathLst>
                <a:path w="704" h="481" extrusionOk="0">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9" name="Google Shape;29669;p75"/>
            <p:cNvSpPr/>
            <p:nvPr/>
          </p:nvSpPr>
          <p:spPr>
            <a:xfrm>
              <a:off x="4326669" y="1707250"/>
              <a:ext cx="22528" cy="15168"/>
            </a:xfrm>
            <a:custGeom>
              <a:avLst/>
              <a:gdLst/>
              <a:ahLst/>
              <a:cxnLst/>
              <a:rect l="l" t="t" r="r" b="b"/>
              <a:pathLst>
                <a:path w="704" h="474" extrusionOk="0">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0" name="Google Shape;29670;p75"/>
            <p:cNvSpPr/>
            <p:nvPr/>
          </p:nvSpPr>
          <p:spPr>
            <a:xfrm>
              <a:off x="4147597" y="1505458"/>
              <a:ext cx="347904" cy="336992"/>
            </a:xfrm>
            <a:custGeom>
              <a:avLst/>
              <a:gdLst/>
              <a:ahLst/>
              <a:cxnLst/>
              <a:rect l="l" t="t" r="r" b="b"/>
              <a:pathLst>
                <a:path w="10872" h="10531" extrusionOk="0">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1" name="Google Shape;29671;p75"/>
            <p:cNvSpPr/>
            <p:nvPr/>
          </p:nvSpPr>
          <p:spPr>
            <a:xfrm>
              <a:off x="4250477" y="1641618"/>
              <a:ext cx="43456" cy="48032"/>
            </a:xfrm>
            <a:custGeom>
              <a:avLst/>
              <a:gdLst/>
              <a:ahLst/>
              <a:cxnLst/>
              <a:rect l="l" t="t" r="r" b="b"/>
              <a:pathLst>
                <a:path w="1358" h="1501" extrusionOk="0">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2" name="Google Shape;29672;p75"/>
            <p:cNvSpPr/>
            <p:nvPr/>
          </p:nvSpPr>
          <p:spPr>
            <a:xfrm>
              <a:off x="4348781" y="1641618"/>
              <a:ext cx="43456" cy="48032"/>
            </a:xfrm>
            <a:custGeom>
              <a:avLst/>
              <a:gdLst/>
              <a:ahLst/>
              <a:cxnLst/>
              <a:rect l="l" t="t" r="r" b="b"/>
              <a:pathLst>
                <a:path w="1358" h="1501" extrusionOk="0">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3" name="Google Shape;29673;p75"/>
            <p:cNvSpPr/>
            <p:nvPr/>
          </p:nvSpPr>
          <p:spPr>
            <a:xfrm>
              <a:off x="4261517" y="1739922"/>
              <a:ext cx="119680" cy="59840"/>
            </a:xfrm>
            <a:custGeom>
              <a:avLst/>
              <a:gdLst/>
              <a:ahLst/>
              <a:cxnLst/>
              <a:rect l="l" t="t" r="r" b="b"/>
              <a:pathLst>
                <a:path w="3740" h="1870" extrusionOk="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4" name="Google Shape;29674;p75"/>
            <p:cNvSpPr/>
            <p:nvPr/>
          </p:nvSpPr>
          <p:spPr>
            <a:xfrm>
              <a:off x="4221517" y="1614482"/>
              <a:ext cx="199296" cy="206624"/>
            </a:xfrm>
            <a:custGeom>
              <a:avLst/>
              <a:gdLst/>
              <a:ahLst/>
              <a:cxnLst/>
              <a:rect l="l" t="t" r="r" b="b"/>
              <a:pathLst>
                <a:path w="6228" h="6457" extrusionOk="0">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75" name="Google Shape;29675;p75"/>
          <p:cNvGrpSpPr/>
          <p:nvPr/>
        </p:nvGrpSpPr>
        <p:grpSpPr>
          <a:xfrm>
            <a:off x="2499405" y="1499890"/>
            <a:ext cx="347488" cy="348256"/>
            <a:chOff x="2499405" y="1499890"/>
            <a:chExt cx="347488" cy="348256"/>
          </a:xfrm>
        </p:grpSpPr>
        <p:sp>
          <p:nvSpPr>
            <p:cNvPr id="29676" name="Google Shape;29676;p75"/>
            <p:cNvSpPr/>
            <p:nvPr/>
          </p:nvSpPr>
          <p:spPr>
            <a:xfrm>
              <a:off x="2634669" y="1725842"/>
              <a:ext cx="75840" cy="38496"/>
            </a:xfrm>
            <a:custGeom>
              <a:avLst/>
              <a:gdLst/>
              <a:ahLst/>
              <a:cxnLst/>
              <a:rect l="l" t="t" r="r" b="b"/>
              <a:pathLst>
                <a:path w="2370" h="1203" extrusionOk="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7" name="Google Shape;29677;p75"/>
            <p:cNvSpPr/>
            <p:nvPr/>
          </p:nvSpPr>
          <p:spPr>
            <a:xfrm>
              <a:off x="2596173" y="1658002"/>
              <a:ext cx="43456" cy="48416"/>
            </a:xfrm>
            <a:custGeom>
              <a:avLst/>
              <a:gdLst/>
              <a:ahLst/>
              <a:cxnLst/>
              <a:rect l="l" t="t" r="r" b="b"/>
              <a:pathLst>
                <a:path w="1358" h="1513" extrusionOk="0">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8" name="Google Shape;29678;p75"/>
            <p:cNvSpPr/>
            <p:nvPr/>
          </p:nvSpPr>
          <p:spPr>
            <a:xfrm>
              <a:off x="2705133" y="1658002"/>
              <a:ext cx="43488" cy="48416"/>
            </a:xfrm>
            <a:custGeom>
              <a:avLst/>
              <a:gdLst/>
              <a:ahLst/>
              <a:cxnLst/>
              <a:rect l="l" t="t" r="r" b="b"/>
              <a:pathLst>
                <a:path w="1359" h="1513" extrusionOk="0">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9" name="Google Shape;29679;p75"/>
            <p:cNvSpPr/>
            <p:nvPr/>
          </p:nvSpPr>
          <p:spPr>
            <a:xfrm>
              <a:off x="2499405" y="1499890"/>
              <a:ext cx="347488" cy="348256"/>
            </a:xfrm>
            <a:custGeom>
              <a:avLst/>
              <a:gdLst/>
              <a:ahLst/>
              <a:cxnLst/>
              <a:rect l="l" t="t" r="r" b="b"/>
              <a:pathLst>
                <a:path w="10859" h="10883" extrusionOk="0">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0" name="Google Shape;29680;p75"/>
            <p:cNvSpPr/>
            <p:nvPr/>
          </p:nvSpPr>
          <p:spPr>
            <a:xfrm>
              <a:off x="2667053" y="1609618"/>
              <a:ext cx="10688" cy="37760"/>
            </a:xfrm>
            <a:custGeom>
              <a:avLst/>
              <a:gdLst/>
              <a:ahLst/>
              <a:cxnLst/>
              <a:rect l="l" t="t" r="r" b="b"/>
              <a:pathLst>
                <a:path w="334" h="1180" extrusionOk="0">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81" name="Google Shape;29681;p75"/>
          <p:cNvGrpSpPr/>
          <p:nvPr/>
        </p:nvGrpSpPr>
        <p:grpSpPr>
          <a:xfrm>
            <a:off x="1956845" y="1500498"/>
            <a:ext cx="331520" cy="348032"/>
            <a:chOff x="1956845" y="1500498"/>
            <a:chExt cx="331520" cy="348032"/>
          </a:xfrm>
        </p:grpSpPr>
        <p:sp>
          <p:nvSpPr>
            <p:cNvPr id="29682" name="Google Shape;29682;p75"/>
            <p:cNvSpPr/>
            <p:nvPr/>
          </p:nvSpPr>
          <p:spPr>
            <a:xfrm>
              <a:off x="2078413" y="1736882"/>
              <a:ext cx="88800" cy="44608"/>
            </a:xfrm>
            <a:custGeom>
              <a:avLst/>
              <a:gdLst/>
              <a:ahLst/>
              <a:cxnLst/>
              <a:rect l="l" t="t" r="r" b="b"/>
              <a:pathLst>
                <a:path w="2775" h="1394" extrusionOk="0">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3" name="Google Shape;29683;p75"/>
            <p:cNvSpPr/>
            <p:nvPr/>
          </p:nvSpPr>
          <p:spPr>
            <a:xfrm>
              <a:off x="1956845" y="1500498"/>
              <a:ext cx="331520" cy="348032"/>
            </a:xfrm>
            <a:custGeom>
              <a:avLst/>
              <a:gdLst/>
              <a:ahLst/>
              <a:cxnLst/>
              <a:rect l="l" t="t" r="r" b="b"/>
              <a:pathLst>
                <a:path w="10360" h="10876" extrusionOk="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4" name="Google Shape;29684;p75"/>
            <p:cNvSpPr/>
            <p:nvPr/>
          </p:nvSpPr>
          <p:spPr>
            <a:xfrm>
              <a:off x="2030765" y="1652690"/>
              <a:ext cx="48800" cy="59840"/>
            </a:xfrm>
            <a:custGeom>
              <a:avLst/>
              <a:gdLst/>
              <a:ahLst/>
              <a:cxnLst/>
              <a:rect l="l" t="t" r="r" b="b"/>
              <a:pathLst>
                <a:path w="1525" h="1870" extrusionOk="0">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5" name="Google Shape;29685;p75"/>
            <p:cNvSpPr/>
            <p:nvPr/>
          </p:nvSpPr>
          <p:spPr>
            <a:xfrm>
              <a:off x="2167181" y="1652690"/>
              <a:ext cx="48416" cy="59840"/>
            </a:xfrm>
            <a:custGeom>
              <a:avLst/>
              <a:gdLst/>
              <a:ahLst/>
              <a:cxnLst/>
              <a:rect l="l" t="t" r="r" b="b"/>
              <a:pathLst>
                <a:path w="1513" h="1870" extrusionOk="0">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6" name="Google Shape;29686;p75"/>
            <p:cNvSpPr/>
            <p:nvPr/>
          </p:nvSpPr>
          <p:spPr>
            <a:xfrm>
              <a:off x="2020877" y="1729234"/>
              <a:ext cx="20608" cy="15680"/>
            </a:xfrm>
            <a:custGeom>
              <a:avLst/>
              <a:gdLst/>
              <a:ahLst/>
              <a:cxnLst/>
              <a:rect l="l" t="t" r="r" b="b"/>
              <a:pathLst>
                <a:path w="644" h="490" extrusionOk="0">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7" name="Google Shape;29687;p75"/>
            <p:cNvSpPr/>
            <p:nvPr/>
          </p:nvSpPr>
          <p:spPr>
            <a:xfrm>
              <a:off x="1986189" y="1685426"/>
              <a:ext cx="27840" cy="38144"/>
            </a:xfrm>
            <a:custGeom>
              <a:avLst/>
              <a:gdLst/>
              <a:ahLst/>
              <a:cxnLst/>
              <a:rect l="l" t="t" r="r" b="b"/>
              <a:pathLst>
                <a:path w="870" h="1192" extrusionOk="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8" name="Google Shape;29688;p75"/>
            <p:cNvSpPr/>
            <p:nvPr/>
          </p:nvSpPr>
          <p:spPr>
            <a:xfrm>
              <a:off x="2198797" y="1729234"/>
              <a:ext cx="20608" cy="15680"/>
            </a:xfrm>
            <a:custGeom>
              <a:avLst/>
              <a:gdLst/>
              <a:ahLst/>
              <a:cxnLst/>
              <a:rect l="l" t="t" r="r" b="b"/>
              <a:pathLst>
                <a:path w="644" h="490" extrusionOk="0">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9" name="Google Shape;29689;p75"/>
            <p:cNvSpPr/>
            <p:nvPr/>
          </p:nvSpPr>
          <p:spPr>
            <a:xfrm>
              <a:off x="2225453" y="1685426"/>
              <a:ext cx="28224" cy="37760"/>
            </a:xfrm>
            <a:custGeom>
              <a:avLst/>
              <a:gdLst/>
              <a:ahLst/>
              <a:cxnLst/>
              <a:rect l="l" t="t" r="r" b="b"/>
              <a:pathLst>
                <a:path w="882" h="1180" extrusionOk="0">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0" name="Google Shape;29690;p75"/>
            <p:cNvSpPr/>
            <p:nvPr/>
          </p:nvSpPr>
          <p:spPr>
            <a:xfrm>
              <a:off x="2046381" y="1573906"/>
              <a:ext cx="22528" cy="16320"/>
            </a:xfrm>
            <a:custGeom>
              <a:avLst/>
              <a:gdLst/>
              <a:ahLst/>
              <a:cxnLst/>
              <a:rect l="l" t="t" r="r" b="b"/>
              <a:pathLst>
                <a:path w="704" h="510" extrusionOk="0">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1" name="Google Shape;29691;p75"/>
            <p:cNvSpPr/>
            <p:nvPr/>
          </p:nvSpPr>
          <p:spPr>
            <a:xfrm>
              <a:off x="2078765" y="1587538"/>
              <a:ext cx="87680" cy="18304"/>
            </a:xfrm>
            <a:custGeom>
              <a:avLst/>
              <a:gdLst/>
              <a:ahLst/>
              <a:cxnLst/>
              <a:rect l="l" t="t" r="r" b="b"/>
              <a:pathLst>
                <a:path w="2740" h="572" extrusionOk="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2" name="Google Shape;29692;p75"/>
            <p:cNvSpPr/>
            <p:nvPr/>
          </p:nvSpPr>
          <p:spPr>
            <a:xfrm>
              <a:off x="2177069" y="1574130"/>
              <a:ext cx="22528" cy="16480"/>
            </a:xfrm>
            <a:custGeom>
              <a:avLst/>
              <a:gdLst/>
              <a:ahLst/>
              <a:cxnLst/>
              <a:rect l="l" t="t" r="r" b="b"/>
              <a:pathLst>
                <a:path w="704" h="515" extrusionOk="0">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3" name="Google Shape;29693;p75"/>
            <p:cNvSpPr/>
            <p:nvPr/>
          </p:nvSpPr>
          <p:spPr>
            <a:xfrm>
              <a:off x="2078413" y="1560466"/>
              <a:ext cx="88800" cy="15648"/>
            </a:xfrm>
            <a:custGeom>
              <a:avLst/>
              <a:gdLst/>
              <a:ahLst/>
              <a:cxnLst/>
              <a:rect l="l" t="t" r="r" b="b"/>
              <a:pathLst>
                <a:path w="2775" h="489" extrusionOk="0">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94" name="Google Shape;29694;p75"/>
          <p:cNvGrpSpPr/>
          <p:nvPr/>
        </p:nvGrpSpPr>
        <p:grpSpPr>
          <a:xfrm>
            <a:off x="6345613" y="1549874"/>
            <a:ext cx="348640" cy="250656"/>
            <a:chOff x="6345613" y="1549874"/>
            <a:chExt cx="348640" cy="250656"/>
          </a:xfrm>
        </p:grpSpPr>
        <p:sp>
          <p:nvSpPr>
            <p:cNvPr id="29695" name="Google Shape;29695;p75"/>
            <p:cNvSpPr/>
            <p:nvPr/>
          </p:nvSpPr>
          <p:spPr>
            <a:xfrm>
              <a:off x="6405805" y="1685810"/>
              <a:ext cx="32416" cy="32416"/>
            </a:xfrm>
            <a:custGeom>
              <a:avLst/>
              <a:gdLst/>
              <a:ahLst/>
              <a:cxnLst/>
              <a:rect l="l" t="t" r="r" b="b"/>
              <a:pathLst>
                <a:path w="1013" h="1013" extrusionOk="0">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6" name="Google Shape;29696;p75"/>
            <p:cNvSpPr/>
            <p:nvPr/>
          </p:nvSpPr>
          <p:spPr>
            <a:xfrm>
              <a:off x="6345613" y="1549874"/>
              <a:ext cx="348640" cy="250656"/>
            </a:xfrm>
            <a:custGeom>
              <a:avLst/>
              <a:gdLst/>
              <a:ahLst/>
              <a:cxnLst/>
              <a:rect l="l" t="t" r="r" b="b"/>
              <a:pathLst>
                <a:path w="10895" h="7833" extrusionOk="0">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7" name="Google Shape;29697;p75"/>
            <p:cNvSpPr/>
            <p:nvPr/>
          </p:nvSpPr>
          <p:spPr>
            <a:xfrm>
              <a:off x="6472845" y="1588626"/>
              <a:ext cx="41952" cy="38944"/>
            </a:xfrm>
            <a:custGeom>
              <a:avLst/>
              <a:gdLst/>
              <a:ahLst/>
              <a:cxnLst/>
              <a:rect l="l" t="t" r="r" b="b"/>
              <a:pathLst>
                <a:path w="1311" h="1217" extrusionOk="0">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8" name="Google Shape;29698;p75"/>
            <p:cNvSpPr/>
            <p:nvPr/>
          </p:nvSpPr>
          <p:spPr>
            <a:xfrm>
              <a:off x="6528109" y="1592402"/>
              <a:ext cx="40800" cy="23360"/>
            </a:xfrm>
            <a:custGeom>
              <a:avLst/>
              <a:gdLst/>
              <a:ahLst/>
              <a:cxnLst/>
              <a:rect l="l" t="t" r="r" b="b"/>
              <a:pathLst>
                <a:path w="1275" h="730" extrusionOk="0">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9" name="Google Shape;29699;p75"/>
            <p:cNvSpPr/>
            <p:nvPr/>
          </p:nvSpPr>
          <p:spPr>
            <a:xfrm>
              <a:off x="6581453" y="1614994"/>
              <a:ext cx="38496" cy="11040"/>
            </a:xfrm>
            <a:custGeom>
              <a:avLst/>
              <a:gdLst/>
              <a:ahLst/>
              <a:cxnLst/>
              <a:rect l="l" t="t" r="r" b="b"/>
              <a:pathLst>
                <a:path w="1203" h="345" extrusionOk="0">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0" name="Google Shape;29700;p75"/>
            <p:cNvSpPr/>
            <p:nvPr/>
          </p:nvSpPr>
          <p:spPr>
            <a:xfrm>
              <a:off x="6634765" y="1648274"/>
              <a:ext cx="25184" cy="16992"/>
            </a:xfrm>
            <a:custGeom>
              <a:avLst/>
              <a:gdLst/>
              <a:ahLst/>
              <a:cxnLst/>
              <a:rect l="l" t="t" r="r" b="b"/>
              <a:pathLst>
                <a:path w="787" h="531" extrusionOk="0">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01" name="Google Shape;29701;p75"/>
          <p:cNvGrpSpPr/>
          <p:nvPr/>
        </p:nvGrpSpPr>
        <p:grpSpPr>
          <a:xfrm>
            <a:off x="7444781" y="1507026"/>
            <a:ext cx="348640" cy="334272"/>
            <a:chOff x="7444781" y="1507026"/>
            <a:chExt cx="348640" cy="334272"/>
          </a:xfrm>
        </p:grpSpPr>
        <p:sp>
          <p:nvSpPr>
            <p:cNvPr id="29702" name="Google Shape;29702;p75"/>
            <p:cNvSpPr/>
            <p:nvPr/>
          </p:nvSpPr>
          <p:spPr>
            <a:xfrm>
              <a:off x="7575469" y="1750066"/>
              <a:ext cx="40032" cy="39424"/>
            </a:xfrm>
            <a:custGeom>
              <a:avLst/>
              <a:gdLst/>
              <a:ahLst/>
              <a:cxnLst/>
              <a:rect l="l" t="t" r="r" b="b"/>
              <a:pathLst>
                <a:path w="1251" h="1232" extrusionOk="0">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3" name="Google Shape;29703;p75"/>
            <p:cNvSpPr/>
            <p:nvPr/>
          </p:nvSpPr>
          <p:spPr>
            <a:xfrm>
              <a:off x="7623469" y="1749714"/>
              <a:ext cx="40032" cy="39776"/>
            </a:xfrm>
            <a:custGeom>
              <a:avLst/>
              <a:gdLst/>
              <a:ahLst/>
              <a:cxnLst/>
              <a:rect l="l" t="t" r="r" b="b"/>
              <a:pathLst>
                <a:path w="1251" h="1243" extrusionOk="0">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4" name="Google Shape;29704;p75"/>
            <p:cNvSpPr/>
            <p:nvPr/>
          </p:nvSpPr>
          <p:spPr>
            <a:xfrm>
              <a:off x="7537741" y="1640498"/>
              <a:ext cx="43456" cy="48032"/>
            </a:xfrm>
            <a:custGeom>
              <a:avLst/>
              <a:gdLst/>
              <a:ahLst/>
              <a:cxnLst/>
              <a:rect l="l" t="t" r="r" b="b"/>
              <a:pathLst>
                <a:path w="1358" h="1501" extrusionOk="0">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5" name="Google Shape;29705;p75"/>
            <p:cNvSpPr/>
            <p:nvPr/>
          </p:nvSpPr>
          <p:spPr>
            <a:xfrm>
              <a:off x="7657389" y="1640498"/>
              <a:ext cx="43072" cy="48032"/>
            </a:xfrm>
            <a:custGeom>
              <a:avLst/>
              <a:gdLst/>
              <a:ahLst/>
              <a:cxnLst/>
              <a:rect l="l" t="t" r="r" b="b"/>
              <a:pathLst>
                <a:path w="1346" h="1501" extrusionOk="0">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6" name="Google Shape;29706;p75"/>
            <p:cNvSpPr/>
            <p:nvPr/>
          </p:nvSpPr>
          <p:spPr>
            <a:xfrm>
              <a:off x="7444781" y="1507026"/>
              <a:ext cx="348640" cy="334272"/>
            </a:xfrm>
            <a:custGeom>
              <a:avLst/>
              <a:gdLst/>
              <a:ahLst/>
              <a:cxnLst/>
              <a:rect l="l" t="t" r="r" b="b"/>
              <a:pathLst>
                <a:path w="10895" h="10446" extrusionOk="0">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07" name="Google Shape;29707;p75"/>
          <p:cNvGrpSpPr/>
          <p:nvPr/>
        </p:nvGrpSpPr>
        <p:grpSpPr>
          <a:xfrm>
            <a:off x="7995341" y="1506738"/>
            <a:ext cx="347872" cy="334944"/>
            <a:chOff x="7995341" y="1506738"/>
            <a:chExt cx="347872" cy="334944"/>
          </a:xfrm>
        </p:grpSpPr>
        <p:sp>
          <p:nvSpPr>
            <p:cNvPr id="29708" name="Google Shape;29708;p75"/>
            <p:cNvSpPr/>
            <p:nvPr/>
          </p:nvSpPr>
          <p:spPr>
            <a:xfrm>
              <a:off x="8129837" y="1722674"/>
              <a:ext cx="33536" cy="35936"/>
            </a:xfrm>
            <a:custGeom>
              <a:avLst/>
              <a:gdLst/>
              <a:ahLst/>
              <a:cxnLst/>
              <a:rect l="l" t="t" r="r" b="b"/>
              <a:pathLst>
                <a:path w="1048" h="1123" extrusionOk="0">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9" name="Google Shape;29709;p75"/>
            <p:cNvSpPr/>
            <p:nvPr/>
          </p:nvSpPr>
          <p:spPr>
            <a:xfrm>
              <a:off x="8172877" y="1722610"/>
              <a:ext cx="35840" cy="36000"/>
            </a:xfrm>
            <a:custGeom>
              <a:avLst/>
              <a:gdLst/>
              <a:ahLst/>
              <a:cxnLst/>
              <a:rect l="l" t="t" r="r" b="b"/>
              <a:pathLst>
                <a:path w="1120" h="1125" extrusionOk="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0" name="Google Shape;29710;p75"/>
            <p:cNvSpPr/>
            <p:nvPr/>
          </p:nvSpPr>
          <p:spPr>
            <a:xfrm>
              <a:off x="7995341" y="1506738"/>
              <a:ext cx="347872" cy="334944"/>
            </a:xfrm>
            <a:custGeom>
              <a:avLst/>
              <a:gdLst/>
              <a:ahLst/>
              <a:cxnLst/>
              <a:rect l="l" t="t" r="r" b="b"/>
              <a:pathLst>
                <a:path w="10871" h="10467" extrusionOk="0">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1" name="Google Shape;29711;p75"/>
            <p:cNvSpPr/>
            <p:nvPr/>
          </p:nvSpPr>
          <p:spPr>
            <a:xfrm>
              <a:off x="8103149" y="1685426"/>
              <a:ext cx="132256" cy="123104"/>
            </a:xfrm>
            <a:custGeom>
              <a:avLst/>
              <a:gdLst/>
              <a:ahLst/>
              <a:cxnLst/>
              <a:rect l="l" t="t" r="r" b="b"/>
              <a:pathLst>
                <a:path w="4133" h="3847" extrusionOk="0">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2" name="Google Shape;29712;p75"/>
            <p:cNvSpPr/>
            <p:nvPr/>
          </p:nvSpPr>
          <p:spPr>
            <a:xfrm>
              <a:off x="8087149" y="1640498"/>
              <a:ext cx="43456" cy="48032"/>
            </a:xfrm>
            <a:custGeom>
              <a:avLst/>
              <a:gdLst/>
              <a:ahLst/>
              <a:cxnLst/>
              <a:rect l="l" t="t" r="r" b="b"/>
              <a:pathLst>
                <a:path w="1358" h="1501" extrusionOk="0">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3" name="Google Shape;29713;p75"/>
            <p:cNvSpPr/>
            <p:nvPr/>
          </p:nvSpPr>
          <p:spPr>
            <a:xfrm>
              <a:off x="8207149" y="1640498"/>
              <a:ext cx="43104" cy="48032"/>
            </a:xfrm>
            <a:custGeom>
              <a:avLst/>
              <a:gdLst/>
              <a:ahLst/>
              <a:cxnLst/>
              <a:rect l="l" t="t" r="r" b="b"/>
              <a:pathLst>
                <a:path w="1347" h="1501" extrusionOk="0">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14" name="Google Shape;29714;p75"/>
          <p:cNvGrpSpPr/>
          <p:nvPr/>
        </p:nvGrpSpPr>
        <p:grpSpPr>
          <a:xfrm>
            <a:off x="3048045" y="1522930"/>
            <a:ext cx="347872" cy="303904"/>
            <a:chOff x="3048045" y="1522930"/>
            <a:chExt cx="347872" cy="303904"/>
          </a:xfrm>
        </p:grpSpPr>
        <p:sp>
          <p:nvSpPr>
            <p:cNvPr id="29715" name="Google Shape;29715;p75"/>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16" name="Google Shape;29716;p75"/>
            <p:cNvGrpSpPr/>
            <p:nvPr/>
          </p:nvGrpSpPr>
          <p:grpSpPr>
            <a:xfrm>
              <a:off x="3048045" y="1522930"/>
              <a:ext cx="347872" cy="303904"/>
              <a:chOff x="3048045" y="1522930"/>
              <a:chExt cx="347872" cy="303904"/>
            </a:xfrm>
          </p:grpSpPr>
          <p:sp>
            <p:nvSpPr>
              <p:cNvPr id="29717" name="Google Shape;29717;p75"/>
              <p:cNvSpPr/>
              <p:nvPr/>
            </p:nvSpPr>
            <p:spPr>
              <a:xfrm>
                <a:off x="3048045" y="1522930"/>
                <a:ext cx="347872" cy="303904"/>
              </a:xfrm>
              <a:custGeom>
                <a:avLst/>
                <a:gdLst/>
                <a:ahLst/>
                <a:cxnLst/>
                <a:rect l="l" t="t" r="r" b="b"/>
                <a:pathLst>
                  <a:path w="10871" h="9497" extrusionOk="0">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8" name="Google Shape;29718;p75"/>
              <p:cNvSpPr/>
              <p:nvPr/>
            </p:nvSpPr>
            <p:spPr>
              <a:xfrm>
                <a:off x="3139117" y="1621010"/>
                <a:ext cx="49152" cy="137600"/>
              </a:xfrm>
              <a:custGeom>
                <a:avLst/>
                <a:gdLst/>
                <a:ahLst/>
                <a:cxnLst/>
                <a:rect l="l" t="t" r="r" b="b"/>
                <a:pathLst>
                  <a:path w="1536" h="4300" extrusionOk="0">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719" name="Google Shape;29719;p75"/>
          <p:cNvGrpSpPr/>
          <p:nvPr/>
        </p:nvGrpSpPr>
        <p:grpSpPr>
          <a:xfrm>
            <a:off x="1133133" y="3351922"/>
            <a:ext cx="313984" cy="358560"/>
            <a:chOff x="1133133" y="3351922"/>
            <a:chExt cx="313984" cy="358560"/>
          </a:xfrm>
        </p:grpSpPr>
        <p:sp>
          <p:nvSpPr>
            <p:cNvPr id="29720" name="Google Shape;29720;p75"/>
            <p:cNvSpPr/>
            <p:nvPr/>
          </p:nvSpPr>
          <p:spPr>
            <a:xfrm>
              <a:off x="1133133" y="3351922"/>
              <a:ext cx="313984" cy="358560"/>
            </a:xfrm>
            <a:custGeom>
              <a:avLst/>
              <a:gdLst/>
              <a:ahLst/>
              <a:cxnLst/>
              <a:rect l="l" t="t" r="r" b="b"/>
              <a:pathLst>
                <a:path w="9812" h="11205" extrusionOk="0">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1" name="Google Shape;29721;p75"/>
            <p:cNvSpPr/>
            <p:nvPr/>
          </p:nvSpPr>
          <p:spPr>
            <a:xfrm>
              <a:off x="1285549" y="3414418"/>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2" name="Google Shape;29722;p75"/>
            <p:cNvSpPr/>
            <p:nvPr/>
          </p:nvSpPr>
          <p:spPr>
            <a:xfrm>
              <a:off x="1285549" y="3459378"/>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3" name="Google Shape;29723;p75"/>
            <p:cNvSpPr/>
            <p:nvPr/>
          </p:nvSpPr>
          <p:spPr>
            <a:xfrm>
              <a:off x="1285549" y="3503954"/>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4" name="Google Shape;29724;p75"/>
            <p:cNvSpPr/>
            <p:nvPr/>
          </p:nvSpPr>
          <p:spPr>
            <a:xfrm>
              <a:off x="1167821" y="3498226"/>
              <a:ext cx="10688" cy="16416"/>
            </a:xfrm>
            <a:custGeom>
              <a:avLst/>
              <a:gdLst/>
              <a:ahLst/>
              <a:cxnLst/>
              <a:rect l="l" t="t" r="r" b="b"/>
              <a:pathLst>
                <a:path w="334" h="513" extrusionOk="0">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5" name="Google Shape;29725;p75"/>
            <p:cNvSpPr/>
            <p:nvPr/>
          </p:nvSpPr>
          <p:spPr>
            <a:xfrm>
              <a:off x="1167821" y="3537490"/>
              <a:ext cx="10688" cy="16032"/>
            </a:xfrm>
            <a:custGeom>
              <a:avLst/>
              <a:gdLst/>
              <a:ahLst/>
              <a:cxnLst/>
              <a:rect l="l" t="t" r="r" b="b"/>
              <a:pathLst>
                <a:path w="334" h="501" extrusionOk="0">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6" name="Google Shape;29726;p75"/>
            <p:cNvSpPr/>
            <p:nvPr/>
          </p:nvSpPr>
          <p:spPr>
            <a:xfrm>
              <a:off x="1167821" y="3577106"/>
              <a:ext cx="10688" cy="16032"/>
            </a:xfrm>
            <a:custGeom>
              <a:avLst/>
              <a:gdLst/>
              <a:ahLst/>
              <a:cxnLst/>
              <a:rect l="l" t="t" r="r" b="b"/>
              <a:pathLst>
                <a:path w="334" h="501" extrusionOk="0">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7" name="Google Shape;29727;p75"/>
            <p:cNvSpPr/>
            <p:nvPr/>
          </p:nvSpPr>
          <p:spPr>
            <a:xfrm>
              <a:off x="1402509" y="3493266"/>
              <a:ext cx="10688" cy="16064"/>
            </a:xfrm>
            <a:custGeom>
              <a:avLst/>
              <a:gdLst/>
              <a:ahLst/>
              <a:cxnLst/>
              <a:rect l="l" t="t" r="r" b="b"/>
              <a:pathLst>
                <a:path w="334" h="502" extrusionOk="0">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8" name="Google Shape;29728;p75"/>
            <p:cNvSpPr/>
            <p:nvPr/>
          </p:nvSpPr>
          <p:spPr>
            <a:xfrm>
              <a:off x="1393357" y="3526898"/>
              <a:ext cx="15648" cy="14432"/>
            </a:xfrm>
            <a:custGeom>
              <a:avLst/>
              <a:gdLst/>
              <a:ahLst/>
              <a:cxnLst/>
              <a:rect l="l" t="t" r="r" b="b"/>
              <a:pathLst>
                <a:path w="489" h="451" extrusionOk="0">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9" name="Google Shape;29729;p75"/>
            <p:cNvSpPr/>
            <p:nvPr/>
          </p:nvSpPr>
          <p:spPr>
            <a:xfrm>
              <a:off x="1402509" y="3453650"/>
              <a:ext cx="10688" cy="16032"/>
            </a:xfrm>
            <a:custGeom>
              <a:avLst/>
              <a:gdLst/>
              <a:ahLst/>
              <a:cxnLst/>
              <a:rect l="l" t="t" r="r" b="b"/>
              <a:pathLst>
                <a:path w="334" h="501" extrusionOk="0">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0" name="Google Shape;29730;p75"/>
            <p:cNvSpPr/>
            <p:nvPr/>
          </p:nvSpPr>
          <p:spPr>
            <a:xfrm>
              <a:off x="1171629" y="3612306"/>
              <a:ext cx="15264" cy="14752"/>
            </a:xfrm>
            <a:custGeom>
              <a:avLst/>
              <a:gdLst/>
              <a:ahLst/>
              <a:cxnLst/>
              <a:rect l="l" t="t" r="r" b="b"/>
              <a:pathLst>
                <a:path w="477" h="461" extrusionOk="0">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1" name="Google Shape;29731;p75"/>
            <p:cNvSpPr/>
            <p:nvPr/>
          </p:nvSpPr>
          <p:spPr>
            <a:xfrm>
              <a:off x="1285549" y="3548914"/>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2" name="Google Shape;29732;p75"/>
            <p:cNvSpPr/>
            <p:nvPr/>
          </p:nvSpPr>
          <p:spPr>
            <a:xfrm>
              <a:off x="1285549" y="3593490"/>
              <a:ext cx="10304" cy="27456"/>
            </a:xfrm>
            <a:custGeom>
              <a:avLst/>
              <a:gdLst/>
              <a:ahLst/>
              <a:cxnLst/>
              <a:rect l="l" t="t" r="r" b="b"/>
              <a:pathLst>
                <a:path w="322" h="858" extrusionOk="0">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3" name="Google Shape;29733;p75"/>
            <p:cNvSpPr/>
            <p:nvPr/>
          </p:nvSpPr>
          <p:spPr>
            <a:xfrm>
              <a:off x="1285549" y="3638450"/>
              <a:ext cx="10304" cy="27072"/>
            </a:xfrm>
            <a:custGeom>
              <a:avLst/>
              <a:gdLst/>
              <a:ahLst/>
              <a:cxnLst/>
              <a:rect l="l" t="t" r="r" b="b"/>
              <a:pathLst>
                <a:path w="322" h="846" extrusionOk="0">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4" name="Google Shape;29734;p75"/>
            <p:cNvSpPr/>
            <p:nvPr/>
          </p:nvSpPr>
          <p:spPr>
            <a:xfrm>
              <a:off x="1201325" y="3627026"/>
              <a:ext cx="16032" cy="10304"/>
            </a:xfrm>
            <a:custGeom>
              <a:avLst/>
              <a:gdLst/>
              <a:ahLst/>
              <a:cxnLst/>
              <a:rect l="l" t="t" r="r" b="b"/>
              <a:pathLst>
                <a:path w="501" h="322" extrusionOk="0">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5" name="Google Shape;29735;p75"/>
            <p:cNvSpPr/>
            <p:nvPr/>
          </p:nvSpPr>
          <p:spPr>
            <a:xfrm>
              <a:off x="1363629" y="3537490"/>
              <a:ext cx="16032" cy="10304"/>
            </a:xfrm>
            <a:custGeom>
              <a:avLst/>
              <a:gdLst/>
              <a:ahLst/>
              <a:cxnLst/>
              <a:rect l="l" t="t" r="r" b="b"/>
              <a:pathLst>
                <a:path w="501" h="322" extrusionOk="0">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36" name="Google Shape;29736;p75"/>
          <p:cNvSpPr/>
          <p:nvPr/>
        </p:nvSpPr>
        <p:spPr>
          <a:xfrm>
            <a:off x="1709197" y="3353842"/>
            <a:ext cx="262944" cy="354720"/>
          </a:xfrm>
          <a:custGeom>
            <a:avLst/>
            <a:gdLst/>
            <a:ahLst/>
            <a:cxnLst/>
            <a:rect l="l" t="t" r="r" b="b"/>
            <a:pathLst>
              <a:path w="8217" h="11085" extrusionOk="0">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37" name="Google Shape;29737;p75"/>
          <p:cNvGrpSpPr/>
          <p:nvPr/>
        </p:nvGrpSpPr>
        <p:grpSpPr>
          <a:xfrm>
            <a:off x="2795053" y="3352594"/>
            <a:ext cx="288448" cy="357120"/>
            <a:chOff x="2795053" y="3352594"/>
            <a:chExt cx="288448" cy="357120"/>
          </a:xfrm>
        </p:grpSpPr>
        <p:sp>
          <p:nvSpPr>
            <p:cNvPr id="29738" name="Google Shape;29738;p75"/>
            <p:cNvSpPr/>
            <p:nvPr/>
          </p:nvSpPr>
          <p:spPr>
            <a:xfrm>
              <a:off x="2839629" y="3550386"/>
              <a:ext cx="19840" cy="16448"/>
            </a:xfrm>
            <a:custGeom>
              <a:avLst/>
              <a:gdLst/>
              <a:ahLst/>
              <a:cxnLst/>
              <a:rect l="l" t="t" r="r" b="b"/>
              <a:pathLst>
                <a:path w="620" h="514" extrusionOk="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9" name="Google Shape;29739;p75"/>
            <p:cNvSpPr/>
            <p:nvPr/>
          </p:nvSpPr>
          <p:spPr>
            <a:xfrm>
              <a:off x="2865165" y="3511410"/>
              <a:ext cx="50688" cy="37536"/>
            </a:xfrm>
            <a:custGeom>
              <a:avLst/>
              <a:gdLst/>
              <a:ahLst/>
              <a:cxnLst/>
              <a:rect l="l" t="t" r="r" b="b"/>
              <a:pathLst>
                <a:path w="1584" h="1173" extrusionOk="0">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0" name="Google Shape;29740;p75"/>
            <p:cNvSpPr/>
            <p:nvPr/>
          </p:nvSpPr>
          <p:spPr>
            <a:xfrm>
              <a:off x="2795053" y="3352594"/>
              <a:ext cx="288448" cy="357120"/>
            </a:xfrm>
            <a:custGeom>
              <a:avLst/>
              <a:gdLst/>
              <a:ahLst/>
              <a:cxnLst/>
              <a:rect l="l" t="t" r="r" b="b"/>
              <a:pathLst>
                <a:path w="9014" h="11160" extrusionOk="0">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1" name="Google Shape;29741;p75"/>
            <p:cNvSpPr/>
            <p:nvPr/>
          </p:nvSpPr>
          <p:spPr>
            <a:xfrm>
              <a:off x="3019853" y="3423794"/>
              <a:ext cx="20224" cy="16576"/>
            </a:xfrm>
            <a:custGeom>
              <a:avLst/>
              <a:gdLst/>
              <a:ahLst/>
              <a:cxnLst/>
              <a:rect l="l" t="t" r="r" b="b"/>
              <a:pathLst>
                <a:path w="632" h="518" extrusionOk="0">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2" name="Google Shape;29742;p75"/>
            <p:cNvSpPr/>
            <p:nvPr/>
          </p:nvSpPr>
          <p:spPr>
            <a:xfrm>
              <a:off x="2964237" y="3441810"/>
              <a:ext cx="49920" cy="37408"/>
            </a:xfrm>
            <a:custGeom>
              <a:avLst/>
              <a:gdLst/>
              <a:ahLst/>
              <a:cxnLst/>
              <a:rect l="l" t="t" r="r" b="b"/>
              <a:pathLst>
                <a:path w="1560" h="1169" extrusionOk="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3" name="Google Shape;29743;p75"/>
            <p:cNvSpPr/>
            <p:nvPr/>
          </p:nvSpPr>
          <p:spPr>
            <a:xfrm>
              <a:off x="2867437" y="3395602"/>
              <a:ext cx="17952" cy="18848"/>
            </a:xfrm>
            <a:custGeom>
              <a:avLst/>
              <a:gdLst/>
              <a:ahLst/>
              <a:cxnLst/>
              <a:rect l="l" t="t" r="r" b="b"/>
              <a:pathLst>
                <a:path w="561" h="589" extrusionOk="0">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4" name="Google Shape;29744;p75"/>
            <p:cNvSpPr/>
            <p:nvPr/>
          </p:nvSpPr>
          <p:spPr>
            <a:xfrm>
              <a:off x="2885741" y="3421234"/>
              <a:ext cx="38496" cy="49216"/>
            </a:xfrm>
            <a:custGeom>
              <a:avLst/>
              <a:gdLst/>
              <a:ahLst/>
              <a:cxnLst/>
              <a:rect l="l" t="t" r="r" b="b"/>
              <a:pathLst>
                <a:path w="1203" h="1538" extrusionOk="0">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5" name="Google Shape;29745;p75"/>
            <p:cNvSpPr/>
            <p:nvPr/>
          </p:nvSpPr>
          <p:spPr>
            <a:xfrm>
              <a:off x="2993933" y="3576178"/>
              <a:ext cx="17952" cy="18848"/>
            </a:xfrm>
            <a:custGeom>
              <a:avLst/>
              <a:gdLst/>
              <a:ahLst/>
              <a:cxnLst/>
              <a:rect l="l" t="t" r="r" b="b"/>
              <a:pathLst>
                <a:path w="561" h="589" extrusionOk="0">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6" name="Google Shape;29746;p75"/>
            <p:cNvSpPr/>
            <p:nvPr/>
          </p:nvSpPr>
          <p:spPr>
            <a:xfrm>
              <a:off x="2954701" y="3520466"/>
              <a:ext cx="39264" cy="49056"/>
            </a:xfrm>
            <a:custGeom>
              <a:avLst/>
              <a:gdLst/>
              <a:ahLst/>
              <a:cxnLst/>
              <a:rect l="l" t="t" r="r" b="b"/>
              <a:pathLst>
                <a:path w="1227" h="1533" extrusionOk="0">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7" name="Google Shape;29747;p75"/>
          <p:cNvGrpSpPr/>
          <p:nvPr/>
        </p:nvGrpSpPr>
        <p:grpSpPr>
          <a:xfrm>
            <a:off x="2236525" y="3353202"/>
            <a:ext cx="304832" cy="356512"/>
            <a:chOff x="2236525" y="3353202"/>
            <a:chExt cx="304832" cy="356512"/>
          </a:xfrm>
        </p:grpSpPr>
        <p:sp>
          <p:nvSpPr>
            <p:cNvPr id="29748" name="Google Shape;29748;p75"/>
            <p:cNvSpPr/>
            <p:nvPr/>
          </p:nvSpPr>
          <p:spPr>
            <a:xfrm>
              <a:off x="2236525" y="3353202"/>
              <a:ext cx="304832" cy="356512"/>
            </a:xfrm>
            <a:custGeom>
              <a:avLst/>
              <a:gdLst/>
              <a:ahLst/>
              <a:cxnLst/>
              <a:rect l="l" t="t" r="r" b="b"/>
              <a:pathLst>
                <a:path w="9526" h="11141" extrusionOk="0">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9" name="Google Shape;29749;p75"/>
            <p:cNvSpPr/>
            <p:nvPr/>
          </p:nvSpPr>
          <p:spPr>
            <a:xfrm>
              <a:off x="2283373" y="3553106"/>
              <a:ext cx="16416" cy="11072"/>
            </a:xfrm>
            <a:custGeom>
              <a:avLst/>
              <a:gdLst/>
              <a:ahLst/>
              <a:cxnLst/>
              <a:rect l="l" t="t" r="r" b="b"/>
              <a:pathLst>
                <a:path w="513" h="346" extrusionOk="0">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0" name="Google Shape;29750;p75"/>
            <p:cNvSpPr/>
            <p:nvPr/>
          </p:nvSpPr>
          <p:spPr>
            <a:xfrm>
              <a:off x="2449485" y="3488658"/>
              <a:ext cx="17184" cy="12288"/>
            </a:xfrm>
            <a:custGeom>
              <a:avLst/>
              <a:gdLst/>
              <a:ahLst/>
              <a:cxnLst/>
              <a:rect l="l" t="t" r="r" b="b"/>
              <a:pathLst>
                <a:path w="537" h="384" extrusionOk="0">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51" name="Google Shape;29751;p75"/>
          <p:cNvGrpSpPr/>
          <p:nvPr/>
        </p:nvGrpSpPr>
        <p:grpSpPr>
          <a:xfrm>
            <a:off x="3910637" y="3352690"/>
            <a:ext cx="256800" cy="357024"/>
            <a:chOff x="3910637" y="3352690"/>
            <a:chExt cx="256800" cy="357024"/>
          </a:xfrm>
        </p:grpSpPr>
        <p:sp>
          <p:nvSpPr>
            <p:cNvPr id="29752" name="Google Shape;29752;p75"/>
            <p:cNvSpPr/>
            <p:nvPr/>
          </p:nvSpPr>
          <p:spPr>
            <a:xfrm>
              <a:off x="3910637" y="3352690"/>
              <a:ext cx="256800" cy="357024"/>
            </a:xfrm>
            <a:custGeom>
              <a:avLst/>
              <a:gdLst/>
              <a:ahLst/>
              <a:cxnLst/>
              <a:rect l="l" t="t" r="r" b="b"/>
              <a:pathLst>
                <a:path w="8025" h="11157" extrusionOk="0">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3" name="Google Shape;29753;p75"/>
            <p:cNvSpPr/>
            <p:nvPr/>
          </p:nvSpPr>
          <p:spPr>
            <a:xfrm>
              <a:off x="3960909" y="3498226"/>
              <a:ext cx="60992" cy="60992"/>
            </a:xfrm>
            <a:custGeom>
              <a:avLst/>
              <a:gdLst/>
              <a:ahLst/>
              <a:cxnLst/>
              <a:rect l="l" t="t" r="r" b="b"/>
              <a:pathLst>
                <a:path w="1906" h="1906" extrusionOk="0">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4" name="Google Shape;29754;p75"/>
            <p:cNvSpPr/>
            <p:nvPr/>
          </p:nvSpPr>
          <p:spPr>
            <a:xfrm>
              <a:off x="4083981" y="3408690"/>
              <a:ext cx="44224" cy="43872"/>
            </a:xfrm>
            <a:custGeom>
              <a:avLst/>
              <a:gdLst/>
              <a:ahLst/>
              <a:cxnLst/>
              <a:rect l="l" t="t" r="r" b="b"/>
              <a:pathLst>
                <a:path w="1382" h="1371" extrusionOk="0">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55" name="Google Shape;29755;p75"/>
          <p:cNvGrpSpPr/>
          <p:nvPr/>
        </p:nvGrpSpPr>
        <p:grpSpPr>
          <a:xfrm>
            <a:off x="6056429" y="3351922"/>
            <a:ext cx="360064" cy="360096"/>
            <a:chOff x="6056429" y="3351922"/>
            <a:chExt cx="360064" cy="360096"/>
          </a:xfrm>
        </p:grpSpPr>
        <p:sp>
          <p:nvSpPr>
            <p:cNvPr id="29756" name="Google Shape;29756;p75"/>
            <p:cNvSpPr/>
            <p:nvPr/>
          </p:nvSpPr>
          <p:spPr>
            <a:xfrm>
              <a:off x="6056429" y="3351922"/>
              <a:ext cx="360064" cy="360096"/>
            </a:xfrm>
            <a:custGeom>
              <a:avLst/>
              <a:gdLst/>
              <a:ahLst/>
              <a:cxnLst/>
              <a:rect l="l" t="t" r="r" b="b"/>
              <a:pathLst>
                <a:path w="11252" h="11253" extrusionOk="0">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7" name="Google Shape;29757;p75"/>
            <p:cNvSpPr/>
            <p:nvPr/>
          </p:nvSpPr>
          <p:spPr>
            <a:xfrm>
              <a:off x="6311309" y="3392306"/>
              <a:ext cx="10688" cy="21760"/>
            </a:xfrm>
            <a:custGeom>
              <a:avLst/>
              <a:gdLst/>
              <a:ahLst/>
              <a:cxnLst/>
              <a:rect l="l" t="t" r="r" b="b"/>
              <a:pathLst>
                <a:path w="334" h="680" extrusionOk="0">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8" name="Google Shape;29758;p75"/>
            <p:cNvSpPr/>
            <p:nvPr/>
          </p:nvSpPr>
          <p:spPr>
            <a:xfrm>
              <a:off x="6153197" y="3649490"/>
              <a:ext cx="10688" cy="21760"/>
            </a:xfrm>
            <a:custGeom>
              <a:avLst/>
              <a:gdLst/>
              <a:ahLst/>
              <a:cxnLst/>
              <a:rect l="l" t="t" r="r" b="b"/>
              <a:pathLst>
                <a:path w="334" h="680" extrusionOk="0">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59" name="Google Shape;29759;p75"/>
          <p:cNvGrpSpPr/>
          <p:nvPr/>
        </p:nvGrpSpPr>
        <p:grpSpPr>
          <a:xfrm>
            <a:off x="6608877" y="3353074"/>
            <a:ext cx="357408" cy="357408"/>
            <a:chOff x="6608877" y="3353074"/>
            <a:chExt cx="357408" cy="357408"/>
          </a:xfrm>
        </p:grpSpPr>
        <p:sp>
          <p:nvSpPr>
            <p:cNvPr id="29760" name="Google Shape;29760;p75"/>
            <p:cNvSpPr/>
            <p:nvPr/>
          </p:nvSpPr>
          <p:spPr>
            <a:xfrm>
              <a:off x="6608877" y="3353074"/>
              <a:ext cx="357408" cy="357408"/>
            </a:xfrm>
            <a:custGeom>
              <a:avLst/>
              <a:gdLst/>
              <a:ahLst/>
              <a:cxnLst/>
              <a:rect l="l" t="t" r="r" b="b"/>
              <a:pathLst>
                <a:path w="11169" h="11169" extrusionOk="0">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1" name="Google Shape;29761;p75"/>
            <p:cNvSpPr/>
            <p:nvPr/>
          </p:nvSpPr>
          <p:spPr>
            <a:xfrm>
              <a:off x="6770029" y="3565170"/>
              <a:ext cx="44608" cy="27968"/>
            </a:xfrm>
            <a:custGeom>
              <a:avLst/>
              <a:gdLst/>
              <a:ahLst/>
              <a:cxnLst/>
              <a:rect l="l" t="t" r="r" b="b"/>
              <a:pathLst>
                <a:path w="1394" h="874" extrusionOk="0">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2" name="Google Shape;29762;p75"/>
            <p:cNvSpPr/>
            <p:nvPr/>
          </p:nvSpPr>
          <p:spPr>
            <a:xfrm>
              <a:off x="6859949" y="3437074"/>
              <a:ext cx="24416" cy="31840"/>
            </a:xfrm>
            <a:custGeom>
              <a:avLst/>
              <a:gdLst/>
              <a:ahLst/>
              <a:cxnLst/>
              <a:rect l="l" t="t" r="r" b="b"/>
              <a:pathLst>
                <a:path w="763" h="995" extrusionOk="0">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3" name="Google Shape;29763;p75"/>
            <p:cNvSpPr/>
            <p:nvPr/>
          </p:nvSpPr>
          <p:spPr>
            <a:xfrm>
              <a:off x="6824525" y="3509426"/>
              <a:ext cx="17920" cy="28448"/>
            </a:xfrm>
            <a:custGeom>
              <a:avLst/>
              <a:gdLst/>
              <a:ahLst/>
              <a:cxnLst/>
              <a:rect l="l" t="t" r="r" b="b"/>
              <a:pathLst>
                <a:path w="560" h="889" extrusionOk="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4" name="Google Shape;29764;p75"/>
            <p:cNvSpPr/>
            <p:nvPr/>
          </p:nvSpPr>
          <p:spPr>
            <a:xfrm>
              <a:off x="6790989" y="3541906"/>
              <a:ext cx="42688" cy="34464"/>
            </a:xfrm>
            <a:custGeom>
              <a:avLst/>
              <a:gdLst/>
              <a:ahLst/>
              <a:cxnLst/>
              <a:rect l="l" t="t" r="r" b="b"/>
              <a:pathLst>
                <a:path w="1334" h="1077" extrusionOk="0">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5" name="Google Shape;29765;p75"/>
            <p:cNvSpPr/>
            <p:nvPr/>
          </p:nvSpPr>
          <p:spPr>
            <a:xfrm>
              <a:off x="6840525" y="3544914"/>
              <a:ext cx="54112" cy="32608"/>
            </a:xfrm>
            <a:custGeom>
              <a:avLst/>
              <a:gdLst/>
              <a:ahLst/>
              <a:cxnLst/>
              <a:rect l="l" t="t" r="r" b="b"/>
              <a:pathLst>
                <a:path w="1691" h="1019" extrusionOk="0">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6" name="Google Shape;29766;p75"/>
            <p:cNvSpPr/>
            <p:nvPr/>
          </p:nvSpPr>
          <p:spPr>
            <a:xfrm>
              <a:off x="6793645" y="3582770"/>
              <a:ext cx="102144" cy="75520"/>
            </a:xfrm>
            <a:custGeom>
              <a:avLst/>
              <a:gdLst/>
              <a:ahLst/>
              <a:cxnLst/>
              <a:rect l="l" t="t" r="r" b="b"/>
              <a:pathLst>
                <a:path w="3192" h="2360" extrusionOk="0">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67" name="Google Shape;29767;p75"/>
          <p:cNvSpPr/>
          <p:nvPr/>
        </p:nvSpPr>
        <p:spPr>
          <a:xfrm>
            <a:off x="7708045" y="3351538"/>
            <a:ext cx="357408" cy="357408"/>
          </a:xfrm>
          <a:custGeom>
            <a:avLst/>
            <a:gdLst/>
            <a:ahLst/>
            <a:cxnLst/>
            <a:rect l="l" t="t" r="r" b="b"/>
            <a:pathLst>
              <a:path w="11169" h="11169" extrusionOk="0">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68" name="Google Shape;29768;p75"/>
          <p:cNvGrpSpPr/>
          <p:nvPr/>
        </p:nvGrpSpPr>
        <p:grpSpPr>
          <a:xfrm>
            <a:off x="3316269" y="3352402"/>
            <a:ext cx="344832" cy="356544"/>
            <a:chOff x="3316269" y="3352402"/>
            <a:chExt cx="344832" cy="356544"/>
          </a:xfrm>
        </p:grpSpPr>
        <p:sp>
          <p:nvSpPr>
            <p:cNvPr id="29769" name="Google Shape;29769;p75"/>
            <p:cNvSpPr/>
            <p:nvPr/>
          </p:nvSpPr>
          <p:spPr>
            <a:xfrm>
              <a:off x="3546381" y="3557138"/>
              <a:ext cx="19840" cy="16576"/>
            </a:xfrm>
            <a:custGeom>
              <a:avLst/>
              <a:gdLst/>
              <a:ahLst/>
              <a:cxnLst/>
              <a:rect l="l" t="t" r="r" b="b"/>
              <a:pathLst>
                <a:path w="620" h="518" extrusionOk="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0" name="Google Shape;29770;p75"/>
            <p:cNvSpPr/>
            <p:nvPr/>
          </p:nvSpPr>
          <p:spPr>
            <a:xfrm>
              <a:off x="3449997" y="3423730"/>
              <a:ext cx="14496" cy="18144"/>
            </a:xfrm>
            <a:custGeom>
              <a:avLst/>
              <a:gdLst/>
              <a:ahLst/>
              <a:cxnLst/>
              <a:rect l="l" t="t" r="r" b="b"/>
              <a:pathLst>
                <a:path w="453" h="567" extrusionOk="0">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1" name="Google Shape;29771;p75"/>
            <p:cNvSpPr/>
            <p:nvPr/>
          </p:nvSpPr>
          <p:spPr>
            <a:xfrm>
              <a:off x="3316269" y="3352402"/>
              <a:ext cx="344832" cy="356544"/>
            </a:xfrm>
            <a:custGeom>
              <a:avLst/>
              <a:gdLst/>
              <a:ahLst/>
              <a:cxnLst/>
              <a:rect l="l" t="t" r="r" b="b"/>
              <a:pathLst>
                <a:path w="10776" h="11142" extrusionOk="0">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72" name="Google Shape;29772;p75"/>
          <p:cNvSpPr/>
          <p:nvPr/>
        </p:nvSpPr>
        <p:spPr>
          <a:xfrm>
            <a:off x="4423085" y="3353074"/>
            <a:ext cx="331872" cy="357792"/>
          </a:xfrm>
          <a:custGeom>
            <a:avLst/>
            <a:gdLst/>
            <a:ahLst/>
            <a:cxnLst/>
            <a:rect l="l" t="t" r="r" b="b"/>
            <a:pathLst>
              <a:path w="10371" h="11181" extrusionOk="0">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73" name="Google Shape;29773;p75"/>
          <p:cNvGrpSpPr/>
          <p:nvPr/>
        </p:nvGrpSpPr>
        <p:grpSpPr>
          <a:xfrm>
            <a:off x="4959533" y="3370226"/>
            <a:ext cx="357408" cy="323488"/>
            <a:chOff x="4959533" y="3370226"/>
            <a:chExt cx="357408" cy="323488"/>
          </a:xfrm>
        </p:grpSpPr>
        <p:sp>
          <p:nvSpPr>
            <p:cNvPr id="29774" name="Google Shape;29774;p75"/>
            <p:cNvSpPr/>
            <p:nvPr/>
          </p:nvSpPr>
          <p:spPr>
            <a:xfrm>
              <a:off x="4959533" y="3370226"/>
              <a:ext cx="357408" cy="323488"/>
            </a:xfrm>
            <a:custGeom>
              <a:avLst/>
              <a:gdLst/>
              <a:ahLst/>
              <a:cxnLst/>
              <a:rect l="l" t="t" r="r" b="b"/>
              <a:pathLst>
                <a:path w="11169" h="10109" extrusionOk="0">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5" name="Google Shape;29775;p75"/>
            <p:cNvSpPr/>
            <p:nvPr/>
          </p:nvSpPr>
          <p:spPr>
            <a:xfrm>
              <a:off x="5055149" y="3409458"/>
              <a:ext cx="99840" cy="88416"/>
            </a:xfrm>
            <a:custGeom>
              <a:avLst/>
              <a:gdLst/>
              <a:ahLst/>
              <a:cxnLst/>
              <a:rect l="l" t="t" r="r" b="b"/>
              <a:pathLst>
                <a:path w="3120" h="2763" extrusionOk="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6" name="Google Shape;29776;p75"/>
          <p:cNvGrpSpPr/>
          <p:nvPr/>
        </p:nvGrpSpPr>
        <p:grpSpPr>
          <a:xfrm>
            <a:off x="7158637" y="3353074"/>
            <a:ext cx="357056" cy="357408"/>
            <a:chOff x="7158637" y="3353074"/>
            <a:chExt cx="357056" cy="357408"/>
          </a:xfrm>
        </p:grpSpPr>
        <p:sp>
          <p:nvSpPr>
            <p:cNvPr id="29777" name="Google Shape;29777;p75"/>
            <p:cNvSpPr/>
            <p:nvPr/>
          </p:nvSpPr>
          <p:spPr>
            <a:xfrm>
              <a:off x="7158637" y="3353074"/>
              <a:ext cx="357056" cy="357408"/>
            </a:xfrm>
            <a:custGeom>
              <a:avLst/>
              <a:gdLst/>
              <a:ahLst/>
              <a:cxnLst/>
              <a:rect l="l" t="t" r="r" b="b"/>
              <a:pathLst>
                <a:path w="11158" h="11169" extrusionOk="0">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8" name="Google Shape;29778;p75"/>
            <p:cNvSpPr/>
            <p:nvPr/>
          </p:nvSpPr>
          <p:spPr>
            <a:xfrm>
              <a:off x="7406669" y="3594898"/>
              <a:ext cx="26336" cy="27968"/>
            </a:xfrm>
            <a:custGeom>
              <a:avLst/>
              <a:gdLst/>
              <a:ahLst/>
              <a:cxnLst/>
              <a:rect l="l" t="t" r="r" b="b"/>
              <a:pathLst>
                <a:path w="823" h="874" extrusionOk="0">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9" name="Google Shape;29779;p75"/>
            <p:cNvSpPr/>
            <p:nvPr/>
          </p:nvSpPr>
          <p:spPr>
            <a:xfrm>
              <a:off x="7229133" y="3469074"/>
              <a:ext cx="254912" cy="180832"/>
            </a:xfrm>
            <a:custGeom>
              <a:avLst/>
              <a:gdLst/>
              <a:ahLst/>
              <a:cxnLst/>
              <a:rect l="l" t="t" r="r" b="b"/>
              <a:pathLst>
                <a:path w="7966" h="5651" extrusionOk="0">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0" name="Google Shape;29780;p75"/>
            <p:cNvSpPr/>
            <p:nvPr/>
          </p:nvSpPr>
          <p:spPr>
            <a:xfrm>
              <a:off x="7409741" y="3428370"/>
              <a:ext cx="22880" cy="27616"/>
            </a:xfrm>
            <a:custGeom>
              <a:avLst/>
              <a:gdLst/>
              <a:ahLst/>
              <a:cxnLst/>
              <a:rect l="l" t="t" r="r" b="b"/>
              <a:pathLst>
                <a:path w="715" h="863" extrusionOk="0">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81" name="Google Shape;29781;p75"/>
          <p:cNvGrpSpPr/>
          <p:nvPr/>
        </p:nvGrpSpPr>
        <p:grpSpPr>
          <a:xfrm>
            <a:off x="5508909" y="3371506"/>
            <a:ext cx="358560" cy="319552"/>
            <a:chOff x="5508909" y="3371506"/>
            <a:chExt cx="358560" cy="319552"/>
          </a:xfrm>
        </p:grpSpPr>
        <p:sp>
          <p:nvSpPr>
            <p:cNvPr id="29782" name="Google Shape;29782;p75"/>
            <p:cNvSpPr/>
            <p:nvPr/>
          </p:nvSpPr>
          <p:spPr>
            <a:xfrm>
              <a:off x="5545485" y="3384178"/>
              <a:ext cx="57184" cy="60736"/>
            </a:xfrm>
            <a:custGeom>
              <a:avLst/>
              <a:gdLst/>
              <a:ahLst/>
              <a:cxnLst/>
              <a:rect l="l" t="t" r="r" b="b"/>
              <a:pathLst>
                <a:path w="1787" h="1898" extrusionOk="0">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3" name="Google Shape;29783;p75"/>
            <p:cNvSpPr/>
            <p:nvPr/>
          </p:nvSpPr>
          <p:spPr>
            <a:xfrm>
              <a:off x="5508909" y="3429362"/>
              <a:ext cx="53760" cy="50624"/>
            </a:xfrm>
            <a:custGeom>
              <a:avLst/>
              <a:gdLst/>
              <a:ahLst/>
              <a:cxnLst/>
              <a:rect l="l" t="t" r="r" b="b"/>
              <a:pathLst>
                <a:path w="1680" h="1582" extrusionOk="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4" name="Google Shape;29784;p75"/>
            <p:cNvSpPr/>
            <p:nvPr/>
          </p:nvSpPr>
          <p:spPr>
            <a:xfrm>
              <a:off x="5606829" y="3371506"/>
              <a:ext cx="51104" cy="63520"/>
            </a:xfrm>
            <a:custGeom>
              <a:avLst/>
              <a:gdLst/>
              <a:ahLst/>
              <a:cxnLst/>
              <a:rect l="l" t="t" r="r" b="b"/>
              <a:pathLst>
                <a:path w="1597" h="1985" extrusionOk="0">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5" name="Google Shape;29785;p75"/>
            <p:cNvSpPr/>
            <p:nvPr/>
          </p:nvSpPr>
          <p:spPr>
            <a:xfrm>
              <a:off x="5659789" y="3396786"/>
              <a:ext cx="48032" cy="55392"/>
            </a:xfrm>
            <a:custGeom>
              <a:avLst/>
              <a:gdLst/>
              <a:ahLst/>
              <a:cxnLst/>
              <a:rect l="l" t="t" r="r" b="b"/>
              <a:pathLst>
                <a:path w="1501" h="1731" extrusionOk="0">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6" name="Google Shape;29786;p75"/>
            <p:cNvSpPr/>
            <p:nvPr/>
          </p:nvSpPr>
          <p:spPr>
            <a:xfrm>
              <a:off x="5556941" y="3444402"/>
              <a:ext cx="131840" cy="93856"/>
            </a:xfrm>
            <a:custGeom>
              <a:avLst/>
              <a:gdLst/>
              <a:ahLst/>
              <a:cxnLst/>
              <a:rect l="l" t="t" r="r" b="b"/>
              <a:pathLst>
                <a:path w="4120" h="2933" extrusionOk="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7" name="Google Shape;29787;p75"/>
            <p:cNvSpPr/>
            <p:nvPr/>
          </p:nvSpPr>
          <p:spPr>
            <a:xfrm>
              <a:off x="5730285" y="3518386"/>
              <a:ext cx="50336" cy="64832"/>
            </a:xfrm>
            <a:custGeom>
              <a:avLst/>
              <a:gdLst/>
              <a:ahLst/>
              <a:cxnLst/>
              <a:rect l="l" t="t" r="r" b="b"/>
              <a:pathLst>
                <a:path w="1573" h="2026" extrusionOk="0">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8" name="Google Shape;29788;p75"/>
            <p:cNvSpPr/>
            <p:nvPr/>
          </p:nvSpPr>
          <p:spPr>
            <a:xfrm>
              <a:off x="5674669" y="3533234"/>
              <a:ext cx="49920" cy="56480"/>
            </a:xfrm>
            <a:custGeom>
              <a:avLst/>
              <a:gdLst/>
              <a:ahLst/>
              <a:cxnLst/>
              <a:rect l="l" t="t" r="r" b="b"/>
              <a:pathLst>
                <a:path w="1560" h="1765" extrusionOk="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9" name="Google Shape;29789;p75"/>
            <p:cNvSpPr/>
            <p:nvPr/>
          </p:nvSpPr>
          <p:spPr>
            <a:xfrm>
              <a:off x="5777133" y="3542162"/>
              <a:ext cx="60608" cy="57440"/>
            </a:xfrm>
            <a:custGeom>
              <a:avLst/>
              <a:gdLst/>
              <a:ahLst/>
              <a:cxnLst/>
              <a:rect l="l" t="t" r="r" b="b"/>
              <a:pathLst>
                <a:path w="1894" h="1795" extrusionOk="0">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0" name="Google Shape;29790;p75"/>
            <p:cNvSpPr/>
            <p:nvPr/>
          </p:nvSpPr>
          <p:spPr>
            <a:xfrm>
              <a:off x="5811437" y="3593426"/>
              <a:ext cx="56032" cy="47328"/>
            </a:xfrm>
            <a:custGeom>
              <a:avLst/>
              <a:gdLst/>
              <a:ahLst/>
              <a:cxnLst/>
              <a:rect l="l" t="t" r="r" b="b"/>
              <a:pathLst>
                <a:path w="1751" h="1479" extrusionOk="0">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1" name="Google Shape;29791;p75"/>
            <p:cNvSpPr/>
            <p:nvPr/>
          </p:nvSpPr>
          <p:spPr>
            <a:xfrm>
              <a:off x="5679981" y="3591218"/>
              <a:ext cx="130720" cy="99840"/>
            </a:xfrm>
            <a:custGeom>
              <a:avLst/>
              <a:gdLst/>
              <a:ahLst/>
              <a:cxnLst/>
              <a:rect l="l" t="t" r="r" b="b"/>
              <a:pathLst>
                <a:path w="4085" h="3120" extrusionOk="0">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9795"/>
        <p:cNvGrpSpPr/>
        <p:nvPr/>
      </p:nvGrpSpPr>
      <p:grpSpPr>
        <a:xfrm>
          <a:off x="0" y="0"/>
          <a:ext cx="0" cy="0"/>
          <a:chOff x="0" y="0"/>
          <a:chExt cx="0" cy="0"/>
        </a:xfrm>
      </p:grpSpPr>
      <p:sp>
        <p:nvSpPr>
          <p:cNvPr id="29796" name="Google Shape;29796;p76"/>
          <p:cNvSpPr txBox="1">
            <a:spLocks noGrp="1"/>
          </p:cNvSpPr>
          <p:nvPr>
            <p:ph type="title" idx="4294967295"/>
          </p:nvPr>
        </p:nvSpPr>
        <p:spPr>
          <a:xfrm>
            <a:off x="1068100" y="933450"/>
            <a:ext cx="7047300" cy="482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9797" name="Google Shape;29797;p76"/>
          <p:cNvGrpSpPr/>
          <p:nvPr/>
        </p:nvGrpSpPr>
        <p:grpSpPr>
          <a:xfrm>
            <a:off x="1306445" y="3397829"/>
            <a:ext cx="367255" cy="269855"/>
            <a:chOff x="1306445" y="3397829"/>
            <a:chExt cx="367255" cy="269855"/>
          </a:xfrm>
        </p:grpSpPr>
        <p:sp>
          <p:nvSpPr>
            <p:cNvPr id="29798" name="Google Shape;29798;p76"/>
            <p:cNvSpPr/>
            <p:nvPr/>
          </p:nvSpPr>
          <p:spPr>
            <a:xfrm>
              <a:off x="1588395" y="3513054"/>
              <a:ext cx="45517" cy="16297"/>
            </a:xfrm>
            <a:custGeom>
              <a:avLst/>
              <a:gdLst/>
              <a:ahLst/>
              <a:cxnLst/>
              <a:rect l="l" t="t" r="r" b="b"/>
              <a:pathLst>
                <a:path w="1430" h="512" extrusionOk="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9" name="Google Shape;29799;p76"/>
            <p:cNvSpPr/>
            <p:nvPr/>
          </p:nvSpPr>
          <p:spPr>
            <a:xfrm>
              <a:off x="1306445" y="3397829"/>
              <a:ext cx="367255" cy="269091"/>
            </a:xfrm>
            <a:custGeom>
              <a:avLst/>
              <a:gdLst/>
              <a:ahLst/>
              <a:cxnLst/>
              <a:rect l="l" t="t" r="r" b="b"/>
              <a:pathLst>
                <a:path w="11538" h="8454" extrusionOk="0">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0" name="Google Shape;29800;p76"/>
            <p:cNvSpPr/>
            <p:nvPr/>
          </p:nvSpPr>
          <p:spPr>
            <a:xfrm>
              <a:off x="1639960" y="3622549"/>
              <a:ext cx="10631" cy="45135"/>
            </a:xfrm>
            <a:custGeom>
              <a:avLst/>
              <a:gdLst/>
              <a:ahLst/>
              <a:cxnLst/>
              <a:rect l="l" t="t" r="r" b="b"/>
              <a:pathLst>
                <a:path w="334" h="1418" extrusionOk="0">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1" name="Google Shape;29801;p76"/>
            <p:cNvSpPr/>
            <p:nvPr/>
          </p:nvSpPr>
          <p:spPr>
            <a:xfrm>
              <a:off x="1444014" y="3446466"/>
              <a:ext cx="91734" cy="30589"/>
            </a:xfrm>
            <a:custGeom>
              <a:avLst/>
              <a:gdLst/>
              <a:ahLst/>
              <a:cxnLst/>
              <a:rect l="l" t="t" r="r" b="b"/>
              <a:pathLst>
                <a:path w="2882" h="961" extrusionOk="0">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2" name="Google Shape;29802;p76"/>
            <p:cNvSpPr/>
            <p:nvPr/>
          </p:nvSpPr>
          <p:spPr>
            <a:xfrm>
              <a:off x="1420524" y="3633944"/>
              <a:ext cx="11013" cy="33740"/>
            </a:xfrm>
            <a:custGeom>
              <a:avLst/>
              <a:gdLst/>
              <a:ahLst/>
              <a:cxnLst/>
              <a:rect l="l" t="t" r="r" b="b"/>
              <a:pathLst>
                <a:path w="346" h="1060" extrusionOk="0">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3" name="Google Shape;29803;p76"/>
            <p:cNvSpPr/>
            <p:nvPr/>
          </p:nvSpPr>
          <p:spPr>
            <a:xfrm>
              <a:off x="1547494" y="3633944"/>
              <a:ext cx="11013" cy="33740"/>
            </a:xfrm>
            <a:custGeom>
              <a:avLst/>
              <a:gdLst/>
              <a:ahLst/>
              <a:cxnLst/>
              <a:rect l="l" t="t" r="r" b="b"/>
              <a:pathLst>
                <a:path w="346" h="1060" extrusionOk="0">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04" name="Google Shape;29804;p76"/>
          <p:cNvGrpSpPr/>
          <p:nvPr/>
        </p:nvGrpSpPr>
        <p:grpSpPr>
          <a:xfrm>
            <a:off x="1781317" y="3391400"/>
            <a:ext cx="367255" cy="282364"/>
            <a:chOff x="1781317" y="3391400"/>
            <a:chExt cx="367255" cy="282364"/>
          </a:xfrm>
        </p:grpSpPr>
        <p:sp>
          <p:nvSpPr>
            <p:cNvPr id="29805" name="Google Shape;29805;p76"/>
            <p:cNvSpPr/>
            <p:nvPr/>
          </p:nvSpPr>
          <p:spPr>
            <a:xfrm>
              <a:off x="1901061" y="3639610"/>
              <a:ext cx="11013" cy="33772"/>
            </a:xfrm>
            <a:custGeom>
              <a:avLst/>
              <a:gdLst/>
              <a:ahLst/>
              <a:cxnLst/>
              <a:rect l="l" t="t" r="r" b="b"/>
              <a:pathLst>
                <a:path w="346" h="1061" extrusionOk="0">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6" name="Google Shape;29806;p76"/>
            <p:cNvSpPr/>
            <p:nvPr/>
          </p:nvSpPr>
          <p:spPr>
            <a:xfrm>
              <a:off x="2016668" y="3639610"/>
              <a:ext cx="10631" cy="33772"/>
            </a:xfrm>
            <a:custGeom>
              <a:avLst/>
              <a:gdLst/>
              <a:ahLst/>
              <a:cxnLst/>
              <a:rect l="l" t="t" r="r" b="b"/>
              <a:pathLst>
                <a:path w="334" h="1061" extrusionOk="0">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7" name="Google Shape;29807;p76"/>
            <p:cNvSpPr/>
            <p:nvPr/>
          </p:nvSpPr>
          <p:spPr>
            <a:xfrm>
              <a:off x="1820340" y="3518720"/>
              <a:ext cx="46281" cy="16329"/>
            </a:xfrm>
            <a:custGeom>
              <a:avLst/>
              <a:gdLst/>
              <a:ahLst/>
              <a:cxnLst/>
              <a:rect l="l" t="t" r="r" b="b"/>
              <a:pathLst>
                <a:path w="1454" h="513" extrusionOk="0">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8" name="Google Shape;29808;p76"/>
            <p:cNvSpPr/>
            <p:nvPr/>
          </p:nvSpPr>
          <p:spPr>
            <a:xfrm>
              <a:off x="1802898" y="3628247"/>
              <a:ext cx="11045" cy="45135"/>
            </a:xfrm>
            <a:custGeom>
              <a:avLst/>
              <a:gdLst/>
              <a:ahLst/>
              <a:cxnLst/>
              <a:rect l="l" t="t" r="r" b="b"/>
              <a:pathLst>
                <a:path w="347" h="1418" extrusionOk="0">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9" name="Google Shape;29809;p76"/>
            <p:cNvSpPr/>
            <p:nvPr/>
          </p:nvSpPr>
          <p:spPr>
            <a:xfrm>
              <a:off x="1781317" y="3391400"/>
              <a:ext cx="367255" cy="282364"/>
            </a:xfrm>
            <a:custGeom>
              <a:avLst/>
              <a:gdLst/>
              <a:ahLst/>
              <a:cxnLst/>
              <a:rect l="l" t="t" r="r" b="b"/>
              <a:pathLst>
                <a:path w="11538" h="8871" extrusionOk="0">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0" name="Google Shape;29810;p76"/>
            <p:cNvSpPr/>
            <p:nvPr/>
          </p:nvSpPr>
          <p:spPr>
            <a:xfrm>
              <a:off x="2114800" y="3635440"/>
              <a:ext cx="11045" cy="37941"/>
            </a:xfrm>
            <a:custGeom>
              <a:avLst/>
              <a:gdLst/>
              <a:ahLst/>
              <a:cxnLst/>
              <a:rect l="l" t="t" r="r" b="b"/>
              <a:pathLst>
                <a:path w="347" h="1192" extrusionOk="0">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11" name="Google Shape;29811;p76"/>
          <p:cNvGrpSpPr/>
          <p:nvPr/>
        </p:nvGrpSpPr>
        <p:grpSpPr>
          <a:xfrm>
            <a:off x="3678830" y="3370933"/>
            <a:ext cx="369164" cy="323297"/>
            <a:chOff x="3678830" y="3370933"/>
            <a:chExt cx="369164" cy="323297"/>
          </a:xfrm>
        </p:grpSpPr>
        <p:sp>
          <p:nvSpPr>
            <p:cNvPr id="29812" name="Google Shape;29812;p76"/>
            <p:cNvSpPr/>
            <p:nvPr/>
          </p:nvSpPr>
          <p:spPr>
            <a:xfrm>
              <a:off x="3678830" y="3370933"/>
              <a:ext cx="369164" cy="323297"/>
            </a:xfrm>
            <a:custGeom>
              <a:avLst/>
              <a:gdLst/>
              <a:ahLst/>
              <a:cxnLst/>
              <a:rect l="l" t="t" r="r" b="b"/>
              <a:pathLst>
                <a:path w="11598" h="10157" extrusionOk="0">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3" name="Google Shape;29813;p76"/>
            <p:cNvSpPr/>
            <p:nvPr/>
          </p:nvSpPr>
          <p:spPr>
            <a:xfrm>
              <a:off x="3713716" y="3498253"/>
              <a:ext cx="126206" cy="161092"/>
            </a:xfrm>
            <a:custGeom>
              <a:avLst/>
              <a:gdLst/>
              <a:ahLst/>
              <a:cxnLst/>
              <a:rect l="l" t="t" r="r" b="b"/>
              <a:pathLst>
                <a:path w="3965" h="5061" extrusionOk="0">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4" name="Google Shape;29814;p76"/>
            <p:cNvSpPr/>
            <p:nvPr/>
          </p:nvSpPr>
          <p:spPr>
            <a:xfrm>
              <a:off x="3863795" y="3498253"/>
              <a:ext cx="149728" cy="34154"/>
            </a:xfrm>
            <a:custGeom>
              <a:avLst/>
              <a:gdLst/>
              <a:ahLst/>
              <a:cxnLst/>
              <a:rect l="l" t="t" r="r" b="b"/>
              <a:pathLst>
                <a:path w="4704" h="1073" extrusionOk="0">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5" name="Google Shape;29815;p76"/>
            <p:cNvSpPr/>
            <p:nvPr/>
          </p:nvSpPr>
          <p:spPr>
            <a:xfrm>
              <a:off x="3863413" y="3544502"/>
              <a:ext cx="114843" cy="33740"/>
            </a:xfrm>
            <a:custGeom>
              <a:avLst/>
              <a:gdLst/>
              <a:ahLst/>
              <a:cxnLst/>
              <a:rect l="l" t="t" r="r" b="b"/>
              <a:pathLst>
                <a:path w="3608" h="1060" extrusionOk="0">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6" name="Google Shape;29816;p76"/>
            <p:cNvSpPr/>
            <p:nvPr/>
          </p:nvSpPr>
          <p:spPr>
            <a:xfrm>
              <a:off x="3863795" y="3590719"/>
              <a:ext cx="68625" cy="10663"/>
            </a:xfrm>
            <a:custGeom>
              <a:avLst/>
              <a:gdLst/>
              <a:ahLst/>
              <a:cxnLst/>
              <a:rect l="l" t="t" r="r" b="b"/>
              <a:pathLst>
                <a:path w="2156" h="335" extrusionOk="0">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7" name="Google Shape;29817;p76"/>
            <p:cNvSpPr/>
            <p:nvPr/>
          </p:nvSpPr>
          <p:spPr>
            <a:xfrm>
              <a:off x="3944897" y="3590719"/>
              <a:ext cx="33358" cy="10663"/>
            </a:xfrm>
            <a:custGeom>
              <a:avLst/>
              <a:gdLst/>
              <a:ahLst/>
              <a:cxnLst/>
              <a:rect l="l" t="t" r="r" b="b"/>
              <a:pathLst>
                <a:path w="1048" h="335" extrusionOk="0">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8" name="Google Shape;29818;p76"/>
            <p:cNvSpPr/>
            <p:nvPr/>
          </p:nvSpPr>
          <p:spPr>
            <a:xfrm>
              <a:off x="3864176" y="3625223"/>
              <a:ext cx="21995" cy="10631"/>
            </a:xfrm>
            <a:custGeom>
              <a:avLst/>
              <a:gdLst/>
              <a:ahLst/>
              <a:cxnLst/>
              <a:rect l="l" t="t" r="r" b="b"/>
              <a:pathLst>
                <a:path w="691" h="334" extrusionOk="0">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9" name="Google Shape;29819;p76"/>
            <p:cNvSpPr/>
            <p:nvPr/>
          </p:nvSpPr>
          <p:spPr>
            <a:xfrm>
              <a:off x="3898648" y="3625223"/>
              <a:ext cx="56498" cy="10631"/>
            </a:xfrm>
            <a:custGeom>
              <a:avLst/>
              <a:gdLst/>
              <a:ahLst/>
              <a:cxnLst/>
              <a:rect l="l" t="t" r="r" b="b"/>
              <a:pathLst>
                <a:path w="1775" h="334" extrusionOk="0">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0" name="Google Shape;29820;p76"/>
            <p:cNvSpPr/>
            <p:nvPr/>
          </p:nvSpPr>
          <p:spPr>
            <a:xfrm>
              <a:off x="3864176" y="3648713"/>
              <a:ext cx="21995" cy="10249"/>
            </a:xfrm>
            <a:custGeom>
              <a:avLst/>
              <a:gdLst/>
              <a:ahLst/>
              <a:cxnLst/>
              <a:rect l="l" t="t" r="r" b="b"/>
              <a:pathLst>
                <a:path w="691" h="322" extrusionOk="0">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1" name="Google Shape;29821;p76"/>
            <p:cNvSpPr/>
            <p:nvPr/>
          </p:nvSpPr>
          <p:spPr>
            <a:xfrm>
              <a:off x="3898648" y="3648713"/>
              <a:ext cx="56498" cy="10249"/>
            </a:xfrm>
            <a:custGeom>
              <a:avLst/>
              <a:gdLst/>
              <a:ahLst/>
              <a:cxnLst/>
              <a:rect l="l" t="t" r="r" b="b"/>
              <a:pathLst>
                <a:path w="1775" h="322" extrusionOk="0">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2" name="Google Shape;29822;p76"/>
            <p:cNvSpPr/>
            <p:nvPr/>
          </p:nvSpPr>
          <p:spPr>
            <a:xfrm>
              <a:off x="3858097" y="3452036"/>
              <a:ext cx="11013" cy="10249"/>
            </a:xfrm>
            <a:custGeom>
              <a:avLst/>
              <a:gdLst/>
              <a:ahLst/>
              <a:cxnLst/>
              <a:rect l="l" t="t" r="r" b="b"/>
              <a:pathLst>
                <a:path w="346" h="322" extrusionOk="0">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3" name="Google Shape;29823;p76"/>
          <p:cNvGrpSpPr/>
          <p:nvPr/>
        </p:nvGrpSpPr>
        <p:grpSpPr>
          <a:xfrm>
            <a:off x="859265" y="3348175"/>
            <a:ext cx="312316" cy="368400"/>
            <a:chOff x="859265" y="3348175"/>
            <a:chExt cx="312316" cy="368400"/>
          </a:xfrm>
        </p:grpSpPr>
        <p:sp>
          <p:nvSpPr>
            <p:cNvPr id="29824" name="Google Shape;29824;p76"/>
            <p:cNvSpPr/>
            <p:nvPr/>
          </p:nvSpPr>
          <p:spPr>
            <a:xfrm>
              <a:off x="968792" y="3507102"/>
              <a:ext cx="92498" cy="30589"/>
            </a:xfrm>
            <a:custGeom>
              <a:avLst/>
              <a:gdLst/>
              <a:ahLst/>
              <a:cxnLst/>
              <a:rect l="l" t="t" r="r" b="b"/>
              <a:pathLst>
                <a:path w="2906" h="961" extrusionOk="0">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5" name="Google Shape;29825;p76"/>
            <p:cNvSpPr/>
            <p:nvPr/>
          </p:nvSpPr>
          <p:spPr>
            <a:xfrm>
              <a:off x="911562" y="3458466"/>
              <a:ext cx="206577" cy="258109"/>
            </a:xfrm>
            <a:custGeom>
              <a:avLst/>
              <a:gdLst/>
              <a:ahLst/>
              <a:cxnLst/>
              <a:rect l="l" t="t" r="r" b="b"/>
              <a:pathLst>
                <a:path w="6490" h="8109" extrusionOk="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6" name="Google Shape;29826;p76"/>
            <p:cNvSpPr/>
            <p:nvPr/>
          </p:nvSpPr>
          <p:spPr>
            <a:xfrm>
              <a:off x="946034" y="3694580"/>
              <a:ext cx="10663" cy="21613"/>
            </a:xfrm>
            <a:custGeom>
              <a:avLst/>
              <a:gdLst/>
              <a:ahLst/>
              <a:cxnLst/>
              <a:rect l="l" t="t" r="r" b="b"/>
              <a:pathLst>
                <a:path w="335" h="679" extrusionOk="0">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7" name="Google Shape;29827;p76"/>
            <p:cNvSpPr/>
            <p:nvPr/>
          </p:nvSpPr>
          <p:spPr>
            <a:xfrm>
              <a:off x="1073004" y="3694580"/>
              <a:ext cx="10631" cy="21613"/>
            </a:xfrm>
            <a:custGeom>
              <a:avLst/>
              <a:gdLst/>
              <a:ahLst/>
              <a:cxnLst/>
              <a:rect l="l" t="t" r="r" b="b"/>
              <a:pathLst>
                <a:path w="334" h="679" extrusionOk="0">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8" name="Google Shape;29828;p76"/>
            <p:cNvSpPr/>
            <p:nvPr/>
          </p:nvSpPr>
          <p:spPr>
            <a:xfrm>
              <a:off x="859265" y="3348175"/>
              <a:ext cx="312316" cy="293759"/>
            </a:xfrm>
            <a:custGeom>
              <a:avLst/>
              <a:gdLst/>
              <a:ahLst/>
              <a:cxnLst/>
              <a:rect l="l" t="t" r="r" b="b"/>
              <a:pathLst>
                <a:path w="9812" h="9229" extrusionOk="0">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829" name="Google Shape;29829;p76"/>
          <p:cNvSpPr/>
          <p:nvPr/>
        </p:nvSpPr>
        <p:spPr>
          <a:xfrm>
            <a:off x="2256921" y="3378127"/>
            <a:ext cx="372188" cy="309260"/>
          </a:xfrm>
          <a:custGeom>
            <a:avLst/>
            <a:gdLst/>
            <a:ahLst/>
            <a:cxnLst/>
            <a:rect l="l" t="t" r="r" b="b"/>
            <a:pathLst>
              <a:path w="11693" h="9716" extrusionOk="0">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30" name="Google Shape;29830;p76"/>
          <p:cNvGrpSpPr/>
          <p:nvPr/>
        </p:nvGrpSpPr>
        <p:grpSpPr>
          <a:xfrm>
            <a:off x="2766374" y="3361013"/>
            <a:ext cx="330110" cy="308908"/>
            <a:chOff x="2766264" y="3394042"/>
            <a:chExt cx="294873" cy="275934"/>
          </a:xfrm>
        </p:grpSpPr>
        <p:sp>
          <p:nvSpPr>
            <p:cNvPr id="29831" name="Google Shape;29831;p76"/>
            <p:cNvSpPr/>
            <p:nvPr/>
          </p:nvSpPr>
          <p:spPr>
            <a:xfrm>
              <a:off x="2766264" y="3394042"/>
              <a:ext cx="253176" cy="275934"/>
            </a:xfrm>
            <a:custGeom>
              <a:avLst/>
              <a:gdLst/>
              <a:ahLst/>
              <a:cxnLst/>
              <a:rect l="l" t="t" r="r" b="b"/>
              <a:pathLst>
                <a:path w="7954" h="8669" extrusionOk="0">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2" name="Google Shape;29832;p76"/>
            <p:cNvSpPr/>
            <p:nvPr/>
          </p:nvSpPr>
          <p:spPr>
            <a:xfrm>
              <a:off x="3039143" y="3528205"/>
              <a:ext cx="21995" cy="8753"/>
            </a:xfrm>
            <a:custGeom>
              <a:avLst/>
              <a:gdLst/>
              <a:ahLst/>
              <a:cxnLst/>
              <a:rect l="l" t="t" r="r" b="b"/>
              <a:pathLst>
                <a:path w="691" h="275" extrusionOk="0">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3" name="Google Shape;29833;p76"/>
            <p:cNvSpPr/>
            <p:nvPr/>
          </p:nvSpPr>
          <p:spPr>
            <a:xfrm>
              <a:off x="3019408" y="3475622"/>
              <a:ext cx="20499" cy="18875"/>
            </a:xfrm>
            <a:custGeom>
              <a:avLst/>
              <a:gdLst/>
              <a:ahLst/>
              <a:cxnLst/>
              <a:rect l="l" t="t" r="r" b="b"/>
              <a:pathLst>
                <a:path w="644" h="593" extrusionOk="0">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4" name="Google Shape;29834;p76"/>
            <p:cNvSpPr/>
            <p:nvPr/>
          </p:nvSpPr>
          <p:spPr>
            <a:xfrm>
              <a:off x="3020554" y="3570348"/>
              <a:ext cx="19353" cy="18621"/>
            </a:xfrm>
            <a:custGeom>
              <a:avLst/>
              <a:gdLst/>
              <a:ahLst/>
              <a:cxnLst/>
              <a:rect l="l" t="t" r="r" b="b"/>
              <a:pathLst>
                <a:path w="608" h="585" extrusionOk="0">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5" name="Google Shape;29835;p76"/>
          <p:cNvGrpSpPr/>
          <p:nvPr/>
        </p:nvGrpSpPr>
        <p:grpSpPr>
          <a:xfrm>
            <a:off x="3214972" y="3359188"/>
            <a:ext cx="346406" cy="347552"/>
            <a:chOff x="3214972" y="3359188"/>
            <a:chExt cx="346406" cy="347552"/>
          </a:xfrm>
        </p:grpSpPr>
        <p:sp>
          <p:nvSpPr>
            <p:cNvPr id="29836" name="Google Shape;29836;p76"/>
            <p:cNvSpPr/>
            <p:nvPr/>
          </p:nvSpPr>
          <p:spPr>
            <a:xfrm>
              <a:off x="3301772" y="3386084"/>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7" name="Google Shape;29837;p76"/>
            <p:cNvSpPr/>
            <p:nvPr/>
          </p:nvSpPr>
          <p:spPr>
            <a:xfrm>
              <a:off x="3301772" y="3410339"/>
              <a:ext cx="131904" cy="11395"/>
            </a:xfrm>
            <a:custGeom>
              <a:avLst/>
              <a:gdLst/>
              <a:ahLst/>
              <a:cxnLst/>
              <a:rect l="l" t="t" r="r" b="b"/>
              <a:pathLst>
                <a:path w="4144" h="358" extrusionOk="0">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8" name="Google Shape;29838;p76"/>
            <p:cNvSpPr/>
            <p:nvPr/>
          </p:nvSpPr>
          <p:spPr>
            <a:xfrm>
              <a:off x="3301772" y="3484980"/>
              <a:ext cx="71649" cy="11427"/>
            </a:xfrm>
            <a:custGeom>
              <a:avLst/>
              <a:gdLst/>
              <a:ahLst/>
              <a:cxnLst/>
              <a:rect l="l" t="t" r="r" b="b"/>
              <a:pathLst>
                <a:path w="2251" h="359" extrusionOk="0">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9" name="Google Shape;29839;p76"/>
            <p:cNvSpPr/>
            <p:nvPr/>
          </p:nvSpPr>
          <p:spPr>
            <a:xfrm>
              <a:off x="3301772" y="3509234"/>
              <a:ext cx="130758" cy="11427"/>
            </a:xfrm>
            <a:custGeom>
              <a:avLst/>
              <a:gdLst/>
              <a:ahLst/>
              <a:cxnLst/>
              <a:rect l="l" t="t" r="r" b="b"/>
              <a:pathLst>
                <a:path w="4108" h="359" extrusionOk="0">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0" name="Google Shape;29840;p76"/>
            <p:cNvSpPr/>
            <p:nvPr/>
          </p:nvSpPr>
          <p:spPr>
            <a:xfrm>
              <a:off x="3301772" y="3584671"/>
              <a:ext cx="71649" cy="11395"/>
            </a:xfrm>
            <a:custGeom>
              <a:avLst/>
              <a:gdLst/>
              <a:ahLst/>
              <a:cxnLst/>
              <a:rect l="l" t="t" r="r" b="b"/>
              <a:pathLst>
                <a:path w="2251" h="358" extrusionOk="0">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1" name="Google Shape;29841;p76"/>
            <p:cNvSpPr/>
            <p:nvPr/>
          </p:nvSpPr>
          <p:spPr>
            <a:xfrm>
              <a:off x="3301772" y="3609308"/>
              <a:ext cx="129994" cy="11395"/>
            </a:xfrm>
            <a:custGeom>
              <a:avLst/>
              <a:gdLst/>
              <a:ahLst/>
              <a:cxnLst/>
              <a:rect l="l" t="t" r="r" b="b"/>
              <a:pathLst>
                <a:path w="4084" h="358" extrusionOk="0">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2" name="Google Shape;29842;p76"/>
            <p:cNvSpPr/>
            <p:nvPr/>
          </p:nvSpPr>
          <p:spPr>
            <a:xfrm>
              <a:off x="3214972" y="3458466"/>
              <a:ext cx="346406" cy="248274"/>
            </a:xfrm>
            <a:custGeom>
              <a:avLst/>
              <a:gdLst/>
              <a:ahLst/>
              <a:cxnLst/>
              <a:rect l="l" t="t" r="r" b="b"/>
              <a:pathLst>
                <a:path w="10883" h="7800" extrusionOk="0">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3" name="Google Shape;29843;p76"/>
            <p:cNvSpPr/>
            <p:nvPr/>
          </p:nvSpPr>
          <p:spPr>
            <a:xfrm>
              <a:off x="3238462" y="3380005"/>
              <a:ext cx="49305" cy="47427"/>
            </a:xfrm>
            <a:custGeom>
              <a:avLst/>
              <a:gdLst/>
              <a:ahLst/>
              <a:cxnLst/>
              <a:rect l="l" t="t" r="r" b="b"/>
              <a:pathLst>
                <a:path w="1549" h="1490" extrusionOk="0">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4" name="Google Shape;29844;p76"/>
            <p:cNvSpPr/>
            <p:nvPr/>
          </p:nvSpPr>
          <p:spPr>
            <a:xfrm>
              <a:off x="3251353" y="3380482"/>
              <a:ext cx="43607" cy="34058"/>
            </a:xfrm>
            <a:custGeom>
              <a:avLst/>
              <a:gdLst/>
              <a:ahLst/>
              <a:cxnLst/>
              <a:rect l="l" t="t" r="r" b="b"/>
              <a:pathLst>
                <a:path w="1370" h="1070" extrusionOk="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5" name="Google Shape;29845;p76"/>
            <p:cNvSpPr/>
            <p:nvPr/>
          </p:nvSpPr>
          <p:spPr>
            <a:xfrm>
              <a:off x="3238462" y="3479314"/>
              <a:ext cx="49305" cy="47395"/>
            </a:xfrm>
            <a:custGeom>
              <a:avLst/>
              <a:gdLst/>
              <a:ahLst/>
              <a:cxnLst/>
              <a:rect l="l" t="t" r="r" b="b"/>
              <a:pathLst>
                <a:path w="1549" h="1489" extrusionOk="0">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6" name="Google Shape;29846;p76"/>
            <p:cNvSpPr/>
            <p:nvPr/>
          </p:nvSpPr>
          <p:spPr>
            <a:xfrm>
              <a:off x="3251353" y="3479792"/>
              <a:ext cx="43607" cy="34408"/>
            </a:xfrm>
            <a:custGeom>
              <a:avLst/>
              <a:gdLst/>
              <a:ahLst/>
              <a:cxnLst/>
              <a:rect l="l" t="t" r="r" b="b"/>
              <a:pathLst>
                <a:path w="1370" h="1081" extrusionOk="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7" name="Google Shape;29847;p76"/>
            <p:cNvSpPr/>
            <p:nvPr/>
          </p:nvSpPr>
          <p:spPr>
            <a:xfrm>
              <a:off x="3238462" y="3578210"/>
              <a:ext cx="49305" cy="47809"/>
            </a:xfrm>
            <a:custGeom>
              <a:avLst/>
              <a:gdLst/>
              <a:ahLst/>
              <a:cxnLst/>
              <a:rect l="l" t="t" r="r" b="b"/>
              <a:pathLst>
                <a:path w="1549" h="1502" extrusionOk="0">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8" name="Google Shape;29848;p76"/>
            <p:cNvSpPr/>
            <p:nvPr/>
          </p:nvSpPr>
          <p:spPr>
            <a:xfrm>
              <a:off x="3251353" y="3579133"/>
              <a:ext cx="42843" cy="34376"/>
            </a:xfrm>
            <a:custGeom>
              <a:avLst/>
              <a:gdLst/>
              <a:ahLst/>
              <a:cxnLst/>
              <a:rect l="l" t="t" r="r" b="b"/>
              <a:pathLst>
                <a:path w="1346" h="1080" extrusionOk="0">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9" name="Google Shape;29849;p76"/>
            <p:cNvSpPr/>
            <p:nvPr/>
          </p:nvSpPr>
          <p:spPr>
            <a:xfrm>
              <a:off x="3215736" y="3359188"/>
              <a:ext cx="253558" cy="89442"/>
            </a:xfrm>
            <a:custGeom>
              <a:avLst/>
              <a:gdLst/>
              <a:ahLst/>
              <a:cxnLst/>
              <a:rect l="l" t="t" r="r" b="b"/>
              <a:pathLst>
                <a:path w="7966" h="2810" extrusionOk="0">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50" name="Google Shape;29850;p76"/>
          <p:cNvGrpSpPr/>
          <p:nvPr/>
        </p:nvGrpSpPr>
        <p:grpSpPr>
          <a:xfrm>
            <a:off x="4629306" y="3409193"/>
            <a:ext cx="367255" cy="244486"/>
            <a:chOff x="4629306" y="3409193"/>
            <a:chExt cx="367255" cy="244486"/>
          </a:xfrm>
        </p:grpSpPr>
        <p:sp>
          <p:nvSpPr>
            <p:cNvPr id="29851" name="Google Shape;29851;p76"/>
            <p:cNvSpPr/>
            <p:nvPr/>
          </p:nvSpPr>
          <p:spPr>
            <a:xfrm>
              <a:off x="4629306" y="3409193"/>
              <a:ext cx="367255" cy="244486"/>
            </a:xfrm>
            <a:custGeom>
              <a:avLst/>
              <a:gdLst/>
              <a:ahLst/>
              <a:cxnLst/>
              <a:rect l="l" t="t" r="r" b="b"/>
              <a:pathLst>
                <a:path w="11538" h="7681" extrusionOk="0">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2" name="Google Shape;29852;p76"/>
            <p:cNvSpPr/>
            <p:nvPr/>
          </p:nvSpPr>
          <p:spPr>
            <a:xfrm>
              <a:off x="4665688" y="3433447"/>
              <a:ext cx="294109" cy="195595"/>
            </a:xfrm>
            <a:custGeom>
              <a:avLst/>
              <a:gdLst/>
              <a:ahLst/>
              <a:cxnLst/>
              <a:rect l="l" t="t" r="r" b="b"/>
              <a:pathLst>
                <a:path w="9240" h="6145" extrusionOk="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3" name="Google Shape;29853;p76"/>
            <p:cNvSpPr/>
            <p:nvPr/>
          </p:nvSpPr>
          <p:spPr>
            <a:xfrm>
              <a:off x="4647895" y="3519866"/>
              <a:ext cx="11395" cy="23522"/>
            </a:xfrm>
            <a:custGeom>
              <a:avLst/>
              <a:gdLst/>
              <a:ahLst/>
              <a:cxnLst/>
              <a:rect l="l" t="t" r="r" b="b"/>
              <a:pathLst>
                <a:path w="358" h="739" extrusionOk="0">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4" name="Google Shape;29854;p76"/>
            <p:cNvSpPr/>
            <p:nvPr/>
          </p:nvSpPr>
          <p:spPr>
            <a:xfrm>
              <a:off x="4966609" y="3513404"/>
              <a:ext cx="11395" cy="36063"/>
            </a:xfrm>
            <a:custGeom>
              <a:avLst/>
              <a:gdLst/>
              <a:ahLst/>
              <a:cxnLst/>
              <a:rect l="l" t="t" r="r" b="b"/>
              <a:pathLst>
                <a:path w="358" h="1133" extrusionOk="0">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5" name="Google Shape;29855;p76"/>
            <p:cNvSpPr/>
            <p:nvPr/>
          </p:nvSpPr>
          <p:spPr>
            <a:xfrm>
              <a:off x="4966609" y="3433447"/>
              <a:ext cx="11777" cy="11395"/>
            </a:xfrm>
            <a:custGeom>
              <a:avLst/>
              <a:gdLst/>
              <a:ahLst/>
              <a:cxnLst/>
              <a:rect l="l" t="t" r="r" b="b"/>
              <a:pathLst>
                <a:path w="370" h="358" extrusionOk="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6" name="Google Shape;29856;p76"/>
            <p:cNvSpPr/>
            <p:nvPr/>
          </p:nvSpPr>
          <p:spPr>
            <a:xfrm>
              <a:off x="4647895" y="3488799"/>
              <a:ext cx="11395" cy="17825"/>
            </a:xfrm>
            <a:custGeom>
              <a:avLst/>
              <a:gdLst/>
              <a:ahLst/>
              <a:cxnLst/>
              <a:rect l="l" t="t" r="r" b="b"/>
              <a:pathLst>
                <a:path w="358" h="560" extrusionOk="0">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7" name="Google Shape;29857;p76"/>
            <p:cNvSpPr/>
            <p:nvPr/>
          </p:nvSpPr>
          <p:spPr>
            <a:xfrm>
              <a:off x="4647895" y="3556247"/>
              <a:ext cx="11395" cy="17475"/>
            </a:xfrm>
            <a:custGeom>
              <a:avLst/>
              <a:gdLst/>
              <a:ahLst/>
              <a:cxnLst/>
              <a:rect l="l" t="t" r="r" b="b"/>
              <a:pathLst>
                <a:path w="358" h="549" extrusionOk="0">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8" name="Google Shape;29858;p76"/>
            <p:cNvSpPr/>
            <p:nvPr/>
          </p:nvSpPr>
          <p:spPr>
            <a:xfrm>
              <a:off x="4690324" y="3574804"/>
              <a:ext cx="244486" cy="36032"/>
            </a:xfrm>
            <a:custGeom>
              <a:avLst/>
              <a:gdLst/>
              <a:ahLst/>
              <a:cxnLst/>
              <a:rect l="l" t="t" r="r" b="b"/>
              <a:pathLst>
                <a:path w="7681" h="1132" extrusionOk="0">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9" name="Google Shape;29859;p76"/>
            <p:cNvSpPr/>
            <p:nvPr/>
          </p:nvSpPr>
          <p:spPr>
            <a:xfrm>
              <a:off x="4788870" y="3486635"/>
              <a:ext cx="53092" cy="52965"/>
            </a:xfrm>
            <a:custGeom>
              <a:avLst/>
              <a:gdLst/>
              <a:ahLst/>
              <a:cxnLst/>
              <a:rect l="l" t="t" r="r" b="b"/>
              <a:pathLst>
                <a:path w="1668" h="1664" extrusionOk="0">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0" name="Google Shape;29860;p76"/>
            <p:cNvSpPr/>
            <p:nvPr/>
          </p:nvSpPr>
          <p:spPr>
            <a:xfrm>
              <a:off x="4745645" y="3458084"/>
              <a:ext cx="134195" cy="109941"/>
            </a:xfrm>
            <a:custGeom>
              <a:avLst/>
              <a:gdLst/>
              <a:ahLst/>
              <a:cxnLst/>
              <a:rect l="l" t="t" r="r" b="b"/>
              <a:pathLst>
                <a:path w="4216" h="3454" extrusionOk="0">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61" name="Google Shape;29861;p76"/>
          <p:cNvGrpSpPr/>
          <p:nvPr/>
        </p:nvGrpSpPr>
        <p:grpSpPr>
          <a:xfrm>
            <a:off x="4193490" y="3350084"/>
            <a:ext cx="289939" cy="334661"/>
            <a:chOff x="4193490" y="3350084"/>
            <a:chExt cx="289939" cy="334661"/>
          </a:xfrm>
        </p:grpSpPr>
        <p:sp>
          <p:nvSpPr>
            <p:cNvPr id="29862" name="Google Shape;29862;p76"/>
            <p:cNvSpPr/>
            <p:nvPr/>
          </p:nvSpPr>
          <p:spPr>
            <a:xfrm>
              <a:off x="4193490" y="3350084"/>
              <a:ext cx="246364" cy="150110"/>
            </a:xfrm>
            <a:custGeom>
              <a:avLst/>
              <a:gdLst/>
              <a:ahLst/>
              <a:cxnLst/>
              <a:rect l="l" t="t" r="r" b="b"/>
              <a:pathLst>
                <a:path w="7740" h="4716" extrusionOk="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3" name="Google Shape;29863;p76"/>
            <p:cNvSpPr/>
            <p:nvPr/>
          </p:nvSpPr>
          <p:spPr>
            <a:xfrm>
              <a:off x="4193872" y="3405023"/>
              <a:ext cx="9517" cy="44753"/>
            </a:xfrm>
            <a:custGeom>
              <a:avLst/>
              <a:gdLst/>
              <a:ahLst/>
              <a:cxnLst/>
              <a:rect l="l" t="t" r="r" b="b"/>
              <a:pathLst>
                <a:path w="299" h="1406" extrusionOk="0">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4" name="Google Shape;29864;p76"/>
            <p:cNvSpPr/>
            <p:nvPr/>
          </p:nvSpPr>
          <p:spPr>
            <a:xfrm>
              <a:off x="4275356" y="3444460"/>
              <a:ext cx="128116" cy="9485"/>
            </a:xfrm>
            <a:custGeom>
              <a:avLst/>
              <a:gdLst/>
              <a:ahLst/>
              <a:cxnLst/>
              <a:rect l="l" t="t" r="r" b="b"/>
              <a:pathLst>
                <a:path w="4025" h="298" extrusionOk="0">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5" name="Google Shape;29865;p76"/>
            <p:cNvSpPr/>
            <p:nvPr/>
          </p:nvSpPr>
          <p:spPr>
            <a:xfrm>
              <a:off x="4275356" y="3463781"/>
              <a:ext cx="128116" cy="9485"/>
            </a:xfrm>
            <a:custGeom>
              <a:avLst/>
              <a:gdLst/>
              <a:ahLst/>
              <a:cxnLst/>
              <a:rect l="l" t="t" r="r" b="b"/>
              <a:pathLst>
                <a:path w="4025" h="298" extrusionOk="0">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6" name="Google Shape;29866;p76"/>
            <p:cNvSpPr/>
            <p:nvPr/>
          </p:nvSpPr>
          <p:spPr>
            <a:xfrm>
              <a:off x="4223442" y="3439527"/>
              <a:ext cx="38673" cy="38673"/>
            </a:xfrm>
            <a:custGeom>
              <a:avLst/>
              <a:gdLst/>
              <a:ahLst/>
              <a:cxnLst/>
              <a:rect l="l" t="t" r="r" b="b"/>
              <a:pathLst>
                <a:path w="1215" h="1215" extrusionOk="0">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7" name="Google Shape;29867;p76"/>
            <p:cNvSpPr/>
            <p:nvPr/>
          </p:nvSpPr>
          <p:spPr>
            <a:xfrm>
              <a:off x="4275356" y="3525913"/>
              <a:ext cx="128116" cy="9517"/>
            </a:xfrm>
            <a:custGeom>
              <a:avLst/>
              <a:gdLst/>
              <a:ahLst/>
              <a:cxnLst/>
              <a:rect l="l" t="t" r="r" b="b"/>
              <a:pathLst>
                <a:path w="4025" h="299" extrusionOk="0">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8" name="Google Shape;29868;p76"/>
            <p:cNvSpPr/>
            <p:nvPr/>
          </p:nvSpPr>
          <p:spPr>
            <a:xfrm>
              <a:off x="4275356" y="3544884"/>
              <a:ext cx="128116" cy="9485"/>
            </a:xfrm>
            <a:custGeom>
              <a:avLst/>
              <a:gdLst/>
              <a:ahLst/>
              <a:cxnLst/>
              <a:rect l="l" t="t" r="r" b="b"/>
              <a:pathLst>
                <a:path w="4025" h="298" extrusionOk="0">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9" name="Google Shape;29869;p76"/>
            <p:cNvSpPr/>
            <p:nvPr/>
          </p:nvSpPr>
          <p:spPr>
            <a:xfrm>
              <a:off x="4223442" y="3521011"/>
              <a:ext cx="38673" cy="38673"/>
            </a:xfrm>
            <a:custGeom>
              <a:avLst/>
              <a:gdLst/>
              <a:ahLst/>
              <a:cxnLst/>
              <a:rect l="l" t="t" r="r" b="b"/>
              <a:pathLst>
                <a:path w="1215" h="1215" extrusionOk="0">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0" name="Google Shape;29870;p76"/>
            <p:cNvSpPr/>
            <p:nvPr/>
          </p:nvSpPr>
          <p:spPr>
            <a:xfrm>
              <a:off x="4223442" y="3602464"/>
              <a:ext cx="38673" cy="38705"/>
            </a:xfrm>
            <a:custGeom>
              <a:avLst/>
              <a:gdLst/>
              <a:ahLst/>
              <a:cxnLst/>
              <a:rect l="l" t="t" r="r" b="b"/>
              <a:pathLst>
                <a:path w="1215" h="1216" extrusionOk="0">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1" name="Google Shape;29871;p76"/>
            <p:cNvSpPr/>
            <p:nvPr/>
          </p:nvSpPr>
          <p:spPr>
            <a:xfrm>
              <a:off x="4193872" y="3460375"/>
              <a:ext cx="289558" cy="224370"/>
            </a:xfrm>
            <a:custGeom>
              <a:avLst/>
              <a:gdLst/>
              <a:ahLst/>
              <a:cxnLst/>
              <a:rect l="l" t="t" r="r" b="b"/>
              <a:pathLst>
                <a:path w="9097" h="7049" extrusionOk="0">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72" name="Google Shape;29872;p76"/>
          <p:cNvGrpSpPr/>
          <p:nvPr/>
        </p:nvGrpSpPr>
        <p:grpSpPr>
          <a:xfrm>
            <a:off x="6533281" y="3351230"/>
            <a:ext cx="357037" cy="357005"/>
            <a:chOff x="6533281" y="3351230"/>
            <a:chExt cx="357037" cy="357005"/>
          </a:xfrm>
        </p:grpSpPr>
        <p:sp>
          <p:nvSpPr>
            <p:cNvPr id="29873" name="Google Shape;29873;p76"/>
            <p:cNvSpPr/>
            <p:nvPr/>
          </p:nvSpPr>
          <p:spPr>
            <a:xfrm>
              <a:off x="6533281" y="3351230"/>
              <a:ext cx="357037" cy="357005"/>
            </a:xfrm>
            <a:custGeom>
              <a:avLst/>
              <a:gdLst/>
              <a:ahLst/>
              <a:cxnLst/>
              <a:rect l="l" t="t" r="r" b="b"/>
              <a:pathLst>
                <a:path w="11217" h="11216" extrusionOk="0">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4" name="Google Shape;29874;p76"/>
            <p:cNvSpPr/>
            <p:nvPr/>
          </p:nvSpPr>
          <p:spPr>
            <a:xfrm>
              <a:off x="6570427" y="3388344"/>
              <a:ext cx="282364" cy="282396"/>
            </a:xfrm>
            <a:custGeom>
              <a:avLst/>
              <a:gdLst/>
              <a:ahLst/>
              <a:cxnLst/>
              <a:rect l="l" t="t" r="r" b="b"/>
              <a:pathLst>
                <a:path w="8871" h="8872" extrusionOk="0">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5" name="Google Shape;29875;p76"/>
            <p:cNvSpPr/>
            <p:nvPr/>
          </p:nvSpPr>
          <p:spPr>
            <a:xfrm>
              <a:off x="6676166" y="3494083"/>
              <a:ext cx="71267" cy="71299"/>
            </a:xfrm>
            <a:custGeom>
              <a:avLst/>
              <a:gdLst/>
              <a:ahLst/>
              <a:cxnLst/>
              <a:rect l="l" t="t" r="r" b="b"/>
              <a:pathLst>
                <a:path w="2239" h="2240" extrusionOk="0">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76" name="Google Shape;29876;p76"/>
          <p:cNvGrpSpPr/>
          <p:nvPr/>
        </p:nvGrpSpPr>
        <p:grpSpPr>
          <a:xfrm>
            <a:off x="6058441" y="3351230"/>
            <a:ext cx="357387" cy="357005"/>
            <a:chOff x="6058441" y="3351230"/>
            <a:chExt cx="357387" cy="357005"/>
          </a:xfrm>
        </p:grpSpPr>
        <p:sp>
          <p:nvSpPr>
            <p:cNvPr id="29877" name="Google Shape;29877;p76"/>
            <p:cNvSpPr/>
            <p:nvPr/>
          </p:nvSpPr>
          <p:spPr>
            <a:xfrm>
              <a:off x="6058441" y="3351230"/>
              <a:ext cx="357387" cy="357005"/>
            </a:xfrm>
            <a:custGeom>
              <a:avLst/>
              <a:gdLst/>
              <a:ahLst/>
              <a:cxnLst/>
              <a:rect l="l" t="t" r="r" b="b"/>
              <a:pathLst>
                <a:path w="11228" h="11216" extrusionOk="0">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8" name="Google Shape;29878;p76"/>
            <p:cNvSpPr/>
            <p:nvPr/>
          </p:nvSpPr>
          <p:spPr>
            <a:xfrm>
              <a:off x="6111120" y="3403527"/>
              <a:ext cx="252030" cy="252030"/>
            </a:xfrm>
            <a:custGeom>
              <a:avLst/>
              <a:gdLst/>
              <a:ahLst/>
              <a:cxnLst/>
              <a:rect l="l" t="t" r="r" b="b"/>
              <a:pathLst>
                <a:path w="7918" h="7918" extrusionOk="0">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79" name="Google Shape;29879;p76"/>
          <p:cNvGrpSpPr/>
          <p:nvPr/>
        </p:nvGrpSpPr>
        <p:grpSpPr>
          <a:xfrm>
            <a:off x="7957483" y="3350848"/>
            <a:ext cx="357387" cy="357387"/>
            <a:chOff x="7957483" y="3350848"/>
            <a:chExt cx="357387" cy="357387"/>
          </a:xfrm>
        </p:grpSpPr>
        <p:sp>
          <p:nvSpPr>
            <p:cNvPr id="29880" name="Google Shape;29880;p76"/>
            <p:cNvSpPr/>
            <p:nvPr/>
          </p:nvSpPr>
          <p:spPr>
            <a:xfrm>
              <a:off x="8025312" y="3410721"/>
              <a:ext cx="71649" cy="71267"/>
            </a:xfrm>
            <a:custGeom>
              <a:avLst/>
              <a:gdLst/>
              <a:ahLst/>
              <a:cxnLst/>
              <a:rect l="l" t="t" r="r" b="b"/>
              <a:pathLst>
                <a:path w="2251" h="2239" extrusionOk="0">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1" name="Google Shape;29881;p76"/>
            <p:cNvSpPr/>
            <p:nvPr/>
          </p:nvSpPr>
          <p:spPr>
            <a:xfrm>
              <a:off x="8191306" y="3380768"/>
              <a:ext cx="70917" cy="71299"/>
            </a:xfrm>
            <a:custGeom>
              <a:avLst/>
              <a:gdLst/>
              <a:ahLst/>
              <a:cxnLst/>
              <a:rect l="l" t="t" r="r" b="b"/>
              <a:pathLst>
                <a:path w="2228" h="2240" extrusionOk="0">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2" name="Google Shape;29882;p76"/>
            <p:cNvSpPr/>
            <p:nvPr/>
          </p:nvSpPr>
          <p:spPr>
            <a:xfrm>
              <a:off x="7957483" y="3350848"/>
              <a:ext cx="357387" cy="357387"/>
            </a:xfrm>
            <a:custGeom>
              <a:avLst/>
              <a:gdLst/>
              <a:ahLst/>
              <a:cxnLst/>
              <a:rect l="l" t="t" r="r" b="b"/>
              <a:pathLst>
                <a:path w="11228" h="11228" extrusionOk="0">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83" name="Google Shape;29883;p76"/>
          <p:cNvGrpSpPr/>
          <p:nvPr/>
        </p:nvGrpSpPr>
        <p:grpSpPr>
          <a:xfrm>
            <a:off x="7007771" y="3351230"/>
            <a:ext cx="357387" cy="357005"/>
            <a:chOff x="7007771" y="3351230"/>
            <a:chExt cx="357387" cy="357005"/>
          </a:xfrm>
        </p:grpSpPr>
        <p:sp>
          <p:nvSpPr>
            <p:cNvPr id="29884" name="Google Shape;29884;p76"/>
            <p:cNvSpPr/>
            <p:nvPr/>
          </p:nvSpPr>
          <p:spPr>
            <a:xfrm>
              <a:off x="7007771" y="3351230"/>
              <a:ext cx="357387" cy="357005"/>
            </a:xfrm>
            <a:custGeom>
              <a:avLst/>
              <a:gdLst/>
              <a:ahLst/>
              <a:cxnLst/>
              <a:rect l="l" t="t" r="r" b="b"/>
              <a:pathLst>
                <a:path w="11228" h="11216" extrusionOk="0">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5" name="Google Shape;29885;p76"/>
            <p:cNvSpPr/>
            <p:nvPr/>
          </p:nvSpPr>
          <p:spPr>
            <a:xfrm>
              <a:off x="7060450" y="3456206"/>
              <a:ext cx="80371" cy="124710"/>
            </a:xfrm>
            <a:custGeom>
              <a:avLst/>
              <a:gdLst/>
              <a:ahLst/>
              <a:cxnLst/>
              <a:rect l="l" t="t" r="r" b="b"/>
              <a:pathLst>
                <a:path w="2525" h="3918" extrusionOk="0">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6" name="Google Shape;29886;p76"/>
            <p:cNvSpPr/>
            <p:nvPr/>
          </p:nvSpPr>
          <p:spPr>
            <a:xfrm>
              <a:off x="7203303" y="3456206"/>
              <a:ext cx="80753" cy="124710"/>
            </a:xfrm>
            <a:custGeom>
              <a:avLst/>
              <a:gdLst/>
              <a:ahLst/>
              <a:cxnLst/>
              <a:rect l="l" t="t" r="r" b="b"/>
              <a:pathLst>
                <a:path w="2537" h="3918" extrusionOk="0">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7" name="Google Shape;29887;p76"/>
            <p:cNvSpPr/>
            <p:nvPr/>
          </p:nvSpPr>
          <p:spPr>
            <a:xfrm>
              <a:off x="7151388" y="3478518"/>
              <a:ext cx="33772" cy="102015"/>
            </a:xfrm>
            <a:custGeom>
              <a:avLst/>
              <a:gdLst/>
              <a:ahLst/>
              <a:cxnLst/>
              <a:rect l="l" t="t" r="r" b="b"/>
              <a:pathLst>
                <a:path w="1061" h="3205" extrusionOk="0">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8" name="Google Shape;29888;p76"/>
            <p:cNvSpPr/>
            <p:nvPr/>
          </p:nvSpPr>
          <p:spPr>
            <a:xfrm>
              <a:off x="7293891" y="3508884"/>
              <a:ext cx="41729" cy="41697"/>
            </a:xfrm>
            <a:custGeom>
              <a:avLst/>
              <a:gdLst/>
              <a:ahLst/>
              <a:cxnLst/>
              <a:rect l="l" t="t" r="r" b="b"/>
              <a:pathLst>
                <a:path w="1311" h="1310" extrusionOk="0">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89" name="Google Shape;29889;p76"/>
          <p:cNvGrpSpPr/>
          <p:nvPr/>
        </p:nvGrpSpPr>
        <p:grpSpPr>
          <a:xfrm>
            <a:off x="5108729" y="3351230"/>
            <a:ext cx="357005" cy="357005"/>
            <a:chOff x="5108729" y="3351230"/>
            <a:chExt cx="357005" cy="357005"/>
          </a:xfrm>
        </p:grpSpPr>
        <p:sp>
          <p:nvSpPr>
            <p:cNvPr id="29890" name="Google Shape;29890;p76"/>
            <p:cNvSpPr/>
            <p:nvPr/>
          </p:nvSpPr>
          <p:spPr>
            <a:xfrm>
              <a:off x="5108729" y="3351230"/>
              <a:ext cx="357005" cy="357005"/>
            </a:xfrm>
            <a:custGeom>
              <a:avLst/>
              <a:gdLst/>
              <a:ahLst/>
              <a:cxnLst/>
              <a:rect l="l" t="t" r="r" b="b"/>
              <a:pathLst>
                <a:path w="11216" h="11216" extrusionOk="0">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1" name="Google Shape;29891;p76"/>
            <p:cNvSpPr/>
            <p:nvPr/>
          </p:nvSpPr>
          <p:spPr>
            <a:xfrm>
              <a:off x="5163668" y="3402381"/>
              <a:ext cx="244104" cy="233473"/>
            </a:xfrm>
            <a:custGeom>
              <a:avLst/>
              <a:gdLst/>
              <a:ahLst/>
              <a:cxnLst/>
              <a:rect l="l" t="t" r="r" b="b"/>
              <a:pathLst>
                <a:path w="7669" h="7335" extrusionOk="0">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2" name="Google Shape;29892;p76"/>
          <p:cNvGrpSpPr/>
          <p:nvPr/>
        </p:nvGrpSpPr>
        <p:grpSpPr>
          <a:xfrm>
            <a:off x="5583569" y="3351230"/>
            <a:ext cx="357419" cy="357005"/>
            <a:chOff x="5583569" y="3351230"/>
            <a:chExt cx="357419" cy="357005"/>
          </a:xfrm>
        </p:grpSpPr>
        <p:sp>
          <p:nvSpPr>
            <p:cNvPr id="29893" name="Google Shape;29893;p76"/>
            <p:cNvSpPr/>
            <p:nvPr/>
          </p:nvSpPr>
          <p:spPr>
            <a:xfrm>
              <a:off x="5583569" y="3351230"/>
              <a:ext cx="357419" cy="357005"/>
            </a:xfrm>
            <a:custGeom>
              <a:avLst/>
              <a:gdLst/>
              <a:ahLst/>
              <a:cxnLst/>
              <a:rect l="l" t="t" r="r" b="b"/>
              <a:pathLst>
                <a:path w="11229" h="11216" extrusionOk="0">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4" name="Google Shape;29894;p76"/>
            <p:cNvSpPr/>
            <p:nvPr/>
          </p:nvSpPr>
          <p:spPr>
            <a:xfrm>
              <a:off x="5658625" y="3403527"/>
              <a:ext cx="172073" cy="243690"/>
            </a:xfrm>
            <a:custGeom>
              <a:avLst/>
              <a:gdLst/>
              <a:ahLst/>
              <a:cxnLst/>
              <a:rect l="l" t="t" r="r" b="b"/>
              <a:pathLst>
                <a:path w="5406" h="7656" extrusionOk="0">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5" name="Google Shape;29895;p76"/>
          <p:cNvGrpSpPr/>
          <p:nvPr/>
        </p:nvGrpSpPr>
        <p:grpSpPr>
          <a:xfrm>
            <a:off x="7482229" y="3351230"/>
            <a:ext cx="357419" cy="357005"/>
            <a:chOff x="7482229" y="3351230"/>
            <a:chExt cx="357419" cy="357005"/>
          </a:xfrm>
        </p:grpSpPr>
        <p:sp>
          <p:nvSpPr>
            <p:cNvPr id="29896" name="Google Shape;29896;p76"/>
            <p:cNvSpPr/>
            <p:nvPr/>
          </p:nvSpPr>
          <p:spPr>
            <a:xfrm>
              <a:off x="7482229" y="3351230"/>
              <a:ext cx="357419" cy="357005"/>
            </a:xfrm>
            <a:custGeom>
              <a:avLst/>
              <a:gdLst/>
              <a:ahLst/>
              <a:cxnLst/>
              <a:rect l="l" t="t" r="r" b="b"/>
              <a:pathLst>
                <a:path w="11229" h="11216" extrusionOk="0">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7" name="Google Shape;29897;p76"/>
            <p:cNvSpPr/>
            <p:nvPr/>
          </p:nvSpPr>
          <p:spPr>
            <a:xfrm>
              <a:off x="7592138" y="3605616"/>
              <a:ext cx="137983" cy="32530"/>
            </a:xfrm>
            <a:custGeom>
              <a:avLst/>
              <a:gdLst/>
              <a:ahLst/>
              <a:cxnLst/>
              <a:rect l="l" t="t" r="r" b="b"/>
              <a:pathLst>
                <a:path w="4335" h="1022" extrusionOk="0">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8" name="Google Shape;29898;p76"/>
            <p:cNvSpPr/>
            <p:nvPr/>
          </p:nvSpPr>
          <p:spPr>
            <a:xfrm>
              <a:off x="7513709" y="3387962"/>
              <a:ext cx="295987" cy="282014"/>
            </a:xfrm>
            <a:custGeom>
              <a:avLst/>
              <a:gdLst/>
              <a:ahLst/>
              <a:cxnLst/>
              <a:rect l="l" t="t" r="r" b="b"/>
              <a:pathLst>
                <a:path w="9299" h="8860" extrusionOk="0">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9" name="Google Shape;29899;p76"/>
            <p:cNvSpPr/>
            <p:nvPr/>
          </p:nvSpPr>
          <p:spPr>
            <a:xfrm>
              <a:off x="7580393" y="3516460"/>
              <a:ext cx="56880" cy="56880"/>
            </a:xfrm>
            <a:custGeom>
              <a:avLst/>
              <a:gdLst/>
              <a:ahLst/>
              <a:cxnLst/>
              <a:rect l="l" t="t" r="r" b="b"/>
              <a:pathLst>
                <a:path w="1787" h="1787" extrusionOk="0">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0" name="Google Shape;29900;p76"/>
            <p:cNvSpPr/>
            <p:nvPr/>
          </p:nvSpPr>
          <p:spPr>
            <a:xfrm>
              <a:off x="7685750" y="3516460"/>
              <a:ext cx="56880" cy="56880"/>
            </a:xfrm>
            <a:custGeom>
              <a:avLst/>
              <a:gdLst/>
              <a:ahLst/>
              <a:cxnLst/>
              <a:rect l="l" t="t" r="r" b="b"/>
              <a:pathLst>
                <a:path w="1787" h="1787" extrusionOk="0">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1" name="Google Shape;29901;p76"/>
          <p:cNvGrpSpPr/>
          <p:nvPr/>
        </p:nvGrpSpPr>
        <p:grpSpPr>
          <a:xfrm>
            <a:off x="3764485" y="2890682"/>
            <a:ext cx="222874" cy="345737"/>
            <a:chOff x="3764485" y="2890682"/>
            <a:chExt cx="222874" cy="345737"/>
          </a:xfrm>
        </p:grpSpPr>
        <p:sp>
          <p:nvSpPr>
            <p:cNvPr id="29902" name="Google Shape;29902;p76"/>
            <p:cNvSpPr/>
            <p:nvPr/>
          </p:nvSpPr>
          <p:spPr>
            <a:xfrm>
              <a:off x="3764485" y="2890682"/>
              <a:ext cx="222874" cy="345737"/>
            </a:xfrm>
            <a:custGeom>
              <a:avLst/>
              <a:gdLst/>
              <a:ahLst/>
              <a:cxnLst/>
              <a:rect l="l" t="t" r="r" b="b"/>
              <a:pathLst>
                <a:path w="7002" h="10862" extrusionOk="0">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3" name="Google Shape;29903;p76"/>
            <p:cNvSpPr/>
            <p:nvPr/>
          </p:nvSpPr>
          <p:spPr>
            <a:xfrm>
              <a:off x="3913799" y="2948231"/>
              <a:ext cx="20499" cy="14960"/>
            </a:xfrm>
            <a:custGeom>
              <a:avLst/>
              <a:gdLst/>
              <a:ahLst/>
              <a:cxnLst/>
              <a:rect l="l" t="t" r="r" b="b"/>
              <a:pathLst>
                <a:path w="644" h="470" extrusionOk="0">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4" name="Google Shape;29904;p76"/>
            <p:cNvSpPr/>
            <p:nvPr/>
          </p:nvSpPr>
          <p:spPr>
            <a:xfrm>
              <a:off x="3841418" y="2956315"/>
              <a:ext cx="10631" cy="15947"/>
            </a:xfrm>
            <a:custGeom>
              <a:avLst/>
              <a:gdLst/>
              <a:ahLst/>
              <a:cxnLst/>
              <a:rect l="l" t="t" r="r" b="b"/>
              <a:pathLst>
                <a:path w="334" h="501" extrusionOk="0">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05" name="Google Shape;29905;p76"/>
          <p:cNvGrpSpPr/>
          <p:nvPr/>
        </p:nvGrpSpPr>
        <p:grpSpPr>
          <a:xfrm>
            <a:off x="2238616" y="2908131"/>
            <a:ext cx="422596" cy="310382"/>
            <a:chOff x="2278533" y="2937377"/>
            <a:chExt cx="346788" cy="254704"/>
          </a:xfrm>
        </p:grpSpPr>
        <p:sp>
          <p:nvSpPr>
            <p:cNvPr id="29906" name="Google Shape;29906;p76"/>
            <p:cNvSpPr/>
            <p:nvPr/>
          </p:nvSpPr>
          <p:spPr>
            <a:xfrm>
              <a:off x="2317557" y="2958607"/>
              <a:ext cx="270619" cy="184200"/>
            </a:xfrm>
            <a:custGeom>
              <a:avLst/>
              <a:gdLst/>
              <a:ahLst/>
              <a:cxnLst/>
              <a:rect l="l" t="t" r="r" b="b"/>
              <a:pathLst>
                <a:path w="8502" h="5787" extrusionOk="0">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7" name="Google Shape;29907;p76"/>
            <p:cNvSpPr/>
            <p:nvPr/>
          </p:nvSpPr>
          <p:spPr>
            <a:xfrm>
              <a:off x="2278533" y="2937377"/>
              <a:ext cx="346788" cy="254704"/>
            </a:xfrm>
            <a:custGeom>
              <a:avLst/>
              <a:gdLst/>
              <a:ahLst/>
              <a:cxnLst/>
              <a:rect l="l" t="t" r="r" b="b"/>
              <a:pathLst>
                <a:path w="10895" h="8002" extrusionOk="0">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08" name="Google Shape;29908;p76"/>
          <p:cNvSpPr/>
          <p:nvPr/>
        </p:nvSpPr>
        <p:spPr>
          <a:xfrm>
            <a:off x="3227863" y="2891128"/>
            <a:ext cx="347552" cy="346438"/>
          </a:xfrm>
          <a:custGeom>
            <a:avLst/>
            <a:gdLst/>
            <a:ahLst/>
            <a:cxnLst/>
            <a:rect l="l" t="t" r="r" b="b"/>
            <a:pathLst>
              <a:path w="10919" h="10884" extrusionOk="0">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09" name="Google Shape;29909;p76"/>
          <p:cNvGrpSpPr/>
          <p:nvPr/>
        </p:nvGrpSpPr>
        <p:grpSpPr>
          <a:xfrm>
            <a:off x="1836637" y="2891510"/>
            <a:ext cx="286152" cy="346438"/>
            <a:chOff x="1836637" y="2891510"/>
            <a:chExt cx="286152" cy="346438"/>
          </a:xfrm>
        </p:grpSpPr>
        <p:sp>
          <p:nvSpPr>
            <p:cNvPr id="29910" name="Google Shape;29910;p76"/>
            <p:cNvSpPr/>
            <p:nvPr/>
          </p:nvSpPr>
          <p:spPr>
            <a:xfrm>
              <a:off x="1836637" y="3059413"/>
              <a:ext cx="286152" cy="178534"/>
            </a:xfrm>
            <a:custGeom>
              <a:avLst/>
              <a:gdLst/>
              <a:ahLst/>
              <a:cxnLst/>
              <a:rect l="l" t="t" r="r" b="b"/>
              <a:pathLst>
                <a:path w="8990" h="5609" extrusionOk="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1" name="Google Shape;29911;p76"/>
            <p:cNvSpPr/>
            <p:nvPr/>
          </p:nvSpPr>
          <p:spPr>
            <a:xfrm>
              <a:off x="1917740" y="2891510"/>
              <a:ext cx="119394" cy="161474"/>
            </a:xfrm>
            <a:custGeom>
              <a:avLst/>
              <a:gdLst/>
              <a:ahLst/>
              <a:cxnLst/>
              <a:rect l="l" t="t" r="r" b="b"/>
              <a:pathLst>
                <a:path w="3751" h="5073" extrusionOk="0">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2" name="Google Shape;29912;p76"/>
            <p:cNvSpPr/>
            <p:nvPr/>
          </p:nvSpPr>
          <p:spPr>
            <a:xfrm>
              <a:off x="1960933" y="3027201"/>
              <a:ext cx="32244" cy="10249"/>
            </a:xfrm>
            <a:custGeom>
              <a:avLst/>
              <a:gdLst/>
              <a:ahLst/>
              <a:cxnLst/>
              <a:rect l="l" t="t" r="r" b="b"/>
              <a:pathLst>
                <a:path w="1013" h="322" extrusionOk="0">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3" name="Google Shape;29913;p76"/>
          <p:cNvGrpSpPr/>
          <p:nvPr/>
        </p:nvGrpSpPr>
        <p:grpSpPr>
          <a:xfrm>
            <a:off x="5585861" y="2905929"/>
            <a:ext cx="379764" cy="337684"/>
            <a:chOff x="5585861" y="2905929"/>
            <a:chExt cx="379764" cy="337684"/>
          </a:xfrm>
        </p:grpSpPr>
        <p:sp>
          <p:nvSpPr>
            <p:cNvPr id="29914" name="Google Shape;29914;p76"/>
            <p:cNvSpPr/>
            <p:nvPr/>
          </p:nvSpPr>
          <p:spPr>
            <a:xfrm>
              <a:off x="5609734" y="3198096"/>
              <a:ext cx="11395" cy="45517"/>
            </a:xfrm>
            <a:custGeom>
              <a:avLst/>
              <a:gdLst/>
              <a:ahLst/>
              <a:cxnLst/>
              <a:rect l="l" t="t" r="r" b="b"/>
              <a:pathLst>
                <a:path w="358" h="1430" extrusionOk="0">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5" name="Google Shape;29915;p76"/>
            <p:cNvSpPr/>
            <p:nvPr/>
          </p:nvSpPr>
          <p:spPr>
            <a:xfrm>
              <a:off x="5585861" y="3048431"/>
              <a:ext cx="205431" cy="195182"/>
            </a:xfrm>
            <a:custGeom>
              <a:avLst/>
              <a:gdLst/>
              <a:ahLst/>
              <a:cxnLst/>
              <a:rect l="l" t="t" r="r" b="b"/>
              <a:pathLst>
                <a:path w="6454" h="6132" extrusionOk="0">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6" name="Google Shape;29916;p76"/>
            <p:cNvSpPr/>
            <p:nvPr/>
          </p:nvSpPr>
          <p:spPr>
            <a:xfrm>
              <a:off x="5740078" y="2905929"/>
              <a:ext cx="225547" cy="189516"/>
            </a:xfrm>
            <a:custGeom>
              <a:avLst/>
              <a:gdLst/>
              <a:ahLst/>
              <a:cxnLst/>
              <a:rect l="l" t="t" r="r" b="b"/>
              <a:pathLst>
                <a:path w="7086" h="5954" extrusionOk="0">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7" name="Google Shape;29917;p76"/>
            <p:cNvSpPr/>
            <p:nvPr/>
          </p:nvSpPr>
          <p:spPr>
            <a:xfrm>
              <a:off x="5793902" y="2928464"/>
              <a:ext cx="131553" cy="130598"/>
            </a:xfrm>
            <a:custGeom>
              <a:avLst/>
              <a:gdLst/>
              <a:ahLst/>
              <a:cxnLst/>
              <a:rect l="l" t="t" r="r" b="b"/>
              <a:pathLst>
                <a:path w="4133" h="4103" extrusionOk="0">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8" name="Google Shape;29918;p76"/>
          <p:cNvGrpSpPr/>
          <p:nvPr/>
        </p:nvGrpSpPr>
        <p:grpSpPr>
          <a:xfrm>
            <a:off x="1327676" y="2910480"/>
            <a:ext cx="347934" cy="310024"/>
            <a:chOff x="1327676" y="2910480"/>
            <a:chExt cx="347934" cy="310024"/>
          </a:xfrm>
        </p:grpSpPr>
        <p:sp>
          <p:nvSpPr>
            <p:cNvPr id="29919" name="Google Shape;29919;p76"/>
            <p:cNvSpPr/>
            <p:nvPr/>
          </p:nvSpPr>
          <p:spPr>
            <a:xfrm>
              <a:off x="1367081" y="3067370"/>
              <a:ext cx="43257" cy="15565"/>
            </a:xfrm>
            <a:custGeom>
              <a:avLst/>
              <a:gdLst/>
              <a:ahLst/>
              <a:cxnLst/>
              <a:rect l="l" t="t" r="r" b="b"/>
              <a:pathLst>
                <a:path w="1359" h="489" extrusionOk="0">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0" name="Google Shape;29920;p76"/>
            <p:cNvSpPr/>
            <p:nvPr/>
          </p:nvSpPr>
          <p:spPr>
            <a:xfrm>
              <a:off x="1350402" y="3170436"/>
              <a:ext cx="10663" cy="48541"/>
            </a:xfrm>
            <a:custGeom>
              <a:avLst/>
              <a:gdLst/>
              <a:ahLst/>
              <a:cxnLst/>
              <a:rect l="l" t="t" r="r" b="b"/>
              <a:pathLst>
                <a:path w="335" h="1525" extrusionOk="0">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1" name="Google Shape;29921;p76"/>
            <p:cNvSpPr/>
            <p:nvPr/>
          </p:nvSpPr>
          <p:spPr>
            <a:xfrm>
              <a:off x="1327676" y="3040187"/>
              <a:ext cx="201643" cy="180317"/>
            </a:xfrm>
            <a:custGeom>
              <a:avLst/>
              <a:gdLst/>
              <a:ahLst/>
              <a:cxnLst/>
              <a:rect l="l" t="t" r="r" b="b"/>
              <a:pathLst>
                <a:path w="6335" h="5665" extrusionOk="0">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2" name="Google Shape;29922;p76"/>
            <p:cNvSpPr/>
            <p:nvPr/>
          </p:nvSpPr>
          <p:spPr>
            <a:xfrm>
              <a:off x="1470179" y="2910480"/>
              <a:ext cx="205431" cy="173601"/>
            </a:xfrm>
            <a:custGeom>
              <a:avLst/>
              <a:gdLst/>
              <a:ahLst/>
              <a:cxnLst/>
              <a:rect l="l" t="t" r="r" b="b"/>
              <a:pathLst>
                <a:path w="6454" h="5454" extrusionOk="0">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3" name="Google Shape;29923;p76"/>
            <p:cNvSpPr/>
            <p:nvPr/>
          </p:nvSpPr>
          <p:spPr>
            <a:xfrm>
              <a:off x="1497075" y="2942692"/>
              <a:ext cx="152370" cy="96668"/>
            </a:xfrm>
            <a:custGeom>
              <a:avLst/>
              <a:gdLst/>
              <a:ahLst/>
              <a:cxnLst/>
              <a:rect l="l" t="t" r="r" b="b"/>
              <a:pathLst>
                <a:path w="4787" h="3037" extrusionOk="0">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24" name="Google Shape;29924;p76"/>
          <p:cNvSpPr/>
          <p:nvPr/>
        </p:nvSpPr>
        <p:spPr>
          <a:xfrm>
            <a:off x="2785967" y="3195072"/>
            <a:ext cx="10663" cy="32244"/>
          </a:xfrm>
          <a:custGeom>
            <a:avLst/>
            <a:gdLst/>
            <a:ahLst/>
            <a:cxnLst/>
            <a:rect l="l" t="t" r="r" b="b"/>
            <a:pathLst>
              <a:path w="335" h="1013" extrusionOk="0">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925" name="Google Shape;29925;p76"/>
          <p:cNvGrpSpPr/>
          <p:nvPr/>
        </p:nvGrpSpPr>
        <p:grpSpPr>
          <a:xfrm>
            <a:off x="2753401" y="2869564"/>
            <a:ext cx="382828" cy="358601"/>
            <a:chOff x="2753373" y="2902523"/>
            <a:chExt cx="347552" cy="325557"/>
          </a:xfrm>
        </p:grpSpPr>
        <p:sp>
          <p:nvSpPr>
            <p:cNvPr id="29926" name="Google Shape;29926;p76"/>
            <p:cNvSpPr/>
            <p:nvPr/>
          </p:nvSpPr>
          <p:spPr>
            <a:xfrm>
              <a:off x="2807962" y="3018575"/>
              <a:ext cx="86418" cy="29506"/>
            </a:xfrm>
            <a:custGeom>
              <a:avLst/>
              <a:gdLst/>
              <a:ahLst/>
              <a:cxnLst/>
              <a:rect l="l" t="t" r="r" b="b"/>
              <a:pathLst>
                <a:path w="2715" h="927" extrusionOk="0">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7" name="Google Shape;29927;p76"/>
            <p:cNvSpPr/>
            <p:nvPr/>
          </p:nvSpPr>
          <p:spPr>
            <a:xfrm>
              <a:off x="2753373" y="2973376"/>
              <a:ext cx="195213" cy="254704"/>
            </a:xfrm>
            <a:custGeom>
              <a:avLst/>
              <a:gdLst/>
              <a:ahLst/>
              <a:cxnLst/>
              <a:rect l="l" t="t" r="r" b="b"/>
              <a:pathLst>
                <a:path w="6133" h="8002" extrusionOk="0">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8" name="Google Shape;29928;p76"/>
            <p:cNvSpPr/>
            <p:nvPr/>
          </p:nvSpPr>
          <p:spPr>
            <a:xfrm>
              <a:off x="2905361" y="3195072"/>
              <a:ext cx="10631" cy="32244"/>
            </a:xfrm>
            <a:custGeom>
              <a:avLst/>
              <a:gdLst/>
              <a:ahLst/>
              <a:cxnLst/>
              <a:rect l="l" t="t" r="r" b="b"/>
              <a:pathLst>
                <a:path w="334" h="1013" extrusionOk="0">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9" name="Google Shape;29929;p76"/>
            <p:cNvSpPr/>
            <p:nvPr/>
          </p:nvSpPr>
          <p:spPr>
            <a:xfrm>
              <a:off x="2939069" y="2934735"/>
              <a:ext cx="161856" cy="169049"/>
            </a:xfrm>
            <a:custGeom>
              <a:avLst/>
              <a:gdLst/>
              <a:ahLst/>
              <a:cxnLst/>
              <a:rect l="l" t="t" r="r" b="b"/>
              <a:pathLst>
                <a:path w="5085" h="5311" extrusionOk="0">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0" name="Google Shape;29930;p76"/>
            <p:cNvSpPr/>
            <p:nvPr/>
          </p:nvSpPr>
          <p:spPr>
            <a:xfrm>
              <a:off x="3002379" y="2902523"/>
              <a:ext cx="32244" cy="96668"/>
            </a:xfrm>
            <a:custGeom>
              <a:avLst/>
              <a:gdLst/>
              <a:ahLst/>
              <a:cxnLst/>
              <a:rect l="l" t="t" r="r" b="b"/>
              <a:pathLst>
                <a:path w="1013" h="3037" extrusionOk="0">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1" name="Google Shape;29931;p76"/>
            <p:cNvSpPr/>
            <p:nvPr/>
          </p:nvSpPr>
          <p:spPr>
            <a:xfrm>
              <a:off x="3003143" y="3005206"/>
              <a:ext cx="32244" cy="32244"/>
            </a:xfrm>
            <a:custGeom>
              <a:avLst/>
              <a:gdLst/>
              <a:ahLst/>
              <a:cxnLst/>
              <a:rect l="l" t="t" r="r" b="b"/>
              <a:pathLst>
                <a:path w="1013" h="1013" extrusionOk="0">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32" name="Google Shape;29932;p76"/>
          <p:cNvGrpSpPr/>
          <p:nvPr/>
        </p:nvGrpSpPr>
        <p:grpSpPr>
          <a:xfrm>
            <a:off x="849016" y="2903255"/>
            <a:ext cx="356655" cy="335425"/>
            <a:chOff x="849016" y="2903255"/>
            <a:chExt cx="356655" cy="335425"/>
          </a:xfrm>
        </p:grpSpPr>
        <p:sp>
          <p:nvSpPr>
            <p:cNvPr id="29933" name="Google Shape;29933;p76"/>
            <p:cNvSpPr/>
            <p:nvPr/>
          </p:nvSpPr>
          <p:spPr>
            <a:xfrm>
              <a:off x="849016" y="2903255"/>
              <a:ext cx="356655" cy="335425"/>
            </a:xfrm>
            <a:custGeom>
              <a:avLst/>
              <a:gdLst/>
              <a:ahLst/>
              <a:cxnLst/>
              <a:rect l="l" t="t" r="r" b="b"/>
              <a:pathLst>
                <a:path w="11205" h="10538" extrusionOk="0">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4" name="Google Shape;29934;p76"/>
            <p:cNvSpPr/>
            <p:nvPr/>
          </p:nvSpPr>
          <p:spPr>
            <a:xfrm>
              <a:off x="1137046" y="2932825"/>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5" name="Google Shape;29935;p76"/>
            <p:cNvSpPr/>
            <p:nvPr/>
          </p:nvSpPr>
          <p:spPr>
            <a:xfrm>
              <a:off x="1080579" y="2932825"/>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6" name="Google Shape;29936;p76"/>
            <p:cNvSpPr/>
            <p:nvPr/>
          </p:nvSpPr>
          <p:spPr>
            <a:xfrm>
              <a:off x="879350" y="2949122"/>
              <a:ext cx="187988" cy="10631"/>
            </a:xfrm>
            <a:custGeom>
              <a:avLst/>
              <a:gdLst/>
              <a:ahLst/>
              <a:cxnLst/>
              <a:rect l="l" t="t" r="r" b="b"/>
              <a:pathLst>
                <a:path w="5906" h="334" extrusionOk="0">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7" name="Google Shape;29937;p76"/>
            <p:cNvSpPr/>
            <p:nvPr/>
          </p:nvSpPr>
          <p:spPr>
            <a:xfrm>
              <a:off x="1137046" y="3050309"/>
              <a:ext cx="43607" cy="43607"/>
            </a:xfrm>
            <a:custGeom>
              <a:avLst/>
              <a:gdLst/>
              <a:ahLst/>
              <a:cxnLst/>
              <a:rect l="l" t="t" r="r" b="b"/>
              <a:pathLst>
                <a:path w="1370" h="1370" extrusionOk="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8" name="Google Shape;29938;p76"/>
            <p:cNvSpPr/>
            <p:nvPr/>
          </p:nvSpPr>
          <p:spPr>
            <a:xfrm>
              <a:off x="1080579" y="3050309"/>
              <a:ext cx="43607" cy="43607"/>
            </a:xfrm>
            <a:custGeom>
              <a:avLst/>
              <a:gdLst/>
              <a:ahLst/>
              <a:cxnLst/>
              <a:rect l="l" t="t" r="r" b="b"/>
              <a:pathLst>
                <a:path w="1370" h="1370" extrusionOk="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9" name="Google Shape;29939;p76"/>
            <p:cNvSpPr/>
            <p:nvPr/>
          </p:nvSpPr>
          <p:spPr>
            <a:xfrm>
              <a:off x="879350" y="3066988"/>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0" name="Google Shape;29940;p76"/>
            <p:cNvSpPr/>
            <p:nvPr/>
          </p:nvSpPr>
          <p:spPr>
            <a:xfrm>
              <a:off x="1137046" y="3167794"/>
              <a:ext cx="43607" cy="43607"/>
            </a:xfrm>
            <a:custGeom>
              <a:avLst/>
              <a:gdLst/>
              <a:ahLst/>
              <a:cxnLst/>
              <a:rect l="l" t="t" r="r" b="b"/>
              <a:pathLst>
                <a:path w="1370" h="1370" extrusionOk="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1" name="Google Shape;29941;p76"/>
            <p:cNvSpPr/>
            <p:nvPr/>
          </p:nvSpPr>
          <p:spPr>
            <a:xfrm>
              <a:off x="1080579" y="3167794"/>
              <a:ext cx="43607" cy="43607"/>
            </a:xfrm>
            <a:custGeom>
              <a:avLst/>
              <a:gdLst/>
              <a:ahLst/>
              <a:cxnLst/>
              <a:rect l="l" t="t" r="r" b="b"/>
              <a:pathLst>
                <a:path w="1370" h="1370" extrusionOk="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2" name="Google Shape;29942;p76"/>
            <p:cNvSpPr/>
            <p:nvPr/>
          </p:nvSpPr>
          <p:spPr>
            <a:xfrm>
              <a:off x="879350" y="3184473"/>
              <a:ext cx="187988" cy="10249"/>
            </a:xfrm>
            <a:custGeom>
              <a:avLst/>
              <a:gdLst/>
              <a:ahLst/>
              <a:cxnLst/>
              <a:rect l="l" t="t" r="r" b="b"/>
              <a:pathLst>
                <a:path w="5906" h="322" extrusionOk="0">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3" name="Google Shape;29943;p76"/>
            <p:cNvSpPr/>
            <p:nvPr/>
          </p:nvSpPr>
          <p:spPr>
            <a:xfrm>
              <a:off x="879350" y="3083285"/>
              <a:ext cx="25432" cy="10631"/>
            </a:xfrm>
            <a:custGeom>
              <a:avLst/>
              <a:gdLst/>
              <a:ahLst/>
              <a:cxnLst/>
              <a:rect l="l" t="t" r="r" b="b"/>
              <a:pathLst>
                <a:path w="799" h="334" extrusionOk="0">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44" name="Google Shape;29944;p76"/>
          <p:cNvGrpSpPr/>
          <p:nvPr/>
        </p:nvGrpSpPr>
        <p:grpSpPr>
          <a:xfrm>
            <a:off x="4210933" y="2926777"/>
            <a:ext cx="280072" cy="275520"/>
            <a:chOff x="4210933" y="2926777"/>
            <a:chExt cx="280072" cy="275520"/>
          </a:xfrm>
        </p:grpSpPr>
        <p:sp>
          <p:nvSpPr>
            <p:cNvPr id="29945" name="Google Shape;29945;p76"/>
            <p:cNvSpPr/>
            <p:nvPr/>
          </p:nvSpPr>
          <p:spPr>
            <a:xfrm>
              <a:off x="4490623" y="2970352"/>
              <a:ext cx="32" cy="414"/>
            </a:xfrm>
            <a:custGeom>
              <a:avLst/>
              <a:gdLst/>
              <a:ahLst/>
              <a:cxnLst/>
              <a:rect l="l" t="t" r="r" b="b"/>
              <a:pathLst>
                <a:path w="1" h="13" extrusionOk="0">
                  <a:moveTo>
                    <a:pt x="0" y="0"/>
                  </a:moveTo>
                  <a:cubicBezTo>
                    <a:pt x="0" y="12"/>
                    <a:pt x="0" y="0"/>
                    <a:pt x="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6" name="Google Shape;29946;p76"/>
            <p:cNvSpPr/>
            <p:nvPr/>
          </p:nvSpPr>
          <p:spPr>
            <a:xfrm>
              <a:off x="4489859" y="2969589"/>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7" name="Google Shape;29947;p76"/>
            <p:cNvSpPr/>
            <p:nvPr/>
          </p:nvSpPr>
          <p:spPr>
            <a:xfrm>
              <a:off x="4210933" y="2944952"/>
              <a:ext cx="280072" cy="257346"/>
            </a:xfrm>
            <a:custGeom>
              <a:avLst/>
              <a:gdLst/>
              <a:ahLst/>
              <a:cxnLst/>
              <a:rect l="l" t="t" r="r" b="b"/>
              <a:pathLst>
                <a:path w="8799" h="8085" extrusionOk="0">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8" name="Google Shape;29948;p76"/>
            <p:cNvSpPr/>
            <p:nvPr/>
          </p:nvSpPr>
          <p:spPr>
            <a:xfrm>
              <a:off x="4212047" y="2926777"/>
              <a:ext cx="144826" cy="234619"/>
            </a:xfrm>
            <a:custGeom>
              <a:avLst/>
              <a:gdLst/>
              <a:ahLst/>
              <a:cxnLst/>
              <a:rect l="l" t="t" r="r" b="b"/>
              <a:pathLst>
                <a:path w="4550" h="7371" extrusionOk="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9" name="Google Shape;29949;p76"/>
            <p:cNvSpPr/>
            <p:nvPr/>
          </p:nvSpPr>
          <p:spPr>
            <a:xfrm>
              <a:off x="4246550" y="2996103"/>
              <a:ext cx="28074" cy="28106"/>
            </a:xfrm>
            <a:custGeom>
              <a:avLst/>
              <a:gdLst/>
              <a:ahLst/>
              <a:cxnLst/>
              <a:rect l="l" t="t" r="r" b="b"/>
              <a:pathLst>
                <a:path w="882" h="883" extrusionOk="0">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0" name="Google Shape;29950;p76"/>
            <p:cNvSpPr/>
            <p:nvPr/>
          </p:nvSpPr>
          <p:spPr>
            <a:xfrm>
              <a:off x="4285956" y="3015456"/>
              <a:ext cx="97814" cy="8753"/>
            </a:xfrm>
            <a:custGeom>
              <a:avLst/>
              <a:gdLst/>
              <a:ahLst/>
              <a:cxnLst/>
              <a:rect l="l" t="t" r="r" b="b"/>
              <a:pathLst>
                <a:path w="3073" h="275" extrusionOk="0">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1" name="Google Shape;29951;p76"/>
            <p:cNvSpPr/>
            <p:nvPr/>
          </p:nvSpPr>
          <p:spPr>
            <a:xfrm>
              <a:off x="4285956" y="3001800"/>
              <a:ext cx="30366" cy="8753"/>
            </a:xfrm>
            <a:custGeom>
              <a:avLst/>
              <a:gdLst/>
              <a:ahLst/>
              <a:cxnLst/>
              <a:rect l="l" t="t" r="r" b="b"/>
              <a:pathLst>
                <a:path w="954" h="275" extrusionOk="0">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2" name="Google Shape;29952;p76"/>
            <p:cNvSpPr/>
            <p:nvPr/>
          </p:nvSpPr>
          <p:spPr>
            <a:xfrm>
              <a:off x="4246550" y="3060177"/>
              <a:ext cx="28074" cy="28074"/>
            </a:xfrm>
            <a:custGeom>
              <a:avLst/>
              <a:gdLst/>
              <a:ahLst/>
              <a:cxnLst/>
              <a:rect l="l" t="t" r="r" b="b"/>
              <a:pathLst>
                <a:path w="882" h="882" extrusionOk="0">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3" name="Google Shape;29953;p76"/>
            <p:cNvSpPr/>
            <p:nvPr/>
          </p:nvSpPr>
          <p:spPr>
            <a:xfrm>
              <a:off x="4285956" y="3080261"/>
              <a:ext cx="97814" cy="8371"/>
            </a:xfrm>
            <a:custGeom>
              <a:avLst/>
              <a:gdLst/>
              <a:ahLst/>
              <a:cxnLst/>
              <a:rect l="l" t="t" r="r" b="b"/>
              <a:pathLst>
                <a:path w="3073" h="263" extrusionOk="0">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4" name="Google Shape;29954;p76"/>
            <p:cNvSpPr/>
            <p:nvPr/>
          </p:nvSpPr>
          <p:spPr>
            <a:xfrm>
              <a:off x="4285956" y="3066224"/>
              <a:ext cx="30366" cy="8753"/>
            </a:xfrm>
            <a:custGeom>
              <a:avLst/>
              <a:gdLst/>
              <a:ahLst/>
              <a:cxnLst/>
              <a:rect l="l" t="t" r="r" b="b"/>
              <a:pathLst>
                <a:path w="954" h="275" extrusionOk="0">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5" name="Google Shape;29955;p76"/>
            <p:cNvSpPr/>
            <p:nvPr/>
          </p:nvSpPr>
          <p:spPr>
            <a:xfrm>
              <a:off x="4246550" y="3124601"/>
              <a:ext cx="28074" cy="28074"/>
            </a:xfrm>
            <a:custGeom>
              <a:avLst/>
              <a:gdLst/>
              <a:ahLst/>
              <a:cxnLst/>
              <a:rect l="l" t="t" r="r" b="b"/>
              <a:pathLst>
                <a:path w="882" h="882" extrusionOk="0">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6" name="Google Shape;29956;p76"/>
            <p:cNvSpPr/>
            <p:nvPr/>
          </p:nvSpPr>
          <p:spPr>
            <a:xfrm>
              <a:off x="4285956" y="3143921"/>
              <a:ext cx="97814" cy="8753"/>
            </a:xfrm>
            <a:custGeom>
              <a:avLst/>
              <a:gdLst/>
              <a:ahLst/>
              <a:cxnLst/>
              <a:rect l="l" t="t" r="r" b="b"/>
              <a:pathLst>
                <a:path w="3073" h="275" extrusionOk="0">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7" name="Google Shape;29957;p76"/>
            <p:cNvSpPr/>
            <p:nvPr/>
          </p:nvSpPr>
          <p:spPr>
            <a:xfrm>
              <a:off x="4285956" y="3130266"/>
              <a:ext cx="30366" cy="8371"/>
            </a:xfrm>
            <a:custGeom>
              <a:avLst/>
              <a:gdLst/>
              <a:ahLst/>
              <a:cxnLst/>
              <a:rect l="l" t="t" r="r" b="b"/>
              <a:pathLst>
                <a:path w="954" h="263" extrusionOk="0">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58" name="Google Shape;29958;p76"/>
          <p:cNvGrpSpPr/>
          <p:nvPr/>
        </p:nvGrpSpPr>
        <p:grpSpPr>
          <a:xfrm>
            <a:off x="4667216" y="2915382"/>
            <a:ext cx="320273" cy="318395"/>
            <a:chOff x="4667216" y="2915382"/>
            <a:chExt cx="320273" cy="318395"/>
          </a:xfrm>
        </p:grpSpPr>
        <p:sp>
          <p:nvSpPr>
            <p:cNvPr id="29959" name="Google Shape;29959;p76"/>
            <p:cNvSpPr/>
            <p:nvPr/>
          </p:nvSpPr>
          <p:spPr>
            <a:xfrm>
              <a:off x="4686154" y="2938140"/>
              <a:ext cx="166789" cy="163734"/>
            </a:xfrm>
            <a:custGeom>
              <a:avLst/>
              <a:gdLst/>
              <a:ahLst/>
              <a:cxnLst/>
              <a:rect l="l" t="t" r="r" b="b"/>
              <a:pathLst>
                <a:path w="5240" h="5144" extrusionOk="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0" name="Google Shape;29960;p76"/>
            <p:cNvSpPr/>
            <p:nvPr/>
          </p:nvSpPr>
          <p:spPr>
            <a:xfrm>
              <a:off x="4667216" y="2915382"/>
              <a:ext cx="320273" cy="318395"/>
            </a:xfrm>
            <a:custGeom>
              <a:avLst/>
              <a:gdLst/>
              <a:ahLst/>
              <a:cxnLst/>
              <a:rect l="l" t="t" r="r" b="b"/>
              <a:pathLst>
                <a:path w="10062" h="10003" extrusionOk="0">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1" name="Google Shape;29961;p76"/>
            <p:cNvSpPr/>
            <p:nvPr/>
          </p:nvSpPr>
          <p:spPr>
            <a:xfrm>
              <a:off x="4733899" y="2960772"/>
              <a:ext cx="75469" cy="86546"/>
            </a:xfrm>
            <a:custGeom>
              <a:avLst/>
              <a:gdLst/>
              <a:ahLst/>
              <a:cxnLst/>
              <a:rect l="l" t="t" r="r" b="b"/>
              <a:pathLst>
                <a:path w="2371" h="2719" extrusionOk="0">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2" name="Google Shape;29962;p76"/>
            <p:cNvSpPr/>
            <p:nvPr/>
          </p:nvSpPr>
          <p:spPr>
            <a:xfrm>
              <a:off x="4755894" y="3048431"/>
              <a:ext cx="31098" cy="32244"/>
            </a:xfrm>
            <a:custGeom>
              <a:avLst/>
              <a:gdLst/>
              <a:ahLst/>
              <a:cxnLst/>
              <a:rect l="l" t="t" r="r" b="b"/>
              <a:pathLst>
                <a:path w="977" h="1013" extrusionOk="0">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3" name="Google Shape;29963;p76"/>
          <p:cNvGrpSpPr/>
          <p:nvPr/>
        </p:nvGrpSpPr>
        <p:grpSpPr>
          <a:xfrm>
            <a:off x="5170480" y="2934639"/>
            <a:ext cx="261929" cy="280550"/>
            <a:chOff x="5170480" y="2934639"/>
            <a:chExt cx="261929" cy="280550"/>
          </a:xfrm>
        </p:grpSpPr>
        <p:sp>
          <p:nvSpPr>
            <p:cNvPr id="29964" name="Google Shape;29964;p76"/>
            <p:cNvSpPr/>
            <p:nvPr/>
          </p:nvSpPr>
          <p:spPr>
            <a:xfrm>
              <a:off x="5170480" y="2934639"/>
              <a:ext cx="243340" cy="280550"/>
            </a:xfrm>
            <a:custGeom>
              <a:avLst/>
              <a:gdLst/>
              <a:ahLst/>
              <a:cxnLst/>
              <a:rect l="l" t="t" r="r" b="b"/>
              <a:pathLst>
                <a:path w="7645" h="8814" extrusionOk="0">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5" name="Google Shape;29965;p76"/>
            <p:cNvSpPr/>
            <p:nvPr/>
          </p:nvSpPr>
          <p:spPr>
            <a:xfrm>
              <a:off x="5217493" y="3007116"/>
              <a:ext cx="34122" cy="34122"/>
            </a:xfrm>
            <a:custGeom>
              <a:avLst/>
              <a:gdLst/>
              <a:ahLst/>
              <a:cxnLst/>
              <a:rect l="l" t="t" r="r" b="b"/>
              <a:pathLst>
                <a:path w="1072" h="1072" extrusionOk="0">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6" name="Google Shape;29966;p76"/>
            <p:cNvSpPr/>
            <p:nvPr/>
          </p:nvSpPr>
          <p:spPr>
            <a:xfrm>
              <a:off x="5264474" y="3007116"/>
              <a:ext cx="26196" cy="8371"/>
            </a:xfrm>
            <a:custGeom>
              <a:avLst/>
              <a:gdLst/>
              <a:ahLst/>
              <a:cxnLst/>
              <a:rect l="l" t="t" r="r" b="b"/>
              <a:pathLst>
                <a:path w="823" h="263" extrusionOk="0">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7" name="Google Shape;29967;p76"/>
            <p:cNvSpPr/>
            <p:nvPr/>
          </p:nvSpPr>
          <p:spPr>
            <a:xfrm>
              <a:off x="5264856" y="3029079"/>
              <a:ext cx="86068" cy="8371"/>
            </a:xfrm>
            <a:custGeom>
              <a:avLst/>
              <a:gdLst/>
              <a:ahLst/>
              <a:cxnLst/>
              <a:rect l="l" t="t" r="r" b="b"/>
              <a:pathLst>
                <a:path w="2704" h="263" extrusionOk="0">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8" name="Google Shape;29968;p76"/>
            <p:cNvSpPr/>
            <p:nvPr/>
          </p:nvSpPr>
          <p:spPr>
            <a:xfrm>
              <a:off x="5227710" y="3062819"/>
              <a:ext cx="51565" cy="8753"/>
            </a:xfrm>
            <a:custGeom>
              <a:avLst/>
              <a:gdLst/>
              <a:ahLst/>
              <a:cxnLst/>
              <a:rect l="l" t="t" r="r" b="b"/>
              <a:pathLst>
                <a:path w="1620" h="275" extrusionOk="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9" name="Google Shape;29969;p76"/>
            <p:cNvSpPr/>
            <p:nvPr/>
          </p:nvSpPr>
          <p:spPr>
            <a:xfrm>
              <a:off x="5196644" y="3182945"/>
              <a:ext cx="42461" cy="8371"/>
            </a:xfrm>
            <a:custGeom>
              <a:avLst/>
              <a:gdLst/>
              <a:ahLst/>
              <a:cxnLst/>
              <a:rect l="l" t="t" r="r" b="b"/>
              <a:pathLst>
                <a:path w="1334" h="263" extrusionOk="0">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0" name="Google Shape;29970;p76"/>
            <p:cNvSpPr/>
            <p:nvPr/>
          </p:nvSpPr>
          <p:spPr>
            <a:xfrm>
              <a:off x="5210299" y="3013928"/>
              <a:ext cx="222110" cy="201261"/>
            </a:xfrm>
            <a:custGeom>
              <a:avLst/>
              <a:gdLst/>
              <a:ahLst/>
              <a:cxnLst/>
              <a:rect l="l" t="t" r="r" b="b"/>
              <a:pathLst>
                <a:path w="6978" h="6323" extrusionOk="0">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71" name="Google Shape;29971;p76"/>
          <p:cNvGrpSpPr/>
          <p:nvPr/>
        </p:nvGrpSpPr>
        <p:grpSpPr>
          <a:xfrm>
            <a:off x="6069423" y="2891892"/>
            <a:ext cx="362321" cy="364231"/>
            <a:chOff x="6069423" y="2891892"/>
            <a:chExt cx="362321" cy="364231"/>
          </a:xfrm>
        </p:grpSpPr>
        <p:sp>
          <p:nvSpPr>
            <p:cNvPr id="29972" name="Google Shape;29972;p76"/>
            <p:cNvSpPr/>
            <p:nvPr/>
          </p:nvSpPr>
          <p:spPr>
            <a:xfrm>
              <a:off x="6069423" y="2891892"/>
              <a:ext cx="278958" cy="278958"/>
            </a:xfrm>
            <a:custGeom>
              <a:avLst/>
              <a:gdLst/>
              <a:ahLst/>
              <a:cxnLst/>
              <a:rect l="l" t="t" r="r" b="b"/>
              <a:pathLst>
                <a:path w="8764" h="8764" extrusionOk="0">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3" name="Google Shape;29973;p76"/>
            <p:cNvSpPr/>
            <p:nvPr/>
          </p:nvSpPr>
          <p:spPr>
            <a:xfrm>
              <a:off x="6161507" y="2967679"/>
              <a:ext cx="111851" cy="97432"/>
            </a:xfrm>
            <a:custGeom>
              <a:avLst/>
              <a:gdLst/>
              <a:ahLst/>
              <a:cxnLst/>
              <a:rect l="l" t="t" r="r" b="b"/>
              <a:pathLst>
                <a:path w="3514" h="3061" extrusionOk="0">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4" name="Google Shape;29974;p76"/>
            <p:cNvSpPr/>
            <p:nvPr/>
          </p:nvSpPr>
          <p:spPr>
            <a:xfrm>
              <a:off x="6144828" y="3007848"/>
              <a:ext cx="105389" cy="88742"/>
            </a:xfrm>
            <a:custGeom>
              <a:avLst/>
              <a:gdLst/>
              <a:ahLst/>
              <a:cxnLst/>
              <a:rect l="l" t="t" r="r" b="b"/>
              <a:pathLst>
                <a:path w="3311" h="2788" extrusionOk="0">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5" name="Google Shape;29975;p76"/>
            <p:cNvSpPr/>
            <p:nvPr/>
          </p:nvSpPr>
          <p:spPr>
            <a:xfrm>
              <a:off x="6245633" y="3069248"/>
              <a:ext cx="186110" cy="186874"/>
            </a:xfrm>
            <a:custGeom>
              <a:avLst/>
              <a:gdLst/>
              <a:ahLst/>
              <a:cxnLst/>
              <a:rect l="l" t="t" r="r" b="b"/>
              <a:pathLst>
                <a:path w="5847" h="5871" extrusionOk="0">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6" name="Google Shape;29976;p76"/>
            <p:cNvSpPr/>
            <p:nvPr/>
          </p:nvSpPr>
          <p:spPr>
            <a:xfrm>
              <a:off x="6305888" y="3129884"/>
              <a:ext cx="64488" cy="64456"/>
            </a:xfrm>
            <a:custGeom>
              <a:avLst/>
              <a:gdLst/>
              <a:ahLst/>
              <a:cxnLst/>
              <a:rect l="l" t="t" r="r" b="b"/>
              <a:pathLst>
                <a:path w="2026" h="2025" extrusionOk="0">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7" name="Google Shape;29977;p76"/>
            <p:cNvSpPr/>
            <p:nvPr/>
          </p:nvSpPr>
          <p:spPr>
            <a:xfrm>
              <a:off x="6173634" y="2997631"/>
              <a:ext cx="70153" cy="70153"/>
            </a:xfrm>
            <a:custGeom>
              <a:avLst/>
              <a:gdLst/>
              <a:ahLst/>
              <a:cxnLst/>
              <a:rect l="l" t="t" r="r" b="b"/>
              <a:pathLst>
                <a:path w="2204" h="2204" extrusionOk="0">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78" name="Google Shape;29978;p76"/>
          <p:cNvGrpSpPr/>
          <p:nvPr/>
        </p:nvGrpSpPr>
        <p:grpSpPr>
          <a:xfrm>
            <a:off x="6571955" y="2919170"/>
            <a:ext cx="308878" cy="311170"/>
            <a:chOff x="6571955" y="2919170"/>
            <a:chExt cx="308878" cy="311170"/>
          </a:xfrm>
        </p:grpSpPr>
        <p:sp>
          <p:nvSpPr>
            <p:cNvPr id="29979" name="Google Shape;29979;p76"/>
            <p:cNvSpPr/>
            <p:nvPr/>
          </p:nvSpPr>
          <p:spPr>
            <a:xfrm>
              <a:off x="6571955" y="2919170"/>
              <a:ext cx="245982" cy="237675"/>
            </a:xfrm>
            <a:custGeom>
              <a:avLst/>
              <a:gdLst/>
              <a:ahLst/>
              <a:cxnLst/>
              <a:rect l="l" t="t" r="r" b="b"/>
              <a:pathLst>
                <a:path w="7728" h="7467" extrusionOk="0">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0" name="Google Shape;29980;p76"/>
            <p:cNvSpPr/>
            <p:nvPr/>
          </p:nvSpPr>
          <p:spPr>
            <a:xfrm>
              <a:off x="6708760" y="3206436"/>
              <a:ext cx="33740" cy="9517"/>
            </a:xfrm>
            <a:custGeom>
              <a:avLst/>
              <a:gdLst/>
              <a:ahLst/>
              <a:cxnLst/>
              <a:rect l="l" t="t" r="r" b="b"/>
              <a:pathLst>
                <a:path w="1060" h="299" extrusionOk="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1" name="Google Shape;29981;p76"/>
            <p:cNvSpPr/>
            <p:nvPr/>
          </p:nvSpPr>
          <p:spPr>
            <a:xfrm>
              <a:off x="6604549" y="2993079"/>
              <a:ext cx="59904" cy="51565"/>
            </a:xfrm>
            <a:custGeom>
              <a:avLst/>
              <a:gdLst/>
              <a:ahLst/>
              <a:cxnLst/>
              <a:rect l="l" t="t" r="r" b="b"/>
              <a:pathLst>
                <a:path w="1882" h="1620" extrusionOk="0">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2" name="Google Shape;29982;p76"/>
            <p:cNvSpPr/>
            <p:nvPr/>
          </p:nvSpPr>
          <p:spPr>
            <a:xfrm>
              <a:off x="6634469" y="2991933"/>
              <a:ext cx="246364" cy="238407"/>
            </a:xfrm>
            <a:custGeom>
              <a:avLst/>
              <a:gdLst/>
              <a:ahLst/>
              <a:cxnLst/>
              <a:rect l="l" t="t" r="r" b="b"/>
              <a:pathLst>
                <a:path w="7740" h="7490" extrusionOk="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3" name="Google Shape;29983;p76"/>
            <p:cNvSpPr/>
            <p:nvPr/>
          </p:nvSpPr>
          <p:spPr>
            <a:xfrm>
              <a:off x="6790627" y="3057885"/>
              <a:ext cx="52329" cy="60668"/>
            </a:xfrm>
            <a:custGeom>
              <a:avLst/>
              <a:gdLst/>
              <a:ahLst/>
              <a:cxnLst/>
              <a:rect l="l" t="t" r="r" b="b"/>
              <a:pathLst>
                <a:path w="1644" h="1906" extrusionOk="0">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4" name="Google Shape;29984;p76"/>
            <p:cNvSpPr/>
            <p:nvPr/>
          </p:nvSpPr>
          <p:spPr>
            <a:xfrm>
              <a:off x="6712166" y="2975286"/>
              <a:ext cx="73941" cy="9485"/>
            </a:xfrm>
            <a:custGeom>
              <a:avLst/>
              <a:gdLst/>
              <a:ahLst/>
              <a:cxnLst/>
              <a:rect l="l" t="t" r="r" b="b"/>
              <a:pathLst>
                <a:path w="2323" h="298" extrusionOk="0">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5" name="Google Shape;29985;p76"/>
            <p:cNvSpPr/>
            <p:nvPr/>
          </p:nvSpPr>
          <p:spPr>
            <a:xfrm>
              <a:off x="6712166" y="2993461"/>
              <a:ext cx="73941" cy="9517"/>
            </a:xfrm>
            <a:custGeom>
              <a:avLst/>
              <a:gdLst/>
              <a:ahLst/>
              <a:cxnLst/>
              <a:rect l="l" t="t" r="r" b="b"/>
              <a:pathLst>
                <a:path w="2323" h="299" extrusionOk="0">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6" name="Google Shape;29986;p76"/>
            <p:cNvSpPr/>
            <p:nvPr/>
          </p:nvSpPr>
          <p:spPr>
            <a:xfrm>
              <a:off x="6712166" y="3012050"/>
              <a:ext cx="73941" cy="9485"/>
            </a:xfrm>
            <a:custGeom>
              <a:avLst/>
              <a:gdLst/>
              <a:ahLst/>
              <a:cxnLst/>
              <a:rect l="l" t="t" r="r" b="b"/>
              <a:pathLst>
                <a:path w="2323" h="298" extrusionOk="0">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7" name="Google Shape;29987;p76"/>
            <p:cNvSpPr/>
            <p:nvPr/>
          </p:nvSpPr>
          <p:spPr>
            <a:xfrm>
              <a:off x="6662511" y="3103752"/>
              <a:ext cx="73941" cy="27310"/>
            </a:xfrm>
            <a:custGeom>
              <a:avLst/>
              <a:gdLst/>
              <a:ahLst/>
              <a:cxnLst/>
              <a:rect l="l" t="t" r="r" b="b"/>
              <a:pathLst>
                <a:path w="2323" h="858" extrusionOk="0">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8" name="Google Shape;29988;p76"/>
            <p:cNvSpPr/>
            <p:nvPr/>
          </p:nvSpPr>
          <p:spPr>
            <a:xfrm>
              <a:off x="6662893" y="3140134"/>
              <a:ext cx="73941" cy="9485"/>
            </a:xfrm>
            <a:custGeom>
              <a:avLst/>
              <a:gdLst/>
              <a:ahLst/>
              <a:cxnLst/>
              <a:rect l="l" t="t" r="r" b="b"/>
              <a:pathLst>
                <a:path w="2323" h="298" extrusionOk="0">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89" name="Google Shape;29989;p76"/>
          <p:cNvGrpSpPr/>
          <p:nvPr/>
        </p:nvGrpSpPr>
        <p:grpSpPr>
          <a:xfrm>
            <a:off x="7500054" y="2934735"/>
            <a:ext cx="350576" cy="280454"/>
            <a:chOff x="7500054" y="2934735"/>
            <a:chExt cx="350576" cy="280454"/>
          </a:xfrm>
        </p:grpSpPr>
        <p:sp>
          <p:nvSpPr>
            <p:cNvPr id="29990" name="Google Shape;29990;p76"/>
            <p:cNvSpPr/>
            <p:nvPr/>
          </p:nvSpPr>
          <p:spPr>
            <a:xfrm>
              <a:off x="7571671" y="2959371"/>
              <a:ext cx="191426" cy="10249"/>
            </a:xfrm>
            <a:custGeom>
              <a:avLst/>
              <a:gdLst/>
              <a:ahLst/>
              <a:cxnLst/>
              <a:rect l="l" t="t" r="r" b="b"/>
              <a:pathLst>
                <a:path w="6014" h="322" extrusionOk="0">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1" name="Google Shape;29991;p76"/>
            <p:cNvSpPr/>
            <p:nvPr/>
          </p:nvSpPr>
          <p:spPr>
            <a:xfrm>
              <a:off x="7500054" y="2934735"/>
              <a:ext cx="350576" cy="280454"/>
            </a:xfrm>
            <a:custGeom>
              <a:avLst/>
              <a:gdLst/>
              <a:ahLst/>
              <a:cxnLst/>
              <a:rect l="l" t="t" r="r" b="b"/>
              <a:pathLst>
                <a:path w="11014" h="8811" extrusionOk="0">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2" name="Google Shape;29992;p76"/>
            <p:cNvSpPr/>
            <p:nvPr/>
          </p:nvSpPr>
          <p:spPr>
            <a:xfrm>
              <a:off x="7539459" y="3074564"/>
              <a:ext cx="82663" cy="10249"/>
            </a:xfrm>
            <a:custGeom>
              <a:avLst/>
              <a:gdLst/>
              <a:ahLst/>
              <a:cxnLst/>
              <a:rect l="l" t="t" r="r" b="b"/>
              <a:pathLst>
                <a:path w="2597" h="322"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3" name="Google Shape;29993;p76"/>
            <p:cNvSpPr/>
            <p:nvPr/>
          </p:nvSpPr>
          <p:spPr>
            <a:xfrm>
              <a:off x="7539459" y="3099582"/>
              <a:ext cx="82663" cy="10249"/>
            </a:xfrm>
            <a:custGeom>
              <a:avLst/>
              <a:gdLst/>
              <a:ahLst/>
              <a:cxnLst/>
              <a:rect l="l" t="t" r="r" b="b"/>
              <a:pathLst>
                <a:path w="2597" h="322" extrusionOk="0">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4" name="Google Shape;29994;p76"/>
            <p:cNvSpPr/>
            <p:nvPr/>
          </p:nvSpPr>
          <p:spPr>
            <a:xfrm>
              <a:off x="7539459" y="3124601"/>
              <a:ext cx="82663" cy="10631"/>
            </a:xfrm>
            <a:custGeom>
              <a:avLst/>
              <a:gdLst/>
              <a:ahLst/>
              <a:cxnLst/>
              <a:rect l="l" t="t" r="r" b="b"/>
              <a:pathLst>
                <a:path w="2597" h="334" extrusionOk="0">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5" name="Google Shape;29995;p76"/>
            <p:cNvSpPr/>
            <p:nvPr/>
          </p:nvSpPr>
          <p:spPr>
            <a:xfrm>
              <a:off x="7539459" y="3149587"/>
              <a:ext cx="82663" cy="10663"/>
            </a:xfrm>
            <a:custGeom>
              <a:avLst/>
              <a:gdLst/>
              <a:ahLst/>
              <a:cxnLst/>
              <a:rect l="l" t="t" r="r" b="b"/>
              <a:pathLst>
                <a:path w="2597" h="335" extrusionOk="0">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6" name="Google Shape;29996;p76"/>
            <p:cNvSpPr/>
            <p:nvPr/>
          </p:nvSpPr>
          <p:spPr>
            <a:xfrm>
              <a:off x="7539459" y="3174988"/>
              <a:ext cx="82663" cy="10281"/>
            </a:xfrm>
            <a:custGeom>
              <a:avLst/>
              <a:gdLst/>
              <a:ahLst/>
              <a:cxnLst/>
              <a:rect l="l" t="t" r="r" b="b"/>
              <a:pathLst>
                <a:path w="2597" h="323" extrusionOk="0">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7" name="Google Shape;29997;p76"/>
            <p:cNvSpPr/>
            <p:nvPr/>
          </p:nvSpPr>
          <p:spPr>
            <a:xfrm>
              <a:off x="7539459" y="3011286"/>
              <a:ext cx="220614" cy="47395"/>
            </a:xfrm>
            <a:custGeom>
              <a:avLst/>
              <a:gdLst/>
              <a:ahLst/>
              <a:cxnLst/>
              <a:rect l="l" t="t" r="r" b="b"/>
              <a:pathLst>
                <a:path w="6931" h="1489" extrusionOk="0">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98" name="Google Shape;29998;p76"/>
          <p:cNvGrpSpPr/>
          <p:nvPr/>
        </p:nvGrpSpPr>
        <p:grpSpPr>
          <a:xfrm>
            <a:off x="7024430" y="2874662"/>
            <a:ext cx="332012" cy="355454"/>
            <a:chOff x="7055134" y="2919170"/>
            <a:chExt cx="290321" cy="310820"/>
          </a:xfrm>
        </p:grpSpPr>
        <p:sp>
          <p:nvSpPr>
            <p:cNvPr id="29999" name="Google Shape;29999;p76"/>
            <p:cNvSpPr/>
            <p:nvPr/>
          </p:nvSpPr>
          <p:spPr>
            <a:xfrm>
              <a:off x="7102497" y="2970989"/>
              <a:ext cx="191044" cy="259001"/>
            </a:xfrm>
            <a:custGeom>
              <a:avLst/>
              <a:gdLst/>
              <a:ahLst/>
              <a:cxnLst/>
              <a:rect l="l" t="t" r="r" b="b"/>
              <a:pathLst>
                <a:path w="6002" h="8137" extrusionOk="0">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0" name="Google Shape;30000;p76"/>
            <p:cNvSpPr/>
            <p:nvPr/>
          </p:nvSpPr>
          <p:spPr>
            <a:xfrm>
              <a:off x="7304872" y="3059413"/>
              <a:ext cx="40583" cy="9485"/>
            </a:xfrm>
            <a:custGeom>
              <a:avLst/>
              <a:gdLst/>
              <a:ahLst/>
              <a:cxnLst/>
              <a:rect l="l" t="t" r="r" b="b"/>
              <a:pathLst>
                <a:path w="1275" h="298" extrusionOk="0">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1" name="Google Shape;30001;p76"/>
            <p:cNvSpPr/>
            <p:nvPr/>
          </p:nvSpPr>
          <p:spPr>
            <a:xfrm>
              <a:off x="7055134" y="3059413"/>
              <a:ext cx="41347" cy="9485"/>
            </a:xfrm>
            <a:custGeom>
              <a:avLst/>
              <a:gdLst/>
              <a:ahLst/>
              <a:cxnLst/>
              <a:rect l="l" t="t" r="r" b="b"/>
              <a:pathLst>
                <a:path w="1299" h="298" extrusionOk="0">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2" name="Google Shape;30002;p76"/>
            <p:cNvSpPr/>
            <p:nvPr/>
          </p:nvSpPr>
          <p:spPr>
            <a:xfrm>
              <a:off x="7195727" y="2919170"/>
              <a:ext cx="9517" cy="40583"/>
            </a:xfrm>
            <a:custGeom>
              <a:avLst/>
              <a:gdLst/>
              <a:ahLst/>
              <a:cxnLst/>
              <a:rect l="l" t="t" r="r" b="b"/>
              <a:pathLst>
                <a:path w="299" h="1275" extrusionOk="0">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3" name="Google Shape;30003;p76"/>
            <p:cNvSpPr/>
            <p:nvPr/>
          </p:nvSpPr>
          <p:spPr>
            <a:xfrm>
              <a:off x="7185128" y="3007116"/>
              <a:ext cx="30334" cy="92880"/>
            </a:xfrm>
            <a:custGeom>
              <a:avLst/>
              <a:gdLst/>
              <a:ahLst/>
              <a:cxnLst/>
              <a:rect l="l" t="t" r="r" b="b"/>
              <a:pathLst>
                <a:path w="953" h="2918" extrusionOk="0">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4" name="Google Shape;30004;p76"/>
            <p:cNvSpPr/>
            <p:nvPr/>
          </p:nvSpPr>
          <p:spPr>
            <a:xfrm>
              <a:off x="7187770" y="3111328"/>
              <a:ext cx="25814" cy="25814"/>
            </a:xfrm>
            <a:custGeom>
              <a:avLst/>
              <a:gdLst/>
              <a:ahLst/>
              <a:cxnLst/>
              <a:rect l="l" t="t" r="r" b="b"/>
              <a:pathLst>
                <a:path w="811" h="811" extrusionOk="0">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5" name="Google Shape;30005;p76"/>
            <p:cNvSpPr/>
            <p:nvPr/>
          </p:nvSpPr>
          <p:spPr>
            <a:xfrm>
              <a:off x="7249552" y="2951477"/>
              <a:ext cx="18971" cy="23077"/>
            </a:xfrm>
            <a:custGeom>
              <a:avLst/>
              <a:gdLst/>
              <a:ahLst/>
              <a:cxnLst/>
              <a:rect l="l" t="t" r="r" b="b"/>
              <a:pathLst>
                <a:path w="596" h="725" extrusionOk="0">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6" name="Google Shape;30006;p76"/>
            <p:cNvSpPr/>
            <p:nvPr/>
          </p:nvSpPr>
          <p:spPr>
            <a:xfrm>
              <a:off x="7132831" y="3153852"/>
              <a:ext cx="18589" cy="22695"/>
            </a:xfrm>
            <a:custGeom>
              <a:avLst/>
              <a:gdLst/>
              <a:ahLst/>
              <a:cxnLst/>
              <a:rect l="l" t="t" r="r" b="b"/>
              <a:pathLst>
                <a:path w="584" h="713" extrusionOk="0">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7" name="Google Shape;30007;p76"/>
            <p:cNvSpPr/>
            <p:nvPr/>
          </p:nvSpPr>
          <p:spPr>
            <a:xfrm>
              <a:off x="7132449" y="2951477"/>
              <a:ext cx="18971" cy="23077"/>
            </a:xfrm>
            <a:custGeom>
              <a:avLst/>
              <a:gdLst/>
              <a:ahLst/>
              <a:cxnLst/>
              <a:rect l="l" t="t" r="r" b="b"/>
              <a:pathLst>
                <a:path w="596" h="725" extrusionOk="0">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8" name="Google Shape;30008;p76"/>
            <p:cNvSpPr/>
            <p:nvPr/>
          </p:nvSpPr>
          <p:spPr>
            <a:xfrm>
              <a:off x="7249552" y="3153852"/>
              <a:ext cx="18971" cy="22695"/>
            </a:xfrm>
            <a:custGeom>
              <a:avLst/>
              <a:gdLst/>
              <a:ahLst/>
              <a:cxnLst/>
              <a:rect l="l" t="t" r="r" b="b"/>
              <a:pathLst>
                <a:path w="596" h="713" extrusionOk="0">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9" name="Google Shape;30009;p76"/>
            <p:cNvSpPr/>
            <p:nvPr/>
          </p:nvSpPr>
          <p:spPr>
            <a:xfrm>
              <a:off x="7289721" y="3113969"/>
              <a:ext cx="24286" cy="17093"/>
            </a:xfrm>
            <a:custGeom>
              <a:avLst/>
              <a:gdLst/>
              <a:ahLst/>
              <a:cxnLst/>
              <a:rect l="l" t="t" r="r" b="b"/>
              <a:pathLst>
                <a:path w="763" h="537" extrusionOk="0">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0" name="Google Shape;30010;p76"/>
            <p:cNvSpPr/>
            <p:nvPr/>
          </p:nvSpPr>
          <p:spPr>
            <a:xfrm>
              <a:off x="7086964" y="2996931"/>
              <a:ext cx="24668" cy="17411"/>
            </a:xfrm>
            <a:custGeom>
              <a:avLst/>
              <a:gdLst/>
              <a:ahLst/>
              <a:cxnLst/>
              <a:rect l="l" t="t" r="r" b="b"/>
              <a:pathLst>
                <a:path w="775" h="547" extrusionOk="0">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1" name="Google Shape;30011;p76"/>
            <p:cNvSpPr/>
            <p:nvPr/>
          </p:nvSpPr>
          <p:spPr>
            <a:xfrm>
              <a:off x="7289339" y="2996931"/>
              <a:ext cx="24668" cy="17411"/>
            </a:xfrm>
            <a:custGeom>
              <a:avLst/>
              <a:gdLst/>
              <a:ahLst/>
              <a:cxnLst/>
              <a:rect l="l" t="t" r="r" b="b"/>
              <a:pathLst>
                <a:path w="775" h="547" extrusionOk="0">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2" name="Google Shape;30012;p76"/>
            <p:cNvSpPr/>
            <p:nvPr/>
          </p:nvSpPr>
          <p:spPr>
            <a:xfrm>
              <a:off x="7086964" y="3113587"/>
              <a:ext cx="24668" cy="17093"/>
            </a:xfrm>
            <a:custGeom>
              <a:avLst/>
              <a:gdLst/>
              <a:ahLst/>
              <a:cxnLst/>
              <a:rect l="l" t="t" r="r" b="b"/>
              <a:pathLst>
                <a:path w="775" h="537" extrusionOk="0">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13" name="Google Shape;30013;p76"/>
          <p:cNvGrpSpPr/>
          <p:nvPr/>
        </p:nvGrpSpPr>
        <p:grpSpPr>
          <a:xfrm>
            <a:off x="7985143" y="2900613"/>
            <a:ext cx="330109" cy="347552"/>
            <a:chOff x="7985143" y="2900613"/>
            <a:chExt cx="330109" cy="347552"/>
          </a:xfrm>
        </p:grpSpPr>
        <p:sp>
          <p:nvSpPr>
            <p:cNvPr id="30014" name="Google Shape;30014;p76"/>
            <p:cNvSpPr/>
            <p:nvPr/>
          </p:nvSpPr>
          <p:spPr>
            <a:xfrm>
              <a:off x="8143943" y="3145449"/>
              <a:ext cx="13273" cy="10631"/>
            </a:xfrm>
            <a:custGeom>
              <a:avLst/>
              <a:gdLst/>
              <a:ahLst/>
              <a:cxnLst/>
              <a:rect l="l" t="t" r="r" b="b"/>
              <a:pathLst>
                <a:path w="417" h="334" extrusionOk="0">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5" name="Google Shape;30015;p76"/>
            <p:cNvSpPr/>
            <p:nvPr/>
          </p:nvSpPr>
          <p:spPr>
            <a:xfrm>
              <a:off x="8163264" y="3005970"/>
              <a:ext cx="32" cy="32"/>
            </a:xfrm>
            <a:custGeom>
              <a:avLst/>
              <a:gdLst/>
              <a:ahLst/>
              <a:cxnLst/>
              <a:rect l="l" t="t" r="r" b="b"/>
              <a:pathLst>
                <a:path w="1" h="1" extrusionOk="0">
                  <a:moveTo>
                    <a:pt x="1" y="1"/>
                  </a:moveTo>
                  <a:lnTo>
                    <a:pt x="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6" name="Google Shape;30016;p76"/>
            <p:cNvSpPr/>
            <p:nvPr/>
          </p:nvSpPr>
          <p:spPr>
            <a:xfrm>
              <a:off x="8163264" y="3005970"/>
              <a:ext cx="5347" cy="11013"/>
            </a:xfrm>
            <a:custGeom>
              <a:avLst/>
              <a:gdLst/>
              <a:ahLst/>
              <a:cxnLst/>
              <a:rect l="l" t="t" r="r" b="b"/>
              <a:pathLst>
                <a:path w="168" h="346" extrusionOk="0">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7" name="Google Shape;30017;p76"/>
            <p:cNvSpPr/>
            <p:nvPr/>
          </p:nvSpPr>
          <p:spPr>
            <a:xfrm>
              <a:off x="8163264" y="3005588"/>
              <a:ext cx="32" cy="414"/>
            </a:xfrm>
            <a:custGeom>
              <a:avLst/>
              <a:gdLst/>
              <a:ahLst/>
              <a:cxnLst/>
              <a:rect l="l" t="t" r="r" b="b"/>
              <a:pathLst>
                <a:path w="1" h="13" extrusionOk="0">
                  <a:moveTo>
                    <a:pt x="1" y="1"/>
                  </a:moveTo>
                  <a:cubicBezTo>
                    <a:pt x="1" y="13"/>
                    <a:pt x="1" y="13"/>
                    <a:pt x="1" y="1"/>
                  </a:cubicBezTo>
                  <a:cubicBezTo>
                    <a:pt x="1" y="13"/>
                    <a:pt x="1" y="13"/>
                    <a:pt x="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8" name="Google Shape;30018;p76"/>
            <p:cNvSpPr/>
            <p:nvPr/>
          </p:nvSpPr>
          <p:spPr>
            <a:xfrm>
              <a:off x="8168579" y="3016952"/>
              <a:ext cx="32" cy="796"/>
            </a:xfrm>
            <a:custGeom>
              <a:avLst/>
              <a:gdLst/>
              <a:ahLst/>
              <a:cxnLst/>
              <a:rect l="l" t="t" r="r" b="b"/>
              <a:pathLst>
                <a:path w="1" h="25" extrusionOk="0">
                  <a:moveTo>
                    <a:pt x="0" y="1"/>
                  </a:moveTo>
                  <a:cubicBezTo>
                    <a:pt x="0" y="25"/>
                    <a:pt x="0" y="25"/>
                    <a:pt x="0" y="1"/>
                  </a:cubicBezTo>
                  <a:cubicBezTo>
                    <a:pt x="0" y="25"/>
                    <a:pt x="0" y="25"/>
                    <a:pt x="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9" name="Google Shape;30019;p76"/>
            <p:cNvSpPr/>
            <p:nvPr/>
          </p:nvSpPr>
          <p:spPr>
            <a:xfrm>
              <a:off x="7985143" y="2900613"/>
              <a:ext cx="330109" cy="347552"/>
            </a:xfrm>
            <a:custGeom>
              <a:avLst/>
              <a:gdLst/>
              <a:ahLst/>
              <a:cxnLst/>
              <a:rect l="l" t="t" r="r" b="b"/>
              <a:pathLst>
                <a:path w="10371" h="10919" extrusionOk="0">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0" name="Google Shape;30020;p76"/>
            <p:cNvSpPr/>
            <p:nvPr/>
          </p:nvSpPr>
          <p:spPr>
            <a:xfrm>
              <a:off x="8168579" y="3016952"/>
              <a:ext cx="32" cy="32"/>
            </a:xfrm>
            <a:custGeom>
              <a:avLst/>
              <a:gdLst/>
              <a:ahLst/>
              <a:cxnLst/>
              <a:rect l="l" t="t" r="r" b="b"/>
              <a:pathLst>
                <a:path w="1" h="1" extrusionOk="0">
                  <a:moveTo>
                    <a:pt x="0" y="1"/>
                  </a:moveTo>
                  <a:lnTo>
                    <a:pt x="0"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1" name="Google Shape;30021;p76"/>
            <p:cNvSpPr/>
            <p:nvPr/>
          </p:nvSpPr>
          <p:spPr>
            <a:xfrm>
              <a:off x="8168579" y="3017715"/>
              <a:ext cx="32" cy="32"/>
            </a:xfrm>
            <a:custGeom>
              <a:avLst/>
              <a:gdLst/>
              <a:ahLst/>
              <a:cxnLst/>
              <a:rect l="l" t="t" r="r" b="b"/>
              <a:pathLst>
                <a:path w="1" h="1" extrusionOk="0">
                  <a:moveTo>
                    <a:pt x="0" y="1"/>
                  </a:move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22" name="Google Shape;30022;p76"/>
          <p:cNvGrpSpPr/>
          <p:nvPr/>
        </p:nvGrpSpPr>
        <p:grpSpPr>
          <a:xfrm>
            <a:off x="7990840" y="2435226"/>
            <a:ext cx="354363" cy="353631"/>
            <a:chOff x="7990840" y="2435226"/>
            <a:chExt cx="354363" cy="353631"/>
          </a:xfrm>
        </p:grpSpPr>
        <p:sp>
          <p:nvSpPr>
            <p:cNvPr id="30023" name="Google Shape;30023;p76"/>
            <p:cNvSpPr/>
            <p:nvPr/>
          </p:nvSpPr>
          <p:spPr>
            <a:xfrm>
              <a:off x="7990840" y="2435226"/>
              <a:ext cx="354363" cy="353631"/>
            </a:xfrm>
            <a:custGeom>
              <a:avLst/>
              <a:gdLst/>
              <a:ahLst/>
              <a:cxnLst/>
              <a:rect l="l" t="t" r="r" b="b"/>
              <a:pathLst>
                <a:path w="11133" h="11110" extrusionOk="0">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4" name="Google Shape;30024;p76"/>
            <p:cNvSpPr/>
            <p:nvPr/>
          </p:nvSpPr>
          <p:spPr>
            <a:xfrm>
              <a:off x="8190160" y="2704158"/>
              <a:ext cx="61814" cy="45644"/>
            </a:xfrm>
            <a:custGeom>
              <a:avLst/>
              <a:gdLst/>
              <a:ahLst/>
              <a:cxnLst/>
              <a:rect l="l" t="t" r="r" b="b"/>
              <a:pathLst>
                <a:path w="1942" h="1434" extrusionOk="0">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5" name="Google Shape;30025;p76"/>
            <p:cNvSpPr/>
            <p:nvPr/>
          </p:nvSpPr>
          <p:spPr>
            <a:xfrm>
              <a:off x="8162882" y="2684201"/>
              <a:ext cx="22026" cy="18239"/>
            </a:xfrm>
            <a:custGeom>
              <a:avLst/>
              <a:gdLst/>
              <a:ahLst/>
              <a:cxnLst/>
              <a:rect l="l" t="t" r="r" b="b"/>
              <a:pathLst>
                <a:path w="692" h="573" extrusionOk="0">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26" name="Google Shape;30026;p76"/>
          <p:cNvGrpSpPr/>
          <p:nvPr/>
        </p:nvGrpSpPr>
        <p:grpSpPr>
          <a:xfrm>
            <a:off x="1817317" y="2480330"/>
            <a:ext cx="350958" cy="263043"/>
            <a:chOff x="1817317" y="2480330"/>
            <a:chExt cx="350958" cy="263043"/>
          </a:xfrm>
        </p:grpSpPr>
        <p:sp>
          <p:nvSpPr>
            <p:cNvPr id="30027" name="Google Shape;30027;p76"/>
            <p:cNvSpPr/>
            <p:nvPr/>
          </p:nvSpPr>
          <p:spPr>
            <a:xfrm>
              <a:off x="1817317" y="2480330"/>
              <a:ext cx="350958" cy="191426"/>
            </a:xfrm>
            <a:custGeom>
              <a:avLst/>
              <a:gdLst/>
              <a:ahLst/>
              <a:cxnLst/>
              <a:rect l="l" t="t" r="r" b="b"/>
              <a:pathLst>
                <a:path w="11026" h="6014" extrusionOk="0">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8" name="Google Shape;30028;p76"/>
            <p:cNvSpPr/>
            <p:nvPr/>
          </p:nvSpPr>
          <p:spPr>
            <a:xfrm>
              <a:off x="1926844" y="2568626"/>
              <a:ext cx="131140" cy="174747"/>
            </a:xfrm>
            <a:custGeom>
              <a:avLst/>
              <a:gdLst/>
              <a:ahLst/>
              <a:cxnLst/>
              <a:rect l="l" t="t" r="r" b="b"/>
              <a:pathLst>
                <a:path w="4120" h="5490" extrusionOk="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9" name="Google Shape;30029;p76"/>
            <p:cNvSpPr/>
            <p:nvPr/>
          </p:nvSpPr>
          <p:spPr>
            <a:xfrm>
              <a:off x="1965485" y="2639893"/>
              <a:ext cx="55002" cy="70885"/>
            </a:xfrm>
            <a:custGeom>
              <a:avLst/>
              <a:gdLst/>
              <a:ahLst/>
              <a:cxnLst/>
              <a:rect l="l" t="t" r="r" b="b"/>
              <a:pathLst>
                <a:path w="1728" h="2227" extrusionOk="0">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0" name="Google Shape;30030;p76"/>
            <p:cNvSpPr/>
            <p:nvPr/>
          </p:nvSpPr>
          <p:spPr>
            <a:xfrm>
              <a:off x="1965103" y="2503406"/>
              <a:ext cx="43989" cy="31162"/>
            </a:xfrm>
            <a:custGeom>
              <a:avLst/>
              <a:gdLst/>
              <a:ahLst/>
              <a:cxnLst/>
              <a:rect l="l" t="t" r="r" b="b"/>
              <a:pathLst>
                <a:path w="1382" h="979" extrusionOk="0">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1" name="Google Shape;30031;p76"/>
            <p:cNvSpPr/>
            <p:nvPr/>
          </p:nvSpPr>
          <p:spPr>
            <a:xfrm>
              <a:off x="2052668" y="2537369"/>
              <a:ext cx="34504" cy="30175"/>
            </a:xfrm>
            <a:custGeom>
              <a:avLst/>
              <a:gdLst/>
              <a:ahLst/>
              <a:cxnLst/>
              <a:rect l="l" t="t" r="r" b="b"/>
              <a:pathLst>
                <a:path w="1084" h="948" extrusionOk="0">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2" name="Google Shape;30032;p76"/>
          <p:cNvGrpSpPr/>
          <p:nvPr/>
        </p:nvGrpSpPr>
        <p:grpSpPr>
          <a:xfrm>
            <a:off x="1341727" y="2483349"/>
            <a:ext cx="419913" cy="308109"/>
            <a:chOff x="1341727" y="2483349"/>
            <a:chExt cx="419913" cy="308109"/>
          </a:xfrm>
        </p:grpSpPr>
        <p:sp>
          <p:nvSpPr>
            <p:cNvPr id="30033" name="Google Shape;30033;p76"/>
            <p:cNvSpPr/>
            <p:nvPr/>
          </p:nvSpPr>
          <p:spPr>
            <a:xfrm>
              <a:off x="1623896" y="2522310"/>
              <a:ext cx="53488" cy="18605"/>
            </a:xfrm>
            <a:custGeom>
              <a:avLst/>
              <a:gdLst/>
              <a:ahLst/>
              <a:cxnLst/>
              <a:rect l="l" t="t" r="r" b="b"/>
              <a:pathLst>
                <a:path w="1406" h="489" extrusionOk="0">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4" name="Google Shape;30034;p76"/>
            <p:cNvSpPr/>
            <p:nvPr/>
          </p:nvSpPr>
          <p:spPr>
            <a:xfrm>
              <a:off x="1341727" y="2483349"/>
              <a:ext cx="419913" cy="308109"/>
            </a:xfrm>
            <a:custGeom>
              <a:avLst/>
              <a:gdLst/>
              <a:ahLst/>
              <a:cxnLst/>
              <a:rect l="l" t="t" r="r" b="b"/>
              <a:pathLst>
                <a:path w="11038" h="8098" extrusionOk="0">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5" name="Google Shape;30035;p76"/>
            <p:cNvSpPr/>
            <p:nvPr/>
          </p:nvSpPr>
          <p:spPr>
            <a:xfrm>
              <a:off x="1611228" y="2679979"/>
              <a:ext cx="12250" cy="12708"/>
            </a:xfrm>
            <a:custGeom>
              <a:avLst/>
              <a:gdLst/>
              <a:ahLst/>
              <a:cxnLst/>
              <a:rect l="l" t="t" r="r" b="b"/>
              <a:pathLst>
                <a:path w="322" h="334" extrusionOk="0">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6" name="Google Shape;30036;p76"/>
          <p:cNvGrpSpPr/>
          <p:nvPr/>
        </p:nvGrpSpPr>
        <p:grpSpPr>
          <a:xfrm>
            <a:off x="854332" y="2447736"/>
            <a:ext cx="376358" cy="330109"/>
            <a:chOff x="854332" y="2447736"/>
            <a:chExt cx="376358" cy="330109"/>
          </a:xfrm>
        </p:grpSpPr>
        <p:sp>
          <p:nvSpPr>
            <p:cNvPr id="30037" name="Google Shape;30037;p76"/>
            <p:cNvSpPr/>
            <p:nvPr/>
          </p:nvSpPr>
          <p:spPr>
            <a:xfrm>
              <a:off x="854332" y="2483353"/>
              <a:ext cx="376358" cy="294491"/>
            </a:xfrm>
            <a:custGeom>
              <a:avLst/>
              <a:gdLst/>
              <a:ahLst/>
              <a:cxnLst/>
              <a:rect l="l" t="t" r="r" b="b"/>
              <a:pathLst>
                <a:path w="11824" h="9252" extrusionOk="0">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8" name="Google Shape;30038;p76"/>
            <p:cNvSpPr/>
            <p:nvPr/>
          </p:nvSpPr>
          <p:spPr>
            <a:xfrm>
              <a:off x="983561" y="2677389"/>
              <a:ext cx="23140" cy="11395"/>
            </a:xfrm>
            <a:custGeom>
              <a:avLst/>
              <a:gdLst/>
              <a:ahLst/>
              <a:cxnLst/>
              <a:rect l="l" t="t" r="r" b="b"/>
              <a:pathLst>
                <a:path w="727" h="358" extrusionOk="0">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9" name="Google Shape;30039;p76"/>
            <p:cNvSpPr/>
            <p:nvPr/>
          </p:nvSpPr>
          <p:spPr>
            <a:xfrm>
              <a:off x="1030925" y="2447736"/>
              <a:ext cx="187638" cy="183086"/>
            </a:xfrm>
            <a:custGeom>
              <a:avLst/>
              <a:gdLst/>
              <a:ahLst/>
              <a:cxnLst/>
              <a:rect l="l" t="t" r="r" b="b"/>
              <a:pathLst>
                <a:path w="5895" h="5752" extrusionOk="0">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0" name="Google Shape;30040;p76"/>
            <p:cNvSpPr/>
            <p:nvPr/>
          </p:nvSpPr>
          <p:spPr>
            <a:xfrm>
              <a:off x="1066574" y="2483353"/>
              <a:ext cx="28806" cy="11045"/>
            </a:xfrm>
            <a:custGeom>
              <a:avLst/>
              <a:gdLst/>
              <a:ahLst/>
              <a:cxnLst/>
              <a:rect l="l" t="t" r="r" b="b"/>
              <a:pathLst>
                <a:path w="905" h="347" extrusionOk="0">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1" name="Google Shape;30041;p76"/>
            <p:cNvSpPr/>
            <p:nvPr/>
          </p:nvSpPr>
          <p:spPr>
            <a:xfrm>
              <a:off x="1107126" y="2483353"/>
              <a:ext cx="76201" cy="11045"/>
            </a:xfrm>
            <a:custGeom>
              <a:avLst/>
              <a:gdLst/>
              <a:ahLst/>
              <a:cxnLst/>
              <a:rect l="l" t="t" r="r" b="b"/>
              <a:pathLst>
                <a:path w="2394" h="347" extrusionOk="0">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2" name="Google Shape;30042;p76"/>
            <p:cNvSpPr/>
            <p:nvPr/>
          </p:nvSpPr>
          <p:spPr>
            <a:xfrm>
              <a:off x="1065810" y="2512542"/>
              <a:ext cx="117516" cy="11395"/>
            </a:xfrm>
            <a:custGeom>
              <a:avLst/>
              <a:gdLst/>
              <a:ahLst/>
              <a:cxnLst/>
              <a:rect l="l" t="t" r="r" b="b"/>
              <a:pathLst>
                <a:path w="3692" h="358" extrusionOk="0">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3" name="Google Shape;30043;p76"/>
            <p:cNvSpPr/>
            <p:nvPr/>
          </p:nvSpPr>
          <p:spPr>
            <a:xfrm>
              <a:off x="1065810" y="2542112"/>
              <a:ext cx="76583" cy="11395"/>
            </a:xfrm>
            <a:custGeom>
              <a:avLst/>
              <a:gdLst/>
              <a:ahLst/>
              <a:cxnLst/>
              <a:rect l="l" t="t" r="r" b="b"/>
              <a:pathLst>
                <a:path w="2406" h="358" extrusionOk="0">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4" name="Google Shape;30044;p76"/>
            <p:cNvSpPr/>
            <p:nvPr/>
          </p:nvSpPr>
          <p:spPr>
            <a:xfrm>
              <a:off x="1154489" y="2542112"/>
              <a:ext cx="28838" cy="11395"/>
            </a:xfrm>
            <a:custGeom>
              <a:avLst/>
              <a:gdLst/>
              <a:ahLst/>
              <a:cxnLst/>
              <a:rect l="l" t="t" r="r" b="b"/>
              <a:pathLst>
                <a:path w="906" h="358" extrusionOk="0">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5" name="Google Shape;30045;p76"/>
          <p:cNvGrpSpPr/>
          <p:nvPr/>
        </p:nvGrpSpPr>
        <p:grpSpPr>
          <a:xfrm>
            <a:off x="4206763" y="2450951"/>
            <a:ext cx="322151" cy="322374"/>
            <a:chOff x="4206763" y="2450951"/>
            <a:chExt cx="322151" cy="322374"/>
          </a:xfrm>
        </p:grpSpPr>
        <p:sp>
          <p:nvSpPr>
            <p:cNvPr id="30046" name="Google Shape;30046;p76"/>
            <p:cNvSpPr/>
            <p:nvPr/>
          </p:nvSpPr>
          <p:spPr>
            <a:xfrm>
              <a:off x="4206763" y="2571650"/>
              <a:ext cx="322151" cy="201675"/>
            </a:xfrm>
            <a:custGeom>
              <a:avLst/>
              <a:gdLst/>
              <a:ahLst/>
              <a:cxnLst/>
              <a:rect l="l" t="t" r="r" b="b"/>
              <a:pathLst>
                <a:path w="10121" h="6336" extrusionOk="0">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7" name="Google Shape;30047;p76"/>
            <p:cNvSpPr/>
            <p:nvPr/>
          </p:nvSpPr>
          <p:spPr>
            <a:xfrm>
              <a:off x="4210933" y="2450951"/>
              <a:ext cx="308878" cy="185537"/>
            </a:xfrm>
            <a:custGeom>
              <a:avLst/>
              <a:gdLst/>
              <a:ahLst/>
              <a:cxnLst/>
              <a:rect l="l" t="t" r="r" b="b"/>
              <a:pathLst>
                <a:path w="9704" h="5829" extrusionOk="0">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8" name="Google Shape;30048;p76"/>
          <p:cNvGrpSpPr/>
          <p:nvPr/>
        </p:nvGrpSpPr>
        <p:grpSpPr>
          <a:xfrm>
            <a:off x="7528096" y="2450059"/>
            <a:ext cx="327976" cy="324316"/>
            <a:chOff x="7528096" y="2450059"/>
            <a:chExt cx="327976" cy="324316"/>
          </a:xfrm>
        </p:grpSpPr>
        <p:sp>
          <p:nvSpPr>
            <p:cNvPr id="30049" name="Google Shape;30049;p76"/>
            <p:cNvSpPr/>
            <p:nvPr/>
          </p:nvSpPr>
          <p:spPr>
            <a:xfrm>
              <a:off x="7569411" y="2697187"/>
              <a:ext cx="26928" cy="25623"/>
            </a:xfrm>
            <a:custGeom>
              <a:avLst/>
              <a:gdLst/>
              <a:ahLst/>
              <a:cxnLst/>
              <a:rect l="l" t="t" r="r" b="b"/>
              <a:pathLst>
                <a:path w="846" h="805" extrusionOk="0">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0" name="Google Shape;30050;p76"/>
            <p:cNvSpPr/>
            <p:nvPr/>
          </p:nvSpPr>
          <p:spPr>
            <a:xfrm>
              <a:off x="7600859" y="2728667"/>
              <a:ext cx="26578" cy="25591"/>
            </a:xfrm>
            <a:custGeom>
              <a:avLst/>
              <a:gdLst/>
              <a:ahLst/>
              <a:cxnLst/>
              <a:rect l="l" t="t" r="r" b="b"/>
              <a:pathLst>
                <a:path w="835" h="804" extrusionOk="0">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1" name="Google Shape;30051;p76"/>
            <p:cNvSpPr/>
            <p:nvPr/>
          </p:nvSpPr>
          <p:spPr>
            <a:xfrm>
              <a:off x="7585326" y="2713102"/>
              <a:ext cx="26546" cy="25241"/>
            </a:xfrm>
            <a:custGeom>
              <a:avLst/>
              <a:gdLst/>
              <a:ahLst/>
              <a:cxnLst/>
              <a:rect l="l" t="t" r="r" b="b"/>
              <a:pathLst>
                <a:path w="834" h="793" extrusionOk="0">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2" name="Google Shape;30052;p76"/>
            <p:cNvSpPr/>
            <p:nvPr/>
          </p:nvSpPr>
          <p:spPr>
            <a:xfrm>
              <a:off x="7528096" y="2450059"/>
              <a:ext cx="327976" cy="324316"/>
            </a:xfrm>
            <a:custGeom>
              <a:avLst/>
              <a:gdLst/>
              <a:ahLst/>
              <a:cxnLst/>
              <a:rect l="l" t="t" r="r" b="b"/>
              <a:pathLst>
                <a:path w="10304" h="10189" extrusionOk="0">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3" name="Google Shape;30053;p76"/>
            <p:cNvSpPr/>
            <p:nvPr/>
          </p:nvSpPr>
          <p:spPr>
            <a:xfrm>
              <a:off x="7712296" y="2525528"/>
              <a:ext cx="79989" cy="60954"/>
            </a:xfrm>
            <a:custGeom>
              <a:avLst/>
              <a:gdLst/>
              <a:ahLst/>
              <a:cxnLst/>
              <a:rect l="l" t="t" r="r" b="b"/>
              <a:pathLst>
                <a:path w="2513" h="1915" extrusionOk="0">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54" name="Google Shape;30054;p76"/>
          <p:cNvGrpSpPr/>
          <p:nvPr/>
        </p:nvGrpSpPr>
        <p:grpSpPr>
          <a:xfrm>
            <a:off x="7077129" y="2512542"/>
            <a:ext cx="282364" cy="198619"/>
            <a:chOff x="7077129" y="2512542"/>
            <a:chExt cx="282364" cy="198619"/>
          </a:xfrm>
        </p:grpSpPr>
        <p:sp>
          <p:nvSpPr>
            <p:cNvPr id="30055" name="Google Shape;30055;p76"/>
            <p:cNvSpPr/>
            <p:nvPr/>
          </p:nvSpPr>
          <p:spPr>
            <a:xfrm>
              <a:off x="7304872" y="2551533"/>
              <a:ext cx="25050" cy="19416"/>
            </a:xfrm>
            <a:custGeom>
              <a:avLst/>
              <a:gdLst/>
              <a:ahLst/>
              <a:cxnLst/>
              <a:rect l="l" t="t" r="r" b="b"/>
              <a:pathLst>
                <a:path w="787" h="610" extrusionOk="0">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6" name="Google Shape;30056;p76"/>
            <p:cNvSpPr/>
            <p:nvPr/>
          </p:nvSpPr>
          <p:spPr>
            <a:xfrm>
              <a:off x="7129043" y="2512542"/>
              <a:ext cx="164879" cy="42875"/>
            </a:xfrm>
            <a:custGeom>
              <a:avLst/>
              <a:gdLst/>
              <a:ahLst/>
              <a:cxnLst/>
              <a:rect l="l" t="t" r="r" b="b"/>
              <a:pathLst>
                <a:path w="5180" h="1347" extrusionOk="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7" name="Google Shape;30057;p76"/>
            <p:cNvSpPr/>
            <p:nvPr/>
          </p:nvSpPr>
          <p:spPr>
            <a:xfrm>
              <a:off x="7077129" y="2536796"/>
              <a:ext cx="282364" cy="174365"/>
            </a:xfrm>
            <a:custGeom>
              <a:avLst/>
              <a:gdLst/>
              <a:ahLst/>
              <a:cxnLst/>
              <a:rect l="l" t="t" r="r" b="b"/>
              <a:pathLst>
                <a:path w="8871" h="5478" extrusionOk="0">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8" name="Google Shape;30058;p76"/>
            <p:cNvSpPr/>
            <p:nvPr/>
          </p:nvSpPr>
          <p:spPr>
            <a:xfrm>
              <a:off x="7153680" y="2560255"/>
              <a:ext cx="129230" cy="127129"/>
            </a:xfrm>
            <a:custGeom>
              <a:avLst/>
              <a:gdLst/>
              <a:ahLst/>
              <a:cxnLst/>
              <a:rect l="l" t="t" r="r" b="b"/>
              <a:pathLst>
                <a:path w="4060" h="3994" extrusionOk="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9" name="Google Shape;30059;p76"/>
            <p:cNvSpPr/>
            <p:nvPr/>
          </p:nvSpPr>
          <p:spPr>
            <a:xfrm>
              <a:off x="7183982" y="2590239"/>
              <a:ext cx="68244" cy="68244"/>
            </a:xfrm>
            <a:custGeom>
              <a:avLst/>
              <a:gdLst/>
              <a:ahLst/>
              <a:cxnLst/>
              <a:rect l="l" t="t" r="r" b="b"/>
              <a:pathLst>
                <a:path w="2144" h="2144" extrusionOk="0">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0" name="Google Shape;30060;p76"/>
            <p:cNvSpPr/>
            <p:nvPr/>
          </p:nvSpPr>
          <p:spPr>
            <a:xfrm>
              <a:off x="7225297" y="2595904"/>
              <a:ext cx="20880" cy="20880"/>
            </a:xfrm>
            <a:custGeom>
              <a:avLst/>
              <a:gdLst/>
              <a:ahLst/>
              <a:cxnLst/>
              <a:rect l="l" t="t" r="r" b="b"/>
              <a:pathLst>
                <a:path w="656" h="656" extrusionOk="0">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61" name="Google Shape;30061;p76"/>
          <p:cNvGrpSpPr/>
          <p:nvPr/>
        </p:nvGrpSpPr>
        <p:grpSpPr>
          <a:xfrm>
            <a:off x="3725461" y="2444712"/>
            <a:ext cx="334279" cy="334661"/>
            <a:chOff x="3725461" y="2444712"/>
            <a:chExt cx="334279" cy="334661"/>
          </a:xfrm>
        </p:grpSpPr>
        <p:sp>
          <p:nvSpPr>
            <p:cNvPr id="30062" name="Google Shape;30062;p76"/>
            <p:cNvSpPr/>
            <p:nvPr/>
          </p:nvSpPr>
          <p:spPr>
            <a:xfrm>
              <a:off x="3939200"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3" name="Google Shape;30063;p76"/>
            <p:cNvSpPr/>
            <p:nvPr/>
          </p:nvSpPr>
          <p:spPr>
            <a:xfrm>
              <a:off x="3941078" y="2618281"/>
              <a:ext cx="68625" cy="49305"/>
            </a:xfrm>
            <a:custGeom>
              <a:avLst/>
              <a:gdLst/>
              <a:ahLst/>
              <a:cxnLst/>
              <a:rect l="l" t="t" r="r" b="b"/>
              <a:pathLst>
                <a:path w="2156" h="1549" extrusionOk="0">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4" name="Google Shape;30064;p76"/>
            <p:cNvSpPr/>
            <p:nvPr/>
          </p:nvSpPr>
          <p:spPr>
            <a:xfrm>
              <a:off x="3775116" y="2618281"/>
              <a:ext cx="68625" cy="49305"/>
            </a:xfrm>
            <a:custGeom>
              <a:avLst/>
              <a:gdLst/>
              <a:ahLst/>
              <a:cxnLst/>
              <a:rect l="l" t="t" r="r" b="b"/>
              <a:pathLst>
                <a:path w="2156" h="1549" extrusionOk="0">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5" name="Google Shape;30065;p76"/>
            <p:cNvSpPr/>
            <p:nvPr/>
          </p:nvSpPr>
          <p:spPr>
            <a:xfrm>
              <a:off x="3793291" y="2554239"/>
              <a:ext cx="53092" cy="53092"/>
            </a:xfrm>
            <a:custGeom>
              <a:avLst/>
              <a:gdLst/>
              <a:ahLst/>
              <a:cxnLst/>
              <a:rect l="l" t="t" r="r" b="b"/>
              <a:pathLst>
                <a:path w="1668" h="1668" extrusionOk="0">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6" name="Google Shape;30066;p76"/>
            <p:cNvSpPr/>
            <p:nvPr/>
          </p:nvSpPr>
          <p:spPr>
            <a:xfrm>
              <a:off x="3858097" y="2540584"/>
              <a:ext cx="69007" cy="69007"/>
            </a:xfrm>
            <a:custGeom>
              <a:avLst/>
              <a:gdLst/>
              <a:ahLst/>
              <a:cxnLst/>
              <a:rect l="l" t="t" r="r" b="b"/>
              <a:pathLst>
                <a:path w="2168" h="2168" extrusionOk="0">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7" name="Google Shape;30067;p76"/>
            <p:cNvSpPr/>
            <p:nvPr/>
          </p:nvSpPr>
          <p:spPr>
            <a:xfrm>
              <a:off x="3834224" y="2620159"/>
              <a:ext cx="116752" cy="63342"/>
            </a:xfrm>
            <a:custGeom>
              <a:avLst/>
              <a:gdLst/>
              <a:ahLst/>
              <a:cxnLst/>
              <a:rect l="l" t="t" r="r" b="b"/>
              <a:pathLst>
                <a:path w="3668" h="1990" extrusionOk="0">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8" name="Google Shape;30068;p76"/>
            <p:cNvSpPr/>
            <p:nvPr/>
          </p:nvSpPr>
          <p:spPr>
            <a:xfrm>
              <a:off x="3725461" y="2444712"/>
              <a:ext cx="334279" cy="334661"/>
            </a:xfrm>
            <a:custGeom>
              <a:avLst/>
              <a:gdLst/>
              <a:ahLst/>
              <a:cxnLst/>
              <a:rect l="l" t="t" r="r" b="b"/>
              <a:pathLst>
                <a:path w="10502" h="10514" extrusionOk="0">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69" name="Google Shape;30069;p76"/>
          <p:cNvGrpSpPr/>
          <p:nvPr/>
        </p:nvGrpSpPr>
        <p:grpSpPr>
          <a:xfrm>
            <a:off x="6577238" y="2457221"/>
            <a:ext cx="332019" cy="310788"/>
            <a:chOff x="6577238" y="2457221"/>
            <a:chExt cx="332019" cy="310788"/>
          </a:xfrm>
        </p:grpSpPr>
        <p:sp>
          <p:nvSpPr>
            <p:cNvPr id="30070" name="Google Shape;30070;p76"/>
            <p:cNvSpPr/>
            <p:nvPr/>
          </p:nvSpPr>
          <p:spPr>
            <a:xfrm>
              <a:off x="6577238" y="2457221"/>
              <a:ext cx="332019" cy="310788"/>
            </a:xfrm>
            <a:custGeom>
              <a:avLst/>
              <a:gdLst/>
              <a:ahLst/>
              <a:cxnLst/>
              <a:rect l="l" t="t" r="r" b="b"/>
              <a:pathLst>
                <a:path w="10431" h="9764" extrusionOk="0">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1" name="Google Shape;30071;p76"/>
            <p:cNvSpPr/>
            <p:nvPr/>
          </p:nvSpPr>
          <p:spPr>
            <a:xfrm>
              <a:off x="6723529" y="2512542"/>
              <a:ext cx="38705" cy="39055"/>
            </a:xfrm>
            <a:custGeom>
              <a:avLst/>
              <a:gdLst/>
              <a:ahLst/>
              <a:cxnLst/>
              <a:rect l="l" t="t" r="r" b="b"/>
              <a:pathLst>
                <a:path w="1216" h="1227" extrusionOk="0">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2" name="Google Shape;30072;p76"/>
            <p:cNvSpPr/>
            <p:nvPr/>
          </p:nvSpPr>
          <p:spPr>
            <a:xfrm>
              <a:off x="6662893" y="2597050"/>
              <a:ext cx="169813" cy="108031"/>
            </a:xfrm>
            <a:custGeom>
              <a:avLst/>
              <a:gdLst/>
              <a:ahLst/>
              <a:cxnLst/>
              <a:rect l="l" t="t" r="r" b="b"/>
              <a:pathLst>
                <a:path w="5335" h="3394" extrusionOk="0">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3" name="Google Shape;30073;p76"/>
            <p:cNvSpPr/>
            <p:nvPr/>
          </p:nvSpPr>
          <p:spPr>
            <a:xfrm>
              <a:off x="6639402" y="2589188"/>
              <a:ext cx="32244" cy="31384"/>
            </a:xfrm>
            <a:custGeom>
              <a:avLst/>
              <a:gdLst/>
              <a:ahLst/>
              <a:cxnLst/>
              <a:rect l="l" t="t" r="r" b="b"/>
              <a:pathLst>
                <a:path w="1013" h="986" extrusionOk="0">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4" name="Google Shape;30074;p76"/>
            <p:cNvSpPr/>
            <p:nvPr/>
          </p:nvSpPr>
          <p:spPr>
            <a:xfrm>
              <a:off x="6820547" y="2673315"/>
              <a:ext cx="32244" cy="31034"/>
            </a:xfrm>
            <a:custGeom>
              <a:avLst/>
              <a:gdLst/>
              <a:ahLst/>
              <a:cxnLst/>
              <a:rect l="l" t="t" r="r" b="b"/>
              <a:pathLst>
                <a:path w="1013" h="975" extrusionOk="0">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5" name="Google Shape;30075;p76"/>
            <p:cNvSpPr/>
            <p:nvPr/>
          </p:nvSpPr>
          <p:spPr>
            <a:xfrm>
              <a:off x="6730341" y="2603607"/>
              <a:ext cx="32244" cy="31384"/>
            </a:xfrm>
            <a:custGeom>
              <a:avLst/>
              <a:gdLst/>
              <a:ahLst/>
              <a:cxnLst/>
              <a:rect l="l" t="t" r="r" b="b"/>
              <a:pathLst>
                <a:path w="1013" h="986" extrusionOk="0">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76" name="Google Shape;30076;p76"/>
          <p:cNvGrpSpPr/>
          <p:nvPr/>
        </p:nvGrpSpPr>
        <p:grpSpPr>
          <a:xfrm>
            <a:off x="2818561" y="2439778"/>
            <a:ext cx="247892" cy="346024"/>
            <a:chOff x="2818561" y="2439778"/>
            <a:chExt cx="247892" cy="346024"/>
          </a:xfrm>
        </p:grpSpPr>
        <p:sp>
          <p:nvSpPr>
            <p:cNvPr id="30077" name="Google Shape;30077;p76"/>
            <p:cNvSpPr/>
            <p:nvPr/>
          </p:nvSpPr>
          <p:spPr>
            <a:xfrm>
              <a:off x="2818561" y="2439778"/>
              <a:ext cx="247892" cy="346024"/>
            </a:xfrm>
            <a:custGeom>
              <a:avLst/>
              <a:gdLst/>
              <a:ahLst/>
              <a:cxnLst/>
              <a:rect l="l" t="t" r="r" b="b"/>
              <a:pathLst>
                <a:path w="7788" h="10871" extrusionOk="0">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8" name="Google Shape;30078;p76"/>
            <p:cNvSpPr/>
            <p:nvPr/>
          </p:nvSpPr>
          <p:spPr>
            <a:xfrm>
              <a:off x="2939833" y="2603066"/>
              <a:ext cx="11395" cy="18652"/>
            </a:xfrm>
            <a:custGeom>
              <a:avLst/>
              <a:gdLst/>
              <a:ahLst/>
              <a:cxnLst/>
              <a:rect l="l" t="t" r="r" b="b"/>
              <a:pathLst>
                <a:path w="358" h="586" extrusionOk="0">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9" name="Google Shape;30079;p76"/>
            <p:cNvSpPr/>
            <p:nvPr/>
          </p:nvSpPr>
          <p:spPr>
            <a:xfrm>
              <a:off x="2963706" y="2653103"/>
              <a:ext cx="19735" cy="14101"/>
            </a:xfrm>
            <a:custGeom>
              <a:avLst/>
              <a:gdLst/>
              <a:ahLst/>
              <a:cxnLst/>
              <a:rect l="l" t="t" r="r" b="b"/>
              <a:pathLst>
                <a:path w="620" h="443" extrusionOk="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0" name="Google Shape;30080;p76"/>
            <p:cNvSpPr/>
            <p:nvPr/>
          </p:nvSpPr>
          <p:spPr>
            <a:xfrm>
              <a:off x="2948555" y="2577443"/>
              <a:ext cx="17093" cy="16615"/>
            </a:xfrm>
            <a:custGeom>
              <a:avLst/>
              <a:gdLst/>
              <a:ahLst/>
              <a:cxnLst/>
              <a:rect l="l" t="t" r="r" b="b"/>
              <a:pathLst>
                <a:path w="537" h="522" extrusionOk="0">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1" name="Google Shape;30081;p76"/>
            <p:cNvSpPr/>
            <p:nvPr/>
          </p:nvSpPr>
          <p:spPr>
            <a:xfrm>
              <a:off x="2943621" y="2631299"/>
              <a:ext cx="16329" cy="17697"/>
            </a:xfrm>
            <a:custGeom>
              <a:avLst/>
              <a:gdLst/>
              <a:ahLst/>
              <a:cxnLst/>
              <a:rect l="l" t="t" r="r" b="b"/>
              <a:pathLst>
                <a:path w="513" h="556" extrusionOk="0">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2" name="Google Shape;30082;p76"/>
            <p:cNvSpPr/>
            <p:nvPr/>
          </p:nvSpPr>
          <p:spPr>
            <a:xfrm>
              <a:off x="3019408" y="2638907"/>
              <a:ext cx="16711" cy="16170"/>
            </a:xfrm>
            <a:custGeom>
              <a:avLst/>
              <a:gdLst/>
              <a:ahLst/>
              <a:cxnLst/>
              <a:rect l="l" t="t" r="r" b="b"/>
              <a:pathLst>
                <a:path w="525" h="508" extrusionOk="0">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3" name="Google Shape;30083;p76"/>
            <p:cNvSpPr/>
            <p:nvPr/>
          </p:nvSpPr>
          <p:spPr>
            <a:xfrm>
              <a:off x="3033063" y="2611087"/>
              <a:ext cx="12159" cy="18971"/>
            </a:xfrm>
            <a:custGeom>
              <a:avLst/>
              <a:gdLst/>
              <a:ahLst/>
              <a:cxnLst/>
              <a:rect l="l" t="t" r="r" b="b"/>
              <a:pathLst>
                <a:path w="382" h="596" extrusionOk="0">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4" name="Google Shape;30084;p76"/>
            <p:cNvSpPr/>
            <p:nvPr/>
          </p:nvSpPr>
          <p:spPr>
            <a:xfrm>
              <a:off x="3024342" y="2583363"/>
              <a:ext cx="15947" cy="17888"/>
            </a:xfrm>
            <a:custGeom>
              <a:avLst/>
              <a:gdLst/>
              <a:ahLst/>
              <a:cxnLst/>
              <a:rect l="l" t="t" r="r" b="b"/>
              <a:pathLst>
                <a:path w="501" h="562" extrusionOk="0">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5" name="Google Shape;30085;p76"/>
            <p:cNvSpPr/>
            <p:nvPr/>
          </p:nvSpPr>
          <p:spPr>
            <a:xfrm>
              <a:off x="2992894" y="2655808"/>
              <a:ext cx="19735" cy="12159"/>
            </a:xfrm>
            <a:custGeom>
              <a:avLst/>
              <a:gdLst/>
              <a:ahLst/>
              <a:cxnLst/>
              <a:rect l="l" t="t" r="r" b="b"/>
              <a:pathLst>
                <a:path w="620" h="382" extrusionOk="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6" name="Google Shape;30086;p76"/>
            <p:cNvSpPr/>
            <p:nvPr/>
          </p:nvSpPr>
          <p:spPr>
            <a:xfrm>
              <a:off x="3000469" y="2566366"/>
              <a:ext cx="20117" cy="13655"/>
            </a:xfrm>
            <a:custGeom>
              <a:avLst/>
              <a:gdLst/>
              <a:ahLst/>
              <a:cxnLst/>
              <a:rect l="l" t="t" r="r" b="b"/>
              <a:pathLst>
                <a:path w="632" h="429" extrusionOk="0">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7" name="Google Shape;30087;p76"/>
            <p:cNvSpPr/>
            <p:nvPr/>
          </p:nvSpPr>
          <p:spPr>
            <a:xfrm>
              <a:off x="2972045" y="2565188"/>
              <a:ext cx="18971" cy="12191"/>
            </a:xfrm>
            <a:custGeom>
              <a:avLst/>
              <a:gdLst/>
              <a:ahLst/>
              <a:cxnLst/>
              <a:rect l="l" t="t" r="r" b="b"/>
              <a:pathLst>
                <a:path w="596" h="383" extrusionOk="0">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8" name="Google Shape;30088;p76"/>
            <p:cNvSpPr/>
            <p:nvPr/>
          </p:nvSpPr>
          <p:spPr>
            <a:xfrm>
              <a:off x="2976597" y="2586451"/>
              <a:ext cx="32244" cy="61814"/>
            </a:xfrm>
            <a:custGeom>
              <a:avLst/>
              <a:gdLst/>
              <a:ahLst/>
              <a:cxnLst/>
              <a:rect l="l" t="t" r="r" b="b"/>
              <a:pathLst>
                <a:path w="1013" h="1942" extrusionOk="0">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9" name="Google Shape;30089;p76"/>
          <p:cNvGrpSpPr/>
          <p:nvPr/>
        </p:nvGrpSpPr>
        <p:grpSpPr>
          <a:xfrm>
            <a:off x="3207778" y="2474632"/>
            <a:ext cx="419933" cy="275170"/>
            <a:chOff x="3207778" y="2474632"/>
            <a:chExt cx="419933" cy="275170"/>
          </a:xfrm>
        </p:grpSpPr>
        <p:sp>
          <p:nvSpPr>
            <p:cNvPr id="30090" name="Google Shape;30090;p76"/>
            <p:cNvSpPr/>
            <p:nvPr/>
          </p:nvSpPr>
          <p:spPr>
            <a:xfrm>
              <a:off x="3207778" y="2474632"/>
              <a:ext cx="419933" cy="275170"/>
            </a:xfrm>
            <a:custGeom>
              <a:avLst/>
              <a:gdLst/>
              <a:ahLst/>
              <a:cxnLst/>
              <a:rect l="l" t="t" r="r" b="b"/>
              <a:pathLst>
                <a:path w="13193" h="8645" extrusionOk="0">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1" name="Google Shape;30091;p76"/>
            <p:cNvSpPr/>
            <p:nvPr/>
          </p:nvSpPr>
          <p:spPr>
            <a:xfrm>
              <a:off x="3449559" y="2493985"/>
              <a:ext cx="46663" cy="98546"/>
            </a:xfrm>
            <a:custGeom>
              <a:avLst/>
              <a:gdLst/>
              <a:ahLst/>
              <a:cxnLst/>
              <a:rect l="l" t="t" r="r" b="b"/>
              <a:pathLst>
                <a:path w="1466" h="3096" extrusionOk="0">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2" name="Google Shape;30092;p76"/>
            <p:cNvSpPr/>
            <p:nvPr/>
          </p:nvSpPr>
          <p:spPr>
            <a:xfrm>
              <a:off x="3247566" y="2507226"/>
              <a:ext cx="51565" cy="71681"/>
            </a:xfrm>
            <a:custGeom>
              <a:avLst/>
              <a:gdLst/>
              <a:ahLst/>
              <a:cxnLst/>
              <a:rect l="l" t="t" r="r" b="b"/>
              <a:pathLst>
                <a:path w="1620" h="2252" extrusionOk="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3" name="Google Shape;30093;p76"/>
            <p:cNvSpPr/>
            <p:nvPr/>
          </p:nvSpPr>
          <p:spPr>
            <a:xfrm>
              <a:off x="3312754" y="2507990"/>
              <a:ext cx="45135" cy="71299"/>
            </a:xfrm>
            <a:custGeom>
              <a:avLst/>
              <a:gdLst/>
              <a:ahLst/>
              <a:cxnLst/>
              <a:rect l="l" t="t" r="r" b="b"/>
              <a:pathLst>
                <a:path w="1418" h="2240" extrusionOk="0">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4" name="Google Shape;30094;p76"/>
            <p:cNvSpPr/>
            <p:nvPr/>
          </p:nvSpPr>
          <p:spPr>
            <a:xfrm>
              <a:off x="3372626" y="2507194"/>
              <a:ext cx="65602" cy="71395"/>
            </a:xfrm>
            <a:custGeom>
              <a:avLst/>
              <a:gdLst/>
              <a:ahLst/>
              <a:cxnLst/>
              <a:rect l="l" t="t" r="r" b="b"/>
              <a:pathLst>
                <a:path w="2061" h="2243" extrusionOk="0">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5" name="Google Shape;30095;p76"/>
            <p:cNvSpPr/>
            <p:nvPr/>
          </p:nvSpPr>
          <p:spPr>
            <a:xfrm>
              <a:off x="3247566" y="2632286"/>
              <a:ext cx="97432" cy="12541"/>
            </a:xfrm>
            <a:custGeom>
              <a:avLst/>
              <a:gdLst/>
              <a:ahLst/>
              <a:cxnLst/>
              <a:rect l="l" t="t" r="r" b="b"/>
              <a:pathLst>
                <a:path w="3061" h="394" extrusionOk="0">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6" name="Google Shape;30096;p76"/>
            <p:cNvSpPr/>
            <p:nvPr/>
          </p:nvSpPr>
          <p:spPr>
            <a:xfrm>
              <a:off x="3371862" y="2632286"/>
              <a:ext cx="124360" cy="12541"/>
            </a:xfrm>
            <a:custGeom>
              <a:avLst/>
              <a:gdLst/>
              <a:ahLst/>
              <a:cxnLst/>
              <a:rect l="l" t="t" r="r" b="b"/>
              <a:pathLst>
                <a:path w="3907" h="394" extrusionOk="0">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7" name="Google Shape;30097;p76"/>
            <p:cNvSpPr/>
            <p:nvPr/>
          </p:nvSpPr>
          <p:spPr>
            <a:xfrm>
              <a:off x="3247566" y="2665262"/>
              <a:ext cx="51565" cy="12159"/>
            </a:xfrm>
            <a:custGeom>
              <a:avLst/>
              <a:gdLst/>
              <a:ahLst/>
              <a:cxnLst/>
              <a:rect l="l" t="t" r="r" b="b"/>
              <a:pathLst>
                <a:path w="1620" h="382" extrusionOk="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8" name="Google Shape;30098;p76"/>
            <p:cNvSpPr/>
            <p:nvPr/>
          </p:nvSpPr>
          <p:spPr>
            <a:xfrm>
              <a:off x="3247566" y="2697856"/>
              <a:ext cx="97432" cy="12159"/>
            </a:xfrm>
            <a:custGeom>
              <a:avLst/>
              <a:gdLst/>
              <a:ahLst/>
              <a:cxnLst/>
              <a:rect l="l" t="t" r="r" b="b"/>
              <a:pathLst>
                <a:path w="3061" h="382" extrusionOk="0">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9" name="Google Shape;30099;p76"/>
            <p:cNvSpPr/>
            <p:nvPr/>
          </p:nvSpPr>
          <p:spPr>
            <a:xfrm>
              <a:off x="3312754" y="2665262"/>
              <a:ext cx="32244" cy="12159"/>
            </a:xfrm>
            <a:custGeom>
              <a:avLst/>
              <a:gdLst/>
              <a:ahLst/>
              <a:cxnLst/>
              <a:rect l="l" t="t" r="r" b="b"/>
              <a:pathLst>
                <a:path w="1013" h="382" extrusionOk="0">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0" name="Google Shape;30100;p76"/>
            <p:cNvSpPr/>
            <p:nvPr/>
          </p:nvSpPr>
          <p:spPr>
            <a:xfrm>
              <a:off x="3371862" y="2665262"/>
              <a:ext cx="58408" cy="12159"/>
            </a:xfrm>
            <a:custGeom>
              <a:avLst/>
              <a:gdLst/>
              <a:ahLst/>
              <a:cxnLst/>
              <a:rect l="l" t="t" r="r" b="b"/>
              <a:pathLst>
                <a:path w="1835" h="382" extrusionOk="0">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1" name="Google Shape;30101;p76"/>
            <p:cNvSpPr/>
            <p:nvPr/>
          </p:nvSpPr>
          <p:spPr>
            <a:xfrm>
              <a:off x="3444625" y="2665262"/>
              <a:ext cx="51596" cy="12159"/>
            </a:xfrm>
            <a:custGeom>
              <a:avLst/>
              <a:gdLst/>
              <a:ahLst/>
              <a:cxnLst/>
              <a:rect l="l" t="t" r="r" b="b"/>
              <a:pathLst>
                <a:path w="1621" h="382" extrusionOk="0">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2" name="Google Shape;30102;p76"/>
            <p:cNvSpPr/>
            <p:nvPr/>
          </p:nvSpPr>
          <p:spPr>
            <a:xfrm>
              <a:off x="3371862" y="2697856"/>
              <a:ext cx="84922" cy="12159"/>
            </a:xfrm>
            <a:custGeom>
              <a:avLst/>
              <a:gdLst/>
              <a:ahLst/>
              <a:cxnLst/>
              <a:rect l="l" t="t" r="r" b="b"/>
              <a:pathLst>
                <a:path w="2668" h="382" extrusionOk="0">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3" name="Google Shape;30103;p76"/>
            <p:cNvSpPr/>
            <p:nvPr/>
          </p:nvSpPr>
          <p:spPr>
            <a:xfrm>
              <a:off x="3470408" y="2697856"/>
              <a:ext cx="25814" cy="12159"/>
            </a:xfrm>
            <a:custGeom>
              <a:avLst/>
              <a:gdLst/>
              <a:ahLst/>
              <a:cxnLst/>
              <a:rect l="l" t="t" r="r" b="b"/>
              <a:pathLst>
                <a:path w="811" h="382" extrusionOk="0">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04" name="Google Shape;30104;p76"/>
          <p:cNvGrpSpPr/>
          <p:nvPr/>
        </p:nvGrpSpPr>
        <p:grpSpPr>
          <a:xfrm>
            <a:off x="6099375" y="2456075"/>
            <a:ext cx="337684" cy="314194"/>
            <a:chOff x="6099375" y="2456075"/>
            <a:chExt cx="337684" cy="314194"/>
          </a:xfrm>
        </p:grpSpPr>
        <p:sp>
          <p:nvSpPr>
            <p:cNvPr id="30105" name="Google Shape;30105;p76"/>
            <p:cNvSpPr/>
            <p:nvPr/>
          </p:nvSpPr>
          <p:spPr>
            <a:xfrm>
              <a:off x="6099375" y="2456075"/>
              <a:ext cx="337684" cy="314194"/>
            </a:xfrm>
            <a:custGeom>
              <a:avLst/>
              <a:gdLst/>
              <a:ahLst/>
              <a:cxnLst/>
              <a:rect l="l" t="t" r="r" b="b"/>
              <a:pathLst>
                <a:path w="10609" h="9871" extrusionOk="0">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6" name="Google Shape;30106;p76"/>
            <p:cNvSpPr/>
            <p:nvPr/>
          </p:nvSpPr>
          <p:spPr>
            <a:xfrm>
              <a:off x="6306652" y="2638748"/>
              <a:ext cx="59904" cy="59522"/>
            </a:xfrm>
            <a:custGeom>
              <a:avLst/>
              <a:gdLst/>
              <a:ahLst/>
              <a:cxnLst/>
              <a:rect l="l" t="t" r="r" b="b"/>
              <a:pathLst>
                <a:path w="1882" h="1870" extrusionOk="0">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07" name="Google Shape;30107;p76"/>
          <p:cNvGrpSpPr/>
          <p:nvPr/>
        </p:nvGrpSpPr>
        <p:grpSpPr>
          <a:xfrm>
            <a:off x="2312623" y="2468584"/>
            <a:ext cx="312698" cy="286534"/>
            <a:chOff x="2312623" y="2468584"/>
            <a:chExt cx="312698" cy="286534"/>
          </a:xfrm>
        </p:grpSpPr>
        <p:sp>
          <p:nvSpPr>
            <p:cNvPr id="30108" name="Google Shape;30108;p76"/>
            <p:cNvSpPr/>
            <p:nvPr/>
          </p:nvSpPr>
          <p:spPr>
            <a:xfrm>
              <a:off x="2416866" y="2706195"/>
              <a:ext cx="34122" cy="34154"/>
            </a:xfrm>
            <a:custGeom>
              <a:avLst/>
              <a:gdLst/>
              <a:ahLst/>
              <a:cxnLst/>
              <a:rect l="l" t="t" r="r" b="b"/>
              <a:pathLst>
                <a:path w="1072" h="1073" extrusionOk="0">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9" name="Google Shape;30109;p76"/>
            <p:cNvSpPr/>
            <p:nvPr/>
          </p:nvSpPr>
          <p:spPr>
            <a:xfrm>
              <a:off x="2527126" y="2706195"/>
              <a:ext cx="34536" cy="34154"/>
            </a:xfrm>
            <a:custGeom>
              <a:avLst/>
              <a:gdLst/>
              <a:ahLst/>
              <a:cxnLst/>
              <a:rect l="l" t="t" r="r" b="b"/>
              <a:pathLst>
                <a:path w="1085" h="1073" extrusionOk="0">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0" name="Google Shape;30110;p76"/>
            <p:cNvSpPr/>
            <p:nvPr/>
          </p:nvSpPr>
          <p:spPr>
            <a:xfrm>
              <a:off x="2312623" y="2468584"/>
              <a:ext cx="312698" cy="286534"/>
            </a:xfrm>
            <a:custGeom>
              <a:avLst/>
              <a:gdLst/>
              <a:ahLst/>
              <a:cxnLst/>
              <a:rect l="l" t="t" r="r" b="b"/>
              <a:pathLst>
                <a:path w="9824" h="9002" extrusionOk="0">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11" name="Google Shape;30111;p76"/>
          <p:cNvGrpSpPr/>
          <p:nvPr/>
        </p:nvGrpSpPr>
        <p:grpSpPr>
          <a:xfrm>
            <a:off x="5618805" y="2440924"/>
            <a:ext cx="345292" cy="342618"/>
            <a:chOff x="5618805" y="2440924"/>
            <a:chExt cx="345292" cy="342618"/>
          </a:xfrm>
        </p:grpSpPr>
        <p:sp>
          <p:nvSpPr>
            <p:cNvPr id="30112" name="Google Shape;30112;p76"/>
            <p:cNvSpPr/>
            <p:nvPr/>
          </p:nvSpPr>
          <p:spPr>
            <a:xfrm>
              <a:off x="5742751" y="2440924"/>
              <a:ext cx="221346" cy="222110"/>
            </a:xfrm>
            <a:custGeom>
              <a:avLst/>
              <a:gdLst/>
              <a:ahLst/>
              <a:cxnLst/>
              <a:rect l="l" t="t" r="r" b="b"/>
              <a:pathLst>
                <a:path w="6954" h="6978" extrusionOk="0">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3" name="Google Shape;30113;p76"/>
            <p:cNvSpPr/>
            <p:nvPr/>
          </p:nvSpPr>
          <p:spPr>
            <a:xfrm>
              <a:off x="5810581" y="2523905"/>
              <a:ext cx="11395" cy="11395"/>
            </a:xfrm>
            <a:custGeom>
              <a:avLst/>
              <a:gdLst/>
              <a:ahLst/>
              <a:cxnLst/>
              <a:rect l="l" t="t" r="r" b="b"/>
              <a:pathLst>
                <a:path w="358" h="358" extrusionOk="0">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4" name="Google Shape;30114;p76"/>
            <p:cNvSpPr/>
            <p:nvPr/>
          </p:nvSpPr>
          <p:spPr>
            <a:xfrm>
              <a:off x="5884490" y="2523905"/>
              <a:ext cx="11395" cy="11395"/>
            </a:xfrm>
            <a:custGeom>
              <a:avLst/>
              <a:gdLst/>
              <a:ahLst/>
              <a:cxnLst/>
              <a:rect l="l" t="t" r="r" b="b"/>
              <a:pathLst>
                <a:path w="358" h="358" extrusionOk="0">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5" name="Google Shape;30115;p76"/>
            <p:cNvSpPr/>
            <p:nvPr/>
          </p:nvSpPr>
          <p:spPr>
            <a:xfrm>
              <a:off x="5847727" y="2523905"/>
              <a:ext cx="11395" cy="11395"/>
            </a:xfrm>
            <a:custGeom>
              <a:avLst/>
              <a:gdLst/>
              <a:ahLst/>
              <a:cxnLst/>
              <a:rect l="l" t="t" r="r" b="b"/>
              <a:pathLst>
                <a:path w="358" h="358" extrusionOk="0">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6" name="Google Shape;30116;p76"/>
            <p:cNvSpPr/>
            <p:nvPr/>
          </p:nvSpPr>
          <p:spPr>
            <a:xfrm>
              <a:off x="5618805" y="2516616"/>
              <a:ext cx="270269" cy="266926"/>
            </a:xfrm>
            <a:custGeom>
              <a:avLst/>
              <a:gdLst/>
              <a:ahLst/>
              <a:cxnLst/>
              <a:rect l="l" t="t" r="r" b="b"/>
              <a:pathLst>
                <a:path w="8491" h="8386" extrusionOk="0">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17" name="Google Shape;30117;p76"/>
          <p:cNvGrpSpPr/>
          <p:nvPr/>
        </p:nvGrpSpPr>
        <p:grpSpPr>
          <a:xfrm>
            <a:off x="4653179" y="2446590"/>
            <a:ext cx="377886" cy="331255"/>
            <a:chOff x="4653179" y="2446590"/>
            <a:chExt cx="377886" cy="331255"/>
          </a:xfrm>
        </p:grpSpPr>
        <p:sp>
          <p:nvSpPr>
            <p:cNvPr id="30118" name="Google Shape;30118;p76"/>
            <p:cNvSpPr/>
            <p:nvPr/>
          </p:nvSpPr>
          <p:spPr>
            <a:xfrm>
              <a:off x="4767639" y="2584541"/>
              <a:ext cx="145941" cy="109177"/>
            </a:xfrm>
            <a:custGeom>
              <a:avLst/>
              <a:gdLst/>
              <a:ahLst/>
              <a:cxnLst/>
              <a:rect l="l" t="t" r="r" b="b"/>
              <a:pathLst>
                <a:path w="4585" h="3430" extrusionOk="0">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9" name="Google Shape;30119;p76"/>
            <p:cNvSpPr/>
            <p:nvPr/>
          </p:nvSpPr>
          <p:spPr>
            <a:xfrm>
              <a:off x="4794918" y="2446590"/>
              <a:ext cx="96286" cy="53856"/>
            </a:xfrm>
            <a:custGeom>
              <a:avLst/>
              <a:gdLst/>
              <a:ahLst/>
              <a:cxnLst/>
              <a:rect l="l" t="t" r="r" b="b"/>
              <a:pathLst>
                <a:path w="3025" h="1692" extrusionOk="0">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0" name="Google Shape;30120;p76"/>
            <p:cNvSpPr/>
            <p:nvPr/>
          </p:nvSpPr>
          <p:spPr>
            <a:xfrm>
              <a:off x="4816530" y="2465179"/>
              <a:ext cx="53856" cy="32244"/>
            </a:xfrm>
            <a:custGeom>
              <a:avLst/>
              <a:gdLst/>
              <a:ahLst/>
              <a:cxnLst/>
              <a:rect l="l" t="t" r="r" b="b"/>
              <a:pathLst>
                <a:path w="1692" h="1013" extrusionOk="0">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1" name="Google Shape;30121;p76"/>
            <p:cNvSpPr/>
            <p:nvPr/>
          </p:nvSpPr>
          <p:spPr>
            <a:xfrm>
              <a:off x="4653179" y="2522409"/>
              <a:ext cx="377886" cy="255436"/>
            </a:xfrm>
            <a:custGeom>
              <a:avLst/>
              <a:gdLst/>
              <a:ahLst/>
              <a:cxnLst/>
              <a:rect l="l" t="t" r="r" b="b"/>
              <a:pathLst>
                <a:path w="11872" h="8025" extrusionOk="0">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22" name="Google Shape;30122;p76"/>
          <p:cNvGrpSpPr/>
          <p:nvPr/>
        </p:nvGrpSpPr>
        <p:grpSpPr>
          <a:xfrm>
            <a:off x="5184517" y="2459481"/>
            <a:ext cx="252062" cy="305122"/>
            <a:chOff x="5184517" y="2459481"/>
            <a:chExt cx="252062" cy="305122"/>
          </a:xfrm>
        </p:grpSpPr>
        <p:sp>
          <p:nvSpPr>
            <p:cNvPr id="30123" name="Google Shape;30123;p76"/>
            <p:cNvSpPr/>
            <p:nvPr/>
          </p:nvSpPr>
          <p:spPr>
            <a:xfrm>
              <a:off x="5383486" y="2674747"/>
              <a:ext cx="13273" cy="13305"/>
            </a:xfrm>
            <a:custGeom>
              <a:avLst/>
              <a:gdLst/>
              <a:ahLst/>
              <a:cxnLst/>
              <a:rect l="l" t="t" r="r" b="b"/>
              <a:pathLst>
                <a:path w="417" h="418" extrusionOk="0">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4" name="Google Shape;30124;p76"/>
            <p:cNvSpPr/>
            <p:nvPr/>
          </p:nvSpPr>
          <p:spPr>
            <a:xfrm>
              <a:off x="5350128" y="2724402"/>
              <a:ext cx="11395" cy="11395"/>
            </a:xfrm>
            <a:custGeom>
              <a:avLst/>
              <a:gdLst/>
              <a:ahLst/>
              <a:cxnLst/>
              <a:rect l="l" t="t" r="r" b="b"/>
              <a:pathLst>
                <a:path w="358" h="358" extrusionOk="0">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5" name="Google Shape;30125;p76"/>
            <p:cNvSpPr/>
            <p:nvPr/>
          </p:nvSpPr>
          <p:spPr>
            <a:xfrm>
              <a:off x="5254638" y="2666376"/>
              <a:ext cx="11395" cy="11427"/>
            </a:xfrm>
            <a:custGeom>
              <a:avLst/>
              <a:gdLst/>
              <a:ahLst/>
              <a:cxnLst/>
              <a:rect l="l" t="t" r="r" b="b"/>
              <a:pathLst>
                <a:path w="358" h="359" extrusionOk="0">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6" name="Google Shape;30126;p76"/>
            <p:cNvSpPr/>
            <p:nvPr/>
          </p:nvSpPr>
          <p:spPr>
            <a:xfrm>
              <a:off x="5273959" y="2724402"/>
              <a:ext cx="11395" cy="11395"/>
            </a:xfrm>
            <a:custGeom>
              <a:avLst/>
              <a:gdLst/>
              <a:ahLst/>
              <a:cxnLst/>
              <a:rect l="l" t="t" r="r" b="b"/>
              <a:pathLst>
                <a:path w="358" h="358" extrusionOk="0">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7" name="Google Shape;30127;p76"/>
            <p:cNvSpPr/>
            <p:nvPr/>
          </p:nvSpPr>
          <p:spPr>
            <a:xfrm>
              <a:off x="5308049" y="2678917"/>
              <a:ext cx="14451" cy="14037"/>
            </a:xfrm>
            <a:custGeom>
              <a:avLst/>
              <a:gdLst/>
              <a:ahLst/>
              <a:cxnLst/>
              <a:rect l="l" t="t" r="r" b="b"/>
              <a:pathLst>
                <a:path w="454" h="441" extrusionOk="0">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8" name="Google Shape;30128;p76"/>
            <p:cNvSpPr/>
            <p:nvPr/>
          </p:nvSpPr>
          <p:spPr>
            <a:xfrm>
              <a:off x="5184517" y="2459481"/>
              <a:ext cx="252062" cy="305122"/>
            </a:xfrm>
            <a:custGeom>
              <a:avLst/>
              <a:gdLst/>
              <a:ahLst/>
              <a:cxnLst/>
              <a:rect l="l" t="t" r="r" b="b"/>
              <a:pathLst>
                <a:path w="7919" h="9586" extrusionOk="0">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129" name="Google Shape;30129;p76"/>
          <p:cNvSpPr/>
          <p:nvPr/>
        </p:nvSpPr>
        <p:spPr>
          <a:xfrm>
            <a:off x="1801020" y="1970604"/>
            <a:ext cx="354363" cy="354395"/>
          </a:xfrm>
          <a:custGeom>
            <a:avLst/>
            <a:gdLst/>
            <a:ahLst/>
            <a:cxnLst/>
            <a:rect l="l" t="t" r="r" b="b"/>
            <a:pathLst>
              <a:path w="11133" h="11134" extrusionOk="0">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130" name="Google Shape;30130;p76"/>
          <p:cNvGrpSpPr/>
          <p:nvPr/>
        </p:nvGrpSpPr>
        <p:grpSpPr>
          <a:xfrm>
            <a:off x="6155459" y="1969108"/>
            <a:ext cx="249770" cy="363849"/>
            <a:chOff x="6155459" y="1969108"/>
            <a:chExt cx="249770" cy="363849"/>
          </a:xfrm>
        </p:grpSpPr>
        <p:sp>
          <p:nvSpPr>
            <p:cNvPr id="30131" name="Google Shape;30131;p76"/>
            <p:cNvSpPr/>
            <p:nvPr/>
          </p:nvSpPr>
          <p:spPr>
            <a:xfrm>
              <a:off x="6195628" y="1969108"/>
              <a:ext cx="169813" cy="227012"/>
            </a:xfrm>
            <a:custGeom>
              <a:avLst/>
              <a:gdLst/>
              <a:ahLst/>
              <a:cxnLst/>
              <a:rect l="l" t="t" r="r" b="b"/>
              <a:pathLst>
                <a:path w="5335" h="7132" extrusionOk="0">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2" name="Google Shape;30132;p76"/>
            <p:cNvSpPr/>
            <p:nvPr/>
          </p:nvSpPr>
          <p:spPr>
            <a:xfrm>
              <a:off x="6275585" y="2146083"/>
              <a:ext cx="10249" cy="50037"/>
            </a:xfrm>
            <a:custGeom>
              <a:avLst/>
              <a:gdLst/>
              <a:ahLst/>
              <a:cxnLst/>
              <a:rect l="l" t="t" r="r" b="b"/>
              <a:pathLst>
                <a:path w="322" h="1572" extrusionOk="0">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3" name="Google Shape;30133;p76"/>
            <p:cNvSpPr/>
            <p:nvPr/>
          </p:nvSpPr>
          <p:spPr>
            <a:xfrm>
              <a:off x="6223671" y="2157446"/>
              <a:ext cx="10631" cy="38673"/>
            </a:xfrm>
            <a:custGeom>
              <a:avLst/>
              <a:gdLst/>
              <a:ahLst/>
              <a:cxnLst/>
              <a:rect l="l" t="t" r="r" b="b"/>
              <a:pathLst>
                <a:path w="334" h="1215" extrusionOk="0">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4" name="Google Shape;30134;p76"/>
            <p:cNvSpPr/>
            <p:nvPr/>
          </p:nvSpPr>
          <p:spPr>
            <a:xfrm>
              <a:off x="6326736" y="2157446"/>
              <a:ext cx="10281" cy="38673"/>
            </a:xfrm>
            <a:custGeom>
              <a:avLst/>
              <a:gdLst/>
              <a:ahLst/>
              <a:cxnLst/>
              <a:rect l="l" t="t" r="r" b="b"/>
              <a:pathLst>
                <a:path w="323" h="1215" extrusionOk="0">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5" name="Google Shape;30135;p76"/>
            <p:cNvSpPr/>
            <p:nvPr/>
          </p:nvSpPr>
          <p:spPr>
            <a:xfrm>
              <a:off x="6264222" y="2299949"/>
              <a:ext cx="33008" cy="33008"/>
            </a:xfrm>
            <a:custGeom>
              <a:avLst/>
              <a:gdLst/>
              <a:ahLst/>
              <a:cxnLst/>
              <a:rect l="l" t="t" r="r" b="b"/>
              <a:pathLst>
                <a:path w="1037" h="1037" extrusionOk="0">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6" name="Google Shape;30136;p76"/>
            <p:cNvSpPr/>
            <p:nvPr/>
          </p:nvSpPr>
          <p:spPr>
            <a:xfrm>
              <a:off x="6155459" y="2299949"/>
              <a:ext cx="33358" cy="33008"/>
            </a:xfrm>
            <a:custGeom>
              <a:avLst/>
              <a:gdLst/>
              <a:ahLst/>
              <a:cxnLst/>
              <a:rect l="l" t="t" r="r" b="b"/>
              <a:pathLst>
                <a:path w="1048" h="1037" extrusionOk="0">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7" name="Google Shape;30137;p76"/>
            <p:cNvSpPr/>
            <p:nvPr/>
          </p:nvSpPr>
          <p:spPr>
            <a:xfrm>
              <a:off x="6372221"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8" name="Google Shape;30138;p76"/>
            <p:cNvSpPr/>
            <p:nvPr/>
          </p:nvSpPr>
          <p:spPr>
            <a:xfrm>
              <a:off x="6185379" y="2208597"/>
              <a:ext cx="189134" cy="84763"/>
            </a:xfrm>
            <a:custGeom>
              <a:avLst/>
              <a:gdLst/>
              <a:ahLst/>
              <a:cxnLst/>
              <a:rect l="l" t="t" r="r" b="b"/>
              <a:pathLst>
                <a:path w="5942" h="2663" extrusionOk="0">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9" name="Google Shape;30139;p76"/>
            <p:cNvSpPr/>
            <p:nvPr/>
          </p:nvSpPr>
          <p:spPr>
            <a:xfrm>
              <a:off x="6246397" y="2010773"/>
              <a:ext cx="69007" cy="25814"/>
            </a:xfrm>
            <a:custGeom>
              <a:avLst/>
              <a:gdLst/>
              <a:ahLst/>
              <a:cxnLst/>
              <a:rect l="l" t="t" r="r" b="b"/>
              <a:pathLst>
                <a:path w="2168" h="811" extrusionOk="0">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0" name="Google Shape;30140;p76"/>
          <p:cNvGrpSpPr/>
          <p:nvPr/>
        </p:nvGrpSpPr>
        <p:grpSpPr>
          <a:xfrm>
            <a:off x="2280029" y="1970604"/>
            <a:ext cx="353631" cy="354395"/>
            <a:chOff x="2280029" y="1970604"/>
            <a:chExt cx="353631" cy="354395"/>
          </a:xfrm>
        </p:grpSpPr>
        <p:sp>
          <p:nvSpPr>
            <p:cNvPr id="30141" name="Google Shape;30141;p76"/>
            <p:cNvSpPr/>
            <p:nvPr/>
          </p:nvSpPr>
          <p:spPr>
            <a:xfrm>
              <a:off x="2309981" y="2069086"/>
              <a:ext cx="323679" cy="255913"/>
            </a:xfrm>
            <a:custGeom>
              <a:avLst/>
              <a:gdLst/>
              <a:ahLst/>
              <a:cxnLst/>
              <a:rect l="l" t="t" r="r" b="b"/>
              <a:pathLst>
                <a:path w="10169" h="8040" extrusionOk="0">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2" name="Google Shape;30142;p76"/>
            <p:cNvSpPr/>
            <p:nvPr/>
          </p:nvSpPr>
          <p:spPr>
            <a:xfrm>
              <a:off x="2280029" y="1970604"/>
              <a:ext cx="322565" cy="255468"/>
            </a:xfrm>
            <a:custGeom>
              <a:avLst/>
              <a:gdLst/>
              <a:ahLst/>
              <a:cxnLst/>
              <a:rect l="l" t="t" r="r" b="b"/>
              <a:pathLst>
                <a:path w="10134" h="8026" extrusionOk="0">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3" name="Google Shape;30143;p76"/>
            <p:cNvSpPr/>
            <p:nvPr/>
          </p:nvSpPr>
          <p:spPr>
            <a:xfrm>
              <a:off x="2411169" y="2064598"/>
              <a:ext cx="17093" cy="26928"/>
            </a:xfrm>
            <a:custGeom>
              <a:avLst/>
              <a:gdLst/>
              <a:ahLst/>
              <a:cxnLst/>
              <a:rect l="l" t="t" r="r" b="b"/>
              <a:pathLst>
                <a:path w="537" h="846" extrusionOk="0">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4" name="Google Shape;30144;p76"/>
            <p:cNvSpPr/>
            <p:nvPr/>
          </p:nvSpPr>
          <p:spPr>
            <a:xfrm>
              <a:off x="2323254" y="2017458"/>
              <a:ext cx="267213" cy="264316"/>
            </a:xfrm>
            <a:custGeom>
              <a:avLst/>
              <a:gdLst/>
              <a:ahLst/>
              <a:cxnLst/>
              <a:rect l="l" t="t" r="r" b="b"/>
              <a:pathLst>
                <a:path w="8395" h="8304" extrusionOk="0">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5" name="Google Shape;30145;p76"/>
          <p:cNvGrpSpPr/>
          <p:nvPr/>
        </p:nvGrpSpPr>
        <p:grpSpPr>
          <a:xfrm>
            <a:off x="8065100" y="2000174"/>
            <a:ext cx="255086" cy="301685"/>
            <a:chOff x="8065100" y="2000174"/>
            <a:chExt cx="255086" cy="301685"/>
          </a:xfrm>
        </p:grpSpPr>
        <p:sp>
          <p:nvSpPr>
            <p:cNvPr id="30146" name="Google Shape;30146;p76"/>
            <p:cNvSpPr/>
            <p:nvPr/>
          </p:nvSpPr>
          <p:spPr>
            <a:xfrm>
              <a:off x="8085185" y="2151016"/>
              <a:ext cx="65220" cy="150842"/>
            </a:xfrm>
            <a:custGeom>
              <a:avLst/>
              <a:gdLst/>
              <a:ahLst/>
              <a:cxnLst/>
              <a:rect l="l" t="t" r="r" b="b"/>
              <a:pathLst>
                <a:path w="2049" h="4739" extrusionOk="0">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7" name="Google Shape;30147;p76"/>
            <p:cNvSpPr/>
            <p:nvPr/>
          </p:nvSpPr>
          <p:spPr>
            <a:xfrm>
              <a:off x="8161004" y="2151016"/>
              <a:ext cx="65188" cy="150842"/>
            </a:xfrm>
            <a:custGeom>
              <a:avLst/>
              <a:gdLst/>
              <a:ahLst/>
              <a:cxnLst/>
              <a:rect l="l" t="t" r="r" b="b"/>
              <a:pathLst>
                <a:path w="2048" h="4739" extrusionOk="0">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8" name="Google Shape;30148;p76"/>
            <p:cNvSpPr/>
            <p:nvPr/>
          </p:nvSpPr>
          <p:spPr>
            <a:xfrm>
              <a:off x="8236791" y="2151016"/>
              <a:ext cx="65220" cy="150842"/>
            </a:xfrm>
            <a:custGeom>
              <a:avLst/>
              <a:gdLst/>
              <a:ahLst/>
              <a:cxnLst/>
              <a:rect l="l" t="t" r="r" b="b"/>
              <a:pathLst>
                <a:path w="2049" h="4739" extrusionOk="0">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9" name="Google Shape;30149;p76"/>
            <p:cNvSpPr/>
            <p:nvPr/>
          </p:nvSpPr>
          <p:spPr>
            <a:xfrm>
              <a:off x="8065100" y="2000174"/>
              <a:ext cx="255086" cy="178916"/>
            </a:xfrm>
            <a:custGeom>
              <a:avLst/>
              <a:gdLst/>
              <a:ahLst/>
              <a:cxnLst/>
              <a:rect l="l" t="t" r="r" b="b"/>
              <a:pathLst>
                <a:path w="8014" h="5621" extrusionOk="0">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50" name="Google Shape;30150;p76"/>
          <p:cNvGrpSpPr/>
          <p:nvPr/>
        </p:nvGrpSpPr>
        <p:grpSpPr>
          <a:xfrm>
            <a:off x="6633705" y="1969108"/>
            <a:ext cx="249420" cy="363849"/>
            <a:chOff x="6633705" y="1969108"/>
            <a:chExt cx="249420" cy="363849"/>
          </a:xfrm>
        </p:grpSpPr>
        <p:sp>
          <p:nvSpPr>
            <p:cNvPr id="30151" name="Google Shape;30151;p76"/>
            <p:cNvSpPr/>
            <p:nvPr/>
          </p:nvSpPr>
          <p:spPr>
            <a:xfrm>
              <a:off x="6678426" y="1969108"/>
              <a:ext cx="159214" cy="238407"/>
            </a:xfrm>
            <a:custGeom>
              <a:avLst/>
              <a:gdLst/>
              <a:ahLst/>
              <a:cxnLst/>
              <a:rect l="l" t="t" r="r" b="b"/>
              <a:pathLst>
                <a:path w="5002" h="7490" extrusionOk="0">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2" name="Google Shape;30152;p76"/>
            <p:cNvSpPr/>
            <p:nvPr/>
          </p:nvSpPr>
          <p:spPr>
            <a:xfrm>
              <a:off x="6753481" y="2168809"/>
              <a:ext cx="10249" cy="38705"/>
            </a:xfrm>
            <a:custGeom>
              <a:avLst/>
              <a:gdLst/>
              <a:ahLst/>
              <a:cxnLst/>
              <a:rect l="l" t="t" r="r" b="b"/>
              <a:pathLst>
                <a:path w="322" h="1216" extrusionOk="0">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3" name="Google Shape;30153;p76"/>
            <p:cNvSpPr/>
            <p:nvPr/>
          </p:nvSpPr>
          <p:spPr>
            <a:xfrm>
              <a:off x="6707614" y="2180173"/>
              <a:ext cx="10631" cy="27342"/>
            </a:xfrm>
            <a:custGeom>
              <a:avLst/>
              <a:gdLst/>
              <a:ahLst/>
              <a:cxnLst/>
              <a:rect l="l" t="t" r="r" b="b"/>
              <a:pathLst>
                <a:path w="334" h="859" extrusionOk="0">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4" name="Google Shape;30154;p76"/>
            <p:cNvSpPr/>
            <p:nvPr/>
          </p:nvSpPr>
          <p:spPr>
            <a:xfrm>
              <a:off x="6798966" y="2180173"/>
              <a:ext cx="10249" cy="27342"/>
            </a:xfrm>
            <a:custGeom>
              <a:avLst/>
              <a:gdLst/>
              <a:ahLst/>
              <a:cxnLst/>
              <a:rect l="l" t="t" r="r" b="b"/>
              <a:pathLst>
                <a:path w="322" h="859" extrusionOk="0">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5" name="Google Shape;30155;p76"/>
            <p:cNvSpPr/>
            <p:nvPr/>
          </p:nvSpPr>
          <p:spPr>
            <a:xfrm>
              <a:off x="6742118" y="2299949"/>
              <a:ext cx="32976" cy="33008"/>
            </a:xfrm>
            <a:custGeom>
              <a:avLst/>
              <a:gdLst/>
              <a:ahLst/>
              <a:cxnLst/>
              <a:rect l="l" t="t" r="r" b="b"/>
              <a:pathLst>
                <a:path w="1036" h="1037" extrusionOk="0">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6" name="Google Shape;30156;p76"/>
            <p:cNvSpPr/>
            <p:nvPr/>
          </p:nvSpPr>
          <p:spPr>
            <a:xfrm>
              <a:off x="6633705" y="2299949"/>
              <a:ext cx="33008" cy="33008"/>
            </a:xfrm>
            <a:custGeom>
              <a:avLst/>
              <a:gdLst/>
              <a:ahLst/>
              <a:cxnLst/>
              <a:rect l="l" t="t" r="r" b="b"/>
              <a:pathLst>
                <a:path w="1037" h="1037" extrusionOk="0">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7" name="Google Shape;30157;p76"/>
            <p:cNvSpPr/>
            <p:nvPr/>
          </p:nvSpPr>
          <p:spPr>
            <a:xfrm>
              <a:off x="6850117" y="2299949"/>
              <a:ext cx="33008" cy="33008"/>
            </a:xfrm>
            <a:custGeom>
              <a:avLst/>
              <a:gdLst/>
              <a:ahLst/>
              <a:cxnLst/>
              <a:rect l="l" t="t" r="r" b="b"/>
              <a:pathLst>
                <a:path w="1037" h="1037" extrusionOk="0">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8" name="Google Shape;30158;p76"/>
            <p:cNvSpPr/>
            <p:nvPr/>
          </p:nvSpPr>
          <p:spPr>
            <a:xfrm>
              <a:off x="6664039" y="2219610"/>
              <a:ext cx="188370" cy="73750"/>
            </a:xfrm>
            <a:custGeom>
              <a:avLst/>
              <a:gdLst/>
              <a:ahLst/>
              <a:cxnLst/>
              <a:rect l="l" t="t" r="r" b="b"/>
              <a:pathLst>
                <a:path w="5918" h="2317" extrusionOk="0">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59" name="Google Shape;30159;p76"/>
          <p:cNvGrpSpPr/>
          <p:nvPr/>
        </p:nvGrpSpPr>
        <p:grpSpPr>
          <a:xfrm>
            <a:off x="5211031" y="1969108"/>
            <a:ext cx="226661" cy="363467"/>
            <a:chOff x="5211031" y="1969108"/>
            <a:chExt cx="226661" cy="363467"/>
          </a:xfrm>
        </p:grpSpPr>
        <p:sp>
          <p:nvSpPr>
            <p:cNvPr id="30160" name="Google Shape;30160;p76"/>
            <p:cNvSpPr/>
            <p:nvPr/>
          </p:nvSpPr>
          <p:spPr>
            <a:xfrm>
              <a:off x="5211031" y="1969108"/>
              <a:ext cx="226661" cy="363467"/>
            </a:xfrm>
            <a:custGeom>
              <a:avLst/>
              <a:gdLst/>
              <a:ahLst/>
              <a:cxnLst/>
              <a:rect l="l" t="t" r="r" b="b"/>
              <a:pathLst>
                <a:path w="7121" h="11419" extrusionOk="0">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1" name="Google Shape;30161;p76"/>
            <p:cNvSpPr/>
            <p:nvPr/>
          </p:nvSpPr>
          <p:spPr>
            <a:xfrm>
              <a:off x="5250468" y="2060046"/>
              <a:ext cx="147819" cy="107649"/>
            </a:xfrm>
            <a:custGeom>
              <a:avLst/>
              <a:gdLst/>
              <a:ahLst/>
              <a:cxnLst/>
              <a:rect l="l" t="t" r="r" b="b"/>
              <a:pathLst>
                <a:path w="4644" h="3382" extrusionOk="0">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62" name="Google Shape;30162;p76"/>
          <p:cNvGrpSpPr/>
          <p:nvPr/>
        </p:nvGrpSpPr>
        <p:grpSpPr>
          <a:xfrm>
            <a:off x="3712952" y="1970604"/>
            <a:ext cx="354363" cy="354395"/>
            <a:chOff x="3712952" y="1970604"/>
            <a:chExt cx="354363" cy="354395"/>
          </a:xfrm>
        </p:grpSpPr>
        <p:sp>
          <p:nvSpPr>
            <p:cNvPr id="30163" name="Google Shape;30163;p76"/>
            <p:cNvSpPr/>
            <p:nvPr/>
          </p:nvSpPr>
          <p:spPr>
            <a:xfrm>
              <a:off x="3868314" y="2281360"/>
              <a:ext cx="43639" cy="43639"/>
            </a:xfrm>
            <a:custGeom>
              <a:avLst/>
              <a:gdLst/>
              <a:ahLst/>
              <a:cxnLst/>
              <a:rect l="l" t="t" r="r" b="b"/>
              <a:pathLst>
                <a:path w="1371" h="1371" extrusionOk="0">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4" name="Google Shape;30164;p76"/>
            <p:cNvSpPr/>
            <p:nvPr/>
          </p:nvSpPr>
          <p:spPr>
            <a:xfrm>
              <a:off x="3940346" y="2120300"/>
              <a:ext cx="54970" cy="55002"/>
            </a:xfrm>
            <a:custGeom>
              <a:avLst/>
              <a:gdLst/>
              <a:ahLst/>
              <a:cxnLst/>
              <a:rect l="l" t="t" r="r" b="b"/>
              <a:pathLst>
                <a:path w="1727" h="1728" extrusionOk="0">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5" name="Google Shape;30165;p76"/>
            <p:cNvSpPr/>
            <p:nvPr/>
          </p:nvSpPr>
          <p:spPr>
            <a:xfrm>
              <a:off x="3784952" y="2120300"/>
              <a:ext cx="54970" cy="55002"/>
            </a:xfrm>
            <a:custGeom>
              <a:avLst/>
              <a:gdLst/>
              <a:ahLst/>
              <a:cxnLst/>
              <a:rect l="l" t="t" r="r" b="b"/>
              <a:pathLst>
                <a:path w="1727" h="1728" extrusionOk="0">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6" name="Google Shape;30166;p76"/>
            <p:cNvSpPr/>
            <p:nvPr/>
          </p:nvSpPr>
          <p:spPr>
            <a:xfrm>
              <a:off x="3712952" y="2281360"/>
              <a:ext cx="44371" cy="43639"/>
            </a:xfrm>
            <a:custGeom>
              <a:avLst/>
              <a:gdLst/>
              <a:ahLst/>
              <a:cxnLst/>
              <a:rect l="l" t="t" r="r" b="b"/>
              <a:pathLst>
                <a:path w="1394" h="1371" extrusionOk="0">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7" name="Google Shape;30167;p76"/>
            <p:cNvSpPr/>
            <p:nvPr/>
          </p:nvSpPr>
          <p:spPr>
            <a:xfrm>
              <a:off x="4023708" y="2281360"/>
              <a:ext cx="43607" cy="43639"/>
            </a:xfrm>
            <a:custGeom>
              <a:avLst/>
              <a:gdLst/>
              <a:ahLst/>
              <a:cxnLst/>
              <a:rect l="l" t="t" r="r" b="b"/>
              <a:pathLst>
                <a:path w="1370" h="1371" extrusionOk="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8" name="Google Shape;30168;p76"/>
            <p:cNvSpPr/>
            <p:nvPr/>
          </p:nvSpPr>
          <p:spPr>
            <a:xfrm>
              <a:off x="3852049" y="1970604"/>
              <a:ext cx="76583" cy="76965"/>
            </a:xfrm>
            <a:custGeom>
              <a:avLst/>
              <a:gdLst/>
              <a:ahLst/>
              <a:cxnLst/>
              <a:rect l="l" t="t" r="r" b="b"/>
              <a:pathLst>
                <a:path w="2406" h="2418" extrusionOk="0">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9" name="Google Shape;30169;p76"/>
            <p:cNvSpPr/>
            <p:nvPr/>
          </p:nvSpPr>
          <p:spPr>
            <a:xfrm>
              <a:off x="3746310" y="2187016"/>
              <a:ext cx="132667" cy="88710"/>
            </a:xfrm>
            <a:custGeom>
              <a:avLst/>
              <a:gdLst/>
              <a:ahLst/>
              <a:cxnLst/>
              <a:rect l="l" t="t" r="r" b="b"/>
              <a:pathLst>
                <a:path w="4168" h="2787" extrusionOk="0">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0" name="Google Shape;30170;p76"/>
            <p:cNvSpPr/>
            <p:nvPr/>
          </p:nvSpPr>
          <p:spPr>
            <a:xfrm>
              <a:off x="3831583" y="2059664"/>
              <a:ext cx="117485" cy="54748"/>
            </a:xfrm>
            <a:custGeom>
              <a:avLst/>
              <a:gdLst/>
              <a:ahLst/>
              <a:cxnLst/>
              <a:rect l="l" t="t" r="r" b="b"/>
              <a:pathLst>
                <a:path w="3691" h="1720" extrusionOk="0">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1" name="Google Shape;30171;p76"/>
            <p:cNvSpPr/>
            <p:nvPr/>
          </p:nvSpPr>
          <p:spPr>
            <a:xfrm>
              <a:off x="3901672" y="2187016"/>
              <a:ext cx="132285" cy="88997"/>
            </a:xfrm>
            <a:custGeom>
              <a:avLst/>
              <a:gdLst/>
              <a:ahLst/>
              <a:cxnLst/>
              <a:rect l="l" t="t" r="r" b="b"/>
              <a:pathLst>
                <a:path w="4156" h="2796" extrusionOk="0">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72" name="Google Shape;30172;p76"/>
          <p:cNvGrpSpPr/>
          <p:nvPr/>
        </p:nvGrpSpPr>
        <p:grpSpPr>
          <a:xfrm>
            <a:off x="3235438" y="1970604"/>
            <a:ext cx="354363" cy="354745"/>
            <a:chOff x="3235438" y="1970604"/>
            <a:chExt cx="354363" cy="354745"/>
          </a:xfrm>
        </p:grpSpPr>
        <p:sp>
          <p:nvSpPr>
            <p:cNvPr id="30173" name="Google Shape;30173;p76"/>
            <p:cNvSpPr/>
            <p:nvPr/>
          </p:nvSpPr>
          <p:spPr>
            <a:xfrm>
              <a:off x="3235438" y="2125712"/>
              <a:ext cx="132667" cy="199288"/>
            </a:xfrm>
            <a:custGeom>
              <a:avLst/>
              <a:gdLst/>
              <a:ahLst/>
              <a:cxnLst/>
              <a:rect l="l" t="t" r="r" b="b"/>
              <a:pathLst>
                <a:path w="4168" h="6261" extrusionOk="0">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4" name="Google Shape;30174;p76"/>
            <p:cNvSpPr/>
            <p:nvPr/>
          </p:nvSpPr>
          <p:spPr>
            <a:xfrm>
              <a:off x="3257433" y="2292373"/>
              <a:ext cx="10249" cy="32626"/>
            </a:xfrm>
            <a:custGeom>
              <a:avLst/>
              <a:gdLst/>
              <a:ahLst/>
              <a:cxnLst/>
              <a:rect l="l" t="t" r="r" b="b"/>
              <a:pathLst>
                <a:path w="322" h="1025" extrusionOk="0">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5" name="Google Shape;30175;p76"/>
            <p:cNvSpPr/>
            <p:nvPr/>
          </p:nvSpPr>
          <p:spPr>
            <a:xfrm>
              <a:off x="3335098" y="2292373"/>
              <a:ext cx="10281" cy="32626"/>
            </a:xfrm>
            <a:custGeom>
              <a:avLst/>
              <a:gdLst/>
              <a:ahLst/>
              <a:cxnLst/>
              <a:rect l="l" t="t" r="r" b="b"/>
              <a:pathLst>
                <a:path w="323" h="1025" extrusionOk="0">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6" name="Google Shape;30176;p76"/>
            <p:cNvSpPr/>
            <p:nvPr/>
          </p:nvSpPr>
          <p:spPr>
            <a:xfrm>
              <a:off x="3490110" y="2163685"/>
              <a:ext cx="55734" cy="18430"/>
            </a:xfrm>
            <a:custGeom>
              <a:avLst/>
              <a:gdLst/>
              <a:ahLst/>
              <a:cxnLst/>
              <a:rect l="l" t="t" r="r" b="b"/>
              <a:pathLst>
                <a:path w="1751" h="579" extrusionOk="0">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7" name="Google Shape;30177;p76"/>
            <p:cNvSpPr/>
            <p:nvPr/>
          </p:nvSpPr>
          <p:spPr>
            <a:xfrm>
              <a:off x="3445771" y="2131664"/>
              <a:ext cx="144031" cy="192953"/>
            </a:xfrm>
            <a:custGeom>
              <a:avLst/>
              <a:gdLst/>
              <a:ahLst/>
              <a:cxnLst/>
              <a:rect l="l" t="t" r="r" b="b"/>
              <a:pathLst>
                <a:path w="4525" h="6062" extrusionOk="0">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8" name="Google Shape;30178;p76"/>
            <p:cNvSpPr/>
            <p:nvPr/>
          </p:nvSpPr>
          <p:spPr>
            <a:xfrm>
              <a:off x="3473813" y="2287058"/>
              <a:ext cx="10631" cy="38291"/>
            </a:xfrm>
            <a:custGeom>
              <a:avLst/>
              <a:gdLst/>
              <a:ahLst/>
              <a:cxnLst/>
              <a:rect l="l" t="t" r="r" b="b"/>
              <a:pathLst>
                <a:path w="334" h="1203" extrusionOk="0">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9" name="Google Shape;30179;p76"/>
            <p:cNvSpPr/>
            <p:nvPr/>
          </p:nvSpPr>
          <p:spPr>
            <a:xfrm>
              <a:off x="3551128" y="2287058"/>
              <a:ext cx="10249" cy="38291"/>
            </a:xfrm>
            <a:custGeom>
              <a:avLst/>
              <a:gdLst/>
              <a:ahLst/>
              <a:cxnLst/>
              <a:rect l="l" t="t" r="r" b="b"/>
              <a:pathLst>
                <a:path w="322" h="1203" extrusionOk="0">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0" name="Google Shape;30180;p76"/>
            <p:cNvSpPr/>
            <p:nvPr/>
          </p:nvSpPr>
          <p:spPr>
            <a:xfrm>
              <a:off x="3290377" y="1970604"/>
              <a:ext cx="221378" cy="185346"/>
            </a:xfrm>
            <a:custGeom>
              <a:avLst/>
              <a:gdLst/>
              <a:ahLst/>
              <a:cxnLst/>
              <a:rect l="l" t="t" r="r" b="b"/>
              <a:pathLst>
                <a:path w="6955" h="5823" extrusionOk="0">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1" name="Google Shape;30181;p76"/>
            <p:cNvSpPr/>
            <p:nvPr/>
          </p:nvSpPr>
          <p:spPr>
            <a:xfrm>
              <a:off x="3329432" y="2004344"/>
              <a:ext cx="26928" cy="10249"/>
            </a:xfrm>
            <a:custGeom>
              <a:avLst/>
              <a:gdLst/>
              <a:ahLst/>
              <a:cxnLst/>
              <a:rect l="l" t="t" r="r" b="b"/>
              <a:pathLst>
                <a:path w="846" h="322" extrusionOk="0">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2" name="Google Shape;30182;p76"/>
            <p:cNvSpPr/>
            <p:nvPr/>
          </p:nvSpPr>
          <p:spPr>
            <a:xfrm>
              <a:off x="3368074" y="2004344"/>
              <a:ext cx="82663" cy="10249"/>
            </a:xfrm>
            <a:custGeom>
              <a:avLst/>
              <a:gdLst/>
              <a:ahLst/>
              <a:cxnLst/>
              <a:rect l="l" t="t" r="r" b="b"/>
              <a:pathLst>
                <a:path w="2597" h="322" extrusionOk="0">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3" name="Google Shape;30183;p76"/>
            <p:cNvSpPr/>
            <p:nvPr/>
          </p:nvSpPr>
          <p:spPr>
            <a:xfrm>
              <a:off x="3329432" y="2031622"/>
              <a:ext cx="121304" cy="10631"/>
            </a:xfrm>
            <a:custGeom>
              <a:avLst/>
              <a:gdLst/>
              <a:ahLst/>
              <a:cxnLst/>
              <a:rect l="l" t="t" r="r" b="b"/>
              <a:pathLst>
                <a:path w="3811" h="334" extrusionOk="0">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4" name="Google Shape;30184;p76"/>
            <p:cNvSpPr/>
            <p:nvPr/>
          </p:nvSpPr>
          <p:spPr>
            <a:xfrm>
              <a:off x="3329432" y="2059664"/>
              <a:ext cx="82249" cy="10663"/>
            </a:xfrm>
            <a:custGeom>
              <a:avLst/>
              <a:gdLst/>
              <a:ahLst/>
              <a:cxnLst/>
              <a:rect l="l" t="t" r="r" b="b"/>
              <a:pathLst>
                <a:path w="2584" h="335" extrusionOk="0">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5" name="Google Shape;30185;p76"/>
            <p:cNvSpPr/>
            <p:nvPr/>
          </p:nvSpPr>
          <p:spPr>
            <a:xfrm>
              <a:off x="3423777" y="2059664"/>
              <a:ext cx="26960" cy="10663"/>
            </a:xfrm>
            <a:custGeom>
              <a:avLst/>
              <a:gdLst/>
              <a:ahLst/>
              <a:cxnLst/>
              <a:rect l="l" t="t" r="r" b="b"/>
              <a:pathLst>
                <a:path w="847" h="335" extrusionOk="0">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86" name="Google Shape;30186;p76"/>
          <p:cNvGrpSpPr/>
          <p:nvPr/>
        </p:nvGrpSpPr>
        <p:grpSpPr>
          <a:xfrm>
            <a:off x="1329585" y="1989925"/>
            <a:ext cx="341472" cy="335074"/>
            <a:chOff x="1329585" y="1989925"/>
            <a:chExt cx="341472" cy="335074"/>
          </a:xfrm>
        </p:grpSpPr>
        <p:sp>
          <p:nvSpPr>
            <p:cNvPr id="30187" name="Google Shape;30187;p76"/>
            <p:cNvSpPr/>
            <p:nvPr/>
          </p:nvSpPr>
          <p:spPr>
            <a:xfrm>
              <a:off x="1562263" y="2097956"/>
              <a:ext cx="108795" cy="226661"/>
            </a:xfrm>
            <a:custGeom>
              <a:avLst/>
              <a:gdLst/>
              <a:ahLst/>
              <a:cxnLst/>
              <a:rect l="l" t="t" r="r" b="b"/>
              <a:pathLst>
                <a:path w="3418" h="7121" extrusionOk="0">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8" name="Google Shape;30188;p76"/>
            <p:cNvSpPr/>
            <p:nvPr/>
          </p:nvSpPr>
          <p:spPr>
            <a:xfrm>
              <a:off x="1406137" y="1989925"/>
              <a:ext cx="198587" cy="335074"/>
            </a:xfrm>
            <a:custGeom>
              <a:avLst/>
              <a:gdLst/>
              <a:ahLst/>
              <a:cxnLst/>
              <a:rect l="l" t="t" r="r" b="b"/>
              <a:pathLst>
                <a:path w="6239" h="10527" extrusionOk="0">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9" name="Google Shape;30189;p76"/>
            <p:cNvSpPr/>
            <p:nvPr/>
          </p:nvSpPr>
          <p:spPr>
            <a:xfrm>
              <a:off x="1329585" y="2127494"/>
              <a:ext cx="108795" cy="197123"/>
            </a:xfrm>
            <a:custGeom>
              <a:avLst/>
              <a:gdLst/>
              <a:ahLst/>
              <a:cxnLst/>
              <a:rect l="l" t="t" r="r" b="b"/>
              <a:pathLst>
                <a:path w="3418" h="6193" extrusionOk="0">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90" name="Google Shape;30190;p76"/>
          <p:cNvGrpSpPr/>
          <p:nvPr/>
        </p:nvGrpSpPr>
        <p:grpSpPr>
          <a:xfrm>
            <a:off x="5591871" y="1989906"/>
            <a:ext cx="416649" cy="325597"/>
            <a:chOff x="5626763" y="2013829"/>
            <a:chExt cx="351722" cy="274788"/>
          </a:xfrm>
        </p:grpSpPr>
        <p:sp>
          <p:nvSpPr>
            <p:cNvPr id="30191" name="Google Shape;30191;p76"/>
            <p:cNvSpPr/>
            <p:nvPr/>
          </p:nvSpPr>
          <p:spPr>
            <a:xfrm>
              <a:off x="5626763" y="2013829"/>
              <a:ext cx="351722" cy="274788"/>
            </a:xfrm>
            <a:custGeom>
              <a:avLst/>
              <a:gdLst/>
              <a:ahLst/>
              <a:cxnLst/>
              <a:rect l="l" t="t" r="r" b="b"/>
              <a:pathLst>
                <a:path w="11050" h="8633" extrusionOk="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2" name="Google Shape;30192;p76"/>
            <p:cNvSpPr/>
            <p:nvPr/>
          </p:nvSpPr>
          <p:spPr>
            <a:xfrm>
              <a:off x="5784799" y="2125234"/>
              <a:ext cx="33390" cy="70503"/>
            </a:xfrm>
            <a:custGeom>
              <a:avLst/>
              <a:gdLst/>
              <a:ahLst/>
              <a:cxnLst/>
              <a:rect l="l" t="t" r="r" b="b"/>
              <a:pathLst>
                <a:path w="1049" h="2215" extrusionOk="0">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3" name="Google Shape;30193;p76"/>
            <p:cNvSpPr/>
            <p:nvPr/>
          </p:nvSpPr>
          <p:spPr>
            <a:xfrm>
              <a:off x="5824236" y="2097956"/>
              <a:ext cx="33740" cy="97782"/>
            </a:xfrm>
            <a:custGeom>
              <a:avLst/>
              <a:gdLst/>
              <a:ahLst/>
              <a:cxnLst/>
              <a:rect l="l" t="t" r="r" b="b"/>
              <a:pathLst>
                <a:path w="1060" h="3072" extrusionOk="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4" name="Google Shape;30194;p76"/>
            <p:cNvSpPr/>
            <p:nvPr/>
          </p:nvSpPr>
          <p:spPr>
            <a:xfrm>
              <a:off x="5864024" y="2111961"/>
              <a:ext cx="33740" cy="83426"/>
            </a:xfrm>
            <a:custGeom>
              <a:avLst/>
              <a:gdLst/>
              <a:ahLst/>
              <a:cxnLst/>
              <a:rect l="l" t="t" r="r" b="b"/>
              <a:pathLst>
                <a:path w="1060" h="2621" extrusionOk="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5" name="Google Shape;30195;p76"/>
            <p:cNvSpPr/>
            <p:nvPr/>
          </p:nvSpPr>
          <p:spPr>
            <a:xfrm>
              <a:off x="5904193" y="2065744"/>
              <a:ext cx="33390" cy="129644"/>
            </a:xfrm>
            <a:custGeom>
              <a:avLst/>
              <a:gdLst/>
              <a:ahLst/>
              <a:cxnLst/>
              <a:rect l="l" t="t" r="r" b="b"/>
              <a:pathLst>
                <a:path w="1049" h="4073" extrusionOk="0">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6" name="Google Shape;30196;p76"/>
            <p:cNvSpPr/>
            <p:nvPr/>
          </p:nvSpPr>
          <p:spPr>
            <a:xfrm>
              <a:off x="5713563" y="2080131"/>
              <a:ext cx="40965" cy="11395"/>
            </a:xfrm>
            <a:custGeom>
              <a:avLst/>
              <a:gdLst/>
              <a:ahLst/>
              <a:cxnLst/>
              <a:rect l="l" t="t" r="r" b="b"/>
              <a:pathLst>
                <a:path w="1287" h="358" extrusionOk="0">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7" name="Google Shape;30197;p76"/>
            <p:cNvSpPr/>
            <p:nvPr/>
          </p:nvSpPr>
          <p:spPr>
            <a:xfrm>
              <a:off x="5713945" y="2097574"/>
              <a:ext cx="56880" cy="11395"/>
            </a:xfrm>
            <a:custGeom>
              <a:avLst/>
              <a:gdLst/>
              <a:ahLst/>
              <a:cxnLst/>
              <a:rect l="l" t="t" r="r" b="b"/>
              <a:pathLst>
                <a:path w="1787" h="358" extrusionOk="0">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8" name="Google Shape;30198;p76"/>
            <p:cNvSpPr/>
            <p:nvPr/>
          </p:nvSpPr>
          <p:spPr>
            <a:xfrm>
              <a:off x="5713945" y="2114985"/>
              <a:ext cx="56880" cy="11427"/>
            </a:xfrm>
            <a:custGeom>
              <a:avLst/>
              <a:gdLst/>
              <a:ahLst/>
              <a:cxnLst/>
              <a:rect l="l" t="t" r="r" b="b"/>
              <a:pathLst>
                <a:path w="1787" h="359" extrusionOk="0">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9" name="Google Shape;30199;p76"/>
            <p:cNvSpPr/>
            <p:nvPr/>
          </p:nvSpPr>
          <p:spPr>
            <a:xfrm>
              <a:off x="5713945" y="2132810"/>
              <a:ext cx="56880" cy="11013"/>
            </a:xfrm>
            <a:custGeom>
              <a:avLst/>
              <a:gdLst/>
              <a:ahLst/>
              <a:cxnLst/>
              <a:rect l="l" t="t" r="r" b="b"/>
              <a:pathLst>
                <a:path w="1787" h="346" extrusionOk="0">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0" name="Google Shape;30200;p76"/>
            <p:cNvSpPr/>
            <p:nvPr/>
          </p:nvSpPr>
          <p:spPr>
            <a:xfrm>
              <a:off x="5663526" y="2182464"/>
              <a:ext cx="69389" cy="68625"/>
            </a:xfrm>
            <a:custGeom>
              <a:avLst/>
              <a:gdLst/>
              <a:ahLst/>
              <a:cxnLst/>
              <a:rect l="l" t="t" r="r" b="b"/>
              <a:pathLst>
                <a:path w="2180" h="2156" extrusionOk="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01" name="Google Shape;30201;p76"/>
          <p:cNvGrpSpPr/>
          <p:nvPr/>
        </p:nvGrpSpPr>
        <p:grpSpPr>
          <a:xfrm>
            <a:off x="7576605" y="1983877"/>
            <a:ext cx="276698" cy="333133"/>
            <a:chOff x="7576605" y="1983877"/>
            <a:chExt cx="276698" cy="333133"/>
          </a:xfrm>
        </p:grpSpPr>
        <p:sp>
          <p:nvSpPr>
            <p:cNvPr id="30202" name="Google Shape;30202;p76"/>
            <p:cNvSpPr/>
            <p:nvPr/>
          </p:nvSpPr>
          <p:spPr>
            <a:xfrm>
              <a:off x="7576605" y="1983877"/>
              <a:ext cx="276698" cy="333133"/>
            </a:xfrm>
            <a:custGeom>
              <a:avLst/>
              <a:gdLst/>
              <a:ahLst/>
              <a:cxnLst/>
              <a:rect l="l" t="t" r="r" b="b"/>
              <a:pathLst>
                <a:path w="8693" h="10466" extrusionOk="0">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3" name="Google Shape;30203;p76"/>
            <p:cNvSpPr/>
            <p:nvPr/>
          </p:nvSpPr>
          <p:spPr>
            <a:xfrm>
              <a:off x="7670981" y="2041871"/>
              <a:ext cx="87182" cy="83076"/>
            </a:xfrm>
            <a:custGeom>
              <a:avLst/>
              <a:gdLst/>
              <a:ahLst/>
              <a:cxnLst/>
              <a:rect l="l" t="t" r="r" b="b"/>
              <a:pathLst>
                <a:path w="2739" h="2610" extrusionOk="0">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04" name="Google Shape;30204;p76"/>
          <p:cNvGrpSpPr/>
          <p:nvPr/>
        </p:nvGrpSpPr>
        <p:grpSpPr>
          <a:xfrm>
            <a:off x="853568" y="1975538"/>
            <a:ext cx="337334" cy="353599"/>
            <a:chOff x="853568" y="1975538"/>
            <a:chExt cx="337334" cy="353599"/>
          </a:xfrm>
        </p:grpSpPr>
        <p:sp>
          <p:nvSpPr>
            <p:cNvPr id="30205" name="Google Shape;30205;p76"/>
            <p:cNvSpPr/>
            <p:nvPr/>
          </p:nvSpPr>
          <p:spPr>
            <a:xfrm>
              <a:off x="853568" y="1975538"/>
              <a:ext cx="337334" cy="353599"/>
            </a:xfrm>
            <a:custGeom>
              <a:avLst/>
              <a:gdLst/>
              <a:ahLst/>
              <a:cxnLst/>
              <a:rect l="l" t="t" r="r" b="b"/>
              <a:pathLst>
                <a:path w="10598" h="11109" extrusionOk="0">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6" name="Google Shape;30206;p76"/>
            <p:cNvSpPr/>
            <p:nvPr/>
          </p:nvSpPr>
          <p:spPr>
            <a:xfrm>
              <a:off x="938458" y="2136979"/>
              <a:ext cx="166789" cy="76742"/>
            </a:xfrm>
            <a:custGeom>
              <a:avLst/>
              <a:gdLst/>
              <a:ahLst/>
              <a:cxnLst/>
              <a:rect l="l" t="t" r="r" b="b"/>
              <a:pathLst>
                <a:path w="5240" h="2411" extrusionOk="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7" name="Google Shape;30207;p76"/>
            <p:cNvSpPr/>
            <p:nvPr/>
          </p:nvSpPr>
          <p:spPr>
            <a:xfrm>
              <a:off x="938840" y="2227377"/>
              <a:ext cx="166407" cy="76774"/>
            </a:xfrm>
            <a:custGeom>
              <a:avLst/>
              <a:gdLst/>
              <a:ahLst/>
              <a:cxnLst/>
              <a:rect l="l" t="t" r="r" b="b"/>
              <a:pathLst>
                <a:path w="5228" h="2412" extrusionOk="0">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8" name="Google Shape;30208;p76"/>
            <p:cNvSpPr/>
            <p:nvPr/>
          </p:nvSpPr>
          <p:spPr>
            <a:xfrm>
              <a:off x="1007052" y="2185106"/>
              <a:ext cx="19003" cy="70153"/>
            </a:xfrm>
            <a:custGeom>
              <a:avLst/>
              <a:gdLst/>
              <a:ahLst/>
              <a:cxnLst/>
              <a:rect l="l" t="t" r="r" b="b"/>
              <a:pathLst>
                <a:path w="597" h="2204" extrusionOk="0">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09" name="Google Shape;30209;p76"/>
          <p:cNvGrpSpPr/>
          <p:nvPr/>
        </p:nvGrpSpPr>
        <p:grpSpPr>
          <a:xfrm>
            <a:off x="2770052" y="2009628"/>
            <a:ext cx="327085" cy="277080"/>
            <a:chOff x="2770052" y="2009628"/>
            <a:chExt cx="327085" cy="277080"/>
          </a:xfrm>
        </p:grpSpPr>
        <p:sp>
          <p:nvSpPr>
            <p:cNvPr id="30210" name="Google Shape;30210;p76"/>
            <p:cNvSpPr/>
            <p:nvPr/>
          </p:nvSpPr>
          <p:spPr>
            <a:xfrm>
              <a:off x="2770052" y="2023537"/>
              <a:ext cx="327085" cy="263170"/>
            </a:xfrm>
            <a:custGeom>
              <a:avLst/>
              <a:gdLst/>
              <a:ahLst/>
              <a:cxnLst/>
              <a:rect l="l" t="t" r="r" b="b"/>
              <a:pathLst>
                <a:path w="10276" h="8268" extrusionOk="0">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1" name="Google Shape;30211;p76"/>
            <p:cNvSpPr/>
            <p:nvPr/>
          </p:nvSpPr>
          <p:spPr>
            <a:xfrm>
              <a:off x="3059960" y="2009628"/>
              <a:ext cx="37177" cy="26960"/>
            </a:xfrm>
            <a:custGeom>
              <a:avLst/>
              <a:gdLst/>
              <a:ahLst/>
              <a:cxnLst/>
              <a:rect l="l" t="t" r="r" b="b"/>
              <a:pathLst>
                <a:path w="1168" h="847" extrusionOk="0">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212" name="Google Shape;30212;p76"/>
          <p:cNvSpPr/>
          <p:nvPr/>
        </p:nvSpPr>
        <p:spPr>
          <a:xfrm>
            <a:off x="7060068" y="1989129"/>
            <a:ext cx="354363" cy="324093"/>
          </a:xfrm>
          <a:custGeom>
            <a:avLst/>
            <a:gdLst/>
            <a:ahLst/>
            <a:cxnLst/>
            <a:rect l="l" t="t" r="r" b="b"/>
            <a:pathLst>
              <a:path w="11133" h="10182" extrusionOk="0">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213" name="Google Shape;30213;p76"/>
          <p:cNvGrpSpPr/>
          <p:nvPr/>
        </p:nvGrpSpPr>
        <p:grpSpPr>
          <a:xfrm>
            <a:off x="4195399" y="1970604"/>
            <a:ext cx="344878" cy="343573"/>
            <a:chOff x="4195399" y="1970604"/>
            <a:chExt cx="344878" cy="343573"/>
          </a:xfrm>
        </p:grpSpPr>
        <p:sp>
          <p:nvSpPr>
            <p:cNvPr id="30214" name="Google Shape;30214;p76"/>
            <p:cNvSpPr/>
            <p:nvPr/>
          </p:nvSpPr>
          <p:spPr>
            <a:xfrm>
              <a:off x="4195399" y="1970604"/>
              <a:ext cx="344878" cy="343573"/>
            </a:xfrm>
            <a:custGeom>
              <a:avLst/>
              <a:gdLst/>
              <a:ahLst/>
              <a:cxnLst/>
              <a:rect l="l" t="t" r="r" b="b"/>
              <a:pathLst>
                <a:path w="10835" h="10794" extrusionOk="0">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5" name="Google Shape;30215;p76"/>
            <p:cNvSpPr/>
            <p:nvPr/>
          </p:nvSpPr>
          <p:spPr>
            <a:xfrm>
              <a:off x="4311356" y="1993458"/>
              <a:ext cx="206959" cy="197378"/>
            </a:xfrm>
            <a:custGeom>
              <a:avLst/>
              <a:gdLst/>
              <a:ahLst/>
              <a:cxnLst/>
              <a:rect l="l" t="t" r="r" b="b"/>
              <a:pathLst>
                <a:path w="6502" h="6201" extrusionOk="0">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6" name="Google Shape;30216;p76"/>
            <p:cNvSpPr/>
            <p:nvPr/>
          </p:nvSpPr>
          <p:spPr>
            <a:xfrm>
              <a:off x="4372374" y="2030476"/>
              <a:ext cx="94026" cy="114493"/>
            </a:xfrm>
            <a:custGeom>
              <a:avLst/>
              <a:gdLst/>
              <a:ahLst/>
              <a:cxnLst/>
              <a:rect l="l" t="t" r="r" b="b"/>
              <a:pathLst>
                <a:path w="2954" h="3597" extrusionOk="0">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7" name="Google Shape;30217;p76"/>
            <p:cNvSpPr/>
            <p:nvPr/>
          </p:nvSpPr>
          <p:spPr>
            <a:xfrm>
              <a:off x="4426167" y="2098561"/>
              <a:ext cx="114111" cy="113474"/>
            </a:xfrm>
            <a:custGeom>
              <a:avLst/>
              <a:gdLst/>
              <a:ahLst/>
              <a:cxnLst/>
              <a:rect l="l" t="t" r="r" b="b"/>
              <a:pathLst>
                <a:path w="3585" h="3565" extrusionOk="0">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18" name="Google Shape;30218;p76"/>
          <p:cNvGrpSpPr/>
          <p:nvPr/>
        </p:nvGrpSpPr>
        <p:grpSpPr>
          <a:xfrm>
            <a:off x="4674791" y="1977447"/>
            <a:ext cx="344528" cy="344114"/>
            <a:chOff x="4674791" y="1977447"/>
            <a:chExt cx="344528" cy="344114"/>
          </a:xfrm>
        </p:grpSpPr>
        <p:sp>
          <p:nvSpPr>
            <p:cNvPr id="30219" name="Google Shape;30219;p76"/>
            <p:cNvSpPr/>
            <p:nvPr/>
          </p:nvSpPr>
          <p:spPr>
            <a:xfrm>
              <a:off x="4696022" y="1996768"/>
              <a:ext cx="29570" cy="29220"/>
            </a:xfrm>
            <a:custGeom>
              <a:avLst/>
              <a:gdLst/>
              <a:ahLst/>
              <a:cxnLst/>
              <a:rect l="l" t="t" r="r" b="b"/>
              <a:pathLst>
                <a:path w="929" h="918" extrusionOk="0">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0" name="Google Shape;30220;p76"/>
            <p:cNvSpPr/>
            <p:nvPr/>
          </p:nvSpPr>
          <p:spPr>
            <a:xfrm>
              <a:off x="4733899" y="1996768"/>
              <a:ext cx="29602" cy="29220"/>
            </a:xfrm>
            <a:custGeom>
              <a:avLst/>
              <a:gdLst/>
              <a:ahLst/>
              <a:cxnLst/>
              <a:rect l="l" t="t" r="r" b="b"/>
              <a:pathLst>
                <a:path w="930" h="918" extrusionOk="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1" name="Google Shape;30221;p76"/>
            <p:cNvSpPr/>
            <p:nvPr/>
          </p:nvSpPr>
          <p:spPr>
            <a:xfrm>
              <a:off x="4771809" y="1996768"/>
              <a:ext cx="29602" cy="29220"/>
            </a:xfrm>
            <a:custGeom>
              <a:avLst/>
              <a:gdLst/>
              <a:ahLst/>
              <a:cxnLst/>
              <a:rect l="l" t="t" r="r" b="b"/>
              <a:pathLst>
                <a:path w="930" h="918" extrusionOk="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2" name="Google Shape;30222;p76"/>
            <p:cNvSpPr/>
            <p:nvPr/>
          </p:nvSpPr>
          <p:spPr>
            <a:xfrm>
              <a:off x="4674791" y="1977447"/>
              <a:ext cx="344528" cy="344114"/>
            </a:xfrm>
            <a:custGeom>
              <a:avLst/>
              <a:gdLst/>
              <a:ahLst/>
              <a:cxnLst/>
              <a:rect l="l" t="t" r="r" b="b"/>
              <a:pathLst>
                <a:path w="10824" h="10811" extrusionOk="0">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3" name="Google Shape;30223;p76"/>
            <p:cNvSpPr/>
            <p:nvPr/>
          </p:nvSpPr>
          <p:spPr>
            <a:xfrm>
              <a:off x="4696022" y="2073160"/>
              <a:ext cx="13655" cy="27469"/>
            </a:xfrm>
            <a:custGeom>
              <a:avLst/>
              <a:gdLst/>
              <a:ahLst/>
              <a:cxnLst/>
              <a:rect l="l" t="t" r="r" b="b"/>
              <a:pathLst>
                <a:path w="429" h="863" extrusionOk="0">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4" name="Google Shape;30224;p76"/>
            <p:cNvSpPr/>
            <p:nvPr/>
          </p:nvSpPr>
          <p:spPr>
            <a:xfrm>
              <a:off x="4711173" y="2279419"/>
              <a:ext cx="28456" cy="10695"/>
            </a:xfrm>
            <a:custGeom>
              <a:avLst/>
              <a:gdLst/>
              <a:ahLst/>
              <a:cxnLst/>
              <a:rect l="l" t="t" r="r" b="b"/>
              <a:pathLst>
                <a:path w="894" h="336" extrusionOk="0">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5" name="Google Shape;30225;p76"/>
            <p:cNvSpPr/>
            <p:nvPr/>
          </p:nvSpPr>
          <p:spPr>
            <a:xfrm>
              <a:off x="4714197" y="2064216"/>
              <a:ext cx="28456" cy="10631"/>
            </a:xfrm>
            <a:custGeom>
              <a:avLst/>
              <a:gdLst/>
              <a:ahLst/>
              <a:cxnLst/>
              <a:rect l="l" t="t" r="r" b="b"/>
              <a:pathLst>
                <a:path w="894" h="334" extrusionOk="0">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6" name="Google Shape;30226;p76"/>
            <p:cNvSpPr/>
            <p:nvPr/>
          </p:nvSpPr>
          <p:spPr>
            <a:xfrm>
              <a:off x="4747173" y="2279482"/>
              <a:ext cx="28456" cy="10631"/>
            </a:xfrm>
            <a:custGeom>
              <a:avLst/>
              <a:gdLst/>
              <a:ahLst/>
              <a:cxnLst/>
              <a:rect l="l" t="t" r="r" b="b"/>
              <a:pathLst>
                <a:path w="894" h="334" extrusionOk="0">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7" name="Google Shape;30227;p76"/>
            <p:cNvSpPr/>
            <p:nvPr/>
          </p:nvSpPr>
          <p:spPr>
            <a:xfrm>
              <a:off x="4750196" y="2064216"/>
              <a:ext cx="28456" cy="10631"/>
            </a:xfrm>
            <a:custGeom>
              <a:avLst/>
              <a:gdLst/>
              <a:ahLst/>
              <a:cxnLst/>
              <a:rect l="l" t="t" r="r" b="b"/>
              <a:pathLst>
                <a:path w="894" h="334" extrusionOk="0">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8" name="Google Shape;30228;p76"/>
            <p:cNvSpPr/>
            <p:nvPr/>
          </p:nvSpPr>
          <p:spPr>
            <a:xfrm>
              <a:off x="4696022" y="2107791"/>
              <a:ext cx="10631" cy="28838"/>
            </a:xfrm>
            <a:custGeom>
              <a:avLst/>
              <a:gdLst/>
              <a:ahLst/>
              <a:cxnLst/>
              <a:rect l="l" t="t" r="r" b="b"/>
              <a:pathLst>
                <a:path w="334" h="906" extrusionOk="0">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9" name="Google Shape;30229;p76"/>
            <p:cNvSpPr/>
            <p:nvPr/>
          </p:nvSpPr>
          <p:spPr>
            <a:xfrm>
              <a:off x="4695640" y="2251058"/>
              <a:ext cx="12541" cy="28074"/>
            </a:xfrm>
            <a:custGeom>
              <a:avLst/>
              <a:gdLst/>
              <a:ahLst/>
              <a:cxnLst/>
              <a:rect l="l" t="t" r="r" b="b"/>
              <a:pathLst>
                <a:path w="394" h="882" extrusionOk="0">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0" name="Google Shape;30230;p76"/>
            <p:cNvSpPr/>
            <p:nvPr/>
          </p:nvSpPr>
          <p:spPr>
            <a:xfrm>
              <a:off x="4782790" y="2279482"/>
              <a:ext cx="28456" cy="10631"/>
            </a:xfrm>
            <a:custGeom>
              <a:avLst/>
              <a:gdLst/>
              <a:ahLst/>
              <a:cxnLst/>
              <a:rect l="l" t="t" r="r" b="b"/>
              <a:pathLst>
                <a:path w="894" h="334" extrusionOk="0">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1" name="Google Shape;30231;p76"/>
            <p:cNvSpPr/>
            <p:nvPr/>
          </p:nvSpPr>
          <p:spPr>
            <a:xfrm>
              <a:off x="4696022" y="2143409"/>
              <a:ext cx="10631" cy="28456"/>
            </a:xfrm>
            <a:custGeom>
              <a:avLst/>
              <a:gdLst/>
              <a:ahLst/>
              <a:cxnLst/>
              <a:rect l="l" t="t" r="r" b="b"/>
              <a:pathLst>
                <a:path w="334" h="894" extrusionOk="0">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2" name="Google Shape;30232;p76"/>
            <p:cNvSpPr/>
            <p:nvPr/>
          </p:nvSpPr>
          <p:spPr>
            <a:xfrm>
              <a:off x="4696022" y="2215440"/>
              <a:ext cx="10631" cy="28074"/>
            </a:xfrm>
            <a:custGeom>
              <a:avLst/>
              <a:gdLst/>
              <a:ahLst/>
              <a:cxnLst/>
              <a:rect l="l" t="t" r="r" b="b"/>
              <a:pathLst>
                <a:path w="334" h="882" extrusionOk="0">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3" name="Google Shape;30233;p76"/>
            <p:cNvSpPr/>
            <p:nvPr/>
          </p:nvSpPr>
          <p:spPr>
            <a:xfrm>
              <a:off x="4696022" y="2179441"/>
              <a:ext cx="10631" cy="28424"/>
            </a:xfrm>
            <a:custGeom>
              <a:avLst/>
              <a:gdLst/>
              <a:ahLst/>
              <a:cxnLst/>
              <a:rect l="l" t="t" r="r" b="b"/>
              <a:pathLst>
                <a:path w="334" h="893" extrusionOk="0">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4" name="Google Shape;30234;p76"/>
            <p:cNvSpPr/>
            <p:nvPr/>
          </p:nvSpPr>
          <p:spPr>
            <a:xfrm>
              <a:off x="4854790" y="2146847"/>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5" name="Google Shape;30235;p76"/>
            <p:cNvSpPr/>
            <p:nvPr/>
          </p:nvSpPr>
          <p:spPr>
            <a:xfrm>
              <a:off x="4854790" y="2110847"/>
              <a:ext cx="10281" cy="28424"/>
            </a:xfrm>
            <a:custGeom>
              <a:avLst/>
              <a:gdLst/>
              <a:ahLst/>
              <a:cxnLst/>
              <a:rect l="l" t="t" r="r" b="b"/>
              <a:pathLst>
                <a:path w="323" h="893" extrusionOk="0">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6" name="Google Shape;30236;p76"/>
            <p:cNvSpPr/>
            <p:nvPr/>
          </p:nvSpPr>
          <p:spPr>
            <a:xfrm>
              <a:off x="4854790" y="2182846"/>
              <a:ext cx="10281" cy="28456"/>
            </a:xfrm>
            <a:custGeom>
              <a:avLst/>
              <a:gdLst/>
              <a:ahLst/>
              <a:cxnLst/>
              <a:rect l="l" t="t" r="r" b="b"/>
              <a:pathLst>
                <a:path w="323" h="894" extrusionOk="0">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7" name="Google Shape;30237;p76"/>
            <p:cNvSpPr/>
            <p:nvPr/>
          </p:nvSpPr>
          <p:spPr>
            <a:xfrm>
              <a:off x="4852912" y="2075738"/>
              <a:ext cx="12159" cy="27915"/>
            </a:xfrm>
            <a:custGeom>
              <a:avLst/>
              <a:gdLst/>
              <a:ahLst/>
              <a:cxnLst/>
              <a:rect l="l" t="t" r="r" b="b"/>
              <a:pathLst>
                <a:path w="382" h="877" extrusionOk="0">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8" name="Google Shape;30238;p76"/>
            <p:cNvSpPr/>
            <p:nvPr/>
          </p:nvSpPr>
          <p:spPr>
            <a:xfrm>
              <a:off x="4854790" y="2218464"/>
              <a:ext cx="10281" cy="28456"/>
            </a:xfrm>
            <a:custGeom>
              <a:avLst/>
              <a:gdLst/>
              <a:ahLst/>
              <a:cxnLst/>
              <a:rect l="l" t="t" r="r" b="b"/>
              <a:pathLst>
                <a:path w="323" h="894" extrusionOk="0">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9" name="Google Shape;30239;p76"/>
            <p:cNvSpPr/>
            <p:nvPr/>
          </p:nvSpPr>
          <p:spPr>
            <a:xfrm>
              <a:off x="4821464" y="2064598"/>
              <a:ext cx="29188" cy="10249"/>
            </a:xfrm>
            <a:custGeom>
              <a:avLst/>
              <a:gdLst/>
              <a:ahLst/>
              <a:cxnLst/>
              <a:rect l="l" t="t" r="r" b="b"/>
              <a:pathLst>
                <a:path w="917" h="322" extrusionOk="0">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0" name="Google Shape;30240;p76"/>
            <p:cNvSpPr/>
            <p:nvPr/>
          </p:nvSpPr>
          <p:spPr>
            <a:xfrm>
              <a:off x="4785464" y="2064216"/>
              <a:ext cx="28456" cy="10631"/>
            </a:xfrm>
            <a:custGeom>
              <a:avLst/>
              <a:gdLst/>
              <a:ahLst/>
              <a:cxnLst/>
              <a:rect l="l" t="t" r="r" b="b"/>
              <a:pathLst>
                <a:path w="894" h="334" extrusionOk="0">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1" name="Google Shape;30241;p76"/>
            <p:cNvSpPr/>
            <p:nvPr/>
          </p:nvSpPr>
          <p:spPr>
            <a:xfrm>
              <a:off x="4818790" y="2279482"/>
              <a:ext cx="28456" cy="10631"/>
            </a:xfrm>
            <a:custGeom>
              <a:avLst/>
              <a:gdLst/>
              <a:ahLst/>
              <a:cxnLst/>
              <a:rect l="l" t="t" r="r" b="b"/>
              <a:pathLst>
                <a:path w="894" h="334" extrusionOk="0">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2" name="Google Shape;30242;p76"/>
            <p:cNvSpPr/>
            <p:nvPr/>
          </p:nvSpPr>
          <p:spPr>
            <a:xfrm>
              <a:off x="4851002" y="2253700"/>
              <a:ext cx="14069" cy="28074"/>
            </a:xfrm>
            <a:custGeom>
              <a:avLst/>
              <a:gdLst/>
              <a:ahLst/>
              <a:cxnLst/>
              <a:rect l="l" t="t" r="r" b="b"/>
              <a:pathLst>
                <a:path w="442" h="882" extrusionOk="0">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3" name="Google Shape;30243;p76"/>
            <p:cNvSpPr/>
            <p:nvPr/>
          </p:nvSpPr>
          <p:spPr>
            <a:xfrm>
              <a:off x="4883596" y="2064980"/>
              <a:ext cx="107299" cy="99310"/>
            </a:xfrm>
            <a:custGeom>
              <a:avLst/>
              <a:gdLst/>
              <a:ahLst/>
              <a:cxnLst/>
              <a:rect l="l" t="t" r="r" b="b"/>
              <a:pathLst>
                <a:path w="3371" h="3120" extrusionOk="0">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4" name="Google Shape;30244;p76"/>
            <p:cNvSpPr/>
            <p:nvPr/>
          </p:nvSpPr>
          <p:spPr>
            <a:xfrm>
              <a:off x="4882864" y="2190422"/>
              <a:ext cx="107267" cy="99692"/>
            </a:xfrm>
            <a:custGeom>
              <a:avLst/>
              <a:gdLst/>
              <a:ahLst/>
              <a:cxnLst/>
              <a:rect l="l" t="t" r="r" b="b"/>
              <a:pathLst>
                <a:path w="3370" h="3132" extrusionOk="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45" name="Google Shape;30245;p76"/>
          <p:cNvGrpSpPr/>
          <p:nvPr/>
        </p:nvGrpSpPr>
        <p:grpSpPr>
          <a:xfrm>
            <a:off x="6083810" y="1547297"/>
            <a:ext cx="382819" cy="310788"/>
            <a:chOff x="6083810" y="1547297"/>
            <a:chExt cx="382819" cy="310788"/>
          </a:xfrm>
        </p:grpSpPr>
        <p:sp>
          <p:nvSpPr>
            <p:cNvPr id="30246" name="Google Shape;30246;p76"/>
            <p:cNvSpPr/>
            <p:nvPr/>
          </p:nvSpPr>
          <p:spPr>
            <a:xfrm>
              <a:off x="6083810" y="1547297"/>
              <a:ext cx="382819" cy="310788"/>
            </a:xfrm>
            <a:custGeom>
              <a:avLst/>
              <a:gdLst/>
              <a:ahLst/>
              <a:cxnLst/>
              <a:rect l="l" t="t" r="r" b="b"/>
              <a:pathLst>
                <a:path w="12027" h="9764" extrusionOk="0">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7" name="Google Shape;30247;p76"/>
            <p:cNvSpPr/>
            <p:nvPr/>
          </p:nvSpPr>
          <p:spPr>
            <a:xfrm>
              <a:off x="6106950" y="1606787"/>
              <a:ext cx="334661" cy="11395"/>
            </a:xfrm>
            <a:custGeom>
              <a:avLst/>
              <a:gdLst/>
              <a:ahLst/>
              <a:cxnLst/>
              <a:rect l="l" t="t" r="r" b="b"/>
              <a:pathLst>
                <a:path w="10514" h="358" extrusionOk="0">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8" name="Google Shape;30248;p76"/>
            <p:cNvSpPr/>
            <p:nvPr/>
          </p:nvSpPr>
          <p:spPr>
            <a:xfrm>
              <a:off x="6124743" y="1655296"/>
              <a:ext cx="47427" cy="11395"/>
            </a:xfrm>
            <a:custGeom>
              <a:avLst/>
              <a:gdLst/>
              <a:ahLst/>
              <a:cxnLst/>
              <a:rect l="l" t="t" r="r" b="b"/>
              <a:pathLst>
                <a:path w="1490" h="358" extrusionOk="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9" name="Google Shape;30249;p76"/>
            <p:cNvSpPr/>
            <p:nvPr/>
          </p:nvSpPr>
          <p:spPr>
            <a:xfrm>
              <a:off x="6208520" y="1655296"/>
              <a:ext cx="47395" cy="11395"/>
            </a:xfrm>
            <a:custGeom>
              <a:avLst/>
              <a:gdLst/>
              <a:ahLst/>
              <a:cxnLst/>
              <a:rect l="l" t="t" r="r" b="b"/>
              <a:pathLst>
                <a:path w="1489" h="358" extrusionOk="0">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0" name="Google Shape;30250;p76"/>
            <p:cNvSpPr/>
            <p:nvPr/>
          </p:nvSpPr>
          <p:spPr>
            <a:xfrm>
              <a:off x="6376391" y="1655296"/>
              <a:ext cx="47395" cy="11395"/>
            </a:xfrm>
            <a:custGeom>
              <a:avLst/>
              <a:gdLst/>
              <a:ahLst/>
              <a:cxnLst/>
              <a:rect l="l" t="t" r="r" b="b"/>
              <a:pathLst>
                <a:path w="1489" h="358" extrusionOk="0">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1" name="Google Shape;30251;p76"/>
            <p:cNvSpPr/>
            <p:nvPr/>
          </p:nvSpPr>
          <p:spPr>
            <a:xfrm>
              <a:off x="6124743" y="1703041"/>
              <a:ext cx="47427" cy="11427"/>
            </a:xfrm>
            <a:custGeom>
              <a:avLst/>
              <a:gdLst/>
              <a:ahLst/>
              <a:cxnLst/>
              <a:rect l="l" t="t" r="r" b="b"/>
              <a:pathLst>
                <a:path w="1490" h="359" extrusionOk="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2" name="Google Shape;30252;p76"/>
            <p:cNvSpPr/>
            <p:nvPr/>
          </p:nvSpPr>
          <p:spPr>
            <a:xfrm>
              <a:off x="6292646" y="1703041"/>
              <a:ext cx="47395" cy="11427"/>
            </a:xfrm>
            <a:custGeom>
              <a:avLst/>
              <a:gdLst/>
              <a:ahLst/>
              <a:cxnLst/>
              <a:rect l="l" t="t" r="r" b="b"/>
              <a:pathLst>
                <a:path w="1489" h="359" extrusionOk="0">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3" name="Google Shape;30253;p76"/>
            <p:cNvSpPr/>
            <p:nvPr/>
          </p:nvSpPr>
          <p:spPr>
            <a:xfrm>
              <a:off x="6124743" y="1750818"/>
              <a:ext cx="47427" cy="11395"/>
            </a:xfrm>
            <a:custGeom>
              <a:avLst/>
              <a:gdLst/>
              <a:ahLst/>
              <a:cxnLst/>
              <a:rect l="l" t="t" r="r" b="b"/>
              <a:pathLst>
                <a:path w="1490" h="358" extrusionOk="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4" name="Google Shape;30254;p76"/>
            <p:cNvSpPr/>
            <p:nvPr/>
          </p:nvSpPr>
          <p:spPr>
            <a:xfrm>
              <a:off x="6208520" y="1750818"/>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5" name="Google Shape;30255;p76"/>
            <p:cNvSpPr/>
            <p:nvPr/>
          </p:nvSpPr>
          <p:spPr>
            <a:xfrm>
              <a:off x="6376391" y="1750818"/>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6" name="Google Shape;30256;p76"/>
            <p:cNvSpPr/>
            <p:nvPr/>
          </p:nvSpPr>
          <p:spPr>
            <a:xfrm>
              <a:off x="6208520" y="1798563"/>
              <a:ext cx="47395" cy="11395"/>
            </a:xfrm>
            <a:custGeom>
              <a:avLst/>
              <a:gdLst/>
              <a:ahLst/>
              <a:cxnLst/>
              <a:rect l="l" t="t" r="r" b="b"/>
              <a:pathLst>
                <a:path w="1489" h="358" extrusionOk="0">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7" name="Google Shape;30257;p76"/>
            <p:cNvSpPr/>
            <p:nvPr/>
          </p:nvSpPr>
          <p:spPr>
            <a:xfrm>
              <a:off x="6292646" y="1798563"/>
              <a:ext cx="47395" cy="11395"/>
            </a:xfrm>
            <a:custGeom>
              <a:avLst/>
              <a:gdLst/>
              <a:ahLst/>
              <a:cxnLst/>
              <a:rect l="l" t="t" r="r" b="b"/>
              <a:pathLst>
                <a:path w="1489" h="358" extrusionOk="0">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8" name="Google Shape;30258;p76"/>
            <p:cNvSpPr/>
            <p:nvPr/>
          </p:nvSpPr>
          <p:spPr>
            <a:xfrm>
              <a:off x="6376391" y="1798563"/>
              <a:ext cx="47395" cy="11395"/>
            </a:xfrm>
            <a:custGeom>
              <a:avLst/>
              <a:gdLst/>
              <a:ahLst/>
              <a:cxnLst/>
              <a:rect l="l" t="t" r="r" b="b"/>
              <a:pathLst>
                <a:path w="1489" h="358" extrusionOk="0">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9" name="Google Shape;30259;p76"/>
            <p:cNvSpPr/>
            <p:nvPr/>
          </p:nvSpPr>
          <p:spPr>
            <a:xfrm>
              <a:off x="6207756" y="1690723"/>
              <a:ext cx="48923" cy="35108"/>
            </a:xfrm>
            <a:custGeom>
              <a:avLst/>
              <a:gdLst/>
              <a:ahLst/>
              <a:cxnLst/>
              <a:rect l="l" t="t" r="r" b="b"/>
              <a:pathLst>
                <a:path w="1537" h="1103" extrusionOk="0">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0" name="Google Shape;30260;p76"/>
            <p:cNvSpPr/>
            <p:nvPr/>
          </p:nvSpPr>
          <p:spPr>
            <a:xfrm>
              <a:off x="6376009" y="1690723"/>
              <a:ext cx="48159" cy="35108"/>
            </a:xfrm>
            <a:custGeom>
              <a:avLst/>
              <a:gdLst/>
              <a:ahLst/>
              <a:cxnLst/>
              <a:rect l="l" t="t" r="r" b="b"/>
              <a:pathLst>
                <a:path w="1513" h="1103" extrusionOk="0">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1" name="Google Shape;30261;p76"/>
            <p:cNvSpPr/>
            <p:nvPr/>
          </p:nvSpPr>
          <p:spPr>
            <a:xfrm>
              <a:off x="6291500" y="1738595"/>
              <a:ext cx="48923" cy="34981"/>
            </a:xfrm>
            <a:custGeom>
              <a:avLst/>
              <a:gdLst/>
              <a:ahLst/>
              <a:cxnLst/>
              <a:rect l="l" t="t" r="r" b="b"/>
              <a:pathLst>
                <a:path w="1537" h="1099" extrusionOk="0">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2" name="Google Shape;30262;p76"/>
            <p:cNvSpPr/>
            <p:nvPr/>
          </p:nvSpPr>
          <p:spPr>
            <a:xfrm>
              <a:off x="6123629" y="1786627"/>
              <a:ext cx="48891" cy="34695"/>
            </a:xfrm>
            <a:custGeom>
              <a:avLst/>
              <a:gdLst/>
              <a:ahLst/>
              <a:cxnLst/>
              <a:rect l="l" t="t" r="r" b="b"/>
              <a:pathLst>
                <a:path w="1536" h="1090" extrusionOk="0">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3" name="Google Shape;30263;p76"/>
            <p:cNvSpPr/>
            <p:nvPr/>
          </p:nvSpPr>
          <p:spPr>
            <a:xfrm>
              <a:off x="6291500" y="1642978"/>
              <a:ext cx="48923" cy="34727"/>
            </a:xfrm>
            <a:custGeom>
              <a:avLst/>
              <a:gdLst/>
              <a:ahLst/>
              <a:cxnLst/>
              <a:rect l="l" t="t" r="r" b="b"/>
              <a:pathLst>
                <a:path w="1537" h="1091" extrusionOk="0">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64" name="Google Shape;30264;p76"/>
          <p:cNvGrpSpPr/>
          <p:nvPr/>
        </p:nvGrpSpPr>
        <p:grpSpPr>
          <a:xfrm>
            <a:off x="6558300" y="1538193"/>
            <a:ext cx="382788" cy="328613"/>
            <a:chOff x="6558300" y="1538193"/>
            <a:chExt cx="382788" cy="328613"/>
          </a:xfrm>
        </p:grpSpPr>
        <p:sp>
          <p:nvSpPr>
            <p:cNvPr id="30265" name="Google Shape;30265;p76"/>
            <p:cNvSpPr/>
            <p:nvPr/>
          </p:nvSpPr>
          <p:spPr>
            <a:xfrm>
              <a:off x="6558300" y="1538193"/>
              <a:ext cx="382788" cy="328613"/>
            </a:xfrm>
            <a:custGeom>
              <a:avLst/>
              <a:gdLst/>
              <a:ahLst/>
              <a:cxnLst/>
              <a:rect l="l" t="t" r="r" b="b"/>
              <a:pathLst>
                <a:path w="12026" h="10324" extrusionOk="0">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6" name="Google Shape;30266;p76"/>
            <p:cNvSpPr/>
            <p:nvPr/>
          </p:nvSpPr>
          <p:spPr>
            <a:xfrm>
              <a:off x="6714426" y="1699635"/>
              <a:ext cx="70917" cy="34536"/>
            </a:xfrm>
            <a:custGeom>
              <a:avLst/>
              <a:gdLst/>
              <a:ahLst/>
              <a:cxnLst/>
              <a:rect l="l" t="t" r="r" b="b"/>
              <a:pathLst>
                <a:path w="2228" h="1085" extrusionOk="0">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67" name="Google Shape;30267;p76"/>
          <p:cNvGrpSpPr/>
          <p:nvPr/>
        </p:nvGrpSpPr>
        <p:grpSpPr>
          <a:xfrm>
            <a:off x="5194002" y="1511297"/>
            <a:ext cx="259605" cy="346024"/>
            <a:chOff x="5194002" y="1511297"/>
            <a:chExt cx="259605" cy="346024"/>
          </a:xfrm>
        </p:grpSpPr>
        <p:sp>
          <p:nvSpPr>
            <p:cNvPr id="30268" name="Google Shape;30268;p76"/>
            <p:cNvSpPr/>
            <p:nvPr/>
          </p:nvSpPr>
          <p:spPr>
            <a:xfrm>
              <a:off x="5216729" y="1543636"/>
              <a:ext cx="169431" cy="159436"/>
            </a:xfrm>
            <a:custGeom>
              <a:avLst/>
              <a:gdLst/>
              <a:ahLst/>
              <a:cxnLst/>
              <a:rect l="l" t="t" r="r" b="b"/>
              <a:pathLst>
                <a:path w="5323" h="5009" extrusionOk="0">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9" name="Google Shape;30269;p76"/>
            <p:cNvSpPr/>
            <p:nvPr/>
          </p:nvSpPr>
          <p:spPr>
            <a:xfrm>
              <a:off x="5194002" y="1511297"/>
              <a:ext cx="259605" cy="346024"/>
            </a:xfrm>
            <a:custGeom>
              <a:avLst/>
              <a:gdLst/>
              <a:ahLst/>
              <a:cxnLst/>
              <a:rect l="l" t="t" r="r" b="b"/>
              <a:pathLst>
                <a:path w="8156" h="10871" extrusionOk="0">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0" name="Google Shape;30270;p76"/>
            <p:cNvSpPr/>
            <p:nvPr/>
          </p:nvSpPr>
          <p:spPr>
            <a:xfrm>
              <a:off x="5296304" y="1607105"/>
              <a:ext cx="55002" cy="17156"/>
            </a:xfrm>
            <a:custGeom>
              <a:avLst/>
              <a:gdLst/>
              <a:ahLst/>
              <a:cxnLst/>
              <a:rect l="l" t="t" r="r" b="b"/>
              <a:pathLst>
                <a:path w="1728" h="539" extrusionOk="0">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1" name="Google Shape;30271;p76"/>
            <p:cNvSpPr/>
            <p:nvPr/>
          </p:nvSpPr>
          <p:spPr>
            <a:xfrm>
              <a:off x="5260686" y="1576103"/>
              <a:ext cx="169813" cy="162970"/>
            </a:xfrm>
            <a:custGeom>
              <a:avLst/>
              <a:gdLst/>
              <a:ahLst/>
              <a:cxnLst/>
              <a:rect l="l" t="t" r="r" b="b"/>
              <a:pathLst>
                <a:path w="5335" h="5120" extrusionOk="0">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72" name="Google Shape;30272;p76"/>
          <p:cNvGrpSpPr/>
          <p:nvPr/>
        </p:nvGrpSpPr>
        <p:grpSpPr>
          <a:xfrm>
            <a:off x="1394741" y="1512061"/>
            <a:ext cx="252444" cy="351722"/>
            <a:chOff x="1394741" y="1512061"/>
            <a:chExt cx="252444" cy="351722"/>
          </a:xfrm>
        </p:grpSpPr>
        <p:sp>
          <p:nvSpPr>
            <p:cNvPr id="30273" name="Google Shape;30273;p76"/>
            <p:cNvSpPr/>
            <p:nvPr/>
          </p:nvSpPr>
          <p:spPr>
            <a:xfrm>
              <a:off x="1394741" y="1512061"/>
              <a:ext cx="252444" cy="351722"/>
            </a:xfrm>
            <a:custGeom>
              <a:avLst/>
              <a:gdLst/>
              <a:ahLst/>
              <a:cxnLst/>
              <a:rect l="l" t="t" r="r" b="b"/>
              <a:pathLst>
                <a:path w="7931" h="11050" extrusionOk="0">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4" name="Google Shape;30274;p76"/>
            <p:cNvSpPr/>
            <p:nvPr/>
          </p:nvSpPr>
          <p:spPr>
            <a:xfrm>
              <a:off x="1515282" y="1534024"/>
              <a:ext cx="10631" cy="10281"/>
            </a:xfrm>
            <a:custGeom>
              <a:avLst/>
              <a:gdLst/>
              <a:ahLst/>
              <a:cxnLst/>
              <a:rect l="l" t="t" r="r" b="b"/>
              <a:pathLst>
                <a:path w="334" h="323" extrusionOk="0">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5" name="Google Shape;30275;p76"/>
            <p:cNvSpPr/>
            <p:nvPr/>
          </p:nvSpPr>
          <p:spPr>
            <a:xfrm>
              <a:off x="1415972" y="1556018"/>
              <a:ext cx="208486" cy="274406"/>
            </a:xfrm>
            <a:custGeom>
              <a:avLst/>
              <a:gdLst/>
              <a:ahLst/>
              <a:cxnLst/>
              <a:rect l="l" t="t" r="r" b="b"/>
              <a:pathLst>
                <a:path w="6550" h="8621" extrusionOk="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6" name="Google Shape;30276;p76"/>
            <p:cNvSpPr/>
            <p:nvPr/>
          </p:nvSpPr>
          <p:spPr>
            <a:xfrm>
              <a:off x="1449330" y="1665927"/>
              <a:ext cx="31862" cy="32244"/>
            </a:xfrm>
            <a:custGeom>
              <a:avLst/>
              <a:gdLst/>
              <a:ahLst/>
              <a:cxnLst/>
              <a:rect l="l" t="t" r="r" b="b"/>
              <a:pathLst>
                <a:path w="1001" h="1013" extrusionOk="0">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7" name="Google Shape;30277;p76"/>
            <p:cNvSpPr/>
            <p:nvPr/>
          </p:nvSpPr>
          <p:spPr>
            <a:xfrm>
              <a:off x="1449330" y="1715168"/>
              <a:ext cx="31862" cy="32244"/>
            </a:xfrm>
            <a:custGeom>
              <a:avLst/>
              <a:gdLst/>
              <a:ahLst/>
              <a:cxnLst/>
              <a:rect l="l" t="t" r="r" b="b"/>
              <a:pathLst>
                <a:path w="1001" h="1013" extrusionOk="0">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8" name="Google Shape;30278;p76"/>
            <p:cNvSpPr/>
            <p:nvPr/>
          </p:nvSpPr>
          <p:spPr>
            <a:xfrm>
              <a:off x="1449330" y="1765205"/>
              <a:ext cx="31862" cy="31862"/>
            </a:xfrm>
            <a:custGeom>
              <a:avLst/>
              <a:gdLst/>
              <a:ahLst/>
              <a:cxnLst/>
              <a:rect l="l" t="t" r="r" b="b"/>
              <a:pathLst>
                <a:path w="1001" h="1001" extrusionOk="0">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9" name="Google Shape;30279;p76"/>
            <p:cNvSpPr/>
            <p:nvPr/>
          </p:nvSpPr>
          <p:spPr>
            <a:xfrm>
              <a:off x="1493287" y="1665927"/>
              <a:ext cx="59522" cy="10631"/>
            </a:xfrm>
            <a:custGeom>
              <a:avLst/>
              <a:gdLst/>
              <a:ahLst/>
              <a:cxnLst/>
              <a:rect l="l" t="t" r="r" b="b"/>
              <a:pathLst>
                <a:path w="1870" h="334" extrusionOk="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0" name="Google Shape;30280;p76"/>
            <p:cNvSpPr/>
            <p:nvPr/>
          </p:nvSpPr>
          <p:spPr>
            <a:xfrm>
              <a:off x="1493287" y="1687890"/>
              <a:ext cx="98578" cy="10281"/>
            </a:xfrm>
            <a:custGeom>
              <a:avLst/>
              <a:gdLst/>
              <a:ahLst/>
              <a:cxnLst/>
              <a:rect l="l" t="t" r="r" b="b"/>
              <a:pathLst>
                <a:path w="3097" h="323" extrusionOk="0">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1" name="Google Shape;30281;p76"/>
            <p:cNvSpPr/>
            <p:nvPr/>
          </p:nvSpPr>
          <p:spPr>
            <a:xfrm>
              <a:off x="1493287" y="1715168"/>
              <a:ext cx="59522" cy="10663"/>
            </a:xfrm>
            <a:custGeom>
              <a:avLst/>
              <a:gdLst/>
              <a:ahLst/>
              <a:cxnLst/>
              <a:rect l="l" t="t" r="r" b="b"/>
              <a:pathLst>
                <a:path w="1870" h="335" extrusionOk="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2" name="Google Shape;30282;p76"/>
            <p:cNvSpPr/>
            <p:nvPr/>
          </p:nvSpPr>
          <p:spPr>
            <a:xfrm>
              <a:off x="1493287" y="1737545"/>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3" name="Google Shape;30283;p76"/>
            <p:cNvSpPr/>
            <p:nvPr/>
          </p:nvSpPr>
          <p:spPr>
            <a:xfrm>
              <a:off x="1493287" y="1765205"/>
              <a:ext cx="59522" cy="10249"/>
            </a:xfrm>
            <a:custGeom>
              <a:avLst/>
              <a:gdLst/>
              <a:ahLst/>
              <a:cxnLst/>
              <a:rect l="l" t="t" r="r" b="b"/>
              <a:pathLst>
                <a:path w="1870" h="322" extrusionOk="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4" name="Google Shape;30284;p76"/>
            <p:cNvSpPr/>
            <p:nvPr/>
          </p:nvSpPr>
          <p:spPr>
            <a:xfrm>
              <a:off x="1493287" y="1786818"/>
              <a:ext cx="98578" cy="10631"/>
            </a:xfrm>
            <a:custGeom>
              <a:avLst/>
              <a:gdLst/>
              <a:ahLst/>
              <a:cxnLst/>
              <a:rect l="l" t="t" r="r" b="b"/>
              <a:pathLst>
                <a:path w="3097" h="334" extrusionOk="0">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5" name="Google Shape;30285;p76"/>
            <p:cNvSpPr/>
            <p:nvPr/>
          </p:nvSpPr>
          <p:spPr>
            <a:xfrm>
              <a:off x="1493287" y="1583679"/>
              <a:ext cx="98578" cy="10249"/>
            </a:xfrm>
            <a:custGeom>
              <a:avLst/>
              <a:gdLst/>
              <a:ahLst/>
              <a:cxnLst/>
              <a:rect l="l" t="t" r="r" b="b"/>
              <a:pathLst>
                <a:path w="3097" h="322" extrusionOk="0">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6" name="Google Shape;30286;p76"/>
            <p:cNvSpPr/>
            <p:nvPr/>
          </p:nvSpPr>
          <p:spPr>
            <a:xfrm>
              <a:off x="1449330" y="1632951"/>
              <a:ext cx="142535" cy="10249"/>
            </a:xfrm>
            <a:custGeom>
              <a:avLst/>
              <a:gdLst/>
              <a:ahLst/>
              <a:cxnLst/>
              <a:rect l="l" t="t" r="r" b="b"/>
              <a:pathLst>
                <a:path w="4478" h="322" extrusionOk="0">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7" name="Google Shape;30287;p76"/>
            <p:cNvSpPr/>
            <p:nvPr/>
          </p:nvSpPr>
          <p:spPr>
            <a:xfrm>
              <a:off x="1493287" y="1605291"/>
              <a:ext cx="26928" cy="10631"/>
            </a:xfrm>
            <a:custGeom>
              <a:avLst/>
              <a:gdLst/>
              <a:ahLst/>
              <a:cxnLst/>
              <a:rect l="l" t="t" r="r" b="b"/>
              <a:pathLst>
                <a:path w="846" h="334" extrusionOk="0">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8" name="Google Shape;30288;p76"/>
            <p:cNvSpPr/>
            <p:nvPr/>
          </p:nvSpPr>
          <p:spPr>
            <a:xfrm>
              <a:off x="1531579" y="1605291"/>
              <a:ext cx="26928" cy="10631"/>
            </a:xfrm>
            <a:custGeom>
              <a:avLst/>
              <a:gdLst/>
              <a:ahLst/>
              <a:cxnLst/>
              <a:rect l="l" t="t" r="r" b="b"/>
              <a:pathLst>
                <a:path w="846" h="334" extrusionOk="0">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9" name="Google Shape;30289;p76"/>
            <p:cNvSpPr/>
            <p:nvPr/>
          </p:nvSpPr>
          <p:spPr>
            <a:xfrm>
              <a:off x="1449712" y="1583679"/>
              <a:ext cx="32244" cy="32244"/>
            </a:xfrm>
            <a:custGeom>
              <a:avLst/>
              <a:gdLst/>
              <a:ahLst/>
              <a:cxnLst/>
              <a:rect l="l" t="t" r="r" b="b"/>
              <a:pathLst>
                <a:path w="1013" h="1013" extrusionOk="0">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90" name="Google Shape;30290;p76"/>
          <p:cNvGrpSpPr/>
          <p:nvPr/>
        </p:nvGrpSpPr>
        <p:grpSpPr>
          <a:xfrm>
            <a:off x="855096" y="1504485"/>
            <a:ext cx="380910" cy="339594"/>
            <a:chOff x="855096" y="1504485"/>
            <a:chExt cx="380910" cy="339594"/>
          </a:xfrm>
        </p:grpSpPr>
        <p:sp>
          <p:nvSpPr>
            <p:cNvPr id="30291" name="Google Shape;30291;p76"/>
            <p:cNvSpPr/>
            <p:nvPr/>
          </p:nvSpPr>
          <p:spPr>
            <a:xfrm>
              <a:off x="1092707" y="1504485"/>
              <a:ext cx="107299" cy="136837"/>
            </a:xfrm>
            <a:custGeom>
              <a:avLst/>
              <a:gdLst/>
              <a:ahLst/>
              <a:cxnLst/>
              <a:rect l="l" t="t" r="r" b="b"/>
              <a:pathLst>
                <a:path w="3371" h="4299" extrusionOk="0">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2" name="Google Shape;30292;p76"/>
            <p:cNvSpPr/>
            <p:nvPr/>
          </p:nvSpPr>
          <p:spPr>
            <a:xfrm>
              <a:off x="855096" y="1521896"/>
              <a:ext cx="214152" cy="322183"/>
            </a:xfrm>
            <a:custGeom>
              <a:avLst/>
              <a:gdLst/>
              <a:ahLst/>
              <a:cxnLst/>
              <a:rect l="l" t="t" r="r" b="b"/>
              <a:pathLst>
                <a:path w="6728" h="10122" extrusionOk="0">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3" name="Google Shape;30293;p76"/>
            <p:cNvSpPr/>
            <p:nvPr/>
          </p:nvSpPr>
          <p:spPr>
            <a:xfrm>
              <a:off x="896411" y="1808780"/>
              <a:ext cx="11395" cy="34918"/>
            </a:xfrm>
            <a:custGeom>
              <a:avLst/>
              <a:gdLst/>
              <a:ahLst/>
              <a:cxnLst/>
              <a:rect l="l" t="t" r="r" b="b"/>
              <a:pathLst>
                <a:path w="358" h="1097" extrusionOk="0">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4" name="Google Shape;30294;p76"/>
            <p:cNvSpPr/>
            <p:nvPr/>
          </p:nvSpPr>
          <p:spPr>
            <a:xfrm>
              <a:off x="1015391" y="1808780"/>
              <a:ext cx="11395" cy="34918"/>
            </a:xfrm>
            <a:custGeom>
              <a:avLst/>
              <a:gdLst/>
              <a:ahLst/>
              <a:cxnLst/>
              <a:rect l="l" t="t" r="r" b="b"/>
              <a:pathLst>
                <a:path w="358" h="1097" extrusionOk="0">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5" name="Google Shape;30295;p76"/>
            <p:cNvSpPr/>
            <p:nvPr/>
          </p:nvSpPr>
          <p:spPr>
            <a:xfrm>
              <a:off x="1057471" y="1522660"/>
              <a:ext cx="178534" cy="186110"/>
            </a:xfrm>
            <a:custGeom>
              <a:avLst/>
              <a:gdLst/>
              <a:ahLst/>
              <a:cxnLst/>
              <a:rect l="l" t="t" r="r" b="b"/>
              <a:pathLst>
                <a:path w="5609" h="5847" extrusionOk="0">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296" name="Google Shape;30296;p76"/>
          <p:cNvGrpSpPr/>
          <p:nvPr/>
        </p:nvGrpSpPr>
        <p:grpSpPr>
          <a:xfrm>
            <a:off x="1819576" y="1511679"/>
            <a:ext cx="352103" cy="352103"/>
            <a:chOff x="1819576" y="1511679"/>
            <a:chExt cx="352103" cy="352103"/>
          </a:xfrm>
        </p:grpSpPr>
        <p:sp>
          <p:nvSpPr>
            <p:cNvPr id="30297" name="Google Shape;30297;p76"/>
            <p:cNvSpPr/>
            <p:nvPr/>
          </p:nvSpPr>
          <p:spPr>
            <a:xfrm>
              <a:off x="1819576" y="1511679"/>
              <a:ext cx="352103" cy="352103"/>
            </a:xfrm>
            <a:custGeom>
              <a:avLst/>
              <a:gdLst/>
              <a:ahLst/>
              <a:cxnLst/>
              <a:rect l="l" t="t" r="r" b="b"/>
              <a:pathLst>
                <a:path w="11062" h="11062" extrusionOk="0">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8" name="Google Shape;30298;p76"/>
            <p:cNvSpPr/>
            <p:nvPr/>
          </p:nvSpPr>
          <p:spPr>
            <a:xfrm>
              <a:off x="1885146" y="1578204"/>
              <a:ext cx="182322" cy="180603"/>
            </a:xfrm>
            <a:custGeom>
              <a:avLst/>
              <a:gdLst/>
              <a:ahLst/>
              <a:cxnLst/>
              <a:rect l="l" t="t" r="r" b="b"/>
              <a:pathLst>
                <a:path w="5728" h="5674" extrusionOk="0">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9" name="Google Shape;30299;p76"/>
            <p:cNvSpPr/>
            <p:nvPr/>
          </p:nvSpPr>
          <p:spPr>
            <a:xfrm>
              <a:off x="1923820" y="1610193"/>
              <a:ext cx="183054" cy="186874"/>
            </a:xfrm>
            <a:custGeom>
              <a:avLst/>
              <a:gdLst/>
              <a:ahLst/>
              <a:cxnLst/>
              <a:rect l="l" t="t" r="r" b="b"/>
              <a:pathLst>
                <a:path w="5751" h="5871" extrusionOk="0">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0" name="Google Shape;30300;p76"/>
            <p:cNvSpPr/>
            <p:nvPr/>
          </p:nvSpPr>
          <p:spPr>
            <a:xfrm>
              <a:off x="1974207" y="1638617"/>
              <a:ext cx="43989" cy="15597"/>
            </a:xfrm>
            <a:custGeom>
              <a:avLst/>
              <a:gdLst/>
              <a:ahLst/>
              <a:cxnLst/>
              <a:rect l="l" t="t" r="r" b="b"/>
              <a:pathLst>
                <a:path w="1382" h="490" extrusionOk="0">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01" name="Google Shape;30301;p76"/>
          <p:cNvGrpSpPr/>
          <p:nvPr/>
        </p:nvGrpSpPr>
        <p:grpSpPr>
          <a:xfrm>
            <a:off x="5621097" y="1500761"/>
            <a:ext cx="371424" cy="355446"/>
            <a:chOff x="5621097" y="1500761"/>
            <a:chExt cx="371424" cy="355446"/>
          </a:xfrm>
        </p:grpSpPr>
        <p:sp>
          <p:nvSpPr>
            <p:cNvPr id="30302" name="Google Shape;30302;p76"/>
            <p:cNvSpPr/>
            <p:nvPr/>
          </p:nvSpPr>
          <p:spPr>
            <a:xfrm>
              <a:off x="5621097" y="1539721"/>
              <a:ext cx="324061" cy="316486"/>
            </a:xfrm>
            <a:custGeom>
              <a:avLst/>
              <a:gdLst/>
              <a:ahLst/>
              <a:cxnLst/>
              <a:rect l="l" t="t" r="r" b="b"/>
              <a:pathLst>
                <a:path w="10181" h="9943" extrusionOk="0">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3" name="Google Shape;30303;p76"/>
            <p:cNvSpPr/>
            <p:nvPr/>
          </p:nvSpPr>
          <p:spPr>
            <a:xfrm>
              <a:off x="5669606" y="1500761"/>
              <a:ext cx="322915" cy="316390"/>
            </a:xfrm>
            <a:custGeom>
              <a:avLst/>
              <a:gdLst/>
              <a:ahLst/>
              <a:cxnLst/>
              <a:rect l="l" t="t" r="r" b="b"/>
              <a:pathLst>
                <a:path w="10145" h="9940" extrusionOk="0">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04" name="Google Shape;30304;p76"/>
          <p:cNvGrpSpPr/>
          <p:nvPr/>
        </p:nvGrpSpPr>
        <p:grpSpPr>
          <a:xfrm>
            <a:off x="4670239" y="1541599"/>
            <a:ext cx="359679" cy="321833"/>
            <a:chOff x="4670239" y="1541599"/>
            <a:chExt cx="359679" cy="321833"/>
          </a:xfrm>
        </p:grpSpPr>
        <p:sp>
          <p:nvSpPr>
            <p:cNvPr id="30305" name="Google Shape;30305;p76"/>
            <p:cNvSpPr/>
            <p:nvPr/>
          </p:nvSpPr>
          <p:spPr>
            <a:xfrm>
              <a:off x="4818790" y="1606787"/>
              <a:ext cx="28838" cy="49687"/>
            </a:xfrm>
            <a:custGeom>
              <a:avLst/>
              <a:gdLst/>
              <a:ahLst/>
              <a:cxnLst/>
              <a:rect l="l" t="t" r="r" b="b"/>
              <a:pathLst>
                <a:path w="906" h="1561" extrusionOk="0">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6" name="Google Shape;30306;p76"/>
            <p:cNvSpPr/>
            <p:nvPr/>
          </p:nvSpPr>
          <p:spPr>
            <a:xfrm>
              <a:off x="4875256" y="1557896"/>
              <a:ext cx="82281" cy="82663"/>
            </a:xfrm>
            <a:custGeom>
              <a:avLst/>
              <a:gdLst/>
              <a:ahLst/>
              <a:cxnLst/>
              <a:rect l="l" t="t" r="r" b="b"/>
              <a:pathLst>
                <a:path w="2585" h="2597" extrusionOk="0">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7" name="Google Shape;30307;p76"/>
            <p:cNvSpPr/>
            <p:nvPr/>
          </p:nvSpPr>
          <p:spPr>
            <a:xfrm>
              <a:off x="4775215" y="1541599"/>
              <a:ext cx="199001" cy="147850"/>
            </a:xfrm>
            <a:custGeom>
              <a:avLst/>
              <a:gdLst/>
              <a:ahLst/>
              <a:cxnLst/>
              <a:rect l="l" t="t" r="r" b="b"/>
              <a:pathLst>
                <a:path w="6252" h="4645" extrusionOk="0">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8" name="Google Shape;30308;p76"/>
            <p:cNvSpPr/>
            <p:nvPr/>
          </p:nvSpPr>
          <p:spPr>
            <a:xfrm>
              <a:off x="4901803" y="1574957"/>
              <a:ext cx="28838" cy="50069"/>
            </a:xfrm>
            <a:custGeom>
              <a:avLst/>
              <a:gdLst/>
              <a:ahLst/>
              <a:cxnLst/>
              <a:rect l="l" t="t" r="r" b="b"/>
              <a:pathLst>
                <a:path w="906" h="1573" extrusionOk="0">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9" name="Google Shape;30309;p76"/>
            <p:cNvSpPr/>
            <p:nvPr/>
          </p:nvSpPr>
          <p:spPr>
            <a:xfrm>
              <a:off x="4670239" y="1657269"/>
              <a:ext cx="359679" cy="206163"/>
            </a:xfrm>
            <a:custGeom>
              <a:avLst/>
              <a:gdLst/>
              <a:ahLst/>
              <a:cxnLst/>
              <a:rect l="l" t="t" r="r" b="b"/>
              <a:pathLst>
                <a:path w="11300" h="6477" extrusionOk="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10" name="Google Shape;30310;p76"/>
          <p:cNvGrpSpPr/>
          <p:nvPr/>
        </p:nvGrpSpPr>
        <p:grpSpPr>
          <a:xfrm>
            <a:off x="4212429" y="1502385"/>
            <a:ext cx="321037" cy="353822"/>
            <a:chOff x="4212429" y="1502385"/>
            <a:chExt cx="321037" cy="353822"/>
          </a:xfrm>
        </p:grpSpPr>
        <p:sp>
          <p:nvSpPr>
            <p:cNvPr id="30311" name="Google Shape;30311;p76"/>
            <p:cNvSpPr/>
            <p:nvPr/>
          </p:nvSpPr>
          <p:spPr>
            <a:xfrm>
              <a:off x="4310592" y="1585938"/>
              <a:ext cx="125092" cy="163001"/>
            </a:xfrm>
            <a:custGeom>
              <a:avLst/>
              <a:gdLst/>
              <a:ahLst/>
              <a:cxnLst/>
              <a:rect l="l" t="t" r="r" b="b"/>
              <a:pathLst>
                <a:path w="3930" h="5121" extrusionOk="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2" name="Google Shape;30312;p76"/>
            <p:cNvSpPr/>
            <p:nvPr/>
          </p:nvSpPr>
          <p:spPr>
            <a:xfrm>
              <a:off x="4248428" y="1536124"/>
              <a:ext cx="253972" cy="152179"/>
            </a:xfrm>
            <a:custGeom>
              <a:avLst/>
              <a:gdLst/>
              <a:ahLst/>
              <a:cxnLst/>
              <a:rect l="l" t="t" r="r" b="b"/>
              <a:pathLst>
                <a:path w="7979" h="4781" extrusionOk="0">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3" name="Google Shape;30313;p76"/>
            <p:cNvSpPr/>
            <p:nvPr/>
          </p:nvSpPr>
          <p:spPr>
            <a:xfrm>
              <a:off x="4248428" y="1633270"/>
              <a:ext cx="238407" cy="187288"/>
            </a:xfrm>
            <a:custGeom>
              <a:avLst/>
              <a:gdLst/>
              <a:ahLst/>
              <a:cxnLst/>
              <a:rect l="l" t="t" r="r" b="b"/>
              <a:pathLst>
                <a:path w="7490" h="5884" extrusionOk="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4" name="Google Shape;30314;p76"/>
            <p:cNvSpPr/>
            <p:nvPr/>
          </p:nvSpPr>
          <p:spPr>
            <a:xfrm>
              <a:off x="4212429" y="1502385"/>
              <a:ext cx="321037" cy="353822"/>
            </a:xfrm>
            <a:custGeom>
              <a:avLst/>
              <a:gdLst/>
              <a:ahLst/>
              <a:cxnLst/>
              <a:rect l="l" t="t" r="r" b="b"/>
              <a:pathLst>
                <a:path w="10086" h="11116" extrusionOk="0">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15" name="Google Shape;30315;p76"/>
          <p:cNvGrpSpPr/>
          <p:nvPr/>
        </p:nvGrpSpPr>
        <p:grpSpPr>
          <a:xfrm>
            <a:off x="2302788" y="1505981"/>
            <a:ext cx="336188" cy="335425"/>
            <a:chOff x="2302788" y="1505981"/>
            <a:chExt cx="336188" cy="335425"/>
          </a:xfrm>
        </p:grpSpPr>
        <p:sp>
          <p:nvSpPr>
            <p:cNvPr id="30316" name="Google Shape;30316;p76"/>
            <p:cNvSpPr/>
            <p:nvPr/>
          </p:nvSpPr>
          <p:spPr>
            <a:xfrm>
              <a:off x="2302788" y="1505981"/>
              <a:ext cx="336188" cy="335425"/>
            </a:xfrm>
            <a:custGeom>
              <a:avLst/>
              <a:gdLst/>
              <a:ahLst/>
              <a:cxnLst/>
              <a:rect l="l" t="t" r="r" b="b"/>
              <a:pathLst>
                <a:path w="10562" h="10538" extrusionOk="0">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7" name="Google Shape;30317;p76"/>
            <p:cNvSpPr/>
            <p:nvPr/>
          </p:nvSpPr>
          <p:spPr>
            <a:xfrm>
              <a:off x="2327806" y="1530618"/>
              <a:ext cx="287266" cy="286916"/>
            </a:xfrm>
            <a:custGeom>
              <a:avLst/>
              <a:gdLst/>
              <a:ahLst/>
              <a:cxnLst/>
              <a:rect l="l" t="t" r="r" b="b"/>
              <a:pathLst>
                <a:path w="9025" h="9014" extrusionOk="0">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8" name="Google Shape;30318;p76"/>
            <p:cNvSpPr/>
            <p:nvPr/>
          </p:nvSpPr>
          <p:spPr>
            <a:xfrm>
              <a:off x="2352061" y="1669333"/>
              <a:ext cx="16679" cy="9485"/>
            </a:xfrm>
            <a:custGeom>
              <a:avLst/>
              <a:gdLst/>
              <a:ahLst/>
              <a:cxnLst/>
              <a:rect l="l" t="t" r="r" b="b"/>
              <a:pathLst>
                <a:path w="524" h="298" extrusionOk="0">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9" name="Google Shape;30319;p76"/>
            <p:cNvSpPr/>
            <p:nvPr/>
          </p:nvSpPr>
          <p:spPr>
            <a:xfrm>
              <a:off x="2466871" y="1554490"/>
              <a:ext cx="123946" cy="124328"/>
            </a:xfrm>
            <a:custGeom>
              <a:avLst/>
              <a:gdLst/>
              <a:ahLst/>
              <a:cxnLst/>
              <a:rect l="l" t="t" r="r" b="b"/>
              <a:pathLst>
                <a:path w="3894" h="3906" extrusionOk="0">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0" name="Google Shape;30320;p76"/>
            <p:cNvSpPr/>
            <p:nvPr/>
          </p:nvSpPr>
          <p:spPr>
            <a:xfrm>
              <a:off x="2466107" y="1776950"/>
              <a:ext cx="9517" cy="16711"/>
            </a:xfrm>
            <a:custGeom>
              <a:avLst/>
              <a:gdLst/>
              <a:ahLst/>
              <a:cxnLst/>
              <a:rect l="l" t="t" r="r" b="b"/>
              <a:pathLst>
                <a:path w="299" h="525" extrusionOk="0">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1" name="Google Shape;30321;p76"/>
            <p:cNvSpPr/>
            <p:nvPr/>
          </p:nvSpPr>
          <p:spPr>
            <a:xfrm>
              <a:off x="2384272" y="1587944"/>
              <a:ext cx="16329" cy="15087"/>
            </a:xfrm>
            <a:custGeom>
              <a:avLst/>
              <a:gdLst/>
              <a:ahLst/>
              <a:cxnLst/>
              <a:rect l="l" t="t" r="r" b="b"/>
              <a:pathLst>
                <a:path w="513" h="474" extrusionOk="0">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2" name="Google Shape;30322;p76"/>
            <p:cNvSpPr/>
            <p:nvPr/>
          </p:nvSpPr>
          <p:spPr>
            <a:xfrm>
              <a:off x="2541544" y="1745216"/>
              <a:ext cx="15565" cy="15087"/>
            </a:xfrm>
            <a:custGeom>
              <a:avLst/>
              <a:gdLst/>
              <a:ahLst/>
              <a:cxnLst/>
              <a:rect l="l" t="t" r="r" b="b"/>
              <a:pathLst>
                <a:path w="489" h="474" extrusionOk="0">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3" name="Google Shape;30323;p76"/>
            <p:cNvSpPr/>
            <p:nvPr/>
          </p:nvSpPr>
          <p:spPr>
            <a:xfrm>
              <a:off x="2541544" y="1587944"/>
              <a:ext cx="16329" cy="15087"/>
            </a:xfrm>
            <a:custGeom>
              <a:avLst/>
              <a:gdLst/>
              <a:ahLst/>
              <a:cxnLst/>
              <a:rect l="l" t="t" r="r" b="b"/>
              <a:pathLst>
                <a:path w="513" h="474" extrusionOk="0">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4" name="Google Shape;30324;p76"/>
            <p:cNvSpPr/>
            <p:nvPr/>
          </p:nvSpPr>
          <p:spPr>
            <a:xfrm>
              <a:off x="2384654" y="1744452"/>
              <a:ext cx="15947" cy="15469"/>
            </a:xfrm>
            <a:custGeom>
              <a:avLst/>
              <a:gdLst/>
              <a:ahLst/>
              <a:cxnLst/>
              <a:rect l="l" t="t" r="r" b="b"/>
              <a:pathLst>
                <a:path w="501" h="486" extrusionOk="0">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5" name="Google Shape;30325;p76"/>
            <p:cNvSpPr/>
            <p:nvPr/>
          </p:nvSpPr>
          <p:spPr>
            <a:xfrm>
              <a:off x="2360018" y="1624548"/>
              <a:ext cx="18207" cy="12605"/>
            </a:xfrm>
            <a:custGeom>
              <a:avLst/>
              <a:gdLst/>
              <a:ahLst/>
              <a:cxnLst/>
              <a:rect l="l" t="t" r="r" b="b"/>
              <a:pathLst>
                <a:path w="572" h="396" extrusionOk="0">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6" name="Google Shape;30326;p76"/>
            <p:cNvSpPr/>
            <p:nvPr/>
          </p:nvSpPr>
          <p:spPr>
            <a:xfrm>
              <a:off x="2564271" y="1711126"/>
              <a:ext cx="17475" cy="12796"/>
            </a:xfrm>
            <a:custGeom>
              <a:avLst/>
              <a:gdLst/>
              <a:ahLst/>
              <a:cxnLst/>
              <a:rect l="l" t="t" r="r" b="b"/>
              <a:pathLst>
                <a:path w="549" h="402" extrusionOk="0">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7" name="Google Shape;30327;p76"/>
            <p:cNvSpPr/>
            <p:nvPr/>
          </p:nvSpPr>
          <p:spPr>
            <a:xfrm>
              <a:off x="2507805" y="1563912"/>
              <a:ext cx="14069" cy="16392"/>
            </a:xfrm>
            <a:custGeom>
              <a:avLst/>
              <a:gdLst/>
              <a:ahLst/>
              <a:cxnLst/>
              <a:rect l="l" t="t" r="r" b="b"/>
              <a:pathLst>
                <a:path w="442" h="515" extrusionOk="0">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8" name="Google Shape;30328;p76"/>
            <p:cNvSpPr/>
            <p:nvPr/>
          </p:nvSpPr>
          <p:spPr>
            <a:xfrm>
              <a:off x="2420654" y="1767974"/>
              <a:ext cx="14419" cy="16583"/>
            </a:xfrm>
            <a:custGeom>
              <a:avLst/>
              <a:gdLst/>
              <a:ahLst/>
              <a:cxnLst/>
              <a:rect l="l" t="t" r="r" b="b"/>
              <a:pathLst>
                <a:path w="453" h="521" extrusionOk="0">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9" name="Google Shape;30329;p76"/>
            <p:cNvSpPr/>
            <p:nvPr/>
          </p:nvSpPr>
          <p:spPr>
            <a:xfrm>
              <a:off x="2422532" y="1562448"/>
              <a:ext cx="14451" cy="17093"/>
            </a:xfrm>
            <a:custGeom>
              <a:avLst/>
              <a:gdLst/>
              <a:ahLst/>
              <a:cxnLst/>
              <a:rect l="l" t="t" r="r" b="b"/>
              <a:pathLst>
                <a:path w="454" h="537" extrusionOk="0">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0" name="Google Shape;30330;p76"/>
            <p:cNvSpPr/>
            <p:nvPr/>
          </p:nvSpPr>
          <p:spPr>
            <a:xfrm>
              <a:off x="2505545" y="1768770"/>
              <a:ext cx="14037" cy="16552"/>
            </a:xfrm>
            <a:custGeom>
              <a:avLst/>
              <a:gdLst/>
              <a:ahLst/>
              <a:cxnLst/>
              <a:rect l="l" t="t" r="r" b="b"/>
              <a:pathLst>
                <a:path w="441" h="520" extrusionOk="0">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1" name="Google Shape;30331;p76"/>
            <p:cNvSpPr/>
            <p:nvPr/>
          </p:nvSpPr>
          <p:spPr>
            <a:xfrm>
              <a:off x="2565417" y="1625885"/>
              <a:ext cx="17825" cy="13146"/>
            </a:xfrm>
            <a:custGeom>
              <a:avLst/>
              <a:gdLst/>
              <a:ahLst/>
              <a:cxnLst/>
              <a:rect l="l" t="t" r="r" b="b"/>
              <a:pathLst>
                <a:path w="560" h="413" extrusionOk="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2" name="Google Shape;30332;p76"/>
            <p:cNvSpPr/>
            <p:nvPr/>
          </p:nvSpPr>
          <p:spPr>
            <a:xfrm>
              <a:off x="2359254" y="1709312"/>
              <a:ext cx="17825" cy="12732"/>
            </a:xfrm>
            <a:custGeom>
              <a:avLst/>
              <a:gdLst/>
              <a:ahLst/>
              <a:cxnLst/>
              <a:rect l="l" t="t" r="r" b="b"/>
              <a:pathLst>
                <a:path w="560" h="400" extrusionOk="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33" name="Google Shape;30333;p76"/>
          <p:cNvGrpSpPr/>
          <p:nvPr/>
        </p:nvGrpSpPr>
        <p:grpSpPr>
          <a:xfrm>
            <a:off x="2780301" y="1521896"/>
            <a:ext cx="333133" cy="321037"/>
            <a:chOff x="2780301" y="1521896"/>
            <a:chExt cx="333133" cy="321037"/>
          </a:xfrm>
        </p:grpSpPr>
        <p:sp>
          <p:nvSpPr>
            <p:cNvPr id="30334" name="Google Shape;30334;p76"/>
            <p:cNvSpPr/>
            <p:nvPr/>
          </p:nvSpPr>
          <p:spPr>
            <a:xfrm>
              <a:off x="3009573" y="1542745"/>
              <a:ext cx="72031" cy="9517"/>
            </a:xfrm>
            <a:custGeom>
              <a:avLst/>
              <a:gdLst/>
              <a:ahLst/>
              <a:cxnLst/>
              <a:rect l="l" t="t" r="r" b="b"/>
              <a:pathLst>
                <a:path w="2263" h="299" extrusionOk="0">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5" name="Google Shape;30335;p76"/>
            <p:cNvSpPr/>
            <p:nvPr/>
          </p:nvSpPr>
          <p:spPr>
            <a:xfrm>
              <a:off x="2967876" y="1542745"/>
              <a:ext cx="30366" cy="9517"/>
            </a:xfrm>
            <a:custGeom>
              <a:avLst/>
              <a:gdLst/>
              <a:ahLst/>
              <a:cxnLst/>
              <a:rect l="l" t="t" r="r" b="b"/>
              <a:pathLst>
                <a:path w="954" h="299" extrusionOk="0">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6" name="Google Shape;30336;p76"/>
            <p:cNvSpPr/>
            <p:nvPr/>
          </p:nvSpPr>
          <p:spPr>
            <a:xfrm>
              <a:off x="3061870" y="1563594"/>
              <a:ext cx="19735" cy="9517"/>
            </a:xfrm>
            <a:custGeom>
              <a:avLst/>
              <a:gdLst/>
              <a:ahLst/>
              <a:cxnLst/>
              <a:rect l="l" t="t" r="r" b="b"/>
              <a:pathLst>
                <a:path w="620" h="299" extrusionOk="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7" name="Google Shape;30337;p76"/>
            <p:cNvSpPr/>
            <p:nvPr/>
          </p:nvSpPr>
          <p:spPr>
            <a:xfrm>
              <a:off x="2967876" y="1563594"/>
              <a:ext cx="82663" cy="9517"/>
            </a:xfrm>
            <a:custGeom>
              <a:avLst/>
              <a:gdLst/>
              <a:ahLst/>
              <a:cxnLst/>
              <a:rect l="l" t="t" r="r" b="b"/>
              <a:pathLst>
                <a:path w="2597" h="299" extrusionOk="0">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8" name="Google Shape;30338;p76"/>
            <p:cNvSpPr/>
            <p:nvPr/>
          </p:nvSpPr>
          <p:spPr>
            <a:xfrm>
              <a:off x="2936809" y="1521896"/>
              <a:ext cx="176625" cy="96286"/>
            </a:xfrm>
            <a:custGeom>
              <a:avLst/>
              <a:gdLst/>
              <a:ahLst/>
              <a:cxnLst/>
              <a:rect l="l" t="t" r="r" b="b"/>
              <a:pathLst>
                <a:path w="5549" h="3025" extrusionOk="0">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9" name="Google Shape;30339;p76"/>
            <p:cNvSpPr/>
            <p:nvPr/>
          </p:nvSpPr>
          <p:spPr>
            <a:xfrm>
              <a:off x="2811367" y="1767115"/>
              <a:ext cx="72413" cy="9485"/>
            </a:xfrm>
            <a:custGeom>
              <a:avLst/>
              <a:gdLst/>
              <a:ahLst/>
              <a:cxnLst/>
              <a:rect l="l" t="t" r="r" b="b"/>
              <a:pathLst>
                <a:path w="2275" h="298" extrusionOk="0">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0" name="Google Shape;30340;p76"/>
            <p:cNvSpPr/>
            <p:nvPr/>
          </p:nvSpPr>
          <p:spPr>
            <a:xfrm>
              <a:off x="2894730" y="1767115"/>
              <a:ext cx="20117" cy="9485"/>
            </a:xfrm>
            <a:custGeom>
              <a:avLst/>
              <a:gdLst/>
              <a:ahLst/>
              <a:cxnLst/>
              <a:rect l="l" t="t" r="r" b="b"/>
              <a:pathLst>
                <a:path w="632" h="298" extrusionOk="0">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1" name="Google Shape;30341;p76"/>
            <p:cNvSpPr/>
            <p:nvPr/>
          </p:nvSpPr>
          <p:spPr>
            <a:xfrm>
              <a:off x="2811367" y="1787932"/>
              <a:ext cx="20117" cy="9517"/>
            </a:xfrm>
            <a:custGeom>
              <a:avLst/>
              <a:gdLst/>
              <a:ahLst/>
              <a:cxnLst/>
              <a:rect l="l" t="t" r="r" b="b"/>
              <a:pathLst>
                <a:path w="632" h="299" extrusionOk="0">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2" name="Google Shape;30342;p76"/>
            <p:cNvSpPr/>
            <p:nvPr/>
          </p:nvSpPr>
          <p:spPr>
            <a:xfrm>
              <a:off x="2842815" y="1787932"/>
              <a:ext cx="72031" cy="9517"/>
            </a:xfrm>
            <a:custGeom>
              <a:avLst/>
              <a:gdLst/>
              <a:ahLst/>
              <a:cxnLst/>
              <a:rect l="l" t="t" r="r" b="b"/>
              <a:pathLst>
                <a:path w="2263" h="299" extrusionOk="0">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3" name="Google Shape;30343;p76"/>
            <p:cNvSpPr/>
            <p:nvPr/>
          </p:nvSpPr>
          <p:spPr>
            <a:xfrm>
              <a:off x="2780301" y="1746266"/>
              <a:ext cx="166375" cy="96668"/>
            </a:xfrm>
            <a:custGeom>
              <a:avLst/>
              <a:gdLst/>
              <a:ahLst/>
              <a:cxnLst/>
              <a:rect l="l" t="t" r="r" b="b"/>
              <a:pathLst>
                <a:path w="5227" h="3037" extrusionOk="0">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4" name="Google Shape;30344;p76"/>
            <p:cNvSpPr/>
            <p:nvPr/>
          </p:nvSpPr>
          <p:spPr>
            <a:xfrm>
              <a:off x="3020172" y="1720102"/>
              <a:ext cx="61432" cy="9517"/>
            </a:xfrm>
            <a:custGeom>
              <a:avLst/>
              <a:gdLst/>
              <a:ahLst/>
              <a:cxnLst/>
              <a:rect l="l" t="t" r="r" b="b"/>
              <a:pathLst>
                <a:path w="1930" h="299" extrusionOk="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5" name="Google Shape;30345;p76"/>
            <p:cNvSpPr/>
            <p:nvPr/>
          </p:nvSpPr>
          <p:spPr>
            <a:xfrm>
              <a:off x="2988724" y="1720102"/>
              <a:ext cx="19735" cy="9517"/>
            </a:xfrm>
            <a:custGeom>
              <a:avLst/>
              <a:gdLst/>
              <a:ahLst/>
              <a:cxnLst/>
              <a:rect l="l" t="t" r="r" b="b"/>
              <a:pathLst>
                <a:path w="620" h="299" extrusionOk="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6" name="Google Shape;30346;p76"/>
            <p:cNvSpPr/>
            <p:nvPr/>
          </p:nvSpPr>
          <p:spPr>
            <a:xfrm>
              <a:off x="2957658" y="1699253"/>
              <a:ext cx="155776" cy="75087"/>
            </a:xfrm>
            <a:custGeom>
              <a:avLst/>
              <a:gdLst/>
              <a:ahLst/>
              <a:cxnLst/>
              <a:rect l="l" t="t" r="r" b="b"/>
              <a:pathLst>
                <a:path w="4894" h="2359" extrusionOk="0">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7" name="Google Shape;30347;p76"/>
            <p:cNvSpPr/>
            <p:nvPr/>
          </p:nvSpPr>
          <p:spPr>
            <a:xfrm>
              <a:off x="2811367" y="1626108"/>
              <a:ext cx="72413" cy="9517"/>
            </a:xfrm>
            <a:custGeom>
              <a:avLst/>
              <a:gdLst/>
              <a:ahLst/>
              <a:cxnLst/>
              <a:rect l="l" t="t" r="r" b="b"/>
              <a:pathLst>
                <a:path w="2275" h="299" extrusionOk="0">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8" name="Google Shape;30348;p76"/>
            <p:cNvSpPr/>
            <p:nvPr/>
          </p:nvSpPr>
          <p:spPr>
            <a:xfrm>
              <a:off x="2895112" y="1626108"/>
              <a:ext cx="30366" cy="9517"/>
            </a:xfrm>
            <a:custGeom>
              <a:avLst/>
              <a:gdLst/>
              <a:ahLst/>
              <a:cxnLst/>
              <a:rect l="l" t="t" r="r" b="b"/>
              <a:pathLst>
                <a:path w="954" h="299" extrusionOk="0">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9" name="Google Shape;30349;p76"/>
            <p:cNvSpPr/>
            <p:nvPr/>
          </p:nvSpPr>
          <p:spPr>
            <a:xfrm>
              <a:off x="2811367" y="1667805"/>
              <a:ext cx="72413" cy="9517"/>
            </a:xfrm>
            <a:custGeom>
              <a:avLst/>
              <a:gdLst/>
              <a:ahLst/>
              <a:cxnLst/>
              <a:rect l="l" t="t" r="r" b="b"/>
              <a:pathLst>
                <a:path w="2275" h="299" extrusionOk="0">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0" name="Google Shape;30350;p76"/>
            <p:cNvSpPr/>
            <p:nvPr/>
          </p:nvSpPr>
          <p:spPr>
            <a:xfrm>
              <a:off x="2895112" y="1667805"/>
              <a:ext cx="30366" cy="9517"/>
            </a:xfrm>
            <a:custGeom>
              <a:avLst/>
              <a:gdLst/>
              <a:ahLst/>
              <a:cxnLst/>
              <a:rect l="l" t="t" r="r" b="b"/>
              <a:pathLst>
                <a:path w="954" h="299" extrusionOk="0">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1" name="Google Shape;30351;p76"/>
            <p:cNvSpPr/>
            <p:nvPr/>
          </p:nvSpPr>
          <p:spPr>
            <a:xfrm>
              <a:off x="2811367" y="1646957"/>
              <a:ext cx="20117" cy="9517"/>
            </a:xfrm>
            <a:custGeom>
              <a:avLst/>
              <a:gdLst/>
              <a:ahLst/>
              <a:cxnLst/>
              <a:rect l="l" t="t" r="r" b="b"/>
              <a:pathLst>
                <a:path w="632" h="299" extrusionOk="0">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2" name="Google Shape;30352;p76"/>
            <p:cNvSpPr/>
            <p:nvPr/>
          </p:nvSpPr>
          <p:spPr>
            <a:xfrm>
              <a:off x="2842815" y="1646957"/>
              <a:ext cx="82663" cy="9517"/>
            </a:xfrm>
            <a:custGeom>
              <a:avLst/>
              <a:gdLst/>
              <a:ahLst/>
              <a:cxnLst/>
              <a:rect l="l" t="t" r="r" b="b"/>
              <a:pathLst>
                <a:path w="2597" h="299" extrusionOk="0">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3" name="Google Shape;30353;p76"/>
            <p:cNvSpPr/>
            <p:nvPr/>
          </p:nvSpPr>
          <p:spPr>
            <a:xfrm>
              <a:off x="2780301" y="1605291"/>
              <a:ext cx="176625" cy="117516"/>
            </a:xfrm>
            <a:custGeom>
              <a:avLst/>
              <a:gdLst/>
              <a:ahLst/>
              <a:cxnLst/>
              <a:rect l="l" t="t" r="r" b="b"/>
              <a:pathLst>
                <a:path w="5549" h="3692" extrusionOk="0">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54" name="Google Shape;30354;p76"/>
          <p:cNvSpPr/>
          <p:nvPr/>
        </p:nvSpPr>
        <p:spPr>
          <a:xfrm>
            <a:off x="3358621" y="1823199"/>
            <a:ext cx="15183" cy="9485"/>
          </a:xfrm>
          <a:custGeom>
            <a:avLst/>
            <a:gdLst/>
            <a:ahLst/>
            <a:cxnLst/>
            <a:rect l="l" t="t" r="r" b="b"/>
            <a:pathLst>
              <a:path w="477" h="298" extrusionOk="0">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5" name="Google Shape;30355;p76"/>
          <p:cNvSpPr/>
          <p:nvPr/>
        </p:nvSpPr>
        <p:spPr>
          <a:xfrm>
            <a:off x="3427946" y="1823199"/>
            <a:ext cx="15215" cy="9485"/>
          </a:xfrm>
          <a:custGeom>
            <a:avLst/>
            <a:gdLst/>
            <a:ahLst/>
            <a:cxnLst/>
            <a:rect l="l" t="t" r="r" b="b"/>
            <a:pathLst>
              <a:path w="478" h="298" extrusionOk="0">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6" name="Google Shape;30356;p76"/>
          <p:cNvSpPr/>
          <p:nvPr/>
        </p:nvSpPr>
        <p:spPr>
          <a:xfrm>
            <a:off x="3385135" y="1823199"/>
            <a:ext cx="31480" cy="9485"/>
          </a:xfrm>
          <a:custGeom>
            <a:avLst/>
            <a:gdLst/>
            <a:ahLst/>
            <a:cxnLst/>
            <a:rect l="l" t="t" r="r" b="b"/>
            <a:pathLst>
              <a:path w="989" h="298" extrusionOk="0">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57" name="Google Shape;30357;p76"/>
          <p:cNvGrpSpPr/>
          <p:nvPr/>
        </p:nvGrpSpPr>
        <p:grpSpPr>
          <a:xfrm>
            <a:off x="3316159" y="1515085"/>
            <a:ext cx="211892" cy="339594"/>
            <a:chOff x="3316159" y="1515085"/>
            <a:chExt cx="211892" cy="339594"/>
          </a:xfrm>
        </p:grpSpPr>
        <p:sp>
          <p:nvSpPr>
            <p:cNvPr id="30358" name="Google Shape;30358;p76"/>
            <p:cNvSpPr/>
            <p:nvPr/>
          </p:nvSpPr>
          <p:spPr>
            <a:xfrm>
              <a:off x="3316159" y="1557514"/>
              <a:ext cx="169049" cy="297165"/>
            </a:xfrm>
            <a:custGeom>
              <a:avLst/>
              <a:gdLst/>
              <a:ahLst/>
              <a:cxnLst/>
              <a:rect l="l" t="t" r="r" b="b"/>
              <a:pathLst>
                <a:path w="5311" h="9336" extrusionOk="0">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9" name="Google Shape;30359;p76"/>
            <p:cNvSpPr/>
            <p:nvPr/>
          </p:nvSpPr>
          <p:spPr>
            <a:xfrm>
              <a:off x="3337772" y="1610161"/>
              <a:ext cx="132667" cy="127415"/>
            </a:xfrm>
            <a:custGeom>
              <a:avLst/>
              <a:gdLst/>
              <a:ahLst/>
              <a:cxnLst/>
              <a:rect l="l" t="t" r="r" b="b"/>
              <a:pathLst>
                <a:path w="4168" h="4003" extrusionOk="0">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0" name="Google Shape;30360;p76"/>
            <p:cNvSpPr/>
            <p:nvPr/>
          </p:nvSpPr>
          <p:spPr>
            <a:xfrm>
              <a:off x="3343056" y="1749290"/>
              <a:ext cx="41729" cy="41729"/>
            </a:xfrm>
            <a:custGeom>
              <a:avLst/>
              <a:gdLst/>
              <a:ahLst/>
              <a:cxnLst/>
              <a:rect l="l" t="t" r="r" b="b"/>
              <a:pathLst>
                <a:path w="1311" h="1311" extrusionOk="0">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1" name="Google Shape;30361;p76"/>
            <p:cNvSpPr/>
            <p:nvPr/>
          </p:nvSpPr>
          <p:spPr>
            <a:xfrm>
              <a:off x="3417347" y="1749290"/>
              <a:ext cx="41729" cy="41729"/>
            </a:xfrm>
            <a:custGeom>
              <a:avLst/>
              <a:gdLst/>
              <a:ahLst/>
              <a:cxnLst/>
              <a:rect l="l" t="t" r="r" b="b"/>
              <a:pathLst>
                <a:path w="1311" h="1311" extrusionOk="0">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2" name="Google Shape;30362;p76"/>
            <p:cNvSpPr/>
            <p:nvPr/>
          </p:nvSpPr>
          <p:spPr>
            <a:xfrm>
              <a:off x="3464710" y="1536315"/>
              <a:ext cx="41729" cy="41315"/>
            </a:xfrm>
            <a:custGeom>
              <a:avLst/>
              <a:gdLst/>
              <a:ahLst/>
              <a:cxnLst/>
              <a:rect l="l" t="t" r="r" b="b"/>
              <a:pathLst>
                <a:path w="1311" h="1298" extrusionOk="0">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3" name="Google Shape;30363;p76"/>
            <p:cNvSpPr/>
            <p:nvPr/>
          </p:nvSpPr>
          <p:spPr>
            <a:xfrm>
              <a:off x="3464710" y="1515085"/>
              <a:ext cx="63342" cy="62546"/>
            </a:xfrm>
            <a:custGeom>
              <a:avLst/>
              <a:gdLst/>
              <a:ahLst/>
              <a:cxnLst/>
              <a:rect l="l" t="t" r="r" b="b"/>
              <a:pathLst>
                <a:path w="1990" h="1965" extrusionOk="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64" name="Google Shape;30364;p76"/>
          <p:cNvGrpSpPr/>
          <p:nvPr/>
        </p:nvGrpSpPr>
        <p:grpSpPr>
          <a:xfrm>
            <a:off x="3716358" y="1544655"/>
            <a:ext cx="361971" cy="314958"/>
            <a:chOff x="3716358" y="1544655"/>
            <a:chExt cx="361971" cy="314958"/>
          </a:xfrm>
        </p:grpSpPr>
        <p:sp>
          <p:nvSpPr>
            <p:cNvPr id="30365" name="Google Shape;30365;p76"/>
            <p:cNvSpPr/>
            <p:nvPr/>
          </p:nvSpPr>
          <p:spPr>
            <a:xfrm>
              <a:off x="3767509" y="1646957"/>
              <a:ext cx="231213" cy="10663"/>
            </a:xfrm>
            <a:custGeom>
              <a:avLst/>
              <a:gdLst/>
              <a:ahLst/>
              <a:cxnLst/>
              <a:rect l="l" t="t" r="r" b="b"/>
              <a:pathLst>
                <a:path w="7264" h="335" extrusionOk="0">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6" name="Google Shape;30366;p76"/>
            <p:cNvSpPr/>
            <p:nvPr/>
          </p:nvSpPr>
          <p:spPr>
            <a:xfrm>
              <a:off x="3767509" y="1618532"/>
              <a:ext cx="152020" cy="10663"/>
            </a:xfrm>
            <a:custGeom>
              <a:avLst/>
              <a:gdLst/>
              <a:ahLst/>
              <a:cxnLst/>
              <a:rect l="l" t="t" r="r" b="b"/>
              <a:pathLst>
                <a:path w="4776" h="335" extrusionOk="0">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7" name="Google Shape;30367;p76"/>
            <p:cNvSpPr/>
            <p:nvPr/>
          </p:nvSpPr>
          <p:spPr>
            <a:xfrm>
              <a:off x="3931624" y="1618532"/>
              <a:ext cx="67098" cy="10663"/>
            </a:xfrm>
            <a:custGeom>
              <a:avLst/>
              <a:gdLst/>
              <a:ahLst/>
              <a:cxnLst/>
              <a:rect l="l" t="t" r="r" b="b"/>
              <a:pathLst>
                <a:path w="2108" h="335" extrusionOk="0">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8" name="Google Shape;30368;p76"/>
            <p:cNvSpPr/>
            <p:nvPr/>
          </p:nvSpPr>
          <p:spPr>
            <a:xfrm>
              <a:off x="3767509" y="1590108"/>
              <a:ext cx="39087" cy="10663"/>
            </a:xfrm>
            <a:custGeom>
              <a:avLst/>
              <a:gdLst/>
              <a:ahLst/>
              <a:cxnLst/>
              <a:rect l="l" t="t" r="r" b="b"/>
              <a:pathLst>
                <a:path w="1228" h="335" extrusionOk="0">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9" name="Google Shape;30369;p76"/>
            <p:cNvSpPr/>
            <p:nvPr/>
          </p:nvSpPr>
          <p:spPr>
            <a:xfrm>
              <a:off x="3818309" y="1590108"/>
              <a:ext cx="180412" cy="10663"/>
            </a:xfrm>
            <a:custGeom>
              <a:avLst/>
              <a:gdLst/>
              <a:ahLst/>
              <a:cxnLst/>
              <a:rect l="l" t="t" r="r" b="b"/>
              <a:pathLst>
                <a:path w="5668" h="335" extrusionOk="0">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70" name="Google Shape;30370;p76"/>
            <p:cNvGrpSpPr/>
            <p:nvPr/>
          </p:nvGrpSpPr>
          <p:grpSpPr>
            <a:xfrm>
              <a:off x="3716358" y="1544655"/>
              <a:ext cx="361971" cy="314958"/>
              <a:chOff x="3716358" y="1544655"/>
              <a:chExt cx="361971" cy="314958"/>
            </a:xfrm>
          </p:grpSpPr>
          <p:sp>
            <p:nvSpPr>
              <p:cNvPr id="30371" name="Google Shape;30371;p76"/>
              <p:cNvSpPr/>
              <p:nvPr/>
            </p:nvSpPr>
            <p:spPr>
              <a:xfrm>
                <a:off x="3767509" y="1675381"/>
                <a:ext cx="84540" cy="10663"/>
              </a:xfrm>
              <a:custGeom>
                <a:avLst/>
                <a:gdLst/>
                <a:ahLst/>
                <a:cxnLst/>
                <a:rect l="l" t="t" r="r" b="b"/>
                <a:pathLst>
                  <a:path w="2656" h="335" extrusionOk="0">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2" name="Google Shape;30372;p76"/>
              <p:cNvSpPr/>
              <p:nvPr/>
            </p:nvSpPr>
            <p:spPr>
              <a:xfrm>
                <a:off x="3875158" y="1675381"/>
                <a:ext cx="123564" cy="10663"/>
              </a:xfrm>
              <a:custGeom>
                <a:avLst/>
                <a:gdLst/>
                <a:ahLst/>
                <a:cxnLst/>
                <a:rect l="l" t="t" r="r" b="b"/>
                <a:pathLst>
                  <a:path w="3882" h="335" extrusionOk="0">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3" name="Google Shape;30373;p76"/>
              <p:cNvSpPr/>
              <p:nvPr/>
            </p:nvSpPr>
            <p:spPr>
              <a:xfrm>
                <a:off x="3767509" y="1703423"/>
                <a:ext cx="174747" cy="10663"/>
              </a:xfrm>
              <a:custGeom>
                <a:avLst/>
                <a:gdLst/>
                <a:ahLst/>
                <a:cxnLst/>
                <a:rect l="l" t="t" r="r" b="b"/>
                <a:pathLst>
                  <a:path w="5490" h="335" extrusionOk="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4" name="Google Shape;30374;p76"/>
              <p:cNvSpPr/>
              <p:nvPr/>
            </p:nvSpPr>
            <p:spPr>
              <a:xfrm>
                <a:off x="3954351" y="1703423"/>
                <a:ext cx="44371" cy="10663"/>
              </a:xfrm>
              <a:custGeom>
                <a:avLst/>
                <a:gdLst/>
                <a:ahLst/>
                <a:cxnLst/>
                <a:rect l="l" t="t" r="r" b="b"/>
                <a:pathLst>
                  <a:path w="1394" h="335" extrusionOk="0">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5" name="Google Shape;30375;p76"/>
              <p:cNvSpPr/>
              <p:nvPr/>
            </p:nvSpPr>
            <p:spPr>
              <a:xfrm>
                <a:off x="3716358" y="1544655"/>
                <a:ext cx="361971" cy="314958"/>
              </a:xfrm>
              <a:custGeom>
                <a:avLst/>
                <a:gdLst/>
                <a:ahLst/>
                <a:cxnLst/>
                <a:rect l="l" t="t" r="r" b="b"/>
                <a:pathLst>
                  <a:path w="11372" h="9895" extrusionOk="0">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376" name="Google Shape;30376;p76"/>
          <p:cNvGrpSpPr/>
          <p:nvPr/>
        </p:nvGrpSpPr>
        <p:grpSpPr>
          <a:xfrm>
            <a:off x="7011924" y="1557552"/>
            <a:ext cx="499533" cy="305136"/>
            <a:chOff x="7009649" y="1541981"/>
            <a:chExt cx="524940" cy="320655"/>
          </a:xfrm>
        </p:grpSpPr>
        <p:sp>
          <p:nvSpPr>
            <p:cNvPr id="30377" name="Google Shape;30377;p76"/>
            <p:cNvSpPr/>
            <p:nvPr/>
          </p:nvSpPr>
          <p:spPr>
            <a:xfrm>
              <a:off x="7009649" y="1541981"/>
              <a:ext cx="524940" cy="320655"/>
            </a:xfrm>
            <a:custGeom>
              <a:avLst/>
              <a:gdLst/>
              <a:ahLst/>
              <a:cxnLst/>
              <a:rect l="l" t="t" r="r" b="b"/>
              <a:pathLst>
                <a:path w="16492" h="10074" extrusionOk="0">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8" name="Google Shape;30378;p76"/>
            <p:cNvSpPr/>
            <p:nvPr/>
          </p:nvSpPr>
          <p:spPr>
            <a:xfrm>
              <a:off x="7110104" y="1604909"/>
              <a:ext cx="61782" cy="41697"/>
            </a:xfrm>
            <a:custGeom>
              <a:avLst/>
              <a:gdLst/>
              <a:ahLst/>
              <a:cxnLst/>
              <a:rect l="l" t="t" r="r" b="b"/>
              <a:pathLst>
                <a:path w="1941" h="1310" extrusionOk="0">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9" name="Google Shape;30379;p76"/>
            <p:cNvSpPr/>
            <p:nvPr/>
          </p:nvSpPr>
          <p:spPr>
            <a:xfrm>
              <a:off x="7110455" y="1655296"/>
              <a:ext cx="96700" cy="15183"/>
            </a:xfrm>
            <a:custGeom>
              <a:avLst/>
              <a:gdLst/>
              <a:ahLst/>
              <a:cxnLst/>
              <a:rect l="l" t="t" r="r" b="b"/>
              <a:pathLst>
                <a:path w="3038" h="477" extrusionOk="0">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0" name="Google Shape;30380;p76"/>
            <p:cNvSpPr/>
            <p:nvPr/>
          </p:nvSpPr>
          <p:spPr>
            <a:xfrm>
              <a:off x="7146104" y="1676909"/>
              <a:ext cx="61050" cy="41729"/>
            </a:xfrm>
            <a:custGeom>
              <a:avLst/>
              <a:gdLst/>
              <a:ahLst/>
              <a:cxnLst/>
              <a:rect l="l" t="t" r="r" b="b"/>
              <a:pathLst>
                <a:path w="1918" h="1311" extrusionOk="0">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1" name="Google Shape;30381;p76"/>
            <p:cNvSpPr/>
            <p:nvPr/>
          </p:nvSpPr>
          <p:spPr>
            <a:xfrm>
              <a:off x="7110455" y="1726563"/>
              <a:ext cx="96700" cy="15183"/>
            </a:xfrm>
            <a:custGeom>
              <a:avLst/>
              <a:gdLst/>
              <a:ahLst/>
              <a:cxnLst/>
              <a:rect l="l" t="t" r="r" b="b"/>
              <a:pathLst>
                <a:path w="3038" h="477" extrusionOk="0">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2" name="Google Shape;30382;p76"/>
            <p:cNvSpPr/>
            <p:nvPr/>
          </p:nvSpPr>
          <p:spPr>
            <a:xfrm>
              <a:off x="7262825" y="1636739"/>
              <a:ext cx="48541" cy="80371"/>
            </a:xfrm>
            <a:custGeom>
              <a:avLst/>
              <a:gdLst/>
              <a:ahLst/>
              <a:cxnLst/>
              <a:rect l="l" t="t" r="r" b="b"/>
              <a:pathLst>
                <a:path w="1525" h="2525" extrusionOk="0">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3" name="Google Shape;30383;p76"/>
            <p:cNvSpPr/>
            <p:nvPr/>
          </p:nvSpPr>
          <p:spPr>
            <a:xfrm>
              <a:off x="7380691" y="1636357"/>
              <a:ext cx="48891" cy="80371"/>
            </a:xfrm>
            <a:custGeom>
              <a:avLst/>
              <a:gdLst/>
              <a:ahLst/>
              <a:cxnLst/>
              <a:rect l="l" t="t" r="r" b="b"/>
              <a:pathLst>
                <a:path w="1536" h="2525" extrusionOk="0">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4" name="Google Shape;30384;p76"/>
            <p:cNvSpPr/>
            <p:nvPr/>
          </p:nvSpPr>
          <p:spPr>
            <a:xfrm>
              <a:off x="7321933" y="1626744"/>
              <a:ext cx="48923" cy="99851"/>
            </a:xfrm>
            <a:custGeom>
              <a:avLst/>
              <a:gdLst/>
              <a:ahLst/>
              <a:cxnLst/>
              <a:rect l="l" t="t" r="r" b="b"/>
              <a:pathLst>
                <a:path w="1537" h="3137" extrusionOk="0">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85" name="Google Shape;30385;p76"/>
          <p:cNvGrpSpPr/>
          <p:nvPr/>
        </p:nvGrpSpPr>
        <p:grpSpPr>
          <a:xfrm>
            <a:off x="8034034" y="1518109"/>
            <a:ext cx="282746" cy="340358"/>
            <a:chOff x="8034034" y="1518109"/>
            <a:chExt cx="282746" cy="340358"/>
          </a:xfrm>
        </p:grpSpPr>
        <p:sp>
          <p:nvSpPr>
            <p:cNvPr id="30386" name="Google Shape;30386;p76"/>
            <p:cNvSpPr/>
            <p:nvPr/>
          </p:nvSpPr>
          <p:spPr>
            <a:xfrm>
              <a:off x="8034034" y="1518109"/>
              <a:ext cx="282746" cy="340358"/>
            </a:xfrm>
            <a:custGeom>
              <a:avLst/>
              <a:gdLst/>
              <a:ahLst/>
              <a:cxnLst/>
              <a:rect l="l" t="t" r="r" b="b"/>
              <a:pathLst>
                <a:path w="8883" h="10693" extrusionOk="0">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7" name="Google Shape;30387;p76"/>
            <p:cNvSpPr/>
            <p:nvPr/>
          </p:nvSpPr>
          <p:spPr>
            <a:xfrm>
              <a:off x="8161736" y="1632569"/>
              <a:ext cx="28456" cy="173601"/>
            </a:xfrm>
            <a:custGeom>
              <a:avLst/>
              <a:gdLst/>
              <a:ahLst/>
              <a:cxnLst/>
              <a:rect l="l" t="t" r="r" b="b"/>
              <a:pathLst>
                <a:path w="894" h="5454" extrusionOk="0">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8" name="Google Shape;30388;p76"/>
            <p:cNvSpPr/>
            <p:nvPr/>
          </p:nvSpPr>
          <p:spPr>
            <a:xfrm>
              <a:off x="8214796" y="1632951"/>
              <a:ext cx="33008" cy="173601"/>
            </a:xfrm>
            <a:custGeom>
              <a:avLst/>
              <a:gdLst/>
              <a:ahLst/>
              <a:cxnLst/>
              <a:rect l="l" t="t" r="r" b="b"/>
              <a:pathLst>
                <a:path w="1037" h="5454" extrusionOk="0">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9" name="Google Shape;30389;p76"/>
            <p:cNvSpPr/>
            <p:nvPr/>
          </p:nvSpPr>
          <p:spPr>
            <a:xfrm>
              <a:off x="8103391" y="1632569"/>
              <a:ext cx="33390" cy="173601"/>
            </a:xfrm>
            <a:custGeom>
              <a:avLst/>
              <a:gdLst/>
              <a:ahLst/>
              <a:cxnLst/>
              <a:rect l="l" t="t" r="r" b="b"/>
              <a:pathLst>
                <a:path w="1049" h="5454" extrusionOk="0">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390" name="Google Shape;30390;p76"/>
          <p:cNvGrpSpPr/>
          <p:nvPr/>
        </p:nvGrpSpPr>
        <p:grpSpPr>
          <a:xfrm>
            <a:off x="7582302" y="1499934"/>
            <a:ext cx="369133" cy="360411"/>
            <a:chOff x="7582302" y="1499934"/>
            <a:chExt cx="369133" cy="360411"/>
          </a:xfrm>
        </p:grpSpPr>
        <p:sp>
          <p:nvSpPr>
            <p:cNvPr id="30391" name="Google Shape;30391;p76"/>
            <p:cNvSpPr/>
            <p:nvPr/>
          </p:nvSpPr>
          <p:spPr>
            <a:xfrm>
              <a:off x="7582302" y="1499934"/>
              <a:ext cx="369133" cy="360411"/>
            </a:xfrm>
            <a:custGeom>
              <a:avLst/>
              <a:gdLst/>
              <a:ahLst/>
              <a:cxnLst/>
              <a:rect l="l" t="t" r="r" b="b"/>
              <a:pathLst>
                <a:path w="11597" h="11323" extrusionOk="0">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2" name="Google Shape;30392;p76"/>
            <p:cNvSpPr/>
            <p:nvPr/>
          </p:nvSpPr>
          <p:spPr>
            <a:xfrm>
              <a:off x="7850598" y="1634829"/>
              <a:ext cx="77729" cy="51214"/>
            </a:xfrm>
            <a:custGeom>
              <a:avLst/>
              <a:gdLst/>
              <a:ahLst/>
              <a:cxnLst/>
              <a:rect l="l" t="t" r="r" b="b"/>
              <a:pathLst>
                <a:path w="2442" h="1609" extrusionOk="0">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3" name="Google Shape;30393;p76"/>
            <p:cNvSpPr/>
            <p:nvPr/>
          </p:nvSpPr>
          <p:spPr>
            <a:xfrm>
              <a:off x="7753962" y="1635593"/>
              <a:ext cx="70917" cy="48541"/>
            </a:xfrm>
            <a:custGeom>
              <a:avLst/>
              <a:gdLst/>
              <a:ahLst/>
              <a:cxnLst/>
              <a:rect l="l" t="t" r="r" b="b"/>
              <a:pathLst>
                <a:path w="2228" h="1525" extrusionOk="0">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4" name="Google Shape;30394;p76"/>
            <p:cNvSpPr/>
            <p:nvPr/>
          </p:nvSpPr>
          <p:spPr>
            <a:xfrm>
              <a:off x="7750174" y="1695465"/>
              <a:ext cx="180794" cy="31862"/>
            </a:xfrm>
            <a:custGeom>
              <a:avLst/>
              <a:gdLst/>
              <a:ahLst/>
              <a:cxnLst/>
              <a:rect l="l" t="t" r="r" b="b"/>
              <a:pathLst>
                <a:path w="5680" h="1001" extrusionOk="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5" name="Google Shape;30395;p76"/>
            <p:cNvSpPr/>
            <p:nvPr/>
          </p:nvSpPr>
          <p:spPr>
            <a:xfrm>
              <a:off x="7613750" y="1535424"/>
              <a:ext cx="43225" cy="32371"/>
            </a:xfrm>
            <a:custGeom>
              <a:avLst/>
              <a:gdLst/>
              <a:ahLst/>
              <a:cxnLst/>
              <a:rect l="l" t="t" r="r" b="b"/>
              <a:pathLst>
                <a:path w="1358" h="1017" extrusionOk="0">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96" name="Google Shape;30396;p76"/>
          <p:cNvSpPr/>
          <p:nvPr/>
        </p:nvSpPr>
        <p:spPr>
          <a:xfrm>
            <a:off x="2601855" y="3816961"/>
            <a:ext cx="345674" cy="346056"/>
          </a:xfrm>
          <a:custGeom>
            <a:avLst/>
            <a:gdLst/>
            <a:ahLst/>
            <a:cxnLst/>
            <a:rect l="l" t="t" r="r" b="b"/>
            <a:pathLst>
              <a:path w="10860" h="10872" extrusionOk="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397" name="Google Shape;30397;p76"/>
          <p:cNvGrpSpPr/>
          <p:nvPr/>
        </p:nvGrpSpPr>
        <p:grpSpPr>
          <a:xfrm>
            <a:off x="3051327" y="3817152"/>
            <a:ext cx="346056" cy="345674"/>
            <a:chOff x="3303268" y="3817349"/>
            <a:chExt cx="346056" cy="345674"/>
          </a:xfrm>
        </p:grpSpPr>
        <p:sp>
          <p:nvSpPr>
            <p:cNvPr id="30398" name="Google Shape;30398;p76"/>
            <p:cNvSpPr/>
            <p:nvPr/>
          </p:nvSpPr>
          <p:spPr>
            <a:xfrm>
              <a:off x="3303268" y="3817349"/>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9" name="Google Shape;30399;p76"/>
            <p:cNvSpPr/>
            <p:nvPr/>
          </p:nvSpPr>
          <p:spPr>
            <a:xfrm>
              <a:off x="3368074" y="3882537"/>
              <a:ext cx="215298" cy="215298"/>
            </a:xfrm>
            <a:custGeom>
              <a:avLst/>
              <a:gdLst/>
              <a:ahLst/>
              <a:cxnLst/>
              <a:rect l="l" t="t" r="r" b="b"/>
              <a:pathLst>
                <a:path w="6764" h="6764" extrusionOk="0">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0" name="Google Shape;30400;p76"/>
            <p:cNvSpPr/>
            <p:nvPr/>
          </p:nvSpPr>
          <p:spPr>
            <a:xfrm>
              <a:off x="3418143" y="3933656"/>
              <a:ext cx="114811" cy="112742"/>
            </a:xfrm>
            <a:custGeom>
              <a:avLst/>
              <a:gdLst/>
              <a:ahLst/>
              <a:cxnLst/>
              <a:rect l="l" t="t" r="r" b="b"/>
              <a:pathLst>
                <a:path w="3607" h="3542" extrusionOk="0">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1" name="Google Shape;30401;p76"/>
            <p:cNvSpPr/>
            <p:nvPr/>
          </p:nvSpPr>
          <p:spPr>
            <a:xfrm>
              <a:off x="3519298" y="3910197"/>
              <a:ext cx="29570" cy="29220"/>
            </a:xfrm>
            <a:custGeom>
              <a:avLst/>
              <a:gdLst/>
              <a:ahLst/>
              <a:cxnLst/>
              <a:rect l="l" t="t" r="r" b="b"/>
              <a:pathLst>
                <a:path w="929" h="918" extrusionOk="0">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02" name="Google Shape;30402;p76"/>
          <p:cNvGrpSpPr/>
          <p:nvPr/>
        </p:nvGrpSpPr>
        <p:grpSpPr>
          <a:xfrm>
            <a:off x="3500416" y="3817152"/>
            <a:ext cx="346056" cy="345674"/>
            <a:chOff x="3752358" y="3817349"/>
            <a:chExt cx="346056" cy="345674"/>
          </a:xfrm>
        </p:grpSpPr>
        <p:sp>
          <p:nvSpPr>
            <p:cNvPr id="30403" name="Google Shape;30403;p76"/>
            <p:cNvSpPr/>
            <p:nvPr/>
          </p:nvSpPr>
          <p:spPr>
            <a:xfrm>
              <a:off x="3752358" y="3817349"/>
              <a:ext cx="346056" cy="345674"/>
            </a:xfrm>
            <a:custGeom>
              <a:avLst/>
              <a:gdLst/>
              <a:ahLst/>
              <a:cxnLst/>
              <a:rect l="l" t="t" r="r" b="b"/>
              <a:pathLst>
                <a:path w="10872" h="10860" extrusionOk="0">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4" name="Google Shape;30404;p76"/>
            <p:cNvSpPr/>
            <p:nvPr/>
          </p:nvSpPr>
          <p:spPr>
            <a:xfrm>
              <a:off x="3831933" y="3955682"/>
              <a:ext cx="47809" cy="120540"/>
            </a:xfrm>
            <a:custGeom>
              <a:avLst/>
              <a:gdLst/>
              <a:ahLst/>
              <a:cxnLst/>
              <a:rect l="l" t="t" r="r" b="b"/>
              <a:pathLst>
                <a:path w="1502" h="3787" extrusionOk="0">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5" name="Google Shape;30405;p76"/>
            <p:cNvSpPr/>
            <p:nvPr/>
          </p:nvSpPr>
          <p:spPr>
            <a:xfrm>
              <a:off x="3824739" y="3890112"/>
              <a:ext cx="55002" cy="55002"/>
            </a:xfrm>
            <a:custGeom>
              <a:avLst/>
              <a:gdLst/>
              <a:ahLst/>
              <a:cxnLst/>
              <a:rect l="l" t="t" r="r" b="b"/>
              <a:pathLst>
                <a:path w="1728" h="1728" extrusionOk="0">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6" name="Google Shape;30406;p76"/>
            <p:cNvSpPr/>
            <p:nvPr/>
          </p:nvSpPr>
          <p:spPr>
            <a:xfrm>
              <a:off x="3904696" y="3955682"/>
              <a:ext cx="128148" cy="120540"/>
            </a:xfrm>
            <a:custGeom>
              <a:avLst/>
              <a:gdLst/>
              <a:ahLst/>
              <a:cxnLst/>
              <a:rect l="l" t="t" r="r" b="b"/>
              <a:pathLst>
                <a:path w="4026" h="3787" extrusionOk="0">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07" name="Google Shape;30407;p76"/>
          <p:cNvGrpSpPr/>
          <p:nvPr/>
        </p:nvGrpSpPr>
        <p:grpSpPr>
          <a:xfrm>
            <a:off x="4848066" y="3817152"/>
            <a:ext cx="346024" cy="345674"/>
            <a:chOff x="5100008" y="3817349"/>
            <a:chExt cx="346024" cy="345674"/>
          </a:xfrm>
        </p:grpSpPr>
        <p:sp>
          <p:nvSpPr>
            <p:cNvPr id="30408" name="Google Shape;30408;p76"/>
            <p:cNvSpPr/>
            <p:nvPr/>
          </p:nvSpPr>
          <p:spPr>
            <a:xfrm>
              <a:off x="5100008" y="3817349"/>
              <a:ext cx="346024" cy="345674"/>
            </a:xfrm>
            <a:custGeom>
              <a:avLst/>
              <a:gdLst/>
              <a:ahLst/>
              <a:cxnLst/>
              <a:rect l="l" t="t" r="r" b="b"/>
              <a:pathLst>
                <a:path w="10871" h="10860" extrusionOk="0">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9" name="Google Shape;30409;p76"/>
            <p:cNvSpPr/>
            <p:nvPr/>
          </p:nvSpPr>
          <p:spPr>
            <a:xfrm>
              <a:off x="5150777" y="3867767"/>
              <a:ext cx="244486" cy="243690"/>
            </a:xfrm>
            <a:custGeom>
              <a:avLst/>
              <a:gdLst/>
              <a:ahLst/>
              <a:cxnLst/>
              <a:rect l="l" t="t" r="r" b="b"/>
              <a:pathLst>
                <a:path w="7681" h="7656" extrusionOk="0">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0" name="Google Shape;30410;p76"/>
            <p:cNvSpPr/>
            <p:nvPr/>
          </p:nvSpPr>
          <p:spPr>
            <a:xfrm>
              <a:off x="5201960" y="3941167"/>
              <a:ext cx="135691" cy="91097"/>
            </a:xfrm>
            <a:custGeom>
              <a:avLst/>
              <a:gdLst/>
              <a:ahLst/>
              <a:cxnLst/>
              <a:rect l="l" t="t" r="r" b="b"/>
              <a:pathLst>
                <a:path w="4263" h="2862" extrusionOk="0">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11" name="Google Shape;30411;p76"/>
          <p:cNvGrpSpPr/>
          <p:nvPr/>
        </p:nvGrpSpPr>
        <p:grpSpPr>
          <a:xfrm>
            <a:off x="5746977" y="3817152"/>
            <a:ext cx="345674" cy="345674"/>
            <a:chOff x="5998919" y="3817349"/>
            <a:chExt cx="345674" cy="345674"/>
          </a:xfrm>
        </p:grpSpPr>
        <p:sp>
          <p:nvSpPr>
            <p:cNvPr id="30412" name="Google Shape;30412;p76"/>
            <p:cNvSpPr/>
            <p:nvPr/>
          </p:nvSpPr>
          <p:spPr>
            <a:xfrm>
              <a:off x="5998919" y="3817349"/>
              <a:ext cx="345674" cy="345674"/>
            </a:xfrm>
            <a:custGeom>
              <a:avLst/>
              <a:gdLst/>
              <a:ahLst/>
              <a:cxnLst/>
              <a:rect l="l" t="t" r="r" b="b"/>
              <a:pathLst>
                <a:path w="10860" h="10860" extrusionOk="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3" name="Google Shape;30413;p76"/>
            <p:cNvSpPr/>
            <p:nvPr/>
          </p:nvSpPr>
          <p:spPr>
            <a:xfrm>
              <a:off x="6051980" y="3874579"/>
              <a:ext cx="240698" cy="231595"/>
            </a:xfrm>
            <a:custGeom>
              <a:avLst/>
              <a:gdLst/>
              <a:ahLst/>
              <a:cxnLst/>
              <a:rect l="l" t="t" r="r" b="b"/>
              <a:pathLst>
                <a:path w="7562" h="7276" extrusionOk="0">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4" name="Google Shape;30414;p76"/>
            <p:cNvSpPr/>
            <p:nvPr/>
          </p:nvSpPr>
          <p:spPr>
            <a:xfrm>
              <a:off x="6116786" y="3928404"/>
              <a:ext cx="109941" cy="123946"/>
            </a:xfrm>
            <a:custGeom>
              <a:avLst/>
              <a:gdLst/>
              <a:ahLst/>
              <a:cxnLst/>
              <a:rect l="l" t="t" r="r" b="b"/>
              <a:pathLst>
                <a:path w="3454" h="3894" extrusionOk="0">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15" name="Google Shape;30415;p76"/>
          <p:cNvGrpSpPr/>
          <p:nvPr/>
        </p:nvGrpSpPr>
        <p:grpSpPr>
          <a:xfrm>
            <a:off x="3949506" y="3817152"/>
            <a:ext cx="346024" cy="345674"/>
            <a:chOff x="4201447" y="3817349"/>
            <a:chExt cx="346024" cy="345674"/>
          </a:xfrm>
        </p:grpSpPr>
        <p:sp>
          <p:nvSpPr>
            <p:cNvPr id="30416" name="Google Shape;30416;p76"/>
            <p:cNvSpPr/>
            <p:nvPr/>
          </p:nvSpPr>
          <p:spPr>
            <a:xfrm>
              <a:off x="4201447" y="3817349"/>
              <a:ext cx="346024" cy="345674"/>
            </a:xfrm>
            <a:custGeom>
              <a:avLst/>
              <a:gdLst/>
              <a:ahLst/>
              <a:cxnLst/>
              <a:rect l="l" t="t" r="r" b="b"/>
              <a:pathLst>
                <a:path w="10871" h="10860" extrusionOk="0">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7" name="Google Shape;30417;p76"/>
            <p:cNvSpPr/>
            <p:nvPr/>
          </p:nvSpPr>
          <p:spPr>
            <a:xfrm>
              <a:off x="4271569" y="3904531"/>
              <a:ext cx="227394" cy="185728"/>
            </a:xfrm>
            <a:custGeom>
              <a:avLst/>
              <a:gdLst/>
              <a:ahLst/>
              <a:cxnLst/>
              <a:rect l="l" t="t" r="r" b="b"/>
              <a:pathLst>
                <a:path w="7144" h="5835" extrusionOk="0">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18" name="Google Shape;30418;p76"/>
          <p:cNvGrpSpPr/>
          <p:nvPr/>
        </p:nvGrpSpPr>
        <p:grpSpPr>
          <a:xfrm>
            <a:off x="4398977" y="3817152"/>
            <a:ext cx="346024" cy="345674"/>
            <a:chOff x="4650919" y="3817349"/>
            <a:chExt cx="346024" cy="345674"/>
          </a:xfrm>
        </p:grpSpPr>
        <p:sp>
          <p:nvSpPr>
            <p:cNvPr id="30419" name="Google Shape;30419;p76"/>
            <p:cNvSpPr/>
            <p:nvPr/>
          </p:nvSpPr>
          <p:spPr>
            <a:xfrm>
              <a:off x="4650919" y="3817349"/>
              <a:ext cx="346024" cy="345674"/>
            </a:xfrm>
            <a:custGeom>
              <a:avLst/>
              <a:gdLst/>
              <a:ahLst/>
              <a:cxnLst/>
              <a:rect l="l" t="t" r="r" b="b"/>
              <a:pathLst>
                <a:path w="10871" h="10860" extrusionOk="0">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0" name="Google Shape;30420;p76"/>
            <p:cNvSpPr/>
            <p:nvPr/>
          </p:nvSpPr>
          <p:spPr>
            <a:xfrm>
              <a:off x="4701305" y="3867386"/>
              <a:ext cx="244486" cy="242958"/>
            </a:xfrm>
            <a:custGeom>
              <a:avLst/>
              <a:gdLst/>
              <a:ahLst/>
              <a:cxnLst/>
              <a:rect l="l" t="t" r="r" b="b"/>
              <a:pathLst>
                <a:path w="7681" h="7633" extrusionOk="0">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1" name="Google Shape;30421;p76"/>
            <p:cNvSpPr/>
            <p:nvPr/>
          </p:nvSpPr>
          <p:spPr>
            <a:xfrm>
              <a:off x="4749464" y="3911534"/>
              <a:ext cx="153134" cy="151065"/>
            </a:xfrm>
            <a:custGeom>
              <a:avLst/>
              <a:gdLst/>
              <a:ahLst/>
              <a:cxnLst/>
              <a:rect l="l" t="t" r="r" b="b"/>
              <a:pathLst>
                <a:path w="4811" h="4746" extrusionOk="0">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22" name="Google Shape;30422;p76"/>
          <p:cNvGrpSpPr/>
          <p:nvPr/>
        </p:nvGrpSpPr>
        <p:grpSpPr>
          <a:xfrm>
            <a:off x="5297920" y="3817152"/>
            <a:ext cx="345642" cy="345674"/>
            <a:chOff x="5549861" y="3817349"/>
            <a:chExt cx="345642" cy="345674"/>
          </a:xfrm>
        </p:grpSpPr>
        <p:sp>
          <p:nvSpPr>
            <p:cNvPr id="30423" name="Google Shape;30423;p76"/>
            <p:cNvSpPr/>
            <p:nvPr/>
          </p:nvSpPr>
          <p:spPr>
            <a:xfrm>
              <a:off x="5549861" y="3817349"/>
              <a:ext cx="345642" cy="345674"/>
            </a:xfrm>
            <a:custGeom>
              <a:avLst/>
              <a:gdLst/>
              <a:ahLst/>
              <a:cxnLst/>
              <a:rect l="l" t="t" r="r" b="b"/>
              <a:pathLst>
                <a:path w="10859" h="10860" extrusionOk="0">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4" name="Google Shape;30424;p76"/>
            <p:cNvSpPr/>
            <p:nvPr/>
          </p:nvSpPr>
          <p:spPr>
            <a:xfrm>
              <a:off x="5590763" y="3890208"/>
              <a:ext cx="262661" cy="200052"/>
            </a:xfrm>
            <a:custGeom>
              <a:avLst/>
              <a:gdLst/>
              <a:ahLst/>
              <a:cxnLst/>
              <a:rect l="l" t="t" r="r" b="b"/>
              <a:pathLst>
                <a:path w="8252" h="6285" extrusionOk="0">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5" name="Google Shape;30425;p76"/>
            <p:cNvSpPr/>
            <p:nvPr/>
          </p:nvSpPr>
          <p:spPr>
            <a:xfrm>
              <a:off x="5680587" y="3935024"/>
              <a:ext cx="105389" cy="110514"/>
            </a:xfrm>
            <a:custGeom>
              <a:avLst/>
              <a:gdLst/>
              <a:ahLst/>
              <a:cxnLst/>
              <a:rect l="l" t="t" r="r" b="b"/>
              <a:pathLst>
                <a:path w="3311" h="3472" extrusionOk="0">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26" name="Google Shape;30426;p76"/>
          <p:cNvGrpSpPr/>
          <p:nvPr/>
        </p:nvGrpSpPr>
        <p:grpSpPr>
          <a:xfrm>
            <a:off x="6196089" y="3817152"/>
            <a:ext cx="346056" cy="345674"/>
            <a:chOff x="2238181" y="4120624"/>
            <a:chExt cx="346056" cy="345674"/>
          </a:xfrm>
        </p:grpSpPr>
        <p:grpSp>
          <p:nvGrpSpPr>
            <p:cNvPr id="30427" name="Google Shape;30427;p76"/>
            <p:cNvGrpSpPr/>
            <p:nvPr/>
          </p:nvGrpSpPr>
          <p:grpSpPr>
            <a:xfrm>
              <a:off x="2309155" y="4177413"/>
              <a:ext cx="203862" cy="231903"/>
              <a:chOff x="1512725" y="258500"/>
              <a:chExt cx="4570900" cy="5199625"/>
            </a:xfrm>
          </p:grpSpPr>
          <p:sp>
            <p:nvSpPr>
              <p:cNvPr id="30428" name="Google Shape;30428;p76"/>
              <p:cNvSpPr/>
              <p:nvPr/>
            </p:nvSpPr>
            <p:spPr>
              <a:xfrm>
                <a:off x="1512725" y="2700900"/>
                <a:ext cx="2654475" cy="2757225"/>
              </a:xfrm>
              <a:custGeom>
                <a:avLst/>
                <a:gdLst/>
                <a:ahLst/>
                <a:cxnLst/>
                <a:rect l="l" t="t" r="r" b="b"/>
                <a:pathLst>
                  <a:path w="106179" h="110289" extrusionOk="0">
                    <a:moveTo>
                      <a:pt x="19199" y="1"/>
                    </a:moveTo>
                    <a:cubicBezTo>
                      <a:pt x="18076" y="1"/>
                      <a:pt x="16954" y="466"/>
                      <a:pt x="16148" y="1404"/>
                    </a:cubicBezTo>
                    <a:cubicBezTo>
                      <a:pt x="5840" y="13310"/>
                      <a:pt x="1" y="28739"/>
                      <a:pt x="33" y="44494"/>
                    </a:cubicBezTo>
                    <a:cubicBezTo>
                      <a:pt x="33" y="62077"/>
                      <a:pt x="6916" y="78582"/>
                      <a:pt x="19442" y="91010"/>
                    </a:cubicBezTo>
                    <a:cubicBezTo>
                      <a:pt x="31968" y="103439"/>
                      <a:pt x="48572" y="110289"/>
                      <a:pt x="66252" y="110289"/>
                    </a:cubicBezTo>
                    <a:cubicBezTo>
                      <a:pt x="69546" y="110289"/>
                      <a:pt x="72939" y="110060"/>
                      <a:pt x="76201" y="109571"/>
                    </a:cubicBezTo>
                    <a:cubicBezTo>
                      <a:pt x="86248" y="108071"/>
                      <a:pt x="95675" y="104352"/>
                      <a:pt x="103895" y="98643"/>
                    </a:cubicBezTo>
                    <a:cubicBezTo>
                      <a:pt x="105983" y="97208"/>
                      <a:pt x="106179" y="94272"/>
                      <a:pt x="104417" y="92478"/>
                    </a:cubicBezTo>
                    <a:cubicBezTo>
                      <a:pt x="104384" y="92348"/>
                      <a:pt x="104384" y="92315"/>
                      <a:pt x="104352" y="92315"/>
                    </a:cubicBezTo>
                    <a:cubicBezTo>
                      <a:pt x="103555" y="91537"/>
                      <a:pt x="102517" y="91128"/>
                      <a:pt x="101470" y="91128"/>
                    </a:cubicBezTo>
                    <a:cubicBezTo>
                      <a:pt x="100673" y="91128"/>
                      <a:pt x="99870" y="91365"/>
                      <a:pt x="99165" y="91859"/>
                    </a:cubicBezTo>
                    <a:cubicBezTo>
                      <a:pt x="91956" y="96849"/>
                      <a:pt x="83769" y="100111"/>
                      <a:pt x="74994" y="101416"/>
                    </a:cubicBezTo>
                    <a:cubicBezTo>
                      <a:pt x="72091" y="101808"/>
                      <a:pt x="69155" y="102069"/>
                      <a:pt x="66252" y="102069"/>
                    </a:cubicBezTo>
                    <a:cubicBezTo>
                      <a:pt x="50757" y="102069"/>
                      <a:pt x="36176" y="96066"/>
                      <a:pt x="25216" y="85171"/>
                    </a:cubicBezTo>
                    <a:cubicBezTo>
                      <a:pt x="14256" y="74309"/>
                      <a:pt x="8221" y="59826"/>
                      <a:pt x="8188" y="44462"/>
                    </a:cubicBezTo>
                    <a:cubicBezTo>
                      <a:pt x="8188" y="30664"/>
                      <a:pt x="13277" y="17126"/>
                      <a:pt x="22313" y="6721"/>
                    </a:cubicBezTo>
                    <a:cubicBezTo>
                      <a:pt x="23650" y="5188"/>
                      <a:pt x="23650" y="2904"/>
                      <a:pt x="22248" y="1404"/>
                    </a:cubicBezTo>
                    <a:lnTo>
                      <a:pt x="22215" y="1338"/>
                    </a:lnTo>
                    <a:cubicBezTo>
                      <a:pt x="21407" y="449"/>
                      <a:pt x="20302" y="1"/>
                      <a:pt x="19199"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9" name="Google Shape;30429;p76"/>
              <p:cNvSpPr/>
              <p:nvPr/>
            </p:nvSpPr>
            <p:spPr>
              <a:xfrm>
                <a:off x="2323325" y="258500"/>
                <a:ext cx="3760300" cy="4390225"/>
              </a:xfrm>
              <a:custGeom>
                <a:avLst/>
                <a:gdLst/>
                <a:ahLst/>
                <a:cxnLst/>
                <a:rect l="l" t="t" r="r" b="b"/>
                <a:pathLst>
                  <a:path w="150412" h="175609" extrusionOk="0">
                    <a:moveTo>
                      <a:pt x="63610" y="0"/>
                    </a:moveTo>
                    <a:cubicBezTo>
                      <a:pt x="61359" y="0"/>
                      <a:pt x="59532" y="1827"/>
                      <a:pt x="59532" y="4078"/>
                    </a:cubicBezTo>
                    <a:lnTo>
                      <a:pt x="59532" y="93228"/>
                    </a:lnTo>
                    <a:lnTo>
                      <a:pt x="59467" y="142060"/>
                    </a:lnTo>
                    <a:cubicBezTo>
                      <a:pt x="59467" y="153020"/>
                      <a:pt x="52421" y="162741"/>
                      <a:pt x="41950" y="166199"/>
                    </a:cubicBezTo>
                    <a:cubicBezTo>
                      <a:pt x="39320" y="167047"/>
                      <a:pt x="36616" y="167503"/>
                      <a:pt x="33881" y="167503"/>
                    </a:cubicBezTo>
                    <a:cubicBezTo>
                      <a:pt x="33462" y="167503"/>
                      <a:pt x="33042" y="167493"/>
                      <a:pt x="32621" y="167471"/>
                    </a:cubicBezTo>
                    <a:cubicBezTo>
                      <a:pt x="19181" y="166818"/>
                      <a:pt x="8515" y="155793"/>
                      <a:pt x="8319" y="142419"/>
                    </a:cubicBezTo>
                    <a:cubicBezTo>
                      <a:pt x="8221" y="135569"/>
                      <a:pt x="10798" y="129143"/>
                      <a:pt x="15593" y="124250"/>
                    </a:cubicBezTo>
                    <a:cubicBezTo>
                      <a:pt x="20454" y="119291"/>
                      <a:pt x="26978" y="116584"/>
                      <a:pt x="33926" y="116584"/>
                    </a:cubicBezTo>
                    <a:cubicBezTo>
                      <a:pt x="36633" y="116584"/>
                      <a:pt x="39373" y="117041"/>
                      <a:pt x="41983" y="117889"/>
                    </a:cubicBezTo>
                    <a:cubicBezTo>
                      <a:pt x="42399" y="118019"/>
                      <a:pt x="42825" y="118082"/>
                      <a:pt x="43246" y="118082"/>
                    </a:cubicBezTo>
                    <a:cubicBezTo>
                      <a:pt x="44409" y="118082"/>
                      <a:pt x="45540" y="117600"/>
                      <a:pt x="46354" y="116714"/>
                    </a:cubicBezTo>
                    <a:cubicBezTo>
                      <a:pt x="47006" y="115931"/>
                      <a:pt x="47332" y="114920"/>
                      <a:pt x="47332" y="113909"/>
                    </a:cubicBezTo>
                    <a:lnTo>
                      <a:pt x="47332" y="81028"/>
                    </a:lnTo>
                    <a:cubicBezTo>
                      <a:pt x="47332" y="79038"/>
                      <a:pt x="45865" y="77277"/>
                      <a:pt x="43875" y="76983"/>
                    </a:cubicBezTo>
                    <a:cubicBezTo>
                      <a:pt x="40547" y="76494"/>
                      <a:pt x="37220" y="76233"/>
                      <a:pt x="33926" y="76233"/>
                    </a:cubicBezTo>
                    <a:cubicBezTo>
                      <a:pt x="26651" y="76233"/>
                      <a:pt x="19638" y="77407"/>
                      <a:pt x="12984" y="79593"/>
                    </a:cubicBezTo>
                    <a:cubicBezTo>
                      <a:pt x="10831" y="80311"/>
                      <a:pt x="9820" y="82724"/>
                      <a:pt x="10831" y="84780"/>
                    </a:cubicBezTo>
                    <a:lnTo>
                      <a:pt x="10831" y="84812"/>
                    </a:lnTo>
                    <a:cubicBezTo>
                      <a:pt x="10961" y="85008"/>
                      <a:pt x="11092" y="85269"/>
                      <a:pt x="11157" y="85465"/>
                    </a:cubicBezTo>
                    <a:cubicBezTo>
                      <a:pt x="11790" y="86730"/>
                      <a:pt x="13091" y="87485"/>
                      <a:pt x="14435" y="87485"/>
                    </a:cubicBezTo>
                    <a:cubicBezTo>
                      <a:pt x="14823" y="87485"/>
                      <a:pt x="15214" y="87423"/>
                      <a:pt x="15593" y="87291"/>
                    </a:cubicBezTo>
                    <a:cubicBezTo>
                      <a:pt x="21400" y="85367"/>
                      <a:pt x="27565" y="84388"/>
                      <a:pt x="33860" y="84388"/>
                    </a:cubicBezTo>
                    <a:cubicBezTo>
                      <a:pt x="35622" y="84388"/>
                      <a:pt x="37383" y="84486"/>
                      <a:pt x="39145" y="84649"/>
                    </a:cubicBezTo>
                    <a:lnTo>
                      <a:pt x="39145" y="108853"/>
                    </a:lnTo>
                    <a:cubicBezTo>
                      <a:pt x="37383" y="108592"/>
                      <a:pt x="35622" y="108462"/>
                      <a:pt x="33860" y="108462"/>
                    </a:cubicBezTo>
                    <a:cubicBezTo>
                      <a:pt x="24727" y="108462"/>
                      <a:pt x="16180" y="112050"/>
                      <a:pt x="9787" y="118541"/>
                    </a:cubicBezTo>
                    <a:cubicBezTo>
                      <a:pt x="3426" y="124967"/>
                      <a:pt x="1" y="133481"/>
                      <a:pt x="99" y="142549"/>
                    </a:cubicBezTo>
                    <a:cubicBezTo>
                      <a:pt x="360" y="160197"/>
                      <a:pt x="14452" y="174712"/>
                      <a:pt x="32164" y="175561"/>
                    </a:cubicBezTo>
                    <a:cubicBezTo>
                      <a:pt x="32758" y="175593"/>
                      <a:pt x="33351" y="175609"/>
                      <a:pt x="33941" y="175609"/>
                    </a:cubicBezTo>
                    <a:cubicBezTo>
                      <a:pt x="37530" y="175609"/>
                      <a:pt x="41044" y="175018"/>
                      <a:pt x="44462" y="173897"/>
                    </a:cubicBezTo>
                    <a:cubicBezTo>
                      <a:pt x="58325" y="169330"/>
                      <a:pt x="67622" y="156543"/>
                      <a:pt x="67622" y="142027"/>
                    </a:cubicBezTo>
                    <a:lnTo>
                      <a:pt x="67687" y="93163"/>
                    </a:lnTo>
                    <a:lnTo>
                      <a:pt x="67687" y="8155"/>
                    </a:lnTo>
                    <a:lnTo>
                      <a:pt x="78321" y="8155"/>
                    </a:lnTo>
                    <a:cubicBezTo>
                      <a:pt x="81697" y="8133"/>
                      <a:pt x="85305" y="8095"/>
                      <a:pt x="88344" y="8095"/>
                    </a:cubicBezTo>
                    <a:cubicBezTo>
                      <a:pt x="89709" y="8095"/>
                      <a:pt x="90960" y="8103"/>
                      <a:pt x="92022" y="8123"/>
                    </a:cubicBezTo>
                    <a:cubicBezTo>
                      <a:pt x="93098" y="21073"/>
                      <a:pt x="98643" y="33110"/>
                      <a:pt x="107973" y="42374"/>
                    </a:cubicBezTo>
                    <a:cubicBezTo>
                      <a:pt x="117269" y="51573"/>
                      <a:pt x="129339" y="57053"/>
                      <a:pt x="142256" y="58031"/>
                    </a:cubicBezTo>
                    <a:cubicBezTo>
                      <a:pt x="142256" y="64131"/>
                      <a:pt x="142289" y="76005"/>
                      <a:pt x="142354" y="82333"/>
                    </a:cubicBezTo>
                    <a:cubicBezTo>
                      <a:pt x="133155" y="81876"/>
                      <a:pt x="124250" y="79821"/>
                      <a:pt x="115769" y="76233"/>
                    </a:cubicBezTo>
                    <a:cubicBezTo>
                      <a:pt x="109506" y="73624"/>
                      <a:pt x="103700" y="70198"/>
                      <a:pt x="98350" y="66088"/>
                    </a:cubicBezTo>
                    <a:cubicBezTo>
                      <a:pt x="97610" y="65524"/>
                      <a:pt x="96719" y="65238"/>
                      <a:pt x="95830" y="65238"/>
                    </a:cubicBezTo>
                    <a:cubicBezTo>
                      <a:pt x="95229" y="65238"/>
                      <a:pt x="94629" y="65369"/>
                      <a:pt x="94077" y="65632"/>
                    </a:cubicBezTo>
                    <a:cubicBezTo>
                      <a:pt x="92674" y="66284"/>
                      <a:pt x="91793" y="67752"/>
                      <a:pt x="91793" y="69318"/>
                    </a:cubicBezTo>
                    <a:lnTo>
                      <a:pt x="91956" y="142354"/>
                    </a:lnTo>
                    <a:cubicBezTo>
                      <a:pt x="91891" y="150443"/>
                      <a:pt x="90195" y="158272"/>
                      <a:pt x="86966" y="165514"/>
                    </a:cubicBezTo>
                    <a:cubicBezTo>
                      <a:pt x="86150" y="167308"/>
                      <a:pt x="86802" y="169428"/>
                      <a:pt x="88433" y="170472"/>
                    </a:cubicBezTo>
                    <a:cubicBezTo>
                      <a:pt x="88466" y="170472"/>
                      <a:pt x="88466" y="170505"/>
                      <a:pt x="88531" y="170505"/>
                    </a:cubicBezTo>
                    <a:cubicBezTo>
                      <a:pt x="89214" y="170960"/>
                      <a:pt x="89984" y="171174"/>
                      <a:pt x="90744" y="171174"/>
                    </a:cubicBezTo>
                    <a:cubicBezTo>
                      <a:pt x="92271" y="171174"/>
                      <a:pt x="93760" y="170311"/>
                      <a:pt x="94436" y="168808"/>
                    </a:cubicBezTo>
                    <a:cubicBezTo>
                      <a:pt x="98089" y="160555"/>
                      <a:pt x="100046" y="151650"/>
                      <a:pt x="100111" y="142354"/>
                    </a:cubicBezTo>
                    <a:lnTo>
                      <a:pt x="99850" y="77049"/>
                    </a:lnTo>
                    <a:lnTo>
                      <a:pt x="99850" y="77049"/>
                    </a:lnTo>
                    <a:cubicBezTo>
                      <a:pt x="103895" y="79593"/>
                      <a:pt x="108071" y="81844"/>
                      <a:pt x="112474" y="83670"/>
                    </a:cubicBezTo>
                    <a:cubicBezTo>
                      <a:pt x="123206" y="88205"/>
                      <a:pt x="134591" y="90521"/>
                      <a:pt x="146301" y="90521"/>
                    </a:cubicBezTo>
                    <a:cubicBezTo>
                      <a:pt x="147410" y="90521"/>
                      <a:pt x="148454" y="90097"/>
                      <a:pt x="149237" y="89346"/>
                    </a:cubicBezTo>
                    <a:cubicBezTo>
                      <a:pt x="149987" y="88563"/>
                      <a:pt x="150411" y="87552"/>
                      <a:pt x="150411" y="86443"/>
                    </a:cubicBezTo>
                    <a:lnTo>
                      <a:pt x="150379" y="70231"/>
                    </a:lnTo>
                    <a:lnTo>
                      <a:pt x="150313" y="54345"/>
                    </a:lnTo>
                    <a:cubicBezTo>
                      <a:pt x="150281" y="49974"/>
                      <a:pt x="146301" y="49942"/>
                      <a:pt x="146236" y="49942"/>
                    </a:cubicBezTo>
                    <a:cubicBezTo>
                      <a:pt x="120955" y="49942"/>
                      <a:pt x="100177" y="29358"/>
                      <a:pt x="99981" y="4045"/>
                    </a:cubicBezTo>
                    <a:cubicBezTo>
                      <a:pt x="99981" y="2121"/>
                      <a:pt x="98546" y="131"/>
                      <a:pt x="95903" y="0"/>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430" name="Google Shape;30430;p76"/>
            <p:cNvSpPr/>
            <p:nvPr/>
          </p:nvSpPr>
          <p:spPr>
            <a:xfrm>
              <a:off x="2238181" y="4120624"/>
              <a:ext cx="346056" cy="345674"/>
            </a:xfrm>
            <a:custGeom>
              <a:avLst/>
              <a:gdLst/>
              <a:ahLst/>
              <a:cxnLst/>
              <a:rect l="l" t="t" r="r" b="b"/>
              <a:pathLst>
                <a:path w="10872" h="10860" extrusionOk="0">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30434"/>
        <p:cNvGrpSpPr/>
        <p:nvPr/>
      </p:nvGrpSpPr>
      <p:grpSpPr>
        <a:xfrm>
          <a:off x="0" y="0"/>
          <a:ext cx="0" cy="0"/>
          <a:chOff x="0" y="0"/>
          <a:chExt cx="0" cy="0"/>
        </a:xfrm>
      </p:grpSpPr>
      <p:pic>
        <p:nvPicPr>
          <p:cNvPr id="30435" name="Google Shape;30435;p77">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487"/>
        <p:cNvGrpSpPr/>
        <p:nvPr/>
      </p:nvGrpSpPr>
      <p:grpSpPr>
        <a:xfrm>
          <a:off x="0" y="0"/>
          <a:ext cx="0" cy="0"/>
          <a:chOff x="0" y="0"/>
          <a:chExt cx="0" cy="0"/>
        </a:xfrm>
      </p:grpSpPr>
      <p:grpSp>
        <p:nvGrpSpPr>
          <p:cNvPr id="488" name="Google Shape;488;p32"/>
          <p:cNvGrpSpPr/>
          <p:nvPr/>
        </p:nvGrpSpPr>
        <p:grpSpPr>
          <a:xfrm>
            <a:off x="7205094" y="315131"/>
            <a:ext cx="2319893" cy="4649083"/>
            <a:chOff x="5108075" y="1607775"/>
            <a:chExt cx="1235300" cy="2475550"/>
          </a:xfrm>
        </p:grpSpPr>
        <p:sp>
          <p:nvSpPr>
            <p:cNvPr id="489" name="Google Shape;489;p32"/>
            <p:cNvSpPr/>
            <p:nvPr/>
          </p:nvSpPr>
          <p:spPr>
            <a:xfrm>
              <a:off x="5417325" y="2628675"/>
              <a:ext cx="284300" cy="45675"/>
            </a:xfrm>
            <a:custGeom>
              <a:avLst/>
              <a:gdLst/>
              <a:ahLst/>
              <a:cxnLst/>
              <a:rect l="l" t="t" r="r" b="b"/>
              <a:pathLst>
                <a:path w="11372" h="1827" extrusionOk="0">
                  <a:moveTo>
                    <a:pt x="854" y="1"/>
                  </a:moveTo>
                  <a:cubicBezTo>
                    <a:pt x="549" y="1"/>
                    <a:pt x="314" y="157"/>
                    <a:pt x="179" y="515"/>
                  </a:cubicBezTo>
                  <a:cubicBezTo>
                    <a:pt x="144" y="538"/>
                    <a:pt x="132" y="586"/>
                    <a:pt x="144" y="634"/>
                  </a:cubicBezTo>
                  <a:cubicBezTo>
                    <a:pt x="1" y="1015"/>
                    <a:pt x="13" y="1408"/>
                    <a:pt x="239" y="1765"/>
                  </a:cubicBezTo>
                  <a:cubicBezTo>
                    <a:pt x="273" y="1805"/>
                    <a:pt x="310" y="1827"/>
                    <a:pt x="350" y="1827"/>
                  </a:cubicBezTo>
                  <a:cubicBezTo>
                    <a:pt x="380" y="1827"/>
                    <a:pt x="410" y="1814"/>
                    <a:pt x="441" y="1789"/>
                  </a:cubicBezTo>
                  <a:lnTo>
                    <a:pt x="441" y="1777"/>
                  </a:lnTo>
                  <a:cubicBezTo>
                    <a:pt x="584" y="1658"/>
                    <a:pt x="513" y="1467"/>
                    <a:pt x="656" y="1360"/>
                  </a:cubicBezTo>
                  <a:cubicBezTo>
                    <a:pt x="715" y="955"/>
                    <a:pt x="1037" y="824"/>
                    <a:pt x="1334" y="657"/>
                  </a:cubicBezTo>
                  <a:cubicBezTo>
                    <a:pt x="1572" y="657"/>
                    <a:pt x="1811" y="681"/>
                    <a:pt x="2049" y="693"/>
                  </a:cubicBezTo>
                  <a:cubicBezTo>
                    <a:pt x="2668" y="753"/>
                    <a:pt x="3287" y="919"/>
                    <a:pt x="3882" y="931"/>
                  </a:cubicBezTo>
                  <a:cubicBezTo>
                    <a:pt x="4716" y="955"/>
                    <a:pt x="5537" y="1015"/>
                    <a:pt x="6371" y="1050"/>
                  </a:cubicBezTo>
                  <a:cubicBezTo>
                    <a:pt x="7740" y="1110"/>
                    <a:pt x="9109" y="1372"/>
                    <a:pt x="10490" y="1396"/>
                  </a:cubicBezTo>
                  <a:cubicBezTo>
                    <a:pt x="10740" y="1181"/>
                    <a:pt x="11133" y="1348"/>
                    <a:pt x="11371" y="1074"/>
                  </a:cubicBezTo>
                  <a:cubicBezTo>
                    <a:pt x="10995" y="980"/>
                    <a:pt x="10618" y="941"/>
                    <a:pt x="10225" y="941"/>
                  </a:cubicBezTo>
                  <a:cubicBezTo>
                    <a:pt x="10171" y="941"/>
                    <a:pt x="10116" y="942"/>
                    <a:pt x="10062" y="943"/>
                  </a:cubicBezTo>
                  <a:cubicBezTo>
                    <a:pt x="9958" y="1122"/>
                    <a:pt x="9839" y="1174"/>
                    <a:pt x="9720" y="1174"/>
                  </a:cubicBezTo>
                  <a:cubicBezTo>
                    <a:pt x="9624" y="1174"/>
                    <a:pt x="9528" y="1141"/>
                    <a:pt x="9438" y="1112"/>
                  </a:cubicBezTo>
                  <a:lnTo>
                    <a:pt x="9438" y="1112"/>
                  </a:lnTo>
                  <a:cubicBezTo>
                    <a:pt x="9498" y="1121"/>
                    <a:pt x="9545" y="1126"/>
                    <a:pt x="9586" y="1126"/>
                  </a:cubicBezTo>
                  <a:cubicBezTo>
                    <a:pt x="9716" y="1126"/>
                    <a:pt x="9772" y="1075"/>
                    <a:pt x="9919" y="943"/>
                  </a:cubicBezTo>
                  <a:cubicBezTo>
                    <a:pt x="9488" y="836"/>
                    <a:pt x="9058" y="780"/>
                    <a:pt x="8623" y="780"/>
                  </a:cubicBezTo>
                  <a:cubicBezTo>
                    <a:pt x="8433" y="780"/>
                    <a:pt x="8242" y="790"/>
                    <a:pt x="8049" y="812"/>
                  </a:cubicBezTo>
                  <a:cubicBezTo>
                    <a:pt x="8014" y="848"/>
                    <a:pt x="7990" y="872"/>
                    <a:pt x="7990" y="919"/>
                  </a:cubicBezTo>
                  <a:cubicBezTo>
                    <a:pt x="8026" y="955"/>
                    <a:pt x="8049" y="991"/>
                    <a:pt x="8109" y="991"/>
                  </a:cubicBezTo>
                  <a:cubicBezTo>
                    <a:pt x="8101" y="999"/>
                    <a:pt x="8093" y="1001"/>
                    <a:pt x="8085" y="1001"/>
                  </a:cubicBezTo>
                  <a:cubicBezTo>
                    <a:pt x="8069" y="1001"/>
                    <a:pt x="8053" y="991"/>
                    <a:pt x="8037" y="991"/>
                  </a:cubicBezTo>
                  <a:cubicBezTo>
                    <a:pt x="7978" y="955"/>
                    <a:pt x="7918" y="919"/>
                    <a:pt x="7918" y="836"/>
                  </a:cubicBezTo>
                  <a:lnTo>
                    <a:pt x="7918" y="765"/>
                  </a:lnTo>
                  <a:cubicBezTo>
                    <a:pt x="7799" y="622"/>
                    <a:pt x="7621" y="646"/>
                    <a:pt x="7454" y="634"/>
                  </a:cubicBezTo>
                  <a:cubicBezTo>
                    <a:pt x="5847" y="479"/>
                    <a:pt x="4227" y="419"/>
                    <a:pt x="2620" y="205"/>
                  </a:cubicBezTo>
                  <a:cubicBezTo>
                    <a:pt x="2498" y="152"/>
                    <a:pt x="2371" y="135"/>
                    <a:pt x="2242" y="135"/>
                  </a:cubicBezTo>
                  <a:cubicBezTo>
                    <a:pt x="2048" y="135"/>
                    <a:pt x="1849" y="172"/>
                    <a:pt x="1655" y="172"/>
                  </a:cubicBezTo>
                  <a:cubicBezTo>
                    <a:pt x="1492" y="172"/>
                    <a:pt x="1332" y="146"/>
                    <a:pt x="1179" y="50"/>
                  </a:cubicBezTo>
                  <a:cubicBezTo>
                    <a:pt x="1064" y="18"/>
                    <a:pt x="955" y="1"/>
                    <a:pt x="8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2"/>
            <p:cNvSpPr/>
            <p:nvPr/>
          </p:nvSpPr>
          <p:spPr>
            <a:xfrm>
              <a:off x="5195875" y="2276300"/>
              <a:ext cx="175350" cy="78300"/>
            </a:xfrm>
            <a:custGeom>
              <a:avLst/>
              <a:gdLst/>
              <a:ahLst/>
              <a:cxnLst/>
              <a:rect l="l" t="t" r="r" b="b"/>
              <a:pathLst>
                <a:path w="7014" h="3132" extrusionOk="0">
                  <a:moveTo>
                    <a:pt x="1060" y="1"/>
                  </a:moveTo>
                  <a:cubicBezTo>
                    <a:pt x="1001" y="13"/>
                    <a:pt x="941" y="24"/>
                    <a:pt x="882" y="72"/>
                  </a:cubicBezTo>
                  <a:cubicBezTo>
                    <a:pt x="822" y="120"/>
                    <a:pt x="882" y="215"/>
                    <a:pt x="786" y="263"/>
                  </a:cubicBezTo>
                  <a:cubicBezTo>
                    <a:pt x="715" y="239"/>
                    <a:pt x="655" y="203"/>
                    <a:pt x="584" y="179"/>
                  </a:cubicBezTo>
                  <a:cubicBezTo>
                    <a:pt x="524" y="155"/>
                    <a:pt x="477" y="143"/>
                    <a:pt x="417" y="143"/>
                  </a:cubicBezTo>
                  <a:cubicBezTo>
                    <a:pt x="274" y="143"/>
                    <a:pt x="131" y="191"/>
                    <a:pt x="36" y="322"/>
                  </a:cubicBezTo>
                  <a:cubicBezTo>
                    <a:pt x="12" y="358"/>
                    <a:pt x="12" y="382"/>
                    <a:pt x="1" y="417"/>
                  </a:cubicBezTo>
                  <a:cubicBezTo>
                    <a:pt x="96" y="453"/>
                    <a:pt x="191" y="513"/>
                    <a:pt x="286" y="560"/>
                  </a:cubicBezTo>
                  <a:cubicBezTo>
                    <a:pt x="405" y="667"/>
                    <a:pt x="596" y="548"/>
                    <a:pt x="703" y="691"/>
                  </a:cubicBezTo>
                  <a:lnTo>
                    <a:pt x="715" y="691"/>
                  </a:lnTo>
                  <a:cubicBezTo>
                    <a:pt x="834" y="798"/>
                    <a:pt x="1024" y="715"/>
                    <a:pt x="1144" y="834"/>
                  </a:cubicBezTo>
                  <a:cubicBezTo>
                    <a:pt x="1263" y="965"/>
                    <a:pt x="1465" y="858"/>
                    <a:pt x="1596" y="965"/>
                  </a:cubicBezTo>
                  <a:cubicBezTo>
                    <a:pt x="1906" y="977"/>
                    <a:pt x="2239" y="977"/>
                    <a:pt x="2548" y="989"/>
                  </a:cubicBezTo>
                  <a:cubicBezTo>
                    <a:pt x="2672" y="1014"/>
                    <a:pt x="2779" y="1153"/>
                    <a:pt x="2904" y="1153"/>
                  </a:cubicBezTo>
                  <a:cubicBezTo>
                    <a:pt x="2959" y="1153"/>
                    <a:pt x="3018" y="1125"/>
                    <a:pt x="3084" y="1048"/>
                  </a:cubicBezTo>
                  <a:cubicBezTo>
                    <a:pt x="3132" y="1025"/>
                    <a:pt x="3132" y="989"/>
                    <a:pt x="3144" y="953"/>
                  </a:cubicBezTo>
                  <a:lnTo>
                    <a:pt x="3144" y="953"/>
                  </a:lnTo>
                  <a:cubicBezTo>
                    <a:pt x="3156" y="1036"/>
                    <a:pt x="3072" y="1072"/>
                    <a:pt x="3049" y="1120"/>
                  </a:cubicBezTo>
                  <a:cubicBezTo>
                    <a:pt x="2679" y="1667"/>
                    <a:pt x="2084" y="2037"/>
                    <a:pt x="1775" y="2632"/>
                  </a:cubicBezTo>
                  <a:cubicBezTo>
                    <a:pt x="1644" y="2882"/>
                    <a:pt x="1655" y="2882"/>
                    <a:pt x="1882" y="3132"/>
                  </a:cubicBezTo>
                  <a:cubicBezTo>
                    <a:pt x="1894" y="3072"/>
                    <a:pt x="1953" y="3037"/>
                    <a:pt x="2013" y="2989"/>
                  </a:cubicBezTo>
                  <a:cubicBezTo>
                    <a:pt x="2036" y="2930"/>
                    <a:pt x="2096" y="2882"/>
                    <a:pt x="2144" y="2834"/>
                  </a:cubicBezTo>
                  <a:cubicBezTo>
                    <a:pt x="2191" y="2799"/>
                    <a:pt x="2239" y="2751"/>
                    <a:pt x="2298" y="2703"/>
                  </a:cubicBezTo>
                  <a:cubicBezTo>
                    <a:pt x="2334" y="2656"/>
                    <a:pt x="2382" y="2632"/>
                    <a:pt x="2429" y="2608"/>
                  </a:cubicBezTo>
                  <a:cubicBezTo>
                    <a:pt x="2441" y="2596"/>
                    <a:pt x="2477" y="2584"/>
                    <a:pt x="2489" y="2572"/>
                  </a:cubicBezTo>
                  <a:cubicBezTo>
                    <a:pt x="2537" y="2537"/>
                    <a:pt x="2560" y="2489"/>
                    <a:pt x="2608" y="2465"/>
                  </a:cubicBezTo>
                  <a:lnTo>
                    <a:pt x="2668" y="2406"/>
                  </a:lnTo>
                  <a:lnTo>
                    <a:pt x="2787" y="2287"/>
                  </a:lnTo>
                  <a:lnTo>
                    <a:pt x="2870" y="2156"/>
                  </a:lnTo>
                  <a:cubicBezTo>
                    <a:pt x="2965" y="2037"/>
                    <a:pt x="3072" y="1929"/>
                    <a:pt x="3191" y="1858"/>
                  </a:cubicBezTo>
                  <a:cubicBezTo>
                    <a:pt x="3251" y="1822"/>
                    <a:pt x="3287" y="1798"/>
                    <a:pt x="3334" y="1763"/>
                  </a:cubicBezTo>
                  <a:cubicBezTo>
                    <a:pt x="3382" y="1739"/>
                    <a:pt x="3430" y="1703"/>
                    <a:pt x="3465" y="1667"/>
                  </a:cubicBezTo>
                  <a:lnTo>
                    <a:pt x="3525" y="1608"/>
                  </a:lnTo>
                  <a:cubicBezTo>
                    <a:pt x="3560" y="1560"/>
                    <a:pt x="3608" y="1525"/>
                    <a:pt x="3632" y="1489"/>
                  </a:cubicBezTo>
                  <a:lnTo>
                    <a:pt x="3739" y="1382"/>
                  </a:lnTo>
                  <a:cubicBezTo>
                    <a:pt x="3799" y="1334"/>
                    <a:pt x="3858" y="1322"/>
                    <a:pt x="3930" y="1310"/>
                  </a:cubicBezTo>
                  <a:cubicBezTo>
                    <a:pt x="3989" y="1310"/>
                    <a:pt x="4072" y="1334"/>
                    <a:pt x="4144" y="1346"/>
                  </a:cubicBezTo>
                  <a:cubicBezTo>
                    <a:pt x="4176" y="1362"/>
                    <a:pt x="4208" y="1369"/>
                    <a:pt x="4242" y="1369"/>
                  </a:cubicBezTo>
                  <a:cubicBezTo>
                    <a:pt x="4282" y="1369"/>
                    <a:pt x="4324" y="1359"/>
                    <a:pt x="4370" y="1346"/>
                  </a:cubicBezTo>
                  <a:cubicBezTo>
                    <a:pt x="4442" y="1346"/>
                    <a:pt x="4513" y="1346"/>
                    <a:pt x="4573" y="1406"/>
                  </a:cubicBezTo>
                  <a:cubicBezTo>
                    <a:pt x="4599" y="1432"/>
                    <a:pt x="4619" y="1446"/>
                    <a:pt x="4648" y="1446"/>
                  </a:cubicBezTo>
                  <a:cubicBezTo>
                    <a:pt x="4657" y="1446"/>
                    <a:pt x="4668" y="1444"/>
                    <a:pt x="4680" y="1441"/>
                  </a:cubicBezTo>
                  <a:cubicBezTo>
                    <a:pt x="4711" y="1441"/>
                    <a:pt x="4738" y="1447"/>
                    <a:pt x="4773" y="1447"/>
                  </a:cubicBezTo>
                  <a:cubicBezTo>
                    <a:pt x="4791" y="1447"/>
                    <a:pt x="4811" y="1445"/>
                    <a:pt x="4834" y="1441"/>
                  </a:cubicBezTo>
                  <a:cubicBezTo>
                    <a:pt x="4834" y="1408"/>
                    <a:pt x="4833" y="1397"/>
                    <a:pt x="4834" y="1397"/>
                  </a:cubicBezTo>
                  <a:lnTo>
                    <a:pt x="4834" y="1397"/>
                  </a:lnTo>
                  <a:cubicBezTo>
                    <a:pt x="4835" y="1397"/>
                    <a:pt x="4840" y="1422"/>
                    <a:pt x="4860" y="1422"/>
                  </a:cubicBezTo>
                  <a:cubicBezTo>
                    <a:pt x="4868" y="1422"/>
                    <a:pt x="4880" y="1418"/>
                    <a:pt x="4894" y="1406"/>
                  </a:cubicBezTo>
                  <a:cubicBezTo>
                    <a:pt x="4920" y="1392"/>
                    <a:pt x="4935" y="1383"/>
                    <a:pt x="4952" y="1383"/>
                  </a:cubicBezTo>
                  <a:cubicBezTo>
                    <a:pt x="4965" y="1383"/>
                    <a:pt x="4980" y="1389"/>
                    <a:pt x="5001" y="1406"/>
                  </a:cubicBezTo>
                  <a:cubicBezTo>
                    <a:pt x="5061" y="1453"/>
                    <a:pt x="5120" y="1465"/>
                    <a:pt x="5180" y="1513"/>
                  </a:cubicBezTo>
                  <a:cubicBezTo>
                    <a:pt x="5239" y="1525"/>
                    <a:pt x="5287" y="1525"/>
                    <a:pt x="5335" y="1525"/>
                  </a:cubicBezTo>
                  <a:cubicBezTo>
                    <a:pt x="5406" y="1477"/>
                    <a:pt x="5474" y="1453"/>
                    <a:pt x="5544" y="1453"/>
                  </a:cubicBezTo>
                  <a:cubicBezTo>
                    <a:pt x="5614" y="1453"/>
                    <a:pt x="5686" y="1477"/>
                    <a:pt x="5763" y="1525"/>
                  </a:cubicBezTo>
                  <a:cubicBezTo>
                    <a:pt x="5794" y="1548"/>
                    <a:pt x="5815" y="1561"/>
                    <a:pt x="5838" y="1561"/>
                  </a:cubicBezTo>
                  <a:cubicBezTo>
                    <a:pt x="5851" y="1561"/>
                    <a:pt x="5865" y="1557"/>
                    <a:pt x="5882" y="1548"/>
                  </a:cubicBezTo>
                  <a:cubicBezTo>
                    <a:pt x="6042" y="1561"/>
                    <a:pt x="6208" y="1586"/>
                    <a:pt x="6374" y="1586"/>
                  </a:cubicBezTo>
                  <a:cubicBezTo>
                    <a:pt x="6530" y="1586"/>
                    <a:pt x="6685" y="1564"/>
                    <a:pt x="6835" y="1489"/>
                  </a:cubicBezTo>
                  <a:cubicBezTo>
                    <a:pt x="6954" y="1406"/>
                    <a:pt x="7013" y="1286"/>
                    <a:pt x="6966" y="1144"/>
                  </a:cubicBezTo>
                  <a:cubicBezTo>
                    <a:pt x="6918" y="1096"/>
                    <a:pt x="6882" y="1048"/>
                    <a:pt x="6823" y="1025"/>
                  </a:cubicBezTo>
                  <a:cubicBezTo>
                    <a:pt x="6644" y="977"/>
                    <a:pt x="6466" y="977"/>
                    <a:pt x="6287" y="917"/>
                  </a:cubicBezTo>
                  <a:cubicBezTo>
                    <a:pt x="6227" y="905"/>
                    <a:pt x="6168" y="905"/>
                    <a:pt x="6108" y="905"/>
                  </a:cubicBezTo>
                  <a:cubicBezTo>
                    <a:pt x="6103" y="902"/>
                    <a:pt x="6098" y="901"/>
                    <a:pt x="6093" y="901"/>
                  </a:cubicBezTo>
                  <a:cubicBezTo>
                    <a:pt x="6059" y="901"/>
                    <a:pt x="6046" y="981"/>
                    <a:pt x="6003" y="981"/>
                  </a:cubicBezTo>
                  <a:cubicBezTo>
                    <a:pt x="5990" y="981"/>
                    <a:pt x="5974" y="974"/>
                    <a:pt x="5954" y="953"/>
                  </a:cubicBezTo>
                  <a:cubicBezTo>
                    <a:pt x="5930" y="917"/>
                    <a:pt x="5870" y="894"/>
                    <a:pt x="5823" y="870"/>
                  </a:cubicBezTo>
                  <a:cubicBezTo>
                    <a:pt x="5751" y="858"/>
                    <a:pt x="5656" y="858"/>
                    <a:pt x="5585" y="858"/>
                  </a:cubicBezTo>
                  <a:cubicBezTo>
                    <a:pt x="5477" y="858"/>
                    <a:pt x="5394" y="786"/>
                    <a:pt x="5299" y="739"/>
                  </a:cubicBezTo>
                  <a:cubicBezTo>
                    <a:pt x="5239" y="727"/>
                    <a:pt x="5192" y="715"/>
                    <a:pt x="5132" y="691"/>
                  </a:cubicBezTo>
                  <a:cubicBezTo>
                    <a:pt x="4954" y="667"/>
                    <a:pt x="4799" y="679"/>
                    <a:pt x="4620" y="667"/>
                  </a:cubicBezTo>
                  <a:cubicBezTo>
                    <a:pt x="4525" y="655"/>
                    <a:pt x="4453" y="632"/>
                    <a:pt x="4358" y="620"/>
                  </a:cubicBezTo>
                  <a:cubicBezTo>
                    <a:pt x="4328" y="614"/>
                    <a:pt x="4305" y="611"/>
                    <a:pt x="4281" y="611"/>
                  </a:cubicBezTo>
                  <a:cubicBezTo>
                    <a:pt x="4257" y="611"/>
                    <a:pt x="4233" y="614"/>
                    <a:pt x="4203" y="620"/>
                  </a:cubicBezTo>
                  <a:cubicBezTo>
                    <a:pt x="4159" y="646"/>
                    <a:pt x="4120" y="658"/>
                    <a:pt x="4084" y="658"/>
                  </a:cubicBezTo>
                  <a:cubicBezTo>
                    <a:pt x="4022" y="658"/>
                    <a:pt x="3970" y="624"/>
                    <a:pt x="3918" y="572"/>
                  </a:cubicBezTo>
                  <a:cubicBezTo>
                    <a:pt x="3846" y="548"/>
                    <a:pt x="3751" y="513"/>
                    <a:pt x="3668" y="513"/>
                  </a:cubicBezTo>
                  <a:cubicBezTo>
                    <a:pt x="3465" y="513"/>
                    <a:pt x="3275" y="477"/>
                    <a:pt x="3096" y="394"/>
                  </a:cubicBezTo>
                  <a:cubicBezTo>
                    <a:pt x="2441" y="179"/>
                    <a:pt x="1727" y="191"/>
                    <a:pt x="10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2"/>
            <p:cNvSpPr/>
            <p:nvPr/>
          </p:nvSpPr>
          <p:spPr>
            <a:xfrm>
              <a:off x="5201825" y="1843625"/>
              <a:ext cx="28000" cy="217500"/>
            </a:xfrm>
            <a:custGeom>
              <a:avLst/>
              <a:gdLst/>
              <a:ahLst/>
              <a:cxnLst/>
              <a:rect l="l" t="t" r="r" b="b"/>
              <a:pathLst>
                <a:path w="1120" h="8700" extrusionOk="0">
                  <a:moveTo>
                    <a:pt x="398" y="1955"/>
                  </a:moveTo>
                  <a:cubicBezTo>
                    <a:pt x="397" y="2007"/>
                    <a:pt x="396" y="2058"/>
                    <a:pt x="395" y="2108"/>
                  </a:cubicBezTo>
                  <a:lnTo>
                    <a:pt x="395" y="2108"/>
                  </a:lnTo>
                  <a:cubicBezTo>
                    <a:pt x="395" y="2058"/>
                    <a:pt x="396" y="2007"/>
                    <a:pt x="398" y="1955"/>
                  </a:cubicBezTo>
                  <a:close/>
                  <a:moveTo>
                    <a:pt x="596" y="0"/>
                  </a:moveTo>
                  <a:cubicBezTo>
                    <a:pt x="570" y="0"/>
                    <a:pt x="542" y="3"/>
                    <a:pt x="513" y="8"/>
                  </a:cubicBezTo>
                  <a:cubicBezTo>
                    <a:pt x="382" y="55"/>
                    <a:pt x="465" y="198"/>
                    <a:pt x="394" y="282"/>
                  </a:cubicBezTo>
                  <a:cubicBezTo>
                    <a:pt x="332" y="226"/>
                    <a:pt x="276" y="196"/>
                    <a:pt x="224" y="196"/>
                  </a:cubicBezTo>
                  <a:cubicBezTo>
                    <a:pt x="165" y="196"/>
                    <a:pt x="111" y="235"/>
                    <a:pt x="60" y="317"/>
                  </a:cubicBezTo>
                  <a:cubicBezTo>
                    <a:pt x="1" y="770"/>
                    <a:pt x="1" y="1210"/>
                    <a:pt x="1" y="1663"/>
                  </a:cubicBezTo>
                  <a:cubicBezTo>
                    <a:pt x="36" y="3032"/>
                    <a:pt x="155" y="4377"/>
                    <a:pt x="263" y="5735"/>
                  </a:cubicBezTo>
                  <a:cubicBezTo>
                    <a:pt x="298" y="6378"/>
                    <a:pt x="334" y="7021"/>
                    <a:pt x="215" y="7652"/>
                  </a:cubicBezTo>
                  <a:cubicBezTo>
                    <a:pt x="155" y="8033"/>
                    <a:pt x="155" y="8354"/>
                    <a:pt x="298" y="8699"/>
                  </a:cubicBezTo>
                  <a:cubicBezTo>
                    <a:pt x="441" y="8640"/>
                    <a:pt x="501" y="8521"/>
                    <a:pt x="548" y="8414"/>
                  </a:cubicBezTo>
                  <a:cubicBezTo>
                    <a:pt x="584" y="8354"/>
                    <a:pt x="596" y="8295"/>
                    <a:pt x="608" y="8235"/>
                  </a:cubicBezTo>
                  <a:cubicBezTo>
                    <a:pt x="644" y="8033"/>
                    <a:pt x="632" y="7806"/>
                    <a:pt x="667" y="7580"/>
                  </a:cubicBezTo>
                  <a:cubicBezTo>
                    <a:pt x="775" y="7318"/>
                    <a:pt x="929" y="7044"/>
                    <a:pt x="751" y="6747"/>
                  </a:cubicBezTo>
                  <a:cubicBezTo>
                    <a:pt x="608" y="6485"/>
                    <a:pt x="655" y="6187"/>
                    <a:pt x="655" y="5890"/>
                  </a:cubicBezTo>
                  <a:lnTo>
                    <a:pt x="655" y="5675"/>
                  </a:lnTo>
                  <a:lnTo>
                    <a:pt x="655" y="5473"/>
                  </a:lnTo>
                  <a:lnTo>
                    <a:pt x="655" y="5056"/>
                  </a:lnTo>
                  <a:cubicBezTo>
                    <a:pt x="703" y="4627"/>
                    <a:pt x="405" y="4163"/>
                    <a:pt x="775" y="3770"/>
                  </a:cubicBezTo>
                  <a:cubicBezTo>
                    <a:pt x="977" y="3115"/>
                    <a:pt x="870" y="2461"/>
                    <a:pt x="763" y="1806"/>
                  </a:cubicBezTo>
                  <a:cubicBezTo>
                    <a:pt x="735" y="1694"/>
                    <a:pt x="721" y="1504"/>
                    <a:pt x="576" y="1504"/>
                  </a:cubicBezTo>
                  <a:cubicBezTo>
                    <a:pt x="542" y="1504"/>
                    <a:pt x="501" y="1514"/>
                    <a:pt x="452" y="1538"/>
                  </a:cubicBezTo>
                  <a:lnTo>
                    <a:pt x="452" y="1538"/>
                  </a:lnTo>
                  <a:cubicBezTo>
                    <a:pt x="452" y="1536"/>
                    <a:pt x="453" y="1534"/>
                    <a:pt x="453" y="1532"/>
                  </a:cubicBezTo>
                  <a:cubicBezTo>
                    <a:pt x="822" y="1079"/>
                    <a:pt x="1120" y="615"/>
                    <a:pt x="703" y="20"/>
                  </a:cubicBezTo>
                  <a:cubicBezTo>
                    <a:pt x="668" y="6"/>
                    <a:pt x="633" y="0"/>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32"/>
            <p:cNvSpPr/>
            <p:nvPr/>
          </p:nvSpPr>
          <p:spPr>
            <a:xfrm>
              <a:off x="5292325" y="2607900"/>
              <a:ext cx="154500" cy="33675"/>
            </a:xfrm>
            <a:custGeom>
              <a:avLst/>
              <a:gdLst/>
              <a:ahLst/>
              <a:cxnLst/>
              <a:rect l="l" t="t" r="r" b="b"/>
              <a:pathLst>
                <a:path w="6180" h="1347" extrusionOk="0">
                  <a:moveTo>
                    <a:pt x="155" y="0"/>
                  </a:moveTo>
                  <a:lnTo>
                    <a:pt x="155" y="0"/>
                  </a:lnTo>
                  <a:cubicBezTo>
                    <a:pt x="0" y="298"/>
                    <a:pt x="310" y="322"/>
                    <a:pt x="417" y="464"/>
                  </a:cubicBezTo>
                  <a:cubicBezTo>
                    <a:pt x="643" y="500"/>
                    <a:pt x="845" y="619"/>
                    <a:pt x="1107" y="619"/>
                  </a:cubicBezTo>
                  <a:cubicBezTo>
                    <a:pt x="2334" y="655"/>
                    <a:pt x="3548" y="881"/>
                    <a:pt x="4763" y="1048"/>
                  </a:cubicBezTo>
                  <a:cubicBezTo>
                    <a:pt x="4977" y="1072"/>
                    <a:pt x="5132" y="1119"/>
                    <a:pt x="5179" y="1346"/>
                  </a:cubicBezTo>
                  <a:cubicBezTo>
                    <a:pt x="5192" y="1344"/>
                    <a:pt x="5207" y="1344"/>
                    <a:pt x="5222" y="1344"/>
                  </a:cubicBezTo>
                  <a:cubicBezTo>
                    <a:pt x="5255" y="1344"/>
                    <a:pt x="5293" y="1346"/>
                    <a:pt x="5331" y="1346"/>
                  </a:cubicBezTo>
                  <a:cubicBezTo>
                    <a:pt x="5430" y="1346"/>
                    <a:pt x="5525" y="1330"/>
                    <a:pt x="5525" y="1215"/>
                  </a:cubicBezTo>
                  <a:cubicBezTo>
                    <a:pt x="5534" y="1018"/>
                    <a:pt x="5569" y="922"/>
                    <a:pt x="5693" y="922"/>
                  </a:cubicBezTo>
                  <a:cubicBezTo>
                    <a:pt x="5734" y="922"/>
                    <a:pt x="5784" y="932"/>
                    <a:pt x="5846" y="953"/>
                  </a:cubicBezTo>
                  <a:cubicBezTo>
                    <a:pt x="5882" y="974"/>
                    <a:pt x="5917" y="983"/>
                    <a:pt x="5952" y="983"/>
                  </a:cubicBezTo>
                  <a:cubicBezTo>
                    <a:pt x="6030" y="983"/>
                    <a:pt x="6105" y="938"/>
                    <a:pt x="6179" y="905"/>
                  </a:cubicBezTo>
                  <a:cubicBezTo>
                    <a:pt x="6049" y="738"/>
                    <a:pt x="5846" y="726"/>
                    <a:pt x="5656" y="691"/>
                  </a:cubicBezTo>
                  <a:cubicBezTo>
                    <a:pt x="5132" y="691"/>
                    <a:pt x="4632" y="524"/>
                    <a:pt x="4108" y="500"/>
                  </a:cubicBezTo>
                  <a:cubicBezTo>
                    <a:pt x="3172" y="420"/>
                    <a:pt x="2225" y="165"/>
                    <a:pt x="1267" y="165"/>
                  </a:cubicBezTo>
                  <a:cubicBezTo>
                    <a:pt x="1226" y="165"/>
                    <a:pt x="1185" y="166"/>
                    <a:pt x="1143" y="167"/>
                  </a:cubicBezTo>
                  <a:cubicBezTo>
                    <a:pt x="1107" y="226"/>
                    <a:pt x="1048" y="286"/>
                    <a:pt x="953" y="286"/>
                  </a:cubicBezTo>
                  <a:cubicBezTo>
                    <a:pt x="945" y="282"/>
                    <a:pt x="934" y="281"/>
                    <a:pt x="922" y="281"/>
                  </a:cubicBezTo>
                  <a:cubicBezTo>
                    <a:pt x="897" y="281"/>
                    <a:pt x="865" y="286"/>
                    <a:pt x="834" y="286"/>
                  </a:cubicBezTo>
                  <a:cubicBezTo>
                    <a:pt x="859" y="269"/>
                    <a:pt x="878" y="252"/>
                    <a:pt x="904" y="252"/>
                  </a:cubicBezTo>
                  <a:cubicBezTo>
                    <a:pt x="915" y="252"/>
                    <a:pt x="927" y="255"/>
                    <a:pt x="941" y="262"/>
                  </a:cubicBezTo>
                  <a:cubicBezTo>
                    <a:pt x="988" y="238"/>
                    <a:pt x="1012" y="214"/>
                    <a:pt x="1024" y="155"/>
                  </a:cubicBezTo>
                  <a:cubicBezTo>
                    <a:pt x="762" y="24"/>
                    <a:pt x="429" y="83"/>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32"/>
            <p:cNvSpPr/>
            <p:nvPr/>
          </p:nvSpPr>
          <p:spPr>
            <a:xfrm>
              <a:off x="5198550" y="2368275"/>
              <a:ext cx="19675" cy="209900"/>
            </a:xfrm>
            <a:custGeom>
              <a:avLst/>
              <a:gdLst/>
              <a:ahLst/>
              <a:cxnLst/>
              <a:rect l="l" t="t" r="r" b="b"/>
              <a:pathLst>
                <a:path w="787" h="8396" extrusionOk="0">
                  <a:moveTo>
                    <a:pt x="596" y="1"/>
                  </a:moveTo>
                  <a:cubicBezTo>
                    <a:pt x="394" y="72"/>
                    <a:pt x="251" y="203"/>
                    <a:pt x="215" y="394"/>
                  </a:cubicBezTo>
                  <a:cubicBezTo>
                    <a:pt x="108" y="810"/>
                    <a:pt x="1" y="1215"/>
                    <a:pt x="60" y="1656"/>
                  </a:cubicBezTo>
                  <a:cubicBezTo>
                    <a:pt x="155" y="2358"/>
                    <a:pt x="191" y="3072"/>
                    <a:pt x="191" y="3787"/>
                  </a:cubicBezTo>
                  <a:cubicBezTo>
                    <a:pt x="191" y="5311"/>
                    <a:pt x="251" y="6823"/>
                    <a:pt x="298" y="8347"/>
                  </a:cubicBezTo>
                  <a:cubicBezTo>
                    <a:pt x="332" y="8380"/>
                    <a:pt x="365" y="8395"/>
                    <a:pt x="401" y="8395"/>
                  </a:cubicBezTo>
                  <a:cubicBezTo>
                    <a:pt x="429" y="8395"/>
                    <a:pt x="458" y="8386"/>
                    <a:pt x="489" y="8371"/>
                  </a:cubicBezTo>
                  <a:cubicBezTo>
                    <a:pt x="536" y="8323"/>
                    <a:pt x="584" y="8264"/>
                    <a:pt x="596" y="8192"/>
                  </a:cubicBezTo>
                  <a:cubicBezTo>
                    <a:pt x="679" y="7763"/>
                    <a:pt x="584" y="7323"/>
                    <a:pt x="679" y="6894"/>
                  </a:cubicBezTo>
                  <a:cubicBezTo>
                    <a:pt x="715" y="6835"/>
                    <a:pt x="715" y="6763"/>
                    <a:pt x="727" y="6704"/>
                  </a:cubicBezTo>
                  <a:cubicBezTo>
                    <a:pt x="739" y="6609"/>
                    <a:pt x="739" y="6513"/>
                    <a:pt x="727" y="6418"/>
                  </a:cubicBezTo>
                  <a:lnTo>
                    <a:pt x="679" y="6239"/>
                  </a:lnTo>
                  <a:cubicBezTo>
                    <a:pt x="596" y="5989"/>
                    <a:pt x="679" y="5763"/>
                    <a:pt x="739" y="5525"/>
                  </a:cubicBezTo>
                  <a:cubicBezTo>
                    <a:pt x="786" y="5323"/>
                    <a:pt x="775" y="5120"/>
                    <a:pt x="727" y="4930"/>
                  </a:cubicBezTo>
                  <a:cubicBezTo>
                    <a:pt x="691" y="4763"/>
                    <a:pt x="656" y="4585"/>
                    <a:pt x="656" y="4430"/>
                  </a:cubicBezTo>
                  <a:lnTo>
                    <a:pt x="656" y="3989"/>
                  </a:lnTo>
                  <a:lnTo>
                    <a:pt x="656" y="3322"/>
                  </a:lnTo>
                  <a:lnTo>
                    <a:pt x="656" y="2977"/>
                  </a:lnTo>
                  <a:cubicBezTo>
                    <a:pt x="691" y="2048"/>
                    <a:pt x="572" y="1120"/>
                    <a:pt x="727" y="203"/>
                  </a:cubicBezTo>
                  <a:cubicBezTo>
                    <a:pt x="703" y="120"/>
                    <a:pt x="656" y="48"/>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32"/>
            <p:cNvSpPr/>
            <p:nvPr/>
          </p:nvSpPr>
          <p:spPr>
            <a:xfrm>
              <a:off x="5206000" y="2576925"/>
              <a:ext cx="97650" cy="50975"/>
            </a:xfrm>
            <a:custGeom>
              <a:avLst/>
              <a:gdLst/>
              <a:ahLst/>
              <a:cxnLst/>
              <a:rect l="l" t="t" r="r" b="b"/>
              <a:pathLst>
                <a:path w="3906" h="2039" extrusionOk="0">
                  <a:moveTo>
                    <a:pt x="0" y="1"/>
                  </a:moveTo>
                  <a:cubicBezTo>
                    <a:pt x="0" y="394"/>
                    <a:pt x="12" y="799"/>
                    <a:pt x="0" y="1180"/>
                  </a:cubicBezTo>
                  <a:cubicBezTo>
                    <a:pt x="28" y="1807"/>
                    <a:pt x="124" y="2039"/>
                    <a:pt x="530" y="2039"/>
                  </a:cubicBezTo>
                  <a:cubicBezTo>
                    <a:pt x="655" y="2039"/>
                    <a:pt x="809" y="2017"/>
                    <a:pt x="1000" y="1977"/>
                  </a:cubicBezTo>
                  <a:cubicBezTo>
                    <a:pt x="1107" y="1959"/>
                    <a:pt x="1181" y="1788"/>
                    <a:pt x="1296" y="1788"/>
                  </a:cubicBezTo>
                  <a:cubicBezTo>
                    <a:pt x="1335" y="1788"/>
                    <a:pt x="1378" y="1807"/>
                    <a:pt x="1429" y="1858"/>
                  </a:cubicBezTo>
                  <a:cubicBezTo>
                    <a:pt x="2251" y="1811"/>
                    <a:pt x="3048" y="1751"/>
                    <a:pt x="3870" y="1703"/>
                  </a:cubicBezTo>
                  <a:cubicBezTo>
                    <a:pt x="3906" y="1477"/>
                    <a:pt x="3644" y="1418"/>
                    <a:pt x="3608" y="1239"/>
                  </a:cubicBezTo>
                  <a:cubicBezTo>
                    <a:pt x="3466" y="1136"/>
                    <a:pt x="3314" y="1106"/>
                    <a:pt x="3162" y="1106"/>
                  </a:cubicBezTo>
                  <a:cubicBezTo>
                    <a:pt x="3034" y="1106"/>
                    <a:pt x="2906" y="1128"/>
                    <a:pt x="2786" y="1144"/>
                  </a:cubicBezTo>
                  <a:cubicBezTo>
                    <a:pt x="2596" y="1167"/>
                    <a:pt x="2404" y="1178"/>
                    <a:pt x="2212" y="1178"/>
                  </a:cubicBezTo>
                  <a:cubicBezTo>
                    <a:pt x="1910" y="1178"/>
                    <a:pt x="1608" y="1152"/>
                    <a:pt x="1310" y="1108"/>
                  </a:cubicBezTo>
                  <a:cubicBezTo>
                    <a:pt x="1095" y="1129"/>
                    <a:pt x="890" y="1289"/>
                    <a:pt x="677" y="1289"/>
                  </a:cubicBezTo>
                  <a:cubicBezTo>
                    <a:pt x="642" y="1289"/>
                    <a:pt x="607" y="1285"/>
                    <a:pt x="572" y="1275"/>
                  </a:cubicBezTo>
                  <a:cubicBezTo>
                    <a:pt x="155" y="1156"/>
                    <a:pt x="584" y="834"/>
                    <a:pt x="453" y="620"/>
                  </a:cubicBezTo>
                  <a:cubicBezTo>
                    <a:pt x="334" y="430"/>
                    <a:pt x="358" y="156"/>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32"/>
            <p:cNvSpPr/>
            <p:nvPr/>
          </p:nvSpPr>
          <p:spPr>
            <a:xfrm>
              <a:off x="5111925" y="2177800"/>
              <a:ext cx="48250" cy="108950"/>
            </a:xfrm>
            <a:custGeom>
              <a:avLst/>
              <a:gdLst/>
              <a:ahLst/>
              <a:cxnLst/>
              <a:rect l="l" t="t" r="r" b="b"/>
              <a:pathLst>
                <a:path w="1930" h="4358" extrusionOk="0">
                  <a:moveTo>
                    <a:pt x="383" y="1"/>
                  </a:moveTo>
                  <a:cubicBezTo>
                    <a:pt x="347" y="1"/>
                    <a:pt x="308" y="8"/>
                    <a:pt x="263" y="23"/>
                  </a:cubicBezTo>
                  <a:cubicBezTo>
                    <a:pt x="49" y="95"/>
                    <a:pt x="191" y="309"/>
                    <a:pt x="168" y="452"/>
                  </a:cubicBezTo>
                  <a:cubicBezTo>
                    <a:pt x="1" y="1238"/>
                    <a:pt x="322" y="2012"/>
                    <a:pt x="311" y="2810"/>
                  </a:cubicBezTo>
                  <a:cubicBezTo>
                    <a:pt x="489" y="3429"/>
                    <a:pt x="739" y="4012"/>
                    <a:pt x="1334" y="4357"/>
                  </a:cubicBezTo>
                  <a:cubicBezTo>
                    <a:pt x="1454" y="4143"/>
                    <a:pt x="1501" y="3964"/>
                    <a:pt x="1203" y="3893"/>
                  </a:cubicBezTo>
                  <a:cubicBezTo>
                    <a:pt x="1193" y="3893"/>
                    <a:pt x="1158" y="3825"/>
                    <a:pt x="1169" y="3825"/>
                  </a:cubicBezTo>
                  <a:lnTo>
                    <a:pt x="1169" y="3825"/>
                  </a:lnTo>
                  <a:cubicBezTo>
                    <a:pt x="1170" y="3825"/>
                    <a:pt x="1174" y="3828"/>
                    <a:pt x="1180" y="3833"/>
                  </a:cubicBezTo>
                  <a:cubicBezTo>
                    <a:pt x="1328" y="3869"/>
                    <a:pt x="1471" y="3920"/>
                    <a:pt x="1599" y="3920"/>
                  </a:cubicBezTo>
                  <a:cubicBezTo>
                    <a:pt x="1727" y="3920"/>
                    <a:pt x="1840" y="3869"/>
                    <a:pt x="1930" y="3702"/>
                  </a:cubicBezTo>
                  <a:cubicBezTo>
                    <a:pt x="1477" y="3345"/>
                    <a:pt x="1073" y="2952"/>
                    <a:pt x="1013" y="2333"/>
                  </a:cubicBezTo>
                  <a:cubicBezTo>
                    <a:pt x="953" y="2155"/>
                    <a:pt x="918" y="1976"/>
                    <a:pt x="858" y="1809"/>
                  </a:cubicBezTo>
                  <a:cubicBezTo>
                    <a:pt x="739" y="1333"/>
                    <a:pt x="894" y="809"/>
                    <a:pt x="727" y="333"/>
                  </a:cubicBezTo>
                  <a:cubicBezTo>
                    <a:pt x="638" y="184"/>
                    <a:pt x="565" y="1"/>
                    <a:pt x="3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32"/>
            <p:cNvSpPr/>
            <p:nvPr/>
          </p:nvSpPr>
          <p:spPr>
            <a:xfrm>
              <a:off x="5331300" y="2726650"/>
              <a:ext cx="53025" cy="134575"/>
            </a:xfrm>
            <a:custGeom>
              <a:avLst/>
              <a:gdLst/>
              <a:ahLst/>
              <a:cxnLst/>
              <a:rect l="l" t="t" r="r" b="b"/>
              <a:pathLst>
                <a:path w="2121" h="5383" extrusionOk="0">
                  <a:moveTo>
                    <a:pt x="1894" y="1"/>
                  </a:moveTo>
                  <a:cubicBezTo>
                    <a:pt x="1430" y="858"/>
                    <a:pt x="1120" y="1715"/>
                    <a:pt x="1346" y="2703"/>
                  </a:cubicBezTo>
                  <a:cubicBezTo>
                    <a:pt x="1418" y="3037"/>
                    <a:pt x="1430" y="3394"/>
                    <a:pt x="1465" y="3751"/>
                  </a:cubicBezTo>
                  <a:cubicBezTo>
                    <a:pt x="1477" y="3894"/>
                    <a:pt x="1525" y="4073"/>
                    <a:pt x="1334" y="4108"/>
                  </a:cubicBezTo>
                  <a:cubicBezTo>
                    <a:pt x="918" y="4216"/>
                    <a:pt x="703" y="4597"/>
                    <a:pt x="346" y="4787"/>
                  </a:cubicBezTo>
                  <a:cubicBezTo>
                    <a:pt x="227" y="4978"/>
                    <a:pt x="25" y="5097"/>
                    <a:pt x="1" y="5335"/>
                  </a:cubicBezTo>
                  <a:cubicBezTo>
                    <a:pt x="19" y="5344"/>
                    <a:pt x="30" y="5367"/>
                    <a:pt x="50" y="5367"/>
                  </a:cubicBezTo>
                  <a:cubicBezTo>
                    <a:pt x="56" y="5367"/>
                    <a:pt x="64" y="5364"/>
                    <a:pt x="72" y="5359"/>
                  </a:cubicBezTo>
                  <a:cubicBezTo>
                    <a:pt x="96" y="5359"/>
                    <a:pt x="120" y="5382"/>
                    <a:pt x="156" y="5382"/>
                  </a:cubicBezTo>
                  <a:cubicBezTo>
                    <a:pt x="168" y="5382"/>
                    <a:pt x="191" y="5359"/>
                    <a:pt x="227" y="5359"/>
                  </a:cubicBezTo>
                  <a:cubicBezTo>
                    <a:pt x="299" y="5335"/>
                    <a:pt x="370" y="5299"/>
                    <a:pt x="429" y="5263"/>
                  </a:cubicBezTo>
                  <a:cubicBezTo>
                    <a:pt x="477" y="5228"/>
                    <a:pt x="513" y="5204"/>
                    <a:pt x="537" y="5156"/>
                  </a:cubicBezTo>
                  <a:cubicBezTo>
                    <a:pt x="572" y="5120"/>
                    <a:pt x="596" y="5085"/>
                    <a:pt x="632" y="5037"/>
                  </a:cubicBezTo>
                  <a:cubicBezTo>
                    <a:pt x="656" y="4989"/>
                    <a:pt x="703" y="4966"/>
                    <a:pt x="727" y="4930"/>
                  </a:cubicBezTo>
                  <a:cubicBezTo>
                    <a:pt x="787" y="4906"/>
                    <a:pt x="870" y="4858"/>
                    <a:pt x="930" y="4823"/>
                  </a:cubicBezTo>
                  <a:cubicBezTo>
                    <a:pt x="965" y="4811"/>
                    <a:pt x="1001" y="4787"/>
                    <a:pt x="1049" y="4751"/>
                  </a:cubicBezTo>
                  <a:cubicBezTo>
                    <a:pt x="1072" y="4727"/>
                    <a:pt x="1120" y="4692"/>
                    <a:pt x="1144" y="4668"/>
                  </a:cubicBezTo>
                  <a:lnTo>
                    <a:pt x="1191" y="4668"/>
                  </a:lnTo>
                  <a:cubicBezTo>
                    <a:pt x="1191" y="4636"/>
                    <a:pt x="1193" y="4623"/>
                    <a:pt x="1194" y="4623"/>
                  </a:cubicBezTo>
                  <a:lnTo>
                    <a:pt x="1194" y="4623"/>
                  </a:lnTo>
                  <a:cubicBezTo>
                    <a:pt x="1195" y="4623"/>
                    <a:pt x="1195" y="4676"/>
                    <a:pt x="1180" y="4739"/>
                  </a:cubicBezTo>
                  <a:cubicBezTo>
                    <a:pt x="1144" y="4823"/>
                    <a:pt x="1120" y="4918"/>
                    <a:pt x="1132" y="5025"/>
                  </a:cubicBezTo>
                  <a:cubicBezTo>
                    <a:pt x="1196" y="5117"/>
                    <a:pt x="1272" y="5142"/>
                    <a:pt x="1355" y="5142"/>
                  </a:cubicBezTo>
                  <a:cubicBezTo>
                    <a:pt x="1413" y="5142"/>
                    <a:pt x="1474" y="5130"/>
                    <a:pt x="1537" y="5120"/>
                  </a:cubicBezTo>
                  <a:cubicBezTo>
                    <a:pt x="1559" y="5117"/>
                    <a:pt x="1582" y="5116"/>
                    <a:pt x="1606" y="5116"/>
                  </a:cubicBezTo>
                  <a:cubicBezTo>
                    <a:pt x="1670" y="5116"/>
                    <a:pt x="1738" y="5127"/>
                    <a:pt x="1799" y="5144"/>
                  </a:cubicBezTo>
                  <a:cubicBezTo>
                    <a:pt x="1818" y="5147"/>
                    <a:pt x="1835" y="5149"/>
                    <a:pt x="1852" y="5149"/>
                  </a:cubicBezTo>
                  <a:cubicBezTo>
                    <a:pt x="1897" y="5149"/>
                    <a:pt x="1934" y="5138"/>
                    <a:pt x="1977" y="5120"/>
                  </a:cubicBezTo>
                  <a:cubicBezTo>
                    <a:pt x="2084" y="5061"/>
                    <a:pt x="2120" y="4978"/>
                    <a:pt x="2120" y="4870"/>
                  </a:cubicBezTo>
                  <a:cubicBezTo>
                    <a:pt x="1894" y="3334"/>
                    <a:pt x="1596" y="1810"/>
                    <a:pt x="2025" y="251"/>
                  </a:cubicBezTo>
                  <a:cubicBezTo>
                    <a:pt x="2033" y="223"/>
                    <a:pt x="2034" y="216"/>
                    <a:pt x="2032" y="216"/>
                  </a:cubicBezTo>
                  <a:lnTo>
                    <a:pt x="2032" y="216"/>
                  </a:lnTo>
                  <a:cubicBezTo>
                    <a:pt x="2031" y="216"/>
                    <a:pt x="2027" y="222"/>
                    <a:pt x="2023" y="222"/>
                  </a:cubicBezTo>
                  <a:cubicBezTo>
                    <a:pt x="2018" y="222"/>
                    <a:pt x="2013" y="214"/>
                    <a:pt x="2013" y="179"/>
                  </a:cubicBezTo>
                  <a:cubicBezTo>
                    <a:pt x="2001" y="108"/>
                    <a:pt x="1953" y="48"/>
                    <a:pt x="18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32"/>
            <p:cNvSpPr/>
            <p:nvPr/>
          </p:nvSpPr>
          <p:spPr>
            <a:xfrm>
              <a:off x="5115525" y="2099800"/>
              <a:ext cx="115800" cy="75175"/>
            </a:xfrm>
            <a:custGeom>
              <a:avLst/>
              <a:gdLst/>
              <a:ahLst/>
              <a:cxnLst/>
              <a:rect l="l" t="t" r="r" b="b"/>
              <a:pathLst>
                <a:path w="4632" h="3007" extrusionOk="0">
                  <a:moveTo>
                    <a:pt x="3988" y="0"/>
                  </a:moveTo>
                  <a:cubicBezTo>
                    <a:pt x="3917" y="0"/>
                    <a:pt x="3857" y="12"/>
                    <a:pt x="3798" y="48"/>
                  </a:cubicBezTo>
                  <a:cubicBezTo>
                    <a:pt x="3760" y="99"/>
                    <a:pt x="3718" y="123"/>
                    <a:pt x="3675" y="123"/>
                  </a:cubicBezTo>
                  <a:cubicBezTo>
                    <a:pt x="3637" y="123"/>
                    <a:pt x="3598" y="105"/>
                    <a:pt x="3560" y="72"/>
                  </a:cubicBezTo>
                  <a:cubicBezTo>
                    <a:pt x="3429" y="72"/>
                    <a:pt x="3322" y="131"/>
                    <a:pt x="3215" y="179"/>
                  </a:cubicBezTo>
                  <a:cubicBezTo>
                    <a:pt x="3024" y="262"/>
                    <a:pt x="2822" y="238"/>
                    <a:pt x="2607" y="286"/>
                  </a:cubicBezTo>
                  <a:cubicBezTo>
                    <a:pt x="2546" y="286"/>
                    <a:pt x="2497" y="351"/>
                    <a:pt x="2437" y="351"/>
                  </a:cubicBezTo>
                  <a:cubicBezTo>
                    <a:pt x="2416" y="351"/>
                    <a:pt x="2394" y="343"/>
                    <a:pt x="2369" y="322"/>
                  </a:cubicBezTo>
                  <a:lnTo>
                    <a:pt x="2369" y="322"/>
                  </a:lnTo>
                  <a:cubicBezTo>
                    <a:pt x="2383" y="329"/>
                    <a:pt x="2397" y="332"/>
                    <a:pt x="2410" y="332"/>
                  </a:cubicBezTo>
                  <a:cubicBezTo>
                    <a:pt x="2443" y="332"/>
                    <a:pt x="2471" y="315"/>
                    <a:pt x="2488" y="298"/>
                  </a:cubicBezTo>
                  <a:cubicBezTo>
                    <a:pt x="2524" y="238"/>
                    <a:pt x="2524" y="179"/>
                    <a:pt x="2476" y="131"/>
                  </a:cubicBezTo>
                  <a:cubicBezTo>
                    <a:pt x="2060" y="191"/>
                    <a:pt x="1655" y="262"/>
                    <a:pt x="1333" y="584"/>
                  </a:cubicBezTo>
                  <a:cubicBezTo>
                    <a:pt x="1071" y="738"/>
                    <a:pt x="988" y="1072"/>
                    <a:pt x="750" y="1262"/>
                  </a:cubicBezTo>
                  <a:cubicBezTo>
                    <a:pt x="690" y="1358"/>
                    <a:pt x="714" y="1488"/>
                    <a:pt x="595" y="1548"/>
                  </a:cubicBezTo>
                  <a:cubicBezTo>
                    <a:pt x="571" y="1608"/>
                    <a:pt x="536" y="1667"/>
                    <a:pt x="488" y="1715"/>
                  </a:cubicBezTo>
                  <a:cubicBezTo>
                    <a:pt x="452" y="1727"/>
                    <a:pt x="440" y="1762"/>
                    <a:pt x="452" y="1798"/>
                  </a:cubicBezTo>
                  <a:cubicBezTo>
                    <a:pt x="452" y="1893"/>
                    <a:pt x="393" y="1953"/>
                    <a:pt x="345" y="2012"/>
                  </a:cubicBezTo>
                  <a:lnTo>
                    <a:pt x="333" y="2024"/>
                  </a:lnTo>
                  <a:cubicBezTo>
                    <a:pt x="190" y="2143"/>
                    <a:pt x="321" y="2334"/>
                    <a:pt x="178" y="2441"/>
                  </a:cubicBezTo>
                  <a:cubicBezTo>
                    <a:pt x="155" y="2477"/>
                    <a:pt x="155" y="2501"/>
                    <a:pt x="167" y="2548"/>
                  </a:cubicBezTo>
                  <a:cubicBezTo>
                    <a:pt x="145" y="2757"/>
                    <a:pt x="1" y="3006"/>
                    <a:pt x="325" y="3006"/>
                  </a:cubicBezTo>
                  <a:cubicBezTo>
                    <a:pt x="352" y="3006"/>
                    <a:pt x="382" y="3004"/>
                    <a:pt x="417" y="3001"/>
                  </a:cubicBezTo>
                  <a:cubicBezTo>
                    <a:pt x="476" y="2989"/>
                    <a:pt x="536" y="2965"/>
                    <a:pt x="595" y="2929"/>
                  </a:cubicBezTo>
                  <a:cubicBezTo>
                    <a:pt x="643" y="2882"/>
                    <a:pt x="678" y="2846"/>
                    <a:pt x="702" y="2786"/>
                  </a:cubicBezTo>
                  <a:cubicBezTo>
                    <a:pt x="714" y="2727"/>
                    <a:pt x="714" y="2667"/>
                    <a:pt x="714" y="2608"/>
                  </a:cubicBezTo>
                  <a:cubicBezTo>
                    <a:pt x="714" y="2512"/>
                    <a:pt x="750" y="2441"/>
                    <a:pt x="774" y="2370"/>
                  </a:cubicBezTo>
                  <a:lnTo>
                    <a:pt x="869" y="2227"/>
                  </a:lnTo>
                  <a:cubicBezTo>
                    <a:pt x="905" y="2155"/>
                    <a:pt x="952" y="2084"/>
                    <a:pt x="988" y="2012"/>
                  </a:cubicBezTo>
                  <a:cubicBezTo>
                    <a:pt x="1000" y="1965"/>
                    <a:pt x="1012" y="1917"/>
                    <a:pt x="1024" y="1858"/>
                  </a:cubicBezTo>
                  <a:cubicBezTo>
                    <a:pt x="1048" y="1786"/>
                    <a:pt x="1071" y="1715"/>
                    <a:pt x="1107" y="1631"/>
                  </a:cubicBezTo>
                  <a:lnTo>
                    <a:pt x="1190" y="1500"/>
                  </a:lnTo>
                  <a:cubicBezTo>
                    <a:pt x="1250" y="1441"/>
                    <a:pt x="1310" y="1405"/>
                    <a:pt x="1381" y="1358"/>
                  </a:cubicBezTo>
                  <a:cubicBezTo>
                    <a:pt x="1429" y="1322"/>
                    <a:pt x="1488" y="1298"/>
                    <a:pt x="1536" y="1262"/>
                  </a:cubicBezTo>
                  <a:cubicBezTo>
                    <a:pt x="2060" y="941"/>
                    <a:pt x="2655" y="881"/>
                    <a:pt x="3250" y="869"/>
                  </a:cubicBezTo>
                  <a:cubicBezTo>
                    <a:pt x="3667" y="762"/>
                    <a:pt x="4060" y="655"/>
                    <a:pt x="4453" y="476"/>
                  </a:cubicBezTo>
                  <a:cubicBezTo>
                    <a:pt x="4631" y="250"/>
                    <a:pt x="4405" y="179"/>
                    <a:pt x="4286" y="72"/>
                  </a:cubicBezTo>
                  <a:cubicBezTo>
                    <a:pt x="4179" y="24"/>
                    <a:pt x="4096" y="0"/>
                    <a:pt x="39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32"/>
            <p:cNvSpPr/>
            <p:nvPr/>
          </p:nvSpPr>
          <p:spPr>
            <a:xfrm>
              <a:off x="5213425" y="2300700"/>
              <a:ext cx="61050" cy="74125"/>
            </a:xfrm>
            <a:custGeom>
              <a:avLst/>
              <a:gdLst/>
              <a:ahLst/>
              <a:cxnLst/>
              <a:rect l="l" t="t" r="r" b="b"/>
              <a:pathLst>
                <a:path w="2442" h="2965" extrusionOk="0">
                  <a:moveTo>
                    <a:pt x="2442" y="1"/>
                  </a:moveTo>
                  <a:cubicBezTo>
                    <a:pt x="2382" y="53"/>
                    <a:pt x="2320" y="70"/>
                    <a:pt x="2257" y="70"/>
                  </a:cubicBezTo>
                  <a:cubicBezTo>
                    <a:pt x="2137" y="70"/>
                    <a:pt x="2014" y="8"/>
                    <a:pt x="1898" y="8"/>
                  </a:cubicBezTo>
                  <a:cubicBezTo>
                    <a:pt x="1881" y="8"/>
                    <a:pt x="1863" y="10"/>
                    <a:pt x="1846" y="13"/>
                  </a:cubicBezTo>
                  <a:cubicBezTo>
                    <a:pt x="2096" y="191"/>
                    <a:pt x="1918" y="310"/>
                    <a:pt x="1799" y="465"/>
                  </a:cubicBezTo>
                  <a:cubicBezTo>
                    <a:pt x="1204" y="1203"/>
                    <a:pt x="513" y="1882"/>
                    <a:pt x="1" y="2716"/>
                  </a:cubicBezTo>
                  <a:cubicBezTo>
                    <a:pt x="1" y="2775"/>
                    <a:pt x="13" y="2835"/>
                    <a:pt x="13" y="2894"/>
                  </a:cubicBezTo>
                  <a:cubicBezTo>
                    <a:pt x="71" y="2944"/>
                    <a:pt x="129" y="2965"/>
                    <a:pt x="195" y="2965"/>
                  </a:cubicBezTo>
                  <a:cubicBezTo>
                    <a:pt x="224" y="2965"/>
                    <a:pt x="254" y="2961"/>
                    <a:pt x="287" y="2954"/>
                  </a:cubicBezTo>
                  <a:cubicBezTo>
                    <a:pt x="465" y="2906"/>
                    <a:pt x="525" y="2656"/>
                    <a:pt x="739" y="2656"/>
                  </a:cubicBezTo>
                  <a:cubicBezTo>
                    <a:pt x="894" y="2489"/>
                    <a:pt x="1073" y="2382"/>
                    <a:pt x="1156" y="2180"/>
                  </a:cubicBezTo>
                  <a:cubicBezTo>
                    <a:pt x="1132" y="2108"/>
                    <a:pt x="1037" y="2025"/>
                    <a:pt x="1061" y="2013"/>
                  </a:cubicBezTo>
                  <a:cubicBezTo>
                    <a:pt x="1299" y="1715"/>
                    <a:pt x="1358" y="1311"/>
                    <a:pt x="1715" y="1072"/>
                  </a:cubicBezTo>
                  <a:cubicBezTo>
                    <a:pt x="2085" y="822"/>
                    <a:pt x="2382" y="477"/>
                    <a:pt x="2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32"/>
            <p:cNvSpPr/>
            <p:nvPr/>
          </p:nvSpPr>
          <p:spPr>
            <a:xfrm>
              <a:off x="6136175" y="2788800"/>
              <a:ext cx="105975" cy="19850"/>
            </a:xfrm>
            <a:custGeom>
              <a:avLst/>
              <a:gdLst/>
              <a:ahLst/>
              <a:cxnLst/>
              <a:rect l="l" t="t" r="r" b="b"/>
              <a:pathLst>
                <a:path w="4239" h="794" extrusionOk="0">
                  <a:moveTo>
                    <a:pt x="483" y="0"/>
                  </a:moveTo>
                  <a:cubicBezTo>
                    <a:pt x="390" y="0"/>
                    <a:pt x="297" y="26"/>
                    <a:pt x="203" y="98"/>
                  </a:cubicBezTo>
                  <a:cubicBezTo>
                    <a:pt x="84" y="194"/>
                    <a:pt x="0" y="313"/>
                    <a:pt x="119" y="479"/>
                  </a:cubicBezTo>
                  <a:cubicBezTo>
                    <a:pt x="429" y="706"/>
                    <a:pt x="786" y="729"/>
                    <a:pt x="1143" y="729"/>
                  </a:cubicBezTo>
                  <a:cubicBezTo>
                    <a:pt x="1471" y="729"/>
                    <a:pt x="1793" y="667"/>
                    <a:pt x="2113" y="667"/>
                  </a:cubicBezTo>
                  <a:cubicBezTo>
                    <a:pt x="2258" y="667"/>
                    <a:pt x="2403" y="680"/>
                    <a:pt x="2548" y="717"/>
                  </a:cubicBezTo>
                  <a:lnTo>
                    <a:pt x="3406" y="717"/>
                  </a:lnTo>
                  <a:cubicBezTo>
                    <a:pt x="3492" y="769"/>
                    <a:pt x="3585" y="793"/>
                    <a:pt x="3678" y="793"/>
                  </a:cubicBezTo>
                  <a:cubicBezTo>
                    <a:pt x="3778" y="793"/>
                    <a:pt x="3879" y="767"/>
                    <a:pt x="3977" y="717"/>
                  </a:cubicBezTo>
                  <a:cubicBezTo>
                    <a:pt x="4025" y="706"/>
                    <a:pt x="4060" y="706"/>
                    <a:pt x="4108" y="706"/>
                  </a:cubicBezTo>
                  <a:cubicBezTo>
                    <a:pt x="4168" y="658"/>
                    <a:pt x="4215" y="610"/>
                    <a:pt x="4239" y="587"/>
                  </a:cubicBezTo>
                  <a:lnTo>
                    <a:pt x="4239" y="527"/>
                  </a:lnTo>
                  <a:lnTo>
                    <a:pt x="4239" y="467"/>
                  </a:lnTo>
                  <a:cubicBezTo>
                    <a:pt x="4150" y="253"/>
                    <a:pt x="3987" y="226"/>
                    <a:pt x="3810" y="226"/>
                  </a:cubicBezTo>
                  <a:cubicBezTo>
                    <a:pt x="3752" y="226"/>
                    <a:pt x="3691" y="229"/>
                    <a:pt x="3632" y="229"/>
                  </a:cubicBezTo>
                  <a:cubicBezTo>
                    <a:pt x="3601" y="230"/>
                    <a:pt x="3571" y="230"/>
                    <a:pt x="3541" y="230"/>
                  </a:cubicBezTo>
                  <a:cubicBezTo>
                    <a:pt x="2952" y="230"/>
                    <a:pt x="2370" y="143"/>
                    <a:pt x="1777" y="143"/>
                  </a:cubicBezTo>
                  <a:cubicBezTo>
                    <a:pt x="1645" y="143"/>
                    <a:pt x="1514" y="148"/>
                    <a:pt x="1381" y="158"/>
                  </a:cubicBezTo>
                  <a:lnTo>
                    <a:pt x="1251" y="158"/>
                  </a:lnTo>
                  <a:cubicBezTo>
                    <a:pt x="1226" y="162"/>
                    <a:pt x="1201" y="164"/>
                    <a:pt x="1176" y="164"/>
                  </a:cubicBezTo>
                  <a:cubicBezTo>
                    <a:pt x="946" y="164"/>
                    <a:pt x="717" y="0"/>
                    <a:pt x="4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32"/>
            <p:cNvSpPr/>
            <p:nvPr/>
          </p:nvSpPr>
          <p:spPr>
            <a:xfrm>
              <a:off x="5383575" y="2681700"/>
              <a:ext cx="37950" cy="61675"/>
            </a:xfrm>
            <a:custGeom>
              <a:avLst/>
              <a:gdLst/>
              <a:ahLst/>
              <a:cxnLst/>
              <a:rect l="l" t="t" r="r" b="b"/>
              <a:pathLst>
                <a:path w="1518" h="2467" extrusionOk="0">
                  <a:moveTo>
                    <a:pt x="672" y="1"/>
                  </a:moveTo>
                  <a:cubicBezTo>
                    <a:pt x="434" y="287"/>
                    <a:pt x="208" y="572"/>
                    <a:pt x="208" y="953"/>
                  </a:cubicBezTo>
                  <a:cubicBezTo>
                    <a:pt x="208" y="989"/>
                    <a:pt x="208" y="1013"/>
                    <a:pt x="232" y="1049"/>
                  </a:cubicBezTo>
                  <a:cubicBezTo>
                    <a:pt x="279" y="1382"/>
                    <a:pt x="89" y="1680"/>
                    <a:pt x="41" y="2013"/>
                  </a:cubicBezTo>
                  <a:cubicBezTo>
                    <a:pt x="0" y="2318"/>
                    <a:pt x="99" y="2467"/>
                    <a:pt x="336" y="2467"/>
                  </a:cubicBezTo>
                  <a:cubicBezTo>
                    <a:pt x="376" y="2467"/>
                    <a:pt x="421" y="2462"/>
                    <a:pt x="470" y="2454"/>
                  </a:cubicBezTo>
                  <a:cubicBezTo>
                    <a:pt x="994" y="2061"/>
                    <a:pt x="922" y="1311"/>
                    <a:pt x="1339" y="846"/>
                  </a:cubicBezTo>
                  <a:cubicBezTo>
                    <a:pt x="1363" y="811"/>
                    <a:pt x="1398" y="751"/>
                    <a:pt x="1422" y="691"/>
                  </a:cubicBezTo>
                  <a:lnTo>
                    <a:pt x="1470" y="596"/>
                  </a:lnTo>
                  <a:cubicBezTo>
                    <a:pt x="1506" y="537"/>
                    <a:pt x="1517" y="477"/>
                    <a:pt x="1517" y="418"/>
                  </a:cubicBezTo>
                  <a:cubicBezTo>
                    <a:pt x="1517" y="299"/>
                    <a:pt x="1482" y="179"/>
                    <a:pt x="1375" y="108"/>
                  </a:cubicBezTo>
                  <a:cubicBezTo>
                    <a:pt x="1357" y="95"/>
                    <a:pt x="1338" y="90"/>
                    <a:pt x="1318" y="90"/>
                  </a:cubicBezTo>
                  <a:cubicBezTo>
                    <a:pt x="1285" y="90"/>
                    <a:pt x="1250" y="105"/>
                    <a:pt x="1220" y="120"/>
                  </a:cubicBezTo>
                  <a:cubicBezTo>
                    <a:pt x="1197" y="157"/>
                    <a:pt x="1177" y="170"/>
                    <a:pt x="1159" y="170"/>
                  </a:cubicBezTo>
                  <a:cubicBezTo>
                    <a:pt x="1112" y="170"/>
                    <a:pt x="1076" y="87"/>
                    <a:pt x="1032" y="87"/>
                  </a:cubicBezTo>
                  <a:cubicBezTo>
                    <a:pt x="1020" y="87"/>
                    <a:pt x="1007" y="93"/>
                    <a:pt x="994" y="108"/>
                  </a:cubicBezTo>
                  <a:cubicBezTo>
                    <a:pt x="935" y="173"/>
                    <a:pt x="891" y="197"/>
                    <a:pt x="857" y="197"/>
                  </a:cubicBezTo>
                  <a:cubicBezTo>
                    <a:pt x="767" y="197"/>
                    <a:pt x="741" y="27"/>
                    <a:pt x="6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32"/>
            <p:cNvSpPr/>
            <p:nvPr/>
          </p:nvSpPr>
          <p:spPr>
            <a:xfrm>
              <a:off x="6112650" y="2762075"/>
              <a:ext cx="99450" cy="14250"/>
            </a:xfrm>
            <a:custGeom>
              <a:avLst/>
              <a:gdLst/>
              <a:ahLst/>
              <a:cxnLst/>
              <a:rect l="l" t="t" r="r" b="b"/>
              <a:pathLst>
                <a:path w="3978" h="570" extrusionOk="0">
                  <a:moveTo>
                    <a:pt x="173" y="1"/>
                  </a:moveTo>
                  <a:cubicBezTo>
                    <a:pt x="120" y="1"/>
                    <a:pt x="66" y="18"/>
                    <a:pt x="13" y="60"/>
                  </a:cubicBezTo>
                  <a:cubicBezTo>
                    <a:pt x="1" y="132"/>
                    <a:pt x="13" y="215"/>
                    <a:pt x="48" y="286"/>
                  </a:cubicBezTo>
                  <a:cubicBezTo>
                    <a:pt x="120" y="393"/>
                    <a:pt x="215" y="453"/>
                    <a:pt x="334" y="489"/>
                  </a:cubicBezTo>
                  <a:cubicBezTo>
                    <a:pt x="552" y="538"/>
                    <a:pt x="768" y="555"/>
                    <a:pt x="984" y="555"/>
                  </a:cubicBezTo>
                  <a:cubicBezTo>
                    <a:pt x="1418" y="555"/>
                    <a:pt x="1850" y="488"/>
                    <a:pt x="2287" y="488"/>
                  </a:cubicBezTo>
                  <a:cubicBezTo>
                    <a:pt x="2311" y="488"/>
                    <a:pt x="2334" y="488"/>
                    <a:pt x="2358" y="489"/>
                  </a:cubicBezTo>
                  <a:cubicBezTo>
                    <a:pt x="2447" y="542"/>
                    <a:pt x="2540" y="569"/>
                    <a:pt x="2634" y="569"/>
                  </a:cubicBezTo>
                  <a:cubicBezTo>
                    <a:pt x="2727" y="569"/>
                    <a:pt x="2823" y="542"/>
                    <a:pt x="2918" y="489"/>
                  </a:cubicBezTo>
                  <a:lnTo>
                    <a:pt x="3204" y="489"/>
                  </a:lnTo>
                  <a:cubicBezTo>
                    <a:pt x="3272" y="435"/>
                    <a:pt x="3346" y="421"/>
                    <a:pt x="3422" y="421"/>
                  </a:cubicBezTo>
                  <a:cubicBezTo>
                    <a:pt x="3502" y="421"/>
                    <a:pt x="3585" y="437"/>
                    <a:pt x="3665" y="437"/>
                  </a:cubicBezTo>
                  <a:cubicBezTo>
                    <a:pt x="3694" y="437"/>
                    <a:pt x="3723" y="435"/>
                    <a:pt x="3751" y="429"/>
                  </a:cubicBezTo>
                  <a:cubicBezTo>
                    <a:pt x="3846" y="393"/>
                    <a:pt x="3918" y="334"/>
                    <a:pt x="3966" y="239"/>
                  </a:cubicBezTo>
                  <a:cubicBezTo>
                    <a:pt x="3977" y="167"/>
                    <a:pt x="3966" y="108"/>
                    <a:pt x="3918" y="60"/>
                  </a:cubicBezTo>
                  <a:cubicBezTo>
                    <a:pt x="3476" y="73"/>
                    <a:pt x="3036" y="78"/>
                    <a:pt x="2596" y="78"/>
                  </a:cubicBezTo>
                  <a:cubicBezTo>
                    <a:pt x="1840" y="78"/>
                    <a:pt x="1087" y="63"/>
                    <a:pt x="334" y="48"/>
                  </a:cubicBezTo>
                  <a:cubicBezTo>
                    <a:pt x="281" y="18"/>
                    <a:pt x="227" y="1"/>
                    <a:pt x="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32"/>
            <p:cNvSpPr/>
            <p:nvPr/>
          </p:nvSpPr>
          <p:spPr>
            <a:xfrm>
              <a:off x="6080800" y="2345800"/>
              <a:ext cx="113450" cy="13825"/>
            </a:xfrm>
            <a:custGeom>
              <a:avLst/>
              <a:gdLst/>
              <a:ahLst/>
              <a:cxnLst/>
              <a:rect l="l" t="t" r="r" b="b"/>
              <a:pathLst>
                <a:path w="4538" h="553" extrusionOk="0">
                  <a:moveTo>
                    <a:pt x="3817" y="0"/>
                  </a:moveTo>
                  <a:cubicBezTo>
                    <a:pt x="3735" y="0"/>
                    <a:pt x="3656" y="18"/>
                    <a:pt x="3585" y="90"/>
                  </a:cubicBezTo>
                  <a:lnTo>
                    <a:pt x="3596" y="90"/>
                  </a:lnTo>
                  <a:cubicBezTo>
                    <a:pt x="3504" y="134"/>
                    <a:pt x="3412" y="149"/>
                    <a:pt x="3320" y="149"/>
                  </a:cubicBezTo>
                  <a:cubicBezTo>
                    <a:pt x="3162" y="149"/>
                    <a:pt x="3004" y="105"/>
                    <a:pt x="2846" y="90"/>
                  </a:cubicBezTo>
                  <a:cubicBezTo>
                    <a:pt x="2829" y="102"/>
                    <a:pt x="2808" y="108"/>
                    <a:pt x="2788" y="108"/>
                  </a:cubicBezTo>
                  <a:cubicBezTo>
                    <a:pt x="2769" y="108"/>
                    <a:pt x="2751" y="102"/>
                    <a:pt x="2739" y="90"/>
                  </a:cubicBezTo>
                  <a:cubicBezTo>
                    <a:pt x="2192" y="78"/>
                    <a:pt x="1620" y="78"/>
                    <a:pt x="1072" y="54"/>
                  </a:cubicBezTo>
                  <a:cubicBezTo>
                    <a:pt x="940" y="24"/>
                    <a:pt x="809" y="2"/>
                    <a:pt x="667" y="2"/>
                  </a:cubicBezTo>
                  <a:cubicBezTo>
                    <a:pt x="477" y="2"/>
                    <a:pt x="266" y="41"/>
                    <a:pt x="1" y="150"/>
                  </a:cubicBezTo>
                  <a:cubicBezTo>
                    <a:pt x="297" y="258"/>
                    <a:pt x="570" y="277"/>
                    <a:pt x="825" y="277"/>
                  </a:cubicBezTo>
                  <a:cubicBezTo>
                    <a:pt x="957" y="277"/>
                    <a:pt x="1083" y="272"/>
                    <a:pt x="1206" y="272"/>
                  </a:cubicBezTo>
                  <a:cubicBezTo>
                    <a:pt x="1392" y="272"/>
                    <a:pt x="1569" y="283"/>
                    <a:pt x="1739" y="340"/>
                  </a:cubicBezTo>
                  <a:cubicBezTo>
                    <a:pt x="2280" y="416"/>
                    <a:pt x="2822" y="552"/>
                    <a:pt x="3367" y="552"/>
                  </a:cubicBezTo>
                  <a:cubicBezTo>
                    <a:pt x="3590" y="552"/>
                    <a:pt x="3813" y="530"/>
                    <a:pt x="4037" y="471"/>
                  </a:cubicBezTo>
                  <a:cubicBezTo>
                    <a:pt x="4347" y="376"/>
                    <a:pt x="4537" y="257"/>
                    <a:pt x="4108" y="19"/>
                  </a:cubicBezTo>
                  <a:lnTo>
                    <a:pt x="4108" y="19"/>
                  </a:lnTo>
                  <a:cubicBezTo>
                    <a:pt x="4097" y="19"/>
                    <a:pt x="4086" y="20"/>
                    <a:pt x="4075" y="20"/>
                  </a:cubicBezTo>
                  <a:cubicBezTo>
                    <a:pt x="3989" y="20"/>
                    <a:pt x="3902" y="0"/>
                    <a:pt x="38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32"/>
            <p:cNvSpPr/>
            <p:nvPr/>
          </p:nvSpPr>
          <p:spPr>
            <a:xfrm>
              <a:off x="6149275" y="2998725"/>
              <a:ext cx="86925" cy="21150"/>
            </a:xfrm>
            <a:custGeom>
              <a:avLst/>
              <a:gdLst/>
              <a:ahLst/>
              <a:cxnLst/>
              <a:rect l="l" t="t" r="r" b="b"/>
              <a:pathLst>
                <a:path w="3477" h="846" extrusionOk="0">
                  <a:moveTo>
                    <a:pt x="3274" y="0"/>
                  </a:moveTo>
                  <a:cubicBezTo>
                    <a:pt x="3203" y="0"/>
                    <a:pt x="3143" y="12"/>
                    <a:pt x="3084" y="48"/>
                  </a:cubicBezTo>
                  <a:cubicBezTo>
                    <a:pt x="2832" y="121"/>
                    <a:pt x="2576" y="134"/>
                    <a:pt x="2321" y="134"/>
                  </a:cubicBezTo>
                  <a:cubicBezTo>
                    <a:pt x="2165" y="134"/>
                    <a:pt x="2009" y="129"/>
                    <a:pt x="1854" y="129"/>
                  </a:cubicBezTo>
                  <a:cubicBezTo>
                    <a:pt x="1808" y="129"/>
                    <a:pt x="1761" y="130"/>
                    <a:pt x="1715" y="131"/>
                  </a:cubicBezTo>
                  <a:cubicBezTo>
                    <a:pt x="1682" y="124"/>
                    <a:pt x="1650" y="120"/>
                    <a:pt x="1618" y="120"/>
                  </a:cubicBezTo>
                  <a:cubicBezTo>
                    <a:pt x="1389" y="120"/>
                    <a:pt x="1184" y="289"/>
                    <a:pt x="952" y="289"/>
                  </a:cubicBezTo>
                  <a:cubicBezTo>
                    <a:pt x="902" y="289"/>
                    <a:pt x="851" y="281"/>
                    <a:pt x="798" y="262"/>
                  </a:cubicBezTo>
                  <a:lnTo>
                    <a:pt x="607" y="262"/>
                  </a:lnTo>
                  <a:cubicBezTo>
                    <a:pt x="524" y="286"/>
                    <a:pt x="417" y="298"/>
                    <a:pt x="322" y="321"/>
                  </a:cubicBezTo>
                  <a:cubicBezTo>
                    <a:pt x="203" y="357"/>
                    <a:pt x="72" y="393"/>
                    <a:pt x="0" y="500"/>
                  </a:cubicBezTo>
                  <a:cubicBezTo>
                    <a:pt x="167" y="631"/>
                    <a:pt x="357" y="583"/>
                    <a:pt x="536" y="607"/>
                  </a:cubicBezTo>
                  <a:cubicBezTo>
                    <a:pt x="1000" y="667"/>
                    <a:pt x="1477" y="631"/>
                    <a:pt x="1917" y="762"/>
                  </a:cubicBezTo>
                  <a:lnTo>
                    <a:pt x="1977" y="750"/>
                  </a:lnTo>
                  <a:lnTo>
                    <a:pt x="2000" y="762"/>
                  </a:lnTo>
                  <a:cubicBezTo>
                    <a:pt x="2052" y="744"/>
                    <a:pt x="2105" y="737"/>
                    <a:pt x="2157" y="737"/>
                  </a:cubicBezTo>
                  <a:cubicBezTo>
                    <a:pt x="2362" y="737"/>
                    <a:pt x="2570" y="846"/>
                    <a:pt x="2775" y="846"/>
                  </a:cubicBezTo>
                  <a:cubicBezTo>
                    <a:pt x="2867" y="846"/>
                    <a:pt x="2958" y="824"/>
                    <a:pt x="3048" y="762"/>
                  </a:cubicBezTo>
                  <a:lnTo>
                    <a:pt x="3036" y="762"/>
                  </a:lnTo>
                  <a:cubicBezTo>
                    <a:pt x="3167" y="691"/>
                    <a:pt x="3382" y="714"/>
                    <a:pt x="3441" y="524"/>
                  </a:cubicBezTo>
                  <a:cubicBezTo>
                    <a:pt x="3477" y="393"/>
                    <a:pt x="3477" y="262"/>
                    <a:pt x="3417" y="131"/>
                  </a:cubicBezTo>
                  <a:cubicBezTo>
                    <a:pt x="3382" y="71"/>
                    <a:pt x="3334" y="36"/>
                    <a:pt x="3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32"/>
            <p:cNvSpPr/>
            <p:nvPr/>
          </p:nvSpPr>
          <p:spPr>
            <a:xfrm>
              <a:off x="5399775" y="2644800"/>
              <a:ext cx="25925" cy="47825"/>
            </a:xfrm>
            <a:custGeom>
              <a:avLst/>
              <a:gdLst/>
              <a:ahLst/>
              <a:cxnLst/>
              <a:rect l="l" t="t" r="r" b="b"/>
              <a:pathLst>
                <a:path w="1037" h="1913" extrusionOk="0">
                  <a:moveTo>
                    <a:pt x="858" y="1"/>
                  </a:moveTo>
                  <a:cubicBezTo>
                    <a:pt x="524" y="465"/>
                    <a:pt x="155" y="917"/>
                    <a:pt x="0" y="1477"/>
                  </a:cubicBezTo>
                  <a:cubicBezTo>
                    <a:pt x="24" y="1548"/>
                    <a:pt x="24" y="1608"/>
                    <a:pt x="24" y="1691"/>
                  </a:cubicBezTo>
                  <a:cubicBezTo>
                    <a:pt x="24" y="1775"/>
                    <a:pt x="60" y="1882"/>
                    <a:pt x="155" y="1906"/>
                  </a:cubicBezTo>
                  <a:cubicBezTo>
                    <a:pt x="175" y="1910"/>
                    <a:pt x="192" y="1913"/>
                    <a:pt x="206" y="1913"/>
                  </a:cubicBezTo>
                  <a:cubicBezTo>
                    <a:pt x="332" y="1913"/>
                    <a:pt x="282" y="1745"/>
                    <a:pt x="346" y="1691"/>
                  </a:cubicBezTo>
                  <a:cubicBezTo>
                    <a:pt x="381" y="1655"/>
                    <a:pt x="417" y="1632"/>
                    <a:pt x="453" y="1596"/>
                  </a:cubicBezTo>
                  <a:cubicBezTo>
                    <a:pt x="453" y="1608"/>
                    <a:pt x="465" y="1632"/>
                    <a:pt x="500" y="1655"/>
                  </a:cubicBezTo>
                  <a:cubicBezTo>
                    <a:pt x="524" y="1655"/>
                    <a:pt x="560" y="1644"/>
                    <a:pt x="584" y="1596"/>
                  </a:cubicBezTo>
                  <a:cubicBezTo>
                    <a:pt x="815" y="1538"/>
                    <a:pt x="709" y="1154"/>
                    <a:pt x="1009" y="1154"/>
                  </a:cubicBezTo>
                  <a:cubicBezTo>
                    <a:pt x="1017" y="1154"/>
                    <a:pt x="1027" y="1155"/>
                    <a:pt x="1036" y="1155"/>
                  </a:cubicBezTo>
                  <a:cubicBezTo>
                    <a:pt x="977" y="763"/>
                    <a:pt x="917" y="393"/>
                    <a:pt x="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32"/>
            <p:cNvSpPr/>
            <p:nvPr/>
          </p:nvSpPr>
          <p:spPr>
            <a:xfrm>
              <a:off x="5140500" y="2262900"/>
              <a:ext cx="49150" cy="25975"/>
            </a:xfrm>
            <a:custGeom>
              <a:avLst/>
              <a:gdLst/>
              <a:ahLst/>
              <a:cxnLst/>
              <a:rect l="l" t="t" r="r" b="b"/>
              <a:pathLst>
                <a:path w="1966" h="1039" extrusionOk="0">
                  <a:moveTo>
                    <a:pt x="1192" y="1"/>
                  </a:moveTo>
                  <a:cubicBezTo>
                    <a:pt x="1013" y="13"/>
                    <a:pt x="870" y="72"/>
                    <a:pt x="775" y="239"/>
                  </a:cubicBezTo>
                  <a:cubicBezTo>
                    <a:pt x="584" y="489"/>
                    <a:pt x="275" y="310"/>
                    <a:pt x="1" y="441"/>
                  </a:cubicBezTo>
                  <a:cubicBezTo>
                    <a:pt x="180" y="572"/>
                    <a:pt x="215" y="751"/>
                    <a:pt x="191" y="953"/>
                  </a:cubicBezTo>
                  <a:cubicBezTo>
                    <a:pt x="236" y="1018"/>
                    <a:pt x="285" y="1039"/>
                    <a:pt x="337" y="1039"/>
                  </a:cubicBezTo>
                  <a:cubicBezTo>
                    <a:pt x="410" y="1039"/>
                    <a:pt x="489" y="998"/>
                    <a:pt x="572" y="977"/>
                  </a:cubicBezTo>
                  <a:cubicBezTo>
                    <a:pt x="947" y="926"/>
                    <a:pt x="1314" y="824"/>
                    <a:pt x="1693" y="824"/>
                  </a:cubicBezTo>
                  <a:cubicBezTo>
                    <a:pt x="1760" y="824"/>
                    <a:pt x="1827" y="827"/>
                    <a:pt x="1894" y="834"/>
                  </a:cubicBezTo>
                  <a:cubicBezTo>
                    <a:pt x="1954" y="787"/>
                    <a:pt x="1965" y="727"/>
                    <a:pt x="1942" y="668"/>
                  </a:cubicBezTo>
                  <a:cubicBezTo>
                    <a:pt x="1739" y="477"/>
                    <a:pt x="1442" y="382"/>
                    <a:pt x="1370" y="72"/>
                  </a:cubicBezTo>
                  <a:cubicBezTo>
                    <a:pt x="1311" y="25"/>
                    <a:pt x="1251" y="13"/>
                    <a:pt x="11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32"/>
            <p:cNvSpPr/>
            <p:nvPr/>
          </p:nvSpPr>
          <p:spPr>
            <a:xfrm>
              <a:off x="6088550" y="3166975"/>
              <a:ext cx="78900" cy="14600"/>
            </a:xfrm>
            <a:custGeom>
              <a:avLst/>
              <a:gdLst/>
              <a:ahLst/>
              <a:cxnLst/>
              <a:rect l="l" t="t" r="r" b="b"/>
              <a:pathLst>
                <a:path w="3156" h="584" extrusionOk="0">
                  <a:moveTo>
                    <a:pt x="1141" y="0"/>
                  </a:moveTo>
                  <a:cubicBezTo>
                    <a:pt x="985" y="0"/>
                    <a:pt x="829" y="13"/>
                    <a:pt x="671" y="13"/>
                  </a:cubicBezTo>
                  <a:cubicBezTo>
                    <a:pt x="622" y="13"/>
                    <a:pt x="573" y="12"/>
                    <a:pt x="524" y="9"/>
                  </a:cubicBezTo>
                  <a:cubicBezTo>
                    <a:pt x="346" y="92"/>
                    <a:pt x="131" y="57"/>
                    <a:pt x="0" y="235"/>
                  </a:cubicBezTo>
                  <a:cubicBezTo>
                    <a:pt x="142" y="344"/>
                    <a:pt x="293" y="368"/>
                    <a:pt x="449" y="368"/>
                  </a:cubicBezTo>
                  <a:cubicBezTo>
                    <a:pt x="575" y="368"/>
                    <a:pt x="703" y="352"/>
                    <a:pt x="832" y="352"/>
                  </a:cubicBezTo>
                  <a:cubicBezTo>
                    <a:pt x="892" y="352"/>
                    <a:pt x="952" y="356"/>
                    <a:pt x="1012" y="366"/>
                  </a:cubicBezTo>
                  <a:cubicBezTo>
                    <a:pt x="1102" y="355"/>
                    <a:pt x="1191" y="350"/>
                    <a:pt x="1281" y="350"/>
                  </a:cubicBezTo>
                  <a:cubicBezTo>
                    <a:pt x="1668" y="350"/>
                    <a:pt x="2054" y="441"/>
                    <a:pt x="2441" y="509"/>
                  </a:cubicBezTo>
                  <a:cubicBezTo>
                    <a:pt x="2667" y="555"/>
                    <a:pt x="2819" y="583"/>
                    <a:pt x="2923" y="583"/>
                  </a:cubicBezTo>
                  <a:cubicBezTo>
                    <a:pt x="3115" y="583"/>
                    <a:pt x="3140" y="486"/>
                    <a:pt x="3156" y="223"/>
                  </a:cubicBezTo>
                  <a:cubicBezTo>
                    <a:pt x="3057" y="154"/>
                    <a:pt x="2952" y="133"/>
                    <a:pt x="2845" y="133"/>
                  </a:cubicBezTo>
                  <a:cubicBezTo>
                    <a:pt x="2684" y="133"/>
                    <a:pt x="2517" y="181"/>
                    <a:pt x="2355" y="181"/>
                  </a:cubicBezTo>
                  <a:cubicBezTo>
                    <a:pt x="2237" y="181"/>
                    <a:pt x="2121" y="155"/>
                    <a:pt x="2013" y="68"/>
                  </a:cubicBezTo>
                  <a:cubicBezTo>
                    <a:pt x="1858" y="68"/>
                    <a:pt x="1727" y="57"/>
                    <a:pt x="1584" y="57"/>
                  </a:cubicBezTo>
                  <a:cubicBezTo>
                    <a:pt x="1435" y="12"/>
                    <a:pt x="1288"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32"/>
            <p:cNvSpPr/>
            <p:nvPr/>
          </p:nvSpPr>
          <p:spPr>
            <a:xfrm>
              <a:off x="6066525" y="2132225"/>
              <a:ext cx="75025" cy="25725"/>
            </a:xfrm>
            <a:custGeom>
              <a:avLst/>
              <a:gdLst/>
              <a:ahLst/>
              <a:cxnLst/>
              <a:rect l="l" t="t" r="r" b="b"/>
              <a:pathLst>
                <a:path w="3001" h="1029" extrusionOk="0">
                  <a:moveTo>
                    <a:pt x="2441" y="1"/>
                  </a:moveTo>
                  <a:cubicBezTo>
                    <a:pt x="1631" y="13"/>
                    <a:pt x="822" y="13"/>
                    <a:pt x="0" y="13"/>
                  </a:cubicBezTo>
                  <a:cubicBezTo>
                    <a:pt x="106" y="282"/>
                    <a:pt x="292" y="336"/>
                    <a:pt x="490" y="336"/>
                  </a:cubicBezTo>
                  <a:cubicBezTo>
                    <a:pt x="626" y="336"/>
                    <a:pt x="767" y="311"/>
                    <a:pt x="893" y="311"/>
                  </a:cubicBezTo>
                  <a:cubicBezTo>
                    <a:pt x="916" y="310"/>
                    <a:pt x="938" y="310"/>
                    <a:pt x="960" y="310"/>
                  </a:cubicBezTo>
                  <a:cubicBezTo>
                    <a:pt x="1386" y="310"/>
                    <a:pt x="1536" y="427"/>
                    <a:pt x="1286" y="858"/>
                  </a:cubicBezTo>
                  <a:cubicBezTo>
                    <a:pt x="1606" y="945"/>
                    <a:pt x="1929" y="1028"/>
                    <a:pt x="2255" y="1028"/>
                  </a:cubicBezTo>
                  <a:cubicBezTo>
                    <a:pt x="2463" y="1028"/>
                    <a:pt x="2672" y="994"/>
                    <a:pt x="2882" y="906"/>
                  </a:cubicBezTo>
                  <a:cubicBezTo>
                    <a:pt x="3001" y="703"/>
                    <a:pt x="2798" y="620"/>
                    <a:pt x="2679" y="525"/>
                  </a:cubicBezTo>
                  <a:cubicBezTo>
                    <a:pt x="2584" y="430"/>
                    <a:pt x="2417" y="358"/>
                    <a:pt x="2584" y="191"/>
                  </a:cubicBezTo>
                  <a:cubicBezTo>
                    <a:pt x="2596" y="180"/>
                    <a:pt x="2608" y="144"/>
                    <a:pt x="2620" y="120"/>
                  </a:cubicBezTo>
                  <a:cubicBezTo>
                    <a:pt x="2596" y="84"/>
                    <a:pt x="2584" y="49"/>
                    <a:pt x="2560" y="13"/>
                  </a:cubicBezTo>
                  <a:cubicBezTo>
                    <a:pt x="2549" y="29"/>
                    <a:pt x="2533" y="38"/>
                    <a:pt x="2514" y="38"/>
                  </a:cubicBezTo>
                  <a:cubicBezTo>
                    <a:pt x="2492" y="38"/>
                    <a:pt x="2467" y="27"/>
                    <a:pt x="2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32"/>
            <p:cNvSpPr/>
            <p:nvPr/>
          </p:nvSpPr>
          <p:spPr>
            <a:xfrm>
              <a:off x="5108075" y="2163500"/>
              <a:ext cx="25025" cy="83350"/>
            </a:xfrm>
            <a:custGeom>
              <a:avLst/>
              <a:gdLst/>
              <a:ahLst/>
              <a:cxnLst/>
              <a:rect l="l" t="t" r="r" b="b"/>
              <a:pathLst>
                <a:path w="1001" h="3334" extrusionOk="0">
                  <a:moveTo>
                    <a:pt x="465" y="0"/>
                  </a:moveTo>
                  <a:lnTo>
                    <a:pt x="465" y="0"/>
                  </a:lnTo>
                  <a:cubicBezTo>
                    <a:pt x="0" y="1131"/>
                    <a:pt x="214" y="2250"/>
                    <a:pt x="453" y="3334"/>
                  </a:cubicBezTo>
                  <a:cubicBezTo>
                    <a:pt x="572" y="2917"/>
                    <a:pt x="512" y="2489"/>
                    <a:pt x="405" y="2096"/>
                  </a:cubicBezTo>
                  <a:cubicBezTo>
                    <a:pt x="262" y="1596"/>
                    <a:pt x="441" y="1131"/>
                    <a:pt x="417" y="572"/>
                  </a:cubicBezTo>
                  <a:lnTo>
                    <a:pt x="417" y="572"/>
                  </a:lnTo>
                  <a:cubicBezTo>
                    <a:pt x="584" y="726"/>
                    <a:pt x="679" y="798"/>
                    <a:pt x="762" y="869"/>
                  </a:cubicBezTo>
                  <a:cubicBezTo>
                    <a:pt x="869" y="857"/>
                    <a:pt x="929" y="822"/>
                    <a:pt x="976" y="726"/>
                  </a:cubicBezTo>
                  <a:cubicBezTo>
                    <a:pt x="1000" y="655"/>
                    <a:pt x="1000" y="560"/>
                    <a:pt x="976" y="476"/>
                  </a:cubicBezTo>
                  <a:cubicBezTo>
                    <a:pt x="929" y="405"/>
                    <a:pt x="822" y="381"/>
                    <a:pt x="762" y="322"/>
                  </a:cubicBezTo>
                  <a:cubicBezTo>
                    <a:pt x="691" y="353"/>
                    <a:pt x="638" y="366"/>
                    <a:pt x="598" y="366"/>
                  </a:cubicBezTo>
                  <a:cubicBezTo>
                    <a:pt x="428" y="366"/>
                    <a:pt x="513" y="116"/>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32"/>
            <p:cNvSpPr/>
            <p:nvPr/>
          </p:nvSpPr>
          <p:spPr>
            <a:xfrm>
              <a:off x="6109675" y="2303300"/>
              <a:ext cx="65225" cy="19450"/>
            </a:xfrm>
            <a:custGeom>
              <a:avLst/>
              <a:gdLst/>
              <a:ahLst/>
              <a:cxnLst/>
              <a:rect l="l" t="t" r="r" b="b"/>
              <a:pathLst>
                <a:path w="2609" h="778" extrusionOk="0">
                  <a:moveTo>
                    <a:pt x="684" y="1"/>
                  </a:moveTo>
                  <a:cubicBezTo>
                    <a:pt x="552" y="1"/>
                    <a:pt x="418" y="35"/>
                    <a:pt x="286" y="87"/>
                  </a:cubicBezTo>
                  <a:cubicBezTo>
                    <a:pt x="1" y="433"/>
                    <a:pt x="298" y="433"/>
                    <a:pt x="513" y="492"/>
                  </a:cubicBezTo>
                  <a:cubicBezTo>
                    <a:pt x="536" y="492"/>
                    <a:pt x="584" y="504"/>
                    <a:pt x="620" y="504"/>
                  </a:cubicBezTo>
                  <a:lnTo>
                    <a:pt x="703" y="504"/>
                  </a:lnTo>
                  <a:cubicBezTo>
                    <a:pt x="716" y="503"/>
                    <a:pt x="729" y="502"/>
                    <a:pt x="742" y="502"/>
                  </a:cubicBezTo>
                  <a:cubicBezTo>
                    <a:pt x="855" y="502"/>
                    <a:pt x="951" y="551"/>
                    <a:pt x="1037" y="647"/>
                  </a:cubicBezTo>
                  <a:cubicBezTo>
                    <a:pt x="1054" y="648"/>
                    <a:pt x="1072" y="648"/>
                    <a:pt x="1090" y="648"/>
                  </a:cubicBezTo>
                  <a:cubicBezTo>
                    <a:pt x="1153" y="648"/>
                    <a:pt x="1216" y="643"/>
                    <a:pt x="1278" y="643"/>
                  </a:cubicBezTo>
                  <a:cubicBezTo>
                    <a:pt x="1399" y="643"/>
                    <a:pt x="1514" y="663"/>
                    <a:pt x="1608" y="778"/>
                  </a:cubicBezTo>
                  <a:lnTo>
                    <a:pt x="1727" y="778"/>
                  </a:lnTo>
                  <a:cubicBezTo>
                    <a:pt x="1792" y="727"/>
                    <a:pt x="1858" y="711"/>
                    <a:pt x="1925" y="711"/>
                  </a:cubicBezTo>
                  <a:cubicBezTo>
                    <a:pt x="2041" y="711"/>
                    <a:pt x="2158" y="758"/>
                    <a:pt x="2273" y="758"/>
                  </a:cubicBezTo>
                  <a:cubicBezTo>
                    <a:pt x="2326" y="758"/>
                    <a:pt x="2378" y="748"/>
                    <a:pt x="2430" y="718"/>
                  </a:cubicBezTo>
                  <a:cubicBezTo>
                    <a:pt x="2537" y="659"/>
                    <a:pt x="2596" y="587"/>
                    <a:pt x="2608" y="468"/>
                  </a:cubicBezTo>
                  <a:cubicBezTo>
                    <a:pt x="2144" y="266"/>
                    <a:pt x="1632" y="385"/>
                    <a:pt x="1168" y="195"/>
                  </a:cubicBezTo>
                  <a:cubicBezTo>
                    <a:pt x="1015" y="55"/>
                    <a:pt x="851" y="1"/>
                    <a:pt x="6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32"/>
            <p:cNvSpPr/>
            <p:nvPr/>
          </p:nvSpPr>
          <p:spPr>
            <a:xfrm>
              <a:off x="5197075" y="1819400"/>
              <a:ext cx="14300" cy="65800"/>
            </a:xfrm>
            <a:custGeom>
              <a:avLst/>
              <a:gdLst/>
              <a:ahLst/>
              <a:cxnLst/>
              <a:rect l="l" t="t" r="r" b="b"/>
              <a:pathLst>
                <a:path w="572" h="2632" extrusionOk="0">
                  <a:moveTo>
                    <a:pt x="357" y="1"/>
                  </a:moveTo>
                  <a:cubicBezTo>
                    <a:pt x="0" y="846"/>
                    <a:pt x="119" y="1727"/>
                    <a:pt x="107" y="2596"/>
                  </a:cubicBezTo>
                  <a:cubicBezTo>
                    <a:pt x="131" y="2620"/>
                    <a:pt x="179" y="2620"/>
                    <a:pt x="214" y="2632"/>
                  </a:cubicBezTo>
                  <a:cubicBezTo>
                    <a:pt x="453" y="2167"/>
                    <a:pt x="310" y="1667"/>
                    <a:pt x="393" y="1167"/>
                  </a:cubicBezTo>
                  <a:cubicBezTo>
                    <a:pt x="548" y="965"/>
                    <a:pt x="572" y="715"/>
                    <a:pt x="572" y="441"/>
                  </a:cubicBezTo>
                  <a:cubicBezTo>
                    <a:pt x="536" y="274"/>
                    <a:pt x="512" y="96"/>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32"/>
            <p:cNvSpPr/>
            <p:nvPr/>
          </p:nvSpPr>
          <p:spPr>
            <a:xfrm>
              <a:off x="6216250" y="1842025"/>
              <a:ext cx="43175" cy="14300"/>
            </a:xfrm>
            <a:custGeom>
              <a:avLst/>
              <a:gdLst/>
              <a:ahLst/>
              <a:cxnLst/>
              <a:rect l="l" t="t" r="r" b="b"/>
              <a:pathLst>
                <a:path w="1727" h="572" extrusionOk="0">
                  <a:moveTo>
                    <a:pt x="345" y="0"/>
                  </a:moveTo>
                  <a:cubicBezTo>
                    <a:pt x="286" y="60"/>
                    <a:pt x="203" y="72"/>
                    <a:pt x="131" y="119"/>
                  </a:cubicBezTo>
                  <a:cubicBezTo>
                    <a:pt x="48" y="203"/>
                    <a:pt x="0" y="298"/>
                    <a:pt x="12" y="417"/>
                  </a:cubicBezTo>
                  <a:cubicBezTo>
                    <a:pt x="60" y="489"/>
                    <a:pt x="143" y="500"/>
                    <a:pt x="203" y="560"/>
                  </a:cubicBezTo>
                  <a:lnTo>
                    <a:pt x="488" y="560"/>
                  </a:lnTo>
                  <a:cubicBezTo>
                    <a:pt x="536" y="524"/>
                    <a:pt x="584" y="500"/>
                    <a:pt x="619" y="500"/>
                  </a:cubicBezTo>
                  <a:cubicBezTo>
                    <a:pt x="679" y="524"/>
                    <a:pt x="726" y="536"/>
                    <a:pt x="774" y="572"/>
                  </a:cubicBezTo>
                  <a:lnTo>
                    <a:pt x="917" y="572"/>
                  </a:lnTo>
                  <a:cubicBezTo>
                    <a:pt x="965" y="524"/>
                    <a:pt x="1024" y="477"/>
                    <a:pt x="1072" y="429"/>
                  </a:cubicBezTo>
                  <a:lnTo>
                    <a:pt x="1357" y="429"/>
                  </a:lnTo>
                  <a:cubicBezTo>
                    <a:pt x="1357" y="429"/>
                    <a:pt x="1369" y="441"/>
                    <a:pt x="1393" y="453"/>
                  </a:cubicBezTo>
                  <a:cubicBezTo>
                    <a:pt x="1404" y="460"/>
                    <a:pt x="1413" y="463"/>
                    <a:pt x="1422" y="463"/>
                  </a:cubicBezTo>
                  <a:cubicBezTo>
                    <a:pt x="1444" y="463"/>
                    <a:pt x="1463" y="446"/>
                    <a:pt x="1488" y="429"/>
                  </a:cubicBezTo>
                  <a:lnTo>
                    <a:pt x="1631" y="429"/>
                  </a:lnTo>
                  <a:cubicBezTo>
                    <a:pt x="1727" y="346"/>
                    <a:pt x="1727" y="239"/>
                    <a:pt x="1631" y="143"/>
                  </a:cubicBezTo>
                  <a:cubicBezTo>
                    <a:pt x="1500" y="72"/>
                    <a:pt x="1310" y="131"/>
                    <a:pt x="1203" y="0"/>
                  </a:cubicBezTo>
                  <a:lnTo>
                    <a:pt x="917" y="0"/>
                  </a:lnTo>
                  <a:cubicBezTo>
                    <a:pt x="917" y="0"/>
                    <a:pt x="905" y="12"/>
                    <a:pt x="881" y="24"/>
                  </a:cubicBezTo>
                  <a:cubicBezTo>
                    <a:pt x="867" y="31"/>
                    <a:pt x="854" y="34"/>
                    <a:pt x="842" y="34"/>
                  </a:cubicBezTo>
                  <a:cubicBezTo>
                    <a:pt x="814" y="34"/>
                    <a:pt x="791" y="17"/>
                    <a:pt x="7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32"/>
            <p:cNvSpPr/>
            <p:nvPr/>
          </p:nvSpPr>
          <p:spPr>
            <a:xfrm>
              <a:off x="6156400" y="2580500"/>
              <a:ext cx="40525" cy="19875"/>
            </a:xfrm>
            <a:custGeom>
              <a:avLst/>
              <a:gdLst/>
              <a:ahLst/>
              <a:cxnLst/>
              <a:rect l="l" t="t" r="r" b="b"/>
              <a:pathLst>
                <a:path w="1621" h="795" extrusionOk="0">
                  <a:moveTo>
                    <a:pt x="477" y="1"/>
                  </a:moveTo>
                  <a:cubicBezTo>
                    <a:pt x="358" y="108"/>
                    <a:pt x="203" y="167"/>
                    <a:pt x="96" y="298"/>
                  </a:cubicBezTo>
                  <a:cubicBezTo>
                    <a:pt x="61" y="346"/>
                    <a:pt x="25" y="406"/>
                    <a:pt x="1" y="465"/>
                  </a:cubicBezTo>
                  <a:cubicBezTo>
                    <a:pt x="10" y="538"/>
                    <a:pt x="26" y="604"/>
                    <a:pt x="98" y="604"/>
                  </a:cubicBezTo>
                  <a:cubicBezTo>
                    <a:pt x="119" y="604"/>
                    <a:pt x="146" y="598"/>
                    <a:pt x="180" y="584"/>
                  </a:cubicBezTo>
                  <a:cubicBezTo>
                    <a:pt x="381" y="712"/>
                    <a:pt x="594" y="737"/>
                    <a:pt x="811" y="737"/>
                  </a:cubicBezTo>
                  <a:cubicBezTo>
                    <a:pt x="955" y="737"/>
                    <a:pt x="1101" y="726"/>
                    <a:pt x="1248" y="726"/>
                  </a:cubicBezTo>
                  <a:cubicBezTo>
                    <a:pt x="1273" y="726"/>
                    <a:pt x="1298" y="726"/>
                    <a:pt x="1323" y="727"/>
                  </a:cubicBezTo>
                  <a:cubicBezTo>
                    <a:pt x="1363" y="773"/>
                    <a:pt x="1409" y="794"/>
                    <a:pt x="1456" y="794"/>
                  </a:cubicBezTo>
                  <a:cubicBezTo>
                    <a:pt x="1507" y="794"/>
                    <a:pt x="1559" y="770"/>
                    <a:pt x="1608" y="727"/>
                  </a:cubicBezTo>
                  <a:cubicBezTo>
                    <a:pt x="1585" y="572"/>
                    <a:pt x="1620" y="406"/>
                    <a:pt x="1454" y="298"/>
                  </a:cubicBezTo>
                  <a:cubicBezTo>
                    <a:pt x="1394" y="298"/>
                    <a:pt x="1346" y="287"/>
                    <a:pt x="1334" y="287"/>
                  </a:cubicBezTo>
                  <a:cubicBezTo>
                    <a:pt x="1196" y="298"/>
                    <a:pt x="1035" y="363"/>
                    <a:pt x="901" y="363"/>
                  </a:cubicBezTo>
                  <a:cubicBezTo>
                    <a:pt x="758" y="363"/>
                    <a:pt x="645" y="289"/>
                    <a:pt x="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32"/>
            <p:cNvSpPr/>
            <p:nvPr/>
          </p:nvSpPr>
          <p:spPr>
            <a:xfrm>
              <a:off x="6151050" y="2501600"/>
              <a:ext cx="41700" cy="10925"/>
            </a:xfrm>
            <a:custGeom>
              <a:avLst/>
              <a:gdLst/>
              <a:ahLst/>
              <a:cxnLst/>
              <a:rect l="l" t="t" r="r" b="b"/>
              <a:pathLst>
                <a:path w="1668" h="437" extrusionOk="0">
                  <a:moveTo>
                    <a:pt x="1622" y="0"/>
                  </a:moveTo>
                  <a:cubicBezTo>
                    <a:pt x="1490" y="0"/>
                    <a:pt x="1371" y="54"/>
                    <a:pt x="1233" y="54"/>
                  </a:cubicBezTo>
                  <a:cubicBezTo>
                    <a:pt x="1212" y="54"/>
                    <a:pt x="1190" y="52"/>
                    <a:pt x="1167" y="49"/>
                  </a:cubicBezTo>
                  <a:cubicBezTo>
                    <a:pt x="1034" y="27"/>
                    <a:pt x="897" y="13"/>
                    <a:pt x="759" y="13"/>
                  </a:cubicBezTo>
                  <a:cubicBezTo>
                    <a:pt x="529" y="13"/>
                    <a:pt x="296" y="52"/>
                    <a:pt x="72" y="156"/>
                  </a:cubicBezTo>
                  <a:cubicBezTo>
                    <a:pt x="1" y="216"/>
                    <a:pt x="1" y="252"/>
                    <a:pt x="72" y="299"/>
                  </a:cubicBezTo>
                  <a:cubicBezTo>
                    <a:pt x="161" y="414"/>
                    <a:pt x="267" y="436"/>
                    <a:pt x="376" y="436"/>
                  </a:cubicBezTo>
                  <a:cubicBezTo>
                    <a:pt x="447" y="436"/>
                    <a:pt x="520" y="427"/>
                    <a:pt x="590" y="427"/>
                  </a:cubicBezTo>
                  <a:cubicBezTo>
                    <a:pt x="612" y="427"/>
                    <a:pt x="634" y="428"/>
                    <a:pt x="656" y="430"/>
                  </a:cubicBezTo>
                  <a:lnTo>
                    <a:pt x="810" y="430"/>
                  </a:lnTo>
                  <a:cubicBezTo>
                    <a:pt x="864" y="414"/>
                    <a:pt x="918" y="410"/>
                    <a:pt x="973" y="410"/>
                  </a:cubicBezTo>
                  <a:cubicBezTo>
                    <a:pt x="1050" y="410"/>
                    <a:pt x="1127" y="419"/>
                    <a:pt x="1203" y="419"/>
                  </a:cubicBezTo>
                  <a:cubicBezTo>
                    <a:pt x="1316" y="419"/>
                    <a:pt x="1425" y="399"/>
                    <a:pt x="1525" y="299"/>
                  </a:cubicBezTo>
                  <a:cubicBezTo>
                    <a:pt x="1560" y="240"/>
                    <a:pt x="1656" y="228"/>
                    <a:pt x="1668" y="133"/>
                  </a:cubicBezTo>
                  <a:cubicBezTo>
                    <a:pt x="1668" y="97"/>
                    <a:pt x="1656" y="49"/>
                    <a:pt x="1656" y="2"/>
                  </a:cubicBezTo>
                  <a:cubicBezTo>
                    <a:pt x="1644" y="1"/>
                    <a:pt x="1633" y="0"/>
                    <a:pt x="1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32"/>
            <p:cNvSpPr/>
            <p:nvPr/>
          </p:nvSpPr>
          <p:spPr>
            <a:xfrm>
              <a:off x="6173075" y="2315000"/>
              <a:ext cx="44675" cy="10750"/>
            </a:xfrm>
            <a:custGeom>
              <a:avLst/>
              <a:gdLst/>
              <a:ahLst/>
              <a:cxnLst/>
              <a:rect l="l" t="t" r="r" b="b"/>
              <a:pathLst>
                <a:path w="1787" h="430" extrusionOk="0">
                  <a:moveTo>
                    <a:pt x="203" y="0"/>
                  </a:moveTo>
                  <a:cubicBezTo>
                    <a:pt x="120" y="84"/>
                    <a:pt x="60" y="179"/>
                    <a:pt x="13" y="274"/>
                  </a:cubicBezTo>
                  <a:cubicBezTo>
                    <a:pt x="1" y="334"/>
                    <a:pt x="25" y="381"/>
                    <a:pt x="72" y="429"/>
                  </a:cubicBezTo>
                  <a:lnTo>
                    <a:pt x="918" y="429"/>
                  </a:lnTo>
                  <a:cubicBezTo>
                    <a:pt x="1048" y="370"/>
                    <a:pt x="1173" y="340"/>
                    <a:pt x="1296" y="340"/>
                  </a:cubicBezTo>
                  <a:cubicBezTo>
                    <a:pt x="1418" y="340"/>
                    <a:pt x="1537" y="370"/>
                    <a:pt x="1656" y="429"/>
                  </a:cubicBezTo>
                  <a:lnTo>
                    <a:pt x="1787" y="429"/>
                  </a:lnTo>
                  <a:cubicBezTo>
                    <a:pt x="1748" y="161"/>
                    <a:pt x="1556" y="8"/>
                    <a:pt x="1371" y="8"/>
                  </a:cubicBezTo>
                  <a:cubicBezTo>
                    <a:pt x="1326" y="8"/>
                    <a:pt x="1281" y="17"/>
                    <a:pt x="1239" y="36"/>
                  </a:cubicBezTo>
                  <a:cubicBezTo>
                    <a:pt x="1120" y="88"/>
                    <a:pt x="1008" y="107"/>
                    <a:pt x="900" y="107"/>
                  </a:cubicBezTo>
                  <a:cubicBezTo>
                    <a:pt x="661" y="107"/>
                    <a:pt x="441" y="17"/>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32"/>
            <p:cNvSpPr/>
            <p:nvPr/>
          </p:nvSpPr>
          <p:spPr>
            <a:xfrm>
              <a:off x="6177850" y="2295400"/>
              <a:ext cx="51500" cy="14675"/>
            </a:xfrm>
            <a:custGeom>
              <a:avLst/>
              <a:gdLst/>
              <a:ahLst/>
              <a:cxnLst/>
              <a:rect l="l" t="t" r="r" b="b"/>
              <a:pathLst>
                <a:path w="2060" h="587" extrusionOk="0">
                  <a:moveTo>
                    <a:pt x="1021" y="0"/>
                  </a:moveTo>
                  <a:cubicBezTo>
                    <a:pt x="971" y="0"/>
                    <a:pt x="925" y="21"/>
                    <a:pt x="881" y="70"/>
                  </a:cubicBezTo>
                  <a:cubicBezTo>
                    <a:pt x="774" y="165"/>
                    <a:pt x="643" y="130"/>
                    <a:pt x="524" y="189"/>
                  </a:cubicBezTo>
                  <a:cubicBezTo>
                    <a:pt x="346" y="249"/>
                    <a:pt x="107" y="165"/>
                    <a:pt x="0" y="392"/>
                  </a:cubicBezTo>
                  <a:cubicBezTo>
                    <a:pt x="165" y="492"/>
                    <a:pt x="339" y="518"/>
                    <a:pt x="516" y="518"/>
                  </a:cubicBezTo>
                  <a:cubicBezTo>
                    <a:pt x="692" y="518"/>
                    <a:pt x="870" y="493"/>
                    <a:pt x="1045" y="493"/>
                  </a:cubicBezTo>
                  <a:cubicBezTo>
                    <a:pt x="1090" y="493"/>
                    <a:pt x="1135" y="495"/>
                    <a:pt x="1179" y="499"/>
                  </a:cubicBezTo>
                  <a:cubicBezTo>
                    <a:pt x="1212" y="450"/>
                    <a:pt x="1250" y="417"/>
                    <a:pt x="1282" y="417"/>
                  </a:cubicBezTo>
                  <a:cubicBezTo>
                    <a:pt x="1297" y="417"/>
                    <a:pt x="1311" y="424"/>
                    <a:pt x="1322" y="439"/>
                  </a:cubicBezTo>
                  <a:cubicBezTo>
                    <a:pt x="1448" y="531"/>
                    <a:pt x="1563" y="587"/>
                    <a:pt x="1671" y="587"/>
                  </a:cubicBezTo>
                  <a:cubicBezTo>
                    <a:pt x="1787" y="587"/>
                    <a:pt x="1896" y="522"/>
                    <a:pt x="2000" y="368"/>
                  </a:cubicBezTo>
                  <a:cubicBezTo>
                    <a:pt x="2024" y="332"/>
                    <a:pt x="2036" y="320"/>
                    <a:pt x="2060" y="284"/>
                  </a:cubicBezTo>
                  <a:cubicBezTo>
                    <a:pt x="2036" y="261"/>
                    <a:pt x="2012" y="249"/>
                    <a:pt x="2000" y="213"/>
                  </a:cubicBezTo>
                  <a:lnTo>
                    <a:pt x="1858" y="213"/>
                  </a:lnTo>
                  <a:cubicBezTo>
                    <a:pt x="1858" y="201"/>
                    <a:pt x="1846" y="201"/>
                    <a:pt x="1822" y="189"/>
                  </a:cubicBezTo>
                  <a:cubicBezTo>
                    <a:pt x="1811" y="182"/>
                    <a:pt x="1802" y="179"/>
                    <a:pt x="1793" y="179"/>
                  </a:cubicBezTo>
                  <a:cubicBezTo>
                    <a:pt x="1771" y="179"/>
                    <a:pt x="1752" y="196"/>
                    <a:pt x="1727" y="213"/>
                  </a:cubicBezTo>
                  <a:cubicBezTo>
                    <a:pt x="1727" y="213"/>
                    <a:pt x="1715" y="225"/>
                    <a:pt x="1679" y="249"/>
                  </a:cubicBezTo>
                  <a:cubicBezTo>
                    <a:pt x="1655" y="249"/>
                    <a:pt x="1619" y="225"/>
                    <a:pt x="1596" y="201"/>
                  </a:cubicBezTo>
                  <a:cubicBezTo>
                    <a:pt x="1536" y="153"/>
                    <a:pt x="1489" y="106"/>
                    <a:pt x="1441" y="70"/>
                  </a:cubicBezTo>
                  <a:cubicBezTo>
                    <a:pt x="1358" y="70"/>
                    <a:pt x="1250" y="46"/>
                    <a:pt x="1167" y="46"/>
                  </a:cubicBezTo>
                  <a:cubicBezTo>
                    <a:pt x="1116" y="18"/>
                    <a:pt x="1067" y="0"/>
                    <a:pt x="10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32"/>
            <p:cNvSpPr/>
            <p:nvPr/>
          </p:nvSpPr>
          <p:spPr>
            <a:xfrm>
              <a:off x="6134100" y="1992350"/>
              <a:ext cx="36325" cy="14000"/>
            </a:xfrm>
            <a:custGeom>
              <a:avLst/>
              <a:gdLst/>
              <a:ahLst/>
              <a:cxnLst/>
              <a:rect l="l" t="t" r="r" b="b"/>
              <a:pathLst>
                <a:path w="1453" h="560" extrusionOk="0">
                  <a:moveTo>
                    <a:pt x="905" y="0"/>
                  </a:moveTo>
                  <a:cubicBezTo>
                    <a:pt x="747" y="75"/>
                    <a:pt x="606" y="254"/>
                    <a:pt x="435" y="254"/>
                  </a:cubicBezTo>
                  <a:cubicBezTo>
                    <a:pt x="360" y="254"/>
                    <a:pt x="280" y="221"/>
                    <a:pt x="191" y="131"/>
                  </a:cubicBezTo>
                  <a:cubicBezTo>
                    <a:pt x="60" y="179"/>
                    <a:pt x="0" y="262"/>
                    <a:pt x="0" y="393"/>
                  </a:cubicBezTo>
                  <a:cubicBezTo>
                    <a:pt x="12" y="429"/>
                    <a:pt x="24" y="441"/>
                    <a:pt x="36" y="476"/>
                  </a:cubicBezTo>
                  <a:cubicBezTo>
                    <a:pt x="95" y="488"/>
                    <a:pt x="143" y="536"/>
                    <a:pt x="191" y="560"/>
                  </a:cubicBezTo>
                  <a:lnTo>
                    <a:pt x="619" y="560"/>
                  </a:lnTo>
                  <a:cubicBezTo>
                    <a:pt x="689" y="454"/>
                    <a:pt x="771" y="423"/>
                    <a:pt x="858" y="423"/>
                  </a:cubicBezTo>
                  <a:cubicBezTo>
                    <a:pt x="978" y="423"/>
                    <a:pt x="1109" y="481"/>
                    <a:pt x="1233" y="481"/>
                  </a:cubicBezTo>
                  <a:cubicBezTo>
                    <a:pt x="1311" y="481"/>
                    <a:pt x="1385" y="458"/>
                    <a:pt x="1453" y="381"/>
                  </a:cubicBezTo>
                  <a:cubicBezTo>
                    <a:pt x="1310" y="202"/>
                    <a:pt x="905" y="357"/>
                    <a:pt x="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32"/>
            <p:cNvSpPr/>
            <p:nvPr/>
          </p:nvSpPr>
          <p:spPr>
            <a:xfrm>
              <a:off x="5208675" y="2053350"/>
              <a:ext cx="14900" cy="45425"/>
            </a:xfrm>
            <a:custGeom>
              <a:avLst/>
              <a:gdLst/>
              <a:ahLst/>
              <a:cxnLst/>
              <a:rect l="l" t="t" r="r" b="b"/>
              <a:pathLst>
                <a:path w="596" h="1817" extrusionOk="0">
                  <a:moveTo>
                    <a:pt x="179" y="1"/>
                  </a:moveTo>
                  <a:cubicBezTo>
                    <a:pt x="60" y="72"/>
                    <a:pt x="36" y="191"/>
                    <a:pt x="24" y="310"/>
                  </a:cubicBezTo>
                  <a:cubicBezTo>
                    <a:pt x="12" y="596"/>
                    <a:pt x="60" y="858"/>
                    <a:pt x="131" y="1096"/>
                  </a:cubicBezTo>
                  <a:cubicBezTo>
                    <a:pt x="227" y="1322"/>
                    <a:pt x="179" y="1513"/>
                    <a:pt x="0" y="1668"/>
                  </a:cubicBezTo>
                  <a:cubicBezTo>
                    <a:pt x="24" y="1727"/>
                    <a:pt x="72" y="1775"/>
                    <a:pt x="131" y="1799"/>
                  </a:cubicBezTo>
                  <a:cubicBezTo>
                    <a:pt x="165" y="1811"/>
                    <a:pt x="198" y="1816"/>
                    <a:pt x="231" y="1816"/>
                  </a:cubicBezTo>
                  <a:cubicBezTo>
                    <a:pt x="293" y="1816"/>
                    <a:pt x="355" y="1798"/>
                    <a:pt x="417" y="1775"/>
                  </a:cubicBezTo>
                  <a:cubicBezTo>
                    <a:pt x="501" y="1703"/>
                    <a:pt x="548" y="1632"/>
                    <a:pt x="584" y="1537"/>
                  </a:cubicBezTo>
                  <a:cubicBezTo>
                    <a:pt x="596" y="1465"/>
                    <a:pt x="596" y="1406"/>
                    <a:pt x="596" y="1334"/>
                  </a:cubicBezTo>
                  <a:cubicBezTo>
                    <a:pt x="560" y="1096"/>
                    <a:pt x="489" y="870"/>
                    <a:pt x="429" y="656"/>
                  </a:cubicBezTo>
                  <a:cubicBezTo>
                    <a:pt x="358" y="429"/>
                    <a:pt x="381" y="179"/>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32"/>
            <p:cNvSpPr/>
            <p:nvPr/>
          </p:nvSpPr>
          <p:spPr>
            <a:xfrm>
              <a:off x="6267150" y="3045025"/>
              <a:ext cx="53000" cy="11500"/>
            </a:xfrm>
            <a:custGeom>
              <a:avLst/>
              <a:gdLst/>
              <a:ahLst/>
              <a:cxnLst/>
              <a:rect l="l" t="t" r="r" b="b"/>
              <a:pathLst>
                <a:path w="2120" h="460" extrusionOk="0">
                  <a:moveTo>
                    <a:pt x="1007" y="0"/>
                  </a:moveTo>
                  <a:cubicBezTo>
                    <a:pt x="965" y="0"/>
                    <a:pt x="923" y="9"/>
                    <a:pt x="881" y="17"/>
                  </a:cubicBezTo>
                  <a:cubicBezTo>
                    <a:pt x="810" y="53"/>
                    <a:pt x="714" y="101"/>
                    <a:pt x="631" y="124"/>
                  </a:cubicBezTo>
                  <a:cubicBezTo>
                    <a:pt x="602" y="131"/>
                    <a:pt x="573" y="134"/>
                    <a:pt x="544" y="134"/>
                  </a:cubicBezTo>
                  <a:cubicBezTo>
                    <a:pt x="442" y="134"/>
                    <a:pt x="342" y="101"/>
                    <a:pt x="245" y="101"/>
                  </a:cubicBezTo>
                  <a:cubicBezTo>
                    <a:pt x="177" y="101"/>
                    <a:pt x="111" y="117"/>
                    <a:pt x="48" y="172"/>
                  </a:cubicBezTo>
                  <a:cubicBezTo>
                    <a:pt x="0" y="232"/>
                    <a:pt x="0" y="291"/>
                    <a:pt x="48" y="351"/>
                  </a:cubicBezTo>
                  <a:lnTo>
                    <a:pt x="1346" y="351"/>
                  </a:lnTo>
                  <a:cubicBezTo>
                    <a:pt x="1420" y="415"/>
                    <a:pt x="1505" y="460"/>
                    <a:pt x="1607" y="460"/>
                  </a:cubicBezTo>
                  <a:cubicBezTo>
                    <a:pt x="1619" y="460"/>
                    <a:pt x="1631" y="459"/>
                    <a:pt x="1643" y="458"/>
                  </a:cubicBezTo>
                  <a:cubicBezTo>
                    <a:pt x="1703" y="424"/>
                    <a:pt x="1769" y="396"/>
                    <a:pt x="1836" y="396"/>
                  </a:cubicBezTo>
                  <a:cubicBezTo>
                    <a:pt x="1863" y="396"/>
                    <a:pt x="1890" y="400"/>
                    <a:pt x="1917" y="410"/>
                  </a:cubicBezTo>
                  <a:cubicBezTo>
                    <a:pt x="1925" y="412"/>
                    <a:pt x="1933" y="413"/>
                    <a:pt x="1941" y="413"/>
                  </a:cubicBezTo>
                  <a:cubicBezTo>
                    <a:pt x="1980" y="413"/>
                    <a:pt x="2016" y="390"/>
                    <a:pt x="2036" y="351"/>
                  </a:cubicBezTo>
                  <a:cubicBezTo>
                    <a:pt x="2119" y="255"/>
                    <a:pt x="2119" y="160"/>
                    <a:pt x="2036" y="65"/>
                  </a:cubicBezTo>
                  <a:cubicBezTo>
                    <a:pt x="1994" y="29"/>
                    <a:pt x="1947" y="11"/>
                    <a:pt x="1899" y="11"/>
                  </a:cubicBezTo>
                  <a:cubicBezTo>
                    <a:pt x="1852" y="11"/>
                    <a:pt x="1804" y="29"/>
                    <a:pt x="1762" y="65"/>
                  </a:cubicBezTo>
                  <a:cubicBezTo>
                    <a:pt x="1643" y="89"/>
                    <a:pt x="1536" y="89"/>
                    <a:pt x="1429" y="101"/>
                  </a:cubicBezTo>
                  <a:cubicBezTo>
                    <a:pt x="1396" y="120"/>
                    <a:pt x="1364" y="128"/>
                    <a:pt x="1333" y="128"/>
                  </a:cubicBezTo>
                  <a:cubicBezTo>
                    <a:pt x="1231" y="128"/>
                    <a:pt x="1142" y="42"/>
                    <a:pt x="1060" y="5"/>
                  </a:cubicBezTo>
                  <a:cubicBezTo>
                    <a:pt x="1042" y="2"/>
                    <a:pt x="1025" y="0"/>
                    <a:pt x="10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32"/>
            <p:cNvSpPr/>
            <p:nvPr/>
          </p:nvSpPr>
          <p:spPr>
            <a:xfrm>
              <a:off x="6101650" y="2870650"/>
              <a:ext cx="44375" cy="10800"/>
            </a:xfrm>
            <a:custGeom>
              <a:avLst/>
              <a:gdLst/>
              <a:ahLst/>
              <a:cxnLst/>
              <a:rect l="l" t="t" r="r" b="b"/>
              <a:pathLst>
                <a:path w="1775" h="432" extrusionOk="0">
                  <a:moveTo>
                    <a:pt x="771" y="1"/>
                  </a:moveTo>
                  <a:cubicBezTo>
                    <a:pt x="713" y="1"/>
                    <a:pt x="655" y="5"/>
                    <a:pt x="596" y="15"/>
                  </a:cubicBezTo>
                  <a:cubicBezTo>
                    <a:pt x="537" y="66"/>
                    <a:pt x="469" y="77"/>
                    <a:pt x="398" y="77"/>
                  </a:cubicBezTo>
                  <a:cubicBezTo>
                    <a:pt x="342" y="77"/>
                    <a:pt x="285" y="70"/>
                    <a:pt x="230" y="70"/>
                  </a:cubicBezTo>
                  <a:cubicBezTo>
                    <a:pt x="141" y="70"/>
                    <a:pt x="60" y="88"/>
                    <a:pt x="0" y="182"/>
                  </a:cubicBezTo>
                  <a:cubicBezTo>
                    <a:pt x="147" y="287"/>
                    <a:pt x="306" y="305"/>
                    <a:pt x="470" y="305"/>
                  </a:cubicBezTo>
                  <a:cubicBezTo>
                    <a:pt x="561" y="305"/>
                    <a:pt x="654" y="300"/>
                    <a:pt x="748" y="300"/>
                  </a:cubicBezTo>
                  <a:cubicBezTo>
                    <a:pt x="772" y="300"/>
                    <a:pt x="797" y="300"/>
                    <a:pt x="822" y="301"/>
                  </a:cubicBezTo>
                  <a:cubicBezTo>
                    <a:pt x="863" y="305"/>
                    <a:pt x="906" y="306"/>
                    <a:pt x="948" y="306"/>
                  </a:cubicBezTo>
                  <a:cubicBezTo>
                    <a:pt x="1020" y="306"/>
                    <a:pt x="1093" y="302"/>
                    <a:pt x="1165" y="302"/>
                  </a:cubicBezTo>
                  <a:cubicBezTo>
                    <a:pt x="1330" y="302"/>
                    <a:pt x="1491" y="320"/>
                    <a:pt x="1631" y="432"/>
                  </a:cubicBezTo>
                  <a:lnTo>
                    <a:pt x="1739" y="432"/>
                  </a:lnTo>
                  <a:cubicBezTo>
                    <a:pt x="1750" y="349"/>
                    <a:pt x="1750" y="253"/>
                    <a:pt x="1774" y="170"/>
                  </a:cubicBezTo>
                  <a:cubicBezTo>
                    <a:pt x="1437" y="160"/>
                    <a:pt x="1118" y="1"/>
                    <a:pt x="7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32"/>
            <p:cNvSpPr/>
            <p:nvPr/>
          </p:nvSpPr>
          <p:spPr>
            <a:xfrm>
              <a:off x="6171300" y="2056925"/>
              <a:ext cx="28900" cy="12525"/>
            </a:xfrm>
            <a:custGeom>
              <a:avLst/>
              <a:gdLst/>
              <a:ahLst/>
              <a:cxnLst/>
              <a:rect l="l" t="t" r="r" b="b"/>
              <a:pathLst>
                <a:path w="1156" h="501" extrusionOk="0">
                  <a:moveTo>
                    <a:pt x="143" y="1"/>
                  </a:moveTo>
                  <a:cubicBezTo>
                    <a:pt x="84" y="60"/>
                    <a:pt x="12" y="120"/>
                    <a:pt x="0" y="215"/>
                  </a:cubicBezTo>
                  <a:lnTo>
                    <a:pt x="0" y="298"/>
                  </a:lnTo>
                  <a:cubicBezTo>
                    <a:pt x="60" y="388"/>
                    <a:pt x="139" y="445"/>
                    <a:pt x="219" y="445"/>
                  </a:cubicBezTo>
                  <a:cubicBezTo>
                    <a:pt x="266" y="445"/>
                    <a:pt x="313" y="426"/>
                    <a:pt x="357" y="382"/>
                  </a:cubicBezTo>
                  <a:cubicBezTo>
                    <a:pt x="439" y="291"/>
                    <a:pt x="513" y="253"/>
                    <a:pt x="581" y="253"/>
                  </a:cubicBezTo>
                  <a:cubicBezTo>
                    <a:pt x="683" y="253"/>
                    <a:pt x="772" y="335"/>
                    <a:pt x="858" y="441"/>
                  </a:cubicBezTo>
                  <a:cubicBezTo>
                    <a:pt x="869" y="453"/>
                    <a:pt x="905" y="465"/>
                    <a:pt x="929" y="501"/>
                  </a:cubicBezTo>
                  <a:cubicBezTo>
                    <a:pt x="965" y="465"/>
                    <a:pt x="977" y="453"/>
                    <a:pt x="1012" y="441"/>
                  </a:cubicBezTo>
                  <a:cubicBezTo>
                    <a:pt x="1072" y="382"/>
                    <a:pt x="1096" y="334"/>
                    <a:pt x="1155" y="286"/>
                  </a:cubicBezTo>
                  <a:lnTo>
                    <a:pt x="1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32"/>
            <p:cNvSpPr/>
            <p:nvPr/>
          </p:nvSpPr>
          <p:spPr>
            <a:xfrm>
              <a:off x="6198075" y="1840825"/>
              <a:ext cx="24750" cy="15125"/>
            </a:xfrm>
            <a:custGeom>
              <a:avLst/>
              <a:gdLst/>
              <a:ahLst/>
              <a:cxnLst/>
              <a:rect l="l" t="t" r="r" b="b"/>
              <a:pathLst>
                <a:path w="990" h="605" extrusionOk="0">
                  <a:moveTo>
                    <a:pt x="72" y="1"/>
                  </a:moveTo>
                  <a:cubicBezTo>
                    <a:pt x="37" y="25"/>
                    <a:pt x="25" y="48"/>
                    <a:pt x="13" y="72"/>
                  </a:cubicBezTo>
                  <a:cubicBezTo>
                    <a:pt x="1" y="167"/>
                    <a:pt x="13" y="251"/>
                    <a:pt x="84" y="310"/>
                  </a:cubicBezTo>
                  <a:cubicBezTo>
                    <a:pt x="221" y="457"/>
                    <a:pt x="348" y="604"/>
                    <a:pt x="564" y="604"/>
                  </a:cubicBezTo>
                  <a:cubicBezTo>
                    <a:pt x="593" y="604"/>
                    <a:pt x="623" y="602"/>
                    <a:pt x="656" y="596"/>
                  </a:cubicBezTo>
                  <a:cubicBezTo>
                    <a:pt x="691" y="548"/>
                    <a:pt x="787" y="548"/>
                    <a:pt x="799" y="465"/>
                  </a:cubicBezTo>
                  <a:cubicBezTo>
                    <a:pt x="858" y="358"/>
                    <a:pt x="906" y="263"/>
                    <a:pt x="953" y="167"/>
                  </a:cubicBezTo>
                  <a:cubicBezTo>
                    <a:pt x="989" y="120"/>
                    <a:pt x="989" y="72"/>
                    <a:pt x="930" y="25"/>
                  </a:cubicBezTo>
                  <a:lnTo>
                    <a:pt x="799" y="25"/>
                  </a:lnTo>
                  <a:cubicBezTo>
                    <a:pt x="739" y="84"/>
                    <a:pt x="656" y="108"/>
                    <a:pt x="572" y="108"/>
                  </a:cubicBezTo>
                  <a:cubicBezTo>
                    <a:pt x="489" y="108"/>
                    <a:pt x="418" y="84"/>
                    <a:pt x="358" y="25"/>
                  </a:cubicBezTo>
                  <a:lnTo>
                    <a:pt x="215" y="25"/>
                  </a:lnTo>
                  <a:cubicBezTo>
                    <a:pt x="156" y="25"/>
                    <a:pt x="120" y="25"/>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32"/>
            <p:cNvSpPr/>
            <p:nvPr/>
          </p:nvSpPr>
          <p:spPr>
            <a:xfrm>
              <a:off x="6131400" y="2910600"/>
              <a:ext cx="21475" cy="14550"/>
            </a:xfrm>
            <a:custGeom>
              <a:avLst/>
              <a:gdLst/>
              <a:ahLst/>
              <a:cxnLst/>
              <a:rect l="l" t="t" r="r" b="b"/>
              <a:pathLst>
                <a:path w="859" h="582" extrusionOk="0">
                  <a:moveTo>
                    <a:pt x="13" y="1"/>
                  </a:moveTo>
                  <a:cubicBezTo>
                    <a:pt x="1" y="251"/>
                    <a:pt x="25" y="489"/>
                    <a:pt x="322" y="548"/>
                  </a:cubicBezTo>
                  <a:cubicBezTo>
                    <a:pt x="400" y="565"/>
                    <a:pt x="483" y="581"/>
                    <a:pt x="560" y="581"/>
                  </a:cubicBezTo>
                  <a:cubicBezTo>
                    <a:pt x="708" y="581"/>
                    <a:pt x="835" y="521"/>
                    <a:pt x="858" y="287"/>
                  </a:cubicBezTo>
                  <a:cubicBezTo>
                    <a:pt x="763" y="156"/>
                    <a:pt x="549" y="287"/>
                    <a:pt x="429" y="132"/>
                  </a:cubicBezTo>
                  <a:lnTo>
                    <a:pt x="299" y="132"/>
                  </a:lnTo>
                  <a:cubicBezTo>
                    <a:pt x="239" y="84"/>
                    <a:pt x="191" y="36"/>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32"/>
            <p:cNvSpPr/>
            <p:nvPr/>
          </p:nvSpPr>
          <p:spPr>
            <a:xfrm>
              <a:off x="6255525" y="2720100"/>
              <a:ext cx="25025" cy="12825"/>
            </a:xfrm>
            <a:custGeom>
              <a:avLst/>
              <a:gdLst/>
              <a:ahLst/>
              <a:cxnLst/>
              <a:rect l="l" t="t" r="r" b="b"/>
              <a:pathLst>
                <a:path w="1001" h="513" extrusionOk="0">
                  <a:moveTo>
                    <a:pt x="48" y="1"/>
                  </a:moveTo>
                  <a:lnTo>
                    <a:pt x="48" y="48"/>
                  </a:lnTo>
                  <a:cubicBezTo>
                    <a:pt x="1" y="167"/>
                    <a:pt x="60" y="251"/>
                    <a:pt x="132" y="322"/>
                  </a:cubicBezTo>
                  <a:cubicBezTo>
                    <a:pt x="215" y="370"/>
                    <a:pt x="287" y="382"/>
                    <a:pt x="346" y="441"/>
                  </a:cubicBezTo>
                  <a:cubicBezTo>
                    <a:pt x="423" y="489"/>
                    <a:pt x="495" y="513"/>
                    <a:pt x="565" y="513"/>
                  </a:cubicBezTo>
                  <a:cubicBezTo>
                    <a:pt x="635" y="513"/>
                    <a:pt x="703" y="489"/>
                    <a:pt x="775" y="441"/>
                  </a:cubicBezTo>
                  <a:lnTo>
                    <a:pt x="929" y="441"/>
                  </a:lnTo>
                  <a:cubicBezTo>
                    <a:pt x="1001" y="358"/>
                    <a:pt x="1001" y="263"/>
                    <a:pt x="929" y="167"/>
                  </a:cubicBezTo>
                  <a:cubicBezTo>
                    <a:pt x="882" y="167"/>
                    <a:pt x="822" y="144"/>
                    <a:pt x="775" y="144"/>
                  </a:cubicBezTo>
                  <a:cubicBezTo>
                    <a:pt x="739" y="108"/>
                    <a:pt x="679" y="60"/>
                    <a:pt x="620" y="25"/>
                  </a:cubicBezTo>
                  <a:lnTo>
                    <a:pt x="477" y="25"/>
                  </a:lnTo>
                  <a:cubicBezTo>
                    <a:pt x="477" y="25"/>
                    <a:pt x="465" y="48"/>
                    <a:pt x="441" y="60"/>
                  </a:cubicBezTo>
                  <a:cubicBezTo>
                    <a:pt x="394" y="60"/>
                    <a:pt x="358" y="48"/>
                    <a:pt x="334" y="13"/>
                  </a:cubicBezTo>
                  <a:cubicBezTo>
                    <a:pt x="239" y="13"/>
                    <a:pt x="132" y="1"/>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32"/>
            <p:cNvSpPr/>
            <p:nvPr/>
          </p:nvSpPr>
          <p:spPr>
            <a:xfrm>
              <a:off x="5177425" y="2099275"/>
              <a:ext cx="21450" cy="11625"/>
            </a:xfrm>
            <a:custGeom>
              <a:avLst/>
              <a:gdLst/>
              <a:ahLst/>
              <a:cxnLst/>
              <a:rect l="l" t="t" r="r" b="b"/>
              <a:pathLst>
                <a:path w="858" h="465" extrusionOk="0">
                  <a:moveTo>
                    <a:pt x="596" y="1"/>
                  </a:moveTo>
                  <a:cubicBezTo>
                    <a:pt x="389" y="1"/>
                    <a:pt x="191" y="76"/>
                    <a:pt x="0" y="176"/>
                  </a:cubicBezTo>
                  <a:lnTo>
                    <a:pt x="0" y="307"/>
                  </a:lnTo>
                  <a:cubicBezTo>
                    <a:pt x="12" y="390"/>
                    <a:pt x="107" y="390"/>
                    <a:pt x="143" y="450"/>
                  </a:cubicBezTo>
                  <a:cubicBezTo>
                    <a:pt x="165" y="448"/>
                    <a:pt x="187" y="447"/>
                    <a:pt x="209" y="447"/>
                  </a:cubicBezTo>
                  <a:cubicBezTo>
                    <a:pt x="309" y="447"/>
                    <a:pt x="413" y="465"/>
                    <a:pt x="514" y="465"/>
                  </a:cubicBezTo>
                  <a:cubicBezTo>
                    <a:pt x="637" y="465"/>
                    <a:pt x="756" y="438"/>
                    <a:pt x="858" y="319"/>
                  </a:cubicBezTo>
                  <a:cubicBezTo>
                    <a:pt x="798" y="247"/>
                    <a:pt x="619" y="236"/>
                    <a:pt x="762" y="81"/>
                  </a:cubicBezTo>
                  <a:cubicBezTo>
                    <a:pt x="739" y="57"/>
                    <a:pt x="727" y="33"/>
                    <a:pt x="715" y="9"/>
                  </a:cubicBezTo>
                  <a:cubicBezTo>
                    <a:pt x="675" y="4"/>
                    <a:pt x="636" y="1"/>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32"/>
            <p:cNvSpPr/>
            <p:nvPr/>
          </p:nvSpPr>
          <p:spPr>
            <a:xfrm>
              <a:off x="5378350" y="2705525"/>
              <a:ext cx="13100" cy="25625"/>
            </a:xfrm>
            <a:custGeom>
              <a:avLst/>
              <a:gdLst/>
              <a:ahLst/>
              <a:cxnLst/>
              <a:rect l="l" t="t" r="r" b="b"/>
              <a:pathLst>
                <a:path w="524" h="1025" extrusionOk="0">
                  <a:moveTo>
                    <a:pt x="417" y="0"/>
                  </a:moveTo>
                  <a:cubicBezTo>
                    <a:pt x="179" y="239"/>
                    <a:pt x="60" y="536"/>
                    <a:pt x="0" y="870"/>
                  </a:cubicBezTo>
                  <a:cubicBezTo>
                    <a:pt x="0" y="929"/>
                    <a:pt x="12" y="965"/>
                    <a:pt x="24" y="1024"/>
                  </a:cubicBezTo>
                  <a:cubicBezTo>
                    <a:pt x="429" y="822"/>
                    <a:pt x="524" y="477"/>
                    <a:pt x="464" y="60"/>
                  </a:cubicBezTo>
                  <a:cubicBezTo>
                    <a:pt x="441" y="48"/>
                    <a:pt x="429" y="12"/>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32"/>
            <p:cNvSpPr/>
            <p:nvPr/>
          </p:nvSpPr>
          <p:spPr>
            <a:xfrm>
              <a:off x="6195100" y="2243550"/>
              <a:ext cx="19075" cy="8750"/>
            </a:xfrm>
            <a:custGeom>
              <a:avLst/>
              <a:gdLst/>
              <a:ahLst/>
              <a:cxnLst/>
              <a:rect l="l" t="t" r="r" b="b"/>
              <a:pathLst>
                <a:path w="763" h="350" extrusionOk="0">
                  <a:moveTo>
                    <a:pt x="37" y="1"/>
                  </a:moveTo>
                  <a:cubicBezTo>
                    <a:pt x="1" y="37"/>
                    <a:pt x="1" y="96"/>
                    <a:pt x="25" y="132"/>
                  </a:cubicBezTo>
                  <a:cubicBezTo>
                    <a:pt x="72" y="191"/>
                    <a:pt x="132" y="227"/>
                    <a:pt x="167" y="275"/>
                  </a:cubicBezTo>
                  <a:cubicBezTo>
                    <a:pt x="215" y="275"/>
                    <a:pt x="275" y="299"/>
                    <a:pt x="322" y="299"/>
                  </a:cubicBezTo>
                  <a:cubicBezTo>
                    <a:pt x="389" y="332"/>
                    <a:pt x="457" y="349"/>
                    <a:pt x="525" y="349"/>
                  </a:cubicBezTo>
                  <a:cubicBezTo>
                    <a:pt x="604" y="349"/>
                    <a:pt x="681" y="326"/>
                    <a:pt x="751" y="275"/>
                  </a:cubicBezTo>
                  <a:cubicBezTo>
                    <a:pt x="763" y="72"/>
                    <a:pt x="656" y="1"/>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32"/>
            <p:cNvSpPr/>
            <p:nvPr/>
          </p:nvSpPr>
          <p:spPr>
            <a:xfrm>
              <a:off x="6203150" y="3174250"/>
              <a:ext cx="20550" cy="12300"/>
            </a:xfrm>
            <a:custGeom>
              <a:avLst/>
              <a:gdLst/>
              <a:ahLst/>
              <a:cxnLst/>
              <a:rect l="l" t="t" r="r" b="b"/>
              <a:pathLst>
                <a:path w="822" h="492" extrusionOk="0">
                  <a:moveTo>
                    <a:pt x="290" y="1"/>
                  </a:moveTo>
                  <a:cubicBezTo>
                    <a:pt x="194" y="1"/>
                    <a:pt x="96" y="22"/>
                    <a:pt x="0" y="63"/>
                  </a:cubicBezTo>
                  <a:cubicBezTo>
                    <a:pt x="0" y="158"/>
                    <a:pt x="12" y="254"/>
                    <a:pt x="12" y="349"/>
                  </a:cubicBezTo>
                  <a:cubicBezTo>
                    <a:pt x="215" y="408"/>
                    <a:pt x="417" y="349"/>
                    <a:pt x="572" y="492"/>
                  </a:cubicBezTo>
                  <a:lnTo>
                    <a:pt x="703" y="492"/>
                  </a:lnTo>
                  <a:cubicBezTo>
                    <a:pt x="786" y="420"/>
                    <a:pt x="822" y="337"/>
                    <a:pt x="810" y="230"/>
                  </a:cubicBezTo>
                  <a:cubicBezTo>
                    <a:pt x="786" y="170"/>
                    <a:pt x="762" y="123"/>
                    <a:pt x="703" y="75"/>
                  </a:cubicBezTo>
                  <a:cubicBezTo>
                    <a:pt x="655" y="75"/>
                    <a:pt x="607" y="75"/>
                    <a:pt x="572" y="63"/>
                  </a:cubicBezTo>
                  <a:cubicBezTo>
                    <a:pt x="482" y="22"/>
                    <a:pt x="387" y="1"/>
                    <a:pt x="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32"/>
            <p:cNvSpPr/>
            <p:nvPr/>
          </p:nvSpPr>
          <p:spPr>
            <a:xfrm>
              <a:off x="5134250" y="2114675"/>
              <a:ext cx="14625" cy="17300"/>
            </a:xfrm>
            <a:custGeom>
              <a:avLst/>
              <a:gdLst/>
              <a:ahLst/>
              <a:cxnLst/>
              <a:rect l="l" t="t" r="r" b="b"/>
              <a:pathLst>
                <a:path w="585" h="692" extrusionOk="0">
                  <a:moveTo>
                    <a:pt x="584" y="1"/>
                  </a:moveTo>
                  <a:lnTo>
                    <a:pt x="584" y="1"/>
                  </a:lnTo>
                  <a:cubicBezTo>
                    <a:pt x="203" y="96"/>
                    <a:pt x="108" y="393"/>
                    <a:pt x="1" y="691"/>
                  </a:cubicBezTo>
                  <a:cubicBezTo>
                    <a:pt x="322" y="584"/>
                    <a:pt x="430" y="274"/>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32"/>
            <p:cNvSpPr/>
            <p:nvPr/>
          </p:nvSpPr>
          <p:spPr>
            <a:xfrm>
              <a:off x="6221900" y="3177525"/>
              <a:ext cx="17275" cy="10825"/>
            </a:xfrm>
            <a:custGeom>
              <a:avLst/>
              <a:gdLst/>
              <a:ahLst/>
              <a:cxnLst/>
              <a:rect l="l" t="t" r="r" b="b"/>
              <a:pathLst>
                <a:path w="691" h="433" extrusionOk="0">
                  <a:moveTo>
                    <a:pt x="292" y="1"/>
                  </a:moveTo>
                  <a:cubicBezTo>
                    <a:pt x="200" y="1"/>
                    <a:pt x="108" y="22"/>
                    <a:pt x="12" y="63"/>
                  </a:cubicBezTo>
                  <a:cubicBezTo>
                    <a:pt x="12" y="158"/>
                    <a:pt x="0" y="254"/>
                    <a:pt x="0" y="349"/>
                  </a:cubicBezTo>
                  <a:cubicBezTo>
                    <a:pt x="36" y="361"/>
                    <a:pt x="96" y="361"/>
                    <a:pt x="143" y="361"/>
                  </a:cubicBezTo>
                  <a:cubicBezTo>
                    <a:pt x="143" y="361"/>
                    <a:pt x="155" y="349"/>
                    <a:pt x="191" y="337"/>
                  </a:cubicBezTo>
                  <a:cubicBezTo>
                    <a:pt x="197" y="334"/>
                    <a:pt x="204" y="332"/>
                    <a:pt x="212" y="332"/>
                  </a:cubicBezTo>
                  <a:cubicBezTo>
                    <a:pt x="233" y="332"/>
                    <a:pt x="257" y="343"/>
                    <a:pt x="274" y="361"/>
                  </a:cubicBezTo>
                  <a:cubicBezTo>
                    <a:pt x="322" y="408"/>
                    <a:pt x="372" y="432"/>
                    <a:pt x="422" y="432"/>
                  </a:cubicBezTo>
                  <a:cubicBezTo>
                    <a:pt x="471" y="432"/>
                    <a:pt x="518" y="408"/>
                    <a:pt x="560" y="361"/>
                  </a:cubicBezTo>
                  <a:cubicBezTo>
                    <a:pt x="608" y="277"/>
                    <a:pt x="655" y="170"/>
                    <a:pt x="691" y="87"/>
                  </a:cubicBezTo>
                  <a:cubicBezTo>
                    <a:pt x="631" y="87"/>
                    <a:pt x="596" y="87"/>
                    <a:pt x="572" y="63"/>
                  </a:cubicBezTo>
                  <a:cubicBezTo>
                    <a:pt x="477" y="22"/>
                    <a:pt x="384" y="1"/>
                    <a:pt x="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32"/>
            <p:cNvSpPr/>
            <p:nvPr/>
          </p:nvSpPr>
          <p:spPr>
            <a:xfrm>
              <a:off x="6228750" y="2302800"/>
              <a:ext cx="17875" cy="8800"/>
            </a:xfrm>
            <a:custGeom>
              <a:avLst/>
              <a:gdLst/>
              <a:ahLst/>
              <a:cxnLst/>
              <a:rect l="l" t="t" r="r" b="b"/>
              <a:pathLst>
                <a:path w="715" h="352" extrusionOk="0">
                  <a:moveTo>
                    <a:pt x="148" y="0"/>
                  </a:moveTo>
                  <a:cubicBezTo>
                    <a:pt x="98" y="0"/>
                    <a:pt x="48" y="24"/>
                    <a:pt x="0" y="72"/>
                  </a:cubicBezTo>
                  <a:cubicBezTo>
                    <a:pt x="90" y="291"/>
                    <a:pt x="255" y="352"/>
                    <a:pt x="453" y="352"/>
                  </a:cubicBezTo>
                  <a:cubicBezTo>
                    <a:pt x="491" y="352"/>
                    <a:pt x="531" y="349"/>
                    <a:pt x="572" y="346"/>
                  </a:cubicBezTo>
                  <a:cubicBezTo>
                    <a:pt x="619" y="310"/>
                    <a:pt x="679" y="262"/>
                    <a:pt x="715" y="215"/>
                  </a:cubicBezTo>
                  <a:lnTo>
                    <a:pt x="572" y="72"/>
                  </a:lnTo>
                  <a:lnTo>
                    <a:pt x="286" y="72"/>
                  </a:lnTo>
                  <a:cubicBezTo>
                    <a:pt x="244" y="24"/>
                    <a:pt x="197" y="0"/>
                    <a:pt x="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32"/>
            <p:cNvSpPr/>
            <p:nvPr/>
          </p:nvSpPr>
          <p:spPr>
            <a:xfrm>
              <a:off x="5231300" y="2616475"/>
              <a:ext cx="13125" cy="10400"/>
            </a:xfrm>
            <a:custGeom>
              <a:avLst/>
              <a:gdLst/>
              <a:ahLst/>
              <a:cxnLst/>
              <a:rect l="l" t="t" r="r" b="b"/>
              <a:pathLst>
                <a:path w="525" h="416" extrusionOk="0">
                  <a:moveTo>
                    <a:pt x="342" y="0"/>
                  </a:moveTo>
                  <a:cubicBezTo>
                    <a:pt x="294" y="0"/>
                    <a:pt x="248" y="21"/>
                    <a:pt x="215" y="62"/>
                  </a:cubicBezTo>
                  <a:cubicBezTo>
                    <a:pt x="131" y="169"/>
                    <a:pt x="72" y="288"/>
                    <a:pt x="0" y="407"/>
                  </a:cubicBezTo>
                  <a:cubicBezTo>
                    <a:pt x="28" y="413"/>
                    <a:pt x="54" y="416"/>
                    <a:pt x="79" y="416"/>
                  </a:cubicBezTo>
                  <a:cubicBezTo>
                    <a:pt x="210" y="416"/>
                    <a:pt x="317" y="346"/>
                    <a:pt x="417" y="276"/>
                  </a:cubicBezTo>
                  <a:cubicBezTo>
                    <a:pt x="453" y="205"/>
                    <a:pt x="524" y="110"/>
                    <a:pt x="453" y="38"/>
                  </a:cubicBezTo>
                  <a:cubicBezTo>
                    <a:pt x="417" y="12"/>
                    <a:pt x="379" y="0"/>
                    <a:pt x="3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32"/>
            <p:cNvSpPr/>
            <p:nvPr/>
          </p:nvSpPr>
          <p:spPr>
            <a:xfrm>
              <a:off x="6121050" y="2031325"/>
              <a:ext cx="18275" cy="8575"/>
            </a:xfrm>
            <a:custGeom>
              <a:avLst/>
              <a:gdLst/>
              <a:ahLst/>
              <a:cxnLst/>
              <a:rect l="l" t="t" r="r" b="b"/>
              <a:pathLst>
                <a:path w="731" h="343" extrusionOk="0">
                  <a:moveTo>
                    <a:pt x="427" y="1"/>
                  </a:moveTo>
                  <a:cubicBezTo>
                    <a:pt x="296" y="13"/>
                    <a:pt x="141" y="13"/>
                    <a:pt x="10" y="36"/>
                  </a:cubicBezTo>
                  <a:cubicBezTo>
                    <a:pt x="0" y="286"/>
                    <a:pt x="130" y="342"/>
                    <a:pt x="299" y="342"/>
                  </a:cubicBezTo>
                  <a:cubicBezTo>
                    <a:pt x="340" y="342"/>
                    <a:pt x="383" y="339"/>
                    <a:pt x="427" y="334"/>
                  </a:cubicBezTo>
                  <a:cubicBezTo>
                    <a:pt x="474" y="310"/>
                    <a:pt x="522" y="310"/>
                    <a:pt x="558" y="310"/>
                  </a:cubicBezTo>
                  <a:cubicBezTo>
                    <a:pt x="591" y="321"/>
                    <a:pt x="618" y="327"/>
                    <a:pt x="640" y="327"/>
                  </a:cubicBezTo>
                  <a:cubicBezTo>
                    <a:pt x="714" y="327"/>
                    <a:pt x="731" y="268"/>
                    <a:pt x="713" y="167"/>
                  </a:cubicBezTo>
                  <a:cubicBezTo>
                    <a:pt x="653" y="120"/>
                    <a:pt x="605" y="72"/>
                    <a:pt x="546" y="36"/>
                  </a:cubicBezTo>
                  <a:cubicBezTo>
                    <a:pt x="498" y="36"/>
                    <a:pt x="462" y="36"/>
                    <a:pt x="4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32"/>
            <p:cNvSpPr/>
            <p:nvPr/>
          </p:nvSpPr>
          <p:spPr>
            <a:xfrm>
              <a:off x="6209100" y="2763575"/>
              <a:ext cx="12225" cy="7300"/>
            </a:xfrm>
            <a:custGeom>
              <a:avLst/>
              <a:gdLst/>
              <a:ahLst/>
              <a:cxnLst/>
              <a:rect l="l" t="t" r="r" b="b"/>
              <a:pathLst>
                <a:path w="489" h="292" extrusionOk="0">
                  <a:moveTo>
                    <a:pt x="48" y="0"/>
                  </a:moveTo>
                  <a:lnTo>
                    <a:pt x="48" y="155"/>
                  </a:lnTo>
                  <a:cubicBezTo>
                    <a:pt x="0" y="191"/>
                    <a:pt x="0" y="238"/>
                    <a:pt x="48" y="286"/>
                  </a:cubicBezTo>
                  <a:cubicBezTo>
                    <a:pt x="102" y="286"/>
                    <a:pt x="160" y="292"/>
                    <a:pt x="217" y="292"/>
                  </a:cubicBezTo>
                  <a:cubicBezTo>
                    <a:pt x="324" y="292"/>
                    <a:pt x="426" y="271"/>
                    <a:pt x="489" y="155"/>
                  </a:cubicBezTo>
                  <a:cubicBezTo>
                    <a:pt x="453" y="83"/>
                    <a:pt x="393" y="48"/>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32"/>
            <p:cNvSpPr/>
            <p:nvPr/>
          </p:nvSpPr>
          <p:spPr>
            <a:xfrm>
              <a:off x="5195275" y="2095325"/>
              <a:ext cx="14900" cy="7500"/>
            </a:xfrm>
            <a:custGeom>
              <a:avLst/>
              <a:gdLst/>
              <a:ahLst/>
              <a:cxnLst/>
              <a:rect l="l" t="t" r="r" b="b"/>
              <a:pathLst>
                <a:path w="596" h="300" extrusionOk="0">
                  <a:moveTo>
                    <a:pt x="548" y="1"/>
                  </a:moveTo>
                  <a:cubicBezTo>
                    <a:pt x="358" y="13"/>
                    <a:pt x="167" y="36"/>
                    <a:pt x="1" y="167"/>
                  </a:cubicBezTo>
                  <a:lnTo>
                    <a:pt x="1" y="239"/>
                  </a:lnTo>
                  <a:cubicBezTo>
                    <a:pt x="103" y="266"/>
                    <a:pt x="207" y="300"/>
                    <a:pt x="303" y="300"/>
                  </a:cubicBezTo>
                  <a:cubicBezTo>
                    <a:pt x="420" y="300"/>
                    <a:pt x="524" y="249"/>
                    <a:pt x="596" y="72"/>
                  </a:cubicBezTo>
                  <a:cubicBezTo>
                    <a:pt x="584" y="48"/>
                    <a:pt x="560" y="24"/>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32"/>
            <p:cNvSpPr/>
            <p:nvPr/>
          </p:nvSpPr>
          <p:spPr>
            <a:xfrm>
              <a:off x="6250175" y="3179975"/>
              <a:ext cx="10750" cy="7775"/>
            </a:xfrm>
            <a:custGeom>
              <a:avLst/>
              <a:gdLst/>
              <a:ahLst/>
              <a:cxnLst/>
              <a:rect l="l" t="t" r="r" b="b"/>
              <a:pathLst>
                <a:path w="430" h="311" extrusionOk="0">
                  <a:moveTo>
                    <a:pt x="143" y="1"/>
                  </a:moveTo>
                  <a:cubicBezTo>
                    <a:pt x="84" y="84"/>
                    <a:pt x="36" y="191"/>
                    <a:pt x="0" y="287"/>
                  </a:cubicBezTo>
                  <a:cubicBezTo>
                    <a:pt x="155" y="263"/>
                    <a:pt x="322" y="310"/>
                    <a:pt x="429" y="132"/>
                  </a:cubicBezTo>
                  <a:cubicBezTo>
                    <a:pt x="370" y="84"/>
                    <a:pt x="322" y="25"/>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32"/>
            <p:cNvSpPr/>
            <p:nvPr/>
          </p:nvSpPr>
          <p:spPr>
            <a:xfrm>
              <a:off x="6258500" y="1841425"/>
              <a:ext cx="11350" cy="11750"/>
            </a:xfrm>
            <a:custGeom>
              <a:avLst/>
              <a:gdLst/>
              <a:ahLst/>
              <a:cxnLst/>
              <a:rect l="l" t="t" r="r" b="b"/>
              <a:pathLst>
                <a:path w="454" h="470" extrusionOk="0">
                  <a:moveTo>
                    <a:pt x="227" y="1"/>
                  </a:moveTo>
                  <a:cubicBezTo>
                    <a:pt x="203" y="72"/>
                    <a:pt x="144" y="108"/>
                    <a:pt x="96" y="155"/>
                  </a:cubicBezTo>
                  <a:cubicBezTo>
                    <a:pt x="1" y="239"/>
                    <a:pt x="1" y="346"/>
                    <a:pt x="96" y="441"/>
                  </a:cubicBezTo>
                  <a:cubicBezTo>
                    <a:pt x="96" y="453"/>
                    <a:pt x="108" y="453"/>
                    <a:pt x="144" y="465"/>
                  </a:cubicBezTo>
                  <a:cubicBezTo>
                    <a:pt x="150" y="468"/>
                    <a:pt x="157" y="470"/>
                    <a:pt x="165" y="470"/>
                  </a:cubicBezTo>
                  <a:cubicBezTo>
                    <a:pt x="186" y="470"/>
                    <a:pt x="210" y="459"/>
                    <a:pt x="227" y="441"/>
                  </a:cubicBezTo>
                  <a:cubicBezTo>
                    <a:pt x="263" y="286"/>
                    <a:pt x="453" y="155"/>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32"/>
            <p:cNvSpPr/>
            <p:nvPr/>
          </p:nvSpPr>
          <p:spPr>
            <a:xfrm>
              <a:off x="6281125" y="3043650"/>
              <a:ext cx="9850" cy="6875"/>
            </a:xfrm>
            <a:custGeom>
              <a:avLst/>
              <a:gdLst/>
              <a:ahLst/>
              <a:cxnLst/>
              <a:rect l="l" t="t" r="r" b="b"/>
              <a:pathLst>
                <a:path w="394" h="275" extrusionOk="0">
                  <a:moveTo>
                    <a:pt x="72" y="1"/>
                  </a:moveTo>
                  <a:cubicBezTo>
                    <a:pt x="36" y="37"/>
                    <a:pt x="25" y="72"/>
                    <a:pt x="1" y="108"/>
                  </a:cubicBezTo>
                  <a:cubicBezTo>
                    <a:pt x="25" y="191"/>
                    <a:pt x="120" y="215"/>
                    <a:pt x="191" y="275"/>
                  </a:cubicBezTo>
                  <a:cubicBezTo>
                    <a:pt x="275" y="251"/>
                    <a:pt x="334" y="191"/>
                    <a:pt x="370" y="120"/>
                  </a:cubicBezTo>
                  <a:cubicBezTo>
                    <a:pt x="394" y="48"/>
                    <a:pt x="382" y="25"/>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32"/>
            <p:cNvSpPr/>
            <p:nvPr/>
          </p:nvSpPr>
          <p:spPr>
            <a:xfrm>
              <a:off x="6292750" y="3046350"/>
              <a:ext cx="10125" cy="4000"/>
            </a:xfrm>
            <a:custGeom>
              <a:avLst/>
              <a:gdLst/>
              <a:ahLst/>
              <a:cxnLst/>
              <a:rect l="l" t="t" r="r" b="b"/>
              <a:pathLst>
                <a:path w="405" h="160" extrusionOk="0">
                  <a:moveTo>
                    <a:pt x="298" y="0"/>
                  </a:moveTo>
                  <a:cubicBezTo>
                    <a:pt x="202" y="0"/>
                    <a:pt x="107" y="12"/>
                    <a:pt x="0" y="12"/>
                  </a:cubicBezTo>
                  <a:cubicBezTo>
                    <a:pt x="61" y="115"/>
                    <a:pt x="127" y="159"/>
                    <a:pt x="197" y="159"/>
                  </a:cubicBezTo>
                  <a:cubicBezTo>
                    <a:pt x="264" y="159"/>
                    <a:pt x="335" y="118"/>
                    <a:pt x="405" y="48"/>
                  </a:cubicBezTo>
                  <a:cubicBezTo>
                    <a:pt x="381" y="36"/>
                    <a:pt x="333" y="12"/>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32"/>
            <p:cNvSpPr/>
            <p:nvPr/>
          </p:nvSpPr>
          <p:spPr>
            <a:xfrm>
              <a:off x="5224150" y="2296875"/>
              <a:ext cx="11350" cy="4375"/>
            </a:xfrm>
            <a:custGeom>
              <a:avLst/>
              <a:gdLst/>
              <a:ahLst/>
              <a:cxnLst/>
              <a:rect l="l" t="t" r="r" b="b"/>
              <a:pathLst>
                <a:path w="454" h="175" extrusionOk="0">
                  <a:moveTo>
                    <a:pt x="101" y="1"/>
                  </a:moveTo>
                  <a:cubicBezTo>
                    <a:pt x="69" y="1"/>
                    <a:pt x="36" y="4"/>
                    <a:pt x="1" y="11"/>
                  </a:cubicBezTo>
                  <a:cubicBezTo>
                    <a:pt x="71" y="129"/>
                    <a:pt x="168" y="174"/>
                    <a:pt x="277" y="174"/>
                  </a:cubicBezTo>
                  <a:cubicBezTo>
                    <a:pt x="333" y="174"/>
                    <a:pt x="392" y="162"/>
                    <a:pt x="453" y="142"/>
                  </a:cubicBezTo>
                  <a:cubicBezTo>
                    <a:pt x="338" y="56"/>
                    <a:pt x="231"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32"/>
            <p:cNvSpPr/>
            <p:nvPr/>
          </p:nvSpPr>
          <p:spPr>
            <a:xfrm>
              <a:off x="5119675" y="2150700"/>
              <a:ext cx="4500" cy="10425"/>
            </a:xfrm>
            <a:custGeom>
              <a:avLst/>
              <a:gdLst/>
              <a:ahLst/>
              <a:cxnLst/>
              <a:rect l="l" t="t" r="r" b="b"/>
              <a:pathLst>
                <a:path w="180" h="417" extrusionOk="0">
                  <a:moveTo>
                    <a:pt x="167" y="0"/>
                  </a:moveTo>
                  <a:cubicBezTo>
                    <a:pt x="36" y="107"/>
                    <a:pt x="1" y="238"/>
                    <a:pt x="12" y="417"/>
                  </a:cubicBezTo>
                  <a:cubicBezTo>
                    <a:pt x="179" y="322"/>
                    <a:pt x="167" y="155"/>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32"/>
            <p:cNvSpPr/>
            <p:nvPr/>
          </p:nvSpPr>
          <p:spPr>
            <a:xfrm>
              <a:off x="5202725" y="2290475"/>
              <a:ext cx="10450" cy="3875"/>
            </a:xfrm>
            <a:custGeom>
              <a:avLst/>
              <a:gdLst/>
              <a:ahLst/>
              <a:cxnLst/>
              <a:rect l="l" t="t" r="r" b="b"/>
              <a:pathLst>
                <a:path w="418" h="155" extrusionOk="0">
                  <a:moveTo>
                    <a:pt x="105" y="0"/>
                  </a:moveTo>
                  <a:cubicBezTo>
                    <a:pt x="72" y="0"/>
                    <a:pt x="37" y="3"/>
                    <a:pt x="0" y="5"/>
                  </a:cubicBezTo>
                  <a:cubicBezTo>
                    <a:pt x="62" y="129"/>
                    <a:pt x="170" y="154"/>
                    <a:pt x="289" y="154"/>
                  </a:cubicBezTo>
                  <a:cubicBezTo>
                    <a:pt x="331" y="154"/>
                    <a:pt x="374" y="151"/>
                    <a:pt x="417" y="148"/>
                  </a:cubicBezTo>
                  <a:cubicBezTo>
                    <a:pt x="333" y="27"/>
                    <a:pt x="227" y="0"/>
                    <a:pt x="1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32"/>
            <p:cNvSpPr/>
            <p:nvPr/>
          </p:nvSpPr>
          <p:spPr>
            <a:xfrm>
              <a:off x="5213425" y="2294150"/>
              <a:ext cx="10750" cy="3800"/>
            </a:xfrm>
            <a:custGeom>
              <a:avLst/>
              <a:gdLst/>
              <a:ahLst/>
              <a:cxnLst/>
              <a:rect l="l" t="t" r="r" b="b"/>
              <a:pathLst>
                <a:path w="430" h="152" extrusionOk="0">
                  <a:moveTo>
                    <a:pt x="1" y="1"/>
                  </a:moveTo>
                  <a:cubicBezTo>
                    <a:pt x="68" y="121"/>
                    <a:pt x="160" y="151"/>
                    <a:pt x="256" y="151"/>
                  </a:cubicBezTo>
                  <a:cubicBezTo>
                    <a:pt x="313" y="151"/>
                    <a:pt x="372" y="141"/>
                    <a:pt x="430" y="132"/>
                  </a:cubicBezTo>
                  <a:cubicBezTo>
                    <a:pt x="311" y="13"/>
                    <a:pt x="168"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32"/>
            <p:cNvSpPr/>
            <p:nvPr/>
          </p:nvSpPr>
          <p:spPr>
            <a:xfrm>
              <a:off x="5187550" y="2280975"/>
              <a:ext cx="8050" cy="5775"/>
            </a:xfrm>
            <a:custGeom>
              <a:avLst/>
              <a:gdLst/>
              <a:ahLst/>
              <a:cxnLst/>
              <a:rect l="l" t="t" r="r" b="b"/>
              <a:pathLst>
                <a:path w="322" h="231" extrusionOk="0">
                  <a:moveTo>
                    <a:pt x="154" y="0"/>
                  </a:moveTo>
                  <a:cubicBezTo>
                    <a:pt x="119" y="0"/>
                    <a:pt x="80" y="10"/>
                    <a:pt x="36" y="28"/>
                  </a:cubicBezTo>
                  <a:cubicBezTo>
                    <a:pt x="24" y="64"/>
                    <a:pt x="12" y="76"/>
                    <a:pt x="0" y="111"/>
                  </a:cubicBezTo>
                  <a:cubicBezTo>
                    <a:pt x="83" y="207"/>
                    <a:pt x="191" y="230"/>
                    <a:pt x="310" y="230"/>
                  </a:cubicBezTo>
                  <a:lnTo>
                    <a:pt x="322" y="147"/>
                  </a:lnTo>
                  <a:cubicBezTo>
                    <a:pt x="289" y="48"/>
                    <a:pt x="233" y="0"/>
                    <a:pt x="1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32"/>
            <p:cNvSpPr/>
            <p:nvPr/>
          </p:nvSpPr>
          <p:spPr>
            <a:xfrm>
              <a:off x="5130100" y="2132225"/>
              <a:ext cx="4475" cy="7175"/>
            </a:xfrm>
            <a:custGeom>
              <a:avLst/>
              <a:gdLst/>
              <a:ahLst/>
              <a:cxnLst/>
              <a:rect l="l" t="t" r="r" b="b"/>
              <a:pathLst>
                <a:path w="179" h="287" extrusionOk="0">
                  <a:moveTo>
                    <a:pt x="167" y="1"/>
                  </a:moveTo>
                  <a:cubicBezTo>
                    <a:pt x="48" y="49"/>
                    <a:pt x="0" y="144"/>
                    <a:pt x="12" y="287"/>
                  </a:cubicBezTo>
                  <a:cubicBezTo>
                    <a:pt x="155" y="239"/>
                    <a:pt x="179" y="132"/>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32"/>
            <p:cNvSpPr/>
            <p:nvPr/>
          </p:nvSpPr>
          <p:spPr>
            <a:xfrm>
              <a:off x="6187575" y="2067925"/>
              <a:ext cx="6375" cy="3625"/>
            </a:xfrm>
            <a:custGeom>
              <a:avLst/>
              <a:gdLst/>
              <a:ahLst/>
              <a:cxnLst/>
              <a:rect l="l" t="t" r="r" b="b"/>
              <a:pathLst>
                <a:path w="255" h="145" extrusionOk="0">
                  <a:moveTo>
                    <a:pt x="77" y="1"/>
                  </a:moveTo>
                  <a:cubicBezTo>
                    <a:pt x="28" y="1"/>
                    <a:pt x="0" y="23"/>
                    <a:pt x="64" y="144"/>
                  </a:cubicBezTo>
                  <a:cubicBezTo>
                    <a:pt x="87" y="144"/>
                    <a:pt x="117" y="139"/>
                    <a:pt x="151" y="139"/>
                  </a:cubicBezTo>
                  <a:cubicBezTo>
                    <a:pt x="168" y="139"/>
                    <a:pt x="187" y="140"/>
                    <a:pt x="207" y="144"/>
                  </a:cubicBezTo>
                  <a:cubicBezTo>
                    <a:pt x="254" y="85"/>
                    <a:pt x="254" y="37"/>
                    <a:pt x="207" y="1"/>
                  </a:cubicBezTo>
                  <a:cubicBezTo>
                    <a:pt x="197" y="7"/>
                    <a:pt x="185" y="9"/>
                    <a:pt x="171" y="9"/>
                  </a:cubicBezTo>
                  <a:cubicBezTo>
                    <a:pt x="142" y="9"/>
                    <a:pt x="106"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32"/>
            <p:cNvSpPr/>
            <p:nvPr/>
          </p:nvSpPr>
          <p:spPr>
            <a:xfrm>
              <a:off x="5989375" y="3108550"/>
              <a:ext cx="6625" cy="6500"/>
            </a:xfrm>
            <a:custGeom>
              <a:avLst/>
              <a:gdLst/>
              <a:ahLst/>
              <a:cxnLst/>
              <a:rect l="l" t="t" r="r" b="b"/>
              <a:pathLst>
                <a:path w="265" h="260" extrusionOk="0">
                  <a:moveTo>
                    <a:pt x="86" y="0"/>
                  </a:moveTo>
                  <a:cubicBezTo>
                    <a:pt x="34" y="125"/>
                    <a:pt x="0" y="259"/>
                    <a:pt x="167" y="259"/>
                  </a:cubicBezTo>
                  <a:cubicBezTo>
                    <a:pt x="191" y="259"/>
                    <a:pt x="220" y="256"/>
                    <a:pt x="253" y="250"/>
                  </a:cubicBezTo>
                  <a:cubicBezTo>
                    <a:pt x="265" y="203"/>
                    <a:pt x="265" y="155"/>
                    <a:pt x="265" y="119"/>
                  </a:cubicBezTo>
                  <a:cubicBezTo>
                    <a:pt x="229" y="72"/>
                    <a:pt x="217" y="36"/>
                    <a:pt x="1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32"/>
            <p:cNvSpPr/>
            <p:nvPr/>
          </p:nvSpPr>
          <p:spPr>
            <a:xfrm>
              <a:off x="5127425" y="2138775"/>
              <a:ext cx="3000" cy="4200"/>
            </a:xfrm>
            <a:custGeom>
              <a:avLst/>
              <a:gdLst/>
              <a:ahLst/>
              <a:cxnLst/>
              <a:rect l="l" t="t" r="r" b="b"/>
              <a:pathLst>
                <a:path w="120" h="168" extrusionOk="0">
                  <a:moveTo>
                    <a:pt x="119" y="1"/>
                  </a:moveTo>
                  <a:cubicBezTo>
                    <a:pt x="36" y="37"/>
                    <a:pt x="0" y="84"/>
                    <a:pt x="24" y="168"/>
                  </a:cubicBezTo>
                  <a:cubicBezTo>
                    <a:pt x="95" y="144"/>
                    <a:pt x="119" y="84"/>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32"/>
            <p:cNvSpPr/>
            <p:nvPr/>
          </p:nvSpPr>
          <p:spPr>
            <a:xfrm>
              <a:off x="5124150" y="2145325"/>
              <a:ext cx="2700" cy="5100"/>
            </a:xfrm>
            <a:custGeom>
              <a:avLst/>
              <a:gdLst/>
              <a:ahLst/>
              <a:cxnLst/>
              <a:rect l="l" t="t" r="r" b="b"/>
              <a:pathLst>
                <a:path w="108" h="204" extrusionOk="0">
                  <a:moveTo>
                    <a:pt x="107" y="1"/>
                  </a:moveTo>
                  <a:lnTo>
                    <a:pt x="107" y="1"/>
                  </a:lnTo>
                  <a:cubicBezTo>
                    <a:pt x="36" y="37"/>
                    <a:pt x="0" y="96"/>
                    <a:pt x="0" y="203"/>
                  </a:cubicBezTo>
                  <a:cubicBezTo>
                    <a:pt x="72" y="156"/>
                    <a:pt x="107" y="84"/>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32"/>
            <p:cNvSpPr/>
            <p:nvPr/>
          </p:nvSpPr>
          <p:spPr>
            <a:xfrm>
              <a:off x="6131175" y="2002875"/>
              <a:ext cx="3825" cy="3475"/>
            </a:xfrm>
            <a:custGeom>
              <a:avLst/>
              <a:gdLst/>
              <a:ahLst/>
              <a:cxnLst/>
              <a:rect l="l" t="t" r="r" b="b"/>
              <a:pathLst>
                <a:path w="153" h="139" extrusionOk="0">
                  <a:moveTo>
                    <a:pt x="92" y="1"/>
                  </a:moveTo>
                  <a:cubicBezTo>
                    <a:pt x="21" y="1"/>
                    <a:pt x="0" y="41"/>
                    <a:pt x="10" y="127"/>
                  </a:cubicBezTo>
                  <a:lnTo>
                    <a:pt x="10" y="139"/>
                  </a:lnTo>
                  <a:lnTo>
                    <a:pt x="153" y="139"/>
                  </a:lnTo>
                  <a:lnTo>
                    <a:pt x="153" y="8"/>
                  </a:lnTo>
                  <a:cubicBezTo>
                    <a:pt x="129" y="3"/>
                    <a:pt x="109" y="1"/>
                    <a:pt x="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32"/>
            <p:cNvSpPr/>
            <p:nvPr/>
          </p:nvSpPr>
          <p:spPr>
            <a:xfrm>
              <a:off x="6163850" y="1847675"/>
              <a:ext cx="4500" cy="4800"/>
            </a:xfrm>
            <a:custGeom>
              <a:avLst/>
              <a:gdLst/>
              <a:ahLst/>
              <a:cxnLst/>
              <a:rect l="l" t="t" r="r" b="b"/>
              <a:pathLst>
                <a:path w="180" h="192" extrusionOk="0">
                  <a:moveTo>
                    <a:pt x="132" y="1"/>
                  </a:moveTo>
                  <a:cubicBezTo>
                    <a:pt x="72" y="1"/>
                    <a:pt x="24" y="13"/>
                    <a:pt x="1" y="60"/>
                  </a:cubicBezTo>
                  <a:cubicBezTo>
                    <a:pt x="1" y="96"/>
                    <a:pt x="13" y="144"/>
                    <a:pt x="13" y="191"/>
                  </a:cubicBezTo>
                  <a:cubicBezTo>
                    <a:pt x="60" y="191"/>
                    <a:pt x="96" y="191"/>
                    <a:pt x="144" y="179"/>
                  </a:cubicBezTo>
                  <a:cubicBezTo>
                    <a:pt x="144" y="132"/>
                    <a:pt x="155" y="96"/>
                    <a:pt x="179" y="60"/>
                  </a:cubicBezTo>
                  <a:cubicBezTo>
                    <a:pt x="155" y="36"/>
                    <a:pt x="144" y="13"/>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32"/>
            <p:cNvSpPr/>
            <p:nvPr/>
          </p:nvSpPr>
          <p:spPr>
            <a:xfrm>
              <a:off x="5887925" y="2074375"/>
              <a:ext cx="283400" cy="29975"/>
            </a:xfrm>
            <a:custGeom>
              <a:avLst/>
              <a:gdLst/>
              <a:ahLst/>
              <a:cxnLst/>
              <a:rect l="l" t="t" r="r" b="b"/>
              <a:pathLst>
                <a:path w="11336" h="1199" extrusionOk="0">
                  <a:moveTo>
                    <a:pt x="7286" y="0"/>
                  </a:moveTo>
                  <a:cubicBezTo>
                    <a:pt x="7106" y="0"/>
                    <a:pt x="6923" y="25"/>
                    <a:pt x="6744" y="25"/>
                  </a:cubicBezTo>
                  <a:cubicBezTo>
                    <a:pt x="6691" y="25"/>
                    <a:pt x="6637" y="23"/>
                    <a:pt x="6585" y="17"/>
                  </a:cubicBezTo>
                  <a:lnTo>
                    <a:pt x="6585" y="17"/>
                  </a:lnTo>
                  <a:cubicBezTo>
                    <a:pt x="6537" y="255"/>
                    <a:pt x="6728" y="410"/>
                    <a:pt x="6823" y="600"/>
                  </a:cubicBezTo>
                  <a:cubicBezTo>
                    <a:pt x="6906" y="708"/>
                    <a:pt x="7025" y="720"/>
                    <a:pt x="7144" y="767"/>
                  </a:cubicBezTo>
                  <a:cubicBezTo>
                    <a:pt x="7168" y="779"/>
                    <a:pt x="7180" y="779"/>
                    <a:pt x="7228" y="779"/>
                  </a:cubicBezTo>
                  <a:cubicBezTo>
                    <a:pt x="7263" y="779"/>
                    <a:pt x="7311" y="779"/>
                    <a:pt x="7347" y="731"/>
                  </a:cubicBezTo>
                  <a:cubicBezTo>
                    <a:pt x="7359" y="731"/>
                    <a:pt x="7359" y="779"/>
                    <a:pt x="7359" y="779"/>
                  </a:cubicBezTo>
                  <a:cubicBezTo>
                    <a:pt x="7326" y="788"/>
                    <a:pt x="7294" y="791"/>
                    <a:pt x="7262" y="791"/>
                  </a:cubicBezTo>
                  <a:cubicBezTo>
                    <a:pt x="7119" y="791"/>
                    <a:pt x="6981" y="720"/>
                    <a:pt x="6835" y="720"/>
                  </a:cubicBezTo>
                  <a:cubicBezTo>
                    <a:pt x="6644" y="672"/>
                    <a:pt x="6466" y="672"/>
                    <a:pt x="6287" y="672"/>
                  </a:cubicBezTo>
                  <a:lnTo>
                    <a:pt x="5942" y="672"/>
                  </a:lnTo>
                  <a:cubicBezTo>
                    <a:pt x="5632" y="708"/>
                    <a:pt x="5287" y="612"/>
                    <a:pt x="5013" y="874"/>
                  </a:cubicBezTo>
                  <a:lnTo>
                    <a:pt x="667" y="874"/>
                  </a:lnTo>
                  <a:cubicBezTo>
                    <a:pt x="574" y="874"/>
                    <a:pt x="471" y="858"/>
                    <a:pt x="369" y="858"/>
                  </a:cubicBezTo>
                  <a:cubicBezTo>
                    <a:pt x="237" y="858"/>
                    <a:pt x="108" y="885"/>
                    <a:pt x="1" y="1005"/>
                  </a:cubicBezTo>
                  <a:cubicBezTo>
                    <a:pt x="134" y="1160"/>
                    <a:pt x="304" y="1198"/>
                    <a:pt x="493" y="1198"/>
                  </a:cubicBezTo>
                  <a:cubicBezTo>
                    <a:pt x="523" y="1198"/>
                    <a:pt x="553" y="1197"/>
                    <a:pt x="584" y="1196"/>
                  </a:cubicBezTo>
                  <a:cubicBezTo>
                    <a:pt x="1222" y="1161"/>
                    <a:pt x="1861" y="1150"/>
                    <a:pt x="2501" y="1150"/>
                  </a:cubicBezTo>
                  <a:cubicBezTo>
                    <a:pt x="3546" y="1150"/>
                    <a:pt x="4593" y="1179"/>
                    <a:pt x="5637" y="1179"/>
                  </a:cubicBezTo>
                  <a:cubicBezTo>
                    <a:pt x="5910" y="1179"/>
                    <a:pt x="6182" y="1177"/>
                    <a:pt x="6454" y="1172"/>
                  </a:cubicBezTo>
                  <a:cubicBezTo>
                    <a:pt x="6471" y="1174"/>
                    <a:pt x="6488" y="1174"/>
                    <a:pt x="6505" y="1174"/>
                  </a:cubicBezTo>
                  <a:cubicBezTo>
                    <a:pt x="6610" y="1174"/>
                    <a:pt x="6721" y="1148"/>
                    <a:pt x="6823" y="1148"/>
                  </a:cubicBezTo>
                  <a:lnTo>
                    <a:pt x="7525" y="1148"/>
                  </a:lnTo>
                  <a:cubicBezTo>
                    <a:pt x="8383" y="1041"/>
                    <a:pt x="9240" y="1008"/>
                    <a:pt x="10097" y="1008"/>
                  </a:cubicBezTo>
                  <a:cubicBezTo>
                    <a:pt x="10383" y="1008"/>
                    <a:pt x="10669" y="1011"/>
                    <a:pt x="10954" y="1017"/>
                  </a:cubicBezTo>
                  <a:cubicBezTo>
                    <a:pt x="11061" y="1005"/>
                    <a:pt x="11181" y="1005"/>
                    <a:pt x="11264" y="934"/>
                  </a:cubicBezTo>
                  <a:cubicBezTo>
                    <a:pt x="11288" y="898"/>
                    <a:pt x="11311" y="874"/>
                    <a:pt x="11335" y="839"/>
                  </a:cubicBezTo>
                  <a:cubicBezTo>
                    <a:pt x="11046" y="413"/>
                    <a:pt x="10690" y="201"/>
                    <a:pt x="10276" y="201"/>
                  </a:cubicBezTo>
                  <a:cubicBezTo>
                    <a:pt x="10110" y="201"/>
                    <a:pt x="9935" y="235"/>
                    <a:pt x="9752" y="303"/>
                  </a:cubicBezTo>
                  <a:cubicBezTo>
                    <a:pt x="9234" y="233"/>
                    <a:pt x="8707" y="163"/>
                    <a:pt x="8187" y="163"/>
                  </a:cubicBezTo>
                  <a:cubicBezTo>
                    <a:pt x="8085" y="163"/>
                    <a:pt x="7984" y="166"/>
                    <a:pt x="7882" y="172"/>
                  </a:cubicBezTo>
                  <a:cubicBezTo>
                    <a:pt x="7693" y="33"/>
                    <a:pt x="7491" y="0"/>
                    <a:pt x="7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32"/>
            <p:cNvSpPr/>
            <p:nvPr/>
          </p:nvSpPr>
          <p:spPr>
            <a:xfrm>
              <a:off x="5865300" y="2099800"/>
              <a:ext cx="192025" cy="10150"/>
            </a:xfrm>
            <a:custGeom>
              <a:avLst/>
              <a:gdLst/>
              <a:ahLst/>
              <a:cxnLst/>
              <a:rect l="l" t="t" r="r" b="b"/>
              <a:pathLst>
                <a:path w="7681" h="406" extrusionOk="0">
                  <a:moveTo>
                    <a:pt x="894" y="0"/>
                  </a:moveTo>
                  <a:cubicBezTo>
                    <a:pt x="828" y="16"/>
                    <a:pt x="762" y="21"/>
                    <a:pt x="695" y="21"/>
                  </a:cubicBezTo>
                  <a:cubicBezTo>
                    <a:pt x="595" y="21"/>
                    <a:pt x="494" y="10"/>
                    <a:pt x="393" y="10"/>
                  </a:cubicBezTo>
                  <a:cubicBezTo>
                    <a:pt x="260" y="10"/>
                    <a:pt x="128" y="29"/>
                    <a:pt x="1" y="119"/>
                  </a:cubicBezTo>
                  <a:cubicBezTo>
                    <a:pt x="1" y="167"/>
                    <a:pt x="36" y="215"/>
                    <a:pt x="72" y="238"/>
                  </a:cubicBezTo>
                  <a:cubicBezTo>
                    <a:pt x="132" y="286"/>
                    <a:pt x="215" y="298"/>
                    <a:pt x="286" y="310"/>
                  </a:cubicBezTo>
                  <a:cubicBezTo>
                    <a:pt x="310" y="310"/>
                    <a:pt x="334" y="334"/>
                    <a:pt x="358" y="334"/>
                  </a:cubicBezTo>
                  <a:cubicBezTo>
                    <a:pt x="367" y="337"/>
                    <a:pt x="375" y="338"/>
                    <a:pt x="382" y="338"/>
                  </a:cubicBezTo>
                  <a:cubicBezTo>
                    <a:pt x="401" y="338"/>
                    <a:pt x="412" y="327"/>
                    <a:pt x="429" y="310"/>
                  </a:cubicBezTo>
                  <a:cubicBezTo>
                    <a:pt x="478" y="397"/>
                    <a:pt x="551" y="405"/>
                    <a:pt x="634" y="405"/>
                  </a:cubicBezTo>
                  <a:cubicBezTo>
                    <a:pt x="653" y="405"/>
                    <a:pt x="672" y="405"/>
                    <a:pt x="691" y="405"/>
                  </a:cubicBezTo>
                  <a:cubicBezTo>
                    <a:pt x="1608" y="369"/>
                    <a:pt x="2513" y="345"/>
                    <a:pt x="3442" y="310"/>
                  </a:cubicBezTo>
                  <a:cubicBezTo>
                    <a:pt x="3508" y="308"/>
                    <a:pt x="3574" y="307"/>
                    <a:pt x="3640" y="307"/>
                  </a:cubicBezTo>
                  <a:cubicBezTo>
                    <a:pt x="4241" y="307"/>
                    <a:pt x="4839" y="368"/>
                    <a:pt x="5438" y="368"/>
                  </a:cubicBezTo>
                  <a:cubicBezTo>
                    <a:pt x="5732" y="368"/>
                    <a:pt x="6027" y="354"/>
                    <a:pt x="6323" y="310"/>
                  </a:cubicBezTo>
                  <a:cubicBezTo>
                    <a:pt x="6460" y="272"/>
                    <a:pt x="6590" y="255"/>
                    <a:pt x="6719" y="255"/>
                  </a:cubicBezTo>
                  <a:cubicBezTo>
                    <a:pt x="6837" y="255"/>
                    <a:pt x="6954" y="269"/>
                    <a:pt x="7073" y="298"/>
                  </a:cubicBezTo>
                  <a:cubicBezTo>
                    <a:pt x="7093" y="290"/>
                    <a:pt x="7113" y="287"/>
                    <a:pt x="7132" y="287"/>
                  </a:cubicBezTo>
                  <a:cubicBezTo>
                    <a:pt x="7250" y="287"/>
                    <a:pt x="7369" y="399"/>
                    <a:pt x="7494" y="399"/>
                  </a:cubicBezTo>
                  <a:cubicBezTo>
                    <a:pt x="7551" y="399"/>
                    <a:pt x="7608" y="376"/>
                    <a:pt x="7668" y="310"/>
                  </a:cubicBezTo>
                  <a:cubicBezTo>
                    <a:pt x="7680" y="179"/>
                    <a:pt x="7597" y="95"/>
                    <a:pt x="7502" y="12"/>
                  </a:cubicBezTo>
                  <a:cubicBezTo>
                    <a:pt x="5299" y="12"/>
                    <a:pt x="3096" y="0"/>
                    <a:pt x="8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32"/>
            <p:cNvSpPr/>
            <p:nvPr/>
          </p:nvSpPr>
          <p:spPr>
            <a:xfrm>
              <a:off x="5251525" y="1855350"/>
              <a:ext cx="27425" cy="150825"/>
            </a:xfrm>
            <a:custGeom>
              <a:avLst/>
              <a:gdLst/>
              <a:ahLst/>
              <a:cxnLst/>
              <a:rect l="l" t="t" r="r" b="b"/>
              <a:pathLst>
                <a:path w="1097" h="6033" extrusionOk="0">
                  <a:moveTo>
                    <a:pt x="867" y="0"/>
                  </a:moveTo>
                  <a:cubicBezTo>
                    <a:pt x="776" y="0"/>
                    <a:pt x="693" y="53"/>
                    <a:pt x="620" y="134"/>
                  </a:cubicBezTo>
                  <a:cubicBezTo>
                    <a:pt x="394" y="372"/>
                    <a:pt x="370" y="670"/>
                    <a:pt x="311" y="980"/>
                  </a:cubicBezTo>
                  <a:cubicBezTo>
                    <a:pt x="144" y="1884"/>
                    <a:pt x="263" y="2825"/>
                    <a:pt x="37" y="3718"/>
                  </a:cubicBezTo>
                  <a:cubicBezTo>
                    <a:pt x="13" y="4385"/>
                    <a:pt x="1" y="5040"/>
                    <a:pt x="37" y="5718"/>
                  </a:cubicBezTo>
                  <a:cubicBezTo>
                    <a:pt x="72" y="5837"/>
                    <a:pt x="96" y="6016"/>
                    <a:pt x="251" y="6028"/>
                  </a:cubicBezTo>
                  <a:cubicBezTo>
                    <a:pt x="267" y="6031"/>
                    <a:pt x="281" y="6032"/>
                    <a:pt x="295" y="6032"/>
                  </a:cubicBezTo>
                  <a:cubicBezTo>
                    <a:pt x="440" y="6032"/>
                    <a:pt x="430" y="5862"/>
                    <a:pt x="430" y="5742"/>
                  </a:cubicBezTo>
                  <a:cubicBezTo>
                    <a:pt x="430" y="5611"/>
                    <a:pt x="394" y="5480"/>
                    <a:pt x="477" y="5349"/>
                  </a:cubicBezTo>
                  <a:cubicBezTo>
                    <a:pt x="513" y="4563"/>
                    <a:pt x="572" y="3777"/>
                    <a:pt x="751" y="3015"/>
                  </a:cubicBezTo>
                  <a:cubicBezTo>
                    <a:pt x="692" y="2075"/>
                    <a:pt x="811" y="1134"/>
                    <a:pt x="1096" y="218"/>
                  </a:cubicBezTo>
                  <a:cubicBezTo>
                    <a:pt x="1096" y="146"/>
                    <a:pt x="1061" y="87"/>
                    <a:pt x="1001" y="39"/>
                  </a:cubicBezTo>
                  <a:cubicBezTo>
                    <a:pt x="955" y="12"/>
                    <a:pt x="910" y="0"/>
                    <a:pt x="8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32"/>
            <p:cNvSpPr/>
            <p:nvPr/>
          </p:nvSpPr>
          <p:spPr>
            <a:xfrm>
              <a:off x="5648025" y="1773275"/>
              <a:ext cx="167000" cy="25325"/>
            </a:xfrm>
            <a:custGeom>
              <a:avLst/>
              <a:gdLst/>
              <a:ahLst/>
              <a:cxnLst/>
              <a:rect l="l" t="t" r="r" b="b"/>
              <a:pathLst>
                <a:path w="6680" h="1013" extrusionOk="0">
                  <a:moveTo>
                    <a:pt x="935" y="0"/>
                  </a:moveTo>
                  <a:cubicBezTo>
                    <a:pt x="846" y="0"/>
                    <a:pt x="757" y="4"/>
                    <a:pt x="667" y="12"/>
                  </a:cubicBezTo>
                  <a:cubicBezTo>
                    <a:pt x="585" y="12"/>
                    <a:pt x="501" y="5"/>
                    <a:pt x="420" y="5"/>
                  </a:cubicBezTo>
                  <a:cubicBezTo>
                    <a:pt x="265" y="5"/>
                    <a:pt x="117" y="30"/>
                    <a:pt x="0" y="179"/>
                  </a:cubicBezTo>
                  <a:cubicBezTo>
                    <a:pt x="179" y="303"/>
                    <a:pt x="365" y="334"/>
                    <a:pt x="555" y="334"/>
                  </a:cubicBezTo>
                  <a:cubicBezTo>
                    <a:pt x="740" y="334"/>
                    <a:pt x="928" y="305"/>
                    <a:pt x="1115" y="305"/>
                  </a:cubicBezTo>
                  <a:cubicBezTo>
                    <a:pt x="1156" y="305"/>
                    <a:pt x="1197" y="306"/>
                    <a:pt x="1238" y="310"/>
                  </a:cubicBezTo>
                  <a:cubicBezTo>
                    <a:pt x="1560" y="333"/>
                    <a:pt x="1905" y="298"/>
                    <a:pt x="2143" y="595"/>
                  </a:cubicBezTo>
                  <a:cubicBezTo>
                    <a:pt x="2143" y="679"/>
                    <a:pt x="2203" y="738"/>
                    <a:pt x="2274" y="786"/>
                  </a:cubicBezTo>
                  <a:cubicBezTo>
                    <a:pt x="2369" y="834"/>
                    <a:pt x="2500" y="798"/>
                    <a:pt x="2572" y="893"/>
                  </a:cubicBezTo>
                  <a:lnTo>
                    <a:pt x="2715" y="893"/>
                  </a:lnTo>
                  <a:cubicBezTo>
                    <a:pt x="2715" y="869"/>
                    <a:pt x="2727" y="857"/>
                    <a:pt x="2750" y="845"/>
                  </a:cubicBezTo>
                  <a:cubicBezTo>
                    <a:pt x="2765" y="836"/>
                    <a:pt x="2778" y="830"/>
                    <a:pt x="2790" y="830"/>
                  </a:cubicBezTo>
                  <a:cubicBezTo>
                    <a:pt x="2808" y="830"/>
                    <a:pt x="2825" y="841"/>
                    <a:pt x="2846" y="869"/>
                  </a:cubicBezTo>
                  <a:cubicBezTo>
                    <a:pt x="2893" y="881"/>
                    <a:pt x="2929" y="881"/>
                    <a:pt x="2977" y="881"/>
                  </a:cubicBezTo>
                  <a:cubicBezTo>
                    <a:pt x="2989" y="869"/>
                    <a:pt x="3024" y="869"/>
                    <a:pt x="3048" y="857"/>
                  </a:cubicBezTo>
                  <a:cubicBezTo>
                    <a:pt x="3143" y="834"/>
                    <a:pt x="3215" y="845"/>
                    <a:pt x="3310" y="834"/>
                  </a:cubicBezTo>
                  <a:cubicBezTo>
                    <a:pt x="3370" y="834"/>
                    <a:pt x="3405" y="834"/>
                    <a:pt x="3465" y="810"/>
                  </a:cubicBezTo>
                  <a:cubicBezTo>
                    <a:pt x="3506" y="800"/>
                    <a:pt x="3548" y="795"/>
                    <a:pt x="3589" y="795"/>
                  </a:cubicBezTo>
                  <a:cubicBezTo>
                    <a:pt x="3655" y="795"/>
                    <a:pt x="3721" y="809"/>
                    <a:pt x="3786" y="845"/>
                  </a:cubicBezTo>
                  <a:cubicBezTo>
                    <a:pt x="3810" y="857"/>
                    <a:pt x="3822" y="869"/>
                    <a:pt x="3858" y="893"/>
                  </a:cubicBezTo>
                  <a:cubicBezTo>
                    <a:pt x="4048" y="917"/>
                    <a:pt x="4239" y="964"/>
                    <a:pt x="4441" y="1012"/>
                  </a:cubicBezTo>
                  <a:cubicBezTo>
                    <a:pt x="4477" y="964"/>
                    <a:pt x="4524" y="929"/>
                    <a:pt x="4596" y="881"/>
                  </a:cubicBezTo>
                  <a:cubicBezTo>
                    <a:pt x="4703" y="845"/>
                    <a:pt x="4834" y="845"/>
                    <a:pt x="4941" y="798"/>
                  </a:cubicBezTo>
                  <a:cubicBezTo>
                    <a:pt x="4965" y="796"/>
                    <a:pt x="4990" y="795"/>
                    <a:pt x="5014" y="795"/>
                  </a:cubicBezTo>
                  <a:cubicBezTo>
                    <a:pt x="5250" y="795"/>
                    <a:pt x="5481" y="870"/>
                    <a:pt x="5721" y="870"/>
                  </a:cubicBezTo>
                  <a:cubicBezTo>
                    <a:pt x="5793" y="870"/>
                    <a:pt x="5867" y="863"/>
                    <a:pt x="5941" y="845"/>
                  </a:cubicBezTo>
                  <a:cubicBezTo>
                    <a:pt x="6037" y="814"/>
                    <a:pt x="6137" y="803"/>
                    <a:pt x="6236" y="803"/>
                  </a:cubicBezTo>
                  <a:cubicBezTo>
                    <a:pt x="6285" y="803"/>
                    <a:pt x="6334" y="806"/>
                    <a:pt x="6382" y="810"/>
                  </a:cubicBezTo>
                  <a:cubicBezTo>
                    <a:pt x="6489" y="810"/>
                    <a:pt x="6572" y="786"/>
                    <a:pt x="6644" y="691"/>
                  </a:cubicBezTo>
                  <a:cubicBezTo>
                    <a:pt x="6680" y="583"/>
                    <a:pt x="6680" y="500"/>
                    <a:pt x="6620" y="417"/>
                  </a:cubicBezTo>
                  <a:cubicBezTo>
                    <a:pt x="6429" y="250"/>
                    <a:pt x="6191" y="286"/>
                    <a:pt x="5965" y="214"/>
                  </a:cubicBezTo>
                  <a:cubicBezTo>
                    <a:pt x="5906" y="202"/>
                    <a:pt x="5834" y="191"/>
                    <a:pt x="5775" y="191"/>
                  </a:cubicBezTo>
                  <a:cubicBezTo>
                    <a:pt x="5613" y="200"/>
                    <a:pt x="5454" y="205"/>
                    <a:pt x="5294" y="205"/>
                  </a:cubicBezTo>
                  <a:cubicBezTo>
                    <a:pt x="5042" y="205"/>
                    <a:pt x="4792" y="191"/>
                    <a:pt x="4536" y="155"/>
                  </a:cubicBezTo>
                  <a:cubicBezTo>
                    <a:pt x="4516" y="153"/>
                    <a:pt x="4496" y="152"/>
                    <a:pt x="4476" y="152"/>
                  </a:cubicBezTo>
                  <a:cubicBezTo>
                    <a:pt x="4243" y="152"/>
                    <a:pt x="4001" y="263"/>
                    <a:pt x="3760" y="263"/>
                  </a:cubicBezTo>
                  <a:cubicBezTo>
                    <a:pt x="3749" y="263"/>
                    <a:pt x="3738" y="262"/>
                    <a:pt x="3727" y="262"/>
                  </a:cubicBezTo>
                  <a:cubicBezTo>
                    <a:pt x="3596" y="262"/>
                    <a:pt x="3489" y="250"/>
                    <a:pt x="3370" y="238"/>
                  </a:cubicBezTo>
                  <a:cubicBezTo>
                    <a:pt x="3191" y="238"/>
                    <a:pt x="3036" y="143"/>
                    <a:pt x="2870" y="83"/>
                  </a:cubicBezTo>
                  <a:cubicBezTo>
                    <a:pt x="2821" y="69"/>
                    <a:pt x="2768" y="64"/>
                    <a:pt x="2716" y="64"/>
                  </a:cubicBezTo>
                  <a:cubicBezTo>
                    <a:pt x="2679" y="64"/>
                    <a:pt x="2642" y="67"/>
                    <a:pt x="2608" y="72"/>
                  </a:cubicBezTo>
                  <a:cubicBezTo>
                    <a:pt x="2530" y="83"/>
                    <a:pt x="2456" y="86"/>
                    <a:pt x="2381" y="86"/>
                  </a:cubicBezTo>
                  <a:cubicBezTo>
                    <a:pt x="2307" y="86"/>
                    <a:pt x="2233" y="83"/>
                    <a:pt x="2155" y="83"/>
                  </a:cubicBezTo>
                  <a:cubicBezTo>
                    <a:pt x="2024" y="83"/>
                    <a:pt x="1905" y="36"/>
                    <a:pt x="1774" y="24"/>
                  </a:cubicBezTo>
                  <a:cubicBezTo>
                    <a:pt x="1741" y="25"/>
                    <a:pt x="1707" y="25"/>
                    <a:pt x="1674" y="25"/>
                  </a:cubicBezTo>
                  <a:cubicBezTo>
                    <a:pt x="1433" y="25"/>
                    <a:pt x="1187" y="0"/>
                    <a:pt x="9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32"/>
            <p:cNvSpPr/>
            <p:nvPr/>
          </p:nvSpPr>
          <p:spPr>
            <a:xfrm>
              <a:off x="5909650" y="1839675"/>
              <a:ext cx="162550" cy="12800"/>
            </a:xfrm>
            <a:custGeom>
              <a:avLst/>
              <a:gdLst/>
              <a:ahLst/>
              <a:cxnLst/>
              <a:rect l="l" t="t" r="r" b="b"/>
              <a:pathLst>
                <a:path w="6502" h="512" extrusionOk="0">
                  <a:moveTo>
                    <a:pt x="5684" y="1"/>
                  </a:moveTo>
                  <a:cubicBezTo>
                    <a:pt x="5621" y="1"/>
                    <a:pt x="5568" y="122"/>
                    <a:pt x="5506" y="122"/>
                  </a:cubicBezTo>
                  <a:cubicBezTo>
                    <a:pt x="5479" y="122"/>
                    <a:pt x="5450" y="99"/>
                    <a:pt x="5418" y="35"/>
                  </a:cubicBezTo>
                  <a:cubicBezTo>
                    <a:pt x="5353" y="22"/>
                    <a:pt x="5287" y="12"/>
                    <a:pt x="5222" y="12"/>
                  </a:cubicBezTo>
                  <a:cubicBezTo>
                    <a:pt x="5168" y="12"/>
                    <a:pt x="5115" y="19"/>
                    <a:pt x="5061" y="35"/>
                  </a:cubicBezTo>
                  <a:cubicBezTo>
                    <a:pt x="4993" y="35"/>
                    <a:pt x="5066" y="155"/>
                    <a:pt x="4979" y="155"/>
                  </a:cubicBezTo>
                  <a:cubicBezTo>
                    <a:pt x="4975" y="155"/>
                    <a:pt x="4970" y="154"/>
                    <a:pt x="4966" y="154"/>
                  </a:cubicBezTo>
                  <a:lnTo>
                    <a:pt x="4835" y="154"/>
                  </a:lnTo>
                  <a:cubicBezTo>
                    <a:pt x="4763" y="154"/>
                    <a:pt x="4704" y="118"/>
                    <a:pt x="4644" y="71"/>
                  </a:cubicBezTo>
                  <a:cubicBezTo>
                    <a:pt x="4597" y="47"/>
                    <a:pt x="4549" y="35"/>
                    <a:pt x="4513" y="23"/>
                  </a:cubicBezTo>
                  <a:cubicBezTo>
                    <a:pt x="4430" y="23"/>
                    <a:pt x="4346" y="23"/>
                    <a:pt x="4275" y="47"/>
                  </a:cubicBezTo>
                  <a:cubicBezTo>
                    <a:pt x="4192" y="94"/>
                    <a:pt x="4132" y="154"/>
                    <a:pt x="4049" y="166"/>
                  </a:cubicBezTo>
                  <a:cubicBezTo>
                    <a:pt x="3969" y="166"/>
                    <a:pt x="3890" y="161"/>
                    <a:pt x="3811" y="161"/>
                  </a:cubicBezTo>
                  <a:cubicBezTo>
                    <a:pt x="3771" y="161"/>
                    <a:pt x="3731" y="162"/>
                    <a:pt x="3692" y="166"/>
                  </a:cubicBezTo>
                  <a:cubicBezTo>
                    <a:pt x="3652" y="195"/>
                    <a:pt x="3619" y="207"/>
                    <a:pt x="3591" y="207"/>
                  </a:cubicBezTo>
                  <a:cubicBezTo>
                    <a:pt x="3473" y="207"/>
                    <a:pt x="3431" y="8"/>
                    <a:pt x="3319" y="8"/>
                  </a:cubicBezTo>
                  <a:cubicBezTo>
                    <a:pt x="3302" y="8"/>
                    <a:pt x="3284" y="13"/>
                    <a:pt x="3263" y="23"/>
                  </a:cubicBezTo>
                  <a:cubicBezTo>
                    <a:pt x="3013" y="17"/>
                    <a:pt x="2762" y="14"/>
                    <a:pt x="2511" y="14"/>
                  </a:cubicBezTo>
                  <a:cubicBezTo>
                    <a:pt x="1758" y="14"/>
                    <a:pt x="1001" y="41"/>
                    <a:pt x="251" y="94"/>
                  </a:cubicBezTo>
                  <a:cubicBezTo>
                    <a:pt x="179" y="130"/>
                    <a:pt x="84" y="178"/>
                    <a:pt x="1" y="225"/>
                  </a:cubicBezTo>
                  <a:cubicBezTo>
                    <a:pt x="9" y="443"/>
                    <a:pt x="123" y="496"/>
                    <a:pt x="260" y="496"/>
                  </a:cubicBezTo>
                  <a:cubicBezTo>
                    <a:pt x="318" y="496"/>
                    <a:pt x="381" y="486"/>
                    <a:pt x="441" y="475"/>
                  </a:cubicBezTo>
                  <a:cubicBezTo>
                    <a:pt x="571" y="462"/>
                    <a:pt x="698" y="442"/>
                    <a:pt x="823" y="442"/>
                  </a:cubicBezTo>
                  <a:cubicBezTo>
                    <a:pt x="927" y="442"/>
                    <a:pt x="1029" y="456"/>
                    <a:pt x="1132" y="499"/>
                  </a:cubicBezTo>
                  <a:cubicBezTo>
                    <a:pt x="2060" y="499"/>
                    <a:pt x="3025" y="511"/>
                    <a:pt x="3954" y="511"/>
                  </a:cubicBezTo>
                  <a:cubicBezTo>
                    <a:pt x="4597" y="511"/>
                    <a:pt x="5239" y="499"/>
                    <a:pt x="5882" y="475"/>
                  </a:cubicBezTo>
                  <a:cubicBezTo>
                    <a:pt x="5902" y="443"/>
                    <a:pt x="5929" y="414"/>
                    <a:pt x="5953" y="414"/>
                  </a:cubicBezTo>
                  <a:cubicBezTo>
                    <a:pt x="5973" y="414"/>
                    <a:pt x="5991" y="434"/>
                    <a:pt x="6001" y="487"/>
                  </a:cubicBezTo>
                  <a:lnTo>
                    <a:pt x="6299" y="487"/>
                  </a:lnTo>
                  <a:cubicBezTo>
                    <a:pt x="6394" y="452"/>
                    <a:pt x="6490" y="404"/>
                    <a:pt x="6502" y="273"/>
                  </a:cubicBezTo>
                  <a:cubicBezTo>
                    <a:pt x="6433" y="51"/>
                    <a:pt x="6311" y="3"/>
                    <a:pt x="6173" y="3"/>
                  </a:cubicBezTo>
                  <a:cubicBezTo>
                    <a:pt x="6068" y="3"/>
                    <a:pt x="5953" y="31"/>
                    <a:pt x="5847" y="31"/>
                  </a:cubicBezTo>
                  <a:cubicBezTo>
                    <a:pt x="5801" y="31"/>
                    <a:pt x="5757" y="26"/>
                    <a:pt x="5716" y="11"/>
                  </a:cubicBezTo>
                  <a:cubicBezTo>
                    <a:pt x="5705" y="4"/>
                    <a:pt x="5695" y="1"/>
                    <a:pt x="56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32"/>
            <p:cNvSpPr/>
            <p:nvPr/>
          </p:nvSpPr>
          <p:spPr>
            <a:xfrm>
              <a:off x="5398275" y="1728275"/>
              <a:ext cx="143800" cy="16300"/>
            </a:xfrm>
            <a:custGeom>
              <a:avLst/>
              <a:gdLst/>
              <a:ahLst/>
              <a:cxnLst/>
              <a:rect l="l" t="t" r="r" b="b"/>
              <a:pathLst>
                <a:path w="5752" h="652" extrusionOk="0">
                  <a:moveTo>
                    <a:pt x="3553" y="0"/>
                  </a:moveTo>
                  <a:cubicBezTo>
                    <a:pt x="2842" y="0"/>
                    <a:pt x="2132" y="5"/>
                    <a:pt x="1418" y="26"/>
                  </a:cubicBezTo>
                  <a:cubicBezTo>
                    <a:pt x="977" y="38"/>
                    <a:pt x="525" y="86"/>
                    <a:pt x="108" y="288"/>
                  </a:cubicBezTo>
                  <a:cubicBezTo>
                    <a:pt x="25" y="348"/>
                    <a:pt x="1" y="443"/>
                    <a:pt x="48" y="526"/>
                  </a:cubicBezTo>
                  <a:cubicBezTo>
                    <a:pt x="132" y="632"/>
                    <a:pt x="230" y="651"/>
                    <a:pt x="333" y="651"/>
                  </a:cubicBezTo>
                  <a:cubicBezTo>
                    <a:pt x="391" y="651"/>
                    <a:pt x="452" y="645"/>
                    <a:pt x="513" y="645"/>
                  </a:cubicBezTo>
                  <a:cubicBezTo>
                    <a:pt x="1644" y="621"/>
                    <a:pt x="2775" y="574"/>
                    <a:pt x="3906" y="550"/>
                  </a:cubicBezTo>
                  <a:cubicBezTo>
                    <a:pt x="3953" y="547"/>
                    <a:pt x="4000" y="546"/>
                    <a:pt x="4046" y="546"/>
                  </a:cubicBezTo>
                  <a:cubicBezTo>
                    <a:pt x="4384" y="546"/>
                    <a:pt x="4724" y="611"/>
                    <a:pt x="5061" y="611"/>
                  </a:cubicBezTo>
                  <a:cubicBezTo>
                    <a:pt x="5261" y="611"/>
                    <a:pt x="5460" y="588"/>
                    <a:pt x="5656" y="514"/>
                  </a:cubicBezTo>
                  <a:cubicBezTo>
                    <a:pt x="5751" y="383"/>
                    <a:pt x="5740" y="264"/>
                    <a:pt x="5597" y="145"/>
                  </a:cubicBezTo>
                  <a:cubicBezTo>
                    <a:pt x="5406" y="26"/>
                    <a:pt x="5180" y="2"/>
                    <a:pt x="4978" y="2"/>
                  </a:cubicBezTo>
                  <a:cubicBezTo>
                    <a:pt x="4501" y="2"/>
                    <a:pt x="4027" y="0"/>
                    <a:pt x="3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32"/>
            <p:cNvSpPr/>
            <p:nvPr/>
          </p:nvSpPr>
          <p:spPr>
            <a:xfrm>
              <a:off x="5889425" y="2070025"/>
              <a:ext cx="115500" cy="17125"/>
            </a:xfrm>
            <a:custGeom>
              <a:avLst/>
              <a:gdLst/>
              <a:ahLst/>
              <a:cxnLst/>
              <a:rect l="l" t="t" r="r" b="b"/>
              <a:pathLst>
                <a:path w="4620" h="685" extrusionOk="0">
                  <a:moveTo>
                    <a:pt x="137" y="6"/>
                  </a:moveTo>
                  <a:cubicBezTo>
                    <a:pt x="112" y="6"/>
                    <a:pt x="86" y="15"/>
                    <a:pt x="60" y="36"/>
                  </a:cubicBezTo>
                  <a:cubicBezTo>
                    <a:pt x="24" y="72"/>
                    <a:pt x="0" y="132"/>
                    <a:pt x="24" y="191"/>
                  </a:cubicBezTo>
                  <a:cubicBezTo>
                    <a:pt x="107" y="334"/>
                    <a:pt x="238" y="393"/>
                    <a:pt x="357" y="477"/>
                  </a:cubicBezTo>
                  <a:cubicBezTo>
                    <a:pt x="424" y="421"/>
                    <a:pt x="484" y="400"/>
                    <a:pt x="540" y="400"/>
                  </a:cubicBezTo>
                  <a:cubicBezTo>
                    <a:pt x="724" y="400"/>
                    <a:pt x="865" y="632"/>
                    <a:pt x="1048" y="632"/>
                  </a:cubicBezTo>
                  <a:lnTo>
                    <a:pt x="3370" y="632"/>
                  </a:lnTo>
                  <a:cubicBezTo>
                    <a:pt x="3391" y="630"/>
                    <a:pt x="3412" y="629"/>
                    <a:pt x="3433" y="629"/>
                  </a:cubicBezTo>
                  <a:cubicBezTo>
                    <a:pt x="3612" y="629"/>
                    <a:pt x="3794" y="685"/>
                    <a:pt x="3971" y="685"/>
                  </a:cubicBezTo>
                  <a:cubicBezTo>
                    <a:pt x="4058" y="685"/>
                    <a:pt x="4143" y="671"/>
                    <a:pt x="4227" y="632"/>
                  </a:cubicBezTo>
                  <a:cubicBezTo>
                    <a:pt x="4227" y="632"/>
                    <a:pt x="4251" y="608"/>
                    <a:pt x="4274" y="596"/>
                  </a:cubicBezTo>
                  <a:cubicBezTo>
                    <a:pt x="4286" y="593"/>
                    <a:pt x="4297" y="591"/>
                    <a:pt x="4306" y="591"/>
                  </a:cubicBezTo>
                  <a:cubicBezTo>
                    <a:pt x="4335" y="591"/>
                    <a:pt x="4355" y="605"/>
                    <a:pt x="4382" y="632"/>
                  </a:cubicBezTo>
                  <a:cubicBezTo>
                    <a:pt x="4408" y="665"/>
                    <a:pt x="4439" y="680"/>
                    <a:pt x="4471" y="680"/>
                  </a:cubicBezTo>
                  <a:cubicBezTo>
                    <a:pt x="4496" y="680"/>
                    <a:pt x="4522" y="671"/>
                    <a:pt x="4548" y="655"/>
                  </a:cubicBezTo>
                  <a:cubicBezTo>
                    <a:pt x="4608" y="584"/>
                    <a:pt x="4620" y="477"/>
                    <a:pt x="4584" y="393"/>
                  </a:cubicBezTo>
                  <a:cubicBezTo>
                    <a:pt x="4548" y="298"/>
                    <a:pt x="4453" y="274"/>
                    <a:pt x="4382" y="215"/>
                  </a:cubicBezTo>
                  <a:cubicBezTo>
                    <a:pt x="4001" y="215"/>
                    <a:pt x="3630" y="204"/>
                    <a:pt x="3260" y="204"/>
                  </a:cubicBezTo>
                  <a:cubicBezTo>
                    <a:pt x="3075" y="204"/>
                    <a:pt x="2889" y="207"/>
                    <a:pt x="2703" y="215"/>
                  </a:cubicBezTo>
                  <a:cubicBezTo>
                    <a:pt x="2511" y="215"/>
                    <a:pt x="2299" y="285"/>
                    <a:pt x="2121" y="285"/>
                  </a:cubicBezTo>
                  <a:cubicBezTo>
                    <a:pt x="2056" y="285"/>
                    <a:pt x="1995" y="276"/>
                    <a:pt x="1941" y="251"/>
                  </a:cubicBezTo>
                  <a:cubicBezTo>
                    <a:pt x="1369" y="1"/>
                    <a:pt x="798" y="120"/>
                    <a:pt x="226" y="48"/>
                  </a:cubicBezTo>
                  <a:cubicBezTo>
                    <a:pt x="200" y="21"/>
                    <a:pt x="169" y="6"/>
                    <a:pt x="137" y="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32"/>
            <p:cNvSpPr/>
            <p:nvPr/>
          </p:nvSpPr>
          <p:spPr>
            <a:xfrm>
              <a:off x="5328325" y="1920300"/>
              <a:ext cx="124450" cy="14200"/>
            </a:xfrm>
            <a:custGeom>
              <a:avLst/>
              <a:gdLst/>
              <a:ahLst/>
              <a:cxnLst/>
              <a:rect l="l" t="t" r="r" b="b"/>
              <a:pathLst>
                <a:path w="4978" h="568" extrusionOk="0">
                  <a:moveTo>
                    <a:pt x="584" y="1"/>
                  </a:moveTo>
                  <a:cubicBezTo>
                    <a:pt x="545" y="11"/>
                    <a:pt x="501" y="13"/>
                    <a:pt x="456" y="13"/>
                  </a:cubicBezTo>
                  <a:cubicBezTo>
                    <a:pt x="434" y="13"/>
                    <a:pt x="411" y="13"/>
                    <a:pt x="388" y="13"/>
                  </a:cubicBezTo>
                  <a:cubicBezTo>
                    <a:pt x="249" y="13"/>
                    <a:pt x="104" y="29"/>
                    <a:pt x="1" y="251"/>
                  </a:cubicBezTo>
                  <a:cubicBezTo>
                    <a:pt x="703" y="513"/>
                    <a:pt x="1418" y="501"/>
                    <a:pt x="2108" y="560"/>
                  </a:cubicBezTo>
                  <a:cubicBezTo>
                    <a:pt x="2165" y="565"/>
                    <a:pt x="2221" y="567"/>
                    <a:pt x="2278" y="567"/>
                  </a:cubicBezTo>
                  <a:cubicBezTo>
                    <a:pt x="2638" y="567"/>
                    <a:pt x="2999" y="482"/>
                    <a:pt x="3372" y="482"/>
                  </a:cubicBezTo>
                  <a:cubicBezTo>
                    <a:pt x="3508" y="482"/>
                    <a:pt x="3647" y="493"/>
                    <a:pt x="3787" y="525"/>
                  </a:cubicBezTo>
                  <a:cubicBezTo>
                    <a:pt x="3856" y="542"/>
                    <a:pt x="3926" y="550"/>
                    <a:pt x="3998" y="550"/>
                  </a:cubicBezTo>
                  <a:cubicBezTo>
                    <a:pt x="4311" y="550"/>
                    <a:pt x="4648" y="409"/>
                    <a:pt x="4978" y="370"/>
                  </a:cubicBezTo>
                  <a:cubicBezTo>
                    <a:pt x="4773" y="165"/>
                    <a:pt x="4549" y="155"/>
                    <a:pt x="4323" y="155"/>
                  </a:cubicBezTo>
                  <a:cubicBezTo>
                    <a:pt x="4299" y="155"/>
                    <a:pt x="4275" y="156"/>
                    <a:pt x="4251" y="156"/>
                  </a:cubicBezTo>
                  <a:cubicBezTo>
                    <a:pt x="3454" y="144"/>
                    <a:pt x="2668" y="144"/>
                    <a:pt x="1882" y="144"/>
                  </a:cubicBezTo>
                  <a:cubicBezTo>
                    <a:pt x="1834" y="144"/>
                    <a:pt x="1788" y="145"/>
                    <a:pt x="1742" y="145"/>
                  </a:cubicBezTo>
                  <a:cubicBezTo>
                    <a:pt x="1617" y="145"/>
                    <a:pt x="1502" y="133"/>
                    <a:pt x="1406" y="36"/>
                  </a:cubicBezTo>
                  <a:cubicBezTo>
                    <a:pt x="1362" y="20"/>
                    <a:pt x="1319" y="14"/>
                    <a:pt x="1276" y="14"/>
                  </a:cubicBezTo>
                  <a:cubicBezTo>
                    <a:pt x="1118" y="14"/>
                    <a:pt x="962" y="99"/>
                    <a:pt x="814" y="99"/>
                  </a:cubicBezTo>
                  <a:cubicBezTo>
                    <a:pt x="735" y="99"/>
                    <a:pt x="658" y="74"/>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32"/>
            <p:cNvSpPr/>
            <p:nvPr/>
          </p:nvSpPr>
          <p:spPr>
            <a:xfrm>
              <a:off x="5802200" y="1773225"/>
              <a:ext cx="151225" cy="15550"/>
            </a:xfrm>
            <a:custGeom>
              <a:avLst/>
              <a:gdLst/>
              <a:ahLst/>
              <a:cxnLst/>
              <a:rect l="l" t="t" r="r" b="b"/>
              <a:pathLst>
                <a:path w="6049" h="622" extrusionOk="0">
                  <a:moveTo>
                    <a:pt x="3254" y="1"/>
                  </a:moveTo>
                  <a:cubicBezTo>
                    <a:pt x="3205" y="1"/>
                    <a:pt x="3156" y="2"/>
                    <a:pt x="3108" y="2"/>
                  </a:cubicBezTo>
                  <a:cubicBezTo>
                    <a:pt x="2156" y="14"/>
                    <a:pt x="1215" y="26"/>
                    <a:pt x="262" y="38"/>
                  </a:cubicBezTo>
                  <a:cubicBezTo>
                    <a:pt x="84" y="157"/>
                    <a:pt x="1" y="276"/>
                    <a:pt x="262" y="359"/>
                  </a:cubicBezTo>
                  <a:cubicBezTo>
                    <a:pt x="405" y="395"/>
                    <a:pt x="501" y="490"/>
                    <a:pt x="620" y="550"/>
                  </a:cubicBezTo>
                  <a:cubicBezTo>
                    <a:pt x="814" y="615"/>
                    <a:pt x="1023" y="622"/>
                    <a:pt x="1229" y="622"/>
                  </a:cubicBezTo>
                  <a:cubicBezTo>
                    <a:pt x="1288" y="622"/>
                    <a:pt x="1347" y="621"/>
                    <a:pt x="1405" y="621"/>
                  </a:cubicBezTo>
                  <a:cubicBezTo>
                    <a:pt x="1667" y="621"/>
                    <a:pt x="1917" y="574"/>
                    <a:pt x="2156" y="455"/>
                  </a:cubicBezTo>
                  <a:cubicBezTo>
                    <a:pt x="2306" y="377"/>
                    <a:pt x="2453" y="341"/>
                    <a:pt x="2596" y="341"/>
                  </a:cubicBezTo>
                  <a:cubicBezTo>
                    <a:pt x="2803" y="341"/>
                    <a:pt x="3001" y="416"/>
                    <a:pt x="3191" y="550"/>
                  </a:cubicBezTo>
                  <a:cubicBezTo>
                    <a:pt x="3570" y="599"/>
                    <a:pt x="3945" y="615"/>
                    <a:pt x="4319" y="615"/>
                  </a:cubicBezTo>
                  <a:cubicBezTo>
                    <a:pt x="4578" y="615"/>
                    <a:pt x="4837" y="607"/>
                    <a:pt x="5096" y="597"/>
                  </a:cubicBezTo>
                  <a:cubicBezTo>
                    <a:pt x="5156" y="574"/>
                    <a:pt x="5215" y="550"/>
                    <a:pt x="5275" y="514"/>
                  </a:cubicBezTo>
                  <a:cubicBezTo>
                    <a:pt x="5323" y="485"/>
                    <a:pt x="5325" y="361"/>
                    <a:pt x="5400" y="361"/>
                  </a:cubicBezTo>
                  <a:cubicBezTo>
                    <a:pt x="5418" y="361"/>
                    <a:pt x="5439" y="368"/>
                    <a:pt x="5466" y="383"/>
                  </a:cubicBezTo>
                  <a:cubicBezTo>
                    <a:pt x="5507" y="401"/>
                    <a:pt x="5549" y="410"/>
                    <a:pt x="5589" y="410"/>
                  </a:cubicBezTo>
                  <a:cubicBezTo>
                    <a:pt x="5629" y="410"/>
                    <a:pt x="5668" y="401"/>
                    <a:pt x="5704" y="383"/>
                  </a:cubicBezTo>
                  <a:cubicBezTo>
                    <a:pt x="5799" y="359"/>
                    <a:pt x="5858" y="324"/>
                    <a:pt x="5930" y="264"/>
                  </a:cubicBezTo>
                  <a:cubicBezTo>
                    <a:pt x="5989" y="204"/>
                    <a:pt x="6049" y="145"/>
                    <a:pt x="6001" y="38"/>
                  </a:cubicBezTo>
                  <a:cubicBezTo>
                    <a:pt x="5869" y="38"/>
                    <a:pt x="5726" y="18"/>
                    <a:pt x="5583" y="18"/>
                  </a:cubicBezTo>
                  <a:cubicBezTo>
                    <a:pt x="5431" y="18"/>
                    <a:pt x="5280" y="41"/>
                    <a:pt x="5144" y="133"/>
                  </a:cubicBezTo>
                  <a:cubicBezTo>
                    <a:pt x="5085" y="204"/>
                    <a:pt x="5025" y="240"/>
                    <a:pt x="4930" y="240"/>
                  </a:cubicBezTo>
                  <a:cubicBezTo>
                    <a:pt x="4906" y="240"/>
                    <a:pt x="4858" y="240"/>
                    <a:pt x="4811" y="216"/>
                  </a:cubicBezTo>
                  <a:lnTo>
                    <a:pt x="4954" y="216"/>
                  </a:lnTo>
                  <a:cubicBezTo>
                    <a:pt x="5013" y="216"/>
                    <a:pt x="5037" y="193"/>
                    <a:pt x="5061" y="133"/>
                  </a:cubicBezTo>
                  <a:cubicBezTo>
                    <a:pt x="4914" y="51"/>
                    <a:pt x="4769" y="22"/>
                    <a:pt x="4625" y="22"/>
                  </a:cubicBezTo>
                  <a:cubicBezTo>
                    <a:pt x="4371" y="22"/>
                    <a:pt x="4121" y="111"/>
                    <a:pt x="3870" y="157"/>
                  </a:cubicBezTo>
                  <a:cubicBezTo>
                    <a:pt x="3870" y="181"/>
                    <a:pt x="3834" y="193"/>
                    <a:pt x="3799" y="193"/>
                  </a:cubicBezTo>
                  <a:cubicBezTo>
                    <a:pt x="3775" y="193"/>
                    <a:pt x="3751" y="181"/>
                    <a:pt x="3715" y="133"/>
                  </a:cubicBezTo>
                  <a:cubicBezTo>
                    <a:pt x="3579" y="15"/>
                    <a:pt x="3414" y="1"/>
                    <a:pt x="32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32"/>
            <p:cNvSpPr/>
            <p:nvPr/>
          </p:nvSpPr>
          <p:spPr>
            <a:xfrm>
              <a:off x="5704650" y="1989350"/>
              <a:ext cx="120200" cy="13200"/>
            </a:xfrm>
            <a:custGeom>
              <a:avLst/>
              <a:gdLst/>
              <a:ahLst/>
              <a:cxnLst/>
              <a:rect l="l" t="t" r="r" b="b"/>
              <a:pathLst>
                <a:path w="4808" h="528" extrusionOk="0">
                  <a:moveTo>
                    <a:pt x="4176" y="1"/>
                  </a:moveTo>
                  <a:cubicBezTo>
                    <a:pt x="3938" y="96"/>
                    <a:pt x="3688" y="96"/>
                    <a:pt x="3426" y="96"/>
                  </a:cubicBezTo>
                  <a:cubicBezTo>
                    <a:pt x="2426" y="96"/>
                    <a:pt x="1438" y="120"/>
                    <a:pt x="462" y="120"/>
                  </a:cubicBezTo>
                  <a:cubicBezTo>
                    <a:pt x="378" y="89"/>
                    <a:pt x="304" y="72"/>
                    <a:pt x="241" y="72"/>
                  </a:cubicBezTo>
                  <a:cubicBezTo>
                    <a:pt x="88" y="72"/>
                    <a:pt x="1" y="173"/>
                    <a:pt x="9" y="418"/>
                  </a:cubicBezTo>
                  <a:cubicBezTo>
                    <a:pt x="652" y="442"/>
                    <a:pt x="1307" y="477"/>
                    <a:pt x="1962" y="501"/>
                  </a:cubicBezTo>
                  <a:cubicBezTo>
                    <a:pt x="2288" y="518"/>
                    <a:pt x="2613" y="527"/>
                    <a:pt x="2939" y="527"/>
                  </a:cubicBezTo>
                  <a:cubicBezTo>
                    <a:pt x="3542" y="527"/>
                    <a:pt x="4145" y="495"/>
                    <a:pt x="4748" y="418"/>
                  </a:cubicBezTo>
                  <a:cubicBezTo>
                    <a:pt x="4796" y="370"/>
                    <a:pt x="4807" y="322"/>
                    <a:pt x="4796" y="299"/>
                  </a:cubicBezTo>
                  <a:cubicBezTo>
                    <a:pt x="4760" y="251"/>
                    <a:pt x="4736" y="227"/>
                    <a:pt x="4676" y="203"/>
                  </a:cubicBezTo>
                  <a:cubicBezTo>
                    <a:pt x="4581" y="203"/>
                    <a:pt x="4510" y="191"/>
                    <a:pt x="4462" y="120"/>
                  </a:cubicBezTo>
                  <a:lnTo>
                    <a:pt x="4474" y="120"/>
                  </a:lnTo>
                  <a:cubicBezTo>
                    <a:pt x="4391" y="61"/>
                    <a:pt x="4272" y="72"/>
                    <a:pt x="41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32"/>
            <p:cNvSpPr/>
            <p:nvPr/>
          </p:nvSpPr>
          <p:spPr>
            <a:xfrm>
              <a:off x="5493225" y="1923875"/>
              <a:ext cx="81600" cy="28600"/>
            </a:xfrm>
            <a:custGeom>
              <a:avLst/>
              <a:gdLst/>
              <a:ahLst/>
              <a:cxnLst/>
              <a:rect l="l" t="t" r="r" b="b"/>
              <a:pathLst>
                <a:path w="3264" h="1144" extrusionOk="0">
                  <a:moveTo>
                    <a:pt x="715" y="13"/>
                  </a:moveTo>
                  <a:cubicBezTo>
                    <a:pt x="572" y="322"/>
                    <a:pt x="60" y="1"/>
                    <a:pt x="1" y="441"/>
                  </a:cubicBezTo>
                  <a:cubicBezTo>
                    <a:pt x="87" y="441"/>
                    <a:pt x="170" y="439"/>
                    <a:pt x="254" y="439"/>
                  </a:cubicBezTo>
                  <a:cubicBezTo>
                    <a:pt x="379" y="439"/>
                    <a:pt x="503" y="444"/>
                    <a:pt x="632" y="465"/>
                  </a:cubicBezTo>
                  <a:cubicBezTo>
                    <a:pt x="822" y="489"/>
                    <a:pt x="870" y="596"/>
                    <a:pt x="715" y="739"/>
                  </a:cubicBezTo>
                  <a:cubicBezTo>
                    <a:pt x="763" y="786"/>
                    <a:pt x="691" y="953"/>
                    <a:pt x="632" y="965"/>
                  </a:cubicBezTo>
                  <a:cubicBezTo>
                    <a:pt x="572" y="1013"/>
                    <a:pt x="549" y="1072"/>
                    <a:pt x="584" y="1144"/>
                  </a:cubicBezTo>
                  <a:cubicBezTo>
                    <a:pt x="1346" y="1132"/>
                    <a:pt x="2120" y="1132"/>
                    <a:pt x="2894" y="1132"/>
                  </a:cubicBezTo>
                  <a:cubicBezTo>
                    <a:pt x="2894" y="1120"/>
                    <a:pt x="2906" y="1096"/>
                    <a:pt x="2930" y="1084"/>
                  </a:cubicBezTo>
                  <a:cubicBezTo>
                    <a:pt x="2938" y="1081"/>
                    <a:pt x="2945" y="1080"/>
                    <a:pt x="2952" y="1080"/>
                  </a:cubicBezTo>
                  <a:cubicBezTo>
                    <a:pt x="2972" y="1080"/>
                    <a:pt x="2986" y="1095"/>
                    <a:pt x="3013" y="1132"/>
                  </a:cubicBezTo>
                  <a:cubicBezTo>
                    <a:pt x="3108" y="1120"/>
                    <a:pt x="3263" y="1132"/>
                    <a:pt x="3251" y="965"/>
                  </a:cubicBezTo>
                  <a:cubicBezTo>
                    <a:pt x="3227" y="846"/>
                    <a:pt x="3144" y="775"/>
                    <a:pt x="3025" y="739"/>
                  </a:cubicBezTo>
                  <a:cubicBezTo>
                    <a:pt x="3006" y="735"/>
                    <a:pt x="2986" y="734"/>
                    <a:pt x="2967" y="734"/>
                  </a:cubicBezTo>
                  <a:cubicBezTo>
                    <a:pt x="2852" y="734"/>
                    <a:pt x="2731" y="786"/>
                    <a:pt x="2613" y="786"/>
                  </a:cubicBezTo>
                  <a:cubicBezTo>
                    <a:pt x="2550" y="786"/>
                    <a:pt x="2489" y="771"/>
                    <a:pt x="2430" y="727"/>
                  </a:cubicBezTo>
                  <a:cubicBezTo>
                    <a:pt x="2393" y="742"/>
                    <a:pt x="2356" y="788"/>
                    <a:pt x="2331" y="788"/>
                  </a:cubicBezTo>
                  <a:cubicBezTo>
                    <a:pt x="2315" y="788"/>
                    <a:pt x="2303" y="770"/>
                    <a:pt x="2299" y="715"/>
                  </a:cubicBezTo>
                  <a:cubicBezTo>
                    <a:pt x="2265" y="614"/>
                    <a:pt x="2221" y="427"/>
                    <a:pt x="2206" y="427"/>
                  </a:cubicBezTo>
                  <a:cubicBezTo>
                    <a:pt x="2205" y="427"/>
                    <a:pt x="2204" y="428"/>
                    <a:pt x="2204" y="429"/>
                  </a:cubicBezTo>
                  <a:cubicBezTo>
                    <a:pt x="2086" y="611"/>
                    <a:pt x="1962" y="665"/>
                    <a:pt x="1828" y="665"/>
                  </a:cubicBezTo>
                  <a:cubicBezTo>
                    <a:pt x="1638" y="665"/>
                    <a:pt x="1429" y="555"/>
                    <a:pt x="1191" y="548"/>
                  </a:cubicBezTo>
                  <a:cubicBezTo>
                    <a:pt x="1489" y="370"/>
                    <a:pt x="1894" y="548"/>
                    <a:pt x="1906" y="48"/>
                  </a:cubicBezTo>
                  <a:lnTo>
                    <a:pt x="1906" y="48"/>
                  </a:lnTo>
                  <a:cubicBezTo>
                    <a:pt x="1814" y="90"/>
                    <a:pt x="1719" y="99"/>
                    <a:pt x="1623" y="99"/>
                  </a:cubicBezTo>
                  <a:cubicBezTo>
                    <a:pt x="1540" y="99"/>
                    <a:pt x="1458" y="92"/>
                    <a:pt x="1379" y="92"/>
                  </a:cubicBezTo>
                  <a:cubicBezTo>
                    <a:pt x="1287" y="92"/>
                    <a:pt x="1199" y="102"/>
                    <a:pt x="1120" y="144"/>
                  </a:cubicBezTo>
                  <a:cubicBezTo>
                    <a:pt x="1064" y="177"/>
                    <a:pt x="1020" y="190"/>
                    <a:pt x="982" y="190"/>
                  </a:cubicBezTo>
                  <a:cubicBezTo>
                    <a:pt x="860" y="190"/>
                    <a:pt x="816" y="49"/>
                    <a:pt x="715"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32"/>
            <p:cNvSpPr/>
            <p:nvPr/>
          </p:nvSpPr>
          <p:spPr>
            <a:xfrm>
              <a:off x="5309875" y="1942325"/>
              <a:ext cx="103025" cy="13600"/>
            </a:xfrm>
            <a:custGeom>
              <a:avLst/>
              <a:gdLst/>
              <a:ahLst/>
              <a:cxnLst/>
              <a:rect l="l" t="t" r="r" b="b"/>
              <a:pathLst>
                <a:path w="4121" h="544" extrusionOk="0">
                  <a:moveTo>
                    <a:pt x="727" y="1"/>
                  </a:moveTo>
                  <a:cubicBezTo>
                    <a:pt x="683" y="7"/>
                    <a:pt x="639" y="9"/>
                    <a:pt x="594" y="9"/>
                  </a:cubicBezTo>
                  <a:cubicBezTo>
                    <a:pt x="526" y="9"/>
                    <a:pt x="458" y="5"/>
                    <a:pt x="390" y="5"/>
                  </a:cubicBezTo>
                  <a:cubicBezTo>
                    <a:pt x="249" y="5"/>
                    <a:pt x="114" y="24"/>
                    <a:pt x="1" y="144"/>
                  </a:cubicBezTo>
                  <a:cubicBezTo>
                    <a:pt x="143" y="179"/>
                    <a:pt x="203" y="275"/>
                    <a:pt x="167" y="418"/>
                  </a:cubicBezTo>
                  <a:cubicBezTo>
                    <a:pt x="675" y="504"/>
                    <a:pt x="1189" y="544"/>
                    <a:pt x="1712" y="544"/>
                  </a:cubicBezTo>
                  <a:cubicBezTo>
                    <a:pt x="1840" y="544"/>
                    <a:pt x="1968" y="541"/>
                    <a:pt x="2096" y="537"/>
                  </a:cubicBezTo>
                  <a:cubicBezTo>
                    <a:pt x="2217" y="532"/>
                    <a:pt x="2338" y="531"/>
                    <a:pt x="2459" y="531"/>
                  </a:cubicBezTo>
                  <a:cubicBezTo>
                    <a:pt x="2591" y="531"/>
                    <a:pt x="2723" y="532"/>
                    <a:pt x="2855" y="532"/>
                  </a:cubicBezTo>
                  <a:cubicBezTo>
                    <a:pt x="3256" y="532"/>
                    <a:pt x="3654" y="520"/>
                    <a:pt x="4049" y="418"/>
                  </a:cubicBezTo>
                  <a:cubicBezTo>
                    <a:pt x="4120" y="346"/>
                    <a:pt x="4120" y="275"/>
                    <a:pt x="4096" y="179"/>
                  </a:cubicBezTo>
                  <a:cubicBezTo>
                    <a:pt x="4061" y="168"/>
                    <a:pt x="4049" y="156"/>
                    <a:pt x="4013" y="132"/>
                  </a:cubicBezTo>
                  <a:cubicBezTo>
                    <a:pt x="3608" y="68"/>
                    <a:pt x="3203" y="26"/>
                    <a:pt x="2799" y="26"/>
                  </a:cubicBezTo>
                  <a:cubicBezTo>
                    <a:pt x="2596" y="26"/>
                    <a:pt x="2394" y="37"/>
                    <a:pt x="2191" y="60"/>
                  </a:cubicBezTo>
                  <a:cubicBezTo>
                    <a:pt x="1931" y="93"/>
                    <a:pt x="1660" y="143"/>
                    <a:pt x="1390" y="143"/>
                  </a:cubicBezTo>
                  <a:cubicBezTo>
                    <a:pt x="1166" y="143"/>
                    <a:pt x="943" y="109"/>
                    <a:pt x="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32"/>
            <p:cNvSpPr/>
            <p:nvPr/>
          </p:nvSpPr>
          <p:spPr>
            <a:xfrm>
              <a:off x="5707850" y="2014100"/>
              <a:ext cx="99725" cy="15275"/>
            </a:xfrm>
            <a:custGeom>
              <a:avLst/>
              <a:gdLst/>
              <a:ahLst/>
              <a:cxnLst/>
              <a:rect l="l" t="t" r="r" b="b"/>
              <a:pathLst>
                <a:path w="3989" h="611" extrusionOk="0">
                  <a:moveTo>
                    <a:pt x="1084" y="1"/>
                  </a:moveTo>
                  <a:cubicBezTo>
                    <a:pt x="918" y="1"/>
                    <a:pt x="751" y="7"/>
                    <a:pt x="584" y="23"/>
                  </a:cubicBezTo>
                  <a:cubicBezTo>
                    <a:pt x="381" y="142"/>
                    <a:pt x="143" y="214"/>
                    <a:pt x="0" y="452"/>
                  </a:cubicBezTo>
                  <a:cubicBezTo>
                    <a:pt x="76" y="532"/>
                    <a:pt x="153" y="560"/>
                    <a:pt x="231" y="560"/>
                  </a:cubicBezTo>
                  <a:cubicBezTo>
                    <a:pt x="349" y="560"/>
                    <a:pt x="469" y="495"/>
                    <a:pt x="584" y="452"/>
                  </a:cubicBezTo>
                  <a:cubicBezTo>
                    <a:pt x="631" y="440"/>
                    <a:pt x="667" y="440"/>
                    <a:pt x="715" y="440"/>
                  </a:cubicBezTo>
                  <a:cubicBezTo>
                    <a:pt x="762" y="440"/>
                    <a:pt x="810" y="452"/>
                    <a:pt x="846" y="452"/>
                  </a:cubicBezTo>
                  <a:lnTo>
                    <a:pt x="905" y="464"/>
                  </a:lnTo>
                  <a:cubicBezTo>
                    <a:pt x="932" y="460"/>
                    <a:pt x="958" y="458"/>
                    <a:pt x="984" y="458"/>
                  </a:cubicBezTo>
                  <a:cubicBezTo>
                    <a:pt x="1121" y="458"/>
                    <a:pt x="1251" y="505"/>
                    <a:pt x="1381" y="535"/>
                  </a:cubicBezTo>
                  <a:cubicBezTo>
                    <a:pt x="1492" y="576"/>
                    <a:pt x="1606" y="611"/>
                    <a:pt x="1715" y="611"/>
                  </a:cubicBezTo>
                  <a:cubicBezTo>
                    <a:pt x="1829" y="611"/>
                    <a:pt x="1939" y="573"/>
                    <a:pt x="2036" y="464"/>
                  </a:cubicBezTo>
                  <a:cubicBezTo>
                    <a:pt x="2012" y="440"/>
                    <a:pt x="1989" y="416"/>
                    <a:pt x="1953" y="392"/>
                  </a:cubicBezTo>
                  <a:lnTo>
                    <a:pt x="1953" y="392"/>
                  </a:lnTo>
                  <a:cubicBezTo>
                    <a:pt x="2001" y="404"/>
                    <a:pt x="2024" y="416"/>
                    <a:pt x="2060" y="452"/>
                  </a:cubicBezTo>
                  <a:cubicBezTo>
                    <a:pt x="2247" y="556"/>
                    <a:pt x="2442" y="583"/>
                    <a:pt x="2643" y="583"/>
                  </a:cubicBezTo>
                  <a:cubicBezTo>
                    <a:pt x="2787" y="583"/>
                    <a:pt x="2935" y="569"/>
                    <a:pt x="3084" y="559"/>
                  </a:cubicBezTo>
                  <a:cubicBezTo>
                    <a:pt x="3248" y="545"/>
                    <a:pt x="3411" y="513"/>
                    <a:pt x="3575" y="513"/>
                  </a:cubicBezTo>
                  <a:cubicBezTo>
                    <a:pt x="3685" y="513"/>
                    <a:pt x="3795" y="528"/>
                    <a:pt x="3906" y="571"/>
                  </a:cubicBezTo>
                  <a:cubicBezTo>
                    <a:pt x="3989" y="487"/>
                    <a:pt x="3989" y="380"/>
                    <a:pt x="3906" y="285"/>
                  </a:cubicBezTo>
                  <a:cubicBezTo>
                    <a:pt x="3873" y="133"/>
                    <a:pt x="3840" y="20"/>
                    <a:pt x="3680" y="20"/>
                  </a:cubicBezTo>
                  <a:cubicBezTo>
                    <a:pt x="3665" y="20"/>
                    <a:pt x="3649" y="21"/>
                    <a:pt x="3632" y="23"/>
                  </a:cubicBezTo>
                  <a:cubicBezTo>
                    <a:pt x="3477" y="35"/>
                    <a:pt x="3322" y="59"/>
                    <a:pt x="3155" y="83"/>
                  </a:cubicBezTo>
                  <a:cubicBezTo>
                    <a:pt x="3076" y="86"/>
                    <a:pt x="2996" y="87"/>
                    <a:pt x="2917" y="87"/>
                  </a:cubicBezTo>
                  <a:cubicBezTo>
                    <a:pt x="2306" y="87"/>
                    <a:pt x="1699" y="1"/>
                    <a:pt x="10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32"/>
            <p:cNvSpPr/>
            <p:nvPr/>
          </p:nvSpPr>
          <p:spPr>
            <a:xfrm>
              <a:off x="5883750" y="1951650"/>
              <a:ext cx="128025" cy="12725"/>
            </a:xfrm>
            <a:custGeom>
              <a:avLst/>
              <a:gdLst/>
              <a:ahLst/>
              <a:cxnLst/>
              <a:rect l="l" t="t" r="r" b="b"/>
              <a:pathLst>
                <a:path w="5121" h="509" extrusionOk="0">
                  <a:moveTo>
                    <a:pt x="4185" y="0"/>
                  </a:moveTo>
                  <a:cubicBezTo>
                    <a:pt x="4127" y="0"/>
                    <a:pt x="4070" y="3"/>
                    <a:pt x="4013" y="9"/>
                  </a:cubicBezTo>
                  <a:cubicBezTo>
                    <a:pt x="3501" y="45"/>
                    <a:pt x="2992" y="53"/>
                    <a:pt x="2482" y="53"/>
                  </a:cubicBezTo>
                  <a:cubicBezTo>
                    <a:pt x="1971" y="53"/>
                    <a:pt x="1459" y="45"/>
                    <a:pt x="941" y="45"/>
                  </a:cubicBezTo>
                  <a:cubicBezTo>
                    <a:pt x="907" y="45"/>
                    <a:pt x="872" y="44"/>
                    <a:pt x="837" y="44"/>
                  </a:cubicBezTo>
                  <a:cubicBezTo>
                    <a:pt x="610" y="44"/>
                    <a:pt x="387" y="53"/>
                    <a:pt x="191" y="187"/>
                  </a:cubicBezTo>
                  <a:cubicBezTo>
                    <a:pt x="161" y="174"/>
                    <a:pt x="132" y="166"/>
                    <a:pt x="107" y="166"/>
                  </a:cubicBezTo>
                  <a:cubicBezTo>
                    <a:pt x="64" y="166"/>
                    <a:pt x="32" y="191"/>
                    <a:pt x="25" y="259"/>
                  </a:cubicBezTo>
                  <a:cubicBezTo>
                    <a:pt x="1" y="330"/>
                    <a:pt x="37" y="390"/>
                    <a:pt x="108" y="426"/>
                  </a:cubicBezTo>
                  <a:cubicBezTo>
                    <a:pt x="227" y="461"/>
                    <a:pt x="346" y="437"/>
                    <a:pt x="453" y="509"/>
                  </a:cubicBezTo>
                  <a:cubicBezTo>
                    <a:pt x="690" y="371"/>
                    <a:pt x="944" y="339"/>
                    <a:pt x="1193" y="339"/>
                  </a:cubicBezTo>
                  <a:cubicBezTo>
                    <a:pt x="1245" y="339"/>
                    <a:pt x="1296" y="340"/>
                    <a:pt x="1346" y="342"/>
                  </a:cubicBezTo>
                  <a:cubicBezTo>
                    <a:pt x="1798" y="362"/>
                    <a:pt x="2246" y="410"/>
                    <a:pt x="2695" y="410"/>
                  </a:cubicBezTo>
                  <a:cubicBezTo>
                    <a:pt x="3062" y="410"/>
                    <a:pt x="3429" y="378"/>
                    <a:pt x="3799" y="271"/>
                  </a:cubicBezTo>
                  <a:cubicBezTo>
                    <a:pt x="3813" y="267"/>
                    <a:pt x="3827" y="266"/>
                    <a:pt x="3840" y="266"/>
                  </a:cubicBezTo>
                  <a:cubicBezTo>
                    <a:pt x="3873" y="266"/>
                    <a:pt x="3905" y="274"/>
                    <a:pt x="3930" y="283"/>
                  </a:cubicBezTo>
                  <a:cubicBezTo>
                    <a:pt x="4322" y="386"/>
                    <a:pt x="4488" y="429"/>
                    <a:pt x="4640" y="429"/>
                  </a:cubicBezTo>
                  <a:cubicBezTo>
                    <a:pt x="4752" y="429"/>
                    <a:pt x="4856" y="406"/>
                    <a:pt x="5037" y="366"/>
                  </a:cubicBezTo>
                  <a:cubicBezTo>
                    <a:pt x="5121" y="271"/>
                    <a:pt x="5121" y="187"/>
                    <a:pt x="5049" y="92"/>
                  </a:cubicBezTo>
                  <a:cubicBezTo>
                    <a:pt x="4763" y="63"/>
                    <a:pt x="4468" y="0"/>
                    <a:pt x="41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32"/>
            <p:cNvSpPr/>
            <p:nvPr/>
          </p:nvSpPr>
          <p:spPr>
            <a:xfrm>
              <a:off x="5447400" y="1838750"/>
              <a:ext cx="109550" cy="13975"/>
            </a:xfrm>
            <a:custGeom>
              <a:avLst/>
              <a:gdLst/>
              <a:ahLst/>
              <a:cxnLst/>
              <a:rect l="l" t="t" r="r" b="b"/>
              <a:pathLst>
                <a:path w="4382" h="559" extrusionOk="0">
                  <a:moveTo>
                    <a:pt x="4263" y="0"/>
                  </a:moveTo>
                  <a:cubicBezTo>
                    <a:pt x="4146" y="22"/>
                    <a:pt x="4011" y="99"/>
                    <a:pt x="3898" y="99"/>
                  </a:cubicBezTo>
                  <a:cubicBezTo>
                    <a:pt x="3884" y="99"/>
                    <a:pt x="3871" y="98"/>
                    <a:pt x="3858" y="96"/>
                  </a:cubicBezTo>
                  <a:cubicBezTo>
                    <a:pt x="3572" y="56"/>
                    <a:pt x="3286" y="41"/>
                    <a:pt x="3001" y="41"/>
                  </a:cubicBezTo>
                  <a:cubicBezTo>
                    <a:pt x="2429" y="41"/>
                    <a:pt x="1858" y="100"/>
                    <a:pt x="1286" y="131"/>
                  </a:cubicBezTo>
                  <a:cubicBezTo>
                    <a:pt x="1247" y="134"/>
                    <a:pt x="1207" y="135"/>
                    <a:pt x="1167" y="135"/>
                  </a:cubicBezTo>
                  <a:cubicBezTo>
                    <a:pt x="1014" y="135"/>
                    <a:pt x="859" y="121"/>
                    <a:pt x="706" y="121"/>
                  </a:cubicBezTo>
                  <a:cubicBezTo>
                    <a:pt x="500" y="121"/>
                    <a:pt x="298" y="146"/>
                    <a:pt x="107" y="262"/>
                  </a:cubicBezTo>
                  <a:cubicBezTo>
                    <a:pt x="0" y="429"/>
                    <a:pt x="155" y="477"/>
                    <a:pt x="238" y="548"/>
                  </a:cubicBezTo>
                  <a:cubicBezTo>
                    <a:pt x="396" y="555"/>
                    <a:pt x="554" y="558"/>
                    <a:pt x="712" y="558"/>
                  </a:cubicBezTo>
                  <a:cubicBezTo>
                    <a:pt x="1798" y="558"/>
                    <a:pt x="2878" y="413"/>
                    <a:pt x="3965" y="413"/>
                  </a:cubicBezTo>
                  <a:cubicBezTo>
                    <a:pt x="4064" y="413"/>
                    <a:pt x="4163" y="415"/>
                    <a:pt x="4263" y="417"/>
                  </a:cubicBezTo>
                  <a:cubicBezTo>
                    <a:pt x="4382" y="274"/>
                    <a:pt x="4382" y="131"/>
                    <a:pt x="4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32"/>
            <p:cNvSpPr/>
            <p:nvPr/>
          </p:nvSpPr>
          <p:spPr>
            <a:xfrm>
              <a:off x="5997750" y="1774550"/>
              <a:ext cx="65525" cy="29425"/>
            </a:xfrm>
            <a:custGeom>
              <a:avLst/>
              <a:gdLst/>
              <a:ahLst/>
              <a:cxnLst/>
              <a:rect l="l" t="t" r="r" b="b"/>
              <a:pathLst>
                <a:path w="2621" h="1177" extrusionOk="0">
                  <a:moveTo>
                    <a:pt x="1419" y="1"/>
                  </a:moveTo>
                  <a:cubicBezTo>
                    <a:pt x="1151" y="1"/>
                    <a:pt x="881" y="30"/>
                    <a:pt x="608" y="80"/>
                  </a:cubicBezTo>
                  <a:cubicBezTo>
                    <a:pt x="525" y="163"/>
                    <a:pt x="406" y="211"/>
                    <a:pt x="358" y="342"/>
                  </a:cubicBezTo>
                  <a:cubicBezTo>
                    <a:pt x="263" y="521"/>
                    <a:pt x="144" y="675"/>
                    <a:pt x="49" y="842"/>
                  </a:cubicBezTo>
                  <a:cubicBezTo>
                    <a:pt x="1" y="961"/>
                    <a:pt x="49" y="1033"/>
                    <a:pt x="144" y="1092"/>
                  </a:cubicBezTo>
                  <a:cubicBezTo>
                    <a:pt x="322" y="1164"/>
                    <a:pt x="501" y="1164"/>
                    <a:pt x="703" y="1175"/>
                  </a:cubicBezTo>
                  <a:cubicBezTo>
                    <a:pt x="793" y="1171"/>
                    <a:pt x="883" y="1169"/>
                    <a:pt x="973" y="1169"/>
                  </a:cubicBezTo>
                  <a:cubicBezTo>
                    <a:pt x="1163" y="1169"/>
                    <a:pt x="1353" y="1176"/>
                    <a:pt x="1540" y="1176"/>
                  </a:cubicBezTo>
                  <a:cubicBezTo>
                    <a:pt x="1733" y="1176"/>
                    <a:pt x="1922" y="1169"/>
                    <a:pt x="2108" y="1140"/>
                  </a:cubicBezTo>
                  <a:cubicBezTo>
                    <a:pt x="2192" y="1104"/>
                    <a:pt x="2263" y="1080"/>
                    <a:pt x="2323" y="1033"/>
                  </a:cubicBezTo>
                  <a:cubicBezTo>
                    <a:pt x="2454" y="806"/>
                    <a:pt x="2311" y="699"/>
                    <a:pt x="2156" y="604"/>
                  </a:cubicBezTo>
                  <a:cubicBezTo>
                    <a:pt x="2073" y="556"/>
                    <a:pt x="1965" y="544"/>
                    <a:pt x="1858" y="544"/>
                  </a:cubicBezTo>
                  <a:lnTo>
                    <a:pt x="1858" y="502"/>
                  </a:lnTo>
                  <a:lnTo>
                    <a:pt x="1858" y="502"/>
                  </a:lnTo>
                  <a:cubicBezTo>
                    <a:pt x="1876" y="501"/>
                    <a:pt x="1897" y="500"/>
                    <a:pt x="1918" y="497"/>
                  </a:cubicBezTo>
                  <a:cubicBezTo>
                    <a:pt x="1937" y="493"/>
                    <a:pt x="1956" y="492"/>
                    <a:pt x="1976" y="492"/>
                  </a:cubicBezTo>
                  <a:cubicBezTo>
                    <a:pt x="2097" y="492"/>
                    <a:pt x="2221" y="552"/>
                    <a:pt x="2344" y="552"/>
                  </a:cubicBezTo>
                  <a:cubicBezTo>
                    <a:pt x="2397" y="552"/>
                    <a:pt x="2450" y="541"/>
                    <a:pt x="2501" y="509"/>
                  </a:cubicBezTo>
                  <a:cubicBezTo>
                    <a:pt x="2620" y="306"/>
                    <a:pt x="2525" y="199"/>
                    <a:pt x="2335" y="128"/>
                  </a:cubicBezTo>
                  <a:cubicBezTo>
                    <a:pt x="2030" y="39"/>
                    <a:pt x="1725" y="1"/>
                    <a:pt x="1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32"/>
            <p:cNvSpPr/>
            <p:nvPr/>
          </p:nvSpPr>
          <p:spPr>
            <a:xfrm>
              <a:off x="5336975" y="1877450"/>
              <a:ext cx="110450" cy="11025"/>
            </a:xfrm>
            <a:custGeom>
              <a:avLst/>
              <a:gdLst/>
              <a:ahLst/>
              <a:cxnLst/>
              <a:rect l="l" t="t" r="r" b="b"/>
              <a:pathLst>
                <a:path w="4418" h="441" extrusionOk="0">
                  <a:moveTo>
                    <a:pt x="95" y="0"/>
                  </a:moveTo>
                  <a:lnTo>
                    <a:pt x="95" y="0"/>
                  </a:lnTo>
                  <a:cubicBezTo>
                    <a:pt x="0" y="179"/>
                    <a:pt x="167" y="203"/>
                    <a:pt x="238" y="298"/>
                  </a:cubicBezTo>
                  <a:cubicBezTo>
                    <a:pt x="417" y="393"/>
                    <a:pt x="631" y="441"/>
                    <a:pt x="845" y="441"/>
                  </a:cubicBezTo>
                  <a:cubicBezTo>
                    <a:pt x="1881" y="429"/>
                    <a:pt x="2917" y="429"/>
                    <a:pt x="3965" y="417"/>
                  </a:cubicBezTo>
                  <a:cubicBezTo>
                    <a:pt x="4060" y="250"/>
                    <a:pt x="4417" y="334"/>
                    <a:pt x="4393" y="12"/>
                  </a:cubicBezTo>
                  <a:lnTo>
                    <a:pt x="4393" y="12"/>
                  </a:lnTo>
                  <a:cubicBezTo>
                    <a:pt x="3572" y="26"/>
                    <a:pt x="2746" y="47"/>
                    <a:pt x="1921" y="47"/>
                  </a:cubicBezTo>
                  <a:cubicBezTo>
                    <a:pt x="1311" y="47"/>
                    <a:pt x="702" y="36"/>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32"/>
            <p:cNvSpPr/>
            <p:nvPr/>
          </p:nvSpPr>
          <p:spPr>
            <a:xfrm>
              <a:off x="5624200" y="2096725"/>
              <a:ext cx="110150" cy="18200"/>
            </a:xfrm>
            <a:custGeom>
              <a:avLst/>
              <a:gdLst/>
              <a:ahLst/>
              <a:cxnLst/>
              <a:rect l="l" t="t" r="r" b="b"/>
              <a:pathLst>
                <a:path w="4406" h="728" extrusionOk="0">
                  <a:moveTo>
                    <a:pt x="519" y="1"/>
                  </a:moveTo>
                  <a:cubicBezTo>
                    <a:pt x="399" y="1"/>
                    <a:pt x="277" y="12"/>
                    <a:pt x="155" y="40"/>
                  </a:cubicBezTo>
                  <a:cubicBezTo>
                    <a:pt x="60" y="76"/>
                    <a:pt x="13" y="135"/>
                    <a:pt x="1" y="230"/>
                  </a:cubicBezTo>
                  <a:cubicBezTo>
                    <a:pt x="60" y="457"/>
                    <a:pt x="239" y="540"/>
                    <a:pt x="429" y="588"/>
                  </a:cubicBezTo>
                  <a:cubicBezTo>
                    <a:pt x="1001" y="617"/>
                    <a:pt x="1569" y="728"/>
                    <a:pt x="2137" y="728"/>
                  </a:cubicBezTo>
                  <a:cubicBezTo>
                    <a:pt x="2492" y="728"/>
                    <a:pt x="2847" y="684"/>
                    <a:pt x="3203" y="552"/>
                  </a:cubicBezTo>
                  <a:cubicBezTo>
                    <a:pt x="3203" y="540"/>
                    <a:pt x="3215" y="540"/>
                    <a:pt x="3263" y="528"/>
                  </a:cubicBezTo>
                  <a:cubicBezTo>
                    <a:pt x="3269" y="525"/>
                    <a:pt x="3277" y="523"/>
                    <a:pt x="3286" y="523"/>
                  </a:cubicBezTo>
                  <a:cubicBezTo>
                    <a:pt x="3311" y="523"/>
                    <a:pt x="3344" y="534"/>
                    <a:pt x="3370" y="552"/>
                  </a:cubicBezTo>
                  <a:cubicBezTo>
                    <a:pt x="3469" y="618"/>
                    <a:pt x="3567" y="641"/>
                    <a:pt x="3663" y="641"/>
                  </a:cubicBezTo>
                  <a:cubicBezTo>
                    <a:pt x="3809" y="641"/>
                    <a:pt x="3953" y="588"/>
                    <a:pt x="4096" y="552"/>
                  </a:cubicBezTo>
                  <a:cubicBezTo>
                    <a:pt x="4239" y="468"/>
                    <a:pt x="4406" y="373"/>
                    <a:pt x="4358" y="159"/>
                  </a:cubicBezTo>
                  <a:cubicBezTo>
                    <a:pt x="3453" y="135"/>
                    <a:pt x="2560" y="123"/>
                    <a:pt x="1656" y="111"/>
                  </a:cubicBezTo>
                  <a:cubicBezTo>
                    <a:pt x="1284" y="111"/>
                    <a:pt x="905" y="1"/>
                    <a:pt x="5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32"/>
            <p:cNvSpPr/>
            <p:nvPr/>
          </p:nvSpPr>
          <p:spPr>
            <a:xfrm>
              <a:off x="5373275" y="1762150"/>
              <a:ext cx="152725" cy="10750"/>
            </a:xfrm>
            <a:custGeom>
              <a:avLst/>
              <a:gdLst/>
              <a:ahLst/>
              <a:cxnLst/>
              <a:rect l="l" t="t" r="r" b="b"/>
              <a:pathLst>
                <a:path w="6109" h="430" extrusionOk="0">
                  <a:moveTo>
                    <a:pt x="4403" y="0"/>
                  </a:moveTo>
                  <a:cubicBezTo>
                    <a:pt x="3465" y="0"/>
                    <a:pt x="2528" y="41"/>
                    <a:pt x="1587" y="41"/>
                  </a:cubicBezTo>
                  <a:cubicBezTo>
                    <a:pt x="1507" y="41"/>
                    <a:pt x="1426" y="41"/>
                    <a:pt x="1346" y="40"/>
                  </a:cubicBezTo>
                  <a:cubicBezTo>
                    <a:pt x="1242" y="89"/>
                    <a:pt x="1134" y="105"/>
                    <a:pt x="1023" y="105"/>
                  </a:cubicBezTo>
                  <a:cubicBezTo>
                    <a:pt x="836" y="105"/>
                    <a:pt x="644" y="60"/>
                    <a:pt x="456" y="60"/>
                  </a:cubicBezTo>
                  <a:cubicBezTo>
                    <a:pt x="299" y="60"/>
                    <a:pt x="145" y="92"/>
                    <a:pt x="1" y="207"/>
                  </a:cubicBezTo>
                  <a:cubicBezTo>
                    <a:pt x="296" y="307"/>
                    <a:pt x="596" y="329"/>
                    <a:pt x="898" y="329"/>
                  </a:cubicBezTo>
                  <a:cubicBezTo>
                    <a:pt x="1136" y="329"/>
                    <a:pt x="1375" y="316"/>
                    <a:pt x="1614" y="316"/>
                  </a:cubicBezTo>
                  <a:cubicBezTo>
                    <a:pt x="1719" y="316"/>
                    <a:pt x="1824" y="318"/>
                    <a:pt x="1929" y="326"/>
                  </a:cubicBezTo>
                  <a:cubicBezTo>
                    <a:pt x="1929" y="302"/>
                    <a:pt x="1941" y="278"/>
                    <a:pt x="1977" y="278"/>
                  </a:cubicBezTo>
                  <a:cubicBezTo>
                    <a:pt x="2037" y="278"/>
                    <a:pt x="2060" y="290"/>
                    <a:pt x="2072" y="350"/>
                  </a:cubicBezTo>
                  <a:cubicBezTo>
                    <a:pt x="2176" y="409"/>
                    <a:pt x="2277" y="429"/>
                    <a:pt x="2377" y="429"/>
                  </a:cubicBezTo>
                  <a:cubicBezTo>
                    <a:pt x="2591" y="429"/>
                    <a:pt x="2801" y="337"/>
                    <a:pt x="3021" y="337"/>
                  </a:cubicBezTo>
                  <a:cubicBezTo>
                    <a:pt x="3030" y="337"/>
                    <a:pt x="3040" y="338"/>
                    <a:pt x="3049" y="338"/>
                  </a:cubicBezTo>
                  <a:cubicBezTo>
                    <a:pt x="3274" y="345"/>
                    <a:pt x="3499" y="348"/>
                    <a:pt x="3724" y="348"/>
                  </a:cubicBezTo>
                  <a:cubicBezTo>
                    <a:pt x="4225" y="348"/>
                    <a:pt x="4726" y="334"/>
                    <a:pt x="5227" y="326"/>
                  </a:cubicBezTo>
                  <a:cubicBezTo>
                    <a:pt x="5307" y="271"/>
                    <a:pt x="5381" y="247"/>
                    <a:pt x="5455" y="247"/>
                  </a:cubicBezTo>
                  <a:cubicBezTo>
                    <a:pt x="5524" y="247"/>
                    <a:pt x="5593" y="268"/>
                    <a:pt x="5668" y="302"/>
                  </a:cubicBezTo>
                  <a:cubicBezTo>
                    <a:pt x="5751" y="302"/>
                    <a:pt x="5847" y="326"/>
                    <a:pt x="5930" y="338"/>
                  </a:cubicBezTo>
                  <a:cubicBezTo>
                    <a:pt x="5951" y="346"/>
                    <a:pt x="5976" y="352"/>
                    <a:pt x="6000" y="352"/>
                  </a:cubicBezTo>
                  <a:cubicBezTo>
                    <a:pt x="6046" y="352"/>
                    <a:pt x="6089" y="333"/>
                    <a:pt x="6097" y="278"/>
                  </a:cubicBezTo>
                  <a:cubicBezTo>
                    <a:pt x="6109" y="64"/>
                    <a:pt x="5906" y="112"/>
                    <a:pt x="5799" y="40"/>
                  </a:cubicBezTo>
                  <a:cubicBezTo>
                    <a:pt x="5333" y="10"/>
                    <a:pt x="4868" y="0"/>
                    <a:pt x="44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32"/>
            <p:cNvSpPr/>
            <p:nvPr/>
          </p:nvSpPr>
          <p:spPr>
            <a:xfrm>
              <a:off x="5757850" y="2100625"/>
              <a:ext cx="105700" cy="9950"/>
            </a:xfrm>
            <a:custGeom>
              <a:avLst/>
              <a:gdLst/>
              <a:ahLst/>
              <a:cxnLst/>
              <a:rect l="l" t="t" r="r" b="b"/>
              <a:pathLst>
                <a:path w="4228" h="398" extrusionOk="0">
                  <a:moveTo>
                    <a:pt x="3942" y="1"/>
                  </a:moveTo>
                  <a:cubicBezTo>
                    <a:pt x="3898" y="1"/>
                    <a:pt x="3854" y="3"/>
                    <a:pt x="3811" y="3"/>
                  </a:cubicBezTo>
                  <a:lnTo>
                    <a:pt x="24" y="3"/>
                  </a:lnTo>
                  <a:cubicBezTo>
                    <a:pt x="1" y="241"/>
                    <a:pt x="191" y="241"/>
                    <a:pt x="346" y="277"/>
                  </a:cubicBezTo>
                  <a:cubicBezTo>
                    <a:pt x="471" y="384"/>
                    <a:pt x="629" y="397"/>
                    <a:pt x="791" y="397"/>
                  </a:cubicBezTo>
                  <a:cubicBezTo>
                    <a:pt x="845" y="397"/>
                    <a:pt x="899" y="396"/>
                    <a:pt x="953" y="396"/>
                  </a:cubicBezTo>
                  <a:cubicBezTo>
                    <a:pt x="1894" y="384"/>
                    <a:pt x="2822" y="384"/>
                    <a:pt x="3763" y="372"/>
                  </a:cubicBezTo>
                  <a:cubicBezTo>
                    <a:pt x="3811" y="336"/>
                    <a:pt x="3822" y="312"/>
                    <a:pt x="3834" y="253"/>
                  </a:cubicBezTo>
                  <a:cubicBezTo>
                    <a:pt x="3941" y="182"/>
                    <a:pt x="4096" y="265"/>
                    <a:pt x="4180" y="158"/>
                  </a:cubicBezTo>
                  <a:cubicBezTo>
                    <a:pt x="4192" y="134"/>
                    <a:pt x="4215" y="122"/>
                    <a:pt x="4227" y="86"/>
                  </a:cubicBezTo>
                  <a:cubicBezTo>
                    <a:pt x="4137" y="12"/>
                    <a:pt x="4040" y="1"/>
                    <a:pt x="39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32"/>
            <p:cNvSpPr/>
            <p:nvPr/>
          </p:nvSpPr>
          <p:spPr>
            <a:xfrm>
              <a:off x="5518225" y="1762825"/>
              <a:ext cx="111950" cy="14575"/>
            </a:xfrm>
            <a:custGeom>
              <a:avLst/>
              <a:gdLst/>
              <a:ahLst/>
              <a:cxnLst/>
              <a:rect l="l" t="t" r="r" b="b"/>
              <a:pathLst>
                <a:path w="4478" h="583" extrusionOk="0">
                  <a:moveTo>
                    <a:pt x="354" y="1"/>
                  </a:moveTo>
                  <a:cubicBezTo>
                    <a:pt x="241" y="1"/>
                    <a:pt x="127" y="8"/>
                    <a:pt x="13" y="25"/>
                  </a:cubicBezTo>
                  <a:cubicBezTo>
                    <a:pt x="1" y="144"/>
                    <a:pt x="346" y="120"/>
                    <a:pt x="132" y="311"/>
                  </a:cubicBezTo>
                  <a:cubicBezTo>
                    <a:pt x="203" y="335"/>
                    <a:pt x="299" y="418"/>
                    <a:pt x="382" y="430"/>
                  </a:cubicBezTo>
                  <a:cubicBezTo>
                    <a:pt x="494" y="426"/>
                    <a:pt x="606" y="424"/>
                    <a:pt x="717" y="424"/>
                  </a:cubicBezTo>
                  <a:cubicBezTo>
                    <a:pt x="1739" y="424"/>
                    <a:pt x="2748" y="582"/>
                    <a:pt x="3762" y="582"/>
                  </a:cubicBezTo>
                  <a:cubicBezTo>
                    <a:pt x="3897" y="582"/>
                    <a:pt x="4033" y="579"/>
                    <a:pt x="4168" y="573"/>
                  </a:cubicBezTo>
                  <a:cubicBezTo>
                    <a:pt x="4252" y="454"/>
                    <a:pt x="4430" y="442"/>
                    <a:pt x="4478" y="275"/>
                  </a:cubicBezTo>
                  <a:cubicBezTo>
                    <a:pt x="4279" y="181"/>
                    <a:pt x="4075" y="162"/>
                    <a:pt x="3870" y="162"/>
                  </a:cubicBezTo>
                  <a:cubicBezTo>
                    <a:pt x="3722" y="162"/>
                    <a:pt x="3573" y="172"/>
                    <a:pt x="3425" y="172"/>
                  </a:cubicBezTo>
                  <a:cubicBezTo>
                    <a:pt x="3335" y="172"/>
                    <a:pt x="3245" y="168"/>
                    <a:pt x="3156" y="156"/>
                  </a:cubicBezTo>
                  <a:cubicBezTo>
                    <a:pt x="3120" y="192"/>
                    <a:pt x="3109" y="216"/>
                    <a:pt x="3097" y="251"/>
                  </a:cubicBezTo>
                  <a:lnTo>
                    <a:pt x="3061" y="204"/>
                  </a:lnTo>
                  <a:cubicBezTo>
                    <a:pt x="3085" y="204"/>
                    <a:pt x="3025" y="156"/>
                    <a:pt x="3025" y="156"/>
                  </a:cubicBezTo>
                  <a:cubicBezTo>
                    <a:pt x="2827" y="156"/>
                    <a:pt x="2618" y="151"/>
                    <a:pt x="2412" y="151"/>
                  </a:cubicBezTo>
                  <a:cubicBezTo>
                    <a:pt x="2309" y="151"/>
                    <a:pt x="2208" y="152"/>
                    <a:pt x="2108" y="156"/>
                  </a:cubicBezTo>
                  <a:cubicBezTo>
                    <a:pt x="2054" y="160"/>
                    <a:pt x="2001" y="162"/>
                    <a:pt x="1947" y="162"/>
                  </a:cubicBezTo>
                  <a:cubicBezTo>
                    <a:pt x="1420" y="162"/>
                    <a:pt x="893" y="1"/>
                    <a:pt x="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32"/>
            <p:cNvSpPr/>
            <p:nvPr/>
          </p:nvSpPr>
          <p:spPr>
            <a:xfrm>
              <a:off x="5919175" y="1793625"/>
              <a:ext cx="101225" cy="23675"/>
            </a:xfrm>
            <a:custGeom>
              <a:avLst/>
              <a:gdLst/>
              <a:ahLst/>
              <a:cxnLst/>
              <a:rect l="l" t="t" r="r" b="b"/>
              <a:pathLst>
                <a:path w="4049" h="947" extrusionOk="0">
                  <a:moveTo>
                    <a:pt x="1223" y="0"/>
                  </a:moveTo>
                  <a:cubicBezTo>
                    <a:pt x="1000" y="0"/>
                    <a:pt x="779" y="21"/>
                    <a:pt x="560" y="55"/>
                  </a:cubicBezTo>
                  <a:cubicBezTo>
                    <a:pt x="346" y="115"/>
                    <a:pt x="120" y="174"/>
                    <a:pt x="1" y="389"/>
                  </a:cubicBezTo>
                  <a:cubicBezTo>
                    <a:pt x="36" y="674"/>
                    <a:pt x="334" y="710"/>
                    <a:pt x="453" y="912"/>
                  </a:cubicBezTo>
                  <a:cubicBezTo>
                    <a:pt x="482" y="911"/>
                    <a:pt x="511" y="910"/>
                    <a:pt x="541" y="910"/>
                  </a:cubicBezTo>
                  <a:cubicBezTo>
                    <a:pt x="717" y="910"/>
                    <a:pt x="898" y="938"/>
                    <a:pt x="1077" y="938"/>
                  </a:cubicBezTo>
                  <a:cubicBezTo>
                    <a:pt x="1258" y="938"/>
                    <a:pt x="1437" y="909"/>
                    <a:pt x="1608" y="793"/>
                  </a:cubicBezTo>
                  <a:cubicBezTo>
                    <a:pt x="2024" y="890"/>
                    <a:pt x="2441" y="947"/>
                    <a:pt x="2854" y="947"/>
                  </a:cubicBezTo>
                  <a:cubicBezTo>
                    <a:pt x="3256" y="947"/>
                    <a:pt x="3655" y="893"/>
                    <a:pt x="4049" y="770"/>
                  </a:cubicBezTo>
                  <a:cubicBezTo>
                    <a:pt x="4013" y="710"/>
                    <a:pt x="3954" y="674"/>
                    <a:pt x="3870" y="639"/>
                  </a:cubicBezTo>
                  <a:cubicBezTo>
                    <a:pt x="3728" y="594"/>
                    <a:pt x="3580" y="583"/>
                    <a:pt x="3431" y="583"/>
                  </a:cubicBezTo>
                  <a:cubicBezTo>
                    <a:pt x="3291" y="583"/>
                    <a:pt x="3150" y="592"/>
                    <a:pt x="3010" y="592"/>
                  </a:cubicBezTo>
                  <a:cubicBezTo>
                    <a:pt x="2823" y="592"/>
                    <a:pt x="2639" y="575"/>
                    <a:pt x="2465" y="496"/>
                  </a:cubicBezTo>
                  <a:cubicBezTo>
                    <a:pt x="2299" y="353"/>
                    <a:pt x="2168" y="150"/>
                    <a:pt x="1941" y="79"/>
                  </a:cubicBezTo>
                  <a:cubicBezTo>
                    <a:pt x="1701" y="24"/>
                    <a:pt x="1462"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32"/>
            <p:cNvSpPr/>
            <p:nvPr/>
          </p:nvSpPr>
          <p:spPr>
            <a:xfrm>
              <a:off x="5779875" y="1919550"/>
              <a:ext cx="74450" cy="15425"/>
            </a:xfrm>
            <a:custGeom>
              <a:avLst/>
              <a:gdLst/>
              <a:ahLst/>
              <a:cxnLst/>
              <a:rect l="l" t="t" r="r" b="b"/>
              <a:pathLst>
                <a:path w="2978" h="617" extrusionOk="0">
                  <a:moveTo>
                    <a:pt x="464" y="0"/>
                  </a:moveTo>
                  <a:cubicBezTo>
                    <a:pt x="305" y="0"/>
                    <a:pt x="149" y="39"/>
                    <a:pt x="1" y="174"/>
                  </a:cubicBezTo>
                  <a:cubicBezTo>
                    <a:pt x="1" y="305"/>
                    <a:pt x="60" y="376"/>
                    <a:pt x="155" y="436"/>
                  </a:cubicBezTo>
                  <a:cubicBezTo>
                    <a:pt x="393" y="471"/>
                    <a:pt x="620" y="483"/>
                    <a:pt x="858" y="531"/>
                  </a:cubicBezTo>
                  <a:cubicBezTo>
                    <a:pt x="1171" y="585"/>
                    <a:pt x="1479" y="617"/>
                    <a:pt x="1784" y="617"/>
                  </a:cubicBezTo>
                  <a:cubicBezTo>
                    <a:pt x="2152" y="617"/>
                    <a:pt x="2517" y="570"/>
                    <a:pt x="2882" y="459"/>
                  </a:cubicBezTo>
                  <a:cubicBezTo>
                    <a:pt x="2977" y="305"/>
                    <a:pt x="2810" y="245"/>
                    <a:pt x="2751" y="162"/>
                  </a:cubicBezTo>
                  <a:cubicBezTo>
                    <a:pt x="2459" y="62"/>
                    <a:pt x="2150" y="26"/>
                    <a:pt x="1842" y="26"/>
                  </a:cubicBezTo>
                  <a:cubicBezTo>
                    <a:pt x="1635" y="26"/>
                    <a:pt x="1428" y="43"/>
                    <a:pt x="1227" y="66"/>
                  </a:cubicBezTo>
                  <a:cubicBezTo>
                    <a:pt x="1193" y="70"/>
                    <a:pt x="1159" y="72"/>
                    <a:pt x="1126" y="72"/>
                  </a:cubicBezTo>
                  <a:cubicBezTo>
                    <a:pt x="904" y="72"/>
                    <a:pt x="681" y="0"/>
                    <a:pt x="4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32"/>
            <p:cNvSpPr/>
            <p:nvPr/>
          </p:nvSpPr>
          <p:spPr>
            <a:xfrm>
              <a:off x="5972450" y="1989800"/>
              <a:ext cx="100325" cy="13875"/>
            </a:xfrm>
            <a:custGeom>
              <a:avLst/>
              <a:gdLst/>
              <a:ahLst/>
              <a:cxnLst/>
              <a:rect l="l" t="t" r="r" b="b"/>
              <a:pathLst>
                <a:path w="4013" h="555" extrusionOk="0">
                  <a:moveTo>
                    <a:pt x="1223" y="0"/>
                  </a:moveTo>
                  <a:cubicBezTo>
                    <a:pt x="936" y="0"/>
                    <a:pt x="645" y="88"/>
                    <a:pt x="358" y="102"/>
                  </a:cubicBezTo>
                  <a:cubicBezTo>
                    <a:pt x="287" y="221"/>
                    <a:pt x="1" y="114"/>
                    <a:pt x="60" y="364"/>
                  </a:cubicBezTo>
                  <a:cubicBezTo>
                    <a:pt x="185" y="376"/>
                    <a:pt x="310" y="397"/>
                    <a:pt x="437" y="397"/>
                  </a:cubicBezTo>
                  <a:cubicBezTo>
                    <a:pt x="563" y="397"/>
                    <a:pt x="691" y="376"/>
                    <a:pt x="822" y="304"/>
                  </a:cubicBezTo>
                  <a:cubicBezTo>
                    <a:pt x="857" y="291"/>
                    <a:pt x="937" y="285"/>
                    <a:pt x="997" y="285"/>
                  </a:cubicBezTo>
                  <a:cubicBezTo>
                    <a:pt x="1040" y="285"/>
                    <a:pt x="1072" y="288"/>
                    <a:pt x="1072" y="293"/>
                  </a:cubicBezTo>
                  <a:cubicBezTo>
                    <a:pt x="1128" y="501"/>
                    <a:pt x="1252" y="555"/>
                    <a:pt x="1382" y="555"/>
                  </a:cubicBezTo>
                  <a:cubicBezTo>
                    <a:pt x="1506" y="555"/>
                    <a:pt x="1634" y="507"/>
                    <a:pt x="1715" y="495"/>
                  </a:cubicBezTo>
                  <a:cubicBezTo>
                    <a:pt x="1796" y="492"/>
                    <a:pt x="1876" y="491"/>
                    <a:pt x="1956" y="491"/>
                  </a:cubicBezTo>
                  <a:cubicBezTo>
                    <a:pt x="2196" y="491"/>
                    <a:pt x="2435" y="501"/>
                    <a:pt x="2674" y="501"/>
                  </a:cubicBezTo>
                  <a:cubicBezTo>
                    <a:pt x="2992" y="501"/>
                    <a:pt x="3311" y="483"/>
                    <a:pt x="3632" y="400"/>
                  </a:cubicBezTo>
                  <a:cubicBezTo>
                    <a:pt x="3711" y="428"/>
                    <a:pt x="3776" y="442"/>
                    <a:pt x="3827" y="442"/>
                  </a:cubicBezTo>
                  <a:cubicBezTo>
                    <a:pt x="3972" y="442"/>
                    <a:pt x="4012" y="330"/>
                    <a:pt x="3942" y="102"/>
                  </a:cubicBezTo>
                  <a:lnTo>
                    <a:pt x="3942" y="102"/>
                  </a:lnTo>
                  <a:cubicBezTo>
                    <a:pt x="3871" y="108"/>
                    <a:pt x="3800" y="110"/>
                    <a:pt x="3729" y="110"/>
                  </a:cubicBezTo>
                  <a:cubicBezTo>
                    <a:pt x="3331" y="110"/>
                    <a:pt x="2931" y="32"/>
                    <a:pt x="2532" y="32"/>
                  </a:cubicBezTo>
                  <a:cubicBezTo>
                    <a:pt x="2283" y="32"/>
                    <a:pt x="2034" y="63"/>
                    <a:pt x="1787" y="162"/>
                  </a:cubicBezTo>
                  <a:cubicBezTo>
                    <a:pt x="1602" y="38"/>
                    <a:pt x="1413" y="0"/>
                    <a:pt x="1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32"/>
            <p:cNvSpPr/>
            <p:nvPr/>
          </p:nvSpPr>
          <p:spPr>
            <a:xfrm>
              <a:off x="5608125" y="2013475"/>
              <a:ext cx="114325" cy="11625"/>
            </a:xfrm>
            <a:custGeom>
              <a:avLst/>
              <a:gdLst/>
              <a:ahLst/>
              <a:cxnLst/>
              <a:rect l="l" t="t" r="r" b="b"/>
              <a:pathLst>
                <a:path w="4573" h="465" extrusionOk="0">
                  <a:moveTo>
                    <a:pt x="1" y="0"/>
                  </a:moveTo>
                  <a:cubicBezTo>
                    <a:pt x="15" y="260"/>
                    <a:pt x="143" y="301"/>
                    <a:pt x="290" y="301"/>
                  </a:cubicBezTo>
                  <a:cubicBezTo>
                    <a:pt x="357" y="301"/>
                    <a:pt x="429" y="293"/>
                    <a:pt x="495" y="293"/>
                  </a:cubicBezTo>
                  <a:cubicBezTo>
                    <a:pt x="522" y="293"/>
                    <a:pt x="548" y="294"/>
                    <a:pt x="572" y="298"/>
                  </a:cubicBezTo>
                  <a:cubicBezTo>
                    <a:pt x="633" y="309"/>
                    <a:pt x="696" y="313"/>
                    <a:pt x="759" y="313"/>
                  </a:cubicBezTo>
                  <a:cubicBezTo>
                    <a:pt x="867" y="313"/>
                    <a:pt x="978" y="302"/>
                    <a:pt x="1088" y="302"/>
                  </a:cubicBezTo>
                  <a:cubicBezTo>
                    <a:pt x="1253" y="302"/>
                    <a:pt x="1417" y="326"/>
                    <a:pt x="1572" y="441"/>
                  </a:cubicBezTo>
                  <a:cubicBezTo>
                    <a:pt x="2382" y="441"/>
                    <a:pt x="3192" y="465"/>
                    <a:pt x="3989" y="465"/>
                  </a:cubicBezTo>
                  <a:cubicBezTo>
                    <a:pt x="4275" y="441"/>
                    <a:pt x="4442" y="262"/>
                    <a:pt x="4573" y="48"/>
                  </a:cubicBezTo>
                  <a:cubicBezTo>
                    <a:pt x="4245" y="48"/>
                    <a:pt x="3922" y="95"/>
                    <a:pt x="3601" y="95"/>
                  </a:cubicBezTo>
                  <a:cubicBezTo>
                    <a:pt x="3409" y="95"/>
                    <a:pt x="3217" y="78"/>
                    <a:pt x="3025" y="24"/>
                  </a:cubicBezTo>
                  <a:cubicBezTo>
                    <a:pt x="2013" y="12"/>
                    <a:pt x="1013"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32"/>
            <p:cNvSpPr/>
            <p:nvPr/>
          </p:nvSpPr>
          <p:spPr>
            <a:xfrm>
              <a:off x="5277725" y="1971500"/>
              <a:ext cx="92000" cy="14075"/>
            </a:xfrm>
            <a:custGeom>
              <a:avLst/>
              <a:gdLst/>
              <a:ahLst/>
              <a:cxnLst/>
              <a:rect l="l" t="t" r="r" b="b"/>
              <a:pathLst>
                <a:path w="3680" h="563" extrusionOk="0">
                  <a:moveTo>
                    <a:pt x="322" y="1"/>
                  </a:moveTo>
                  <a:cubicBezTo>
                    <a:pt x="263" y="96"/>
                    <a:pt x="1" y="84"/>
                    <a:pt x="96" y="298"/>
                  </a:cubicBezTo>
                  <a:cubicBezTo>
                    <a:pt x="167" y="477"/>
                    <a:pt x="286" y="536"/>
                    <a:pt x="477" y="536"/>
                  </a:cubicBezTo>
                  <a:cubicBezTo>
                    <a:pt x="1175" y="536"/>
                    <a:pt x="1869" y="563"/>
                    <a:pt x="2564" y="563"/>
                  </a:cubicBezTo>
                  <a:cubicBezTo>
                    <a:pt x="2911" y="563"/>
                    <a:pt x="3259" y="556"/>
                    <a:pt x="3608" y="536"/>
                  </a:cubicBezTo>
                  <a:cubicBezTo>
                    <a:pt x="3680" y="429"/>
                    <a:pt x="3668" y="322"/>
                    <a:pt x="3573" y="251"/>
                  </a:cubicBezTo>
                  <a:cubicBezTo>
                    <a:pt x="3459" y="199"/>
                    <a:pt x="3346" y="139"/>
                    <a:pt x="3217" y="139"/>
                  </a:cubicBezTo>
                  <a:cubicBezTo>
                    <a:pt x="3197" y="139"/>
                    <a:pt x="3177" y="140"/>
                    <a:pt x="3156" y="144"/>
                  </a:cubicBezTo>
                  <a:cubicBezTo>
                    <a:pt x="3156" y="155"/>
                    <a:pt x="3144" y="179"/>
                    <a:pt x="3120" y="191"/>
                  </a:cubicBezTo>
                  <a:cubicBezTo>
                    <a:pt x="3112" y="194"/>
                    <a:pt x="3104" y="195"/>
                    <a:pt x="3097" y="195"/>
                  </a:cubicBezTo>
                  <a:cubicBezTo>
                    <a:pt x="3073" y="195"/>
                    <a:pt x="3052" y="180"/>
                    <a:pt x="3025" y="144"/>
                  </a:cubicBezTo>
                  <a:cubicBezTo>
                    <a:pt x="2636" y="169"/>
                    <a:pt x="2246" y="195"/>
                    <a:pt x="1858" y="195"/>
                  </a:cubicBezTo>
                  <a:cubicBezTo>
                    <a:pt x="1343" y="195"/>
                    <a:pt x="831" y="150"/>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32"/>
            <p:cNvSpPr/>
            <p:nvPr/>
          </p:nvSpPr>
          <p:spPr>
            <a:xfrm>
              <a:off x="5756950" y="1728550"/>
              <a:ext cx="88725" cy="16475"/>
            </a:xfrm>
            <a:custGeom>
              <a:avLst/>
              <a:gdLst/>
              <a:ahLst/>
              <a:cxnLst/>
              <a:rect l="l" t="t" r="r" b="b"/>
              <a:pathLst>
                <a:path w="3549" h="659" extrusionOk="0">
                  <a:moveTo>
                    <a:pt x="1975" y="0"/>
                  </a:moveTo>
                  <a:cubicBezTo>
                    <a:pt x="1493" y="0"/>
                    <a:pt x="1007" y="62"/>
                    <a:pt x="525" y="86"/>
                  </a:cubicBezTo>
                  <a:cubicBezTo>
                    <a:pt x="334" y="206"/>
                    <a:pt x="1" y="182"/>
                    <a:pt x="84" y="551"/>
                  </a:cubicBezTo>
                  <a:cubicBezTo>
                    <a:pt x="694" y="632"/>
                    <a:pt x="1308" y="658"/>
                    <a:pt x="1927" y="658"/>
                  </a:cubicBezTo>
                  <a:cubicBezTo>
                    <a:pt x="2311" y="658"/>
                    <a:pt x="2697" y="648"/>
                    <a:pt x="3085" y="634"/>
                  </a:cubicBezTo>
                  <a:cubicBezTo>
                    <a:pt x="3192" y="539"/>
                    <a:pt x="3549" y="575"/>
                    <a:pt x="3335" y="253"/>
                  </a:cubicBezTo>
                  <a:cubicBezTo>
                    <a:pt x="2888" y="56"/>
                    <a:pt x="2433" y="0"/>
                    <a:pt x="19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32"/>
            <p:cNvSpPr/>
            <p:nvPr/>
          </p:nvSpPr>
          <p:spPr>
            <a:xfrm>
              <a:off x="5961150" y="1736650"/>
              <a:ext cx="92600" cy="15100"/>
            </a:xfrm>
            <a:custGeom>
              <a:avLst/>
              <a:gdLst/>
              <a:ahLst/>
              <a:cxnLst/>
              <a:rect l="l" t="t" r="r" b="b"/>
              <a:pathLst>
                <a:path w="3704" h="604" extrusionOk="0">
                  <a:moveTo>
                    <a:pt x="560" y="1"/>
                  </a:moveTo>
                  <a:cubicBezTo>
                    <a:pt x="346" y="96"/>
                    <a:pt x="0" y="120"/>
                    <a:pt x="370" y="465"/>
                  </a:cubicBezTo>
                  <a:cubicBezTo>
                    <a:pt x="1274" y="584"/>
                    <a:pt x="2191" y="584"/>
                    <a:pt x="3108" y="584"/>
                  </a:cubicBezTo>
                  <a:cubicBezTo>
                    <a:pt x="3126" y="566"/>
                    <a:pt x="3147" y="557"/>
                    <a:pt x="3169" y="557"/>
                  </a:cubicBezTo>
                  <a:cubicBezTo>
                    <a:pt x="3191" y="557"/>
                    <a:pt x="3215" y="566"/>
                    <a:pt x="3239" y="584"/>
                  </a:cubicBezTo>
                  <a:cubicBezTo>
                    <a:pt x="3308" y="584"/>
                    <a:pt x="3385" y="603"/>
                    <a:pt x="3463" y="603"/>
                  </a:cubicBezTo>
                  <a:cubicBezTo>
                    <a:pt x="3546" y="603"/>
                    <a:pt x="3629" y="581"/>
                    <a:pt x="3703" y="489"/>
                  </a:cubicBezTo>
                  <a:cubicBezTo>
                    <a:pt x="3644" y="274"/>
                    <a:pt x="3489" y="167"/>
                    <a:pt x="3275" y="108"/>
                  </a:cubicBezTo>
                  <a:cubicBezTo>
                    <a:pt x="3098" y="119"/>
                    <a:pt x="2922" y="124"/>
                    <a:pt x="2747" y="124"/>
                  </a:cubicBezTo>
                  <a:cubicBezTo>
                    <a:pt x="2013" y="124"/>
                    <a:pt x="1291" y="39"/>
                    <a:pt x="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32"/>
            <p:cNvSpPr/>
            <p:nvPr/>
          </p:nvSpPr>
          <p:spPr>
            <a:xfrm>
              <a:off x="5607525" y="1728025"/>
              <a:ext cx="109875" cy="16200"/>
            </a:xfrm>
            <a:custGeom>
              <a:avLst/>
              <a:gdLst/>
              <a:ahLst/>
              <a:cxnLst/>
              <a:rect l="l" t="t" r="r" b="b"/>
              <a:pathLst>
                <a:path w="4395" h="648" extrusionOk="0">
                  <a:moveTo>
                    <a:pt x="2614" y="0"/>
                  </a:moveTo>
                  <a:cubicBezTo>
                    <a:pt x="2102" y="0"/>
                    <a:pt x="1590" y="34"/>
                    <a:pt x="1084" y="72"/>
                  </a:cubicBezTo>
                  <a:cubicBezTo>
                    <a:pt x="911" y="101"/>
                    <a:pt x="769" y="168"/>
                    <a:pt x="608" y="168"/>
                  </a:cubicBezTo>
                  <a:cubicBezTo>
                    <a:pt x="570" y="168"/>
                    <a:pt x="530" y="164"/>
                    <a:pt x="489" y="155"/>
                  </a:cubicBezTo>
                  <a:cubicBezTo>
                    <a:pt x="429" y="155"/>
                    <a:pt x="358" y="155"/>
                    <a:pt x="299" y="167"/>
                  </a:cubicBezTo>
                  <a:cubicBezTo>
                    <a:pt x="179" y="215"/>
                    <a:pt x="60" y="274"/>
                    <a:pt x="1" y="393"/>
                  </a:cubicBezTo>
                  <a:cubicBezTo>
                    <a:pt x="70" y="509"/>
                    <a:pt x="170" y="525"/>
                    <a:pt x="273" y="525"/>
                  </a:cubicBezTo>
                  <a:cubicBezTo>
                    <a:pt x="312" y="525"/>
                    <a:pt x="351" y="522"/>
                    <a:pt x="390" y="522"/>
                  </a:cubicBezTo>
                  <a:cubicBezTo>
                    <a:pt x="407" y="522"/>
                    <a:pt x="424" y="523"/>
                    <a:pt x="441" y="524"/>
                  </a:cubicBezTo>
                  <a:cubicBezTo>
                    <a:pt x="741" y="548"/>
                    <a:pt x="1040" y="555"/>
                    <a:pt x="1340" y="555"/>
                  </a:cubicBezTo>
                  <a:cubicBezTo>
                    <a:pt x="1756" y="555"/>
                    <a:pt x="2172" y="541"/>
                    <a:pt x="2587" y="541"/>
                  </a:cubicBezTo>
                  <a:cubicBezTo>
                    <a:pt x="3084" y="541"/>
                    <a:pt x="3579" y="560"/>
                    <a:pt x="4073" y="643"/>
                  </a:cubicBezTo>
                  <a:cubicBezTo>
                    <a:pt x="4093" y="646"/>
                    <a:pt x="4113" y="647"/>
                    <a:pt x="4133" y="647"/>
                  </a:cubicBezTo>
                  <a:cubicBezTo>
                    <a:pt x="4210" y="647"/>
                    <a:pt x="4288" y="626"/>
                    <a:pt x="4335" y="560"/>
                  </a:cubicBezTo>
                  <a:cubicBezTo>
                    <a:pt x="4394" y="286"/>
                    <a:pt x="4180" y="215"/>
                    <a:pt x="4001" y="107"/>
                  </a:cubicBezTo>
                  <a:cubicBezTo>
                    <a:pt x="3543" y="28"/>
                    <a:pt x="3079" y="0"/>
                    <a:pt x="26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32"/>
            <p:cNvSpPr/>
            <p:nvPr/>
          </p:nvSpPr>
          <p:spPr>
            <a:xfrm>
              <a:off x="5886450" y="1988800"/>
              <a:ext cx="80975" cy="14900"/>
            </a:xfrm>
            <a:custGeom>
              <a:avLst/>
              <a:gdLst/>
              <a:ahLst/>
              <a:cxnLst/>
              <a:rect l="l" t="t" r="r" b="b"/>
              <a:pathLst>
                <a:path w="3239" h="596" extrusionOk="0">
                  <a:moveTo>
                    <a:pt x="1273" y="0"/>
                  </a:moveTo>
                  <a:cubicBezTo>
                    <a:pt x="893" y="0"/>
                    <a:pt x="513" y="36"/>
                    <a:pt x="135" y="36"/>
                  </a:cubicBezTo>
                  <a:cubicBezTo>
                    <a:pt x="106" y="36"/>
                    <a:pt x="77" y="35"/>
                    <a:pt x="48" y="35"/>
                  </a:cubicBezTo>
                  <a:lnTo>
                    <a:pt x="48" y="35"/>
                  </a:lnTo>
                  <a:cubicBezTo>
                    <a:pt x="0" y="273"/>
                    <a:pt x="298" y="273"/>
                    <a:pt x="333" y="464"/>
                  </a:cubicBezTo>
                  <a:cubicBezTo>
                    <a:pt x="430" y="542"/>
                    <a:pt x="533" y="587"/>
                    <a:pt x="636" y="587"/>
                  </a:cubicBezTo>
                  <a:cubicBezTo>
                    <a:pt x="736" y="587"/>
                    <a:pt x="835" y="545"/>
                    <a:pt x="929" y="452"/>
                  </a:cubicBezTo>
                  <a:cubicBezTo>
                    <a:pt x="1369" y="527"/>
                    <a:pt x="1814" y="595"/>
                    <a:pt x="2260" y="595"/>
                  </a:cubicBezTo>
                  <a:cubicBezTo>
                    <a:pt x="2585" y="595"/>
                    <a:pt x="2912" y="559"/>
                    <a:pt x="3239" y="464"/>
                  </a:cubicBezTo>
                  <a:cubicBezTo>
                    <a:pt x="3125" y="309"/>
                    <a:pt x="2956" y="309"/>
                    <a:pt x="2788" y="309"/>
                  </a:cubicBezTo>
                  <a:cubicBezTo>
                    <a:pt x="2619" y="309"/>
                    <a:pt x="2453" y="309"/>
                    <a:pt x="2346" y="154"/>
                  </a:cubicBezTo>
                  <a:cubicBezTo>
                    <a:pt x="1990" y="32"/>
                    <a:pt x="1631" y="0"/>
                    <a:pt x="1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32"/>
            <p:cNvSpPr/>
            <p:nvPr/>
          </p:nvSpPr>
          <p:spPr>
            <a:xfrm>
              <a:off x="5805475" y="2016125"/>
              <a:ext cx="77125" cy="13625"/>
            </a:xfrm>
            <a:custGeom>
              <a:avLst/>
              <a:gdLst/>
              <a:ahLst/>
              <a:cxnLst/>
              <a:rect l="l" t="t" r="r" b="b"/>
              <a:pathLst>
                <a:path w="3085" h="545" extrusionOk="0">
                  <a:moveTo>
                    <a:pt x="2035" y="1"/>
                  </a:moveTo>
                  <a:cubicBezTo>
                    <a:pt x="1691" y="1"/>
                    <a:pt x="1345" y="60"/>
                    <a:pt x="1001" y="60"/>
                  </a:cubicBezTo>
                  <a:cubicBezTo>
                    <a:pt x="866" y="60"/>
                    <a:pt x="730" y="51"/>
                    <a:pt x="596" y="25"/>
                  </a:cubicBezTo>
                  <a:cubicBezTo>
                    <a:pt x="568" y="22"/>
                    <a:pt x="541" y="21"/>
                    <a:pt x="513" y="21"/>
                  </a:cubicBezTo>
                  <a:cubicBezTo>
                    <a:pt x="330" y="21"/>
                    <a:pt x="156" y="88"/>
                    <a:pt x="1" y="192"/>
                  </a:cubicBezTo>
                  <a:lnTo>
                    <a:pt x="1" y="478"/>
                  </a:lnTo>
                  <a:cubicBezTo>
                    <a:pt x="322" y="478"/>
                    <a:pt x="655" y="478"/>
                    <a:pt x="965" y="442"/>
                  </a:cubicBezTo>
                  <a:cubicBezTo>
                    <a:pt x="1319" y="515"/>
                    <a:pt x="1667" y="545"/>
                    <a:pt x="2014" y="545"/>
                  </a:cubicBezTo>
                  <a:cubicBezTo>
                    <a:pt x="2343" y="545"/>
                    <a:pt x="2671" y="518"/>
                    <a:pt x="3001" y="478"/>
                  </a:cubicBezTo>
                  <a:cubicBezTo>
                    <a:pt x="3084" y="359"/>
                    <a:pt x="3084" y="252"/>
                    <a:pt x="2977" y="144"/>
                  </a:cubicBezTo>
                  <a:cubicBezTo>
                    <a:pt x="2882" y="109"/>
                    <a:pt x="2798" y="73"/>
                    <a:pt x="2703" y="25"/>
                  </a:cubicBezTo>
                  <a:cubicBezTo>
                    <a:pt x="2620" y="56"/>
                    <a:pt x="2522" y="192"/>
                    <a:pt x="2431" y="192"/>
                  </a:cubicBezTo>
                  <a:cubicBezTo>
                    <a:pt x="2379" y="192"/>
                    <a:pt x="2330" y="148"/>
                    <a:pt x="2287" y="13"/>
                  </a:cubicBezTo>
                  <a:cubicBezTo>
                    <a:pt x="2203" y="5"/>
                    <a:pt x="2119" y="1"/>
                    <a:pt x="20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32"/>
            <p:cNvSpPr/>
            <p:nvPr/>
          </p:nvSpPr>
          <p:spPr>
            <a:xfrm>
              <a:off x="5806975" y="1952650"/>
              <a:ext cx="87825" cy="13575"/>
            </a:xfrm>
            <a:custGeom>
              <a:avLst/>
              <a:gdLst/>
              <a:ahLst/>
              <a:cxnLst/>
              <a:rect l="l" t="t" r="r" b="b"/>
              <a:pathLst>
                <a:path w="3513" h="543" extrusionOk="0">
                  <a:moveTo>
                    <a:pt x="2771" y="0"/>
                  </a:moveTo>
                  <a:cubicBezTo>
                    <a:pt x="2642" y="0"/>
                    <a:pt x="2512" y="16"/>
                    <a:pt x="2381" y="16"/>
                  </a:cubicBezTo>
                  <a:cubicBezTo>
                    <a:pt x="1987" y="34"/>
                    <a:pt x="1599" y="160"/>
                    <a:pt x="1212" y="160"/>
                  </a:cubicBezTo>
                  <a:cubicBezTo>
                    <a:pt x="1086" y="160"/>
                    <a:pt x="960" y="147"/>
                    <a:pt x="833" y="112"/>
                  </a:cubicBezTo>
                  <a:cubicBezTo>
                    <a:pt x="753" y="91"/>
                    <a:pt x="676" y="84"/>
                    <a:pt x="603" y="84"/>
                  </a:cubicBezTo>
                  <a:cubicBezTo>
                    <a:pt x="418" y="84"/>
                    <a:pt x="251" y="134"/>
                    <a:pt x="71" y="159"/>
                  </a:cubicBezTo>
                  <a:cubicBezTo>
                    <a:pt x="0" y="314"/>
                    <a:pt x="107" y="374"/>
                    <a:pt x="214" y="433"/>
                  </a:cubicBezTo>
                  <a:cubicBezTo>
                    <a:pt x="334" y="514"/>
                    <a:pt x="454" y="542"/>
                    <a:pt x="574" y="542"/>
                  </a:cubicBezTo>
                  <a:cubicBezTo>
                    <a:pt x="839" y="542"/>
                    <a:pt x="1105" y="407"/>
                    <a:pt x="1376" y="407"/>
                  </a:cubicBezTo>
                  <a:cubicBezTo>
                    <a:pt x="1397" y="407"/>
                    <a:pt x="1419" y="407"/>
                    <a:pt x="1441" y="409"/>
                  </a:cubicBezTo>
                  <a:cubicBezTo>
                    <a:pt x="1717" y="428"/>
                    <a:pt x="1993" y="434"/>
                    <a:pt x="2269" y="434"/>
                  </a:cubicBezTo>
                  <a:cubicBezTo>
                    <a:pt x="2684" y="434"/>
                    <a:pt x="3098" y="421"/>
                    <a:pt x="3512" y="421"/>
                  </a:cubicBezTo>
                  <a:cubicBezTo>
                    <a:pt x="3453" y="314"/>
                    <a:pt x="3334" y="314"/>
                    <a:pt x="3239" y="278"/>
                  </a:cubicBezTo>
                  <a:cubicBezTo>
                    <a:pt x="3155" y="243"/>
                    <a:pt x="3215" y="183"/>
                    <a:pt x="3262" y="147"/>
                  </a:cubicBezTo>
                  <a:cubicBezTo>
                    <a:pt x="3102" y="27"/>
                    <a:pt x="2937" y="0"/>
                    <a:pt x="2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32"/>
            <p:cNvSpPr/>
            <p:nvPr/>
          </p:nvSpPr>
          <p:spPr>
            <a:xfrm>
              <a:off x="5591450" y="1872375"/>
              <a:ext cx="70275" cy="12025"/>
            </a:xfrm>
            <a:custGeom>
              <a:avLst/>
              <a:gdLst/>
              <a:ahLst/>
              <a:cxnLst/>
              <a:rect l="l" t="t" r="r" b="b"/>
              <a:pathLst>
                <a:path w="2811" h="481" extrusionOk="0">
                  <a:moveTo>
                    <a:pt x="2255" y="0"/>
                  </a:moveTo>
                  <a:cubicBezTo>
                    <a:pt x="2250" y="0"/>
                    <a:pt x="2245" y="0"/>
                    <a:pt x="2239" y="1"/>
                  </a:cubicBezTo>
                  <a:cubicBezTo>
                    <a:pt x="2050" y="13"/>
                    <a:pt x="1861" y="17"/>
                    <a:pt x="1672" y="17"/>
                  </a:cubicBezTo>
                  <a:cubicBezTo>
                    <a:pt x="1446" y="17"/>
                    <a:pt x="1219" y="12"/>
                    <a:pt x="993" y="12"/>
                  </a:cubicBezTo>
                  <a:cubicBezTo>
                    <a:pt x="694" y="12"/>
                    <a:pt x="395" y="21"/>
                    <a:pt x="96" y="60"/>
                  </a:cubicBezTo>
                  <a:cubicBezTo>
                    <a:pt x="1" y="168"/>
                    <a:pt x="1" y="251"/>
                    <a:pt x="72" y="346"/>
                  </a:cubicBezTo>
                  <a:cubicBezTo>
                    <a:pt x="334" y="435"/>
                    <a:pt x="891" y="480"/>
                    <a:pt x="1446" y="480"/>
                  </a:cubicBezTo>
                  <a:cubicBezTo>
                    <a:pt x="2001" y="480"/>
                    <a:pt x="2555" y="435"/>
                    <a:pt x="2811" y="346"/>
                  </a:cubicBezTo>
                  <a:cubicBezTo>
                    <a:pt x="2751" y="227"/>
                    <a:pt x="2632" y="203"/>
                    <a:pt x="2513" y="179"/>
                  </a:cubicBezTo>
                  <a:cubicBezTo>
                    <a:pt x="2421" y="145"/>
                    <a:pt x="2385" y="0"/>
                    <a:pt x="22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32"/>
            <p:cNvSpPr/>
            <p:nvPr/>
          </p:nvSpPr>
          <p:spPr>
            <a:xfrm>
              <a:off x="5435500" y="1876200"/>
              <a:ext cx="73825" cy="11700"/>
            </a:xfrm>
            <a:custGeom>
              <a:avLst/>
              <a:gdLst/>
              <a:ahLst/>
              <a:cxnLst/>
              <a:rect l="l" t="t" r="r" b="b"/>
              <a:pathLst>
                <a:path w="2953" h="468" extrusionOk="0">
                  <a:moveTo>
                    <a:pt x="1640" y="1"/>
                  </a:moveTo>
                  <a:cubicBezTo>
                    <a:pt x="1477" y="1"/>
                    <a:pt x="1316" y="18"/>
                    <a:pt x="1155" y="74"/>
                  </a:cubicBezTo>
                  <a:cubicBezTo>
                    <a:pt x="1086" y="108"/>
                    <a:pt x="1018" y="126"/>
                    <a:pt x="950" y="126"/>
                  </a:cubicBezTo>
                  <a:cubicBezTo>
                    <a:pt x="877" y="126"/>
                    <a:pt x="806" y="105"/>
                    <a:pt x="738" y="62"/>
                  </a:cubicBezTo>
                  <a:lnTo>
                    <a:pt x="441" y="62"/>
                  </a:lnTo>
                  <a:cubicBezTo>
                    <a:pt x="345" y="241"/>
                    <a:pt x="0" y="169"/>
                    <a:pt x="24" y="467"/>
                  </a:cubicBezTo>
                  <a:cubicBezTo>
                    <a:pt x="164" y="463"/>
                    <a:pt x="305" y="462"/>
                    <a:pt x="445" y="462"/>
                  </a:cubicBezTo>
                  <a:cubicBezTo>
                    <a:pt x="737" y="462"/>
                    <a:pt x="1030" y="467"/>
                    <a:pt x="1323" y="467"/>
                  </a:cubicBezTo>
                  <a:cubicBezTo>
                    <a:pt x="1847" y="467"/>
                    <a:pt x="2372" y="451"/>
                    <a:pt x="2893" y="360"/>
                  </a:cubicBezTo>
                  <a:cubicBezTo>
                    <a:pt x="2941" y="312"/>
                    <a:pt x="2953" y="253"/>
                    <a:pt x="2941" y="193"/>
                  </a:cubicBezTo>
                  <a:cubicBezTo>
                    <a:pt x="2893" y="134"/>
                    <a:pt x="2858" y="86"/>
                    <a:pt x="2798" y="62"/>
                  </a:cubicBezTo>
                  <a:cubicBezTo>
                    <a:pt x="2774" y="50"/>
                    <a:pt x="2738" y="50"/>
                    <a:pt x="2715" y="26"/>
                  </a:cubicBezTo>
                  <a:cubicBezTo>
                    <a:pt x="2623" y="41"/>
                    <a:pt x="2530" y="47"/>
                    <a:pt x="2438" y="47"/>
                  </a:cubicBezTo>
                  <a:cubicBezTo>
                    <a:pt x="2171" y="47"/>
                    <a:pt x="1905" y="1"/>
                    <a:pt x="1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32"/>
            <p:cNvSpPr/>
            <p:nvPr/>
          </p:nvSpPr>
          <p:spPr>
            <a:xfrm>
              <a:off x="5720650" y="1870200"/>
              <a:ext cx="65800" cy="16100"/>
            </a:xfrm>
            <a:custGeom>
              <a:avLst/>
              <a:gdLst/>
              <a:ahLst/>
              <a:cxnLst/>
              <a:rect l="l" t="t" r="r" b="b"/>
              <a:pathLst>
                <a:path w="2632" h="644" extrusionOk="0">
                  <a:moveTo>
                    <a:pt x="383" y="0"/>
                  </a:moveTo>
                  <a:cubicBezTo>
                    <a:pt x="286" y="0"/>
                    <a:pt x="186" y="51"/>
                    <a:pt x="84" y="147"/>
                  </a:cubicBezTo>
                  <a:cubicBezTo>
                    <a:pt x="107" y="255"/>
                    <a:pt x="0" y="362"/>
                    <a:pt x="107" y="445"/>
                  </a:cubicBezTo>
                  <a:cubicBezTo>
                    <a:pt x="281" y="558"/>
                    <a:pt x="474" y="600"/>
                    <a:pt x="667" y="600"/>
                  </a:cubicBezTo>
                  <a:cubicBezTo>
                    <a:pt x="779" y="600"/>
                    <a:pt x="891" y="586"/>
                    <a:pt x="1000" y="564"/>
                  </a:cubicBezTo>
                  <a:cubicBezTo>
                    <a:pt x="1171" y="525"/>
                    <a:pt x="1342" y="508"/>
                    <a:pt x="1510" y="508"/>
                  </a:cubicBezTo>
                  <a:cubicBezTo>
                    <a:pt x="1754" y="508"/>
                    <a:pt x="1995" y="544"/>
                    <a:pt x="2227" y="600"/>
                  </a:cubicBezTo>
                  <a:cubicBezTo>
                    <a:pt x="2299" y="620"/>
                    <a:pt x="2375" y="643"/>
                    <a:pt x="2442" y="643"/>
                  </a:cubicBezTo>
                  <a:cubicBezTo>
                    <a:pt x="2529" y="643"/>
                    <a:pt x="2599" y="604"/>
                    <a:pt x="2620" y="469"/>
                  </a:cubicBezTo>
                  <a:cubicBezTo>
                    <a:pt x="2632" y="266"/>
                    <a:pt x="2465" y="171"/>
                    <a:pt x="2286" y="171"/>
                  </a:cubicBezTo>
                  <a:cubicBezTo>
                    <a:pt x="1739" y="147"/>
                    <a:pt x="1203" y="147"/>
                    <a:pt x="655" y="147"/>
                  </a:cubicBezTo>
                  <a:cubicBezTo>
                    <a:pt x="567" y="48"/>
                    <a:pt x="476" y="0"/>
                    <a:pt x="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32"/>
            <p:cNvSpPr/>
            <p:nvPr/>
          </p:nvSpPr>
          <p:spPr>
            <a:xfrm>
              <a:off x="5457950" y="2062475"/>
              <a:ext cx="76975" cy="12625"/>
            </a:xfrm>
            <a:custGeom>
              <a:avLst/>
              <a:gdLst/>
              <a:ahLst/>
              <a:cxnLst/>
              <a:rect l="l" t="t" r="r" b="b"/>
              <a:pathLst>
                <a:path w="3079" h="505" extrusionOk="0">
                  <a:moveTo>
                    <a:pt x="2084" y="0"/>
                  </a:moveTo>
                  <a:cubicBezTo>
                    <a:pt x="1517" y="0"/>
                    <a:pt x="955" y="27"/>
                    <a:pt x="388" y="76"/>
                  </a:cubicBezTo>
                  <a:lnTo>
                    <a:pt x="162" y="76"/>
                  </a:lnTo>
                  <a:cubicBezTo>
                    <a:pt x="150" y="124"/>
                    <a:pt x="138" y="172"/>
                    <a:pt x="114" y="195"/>
                  </a:cubicBezTo>
                  <a:cubicBezTo>
                    <a:pt x="36" y="351"/>
                    <a:pt x="0" y="496"/>
                    <a:pt x="217" y="496"/>
                  </a:cubicBezTo>
                  <a:cubicBezTo>
                    <a:pt x="233" y="496"/>
                    <a:pt x="250" y="495"/>
                    <a:pt x="269" y="493"/>
                  </a:cubicBezTo>
                  <a:cubicBezTo>
                    <a:pt x="469" y="501"/>
                    <a:pt x="669" y="505"/>
                    <a:pt x="868" y="505"/>
                  </a:cubicBezTo>
                  <a:cubicBezTo>
                    <a:pt x="1570" y="505"/>
                    <a:pt x="2267" y="457"/>
                    <a:pt x="2972" y="374"/>
                  </a:cubicBezTo>
                  <a:cubicBezTo>
                    <a:pt x="3079" y="219"/>
                    <a:pt x="2972" y="112"/>
                    <a:pt x="2853" y="17"/>
                  </a:cubicBezTo>
                  <a:cubicBezTo>
                    <a:pt x="2594" y="6"/>
                    <a:pt x="2339" y="0"/>
                    <a:pt x="2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32"/>
            <p:cNvSpPr/>
            <p:nvPr/>
          </p:nvSpPr>
          <p:spPr>
            <a:xfrm>
              <a:off x="5960250" y="2051550"/>
              <a:ext cx="66000" cy="14625"/>
            </a:xfrm>
            <a:custGeom>
              <a:avLst/>
              <a:gdLst/>
              <a:ahLst/>
              <a:cxnLst/>
              <a:rect l="l" t="t" r="r" b="b"/>
              <a:pathLst>
                <a:path w="2640" h="585" extrusionOk="0">
                  <a:moveTo>
                    <a:pt x="1229" y="1"/>
                  </a:moveTo>
                  <a:cubicBezTo>
                    <a:pt x="807" y="1"/>
                    <a:pt x="341" y="80"/>
                    <a:pt x="108" y="204"/>
                  </a:cubicBezTo>
                  <a:cubicBezTo>
                    <a:pt x="25" y="370"/>
                    <a:pt x="1" y="513"/>
                    <a:pt x="251" y="525"/>
                  </a:cubicBezTo>
                  <a:lnTo>
                    <a:pt x="382" y="525"/>
                  </a:lnTo>
                  <a:cubicBezTo>
                    <a:pt x="489" y="561"/>
                    <a:pt x="587" y="585"/>
                    <a:pt x="682" y="585"/>
                  </a:cubicBezTo>
                  <a:cubicBezTo>
                    <a:pt x="778" y="585"/>
                    <a:pt x="870" y="561"/>
                    <a:pt x="965" y="501"/>
                  </a:cubicBezTo>
                  <a:cubicBezTo>
                    <a:pt x="985" y="451"/>
                    <a:pt x="1008" y="433"/>
                    <a:pt x="1030" y="433"/>
                  </a:cubicBezTo>
                  <a:cubicBezTo>
                    <a:pt x="1061" y="433"/>
                    <a:pt x="1092" y="467"/>
                    <a:pt x="1120" y="501"/>
                  </a:cubicBezTo>
                  <a:cubicBezTo>
                    <a:pt x="1120" y="513"/>
                    <a:pt x="1132" y="513"/>
                    <a:pt x="1156" y="525"/>
                  </a:cubicBezTo>
                  <a:cubicBezTo>
                    <a:pt x="1166" y="532"/>
                    <a:pt x="1176" y="535"/>
                    <a:pt x="1185" y="535"/>
                  </a:cubicBezTo>
                  <a:cubicBezTo>
                    <a:pt x="1206" y="535"/>
                    <a:pt x="1226" y="518"/>
                    <a:pt x="1251" y="501"/>
                  </a:cubicBezTo>
                  <a:cubicBezTo>
                    <a:pt x="1281" y="496"/>
                    <a:pt x="1307" y="493"/>
                    <a:pt x="1331" y="493"/>
                  </a:cubicBezTo>
                  <a:cubicBezTo>
                    <a:pt x="1355" y="493"/>
                    <a:pt x="1376" y="496"/>
                    <a:pt x="1394" y="501"/>
                  </a:cubicBezTo>
                  <a:cubicBezTo>
                    <a:pt x="1433" y="521"/>
                    <a:pt x="1472" y="529"/>
                    <a:pt x="1512" y="529"/>
                  </a:cubicBezTo>
                  <a:cubicBezTo>
                    <a:pt x="1651" y="529"/>
                    <a:pt x="1790" y="433"/>
                    <a:pt x="1929" y="433"/>
                  </a:cubicBezTo>
                  <a:cubicBezTo>
                    <a:pt x="1988" y="433"/>
                    <a:pt x="2048" y="451"/>
                    <a:pt x="2108" y="501"/>
                  </a:cubicBezTo>
                  <a:cubicBezTo>
                    <a:pt x="2151" y="501"/>
                    <a:pt x="2196" y="503"/>
                    <a:pt x="2240" y="503"/>
                  </a:cubicBezTo>
                  <a:cubicBezTo>
                    <a:pt x="2437" y="503"/>
                    <a:pt x="2622" y="479"/>
                    <a:pt x="2632" y="216"/>
                  </a:cubicBezTo>
                  <a:cubicBezTo>
                    <a:pt x="2640" y="79"/>
                    <a:pt x="2546" y="59"/>
                    <a:pt x="2440" y="59"/>
                  </a:cubicBezTo>
                  <a:cubicBezTo>
                    <a:pt x="2394" y="59"/>
                    <a:pt x="2346" y="62"/>
                    <a:pt x="2303" y="62"/>
                  </a:cubicBezTo>
                  <a:cubicBezTo>
                    <a:pt x="2289" y="62"/>
                    <a:pt x="2276" y="62"/>
                    <a:pt x="2263" y="61"/>
                  </a:cubicBezTo>
                  <a:cubicBezTo>
                    <a:pt x="2230" y="126"/>
                    <a:pt x="2198" y="147"/>
                    <a:pt x="2165" y="147"/>
                  </a:cubicBezTo>
                  <a:cubicBezTo>
                    <a:pt x="2107" y="147"/>
                    <a:pt x="2048" y="83"/>
                    <a:pt x="1985" y="83"/>
                  </a:cubicBezTo>
                  <a:cubicBezTo>
                    <a:pt x="1978" y="83"/>
                    <a:pt x="1972" y="83"/>
                    <a:pt x="1965" y="85"/>
                  </a:cubicBezTo>
                  <a:cubicBezTo>
                    <a:pt x="1965" y="85"/>
                    <a:pt x="1941" y="97"/>
                    <a:pt x="1918" y="120"/>
                  </a:cubicBezTo>
                  <a:cubicBezTo>
                    <a:pt x="1894" y="120"/>
                    <a:pt x="1858" y="120"/>
                    <a:pt x="1822" y="73"/>
                  </a:cubicBezTo>
                  <a:cubicBezTo>
                    <a:pt x="1665" y="23"/>
                    <a:pt x="1453" y="1"/>
                    <a:pt x="1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32"/>
            <p:cNvSpPr/>
            <p:nvPr/>
          </p:nvSpPr>
          <p:spPr>
            <a:xfrm>
              <a:off x="5570625" y="2010375"/>
              <a:ext cx="76225" cy="14000"/>
            </a:xfrm>
            <a:custGeom>
              <a:avLst/>
              <a:gdLst/>
              <a:ahLst/>
              <a:cxnLst/>
              <a:rect l="l" t="t" r="r" b="b"/>
              <a:pathLst>
                <a:path w="3049" h="560" extrusionOk="0">
                  <a:moveTo>
                    <a:pt x="483" y="1"/>
                  </a:moveTo>
                  <a:cubicBezTo>
                    <a:pt x="426" y="1"/>
                    <a:pt x="368" y="6"/>
                    <a:pt x="310" y="17"/>
                  </a:cubicBezTo>
                  <a:cubicBezTo>
                    <a:pt x="227" y="124"/>
                    <a:pt x="48" y="136"/>
                    <a:pt x="0" y="303"/>
                  </a:cubicBezTo>
                  <a:cubicBezTo>
                    <a:pt x="642" y="524"/>
                    <a:pt x="1293" y="560"/>
                    <a:pt x="1948" y="560"/>
                  </a:cubicBezTo>
                  <a:cubicBezTo>
                    <a:pt x="2255" y="560"/>
                    <a:pt x="2562" y="552"/>
                    <a:pt x="2870" y="552"/>
                  </a:cubicBezTo>
                  <a:cubicBezTo>
                    <a:pt x="2929" y="552"/>
                    <a:pt x="2989" y="552"/>
                    <a:pt x="3048" y="553"/>
                  </a:cubicBezTo>
                  <a:cubicBezTo>
                    <a:pt x="3025" y="243"/>
                    <a:pt x="2787" y="303"/>
                    <a:pt x="2572" y="279"/>
                  </a:cubicBezTo>
                  <a:cubicBezTo>
                    <a:pt x="2534" y="275"/>
                    <a:pt x="2496" y="274"/>
                    <a:pt x="2457" y="274"/>
                  </a:cubicBezTo>
                  <a:cubicBezTo>
                    <a:pt x="2310" y="274"/>
                    <a:pt x="2158" y="296"/>
                    <a:pt x="2009" y="296"/>
                  </a:cubicBezTo>
                  <a:cubicBezTo>
                    <a:pt x="1829" y="296"/>
                    <a:pt x="1652" y="264"/>
                    <a:pt x="1489" y="124"/>
                  </a:cubicBezTo>
                  <a:cubicBezTo>
                    <a:pt x="1442" y="133"/>
                    <a:pt x="1395" y="137"/>
                    <a:pt x="1349" y="137"/>
                  </a:cubicBezTo>
                  <a:cubicBezTo>
                    <a:pt x="1067" y="137"/>
                    <a:pt x="784" y="1"/>
                    <a:pt x="4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32"/>
            <p:cNvSpPr/>
            <p:nvPr/>
          </p:nvSpPr>
          <p:spPr>
            <a:xfrm>
              <a:off x="5950125" y="1773275"/>
              <a:ext cx="62850" cy="27525"/>
            </a:xfrm>
            <a:custGeom>
              <a:avLst/>
              <a:gdLst/>
              <a:ahLst/>
              <a:cxnLst/>
              <a:rect l="l" t="t" r="r" b="b"/>
              <a:pathLst>
                <a:path w="2514" h="1101" extrusionOk="0">
                  <a:moveTo>
                    <a:pt x="1645" y="0"/>
                  </a:moveTo>
                  <a:cubicBezTo>
                    <a:pt x="1342" y="0"/>
                    <a:pt x="1041" y="29"/>
                    <a:pt x="748" y="29"/>
                  </a:cubicBezTo>
                  <a:cubicBezTo>
                    <a:pt x="681" y="29"/>
                    <a:pt x="615" y="28"/>
                    <a:pt x="549" y="24"/>
                  </a:cubicBezTo>
                  <a:lnTo>
                    <a:pt x="549" y="24"/>
                  </a:lnTo>
                  <a:cubicBezTo>
                    <a:pt x="489" y="202"/>
                    <a:pt x="608" y="214"/>
                    <a:pt x="727" y="238"/>
                  </a:cubicBezTo>
                  <a:cubicBezTo>
                    <a:pt x="751" y="244"/>
                    <a:pt x="784" y="247"/>
                    <a:pt x="811" y="247"/>
                  </a:cubicBezTo>
                  <a:cubicBezTo>
                    <a:pt x="837" y="247"/>
                    <a:pt x="858" y="244"/>
                    <a:pt x="858" y="238"/>
                  </a:cubicBezTo>
                  <a:cubicBezTo>
                    <a:pt x="858" y="212"/>
                    <a:pt x="866" y="203"/>
                    <a:pt x="875" y="203"/>
                  </a:cubicBezTo>
                  <a:cubicBezTo>
                    <a:pt x="895" y="203"/>
                    <a:pt x="920" y="253"/>
                    <a:pt x="854" y="253"/>
                  </a:cubicBezTo>
                  <a:cubicBezTo>
                    <a:pt x="845" y="253"/>
                    <a:pt x="835" y="252"/>
                    <a:pt x="822" y="250"/>
                  </a:cubicBezTo>
                  <a:cubicBezTo>
                    <a:pt x="794" y="258"/>
                    <a:pt x="766" y="262"/>
                    <a:pt x="738" y="262"/>
                  </a:cubicBezTo>
                  <a:cubicBezTo>
                    <a:pt x="607" y="262"/>
                    <a:pt x="494" y="172"/>
                    <a:pt x="406" y="24"/>
                  </a:cubicBezTo>
                  <a:lnTo>
                    <a:pt x="251" y="24"/>
                  </a:lnTo>
                  <a:cubicBezTo>
                    <a:pt x="180" y="179"/>
                    <a:pt x="1" y="274"/>
                    <a:pt x="108" y="488"/>
                  </a:cubicBezTo>
                  <a:cubicBezTo>
                    <a:pt x="239" y="595"/>
                    <a:pt x="406" y="607"/>
                    <a:pt x="561" y="607"/>
                  </a:cubicBezTo>
                  <a:cubicBezTo>
                    <a:pt x="603" y="607"/>
                    <a:pt x="652" y="593"/>
                    <a:pt x="694" y="593"/>
                  </a:cubicBezTo>
                  <a:cubicBezTo>
                    <a:pt x="746" y="593"/>
                    <a:pt x="787" y="615"/>
                    <a:pt x="787" y="714"/>
                  </a:cubicBezTo>
                  <a:cubicBezTo>
                    <a:pt x="811" y="774"/>
                    <a:pt x="846" y="798"/>
                    <a:pt x="894" y="834"/>
                  </a:cubicBezTo>
                  <a:cubicBezTo>
                    <a:pt x="1073" y="834"/>
                    <a:pt x="1061" y="1012"/>
                    <a:pt x="1144" y="1084"/>
                  </a:cubicBezTo>
                  <a:cubicBezTo>
                    <a:pt x="1187" y="1094"/>
                    <a:pt x="1227" y="1100"/>
                    <a:pt x="1267" y="1100"/>
                  </a:cubicBezTo>
                  <a:cubicBezTo>
                    <a:pt x="1317" y="1100"/>
                    <a:pt x="1365" y="1091"/>
                    <a:pt x="1418" y="1072"/>
                  </a:cubicBezTo>
                  <a:cubicBezTo>
                    <a:pt x="1501" y="976"/>
                    <a:pt x="1561" y="869"/>
                    <a:pt x="1608" y="750"/>
                  </a:cubicBezTo>
                  <a:cubicBezTo>
                    <a:pt x="1620" y="667"/>
                    <a:pt x="1632" y="595"/>
                    <a:pt x="1608" y="500"/>
                  </a:cubicBezTo>
                  <a:cubicBezTo>
                    <a:pt x="1632" y="474"/>
                    <a:pt x="1651" y="464"/>
                    <a:pt x="1666" y="464"/>
                  </a:cubicBezTo>
                  <a:cubicBezTo>
                    <a:pt x="1714" y="464"/>
                    <a:pt x="1731" y="564"/>
                    <a:pt x="1781" y="564"/>
                  </a:cubicBezTo>
                  <a:cubicBezTo>
                    <a:pt x="1786" y="564"/>
                    <a:pt x="1792" y="562"/>
                    <a:pt x="1799" y="560"/>
                  </a:cubicBezTo>
                  <a:cubicBezTo>
                    <a:pt x="1856" y="576"/>
                    <a:pt x="1912" y="583"/>
                    <a:pt x="1966" y="583"/>
                  </a:cubicBezTo>
                  <a:cubicBezTo>
                    <a:pt x="2114" y="583"/>
                    <a:pt x="2251" y="528"/>
                    <a:pt x="2382" y="441"/>
                  </a:cubicBezTo>
                  <a:lnTo>
                    <a:pt x="2513" y="131"/>
                  </a:lnTo>
                  <a:cubicBezTo>
                    <a:pt x="2226" y="27"/>
                    <a:pt x="1935" y="0"/>
                    <a:pt x="16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32"/>
            <p:cNvSpPr/>
            <p:nvPr/>
          </p:nvSpPr>
          <p:spPr>
            <a:xfrm>
              <a:off x="6114150" y="1953300"/>
              <a:ext cx="56275" cy="14275"/>
            </a:xfrm>
            <a:custGeom>
              <a:avLst/>
              <a:gdLst/>
              <a:ahLst/>
              <a:cxnLst/>
              <a:rect l="l" t="t" r="r" b="b"/>
              <a:pathLst>
                <a:path w="2251" h="571" extrusionOk="0">
                  <a:moveTo>
                    <a:pt x="349" y="0"/>
                  </a:moveTo>
                  <a:cubicBezTo>
                    <a:pt x="267" y="0"/>
                    <a:pt x="188" y="30"/>
                    <a:pt x="119" y="133"/>
                  </a:cubicBezTo>
                  <a:cubicBezTo>
                    <a:pt x="0" y="264"/>
                    <a:pt x="24" y="419"/>
                    <a:pt x="119" y="562"/>
                  </a:cubicBezTo>
                  <a:cubicBezTo>
                    <a:pt x="174" y="568"/>
                    <a:pt x="228" y="570"/>
                    <a:pt x="282" y="570"/>
                  </a:cubicBezTo>
                  <a:cubicBezTo>
                    <a:pt x="648" y="570"/>
                    <a:pt x="1005" y="455"/>
                    <a:pt x="1368" y="455"/>
                  </a:cubicBezTo>
                  <a:cubicBezTo>
                    <a:pt x="1502" y="455"/>
                    <a:pt x="1638" y="471"/>
                    <a:pt x="1774" y="514"/>
                  </a:cubicBezTo>
                  <a:cubicBezTo>
                    <a:pt x="1805" y="524"/>
                    <a:pt x="1835" y="529"/>
                    <a:pt x="1865" y="529"/>
                  </a:cubicBezTo>
                  <a:cubicBezTo>
                    <a:pt x="2012" y="529"/>
                    <a:pt x="2152" y="410"/>
                    <a:pt x="2251" y="193"/>
                  </a:cubicBezTo>
                  <a:cubicBezTo>
                    <a:pt x="1703" y="133"/>
                    <a:pt x="1215" y="74"/>
                    <a:pt x="703" y="62"/>
                  </a:cubicBezTo>
                  <a:cubicBezTo>
                    <a:pt x="591" y="62"/>
                    <a:pt x="466" y="0"/>
                    <a:pt x="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32"/>
            <p:cNvSpPr/>
            <p:nvPr/>
          </p:nvSpPr>
          <p:spPr>
            <a:xfrm>
              <a:off x="5565575" y="2089375"/>
              <a:ext cx="100025" cy="16100"/>
            </a:xfrm>
            <a:custGeom>
              <a:avLst/>
              <a:gdLst/>
              <a:ahLst/>
              <a:cxnLst/>
              <a:rect l="l" t="t" r="r" b="b"/>
              <a:pathLst>
                <a:path w="4001" h="644" extrusionOk="0">
                  <a:moveTo>
                    <a:pt x="548" y="0"/>
                  </a:moveTo>
                  <a:cubicBezTo>
                    <a:pt x="381" y="0"/>
                    <a:pt x="214" y="0"/>
                    <a:pt x="83" y="120"/>
                  </a:cubicBezTo>
                  <a:cubicBezTo>
                    <a:pt x="0" y="643"/>
                    <a:pt x="393" y="560"/>
                    <a:pt x="679" y="608"/>
                  </a:cubicBezTo>
                  <a:cubicBezTo>
                    <a:pt x="1250" y="512"/>
                    <a:pt x="1846" y="584"/>
                    <a:pt x="2405" y="429"/>
                  </a:cubicBezTo>
                  <a:cubicBezTo>
                    <a:pt x="2941" y="417"/>
                    <a:pt x="3465" y="417"/>
                    <a:pt x="4001" y="405"/>
                  </a:cubicBezTo>
                  <a:cubicBezTo>
                    <a:pt x="3882" y="286"/>
                    <a:pt x="3724" y="286"/>
                    <a:pt x="3565" y="286"/>
                  </a:cubicBezTo>
                  <a:cubicBezTo>
                    <a:pt x="3405" y="286"/>
                    <a:pt x="3245" y="286"/>
                    <a:pt x="3120" y="167"/>
                  </a:cubicBezTo>
                  <a:cubicBezTo>
                    <a:pt x="3108" y="131"/>
                    <a:pt x="3072" y="108"/>
                    <a:pt x="3060" y="72"/>
                  </a:cubicBezTo>
                  <a:cubicBezTo>
                    <a:pt x="2977" y="12"/>
                    <a:pt x="2858" y="0"/>
                    <a:pt x="27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32"/>
            <p:cNvSpPr/>
            <p:nvPr/>
          </p:nvSpPr>
          <p:spPr>
            <a:xfrm>
              <a:off x="5510800" y="1818650"/>
              <a:ext cx="94250" cy="8150"/>
            </a:xfrm>
            <a:custGeom>
              <a:avLst/>
              <a:gdLst/>
              <a:ahLst/>
              <a:cxnLst/>
              <a:rect l="l" t="t" r="r" b="b"/>
              <a:pathLst>
                <a:path w="3770" h="326" extrusionOk="0">
                  <a:moveTo>
                    <a:pt x="2577" y="1"/>
                  </a:moveTo>
                  <a:cubicBezTo>
                    <a:pt x="1718" y="1"/>
                    <a:pt x="862" y="73"/>
                    <a:pt x="0" y="90"/>
                  </a:cubicBezTo>
                  <a:cubicBezTo>
                    <a:pt x="511" y="272"/>
                    <a:pt x="1026" y="326"/>
                    <a:pt x="1542" y="326"/>
                  </a:cubicBezTo>
                  <a:cubicBezTo>
                    <a:pt x="2278" y="326"/>
                    <a:pt x="3016" y="216"/>
                    <a:pt x="3751" y="209"/>
                  </a:cubicBezTo>
                  <a:cubicBezTo>
                    <a:pt x="3770" y="96"/>
                    <a:pt x="3759" y="28"/>
                    <a:pt x="3677" y="28"/>
                  </a:cubicBezTo>
                  <a:cubicBezTo>
                    <a:pt x="3655" y="28"/>
                    <a:pt x="3628" y="33"/>
                    <a:pt x="3596" y="42"/>
                  </a:cubicBezTo>
                  <a:cubicBezTo>
                    <a:pt x="3256" y="12"/>
                    <a:pt x="2916" y="1"/>
                    <a:pt x="25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32"/>
            <p:cNvSpPr/>
            <p:nvPr/>
          </p:nvSpPr>
          <p:spPr>
            <a:xfrm>
              <a:off x="6115325" y="1796625"/>
              <a:ext cx="62850" cy="25250"/>
            </a:xfrm>
            <a:custGeom>
              <a:avLst/>
              <a:gdLst/>
              <a:ahLst/>
              <a:cxnLst/>
              <a:rect l="l" t="t" r="r" b="b"/>
              <a:pathLst>
                <a:path w="2514" h="1010" extrusionOk="0">
                  <a:moveTo>
                    <a:pt x="965" y="1"/>
                  </a:moveTo>
                  <a:cubicBezTo>
                    <a:pt x="933" y="1"/>
                    <a:pt x="900" y="7"/>
                    <a:pt x="870" y="19"/>
                  </a:cubicBezTo>
                  <a:cubicBezTo>
                    <a:pt x="608" y="78"/>
                    <a:pt x="334" y="30"/>
                    <a:pt x="96" y="197"/>
                  </a:cubicBezTo>
                  <a:cubicBezTo>
                    <a:pt x="49" y="233"/>
                    <a:pt x="13" y="292"/>
                    <a:pt x="1" y="376"/>
                  </a:cubicBezTo>
                  <a:cubicBezTo>
                    <a:pt x="13" y="447"/>
                    <a:pt x="37" y="507"/>
                    <a:pt x="72" y="566"/>
                  </a:cubicBezTo>
                  <a:cubicBezTo>
                    <a:pt x="275" y="709"/>
                    <a:pt x="513" y="673"/>
                    <a:pt x="715" y="769"/>
                  </a:cubicBezTo>
                  <a:cubicBezTo>
                    <a:pt x="811" y="804"/>
                    <a:pt x="894" y="804"/>
                    <a:pt x="989" y="804"/>
                  </a:cubicBezTo>
                  <a:lnTo>
                    <a:pt x="1227" y="804"/>
                  </a:lnTo>
                  <a:cubicBezTo>
                    <a:pt x="1275" y="816"/>
                    <a:pt x="1358" y="816"/>
                    <a:pt x="1418" y="864"/>
                  </a:cubicBezTo>
                  <a:cubicBezTo>
                    <a:pt x="1465" y="888"/>
                    <a:pt x="1489" y="923"/>
                    <a:pt x="1525" y="947"/>
                  </a:cubicBezTo>
                  <a:lnTo>
                    <a:pt x="2239" y="947"/>
                  </a:lnTo>
                  <a:cubicBezTo>
                    <a:pt x="2281" y="989"/>
                    <a:pt x="2329" y="1010"/>
                    <a:pt x="2376" y="1010"/>
                  </a:cubicBezTo>
                  <a:cubicBezTo>
                    <a:pt x="2424" y="1010"/>
                    <a:pt x="2471" y="989"/>
                    <a:pt x="2513" y="947"/>
                  </a:cubicBezTo>
                  <a:lnTo>
                    <a:pt x="2513" y="804"/>
                  </a:lnTo>
                  <a:lnTo>
                    <a:pt x="2513" y="650"/>
                  </a:lnTo>
                  <a:cubicBezTo>
                    <a:pt x="2430" y="650"/>
                    <a:pt x="2323" y="650"/>
                    <a:pt x="2215" y="673"/>
                  </a:cubicBezTo>
                  <a:cubicBezTo>
                    <a:pt x="2215" y="673"/>
                    <a:pt x="2204" y="650"/>
                    <a:pt x="2180" y="638"/>
                  </a:cubicBezTo>
                  <a:cubicBezTo>
                    <a:pt x="2171" y="635"/>
                    <a:pt x="2163" y="633"/>
                    <a:pt x="2155" y="633"/>
                  </a:cubicBezTo>
                  <a:cubicBezTo>
                    <a:pt x="2131" y="633"/>
                    <a:pt x="2111" y="647"/>
                    <a:pt x="2085" y="673"/>
                  </a:cubicBezTo>
                  <a:cubicBezTo>
                    <a:pt x="2001" y="614"/>
                    <a:pt x="1894" y="566"/>
                    <a:pt x="1799" y="519"/>
                  </a:cubicBezTo>
                  <a:cubicBezTo>
                    <a:pt x="1644" y="447"/>
                    <a:pt x="1537" y="281"/>
                    <a:pt x="1406" y="173"/>
                  </a:cubicBezTo>
                  <a:cubicBezTo>
                    <a:pt x="1299" y="102"/>
                    <a:pt x="1180" y="42"/>
                    <a:pt x="1061" y="19"/>
                  </a:cubicBezTo>
                  <a:cubicBezTo>
                    <a:pt x="1031" y="7"/>
                    <a:pt x="998" y="1"/>
                    <a:pt x="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32"/>
            <p:cNvSpPr/>
            <p:nvPr/>
          </p:nvSpPr>
          <p:spPr>
            <a:xfrm>
              <a:off x="5329525" y="1900625"/>
              <a:ext cx="71750" cy="15475"/>
            </a:xfrm>
            <a:custGeom>
              <a:avLst/>
              <a:gdLst/>
              <a:ahLst/>
              <a:cxnLst/>
              <a:rect l="l" t="t" r="r" b="b"/>
              <a:pathLst>
                <a:path w="2870" h="619" extrusionOk="0">
                  <a:moveTo>
                    <a:pt x="546" y="0"/>
                  </a:moveTo>
                  <a:cubicBezTo>
                    <a:pt x="377" y="0"/>
                    <a:pt x="196" y="35"/>
                    <a:pt x="0" y="145"/>
                  </a:cubicBezTo>
                  <a:cubicBezTo>
                    <a:pt x="762" y="288"/>
                    <a:pt x="1358" y="395"/>
                    <a:pt x="1953" y="514"/>
                  </a:cubicBezTo>
                  <a:lnTo>
                    <a:pt x="2096" y="514"/>
                  </a:lnTo>
                  <a:cubicBezTo>
                    <a:pt x="2204" y="591"/>
                    <a:pt x="2316" y="618"/>
                    <a:pt x="2434" y="618"/>
                  </a:cubicBezTo>
                  <a:cubicBezTo>
                    <a:pt x="2498" y="618"/>
                    <a:pt x="2564" y="610"/>
                    <a:pt x="2632" y="597"/>
                  </a:cubicBezTo>
                  <a:cubicBezTo>
                    <a:pt x="2786" y="514"/>
                    <a:pt x="2870" y="407"/>
                    <a:pt x="2810" y="228"/>
                  </a:cubicBezTo>
                  <a:cubicBezTo>
                    <a:pt x="2464" y="172"/>
                    <a:pt x="2111" y="72"/>
                    <a:pt x="1762" y="72"/>
                  </a:cubicBezTo>
                  <a:cubicBezTo>
                    <a:pt x="1666" y="72"/>
                    <a:pt x="1571" y="79"/>
                    <a:pt x="1477" y="97"/>
                  </a:cubicBezTo>
                  <a:cubicBezTo>
                    <a:pt x="1436" y="104"/>
                    <a:pt x="1395" y="107"/>
                    <a:pt x="1354" y="107"/>
                  </a:cubicBezTo>
                  <a:cubicBezTo>
                    <a:pt x="1104" y="107"/>
                    <a:pt x="842" y="0"/>
                    <a:pt x="5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32"/>
            <p:cNvSpPr/>
            <p:nvPr/>
          </p:nvSpPr>
          <p:spPr>
            <a:xfrm>
              <a:off x="5410200" y="1942025"/>
              <a:ext cx="59800" cy="11350"/>
            </a:xfrm>
            <a:custGeom>
              <a:avLst/>
              <a:gdLst/>
              <a:ahLst/>
              <a:cxnLst/>
              <a:rect l="l" t="t" r="r" b="b"/>
              <a:pathLst>
                <a:path w="2392" h="454" extrusionOk="0">
                  <a:moveTo>
                    <a:pt x="1210" y="1"/>
                  </a:moveTo>
                  <a:cubicBezTo>
                    <a:pt x="805" y="1"/>
                    <a:pt x="401" y="32"/>
                    <a:pt x="0" y="132"/>
                  </a:cubicBezTo>
                  <a:lnTo>
                    <a:pt x="36" y="180"/>
                  </a:lnTo>
                  <a:cubicBezTo>
                    <a:pt x="95" y="251"/>
                    <a:pt x="83" y="358"/>
                    <a:pt x="155" y="430"/>
                  </a:cubicBezTo>
                  <a:lnTo>
                    <a:pt x="298" y="430"/>
                  </a:lnTo>
                  <a:cubicBezTo>
                    <a:pt x="298" y="406"/>
                    <a:pt x="298" y="394"/>
                    <a:pt x="333" y="370"/>
                  </a:cubicBezTo>
                  <a:cubicBezTo>
                    <a:pt x="352" y="362"/>
                    <a:pt x="368" y="359"/>
                    <a:pt x="380" y="359"/>
                  </a:cubicBezTo>
                  <a:cubicBezTo>
                    <a:pt x="408" y="359"/>
                    <a:pt x="424" y="377"/>
                    <a:pt x="441" y="418"/>
                  </a:cubicBezTo>
                  <a:cubicBezTo>
                    <a:pt x="740" y="418"/>
                    <a:pt x="1043" y="454"/>
                    <a:pt x="1342" y="454"/>
                  </a:cubicBezTo>
                  <a:cubicBezTo>
                    <a:pt x="1613" y="454"/>
                    <a:pt x="1882" y="424"/>
                    <a:pt x="2143" y="310"/>
                  </a:cubicBezTo>
                  <a:cubicBezTo>
                    <a:pt x="2173" y="315"/>
                    <a:pt x="2199" y="317"/>
                    <a:pt x="2223" y="317"/>
                  </a:cubicBezTo>
                  <a:cubicBezTo>
                    <a:pt x="2392" y="317"/>
                    <a:pt x="2383" y="206"/>
                    <a:pt x="2310" y="49"/>
                  </a:cubicBezTo>
                  <a:cubicBezTo>
                    <a:pt x="1943" y="26"/>
                    <a:pt x="1576" y="1"/>
                    <a:pt x="1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32"/>
            <p:cNvSpPr/>
            <p:nvPr/>
          </p:nvSpPr>
          <p:spPr>
            <a:xfrm>
              <a:off x="5331000" y="1787925"/>
              <a:ext cx="81900" cy="15725"/>
            </a:xfrm>
            <a:custGeom>
              <a:avLst/>
              <a:gdLst/>
              <a:ahLst/>
              <a:cxnLst/>
              <a:rect l="l" t="t" r="r" b="b"/>
              <a:pathLst>
                <a:path w="3276" h="629" extrusionOk="0">
                  <a:moveTo>
                    <a:pt x="2444" y="1"/>
                  </a:moveTo>
                  <a:cubicBezTo>
                    <a:pt x="2304" y="1"/>
                    <a:pt x="2162" y="15"/>
                    <a:pt x="2013" y="45"/>
                  </a:cubicBezTo>
                  <a:cubicBezTo>
                    <a:pt x="1710" y="123"/>
                    <a:pt x="1406" y="151"/>
                    <a:pt x="1098" y="151"/>
                  </a:cubicBezTo>
                  <a:cubicBezTo>
                    <a:pt x="983" y="151"/>
                    <a:pt x="868" y="147"/>
                    <a:pt x="751" y="140"/>
                  </a:cubicBezTo>
                  <a:cubicBezTo>
                    <a:pt x="607" y="109"/>
                    <a:pt x="459" y="45"/>
                    <a:pt x="324" y="45"/>
                  </a:cubicBezTo>
                  <a:cubicBezTo>
                    <a:pt x="203" y="45"/>
                    <a:pt x="91" y="97"/>
                    <a:pt x="1" y="271"/>
                  </a:cubicBezTo>
                  <a:cubicBezTo>
                    <a:pt x="370" y="629"/>
                    <a:pt x="870" y="390"/>
                    <a:pt x="1287" y="557"/>
                  </a:cubicBezTo>
                  <a:cubicBezTo>
                    <a:pt x="1346" y="565"/>
                    <a:pt x="1402" y="570"/>
                    <a:pt x="1455" y="570"/>
                  </a:cubicBezTo>
                  <a:cubicBezTo>
                    <a:pt x="1562" y="570"/>
                    <a:pt x="1660" y="549"/>
                    <a:pt x="1763" y="486"/>
                  </a:cubicBezTo>
                  <a:cubicBezTo>
                    <a:pt x="2239" y="450"/>
                    <a:pt x="2716" y="438"/>
                    <a:pt x="3192" y="402"/>
                  </a:cubicBezTo>
                  <a:cubicBezTo>
                    <a:pt x="3275" y="319"/>
                    <a:pt x="3275" y="224"/>
                    <a:pt x="3192" y="140"/>
                  </a:cubicBezTo>
                  <a:cubicBezTo>
                    <a:pt x="2939" y="48"/>
                    <a:pt x="2696" y="1"/>
                    <a:pt x="24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32"/>
            <p:cNvSpPr/>
            <p:nvPr/>
          </p:nvSpPr>
          <p:spPr>
            <a:xfrm>
              <a:off x="6063250" y="1992325"/>
              <a:ext cx="59550" cy="11950"/>
            </a:xfrm>
            <a:custGeom>
              <a:avLst/>
              <a:gdLst/>
              <a:ahLst/>
              <a:cxnLst/>
              <a:rect l="l" t="t" r="r" b="b"/>
              <a:pathLst>
                <a:path w="2382" h="478" extrusionOk="0">
                  <a:moveTo>
                    <a:pt x="1021" y="1"/>
                  </a:moveTo>
                  <a:cubicBezTo>
                    <a:pt x="781" y="1"/>
                    <a:pt x="539" y="13"/>
                    <a:pt x="298" y="13"/>
                  </a:cubicBezTo>
                  <a:cubicBezTo>
                    <a:pt x="286" y="192"/>
                    <a:pt x="179" y="275"/>
                    <a:pt x="0" y="299"/>
                  </a:cubicBezTo>
                  <a:cubicBezTo>
                    <a:pt x="381" y="442"/>
                    <a:pt x="765" y="477"/>
                    <a:pt x="1152" y="477"/>
                  </a:cubicBezTo>
                  <a:cubicBezTo>
                    <a:pt x="1539" y="477"/>
                    <a:pt x="1929" y="442"/>
                    <a:pt x="2322" y="442"/>
                  </a:cubicBezTo>
                  <a:cubicBezTo>
                    <a:pt x="2370" y="418"/>
                    <a:pt x="2382" y="370"/>
                    <a:pt x="2370" y="311"/>
                  </a:cubicBezTo>
                  <a:cubicBezTo>
                    <a:pt x="2334" y="263"/>
                    <a:pt x="2286" y="215"/>
                    <a:pt x="2251" y="203"/>
                  </a:cubicBezTo>
                  <a:cubicBezTo>
                    <a:pt x="2167" y="192"/>
                    <a:pt x="2084" y="203"/>
                    <a:pt x="2024" y="144"/>
                  </a:cubicBezTo>
                  <a:cubicBezTo>
                    <a:pt x="1696" y="25"/>
                    <a:pt x="1360" y="1"/>
                    <a:pt x="10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32"/>
            <p:cNvSpPr/>
            <p:nvPr/>
          </p:nvSpPr>
          <p:spPr>
            <a:xfrm>
              <a:off x="6055800" y="1739450"/>
              <a:ext cx="78300" cy="15150"/>
            </a:xfrm>
            <a:custGeom>
              <a:avLst/>
              <a:gdLst/>
              <a:ahLst/>
              <a:cxnLst/>
              <a:rect l="l" t="t" r="r" b="b"/>
              <a:pathLst>
                <a:path w="3132" h="606" extrusionOk="0">
                  <a:moveTo>
                    <a:pt x="819" y="0"/>
                  </a:moveTo>
                  <a:cubicBezTo>
                    <a:pt x="698" y="0"/>
                    <a:pt x="578" y="52"/>
                    <a:pt x="453" y="67"/>
                  </a:cubicBezTo>
                  <a:cubicBezTo>
                    <a:pt x="405" y="79"/>
                    <a:pt x="346" y="79"/>
                    <a:pt x="298" y="103"/>
                  </a:cubicBezTo>
                  <a:cubicBezTo>
                    <a:pt x="251" y="115"/>
                    <a:pt x="215" y="139"/>
                    <a:pt x="179" y="139"/>
                  </a:cubicBezTo>
                  <a:cubicBezTo>
                    <a:pt x="144" y="174"/>
                    <a:pt x="108" y="198"/>
                    <a:pt x="72" y="234"/>
                  </a:cubicBezTo>
                  <a:cubicBezTo>
                    <a:pt x="48" y="246"/>
                    <a:pt x="13" y="293"/>
                    <a:pt x="1" y="341"/>
                  </a:cubicBezTo>
                  <a:cubicBezTo>
                    <a:pt x="86" y="438"/>
                    <a:pt x="177" y="469"/>
                    <a:pt x="270" y="469"/>
                  </a:cubicBezTo>
                  <a:cubicBezTo>
                    <a:pt x="373" y="469"/>
                    <a:pt x="478" y="432"/>
                    <a:pt x="584" y="401"/>
                  </a:cubicBezTo>
                  <a:cubicBezTo>
                    <a:pt x="647" y="374"/>
                    <a:pt x="709" y="320"/>
                    <a:pt x="772" y="320"/>
                  </a:cubicBezTo>
                  <a:cubicBezTo>
                    <a:pt x="792" y="320"/>
                    <a:pt x="813" y="326"/>
                    <a:pt x="834" y="341"/>
                  </a:cubicBezTo>
                  <a:cubicBezTo>
                    <a:pt x="1056" y="470"/>
                    <a:pt x="1285" y="501"/>
                    <a:pt x="1517" y="501"/>
                  </a:cubicBezTo>
                  <a:cubicBezTo>
                    <a:pt x="1725" y="501"/>
                    <a:pt x="1935" y="476"/>
                    <a:pt x="2145" y="476"/>
                  </a:cubicBezTo>
                  <a:cubicBezTo>
                    <a:pt x="2240" y="476"/>
                    <a:pt x="2335" y="481"/>
                    <a:pt x="2430" y="496"/>
                  </a:cubicBezTo>
                  <a:cubicBezTo>
                    <a:pt x="2512" y="562"/>
                    <a:pt x="2601" y="605"/>
                    <a:pt x="2700" y="605"/>
                  </a:cubicBezTo>
                  <a:cubicBezTo>
                    <a:pt x="2743" y="605"/>
                    <a:pt x="2787" y="597"/>
                    <a:pt x="2834" y="579"/>
                  </a:cubicBezTo>
                  <a:cubicBezTo>
                    <a:pt x="2906" y="555"/>
                    <a:pt x="2977" y="543"/>
                    <a:pt x="3037" y="520"/>
                  </a:cubicBezTo>
                  <a:cubicBezTo>
                    <a:pt x="3108" y="424"/>
                    <a:pt x="3132" y="317"/>
                    <a:pt x="3084" y="222"/>
                  </a:cubicBezTo>
                  <a:cubicBezTo>
                    <a:pt x="3037" y="162"/>
                    <a:pt x="2977" y="139"/>
                    <a:pt x="2906" y="139"/>
                  </a:cubicBezTo>
                  <a:cubicBezTo>
                    <a:pt x="2831" y="174"/>
                    <a:pt x="2758" y="186"/>
                    <a:pt x="2687" y="186"/>
                  </a:cubicBezTo>
                  <a:cubicBezTo>
                    <a:pt x="2563" y="186"/>
                    <a:pt x="2443" y="149"/>
                    <a:pt x="2322" y="127"/>
                  </a:cubicBezTo>
                  <a:cubicBezTo>
                    <a:pt x="2270" y="116"/>
                    <a:pt x="2216" y="112"/>
                    <a:pt x="2163" y="112"/>
                  </a:cubicBezTo>
                  <a:cubicBezTo>
                    <a:pt x="2023" y="112"/>
                    <a:pt x="1882" y="138"/>
                    <a:pt x="1742" y="138"/>
                  </a:cubicBezTo>
                  <a:cubicBezTo>
                    <a:pt x="1633" y="138"/>
                    <a:pt x="1524" y="123"/>
                    <a:pt x="1418" y="67"/>
                  </a:cubicBezTo>
                  <a:cubicBezTo>
                    <a:pt x="1275" y="67"/>
                    <a:pt x="1144" y="55"/>
                    <a:pt x="1013" y="55"/>
                  </a:cubicBezTo>
                  <a:cubicBezTo>
                    <a:pt x="947" y="14"/>
                    <a:pt x="883" y="0"/>
                    <a:pt x="8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32"/>
            <p:cNvSpPr/>
            <p:nvPr/>
          </p:nvSpPr>
          <p:spPr>
            <a:xfrm>
              <a:off x="5272675" y="1837750"/>
              <a:ext cx="63125" cy="26100"/>
            </a:xfrm>
            <a:custGeom>
              <a:avLst/>
              <a:gdLst/>
              <a:ahLst/>
              <a:cxnLst/>
              <a:rect l="l" t="t" r="r" b="b"/>
              <a:pathLst>
                <a:path w="2525" h="1044" extrusionOk="0">
                  <a:moveTo>
                    <a:pt x="409" y="0"/>
                  </a:moveTo>
                  <a:cubicBezTo>
                    <a:pt x="353" y="0"/>
                    <a:pt x="308" y="16"/>
                    <a:pt x="262" y="52"/>
                  </a:cubicBezTo>
                  <a:cubicBezTo>
                    <a:pt x="0" y="350"/>
                    <a:pt x="143" y="612"/>
                    <a:pt x="358" y="886"/>
                  </a:cubicBezTo>
                  <a:cubicBezTo>
                    <a:pt x="786" y="910"/>
                    <a:pt x="1239" y="933"/>
                    <a:pt x="1667" y="957"/>
                  </a:cubicBezTo>
                  <a:cubicBezTo>
                    <a:pt x="1827" y="965"/>
                    <a:pt x="2014" y="1043"/>
                    <a:pt x="2195" y="1043"/>
                  </a:cubicBezTo>
                  <a:cubicBezTo>
                    <a:pt x="2310" y="1043"/>
                    <a:pt x="2423" y="1011"/>
                    <a:pt x="2524" y="910"/>
                  </a:cubicBezTo>
                  <a:cubicBezTo>
                    <a:pt x="2501" y="850"/>
                    <a:pt x="2465" y="791"/>
                    <a:pt x="2405" y="791"/>
                  </a:cubicBezTo>
                  <a:cubicBezTo>
                    <a:pt x="2310" y="731"/>
                    <a:pt x="2191" y="719"/>
                    <a:pt x="2084" y="624"/>
                  </a:cubicBezTo>
                  <a:cubicBezTo>
                    <a:pt x="1912" y="561"/>
                    <a:pt x="1732" y="542"/>
                    <a:pt x="1554" y="542"/>
                  </a:cubicBezTo>
                  <a:cubicBezTo>
                    <a:pt x="1362" y="542"/>
                    <a:pt x="1173" y="564"/>
                    <a:pt x="1000" y="576"/>
                  </a:cubicBezTo>
                  <a:cubicBezTo>
                    <a:pt x="987" y="577"/>
                    <a:pt x="973" y="577"/>
                    <a:pt x="960" y="577"/>
                  </a:cubicBezTo>
                  <a:cubicBezTo>
                    <a:pt x="558" y="577"/>
                    <a:pt x="524" y="400"/>
                    <a:pt x="524" y="100"/>
                  </a:cubicBezTo>
                  <a:cubicBezTo>
                    <a:pt x="488" y="64"/>
                    <a:pt x="477" y="29"/>
                    <a:pt x="465" y="5"/>
                  </a:cubicBezTo>
                  <a:cubicBezTo>
                    <a:pt x="445" y="2"/>
                    <a:pt x="427" y="0"/>
                    <a:pt x="4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32"/>
            <p:cNvSpPr/>
            <p:nvPr/>
          </p:nvSpPr>
          <p:spPr>
            <a:xfrm>
              <a:off x="5850125" y="1794700"/>
              <a:ext cx="50500" cy="21750"/>
            </a:xfrm>
            <a:custGeom>
              <a:avLst/>
              <a:gdLst/>
              <a:ahLst/>
              <a:cxnLst/>
              <a:rect l="l" t="t" r="r" b="b"/>
              <a:pathLst>
                <a:path w="2020" h="870" extrusionOk="0">
                  <a:moveTo>
                    <a:pt x="654" y="3"/>
                  </a:moveTo>
                  <a:cubicBezTo>
                    <a:pt x="355" y="3"/>
                    <a:pt x="105" y="101"/>
                    <a:pt x="12" y="524"/>
                  </a:cubicBezTo>
                  <a:cubicBezTo>
                    <a:pt x="0" y="608"/>
                    <a:pt x="12" y="691"/>
                    <a:pt x="72" y="750"/>
                  </a:cubicBezTo>
                  <a:cubicBezTo>
                    <a:pt x="179" y="786"/>
                    <a:pt x="286" y="822"/>
                    <a:pt x="381" y="869"/>
                  </a:cubicBezTo>
                  <a:cubicBezTo>
                    <a:pt x="435" y="836"/>
                    <a:pt x="482" y="814"/>
                    <a:pt x="525" y="814"/>
                  </a:cubicBezTo>
                  <a:cubicBezTo>
                    <a:pt x="558" y="814"/>
                    <a:pt x="589" y="827"/>
                    <a:pt x="620" y="858"/>
                  </a:cubicBezTo>
                  <a:lnTo>
                    <a:pt x="1513" y="858"/>
                  </a:lnTo>
                  <a:cubicBezTo>
                    <a:pt x="1536" y="762"/>
                    <a:pt x="1489" y="715"/>
                    <a:pt x="1417" y="667"/>
                  </a:cubicBezTo>
                  <a:cubicBezTo>
                    <a:pt x="1409" y="661"/>
                    <a:pt x="1399" y="659"/>
                    <a:pt x="1388" y="659"/>
                  </a:cubicBezTo>
                  <a:cubicBezTo>
                    <a:pt x="1364" y="659"/>
                    <a:pt x="1335" y="670"/>
                    <a:pt x="1312" y="670"/>
                  </a:cubicBezTo>
                  <a:cubicBezTo>
                    <a:pt x="1287" y="670"/>
                    <a:pt x="1268" y="658"/>
                    <a:pt x="1263" y="608"/>
                  </a:cubicBezTo>
                  <a:lnTo>
                    <a:pt x="1322" y="584"/>
                  </a:lnTo>
                  <a:lnTo>
                    <a:pt x="1370" y="643"/>
                  </a:lnTo>
                  <a:cubicBezTo>
                    <a:pt x="1429" y="655"/>
                    <a:pt x="1477" y="655"/>
                    <a:pt x="1536" y="655"/>
                  </a:cubicBezTo>
                  <a:cubicBezTo>
                    <a:pt x="1563" y="649"/>
                    <a:pt x="1591" y="646"/>
                    <a:pt x="1621" y="646"/>
                  </a:cubicBezTo>
                  <a:cubicBezTo>
                    <a:pt x="1684" y="646"/>
                    <a:pt x="1752" y="657"/>
                    <a:pt x="1813" y="657"/>
                  </a:cubicBezTo>
                  <a:cubicBezTo>
                    <a:pt x="1928" y="657"/>
                    <a:pt x="2019" y="620"/>
                    <a:pt x="2013" y="405"/>
                  </a:cubicBezTo>
                  <a:cubicBezTo>
                    <a:pt x="1786" y="0"/>
                    <a:pt x="1358" y="179"/>
                    <a:pt x="1036" y="36"/>
                  </a:cubicBezTo>
                  <a:cubicBezTo>
                    <a:pt x="906" y="19"/>
                    <a:pt x="776" y="3"/>
                    <a:pt x="654" y="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32"/>
            <p:cNvSpPr/>
            <p:nvPr/>
          </p:nvSpPr>
          <p:spPr>
            <a:xfrm>
              <a:off x="5708450" y="1727200"/>
              <a:ext cx="61025" cy="17550"/>
            </a:xfrm>
            <a:custGeom>
              <a:avLst/>
              <a:gdLst/>
              <a:ahLst/>
              <a:cxnLst/>
              <a:rect l="l" t="t" r="r" b="b"/>
              <a:pathLst>
                <a:path w="2441" h="702" extrusionOk="0">
                  <a:moveTo>
                    <a:pt x="1220" y="1"/>
                  </a:moveTo>
                  <a:cubicBezTo>
                    <a:pt x="813" y="1"/>
                    <a:pt x="405" y="99"/>
                    <a:pt x="0" y="295"/>
                  </a:cubicBezTo>
                  <a:cubicBezTo>
                    <a:pt x="83" y="391"/>
                    <a:pt x="191" y="486"/>
                    <a:pt x="298" y="593"/>
                  </a:cubicBezTo>
                  <a:cubicBezTo>
                    <a:pt x="674" y="601"/>
                    <a:pt x="1050" y="701"/>
                    <a:pt x="1423" y="701"/>
                  </a:cubicBezTo>
                  <a:cubicBezTo>
                    <a:pt x="1616" y="701"/>
                    <a:pt x="1809" y="674"/>
                    <a:pt x="2000" y="593"/>
                  </a:cubicBezTo>
                  <a:cubicBezTo>
                    <a:pt x="2060" y="367"/>
                    <a:pt x="2334" y="450"/>
                    <a:pt x="2441" y="295"/>
                  </a:cubicBezTo>
                  <a:cubicBezTo>
                    <a:pt x="2036" y="99"/>
                    <a:pt x="1628" y="1"/>
                    <a:pt x="1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32"/>
            <p:cNvSpPr/>
            <p:nvPr/>
          </p:nvSpPr>
          <p:spPr>
            <a:xfrm>
              <a:off x="6004900" y="1798875"/>
              <a:ext cx="57775" cy="15825"/>
            </a:xfrm>
            <a:custGeom>
              <a:avLst/>
              <a:gdLst/>
              <a:ahLst/>
              <a:cxnLst/>
              <a:rect l="l" t="t" r="r" b="b"/>
              <a:pathLst>
                <a:path w="2311" h="633" extrusionOk="0">
                  <a:moveTo>
                    <a:pt x="346" y="0"/>
                  </a:moveTo>
                  <a:cubicBezTo>
                    <a:pt x="251" y="119"/>
                    <a:pt x="1" y="24"/>
                    <a:pt x="13" y="262"/>
                  </a:cubicBezTo>
                  <a:cubicBezTo>
                    <a:pt x="108" y="464"/>
                    <a:pt x="322" y="429"/>
                    <a:pt x="465" y="560"/>
                  </a:cubicBezTo>
                  <a:cubicBezTo>
                    <a:pt x="525" y="560"/>
                    <a:pt x="560" y="583"/>
                    <a:pt x="620" y="583"/>
                  </a:cubicBezTo>
                  <a:cubicBezTo>
                    <a:pt x="658" y="583"/>
                    <a:pt x="696" y="568"/>
                    <a:pt x="752" y="568"/>
                  </a:cubicBezTo>
                  <a:cubicBezTo>
                    <a:pt x="767" y="568"/>
                    <a:pt x="782" y="569"/>
                    <a:pt x="798" y="572"/>
                  </a:cubicBezTo>
                  <a:cubicBezTo>
                    <a:pt x="858" y="512"/>
                    <a:pt x="894" y="441"/>
                    <a:pt x="906" y="369"/>
                  </a:cubicBezTo>
                  <a:cubicBezTo>
                    <a:pt x="952" y="330"/>
                    <a:pt x="1004" y="261"/>
                    <a:pt x="1068" y="261"/>
                  </a:cubicBezTo>
                  <a:cubicBezTo>
                    <a:pt x="1101" y="261"/>
                    <a:pt x="1138" y="280"/>
                    <a:pt x="1179" y="333"/>
                  </a:cubicBezTo>
                  <a:cubicBezTo>
                    <a:pt x="1191" y="452"/>
                    <a:pt x="1298" y="500"/>
                    <a:pt x="1370" y="572"/>
                  </a:cubicBezTo>
                  <a:cubicBezTo>
                    <a:pt x="1448" y="617"/>
                    <a:pt x="1526" y="633"/>
                    <a:pt x="1603" y="633"/>
                  </a:cubicBezTo>
                  <a:cubicBezTo>
                    <a:pt x="1757" y="633"/>
                    <a:pt x="1909" y="572"/>
                    <a:pt x="2064" y="572"/>
                  </a:cubicBezTo>
                  <a:cubicBezTo>
                    <a:pt x="2114" y="572"/>
                    <a:pt x="2164" y="578"/>
                    <a:pt x="2215" y="595"/>
                  </a:cubicBezTo>
                  <a:cubicBezTo>
                    <a:pt x="2227" y="560"/>
                    <a:pt x="2263" y="548"/>
                    <a:pt x="2275" y="512"/>
                  </a:cubicBezTo>
                  <a:cubicBezTo>
                    <a:pt x="2311" y="429"/>
                    <a:pt x="2287" y="321"/>
                    <a:pt x="2251" y="238"/>
                  </a:cubicBezTo>
                  <a:cubicBezTo>
                    <a:pt x="2168" y="119"/>
                    <a:pt x="2037" y="83"/>
                    <a:pt x="1930" y="12"/>
                  </a:cubicBezTo>
                  <a:cubicBezTo>
                    <a:pt x="1394" y="12"/>
                    <a:pt x="882" y="0"/>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32"/>
            <p:cNvSpPr/>
            <p:nvPr/>
          </p:nvSpPr>
          <p:spPr>
            <a:xfrm>
              <a:off x="5585800" y="2060100"/>
              <a:ext cx="47650" cy="13900"/>
            </a:xfrm>
            <a:custGeom>
              <a:avLst/>
              <a:gdLst/>
              <a:ahLst/>
              <a:cxnLst/>
              <a:rect l="l" t="t" r="r" b="b"/>
              <a:pathLst>
                <a:path w="1906" h="556" extrusionOk="0">
                  <a:moveTo>
                    <a:pt x="789" y="0"/>
                  </a:moveTo>
                  <a:cubicBezTo>
                    <a:pt x="530" y="0"/>
                    <a:pt x="275" y="31"/>
                    <a:pt x="25" y="148"/>
                  </a:cubicBezTo>
                  <a:cubicBezTo>
                    <a:pt x="1" y="255"/>
                    <a:pt x="1" y="350"/>
                    <a:pt x="25" y="457"/>
                  </a:cubicBezTo>
                  <a:cubicBezTo>
                    <a:pt x="212" y="523"/>
                    <a:pt x="421" y="555"/>
                    <a:pt x="654" y="555"/>
                  </a:cubicBezTo>
                  <a:cubicBezTo>
                    <a:pt x="1013" y="555"/>
                    <a:pt x="1429" y="478"/>
                    <a:pt x="1906" y="326"/>
                  </a:cubicBezTo>
                  <a:cubicBezTo>
                    <a:pt x="1846" y="183"/>
                    <a:pt x="1691" y="159"/>
                    <a:pt x="1608" y="40"/>
                  </a:cubicBezTo>
                  <a:cubicBezTo>
                    <a:pt x="1334" y="34"/>
                    <a:pt x="1060" y="0"/>
                    <a:pt x="7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32"/>
            <p:cNvSpPr/>
            <p:nvPr/>
          </p:nvSpPr>
          <p:spPr>
            <a:xfrm>
              <a:off x="6134975" y="1775650"/>
              <a:ext cx="52125" cy="18975"/>
            </a:xfrm>
            <a:custGeom>
              <a:avLst/>
              <a:gdLst/>
              <a:ahLst/>
              <a:cxnLst/>
              <a:rect l="l" t="t" r="r" b="b"/>
              <a:pathLst>
                <a:path w="2085" h="759" extrusionOk="0">
                  <a:moveTo>
                    <a:pt x="346" y="0"/>
                  </a:moveTo>
                  <a:cubicBezTo>
                    <a:pt x="239" y="0"/>
                    <a:pt x="156" y="24"/>
                    <a:pt x="72" y="96"/>
                  </a:cubicBezTo>
                  <a:cubicBezTo>
                    <a:pt x="1" y="227"/>
                    <a:pt x="1" y="358"/>
                    <a:pt x="60" y="500"/>
                  </a:cubicBezTo>
                  <a:cubicBezTo>
                    <a:pt x="156" y="655"/>
                    <a:pt x="298" y="739"/>
                    <a:pt x="489" y="750"/>
                  </a:cubicBezTo>
                  <a:cubicBezTo>
                    <a:pt x="512" y="756"/>
                    <a:pt x="534" y="758"/>
                    <a:pt x="556" y="758"/>
                  </a:cubicBezTo>
                  <a:cubicBezTo>
                    <a:pt x="729" y="758"/>
                    <a:pt x="860" y="603"/>
                    <a:pt x="1031" y="603"/>
                  </a:cubicBezTo>
                  <a:cubicBezTo>
                    <a:pt x="1070" y="603"/>
                    <a:pt x="1111" y="611"/>
                    <a:pt x="1156" y="631"/>
                  </a:cubicBezTo>
                  <a:lnTo>
                    <a:pt x="1287" y="631"/>
                  </a:lnTo>
                  <a:cubicBezTo>
                    <a:pt x="1292" y="631"/>
                    <a:pt x="1297" y="631"/>
                    <a:pt x="1302" y="631"/>
                  </a:cubicBezTo>
                  <a:cubicBezTo>
                    <a:pt x="1369" y="631"/>
                    <a:pt x="1427" y="676"/>
                    <a:pt x="1488" y="676"/>
                  </a:cubicBezTo>
                  <a:cubicBezTo>
                    <a:pt x="1519" y="676"/>
                    <a:pt x="1550" y="665"/>
                    <a:pt x="1584" y="631"/>
                  </a:cubicBezTo>
                  <a:lnTo>
                    <a:pt x="1715" y="631"/>
                  </a:lnTo>
                  <a:cubicBezTo>
                    <a:pt x="1894" y="477"/>
                    <a:pt x="2084" y="346"/>
                    <a:pt x="2013" y="60"/>
                  </a:cubicBezTo>
                  <a:cubicBezTo>
                    <a:pt x="1930" y="60"/>
                    <a:pt x="1834" y="60"/>
                    <a:pt x="1727" y="96"/>
                  </a:cubicBezTo>
                  <a:cubicBezTo>
                    <a:pt x="1727" y="107"/>
                    <a:pt x="1703" y="107"/>
                    <a:pt x="1668" y="119"/>
                  </a:cubicBezTo>
                  <a:cubicBezTo>
                    <a:pt x="1661" y="126"/>
                    <a:pt x="1652" y="129"/>
                    <a:pt x="1641" y="129"/>
                  </a:cubicBezTo>
                  <a:cubicBezTo>
                    <a:pt x="1617" y="129"/>
                    <a:pt x="1586" y="112"/>
                    <a:pt x="1560" y="96"/>
                  </a:cubicBezTo>
                  <a:lnTo>
                    <a:pt x="1429" y="96"/>
                  </a:lnTo>
                  <a:cubicBezTo>
                    <a:pt x="1376" y="103"/>
                    <a:pt x="1313" y="130"/>
                    <a:pt x="1247" y="130"/>
                  </a:cubicBezTo>
                  <a:cubicBezTo>
                    <a:pt x="1209" y="130"/>
                    <a:pt x="1171" y="121"/>
                    <a:pt x="1132" y="96"/>
                  </a:cubicBezTo>
                  <a:cubicBezTo>
                    <a:pt x="1048" y="96"/>
                    <a:pt x="953" y="84"/>
                    <a:pt x="870" y="84"/>
                  </a:cubicBezTo>
                  <a:cubicBezTo>
                    <a:pt x="870" y="60"/>
                    <a:pt x="846" y="60"/>
                    <a:pt x="822" y="48"/>
                  </a:cubicBezTo>
                  <a:cubicBezTo>
                    <a:pt x="813" y="45"/>
                    <a:pt x="805" y="43"/>
                    <a:pt x="797" y="43"/>
                  </a:cubicBezTo>
                  <a:cubicBezTo>
                    <a:pt x="774" y="43"/>
                    <a:pt x="754" y="57"/>
                    <a:pt x="727" y="84"/>
                  </a:cubicBezTo>
                  <a:cubicBezTo>
                    <a:pt x="667" y="60"/>
                    <a:pt x="632" y="60"/>
                    <a:pt x="572" y="60"/>
                  </a:cubicBezTo>
                  <a:lnTo>
                    <a:pt x="549" y="91"/>
                  </a:lnTo>
                  <a:lnTo>
                    <a:pt x="549" y="91"/>
                  </a:lnTo>
                  <a:cubicBezTo>
                    <a:pt x="552" y="86"/>
                    <a:pt x="552" y="83"/>
                    <a:pt x="550" y="83"/>
                  </a:cubicBezTo>
                  <a:lnTo>
                    <a:pt x="550" y="83"/>
                  </a:lnTo>
                  <a:cubicBezTo>
                    <a:pt x="539" y="83"/>
                    <a:pt x="474" y="146"/>
                    <a:pt x="537" y="155"/>
                  </a:cubicBezTo>
                  <a:cubicBezTo>
                    <a:pt x="584" y="161"/>
                    <a:pt x="587" y="173"/>
                    <a:pt x="571" y="173"/>
                  </a:cubicBezTo>
                  <a:cubicBezTo>
                    <a:pt x="554" y="173"/>
                    <a:pt x="519" y="161"/>
                    <a:pt x="489" y="119"/>
                  </a:cubicBezTo>
                  <a:cubicBezTo>
                    <a:pt x="453" y="60"/>
                    <a:pt x="417" y="24"/>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32"/>
            <p:cNvSpPr/>
            <p:nvPr/>
          </p:nvSpPr>
          <p:spPr>
            <a:xfrm>
              <a:off x="5703975" y="1954825"/>
              <a:ext cx="63125" cy="12550"/>
            </a:xfrm>
            <a:custGeom>
              <a:avLst/>
              <a:gdLst/>
              <a:ahLst/>
              <a:cxnLst/>
              <a:rect l="l" t="t" r="r" b="b"/>
              <a:pathLst>
                <a:path w="2525" h="502" extrusionOk="0">
                  <a:moveTo>
                    <a:pt x="12" y="1"/>
                  </a:moveTo>
                  <a:cubicBezTo>
                    <a:pt x="1" y="207"/>
                    <a:pt x="89" y="359"/>
                    <a:pt x="255" y="359"/>
                  </a:cubicBezTo>
                  <a:cubicBezTo>
                    <a:pt x="262" y="359"/>
                    <a:pt x="268" y="358"/>
                    <a:pt x="274" y="358"/>
                  </a:cubicBezTo>
                  <a:cubicBezTo>
                    <a:pt x="335" y="354"/>
                    <a:pt x="396" y="352"/>
                    <a:pt x="456" y="352"/>
                  </a:cubicBezTo>
                  <a:cubicBezTo>
                    <a:pt x="996" y="352"/>
                    <a:pt x="1524" y="502"/>
                    <a:pt x="2069" y="502"/>
                  </a:cubicBezTo>
                  <a:cubicBezTo>
                    <a:pt x="2157" y="502"/>
                    <a:pt x="2245" y="498"/>
                    <a:pt x="2334" y="489"/>
                  </a:cubicBezTo>
                  <a:cubicBezTo>
                    <a:pt x="2120" y="227"/>
                    <a:pt x="2394" y="299"/>
                    <a:pt x="2501" y="251"/>
                  </a:cubicBezTo>
                  <a:cubicBezTo>
                    <a:pt x="2525" y="191"/>
                    <a:pt x="2525" y="144"/>
                    <a:pt x="2477" y="84"/>
                  </a:cubicBezTo>
                  <a:cubicBezTo>
                    <a:pt x="2088" y="84"/>
                    <a:pt x="1694" y="101"/>
                    <a:pt x="1299" y="101"/>
                  </a:cubicBezTo>
                  <a:cubicBezTo>
                    <a:pt x="870" y="101"/>
                    <a:pt x="440" y="81"/>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32"/>
            <p:cNvSpPr/>
            <p:nvPr/>
          </p:nvSpPr>
          <p:spPr>
            <a:xfrm>
              <a:off x="5953400" y="1927650"/>
              <a:ext cx="66125" cy="10550"/>
            </a:xfrm>
            <a:custGeom>
              <a:avLst/>
              <a:gdLst/>
              <a:ahLst/>
              <a:cxnLst/>
              <a:rect l="l" t="t" r="r" b="b"/>
              <a:pathLst>
                <a:path w="2645" h="422" extrusionOk="0">
                  <a:moveTo>
                    <a:pt x="161" y="1"/>
                  </a:moveTo>
                  <a:cubicBezTo>
                    <a:pt x="141" y="1"/>
                    <a:pt x="119" y="6"/>
                    <a:pt x="96" y="16"/>
                  </a:cubicBezTo>
                  <a:cubicBezTo>
                    <a:pt x="1" y="112"/>
                    <a:pt x="25" y="207"/>
                    <a:pt x="108" y="290"/>
                  </a:cubicBezTo>
                  <a:cubicBezTo>
                    <a:pt x="584" y="402"/>
                    <a:pt x="1065" y="411"/>
                    <a:pt x="1545" y="411"/>
                  </a:cubicBezTo>
                  <a:cubicBezTo>
                    <a:pt x="1641" y="411"/>
                    <a:pt x="1737" y="411"/>
                    <a:pt x="1833" y="411"/>
                  </a:cubicBezTo>
                  <a:cubicBezTo>
                    <a:pt x="2024" y="411"/>
                    <a:pt x="2215" y="412"/>
                    <a:pt x="2406" y="421"/>
                  </a:cubicBezTo>
                  <a:cubicBezTo>
                    <a:pt x="2525" y="338"/>
                    <a:pt x="2644" y="231"/>
                    <a:pt x="2466" y="88"/>
                  </a:cubicBezTo>
                  <a:cubicBezTo>
                    <a:pt x="2352" y="82"/>
                    <a:pt x="2239" y="70"/>
                    <a:pt x="2129" y="70"/>
                  </a:cubicBezTo>
                  <a:cubicBezTo>
                    <a:pt x="2019" y="70"/>
                    <a:pt x="1912" y="82"/>
                    <a:pt x="1811" y="123"/>
                  </a:cubicBezTo>
                  <a:cubicBezTo>
                    <a:pt x="1553" y="82"/>
                    <a:pt x="1299" y="15"/>
                    <a:pt x="1049" y="15"/>
                  </a:cubicBezTo>
                  <a:cubicBezTo>
                    <a:pt x="872" y="15"/>
                    <a:pt x="698" y="49"/>
                    <a:pt x="525" y="147"/>
                  </a:cubicBezTo>
                  <a:cubicBezTo>
                    <a:pt x="505" y="155"/>
                    <a:pt x="486" y="159"/>
                    <a:pt x="468" y="159"/>
                  </a:cubicBezTo>
                  <a:cubicBezTo>
                    <a:pt x="349" y="159"/>
                    <a:pt x="278"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32"/>
            <p:cNvSpPr/>
            <p:nvPr/>
          </p:nvSpPr>
          <p:spPr>
            <a:xfrm>
              <a:off x="6131700" y="1928350"/>
              <a:ext cx="55400" cy="13000"/>
            </a:xfrm>
            <a:custGeom>
              <a:avLst/>
              <a:gdLst/>
              <a:ahLst/>
              <a:cxnLst/>
              <a:rect l="l" t="t" r="r" b="b"/>
              <a:pathLst>
                <a:path w="2216" h="520" extrusionOk="0">
                  <a:moveTo>
                    <a:pt x="1882" y="0"/>
                  </a:moveTo>
                  <a:cubicBezTo>
                    <a:pt x="1728" y="60"/>
                    <a:pt x="1581" y="80"/>
                    <a:pt x="1436" y="80"/>
                  </a:cubicBezTo>
                  <a:cubicBezTo>
                    <a:pt x="1233" y="80"/>
                    <a:pt x="1036" y="40"/>
                    <a:pt x="834" y="12"/>
                  </a:cubicBezTo>
                  <a:cubicBezTo>
                    <a:pt x="608" y="143"/>
                    <a:pt x="370" y="131"/>
                    <a:pt x="132" y="143"/>
                  </a:cubicBezTo>
                  <a:cubicBezTo>
                    <a:pt x="96" y="167"/>
                    <a:pt x="60" y="191"/>
                    <a:pt x="48" y="238"/>
                  </a:cubicBezTo>
                  <a:cubicBezTo>
                    <a:pt x="36" y="262"/>
                    <a:pt x="13" y="310"/>
                    <a:pt x="1" y="357"/>
                  </a:cubicBezTo>
                  <a:lnTo>
                    <a:pt x="1" y="417"/>
                  </a:lnTo>
                  <a:cubicBezTo>
                    <a:pt x="113" y="491"/>
                    <a:pt x="228" y="515"/>
                    <a:pt x="345" y="515"/>
                  </a:cubicBezTo>
                  <a:cubicBezTo>
                    <a:pt x="538" y="515"/>
                    <a:pt x="736" y="451"/>
                    <a:pt x="930" y="451"/>
                  </a:cubicBezTo>
                  <a:cubicBezTo>
                    <a:pt x="994" y="451"/>
                    <a:pt x="1057" y="458"/>
                    <a:pt x="1120" y="476"/>
                  </a:cubicBezTo>
                  <a:cubicBezTo>
                    <a:pt x="1222" y="506"/>
                    <a:pt x="1320" y="520"/>
                    <a:pt x="1414" y="520"/>
                  </a:cubicBezTo>
                  <a:cubicBezTo>
                    <a:pt x="1702" y="520"/>
                    <a:pt x="1949" y="386"/>
                    <a:pt x="2156" y="143"/>
                  </a:cubicBezTo>
                  <a:cubicBezTo>
                    <a:pt x="2215" y="84"/>
                    <a:pt x="2215" y="48"/>
                    <a:pt x="2144" y="12"/>
                  </a:cubicBezTo>
                  <a:cubicBezTo>
                    <a:pt x="2061" y="12"/>
                    <a:pt x="1965" y="0"/>
                    <a:pt x="1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32"/>
            <p:cNvSpPr/>
            <p:nvPr/>
          </p:nvSpPr>
          <p:spPr>
            <a:xfrm>
              <a:off x="5532525" y="1902475"/>
              <a:ext cx="62825" cy="13400"/>
            </a:xfrm>
            <a:custGeom>
              <a:avLst/>
              <a:gdLst/>
              <a:ahLst/>
              <a:cxnLst/>
              <a:rect l="l" t="t" r="r" b="b"/>
              <a:pathLst>
                <a:path w="2513" h="536" extrusionOk="0">
                  <a:moveTo>
                    <a:pt x="293" y="1"/>
                  </a:moveTo>
                  <a:cubicBezTo>
                    <a:pt x="197" y="1"/>
                    <a:pt x="100" y="43"/>
                    <a:pt x="0" y="142"/>
                  </a:cubicBezTo>
                  <a:lnTo>
                    <a:pt x="0" y="226"/>
                  </a:lnTo>
                  <a:cubicBezTo>
                    <a:pt x="24" y="321"/>
                    <a:pt x="72" y="392"/>
                    <a:pt x="143" y="440"/>
                  </a:cubicBezTo>
                  <a:cubicBezTo>
                    <a:pt x="917" y="464"/>
                    <a:pt x="1691" y="511"/>
                    <a:pt x="2513" y="535"/>
                  </a:cubicBezTo>
                  <a:cubicBezTo>
                    <a:pt x="2180" y="236"/>
                    <a:pt x="1847" y="76"/>
                    <a:pt x="1481" y="76"/>
                  </a:cubicBezTo>
                  <a:cubicBezTo>
                    <a:pt x="1324" y="76"/>
                    <a:pt x="1161" y="105"/>
                    <a:pt x="989" y="166"/>
                  </a:cubicBezTo>
                  <a:cubicBezTo>
                    <a:pt x="927" y="216"/>
                    <a:pt x="858" y="227"/>
                    <a:pt x="789" y="227"/>
                  </a:cubicBezTo>
                  <a:cubicBezTo>
                    <a:pt x="734" y="227"/>
                    <a:pt x="679" y="220"/>
                    <a:pt x="627" y="220"/>
                  </a:cubicBezTo>
                  <a:cubicBezTo>
                    <a:pt x="604" y="220"/>
                    <a:pt x="581" y="222"/>
                    <a:pt x="560" y="226"/>
                  </a:cubicBezTo>
                  <a:cubicBezTo>
                    <a:pt x="530" y="232"/>
                    <a:pt x="509" y="240"/>
                    <a:pt x="501" y="240"/>
                  </a:cubicBezTo>
                  <a:cubicBezTo>
                    <a:pt x="492" y="240"/>
                    <a:pt x="495" y="232"/>
                    <a:pt x="512" y="202"/>
                  </a:cubicBezTo>
                  <a:cubicBezTo>
                    <a:pt x="524" y="178"/>
                    <a:pt x="584" y="166"/>
                    <a:pt x="596" y="118"/>
                  </a:cubicBezTo>
                  <a:cubicBezTo>
                    <a:pt x="493" y="46"/>
                    <a:pt x="393"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32"/>
            <p:cNvSpPr/>
            <p:nvPr/>
          </p:nvSpPr>
          <p:spPr>
            <a:xfrm>
              <a:off x="5929600" y="1881100"/>
              <a:ext cx="51500" cy="11550"/>
            </a:xfrm>
            <a:custGeom>
              <a:avLst/>
              <a:gdLst/>
              <a:ahLst/>
              <a:cxnLst/>
              <a:rect l="l" t="t" r="r" b="b"/>
              <a:pathLst>
                <a:path w="2060" h="462" extrusionOk="0">
                  <a:moveTo>
                    <a:pt x="844" y="1"/>
                  </a:moveTo>
                  <a:cubicBezTo>
                    <a:pt x="676" y="1"/>
                    <a:pt x="510" y="31"/>
                    <a:pt x="346" y="128"/>
                  </a:cubicBezTo>
                  <a:cubicBezTo>
                    <a:pt x="227" y="152"/>
                    <a:pt x="119" y="164"/>
                    <a:pt x="36" y="283"/>
                  </a:cubicBezTo>
                  <a:cubicBezTo>
                    <a:pt x="0" y="331"/>
                    <a:pt x="0" y="378"/>
                    <a:pt x="48" y="426"/>
                  </a:cubicBezTo>
                  <a:cubicBezTo>
                    <a:pt x="536" y="438"/>
                    <a:pt x="1048" y="461"/>
                    <a:pt x="1536" y="461"/>
                  </a:cubicBezTo>
                  <a:cubicBezTo>
                    <a:pt x="1667" y="461"/>
                    <a:pt x="1822" y="426"/>
                    <a:pt x="1953" y="378"/>
                  </a:cubicBezTo>
                  <a:cubicBezTo>
                    <a:pt x="2001" y="366"/>
                    <a:pt x="2024" y="259"/>
                    <a:pt x="2048" y="200"/>
                  </a:cubicBezTo>
                  <a:cubicBezTo>
                    <a:pt x="2060" y="154"/>
                    <a:pt x="2017" y="56"/>
                    <a:pt x="1952" y="56"/>
                  </a:cubicBezTo>
                  <a:cubicBezTo>
                    <a:pt x="1949" y="56"/>
                    <a:pt x="1945" y="56"/>
                    <a:pt x="1941" y="57"/>
                  </a:cubicBezTo>
                  <a:cubicBezTo>
                    <a:pt x="1856" y="78"/>
                    <a:pt x="1771" y="86"/>
                    <a:pt x="1685" y="86"/>
                  </a:cubicBezTo>
                  <a:cubicBezTo>
                    <a:pt x="1407" y="86"/>
                    <a:pt x="1124" y="1"/>
                    <a:pt x="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32"/>
            <p:cNvSpPr/>
            <p:nvPr/>
          </p:nvSpPr>
          <p:spPr>
            <a:xfrm>
              <a:off x="5539675" y="1727975"/>
              <a:ext cx="55975" cy="16200"/>
            </a:xfrm>
            <a:custGeom>
              <a:avLst/>
              <a:gdLst/>
              <a:ahLst/>
              <a:cxnLst/>
              <a:rect l="l" t="t" r="r" b="b"/>
              <a:pathLst>
                <a:path w="2239" h="648" extrusionOk="0">
                  <a:moveTo>
                    <a:pt x="1019" y="1"/>
                  </a:moveTo>
                  <a:cubicBezTo>
                    <a:pt x="676" y="1"/>
                    <a:pt x="335" y="74"/>
                    <a:pt x="0" y="288"/>
                  </a:cubicBezTo>
                  <a:lnTo>
                    <a:pt x="0" y="526"/>
                  </a:lnTo>
                  <a:cubicBezTo>
                    <a:pt x="334" y="558"/>
                    <a:pt x="656" y="648"/>
                    <a:pt x="976" y="648"/>
                  </a:cubicBezTo>
                  <a:cubicBezTo>
                    <a:pt x="1135" y="648"/>
                    <a:pt x="1294" y="625"/>
                    <a:pt x="1453" y="562"/>
                  </a:cubicBezTo>
                  <a:cubicBezTo>
                    <a:pt x="1553" y="523"/>
                    <a:pt x="1658" y="513"/>
                    <a:pt x="1766" y="513"/>
                  </a:cubicBezTo>
                  <a:cubicBezTo>
                    <a:pt x="1889" y="513"/>
                    <a:pt x="2016" y="526"/>
                    <a:pt x="2143" y="526"/>
                  </a:cubicBezTo>
                  <a:cubicBezTo>
                    <a:pt x="2239" y="395"/>
                    <a:pt x="2227" y="276"/>
                    <a:pt x="2108" y="169"/>
                  </a:cubicBezTo>
                  <a:cubicBezTo>
                    <a:pt x="1746" y="83"/>
                    <a:pt x="1382" y="1"/>
                    <a:pt x="10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32"/>
            <p:cNvSpPr/>
            <p:nvPr/>
          </p:nvSpPr>
          <p:spPr>
            <a:xfrm>
              <a:off x="6072175" y="1953050"/>
              <a:ext cx="44975" cy="14300"/>
            </a:xfrm>
            <a:custGeom>
              <a:avLst/>
              <a:gdLst/>
              <a:ahLst/>
              <a:cxnLst/>
              <a:rect l="l" t="t" r="r" b="b"/>
              <a:pathLst>
                <a:path w="1799" h="572" extrusionOk="0">
                  <a:moveTo>
                    <a:pt x="370" y="0"/>
                  </a:moveTo>
                  <a:cubicBezTo>
                    <a:pt x="298" y="120"/>
                    <a:pt x="1" y="0"/>
                    <a:pt x="96" y="286"/>
                  </a:cubicBezTo>
                  <a:cubicBezTo>
                    <a:pt x="436" y="405"/>
                    <a:pt x="764" y="567"/>
                    <a:pt x="1115" y="567"/>
                  </a:cubicBezTo>
                  <a:cubicBezTo>
                    <a:pt x="1255" y="567"/>
                    <a:pt x="1399" y="541"/>
                    <a:pt x="1548" y="477"/>
                  </a:cubicBezTo>
                  <a:cubicBezTo>
                    <a:pt x="1555" y="474"/>
                    <a:pt x="1562" y="473"/>
                    <a:pt x="1570" y="473"/>
                  </a:cubicBezTo>
                  <a:cubicBezTo>
                    <a:pt x="1631" y="473"/>
                    <a:pt x="1724" y="551"/>
                    <a:pt x="1798" y="572"/>
                  </a:cubicBezTo>
                  <a:lnTo>
                    <a:pt x="1798" y="143"/>
                  </a:lnTo>
                  <a:cubicBezTo>
                    <a:pt x="1763" y="131"/>
                    <a:pt x="1715" y="131"/>
                    <a:pt x="1679" y="131"/>
                  </a:cubicBezTo>
                  <a:cubicBezTo>
                    <a:pt x="1548" y="24"/>
                    <a:pt x="1358" y="131"/>
                    <a:pt x="1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32"/>
            <p:cNvSpPr/>
            <p:nvPr/>
          </p:nvSpPr>
          <p:spPr>
            <a:xfrm>
              <a:off x="5985550" y="1881800"/>
              <a:ext cx="55325" cy="11150"/>
            </a:xfrm>
            <a:custGeom>
              <a:avLst/>
              <a:gdLst/>
              <a:ahLst/>
              <a:cxnLst/>
              <a:rect l="l" t="t" r="r" b="b"/>
              <a:pathLst>
                <a:path w="2213" h="446" extrusionOk="0">
                  <a:moveTo>
                    <a:pt x="685" y="0"/>
                  </a:moveTo>
                  <a:cubicBezTo>
                    <a:pt x="640" y="0"/>
                    <a:pt x="594" y="2"/>
                    <a:pt x="548" y="5"/>
                  </a:cubicBezTo>
                  <a:cubicBezTo>
                    <a:pt x="322" y="17"/>
                    <a:pt x="120" y="52"/>
                    <a:pt x="1" y="445"/>
                  </a:cubicBezTo>
                  <a:cubicBezTo>
                    <a:pt x="199" y="346"/>
                    <a:pt x="361" y="306"/>
                    <a:pt x="508" y="306"/>
                  </a:cubicBezTo>
                  <a:cubicBezTo>
                    <a:pt x="626" y="306"/>
                    <a:pt x="735" y="332"/>
                    <a:pt x="846" y="374"/>
                  </a:cubicBezTo>
                  <a:cubicBezTo>
                    <a:pt x="949" y="406"/>
                    <a:pt x="1054" y="418"/>
                    <a:pt x="1161" y="418"/>
                  </a:cubicBezTo>
                  <a:cubicBezTo>
                    <a:pt x="1407" y="418"/>
                    <a:pt x="1661" y="357"/>
                    <a:pt x="1915" y="357"/>
                  </a:cubicBezTo>
                  <a:cubicBezTo>
                    <a:pt x="1955" y="357"/>
                    <a:pt x="1996" y="358"/>
                    <a:pt x="2037" y="362"/>
                  </a:cubicBezTo>
                  <a:cubicBezTo>
                    <a:pt x="2041" y="363"/>
                    <a:pt x="2045" y="363"/>
                    <a:pt x="2049" y="363"/>
                  </a:cubicBezTo>
                  <a:cubicBezTo>
                    <a:pt x="2120" y="363"/>
                    <a:pt x="2213" y="272"/>
                    <a:pt x="2168" y="160"/>
                  </a:cubicBezTo>
                  <a:cubicBezTo>
                    <a:pt x="2146" y="105"/>
                    <a:pt x="2062" y="39"/>
                    <a:pt x="2022" y="39"/>
                  </a:cubicBezTo>
                  <a:cubicBezTo>
                    <a:pt x="2019" y="39"/>
                    <a:pt x="2016" y="40"/>
                    <a:pt x="2013" y="41"/>
                  </a:cubicBezTo>
                  <a:cubicBezTo>
                    <a:pt x="1895" y="66"/>
                    <a:pt x="1778" y="75"/>
                    <a:pt x="1662" y="75"/>
                  </a:cubicBezTo>
                  <a:cubicBezTo>
                    <a:pt x="1333" y="75"/>
                    <a:pt x="1011" y="0"/>
                    <a:pt x="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32"/>
            <p:cNvSpPr/>
            <p:nvPr/>
          </p:nvSpPr>
          <p:spPr>
            <a:xfrm>
              <a:off x="5372375" y="1846350"/>
              <a:ext cx="51225" cy="12175"/>
            </a:xfrm>
            <a:custGeom>
              <a:avLst/>
              <a:gdLst/>
              <a:ahLst/>
              <a:cxnLst/>
              <a:rect l="l" t="t" r="r" b="b"/>
              <a:pathLst>
                <a:path w="2049" h="487" extrusionOk="0">
                  <a:moveTo>
                    <a:pt x="1157" y="0"/>
                  </a:moveTo>
                  <a:cubicBezTo>
                    <a:pt x="894" y="0"/>
                    <a:pt x="632" y="30"/>
                    <a:pt x="370" y="113"/>
                  </a:cubicBezTo>
                  <a:cubicBezTo>
                    <a:pt x="299" y="232"/>
                    <a:pt x="1" y="113"/>
                    <a:pt x="84" y="387"/>
                  </a:cubicBezTo>
                  <a:cubicBezTo>
                    <a:pt x="266" y="461"/>
                    <a:pt x="444" y="486"/>
                    <a:pt x="621" y="486"/>
                  </a:cubicBezTo>
                  <a:cubicBezTo>
                    <a:pt x="1020" y="486"/>
                    <a:pt x="1412" y="356"/>
                    <a:pt x="1811" y="356"/>
                  </a:cubicBezTo>
                  <a:cubicBezTo>
                    <a:pt x="1862" y="356"/>
                    <a:pt x="1914" y="358"/>
                    <a:pt x="1965" y="363"/>
                  </a:cubicBezTo>
                  <a:cubicBezTo>
                    <a:pt x="2049" y="256"/>
                    <a:pt x="2037" y="173"/>
                    <a:pt x="1954" y="66"/>
                  </a:cubicBezTo>
                  <a:cubicBezTo>
                    <a:pt x="1686" y="30"/>
                    <a:pt x="1421" y="0"/>
                    <a:pt x="11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32"/>
            <p:cNvSpPr/>
            <p:nvPr/>
          </p:nvSpPr>
          <p:spPr>
            <a:xfrm>
              <a:off x="5417025" y="1970350"/>
              <a:ext cx="49450" cy="11300"/>
            </a:xfrm>
            <a:custGeom>
              <a:avLst/>
              <a:gdLst/>
              <a:ahLst/>
              <a:cxnLst/>
              <a:rect l="l" t="t" r="r" b="b"/>
              <a:pathLst>
                <a:path w="1978" h="452" extrusionOk="0">
                  <a:moveTo>
                    <a:pt x="922" y="0"/>
                  </a:moveTo>
                  <a:cubicBezTo>
                    <a:pt x="611" y="0"/>
                    <a:pt x="303" y="31"/>
                    <a:pt x="1" y="130"/>
                  </a:cubicBezTo>
                  <a:cubicBezTo>
                    <a:pt x="1" y="273"/>
                    <a:pt x="84" y="344"/>
                    <a:pt x="179" y="416"/>
                  </a:cubicBezTo>
                  <a:cubicBezTo>
                    <a:pt x="703" y="428"/>
                    <a:pt x="1239" y="428"/>
                    <a:pt x="1751" y="451"/>
                  </a:cubicBezTo>
                  <a:cubicBezTo>
                    <a:pt x="1870" y="344"/>
                    <a:pt x="1977" y="237"/>
                    <a:pt x="1906" y="59"/>
                  </a:cubicBezTo>
                  <a:cubicBezTo>
                    <a:pt x="1577" y="34"/>
                    <a:pt x="1248" y="0"/>
                    <a:pt x="9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32"/>
            <p:cNvSpPr/>
            <p:nvPr/>
          </p:nvSpPr>
          <p:spPr>
            <a:xfrm>
              <a:off x="5853400" y="1924175"/>
              <a:ext cx="53000" cy="10925"/>
            </a:xfrm>
            <a:custGeom>
              <a:avLst/>
              <a:gdLst/>
              <a:ahLst/>
              <a:cxnLst/>
              <a:rect l="l" t="t" r="r" b="b"/>
              <a:pathLst>
                <a:path w="2120" h="437" extrusionOk="0">
                  <a:moveTo>
                    <a:pt x="96" y="1"/>
                  </a:moveTo>
                  <a:cubicBezTo>
                    <a:pt x="0" y="96"/>
                    <a:pt x="96" y="215"/>
                    <a:pt x="60" y="298"/>
                  </a:cubicBezTo>
                  <a:cubicBezTo>
                    <a:pt x="169" y="402"/>
                    <a:pt x="284" y="436"/>
                    <a:pt x="401" y="436"/>
                  </a:cubicBezTo>
                  <a:cubicBezTo>
                    <a:pt x="567" y="436"/>
                    <a:pt x="738" y="369"/>
                    <a:pt x="905" y="334"/>
                  </a:cubicBezTo>
                  <a:cubicBezTo>
                    <a:pt x="943" y="325"/>
                    <a:pt x="981" y="321"/>
                    <a:pt x="1018" y="321"/>
                  </a:cubicBezTo>
                  <a:cubicBezTo>
                    <a:pt x="1188" y="321"/>
                    <a:pt x="1357" y="396"/>
                    <a:pt x="1524" y="396"/>
                  </a:cubicBezTo>
                  <a:cubicBezTo>
                    <a:pt x="1612" y="396"/>
                    <a:pt x="1700" y="375"/>
                    <a:pt x="1786" y="310"/>
                  </a:cubicBezTo>
                  <a:cubicBezTo>
                    <a:pt x="1917" y="286"/>
                    <a:pt x="2048" y="262"/>
                    <a:pt x="2120" y="132"/>
                  </a:cubicBezTo>
                  <a:cubicBezTo>
                    <a:pt x="2001" y="1"/>
                    <a:pt x="1822" y="1"/>
                    <a:pt x="1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32"/>
            <p:cNvSpPr/>
            <p:nvPr/>
          </p:nvSpPr>
          <p:spPr>
            <a:xfrm>
              <a:off x="6086750" y="1927600"/>
              <a:ext cx="48250" cy="13025"/>
            </a:xfrm>
            <a:custGeom>
              <a:avLst/>
              <a:gdLst/>
              <a:ahLst/>
              <a:cxnLst/>
              <a:rect l="l" t="t" r="r" b="b"/>
              <a:pathLst>
                <a:path w="1930" h="521" extrusionOk="0">
                  <a:moveTo>
                    <a:pt x="661" y="0"/>
                  </a:moveTo>
                  <a:cubicBezTo>
                    <a:pt x="464" y="0"/>
                    <a:pt x="267" y="48"/>
                    <a:pt x="72" y="161"/>
                  </a:cubicBezTo>
                  <a:lnTo>
                    <a:pt x="13" y="221"/>
                  </a:lnTo>
                  <a:cubicBezTo>
                    <a:pt x="13" y="256"/>
                    <a:pt x="1" y="268"/>
                    <a:pt x="1" y="292"/>
                  </a:cubicBezTo>
                  <a:cubicBezTo>
                    <a:pt x="1" y="352"/>
                    <a:pt x="25" y="399"/>
                    <a:pt x="72" y="423"/>
                  </a:cubicBezTo>
                  <a:cubicBezTo>
                    <a:pt x="294" y="497"/>
                    <a:pt x="516" y="521"/>
                    <a:pt x="738" y="521"/>
                  </a:cubicBezTo>
                  <a:cubicBezTo>
                    <a:pt x="1089" y="521"/>
                    <a:pt x="1442" y="462"/>
                    <a:pt x="1799" y="447"/>
                  </a:cubicBezTo>
                  <a:cubicBezTo>
                    <a:pt x="1834" y="399"/>
                    <a:pt x="1894" y="352"/>
                    <a:pt x="1930" y="316"/>
                  </a:cubicBezTo>
                  <a:lnTo>
                    <a:pt x="1930" y="161"/>
                  </a:lnTo>
                  <a:cubicBezTo>
                    <a:pt x="1888" y="120"/>
                    <a:pt x="1843" y="99"/>
                    <a:pt x="1799" y="99"/>
                  </a:cubicBezTo>
                  <a:cubicBezTo>
                    <a:pt x="1754" y="99"/>
                    <a:pt x="1709" y="120"/>
                    <a:pt x="1668" y="161"/>
                  </a:cubicBezTo>
                  <a:cubicBezTo>
                    <a:pt x="1621" y="219"/>
                    <a:pt x="1580" y="240"/>
                    <a:pt x="1540" y="240"/>
                  </a:cubicBezTo>
                  <a:cubicBezTo>
                    <a:pt x="1488" y="240"/>
                    <a:pt x="1437" y="206"/>
                    <a:pt x="1370" y="173"/>
                  </a:cubicBezTo>
                  <a:cubicBezTo>
                    <a:pt x="1136" y="69"/>
                    <a:pt x="898" y="0"/>
                    <a:pt x="6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32"/>
            <p:cNvSpPr/>
            <p:nvPr/>
          </p:nvSpPr>
          <p:spPr>
            <a:xfrm>
              <a:off x="5945975" y="2021300"/>
              <a:ext cx="49350" cy="14925"/>
            </a:xfrm>
            <a:custGeom>
              <a:avLst/>
              <a:gdLst/>
              <a:ahLst/>
              <a:cxnLst/>
              <a:rect l="l" t="t" r="r" b="b"/>
              <a:pathLst>
                <a:path w="1974" h="597" extrusionOk="0">
                  <a:moveTo>
                    <a:pt x="592" y="0"/>
                  </a:moveTo>
                  <a:cubicBezTo>
                    <a:pt x="525" y="0"/>
                    <a:pt x="458" y="34"/>
                    <a:pt x="393" y="104"/>
                  </a:cubicBezTo>
                  <a:cubicBezTo>
                    <a:pt x="393" y="116"/>
                    <a:pt x="369" y="152"/>
                    <a:pt x="357" y="164"/>
                  </a:cubicBezTo>
                  <a:cubicBezTo>
                    <a:pt x="342" y="171"/>
                    <a:pt x="328" y="175"/>
                    <a:pt x="316" y="175"/>
                  </a:cubicBezTo>
                  <a:cubicBezTo>
                    <a:pt x="288" y="175"/>
                    <a:pt x="267" y="157"/>
                    <a:pt x="250" y="116"/>
                  </a:cubicBezTo>
                  <a:cubicBezTo>
                    <a:pt x="167" y="116"/>
                    <a:pt x="60" y="128"/>
                    <a:pt x="36" y="235"/>
                  </a:cubicBezTo>
                  <a:cubicBezTo>
                    <a:pt x="0" y="342"/>
                    <a:pt x="72" y="402"/>
                    <a:pt x="179" y="402"/>
                  </a:cubicBezTo>
                  <a:cubicBezTo>
                    <a:pt x="190" y="401"/>
                    <a:pt x="202" y="401"/>
                    <a:pt x="213" y="401"/>
                  </a:cubicBezTo>
                  <a:cubicBezTo>
                    <a:pt x="379" y="401"/>
                    <a:pt x="535" y="478"/>
                    <a:pt x="691" y="545"/>
                  </a:cubicBezTo>
                  <a:cubicBezTo>
                    <a:pt x="816" y="447"/>
                    <a:pt x="940" y="413"/>
                    <a:pt x="1064" y="413"/>
                  </a:cubicBezTo>
                  <a:cubicBezTo>
                    <a:pt x="1316" y="413"/>
                    <a:pt x="1566" y="552"/>
                    <a:pt x="1822" y="568"/>
                  </a:cubicBezTo>
                  <a:cubicBezTo>
                    <a:pt x="1861" y="588"/>
                    <a:pt x="1890" y="597"/>
                    <a:pt x="1911" y="597"/>
                  </a:cubicBezTo>
                  <a:cubicBezTo>
                    <a:pt x="1969" y="597"/>
                    <a:pt x="1973" y="533"/>
                    <a:pt x="1965" y="437"/>
                  </a:cubicBezTo>
                  <a:cubicBezTo>
                    <a:pt x="1840" y="180"/>
                    <a:pt x="1663" y="96"/>
                    <a:pt x="1456" y="96"/>
                  </a:cubicBezTo>
                  <a:cubicBezTo>
                    <a:pt x="1347" y="96"/>
                    <a:pt x="1230" y="119"/>
                    <a:pt x="1108" y="152"/>
                  </a:cubicBezTo>
                  <a:cubicBezTo>
                    <a:pt x="1108" y="164"/>
                    <a:pt x="1096" y="164"/>
                    <a:pt x="1060" y="176"/>
                  </a:cubicBezTo>
                  <a:cubicBezTo>
                    <a:pt x="1053" y="183"/>
                    <a:pt x="1045" y="185"/>
                    <a:pt x="1037" y="185"/>
                  </a:cubicBezTo>
                  <a:cubicBezTo>
                    <a:pt x="1016" y="185"/>
                    <a:pt x="993" y="169"/>
                    <a:pt x="977" y="152"/>
                  </a:cubicBezTo>
                  <a:cubicBezTo>
                    <a:pt x="929" y="152"/>
                    <a:pt x="869" y="140"/>
                    <a:pt x="822" y="140"/>
                  </a:cubicBezTo>
                  <a:cubicBezTo>
                    <a:pt x="750" y="49"/>
                    <a:pt x="672" y="0"/>
                    <a:pt x="5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32"/>
            <p:cNvSpPr/>
            <p:nvPr/>
          </p:nvSpPr>
          <p:spPr>
            <a:xfrm>
              <a:off x="6088550" y="1775150"/>
              <a:ext cx="50325" cy="17775"/>
            </a:xfrm>
            <a:custGeom>
              <a:avLst/>
              <a:gdLst/>
              <a:ahLst/>
              <a:cxnLst/>
              <a:rect l="l" t="t" r="r" b="b"/>
              <a:pathLst>
                <a:path w="2013" h="711" extrusionOk="0">
                  <a:moveTo>
                    <a:pt x="1715" y="1"/>
                  </a:moveTo>
                  <a:cubicBezTo>
                    <a:pt x="1621" y="1"/>
                    <a:pt x="1528" y="28"/>
                    <a:pt x="1441" y="92"/>
                  </a:cubicBezTo>
                  <a:cubicBezTo>
                    <a:pt x="1364" y="128"/>
                    <a:pt x="1287" y="140"/>
                    <a:pt x="1210" y="140"/>
                  </a:cubicBezTo>
                  <a:cubicBezTo>
                    <a:pt x="1011" y="140"/>
                    <a:pt x="810" y="54"/>
                    <a:pt x="606" y="54"/>
                  </a:cubicBezTo>
                  <a:cubicBezTo>
                    <a:pt x="547" y="54"/>
                    <a:pt x="488" y="61"/>
                    <a:pt x="429" y="80"/>
                  </a:cubicBezTo>
                  <a:cubicBezTo>
                    <a:pt x="346" y="187"/>
                    <a:pt x="0" y="139"/>
                    <a:pt x="191" y="437"/>
                  </a:cubicBezTo>
                  <a:cubicBezTo>
                    <a:pt x="494" y="625"/>
                    <a:pt x="803" y="711"/>
                    <a:pt x="1114" y="711"/>
                  </a:cubicBezTo>
                  <a:cubicBezTo>
                    <a:pt x="1413" y="711"/>
                    <a:pt x="1714" y="631"/>
                    <a:pt x="2013" y="485"/>
                  </a:cubicBezTo>
                  <a:lnTo>
                    <a:pt x="2013" y="80"/>
                  </a:lnTo>
                  <a:cubicBezTo>
                    <a:pt x="1915" y="31"/>
                    <a:pt x="1814" y="1"/>
                    <a:pt x="1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32"/>
            <p:cNvSpPr/>
            <p:nvPr/>
          </p:nvSpPr>
          <p:spPr>
            <a:xfrm>
              <a:off x="6127500" y="1884625"/>
              <a:ext cx="50675" cy="16100"/>
            </a:xfrm>
            <a:custGeom>
              <a:avLst/>
              <a:gdLst/>
              <a:ahLst/>
              <a:cxnLst/>
              <a:rect l="l" t="t" r="r" b="b"/>
              <a:pathLst>
                <a:path w="2027" h="644" extrusionOk="0">
                  <a:moveTo>
                    <a:pt x="266" y="0"/>
                  </a:moveTo>
                  <a:cubicBezTo>
                    <a:pt x="238" y="0"/>
                    <a:pt x="201" y="11"/>
                    <a:pt x="169" y="11"/>
                  </a:cubicBezTo>
                  <a:cubicBezTo>
                    <a:pt x="38" y="262"/>
                    <a:pt x="1" y="462"/>
                    <a:pt x="270" y="462"/>
                  </a:cubicBezTo>
                  <a:cubicBezTo>
                    <a:pt x="320" y="462"/>
                    <a:pt x="381" y="455"/>
                    <a:pt x="455" y="440"/>
                  </a:cubicBezTo>
                  <a:cubicBezTo>
                    <a:pt x="535" y="366"/>
                    <a:pt x="605" y="338"/>
                    <a:pt x="667" y="338"/>
                  </a:cubicBezTo>
                  <a:cubicBezTo>
                    <a:pt x="808" y="338"/>
                    <a:pt x="914" y="480"/>
                    <a:pt x="1038" y="571"/>
                  </a:cubicBezTo>
                  <a:cubicBezTo>
                    <a:pt x="1153" y="622"/>
                    <a:pt x="1268" y="644"/>
                    <a:pt x="1383" y="644"/>
                  </a:cubicBezTo>
                  <a:cubicBezTo>
                    <a:pt x="1506" y="644"/>
                    <a:pt x="1629" y="619"/>
                    <a:pt x="1752" y="582"/>
                  </a:cubicBezTo>
                  <a:lnTo>
                    <a:pt x="1883" y="582"/>
                  </a:lnTo>
                  <a:cubicBezTo>
                    <a:pt x="1931" y="523"/>
                    <a:pt x="1967" y="487"/>
                    <a:pt x="2026" y="440"/>
                  </a:cubicBezTo>
                  <a:lnTo>
                    <a:pt x="2026" y="154"/>
                  </a:lnTo>
                  <a:cubicBezTo>
                    <a:pt x="1810" y="167"/>
                    <a:pt x="1592" y="181"/>
                    <a:pt x="1374" y="181"/>
                  </a:cubicBezTo>
                  <a:cubicBezTo>
                    <a:pt x="1015" y="181"/>
                    <a:pt x="655" y="144"/>
                    <a:pt x="300" y="11"/>
                  </a:cubicBezTo>
                  <a:cubicBezTo>
                    <a:pt x="292" y="3"/>
                    <a:pt x="280" y="0"/>
                    <a:pt x="2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32"/>
            <p:cNvSpPr/>
            <p:nvPr/>
          </p:nvSpPr>
          <p:spPr>
            <a:xfrm>
              <a:off x="5460650" y="1903350"/>
              <a:ext cx="48975" cy="13700"/>
            </a:xfrm>
            <a:custGeom>
              <a:avLst/>
              <a:gdLst/>
              <a:ahLst/>
              <a:cxnLst/>
              <a:rect l="l" t="t" r="r" b="b"/>
              <a:pathLst>
                <a:path w="1959" h="548" extrusionOk="0">
                  <a:moveTo>
                    <a:pt x="1459" y="8"/>
                  </a:moveTo>
                  <a:cubicBezTo>
                    <a:pt x="1447" y="8"/>
                    <a:pt x="1436" y="9"/>
                    <a:pt x="1423" y="12"/>
                  </a:cubicBezTo>
                  <a:cubicBezTo>
                    <a:pt x="1006" y="119"/>
                    <a:pt x="542" y="0"/>
                    <a:pt x="161" y="250"/>
                  </a:cubicBezTo>
                  <a:cubicBezTo>
                    <a:pt x="134" y="244"/>
                    <a:pt x="111" y="241"/>
                    <a:pt x="92" y="241"/>
                  </a:cubicBezTo>
                  <a:cubicBezTo>
                    <a:pt x="3" y="241"/>
                    <a:pt x="0" y="307"/>
                    <a:pt x="30" y="405"/>
                  </a:cubicBezTo>
                  <a:cubicBezTo>
                    <a:pt x="637" y="548"/>
                    <a:pt x="1256" y="464"/>
                    <a:pt x="1887" y="536"/>
                  </a:cubicBezTo>
                  <a:cubicBezTo>
                    <a:pt x="1959" y="393"/>
                    <a:pt x="1816" y="345"/>
                    <a:pt x="1756" y="250"/>
                  </a:cubicBezTo>
                  <a:cubicBezTo>
                    <a:pt x="1624" y="195"/>
                    <a:pt x="1594" y="8"/>
                    <a:pt x="1459" y="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32"/>
            <p:cNvSpPr/>
            <p:nvPr/>
          </p:nvSpPr>
          <p:spPr>
            <a:xfrm>
              <a:off x="5463775" y="1939975"/>
              <a:ext cx="55975" cy="12500"/>
            </a:xfrm>
            <a:custGeom>
              <a:avLst/>
              <a:gdLst/>
              <a:ahLst/>
              <a:cxnLst/>
              <a:rect l="l" t="t" r="r" b="b"/>
              <a:pathLst>
                <a:path w="2239" h="500" extrusionOk="0">
                  <a:moveTo>
                    <a:pt x="1651" y="1"/>
                  </a:moveTo>
                  <a:cubicBezTo>
                    <a:pt x="1496" y="1"/>
                    <a:pt x="1342" y="83"/>
                    <a:pt x="1188" y="83"/>
                  </a:cubicBezTo>
                  <a:cubicBezTo>
                    <a:pt x="1181" y="83"/>
                    <a:pt x="1174" y="83"/>
                    <a:pt x="1167" y="83"/>
                  </a:cubicBezTo>
                  <a:cubicBezTo>
                    <a:pt x="1103" y="128"/>
                    <a:pt x="1038" y="143"/>
                    <a:pt x="974" y="143"/>
                  </a:cubicBezTo>
                  <a:cubicBezTo>
                    <a:pt x="833" y="143"/>
                    <a:pt x="692" y="69"/>
                    <a:pt x="550" y="69"/>
                  </a:cubicBezTo>
                  <a:cubicBezTo>
                    <a:pt x="518" y="69"/>
                    <a:pt x="485" y="73"/>
                    <a:pt x="453" y="83"/>
                  </a:cubicBezTo>
                  <a:cubicBezTo>
                    <a:pt x="453" y="107"/>
                    <a:pt x="453" y="131"/>
                    <a:pt x="417" y="142"/>
                  </a:cubicBezTo>
                  <a:cubicBezTo>
                    <a:pt x="398" y="150"/>
                    <a:pt x="383" y="154"/>
                    <a:pt x="370" y="154"/>
                  </a:cubicBezTo>
                  <a:cubicBezTo>
                    <a:pt x="343" y="154"/>
                    <a:pt x="330" y="135"/>
                    <a:pt x="322" y="95"/>
                  </a:cubicBezTo>
                  <a:cubicBezTo>
                    <a:pt x="274" y="95"/>
                    <a:pt x="214" y="107"/>
                    <a:pt x="167" y="107"/>
                  </a:cubicBezTo>
                  <a:cubicBezTo>
                    <a:pt x="155" y="226"/>
                    <a:pt x="107" y="321"/>
                    <a:pt x="0" y="381"/>
                  </a:cubicBezTo>
                  <a:cubicBezTo>
                    <a:pt x="71" y="451"/>
                    <a:pt x="155" y="489"/>
                    <a:pt x="238" y="489"/>
                  </a:cubicBezTo>
                  <a:cubicBezTo>
                    <a:pt x="266" y="489"/>
                    <a:pt x="294" y="485"/>
                    <a:pt x="322" y="476"/>
                  </a:cubicBezTo>
                  <a:cubicBezTo>
                    <a:pt x="467" y="443"/>
                    <a:pt x="611" y="431"/>
                    <a:pt x="753" y="431"/>
                  </a:cubicBezTo>
                  <a:cubicBezTo>
                    <a:pt x="1077" y="431"/>
                    <a:pt x="1396" y="491"/>
                    <a:pt x="1727" y="500"/>
                  </a:cubicBezTo>
                  <a:cubicBezTo>
                    <a:pt x="1834" y="309"/>
                    <a:pt x="2072" y="428"/>
                    <a:pt x="2239" y="250"/>
                  </a:cubicBezTo>
                  <a:cubicBezTo>
                    <a:pt x="2108" y="202"/>
                    <a:pt x="1941" y="214"/>
                    <a:pt x="1881" y="83"/>
                  </a:cubicBezTo>
                  <a:cubicBezTo>
                    <a:pt x="1804" y="21"/>
                    <a:pt x="1727" y="1"/>
                    <a:pt x="16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32"/>
            <p:cNvSpPr/>
            <p:nvPr/>
          </p:nvSpPr>
          <p:spPr>
            <a:xfrm>
              <a:off x="5465250" y="1970225"/>
              <a:ext cx="51525" cy="14050"/>
            </a:xfrm>
            <a:custGeom>
              <a:avLst/>
              <a:gdLst/>
              <a:ahLst/>
              <a:cxnLst/>
              <a:rect l="l" t="t" r="r" b="b"/>
              <a:pathLst>
                <a:path w="2061" h="562" extrusionOk="0">
                  <a:moveTo>
                    <a:pt x="1384" y="1"/>
                  </a:moveTo>
                  <a:cubicBezTo>
                    <a:pt x="1360" y="1"/>
                    <a:pt x="1336" y="2"/>
                    <a:pt x="1310" y="4"/>
                  </a:cubicBezTo>
                  <a:cubicBezTo>
                    <a:pt x="1114" y="28"/>
                    <a:pt x="914" y="31"/>
                    <a:pt x="714" y="31"/>
                  </a:cubicBezTo>
                  <a:cubicBezTo>
                    <a:pt x="647" y="31"/>
                    <a:pt x="579" y="30"/>
                    <a:pt x="512" y="30"/>
                  </a:cubicBezTo>
                  <a:cubicBezTo>
                    <a:pt x="378" y="30"/>
                    <a:pt x="243" y="32"/>
                    <a:pt x="108" y="40"/>
                  </a:cubicBezTo>
                  <a:cubicBezTo>
                    <a:pt x="24" y="183"/>
                    <a:pt x="1" y="314"/>
                    <a:pt x="120" y="456"/>
                  </a:cubicBezTo>
                  <a:cubicBezTo>
                    <a:pt x="167" y="456"/>
                    <a:pt x="227" y="433"/>
                    <a:pt x="275" y="433"/>
                  </a:cubicBezTo>
                  <a:lnTo>
                    <a:pt x="394" y="314"/>
                  </a:lnTo>
                  <a:cubicBezTo>
                    <a:pt x="462" y="291"/>
                    <a:pt x="520" y="249"/>
                    <a:pt x="581" y="249"/>
                  </a:cubicBezTo>
                  <a:cubicBezTo>
                    <a:pt x="616" y="249"/>
                    <a:pt x="652" y="263"/>
                    <a:pt x="691" y="302"/>
                  </a:cubicBezTo>
                  <a:lnTo>
                    <a:pt x="834" y="302"/>
                  </a:lnTo>
                  <a:cubicBezTo>
                    <a:pt x="1068" y="450"/>
                    <a:pt x="1312" y="562"/>
                    <a:pt x="1569" y="562"/>
                  </a:cubicBezTo>
                  <a:cubicBezTo>
                    <a:pt x="1705" y="562"/>
                    <a:pt x="1845" y="531"/>
                    <a:pt x="1989" y="456"/>
                  </a:cubicBezTo>
                  <a:cubicBezTo>
                    <a:pt x="2060" y="397"/>
                    <a:pt x="2049" y="349"/>
                    <a:pt x="1989" y="302"/>
                  </a:cubicBezTo>
                  <a:cubicBezTo>
                    <a:pt x="1826" y="116"/>
                    <a:pt x="1642" y="1"/>
                    <a:pt x="13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32"/>
            <p:cNvSpPr/>
            <p:nvPr/>
          </p:nvSpPr>
          <p:spPr>
            <a:xfrm>
              <a:off x="5759050" y="1788975"/>
              <a:ext cx="58650" cy="9625"/>
            </a:xfrm>
            <a:custGeom>
              <a:avLst/>
              <a:gdLst/>
              <a:ahLst/>
              <a:cxnLst/>
              <a:rect l="l" t="t" r="r" b="b"/>
              <a:pathLst>
                <a:path w="2346" h="385" extrusionOk="0">
                  <a:moveTo>
                    <a:pt x="598" y="1"/>
                  </a:moveTo>
                  <a:cubicBezTo>
                    <a:pt x="525" y="1"/>
                    <a:pt x="463" y="33"/>
                    <a:pt x="417" y="110"/>
                  </a:cubicBezTo>
                  <a:cubicBezTo>
                    <a:pt x="298" y="217"/>
                    <a:pt x="119" y="122"/>
                    <a:pt x="0" y="229"/>
                  </a:cubicBezTo>
                  <a:lnTo>
                    <a:pt x="0" y="384"/>
                  </a:lnTo>
                  <a:lnTo>
                    <a:pt x="2286" y="384"/>
                  </a:lnTo>
                  <a:cubicBezTo>
                    <a:pt x="2346" y="277"/>
                    <a:pt x="2298" y="206"/>
                    <a:pt x="2227" y="122"/>
                  </a:cubicBezTo>
                  <a:lnTo>
                    <a:pt x="2143" y="86"/>
                  </a:lnTo>
                  <a:lnTo>
                    <a:pt x="1858" y="86"/>
                  </a:lnTo>
                  <a:cubicBezTo>
                    <a:pt x="1810" y="45"/>
                    <a:pt x="1759" y="24"/>
                    <a:pt x="1710" y="24"/>
                  </a:cubicBezTo>
                  <a:cubicBezTo>
                    <a:pt x="1661" y="24"/>
                    <a:pt x="1613" y="45"/>
                    <a:pt x="1572" y="86"/>
                  </a:cubicBezTo>
                  <a:cubicBezTo>
                    <a:pt x="1449" y="86"/>
                    <a:pt x="1329" y="93"/>
                    <a:pt x="1209" y="93"/>
                  </a:cubicBezTo>
                  <a:cubicBezTo>
                    <a:pt x="1049" y="93"/>
                    <a:pt x="890" y="81"/>
                    <a:pt x="726" y="27"/>
                  </a:cubicBezTo>
                  <a:cubicBezTo>
                    <a:pt x="680" y="10"/>
                    <a:pt x="637" y="1"/>
                    <a:pt x="5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32"/>
            <p:cNvSpPr/>
            <p:nvPr/>
          </p:nvSpPr>
          <p:spPr>
            <a:xfrm>
              <a:off x="5762625" y="1772375"/>
              <a:ext cx="53600" cy="13125"/>
            </a:xfrm>
            <a:custGeom>
              <a:avLst/>
              <a:gdLst/>
              <a:ahLst/>
              <a:cxnLst/>
              <a:rect l="l" t="t" r="r" b="b"/>
              <a:pathLst>
                <a:path w="2144" h="525" extrusionOk="0">
                  <a:moveTo>
                    <a:pt x="771" y="9"/>
                  </a:moveTo>
                  <a:cubicBezTo>
                    <a:pt x="669" y="9"/>
                    <a:pt x="569" y="28"/>
                    <a:pt x="464" y="48"/>
                  </a:cubicBezTo>
                  <a:cubicBezTo>
                    <a:pt x="310" y="131"/>
                    <a:pt x="0" y="0"/>
                    <a:pt x="12" y="346"/>
                  </a:cubicBezTo>
                  <a:cubicBezTo>
                    <a:pt x="233" y="390"/>
                    <a:pt x="461" y="417"/>
                    <a:pt x="690" y="417"/>
                  </a:cubicBezTo>
                  <a:cubicBezTo>
                    <a:pt x="893" y="417"/>
                    <a:pt x="1097" y="396"/>
                    <a:pt x="1298" y="346"/>
                  </a:cubicBezTo>
                  <a:cubicBezTo>
                    <a:pt x="1403" y="457"/>
                    <a:pt x="1536" y="471"/>
                    <a:pt x="1675" y="471"/>
                  </a:cubicBezTo>
                  <a:cubicBezTo>
                    <a:pt x="1722" y="471"/>
                    <a:pt x="1769" y="470"/>
                    <a:pt x="1816" y="470"/>
                  </a:cubicBezTo>
                  <a:cubicBezTo>
                    <a:pt x="1883" y="470"/>
                    <a:pt x="1949" y="473"/>
                    <a:pt x="2012" y="489"/>
                  </a:cubicBezTo>
                  <a:cubicBezTo>
                    <a:pt x="2012" y="512"/>
                    <a:pt x="2024" y="512"/>
                    <a:pt x="2060" y="524"/>
                  </a:cubicBezTo>
                  <a:cubicBezTo>
                    <a:pt x="2084" y="524"/>
                    <a:pt x="2119" y="512"/>
                    <a:pt x="2143" y="477"/>
                  </a:cubicBezTo>
                  <a:cubicBezTo>
                    <a:pt x="2131" y="274"/>
                    <a:pt x="1643" y="429"/>
                    <a:pt x="1845" y="72"/>
                  </a:cubicBezTo>
                  <a:cubicBezTo>
                    <a:pt x="1687" y="72"/>
                    <a:pt x="1528" y="67"/>
                    <a:pt x="1380" y="67"/>
                  </a:cubicBezTo>
                  <a:cubicBezTo>
                    <a:pt x="1306" y="67"/>
                    <a:pt x="1234" y="68"/>
                    <a:pt x="1167" y="72"/>
                  </a:cubicBezTo>
                  <a:cubicBezTo>
                    <a:pt x="1167" y="72"/>
                    <a:pt x="1143" y="96"/>
                    <a:pt x="1119" y="108"/>
                  </a:cubicBezTo>
                  <a:cubicBezTo>
                    <a:pt x="1111" y="110"/>
                    <a:pt x="1103" y="112"/>
                    <a:pt x="1096" y="112"/>
                  </a:cubicBezTo>
                  <a:cubicBezTo>
                    <a:pt x="1072" y="112"/>
                    <a:pt x="1051" y="96"/>
                    <a:pt x="1024" y="60"/>
                  </a:cubicBezTo>
                  <a:cubicBezTo>
                    <a:pt x="938" y="22"/>
                    <a:pt x="854" y="9"/>
                    <a:pt x="771" y="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32"/>
            <p:cNvSpPr/>
            <p:nvPr/>
          </p:nvSpPr>
          <p:spPr>
            <a:xfrm>
              <a:off x="5293625" y="1730500"/>
              <a:ext cx="60025" cy="30150"/>
            </a:xfrm>
            <a:custGeom>
              <a:avLst/>
              <a:gdLst/>
              <a:ahLst/>
              <a:cxnLst/>
              <a:rect l="l" t="t" r="r" b="b"/>
              <a:pathLst>
                <a:path w="2401" h="1206" extrusionOk="0">
                  <a:moveTo>
                    <a:pt x="1074" y="1"/>
                  </a:moveTo>
                  <a:cubicBezTo>
                    <a:pt x="972" y="1"/>
                    <a:pt x="873" y="48"/>
                    <a:pt x="793" y="139"/>
                  </a:cubicBezTo>
                  <a:cubicBezTo>
                    <a:pt x="579" y="401"/>
                    <a:pt x="258" y="532"/>
                    <a:pt x="103" y="830"/>
                  </a:cubicBezTo>
                  <a:cubicBezTo>
                    <a:pt x="66" y="1014"/>
                    <a:pt x="1" y="1206"/>
                    <a:pt x="166" y="1206"/>
                  </a:cubicBezTo>
                  <a:cubicBezTo>
                    <a:pt x="214" y="1206"/>
                    <a:pt x="282" y="1189"/>
                    <a:pt x="377" y="1151"/>
                  </a:cubicBezTo>
                  <a:cubicBezTo>
                    <a:pt x="532" y="854"/>
                    <a:pt x="805" y="782"/>
                    <a:pt x="1091" y="711"/>
                  </a:cubicBezTo>
                  <a:cubicBezTo>
                    <a:pt x="1199" y="595"/>
                    <a:pt x="1332" y="580"/>
                    <a:pt x="1464" y="580"/>
                  </a:cubicBezTo>
                  <a:cubicBezTo>
                    <a:pt x="1514" y="580"/>
                    <a:pt x="1563" y="582"/>
                    <a:pt x="1611" y="582"/>
                  </a:cubicBezTo>
                  <a:cubicBezTo>
                    <a:pt x="1633" y="582"/>
                    <a:pt x="1654" y="581"/>
                    <a:pt x="1675" y="580"/>
                  </a:cubicBezTo>
                  <a:cubicBezTo>
                    <a:pt x="1925" y="556"/>
                    <a:pt x="2187" y="616"/>
                    <a:pt x="2401" y="437"/>
                  </a:cubicBezTo>
                  <a:cubicBezTo>
                    <a:pt x="2222" y="175"/>
                    <a:pt x="1913" y="259"/>
                    <a:pt x="1663" y="199"/>
                  </a:cubicBezTo>
                  <a:cubicBezTo>
                    <a:pt x="1623" y="199"/>
                    <a:pt x="1583" y="194"/>
                    <a:pt x="1544" y="194"/>
                  </a:cubicBezTo>
                  <a:cubicBezTo>
                    <a:pt x="1524" y="194"/>
                    <a:pt x="1504" y="195"/>
                    <a:pt x="1484" y="199"/>
                  </a:cubicBezTo>
                  <a:cubicBezTo>
                    <a:pt x="1436" y="247"/>
                    <a:pt x="1401" y="259"/>
                    <a:pt x="1377" y="282"/>
                  </a:cubicBezTo>
                  <a:cubicBezTo>
                    <a:pt x="1389" y="259"/>
                    <a:pt x="1401" y="223"/>
                    <a:pt x="1401" y="175"/>
                  </a:cubicBezTo>
                  <a:cubicBezTo>
                    <a:pt x="1301" y="57"/>
                    <a:pt x="1186" y="1"/>
                    <a:pt x="1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32"/>
            <p:cNvSpPr/>
            <p:nvPr/>
          </p:nvSpPr>
          <p:spPr>
            <a:xfrm>
              <a:off x="5712150" y="1922175"/>
              <a:ext cx="41550" cy="10975"/>
            </a:xfrm>
            <a:custGeom>
              <a:avLst/>
              <a:gdLst/>
              <a:ahLst/>
              <a:cxnLst/>
              <a:rect l="l" t="t" r="r" b="b"/>
              <a:pathLst>
                <a:path w="1662" h="439" extrusionOk="0">
                  <a:moveTo>
                    <a:pt x="734" y="0"/>
                  </a:moveTo>
                  <a:cubicBezTo>
                    <a:pt x="599" y="0"/>
                    <a:pt x="464" y="11"/>
                    <a:pt x="328" y="33"/>
                  </a:cubicBezTo>
                  <a:cubicBezTo>
                    <a:pt x="318" y="35"/>
                    <a:pt x="308" y="36"/>
                    <a:pt x="297" y="36"/>
                  </a:cubicBezTo>
                  <a:cubicBezTo>
                    <a:pt x="243" y="36"/>
                    <a:pt x="178" y="16"/>
                    <a:pt x="123" y="16"/>
                  </a:cubicBezTo>
                  <a:cubicBezTo>
                    <a:pt x="54" y="16"/>
                    <a:pt x="1" y="47"/>
                    <a:pt x="7" y="188"/>
                  </a:cubicBezTo>
                  <a:cubicBezTo>
                    <a:pt x="31" y="366"/>
                    <a:pt x="185" y="366"/>
                    <a:pt x="340" y="378"/>
                  </a:cubicBezTo>
                  <a:cubicBezTo>
                    <a:pt x="578" y="406"/>
                    <a:pt x="820" y="438"/>
                    <a:pt x="1063" y="438"/>
                  </a:cubicBezTo>
                  <a:cubicBezTo>
                    <a:pt x="1235" y="438"/>
                    <a:pt x="1407" y="422"/>
                    <a:pt x="1578" y="378"/>
                  </a:cubicBezTo>
                  <a:cubicBezTo>
                    <a:pt x="1662" y="212"/>
                    <a:pt x="1555" y="152"/>
                    <a:pt x="1436" y="92"/>
                  </a:cubicBezTo>
                  <a:cubicBezTo>
                    <a:pt x="1202" y="32"/>
                    <a:pt x="968" y="0"/>
                    <a:pt x="7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32"/>
            <p:cNvSpPr/>
            <p:nvPr/>
          </p:nvSpPr>
          <p:spPr>
            <a:xfrm>
              <a:off x="5460800" y="1922225"/>
              <a:ext cx="50325" cy="13275"/>
            </a:xfrm>
            <a:custGeom>
              <a:avLst/>
              <a:gdLst/>
              <a:ahLst/>
              <a:cxnLst/>
              <a:rect l="l" t="t" r="r" b="b"/>
              <a:pathLst>
                <a:path w="2013" h="531" extrusionOk="0">
                  <a:moveTo>
                    <a:pt x="371" y="1"/>
                  </a:moveTo>
                  <a:cubicBezTo>
                    <a:pt x="249" y="1"/>
                    <a:pt x="126" y="21"/>
                    <a:pt x="0" y="79"/>
                  </a:cubicBezTo>
                  <a:lnTo>
                    <a:pt x="0" y="233"/>
                  </a:lnTo>
                  <a:cubicBezTo>
                    <a:pt x="83" y="317"/>
                    <a:pt x="202" y="269"/>
                    <a:pt x="274" y="364"/>
                  </a:cubicBezTo>
                  <a:cubicBezTo>
                    <a:pt x="595" y="531"/>
                    <a:pt x="953" y="448"/>
                    <a:pt x="1298" y="507"/>
                  </a:cubicBezTo>
                  <a:cubicBezTo>
                    <a:pt x="1476" y="257"/>
                    <a:pt x="1905" y="448"/>
                    <a:pt x="2012" y="79"/>
                  </a:cubicBezTo>
                  <a:cubicBezTo>
                    <a:pt x="1994" y="77"/>
                    <a:pt x="1976" y="77"/>
                    <a:pt x="1959" y="77"/>
                  </a:cubicBezTo>
                  <a:cubicBezTo>
                    <a:pt x="1812" y="77"/>
                    <a:pt x="1674" y="117"/>
                    <a:pt x="1536" y="138"/>
                  </a:cubicBezTo>
                  <a:cubicBezTo>
                    <a:pt x="1477" y="149"/>
                    <a:pt x="1419" y="153"/>
                    <a:pt x="1361" y="153"/>
                  </a:cubicBezTo>
                  <a:cubicBezTo>
                    <a:pt x="1026" y="153"/>
                    <a:pt x="703" y="1"/>
                    <a:pt x="3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32"/>
            <p:cNvSpPr/>
            <p:nvPr/>
          </p:nvSpPr>
          <p:spPr>
            <a:xfrm>
              <a:off x="6102825" y="1794050"/>
              <a:ext cx="50625" cy="26550"/>
            </a:xfrm>
            <a:custGeom>
              <a:avLst/>
              <a:gdLst/>
              <a:ahLst/>
              <a:cxnLst/>
              <a:rect l="l" t="t" r="r" b="b"/>
              <a:pathLst>
                <a:path w="2025" h="1062" extrusionOk="0">
                  <a:moveTo>
                    <a:pt x="230" y="0"/>
                  </a:moveTo>
                  <a:cubicBezTo>
                    <a:pt x="217" y="0"/>
                    <a:pt x="205" y="1"/>
                    <a:pt x="191" y="3"/>
                  </a:cubicBezTo>
                  <a:cubicBezTo>
                    <a:pt x="132" y="38"/>
                    <a:pt x="84" y="86"/>
                    <a:pt x="60" y="145"/>
                  </a:cubicBezTo>
                  <a:cubicBezTo>
                    <a:pt x="1" y="324"/>
                    <a:pt x="25" y="491"/>
                    <a:pt x="156" y="622"/>
                  </a:cubicBezTo>
                  <a:cubicBezTo>
                    <a:pt x="235" y="885"/>
                    <a:pt x="385" y="982"/>
                    <a:pt x="571" y="982"/>
                  </a:cubicBezTo>
                  <a:cubicBezTo>
                    <a:pt x="663" y="982"/>
                    <a:pt x="764" y="959"/>
                    <a:pt x="870" y="919"/>
                  </a:cubicBezTo>
                  <a:cubicBezTo>
                    <a:pt x="1168" y="1012"/>
                    <a:pt x="1466" y="1062"/>
                    <a:pt x="1770" y="1062"/>
                  </a:cubicBezTo>
                  <a:cubicBezTo>
                    <a:pt x="1854" y="1062"/>
                    <a:pt x="1939" y="1058"/>
                    <a:pt x="2025" y="1050"/>
                  </a:cubicBezTo>
                  <a:lnTo>
                    <a:pt x="2025" y="979"/>
                  </a:lnTo>
                  <a:lnTo>
                    <a:pt x="2025" y="907"/>
                  </a:lnTo>
                  <a:cubicBezTo>
                    <a:pt x="1965" y="860"/>
                    <a:pt x="1918" y="812"/>
                    <a:pt x="1906" y="776"/>
                  </a:cubicBezTo>
                  <a:lnTo>
                    <a:pt x="1608" y="776"/>
                  </a:lnTo>
                  <a:cubicBezTo>
                    <a:pt x="1555" y="818"/>
                    <a:pt x="1504" y="839"/>
                    <a:pt x="1455" y="839"/>
                  </a:cubicBezTo>
                  <a:cubicBezTo>
                    <a:pt x="1406" y="839"/>
                    <a:pt x="1358" y="818"/>
                    <a:pt x="1311" y="776"/>
                  </a:cubicBezTo>
                  <a:cubicBezTo>
                    <a:pt x="1089" y="754"/>
                    <a:pt x="889" y="619"/>
                    <a:pt x="661" y="619"/>
                  </a:cubicBezTo>
                  <a:cubicBezTo>
                    <a:pt x="643" y="619"/>
                    <a:pt x="626" y="620"/>
                    <a:pt x="608" y="622"/>
                  </a:cubicBezTo>
                  <a:cubicBezTo>
                    <a:pt x="501" y="598"/>
                    <a:pt x="501" y="550"/>
                    <a:pt x="572" y="491"/>
                  </a:cubicBezTo>
                  <a:cubicBezTo>
                    <a:pt x="572" y="431"/>
                    <a:pt x="596" y="384"/>
                    <a:pt x="596" y="336"/>
                  </a:cubicBezTo>
                  <a:cubicBezTo>
                    <a:pt x="596" y="312"/>
                    <a:pt x="572" y="276"/>
                    <a:pt x="560" y="253"/>
                  </a:cubicBezTo>
                  <a:cubicBezTo>
                    <a:pt x="483" y="142"/>
                    <a:pt x="395" y="0"/>
                    <a:pt x="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32"/>
            <p:cNvSpPr/>
            <p:nvPr/>
          </p:nvSpPr>
          <p:spPr>
            <a:xfrm>
              <a:off x="5659625" y="1768625"/>
              <a:ext cx="53300" cy="11500"/>
            </a:xfrm>
            <a:custGeom>
              <a:avLst/>
              <a:gdLst/>
              <a:ahLst/>
              <a:cxnLst/>
              <a:rect l="l" t="t" r="r" b="b"/>
              <a:pathLst>
                <a:path w="2132" h="460" extrusionOk="0">
                  <a:moveTo>
                    <a:pt x="450" y="1"/>
                  </a:moveTo>
                  <a:cubicBezTo>
                    <a:pt x="336" y="1"/>
                    <a:pt x="222" y="9"/>
                    <a:pt x="108" y="31"/>
                  </a:cubicBezTo>
                  <a:cubicBezTo>
                    <a:pt x="0" y="198"/>
                    <a:pt x="120" y="269"/>
                    <a:pt x="239" y="329"/>
                  </a:cubicBezTo>
                  <a:cubicBezTo>
                    <a:pt x="655" y="341"/>
                    <a:pt x="1084" y="341"/>
                    <a:pt x="1513" y="365"/>
                  </a:cubicBezTo>
                  <a:cubicBezTo>
                    <a:pt x="1539" y="354"/>
                    <a:pt x="1564" y="348"/>
                    <a:pt x="1589" y="348"/>
                  </a:cubicBezTo>
                  <a:cubicBezTo>
                    <a:pt x="1620" y="348"/>
                    <a:pt x="1652" y="357"/>
                    <a:pt x="1691" y="377"/>
                  </a:cubicBezTo>
                  <a:cubicBezTo>
                    <a:pt x="1774" y="418"/>
                    <a:pt x="1856" y="459"/>
                    <a:pt x="1941" y="459"/>
                  </a:cubicBezTo>
                  <a:cubicBezTo>
                    <a:pt x="2003" y="459"/>
                    <a:pt x="2066" y="437"/>
                    <a:pt x="2132" y="377"/>
                  </a:cubicBezTo>
                  <a:cubicBezTo>
                    <a:pt x="2132" y="281"/>
                    <a:pt x="2084" y="222"/>
                    <a:pt x="2013" y="186"/>
                  </a:cubicBezTo>
                  <a:lnTo>
                    <a:pt x="1786" y="91"/>
                  </a:lnTo>
                  <a:cubicBezTo>
                    <a:pt x="1728" y="96"/>
                    <a:pt x="1669" y="98"/>
                    <a:pt x="1611" y="98"/>
                  </a:cubicBezTo>
                  <a:cubicBezTo>
                    <a:pt x="1218" y="98"/>
                    <a:pt x="835" y="1"/>
                    <a:pt x="4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32"/>
            <p:cNvSpPr/>
            <p:nvPr/>
          </p:nvSpPr>
          <p:spPr>
            <a:xfrm>
              <a:off x="6050750" y="1928075"/>
              <a:ext cx="37825" cy="12125"/>
            </a:xfrm>
            <a:custGeom>
              <a:avLst/>
              <a:gdLst/>
              <a:ahLst/>
              <a:cxnLst/>
              <a:rect l="l" t="t" r="r" b="b"/>
              <a:pathLst>
                <a:path w="1513" h="485" extrusionOk="0">
                  <a:moveTo>
                    <a:pt x="1512" y="130"/>
                  </a:moveTo>
                  <a:cubicBezTo>
                    <a:pt x="1508" y="133"/>
                    <a:pt x="1505" y="135"/>
                    <a:pt x="1501" y="138"/>
                  </a:cubicBezTo>
                  <a:lnTo>
                    <a:pt x="1501" y="138"/>
                  </a:lnTo>
                  <a:cubicBezTo>
                    <a:pt x="1505" y="139"/>
                    <a:pt x="1509" y="141"/>
                    <a:pt x="1512" y="142"/>
                  </a:cubicBezTo>
                  <a:lnTo>
                    <a:pt x="1512" y="130"/>
                  </a:lnTo>
                  <a:close/>
                  <a:moveTo>
                    <a:pt x="761" y="0"/>
                  </a:moveTo>
                  <a:cubicBezTo>
                    <a:pt x="535" y="0"/>
                    <a:pt x="309" y="39"/>
                    <a:pt x="84" y="118"/>
                  </a:cubicBezTo>
                  <a:cubicBezTo>
                    <a:pt x="12" y="214"/>
                    <a:pt x="0" y="309"/>
                    <a:pt x="84" y="416"/>
                  </a:cubicBezTo>
                  <a:cubicBezTo>
                    <a:pt x="285" y="466"/>
                    <a:pt x="486" y="485"/>
                    <a:pt x="687" y="485"/>
                  </a:cubicBezTo>
                  <a:cubicBezTo>
                    <a:pt x="962" y="485"/>
                    <a:pt x="1237" y="450"/>
                    <a:pt x="1512" y="416"/>
                  </a:cubicBezTo>
                  <a:lnTo>
                    <a:pt x="1512" y="297"/>
                  </a:lnTo>
                  <a:cubicBezTo>
                    <a:pt x="1445" y="241"/>
                    <a:pt x="1441" y="184"/>
                    <a:pt x="1501" y="138"/>
                  </a:cubicBezTo>
                  <a:lnTo>
                    <a:pt x="1501" y="138"/>
                  </a:lnTo>
                  <a:cubicBezTo>
                    <a:pt x="1255" y="47"/>
                    <a:pt x="1008" y="0"/>
                    <a:pt x="7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32"/>
            <p:cNvSpPr/>
            <p:nvPr/>
          </p:nvSpPr>
          <p:spPr>
            <a:xfrm>
              <a:off x="5912925" y="1924125"/>
              <a:ext cx="42900" cy="10800"/>
            </a:xfrm>
            <a:custGeom>
              <a:avLst/>
              <a:gdLst/>
              <a:ahLst/>
              <a:cxnLst/>
              <a:rect l="l" t="t" r="r" b="b"/>
              <a:pathLst>
                <a:path w="1716" h="432" extrusionOk="0">
                  <a:moveTo>
                    <a:pt x="1120" y="1"/>
                  </a:moveTo>
                  <a:cubicBezTo>
                    <a:pt x="937" y="1"/>
                    <a:pt x="753" y="42"/>
                    <a:pt x="572" y="122"/>
                  </a:cubicBezTo>
                  <a:cubicBezTo>
                    <a:pt x="548" y="128"/>
                    <a:pt x="522" y="131"/>
                    <a:pt x="495" y="131"/>
                  </a:cubicBezTo>
                  <a:cubicBezTo>
                    <a:pt x="468" y="131"/>
                    <a:pt x="441" y="128"/>
                    <a:pt x="417" y="122"/>
                  </a:cubicBezTo>
                  <a:cubicBezTo>
                    <a:pt x="338" y="93"/>
                    <a:pt x="249" y="28"/>
                    <a:pt x="162" y="28"/>
                  </a:cubicBezTo>
                  <a:cubicBezTo>
                    <a:pt x="107" y="28"/>
                    <a:pt x="52" y="55"/>
                    <a:pt x="1" y="134"/>
                  </a:cubicBezTo>
                  <a:cubicBezTo>
                    <a:pt x="13" y="229"/>
                    <a:pt x="72" y="288"/>
                    <a:pt x="167" y="300"/>
                  </a:cubicBezTo>
                  <a:cubicBezTo>
                    <a:pt x="480" y="412"/>
                    <a:pt x="802" y="421"/>
                    <a:pt x="1127" y="421"/>
                  </a:cubicBezTo>
                  <a:cubicBezTo>
                    <a:pt x="1192" y="421"/>
                    <a:pt x="1257" y="421"/>
                    <a:pt x="1323" y="421"/>
                  </a:cubicBezTo>
                  <a:cubicBezTo>
                    <a:pt x="1453" y="421"/>
                    <a:pt x="1584" y="422"/>
                    <a:pt x="1715" y="431"/>
                  </a:cubicBezTo>
                  <a:lnTo>
                    <a:pt x="1715" y="157"/>
                  </a:lnTo>
                  <a:cubicBezTo>
                    <a:pt x="1522" y="51"/>
                    <a:pt x="1322" y="1"/>
                    <a:pt x="1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32"/>
            <p:cNvSpPr/>
            <p:nvPr/>
          </p:nvSpPr>
          <p:spPr>
            <a:xfrm>
              <a:off x="5844775" y="1989350"/>
              <a:ext cx="42275" cy="14375"/>
            </a:xfrm>
            <a:custGeom>
              <a:avLst/>
              <a:gdLst/>
              <a:ahLst/>
              <a:cxnLst/>
              <a:rect l="l" t="t" r="r" b="b"/>
              <a:pathLst>
                <a:path w="1691" h="575" extrusionOk="0">
                  <a:moveTo>
                    <a:pt x="881" y="1"/>
                  </a:moveTo>
                  <a:cubicBezTo>
                    <a:pt x="679" y="1"/>
                    <a:pt x="476" y="13"/>
                    <a:pt x="286" y="13"/>
                  </a:cubicBezTo>
                  <a:cubicBezTo>
                    <a:pt x="167" y="132"/>
                    <a:pt x="48" y="251"/>
                    <a:pt x="0" y="418"/>
                  </a:cubicBezTo>
                  <a:cubicBezTo>
                    <a:pt x="212" y="533"/>
                    <a:pt x="425" y="575"/>
                    <a:pt x="639" y="575"/>
                  </a:cubicBezTo>
                  <a:cubicBezTo>
                    <a:pt x="955" y="575"/>
                    <a:pt x="1271" y="484"/>
                    <a:pt x="1584" y="406"/>
                  </a:cubicBezTo>
                  <a:cubicBezTo>
                    <a:pt x="1691" y="203"/>
                    <a:pt x="1226" y="203"/>
                    <a:pt x="1465" y="1"/>
                  </a:cubicBezTo>
                  <a:cubicBezTo>
                    <a:pt x="1357" y="1"/>
                    <a:pt x="1250" y="13"/>
                    <a:pt x="1155" y="13"/>
                  </a:cubicBezTo>
                  <a:cubicBezTo>
                    <a:pt x="1110" y="41"/>
                    <a:pt x="1067" y="56"/>
                    <a:pt x="1024" y="56"/>
                  </a:cubicBezTo>
                  <a:cubicBezTo>
                    <a:pt x="978" y="56"/>
                    <a:pt x="931" y="38"/>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32"/>
            <p:cNvSpPr/>
            <p:nvPr/>
          </p:nvSpPr>
          <p:spPr>
            <a:xfrm>
              <a:off x="5765600" y="1956325"/>
              <a:ext cx="46450" cy="10525"/>
            </a:xfrm>
            <a:custGeom>
              <a:avLst/>
              <a:gdLst/>
              <a:ahLst/>
              <a:cxnLst/>
              <a:rect l="l" t="t" r="r" b="b"/>
              <a:pathLst>
                <a:path w="1858" h="421" extrusionOk="0">
                  <a:moveTo>
                    <a:pt x="630" y="0"/>
                  </a:moveTo>
                  <a:cubicBezTo>
                    <a:pt x="450" y="0"/>
                    <a:pt x="269" y="14"/>
                    <a:pt x="90" y="14"/>
                  </a:cubicBezTo>
                  <a:cubicBezTo>
                    <a:pt x="60" y="14"/>
                    <a:pt x="30" y="13"/>
                    <a:pt x="0" y="12"/>
                  </a:cubicBezTo>
                  <a:lnTo>
                    <a:pt x="0" y="143"/>
                  </a:lnTo>
                  <a:cubicBezTo>
                    <a:pt x="131" y="262"/>
                    <a:pt x="310" y="215"/>
                    <a:pt x="429" y="298"/>
                  </a:cubicBezTo>
                  <a:cubicBezTo>
                    <a:pt x="682" y="368"/>
                    <a:pt x="936" y="421"/>
                    <a:pt x="1190" y="421"/>
                  </a:cubicBezTo>
                  <a:cubicBezTo>
                    <a:pt x="1412" y="421"/>
                    <a:pt x="1635" y="380"/>
                    <a:pt x="1857" y="274"/>
                  </a:cubicBezTo>
                  <a:cubicBezTo>
                    <a:pt x="1798" y="191"/>
                    <a:pt x="1762" y="84"/>
                    <a:pt x="1715" y="0"/>
                  </a:cubicBezTo>
                  <a:cubicBezTo>
                    <a:pt x="1598" y="45"/>
                    <a:pt x="1494" y="124"/>
                    <a:pt x="1374" y="124"/>
                  </a:cubicBezTo>
                  <a:cubicBezTo>
                    <a:pt x="1335" y="124"/>
                    <a:pt x="1294" y="116"/>
                    <a:pt x="1250" y="96"/>
                  </a:cubicBezTo>
                  <a:cubicBezTo>
                    <a:pt x="1048" y="18"/>
                    <a:pt x="839" y="0"/>
                    <a:pt x="6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32"/>
            <p:cNvSpPr/>
            <p:nvPr/>
          </p:nvSpPr>
          <p:spPr>
            <a:xfrm>
              <a:off x="6077525" y="1841600"/>
              <a:ext cx="38125" cy="11850"/>
            </a:xfrm>
            <a:custGeom>
              <a:avLst/>
              <a:gdLst/>
              <a:ahLst/>
              <a:cxnLst/>
              <a:rect l="l" t="t" r="r" b="b"/>
              <a:pathLst>
                <a:path w="1525" h="474" extrusionOk="0">
                  <a:moveTo>
                    <a:pt x="691" y="1"/>
                  </a:moveTo>
                  <a:cubicBezTo>
                    <a:pt x="454" y="1"/>
                    <a:pt x="221" y="27"/>
                    <a:pt x="1" y="136"/>
                  </a:cubicBezTo>
                  <a:cubicBezTo>
                    <a:pt x="144" y="184"/>
                    <a:pt x="203" y="267"/>
                    <a:pt x="144" y="434"/>
                  </a:cubicBezTo>
                  <a:cubicBezTo>
                    <a:pt x="380" y="434"/>
                    <a:pt x="616" y="473"/>
                    <a:pt x="847" y="473"/>
                  </a:cubicBezTo>
                  <a:cubicBezTo>
                    <a:pt x="1059" y="473"/>
                    <a:pt x="1266" y="440"/>
                    <a:pt x="1465" y="315"/>
                  </a:cubicBezTo>
                  <a:cubicBezTo>
                    <a:pt x="1453" y="208"/>
                    <a:pt x="1525" y="101"/>
                    <a:pt x="1441" y="17"/>
                  </a:cubicBezTo>
                  <a:cubicBezTo>
                    <a:pt x="1398" y="20"/>
                    <a:pt x="1355" y="20"/>
                    <a:pt x="1311" y="20"/>
                  </a:cubicBezTo>
                  <a:cubicBezTo>
                    <a:pt x="1107" y="20"/>
                    <a:pt x="898" y="1"/>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32"/>
            <p:cNvSpPr/>
            <p:nvPr/>
          </p:nvSpPr>
          <p:spPr>
            <a:xfrm>
              <a:off x="5843975" y="1844900"/>
              <a:ext cx="63025" cy="11600"/>
            </a:xfrm>
            <a:custGeom>
              <a:avLst/>
              <a:gdLst/>
              <a:ahLst/>
              <a:cxnLst/>
              <a:rect l="l" t="t" r="r" b="b"/>
              <a:pathLst>
                <a:path w="2521" h="464" extrusionOk="0">
                  <a:moveTo>
                    <a:pt x="1361" y="1"/>
                  </a:moveTo>
                  <a:cubicBezTo>
                    <a:pt x="1055" y="1"/>
                    <a:pt x="749" y="28"/>
                    <a:pt x="449" y="135"/>
                  </a:cubicBezTo>
                  <a:cubicBezTo>
                    <a:pt x="426" y="219"/>
                    <a:pt x="348" y="227"/>
                    <a:pt x="266" y="227"/>
                  </a:cubicBezTo>
                  <a:cubicBezTo>
                    <a:pt x="248" y="227"/>
                    <a:pt x="229" y="226"/>
                    <a:pt x="210" y="226"/>
                  </a:cubicBezTo>
                  <a:cubicBezTo>
                    <a:pt x="100" y="226"/>
                    <a:pt x="1" y="240"/>
                    <a:pt x="32" y="433"/>
                  </a:cubicBezTo>
                  <a:cubicBezTo>
                    <a:pt x="178" y="454"/>
                    <a:pt x="327" y="463"/>
                    <a:pt x="474" y="463"/>
                  </a:cubicBezTo>
                  <a:cubicBezTo>
                    <a:pt x="664" y="463"/>
                    <a:pt x="852" y="448"/>
                    <a:pt x="1032" y="421"/>
                  </a:cubicBezTo>
                  <a:cubicBezTo>
                    <a:pt x="1204" y="317"/>
                    <a:pt x="1383" y="294"/>
                    <a:pt x="1562" y="294"/>
                  </a:cubicBezTo>
                  <a:cubicBezTo>
                    <a:pt x="1708" y="294"/>
                    <a:pt x="1855" y="309"/>
                    <a:pt x="2000" y="309"/>
                  </a:cubicBezTo>
                  <a:cubicBezTo>
                    <a:pt x="2145" y="309"/>
                    <a:pt x="2288" y="294"/>
                    <a:pt x="2425" y="231"/>
                  </a:cubicBezTo>
                  <a:cubicBezTo>
                    <a:pt x="2509" y="171"/>
                    <a:pt x="2521" y="112"/>
                    <a:pt x="2473" y="28"/>
                  </a:cubicBezTo>
                  <a:lnTo>
                    <a:pt x="2473" y="28"/>
                  </a:lnTo>
                  <a:cubicBezTo>
                    <a:pt x="2422" y="30"/>
                    <a:pt x="2372" y="31"/>
                    <a:pt x="2321" y="31"/>
                  </a:cubicBezTo>
                  <a:cubicBezTo>
                    <a:pt x="2004" y="31"/>
                    <a:pt x="1682" y="1"/>
                    <a:pt x="13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32"/>
            <p:cNvSpPr/>
            <p:nvPr/>
          </p:nvSpPr>
          <p:spPr>
            <a:xfrm>
              <a:off x="5831375" y="2048600"/>
              <a:ext cx="32775" cy="11925"/>
            </a:xfrm>
            <a:custGeom>
              <a:avLst/>
              <a:gdLst/>
              <a:ahLst/>
              <a:cxnLst/>
              <a:rect l="l" t="t" r="r" b="b"/>
              <a:pathLst>
                <a:path w="1311" h="477" extrusionOk="0">
                  <a:moveTo>
                    <a:pt x="181" y="0"/>
                  </a:moveTo>
                  <a:cubicBezTo>
                    <a:pt x="108" y="0"/>
                    <a:pt x="51" y="22"/>
                    <a:pt x="36" y="119"/>
                  </a:cubicBezTo>
                  <a:cubicBezTo>
                    <a:pt x="0" y="274"/>
                    <a:pt x="108" y="429"/>
                    <a:pt x="238" y="441"/>
                  </a:cubicBezTo>
                  <a:cubicBezTo>
                    <a:pt x="524" y="477"/>
                    <a:pt x="810" y="453"/>
                    <a:pt x="1096" y="477"/>
                  </a:cubicBezTo>
                  <a:cubicBezTo>
                    <a:pt x="1215" y="429"/>
                    <a:pt x="1298" y="346"/>
                    <a:pt x="1310" y="215"/>
                  </a:cubicBezTo>
                  <a:cubicBezTo>
                    <a:pt x="1310" y="155"/>
                    <a:pt x="1286" y="119"/>
                    <a:pt x="1239" y="72"/>
                  </a:cubicBezTo>
                  <a:cubicBezTo>
                    <a:pt x="929" y="60"/>
                    <a:pt x="631" y="36"/>
                    <a:pt x="322" y="12"/>
                  </a:cubicBezTo>
                  <a:cubicBezTo>
                    <a:pt x="273" y="8"/>
                    <a:pt x="224" y="0"/>
                    <a:pt x="1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32"/>
            <p:cNvSpPr/>
            <p:nvPr/>
          </p:nvSpPr>
          <p:spPr>
            <a:xfrm>
              <a:off x="5834050" y="1732575"/>
              <a:ext cx="50925" cy="14775"/>
            </a:xfrm>
            <a:custGeom>
              <a:avLst/>
              <a:gdLst/>
              <a:ahLst/>
              <a:cxnLst/>
              <a:rect l="l" t="t" r="r" b="b"/>
              <a:pathLst>
                <a:path w="2037" h="591" extrusionOk="0">
                  <a:moveTo>
                    <a:pt x="830" y="1"/>
                  </a:moveTo>
                  <a:cubicBezTo>
                    <a:pt x="638" y="1"/>
                    <a:pt x="454" y="56"/>
                    <a:pt x="286" y="211"/>
                  </a:cubicBezTo>
                  <a:cubicBezTo>
                    <a:pt x="191" y="295"/>
                    <a:pt x="96" y="390"/>
                    <a:pt x="1" y="473"/>
                  </a:cubicBezTo>
                  <a:cubicBezTo>
                    <a:pt x="140" y="510"/>
                    <a:pt x="300" y="591"/>
                    <a:pt x="432" y="591"/>
                  </a:cubicBezTo>
                  <a:cubicBezTo>
                    <a:pt x="470" y="591"/>
                    <a:pt x="505" y="584"/>
                    <a:pt x="536" y="568"/>
                  </a:cubicBezTo>
                  <a:cubicBezTo>
                    <a:pt x="703" y="503"/>
                    <a:pt x="873" y="485"/>
                    <a:pt x="1043" y="485"/>
                  </a:cubicBezTo>
                  <a:cubicBezTo>
                    <a:pt x="1248" y="485"/>
                    <a:pt x="1454" y="512"/>
                    <a:pt x="1657" y="512"/>
                  </a:cubicBezTo>
                  <a:cubicBezTo>
                    <a:pt x="1777" y="512"/>
                    <a:pt x="1896" y="502"/>
                    <a:pt x="2013" y="473"/>
                  </a:cubicBezTo>
                  <a:cubicBezTo>
                    <a:pt x="2036" y="354"/>
                    <a:pt x="1965" y="295"/>
                    <a:pt x="1882" y="235"/>
                  </a:cubicBezTo>
                  <a:cubicBezTo>
                    <a:pt x="1679" y="164"/>
                    <a:pt x="1477" y="152"/>
                    <a:pt x="1286" y="80"/>
                  </a:cubicBezTo>
                  <a:cubicBezTo>
                    <a:pt x="1131" y="34"/>
                    <a:pt x="978" y="1"/>
                    <a:pt x="8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32"/>
            <p:cNvSpPr/>
            <p:nvPr/>
          </p:nvSpPr>
          <p:spPr>
            <a:xfrm>
              <a:off x="5866800" y="2058075"/>
              <a:ext cx="32175" cy="24675"/>
            </a:xfrm>
            <a:custGeom>
              <a:avLst/>
              <a:gdLst/>
              <a:ahLst/>
              <a:cxnLst/>
              <a:rect l="l" t="t" r="r" b="b"/>
              <a:pathLst>
                <a:path w="1287" h="987" extrusionOk="0">
                  <a:moveTo>
                    <a:pt x="768" y="1"/>
                  </a:moveTo>
                  <a:cubicBezTo>
                    <a:pt x="567" y="1"/>
                    <a:pt x="406" y="65"/>
                    <a:pt x="286" y="240"/>
                  </a:cubicBezTo>
                  <a:lnTo>
                    <a:pt x="286" y="395"/>
                  </a:lnTo>
                  <a:cubicBezTo>
                    <a:pt x="357" y="645"/>
                    <a:pt x="119" y="693"/>
                    <a:pt x="0" y="812"/>
                  </a:cubicBezTo>
                  <a:cubicBezTo>
                    <a:pt x="102" y="947"/>
                    <a:pt x="234" y="986"/>
                    <a:pt x="366" y="986"/>
                  </a:cubicBezTo>
                  <a:cubicBezTo>
                    <a:pt x="467" y="986"/>
                    <a:pt x="567" y="964"/>
                    <a:pt x="655" y="943"/>
                  </a:cubicBezTo>
                  <a:cubicBezTo>
                    <a:pt x="720" y="929"/>
                    <a:pt x="781" y="924"/>
                    <a:pt x="842" y="924"/>
                  </a:cubicBezTo>
                  <a:cubicBezTo>
                    <a:pt x="992" y="924"/>
                    <a:pt x="1133" y="955"/>
                    <a:pt x="1286" y="955"/>
                  </a:cubicBezTo>
                  <a:cubicBezTo>
                    <a:pt x="1227" y="824"/>
                    <a:pt x="1131" y="729"/>
                    <a:pt x="1000" y="669"/>
                  </a:cubicBezTo>
                  <a:cubicBezTo>
                    <a:pt x="941" y="598"/>
                    <a:pt x="834" y="610"/>
                    <a:pt x="762" y="574"/>
                  </a:cubicBezTo>
                  <a:lnTo>
                    <a:pt x="762" y="574"/>
                  </a:lnTo>
                  <a:cubicBezTo>
                    <a:pt x="796" y="584"/>
                    <a:pt x="833" y="591"/>
                    <a:pt x="868" y="591"/>
                  </a:cubicBezTo>
                  <a:cubicBezTo>
                    <a:pt x="920" y="591"/>
                    <a:pt x="970" y="575"/>
                    <a:pt x="1012" y="526"/>
                  </a:cubicBezTo>
                  <a:lnTo>
                    <a:pt x="1143" y="526"/>
                  </a:lnTo>
                  <a:lnTo>
                    <a:pt x="1143" y="240"/>
                  </a:lnTo>
                  <a:cubicBezTo>
                    <a:pt x="1072" y="109"/>
                    <a:pt x="953" y="26"/>
                    <a:pt x="822" y="2"/>
                  </a:cubicBezTo>
                  <a:cubicBezTo>
                    <a:pt x="803" y="1"/>
                    <a:pt x="786" y="1"/>
                    <a:pt x="7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32"/>
            <p:cNvSpPr/>
            <p:nvPr/>
          </p:nvSpPr>
          <p:spPr>
            <a:xfrm>
              <a:off x="6082300" y="1789625"/>
              <a:ext cx="24425" cy="27000"/>
            </a:xfrm>
            <a:custGeom>
              <a:avLst/>
              <a:gdLst/>
              <a:ahLst/>
              <a:cxnLst/>
              <a:rect l="l" t="t" r="r" b="b"/>
              <a:pathLst>
                <a:path w="977" h="1080" extrusionOk="0">
                  <a:moveTo>
                    <a:pt x="787" y="0"/>
                  </a:moveTo>
                  <a:cubicBezTo>
                    <a:pt x="716" y="0"/>
                    <a:pt x="635" y="20"/>
                    <a:pt x="560" y="25"/>
                  </a:cubicBezTo>
                  <a:cubicBezTo>
                    <a:pt x="494" y="58"/>
                    <a:pt x="550" y="182"/>
                    <a:pt x="456" y="182"/>
                  </a:cubicBezTo>
                  <a:cubicBezTo>
                    <a:pt x="448" y="182"/>
                    <a:pt x="439" y="181"/>
                    <a:pt x="429" y="180"/>
                  </a:cubicBezTo>
                  <a:cubicBezTo>
                    <a:pt x="381" y="203"/>
                    <a:pt x="346" y="215"/>
                    <a:pt x="298" y="263"/>
                  </a:cubicBezTo>
                  <a:cubicBezTo>
                    <a:pt x="179" y="453"/>
                    <a:pt x="0" y="656"/>
                    <a:pt x="107" y="918"/>
                  </a:cubicBezTo>
                  <a:cubicBezTo>
                    <a:pt x="298" y="1023"/>
                    <a:pt x="417" y="1080"/>
                    <a:pt x="512" y="1080"/>
                  </a:cubicBezTo>
                  <a:cubicBezTo>
                    <a:pt x="630" y="1080"/>
                    <a:pt x="708" y="991"/>
                    <a:pt x="834" y="799"/>
                  </a:cubicBezTo>
                  <a:lnTo>
                    <a:pt x="846" y="799"/>
                  </a:lnTo>
                  <a:cubicBezTo>
                    <a:pt x="893" y="799"/>
                    <a:pt x="917" y="787"/>
                    <a:pt x="965" y="787"/>
                  </a:cubicBezTo>
                  <a:cubicBezTo>
                    <a:pt x="965" y="596"/>
                    <a:pt x="977" y="394"/>
                    <a:pt x="977" y="203"/>
                  </a:cubicBezTo>
                  <a:cubicBezTo>
                    <a:pt x="963" y="38"/>
                    <a:pt x="885" y="0"/>
                    <a:pt x="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32"/>
            <p:cNvSpPr/>
            <p:nvPr/>
          </p:nvSpPr>
          <p:spPr>
            <a:xfrm>
              <a:off x="6065925" y="1879525"/>
              <a:ext cx="42875" cy="16125"/>
            </a:xfrm>
            <a:custGeom>
              <a:avLst/>
              <a:gdLst/>
              <a:ahLst/>
              <a:cxnLst/>
              <a:rect l="l" t="t" r="r" b="b"/>
              <a:pathLst>
                <a:path w="1715" h="645" extrusionOk="0">
                  <a:moveTo>
                    <a:pt x="24" y="72"/>
                  </a:moveTo>
                  <a:lnTo>
                    <a:pt x="24" y="72"/>
                  </a:lnTo>
                  <a:cubicBezTo>
                    <a:pt x="0" y="132"/>
                    <a:pt x="0" y="191"/>
                    <a:pt x="48" y="251"/>
                  </a:cubicBezTo>
                  <a:cubicBezTo>
                    <a:pt x="310" y="251"/>
                    <a:pt x="417" y="417"/>
                    <a:pt x="477" y="644"/>
                  </a:cubicBezTo>
                  <a:cubicBezTo>
                    <a:pt x="667" y="632"/>
                    <a:pt x="882" y="632"/>
                    <a:pt x="1072" y="632"/>
                  </a:cubicBezTo>
                  <a:cubicBezTo>
                    <a:pt x="1116" y="584"/>
                    <a:pt x="1159" y="568"/>
                    <a:pt x="1203" y="568"/>
                  </a:cubicBezTo>
                  <a:cubicBezTo>
                    <a:pt x="1298" y="568"/>
                    <a:pt x="1392" y="644"/>
                    <a:pt x="1487" y="644"/>
                  </a:cubicBezTo>
                  <a:cubicBezTo>
                    <a:pt x="1491" y="644"/>
                    <a:pt x="1496" y="644"/>
                    <a:pt x="1501" y="644"/>
                  </a:cubicBezTo>
                  <a:lnTo>
                    <a:pt x="1620" y="644"/>
                  </a:lnTo>
                  <a:cubicBezTo>
                    <a:pt x="1715" y="536"/>
                    <a:pt x="1715" y="429"/>
                    <a:pt x="1620" y="346"/>
                  </a:cubicBezTo>
                  <a:cubicBezTo>
                    <a:pt x="1132" y="1"/>
                    <a:pt x="548" y="167"/>
                    <a:pt x="24" y="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32"/>
            <p:cNvSpPr/>
            <p:nvPr/>
          </p:nvSpPr>
          <p:spPr>
            <a:xfrm>
              <a:off x="5825425" y="1786950"/>
              <a:ext cx="52100" cy="22950"/>
            </a:xfrm>
            <a:custGeom>
              <a:avLst/>
              <a:gdLst/>
              <a:ahLst/>
              <a:cxnLst/>
              <a:rect l="l" t="t" r="r" b="b"/>
              <a:pathLst>
                <a:path w="2084" h="918" extrusionOk="0">
                  <a:moveTo>
                    <a:pt x="393" y="1"/>
                  </a:moveTo>
                  <a:cubicBezTo>
                    <a:pt x="179" y="108"/>
                    <a:pt x="0" y="203"/>
                    <a:pt x="179" y="477"/>
                  </a:cubicBezTo>
                  <a:cubicBezTo>
                    <a:pt x="204" y="503"/>
                    <a:pt x="233" y="514"/>
                    <a:pt x="262" y="514"/>
                  </a:cubicBezTo>
                  <a:cubicBezTo>
                    <a:pt x="287" y="514"/>
                    <a:pt x="311" y="505"/>
                    <a:pt x="334" y="489"/>
                  </a:cubicBezTo>
                  <a:lnTo>
                    <a:pt x="465" y="489"/>
                  </a:lnTo>
                  <a:cubicBezTo>
                    <a:pt x="596" y="620"/>
                    <a:pt x="798" y="668"/>
                    <a:pt x="917" y="822"/>
                  </a:cubicBezTo>
                  <a:cubicBezTo>
                    <a:pt x="953" y="858"/>
                    <a:pt x="1000" y="894"/>
                    <a:pt x="1060" y="918"/>
                  </a:cubicBezTo>
                  <a:cubicBezTo>
                    <a:pt x="1172" y="548"/>
                    <a:pt x="1404" y="477"/>
                    <a:pt x="1668" y="477"/>
                  </a:cubicBezTo>
                  <a:cubicBezTo>
                    <a:pt x="1794" y="477"/>
                    <a:pt x="1928" y="493"/>
                    <a:pt x="2060" y="501"/>
                  </a:cubicBezTo>
                  <a:cubicBezTo>
                    <a:pt x="2072" y="477"/>
                    <a:pt x="2084" y="441"/>
                    <a:pt x="2084" y="417"/>
                  </a:cubicBezTo>
                  <a:cubicBezTo>
                    <a:pt x="2084" y="358"/>
                    <a:pt x="2060" y="298"/>
                    <a:pt x="2012" y="239"/>
                  </a:cubicBezTo>
                  <a:cubicBezTo>
                    <a:pt x="1824" y="100"/>
                    <a:pt x="1619" y="67"/>
                    <a:pt x="1409" y="67"/>
                  </a:cubicBezTo>
                  <a:cubicBezTo>
                    <a:pt x="1224" y="67"/>
                    <a:pt x="1036" y="93"/>
                    <a:pt x="853" y="93"/>
                  </a:cubicBezTo>
                  <a:cubicBezTo>
                    <a:pt x="694" y="93"/>
                    <a:pt x="538" y="73"/>
                    <a:pt x="3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32"/>
            <p:cNvSpPr/>
            <p:nvPr/>
          </p:nvSpPr>
          <p:spPr>
            <a:xfrm>
              <a:off x="5563475" y="1971200"/>
              <a:ext cx="45875" cy="10450"/>
            </a:xfrm>
            <a:custGeom>
              <a:avLst/>
              <a:gdLst/>
              <a:ahLst/>
              <a:cxnLst/>
              <a:rect l="l" t="t" r="r" b="b"/>
              <a:pathLst>
                <a:path w="1835" h="418" extrusionOk="0">
                  <a:moveTo>
                    <a:pt x="561" y="1"/>
                  </a:moveTo>
                  <a:cubicBezTo>
                    <a:pt x="446" y="1"/>
                    <a:pt x="331" y="5"/>
                    <a:pt x="215" y="13"/>
                  </a:cubicBezTo>
                  <a:cubicBezTo>
                    <a:pt x="156" y="13"/>
                    <a:pt x="108" y="84"/>
                    <a:pt x="48" y="132"/>
                  </a:cubicBezTo>
                  <a:cubicBezTo>
                    <a:pt x="1" y="167"/>
                    <a:pt x="1" y="227"/>
                    <a:pt x="60" y="275"/>
                  </a:cubicBezTo>
                  <a:cubicBezTo>
                    <a:pt x="196" y="356"/>
                    <a:pt x="346" y="410"/>
                    <a:pt x="499" y="410"/>
                  </a:cubicBezTo>
                  <a:cubicBezTo>
                    <a:pt x="547" y="410"/>
                    <a:pt x="596" y="405"/>
                    <a:pt x="644" y="394"/>
                  </a:cubicBezTo>
                  <a:cubicBezTo>
                    <a:pt x="684" y="354"/>
                    <a:pt x="722" y="337"/>
                    <a:pt x="759" y="337"/>
                  </a:cubicBezTo>
                  <a:cubicBezTo>
                    <a:pt x="811" y="337"/>
                    <a:pt x="862" y="369"/>
                    <a:pt x="918" y="417"/>
                  </a:cubicBezTo>
                  <a:cubicBezTo>
                    <a:pt x="1123" y="296"/>
                    <a:pt x="1350" y="270"/>
                    <a:pt x="1581" y="270"/>
                  </a:cubicBezTo>
                  <a:cubicBezTo>
                    <a:pt x="1645" y="270"/>
                    <a:pt x="1710" y="272"/>
                    <a:pt x="1775" y="275"/>
                  </a:cubicBezTo>
                  <a:cubicBezTo>
                    <a:pt x="1834" y="239"/>
                    <a:pt x="1834" y="191"/>
                    <a:pt x="1775" y="132"/>
                  </a:cubicBezTo>
                  <a:cubicBezTo>
                    <a:pt x="1367" y="48"/>
                    <a:pt x="966" y="1"/>
                    <a:pt x="5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32"/>
            <p:cNvSpPr/>
            <p:nvPr/>
          </p:nvSpPr>
          <p:spPr>
            <a:xfrm>
              <a:off x="5600400" y="1814800"/>
              <a:ext cx="52775" cy="9325"/>
            </a:xfrm>
            <a:custGeom>
              <a:avLst/>
              <a:gdLst/>
              <a:ahLst/>
              <a:cxnLst/>
              <a:rect l="l" t="t" r="r" b="b"/>
              <a:pathLst>
                <a:path w="2111" h="373" extrusionOk="0">
                  <a:moveTo>
                    <a:pt x="1581" y="1"/>
                  </a:moveTo>
                  <a:cubicBezTo>
                    <a:pt x="1048" y="1"/>
                    <a:pt x="532" y="196"/>
                    <a:pt x="0" y="196"/>
                  </a:cubicBezTo>
                  <a:lnTo>
                    <a:pt x="167" y="363"/>
                  </a:lnTo>
                  <a:cubicBezTo>
                    <a:pt x="244" y="359"/>
                    <a:pt x="322" y="357"/>
                    <a:pt x="400" y="357"/>
                  </a:cubicBezTo>
                  <a:cubicBezTo>
                    <a:pt x="634" y="357"/>
                    <a:pt x="871" y="372"/>
                    <a:pt x="1109" y="372"/>
                  </a:cubicBezTo>
                  <a:cubicBezTo>
                    <a:pt x="1426" y="372"/>
                    <a:pt x="1744" y="345"/>
                    <a:pt x="2060" y="220"/>
                  </a:cubicBezTo>
                  <a:cubicBezTo>
                    <a:pt x="2110" y="157"/>
                    <a:pt x="2101" y="138"/>
                    <a:pt x="2065" y="138"/>
                  </a:cubicBezTo>
                  <a:cubicBezTo>
                    <a:pt x="2013" y="138"/>
                    <a:pt x="1905" y="180"/>
                    <a:pt x="1852" y="180"/>
                  </a:cubicBezTo>
                  <a:cubicBezTo>
                    <a:pt x="1806" y="180"/>
                    <a:pt x="1803" y="148"/>
                    <a:pt x="1917" y="30"/>
                  </a:cubicBezTo>
                  <a:cubicBezTo>
                    <a:pt x="1804" y="9"/>
                    <a:pt x="1692" y="1"/>
                    <a:pt x="15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32"/>
            <p:cNvSpPr/>
            <p:nvPr/>
          </p:nvSpPr>
          <p:spPr>
            <a:xfrm>
              <a:off x="5600475" y="2085750"/>
              <a:ext cx="84175" cy="7825"/>
            </a:xfrm>
            <a:custGeom>
              <a:avLst/>
              <a:gdLst/>
              <a:ahLst/>
              <a:cxnLst/>
              <a:rect l="l" t="t" r="r" b="b"/>
              <a:pathLst>
                <a:path w="3367" h="313" extrusionOk="0">
                  <a:moveTo>
                    <a:pt x="2917" y="0"/>
                  </a:moveTo>
                  <a:cubicBezTo>
                    <a:pt x="2683" y="0"/>
                    <a:pt x="2442" y="83"/>
                    <a:pt x="2215" y="83"/>
                  </a:cubicBezTo>
                  <a:cubicBezTo>
                    <a:pt x="2103" y="83"/>
                    <a:pt x="1994" y="63"/>
                    <a:pt x="1890" y="3"/>
                  </a:cubicBezTo>
                  <a:cubicBezTo>
                    <a:pt x="1259" y="3"/>
                    <a:pt x="640" y="15"/>
                    <a:pt x="9" y="15"/>
                  </a:cubicBezTo>
                  <a:cubicBezTo>
                    <a:pt x="1" y="185"/>
                    <a:pt x="81" y="206"/>
                    <a:pt x="185" y="206"/>
                  </a:cubicBezTo>
                  <a:cubicBezTo>
                    <a:pt x="220" y="206"/>
                    <a:pt x="258" y="204"/>
                    <a:pt x="296" y="204"/>
                  </a:cubicBezTo>
                  <a:cubicBezTo>
                    <a:pt x="312" y="204"/>
                    <a:pt x="327" y="204"/>
                    <a:pt x="342" y="205"/>
                  </a:cubicBezTo>
                  <a:lnTo>
                    <a:pt x="1366" y="205"/>
                  </a:lnTo>
                  <a:cubicBezTo>
                    <a:pt x="1485" y="217"/>
                    <a:pt x="1616" y="193"/>
                    <a:pt x="1735" y="253"/>
                  </a:cubicBezTo>
                  <a:lnTo>
                    <a:pt x="1759" y="312"/>
                  </a:lnTo>
                  <a:cubicBezTo>
                    <a:pt x="1945" y="275"/>
                    <a:pt x="2132" y="269"/>
                    <a:pt x="2318" y="269"/>
                  </a:cubicBezTo>
                  <a:cubicBezTo>
                    <a:pt x="2401" y="269"/>
                    <a:pt x="2484" y="271"/>
                    <a:pt x="2567" y="271"/>
                  </a:cubicBezTo>
                  <a:cubicBezTo>
                    <a:pt x="2837" y="271"/>
                    <a:pt x="3105" y="259"/>
                    <a:pt x="3367" y="157"/>
                  </a:cubicBezTo>
                  <a:cubicBezTo>
                    <a:pt x="3224" y="36"/>
                    <a:pt x="3072" y="0"/>
                    <a:pt x="2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32"/>
            <p:cNvSpPr/>
            <p:nvPr/>
          </p:nvSpPr>
          <p:spPr>
            <a:xfrm>
              <a:off x="6062050" y="1789200"/>
              <a:ext cx="29800" cy="25275"/>
            </a:xfrm>
            <a:custGeom>
              <a:avLst/>
              <a:gdLst/>
              <a:ahLst/>
              <a:cxnLst/>
              <a:rect l="l" t="t" r="r" b="b"/>
              <a:pathLst>
                <a:path w="1192" h="1011" extrusionOk="0">
                  <a:moveTo>
                    <a:pt x="490" y="1"/>
                  </a:moveTo>
                  <a:cubicBezTo>
                    <a:pt x="469" y="1"/>
                    <a:pt x="449" y="2"/>
                    <a:pt x="429" y="6"/>
                  </a:cubicBezTo>
                  <a:cubicBezTo>
                    <a:pt x="298" y="42"/>
                    <a:pt x="179" y="101"/>
                    <a:pt x="96" y="185"/>
                  </a:cubicBezTo>
                  <a:cubicBezTo>
                    <a:pt x="36" y="268"/>
                    <a:pt x="1" y="351"/>
                    <a:pt x="72" y="447"/>
                  </a:cubicBezTo>
                  <a:cubicBezTo>
                    <a:pt x="390" y="447"/>
                    <a:pt x="303" y="1011"/>
                    <a:pt x="631" y="1011"/>
                  </a:cubicBezTo>
                  <a:cubicBezTo>
                    <a:pt x="672" y="1011"/>
                    <a:pt x="719" y="1002"/>
                    <a:pt x="775" y="982"/>
                  </a:cubicBezTo>
                  <a:cubicBezTo>
                    <a:pt x="822" y="970"/>
                    <a:pt x="870" y="947"/>
                    <a:pt x="917" y="947"/>
                  </a:cubicBezTo>
                  <a:cubicBezTo>
                    <a:pt x="1037" y="732"/>
                    <a:pt x="1191" y="518"/>
                    <a:pt x="1191" y="256"/>
                  </a:cubicBezTo>
                  <a:cubicBezTo>
                    <a:pt x="1179" y="220"/>
                    <a:pt x="1168" y="208"/>
                    <a:pt x="1144" y="173"/>
                  </a:cubicBezTo>
                  <a:cubicBezTo>
                    <a:pt x="989" y="89"/>
                    <a:pt x="810" y="77"/>
                    <a:pt x="632" y="6"/>
                  </a:cubicBezTo>
                  <a:cubicBezTo>
                    <a:pt x="576" y="6"/>
                    <a:pt x="531" y="1"/>
                    <a:pt x="4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32"/>
            <p:cNvSpPr/>
            <p:nvPr/>
          </p:nvSpPr>
          <p:spPr>
            <a:xfrm>
              <a:off x="5747725" y="1922150"/>
              <a:ext cx="35750" cy="9925"/>
            </a:xfrm>
            <a:custGeom>
              <a:avLst/>
              <a:gdLst/>
              <a:ahLst/>
              <a:cxnLst/>
              <a:rect l="l" t="t" r="r" b="b"/>
              <a:pathLst>
                <a:path w="1430" h="397" extrusionOk="0">
                  <a:moveTo>
                    <a:pt x="597" y="1"/>
                  </a:moveTo>
                  <a:cubicBezTo>
                    <a:pt x="397" y="1"/>
                    <a:pt x="198" y="26"/>
                    <a:pt x="1" y="93"/>
                  </a:cubicBezTo>
                  <a:cubicBezTo>
                    <a:pt x="60" y="189"/>
                    <a:pt x="108" y="296"/>
                    <a:pt x="155" y="379"/>
                  </a:cubicBezTo>
                  <a:cubicBezTo>
                    <a:pt x="190" y="378"/>
                    <a:pt x="225" y="378"/>
                    <a:pt x="259" y="378"/>
                  </a:cubicBezTo>
                  <a:cubicBezTo>
                    <a:pt x="490" y="378"/>
                    <a:pt x="721" y="396"/>
                    <a:pt x="949" y="396"/>
                  </a:cubicBezTo>
                  <a:cubicBezTo>
                    <a:pt x="1110" y="396"/>
                    <a:pt x="1271" y="387"/>
                    <a:pt x="1429" y="355"/>
                  </a:cubicBezTo>
                  <a:cubicBezTo>
                    <a:pt x="1429" y="236"/>
                    <a:pt x="1382" y="129"/>
                    <a:pt x="1263" y="70"/>
                  </a:cubicBezTo>
                  <a:cubicBezTo>
                    <a:pt x="1043" y="32"/>
                    <a:pt x="820" y="1"/>
                    <a:pt x="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32"/>
            <p:cNvSpPr/>
            <p:nvPr/>
          </p:nvSpPr>
          <p:spPr>
            <a:xfrm>
              <a:off x="5455425" y="1994050"/>
              <a:ext cx="33075" cy="14975"/>
            </a:xfrm>
            <a:custGeom>
              <a:avLst/>
              <a:gdLst/>
              <a:ahLst/>
              <a:cxnLst/>
              <a:rect l="l" t="t" r="r" b="b"/>
              <a:pathLst>
                <a:path w="1323" h="599" extrusionOk="0">
                  <a:moveTo>
                    <a:pt x="766" y="1"/>
                  </a:moveTo>
                  <a:cubicBezTo>
                    <a:pt x="633" y="1"/>
                    <a:pt x="501" y="28"/>
                    <a:pt x="370" y="63"/>
                  </a:cubicBezTo>
                  <a:cubicBezTo>
                    <a:pt x="239" y="134"/>
                    <a:pt x="120" y="218"/>
                    <a:pt x="13" y="349"/>
                  </a:cubicBezTo>
                  <a:cubicBezTo>
                    <a:pt x="13" y="373"/>
                    <a:pt x="1" y="408"/>
                    <a:pt x="1" y="432"/>
                  </a:cubicBezTo>
                  <a:cubicBezTo>
                    <a:pt x="13" y="468"/>
                    <a:pt x="36" y="480"/>
                    <a:pt x="60" y="515"/>
                  </a:cubicBezTo>
                  <a:cubicBezTo>
                    <a:pt x="489" y="444"/>
                    <a:pt x="965" y="599"/>
                    <a:pt x="1322" y="194"/>
                  </a:cubicBezTo>
                  <a:cubicBezTo>
                    <a:pt x="1130" y="50"/>
                    <a:pt x="947" y="1"/>
                    <a:pt x="7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32"/>
            <p:cNvSpPr/>
            <p:nvPr/>
          </p:nvSpPr>
          <p:spPr>
            <a:xfrm>
              <a:off x="5529250" y="2061650"/>
              <a:ext cx="46150" cy="12450"/>
            </a:xfrm>
            <a:custGeom>
              <a:avLst/>
              <a:gdLst/>
              <a:ahLst/>
              <a:cxnLst/>
              <a:rect l="l" t="t" r="r" b="b"/>
              <a:pathLst>
                <a:path w="1846" h="498" extrusionOk="0">
                  <a:moveTo>
                    <a:pt x="1388" y="1"/>
                  </a:moveTo>
                  <a:cubicBezTo>
                    <a:pt x="1174" y="1"/>
                    <a:pt x="946" y="86"/>
                    <a:pt x="727" y="86"/>
                  </a:cubicBezTo>
                  <a:cubicBezTo>
                    <a:pt x="719" y="86"/>
                    <a:pt x="711" y="86"/>
                    <a:pt x="703" y="86"/>
                  </a:cubicBezTo>
                  <a:cubicBezTo>
                    <a:pt x="694" y="83"/>
                    <a:pt x="684" y="82"/>
                    <a:pt x="675" y="82"/>
                  </a:cubicBezTo>
                  <a:cubicBezTo>
                    <a:pt x="591" y="82"/>
                    <a:pt x="507" y="172"/>
                    <a:pt x="416" y="172"/>
                  </a:cubicBezTo>
                  <a:cubicBezTo>
                    <a:pt x="375" y="172"/>
                    <a:pt x="331" y="153"/>
                    <a:pt x="286" y="97"/>
                  </a:cubicBezTo>
                  <a:cubicBezTo>
                    <a:pt x="203" y="97"/>
                    <a:pt x="96" y="109"/>
                    <a:pt x="1" y="109"/>
                  </a:cubicBezTo>
                  <a:cubicBezTo>
                    <a:pt x="36" y="217"/>
                    <a:pt x="84" y="324"/>
                    <a:pt x="143" y="407"/>
                  </a:cubicBezTo>
                  <a:cubicBezTo>
                    <a:pt x="233" y="474"/>
                    <a:pt x="324" y="497"/>
                    <a:pt x="415" y="497"/>
                  </a:cubicBezTo>
                  <a:cubicBezTo>
                    <a:pt x="567" y="497"/>
                    <a:pt x="721" y="432"/>
                    <a:pt x="870" y="395"/>
                  </a:cubicBezTo>
                  <a:cubicBezTo>
                    <a:pt x="870" y="383"/>
                    <a:pt x="882" y="371"/>
                    <a:pt x="917" y="347"/>
                  </a:cubicBezTo>
                  <a:cubicBezTo>
                    <a:pt x="920" y="345"/>
                    <a:pt x="925" y="343"/>
                    <a:pt x="932" y="343"/>
                  </a:cubicBezTo>
                  <a:cubicBezTo>
                    <a:pt x="952" y="343"/>
                    <a:pt x="983" y="356"/>
                    <a:pt x="1001" y="383"/>
                  </a:cubicBezTo>
                  <a:cubicBezTo>
                    <a:pt x="1096" y="383"/>
                    <a:pt x="1191" y="395"/>
                    <a:pt x="1286" y="395"/>
                  </a:cubicBezTo>
                  <a:cubicBezTo>
                    <a:pt x="1453" y="395"/>
                    <a:pt x="1608" y="371"/>
                    <a:pt x="1751" y="276"/>
                  </a:cubicBezTo>
                  <a:cubicBezTo>
                    <a:pt x="1775" y="264"/>
                    <a:pt x="1822" y="252"/>
                    <a:pt x="1846" y="228"/>
                  </a:cubicBezTo>
                  <a:cubicBezTo>
                    <a:pt x="1709" y="51"/>
                    <a:pt x="1553" y="1"/>
                    <a:pt x="13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32"/>
            <p:cNvSpPr/>
            <p:nvPr/>
          </p:nvSpPr>
          <p:spPr>
            <a:xfrm>
              <a:off x="5786125" y="1805700"/>
              <a:ext cx="44975" cy="11350"/>
            </a:xfrm>
            <a:custGeom>
              <a:avLst/>
              <a:gdLst/>
              <a:ahLst/>
              <a:cxnLst/>
              <a:rect l="l" t="t" r="r" b="b"/>
              <a:pathLst>
                <a:path w="1799" h="454" extrusionOk="0">
                  <a:moveTo>
                    <a:pt x="1243" y="1"/>
                  </a:moveTo>
                  <a:cubicBezTo>
                    <a:pt x="1131" y="1"/>
                    <a:pt x="1020" y="95"/>
                    <a:pt x="900" y="95"/>
                  </a:cubicBezTo>
                  <a:cubicBezTo>
                    <a:pt x="852" y="95"/>
                    <a:pt x="802" y="80"/>
                    <a:pt x="751" y="37"/>
                  </a:cubicBezTo>
                  <a:lnTo>
                    <a:pt x="489" y="37"/>
                  </a:lnTo>
                  <a:cubicBezTo>
                    <a:pt x="370" y="215"/>
                    <a:pt x="1" y="96"/>
                    <a:pt x="48" y="453"/>
                  </a:cubicBezTo>
                  <a:cubicBezTo>
                    <a:pt x="152" y="445"/>
                    <a:pt x="257" y="442"/>
                    <a:pt x="362" y="442"/>
                  </a:cubicBezTo>
                  <a:cubicBezTo>
                    <a:pt x="546" y="442"/>
                    <a:pt x="732" y="450"/>
                    <a:pt x="917" y="450"/>
                  </a:cubicBezTo>
                  <a:cubicBezTo>
                    <a:pt x="1209" y="450"/>
                    <a:pt x="1501" y="429"/>
                    <a:pt x="1787" y="322"/>
                  </a:cubicBezTo>
                  <a:cubicBezTo>
                    <a:pt x="1798" y="263"/>
                    <a:pt x="1787" y="227"/>
                    <a:pt x="1751" y="215"/>
                  </a:cubicBezTo>
                  <a:cubicBezTo>
                    <a:pt x="1727" y="168"/>
                    <a:pt x="1691" y="144"/>
                    <a:pt x="1656" y="120"/>
                  </a:cubicBezTo>
                  <a:cubicBezTo>
                    <a:pt x="1632" y="132"/>
                    <a:pt x="1611" y="138"/>
                    <a:pt x="1592" y="138"/>
                  </a:cubicBezTo>
                  <a:cubicBezTo>
                    <a:pt x="1572" y="138"/>
                    <a:pt x="1554" y="132"/>
                    <a:pt x="1537" y="120"/>
                  </a:cubicBezTo>
                  <a:cubicBezTo>
                    <a:pt x="1537" y="84"/>
                    <a:pt x="1513" y="48"/>
                    <a:pt x="1477" y="37"/>
                  </a:cubicBezTo>
                  <a:cubicBezTo>
                    <a:pt x="1429" y="37"/>
                    <a:pt x="1382" y="25"/>
                    <a:pt x="1334" y="25"/>
                  </a:cubicBezTo>
                  <a:cubicBezTo>
                    <a:pt x="1304" y="7"/>
                    <a:pt x="1273" y="1"/>
                    <a:pt x="1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32"/>
            <p:cNvSpPr/>
            <p:nvPr/>
          </p:nvSpPr>
          <p:spPr>
            <a:xfrm>
              <a:off x="5818575" y="1988700"/>
              <a:ext cx="33650" cy="10800"/>
            </a:xfrm>
            <a:custGeom>
              <a:avLst/>
              <a:gdLst/>
              <a:ahLst/>
              <a:cxnLst/>
              <a:rect l="l" t="t" r="r" b="b"/>
              <a:pathLst>
                <a:path w="1346" h="432" extrusionOk="0">
                  <a:moveTo>
                    <a:pt x="853" y="1"/>
                  </a:moveTo>
                  <a:cubicBezTo>
                    <a:pt x="567" y="1"/>
                    <a:pt x="286" y="33"/>
                    <a:pt x="0" y="110"/>
                  </a:cubicBezTo>
                  <a:cubicBezTo>
                    <a:pt x="24" y="206"/>
                    <a:pt x="119" y="217"/>
                    <a:pt x="179" y="277"/>
                  </a:cubicBezTo>
                  <a:cubicBezTo>
                    <a:pt x="215" y="337"/>
                    <a:pt x="274" y="384"/>
                    <a:pt x="322" y="432"/>
                  </a:cubicBezTo>
                  <a:lnTo>
                    <a:pt x="1036" y="432"/>
                  </a:lnTo>
                  <a:cubicBezTo>
                    <a:pt x="1322" y="432"/>
                    <a:pt x="1346" y="229"/>
                    <a:pt x="1322" y="27"/>
                  </a:cubicBezTo>
                  <a:cubicBezTo>
                    <a:pt x="1163" y="10"/>
                    <a:pt x="1007" y="1"/>
                    <a:pt x="8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32"/>
            <p:cNvSpPr/>
            <p:nvPr/>
          </p:nvSpPr>
          <p:spPr>
            <a:xfrm>
              <a:off x="5517950" y="1973400"/>
              <a:ext cx="47650" cy="8575"/>
            </a:xfrm>
            <a:custGeom>
              <a:avLst/>
              <a:gdLst/>
              <a:ahLst/>
              <a:cxnLst/>
              <a:rect l="l" t="t" r="r" b="b"/>
              <a:pathLst>
                <a:path w="1906" h="343" extrusionOk="0">
                  <a:moveTo>
                    <a:pt x="993" y="0"/>
                  </a:moveTo>
                  <a:cubicBezTo>
                    <a:pt x="603" y="0"/>
                    <a:pt x="210" y="36"/>
                    <a:pt x="0" y="163"/>
                  </a:cubicBezTo>
                  <a:cubicBezTo>
                    <a:pt x="155" y="341"/>
                    <a:pt x="429" y="210"/>
                    <a:pt x="607" y="341"/>
                  </a:cubicBezTo>
                  <a:cubicBezTo>
                    <a:pt x="645" y="342"/>
                    <a:pt x="682" y="343"/>
                    <a:pt x="719" y="343"/>
                  </a:cubicBezTo>
                  <a:cubicBezTo>
                    <a:pt x="1118" y="343"/>
                    <a:pt x="1502" y="285"/>
                    <a:pt x="1905" y="187"/>
                  </a:cubicBezTo>
                  <a:cubicBezTo>
                    <a:pt x="1881" y="151"/>
                    <a:pt x="1881" y="91"/>
                    <a:pt x="1881" y="44"/>
                  </a:cubicBezTo>
                  <a:cubicBezTo>
                    <a:pt x="1671" y="27"/>
                    <a:pt x="1333" y="0"/>
                    <a:pt x="9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32"/>
            <p:cNvSpPr/>
            <p:nvPr/>
          </p:nvSpPr>
          <p:spPr>
            <a:xfrm>
              <a:off x="5658125" y="1786825"/>
              <a:ext cx="48250" cy="8200"/>
            </a:xfrm>
            <a:custGeom>
              <a:avLst/>
              <a:gdLst/>
              <a:ahLst/>
              <a:cxnLst/>
              <a:rect l="l" t="t" r="r" b="b"/>
              <a:pathLst>
                <a:path w="1930" h="328" extrusionOk="0">
                  <a:moveTo>
                    <a:pt x="710" y="0"/>
                  </a:moveTo>
                  <a:cubicBezTo>
                    <a:pt x="466" y="0"/>
                    <a:pt x="227" y="39"/>
                    <a:pt x="1" y="184"/>
                  </a:cubicBezTo>
                  <a:cubicBezTo>
                    <a:pt x="120" y="303"/>
                    <a:pt x="299" y="196"/>
                    <a:pt x="418" y="315"/>
                  </a:cubicBezTo>
                  <a:cubicBezTo>
                    <a:pt x="894" y="327"/>
                    <a:pt x="1382" y="327"/>
                    <a:pt x="1858" y="327"/>
                  </a:cubicBezTo>
                  <a:cubicBezTo>
                    <a:pt x="1930" y="292"/>
                    <a:pt x="1930" y="232"/>
                    <a:pt x="1858" y="184"/>
                  </a:cubicBezTo>
                  <a:lnTo>
                    <a:pt x="1715" y="30"/>
                  </a:lnTo>
                  <a:cubicBezTo>
                    <a:pt x="1648" y="83"/>
                    <a:pt x="1582" y="102"/>
                    <a:pt x="1517" y="102"/>
                  </a:cubicBezTo>
                  <a:cubicBezTo>
                    <a:pt x="1408" y="102"/>
                    <a:pt x="1298" y="52"/>
                    <a:pt x="1180" y="30"/>
                  </a:cubicBezTo>
                  <a:cubicBezTo>
                    <a:pt x="1022" y="16"/>
                    <a:pt x="865" y="0"/>
                    <a:pt x="7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32"/>
            <p:cNvSpPr/>
            <p:nvPr/>
          </p:nvSpPr>
          <p:spPr>
            <a:xfrm>
              <a:off x="5876925" y="1786500"/>
              <a:ext cx="34250" cy="26975"/>
            </a:xfrm>
            <a:custGeom>
              <a:avLst/>
              <a:gdLst/>
              <a:ahLst/>
              <a:cxnLst/>
              <a:rect l="l" t="t" r="r" b="b"/>
              <a:pathLst>
                <a:path w="1370" h="1079" extrusionOk="0">
                  <a:moveTo>
                    <a:pt x="917" y="0"/>
                  </a:moveTo>
                  <a:cubicBezTo>
                    <a:pt x="752" y="0"/>
                    <a:pt x="593" y="92"/>
                    <a:pt x="429" y="150"/>
                  </a:cubicBezTo>
                  <a:cubicBezTo>
                    <a:pt x="324" y="159"/>
                    <a:pt x="522" y="440"/>
                    <a:pt x="403" y="440"/>
                  </a:cubicBezTo>
                  <a:cubicBezTo>
                    <a:pt x="372" y="440"/>
                    <a:pt x="321" y="422"/>
                    <a:pt x="238" y="376"/>
                  </a:cubicBezTo>
                  <a:cubicBezTo>
                    <a:pt x="225" y="365"/>
                    <a:pt x="209" y="361"/>
                    <a:pt x="191" y="361"/>
                  </a:cubicBezTo>
                  <a:cubicBezTo>
                    <a:pt x="129" y="361"/>
                    <a:pt x="46" y="418"/>
                    <a:pt x="0" y="483"/>
                  </a:cubicBezTo>
                  <a:lnTo>
                    <a:pt x="0" y="507"/>
                  </a:lnTo>
                  <a:cubicBezTo>
                    <a:pt x="98" y="613"/>
                    <a:pt x="223" y="630"/>
                    <a:pt x="350" y="630"/>
                  </a:cubicBezTo>
                  <a:cubicBezTo>
                    <a:pt x="409" y="630"/>
                    <a:pt x="467" y="626"/>
                    <a:pt x="524" y="626"/>
                  </a:cubicBezTo>
                  <a:cubicBezTo>
                    <a:pt x="714" y="626"/>
                    <a:pt x="845" y="686"/>
                    <a:pt x="845" y="900"/>
                  </a:cubicBezTo>
                  <a:cubicBezTo>
                    <a:pt x="857" y="995"/>
                    <a:pt x="953" y="1007"/>
                    <a:pt x="976" y="1055"/>
                  </a:cubicBezTo>
                  <a:cubicBezTo>
                    <a:pt x="1024" y="1078"/>
                    <a:pt x="1072" y="1078"/>
                    <a:pt x="1119" y="1078"/>
                  </a:cubicBezTo>
                  <a:cubicBezTo>
                    <a:pt x="1238" y="1031"/>
                    <a:pt x="1310" y="959"/>
                    <a:pt x="1334" y="840"/>
                  </a:cubicBezTo>
                  <a:cubicBezTo>
                    <a:pt x="1322" y="697"/>
                    <a:pt x="1369" y="555"/>
                    <a:pt x="1274" y="435"/>
                  </a:cubicBezTo>
                  <a:cubicBezTo>
                    <a:pt x="1143" y="340"/>
                    <a:pt x="1203" y="185"/>
                    <a:pt x="1143" y="66"/>
                  </a:cubicBezTo>
                  <a:cubicBezTo>
                    <a:pt x="1066" y="19"/>
                    <a:pt x="991" y="0"/>
                    <a:pt x="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32"/>
            <p:cNvSpPr/>
            <p:nvPr/>
          </p:nvSpPr>
          <p:spPr>
            <a:xfrm>
              <a:off x="5924825" y="1734125"/>
              <a:ext cx="49450" cy="14475"/>
            </a:xfrm>
            <a:custGeom>
              <a:avLst/>
              <a:gdLst/>
              <a:ahLst/>
              <a:cxnLst/>
              <a:rect l="l" t="t" r="r" b="b"/>
              <a:pathLst>
                <a:path w="1978" h="579" extrusionOk="0">
                  <a:moveTo>
                    <a:pt x="1659" y="1"/>
                  </a:moveTo>
                  <a:cubicBezTo>
                    <a:pt x="1507" y="1"/>
                    <a:pt x="1338" y="94"/>
                    <a:pt x="1180" y="114"/>
                  </a:cubicBezTo>
                  <a:cubicBezTo>
                    <a:pt x="1054" y="177"/>
                    <a:pt x="932" y="219"/>
                    <a:pt x="809" y="219"/>
                  </a:cubicBezTo>
                  <a:cubicBezTo>
                    <a:pt x="723" y="219"/>
                    <a:pt x="637" y="198"/>
                    <a:pt x="549" y="149"/>
                  </a:cubicBezTo>
                  <a:cubicBezTo>
                    <a:pt x="455" y="102"/>
                    <a:pt x="356" y="50"/>
                    <a:pt x="255" y="50"/>
                  </a:cubicBezTo>
                  <a:cubicBezTo>
                    <a:pt x="203" y="50"/>
                    <a:pt x="149" y="65"/>
                    <a:pt x="96" y="102"/>
                  </a:cubicBezTo>
                  <a:cubicBezTo>
                    <a:pt x="1" y="268"/>
                    <a:pt x="132" y="340"/>
                    <a:pt x="239" y="411"/>
                  </a:cubicBezTo>
                  <a:cubicBezTo>
                    <a:pt x="473" y="547"/>
                    <a:pt x="714" y="579"/>
                    <a:pt x="956" y="579"/>
                  </a:cubicBezTo>
                  <a:cubicBezTo>
                    <a:pt x="1169" y="579"/>
                    <a:pt x="1384" y="554"/>
                    <a:pt x="1596" y="554"/>
                  </a:cubicBezTo>
                  <a:cubicBezTo>
                    <a:pt x="1672" y="554"/>
                    <a:pt x="1747" y="557"/>
                    <a:pt x="1823" y="566"/>
                  </a:cubicBezTo>
                  <a:cubicBezTo>
                    <a:pt x="1715" y="387"/>
                    <a:pt x="1739" y="268"/>
                    <a:pt x="1977" y="268"/>
                  </a:cubicBezTo>
                  <a:cubicBezTo>
                    <a:pt x="1892" y="61"/>
                    <a:pt x="1781" y="1"/>
                    <a:pt x="16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32"/>
            <p:cNvSpPr/>
            <p:nvPr/>
          </p:nvSpPr>
          <p:spPr>
            <a:xfrm>
              <a:off x="6012350" y="1952750"/>
              <a:ext cx="39025" cy="11050"/>
            </a:xfrm>
            <a:custGeom>
              <a:avLst/>
              <a:gdLst/>
              <a:ahLst/>
              <a:cxnLst/>
              <a:rect l="l" t="t" r="r" b="b"/>
              <a:pathLst>
                <a:path w="1561" h="442" extrusionOk="0">
                  <a:moveTo>
                    <a:pt x="1322" y="1"/>
                  </a:moveTo>
                  <a:cubicBezTo>
                    <a:pt x="893" y="1"/>
                    <a:pt x="477" y="24"/>
                    <a:pt x="48" y="24"/>
                  </a:cubicBezTo>
                  <a:cubicBezTo>
                    <a:pt x="0" y="334"/>
                    <a:pt x="381" y="227"/>
                    <a:pt x="465" y="417"/>
                  </a:cubicBezTo>
                  <a:cubicBezTo>
                    <a:pt x="500" y="417"/>
                    <a:pt x="560" y="441"/>
                    <a:pt x="608" y="441"/>
                  </a:cubicBezTo>
                  <a:cubicBezTo>
                    <a:pt x="608" y="417"/>
                    <a:pt x="619" y="405"/>
                    <a:pt x="655" y="393"/>
                  </a:cubicBezTo>
                  <a:cubicBezTo>
                    <a:pt x="662" y="390"/>
                    <a:pt x="669" y="389"/>
                    <a:pt x="676" y="389"/>
                  </a:cubicBezTo>
                  <a:cubicBezTo>
                    <a:pt x="697" y="389"/>
                    <a:pt x="721" y="400"/>
                    <a:pt x="739" y="417"/>
                  </a:cubicBezTo>
                  <a:cubicBezTo>
                    <a:pt x="762" y="415"/>
                    <a:pt x="786" y="414"/>
                    <a:pt x="810" y="414"/>
                  </a:cubicBezTo>
                  <a:cubicBezTo>
                    <a:pt x="920" y="414"/>
                    <a:pt x="1030" y="434"/>
                    <a:pt x="1136" y="434"/>
                  </a:cubicBezTo>
                  <a:cubicBezTo>
                    <a:pt x="1257" y="434"/>
                    <a:pt x="1373" y="408"/>
                    <a:pt x="1477" y="298"/>
                  </a:cubicBezTo>
                  <a:cubicBezTo>
                    <a:pt x="1560" y="143"/>
                    <a:pt x="1429" y="60"/>
                    <a:pt x="1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32"/>
            <p:cNvSpPr/>
            <p:nvPr/>
          </p:nvSpPr>
          <p:spPr>
            <a:xfrm>
              <a:off x="5333400" y="1848950"/>
              <a:ext cx="36625" cy="12750"/>
            </a:xfrm>
            <a:custGeom>
              <a:avLst/>
              <a:gdLst/>
              <a:ahLst/>
              <a:cxnLst/>
              <a:rect l="l" t="t" r="r" b="b"/>
              <a:pathLst>
                <a:path w="1465" h="510" extrusionOk="0">
                  <a:moveTo>
                    <a:pt x="892" y="1"/>
                  </a:moveTo>
                  <a:cubicBezTo>
                    <a:pt x="609" y="1"/>
                    <a:pt x="337" y="46"/>
                    <a:pt x="72" y="140"/>
                  </a:cubicBezTo>
                  <a:cubicBezTo>
                    <a:pt x="0" y="223"/>
                    <a:pt x="0" y="331"/>
                    <a:pt x="72" y="426"/>
                  </a:cubicBezTo>
                  <a:lnTo>
                    <a:pt x="95" y="462"/>
                  </a:lnTo>
                  <a:cubicBezTo>
                    <a:pt x="512" y="390"/>
                    <a:pt x="965" y="509"/>
                    <a:pt x="1369" y="295"/>
                  </a:cubicBezTo>
                  <a:cubicBezTo>
                    <a:pt x="1465" y="140"/>
                    <a:pt x="1334" y="81"/>
                    <a:pt x="1227" y="21"/>
                  </a:cubicBezTo>
                  <a:cubicBezTo>
                    <a:pt x="1113" y="8"/>
                    <a:pt x="1002" y="1"/>
                    <a:pt x="8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32"/>
            <p:cNvSpPr/>
            <p:nvPr/>
          </p:nvSpPr>
          <p:spPr>
            <a:xfrm>
              <a:off x="5536100" y="1875075"/>
              <a:ext cx="39900" cy="9400"/>
            </a:xfrm>
            <a:custGeom>
              <a:avLst/>
              <a:gdLst/>
              <a:ahLst/>
              <a:cxnLst/>
              <a:rect l="l" t="t" r="r" b="b"/>
              <a:pathLst>
                <a:path w="1596" h="376" extrusionOk="0">
                  <a:moveTo>
                    <a:pt x="143" y="0"/>
                  </a:moveTo>
                  <a:cubicBezTo>
                    <a:pt x="72" y="48"/>
                    <a:pt x="24" y="107"/>
                    <a:pt x="0" y="179"/>
                  </a:cubicBezTo>
                  <a:lnTo>
                    <a:pt x="0" y="250"/>
                  </a:lnTo>
                  <a:cubicBezTo>
                    <a:pt x="72" y="357"/>
                    <a:pt x="179" y="369"/>
                    <a:pt x="298" y="369"/>
                  </a:cubicBezTo>
                  <a:cubicBezTo>
                    <a:pt x="298" y="357"/>
                    <a:pt x="310" y="345"/>
                    <a:pt x="346" y="345"/>
                  </a:cubicBezTo>
                  <a:cubicBezTo>
                    <a:pt x="369" y="345"/>
                    <a:pt x="405" y="345"/>
                    <a:pt x="429" y="369"/>
                  </a:cubicBezTo>
                  <a:cubicBezTo>
                    <a:pt x="468" y="374"/>
                    <a:pt x="506" y="376"/>
                    <a:pt x="544" y="376"/>
                  </a:cubicBezTo>
                  <a:cubicBezTo>
                    <a:pt x="719" y="376"/>
                    <a:pt x="888" y="334"/>
                    <a:pt x="1061" y="334"/>
                  </a:cubicBezTo>
                  <a:cubicBezTo>
                    <a:pt x="1127" y="334"/>
                    <a:pt x="1194" y="340"/>
                    <a:pt x="1262" y="357"/>
                  </a:cubicBezTo>
                  <a:cubicBezTo>
                    <a:pt x="1292" y="366"/>
                    <a:pt x="1323" y="371"/>
                    <a:pt x="1354" y="371"/>
                  </a:cubicBezTo>
                  <a:cubicBezTo>
                    <a:pt x="1480" y="371"/>
                    <a:pt x="1596" y="289"/>
                    <a:pt x="1596" y="107"/>
                  </a:cubicBezTo>
                  <a:cubicBezTo>
                    <a:pt x="1548" y="60"/>
                    <a:pt x="1498" y="36"/>
                    <a:pt x="1447" y="36"/>
                  </a:cubicBezTo>
                  <a:cubicBezTo>
                    <a:pt x="1396" y="36"/>
                    <a:pt x="1346" y="60"/>
                    <a:pt x="1298" y="107"/>
                  </a:cubicBezTo>
                  <a:cubicBezTo>
                    <a:pt x="1188" y="62"/>
                    <a:pt x="1076" y="49"/>
                    <a:pt x="965" y="49"/>
                  </a:cubicBezTo>
                  <a:cubicBezTo>
                    <a:pt x="814" y="49"/>
                    <a:pt x="663" y="73"/>
                    <a:pt x="512" y="73"/>
                  </a:cubicBezTo>
                  <a:cubicBezTo>
                    <a:pt x="388" y="73"/>
                    <a:pt x="265" y="57"/>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32"/>
            <p:cNvSpPr/>
            <p:nvPr/>
          </p:nvSpPr>
          <p:spPr>
            <a:xfrm>
              <a:off x="6053125" y="1796900"/>
              <a:ext cx="28300" cy="20025"/>
            </a:xfrm>
            <a:custGeom>
              <a:avLst/>
              <a:gdLst/>
              <a:ahLst/>
              <a:cxnLst/>
              <a:rect l="l" t="t" r="r" b="b"/>
              <a:pathLst>
                <a:path w="1132" h="801" extrusionOk="0">
                  <a:moveTo>
                    <a:pt x="242" y="0"/>
                  </a:moveTo>
                  <a:cubicBezTo>
                    <a:pt x="201" y="0"/>
                    <a:pt x="159" y="12"/>
                    <a:pt x="120" y="31"/>
                  </a:cubicBezTo>
                  <a:cubicBezTo>
                    <a:pt x="72" y="43"/>
                    <a:pt x="48" y="43"/>
                    <a:pt x="1" y="67"/>
                  </a:cubicBezTo>
                  <a:cubicBezTo>
                    <a:pt x="60" y="198"/>
                    <a:pt x="155" y="293"/>
                    <a:pt x="286" y="341"/>
                  </a:cubicBezTo>
                  <a:cubicBezTo>
                    <a:pt x="370" y="436"/>
                    <a:pt x="405" y="520"/>
                    <a:pt x="286" y="615"/>
                  </a:cubicBezTo>
                  <a:lnTo>
                    <a:pt x="274" y="662"/>
                  </a:lnTo>
                  <a:cubicBezTo>
                    <a:pt x="413" y="753"/>
                    <a:pt x="556" y="801"/>
                    <a:pt x="701" y="801"/>
                  </a:cubicBezTo>
                  <a:cubicBezTo>
                    <a:pt x="842" y="801"/>
                    <a:pt x="985" y="756"/>
                    <a:pt x="1132" y="662"/>
                  </a:cubicBezTo>
                  <a:cubicBezTo>
                    <a:pt x="1048" y="639"/>
                    <a:pt x="882" y="615"/>
                    <a:pt x="893" y="543"/>
                  </a:cubicBezTo>
                  <a:cubicBezTo>
                    <a:pt x="1028" y="130"/>
                    <a:pt x="829" y="74"/>
                    <a:pt x="584" y="74"/>
                  </a:cubicBezTo>
                  <a:cubicBezTo>
                    <a:pt x="525" y="74"/>
                    <a:pt x="465" y="77"/>
                    <a:pt x="405" y="79"/>
                  </a:cubicBezTo>
                  <a:cubicBezTo>
                    <a:pt x="356" y="23"/>
                    <a:pt x="300" y="0"/>
                    <a:pt x="2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32"/>
            <p:cNvSpPr/>
            <p:nvPr/>
          </p:nvSpPr>
          <p:spPr>
            <a:xfrm>
              <a:off x="5503050" y="1873575"/>
              <a:ext cx="34850" cy="11325"/>
            </a:xfrm>
            <a:custGeom>
              <a:avLst/>
              <a:gdLst/>
              <a:ahLst/>
              <a:cxnLst/>
              <a:rect l="l" t="t" r="r" b="b"/>
              <a:pathLst>
                <a:path w="1394" h="453" extrusionOk="0">
                  <a:moveTo>
                    <a:pt x="1322" y="0"/>
                  </a:moveTo>
                  <a:cubicBezTo>
                    <a:pt x="1246" y="7"/>
                    <a:pt x="1170" y="8"/>
                    <a:pt x="1094" y="8"/>
                  </a:cubicBezTo>
                  <a:cubicBezTo>
                    <a:pt x="955" y="8"/>
                    <a:pt x="817" y="2"/>
                    <a:pt x="680" y="2"/>
                  </a:cubicBezTo>
                  <a:cubicBezTo>
                    <a:pt x="450" y="2"/>
                    <a:pt x="224" y="20"/>
                    <a:pt x="1" y="120"/>
                  </a:cubicBezTo>
                  <a:lnTo>
                    <a:pt x="36" y="167"/>
                  </a:lnTo>
                  <a:cubicBezTo>
                    <a:pt x="84" y="191"/>
                    <a:pt x="132" y="215"/>
                    <a:pt x="179" y="227"/>
                  </a:cubicBezTo>
                  <a:lnTo>
                    <a:pt x="215" y="179"/>
                  </a:lnTo>
                  <a:lnTo>
                    <a:pt x="239" y="239"/>
                  </a:lnTo>
                  <a:lnTo>
                    <a:pt x="191" y="251"/>
                  </a:lnTo>
                  <a:lnTo>
                    <a:pt x="179" y="310"/>
                  </a:lnTo>
                  <a:lnTo>
                    <a:pt x="179" y="453"/>
                  </a:lnTo>
                  <a:cubicBezTo>
                    <a:pt x="244" y="445"/>
                    <a:pt x="308" y="442"/>
                    <a:pt x="374" y="442"/>
                  </a:cubicBezTo>
                  <a:cubicBezTo>
                    <a:pt x="496" y="442"/>
                    <a:pt x="619" y="451"/>
                    <a:pt x="741" y="451"/>
                  </a:cubicBezTo>
                  <a:cubicBezTo>
                    <a:pt x="939" y="451"/>
                    <a:pt x="1132" y="427"/>
                    <a:pt x="1310" y="298"/>
                  </a:cubicBezTo>
                  <a:lnTo>
                    <a:pt x="1370" y="274"/>
                  </a:lnTo>
                  <a:cubicBezTo>
                    <a:pt x="1382" y="167"/>
                    <a:pt x="1394" y="72"/>
                    <a:pt x="1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32"/>
            <p:cNvSpPr/>
            <p:nvPr/>
          </p:nvSpPr>
          <p:spPr>
            <a:xfrm>
              <a:off x="6109675" y="1841425"/>
              <a:ext cx="38125" cy="11400"/>
            </a:xfrm>
            <a:custGeom>
              <a:avLst/>
              <a:gdLst/>
              <a:ahLst/>
              <a:cxnLst/>
              <a:rect l="l" t="t" r="r" b="b"/>
              <a:pathLst>
                <a:path w="1525" h="456" extrusionOk="0">
                  <a:moveTo>
                    <a:pt x="1453" y="1"/>
                  </a:moveTo>
                  <a:cubicBezTo>
                    <a:pt x="1013" y="1"/>
                    <a:pt x="584" y="24"/>
                    <a:pt x="155" y="24"/>
                  </a:cubicBezTo>
                  <a:cubicBezTo>
                    <a:pt x="120" y="132"/>
                    <a:pt x="1" y="251"/>
                    <a:pt x="179" y="322"/>
                  </a:cubicBezTo>
                  <a:cubicBezTo>
                    <a:pt x="275" y="370"/>
                    <a:pt x="346" y="405"/>
                    <a:pt x="417" y="453"/>
                  </a:cubicBezTo>
                  <a:cubicBezTo>
                    <a:pt x="513" y="394"/>
                    <a:pt x="513" y="286"/>
                    <a:pt x="513" y="203"/>
                  </a:cubicBezTo>
                  <a:cubicBezTo>
                    <a:pt x="513" y="286"/>
                    <a:pt x="513" y="382"/>
                    <a:pt x="596" y="453"/>
                  </a:cubicBezTo>
                  <a:cubicBezTo>
                    <a:pt x="633" y="455"/>
                    <a:pt x="670" y="456"/>
                    <a:pt x="706" y="456"/>
                  </a:cubicBezTo>
                  <a:cubicBezTo>
                    <a:pt x="919" y="456"/>
                    <a:pt x="1105" y="421"/>
                    <a:pt x="1298" y="298"/>
                  </a:cubicBezTo>
                  <a:cubicBezTo>
                    <a:pt x="1429" y="251"/>
                    <a:pt x="1525" y="167"/>
                    <a:pt x="1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32"/>
            <p:cNvSpPr/>
            <p:nvPr/>
          </p:nvSpPr>
          <p:spPr>
            <a:xfrm>
              <a:off x="5554250" y="1838450"/>
              <a:ext cx="37225" cy="10450"/>
            </a:xfrm>
            <a:custGeom>
              <a:avLst/>
              <a:gdLst/>
              <a:ahLst/>
              <a:cxnLst/>
              <a:rect l="l" t="t" r="r" b="b"/>
              <a:pathLst>
                <a:path w="1489" h="418" extrusionOk="0">
                  <a:moveTo>
                    <a:pt x="1" y="1"/>
                  </a:moveTo>
                  <a:lnTo>
                    <a:pt x="1" y="417"/>
                  </a:lnTo>
                  <a:cubicBezTo>
                    <a:pt x="477" y="382"/>
                    <a:pt x="953" y="334"/>
                    <a:pt x="1441" y="286"/>
                  </a:cubicBezTo>
                  <a:cubicBezTo>
                    <a:pt x="1489" y="227"/>
                    <a:pt x="1489" y="167"/>
                    <a:pt x="1429" y="108"/>
                  </a:cubicBezTo>
                  <a:cubicBezTo>
                    <a:pt x="1279" y="35"/>
                    <a:pt x="1127" y="14"/>
                    <a:pt x="973" y="14"/>
                  </a:cubicBezTo>
                  <a:cubicBezTo>
                    <a:pt x="768" y="14"/>
                    <a:pt x="561" y="51"/>
                    <a:pt x="354" y="51"/>
                  </a:cubicBezTo>
                  <a:cubicBezTo>
                    <a:pt x="236" y="51"/>
                    <a:pt x="118" y="3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32"/>
            <p:cNvSpPr/>
            <p:nvPr/>
          </p:nvSpPr>
          <p:spPr>
            <a:xfrm>
              <a:off x="5679275" y="2060800"/>
              <a:ext cx="41400" cy="10150"/>
            </a:xfrm>
            <a:custGeom>
              <a:avLst/>
              <a:gdLst/>
              <a:ahLst/>
              <a:cxnLst/>
              <a:rect l="l" t="t" r="r" b="b"/>
              <a:pathLst>
                <a:path w="1656" h="406" extrusionOk="0">
                  <a:moveTo>
                    <a:pt x="465" y="0"/>
                  </a:moveTo>
                  <a:cubicBezTo>
                    <a:pt x="410" y="61"/>
                    <a:pt x="333" y="63"/>
                    <a:pt x="254" y="63"/>
                  </a:cubicBezTo>
                  <a:cubicBezTo>
                    <a:pt x="247" y="63"/>
                    <a:pt x="240" y="63"/>
                    <a:pt x="232" y="63"/>
                  </a:cubicBezTo>
                  <a:cubicBezTo>
                    <a:pt x="146" y="63"/>
                    <a:pt x="60" y="66"/>
                    <a:pt x="0" y="143"/>
                  </a:cubicBezTo>
                  <a:cubicBezTo>
                    <a:pt x="189" y="327"/>
                    <a:pt x="398" y="371"/>
                    <a:pt x="613" y="371"/>
                  </a:cubicBezTo>
                  <a:cubicBezTo>
                    <a:pt x="810" y="371"/>
                    <a:pt x="1013" y="334"/>
                    <a:pt x="1211" y="334"/>
                  </a:cubicBezTo>
                  <a:cubicBezTo>
                    <a:pt x="1342" y="334"/>
                    <a:pt x="1472" y="351"/>
                    <a:pt x="1596" y="405"/>
                  </a:cubicBezTo>
                  <a:cubicBezTo>
                    <a:pt x="1643" y="358"/>
                    <a:pt x="1655" y="310"/>
                    <a:pt x="1631" y="251"/>
                  </a:cubicBezTo>
                  <a:cubicBezTo>
                    <a:pt x="1608" y="179"/>
                    <a:pt x="1548" y="120"/>
                    <a:pt x="1477" y="72"/>
                  </a:cubicBezTo>
                  <a:cubicBezTo>
                    <a:pt x="1369" y="60"/>
                    <a:pt x="1262" y="84"/>
                    <a:pt x="1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32"/>
            <p:cNvSpPr/>
            <p:nvPr/>
          </p:nvSpPr>
          <p:spPr>
            <a:xfrm>
              <a:off x="5817450" y="1846075"/>
              <a:ext cx="37750" cy="10125"/>
            </a:xfrm>
            <a:custGeom>
              <a:avLst/>
              <a:gdLst/>
              <a:ahLst/>
              <a:cxnLst/>
              <a:rect l="l" t="t" r="r" b="b"/>
              <a:pathLst>
                <a:path w="1510" h="405" extrusionOk="0">
                  <a:moveTo>
                    <a:pt x="128" y="1"/>
                  </a:moveTo>
                  <a:cubicBezTo>
                    <a:pt x="61" y="1"/>
                    <a:pt x="1" y="57"/>
                    <a:pt x="10" y="148"/>
                  </a:cubicBezTo>
                  <a:cubicBezTo>
                    <a:pt x="10" y="196"/>
                    <a:pt x="81" y="279"/>
                    <a:pt x="129" y="291"/>
                  </a:cubicBezTo>
                  <a:cubicBezTo>
                    <a:pt x="355" y="361"/>
                    <a:pt x="595" y="405"/>
                    <a:pt x="833" y="405"/>
                  </a:cubicBezTo>
                  <a:cubicBezTo>
                    <a:pt x="920" y="405"/>
                    <a:pt x="1007" y="399"/>
                    <a:pt x="1093" y="386"/>
                  </a:cubicBezTo>
                  <a:cubicBezTo>
                    <a:pt x="1188" y="219"/>
                    <a:pt x="1450" y="291"/>
                    <a:pt x="1510" y="88"/>
                  </a:cubicBezTo>
                  <a:cubicBezTo>
                    <a:pt x="1423" y="74"/>
                    <a:pt x="1337" y="70"/>
                    <a:pt x="1249" y="70"/>
                  </a:cubicBezTo>
                  <a:cubicBezTo>
                    <a:pt x="1054" y="70"/>
                    <a:pt x="857" y="94"/>
                    <a:pt x="663" y="94"/>
                  </a:cubicBezTo>
                  <a:cubicBezTo>
                    <a:pt x="502" y="94"/>
                    <a:pt x="344" y="77"/>
                    <a:pt x="188" y="17"/>
                  </a:cubicBezTo>
                  <a:cubicBezTo>
                    <a:pt x="169" y="6"/>
                    <a:pt x="148" y="1"/>
                    <a:pt x="1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32"/>
            <p:cNvSpPr/>
            <p:nvPr/>
          </p:nvSpPr>
          <p:spPr>
            <a:xfrm>
              <a:off x="5333700" y="1825250"/>
              <a:ext cx="35425" cy="10250"/>
            </a:xfrm>
            <a:custGeom>
              <a:avLst/>
              <a:gdLst/>
              <a:ahLst/>
              <a:cxnLst/>
              <a:rect l="l" t="t" r="r" b="b"/>
              <a:pathLst>
                <a:path w="1417" h="410" extrusionOk="0">
                  <a:moveTo>
                    <a:pt x="1053" y="1"/>
                  </a:moveTo>
                  <a:cubicBezTo>
                    <a:pt x="769" y="1"/>
                    <a:pt x="486" y="30"/>
                    <a:pt x="203" y="88"/>
                  </a:cubicBezTo>
                  <a:cubicBezTo>
                    <a:pt x="83" y="148"/>
                    <a:pt x="0" y="219"/>
                    <a:pt x="72" y="350"/>
                  </a:cubicBezTo>
                  <a:cubicBezTo>
                    <a:pt x="179" y="395"/>
                    <a:pt x="289" y="410"/>
                    <a:pt x="400" y="410"/>
                  </a:cubicBezTo>
                  <a:cubicBezTo>
                    <a:pt x="608" y="410"/>
                    <a:pt x="821" y="358"/>
                    <a:pt x="1031" y="358"/>
                  </a:cubicBezTo>
                  <a:cubicBezTo>
                    <a:pt x="1092" y="358"/>
                    <a:pt x="1154" y="362"/>
                    <a:pt x="1215" y="374"/>
                  </a:cubicBezTo>
                  <a:cubicBezTo>
                    <a:pt x="1262" y="243"/>
                    <a:pt x="1417" y="183"/>
                    <a:pt x="1417" y="17"/>
                  </a:cubicBezTo>
                  <a:cubicBezTo>
                    <a:pt x="1296" y="6"/>
                    <a:pt x="1174" y="1"/>
                    <a:pt x="10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32"/>
            <p:cNvSpPr/>
            <p:nvPr/>
          </p:nvSpPr>
          <p:spPr>
            <a:xfrm>
              <a:off x="5433400" y="1994850"/>
              <a:ext cx="31275" cy="13250"/>
            </a:xfrm>
            <a:custGeom>
              <a:avLst/>
              <a:gdLst/>
              <a:ahLst/>
              <a:cxnLst/>
              <a:rect l="l" t="t" r="r" b="b"/>
              <a:pathLst>
                <a:path w="1251" h="530" extrusionOk="0">
                  <a:moveTo>
                    <a:pt x="828" y="0"/>
                  </a:moveTo>
                  <a:cubicBezTo>
                    <a:pt x="581" y="0"/>
                    <a:pt x="335" y="29"/>
                    <a:pt x="84" y="67"/>
                  </a:cubicBezTo>
                  <a:cubicBezTo>
                    <a:pt x="13" y="126"/>
                    <a:pt x="1" y="210"/>
                    <a:pt x="48" y="305"/>
                  </a:cubicBezTo>
                  <a:cubicBezTo>
                    <a:pt x="84" y="376"/>
                    <a:pt x="179" y="424"/>
                    <a:pt x="239" y="483"/>
                  </a:cubicBezTo>
                  <a:cubicBezTo>
                    <a:pt x="258" y="503"/>
                    <a:pt x="289" y="512"/>
                    <a:pt x="318" y="512"/>
                  </a:cubicBezTo>
                  <a:cubicBezTo>
                    <a:pt x="342" y="512"/>
                    <a:pt x="366" y="506"/>
                    <a:pt x="382" y="495"/>
                  </a:cubicBezTo>
                  <a:lnTo>
                    <a:pt x="667" y="495"/>
                  </a:lnTo>
                  <a:cubicBezTo>
                    <a:pt x="667" y="507"/>
                    <a:pt x="679" y="507"/>
                    <a:pt x="715" y="519"/>
                  </a:cubicBezTo>
                  <a:cubicBezTo>
                    <a:pt x="729" y="526"/>
                    <a:pt x="741" y="529"/>
                    <a:pt x="752" y="529"/>
                  </a:cubicBezTo>
                  <a:cubicBezTo>
                    <a:pt x="778" y="529"/>
                    <a:pt x="797" y="512"/>
                    <a:pt x="822" y="495"/>
                  </a:cubicBezTo>
                  <a:cubicBezTo>
                    <a:pt x="858" y="495"/>
                    <a:pt x="906" y="483"/>
                    <a:pt x="953" y="483"/>
                  </a:cubicBezTo>
                  <a:lnTo>
                    <a:pt x="953" y="329"/>
                  </a:lnTo>
                  <a:cubicBezTo>
                    <a:pt x="1096" y="269"/>
                    <a:pt x="1191" y="186"/>
                    <a:pt x="1251" y="31"/>
                  </a:cubicBezTo>
                  <a:cubicBezTo>
                    <a:pt x="1109" y="10"/>
                    <a:pt x="968"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32"/>
            <p:cNvSpPr/>
            <p:nvPr/>
          </p:nvSpPr>
          <p:spPr>
            <a:xfrm>
              <a:off x="5884350" y="1881325"/>
              <a:ext cx="32475" cy="10425"/>
            </a:xfrm>
            <a:custGeom>
              <a:avLst/>
              <a:gdLst/>
              <a:ahLst/>
              <a:cxnLst/>
              <a:rect l="l" t="t" r="r" b="b"/>
              <a:pathLst>
                <a:path w="1299" h="417" extrusionOk="0">
                  <a:moveTo>
                    <a:pt x="263" y="0"/>
                  </a:moveTo>
                  <a:cubicBezTo>
                    <a:pt x="144" y="0"/>
                    <a:pt x="13" y="36"/>
                    <a:pt x="13" y="179"/>
                  </a:cubicBezTo>
                  <a:cubicBezTo>
                    <a:pt x="1" y="310"/>
                    <a:pt x="108" y="393"/>
                    <a:pt x="227" y="405"/>
                  </a:cubicBezTo>
                  <a:cubicBezTo>
                    <a:pt x="477" y="417"/>
                    <a:pt x="739" y="417"/>
                    <a:pt x="1001" y="417"/>
                  </a:cubicBezTo>
                  <a:cubicBezTo>
                    <a:pt x="1132" y="322"/>
                    <a:pt x="1298" y="226"/>
                    <a:pt x="1144" y="24"/>
                  </a:cubicBezTo>
                  <a:lnTo>
                    <a:pt x="1144" y="24"/>
                  </a:lnTo>
                  <a:cubicBezTo>
                    <a:pt x="1046" y="86"/>
                    <a:pt x="950" y="108"/>
                    <a:pt x="855" y="108"/>
                  </a:cubicBezTo>
                  <a:cubicBezTo>
                    <a:pt x="658" y="108"/>
                    <a:pt x="463" y="16"/>
                    <a:pt x="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32"/>
            <p:cNvSpPr/>
            <p:nvPr/>
          </p:nvSpPr>
          <p:spPr>
            <a:xfrm>
              <a:off x="5867975" y="2049775"/>
              <a:ext cx="36350" cy="14325"/>
            </a:xfrm>
            <a:custGeom>
              <a:avLst/>
              <a:gdLst/>
              <a:ahLst/>
              <a:cxnLst/>
              <a:rect l="l" t="t" r="r" b="b"/>
              <a:pathLst>
                <a:path w="1454" h="573" extrusionOk="0">
                  <a:moveTo>
                    <a:pt x="656" y="1"/>
                  </a:moveTo>
                  <a:cubicBezTo>
                    <a:pt x="465" y="1"/>
                    <a:pt x="263" y="25"/>
                    <a:pt x="72" y="25"/>
                  </a:cubicBezTo>
                  <a:cubicBezTo>
                    <a:pt x="1" y="84"/>
                    <a:pt x="1" y="168"/>
                    <a:pt x="25" y="263"/>
                  </a:cubicBezTo>
                  <a:cubicBezTo>
                    <a:pt x="120" y="346"/>
                    <a:pt x="179" y="453"/>
                    <a:pt x="227" y="572"/>
                  </a:cubicBezTo>
                  <a:cubicBezTo>
                    <a:pt x="418" y="525"/>
                    <a:pt x="596" y="489"/>
                    <a:pt x="787" y="441"/>
                  </a:cubicBezTo>
                  <a:cubicBezTo>
                    <a:pt x="850" y="481"/>
                    <a:pt x="915" y="494"/>
                    <a:pt x="980" y="494"/>
                  </a:cubicBezTo>
                  <a:cubicBezTo>
                    <a:pt x="1111" y="494"/>
                    <a:pt x="1243" y="441"/>
                    <a:pt x="1370" y="441"/>
                  </a:cubicBezTo>
                  <a:cubicBezTo>
                    <a:pt x="1453" y="334"/>
                    <a:pt x="1453" y="227"/>
                    <a:pt x="1394" y="120"/>
                  </a:cubicBezTo>
                  <a:cubicBezTo>
                    <a:pt x="1318" y="82"/>
                    <a:pt x="1239" y="73"/>
                    <a:pt x="1159" y="73"/>
                  </a:cubicBezTo>
                  <a:cubicBezTo>
                    <a:pt x="1086" y="73"/>
                    <a:pt x="1013" y="81"/>
                    <a:pt x="941" y="81"/>
                  </a:cubicBezTo>
                  <a:cubicBezTo>
                    <a:pt x="842" y="81"/>
                    <a:pt x="745" y="67"/>
                    <a:pt x="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32"/>
            <p:cNvSpPr/>
            <p:nvPr/>
          </p:nvSpPr>
          <p:spPr>
            <a:xfrm>
              <a:off x="5654275" y="1871200"/>
              <a:ext cx="32450" cy="12225"/>
            </a:xfrm>
            <a:custGeom>
              <a:avLst/>
              <a:gdLst/>
              <a:ahLst/>
              <a:cxnLst/>
              <a:rect l="l" t="t" r="r" b="b"/>
              <a:pathLst>
                <a:path w="1298" h="489" extrusionOk="0">
                  <a:moveTo>
                    <a:pt x="1298" y="250"/>
                  </a:moveTo>
                  <a:cubicBezTo>
                    <a:pt x="1296" y="251"/>
                    <a:pt x="1294" y="251"/>
                    <a:pt x="1292" y="252"/>
                  </a:cubicBezTo>
                  <a:lnTo>
                    <a:pt x="1292" y="252"/>
                  </a:lnTo>
                  <a:cubicBezTo>
                    <a:pt x="1294" y="255"/>
                    <a:pt x="1296" y="259"/>
                    <a:pt x="1298" y="262"/>
                  </a:cubicBezTo>
                  <a:lnTo>
                    <a:pt x="1298" y="250"/>
                  </a:lnTo>
                  <a:close/>
                  <a:moveTo>
                    <a:pt x="1081" y="33"/>
                  </a:moveTo>
                  <a:cubicBezTo>
                    <a:pt x="1074" y="33"/>
                    <a:pt x="1067" y="34"/>
                    <a:pt x="1060" y="36"/>
                  </a:cubicBezTo>
                  <a:cubicBezTo>
                    <a:pt x="715" y="167"/>
                    <a:pt x="322" y="0"/>
                    <a:pt x="0" y="250"/>
                  </a:cubicBezTo>
                  <a:cubicBezTo>
                    <a:pt x="60" y="381"/>
                    <a:pt x="179" y="393"/>
                    <a:pt x="298" y="405"/>
                  </a:cubicBezTo>
                  <a:cubicBezTo>
                    <a:pt x="399" y="465"/>
                    <a:pt x="494" y="488"/>
                    <a:pt x="586" y="488"/>
                  </a:cubicBezTo>
                  <a:cubicBezTo>
                    <a:pt x="837" y="488"/>
                    <a:pt x="1058" y="314"/>
                    <a:pt x="1292" y="252"/>
                  </a:cubicBezTo>
                  <a:lnTo>
                    <a:pt x="1292" y="252"/>
                  </a:lnTo>
                  <a:cubicBezTo>
                    <a:pt x="1238" y="154"/>
                    <a:pt x="1164" y="33"/>
                    <a:pt x="1081" y="3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32"/>
            <p:cNvSpPr/>
            <p:nvPr/>
          </p:nvSpPr>
          <p:spPr>
            <a:xfrm>
              <a:off x="5622425" y="1766425"/>
              <a:ext cx="42875" cy="10725"/>
            </a:xfrm>
            <a:custGeom>
              <a:avLst/>
              <a:gdLst/>
              <a:ahLst/>
              <a:cxnLst/>
              <a:rect l="l" t="t" r="r" b="b"/>
              <a:pathLst>
                <a:path w="1715" h="429" extrusionOk="0">
                  <a:moveTo>
                    <a:pt x="1363" y="1"/>
                  </a:moveTo>
                  <a:cubicBezTo>
                    <a:pt x="1280" y="1"/>
                    <a:pt x="1198" y="47"/>
                    <a:pt x="1119" y="119"/>
                  </a:cubicBezTo>
                  <a:cubicBezTo>
                    <a:pt x="1111" y="174"/>
                    <a:pt x="1098" y="191"/>
                    <a:pt x="1084" y="191"/>
                  </a:cubicBezTo>
                  <a:cubicBezTo>
                    <a:pt x="1057" y="191"/>
                    <a:pt x="1023" y="131"/>
                    <a:pt x="1000" y="131"/>
                  </a:cubicBezTo>
                  <a:lnTo>
                    <a:pt x="846" y="131"/>
                  </a:lnTo>
                  <a:cubicBezTo>
                    <a:pt x="774" y="191"/>
                    <a:pt x="703" y="221"/>
                    <a:pt x="631" y="221"/>
                  </a:cubicBezTo>
                  <a:cubicBezTo>
                    <a:pt x="560" y="221"/>
                    <a:pt x="488" y="191"/>
                    <a:pt x="417" y="131"/>
                  </a:cubicBezTo>
                  <a:cubicBezTo>
                    <a:pt x="392" y="123"/>
                    <a:pt x="372" y="114"/>
                    <a:pt x="346" y="114"/>
                  </a:cubicBezTo>
                  <a:cubicBezTo>
                    <a:pt x="336" y="114"/>
                    <a:pt x="324" y="116"/>
                    <a:pt x="310" y="119"/>
                  </a:cubicBezTo>
                  <a:cubicBezTo>
                    <a:pt x="143" y="155"/>
                    <a:pt x="0" y="215"/>
                    <a:pt x="0" y="417"/>
                  </a:cubicBezTo>
                  <a:cubicBezTo>
                    <a:pt x="322" y="417"/>
                    <a:pt x="667" y="429"/>
                    <a:pt x="1000" y="429"/>
                  </a:cubicBezTo>
                  <a:cubicBezTo>
                    <a:pt x="1238" y="417"/>
                    <a:pt x="1477" y="417"/>
                    <a:pt x="1715" y="405"/>
                  </a:cubicBezTo>
                  <a:cubicBezTo>
                    <a:pt x="1667" y="298"/>
                    <a:pt x="1619" y="215"/>
                    <a:pt x="1572" y="107"/>
                  </a:cubicBezTo>
                  <a:cubicBezTo>
                    <a:pt x="1502" y="32"/>
                    <a:pt x="1432" y="1"/>
                    <a:pt x="13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32"/>
            <p:cNvSpPr/>
            <p:nvPr/>
          </p:nvSpPr>
          <p:spPr>
            <a:xfrm>
              <a:off x="5441450" y="1791725"/>
              <a:ext cx="43175" cy="7425"/>
            </a:xfrm>
            <a:custGeom>
              <a:avLst/>
              <a:gdLst/>
              <a:ahLst/>
              <a:cxnLst/>
              <a:rect l="l" t="t" r="r" b="b"/>
              <a:pathLst>
                <a:path w="1727" h="297" extrusionOk="0">
                  <a:moveTo>
                    <a:pt x="84" y="0"/>
                  </a:moveTo>
                  <a:cubicBezTo>
                    <a:pt x="24" y="36"/>
                    <a:pt x="0" y="72"/>
                    <a:pt x="24" y="131"/>
                  </a:cubicBezTo>
                  <a:cubicBezTo>
                    <a:pt x="48" y="155"/>
                    <a:pt x="60" y="167"/>
                    <a:pt x="95" y="179"/>
                  </a:cubicBezTo>
                  <a:cubicBezTo>
                    <a:pt x="290" y="273"/>
                    <a:pt x="495" y="296"/>
                    <a:pt x="703" y="296"/>
                  </a:cubicBezTo>
                  <a:cubicBezTo>
                    <a:pt x="897" y="296"/>
                    <a:pt x="1093" y="276"/>
                    <a:pt x="1283" y="276"/>
                  </a:cubicBezTo>
                  <a:cubicBezTo>
                    <a:pt x="1353" y="276"/>
                    <a:pt x="1421" y="279"/>
                    <a:pt x="1488" y="286"/>
                  </a:cubicBezTo>
                  <a:cubicBezTo>
                    <a:pt x="1584" y="191"/>
                    <a:pt x="1727" y="155"/>
                    <a:pt x="1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32"/>
            <p:cNvSpPr/>
            <p:nvPr/>
          </p:nvSpPr>
          <p:spPr>
            <a:xfrm>
              <a:off x="5647425" y="2083725"/>
              <a:ext cx="72950" cy="5975"/>
            </a:xfrm>
            <a:custGeom>
              <a:avLst/>
              <a:gdLst/>
              <a:ahLst/>
              <a:cxnLst/>
              <a:rect l="l" t="t" r="r" b="b"/>
              <a:pathLst>
                <a:path w="2918" h="239" extrusionOk="0">
                  <a:moveTo>
                    <a:pt x="1209" y="0"/>
                  </a:moveTo>
                  <a:cubicBezTo>
                    <a:pt x="1027" y="0"/>
                    <a:pt x="846" y="18"/>
                    <a:pt x="667" y="48"/>
                  </a:cubicBezTo>
                  <a:cubicBezTo>
                    <a:pt x="441" y="48"/>
                    <a:pt x="215" y="60"/>
                    <a:pt x="0" y="84"/>
                  </a:cubicBezTo>
                  <a:cubicBezTo>
                    <a:pt x="196" y="196"/>
                    <a:pt x="397" y="222"/>
                    <a:pt x="600" y="222"/>
                  </a:cubicBezTo>
                  <a:cubicBezTo>
                    <a:pt x="776" y="222"/>
                    <a:pt x="953" y="202"/>
                    <a:pt x="1128" y="202"/>
                  </a:cubicBezTo>
                  <a:cubicBezTo>
                    <a:pt x="1242" y="202"/>
                    <a:pt x="1354" y="211"/>
                    <a:pt x="1465" y="238"/>
                  </a:cubicBezTo>
                  <a:cubicBezTo>
                    <a:pt x="1941" y="238"/>
                    <a:pt x="2405" y="226"/>
                    <a:pt x="2870" y="226"/>
                  </a:cubicBezTo>
                  <a:cubicBezTo>
                    <a:pt x="2917" y="167"/>
                    <a:pt x="2917" y="107"/>
                    <a:pt x="2870" y="48"/>
                  </a:cubicBezTo>
                  <a:cubicBezTo>
                    <a:pt x="2798" y="36"/>
                    <a:pt x="2727" y="24"/>
                    <a:pt x="2655" y="24"/>
                  </a:cubicBezTo>
                  <a:cubicBezTo>
                    <a:pt x="2633" y="25"/>
                    <a:pt x="2611" y="25"/>
                    <a:pt x="2588" y="25"/>
                  </a:cubicBezTo>
                  <a:cubicBezTo>
                    <a:pt x="2449" y="25"/>
                    <a:pt x="2308" y="9"/>
                    <a:pt x="2167" y="9"/>
                  </a:cubicBezTo>
                  <a:cubicBezTo>
                    <a:pt x="2051" y="9"/>
                    <a:pt x="1936" y="20"/>
                    <a:pt x="1822" y="60"/>
                  </a:cubicBezTo>
                  <a:cubicBezTo>
                    <a:pt x="1810" y="54"/>
                    <a:pt x="1801" y="51"/>
                    <a:pt x="1791" y="51"/>
                  </a:cubicBezTo>
                  <a:cubicBezTo>
                    <a:pt x="1780" y="51"/>
                    <a:pt x="1768" y="54"/>
                    <a:pt x="1751" y="60"/>
                  </a:cubicBezTo>
                  <a:cubicBezTo>
                    <a:pt x="1572" y="18"/>
                    <a:pt x="1390" y="0"/>
                    <a:pt x="12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32"/>
            <p:cNvSpPr/>
            <p:nvPr/>
          </p:nvSpPr>
          <p:spPr>
            <a:xfrm>
              <a:off x="5421200" y="1845225"/>
              <a:ext cx="29200" cy="10275"/>
            </a:xfrm>
            <a:custGeom>
              <a:avLst/>
              <a:gdLst/>
              <a:ahLst/>
              <a:cxnLst/>
              <a:rect l="l" t="t" r="r" b="b"/>
              <a:pathLst>
                <a:path w="1168" h="411" extrusionOk="0">
                  <a:moveTo>
                    <a:pt x="464" y="0"/>
                  </a:moveTo>
                  <a:cubicBezTo>
                    <a:pt x="306" y="0"/>
                    <a:pt x="151" y="22"/>
                    <a:pt x="1" y="111"/>
                  </a:cubicBezTo>
                  <a:cubicBezTo>
                    <a:pt x="12" y="218"/>
                    <a:pt x="12" y="301"/>
                    <a:pt x="12" y="408"/>
                  </a:cubicBezTo>
                  <a:cubicBezTo>
                    <a:pt x="54" y="409"/>
                    <a:pt x="96" y="410"/>
                    <a:pt x="137" y="410"/>
                  </a:cubicBezTo>
                  <a:cubicBezTo>
                    <a:pt x="496" y="410"/>
                    <a:pt x="836" y="365"/>
                    <a:pt x="1167" y="301"/>
                  </a:cubicBezTo>
                  <a:cubicBezTo>
                    <a:pt x="1132" y="194"/>
                    <a:pt x="1096" y="99"/>
                    <a:pt x="1013" y="15"/>
                  </a:cubicBezTo>
                  <a:cubicBezTo>
                    <a:pt x="978" y="18"/>
                    <a:pt x="944" y="19"/>
                    <a:pt x="910" y="19"/>
                  </a:cubicBezTo>
                  <a:cubicBezTo>
                    <a:pt x="761" y="19"/>
                    <a:pt x="611" y="0"/>
                    <a:pt x="4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32"/>
            <p:cNvSpPr/>
            <p:nvPr/>
          </p:nvSpPr>
          <p:spPr>
            <a:xfrm>
              <a:off x="5991500" y="2026625"/>
              <a:ext cx="40825" cy="12000"/>
            </a:xfrm>
            <a:custGeom>
              <a:avLst/>
              <a:gdLst/>
              <a:ahLst/>
              <a:cxnLst/>
              <a:rect l="l" t="t" r="r" b="b"/>
              <a:pathLst>
                <a:path w="1633" h="480" extrusionOk="0">
                  <a:moveTo>
                    <a:pt x="580" y="0"/>
                  </a:moveTo>
                  <a:cubicBezTo>
                    <a:pt x="424" y="0"/>
                    <a:pt x="275" y="50"/>
                    <a:pt x="144" y="236"/>
                  </a:cubicBezTo>
                  <a:cubicBezTo>
                    <a:pt x="108" y="284"/>
                    <a:pt x="49" y="320"/>
                    <a:pt x="1" y="367"/>
                  </a:cubicBezTo>
                  <a:cubicBezTo>
                    <a:pt x="75" y="450"/>
                    <a:pt x="149" y="480"/>
                    <a:pt x="223" y="480"/>
                  </a:cubicBezTo>
                  <a:cubicBezTo>
                    <a:pt x="341" y="480"/>
                    <a:pt x="460" y="406"/>
                    <a:pt x="584" y="355"/>
                  </a:cubicBezTo>
                  <a:cubicBezTo>
                    <a:pt x="591" y="355"/>
                    <a:pt x="597" y="355"/>
                    <a:pt x="603" y="355"/>
                  </a:cubicBezTo>
                  <a:cubicBezTo>
                    <a:pt x="805" y="355"/>
                    <a:pt x="1017" y="458"/>
                    <a:pt x="1216" y="458"/>
                  </a:cubicBezTo>
                  <a:cubicBezTo>
                    <a:pt x="1365" y="458"/>
                    <a:pt x="1507" y="401"/>
                    <a:pt x="1632" y="201"/>
                  </a:cubicBezTo>
                  <a:cubicBezTo>
                    <a:pt x="1620" y="82"/>
                    <a:pt x="1561" y="22"/>
                    <a:pt x="1442" y="10"/>
                  </a:cubicBezTo>
                  <a:cubicBezTo>
                    <a:pt x="1334" y="10"/>
                    <a:pt x="1239" y="10"/>
                    <a:pt x="1144" y="70"/>
                  </a:cubicBezTo>
                  <a:cubicBezTo>
                    <a:pt x="957" y="70"/>
                    <a:pt x="764" y="0"/>
                    <a:pt x="5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32"/>
            <p:cNvSpPr/>
            <p:nvPr/>
          </p:nvSpPr>
          <p:spPr>
            <a:xfrm>
              <a:off x="5387275" y="1973575"/>
              <a:ext cx="34250" cy="10125"/>
            </a:xfrm>
            <a:custGeom>
              <a:avLst/>
              <a:gdLst/>
              <a:ahLst/>
              <a:cxnLst/>
              <a:rect l="l" t="t" r="r" b="b"/>
              <a:pathLst>
                <a:path w="1370" h="405" extrusionOk="0">
                  <a:moveTo>
                    <a:pt x="1191" y="1"/>
                  </a:moveTo>
                  <a:cubicBezTo>
                    <a:pt x="905" y="25"/>
                    <a:pt x="643" y="37"/>
                    <a:pt x="357" y="37"/>
                  </a:cubicBezTo>
                  <a:cubicBezTo>
                    <a:pt x="357" y="49"/>
                    <a:pt x="346" y="49"/>
                    <a:pt x="310" y="61"/>
                  </a:cubicBezTo>
                  <a:cubicBezTo>
                    <a:pt x="286" y="61"/>
                    <a:pt x="250" y="61"/>
                    <a:pt x="226" y="13"/>
                  </a:cubicBezTo>
                  <a:cubicBezTo>
                    <a:pt x="179" y="37"/>
                    <a:pt x="119" y="37"/>
                    <a:pt x="72" y="37"/>
                  </a:cubicBezTo>
                  <a:cubicBezTo>
                    <a:pt x="0" y="132"/>
                    <a:pt x="0" y="239"/>
                    <a:pt x="107" y="334"/>
                  </a:cubicBezTo>
                  <a:cubicBezTo>
                    <a:pt x="336" y="366"/>
                    <a:pt x="562" y="405"/>
                    <a:pt x="786" y="405"/>
                  </a:cubicBezTo>
                  <a:cubicBezTo>
                    <a:pt x="981" y="405"/>
                    <a:pt x="1175" y="375"/>
                    <a:pt x="1369" y="287"/>
                  </a:cubicBezTo>
                  <a:cubicBezTo>
                    <a:pt x="1358" y="156"/>
                    <a:pt x="1310" y="61"/>
                    <a:pt x="1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32"/>
            <p:cNvSpPr/>
            <p:nvPr/>
          </p:nvSpPr>
          <p:spPr>
            <a:xfrm>
              <a:off x="5725400" y="2099775"/>
              <a:ext cx="41100" cy="12725"/>
            </a:xfrm>
            <a:custGeom>
              <a:avLst/>
              <a:gdLst/>
              <a:ahLst/>
              <a:cxnLst/>
              <a:rect l="l" t="t" r="r" b="b"/>
              <a:pathLst>
                <a:path w="1644" h="509" extrusionOk="0">
                  <a:moveTo>
                    <a:pt x="764" y="1"/>
                  </a:moveTo>
                  <a:cubicBezTo>
                    <a:pt x="614" y="1"/>
                    <a:pt x="462" y="11"/>
                    <a:pt x="310" y="37"/>
                  </a:cubicBezTo>
                  <a:cubicBezTo>
                    <a:pt x="251" y="168"/>
                    <a:pt x="132" y="251"/>
                    <a:pt x="1" y="311"/>
                  </a:cubicBezTo>
                  <a:cubicBezTo>
                    <a:pt x="29" y="440"/>
                    <a:pt x="80" y="509"/>
                    <a:pt x="149" y="509"/>
                  </a:cubicBezTo>
                  <a:cubicBezTo>
                    <a:pt x="195" y="509"/>
                    <a:pt x="249" y="479"/>
                    <a:pt x="310" y="418"/>
                  </a:cubicBezTo>
                  <a:cubicBezTo>
                    <a:pt x="417" y="287"/>
                    <a:pt x="584" y="335"/>
                    <a:pt x="715" y="311"/>
                  </a:cubicBezTo>
                  <a:cubicBezTo>
                    <a:pt x="864" y="352"/>
                    <a:pt x="1016" y="373"/>
                    <a:pt x="1168" y="373"/>
                  </a:cubicBezTo>
                  <a:cubicBezTo>
                    <a:pt x="1319" y="373"/>
                    <a:pt x="1471" y="352"/>
                    <a:pt x="1620" y="311"/>
                  </a:cubicBezTo>
                  <a:lnTo>
                    <a:pt x="1644" y="311"/>
                  </a:lnTo>
                  <a:cubicBezTo>
                    <a:pt x="1537" y="227"/>
                    <a:pt x="1429" y="120"/>
                    <a:pt x="1322" y="37"/>
                  </a:cubicBezTo>
                  <a:cubicBezTo>
                    <a:pt x="1142" y="17"/>
                    <a:pt x="955" y="1"/>
                    <a:pt x="7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32"/>
            <p:cNvSpPr/>
            <p:nvPr/>
          </p:nvSpPr>
          <p:spPr>
            <a:xfrm>
              <a:off x="5646825" y="2060500"/>
              <a:ext cx="43775" cy="10425"/>
            </a:xfrm>
            <a:custGeom>
              <a:avLst/>
              <a:gdLst/>
              <a:ahLst/>
              <a:cxnLst/>
              <a:rect l="l" t="t" r="r" b="b"/>
              <a:pathLst>
                <a:path w="1751" h="417" extrusionOk="0">
                  <a:moveTo>
                    <a:pt x="1751" y="1"/>
                  </a:moveTo>
                  <a:lnTo>
                    <a:pt x="1751" y="1"/>
                  </a:lnTo>
                  <a:cubicBezTo>
                    <a:pt x="1274" y="12"/>
                    <a:pt x="798" y="12"/>
                    <a:pt x="298" y="12"/>
                  </a:cubicBezTo>
                  <a:cubicBezTo>
                    <a:pt x="262" y="48"/>
                    <a:pt x="203" y="120"/>
                    <a:pt x="120" y="143"/>
                  </a:cubicBezTo>
                  <a:cubicBezTo>
                    <a:pt x="84" y="167"/>
                    <a:pt x="36" y="203"/>
                    <a:pt x="0" y="251"/>
                  </a:cubicBezTo>
                  <a:lnTo>
                    <a:pt x="0" y="322"/>
                  </a:lnTo>
                  <a:cubicBezTo>
                    <a:pt x="112" y="390"/>
                    <a:pt x="219" y="417"/>
                    <a:pt x="323" y="417"/>
                  </a:cubicBezTo>
                  <a:cubicBezTo>
                    <a:pt x="655" y="417"/>
                    <a:pt x="960" y="153"/>
                    <a:pt x="1286" y="143"/>
                  </a:cubicBezTo>
                  <a:cubicBezTo>
                    <a:pt x="1453" y="132"/>
                    <a:pt x="1644" y="167"/>
                    <a:pt x="1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32"/>
            <p:cNvSpPr/>
            <p:nvPr/>
          </p:nvSpPr>
          <p:spPr>
            <a:xfrm>
              <a:off x="5478650" y="1789175"/>
              <a:ext cx="33950" cy="9725"/>
            </a:xfrm>
            <a:custGeom>
              <a:avLst/>
              <a:gdLst/>
              <a:ahLst/>
              <a:cxnLst/>
              <a:rect l="l" t="t" r="r" b="b"/>
              <a:pathLst>
                <a:path w="1358" h="389" extrusionOk="0">
                  <a:moveTo>
                    <a:pt x="642" y="0"/>
                  </a:moveTo>
                  <a:cubicBezTo>
                    <a:pt x="482" y="0"/>
                    <a:pt x="319" y="32"/>
                    <a:pt x="155" y="102"/>
                  </a:cubicBezTo>
                  <a:cubicBezTo>
                    <a:pt x="96" y="198"/>
                    <a:pt x="48" y="293"/>
                    <a:pt x="0" y="388"/>
                  </a:cubicBezTo>
                  <a:cubicBezTo>
                    <a:pt x="76" y="350"/>
                    <a:pt x="155" y="341"/>
                    <a:pt x="235" y="341"/>
                  </a:cubicBezTo>
                  <a:cubicBezTo>
                    <a:pt x="308" y="341"/>
                    <a:pt x="382" y="349"/>
                    <a:pt x="454" y="349"/>
                  </a:cubicBezTo>
                  <a:cubicBezTo>
                    <a:pt x="553" y="349"/>
                    <a:pt x="649" y="335"/>
                    <a:pt x="739" y="269"/>
                  </a:cubicBezTo>
                  <a:lnTo>
                    <a:pt x="751" y="257"/>
                  </a:lnTo>
                  <a:cubicBezTo>
                    <a:pt x="916" y="311"/>
                    <a:pt x="1008" y="340"/>
                    <a:pt x="1080" y="340"/>
                  </a:cubicBezTo>
                  <a:cubicBezTo>
                    <a:pt x="1168" y="340"/>
                    <a:pt x="1227" y="296"/>
                    <a:pt x="1358" y="198"/>
                  </a:cubicBezTo>
                  <a:cubicBezTo>
                    <a:pt x="1127" y="75"/>
                    <a:pt x="887" y="0"/>
                    <a:pt x="6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32"/>
            <p:cNvSpPr/>
            <p:nvPr/>
          </p:nvSpPr>
          <p:spPr>
            <a:xfrm>
              <a:off x="5941450" y="1992350"/>
              <a:ext cx="39375" cy="7775"/>
            </a:xfrm>
            <a:custGeom>
              <a:avLst/>
              <a:gdLst/>
              <a:ahLst/>
              <a:cxnLst/>
              <a:rect l="l" t="t" r="r" b="b"/>
              <a:pathLst>
                <a:path w="1575" h="311" extrusionOk="0">
                  <a:moveTo>
                    <a:pt x="122" y="0"/>
                  </a:moveTo>
                  <a:cubicBezTo>
                    <a:pt x="145" y="81"/>
                    <a:pt x="0" y="251"/>
                    <a:pt x="164" y="251"/>
                  </a:cubicBezTo>
                  <a:cubicBezTo>
                    <a:pt x="169" y="251"/>
                    <a:pt x="175" y="250"/>
                    <a:pt x="181" y="250"/>
                  </a:cubicBezTo>
                  <a:cubicBezTo>
                    <a:pt x="200" y="249"/>
                    <a:pt x="219" y="249"/>
                    <a:pt x="239" y="249"/>
                  </a:cubicBezTo>
                  <a:cubicBezTo>
                    <a:pt x="485" y="249"/>
                    <a:pt x="722" y="311"/>
                    <a:pt x="960" y="311"/>
                  </a:cubicBezTo>
                  <a:cubicBezTo>
                    <a:pt x="978" y="311"/>
                    <a:pt x="996" y="310"/>
                    <a:pt x="1015" y="310"/>
                  </a:cubicBezTo>
                  <a:cubicBezTo>
                    <a:pt x="1110" y="298"/>
                    <a:pt x="1193" y="286"/>
                    <a:pt x="1277" y="286"/>
                  </a:cubicBezTo>
                  <a:cubicBezTo>
                    <a:pt x="1372" y="191"/>
                    <a:pt x="1467" y="107"/>
                    <a:pt x="1574" y="12"/>
                  </a:cubicBezTo>
                  <a:cubicBezTo>
                    <a:pt x="1098" y="12"/>
                    <a:pt x="598" y="0"/>
                    <a:pt x="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32"/>
            <p:cNvSpPr/>
            <p:nvPr/>
          </p:nvSpPr>
          <p:spPr>
            <a:xfrm>
              <a:off x="5735225" y="2056925"/>
              <a:ext cx="32775" cy="15150"/>
            </a:xfrm>
            <a:custGeom>
              <a:avLst/>
              <a:gdLst/>
              <a:ahLst/>
              <a:cxnLst/>
              <a:rect l="l" t="t" r="r" b="b"/>
              <a:pathLst>
                <a:path w="1311" h="606" extrusionOk="0">
                  <a:moveTo>
                    <a:pt x="513" y="1"/>
                  </a:moveTo>
                  <a:cubicBezTo>
                    <a:pt x="322" y="144"/>
                    <a:pt x="1" y="215"/>
                    <a:pt x="239" y="560"/>
                  </a:cubicBezTo>
                  <a:cubicBezTo>
                    <a:pt x="392" y="530"/>
                    <a:pt x="545" y="396"/>
                    <a:pt x="698" y="396"/>
                  </a:cubicBezTo>
                  <a:cubicBezTo>
                    <a:pt x="783" y="396"/>
                    <a:pt x="868" y="437"/>
                    <a:pt x="953" y="560"/>
                  </a:cubicBezTo>
                  <a:cubicBezTo>
                    <a:pt x="953" y="572"/>
                    <a:pt x="965" y="584"/>
                    <a:pt x="989" y="596"/>
                  </a:cubicBezTo>
                  <a:cubicBezTo>
                    <a:pt x="999" y="603"/>
                    <a:pt x="1008" y="606"/>
                    <a:pt x="1017" y="606"/>
                  </a:cubicBezTo>
                  <a:cubicBezTo>
                    <a:pt x="1039" y="606"/>
                    <a:pt x="1058" y="586"/>
                    <a:pt x="1084" y="560"/>
                  </a:cubicBezTo>
                  <a:cubicBezTo>
                    <a:pt x="1310" y="346"/>
                    <a:pt x="1251" y="179"/>
                    <a:pt x="989" y="84"/>
                  </a:cubicBezTo>
                  <a:cubicBezTo>
                    <a:pt x="846" y="25"/>
                    <a:pt x="679" y="25"/>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32"/>
            <p:cNvSpPr/>
            <p:nvPr/>
          </p:nvSpPr>
          <p:spPr>
            <a:xfrm>
              <a:off x="5607825" y="1973050"/>
              <a:ext cx="32775" cy="9725"/>
            </a:xfrm>
            <a:custGeom>
              <a:avLst/>
              <a:gdLst/>
              <a:ahLst/>
              <a:cxnLst/>
              <a:rect l="l" t="t" r="r" b="b"/>
              <a:pathLst>
                <a:path w="1311" h="389" extrusionOk="0">
                  <a:moveTo>
                    <a:pt x="290" y="1"/>
                  </a:moveTo>
                  <a:cubicBezTo>
                    <a:pt x="194" y="1"/>
                    <a:pt x="98" y="16"/>
                    <a:pt x="1" y="58"/>
                  </a:cubicBezTo>
                  <a:lnTo>
                    <a:pt x="1" y="201"/>
                  </a:lnTo>
                  <a:cubicBezTo>
                    <a:pt x="225" y="284"/>
                    <a:pt x="447" y="388"/>
                    <a:pt x="679" y="388"/>
                  </a:cubicBezTo>
                  <a:cubicBezTo>
                    <a:pt x="878" y="388"/>
                    <a:pt x="1085" y="312"/>
                    <a:pt x="1310" y="82"/>
                  </a:cubicBezTo>
                  <a:lnTo>
                    <a:pt x="1310" y="82"/>
                  </a:lnTo>
                  <a:cubicBezTo>
                    <a:pt x="1233" y="98"/>
                    <a:pt x="1159" y="105"/>
                    <a:pt x="1086" y="105"/>
                  </a:cubicBezTo>
                  <a:cubicBezTo>
                    <a:pt x="798" y="105"/>
                    <a:pt x="543" y="1"/>
                    <a:pt x="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32"/>
            <p:cNvSpPr/>
            <p:nvPr/>
          </p:nvSpPr>
          <p:spPr>
            <a:xfrm>
              <a:off x="6110275" y="1884825"/>
              <a:ext cx="28600" cy="14750"/>
            </a:xfrm>
            <a:custGeom>
              <a:avLst/>
              <a:gdLst/>
              <a:ahLst/>
              <a:cxnLst/>
              <a:rect l="l" t="t" r="r" b="b"/>
              <a:pathLst>
                <a:path w="1144" h="590" extrusionOk="0">
                  <a:moveTo>
                    <a:pt x="721" y="0"/>
                  </a:moveTo>
                  <a:cubicBezTo>
                    <a:pt x="601" y="0"/>
                    <a:pt x="490" y="19"/>
                    <a:pt x="429" y="158"/>
                  </a:cubicBezTo>
                  <a:cubicBezTo>
                    <a:pt x="429" y="193"/>
                    <a:pt x="417" y="217"/>
                    <a:pt x="393" y="217"/>
                  </a:cubicBezTo>
                  <a:cubicBezTo>
                    <a:pt x="378" y="223"/>
                    <a:pt x="365" y="226"/>
                    <a:pt x="354" y="226"/>
                  </a:cubicBezTo>
                  <a:cubicBezTo>
                    <a:pt x="322" y="226"/>
                    <a:pt x="307" y="202"/>
                    <a:pt x="298" y="158"/>
                  </a:cubicBezTo>
                  <a:cubicBezTo>
                    <a:pt x="251" y="146"/>
                    <a:pt x="191" y="146"/>
                    <a:pt x="143" y="146"/>
                  </a:cubicBezTo>
                  <a:cubicBezTo>
                    <a:pt x="24" y="205"/>
                    <a:pt x="12" y="324"/>
                    <a:pt x="1" y="443"/>
                  </a:cubicBezTo>
                  <a:cubicBezTo>
                    <a:pt x="191" y="539"/>
                    <a:pt x="379" y="589"/>
                    <a:pt x="568" y="589"/>
                  </a:cubicBezTo>
                  <a:cubicBezTo>
                    <a:pt x="757" y="589"/>
                    <a:pt x="947" y="539"/>
                    <a:pt x="1144" y="432"/>
                  </a:cubicBezTo>
                  <a:cubicBezTo>
                    <a:pt x="858" y="420"/>
                    <a:pt x="858" y="205"/>
                    <a:pt x="858" y="3"/>
                  </a:cubicBezTo>
                  <a:cubicBezTo>
                    <a:pt x="812" y="3"/>
                    <a:pt x="766" y="0"/>
                    <a:pt x="7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32"/>
            <p:cNvSpPr/>
            <p:nvPr/>
          </p:nvSpPr>
          <p:spPr>
            <a:xfrm>
              <a:off x="5681950" y="1988325"/>
              <a:ext cx="33950" cy="11775"/>
            </a:xfrm>
            <a:custGeom>
              <a:avLst/>
              <a:gdLst/>
              <a:ahLst/>
              <a:cxnLst/>
              <a:rect l="l" t="t" r="r" b="b"/>
              <a:pathLst>
                <a:path w="1358" h="471" extrusionOk="0">
                  <a:moveTo>
                    <a:pt x="805" y="1"/>
                  </a:moveTo>
                  <a:cubicBezTo>
                    <a:pt x="653" y="1"/>
                    <a:pt x="502" y="28"/>
                    <a:pt x="358" y="66"/>
                  </a:cubicBezTo>
                  <a:cubicBezTo>
                    <a:pt x="0" y="149"/>
                    <a:pt x="119" y="328"/>
                    <a:pt x="346" y="471"/>
                  </a:cubicBezTo>
                  <a:cubicBezTo>
                    <a:pt x="437" y="404"/>
                    <a:pt x="532" y="371"/>
                    <a:pt x="628" y="371"/>
                  </a:cubicBezTo>
                  <a:cubicBezTo>
                    <a:pt x="719" y="371"/>
                    <a:pt x="812" y="401"/>
                    <a:pt x="905" y="459"/>
                  </a:cubicBezTo>
                  <a:cubicBezTo>
                    <a:pt x="977" y="256"/>
                    <a:pt x="1143" y="173"/>
                    <a:pt x="1358" y="161"/>
                  </a:cubicBezTo>
                  <a:cubicBezTo>
                    <a:pt x="1180" y="43"/>
                    <a:pt x="992" y="1"/>
                    <a:pt x="8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32"/>
            <p:cNvSpPr/>
            <p:nvPr/>
          </p:nvSpPr>
          <p:spPr>
            <a:xfrm>
              <a:off x="6044200" y="1879225"/>
              <a:ext cx="24725" cy="17000"/>
            </a:xfrm>
            <a:custGeom>
              <a:avLst/>
              <a:gdLst/>
              <a:ahLst/>
              <a:cxnLst/>
              <a:rect l="l" t="t" r="r" b="b"/>
              <a:pathLst>
                <a:path w="989" h="680" extrusionOk="0">
                  <a:moveTo>
                    <a:pt x="893" y="84"/>
                  </a:moveTo>
                  <a:cubicBezTo>
                    <a:pt x="596" y="203"/>
                    <a:pt x="96" y="1"/>
                    <a:pt x="0" y="679"/>
                  </a:cubicBezTo>
                  <a:cubicBezTo>
                    <a:pt x="322" y="406"/>
                    <a:pt x="679" y="608"/>
                    <a:pt x="917" y="370"/>
                  </a:cubicBezTo>
                  <a:cubicBezTo>
                    <a:pt x="989" y="322"/>
                    <a:pt x="989" y="263"/>
                    <a:pt x="917" y="227"/>
                  </a:cubicBezTo>
                  <a:cubicBezTo>
                    <a:pt x="917" y="179"/>
                    <a:pt x="917" y="132"/>
                    <a:pt x="893" y="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32"/>
            <p:cNvSpPr/>
            <p:nvPr/>
          </p:nvSpPr>
          <p:spPr>
            <a:xfrm>
              <a:off x="5366350" y="1759900"/>
              <a:ext cx="40600" cy="7500"/>
            </a:xfrm>
            <a:custGeom>
              <a:avLst/>
              <a:gdLst/>
              <a:ahLst/>
              <a:cxnLst/>
              <a:rect l="l" t="t" r="r" b="b"/>
              <a:pathLst>
                <a:path w="1624" h="300" extrusionOk="0">
                  <a:moveTo>
                    <a:pt x="127" y="0"/>
                  </a:moveTo>
                  <a:cubicBezTo>
                    <a:pt x="56" y="0"/>
                    <a:pt x="0" y="25"/>
                    <a:pt x="16" y="142"/>
                  </a:cubicBezTo>
                  <a:cubicBezTo>
                    <a:pt x="26" y="258"/>
                    <a:pt x="139" y="299"/>
                    <a:pt x="247" y="299"/>
                  </a:cubicBezTo>
                  <a:cubicBezTo>
                    <a:pt x="261" y="299"/>
                    <a:pt x="275" y="298"/>
                    <a:pt x="290" y="297"/>
                  </a:cubicBezTo>
                  <a:cubicBezTo>
                    <a:pt x="401" y="270"/>
                    <a:pt x="515" y="263"/>
                    <a:pt x="630" y="263"/>
                  </a:cubicBezTo>
                  <a:cubicBezTo>
                    <a:pt x="762" y="263"/>
                    <a:pt x="896" y="272"/>
                    <a:pt x="1029" y="272"/>
                  </a:cubicBezTo>
                  <a:cubicBezTo>
                    <a:pt x="1233" y="272"/>
                    <a:pt x="1434" y="249"/>
                    <a:pt x="1623" y="130"/>
                  </a:cubicBezTo>
                  <a:cubicBezTo>
                    <a:pt x="1159" y="83"/>
                    <a:pt x="706" y="35"/>
                    <a:pt x="242" y="11"/>
                  </a:cubicBezTo>
                  <a:cubicBezTo>
                    <a:pt x="205" y="7"/>
                    <a:pt x="164"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32"/>
            <p:cNvSpPr/>
            <p:nvPr/>
          </p:nvSpPr>
          <p:spPr>
            <a:xfrm>
              <a:off x="5429475" y="1904525"/>
              <a:ext cx="34900" cy="12225"/>
            </a:xfrm>
            <a:custGeom>
              <a:avLst/>
              <a:gdLst/>
              <a:ahLst/>
              <a:cxnLst/>
              <a:rect l="l" t="t" r="r" b="b"/>
              <a:pathLst>
                <a:path w="1396" h="489" extrusionOk="0">
                  <a:moveTo>
                    <a:pt x="576" y="0"/>
                  </a:moveTo>
                  <a:cubicBezTo>
                    <a:pt x="464" y="0"/>
                    <a:pt x="353" y="22"/>
                    <a:pt x="241" y="72"/>
                  </a:cubicBezTo>
                  <a:cubicBezTo>
                    <a:pt x="193" y="84"/>
                    <a:pt x="158" y="84"/>
                    <a:pt x="110" y="108"/>
                  </a:cubicBezTo>
                  <a:cubicBezTo>
                    <a:pt x="1" y="416"/>
                    <a:pt x="165" y="484"/>
                    <a:pt x="361" y="484"/>
                  </a:cubicBezTo>
                  <a:cubicBezTo>
                    <a:pt x="400" y="484"/>
                    <a:pt x="440" y="481"/>
                    <a:pt x="479" y="477"/>
                  </a:cubicBezTo>
                  <a:cubicBezTo>
                    <a:pt x="753" y="441"/>
                    <a:pt x="1003" y="489"/>
                    <a:pt x="1253" y="382"/>
                  </a:cubicBezTo>
                  <a:lnTo>
                    <a:pt x="1253" y="370"/>
                  </a:lnTo>
                  <a:cubicBezTo>
                    <a:pt x="1301" y="310"/>
                    <a:pt x="1348" y="263"/>
                    <a:pt x="1396" y="227"/>
                  </a:cubicBezTo>
                  <a:cubicBezTo>
                    <a:pt x="1331" y="89"/>
                    <a:pt x="1228" y="67"/>
                    <a:pt x="1116" y="67"/>
                  </a:cubicBezTo>
                  <a:cubicBezTo>
                    <a:pt x="1063" y="67"/>
                    <a:pt x="1009" y="72"/>
                    <a:pt x="955" y="72"/>
                  </a:cubicBezTo>
                  <a:cubicBezTo>
                    <a:pt x="829" y="28"/>
                    <a:pt x="703" y="0"/>
                    <a:pt x="5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32"/>
            <p:cNvSpPr/>
            <p:nvPr/>
          </p:nvSpPr>
          <p:spPr>
            <a:xfrm>
              <a:off x="5734050" y="1770575"/>
              <a:ext cx="39300" cy="13275"/>
            </a:xfrm>
            <a:custGeom>
              <a:avLst/>
              <a:gdLst/>
              <a:ahLst/>
              <a:cxnLst/>
              <a:rect l="l" t="t" r="r" b="b"/>
              <a:pathLst>
                <a:path w="1572" h="531" extrusionOk="0">
                  <a:moveTo>
                    <a:pt x="857" y="60"/>
                  </a:moveTo>
                  <a:cubicBezTo>
                    <a:pt x="786" y="60"/>
                    <a:pt x="714" y="72"/>
                    <a:pt x="655" y="84"/>
                  </a:cubicBezTo>
                  <a:cubicBezTo>
                    <a:pt x="441" y="191"/>
                    <a:pt x="0" y="1"/>
                    <a:pt x="131" y="501"/>
                  </a:cubicBezTo>
                  <a:cubicBezTo>
                    <a:pt x="207" y="522"/>
                    <a:pt x="281" y="530"/>
                    <a:pt x="355" y="530"/>
                  </a:cubicBezTo>
                  <a:cubicBezTo>
                    <a:pt x="618" y="530"/>
                    <a:pt x="871" y="424"/>
                    <a:pt x="1131" y="406"/>
                  </a:cubicBezTo>
                  <a:cubicBezTo>
                    <a:pt x="1214" y="227"/>
                    <a:pt x="1488" y="299"/>
                    <a:pt x="1572" y="108"/>
                  </a:cubicBezTo>
                  <a:cubicBezTo>
                    <a:pt x="1515" y="80"/>
                    <a:pt x="1463" y="65"/>
                    <a:pt x="1412" y="65"/>
                  </a:cubicBezTo>
                  <a:cubicBezTo>
                    <a:pt x="1356" y="65"/>
                    <a:pt x="1301" y="83"/>
                    <a:pt x="1238" y="120"/>
                  </a:cubicBezTo>
                  <a:cubicBezTo>
                    <a:pt x="1220" y="114"/>
                    <a:pt x="1208" y="111"/>
                    <a:pt x="1197" y="111"/>
                  </a:cubicBezTo>
                  <a:cubicBezTo>
                    <a:pt x="1185" y="111"/>
                    <a:pt x="1173" y="114"/>
                    <a:pt x="1155" y="120"/>
                  </a:cubicBezTo>
                  <a:cubicBezTo>
                    <a:pt x="1072" y="60"/>
                    <a:pt x="964" y="60"/>
                    <a:pt x="857"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32"/>
            <p:cNvSpPr/>
            <p:nvPr/>
          </p:nvSpPr>
          <p:spPr>
            <a:xfrm>
              <a:off x="5927525" y="2049950"/>
              <a:ext cx="39300" cy="18725"/>
            </a:xfrm>
            <a:custGeom>
              <a:avLst/>
              <a:gdLst/>
              <a:ahLst/>
              <a:cxnLst/>
              <a:rect l="l" t="t" r="r" b="b"/>
              <a:pathLst>
                <a:path w="1572" h="749" extrusionOk="0">
                  <a:moveTo>
                    <a:pt x="1227" y="1"/>
                  </a:moveTo>
                  <a:cubicBezTo>
                    <a:pt x="1162" y="1"/>
                    <a:pt x="1085" y="47"/>
                    <a:pt x="1000" y="137"/>
                  </a:cubicBezTo>
                  <a:cubicBezTo>
                    <a:pt x="1012" y="161"/>
                    <a:pt x="1012" y="196"/>
                    <a:pt x="1012" y="220"/>
                  </a:cubicBezTo>
                  <a:cubicBezTo>
                    <a:pt x="949" y="380"/>
                    <a:pt x="843" y="414"/>
                    <a:pt x="727" y="414"/>
                  </a:cubicBezTo>
                  <a:cubicBezTo>
                    <a:pt x="640" y="414"/>
                    <a:pt x="549" y="395"/>
                    <a:pt x="465" y="395"/>
                  </a:cubicBezTo>
                  <a:cubicBezTo>
                    <a:pt x="427" y="395"/>
                    <a:pt x="391" y="399"/>
                    <a:pt x="357" y="411"/>
                  </a:cubicBezTo>
                  <a:cubicBezTo>
                    <a:pt x="226" y="434"/>
                    <a:pt x="83" y="458"/>
                    <a:pt x="0" y="577"/>
                  </a:cubicBezTo>
                  <a:cubicBezTo>
                    <a:pt x="258" y="695"/>
                    <a:pt x="514" y="749"/>
                    <a:pt x="771" y="749"/>
                  </a:cubicBezTo>
                  <a:cubicBezTo>
                    <a:pt x="1035" y="749"/>
                    <a:pt x="1300" y="692"/>
                    <a:pt x="1572" y="589"/>
                  </a:cubicBezTo>
                  <a:cubicBezTo>
                    <a:pt x="1453" y="518"/>
                    <a:pt x="1429" y="399"/>
                    <a:pt x="1429" y="268"/>
                  </a:cubicBezTo>
                  <a:cubicBezTo>
                    <a:pt x="1387" y="88"/>
                    <a:pt x="1318" y="1"/>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32"/>
            <p:cNvSpPr/>
            <p:nvPr/>
          </p:nvSpPr>
          <p:spPr>
            <a:xfrm>
              <a:off x="5812625" y="1783975"/>
              <a:ext cx="25925" cy="14625"/>
            </a:xfrm>
            <a:custGeom>
              <a:avLst/>
              <a:gdLst/>
              <a:ahLst/>
              <a:cxnLst/>
              <a:rect l="l" t="t" r="r" b="b"/>
              <a:pathLst>
                <a:path w="1037" h="585" extrusionOk="0">
                  <a:moveTo>
                    <a:pt x="143" y="1"/>
                  </a:moveTo>
                  <a:cubicBezTo>
                    <a:pt x="96" y="1"/>
                    <a:pt x="36" y="13"/>
                    <a:pt x="0" y="13"/>
                  </a:cubicBezTo>
                  <a:lnTo>
                    <a:pt x="0" y="286"/>
                  </a:lnTo>
                  <a:lnTo>
                    <a:pt x="12" y="310"/>
                  </a:lnTo>
                  <a:cubicBezTo>
                    <a:pt x="143" y="406"/>
                    <a:pt x="357" y="382"/>
                    <a:pt x="429" y="584"/>
                  </a:cubicBezTo>
                  <a:lnTo>
                    <a:pt x="715" y="584"/>
                  </a:lnTo>
                  <a:cubicBezTo>
                    <a:pt x="715" y="382"/>
                    <a:pt x="798" y="251"/>
                    <a:pt x="977" y="179"/>
                  </a:cubicBezTo>
                  <a:cubicBezTo>
                    <a:pt x="1036" y="132"/>
                    <a:pt x="1036" y="84"/>
                    <a:pt x="1012" y="13"/>
                  </a:cubicBezTo>
                  <a:cubicBezTo>
                    <a:pt x="727" y="13"/>
                    <a:pt x="429" y="1"/>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32"/>
            <p:cNvSpPr/>
            <p:nvPr/>
          </p:nvSpPr>
          <p:spPr>
            <a:xfrm>
              <a:off x="5314650" y="1876800"/>
              <a:ext cx="28000" cy="8400"/>
            </a:xfrm>
            <a:custGeom>
              <a:avLst/>
              <a:gdLst/>
              <a:ahLst/>
              <a:cxnLst/>
              <a:rect l="l" t="t" r="r" b="b"/>
              <a:pathLst>
                <a:path w="1120" h="336" extrusionOk="0">
                  <a:moveTo>
                    <a:pt x="304" y="0"/>
                  </a:moveTo>
                  <a:cubicBezTo>
                    <a:pt x="267" y="0"/>
                    <a:pt x="229" y="1"/>
                    <a:pt x="191" y="2"/>
                  </a:cubicBezTo>
                  <a:cubicBezTo>
                    <a:pt x="107" y="2"/>
                    <a:pt x="0" y="62"/>
                    <a:pt x="0" y="169"/>
                  </a:cubicBezTo>
                  <a:cubicBezTo>
                    <a:pt x="0" y="276"/>
                    <a:pt x="95" y="324"/>
                    <a:pt x="191" y="324"/>
                  </a:cubicBezTo>
                  <a:cubicBezTo>
                    <a:pt x="512" y="336"/>
                    <a:pt x="810" y="336"/>
                    <a:pt x="1119" y="336"/>
                  </a:cubicBezTo>
                  <a:cubicBezTo>
                    <a:pt x="1060" y="229"/>
                    <a:pt x="1012" y="145"/>
                    <a:pt x="965" y="38"/>
                  </a:cubicBezTo>
                  <a:cubicBezTo>
                    <a:pt x="749" y="28"/>
                    <a:pt x="534" y="0"/>
                    <a:pt x="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32"/>
            <p:cNvSpPr/>
            <p:nvPr/>
          </p:nvSpPr>
          <p:spPr>
            <a:xfrm>
              <a:off x="5265225" y="1824150"/>
              <a:ext cx="18475" cy="36350"/>
            </a:xfrm>
            <a:custGeom>
              <a:avLst/>
              <a:gdLst/>
              <a:ahLst/>
              <a:cxnLst/>
              <a:rect l="l" t="t" r="r" b="b"/>
              <a:pathLst>
                <a:path w="739" h="1454" extrusionOk="0">
                  <a:moveTo>
                    <a:pt x="283" y="0"/>
                  </a:moveTo>
                  <a:cubicBezTo>
                    <a:pt x="145" y="0"/>
                    <a:pt x="42" y="70"/>
                    <a:pt x="1" y="275"/>
                  </a:cubicBezTo>
                  <a:cubicBezTo>
                    <a:pt x="48" y="501"/>
                    <a:pt x="203" y="680"/>
                    <a:pt x="227" y="906"/>
                  </a:cubicBezTo>
                  <a:cubicBezTo>
                    <a:pt x="239" y="965"/>
                    <a:pt x="251" y="1025"/>
                    <a:pt x="286" y="1085"/>
                  </a:cubicBezTo>
                  <a:cubicBezTo>
                    <a:pt x="358" y="1192"/>
                    <a:pt x="441" y="1275"/>
                    <a:pt x="501" y="1382"/>
                  </a:cubicBezTo>
                  <a:cubicBezTo>
                    <a:pt x="525" y="1406"/>
                    <a:pt x="536" y="1430"/>
                    <a:pt x="548" y="1454"/>
                  </a:cubicBezTo>
                  <a:cubicBezTo>
                    <a:pt x="584" y="1442"/>
                    <a:pt x="620" y="1430"/>
                    <a:pt x="656" y="1394"/>
                  </a:cubicBezTo>
                  <a:cubicBezTo>
                    <a:pt x="703" y="1120"/>
                    <a:pt x="417" y="834"/>
                    <a:pt x="656" y="549"/>
                  </a:cubicBezTo>
                  <a:cubicBezTo>
                    <a:pt x="739" y="346"/>
                    <a:pt x="656" y="192"/>
                    <a:pt x="489" y="37"/>
                  </a:cubicBezTo>
                  <a:cubicBezTo>
                    <a:pt x="415" y="15"/>
                    <a:pt x="345" y="0"/>
                    <a:pt x="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32"/>
            <p:cNvSpPr/>
            <p:nvPr/>
          </p:nvSpPr>
          <p:spPr>
            <a:xfrm>
              <a:off x="5672125" y="1816500"/>
              <a:ext cx="32775" cy="7575"/>
            </a:xfrm>
            <a:custGeom>
              <a:avLst/>
              <a:gdLst/>
              <a:ahLst/>
              <a:cxnLst/>
              <a:rect l="l" t="t" r="r" b="b"/>
              <a:pathLst>
                <a:path w="1311" h="303" extrusionOk="0">
                  <a:moveTo>
                    <a:pt x="748" y="1"/>
                  </a:moveTo>
                  <a:cubicBezTo>
                    <a:pt x="594" y="1"/>
                    <a:pt x="438" y="21"/>
                    <a:pt x="286" y="21"/>
                  </a:cubicBezTo>
                  <a:cubicBezTo>
                    <a:pt x="215" y="105"/>
                    <a:pt x="60" y="33"/>
                    <a:pt x="1" y="176"/>
                  </a:cubicBezTo>
                  <a:cubicBezTo>
                    <a:pt x="271" y="258"/>
                    <a:pt x="468" y="303"/>
                    <a:pt x="674" y="303"/>
                  </a:cubicBezTo>
                  <a:cubicBezTo>
                    <a:pt x="859" y="303"/>
                    <a:pt x="1051" y="267"/>
                    <a:pt x="1310" y="188"/>
                  </a:cubicBezTo>
                  <a:cubicBezTo>
                    <a:pt x="1137" y="34"/>
                    <a:pt x="944" y="1"/>
                    <a:pt x="7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32"/>
            <p:cNvSpPr/>
            <p:nvPr/>
          </p:nvSpPr>
          <p:spPr>
            <a:xfrm>
              <a:off x="5621225" y="2060800"/>
              <a:ext cx="33075" cy="9550"/>
            </a:xfrm>
            <a:custGeom>
              <a:avLst/>
              <a:gdLst/>
              <a:ahLst/>
              <a:cxnLst/>
              <a:rect l="l" t="t" r="r" b="b"/>
              <a:pathLst>
                <a:path w="1323" h="382" extrusionOk="0">
                  <a:moveTo>
                    <a:pt x="1322" y="0"/>
                  </a:moveTo>
                  <a:lnTo>
                    <a:pt x="1322" y="0"/>
                  </a:lnTo>
                  <a:cubicBezTo>
                    <a:pt x="953" y="12"/>
                    <a:pt x="572" y="12"/>
                    <a:pt x="179" y="12"/>
                  </a:cubicBezTo>
                  <a:cubicBezTo>
                    <a:pt x="1" y="381"/>
                    <a:pt x="346" y="239"/>
                    <a:pt x="477" y="298"/>
                  </a:cubicBezTo>
                  <a:cubicBezTo>
                    <a:pt x="535" y="276"/>
                    <a:pt x="594" y="218"/>
                    <a:pt x="652" y="218"/>
                  </a:cubicBezTo>
                  <a:cubicBezTo>
                    <a:pt x="689" y="218"/>
                    <a:pt x="726" y="241"/>
                    <a:pt x="763" y="310"/>
                  </a:cubicBezTo>
                  <a:cubicBezTo>
                    <a:pt x="783" y="350"/>
                    <a:pt x="808" y="363"/>
                    <a:pt x="837" y="363"/>
                  </a:cubicBezTo>
                  <a:cubicBezTo>
                    <a:pt x="888" y="363"/>
                    <a:pt x="948" y="321"/>
                    <a:pt x="1000" y="321"/>
                  </a:cubicBezTo>
                  <a:cubicBezTo>
                    <a:pt x="1004" y="321"/>
                    <a:pt x="1009" y="321"/>
                    <a:pt x="1013" y="322"/>
                  </a:cubicBezTo>
                  <a:cubicBezTo>
                    <a:pt x="1024" y="298"/>
                    <a:pt x="1048" y="262"/>
                    <a:pt x="1060" y="251"/>
                  </a:cubicBezTo>
                  <a:cubicBezTo>
                    <a:pt x="1060" y="239"/>
                    <a:pt x="1072" y="227"/>
                    <a:pt x="1108" y="227"/>
                  </a:cubicBezTo>
                  <a:cubicBezTo>
                    <a:pt x="1132" y="227"/>
                    <a:pt x="1167" y="239"/>
                    <a:pt x="1179" y="262"/>
                  </a:cubicBezTo>
                  <a:cubicBezTo>
                    <a:pt x="1298" y="227"/>
                    <a:pt x="1322" y="120"/>
                    <a:pt x="1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32"/>
            <p:cNvSpPr/>
            <p:nvPr/>
          </p:nvSpPr>
          <p:spPr>
            <a:xfrm>
              <a:off x="5419725" y="1903450"/>
              <a:ext cx="41100" cy="15500"/>
            </a:xfrm>
            <a:custGeom>
              <a:avLst/>
              <a:gdLst/>
              <a:ahLst/>
              <a:cxnLst/>
              <a:rect l="l" t="t" r="r" b="b"/>
              <a:pathLst>
                <a:path w="1644" h="620" extrusionOk="0">
                  <a:moveTo>
                    <a:pt x="343" y="1"/>
                  </a:moveTo>
                  <a:cubicBezTo>
                    <a:pt x="254" y="1"/>
                    <a:pt x="160" y="86"/>
                    <a:pt x="71" y="115"/>
                  </a:cubicBezTo>
                  <a:cubicBezTo>
                    <a:pt x="0" y="294"/>
                    <a:pt x="119" y="401"/>
                    <a:pt x="214" y="496"/>
                  </a:cubicBezTo>
                  <a:cubicBezTo>
                    <a:pt x="364" y="581"/>
                    <a:pt x="520" y="619"/>
                    <a:pt x="678" y="619"/>
                  </a:cubicBezTo>
                  <a:cubicBezTo>
                    <a:pt x="810" y="619"/>
                    <a:pt x="942" y="592"/>
                    <a:pt x="1072" y="544"/>
                  </a:cubicBezTo>
                  <a:lnTo>
                    <a:pt x="1214" y="544"/>
                  </a:lnTo>
                  <a:cubicBezTo>
                    <a:pt x="1239" y="542"/>
                    <a:pt x="1263" y="542"/>
                    <a:pt x="1288" y="542"/>
                  </a:cubicBezTo>
                  <a:cubicBezTo>
                    <a:pt x="1308" y="542"/>
                    <a:pt x="1328" y="542"/>
                    <a:pt x="1347" y="542"/>
                  </a:cubicBezTo>
                  <a:cubicBezTo>
                    <a:pt x="1462" y="542"/>
                    <a:pt x="1574" y="533"/>
                    <a:pt x="1643" y="413"/>
                  </a:cubicBezTo>
                  <a:cubicBezTo>
                    <a:pt x="1381" y="413"/>
                    <a:pt x="1095" y="401"/>
                    <a:pt x="833" y="401"/>
                  </a:cubicBezTo>
                  <a:cubicBezTo>
                    <a:pt x="655" y="401"/>
                    <a:pt x="512" y="341"/>
                    <a:pt x="500" y="127"/>
                  </a:cubicBezTo>
                  <a:cubicBezTo>
                    <a:pt x="450" y="32"/>
                    <a:pt x="397" y="1"/>
                    <a:pt x="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32"/>
            <p:cNvSpPr/>
            <p:nvPr/>
          </p:nvSpPr>
          <p:spPr>
            <a:xfrm>
              <a:off x="5767375" y="1805400"/>
              <a:ext cx="31275" cy="12775"/>
            </a:xfrm>
            <a:custGeom>
              <a:avLst/>
              <a:gdLst/>
              <a:ahLst/>
              <a:cxnLst/>
              <a:rect l="l" t="t" r="r" b="b"/>
              <a:pathLst>
                <a:path w="1251" h="511" extrusionOk="0">
                  <a:moveTo>
                    <a:pt x="810" y="1"/>
                  </a:moveTo>
                  <a:cubicBezTo>
                    <a:pt x="590" y="34"/>
                    <a:pt x="380" y="158"/>
                    <a:pt x="153" y="158"/>
                  </a:cubicBezTo>
                  <a:cubicBezTo>
                    <a:pt x="134" y="158"/>
                    <a:pt x="115" y="158"/>
                    <a:pt x="96" y="156"/>
                  </a:cubicBezTo>
                  <a:lnTo>
                    <a:pt x="96" y="156"/>
                  </a:lnTo>
                  <a:cubicBezTo>
                    <a:pt x="1" y="311"/>
                    <a:pt x="155" y="358"/>
                    <a:pt x="227" y="430"/>
                  </a:cubicBezTo>
                  <a:cubicBezTo>
                    <a:pt x="347" y="446"/>
                    <a:pt x="474" y="511"/>
                    <a:pt x="605" y="511"/>
                  </a:cubicBezTo>
                  <a:cubicBezTo>
                    <a:pt x="668" y="511"/>
                    <a:pt x="733" y="496"/>
                    <a:pt x="798" y="453"/>
                  </a:cubicBezTo>
                  <a:cubicBezTo>
                    <a:pt x="882" y="239"/>
                    <a:pt x="1251" y="346"/>
                    <a:pt x="1239" y="37"/>
                  </a:cubicBezTo>
                  <a:cubicBezTo>
                    <a:pt x="1191" y="37"/>
                    <a:pt x="1132" y="37"/>
                    <a:pt x="1096" y="25"/>
                  </a:cubicBezTo>
                  <a:cubicBezTo>
                    <a:pt x="1065" y="51"/>
                    <a:pt x="1034" y="61"/>
                    <a:pt x="1002" y="61"/>
                  </a:cubicBezTo>
                  <a:cubicBezTo>
                    <a:pt x="935" y="61"/>
                    <a:pt x="867" y="17"/>
                    <a:pt x="8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32"/>
            <p:cNvSpPr/>
            <p:nvPr/>
          </p:nvSpPr>
          <p:spPr>
            <a:xfrm>
              <a:off x="5708725" y="2056975"/>
              <a:ext cx="30400" cy="14275"/>
            </a:xfrm>
            <a:custGeom>
              <a:avLst/>
              <a:gdLst/>
              <a:ahLst/>
              <a:cxnLst/>
              <a:rect l="l" t="t" r="r" b="b"/>
              <a:pathLst>
                <a:path w="1216" h="571" extrusionOk="0">
                  <a:moveTo>
                    <a:pt x="677" y="0"/>
                  </a:moveTo>
                  <a:cubicBezTo>
                    <a:pt x="451" y="0"/>
                    <a:pt x="231" y="122"/>
                    <a:pt x="1" y="153"/>
                  </a:cubicBezTo>
                  <a:cubicBezTo>
                    <a:pt x="61" y="273"/>
                    <a:pt x="168" y="284"/>
                    <a:pt x="287" y="284"/>
                  </a:cubicBezTo>
                  <a:cubicBezTo>
                    <a:pt x="346" y="308"/>
                    <a:pt x="418" y="332"/>
                    <a:pt x="430" y="439"/>
                  </a:cubicBezTo>
                  <a:lnTo>
                    <a:pt x="430" y="558"/>
                  </a:lnTo>
                  <a:cubicBezTo>
                    <a:pt x="525" y="558"/>
                    <a:pt x="620" y="570"/>
                    <a:pt x="715" y="570"/>
                  </a:cubicBezTo>
                  <a:cubicBezTo>
                    <a:pt x="823" y="415"/>
                    <a:pt x="1215" y="499"/>
                    <a:pt x="1025" y="118"/>
                  </a:cubicBezTo>
                  <a:cubicBezTo>
                    <a:pt x="906" y="30"/>
                    <a:pt x="791" y="0"/>
                    <a:pt x="6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32"/>
            <p:cNvSpPr/>
            <p:nvPr/>
          </p:nvSpPr>
          <p:spPr>
            <a:xfrm>
              <a:off x="5733150" y="1806000"/>
              <a:ext cx="39600" cy="11075"/>
            </a:xfrm>
            <a:custGeom>
              <a:avLst/>
              <a:gdLst/>
              <a:ahLst/>
              <a:cxnLst/>
              <a:rect l="l" t="t" r="r" b="b"/>
              <a:pathLst>
                <a:path w="1584" h="443" extrusionOk="0">
                  <a:moveTo>
                    <a:pt x="869" y="1"/>
                  </a:moveTo>
                  <a:cubicBezTo>
                    <a:pt x="738" y="120"/>
                    <a:pt x="560" y="25"/>
                    <a:pt x="417" y="120"/>
                  </a:cubicBezTo>
                  <a:lnTo>
                    <a:pt x="286" y="120"/>
                  </a:lnTo>
                  <a:cubicBezTo>
                    <a:pt x="237" y="93"/>
                    <a:pt x="193" y="78"/>
                    <a:pt x="150" y="78"/>
                  </a:cubicBezTo>
                  <a:cubicBezTo>
                    <a:pt x="100" y="78"/>
                    <a:pt x="52" y="98"/>
                    <a:pt x="0" y="144"/>
                  </a:cubicBezTo>
                  <a:cubicBezTo>
                    <a:pt x="421" y="349"/>
                    <a:pt x="851" y="442"/>
                    <a:pt x="1294" y="442"/>
                  </a:cubicBezTo>
                  <a:cubicBezTo>
                    <a:pt x="1390" y="442"/>
                    <a:pt x="1487" y="438"/>
                    <a:pt x="1584" y="429"/>
                  </a:cubicBezTo>
                  <a:cubicBezTo>
                    <a:pt x="1536" y="334"/>
                    <a:pt x="1489" y="239"/>
                    <a:pt x="1453" y="144"/>
                  </a:cubicBezTo>
                  <a:cubicBezTo>
                    <a:pt x="1425" y="116"/>
                    <a:pt x="1397" y="104"/>
                    <a:pt x="1364" y="104"/>
                  </a:cubicBezTo>
                  <a:cubicBezTo>
                    <a:pt x="1341" y="104"/>
                    <a:pt x="1316" y="110"/>
                    <a:pt x="1286" y="120"/>
                  </a:cubicBezTo>
                  <a:cubicBezTo>
                    <a:pt x="1237" y="163"/>
                    <a:pt x="1191" y="187"/>
                    <a:pt x="1145" y="187"/>
                  </a:cubicBezTo>
                  <a:cubicBezTo>
                    <a:pt x="1102" y="187"/>
                    <a:pt x="1058" y="166"/>
                    <a:pt x="1012" y="120"/>
                  </a:cubicBezTo>
                  <a:cubicBezTo>
                    <a:pt x="977" y="84"/>
                    <a:pt x="917" y="36"/>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32"/>
            <p:cNvSpPr/>
            <p:nvPr/>
          </p:nvSpPr>
          <p:spPr>
            <a:xfrm>
              <a:off x="5493525" y="1993525"/>
              <a:ext cx="15500" cy="12825"/>
            </a:xfrm>
            <a:custGeom>
              <a:avLst/>
              <a:gdLst/>
              <a:ahLst/>
              <a:cxnLst/>
              <a:rect l="l" t="t" r="r" b="b"/>
              <a:pathLst>
                <a:path w="620" h="513" extrusionOk="0">
                  <a:moveTo>
                    <a:pt x="263" y="1"/>
                  </a:moveTo>
                  <a:cubicBezTo>
                    <a:pt x="96" y="13"/>
                    <a:pt x="1" y="132"/>
                    <a:pt x="1" y="298"/>
                  </a:cubicBezTo>
                  <a:cubicBezTo>
                    <a:pt x="1" y="489"/>
                    <a:pt x="156" y="513"/>
                    <a:pt x="298" y="513"/>
                  </a:cubicBezTo>
                  <a:cubicBezTo>
                    <a:pt x="453" y="513"/>
                    <a:pt x="584" y="489"/>
                    <a:pt x="620" y="298"/>
                  </a:cubicBezTo>
                  <a:cubicBezTo>
                    <a:pt x="537" y="132"/>
                    <a:pt x="453" y="1"/>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32"/>
            <p:cNvSpPr/>
            <p:nvPr/>
          </p:nvSpPr>
          <p:spPr>
            <a:xfrm>
              <a:off x="5905200" y="1803550"/>
              <a:ext cx="25625" cy="13200"/>
            </a:xfrm>
            <a:custGeom>
              <a:avLst/>
              <a:gdLst/>
              <a:ahLst/>
              <a:cxnLst/>
              <a:rect l="l" t="t" r="r" b="b"/>
              <a:pathLst>
                <a:path w="1025" h="528" extrusionOk="0">
                  <a:moveTo>
                    <a:pt x="371" y="1"/>
                  </a:moveTo>
                  <a:cubicBezTo>
                    <a:pt x="355" y="1"/>
                    <a:pt x="339" y="2"/>
                    <a:pt x="322" y="4"/>
                  </a:cubicBezTo>
                  <a:cubicBezTo>
                    <a:pt x="250" y="27"/>
                    <a:pt x="203" y="63"/>
                    <a:pt x="155" y="123"/>
                  </a:cubicBezTo>
                  <a:cubicBezTo>
                    <a:pt x="107" y="206"/>
                    <a:pt x="60" y="313"/>
                    <a:pt x="0" y="408"/>
                  </a:cubicBezTo>
                  <a:cubicBezTo>
                    <a:pt x="345" y="432"/>
                    <a:pt x="679" y="396"/>
                    <a:pt x="988" y="527"/>
                  </a:cubicBezTo>
                  <a:cubicBezTo>
                    <a:pt x="1024" y="230"/>
                    <a:pt x="857" y="111"/>
                    <a:pt x="595" y="99"/>
                  </a:cubicBezTo>
                  <a:cubicBezTo>
                    <a:pt x="525" y="29"/>
                    <a:pt x="455" y="1"/>
                    <a:pt x="3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32"/>
            <p:cNvSpPr/>
            <p:nvPr/>
          </p:nvSpPr>
          <p:spPr>
            <a:xfrm>
              <a:off x="5909350" y="1881325"/>
              <a:ext cx="23850" cy="10425"/>
            </a:xfrm>
            <a:custGeom>
              <a:avLst/>
              <a:gdLst/>
              <a:ahLst/>
              <a:cxnLst/>
              <a:rect l="l" t="t" r="r" b="b"/>
              <a:pathLst>
                <a:path w="954" h="417" extrusionOk="0">
                  <a:moveTo>
                    <a:pt x="858" y="0"/>
                  </a:moveTo>
                  <a:cubicBezTo>
                    <a:pt x="620" y="0"/>
                    <a:pt x="382" y="24"/>
                    <a:pt x="144" y="24"/>
                  </a:cubicBezTo>
                  <a:cubicBezTo>
                    <a:pt x="96" y="155"/>
                    <a:pt x="37" y="286"/>
                    <a:pt x="1" y="417"/>
                  </a:cubicBezTo>
                  <a:cubicBezTo>
                    <a:pt x="275" y="417"/>
                    <a:pt x="560" y="405"/>
                    <a:pt x="858" y="405"/>
                  </a:cubicBezTo>
                  <a:lnTo>
                    <a:pt x="858" y="286"/>
                  </a:lnTo>
                  <a:cubicBezTo>
                    <a:pt x="953" y="179"/>
                    <a:pt x="953" y="95"/>
                    <a:pt x="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32"/>
            <p:cNvSpPr/>
            <p:nvPr/>
          </p:nvSpPr>
          <p:spPr>
            <a:xfrm>
              <a:off x="5915900" y="2051675"/>
              <a:ext cx="27700" cy="12725"/>
            </a:xfrm>
            <a:custGeom>
              <a:avLst/>
              <a:gdLst/>
              <a:ahLst/>
              <a:cxnLst/>
              <a:rect l="l" t="t" r="r" b="b"/>
              <a:pathLst>
                <a:path w="1108" h="509" extrusionOk="0">
                  <a:moveTo>
                    <a:pt x="526" y="1"/>
                  </a:moveTo>
                  <a:cubicBezTo>
                    <a:pt x="467" y="1"/>
                    <a:pt x="406" y="8"/>
                    <a:pt x="346" y="8"/>
                  </a:cubicBezTo>
                  <a:cubicBezTo>
                    <a:pt x="191" y="80"/>
                    <a:pt x="1" y="92"/>
                    <a:pt x="13" y="330"/>
                  </a:cubicBezTo>
                  <a:cubicBezTo>
                    <a:pt x="179" y="365"/>
                    <a:pt x="358" y="330"/>
                    <a:pt x="453" y="508"/>
                  </a:cubicBezTo>
                  <a:cubicBezTo>
                    <a:pt x="596" y="496"/>
                    <a:pt x="751" y="496"/>
                    <a:pt x="894" y="485"/>
                  </a:cubicBezTo>
                  <a:cubicBezTo>
                    <a:pt x="1001" y="425"/>
                    <a:pt x="1108" y="354"/>
                    <a:pt x="1108" y="211"/>
                  </a:cubicBezTo>
                  <a:cubicBezTo>
                    <a:pt x="1084" y="151"/>
                    <a:pt x="1060" y="92"/>
                    <a:pt x="1013" y="68"/>
                  </a:cubicBezTo>
                  <a:cubicBezTo>
                    <a:pt x="986" y="41"/>
                    <a:pt x="956" y="26"/>
                    <a:pt x="928" y="26"/>
                  </a:cubicBezTo>
                  <a:cubicBezTo>
                    <a:pt x="906" y="26"/>
                    <a:pt x="886" y="35"/>
                    <a:pt x="870" y="56"/>
                  </a:cubicBezTo>
                  <a:lnTo>
                    <a:pt x="727" y="56"/>
                  </a:lnTo>
                  <a:cubicBezTo>
                    <a:pt x="663" y="11"/>
                    <a:pt x="595" y="1"/>
                    <a:pt x="5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32"/>
            <p:cNvSpPr/>
            <p:nvPr/>
          </p:nvSpPr>
          <p:spPr>
            <a:xfrm>
              <a:off x="5873050" y="1850250"/>
              <a:ext cx="50625" cy="5800"/>
            </a:xfrm>
            <a:custGeom>
              <a:avLst/>
              <a:gdLst/>
              <a:ahLst/>
              <a:cxnLst/>
              <a:rect l="l" t="t" r="r" b="b"/>
              <a:pathLst>
                <a:path w="2025" h="232" extrusionOk="0">
                  <a:moveTo>
                    <a:pt x="507" y="0"/>
                  </a:moveTo>
                  <a:cubicBezTo>
                    <a:pt x="328" y="0"/>
                    <a:pt x="155" y="45"/>
                    <a:pt x="0" y="219"/>
                  </a:cubicBezTo>
                  <a:cubicBezTo>
                    <a:pt x="44" y="218"/>
                    <a:pt x="87" y="218"/>
                    <a:pt x="131" y="218"/>
                  </a:cubicBezTo>
                  <a:cubicBezTo>
                    <a:pt x="408" y="218"/>
                    <a:pt x="682" y="231"/>
                    <a:pt x="953" y="231"/>
                  </a:cubicBezTo>
                  <a:cubicBezTo>
                    <a:pt x="1313" y="231"/>
                    <a:pt x="1668" y="208"/>
                    <a:pt x="2024" y="100"/>
                  </a:cubicBezTo>
                  <a:cubicBezTo>
                    <a:pt x="1922" y="26"/>
                    <a:pt x="1806" y="9"/>
                    <a:pt x="1685" y="9"/>
                  </a:cubicBezTo>
                  <a:cubicBezTo>
                    <a:pt x="1585" y="9"/>
                    <a:pt x="1481" y="21"/>
                    <a:pt x="1380" y="21"/>
                  </a:cubicBezTo>
                  <a:cubicBezTo>
                    <a:pt x="1348" y="21"/>
                    <a:pt x="1317" y="20"/>
                    <a:pt x="1286" y="17"/>
                  </a:cubicBezTo>
                  <a:cubicBezTo>
                    <a:pt x="1214" y="39"/>
                    <a:pt x="1139" y="47"/>
                    <a:pt x="1064" y="47"/>
                  </a:cubicBezTo>
                  <a:cubicBezTo>
                    <a:pt x="881" y="47"/>
                    <a:pt x="691" y="0"/>
                    <a:pt x="5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32"/>
            <p:cNvSpPr/>
            <p:nvPr/>
          </p:nvSpPr>
          <p:spPr>
            <a:xfrm>
              <a:off x="5879600" y="1733000"/>
              <a:ext cx="34550" cy="13950"/>
            </a:xfrm>
            <a:custGeom>
              <a:avLst/>
              <a:gdLst/>
              <a:ahLst/>
              <a:cxnLst/>
              <a:rect l="l" t="t" r="r" b="b"/>
              <a:pathLst>
                <a:path w="1382" h="558" extrusionOk="0">
                  <a:moveTo>
                    <a:pt x="570" y="1"/>
                  </a:moveTo>
                  <a:cubicBezTo>
                    <a:pt x="414" y="1"/>
                    <a:pt x="256" y="34"/>
                    <a:pt x="95" y="99"/>
                  </a:cubicBezTo>
                  <a:cubicBezTo>
                    <a:pt x="24" y="159"/>
                    <a:pt x="0" y="218"/>
                    <a:pt x="24" y="313"/>
                  </a:cubicBezTo>
                  <a:lnTo>
                    <a:pt x="191" y="480"/>
                  </a:lnTo>
                  <a:cubicBezTo>
                    <a:pt x="280" y="536"/>
                    <a:pt x="369" y="558"/>
                    <a:pt x="461" y="558"/>
                  </a:cubicBezTo>
                  <a:cubicBezTo>
                    <a:pt x="565" y="558"/>
                    <a:pt x="672" y="530"/>
                    <a:pt x="786" y="492"/>
                  </a:cubicBezTo>
                  <a:lnTo>
                    <a:pt x="1036" y="492"/>
                  </a:lnTo>
                  <a:cubicBezTo>
                    <a:pt x="1381" y="361"/>
                    <a:pt x="1155" y="242"/>
                    <a:pt x="1036" y="99"/>
                  </a:cubicBezTo>
                  <a:cubicBezTo>
                    <a:pt x="881" y="34"/>
                    <a:pt x="726" y="1"/>
                    <a:pt x="5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32"/>
            <p:cNvSpPr/>
            <p:nvPr/>
          </p:nvSpPr>
          <p:spPr>
            <a:xfrm>
              <a:off x="5332200" y="1731550"/>
              <a:ext cx="43600" cy="11500"/>
            </a:xfrm>
            <a:custGeom>
              <a:avLst/>
              <a:gdLst/>
              <a:ahLst/>
              <a:cxnLst/>
              <a:rect l="l" t="t" r="r" b="b"/>
              <a:pathLst>
                <a:path w="1744" h="460" extrusionOk="0">
                  <a:moveTo>
                    <a:pt x="824" y="1"/>
                  </a:moveTo>
                  <a:cubicBezTo>
                    <a:pt x="547" y="1"/>
                    <a:pt x="272" y="73"/>
                    <a:pt x="1" y="252"/>
                  </a:cubicBezTo>
                  <a:cubicBezTo>
                    <a:pt x="114" y="371"/>
                    <a:pt x="247" y="394"/>
                    <a:pt x="385" y="394"/>
                  </a:cubicBezTo>
                  <a:cubicBezTo>
                    <a:pt x="474" y="394"/>
                    <a:pt x="566" y="385"/>
                    <a:pt x="656" y="385"/>
                  </a:cubicBezTo>
                  <a:cubicBezTo>
                    <a:pt x="733" y="385"/>
                    <a:pt x="809" y="392"/>
                    <a:pt x="882" y="419"/>
                  </a:cubicBezTo>
                  <a:cubicBezTo>
                    <a:pt x="898" y="417"/>
                    <a:pt x="914" y="416"/>
                    <a:pt x="931" y="416"/>
                  </a:cubicBezTo>
                  <a:cubicBezTo>
                    <a:pt x="1050" y="416"/>
                    <a:pt x="1176" y="460"/>
                    <a:pt x="1304" y="460"/>
                  </a:cubicBezTo>
                  <a:cubicBezTo>
                    <a:pt x="1381" y="460"/>
                    <a:pt x="1459" y="444"/>
                    <a:pt x="1536" y="395"/>
                  </a:cubicBezTo>
                  <a:cubicBezTo>
                    <a:pt x="1573" y="404"/>
                    <a:pt x="1603" y="408"/>
                    <a:pt x="1628" y="408"/>
                  </a:cubicBezTo>
                  <a:cubicBezTo>
                    <a:pt x="1734" y="408"/>
                    <a:pt x="1744" y="330"/>
                    <a:pt x="1715" y="205"/>
                  </a:cubicBezTo>
                  <a:cubicBezTo>
                    <a:pt x="1415" y="82"/>
                    <a:pt x="1118" y="1"/>
                    <a:pt x="8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32"/>
            <p:cNvSpPr/>
            <p:nvPr/>
          </p:nvSpPr>
          <p:spPr>
            <a:xfrm>
              <a:off x="5884350" y="2049700"/>
              <a:ext cx="50325" cy="7250"/>
            </a:xfrm>
            <a:custGeom>
              <a:avLst/>
              <a:gdLst/>
              <a:ahLst/>
              <a:cxnLst/>
              <a:rect l="l" t="t" r="r" b="b"/>
              <a:pathLst>
                <a:path w="2013" h="290" extrusionOk="0">
                  <a:moveTo>
                    <a:pt x="1652" y="1"/>
                  </a:moveTo>
                  <a:cubicBezTo>
                    <a:pt x="1597" y="1"/>
                    <a:pt x="1543" y="4"/>
                    <a:pt x="1489" y="4"/>
                  </a:cubicBezTo>
                  <a:lnTo>
                    <a:pt x="1" y="4"/>
                  </a:lnTo>
                  <a:cubicBezTo>
                    <a:pt x="96" y="135"/>
                    <a:pt x="215" y="162"/>
                    <a:pt x="340" y="162"/>
                  </a:cubicBezTo>
                  <a:cubicBezTo>
                    <a:pt x="427" y="162"/>
                    <a:pt x="516" y="149"/>
                    <a:pt x="602" y="149"/>
                  </a:cubicBezTo>
                  <a:cubicBezTo>
                    <a:pt x="641" y="149"/>
                    <a:pt x="678" y="151"/>
                    <a:pt x="715" y="159"/>
                  </a:cubicBezTo>
                  <a:cubicBezTo>
                    <a:pt x="763" y="206"/>
                    <a:pt x="798" y="230"/>
                    <a:pt x="858" y="266"/>
                  </a:cubicBezTo>
                  <a:cubicBezTo>
                    <a:pt x="917" y="278"/>
                    <a:pt x="977" y="290"/>
                    <a:pt x="1037" y="290"/>
                  </a:cubicBezTo>
                  <a:cubicBezTo>
                    <a:pt x="1096" y="278"/>
                    <a:pt x="1156" y="278"/>
                    <a:pt x="1215" y="266"/>
                  </a:cubicBezTo>
                  <a:cubicBezTo>
                    <a:pt x="1322" y="218"/>
                    <a:pt x="1453" y="230"/>
                    <a:pt x="1560" y="159"/>
                  </a:cubicBezTo>
                  <a:cubicBezTo>
                    <a:pt x="1715" y="147"/>
                    <a:pt x="1858" y="147"/>
                    <a:pt x="2013" y="135"/>
                  </a:cubicBezTo>
                  <a:cubicBezTo>
                    <a:pt x="1904" y="18"/>
                    <a:pt x="1779" y="1"/>
                    <a:pt x="1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32"/>
            <p:cNvSpPr/>
            <p:nvPr/>
          </p:nvSpPr>
          <p:spPr>
            <a:xfrm>
              <a:off x="6013525" y="1926725"/>
              <a:ext cx="32775" cy="12350"/>
            </a:xfrm>
            <a:custGeom>
              <a:avLst/>
              <a:gdLst/>
              <a:ahLst/>
              <a:cxnLst/>
              <a:rect l="l" t="t" r="r" b="b"/>
              <a:pathLst>
                <a:path w="1311" h="494" extrusionOk="0">
                  <a:moveTo>
                    <a:pt x="914" y="0"/>
                  </a:moveTo>
                  <a:cubicBezTo>
                    <a:pt x="847" y="0"/>
                    <a:pt x="781" y="20"/>
                    <a:pt x="715" y="77"/>
                  </a:cubicBezTo>
                  <a:cubicBezTo>
                    <a:pt x="619" y="151"/>
                    <a:pt x="519" y="184"/>
                    <a:pt x="414" y="184"/>
                  </a:cubicBezTo>
                  <a:cubicBezTo>
                    <a:pt x="349" y="184"/>
                    <a:pt x="283" y="171"/>
                    <a:pt x="215" y="149"/>
                  </a:cubicBezTo>
                  <a:cubicBezTo>
                    <a:pt x="191" y="172"/>
                    <a:pt x="180" y="184"/>
                    <a:pt x="144" y="196"/>
                  </a:cubicBezTo>
                  <a:cubicBezTo>
                    <a:pt x="96" y="291"/>
                    <a:pt x="37" y="387"/>
                    <a:pt x="1" y="482"/>
                  </a:cubicBezTo>
                  <a:cubicBezTo>
                    <a:pt x="108" y="471"/>
                    <a:pt x="215" y="465"/>
                    <a:pt x="324" y="465"/>
                  </a:cubicBezTo>
                  <a:cubicBezTo>
                    <a:pt x="458" y="465"/>
                    <a:pt x="595" y="474"/>
                    <a:pt x="739" y="494"/>
                  </a:cubicBezTo>
                  <a:cubicBezTo>
                    <a:pt x="906" y="327"/>
                    <a:pt x="1311" y="482"/>
                    <a:pt x="1311" y="77"/>
                  </a:cubicBezTo>
                  <a:cubicBezTo>
                    <a:pt x="1170" y="69"/>
                    <a:pt x="1040" y="0"/>
                    <a:pt x="9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32"/>
            <p:cNvSpPr/>
            <p:nvPr/>
          </p:nvSpPr>
          <p:spPr>
            <a:xfrm>
              <a:off x="5313450" y="1825500"/>
              <a:ext cx="25325" cy="11850"/>
            </a:xfrm>
            <a:custGeom>
              <a:avLst/>
              <a:gdLst/>
              <a:ahLst/>
              <a:cxnLst/>
              <a:rect l="l" t="t" r="r" b="b"/>
              <a:pathLst>
                <a:path w="1013" h="474" extrusionOk="0">
                  <a:moveTo>
                    <a:pt x="744" y="0"/>
                  </a:moveTo>
                  <a:cubicBezTo>
                    <a:pt x="643" y="0"/>
                    <a:pt x="542" y="28"/>
                    <a:pt x="441" y="66"/>
                  </a:cubicBezTo>
                  <a:lnTo>
                    <a:pt x="167" y="197"/>
                  </a:lnTo>
                  <a:cubicBezTo>
                    <a:pt x="96" y="233"/>
                    <a:pt x="36" y="292"/>
                    <a:pt x="0" y="376"/>
                  </a:cubicBezTo>
                  <a:cubicBezTo>
                    <a:pt x="109" y="448"/>
                    <a:pt x="219" y="474"/>
                    <a:pt x="329" y="474"/>
                  </a:cubicBezTo>
                  <a:cubicBezTo>
                    <a:pt x="510" y="474"/>
                    <a:pt x="692" y="404"/>
                    <a:pt x="870" y="352"/>
                  </a:cubicBezTo>
                  <a:cubicBezTo>
                    <a:pt x="929" y="257"/>
                    <a:pt x="977" y="173"/>
                    <a:pt x="1013" y="78"/>
                  </a:cubicBezTo>
                  <a:cubicBezTo>
                    <a:pt x="923" y="22"/>
                    <a:pt x="834" y="0"/>
                    <a:pt x="7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32"/>
            <p:cNvSpPr/>
            <p:nvPr/>
          </p:nvSpPr>
          <p:spPr>
            <a:xfrm>
              <a:off x="6185275" y="1928050"/>
              <a:ext cx="23850" cy="13650"/>
            </a:xfrm>
            <a:custGeom>
              <a:avLst/>
              <a:gdLst/>
              <a:ahLst/>
              <a:cxnLst/>
              <a:rect l="l" t="t" r="r" b="b"/>
              <a:pathLst>
                <a:path w="954" h="546" extrusionOk="0">
                  <a:moveTo>
                    <a:pt x="430" y="0"/>
                  </a:moveTo>
                  <a:cubicBezTo>
                    <a:pt x="299" y="12"/>
                    <a:pt x="156" y="12"/>
                    <a:pt x="1" y="24"/>
                  </a:cubicBezTo>
                  <a:cubicBezTo>
                    <a:pt x="1" y="72"/>
                    <a:pt x="1" y="107"/>
                    <a:pt x="13" y="155"/>
                  </a:cubicBezTo>
                  <a:cubicBezTo>
                    <a:pt x="120" y="179"/>
                    <a:pt x="215" y="238"/>
                    <a:pt x="215" y="322"/>
                  </a:cubicBezTo>
                  <a:cubicBezTo>
                    <a:pt x="222" y="478"/>
                    <a:pt x="252" y="545"/>
                    <a:pt x="310" y="545"/>
                  </a:cubicBezTo>
                  <a:cubicBezTo>
                    <a:pt x="353" y="545"/>
                    <a:pt x="412" y="507"/>
                    <a:pt x="489" y="441"/>
                  </a:cubicBezTo>
                  <a:cubicBezTo>
                    <a:pt x="549" y="381"/>
                    <a:pt x="644" y="334"/>
                    <a:pt x="715" y="298"/>
                  </a:cubicBezTo>
                  <a:cubicBezTo>
                    <a:pt x="953" y="298"/>
                    <a:pt x="953" y="179"/>
                    <a:pt x="846" y="12"/>
                  </a:cubicBezTo>
                  <a:cubicBezTo>
                    <a:pt x="763" y="0"/>
                    <a:pt x="656" y="0"/>
                    <a:pt x="572" y="0"/>
                  </a:cubicBezTo>
                  <a:cubicBezTo>
                    <a:pt x="572" y="12"/>
                    <a:pt x="549" y="24"/>
                    <a:pt x="525" y="36"/>
                  </a:cubicBezTo>
                  <a:cubicBezTo>
                    <a:pt x="489" y="36"/>
                    <a:pt x="465" y="36"/>
                    <a:pt x="4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32"/>
            <p:cNvSpPr/>
            <p:nvPr/>
          </p:nvSpPr>
          <p:spPr>
            <a:xfrm>
              <a:off x="5394700" y="1994425"/>
              <a:ext cx="25850" cy="11675"/>
            </a:xfrm>
            <a:custGeom>
              <a:avLst/>
              <a:gdLst/>
              <a:ahLst/>
              <a:cxnLst/>
              <a:rect l="l" t="t" r="r" b="b"/>
              <a:pathLst>
                <a:path w="1034" h="467" extrusionOk="0">
                  <a:moveTo>
                    <a:pt x="842" y="1"/>
                  </a:moveTo>
                  <a:cubicBezTo>
                    <a:pt x="792" y="1"/>
                    <a:pt x="730" y="12"/>
                    <a:pt x="656" y="36"/>
                  </a:cubicBezTo>
                  <a:cubicBezTo>
                    <a:pt x="560" y="36"/>
                    <a:pt x="453" y="48"/>
                    <a:pt x="370" y="48"/>
                  </a:cubicBezTo>
                  <a:cubicBezTo>
                    <a:pt x="363" y="49"/>
                    <a:pt x="355" y="49"/>
                    <a:pt x="348" y="49"/>
                  </a:cubicBezTo>
                  <a:cubicBezTo>
                    <a:pt x="283" y="49"/>
                    <a:pt x="226" y="19"/>
                    <a:pt x="166" y="19"/>
                  </a:cubicBezTo>
                  <a:cubicBezTo>
                    <a:pt x="136" y="19"/>
                    <a:pt x="105" y="26"/>
                    <a:pt x="72" y="48"/>
                  </a:cubicBezTo>
                  <a:cubicBezTo>
                    <a:pt x="25" y="96"/>
                    <a:pt x="1" y="143"/>
                    <a:pt x="1" y="203"/>
                  </a:cubicBezTo>
                  <a:cubicBezTo>
                    <a:pt x="1" y="262"/>
                    <a:pt x="25" y="298"/>
                    <a:pt x="72" y="346"/>
                  </a:cubicBezTo>
                  <a:cubicBezTo>
                    <a:pt x="218" y="429"/>
                    <a:pt x="383" y="467"/>
                    <a:pt x="550" y="467"/>
                  </a:cubicBezTo>
                  <a:cubicBezTo>
                    <a:pt x="573" y="467"/>
                    <a:pt x="597" y="466"/>
                    <a:pt x="620" y="465"/>
                  </a:cubicBezTo>
                  <a:cubicBezTo>
                    <a:pt x="715" y="417"/>
                    <a:pt x="846" y="429"/>
                    <a:pt x="953" y="334"/>
                  </a:cubicBezTo>
                  <a:cubicBezTo>
                    <a:pt x="1034" y="110"/>
                    <a:pt x="993" y="1"/>
                    <a:pt x="8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32"/>
            <p:cNvSpPr/>
            <p:nvPr/>
          </p:nvSpPr>
          <p:spPr>
            <a:xfrm>
              <a:off x="5503950" y="1905725"/>
              <a:ext cx="29800" cy="11500"/>
            </a:xfrm>
            <a:custGeom>
              <a:avLst/>
              <a:gdLst/>
              <a:ahLst/>
              <a:cxnLst/>
              <a:rect l="l" t="t" r="r" b="b"/>
              <a:pathLst>
                <a:path w="1192" h="460" extrusionOk="0">
                  <a:moveTo>
                    <a:pt x="1155" y="0"/>
                  </a:moveTo>
                  <a:lnTo>
                    <a:pt x="1155" y="0"/>
                  </a:lnTo>
                  <a:cubicBezTo>
                    <a:pt x="808" y="53"/>
                    <a:pt x="489" y="161"/>
                    <a:pt x="141" y="161"/>
                  </a:cubicBezTo>
                  <a:cubicBezTo>
                    <a:pt x="94" y="161"/>
                    <a:pt x="48" y="159"/>
                    <a:pt x="0" y="155"/>
                  </a:cubicBezTo>
                  <a:lnTo>
                    <a:pt x="0" y="155"/>
                  </a:lnTo>
                  <a:cubicBezTo>
                    <a:pt x="48" y="262"/>
                    <a:pt x="108" y="358"/>
                    <a:pt x="155" y="441"/>
                  </a:cubicBezTo>
                  <a:cubicBezTo>
                    <a:pt x="210" y="454"/>
                    <a:pt x="263" y="459"/>
                    <a:pt x="315" y="459"/>
                  </a:cubicBezTo>
                  <a:cubicBezTo>
                    <a:pt x="549" y="459"/>
                    <a:pt x="767" y="349"/>
                    <a:pt x="1001" y="310"/>
                  </a:cubicBezTo>
                  <a:cubicBezTo>
                    <a:pt x="1120" y="262"/>
                    <a:pt x="1191" y="191"/>
                    <a:pt x="1132" y="36"/>
                  </a:cubicBezTo>
                  <a:lnTo>
                    <a:pt x="1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32"/>
            <p:cNvSpPr/>
            <p:nvPr/>
          </p:nvSpPr>
          <p:spPr>
            <a:xfrm>
              <a:off x="5717675" y="2081925"/>
              <a:ext cx="48825" cy="7475"/>
            </a:xfrm>
            <a:custGeom>
              <a:avLst/>
              <a:gdLst/>
              <a:ahLst/>
              <a:cxnLst/>
              <a:rect l="l" t="t" r="r" b="b"/>
              <a:pathLst>
                <a:path w="1953" h="299" extrusionOk="0">
                  <a:moveTo>
                    <a:pt x="1631" y="1"/>
                  </a:moveTo>
                  <a:cubicBezTo>
                    <a:pt x="1096" y="1"/>
                    <a:pt x="584" y="13"/>
                    <a:pt x="48" y="13"/>
                  </a:cubicBezTo>
                  <a:cubicBezTo>
                    <a:pt x="0" y="72"/>
                    <a:pt x="0" y="108"/>
                    <a:pt x="72" y="132"/>
                  </a:cubicBezTo>
                  <a:cubicBezTo>
                    <a:pt x="188" y="202"/>
                    <a:pt x="312" y="220"/>
                    <a:pt x="438" y="220"/>
                  </a:cubicBezTo>
                  <a:cubicBezTo>
                    <a:pt x="574" y="220"/>
                    <a:pt x="712" y="199"/>
                    <a:pt x="848" y="199"/>
                  </a:cubicBezTo>
                  <a:cubicBezTo>
                    <a:pt x="975" y="199"/>
                    <a:pt x="1098" y="217"/>
                    <a:pt x="1215" y="287"/>
                  </a:cubicBezTo>
                  <a:cubicBezTo>
                    <a:pt x="1250" y="298"/>
                    <a:pt x="1298" y="298"/>
                    <a:pt x="1334" y="298"/>
                  </a:cubicBezTo>
                  <a:cubicBezTo>
                    <a:pt x="1396" y="227"/>
                    <a:pt x="1478" y="214"/>
                    <a:pt x="1563" y="214"/>
                  </a:cubicBezTo>
                  <a:cubicBezTo>
                    <a:pt x="1610" y="214"/>
                    <a:pt x="1658" y="218"/>
                    <a:pt x="1704" y="218"/>
                  </a:cubicBezTo>
                  <a:cubicBezTo>
                    <a:pt x="1799" y="218"/>
                    <a:pt x="1888" y="202"/>
                    <a:pt x="1953" y="108"/>
                  </a:cubicBezTo>
                  <a:cubicBezTo>
                    <a:pt x="1858" y="13"/>
                    <a:pt x="1750" y="13"/>
                    <a:pt x="16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32"/>
            <p:cNvSpPr/>
            <p:nvPr/>
          </p:nvSpPr>
          <p:spPr>
            <a:xfrm>
              <a:off x="6069500" y="1776550"/>
              <a:ext cx="29775" cy="11575"/>
            </a:xfrm>
            <a:custGeom>
              <a:avLst/>
              <a:gdLst/>
              <a:ahLst/>
              <a:cxnLst/>
              <a:rect l="l" t="t" r="r" b="b"/>
              <a:pathLst>
                <a:path w="1191" h="463" extrusionOk="0">
                  <a:moveTo>
                    <a:pt x="714" y="0"/>
                  </a:moveTo>
                  <a:cubicBezTo>
                    <a:pt x="489" y="0"/>
                    <a:pt x="264" y="18"/>
                    <a:pt x="48" y="60"/>
                  </a:cubicBezTo>
                  <a:cubicBezTo>
                    <a:pt x="0" y="119"/>
                    <a:pt x="0" y="179"/>
                    <a:pt x="36" y="238"/>
                  </a:cubicBezTo>
                  <a:cubicBezTo>
                    <a:pt x="108" y="357"/>
                    <a:pt x="227" y="417"/>
                    <a:pt x="358" y="441"/>
                  </a:cubicBezTo>
                  <a:cubicBezTo>
                    <a:pt x="421" y="454"/>
                    <a:pt x="484" y="463"/>
                    <a:pt x="546" y="463"/>
                  </a:cubicBezTo>
                  <a:cubicBezTo>
                    <a:pt x="647" y="463"/>
                    <a:pt x="745" y="440"/>
                    <a:pt x="834" y="381"/>
                  </a:cubicBezTo>
                  <a:lnTo>
                    <a:pt x="917" y="310"/>
                  </a:lnTo>
                  <a:lnTo>
                    <a:pt x="1191" y="24"/>
                  </a:lnTo>
                  <a:cubicBezTo>
                    <a:pt x="1033" y="9"/>
                    <a:pt x="873" y="0"/>
                    <a:pt x="7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32"/>
            <p:cNvSpPr/>
            <p:nvPr/>
          </p:nvSpPr>
          <p:spPr>
            <a:xfrm>
              <a:off x="6203150" y="1928050"/>
              <a:ext cx="17875" cy="12600"/>
            </a:xfrm>
            <a:custGeom>
              <a:avLst/>
              <a:gdLst/>
              <a:ahLst/>
              <a:cxnLst/>
              <a:rect l="l" t="t" r="r" b="b"/>
              <a:pathLst>
                <a:path w="715" h="504" extrusionOk="0">
                  <a:moveTo>
                    <a:pt x="429" y="0"/>
                  </a:moveTo>
                  <a:cubicBezTo>
                    <a:pt x="334" y="12"/>
                    <a:pt x="238" y="12"/>
                    <a:pt x="131" y="12"/>
                  </a:cubicBezTo>
                  <a:cubicBezTo>
                    <a:pt x="155" y="131"/>
                    <a:pt x="107" y="238"/>
                    <a:pt x="0" y="298"/>
                  </a:cubicBezTo>
                  <a:cubicBezTo>
                    <a:pt x="17" y="464"/>
                    <a:pt x="90" y="504"/>
                    <a:pt x="178" y="504"/>
                  </a:cubicBezTo>
                  <a:cubicBezTo>
                    <a:pt x="260" y="504"/>
                    <a:pt x="354" y="470"/>
                    <a:pt x="427" y="470"/>
                  </a:cubicBezTo>
                  <a:cubicBezTo>
                    <a:pt x="445" y="470"/>
                    <a:pt x="462" y="472"/>
                    <a:pt x="477" y="477"/>
                  </a:cubicBezTo>
                  <a:cubicBezTo>
                    <a:pt x="498" y="483"/>
                    <a:pt x="517" y="486"/>
                    <a:pt x="535" y="486"/>
                  </a:cubicBezTo>
                  <a:cubicBezTo>
                    <a:pt x="675" y="486"/>
                    <a:pt x="704" y="291"/>
                    <a:pt x="715" y="143"/>
                  </a:cubicBezTo>
                  <a:cubicBezTo>
                    <a:pt x="596" y="131"/>
                    <a:pt x="488" y="119"/>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32"/>
            <p:cNvSpPr/>
            <p:nvPr/>
          </p:nvSpPr>
          <p:spPr>
            <a:xfrm>
              <a:off x="5370600" y="1731275"/>
              <a:ext cx="29200" cy="13250"/>
            </a:xfrm>
            <a:custGeom>
              <a:avLst/>
              <a:gdLst/>
              <a:ahLst/>
              <a:cxnLst/>
              <a:rect l="l" t="t" r="r" b="b"/>
              <a:pathLst>
                <a:path w="1168" h="530" extrusionOk="0">
                  <a:moveTo>
                    <a:pt x="699" y="0"/>
                  </a:moveTo>
                  <a:cubicBezTo>
                    <a:pt x="520" y="0"/>
                    <a:pt x="339" y="105"/>
                    <a:pt x="155" y="263"/>
                  </a:cubicBezTo>
                  <a:cubicBezTo>
                    <a:pt x="120" y="323"/>
                    <a:pt x="60" y="370"/>
                    <a:pt x="0" y="430"/>
                  </a:cubicBezTo>
                  <a:cubicBezTo>
                    <a:pt x="108" y="504"/>
                    <a:pt x="217" y="529"/>
                    <a:pt x="327" y="529"/>
                  </a:cubicBezTo>
                  <a:cubicBezTo>
                    <a:pt x="576" y="529"/>
                    <a:pt x="829" y="399"/>
                    <a:pt x="1073" y="399"/>
                  </a:cubicBezTo>
                  <a:cubicBezTo>
                    <a:pt x="1105" y="399"/>
                    <a:pt x="1136" y="401"/>
                    <a:pt x="1167" y="406"/>
                  </a:cubicBezTo>
                  <a:lnTo>
                    <a:pt x="1167" y="275"/>
                  </a:lnTo>
                  <a:cubicBezTo>
                    <a:pt x="1012" y="80"/>
                    <a:pt x="856" y="0"/>
                    <a:pt x="6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32"/>
            <p:cNvSpPr/>
            <p:nvPr/>
          </p:nvSpPr>
          <p:spPr>
            <a:xfrm>
              <a:off x="5607400" y="1906825"/>
              <a:ext cx="27550" cy="10475"/>
            </a:xfrm>
            <a:custGeom>
              <a:avLst/>
              <a:gdLst/>
              <a:ahLst/>
              <a:cxnLst/>
              <a:rect l="l" t="t" r="r" b="b"/>
              <a:pathLst>
                <a:path w="1102" h="419" extrusionOk="0">
                  <a:moveTo>
                    <a:pt x="904" y="0"/>
                  </a:moveTo>
                  <a:cubicBezTo>
                    <a:pt x="644" y="0"/>
                    <a:pt x="461" y="269"/>
                    <a:pt x="230" y="269"/>
                  </a:cubicBezTo>
                  <a:cubicBezTo>
                    <a:pt x="215" y="269"/>
                    <a:pt x="200" y="268"/>
                    <a:pt x="184" y="266"/>
                  </a:cubicBezTo>
                  <a:cubicBezTo>
                    <a:pt x="143" y="247"/>
                    <a:pt x="110" y="238"/>
                    <a:pt x="85" y="238"/>
                  </a:cubicBezTo>
                  <a:cubicBezTo>
                    <a:pt x="15" y="238"/>
                    <a:pt x="0" y="304"/>
                    <a:pt x="18" y="409"/>
                  </a:cubicBezTo>
                  <a:cubicBezTo>
                    <a:pt x="103" y="414"/>
                    <a:pt x="189" y="419"/>
                    <a:pt x="273" y="419"/>
                  </a:cubicBezTo>
                  <a:cubicBezTo>
                    <a:pt x="577" y="419"/>
                    <a:pt x="868" y="359"/>
                    <a:pt x="1101" y="52"/>
                  </a:cubicBezTo>
                  <a:cubicBezTo>
                    <a:pt x="1030" y="15"/>
                    <a:pt x="965" y="0"/>
                    <a:pt x="9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32"/>
            <p:cNvSpPr/>
            <p:nvPr/>
          </p:nvSpPr>
          <p:spPr>
            <a:xfrm>
              <a:off x="5287550" y="1827375"/>
              <a:ext cx="30100" cy="9225"/>
            </a:xfrm>
            <a:custGeom>
              <a:avLst/>
              <a:gdLst/>
              <a:ahLst/>
              <a:cxnLst/>
              <a:rect l="l" t="t" r="r" b="b"/>
              <a:pathLst>
                <a:path w="1204" h="369" extrusionOk="0">
                  <a:moveTo>
                    <a:pt x="293" y="0"/>
                  </a:moveTo>
                  <a:cubicBezTo>
                    <a:pt x="208" y="0"/>
                    <a:pt x="132" y="25"/>
                    <a:pt x="72" y="74"/>
                  </a:cubicBezTo>
                  <a:cubicBezTo>
                    <a:pt x="24" y="122"/>
                    <a:pt x="1" y="182"/>
                    <a:pt x="13" y="241"/>
                  </a:cubicBezTo>
                  <a:cubicBezTo>
                    <a:pt x="48" y="265"/>
                    <a:pt x="60" y="289"/>
                    <a:pt x="84" y="301"/>
                  </a:cubicBezTo>
                  <a:cubicBezTo>
                    <a:pt x="121" y="294"/>
                    <a:pt x="159" y="291"/>
                    <a:pt x="196" y="291"/>
                  </a:cubicBezTo>
                  <a:cubicBezTo>
                    <a:pt x="389" y="291"/>
                    <a:pt x="582" y="368"/>
                    <a:pt x="771" y="368"/>
                  </a:cubicBezTo>
                  <a:cubicBezTo>
                    <a:pt x="860" y="368"/>
                    <a:pt x="949" y="351"/>
                    <a:pt x="1036" y="301"/>
                  </a:cubicBezTo>
                  <a:cubicBezTo>
                    <a:pt x="1084" y="241"/>
                    <a:pt x="1144" y="182"/>
                    <a:pt x="1203" y="122"/>
                  </a:cubicBezTo>
                  <a:cubicBezTo>
                    <a:pt x="1126" y="80"/>
                    <a:pt x="1047" y="68"/>
                    <a:pt x="967" y="68"/>
                  </a:cubicBezTo>
                  <a:cubicBezTo>
                    <a:pt x="850" y="68"/>
                    <a:pt x="732" y="95"/>
                    <a:pt x="619" y="95"/>
                  </a:cubicBezTo>
                  <a:cubicBezTo>
                    <a:pt x="523" y="95"/>
                    <a:pt x="430" y="75"/>
                    <a:pt x="346" y="3"/>
                  </a:cubicBezTo>
                  <a:cubicBezTo>
                    <a:pt x="328" y="1"/>
                    <a:pt x="311" y="0"/>
                    <a:pt x="2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32"/>
            <p:cNvSpPr/>
            <p:nvPr/>
          </p:nvSpPr>
          <p:spPr>
            <a:xfrm>
              <a:off x="5686700" y="1873800"/>
              <a:ext cx="22650" cy="10450"/>
            </a:xfrm>
            <a:custGeom>
              <a:avLst/>
              <a:gdLst/>
              <a:ahLst/>
              <a:cxnLst/>
              <a:rect l="l" t="t" r="r" b="b"/>
              <a:pathLst>
                <a:path w="906" h="418" extrusionOk="0">
                  <a:moveTo>
                    <a:pt x="393" y="0"/>
                  </a:moveTo>
                  <a:cubicBezTo>
                    <a:pt x="261" y="0"/>
                    <a:pt x="130" y="45"/>
                    <a:pt x="1" y="158"/>
                  </a:cubicBezTo>
                  <a:cubicBezTo>
                    <a:pt x="29" y="311"/>
                    <a:pt x="89" y="417"/>
                    <a:pt x="221" y="417"/>
                  </a:cubicBezTo>
                  <a:cubicBezTo>
                    <a:pt x="254" y="417"/>
                    <a:pt x="291" y="411"/>
                    <a:pt x="334" y="396"/>
                  </a:cubicBezTo>
                  <a:cubicBezTo>
                    <a:pt x="513" y="337"/>
                    <a:pt x="668" y="289"/>
                    <a:pt x="870" y="289"/>
                  </a:cubicBezTo>
                  <a:cubicBezTo>
                    <a:pt x="906" y="242"/>
                    <a:pt x="894" y="206"/>
                    <a:pt x="870" y="158"/>
                  </a:cubicBezTo>
                  <a:cubicBezTo>
                    <a:pt x="713" y="67"/>
                    <a:pt x="553" y="0"/>
                    <a:pt x="3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32"/>
            <p:cNvSpPr/>
            <p:nvPr/>
          </p:nvSpPr>
          <p:spPr>
            <a:xfrm>
              <a:off x="5725100" y="2056800"/>
              <a:ext cx="22950" cy="14450"/>
            </a:xfrm>
            <a:custGeom>
              <a:avLst/>
              <a:gdLst/>
              <a:ahLst/>
              <a:cxnLst/>
              <a:rect l="l" t="t" r="r" b="b"/>
              <a:pathLst>
                <a:path w="918" h="578" extrusionOk="0">
                  <a:moveTo>
                    <a:pt x="827" y="0"/>
                  </a:moveTo>
                  <a:cubicBezTo>
                    <a:pt x="661" y="0"/>
                    <a:pt x="510" y="54"/>
                    <a:pt x="358" y="125"/>
                  </a:cubicBezTo>
                  <a:cubicBezTo>
                    <a:pt x="418" y="399"/>
                    <a:pt x="1" y="327"/>
                    <a:pt x="48" y="577"/>
                  </a:cubicBezTo>
                  <a:cubicBezTo>
                    <a:pt x="239" y="565"/>
                    <a:pt x="441" y="565"/>
                    <a:pt x="632" y="565"/>
                  </a:cubicBezTo>
                  <a:cubicBezTo>
                    <a:pt x="608" y="303"/>
                    <a:pt x="846" y="208"/>
                    <a:pt x="918" y="6"/>
                  </a:cubicBezTo>
                  <a:cubicBezTo>
                    <a:pt x="887" y="2"/>
                    <a:pt x="857" y="0"/>
                    <a:pt x="8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32"/>
            <p:cNvSpPr/>
            <p:nvPr/>
          </p:nvSpPr>
          <p:spPr>
            <a:xfrm>
              <a:off x="5546800" y="2060050"/>
              <a:ext cx="38425" cy="12525"/>
            </a:xfrm>
            <a:custGeom>
              <a:avLst/>
              <a:gdLst/>
              <a:ahLst/>
              <a:cxnLst/>
              <a:rect l="l" t="t" r="r" b="b"/>
              <a:pathLst>
                <a:path w="1537" h="501" extrusionOk="0">
                  <a:moveTo>
                    <a:pt x="729" y="1"/>
                  </a:moveTo>
                  <a:cubicBezTo>
                    <a:pt x="486" y="1"/>
                    <a:pt x="245" y="54"/>
                    <a:pt x="1" y="150"/>
                  </a:cubicBezTo>
                  <a:cubicBezTo>
                    <a:pt x="69" y="165"/>
                    <a:pt x="139" y="170"/>
                    <a:pt x="210" y="170"/>
                  </a:cubicBezTo>
                  <a:cubicBezTo>
                    <a:pt x="359" y="170"/>
                    <a:pt x="511" y="147"/>
                    <a:pt x="661" y="147"/>
                  </a:cubicBezTo>
                  <a:cubicBezTo>
                    <a:pt x="827" y="147"/>
                    <a:pt x="991" y="175"/>
                    <a:pt x="1144" y="292"/>
                  </a:cubicBezTo>
                  <a:cubicBezTo>
                    <a:pt x="1146" y="292"/>
                    <a:pt x="1149" y="292"/>
                    <a:pt x="1151" y="292"/>
                  </a:cubicBezTo>
                  <a:cubicBezTo>
                    <a:pt x="1259" y="292"/>
                    <a:pt x="1253" y="500"/>
                    <a:pt x="1363" y="500"/>
                  </a:cubicBezTo>
                  <a:cubicBezTo>
                    <a:pt x="1390" y="500"/>
                    <a:pt x="1423" y="488"/>
                    <a:pt x="1465" y="459"/>
                  </a:cubicBezTo>
                  <a:cubicBezTo>
                    <a:pt x="1537" y="376"/>
                    <a:pt x="1537" y="269"/>
                    <a:pt x="1465" y="173"/>
                  </a:cubicBezTo>
                  <a:cubicBezTo>
                    <a:pt x="1215" y="54"/>
                    <a:pt x="971" y="1"/>
                    <a:pt x="7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32"/>
            <p:cNvSpPr/>
            <p:nvPr/>
          </p:nvSpPr>
          <p:spPr>
            <a:xfrm>
              <a:off x="5559025" y="2010425"/>
              <a:ext cx="20250" cy="8750"/>
            </a:xfrm>
            <a:custGeom>
              <a:avLst/>
              <a:gdLst/>
              <a:ahLst/>
              <a:cxnLst/>
              <a:rect l="l" t="t" r="r" b="b"/>
              <a:pathLst>
                <a:path w="810" h="350" extrusionOk="0">
                  <a:moveTo>
                    <a:pt x="296" y="0"/>
                  </a:moveTo>
                  <a:cubicBezTo>
                    <a:pt x="257" y="0"/>
                    <a:pt x="218" y="1"/>
                    <a:pt x="179" y="3"/>
                  </a:cubicBezTo>
                  <a:cubicBezTo>
                    <a:pt x="83" y="3"/>
                    <a:pt x="0" y="63"/>
                    <a:pt x="24" y="182"/>
                  </a:cubicBezTo>
                  <a:cubicBezTo>
                    <a:pt x="35" y="281"/>
                    <a:pt x="87" y="350"/>
                    <a:pt x="189" y="350"/>
                  </a:cubicBezTo>
                  <a:cubicBezTo>
                    <a:pt x="197" y="350"/>
                    <a:pt x="206" y="349"/>
                    <a:pt x="214" y="349"/>
                  </a:cubicBezTo>
                  <a:cubicBezTo>
                    <a:pt x="322" y="337"/>
                    <a:pt x="405" y="337"/>
                    <a:pt x="500" y="313"/>
                  </a:cubicBezTo>
                  <a:cubicBezTo>
                    <a:pt x="655" y="289"/>
                    <a:pt x="810" y="241"/>
                    <a:pt x="810" y="39"/>
                  </a:cubicBezTo>
                  <a:cubicBezTo>
                    <a:pt x="635" y="20"/>
                    <a:pt x="468" y="0"/>
                    <a:pt x="2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32"/>
            <p:cNvSpPr/>
            <p:nvPr/>
          </p:nvSpPr>
          <p:spPr>
            <a:xfrm>
              <a:off x="6006100" y="2031625"/>
              <a:ext cx="31275" cy="9750"/>
            </a:xfrm>
            <a:custGeom>
              <a:avLst/>
              <a:gdLst/>
              <a:ahLst/>
              <a:cxnLst/>
              <a:rect l="l" t="t" r="r" b="b"/>
              <a:pathLst>
                <a:path w="1251" h="390" extrusionOk="0">
                  <a:moveTo>
                    <a:pt x="989" y="1"/>
                  </a:moveTo>
                  <a:cubicBezTo>
                    <a:pt x="872" y="89"/>
                    <a:pt x="745" y="110"/>
                    <a:pt x="614" y="110"/>
                  </a:cubicBezTo>
                  <a:cubicBezTo>
                    <a:pt x="494" y="110"/>
                    <a:pt x="372" y="93"/>
                    <a:pt x="251" y="93"/>
                  </a:cubicBezTo>
                  <a:cubicBezTo>
                    <a:pt x="166" y="93"/>
                    <a:pt x="82" y="102"/>
                    <a:pt x="0" y="132"/>
                  </a:cubicBezTo>
                  <a:cubicBezTo>
                    <a:pt x="84" y="179"/>
                    <a:pt x="191" y="239"/>
                    <a:pt x="298" y="322"/>
                  </a:cubicBezTo>
                  <a:cubicBezTo>
                    <a:pt x="384" y="368"/>
                    <a:pt x="473" y="389"/>
                    <a:pt x="564" y="389"/>
                  </a:cubicBezTo>
                  <a:cubicBezTo>
                    <a:pt x="661" y="389"/>
                    <a:pt x="759" y="365"/>
                    <a:pt x="858" y="322"/>
                  </a:cubicBezTo>
                  <a:lnTo>
                    <a:pt x="1012" y="322"/>
                  </a:lnTo>
                  <a:cubicBezTo>
                    <a:pt x="1048" y="298"/>
                    <a:pt x="1108" y="298"/>
                    <a:pt x="1155" y="298"/>
                  </a:cubicBezTo>
                  <a:cubicBezTo>
                    <a:pt x="1250" y="120"/>
                    <a:pt x="1227" y="1"/>
                    <a:pt x="9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32"/>
            <p:cNvSpPr/>
            <p:nvPr/>
          </p:nvSpPr>
          <p:spPr>
            <a:xfrm>
              <a:off x="5568550" y="1873525"/>
              <a:ext cx="25325" cy="8775"/>
            </a:xfrm>
            <a:custGeom>
              <a:avLst/>
              <a:gdLst/>
              <a:ahLst/>
              <a:cxnLst/>
              <a:rect l="l" t="t" r="r" b="b"/>
              <a:pathLst>
                <a:path w="1013" h="351" extrusionOk="0">
                  <a:moveTo>
                    <a:pt x="507" y="1"/>
                  </a:moveTo>
                  <a:cubicBezTo>
                    <a:pt x="331" y="1"/>
                    <a:pt x="159" y="29"/>
                    <a:pt x="0" y="157"/>
                  </a:cubicBezTo>
                  <a:cubicBezTo>
                    <a:pt x="95" y="169"/>
                    <a:pt x="191" y="169"/>
                    <a:pt x="298" y="169"/>
                  </a:cubicBezTo>
                  <a:cubicBezTo>
                    <a:pt x="390" y="312"/>
                    <a:pt x="498" y="351"/>
                    <a:pt x="615" y="351"/>
                  </a:cubicBezTo>
                  <a:cubicBezTo>
                    <a:pt x="740" y="351"/>
                    <a:pt x="876" y="306"/>
                    <a:pt x="1012" y="300"/>
                  </a:cubicBezTo>
                  <a:lnTo>
                    <a:pt x="1012" y="14"/>
                  </a:lnTo>
                  <a:cubicBezTo>
                    <a:pt x="981" y="17"/>
                    <a:pt x="949" y="17"/>
                    <a:pt x="917" y="17"/>
                  </a:cubicBezTo>
                  <a:cubicBezTo>
                    <a:pt x="780" y="17"/>
                    <a:pt x="642" y="1"/>
                    <a:pt x="5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32"/>
            <p:cNvSpPr/>
            <p:nvPr/>
          </p:nvSpPr>
          <p:spPr>
            <a:xfrm>
              <a:off x="6050750" y="1952750"/>
              <a:ext cx="20850" cy="11000"/>
            </a:xfrm>
            <a:custGeom>
              <a:avLst/>
              <a:gdLst/>
              <a:ahLst/>
              <a:cxnLst/>
              <a:rect l="l" t="t" r="r" b="b"/>
              <a:pathLst>
                <a:path w="834" h="440" extrusionOk="0">
                  <a:moveTo>
                    <a:pt x="84" y="1"/>
                  </a:moveTo>
                  <a:cubicBezTo>
                    <a:pt x="0" y="96"/>
                    <a:pt x="0" y="203"/>
                    <a:pt x="84" y="286"/>
                  </a:cubicBezTo>
                  <a:cubicBezTo>
                    <a:pt x="234" y="365"/>
                    <a:pt x="380" y="440"/>
                    <a:pt x="530" y="440"/>
                  </a:cubicBezTo>
                  <a:cubicBezTo>
                    <a:pt x="629" y="440"/>
                    <a:pt x="730" y="407"/>
                    <a:pt x="834" y="322"/>
                  </a:cubicBezTo>
                  <a:cubicBezTo>
                    <a:pt x="810" y="203"/>
                    <a:pt x="750" y="96"/>
                    <a:pt x="667" y="24"/>
                  </a:cubicBezTo>
                  <a:cubicBezTo>
                    <a:pt x="477" y="1"/>
                    <a:pt x="274"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32"/>
            <p:cNvSpPr/>
            <p:nvPr/>
          </p:nvSpPr>
          <p:spPr>
            <a:xfrm>
              <a:off x="6056100" y="1777725"/>
              <a:ext cx="23850" cy="14025"/>
            </a:xfrm>
            <a:custGeom>
              <a:avLst/>
              <a:gdLst/>
              <a:ahLst/>
              <a:cxnLst/>
              <a:rect l="l" t="t" r="r" b="b"/>
              <a:pathLst>
                <a:path w="954" h="561" extrusionOk="0">
                  <a:moveTo>
                    <a:pt x="453" y="1"/>
                  </a:moveTo>
                  <a:cubicBezTo>
                    <a:pt x="298" y="1"/>
                    <a:pt x="155" y="13"/>
                    <a:pt x="1" y="13"/>
                  </a:cubicBezTo>
                  <a:cubicBezTo>
                    <a:pt x="84" y="132"/>
                    <a:pt x="167" y="251"/>
                    <a:pt x="143" y="394"/>
                  </a:cubicBezTo>
                  <a:cubicBezTo>
                    <a:pt x="155" y="429"/>
                    <a:pt x="167" y="441"/>
                    <a:pt x="179" y="477"/>
                  </a:cubicBezTo>
                  <a:cubicBezTo>
                    <a:pt x="241" y="526"/>
                    <a:pt x="307" y="538"/>
                    <a:pt x="374" y="538"/>
                  </a:cubicBezTo>
                  <a:cubicBezTo>
                    <a:pt x="441" y="538"/>
                    <a:pt x="510" y="525"/>
                    <a:pt x="577" y="525"/>
                  </a:cubicBezTo>
                  <a:cubicBezTo>
                    <a:pt x="620" y="525"/>
                    <a:pt x="662" y="531"/>
                    <a:pt x="703" y="548"/>
                  </a:cubicBezTo>
                  <a:cubicBezTo>
                    <a:pt x="763" y="548"/>
                    <a:pt x="810" y="560"/>
                    <a:pt x="870" y="560"/>
                  </a:cubicBezTo>
                  <a:cubicBezTo>
                    <a:pt x="941" y="477"/>
                    <a:pt x="953" y="370"/>
                    <a:pt x="870" y="275"/>
                  </a:cubicBezTo>
                  <a:cubicBezTo>
                    <a:pt x="774" y="215"/>
                    <a:pt x="667" y="179"/>
                    <a:pt x="584" y="132"/>
                  </a:cubicBezTo>
                  <a:cubicBezTo>
                    <a:pt x="501" y="132"/>
                    <a:pt x="501" y="24"/>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32"/>
            <p:cNvSpPr/>
            <p:nvPr/>
          </p:nvSpPr>
          <p:spPr>
            <a:xfrm>
              <a:off x="6031400" y="1927650"/>
              <a:ext cx="21450" cy="10550"/>
            </a:xfrm>
            <a:custGeom>
              <a:avLst/>
              <a:gdLst/>
              <a:ahLst/>
              <a:cxnLst/>
              <a:rect l="l" t="t" r="r" b="b"/>
              <a:pathLst>
                <a:path w="858" h="422" extrusionOk="0">
                  <a:moveTo>
                    <a:pt x="628" y="1"/>
                  </a:moveTo>
                  <a:cubicBezTo>
                    <a:pt x="606" y="1"/>
                    <a:pt x="583" y="2"/>
                    <a:pt x="560" y="4"/>
                  </a:cubicBezTo>
                  <a:cubicBezTo>
                    <a:pt x="369" y="159"/>
                    <a:pt x="191" y="290"/>
                    <a:pt x="0" y="421"/>
                  </a:cubicBezTo>
                  <a:cubicBezTo>
                    <a:pt x="298" y="421"/>
                    <a:pt x="572" y="409"/>
                    <a:pt x="858" y="409"/>
                  </a:cubicBezTo>
                  <a:lnTo>
                    <a:pt x="858" y="112"/>
                  </a:lnTo>
                  <a:cubicBezTo>
                    <a:pt x="800" y="25"/>
                    <a:pt x="719" y="1"/>
                    <a:pt x="6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32"/>
            <p:cNvSpPr/>
            <p:nvPr/>
          </p:nvSpPr>
          <p:spPr>
            <a:xfrm>
              <a:off x="5905200" y="1734050"/>
              <a:ext cx="22625" cy="14600"/>
            </a:xfrm>
            <a:custGeom>
              <a:avLst/>
              <a:gdLst/>
              <a:ahLst/>
              <a:cxnLst/>
              <a:rect l="l" t="t" r="r" b="b"/>
              <a:pathLst>
                <a:path w="905" h="584" extrusionOk="0">
                  <a:moveTo>
                    <a:pt x="377" y="0"/>
                  </a:moveTo>
                  <a:cubicBezTo>
                    <a:pt x="248" y="0"/>
                    <a:pt x="124" y="45"/>
                    <a:pt x="12" y="164"/>
                  </a:cubicBezTo>
                  <a:cubicBezTo>
                    <a:pt x="48" y="259"/>
                    <a:pt x="155" y="355"/>
                    <a:pt x="0" y="450"/>
                  </a:cubicBezTo>
                  <a:cubicBezTo>
                    <a:pt x="149" y="539"/>
                    <a:pt x="301" y="584"/>
                    <a:pt x="453" y="584"/>
                  </a:cubicBezTo>
                  <a:cubicBezTo>
                    <a:pt x="604" y="584"/>
                    <a:pt x="756" y="539"/>
                    <a:pt x="905" y="450"/>
                  </a:cubicBezTo>
                  <a:cubicBezTo>
                    <a:pt x="905" y="319"/>
                    <a:pt x="453" y="438"/>
                    <a:pt x="738" y="152"/>
                  </a:cubicBezTo>
                  <a:cubicBezTo>
                    <a:pt x="750" y="152"/>
                    <a:pt x="691" y="93"/>
                    <a:pt x="655" y="57"/>
                  </a:cubicBezTo>
                  <a:cubicBezTo>
                    <a:pt x="562" y="23"/>
                    <a:pt x="468" y="0"/>
                    <a:pt x="3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32"/>
            <p:cNvSpPr/>
            <p:nvPr/>
          </p:nvSpPr>
          <p:spPr>
            <a:xfrm>
              <a:off x="5880175" y="2019350"/>
              <a:ext cx="17300" cy="12300"/>
            </a:xfrm>
            <a:custGeom>
              <a:avLst/>
              <a:gdLst/>
              <a:ahLst/>
              <a:cxnLst/>
              <a:rect l="l" t="t" r="r" b="b"/>
              <a:pathLst>
                <a:path w="692" h="492" extrusionOk="0">
                  <a:moveTo>
                    <a:pt x="147" y="1"/>
                  </a:moveTo>
                  <a:cubicBezTo>
                    <a:pt x="100" y="1"/>
                    <a:pt x="51" y="11"/>
                    <a:pt x="1" y="39"/>
                  </a:cubicBezTo>
                  <a:cubicBezTo>
                    <a:pt x="1" y="158"/>
                    <a:pt x="13" y="254"/>
                    <a:pt x="13" y="361"/>
                  </a:cubicBezTo>
                  <a:cubicBezTo>
                    <a:pt x="132" y="373"/>
                    <a:pt x="239" y="396"/>
                    <a:pt x="311" y="492"/>
                  </a:cubicBezTo>
                  <a:lnTo>
                    <a:pt x="453" y="492"/>
                  </a:lnTo>
                  <a:cubicBezTo>
                    <a:pt x="489" y="456"/>
                    <a:pt x="549" y="408"/>
                    <a:pt x="596" y="361"/>
                  </a:cubicBezTo>
                  <a:cubicBezTo>
                    <a:pt x="692" y="254"/>
                    <a:pt x="692" y="170"/>
                    <a:pt x="596" y="63"/>
                  </a:cubicBezTo>
                  <a:cubicBezTo>
                    <a:pt x="569" y="71"/>
                    <a:pt x="543" y="74"/>
                    <a:pt x="516" y="74"/>
                  </a:cubicBezTo>
                  <a:cubicBezTo>
                    <a:pt x="392" y="74"/>
                    <a:pt x="274" y="1"/>
                    <a:pt x="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32"/>
            <p:cNvSpPr/>
            <p:nvPr/>
          </p:nvSpPr>
          <p:spPr>
            <a:xfrm>
              <a:off x="5715000" y="1770300"/>
              <a:ext cx="41375" cy="6725"/>
            </a:xfrm>
            <a:custGeom>
              <a:avLst/>
              <a:gdLst/>
              <a:ahLst/>
              <a:cxnLst/>
              <a:rect l="l" t="t" r="r" b="b"/>
              <a:pathLst>
                <a:path w="1655" h="269" extrusionOk="0">
                  <a:moveTo>
                    <a:pt x="1619" y="0"/>
                  </a:moveTo>
                  <a:cubicBezTo>
                    <a:pt x="1083" y="0"/>
                    <a:pt x="536" y="12"/>
                    <a:pt x="0" y="12"/>
                  </a:cubicBezTo>
                  <a:cubicBezTo>
                    <a:pt x="0" y="155"/>
                    <a:pt x="107" y="191"/>
                    <a:pt x="226" y="214"/>
                  </a:cubicBezTo>
                  <a:cubicBezTo>
                    <a:pt x="325" y="255"/>
                    <a:pt x="429" y="268"/>
                    <a:pt x="532" y="268"/>
                  </a:cubicBezTo>
                  <a:cubicBezTo>
                    <a:pt x="577" y="268"/>
                    <a:pt x="623" y="266"/>
                    <a:pt x="667" y="262"/>
                  </a:cubicBezTo>
                  <a:cubicBezTo>
                    <a:pt x="929" y="167"/>
                    <a:pt x="1203" y="238"/>
                    <a:pt x="1464" y="143"/>
                  </a:cubicBezTo>
                  <a:cubicBezTo>
                    <a:pt x="1488" y="131"/>
                    <a:pt x="1536" y="119"/>
                    <a:pt x="1584" y="119"/>
                  </a:cubicBezTo>
                  <a:cubicBezTo>
                    <a:pt x="1643" y="95"/>
                    <a:pt x="1655" y="60"/>
                    <a:pt x="16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32"/>
            <p:cNvSpPr/>
            <p:nvPr/>
          </p:nvSpPr>
          <p:spPr>
            <a:xfrm>
              <a:off x="5876025" y="1989075"/>
              <a:ext cx="22050" cy="11325"/>
            </a:xfrm>
            <a:custGeom>
              <a:avLst/>
              <a:gdLst/>
              <a:ahLst/>
              <a:cxnLst/>
              <a:rect l="l" t="t" r="r" b="b"/>
              <a:pathLst>
                <a:path w="882" h="453" extrusionOk="0">
                  <a:moveTo>
                    <a:pt x="179" y="0"/>
                  </a:moveTo>
                  <a:cubicBezTo>
                    <a:pt x="0" y="214"/>
                    <a:pt x="238" y="298"/>
                    <a:pt x="334" y="417"/>
                  </a:cubicBezTo>
                  <a:cubicBezTo>
                    <a:pt x="465" y="429"/>
                    <a:pt x="596" y="429"/>
                    <a:pt x="750" y="453"/>
                  </a:cubicBezTo>
                  <a:cubicBezTo>
                    <a:pt x="881" y="369"/>
                    <a:pt x="834" y="274"/>
                    <a:pt x="738" y="202"/>
                  </a:cubicBezTo>
                  <a:cubicBezTo>
                    <a:pt x="643" y="131"/>
                    <a:pt x="560" y="72"/>
                    <a:pt x="465" y="12"/>
                  </a:cubicBezTo>
                  <a:cubicBezTo>
                    <a:pt x="357" y="12"/>
                    <a:pt x="274"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32"/>
            <p:cNvSpPr/>
            <p:nvPr/>
          </p:nvSpPr>
          <p:spPr>
            <a:xfrm>
              <a:off x="5870075" y="1848575"/>
              <a:ext cx="36925" cy="7350"/>
            </a:xfrm>
            <a:custGeom>
              <a:avLst/>
              <a:gdLst/>
              <a:ahLst/>
              <a:cxnLst/>
              <a:rect l="l" t="t" r="r" b="b"/>
              <a:pathLst>
                <a:path w="1477" h="294" extrusionOk="0">
                  <a:moveTo>
                    <a:pt x="1417" y="0"/>
                  </a:moveTo>
                  <a:cubicBezTo>
                    <a:pt x="1072" y="24"/>
                    <a:pt x="715" y="24"/>
                    <a:pt x="357" y="24"/>
                  </a:cubicBezTo>
                  <a:cubicBezTo>
                    <a:pt x="167" y="24"/>
                    <a:pt x="36" y="60"/>
                    <a:pt x="0" y="274"/>
                  </a:cubicBezTo>
                  <a:cubicBezTo>
                    <a:pt x="28" y="288"/>
                    <a:pt x="56" y="294"/>
                    <a:pt x="84" y="294"/>
                  </a:cubicBezTo>
                  <a:cubicBezTo>
                    <a:pt x="104" y="294"/>
                    <a:pt x="123" y="291"/>
                    <a:pt x="143" y="286"/>
                  </a:cubicBezTo>
                  <a:cubicBezTo>
                    <a:pt x="338" y="163"/>
                    <a:pt x="541" y="140"/>
                    <a:pt x="748" y="140"/>
                  </a:cubicBezTo>
                  <a:cubicBezTo>
                    <a:pt x="874" y="140"/>
                    <a:pt x="1002" y="149"/>
                    <a:pt x="1130" y="149"/>
                  </a:cubicBezTo>
                  <a:cubicBezTo>
                    <a:pt x="1238" y="149"/>
                    <a:pt x="1346" y="143"/>
                    <a:pt x="1453" y="119"/>
                  </a:cubicBezTo>
                  <a:cubicBezTo>
                    <a:pt x="1477" y="84"/>
                    <a:pt x="1477" y="36"/>
                    <a:pt x="1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32"/>
            <p:cNvSpPr/>
            <p:nvPr/>
          </p:nvSpPr>
          <p:spPr>
            <a:xfrm>
              <a:off x="5367025" y="1973875"/>
              <a:ext cx="22950" cy="11175"/>
            </a:xfrm>
            <a:custGeom>
              <a:avLst/>
              <a:gdLst/>
              <a:ahLst/>
              <a:cxnLst/>
              <a:rect l="l" t="t" r="r" b="b"/>
              <a:pathLst>
                <a:path w="918" h="447" extrusionOk="0">
                  <a:moveTo>
                    <a:pt x="432" y="1"/>
                  </a:moveTo>
                  <a:cubicBezTo>
                    <a:pt x="283" y="1"/>
                    <a:pt x="138" y="31"/>
                    <a:pt x="1" y="144"/>
                  </a:cubicBezTo>
                  <a:cubicBezTo>
                    <a:pt x="24" y="251"/>
                    <a:pt x="24" y="334"/>
                    <a:pt x="36" y="441"/>
                  </a:cubicBezTo>
                  <a:cubicBezTo>
                    <a:pt x="50" y="445"/>
                    <a:pt x="63" y="446"/>
                    <a:pt x="76" y="446"/>
                  </a:cubicBezTo>
                  <a:cubicBezTo>
                    <a:pt x="106" y="446"/>
                    <a:pt x="134" y="438"/>
                    <a:pt x="167" y="430"/>
                  </a:cubicBezTo>
                  <a:cubicBezTo>
                    <a:pt x="247" y="358"/>
                    <a:pt x="335" y="338"/>
                    <a:pt x="425" y="338"/>
                  </a:cubicBezTo>
                  <a:cubicBezTo>
                    <a:pt x="532" y="338"/>
                    <a:pt x="644" y="366"/>
                    <a:pt x="751" y="366"/>
                  </a:cubicBezTo>
                  <a:cubicBezTo>
                    <a:pt x="808" y="366"/>
                    <a:pt x="864" y="358"/>
                    <a:pt x="917" y="334"/>
                  </a:cubicBezTo>
                  <a:cubicBezTo>
                    <a:pt x="894" y="227"/>
                    <a:pt x="894" y="144"/>
                    <a:pt x="882" y="37"/>
                  </a:cubicBezTo>
                  <a:cubicBezTo>
                    <a:pt x="733" y="31"/>
                    <a:pt x="581" y="1"/>
                    <a:pt x="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32"/>
            <p:cNvSpPr/>
            <p:nvPr/>
          </p:nvSpPr>
          <p:spPr>
            <a:xfrm>
              <a:off x="5589675" y="1839250"/>
              <a:ext cx="21450" cy="6375"/>
            </a:xfrm>
            <a:custGeom>
              <a:avLst/>
              <a:gdLst/>
              <a:ahLst/>
              <a:cxnLst/>
              <a:rect l="l" t="t" r="r" b="b"/>
              <a:pathLst>
                <a:path w="858" h="255" extrusionOk="0">
                  <a:moveTo>
                    <a:pt x="650" y="0"/>
                  </a:moveTo>
                  <a:cubicBezTo>
                    <a:pt x="408" y="0"/>
                    <a:pt x="197" y="20"/>
                    <a:pt x="0" y="76"/>
                  </a:cubicBezTo>
                  <a:cubicBezTo>
                    <a:pt x="12" y="135"/>
                    <a:pt x="12" y="195"/>
                    <a:pt x="12" y="254"/>
                  </a:cubicBezTo>
                  <a:cubicBezTo>
                    <a:pt x="66" y="236"/>
                    <a:pt x="125" y="232"/>
                    <a:pt x="185" y="232"/>
                  </a:cubicBezTo>
                  <a:cubicBezTo>
                    <a:pt x="252" y="232"/>
                    <a:pt x="321" y="237"/>
                    <a:pt x="391" y="237"/>
                  </a:cubicBezTo>
                  <a:cubicBezTo>
                    <a:pt x="555" y="237"/>
                    <a:pt x="721" y="207"/>
                    <a:pt x="858" y="4"/>
                  </a:cubicBezTo>
                  <a:cubicBezTo>
                    <a:pt x="786" y="2"/>
                    <a:pt x="717" y="0"/>
                    <a:pt x="6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32"/>
            <p:cNvSpPr/>
            <p:nvPr/>
          </p:nvSpPr>
          <p:spPr>
            <a:xfrm>
              <a:off x="6142425" y="1840825"/>
              <a:ext cx="18775" cy="11875"/>
            </a:xfrm>
            <a:custGeom>
              <a:avLst/>
              <a:gdLst/>
              <a:ahLst/>
              <a:cxnLst/>
              <a:rect l="l" t="t" r="r" b="b"/>
              <a:pathLst>
                <a:path w="751" h="475" extrusionOk="0">
                  <a:moveTo>
                    <a:pt x="596" y="1"/>
                  </a:moveTo>
                  <a:cubicBezTo>
                    <a:pt x="536" y="1"/>
                    <a:pt x="500" y="13"/>
                    <a:pt x="441" y="13"/>
                  </a:cubicBezTo>
                  <a:cubicBezTo>
                    <a:pt x="346" y="25"/>
                    <a:pt x="239" y="25"/>
                    <a:pt x="155" y="25"/>
                  </a:cubicBezTo>
                  <a:cubicBezTo>
                    <a:pt x="108" y="132"/>
                    <a:pt x="48" y="227"/>
                    <a:pt x="0" y="322"/>
                  </a:cubicBezTo>
                  <a:cubicBezTo>
                    <a:pt x="102" y="447"/>
                    <a:pt x="221" y="474"/>
                    <a:pt x="347" y="474"/>
                  </a:cubicBezTo>
                  <a:cubicBezTo>
                    <a:pt x="442" y="474"/>
                    <a:pt x="541" y="459"/>
                    <a:pt x="640" y="459"/>
                  </a:cubicBezTo>
                  <a:cubicBezTo>
                    <a:pt x="673" y="459"/>
                    <a:pt x="706" y="461"/>
                    <a:pt x="739" y="465"/>
                  </a:cubicBezTo>
                  <a:cubicBezTo>
                    <a:pt x="739" y="418"/>
                    <a:pt x="750" y="382"/>
                    <a:pt x="750" y="346"/>
                  </a:cubicBezTo>
                  <a:cubicBezTo>
                    <a:pt x="715" y="251"/>
                    <a:pt x="584" y="191"/>
                    <a:pt x="631" y="72"/>
                  </a:cubicBezTo>
                  <a:cubicBezTo>
                    <a:pt x="620" y="48"/>
                    <a:pt x="620" y="25"/>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32"/>
            <p:cNvSpPr/>
            <p:nvPr/>
          </p:nvSpPr>
          <p:spPr>
            <a:xfrm>
              <a:off x="5905500" y="1845100"/>
              <a:ext cx="32150" cy="8550"/>
            </a:xfrm>
            <a:custGeom>
              <a:avLst/>
              <a:gdLst/>
              <a:ahLst/>
              <a:cxnLst/>
              <a:rect l="l" t="t" r="r" b="b"/>
              <a:pathLst>
                <a:path w="1286" h="342" extrusionOk="0">
                  <a:moveTo>
                    <a:pt x="96" y="1"/>
                  </a:moveTo>
                  <a:cubicBezTo>
                    <a:pt x="68" y="1"/>
                    <a:pt x="40" y="6"/>
                    <a:pt x="12" y="20"/>
                  </a:cubicBezTo>
                  <a:cubicBezTo>
                    <a:pt x="12" y="56"/>
                    <a:pt x="12" y="104"/>
                    <a:pt x="0" y="139"/>
                  </a:cubicBezTo>
                  <a:cubicBezTo>
                    <a:pt x="0" y="187"/>
                    <a:pt x="12" y="223"/>
                    <a:pt x="36" y="258"/>
                  </a:cubicBezTo>
                  <a:cubicBezTo>
                    <a:pt x="274" y="282"/>
                    <a:pt x="488" y="294"/>
                    <a:pt x="750" y="306"/>
                  </a:cubicBezTo>
                  <a:lnTo>
                    <a:pt x="869" y="306"/>
                  </a:lnTo>
                  <a:cubicBezTo>
                    <a:pt x="887" y="330"/>
                    <a:pt x="911" y="342"/>
                    <a:pt x="938" y="342"/>
                  </a:cubicBezTo>
                  <a:cubicBezTo>
                    <a:pt x="964" y="342"/>
                    <a:pt x="994" y="330"/>
                    <a:pt x="1024" y="306"/>
                  </a:cubicBezTo>
                  <a:cubicBezTo>
                    <a:pt x="1107" y="294"/>
                    <a:pt x="1191" y="294"/>
                    <a:pt x="1286" y="282"/>
                  </a:cubicBezTo>
                  <a:cubicBezTo>
                    <a:pt x="1186" y="169"/>
                    <a:pt x="1068" y="149"/>
                    <a:pt x="944" y="149"/>
                  </a:cubicBezTo>
                  <a:cubicBezTo>
                    <a:pt x="874" y="149"/>
                    <a:pt x="802" y="155"/>
                    <a:pt x="731" y="155"/>
                  </a:cubicBezTo>
                  <a:cubicBezTo>
                    <a:pt x="702" y="155"/>
                    <a:pt x="672" y="154"/>
                    <a:pt x="643" y="151"/>
                  </a:cubicBezTo>
                  <a:cubicBezTo>
                    <a:pt x="583" y="151"/>
                    <a:pt x="523" y="157"/>
                    <a:pt x="463" y="157"/>
                  </a:cubicBezTo>
                  <a:cubicBezTo>
                    <a:pt x="345" y="157"/>
                    <a:pt x="234" y="135"/>
                    <a:pt x="155" y="8"/>
                  </a:cubicBezTo>
                  <a:cubicBezTo>
                    <a:pt x="135" y="3"/>
                    <a:pt x="115"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32"/>
            <p:cNvSpPr/>
            <p:nvPr/>
          </p:nvSpPr>
          <p:spPr>
            <a:xfrm>
              <a:off x="5410775" y="1992000"/>
              <a:ext cx="21750" cy="11975"/>
            </a:xfrm>
            <a:custGeom>
              <a:avLst/>
              <a:gdLst/>
              <a:ahLst/>
              <a:cxnLst/>
              <a:rect l="l" t="t" r="r" b="b"/>
              <a:pathLst>
                <a:path w="870" h="479" extrusionOk="0">
                  <a:moveTo>
                    <a:pt x="442" y="1"/>
                  </a:moveTo>
                  <a:cubicBezTo>
                    <a:pt x="297" y="1"/>
                    <a:pt x="152" y="48"/>
                    <a:pt x="1" y="145"/>
                  </a:cubicBezTo>
                  <a:cubicBezTo>
                    <a:pt x="191" y="157"/>
                    <a:pt x="310" y="240"/>
                    <a:pt x="298" y="443"/>
                  </a:cubicBezTo>
                  <a:cubicBezTo>
                    <a:pt x="322" y="455"/>
                    <a:pt x="370" y="455"/>
                    <a:pt x="394" y="478"/>
                  </a:cubicBezTo>
                  <a:cubicBezTo>
                    <a:pt x="429" y="455"/>
                    <a:pt x="441" y="455"/>
                    <a:pt x="477" y="443"/>
                  </a:cubicBezTo>
                  <a:cubicBezTo>
                    <a:pt x="537" y="419"/>
                    <a:pt x="608" y="383"/>
                    <a:pt x="679" y="371"/>
                  </a:cubicBezTo>
                  <a:lnTo>
                    <a:pt x="810" y="276"/>
                  </a:lnTo>
                  <a:cubicBezTo>
                    <a:pt x="846" y="228"/>
                    <a:pt x="870" y="193"/>
                    <a:pt x="870" y="133"/>
                  </a:cubicBezTo>
                  <a:cubicBezTo>
                    <a:pt x="724" y="45"/>
                    <a:pt x="583" y="1"/>
                    <a:pt x="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32"/>
            <p:cNvSpPr/>
            <p:nvPr/>
          </p:nvSpPr>
          <p:spPr>
            <a:xfrm>
              <a:off x="6113850" y="1992425"/>
              <a:ext cx="18175" cy="14525"/>
            </a:xfrm>
            <a:custGeom>
              <a:avLst/>
              <a:gdLst/>
              <a:ahLst/>
              <a:cxnLst/>
              <a:rect l="l" t="t" r="r" b="b"/>
              <a:pathLst>
                <a:path w="727" h="581" extrusionOk="0">
                  <a:moveTo>
                    <a:pt x="481" y="0"/>
                  </a:moveTo>
                  <a:cubicBezTo>
                    <a:pt x="308" y="0"/>
                    <a:pt x="150" y="70"/>
                    <a:pt x="0" y="140"/>
                  </a:cubicBezTo>
                  <a:cubicBezTo>
                    <a:pt x="60" y="259"/>
                    <a:pt x="167" y="295"/>
                    <a:pt x="286" y="295"/>
                  </a:cubicBezTo>
                  <a:cubicBezTo>
                    <a:pt x="286" y="342"/>
                    <a:pt x="286" y="378"/>
                    <a:pt x="298" y="438"/>
                  </a:cubicBezTo>
                  <a:cubicBezTo>
                    <a:pt x="393" y="485"/>
                    <a:pt x="489" y="533"/>
                    <a:pt x="584" y="580"/>
                  </a:cubicBezTo>
                  <a:cubicBezTo>
                    <a:pt x="715" y="378"/>
                    <a:pt x="727" y="199"/>
                    <a:pt x="584" y="9"/>
                  </a:cubicBezTo>
                  <a:cubicBezTo>
                    <a:pt x="549" y="3"/>
                    <a:pt x="514" y="0"/>
                    <a:pt x="4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32"/>
            <p:cNvSpPr/>
            <p:nvPr/>
          </p:nvSpPr>
          <p:spPr>
            <a:xfrm>
              <a:off x="5866500" y="2067950"/>
              <a:ext cx="14000" cy="10425"/>
            </a:xfrm>
            <a:custGeom>
              <a:avLst/>
              <a:gdLst/>
              <a:ahLst/>
              <a:cxnLst/>
              <a:rect l="l" t="t" r="r" b="b"/>
              <a:pathLst>
                <a:path w="560" h="417" extrusionOk="0">
                  <a:moveTo>
                    <a:pt x="286" y="0"/>
                  </a:moveTo>
                  <a:cubicBezTo>
                    <a:pt x="238" y="36"/>
                    <a:pt x="179" y="84"/>
                    <a:pt x="131" y="131"/>
                  </a:cubicBezTo>
                  <a:cubicBezTo>
                    <a:pt x="84" y="179"/>
                    <a:pt x="36" y="238"/>
                    <a:pt x="0" y="274"/>
                  </a:cubicBezTo>
                  <a:lnTo>
                    <a:pt x="0" y="417"/>
                  </a:lnTo>
                  <a:lnTo>
                    <a:pt x="286" y="417"/>
                  </a:lnTo>
                  <a:cubicBezTo>
                    <a:pt x="405" y="417"/>
                    <a:pt x="524" y="381"/>
                    <a:pt x="536" y="250"/>
                  </a:cubicBezTo>
                  <a:cubicBezTo>
                    <a:pt x="560" y="60"/>
                    <a:pt x="429" y="12"/>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32"/>
            <p:cNvSpPr/>
            <p:nvPr/>
          </p:nvSpPr>
          <p:spPr>
            <a:xfrm>
              <a:off x="5858750" y="2052600"/>
              <a:ext cx="17300" cy="11625"/>
            </a:xfrm>
            <a:custGeom>
              <a:avLst/>
              <a:gdLst/>
              <a:ahLst/>
              <a:cxnLst/>
              <a:rect l="l" t="t" r="r" b="b"/>
              <a:pathLst>
                <a:path w="692" h="465" extrusionOk="0">
                  <a:moveTo>
                    <a:pt x="237" y="1"/>
                  </a:moveTo>
                  <a:cubicBezTo>
                    <a:pt x="212" y="1"/>
                    <a:pt x="182" y="10"/>
                    <a:pt x="144" y="31"/>
                  </a:cubicBezTo>
                  <a:cubicBezTo>
                    <a:pt x="96" y="114"/>
                    <a:pt x="36" y="221"/>
                    <a:pt x="1" y="317"/>
                  </a:cubicBezTo>
                  <a:cubicBezTo>
                    <a:pt x="156" y="399"/>
                    <a:pt x="311" y="464"/>
                    <a:pt x="489" y="464"/>
                  </a:cubicBezTo>
                  <a:cubicBezTo>
                    <a:pt x="516" y="464"/>
                    <a:pt x="544" y="463"/>
                    <a:pt x="572" y="459"/>
                  </a:cubicBezTo>
                  <a:cubicBezTo>
                    <a:pt x="608" y="352"/>
                    <a:pt x="691" y="233"/>
                    <a:pt x="667" y="162"/>
                  </a:cubicBezTo>
                  <a:cubicBezTo>
                    <a:pt x="654" y="131"/>
                    <a:pt x="635" y="120"/>
                    <a:pt x="613" y="120"/>
                  </a:cubicBezTo>
                  <a:cubicBezTo>
                    <a:pt x="561" y="120"/>
                    <a:pt x="492" y="186"/>
                    <a:pt x="441" y="186"/>
                  </a:cubicBezTo>
                  <a:cubicBezTo>
                    <a:pt x="343" y="186"/>
                    <a:pt x="350" y="1"/>
                    <a:pt x="2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32"/>
            <p:cNvSpPr/>
            <p:nvPr/>
          </p:nvSpPr>
          <p:spPr>
            <a:xfrm>
              <a:off x="5898050" y="1927450"/>
              <a:ext cx="19075" cy="7300"/>
            </a:xfrm>
            <a:custGeom>
              <a:avLst/>
              <a:gdLst/>
              <a:ahLst/>
              <a:cxnLst/>
              <a:rect l="l" t="t" r="r" b="b"/>
              <a:pathLst>
                <a:path w="763" h="292" extrusionOk="0">
                  <a:moveTo>
                    <a:pt x="334" y="1"/>
                  </a:moveTo>
                  <a:cubicBezTo>
                    <a:pt x="191" y="24"/>
                    <a:pt x="60" y="48"/>
                    <a:pt x="0" y="179"/>
                  </a:cubicBezTo>
                  <a:cubicBezTo>
                    <a:pt x="75" y="270"/>
                    <a:pt x="165" y="291"/>
                    <a:pt x="258" y="291"/>
                  </a:cubicBezTo>
                  <a:cubicBezTo>
                    <a:pt x="339" y="291"/>
                    <a:pt x="421" y="276"/>
                    <a:pt x="500" y="276"/>
                  </a:cubicBezTo>
                  <a:cubicBezTo>
                    <a:pt x="533" y="276"/>
                    <a:pt x="565" y="279"/>
                    <a:pt x="596" y="286"/>
                  </a:cubicBezTo>
                  <a:cubicBezTo>
                    <a:pt x="643" y="239"/>
                    <a:pt x="691" y="203"/>
                    <a:pt x="750" y="167"/>
                  </a:cubicBezTo>
                  <a:lnTo>
                    <a:pt x="762" y="179"/>
                  </a:lnTo>
                  <a:cubicBezTo>
                    <a:pt x="715" y="120"/>
                    <a:pt x="655" y="84"/>
                    <a:pt x="596" y="24"/>
                  </a:cubicBezTo>
                  <a:cubicBezTo>
                    <a:pt x="512" y="24"/>
                    <a:pt x="417" y="1"/>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32"/>
            <p:cNvSpPr/>
            <p:nvPr/>
          </p:nvSpPr>
          <p:spPr>
            <a:xfrm>
              <a:off x="5934650" y="1773550"/>
              <a:ext cx="21475" cy="14175"/>
            </a:xfrm>
            <a:custGeom>
              <a:avLst/>
              <a:gdLst/>
              <a:ahLst/>
              <a:cxnLst/>
              <a:rect l="l" t="t" r="r" b="b"/>
              <a:pathLst>
                <a:path w="859" h="567" extrusionOk="0">
                  <a:moveTo>
                    <a:pt x="846" y="1"/>
                  </a:moveTo>
                  <a:cubicBezTo>
                    <a:pt x="799" y="13"/>
                    <a:pt x="751" y="13"/>
                    <a:pt x="715" y="13"/>
                  </a:cubicBezTo>
                  <a:cubicBezTo>
                    <a:pt x="656" y="61"/>
                    <a:pt x="608" y="96"/>
                    <a:pt x="560" y="144"/>
                  </a:cubicBezTo>
                  <a:cubicBezTo>
                    <a:pt x="501" y="191"/>
                    <a:pt x="453" y="239"/>
                    <a:pt x="418" y="275"/>
                  </a:cubicBezTo>
                  <a:lnTo>
                    <a:pt x="132" y="275"/>
                  </a:lnTo>
                  <a:cubicBezTo>
                    <a:pt x="132" y="263"/>
                    <a:pt x="120" y="263"/>
                    <a:pt x="84" y="251"/>
                  </a:cubicBezTo>
                  <a:cubicBezTo>
                    <a:pt x="78" y="248"/>
                    <a:pt x="71" y="246"/>
                    <a:pt x="63" y="246"/>
                  </a:cubicBezTo>
                  <a:cubicBezTo>
                    <a:pt x="42" y="246"/>
                    <a:pt x="18" y="257"/>
                    <a:pt x="1" y="275"/>
                  </a:cubicBezTo>
                  <a:lnTo>
                    <a:pt x="1" y="406"/>
                  </a:lnTo>
                  <a:cubicBezTo>
                    <a:pt x="108" y="513"/>
                    <a:pt x="221" y="567"/>
                    <a:pt x="337" y="567"/>
                  </a:cubicBezTo>
                  <a:cubicBezTo>
                    <a:pt x="453" y="567"/>
                    <a:pt x="572" y="513"/>
                    <a:pt x="691" y="406"/>
                  </a:cubicBezTo>
                  <a:cubicBezTo>
                    <a:pt x="775" y="287"/>
                    <a:pt x="858" y="168"/>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32"/>
            <p:cNvSpPr/>
            <p:nvPr/>
          </p:nvSpPr>
          <p:spPr>
            <a:xfrm>
              <a:off x="5833450" y="1804125"/>
              <a:ext cx="18475" cy="12400"/>
            </a:xfrm>
            <a:custGeom>
              <a:avLst/>
              <a:gdLst/>
              <a:ahLst/>
              <a:cxnLst/>
              <a:rect l="l" t="t" r="r" b="b"/>
              <a:pathLst>
                <a:path w="739" h="496" extrusionOk="0">
                  <a:moveTo>
                    <a:pt x="613" y="0"/>
                  </a:moveTo>
                  <a:cubicBezTo>
                    <a:pt x="600" y="0"/>
                    <a:pt x="586" y="2"/>
                    <a:pt x="572" y="4"/>
                  </a:cubicBezTo>
                  <a:cubicBezTo>
                    <a:pt x="417" y="28"/>
                    <a:pt x="322" y="147"/>
                    <a:pt x="191" y="219"/>
                  </a:cubicBezTo>
                  <a:cubicBezTo>
                    <a:pt x="120" y="254"/>
                    <a:pt x="36" y="290"/>
                    <a:pt x="1" y="385"/>
                  </a:cubicBezTo>
                  <a:cubicBezTo>
                    <a:pt x="100" y="466"/>
                    <a:pt x="197" y="495"/>
                    <a:pt x="294" y="495"/>
                  </a:cubicBezTo>
                  <a:cubicBezTo>
                    <a:pt x="441" y="495"/>
                    <a:pt x="588" y="426"/>
                    <a:pt x="739" y="362"/>
                  </a:cubicBezTo>
                  <a:lnTo>
                    <a:pt x="739" y="231"/>
                  </a:lnTo>
                  <a:cubicBezTo>
                    <a:pt x="739" y="171"/>
                    <a:pt x="727" y="111"/>
                    <a:pt x="727" y="52"/>
                  </a:cubicBezTo>
                  <a:cubicBezTo>
                    <a:pt x="691" y="16"/>
                    <a:pt x="654" y="0"/>
                    <a:pt x="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32"/>
            <p:cNvSpPr/>
            <p:nvPr/>
          </p:nvSpPr>
          <p:spPr>
            <a:xfrm>
              <a:off x="5396500" y="1823975"/>
              <a:ext cx="10450" cy="10625"/>
            </a:xfrm>
            <a:custGeom>
              <a:avLst/>
              <a:gdLst/>
              <a:ahLst/>
              <a:cxnLst/>
              <a:rect l="l" t="t" r="r" b="b"/>
              <a:pathLst>
                <a:path w="418" h="425" extrusionOk="0">
                  <a:moveTo>
                    <a:pt x="230" y="1"/>
                  </a:moveTo>
                  <a:cubicBezTo>
                    <a:pt x="156" y="1"/>
                    <a:pt x="69" y="64"/>
                    <a:pt x="0" y="139"/>
                  </a:cubicBezTo>
                  <a:lnTo>
                    <a:pt x="0" y="425"/>
                  </a:lnTo>
                  <a:cubicBezTo>
                    <a:pt x="179" y="401"/>
                    <a:pt x="417" y="353"/>
                    <a:pt x="358" y="127"/>
                  </a:cubicBezTo>
                  <a:cubicBezTo>
                    <a:pt x="332" y="36"/>
                    <a:pt x="285" y="1"/>
                    <a:pt x="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32"/>
            <p:cNvSpPr/>
            <p:nvPr/>
          </p:nvSpPr>
          <p:spPr>
            <a:xfrm>
              <a:off x="5364050" y="1847875"/>
              <a:ext cx="17575" cy="9775"/>
            </a:xfrm>
            <a:custGeom>
              <a:avLst/>
              <a:gdLst/>
              <a:ahLst/>
              <a:cxnLst/>
              <a:rect l="l" t="t" r="r" b="b"/>
              <a:pathLst>
                <a:path w="703" h="391" extrusionOk="0">
                  <a:moveTo>
                    <a:pt x="456" y="0"/>
                  </a:moveTo>
                  <a:cubicBezTo>
                    <a:pt x="306" y="0"/>
                    <a:pt x="153" y="33"/>
                    <a:pt x="1" y="40"/>
                  </a:cubicBezTo>
                  <a:cubicBezTo>
                    <a:pt x="48" y="147"/>
                    <a:pt x="96" y="243"/>
                    <a:pt x="143" y="338"/>
                  </a:cubicBezTo>
                  <a:cubicBezTo>
                    <a:pt x="178" y="377"/>
                    <a:pt x="213" y="391"/>
                    <a:pt x="247" y="391"/>
                  </a:cubicBezTo>
                  <a:cubicBezTo>
                    <a:pt x="306" y="391"/>
                    <a:pt x="364" y="349"/>
                    <a:pt x="417" y="326"/>
                  </a:cubicBezTo>
                  <a:lnTo>
                    <a:pt x="703" y="40"/>
                  </a:lnTo>
                  <a:cubicBezTo>
                    <a:pt x="622" y="10"/>
                    <a:pt x="540" y="0"/>
                    <a:pt x="4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32"/>
            <p:cNvSpPr/>
            <p:nvPr/>
          </p:nvSpPr>
          <p:spPr>
            <a:xfrm>
              <a:off x="5325050" y="1850175"/>
              <a:ext cx="10450" cy="9550"/>
            </a:xfrm>
            <a:custGeom>
              <a:avLst/>
              <a:gdLst/>
              <a:ahLst/>
              <a:cxnLst/>
              <a:rect l="l" t="t" r="r" b="b"/>
              <a:pathLst>
                <a:path w="418" h="382" extrusionOk="0">
                  <a:moveTo>
                    <a:pt x="254" y="1"/>
                  </a:moveTo>
                  <a:cubicBezTo>
                    <a:pt x="164" y="1"/>
                    <a:pt x="75" y="66"/>
                    <a:pt x="1" y="103"/>
                  </a:cubicBezTo>
                  <a:cubicBezTo>
                    <a:pt x="1" y="342"/>
                    <a:pt x="139" y="382"/>
                    <a:pt x="299" y="382"/>
                  </a:cubicBezTo>
                  <a:cubicBezTo>
                    <a:pt x="338" y="382"/>
                    <a:pt x="378" y="379"/>
                    <a:pt x="418" y="377"/>
                  </a:cubicBezTo>
                  <a:lnTo>
                    <a:pt x="418" y="91"/>
                  </a:lnTo>
                  <a:cubicBezTo>
                    <a:pt x="364" y="24"/>
                    <a:pt x="309" y="1"/>
                    <a:pt x="2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32"/>
            <p:cNvSpPr/>
            <p:nvPr/>
          </p:nvSpPr>
          <p:spPr>
            <a:xfrm>
              <a:off x="5293500" y="1945900"/>
              <a:ext cx="15200" cy="7475"/>
            </a:xfrm>
            <a:custGeom>
              <a:avLst/>
              <a:gdLst/>
              <a:ahLst/>
              <a:cxnLst/>
              <a:rect l="l" t="t" r="r" b="b"/>
              <a:pathLst>
                <a:path w="608" h="299" extrusionOk="0">
                  <a:moveTo>
                    <a:pt x="263" y="1"/>
                  </a:moveTo>
                  <a:cubicBezTo>
                    <a:pt x="144" y="13"/>
                    <a:pt x="1" y="13"/>
                    <a:pt x="25" y="179"/>
                  </a:cubicBezTo>
                  <a:cubicBezTo>
                    <a:pt x="36" y="275"/>
                    <a:pt x="167" y="298"/>
                    <a:pt x="251" y="298"/>
                  </a:cubicBezTo>
                  <a:cubicBezTo>
                    <a:pt x="346" y="298"/>
                    <a:pt x="441" y="275"/>
                    <a:pt x="537" y="275"/>
                  </a:cubicBezTo>
                  <a:cubicBezTo>
                    <a:pt x="608" y="191"/>
                    <a:pt x="608" y="96"/>
                    <a:pt x="548" y="25"/>
                  </a:cubicBezTo>
                  <a:cubicBezTo>
                    <a:pt x="453" y="13"/>
                    <a:pt x="358" y="1"/>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32"/>
            <p:cNvSpPr/>
            <p:nvPr/>
          </p:nvSpPr>
          <p:spPr>
            <a:xfrm>
              <a:off x="5757550" y="1959300"/>
              <a:ext cx="19375" cy="7475"/>
            </a:xfrm>
            <a:custGeom>
              <a:avLst/>
              <a:gdLst/>
              <a:ahLst/>
              <a:cxnLst/>
              <a:rect l="l" t="t" r="r" b="b"/>
              <a:pathLst>
                <a:path w="775" h="299" extrusionOk="0">
                  <a:moveTo>
                    <a:pt x="322" y="24"/>
                  </a:moveTo>
                  <a:cubicBezTo>
                    <a:pt x="304" y="28"/>
                    <a:pt x="286" y="30"/>
                    <a:pt x="267" y="30"/>
                  </a:cubicBezTo>
                  <a:cubicBezTo>
                    <a:pt x="229" y="30"/>
                    <a:pt x="191" y="24"/>
                    <a:pt x="155" y="24"/>
                  </a:cubicBezTo>
                  <a:cubicBezTo>
                    <a:pt x="102" y="24"/>
                    <a:pt x="54" y="36"/>
                    <a:pt x="24" y="96"/>
                  </a:cubicBezTo>
                  <a:cubicBezTo>
                    <a:pt x="1" y="131"/>
                    <a:pt x="132" y="215"/>
                    <a:pt x="191" y="298"/>
                  </a:cubicBezTo>
                  <a:cubicBezTo>
                    <a:pt x="270" y="224"/>
                    <a:pt x="358" y="211"/>
                    <a:pt x="448" y="211"/>
                  </a:cubicBezTo>
                  <a:cubicBezTo>
                    <a:pt x="497" y="211"/>
                    <a:pt x="547" y="215"/>
                    <a:pt x="596" y="215"/>
                  </a:cubicBezTo>
                  <a:cubicBezTo>
                    <a:pt x="659" y="215"/>
                    <a:pt x="719" y="209"/>
                    <a:pt x="775" y="179"/>
                  </a:cubicBezTo>
                  <a:cubicBezTo>
                    <a:pt x="667" y="0"/>
                    <a:pt x="489" y="36"/>
                    <a:pt x="322"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32"/>
            <p:cNvSpPr/>
            <p:nvPr/>
          </p:nvSpPr>
          <p:spPr>
            <a:xfrm>
              <a:off x="5719150" y="2085675"/>
              <a:ext cx="28600" cy="3725"/>
            </a:xfrm>
            <a:custGeom>
              <a:avLst/>
              <a:gdLst/>
              <a:ahLst/>
              <a:cxnLst/>
              <a:rect l="l" t="t" r="r" b="b"/>
              <a:pathLst>
                <a:path w="1144" h="149" extrusionOk="0">
                  <a:moveTo>
                    <a:pt x="626" y="1"/>
                  </a:moveTo>
                  <a:cubicBezTo>
                    <a:pt x="481" y="1"/>
                    <a:pt x="334" y="19"/>
                    <a:pt x="188" y="19"/>
                  </a:cubicBezTo>
                  <a:cubicBezTo>
                    <a:pt x="125" y="19"/>
                    <a:pt x="63" y="15"/>
                    <a:pt x="1" y="6"/>
                  </a:cubicBezTo>
                  <a:lnTo>
                    <a:pt x="1" y="148"/>
                  </a:lnTo>
                  <a:lnTo>
                    <a:pt x="1144" y="148"/>
                  </a:lnTo>
                  <a:cubicBezTo>
                    <a:pt x="979" y="28"/>
                    <a:pt x="804" y="1"/>
                    <a:pt x="6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32"/>
            <p:cNvSpPr/>
            <p:nvPr/>
          </p:nvSpPr>
          <p:spPr>
            <a:xfrm>
              <a:off x="5643550" y="1814700"/>
              <a:ext cx="22050" cy="7000"/>
            </a:xfrm>
            <a:custGeom>
              <a:avLst/>
              <a:gdLst/>
              <a:ahLst/>
              <a:cxnLst/>
              <a:rect l="l" t="t" r="r" b="b"/>
              <a:pathLst>
                <a:path w="882" h="280" extrusionOk="0">
                  <a:moveTo>
                    <a:pt x="644" y="1"/>
                  </a:moveTo>
                  <a:cubicBezTo>
                    <a:pt x="514" y="1"/>
                    <a:pt x="384" y="51"/>
                    <a:pt x="256" y="51"/>
                  </a:cubicBezTo>
                  <a:cubicBezTo>
                    <a:pt x="234" y="51"/>
                    <a:pt x="213" y="49"/>
                    <a:pt x="191" y="46"/>
                  </a:cubicBezTo>
                  <a:cubicBezTo>
                    <a:pt x="120" y="93"/>
                    <a:pt x="1" y="58"/>
                    <a:pt x="12" y="177"/>
                  </a:cubicBezTo>
                  <a:cubicBezTo>
                    <a:pt x="12" y="200"/>
                    <a:pt x="131" y="212"/>
                    <a:pt x="191" y="224"/>
                  </a:cubicBezTo>
                  <a:cubicBezTo>
                    <a:pt x="239" y="248"/>
                    <a:pt x="286" y="248"/>
                    <a:pt x="334" y="248"/>
                  </a:cubicBezTo>
                  <a:cubicBezTo>
                    <a:pt x="405" y="248"/>
                    <a:pt x="477" y="248"/>
                    <a:pt x="572" y="224"/>
                  </a:cubicBezTo>
                  <a:cubicBezTo>
                    <a:pt x="635" y="251"/>
                    <a:pt x="703" y="279"/>
                    <a:pt x="759" y="279"/>
                  </a:cubicBezTo>
                  <a:cubicBezTo>
                    <a:pt x="830" y="279"/>
                    <a:pt x="882" y="234"/>
                    <a:pt x="882" y="81"/>
                  </a:cubicBezTo>
                  <a:cubicBezTo>
                    <a:pt x="803" y="20"/>
                    <a:pt x="724" y="1"/>
                    <a:pt x="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32"/>
            <p:cNvSpPr/>
            <p:nvPr/>
          </p:nvSpPr>
          <p:spPr>
            <a:xfrm>
              <a:off x="6045675" y="1738975"/>
              <a:ext cx="17900" cy="9600"/>
            </a:xfrm>
            <a:custGeom>
              <a:avLst/>
              <a:gdLst/>
              <a:ahLst/>
              <a:cxnLst/>
              <a:rect l="l" t="t" r="r" b="b"/>
              <a:pathLst>
                <a:path w="716" h="384" extrusionOk="0">
                  <a:moveTo>
                    <a:pt x="317" y="0"/>
                  </a:moveTo>
                  <a:cubicBezTo>
                    <a:pt x="209" y="0"/>
                    <a:pt x="103" y="32"/>
                    <a:pt x="1" y="134"/>
                  </a:cubicBezTo>
                  <a:cubicBezTo>
                    <a:pt x="84" y="241"/>
                    <a:pt x="179" y="336"/>
                    <a:pt x="322" y="384"/>
                  </a:cubicBezTo>
                  <a:lnTo>
                    <a:pt x="406" y="384"/>
                  </a:lnTo>
                  <a:cubicBezTo>
                    <a:pt x="465" y="384"/>
                    <a:pt x="525" y="372"/>
                    <a:pt x="584" y="372"/>
                  </a:cubicBezTo>
                  <a:cubicBezTo>
                    <a:pt x="620" y="324"/>
                    <a:pt x="656" y="277"/>
                    <a:pt x="703" y="241"/>
                  </a:cubicBezTo>
                  <a:lnTo>
                    <a:pt x="703" y="122"/>
                  </a:lnTo>
                  <a:lnTo>
                    <a:pt x="715" y="74"/>
                  </a:lnTo>
                  <a:cubicBezTo>
                    <a:pt x="584" y="48"/>
                    <a:pt x="449" y="0"/>
                    <a:pt x="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32"/>
            <p:cNvSpPr/>
            <p:nvPr/>
          </p:nvSpPr>
          <p:spPr>
            <a:xfrm>
              <a:off x="6128125" y="1992350"/>
              <a:ext cx="10750" cy="14000"/>
            </a:xfrm>
            <a:custGeom>
              <a:avLst/>
              <a:gdLst/>
              <a:ahLst/>
              <a:cxnLst/>
              <a:rect l="l" t="t" r="r" b="b"/>
              <a:pathLst>
                <a:path w="430" h="560" extrusionOk="0">
                  <a:moveTo>
                    <a:pt x="1" y="0"/>
                  </a:moveTo>
                  <a:lnTo>
                    <a:pt x="1" y="560"/>
                  </a:lnTo>
                  <a:cubicBezTo>
                    <a:pt x="37" y="560"/>
                    <a:pt x="96" y="560"/>
                    <a:pt x="144" y="548"/>
                  </a:cubicBezTo>
                  <a:lnTo>
                    <a:pt x="275" y="417"/>
                  </a:lnTo>
                  <a:cubicBezTo>
                    <a:pt x="322" y="322"/>
                    <a:pt x="382" y="214"/>
                    <a:pt x="430" y="131"/>
                  </a:cubicBezTo>
                  <a:cubicBezTo>
                    <a:pt x="370" y="83"/>
                    <a:pt x="322" y="48"/>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32"/>
            <p:cNvSpPr/>
            <p:nvPr/>
          </p:nvSpPr>
          <p:spPr>
            <a:xfrm>
              <a:off x="5657250" y="1816725"/>
              <a:ext cx="22050" cy="6125"/>
            </a:xfrm>
            <a:custGeom>
              <a:avLst/>
              <a:gdLst/>
              <a:ahLst/>
              <a:cxnLst/>
              <a:rect l="l" t="t" r="r" b="b"/>
              <a:pathLst>
                <a:path w="882" h="245" extrusionOk="0">
                  <a:moveTo>
                    <a:pt x="322" y="0"/>
                  </a:moveTo>
                  <a:cubicBezTo>
                    <a:pt x="262" y="119"/>
                    <a:pt x="119" y="131"/>
                    <a:pt x="0" y="143"/>
                  </a:cubicBezTo>
                  <a:cubicBezTo>
                    <a:pt x="85" y="218"/>
                    <a:pt x="169" y="245"/>
                    <a:pt x="252" y="245"/>
                  </a:cubicBezTo>
                  <a:cubicBezTo>
                    <a:pt x="369" y="245"/>
                    <a:pt x="484" y="192"/>
                    <a:pt x="596" y="143"/>
                  </a:cubicBezTo>
                  <a:cubicBezTo>
                    <a:pt x="703" y="131"/>
                    <a:pt x="822" y="119"/>
                    <a:pt x="8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32"/>
            <p:cNvSpPr/>
            <p:nvPr/>
          </p:nvSpPr>
          <p:spPr>
            <a:xfrm>
              <a:off x="6009675" y="1952925"/>
              <a:ext cx="14900" cy="10275"/>
            </a:xfrm>
            <a:custGeom>
              <a:avLst/>
              <a:gdLst/>
              <a:ahLst/>
              <a:cxnLst/>
              <a:rect l="l" t="t" r="r" b="b"/>
              <a:pathLst>
                <a:path w="596" h="411" extrusionOk="0">
                  <a:moveTo>
                    <a:pt x="102" y="0"/>
                  </a:moveTo>
                  <a:cubicBezTo>
                    <a:pt x="70" y="0"/>
                    <a:pt x="44" y="5"/>
                    <a:pt x="12" y="5"/>
                  </a:cubicBezTo>
                  <a:cubicBezTo>
                    <a:pt x="12" y="101"/>
                    <a:pt x="0" y="184"/>
                    <a:pt x="0" y="279"/>
                  </a:cubicBezTo>
                  <a:cubicBezTo>
                    <a:pt x="191" y="327"/>
                    <a:pt x="369" y="363"/>
                    <a:pt x="572" y="410"/>
                  </a:cubicBezTo>
                  <a:cubicBezTo>
                    <a:pt x="596" y="113"/>
                    <a:pt x="250" y="184"/>
                    <a:pt x="155" y="5"/>
                  </a:cubicBezTo>
                  <a:cubicBezTo>
                    <a:pt x="135" y="1"/>
                    <a:pt x="118" y="0"/>
                    <a:pt x="1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32"/>
            <p:cNvSpPr/>
            <p:nvPr/>
          </p:nvSpPr>
          <p:spPr>
            <a:xfrm>
              <a:off x="6067425" y="1845000"/>
              <a:ext cx="16975" cy="8425"/>
            </a:xfrm>
            <a:custGeom>
              <a:avLst/>
              <a:gdLst/>
              <a:ahLst/>
              <a:cxnLst/>
              <a:rect l="l" t="t" r="r" b="b"/>
              <a:pathLst>
                <a:path w="679" h="337" extrusionOk="0">
                  <a:moveTo>
                    <a:pt x="405" y="0"/>
                  </a:moveTo>
                  <a:cubicBezTo>
                    <a:pt x="321" y="48"/>
                    <a:pt x="238" y="84"/>
                    <a:pt x="179" y="120"/>
                  </a:cubicBezTo>
                  <a:cubicBezTo>
                    <a:pt x="119" y="179"/>
                    <a:pt x="60" y="227"/>
                    <a:pt x="0" y="286"/>
                  </a:cubicBezTo>
                  <a:cubicBezTo>
                    <a:pt x="95" y="322"/>
                    <a:pt x="188" y="337"/>
                    <a:pt x="280" y="337"/>
                  </a:cubicBezTo>
                  <a:cubicBezTo>
                    <a:pt x="372" y="337"/>
                    <a:pt x="464" y="322"/>
                    <a:pt x="560" y="298"/>
                  </a:cubicBezTo>
                  <a:cubicBezTo>
                    <a:pt x="679" y="108"/>
                    <a:pt x="607" y="12"/>
                    <a:pt x="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32"/>
            <p:cNvSpPr/>
            <p:nvPr/>
          </p:nvSpPr>
          <p:spPr>
            <a:xfrm>
              <a:off x="5622725" y="1835450"/>
              <a:ext cx="12225" cy="8075"/>
            </a:xfrm>
            <a:custGeom>
              <a:avLst/>
              <a:gdLst/>
              <a:ahLst/>
              <a:cxnLst/>
              <a:rect l="l" t="t" r="r" b="b"/>
              <a:pathLst>
                <a:path w="489" h="323" extrusionOk="0">
                  <a:moveTo>
                    <a:pt x="246" y="0"/>
                  </a:moveTo>
                  <a:cubicBezTo>
                    <a:pt x="118" y="0"/>
                    <a:pt x="47" y="124"/>
                    <a:pt x="0" y="323"/>
                  </a:cubicBezTo>
                  <a:cubicBezTo>
                    <a:pt x="167" y="275"/>
                    <a:pt x="333" y="311"/>
                    <a:pt x="453" y="168"/>
                  </a:cubicBezTo>
                  <a:cubicBezTo>
                    <a:pt x="488" y="121"/>
                    <a:pt x="417" y="49"/>
                    <a:pt x="357" y="25"/>
                  </a:cubicBezTo>
                  <a:cubicBezTo>
                    <a:pt x="316" y="8"/>
                    <a:pt x="279" y="0"/>
                    <a:pt x="2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32"/>
            <p:cNvSpPr/>
            <p:nvPr/>
          </p:nvSpPr>
          <p:spPr>
            <a:xfrm>
              <a:off x="6023950" y="1804000"/>
              <a:ext cx="14325" cy="9325"/>
            </a:xfrm>
            <a:custGeom>
              <a:avLst/>
              <a:gdLst/>
              <a:ahLst/>
              <a:cxnLst/>
              <a:rect l="l" t="t" r="r" b="b"/>
              <a:pathLst>
                <a:path w="573" h="373" extrusionOk="0">
                  <a:moveTo>
                    <a:pt x="233" y="0"/>
                  </a:moveTo>
                  <a:cubicBezTo>
                    <a:pt x="158" y="0"/>
                    <a:pt x="82" y="30"/>
                    <a:pt x="13" y="93"/>
                  </a:cubicBezTo>
                  <a:cubicBezTo>
                    <a:pt x="1" y="176"/>
                    <a:pt x="1" y="271"/>
                    <a:pt x="1" y="355"/>
                  </a:cubicBezTo>
                  <a:cubicBezTo>
                    <a:pt x="96" y="367"/>
                    <a:pt x="191" y="372"/>
                    <a:pt x="286" y="372"/>
                  </a:cubicBezTo>
                  <a:cubicBezTo>
                    <a:pt x="382" y="372"/>
                    <a:pt x="477" y="367"/>
                    <a:pt x="572" y="355"/>
                  </a:cubicBezTo>
                  <a:cubicBezTo>
                    <a:pt x="536" y="271"/>
                    <a:pt x="465" y="164"/>
                    <a:pt x="429" y="69"/>
                  </a:cubicBezTo>
                  <a:cubicBezTo>
                    <a:pt x="367" y="24"/>
                    <a:pt x="300" y="0"/>
                    <a:pt x="2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32"/>
            <p:cNvSpPr/>
            <p:nvPr/>
          </p:nvSpPr>
          <p:spPr>
            <a:xfrm>
              <a:off x="5751000" y="2084600"/>
              <a:ext cx="26225" cy="5000"/>
            </a:xfrm>
            <a:custGeom>
              <a:avLst/>
              <a:gdLst/>
              <a:ahLst/>
              <a:cxnLst/>
              <a:rect l="l" t="t" r="r" b="b"/>
              <a:pathLst>
                <a:path w="1049" h="200" extrusionOk="0">
                  <a:moveTo>
                    <a:pt x="620" y="1"/>
                  </a:moveTo>
                  <a:cubicBezTo>
                    <a:pt x="549" y="39"/>
                    <a:pt x="470" y="42"/>
                    <a:pt x="392" y="42"/>
                  </a:cubicBezTo>
                  <a:cubicBezTo>
                    <a:pt x="371" y="42"/>
                    <a:pt x="351" y="42"/>
                    <a:pt x="331" y="42"/>
                  </a:cubicBezTo>
                  <a:cubicBezTo>
                    <a:pt x="207" y="42"/>
                    <a:pt x="87" y="52"/>
                    <a:pt x="1" y="191"/>
                  </a:cubicBezTo>
                  <a:cubicBezTo>
                    <a:pt x="26" y="190"/>
                    <a:pt x="51" y="190"/>
                    <a:pt x="76" y="190"/>
                  </a:cubicBezTo>
                  <a:cubicBezTo>
                    <a:pt x="193" y="190"/>
                    <a:pt x="312" y="199"/>
                    <a:pt x="442" y="199"/>
                  </a:cubicBezTo>
                  <a:cubicBezTo>
                    <a:pt x="617" y="199"/>
                    <a:pt x="811" y="183"/>
                    <a:pt x="1048" y="108"/>
                  </a:cubicBezTo>
                  <a:cubicBezTo>
                    <a:pt x="798" y="49"/>
                    <a:pt x="703" y="13"/>
                    <a:pt x="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32"/>
            <p:cNvSpPr/>
            <p:nvPr/>
          </p:nvSpPr>
          <p:spPr>
            <a:xfrm>
              <a:off x="5374475" y="1992050"/>
              <a:ext cx="22050" cy="9600"/>
            </a:xfrm>
            <a:custGeom>
              <a:avLst/>
              <a:gdLst/>
              <a:ahLst/>
              <a:cxnLst/>
              <a:rect l="l" t="t" r="r" b="b"/>
              <a:pathLst>
                <a:path w="882" h="384" extrusionOk="0">
                  <a:moveTo>
                    <a:pt x="298" y="0"/>
                  </a:moveTo>
                  <a:cubicBezTo>
                    <a:pt x="215" y="12"/>
                    <a:pt x="107" y="12"/>
                    <a:pt x="0" y="24"/>
                  </a:cubicBezTo>
                  <a:cubicBezTo>
                    <a:pt x="154" y="258"/>
                    <a:pt x="335" y="383"/>
                    <a:pt x="551" y="383"/>
                  </a:cubicBezTo>
                  <a:cubicBezTo>
                    <a:pt x="653" y="383"/>
                    <a:pt x="763" y="355"/>
                    <a:pt x="881" y="298"/>
                  </a:cubicBezTo>
                  <a:cubicBezTo>
                    <a:pt x="869" y="250"/>
                    <a:pt x="869" y="191"/>
                    <a:pt x="869" y="143"/>
                  </a:cubicBezTo>
                  <a:cubicBezTo>
                    <a:pt x="691" y="36"/>
                    <a:pt x="512" y="12"/>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32"/>
            <p:cNvSpPr/>
            <p:nvPr/>
          </p:nvSpPr>
          <p:spPr>
            <a:xfrm>
              <a:off x="5371200" y="1979050"/>
              <a:ext cx="18775" cy="6175"/>
            </a:xfrm>
            <a:custGeom>
              <a:avLst/>
              <a:gdLst/>
              <a:ahLst/>
              <a:cxnLst/>
              <a:rect l="l" t="t" r="r" b="b"/>
              <a:pathLst>
                <a:path w="751" h="247" extrusionOk="0">
                  <a:moveTo>
                    <a:pt x="287" y="0"/>
                  </a:moveTo>
                  <a:cubicBezTo>
                    <a:pt x="179" y="0"/>
                    <a:pt x="80" y="52"/>
                    <a:pt x="0" y="223"/>
                  </a:cubicBezTo>
                  <a:cubicBezTo>
                    <a:pt x="238" y="234"/>
                    <a:pt x="477" y="234"/>
                    <a:pt x="727" y="246"/>
                  </a:cubicBezTo>
                  <a:cubicBezTo>
                    <a:pt x="727" y="199"/>
                    <a:pt x="750" y="175"/>
                    <a:pt x="750" y="127"/>
                  </a:cubicBezTo>
                  <a:cubicBezTo>
                    <a:pt x="599" y="100"/>
                    <a:pt x="435" y="0"/>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32"/>
            <p:cNvSpPr/>
            <p:nvPr/>
          </p:nvSpPr>
          <p:spPr>
            <a:xfrm>
              <a:off x="5514375" y="1977750"/>
              <a:ext cx="18475" cy="6025"/>
            </a:xfrm>
            <a:custGeom>
              <a:avLst/>
              <a:gdLst/>
              <a:ahLst/>
              <a:cxnLst/>
              <a:rect l="l" t="t" r="r" b="b"/>
              <a:pathLst>
                <a:path w="739" h="241" extrusionOk="0">
                  <a:moveTo>
                    <a:pt x="119" y="1"/>
                  </a:moveTo>
                  <a:cubicBezTo>
                    <a:pt x="95" y="1"/>
                    <a:pt x="48" y="1"/>
                    <a:pt x="0" y="13"/>
                  </a:cubicBezTo>
                  <a:lnTo>
                    <a:pt x="0" y="167"/>
                  </a:lnTo>
                  <a:cubicBezTo>
                    <a:pt x="108" y="221"/>
                    <a:pt x="220" y="241"/>
                    <a:pt x="333" y="241"/>
                  </a:cubicBezTo>
                  <a:cubicBezTo>
                    <a:pt x="470" y="241"/>
                    <a:pt x="608" y="212"/>
                    <a:pt x="738" y="179"/>
                  </a:cubicBezTo>
                  <a:cubicBezTo>
                    <a:pt x="635" y="21"/>
                    <a:pt x="490" y="15"/>
                    <a:pt x="341" y="15"/>
                  </a:cubicBezTo>
                  <a:cubicBezTo>
                    <a:pt x="330" y="15"/>
                    <a:pt x="319" y="15"/>
                    <a:pt x="309" y="15"/>
                  </a:cubicBezTo>
                  <a:cubicBezTo>
                    <a:pt x="245" y="15"/>
                    <a:pt x="180" y="14"/>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32"/>
            <p:cNvSpPr/>
            <p:nvPr/>
          </p:nvSpPr>
          <p:spPr>
            <a:xfrm>
              <a:off x="5410775" y="1789475"/>
              <a:ext cx="15500" cy="9700"/>
            </a:xfrm>
            <a:custGeom>
              <a:avLst/>
              <a:gdLst/>
              <a:ahLst/>
              <a:cxnLst/>
              <a:rect l="l" t="t" r="r" b="b"/>
              <a:pathLst>
                <a:path w="620" h="388" extrusionOk="0">
                  <a:moveTo>
                    <a:pt x="231" y="0"/>
                  </a:moveTo>
                  <a:cubicBezTo>
                    <a:pt x="155" y="0"/>
                    <a:pt x="78" y="23"/>
                    <a:pt x="1" y="90"/>
                  </a:cubicBezTo>
                  <a:lnTo>
                    <a:pt x="1" y="340"/>
                  </a:lnTo>
                  <a:cubicBezTo>
                    <a:pt x="37" y="364"/>
                    <a:pt x="96" y="376"/>
                    <a:pt x="132" y="388"/>
                  </a:cubicBezTo>
                  <a:lnTo>
                    <a:pt x="120" y="376"/>
                  </a:lnTo>
                  <a:cubicBezTo>
                    <a:pt x="203" y="293"/>
                    <a:pt x="322" y="316"/>
                    <a:pt x="429" y="269"/>
                  </a:cubicBezTo>
                  <a:cubicBezTo>
                    <a:pt x="477" y="257"/>
                    <a:pt x="513" y="245"/>
                    <a:pt x="560" y="245"/>
                  </a:cubicBezTo>
                  <a:cubicBezTo>
                    <a:pt x="620" y="186"/>
                    <a:pt x="620" y="138"/>
                    <a:pt x="572" y="78"/>
                  </a:cubicBezTo>
                  <a:cubicBezTo>
                    <a:pt x="459" y="50"/>
                    <a:pt x="345"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32"/>
            <p:cNvSpPr/>
            <p:nvPr/>
          </p:nvSpPr>
          <p:spPr>
            <a:xfrm>
              <a:off x="5396500" y="1906325"/>
              <a:ext cx="19075" cy="9900"/>
            </a:xfrm>
            <a:custGeom>
              <a:avLst/>
              <a:gdLst/>
              <a:ahLst/>
              <a:cxnLst/>
              <a:rect l="l" t="t" r="r" b="b"/>
              <a:pathLst>
                <a:path w="763" h="396" extrusionOk="0">
                  <a:moveTo>
                    <a:pt x="131" y="0"/>
                  </a:moveTo>
                  <a:cubicBezTo>
                    <a:pt x="96" y="84"/>
                    <a:pt x="48" y="191"/>
                    <a:pt x="0" y="286"/>
                  </a:cubicBezTo>
                  <a:cubicBezTo>
                    <a:pt x="70" y="363"/>
                    <a:pt x="149" y="395"/>
                    <a:pt x="239" y="395"/>
                  </a:cubicBezTo>
                  <a:cubicBezTo>
                    <a:pt x="288" y="395"/>
                    <a:pt x="339" y="386"/>
                    <a:pt x="393" y="369"/>
                  </a:cubicBezTo>
                  <a:cubicBezTo>
                    <a:pt x="465" y="226"/>
                    <a:pt x="762" y="286"/>
                    <a:pt x="703" y="12"/>
                  </a:cubicBezTo>
                  <a:cubicBezTo>
                    <a:pt x="512" y="0"/>
                    <a:pt x="334"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32"/>
            <p:cNvSpPr/>
            <p:nvPr/>
          </p:nvSpPr>
          <p:spPr>
            <a:xfrm>
              <a:off x="5452750" y="2013575"/>
              <a:ext cx="11925" cy="10675"/>
            </a:xfrm>
            <a:custGeom>
              <a:avLst/>
              <a:gdLst/>
              <a:ahLst/>
              <a:cxnLst/>
              <a:rect l="l" t="t" r="r" b="b"/>
              <a:pathLst>
                <a:path w="477" h="427" extrusionOk="0">
                  <a:moveTo>
                    <a:pt x="244" y="0"/>
                  </a:moveTo>
                  <a:cubicBezTo>
                    <a:pt x="225" y="0"/>
                    <a:pt x="204" y="3"/>
                    <a:pt x="179" y="8"/>
                  </a:cubicBezTo>
                  <a:cubicBezTo>
                    <a:pt x="143" y="127"/>
                    <a:pt x="1" y="246"/>
                    <a:pt x="132" y="365"/>
                  </a:cubicBezTo>
                  <a:cubicBezTo>
                    <a:pt x="179" y="409"/>
                    <a:pt x="225" y="427"/>
                    <a:pt x="268" y="427"/>
                  </a:cubicBezTo>
                  <a:cubicBezTo>
                    <a:pt x="346" y="427"/>
                    <a:pt x="416" y="370"/>
                    <a:pt x="477" y="294"/>
                  </a:cubicBezTo>
                  <a:cubicBezTo>
                    <a:pt x="358" y="240"/>
                    <a:pt x="425" y="0"/>
                    <a:pt x="2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32"/>
            <p:cNvSpPr/>
            <p:nvPr/>
          </p:nvSpPr>
          <p:spPr>
            <a:xfrm>
              <a:off x="5851900" y="2102775"/>
              <a:ext cx="22650" cy="8175"/>
            </a:xfrm>
            <a:custGeom>
              <a:avLst/>
              <a:gdLst/>
              <a:ahLst/>
              <a:cxnLst/>
              <a:rect l="l" t="t" r="r" b="b"/>
              <a:pathLst>
                <a:path w="906" h="327" extrusionOk="0">
                  <a:moveTo>
                    <a:pt x="453" y="0"/>
                  </a:moveTo>
                  <a:cubicBezTo>
                    <a:pt x="430" y="12"/>
                    <a:pt x="418" y="48"/>
                    <a:pt x="406" y="60"/>
                  </a:cubicBezTo>
                  <a:cubicBezTo>
                    <a:pt x="352" y="108"/>
                    <a:pt x="286" y="110"/>
                    <a:pt x="221" y="110"/>
                  </a:cubicBezTo>
                  <a:cubicBezTo>
                    <a:pt x="213" y="110"/>
                    <a:pt x="206" y="110"/>
                    <a:pt x="199" y="110"/>
                  </a:cubicBezTo>
                  <a:cubicBezTo>
                    <a:pt x="126" y="110"/>
                    <a:pt x="54" y="113"/>
                    <a:pt x="1" y="179"/>
                  </a:cubicBezTo>
                  <a:lnTo>
                    <a:pt x="1" y="286"/>
                  </a:lnTo>
                  <a:cubicBezTo>
                    <a:pt x="154" y="298"/>
                    <a:pt x="310" y="326"/>
                    <a:pt x="466" y="326"/>
                  </a:cubicBezTo>
                  <a:cubicBezTo>
                    <a:pt x="614" y="326"/>
                    <a:pt x="761" y="301"/>
                    <a:pt x="906" y="215"/>
                  </a:cubicBezTo>
                  <a:cubicBezTo>
                    <a:pt x="894" y="191"/>
                    <a:pt x="870" y="179"/>
                    <a:pt x="846" y="167"/>
                  </a:cubicBezTo>
                  <a:cubicBezTo>
                    <a:pt x="775" y="107"/>
                    <a:pt x="668" y="119"/>
                    <a:pt x="596" y="48"/>
                  </a:cubicBezTo>
                  <a:cubicBezTo>
                    <a:pt x="572" y="36"/>
                    <a:pt x="549" y="12"/>
                    <a:pt x="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32"/>
            <p:cNvSpPr/>
            <p:nvPr/>
          </p:nvSpPr>
          <p:spPr>
            <a:xfrm>
              <a:off x="5832550" y="1800200"/>
              <a:ext cx="15800" cy="12675"/>
            </a:xfrm>
            <a:custGeom>
              <a:avLst/>
              <a:gdLst/>
              <a:ahLst/>
              <a:cxnLst/>
              <a:rect l="l" t="t" r="r" b="b"/>
              <a:pathLst>
                <a:path w="632" h="507" extrusionOk="0">
                  <a:moveTo>
                    <a:pt x="471" y="0"/>
                  </a:moveTo>
                  <a:cubicBezTo>
                    <a:pt x="391" y="0"/>
                    <a:pt x="295" y="53"/>
                    <a:pt x="215" y="78"/>
                  </a:cubicBezTo>
                  <a:cubicBezTo>
                    <a:pt x="168" y="138"/>
                    <a:pt x="108" y="185"/>
                    <a:pt x="49" y="245"/>
                  </a:cubicBezTo>
                  <a:cubicBezTo>
                    <a:pt x="1" y="495"/>
                    <a:pt x="287" y="388"/>
                    <a:pt x="358" y="507"/>
                  </a:cubicBezTo>
                  <a:cubicBezTo>
                    <a:pt x="453" y="411"/>
                    <a:pt x="537" y="316"/>
                    <a:pt x="632" y="209"/>
                  </a:cubicBezTo>
                  <a:cubicBezTo>
                    <a:pt x="609" y="47"/>
                    <a:pt x="547" y="0"/>
                    <a:pt x="4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32"/>
            <p:cNvSpPr/>
            <p:nvPr/>
          </p:nvSpPr>
          <p:spPr>
            <a:xfrm>
              <a:off x="5998350" y="1926100"/>
              <a:ext cx="22050" cy="5250"/>
            </a:xfrm>
            <a:custGeom>
              <a:avLst/>
              <a:gdLst/>
              <a:ahLst/>
              <a:cxnLst/>
              <a:rect l="l" t="t" r="r" b="b"/>
              <a:pathLst>
                <a:path w="882" h="210" extrusionOk="0">
                  <a:moveTo>
                    <a:pt x="615" y="0"/>
                  </a:moveTo>
                  <a:cubicBezTo>
                    <a:pt x="405" y="0"/>
                    <a:pt x="203" y="93"/>
                    <a:pt x="1" y="185"/>
                  </a:cubicBezTo>
                  <a:cubicBezTo>
                    <a:pt x="251" y="185"/>
                    <a:pt x="501" y="209"/>
                    <a:pt x="739" y="209"/>
                  </a:cubicBezTo>
                  <a:cubicBezTo>
                    <a:pt x="798" y="162"/>
                    <a:pt x="882" y="150"/>
                    <a:pt x="882" y="55"/>
                  </a:cubicBezTo>
                  <a:cubicBezTo>
                    <a:pt x="791" y="16"/>
                    <a:pt x="703" y="0"/>
                    <a:pt x="6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32"/>
            <p:cNvSpPr/>
            <p:nvPr/>
          </p:nvSpPr>
          <p:spPr>
            <a:xfrm>
              <a:off x="5959950" y="1773725"/>
              <a:ext cx="19675" cy="7725"/>
            </a:xfrm>
            <a:custGeom>
              <a:avLst/>
              <a:gdLst/>
              <a:ahLst/>
              <a:cxnLst/>
              <a:rect l="l" t="t" r="r" b="b"/>
              <a:pathLst>
                <a:path w="787" h="309" extrusionOk="0">
                  <a:moveTo>
                    <a:pt x="32" y="1"/>
                  </a:moveTo>
                  <a:cubicBezTo>
                    <a:pt x="19" y="1"/>
                    <a:pt x="9" y="2"/>
                    <a:pt x="1" y="6"/>
                  </a:cubicBezTo>
                  <a:cubicBezTo>
                    <a:pt x="51" y="254"/>
                    <a:pt x="168" y="308"/>
                    <a:pt x="318" y="308"/>
                  </a:cubicBezTo>
                  <a:cubicBezTo>
                    <a:pt x="434" y="308"/>
                    <a:pt x="570" y="276"/>
                    <a:pt x="709" y="276"/>
                  </a:cubicBezTo>
                  <a:cubicBezTo>
                    <a:pt x="735" y="276"/>
                    <a:pt x="761" y="277"/>
                    <a:pt x="787" y="280"/>
                  </a:cubicBezTo>
                  <a:cubicBezTo>
                    <a:pt x="537" y="77"/>
                    <a:pt x="263" y="232"/>
                    <a:pt x="132" y="6"/>
                  </a:cubicBezTo>
                  <a:cubicBezTo>
                    <a:pt x="92" y="6"/>
                    <a:pt x="58" y="1"/>
                    <a:pt x="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32"/>
            <p:cNvSpPr/>
            <p:nvPr/>
          </p:nvSpPr>
          <p:spPr>
            <a:xfrm>
              <a:off x="5882875" y="1807850"/>
              <a:ext cx="19375" cy="8000"/>
            </a:xfrm>
            <a:custGeom>
              <a:avLst/>
              <a:gdLst/>
              <a:ahLst/>
              <a:cxnLst/>
              <a:rect l="l" t="t" r="r" b="b"/>
              <a:pathLst>
                <a:path w="775" h="320" extrusionOk="0">
                  <a:moveTo>
                    <a:pt x="216" y="0"/>
                  </a:moveTo>
                  <a:cubicBezTo>
                    <a:pt x="163" y="0"/>
                    <a:pt x="111" y="12"/>
                    <a:pt x="60" y="46"/>
                  </a:cubicBezTo>
                  <a:cubicBezTo>
                    <a:pt x="0" y="82"/>
                    <a:pt x="0" y="129"/>
                    <a:pt x="48" y="177"/>
                  </a:cubicBezTo>
                  <a:cubicBezTo>
                    <a:pt x="83" y="224"/>
                    <a:pt x="143" y="284"/>
                    <a:pt x="203" y="320"/>
                  </a:cubicBezTo>
                  <a:cubicBezTo>
                    <a:pt x="405" y="296"/>
                    <a:pt x="584" y="248"/>
                    <a:pt x="774" y="201"/>
                  </a:cubicBezTo>
                  <a:lnTo>
                    <a:pt x="607" y="46"/>
                  </a:lnTo>
                  <a:cubicBezTo>
                    <a:pt x="588" y="50"/>
                    <a:pt x="569" y="51"/>
                    <a:pt x="549" y="51"/>
                  </a:cubicBezTo>
                  <a:cubicBezTo>
                    <a:pt x="440" y="51"/>
                    <a:pt x="327" y="0"/>
                    <a:pt x="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32"/>
            <p:cNvSpPr/>
            <p:nvPr/>
          </p:nvSpPr>
          <p:spPr>
            <a:xfrm>
              <a:off x="5641775" y="1906625"/>
              <a:ext cx="8050" cy="5975"/>
            </a:xfrm>
            <a:custGeom>
              <a:avLst/>
              <a:gdLst/>
              <a:ahLst/>
              <a:cxnLst/>
              <a:rect l="l" t="t" r="r" b="b"/>
              <a:pathLst>
                <a:path w="322" h="239" extrusionOk="0">
                  <a:moveTo>
                    <a:pt x="167" y="0"/>
                  </a:moveTo>
                  <a:cubicBezTo>
                    <a:pt x="72" y="24"/>
                    <a:pt x="12" y="48"/>
                    <a:pt x="0" y="119"/>
                  </a:cubicBezTo>
                  <a:cubicBezTo>
                    <a:pt x="0" y="202"/>
                    <a:pt x="60" y="238"/>
                    <a:pt x="131" y="238"/>
                  </a:cubicBezTo>
                  <a:cubicBezTo>
                    <a:pt x="226" y="238"/>
                    <a:pt x="322" y="214"/>
                    <a:pt x="298" y="95"/>
                  </a:cubicBezTo>
                  <a:cubicBezTo>
                    <a:pt x="286" y="48"/>
                    <a:pt x="191" y="36"/>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32"/>
            <p:cNvSpPr/>
            <p:nvPr/>
          </p:nvSpPr>
          <p:spPr>
            <a:xfrm>
              <a:off x="5916200" y="1737300"/>
              <a:ext cx="14900" cy="8000"/>
            </a:xfrm>
            <a:custGeom>
              <a:avLst/>
              <a:gdLst/>
              <a:ahLst/>
              <a:cxnLst/>
              <a:rect l="l" t="t" r="r" b="b"/>
              <a:pathLst>
                <a:path w="596" h="320" extrusionOk="0">
                  <a:moveTo>
                    <a:pt x="382" y="0"/>
                  </a:moveTo>
                  <a:cubicBezTo>
                    <a:pt x="362" y="0"/>
                    <a:pt x="339" y="17"/>
                    <a:pt x="322" y="34"/>
                  </a:cubicBezTo>
                  <a:cubicBezTo>
                    <a:pt x="263" y="165"/>
                    <a:pt x="48" y="106"/>
                    <a:pt x="1" y="272"/>
                  </a:cubicBezTo>
                  <a:cubicBezTo>
                    <a:pt x="155" y="284"/>
                    <a:pt x="322" y="308"/>
                    <a:pt x="465" y="320"/>
                  </a:cubicBezTo>
                  <a:cubicBezTo>
                    <a:pt x="513" y="320"/>
                    <a:pt x="536" y="320"/>
                    <a:pt x="596" y="308"/>
                  </a:cubicBezTo>
                  <a:cubicBezTo>
                    <a:pt x="560" y="213"/>
                    <a:pt x="501" y="129"/>
                    <a:pt x="453" y="34"/>
                  </a:cubicBezTo>
                  <a:cubicBezTo>
                    <a:pt x="453" y="22"/>
                    <a:pt x="441" y="22"/>
                    <a:pt x="405" y="10"/>
                  </a:cubicBezTo>
                  <a:cubicBezTo>
                    <a:pt x="398" y="3"/>
                    <a:pt x="390" y="0"/>
                    <a:pt x="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32"/>
            <p:cNvSpPr/>
            <p:nvPr/>
          </p:nvSpPr>
          <p:spPr>
            <a:xfrm>
              <a:off x="6067125" y="1953050"/>
              <a:ext cx="14000" cy="7475"/>
            </a:xfrm>
            <a:custGeom>
              <a:avLst/>
              <a:gdLst/>
              <a:ahLst/>
              <a:cxnLst/>
              <a:rect l="l" t="t" r="r" b="b"/>
              <a:pathLst>
                <a:path w="560" h="299" extrusionOk="0">
                  <a:moveTo>
                    <a:pt x="0" y="0"/>
                  </a:moveTo>
                  <a:cubicBezTo>
                    <a:pt x="0" y="143"/>
                    <a:pt x="36" y="250"/>
                    <a:pt x="155" y="298"/>
                  </a:cubicBezTo>
                  <a:cubicBezTo>
                    <a:pt x="203" y="298"/>
                    <a:pt x="250" y="286"/>
                    <a:pt x="274" y="286"/>
                  </a:cubicBezTo>
                  <a:lnTo>
                    <a:pt x="56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32"/>
            <p:cNvSpPr/>
            <p:nvPr/>
          </p:nvSpPr>
          <p:spPr>
            <a:xfrm>
              <a:off x="5425075" y="1791125"/>
              <a:ext cx="18775" cy="8125"/>
            </a:xfrm>
            <a:custGeom>
              <a:avLst/>
              <a:gdLst/>
              <a:ahLst/>
              <a:cxnLst/>
              <a:rect l="l" t="t" r="r" b="b"/>
              <a:pathLst>
                <a:path w="751" h="325" extrusionOk="0">
                  <a:moveTo>
                    <a:pt x="12" y="0"/>
                  </a:moveTo>
                  <a:cubicBezTo>
                    <a:pt x="12" y="60"/>
                    <a:pt x="0" y="96"/>
                    <a:pt x="0" y="155"/>
                  </a:cubicBezTo>
                  <a:cubicBezTo>
                    <a:pt x="119" y="274"/>
                    <a:pt x="244" y="325"/>
                    <a:pt x="371" y="325"/>
                  </a:cubicBezTo>
                  <a:cubicBezTo>
                    <a:pt x="497" y="325"/>
                    <a:pt x="625" y="274"/>
                    <a:pt x="750" y="191"/>
                  </a:cubicBezTo>
                  <a:lnTo>
                    <a:pt x="715" y="143"/>
                  </a:lnTo>
                  <a:cubicBezTo>
                    <a:pt x="661" y="94"/>
                    <a:pt x="596" y="83"/>
                    <a:pt x="527" y="83"/>
                  </a:cubicBezTo>
                  <a:cubicBezTo>
                    <a:pt x="474" y="83"/>
                    <a:pt x="418" y="89"/>
                    <a:pt x="364" y="89"/>
                  </a:cubicBezTo>
                  <a:cubicBezTo>
                    <a:pt x="288" y="89"/>
                    <a:pt x="214" y="76"/>
                    <a:pt x="155" y="12"/>
                  </a:cubicBezTo>
                  <a:cubicBezTo>
                    <a:pt x="107" y="0"/>
                    <a:pt x="60" y="0"/>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32"/>
            <p:cNvSpPr/>
            <p:nvPr/>
          </p:nvSpPr>
          <p:spPr>
            <a:xfrm>
              <a:off x="5596225" y="1730800"/>
              <a:ext cx="19075" cy="10150"/>
            </a:xfrm>
            <a:custGeom>
              <a:avLst/>
              <a:gdLst/>
              <a:ahLst/>
              <a:cxnLst/>
              <a:rect l="l" t="t" r="r" b="b"/>
              <a:pathLst>
                <a:path w="763" h="406" extrusionOk="0">
                  <a:moveTo>
                    <a:pt x="444" y="1"/>
                  </a:moveTo>
                  <a:cubicBezTo>
                    <a:pt x="373" y="1"/>
                    <a:pt x="301" y="14"/>
                    <a:pt x="227" y="32"/>
                  </a:cubicBezTo>
                  <a:cubicBezTo>
                    <a:pt x="84" y="116"/>
                    <a:pt x="0" y="223"/>
                    <a:pt x="48" y="401"/>
                  </a:cubicBezTo>
                  <a:cubicBezTo>
                    <a:pt x="68" y="404"/>
                    <a:pt x="87" y="405"/>
                    <a:pt x="106" y="405"/>
                  </a:cubicBezTo>
                  <a:cubicBezTo>
                    <a:pt x="243" y="405"/>
                    <a:pt x="349" y="335"/>
                    <a:pt x="465" y="282"/>
                  </a:cubicBezTo>
                  <a:cubicBezTo>
                    <a:pt x="584" y="270"/>
                    <a:pt x="703" y="270"/>
                    <a:pt x="762" y="127"/>
                  </a:cubicBezTo>
                  <a:cubicBezTo>
                    <a:pt x="661" y="33"/>
                    <a:pt x="554" y="1"/>
                    <a:pt x="4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32"/>
            <p:cNvSpPr/>
            <p:nvPr/>
          </p:nvSpPr>
          <p:spPr>
            <a:xfrm>
              <a:off x="5812625" y="1790850"/>
              <a:ext cx="12125" cy="8050"/>
            </a:xfrm>
            <a:custGeom>
              <a:avLst/>
              <a:gdLst/>
              <a:ahLst/>
              <a:cxnLst/>
              <a:rect l="l" t="t" r="r" b="b"/>
              <a:pathLst>
                <a:path w="485" h="322" extrusionOk="0">
                  <a:moveTo>
                    <a:pt x="337" y="0"/>
                  </a:moveTo>
                  <a:cubicBezTo>
                    <a:pt x="251" y="0"/>
                    <a:pt x="131" y="55"/>
                    <a:pt x="47" y="55"/>
                  </a:cubicBezTo>
                  <a:cubicBezTo>
                    <a:pt x="30" y="55"/>
                    <a:pt x="14" y="52"/>
                    <a:pt x="0" y="47"/>
                  </a:cubicBezTo>
                  <a:lnTo>
                    <a:pt x="0" y="47"/>
                  </a:lnTo>
                  <a:cubicBezTo>
                    <a:pt x="60" y="142"/>
                    <a:pt x="96" y="226"/>
                    <a:pt x="131" y="321"/>
                  </a:cubicBezTo>
                  <a:lnTo>
                    <a:pt x="417" y="321"/>
                  </a:lnTo>
                  <a:cubicBezTo>
                    <a:pt x="484" y="63"/>
                    <a:pt x="430" y="0"/>
                    <a:pt x="3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32"/>
            <p:cNvSpPr/>
            <p:nvPr/>
          </p:nvSpPr>
          <p:spPr>
            <a:xfrm>
              <a:off x="6016800" y="1927450"/>
              <a:ext cx="13725" cy="6575"/>
            </a:xfrm>
            <a:custGeom>
              <a:avLst/>
              <a:gdLst/>
              <a:ahLst/>
              <a:cxnLst/>
              <a:rect l="l" t="t" r="r" b="b"/>
              <a:pathLst>
                <a:path w="549" h="263" extrusionOk="0">
                  <a:moveTo>
                    <a:pt x="144" y="1"/>
                  </a:moveTo>
                  <a:lnTo>
                    <a:pt x="1" y="155"/>
                  </a:lnTo>
                  <a:cubicBezTo>
                    <a:pt x="108" y="220"/>
                    <a:pt x="206" y="262"/>
                    <a:pt x="292" y="262"/>
                  </a:cubicBezTo>
                  <a:cubicBezTo>
                    <a:pt x="397" y="262"/>
                    <a:pt x="483" y="199"/>
                    <a:pt x="549" y="36"/>
                  </a:cubicBezTo>
                  <a:cubicBezTo>
                    <a:pt x="418" y="24"/>
                    <a:pt x="287" y="24"/>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32"/>
            <p:cNvSpPr/>
            <p:nvPr/>
          </p:nvSpPr>
          <p:spPr>
            <a:xfrm>
              <a:off x="5722725" y="1792175"/>
              <a:ext cx="21750" cy="6850"/>
            </a:xfrm>
            <a:custGeom>
              <a:avLst/>
              <a:gdLst/>
              <a:ahLst/>
              <a:cxnLst/>
              <a:rect l="l" t="t" r="r" b="b"/>
              <a:pathLst>
                <a:path w="870" h="274" extrusionOk="0">
                  <a:moveTo>
                    <a:pt x="613" y="0"/>
                  </a:moveTo>
                  <a:cubicBezTo>
                    <a:pt x="570" y="0"/>
                    <a:pt x="525" y="7"/>
                    <a:pt x="477" y="18"/>
                  </a:cubicBezTo>
                  <a:cubicBezTo>
                    <a:pt x="442" y="28"/>
                    <a:pt x="402" y="32"/>
                    <a:pt x="360" y="32"/>
                  </a:cubicBezTo>
                  <a:cubicBezTo>
                    <a:pt x="303" y="32"/>
                    <a:pt x="241" y="25"/>
                    <a:pt x="179" y="18"/>
                  </a:cubicBezTo>
                  <a:cubicBezTo>
                    <a:pt x="108" y="30"/>
                    <a:pt x="48" y="54"/>
                    <a:pt x="1" y="101"/>
                  </a:cubicBezTo>
                  <a:lnTo>
                    <a:pt x="1" y="113"/>
                  </a:lnTo>
                  <a:cubicBezTo>
                    <a:pt x="143" y="220"/>
                    <a:pt x="289" y="274"/>
                    <a:pt x="435" y="274"/>
                  </a:cubicBezTo>
                  <a:cubicBezTo>
                    <a:pt x="581" y="274"/>
                    <a:pt x="727" y="220"/>
                    <a:pt x="870" y="113"/>
                  </a:cubicBezTo>
                  <a:cubicBezTo>
                    <a:pt x="788" y="32"/>
                    <a:pt x="706" y="0"/>
                    <a:pt x="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32"/>
            <p:cNvSpPr/>
            <p:nvPr/>
          </p:nvSpPr>
          <p:spPr>
            <a:xfrm>
              <a:off x="6185575" y="1956725"/>
              <a:ext cx="14625" cy="3500"/>
            </a:xfrm>
            <a:custGeom>
              <a:avLst/>
              <a:gdLst/>
              <a:ahLst/>
              <a:cxnLst/>
              <a:rect l="l" t="t" r="r" b="b"/>
              <a:pathLst>
                <a:path w="585" h="140" extrusionOk="0">
                  <a:moveTo>
                    <a:pt x="284" y="1"/>
                  </a:moveTo>
                  <a:cubicBezTo>
                    <a:pt x="194" y="1"/>
                    <a:pt x="106" y="45"/>
                    <a:pt x="1" y="139"/>
                  </a:cubicBezTo>
                  <a:lnTo>
                    <a:pt x="584" y="139"/>
                  </a:lnTo>
                  <a:cubicBezTo>
                    <a:pt x="469" y="48"/>
                    <a:pt x="376" y="1"/>
                    <a:pt x="2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32"/>
            <p:cNvSpPr/>
            <p:nvPr/>
          </p:nvSpPr>
          <p:spPr>
            <a:xfrm>
              <a:off x="5460800" y="1971325"/>
              <a:ext cx="7450" cy="10625"/>
            </a:xfrm>
            <a:custGeom>
              <a:avLst/>
              <a:gdLst/>
              <a:ahLst/>
              <a:cxnLst/>
              <a:rect l="l" t="t" r="r" b="b"/>
              <a:pathLst>
                <a:path w="298" h="425" extrusionOk="0">
                  <a:moveTo>
                    <a:pt x="232" y="1"/>
                  </a:moveTo>
                  <a:cubicBezTo>
                    <a:pt x="207" y="1"/>
                    <a:pt x="189" y="9"/>
                    <a:pt x="167" y="31"/>
                  </a:cubicBezTo>
                  <a:cubicBezTo>
                    <a:pt x="95" y="151"/>
                    <a:pt x="0" y="270"/>
                    <a:pt x="12" y="424"/>
                  </a:cubicBezTo>
                  <a:lnTo>
                    <a:pt x="298" y="424"/>
                  </a:lnTo>
                  <a:cubicBezTo>
                    <a:pt x="286" y="270"/>
                    <a:pt x="286" y="139"/>
                    <a:pt x="286" y="8"/>
                  </a:cubicBezTo>
                  <a:cubicBezTo>
                    <a:pt x="264" y="3"/>
                    <a:pt x="247" y="1"/>
                    <a:pt x="2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32"/>
            <p:cNvSpPr/>
            <p:nvPr/>
          </p:nvSpPr>
          <p:spPr>
            <a:xfrm>
              <a:off x="5436075" y="1902225"/>
              <a:ext cx="17900" cy="3825"/>
            </a:xfrm>
            <a:custGeom>
              <a:avLst/>
              <a:gdLst/>
              <a:ahLst/>
              <a:cxnLst/>
              <a:rect l="l" t="t" r="r" b="b"/>
              <a:pathLst>
                <a:path w="716" h="153" extrusionOk="0">
                  <a:moveTo>
                    <a:pt x="349" y="0"/>
                  </a:moveTo>
                  <a:cubicBezTo>
                    <a:pt x="227" y="0"/>
                    <a:pt x="108" y="51"/>
                    <a:pt x="1" y="152"/>
                  </a:cubicBezTo>
                  <a:lnTo>
                    <a:pt x="715" y="152"/>
                  </a:lnTo>
                  <a:cubicBezTo>
                    <a:pt x="596" y="51"/>
                    <a:pt x="471" y="0"/>
                    <a:pt x="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32"/>
            <p:cNvSpPr/>
            <p:nvPr/>
          </p:nvSpPr>
          <p:spPr>
            <a:xfrm>
              <a:off x="5306900" y="1945300"/>
              <a:ext cx="9550" cy="7475"/>
            </a:xfrm>
            <a:custGeom>
              <a:avLst/>
              <a:gdLst/>
              <a:ahLst/>
              <a:cxnLst/>
              <a:rect l="l" t="t" r="r" b="b"/>
              <a:pathLst>
                <a:path w="382" h="299" extrusionOk="0">
                  <a:moveTo>
                    <a:pt x="120" y="1"/>
                  </a:moveTo>
                  <a:cubicBezTo>
                    <a:pt x="72" y="1"/>
                    <a:pt x="24" y="13"/>
                    <a:pt x="1" y="37"/>
                  </a:cubicBezTo>
                  <a:lnTo>
                    <a:pt x="1" y="299"/>
                  </a:lnTo>
                  <a:cubicBezTo>
                    <a:pt x="84" y="299"/>
                    <a:pt x="179" y="287"/>
                    <a:pt x="274" y="287"/>
                  </a:cubicBezTo>
                  <a:cubicBezTo>
                    <a:pt x="382" y="108"/>
                    <a:pt x="322" y="25"/>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32"/>
            <p:cNvSpPr/>
            <p:nvPr/>
          </p:nvSpPr>
          <p:spPr>
            <a:xfrm>
              <a:off x="5415850" y="1906325"/>
              <a:ext cx="10000" cy="10975"/>
            </a:xfrm>
            <a:custGeom>
              <a:avLst/>
              <a:gdLst/>
              <a:ahLst/>
              <a:cxnLst/>
              <a:rect l="l" t="t" r="r" b="b"/>
              <a:pathLst>
                <a:path w="400" h="439" extrusionOk="0">
                  <a:moveTo>
                    <a:pt x="107" y="0"/>
                  </a:moveTo>
                  <a:cubicBezTo>
                    <a:pt x="0" y="84"/>
                    <a:pt x="0" y="179"/>
                    <a:pt x="72" y="286"/>
                  </a:cubicBezTo>
                  <a:cubicBezTo>
                    <a:pt x="131" y="322"/>
                    <a:pt x="179" y="369"/>
                    <a:pt x="238" y="417"/>
                  </a:cubicBezTo>
                  <a:cubicBezTo>
                    <a:pt x="271" y="432"/>
                    <a:pt x="297" y="438"/>
                    <a:pt x="318" y="438"/>
                  </a:cubicBezTo>
                  <a:cubicBezTo>
                    <a:pt x="383" y="438"/>
                    <a:pt x="399" y="376"/>
                    <a:pt x="381" y="286"/>
                  </a:cubicBezTo>
                  <a:cubicBezTo>
                    <a:pt x="334" y="191"/>
                    <a:pt x="286" y="95"/>
                    <a:pt x="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32"/>
            <p:cNvSpPr/>
            <p:nvPr/>
          </p:nvSpPr>
          <p:spPr>
            <a:xfrm>
              <a:off x="5826600" y="1806000"/>
              <a:ext cx="14625" cy="7475"/>
            </a:xfrm>
            <a:custGeom>
              <a:avLst/>
              <a:gdLst/>
              <a:ahLst/>
              <a:cxnLst/>
              <a:rect l="l" t="t" r="r" b="b"/>
              <a:pathLst>
                <a:path w="585" h="299" extrusionOk="0">
                  <a:moveTo>
                    <a:pt x="168" y="1"/>
                  </a:moveTo>
                  <a:cubicBezTo>
                    <a:pt x="108" y="25"/>
                    <a:pt x="13" y="36"/>
                    <a:pt x="1" y="132"/>
                  </a:cubicBezTo>
                  <a:lnTo>
                    <a:pt x="168" y="298"/>
                  </a:lnTo>
                  <a:lnTo>
                    <a:pt x="251" y="298"/>
                  </a:lnTo>
                  <a:cubicBezTo>
                    <a:pt x="370" y="298"/>
                    <a:pt x="477" y="275"/>
                    <a:pt x="584" y="275"/>
                  </a:cubicBezTo>
                  <a:cubicBezTo>
                    <a:pt x="537" y="108"/>
                    <a:pt x="358" y="132"/>
                    <a:pt x="275" y="13"/>
                  </a:cubicBezTo>
                  <a:cubicBezTo>
                    <a:pt x="239" y="13"/>
                    <a:pt x="215" y="13"/>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32"/>
            <p:cNvSpPr/>
            <p:nvPr/>
          </p:nvSpPr>
          <p:spPr>
            <a:xfrm>
              <a:off x="6067125" y="1884700"/>
              <a:ext cx="12025" cy="10625"/>
            </a:xfrm>
            <a:custGeom>
              <a:avLst/>
              <a:gdLst/>
              <a:ahLst/>
              <a:cxnLst/>
              <a:rect l="l" t="t" r="r" b="b"/>
              <a:pathLst>
                <a:path w="481" h="425" extrusionOk="0">
                  <a:moveTo>
                    <a:pt x="120" y="0"/>
                  </a:moveTo>
                  <a:cubicBezTo>
                    <a:pt x="82" y="0"/>
                    <a:pt x="42" y="3"/>
                    <a:pt x="0" y="8"/>
                  </a:cubicBezTo>
                  <a:lnTo>
                    <a:pt x="0" y="151"/>
                  </a:lnTo>
                  <a:cubicBezTo>
                    <a:pt x="10" y="150"/>
                    <a:pt x="19" y="149"/>
                    <a:pt x="28" y="149"/>
                  </a:cubicBezTo>
                  <a:cubicBezTo>
                    <a:pt x="219" y="149"/>
                    <a:pt x="270" y="379"/>
                    <a:pt x="429" y="425"/>
                  </a:cubicBezTo>
                  <a:cubicBezTo>
                    <a:pt x="480" y="106"/>
                    <a:pt x="354"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32"/>
            <p:cNvSpPr/>
            <p:nvPr/>
          </p:nvSpPr>
          <p:spPr>
            <a:xfrm>
              <a:off x="5837325" y="1798675"/>
              <a:ext cx="14600" cy="6750"/>
            </a:xfrm>
            <a:custGeom>
              <a:avLst/>
              <a:gdLst/>
              <a:ahLst/>
              <a:cxnLst/>
              <a:rect l="l" t="t" r="r" b="b"/>
              <a:pathLst>
                <a:path w="584" h="270" extrusionOk="0">
                  <a:moveTo>
                    <a:pt x="283" y="1"/>
                  </a:moveTo>
                  <a:cubicBezTo>
                    <a:pt x="211" y="1"/>
                    <a:pt x="134" y="11"/>
                    <a:pt x="61" y="11"/>
                  </a:cubicBezTo>
                  <a:cubicBezTo>
                    <a:pt x="40" y="11"/>
                    <a:pt x="20" y="10"/>
                    <a:pt x="0" y="8"/>
                  </a:cubicBezTo>
                  <a:lnTo>
                    <a:pt x="0" y="8"/>
                  </a:lnTo>
                  <a:cubicBezTo>
                    <a:pt x="24" y="56"/>
                    <a:pt x="24" y="91"/>
                    <a:pt x="24" y="139"/>
                  </a:cubicBezTo>
                  <a:cubicBezTo>
                    <a:pt x="47" y="141"/>
                    <a:pt x="69" y="141"/>
                    <a:pt x="93" y="141"/>
                  </a:cubicBezTo>
                  <a:cubicBezTo>
                    <a:pt x="111" y="141"/>
                    <a:pt x="129" y="141"/>
                    <a:pt x="148" y="141"/>
                  </a:cubicBezTo>
                  <a:cubicBezTo>
                    <a:pt x="256" y="141"/>
                    <a:pt x="364" y="150"/>
                    <a:pt x="441" y="270"/>
                  </a:cubicBezTo>
                  <a:lnTo>
                    <a:pt x="584" y="270"/>
                  </a:lnTo>
                  <a:cubicBezTo>
                    <a:pt x="548" y="40"/>
                    <a:pt x="425" y="1"/>
                    <a:pt x="2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32"/>
            <p:cNvSpPr/>
            <p:nvPr/>
          </p:nvSpPr>
          <p:spPr>
            <a:xfrm>
              <a:off x="5804875" y="1803275"/>
              <a:ext cx="14625" cy="6175"/>
            </a:xfrm>
            <a:custGeom>
              <a:avLst/>
              <a:gdLst/>
              <a:ahLst/>
              <a:cxnLst/>
              <a:rect l="l" t="t" r="r" b="b"/>
              <a:pathLst>
                <a:path w="585" h="247" extrusionOk="0">
                  <a:moveTo>
                    <a:pt x="409" y="1"/>
                  </a:moveTo>
                  <a:cubicBezTo>
                    <a:pt x="287" y="1"/>
                    <a:pt x="168" y="126"/>
                    <a:pt x="42" y="126"/>
                  </a:cubicBezTo>
                  <a:cubicBezTo>
                    <a:pt x="28" y="126"/>
                    <a:pt x="15" y="125"/>
                    <a:pt x="1" y="122"/>
                  </a:cubicBezTo>
                  <a:lnTo>
                    <a:pt x="1" y="122"/>
                  </a:lnTo>
                  <a:cubicBezTo>
                    <a:pt x="76" y="215"/>
                    <a:pt x="149" y="247"/>
                    <a:pt x="222" y="247"/>
                  </a:cubicBezTo>
                  <a:cubicBezTo>
                    <a:pt x="345" y="247"/>
                    <a:pt x="464" y="155"/>
                    <a:pt x="584" y="110"/>
                  </a:cubicBezTo>
                  <a:cubicBezTo>
                    <a:pt x="524" y="28"/>
                    <a:pt x="466" y="1"/>
                    <a:pt x="4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32"/>
            <p:cNvSpPr/>
            <p:nvPr/>
          </p:nvSpPr>
          <p:spPr>
            <a:xfrm>
              <a:off x="5528950" y="1907200"/>
              <a:ext cx="7175" cy="8900"/>
            </a:xfrm>
            <a:custGeom>
              <a:avLst/>
              <a:gdLst/>
              <a:ahLst/>
              <a:cxnLst/>
              <a:rect l="l" t="t" r="r" b="b"/>
              <a:pathLst>
                <a:path w="287" h="356" extrusionOk="0">
                  <a:moveTo>
                    <a:pt x="132" y="1"/>
                  </a:moveTo>
                  <a:lnTo>
                    <a:pt x="1" y="263"/>
                  </a:lnTo>
                  <a:cubicBezTo>
                    <a:pt x="52" y="325"/>
                    <a:pt x="97" y="355"/>
                    <a:pt x="142" y="355"/>
                  </a:cubicBezTo>
                  <a:cubicBezTo>
                    <a:pt x="190" y="355"/>
                    <a:pt x="237" y="319"/>
                    <a:pt x="286" y="251"/>
                  </a:cubicBezTo>
                  <a:cubicBezTo>
                    <a:pt x="286" y="144"/>
                    <a:pt x="286" y="25"/>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32"/>
            <p:cNvSpPr/>
            <p:nvPr/>
          </p:nvSpPr>
          <p:spPr>
            <a:xfrm>
              <a:off x="5542050" y="1906025"/>
              <a:ext cx="15200" cy="4075"/>
            </a:xfrm>
            <a:custGeom>
              <a:avLst/>
              <a:gdLst/>
              <a:ahLst/>
              <a:cxnLst/>
              <a:rect l="l" t="t" r="r" b="b"/>
              <a:pathLst>
                <a:path w="608" h="163" extrusionOk="0">
                  <a:moveTo>
                    <a:pt x="191" y="0"/>
                  </a:moveTo>
                  <a:cubicBezTo>
                    <a:pt x="143" y="24"/>
                    <a:pt x="72" y="36"/>
                    <a:pt x="24" y="84"/>
                  </a:cubicBezTo>
                  <a:cubicBezTo>
                    <a:pt x="0" y="119"/>
                    <a:pt x="36" y="155"/>
                    <a:pt x="96" y="155"/>
                  </a:cubicBezTo>
                  <a:cubicBezTo>
                    <a:pt x="110" y="154"/>
                    <a:pt x="124" y="154"/>
                    <a:pt x="138" y="154"/>
                  </a:cubicBezTo>
                  <a:cubicBezTo>
                    <a:pt x="205" y="154"/>
                    <a:pt x="271" y="162"/>
                    <a:pt x="335" y="162"/>
                  </a:cubicBezTo>
                  <a:cubicBezTo>
                    <a:pt x="438" y="162"/>
                    <a:pt x="533" y="140"/>
                    <a:pt x="608" y="24"/>
                  </a:cubicBezTo>
                  <a:cubicBezTo>
                    <a:pt x="477" y="12"/>
                    <a:pt x="358"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32"/>
            <p:cNvSpPr/>
            <p:nvPr/>
          </p:nvSpPr>
          <p:spPr>
            <a:xfrm>
              <a:off x="5848625" y="1923275"/>
              <a:ext cx="10750" cy="8675"/>
            </a:xfrm>
            <a:custGeom>
              <a:avLst/>
              <a:gdLst/>
              <a:ahLst/>
              <a:cxnLst/>
              <a:rect l="l" t="t" r="r" b="b"/>
              <a:pathLst>
                <a:path w="430" h="347" extrusionOk="0">
                  <a:moveTo>
                    <a:pt x="199" y="1"/>
                  </a:moveTo>
                  <a:cubicBezTo>
                    <a:pt x="171" y="1"/>
                    <a:pt x="144" y="13"/>
                    <a:pt x="120" y="37"/>
                  </a:cubicBezTo>
                  <a:cubicBezTo>
                    <a:pt x="72" y="25"/>
                    <a:pt x="37" y="25"/>
                    <a:pt x="1" y="25"/>
                  </a:cubicBezTo>
                  <a:cubicBezTo>
                    <a:pt x="49" y="108"/>
                    <a:pt x="84" y="215"/>
                    <a:pt x="132" y="322"/>
                  </a:cubicBezTo>
                  <a:cubicBezTo>
                    <a:pt x="180" y="334"/>
                    <a:pt x="203" y="346"/>
                    <a:pt x="251" y="346"/>
                  </a:cubicBezTo>
                  <a:cubicBezTo>
                    <a:pt x="430" y="263"/>
                    <a:pt x="299" y="144"/>
                    <a:pt x="287" y="37"/>
                  </a:cubicBezTo>
                  <a:cubicBezTo>
                    <a:pt x="257" y="13"/>
                    <a:pt x="227" y="1"/>
                    <a:pt x="1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32"/>
            <p:cNvSpPr/>
            <p:nvPr/>
          </p:nvSpPr>
          <p:spPr>
            <a:xfrm>
              <a:off x="6106700" y="1886625"/>
              <a:ext cx="7175" cy="9300"/>
            </a:xfrm>
            <a:custGeom>
              <a:avLst/>
              <a:gdLst/>
              <a:ahLst/>
              <a:cxnLst/>
              <a:rect l="l" t="t" r="r" b="b"/>
              <a:pathLst>
                <a:path w="287" h="372" extrusionOk="0">
                  <a:moveTo>
                    <a:pt x="134" y="1"/>
                  </a:moveTo>
                  <a:cubicBezTo>
                    <a:pt x="90" y="1"/>
                    <a:pt x="47" y="22"/>
                    <a:pt x="1" y="62"/>
                  </a:cubicBezTo>
                  <a:lnTo>
                    <a:pt x="1" y="360"/>
                  </a:lnTo>
                  <a:cubicBezTo>
                    <a:pt x="48" y="371"/>
                    <a:pt x="96" y="371"/>
                    <a:pt x="144" y="371"/>
                  </a:cubicBezTo>
                  <a:cubicBezTo>
                    <a:pt x="239" y="300"/>
                    <a:pt x="286" y="193"/>
                    <a:pt x="286" y="74"/>
                  </a:cubicBezTo>
                  <a:cubicBezTo>
                    <a:pt x="231" y="25"/>
                    <a:pt x="182" y="1"/>
                    <a:pt x="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32"/>
            <p:cNvSpPr/>
            <p:nvPr/>
          </p:nvSpPr>
          <p:spPr>
            <a:xfrm>
              <a:off x="6092725" y="1890425"/>
              <a:ext cx="10725" cy="6425"/>
            </a:xfrm>
            <a:custGeom>
              <a:avLst/>
              <a:gdLst/>
              <a:ahLst/>
              <a:cxnLst/>
              <a:rect l="l" t="t" r="r" b="b"/>
              <a:pathLst>
                <a:path w="429" h="257" extrusionOk="0">
                  <a:moveTo>
                    <a:pt x="146" y="1"/>
                  </a:moveTo>
                  <a:cubicBezTo>
                    <a:pt x="92" y="1"/>
                    <a:pt x="59" y="66"/>
                    <a:pt x="0" y="196"/>
                  </a:cubicBezTo>
                  <a:cubicBezTo>
                    <a:pt x="24" y="208"/>
                    <a:pt x="71" y="208"/>
                    <a:pt x="119" y="208"/>
                  </a:cubicBezTo>
                  <a:cubicBezTo>
                    <a:pt x="170" y="242"/>
                    <a:pt x="216" y="257"/>
                    <a:pt x="261" y="257"/>
                  </a:cubicBezTo>
                  <a:cubicBezTo>
                    <a:pt x="311" y="257"/>
                    <a:pt x="361" y="239"/>
                    <a:pt x="417" y="208"/>
                  </a:cubicBezTo>
                  <a:lnTo>
                    <a:pt x="429" y="208"/>
                  </a:lnTo>
                  <a:cubicBezTo>
                    <a:pt x="278" y="69"/>
                    <a:pt x="201"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32"/>
            <p:cNvSpPr/>
            <p:nvPr/>
          </p:nvSpPr>
          <p:spPr>
            <a:xfrm>
              <a:off x="5582825" y="2063775"/>
              <a:ext cx="8075" cy="7775"/>
            </a:xfrm>
            <a:custGeom>
              <a:avLst/>
              <a:gdLst/>
              <a:ahLst/>
              <a:cxnLst/>
              <a:rect l="l" t="t" r="r" b="b"/>
              <a:pathLst>
                <a:path w="323" h="311" extrusionOk="0">
                  <a:moveTo>
                    <a:pt x="144" y="1"/>
                  </a:moveTo>
                  <a:cubicBezTo>
                    <a:pt x="96" y="1"/>
                    <a:pt x="48" y="1"/>
                    <a:pt x="1" y="12"/>
                  </a:cubicBezTo>
                  <a:lnTo>
                    <a:pt x="1" y="298"/>
                  </a:lnTo>
                  <a:cubicBezTo>
                    <a:pt x="48" y="298"/>
                    <a:pt x="96" y="310"/>
                    <a:pt x="144" y="310"/>
                  </a:cubicBezTo>
                  <a:cubicBezTo>
                    <a:pt x="322" y="203"/>
                    <a:pt x="286" y="108"/>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32"/>
            <p:cNvSpPr/>
            <p:nvPr/>
          </p:nvSpPr>
          <p:spPr>
            <a:xfrm>
              <a:off x="5428650" y="1791425"/>
              <a:ext cx="14300" cy="4100"/>
            </a:xfrm>
            <a:custGeom>
              <a:avLst/>
              <a:gdLst/>
              <a:ahLst/>
              <a:cxnLst/>
              <a:rect l="l" t="t" r="r" b="b"/>
              <a:pathLst>
                <a:path w="572" h="164" extrusionOk="0">
                  <a:moveTo>
                    <a:pt x="572" y="0"/>
                  </a:moveTo>
                  <a:lnTo>
                    <a:pt x="572" y="0"/>
                  </a:lnTo>
                  <a:cubicBezTo>
                    <a:pt x="381" y="12"/>
                    <a:pt x="191" y="12"/>
                    <a:pt x="0" y="12"/>
                  </a:cubicBezTo>
                  <a:cubicBezTo>
                    <a:pt x="78" y="135"/>
                    <a:pt x="180" y="163"/>
                    <a:pt x="288" y="163"/>
                  </a:cubicBezTo>
                  <a:cubicBezTo>
                    <a:pt x="378" y="163"/>
                    <a:pt x="473" y="143"/>
                    <a:pt x="560" y="143"/>
                  </a:cubicBezTo>
                  <a:cubicBezTo>
                    <a:pt x="572" y="84"/>
                    <a:pt x="572" y="48"/>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32"/>
            <p:cNvSpPr/>
            <p:nvPr/>
          </p:nvSpPr>
          <p:spPr>
            <a:xfrm>
              <a:off x="5930800" y="1880975"/>
              <a:ext cx="7450" cy="7500"/>
            </a:xfrm>
            <a:custGeom>
              <a:avLst/>
              <a:gdLst/>
              <a:ahLst/>
              <a:cxnLst/>
              <a:rect l="l" t="t" r="r" b="b"/>
              <a:pathLst>
                <a:path w="298" h="300" extrusionOk="0">
                  <a:moveTo>
                    <a:pt x="90" y="1"/>
                  </a:moveTo>
                  <a:cubicBezTo>
                    <a:pt x="62" y="1"/>
                    <a:pt x="32" y="5"/>
                    <a:pt x="0" y="14"/>
                  </a:cubicBezTo>
                  <a:lnTo>
                    <a:pt x="0" y="300"/>
                  </a:lnTo>
                  <a:cubicBezTo>
                    <a:pt x="119" y="288"/>
                    <a:pt x="238" y="252"/>
                    <a:pt x="298" y="133"/>
                  </a:cubicBezTo>
                  <a:cubicBezTo>
                    <a:pt x="244" y="43"/>
                    <a:pt x="176" y="1"/>
                    <a:pt x="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32"/>
            <p:cNvSpPr/>
            <p:nvPr/>
          </p:nvSpPr>
          <p:spPr>
            <a:xfrm>
              <a:off x="5941500" y="2051525"/>
              <a:ext cx="11625" cy="7675"/>
            </a:xfrm>
            <a:custGeom>
              <a:avLst/>
              <a:gdLst/>
              <a:ahLst/>
              <a:cxnLst/>
              <a:rect l="l" t="t" r="r" b="b"/>
              <a:pathLst>
                <a:path w="465" h="307" extrusionOk="0">
                  <a:moveTo>
                    <a:pt x="224" y="1"/>
                  </a:moveTo>
                  <a:cubicBezTo>
                    <a:pt x="148" y="1"/>
                    <a:pt x="74" y="25"/>
                    <a:pt x="1" y="74"/>
                  </a:cubicBezTo>
                  <a:lnTo>
                    <a:pt x="1" y="217"/>
                  </a:lnTo>
                  <a:cubicBezTo>
                    <a:pt x="91" y="270"/>
                    <a:pt x="171" y="306"/>
                    <a:pt x="243" y="306"/>
                  </a:cubicBezTo>
                  <a:cubicBezTo>
                    <a:pt x="331" y="306"/>
                    <a:pt x="406" y="250"/>
                    <a:pt x="465" y="98"/>
                  </a:cubicBezTo>
                  <a:lnTo>
                    <a:pt x="441" y="62"/>
                  </a:lnTo>
                  <a:cubicBezTo>
                    <a:pt x="366" y="22"/>
                    <a:pt x="294" y="1"/>
                    <a:pt x="2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32"/>
            <p:cNvSpPr/>
            <p:nvPr/>
          </p:nvSpPr>
          <p:spPr>
            <a:xfrm>
              <a:off x="5862325" y="2050375"/>
              <a:ext cx="7475" cy="7725"/>
            </a:xfrm>
            <a:custGeom>
              <a:avLst/>
              <a:gdLst/>
              <a:ahLst/>
              <a:cxnLst/>
              <a:rect l="l" t="t" r="r" b="b"/>
              <a:pathLst>
                <a:path w="299" h="309" extrusionOk="0">
                  <a:moveTo>
                    <a:pt x="1" y="1"/>
                  </a:moveTo>
                  <a:lnTo>
                    <a:pt x="1" y="120"/>
                  </a:lnTo>
                  <a:cubicBezTo>
                    <a:pt x="107" y="120"/>
                    <a:pt x="111" y="309"/>
                    <a:pt x="212" y="309"/>
                  </a:cubicBezTo>
                  <a:cubicBezTo>
                    <a:pt x="235" y="309"/>
                    <a:pt x="263" y="299"/>
                    <a:pt x="298" y="275"/>
                  </a:cubicBezTo>
                  <a:cubicBezTo>
                    <a:pt x="298" y="179"/>
                    <a:pt x="298" y="84"/>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32"/>
            <p:cNvSpPr/>
            <p:nvPr/>
          </p:nvSpPr>
          <p:spPr>
            <a:xfrm>
              <a:off x="5884350" y="1744975"/>
              <a:ext cx="14900" cy="3200"/>
            </a:xfrm>
            <a:custGeom>
              <a:avLst/>
              <a:gdLst/>
              <a:ahLst/>
              <a:cxnLst/>
              <a:rect l="l" t="t" r="r" b="b"/>
              <a:pathLst>
                <a:path w="596" h="128" extrusionOk="0">
                  <a:moveTo>
                    <a:pt x="1" y="1"/>
                  </a:moveTo>
                  <a:cubicBezTo>
                    <a:pt x="91" y="91"/>
                    <a:pt x="181" y="128"/>
                    <a:pt x="273" y="128"/>
                  </a:cubicBezTo>
                  <a:cubicBezTo>
                    <a:pt x="377" y="128"/>
                    <a:pt x="483" y="82"/>
                    <a:pt x="596" y="13"/>
                  </a:cubicBezTo>
                  <a:cubicBezTo>
                    <a:pt x="382" y="13"/>
                    <a:pt x="191"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32"/>
            <p:cNvSpPr/>
            <p:nvPr/>
          </p:nvSpPr>
          <p:spPr>
            <a:xfrm>
              <a:off x="5401250" y="2042350"/>
              <a:ext cx="9550" cy="8775"/>
            </a:xfrm>
            <a:custGeom>
              <a:avLst/>
              <a:gdLst/>
              <a:ahLst/>
              <a:cxnLst/>
              <a:rect l="l" t="t" r="r" b="b"/>
              <a:pathLst>
                <a:path w="382" h="351" extrusionOk="0">
                  <a:moveTo>
                    <a:pt x="382" y="0"/>
                  </a:moveTo>
                  <a:cubicBezTo>
                    <a:pt x="334" y="0"/>
                    <a:pt x="287" y="0"/>
                    <a:pt x="239" y="24"/>
                  </a:cubicBezTo>
                  <a:cubicBezTo>
                    <a:pt x="239" y="143"/>
                    <a:pt x="1" y="262"/>
                    <a:pt x="215" y="346"/>
                  </a:cubicBezTo>
                  <a:cubicBezTo>
                    <a:pt x="222" y="349"/>
                    <a:pt x="230" y="350"/>
                    <a:pt x="237" y="350"/>
                  </a:cubicBezTo>
                  <a:cubicBezTo>
                    <a:pt x="309" y="350"/>
                    <a:pt x="360" y="192"/>
                    <a:pt x="382" y="84"/>
                  </a:cubicBezTo>
                  <a:lnTo>
                    <a:pt x="38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32"/>
            <p:cNvSpPr/>
            <p:nvPr/>
          </p:nvSpPr>
          <p:spPr>
            <a:xfrm>
              <a:off x="5406625" y="1906625"/>
              <a:ext cx="11625" cy="7825"/>
            </a:xfrm>
            <a:custGeom>
              <a:avLst/>
              <a:gdLst/>
              <a:ahLst/>
              <a:cxnLst/>
              <a:rect l="l" t="t" r="r" b="b"/>
              <a:pathLst>
                <a:path w="465" h="313" extrusionOk="0">
                  <a:moveTo>
                    <a:pt x="286" y="0"/>
                  </a:moveTo>
                  <a:cubicBezTo>
                    <a:pt x="191" y="95"/>
                    <a:pt x="83" y="179"/>
                    <a:pt x="0" y="274"/>
                  </a:cubicBezTo>
                  <a:cubicBezTo>
                    <a:pt x="36" y="295"/>
                    <a:pt x="67" y="312"/>
                    <a:pt x="100" y="312"/>
                  </a:cubicBezTo>
                  <a:cubicBezTo>
                    <a:pt x="121" y="312"/>
                    <a:pt x="143" y="305"/>
                    <a:pt x="167" y="286"/>
                  </a:cubicBezTo>
                  <a:lnTo>
                    <a:pt x="429" y="286"/>
                  </a:lnTo>
                  <a:cubicBezTo>
                    <a:pt x="441" y="202"/>
                    <a:pt x="441" y="95"/>
                    <a:pt x="4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32"/>
            <p:cNvSpPr/>
            <p:nvPr/>
          </p:nvSpPr>
          <p:spPr>
            <a:xfrm>
              <a:off x="5708725" y="1770575"/>
              <a:ext cx="11650" cy="7175"/>
            </a:xfrm>
            <a:custGeom>
              <a:avLst/>
              <a:gdLst/>
              <a:ahLst/>
              <a:cxnLst/>
              <a:rect l="l" t="t" r="r" b="b"/>
              <a:pathLst>
                <a:path w="466" h="287" extrusionOk="0">
                  <a:moveTo>
                    <a:pt x="168" y="1"/>
                  </a:moveTo>
                  <a:cubicBezTo>
                    <a:pt x="108" y="25"/>
                    <a:pt x="25" y="25"/>
                    <a:pt x="1" y="120"/>
                  </a:cubicBezTo>
                  <a:cubicBezTo>
                    <a:pt x="49" y="180"/>
                    <a:pt x="108" y="227"/>
                    <a:pt x="168" y="287"/>
                  </a:cubicBezTo>
                  <a:lnTo>
                    <a:pt x="418" y="287"/>
                  </a:lnTo>
                  <a:cubicBezTo>
                    <a:pt x="465" y="239"/>
                    <a:pt x="465" y="191"/>
                    <a:pt x="418" y="144"/>
                  </a:cubicBezTo>
                  <a:cubicBezTo>
                    <a:pt x="358" y="108"/>
                    <a:pt x="299" y="49"/>
                    <a:pt x="239" y="1"/>
                  </a:cubicBezTo>
                  <a:cubicBezTo>
                    <a:pt x="221" y="7"/>
                    <a:pt x="206" y="10"/>
                    <a:pt x="194" y="10"/>
                  </a:cubicBezTo>
                  <a:cubicBezTo>
                    <a:pt x="183" y="10"/>
                    <a:pt x="174" y="7"/>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32"/>
            <p:cNvSpPr/>
            <p:nvPr/>
          </p:nvSpPr>
          <p:spPr>
            <a:xfrm>
              <a:off x="5718250" y="1873875"/>
              <a:ext cx="8675" cy="8775"/>
            </a:xfrm>
            <a:custGeom>
              <a:avLst/>
              <a:gdLst/>
              <a:ahLst/>
              <a:cxnLst/>
              <a:rect l="l" t="t" r="r" b="b"/>
              <a:pathLst>
                <a:path w="347" h="351" extrusionOk="0">
                  <a:moveTo>
                    <a:pt x="180" y="0"/>
                  </a:moveTo>
                  <a:cubicBezTo>
                    <a:pt x="84" y="60"/>
                    <a:pt x="1" y="155"/>
                    <a:pt x="49" y="286"/>
                  </a:cubicBezTo>
                  <a:cubicBezTo>
                    <a:pt x="66" y="332"/>
                    <a:pt x="86" y="350"/>
                    <a:pt x="108" y="350"/>
                  </a:cubicBezTo>
                  <a:cubicBezTo>
                    <a:pt x="133" y="350"/>
                    <a:pt x="161" y="329"/>
                    <a:pt x="191" y="298"/>
                  </a:cubicBezTo>
                  <a:cubicBezTo>
                    <a:pt x="191" y="203"/>
                    <a:pt x="346" y="96"/>
                    <a:pt x="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32"/>
            <p:cNvSpPr/>
            <p:nvPr/>
          </p:nvSpPr>
          <p:spPr>
            <a:xfrm>
              <a:off x="5722425" y="2021200"/>
              <a:ext cx="8075" cy="6075"/>
            </a:xfrm>
            <a:custGeom>
              <a:avLst/>
              <a:gdLst/>
              <a:ahLst/>
              <a:cxnLst/>
              <a:rect l="l" t="t" r="r" b="b"/>
              <a:pathLst>
                <a:path w="323" h="243" extrusionOk="0">
                  <a:moveTo>
                    <a:pt x="167" y="1"/>
                  </a:moveTo>
                  <a:cubicBezTo>
                    <a:pt x="108" y="49"/>
                    <a:pt x="60" y="108"/>
                    <a:pt x="1" y="156"/>
                  </a:cubicBezTo>
                  <a:cubicBezTo>
                    <a:pt x="51" y="218"/>
                    <a:pt x="105" y="242"/>
                    <a:pt x="157" y="242"/>
                  </a:cubicBezTo>
                  <a:cubicBezTo>
                    <a:pt x="215" y="242"/>
                    <a:pt x="272" y="212"/>
                    <a:pt x="322" y="168"/>
                  </a:cubicBezTo>
                  <a:lnTo>
                    <a:pt x="286" y="132"/>
                  </a:lnTo>
                  <a:cubicBezTo>
                    <a:pt x="239" y="96"/>
                    <a:pt x="215" y="49"/>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32"/>
            <p:cNvSpPr/>
            <p:nvPr/>
          </p:nvSpPr>
          <p:spPr>
            <a:xfrm>
              <a:off x="5792375" y="1876250"/>
              <a:ext cx="4200" cy="3600"/>
            </a:xfrm>
            <a:custGeom>
              <a:avLst/>
              <a:gdLst/>
              <a:ahLst/>
              <a:cxnLst/>
              <a:rect l="l" t="t" r="r" b="b"/>
              <a:pathLst>
                <a:path w="168" h="144" extrusionOk="0">
                  <a:moveTo>
                    <a:pt x="155" y="1"/>
                  </a:moveTo>
                  <a:cubicBezTo>
                    <a:pt x="120" y="24"/>
                    <a:pt x="60" y="24"/>
                    <a:pt x="24" y="60"/>
                  </a:cubicBezTo>
                  <a:cubicBezTo>
                    <a:pt x="1" y="96"/>
                    <a:pt x="24" y="144"/>
                    <a:pt x="96" y="144"/>
                  </a:cubicBezTo>
                  <a:cubicBezTo>
                    <a:pt x="120" y="144"/>
                    <a:pt x="155" y="132"/>
                    <a:pt x="155" y="120"/>
                  </a:cubicBezTo>
                  <a:cubicBezTo>
                    <a:pt x="167" y="72"/>
                    <a:pt x="155" y="48"/>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32"/>
            <p:cNvSpPr/>
            <p:nvPr/>
          </p:nvSpPr>
          <p:spPr>
            <a:xfrm>
              <a:off x="5787625" y="1803950"/>
              <a:ext cx="7150" cy="4875"/>
            </a:xfrm>
            <a:custGeom>
              <a:avLst/>
              <a:gdLst/>
              <a:ahLst/>
              <a:cxnLst/>
              <a:rect l="l" t="t" r="r" b="b"/>
              <a:pathLst>
                <a:path w="286" h="195" extrusionOk="0">
                  <a:moveTo>
                    <a:pt x="89" y="0"/>
                  </a:moveTo>
                  <a:cubicBezTo>
                    <a:pt x="58" y="0"/>
                    <a:pt x="28" y="19"/>
                    <a:pt x="0" y="71"/>
                  </a:cubicBezTo>
                  <a:cubicBezTo>
                    <a:pt x="38" y="153"/>
                    <a:pt x="86" y="195"/>
                    <a:pt x="138" y="195"/>
                  </a:cubicBezTo>
                  <a:cubicBezTo>
                    <a:pt x="185" y="195"/>
                    <a:pt x="236" y="162"/>
                    <a:pt x="286" y="95"/>
                  </a:cubicBezTo>
                  <a:cubicBezTo>
                    <a:pt x="215" y="71"/>
                    <a:pt x="149" y="0"/>
                    <a:pt x="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32"/>
            <p:cNvSpPr/>
            <p:nvPr/>
          </p:nvSpPr>
          <p:spPr>
            <a:xfrm>
              <a:off x="5810250" y="2062575"/>
              <a:ext cx="4775" cy="4200"/>
            </a:xfrm>
            <a:custGeom>
              <a:avLst/>
              <a:gdLst/>
              <a:ahLst/>
              <a:cxnLst/>
              <a:rect l="l" t="t" r="r" b="b"/>
              <a:pathLst>
                <a:path w="191" h="168" extrusionOk="0">
                  <a:moveTo>
                    <a:pt x="155" y="1"/>
                  </a:moveTo>
                  <a:cubicBezTo>
                    <a:pt x="119" y="13"/>
                    <a:pt x="71" y="37"/>
                    <a:pt x="48" y="60"/>
                  </a:cubicBezTo>
                  <a:cubicBezTo>
                    <a:pt x="0" y="108"/>
                    <a:pt x="12" y="132"/>
                    <a:pt x="71" y="168"/>
                  </a:cubicBezTo>
                  <a:cubicBezTo>
                    <a:pt x="107" y="156"/>
                    <a:pt x="167" y="156"/>
                    <a:pt x="179" y="120"/>
                  </a:cubicBezTo>
                  <a:cubicBezTo>
                    <a:pt x="191" y="96"/>
                    <a:pt x="167" y="49"/>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32"/>
            <p:cNvSpPr/>
            <p:nvPr/>
          </p:nvSpPr>
          <p:spPr>
            <a:xfrm>
              <a:off x="5859650" y="1811375"/>
              <a:ext cx="7175" cy="5075"/>
            </a:xfrm>
            <a:custGeom>
              <a:avLst/>
              <a:gdLst/>
              <a:ahLst/>
              <a:cxnLst/>
              <a:rect l="l" t="t" r="r" b="b"/>
              <a:pathLst>
                <a:path w="287" h="203" extrusionOk="0">
                  <a:moveTo>
                    <a:pt x="155" y="0"/>
                  </a:moveTo>
                  <a:cubicBezTo>
                    <a:pt x="60" y="0"/>
                    <a:pt x="24" y="107"/>
                    <a:pt x="0" y="202"/>
                  </a:cubicBezTo>
                  <a:lnTo>
                    <a:pt x="239" y="202"/>
                  </a:lnTo>
                  <a:cubicBezTo>
                    <a:pt x="239" y="119"/>
                    <a:pt x="286"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32"/>
            <p:cNvSpPr/>
            <p:nvPr/>
          </p:nvSpPr>
          <p:spPr>
            <a:xfrm>
              <a:off x="5744150" y="1806025"/>
              <a:ext cx="11050" cy="3575"/>
            </a:xfrm>
            <a:custGeom>
              <a:avLst/>
              <a:gdLst/>
              <a:ahLst/>
              <a:cxnLst/>
              <a:rect l="l" t="t" r="r" b="b"/>
              <a:pathLst>
                <a:path w="442" h="143" extrusionOk="0">
                  <a:moveTo>
                    <a:pt x="268" y="0"/>
                  </a:moveTo>
                  <a:cubicBezTo>
                    <a:pt x="169" y="0"/>
                    <a:pt x="77" y="24"/>
                    <a:pt x="1" y="131"/>
                  </a:cubicBezTo>
                  <a:cubicBezTo>
                    <a:pt x="56" y="135"/>
                    <a:pt x="113" y="142"/>
                    <a:pt x="169" y="142"/>
                  </a:cubicBezTo>
                  <a:cubicBezTo>
                    <a:pt x="269" y="142"/>
                    <a:pt x="365" y="119"/>
                    <a:pt x="441" y="12"/>
                  </a:cubicBezTo>
                  <a:cubicBezTo>
                    <a:pt x="382" y="7"/>
                    <a:pt x="324" y="0"/>
                    <a:pt x="2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32"/>
            <p:cNvSpPr/>
            <p:nvPr/>
          </p:nvSpPr>
          <p:spPr>
            <a:xfrm>
              <a:off x="6102825" y="1953025"/>
              <a:ext cx="11050" cy="3400"/>
            </a:xfrm>
            <a:custGeom>
              <a:avLst/>
              <a:gdLst/>
              <a:ahLst/>
              <a:cxnLst/>
              <a:rect l="l" t="t" r="r" b="b"/>
              <a:pathLst>
                <a:path w="442" h="136" extrusionOk="0">
                  <a:moveTo>
                    <a:pt x="111" y="0"/>
                  </a:moveTo>
                  <a:cubicBezTo>
                    <a:pt x="74" y="0"/>
                    <a:pt x="37" y="1"/>
                    <a:pt x="1" y="1"/>
                  </a:cubicBezTo>
                  <a:cubicBezTo>
                    <a:pt x="84" y="118"/>
                    <a:pt x="185" y="136"/>
                    <a:pt x="295" y="136"/>
                  </a:cubicBezTo>
                  <a:cubicBezTo>
                    <a:pt x="342" y="136"/>
                    <a:pt x="391" y="132"/>
                    <a:pt x="441" y="132"/>
                  </a:cubicBezTo>
                  <a:cubicBezTo>
                    <a:pt x="350" y="14"/>
                    <a:pt x="231" y="0"/>
                    <a:pt x="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32"/>
            <p:cNvSpPr/>
            <p:nvPr/>
          </p:nvSpPr>
          <p:spPr>
            <a:xfrm>
              <a:off x="6116825" y="1752425"/>
              <a:ext cx="12825" cy="5050"/>
            </a:xfrm>
            <a:custGeom>
              <a:avLst/>
              <a:gdLst/>
              <a:ahLst/>
              <a:cxnLst/>
              <a:rect l="l" t="t" r="r" b="b"/>
              <a:pathLst>
                <a:path w="513" h="202" extrusionOk="0">
                  <a:moveTo>
                    <a:pt x="0" y="1"/>
                  </a:moveTo>
                  <a:cubicBezTo>
                    <a:pt x="12" y="36"/>
                    <a:pt x="12" y="72"/>
                    <a:pt x="12" y="120"/>
                  </a:cubicBezTo>
                  <a:cubicBezTo>
                    <a:pt x="82" y="177"/>
                    <a:pt x="151" y="202"/>
                    <a:pt x="222" y="202"/>
                  </a:cubicBezTo>
                  <a:cubicBezTo>
                    <a:pt x="297" y="202"/>
                    <a:pt x="373" y="175"/>
                    <a:pt x="453" y="132"/>
                  </a:cubicBezTo>
                  <a:cubicBezTo>
                    <a:pt x="489" y="96"/>
                    <a:pt x="512" y="60"/>
                    <a:pt x="477" y="13"/>
                  </a:cubicBezTo>
                  <a:cubicBezTo>
                    <a:pt x="310" y="13"/>
                    <a:pt x="167"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32"/>
            <p:cNvSpPr/>
            <p:nvPr/>
          </p:nvSpPr>
          <p:spPr>
            <a:xfrm>
              <a:off x="6117425" y="1888450"/>
              <a:ext cx="6575" cy="5900"/>
            </a:xfrm>
            <a:custGeom>
              <a:avLst/>
              <a:gdLst/>
              <a:ahLst/>
              <a:cxnLst/>
              <a:rect l="l" t="t" r="r" b="b"/>
              <a:pathLst>
                <a:path w="263" h="236" extrusionOk="0">
                  <a:moveTo>
                    <a:pt x="0" y="1"/>
                  </a:moveTo>
                  <a:cubicBezTo>
                    <a:pt x="21" y="95"/>
                    <a:pt x="5" y="235"/>
                    <a:pt x="107" y="235"/>
                  </a:cubicBezTo>
                  <a:cubicBezTo>
                    <a:pt x="120" y="235"/>
                    <a:pt x="136" y="233"/>
                    <a:pt x="155" y="227"/>
                  </a:cubicBezTo>
                  <a:cubicBezTo>
                    <a:pt x="262" y="191"/>
                    <a:pt x="143" y="72"/>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32"/>
            <p:cNvSpPr/>
            <p:nvPr/>
          </p:nvSpPr>
          <p:spPr>
            <a:xfrm>
              <a:off x="6056700" y="1846350"/>
              <a:ext cx="7475" cy="5825"/>
            </a:xfrm>
            <a:custGeom>
              <a:avLst/>
              <a:gdLst/>
              <a:ahLst/>
              <a:cxnLst/>
              <a:rect l="l" t="t" r="r" b="b"/>
              <a:pathLst>
                <a:path w="299" h="233" extrusionOk="0">
                  <a:moveTo>
                    <a:pt x="99" y="1"/>
                  </a:moveTo>
                  <a:cubicBezTo>
                    <a:pt x="12" y="1"/>
                    <a:pt x="11" y="133"/>
                    <a:pt x="0" y="208"/>
                  </a:cubicBezTo>
                  <a:cubicBezTo>
                    <a:pt x="36" y="232"/>
                    <a:pt x="84" y="232"/>
                    <a:pt x="143" y="232"/>
                  </a:cubicBezTo>
                  <a:cubicBezTo>
                    <a:pt x="143" y="149"/>
                    <a:pt x="298" y="30"/>
                    <a:pt x="131" y="6"/>
                  </a:cubicBezTo>
                  <a:cubicBezTo>
                    <a:pt x="119" y="2"/>
                    <a:pt x="109" y="1"/>
                    <a:pt x="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32"/>
            <p:cNvSpPr/>
            <p:nvPr/>
          </p:nvSpPr>
          <p:spPr>
            <a:xfrm>
              <a:off x="6045375" y="1951950"/>
              <a:ext cx="7475" cy="8275"/>
            </a:xfrm>
            <a:custGeom>
              <a:avLst/>
              <a:gdLst/>
              <a:ahLst/>
              <a:cxnLst/>
              <a:rect l="l" t="t" r="r" b="b"/>
              <a:pathLst>
                <a:path w="299" h="331" extrusionOk="0">
                  <a:moveTo>
                    <a:pt x="103" y="1"/>
                  </a:moveTo>
                  <a:cubicBezTo>
                    <a:pt x="71" y="1"/>
                    <a:pt x="36" y="7"/>
                    <a:pt x="1" y="21"/>
                  </a:cubicBezTo>
                  <a:cubicBezTo>
                    <a:pt x="60" y="128"/>
                    <a:pt x="108" y="235"/>
                    <a:pt x="168" y="330"/>
                  </a:cubicBezTo>
                  <a:cubicBezTo>
                    <a:pt x="215" y="330"/>
                    <a:pt x="251" y="330"/>
                    <a:pt x="299" y="318"/>
                  </a:cubicBezTo>
                  <a:lnTo>
                    <a:pt x="299" y="33"/>
                  </a:lnTo>
                  <a:cubicBezTo>
                    <a:pt x="251" y="21"/>
                    <a:pt x="215" y="21"/>
                    <a:pt x="168" y="9"/>
                  </a:cubicBezTo>
                  <a:cubicBezTo>
                    <a:pt x="148" y="4"/>
                    <a:pt x="126" y="1"/>
                    <a:pt x="1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32"/>
            <p:cNvSpPr/>
            <p:nvPr/>
          </p:nvSpPr>
          <p:spPr>
            <a:xfrm>
              <a:off x="5998950" y="2083925"/>
              <a:ext cx="11050" cy="5550"/>
            </a:xfrm>
            <a:custGeom>
              <a:avLst/>
              <a:gdLst/>
              <a:ahLst/>
              <a:cxnLst/>
              <a:rect l="l" t="t" r="r" b="b"/>
              <a:pathLst>
                <a:path w="442" h="222" extrusionOk="0">
                  <a:moveTo>
                    <a:pt x="283" y="0"/>
                  </a:moveTo>
                  <a:cubicBezTo>
                    <a:pt x="230" y="0"/>
                    <a:pt x="180" y="24"/>
                    <a:pt x="143" y="76"/>
                  </a:cubicBezTo>
                  <a:lnTo>
                    <a:pt x="1" y="76"/>
                  </a:lnTo>
                  <a:cubicBezTo>
                    <a:pt x="77" y="203"/>
                    <a:pt x="178" y="221"/>
                    <a:pt x="290" y="221"/>
                  </a:cubicBezTo>
                  <a:cubicBezTo>
                    <a:pt x="335" y="221"/>
                    <a:pt x="382" y="218"/>
                    <a:pt x="429" y="218"/>
                  </a:cubicBezTo>
                  <a:cubicBezTo>
                    <a:pt x="429" y="171"/>
                    <a:pt x="441" y="135"/>
                    <a:pt x="441" y="88"/>
                  </a:cubicBezTo>
                  <a:lnTo>
                    <a:pt x="382" y="28"/>
                  </a:lnTo>
                  <a:cubicBezTo>
                    <a:pt x="349" y="10"/>
                    <a:pt x="316" y="0"/>
                    <a:pt x="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32"/>
            <p:cNvSpPr/>
            <p:nvPr/>
          </p:nvSpPr>
          <p:spPr>
            <a:xfrm>
              <a:off x="5453950" y="1877750"/>
              <a:ext cx="10425" cy="3400"/>
            </a:xfrm>
            <a:custGeom>
              <a:avLst/>
              <a:gdLst/>
              <a:ahLst/>
              <a:cxnLst/>
              <a:rect l="l" t="t" r="r" b="b"/>
              <a:pathLst>
                <a:path w="417" h="136" extrusionOk="0">
                  <a:moveTo>
                    <a:pt x="0" y="0"/>
                  </a:moveTo>
                  <a:lnTo>
                    <a:pt x="0" y="0"/>
                  </a:lnTo>
                  <a:cubicBezTo>
                    <a:pt x="67" y="91"/>
                    <a:pt x="133" y="136"/>
                    <a:pt x="203" y="136"/>
                  </a:cubicBezTo>
                  <a:cubicBezTo>
                    <a:pt x="271" y="136"/>
                    <a:pt x="341" y="94"/>
                    <a:pt x="417" y="12"/>
                  </a:cubicBezTo>
                  <a:cubicBezTo>
                    <a:pt x="274" y="12"/>
                    <a:pt x="131"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32"/>
            <p:cNvSpPr/>
            <p:nvPr/>
          </p:nvSpPr>
          <p:spPr>
            <a:xfrm>
              <a:off x="5472100" y="1974475"/>
              <a:ext cx="10450" cy="5125"/>
            </a:xfrm>
            <a:custGeom>
              <a:avLst/>
              <a:gdLst/>
              <a:ahLst/>
              <a:cxnLst/>
              <a:rect l="l" t="t" r="r" b="b"/>
              <a:pathLst>
                <a:path w="418" h="205" extrusionOk="0">
                  <a:moveTo>
                    <a:pt x="209" y="1"/>
                  </a:moveTo>
                  <a:cubicBezTo>
                    <a:pt x="137" y="1"/>
                    <a:pt x="66" y="48"/>
                    <a:pt x="1" y="144"/>
                  </a:cubicBezTo>
                  <a:cubicBezTo>
                    <a:pt x="40" y="189"/>
                    <a:pt x="86" y="205"/>
                    <a:pt x="135" y="205"/>
                  </a:cubicBezTo>
                  <a:cubicBezTo>
                    <a:pt x="189" y="205"/>
                    <a:pt x="248" y="186"/>
                    <a:pt x="310" y="167"/>
                  </a:cubicBezTo>
                  <a:cubicBezTo>
                    <a:pt x="320" y="171"/>
                    <a:pt x="329" y="172"/>
                    <a:pt x="339" y="172"/>
                  </a:cubicBezTo>
                  <a:cubicBezTo>
                    <a:pt x="365" y="172"/>
                    <a:pt x="391" y="161"/>
                    <a:pt x="417" y="144"/>
                  </a:cubicBezTo>
                  <a:cubicBezTo>
                    <a:pt x="352" y="48"/>
                    <a:pt x="280" y="1"/>
                    <a:pt x="2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32"/>
            <p:cNvSpPr/>
            <p:nvPr/>
          </p:nvSpPr>
          <p:spPr>
            <a:xfrm>
              <a:off x="5579550" y="1976775"/>
              <a:ext cx="6875" cy="4775"/>
            </a:xfrm>
            <a:custGeom>
              <a:avLst/>
              <a:gdLst/>
              <a:ahLst/>
              <a:cxnLst/>
              <a:rect l="l" t="t" r="r" b="b"/>
              <a:pathLst>
                <a:path w="275" h="191" extrusionOk="0">
                  <a:moveTo>
                    <a:pt x="96" y="1"/>
                  </a:moveTo>
                  <a:cubicBezTo>
                    <a:pt x="85" y="1"/>
                    <a:pt x="73" y="2"/>
                    <a:pt x="60" y="4"/>
                  </a:cubicBezTo>
                  <a:cubicBezTo>
                    <a:pt x="36" y="4"/>
                    <a:pt x="13" y="111"/>
                    <a:pt x="1" y="171"/>
                  </a:cubicBezTo>
                  <a:cubicBezTo>
                    <a:pt x="56" y="185"/>
                    <a:pt x="108" y="190"/>
                    <a:pt x="161" y="190"/>
                  </a:cubicBezTo>
                  <a:cubicBezTo>
                    <a:pt x="198" y="190"/>
                    <a:pt x="235" y="187"/>
                    <a:pt x="275" y="183"/>
                  </a:cubicBezTo>
                  <a:cubicBezTo>
                    <a:pt x="242" y="96"/>
                    <a:pt x="200"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32"/>
            <p:cNvSpPr/>
            <p:nvPr/>
          </p:nvSpPr>
          <p:spPr>
            <a:xfrm>
              <a:off x="5503950" y="1766750"/>
              <a:ext cx="11025" cy="2975"/>
            </a:xfrm>
            <a:custGeom>
              <a:avLst/>
              <a:gdLst/>
              <a:ahLst/>
              <a:cxnLst/>
              <a:rect l="l" t="t" r="r" b="b"/>
              <a:pathLst>
                <a:path w="441" h="119" extrusionOk="0">
                  <a:moveTo>
                    <a:pt x="221" y="1"/>
                  </a:moveTo>
                  <a:cubicBezTo>
                    <a:pt x="146" y="1"/>
                    <a:pt x="73" y="39"/>
                    <a:pt x="0" y="118"/>
                  </a:cubicBezTo>
                  <a:cubicBezTo>
                    <a:pt x="143" y="118"/>
                    <a:pt x="286" y="118"/>
                    <a:pt x="441" y="106"/>
                  </a:cubicBezTo>
                  <a:cubicBezTo>
                    <a:pt x="365" y="36"/>
                    <a:pt x="292" y="1"/>
                    <a:pt x="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32"/>
            <p:cNvSpPr/>
            <p:nvPr/>
          </p:nvSpPr>
          <p:spPr>
            <a:xfrm>
              <a:off x="5396200" y="1993225"/>
              <a:ext cx="7475" cy="4825"/>
            </a:xfrm>
            <a:custGeom>
              <a:avLst/>
              <a:gdLst/>
              <a:ahLst/>
              <a:cxnLst/>
              <a:rect l="l" t="t" r="r" b="b"/>
              <a:pathLst>
                <a:path w="299" h="193" extrusionOk="0">
                  <a:moveTo>
                    <a:pt x="154" y="1"/>
                  </a:moveTo>
                  <a:cubicBezTo>
                    <a:pt x="105" y="1"/>
                    <a:pt x="54" y="36"/>
                    <a:pt x="0" y="108"/>
                  </a:cubicBezTo>
                  <a:cubicBezTo>
                    <a:pt x="69" y="123"/>
                    <a:pt x="129" y="193"/>
                    <a:pt x="190" y="193"/>
                  </a:cubicBezTo>
                  <a:cubicBezTo>
                    <a:pt x="225" y="193"/>
                    <a:pt x="260" y="172"/>
                    <a:pt x="298" y="108"/>
                  </a:cubicBezTo>
                  <a:cubicBezTo>
                    <a:pt x="250" y="36"/>
                    <a:pt x="203" y="1"/>
                    <a:pt x="1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32"/>
            <p:cNvSpPr/>
            <p:nvPr/>
          </p:nvSpPr>
          <p:spPr>
            <a:xfrm>
              <a:off x="5428650" y="1995325"/>
              <a:ext cx="7150" cy="9550"/>
            </a:xfrm>
            <a:custGeom>
              <a:avLst/>
              <a:gdLst/>
              <a:ahLst/>
              <a:cxnLst/>
              <a:rect l="l" t="t" r="r" b="b"/>
              <a:pathLst>
                <a:path w="286" h="382" extrusionOk="0">
                  <a:moveTo>
                    <a:pt x="155" y="0"/>
                  </a:moveTo>
                  <a:cubicBezTo>
                    <a:pt x="95" y="60"/>
                    <a:pt x="60" y="119"/>
                    <a:pt x="0" y="179"/>
                  </a:cubicBezTo>
                  <a:cubicBezTo>
                    <a:pt x="0" y="262"/>
                    <a:pt x="84" y="262"/>
                    <a:pt x="143" y="322"/>
                  </a:cubicBezTo>
                  <a:cubicBezTo>
                    <a:pt x="167" y="333"/>
                    <a:pt x="191" y="369"/>
                    <a:pt x="215" y="381"/>
                  </a:cubicBezTo>
                  <a:cubicBezTo>
                    <a:pt x="250" y="357"/>
                    <a:pt x="262" y="345"/>
                    <a:pt x="286" y="322"/>
                  </a:cubicBezTo>
                  <a:cubicBezTo>
                    <a:pt x="286" y="238"/>
                    <a:pt x="274" y="131"/>
                    <a:pt x="274" y="48"/>
                  </a:cubicBezTo>
                  <a:cubicBezTo>
                    <a:pt x="238" y="24"/>
                    <a:pt x="203" y="12"/>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32"/>
            <p:cNvSpPr/>
            <p:nvPr/>
          </p:nvSpPr>
          <p:spPr>
            <a:xfrm>
              <a:off x="5446800" y="1845000"/>
              <a:ext cx="7175" cy="7875"/>
            </a:xfrm>
            <a:custGeom>
              <a:avLst/>
              <a:gdLst/>
              <a:ahLst/>
              <a:cxnLst/>
              <a:rect l="l" t="t" r="r" b="b"/>
              <a:pathLst>
                <a:path w="287" h="315" extrusionOk="0">
                  <a:moveTo>
                    <a:pt x="143" y="0"/>
                  </a:moveTo>
                  <a:cubicBezTo>
                    <a:pt x="108" y="12"/>
                    <a:pt x="48" y="12"/>
                    <a:pt x="0" y="24"/>
                  </a:cubicBezTo>
                  <a:cubicBezTo>
                    <a:pt x="0" y="143"/>
                    <a:pt x="48" y="251"/>
                    <a:pt x="167" y="310"/>
                  </a:cubicBezTo>
                  <a:cubicBezTo>
                    <a:pt x="177" y="313"/>
                    <a:pt x="186" y="315"/>
                    <a:pt x="196" y="315"/>
                  </a:cubicBezTo>
                  <a:cubicBezTo>
                    <a:pt x="223" y="315"/>
                    <a:pt x="251" y="304"/>
                    <a:pt x="286" y="286"/>
                  </a:cubicBezTo>
                  <a:cubicBezTo>
                    <a:pt x="239" y="191"/>
                    <a:pt x="191" y="8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32"/>
            <p:cNvSpPr/>
            <p:nvPr/>
          </p:nvSpPr>
          <p:spPr>
            <a:xfrm>
              <a:off x="5658125" y="1791575"/>
              <a:ext cx="10450" cy="3575"/>
            </a:xfrm>
            <a:custGeom>
              <a:avLst/>
              <a:gdLst/>
              <a:ahLst/>
              <a:cxnLst/>
              <a:rect l="l" t="t" r="r" b="b"/>
              <a:pathLst>
                <a:path w="418" h="143" extrusionOk="0">
                  <a:moveTo>
                    <a:pt x="155" y="1"/>
                  </a:moveTo>
                  <a:cubicBezTo>
                    <a:pt x="103" y="1"/>
                    <a:pt x="51" y="6"/>
                    <a:pt x="1" y="6"/>
                  </a:cubicBezTo>
                  <a:cubicBezTo>
                    <a:pt x="71" y="123"/>
                    <a:pt x="161" y="143"/>
                    <a:pt x="258" y="143"/>
                  </a:cubicBezTo>
                  <a:cubicBezTo>
                    <a:pt x="310" y="143"/>
                    <a:pt x="364" y="137"/>
                    <a:pt x="418" y="137"/>
                  </a:cubicBezTo>
                  <a:cubicBezTo>
                    <a:pt x="348" y="21"/>
                    <a:pt x="253"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32"/>
            <p:cNvSpPr/>
            <p:nvPr/>
          </p:nvSpPr>
          <p:spPr>
            <a:xfrm>
              <a:off x="5633125" y="1769175"/>
              <a:ext cx="10750" cy="4500"/>
            </a:xfrm>
            <a:custGeom>
              <a:avLst/>
              <a:gdLst/>
              <a:ahLst/>
              <a:cxnLst/>
              <a:rect l="l" t="t" r="r" b="b"/>
              <a:pathLst>
                <a:path w="430" h="180" extrusionOk="0">
                  <a:moveTo>
                    <a:pt x="211" y="0"/>
                  </a:moveTo>
                  <a:cubicBezTo>
                    <a:pt x="138" y="0"/>
                    <a:pt x="66" y="15"/>
                    <a:pt x="1" y="45"/>
                  </a:cubicBezTo>
                  <a:cubicBezTo>
                    <a:pt x="81" y="131"/>
                    <a:pt x="154" y="179"/>
                    <a:pt x="227" y="179"/>
                  </a:cubicBezTo>
                  <a:cubicBezTo>
                    <a:pt x="294" y="179"/>
                    <a:pt x="360" y="137"/>
                    <a:pt x="429" y="45"/>
                  </a:cubicBezTo>
                  <a:cubicBezTo>
                    <a:pt x="358" y="15"/>
                    <a:pt x="284"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32"/>
            <p:cNvSpPr/>
            <p:nvPr/>
          </p:nvSpPr>
          <p:spPr>
            <a:xfrm>
              <a:off x="5647725" y="1769400"/>
              <a:ext cx="7450" cy="3925"/>
            </a:xfrm>
            <a:custGeom>
              <a:avLst/>
              <a:gdLst/>
              <a:ahLst/>
              <a:cxnLst/>
              <a:rect l="l" t="t" r="r" b="b"/>
              <a:pathLst>
                <a:path w="298" h="157" extrusionOk="0">
                  <a:moveTo>
                    <a:pt x="107" y="0"/>
                  </a:moveTo>
                  <a:cubicBezTo>
                    <a:pt x="60" y="0"/>
                    <a:pt x="24" y="0"/>
                    <a:pt x="0" y="36"/>
                  </a:cubicBezTo>
                  <a:cubicBezTo>
                    <a:pt x="32" y="111"/>
                    <a:pt x="103" y="157"/>
                    <a:pt x="194" y="157"/>
                  </a:cubicBezTo>
                  <a:cubicBezTo>
                    <a:pt x="205" y="157"/>
                    <a:pt x="215" y="156"/>
                    <a:pt x="226" y="155"/>
                  </a:cubicBezTo>
                  <a:cubicBezTo>
                    <a:pt x="250" y="155"/>
                    <a:pt x="262" y="107"/>
                    <a:pt x="298" y="72"/>
                  </a:cubicBezTo>
                  <a:cubicBezTo>
                    <a:pt x="238" y="48"/>
                    <a:pt x="167" y="36"/>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32"/>
            <p:cNvSpPr/>
            <p:nvPr/>
          </p:nvSpPr>
          <p:spPr>
            <a:xfrm>
              <a:off x="5593250" y="1732700"/>
              <a:ext cx="7450" cy="8750"/>
            </a:xfrm>
            <a:custGeom>
              <a:avLst/>
              <a:gdLst/>
              <a:ahLst/>
              <a:cxnLst/>
              <a:rect l="l" t="t" r="r" b="b"/>
              <a:pathLst>
                <a:path w="298" h="350" extrusionOk="0">
                  <a:moveTo>
                    <a:pt x="164" y="1"/>
                  </a:moveTo>
                  <a:cubicBezTo>
                    <a:pt x="112" y="1"/>
                    <a:pt x="58" y="24"/>
                    <a:pt x="0" y="75"/>
                  </a:cubicBezTo>
                  <a:lnTo>
                    <a:pt x="0" y="349"/>
                  </a:lnTo>
                  <a:cubicBezTo>
                    <a:pt x="48" y="337"/>
                    <a:pt x="108" y="337"/>
                    <a:pt x="155" y="337"/>
                  </a:cubicBezTo>
                  <a:cubicBezTo>
                    <a:pt x="215" y="254"/>
                    <a:pt x="262" y="147"/>
                    <a:pt x="298" y="51"/>
                  </a:cubicBezTo>
                  <a:cubicBezTo>
                    <a:pt x="254" y="18"/>
                    <a:pt x="210" y="1"/>
                    <a:pt x="1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32"/>
            <p:cNvSpPr/>
            <p:nvPr/>
          </p:nvSpPr>
          <p:spPr>
            <a:xfrm>
              <a:off x="5603675" y="1910775"/>
              <a:ext cx="8350" cy="6275"/>
            </a:xfrm>
            <a:custGeom>
              <a:avLst/>
              <a:gdLst/>
              <a:ahLst/>
              <a:cxnLst/>
              <a:rect l="l" t="t" r="r" b="b"/>
              <a:pathLst>
                <a:path w="334" h="251" extrusionOk="0">
                  <a:moveTo>
                    <a:pt x="201" y="0"/>
                  </a:moveTo>
                  <a:cubicBezTo>
                    <a:pt x="172" y="0"/>
                    <a:pt x="141" y="14"/>
                    <a:pt x="107" y="48"/>
                  </a:cubicBezTo>
                  <a:cubicBezTo>
                    <a:pt x="0" y="132"/>
                    <a:pt x="60" y="203"/>
                    <a:pt x="167" y="251"/>
                  </a:cubicBezTo>
                  <a:cubicBezTo>
                    <a:pt x="226" y="203"/>
                    <a:pt x="274" y="156"/>
                    <a:pt x="333" y="108"/>
                  </a:cubicBezTo>
                  <a:cubicBezTo>
                    <a:pt x="295" y="47"/>
                    <a:pt x="252" y="0"/>
                    <a:pt x="2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32"/>
            <p:cNvSpPr/>
            <p:nvPr/>
          </p:nvSpPr>
          <p:spPr>
            <a:xfrm>
              <a:off x="6095700" y="1895900"/>
              <a:ext cx="7450" cy="2375"/>
            </a:xfrm>
            <a:custGeom>
              <a:avLst/>
              <a:gdLst/>
              <a:ahLst/>
              <a:cxnLst/>
              <a:rect l="l" t="t" r="r" b="b"/>
              <a:pathLst>
                <a:path w="298" h="95" extrusionOk="0">
                  <a:moveTo>
                    <a:pt x="0" y="0"/>
                  </a:moveTo>
                  <a:cubicBezTo>
                    <a:pt x="55" y="61"/>
                    <a:pt x="104" y="94"/>
                    <a:pt x="152" y="94"/>
                  </a:cubicBezTo>
                  <a:cubicBezTo>
                    <a:pt x="199" y="94"/>
                    <a:pt x="245" y="64"/>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32"/>
            <p:cNvSpPr/>
            <p:nvPr/>
          </p:nvSpPr>
          <p:spPr>
            <a:xfrm>
              <a:off x="6067425" y="1776950"/>
              <a:ext cx="3275" cy="5700"/>
            </a:xfrm>
            <a:custGeom>
              <a:avLst/>
              <a:gdLst/>
              <a:ahLst/>
              <a:cxnLst/>
              <a:rect l="l" t="t" r="r" b="b"/>
              <a:pathLst>
                <a:path w="131" h="228" extrusionOk="0">
                  <a:moveTo>
                    <a:pt x="43" y="1"/>
                  </a:moveTo>
                  <a:cubicBezTo>
                    <a:pt x="28" y="1"/>
                    <a:pt x="13" y="4"/>
                    <a:pt x="0" y="8"/>
                  </a:cubicBezTo>
                  <a:cubicBezTo>
                    <a:pt x="0" y="67"/>
                    <a:pt x="0" y="163"/>
                    <a:pt x="24" y="210"/>
                  </a:cubicBezTo>
                  <a:cubicBezTo>
                    <a:pt x="35" y="222"/>
                    <a:pt x="49" y="227"/>
                    <a:pt x="63" y="227"/>
                  </a:cubicBezTo>
                  <a:cubicBezTo>
                    <a:pt x="93" y="227"/>
                    <a:pt x="123" y="203"/>
                    <a:pt x="131" y="163"/>
                  </a:cubicBezTo>
                  <a:lnTo>
                    <a:pt x="131" y="32"/>
                  </a:lnTo>
                  <a:cubicBezTo>
                    <a:pt x="101" y="9"/>
                    <a:pt x="71" y="1"/>
                    <a:pt x="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32"/>
            <p:cNvSpPr/>
            <p:nvPr/>
          </p:nvSpPr>
          <p:spPr>
            <a:xfrm>
              <a:off x="6128125" y="1928950"/>
              <a:ext cx="6875" cy="2700"/>
            </a:xfrm>
            <a:custGeom>
              <a:avLst/>
              <a:gdLst/>
              <a:ahLst/>
              <a:cxnLst/>
              <a:rect l="l" t="t" r="r" b="b"/>
              <a:pathLst>
                <a:path w="275" h="108" extrusionOk="0">
                  <a:moveTo>
                    <a:pt x="142" y="0"/>
                  </a:moveTo>
                  <a:cubicBezTo>
                    <a:pt x="96" y="0"/>
                    <a:pt x="49" y="36"/>
                    <a:pt x="1" y="107"/>
                  </a:cubicBezTo>
                  <a:lnTo>
                    <a:pt x="275" y="107"/>
                  </a:lnTo>
                  <a:cubicBezTo>
                    <a:pt x="233" y="36"/>
                    <a:pt x="188" y="0"/>
                    <a:pt x="1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32"/>
            <p:cNvSpPr/>
            <p:nvPr/>
          </p:nvSpPr>
          <p:spPr>
            <a:xfrm>
              <a:off x="6106400" y="1885525"/>
              <a:ext cx="7475" cy="2950"/>
            </a:xfrm>
            <a:custGeom>
              <a:avLst/>
              <a:gdLst/>
              <a:ahLst/>
              <a:cxnLst/>
              <a:rect l="l" t="t" r="r" b="b"/>
              <a:pathLst>
                <a:path w="299" h="118" extrusionOk="0">
                  <a:moveTo>
                    <a:pt x="152" y="0"/>
                  </a:moveTo>
                  <a:cubicBezTo>
                    <a:pt x="104" y="0"/>
                    <a:pt x="55" y="39"/>
                    <a:pt x="1" y="106"/>
                  </a:cubicBezTo>
                  <a:cubicBezTo>
                    <a:pt x="108" y="118"/>
                    <a:pt x="191" y="118"/>
                    <a:pt x="298" y="118"/>
                  </a:cubicBezTo>
                  <a:cubicBezTo>
                    <a:pt x="246" y="36"/>
                    <a:pt x="199"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32"/>
            <p:cNvSpPr/>
            <p:nvPr/>
          </p:nvSpPr>
          <p:spPr>
            <a:xfrm>
              <a:off x="6120175" y="1848250"/>
              <a:ext cx="5000" cy="4525"/>
            </a:xfrm>
            <a:custGeom>
              <a:avLst/>
              <a:gdLst/>
              <a:ahLst/>
              <a:cxnLst/>
              <a:rect l="l" t="t" r="r" b="b"/>
              <a:pathLst>
                <a:path w="200" h="181" extrusionOk="0">
                  <a:moveTo>
                    <a:pt x="121" y="1"/>
                  </a:moveTo>
                  <a:cubicBezTo>
                    <a:pt x="1" y="1"/>
                    <a:pt x="33" y="112"/>
                    <a:pt x="21" y="180"/>
                  </a:cubicBezTo>
                  <a:lnTo>
                    <a:pt x="200" y="180"/>
                  </a:lnTo>
                  <a:cubicBezTo>
                    <a:pt x="176" y="121"/>
                    <a:pt x="164" y="1"/>
                    <a:pt x="140" y="1"/>
                  </a:cubicBezTo>
                  <a:cubicBezTo>
                    <a:pt x="134" y="1"/>
                    <a:pt x="127" y="1"/>
                    <a:pt x="1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32"/>
            <p:cNvSpPr/>
            <p:nvPr/>
          </p:nvSpPr>
          <p:spPr>
            <a:xfrm>
              <a:off x="5808750" y="1988775"/>
              <a:ext cx="7475" cy="3375"/>
            </a:xfrm>
            <a:custGeom>
              <a:avLst/>
              <a:gdLst/>
              <a:ahLst/>
              <a:cxnLst/>
              <a:rect l="l" t="t" r="r" b="b"/>
              <a:pathLst>
                <a:path w="299" h="135" extrusionOk="0">
                  <a:moveTo>
                    <a:pt x="110" y="0"/>
                  </a:moveTo>
                  <a:cubicBezTo>
                    <a:pt x="75" y="0"/>
                    <a:pt x="38" y="5"/>
                    <a:pt x="0" y="12"/>
                  </a:cubicBezTo>
                  <a:cubicBezTo>
                    <a:pt x="58" y="109"/>
                    <a:pt x="140" y="135"/>
                    <a:pt x="232" y="135"/>
                  </a:cubicBezTo>
                  <a:cubicBezTo>
                    <a:pt x="254" y="135"/>
                    <a:pt x="276" y="133"/>
                    <a:pt x="298" y="131"/>
                  </a:cubicBezTo>
                  <a:cubicBezTo>
                    <a:pt x="264" y="30"/>
                    <a:pt x="194" y="0"/>
                    <a:pt x="1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32"/>
            <p:cNvSpPr/>
            <p:nvPr/>
          </p:nvSpPr>
          <p:spPr>
            <a:xfrm>
              <a:off x="5822450" y="1806300"/>
              <a:ext cx="8350" cy="3300"/>
            </a:xfrm>
            <a:custGeom>
              <a:avLst/>
              <a:gdLst/>
              <a:ahLst/>
              <a:cxnLst/>
              <a:rect l="l" t="t" r="r" b="b"/>
              <a:pathLst>
                <a:path w="334" h="132" extrusionOk="0">
                  <a:moveTo>
                    <a:pt x="0" y="1"/>
                  </a:moveTo>
                  <a:cubicBezTo>
                    <a:pt x="24" y="36"/>
                    <a:pt x="24" y="84"/>
                    <a:pt x="24" y="132"/>
                  </a:cubicBezTo>
                  <a:lnTo>
                    <a:pt x="167" y="132"/>
                  </a:lnTo>
                  <a:cubicBezTo>
                    <a:pt x="226" y="84"/>
                    <a:pt x="274" y="48"/>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32"/>
            <p:cNvSpPr/>
            <p:nvPr/>
          </p:nvSpPr>
          <p:spPr>
            <a:xfrm>
              <a:off x="5816200" y="1991600"/>
              <a:ext cx="7150" cy="4325"/>
            </a:xfrm>
            <a:custGeom>
              <a:avLst/>
              <a:gdLst/>
              <a:ahLst/>
              <a:cxnLst/>
              <a:rect l="l" t="t" r="r" b="b"/>
              <a:pathLst>
                <a:path w="286" h="173" extrusionOk="0">
                  <a:moveTo>
                    <a:pt x="54" y="0"/>
                  </a:moveTo>
                  <a:cubicBezTo>
                    <a:pt x="36" y="0"/>
                    <a:pt x="18" y="6"/>
                    <a:pt x="0" y="18"/>
                  </a:cubicBezTo>
                  <a:cubicBezTo>
                    <a:pt x="48" y="149"/>
                    <a:pt x="167" y="173"/>
                    <a:pt x="286" y="173"/>
                  </a:cubicBezTo>
                  <a:cubicBezTo>
                    <a:pt x="226" y="113"/>
                    <a:pt x="167" y="78"/>
                    <a:pt x="107" y="18"/>
                  </a:cubicBezTo>
                  <a:cubicBezTo>
                    <a:pt x="89" y="6"/>
                    <a:pt x="72" y="0"/>
                    <a:pt x="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32"/>
            <p:cNvSpPr/>
            <p:nvPr/>
          </p:nvSpPr>
          <p:spPr>
            <a:xfrm>
              <a:off x="5866200" y="1989075"/>
              <a:ext cx="6575" cy="2725"/>
            </a:xfrm>
            <a:custGeom>
              <a:avLst/>
              <a:gdLst/>
              <a:ahLst/>
              <a:cxnLst/>
              <a:rect l="l" t="t" r="r" b="b"/>
              <a:pathLst>
                <a:path w="263" h="109" extrusionOk="0">
                  <a:moveTo>
                    <a:pt x="0" y="0"/>
                  </a:moveTo>
                  <a:cubicBezTo>
                    <a:pt x="43" y="73"/>
                    <a:pt x="89" y="109"/>
                    <a:pt x="134" y="109"/>
                  </a:cubicBezTo>
                  <a:cubicBezTo>
                    <a:pt x="178" y="109"/>
                    <a:pt x="222" y="76"/>
                    <a:pt x="262" y="12"/>
                  </a:cubicBezTo>
                  <a:cubicBezTo>
                    <a:pt x="191" y="12"/>
                    <a:pt x="96"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32"/>
            <p:cNvSpPr/>
            <p:nvPr/>
          </p:nvSpPr>
          <p:spPr>
            <a:xfrm>
              <a:off x="5565575" y="1948275"/>
              <a:ext cx="3575" cy="4500"/>
            </a:xfrm>
            <a:custGeom>
              <a:avLst/>
              <a:gdLst/>
              <a:ahLst/>
              <a:cxnLst/>
              <a:rect l="l" t="t" r="r" b="b"/>
              <a:pathLst>
                <a:path w="143" h="180" extrusionOk="0">
                  <a:moveTo>
                    <a:pt x="24" y="1"/>
                  </a:moveTo>
                  <a:cubicBezTo>
                    <a:pt x="24" y="1"/>
                    <a:pt x="12" y="108"/>
                    <a:pt x="0" y="168"/>
                  </a:cubicBezTo>
                  <a:cubicBezTo>
                    <a:pt x="24" y="180"/>
                    <a:pt x="72" y="180"/>
                    <a:pt x="95" y="180"/>
                  </a:cubicBezTo>
                  <a:cubicBezTo>
                    <a:pt x="83" y="108"/>
                    <a:pt x="143" y="1"/>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32"/>
            <p:cNvSpPr/>
            <p:nvPr/>
          </p:nvSpPr>
          <p:spPr>
            <a:xfrm>
              <a:off x="5536400" y="1873875"/>
              <a:ext cx="3300" cy="6875"/>
            </a:xfrm>
            <a:custGeom>
              <a:avLst/>
              <a:gdLst/>
              <a:ahLst/>
              <a:cxnLst/>
              <a:rect l="l" t="t" r="r" b="b"/>
              <a:pathLst>
                <a:path w="132" h="275" extrusionOk="0">
                  <a:moveTo>
                    <a:pt x="0" y="0"/>
                  </a:moveTo>
                  <a:lnTo>
                    <a:pt x="48" y="274"/>
                  </a:lnTo>
                  <a:cubicBezTo>
                    <a:pt x="119" y="215"/>
                    <a:pt x="131" y="143"/>
                    <a:pt x="131" y="36"/>
                  </a:cubicBezTo>
                  <a:cubicBezTo>
                    <a:pt x="96" y="36"/>
                    <a:pt x="48"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32"/>
            <p:cNvSpPr/>
            <p:nvPr/>
          </p:nvSpPr>
          <p:spPr>
            <a:xfrm>
              <a:off x="5549200" y="1941750"/>
              <a:ext cx="4775" cy="3475"/>
            </a:xfrm>
            <a:custGeom>
              <a:avLst/>
              <a:gdLst/>
              <a:ahLst/>
              <a:cxnLst/>
              <a:rect l="l" t="t" r="r" b="b"/>
              <a:pathLst>
                <a:path w="191" h="139" extrusionOk="0">
                  <a:moveTo>
                    <a:pt x="60" y="0"/>
                  </a:moveTo>
                  <a:cubicBezTo>
                    <a:pt x="36" y="48"/>
                    <a:pt x="0" y="107"/>
                    <a:pt x="0" y="107"/>
                  </a:cubicBezTo>
                  <a:cubicBezTo>
                    <a:pt x="29" y="129"/>
                    <a:pt x="54" y="139"/>
                    <a:pt x="76" y="139"/>
                  </a:cubicBezTo>
                  <a:cubicBezTo>
                    <a:pt x="125" y="139"/>
                    <a:pt x="158" y="90"/>
                    <a:pt x="191" y="24"/>
                  </a:cubicBezTo>
                  <a:cubicBezTo>
                    <a:pt x="143" y="24"/>
                    <a:pt x="95" y="1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32"/>
            <p:cNvSpPr/>
            <p:nvPr/>
          </p:nvSpPr>
          <p:spPr>
            <a:xfrm>
              <a:off x="5733750" y="1806600"/>
              <a:ext cx="6850" cy="3000"/>
            </a:xfrm>
            <a:custGeom>
              <a:avLst/>
              <a:gdLst/>
              <a:ahLst/>
              <a:cxnLst/>
              <a:rect l="l" t="t" r="r" b="b"/>
              <a:pathLst>
                <a:path w="274" h="120" extrusionOk="0">
                  <a:moveTo>
                    <a:pt x="128" y="1"/>
                  </a:moveTo>
                  <a:cubicBezTo>
                    <a:pt x="80" y="1"/>
                    <a:pt x="36" y="36"/>
                    <a:pt x="0" y="120"/>
                  </a:cubicBezTo>
                  <a:cubicBezTo>
                    <a:pt x="83" y="108"/>
                    <a:pt x="191" y="108"/>
                    <a:pt x="274" y="96"/>
                  </a:cubicBezTo>
                  <a:cubicBezTo>
                    <a:pt x="226" y="36"/>
                    <a:pt x="176" y="1"/>
                    <a:pt x="1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32"/>
            <p:cNvSpPr/>
            <p:nvPr/>
          </p:nvSpPr>
          <p:spPr>
            <a:xfrm>
              <a:off x="5704275" y="1770575"/>
              <a:ext cx="8650" cy="3000"/>
            </a:xfrm>
            <a:custGeom>
              <a:avLst/>
              <a:gdLst/>
              <a:ahLst/>
              <a:cxnLst/>
              <a:rect l="l" t="t" r="r" b="b"/>
              <a:pathLst>
                <a:path w="346" h="120" extrusionOk="0">
                  <a:moveTo>
                    <a:pt x="0" y="1"/>
                  </a:moveTo>
                  <a:cubicBezTo>
                    <a:pt x="60" y="25"/>
                    <a:pt x="119" y="72"/>
                    <a:pt x="179" y="120"/>
                  </a:cubicBezTo>
                  <a:cubicBezTo>
                    <a:pt x="227" y="84"/>
                    <a:pt x="286" y="49"/>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32"/>
            <p:cNvSpPr/>
            <p:nvPr/>
          </p:nvSpPr>
          <p:spPr>
            <a:xfrm>
              <a:off x="5704875" y="1791425"/>
              <a:ext cx="7450" cy="3600"/>
            </a:xfrm>
            <a:custGeom>
              <a:avLst/>
              <a:gdLst/>
              <a:ahLst/>
              <a:cxnLst/>
              <a:rect l="l" t="t" r="r" b="b"/>
              <a:pathLst>
                <a:path w="298" h="144" extrusionOk="0">
                  <a:moveTo>
                    <a:pt x="0" y="0"/>
                  </a:moveTo>
                  <a:lnTo>
                    <a:pt x="0" y="143"/>
                  </a:lnTo>
                  <a:lnTo>
                    <a:pt x="298" y="143"/>
                  </a:lnTo>
                  <a:cubicBezTo>
                    <a:pt x="238" y="24"/>
                    <a:pt x="119"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32"/>
            <p:cNvSpPr/>
            <p:nvPr/>
          </p:nvSpPr>
          <p:spPr>
            <a:xfrm>
              <a:off x="5759050" y="1809275"/>
              <a:ext cx="6575" cy="2925"/>
            </a:xfrm>
            <a:custGeom>
              <a:avLst/>
              <a:gdLst/>
              <a:ahLst/>
              <a:cxnLst/>
              <a:rect l="l" t="t" r="r" b="b"/>
              <a:pathLst>
                <a:path w="263" h="117" extrusionOk="0">
                  <a:moveTo>
                    <a:pt x="0" y="1"/>
                  </a:moveTo>
                  <a:cubicBezTo>
                    <a:pt x="40" y="81"/>
                    <a:pt x="83" y="117"/>
                    <a:pt x="126" y="117"/>
                  </a:cubicBezTo>
                  <a:cubicBezTo>
                    <a:pt x="172" y="117"/>
                    <a:pt x="219" y="75"/>
                    <a:pt x="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32"/>
            <p:cNvSpPr/>
            <p:nvPr/>
          </p:nvSpPr>
          <p:spPr>
            <a:xfrm>
              <a:off x="5754575" y="1770300"/>
              <a:ext cx="8350" cy="3000"/>
            </a:xfrm>
            <a:custGeom>
              <a:avLst/>
              <a:gdLst/>
              <a:ahLst/>
              <a:cxnLst/>
              <a:rect l="l" t="t" r="r" b="b"/>
              <a:pathLst>
                <a:path w="334" h="120" extrusionOk="0">
                  <a:moveTo>
                    <a:pt x="36" y="0"/>
                  </a:moveTo>
                  <a:cubicBezTo>
                    <a:pt x="24" y="36"/>
                    <a:pt x="12" y="71"/>
                    <a:pt x="1" y="119"/>
                  </a:cubicBezTo>
                  <a:lnTo>
                    <a:pt x="334" y="119"/>
                  </a:lnTo>
                  <a:cubicBezTo>
                    <a:pt x="262" y="24"/>
                    <a:pt x="155" y="0"/>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32"/>
            <p:cNvSpPr/>
            <p:nvPr/>
          </p:nvSpPr>
          <p:spPr>
            <a:xfrm>
              <a:off x="5765000" y="1771100"/>
              <a:ext cx="8350" cy="2475"/>
            </a:xfrm>
            <a:custGeom>
              <a:avLst/>
              <a:gdLst/>
              <a:ahLst/>
              <a:cxnLst/>
              <a:rect l="l" t="t" r="r" b="b"/>
              <a:pathLst>
                <a:path w="334" h="99" extrusionOk="0">
                  <a:moveTo>
                    <a:pt x="167" y="1"/>
                  </a:moveTo>
                  <a:cubicBezTo>
                    <a:pt x="113" y="1"/>
                    <a:pt x="60" y="34"/>
                    <a:pt x="0" y="99"/>
                  </a:cubicBezTo>
                  <a:lnTo>
                    <a:pt x="334" y="99"/>
                  </a:lnTo>
                  <a:cubicBezTo>
                    <a:pt x="274" y="34"/>
                    <a:pt x="221"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32"/>
            <p:cNvSpPr/>
            <p:nvPr/>
          </p:nvSpPr>
          <p:spPr>
            <a:xfrm>
              <a:off x="5764100" y="2047100"/>
              <a:ext cx="3900" cy="1825"/>
            </a:xfrm>
            <a:custGeom>
              <a:avLst/>
              <a:gdLst/>
              <a:ahLst/>
              <a:cxnLst/>
              <a:rect l="l" t="t" r="r" b="b"/>
              <a:pathLst>
                <a:path w="156" h="73" extrusionOk="0">
                  <a:moveTo>
                    <a:pt x="108" y="1"/>
                  </a:moveTo>
                  <a:cubicBezTo>
                    <a:pt x="60" y="13"/>
                    <a:pt x="36" y="13"/>
                    <a:pt x="1" y="25"/>
                  </a:cubicBezTo>
                  <a:cubicBezTo>
                    <a:pt x="12" y="37"/>
                    <a:pt x="36" y="72"/>
                    <a:pt x="48" y="72"/>
                  </a:cubicBezTo>
                  <a:cubicBezTo>
                    <a:pt x="72" y="72"/>
                    <a:pt x="120" y="60"/>
                    <a:pt x="155" y="37"/>
                  </a:cubicBezTo>
                  <a:lnTo>
                    <a:pt x="1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32"/>
            <p:cNvSpPr/>
            <p:nvPr/>
          </p:nvSpPr>
          <p:spPr>
            <a:xfrm>
              <a:off x="5414050" y="1795750"/>
              <a:ext cx="7775" cy="2925"/>
            </a:xfrm>
            <a:custGeom>
              <a:avLst/>
              <a:gdLst/>
              <a:ahLst/>
              <a:cxnLst/>
              <a:rect l="l" t="t" r="r" b="b"/>
              <a:pathLst>
                <a:path w="311" h="117" extrusionOk="0">
                  <a:moveTo>
                    <a:pt x="225" y="1"/>
                  </a:moveTo>
                  <a:cubicBezTo>
                    <a:pt x="137" y="1"/>
                    <a:pt x="55" y="23"/>
                    <a:pt x="1" y="113"/>
                  </a:cubicBezTo>
                  <a:cubicBezTo>
                    <a:pt x="24" y="115"/>
                    <a:pt x="47" y="117"/>
                    <a:pt x="70" y="117"/>
                  </a:cubicBezTo>
                  <a:cubicBezTo>
                    <a:pt x="164" y="117"/>
                    <a:pt x="253" y="92"/>
                    <a:pt x="310" y="6"/>
                  </a:cubicBezTo>
                  <a:cubicBezTo>
                    <a:pt x="282" y="3"/>
                    <a:pt x="253"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32"/>
            <p:cNvSpPr/>
            <p:nvPr/>
          </p:nvSpPr>
          <p:spPr>
            <a:xfrm>
              <a:off x="5418225" y="1948000"/>
              <a:ext cx="3300" cy="4800"/>
            </a:xfrm>
            <a:custGeom>
              <a:avLst/>
              <a:gdLst/>
              <a:ahLst/>
              <a:cxnLst/>
              <a:rect l="l" t="t" r="r" b="b"/>
              <a:pathLst>
                <a:path w="132" h="192" extrusionOk="0">
                  <a:moveTo>
                    <a:pt x="60" y="0"/>
                  </a:moveTo>
                  <a:cubicBezTo>
                    <a:pt x="36" y="60"/>
                    <a:pt x="12" y="119"/>
                    <a:pt x="0" y="179"/>
                  </a:cubicBezTo>
                  <a:cubicBezTo>
                    <a:pt x="14" y="188"/>
                    <a:pt x="30" y="192"/>
                    <a:pt x="46" y="192"/>
                  </a:cubicBezTo>
                  <a:cubicBezTo>
                    <a:pt x="73" y="192"/>
                    <a:pt x="102" y="181"/>
                    <a:pt x="131" y="167"/>
                  </a:cubicBezTo>
                  <a:cubicBezTo>
                    <a:pt x="131" y="107"/>
                    <a:pt x="131"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32"/>
            <p:cNvSpPr/>
            <p:nvPr/>
          </p:nvSpPr>
          <p:spPr>
            <a:xfrm>
              <a:off x="5411075" y="1946200"/>
              <a:ext cx="3300" cy="6500"/>
            </a:xfrm>
            <a:custGeom>
              <a:avLst/>
              <a:gdLst/>
              <a:ahLst/>
              <a:cxnLst/>
              <a:rect l="l" t="t" r="r" b="b"/>
              <a:pathLst>
                <a:path w="132" h="260" extrusionOk="0">
                  <a:moveTo>
                    <a:pt x="13" y="1"/>
                  </a:moveTo>
                  <a:cubicBezTo>
                    <a:pt x="1" y="84"/>
                    <a:pt x="1" y="179"/>
                    <a:pt x="1" y="251"/>
                  </a:cubicBezTo>
                  <a:cubicBezTo>
                    <a:pt x="25" y="257"/>
                    <a:pt x="45" y="260"/>
                    <a:pt x="66" y="260"/>
                  </a:cubicBezTo>
                  <a:cubicBezTo>
                    <a:pt x="87" y="260"/>
                    <a:pt x="108" y="257"/>
                    <a:pt x="132" y="251"/>
                  </a:cubicBezTo>
                  <a:cubicBezTo>
                    <a:pt x="120" y="143"/>
                    <a:pt x="120" y="60"/>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32"/>
            <p:cNvSpPr/>
            <p:nvPr/>
          </p:nvSpPr>
          <p:spPr>
            <a:xfrm>
              <a:off x="5353325" y="1974550"/>
              <a:ext cx="3300" cy="4725"/>
            </a:xfrm>
            <a:custGeom>
              <a:avLst/>
              <a:gdLst/>
              <a:ahLst/>
              <a:cxnLst/>
              <a:rect l="l" t="t" r="r" b="b"/>
              <a:pathLst>
                <a:path w="132" h="189" extrusionOk="0">
                  <a:moveTo>
                    <a:pt x="72" y="1"/>
                  </a:moveTo>
                  <a:cubicBezTo>
                    <a:pt x="52" y="1"/>
                    <a:pt x="31" y="4"/>
                    <a:pt x="13" y="10"/>
                  </a:cubicBezTo>
                  <a:cubicBezTo>
                    <a:pt x="13" y="81"/>
                    <a:pt x="1" y="141"/>
                    <a:pt x="72" y="188"/>
                  </a:cubicBezTo>
                  <a:cubicBezTo>
                    <a:pt x="96" y="129"/>
                    <a:pt x="120" y="69"/>
                    <a:pt x="132" y="10"/>
                  </a:cubicBezTo>
                  <a:cubicBezTo>
                    <a:pt x="114" y="4"/>
                    <a:pt x="93"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32"/>
            <p:cNvSpPr/>
            <p:nvPr/>
          </p:nvSpPr>
          <p:spPr>
            <a:xfrm>
              <a:off x="5471800" y="1978050"/>
              <a:ext cx="8075" cy="3600"/>
            </a:xfrm>
            <a:custGeom>
              <a:avLst/>
              <a:gdLst/>
              <a:ahLst/>
              <a:cxnLst/>
              <a:rect l="l" t="t" r="r" b="b"/>
              <a:pathLst>
                <a:path w="323" h="144" extrusionOk="0">
                  <a:moveTo>
                    <a:pt x="13" y="1"/>
                  </a:moveTo>
                  <a:cubicBezTo>
                    <a:pt x="1" y="48"/>
                    <a:pt x="1" y="84"/>
                    <a:pt x="13" y="143"/>
                  </a:cubicBezTo>
                  <a:cubicBezTo>
                    <a:pt x="132" y="143"/>
                    <a:pt x="239" y="108"/>
                    <a:pt x="322" y="24"/>
                  </a:cubicBezTo>
                  <a:cubicBezTo>
                    <a:pt x="215" y="24"/>
                    <a:pt x="120" y="1"/>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32"/>
            <p:cNvSpPr/>
            <p:nvPr/>
          </p:nvSpPr>
          <p:spPr>
            <a:xfrm>
              <a:off x="5922750" y="1776400"/>
              <a:ext cx="8075" cy="4325"/>
            </a:xfrm>
            <a:custGeom>
              <a:avLst/>
              <a:gdLst/>
              <a:ahLst/>
              <a:cxnLst/>
              <a:rect l="l" t="t" r="r" b="b"/>
              <a:pathLst>
                <a:path w="323" h="173" extrusionOk="0">
                  <a:moveTo>
                    <a:pt x="260" y="1"/>
                  </a:moveTo>
                  <a:cubicBezTo>
                    <a:pt x="251" y="1"/>
                    <a:pt x="243" y="2"/>
                    <a:pt x="239" y="6"/>
                  </a:cubicBezTo>
                  <a:cubicBezTo>
                    <a:pt x="155" y="6"/>
                    <a:pt x="96" y="18"/>
                    <a:pt x="36" y="30"/>
                  </a:cubicBezTo>
                  <a:cubicBezTo>
                    <a:pt x="1" y="77"/>
                    <a:pt x="1" y="125"/>
                    <a:pt x="36" y="173"/>
                  </a:cubicBezTo>
                  <a:cubicBezTo>
                    <a:pt x="155" y="173"/>
                    <a:pt x="274" y="137"/>
                    <a:pt x="322" y="6"/>
                  </a:cubicBezTo>
                  <a:cubicBezTo>
                    <a:pt x="306" y="6"/>
                    <a:pt x="280" y="1"/>
                    <a:pt x="2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32"/>
            <p:cNvSpPr/>
            <p:nvPr/>
          </p:nvSpPr>
          <p:spPr>
            <a:xfrm>
              <a:off x="5923350" y="1926550"/>
              <a:ext cx="3900" cy="2925"/>
            </a:xfrm>
            <a:custGeom>
              <a:avLst/>
              <a:gdLst/>
              <a:ahLst/>
              <a:cxnLst/>
              <a:rect l="l" t="t" r="r" b="b"/>
              <a:pathLst>
                <a:path w="156" h="117" extrusionOk="0">
                  <a:moveTo>
                    <a:pt x="108" y="1"/>
                  </a:moveTo>
                  <a:cubicBezTo>
                    <a:pt x="72" y="13"/>
                    <a:pt x="36" y="25"/>
                    <a:pt x="0" y="37"/>
                  </a:cubicBezTo>
                  <a:cubicBezTo>
                    <a:pt x="24" y="90"/>
                    <a:pt x="48" y="117"/>
                    <a:pt x="73" y="117"/>
                  </a:cubicBezTo>
                  <a:cubicBezTo>
                    <a:pt x="99" y="117"/>
                    <a:pt x="125" y="90"/>
                    <a:pt x="155" y="37"/>
                  </a:cubicBezTo>
                  <a:cubicBezTo>
                    <a:pt x="131" y="25"/>
                    <a:pt x="119"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32"/>
            <p:cNvSpPr/>
            <p:nvPr/>
          </p:nvSpPr>
          <p:spPr>
            <a:xfrm>
              <a:off x="5421500" y="1768275"/>
              <a:ext cx="3600" cy="2325"/>
            </a:xfrm>
            <a:custGeom>
              <a:avLst/>
              <a:gdLst/>
              <a:ahLst/>
              <a:cxnLst/>
              <a:rect l="l" t="t" r="r" b="b"/>
              <a:pathLst>
                <a:path w="144" h="93" extrusionOk="0">
                  <a:moveTo>
                    <a:pt x="72" y="1"/>
                  </a:moveTo>
                  <a:cubicBezTo>
                    <a:pt x="50" y="1"/>
                    <a:pt x="26" y="24"/>
                    <a:pt x="0" y="81"/>
                  </a:cubicBezTo>
                  <a:cubicBezTo>
                    <a:pt x="48" y="81"/>
                    <a:pt x="108" y="81"/>
                    <a:pt x="143" y="93"/>
                  </a:cubicBezTo>
                  <a:cubicBezTo>
                    <a:pt x="123" y="39"/>
                    <a:pt x="99"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32"/>
            <p:cNvSpPr/>
            <p:nvPr/>
          </p:nvSpPr>
          <p:spPr>
            <a:xfrm>
              <a:off x="5432225" y="2003050"/>
              <a:ext cx="3875" cy="3900"/>
            </a:xfrm>
            <a:custGeom>
              <a:avLst/>
              <a:gdLst/>
              <a:ahLst/>
              <a:cxnLst/>
              <a:rect l="l" t="t" r="r" b="b"/>
              <a:pathLst>
                <a:path w="155" h="156" extrusionOk="0">
                  <a:moveTo>
                    <a:pt x="0" y="1"/>
                  </a:moveTo>
                  <a:lnTo>
                    <a:pt x="0" y="155"/>
                  </a:lnTo>
                  <a:lnTo>
                    <a:pt x="155" y="155"/>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32"/>
            <p:cNvSpPr/>
            <p:nvPr/>
          </p:nvSpPr>
          <p:spPr>
            <a:xfrm>
              <a:off x="5593250" y="1766725"/>
              <a:ext cx="3900" cy="3600"/>
            </a:xfrm>
            <a:custGeom>
              <a:avLst/>
              <a:gdLst/>
              <a:ahLst/>
              <a:cxnLst/>
              <a:rect l="l" t="t" r="r" b="b"/>
              <a:pathLst>
                <a:path w="156" h="144" extrusionOk="0">
                  <a:moveTo>
                    <a:pt x="0" y="0"/>
                  </a:moveTo>
                  <a:cubicBezTo>
                    <a:pt x="60" y="48"/>
                    <a:pt x="108" y="95"/>
                    <a:pt x="155" y="143"/>
                  </a:cubicBezTo>
                  <a:lnTo>
                    <a:pt x="155" y="83"/>
                  </a:ln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32"/>
            <p:cNvSpPr/>
            <p:nvPr/>
          </p:nvSpPr>
          <p:spPr>
            <a:xfrm>
              <a:off x="5543550" y="1882800"/>
              <a:ext cx="3000" cy="1875"/>
            </a:xfrm>
            <a:custGeom>
              <a:avLst/>
              <a:gdLst/>
              <a:ahLst/>
              <a:cxnLst/>
              <a:rect l="l" t="t" r="r" b="b"/>
              <a:pathLst>
                <a:path w="120" h="75" extrusionOk="0">
                  <a:moveTo>
                    <a:pt x="83" y="1"/>
                  </a:moveTo>
                  <a:lnTo>
                    <a:pt x="0" y="48"/>
                  </a:lnTo>
                  <a:cubicBezTo>
                    <a:pt x="24" y="66"/>
                    <a:pt x="45" y="75"/>
                    <a:pt x="64" y="75"/>
                  </a:cubicBezTo>
                  <a:cubicBezTo>
                    <a:pt x="83" y="75"/>
                    <a:pt x="101" y="66"/>
                    <a:pt x="119" y="48"/>
                  </a:cubicBezTo>
                  <a:cubicBezTo>
                    <a:pt x="119" y="36"/>
                    <a:pt x="107" y="1"/>
                    <a:pt x="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32"/>
            <p:cNvSpPr/>
            <p:nvPr/>
          </p:nvSpPr>
          <p:spPr>
            <a:xfrm>
              <a:off x="5392925" y="1974275"/>
              <a:ext cx="3300" cy="2000"/>
            </a:xfrm>
            <a:custGeom>
              <a:avLst/>
              <a:gdLst/>
              <a:ahLst/>
              <a:cxnLst/>
              <a:rect l="l" t="t" r="r" b="b"/>
              <a:pathLst>
                <a:path w="132" h="80" extrusionOk="0">
                  <a:moveTo>
                    <a:pt x="50" y="1"/>
                  </a:moveTo>
                  <a:cubicBezTo>
                    <a:pt x="32" y="1"/>
                    <a:pt x="15" y="4"/>
                    <a:pt x="0" y="9"/>
                  </a:cubicBezTo>
                  <a:cubicBezTo>
                    <a:pt x="0" y="33"/>
                    <a:pt x="12" y="44"/>
                    <a:pt x="24" y="68"/>
                  </a:cubicBezTo>
                  <a:cubicBezTo>
                    <a:pt x="39" y="76"/>
                    <a:pt x="52" y="80"/>
                    <a:pt x="63" y="80"/>
                  </a:cubicBezTo>
                  <a:cubicBezTo>
                    <a:pt x="88" y="80"/>
                    <a:pt x="107" y="61"/>
                    <a:pt x="131" y="21"/>
                  </a:cubicBezTo>
                  <a:cubicBezTo>
                    <a:pt x="104" y="7"/>
                    <a:pt x="76" y="1"/>
                    <a:pt x="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32"/>
            <p:cNvSpPr/>
            <p:nvPr/>
          </p:nvSpPr>
          <p:spPr>
            <a:xfrm>
              <a:off x="5285175" y="1834575"/>
              <a:ext cx="4475" cy="4800"/>
            </a:xfrm>
            <a:custGeom>
              <a:avLst/>
              <a:gdLst/>
              <a:ahLst/>
              <a:cxnLst/>
              <a:rect l="l" t="t" r="r" b="b"/>
              <a:pathLst>
                <a:path w="179" h="192" extrusionOk="0">
                  <a:moveTo>
                    <a:pt x="119" y="1"/>
                  </a:moveTo>
                  <a:cubicBezTo>
                    <a:pt x="48" y="1"/>
                    <a:pt x="24" y="25"/>
                    <a:pt x="0" y="108"/>
                  </a:cubicBezTo>
                  <a:cubicBezTo>
                    <a:pt x="0" y="132"/>
                    <a:pt x="24" y="167"/>
                    <a:pt x="24" y="191"/>
                  </a:cubicBezTo>
                  <a:cubicBezTo>
                    <a:pt x="60" y="132"/>
                    <a:pt x="119" y="72"/>
                    <a:pt x="179" y="13"/>
                  </a:cubicBezTo>
                  <a:cubicBezTo>
                    <a:pt x="155" y="13"/>
                    <a:pt x="143" y="1"/>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32"/>
            <p:cNvSpPr/>
            <p:nvPr/>
          </p:nvSpPr>
          <p:spPr>
            <a:xfrm>
              <a:off x="6045375" y="1950700"/>
              <a:ext cx="4200" cy="2075"/>
            </a:xfrm>
            <a:custGeom>
              <a:avLst/>
              <a:gdLst/>
              <a:ahLst/>
              <a:cxnLst/>
              <a:rect l="l" t="t" r="r" b="b"/>
              <a:pathLst>
                <a:path w="168" h="83" extrusionOk="0">
                  <a:moveTo>
                    <a:pt x="77" y="1"/>
                  </a:moveTo>
                  <a:cubicBezTo>
                    <a:pt x="50" y="1"/>
                    <a:pt x="24" y="25"/>
                    <a:pt x="1" y="83"/>
                  </a:cubicBezTo>
                  <a:cubicBezTo>
                    <a:pt x="49" y="83"/>
                    <a:pt x="108" y="71"/>
                    <a:pt x="168" y="71"/>
                  </a:cubicBezTo>
                  <a:cubicBezTo>
                    <a:pt x="137" y="28"/>
                    <a:pt x="106"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32"/>
            <p:cNvSpPr/>
            <p:nvPr/>
          </p:nvSpPr>
          <p:spPr>
            <a:xfrm>
              <a:off x="6038850" y="1750350"/>
              <a:ext cx="3275" cy="1875"/>
            </a:xfrm>
            <a:custGeom>
              <a:avLst/>
              <a:gdLst/>
              <a:ahLst/>
              <a:cxnLst/>
              <a:rect l="l" t="t" r="r" b="b"/>
              <a:pathLst>
                <a:path w="131" h="75" extrusionOk="0">
                  <a:moveTo>
                    <a:pt x="83" y="0"/>
                  </a:moveTo>
                  <a:lnTo>
                    <a:pt x="0" y="48"/>
                  </a:lnTo>
                  <a:cubicBezTo>
                    <a:pt x="12" y="66"/>
                    <a:pt x="30" y="75"/>
                    <a:pt x="52" y="75"/>
                  </a:cubicBezTo>
                  <a:cubicBezTo>
                    <a:pt x="74" y="75"/>
                    <a:pt x="101" y="66"/>
                    <a:pt x="131" y="48"/>
                  </a:cubicBezTo>
                  <a:cubicBezTo>
                    <a:pt x="119" y="36"/>
                    <a:pt x="95" y="0"/>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32"/>
            <p:cNvSpPr/>
            <p:nvPr/>
          </p:nvSpPr>
          <p:spPr>
            <a:xfrm>
              <a:off x="6027525" y="1961750"/>
              <a:ext cx="3300" cy="2250"/>
            </a:xfrm>
            <a:custGeom>
              <a:avLst/>
              <a:gdLst/>
              <a:ahLst/>
              <a:cxnLst/>
              <a:rect l="l" t="t" r="r" b="b"/>
              <a:pathLst>
                <a:path w="132" h="90" extrusionOk="0">
                  <a:moveTo>
                    <a:pt x="71" y="1"/>
                  </a:moveTo>
                  <a:cubicBezTo>
                    <a:pt x="48" y="1"/>
                    <a:pt x="24" y="27"/>
                    <a:pt x="1" y="81"/>
                  </a:cubicBezTo>
                  <a:cubicBezTo>
                    <a:pt x="24" y="87"/>
                    <a:pt x="48" y="90"/>
                    <a:pt x="71" y="90"/>
                  </a:cubicBezTo>
                  <a:cubicBezTo>
                    <a:pt x="93" y="90"/>
                    <a:pt x="114" y="87"/>
                    <a:pt x="132" y="81"/>
                  </a:cubicBezTo>
                  <a:cubicBezTo>
                    <a:pt x="114" y="27"/>
                    <a:pt x="93" y="1"/>
                    <a:pt x="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32"/>
            <p:cNvSpPr/>
            <p:nvPr/>
          </p:nvSpPr>
          <p:spPr>
            <a:xfrm>
              <a:off x="5995075" y="2083800"/>
              <a:ext cx="3900" cy="2025"/>
            </a:xfrm>
            <a:custGeom>
              <a:avLst/>
              <a:gdLst/>
              <a:ahLst/>
              <a:cxnLst/>
              <a:rect l="l" t="t" r="r" b="b"/>
              <a:pathLst>
                <a:path w="156" h="81" extrusionOk="0">
                  <a:moveTo>
                    <a:pt x="74" y="0"/>
                  </a:moveTo>
                  <a:cubicBezTo>
                    <a:pt x="48" y="0"/>
                    <a:pt x="25" y="27"/>
                    <a:pt x="1" y="81"/>
                  </a:cubicBezTo>
                  <a:lnTo>
                    <a:pt x="156" y="81"/>
                  </a:lnTo>
                  <a:cubicBezTo>
                    <a:pt x="126" y="27"/>
                    <a:pt x="99" y="0"/>
                    <a:pt x="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32"/>
            <p:cNvSpPr/>
            <p:nvPr/>
          </p:nvSpPr>
          <p:spPr>
            <a:xfrm>
              <a:off x="6006100" y="2053350"/>
              <a:ext cx="3600" cy="2150"/>
            </a:xfrm>
            <a:custGeom>
              <a:avLst/>
              <a:gdLst/>
              <a:ahLst/>
              <a:cxnLst/>
              <a:rect l="l" t="t" r="r" b="b"/>
              <a:pathLst>
                <a:path w="144" h="86" extrusionOk="0">
                  <a:moveTo>
                    <a:pt x="0" y="1"/>
                  </a:moveTo>
                  <a:cubicBezTo>
                    <a:pt x="19" y="56"/>
                    <a:pt x="43" y="86"/>
                    <a:pt x="69" y="86"/>
                  </a:cubicBezTo>
                  <a:cubicBezTo>
                    <a:pt x="94" y="86"/>
                    <a:pt x="120" y="59"/>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32"/>
            <p:cNvSpPr/>
            <p:nvPr/>
          </p:nvSpPr>
          <p:spPr>
            <a:xfrm>
              <a:off x="6134975" y="1992650"/>
              <a:ext cx="3900" cy="3275"/>
            </a:xfrm>
            <a:custGeom>
              <a:avLst/>
              <a:gdLst/>
              <a:ahLst/>
              <a:cxnLst/>
              <a:rect l="l" t="t" r="r" b="b"/>
              <a:pathLst>
                <a:path w="156" h="131" extrusionOk="0">
                  <a:moveTo>
                    <a:pt x="1" y="0"/>
                  </a:moveTo>
                  <a:cubicBezTo>
                    <a:pt x="60" y="48"/>
                    <a:pt x="108" y="95"/>
                    <a:pt x="156" y="131"/>
                  </a:cubicBezTo>
                  <a:cubicBezTo>
                    <a:pt x="108" y="83"/>
                    <a:pt x="60"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32"/>
            <p:cNvSpPr/>
            <p:nvPr/>
          </p:nvSpPr>
          <p:spPr>
            <a:xfrm>
              <a:off x="5765600" y="1807500"/>
              <a:ext cx="3875" cy="1800"/>
            </a:xfrm>
            <a:custGeom>
              <a:avLst/>
              <a:gdLst/>
              <a:ahLst/>
              <a:cxnLst/>
              <a:rect l="l" t="t" r="r" b="b"/>
              <a:pathLst>
                <a:path w="155" h="72" extrusionOk="0">
                  <a:moveTo>
                    <a:pt x="77" y="0"/>
                  </a:moveTo>
                  <a:cubicBezTo>
                    <a:pt x="51" y="0"/>
                    <a:pt x="24" y="24"/>
                    <a:pt x="0" y="72"/>
                  </a:cubicBezTo>
                  <a:lnTo>
                    <a:pt x="155" y="72"/>
                  </a:lnTo>
                  <a:cubicBezTo>
                    <a:pt x="131" y="24"/>
                    <a:pt x="104"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32"/>
            <p:cNvSpPr/>
            <p:nvPr/>
          </p:nvSpPr>
          <p:spPr>
            <a:xfrm>
              <a:off x="5787325" y="1773550"/>
              <a:ext cx="3600" cy="1225"/>
            </a:xfrm>
            <a:custGeom>
              <a:avLst/>
              <a:gdLst/>
              <a:ahLst/>
              <a:cxnLst/>
              <a:rect l="l" t="t" r="r" b="b"/>
              <a:pathLst>
                <a:path w="144" h="49" extrusionOk="0">
                  <a:moveTo>
                    <a:pt x="0" y="1"/>
                  </a:moveTo>
                  <a:cubicBezTo>
                    <a:pt x="12" y="13"/>
                    <a:pt x="24" y="49"/>
                    <a:pt x="36" y="49"/>
                  </a:cubicBezTo>
                  <a:cubicBezTo>
                    <a:pt x="72" y="25"/>
                    <a:pt x="119" y="13"/>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32"/>
            <p:cNvSpPr/>
            <p:nvPr/>
          </p:nvSpPr>
          <p:spPr>
            <a:xfrm>
              <a:off x="5715275" y="1793200"/>
              <a:ext cx="3900" cy="1825"/>
            </a:xfrm>
            <a:custGeom>
              <a:avLst/>
              <a:gdLst/>
              <a:ahLst/>
              <a:cxnLst/>
              <a:rect l="l" t="t" r="r" b="b"/>
              <a:pathLst>
                <a:path w="156" h="73" extrusionOk="0">
                  <a:moveTo>
                    <a:pt x="74" y="1"/>
                  </a:moveTo>
                  <a:cubicBezTo>
                    <a:pt x="49" y="1"/>
                    <a:pt x="25" y="25"/>
                    <a:pt x="1" y="72"/>
                  </a:cubicBezTo>
                  <a:lnTo>
                    <a:pt x="156" y="72"/>
                  </a:lnTo>
                  <a:cubicBezTo>
                    <a:pt x="126" y="25"/>
                    <a:pt x="99" y="1"/>
                    <a:pt x="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32"/>
            <p:cNvSpPr/>
            <p:nvPr/>
          </p:nvSpPr>
          <p:spPr>
            <a:xfrm>
              <a:off x="5708450" y="1877750"/>
              <a:ext cx="2400" cy="3300"/>
            </a:xfrm>
            <a:custGeom>
              <a:avLst/>
              <a:gdLst/>
              <a:ahLst/>
              <a:cxnLst/>
              <a:rect l="l" t="t" r="r" b="b"/>
              <a:pathLst>
                <a:path w="96" h="132" extrusionOk="0">
                  <a:moveTo>
                    <a:pt x="0" y="0"/>
                  </a:moveTo>
                  <a:lnTo>
                    <a:pt x="0" y="131"/>
                  </a:lnTo>
                  <a:cubicBezTo>
                    <a:pt x="36" y="119"/>
                    <a:pt x="72" y="84"/>
                    <a:pt x="95" y="72"/>
                  </a:cubicBezTo>
                  <a:cubicBezTo>
                    <a:pt x="72" y="48"/>
                    <a:pt x="24"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32"/>
            <p:cNvSpPr/>
            <p:nvPr/>
          </p:nvSpPr>
          <p:spPr>
            <a:xfrm>
              <a:off x="5912925" y="1931625"/>
              <a:ext cx="3900" cy="3025"/>
            </a:xfrm>
            <a:custGeom>
              <a:avLst/>
              <a:gdLst/>
              <a:ahLst/>
              <a:cxnLst/>
              <a:rect l="l" t="t" r="r" b="b"/>
              <a:pathLst>
                <a:path w="156" h="121" extrusionOk="0">
                  <a:moveTo>
                    <a:pt x="155" y="0"/>
                  </a:moveTo>
                  <a:cubicBezTo>
                    <a:pt x="108" y="24"/>
                    <a:pt x="48" y="72"/>
                    <a:pt x="1" y="119"/>
                  </a:cubicBezTo>
                  <a:cubicBezTo>
                    <a:pt x="10" y="120"/>
                    <a:pt x="19" y="121"/>
                    <a:pt x="27" y="121"/>
                  </a:cubicBezTo>
                  <a:cubicBezTo>
                    <a:pt x="112" y="121"/>
                    <a:pt x="134" y="65"/>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32"/>
            <p:cNvSpPr/>
            <p:nvPr/>
          </p:nvSpPr>
          <p:spPr>
            <a:xfrm>
              <a:off x="5895075" y="1776550"/>
              <a:ext cx="3300" cy="2350"/>
            </a:xfrm>
            <a:custGeom>
              <a:avLst/>
              <a:gdLst/>
              <a:ahLst/>
              <a:cxnLst/>
              <a:rect l="l" t="t" r="r" b="b"/>
              <a:pathLst>
                <a:path w="132" h="94" extrusionOk="0">
                  <a:moveTo>
                    <a:pt x="0" y="0"/>
                  </a:moveTo>
                  <a:cubicBezTo>
                    <a:pt x="20" y="60"/>
                    <a:pt x="40" y="93"/>
                    <a:pt x="64" y="93"/>
                  </a:cubicBezTo>
                  <a:cubicBezTo>
                    <a:pt x="83" y="93"/>
                    <a:pt x="105" y="72"/>
                    <a:pt x="131" y="24"/>
                  </a:cubicBezTo>
                  <a:cubicBezTo>
                    <a:pt x="96" y="12"/>
                    <a:pt x="4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32"/>
            <p:cNvSpPr/>
            <p:nvPr/>
          </p:nvSpPr>
          <p:spPr>
            <a:xfrm>
              <a:off x="5926625" y="1852750"/>
              <a:ext cx="4200" cy="1800"/>
            </a:xfrm>
            <a:custGeom>
              <a:avLst/>
              <a:gdLst/>
              <a:ahLst/>
              <a:cxnLst/>
              <a:rect l="l" t="t" r="r" b="b"/>
              <a:pathLst>
                <a:path w="168" h="72" extrusionOk="0">
                  <a:moveTo>
                    <a:pt x="0" y="0"/>
                  </a:moveTo>
                  <a:cubicBezTo>
                    <a:pt x="30" y="48"/>
                    <a:pt x="60" y="71"/>
                    <a:pt x="88" y="71"/>
                  </a:cubicBezTo>
                  <a:cubicBezTo>
                    <a:pt x="116" y="71"/>
                    <a:pt x="143" y="4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32"/>
            <p:cNvSpPr/>
            <p:nvPr/>
          </p:nvSpPr>
          <p:spPr>
            <a:xfrm>
              <a:off x="5937925" y="2051450"/>
              <a:ext cx="3600" cy="1925"/>
            </a:xfrm>
            <a:custGeom>
              <a:avLst/>
              <a:gdLst/>
              <a:ahLst/>
              <a:cxnLst/>
              <a:rect l="l" t="t" r="r" b="b"/>
              <a:pathLst>
                <a:path w="144" h="77" extrusionOk="0">
                  <a:moveTo>
                    <a:pt x="66" y="1"/>
                  </a:moveTo>
                  <a:cubicBezTo>
                    <a:pt x="39" y="1"/>
                    <a:pt x="17" y="24"/>
                    <a:pt x="1" y="65"/>
                  </a:cubicBezTo>
                  <a:cubicBezTo>
                    <a:pt x="60" y="65"/>
                    <a:pt x="108" y="77"/>
                    <a:pt x="144" y="77"/>
                  </a:cubicBezTo>
                  <a:cubicBezTo>
                    <a:pt x="132" y="65"/>
                    <a:pt x="120" y="29"/>
                    <a:pt x="108" y="17"/>
                  </a:cubicBezTo>
                  <a:cubicBezTo>
                    <a:pt x="93" y="6"/>
                    <a:pt x="79" y="1"/>
                    <a:pt x="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32"/>
            <p:cNvSpPr/>
            <p:nvPr/>
          </p:nvSpPr>
          <p:spPr>
            <a:xfrm>
              <a:off x="5830475" y="1798875"/>
              <a:ext cx="3600" cy="1800"/>
            </a:xfrm>
            <a:custGeom>
              <a:avLst/>
              <a:gdLst/>
              <a:ahLst/>
              <a:cxnLst/>
              <a:rect l="l" t="t" r="r" b="b"/>
              <a:pathLst>
                <a:path w="144" h="72" extrusionOk="0">
                  <a:moveTo>
                    <a:pt x="1" y="0"/>
                  </a:moveTo>
                  <a:cubicBezTo>
                    <a:pt x="13" y="12"/>
                    <a:pt x="13" y="48"/>
                    <a:pt x="36" y="60"/>
                  </a:cubicBezTo>
                  <a:cubicBezTo>
                    <a:pt x="51" y="67"/>
                    <a:pt x="65" y="71"/>
                    <a:pt x="78" y="71"/>
                  </a:cubicBezTo>
                  <a:cubicBezTo>
                    <a:pt x="105" y="71"/>
                    <a:pt x="127" y="53"/>
                    <a:pt x="144" y="12"/>
                  </a:cubicBezTo>
                  <a:cubicBezTo>
                    <a:pt x="84" y="0"/>
                    <a:pt x="3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32"/>
            <p:cNvSpPr/>
            <p:nvPr/>
          </p:nvSpPr>
          <p:spPr>
            <a:xfrm>
              <a:off x="5869775" y="2067950"/>
              <a:ext cx="3900" cy="3300"/>
            </a:xfrm>
            <a:custGeom>
              <a:avLst/>
              <a:gdLst/>
              <a:ahLst/>
              <a:cxnLst/>
              <a:rect l="l" t="t" r="r" b="b"/>
              <a:pathLst>
                <a:path w="156" h="132" extrusionOk="0">
                  <a:moveTo>
                    <a:pt x="155" y="0"/>
                  </a:moveTo>
                  <a:cubicBezTo>
                    <a:pt x="107" y="36"/>
                    <a:pt x="48" y="84"/>
                    <a:pt x="0" y="131"/>
                  </a:cubicBezTo>
                  <a:cubicBezTo>
                    <a:pt x="48" y="84"/>
                    <a:pt x="107"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32"/>
            <p:cNvSpPr/>
            <p:nvPr/>
          </p:nvSpPr>
          <p:spPr>
            <a:xfrm>
              <a:off x="5851325" y="1922350"/>
              <a:ext cx="4475" cy="1850"/>
            </a:xfrm>
            <a:custGeom>
              <a:avLst/>
              <a:gdLst/>
              <a:ahLst/>
              <a:cxnLst/>
              <a:rect l="l" t="t" r="r" b="b"/>
              <a:pathLst>
                <a:path w="179" h="74" extrusionOk="0">
                  <a:moveTo>
                    <a:pt x="92" y="1"/>
                  </a:moveTo>
                  <a:cubicBezTo>
                    <a:pt x="62" y="1"/>
                    <a:pt x="31" y="25"/>
                    <a:pt x="0" y="62"/>
                  </a:cubicBezTo>
                  <a:cubicBezTo>
                    <a:pt x="60" y="74"/>
                    <a:pt x="119" y="74"/>
                    <a:pt x="179" y="74"/>
                  </a:cubicBezTo>
                  <a:cubicBezTo>
                    <a:pt x="150" y="22"/>
                    <a:pt x="121" y="1"/>
                    <a:pt x="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32"/>
            <p:cNvSpPr/>
            <p:nvPr/>
          </p:nvSpPr>
          <p:spPr>
            <a:xfrm>
              <a:off x="5866500" y="2071225"/>
              <a:ext cx="3300" cy="3600"/>
            </a:xfrm>
            <a:custGeom>
              <a:avLst/>
              <a:gdLst/>
              <a:ahLst/>
              <a:cxnLst/>
              <a:rect l="l" t="t" r="r" b="b"/>
              <a:pathLst>
                <a:path w="132" h="144" extrusionOk="0">
                  <a:moveTo>
                    <a:pt x="131" y="0"/>
                  </a:moveTo>
                  <a:cubicBezTo>
                    <a:pt x="84" y="48"/>
                    <a:pt x="48" y="107"/>
                    <a:pt x="0" y="143"/>
                  </a:cubicBezTo>
                  <a:cubicBezTo>
                    <a:pt x="48" y="107"/>
                    <a:pt x="84" y="6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32"/>
            <p:cNvSpPr/>
            <p:nvPr/>
          </p:nvSpPr>
          <p:spPr>
            <a:xfrm>
              <a:off x="5395900" y="2309350"/>
              <a:ext cx="184575" cy="34850"/>
            </a:xfrm>
            <a:custGeom>
              <a:avLst/>
              <a:gdLst/>
              <a:ahLst/>
              <a:cxnLst/>
              <a:rect l="l" t="t" r="r" b="b"/>
              <a:pathLst>
                <a:path w="7383" h="1394" extrusionOk="0">
                  <a:moveTo>
                    <a:pt x="512" y="0"/>
                  </a:moveTo>
                  <a:cubicBezTo>
                    <a:pt x="274" y="12"/>
                    <a:pt x="1" y="24"/>
                    <a:pt x="24" y="345"/>
                  </a:cubicBezTo>
                  <a:cubicBezTo>
                    <a:pt x="60" y="560"/>
                    <a:pt x="322" y="524"/>
                    <a:pt x="501" y="536"/>
                  </a:cubicBezTo>
                  <a:cubicBezTo>
                    <a:pt x="751" y="560"/>
                    <a:pt x="1013" y="560"/>
                    <a:pt x="1263" y="643"/>
                  </a:cubicBezTo>
                  <a:cubicBezTo>
                    <a:pt x="1394" y="667"/>
                    <a:pt x="1513" y="679"/>
                    <a:pt x="1644" y="703"/>
                  </a:cubicBezTo>
                  <a:cubicBezTo>
                    <a:pt x="1727" y="715"/>
                    <a:pt x="1775" y="726"/>
                    <a:pt x="1846" y="726"/>
                  </a:cubicBezTo>
                  <a:cubicBezTo>
                    <a:pt x="1929" y="762"/>
                    <a:pt x="2025" y="774"/>
                    <a:pt x="2108" y="798"/>
                  </a:cubicBezTo>
                  <a:cubicBezTo>
                    <a:pt x="2453" y="905"/>
                    <a:pt x="2834" y="822"/>
                    <a:pt x="3179" y="965"/>
                  </a:cubicBezTo>
                  <a:lnTo>
                    <a:pt x="3215" y="1000"/>
                  </a:lnTo>
                  <a:lnTo>
                    <a:pt x="3251" y="977"/>
                  </a:lnTo>
                  <a:cubicBezTo>
                    <a:pt x="3846" y="1012"/>
                    <a:pt x="4442" y="977"/>
                    <a:pt x="5037" y="1096"/>
                  </a:cubicBezTo>
                  <a:cubicBezTo>
                    <a:pt x="5799" y="1262"/>
                    <a:pt x="6561" y="1369"/>
                    <a:pt x="7335" y="1393"/>
                  </a:cubicBezTo>
                  <a:cubicBezTo>
                    <a:pt x="7344" y="1375"/>
                    <a:pt x="7353" y="1350"/>
                    <a:pt x="7368" y="1350"/>
                  </a:cubicBezTo>
                  <a:cubicBezTo>
                    <a:pt x="7372" y="1350"/>
                    <a:pt x="7377" y="1352"/>
                    <a:pt x="7382" y="1358"/>
                  </a:cubicBezTo>
                  <a:cubicBezTo>
                    <a:pt x="7299" y="977"/>
                    <a:pt x="6906" y="893"/>
                    <a:pt x="6751" y="584"/>
                  </a:cubicBezTo>
                  <a:cubicBezTo>
                    <a:pt x="6437" y="501"/>
                    <a:pt x="6118" y="482"/>
                    <a:pt x="5797" y="482"/>
                  </a:cubicBezTo>
                  <a:cubicBezTo>
                    <a:pt x="5527" y="482"/>
                    <a:pt x="5255" y="496"/>
                    <a:pt x="4985" y="496"/>
                  </a:cubicBezTo>
                  <a:cubicBezTo>
                    <a:pt x="4883" y="496"/>
                    <a:pt x="4781" y="494"/>
                    <a:pt x="4680" y="488"/>
                  </a:cubicBezTo>
                  <a:cubicBezTo>
                    <a:pt x="4552" y="488"/>
                    <a:pt x="4425" y="495"/>
                    <a:pt x="4299" y="495"/>
                  </a:cubicBezTo>
                  <a:cubicBezTo>
                    <a:pt x="4131" y="495"/>
                    <a:pt x="3967" y="483"/>
                    <a:pt x="3811" y="429"/>
                  </a:cubicBezTo>
                  <a:cubicBezTo>
                    <a:pt x="3751" y="405"/>
                    <a:pt x="3668" y="381"/>
                    <a:pt x="3596" y="381"/>
                  </a:cubicBezTo>
                  <a:cubicBezTo>
                    <a:pt x="3489" y="369"/>
                    <a:pt x="3378" y="368"/>
                    <a:pt x="3265" y="368"/>
                  </a:cubicBezTo>
                  <a:cubicBezTo>
                    <a:pt x="3233" y="368"/>
                    <a:pt x="3200" y="368"/>
                    <a:pt x="3168" y="368"/>
                  </a:cubicBezTo>
                  <a:cubicBezTo>
                    <a:pt x="2973" y="368"/>
                    <a:pt x="2775" y="364"/>
                    <a:pt x="2584" y="310"/>
                  </a:cubicBezTo>
                  <a:cubicBezTo>
                    <a:pt x="2525" y="298"/>
                    <a:pt x="2453" y="286"/>
                    <a:pt x="2394" y="262"/>
                  </a:cubicBezTo>
                  <a:cubicBezTo>
                    <a:pt x="2239" y="238"/>
                    <a:pt x="2096" y="203"/>
                    <a:pt x="1941" y="167"/>
                  </a:cubicBezTo>
                  <a:lnTo>
                    <a:pt x="1763" y="119"/>
                  </a:lnTo>
                  <a:cubicBezTo>
                    <a:pt x="1584" y="84"/>
                    <a:pt x="1405" y="84"/>
                    <a:pt x="1227" y="48"/>
                  </a:cubicBezTo>
                  <a:cubicBezTo>
                    <a:pt x="1167" y="24"/>
                    <a:pt x="1108" y="24"/>
                    <a:pt x="1048" y="24"/>
                  </a:cubicBezTo>
                  <a:cubicBezTo>
                    <a:pt x="1011" y="31"/>
                    <a:pt x="974" y="34"/>
                    <a:pt x="937" y="34"/>
                  </a:cubicBezTo>
                  <a:cubicBezTo>
                    <a:pt x="855" y="34"/>
                    <a:pt x="773" y="20"/>
                    <a:pt x="691" y="12"/>
                  </a:cubicBezTo>
                  <a:cubicBezTo>
                    <a:pt x="632" y="12"/>
                    <a:pt x="572" y="0"/>
                    <a:pt x="5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32"/>
            <p:cNvSpPr/>
            <p:nvPr/>
          </p:nvSpPr>
          <p:spPr>
            <a:xfrm>
              <a:off x="5863825" y="2637075"/>
              <a:ext cx="167900" cy="18775"/>
            </a:xfrm>
            <a:custGeom>
              <a:avLst/>
              <a:gdLst/>
              <a:ahLst/>
              <a:cxnLst/>
              <a:rect l="l" t="t" r="r" b="b"/>
              <a:pathLst>
                <a:path w="6716" h="751" extrusionOk="0">
                  <a:moveTo>
                    <a:pt x="391" y="0"/>
                  </a:moveTo>
                  <a:cubicBezTo>
                    <a:pt x="290" y="0"/>
                    <a:pt x="190" y="11"/>
                    <a:pt x="95" y="36"/>
                  </a:cubicBezTo>
                  <a:cubicBezTo>
                    <a:pt x="0" y="190"/>
                    <a:pt x="155" y="238"/>
                    <a:pt x="238" y="310"/>
                  </a:cubicBezTo>
                  <a:lnTo>
                    <a:pt x="3370" y="536"/>
                  </a:lnTo>
                  <a:cubicBezTo>
                    <a:pt x="4344" y="605"/>
                    <a:pt x="5308" y="751"/>
                    <a:pt x="6304" y="751"/>
                  </a:cubicBezTo>
                  <a:cubicBezTo>
                    <a:pt x="6342" y="751"/>
                    <a:pt x="6380" y="750"/>
                    <a:pt x="6418" y="750"/>
                  </a:cubicBezTo>
                  <a:cubicBezTo>
                    <a:pt x="6537" y="643"/>
                    <a:pt x="6715" y="571"/>
                    <a:pt x="6465" y="393"/>
                  </a:cubicBezTo>
                  <a:cubicBezTo>
                    <a:pt x="6028" y="238"/>
                    <a:pt x="5576" y="232"/>
                    <a:pt x="5124" y="232"/>
                  </a:cubicBezTo>
                  <a:cubicBezTo>
                    <a:pt x="5082" y="232"/>
                    <a:pt x="5040" y="232"/>
                    <a:pt x="4998" y="232"/>
                  </a:cubicBezTo>
                  <a:cubicBezTo>
                    <a:pt x="4691" y="232"/>
                    <a:pt x="4385" y="229"/>
                    <a:pt x="4084" y="179"/>
                  </a:cubicBezTo>
                  <a:cubicBezTo>
                    <a:pt x="3994" y="197"/>
                    <a:pt x="3906" y="203"/>
                    <a:pt x="3818" y="203"/>
                  </a:cubicBezTo>
                  <a:cubicBezTo>
                    <a:pt x="3674" y="203"/>
                    <a:pt x="3530" y="186"/>
                    <a:pt x="3382" y="179"/>
                  </a:cubicBezTo>
                  <a:cubicBezTo>
                    <a:pt x="2755" y="130"/>
                    <a:pt x="2129" y="32"/>
                    <a:pt x="1496" y="32"/>
                  </a:cubicBezTo>
                  <a:cubicBezTo>
                    <a:pt x="1359" y="32"/>
                    <a:pt x="1221" y="37"/>
                    <a:pt x="1084" y="48"/>
                  </a:cubicBezTo>
                  <a:cubicBezTo>
                    <a:pt x="1042" y="83"/>
                    <a:pt x="994" y="101"/>
                    <a:pt x="947" y="101"/>
                  </a:cubicBezTo>
                  <a:cubicBezTo>
                    <a:pt x="899" y="101"/>
                    <a:pt x="851" y="83"/>
                    <a:pt x="810" y="48"/>
                  </a:cubicBezTo>
                  <a:cubicBezTo>
                    <a:pt x="672" y="20"/>
                    <a:pt x="530" y="0"/>
                    <a:pt x="3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32"/>
            <p:cNvSpPr/>
            <p:nvPr/>
          </p:nvSpPr>
          <p:spPr>
            <a:xfrm>
              <a:off x="5905200" y="2379000"/>
              <a:ext cx="146175" cy="15500"/>
            </a:xfrm>
            <a:custGeom>
              <a:avLst/>
              <a:gdLst/>
              <a:ahLst/>
              <a:cxnLst/>
              <a:rect l="l" t="t" r="r" b="b"/>
              <a:pathLst>
                <a:path w="5847" h="620" extrusionOk="0">
                  <a:moveTo>
                    <a:pt x="3262" y="0"/>
                  </a:moveTo>
                  <a:cubicBezTo>
                    <a:pt x="3154" y="24"/>
                    <a:pt x="3045" y="30"/>
                    <a:pt x="2935" y="30"/>
                  </a:cubicBezTo>
                  <a:cubicBezTo>
                    <a:pt x="2807" y="30"/>
                    <a:pt x="2679" y="22"/>
                    <a:pt x="2551" y="22"/>
                  </a:cubicBezTo>
                  <a:cubicBezTo>
                    <a:pt x="2402" y="22"/>
                    <a:pt x="2254" y="33"/>
                    <a:pt x="2108" y="84"/>
                  </a:cubicBezTo>
                  <a:cubicBezTo>
                    <a:pt x="2071" y="215"/>
                    <a:pt x="2039" y="259"/>
                    <a:pt x="2009" y="259"/>
                  </a:cubicBezTo>
                  <a:cubicBezTo>
                    <a:pt x="1947" y="259"/>
                    <a:pt x="1894" y="67"/>
                    <a:pt x="1828" y="67"/>
                  </a:cubicBezTo>
                  <a:cubicBezTo>
                    <a:pt x="1822" y="67"/>
                    <a:pt x="1816" y="68"/>
                    <a:pt x="1810" y="72"/>
                  </a:cubicBezTo>
                  <a:cubicBezTo>
                    <a:pt x="1710" y="42"/>
                    <a:pt x="1616" y="20"/>
                    <a:pt x="1527" y="20"/>
                  </a:cubicBezTo>
                  <a:cubicBezTo>
                    <a:pt x="1404" y="20"/>
                    <a:pt x="1289" y="61"/>
                    <a:pt x="1179" y="179"/>
                  </a:cubicBezTo>
                  <a:cubicBezTo>
                    <a:pt x="1143" y="274"/>
                    <a:pt x="1191" y="322"/>
                    <a:pt x="1262" y="357"/>
                  </a:cubicBezTo>
                  <a:cubicBezTo>
                    <a:pt x="1131" y="357"/>
                    <a:pt x="1143" y="215"/>
                    <a:pt x="1072" y="155"/>
                  </a:cubicBezTo>
                  <a:cubicBezTo>
                    <a:pt x="916" y="55"/>
                    <a:pt x="760" y="4"/>
                    <a:pt x="604" y="4"/>
                  </a:cubicBezTo>
                  <a:cubicBezTo>
                    <a:pt x="462" y="4"/>
                    <a:pt x="320" y="46"/>
                    <a:pt x="179" y="131"/>
                  </a:cubicBezTo>
                  <a:cubicBezTo>
                    <a:pt x="0" y="560"/>
                    <a:pt x="548" y="238"/>
                    <a:pt x="548" y="488"/>
                  </a:cubicBezTo>
                  <a:cubicBezTo>
                    <a:pt x="645" y="563"/>
                    <a:pt x="741" y="577"/>
                    <a:pt x="841" y="577"/>
                  </a:cubicBezTo>
                  <a:cubicBezTo>
                    <a:pt x="901" y="577"/>
                    <a:pt x="962" y="572"/>
                    <a:pt x="1024" y="572"/>
                  </a:cubicBezTo>
                  <a:lnTo>
                    <a:pt x="5763" y="619"/>
                  </a:lnTo>
                  <a:cubicBezTo>
                    <a:pt x="5846" y="500"/>
                    <a:pt x="5846" y="393"/>
                    <a:pt x="5775" y="274"/>
                  </a:cubicBezTo>
                  <a:cubicBezTo>
                    <a:pt x="5411" y="54"/>
                    <a:pt x="5025" y="7"/>
                    <a:pt x="4633" y="7"/>
                  </a:cubicBezTo>
                  <a:cubicBezTo>
                    <a:pt x="4338" y="7"/>
                    <a:pt x="4040" y="33"/>
                    <a:pt x="3746" y="33"/>
                  </a:cubicBezTo>
                  <a:cubicBezTo>
                    <a:pt x="3583" y="33"/>
                    <a:pt x="3422" y="25"/>
                    <a:pt x="3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32"/>
            <p:cNvSpPr/>
            <p:nvPr/>
          </p:nvSpPr>
          <p:spPr>
            <a:xfrm>
              <a:off x="5232475" y="2373050"/>
              <a:ext cx="47650" cy="135775"/>
            </a:xfrm>
            <a:custGeom>
              <a:avLst/>
              <a:gdLst/>
              <a:ahLst/>
              <a:cxnLst/>
              <a:rect l="l" t="t" r="r" b="b"/>
              <a:pathLst>
                <a:path w="1906" h="5431" extrusionOk="0">
                  <a:moveTo>
                    <a:pt x="1418" y="0"/>
                  </a:moveTo>
                  <a:cubicBezTo>
                    <a:pt x="1275" y="0"/>
                    <a:pt x="1180" y="12"/>
                    <a:pt x="1120" y="143"/>
                  </a:cubicBezTo>
                  <a:cubicBezTo>
                    <a:pt x="942" y="834"/>
                    <a:pt x="620" y="1453"/>
                    <a:pt x="370" y="2108"/>
                  </a:cubicBezTo>
                  <a:cubicBezTo>
                    <a:pt x="108" y="2870"/>
                    <a:pt x="1" y="3655"/>
                    <a:pt x="49" y="4465"/>
                  </a:cubicBezTo>
                  <a:cubicBezTo>
                    <a:pt x="84" y="4786"/>
                    <a:pt x="1" y="5120"/>
                    <a:pt x="203" y="5417"/>
                  </a:cubicBezTo>
                  <a:cubicBezTo>
                    <a:pt x="248" y="5427"/>
                    <a:pt x="287" y="5431"/>
                    <a:pt x="322" y="5431"/>
                  </a:cubicBezTo>
                  <a:cubicBezTo>
                    <a:pt x="596" y="5431"/>
                    <a:pt x="551" y="5157"/>
                    <a:pt x="572" y="4977"/>
                  </a:cubicBezTo>
                  <a:cubicBezTo>
                    <a:pt x="620" y="4584"/>
                    <a:pt x="727" y="4191"/>
                    <a:pt x="787" y="3810"/>
                  </a:cubicBezTo>
                  <a:cubicBezTo>
                    <a:pt x="799" y="3727"/>
                    <a:pt x="823" y="3655"/>
                    <a:pt x="823" y="3584"/>
                  </a:cubicBezTo>
                  <a:cubicBezTo>
                    <a:pt x="918" y="3036"/>
                    <a:pt x="1073" y="2500"/>
                    <a:pt x="1204" y="1941"/>
                  </a:cubicBezTo>
                  <a:cubicBezTo>
                    <a:pt x="1215" y="1881"/>
                    <a:pt x="1251" y="1822"/>
                    <a:pt x="1263" y="1750"/>
                  </a:cubicBezTo>
                  <a:cubicBezTo>
                    <a:pt x="1370" y="1405"/>
                    <a:pt x="1465" y="1048"/>
                    <a:pt x="1656" y="738"/>
                  </a:cubicBezTo>
                  <a:cubicBezTo>
                    <a:pt x="1906" y="381"/>
                    <a:pt x="1656" y="191"/>
                    <a:pt x="14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32"/>
            <p:cNvSpPr/>
            <p:nvPr/>
          </p:nvSpPr>
          <p:spPr>
            <a:xfrm>
              <a:off x="5717975" y="2552525"/>
              <a:ext cx="102700" cy="16325"/>
            </a:xfrm>
            <a:custGeom>
              <a:avLst/>
              <a:gdLst/>
              <a:ahLst/>
              <a:cxnLst/>
              <a:rect l="l" t="t" r="r" b="b"/>
              <a:pathLst>
                <a:path w="4108" h="653" extrusionOk="0">
                  <a:moveTo>
                    <a:pt x="488" y="1"/>
                  </a:moveTo>
                  <a:cubicBezTo>
                    <a:pt x="369" y="203"/>
                    <a:pt x="107" y="48"/>
                    <a:pt x="0" y="239"/>
                  </a:cubicBezTo>
                  <a:cubicBezTo>
                    <a:pt x="12" y="263"/>
                    <a:pt x="12" y="298"/>
                    <a:pt x="36" y="298"/>
                  </a:cubicBezTo>
                  <a:cubicBezTo>
                    <a:pt x="425" y="433"/>
                    <a:pt x="819" y="554"/>
                    <a:pt x="1215" y="554"/>
                  </a:cubicBezTo>
                  <a:cubicBezTo>
                    <a:pt x="1448" y="554"/>
                    <a:pt x="1683" y="511"/>
                    <a:pt x="1917" y="405"/>
                  </a:cubicBezTo>
                  <a:cubicBezTo>
                    <a:pt x="1957" y="389"/>
                    <a:pt x="1992" y="382"/>
                    <a:pt x="2023" y="382"/>
                  </a:cubicBezTo>
                  <a:cubicBezTo>
                    <a:pt x="2103" y="382"/>
                    <a:pt x="2161" y="424"/>
                    <a:pt x="2238" y="441"/>
                  </a:cubicBezTo>
                  <a:cubicBezTo>
                    <a:pt x="2649" y="499"/>
                    <a:pt x="3065" y="652"/>
                    <a:pt x="3487" y="652"/>
                  </a:cubicBezTo>
                  <a:cubicBezTo>
                    <a:pt x="3677" y="652"/>
                    <a:pt x="3868" y="621"/>
                    <a:pt x="4060" y="536"/>
                  </a:cubicBezTo>
                  <a:cubicBezTo>
                    <a:pt x="4108" y="477"/>
                    <a:pt x="4108" y="441"/>
                    <a:pt x="4060" y="417"/>
                  </a:cubicBezTo>
                  <a:cubicBezTo>
                    <a:pt x="3929" y="322"/>
                    <a:pt x="3870" y="155"/>
                    <a:pt x="3620" y="155"/>
                  </a:cubicBezTo>
                  <a:cubicBezTo>
                    <a:pt x="2774" y="155"/>
                    <a:pt x="1929" y="84"/>
                    <a:pt x="1095" y="48"/>
                  </a:cubicBezTo>
                  <a:cubicBezTo>
                    <a:pt x="1086" y="48"/>
                    <a:pt x="1077" y="47"/>
                    <a:pt x="1068" y="47"/>
                  </a:cubicBezTo>
                  <a:cubicBezTo>
                    <a:pt x="955" y="47"/>
                    <a:pt x="842" y="86"/>
                    <a:pt x="729" y="86"/>
                  </a:cubicBezTo>
                  <a:cubicBezTo>
                    <a:pt x="649" y="86"/>
                    <a:pt x="568" y="67"/>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2"/>
            <p:cNvSpPr/>
            <p:nvPr/>
          </p:nvSpPr>
          <p:spPr>
            <a:xfrm>
              <a:off x="5680450" y="2421500"/>
              <a:ext cx="169100" cy="9275"/>
            </a:xfrm>
            <a:custGeom>
              <a:avLst/>
              <a:gdLst/>
              <a:ahLst/>
              <a:cxnLst/>
              <a:rect l="l" t="t" r="r" b="b"/>
              <a:pathLst>
                <a:path w="6764" h="371" extrusionOk="0">
                  <a:moveTo>
                    <a:pt x="3200" y="1"/>
                  </a:moveTo>
                  <a:cubicBezTo>
                    <a:pt x="2412" y="1"/>
                    <a:pt x="1623" y="29"/>
                    <a:pt x="834" y="62"/>
                  </a:cubicBezTo>
                  <a:cubicBezTo>
                    <a:pt x="769" y="110"/>
                    <a:pt x="697" y="134"/>
                    <a:pt x="626" y="134"/>
                  </a:cubicBezTo>
                  <a:cubicBezTo>
                    <a:pt x="555" y="134"/>
                    <a:pt x="483" y="110"/>
                    <a:pt x="418" y="62"/>
                  </a:cubicBezTo>
                  <a:lnTo>
                    <a:pt x="251" y="62"/>
                  </a:lnTo>
                  <a:cubicBezTo>
                    <a:pt x="179" y="158"/>
                    <a:pt x="25" y="98"/>
                    <a:pt x="1" y="217"/>
                  </a:cubicBezTo>
                  <a:cubicBezTo>
                    <a:pt x="140" y="339"/>
                    <a:pt x="291" y="370"/>
                    <a:pt x="448" y="370"/>
                  </a:cubicBezTo>
                  <a:cubicBezTo>
                    <a:pt x="612" y="370"/>
                    <a:pt x="783" y="336"/>
                    <a:pt x="953" y="336"/>
                  </a:cubicBezTo>
                  <a:cubicBezTo>
                    <a:pt x="1391" y="336"/>
                    <a:pt x="1838" y="272"/>
                    <a:pt x="2293" y="272"/>
                  </a:cubicBezTo>
                  <a:cubicBezTo>
                    <a:pt x="2359" y="272"/>
                    <a:pt x="2424" y="274"/>
                    <a:pt x="2489" y="277"/>
                  </a:cubicBezTo>
                  <a:cubicBezTo>
                    <a:pt x="3568" y="313"/>
                    <a:pt x="4653" y="364"/>
                    <a:pt x="5740" y="364"/>
                  </a:cubicBezTo>
                  <a:cubicBezTo>
                    <a:pt x="6069" y="364"/>
                    <a:pt x="6399" y="359"/>
                    <a:pt x="6728" y="348"/>
                  </a:cubicBezTo>
                  <a:cubicBezTo>
                    <a:pt x="6764" y="300"/>
                    <a:pt x="6764" y="265"/>
                    <a:pt x="6728" y="217"/>
                  </a:cubicBezTo>
                  <a:cubicBezTo>
                    <a:pt x="6625" y="123"/>
                    <a:pt x="6516" y="96"/>
                    <a:pt x="6406" y="96"/>
                  </a:cubicBezTo>
                  <a:cubicBezTo>
                    <a:pt x="6254" y="96"/>
                    <a:pt x="6100" y="148"/>
                    <a:pt x="5955" y="148"/>
                  </a:cubicBezTo>
                  <a:cubicBezTo>
                    <a:pt x="5939" y="148"/>
                    <a:pt x="5922" y="147"/>
                    <a:pt x="5906" y="146"/>
                  </a:cubicBezTo>
                  <a:cubicBezTo>
                    <a:pt x="5004" y="38"/>
                    <a:pt x="4102" y="1"/>
                    <a:pt x="32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2"/>
            <p:cNvSpPr/>
            <p:nvPr/>
          </p:nvSpPr>
          <p:spPr>
            <a:xfrm>
              <a:off x="5758150" y="2368500"/>
              <a:ext cx="99150" cy="18250"/>
            </a:xfrm>
            <a:custGeom>
              <a:avLst/>
              <a:gdLst/>
              <a:ahLst/>
              <a:cxnLst/>
              <a:rect l="l" t="t" r="r" b="b"/>
              <a:pathLst>
                <a:path w="3966" h="730" extrusionOk="0">
                  <a:moveTo>
                    <a:pt x="2826" y="1"/>
                  </a:moveTo>
                  <a:cubicBezTo>
                    <a:pt x="2732" y="1"/>
                    <a:pt x="2636" y="13"/>
                    <a:pt x="2536" y="39"/>
                  </a:cubicBezTo>
                  <a:cubicBezTo>
                    <a:pt x="2334" y="206"/>
                    <a:pt x="2072" y="146"/>
                    <a:pt x="1882" y="301"/>
                  </a:cubicBezTo>
                  <a:cubicBezTo>
                    <a:pt x="1715" y="332"/>
                    <a:pt x="1552" y="349"/>
                    <a:pt x="1390" y="349"/>
                  </a:cubicBezTo>
                  <a:cubicBezTo>
                    <a:pt x="1171" y="349"/>
                    <a:pt x="953" y="317"/>
                    <a:pt x="727" y="242"/>
                  </a:cubicBezTo>
                  <a:cubicBezTo>
                    <a:pt x="613" y="202"/>
                    <a:pt x="494" y="173"/>
                    <a:pt x="376" y="173"/>
                  </a:cubicBezTo>
                  <a:cubicBezTo>
                    <a:pt x="247" y="173"/>
                    <a:pt x="119" y="208"/>
                    <a:pt x="0" y="301"/>
                  </a:cubicBezTo>
                  <a:cubicBezTo>
                    <a:pt x="12" y="480"/>
                    <a:pt x="250" y="444"/>
                    <a:pt x="286" y="587"/>
                  </a:cubicBezTo>
                  <a:cubicBezTo>
                    <a:pt x="358" y="623"/>
                    <a:pt x="417" y="682"/>
                    <a:pt x="477" y="682"/>
                  </a:cubicBezTo>
                  <a:cubicBezTo>
                    <a:pt x="1608" y="694"/>
                    <a:pt x="2751" y="706"/>
                    <a:pt x="3882" y="730"/>
                  </a:cubicBezTo>
                  <a:cubicBezTo>
                    <a:pt x="3965" y="575"/>
                    <a:pt x="3870" y="456"/>
                    <a:pt x="3787" y="361"/>
                  </a:cubicBezTo>
                  <a:cubicBezTo>
                    <a:pt x="3703" y="277"/>
                    <a:pt x="3620" y="218"/>
                    <a:pt x="3525" y="182"/>
                  </a:cubicBezTo>
                  <a:cubicBezTo>
                    <a:pt x="3293" y="79"/>
                    <a:pt x="3067" y="1"/>
                    <a:pt x="28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2"/>
            <p:cNvSpPr/>
            <p:nvPr/>
          </p:nvSpPr>
          <p:spPr>
            <a:xfrm>
              <a:off x="5403350" y="2369175"/>
              <a:ext cx="206300" cy="10875"/>
            </a:xfrm>
            <a:custGeom>
              <a:avLst/>
              <a:gdLst/>
              <a:ahLst/>
              <a:cxnLst/>
              <a:rect l="l" t="t" r="r" b="b"/>
              <a:pathLst>
                <a:path w="8252" h="435" extrusionOk="0">
                  <a:moveTo>
                    <a:pt x="1012" y="0"/>
                  </a:moveTo>
                  <a:cubicBezTo>
                    <a:pt x="965" y="12"/>
                    <a:pt x="905" y="12"/>
                    <a:pt x="857" y="36"/>
                  </a:cubicBezTo>
                  <a:cubicBezTo>
                    <a:pt x="803" y="73"/>
                    <a:pt x="741" y="85"/>
                    <a:pt x="675" y="85"/>
                  </a:cubicBezTo>
                  <a:cubicBezTo>
                    <a:pt x="557" y="85"/>
                    <a:pt x="427" y="46"/>
                    <a:pt x="309" y="46"/>
                  </a:cubicBezTo>
                  <a:cubicBezTo>
                    <a:pt x="179" y="46"/>
                    <a:pt x="65" y="94"/>
                    <a:pt x="0" y="298"/>
                  </a:cubicBezTo>
                  <a:lnTo>
                    <a:pt x="12" y="298"/>
                  </a:lnTo>
                  <a:cubicBezTo>
                    <a:pt x="191" y="334"/>
                    <a:pt x="369" y="352"/>
                    <a:pt x="548" y="352"/>
                  </a:cubicBezTo>
                  <a:cubicBezTo>
                    <a:pt x="726" y="352"/>
                    <a:pt x="905" y="334"/>
                    <a:pt x="1084" y="298"/>
                  </a:cubicBezTo>
                  <a:lnTo>
                    <a:pt x="1107" y="298"/>
                  </a:lnTo>
                  <a:cubicBezTo>
                    <a:pt x="1428" y="345"/>
                    <a:pt x="1751" y="358"/>
                    <a:pt x="2073" y="358"/>
                  </a:cubicBezTo>
                  <a:cubicBezTo>
                    <a:pt x="2477" y="358"/>
                    <a:pt x="2881" y="338"/>
                    <a:pt x="3286" y="338"/>
                  </a:cubicBezTo>
                  <a:cubicBezTo>
                    <a:pt x="3627" y="338"/>
                    <a:pt x="3969" y="352"/>
                    <a:pt x="4310" y="405"/>
                  </a:cubicBezTo>
                  <a:cubicBezTo>
                    <a:pt x="4705" y="427"/>
                    <a:pt x="5099" y="434"/>
                    <a:pt x="5494" y="434"/>
                  </a:cubicBezTo>
                  <a:cubicBezTo>
                    <a:pt x="6298" y="434"/>
                    <a:pt x="7103" y="404"/>
                    <a:pt x="7912" y="404"/>
                  </a:cubicBezTo>
                  <a:cubicBezTo>
                    <a:pt x="8002" y="404"/>
                    <a:pt x="8091" y="404"/>
                    <a:pt x="8180" y="405"/>
                  </a:cubicBezTo>
                  <a:cubicBezTo>
                    <a:pt x="8251" y="250"/>
                    <a:pt x="8108" y="215"/>
                    <a:pt x="8037" y="131"/>
                  </a:cubicBezTo>
                  <a:lnTo>
                    <a:pt x="7882" y="131"/>
                  </a:lnTo>
                  <a:cubicBezTo>
                    <a:pt x="7648" y="153"/>
                    <a:pt x="7414" y="193"/>
                    <a:pt x="7181" y="193"/>
                  </a:cubicBezTo>
                  <a:cubicBezTo>
                    <a:pt x="7033" y="193"/>
                    <a:pt x="6886" y="177"/>
                    <a:pt x="6739" y="131"/>
                  </a:cubicBezTo>
                  <a:cubicBezTo>
                    <a:pt x="6711" y="117"/>
                    <a:pt x="6683" y="112"/>
                    <a:pt x="6658" y="112"/>
                  </a:cubicBezTo>
                  <a:cubicBezTo>
                    <a:pt x="6640" y="112"/>
                    <a:pt x="6623" y="114"/>
                    <a:pt x="6608" y="119"/>
                  </a:cubicBezTo>
                  <a:cubicBezTo>
                    <a:pt x="6430" y="141"/>
                    <a:pt x="6255" y="171"/>
                    <a:pt x="6080" y="171"/>
                  </a:cubicBezTo>
                  <a:cubicBezTo>
                    <a:pt x="5963" y="171"/>
                    <a:pt x="5846" y="158"/>
                    <a:pt x="5727" y="119"/>
                  </a:cubicBezTo>
                  <a:cubicBezTo>
                    <a:pt x="5227" y="119"/>
                    <a:pt x="4727" y="61"/>
                    <a:pt x="4223" y="61"/>
                  </a:cubicBezTo>
                  <a:cubicBezTo>
                    <a:pt x="3972" y="61"/>
                    <a:pt x="3719" y="76"/>
                    <a:pt x="3465" y="119"/>
                  </a:cubicBezTo>
                  <a:cubicBezTo>
                    <a:pt x="3211" y="68"/>
                    <a:pt x="2957" y="54"/>
                    <a:pt x="2703" y="54"/>
                  </a:cubicBezTo>
                  <a:cubicBezTo>
                    <a:pt x="2402" y="54"/>
                    <a:pt x="2102" y="74"/>
                    <a:pt x="1803" y="74"/>
                  </a:cubicBezTo>
                  <a:cubicBezTo>
                    <a:pt x="1538" y="74"/>
                    <a:pt x="1275" y="58"/>
                    <a:pt x="10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32"/>
            <p:cNvSpPr/>
            <p:nvPr/>
          </p:nvSpPr>
          <p:spPr>
            <a:xfrm>
              <a:off x="5247075" y="2474850"/>
              <a:ext cx="93200" cy="22375"/>
            </a:xfrm>
            <a:custGeom>
              <a:avLst/>
              <a:gdLst/>
              <a:ahLst/>
              <a:cxnLst/>
              <a:rect l="l" t="t" r="r" b="b"/>
              <a:pathLst>
                <a:path w="3728" h="895" extrusionOk="0">
                  <a:moveTo>
                    <a:pt x="322" y="0"/>
                  </a:moveTo>
                  <a:cubicBezTo>
                    <a:pt x="72" y="179"/>
                    <a:pt x="0" y="405"/>
                    <a:pt x="119" y="691"/>
                  </a:cubicBezTo>
                  <a:cubicBezTo>
                    <a:pt x="239" y="774"/>
                    <a:pt x="369" y="833"/>
                    <a:pt x="500" y="869"/>
                  </a:cubicBezTo>
                  <a:cubicBezTo>
                    <a:pt x="572" y="881"/>
                    <a:pt x="631" y="881"/>
                    <a:pt x="715" y="881"/>
                  </a:cubicBezTo>
                  <a:cubicBezTo>
                    <a:pt x="852" y="865"/>
                    <a:pt x="990" y="859"/>
                    <a:pt x="1129" y="859"/>
                  </a:cubicBezTo>
                  <a:cubicBezTo>
                    <a:pt x="1473" y="859"/>
                    <a:pt x="1820" y="894"/>
                    <a:pt x="2167" y="894"/>
                  </a:cubicBezTo>
                  <a:cubicBezTo>
                    <a:pt x="2203" y="894"/>
                    <a:pt x="2239" y="894"/>
                    <a:pt x="2274" y="893"/>
                  </a:cubicBezTo>
                  <a:cubicBezTo>
                    <a:pt x="2465" y="845"/>
                    <a:pt x="2679" y="822"/>
                    <a:pt x="2822" y="667"/>
                  </a:cubicBezTo>
                  <a:cubicBezTo>
                    <a:pt x="2834" y="476"/>
                    <a:pt x="2941" y="369"/>
                    <a:pt x="3132" y="369"/>
                  </a:cubicBezTo>
                  <a:cubicBezTo>
                    <a:pt x="3310" y="369"/>
                    <a:pt x="3513" y="357"/>
                    <a:pt x="3691" y="357"/>
                  </a:cubicBezTo>
                  <a:cubicBezTo>
                    <a:pt x="3727" y="250"/>
                    <a:pt x="3703" y="191"/>
                    <a:pt x="3608" y="167"/>
                  </a:cubicBezTo>
                  <a:cubicBezTo>
                    <a:pt x="3170" y="79"/>
                    <a:pt x="2723" y="71"/>
                    <a:pt x="2282" y="71"/>
                  </a:cubicBezTo>
                  <a:cubicBezTo>
                    <a:pt x="2184" y="71"/>
                    <a:pt x="2086" y="71"/>
                    <a:pt x="1989" y="71"/>
                  </a:cubicBezTo>
                  <a:cubicBezTo>
                    <a:pt x="1806" y="71"/>
                    <a:pt x="1621" y="74"/>
                    <a:pt x="1435" y="74"/>
                  </a:cubicBezTo>
                  <a:cubicBezTo>
                    <a:pt x="1063" y="74"/>
                    <a:pt x="687" y="64"/>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32"/>
            <p:cNvSpPr/>
            <p:nvPr/>
          </p:nvSpPr>
          <p:spPr>
            <a:xfrm>
              <a:off x="5656350" y="2330950"/>
              <a:ext cx="82475" cy="31700"/>
            </a:xfrm>
            <a:custGeom>
              <a:avLst/>
              <a:gdLst/>
              <a:ahLst/>
              <a:cxnLst/>
              <a:rect l="l" t="t" r="r" b="b"/>
              <a:pathLst>
                <a:path w="3299" h="1268" extrusionOk="0">
                  <a:moveTo>
                    <a:pt x="1389" y="1"/>
                  </a:moveTo>
                  <a:cubicBezTo>
                    <a:pt x="1103" y="1"/>
                    <a:pt x="815" y="46"/>
                    <a:pt x="524" y="89"/>
                  </a:cubicBezTo>
                  <a:cubicBezTo>
                    <a:pt x="453" y="113"/>
                    <a:pt x="393" y="160"/>
                    <a:pt x="346" y="208"/>
                  </a:cubicBezTo>
                  <a:cubicBezTo>
                    <a:pt x="274" y="410"/>
                    <a:pt x="465" y="398"/>
                    <a:pt x="572" y="470"/>
                  </a:cubicBezTo>
                  <a:cubicBezTo>
                    <a:pt x="554" y="496"/>
                    <a:pt x="539" y="506"/>
                    <a:pt x="526" y="506"/>
                  </a:cubicBezTo>
                  <a:cubicBezTo>
                    <a:pt x="491" y="506"/>
                    <a:pt x="466" y="441"/>
                    <a:pt x="425" y="441"/>
                  </a:cubicBezTo>
                  <a:cubicBezTo>
                    <a:pt x="419" y="441"/>
                    <a:pt x="412" y="442"/>
                    <a:pt x="405" y="446"/>
                  </a:cubicBezTo>
                  <a:cubicBezTo>
                    <a:pt x="387" y="443"/>
                    <a:pt x="368" y="442"/>
                    <a:pt x="350" y="442"/>
                  </a:cubicBezTo>
                  <a:cubicBezTo>
                    <a:pt x="207" y="442"/>
                    <a:pt x="88" y="524"/>
                    <a:pt x="24" y="672"/>
                  </a:cubicBezTo>
                  <a:cubicBezTo>
                    <a:pt x="0" y="767"/>
                    <a:pt x="12" y="875"/>
                    <a:pt x="84" y="946"/>
                  </a:cubicBezTo>
                  <a:cubicBezTo>
                    <a:pt x="1084" y="994"/>
                    <a:pt x="2060" y="1244"/>
                    <a:pt x="3060" y="1267"/>
                  </a:cubicBezTo>
                  <a:cubicBezTo>
                    <a:pt x="3096" y="1244"/>
                    <a:pt x="3120" y="1232"/>
                    <a:pt x="3132" y="1232"/>
                  </a:cubicBezTo>
                  <a:cubicBezTo>
                    <a:pt x="3299" y="1065"/>
                    <a:pt x="3251" y="934"/>
                    <a:pt x="3060" y="851"/>
                  </a:cubicBezTo>
                  <a:cubicBezTo>
                    <a:pt x="2870" y="755"/>
                    <a:pt x="2656" y="744"/>
                    <a:pt x="2453" y="684"/>
                  </a:cubicBezTo>
                  <a:cubicBezTo>
                    <a:pt x="2275" y="648"/>
                    <a:pt x="2096" y="636"/>
                    <a:pt x="1917" y="613"/>
                  </a:cubicBezTo>
                  <a:cubicBezTo>
                    <a:pt x="1870" y="613"/>
                    <a:pt x="1810" y="589"/>
                    <a:pt x="1751" y="589"/>
                  </a:cubicBezTo>
                  <a:lnTo>
                    <a:pt x="1679" y="589"/>
                  </a:lnTo>
                  <a:cubicBezTo>
                    <a:pt x="1632" y="601"/>
                    <a:pt x="1572" y="601"/>
                    <a:pt x="1524" y="624"/>
                  </a:cubicBezTo>
                  <a:lnTo>
                    <a:pt x="1394" y="624"/>
                  </a:lnTo>
                  <a:cubicBezTo>
                    <a:pt x="1370" y="601"/>
                    <a:pt x="1322" y="589"/>
                    <a:pt x="1286" y="577"/>
                  </a:cubicBezTo>
                  <a:lnTo>
                    <a:pt x="1274" y="529"/>
                  </a:lnTo>
                  <a:lnTo>
                    <a:pt x="1322" y="517"/>
                  </a:lnTo>
                  <a:cubicBezTo>
                    <a:pt x="1346" y="529"/>
                    <a:pt x="1394" y="529"/>
                    <a:pt x="1441" y="529"/>
                  </a:cubicBezTo>
                  <a:cubicBezTo>
                    <a:pt x="1524" y="541"/>
                    <a:pt x="1608" y="565"/>
                    <a:pt x="1691" y="565"/>
                  </a:cubicBezTo>
                  <a:lnTo>
                    <a:pt x="1775" y="565"/>
                  </a:lnTo>
                  <a:cubicBezTo>
                    <a:pt x="1834" y="565"/>
                    <a:pt x="1917" y="553"/>
                    <a:pt x="1977" y="529"/>
                  </a:cubicBezTo>
                  <a:cubicBezTo>
                    <a:pt x="2120" y="458"/>
                    <a:pt x="2370" y="446"/>
                    <a:pt x="2215" y="172"/>
                  </a:cubicBezTo>
                  <a:cubicBezTo>
                    <a:pt x="1940" y="43"/>
                    <a:pt x="1665" y="1"/>
                    <a:pt x="13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2"/>
            <p:cNvSpPr/>
            <p:nvPr/>
          </p:nvSpPr>
          <p:spPr>
            <a:xfrm>
              <a:off x="5753975" y="2630050"/>
              <a:ext cx="115825" cy="14950"/>
            </a:xfrm>
            <a:custGeom>
              <a:avLst/>
              <a:gdLst/>
              <a:ahLst/>
              <a:cxnLst/>
              <a:rect l="l" t="t" r="r" b="b"/>
              <a:pathLst>
                <a:path w="4633" h="598" extrusionOk="0">
                  <a:moveTo>
                    <a:pt x="950" y="0"/>
                  </a:moveTo>
                  <a:cubicBezTo>
                    <a:pt x="758" y="0"/>
                    <a:pt x="564" y="9"/>
                    <a:pt x="370" y="31"/>
                  </a:cubicBezTo>
                  <a:cubicBezTo>
                    <a:pt x="310" y="31"/>
                    <a:pt x="251" y="31"/>
                    <a:pt x="191" y="43"/>
                  </a:cubicBezTo>
                  <a:cubicBezTo>
                    <a:pt x="108" y="79"/>
                    <a:pt x="36" y="114"/>
                    <a:pt x="1" y="210"/>
                  </a:cubicBezTo>
                  <a:cubicBezTo>
                    <a:pt x="195" y="326"/>
                    <a:pt x="409" y="346"/>
                    <a:pt x="624" y="346"/>
                  </a:cubicBezTo>
                  <a:cubicBezTo>
                    <a:pt x="739" y="346"/>
                    <a:pt x="853" y="340"/>
                    <a:pt x="965" y="340"/>
                  </a:cubicBezTo>
                  <a:cubicBezTo>
                    <a:pt x="1049" y="339"/>
                    <a:pt x="1134" y="338"/>
                    <a:pt x="1218" y="338"/>
                  </a:cubicBezTo>
                  <a:cubicBezTo>
                    <a:pt x="1845" y="338"/>
                    <a:pt x="2465" y="380"/>
                    <a:pt x="3084" y="495"/>
                  </a:cubicBezTo>
                  <a:cubicBezTo>
                    <a:pt x="3501" y="562"/>
                    <a:pt x="3903" y="598"/>
                    <a:pt x="4314" y="598"/>
                  </a:cubicBezTo>
                  <a:cubicBezTo>
                    <a:pt x="4419" y="598"/>
                    <a:pt x="4525" y="595"/>
                    <a:pt x="4632" y="591"/>
                  </a:cubicBezTo>
                  <a:cubicBezTo>
                    <a:pt x="4573" y="507"/>
                    <a:pt x="4525" y="400"/>
                    <a:pt x="4489" y="317"/>
                  </a:cubicBezTo>
                  <a:cubicBezTo>
                    <a:pt x="4285" y="211"/>
                    <a:pt x="4075" y="191"/>
                    <a:pt x="3864" y="191"/>
                  </a:cubicBezTo>
                  <a:cubicBezTo>
                    <a:pt x="3744" y="191"/>
                    <a:pt x="3622" y="198"/>
                    <a:pt x="3501" y="198"/>
                  </a:cubicBezTo>
                  <a:cubicBezTo>
                    <a:pt x="2646" y="178"/>
                    <a:pt x="1806" y="0"/>
                    <a:pt x="9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2"/>
            <p:cNvSpPr/>
            <p:nvPr/>
          </p:nvSpPr>
          <p:spPr>
            <a:xfrm>
              <a:off x="5822750" y="2556125"/>
              <a:ext cx="92000" cy="14525"/>
            </a:xfrm>
            <a:custGeom>
              <a:avLst/>
              <a:gdLst/>
              <a:ahLst/>
              <a:cxnLst/>
              <a:rect l="l" t="t" r="r" b="b"/>
              <a:pathLst>
                <a:path w="3680" h="581" extrusionOk="0">
                  <a:moveTo>
                    <a:pt x="2463" y="1"/>
                  </a:moveTo>
                  <a:cubicBezTo>
                    <a:pt x="2413" y="1"/>
                    <a:pt x="2363" y="25"/>
                    <a:pt x="2310" y="95"/>
                  </a:cubicBezTo>
                  <a:cubicBezTo>
                    <a:pt x="2238" y="190"/>
                    <a:pt x="2156" y="232"/>
                    <a:pt x="2071" y="232"/>
                  </a:cubicBezTo>
                  <a:cubicBezTo>
                    <a:pt x="2028" y="232"/>
                    <a:pt x="1984" y="222"/>
                    <a:pt x="1941" y="202"/>
                  </a:cubicBezTo>
                  <a:cubicBezTo>
                    <a:pt x="1667" y="68"/>
                    <a:pt x="1387" y="23"/>
                    <a:pt x="1107" y="23"/>
                  </a:cubicBezTo>
                  <a:cubicBezTo>
                    <a:pt x="789" y="23"/>
                    <a:pt x="470" y="80"/>
                    <a:pt x="155" y="130"/>
                  </a:cubicBezTo>
                  <a:cubicBezTo>
                    <a:pt x="72" y="214"/>
                    <a:pt x="24" y="309"/>
                    <a:pt x="0" y="428"/>
                  </a:cubicBezTo>
                  <a:cubicBezTo>
                    <a:pt x="72" y="476"/>
                    <a:pt x="119" y="535"/>
                    <a:pt x="179" y="535"/>
                  </a:cubicBezTo>
                  <a:lnTo>
                    <a:pt x="3441" y="571"/>
                  </a:lnTo>
                  <a:cubicBezTo>
                    <a:pt x="3471" y="577"/>
                    <a:pt x="3497" y="580"/>
                    <a:pt x="3519" y="580"/>
                  </a:cubicBezTo>
                  <a:cubicBezTo>
                    <a:pt x="3665" y="580"/>
                    <a:pt x="3658" y="455"/>
                    <a:pt x="3679" y="321"/>
                  </a:cubicBezTo>
                  <a:cubicBezTo>
                    <a:pt x="3585" y="231"/>
                    <a:pt x="3473" y="210"/>
                    <a:pt x="3357" y="210"/>
                  </a:cubicBezTo>
                  <a:cubicBezTo>
                    <a:pt x="3259" y="210"/>
                    <a:pt x="3157" y="225"/>
                    <a:pt x="3059" y="225"/>
                  </a:cubicBezTo>
                  <a:cubicBezTo>
                    <a:pt x="2949" y="225"/>
                    <a:pt x="2843" y="207"/>
                    <a:pt x="2750" y="130"/>
                  </a:cubicBezTo>
                  <a:cubicBezTo>
                    <a:pt x="2649" y="91"/>
                    <a:pt x="2557" y="1"/>
                    <a:pt x="24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2"/>
            <p:cNvSpPr/>
            <p:nvPr/>
          </p:nvSpPr>
          <p:spPr>
            <a:xfrm>
              <a:off x="5218800" y="2417975"/>
              <a:ext cx="27700" cy="82900"/>
            </a:xfrm>
            <a:custGeom>
              <a:avLst/>
              <a:gdLst/>
              <a:ahLst/>
              <a:cxnLst/>
              <a:rect l="l" t="t" r="r" b="b"/>
              <a:pathLst>
                <a:path w="1108" h="3316" extrusionOk="0">
                  <a:moveTo>
                    <a:pt x="846" y="1"/>
                  </a:moveTo>
                  <a:cubicBezTo>
                    <a:pt x="738" y="49"/>
                    <a:pt x="715" y="132"/>
                    <a:pt x="679" y="227"/>
                  </a:cubicBezTo>
                  <a:cubicBezTo>
                    <a:pt x="679" y="251"/>
                    <a:pt x="667" y="299"/>
                    <a:pt x="643" y="322"/>
                  </a:cubicBezTo>
                  <a:cubicBezTo>
                    <a:pt x="346" y="644"/>
                    <a:pt x="334" y="1037"/>
                    <a:pt x="227" y="1430"/>
                  </a:cubicBezTo>
                  <a:cubicBezTo>
                    <a:pt x="167" y="1692"/>
                    <a:pt x="215" y="1965"/>
                    <a:pt x="131" y="2227"/>
                  </a:cubicBezTo>
                  <a:cubicBezTo>
                    <a:pt x="84" y="2370"/>
                    <a:pt x="36" y="2489"/>
                    <a:pt x="12" y="2620"/>
                  </a:cubicBezTo>
                  <a:cubicBezTo>
                    <a:pt x="0" y="2692"/>
                    <a:pt x="0" y="2751"/>
                    <a:pt x="12" y="2823"/>
                  </a:cubicBezTo>
                  <a:cubicBezTo>
                    <a:pt x="48" y="3001"/>
                    <a:pt x="96" y="3168"/>
                    <a:pt x="262" y="3275"/>
                  </a:cubicBezTo>
                  <a:cubicBezTo>
                    <a:pt x="318" y="3301"/>
                    <a:pt x="378" y="3315"/>
                    <a:pt x="438" y="3315"/>
                  </a:cubicBezTo>
                  <a:cubicBezTo>
                    <a:pt x="519" y="3315"/>
                    <a:pt x="599" y="3289"/>
                    <a:pt x="667" y="3228"/>
                  </a:cubicBezTo>
                  <a:cubicBezTo>
                    <a:pt x="774" y="3037"/>
                    <a:pt x="655" y="2799"/>
                    <a:pt x="774" y="2608"/>
                  </a:cubicBezTo>
                  <a:cubicBezTo>
                    <a:pt x="679" y="1775"/>
                    <a:pt x="929" y="977"/>
                    <a:pt x="1108" y="191"/>
                  </a:cubicBezTo>
                  <a:cubicBezTo>
                    <a:pt x="1072" y="60"/>
                    <a:pt x="965" y="1"/>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2"/>
            <p:cNvSpPr/>
            <p:nvPr/>
          </p:nvSpPr>
          <p:spPr>
            <a:xfrm>
              <a:off x="5232775" y="2465900"/>
              <a:ext cx="33075" cy="88150"/>
            </a:xfrm>
            <a:custGeom>
              <a:avLst/>
              <a:gdLst/>
              <a:ahLst/>
              <a:cxnLst/>
              <a:rect l="l" t="t" r="r" b="b"/>
              <a:pathLst>
                <a:path w="1323" h="3526" extrusionOk="0">
                  <a:moveTo>
                    <a:pt x="691" y="1"/>
                  </a:moveTo>
                  <a:cubicBezTo>
                    <a:pt x="489" y="382"/>
                    <a:pt x="430" y="810"/>
                    <a:pt x="430" y="1239"/>
                  </a:cubicBezTo>
                  <a:cubicBezTo>
                    <a:pt x="430" y="1418"/>
                    <a:pt x="489" y="1620"/>
                    <a:pt x="251" y="1727"/>
                  </a:cubicBezTo>
                  <a:cubicBezTo>
                    <a:pt x="1" y="2323"/>
                    <a:pt x="287" y="2858"/>
                    <a:pt x="453" y="3406"/>
                  </a:cubicBezTo>
                  <a:cubicBezTo>
                    <a:pt x="489" y="3489"/>
                    <a:pt x="572" y="3513"/>
                    <a:pt x="644" y="3525"/>
                  </a:cubicBezTo>
                  <a:cubicBezTo>
                    <a:pt x="775" y="3513"/>
                    <a:pt x="870" y="3454"/>
                    <a:pt x="930" y="3347"/>
                  </a:cubicBezTo>
                  <a:cubicBezTo>
                    <a:pt x="965" y="3227"/>
                    <a:pt x="989" y="3132"/>
                    <a:pt x="965" y="3013"/>
                  </a:cubicBezTo>
                  <a:cubicBezTo>
                    <a:pt x="953" y="2906"/>
                    <a:pt x="894" y="2799"/>
                    <a:pt x="834" y="2715"/>
                  </a:cubicBezTo>
                  <a:lnTo>
                    <a:pt x="834" y="2192"/>
                  </a:lnTo>
                  <a:cubicBezTo>
                    <a:pt x="953" y="2037"/>
                    <a:pt x="882" y="1846"/>
                    <a:pt x="930" y="1680"/>
                  </a:cubicBezTo>
                  <a:cubicBezTo>
                    <a:pt x="941" y="1620"/>
                    <a:pt x="965" y="1584"/>
                    <a:pt x="1001" y="1537"/>
                  </a:cubicBezTo>
                  <a:cubicBezTo>
                    <a:pt x="1084" y="1406"/>
                    <a:pt x="1322" y="1370"/>
                    <a:pt x="1239" y="1132"/>
                  </a:cubicBezTo>
                  <a:cubicBezTo>
                    <a:pt x="1215" y="1126"/>
                    <a:pt x="1197" y="1123"/>
                    <a:pt x="1181" y="1123"/>
                  </a:cubicBezTo>
                  <a:cubicBezTo>
                    <a:pt x="1165" y="1123"/>
                    <a:pt x="1150" y="1126"/>
                    <a:pt x="1132" y="1132"/>
                  </a:cubicBezTo>
                  <a:cubicBezTo>
                    <a:pt x="1025" y="1072"/>
                    <a:pt x="894" y="1084"/>
                    <a:pt x="846" y="1049"/>
                  </a:cubicBezTo>
                  <a:cubicBezTo>
                    <a:pt x="727" y="846"/>
                    <a:pt x="846" y="656"/>
                    <a:pt x="882" y="477"/>
                  </a:cubicBezTo>
                  <a:lnTo>
                    <a:pt x="882" y="382"/>
                  </a:lnTo>
                  <a:cubicBezTo>
                    <a:pt x="846" y="239"/>
                    <a:pt x="834" y="84"/>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2"/>
            <p:cNvSpPr/>
            <p:nvPr/>
          </p:nvSpPr>
          <p:spPr>
            <a:xfrm>
              <a:off x="5832275" y="2588875"/>
              <a:ext cx="79500" cy="17800"/>
            </a:xfrm>
            <a:custGeom>
              <a:avLst/>
              <a:gdLst/>
              <a:ahLst/>
              <a:cxnLst/>
              <a:rect l="l" t="t" r="r" b="b"/>
              <a:pathLst>
                <a:path w="3180" h="712" extrusionOk="0">
                  <a:moveTo>
                    <a:pt x="1094" y="1"/>
                  </a:moveTo>
                  <a:cubicBezTo>
                    <a:pt x="985" y="1"/>
                    <a:pt x="874" y="10"/>
                    <a:pt x="762" y="35"/>
                  </a:cubicBezTo>
                  <a:cubicBezTo>
                    <a:pt x="596" y="70"/>
                    <a:pt x="430" y="162"/>
                    <a:pt x="260" y="162"/>
                  </a:cubicBezTo>
                  <a:cubicBezTo>
                    <a:pt x="198" y="162"/>
                    <a:pt x="135" y="150"/>
                    <a:pt x="72" y="118"/>
                  </a:cubicBezTo>
                  <a:cubicBezTo>
                    <a:pt x="0" y="202"/>
                    <a:pt x="0" y="273"/>
                    <a:pt x="72" y="368"/>
                  </a:cubicBezTo>
                  <a:cubicBezTo>
                    <a:pt x="119" y="428"/>
                    <a:pt x="179" y="475"/>
                    <a:pt x="226" y="535"/>
                  </a:cubicBezTo>
                  <a:cubicBezTo>
                    <a:pt x="306" y="536"/>
                    <a:pt x="386" y="536"/>
                    <a:pt x="465" y="536"/>
                  </a:cubicBezTo>
                  <a:cubicBezTo>
                    <a:pt x="728" y="536"/>
                    <a:pt x="991" y="532"/>
                    <a:pt x="1255" y="532"/>
                  </a:cubicBezTo>
                  <a:cubicBezTo>
                    <a:pt x="1820" y="532"/>
                    <a:pt x="2388" y="552"/>
                    <a:pt x="2965" y="678"/>
                  </a:cubicBezTo>
                  <a:cubicBezTo>
                    <a:pt x="2965" y="678"/>
                    <a:pt x="2977" y="690"/>
                    <a:pt x="3024" y="702"/>
                  </a:cubicBezTo>
                  <a:cubicBezTo>
                    <a:pt x="3035" y="709"/>
                    <a:pt x="3045" y="711"/>
                    <a:pt x="3056" y="711"/>
                  </a:cubicBezTo>
                  <a:cubicBezTo>
                    <a:pt x="3082" y="711"/>
                    <a:pt x="3110" y="695"/>
                    <a:pt x="3143" y="678"/>
                  </a:cubicBezTo>
                  <a:cubicBezTo>
                    <a:pt x="3179" y="571"/>
                    <a:pt x="3179" y="487"/>
                    <a:pt x="3096" y="392"/>
                  </a:cubicBezTo>
                  <a:cubicBezTo>
                    <a:pt x="2946" y="311"/>
                    <a:pt x="2807" y="141"/>
                    <a:pt x="2690" y="141"/>
                  </a:cubicBezTo>
                  <a:cubicBezTo>
                    <a:pt x="2687" y="141"/>
                    <a:pt x="2683" y="142"/>
                    <a:pt x="2679" y="142"/>
                  </a:cubicBezTo>
                  <a:cubicBezTo>
                    <a:pt x="2591" y="156"/>
                    <a:pt x="2504" y="162"/>
                    <a:pt x="2418" y="162"/>
                  </a:cubicBezTo>
                  <a:cubicBezTo>
                    <a:pt x="1971" y="162"/>
                    <a:pt x="1540" y="1"/>
                    <a:pt x="10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2"/>
            <p:cNvSpPr/>
            <p:nvPr/>
          </p:nvSpPr>
          <p:spPr>
            <a:xfrm>
              <a:off x="5314950" y="2544500"/>
              <a:ext cx="92275" cy="14600"/>
            </a:xfrm>
            <a:custGeom>
              <a:avLst/>
              <a:gdLst/>
              <a:ahLst/>
              <a:cxnLst/>
              <a:rect l="l" t="t" r="r" b="b"/>
              <a:pathLst>
                <a:path w="3691" h="584" extrusionOk="0">
                  <a:moveTo>
                    <a:pt x="2536" y="0"/>
                  </a:moveTo>
                  <a:cubicBezTo>
                    <a:pt x="2456" y="51"/>
                    <a:pt x="2372" y="66"/>
                    <a:pt x="2288" y="66"/>
                  </a:cubicBezTo>
                  <a:cubicBezTo>
                    <a:pt x="2172" y="66"/>
                    <a:pt x="2054" y="38"/>
                    <a:pt x="1940" y="38"/>
                  </a:cubicBezTo>
                  <a:cubicBezTo>
                    <a:pt x="1904" y="38"/>
                    <a:pt x="1869" y="40"/>
                    <a:pt x="1834" y="48"/>
                  </a:cubicBezTo>
                  <a:cubicBezTo>
                    <a:pt x="1623" y="25"/>
                    <a:pt x="1411" y="10"/>
                    <a:pt x="1198" y="10"/>
                  </a:cubicBezTo>
                  <a:cubicBezTo>
                    <a:pt x="964" y="10"/>
                    <a:pt x="730" y="28"/>
                    <a:pt x="500" y="72"/>
                  </a:cubicBezTo>
                  <a:cubicBezTo>
                    <a:pt x="333" y="119"/>
                    <a:pt x="167" y="167"/>
                    <a:pt x="48" y="298"/>
                  </a:cubicBezTo>
                  <a:cubicBezTo>
                    <a:pt x="0" y="405"/>
                    <a:pt x="0" y="488"/>
                    <a:pt x="95" y="584"/>
                  </a:cubicBezTo>
                  <a:cubicBezTo>
                    <a:pt x="953" y="584"/>
                    <a:pt x="1810" y="560"/>
                    <a:pt x="2667" y="560"/>
                  </a:cubicBezTo>
                  <a:cubicBezTo>
                    <a:pt x="2774" y="483"/>
                    <a:pt x="2885" y="461"/>
                    <a:pt x="2996" y="461"/>
                  </a:cubicBezTo>
                  <a:cubicBezTo>
                    <a:pt x="3156" y="461"/>
                    <a:pt x="3317" y="507"/>
                    <a:pt x="3472" y="507"/>
                  </a:cubicBezTo>
                  <a:cubicBezTo>
                    <a:pt x="3547" y="507"/>
                    <a:pt x="3620" y="496"/>
                    <a:pt x="3691" y="464"/>
                  </a:cubicBezTo>
                  <a:cubicBezTo>
                    <a:pt x="3680" y="181"/>
                    <a:pt x="3503" y="129"/>
                    <a:pt x="3297" y="129"/>
                  </a:cubicBezTo>
                  <a:cubicBezTo>
                    <a:pt x="3270" y="129"/>
                    <a:pt x="3242" y="130"/>
                    <a:pt x="3215" y="131"/>
                  </a:cubicBezTo>
                  <a:cubicBezTo>
                    <a:pt x="3000" y="60"/>
                    <a:pt x="2738" y="131"/>
                    <a:pt x="2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2"/>
            <p:cNvSpPr/>
            <p:nvPr/>
          </p:nvSpPr>
          <p:spPr>
            <a:xfrm>
              <a:off x="5636100" y="2373025"/>
              <a:ext cx="96175" cy="10450"/>
            </a:xfrm>
            <a:custGeom>
              <a:avLst/>
              <a:gdLst/>
              <a:ahLst/>
              <a:cxnLst/>
              <a:rect l="l" t="t" r="r" b="b"/>
              <a:pathLst>
                <a:path w="3847" h="418" extrusionOk="0">
                  <a:moveTo>
                    <a:pt x="1892" y="1"/>
                  </a:moveTo>
                  <a:cubicBezTo>
                    <a:pt x="1659" y="1"/>
                    <a:pt x="1426" y="3"/>
                    <a:pt x="1194" y="3"/>
                  </a:cubicBezTo>
                  <a:cubicBezTo>
                    <a:pt x="1090" y="3"/>
                    <a:pt x="986" y="2"/>
                    <a:pt x="882" y="1"/>
                  </a:cubicBezTo>
                  <a:cubicBezTo>
                    <a:pt x="846" y="13"/>
                    <a:pt x="834" y="37"/>
                    <a:pt x="822" y="61"/>
                  </a:cubicBezTo>
                  <a:cubicBezTo>
                    <a:pt x="822" y="73"/>
                    <a:pt x="834" y="96"/>
                    <a:pt x="834" y="132"/>
                  </a:cubicBezTo>
                  <a:cubicBezTo>
                    <a:pt x="882" y="180"/>
                    <a:pt x="918" y="192"/>
                    <a:pt x="989" y="192"/>
                  </a:cubicBezTo>
                  <a:cubicBezTo>
                    <a:pt x="1002" y="199"/>
                    <a:pt x="1012" y="202"/>
                    <a:pt x="1021" y="202"/>
                  </a:cubicBezTo>
                  <a:cubicBezTo>
                    <a:pt x="1035" y="202"/>
                    <a:pt x="1044" y="194"/>
                    <a:pt x="1050" y="185"/>
                  </a:cubicBezTo>
                  <a:lnTo>
                    <a:pt x="1050" y="185"/>
                  </a:lnTo>
                  <a:cubicBezTo>
                    <a:pt x="1049" y="187"/>
                    <a:pt x="1049" y="189"/>
                    <a:pt x="1049" y="192"/>
                  </a:cubicBezTo>
                  <a:cubicBezTo>
                    <a:pt x="1041" y="210"/>
                    <a:pt x="1028" y="216"/>
                    <a:pt x="1010" y="216"/>
                  </a:cubicBezTo>
                  <a:cubicBezTo>
                    <a:pt x="975" y="216"/>
                    <a:pt x="925" y="190"/>
                    <a:pt x="885" y="190"/>
                  </a:cubicBezTo>
                  <a:cubicBezTo>
                    <a:pt x="880" y="190"/>
                    <a:pt x="875" y="191"/>
                    <a:pt x="870" y="192"/>
                  </a:cubicBezTo>
                  <a:lnTo>
                    <a:pt x="691" y="144"/>
                  </a:lnTo>
                  <a:cubicBezTo>
                    <a:pt x="674" y="145"/>
                    <a:pt x="656" y="145"/>
                    <a:pt x="638" y="145"/>
                  </a:cubicBezTo>
                  <a:cubicBezTo>
                    <a:pt x="560" y="145"/>
                    <a:pt x="481" y="138"/>
                    <a:pt x="403" y="138"/>
                  </a:cubicBezTo>
                  <a:cubicBezTo>
                    <a:pt x="257" y="138"/>
                    <a:pt x="116" y="162"/>
                    <a:pt x="1" y="299"/>
                  </a:cubicBezTo>
                  <a:cubicBezTo>
                    <a:pt x="96" y="375"/>
                    <a:pt x="199" y="383"/>
                    <a:pt x="316" y="383"/>
                  </a:cubicBezTo>
                  <a:cubicBezTo>
                    <a:pt x="345" y="383"/>
                    <a:pt x="375" y="382"/>
                    <a:pt x="406" y="382"/>
                  </a:cubicBezTo>
                  <a:cubicBezTo>
                    <a:pt x="1525" y="382"/>
                    <a:pt x="2632" y="394"/>
                    <a:pt x="3751" y="418"/>
                  </a:cubicBezTo>
                  <a:cubicBezTo>
                    <a:pt x="3847" y="323"/>
                    <a:pt x="3847" y="239"/>
                    <a:pt x="3751" y="132"/>
                  </a:cubicBezTo>
                  <a:cubicBezTo>
                    <a:pt x="3134" y="16"/>
                    <a:pt x="2513" y="1"/>
                    <a:pt x="18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2"/>
            <p:cNvSpPr/>
            <p:nvPr/>
          </p:nvSpPr>
          <p:spPr>
            <a:xfrm>
              <a:off x="5792975" y="2473150"/>
              <a:ext cx="100625" cy="15600"/>
            </a:xfrm>
            <a:custGeom>
              <a:avLst/>
              <a:gdLst/>
              <a:ahLst/>
              <a:cxnLst/>
              <a:rect l="l" t="t" r="r" b="b"/>
              <a:pathLst>
                <a:path w="4025" h="624" extrusionOk="0">
                  <a:moveTo>
                    <a:pt x="612" y="0"/>
                  </a:moveTo>
                  <a:cubicBezTo>
                    <a:pt x="536" y="0"/>
                    <a:pt x="460" y="10"/>
                    <a:pt x="388" y="10"/>
                  </a:cubicBezTo>
                  <a:cubicBezTo>
                    <a:pt x="374" y="10"/>
                    <a:pt x="360" y="9"/>
                    <a:pt x="346" y="9"/>
                  </a:cubicBezTo>
                  <a:lnTo>
                    <a:pt x="346" y="9"/>
                  </a:lnTo>
                  <a:cubicBezTo>
                    <a:pt x="381" y="259"/>
                    <a:pt x="96" y="128"/>
                    <a:pt x="36" y="259"/>
                  </a:cubicBezTo>
                  <a:cubicBezTo>
                    <a:pt x="0" y="318"/>
                    <a:pt x="24" y="378"/>
                    <a:pt x="60" y="425"/>
                  </a:cubicBezTo>
                  <a:cubicBezTo>
                    <a:pt x="108" y="461"/>
                    <a:pt x="158" y="479"/>
                    <a:pt x="207" y="479"/>
                  </a:cubicBezTo>
                  <a:cubicBezTo>
                    <a:pt x="256" y="479"/>
                    <a:pt x="304" y="461"/>
                    <a:pt x="346" y="425"/>
                  </a:cubicBezTo>
                  <a:cubicBezTo>
                    <a:pt x="501" y="425"/>
                    <a:pt x="631" y="437"/>
                    <a:pt x="774" y="437"/>
                  </a:cubicBezTo>
                  <a:cubicBezTo>
                    <a:pt x="944" y="437"/>
                    <a:pt x="1115" y="445"/>
                    <a:pt x="1285" y="445"/>
                  </a:cubicBezTo>
                  <a:cubicBezTo>
                    <a:pt x="1412" y="445"/>
                    <a:pt x="1540" y="441"/>
                    <a:pt x="1667" y="425"/>
                  </a:cubicBezTo>
                  <a:cubicBezTo>
                    <a:pt x="1801" y="415"/>
                    <a:pt x="1926" y="399"/>
                    <a:pt x="2046" y="399"/>
                  </a:cubicBezTo>
                  <a:cubicBezTo>
                    <a:pt x="2214" y="399"/>
                    <a:pt x="2372" y="431"/>
                    <a:pt x="2525" y="556"/>
                  </a:cubicBezTo>
                  <a:cubicBezTo>
                    <a:pt x="2534" y="593"/>
                    <a:pt x="2565" y="623"/>
                    <a:pt x="2595" y="623"/>
                  </a:cubicBezTo>
                  <a:cubicBezTo>
                    <a:pt x="2604" y="623"/>
                    <a:pt x="2612" y="621"/>
                    <a:pt x="2620" y="616"/>
                  </a:cubicBezTo>
                  <a:cubicBezTo>
                    <a:pt x="2656" y="604"/>
                    <a:pt x="2703" y="592"/>
                    <a:pt x="2727" y="556"/>
                  </a:cubicBezTo>
                  <a:lnTo>
                    <a:pt x="2787" y="556"/>
                  </a:lnTo>
                  <a:cubicBezTo>
                    <a:pt x="2929" y="556"/>
                    <a:pt x="3072" y="544"/>
                    <a:pt x="3227" y="544"/>
                  </a:cubicBezTo>
                  <a:cubicBezTo>
                    <a:pt x="3269" y="518"/>
                    <a:pt x="3311" y="503"/>
                    <a:pt x="3352" y="503"/>
                  </a:cubicBezTo>
                  <a:cubicBezTo>
                    <a:pt x="3404" y="503"/>
                    <a:pt x="3454" y="527"/>
                    <a:pt x="3501" y="580"/>
                  </a:cubicBezTo>
                  <a:lnTo>
                    <a:pt x="3941" y="580"/>
                  </a:lnTo>
                  <a:cubicBezTo>
                    <a:pt x="4025" y="294"/>
                    <a:pt x="3739" y="378"/>
                    <a:pt x="3656" y="259"/>
                  </a:cubicBezTo>
                  <a:cubicBezTo>
                    <a:pt x="3402" y="170"/>
                    <a:pt x="3169" y="42"/>
                    <a:pt x="2910" y="42"/>
                  </a:cubicBezTo>
                  <a:cubicBezTo>
                    <a:pt x="2889" y="42"/>
                    <a:pt x="2867" y="42"/>
                    <a:pt x="2846" y="44"/>
                  </a:cubicBezTo>
                  <a:lnTo>
                    <a:pt x="929" y="128"/>
                  </a:lnTo>
                  <a:cubicBezTo>
                    <a:pt x="836" y="22"/>
                    <a:pt x="725" y="0"/>
                    <a:pt x="6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2"/>
            <p:cNvSpPr/>
            <p:nvPr/>
          </p:nvSpPr>
          <p:spPr>
            <a:xfrm>
              <a:off x="5623600" y="2616525"/>
              <a:ext cx="117000" cy="14675"/>
            </a:xfrm>
            <a:custGeom>
              <a:avLst/>
              <a:gdLst/>
              <a:ahLst/>
              <a:cxnLst/>
              <a:rect l="l" t="t" r="r" b="b"/>
              <a:pathLst>
                <a:path w="4680" h="587" extrusionOk="0">
                  <a:moveTo>
                    <a:pt x="668" y="0"/>
                  </a:moveTo>
                  <a:cubicBezTo>
                    <a:pt x="620" y="24"/>
                    <a:pt x="560" y="24"/>
                    <a:pt x="513" y="24"/>
                  </a:cubicBezTo>
                  <a:cubicBezTo>
                    <a:pt x="469" y="62"/>
                    <a:pt x="419" y="79"/>
                    <a:pt x="369" y="79"/>
                  </a:cubicBezTo>
                  <a:cubicBezTo>
                    <a:pt x="324" y="79"/>
                    <a:pt x="279" y="65"/>
                    <a:pt x="239" y="36"/>
                  </a:cubicBezTo>
                  <a:cubicBezTo>
                    <a:pt x="191" y="36"/>
                    <a:pt x="132" y="24"/>
                    <a:pt x="84" y="24"/>
                  </a:cubicBezTo>
                  <a:cubicBezTo>
                    <a:pt x="1" y="96"/>
                    <a:pt x="1" y="179"/>
                    <a:pt x="84" y="274"/>
                  </a:cubicBezTo>
                  <a:cubicBezTo>
                    <a:pt x="1057" y="379"/>
                    <a:pt x="2011" y="585"/>
                    <a:pt x="2988" y="585"/>
                  </a:cubicBezTo>
                  <a:cubicBezTo>
                    <a:pt x="3123" y="585"/>
                    <a:pt x="3258" y="581"/>
                    <a:pt x="3394" y="572"/>
                  </a:cubicBezTo>
                  <a:cubicBezTo>
                    <a:pt x="3484" y="526"/>
                    <a:pt x="3576" y="510"/>
                    <a:pt x="3671" y="510"/>
                  </a:cubicBezTo>
                  <a:cubicBezTo>
                    <a:pt x="3878" y="510"/>
                    <a:pt x="4093" y="586"/>
                    <a:pt x="4296" y="586"/>
                  </a:cubicBezTo>
                  <a:cubicBezTo>
                    <a:pt x="4431" y="586"/>
                    <a:pt x="4561" y="553"/>
                    <a:pt x="4680" y="441"/>
                  </a:cubicBezTo>
                  <a:cubicBezTo>
                    <a:pt x="3466" y="262"/>
                    <a:pt x="2239" y="167"/>
                    <a:pt x="1013" y="119"/>
                  </a:cubicBezTo>
                  <a:cubicBezTo>
                    <a:pt x="894" y="84"/>
                    <a:pt x="775" y="96"/>
                    <a:pt x="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2"/>
            <p:cNvSpPr/>
            <p:nvPr/>
          </p:nvSpPr>
          <p:spPr>
            <a:xfrm>
              <a:off x="5597700" y="2327425"/>
              <a:ext cx="67900" cy="24525"/>
            </a:xfrm>
            <a:custGeom>
              <a:avLst/>
              <a:gdLst/>
              <a:ahLst/>
              <a:cxnLst/>
              <a:rect l="l" t="t" r="r" b="b"/>
              <a:pathLst>
                <a:path w="2716" h="981" extrusionOk="0">
                  <a:moveTo>
                    <a:pt x="1485" y="0"/>
                  </a:moveTo>
                  <a:cubicBezTo>
                    <a:pt x="1077" y="0"/>
                    <a:pt x="660" y="76"/>
                    <a:pt x="239" y="111"/>
                  </a:cubicBezTo>
                  <a:cubicBezTo>
                    <a:pt x="37" y="230"/>
                    <a:pt x="1" y="373"/>
                    <a:pt x="156" y="575"/>
                  </a:cubicBezTo>
                  <a:cubicBezTo>
                    <a:pt x="239" y="635"/>
                    <a:pt x="334" y="658"/>
                    <a:pt x="418" y="706"/>
                  </a:cubicBezTo>
                  <a:cubicBezTo>
                    <a:pt x="465" y="730"/>
                    <a:pt x="513" y="777"/>
                    <a:pt x="537" y="837"/>
                  </a:cubicBezTo>
                  <a:cubicBezTo>
                    <a:pt x="727" y="951"/>
                    <a:pt x="928" y="974"/>
                    <a:pt x="1132" y="974"/>
                  </a:cubicBezTo>
                  <a:cubicBezTo>
                    <a:pt x="1267" y="974"/>
                    <a:pt x="1403" y="964"/>
                    <a:pt x="1538" y="964"/>
                  </a:cubicBezTo>
                  <a:cubicBezTo>
                    <a:pt x="1582" y="964"/>
                    <a:pt x="1625" y="965"/>
                    <a:pt x="1668" y="968"/>
                  </a:cubicBezTo>
                  <a:cubicBezTo>
                    <a:pt x="1702" y="976"/>
                    <a:pt x="1731" y="980"/>
                    <a:pt x="1754" y="980"/>
                  </a:cubicBezTo>
                  <a:cubicBezTo>
                    <a:pt x="1896" y="980"/>
                    <a:pt x="1865" y="842"/>
                    <a:pt x="1835" y="730"/>
                  </a:cubicBezTo>
                  <a:cubicBezTo>
                    <a:pt x="1811" y="694"/>
                    <a:pt x="1787" y="658"/>
                    <a:pt x="1811" y="611"/>
                  </a:cubicBezTo>
                  <a:lnTo>
                    <a:pt x="1811" y="611"/>
                  </a:lnTo>
                  <a:cubicBezTo>
                    <a:pt x="1846" y="623"/>
                    <a:pt x="1882" y="646"/>
                    <a:pt x="1906" y="670"/>
                  </a:cubicBezTo>
                  <a:cubicBezTo>
                    <a:pt x="1954" y="706"/>
                    <a:pt x="2001" y="718"/>
                    <a:pt x="2061" y="718"/>
                  </a:cubicBezTo>
                  <a:cubicBezTo>
                    <a:pt x="2099" y="680"/>
                    <a:pt x="2137" y="655"/>
                    <a:pt x="2177" y="655"/>
                  </a:cubicBezTo>
                  <a:cubicBezTo>
                    <a:pt x="2212" y="655"/>
                    <a:pt x="2248" y="674"/>
                    <a:pt x="2287" y="718"/>
                  </a:cubicBezTo>
                  <a:cubicBezTo>
                    <a:pt x="2346" y="718"/>
                    <a:pt x="2406" y="718"/>
                    <a:pt x="2442" y="694"/>
                  </a:cubicBezTo>
                  <a:cubicBezTo>
                    <a:pt x="2525" y="611"/>
                    <a:pt x="2644" y="599"/>
                    <a:pt x="2716" y="515"/>
                  </a:cubicBezTo>
                  <a:lnTo>
                    <a:pt x="2716" y="373"/>
                  </a:lnTo>
                  <a:cubicBezTo>
                    <a:pt x="2321" y="81"/>
                    <a:pt x="1909" y="0"/>
                    <a:pt x="14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2"/>
            <p:cNvSpPr/>
            <p:nvPr/>
          </p:nvSpPr>
          <p:spPr>
            <a:xfrm>
              <a:off x="5877500" y="2501400"/>
              <a:ext cx="61650" cy="18400"/>
            </a:xfrm>
            <a:custGeom>
              <a:avLst/>
              <a:gdLst/>
              <a:ahLst/>
              <a:cxnLst/>
              <a:rect l="l" t="t" r="r" b="b"/>
              <a:pathLst>
                <a:path w="2466" h="736" extrusionOk="0">
                  <a:moveTo>
                    <a:pt x="935" y="1"/>
                  </a:moveTo>
                  <a:cubicBezTo>
                    <a:pt x="674" y="1"/>
                    <a:pt x="408" y="58"/>
                    <a:pt x="144" y="141"/>
                  </a:cubicBezTo>
                  <a:cubicBezTo>
                    <a:pt x="1" y="283"/>
                    <a:pt x="120" y="414"/>
                    <a:pt x="120" y="545"/>
                  </a:cubicBezTo>
                  <a:lnTo>
                    <a:pt x="120" y="605"/>
                  </a:lnTo>
                  <a:cubicBezTo>
                    <a:pt x="247" y="585"/>
                    <a:pt x="372" y="577"/>
                    <a:pt x="497" y="577"/>
                  </a:cubicBezTo>
                  <a:cubicBezTo>
                    <a:pt x="1051" y="577"/>
                    <a:pt x="1588" y="736"/>
                    <a:pt x="2132" y="736"/>
                  </a:cubicBezTo>
                  <a:cubicBezTo>
                    <a:pt x="2168" y="557"/>
                    <a:pt x="2465" y="676"/>
                    <a:pt x="2465" y="498"/>
                  </a:cubicBezTo>
                  <a:cubicBezTo>
                    <a:pt x="2394" y="339"/>
                    <a:pt x="2302" y="303"/>
                    <a:pt x="2203" y="303"/>
                  </a:cubicBezTo>
                  <a:cubicBezTo>
                    <a:pt x="2125" y="303"/>
                    <a:pt x="2043" y="326"/>
                    <a:pt x="1964" y="326"/>
                  </a:cubicBezTo>
                  <a:cubicBezTo>
                    <a:pt x="1911" y="326"/>
                    <a:pt x="1859" y="316"/>
                    <a:pt x="1811" y="283"/>
                  </a:cubicBezTo>
                  <a:cubicBezTo>
                    <a:pt x="1535" y="78"/>
                    <a:pt x="1239" y="1"/>
                    <a:pt x="9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2"/>
            <p:cNvSpPr/>
            <p:nvPr/>
          </p:nvSpPr>
          <p:spPr>
            <a:xfrm>
              <a:off x="5603825" y="2467850"/>
              <a:ext cx="100475" cy="10875"/>
            </a:xfrm>
            <a:custGeom>
              <a:avLst/>
              <a:gdLst/>
              <a:ahLst/>
              <a:cxnLst/>
              <a:rect l="l" t="t" r="r" b="b"/>
              <a:pathLst>
                <a:path w="4019" h="435" extrusionOk="0">
                  <a:moveTo>
                    <a:pt x="1889" y="0"/>
                  </a:moveTo>
                  <a:cubicBezTo>
                    <a:pt x="1363" y="0"/>
                    <a:pt x="839" y="18"/>
                    <a:pt x="316" y="54"/>
                  </a:cubicBezTo>
                  <a:cubicBezTo>
                    <a:pt x="274" y="43"/>
                    <a:pt x="237" y="38"/>
                    <a:pt x="205" y="38"/>
                  </a:cubicBezTo>
                  <a:cubicBezTo>
                    <a:pt x="52" y="38"/>
                    <a:pt x="0" y="149"/>
                    <a:pt x="30" y="316"/>
                  </a:cubicBezTo>
                  <a:cubicBezTo>
                    <a:pt x="518" y="328"/>
                    <a:pt x="994" y="340"/>
                    <a:pt x="1470" y="351"/>
                  </a:cubicBezTo>
                  <a:cubicBezTo>
                    <a:pt x="1773" y="412"/>
                    <a:pt x="2078" y="426"/>
                    <a:pt x="2383" y="426"/>
                  </a:cubicBezTo>
                  <a:cubicBezTo>
                    <a:pt x="2629" y="426"/>
                    <a:pt x="2876" y="417"/>
                    <a:pt x="3121" y="417"/>
                  </a:cubicBezTo>
                  <a:cubicBezTo>
                    <a:pt x="3290" y="417"/>
                    <a:pt x="3458" y="421"/>
                    <a:pt x="3625" y="435"/>
                  </a:cubicBezTo>
                  <a:cubicBezTo>
                    <a:pt x="4018" y="101"/>
                    <a:pt x="3542" y="173"/>
                    <a:pt x="3471" y="54"/>
                  </a:cubicBezTo>
                  <a:cubicBezTo>
                    <a:pt x="2941" y="18"/>
                    <a:pt x="2414" y="0"/>
                    <a:pt x="18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2"/>
            <p:cNvSpPr/>
            <p:nvPr/>
          </p:nvSpPr>
          <p:spPr>
            <a:xfrm>
              <a:off x="5993000" y="2597550"/>
              <a:ext cx="66100" cy="19375"/>
            </a:xfrm>
            <a:custGeom>
              <a:avLst/>
              <a:gdLst/>
              <a:ahLst/>
              <a:cxnLst/>
              <a:rect l="l" t="t" r="r" b="b"/>
              <a:pathLst>
                <a:path w="2644" h="775" extrusionOk="0">
                  <a:moveTo>
                    <a:pt x="1691" y="299"/>
                  </a:moveTo>
                  <a:cubicBezTo>
                    <a:pt x="1699" y="299"/>
                    <a:pt x="1707" y="307"/>
                    <a:pt x="1715" y="315"/>
                  </a:cubicBezTo>
                  <a:lnTo>
                    <a:pt x="1715" y="315"/>
                  </a:lnTo>
                  <a:cubicBezTo>
                    <a:pt x="1712" y="314"/>
                    <a:pt x="1709" y="314"/>
                    <a:pt x="1707" y="314"/>
                  </a:cubicBezTo>
                  <a:cubicBezTo>
                    <a:pt x="1691" y="314"/>
                    <a:pt x="1678" y="320"/>
                    <a:pt x="1667" y="331"/>
                  </a:cubicBezTo>
                  <a:cubicBezTo>
                    <a:pt x="1675" y="307"/>
                    <a:pt x="1683" y="299"/>
                    <a:pt x="1691" y="299"/>
                  </a:cubicBezTo>
                  <a:close/>
                  <a:moveTo>
                    <a:pt x="705" y="0"/>
                  </a:moveTo>
                  <a:cubicBezTo>
                    <a:pt x="597" y="0"/>
                    <a:pt x="481" y="21"/>
                    <a:pt x="370" y="21"/>
                  </a:cubicBezTo>
                  <a:cubicBezTo>
                    <a:pt x="310" y="57"/>
                    <a:pt x="310" y="105"/>
                    <a:pt x="358" y="152"/>
                  </a:cubicBezTo>
                  <a:cubicBezTo>
                    <a:pt x="405" y="188"/>
                    <a:pt x="429" y="212"/>
                    <a:pt x="477" y="247"/>
                  </a:cubicBezTo>
                  <a:cubicBezTo>
                    <a:pt x="405" y="212"/>
                    <a:pt x="358" y="152"/>
                    <a:pt x="262" y="140"/>
                  </a:cubicBezTo>
                  <a:cubicBezTo>
                    <a:pt x="84" y="212"/>
                    <a:pt x="0" y="331"/>
                    <a:pt x="24" y="521"/>
                  </a:cubicBezTo>
                  <a:cubicBezTo>
                    <a:pt x="76" y="618"/>
                    <a:pt x="143" y="664"/>
                    <a:pt x="220" y="664"/>
                  </a:cubicBezTo>
                  <a:cubicBezTo>
                    <a:pt x="266" y="664"/>
                    <a:pt x="316" y="648"/>
                    <a:pt x="370" y="617"/>
                  </a:cubicBezTo>
                  <a:cubicBezTo>
                    <a:pt x="417" y="605"/>
                    <a:pt x="465" y="605"/>
                    <a:pt x="501" y="605"/>
                  </a:cubicBezTo>
                  <a:cubicBezTo>
                    <a:pt x="527" y="604"/>
                    <a:pt x="554" y="603"/>
                    <a:pt x="581" y="603"/>
                  </a:cubicBezTo>
                  <a:cubicBezTo>
                    <a:pt x="1108" y="603"/>
                    <a:pt x="1615" y="775"/>
                    <a:pt x="2130" y="775"/>
                  </a:cubicBezTo>
                  <a:cubicBezTo>
                    <a:pt x="2261" y="775"/>
                    <a:pt x="2392" y="763"/>
                    <a:pt x="2525" y="736"/>
                  </a:cubicBezTo>
                  <a:lnTo>
                    <a:pt x="2513" y="736"/>
                  </a:lnTo>
                  <a:cubicBezTo>
                    <a:pt x="2513" y="688"/>
                    <a:pt x="2525" y="628"/>
                    <a:pt x="2525" y="581"/>
                  </a:cubicBezTo>
                  <a:cubicBezTo>
                    <a:pt x="2644" y="462"/>
                    <a:pt x="2644" y="331"/>
                    <a:pt x="2548" y="188"/>
                  </a:cubicBezTo>
                  <a:cubicBezTo>
                    <a:pt x="2501" y="164"/>
                    <a:pt x="2441" y="164"/>
                    <a:pt x="2394" y="164"/>
                  </a:cubicBezTo>
                  <a:cubicBezTo>
                    <a:pt x="2275" y="224"/>
                    <a:pt x="2382" y="390"/>
                    <a:pt x="2263" y="450"/>
                  </a:cubicBezTo>
                  <a:cubicBezTo>
                    <a:pt x="2346" y="343"/>
                    <a:pt x="2310" y="259"/>
                    <a:pt x="2251" y="152"/>
                  </a:cubicBezTo>
                  <a:cubicBezTo>
                    <a:pt x="2222" y="112"/>
                    <a:pt x="2193" y="91"/>
                    <a:pt x="2167" y="91"/>
                  </a:cubicBezTo>
                  <a:cubicBezTo>
                    <a:pt x="2139" y="91"/>
                    <a:pt x="2114" y="115"/>
                    <a:pt x="2096" y="164"/>
                  </a:cubicBezTo>
                  <a:cubicBezTo>
                    <a:pt x="2013" y="259"/>
                    <a:pt x="1905" y="319"/>
                    <a:pt x="1774" y="343"/>
                  </a:cubicBezTo>
                  <a:cubicBezTo>
                    <a:pt x="1767" y="337"/>
                    <a:pt x="1760" y="333"/>
                    <a:pt x="1754" y="329"/>
                  </a:cubicBezTo>
                  <a:lnTo>
                    <a:pt x="1754" y="329"/>
                  </a:lnTo>
                  <a:cubicBezTo>
                    <a:pt x="1854" y="314"/>
                    <a:pt x="1931" y="266"/>
                    <a:pt x="1965" y="152"/>
                  </a:cubicBezTo>
                  <a:cubicBezTo>
                    <a:pt x="1862" y="57"/>
                    <a:pt x="1722" y="4"/>
                    <a:pt x="1601" y="4"/>
                  </a:cubicBezTo>
                  <a:cubicBezTo>
                    <a:pt x="1540" y="4"/>
                    <a:pt x="1485" y="17"/>
                    <a:pt x="1441" y="45"/>
                  </a:cubicBezTo>
                  <a:cubicBezTo>
                    <a:pt x="1355" y="99"/>
                    <a:pt x="1282" y="119"/>
                    <a:pt x="1211" y="119"/>
                  </a:cubicBezTo>
                  <a:cubicBezTo>
                    <a:pt x="1096" y="119"/>
                    <a:pt x="991" y="66"/>
                    <a:pt x="858" y="21"/>
                  </a:cubicBezTo>
                  <a:cubicBezTo>
                    <a:pt x="810" y="5"/>
                    <a:pt x="758" y="0"/>
                    <a:pt x="7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2"/>
            <p:cNvSpPr/>
            <p:nvPr/>
          </p:nvSpPr>
          <p:spPr>
            <a:xfrm>
              <a:off x="5851600" y="2375000"/>
              <a:ext cx="71925" cy="16625"/>
            </a:xfrm>
            <a:custGeom>
              <a:avLst/>
              <a:gdLst/>
              <a:ahLst/>
              <a:cxnLst/>
              <a:rect l="l" t="t" r="r" b="b"/>
              <a:pathLst>
                <a:path w="2877" h="665" extrusionOk="0">
                  <a:moveTo>
                    <a:pt x="671" y="1"/>
                  </a:moveTo>
                  <a:cubicBezTo>
                    <a:pt x="434" y="1"/>
                    <a:pt x="204" y="36"/>
                    <a:pt x="1" y="220"/>
                  </a:cubicBezTo>
                  <a:cubicBezTo>
                    <a:pt x="61" y="303"/>
                    <a:pt x="108" y="398"/>
                    <a:pt x="144" y="482"/>
                  </a:cubicBezTo>
                  <a:cubicBezTo>
                    <a:pt x="843" y="569"/>
                    <a:pt x="1533" y="664"/>
                    <a:pt x="2216" y="664"/>
                  </a:cubicBezTo>
                  <a:cubicBezTo>
                    <a:pt x="2371" y="664"/>
                    <a:pt x="2526" y="659"/>
                    <a:pt x="2680" y="648"/>
                  </a:cubicBezTo>
                  <a:cubicBezTo>
                    <a:pt x="2739" y="613"/>
                    <a:pt x="2847" y="601"/>
                    <a:pt x="2858" y="553"/>
                  </a:cubicBezTo>
                  <a:cubicBezTo>
                    <a:pt x="2877" y="488"/>
                    <a:pt x="2831" y="481"/>
                    <a:pt x="2781" y="481"/>
                  </a:cubicBezTo>
                  <a:cubicBezTo>
                    <a:pt x="2767" y="481"/>
                    <a:pt x="2753" y="482"/>
                    <a:pt x="2739" y="482"/>
                  </a:cubicBezTo>
                  <a:cubicBezTo>
                    <a:pt x="2585" y="470"/>
                    <a:pt x="2406" y="494"/>
                    <a:pt x="2311" y="339"/>
                  </a:cubicBezTo>
                  <a:cubicBezTo>
                    <a:pt x="2175" y="60"/>
                    <a:pt x="1958" y="30"/>
                    <a:pt x="1734" y="30"/>
                  </a:cubicBezTo>
                  <a:cubicBezTo>
                    <a:pt x="1672" y="30"/>
                    <a:pt x="1610" y="32"/>
                    <a:pt x="1549" y="32"/>
                  </a:cubicBezTo>
                  <a:cubicBezTo>
                    <a:pt x="1462" y="32"/>
                    <a:pt x="1377" y="28"/>
                    <a:pt x="1299" y="5"/>
                  </a:cubicBezTo>
                  <a:cubicBezTo>
                    <a:pt x="1239" y="12"/>
                    <a:pt x="1178" y="14"/>
                    <a:pt x="1118" y="14"/>
                  </a:cubicBezTo>
                  <a:cubicBezTo>
                    <a:pt x="969" y="14"/>
                    <a:pt x="819" y="1"/>
                    <a:pt x="6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2"/>
            <p:cNvSpPr/>
            <p:nvPr/>
          </p:nvSpPr>
          <p:spPr>
            <a:xfrm>
              <a:off x="5271775" y="2507575"/>
              <a:ext cx="81575" cy="16075"/>
            </a:xfrm>
            <a:custGeom>
              <a:avLst/>
              <a:gdLst/>
              <a:ahLst/>
              <a:cxnLst/>
              <a:rect l="l" t="t" r="r" b="b"/>
              <a:pathLst>
                <a:path w="3263" h="643" extrusionOk="0">
                  <a:moveTo>
                    <a:pt x="2686" y="313"/>
                  </a:moveTo>
                  <a:cubicBezTo>
                    <a:pt x="2693" y="313"/>
                    <a:pt x="2712" y="326"/>
                    <a:pt x="2739" y="358"/>
                  </a:cubicBezTo>
                  <a:cubicBezTo>
                    <a:pt x="2753" y="368"/>
                    <a:pt x="2764" y="372"/>
                    <a:pt x="2773" y="372"/>
                  </a:cubicBezTo>
                  <a:cubicBezTo>
                    <a:pt x="2788" y="372"/>
                    <a:pt x="2795" y="361"/>
                    <a:pt x="2799" y="350"/>
                  </a:cubicBezTo>
                  <a:lnTo>
                    <a:pt x="2799" y="350"/>
                  </a:lnTo>
                  <a:cubicBezTo>
                    <a:pt x="2799" y="355"/>
                    <a:pt x="2799" y="362"/>
                    <a:pt x="2799" y="370"/>
                  </a:cubicBezTo>
                  <a:cubicBezTo>
                    <a:pt x="2799" y="376"/>
                    <a:pt x="2799" y="382"/>
                    <a:pt x="2800" y="386"/>
                  </a:cubicBezTo>
                  <a:lnTo>
                    <a:pt x="2800" y="386"/>
                  </a:lnTo>
                  <a:cubicBezTo>
                    <a:pt x="2774" y="382"/>
                    <a:pt x="2749" y="374"/>
                    <a:pt x="2727" y="358"/>
                  </a:cubicBezTo>
                  <a:cubicBezTo>
                    <a:pt x="2688" y="332"/>
                    <a:pt x="2677" y="313"/>
                    <a:pt x="2686" y="313"/>
                  </a:cubicBezTo>
                  <a:close/>
                  <a:moveTo>
                    <a:pt x="715" y="1"/>
                  </a:moveTo>
                  <a:cubicBezTo>
                    <a:pt x="513" y="13"/>
                    <a:pt x="286" y="1"/>
                    <a:pt x="108" y="156"/>
                  </a:cubicBezTo>
                  <a:cubicBezTo>
                    <a:pt x="1" y="453"/>
                    <a:pt x="334" y="358"/>
                    <a:pt x="405" y="489"/>
                  </a:cubicBezTo>
                  <a:cubicBezTo>
                    <a:pt x="443" y="481"/>
                    <a:pt x="480" y="478"/>
                    <a:pt x="517" y="478"/>
                  </a:cubicBezTo>
                  <a:cubicBezTo>
                    <a:pt x="716" y="478"/>
                    <a:pt x="913" y="575"/>
                    <a:pt x="1111" y="575"/>
                  </a:cubicBezTo>
                  <a:cubicBezTo>
                    <a:pt x="1204" y="575"/>
                    <a:pt x="1299" y="553"/>
                    <a:pt x="1394" y="489"/>
                  </a:cubicBezTo>
                  <a:cubicBezTo>
                    <a:pt x="1417" y="465"/>
                    <a:pt x="1453" y="429"/>
                    <a:pt x="1477" y="417"/>
                  </a:cubicBezTo>
                  <a:lnTo>
                    <a:pt x="1477" y="417"/>
                  </a:lnTo>
                  <a:cubicBezTo>
                    <a:pt x="1453" y="453"/>
                    <a:pt x="1417" y="477"/>
                    <a:pt x="1394" y="489"/>
                  </a:cubicBezTo>
                  <a:cubicBezTo>
                    <a:pt x="1661" y="610"/>
                    <a:pt x="1936" y="642"/>
                    <a:pt x="2212" y="642"/>
                  </a:cubicBezTo>
                  <a:cubicBezTo>
                    <a:pt x="2542" y="642"/>
                    <a:pt x="2875" y="595"/>
                    <a:pt x="3201" y="595"/>
                  </a:cubicBezTo>
                  <a:cubicBezTo>
                    <a:pt x="3222" y="595"/>
                    <a:pt x="3242" y="596"/>
                    <a:pt x="3263" y="596"/>
                  </a:cubicBezTo>
                  <a:cubicBezTo>
                    <a:pt x="3241" y="408"/>
                    <a:pt x="3160" y="369"/>
                    <a:pt x="3063" y="369"/>
                  </a:cubicBezTo>
                  <a:cubicBezTo>
                    <a:pt x="2995" y="369"/>
                    <a:pt x="2919" y="389"/>
                    <a:pt x="2849" y="390"/>
                  </a:cubicBezTo>
                  <a:lnTo>
                    <a:pt x="2849" y="390"/>
                  </a:lnTo>
                  <a:cubicBezTo>
                    <a:pt x="2873" y="370"/>
                    <a:pt x="2894" y="338"/>
                    <a:pt x="2879" y="338"/>
                  </a:cubicBezTo>
                  <a:cubicBezTo>
                    <a:pt x="2875" y="338"/>
                    <a:pt x="2868" y="340"/>
                    <a:pt x="2858" y="346"/>
                  </a:cubicBezTo>
                  <a:cubicBezTo>
                    <a:pt x="2894" y="286"/>
                    <a:pt x="2882" y="239"/>
                    <a:pt x="2822" y="191"/>
                  </a:cubicBezTo>
                  <a:cubicBezTo>
                    <a:pt x="2771" y="146"/>
                    <a:pt x="2723" y="125"/>
                    <a:pt x="2672" y="125"/>
                  </a:cubicBezTo>
                  <a:cubicBezTo>
                    <a:pt x="2630" y="125"/>
                    <a:pt x="2586" y="140"/>
                    <a:pt x="2537" y="167"/>
                  </a:cubicBezTo>
                  <a:cubicBezTo>
                    <a:pt x="2489" y="167"/>
                    <a:pt x="2429" y="179"/>
                    <a:pt x="2382" y="179"/>
                  </a:cubicBezTo>
                  <a:cubicBezTo>
                    <a:pt x="2302" y="129"/>
                    <a:pt x="2216" y="117"/>
                    <a:pt x="2128" y="117"/>
                  </a:cubicBezTo>
                  <a:cubicBezTo>
                    <a:pt x="2043" y="117"/>
                    <a:pt x="1957" y="128"/>
                    <a:pt x="1873" y="128"/>
                  </a:cubicBezTo>
                  <a:cubicBezTo>
                    <a:pt x="1836" y="128"/>
                    <a:pt x="1799" y="126"/>
                    <a:pt x="1763" y="120"/>
                  </a:cubicBezTo>
                  <a:cubicBezTo>
                    <a:pt x="1656" y="120"/>
                    <a:pt x="1548" y="108"/>
                    <a:pt x="1453" y="60"/>
                  </a:cubicBezTo>
                  <a:cubicBezTo>
                    <a:pt x="1370" y="36"/>
                    <a:pt x="1310" y="13"/>
                    <a:pt x="1239" y="13"/>
                  </a:cubicBezTo>
                  <a:cubicBezTo>
                    <a:pt x="1132" y="1"/>
                    <a:pt x="1036" y="1"/>
                    <a:pt x="9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2"/>
            <p:cNvSpPr/>
            <p:nvPr/>
          </p:nvSpPr>
          <p:spPr>
            <a:xfrm>
              <a:off x="5432225" y="2546225"/>
              <a:ext cx="79775" cy="14975"/>
            </a:xfrm>
            <a:custGeom>
              <a:avLst/>
              <a:gdLst/>
              <a:ahLst/>
              <a:cxnLst/>
              <a:rect l="l" t="t" r="r" b="b"/>
              <a:pathLst>
                <a:path w="3191" h="599" extrusionOk="0">
                  <a:moveTo>
                    <a:pt x="1541" y="0"/>
                  </a:moveTo>
                  <a:cubicBezTo>
                    <a:pt x="1421" y="0"/>
                    <a:pt x="1298" y="117"/>
                    <a:pt x="1180" y="117"/>
                  </a:cubicBezTo>
                  <a:cubicBezTo>
                    <a:pt x="1164" y="117"/>
                    <a:pt x="1147" y="115"/>
                    <a:pt x="1131" y="110"/>
                  </a:cubicBezTo>
                  <a:cubicBezTo>
                    <a:pt x="1131" y="134"/>
                    <a:pt x="1131" y="169"/>
                    <a:pt x="1107" y="169"/>
                  </a:cubicBezTo>
                  <a:cubicBezTo>
                    <a:pt x="1100" y="171"/>
                    <a:pt x="1092" y="172"/>
                    <a:pt x="1085" y="172"/>
                  </a:cubicBezTo>
                  <a:cubicBezTo>
                    <a:pt x="1039" y="172"/>
                    <a:pt x="1011" y="139"/>
                    <a:pt x="1000" y="98"/>
                  </a:cubicBezTo>
                  <a:lnTo>
                    <a:pt x="0" y="98"/>
                  </a:lnTo>
                  <a:cubicBezTo>
                    <a:pt x="0" y="273"/>
                    <a:pt x="75" y="311"/>
                    <a:pt x="172" y="311"/>
                  </a:cubicBezTo>
                  <a:cubicBezTo>
                    <a:pt x="245" y="311"/>
                    <a:pt x="332" y="288"/>
                    <a:pt x="407" y="288"/>
                  </a:cubicBezTo>
                  <a:cubicBezTo>
                    <a:pt x="480" y="288"/>
                    <a:pt x="543" y="310"/>
                    <a:pt x="572" y="395"/>
                  </a:cubicBezTo>
                  <a:cubicBezTo>
                    <a:pt x="572" y="431"/>
                    <a:pt x="583" y="467"/>
                    <a:pt x="583" y="515"/>
                  </a:cubicBezTo>
                  <a:cubicBezTo>
                    <a:pt x="1238" y="515"/>
                    <a:pt x="1905" y="526"/>
                    <a:pt x="2572" y="526"/>
                  </a:cubicBezTo>
                  <a:cubicBezTo>
                    <a:pt x="2679" y="571"/>
                    <a:pt x="2787" y="598"/>
                    <a:pt x="2896" y="598"/>
                  </a:cubicBezTo>
                  <a:cubicBezTo>
                    <a:pt x="2992" y="598"/>
                    <a:pt x="3090" y="577"/>
                    <a:pt x="3191" y="526"/>
                  </a:cubicBezTo>
                  <a:cubicBezTo>
                    <a:pt x="3145" y="412"/>
                    <a:pt x="3056" y="288"/>
                    <a:pt x="2965" y="288"/>
                  </a:cubicBezTo>
                  <a:cubicBezTo>
                    <a:pt x="2961" y="288"/>
                    <a:pt x="2957" y="288"/>
                    <a:pt x="2953" y="288"/>
                  </a:cubicBezTo>
                  <a:cubicBezTo>
                    <a:pt x="2900" y="298"/>
                    <a:pt x="2848" y="303"/>
                    <a:pt x="2797" y="303"/>
                  </a:cubicBezTo>
                  <a:cubicBezTo>
                    <a:pt x="2454" y="303"/>
                    <a:pt x="2148" y="105"/>
                    <a:pt x="1816" y="105"/>
                  </a:cubicBezTo>
                  <a:cubicBezTo>
                    <a:pt x="1786" y="105"/>
                    <a:pt x="1757" y="106"/>
                    <a:pt x="1726" y="110"/>
                  </a:cubicBezTo>
                  <a:lnTo>
                    <a:pt x="1703" y="157"/>
                  </a:lnTo>
                  <a:lnTo>
                    <a:pt x="1715" y="110"/>
                  </a:lnTo>
                  <a:cubicBezTo>
                    <a:pt x="1658" y="28"/>
                    <a:pt x="1599" y="0"/>
                    <a:pt x="15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2"/>
            <p:cNvSpPr/>
            <p:nvPr/>
          </p:nvSpPr>
          <p:spPr>
            <a:xfrm>
              <a:off x="5575375" y="2441425"/>
              <a:ext cx="90375" cy="10525"/>
            </a:xfrm>
            <a:custGeom>
              <a:avLst/>
              <a:gdLst/>
              <a:ahLst/>
              <a:cxnLst/>
              <a:rect l="l" t="t" r="r" b="b"/>
              <a:pathLst>
                <a:path w="3615" h="421" extrusionOk="0">
                  <a:moveTo>
                    <a:pt x="717" y="0"/>
                  </a:moveTo>
                  <a:cubicBezTo>
                    <a:pt x="477" y="0"/>
                    <a:pt x="238" y="27"/>
                    <a:pt x="1" y="123"/>
                  </a:cubicBezTo>
                  <a:lnTo>
                    <a:pt x="1" y="254"/>
                  </a:lnTo>
                  <a:cubicBezTo>
                    <a:pt x="145" y="378"/>
                    <a:pt x="303" y="402"/>
                    <a:pt x="466" y="402"/>
                  </a:cubicBezTo>
                  <a:cubicBezTo>
                    <a:pt x="566" y="402"/>
                    <a:pt x="667" y="393"/>
                    <a:pt x="768" y="393"/>
                  </a:cubicBezTo>
                  <a:cubicBezTo>
                    <a:pt x="802" y="393"/>
                    <a:pt x="836" y="394"/>
                    <a:pt x="870" y="396"/>
                  </a:cubicBezTo>
                  <a:lnTo>
                    <a:pt x="1001" y="396"/>
                  </a:lnTo>
                  <a:cubicBezTo>
                    <a:pt x="1079" y="301"/>
                    <a:pt x="1176" y="262"/>
                    <a:pt x="1279" y="262"/>
                  </a:cubicBezTo>
                  <a:cubicBezTo>
                    <a:pt x="1317" y="262"/>
                    <a:pt x="1355" y="268"/>
                    <a:pt x="1394" y="277"/>
                  </a:cubicBezTo>
                  <a:cubicBezTo>
                    <a:pt x="1714" y="397"/>
                    <a:pt x="2040" y="417"/>
                    <a:pt x="2371" y="417"/>
                  </a:cubicBezTo>
                  <a:cubicBezTo>
                    <a:pt x="2528" y="417"/>
                    <a:pt x="2686" y="412"/>
                    <a:pt x="2845" y="412"/>
                  </a:cubicBezTo>
                  <a:cubicBezTo>
                    <a:pt x="2948" y="412"/>
                    <a:pt x="3052" y="414"/>
                    <a:pt x="3156" y="420"/>
                  </a:cubicBezTo>
                  <a:cubicBezTo>
                    <a:pt x="3193" y="343"/>
                    <a:pt x="3269" y="335"/>
                    <a:pt x="3349" y="335"/>
                  </a:cubicBezTo>
                  <a:cubicBezTo>
                    <a:pt x="3369" y="335"/>
                    <a:pt x="3389" y="336"/>
                    <a:pt x="3408" y="336"/>
                  </a:cubicBezTo>
                  <a:cubicBezTo>
                    <a:pt x="3517" y="336"/>
                    <a:pt x="3615" y="321"/>
                    <a:pt x="3609" y="135"/>
                  </a:cubicBezTo>
                  <a:cubicBezTo>
                    <a:pt x="2906" y="87"/>
                    <a:pt x="2204" y="75"/>
                    <a:pt x="1513" y="39"/>
                  </a:cubicBezTo>
                  <a:cubicBezTo>
                    <a:pt x="1250" y="33"/>
                    <a:pt x="983" y="0"/>
                    <a:pt x="7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2"/>
            <p:cNvSpPr/>
            <p:nvPr/>
          </p:nvSpPr>
          <p:spPr>
            <a:xfrm>
              <a:off x="5317025" y="2448200"/>
              <a:ext cx="94100" cy="7900"/>
            </a:xfrm>
            <a:custGeom>
              <a:avLst/>
              <a:gdLst/>
              <a:ahLst/>
              <a:cxnLst/>
              <a:rect l="l" t="t" r="r" b="b"/>
              <a:pathLst>
                <a:path w="3764" h="316" extrusionOk="0">
                  <a:moveTo>
                    <a:pt x="1911" y="0"/>
                  </a:moveTo>
                  <a:cubicBezTo>
                    <a:pt x="1584" y="0"/>
                    <a:pt x="1256" y="6"/>
                    <a:pt x="929" y="30"/>
                  </a:cubicBezTo>
                  <a:cubicBezTo>
                    <a:pt x="915" y="31"/>
                    <a:pt x="901" y="31"/>
                    <a:pt x="887" y="31"/>
                  </a:cubicBezTo>
                  <a:cubicBezTo>
                    <a:pt x="732" y="31"/>
                    <a:pt x="570" y="1"/>
                    <a:pt x="413" y="1"/>
                  </a:cubicBezTo>
                  <a:cubicBezTo>
                    <a:pt x="267" y="1"/>
                    <a:pt x="126" y="27"/>
                    <a:pt x="0" y="125"/>
                  </a:cubicBezTo>
                  <a:cubicBezTo>
                    <a:pt x="72" y="268"/>
                    <a:pt x="238" y="185"/>
                    <a:pt x="310" y="292"/>
                  </a:cubicBezTo>
                  <a:cubicBezTo>
                    <a:pt x="635" y="292"/>
                    <a:pt x="961" y="297"/>
                    <a:pt x="1290" y="297"/>
                  </a:cubicBezTo>
                  <a:cubicBezTo>
                    <a:pt x="1454" y="297"/>
                    <a:pt x="1620" y="296"/>
                    <a:pt x="1786" y="292"/>
                  </a:cubicBezTo>
                  <a:cubicBezTo>
                    <a:pt x="1860" y="289"/>
                    <a:pt x="1934" y="288"/>
                    <a:pt x="2009" y="288"/>
                  </a:cubicBezTo>
                  <a:cubicBezTo>
                    <a:pt x="2369" y="288"/>
                    <a:pt x="2736" y="315"/>
                    <a:pt x="3105" y="315"/>
                  </a:cubicBezTo>
                  <a:cubicBezTo>
                    <a:pt x="3312" y="315"/>
                    <a:pt x="3519" y="307"/>
                    <a:pt x="3727" y="280"/>
                  </a:cubicBezTo>
                  <a:cubicBezTo>
                    <a:pt x="3763" y="108"/>
                    <a:pt x="3676" y="88"/>
                    <a:pt x="3579" y="88"/>
                  </a:cubicBezTo>
                  <a:cubicBezTo>
                    <a:pt x="3549" y="88"/>
                    <a:pt x="3517" y="90"/>
                    <a:pt x="3489" y="90"/>
                  </a:cubicBezTo>
                  <a:cubicBezTo>
                    <a:pt x="3458" y="84"/>
                    <a:pt x="3426" y="82"/>
                    <a:pt x="3394" y="82"/>
                  </a:cubicBezTo>
                  <a:cubicBezTo>
                    <a:pt x="3317" y="82"/>
                    <a:pt x="3238" y="93"/>
                    <a:pt x="3160" y="93"/>
                  </a:cubicBezTo>
                  <a:cubicBezTo>
                    <a:pt x="3067" y="93"/>
                    <a:pt x="2975" y="77"/>
                    <a:pt x="2894" y="6"/>
                  </a:cubicBezTo>
                  <a:cubicBezTo>
                    <a:pt x="2566" y="6"/>
                    <a:pt x="2239" y="0"/>
                    <a:pt x="19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2"/>
            <p:cNvSpPr/>
            <p:nvPr/>
          </p:nvSpPr>
          <p:spPr>
            <a:xfrm>
              <a:off x="5372975" y="2303350"/>
              <a:ext cx="55700" cy="23475"/>
            </a:xfrm>
            <a:custGeom>
              <a:avLst/>
              <a:gdLst/>
              <a:ahLst/>
              <a:cxnLst/>
              <a:rect l="l" t="t" r="r" b="b"/>
              <a:pathLst>
                <a:path w="2228" h="939" extrusionOk="0">
                  <a:moveTo>
                    <a:pt x="1070" y="0"/>
                  </a:moveTo>
                  <a:cubicBezTo>
                    <a:pt x="990" y="0"/>
                    <a:pt x="908" y="2"/>
                    <a:pt x="822" y="2"/>
                  </a:cubicBezTo>
                  <a:cubicBezTo>
                    <a:pt x="560" y="14"/>
                    <a:pt x="298" y="74"/>
                    <a:pt x="108" y="288"/>
                  </a:cubicBezTo>
                  <a:cubicBezTo>
                    <a:pt x="60" y="324"/>
                    <a:pt x="36" y="383"/>
                    <a:pt x="1" y="443"/>
                  </a:cubicBezTo>
                  <a:cubicBezTo>
                    <a:pt x="1" y="502"/>
                    <a:pt x="1" y="562"/>
                    <a:pt x="48" y="621"/>
                  </a:cubicBezTo>
                  <a:cubicBezTo>
                    <a:pt x="179" y="705"/>
                    <a:pt x="358" y="621"/>
                    <a:pt x="501" y="728"/>
                  </a:cubicBezTo>
                  <a:cubicBezTo>
                    <a:pt x="742" y="892"/>
                    <a:pt x="1006" y="908"/>
                    <a:pt x="1281" y="908"/>
                  </a:cubicBezTo>
                  <a:cubicBezTo>
                    <a:pt x="1346" y="908"/>
                    <a:pt x="1411" y="907"/>
                    <a:pt x="1477" y="907"/>
                  </a:cubicBezTo>
                  <a:cubicBezTo>
                    <a:pt x="1559" y="927"/>
                    <a:pt x="1639" y="938"/>
                    <a:pt x="1715" y="938"/>
                  </a:cubicBezTo>
                  <a:cubicBezTo>
                    <a:pt x="1904" y="938"/>
                    <a:pt x="2075" y="873"/>
                    <a:pt x="2227" y="728"/>
                  </a:cubicBezTo>
                  <a:cubicBezTo>
                    <a:pt x="2103" y="626"/>
                    <a:pt x="1962" y="601"/>
                    <a:pt x="1815" y="601"/>
                  </a:cubicBezTo>
                  <a:cubicBezTo>
                    <a:pt x="1684" y="601"/>
                    <a:pt x="1547" y="621"/>
                    <a:pt x="1414" y="621"/>
                  </a:cubicBezTo>
                  <a:cubicBezTo>
                    <a:pt x="1283" y="621"/>
                    <a:pt x="1154" y="602"/>
                    <a:pt x="1037" y="526"/>
                  </a:cubicBezTo>
                  <a:cubicBezTo>
                    <a:pt x="1092" y="398"/>
                    <a:pt x="1175" y="368"/>
                    <a:pt x="1265" y="368"/>
                  </a:cubicBezTo>
                  <a:cubicBezTo>
                    <a:pt x="1342" y="368"/>
                    <a:pt x="1425" y="390"/>
                    <a:pt x="1499" y="390"/>
                  </a:cubicBezTo>
                  <a:cubicBezTo>
                    <a:pt x="1564" y="390"/>
                    <a:pt x="1623" y="373"/>
                    <a:pt x="1668" y="312"/>
                  </a:cubicBezTo>
                  <a:cubicBezTo>
                    <a:pt x="1691" y="252"/>
                    <a:pt x="1691" y="193"/>
                    <a:pt x="1632" y="121"/>
                  </a:cubicBezTo>
                  <a:cubicBezTo>
                    <a:pt x="1572" y="74"/>
                    <a:pt x="1513" y="50"/>
                    <a:pt x="1429" y="26"/>
                  </a:cubicBezTo>
                  <a:cubicBezTo>
                    <a:pt x="1308" y="4"/>
                    <a:pt x="1191" y="0"/>
                    <a:pt x="10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2"/>
            <p:cNvSpPr/>
            <p:nvPr/>
          </p:nvSpPr>
          <p:spPr>
            <a:xfrm>
              <a:off x="5497400" y="2409350"/>
              <a:ext cx="92725" cy="10850"/>
            </a:xfrm>
            <a:custGeom>
              <a:avLst/>
              <a:gdLst/>
              <a:ahLst/>
              <a:cxnLst/>
              <a:rect l="l" t="t" r="r" b="b"/>
              <a:pathLst>
                <a:path w="3709" h="434" extrusionOk="0">
                  <a:moveTo>
                    <a:pt x="1" y="1"/>
                  </a:moveTo>
                  <a:cubicBezTo>
                    <a:pt x="417" y="310"/>
                    <a:pt x="810" y="405"/>
                    <a:pt x="1251" y="405"/>
                  </a:cubicBezTo>
                  <a:lnTo>
                    <a:pt x="3537" y="405"/>
                  </a:lnTo>
                  <a:cubicBezTo>
                    <a:pt x="3582" y="425"/>
                    <a:pt x="3616" y="434"/>
                    <a:pt x="3641" y="434"/>
                  </a:cubicBezTo>
                  <a:cubicBezTo>
                    <a:pt x="3707" y="434"/>
                    <a:pt x="3709" y="370"/>
                    <a:pt x="3691" y="275"/>
                  </a:cubicBezTo>
                  <a:cubicBezTo>
                    <a:pt x="2477" y="179"/>
                    <a:pt x="1275" y="9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2"/>
            <p:cNvSpPr/>
            <p:nvPr/>
          </p:nvSpPr>
          <p:spPr>
            <a:xfrm>
              <a:off x="5266425" y="2306950"/>
              <a:ext cx="41700" cy="53300"/>
            </a:xfrm>
            <a:custGeom>
              <a:avLst/>
              <a:gdLst/>
              <a:ahLst/>
              <a:cxnLst/>
              <a:rect l="l" t="t" r="r" b="b"/>
              <a:pathLst>
                <a:path w="1668" h="2132" extrusionOk="0">
                  <a:moveTo>
                    <a:pt x="1244" y="0"/>
                  </a:moveTo>
                  <a:cubicBezTo>
                    <a:pt x="1210" y="0"/>
                    <a:pt x="1177" y="15"/>
                    <a:pt x="1143" y="49"/>
                  </a:cubicBezTo>
                  <a:cubicBezTo>
                    <a:pt x="1084" y="84"/>
                    <a:pt x="1036" y="120"/>
                    <a:pt x="989" y="168"/>
                  </a:cubicBezTo>
                  <a:cubicBezTo>
                    <a:pt x="750" y="441"/>
                    <a:pt x="560" y="715"/>
                    <a:pt x="477" y="1073"/>
                  </a:cubicBezTo>
                  <a:cubicBezTo>
                    <a:pt x="429" y="1120"/>
                    <a:pt x="381" y="1180"/>
                    <a:pt x="334" y="1227"/>
                  </a:cubicBezTo>
                  <a:cubicBezTo>
                    <a:pt x="298" y="1275"/>
                    <a:pt x="238" y="1311"/>
                    <a:pt x="203" y="1370"/>
                  </a:cubicBezTo>
                  <a:cubicBezTo>
                    <a:pt x="96" y="1430"/>
                    <a:pt x="143" y="1584"/>
                    <a:pt x="36" y="1644"/>
                  </a:cubicBezTo>
                  <a:lnTo>
                    <a:pt x="36" y="1656"/>
                  </a:lnTo>
                  <a:cubicBezTo>
                    <a:pt x="12" y="1692"/>
                    <a:pt x="0" y="1727"/>
                    <a:pt x="12" y="1787"/>
                  </a:cubicBezTo>
                  <a:cubicBezTo>
                    <a:pt x="36" y="1846"/>
                    <a:pt x="96" y="1894"/>
                    <a:pt x="119" y="1965"/>
                  </a:cubicBezTo>
                  <a:cubicBezTo>
                    <a:pt x="119" y="2013"/>
                    <a:pt x="143" y="2061"/>
                    <a:pt x="191" y="2073"/>
                  </a:cubicBezTo>
                  <a:cubicBezTo>
                    <a:pt x="238" y="2073"/>
                    <a:pt x="274" y="2085"/>
                    <a:pt x="322" y="2085"/>
                  </a:cubicBezTo>
                  <a:cubicBezTo>
                    <a:pt x="385" y="2109"/>
                    <a:pt x="448" y="2131"/>
                    <a:pt x="500" y="2131"/>
                  </a:cubicBezTo>
                  <a:cubicBezTo>
                    <a:pt x="575" y="2131"/>
                    <a:pt x="626" y="2085"/>
                    <a:pt x="619" y="1930"/>
                  </a:cubicBezTo>
                  <a:cubicBezTo>
                    <a:pt x="453" y="1811"/>
                    <a:pt x="536" y="1692"/>
                    <a:pt x="619" y="1573"/>
                  </a:cubicBezTo>
                  <a:cubicBezTo>
                    <a:pt x="953" y="1096"/>
                    <a:pt x="1262" y="620"/>
                    <a:pt x="1631" y="180"/>
                  </a:cubicBezTo>
                  <a:cubicBezTo>
                    <a:pt x="1667" y="144"/>
                    <a:pt x="1643" y="96"/>
                    <a:pt x="1608" y="60"/>
                  </a:cubicBezTo>
                  <a:cubicBezTo>
                    <a:pt x="1500" y="49"/>
                    <a:pt x="1405" y="37"/>
                    <a:pt x="1322" y="25"/>
                  </a:cubicBezTo>
                  <a:cubicBezTo>
                    <a:pt x="1296" y="9"/>
                    <a:pt x="1270" y="0"/>
                    <a:pt x="12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2"/>
            <p:cNvSpPr/>
            <p:nvPr/>
          </p:nvSpPr>
          <p:spPr>
            <a:xfrm>
              <a:off x="5251825" y="2498350"/>
              <a:ext cx="63725" cy="17525"/>
            </a:xfrm>
            <a:custGeom>
              <a:avLst/>
              <a:gdLst/>
              <a:ahLst/>
              <a:cxnLst/>
              <a:rect l="l" t="t" r="r" b="b"/>
              <a:pathLst>
                <a:path w="2549" h="701" extrusionOk="0">
                  <a:moveTo>
                    <a:pt x="2251" y="1"/>
                  </a:moveTo>
                  <a:cubicBezTo>
                    <a:pt x="2192" y="1"/>
                    <a:pt x="2132" y="1"/>
                    <a:pt x="2073" y="24"/>
                  </a:cubicBezTo>
                  <a:cubicBezTo>
                    <a:pt x="2013" y="48"/>
                    <a:pt x="1954" y="48"/>
                    <a:pt x="1894" y="48"/>
                  </a:cubicBezTo>
                  <a:cubicBezTo>
                    <a:pt x="1811" y="30"/>
                    <a:pt x="1727" y="30"/>
                    <a:pt x="1644" y="30"/>
                  </a:cubicBezTo>
                  <a:cubicBezTo>
                    <a:pt x="1561" y="30"/>
                    <a:pt x="1477" y="30"/>
                    <a:pt x="1394" y="13"/>
                  </a:cubicBezTo>
                  <a:cubicBezTo>
                    <a:pt x="1334" y="7"/>
                    <a:pt x="1281" y="4"/>
                    <a:pt x="1229" y="4"/>
                  </a:cubicBezTo>
                  <a:cubicBezTo>
                    <a:pt x="1177" y="4"/>
                    <a:pt x="1126" y="7"/>
                    <a:pt x="1072" y="13"/>
                  </a:cubicBezTo>
                  <a:cubicBezTo>
                    <a:pt x="1032" y="10"/>
                    <a:pt x="992" y="8"/>
                    <a:pt x="952" y="8"/>
                  </a:cubicBezTo>
                  <a:cubicBezTo>
                    <a:pt x="647" y="8"/>
                    <a:pt x="344" y="85"/>
                    <a:pt x="60" y="179"/>
                  </a:cubicBezTo>
                  <a:cubicBezTo>
                    <a:pt x="49" y="227"/>
                    <a:pt x="49" y="263"/>
                    <a:pt x="25" y="310"/>
                  </a:cubicBezTo>
                  <a:cubicBezTo>
                    <a:pt x="1" y="417"/>
                    <a:pt x="60" y="489"/>
                    <a:pt x="132" y="548"/>
                  </a:cubicBezTo>
                  <a:cubicBezTo>
                    <a:pt x="203" y="608"/>
                    <a:pt x="287" y="655"/>
                    <a:pt x="382" y="679"/>
                  </a:cubicBezTo>
                  <a:cubicBezTo>
                    <a:pt x="427" y="694"/>
                    <a:pt x="472" y="701"/>
                    <a:pt x="515" y="701"/>
                  </a:cubicBezTo>
                  <a:cubicBezTo>
                    <a:pt x="575" y="701"/>
                    <a:pt x="631" y="688"/>
                    <a:pt x="680" y="667"/>
                  </a:cubicBezTo>
                  <a:cubicBezTo>
                    <a:pt x="842" y="542"/>
                    <a:pt x="1019" y="522"/>
                    <a:pt x="1195" y="522"/>
                  </a:cubicBezTo>
                  <a:cubicBezTo>
                    <a:pt x="1277" y="522"/>
                    <a:pt x="1359" y="526"/>
                    <a:pt x="1440" y="526"/>
                  </a:cubicBezTo>
                  <a:cubicBezTo>
                    <a:pt x="1465" y="526"/>
                    <a:pt x="1489" y="526"/>
                    <a:pt x="1513" y="525"/>
                  </a:cubicBezTo>
                  <a:cubicBezTo>
                    <a:pt x="1548" y="525"/>
                    <a:pt x="1584" y="521"/>
                    <a:pt x="1619" y="521"/>
                  </a:cubicBezTo>
                  <a:cubicBezTo>
                    <a:pt x="1681" y="521"/>
                    <a:pt x="1741" y="531"/>
                    <a:pt x="1787" y="584"/>
                  </a:cubicBezTo>
                  <a:cubicBezTo>
                    <a:pt x="1870" y="584"/>
                    <a:pt x="1977" y="560"/>
                    <a:pt x="2073" y="560"/>
                  </a:cubicBezTo>
                  <a:cubicBezTo>
                    <a:pt x="2073" y="548"/>
                    <a:pt x="2084" y="548"/>
                    <a:pt x="2108" y="536"/>
                  </a:cubicBezTo>
                  <a:cubicBezTo>
                    <a:pt x="2118" y="533"/>
                    <a:pt x="2127" y="532"/>
                    <a:pt x="2135" y="532"/>
                  </a:cubicBezTo>
                  <a:cubicBezTo>
                    <a:pt x="2158" y="532"/>
                    <a:pt x="2177" y="543"/>
                    <a:pt x="2204" y="560"/>
                  </a:cubicBezTo>
                  <a:lnTo>
                    <a:pt x="2489" y="560"/>
                  </a:lnTo>
                  <a:cubicBezTo>
                    <a:pt x="2549" y="525"/>
                    <a:pt x="2549" y="477"/>
                    <a:pt x="2501" y="477"/>
                  </a:cubicBezTo>
                  <a:cubicBezTo>
                    <a:pt x="2442" y="429"/>
                    <a:pt x="2394" y="370"/>
                    <a:pt x="2346" y="322"/>
                  </a:cubicBezTo>
                  <a:cubicBezTo>
                    <a:pt x="2394" y="298"/>
                    <a:pt x="2430" y="239"/>
                    <a:pt x="2430" y="179"/>
                  </a:cubicBezTo>
                  <a:cubicBezTo>
                    <a:pt x="2394" y="84"/>
                    <a:pt x="2346" y="24"/>
                    <a:pt x="2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2"/>
            <p:cNvSpPr/>
            <p:nvPr/>
          </p:nvSpPr>
          <p:spPr>
            <a:xfrm>
              <a:off x="5750400" y="2587950"/>
              <a:ext cx="65825" cy="10150"/>
            </a:xfrm>
            <a:custGeom>
              <a:avLst/>
              <a:gdLst/>
              <a:ahLst/>
              <a:cxnLst/>
              <a:rect l="l" t="t" r="r" b="b"/>
              <a:pathLst>
                <a:path w="2633" h="406" extrusionOk="0">
                  <a:moveTo>
                    <a:pt x="322" y="0"/>
                  </a:moveTo>
                  <a:cubicBezTo>
                    <a:pt x="239" y="108"/>
                    <a:pt x="48" y="36"/>
                    <a:pt x="1" y="179"/>
                  </a:cubicBezTo>
                  <a:cubicBezTo>
                    <a:pt x="13" y="250"/>
                    <a:pt x="60" y="298"/>
                    <a:pt x="120" y="334"/>
                  </a:cubicBezTo>
                  <a:cubicBezTo>
                    <a:pt x="198" y="345"/>
                    <a:pt x="277" y="349"/>
                    <a:pt x="356" y="349"/>
                  </a:cubicBezTo>
                  <a:cubicBezTo>
                    <a:pt x="528" y="349"/>
                    <a:pt x="702" y="330"/>
                    <a:pt x="874" y="330"/>
                  </a:cubicBezTo>
                  <a:cubicBezTo>
                    <a:pt x="1029" y="330"/>
                    <a:pt x="1184" y="346"/>
                    <a:pt x="1334" y="405"/>
                  </a:cubicBezTo>
                  <a:lnTo>
                    <a:pt x="1727" y="405"/>
                  </a:lnTo>
                  <a:cubicBezTo>
                    <a:pt x="1805" y="336"/>
                    <a:pt x="1883" y="314"/>
                    <a:pt x="1961" y="314"/>
                  </a:cubicBezTo>
                  <a:cubicBezTo>
                    <a:pt x="2086" y="314"/>
                    <a:pt x="2210" y="371"/>
                    <a:pt x="2334" y="393"/>
                  </a:cubicBezTo>
                  <a:cubicBezTo>
                    <a:pt x="2347" y="394"/>
                    <a:pt x="2360" y="395"/>
                    <a:pt x="2373" y="395"/>
                  </a:cubicBezTo>
                  <a:cubicBezTo>
                    <a:pt x="2488" y="395"/>
                    <a:pt x="2587" y="345"/>
                    <a:pt x="2608" y="227"/>
                  </a:cubicBezTo>
                  <a:cubicBezTo>
                    <a:pt x="2632" y="12"/>
                    <a:pt x="2489" y="0"/>
                    <a:pt x="2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2"/>
            <p:cNvSpPr/>
            <p:nvPr/>
          </p:nvSpPr>
          <p:spPr>
            <a:xfrm>
              <a:off x="5352150" y="2425725"/>
              <a:ext cx="78300" cy="10550"/>
            </a:xfrm>
            <a:custGeom>
              <a:avLst/>
              <a:gdLst/>
              <a:ahLst/>
              <a:cxnLst/>
              <a:rect l="l" t="t" r="r" b="b"/>
              <a:pathLst>
                <a:path w="3132" h="422" extrusionOk="0">
                  <a:moveTo>
                    <a:pt x="1677" y="1"/>
                  </a:moveTo>
                  <a:cubicBezTo>
                    <a:pt x="1118" y="1"/>
                    <a:pt x="559" y="42"/>
                    <a:pt x="0" y="167"/>
                  </a:cubicBezTo>
                  <a:cubicBezTo>
                    <a:pt x="24" y="334"/>
                    <a:pt x="286" y="155"/>
                    <a:pt x="286" y="358"/>
                  </a:cubicBezTo>
                  <a:cubicBezTo>
                    <a:pt x="347" y="394"/>
                    <a:pt x="405" y="422"/>
                    <a:pt x="462" y="422"/>
                  </a:cubicBezTo>
                  <a:cubicBezTo>
                    <a:pt x="515" y="422"/>
                    <a:pt x="567" y="397"/>
                    <a:pt x="619" y="334"/>
                  </a:cubicBezTo>
                  <a:cubicBezTo>
                    <a:pt x="715" y="262"/>
                    <a:pt x="810" y="227"/>
                    <a:pt x="905" y="227"/>
                  </a:cubicBezTo>
                  <a:cubicBezTo>
                    <a:pt x="1000" y="227"/>
                    <a:pt x="1096" y="262"/>
                    <a:pt x="1191" y="334"/>
                  </a:cubicBezTo>
                  <a:cubicBezTo>
                    <a:pt x="1810" y="310"/>
                    <a:pt x="2429" y="310"/>
                    <a:pt x="3036" y="298"/>
                  </a:cubicBezTo>
                  <a:cubicBezTo>
                    <a:pt x="3132" y="227"/>
                    <a:pt x="3132" y="131"/>
                    <a:pt x="3036" y="60"/>
                  </a:cubicBezTo>
                  <a:cubicBezTo>
                    <a:pt x="2583" y="28"/>
                    <a:pt x="2130" y="1"/>
                    <a:pt x="16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2"/>
            <p:cNvSpPr/>
            <p:nvPr/>
          </p:nvSpPr>
          <p:spPr>
            <a:xfrm>
              <a:off x="5698625" y="2440225"/>
              <a:ext cx="67875" cy="11425"/>
            </a:xfrm>
            <a:custGeom>
              <a:avLst/>
              <a:gdLst/>
              <a:ahLst/>
              <a:cxnLst/>
              <a:rect l="l" t="t" r="r" b="b"/>
              <a:pathLst>
                <a:path w="2715" h="457" extrusionOk="0">
                  <a:moveTo>
                    <a:pt x="2211" y="1"/>
                  </a:moveTo>
                  <a:cubicBezTo>
                    <a:pt x="2069" y="1"/>
                    <a:pt x="1926" y="22"/>
                    <a:pt x="1786" y="28"/>
                  </a:cubicBezTo>
                  <a:cubicBezTo>
                    <a:pt x="1746" y="74"/>
                    <a:pt x="1702" y="98"/>
                    <a:pt x="1659" y="98"/>
                  </a:cubicBezTo>
                  <a:cubicBezTo>
                    <a:pt x="1613" y="98"/>
                    <a:pt x="1567" y="71"/>
                    <a:pt x="1524" y="16"/>
                  </a:cubicBezTo>
                  <a:cubicBezTo>
                    <a:pt x="1466" y="10"/>
                    <a:pt x="1407" y="8"/>
                    <a:pt x="1349" y="8"/>
                  </a:cubicBezTo>
                  <a:cubicBezTo>
                    <a:pt x="1054" y="8"/>
                    <a:pt x="758" y="69"/>
                    <a:pt x="456" y="69"/>
                  </a:cubicBezTo>
                  <a:cubicBezTo>
                    <a:pt x="329" y="69"/>
                    <a:pt x="201" y="59"/>
                    <a:pt x="72" y="28"/>
                  </a:cubicBezTo>
                  <a:lnTo>
                    <a:pt x="72" y="28"/>
                  </a:lnTo>
                  <a:cubicBezTo>
                    <a:pt x="12" y="123"/>
                    <a:pt x="0" y="206"/>
                    <a:pt x="95" y="302"/>
                  </a:cubicBezTo>
                  <a:cubicBezTo>
                    <a:pt x="423" y="427"/>
                    <a:pt x="756" y="456"/>
                    <a:pt x="1091" y="456"/>
                  </a:cubicBezTo>
                  <a:cubicBezTo>
                    <a:pt x="1395" y="456"/>
                    <a:pt x="1701" y="432"/>
                    <a:pt x="2005" y="432"/>
                  </a:cubicBezTo>
                  <a:cubicBezTo>
                    <a:pt x="2035" y="432"/>
                    <a:pt x="2065" y="432"/>
                    <a:pt x="2096" y="433"/>
                  </a:cubicBezTo>
                  <a:cubicBezTo>
                    <a:pt x="2145" y="378"/>
                    <a:pt x="2191" y="356"/>
                    <a:pt x="2235" y="356"/>
                  </a:cubicBezTo>
                  <a:cubicBezTo>
                    <a:pt x="2287" y="356"/>
                    <a:pt x="2336" y="387"/>
                    <a:pt x="2381" y="433"/>
                  </a:cubicBezTo>
                  <a:lnTo>
                    <a:pt x="2548" y="433"/>
                  </a:lnTo>
                  <a:cubicBezTo>
                    <a:pt x="2631" y="361"/>
                    <a:pt x="2715" y="266"/>
                    <a:pt x="2679" y="135"/>
                  </a:cubicBezTo>
                  <a:cubicBezTo>
                    <a:pt x="2528" y="28"/>
                    <a:pt x="2370" y="1"/>
                    <a:pt x="22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2"/>
            <p:cNvSpPr/>
            <p:nvPr/>
          </p:nvSpPr>
          <p:spPr>
            <a:xfrm>
              <a:off x="5896850" y="2426025"/>
              <a:ext cx="76825" cy="16525"/>
            </a:xfrm>
            <a:custGeom>
              <a:avLst/>
              <a:gdLst/>
              <a:ahLst/>
              <a:cxnLst/>
              <a:rect l="l" t="t" r="r" b="b"/>
              <a:pathLst>
                <a:path w="3073" h="661" extrusionOk="0">
                  <a:moveTo>
                    <a:pt x="215" y="0"/>
                  </a:moveTo>
                  <a:cubicBezTo>
                    <a:pt x="156" y="60"/>
                    <a:pt x="84" y="84"/>
                    <a:pt x="25" y="143"/>
                  </a:cubicBezTo>
                  <a:cubicBezTo>
                    <a:pt x="1" y="179"/>
                    <a:pt x="25" y="239"/>
                    <a:pt x="60" y="274"/>
                  </a:cubicBezTo>
                  <a:cubicBezTo>
                    <a:pt x="537" y="393"/>
                    <a:pt x="1013" y="453"/>
                    <a:pt x="1513" y="453"/>
                  </a:cubicBezTo>
                  <a:cubicBezTo>
                    <a:pt x="1736" y="602"/>
                    <a:pt x="1962" y="660"/>
                    <a:pt x="2193" y="660"/>
                  </a:cubicBezTo>
                  <a:cubicBezTo>
                    <a:pt x="2406" y="660"/>
                    <a:pt x="2624" y="610"/>
                    <a:pt x="2846" y="536"/>
                  </a:cubicBezTo>
                  <a:cubicBezTo>
                    <a:pt x="3073" y="381"/>
                    <a:pt x="2942" y="262"/>
                    <a:pt x="2787" y="155"/>
                  </a:cubicBezTo>
                  <a:cubicBezTo>
                    <a:pt x="2577" y="117"/>
                    <a:pt x="2366" y="104"/>
                    <a:pt x="2155" y="104"/>
                  </a:cubicBezTo>
                  <a:cubicBezTo>
                    <a:pt x="1838" y="104"/>
                    <a:pt x="1522" y="134"/>
                    <a:pt x="1215" y="155"/>
                  </a:cubicBezTo>
                  <a:cubicBezTo>
                    <a:pt x="1145" y="204"/>
                    <a:pt x="1079" y="226"/>
                    <a:pt x="1014" y="226"/>
                  </a:cubicBezTo>
                  <a:cubicBezTo>
                    <a:pt x="936" y="226"/>
                    <a:pt x="859" y="195"/>
                    <a:pt x="775" y="143"/>
                  </a:cubicBezTo>
                  <a:cubicBezTo>
                    <a:pt x="584" y="96"/>
                    <a:pt x="406" y="48"/>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2"/>
            <p:cNvSpPr/>
            <p:nvPr/>
          </p:nvSpPr>
          <p:spPr>
            <a:xfrm>
              <a:off x="5541750" y="2505500"/>
              <a:ext cx="74450" cy="8275"/>
            </a:xfrm>
            <a:custGeom>
              <a:avLst/>
              <a:gdLst/>
              <a:ahLst/>
              <a:cxnLst/>
              <a:rect l="l" t="t" r="r" b="b"/>
              <a:pathLst>
                <a:path w="2978" h="331" extrusionOk="0">
                  <a:moveTo>
                    <a:pt x="203" y="0"/>
                  </a:moveTo>
                  <a:cubicBezTo>
                    <a:pt x="132" y="72"/>
                    <a:pt x="1" y="119"/>
                    <a:pt x="60" y="262"/>
                  </a:cubicBezTo>
                  <a:cubicBezTo>
                    <a:pt x="223" y="266"/>
                    <a:pt x="387" y="266"/>
                    <a:pt x="552" y="266"/>
                  </a:cubicBezTo>
                  <a:cubicBezTo>
                    <a:pt x="882" y="266"/>
                    <a:pt x="1215" y="266"/>
                    <a:pt x="1548" y="298"/>
                  </a:cubicBezTo>
                  <a:cubicBezTo>
                    <a:pt x="1787" y="310"/>
                    <a:pt x="2025" y="331"/>
                    <a:pt x="2263" y="331"/>
                  </a:cubicBezTo>
                  <a:cubicBezTo>
                    <a:pt x="2501" y="331"/>
                    <a:pt x="2739" y="310"/>
                    <a:pt x="2977" y="239"/>
                  </a:cubicBezTo>
                  <a:cubicBezTo>
                    <a:pt x="2394" y="24"/>
                    <a:pt x="1798" y="36"/>
                    <a:pt x="1203" y="0"/>
                  </a:cubicBezTo>
                  <a:cubicBezTo>
                    <a:pt x="1157" y="40"/>
                    <a:pt x="1114" y="59"/>
                    <a:pt x="1071" y="59"/>
                  </a:cubicBezTo>
                  <a:cubicBezTo>
                    <a:pt x="1025" y="59"/>
                    <a:pt x="979" y="37"/>
                    <a:pt x="9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2"/>
            <p:cNvSpPr/>
            <p:nvPr/>
          </p:nvSpPr>
          <p:spPr>
            <a:xfrm>
              <a:off x="5236650" y="2376600"/>
              <a:ext cx="26825" cy="46175"/>
            </a:xfrm>
            <a:custGeom>
              <a:avLst/>
              <a:gdLst/>
              <a:ahLst/>
              <a:cxnLst/>
              <a:rect l="l" t="t" r="r" b="b"/>
              <a:pathLst>
                <a:path w="1073" h="1847" extrusionOk="0">
                  <a:moveTo>
                    <a:pt x="929" y="1"/>
                  </a:moveTo>
                  <a:cubicBezTo>
                    <a:pt x="798" y="61"/>
                    <a:pt x="727" y="168"/>
                    <a:pt x="632" y="275"/>
                  </a:cubicBezTo>
                  <a:cubicBezTo>
                    <a:pt x="513" y="727"/>
                    <a:pt x="275" y="1144"/>
                    <a:pt x="60" y="1561"/>
                  </a:cubicBezTo>
                  <a:cubicBezTo>
                    <a:pt x="1" y="1620"/>
                    <a:pt x="13" y="1668"/>
                    <a:pt x="84" y="1715"/>
                  </a:cubicBezTo>
                  <a:lnTo>
                    <a:pt x="394" y="1846"/>
                  </a:lnTo>
                  <a:cubicBezTo>
                    <a:pt x="667" y="1382"/>
                    <a:pt x="834" y="882"/>
                    <a:pt x="1013" y="370"/>
                  </a:cubicBezTo>
                  <a:cubicBezTo>
                    <a:pt x="1072" y="239"/>
                    <a:pt x="1072" y="108"/>
                    <a:pt x="9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2"/>
            <p:cNvSpPr/>
            <p:nvPr/>
          </p:nvSpPr>
          <p:spPr>
            <a:xfrm>
              <a:off x="5260475" y="2390150"/>
              <a:ext cx="65800" cy="27925"/>
            </a:xfrm>
            <a:custGeom>
              <a:avLst/>
              <a:gdLst/>
              <a:ahLst/>
              <a:cxnLst/>
              <a:rect l="l" t="t" r="r" b="b"/>
              <a:pathLst>
                <a:path w="2632" h="1117" extrusionOk="0">
                  <a:moveTo>
                    <a:pt x="488" y="1"/>
                  </a:moveTo>
                  <a:cubicBezTo>
                    <a:pt x="470" y="1"/>
                    <a:pt x="450" y="3"/>
                    <a:pt x="429" y="7"/>
                  </a:cubicBezTo>
                  <a:cubicBezTo>
                    <a:pt x="143" y="292"/>
                    <a:pt x="72" y="662"/>
                    <a:pt x="0" y="1019"/>
                  </a:cubicBezTo>
                  <a:cubicBezTo>
                    <a:pt x="36" y="1066"/>
                    <a:pt x="95" y="1102"/>
                    <a:pt x="155" y="1114"/>
                  </a:cubicBezTo>
                  <a:cubicBezTo>
                    <a:pt x="172" y="1116"/>
                    <a:pt x="188" y="1117"/>
                    <a:pt x="205" y="1117"/>
                  </a:cubicBezTo>
                  <a:cubicBezTo>
                    <a:pt x="294" y="1117"/>
                    <a:pt x="378" y="1087"/>
                    <a:pt x="429" y="1007"/>
                  </a:cubicBezTo>
                  <a:cubicBezTo>
                    <a:pt x="429" y="935"/>
                    <a:pt x="441" y="840"/>
                    <a:pt x="441" y="769"/>
                  </a:cubicBezTo>
                  <a:cubicBezTo>
                    <a:pt x="504" y="667"/>
                    <a:pt x="572" y="636"/>
                    <a:pt x="644" y="636"/>
                  </a:cubicBezTo>
                  <a:cubicBezTo>
                    <a:pt x="748" y="636"/>
                    <a:pt x="859" y="702"/>
                    <a:pt x="965" y="709"/>
                  </a:cubicBezTo>
                  <a:cubicBezTo>
                    <a:pt x="1500" y="662"/>
                    <a:pt x="2024" y="626"/>
                    <a:pt x="2560" y="578"/>
                  </a:cubicBezTo>
                  <a:cubicBezTo>
                    <a:pt x="2631" y="531"/>
                    <a:pt x="2631" y="471"/>
                    <a:pt x="2572" y="423"/>
                  </a:cubicBezTo>
                  <a:lnTo>
                    <a:pt x="976" y="423"/>
                  </a:lnTo>
                  <a:cubicBezTo>
                    <a:pt x="941" y="423"/>
                    <a:pt x="904" y="425"/>
                    <a:pt x="868" y="425"/>
                  </a:cubicBezTo>
                  <a:cubicBezTo>
                    <a:pt x="725" y="425"/>
                    <a:pt x="595" y="402"/>
                    <a:pt x="595" y="173"/>
                  </a:cubicBezTo>
                  <a:cubicBezTo>
                    <a:pt x="625" y="54"/>
                    <a:pt x="580" y="1"/>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2"/>
            <p:cNvSpPr/>
            <p:nvPr/>
          </p:nvSpPr>
          <p:spPr>
            <a:xfrm>
              <a:off x="6013150" y="2572200"/>
              <a:ext cx="55475" cy="14775"/>
            </a:xfrm>
            <a:custGeom>
              <a:avLst/>
              <a:gdLst/>
              <a:ahLst/>
              <a:cxnLst/>
              <a:rect l="l" t="t" r="r" b="b"/>
              <a:pathLst>
                <a:path w="2219" h="591" extrusionOk="0">
                  <a:moveTo>
                    <a:pt x="285" y="0"/>
                  </a:moveTo>
                  <a:cubicBezTo>
                    <a:pt x="171" y="0"/>
                    <a:pt x="121" y="179"/>
                    <a:pt x="28" y="226"/>
                  </a:cubicBezTo>
                  <a:cubicBezTo>
                    <a:pt x="1" y="316"/>
                    <a:pt x="15" y="393"/>
                    <a:pt x="86" y="393"/>
                  </a:cubicBezTo>
                  <a:cubicBezTo>
                    <a:pt x="109" y="393"/>
                    <a:pt x="137" y="386"/>
                    <a:pt x="171" y="368"/>
                  </a:cubicBezTo>
                  <a:cubicBezTo>
                    <a:pt x="300" y="401"/>
                    <a:pt x="428" y="491"/>
                    <a:pt x="540" y="491"/>
                  </a:cubicBezTo>
                  <a:cubicBezTo>
                    <a:pt x="552" y="491"/>
                    <a:pt x="564" y="490"/>
                    <a:pt x="576" y="488"/>
                  </a:cubicBezTo>
                  <a:cubicBezTo>
                    <a:pt x="722" y="448"/>
                    <a:pt x="865" y="433"/>
                    <a:pt x="1006" y="433"/>
                  </a:cubicBezTo>
                  <a:cubicBezTo>
                    <a:pt x="1380" y="433"/>
                    <a:pt x="1740" y="540"/>
                    <a:pt x="2111" y="583"/>
                  </a:cubicBezTo>
                  <a:cubicBezTo>
                    <a:pt x="2124" y="588"/>
                    <a:pt x="2135" y="590"/>
                    <a:pt x="2145" y="590"/>
                  </a:cubicBezTo>
                  <a:cubicBezTo>
                    <a:pt x="2181" y="590"/>
                    <a:pt x="2200" y="558"/>
                    <a:pt x="2219" y="511"/>
                  </a:cubicBezTo>
                  <a:cubicBezTo>
                    <a:pt x="2179" y="324"/>
                    <a:pt x="2099" y="210"/>
                    <a:pt x="1931" y="210"/>
                  </a:cubicBezTo>
                  <a:cubicBezTo>
                    <a:pt x="1896" y="210"/>
                    <a:pt x="1857" y="215"/>
                    <a:pt x="1814" y="226"/>
                  </a:cubicBezTo>
                  <a:cubicBezTo>
                    <a:pt x="1743" y="242"/>
                    <a:pt x="1674" y="252"/>
                    <a:pt x="1608" y="252"/>
                  </a:cubicBezTo>
                  <a:cubicBezTo>
                    <a:pt x="1440" y="252"/>
                    <a:pt x="1287" y="192"/>
                    <a:pt x="1159" y="47"/>
                  </a:cubicBezTo>
                  <a:cubicBezTo>
                    <a:pt x="997" y="62"/>
                    <a:pt x="831" y="143"/>
                    <a:pt x="666" y="143"/>
                  </a:cubicBezTo>
                  <a:cubicBezTo>
                    <a:pt x="575" y="143"/>
                    <a:pt x="485" y="119"/>
                    <a:pt x="397" y="47"/>
                  </a:cubicBezTo>
                  <a:cubicBezTo>
                    <a:pt x="353" y="14"/>
                    <a:pt x="317" y="0"/>
                    <a:pt x="2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2"/>
            <p:cNvSpPr/>
            <p:nvPr/>
          </p:nvSpPr>
          <p:spPr>
            <a:xfrm>
              <a:off x="5552475" y="2464175"/>
              <a:ext cx="59250" cy="11875"/>
            </a:xfrm>
            <a:custGeom>
              <a:avLst/>
              <a:gdLst/>
              <a:ahLst/>
              <a:cxnLst/>
              <a:rect l="l" t="t" r="r" b="b"/>
              <a:pathLst>
                <a:path w="2370" h="475" extrusionOk="0">
                  <a:moveTo>
                    <a:pt x="1200" y="1"/>
                  </a:moveTo>
                  <a:cubicBezTo>
                    <a:pt x="1062" y="1"/>
                    <a:pt x="924" y="18"/>
                    <a:pt x="786" y="70"/>
                  </a:cubicBezTo>
                  <a:cubicBezTo>
                    <a:pt x="736" y="104"/>
                    <a:pt x="679" y="114"/>
                    <a:pt x="618" y="114"/>
                  </a:cubicBezTo>
                  <a:cubicBezTo>
                    <a:pt x="526" y="114"/>
                    <a:pt x="425" y="90"/>
                    <a:pt x="328" y="90"/>
                  </a:cubicBezTo>
                  <a:cubicBezTo>
                    <a:pt x="203" y="90"/>
                    <a:pt x="84" y="131"/>
                    <a:pt x="0" y="320"/>
                  </a:cubicBezTo>
                  <a:cubicBezTo>
                    <a:pt x="726" y="368"/>
                    <a:pt x="1393" y="427"/>
                    <a:pt x="2084" y="475"/>
                  </a:cubicBezTo>
                  <a:cubicBezTo>
                    <a:pt x="2143" y="344"/>
                    <a:pt x="2227" y="248"/>
                    <a:pt x="2370" y="201"/>
                  </a:cubicBezTo>
                  <a:cubicBezTo>
                    <a:pt x="2310" y="106"/>
                    <a:pt x="2203" y="82"/>
                    <a:pt x="2084" y="82"/>
                  </a:cubicBezTo>
                  <a:lnTo>
                    <a:pt x="2084" y="70"/>
                  </a:lnTo>
                  <a:cubicBezTo>
                    <a:pt x="2054" y="94"/>
                    <a:pt x="2027" y="106"/>
                    <a:pt x="2000" y="106"/>
                  </a:cubicBezTo>
                  <a:cubicBezTo>
                    <a:pt x="1974" y="106"/>
                    <a:pt x="1947" y="94"/>
                    <a:pt x="1917" y="70"/>
                  </a:cubicBezTo>
                  <a:lnTo>
                    <a:pt x="1929" y="70"/>
                  </a:lnTo>
                  <a:cubicBezTo>
                    <a:pt x="1686" y="55"/>
                    <a:pt x="1443" y="1"/>
                    <a:pt x="12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2"/>
            <p:cNvSpPr/>
            <p:nvPr/>
          </p:nvSpPr>
          <p:spPr>
            <a:xfrm>
              <a:off x="5703375" y="2579075"/>
              <a:ext cx="50025" cy="15750"/>
            </a:xfrm>
            <a:custGeom>
              <a:avLst/>
              <a:gdLst/>
              <a:ahLst/>
              <a:cxnLst/>
              <a:rect l="l" t="t" r="r" b="b"/>
              <a:pathLst>
                <a:path w="2001" h="630" extrusionOk="0">
                  <a:moveTo>
                    <a:pt x="678" y="0"/>
                  </a:moveTo>
                  <a:cubicBezTo>
                    <a:pt x="526" y="0"/>
                    <a:pt x="372" y="15"/>
                    <a:pt x="215" y="46"/>
                  </a:cubicBezTo>
                  <a:cubicBezTo>
                    <a:pt x="84" y="93"/>
                    <a:pt x="1" y="177"/>
                    <a:pt x="1" y="308"/>
                  </a:cubicBezTo>
                  <a:cubicBezTo>
                    <a:pt x="36" y="367"/>
                    <a:pt x="72" y="403"/>
                    <a:pt x="132" y="415"/>
                  </a:cubicBezTo>
                  <a:cubicBezTo>
                    <a:pt x="154" y="417"/>
                    <a:pt x="176" y="418"/>
                    <a:pt x="198" y="418"/>
                  </a:cubicBezTo>
                  <a:cubicBezTo>
                    <a:pt x="222" y="418"/>
                    <a:pt x="245" y="417"/>
                    <a:pt x="269" y="417"/>
                  </a:cubicBezTo>
                  <a:cubicBezTo>
                    <a:pt x="341" y="417"/>
                    <a:pt x="411" y="423"/>
                    <a:pt x="477" y="474"/>
                  </a:cubicBezTo>
                  <a:lnTo>
                    <a:pt x="632" y="474"/>
                  </a:lnTo>
                  <a:cubicBezTo>
                    <a:pt x="703" y="439"/>
                    <a:pt x="778" y="412"/>
                    <a:pt x="850" y="412"/>
                  </a:cubicBezTo>
                  <a:cubicBezTo>
                    <a:pt x="923" y="412"/>
                    <a:pt x="995" y="439"/>
                    <a:pt x="1060" y="510"/>
                  </a:cubicBezTo>
                  <a:cubicBezTo>
                    <a:pt x="1298" y="534"/>
                    <a:pt x="1537" y="582"/>
                    <a:pt x="1775" y="629"/>
                  </a:cubicBezTo>
                  <a:cubicBezTo>
                    <a:pt x="1846" y="605"/>
                    <a:pt x="1894" y="570"/>
                    <a:pt x="1906" y="510"/>
                  </a:cubicBezTo>
                  <a:lnTo>
                    <a:pt x="1965" y="486"/>
                  </a:lnTo>
                  <a:cubicBezTo>
                    <a:pt x="2001" y="427"/>
                    <a:pt x="1989" y="391"/>
                    <a:pt x="1929" y="344"/>
                  </a:cubicBezTo>
                  <a:cubicBezTo>
                    <a:pt x="1532" y="123"/>
                    <a:pt x="1115" y="0"/>
                    <a:pt x="6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2"/>
            <p:cNvSpPr/>
            <p:nvPr/>
          </p:nvSpPr>
          <p:spPr>
            <a:xfrm>
              <a:off x="5965325" y="2484375"/>
              <a:ext cx="46150" cy="13700"/>
            </a:xfrm>
            <a:custGeom>
              <a:avLst/>
              <a:gdLst/>
              <a:ahLst/>
              <a:cxnLst/>
              <a:rect l="l" t="t" r="r" b="b"/>
              <a:pathLst>
                <a:path w="1846" h="548" extrusionOk="0">
                  <a:moveTo>
                    <a:pt x="919" y="0"/>
                  </a:moveTo>
                  <a:cubicBezTo>
                    <a:pt x="859" y="0"/>
                    <a:pt x="802" y="19"/>
                    <a:pt x="750" y="71"/>
                  </a:cubicBezTo>
                  <a:cubicBezTo>
                    <a:pt x="695" y="119"/>
                    <a:pt x="641" y="137"/>
                    <a:pt x="588" y="137"/>
                  </a:cubicBezTo>
                  <a:cubicBezTo>
                    <a:pt x="443" y="137"/>
                    <a:pt x="306" y="5"/>
                    <a:pt x="182" y="5"/>
                  </a:cubicBezTo>
                  <a:cubicBezTo>
                    <a:pt x="127" y="5"/>
                    <a:pt x="74" y="31"/>
                    <a:pt x="24" y="107"/>
                  </a:cubicBezTo>
                  <a:cubicBezTo>
                    <a:pt x="0" y="250"/>
                    <a:pt x="95" y="322"/>
                    <a:pt x="179" y="405"/>
                  </a:cubicBezTo>
                  <a:lnTo>
                    <a:pt x="357" y="548"/>
                  </a:lnTo>
                  <a:cubicBezTo>
                    <a:pt x="445" y="497"/>
                    <a:pt x="532" y="441"/>
                    <a:pt x="617" y="441"/>
                  </a:cubicBezTo>
                  <a:cubicBezTo>
                    <a:pt x="670" y="441"/>
                    <a:pt x="723" y="464"/>
                    <a:pt x="774" y="524"/>
                  </a:cubicBezTo>
                  <a:cubicBezTo>
                    <a:pt x="1107" y="524"/>
                    <a:pt x="1453" y="548"/>
                    <a:pt x="1774" y="548"/>
                  </a:cubicBezTo>
                  <a:cubicBezTo>
                    <a:pt x="1846" y="286"/>
                    <a:pt x="1584" y="250"/>
                    <a:pt x="1477" y="131"/>
                  </a:cubicBezTo>
                  <a:cubicBezTo>
                    <a:pt x="1462" y="133"/>
                    <a:pt x="1448" y="134"/>
                    <a:pt x="1433" y="134"/>
                  </a:cubicBezTo>
                  <a:cubicBezTo>
                    <a:pt x="1260" y="134"/>
                    <a:pt x="1079" y="0"/>
                    <a:pt x="9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2"/>
            <p:cNvSpPr/>
            <p:nvPr/>
          </p:nvSpPr>
          <p:spPr>
            <a:xfrm>
              <a:off x="5966500" y="2429575"/>
              <a:ext cx="59275" cy="13875"/>
            </a:xfrm>
            <a:custGeom>
              <a:avLst/>
              <a:gdLst/>
              <a:ahLst/>
              <a:cxnLst/>
              <a:rect l="l" t="t" r="r" b="b"/>
              <a:pathLst>
                <a:path w="2371" h="555" extrusionOk="0">
                  <a:moveTo>
                    <a:pt x="323" y="1"/>
                  </a:moveTo>
                  <a:cubicBezTo>
                    <a:pt x="215" y="1"/>
                    <a:pt x="108" y="4"/>
                    <a:pt x="1" y="13"/>
                  </a:cubicBezTo>
                  <a:cubicBezTo>
                    <a:pt x="60" y="97"/>
                    <a:pt x="108" y="204"/>
                    <a:pt x="156" y="299"/>
                  </a:cubicBezTo>
                  <a:cubicBezTo>
                    <a:pt x="191" y="335"/>
                    <a:pt x="251" y="358"/>
                    <a:pt x="310" y="358"/>
                  </a:cubicBezTo>
                  <a:cubicBezTo>
                    <a:pt x="343" y="354"/>
                    <a:pt x="374" y="351"/>
                    <a:pt x="406" y="351"/>
                  </a:cubicBezTo>
                  <a:cubicBezTo>
                    <a:pt x="525" y="351"/>
                    <a:pt x="638" y="385"/>
                    <a:pt x="751" y="442"/>
                  </a:cubicBezTo>
                  <a:cubicBezTo>
                    <a:pt x="977" y="525"/>
                    <a:pt x="1212" y="555"/>
                    <a:pt x="1450" y="555"/>
                  </a:cubicBezTo>
                  <a:cubicBezTo>
                    <a:pt x="1689" y="555"/>
                    <a:pt x="1930" y="525"/>
                    <a:pt x="2168" y="489"/>
                  </a:cubicBezTo>
                  <a:cubicBezTo>
                    <a:pt x="2299" y="394"/>
                    <a:pt x="2370" y="311"/>
                    <a:pt x="2311" y="144"/>
                  </a:cubicBezTo>
                  <a:cubicBezTo>
                    <a:pt x="2263" y="120"/>
                    <a:pt x="2239" y="61"/>
                    <a:pt x="2203" y="61"/>
                  </a:cubicBezTo>
                  <a:cubicBezTo>
                    <a:pt x="2079" y="73"/>
                    <a:pt x="1953" y="78"/>
                    <a:pt x="1828" y="78"/>
                  </a:cubicBezTo>
                  <a:cubicBezTo>
                    <a:pt x="1328" y="78"/>
                    <a:pt x="822" y="1"/>
                    <a:pt x="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2"/>
            <p:cNvSpPr/>
            <p:nvPr/>
          </p:nvSpPr>
          <p:spPr>
            <a:xfrm>
              <a:off x="5389050" y="2448050"/>
              <a:ext cx="68775" cy="10400"/>
            </a:xfrm>
            <a:custGeom>
              <a:avLst/>
              <a:gdLst/>
              <a:ahLst/>
              <a:cxnLst/>
              <a:rect l="l" t="t" r="r" b="b"/>
              <a:pathLst>
                <a:path w="2751" h="416" extrusionOk="0">
                  <a:moveTo>
                    <a:pt x="1" y="0"/>
                  </a:moveTo>
                  <a:cubicBezTo>
                    <a:pt x="59" y="117"/>
                    <a:pt x="164" y="135"/>
                    <a:pt x="275" y="135"/>
                  </a:cubicBezTo>
                  <a:cubicBezTo>
                    <a:pt x="322" y="135"/>
                    <a:pt x="371" y="131"/>
                    <a:pt x="417" y="131"/>
                  </a:cubicBezTo>
                  <a:cubicBezTo>
                    <a:pt x="584" y="155"/>
                    <a:pt x="751" y="120"/>
                    <a:pt x="846" y="286"/>
                  </a:cubicBezTo>
                  <a:cubicBezTo>
                    <a:pt x="1107" y="390"/>
                    <a:pt x="1372" y="416"/>
                    <a:pt x="1637" y="416"/>
                  </a:cubicBezTo>
                  <a:cubicBezTo>
                    <a:pt x="1905" y="416"/>
                    <a:pt x="2173" y="389"/>
                    <a:pt x="2437" y="389"/>
                  </a:cubicBezTo>
                  <a:cubicBezTo>
                    <a:pt x="2542" y="389"/>
                    <a:pt x="2647" y="393"/>
                    <a:pt x="2751" y="405"/>
                  </a:cubicBezTo>
                  <a:cubicBezTo>
                    <a:pt x="1858" y="108"/>
                    <a:pt x="94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2"/>
            <p:cNvSpPr/>
            <p:nvPr/>
          </p:nvSpPr>
          <p:spPr>
            <a:xfrm>
              <a:off x="5908750" y="2559375"/>
              <a:ext cx="45275" cy="16575"/>
            </a:xfrm>
            <a:custGeom>
              <a:avLst/>
              <a:gdLst/>
              <a:ahLst/>
              <a:cxnLst/>
              <a:rect l="l" t="t" r="r" b="b"/>
              <a:pathLst>
                <a:path w="1811" h="663" extrusionOk="0">
                  <a:moveTo>
                    <a:pt x="311" y="0"/>
                  </a:moveTo>
                  <a:cubicBezTo>
                    <a:pt x="239" y="24"/>
                    <a:pt x="203" y="72"/>
                    <a:pt x="168" y="131"/>
                  </a:cubicBezTo>
                  <a:cubicBezTo>
                    <a:pt x="168" y="262"/>
                    <a:pt x="120" y="381"/>
                    <a:pt x="1" y="441"/>
                  </a:cubicBezTo>
                  <a:cubicBezTo>
                    <a:pt x="248" y="473"/>
                    <a:pt x="485" y="563"/>
                    <a:pt x="748" y="563"/>
                  </a:cubicBezTo>
                  <a:cubicBezTo>
                    <a:pt x="776" y="563"/>
                    <a:pt x="805" y="562"/>
                    <a:pt x="834" y="560"/>
                  </a:cubicBezTo>
                  <a:cubicBezTo>
                    <a:pt x="851" y="559"/>
                    <a:pt x="868" y="558"/>
                    <a:pt x="885" y="558"/>
                  </a:cubicBezTo>
                  <a:cubicBezTo>
                    <a:pt x="1114" y="558"/>
                    <a:pt x="1332" y="662"/>
                    <a:pt x="1556" y="662"/>
                  </a:cubicBezTo>
                  <a:cubicBezTo>
                    <a:pt x="1640" y="662"/>
                    <a:pt x="1725" y="648"/>
                    <a:pt x="1811" y="608"/>
                  </a:cubicBezTo>
                  <a:cubicBezTo>
                    <a:pt x="1811" y="548"/>
                    <a:pt x="1787" y="489"/>
                    <a:pt x="1763" y="441"/>
                  </a:cubicBezTo>
                  <a:cubicBezTo>
                    <a:pt x="1715" y="405"/>
                    <a:pt x="1668" y="358"/>
                    <a:pt x="1632" y="322"/>
                  </a:cubicBezTo>
                  <a:cubicBezTo>
                    <a:pt x="1572" y="195"/>
                    <a:pt x="1499" y="148"/>
                    <a:pt x="1408" y="148"/>
                  </a:cubicBezTo>
                  <a:cubicBezTo>
                    <a:pt x="1354" y="148"/>
                    <a:pt x="1294" y="164"/>
                    <a:pt x="1227" y="191"/>
                  </a:cubicBezTo>
                  <a:cubicBezTo>
                    <a:pt x="1169" y="220"/>
                    <a:pt x="1119" y="233"/>
                    <a:pt x="1077" y="233"/>
                  </a:cubicBezTo>
                  <a:cubicBezTo>
                    <a:pt x="965" y="233"/>
                    <a:pt x="908" y="139"/>
                    <a:pt x="882" y="0"/>
                  </a:cubicBezTo>
                  <a:lnTo>
                    <a:pt x="620" y="0"/>
                  </a:lnTo>
                  <a:cubicBezTo>
                    <a:pt x="620" y="12"/>
                    <a:pt x="584" y="12"/>
                    <a:pt x="561" y="24"/>
                  </a:cubicBezTo>
                  <a:cubicBezTo>
                    <a:pt x="550" y="31"/>
                    <a:pt x="539" y="34"/>
                    <a:pt x="527" y="34"/>
                  </a:cubicBezTo>
                  <a:cubicBezTo>
                    <a:pt x="499" y="34"/>
                    <a:pt x="470" y="17"/>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2"/>
            <p:cNvSpPr/>
            <p:nvPr/>
          </p:nvSpPr>
          <p:spPr>
            <a:xfrm>
              <a:off x="5334000" y="2491525"/>
              <a:ext cx="55375" cy="12350"/>
            </a:xfrm>
            <a:custGeom>
              <a:avLst/>
              <a:gdLst/>
              <a:ahLst/>
              <a:cxnLst/>
              <a:rect l="l" t="t" r="r" b="b"/>
              <a:pathLst>
                <a:path w="2215" h="494" extrusionOk="0">
                  <a:moveTo>
                    <a:pt x="677" y="1"/>
                  </a:moveTo>
                  <a:cubicBezTo>
                    <a:pt x="513" y="1"/>
                    <a:pt x="350" y="31"/>
                    <a:pt x="191" y="119"/>
                  </a:cubicBezTo>
                  <a:cubicBezTo>
                    <a:pt x="191" y="238"/>
                    <a:pt x="0" y="250"/>
                    <a:pt x="60" y="405"/>
                  </a:cubicBezTo>
                  <a:cubicBezTo>
                    <a:pt x="107" y="417"/>
                    <a:pt x="167" y="417"/>
                    <a:pt x="214" y="428"/>
                  </a:cubicBezTo>
                  <a:cubicBezTo>
                    <a:pt x="460" y="480"/>
                    <a:pt x="710" y="493"/>
                    <a:pt x="962" y="493"/>
                  </a:cubicBezTo>
                  <a:cubicBezTo>
                    <a:pt x="1255" y="493"/>
                    <a:pt x="1549" y="475"/>
                    <a:pt x="1842" y="475"/>
                  </a:cubicBezTo>
                  <a:cubicBezTo>
                    <a:pt x="1883" y="475"/>
                    <a:pt x="1924" y="475"/>
                    <a:pt x="1965" y="476"/>
                  </a:cubicBezTo>
                  <a:cubicBezTo>
                    <a:pt x="2215" y="333"/>
                    <a:pt x="2036" y="226"/>
                    <a:pt x="1917" y="119"/>
                  </a:cubicBezTo>
                  <a:cubicBezTo>
                    <a:pt x="1857" y="119"/>
                    <a:pt x="1822" y="143"/>
                    <a:pt x="1774" y="143"/>
                  </a:cubicBezTo>
                  <a:cubicBezTo>
                    <a:pt x="1774" y="155"/>
                    <a:pt x="1762" y="155"/>
                    <a:pt x="1726" y="166"/>
                  </a:cubicBezTo>
                  <a:cubicBezTo>
                    <a:pt x="1720" y="170"/>
                    <a:pt x="1713" y="171"/>
                    <a:pt x="1705" y="171"/>
                  </a:cubicBezTo>
                  <a:cubicBezTo>
                    <a:pt x="1684" y="171"/>
                    <a:pt x="1661" y="160"/>
                    <a:pt x="1643" y="143"/>
                  </a:cubicBezTo>
                  <a:cubicBezTo>
                    <a:pt x="1327" y="119"/>
                    <a:pt x="1000" y="1"/>
                    <a:pt x="6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2"/>
            <p:cNvSpPr/>
            <p:nvPr/>
          </p:nvSpPr>
          <p:spPr>
            <a:xfrm>
              <a:off x="5276250" y="2533050"/>
              <a:ext cx="61025" cy="13025"/>
            </a:xfrm>
            <a:custGeom>
              <a:avLst/>
              <a:gdLst/>
              <a:ahLst/>
              <a:cxnLst/>
              <a:rect l="l" t="t" r="r" b="b"/>
              <a:pathLst>
                <a:path w="2441" h="521" extrusionOk="0">
                  <a:moveTo>
                    <a:pt x="1161" y="0"/>
                  </a:moveTo>
                  <a:cubicBezTo>
                    <a:pt x="910" y="0"/>
                    <a:pt x="657" y="17"/>
                    <a:pt x="405" y="77"/>
                  </a:cubicBezTo>
                  <a:cubicBezTo>
                    <a:pt x="381" y="85"/>
                    <a:pt x="357" y="88"/>
                    <a:pt x="332" y="88"/>
                  </a:cubicBezTo>
                  <a:cubicBezTo>
                    <a:pt x="245" y="88"/>
                    <a:pt x="152" y="48"/>
                    <a:pt x="60" y="29"/>
                  </a:cubicBezTo>
                  <a:lnTo>
                    <a:pt x="60" y="29"/>
                  </a:lnTo>
                  <a:cubicBezTo>
                    <a:pt x="0" y="232"/>
                    <a:pt x="107" y="351"/>
                    <a:pt x="262" y="422"/>
                  </a:cubicBezTo>
                  <a:cubicBezTo>
                    <a:pt x="491" y="506"/>
                    <a:pt x="728" y="520"/>
                    <a:pt x="968" y="520"/>
                  </a:cubicBezTo>
                  <a:cubicBezTo>
                    <a:pt x="1097" y="520"/>
                    <a:pt x="1228" y="516"/>
                    <a:pt x="1358" y="516"/>
                  </a:cubicBezTo>
                  <a:cubicBezTo>
                    <a:pt x="1402" y="516"/>
                    <a:pt x="1445" y="516"/>
                    <a:pt x="1488" y="518"/>
                  </a:cubicBezTo>
                  <a:cubicBezTo>
                    <a:pt x="1774" y="506"/>
                    <a:pt x="2072" y="506"/>
                    <a:pt x="2346" y="363"/>
                  </a:cubicBezTo>
                  <a:cubicBezTo>
                    <a:pt x="2441" y="244"/>
                    <a:pt x="2429" y="149"/>
                    <a:pt x="2358" y="29"/>
                  </a:cubicBezTo>
                  <a:lnTo>
                    <a:pt x="2358" y="29"/>
                  </a:lnTo>
                  <a:cubicBezTo>
                    <a:pt x="2301" y="32"/>
                    <a:pt x="2244" y="32"/>
                    <a:pt x="2188" y="32"/>
                  </a:cubicBezTo>
                  <a:cubicBezTo>
                    <a:pt x="1848" y="32"/>
                    <a:pt x="1505"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2"/>
            <p:cNvSpPr/>
            <p:nvPr/>
          </p:nvSpPr>
          <p:spPr>
            <a:xfrm>
              <a:off x="6127750" y="2463775"/>
              <a:ext cx="47150" cy="13050"/>
            </a:xfrm>
            <a:custGeom>
              <a:avLst/>
              <a:gdLst/>
              <a:ahLst/>
              <a:cxnLst/>
              <a:rect l="l" t="t" r="r" b="b"/>
              <a:pathLst>
                <a:path w="1886" h="522" extrusionOk="0">
                  <a:moveTo>
                    <a:pt x="1001" y="1"/>
                  </a:moveTo>
                  <a:cubicBezTo>
                    <a:pt x="720" y="1"/>
                    <a:pt x="450" y="111"/>
                    <a:pt x="171" y="217"/>
                  </a:cubicBezTo>
                  <a:cubicBezTo>
                    <a:pt x="138" y="203"/>
                    <a:pt x="112" y="197"/>
                    <a:pt x="90" y="197"/>
                  </a:cubicBezTo>
                  <a:cubicBezTo>
                    <a:pt x="15" y="197"/>
                    <a:pt x="0" y="270"/>
                    <a:pt x="28" y="372"/>
                  </a:cubicBezTo>
                  <a:cubicBezTo>
                    <a:pt x="327" y="478"/>
                    <a:pt x="642" y="521"/>
                    <a:pt x="953" y="521"/>
                  </a:cubicBezTo>
                  <a:cubicBezTo>
                    <a:pt x="1026" y="521"/>
                    <a:pt x="1099" y="519"/>
                    <a:pt x="1171" y="514"/>
                  </a:cubicBezTo>
                  <a:cubicBezTo>
                    <a:pt x="1254" y="385"/>
                    <a:pt x="1373" y="370"/>
                    <a:pt x="1490" y="370"/>
                  </a:cubicBezTo>
                  <a:cubicBezTo>
                    <a:pt x="1523" y="370"/>
                    <a:pt x="1556" y="372"/>
                    <a:pt x="1588" y="372"/>
                  </a:cubicBezTo>
                  <a:cubicBezTo>
                    <a:pt x="1778" y="372"/>
                    <a:pt x="1873" y="264"/>
                    <a:pt x="1885" y="86"/>
                  </a:cubicBezTo>
                  <a:lnTo>
                    <a:pt x="1885" y="86"/>
                  </a:lnTo>
                  <a:cubicBezTo>
                    <a:pt x="1785" y="95"/>
                    <a:pt x="1657" y="153"/>
                    <a:pt x="1570" y="153"/>
                  </a:cubicBezTo>
                  <a:cubicBezTo>
                    <a:pt x="1544" y="153"/>
                    <a:pt x="1521" y="147"/>
                    <a:pt x="1504" y="133"/>
                  </a:cubicBezTo>
                  <a:cubicBezTo>
                    <a:pt x="1330" y="38"/>
                    <a:pt x="1163" y="1"/>
                    <a:pt x="1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2"/>
            <p:cNvSpPr/>
            <p:nvPr/>
          </p:nvSpPr>
          <p:spPr>
            <a:xfrm>
              <a:off x="5542750" y="2580250"/>
              <a:ext cx="55575" cy="11125"/>
            </a:xfrm>
            <a:custGeom>
              <a:avLst/>
              <a:gdLst/>
              <a:ahLst/>
              <a:cxnLst/>
              <a:rect l="l" t="t" r="r" b="b"/>
              <a:pathLst>
                <a:path w="2223" h="445" extrusionOk="0">
                  <a:moveTo>
                    <a:pt x="301" y="0"/>
                  </a:moveTo>
                  <a:cubicBezTo>
                    <a:pt x="205" y="0"/>
                    <a:pt x="115" y="11"/>
                    <a:pt x="20" y="11"/>
                  </a:cubicBezTo>
                  <a:cubicBezTo>
                    <a:pt x="1" y="210"/>
                    <a:pt x="100" y="225"/>
                    <a:pt x="210" y="225"/>
                  </a:cubicBezTo>
                  <a:cubicBezTo>
                    <a:pt x="230" y="225"/>
                    <a:pt x="250" y="225"/>
                    <a:pt x="269" y="225"/>
                  </a:cubicBezTo>
                  <a:cubicBezTo>
                    <a:pt x="344" y="225"/>
                    <a:pt x="414" y="232"/>
                    <a:pt x="449" y="297"/>
                  </a:cubicBezTo>
                  <a:cubicBezTo>
                    <a:pt x="568" y="308"/>
                    <a:pt x="687" y="320"/>
                    <a:pt x="746" y="439"/>
                  </a:cubicBezTo>
                  <a:cubicBezTo>
                    <a:pt x="794" y="443"/>
                    <a:pt x="842" y="445"/>
                    <a:pt x="890" y="445"/>
                  </a:cubicBezTo>
                  <a:cubicBezTo>
                    <a:pt x="1180" y="445"/>
                    <a:pt x="1469" y="388"/>
                    <a:pt x="1759" y="388"/>
                  </a:cubicBezTo>
                  <a:cubicBezTo>
                    <a:pt x="1898" y="388"/>
                    <a:pt x="2036" y="401"/>
                    <a:pt x="2175" y="439"/>
                  </a:cubicBezTo>
                  <a:cubicBezTo>
                    <a:pt x="2223" y="404"/>
                    <a:pt x="2223" y="344"/>
                    <a:pt x="2175" y="297"/>
                  </a:cubicBezTo>
                  <a:lnTo>
                    <a:pt x="2175" y="11"/>
                  </a:lnTo>
                  <a:cubicBezTo>
                    <a:pt x="1841" y="46"/>
                    <a:pt x="1506" y="85"/>
                    <a:pt x="1169" y="85"/>
                  </a:cubicBezTo>
                  <a:cubicBezTo>
                    <a:pt x="930" y="85"/>
                    <a:pt x="691" y="65"/>
                    <a:pt x="449" y="11"/>
                  </a:cubicBezTo>
                  <a:cubicBezTo>
                    <a:pt x="397" y="3"/>
                    <a:pt x="348" y="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2"/>
            <p:cNvSpPr/>
            <p:nvPr/>
          </p:nvSpPr>
          <p:spPr>
            <a:xfrm>
              <a:off x="5513175" y="2607475"/>
              <a:ext cx="57475" cy="12200"/>
            </a:xfrm>
            <a:custGeom>
              <a:avLst/>
              <a:gdLst/>
              <a:ahLst/>
              <a:cxnLst/>
              <a:rect l="l" t="t" r="r" b="b"/>
              <a:pathLst>
                <a:path w="2299" h="488" extrusionOk="0">
                  <a:moveTo>
                    <a:pt x="293" y="1"/>
                  </a:moveTo>
                  <a:cubicBezTo>
                    <a:pt x="225" y="1"/>
                    <a:pt x="158" y="12"/>
                    <a:pt x="96" y="29"/>
                  </a:cubicBezTo>
                  <a:cubicBezTo>
                    <a:pt x="24" y="89"/>
                    <a:pt x="1" y="148"/>
                    <a:pt x="60" y="220"/>
                  </a:cubicBezTo>
                  <a:cubicBezTo>
                    <a:pt x="85" y="228"/>
                    <a:pt x="111" y="236"/>
                    <a:pt x="136" y="236"/>
                  </a:cubicBezTo>
                  <a:cubicBezTo>
                    <a:pt x="146" y="236"/>
                    <a:pt x="157" y="235"/>
                    <a:pt x="167" y="231"/>
                  </a:cubicBezTo>
                  <a:cubicBezTo>
                    <a:pt x="322" y="327"/>
                    <a:pt x="501" y="231"/>
                    <a:pt x="632" y="339"/>
                  </a:cubicBezTo>
                  <a:cubicBezTo>
                    <a:pt x="1028" y="438"/>
                    <a:pt x="1425" y="487"/>
                    <a:pt x="1829" y="487"/>
                  </a:cubicBezTo>
                  <a:cubicBezTo>
                    <a:pt x="1910" y="487"/>
                    <a:pt x="1991" y="485"/>
                    <a:pt x="2072" y="481"/>
                  </a:cubicBezTo>
                  <a:cubicBezTo>
                    <a:pt x="2144" y="410"/>
                    <a:pt x="2298" y="386"/>
                    <a:pt x="2215" y="220"/>
                  </a:cubicBezTo>
                  <a:cubicBezTo>
                    <a:pt x="1977" y="172"/>
                    <a:pt x="1739" y="112"/>
                    <a:pt x="1501" y="65"/>
                  </a:cubicBezTo>
                  <a:cubicBezTo>
                    <a:pt x="1422" y="88"/>
                    <a:pt x="1343" y="96"/>
                    <a:pt x="1265" y="96"/>
                  </a:cubicBezTo>
                  <a:cubicBezTo>
                    <a:pt x="1066" y="96"/>
                    <a:pt x="867" y="44"/>
                    <a:pt x="663" y="44"/>
                  </a:cubicBezTo>
                  <a:cubicBezTo>
                    <a:pt x="617" y="44"/>
                    <a:pt x="571" y="46"/>
                    <a:pt x="524" y="53"/>
                  </a:cubicBezTo>
                  <a:cubicBezTo>
                    <a:pt x="449" y="15"/>
                    <a:pt x="370"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2"/>
            <p:cNvSpPr/>
            <p:nvPr/>
          </p:nvSpPr>
          <p:spPr>
            <a:xfrm>
              <a:off x="5210175" y="2419175"/>
              <a:ext cx="19050" cy="64625"/>
            </a:xfrm>
            <a:custGeom>
              <a:avLst/>
              <a:gdLst/>
              <a:ahLst/>
              <a:cxnLst/>
              <a:rect l="l" t="t" r="r" b="b"/>
              <a:pathLst>
                <a:path w="762" h="2585" extrusionOk="0">
                  <a:moveTo>
                    <a:pt x="310" y="1"/>
                  </a:moveTo>
                  <a:cubicBezTo>
                    <a:pt x="0" y="310"/>
                    <a:pt x="191" y="715"/>
                    <a:pt x="131" y="1060"/>
                  </a:cubicBezTo>
                  <a:cubicBezTo>
                    <a:pt x="131" y="1406"/>
                    <a:pt x="119" y="1763"/>
                    <a:pt x="131" y="2120"/>
                  </a:cubicBezTo>
                  <a:cubicBezTo>
                    <a:pt x="131" y="2322"/>
                    <a:pt x="83" y="2584"/>
                    <a:pt x="417" y="2584"/>
                  </a:cubicBezTo>
                  <a:cubicBezTo>
                    <a:pt x="536" y="2513"/>
                    <a:pt x="524" y="2394"/>
                    <a:pt x="560" y="2287"/>
                  </a:cubicBezTo>
                  <a:cubicBezTo>
                    <a:pt x="607" y="2239"/>
                    <a:pt x="619" y="2179"/>
                    <a:pt x="595" y="2156"/>
                  </a:cubicBezTo>
                  <a:cubicBezTo>
                    <a:pt x="512" y="1977"/>
                    <a:pt x="595" y="1798"/>
                    <a:pt x="619" y="1620"/>
                  </a:cubicBezTo>
                  <a:cubicBezTo>
                    <a:pt x="619" y="1513"/>
                    <a:pt x="619" y="1417"/>
                    <a:pt x="655" y="1322"/>
                  </a:cubicBezTo>
                  <a:cubicBezTo>
                    <a:pt x="714" y="1060"/>
                    <a:pt x="762" y="810"/>
                    <a:pt x="560" y="584"/>
                  </a:cubicBezTo>
                  <a:lnTo>
                    <a:pt x="536" y="524"/>
                  </a:lnTo>
                  <a:lnTo>
                    <a:pt x="548" y="465"/>
                  </a:lnTo>
                  <a:cubicBezTo>
                    <a:pt x="393" y="334"/>
                    <a:pt x="643" y="24"/>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2"/>
            <p:cNvSpPr/>
            <p:nvPr/>
          </p:nvSpPr>
          <p:spPr>
            <a:xfrm>
              <a:off x="5324475" y="2396850"/>
              <a:ext cx="71750" cy="7925"/>
            </a:xfrm>
            <a:custGeom>
              <a:avLst/>
              <a:gdLst/>
              <a:ahLst/>
              <a:cxnLst/>
              <a:rect l="l" t="t" r="r" b="b"/>
              <a:pathLst>
                <a:path w="2870" h="317" extrusionOk="0">
                  <a:moveTo>
                    <a:pt x="1492" y="0"/>
                  </a:moveTo>
                  <a:cubicBezTo>
                    <a:pt x="999" y="0"/>
                    <a:pt x="505" y="44"/>
                    <a:pt x="12" y="155"/>
                  </a:cubicBezTo>
                  <a:cubicBezTo>
                    <a:pt x="0" y="215"/>
                    <a:pt x="0" y="263"/>
                    <a:pt x="0" y="310"/>
                  </a:cubicBezTo>
                  <a:cubicBezTo>
                    <a:pt x="87" y="314"/>
                    <a:pt x="174" y="316"/>
                    <a:pt x="262" y="316"/>
                  </a:cubicBezTo>
                  <a:cubicBezTo>
                    <a:pt x="1137" y="316"/>
                    <a:pt x="2003" y="118"/>
                    <a:pt x="2869" y="96"/>
                  </a:cubicBezTo>
                  <a:cubicBezTo>
                    <a:pt x="2410" y="38"/>
                    <a:pt x="1951" y="0"/>
                    <a:pt x="14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2"/>
            <p:cNvSpPr/>
            <p:nvPr/>
          </p:nvSpPr>
          <p:spPr>
            <a:xfrm>
              <a:off x="6079625" y="2577225"/>
              <a:ext cx="43175" cy="14400"/>
            </a:xfrm>
            <a:custGeom>
              <a:avLst/>
              <a:gdLst/>
              <a:ahLst/>
              <a:cxnLst/>
              <a:rect l="l" t="t" r="r" b="b"/>
              <a:pathLst>
                <a:path w="1727" h="576" extrusionOk="0">
                  <a:moveTo>
                    <a:pt x="60" y="1"/>
                  </a:moveTo>
                  <a:cubicBezTo>
                    <a:pt x="12" y="48"/>
                    <a:pt x="0" y="84"/>
                    <a:pt x="12" y="144"/>
                  </a:cubicBezTo>
                  <a:cubicBezTo>
                    <a:pt x="60" y="239"/>
                    <a:pt x="131" y="275"/>
                    <a:pt x="226" y="298"/>
                  </a:cubicBezTo>
                  <a:cubicBezTo>
                    <a:pt x="370" y="527"/>
                    <a:pt x="587" y="575"/>
                    <a:pt x="811" y="575"/>
                  </a:cubicBezTo>
                  <a:cubicBezTo>
                    <a:pt x="902" y="575"/>
                    <a:pt x="994" y="567"/>
                    <a:pt x="1084" y="560"/>
                  </a:cubicBezTo>
                  <a:cubicBezTo>
                    <a:pt x="1144" y="500"/>
                    <a:pt x="1204" y="478"/>
                    <a:pt x="1263" y="478"/>
                  </a:cubicBezTo>
                  <a:cubicBezTo>
                    <a:pt x="1343" y="478"/>
                    <a:pt x="1420" y="519"/>
                    <a:pt x="1488" y="560"/>
                  </a:cubicBezTo>
                  <a:cubicBezTo>
                    <a:pt x="1548" y="513"/>
                    <a:pt x="1596" y="453"/>
                    <a:pt x="1631" y="418"/>
                  </a:cubicBezTo>
                  <a:cubicBezTo>
                    <a:pt x="1727" y="322"/>
                    <a:pt x="1727" y="227"/>
                    <a:pt x="1631" y="132"/>
                  </a:cubicBezTo>
                  <a:cubicBezTo>
                    <a:pt x="1601" y="132"/>
                    <a:pt x="1571" y="133"/>
                    <a:pt x="1540" y="133"/>
                  </a:cubicBezTo>
                  <a:cubicBezTo>
                    <a:pt x="1047" y="133"/>
                    <a:pt x="553" y="46"/>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2"/>
            <p:cNvSpPr/>
            <p:nvPr/>
          </p:nvSpPr>
          <p:spPr>
            <a:xfrm>
              <a:off x="5496500" y="2552125"/>
              <a:ext cx="57775" cy="11125"/>
            </a:xfrm>
            <a:custGeom>
              <a:avLst/>
              <a:gdLst/>
              <a:ahLst/>
              <a:cxnLst/>
              <a:rect l="l" t="t" r="r" b="b"/>
              <a:pathLst>
                <a:path w="2311" h="445" extrusionOk="0">
                  <a:moveTo>
                    <a:pt x="1039" y="0"/>
                  </a:moveTo>
                  <a:cubicBezTo>
                    <a:pt x="863" y="0"/>
                    <a:pt x="717" y="114"/>
                    <a:pt x="596" y="279"/>
                  </a:cubicBezTo>
                  <a:cubicBezTo>
                    <a:pt x="406" y="279"/>
                    <a:pt x="203" y="290"/>
                    <a:pt x="1" y="290"/>
                  </a:cubicBezTo>
                  <a:cubicBezTo>
                    <a:pt x="310" y="414"/>
                    <a:pt x="624" y="444"/>
                    <a:pt x="950" y="444"/>
                  </a:cubicBezTo>
                  <a:cubicBezTo>
                    <a:pt x="1256" y="444"/>
                    <a:pt x="1573" y="418"/>
                    <a:pt x="1907" y="418"/>
                  </a:cubicBezTo>
                  <a:cubicBezTo>
                    <a:pt x="2039" y="418"/>
                    <a:pt x="2173" y="422"/>
                    <a:pt x="2311" y="433"/>
                  </a:cubicBezTo>
                  <a:cubicBezTo>
                    <a:pt x="2073" y="279"/>
                    <a:pt x="1965" y="219"/>
                    <a:pt x="1882" y="136"/>
                  </a:cubicBezTo>
                  <a:cubicBezTo>
                    <a:pt x="1668" y="124"/>
                    <a:pt x="1465" y="136"/>
                    <a:pt x="1251" y="52"/>
                  </a:cubicBezTo>
                  <a:cubicBezTo>
                    <a:pt x="1176" y="16"/>
                    <a:pt x="1105" y="0"/>
                    <a:pt x="10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2"/>
            <p:cNvSpPr/>
            <p:nvPr/>
          </p:nvSpPr>
          <p:spPr>
            <a:xfrm>
              <a:off x="5335175" y="2534075"/>
              <a:ext cx="43200" cy="16650"/>
            </a:xfrm>
            <a:custGeom>
              <a:avLst/>
              <a:gdLst/>
              <a:ahLst/>
              <a:cxnLst/>
              <a:rect l="l" t="t" r="r" b="b"/>
              <a:pathLst>
                <a:path w="1728" h="666" extrusionOk="0">
                  <a:moveTo>
                    <a:pt x="1" y="0"/>
                  </a:moveTo>
                  <a:lnTo>
                    <a:pt x="1" y="262"/>
                  </a:lnTo>
                  <a:cubicBezTo>
                    <a:pt x="116" y="430"/>
                    <a:pt x="270" y="457"/>
                    <a:pt x="432" y="457"/>
                  </a:cubicBezTo>
                  <a:cubicBezTo>
                    <a:pt x="508" y="457"/>
                    <a:pt x="586" y="451"/>
                    <a:pt x="662" y="451"/>
                  </a:cubicBezTo>
                  <a:cubicBezTo>
                    <a:pt x="790" y="451"/>
                    <a:pt x="912" y="468"/>
                    <a:pt x="1013" y="560"/>
                  </a:cubicBezTo>
                  <a:cubicBezTo>
                    <a:pt x="1153" y="573"/>
                    <a:pt x="1313" y="666"/>
                    <a:pt x="1453" y="666"/>
                  </a:cubicBezTo>
                  <a:cubicBezTo>
                    <a:pt x="1562" y="666"/>
                    <a:pt x="1659" y="610"/>
                    <a:pt x="1727" y="417"/>
                  </a:cubicBezTo>
                  <a:cubicBezTo>
                    <a:pt x="1548" y="250"/>
                    <a:pt x="1358" y="143"/>
                    <a:pt x="1096" y="131"/>
                  </a:cubicBezTo>
                  <a:cubicBezTo>
                    <a:pt x="727" y="108"/>
                    <a:pt x="370"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2"/>
            <p:cNvSpPr/>
            <p:nvPr/>
          </p:nvSpPr>
          <p:spPr>
            <a:xfrm>
              <a:off x="5754575" y="2355350"/>
              <a:ext cx="52425" cy="17725"/>
            </a:xfrm>
            <a:custGeom>
              <a:avLst/>
              <a:gdLst/>
              <a:ahLst/>
              <a:cxnLst/>
              <a:rect l="l" t="t" r="r" b="b"/>
              <a:pathLst>
                <a:path w="2097" h="709" extrusionOk="0">
                  <a:moveTo>
                    <a:pt x="1089" y="1"/>
                  </a:moveTo>
                  <a:cubicBezTo>
                    <a:pt x="1043" y="1"/>
                    <a:pt x="995" y="9"/>
                    <a:pt x="953" y="18"/>
                  </a:cubicBezTo>
                  <a:cubicBezTo>
                    <a:pt x="632" y="149"/>
                    <a:pt x="251" y="125"/>
                    <a:pt x="1" y="410"/>
                  </a:cubicBezTo>
                  <a:cubicBezTo>
                    <a:pt x="110" y="513"/>
                    <a:pt x="240" y="533"/>
                    <a:pt x="376" y="533"/>
                  </a:cubicBezTo>
                  <a:cubicBezTo>
                    <a:pt x="459" y="533"/>
                    <a:pt x="545" y="525"/>
                    <a:pt x="630" y="525"/>
                  </a:cubicBezTo>
                  <a:cubicBezTo>
                    <a:pt x="663" y="525"/>
                    <a:pt x="695" y="526"/>
                    <a:pt x="727" y="530"/>
                  </a:cubicBezTo>
                  <a:cubicBezTo>
                    <a:pt x="1155" y="553"/>
                    <a:pt x="1608" y="530"/>
                    <a:pt x="2025" y="708"/>
                  </a:cubicBezTo>
                  <a:cubicBezTo>
                    <a:pt x="2048" y="684"/>
                    <a:pt x="2060" y="660"/>
                    <a:pt x="2084" y="613"/>
                  </a:cubicBezTo>
                  <a:cubicBezTo>
                    <a:pt x="2096" y="553"/>
                    <a:pt x="2096" y="482"/>
                    <a:pt x="2084" y="422"/>
                  </a:cubicBezTo>
                  <a:cubicBezTo>
                    <a:pt x="2015" y="84"/>
                    <a:pt x="1809" y="46"/>
                    <a:pt x="1591" y="46"/>
                  </a:cubicBezTo>
                  <a:cubicBezTo>
                    <a:pt x="1528" y="46"/>
                    <a:pt x="1465" y="49"/>
                    <a:pt x="1403" y="49"/>
                  </a:cubicBezTo>
                  <a:cubicBezTo>
                    <a:pt x="1309" y="49"/>
                    <a:pt x="1219" y="42"/>
                    <a:pt x="1144" y="6"/>
                  </a:cubicBezTo>
                  <a:cubicBezTo>
                    <a:pt x="1126" y="2"/>
                    <a:pt x="1108" y="1"/>
                    <a:pt x="10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2"/>
            <p:cNvSpPr/>
            <p:nvPr/>
          </p:nvSpPr>
          <p:spPr>
            <a:xfrm>
              <a:off x="5567050" y="2324250"/>
              <a:ext cx="44675" cy="24100"/>
            </a:xfrm>
            <a:custGeom>
              <a:avLst/>
              <a:gdLst/>
              <a:ahLst/>
              <a:cxnLst/>
              <a:rect l="l" t="t" r="r" b="b"/>
              <a:pathLst>
                <a:path w="1787" h="964" extrusionOk="0">
                  <a:moveTo>
                    <a:pt x="888" y="1"/>
                  </a:moveTo>
                  <a:cubicBezTo>
                    <a:pt x="710" y="1"/>
                    <a:pt x="518" y="60"/>
                    <a:pt x="334" y="83"/>
                  </a:cubicBezTo>
                  <a:cubicBezTo>
                    <a:pt x="1" y="369"/>
                    <a:pt x="263" y="392"/>
                    <a:pt x="489" y="440"/>
                  </a:cubicBezTo>
                  <a:cubicBezTo>
                    <a:pt x="810" y="511"/>
                    <a:pt x="548" y="654"/>
                    <a:pt x="513" y="750"/>
                  </a:cubicBezTo>
                  <a:lnTo>
                    <a:pt x="489" y="797"/>
                  </a:lnTo>
                  <a:cubicBezTo>
                    <a:pt x="724" y="929"/>
                    <a:pt x="972" y="940"/>
                    <a:pt x="1222" y="940"/>
                  </a:cubicBezTo>
                  <a:cubicBezTo>
                    <a:pt x="1271" y="940"/>
                    <a:pt x="1319" y="939"/>
                    <a:pt x="1368" y="939"/>
                  </a:cubicBezTo>
                  <a:cubicBezTo>
                    <a:pt x="1500" y="939"/>
                    <a:pt x="1632" y="942"/>
                    <a:pt x="1763" y="964"/>
                  </a:cubicBezTo>
                  <a:cubicBezTo>
                    <a:pt x="1763" y="904"/>
                    <a:pt x="1787" y="845"/>
                    <a:pt x="1787" y="785"/>
                  </a:cubicBezTo>
                  <a:cubicBezTo>
                    <a:pt x="1727" y="738"/>
                    <a:pt x="1679" y="702"/>
                    <a:pt x="1667" y="642"/>
                  </a:cubicBezTo>
                  <a:cubicBezTo>
                    <a:pt x="1465" y="619"/>
                    <a:pt x="1370" y="523"/>
                    <a:pt x="1382" y="321"/>
                  </a:cubicBezTo>
                  <a:cubicBezTo>
                    <a:pt x="1252" y="69"/>
                    <a:pt x="1079" y="1"/>
                    <a:pt x="8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2"/>
            <p:cNvSpPr/>
            <p:nvPr/>
          </p:nvSpPr>
          <p:spPr>
            <a:xfrm>
              <a:off x="6049250" y="2381425"/>
              <a:ext cx="48550" cy="16050"/>
            </a:xfrm>
            <a:custGeom>
              <a:avLst/>
              <a:gdLst/>
              <a:ahLst/>
              <a:cxnLst/>
              <a:rect l="l" t="t" r="r" b="b"/>
              <a:pathLst>
                <a:path w="1942" h="642" extrusionOk="0">
                  <a:moveTo>
                    <a:pt x="491" y="1"/>
                  </a:moveTo>
                  <a:cubicBezTo>
                    <a:pt x="325" y="1"/>
                    <a:pt x="162" y="58"/>
                    <a:pt x="1" y="225"/>
                  </a:cubicBezTo>
                  <a:lnTo>
                    <a:pt x="1" y="522"/>
                  </a:lnTo>
                  <a:cubicBezTo>
                    <a:pt x="429" y="570"/>
                    <a:pt x="858" y="618"/>
                    <a:pt x="1287" y="641"/>
                  </a:cubicBezTo>
                  <a:cubicBezTo>
                    <a:pt x="1489" y="630"/>
                    <a:pt x="1680" y="630"/>
                    <a:pt x="1870" y="618"/>
                  </a:cubicBezTo>
                  <a:cubicBezTo>
                    <a:pt x="1918" y="570"/>
                    <a:pt x="1941" y="510"/>
                    <a:pt x="1941" y="451"/>
                  </a:cubicBezTo>
                  <a:cubicBezTo>
                    <a:pt x="1930" y="391"/>
                    <a:pt x="1906" y="344"/>
                    <a:pt x="1858" y="296"/>
                  </a:cubicBezTo>
                  <a:cubicBezTo>
                    <a:pt x="1813" y="274"/>
                    <a:pt x="1758" y="265"/>
                    <a:pt x="1703" y="265"/>
                  </a:cubicBezTo>
                  <a:cubicBezTo>
                    <a:pt x="1671" y="265"/>
                    <a:pt x="1639" y="268"/>
                    <a:pt x="1608" y="272"/>
                  </a:cubicBezTo>
                  <a:cubicBezTo>
                    <a:pt x="1513" y="284"/>
                    <a:pt x="1441" y="320"/>
                    <a:pt x="1346" y="332"/>
                  </a:cubicBezTo>
                  <a:cubicBezTo>
                    <a:pt x="1321" y="342"/>
                    <a:pt x="1300" y="347"/>
                    <a:pt x="1281" y="347"/>
                  </a:cubicBezTo>
                  <a:cubicBezTo>
                    <a:pt x="1190" y="347"/>
                    <a:pt x="1157" y="244"/>
                    <a:pt x="1108" y="165"/>
                  </a:cubicBezTo>
                  <a:cubicBezTo>
                    <a:pt x="899" y="87"/>
                    <a:pt x="693" y="1"/>
                    <a:pt x="4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2"/>
            <p:cNvSpPr/>
            <p:nvPr/>
          </p:nvSpPr>
          <p:spPr>
            <a:xfrm>
              <a:off x="5249450" y="2418275"/>
              <a:ext cx="17000" cy="52125"/>
            </a:xfrm>
            <a:custGeom>
              <a:avLst/>
              <a:gdLst/>
              <a:ahLst/>
              <a:cxnLst/>
              <a:rect l="l" t="t" r="r" b="b"/>
              <a:pathLst>
                <a:path w="680" h="2085" extrusionOk="0">
                  <a:moveTo>
                    <a:pt x="405" y="1"/>
                  </a:moveTo>
                  <a:cubicBezTo>
                    <a:pt x="227" y="584"/>
                    <a:pt x="96" y="1168"/>
                    <a:pt x="1" y="1763"/>
                  </a:cubicBezTo>
                  <a:cubicBezTo>
                    <a:pt x="108" y="1846"/>
                    <a:pt x="24" y="2061"/>
                    <a:pt x="263" y="2084"/>
                  </a:cubicBezTo>
                  <a:cubicBezTo>
                    <a:pt x="286" y="2073"/>
                    <a:pt x="298" y="2061"/>
                    <a:pt x="334" y="2037"/>
                  </a:cubicBezTo>
                  <a:cubicBezTo>
                    <a:pt x="298" y="1787"/>
                    <a:pt x="334" y="1537"/>
                    <a:pt x="453" y="1311"/>
                  </a:cubicBezTo>
                  <a:cubicBezTo>
                    <a:pt x="525" y="1263"/>
                    <a:pt x="536" y="1227"/>
                    <a:pt x="465" y="1168"/>
                  </a:cubicBezTo>
                  <a:lnTo>
                    <a:pt x="596" y="763"/>
                  </a:lnTo>
                  <a:cubicBezTo>
                    <a:pt x="679" y="656"/>
                    <a:pt x="679" y="549"/>
                    <a:pt x="596" y="429"/>
                  </a:cubicBezTo>
                  <a:lnTo>
                    <a:pt x="620" y="394"/>
                  </a:lnTo>
                  <a:lnTo>
                    <a:pt x="596" y="346"/>
                  </a:lnTo>
                  <a:cubicBezTo>
                    <a:pt x="584" y="203"/>
                    <a:pt x="560" y="60"/>
                    <a:pt x="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2"/>
            <p:cNvSpPr/>
            <p:nvPr/>
          </p:nvSpPr>
          <p:spPr>
            <a:xfrm>
              <a:off x="5284700" y="2472725"/>
              <a:ext cx="58400" cy="8200"/>
            </a:xfrm>
            <a:custGeom>
              <a:avLst/>
              <a:gdLst/>
              <a:ahLst/>
              <a:cxnLst/>
              <a:rect l="l" t="t" r="r" b="b"/>
              <a:pathLst>
                <a:path w="2336" h="328" extrusionOk="0">
                  <a:moveTo>
                    <a:pt x="652" y="1"/>
                  </a:moveTo>
                  <a:cubicBezTo>
                    <a:pt x="442" y="1"/>
                    <a:pt x="231" y="9"/>
                    <a:pt x="19" y="26"/>
                  </a:cubicBezTo>
                  <a:cubicBezTo>
                    <a:pt x="0" y="218"/>
                    <a:pt x="99" y="234"/>
                    <a:pt x="207" y="234"/>
                  </a:cubicBezTo>
                  <a:cubicBezTo>
                    <a:pt x="228" y="234"/>
                    <a:pt x="250" y="234"/>
                    <a:pt x="271" y="234"/>
                  </a:cubicBezTo>
                  <a:cubicBezTo>
                    <a:pt x="341" y="234"/>
                    <a:pt x="407" y="240"/>
                    <a:pt x="436" y="299"/>
                  </a:cubicBezTo>
                  <a:cubicBezTo>
                    <a:pt x="1020" y="299"/>
                    <a:pt x="1591" y="311"/>
                    <a:pt x="2163" y="311"/>
                  </a:cubicBezTo>
                  <a:cubicBezTo>
                    <a:pt x="2199" y="322"/>
                    <a:pt x="2228" y="328"/>
                    <a:pt x="2251" y="328"/>
                  </a:cubicBezTo>
                  <a:cubicBezTo>
                    <a:pt x="2326" y="328"/>
                    <a:pt x="2336" y="271"/>
                    <a:pt x="2317" y="180"/>
                  </a:cubicBezTo>
                  <a:cubicBezTo>
                    <a:pt x="1764" y="59"/>
                    <a:pt x="1210" y="1"/>
                    <a:pt x="6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2"/>
            <p:cNvSpPr/>
            <p:nvPr/>
          </p:nvSpPr>
          <p:spPr>
            <a:xfrm>
              <a:off x="5715275" y="2503550"/>
              <a:ext cx="43800" cy="9375"/>
            </a:xfrm>
            <a:custGeom>
              <a:avLst/>
              <a:gdLst/>
              <a:ahLst/>
              <a:cxnLst/>
              <a:rect l="l" t="t" r="r" b="b"/>
              <a:pathLst>
                <a:path w="1752" h="375" extrusionOk="0">
                  <a:moveTo>
                    <a:pt x="1288" y="0"/>
                  </a:moveTo>
                  <a:cubicBezTo>
                    <a:pt x="1029" y="0"/>
                    <a:pt x="770" y="74"/>
                    <a:pt x="511" y="74"/>
                  </a:cubicBezTo>
                  <a:cubicBezTo>
                    <a:pt x="440" y="74"/>
                    <a:pt x="369" y="69"/>
                    <a:pt x="299" y="55"/>
                  </a:cubicBezTo>
                  <a:cubicBezTo>
                    <a:pt x="275" y="55"/>
                    <a:pt x="239" y="55"/>
                    <a:pt x="227" y="78"/>
                  </a:cubicBezTo>
                  <a:cubicBezTo>
                    <a:pt x="120" y="102"/>
                    <a:pt x="49" y="150"/>
                    <a:pt x="1" y="233"/>
                  </a:cubicBezTo>
                  <a:cubicBezTo>
                    <a:pt x="175" y="343"/>
                    <a:pt x="355" y="375"/>
                    <a:pt x="537" y="375"/>
                  </a:cubicBezTo>
                  <a:cubicBezTo>
                    <a:pt x="797" y="375"/>
                    <a:pt x="1061" y="309"/>
                    <a:pt x="1321" y="309"/>
                  </a:cubicBezTo>
                  <a:cubicBezTo>
                    <a:pt x="1413" y="309"/>
                    <a:pt x="1505" y="318"/>
                    <a:pt x="1596" y="340"/>
                  </a:cubicBezTo>
                  <a:cubicBezTo>
                    <a:pt x="1632" y="340"/>
                    <a:pt x="1704" y="257"/>
                    <a:pt x="1715" y="197"/>
                  </a:cubicBezTo>
                  <a:cubicBezTo>
                    <a:pt x="1751" y="78"/>
                    <a:pt x="1656" y="55"/>
                    <a:pt x="1549" y="31"/>
                  </a:cubicBezTo>
                  <a:cubicBezTo>
                    <a:pt x="1462" y="8"/>
                    <a:pt x="1375" y="0"/>
                    <a:pt x="1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2"/>
            <p:cNvSpPr/>
            <p:nvPr/>
          </p:nvSpPr>
          <p:spPr>
            <a:xfrm>
              <a:off x="5410200" y="2321825"/>
              <a:ext cx="41675" cy="11825"/>
            </a:xfrm>
            <a:custGeom>
              <a:avLst/>
              <a:gdLst/>
              <a:ahLst/>
              <a:cxnLst/>
              <a:rect l="l" t="t" r="r" b="b"/>
              <a:pathLst>
                <a:path w="1667" h="473" extrusionOk="0">
                  <a:moveTo>
                    <a:pt x="715" y="0"/>
                  </a:moveTo>
                  <a:cubicBezTo>
                    <a:pt x="458" y="0"/>
                    <a:pt x="251" y="123"/>
                    <a:pt x="0" y="180"/>
                  </a:cubicBezTo>
                  <a:cubicBezTo>
                    <a:pt x="385" y="377"/>
                    <a:pt x="784" y="473"/>
                    <a:pt x="1196" y="473"/>
                  </a:cubicBezTo>
                  <a:cubicBezTo>
                    <a:pt x="1331" y="473"/>
                    <a:pt x="1469" y="462"/>
                    <a:pt x="1607" y="442"/>
                  </a:cubicBezTo>
                  <a:cubicBezTo>
                    <a:pt x="1667" y="287"/>
                    <a:pt x="1536" y="239"/>
                    <a:pt x="1464" y="168"/>
                  </a:cubicBezTo>
                  <a:cubicBezTo>
                    <a:pt x="1429" y="120"/>
                    <a:pt x="1393" y="85"/>
                    <a:pt x="1345" y="37"/>
                  </a:cubicBezTo>
                  <a:cubicBezTo>
                    <a:pt x="1345" y="49"/>
                    <a:pt x="1322" y="61"/>
                    <a:pt x="1286" y="85"/>
                  </a:cubicBezTo>
                  <a:cubicBezTo>
                    <a:pt x="1275" y="87"/>
                    <a:pt x="1263" y="89"/>
                    <a:pt x="1252" y="89"/>
                  </a:cubicBezTo>
                  <a:cubicBezTo>
                    <a:pt x="1217" y="89"/>
                    <a:pt x="1185" y="73"/>
                    <a:pt x="1167" y="37"/>
                  </a:cubicBezTo>
                  <a:cubicBezTo>
                    <a:pt x="1036" y="25"/>
                    <a:pt x="881" y="25"/>
                    <a:pt x="750" y="1"/>
                  </a:cubicBezTo>
                  <a:cubicBezTo>
                    <a:pt x="738" y="1"/>
                    <a:pt x="727" y="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2"/>
            <p:cNvSpPr/>
            <p:nvPr/>
          </p:nvSpPr>
          <p:spPr>
            <a:xfrm>
              <a:off x="5395900" y="2545675"/>
              <a:ext cx="55100" cy="10975"/>
            </a:xfrm>
            <a:custGeom>
              <a:avLst/>
              <a:gdLst/>
              <a:ahLst/>
              <a:cxnLst/>
              <a:rect l="l" t="t" r="r" b="b"/>
              <a:pathLst>
                <a:path w="2204" h="439" extrusionOk="0">
                  <a:moveTo>
                    <a:pt x="429" y="1"/>
                  </a:moveTo>
                  <a:cubicBezTo>
                    <a:pt x="285" y="1"/>
                    <a:pt x="142" y="25"/>
                    <a:pt x="1" y="96"/>
                  </a:cubicBezTo>
                  <a:cubicBezTo>
                    <a:pt x="155" y="191"/>
                    <a:pt x="370" y="239"/>
                    <a:pt x="477" y="429"/>
                  </a:cubicBezTo>
                  <a:cubicBezTo>
                    <a:pt x="495" y="435"/>
                    <a:pt x="512" y="438"/>
                    <a:pt x="532" y="438"/>
                  </a:cubicBezTo>
                  <a:cubicBezTo>
                    <a:pt x="551" y="438"/>
                    <a:pt x="572" y="435"/>
                    <a:pt x="596" y="429"/>
                  </a:cubicBezTo>
                  <a:cubicBezTo>
                    <a:pt x="652" y="394"/>
                    <a:pt x="708" y="363"/>
                    <a:pt x="767" y="363"/>
                  </a:cubicBezTo>
                  <a:cubicBezTo>
                    <a:pt x="807" y="363"/>
                    <a:pt x="849" y="378"/>
                    <a:pt x="893" y="417"/>
                  </a:cubicBezTo>
                  <a:cubicBezTo>
                    <a:pt x="1263" y="429"/>
                    <a:pt x="1644" y="429"/>
                    <a:pt x="2025" y="429"/>
                  </a:cubicBezTo>
                  <a:cubicBezTo>
                    <a:pt x="2060" y="417"/>
                    <a:pt x="2108" y="417"/>
                    <a:pt x="2144" y="382"/>
                  </a:cubicBezTo>
                  <a:cubicBezTo>
                    <a:pt x="2203" y="310"/>
                    <a:pt x="2156" y="275"/>
                    <a:pt x="2084" y="263"/>
                  </a:cubicBezTo>
                  <a:cubicBezTo>
                    <a:pt x="2051" y="259"/>
                    <a:pt x="2017" y="258"/>
                    <a:pt x="1983" y="258"/>
                  </a:cubicBezTo>
                  <a:cubicBezTo>
                    <a:pt x="1931" y="258"/>
                    <a:pt x="1879" y="260"/>
                    <a:pt x="1827" y="260"/>
                  </a:cubicBezTo>
                  <a:cubicBezTo>
                    <a:pt x="1693" y="260"/>
                    <a:pt x="1562" y="243"/>
                    <a:pt x="1453" y="120"/>
                  </a:cubicBezTo>
                  <a:cubicBezTo>
                    <a:pt x="1433" y="121"/>
                    <a:pt x="1413" y="121"/>
                    <a:pt x="1393" y="121"/>
                  </a:cubicBezTo>
                  <a:cubicBezTo>
                    <a:pt x="1071" y="121"/>
                    <a:pt x="748" y="1"/>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2"/>
            <p:cNvSpPr/>
            <p:nvPr/>
          </p:nvSpPr>
          <p:spPr>
            <a:xfrm>
              <a:off x="5506025" y="2501625"/>
              <a:ext cx="40800" cy="10450"/>
            </a:xfrm>
            <a:custGeom>
              <a:avLst/>
              <a:gdLst/>
              <a:ahLst/>
              <a:cxnLst/>
              <a:rect l="l" t="t" r="r" b="b"/>
              <a:pathLst>
                <a:path w="1632" h="418" extrusionOk="0">
                  <a:moveTo>
                    <a:pt x="742" y="1"/>
                  </a:moveTo>
                  <a:cubicBezTo>
                    <a:pt x="496" y="1"/>
                    <a:pt x="250" y="49"/>
                    <a:pt x="1" y="179"/>
                  </a:cubicBezTo>
                  <a:cubicBezTo>
                    <a:pt x="477" y="370"/>
                    <a:pt x="1013" y="191"/>
                    <a:pt x="1489" y="417"/>
                  </a:cubicBezTo>
                  <a:cubicBezTo>
                    <a:pt x="1525" y="334"/>
                    <a:pt x="1584" y="239"/>
                    <a:pt x="1632" y="155"/>
                  </a:cubicBezTo>
                  <a:cubicBezTo>
                    <a:pt x="1333" y="71"/>
                    <a:pt x="1038" y="1"/>
                    <a:pt x="7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2"/>
            <p:cNvSpPr/>
            <p:nvPr/>
          </p:nvSpPr>
          <p:spPr>
            <a:xfrm>
              <a:off x="5365550" y="2510750"/>
              <a:ext cx="47350" cy="12975"/>
            </a:xfrm>
            <a:custGeom>
              <a:avLst/>
              <a:gdLst/>
              <a:ahLst/>
              <a:cxnLst/>
              <a:rect l="l" t="t" r="r" b="b"/>
              <a:pathLst>
                <a:path w="1894" h="519" extrusionOk="0">
                  <a:moveTo>
                    <a:pt x="294" y="0"/>
                  </a:moveTo>
                  <a:cubicBezTo>
                    <a:pt x="224" y="0"/>
                    <a:pt x="152" y="18"/>
                    <a:pt x="83" y="52"/>
                  </a:cubicBezTo>
                  <a:cubicBezTo>
                    <a:pt x="36" y="100"/>
                    <a:pt x="12" y="124"/>
                    <a:pt x="12" y="183"/>
                  </a:cubicBezTo>
                  <a:cubicBezTo>
                    <a:pt x="36" y="290"/>
                    <a:pt x="0" y="398"/>
                    <a:pt x="83" y="481"/>
                  </a:cubicBezTo>
                  <a:cubicBezTo>
                    <a:pt x="523" y="503"/>
                    <a:pt x="829" y="519"/>
                    <a:pt x="1054" y="519"/>
                  </a:cubicBezTo>
                  <a:cubicBezTo>
                    <a:pt x="1548" y="519"/>
                    <a:pt x="1648" y="444"/>
                    <a:pt x="1893" y="207"/>
                  </a:cubicBezTo>
                  <a:lnTo>
                    <a:pt x="1893" y="207"/>
                  </a:lnTo>
                  <a:cubicBezTo>
                    <a:pt x="1645" y="273"/>
                    <a:pt x="1412" y="324"/>
                    <a:pt x="1196" y="324"/>
                  </a:cubicBezTo>
                  <a:cubicBezTo>
                    <a:pt x="945" y="324"/>
                    <a:pt x="717" y="256"/>
                    <a:pt x="512" y="64"/>
                  </a:cubicBezTo>
                  <a:cubicBezTo>
                    <a:pt x="444" y="21"/>
                    <a:pt x="370" y="0"/>
                    <a:pt x="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2"/>
            <p:cNvSpPr/>
            <p:nvPr/>
          </p:nvSpPr>
          <p:spPr>
            <a:xfrm>
              <a:off x="5708450" y="2626825"/>
              <a:ext cx="55075" cy="7650"/>
            </a:xfrm>
            <a:custGeom>
              <a:avLst/>
              <a:gdLst/>
              <a:ahLst/>
              <a:cxnLst/>
              <a:rect l="l" t="t" r="r" b="b"/>
              <a:pathLst>
                <a:path w="2203" h="306" extrusionOk="0">
                  <a:moveTo>
                    <a:pt x="1734" y="1"/>
                  </a:moveTo>
                  <a:cubicBezTo>
                    <a:pt x="1626" y="1"/>
                    <a:pt x="1517" y="12"/>
                    <a:pt x="1411" y="12"/>
                  </a:cubicBezTo>
                  <a:cubicBezTo>
                    <a:pt x="1369" y="12"/>
                    <a:pt x="1327" y="10"/>
                    <a:pt x="1286" y="5"/>
                  </a:cubicBezTo>
                  <a:cubicBezTo>
                    <a:pt x="1195" y="28"/>
                    <a:pt x="1103" y="35"/>
                    <a:pt x="1010" y="35"/>
                  </a:cubicBezTo>
                  <a:cubicBezTo>
                    <a:pt x="847" y="35"/>
                    <a:pt x="682" y="13"/>
                    <a:pt x="521" y="13"/>
                  </a:cubicBezTo>
                  <a:cubicBezTo>
                    <a:pt x="340" y="13"/>
                    <a:pt x="164" y="41"/>
                    <a:pt x="0" y="160"/>
                  </a:cubicBezTo>
                  <a:cubicBezTo>
                    <a:pt x="373" y="244"/>
                    <a:pt x="746" y="306"/>
                    <a:pt x="1125" y="306"/>
                  </a:cubicBezTo>
                  <a:cubicBezTo>
                    <a:pt x="1230" y="306"/>
                    <a:pt x="1335" y="301"/>
                    <a:pt x="1441" y="291"/>
                  </a:cubicBezTo>
                  <a:cubicBezTo>
                    <a:pt x="1441" y="279"/>
                    <a:pt x="1453" y="279"/>
                    <a:pt x="1488" y="255"/>
                  </a:cubicBezTo>
                  <a:cubicBezTo>
                    <a:pt x="1512" y="255"/>
                    <a:pt x="1548" y="279"/>
                    <a:pt x="1572" y="303"/>
                  </a:cubicBezTo>
                  <a:lnTo>
                    <a:pt x="1726" y="303"/>
                  </a:lnTo>
                  <a:cubicBezTo>
                    <a:pt x="1810" y="184"/>
                    <a:pt x="1988" y="279"/>
                    <a:pt x="2096" y="172"/>
                  </a:cubicBezTo>
                  <a:cubicBezTo>
                    <a:pt x="2119" y="148"/>
                    <a:pt x="2155" y="148"/>
                    <a:pt x="2203" y="148"/>
                  </a:cubicBezTo>
                  <a:cubicBezTo>
                    <a:pt x="2055" y="25"/>
                    <a:pt x="1896" y="1"/>
                    <a:pt x="1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2"/>
            <p:cNvSpPr/>
            <p:nvPr/>
          </p:nvSpPr>
          <p:spPr>
            <a:xfrm>
              <a:off x="5811725" y="2444475"/>
              <a:ext cx="48550" cy="11100"/>
            </a:xfrm>
            <a:custGeom>
              <a:avLst/>
              <a:gdLst/>
              <a:ahLst/>
              <a:cxnLst/>
              <a:rect l="l" t="t" r="r" b="b"/>
              <a:pathLst>
                <a:path w="1942" h="444" extrusionOk="0">
                  <a:moveTo>
                    <a:pt x="1441" y="1"/>
                  </a:moveTo>
                  <a:cubicBezTo>
                    <a:pt x="1203" y="60"/>
                    <a:pt x="953" y="24"/>
                    <a:pt x="727" y="143"/>
                  </a:cubicBezTo>
                  <a:cubicBezTo>
                    <a:pt x="668" y="192"/>
                    <a:pt x="601" y="207"/>
                    <a:pt x="531" y="207"/>
                  </a:cubicBezTo>
                  <a:cubicBezTo>
                    <a:pt x="437" y="207"/>
                    <a:pt x="337" y="181"/>
                    <a:pt x="244" y="181"/>
                  </a:cubicBezTo>
                  <a:cubicBezTo>
                    <a:pt x="153" y="181"/>
                    <a:pt x="68" y="205"/>
                    <a:pt x="1" y="298"/>
                  </a:cubicBezTo>
                  <a:cubicBezTo>
                    <a:pt x="280" y="414"/>
                    <a:pt x="560" y="444"/>
                    <a:pt x="840" y="444"/>
                  </a:cubicBezTo>
                  <a:cubicBezTo>
                    <a:pt x="1129" y="444"/>
                    <a:pt x="1419" y="412"/>
                    <a:pt x="1708" y="412"/>
                  </a:cubicBezTo>
                  <a:cubicBezTo>
                    <a:pt x="1770" y="412"/>
                    <a:pt x="1832" y="414"/>
                    <a:pt x="1894" y="417"/>
                  </a:cubicBezTo>
                  <a:cubicBezTo>
                    <a:pt x="1941" y="370"/>
                    <a:pt x="1917" y="310"/>
                    <a:pt x="1882" y="263"/>
                  </a:cubicBezTo>
                  <a:cubicBezTo>
                    <a:pt x="1727" y="191"/>
                    <a:pt x="1548" y="143"/>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2"/>
            <p:cNvSpPr/>
            <p:nvPr/>
          </p:nvSpPr>
          <p:spPr>
            <a:xfrm>
              <a:off x="5819475" y="2501625"/>
              <a:ext cx="39300" cy="14625"/>
            </a:xfrm>
            <a:custGeom>
              <a:avLst/>
              <a:gdLst/>
              <a:ahLst/>
              <a:cxnLst/>
              <a:rect l="l" t="t" r="r" b="b"/>
              <a:pathLst>
                <a:path w="1572" h="585" extrusionOk="0">
                  <a:moveTo>
                    <a:pt x="0" y="1"/>
                  </a:moveTo>
                  <a:lnTo>
                    <a:pt x="0" y="132"/>
                  </a:lnTo>
                  <a:lnTo>
                    <a:pt x="0" y="227"/>
                  </a:lnTo>
                  <a:cubicBezTo>
                    <a:pt x="12" y="310"/>
                    <a:pt x="72" y="370"/>
                    <a:pt x="155" y="429"/>
                  </a:cubicBezTo>
                  <a:cubicBezTo>
                    <a:pt x="203" y="429"/>
                    <a:pt x="238" y="453"/>
                    <a:pt x="286" y="453"/>
                  </a:cubicBezTo>
                  <a:cubicBezTo>
                    <a:pt x="310" y="453"/>
                    <a:pt x="333" y="429"/>
                    <a:pt x="357" y="429"/>
                  </a:cubicBezTo>
                  <a:cubicBezTo>
                    <a:pt x="387" y="423"/>
                    <a:pt x="417" y="420"/>
                    <a:pt x="445" y="420"/>
                  </a:cubicBezTo>
                  <a:cubicBezTo>
                    <a:pt x="473" y="420"/>
                    <a:pt x="500" y="423"/>
                    <a:pt x="524" y="429"/>
                  </a:cubicBezTo>
                  <a:cubicBezTo>
                    <a:pt x="536" y="429"/>
                    <a:pt x="572" y="453"/>
                    <a:pt x="595" y="453"/>
                  </a:cubicBezTo>
                  <a:cubicBezTo>
                    <a:pt x="755" y="526"/>
                    <a:pt x="914" y="584"/>
                    <a:pt x="1072" y="584"/>
                  </a:cubicBezTo>
                  <a:cubicBezTo>
                    <a:pt x="1196" y="584"/>
                    <a:pt x="1320" y="548"/>
                    <a:pt x="1441" y="453"/>
                  </a:cubicBezTo>
                  <a:cubicBezTo>
                    <a:pt x="1388" y="401"/>
                    <a:pt x="1334" y="371"/>
                    <a:pt x="1278" y="361"/>
                  </a:cubicBezTo>
                  <a:lnTo>
                    <a:pt x="1278" y="361"/>
                  </a:lnTo>
                  <a:cubicBezTo>
                    <a:pt x="1397" y="345"/>
                    <a:pt x="1513" y="318"/>
                    <a:pt x="1572" y="179"/>
                  </a:cubicBezTo>
                  <a:cubicBezTo>
                    <a:pt x="1048" y="72"/>
                    <a:pt x="52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2"/>
            <p:cNvSpPr/>
            <p:nvPr/>
          </p:nvSpPr>
          <p:spPr>
            <a:xfrm>
              <a:off x="5430725" y="2376325"/>
              <a:ext cx="80100" cy="3350"/>
            </a:xfrm>
            <a:custGeom>
              <a:avLst/>
              <a:gdLst/>
              <a:ahLst/>
              <a:cxnLst/>
              <a:rect l="l" t="t" r="r" b="b"/>
              <a:pathLst>
                <a:path w="3204" h="134" extrusionOk="0">
                  <a:moveTo>
                    <a:pt x="2810" y="0"/>
                  </a:moveTo>
                  <a:cubicBezTo>
                    <a:pt x="1870" y="0"/>
                    <a:pt x="941" y="12"/>
                    <a:pt x="1" y="12"/>
                  </a:cubicBezTo>
                  <a:cubicBezTo>
                    <a:pt x="596" y="111"/>
                    <a:pt x="1191" y="133"/>
                    <a:pt x="1784" y="133"/>
                  </a:cubicBezTo>
                  <a:cubicBezTo>
                    <a:pt x="2259" y="133"/>
                    <a:pt x="2732" y="119"/>
                    <a:pt x="3203" y="119"/>
                  </a:cubicBezTo>
                  <a:cubicBezTo>
                    <a:pt x="3096" y="0"/>
                    <a:pt x="2965" y="0"/>
                    <a:pt x="2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2"/>
            <p:cNvSpPr/>
            <p:nvPr/>
          </p:nvSpPr>
          <p:spPr>
            <a:xfrm>
              <a:off x="6020375" y="2432350"/>
              <a:ext cx="36350" cy="15000"/>
            </a:xfrm>
            <a:custGeom>
              <a:avLst/>
              <a:gdLst/>
              <a:ahLst/>
              <a:cxnLst/>
              <a:rect l="l" t="t" r="r" b="b"/>
              <a:pathLst>
                <a:path w="1454" h="600" extrusionOk="0">
                  <a:moveTo>
                    <a:pt x="978" y="0"/>
                  </a:moveTo>
                  <a:cubicBezTo>
                    <a:pt x="864" y="0"/>
                    <a:pt x="745" y="23"/>
                    <a:pt x="632" y="45"/>
                  </a:cubicBezTo>
                  <a:cubicBezTo>
                    <a:pt x="531" y="67"/>
                    <a:pt x="434" y="102"/>
                    <a:pt x="339" y="102"/>
                  </a:cubicBezTo>
                  <a:cubicBezTo>
                    <a:pt x="277" y="102"/>
                    <a:pt x="216" y="87"/>
                    <a:pt x="156" y="45"/>
                  </a:cubicBezTo>
                  <a:cubicBezTo>
                    <a:pt x="108" y="140"/>
                    <a:pt x="48" y="236"/>
                    <a:pt x="1" y="331"/>
                  </a:cubicBezTo>
                  <a:cubicBezTo>
                    <a:pt x="198" y="533"/>
                    <a:pt x="402" y="600"/>
                    <a:pt x="611" y="600"/>
                  </a:cubicBezTo>
                  <a:cubicBezTo>
                    <a:pt x="868" y="600"/>
                    <a:pt x="1131" y="498"/>
                    <a:pt x="1394" y="426"/>
                  </a:cubicBezTo>
                  <a:cubicBezTo>
                    <a:pt x="1406" y="390"/>
                    <a:pt x="1430" y="378"/>
                    <a:pt x="1453" y="343"/>
                  </a:cubicBezTo>
                  <a:cubicBezTo>
                    <a:pt x="1355" y="71"/>
                    <a:pt x="1175"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2"/>
            <p:cNvSpPr/>
            <p:nvPr/>
          </p:nvSpPr>
          <p:spPr>
            <a:xfrm>
              <a:off x="5985850" y="2566425"/>
              <a:ext cx="31275" cy="15800"/>
            </a:xfrm>
            <a:custGeom>
              <a:avLst/>
              <a:gdLst/>
              <a:ahLst/>
              <a:cxnLst/>
              <a:rect l="l" t="t" r="r" b="b"/>
              <a:pathLst>
                <a:path w="1251" h="632" extrusionOk="0">
                  <a:moveTo>
                    <a:pt x="581" y="1"/>
                  </a:moveTo>
                  <a:cubicBezTo>
                    <a:pt x="470" y="1"/>
                    <a:pt x="328" y="52"/>
                    <a:pt x="96" y="135"/>
                  </a:cubicBezTo>
                  <a:cubicBezTo>
                    <a:pt x="1" y="290"/>
                    <a:pt x="132" y="338"/>
                    <a:pt x="227" y="409"/>
                  </a:cubicBezTo>
                  <a:cubicBezTo>
                    <a:pt x="466" y="497"/>
                    <a:pt x="711" y="632"/>
                    <a:pt x="972" y="632"/>
                  </a:cubicBezTo>
                  <a:cubicBezTo>
                    <a:pt x="1063" y="632"/>
                    <a:pt x="1156" y="616"/>
                    <a:pt x="1251" y="576"/>
                  </a:cubicBezTo>
                  <a:cubicBezTo>
                    <a:pt x="1203" y="540"/>
                    <a:pt x="1144" y="492"/>
                    <a:pt x="1108" y="445"/>
                  </a:cubicBezTo>
                  <a:cubicBezTo>
                    <a:pt x="854" y="125"/>
                    <a:pt x="755" y="1"/>
                    <a:pt x="5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2"/>
            <p:cNvSpPr/>
            <p:nvPr/>
          </p:nvSpPr>
          <p:spPr>
            <a:xfrm>
              <a:off x="5712000" y="2468450"/>
              <a:ext cx="34575" cy="11775"/>
            </a:xfrm>
            <a:custGeom>
              <a:avLst/>
              <a:gdLst/>
              <a:ahLst/>
              <a:cxnLst/>
              <a:rect l="l" t="t" r="r" b="b"/>
              <a:pathLst>
                <a:path w="1383" h="471" extrusionOk="0">
                  <a:moveTo>
                    <a:pt x="635" y="0"/>
                  </a:moveTo>
                  <a:cubicBezTo>
                    <a:pt x="470" y="0"/>
                    <a:pt x="302" y="26"/>
                    <a:pt x="132" y="66"/>
                  </a:cubicBezTo>
                  <a:cubicBezTo>
                    <a:pt x="1" y="137"/>
                    <a:pt x="418" y="268"/>
                    <a:pt x="108" y="316"/>
                  </a:cubicBezTo>
                  <a:cubicBezTo>
                    <a:pt x="72" y="375"/>
                    <a:pt x="96" y="423"/>
                    <a:pt x="156" y="470"/>
                  </a:cubicBezTo>
                  <a:cubicBezTo>
                    <a:pt x="287" y="447"/>
                    <a:pt x="430" y="447"/>
                    <a:pt x="572" y="447"/>
                  </a:cubicBezTo>
                  <a:cubicBezTo>
                    <a:pt x="628" y="425"/>
                    <a:pt x="683" y="418"/>
                    <a:pt x="737" y="418"/>
                  </a:cubicBezTo>
                  <a:cubicBezTo>
                    <a:pt x="879" y="418"/>
                    <a:pt x="1018" y="469"/>
                    <a:pt x="1156" y="469"/>
                  </a:cubicBezTo>
                  <a:cubicBezTo>
                    <a:pt x="1203" y="469"/>
                    <a:pt x="1251" y="463"/>
                    <a:pt x="1299" y="447"/>
                  </a:cubicBezTo>
                  <a:cubicBezTo>
                    <a:pt x="1370" y="363"/>
                    <a:pt x="1382" y="268"/>
                    <a:pt x="1299" y="173"/>
                  </a:cubicBezTo>
                  <a:cubicBezTo>
                    <a:pt x="1085" y="48"/>
                    <a:pt x="863" y="0"/>
                    <a:pt x="6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2"/>
            <p:cNvSpPr/>
            <p:nvPr/>
          </p:nvSpPr>
          <p:spPr>
            <a:xfrm>
              <a:off x="5613775" y="2583475"/>
              <a:ext cx="39025" cy="10775"/>
            </a:xfrm>
            <a:custGeom>
              <a:avLst/>
              <a:gdLst/>
              <a:ahLst/>
              <a:cxnLst/>
              <a:rect l="l" t="t" r="r" b="b"/>
              <a:pathLst>
                <a:path w="1561" h="431" extrusionOk="0">
                  <a:moveTo>
                    <a:pt x="234" y="0"/>
                  </a:moveTo>
                  <a:cubicBezTo>
                    <a:pt x="195" y="0"/>
                    <a:pt x="105" y="122"/>
                    <a:pt x="49" y="179"/>
                  </a:cubicBezTo>
                  <a:cubicBezTo>
                    <a:pt x="1" y="227"/>
                    <a:pt x="1" y="251"/>
                    <a:pt x="49" y="298"/>
                  </a:cubicBezTo>
                  <a:cubicBezTo>
                    <a:pt x="347" y="343"/>
                    <a:pt x="645" y="430"/>
                    <a:pt x="947" y="430"/>
                  </a:cubicBezTo>
                  <a:cubicBezTo>
                    <a:pt x="1126" y="430"/>
                    <a:pt x="1307" y="399"/>
                    <a:pt x="1489" y="310"/>
                  </a:cubicBezTo>
                  <a:cubicBezTo>
                    <a:pt x="1549" y="275"/>
                    <a:pt x="1561" y="227"/>
                    <a:pt x="1489" y="179"/>
                  </a:cubicBezTo>
                  <a:cubicBezTo>
                    <a:pt x="1300" y="102"/>
                    <a:pt x="1104" y="99"/>
                    <a:pt x="906" y="99"/>
                  </a:cubicBezTo>
                  <a:cubicBezTo>
                    <a:pt x="892" y="99"/>
                    <a:pt x="878" y="99"/>
                    <a:pt x="864" y="99"/>
                  </a:cubicBezTo>
                  <a:cubicBezTo>
                    <a:pt x="653" y="99"/>
                    <a:pt x="441" y="96"/>
                    <a:pt x="239" y="1"/>
                  </a:cubicBezTo>
                  <a:cubicBezTo>
                    <a:pt x="237" y="0"/>
                    <a:pt x="236" y="0"/>
                    <a:pt x="2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2"/>
            <p:cNvSpPr/>
            <p:nvPr/>
          </p:nvSpPr>
          <p:spPr>
            <a:xfrm>
              <a:off x="5603675" y="2372450"/>
              <a:ext cx="54475" cy="7800"/>
            </a:xfrm>
            <a:custGeom>
              <a:avLst/>
              <a:gdLst/>
              <a:ahLst/>
              <a:cxnLst/>
              <a:rect l="l" t="t" r="r" b="b"/>
              <a:pathLst>
                <a:path w="2179" h="312" extrusionOk="0">
                  <a:moveTo>
                    <a:pt x="0" y="0"/>
                  </a:moveTo>
                  <a:cubicBezTo>
                    <a:pt x="60" y="96"/>
                    <a:pt x="107" y="179"/>
                    <a:pt x="155" y="274"/>
                  </a:cubicBezTo>
                  <a:cubicBezTo>
                    <a:pt x="340" y="300"/>
                    <a:pt x="518" y="312"/>
                    <a:pt x="697" y="312"/>
                  </a:cubicBezTo>
                  <a:cubicBezTo>
                    <a:pt x="852" y="312"/>
                    <a:pt x="1007" y="303"/>
                    <a:pt x="1167" y="286"/>
                  </a:cubicBezTo>
                  <a:cubicBezTo>
                    <a:pt x="1274" y="223"/>
                    <a:pt x="1388" y="207"/>
                    <a:pt x="1503" y="207"/>
                  </a:cubicBezTo>
                  <a:cubicBezTo>
                    <a:pt x="1619" y="207"/>
                    <a:pt x="1736" y="223"/>
                    <a:pt x="1850" y="223"/>
                  </a:cubicBezTo>
                  <a:cubicBezTo>
                    <a:pt x="1965" y="223"/>
                    <a:pt x="2076" y="207"/>
                    <a:pt x="2179" y="143"/>
                  </a:cubicBezTo>
                  <a:lnTo>
                    <a:pt x="2179" y="24"/>
                  </a:lnTo>
                  <a:cubicBezTo>
                    <a:pt x="1465" y="24"/>
                    <a:pt x="750"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2"/>
            <p:cNvSpPr/>
            <p:nvPr/>
          </p:nvSpPr>
          <p:spPr>
            <a:xfrm>
              <a:off x="5732550" y="2349950"/>
              <a:ext cx="47650" cy="16575"/>
            </a:xfrm>
            <a:custGeom>
              <a:avLst/>
              <a:gdLst/>
              <a:ahLst/>
              <a:cxnLst/>
              <a:rect l="l" t="t" r="r" b="b"/>
              <a:pathLst>
                <a:path w="1906" h="663" extrusionOk="0">
                  <a:moveTo>
                    <a:pt x="669" y="0"/>
                  </a:moveTo>
                  <a:cubicBezTo>
                    <a:pt x="428" y="0"/>
                    <a:pt x="268" y="270"/>
                    <a:pt x="72" y="424"/>
                  </a:cubicBezTo>
                  <a:cubicBezTo>
                    <a:pt x="60" y="460"/>
                    <a:pt x="24" y="472"/>
                    <a:pt x="0" y="507"/>
                  </a:cubicBezTo>
                  <a:cubicBezTo>
                    <a:pt x="262" y="662"/>
                    <a:pt x="584" y="591"/>
                    <a:pt x="858" y="638"/>
                  </a:cubicBezTo>
                  <a:cubicBezTo>
                    <a:pt x="1239" y="603"/>
                    <a:pt x="1608" y="591"/>
                    <a:pt x="1905" y="341"/>
                  </a:cubicBezTo>
                  <a:cubicBezTo>
                    <a:pt x="1834" y="222"/>
                    <a:pt x="1715" y="210"/>
                    <a:pt x="1560" y="174"/>
                  </a:cubicBezTo>
                  <a:cubicBezTo>
                    <a:pt x="1501" y="186"/>
                    <a:pt x="1441" y="186"/>
                    <a:pt x="1382" y="210"/>
                  </a:cubicBezTo>
                  <a:cubicBezTo>
                    <a:pt x="1337" y="230"/>
                    <a:pt x="1292" y="239"/>
                    <a:pt x="1248" y="239"/>
                  </a:cubicBezTo>
                  <a:cubicBezTo>
                    <a:pt x="1163" y="239"/>
                    <a:pt x="1079" y="205"/>
                    <a:pt x="1001" y="150"/>
                  </a:cubicBezTo>
                  <a:cubicBezTo>
                    <a:pt x="873" y="42"/>
                    <a:pt x="765" y="0"/>
                    <a:pt x="6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2"/>
            <p:cNvSpPr/>
            <p:nvPr/>
          </p:nvSpPr>
          <p:spPr>
            <a:xfrm>
              <a:off x="5761425" y="2502575"/>
              <a:ext cx="35450" cy="11500"/>
            </a:xfrm>
            <a:custGeom>
              <a:avLst/>
              <a:gdLst/>
              <a:ahLst/>
              <a:cxnLst/>
              <a:rect l="l" t="t" r="r" b="b"/>
              <a:pathLst>
                <a:path w="1418" h="460" extrusionOk="0">
                  <a:moveTo>
                    <a:pt x="725" y="1"/>
                  </a:moveTo>
                  <a:cubicBezTo>
                    <a:pt x="590" y="1"/>
                    <a:pt x="456" y="31"/>
                    <a:pt x="322" y="117"/>
                  </a:cubicBezTo>
                  <a:cubicBezTo>
                    <a:pt x="119" y="117"/>
                    <a:pt x="0" y="189"/>
                    <a:pt x="36" y="379"/>
                  </a:cubicBezTo>
                  <a:cubicBezTo>
                    <a:pt x="102" y="433"/>
                    <a:pt x="170" y="457"/>
                    <a:pt x="241" y="457"/>
                  </a:cubicBezTo>
                  <a:cubicBezTo>
                    <a:pt x="313" y="457"/>
                    <a:pt x="387" y="433"/>
                    <a:pt x="465" y="391"/>
                  </a:cubicBezTo>
                  <a:lnTo>
                    <a:pt x="596" y="391"/>
                  </a:lnTo>
                  <a:cubicBezTo>
                    <a:pt x="596" y="403"/>
                    <a:pt x="608" y="403"/>
                    <a:pt x="643" y="427"/>
                  </a:cubicBezTo>
                  <a:cubicBezTo>
                    <a:pt x="655" y="430"/>
                    <a:pt x="666" y="431"/>
                    <a:pt x="675" y="431"/>
                  </a:cubicBezTo>
                  <a:cubicBezTo>
                    <a:pt x="704" y="431"/>
                    <a:pt x="724" y="418"/>
                    <a:pt x="750" y="391"/>
                  </a:cubicBezTo>
                  <a:cubicBezTo>
                    <a:pt x="834" y="391"/>
                    <a:pt x="941" y="415"/>
                    <a:pt x="1036" y="415"/>
                  </a:cubicBezTo>
                  <a:cubicBezTo>
                    <a:pt x="1084" y="445"/>
                    <a:pt x="1131" y="460"/>
                    <a:pt x="1181" y="460"/>
                  </a:cubicBezTo>
                  <a:cubicBezTo>
                    <a:pt x="1230" y="460"/>
                    <a:pt x="1280" y="445"/>
                    <a:pt x="1334" y="415"/>
                  </a:cubicBezTo>
                  <a:lnTo>
                    <a:pt x="1346" y="415"/>
                  </a:lnTo>
                  <a:cubicBezTo>
                    <a:pt x="1417" y="308"/>
                    <a:pt x="1417" y="201"/>
                    <a:pt x="1334" y="117"/>
                  </a:cubicBezTo>
                  <a:cubicBezTo>
                    <a:pt x="1128" y="68"/>
                    <a:pt x="926" y="1"/>
                    <a:pt x="7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2"/>
            <p:cNvSpPr/>
            <p:nvPr/>
          </p:nvSpPr>
          <p:spPr>
            <a:xfrm>
              <a:off x="5301250" y="2429325"/>
              <a:ext cx="43475" cy="8400"/>
            </a:xfrm>
            <a:custGeom>
              <a:avLst/>
              <a:gdLst/>
              <a:ahLst/>
              <a:cxnLst/>
              <a:rect l="l" t="t" r="r" b="b"/>
              <a:pathLst>
                <a:path w="1739" h="336" extrusionOk="0">
                  <a:moveTo>
                    <a:pt x="1080" y="0"/>
                  </a:moveTo>
                  <a:cubicBezTo>
                    <a:pt x="738" y="0"/>
                    <a:pt x="400" y="44"/>
                    <a:pt x="72" y="166"/>
                  </a:cubicBezTo>
                  <a:cubicBezTo>
                    <a:pt x="12" y="202"/>
                    <a:pt x="0" y="249"/>
                    <a:pt x="72" y="285"/>
                  </a:cubicBezTo>
                  <a:cubicBezTo>
                    <a:pt x="300" y="321"/>
                    <a:pt x="530" y="335"/>
                    <a:pt x="761" y="335"/>
                  </a:cubicBezTo>
                  <a:cubicBezTo>
                    <a:pt x="1060" y="335"/>
                    <a:pt x="1359" y="312"/>
                    <a:pt x="1655" y="285"/>
                  </a:cubicBezTo>
                  <a:cubicBezTo>
                    <a:pt x="1739" y="214"/>
                    <a:pt x="1739" y="130"/>
                    <a:pt x="1655" y="35"/>
                  </a:cubicBezTo>
                  <a:cubicBezTo>
                    <a:pt x="1463" y="14"/>
                    <a:pt x="1271" y="0"/>
                    <a:pt x="10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2"/>
            <p:cNvSpPr/>
            <p:nvPr/>
          </p:nvSpPr>
          <p:spPr>
            <a:xfrm>
              <a:off x="5729875" y="2374975"/>
              <a:ext cx="37825" cy="9850"/>
            </a:xfrm>
            <a:custGeom>
              <a:avLst/>
              <a:gdLst/>
              <a:ahLst/>
              <a:cxnLst/>
              <a:rect l="l" t="t" r="r" b="b"/>
              <a:pathLst>
                <a:path w="1513" h="394" extrusionOk="0">
                  <a:moveTo>
                    <a:pt x="468" y="0"/>
                  </a:moveTo>
                  <a:cubicBezTo>
                    <a:pt x="310" y="0"/>
                    <a:pt x="153" y="17"/>
                    <a:pt x="0" y="66"/>
                  </a:cubicBezTo>
                  <a:lnTo>
                    <a:pt x="0" y="340"/>
                  </a:lnTo>
                  <a:cubicBezTo>
                    <a:pt x="278" y="375"/>
                    <a:pt x="555" y="393"/>
                    <a:pt x="830" y="393"/>
                  </a:cubicBezTo>
                  <a:cubicBezTo>
                    <a:pt x="1027" y="393"/>
                    <a:pt x="1223" y="384"/>
                    <a:pt x="1417" y="364"/>
                  </a:cubicBezTo>
                  <a:cubicBezTo>
                    <a:pt x="1512" y="78"/>
                    <a:pt x="1215" y="149"/>
                    <a:pt x="1131" y="54"/>
                  </a:cubicBezTo>
                  <a:cubicBezTo>
                    <a:pt x="915" y="33"/>
                    <a:pt x="691" y="0"/>
                    <a:pt x="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2"/>
            <p:cNvSpPr/>
            <p:nvPr/>
          </p:nvSpPr>
          <p:spPr>
            <a:xfrm>
              <a:off x="5441450" y="2498650"/>
              <a:ext cx="45250" cy="9075"/>
            </a:xfrm>
            <a:custGeom>
              <a:avLst/>
              <a:gdLst/>
              <a:ahLst/>
              <a:cxnLst/>
              <a:rect l="l" t="t" r="r" b="b"/>
              <a:pathLst>
                <a:path w="1810" h="363" extrusionOk="0">
                  <a:moveTo>
                    <a:pt x="334" y="1"/>
                  </a:moveTo>
                  <a:cubicBezTo>
                    <a:pt x="238" y="72"/>
                    <a:pt x="107" y="36"/>
                    <a:pt x="36" y="108"/>
                  </a:cubicBezTo>
                  <a:cubicBezTo>
                    <a:pt x="0" y="167"/>
                    <a:pt x="24" y="215"/>
                    <a:pt x="60" y="251"/>
                  </a:cubicBezTo>
                  <a:cubicBezTo>
                    <a:pt x="102" y="246"/>
                    <a:pt x="144" y="244"/>
                    <a:pt x="186" y="244"/>
                  </a:cubicBezTo>
                  <a:cubicBezTo>
                    <a:pt x="511" y="244"/>
                    <a:pt x="835" y="363"/>
                    <a:pt x="1178" y="363"/>
                  </a:cubicBezTo>
                  <a:cubicBezTo>
                    <a:pt x="1381" y="363"/>
                    <a:pt x="1590" y="322"/>
                    <a:pt x="1810" y="191"/>
                  </a:cubicBezTo>
                  <a:cubicBezTo>
                    <a:pt x="1250" y="12"/>
                    <a:pt x="798" y="72"/>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2"/>
            <p:cNvSpPr/>
            <p:nvPr/>
          </p:nvSpPr>
          <p:spPr>
            <a:xfrm>
              <a:off x="5359300" y="2367975"/>
              <a:ext cx="42875" cy="8525"/>
            </a:xfrm>
            <a:custGeom>
              <a:avLst/>
              <a:gdLst/>
              <a:ahLst/>
              <a:cxnLst/>
              <a:rect l="l" t="t" r="r" b="b"/>
              <a:pathLst>
                <a:path w="1715" h="341" extrusionOk="0">
                  <a:moveTo>
                    <a:pt x="1191" y="0"/>
                  </a:moveTo>
                  <a:cubicBezTo>
                    <a:pt x="934" y="0"/>
                    <a:pt x="675" y="37"/>
                    <a:pt x="415" y="37"/>
                  </a:cubicBezTo>
                  <a:cubicBezTo>
                    <a:pt x="392" y="37"/>
                    <a:pt x="369" y="37"/>
                    <a:pt x="345" y="36"/>
                  </a:cubicBezTo>
                  <a:cubicBezTo>
                    <a:pt x="250" y="155"/>
                    <a:pt x="60" y="60"/>
                    <a:pt x="0" y="215"/>
                  </a:cubicBezTo>
                  <a:cubicBezTo>
                    <a:pt x="333" y="321"/>
                    <a:pt x="676" y="340"/>
                    <a:pt x="1023" y="340"/>
                  </a:cubicBezTo>
                  <a:cubicBezTo>
                    <a:pt x="1221" y="340"/>
                    <a:pt x="1420" y="334"/>
                    <a:pt x="1619" y="334"/>
                  </a:cubicBezTo>
                  <a:cubicBezTo>
                    <a:pt x="1715" y="239"/>
                    <a:pt x="1715" y="155"/>
                    <a:pt x="1619" y="48"/>
                  </a:cubicBezTo>
                  <a:cubicBezTo>
                    <a:pt x="1478" y="12"/>
                    <a:pt x="1335" y="0"/>
                    <a:pt x="1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2"/>
            <p:cNvSpPr/>
            <p:nvPr/>
          </p:nvSpPr>
          <p:spPr>
            <a:xfrm>
              <a:off x="5784925" y="2443975"/>
              <a:ext cx="44975" cy="7975"/>
            </a:xfrm>
            <a:custGeom>
              <a:avLst/>
              <a:gdLst/>
              <a:ahLst/>
              <a:cxnLst/>
              <a:rect l="l" t="t" r="r" b="b"/>
              <a:pathLst>
                <a:path w="1799" h="319" extrusionOk="0">
                  <a:moveTo>
                    <a:pt x="681" y="0"/>
                  </a:moveTo>
                  <a:cubicBezTo>
                    <a:pt x="486" y="0"/>
                    <a:pt x="290" y="12"/>
                    <a:pt x="96" y="33"/>
                  </a:cubicBezTo>
                  <a:cubicBezTo>
                    <a:pt x="13" y="116"/>
                    <a:pt x="1" y="211"/>
                    <a:pt x="96" y="294"/>
                  </a:cubicBezTo>
                  <a:cubicBezTo>
                    <a:pt x="418" y="294"/>
                    <a:pt x="751" y="318"/>
                    <a:pt x="1073" y="318"/>
                  </a:cubicBezTo>
                  <a:cubicBezTo>
                    <a:pt x="1123" y="306"/>
                    <a:pt x="1175" y="302"/>
                    <a:pt x="1229" y="302"/>
                  </a:cubicBezTo>
                  <a:cubicBezTo>
                    <a:pt x="1297" y="302"/>
                    <a:pt x="1367" y="308"/>
                    <a:pt x="1436" y="308"/>
                  </a:cubicBezTo>
                  <a:cubicBezTo>
                    <a:pt x="1567" y="308"/>
                    <a:pt x="1694" y="287"/>
                    <a:pt x="1799" y="163"/>
                  </a:cubicBezTo>
                  <a:cubicBezTo>
                    <a:pt x="1437" y="46"/>
                    <a:pt x="1060" y="0"/>
                    <a:pt x="6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2"/>
            <p:cNvSpPr/>
            <p:nvPr/>
          </p:nvSpPr>
          <p:spPr>
            <a:xfrm>
              <a:off x="5564975" y="2613250"/>
              <a:ext cx="60750" cy="10150"/>
            </a:xfrm>
            <a:custGeom>
              <a:avLst/>
              <a:gdLst/>
              <a:ahLst/>
              <a:cxnLst/>
              <a:rect l="l" t="t" r="r" b="b"/>
              <a:pathLst>
                <a:path w="2430" h="406" extrusionOk="0">
                  <a:moveTo>
                    <a:pt x="143" y="0"/>
                  </a:moveTo>
                  <a:lnTo>
                    <a:pt x="0" y="274"/>
                  </a:lnTo>
                  <a:cubicBezTo>
                    <a:pt x="141" y="298"/>
                    <a:pt x="277" y="326"/>
                    <a:pt x="414" y="326"/>
                  </a:cubicBezTo>
                  <a:cubicBezTo>
                    <a:pt x="486" y="326"/>
                    <a:pt x="558" y="319"/>
                    <a:pt x="631" y="298"/>
                  </a:cubicBezTo>
                  <a:cubicBezTo>
                    <a:pt x="784" y="339"/>
                    <a:pt x="941" y="350"/>
                    <a:pt x="1099" y="350"/>
                  </a:cubicBezTo>
                  <a:cubicBezTo>
                    <a:pt x="1268" y="350"/>
                    <a:pt x="1438" y="338"/>
                    <a:pt x="1608" y="338"/>
                  </a:cubicBezTo>
                  <a:cubicBezTo>
                    <a:pt x="1785" y="338"/>
                    <a:pt x="1960" y="351"/>
                    <a:pt x="2131" y="405"/>
                  </a:cubicBezTo>
                  <a:lnTo>
                    <a:pt x="2429" y="405"/>
                  </a:lnTo>
                  <a:lnTo>
                    <a:pt x="2429" y="155"/>
                  </a:lnTo>
                  <a:cubicBezTo>
                    <a:pt x="2245" y="107"/>
                    <a:pt x="2059" y="92"/>
                    <a:pt x="1872" y="92"/>
                  </a:cubicBezTo>
                  <a:cubicBezTo>
                    <a:pt x="1646" y="92"/>
                    <a:pt x="1418" y="113"/>
                    <a:pt x="1191" y="120"/>
                  </a:cubicBezTo>
                  <a:cubicBezTo>
                    <a:pt x="1083" y="73"/>
                    <a:pt x="969" y="63"/>
                    <a:pt x="851" y="63"/>
                  </a:cubicBezTo>
                  <a:cubicBezTo>
                    <a:pt x="762" y="63"/>
                    <a:pt x="671" y="68"/>
                    <a:pt x="581" y="68"/>
                  </a:cubicBezTo>
                  <a:cubicBezTo>
                    <a:pt x="486" y="68"/>
                    <a:pt x="391" y="62"/>
                    <a:pt x="298" y="36"/>
                  </a:cubicBezTo>
                  <a:cubicBezTo>
                    <a:pt x="238" y="36"/>
                    <a:pt x="203" y="12"/>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2"/>
            <p:cNvSpPr/>
            <p:nvPr/>
          </p:nvSpPr>
          <p:spPr>
            <a:xfrm>
              <a:off x="5687900" y="2498375"/>
              <a:ext cx="34850" cy="10425"/>
            </a:xfrm>
            <a:custGeom>
              <a:avLst/>
              <a:gdLst/>
              <a:ahLst/>
              <a:cxnLst/>
              <a:rect l="l" t="t" r="r" b="b"/>
              <a:pathLst>
                <a:path w="1394" h="417" extrusionOk="0">
                  <a:moveTo>
                    <a:pt x="256" y="0"/>
                  </a:moveTo>
                  <a:cubicBezTo>
                    <a:pt x="163" y="0"/>
                    <a:pt x="68" y="93"/>
                    <a:pt x="48" y="202"/>
                  </a:cubicBezTo>
                  <a:cubicBezTo>
                    <a:pt x="1" y="369"/>
                    <a:pt x="132" y="416"/>
                    <a:pt x="251" y="416"/>
                  </a:cubicBezTo>
                  <a:lnTo>
                    <a:pt x="822" y="416"/>
                  </a:lnTo>
                  <a:cubicBezTo>
                    <a:pt x="1001" y="321"/>
                    <a:pt x="1203" y="381"/>
                    <a:pt x="1394" y="285"/>
                  </a:cubicBezTo>
                  <a:lnTo>
                    <a:pt x="1394" y="250"/>
                  </a:lnTo>
                  <a:cubicBezTo>
                    <a:pt x="1072" y="12"/>
                    <a:pt x="667" y="166"/>
                    <a:pt x="310" y="12"/>
                  </a:cubicBezTo>
                  <a:cubicBezTo>
                    <a:pt x="292" y="4"/>
                    <a:pt x="274" y="0"/>
                    <a:pt x="2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2"/>
            <p:cNvSpPr/>
            <p:nvPr/>
          </p:nvSpPr>
          <p:spPr>
            <a:xfrm>
              <a:off x="5250950" y="2469175"/>
              <a:ext cx="44675" cy="10925"/>
            </a:xfrm>
            <a:custGeom>
              <a:avLst/>
              <a:gdLst/>
              <a:ahLst/>
              <a:cxnLst/>
              <a:rect l="l" t="t" r="r" b="b"/>
              <a:pathLst>
                <a:path w="1787" h="437" extrusionOk="0">
                  <a:moveTo>
                    <a:pt x="226" y="1"/>
                  </a:moveTo>
                  <a:lnTo>
                    <a:pt x="179" y="37"/>
                  </a:lnTo>
                  <a:cubicBezTo>
                    <a:pt x="95" y="96"/>
                    <a:pt x="0" y="156"/>
                    <a:pt x="60" y="287"/>
                  </a:cubicBezTo>
                  <a:lnTo>
                    <a:pt x="107" y="322"/>
                  </a:lnTo>
                  <a:cubicBezTo>
                    <a:pt x="551" y="369"/>
                    <a:pt x="981" y="436"/>
                    <a:pt x="1413" y="436"/>
                  </a:cubicBezTo>
                  <a:cubicBezTo>
                    <a:pt x="1537" y="436"/>
                    <a:pt x="1661" y="431"/>
                    <a:pt x="1786" y="418"/>
                  </a:cubicBezTo>
                  <a:cubicBezTo>
                    <a:pt x="1715" y="239"/>
                    <a:pt x="1453" y="334"/>
                    <a:pt x="1369" y="156"/>
                  </a:cubicBezTo>
                  <a:cubicBezTo>
                    <a:pt x="1281" y="139"/>
                    <a:pt x="1192" y="135"/>
                    <a:pt x="1103" y="135"/>
                  </a:cubicBezTo>
                  <a:cubicBezTo>
                    <a:pt x="998" y="135"/>
                    <a:pt x="893" y="141"/>
                    <a:pt x="789" y="141"/>
                  </a:cubicBezTo>
                  <a:cubicBezTo>
                    <a:pt x="595" y="141"/>
                    <a:pt x="405" y="120"/>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2"/>
            <p:cNvSpPr/>
            <p:nvPr/>
          </p:nvSpPr>
          <p:spPr>
            <a:xfrm>
              <a:off x="5320425" y="2366850"/>
              <a:ext cx="47225" cy="7725"/>
            </a:xfrm>
            <a:custGeom>
              <a:avLst/>
              <a:gdLst/>
              <a:ahLst/>
              <a:cxnLst/>
              <a:rect l="l" t="t" r="r" b="b"/>
              <a:pathLst>
                <a:path w="1889" h="309" extrusionOk="0">
                  <a:moveTo>
                    <a:pt x="1354" y="1"/>
                  </a:moveTo>
                  <a:cubicBezTo>
                    <a:pt x="1065" y="1"/>
                    <a:pt x="775" y="51"/>
                    <a:pt x="488" y="51"/>
                  </a:cubicBezTo>
                  <a:cubicBezTo>
                    <a:pt x="438" y="51"/>
                    <a:pt x="389" y="49"/>
                    <a:pt x="341" y="46"/>
                  </a:cubicBezTo>
                  <a:cubicBezTo>
                    <a:pt x="275" y="36"/>
                    <a:pt x="207" y="19"/>
                    <a:pt x="150" y="19"/>
                  </a:cubicBezTo>
                  <a:cubicBezTo>
                    <a:pt x="62" y="19"/>
                    <a:pt x="0" y="59"/>
                    <a:pt x="7" y="224"/>
                  </a:cubicBezTo>
                  <a:cubicBezTo>
                    <a:pt x="24" y="224"/>
                    <a:pt x="41" y="224"/>
                    <a:pt x="57" y="224"/>
                  </a:cubicBezTo>
                  <a:cubicBezTo>
                    <a:pt x="414" y="224"/>
                    <a:pt x="771" y="308"/>
                    <a:pt x="1127" y="308"/>
                  </a:cubicBezTo>
                  <a:cubicBezTo>
                    <a:pt x="1266" y="308"/>
                    <a:pt x="1405" y="295"/>
                    <a:pt x="1543" y="260"/>
                  </a:cubicBezTo>
                  <a:cubicBezTo>
                    <a:pt x="1674" y="224"/>
                    <a:pt x="1805" y="212"/>
                    <a:pt x="1888" y="81"/>
                  </a:cubicBezTo>
                  <a:cubicBezTo>
                    <a:pt x="1712" y="20"/>
                    <a:pt x="1533" y="1"/>
                    <a:pt x="13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2"/>
            <p:cNvSpPr/>
            <p:nvPr/>
          </p:nvSpPr>
          <p:spPr>
            <a:xfrm>
              <a:off x="6128125" y="2580500"/>
              <a:ext cx="34550" cy="15225"/>
            </a:xfrm>
            <a:custGeom>
              <a:avLst/>
              <a:gdLst/>
              <a:ahLst/>
              <a:cxnLst/>
              <a:rect l="l" t="t" r="r" b="b"/>
              <a:pathLst>
                <a:path w="1382" h="609" extrusionOk="0">
                  <a:moveTo>
                    <a:pt x="989" y="1"/>
                  </a:moveTo>
                  <a:cubicBezTo>
                    <a:pt x="806" y="193"/>
                    <a:pt x="608" y="323"/>
                    <a:pt x="363" y="323"/>
                  </a:cubicBezTo>
                  <a:cubicBezTo>
                    <a:pt x="291" y="323"/>
                    <a:pt x="214" y="311"/>
                    <a:pt x="132" y="287"/>
                  </a:cubicBezTo>
                  <a:cubicBezTo>
                    <a:pt x="122" y="284"/>
                    <a:pt x="113" y="283"/>
                    <a:pt x="103" y="283"/>
                  </a:cubicBezTo>
                  <a:cubicBezTo>
                    <a:pt x="66" y="283"/>
                    <a:pt x="29" y="298"/>
                    <a:pt x="1" y="298"/>
                  </a:cubicBezTo>
                  <a:cubicBezTo>
                    <a:pt x="159" y="532"/>
                    <a:pt x="339" y="608"/>
                    <a:pt x="530" y="608"/>
                  </a:cubicBezTo>
                  <a:cubicBezTo>
                    <a:pt x="728" y="608"/>
                    <a:pt x="938" y="526"/>
                    <a:pt x="1144" y="453"/>
                  </a:cubicBezTo>
                  <a:cubicBezTo>
                    <a:pt x="1192" y="453"/>
                    <a:pt x="1251" y="429"/>
                    <a:pt x="1287" y="429"/>
                  </a:cubicBezTo>
                  <a:cubicBezTo>
                    <a:pt x="1382" y="167"/>
                    <a:pt x="1108" y="120"/>
                    <a:pt x="9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2"/>
            <p:cNvSpPr/>
            <p:nvPr/>
          </p:nvSpPr>
          <p:spPr>
            <a:xfrm>
              <a:off x="5430125" y="2424600"/>
              <a:ext cx="41700" cy="9300"/>
            </a:xfrm>
            <a:custGeom>
              <a:avLst/>
              <a:gdLst/>
              <a:ahLst/>
              <a:cxnLst/>
              <a:rect l="l" t="t" r="r" b="b"/>
              <a:pathLst>
                <a:path w="1668" h="372" extrusionOk="0">
                  <a:moveTo>
                    <a:pt x="1156" y="1"/>
                  </a:moveTo>
                  <a:cubicBezTo>
                    <a:pt x="1008" y="1"/>
                    <a:pt x="864" y="85"/>
                    <a:pt x="712" y="85"/>
                  </a:cubicBezTo>
                  <a:cubicBezTo>
                    <a:pt x="693" y="85"/>
                    <a:pt x="674" y="84"/>
                    <a:pt x="656" y="81"/>
                  </a:cubicBezTo>
                  <a:cubicBezTo>
                    <a:pt x="576" y="26"/>
                    <a:pt x="499" y="2"/>
                    <a:pt x="420" y="2"/>
                  </a:cubicBezTo>
                  <a:cubicBezTo>
                    <a:pt x="347" y="2"/>
                    <a:pt x="272" y="23"/>
                    <a:pt x="191" y="57"/>
                  </a:cubicBezTo>
                  <a:cubicBezTo>
                    <a:pt x="156" y="57"/>
                    <a:pt x="120" y="81"/>
                    <a:pt x="84" y="93"/>
                  </a:cubicBezTo>
                  <a:cubicBezTo>
                    <a:pt x="1" y="176"/>
                    <a:pt x="1" y="272"/>
                    <a:pt x="72" y="343"/>
                  </a:cubicBezTo>
                  <a:cubicBezTo>
                    <a:pt x="108" y="343"/>
                    <a:pt x="179" y="331"/>
                    <a:pt x="215" y="331"/>
                  </a:cubicBezTo>
                  <a:cubicBezTo>
                    <a:pt x="281" y="302"/>
                    <a:pt x="352" y="287"/>
                    <a:pt x="423" y="287"/>
                  </a:cubicBezTo>
                  <a:cubicBezTo>
                    <a:pt x="495" y="287"/>
                    <a:pt x="566" y="302"/>
                    <a:pt x="632" y="331"/>
                  </a:cubicBezTo>
                  <a:cubicBezTo>
                    <a:pt x="809" y="344"/>
                    <a:pt x="990" y="372"/>
                    <a:pt x="1169" y="372"/>
                  </a:cubicBezTo>
                  <a:cubicBezTo>
                    <a:pt x="1338" y="372"/>
                    <a:pt x="1506" y="347"/>
                    <a:pt x="1668" y="260"/>
                  </a:cubicBezTo>
                  <a:cubicBezTo>
                    <a:pt x="1668" y="200"/>
                    <a:pt x="1644" y="153"/>
                    <a:pt x="1572" y="153"/>
                  </a:cubicBezTo>
                  <a:cubicBezTo>
                    <a:pt x="1501" y="153"/>
                    <a:pt x="1406" y="141"/>
                    <a:pt x="1346" y="57"/>
                  </a:cubicBezTo>
                  <a:cubicBezTo>
                    <a:pt x="1281" y="15"/>
                    <a:pt x="1219" y="1"/>
                    <a:pt x="1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2"/>
            <p:cNvSpPr/>
            <p:nvPr/>
          </p:nvSpPr>
          <p:spPr>
            <a:xfrm>
              <a:off x="5491150" y="2426625"/>
              <a:ext cx="45275" cy="6875"/>
            </a:xfrm>
            <a:custGeom>
              <a:avLst/>
              <a:gdLst/>
              <a:ahLst/>
              <a:cxnLst/>
              <a:rect l="l" t="t" r="r" b="b"/>
              <a:pathLst>
                <a:path w="1811" h="275" extrusionOk="0">
                  <a:moveTo>
                    <a:pt x="84" y="0"/>
                  </a:moveTo>
                  <a:lnTo>
                    <a:pt x="84" y="0"/>
                  </a:lnTo>
                  <a:cubicBezTo>
                    <a:pt x="1" y="262"/>
                    <a:pt x="298" y="155"/>
                    <a:pt x="370" y="274"/>
                  </a:cubicBezTo>
                  <a:lnTo>
                    <a:pt x="1810" y="274"/>
                  </a:lnTo>
                  <a:lnTo>
                    <a:pt x="1810" y="119"/>
                  </a:lnTo>
                  <a:cubicBezTo>
                    <a:pt x="1251" y="72"/>
                    <a:pt x="667" y="36"/>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2"/>
            <p:cNvSpPr/>
            <p:nvPr/>
          </p:nvSpPr>
          <p:spPr>
            <a:xfrm>
              <a:off x="5381900" y="2494250"/>
              <a:ext cx="30400" cy="11275"/>
            </a:xfrm>
            <a:custGeom>
              <a:avLst/>
              <a:gdLst/>
              <a:ahLst/>
              <a:cxnLst/>
              <a:rect l="l" t="t" r="r" b="b"/>
              <a:pathLst>
                <a:path w="1216" h="451" extrusionOk="0">
                  <a:moveTo>
                    <a:pt x="558" y="1"/>
                  </a:moveTo>
                  <a:cubicBezTo>
                    <a:pt x="413" y="1"/>
                    <a:pt x="266" y="13"/>
                    <a:pt x="121" y="13"/>
                  </a:cubicBezTo>
                  <a:cubicBezTo>
                    <a:pt x="81" y="13"/>
                    <a:pt x="41" y="12"/>
                    <a:pt x="1" y="10"/>
                  </a:cubicBezTo>
                  <a:lnTo>
                    <a:pt x="1" y="10"/>
                  </a:lnTo>
                  <a:cubicBezTo>
                    <a:pt x="60" y="105"/>
                    <a:pt x="108" y="212"/>
                    <a:pt x="156" y="296"/>
                  </a:cubicBezTo>
                  <a:cubicBezTo>
                    <a:pt x="168" y="391"/>
                    <a:pt x="263" y="403"/>
                    <a:pt x="322" y="450"/>
                  </a:cubicBezTo>
                  <a:cubicBezTo>
                    <a:pt x="596" y="403"/>
                    <a:pt x="870" y="367"/>
                    <a:pt x="1156" y="331"/>
                  </a:cubicBezTo>
                  <a:cubicBezTo>
                    <a:pt x="1215" y="272"/>
                    <a:pt x="1215" y="212"/>
                    <a:pt x="1168" y="153"/>
                  </a:cubicBezTo>
                  <a:cubicBezTo>
                    <a:pt x="972" y="27"/>
                    <a:pt x="767" y="1"/>
                    <a:pt x="5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2"/>
            <p:cNvSpPr/>
            <p:nvPr/>
          </p:nvSpPr>
          <p:spPr>
            <a:xfrm>
              <a:off x="6097775" y="2496625"/>
              <a:ext cx="36325" cy="12175"/>
            </a:xfrm>
            <a:custGeom>
              <a:avLst/>
              <a:gdLst/>
              <a:ahLst/>
              <a:cxnLst/>
              <a:rect l="l" t="t" r="r" b="b"/>
              <a:pathLst>
                <a:path w="1453" h="487" extrusionOk="0">
                  <a:moveTo>
                    <a:pt x="435" y="1"/>
                  </a:moveTo>
                  <a:cubicBezTo>
                    <a:pt x="350" y="1"/>
                    <a:pt x="268" y="52"/>
                    <a:pt x="179" y="70"/>
                  </a:cubicBezTo>
                  <a:cubicBezTo>
                    <a:pt x="120" y="93"/>
                    <a:pt x="84" y="129"/>
                    <a:pt x="36" y="177"/>
                  </a:cubicBezTo>
                  <a:cubicBezTo>
                    <a:pt x="12" y="201"/>
                    <a:pt x="12" y="236"/>
                    <a:pt x="0" y="260"/>
                  </a:cubicBezTo>
                  <a:cubicBezTo>
                    <a:pt x="36" y="296"/>
                    <a:pt x="48" y="308"/>
                    <a:pt x="60" y="332"/>
                  </a:cubicBezTo>
                  <a:lnTo>
                    <a:pt x="215" y="486"/>
                  </a:lnTo>
                  <a:cubicBezTo>
                    <a:pt x="262" y="486"/>
                    <a:pt x="298" y="486"/>
                    <a:pt x="358" y="474"/>
                  </a:cubicBezTo>
                  <a:cubicBezTo>
                    <a:pt x="503" y="353"/>
                    <a:pt x="662" y="324"/>
                    <a:pt x="827" y="324"/>
                  </a:cubicBezTo>
                  <a:cubicBezTo>
                    <a:pt x="972" y="324"/>
                    <a:pt x="1123" y="346"/>
                    <a:pt x="1272" y="346"/>
                  </a:cubicBezTo>
                  <a:cubicBezTo>
                    <a:pt x="1300" y="346"/>
                    <a:pt x="1329" y="345"/>
                    <a:pt x="1358" y="343"/>
                  </a:cubicBezTo>
                  <a:cubicBezTo>
                    <a:pt x="1453" y="260"/>
                    <a:pt x="1453" y="177"/>
                    <a:pt x="1370" y="70"/>
                  </a:cubicBezTo>
                  <a:lnTo>
                    <a:pt x="524" y="22"/>
                  </a:lnTo>
                  <a:cubicBezTo>
                    <a:pt x="494" y="7"/>
                    <a:pt x="465" y="1"/>
                    <a:pt x="4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2"/>
            <p:cNvSpPr/>
            <p:nvPr/>
          </p:nvSpPr>
          <p:spPr>
            <a:xfrm>
              <a:off x="5428950" y="2368875"/>
              <a:ext cx="61325" cy="3450"/>
            </a:xfrm>
            <a:custGeom>
              <a:avLst/>
              <a:gdLst/>
              <a:ahLst/>
              <a:cxnLst/>
              <a:rect l="l" t="t" r="r" b="b"/>
              <a:pathLst>
                <a:path w="2453" h="138" extrusionOk="0">
                  <a:moveTo>
                    <a:pt x="0" y="0"/>
                  </a:moveTo>
                  <a:cubicBezTo>
                    <a:pt x="93" y="117"/>
                    <a:pt x="217" y="137"/>
                    <a:pt x="341" y="137"/>
                  </a:cubicBezTo>
                  <a:cubicBezTo>
                    <a:pt x="407" y="137"/>
                    <a:pt x="474" y="131"/>
                    <a:pt x="536" y="131"/>
                  </a:cubicBezTo>
                  <a:cubicBezTo>
                    <a:pt x="750" y="135"/>
                    <a:pt x="963" y="137"/>
                    <a:pt x="1176" y="137"/>
                  </a:cubicBezTo>
                  <a:cubicBezTo>
                    <a:pt x="1601" y="137"/>
                    <a:pt x="2024" y="131"/>
                    <a:pt x="2453" y="131"/>
                  </a:cubicBezTo>
                  <a:cubicBezTo>
                    <a:pt x="2334" y="48"/>
                    <a:pt x="2203" y="12"/>
                    <a:pt x="2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2"/>
            <p:cNvSpPr/>
            <p:nvPr/>
          </p:nvSpPr>
          <p:spPr>
            <a:xfrm>
              <a:off x="5259875" y="2447450"/>
              <a:ext cx="34250" cy="8450"/>
            </a:xfrm>
            <a:custGeom>
              <a:avLst/>
              <a:gdLst/>
              <a:ahLst/>
              <a:cxnLst/>
              <a:rect l="l" t="t" r="r" b="b"/>
              <a:pathLst>
                <a:path w="1370" h="338" extrusionOk="0">
                  <a:moveTo>
                    <a:pt x="24" y="1"/>
                  </a:moveTo>
                  <a:cubicBezTo>
                    <a:pt x="24" y="36"/>
                    <a:pt x="0" y="96"/>
                    <a:pt x="0" y="144"/>
                  </a:cubicBezTo>
                  <a:cubicBezTo>
                    <a:pt x="219" y="298"/>
                    <a:pt x="452" y="338"/>
                    <a:pt x="688" y="338"/>
                  </a:cubicBezTo>
                  <a:cubicBezTo>
                    <a:pt x="888" y="338"/>
                    <a:pt x="1090" y="309"/>
                    <a:pt x="1286" y="298"/>
                  </a:cubicBezTo>
                  <a:cubicBezTo>
                    <a:pt x="1370" y="203"/>
                    <a:pt x="1370" y="120"/>
                    <a:pt x="1286" y="36"/>
                  </a:cubicBezTo>
                  <a:cubicBezTo>
                    <a:pt x="870" y="24"/>
                    <a:pt x="441" y="13"/>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2"/>
            <p:cNvSpPr/>
            <p:nvPr/>
          </p:nvSpPr>
          <p:spPr>
            <a:xfrm>
              <a:off x="5214925" y="2374375"/>
              <a:ext cx="12525" cy="56150"/>
            </a:xfrm>
            <a:custGeom>
              <a:avLst/>
              <a:gdLst/>
              <a:ahLst/>
              <a:cxnLst/>
              <a:rect l="l" t="t" r="r" b="b"/>
              <a:pathLst>
                <a:path w="501" h="2246" extrusionOk="0">
                  <a:moveTo>
                    <a:pt x="371" y="0"/>
                  </a:moveTo>
                  <a:cubicBezTo>
                    <a:pt x="301" y="0"/>
                    <a:pt x="237" y="32"/>
                    <a:pt x="167" y="78"/>
                  </a:cubicBezTo>
                  <a:cubicBezTo>
                    <a:pt x="120" y="150"/>
                    <a:pt x="84" y="221"/>
                    <a:pt x="72" y="304"/>
                  </a:cubicBezTo>
                  <a:cubicBezTo>
                    <a:pt x="1" y="733"/>
                    <a:pt x="1" y="1162"/>
                    <a:pt x="72" y="1590"/>
                  </a:cubicBezTo>
                  <a:cubicBezTo>
                    <a:pt x="108" y="1662"/>
                    <a:pt x="155" y="1733"/>
                    <a:pt x="215" y="1793"/>
                  </a:cubicBezTo>
                  <a:cubicBezTo>
                    <a:pt x="286" y="1935"/>
                    <a:pt x="215" y="2126"/>
                    <a:pt x="358" y="2245"/>
                  </a:cubicBezTo>
                  <a:cubicBezTo>
                    <a:pt x="405" y="2102"/>
                    <a:pt x="465" y="1947"/>
                    <a:pt x="501" y="1793"/>
                  </a:cubicBezTo>
                  <a:cubicBezTo>
                    <a:pt x="239" y="1209"/>
                    <a:pt x="358" y="626"/>
                    <a:pt x="489" y="30"/>
                  </a:cubicBezTo>
                  <a:cubicBezTo>
                    <a:pt x="447" y="10"/>
                    <a:pt x="408" y="0"/>
                    <a:pt x="3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2"/>
            <p:cNvSpPr/>
            <p:nvPr/>
          </p:nvSpPr>
          <p:spPr>
            <a:xfrm>
              <a:off x="5263750" y="2415300"/>
              <a:ext cx="44375" cy="7300"/>
            </a:xfrm>
            <a:custGeom>
              <a:avLst/>
              <a:gdLst/>
              <a:ahLst/>
              <a:cxnLst/>
              <a:rect l="l" t="t" r="r" b="b"/>
              <a:pathLst>
                <a:path w="1775" h="292" extrusionOk="0">
                  <a:moveTo>
                    <a:pt x="1396" y="0"/>
                  </a:moveTo>
                  <a:cubicBezTo>
                    <a:pt x="1148" y="0"/>
                    <a:pt x="904" y="50"/>
                    <a:pt x="660" y="50"/>
                  </a:cubicBezTo>
                  <a:cubicBezTo>
                    <a:pt x="539" y="50"/>
                    <a:pt x="419" y="38"/>
                    <a:pt x="298" y="1"/>
                  </a:cubicBezTo>
                  <a:cubicBezTo>
                    <a:pt x="191" y="13"/>
                    <a:pt x="107" y="13"/>
                    <a:pt x="0" y="37"/>
                  </a:cubicBezTo>
                  <a:cubicBezTo>
                    <a:pt x="43" y="208"/>
                    <a:pt x="135" y="248"/>
                    <a:pt x="243" y="248"/>
                  </a:cubicBezTo>
                  <a:cubicBezTo>
                    <a:pt x="337" y="248"/>
                    <a:pt x="443" y="217"/>
                    <a:pt x="538" y="217"/>
                  </a:cubicBezTo>
                  <a:cubicBezTo>
                    <a:pt x="605" y="217"/>
                    <a:pt x="667" y="233"/>
                    <a:pt x="715" y="287"/>
                  </a:cubicBezTo>
                  <a:cubicBezTo>
                    <a:pt x="745" y="286"/>
                    <a:pt x="776" y="285"/>
                    <a:pt x="806" y="285"/>
                  </a:cubicBezTo>
                  <a:cubicBezTo>
                    <a:pt x="930" y="285"/>
                    <a:pt x="1054" y="292"/>
                    <a:pt x="1178" y="292"/>
                  </a:cubicBezTo>
                  <a:cubicBezTo>
                    <a:pt x="1379" y="292"/>
                    <a:pt x="1578" y="274"/>
                    <a:pt x="1774" y="179"/>
                  </a:cubicBezTo>
                  <a:cubicBezTo>
                    <a:pt x="1750" y="72"/>
                    <a:pt x="1655" y="60"/>
                    <a:pt x="1596" y="13"/>
                  </a:cubicBezTo>
                  <a:cubicBezTo>
                    <a:pt x="1529" y="4"/>
                    <a:pt x="1463" y="0"/>
                    <a:pt x="1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2"/>
            <p:cNvSpPr/>
            <p:nvPr/>
          </p:nvSpPr>
          <p:spPr>
            <a:xfrm>
              <a:off x="6102075" y="2462450"/>
              <a:ext cx="29650" cy="11200"/>
            </a:xfrm>
            <a:custGeom>
              <a:avLst/>
              <a:gdLst/>
              <a:ahLst/>
              <a:cxnLst/>
              <a:rect l="l" t="t" r="r" b="b"/>
              <a:pathLst>
                <a:path w="1186" h="448" extrusionOk="0">
                  <a:moveTo>
                    <a:pt x="131" y="0"/>
                  </a:moveTo>
                  <a:cubicBezTo>
                    <a:pt x="60" y="0"/>
                    <a:pt x="1" y="11"/>
                    <a:pt x="7" y="56"/>
                  </a:cubicBezTo>
                  <a:cubicBezTo>
                    <a:pt x="40" y="167"/>
                    <a:pt x="53" y="392"/>
                    <a:pt x="190" y="392"/>
                  </a:cubicBezTo>
                  <a:cubicBezTo>
                    <a:pt x="200" y="392"/>
                    <a:pt x="210" y="391"/>
                    <a:pt x="221" y="389"/>
                  </a:cubicBezTo>
                  <a:cubicBezTo>
                    <a:pt x="264" y="380"/>
                    <a:pt x="305" y="376"/>
                    <a:pt x="347" y="376"/>
                  </a:cubicBezTo>
                  <a:cubicBezTo>
                    <a:pt x="530" y="376"/>
                    <a:pt x="706" y="447"/>
                    <a:pt x="883" y="447"/>
                  </a:cubicBezTo>
                  <a:cubicBezTo>
                    <a:pt x="936" y="447"/>
                    <a:pt x="989" y="441"/>
                    <a:pt x="1043" y="425"/>
                  </a:cubicBezTo>
                  <a:cubicBezTo>
                    <a:pt x="1079" y="365"/>
                    <a:pt x="1138" y="317"/>
                    <a:pt x="1186" y="270"/>
                  </a:cubicBezTo>
                  <a:cubicBezTo>
                    <a:pt x="1122" y="169"/>
                    <a:pt x="1023" y="146"/>
                    <a:pt x="915" y="146"/>
                  </a:cubicBezTo>
                  <a:cubicBezTo>
                    <a:pt x="883" y="146"/>
                    <a:pt x="850" y="148"/>
                    <a:pt x="817" y="151"/>
                  </a:cubicBezTo>
                  <a:cubicBezTo>
                    <a:pt x="787" y="149"/>
                    <a:pt x="757" y="148"/>
                    <a:pt x="727" y="148"/>
                  </a:cubicBezTo>
                  <a:cubicBezTo>
                    <a:pt x="712" y="148"/>
                    <a:pt x="696" y="149"/>
                    <a:pt x="681" y="149"/>
                  </a:cubicBezTo>
                  <a:cubicBezTo>
                    <a:pt x="546" y="149"/>
                    <a:pt x="412" y="142"/>
                    <a:pt x="305" y="8"/>
                  </a:cubicBezTo>
                  <a:cubicBezTo>
                    <a:pt x="261" y="8"/>
                    <a:pt x="191"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2"/>
            <p:cNvSpPr/>
            <p:nvPr/>
          </p:nvSpPr>
          <p:spPr>
            <a:xfrm>
              <a:off x="5585800" y="2416200"/>
              <a:ext cx="43050" cy="8175"/>
            </a:xfrm>
            <a:custGeom>
              <a:avLst/>
              <a:gdLst/>
              <a:ahLst/>
              <a:cxnLst/>
              <a:rect l="l" t="t" r="r" b="b"/>
              <a:pathLst>
                <a:path w="1722" h="327" extrusionOk="0">
                  <a:moveTo>
                    <a:pt x="155" y="1"/>
                  </a:moveTo>
                  <a:cubicBezTo>
                    <a:pt x="108" y="36"/>
                    <a:pt x="48" y="84"/>
                    <a:pt x="1" y="131"/>
                  </a:cubicBezTo>
                  <a:cubicBezTo>
                    <a:pt x="220" y="249"/>
                    <a:pt x="449" y="275"/>
                    <a:pt x="678" y="275"/>
                  </a:cubicBezTo>
                  <a:cubicBezTo>
                    <a:pt x="850" y="275"/>
                    <a:pt x="1021" y="260"/>
                    <a:pt x="1187" y="260"/>
                  </a:cubicBezTo>
                  <a:cubicBezTo>
                    <a:pt x="1269" y="260"/>
                    <a:pt x="1350" y="264"/>
                    <a:pt x="1429" y="274"/>
                  </a:cubicBezTo>
                  <a:cubicBezTo>
                    <a:pt x="1497" y="300"/>
                    <a:pt x="1563" y="327"/>
                    <a:pt x="1614" y="327"/>
                  </a:cubicBezTo>
                  <a:cubicBezTo>
                    <a:pt x="1680" y="327"/>
                    <a:pt x="1722" y="284"/>
                    <a:pt x="1715" y="143"/>
                  </a:cubicBezTo>
                  <a:cubicBezTo>
                    <a:pt x="1191" y="96"/>
                    <a:pt x="679" y="36"/>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2"/>
            <p:cNvSpPr/>
            <p:nvPr/>
          </p:nvSpPr>
          <p:spPr>
            <a:xfrm>
              <a:off x="5263750" y="2429000"/>
              <a:ext cx="39300" cy="9600"/>
            </a:xfrm>
            <a:custGeom>
              <a:avLst/>
              <a:gdLst/>
              <a:ahLst/>
              <a:cxnLst/>
              <a:rect l="l" t="t" r="r" b="b"/>
              <a:pathLst>
                <a:path w="1572" h="384" extrusionOk="0">
                  <a:moveTo>
                    <a:pt x="0" y="0"/>
                  </a:moveTo>
                  <a:lnTo>
                    <a:pt x="0" y="334"/>
                  </a:lnTo>
                  <a:cubicBezTo>
                    <a:pt x="241" y="366"/>
                    <a:pt x="479" y="384"/>
                    <a:pt x="715" y="384"/>
                  </a:cubicBezTo>
                  <a:cubicBezTo>
                    <a:pt x="1004" y="384"/>
                    <a:pt x="1290" y="357"/>
                    <a:pt x="1572" y="298"/>
                  </a:cubicBezTo>
                  <a:lnTo>
                    <a:pt x="1572" y="179"/>
                  </a:lnTo>
                  <a:cubicBezTo>
                    <a:pt x="1470" y="147"/>
                    <a:pt x="1368" y="136"/>
                    <a:pt x="1264" y="136"/>
                  </a:cubicBezTo>
                  <a:cubicBezTo>
                    <a:pt x="1082" y="136"/>
                    <a:pt x="897" y="168"/>
                    <a:pt x="711" y="168"/>
                  </a:cubicBezTo>
                  <a:cubicBezTo>
                    <a:pt x="693" y="168"/>
                    <a:pt x="674" y="168"/>
                    <a:pt x="655" y="167"/>
                  </a:cubicBezTo>
                  <a:cubicBezTo>
                    <a:pt x="573" y="167"/>
                    <a:pt x="491" y="174"/>
                    <a:pt x="411" y="174"/>
                  </a:cubicBezTo>
                  <a:cubicBezTo>
                    <a:pt x="260" y="174"/>
                    <a:pt x="117" y="149"/>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2"/>
            <p:cNvSpPr/>
            <p:nvPr/>
          </p:nvSpPr>
          <p:spPr>
            <a:xfrm>
              <a:off x="5247075" y="2505500"/>
              <a:ext cx="34850" cy="15200"/>
            </a:xfrm>
            <a:custGeom>
              <a:avLst/>
              <a:gdLst/>
              <a:ahLst/>
              <a:cxnLst/>
              <a:rect l="l" t="t" r="r" b="b"/>
              <a:pathLst>
                <a:path w="1394" h="608" extrusionOk="0">
                  <a:moveTo>
                    <a:pt x="203" y="0"/>
                  </a:moveTo>
                  <a:cubicBezTo>
                    <a:pt x="0" y="215"/>
                    <a:pt x="298" y="393"/>
                    <a:pt x="250" y="608"/>
                  </a:cubicBezTo>
                  <a:cubicBezTo>
                    <a:pt x="631" y="608"/>
                    <a:pt x="1012" y="596"/>
                    <a:pt x="1393" y="596"/>
                  </a:cubicBezTo>
                  <a:lnTo>
                    <a:pt x="1096" y="298"/>
                  </a:lnTo>
                  <a:cubicBezTo>
                    <a:pt x="1051" y="247"/>
                    <a:pt x="1003" y="223"/>
                    <a:pt x="952" y="223"/>
                  </a:cubicBezTo>
                  <a:cubicBezTo>
                    <a:pt x="907" y="223"/>
                    <a:pt x="860" y="241"/>
                    <a:pt x="810" y="274"/>
                  </a:cubicBezTo>
                  <a:lnTo>
                    <a:pt x="512" y="274"/>
                  </a:lnTo>
                  <a:cubicBezTo>
                    <a:pt x="429" y="274"/>
                    <a:pt x="417" y="179"/>
                    <a:pt x="334" y="155"/>
                  </a:cubicBezTo>
                  <a:cubicBezTo>
                    <a:pt x="298" y="96"/>
                    <a:pt x="250" y="60"/>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2"/>
            <p:cNvSpPr/>
            <p:nvPr/>
          </p:nvSpPr>
          <p:spPr>
            <a:xfrm>
              <a:off x="5253025" y="2533175"/>
              <a:ext cx="28300" cy="12975"/>
            </a:xfrm>
            <a:custGeom>
              <a:avLst/>
              <a:gdLst/>
              <a:ahLst/>
              <a:cxnLst/>
              <a:rect l="l" t="t" r="r" b="b"/>
              <a:pathLst>
                <a:path w="1132" h="519" extrusionOk="0">
                  <a:moveTo>
                    <a:pt x="1" y="1"/>
                  </a:moveTo>
                  <a:cubicBezTo>
                    <a:pt x="12" y="120"/>
                    <a:pt x="12" y="227"/>
                    <a:pt x="12" y="346"/>
                  </a:cubicBezTo>
                  <a:cubicBezTo>
                    <a:pt x="193" y="456"/>
                    <a:pt x="379" y="519"/>
                    <a:pt x="564" y="519"/>
                  </a:cubicBezTo>
                  <a:cubicBezTo>
                    <a:pt x="757" y="519"/>
                    <a:pt x="949" y="451"/>
                    <a:pt x="1132" y="298"/>
                  </a:cubicBezTo>
                  <a:cubicBezTo>
                    <a:pt x="1084" y="215"/>
                    <a:pt x="1036" y="108"/>
                    <a:pt x="989" y="24"/>
                  </a:cubicBezTo>
                  <a:cubicBezTo>
                    <a:pt x="796" y="24"/>
                    <a:pt x="599" y="50"/>
                    <a:pt x="400" y="50"/>
                  </a:cubicBezTo>
                  <a:cubicBezTo>
                    <a:pt x="267" y="50"/>
                    <a:pt x="134" y="3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2"/>
            <p:cNvSpPr/>
            <p:nvPr/>
          </p:nvSpPr>
          <p:spPr>
            <a:xfrm>
              <a:off x="5222075" y="2426525"/>
              <a:ext cx="12525" cy="30000"/>
            </a:xfrm>
            <a:custGeom>
              <a:avLst/>
              <a:gdLst/>
              <a:ahLst/>
              <a:cxnLst/>
              <a:rect l="l" t="t" r="r" b="b"/>
              <a:pathLst>
                <a:path w="501" h="1200" extrusionOk="0">
                  <a:moveTo>
                    <a:pt x="456" y="0"/>
                  </a:moveTo>
                  <a:cubicBezTo>
                    <a:pt x="279" y="0"/>
                    <a:pt x="227" y="201"/>
                    <a:pt x="84" y="278"/>
                  </a:cubicBezTo>
                  <a:cubicBezTo>
                    <a:pt x="0" y="564"/>
                    <a:pt x="60" y="861"/>
                    <a:pt x="84" y="1147"/>
                  </a:cubicBezTo>
                  <a:cubicBezTo>
                    <a:pt x="84" y="1159"/>
                    <a:pt x="107" y="1171"/>
                    <a:pt x="131" y="1195"/>
                  </a:cubicBezTo>
                  <a:cubicBezTo>
                    <a:pt x="137" y="1198"/>
                    <a:pt x="143" y="1199"/>
                    <a:pt x="150" y="1199"/>
                  </a:cubicBezTo>
                  <a:cubicBezTo>
                    <a:pt x="171" y="1199"/>
                    <a:pt x="196" y="1184"/>
                    <a:pt x="215" y="1147"/>
                  </a:cubicBezTo>
                  <a:cubicBezTo>
                    <a:pt x="393" y="790"/>
                    <a:pt x="393" y="385"/>
                    <a:pt x="500" y="4"/>
                  </a:cubicBezTo>
                  <a:cubicBezTo>
                    <a:pt x="485" y="2"/>
                    <a:pt x="470" y="0"/>
                    <a:pt x="4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2"/>
            <p:cNvSpPr/>
            <p:nvPr/>
          </p:nvSpPr>
          <p:spPr>
            <a:xfrm>
              <a:off x="5477150" y="2331275"/>
              <a:ext cx="44675" cy="5475"/>
            </a:xfrm>
            <a:custGeom>
              <a:avLst/>
              <a:gdLst/>
              <a:ahLst/>
              <a:cxnLst/>
              <a:rect l="l" t="t" r="r" b="b"/>
              <a:pathLst>
                <a:path w="1787" h="219" extrusionOk="0">
                  <a:moveTo>
                    <a:pt x="626" y="1"/>
                  </a:moveTo>
                  <a:cubicBezTo>
                    <a:pt x="420" y="1"/>
                    <a:pt x="212" y="29"/>
                    <a:pt x="1" y="100"/>
                  </a:cubicBezTo>
                  <a:cubicBezTo>
                    <a:pt x="359" y="202"/>
                    <a:pt x="725" y="214"/>
                    <a:pt x="1093" y="214"/>
                  </a:cubicBezTo>
                  <a:cubicBezTo>
                    <a:pt x="1214" y="214"/>
                    <a:pt x="1335" y="213"/>
                    <a:pt x="1456" y="213"/>
                  </a:cubicBezTo>
                  <a:cubicBezTo>
                    <a:pt x="1567" y="213"/>
                    <a:pt x="1677" y="214"/>
                    <a:pt x="1787" y="219"/>
                  </a:cubicBezTo>
                  <a:cubicBezTo>
                    <a:pt x="1398" y="102"/>
                    <a:pt x="1015" y="1"/>
                    <a:pt x="6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2"/>
            <p:cNvSpPr/>
            <p:nvPr/>
          </p:nvSpPr>
          <p:spPr>
            <a:xfrm>
              <a:off x="5410775" y="2497175"/>
              <a:ext cx="32775" cy="8175"/>
            </a:xfrm>
            <a:custGeom>
              <a:avLst/>
              <a:gdLst/>
              <a:ahLst/>
              <a:cxnLst/>
              <a:rect l="l" t="t" r="r" b="b"/>
              <a:pathLst>
                <a:path w="1311" h="327" extrusionOk="0">
                  <a:moveTo>
                    <a:pt x="165" y="1"/>
                  </a:moveTo>
                  <a:cubicBezTo>
                    <a:pt x="114" y="1"/>
                    <a:pt x="63" y="4"/>
                    <a:pt x="13" y="12"/>
                  </a:cubicBezTo>
                  <a:cubicBezTo>
                    <a:pt x="1" y="71"/>
                    <a:pt x="1" y="131"/>
                    <a:pt x="1" y="191"/>
                  </a:cubicBezTo>
                  <a:cubicBezTo>
                    <a:pt x="247" y="296"/>
                    <a:pt x="498" y="327"/>
                    <a:pt x="753" y="327"/>
                  </a:cubicBezTo>
                  <a:cubicBezTo>
                    <a:pt x="929" y="327"/>
                    <a:pt x="1107" y="312"/>
                    <a:pt x="1287" y="298"/>
                  </a:cubicBezTo>
                  <a:cubicBezTo>
                    <a:pt x="1311" y="250"/>
                    <a:pt x="1311" y="226"/>
                    <a:pt x="1311" y="179"/>
                  </a:cubicBezTo>
                  <a:cubicBezTo>
                    <a:pt x="1311" y="95"/>
                    <a:pt x="1203" y="95"/>
                    <a:pt x="1156" y="48"/>
                  </a:cubicBezTo>
                  <a:cubicBezTo>
                    <a:pt x="1073" y="71"/>
                    <a:pt x="991" y="80"/>
                    <a:pt x="909" y="80"/>
                  </a:cubicBezTo>
                  <a:cubicBezTo>
                    <a:pt x="661" y="80"/>
                    <a:pt x="413" y="1"/>
                    <a:pt x="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2"/>
            <p:cNvSpPr/>
            <p:nvPr/>
          </p:nvSpPr>
          <p:spPr>
            <a:xfrm>
              <a:off x="5273850" y="2306600"/>
              <a:ext cx="22350" cy="26575"/>
            </a:xfrm>
            <a:custGeom>
              <a:avLst/>
              <a:gdLst/>
              <a:ahLst/>
              <a:cxnLst/>
              <a:rect l="l" t="t" r="r" b="b"/>
              <a:pathLst>
                <a:path w="894" h="1063" extrusionOk="0">
                  <a:moveTo>
                    <a:pt x="722" y="1"/>
                  </a:moveTo>
                  <a:cubicBezTo>
                    <a:pt x="610" y="1"/>
                    <a:pt x="535" y="94"/>
                    <a:pt x="477" y="194"/>
                  </a:cubicBezTo>
                  <a:cubicBezTo>
                    <a:pt x="430" y="253"/>
                    <a:pt x="358" y="301"/>
                    <a:pt x="358" y="372"/>
                  </a:cubicBezTo>
                  <a:cubicBezTo>
                    <a:pt x="275" y="396"/>
                    <a:pt x="215" y="432"/>
                    <a:pt x="191" y="515"/>
                  </a:cubicBezTo>
                  <a:cubicBezTo>
                    <a:pt x="84" y="551"/>
                    <a:pt x="13" y="610"/>
                    <a:pt x="1" y="729"/>
                  </a:cubicBezTo>
                  <a:cubicBezTo>
                    <a:pt x="25" y="753"/>
                    <a:pt x="37" y="777"/>
                    <a:pt x="72" y="813"/>
                  </a:cubicBezTo>
                  <a:cubicBezTo>
                    <a:pt x="180" y="872"/>
                    <a:pt x="156" y="967"/>
                    <a:pt x="180" y="1063"/>
                  </a:cubicBezTo>
                  <a:cubicBezTo>
                    <a:pt x="441" y="765"/>
                    <a:pt x="727" y="455"/>
                    <a:pt x="894" y="63"/>
                  </a:cubicBezTo>
                  <a:cubicBezTo>
                    <a:pt x="828" y="19"/>
                    <a:pt x="772" y="1"/>
                    <a:pt x="7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2"/>
            <p:cNvSpPr/>
            <p:nvPr/>
          </p:nvSpPr>
          <p:spPr>
            <a:xfrm>
              <a:off x="5266725" y="2373050"/>
              <a:ext cx="24125" cy="21750"/>
            </a:xfrm>
            <a:custGeom>
              <a:avLst/>
              <a:gdLst/>
              <a:ahLst/>
              <a:cxnLst/>
              <a:rect l="l" t="t" r="r" b="b"/>
              <a:pathLst>
                <a:path w="965" h="870" extrusionOk="0">
                  <a:moveTo>
                    <a:pt x="24" y="0"/>
                  </a:moveTo>
                  <a:cubicBezTo>
                    <a:pt x="0" y="250"/>
                    <a:pt x="441" y="417"/>
                    <a:pt x="167" y="714"/>
                  </a:cubicBezTo>
                  <a:lnTo>
                    <a:pt x="322" y="869"/>
                  </a:lnTo>
                  <a:cubicBezTo>
                    <a:pt x="476" y="655"/>
                    <a:pt x="667" y="536"/>
                    <a:pt x="965" y="524"/>
                  </a:cubicBezTo>
                  <a:cubicBezTo>
                    <a:pt x="857" y="333"/>
                    <a:pt x="726" y="322"/>
                    <a:pt x="596" y="274"/>
                  </a:cubicBezTo>
                  <a:cubicBezTo>
                    <a:pt x="596" y="286"/>
                    <a:pt x="560" y="310"/>
                    <a:pt x="536" y="310"/>
                  </a:cubicBezTo>
                  <a:cubicBezTo>
                    <a:pt x="488" y="310"/>
                    <a:pt x="465" y="298"/>
                    <a:pt x="441" y="250"/>
                  </a:cubicBezTo>
                  <a:cubicBezTo>
                    <a:pt x="357" y="83"/>
                    <a:pt x="226" y="0"/>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2"/>
            <p:cNvSpPr/>
            <p:nvPr/>
          </p:nvSpPr>
          <p:spPr>
            <a:xfrm>
              <a:off x="5639375" y="2342300"/>
              <a:ext cx="20575" cy="12875"/>
            </a:xfrm>
            <a:custGeom>
              <a:avLst/>
              <a:gdLst/>
              <a:ahLst/>
              <a:cxnLst/>
              <a:rect l="l" t="t" r="r" b="b"/>
              <a:pathLst>
                <a:path w="823" h="515" extrusionOk="0">
                  <a:moveTo>
                    <a:pt x="179" y="0"/>
                  </a:moveTo>
                  <a:cubicBezTo>
                    <a:pt x="127" y="0"/>
                    <a:pt x="76" y="25"/>
                    <a:pt x="25" y="63"/>
                  </a:cubicBezTo>
                  <a:cubicBezTo>
                    <a:pt x="48" y="170"/>
                    <a:pt x="168" y="290"/>
                    <a:pt x="1" y="373"/>
                  </a:cubicBezTo>
                  <a:cubicBezTo>
                    <a:pt x="155" y="481"/>
                    <a:pt x="320" y="514"/>
                    <a:pt x="485" y="514"/>
                  </a:cubicBezTo>
                  <a:cubicBezTo>
                    <a:pt x="574" y="514"/>
                    <a:pt x="663" y="504"/>
                    <a:pt x="751" y="492"/>
                  </a:cubicBezTo>
                  <a:lnTo>
                    <a:pt x="751" y="218"/>
                  </a:lnTo>
                  <a:cubicBezTo>
                    <a:pt x="822" y="170"/>
                    <a:pt x="810" y="123"/>
                    <a:pt x="739" y="99"/>
                  </a:cubicBezTo>
                  <a:cubicBezTo>
                    <a:pt x="691" y="75"/>
                    <a:pt x="644" y="75"/>
                    <a:pt x="596" y="63"/>
                  </a:cubicBezTo>
                  <a:cubicBezTo>
                    <a:pt x="577" y="38"/>
                    <a:pt x="554" y="26"/>
                    <a:pt x="530" y="26"/>
                  </a:cubicBezTo>
                  <a:cubicBezTo>
                    <a:pt x="509" y="26"/>
                    <a:pt x="487" y="35"/>
                    <a:pt x="465" y="51"/>
                  </a:cubicBezTo>
                  <a:cubicBezTo>
                    <a:pt x="418" y="63"/>
                    <a:pt x="358" y="63"/>
                    <a:pt x="322" y="63"/>
                  </a:cubicBezTo>
                  <a:cubicBezTo>
                    <a:pt x="272" y="19"/>
                    <a:pt x="225"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2"/>
            <p:cNvSpPr/>
            <p:nvPr/>
          </p:nvSpPr>
          <p:spPr>
            <a:xfrm>
              <a:off x="5641775" y="2420950"/>
              <a:ext cx="36025" cy="6125"/>
            </a:xfrm>
            <a:custGeom>
              <a:avLst/>
              <a:gdLst/>
              <a:ahLst/>
              <a:cxnLst/>
              <a:rect l="l" t="t" r="r" b="b"/>
              <a:pathLst>
                <a:path w="1441" h="245" extrusionOk="0">
                  <a:moveTo>
                    <a:pt x="495" y="1"/>
                  </a:moveTo>
                  <a:cubicBezTo>
                    <a:pt x="349" y="1"/>
                    <a:pt x="205" y="16"/>
                    <a:pt x="60" y="61"/>
                  </a:cubicBezTo>
                  <a:cubicBezTo>
                    <a:pt x="0" y="120"/>
                    <a:pt x="0" y="180"/>
                    <a:pt x="72" y="227"/>
                  </a:cubicBezTo>
                  <a:cubicBezTo>
                    <a:pt x="137" y="222"/>
                    <a:pt x="203" y="220"/>
                    <a:pt x="270" y="220"/>
                  </a:cubicBezTo>
                  <a:cubicBezTo>
                    <a:pt x="494" y="220"/>
                    <a:pt x="721" y="244"/>
                    <a:pt x="947" y="244"/>
                  </a:cubicBezTo>
                  <a:cubicBezTo>
                    <a:pt x="1089" y="244"/>
                    <a:pt x="1230" y="234"/>
                    <a:pt x="1369" y="203"/>
                  </a:cubicBezTo>
                  <a:cubicBezTo>
                    <a:pt x="1441" y="168"/>
                    <a:pt x="1441" y="132"/>
                    <a:pt x="1357" y="84"/>
                  </a:cubicBezTo>
                  <a:cubicBezTo>
                    <a:pt x="1066" y="61"/>
                    <a:pt x="779" y="1"/>
                    <a:pt x="4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2"/>
            <p:cNvSpPr/>
            <p:nvPr/>
          </p:nvSpPr>
          <p:spPr>
            <a:xfrm>
              <a:off x="6055600" y="2437025"/>
              <a:ext cx="36250" cy="10750"/>
            </a:xfrm>
            <a:custGeom>
              <a:avLst/>
              <a:gdLst/>
              <a:ahLst/>
              <a:cxnLst/>
              <a:rect l="l" t="t" r="r" b="b"/>
              <a:pathLst>
                <a:path w="1450" h="430" extrusionOk="0">
                  <a:moveTo>
                    <a:pt x="515" y="1"/>
                  </a:moveTo>
                  <a:cubicBezTo>
                    <a:pt x="351" y="1"/>
                    <a:pt x="186" y="37"/>
                    <a:pt x="21" y="144"/>
                  </a:cubicBezTo>
                  <a:cubicBezTo>
                    <a:pt x="1" y="253"/>
                    <a:pt x="22" y="305"/>
                    <a:pt x="113" y="305"/>
                  </a:cubicBezTo>
                  <a:cubicBezTo>
                    <a:pt x="131" y="305"/>
                    <a:pt x="152" y="303"/>
                    <a:pt x="175" y="299"/>
                  </a:cubicBezTo>
                  <a:lnTo>
                    <a:pt x="461" y="299"/>
                  </a:lnTo>
                  <a:cubicBezTo>
                    <a:pt x="652" y="322"/>
                    <a:pt x="830" y="430"/>
                    <a:pt x="1021" y="430"/>
                  </a:cubicBezTo>
                  <a:cubicBezTo>
                    <a:pt x="1164" y="346"/>
                    <a:pt x="1342" y="311"/>
                    <a:pt x="1449" y="144"/>
                  </a:cubicBezTo>
                  <a:cubicBezTo>
                    <a:pt x="1138" y="128"/>
                    <a:pt x="827" y="1"/>
                    <a:pt x="5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2"/>
            <p:cNvSpPr/>
            <p:nvPr/>
          </p:nvSpPr>
          <p:spPr>
            <a:xfrm>
              <a:off x="5339350" y="2501575"/>
              <a:ext cx="50625" cy="3950"/>
            </a:xfrm>
            <a:custGeom>
              <a:avLst/>
              <a:gdLst/>
              <a:ahLst/>
              <a:cxnLst/>
              <a:rect l="l" t="t" r="r" b="b"/>
              <a:pathLst>
                <a:path w="2025" h="158" extrusionOk="0">
                  <a:moveTo>
                    <a:pt x="314" y="0"/>
                  </a:moveTo>
                  <a:cubicBezTo>
                    <a:pt x="209" y="0"/>
                    <a:pt x="105" y="4"/>
                    <a:pt x="0" y="15"/>
                  </a:cubicBezTo>
                  <a:cubicBezTo>
                    <a:pt x="104" y="149"/>
                    <a:pt x="251" y="158"/>
                    <a:pt x="390" y="158"/>
                  </a:cubicBezTo>
                  <a:cubicBezTo>
                    <a:pt x="411" y="158"/>
                    <a:pt x="432" y="157"/>
                    <a:pt x="453" y="157"/>
                  </a:cubicBezTo>
                  <a:cubicBezTo>
                    <a:pt x="977" y="157"/>
                    <a:pt x="1501" y="134"/>
                    <a:pt x="2024" y="134"/>
                  </a:cubicBezTo>
                  <a:cubicBezTo>
                    <a:pt x="1977" y="98"/>
                    <a:pt x="1917" y="50"/>
                    <a:pt x="1858" y="3"/>
                  </a:cubicBezTo>
                  <a:cubicBezTo>
                    <a:pt x="1686" y="32"/>
                    <a:pt x="1516" y="41"/>
                    <a:pt x="1346" y="41"/>
                  </a:cubicBezTo>
                  <a:cubicBezTo>
                    <a:pt x="998" y="41"/>
                    <a:pt x="654" y="0"/>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2"/>
            <p:cNvSpPr/>
            <p:nvPr/>
          </p:nvSpPr>
          <p:spPr>
            <a:xfrm>
              <a:off x="5338750" y="2473750"/>
              <a:ext cx="26225" cy="10050"/>
            </a:xfrm>
            <a:custGeom>
              <a:avLst/>
              <a:gdLst/>
              <a:ahLst/>
              <a:cxnLst/>
              <a:rect l="l" t="t" r="r" b="b"/>
              <a:pathLst>
                <a:path w="1049" h="402" extrusionOk="0">
                  <a:moveTo>
                    <a:pt x="492" y="1"/>
                  </a:moveTo>
                  <a:cubicBezTo>
                    <a:pt x="380" y="1"/>
                    <a:pt x="269" y="34"/>
                    <a:pt x="155" y="115"/>
                  </a:cubicBezTo>
                  <a:lnTo>
                    <a:pt x="1" y="270"/>
                  </a:lnTo>
                  <a:cubicBezTo>
                    <a:pt x="1" y="318"/>
                    <a:pt x="1" y="354"/>
                    <a:pt x="24" y="401"/>
                  </a:cubicBezTo>
                  <a:cubicBezTo>
                    <a:pt x="346" y="330"/>
                    <a:pt x="679" y="270"/>
                    <a:pt x="1048" y="199"/>
                  </a:cubicBezTo>
                  <a:cubicBezTo>
                    <a:pt x="857" y="88"/>
                    <a:pt x="674" y="1"/>
                    <a:pt x="4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2"/>
            <p:cNvSpPr/>
            <p:nvPr/>
          </p:nvSpPr>
          <p:spPr>
            <a:xfrm>
              <a:off x="5302725" y="2365150"/>
              <a:ext cx="26525" cy="7950"/>
            </a:xfrm>
            <a:custGeom>
              <a:avLst/>
              <a:gdLst/>
              <a:ahLst/>
              <a:cxnLst/>
              <a:rect l="l" t="t" r="r" b="b"/>
              <a:pathLst>
                <a:path w="1061" h="318" extrusionOk="0">
                  <a:moveTo>
                    <a:pt x="531" y="1"/>
                  </a:moveTo>
                  <a:cubicBezTo>
                    <a:pt x="355" y="1"/>
                    <a:pt x="179" y="60"/>
                    <a:pt x="1" y="221"/>
                  </a:cubicBezTo>
                  <a:cubicBezTo>
                    <a:pt x="144" y="302"/>
                    <a:pt x="278" y="318"/>
                    <a:pt x="404" y="318"/>
                  </a:cubicBezTo>
                  <a:cubicBezTo>
                    <a:pt x="483" y="318"/>
                    <a:pt x="559" y="311"/>
                    <a:pt x="632" y="311"/>
                  </a:cubicBezTo>
                  <a:cubicBezTo>
                    <a:pt x="664" y="311"/>
                    <a:pt x="696" y="313"/>
                    <a:pt x="727" y="316"/>
                  </a:cubicBezTo>
                  <a:cubicBezTo>
                    <a:pt x="787" y="161"/>
                    <a:pt x="941" y="161"/>
                    <a:pt x="1061" y="138"/>
                  </a:cubicBezTo>
                  <a:cubicBezTo>
                    <a:pt x="882" y="60"/>
                    <a:pt x="706" y="1"/>
                    <a:pt x="5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2"/>
            <p:cNvSpPr/>
            <p:nvPr/>
          </p:nvSpPr>
          <p:spPr>
            <a:xfrm>
              <a:off x="5597125" y="2577975"/>
              <a:ext cx="14600" cy="17250"/>
            </a:xfrm>
            <a:custGeom>
              <a:avLst/>
              <a:gdLst/>
              <a:ahLst/>
              <a:cxnLst/>
              <a:rect l="l" t="t" r="r" b="b"/>
              <a:pathLst>
                <a:path w="584" h="690" extrusionOk="0">
                  <a:moveTo>
                    <a:pt x="349" y="0"/>
                  </a:moveTo>
                  <a:cubicBezTo>
                    <a:pt x="298" y="0"/>
                    <a:pt x="248" y="69"/>
                    <a:pt x="203" y="257"/>
                  </a:cubicBezTo>
                  <a:cubicBezTo>
                    <a:pt x="179" y="388"/>
                    <a:pt x="83" y="364"/>
                    <a:pt x="0" y="388"/>
                  </a:cubicBezTo>
                  <a:lnTo>
                    <a:pt x="0" y="530"/>
                  </a:lnTo>
                  <a:cubicBezTo>
                    <a:pt x="97" y="639"/>
                    <a:pt x="194" y="690"/>
                    <a:pt x="292" y="690"/>
                  </a:cubicBezTo>
                  <a:cubicBezTo>
                    <a:pt x="387" y="690"/>
                    <a:pt x="484" y="642"/>
                    <a:pt x="584" y="554"/>
                  </a:cubicBezTo>
                  <a:cubicBezTo>
                    <a:pt x="560" y="447"/>
                    <a:pt x="560" y="352"/>
                    <a:pt x="560" y="257"/>
                  </a:cubicBezTo>
                  <a:cubicBezTo>
                    <a:pt x="491" y="126"/>
                    <a:pt x="419" y="0"/>
                    <a:pt x="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2"/>
            <p:cNvSpPr/>
            <p:nvPr/>
          </p:nvSpPr>
          <p:spPr>
            <a:xfrm>
              <a:off x="5572125" y="2369775"/>
              <a:ext cx="28575" cy="6725"/>
            </a:xfrm>
            <a:custGeom>
              <a:avLst/>
              <a:gdLst/>
              <a:ahLst/>
              <a:cxnLst/>
              <a:rect l="l" t="t" r="r" b="b"/>
              <a:pathLst>
                <a:path w="1143" h="269" extrusionOk="0">
                  <a:moveTo>
                    <a:pt x="676" y="1"/>
                  </a:moveTo>
                  <a:cubicBezTo>
                    <a:pt x="454" y="1"/>
                    <a:pt x="231" y="58"/>
                    <a:pt x="0" y="107"/>
                  </a:cubicBezTo>
                  <a:cubicBezTo>
                    <a:pt x="196" y="214"/>
                    <a:pt x="387" y="268"/>
                    <a:pt x="576" y="268"/>
                  </a:cubicBezTo>
                  <a:cubicBezTo>
                    <a:pt x="765" y="268"/>
                    <a:pt x="953" y="214"/>
                    <a:pt x="1143" y="107"/>
                  </a:cubicBezTo>
                  <a:cubicBezTo>
                    <a:pt x="986" y="29"/>
                    <a:pt x="832" y="1"/>
                    <a:pt x="6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2"/>
            <p:cNvSpPr/>
            <p:nvPr/>
          </p:nvSpPr>
          <p:spPr>
            <a:xfrm>
              <a:off x="5308400" y="2413600"/>
              <a:ext cx="30375" cy="6200"/>
            </a:xfrm>
            <a:custGeom>
              <a:avLst/>
              <a:gdLst/>
              <a:ahLst/>
              <a:cxnLst/>
              <a:rect l="l" t="t" r="r" b="b"/>
              <a:pathLst>
                <a:path w="1215" h="248" extrusionOk="0">
                  <a:moveTo>
                    <a:pt x="396" y="1"/>
                  </a:moveTo>
                  <a:cubicBezTo>
                    <a:pt x="289" y="1"/>
                    <a:pt x="181" y="19"/>
                    <a:pt x="72" y="69"/>
                  </a:cubicBezTo>
                  <a:cubicBezTo>
                    <a:pt x="0" y="128"/>
                    <a:pt x="0" y="188"/>
                    <a:pt x="83" y="247"/>
                  </a:cubicBezTo>
                  <a:cubicBezTo>
                    <a:pt x="147" y="247"/>
                    <a:pt x="210" y="248"/>
                    <a:pt x="274" y="248"/>
                  </a:cubicBezTo>
                  <a:cubicBezTo>
                    <a:pt x="591" y="248"/>
                    <a:pt x="907" y="239"/>
                    <a:pt x="1215" y="140"/>
                  </a:cubicBezTo>
                  <a:cubicBezTo>
                    <a:pt x="940" y="123"/>
                    <a:pt x="671" y="1"/>
                    <a:pt x="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2"/>
            <p:cNvSpPr/>
            <p:nvPr/>
          </p:nvSpPr>
          <p:spPr>
            <a:xfrm>
              <a:off x="5292325" y="2447450"/>
              <a:ext cx="22050" cy="7600"/>
            </a:xfrm>
            <a:custGeom>
              <a:avLst/>
              <a:gdLst/>
              <a:ahLst/>
              <a:cxnLst/>
              <a:rect l="l" t="t" r="r" b="b"/>
              <a:pathLst>
                <a:path w="882" h="304" extrusionOk="0">
                  <a:moveTo>
                    <a:pt x="450" y="1"/>
                  </a:moveTo>
                  <a:cubicBezTo>
                    <a:pt x="301" y="1"/>
                    <a:pt x="149" y="30"/>
                    <a:pt x="0" y="36"/>
                  </a:cubicBezTo>
                  <a:lnTo>
                    <a:pt x="0" y="298"/>
                  </a:lnTo>
                  <a:cubicBezTo>
                    <a:pt x="159" y="298"/>
                    <a:pt x="318" y="304"/>
                    <a:pt x="480" y="304"/>
                  </a:cubicBezTo>
                  <a:cubicBezTo>
                    <a:pt x="561" y="304"/>
                    <a:pt x="643" y="302"/>
                    <a:pt x="726" y="298"/>
                  </a:cubicBezTo>
                  <a:cubicBezTo>
                    <a:pt x="774" y="251"/>
                    <a:pt x="869" y="239"/>
                    <a:pt x="881" y="144"/>
                  </a:cubicBezTo>
                  <a:cubicBezTo>
                    <a:pt x="744" y="30"/>
                    <a:pt x="598" y="1"/>
                    <a:pt x="4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2"/>
            <p:cNvSpPr/>
            <p:nvPr/>
          </p:nvSpPr>
          <p:spPr>
            <a:xfrm>
              <a:off x="5690575" y="2469775"/>
              <a:ext cx="22950" cy="10750"/>
            </a:xfrm>
            <a:custGeom>
              <a:avLst/>
              <a:gdLst/>
              <a:ahLst/>
              <a:cxnLst/>
              <a:rect l="l" t="t" r="r" b="b"/>
              <a:pathLst>
                <a:path w="918" h="430" extrusionOk="0">
                  <a:moveTo>
                    <a:pt x="1" y="1"/>
                  </a:moveTo>
                  <a:cubicBezTo>
                    <a:pt x="84" y="96"/>
                    <a:pt x="191" y="191"/>
                    <a:pt x="275" y="274"/>
                  </a:cubicBezTo>
                  <a:cubicBezTo>
                    <a:pt x="394" y="298"/>
                    <a:pt x="513" y="310"/>
                    <a:pt x="596" y="417"/>
                  </a:cubicBezTo>
                  <a:cubicBezTo>
                    <a:pt x="679" y="417"/>
                    <a:pt x="775" y="417"/>
                    <a:pt x="846" y="429"/>
                  </a:cubicBezTo>
                  <a:cubicBezTo>
                    <a:pt x="894" y="382"/>
                    <a:pt x="906" y="358"/>
                    <a:pt x="906" y="298"/>
                  </a:cubicBezTo>
                  <a:cubicBezTo>
                    <a:pt x="894" y="191"/>
                    <a:pt x="917" y="84"/>
                    <a:pt x="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2"/>
            <p:cNvSpPr/>
            <p:nvPr/>
          </p:nvSpPr>
          <p:spPr>
            <a:xfrm>
              <a:off x="5546800" y="2370225"/>
              <a:ext cx="22075" cy="6425"/>
            </a:xfrm>
            <a:custGeom>
              <a:avLst/>
              <a:gdLst/>
              <a:ahLst/>
              <a:cxnLst/>
              <a:rect l="l" t="t" r="r" b="b"/>
              <a:pathLst>
                <a:path w="883" h="257" extrusionOk="0">
                  <a:moveTo>
                    <a:pt x="479" y="1"/>
                  </a:moveTo>
                  <a:cubicBezTo>
                    <a:pt x="321" y="1"/>
                    <a:pt x="163" y="32"/>
                    <a:pt x="1" y="77"/>
                  </a:cubicBezTo>
                  <a:cubicBezTo>
                    <a:pt x="146" y="199"/>
                    <a:pt x="288" y="256"/>
                    <a:pt x="431" y="256"/>
                  </a:cubicBezTo>
                  <a:cubicBezTo>
                    <a:pt x="580" y="256"/>
                    <a:pt x="729" y="193"/>
                    <a:pt x="882" y="77"/>
                  </a:cubicBezTo>
                  <a:cubicBezTo>
                    <a:pt x="746" y="23"/>
                    <a:pt x="613" y="1"/>
                    <a:pt x="4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2"/>
            <p:cNvSpPr/>
            <p:nvPr/>
          </p:nvSpPr>
          <p:spPr>
            <a:xfrm>
              <a:off x="5342325" y="2311125"/>
              <a:ext cx="32775" cy="8950"/>
            </a:xfrm>
            <a:custGeom>
              <a:avLst/>
              <a:gdLst/>
              <a:ahLst/>
              <a:cxnLst/>
              <a:rect l="l" t="t" r="r" b="b"/>
              <a:pathLst>
                <a:path w="1311" h="358" extrusionOk="0">
                  <a:moveTo>
                    <a:pt x="893" y="13"/>
                  </a:moveTo>
                  <a:cubicBezTo>
                    <a:pt x="791" y="110"/>
                    <a:pt x="680" y="133"/>
                    <a:pt x="565" y="133"/>
                  </a:cubicBezTo>
                  <a:cubicBezTo>
                    <a:pt x="461" y="133"/>
                    <a:pt x="354" y="114"/>
                    <a:pt x="251" y="114"/>
                  </a:cubicBezTo>
                  <a:cubicBezTo>
                    <a:pt x="164" y="114"/>
                    <a:pt x="79" y="128"/>
                    <a:pt x="0" y="179"/>
                  </a:cubicBezTo>
                  <a:cubicBezTo>
                    <a:pt x="417" y="358"/>
                    <a:pt x="846" y="322"/>
                    <a:pt x="1286" y="346"/>
                  </a:cubicBezTo>
                  <a:cubicBezTo>
                    <a:pt x="1286" y="286"/>
                    <a:pt x="1310" y="227"/>
                    <a:pt x="1310" y="167"/>
                  </a:cubicBezTo>
                  <a:cubicBezTo>
                    <a:pt x="1203" y="1"/>
                    <a:pt x="989" y="120"/>
                    <a:pt x="893"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2"/>
            <p:cNvSpPr/>
            <p:nvPr/>
          </p:nvSpPr>
          <p:spPr>
            <a:xfrm>
              <a:off x="5654275" y="2442900"/>
              <a:ext cx="25900" cy="9050"/>
            </a:xfrm>
            <a:custGeom>
              <a:avLst/>
              <a:gdLst/>
              <a:ahLst/>
              <a:cxnLst/>
              <a:rect l="l" t="t" r="r" b="b"/>
              <a:pathLst>
                <a:path w="1036" h="362" extrusionOk="0">
                  <a:moveTo>
                    <a:pt x="840" y="1"/>
                  </a:moveTo>
                  <a:cubicBezTo>
                    <a:pt x="708" y="1"/>
                    <a:pt x="580" y="68"/>
                    <a:pt x="453" y="76"/>
                  </a:cubicBezTo>
                  <a:cubicBezTo>
                    <a:pt x="357" y="254"/>
                    <a:pt x="95" y="159"/>
                    <a:pt x="0" y="361"/>
                  </a:cubicBezTo>
                  <a:cubicBezTo>
                    <a:pt x="298" y="326"/>
                    <a:pt x="619" y="326"/>
                    <a:pt x="917" y="302"/>
                  </a:cubicBezTo>
                  <a:cubicBezTo>
                    <a:pt x="1000" y="278"/>
                    <a:pt x="1012" y="147"/>
                    <a:pt x="1036" y="64"/>
                  </a:cubicBezTo>
                  <a:cubicBezTo>
                    <a:pt x="969" y="17"/>
                    <a:pt x="904" y="1"/>
                    <a:pt x="8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2"/>
            <p:cNvSpPr/>
            <p:nvPr/>
          </p:nvSpPr>
          <p:spPr>
            <a:xfrm>
              <a:off x="5311950" y="2492550"/>
              <a:ext cx="31000" cy="11275"/>
            </a:xfrm>
            <a:custGeom>
              <a:avLst/>
              <a:gdLst/>
              <a:ahLst/>
              <a:cxnLst/>
              <a:rect l="l" t="t" r="r" b="b"/>
              <a:pathLst>
                <a:path w="1240" h="451" extrusionOk="0">
                  <a:moveTo>
                    <a:pt x="589" y="0"/>
                  </a:moveTo>
                  <a:cubicBezTo>
                    <a:pt x="497" y="0"/>
                    <a:pt x="406" y="22"/>
                    <a:pt x="322" y="54"/>
                  </a:cubicBezTo>
                  <a:lnTo>
                    <a:pt x="263" y="54"/>
                  </a:lnTo>
                  <a:cubicBezTo>
                    <a:pt x="226" y="43"/>
                    <a:pt x="195" y="38"/>
                    <a:pt x="169" y="38"/>
                  </a:cubicBezTo>
                  <a:cubicBezTo>
                    <a:pt x="48" y="38"/>
                    <a:pt x="20" y="139"/>
                    <a:pt x="1" y="256"/>
                  </a:cubicBezTo>
                  <a:cubicBezTo>
                    <a:pt x="25" y="328"/>
                    <a:pt x="49" y="376"/>
                    <a:pt x="108" y="423"/>
                  </a:cubicBezTo>
                  <a:lnTo>
                    <a:pt x="215" y="423"/>
                  </a:lnTo>
                  <a:cubicBezTo>
                    <a:pt x="283" y="401"/>
                    <a:pt x="355" y="389"/>
                    <a:pt x="430" y="389"/>
                  </a:cubicBezTo>
                  <a:cubicBezTo>
                    <a:pt x="513" y="389"/>
                    <a:pt x="598" y="404"/>
                    <a:pt x="680" y="435"/>
                  </a:cubicBezTo>
                  <a:cubicBezTo>
                    <a:pt x="714" y="445"/>
                    <a:pt x="751" y="451"/>
                    <a:pt x="788" y="451"/>
                  </a:cubicBezTo>
                  <a:cubicBezTo>
                    <a:pt x="840" y="451"/>
                    <a:pt x="893" y="439"/>
                    <a:pt x="942" y="411"/>
                  </a:cubicBezTo>
                  <a:lnTo>
                    <a:pt x="942" y="364"/>
                  </a:lnTo>
                  <a:cubicBezTo>
                    <a:pt x="930" y="233"/>
                    <a:pt x="1239" y="280"/>
                    <a:pt x="1073" y="78"/>
                  </a:cubicBezTo>
                  <a:cubicBezTo>
                    <a:pt x="989" y="66"/>
                    <a:pt x="918" y="66"/>
                    <a:pt x="822" y="54"/>
                  </a:cubicBezTo>
                  <a:cubicBezTo>
                    <a:pt x="746" y="16"/>
                    <a:pt x="667"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2"/>
            <p:cNvSpPr/>
            <p:nvPr/>
          </p:nvSpPr>
          <p:spPr>
            <a:xfrm>
              <a:off x="5686700" y="2576600"/>
              <a:ext cx="22050" cy="12375"/>
            </a:xfrm>
            <a:custGeom>
              <a:avLst/>
              <a:gdLst/>
              <a:ahLst/>
              <a:cxnLst/>
              <a:rect l="l" t="t" r="r" b="b"/>
              <a:pathLst>
                <a:path w="882" h="495" extrusionOk="0">
                  <a:moveTo>
                    <a:pt x="736" y="0"/>
                  </a:moveTo>
                  <a:cubicBezTo>
                    <a:pt x="623" y="0"/>
                    <a:pt x="507" y="14"/>
                    <a:pt x="418" y="121"/>
                  </a:cubicBezTo>
                  <a:cubicBezTo>
                    <a:pt x="413" y="181"/>
                    <a:pt x="398" y="200"/>
                    <a:pt x="379" y="200"/>
                  </a:cubicBezTo>
                  <a:cubicBezTo>
                    <a:pt x="348" y="200"/>
                    <a:pt x="309" y="152"/>
                    <a:pt x="287" y="145"/>
                  </a:cubicBezTo>
                  <a:cubicBezTo>
                    <a:pt x="168" y="145"/>
                    <a:pt x="60" y="169"/>
                    <a:pt x="1" y="288"/>
                  </a:cubicBezTo>
                  <a:cubicBezTo>
                    <a:pt x="49" y="335"/>
                    <a:pt x="84" y="395"/>
                    <a:pt x="132" y="443"/>
                  </a:cubicBezTo>
                  <a:cubicBezTo>
                    <a:pt x="287" y="443"/>
                    <a:pt x="418" y="454"/>
                    <a:pt x="561" y="454"/>
                  </a:cubicBezTo>
                  <a:cubicBezTo>
                    <a:pt x="561" y="466"/>
                    <a:pt x="596" y="466"/>
                    <a:pt x="632" y="490"/>
                  </a:cubicBezTo>
                  <a:cubicBezTo>
                    <a:pt x="640" y="493"/>
                    <a:pt x="649" y="494"/>
                    <a:pt x="657" y="494"/>
                  </a:cubicBezTo>
                  <a:cubicBezTo>
                    <a:pt x="684" y="494"/>
                    <a:pt x="709" y="479"/>
                    <a:pt x="727" y="443"/>
                  </a:cubicBezTo>
                  <a:cubicBezTo>
                    <a:pt x="775" y="335"/>
                    <a:pt x="834" y="252"/>
                    <a:pt x="882" y="145"/>
                  </a:cubicBezTo>
                  <a:cubicBezTo>
                    <a:pt x="870" y="109"/>
                    <a:pt x="870" y="73"/>
                    <a:pt x="846" y="2"/>
                  </a:cubicBezTo>
                  <a:cubicBezTo>
                    <a:pt x="811" y="2"/>
                    <a:pt x="773" y="0"/>
                    <a:pt x="7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2"/>
            <p:cNvSpPr/>
            <p:nvPr/>
          </p:nvSpPr>
          <p:spPr>
            <a:xfrm>
              <a:off x="5843875" y="2506100"/>
              <a:ext cx="25625" cy="10150"/>
            </a:xfrm>
            <a:custGeom>
              <a:avLst/>
              <a:gdLst/>
              <a:ahLst/>
              <a:cxnLst/>
              <a:rect l="l" t="t" r="r" b="b"/>
              <a:pathLst>
                <a:path w="1025" h="406" extrusionOk="0">
                  <a:moveTo>
                    <a:pt x="596" y="0"/>
                  </a:moveTo>
                  <a:cubicBezTo>
                    <a:pt x="393" y="60"/>
                    <a:pt x="203" y="119"/>
                    <a:pt x="0" y="179"/>
                  </a:cubicBezTo>
                  <a:cubicBezTo>
                    <a:pt x="155" y="298"/>
                    <a:pt x="322" y="238"/>
                    <a:pt x="477" y="274"/>
                  </a:cubicBezTo>
                  <a:cubicBezTo>
                    <a:pt x="500" y="274"/>
                    <a:pt x="530" y="263"/>
                    <a:pt x="560" y="263"/>
                  </a:cubicBezTo>
                  <a:cubicBezTo>
                    <a:pt x="576" y="263"/>
                    <a:pt x="592" y="266"/>
                    <a:pt x="608" y="274"/>
                  </a:cubicBezTo>
                  <a:cubicBezTo>
                    <a:pt x="643" y="310"/>
                    <a:pt x="715" y="357"/>
                    <a:pt x="751" y="405"/>
                  </a:cubicBezTo>
                  <a:cubicBezTo>
                    <a:pt x="858" y="393"/>
                    <a:pt x="989" y="405"/>
                    <a:pt x="1012" y="250"/>
                  </a:cubicBezTo>
                  <a:cubicBezTo>
                    <a:pt x="1024" y="131"/>
                    <a:pt x="917" y="131"/>
                    <a:pt x="822" y="107"/>
                  </a:cubicBezTo>
                  <a:cubicBezTo>
                    <a:pt x="739" y="72"/>
                    <a:pt x="667" y="36"/>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2"/>
            <p:cNvSpPr/>
            <p:nvPr/>
          </p:nvSpPr>
          <p:spPr>
            <a:xfrm>
              <a:off x="5446800" y="2326000"/>
              <a:ext cx="28600" cy="7475"/>
            </a:xfrm>
            <a:custGeom>
              <a:avLst/>
              <a:gdLst/>
              <a:ahLst/>
              <a:cxnLst/>
              <a:rect l="l" t="t" r="r" b="b"/>
              <a:pathLst>
                <a:path w="1144" h="299" extrusionOk="0">
                  <a:moveTo>
                    <a:pt x="0" y="1"/>
                  </a:moveTo>
                  <a:cubicBezTo>
                    <a:pt x="48" y="96"/>
                    <a:pt x="108" y="180"/>
                    <a:pt x="143" y="275"/>
                  </a:cubicBezTo>
                  <a:cubicBezTo>
                    <a:pt x="477" y="275"/>
                    <a:pt x="798" y="287"/>
                    <a:pt x="1143" y="299"/>
                  </a:cubicBezTo>
                  <a:cubicBezTo>
                    <a:pt x="1120" y="239"/>
                    <a:pt x="1084" y="120"/>
                    <a:pt x="1072" y="120"/>
                  </a:cubicBezTo>
                  <a:cubicBezTo>
                    <a:pt x="1009" y="134"/>
                    <a:pt x="947" y="140"/>
                    <a:pt x="885" y="140"/>
                  </a:cubicBezTo>
                  <a:cubicBezTo>
                    <a:pt x="585" y="140"/>
                    <a:pt x="297"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2"/>
            <p:cNvSpPr/>
            <p:nvPr/>
          </p:nvSpPr>
          <p:spPr>
            <a:xfrm>
              <a:off x="5848350" y="2425050"/>
              <a:ext cx="18475" cy="9625"/>
            </a:xfrm>
            <a:custGeom>
              <a:avLst/>
              <a:gdLst/>
              <a:ahLst/>
              <a:cxnLst/>
              <a:rect l="l" t="t" r="r" b="b"/>
              <a:pathLst>
                <a:path w="739" h="385" extrusionOk="0">
                  <a:moveTo>
                    <a:pt x="193" y="1"/>
                  </a:moveTo>
                  <a:cubicBezTo>
                    <a:pt x="129" y="1"/>
                    <a:pt x="64" y="19"/>
                    <a:pt x="0" y="75"/>
                  </a:cubicBezTo>
                  <a:lnTo>
                    <a:pt x="0" y="206"/>
                  </a:lnTo>
                  <a:cubicBezTo>
                    <a:pt x="60" y="313"/>
                    <a:pt x="179" y="337"/>
                    <a:pt x="298" y="361"/>
                  </a:cubicBezTo>
                  <a:cubicBezTo>
                    <a:pt x="441" y="337"/>
                    <a:pt x="619" y="385"/>
                    <a:pt x="738" y="242"/>
                  </a:cubicBezTo>
                  <a:cubicBezTo>
                    <a:pt x="726" y="135"/>
                    <a:pt x="631" y="123"/>
                    <a:pt x="572" y="63"/>
                  </a:cubicBezTo>
                  <a:cubicBezTo>
                    <a:pt x="565" y="64"/>
                    <a:pt x="558" y="64"/>
                    <a:pt x="551" y="64"/>
                  </a:cubicBezTo>
                  <a:cubicBezTo>
                    <a:pt x="432" y="64"/>
                    <a:pt x="312" y="1"/>
                    <a:pt x="1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2"/>
            <p:cNvSpPr/>
            <p:nvPr/>
          </p:nvSpPr>
          <p:spPr>
            <a:xfrm>
              <a:off x="5416725" y="2518000"/>
              <a:ext cx="14925" cy="8875"/>
            </a:xfrm>
            <a:custGeom>
              <a:avLst/>
              <a:gdLst/>
              <a:ahLst/>
              <a:cxnLst/>
              <a:rect l="l" t="t" r="r" b="b"/>
              <a:pathLst>
                <a:path w="597" h="355" extrusionOk="0">
                  <a:moveTo>
                    <a:pt x="132" y="12"/>
                  </a:moveTo>
                  <a:cubicBezTo>
                    <a:pt x="56" y="12"/>
                    <a:pt x="12" y="125"/>
                    <a:pt x="1" y="239"/>
                  </a:cubicBezTo>
                  <a:cubicBezTo>
                    <a:pt x="49" y="328"/>
                    <a:pt x="117" y="355"/>
                    <a:pt x="193" y="355"/>
                  </a:cubicBezTo>
                  <a:cubicBezTo>
                    <a:pt x="269" y="355"/>
                    <a:pt x="352" y="328"/>
                    <a:pt x="430" y="310"/>
                  </a:cubicBezTo>
                  <a:cubicBezTo>
                    <a:pt x="489" y="310"/>
                    <a:pt x="596" y="286"/>
                    <a:pt x="561" y="191"/>
                  </a:cubicBezTo>
                  <a:cubicBezTo>
                    <a:pt x="501" y="0"/>
                    <a:pt x="299" y="48"/>
                    <a:pt x="144" y="12"/>
                  </a:cubicBezTo>
                  <a:cubicBezTo>
                    <a:pt x="140" y="12"/>
                    <a:pt x="136" y="12"/>
                    <a:pt x="132"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2"/>
            <p:cNvSpPr/>
            <p:nvPr/>
          </p:nvSpPr>
          <p:spPr>
            <a:xfrm>
              <a:off x="5342625" y="2429600"/>
              <a:ext cx="17875" cy="7175"/>
            </a:xfrm>
            <a:custGeom>
              <a:avLst/>
              <a:gdLst/>
              <a:ahLst/>
              <a:cxnLst/>
              <a:rect l="l" t="t" r="r" b="b"/>
              <a:pathLst>
                <a:path w="715" h="287" extrusionOk="0">
                  <a:moveTo>
                    <a:pt x="381" y="0"/>
                  </a:moveTo>
                  <a:cubicBezTo>
                    <a:pt x="262" y="12"/>
                    <a:pt x="131" y="12"/>
                    <a:pt x="0" y="24"/>
                  </a:cubicBezTo>
                  <a:lnTo>
                    <a:pt x="0" y="274"/>
                  </a:lnTo>
                  <a:cubicBezTo>
                    <a:pt x="56" y="283"/>
                    <a:pt x="111" y="286"/>
                    <a:pt x="165" y="286"/>
                  </a:cubicBezTo>
                  <a:cubicBezTo>
                    <a:pt x="343" y="286"/>
                    <a:pt x="512" y="246"/>
                    <a:pt x="667" y="191"/>
                  </a:cubicBezTo>
                  <a:cubicBezTo>
                    <a:pt x="715" y="24"/>
                    <a:pt x="715" y="24"/>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2"/>
            <p:cNvSpPr/>
            <p:nvPr/>
          </p:nvSpPr>
          <p:spPr>
            <a:xfrm>
              <a:off x="5259575" y="2415600"/>
              <a:ext cx="22050" cy="11350"/>
            </a:xfrm>
            <a:custGeom>
              <a:avLst/>
              <a:gdLst/>
              <a:ahLst/>
              <a:cxnLst/>
              <a:rect l="l" t="t" r="r" b="b"/>
              <a:pathLst>
                <a:path w="882" h="454" extrusionOk="0">
                  <a:moveTo>
                    <a:pt x="36" y="1"/>
                  </a:moveTo>
                  <a:cubicBezTo>
                    <a:pt x="12" y="36"/>
                    <a:pt x="0" y="60"/>
                    <a:pt x="0" y="108"/>
                  </a:cubicBezTo>
                  <a:cubicBezTo>
                    <a:pt x="36" y="239"/>
                    <a:pt x="48" y="382"/>
                    <a:pt x="191" y="453"/>
                  </a:cubicBezTo>
                  <a:cubicBezTo>
                    <a:pt x="393" y="263"/>
                    <a:pt x="655" y="334"/>
                    <a:pt x="882" y="275"/>
                  </a:cubicBezTo>
                  <a:cubicBezTo>
                    <a:pt x="703" y="36"/>
                    <a:pt x="346" y="263"/>
                    <a:pt x="167" y="25"/>
                  </a:cubicBezTo>
                  <a:cubicBezTo>
                    <a:pt x="120" y="1"/>
                    <a:pt x="72" y="1"/>
                    <a:pt x="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2"/>
            <p:cNvSpPr/>
            <p:nvPr/>
          </p:nvSpPr>
          <p:spPr>
            <a:xfrm>
              <a:off x="5765600" y="2440900"/>
              <a:ext cx="21750" cy="10450"/>
            </a:xfrm>
            <a:custGeom>
              <a:avLst/>
              <a:gdLst/>
              <a:ahLst/>
              <a:cxnLst/>
              <a:rect l="l" t="t" r="r" b="b"/>
              <a:pathLst>
                <a:path w="870" h="418" extrusionOk="0">
                  <a:moveTo>
                    <a:pt x="572" y="1"/>
                  </a:moveTo>
                  <a:cubicBezTo>
                    <a:pt x="464" y="263"/>
                    <a:pt x="48" y="60"/>
                    <a:pt x="0" y="406"/>
                  </a:cubicBezTo>
                  <a:cubicBezTo>
                    <a:pt x="286" y="406"/>
                    <a:pt x="583" y="417"/>
                    <a:pt x="869" y="417"/>
                  </a:cubicBezTo>
                  <a:lnTo>
                    <a:pt x="869" y="156"/>
                  </a:lnTo>
                  <a:cubicBezTo>
                    <a:pt x="810" y="36"/>
                    <a:pt x="703" y="1"/>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2"/>
            <p:cNvSpPr/>
            <p:nvPr/>
          </p:nvSpPr>
          <p:spPr>
            <a:xfrm>
              <a:off x="5762325" y="2441500"/>
              <a:ext cx="20550" cy="9850"/>
            </a:xfrm>
            <a:custGeom>
              <a:avLst/>
              <a:gdLst/>
              <a:ahLst/>
              <a:cxnLst/>
              <a:rect l="l" t="t" r="r" b="b"/>
              <a:pathLst>
                <a:path w="822" h="394" extrusionOk="0">
                  <a:moveTo>
                    <a:pt x="714" y="1"/>
                  </a:moveTo>
                  <a:cubicBezTo>
                    <a:pt x="524" y="24"/>
                    <a:pt x="345" y="60"/>
                    <a:pt x="143" y="96"/>
                  </a:cubicBezTo>
                  <a:cubicBezTo>
                    <a:pt x="36" y="155"/>
                    <a:pt x="0" y="262"/>
                    <a:pt x="0" y="393"/>
                  </a:cubicBezTo>
                  <a:lnTo>
                    <a:pt x="131" y="393"/>
                  </a:lnTo>
                  <a:cubicBezTo>
                    <a:pt x="233" y="271"/>
                    <a:pt x="370" y="262"/>
                    <a:pt x="512" y="262"/>
                  </a:cubicBezTo>
                  <a:cubicBezTo>
                    <a:pt x="536" y="262"/>
                    <a:pt x="560" y="262"/>
                    <a:pt x="584" y="262"/>
                  </a:cubicBezTo>
                  <a:cubicBezTo>
                    <a:pt x="822" y="262"/>
                    <a:pt x="786" y="143"/>
                    <a:pt x="7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2"/>
            <p:cNvSpPr/>
            <p:nvPr/>
          </p:nvSpPr>
          <p:spPr>
            <a:xfrm>
              <a:off x="5274150" y="2352250"/>
              <a:ext cx="18500" cy="9850"/>
            </a:xfrm>
            <a:custGeom>
              <a:avLst/>
              <a:gdLst/>
              <a:ahLst/>
              <a:cxnLst/>
              <a:rect l="l" t="t" r="r" b="b"/>
              <a:pathLst>
                <a:path w="740" h="394" extrusionOk="0">
                  <a:moveTo>
                    <a:pt x="545" y="0"/>
                  </a:moveTo>
                  <a:cubicBezTo>
                    <a:pt x="466" y="0"/>
                    <a:pt x="377" y="78"/>
                    <a:pt x="299" y="94"/>
                  </a:cubicBezTo>
                  <a:cubicBezTo>
                    <a:pt x="239" y="237"/>
                    <a:pt x="120" y="237"/>
                    <a:pt x="1" y="261"/>
                  </a:cubicBezTo>
                  <a:cubicBezTo>
                    <a:pt x="85" y="345"/>
                    <a:pt x="193" y="393"/>
                    <a:pt x="300" y="393"/>
                  </a:cubicBezTo>
                  <a:cubicBezTo>
                    <a:pt x="344" y="393"/>
                    <a:pt x="388" y="385"/>
                    <a:pt x="429" y="368"/>
                  </a:cubicBezTo>
                  <a:cubicBezTo>
                    <a:pt x="560" y="320"/>
                    <a:pt x="739" y="249"/>
                    <a:pt x="656" y="82"/>
                  </a:cubicBezTo>
                  <a:cubicBezTo>
                    <a:pt x="623" y="21"/>
                    <a:pt x="585" y="0"/>
                    <a:pt x="5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2"/>
            <p:cNvSpPr/>
            <p:nvPr/>
          </p:nvSpPr>
          <p:spPr>
            <a:xfrm>
              <a:off x="5867975" y="2426625"/>
              <a:ext cx="21475" cy="7200"/>
            </a:xfrm>
            <a:custGeom>
              <a:avLst/>
              <a:gdLst/>
              <a:ahLst/>
              <a:cxnLst/>
              <a:rect l="l" t="t" r="r" b="b"/>
              <a:pathLst>
                <a:path w="859" h="288" extrusionOk="0">
                  <a:moveTo>
                    <a:pt x="72" y="0"/>
                  </a:moveTo>
                  <a:cubicBezTo>
                    <a:pt x="1" y="36"/>
                    <a:pt x="13" y="84"/>
                    <a:pt x="72" y="131"/>
                  </a:cubicBezTo>
                  <a:cubicBezTo>
                    <a:pt x="170" y="260"/>
                    <a:pt x="293" y="288"/>
                    <a:pt x="422" y="288"/>
                  </a:cubicBezTo>
                  <a:cubicBezTo>
                    <a:pt x="521" y="288"/>
                    <a:pt x="623" y="271"/>
                    <a:pt x="720" y="271"/>
                  </a:cubicBezTo>
                  <a:cubicBezTo>
                    <a:pt x="743" y="271"/>
                    <a:pt x="765" y="272"/>
                    <a:pt x="787" y="274"/>
                  </a:cubicBezTo>
                  <a:cubicBezTo>
                    <a:pt x="834" y="250"/>
                    <a:pt x="858" y="203"/>
                    <a:pt x="846" y="143"/>
                  </a:cubicBezTo>
                  <a:cubicBezTo>
                    <a:pt x="787" y="84"/>
                    <a:pt x="715" y="60"/>
                    <a:pt x="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2"/>
            <p:cNvSpPr/>
            <p:nvPr/>
          </p:nvSpPr>
          <p:spPr>
            <a:xfrm>
              <a:off x="5354525" y="2511725"/>
              <a:ext cx="17575" cy="11050"/>
            </a:xfrm>
            <a:custGeom>
              <a:avLst/>
              <a:gdLst/>
              <a:ahLst/>
              <a:cxnLst/>
              <a:rect l="l" t="t" r="r" b="b"/>
              <a:pathLst>
                <a:path w="703" h="442" extrusionOk="0">
                  <a:moveTo>
                    <a:pt x="166" y="0"/>
                  </a:moveTo>
                  <a:cubicBezTo>
                    <a:pt x="91" y="0"/>
                    <a:pt x="48" y="70"/>
                    <a:pt x="12" y="132"/>
                  </a:cubicBezTo>
                  <a:cubicBezTo>
                    <a:pt x="1" y="240"/>
                    <a:pt x="24" y="323"/>
                    <a:pt x="108" y="418"/>
                  </a:cubicBezTo>
                  <a:cubicBezTo>
                    <a:pt x="251" y="430"/>
                    <a:pt x="382" y="430"/>
                    <a:pt x="536" y="442"/>
                  </a:cubicBezTo>
                  <a:cubicBezTo>
                    <a:pt x="584" y="347"/>
                    <a:pt x="703" y="240"/>
                    <a:pt x="501" y="144"/>
                  </a:cubicBezTo>
                  <a:cubicBezTo>
                    <a:pt x="465" y="109"/>
                    <a:pt x="417" y="61"/>
                    <a:pt x="370" y="49"/>
                  </a:cubicBezTo>
                  <a:cubicBezTo>
                    <a:pt x="322" y="49"/>
                    <a:pt x="298" y="49"/>
                    <a:pt x="251" y="25"/>
                  </a:cubicBezTo>
                  <a:cubicBezTo>
                    <a:pt x="218" y="8"/>
                    <a:pt x="190" y="0"/>
                    <a:pt x="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2"/>
            <p:cNvSpPr/>
            <p:nvPr/>
          </p:nvSpPr>
          <p:spPr>
            <a:xfrm>
              <a:off x="5399775" y="2368975"/>
              <a:ext cx="25025" cy="7950"/>
            </a:xfrm>
            <a:custGeom>
              <a:avLst/>
              <a:gdLst/>
              <a:ahLst/>
              <a:cxnLst/>
              <a:rect l="l" t="t" r="r" b="b"/>
              <a:pathLst>
                <a:path w="1001" h="318" extrusionOk="0">
                  <a:moveTo>
                    <a:pt x="378" y="0"/>
                  </a:moveTo>
                  <a:cubicBezTo>
                    <a:pt x="252" y="0"/>
                    <a:pt x="125" y="7"/>
                    <a:pt x="0" y="20"/>
                  </a:cubicBezTo>
                  <a:lnTo>
                    <a:pt x="0" y="294"/>
                  </a:lnTo>
                  <a:cubicBezTo>
                    <a:pt x="48" y="318"/>
                    <a:pt x="84" y="318"/>
                    <a:pt x="119" y="318"/>
                  </a:cubicBezTo>
                  <a:cubicBezTo>
                    <a:pt x="219" y="176"/>
                    <a:pt x="356" y="155"/>
                    <a:pt x="498" y="155"/>
                  </a:cubicBezTo>
                  <a:cubicBezTo>
                    <a:pt x="559" y="155"/>
                    <a:pt x="622" y="159"/>
                    <a:pt x="683" y="159"/>
                  </a:cubicBezTo>
                  <a:cubicBezTo>
                    <a:pt x="800" y="159"/>
                    <a:pt x="913" y="144"/>
                    <a:pt x="1000" y="56"/>
                  </a:cubicBezTo>
                  <a:cubicBezTo>
                    <a:pt x="799" y="19"/>
                    <a:pt x="589" y="0"/>
                    <a:pt x="3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2"/>
            <p:cNvSpPr/>
            <p:nvPr/>
          </p:nvSpPr>
          <p:spPr>
            <a:xfrm>
              <a:off x="5480725" y="2426625"/>
              <a:ext cx="19675" cy="6875"/>
            </a:xfrm>
            <a:custGeom>
              <a:avLst/>
              <a:gdLst/>
              <a:ahLst/>
              <a:cxnLst/>
              <a:rect l="l" t="t" r="r" b="b"/>
              <a:pathLst>
                <a:path w="787" h="275" extrusionOk="0">
                  <a:moveTo>
                    <a:pt x="501" y="0"/>
                  </a:moveTo>
                  <a:cubicBezTo>
                    <a:pt x="358" y="12"/>
                    <a:pt x="203" y="12"/>
                    <a:pt x="72" y="24"/>
                  </a:cubicBezTo>
                  <a:cubicBezTo>
                    <a:pt x="1" y="95"/>
                    <a:pt x="1" y="179"/>
                    <a:pt x="72" y="250"/>
                  </a:cubicBezTo>
                  <a:cubicBezTo>
                    <a:pt x="310" y="250"/>
                    <a:pt x="548" y="262"/>
                    <a:pt x="787" y="274"/>
                  </a:cubicBezTo>
                  <a:cubicBezTo>
                    <a:pt x="691" y="179"/>
                    <a:pt x="596" y="84"/>
                    <a:pt x="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2"/>
            <p:cNvSpPr/>
            <p:nvPr/>
          </p:nvSpPr>
          <p:spPr>
            <a:xfrm>
              <a:off x="5219100" y="2364700"/>
              <a:ext cx="12525" cy="12825"/>
            </a:xfrm>
            <a:custGeom>
              <a:avLst/>
              <a:gdLst/>
              <a:ahLst/>
              <a:cxnLst/>
              <a:rect l="l" t="t" r="r" b="b"/>
              <a:pathLst>
                <a:path w="501" h="513" extrusionOk="0">
                  <a:moveTo>
                    <a:pt x="322" y="0"/>
                  </a:moveTo>
                  <a:cubicBezTo>
                    <a:pt x="174" y="0"/>
                    <a:pt x="138" y="211"/>
                    <a:pt x="48" y="310"/>
                  </a:cubicBezTo>
                  <a:cubicBezTo>
                    <a:pt x="0" y="394"/>
                    <a:pt x="0" y="453"/>
                    <a:pt x="72" y="513"/>
                  </a:cubicBezTo>
                  <a:cubicBezTo>
                    <a:pt x="167" y="477"/>
                    <a:pt x="238" y="453"/>
                    <a:pt x="322" y="417"/>
                  </a:cubicBezTo>
                  <a:cubicBezTo>
                    <a:pt x="405" y="310"/>
                    <a:pt x="465" y="191"/>
                    <a:pt x="500" y="72"/>
                  </a:cubicBezTo>
                  <a:cubicBezTo>
                    <a:pt x="426" y="21"/>
                    <a:pt x="369" y="0"/>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2"/>
            <p:cNvSpPr/>
            <p:nvPr/>
          </p:nvSpPr>
          <p:spPr>
            <a:xfrm>
              <a:off x="5794175" y="2502475"/>
              <a:ext cx="11625" cy="12825"/>
            </a:xfrm>
            <a:custGeom>
              <a:avLst/>
              <a:gdLst/>
              <a:ahLst/>
              <a:cxnLst/>
              <a:rect l="l" t="t" r="r" b="b"/>
              <a:pathLst>
                <a:path w="465" h="513" extrusionOk="0">
                  <a:moveTo>
                    <a:pt x="291" y="0"/>
                  </a:moveTo>
                  <a:cubicBezTo>
                    <a:pt x="195" y="0"/>
                    <a:pt x="100" y="83"/>
                    <a:pt x="0" y="121"/>
                  </a:cubicBezTo>
                  <a:cubicBezTo>
                    <a:pt x="0" y="217"/>
                    <a:pt x="24" y="312"/>
                    <a:pt x="24" y="419"/>
                  </a:cubicBezTo>
                  <a:cubicBezTo>
                    <a:pt x="114" y="442"/>
                    <a:pt x="200" y="512"/>
                    <a:pt x="287" y="512"/>
                  </a:cubicBezTo>
                  <a:cubicBezTo>
                    <a:pt x="338" y="512"/>
                    <a:pt x="388" y="489"/>
                    <a:pt x="441" y="419"/>
                  </a:cubicBezTo>
                  <a:cubicBezTo>
                    <a:pt x="441" y="336"/>
                    <a:pt x="464" y="252"/>
                    <a:pt x="453" y="181"/>
                  </a:cubicBezTo>
                  <a:lnTo>
                    <a:pt x="453" y="98"/>
                  </a:lnTo>
                  <a:cubicBezTo>
                    <a:pt x="397" y="26"/>
                    <a:pt x="344" y="0"/>
                    <a:pt x="2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2"/>
            <p:cNvSpPr/>
            <p:nvPr/>
          </p:nvSpPr>
          <p:spPr>
            <a:xfrm>
              <a:off x="5682300" y="2441500"/>
              <a:ext cx="19025" cy="8975"/>
            </a:xfrm>
            <a:custGeom>
              <a:avLst/>
              <a:gdLst/>
              <a:ahLst/>
              <a:cxnLst/>
              <a:rect l="l" t="t" r="r" b="b"/>
              <a:pathLst>
                <a:path w="761" h="359" extrusionOk="0">
                  <a:moveTo>
                    <a:pt x="748" y="1"/>
                  </a:moveTo>
                  <a:cubicBezTo>
                    <a:pt x="591" y="53"/>
                    <a:pt x="434" y="124"/>
                    <a:pt x="253" y="124"/>
                  </a:cubicBezTo>
                  <a:cubicBezTo>
                    <a:pt x="228" y="124"/>
                    <a:pt x="203" y="122"/>
                    <a:pt x="177" y="120"/>
                  </a:cubicBezTo>
                  <a:lnTo>
                    <a:pt x="177" y="120"/>
                  </a:lnTo>
                  <a:cubicBezTo>
                    <a:pt x="188" y="200"/>
                    <a:pt x="0" y="358"/>
                    <a:pt x="202" y="358"/>
                  </a:cubicBezTo>
                  <a:cubicBezTo>
                    <a:pt x="209" y="358"/>
                    <a:pt x="216" y="358"/>
                    <a:pt x="225" y="358"/>
                  </a:cubicBezTo>
                  <a:cubicBezTo>
                    <a:pt x="265" y="352"/>
                    <a:pt x="307" y="351"/>
                    <a:pt x="349" y="351"/>
                  </a:cubicBezTo>
                  <a:cubicBezTo>
                    <a:pt x="376" y="351"/>
                    <a:pt x="404" y="352"/>
                    <a:pt x="431" y="352"/>
                  </a:cubicBezTo>
                  <a:cubicBezTo>
                    <a:pt x="544" y="352"/>
                    <a:pt x="657" y="344"/>
                    <a:pt x="760" y="262"/>
                  </a:cubicBezTo>
                  <a:cubicBezTo>
                    <a:pt x="760" y="179"/>
                    <a:pt x="748" y="84"/>
                    <a:pt x="7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2"/>
            <p:cNvSpPr/>
            <p:nvPr/>
          </p:nvSpPr>
          <p:spPr>
            <a:xfrm>
              <a:off x="5642050" y="2510850"/>
              <a:ext cx="19075" cy="7000"/>
            </a:xfrm>
            <a:custGeom>
              <a:avLst/>
              <a:gdLst/>
              <a:ahLst/>
              <a:cxnLst/>
              <a:rect l="l" t="t" r="r" b="b"/>
              <a:pathLst>
                <a:path w="763" h="280" extrusionOk="0">
                  <a:moveTo>
                    <a:pt x="294" y="1"/>
                  </a:moveTo>
                  <a:cubicBezTo>
                    <a:pt x="222" y="1"/>
                    <a:pt x="149" y="18"/>
                    <a:pt x="72" y="60"/>
                  </a:cubicBezTo>
                  <a:cubicBezTo>
                    <a:pt x="1" y="108"/>
                    <a:pt x="1" y="155"/>
                    <a:pt x="72" y="203"/>
                  </a:cubicBezTo>
                  <a:cubicBezTo>
                    <a:pt x="182" y="246"/>
                    <a:pt x="289" y="279"/>
                    <a:pt x="403" y="279"/>
                  </a:cubicBezTo>
                  <a:cubicBezTo>
                    <a:pt x="513" y="279"/>
                    <a:pt x="629" y="249"/>
                    <a:pt x="763" y="167"/>
                  </a:cubicBezTo>
                  <a:cubicBezTo>
                    <a:pt x="593" y="79"/>
                    <a:pt x="446" y="1"/>
                    <a:pt x="2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2"/>
            <p:cNvSpPr/>
            <p:nvPr/>
          </p:nvSpPr>
          <p:spPr>
            <a:xfrm>
              <a:off x="5621825" y="2419750"/>
              <a:ext cx="22050" cy="6975"/>
            </a:xfrm>
            <a:custGeom>
              <a:avLst/>
              <a:gdLst/>
              <a:ahLst/>
              <a:cxnLst/>
              <a:rect l="l" t="t" r="r" b="b"/>
              <a:pathLst>
                <a:path w="882" h="279" extrusionOk="0">
                  <a:moveTo>
                    <a:pt x="381" y="0"/>
                  </a:moveTo>
                  <a:cubicBezTo>
                    <a:pt x="350" y="0"/>
                    <a:pt x="319" y="4"/>
                    <a:pt x="286" y="13"/>
                  </a:cubicBezTo>
                  <a:cubicBezTo>
                    <a:pt x="227" y="120"/>
                    <a:pt x="108" y="132"/>
                    <a:pt x="0" y="156"/>
                  </a:cubicBezTo>
                  <a:cubicBezTo>
                    <a:pt x="128" y="256"/>
                    <a:pt x="264" y="279"/>
                    <a:pt x="403" y="279"/>
                  </a:cubicBezTo>
                  <a:cubicBezTo>
                    <a:pt x="513" y="279"/>
                    <a:pt x="624" y="265"/>
                    <a:pt x="735" y="265"/>
                  </a:cubicBezTo>
                  <a:cubicBezTo>
                    <a:pt x="784" y="265"/>
                    <a:pt x="833" y="267"/>
                    <a:pt x="881" y="275"/>
                  </a:cubicBezTo>
                  <a:cubicBezTo>
                    <a:pt x="881" y="216"/>
                    <a:pt x="870" y="168"/>
                    <a:pt x="870" y="109"/>
                  </a:cubicBezTo>
                  <a:cubicBezTo>
                    <a:pt x="862" y="109"/>
                    <a:pt x="856" y="109"/>
                    <a:pt x="849" y="109"/>
                  </a:cubicBezTo>
                  <a:cubicBezTo>
                    <a:pt x="686" y="109"/>
                    <a:pt x="545" y="0"/>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2"/>
            <p:cNvSpPr/>
            <p:nvPr/>
          </p:nvSpPr>
          <p:spPr>
            <a:xfrm>
              <a:off x="5622725" y="2510900"/>
              <a:ext cx="21150" cy="5050"/>
            </a:xfrm>
            <a:custGeom>
              <a:avLst/>
              <a:gdLst/>
              <a:ahLst/>
              <a:cxnLst/>
              <a:rect l="l" t="t" r="r" b="b"/>
              <a:pathLst>
                <a:path w="846" h="202" extrusionOk="0">
                  <a:moveTo>
                    <a:pt x="299" y="0"/>
                  </a:moveTo>
                  <a:cubicBezTo>
                    <a:pt x="202" y="0"/>
                    <a:pt x="103" y="23"/>
                    <a:pt x="0" y="94"/>
                  </a:cubicBezTo>
                  <a:cubicBezTo>
                    <a:pt x="149" y="183"/>
                    <a:pt x="295" y="201"/>
                    <a:pt x="436" y="201"/>
                  </a:cubicBezTo>
                  <a:cubicBezTo>
                    <a:pt x="530" y="201"/>
                    <a:pt x="623" y="193"/>
                    <a:pt x="713" y="193"/>
                  </a:cubicBezTo>
                  <a:cubicBezTo>
                    <a:pt x="757" y="193"/>
                    <a:pt x="802" y="195"/>
                    <a:pt x="845" y="201"/>
                  </a:cubicBezTo>
                  <a:lnTo>
                    <a:pt x="845" y="58"/>
                  </a:lnTo>
                  <a:cubicBezTo>
                    <a:pt x="819" y="63"/>
                    <a:pt x="793" y="65"/>
                    <a:pt x="766" y="65"/>
                  </a:cubicBezTo>
                  <a:cubicBezTo>
                    <a:pt x="617" y="65"/>
                    <a:pt x="462" y="0"/>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2"/>
            <p:cNvSpPr/>
            <p:nvPr/>
          </p:nvSpPr>
          <p:spPr>
            <a:xfrm>
              <a:off x="5633125" y="2376000"/>
              <a:ext cx="26825" cy="4325"/>
            </a:xfrm>
            <a:custGeom>
              <a:avLst/>
              <a:gdLst/>
              <a:ahLst/>
              <a:cxnLst/>
              <a:rect l="l" t="t" r="r" b="b"/>
              <a:pathLst>
                <a:path w="1073" h="173" extrusionOk="0">
                  <a:moveTo>
                    <a:pt x="459" y="1"/>
                  </a:moveTo>
                  <a:cubicBezTo>
                    <a:pt x="297" y="1"/>
                    <a:pt x="141" y="26"/>
                    <a:pt x="1" y="144"/>
                  </a:cubicBezTo>
                  <a:cubicBezTo>
                    <a:pt x="20" y="164"/>
                    <a:pt x="40" y="173"/>
                    <a:pt x="64" y="173"/>
                  </a:cubicBezTo>
                  <a:cubicBezTo>
                    <a:pt x="83" y="173"/>
                    <a:pt x="105" y="167"/>
                    <a:pt x="132" y="156"/>
                  </a:cubicBezTo>
                  <a:cubicBezTo>
                    <a:pt x="429" y="156"/>
                    <a:pt x="715" y="144"/>
                    <a:pt x="1013" y="144"/>
                  </a:cubicBezTo>
                  <a:cubicBezTo>
                    <a:pt x="1072" y="85"/>
                    <a:pt x="1072" y="37"/>
                    <a:pt x="1013" y="1"/>
                  </a:cubicBezTo>
                  <a:cubicBezTo>
                    <a:pt x="952" y="12"/>
                    <a:pt x="891" y="15"/>
                    <a:pt x="830" y="15"/>
                  </a:cubicBezTo>
                  <a:cubicBezTo>
                    <a:pt x="706" y="15"/>
                    <a:pt x="581" y="1"/>
                    <a:pt x="4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2"/>
            <p:cNvSpPr/>
            <p:nvPr/>
          </p:nvSpPr>
          <p:spPr>
            <a:xfrm>
              <a:off x="5803100" y="2504900"/>
              <a:ext cx="19375" cy="10575"/>
            </a:xfrm>
            <a:custGeom>
              <a:avLst/>
              <a:gdLst/>
              <a:ahLst/>
              <a:cxnLst/>
              <a:rect l="l" t="t" r="r" b="b"/>
              <a:pathLst>
                <a:path w="775" h="423" extrusionOk="0">
                  <a:moveTo>
                    <a:pt x="107" y="1"/>
                  </a:moveTo>
                  <a:lnTo>
                    <a:pt x="96" y="36"/>
                  </a:lnTo>
                  <a:cubicBezTo>
                    <a:pt x="0" y="203"/>
                    <a:pt x="143" y="227"/>
                    <a:pt x="226" y="298"/>
                  </a:cubicBezTo>
                  <a:cubicBezTo>
                    <a:pt x="267" y="379"/>
                    <a:pt x="319" y="422"/>
                    <a:pt x="378" y="422"/>
                  </a:cubicBezTo>
                  <a:cubicBezTo>
                    <a:pt x="423" y="422"/>
                    <a:pt x="473" y="397"/>
                    <a:pt x="524" y="346"/>
                  </a:cubicBezTo>
                  <a:cubicBezTo>
                    <a:pt x="453" y="203"/>
                    <a:pt x="774" y="227"/>
                    <a:pt x="679" y="48"/>
                  </a:cubicBezTo>
                  <a:lnTo>
                    <a:pt x="6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2"/>
            <p:cNvSpPr/>
            <p:nvPr/>
          </p:nvSpPr>
          <p:spPr>
            <a:xfrm>
              <a:off x="5666175" y="2512900"/>
              <a:ext cx="11025" cy="6600"/>
            </a:xfrm>
            <a:custGeom>
              <a:avLst/>
              <a:gdLst/>
              <a:ahLst/>
              <a:cxnLst/>
              <a:rect l="l" t="t" r="r" b="b"/>
              <a:pathLst>
                <a:path w="441" h="264" extrusionOk="0">
                  <a:moveTo>
                    <a:pt x="225" y="1"/>
                  </a:moveTo>
                  <a:cubicBezTo>
                    <a:pt x="199" y="1"/>
                    <a:pt x="172" y="5"/>
                    <a:pt x="143" y="14"/>
                  </a:cubicBezTo>
                  <a:cubicBezTo>
                    <a:pt x="60" y="38"/>
                    <a:pt x="0" y="97"/>
                    <a:pt x="48" y="181"/>
                  </a:cubicBezTo>
                  <a:cubicBezTo>
                    <a:pt x="96" y="264"/>
                    <a:pt x="215" y="264"/>
                    <a:pt x="298" y="264"/>
                  </a:cubicBezTo>
                  <a:cubicBezTo>
                    <a:pt x="358" y="264"/>
                    <a:pt x="441" y="252"/>
                    <a:pt x="417" y="145"/>
                  </a:cubicBezTo>
                  <a:cubicBezTo>
                    <a:pt x="372" y="45"/>
                    <a:pt x="306"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2"/>
            <p:cNvSpPr/>
            <p:nvPr/>
          </p:nvSpPr>
          <p:spPr>
            <a:xfrm>
              <a:off x="5337850" y="2514200"/>
              <a:ext cx="18775" cy="8575"/>
            </a:xfrm>
            <a:custGeom>
              <a:avLst/>
              <a:gdLst/>
              <a:ahLst/>
              <a:cxnLst/>
              <a:rect l="l" t="t" r="r" b="b"/>
              <a:pathLst>
                <a:path w="751" h="343" extrusionOk="0">
                  <a:moveTo>
                    <a:pt x="492" y="0"/>
                  </a:moveTo>
                  <a:cubicBezTo>
                    <a:pt x="395" y="0"/>
                    <a:pt x="297" y="30"/>
                    <a:pt x="203" y="93"/>
                  </a:cubicBezTo>
                  <a:cubicBezTo>
                    <a:pt x="156" y="93"/>
                    <a:pt x="96" y="93"/>
                    <a:pt x="72" y="129"/>
                  </a:cubicBezTo>
                  <a:cubicBezTo>
                    <a:pt x="1" y="188"/>
                    <a:pt x="37" y="212"/>
                    <a:pt x="120" y="224"/>
                  </a:cubicBezTo>
                  <a:cubicBezTo>
                    <a:pt x="275" y="248"/>
                    <a:pt x="477" y="188"/>
                    <a:pt x="608" y="343"/>
                  </a:cubicBezTo>
                  <a:cubicBezTo>
                    <a:pt x="668" y="331"/>
                    <a:pt x="715" y="331"/>
                    <a:pt x="751" y="331"/>
                  </a:cubicBezTo>
                  <a:lnTo>
                    <a:pt x="751" y="69"/>
                  </a:lnTo>
                  <a:cubicBezTo>
                    <a:pt x="667" y="24"/>
                    <a:pt x="580" y="0"/>
                    <a:pt x="4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2"/>
            <p:cNvSpPr/>
            <p:nvPr/>
          </p:nvSpPr>
          <p:spPr>
            <a:xfrm>
              <a:off x="5302725" y="2491475"/>
              <a:ext cx="15800" cy="11375"/>
            </a:xfrm>
            <a:custGeom>
              <a:avLst/>
              <a:gdLst/>
              <a:ahLst/>
              <a:cxnLst/>
              <a:rect l="l" t="t" r="r" b="b"/>
              <a:pathLst>
                <a:path w="632" h="455" extrusionOk="0">
                  <a:moveTo>
                    <a:pt x="436" y="0"/>
                  </a:moveTo>
                  <a:cubicBezTo>
                    <a:pt x="284" y="0"/>
                    <a:pt x="126" y="14"/>
                    <a:pt x="1" y="121"/>
                  </a:cubicBezTo>
                  <a:cubicBezTo>
                    <a:pt x="13" y="204"/>
                    <a:pt x="72" y="240"/>
                    <a:pt x="156" y="252"/>
                  </a:cubicBezTo>
                  <a:cubicBezTo>
                    <a:pt x="215" y="288"/>
                    <a:pt x="251" y="335"/>
                    <a:pt x="310" y="383"/>
                  </a:cubicBezTo>
                  <a:cubicBezTo>
                    <a:pt x="334" y="430"/>
                    <a:pt x="358" y="454"/>
                    <a:pt x="382" y="454"/>
                  </a:cubicBezTo>
                  <a:cubicBezTo>
                    <a:pt x="406" y="454"/>
                    <a:pt x="429" y="430"/>
                    <a:pt x="453" y="383"/>
                  </a:cubicBezTo>
                  <a:cubicBezTo>
                    <a:pt x="453" y="240"/>
                    <a:pt x="513" y="157"/>
                    <a:pt x="632" y="97"/>
                  </a:cubicBezTo>
                  <a:cubicBezTo>
                    <a:pt x="608" y="61"/>
                    <a:pt x="596" y="26"/>
                    <a:pt x="584" y="2"/>
                  </a:cubicBezTo>
                  <a:cubicBezTo>
                    <a:pt x="537" y="2"/>
                    <a:pt x="487" y="0"/>
                    <a:pt x="4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2"/>
            <p:cNvSpPr/>
            <p:nvPr/>
          </p:nvSpPr>
          <p:spPr>
            <a:xfrm>
              <a:off x="5403350" y="2376600"/>
              <a:ext cx="26800" cy="2725"/>
            </a:xfrm>
            <a:custGeom>
              <a:avLst/>
              <a:gdLst/>
              <a:ahLst/>
              <a:cxnLst/>
              <a:rect l="l" t="t" r="r" b="b"/>
              <a:pathLst>
                <a:path w="1072" h="109" extrusionOk="0">
                  <a:moveTo>
                    <a:pt x="0" y="1"/>
                  </a:moveTo>
                  <a:cubicBezTo>
                    <a:pt x="164" y="78"/>
                    <a:pt x="328" y="109"/>
                    <a:pt x="492" y="109"/>
                  </a:cubicBezTo>
                  <a:cubicBezTo>
                    <a:pt x="685" y="109"/>
                    <a:pt x="879" y="65"/>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2"/>
            <p:cNvSpPr/>
            <p:nvPr/>
          </p:nvSpPr>
          <p:spPr>
            <a:xfrm>
              <a:off x="5342325" y="2510250"/>
              <a:ext cx="18175" cy="6000"/>
            </a:xfrm>
            <a:custGeom>
              <a:avLst/>
              <a:gdLst/>
              <a:ahLst/>
              <a:cxnLst/>
              <a:rect l="l" t="t" r="r" b="b"/>
              <a:pathLst>
                <a:path w="727" h="240" extrusionOk="0">
                  <a:moveTo>
                    <a:pt x="510" y="1"/>
                  </a:moveTo>
                  <a:cubicBezTo>
                    <a:pt x="361" y="1"/>
                    <a:pt x="215" y="118"/>
                    <a:pt x="70" y="118"/>
                  </a:cubicBezTo>
                  <a:cubicBezTo>
                    <a:pt x="47" y="118"/>
                    <a:pt x="24" y="115"/>
                    <a:pt x="0" y="108"/>
                  </a:cubicBezTo>
                  <a:lnTo>
                    <a:pt x="0" y="108"/>
                  </a:lnTo>
                  <a:cubicBezTo>
                    <a:pt x="0" y="144"/>
                    <a:pt x="0" y="191"/>
                    <a:pt x="12" y="239"/>
                  </a:cubicBezTo>
                  <a:cubicBezTo>
                    <a:pt x="203" y="239"/>
                    <a:pt x="381" y="227"/>
                    <a:pt x="572" y="227"/>
                  </a:cubicBezTo>
                  <a:cubicBezTo>
                    <a:pt x="631" y="179"/>
                    <a:pt x="679" y="132"/>
                    <a:pt x="727" y="108"/>
                  </a:cubicBezTo>
                  <a:cubicBezTo>
                    <a:pt x="653" y="28"/>
                    <a:pt x="581" y="1"/>
                    <a:pt x="5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2"/>
            <p:cNvSpPr/>
            <p:nvPr/>
          </p:nvSpPr>
          <p:spPr>
            <a:xfrm>
              <a:off x="5564075" y="2429600"/>
              <a:ext cx="9850" cy="6300"/>
            </a:xfrm>
            <a:custGeom>
              <a:avLst/>
              <a:gdLst/>
              <a:ahLst/>
              <a:cxnLst/>
              <a:rect l="l" t="t" r="r" b="b"/>
              <a:pathLst>
                <a:path w="394" h="252" extrusionOk="0">
                  <a:moveTo>
                    <a:pt x="203" y="12"/>
                  </a:moveTo>
                  <a:cubicBezTo>
                    <a:pt x="120" y="24"/>
                    <a:pt x="1" y="0"/>
                    <a:pt x="1" y="96"/>
                  </a:cubicBezTo>
                  <a:cubicBezTo>
                    <a:pt x="1" y="194"/>
                    <a:pt x="70" y="252"/>
                    <a:pt x="164" y="252"/>
                  </a:cubicBezTo>
                  <a:cubicBezTo>
                    <a:pt x="173" y="252"/>
                    <a:pt x="182" y="251"/>
                    <a:pt x="191" y="250"/>
                  </a:cubicBezTo>
                  <a:cubicBezTo>
                    <a:pt x="251" y="250"/>
                    <a:pt x="334" y="203"/>
                    <a:pt x="358" y="155"/>
                  </a:cubicBezTo>
                  <a:cubicBezTo>
                    <a:pt x="393" y="24"/>
                    <a:pt x="274" y="24"/>
                    <a:pt x="203"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2"/>
            <p:cNvSpPr/>
            <p:nvPr/>
          </p:nvSpPr>
          <p:spPr>
            <a:xfrm>
              <a:off x="5572400" y="2613400"/>
              <a:ext cx="22350" cy="3500"/>
            </a:xfrm>
            <a:custGeom>
              <a:avLst/>
              <a:gdLst/>
              <a:ahLst/>
              <a:cxnLst/>
              <a:rect l="l" t="t" r="r" b="b"/>
              <a:pathLst>
                <a:path w="894" h="140" extrusionOk="0">
                  <a:moveTo>
                    <a:pt x="426" y="0"/>
                  </a:moveTo>
                  <a:cubicBezTo>
                    <a:pt x="284" y="0"/>
                    <a:pt x="140" y="19"/>
                    <a:pt x="1" y="30"/>
                  </a:cubicBezTo>
                  <a:cubicBezTo>
                    <a:pt x="131" y="117"/>
                    <a:pt x="266" y="139"/>
                    <a:pt x="402" y="139"/>
                  </a:cubicBezTo>
                  <a:cubicBezTo>
                    <a:pt x="551" y="139"/>
                    <a:pt x="702" y="113"/>
                    <a:pt x="850" y="113"/>
                  </a:cubicBezTo>
                  <a:cubicBezTo>
                    <a:pt x="864" y="113"/>
                    <a:pt x="879" y="113"/>
                    <a:pt x="894" y="114"/>
                  </a:cubicBezTo>
                  <a:cubicBezTo>
                    <a:pt x="748" y="25"/>
                    <a:pt x="589" y="0"/>
                    <a:pt x="4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2"/>
            <p:cNvSpPr/>
            <p:nvPr/>
          </p:nvSpPr>
          <p:spPr>
            <a:xfrm>
              <a:off x="5805175" y="2369500"/>
              <a:ext cx="14025" cy="9100"/>
            </a:xfrm>
            <a:custGeom>
              <a:avLst/>
              <a:gdLst/>
              <a:ahLst/>
              <a:cxnLst/>
              <a:rect l="l" t="t" r="r" b="b"/>
              <a:pathLst>
                <a:path w="561" h="364" extrusionOk="0">
                  <a:moveTo>
                    <a:pt x="263" y="1"/>
                  </a:moveTo>
                  <a:cubicBezTo>
                    <a:pt x="181" y="1"/>
                    <a:pt x="97" y="30"/>
                    <a:pt x="13" y="83"/>
                  </a:cubicBezTo>
                  <a:cubicBezTo>
                    <a:pt x="1" y="106"/>
                    <a:pt x="1" y="118"/>
                    <a:pt x="13" y="154"/>
                  </a:cubicBezTo>
                  <a:lnTo>
                    <a:pt x="13" y="273"/>
                  </a:lnTo>
                  <a:cubicBezTo>
                    <a:pt x="120" y="285"/>
                    <a:pt x="215" y="321"/>
                    <a:pt x="322" y="345"/>
                  </a:cubicBezTo>
                  <a:cubicBezTo>
                    <a:pt x="361" y="358"/>
                    <a:pt x="394" y="364"/>
                    <a:pt x="423" y="364"/>
                  </a:cubicBezTo>
                  <a:cubicBezTo>
                    <a:pt x="524" y="364"/>
                    <a:pt x="560" y="284"/>
                    <a:pt x="560" y="154"/>
                  </a:cubicBezTo>
                  <a:cubicBezTo>
                    <a:pt x="467" y="48"/>
                    <a:pt x="367" y="1"/>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2"/>
            <p:cNvSpPr/>
            <p:nvPr/>
          </p:nvSpPr>
          <p:spPr>
            <a:xfrm>
              <a:off x="5980800" y="2567100"/>
              <a:ext cx="10725" cy="10125"/>
            </a:xfrm>
            <a:custGeom>
              <a:avLst/>
              <a:gdLst/>
              <a:ahLst/>
              <a:cxnLst/>
              <a:rect l="l" t="t" r="r" b="b"/>
              <a:pathLst>
                <a:path w="429" h="405" extrusionOk="0">
                  <a:moveTo>
                    <a:pt x="274" y="1"/>
                  </a:moveTo>
                  <a:cubicBezTo>
                    <a:pt x="155" y="61"/>
                    <a:pt x="0" y="108"/>
                    <a:pt x="72" y="287"/>
                  </a:cubicBezTo>
                  <a:cubicBezTo>
                    <a:pt x="106" y="384"/>
                    <a:pt x="178" y="404"/>
                    <a:pt x="257" y="404"/>
                  </a:cubicBezTo>
                  <a:cubicBezTo>
                    <a:pt x="314" y="404"/>
                    <a:pt x="374" y="394"/>
                    <a:pt x="429" y="394"/>
                  </a:cubicBezTo>
                  <a:cubicBezTo>
                    <a:pt x="381" y="299"/>
                    <a:pt x="334" y="191"/>
                    <a:pt x="298" y="108"/>
                  </a:cubicBezTo>
                  <a:cubicBezTo>
                    <a:pt x="298" y="72"/>
                    <a:pt x="274" y="37"/>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2"/>
            <p:cNvSpPr/>
            <p:nvPr/>
          </p:nvSpPr>
          <p:spPr>
            <a:xfrm>
              <a:off x="5314050" y="2508800"/>
              <a:ext cx="17875" cy="3575"/>
            </a:xfrm>
            <a:custGeom>
              <a:avLst/>
              <a:gdLst/>
              <a:ahLst/>
              <a:cxnLst/>
              <a:rect l="l" t="t" r="r" b="b"/>
              <a:pathLst>
                <a:path w="715" h="143" extrusionOk="0">
                  <a:moveTo>
                    <a:pt x="381" y="1"/>
                  </a:moveTo>
                  <a:cubicBezTo>
                    <a:pt x="285" y="1"/>
                    <a:pt x="186" y="17"/>
                    <a:pt x="90" y="17"/>
                  </a:cubicBezTo>
                  <a:cubicBezTo>
                    <a:pt x="60" y="17"/>
                    <a:pt x="30" y="16"/>
                    <a:pt x="0" y="11"/>
                  </a:cubicBezTo>
                  <a:lnTo>
                    <a:pt x="0" y="142"/>
                  </a:lnTo>
                  <a:lnTo>
                    <a:pt x="715" y="142"/>
                  </a:lnTo>
                  <a:cubicBezTo>
                    <a:pt x="616" y="27"/>
                    <a:pt x="501"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2"/>
            <p:cNvSpPr/>
            <p:nvPr/>
          </p:nvSpPr>
          <p:spPr>
            <a:xfrm>
              <a:off x="5940900" y="2600125"/>
              <a:ext cx="11925" cy="8975"/>
            </a:xfrm>
            <a:custGeom>
              <a:avLst/>
              <a:gdLst/>
              <a:ahLst/>
              <a:cxnLst/>
              <a:rect l="l" t="t" r="r" b="b"/>
              <a:pathLst>
                <a:path w="477" h="359" extrusionOk="0">
                  <a:moveTo>
                    <a:pt x="242" y="0"/>
                  </a:moveTo>
                  <a:cubicBezTo>
                    <a:pt x="230" y="0"/>
                    <a:pt x="217" y="1"/>
                    <a:pt x="203" y="2"/>
                  </a:cubicBezTo>
                  <a:cubicBezTo>
                    <a:pt x="72" y="2"/>
                    <a:pt x="1" y="85"/>
                    <a:pt x="13" y="228"/>
                  </a:cubicBezTo>
                  <a:cubicBezTo>
                    <a:pt x="120" y="275"/>
                    <a:pt x="203" y="323"/>
                    <a:pt x="310" y="359"/>
                  </a:cubicBezTo>
                  <a:cubicBezTo>
                    <a:pt x="358" y="347"/>
                    <a:pt x="406" y="335"/>
                    <a:pt x="429" y="335"/>
                  </a:cubicBezTo>
                  <a:cubicBezTo>
                    <a:pt x="429" y="299"/>
                    <a:pt x="441" y="275"/>
                    <a:pt x="465" y="240"/>
                  </a:cubicBezTo>
                  <a:cubicBezTo>
                    <a:pt x="476" y="65"/>
                    <a:pt x="386" y="0"/>
                    <a:pt x="2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2"/>
            <p:cNvSpPr/>
            <p:nvPr/>
          </p:nvSpPr>
          <p:spPr>
            <a:xfrm>
              <a:off x="5268200" y="2404525"/>
              <a:ext cx="16400" cy="4850"/>
            </a:xfrm>
            <a:custGeom>
              <a:avLst/>
              <a:gdLst/>
              <a:ahLst/>
              <a:cxnLst/>
              <a:rect l="l" t="t" r="r" b="b"/>
              <a:pathLst>
                <a:path w="656" h="194" extrusionOk="0">
                  <a:moveTo>
                    <a:pt x="357" y="0"/>
                  </a:moveTo>
                  <a:cubicBezTo>
                    <a:pt x="286" y="0"/>
                    <a:pt x="213" y="10"/>
                    <a:pt x="144" y="15"/>
                  </a:cubicBezTo>
                  <a:cubicBezTo>
                    <a:pt x="1" y="27"/>
                    <a:pt x="60" y="134"/>
                    <a:pt x="132" y="194"/>
                  </a:cubicBezTo>
                  <a:cubicBezTo>
                    <a:pt x="310" y="182"/>
                    <a:pt x="477" y="146"/>
                    <a:pt x="656" y="134"/>
                  </a:cubicBezTo>
                  <a:cubicBezTo>
                    <a:pt x="576" y="25"/>
                    <a:pt x="469" y="0"/>
                    <a:pt x="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2"/>
            <p:cNvSpPr/>
            <p:nvPr/>
          </p:nvSpPr>
          <p:spPr>
            <a:xfrm>
              <a:off x="5490550" y="2501625"/>
              <a:ext cx="8375" cy="6050"/>
            </a:xfrm>
            <a:custGeom>
              <a:avLst/>
              <a:gdLst/>
              <a:ahLst/>
              <a:cxnLst/>
              <a:rect l="l" t="t" r="r" b="b"/>
              <a:pathLst>
                <a:path w="335" h="242" extrusionOk="0">
                  <a:moveTo>
                    <a:pt x="179" y="1"/>
                  </a:moveTo>
                  <a:cubicBezTo>
                    <a:pt x="108" y="13"/>
                    <a:pt x="1" y="13"/>
                    <a:pt x="1" y="155"/>
                  </a:cubicBezTo>
                  <a:cubicBezTo>
                    <a:pt x="21" y="215"/>
                    <a:pt x="74" y="242"/>
                    <a:pt x="126" y="242"/>
                  </a:cubicBezTo>
                  <a:cubicBezTo>
                    <a:pt x="136" y="242"/>
                    <a:pt x="146" y="241"/>
                    <a:pt x="155" y="239"/>
                  </a:cubicBezTo>
                  <a:cubicBezTo>
                    <a:pt x="215" y="227"/>
                    <a:pt x="286" y="167"/>
                    <a:pt x="298" y="120"/>
                  </a:cubicBezTo>
                  <a:cubicBezTo>
                    <a:pt x="334" y="36"/>
                    <a:pt x="263" y="13"/>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2"/>
            <p:cNvSpPr/>
            <p:nvPr/>
          </p:nvSpPr>
          <p:spPr>
            <a:xfrm>
              <a:off x="5708450" y="2505150"/>
              <a:ext cx="14000" cy="5550"/>
            </a:xfrm>
            <a:custGeom>
              <a:avLst/>
              <a:gdLst/>
              <a:ahLst/>
              <a:cxnLst/>
              <a:rect l="l" t="t" r="r" b="b"/>
              <a:pathLst>
                <a:path w="560" h="222" extrusionOk="0">
                  <a:moveTo>
                    <a:pt x="287" y="0"/>
                  </a:moveTo>
                  <a:cubicBezTo>
                    <a:pt x="180" y="0"/>
                    <a:pt x="78" y="29"/>
                    <a:pt x="0" y="145"/>
                  </a:cubicBezTo>
                  <a:cubicBezTo>
                    <a:pt x="33" y="203"/>
                    <a:pt x="69" y="222"/>
                    <a:pt x="104" y="222"/>
                  </a:cubicBezTo>
                  <a:cubicBezTo>
                    <a:pt x="158" y="222"/>
                    <a:pt x="212" y="179"/>
                    <a:pt x="262" y="157"/>
                  </a:cubicBezTo>
                  <a:cubicBezTo>
                    <a:pt x="369" y="145"/>
                    <a:pt x="488" y="133"/>
                    <a:pt x="560" y="26"/>
                  </a:cubicBezTo>
                  <a:cubicBezTo>
                    <a:pt x="472" y="21"/>
                    <a:pt x="378" y="0"/>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2"/>
            <p:cNvSpPr/>
            <p:nvPr/>
          </p:nvSpPr>
          <p:spPr>
            <a:xfrm>
              <a:off x="5471200" y="2426425"/>
              <a:ext cx="11350" cy="6975"/>
            </a:xfrm>
            <a:custGeom>
              <a:avLst/>
              <a:gdLst/>
              <a:ahLst/>
              <a:cxnLst/>
              <a:rect l="l" t="t" r="r" b="b"/>
              <a:pathLst>
                <a:path w="454" h="279" extrusionOk="0">
                  <a:moveTo>
                    <a:pt x="279" y="0"/>
                  </a:moveTo>
                  <a:cubicBezTo>
                    <a:pt x="189" y="0"/>
                    <a:pt x="105" y="22"/>
                    <a:pt x="25" y="44"/>
                  </a:cubicBezTo>
                  <a:lnTo>
                    <a:pt x="1" y="103"/>
                  </a:lnTo>
                  <a:cubicBezTo>
                    <a:pt x="25" y="139"/>
                    <a:pt x="37" y="163"/>
                    <a:pt x="37" y="199"/>
                  </a:cubicBezTo>
                  <a:cubicBezTo>
                    <a:pt x="42" y="198"/>
                    <a:pt x="48" y="198"/>
                    <a:pt x="54" y="198"/>
                  </a:cubicBezTo>
                  <a:cubicBezTo>
                    <a:pt x="161" y="198"/>
                    <a:pt x="255" y="278"/>
                    <a:pt x="363" y="278"/>
                  </a:cubicBezTo>
                  <a:cubicBezTo>
                    <a:pt x="392" y="278"/>
                    <a:pt x="422" y="273"/>
                    <a:pt x="453" y="258"/>
                  </a:cubicBezTo>
                  <a:lnTo>
                    <a:pt x="453" y="32"/>
                  </a:lnTo>
                  <a:cubicBezTo>
                    <a:pt x="393" y="9"/>
                    <a:pt x="335" y="0"/>
                    <a:pt x="2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2"/>
            <p:cNvSpPr/>
            <p:nvPr/>
          </p:nvSpPr>
          <p:spPr>
            <a:xfrm>
              <a:off x="5367625" y="2429925"/>
              <a:ext cx="14300" cy="4150"/>
            </a:xfrm>
            <a:custGeom>
              <a:avLst/>
              <a:gdLst/>
              <a:ahLst/>
              <a:cxnLst/>
              <a:rect l="l" t="t" r="r" b="b"/>
              <a:pathLst>
                <a:path w="572" h="166" extrusionOk="0">
                  <a:moveTo>
                    <a:pt x="282" y="1"/>
                  </a:moveTo>
                  <a:cubicBezTo>
                    <a:pt x="188" y="1"/>
                    <a:pt x="94" y="54"/>
                    <a:pt x="0" y="166"/>
                  </a:cubicBezTo>
                  <a:cubicBezTo>
                    <a:pt x="96" y="154"/>
                    <a:pt x="191" y="148"/>
                    <a:pt x="286" y="148"/>
                  </a:cubicBezTo>
                  <a:cubicBezTo>
                    <a:pt x="381" y="148"/>
                    <a:pt x="477" y="154"/>
                    <a:pt x="572" y="166"/>
                  </a:cubicBezTo>
                  <a:cubicBezTo>
                    <a:pt x="475" y="57"/>
                    <a:pt x="379" y="1"/>
                    <a:pt x="2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2"/>
            <p:cNvSpPr/>
            <p:nvPr/>
          </p:nvSpPr>
          <p:spPr>
            <a:xfrm>
              <a:off x="5538775" y="2465900"/>
              <a:ext cx="6875" cy="4900"/>
            </a:xfrm>
            <a:custGeom>
              <a:avLst/>
              <a:gdLst/>
              <a:ahLst/>
              <a:cxnLst/>
              <a:rect l="l" t="t" r="r" b="b"/>
              <a:pathLst>
                <a:path w="275" h="196" extrusionOk="0">
                  <a:moveTo>
                    <a:pt x="143" y="1"/>
                  </a:moveTo>
                  <a:cubicBezTo>
                    <a:pt x="84" y="1"/>
                    <a:pt x="1" y="1"/>
                    <a:pt x="1" y="72"/>
                  </a:cubicBezTo>
                  <a:cubicBezTo>
                    <a:pt x="1" y="108"/>
                    <a:pt x="84" y="156"/>
                    <a:pt x="143" y="179"/>
                  </a:cubicBezTo>
                  <a:cubicBezTo>
                    <a:pt x="161" y="190"/>
                    <a:pt x="180" y="196"/>
                    <a:pt x="198" y="196"/>
                  </a:cubicBezTo>
                  <a:cubicBezTo>
                    <a:pt x="239" y="196"/>
                    <a:pt x="274" y="166"/>
                    <a:pt x="274" y="108"/>
                  </a:cubicBezTo>
                  <a:cubicBezTo>
                    <a:pt x="274" y="37"/>
                    <a:pt x="215" y="13"/>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2"/>
            <p:cNvSpPr/>
            <p:nvPr/>
          </p:nvSpPr>
          <p:spPr>
            <a:xfrm>
              <a:off x="5810525" y="2506100"/>
              <a:ext cx="12825" cy="7750"/>
            </a:xfrm>
            <a:custGeom>
              <a:avLst/>
              <a:gdLst/>
              <a:ahLst/>
              <a:cxnLst/>
              <a:rect l="l" t="t" r="r" b="b"/>
              <a:pathLst>
                <a:path w="513" h="310" extrusionOk="0">
                  <a:moveTo>
                    <a:pt x="382" y="0"/>
                  </a:moveTo>
                  <a:cubicBezTo>
                    <a:pt x="382" y="119"/>
                    <a:pt x="1" y="60"/>
                    <a:pt x="227" y="298"/>
                  </a:cubicBezTo>
                  <a:cubicBezTo>
                    <a:pt x="251" y="286"/>
                    <a:pt x="275" y="280"/>
                    <a:pt x="297" y="280"/>
                  </a:cubicBezTo>
                  <a:cubicBezTo>
                    <a:pt x="319" y="280"/>
                    <a:pt x="340" y="286"/>
                    <a:pt x="358" y="298"/>
                  </a:cubicBezTo>
                  <a:cubicBezTo>
                    <a:pt x="358" y="298"/>
                    <a:pt x="394" y="310"/>
                    <a:pt x="418" y="310"/>
                  </a:cubicBezTo>
                  <a:cubicBezTo>
                    <a:pt x="453" y="310"/>
                    <a:pt x="477" y="298"/>
                    <a:pt x="513" y="274"/>
                  </a:cubicBezTo>
                  <a:cubicBezTo>
                    <a:pt x="513" y="167"/>
                    <a:pt x="501" y="48"/>
                    <a:pt x="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2"/>
            <p:cNvSpPr/>
            <p:nvPr/>
          </p:nvSpPr>
          <p:spPr>
            <a:xfrm>
              <a:off x="5310175" y="2451325"/>
              <a:ext cx="14600" cy="4650"/>
            </a:xfrm>
            <a:custGeom>
              <a:avLst/>
              <a:gdLst/>
              <a:ahLst/>
              <a:cxnLst/>
              <a:rect l="l" t="t" r="r" b="b"/>
              <a:pathLst>
                <a:path w="584" h="186" extrusionOk="0">
                  <a:moveTo>
                    <a:pt x="155" y="0"/>
                  </a:moveTo>
                  <a:lnTo>
                    <a:pt x="1" y="155"/>
                  </a:lnTo>
                  <a:cubicBezTo>
                    <a:pt x="121" y="170"/>
                    <a:pt x="246" y="185"/>
                    <a:pt x="370" y="185"/>
                  </a:cubicBezTo>
                  <a:cubicBezTo>
                    <a:pt x="442" y="185"/>
                    <a:pt x="514" y="180"/>
                    <a:pt x="584" y="167"/>
                  </a:cubicBezTo>
                  <a:cubicBezTo>
                    <a:pt x="524" y="24"/>
                    <a:pt x="393" y="36"/>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2"/>
            <p:cNvSpPr/>
            <p:nvPr/>
          </p:nvSpPr>
          <p:spPr>
            <a:xfrm>
              <a:off x="5945375" y="2510525"/>
              <a:ext cx="5075" cy="9275"/>
            </a:xfrm>
            <a:custGeom>
              <a:avLst/>
              <a:gdLst/>
              <a:ahLst/>
              <a:cxnLst/>
              <a:rect l="l" t="t" r="r" b="b"/>
              <a:pathLst>
                <a:path w="203" h="371" extrusionOk="0">
                  <a:moveTo>
                    <a:pt x="92" y="1"/>
                  </a:moveTo>
                  <a:cubicBezTo>
                    <a:pt x="21" y="1"/>
                    <a:pt x="0" y="79"/>
                    <a:pt x="0" y="157"/>
                  </a:cubicBezTo>
                  <a:lnTo>
                    <a:pt x="0" y="359"/>
                  </a:lnTo>
                  <a:cubicBezTo>
                    <a:pt x="48" y="359"/>
                    <a:pt x="84" y="359"/>
                    <a:pt x="108" y="371"/>
                  </a:cubicBezTo>
                  <a:cubicBezTo>
                    <a:pt x="120" y="299"/>
                    <a:pt x="131" y="240"/>
                    <a:pt x="143" y="168"/>
                  </a:cubicBezTo>
                  <a:cubicBezTo>
                    <a:pt x="167" y="97"/>
                    <a:pt x="203" y="14"/>
                    <a:pt x="108" y="2"/>
                  </a:cubicBezTo>
                  <a:cubicBezTo>
                    <a:pt x="102" y="1"/>
                    <a:pt x="97" y="1"/>
                    <a:pt x="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2"/>
            <p:cNvSpPr/>
            <p:nvPr/>
          </p:nvSpPr>
          <p:spPr>
            <a:xfrm>
              <a:off x="5737300" y="2440600"/>
              <a:ext cx="6875" cy="5700"/>
            </a:xfrm>
            <a:custGeom>
              <a:avLst/>
              <a:gdLst/>
              <a:ahLst/>
              <a:cxnLst/>
              <a:rect l="l" t="t" r="r" b="b"/>
              <a:pathLst>
                <a:path w="275" h="228" extrusionOk="0">
                  <a:moveTo>
                    <a:pt x="1" y="1"/>
                  </a:moveTo>
                  <a:cubicBezTo>
                    <a:pt x="12" y="103"/>
                    <a:pt x="2" y="228"/>
                    <a:pt x="147" y="228"/>
                  </a:cubicBezTo>
                  <a:cubicBezTo>
                    <a:pt x="154" y="228"/>
                    <a:pt x="161" y="228"/>
                    <a:pt x="168" y="227"/>
                  </a:cubicBezTo>
                  <a:cubicBezTo>
                    <a:pt x="251" y="215"/>
                    <a:pt x="275" y="108"/>
                    <a:pt x="275" y="13"/>
                  </a:cubicBezTo>
                  <a:cubicBezTo>
                    <a:pt x="180" y="13"/>
                    <a:pt x="96"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2"/>
            <p:cNvSpPr/>
            <p:nvPr/>
          </p:nvSpPr>
          <p:spPr>
            <a:xfrm>
              <a:off x="5261050" y="2347750"/>
              <a:ext cx="10150" cy="10725"/>
            </a:xfrm>
            <a:custGeom>
              <a:avLst/>
              <a:gdLst/>
              <a:ahLst/>
              <a:cxnLst/>
              <a:rect l="l" t="t" r="r" b="b"/>
              <a:pathLst>
                <a:path w="406" h="429" extrusionOk="0">
                  <a:moveTo>
                    <a:pt x="239" y="0"/>
                  </a:moveTo>
                  <a:lnTo>
                    <a:pt x="239" y="0"/>
                  </a:lnTo>
                  <a:cubicBezTo>
                    <a:pt x="1" y="238"/>
                    <a:pt x="96" y="369"/>
                    <a:pt x="406" y="429"/>
                  </a:cubicBezTo>
                  <a:cubicBezTo>
                    <a:pt x="394" y="381"/>
                    <a:pt x="370" y="357"/>
                    <a:pt x="370" y="310"/>
                  </a:cubicBezTo>
                  <a:cubicBezTo>
                    <a:pt x="358" y="238"/>
                    <a:pt x="334" y="179"/>
                    <a:pt x="275" y="143"/>
                  </a:cubicBezTo>
                  <a:cubicBezTo>
                    <a:pt x="251" y="95"/>
                    <a:pt x="251" y="36"/>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2"/>
            <p:cNvSpPr/>
            <p:nvPr/>
          </p:nvSpPr>
          <p:spPr>
            <a:xfrm>
              <a:off x="5801000" y="2505500"/>
              <a:ext cx="7475" cy="7475"/>
            </a:xfrm>
            <a:custGeom>
              <a:avLst/>
              <a:gdLst/>
              <a:ahLst/>
              <a:cxnLst/>
              <a:rect l="l" t="t" r="r" b="b"/>
              <a:pathLst>
                <a:path w="299" h="299" extrusionOk="0">
                  <a:moveTo>
                    <a:pt x="168" y="0"/>
                  </a:moveTo>
                  <a:cubicBezTo>
                    <a:pt x="1" y="96"/>
                    <a:pt x="13" y="203"/>
                    <a:pt x="168" y="298"/>
                  </a:cubicBezTo>
                  <a:cubicBezTo>
                    <a:pt x="203" y="274"/>
                    <a:pt x="251" y="262"/>
                    <a:pt x="299" y="262"/>
                  </a:cubicBezTo>
                  <a:lnTo>
                    <a:pt x="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2"/>
            <p:cNvSpPr/>
            <p:nvPr/>
          </p:nvSpPr>
          <p:spPr>
            <a:xfrm>
              <a:off x="5704875" y="2587925"/>
              <a:ext cx="11025" cy="3325"/>
            </a:xfrm>
            <a:custGeom>
              <a:avLst/>
              <a:gdLst/>
              <a:ahLst/>
              <a:cxnLst/>
              <a:rect l="l" t="t" r="r" b="b"/>
              <a:pathLst>
                <a:path w="441" h="133" extrusionOk="0">
                  <a:moveTo>
                    <a:pt x="111" y="0"/>
                  </a:moveTo>
                  <a:cubicBezTo>
                    <a:pt x="74" y="0"/>
                    <a:pt x="37" y="1"/>
                    <a:pt x="0" y="1"/>
                  </a:cubicBezTo>
                  <a:lnTo>
                    <a:pt x="0" y="132"/>
                  </a:lnTo>
                  <a:cubicBezTo>
                    <a:pt x="95" y="132"/>
                    <a:pt x="191" y="127"/>
                    <a:pt x="289" y="127"/>
                  </a:cubicBezTo>
                  <a:cubicBezTo>
                    <a:pt x="339" y="127"/>
                    <a:pt x="389" y="128"/>
                    <a:pt x="441" y="132"/>
                  </a:cubicBezTo>
                  <a:cubicBezTo>
                    <a:pt x="350" y="14"/>
                    <a:pt x="231" y="0"/>
                    <a:pt x="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2"/>
            <p:cNvSpPr/>
            <p:nvPr/>
          </p:nvSpPr>
          <p:spPr>
            <a:xfrm>
              <a:off x="5719150" y="2587900"/>
              <a:ext cx="10750" cy="3950"/>
            </a:xfrm>
            <a:custGeom>
              <a:avLst/>
              <a:gdLst/>
              <a:ahLst/>
              <a:cxnLst/>
              <a:rect l="l" t="t" r="r" b="b"/>
              <a:pathLst>
                <a:path w="430" h="158" extrusionOk="0">
                  <a:moveTo>
                    <a:pt x="209" y="1"/>
                  </a:moveTo>
                  <a:cubicBezTo>
                    <a:pt x="139" y="1"/>
                    <a:pt x="69" y="42"/>
                    <a:pt x="1" y="121"/>
                  </a:cubicBezTo>
                  <a:cubicBezTo>
                    <a:pt x="144" y="121"/>
                    <a:pt x="286" y="133"/>
                    <a:pt x="429" y="157"/>
                  </a:cubicBezTo>
                  <a:cubicBezTo>
                    <a:pt x="361" y="51"/>
                    <a:pt x="285" y="1"/>
                    <a:pt x="2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2"/>
            <p:cNvSpPr/>
            <p:nvPr/>
          </p:nvSpPr>
          <p:spPr>
            <a:xfrm>
              <a:off x="5762325" y="2512350"/>
              <a:ext cx="10725" cy="3675"/>
            </a:xfrm>
            <a:custGeom>
              <a:avLst/>
              <a:gdLst/>
              <a:ahLst/>
              <a:cxnLst/>
              <a:rect l="l" t="t" r="r" b="b"/>
              <a:pathLst>
                <a:path w="429" h="147" extrusionOk="0">
                  <a:moveTo>
                    <a:pt x="0" y="0"/>
                  </a:moveTo>
                  <a:cubicBezTo>
                    <a:pt x="66" y="101"/>
                    <a:pt x="137" y="146"/>
                    <a:pt x="210" y="146"/>
                  </a:cubicBezTo>
                  <a:cubicBezTo>
                    <a:pt x="283" y="146"/>
                    <a:pt x="357" y="101"/>
                    <a:pt x="429" y="24"/>
                  </a:cubicBezTo>
                  <a:cubicBezTo>
                    <a:pt x="286" y="24"/>
                    <a:pt x="143"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2"/>
            <p:cNvSpPr/>
            <p:nvPr/>
          </p:nvSpPr>
          <p:spPr>
            <a:xfrm>
              <a:off x="5819175" y="2559150"/>
              <a:ext cx="7450" cy="7700"/>
            </a:xfrm>
            <a:custGeom>
              <a:avLst/>
              <a:gdLst/>
              <a:ahLst/>
              <a:cxnLst/>
              <a:rect l="l" t="t" r="r" b="b"/>
              <a:pathLst>
                <a:path w="298" h="308" extrusionOk="0">
                  <a:moveTo>
                    <a:pt x="231" y="0"/>
                  </a:moveTo>
                  <a:cubicBezTo>
                    <a:pt x="209" y="0"/>
                    <a:pt x="185" y="3"/>
                    <a:pt x="155" y="9"/>
                  </a:cubicBezTo>
                  <a:cubicBezTo>
                    <a:pt x="107" y="57"/>
                    <a:pt x="60" y="117"/>
                    <a:pt x="0" y="140"/>
                  </a:cubicBezTo>
                  <a:cubicBezTo>
                    <a:pt x="12" y="188"/>
                    <a:pt x="12" y="236"/>
                    <a:pt x="12" y="271"/>
                  </a:cubicBezTo>
                  <a:cubicBezTo>
                    <a:pt x="60" y="295"/>
                    <a:pt x="107" y="307"/>
                    <a:pt x="155" y="307"/>
                  </a:cubicBezTo>
                  <a:cubicBezTo>
                    <a:pt x="274" y="236"/>
                    <a:pt x="298" y="128"/>
                    <a:pt x="298" y="9"/>
                  </a:cubicBezTo>
                  <a:cubicBezTo>
                    <a:pt x="274" y="3"/>
                    <a:pt x="253"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2"/>
            <p:cNvSpPr/>
            <p:nvPr/>
          </p:nvSpPr>
          <p:spPr>
            <a:xfrm>
              <a:off x="6121000" y="2580500"/>
              <a:ext cx="7450" cy="7175"/>
            </a:xfrm>
            <a:custGeom>
              <a:avLst/>
              <a:gdLst/>
              <a:ahLst/>
              <a:cxnLst/>
              <a:rect l="l" t="t" r="r" b="b"/>
              <a:pathLst>
                <a:path w="298" h="287" extrusionOk="0">
                  <a:moveTo>
                    <a:pt x="0" y="1"/>
                  </a:moveTo>
                  <a:lnTo>
                    <a:pt x="0" y="287"/>
                  </a:lnTo>
                  <a:lnTo>
                    <a:pt x="298" y="287"/>
                  </a:lnTo>
                  <a:cubicBezTo>
                    <a:pt x="238" y="156"/>
                    <a:pt x="143"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2"/>
            <p:cNvSpPr/>
            <p:nvPr/>
          </p:nvSpPr>
          <p:spPr>
            <a:xfrm>
              <a:off x="5916200" y="2429600"/>
              <a:ext cx="11050" cy="3750"/>
            </a:xfrm>
            <a:custGeom>
              <a:avLst/>
              <a:gdLst/>
              <a:ahLst/>
              <a:cxnLst/>
              <a:rect l="l" t="t" r="r" b="b"/>
              <a:pathLst>
                <a:path w="442" h="150" extrusionOk="0">
                  <a:moveTo>
                    <a:pt x="1" y="0"/>
                  </a:moveTo>
                  <a:cubicBezTo>
                    <a:pt x="72" y="102"/>
                    <a:pt x="144" y="149"/>
                    <a:pt x="216" y="149"/>
                  </a:cubicBezTo>
                  <a:cubicBezTo>
                    <a:pt x="289" y="149"/>
                    <a:pt x="364" y="102"/>
                    <a:pt x="441" y="12"/>
                  </a:cubicBezTo>
                  <a:cubicBezTo>
                    <a:pt x="286" y="12"/>
                    <a:pt x="144"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2"/>
            <p:cNvSpPr/>
            <p:nvPr/>
          </p:nvSpPr>
          <p:spPr>
            <a:xfrm>
              <a:off x="5253025" y="2376325"/>
              <a:ext cx="7475" cy="6575"/>
            </a:xfrm>
            <a:custGeom>
              <a:avLst/>
              <a:gdLst/>
              <a:ahLst/>
              <a:cxnLst/>
              <a:rect l="l" t="t" r="r" b="b"/>
              <a:pathLst>
                <a:path w="299" h="263" extrusionOk="0">
                  <a:moveTo>
                    <a:pt x="298" y="0"/>
                  </a:moveTo>
                  <a:cubicBezTo>
                    <a:pt x="96" y="0"/>
                    <a:pt x="1" y="83"/>
                    <a:pt x="1" y="262"/>
                  </a:cubicBezTo>
                  <a:cubicBezTo>
                    <a:pt x="131" y="202"/>
                    <a:pt x="239" y="131"/>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2"/>
            <p:cNvSpPr/>
            <p:nvPr/>
          </p:nvSpPr>
          <p:spPr>
            <a:xfrm>
              <a:off x="5570025" y="2441750"/>
              <a:ext cx="5975" cy="4075"/>
            </a:xfrm>
            <a:custGeom>
              <a:avLst/>
              <a:gdLst/>
              <a:ahLst/>
              <a:cxnLst/>
              <a:rect l="l" t="t" r="r" b="b"/>
              <a:pathLst>
                <a:path w="239" h="163" extrusionOk="0">
                  <a:moveTo>
                    <a:pt x="106" y="0"/>
                  </a:moveTo>
                  <a:cubicBezTo>
                    <a:pt x="85" y="0"/>
                    <a:pt x="62" y="8"/>
                    <a:pt x="36" y="26"/>
                  </a:cubicBezTo>
                  <a:cubicBezTo>
                    <a:pt x="13" y="38"/>
                    <a:pt x="1" y="122"/>
                    <a:pt x="13" y="133"/>
                  </a:cubicBezTo>
                  <a:cubicBezTo>
                    <a:pt x="34" y="154"/>
                    <a:pt x="55" y="162"/>
                    <a:pt x="76" y="162"/>
                  </a:cubicBezTo>
                  <a:cubicBezTo>
                    <a:pt x="127" y="162"/>
                    <a:pt x="180" y="118"/>
                    <a:pt x="239" y="110"/>
                  </a:cubicBezTo>
                  <a:cubicBezTo>
                    <a:pt x="197" y="43"/>
                    <a:pt x="156" y="0"/>
                    <a:pt x="1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2"/>
            <p:cNvSpPr/>
            <p:nvPr/>
          </p:nvSpPr>
          <p:spPr>
            <a:xfrm>
              <a:off x="5320000" y="2491725"/>
              <a:ext cx="12525" cy="2475"/>
            </a:xfrm>
            <a:custGeom>
              <a:avLst/>
              <a:gdLst/>
              <a:ahLst/>
              <a:cxnLst/>
              <a:rect l="l" t="t" r="r" b="b"/>
              <a:pathLst>
                <a:path w="501" h="99" extrusionOk="0">
                  <a:moveTo>
                    <a:pt x="244" y="1"/>
                  </a:moveTo>
                  <a:cubicBezTo>
                    <a:pt x="166" y="1"/>
                    <a:pt x="86" y="31"/>
                    <a:pt x="0" y="99"/>
                  </a:cubicBezTo>
                  <a:lnTo>
                    <a:pt x="500" y="99"/>
                  </a:lnTo>
                  <a:cubicBezTo>
                    <a:pt x="413" y="37"/>
                    <a:pt x="330" y="1"/>
                    <a:pt x="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2"/>
            <p:cNvSpPr/>
            <p:nvPr/>
          </p:nvSpPr>
          <p:spPr>
            <a:xfrm>
              <a:off x="5323275" y="2500425"/>
              <a:ext cx="12225" cy="5125"/>
            </a:xfrm>
            <a:custGeom>
              <a:avLst/>
              <a:gdLst/>
              <a:ahLst/>
              <a:cxnLst/>
              <a:rect l="l" t="t" r="r" b="b"/>
              <a:pathLst>
                <a:path w="489" h="205" extrusionOk="0">
                  <a:moveTo>
                    <a:pt x="108" y="1"/>
                  </a:moveTo>
                  <a:cubicBezTo>
                    <a:pt x="81" y="1"/>
                    <a:pt x="54" y="13"/>
                    <a:pt x="24" y="37"/>
                  </a:cubicBezTo>
                  <a:cubicBezTo>
                    <a:pt x="0" y="96"/>
                    <a:pt x="12" y="156"/>
                    <a:pt x="60" y="203"/>
                  </a:cubicBezTo>
                  <a:cubicBezTo>
                    <a:pt x="96" y="203"/>
                    <a:pt x="133" y="205"/>
                    <a:pt x="170" y="205"/>
                  </a:cubicBezTo>
                  <a:cubicBezTo>
                    <a:pt x="283" y="205"/>
                    <a:pt x="399" y="191"/>
                    <a:pt x="489" y="84"/>
                  </a:cubicBezTo>
                  <a:cubicBezTo>
                    <a:pt x="381" y="61"/>
                    <a:pt x="298" y="49"/>
                    <a:pt x="191" y="37"/>
                  </a:cubicBezTo>
                  <a:cubicBezTo>
                    <a:pt x="161" y="13"/>
                    <a:pt x="134"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2"/>
            <p:cNvSpPr/>
            <p:nvPr/>
          </p:nvSpPr>
          <p:spPr>
            <a:xfrm>
              <a:off x="5312850" y="2310725"/>
              <a:ext cx="11925" cy="4400"/>
            </a:xfrm>
            <a:custGeom>
              <a:avLst/>
              <a:gdLst/>
              <a:ahLst/>
              <a:cxnLst/>
              <a:rect l="l" t="t" r="r" b="b"/>
              <a:pathLst>
                <a:path w="477" h="176" extrusionOk="0">
                  <a:moveTo>
                    <a:pt x="254" y="0"/>
                  </a:moveTo>
                  <a:cubicBezTo>
                    <a:pt x="234" y="0"/>
                    <a:pt x="213" y="6"/>
                    <a:pt x="191" y="17"/>
                  </a:cubicBezTo>
                  <a:cubicBezTo>
                    <a:pt x="132" y="29"/>
                    <a:pt x="60" y="40"/>
                    <a:pt x="1" y="64"/>
                  </a:cubicBezTo>
                  <a:cubicBezTo>
                    <a:pt x="106" y="151"/>
                    <a:pt x="235" y="175"/>
                    <a:pt x="375" y="175"/>
                  </a:cubicBezTo>
                  <a:cubicBezTo>
                    <a:pt x="408" y="175"/>
                    <a:pt x="442" y="174"/>
                    <a:pt x="477" y="171"/>
                  </a:cubicBezTo>
                  <a:cubicBezTo>
                    <a:pt x="417" y="124"/>
                    <a:pt x="370" y="76"/>
                    <a:pt x="322" y="29"/>
                  </a:cubicBezTo>
                  <a:cubicBezTo>
                    <a:pt x="302" y="9"/>
                    <a:pt x="279" y="0"/>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2"/>
            <p:cNvSpPr/>
            <p:nvPr/>
          </p:nvSpPr>
          <p:spPr>
            <a:xfrm>
              <a:off x="5374175" y="2318800"/>
              <a:ext cx="11325" cy="3450"/>
            </a:xfrm>
            <a:custGeom>
              <a:avLst/>
              <a:gdLst/>
              <a:ahLst/>
              <a:cxnLst/>
              <a:rect l="l" t="t" r="r" b="b"/>
              <a:pathLst>
                <a:path w="453" h="138" extrusionOk="0">
                  <a:moveTo>
                    <a:pt x="196" y="1"/>
                  </a:moveTo>
                  <a:cubicBezTo>
                    <a:pt x="133" y="1"/>
                    <a:pt x="67" y="13"/>
                    <a:pt x="0" y="27"/>
                  </a:cubicBezTo>
                  <a:cubicBezTo>
                    <a:pt x="86" y="113"/>
                    <a:pt x="187" y="137"/>
                    <a:pt x="290" y="137"/>
                  </a:cubicBezTo>
                  <a:cubicBezTo>
                    <a:pt x="345" y="137"/>
                    <a:pt x="399" y="130"/>
                    <a:pt x="453" y="122"/>
                  </a:cubicBezTo>
                  <a:cubicBezTo>
                    <a:pt x="381" y="29"/>
                    <a:pt x="292" y="1"/>
                    <a:pt x="1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2"/>
            <p:cNvSpPr/>
            <p:nvPr/>
          </p:nvSpPr>
          <p:spPr>
            <a:xfrm>
              <a:off x="5328025" y="2311650"/>
              <a:ext cx="10750" cy="3600"/>
            </a:xfrm>
            <a:custGeom>
              <a:avLst/>
              <a:gdLst/>
              <a:ahLst/>
              <a:cxnLst/>
              <a:rect l="l" t="t" r="r" b="b"/>
              <a:pathLst>
                <a:path w="430" h="144" extrusionOk="0">
                  <a:moveTo>
                    <a:pt x="220" y="0"/>
                  </a:moveTo>
                  <a:cubicBezTo>
                    <a:pt x="150" y="0"/>
                    <a:pt x="78" y="45"/>
                    <a:pt x="1" y="134"/>
                  </a:cubicBezTo>
                  <a:cubicBezTo>
                    <a:pt x="78" y="140"/>
                    <a:pt x="153" y="143"/>
                    <a:pt x="224" y="143"/>
                  </a:cubicBezTo>
                  <a:cubicBezTo>
                    <a:pt x="296" y="143"/>
                    <a:pt x="364" y="140"/>
                    <a:pt x="430" y="134"/>
                  </a:cubicBezTo>
                  <a:cubicBezTo>
                    <a:pt x="358" y="45"/>
                    <a:pt x="290"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2"/>
            <p:cNvSpPr/>
            <p:nvPr/>
          </p:nvSpPr>
          <p:spPr>
            <a:xfrm>
              <a:off x="5367625" y="2509000"/>
              <a:ext cx="10750" cy="3375"/>
            </a:xfrm>
            <a:custGeom>
              <a:avLst/>
              <a:gdLst/>
              <a:ahLst/>
              <a:cxnLst/>
              <a:rect l="l" t="t" r="r" b="b"/>
              <a:pathLst>
                <a:path w="430" h="135" extrusionOk="0">
                  <a:moveTo>
                    <a:pt x="219" y="0"/>
                  </a:moveTo>
                  <a:cubicBezTo>
                    <a:pt x="146" y="0"/>
                    <a:pt x="72" y="45"/>
                    <a:pt x="0" y="134"/>
                  </a:cubicBezTo>
                  <a:lnTo>
                    <a:pt x="429" y="134"/>
                  </a:lnTo>
                  <a:cubicBezTo>
                    <a:pt x="364" y="45"/>
                    <a:pt x="292"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2"/>
            <p:cNvSpPr/>
            <p:nvPr/>
          </p:nvSpPr>
          <p:spPr>
            <a:xfrm>
              <a:off x="5439350" y="2497800"/>
              <a:ext cx="10150" cy="4150"/>
            </a:xfrm>
            <a:custGeom>
              <a:avLst/>
              <a:gdLst/>
              <a:ahLst/>
              <a:cxnLst/>
              <a:rect l="l" t="t" r="r" b="b"/>
              <a:pathLst>
                <a:path w="406" h="166" extrusionOk="0">
                  <a:moveTo>
                    <a:pt x="188" y="0"/>
                  </a:moveTo>
                  <a:cubicBezTo>
                    <a:pt x="124" y="0"/>
                    <a:pt x="63" y="12"/>
                    <a:pt x="1" y="35"/>
                  </a:cubicBezTo>
                  <a:cubicBezTo>
                    <a:pt x="48" y="82"/>
                    <a:pt x="108" y="130"/>
                    <a:pt x="144" y="166"/>
                  </a:cubicBezTo>
                  <a:cubicBezTo>
                    <a:pt x="251" y="154"/>
                    <a:pt x="358" y="142"/>
                    <a:pt x="406" y="46"/>
                  </a:cubicBezTo>
                  <a:cubicBezTo>
                    <a:pt x="330" y="15"/>
                    <a:pt x="258" y="0"/>
                    <a:pt x="1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2"/>
            <p:cNvSpPr/>
            <p:nvPr/>
          </p:nvSpPr>
          <p:spPr>
            <a:xfrm>
              <a:off x="5435200" y="2423200"/>
              <a:ext cx="11625" cy="3450"/>
            </a:xfrm>
            <a:custGeom>
              <a:avLst/>
              <a:gdLst/>
              <a:ahLst/>
              <a:cxnLst/>
              <a:rect l="l" t="t" r="r" b="b"/>
              <a:pathLst>
                <a:path w="465" h="138" extrusionOk="0">
                  <a:moveTo>
                    <a:pt x="241" y="0"/>
                  </a:moveTo>
                  <a:cubicBezTo>
                    <a:pt x="160" y="0"/>
                    <a:pt x="80" y="46"/>
                    <a:pt x="0" y="113"/>
                  </a:cubicBezTo>
                  <a:cubicBezTo>
                    <a:pt x="155" y="113"/>
                    <a:pt x="310" y="137"/>
                    <a:pt x="464" y="137"/>
                  </a:cubicBezTo>
                  <a:cubicBezTo>
                    <a:pt x="390" y="40"/>
                    <a:pt x="315" y="0"/>
                    <a:pt x="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2"/>
            <p:cNvSpPr/>
            <p:nvPr/>
          </p:nvSpPr>
          <p:spPr>
            <a:xfrm>
              <a:off x="5436075" y="2429975"/>
              <a:ext cx="10450" cy="2925"/>
            </a:xfrm>
            <a:custGeom>
              <a:avLst/>
              <a:gdLst/>
              <a:ahLst/>
              <a:cxnLst/>
              <a:rect l="l" t="t" r="r" b="b"/>
              <a:pathLst>
                <a:path w="418" h="117" extrusionOk="0">
                  <a:moveTo>
                    <a:pt x="205" y="0"/>
                  </a:moveTo>
                  <a:cubicBezTo>
                    <a:pt x="135" y="0"/>
                    <a:pt x="66" y="39"/>
                    <a:pt x="1" y="116"/>
                  </a:cubicBezTo>
                  <a:lnTo>
                    <a:pt x="418" y="116"/>
                  </a:lnTo>
                  <a:cubicBezTo>
                    <a:pt x="346" y="39"/>
                    <a:pt x="275" y="0"/>
                    <a:pt x="2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2"/>
            <p:cNvSpPr/>
            <p:nvPr/>
          </p:nvSpPr>
          <p:spPr>
            <a:xfrm>
              <a:off x="5676000" y="2423050"/>
              <a:ext cx="10725" cy="3600"/>
            </a:xfrm>
            <a:custGeom>
              <a:avLst/>
              <a:gdLst/>
              <a:ahLst/>
              <a:cxnLst/>
              <a:rect l="l" t="t" r="r" b="b"/>
              <a:pathLst>
                <a:path w="429" h="144" extrusionOk="0">
                  <a:moveTo>
                    <a:pt x="0" y="0"/>
                  </a:moveTo>
                  <a:lnTo>
                    <a:pt x="0" y="119"/>
                  </a:lnTo>
                  <a:cubicBezTo>
                    <a:pt x="48" y="119"/>
                    <a:pt x="107" y="143"/>
                    <a:pt x="143" y="143"/>
                  </a:cubicBezTo>
                  <a:cubicBezTo>
                    <a:pt x="262" y="119"/>
                    <a:pt x="369" y="108"/>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2"/>
            <p:cNvSpPr/>
            <p:nvPr/>
          </p:nvSpPr>
          <p:spPr>
            <a:xfrm>
              <a:off x="5607525" y="2584375"/>
              <a:ext cx="7475" cy="7475"/>
            </a:xfrm>
            <a:custGeom>
              <a:avLst/>
              <a:gdLst/>
              <a:ahLst/>
              <a:cxnLst/>
              <a:rect l="l" t="t" r="r" b="b"/>
              <a:pathLst>
                <a:path w="299" h="299" extrusionOk="0">
                  <a:moveTo>
                    <a:pt x="144" y="1"/>
                  </a:moveTo>
                  <a:lnTo>
                    <a:pt x="144" y="1"/>
                  </a:lnTo>
                  <a:cubicBezTo>
                    <a:pt x="1" y="96"/>
                    <a:pt x="13" y="203"/>
                    <a:pt x="168" y="298"/>
                  </a:cubicBezTo>
                  <a:cubicBezTo>
                    <a:pt x="203" y="274"/>
                    <a:pt x="251" y="274"/>
                    <a:pt x="299" y="262"/>
                  </a:cubicBezTo>
                  <a:lnTo>
                    <a:pt x="299" y="143"/>
                  </a:lnTo>
                  <a:cubicBezTo>
                    <a:pt x="239" y="96"/>
                    <a:pt x="191" y="36"/>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2"/>
            <p:cNvSpPr/>
            <p:nvPr/>
          </p:nvSpPr>
          <p:spPr>
            <a:xfrm>
              <a:off x="5690575" y="2423050"/>
              <a:ext cx="10450" cy="3250"/>
            </a:xfrm>
            <a:custGeom>
              <a:avLst/>
              <a:gdLst/>
              <a:ahLst/>
              <a:cxnLst/>
              <a:rect l="l" t="t" r="r" b="b"/>
              <a:pathLst>
                <a:path w="418" h="130" extrusionOk="0">
                  <a:moveTo>
                    <a:pt x="1" y="0"/>
                  </a:moveTo>
                  <a:cubicBezTo>
                    <a:pt x="65" y="88"/>
                    <a:pt x="132" y="130"/>
                    <a:pt x="201" y="130"/>
                  </a:cubicBezTo>
                  <a:cubicBezTo>
                    <a:pt x="272" y="130"/>
                    <a:pt x="345" y="85"/>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2"/>
            <p:cNvSpPr/>
            <p:nvPr/>
          </p:nvSpPr>
          <p:spPr>
            <a:xfrm>
              <a:off x="5303025" y="2415300"/>
              <a:ext cx="7175" cy="4625"/>
            </a:xfrm>
            <a:custGeom>
              <a:avLst/>
              <a:gdLst/>
              <a:ahLst/>
              <a:cxnLst/>
              <a:rect l="l" t="t" r="r" b="b"/>
              <a:pathLst>
                <a:path w="287" h="185" extrusionOk="0">
                  <a:moveTo>
                    <a:pt x="287" y="1"/>
                  </a:moveTo>
                  <a:cubicBezTo>
                    <a:pt x="203" y="13"/>
                    <a:pt x="108" y="13"/>
                    <a:pt x="1" y="13"/>
                  </a:cubicBezTo>
                  <a:cubicBezTo>
                    <a:pt x="60" y="72"/>
                    <a:pt x="120" y="120"/>
                    <a:pt x="179" y="179"/>
                  </a:cubicBezTo>
                  <a:cubicBezTo>
                    <a:pt x="190" y="183"/>
                    <a:pt x="201" y="184"/>
                    <a:pt x="213" y="184"/>
                  </a:cubicBezTo>
                  <a:cubicBezTo>
                    <a:pt x="241" y="184"/>
                    <a:pt x="270" y="176"/>
                    <a:pt x="287" y="167"/>
                  </a:cubicBezTo>
                  <a:lnTo>
                    <a:pt x="2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2"/>
            <p:cNvSpPr/>
            <p:nvPr/>
          </p:nvSpPr>
          <p:spPr>
            <a:xfrm>
              <a:off x="5335475" y="2509800"/>
              <a:ext cx="7175" cy="3175"/>
            </a:xfrm>
            <a:custGeom>
              <a:avLst/>
              <a:gdLst/>
              <a:ahLst/>
              <a:cxnLst/>
              <a:rect l="l" t="t" r="r" b="b"/>
              <a:pathLst>
                <a:path w="287" h="127" extrusionOk="0">
                  <a:moveTo>
                    <a:pt x="136" y="0"/>
                  </a:moveTo>
                  <a:cubicBezTo>
                    <a:pt x="94" y="0"/>
                    <a:pt x="50" y="30"/>
                    <a:pt x="1" y="90"/>
                  </a:cubicBezTo>
                  <a:cubicBezTo>
                    <a:pt x="96" y="102"/>
                    <a:pt x="191" y="102"/>
                    <a:pt x="286" y="126"/>
                  </a:cubicBezTo>
                  <a:cubicBezTo>
                    <a:pt x="235" y="42"/>
                    <a:pt x="187"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2"/>
            <p:cNvSpPr/>
            <p:nvPr/>
          </p:nvSpPr>
          <p:spPr>
            <a:xfrm>
              <a:off x="5310175" y="2501025"/>
              <a:ext cx="8350" cy="4500"/>
            </a:xfrm>
            <a:custGeom>
              <a:avLst/>
              <a:gdLst/>
              <a:ahLst/>
              <a:cxnLst/>
              <a:rect l="l" t="t" r="r" b="b"/>
              <a:pathLst>
                <a:path w="334" h="180" extrusionOk="0">
                  <a:moveTo>
                    <a:pt x="12" y="1"/>
                  </a:moveTo>
                  <a:cubicBezTo>
                    <a:pt x="12" y="60"/>
                    <a:pt x="12" y="120"/>
                    <a:pt x="1" y="179"/>
                  </a:cubicBezTo>
                  <a:lnTo>
                    <a:pt x="286" y="179"/>
                  </a:lnTo>
                  <a:cubicBezTo>
                    <a:pt x="334" y="132"/>
                    <a:pt x="334" y="84"/>
                    <a:pt x="286" y="37"/>
                  </a:cubicBezTo>
                  <a:lnTo>
                    <a:pt x="155" y="1"/>
                  </a:lnTo>
                  <a:cubicBezTo>
                    <a:pt x="131" y="7"/>
                    <a:pt x="108" y="10"/>
                    <a:pt x="84" y="10"/>
                  </a:cubicBezTo>
                  <a:cubicBezTo>
                    <a:pt x="60" y="10"/>
                    <a:pt x="36" y="7"/>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2"/>
            <p:cNvSpPr/>
            <p:nvPr/>
          </p:nvSpPr>
          <p:spPr>
            <a:xfrm>
              <a:off x="5235175" y="2415600"/>
              <a:ext cx="3875" cy="8075"/>
            </a:xfrm>
            <a:custGeom>
              <a:avLst/>
              <a:gdLst/>
              <a:ahLst/>
              <a:cxnLst/>
              <a:rect l="l" t="t" r="r" b="b"/>
              <a:pathLst>
                <a:path w="155" h="323" extrusionOk="0">
                  <a:moveTo>
                    <a:pt x="131" y="1"/>
                  </a:moveTo>
                  <a:cubicBezTo>
                    <a:pt x="12" y="84"/>
                    <a:pt x="0" y="203"/>
                    <a:pt x="12" y="322"/>
                  </a:cubicBezTo>
                  <a:cubicBezTo>
                    <a:pt x="60" y="275"/>
                    <a:pt x="119" y="215"/>
                    <a:pt x="155" y="155"/>
                  </a:cubicBezTo>
                  <a:cubicBezTo>
                    <a:pt x="143" y="108"/>
                    <a:pt x="143" y="48"/>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2"/>
            <p:cNvSpPr/>
            <p:nvPr/>
          </p:nvSpPr>
          <p:spPr>
            <a:xfrm>
              <a:off x="5267025" y="2340600"/>
              <a:ext cx="4175" cy="6575"/>
            </a:xfrm>
            <a:custGeom>
              <a:avLst/>
              <a:gdLst/>
              <a:ahLst/>
              <a:cxnLst/>
              <a:rect l="l" t="t" r="r" b="b"/>
              <a:pathLst>
                <a:path w="167" h="263" extrusionOk="0">
                  <a:moveTo>
                    <a:pt x="167" y="0"/>
                  </a:moveTo>
                  <a:lnTo>
                    <a:pt x="167" y="0"/>
                  </a:lnTo>
                  <a:cubicBezTo>
                    <a:pt x="48" y="48"/>
                    <a:pt x="0" y="143"/>
                    <a:pt x="0" y="262"/>
                  </a:cubicBezTo>
                  <a:cubicBezTo>
                    <a:pt x="119" y="227"/>
                    <a:pt x="167" y="119"/>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2"/>
            <p:cNvSpPr/>
            <p:nvPr/>
          </p:nvSpPr>
          <p:spPr>
            <a:xfrm>
              <a:off x="5826600" y="2511300"/>
              <a:ext cx="7775" cy="4300"/>
            </a:xfrm>
            <a:custGeom>
              <a:avLst/>
              <a:gdLst/>
              <a:ahLst/>
              <a:cxnLst/>
              <a:rect l="l" t="t" r="r" b="b"/>
              <a:pathLst>
                <a:path w="311" h="172" extrusionOk="0">
                  <a:moveTo>
                    <a:pt x="165" y="1"/>
                  </a:moveTo>
                  <a:cubicBezTo>
                    <a:pt x="117" y="1"/>
                    <a:pt x="66" y="18"/>
                    <a:pt x="13" y="54"/>
                  </a:cubicBezTo>
                  <a:lnTo>
                    <a:pt x="1" y="78"/>
                  </a:lnTo>
                  <a:cubicBezTo>
                    <a:pt x="53" y="142"/>
                    <a:pt x="105" y="172"/>
                    <a:pt x="156" y="172"/>
                  </a:cubicBezTo>
                  <a:cubicBezTo>
                    <a:pt x="210" y="172"/>
                    <a:pt x="262" y="139"/>
                    <a:pt x="310" y="78"/>
                  </a:cubicBezTo>
                  <a:lnTo>
                    <a:pt x="299" y="54"/>
                  </a:lnTo>
                  <a:cubicBezTo>
                    <a:pt x="257" y="18"/>
                    <a:pt x="212" y="1"/>
                    <a:pt x="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2"/>
            <p:cNvSpPr/>
            <p:nvPr/>
          </p:nvSpPr>
          <p:spPr>
            <a:xfrm>
              <a:off x="5787325" y="2512950"/>
              <a:ext cx="7450" cy="2475"/>
            </a:xfrm>
            <a:custGeom>
              <a:avLst/>
              <a:gdLst/>
              <a:ahLst/>
              <a:cxnLst/>
              <a:rect l="l" t="t" r="r" b="b"/>
              <a:pathLst>
                <a:path w="298" h="99" extrusionOk="0">
                  <a:moveTo>
                    <a:pt x="0" y="0"/>
                  </a:moveTo>
                  <a:cubicBezTo>
                    <a:pt x="48" y="66"/>
                    <a:pt x="95" y="98"/>
                    <a:pt x="145" y="98"/>
                  </a:cubicBezTo>
                  <a:cubicBezTo>
                    <a:pt x="194" y="98"/>
                    <a:pt x="244" y="66"/>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2"/>
            <p:cNvSpPr/>
            <p:nvPr/>
          </p:nvSpPr>
          <p:spPr>
            <a:xfrm>
              <a:off x="5862325" y="2426025"/>
              <a:ext cx="7475" cy="4500"/>
            </a:xfrm>
            <a:custGeom>
              <a:avLst/>
              <a:gdLst/>
              <a:ahLst/>
              <a:cxnLst/>
              <a:rect l="l" t="t" r="r" b="b"/>
              <a:pathLst>
                <a:path w="299" h="180" extrusionOk="0">
                  <a:moveTo>
                    <a:pt x="1" y="0"/>
                  </a:moveTo>
                  <a:lnTo>
                    <a:pt x="1" y="0"/>
                  </a:lnTo>
                  <a:cubicBezTo>
                    <a:pt x="60" y="60"/>
                    <a:pt x="108" y="119"/>
                    <a:pt x="167" y="179"/>
                  </a:cubicBezTo>
                  <a:cubicBezTo>
                    <a:pt x="215" y="167"/>
                    <a:pt x="251" y="155"/>
                    <a:pt x="298" y="155"/>
                  </a:cubicBezTo>
                  <a:lnTo>
                    <a:pt x="298" y="24"/>
                  </a:lnTo>
                  <a:cubicBezTo>
                    <a:pt x="191" y="24"/>
                    <a:pt x="108"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2"/>
            <p:cNvSpPr/>
            <p:nvPr/>
          </p:nvSpPr>
          <p:spPr>
            <a:xfrm>
              <a:off x="5564975" y="2504900"/>
              <a:ext cx="6875" cy="3125"/>
            </a:xfrm>
            <a:custGeom>
              <a:avLst/>
              <a:gdLst/>
              <a:ahLst/>
              <a:cxnLst/>
              <a:rect l="l" t="t" r="r" b="b"/>
              <a:pathLst>
                <a:path w="275" h="125" extrusionOk="0">
                  <a:moveTo>
                    <a:pt x="0" y="1"/>
                  </a:moveTo>
                  <a:lnTo>
                    <a:pt x="0" y="1"/>
                  </a:lnTo>
                  <a:cubicBezTo>
                    <a:pt x="51" y="83"/>
                    <a:pt x="98" y="125"/>
                    <a:pt x="145" y="125"/>
                  </a:cubicBezTo>
                  <a:cubicBezTo>
                    <a:pt x="187" y="125"/>
                    <a:pt x="229" y="92"/>
                    <a:pt x="274" y="24"/>
                  </a:cubicBezTo>
                  <a:cubicBezTo>
                    <a:pt x="179" y="24"/>
                    <a:pt x="96"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2"/>
            <p:cNvSpPr/>
            <p:nvPr/>
          </p:nvSpPr>
          <p:spPr>
            <a:xfrm>
              <a:off x="5694150" y="2580200"/>
              <a:ext cx="4800" cy="3500"/>
            </a:xfrm>
            <a:custGeom>
              <a:avLst/>
              <a:gdLst/>
              <a:ahLst/>
              <a:cxnLst/>
              <a:rect l="l" t="t" r="r" b="b"/>
              <a:pathLst>
                <a:path w="192" h="140" extrusionOk="0">
                  <a:moveTo>
                    <a:pt x="120" y="1"/>
                  </a:moveTo>
                  <a:cubicBezTo>
                    <a:pt x="72" y="1"/>
                    <a:pt x="48" y="13"/>
                    <a:pt x="1" y="13"/>
                  </a:cubicBezTo>
                  <a:cubicBezTo>
                    <a:pt x="26" y="88"/>
                    <a:pt x="62" y="139"/>
                    <a:pt x="114" y="139"/>
                  </a:cubicBezTo>
                  <a:cubicBezTo>
                    <a:pt x="137" y="139"/>
                    <a:pt x="162" y="130"/>
                    <a:pt x="191" y="108"/>
                  </a:cubicBezTo>
                  <a:cubicBezTo>
                    <a:pt x="191" y="108"/>
                    <a:pt x="155" y="25"/>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2"/>
            <p:cNvSpPr/>
            <p:nvPr/>
          </p:nvSpPr>
          <p:spPr>
            <a:xfrm>
              <a:off x="5629550" y="2617125"/>
              <a:ext cx="6875" cy="2625"/>
            </a:xfrm>
            <a:custGeom>
              <a:avLst/>
              <a:gdLst/>
              <a:ahLst/>
              <a:cxnLst/>
              <a:rect l="l" t="t" r="r" b="b"/>
              <a:pathLst>
                <a:path w="275" h="105" extrusionOk="0">
                  <a:moveTo>
                    <a:pt x="275" y="0"/>
                  </a:moveTo>
                  <a:cubicBezTo>
                    <a:pt x="191" y="0"/>
                    <a:pt x="96" y="0"/>
                    <a:pt x="1" y="12"/>
                  </a:cubicBezTo>
                  <a:cubicBezTo>
                    <a:pt x="46" y="75"/>
                    <a:pt x="92" y="105"/>
                    <a:pt x="136" y="105"/>
                  </a:cubicBezTo>
                  <a:cubicBezTo>
                    <a:pt x="184" y="105"/>
                    <a:pt x="231" y="69"/>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2"/>
            <p:cNvSpPr/>
            <p:nvPr/>
          </p:nvSpPr>
          <p:spPr>
            <a:xfrm>
              <a:off x="5640275" y="2616375"/>
              <a:ext cx="8650" cy="3450"/>
            </a:xfrm>
            <a:custGeom>
              <a:avLst/>
              <a:gdLst/>
              <a:ahLst/>
              <a:cxnLst/>
              <a:rect l="l" t="t" r="r" b="b"/>
              <a:pathLst>
                <a:path w="346" h="138" extrusionOk="0">
                  <a:moveTo>
                    <a:pt x="67" y="0"/>
                  </a:moveTo>
                  <a:cubicBezTo>
                    <a:pt x="45" y="0"/>
                    <a:pt x="23" y="2"/>
                    <a:pt x="1" y="6"/>
                  </a:cubicBezTo>
                  <a:cubicBezTo>
                    <a:pt x="51" y="108"/>
                    <a:pt x="132" y="137"/>
                    <a:pt x="226" y="137"/>
                  </a:cubicBezTo>
                  <a:cubicBezTo>
                    <a:pt x="264" y="137"/>
                    <a:pt x="304" y="132"/>
                    <a:pt x="346" y="125"/>
                  </a:cubicBezTo>
                  <a:cubicBezTo>
                    <a:pt x="267" y="47"/>
                    <a:pt x="172" y="0"/>
                    <a:pt x="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2"/>
            <p:cNvSpPr/>
            <p:nvPr/>
          </p:nvSpPr>
          <p:spPr>
            <a:xfrm>
              <a:off x="5405125" y="2398350"/>
              <a:ext cx="3600" cy="2100"/>
            </a:xfrm>
            <a:custGeom>
              <a:avLst/>
              <a:gdLst/>
              <a:ahLst/>
              <a:cxnLst/>
              <a:rect l="l" t="t" r="r" b="b"/>
              <a:pathLst>
                <a:path w="144" h="84" extrusionOk="0">
                  <a:moveTo>
                    <a:pt x="48" y="0"/>
                  </a:moveTo>
                  <a:lnTo>
                    <a:pt x="1" y="36"/>
                  </a:lnTo>
                  <a:cubicBezTo>
                    <a:pt x="24" y="60"/>
                    <a:pt x="72" y="72"/>
                    <a:pt x="108" y="83"/>
                  </a:cubicBezTo>
                  <a:cubicBezTo>
                    <a:pt x="120" y="83"/>
                    <a:pt x="132" y="60"/>
                    <a:pt x="143" y="36"/>
                  </a:cubicBezTo>
                  <a:cubicBezTo>
                    <a:pt x="120" y="24"/>
                    <a:pt x="72" y="12"/>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2"/>
            <p:cNvSpPr/>
            <p:nvPr/>
          </p:nvSpPr>
          <p:spPr>
            <a:xfrm>
              <a:off x="5884350" y="2638325"/>
              <a:ext cx="7175" cy="2700"/>
            </a:xfrm>
            <a:custGeom>
              <a:avLst/>
              <a:gdLst/>
              <a:ahLst/>
              <a:cxnLst/>
              <a:rect l="l" t="t" r="r" b="b"/>
              <a:pathLst>
                <a:path w="287" h="108" extrusionOk="0">
                  <a:moveTo>
                    <a:pt x="135" y="1"/>
                  </a:moveTo>
                  <a:cubicBezTo>
                    <a:pt x="87" y="1"/>
                    <a:pt x="42" y="4"/>
                    <a:pt x="1" y="9"/>
                  </a:cubicBezTo>
                  <a:cubicBezTo>
                    <a:pt x="42" y="75"/>
                    <a:pt x="90" y="108"/>
                    <a:pt x="139" y="108"/>
                  </a:cubicBezTo>
                  <a:cubicBezTo>
                    <a:pt x="188" y="108"/>
                    <a:pt x="239" y="75"/>
                    <a:pt x="286" y="9"/>
                  </a:cubicBezTo>
                  <a:cubicBezTo>
                    <a:pt x="233" y="4"/>
                    <a:pt x="182" y="1"/>
                    <a:pt x="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2"/>
            <p:cNvSpPr/>
            <p:nvPr/>
          </p:nvSpPr>
          <p:spPr>
            <a:xfrm>
              <a:off x="5428650" y="2426925"/>
              <a:ext cx="3600" cy="6575"/>
            </a:xfrm>
            <a:custGeom>
              <a:avLst/>
              <a:gdLst/>
              <a:ahLst/>
              <a:cxnLst/>
              <a:rect l="l" t="t" r="r" b="b"/>
              <a:pathLst>
                <a:path w="144" h="263" extrusionOk="0">
                  <a:moveTo>
                    <a:pt x="143" y="0"/>
                  </a:moveTo>
                  <a:cubicBezTo>
                    <a:pt x="95" y="0"/>
                    <a:pt x="36" y="0"/>
                    <a:pt x="0" y="12"/>
                  </a:cubicBezTo>
                  <a:lnTo>
                    <a:pt x="0" y="250"/>
                  </a:lnTo>
                  <a:cubicBezTo>
                    <a:pt x="36" y="250"/>
                    <a:pt x="95" y="262"/>
                    <a:pt x="143" y="262"/>
                  </a:cubicBezTo>
                  <a:lnTo>
                    <a:pt x="1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32"/>
            <p:cNvSpPr/>
            <p:nvPr/>
          </p:nvSpPr>
          <p:spPr>
            <a:xfrm>
              <a:off x="5463775" y="2425800"/>
              <a:ext cx="7450" cy="3425"/>
            </a:xfrm>
            <a:custGeom>
              <a:avLst/>
              <a:gdLst/>
              <a:ahLst/>
              <a:cxnLst/>
              <a:rect l="l" t="t" r="r" b="b"/>
              <a:pathLst>
                <a:path w="298" h="137" extrusionOk="0">
                  <a:moveTo>
                    <a:pt x="91" y="0"/>
                  </a:moveTo>
                  <a:cubicBezTo>
                    <a:pt x="62" y="0"/>
                    <a:pt x="32" y="3"/>
                    <a:pt x="0" y="9"/>
                  </a:cubicBezTo>
                  <a:cubicBezTo>
                    <a:pt x="43" y="94"/>
                    <a:pt x="103" y="137"/>
                    <a:pt x="182" y="137"/>
                  </a:cubicBezTo>
                  <a:cubicBezTo>
                    <a:pt x="214" y="137"/>
                    <a:pt x="248" y="130"/>
                    <a:pt x="286" y="117"/>
                  </a:cubicBezTo>
                  <a:lnTo>
                    <a:pt x="298" y="57"/>
                  </a:lnTo>
                  <a:cubicBezTo>
                    <a:pt x="237" y="22"/>
                    <a:pt x="169" y="0"/>
                    <a:pt x="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2"/>
            <p:cNvSpPr/>
            <p:nvPr/>
          </p:nvSpPr>
          <p:spPr>
            <a:xfrm>
              <a:off x="5456325" y="2547950"/>
              <a:ext cx="4200" cy="4600"/>
            </a:xfrm>
            <a:custGeom>
              <a:avLst/>
              <a:gdLst/>
              <a:ahLst/>
              <a:cxnLst/>
              <a:rect l="l" t="t" r="r" b="b"/>
              <a:pathLst>
                <a:path w="168" h="184" extrusionOk="0">
                  <a:moveTo>
                    <a:pt x="72" y="0"/>
                  </a:moveTo>
                  <a:cubicBezTo>
                    <a:pt x="61" y="0"/>
                    <a:pt x="49" y="2"/>
                    <a:pt x="36" y="5"/>
                  </a:cubicBezTo>
                  <a:cubicBezTo>
                    <a:pt x="48" y="65"/>
                    <a:pt x="0" y="172"/>
                    <a:pt x="120" y="184"/>
                  </a:cubicBezTo>
                  <a:cubicBezTo>
                    <a:pt x="120" y="184"/>
                    <a:pt x="155" y="76"/>
                    <a:pt x="167" y="29"/>
                  </a:cubicBezTo>
                  <a:cubicBezTo>
                    <a:pt x="132" y="11"/>
                    <a:pt x="104"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2"/>
            <p:cNvSpPr/>
            <p:nvPr/>
          </p:nvSpPr>
          <p:spPr>
            <a:xfrm>
              <a:off x="5611100" y="2584375"/>
              <a:ext cx="3900" cy="3600"/>
            </a:xfrm>
            <a:custGeom>
              <a:avLst/>
              <a:gdLst/>
              <a:ahLst/>
              <a:cxnLst/>
              <a:rect l="l" t="t" r="r" b="b"/>
              <a:pathLst>
                <a:path w="156" h="144" extrusionOk="0">
                  <a:moveTo>
                    <a:pt x="1" y="1"/>
                  </a:moveTo>
                  <a:lnTo>
                    <a:pt x="156" y="143"/>
                  </a:lnTo>
                  <a:cubicBezTo>
                    <a:pt x="108" y="96"/>
                    <a:pt x="60"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2"/>
            <p:cNvSpPr/>
            <p:nvPr/>
          </p:nvSpPr>
          <p:spPr>
            <a:xfrm>
              <a:off x="5227725" y="2417700"/>
              <a:ext cx="2100" cy="1500"/>
            </a:xfrm>
            <a:custGeom>
              <a:avLst/>
              <a:gdLst/>
              <a:ahLst/>
              <a:cxnLst/>
              <a:rect l="l" t="t" r="r" b="b"/>
              <a:pathLst>
                <a:path w="84" h="60" extrusionOk="0">
                  <a:moveTo>
                    <a:pt x="24" y="0"/>
                  </a:moveTo>
                  <a:cubicBezTo>
                    <a:pt x="24" y="0"/>
                    <a:pt x="12" y="36"/>
                    <a:pt x="0" y="60"/>
                  </a:cubicBezTo>
                  <a:cubicBezTo>
                    <a:pt x="72" y="36"/>
                    <a:pt x="84" y="12"/>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2"/>
            <p:cNvSpPr/>
            <p:nvPr/>
          </p:nvSpPr>
          <p:spPr>
            <a:xfrm>
              <a:off x="5242600" y="2351300"/>
              <a:ext cx="3300" cy="3900"/>
            </a:xfrm>
            <a:custGeom>
              <a:avLst/>
              <a:gdLst/>
              <a:ahLst/>
              <a:cxnLst/>
              <a:rect l="l" t="t" r="r" b="b"/>
              <a:pathLst>
                <a:path w="132" h="156" extrusionOk="0">
                  <a:moveTo>
                    <a:pt x="132" y="1"/>
                  </a:moveTo>
                  <a:lnTo>
                    <a:pt x="132" y="1"/>
                  </a:lnTo>
                  <a:cubicBezTo>
                    <a:pt x="60" y="13"/>
                    <a:pt x="13" y="72"/>
                    <a:pt x="1" y="156"/>
                  </a:cubicBezTo>
                  <a:cubicBezTo>
                    <a:pt x="84" y="132"/>
                    <a:pt x="132" y="72"/>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2"/>
            <p:cNvSpPr/>
            <p:nvPr/>
          </p:nvSpPr>
          <p:spPr>
            <a:xfrm>
              <a:off x="5253025" y="2340300"/>
              <a:ext cx="4775" cy="3600"/>
            </a:xfrm>
            <a:custGeom>
              <a:avLst/>
              <a:gdLst/>
              <a:ahLst/>
              <a:cxnLst/>
              <a:rect l="l" t="t" r="r" b="b"/>
              <a:pathLst>
                <a:path w="191" h="144" extrusionOk="0">
                  <a:moveTo>
                    <a:pt x="143" y="0"/>
                  </a:moveTo>
                  <a:lnTo>
                    <a:pt x="143" y="0"/>
                  </a:lnTo>
                  <a:cubicBezTo>
                    <a:pt x="72" y="24"/>
                    <a:pt x="12" y="72"/>
                    <a:pt x="1" y="143"/>
                  </a:cubicBezTo>
                  <a:cubicBezTo>
                    <a:pt x="36" y="143"/>
                    <a:pt x="84" y="143"/>
                    <a:pt x="131" y="131"/>
                  </a:cubicBezTo>
                  <a:cubicBezTo>
                    <a:pt x="191" y="84"/>
                    <a:pt x="191" y="36"/>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2"/>
            <p:cNvSpPr/>
            <p:nvPr/>
          </p:nvSpPr>
          <p:spPr>
            <a:xfrm>
              <a:off x="5249150" y="2344175"/>
              <a:ext cx="3900" cy="3600"/>
            </a:xfrm>
            <a:custGeom>
              <a:avLst/>
              <a:gdLst/>
              <a:ahLst/>
              <a:cxnLst/>
              <a:rect l="l" t="t" r="r" b="b"/>
              <a:pathLst>
                <a:path w="156" h="144" extrusionOk="0">
                  <a:moveTo>
                    <a:pt x="156" y="0"/>
                  </a:moveTo>
                  <a:lnTo>
                    <a:pt x="156" y="0"/>
                  </a:lnTo>
                  <a:cubicBezTo>
                    <a:pt x="72" y="24"/>
                    <a:pt x="36" y="60"/>
                    <a:pt x="1" y="143"/>
                  </a:cubicBezTo>
                  <a:cubicBezTo>
                    <a:pt x="96" y="119"/>
                    <a:pt x="132" y="84"/>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2"/>
            <p:cNvSpPr/>
            <p:nvPr/>
          </p:nvSpPr>
          <p:spPr>
            <a:xfrm>
              <a:off x="5245875" y="2347750"/>
              <a:ext cx="3300" cy="3575"/>
            </a:xfrm>
            <a:custGeom>
              <a:avLst/>
              <a:gdLst/>
              <a:ahLst/>
              <a:cxnLst/>
              <a:rect l="l" t="t" r="r" b="b"/>
              <a:pathLst>
                <a:path w="132" h="143" extrusionOk="0">
                  <a:moveTo>
                    <a:pt x="132" y="0"/>
                  </a:moveTo>
                  <a:cubicBezTo>
                    <a:pt x="60" y="12"/>
                    <a:pt x="13" y="72"/>
                    <a:pt x="1" y="143"/>
                  </a:cubicBezTo>
                  <a:cubicBezTo>
                    <a:pt x="48" y="83"/>
                    <a:pt x="84" y="36"/>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2"/>
            <p:cNvSpPr/>
            <p:nvPr/>
          </p:nvSpPr>
          <p:spPr>
            <a:xfrm>
              <a:off x="5363450" y="2512350"/>
              <a:ext cx="4200" cy="3000"/>
            </a:xfrm>
            <a:custGeom>
              <a:avLst/>
              <a:gdLst/>
              <a:ahLst/>
              <a:cxnLst/>
              <a:rect l="l" t="t" r="r" b="b"/>
              <a:pathLst>
                <a:path w="168" h="120" extrusionOk="0">
                  <a:moveTo>
                    <a:pt x="167" y="0"/>
                  </a:moveTo>
                  <a:cubicBezTo>
                    <a:pt x="108" y="0"/>
                    <a:pt x="60" y="24"/>
                    <a:pt x="1" y="24"/>
                  </a:cubicBezTo>
                  <a:cubicBezTo>
                    <a:pt x="60" y="60"/>
                    <a:pt x="108" y="95"/>
                    <a:pt x="144" y="119"/>
                  </a:cubicBezTo>
                  <a:cubicBezTo>
                    <a:pt x="144" y="84"/>
                    <a:pt x="167" y="4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2"/>
            <p:cNvSpPr/>
            <p:nvPr/>
          </p:nvSpPr>
          <p:spPr>
            <a:xfrm>
              <a:off x="5374475" y="2494475"/>
              <a:ext cx="3900" cy="2025"/>
            </a:xfrm>
            <a:custGeom>
              <a:avLst/>
              <a:gdLst/>
              <a:ahLst/>
              <a:cxnLst/>
              <a:rect l="l" t="t" r="r" b="b"/>
              <a:pathLst>
                <a:path w="156" h="81" extrusionOk="0">
                  <a:moveTo>
                    <a:pt x="0" y="1"/>
                  </a:moveTo>
                  <a:cubicBezTo>
                    <a:pt x="24" y="37"/>
                    <a:pt x="36" y="48"/>
                    <a:pt x="48" y="60"/>
                  </a:cubicBezTo>
                  <a:cubicBezTo>
                    <a:pt x="66" y="74"/>
                    <a:pt x="84" y="80"/>
                    <a:pt x="100" y="80"/>
                  </a:cubicBezTo>
                  <a:cubicBezTo>
                    <a:pt x="126" y="80"/>
                    <a:pt x="148" y="62"/>
                    <a:pt x="155" y="25"/>
                  </a:cubicBezTo>
                  <a:cubicBezTo>
                    <a:pt x="107" y="1"/>
                    <a:pt x="6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2"/>
            <p:cNvSpPr/>
            <p:nvPr/>
          </p:nvSpPr>
          <p:spPr>
            <a:xfrm>
              <a:off x="5278325" y="2379300"/>
              <a:ext cx="3300" cy="2675"/>
            </a:xfrm>
            <a:custGeom>
              <a:avLst/>
              <a:gdLst/>
              <a:ahLst/>
              <a:cxnLst/>
              <a:rect l="l" t="t" r="r" b="b"/>
              <a:pathLst>
                <a:path w="132" h="107" extrusionOk="0">
                  <a:moveTo>
                    <a:pt x="1" y="0"/>
                  </a:moveTo>
                  <a:cubicBezTo>
                    <a:pt x="15" y="51"/>
                    <a:pt x="34" y="107"/>
                    <a:pt x="63" y="107"/>
                  </a:cubicBezTo>
                  <a:cubicBezTo>
                    <a:pt x="81" y="107"/>
                    <a:pt x="104" y="84"/>
                    <a:pt x="132" y="24"/>
                  </a:cubicBezTo>
                  <a:cubicBezTo>
                    <a:pt x="84" y="0"/>
                    <a:pt x="3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2"/>
            <p:cNvSpPr/>
            <p:nvPr/>
          </p:nvSpPr>
          <p:spPr>
            <a:xfrm>
              <a:off x="5262550" y="2331675"/>
              <a:ext cx="5675" cy="5975"/>
            </a:xfrm>
            <a:custGeom>
              <a:avLst/>
              <a:gdLst/>
              <a:ahLst/>
              <a:cxnLst/>
              <a:rect l="l" t="t" r="r" b="b"/>
              <a:pathLst>
                <a:path w="227" h="239" extrusionOk="0">
                  <a:moveTo>
                    <a:pt x="155" y="0"/>
                  </a:moveTo>
                  <a:cubicBezTo>
                    <a:pt x="120" y="12"/>
                    <a:pt x="96" y="48"/>
                    <a:pt x="60" y="60"/>
                  </a:cubicBezTo>
                  <a:cubicBezTo>
                    <a:pt x="12" y="107"/>
                    <a:pt x="1" y="143"/>
                    <a:pt x="1" y="203"/>
                  </a:cubicBezTo>
                  <a:cubicBezTo>
                    <a:pt x="12" y="226"/>
                    <a:pt x="48" y="226"/>
                    <a:pt x="72" y="238"/>
                  </a:cubicBezTo>
                  <a:cubicBezTo>
                    <a:pt x="131" y="191"/>
                    <a:pt x="179" y="131"/>
                    <a:pt x="227" y="84"/>
                  </a:cubicBezTo>
                  <a:cubicBezTo>
                    <a:pt x="191" y="60"/>
                    <a:pt x="167"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2"/>
            <p:cNvSpPr/>
            <p:nvPr/>
          </p:nvSpPr>
          <p:spPr>
            <a:xfrm>
              <a:off x="5258975" y="2335825"/>
              <a:ext cx="5375" cy="5400"/>
            </a:xfrm>
            <a:custGeom>
              <a:avLst/>
              <a:gdLst/>
              <a:ahLst/>
              <a:cxnLst/>
              <a:rect l="l" t="t" r="r" b="b"/>
              <a:pathLst>
                <a:path w="215" h="216" extrusionOk="0">
                  <a:moveTo>
                    <a:pt x="144" y="1"/>
                  </a:moveTo>
                  <a:cubicBezTo>
                    <a:pt x="120" y="1"/>
                    <a:pt x="84" y="13"/>
                    <a:pt x="60" y="37"/>
                  </a:cubicBezTo>
                  <a:cubicBezTo>
                    <a:pt x="13" y="84"/>
                    <a:pt x="1" y="132"/>
                    <a:pt x="1" y="191"/>
                  </a:cubicBezTo>
                  <a:cubicBezTo>
                    <a:pt x="13" y="203"/>
                    <a:pt x="36" y="203"/>
                    <a:pt x="72" y="215"/>
                  </a:cubicBezTo>
                  <a:lnTo>
                    <a:pt x="215" y="72"/>
                  </a:lnTo>
                  <a:lnTo>
                    <a:pt x="191" y="25"/>
                  </a:lnTo>
                  <a:cubicBezTo>
                    <a:pt x="191" y="13"/>
                    <a:pt x="179" y="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2"/>
            <p:cNvSpPr/>
            <p:nvPr/>
          </p:nvSpPr>
          <p:spPr>
            <a:xfrm>
              <a:off x="5256300" y="2339400"/>
              <a:ext cx="4500" cy="4500"/>
            </a:xfrm>
            <a:custGeom>
              <a:avLst/>
              <a:gdLst/>
              <a:ahLst/>
              <a:cxnLst/>
              <a:rect l="l" t="t" r="r" b="b"/>
              <a:pathLst>
                <a:path w="180" h="180" extrusionOk="0">
                  <a:moveTo>
                    <a:pt x="108" y="1"/>
                  </a:moveTo>
                  <a:cubicBezTo>
                    <a:pt x="72" y="1"/>
                    <a:pt x="48" y="13"/>
                    <a:pt x="12" y="48"/>
                  </a:cubicBezTo>
                  <a:cubicBezTo>
                    <a:pt x="12" y="84"/>
                    <a:pt x="12" y="132"/>
                    <a:pt x="0" y="179"/>
                  </a:cubicBezTo>
                  <a:cubicBezTo>
                    <a:pt x="60" y="132"/>
                    <a:pt x="120" y="108"/>
                    <a:pt x="179" y="72"/>
                  </a:cubicBezTo>
                  <a:lnTo>
                    <a:pt x="143" y="36"/>
                  </a:lnTo>
                  <a:cubicBezTo>
                    <a:pt x="143" y="13"/>
                    <a:pt x="131"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2"/>
            <p:cNvSpPr/>
            <p:nvPr/>
          </p:nvSpPr>
          <p:spPr>
            <a:xfrm>
              <a:off x="5274450" y="2333150"/>
              <a:ext cx="3300" cy="3600"/>
            </a:xfrm>
            <a:custGeom>
              <a:avLst/>
              <a:gdLst/>
              <a:ahLst/>
              <a:cxnLst/>
              <a:rect l="l" t="t" r="r" b="b"/>
              <a:pathLst>
                <a:path w="132" h="144" extrusionOk="0">
                  <a:moveTo>
                    <a:pt x="132" y="1"/>
                  </a:moveTo>
                  <a:lnTo>
                    <a:pt x="132" y="1"/>
                  </a:lnTo>
                  <a:cubicBezTo>
                    <a:pt x="60" y="13"/>
                    <a:pt x="13" y="72"/>
                    <a:pt x="1" y="144"/>
                  </a:cubicBezTo>
                  <a:cubicBezTo>
                    <a:pt x="72" y="132"/>
                    <a:pt x="120" y="72"/>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2"/>
            <p:cNvSpPr/>
            <p:nvPr/>
          </p:nvSpPr>
          <p:spPr>
            <a:xfrm>
              <a:off x="5269700" y="2325600"/>
              <a:ext cx="5675" cy="4900"/>
            </a:xfrm>
            <a:custGeom>
              <a:avLst/>
              <a:gdLst/>
              <a:ahLst/>
              <a:cxnLst/>
              <a:rect l="l" t="t" r="r" b="b"/>
              <a:pathLst>
                <a:path w="227" h="196" extrusionOk="0">
                  <a:moveTo>
                    <a:pt x="106" y="0"/>
                  </a:moveTo>
                  <a:cubicBezTo>
                    <a:pt x="39" y="0"/>
                    <a:pt x="9" y="54"/>
                    <a:pt x="0" y="136"/>
                  </a:cubicBezTo>
                  <a:cubicBezTo>
                    <a:pt x="24" y="148"/>
                    <a:pt x="48" y="184"/>
                    <a:pt x="72" y="196"/>
                  </a:cubicBezTo>
                  <a:cubicBezTo>
                    <a:pt x="119" y="136"/>
                    <a:pt x="179" y="88"/>
                    <a:pt x="226" y="53"/>
                  </a:cubicBezTo>
                  <a:lnTo>
                    <a:pt x="179" y="17"/>
                  </a:lnTo>
                  <a:cubicBezTo>
                    <a:pt x="151" y="6"/>
                    <a:pt x="126" y="0"/>
                    <a:pt x="1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2"/>
            <p:cNvSpPr/>
            <p:nvPr/>
          </p:nvSpPr>
          <p:spPr>
            <a:xfrm>
              <a:off x="5271175" y="2336725"/>
              <a:ext cx="3300" cy="3900"/>
            </a:xfrm>
            <a:custGeom>
              <a:avLst/>
              <a:gdLst/>
              <a:ahLst/>
              <a:cxnLst/>
              <a:rect l="l" t="t" r="r" b="b"/>
              <a:pathLst>
                <a:path w="132" h="156" extrusionOk="0">
                  <a:moveTo>
                    <a:pt x="132" y="1"/>
                  </a:moveTo>
                  <a:cubicBezTo>
                    <a:pt x="60" y="24"/>
                    <a:pt x="13" y="84"/>
                    <a:pt x="1" y="155"/>
                  </a:cubicBezTo>
                  <a:cubicBezTo>
                    <a:pt x="72" y="143"/>
                    <a:pt x="120" y="96"/>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2"/>
            <p:cNvSpPr/>
            <p:nvPr/>
          </p:nvSpPr>
          <p:spPr>
            <a:xfrm>
              <a:off x="5266575" y="2329150"/>
              <a:ext cx="4925" cy="4625"/>
            </a:xfrm>
            <a:custGeom>
              <a:avLst/>
              <a:gdLst/>
              <a:ahLst/>
              <a:cxnLst/>
              <a:rect l="l" t="t" r="r" b="b"/>
              <a:pathLst>
                <a:path w="197" h="185" extrusionOk="0">
                  <a:moveTo>
                    <a:pt x="122" y="0"/>
                  </a:moveTo>
                  <a:cubicBezTo>
                    <a:pt x="29" y="0"/>
                    <a:pt x="0" y="51"/>
                    <a:pt x="30" y="161"/>
                  </a:cubicBezTo>
                  <a:lnTo>
                    <a:pt x="66" y="185"/>
                  </a:lnTo>
                  <a:lnTo>
                    <a:pt x="197" y="54"/>
                  </a:lnTo>
                  <a:lnTo>
                    <a:pt x="185" y="6"/>
                  </a:lnTo>
                  <a:cubicBezTo>
                    <a:pt x="161" y="2"/>
                    <a:pt x="140" y="0"/>
                    <a:pt x="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2"/>
            <p:cNvSpPr/>
            <p:nvPr/>
          </p:nvSpPr>
          <p:spPr>
            <a:xfrm>
              <a:off x="5319700" y="2500525"/>
              <a:ext cx="5075" cy="4400"/>
            </a:xfrm>
            <a:custGeom>
              <a:avLst/>
              <a:gdLst/>
              <a:ahLst/>
              <a:cxnLst/>
              <a:rect l="l" t="t" r="r" b="b"/>
              <a:pathLst>
                <a:path w="203" h="176" extrusionOk="0">
                  <a:moveTo>
                    <a:pt x="105" y="1"/>
                  </a:moveTo>
                  <a:cubicBezTo>
                    <a:pt x="86" y="1"/>
                    <a:pt x="66" y="7"/>
                    <a:pt x="48" y="21"/>
                  </a:cubicBezTo>
                  <a:cubicBezTo>
                    <a:pt x="1" y="80"/>
                    <a:pt x="1" y="140"/>
                    <a:pt x="60" y="176"/>
                  </a:cubicBezTo>
                  <a:lnTo>
                    <a:pt x="203" y="176"/>
                  </a:lnTo>
                  <a:lnTo>
                    <a:pt x="203" y="57"/>
                  </a:lnTo>
                  <a:cubicBezTo>
                    <a:pt x="173" y="19"/>
                    <a:pt x="139" y="1"/>
                    <a:pt x="1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2"/>
            <p:cNvSpPr/>
            <p:nvPr/>
          </p:nvSpPr>
          <p:spPr>
            <a:xfrm>
              <a:off x="5306000" y="2308150"/>
              <a:ext cx="4200" cy="3225"/>
            </a:xfrm>
            <a:custGeom>
              <a:avLst/>
              <a:gdLst/>
              <a:ahLst/>
              <a:cxnLst/>
              <a:rect l="l" t="t" r="r" b="b"/>
              <a:pathLst>
                <a:path w="168" h="129" extrusionOk="0">
                  <a:moveTo>
                    <a:pt x="1" y="1"/>
                  </a:moveTo>
                  <a:lnTo>
                    <a:pt x="1" y="1"/>
                  </a:lnTo>
                  <a:cubicBezTo>
                    <a:pt x="25" y="48"/>
                    <a:pt x="37" y="72"/>
                    <a:pt x="37" y="120"/>
                  </a:cubicBezTo>
                  <a:cubicBezTo>
                    <a:pt x="60" y="126"/>
                    <a:pt x="81" y="129"/>
                    <a:pt x="102" y="129"/>
                  </a:cubicBezTo>
                  <a:cubicBezTo>
                    <a:pt x="123" y="129"/>
                    <a:pt x="144" y="126"/>
                    <a:pt x="168" y="120"/>
                  </a:cubicBezTo>
                  <a:cubicBezTo>
                    <a:pt x="144" y="48"/>
                    <a:pt x="84" y="12"/>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2"/>
            <p:cNvSpPr/>
            <p:nvPr/>
          </p:nvSpPr>
          <p:spPr>
            <a:xfrm>
              <a:off x="5317325" y="2500525"/>
              <a:ext cx="3600" cy="4700"/>
            </a:xfrm>
            <a:custGeom>
              <a:avLst/>
              <a:gdLst/>
              <a:ahLst/>
              <a:cxnLst/>
              <a:rect l="l" t="t" r="r" b="b"/>
              <a:pathLst>
                <a:path w="144" h="188" extrusionOk="0">
                  <a:moveTo>
                    <a:pt x="65" y="1"/>
                  </a:moveTo>
                  <a:cubicBezTo>
                    <a:pt x="45" y="1"/>
                    <a:pt x="23" y="7"/>
                    <a:pt x="0" y="21"/>
                  </a:cubicBezTo>
                  <a:lnTo>
                    <a:pt x="0" y="57"/>
                  </a:lnTo>
                  <a:lnTo>
                    <a:pt x="0" y="187"/>
                  </a:lnTo>
                  <a:lnTo>
                    <a:pt x="143" y="187"/>
                  </a:lnTo>
                  <a:lnTo>
                    <a:pt x="143" y="57"/>
                  </a:lnTo>
                  <a:cubicBezTo>
                    <a:pt x="128" y="19"/>
                    <a:pt x="99" y="1"/>
                    <a:pt x="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2"/>
            <p:cNvSpPr/>
            <p:nvPr/>
          </p:nvSpPr>
          <p:spPr>
            <a:xfrm>
              <a:off x="5776300" y="2512950"/>
              <a:ext cx="3900" cy="1600"/>
            </a:xfrm>
            <a:custGeom>
              <a:avLst/>
              <a:gdLst/>
              <a:ahLst/>
              <a:cxnLst/>
              <a:rect l="l" t="t" r="r" b="b"/>
              <a:pathLst>
                <a:path w="156" h="64" extrusionOk="0">
                  <a:moveTo>
                    <a:pt x="1" y="0"/>
                  </a:moveTo>
                  <a:cubicBezTo>
                    <a:pt x="25" y="12"/>
                    <a:pt x="36" y="36"/>
                    <a:pt x="48" y="60"/>
                  </a:cubicBezTo>
                  <a:cubicBezTo>
                    <a:pt x="59" y="62"/>
                    <a:pt x="70" y="64"/>
                    <a:pt x="80" y="64"/>
                  </a:cubicBezTo>
                  <a:cubicBezTo>
                    <a:pt x="116" y="64"/>
                    <a:pt x="146" y="4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2"/>
            <p:cNvSpPr/>
            <p:nvPr/>
          </p:nvSpPr>
          <p:spPr>
            <a:xfrm>
              <a:off x="5819475" y="2512650"/>
              <a:ext cx="3875" cy="1500"/>
            </a:xfrm>
            <a:custGeom>
              <a:avLst/>
              <a:gdLst/>
              <a:ahLst/>
              <a:cxnLst/>
              <a:rect l="l" t="t" r="r" b="b"/>
              <a:pathLst>
                <a:path w="155" h="60" extrusionOk="0">
                  <a:moveTo>
                    <a:pt x="155" y="0"/>
                  </a:moveTo>
                  <a:cubicBezTo>
                    <a:pt x="107" y="0"/>
                    <a:pt x="48" y="24"/>
                    <a:pt x="0" y="24"/>
                  </a:cubicBezTo>
                  <a:lnTo>
                    <a:pt x="48" y="60"/>
                  </a:lnTo>
                  <a:cubicBezTo>
                    <a:pt x="95" y="48"/>
                    <a:pt x="119"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2"/>
            <p:cNvSpPr/>
            <p:nvPr/>
          </p:nvSpPr>
          <p:spPr>
            <a:xfrm>
              <a:off x="5819475" y="2559375"/>
              <a:ext cx="3875" cy="3300"/>
            </a:xfrm>
            <a:custGeom>
              <a:avLst/>
              <a:gdLst/>
              <a:ahLst/>
              <a:cxnLst/>
              <a:rect l="l" t="t" r="r" b="b"/>
              <a:pathLst>
                <a:path w="155" h="132" extrusionOk="0">
                  <a:moveTo>
                    <a:pt x="155" y="0"/>
                  </a:moveTo>
                  <a:cubicBezTo>
                    <a:pt x="60" y="0"/>
                    <a:pt x="24" y="48"/>
                    <a:pt x="0" y="131"/>
                  </a:cubicBezTo>
                  <a:cubicBezTo>
                    <a:pt x="48" y="84"/>
                    <a:pt x="107"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2"/>
            <p:cNvSpPr/>
            <p:nvPr/>
          </p:nvSpPr>
          <p:spPr>
            <a:xfrm>
              <a:off x="5859050" y="2512950"/>
              <a:ext cx="3600" cy="3300"/>
            </a:xfrm>
            <a:custGeom>
              <a:avLst/>
              <a:gdLst/>
              <a:ahLst/>
              <a:cxnLst/>
              <a:rect l="l" t="t" r="r" b="b"/>
              <a:pathLst>
                <a:path w="144" h="132" extrusionOk="0">
                  <a:moveTo>
                    <a:pt x="1" y="0"/>
                  </a:moveTo>
                  <a:lnTo>
                    <a:pt x="1" y="131"/>
                  </a:lnTo>
                  <a:lnTo>
                    <a:pt x="144" y="131"/>
                  </a:lnTo>
                  <a:cubicBezTo>
                    <a:pt x="120" y="60"/>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2"/>
            <p:cNvSpPr/>
            <p:nvPr/>
          </p:nvSpPr>
          <p:spPr>
            <a:xfrm>
              <a:off x="5856375" y="3881650"/>
              <a:ext cx="135750" cy="38450"/>
            </a:xfrm>
            <a:custGeom>
              <a:avLst/>
              <a:gdLst/>
              <a:ahLst/>
              <a:cxnLst/>
              <a:rect l="l" t="t" r="r" b="b"/>
              <a:pathLst>
                <a:path w="5430" h="1538" extrusionOk="0">
                  <a:moveTo>
                    <a:pt x="604" y="0"/>
                  </a:moveTo>
                  <a:cubicBezTo>
                    <a:pt x="434" y="0"/>
                    <a:pt x="267" y="37"/>
                    <a:pt x="108" y="164"/>
                  </a:cubicBezTo>
                  <a:cubicBezTo>
                    <a:pt x="0" y="497"/>
                    <a:pt x="429" y="497"/>
                    <a:pt x="465" y="735"/>
                  </a:cubicBezTo>
                  <a:cubicBezTo>
                    <a:pt x="512" y="806"/>
                    <a:pt x="596" y="830"/>
                    <a:pt x="667" y="890"/>
                  </a:cubicBezTo>
                  <a:cubicBezTo>
                    <a:pt x="822" y="937"/>
                    <a:pt x="953" y="985"/>
                    <a:pt x="1108" y="1033"/>
                  </a:cubicBezTo>
                  <a:cubicBezTo>
                    <a:pt x="2256" y="1222"/>
                    <a:pt x="3395" y="1537"/>
                    <a:pt x="4552" y="1537"/>
                  </a:cubicBezTo>
                  <a:cubicBezTo>
                    <a:pt x="4630" y="1537"/>
                    <a:pt x="4708" y="1536"/>
                    <a:pt x="4787" y="1533"/>
                  </a:cubicBezTo>
                  <a:cubicBezTo>
                    <a:pt x="5061" y="1509"/>
                    <a:pt x="5299" y="1426"/>
                    <a:pt x="5382" y="1128"/>
                  </a:cubicBezTo>
                  <a:cubicBezTo>
                    <a:pt x="5430" y="973"/>
                    <a:pt x="5418" y="818"/>
                    <a:pt x="5346" y="676"/>
                  </a:cubicBezTo>
                  <a:cubicBezTo>
                    <a:pt x="5227" y="497"/>
                    <a:pt x="5025" y="497"/>
                    <a:pt x="4834" y="473"/>
                  </a:cubicBezTo>
                  <a:cubicBezTo>
                    <a:pt x="3560" y="402"/>
                    <a:pt x="2275" y="271"/>
                    <a:pt x="1013" y="44"/>
                  </a:cubicBezTo>
                  <a:cubicBezTo>
                    <a:pt x="876" y="23"/>
                    <a:pt x="739" y="0"/>
                    <a:pt x="6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2"/>
            <p:cNvSpPr/>
            <p:nvPr/>
          </p:nvSpPr>
          <p:spPr>
            <a:xfrm>
              <a:off x="5908175" y="3921725"/>
              <a:ext cx="158975" cy="25575"/>
            </a:xfrm>
            <a:custGeom>
              <a:avLst/>
              <a:gdLst/>
              <a:ahLst/>
              <a:cxnLst/>
              <a:rect l="l" t="t" r="r" b="b"/>
              <a:pathLst>
                <a:path w="6359" h="1023" extrusionOk="0">
                  <a:moveTo>
                    <a:pt x="559" y="1"/>
                  </a:moveTo>
                  <a:cubicBezTo>
                    <a:pt x="379" y="1"/>
                    <a:pt x="200" y="42"/>
                    <a:pt x="24" y="168"/>
                  </a:cubicBezTo>
                  <a:cubicBezTo>
                    <a:pt x="36" y="335"/>
                    <a:pt x="0" y="513"/>
                    <a:pt x="191" y="597"/>
                  </a:cubicBezTo>
                  <a:cubicBezTo>
                    <a:pt x="235" y="579"/>
                    <a:pt x="278" y="571"/>
                    <a:pt x="319" y="571"/>
                  </a:cubicBezTo>
                  <a:cubicBezTo>
                    <a:pt x="497" y="571"/>
                    <a:pt x="648" y="710"/>
                    <a:pt x="822" y="739"/>
                  </a:cubicBezTo>
                  <a:cubicBezTo>
                    <a:pt x="869" y="739"/>
                    <a:pt x="953" y="751"/>
                    <a:pt x="1012" y="751"/>
                  </a:cubicBezTo>
                  <a:cubicBezTo>
                    <a:pt x="1357" y="811"/>
                    <a:pt x="1715" y="739"/>
                    <a:pt x="2036" y="870"/>
                  </a:cubicBezTo>
                  <a:cubicBezTo>
                    <a:pt x="2156" y="890"/>
                    <a:pt x="2277" y="896"/>
                    <a:pt x="2398" y="896"/>
                  </a:cubicBezTo>
                  <a:cubicBezTo>
                    <a:pt x="2633" y="896"/>
                    <a:pt x="2868" y="872"/>
                    <a:pt x="3100" y="872"/>
                  </a:cubicBezTo>
                  <a:cubicBezTo>
                    <a:pt x="3328" y="872"/>
                    <a:pt x="3554" y="896"/>
                    <a:pt x="3774" y="989"/>
                  </a:cubicBezTo>
                  <a:cubicBezTo>
                    <a:pt x="3929" y="1013"/>
                    <a:pt x="4096" y="1013"/>
                    <a:pt x="4239" y="1013"/>
                  </a:cubicBezTo>
                  <a:cubicBezTo>
                    <a:pt x="4272" y="1012"/>
                    <a:pt x="4306" y="1011"/>
                    <a:pt x="4340" y="1011"/>
                  </a:cubicBezTo>
                  <a:cubicBezTo>
                    <a:pt x="4429" y="1011"/>
                    <a:pt x="4520" y="1015"/>
                    <a:pt x="4612" y="1015"/>
                  </a:cubicBezTo>
                  <a:cubicBezTo>
                    <a:pt x="4761" y="1015"/>
                    <a:pt x="4913" y="1005"/>
                    <a:pt x="5060" y="954"/>
                  </a:cubicBezTo>
                  <a:cubicBezTo>
                    <a:pt x="5200" y="974"/>
                    <a:pt x="5323" y="1019"/>
                    <a:pt x="5457" y="1019"/>
                  </a:cubicBezTo>
                  <a:cubicBezTo>
                    <a:pt x="5483" y="1019"/>
                    <a:pt x="5510" y="1017"/>
                    <a:pt x="5537" y="1013"/>
                  </a:cubicBezTo>
                  <a:cubicBezTo>
                    <a:pt x="5566" y="1011"/>
                    <a:pt x="5595" y="1010"/>
                    <a:pt x="5624" y="1010"/>
                  </a:cubicBezTo>
                  <a:cubicBezTo>
                    <a:pt x="5730" y="1010"/>
                    <a:pt x="5836" y="1022"/>
                    <a:pt x="5940" y="1022"/>
                  </a:cubicBezTo>
                  <a:cubicBezTo>
                    <a:pt x="6089" y="1022"/>
                    <a:pt x="6232" y="997"/>
                    <a:pt x="6358" y="870"/>
                  </a:cubicBezTo>
                  <a:lnTo>
                    <a:pt x="6358" y="585"/>
                  </a:lnTo>
                  <a:cubicBezTo>
                    <a:pt x="6251" y="406"/>
                    <a:pt x="6072" y="335"/>
                    <a:pt x="5858" y="323"/>
                  </a:cubicBezTo>
                  <a:cubicBezTo>
                    <a:pt x="5632" y="275"/>
                    <a:pt x="5418" y="275"/>
                    <a:pt x="5191" y="275"/>
                  </a:cubicBezTo>
                  <a:lnTo>
                    <a:pt x="2977" y="275"/>
                  </a:lnTo>
                  <a:cubicBezTo>
                    <a:pt x="2739" y="275"/>
                    <a:pt x="2512" y="263"/>
                    <a:pt x="2286" y="180"/>
                  </a:cubicBezTo>
                  <a:cubicBezTo>
                    <a:pt x="2119" y="144"/>
                    <a:pt x="1977" y="120"/>
                    <a:pt x="1810" y="120"/>
                  </a:cubicBezTo>
                  <a:cubicBezTo>
                    <a:pt x="1733" y="139"/>
                    <a:pt x="1656" y="146"/>
                    <a:pt x="1578" y="146"/>
                  </a:cubicBezTo>
                  <a:cubicBezTo>
                    <a:pt x="1239" y="146"/>
                    <a:pt x="896" y="1"/>
                    <a:pt x="5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2"/>
            <p:cNvSpPr/>
            <p:nvPr/>
          </p:nvSpPr>
          <p:spPr>
            <a:xfrm>
              <a:off x="5765000" y="3799100"/>
              <a:ext cx="57175" cy="115525"/>
            </a:xfrm>
            <a:custGeom>
              <a:avLst/>
              <a:gdLst/>
              <a:ahLst/>
              <a:cxnLst/>
              <a:rect l="l" t="t" r="r" b="b"/>
              <a:pathLst>
                <a:path w="2287" h="4621" extrusionOk="0">
                  <a:moveTo>
                    <a:pt x="1077" y="5"/>
                  </a:moveTo>
                  <a:cubicBezTo>
                    <a:pt x="1038" y="5"/>
                    <a:pt x="1000" y="11"/>
                    <a:pt x="965" y="25"/>
                  </a:cubicBezTo>
                  <a:cubicBezTo>
                    <a:pt x="691" y="275"/>
                    <a:pt x="155" y="1"/>
                    <a:pt x="0" y="477"/>
                  </a:cubicBezTo>
                  <a:cubicBezTo>
                    <a:pt x="24" y="572"/>
                    <a:pt x="96" y="656"/>
                    <a:pt x="191" y="715"/>
                  </a:cubicBezTo>
                  <a:cubicBezTo>
                    <a:pt x="548" y="846"/>
                    <a:pt x="917" y="846"/>
                    <a:pt x="1274" y="977"/>
                  </a:cubicBezTo>
                  <a:cubicBezTo>
                    <a:pt x="1584" y="1334"/>
                    <a:pt x="1215" y="1703"/>
                    <a:pt x="1286" y="2084"/>
                  </a:cubicBezTo>
                  <a:cubicBezTo>
                    <a:pt x="1286" y="2323"/>
                    <a:pt x="1274" y="2561"/>
                    <a:pt x="1203" y="2799"/>
                  </a:cubicBezTo>
                  <a:cubicBezTo>
                    <a:pt x="1155" y="3001"/>
                    <a:pt x="1143" y="3216"/>
                    <a:pt x="1250" y="3418"/>
                  </a:cubicBezTo>
                  <a:cubicBezTo>
                    <a:pt x="1274" y="3477"/>
                    <a:pt x="1334" y="3525"/>
                    <a:pt x="1405" y="3525"/>
                  </a:cubicBezTo>
                  <a:cubicBezTo>
                    <a:pt x="1465" y="3477"/>
                    <a:pt x="1512" y="3406"/>
                    <a:pt x="1524" y="3335"/>
                  </a:cubicBezTo>
                  <a:lnTo>
                    <a:pt x="1524" y="3335"/>
                  </a:lnTo>
                  <a:cubicBezTo>
                    <a:pt x="1548" y="3418"/>
                    <a:pt x="1489" y="3454"/>
                    <a:pt x="1441" y="3513"/>
                  </a:cubicBezTo>
                  <a:cubicBezTo>
                    <a:pt x="1334" y="3632"/>
                    <a:pt x="1262" y="3775"/>
                    <a:pt x="1227" y="3942"/>
                  </a:cubicBezTo>
                  <a:cubicBezTo>
                    <a:pt x="1227" y="4049"/>
                    <a:pt x="1227" y="4132"/>
                    <a:pt x="1274" y="4239"/>
                  </a:cubicBezTo>
                  <a:cubicBezTo>
                    <a:pt x="1393" y="4418"/>
                    <a:pt x="1489" y="4609"/>
                    <a:pt x="1739" y="4620"/>
                  </a:cubicBezTo>
                  <a:cubicBezTo>
                    <a:pt x="1929" y="4478"/>
                    <a:pt x="1739" y="4216"/>
                    <a:pt x="1905" y="4049"/>
                  </a:cubicBezTo>
                  <a:cubicBezTo>
                    <a:pt x="1941" y="4001"/>
                    <a:pt x="2001" y="3954"/>
                    <a:pt x="2048" y="3918"/>
                  </a:cubicBezTo>
                  <a:cubicBezTo>
                    <a:pt x="2084" y="3870"/>
                    <a:pt x="2084" y="3811"/>
                    <a:pt x="2048" y="3763"/>
                  </a:cubicBezTo>
                  <a:cubicBezTo>
                    <a:pt x="1846" y="3501"/>
                    <a:pt x="2286" y="3573"/>
                    <a:pt x="2227" y="3394"/>
                  </a:cubicBezTo>
                  <a:cubicBezTo>
                    <a:pt x="2227" y="3239"/>
                    <a:pt x="2120" y="3120"/>
                    <a:pt x="2096" y="2977"/>
                  </a:cubicBezTo>
                  <a:cubicBezTo>
                    <a:pt x="2060" y="2870"/>
                    <a:pt x="2060" y="2751"/>
                    <a:pt x="2084" y="2632"/>
                  </a:cubicBezTo>
                  <a:cubicBezTo>
                    <a:pt x="2155" y="2430"/>
                    <a:pt x="2024" y="2275"/>
                    <a:pt x="1929" y="2132"/>
                  </a:cubicBezTo>
                  <a:cubicBezTo>
                    <a:pt x="1977" y="1775"/>
                    <a:pt x="2001" y="1418"/>
                    <a:pt x="2048" y="1061"/>
                  </a:cubicBezTo>
                  <a:cubicBezTo>
                    <a:pt x="2096" y="1013"/>
                    <a:pt x="2108" y="953"/>
                    <a:pt x="2096" y="906"/>
                  </a:cubicBezTo>
                  <a:cubicBezTo>
                    <a:pt x="2001" y="691"/>
                    <a:pt x="1929" y="477"/>
                    <a:pt x="1762" y="310"/>
                  </a:cubicBezTo>
                  <a:cubicBezTo>
                    <a:pt x="1722" y="318"/>
                    <a:pt x="1682" y="321"/>
                    <a:pt x="1644" y="321"/>
                  </a:cubicBezTo>
                  <a:cubicBezTo>
                    <a:pt x="1436" y="321"/>
                    <a:pt x="1266" y="214"/>
                    <a:pt x="1155" y="13"/>
                  </a:cubicBezTo>
                  <a:cubicBezTo>
                    <a:pt x="1131" y="8"/>
                    <a:pt x="1104" y="5"/>
                    <a:pt x="1077" y="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2"/>
            <p:cNvSpPr/>
            <p:nvPr/>
          </p:nvSpPr>
          <p:spPr>
            <a:xfrm>
              <a:off x="6018300" y="3917275"/>
              <a:ext cx="158850" cy="23600"/>
            </a:xfrm>
            <a:custGeom>
              <a:avLst/>
              <a:gdLst/>
              <a:ahLst/>
              <a:cxnLst/>
              <a:rect l="l" t="t" r="r" b="b"/>
              <a:pathLst>
                <a:path w="6354" h="944" extrusionOk="0">
                  <a:moveTo>
                    <a:pt x="1191" y="1"/>
                  </a:moveTo>
                  <a:cubicBezTo>
                    <a:pt x="1120" y="1"/>
                    <a:pt x="1060" y="1"/>
                    <a:pt x="977" y="13"/>
                  </a:cubicBezTo>
                  <a:cubicBezTo>
                    <a:pt x="882" y="36"/>
                    <a:pt x="786" y="60"/>
                    <a:pt x="691" y="108"/>
                  </a:cubicBezTo>
                  <a:cubicBezTo>
                    <a:pt x="657" y="230"/>
                    <a:pt x="621" y="270"/>
                    <a:pt x="583" y="270"/>
                  </a:cubicBezTo>
                  <a:cubicBezTo>
                    <a:pt x="513" y="270"/>
                    <a:pt x="439" y="135"/>
                    <a:pt x="370" y="120"/>
                  </a:cubicBezTo>
                  <a:cubicBezTo>
                    <a:pt x="342" y="112"/>
                    <a:pt x="313" y="108"/>
                    <a:pt x="283" y="108"/>
                  </a:cubicBezTo>
                  <a:cubicBezTo>
                    <a:pt x="223" y="108"/>
                    <a:pt x="159" y="124"/>
                    <a:pt x="96" y="155"/>
                  </a:cubicBezTo>
                  <a:cubicBezTo>
                    <a:pt x="24" y="215"/>
                    <a:pt x="0" y="286"/>
                    <a:pt x="0" y="394"/>
                  </a:cubicBezTo>
                  <a:cubicBezTo>
                    <a:pt x="12" y="453"/>
                    <a:pt x="36" y="489"/>
                    <a:pt x="96" y="524"/>
                  </a:cubicBezTo>
                  <a:cubicBezTo>
                    <a:pt x="191" y="536"/>
                    <a:pt x="286" y="536"/>
                    <a:pt x="358" y="596"/>
                  </a:cubicBezTo>
                  <a:cubicBezTo>
                    <a:pt x="501" y="596"/>
                    <a:pt x="655" y="620"/>
                    <a:pt x="798" y="620"/>
                  </a:cubicBezTo>
                  <a:cubicBezTo>
                    <a:pt x="917" y="566"/>
                    <a:pt x="1036" y="539"/>
                    <a:pt x="1155" y="539"/>
                  </a:cubicBezTo>
                  <a:cubicBezTo>
                    <a:pt x="1274" y="539"/>
                    <a:pt x="1394" y="566"/>
                    <a:pt x="1513" y="620"/>
                  </a:cubicBezTo>
                  <a:cubicBezTo>
                    <a:pt x="1667" y="655"/>
                    <a:pt x="1798" y="715"/>
                    <a:pt x="1953" y="763"/>
                  </a:cubicBezTo>
                  <a:cubicBezTo>
                    <a:pt x="2029" y="706"/>
                    <a:pt x="2108" y="679"/>
                    <a:pt x="2186" y="679"/>
                  </a:cubicBezTo>
                  <a:cubicBezTo>
                    <a:pt x="2254" y="679"/>
                    <a:pt x="2320" y="700"/>
                    <a:pt x="2382" y="739"/>
                  </a:cubicBezTo>
                  <a:lnTo>
                    <a:pt x="2667" y="739"/>
                  </a:lnTo>
                  <a:cubicBezTo>
                    <a:pt x="2697" y="715"/>
                    <a:pt x="2721" y="703"/>
                    <a:pt x="2745" y="703"/>
                  </a:cubicBezTo>
                  <a:cubicBezTo>
                    <a:pt x="2769" y="703"/>
                    <a:pt x="2792" y="715"/>
                    <a:pt x="2822" y="739"/>
                  </a:cubicBezTo>
                  <a:cubicBezTo>
                    <a:pt x="3073" y="805"/>
                    <a:pt x="3329" y="823"/>
                    <a:pt x="3587" y="823"/>
                  </a:cubicBezTo>
                  <a:cubicBezTo>
                    <a:pt x="3875" y="823"/>
                    <a:pt x="4164" y="801"/>
                    <a:pt x="4451" y="801"/>
                  </a:cubicBezTo>
                  <a:cubicBezTo>
                    <a:pt x="4685" y="801"/>
                    <a:pt x="4917" y="816"/>
                    <a:pt x="5144" y="870"/>
                  </a:cubicBezTo>
                  <a:cubicBezTo>
                    <a:pt x="5192" y="870"/>
                    <a:pt x="5239" y="870"/>
                    <a:pt x="5263" y="882"/>
                  </a:cubicBezTo>
                  <a:cubicBezTo>
                    <a:pt x="5263" y="882"/>
                    <a:pt x="5287" y="894"/>
                    <a:pt x="5311" y="917"/>
                  </a:cubicBezTo>
                  <a:cubicBezTo>
                    <a:pt x="5320" y="920"/>
                    <a:pt x="5328" y="922"/>
                    <a:pt x="5336" y="922"/>
                  </a:cubicBezTo>
                  <a:cubicBezTo>
                    <a:pt x="5359" y="922"/>
                    <a:pt x="5379" y="908"/>
                    <a:pt x="5406" y="882"/>
                  </a:cubicBezTo>
                  <a:cubicBezTo>
                    <a:pt x="5464" y="838"/>
                    <a:pt x="5518" y="822"/>
                    <a:pt x="5569" y="822"/>
                  </a:cubicBezTo>
                  <a:cubicBezTo>
                    <a:pt x="5687" y="822"/>
                    <a:pt x="5794" y="904"/>
                    <a:pt x="5918" y="929"/>
                  </a:cubicBezTo>
                  <a:cubicBezTo>
                    <a:pt x="5981" y="936"/>
                    <a:pt x="6044" y="943"/>
                    <a:pt x="6101" y="943"/>
                  </a:cubicBezTo>
                  <a:cubicBezTo>
                    <a:pt x="6248" y="943"/>
                    <a:pt x="6354" y="893"/>
                    <a:pt x="6311" y="644"/>
                  </a:cubicBezTo>
                  <a:cubicBezTo>
                    <a:pt x="6132" y="394"/>
                    <a:pt x="5858" y="417"/>
                    <a:pt x="5608" y="405"/>
                  </a:cubicBezTo>
                  <a:cubicBezTo>
                    <a:pt x="5571" y="404"/>
                    <a:pt x="5535" y="404"/>
                    <a:pt x="5498" y="404"/>
                  </a:cubicBezTo>
                  <a:cubicBezTo>
                    <a:pt x="5350" y="404"/>
                    <a:pt x="5202" y="411"/>
                    <a:pt x="5053" y="411"/>
                  </a:cubicBezTo>
                  <a:cubicBezTo>
                    <a:pt x="4867" y="411"/>
                    <a:pt x="4680" y="399"/>
                    <a:pt x="4489" y="346"/>
                  </a:cubicBezTo>
                  <a:cubicBezTo>
                    <a:pt x="3620" y="155"/>
                    <a:pt x="2703" y="167"/>
                    <a:pt x="1834" y="36"/>
                  </a:cubicBezTo>
                  <a:cubicBezTo>
                    <a:pt x="1620" y="1"/>
                    <a:pt x="1394" y="1"/>
                    <a:pt x="1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2"/>
            <p:cNvSpPr/>
            <p:nvPr/>
          </p:nvSpPr>
          <p:spPr>
            <a:xfrm>
              <a:off x="5791200" y="3900600"/>
              <a:ext cx="32450" cy="67175"/>
            </a:xfrm>
            <a:custGeom>
              <a:avLst/>
              <a:gdLst/>
              <a:ahLst/>
              <a:cxnLst/>
              <a:rect l="l" t="t" r="r" b="b"/>
              <a:pathLst>
                <a:path w="1298" h="2687" extrusionOk="0">
                  <a:moveTo>
                    <a:pt x="845" y="1"/>
                  </a:moveTo>
                  <a:lnTo>
                    <a:pt x="845" y="1"/>
                  </a:lnTo>
                  <a:cubicBezTo>
                    <a:pt x="655" y="96"/>
                    <a:pt x="774" y="334"/>
                    <a:pt x="619" y="477"/>
                  </a:cubicBezTo>
                  <a:cubicBezTo>
                    <a:pt x="524" y="346"/>
                    <a:pt x="441" y="215"/>
                    <a:pt x="298" y="132"/>
                  </a:cubicBezTo>
                  <a:cubicBezTo>
                    <a:pt x="36" y="334"/>
                    <a:pt x="107" y="632"/>
                    <a:pt x="71" y="894"/>
                  </a:cubicBezTo>
                  <a:cubicBezTo>
                    <a:pt x="71" y="1144"/>
                    <a:pt x="95" y="1406"/>
                    <a:pt x="60" y="1656"/>
                  </a:cubicBezTo>
                  <a:cubicBezTo>
                    <a:pt x="0" y="2001"/>
                    <a:pt x="619" y="2037"/>
                    <a:pt x="405" y="2454"/>
                  </a:cubicBezTo>
                  <a:cubicBezTo>
                    <a:pt x="508" y="2612"/>
                    <a:pt x="636" y="2687"/>
                    <a:pt x="771" y="2687"/>
                  </a:cubicBezTo>
                  <a:cubicBezTo>
                    <a:pt x="869" y="2687"/>
                    <a:pt x="971" y="2648"/>
                    <a:pt x="1072" y="2573"/>
                  </a:cubicBezTo>
                  <a:cubicBezTo>
                    <a:pt x="1298" y="2394"/>
                    <a:pt x="988" y="2251"/>
                    <a:pt x="964" y="2084"/>
                  </a:cubicBezTo>
                  <a:lnTo>
                    <a:pt x="964" y="2013"/>
                  </a:lnTo>
                  <a:cubicBezTo>
                    <a:pt x="714" y="1358"/>
                    <a:pt x="869" y="668"/>
                    <a:pt x="8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2"/>
            <p:cNvSpPr/>
            <p:nvPr/>
          </p:nvSpPr>
          <p:spPr>
            <a:xfrm>
              <a:off x="6127550" y="3920600"/>
              <a:ext cx="106275" cy="22175"/>
            </a:xfrm>
            <a:custGeom>
              <a:avLst/>
              <a:gdLst/>
              <a:ahLst/>
              <a:cxnLst/>
              <a:rect l="l" t="t" r="r" b="b"/>
              <a:pathLst>
                <a:path w="4251" h="887" extrusionOk="0">
                  <a:moveTo>
                    <a:pt x="3468" y="0"/>
                  </a:moveTo>
                  <a:cubicBezTo>
                    <a:pt x="3435" y="0"/>
                    <a:pt x="3401" y="9"/>
                    <a:pt x="3370" y="22"/>
                  </a:cubicBezTo>
                  <a:cubicBezTo>
                    <a:pt x="3242" y="104"/>
                    <a:pt x="3239" y="332"/>
                    <a:pt x="3028" y="332"/>
                  </a:cubicBezTo>
                  <a:cubicBezTo>
                    <a:pt x="3023" y="332"/>
                    <a:pt x="3018" y="332"/>
                    <a:pt x="3012" y="332"/>
                  </a:cubicBezTo>
                  <a:cubicBezTo>
                    <a:pt x="2983" y="334"/>
                    <a:pt x="2954" y="335"/>
                    <a:pt x="2925" y="335"/>
                  </a:cubicBezTo>
                  <a:cubicBezTo>
                    <a:pt x="2776" y="335"/>
                    <a:pt x="2628" y="308"/>
                    <a:pt x="2488" y="249"/>
                  </a:cubicBezTo>
                  <a:cubicBezTo>
                    <a:pt x="2429" y="213"/>
                    <a:pt x="2369" y="189"/>
                    <a:pt x="2310" y="165"/>
                  </a:cubicBezTo>
                  <a:cubicBezTo>
                    <a:pt x="2082" y="116"/>
                    <a:pt x="1847" y="112"/>
                    <a:pt x="1612" y="112"/>
                  </a:cubicBezTo>
                  <a:cubicBezTo>
                    <a:pt x="1565" y="112"/>
                    <a:pt x="1518" y="112"/>
                    <a:pt x="1470" y="112"/>
                  </a:cubicBezTo>
                  <a:cubicBezTo>
                    <a:pt x="1188" y="112"/>
                    <a:pt x="905" y="106"/>
                    <a:pt x="631" y="22"/>
                  </a:cubicBezTo>
                  <a:cubicBezTo>
                    <a:pt x="581" y="8"/>
                    <a:pt x="531" y="1"/>
                    <a:pt x="481" y="1"/>
                  </a:cubicBezTo>
                  <a:cubicBezTo>
                    <a:pt x="279" y="1"/>
                    <a:pt x="86" y="117"/>
                    <a:pt x="0" y="356"/>
                  </a:cubicBezTo>
                  <a:cubicBezTo>
                    <a:pt x="70" y="447"/>
                    <a:pt x="160" y="460"/>
                    <a:pt x="254" y="460"/>
                  </a:cubicBezTo>
                  <a:cubicBezTo>
                    <a:pt x="292" y="460"/>
                    <a:pt x="330" y="457"/>
                    <a:pt x="367" y="457"/>
                  </a:cubicBezTo>
                  <a:cubicBezTo>
                    <a:pt x="396" y="457"/>
                    <a:pt x="425" y="459"/>
                    <a:pt x="453" y="463"/>
                  </a:cubicBezTo>
                  <a:cubicBezTo>
                    <a:pt x="568" y="486"/>
                    <a:pt x="685" y="492"/>
                    <a:pt x="803" y="492"/>
                  </a:cubicBezTo>
                  <a:cubicBezTo>
                    <a:pt x="942" y="492"/>
                    <a:pt x="1082" y="483"/>
                    <a:pt x="1221" y="483"/>
                  </a:cubicBezTo>
                  <a:cubicBezTo>
                    <a:pt x="1447" y="483"/>
                    <a:pt x="1669" y="507"/>
                    <a:pt x="1881" y="630"/>
                  </a:cubicBezTo>
                  <a:cubicBezTo>
                    <a:pt x="2238" y="844"/>
                    <a:pt x="2613" y="887"/>
                    <a:pt x="2991" y="887"/>
                  </a:cubicBezTo>
                  <a:cubicBezTo>
                    <a:pt x="3244" y="887"/>
                    <a:pt x="3498" y="868"/>
                    <a:pt x="3751" y="868"/>
                  </a:cubicBezTo>
                  <a:cubicBezTo>
                    <a:pt x="3777" y="860"/>
                    <a:pt x="3805" y="858"/>
                    <a:pt x="3835" y="858"/>
                  </a:cubicBezTo>
                  <a:cubicBezTo>
                    <a:pt x="3891" y="858"/>
                    <a:pt x="3950" y="867"/>
                    <a:pt x="4006" y="867"/>
                  </a:cubicBezTo>
                  <a:cubicBezTo>
                    <a:pt x="4104" y="867"/>
                    <a:pt x="4189" y="838"/>
                    <a:pt x="4215" y="677"/>
                  </a:cubicBezTo>
                  <a:cubicBezTo>
                    <a:pt x="4251" y="356"/>
                    <a:pt x="3929" y="344"/>
                    <a:pt x="3774" y="201"/>
                  </a:cubicBezTo>
                  <a:cubicBezTo>
                    <a:pt x="3727" y="153"/>
                    <a:pt x="3667" y="118"/>
                    <a:pt x="3620" y="82"/>
                  </a:cubicBezTo>
                  <a:cubicBezTo>
                    <a:pt x="3575" y="23"/>
                    <a:pt x="3522" y="0"/>
                    <a:pt x="34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2"/>
            <p:cNvSpPr/>
            <p:nvPr/>
          </p:nvSpPr>
          <p:spPr>
            <a:xfrm>
              <a:off x="5884050" y="3907175"/>
              <a:ext cx="104800" cy="19175"/>
            </a:xfrm>
            <a:custGeom>
              <a:avLst/>
              <a:gdLst/>
              <a:ahLst/>
              <a:cxnLst/>
              <a:rect l="l" t="t" r="r" b="b"/>
              <a:pathLst>
                <a:path w="4192" h="767" extrusionOk="0">
                  <a:moveTo>
                    <a:pt x="597" y="1"/>
                  </a:moveTo>
                  <a:cubicBezTo>
                    <a:pt x="397" y="1"/>
                    <a:pt x="198" y="5"/>
                    <a:pt x="1" y="12"/>
                  </a:cubicBezTo>
                  <a:cubicBezTo>
                    <a:pt x="132" y="262"/>
                    <a:pt x="489" y="83"/>
                    <a:pt x="608" y="333"/>
                  </a:cubicBezTo>
                  <a:cubicBezTo>
                    <a:pt x="989" y="678"/>
                    <a:pt x="1501" y="500"/>
                    <a:pt x="1930" y="678"/>
                  </a:cubicBezTo>
                  <a:cubicBezTo>
                    <a:pt x="1989" y="702"/>
                    <a:pt x="2061" y="726"/>
                    <a:pt x="2144" y="726"/>
                  </a:cubicBezTo>
                  <a:lnTo>
                    <a:pt x="3120" y="726"/>
                  </a:lnTo>
                  <a:cubicBezTo>
                    <a:pt x="3140" y="725"/>
                    <a:pt x="3159" y="724"/>
                    <a:pt x="3179" y="724"/>
                  </a:cubicBezTo>
                  <a:cubicBezTo>
                    <a:pt x="3349" y="724"/>
                    <a:pt x="3527" y="766"/>
                    <a:pt x="3696" y="766"/>
                  </a:cubicBezTo>
                  <a:cubicBezTo>
                    <a:pt x="3878" y="766"/>
                    <a:pt x="4051" y="717"/>
                    <a:pt x="4192" y="512"/>
                  </a:cubicBezTo>
                  <a:cubicBezTo>
                    <a:pt x="4150" y="387"/>
                    <a:pt x="4061" y="372"/>
                    <a:pt x="3966" y="372"/>
                  </a:cubicBezTo>
                  <a:cubicBezTo>
                    <a:pt x="3936" y="372"/>
                    <a:pt x="3905" y="373"/>
                    <a:pt x="3876" y="373"/>
                  </a:cubicBezTo>
                  <a:cubicBezTo>
                    <a:pt x="3811" y="373"/>
                    <a:pt x="3749" y="366"/>
                    <a:pt x="3704" y="321"/>
                  </a:cubicBezTo>
                  <a:cubicBezTo>
                    <a:pt x="3215" y="274"/>
                    <a:pt x="2703" y="286"/>
                    <a:pt x="2227" y="166"/>
                  </a:cubicBezTo>
                  <a:cubicBezTo>
                    <a:pt x="1695" y="36"/>
                    <a:pt x="1144" y="1"/>
                    <a:pt x="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2"/>
            <p:cNvSpPr/>
            <p:nvPr/>
          </p:nvSpPr>
          <p:spPr>
            <a:xfrm>
              <a:off x="6132000" y="3898150"/>
              <a:ext cx="70575" cy="22725"/>
            </a:xfrm>
            <a:custGeom>
              <a:avLst/>
              <a:gdLst/>
              <a:ahLst/>
              <a:cxnLst/>
              <a:rect l="l" t="t" r="r" b="b"/>
              <a:pathLst>
                <a:path w="2823" h="909" extrusionOk="0">
                  <a:moveTo>
                    <a:pt x="689" y="1"/>
                  </a:moveTo>
                  <a:cubicBezTo>
                    <a:pt x="481" y="1"/>
                    <a:pt x="273" y="29"/>
                    <a:pt x="72" y="135"/>
                  </a:cubicBezTo>
                  <a:cubicBezTo>
                    <a:pt x="13" y="230"/>
                    <a:pt x="1" y="349"/>
                    <a:pt x="36" y="468"/>
                  </a:cubicBezTo>
                  <a:cubicBezTo>
                    <a:pt x="167" y="754"/>
                    <a:pt x="405" y="908"/>
                    <a:pt x="715" y="908"/>
                  </a:cubicBezTo>
                  <a:cubicBezTo>
                    <a:pt x="836" y="890"/>
                    <a:pt x="949" y="850"/>
                    <a:pt x="1072" y="850"/>
                  </a:cubicBezTo>
                  <a:cubicBezTo>
                    <a:pt x="1107" y="850"/>
                    <a:pt x="1143" y="853"/>
                    <a:pt x="1179" y="861"/>
                  </a:cubicBezTo>
                  <a:cubicBezTo>
                    <a:pt x="1239" y="873"/>
                    <a:pt x="1298" y="885"/>
                    <a:pt x="1358" y="885"/>
                  </a:cubicBezTo>
                  <a:cubicBezTo>
                    <a:pt x="1418" y="885"/>
                    <a:pt x="1465" y="873"/>
                    <a:pt x="1525" y="861"/>
                  </a:cubicBezTo>
                  <a:cubicBezTo>
                    <a:pt x="1560" y="849"/>
                    <a:pt x="1608" y="813"/>
                    <a:pt x="1644" y="766"/>
                  </a:cubicBezTo>
                  <a:cubicBezTo>
                    <a:pt x="1666" y="728"/>
                    <a:pt x="1698" y="710"/>
                    <a:pt x="1739" y="710"/>
                  </a:cubicBezTo>
                  <a:cubicBezTo>
                    <a:pt x="1763" y="710"/>
                    <a:pt x="1791" y="717"/>
                    <a:pt x="1822" y="730"/>
                  </a:cubicBezTo>
                  <a:cubicBezTo>
                    <a:pt x="1846" y="754"/>
                    <a:pt x="1894" y="789"/>
                    <a:pt x="1918" y="813"/>
                  </a:cubicBezTo>
                  <a:cubicBezTo>
                    <a:pt x="1977" y="861"/>
                    <a:pt x="2060" y="885"/>
                    <a:pt x="2132" y="885"/>
                  </a:cubicBezTo>
                  <a:cubicBezTo>
                    <a:pt x="2180" y="885"/>
                    <a:pt x="2215" y="885"/>
                    <a:pt x="2263" y="861"/>
                  </a:cubicBezTo>
                  <a:lnTo>
                    <a:pt x="2322" y="825"/>
                  </a:lnTo>
                  <a:cubicBezTo>
                    <a:pt x="2346" y="819"/>
                    <a:pt x="2370" y="816"/>
                    <a:pt x="2394" y="816"/>
                  </a:cubicBezTo>
                  <a:cubicBezTo>
                    <a:pt x="2418" y="816"/>
                    <a:pt x="2441" y="819"/>
                    <a:pt x="2465" y="825"/>
                  </a:cubicBezTo>
                  <a:cubicBezTo>
                    <a:pt x="2511" y="848"/>
                    <a:pt x="2558" y="861"/>
                    <a:pt x="2604" y="861"/>
                  </a:cubicBezTo>
                  <a:cubicBezTo>
                    <a:pt x="2629" y="861"/>
                    <a:pt x="2654" y="857"/>
                    <a:pt x="2680" y="849"/>
                  </a:cubicBezTo>
                  <a:cubicBezTo>
                    <a:pt x="2727" y="813"/>
                    <a:pt x="2763" y="766"/>
                    <a:pt x="2787" y="730"/>
                  </a:cubicBezTo>
                  <a:cubicBezTo>
                    <a:pt x="2822" y="587"/>
                    <a:pt x="2822" y="492"/>
                    <a:pt x="2703" y="397"/>
                  </a:cubicBezTo>
                  <a:lnTo>
                    <a:pt x="2561" y="266"/>
                  </a:lnTo>
                  <a:cubicBezTo>
                    <a:pt x="2287" y="27"/>
                    <a:pt x="1929" y="135"/>
                    <a:pt x="1608" y="27"/>
                  </a:cubicBezTo>
                  <a:cubicBezTo>
                    <a:pt x="1542" y="35"/>
                    <a:pt x="1474" y="38"/>
                    <a:pt x="1407" y="38"/>
                  </a:cubicBezTo>
                  <a:cubicBezTo>
                    <a:pt x="1171" y="38"/>
                    <a:pt x="929" y="1"/>
                    <a:pt x="6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2"/>
            <p:cNvSpPr/>
            <p:nvPr/>
          </p:nvSpPr>
          <p:spPr>
            <a:xfrm>
              <a:off x="5812625" y="3873675"/>
              <a:ext cx="72050" cy="27850"/>
            </a:xfrm>
            <a:custGeom>
              <a:avLst/>
              <a:gdLst/>
              <a:ahLst/>
              <a:cxnLst/>
              <a:rect l="l" t="t" r="r" b="b"/>
              <a:pathLst>
                <a:path w="2882" h="1114" extrusionOk="0">
                  <a:moveTo>
                    <a:pt x="882" y="1"/>
                  </a:moveTo>
                  <a:cubicBezTo>
                    <a:pt x="590" y="1"/>
                    <a:pt x="296" y="22"/>
                    <a:pt x="0" y="66"/>
                  </a:cubicBezTo>
                  <a:cubicBezTo>
                    <a:pt x="36" y="233"/>
                    <a:pt x="155" y="304"/>
                    <a:pt x="298" y="375"/>
                  </a:cubicBezTo>
                  <a:cubicBezTo>
                    <a:pt x="322" y="411"/>
                    <a:pt x="357" y="459"/>
                    <a:pt x="381" y="494"/>
                  </a:cubicBezTo>
                  <a:cubicBezTo>
                    <a:pt x="417" y="649"/>
                    <a:pt x="274" y="649"/>
                    <a:pt x="203" y="721"/>
                  </a:cubicBezTo>
                  <a:cubicBezTo>
                    <a:pt x="191" y="756"/>
                    <a:pt x="155" y="768"/>
                    <a:pt x="143" y="792"/>
                  </a:cubicBezTo>
                  <a:lnTo>
                    <a:pt x="143" y="947"/>
                  </a:lnTo>
                  <a:cubicBezTo>
                    <a:pt x="655" y="995"/>
                    <a:pt x="1167" y="1054"/>
                    <a:pt x="1691" y="1114"/>
                  </a:cubicBezTo>
                  <a:cubicBezTo>
                    <a:pt x="1739" y="1078"/>
                    <a:pt x="1750" y="1018"/>
                    <a:pt x="1739" y="959"/>
                  </a:cubicBezTo>
                  <a:cubicBezTo>
                    <a:pt x="1620" y="816"/>
                    <a:pt x="1727" y="709"/>
                    <a:pt x="1846" y="637"/>
                  </a:cubicBezTo>
                  <a:cubicBezTo>
                    <a:pt x="1989" y="533"/>
                    <a:pt x="2140" y="504"/>
                    <a:pt x="2294" y="504"/>
                  </a:cubicBezTo>
                  <a:cubicBezTo>
                    <a:pt x="2473" y="504"/>
                    <a:pt x="2655" y="542"/>
                    <a:pt x="2834" y="542"/>
                  </a:cubicBezTo>
                  <a:cubicBezTo>
                    <a:pt x="2882" y="471"/>
                    <a:pt x="2882" y="399"/>
                    <a:pt x="2822" y="316"/>
                  </a:cubicBezTo>
                  <a:cubicBezTo>
                    <a:pt x="2187" y="110"/>
                    <a:pt x="1540" y="1"/>
                    <a:pt x="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2"/>
            <p:cNvSpPr/>
            <p:nvPr/>
          </p:nvSpPr>
          <p:spPr>
            <a:xfrm>
              <a:off x="5829875" y="3982500"/>
              <a:ext cx="83075" cy="9425"/>
            </a:xfrm>
            <a:custGeom>
              <a:avLst/>
              <a:gdLst/>
              <a:ahLst/>
              <a:cxnLst/>
              <a:rect l="l" t="t" r="r" b="b"/>
              <a:pathLst>
                <a:path w="3323" h="377" extrusionOk="0">
                  <a:moveTo>
                    <a:pt x="2458" y="0"/>
                  </a:moveTo>
                  <a:cubicBezTo>
                    <a:pt x="2118" y="0"/>
                    <a:pt x="1775" y="37"/>
                    <a:pt x="1440" y="37"/>
                  </a:cubicBezTo>
                  <a:cubicBezTo>
                    <a:pt x="1392" y="37"/>
                    <a:pt x="1345" y="36"/>
                    <a:pt x="1299" y="35"/>
                  </a:cubicBezTo>
                  <a:cubicBezTo>
                    <a:pt x="1176" y="78"/>
                    <a:pt x="1056" y="102"/>
                    <a:pt x="936" y="102"/>
                  </a:cubicBezTo>
                  <a:cubicBezTo>
                    <a:pt x="824" y="102"/>
                    <a:pt x="711" y="81"/>
                    <a:pt x="596" y="35"/>
                  </a:cubicBezTo>
                  <a:lnTo>
                    <a:pt x="441" y="35"/>
                  </a:lnTo>
                  <a:cubicBezTo>
                    <a:pt x="408" y="64"/>
                    <a:pt x="370" y="72"/>
                    <a:pt x="329" y="72"/>
                  </a:cubicBezTo>
                  <a:cubicBezTo>
                    <a:pt x="281" y="72"/>
                    <a:pt x="229" y="61"/>
                    <a:pt x="179" y="61"/>
                  </a:cubicBezTo>
                  <a:cubicBezTo>
                    <a:pt x="133" y="61"/>
                    <a:pt x="88" y="71"/>
                    <a:pt x="48" y="106"/>
                  </a:cubicBezTo>
                  <a:cubicBezTo>
                    <a:pt x="37" y="130"/>
                    <a:pt x="25" y="154"/>
                    <a:pt x="1" y="178"/>
                  </a:cubicBezTo>
                  <a:cubicBezTo>
                    <a:pt x="190" y="291"/>
                    <a:pt x="389" y="318"/>
                    <a:pt x="589" y="318"/>
                  </a:cubicBezTo>
                  <a:cubicBezTo>
                    <a:pt x="767" y="318"/>
                    <a:pt x="946" y="297"/>
                    <a:pt x="1120" y="297"/>
                  </a:cubicBezTo>
                  <a:cubicBezTo>
                    <a:pt x="1551" y="305"/>
                    <a:pt x="1972" y="377"/>
                    <a:pt x="2396" y="377"/>
                  </a:cubicBezTo>
                  <a:cubicBezTo>
                    <a:pt x="2604" y="377"/>
                    <a:pt x="2813" y="360"/>
                    <a:pt x="3025" y="309"/>
                  </a:cubicBezTo>
                  <a:cubicBezTo>
                    <a:pt x="3096" y="237"/>
                    <a:pt x="3192" y="237"/>
                    <a:pt x="3275" y="213"/>
                  </a:cubicBezTo>
                  <a:cubicBezTo>
                    <a:pt x="3287" y="178"/>
                    <a:pt x="3311" y="166"/>
                    <a:pt x="3323" y="130"/>
                  </a:cubicBezTo>
                  <a:cubicBezTo>
                    <a:pt x="3041" y="28"/>
                    <a:pt x="2750" y="0"/>
                    <a:pt x="24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2"/>
            <p:cNvSpPr/>
            <p:nvPr/>
          </p:nvSpPr>
          <p:spPr>
            <a:xfrm>
              <a:off x="5924825" y="3936775"/>
              <a:ext cx="78925" cy="11625"/>
            </a:xfrm>
            <a:custGeom>
              <a:avLst/>
              <a:gdLst/>
              <a:ahLst/>
              <a:cxnLst/>
              <a:rect l="l" t="t" r="r" b="b"/>
              <a:pathLst>
                <a:path w="3157" h="465" extrusionOk="0">
                  <a:moveTo>
                    <a:pt x="174" y="0"/>
                  </a:moveTo>
                  <a:cubicBezTo>
                    <a:pt x="153" y="0"/>
                    <a:pt x="132" y="6"/>
                    <a:pt x="108" y="18"/>
                  </a:cubicBezTo>
                  <a:cubicBezTo>
                    <a:pt x="1" y="102"/>
                    <a:pt x="13" y="197"/>
                    <a:pt x="120" y="280"/>
                  </a:cubicBezTo>
                  <a:cubicBezTo>
                    <a:pt x="729" y="400"/>
                    <a:pt x="1350" y="465"/>
                    <a:pt x="1970" y="465"/>
                  </a:cubicBezTo>
                  <a:cubicBezTo>
                    <a:pt x="2211" y="465"/>
                    <a:pt x="2452" y="455"/>
                    <a:pt x="2692" y="435"/>
                  </a:cubicBezTo>
                  <a:cubicBezTo>
                    <a:pt x="2747" y="357"/>
                    <a:pt x="2829" y="355"/>
                    <a:pt x="2911" y="355"/>
                  </a:cubicBezTo>
                  <a:cubicBezTo>
                    <a:pt x="2917" y="355"/>
                    <a:pt x="2923" y="355"/>
                    <a:pt x="2928" y="355"/>
                  </a:cubicBezTo>
                  <a:cubicBezTo>
                    <a:pt x="3016" y="355"/>
                    <a:pt x="3102" y="352"/>
                    <a:pt x="3156" y="256"/>
                  </a:cubicBezTo>
                  <a:cubicBezTo>
                    <a:pt x="3049" y="169"/>
                    <a:pt x="2910" y="161"/>
                    <a:pt x="2772" y="161"/>
                  </a:cubicBezTo>
                  <a:cubicBezTo>
                    <a:pt x="2741" y="161"/>
                    <a:pt x="2710" y="161"/>
                    <a:pt x="2680" y="161"/>
                  </a:cubicBezTo>
                  <a:cubicBezTo>
                    <a:pt x="2251" y="149"/>
                    <a:pt x="1834" y="149"/>
                    <a:pt x="1406" y="137"/>
                  </a:cubicBezTo>
                  <a:cubicBezTo>
                    <a:pt x="1277" y="81"/>
                    <a:pt x="1144" y="67"/>
                    <a:pt x="1010" y="67"/>
                  </a:cubicBezTo>
                  <a:cubicBezTo>
                    <a:pt x="876" y="67"/>
                    <a:pt x="741" y="81"/>
                    <a:pt x="608" y="81"/>
                  </a:cubicBezTo>
                  <a:cubicBezTo>
                    <a:pt x="482" y="81"/>
                    <a:pt x="358" y="68"/>
                    <a:pt x="239" y="18"/>
                  </a:cubicBezTo>
                  <a:cubicBezTo>
                    <a:pt x="215" y="6"/>
                    <a:pt x="194" y="0"/>
                    <a:pt x="1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2"/>
            <p:cNvSpPr/>
            <p:nvPr/>
          </p:nvSpPr>
          <p:spPr>
            <a:xfrm>
              <a:off x="6152550" y="3936325"/>
              <a:ext cx="69975" cy="10400"/>
            </a:xfrm>
            <a:custGeom>
              <a:avLst/>
              <a:gdLst/>
              <a:ahLst/>
              <a:cxnLst/>
              <a:rect l="l" t="t" r="r" b="b"/>
              <a:pathLst>
                <a:path w="2799" h="416" extrusionOk="0">
                  <a:moveTo>
                    <a:pt x="881" y="1"/>
                  </a:moveTo>
                  <a:cubicBezTo>
                    <a:pt x="832" y="80"/>
                    <a:pt x="774" y="106"/>
                    <a:pt x="709" y="106"/>
                  </a:cubicBezTo>
                  <a:cubicBezTo>
                    <a:pt x="648" y="106"/>
                    <a:pt x="581" y="83"/>
                    <a:pt x="512" y="60"/>
                  </a:cubicBezTo>
                  <a:cubicBezTo>
                    <a:pt x="439" y="36"/>
                    <a:pt x="365" y="19"/>
                    <a:pt x="293" y="19"/>
                  </a:cubicBezTo>
                  <a:cubicBezTo>
                    <a:pt x="190" y="19"/>
                    <a:pt x="91" y="53"/>
                    <a:pt x="0" y="143"/>
                  </a:cubicBezTo>
                  <a:cubicBezTo>
                    <a:pt x="174" y="222"/>
                    <a:pt x="323" y="415"/>
                    <a:pt x="521" y="415"/>
                  </a:cubicBezTo>
                  <a:cubicBezTo>
                    <a:pt x="594" y="415"/>
                    <a:pt x="673" y="389"/>
                    <a:pt x="762" y="322"/>
                  </a:cubicBezTo>
                  <a:cubicBezTo>
                    <a:pt x="770" y="318"/>
                    <a:pt x="780" y="316"/>
                    <a:pt x="790" y="316"/>
                  </a:cubicBezTo>
                  <a:cubicBezTo>
                    <a:pt x="835" y="316"/>
                    <a:pt x="899" y="347"/>
                    <a:pt x="947" y="347"/>
                  </a:cubicBezTo>
                  <a:cubicBezTo>
                    <a:pt x="953" y="347"/>
                    <a:pt x="959" y="347"/>
                    <a:pt x="965" y="346"/>
                  </a:cubicBezTo>
                  <a:cubicBezTo>
                    <a:pt x="1059" y="331"/>
                    <a:pt x="1155" y="325"/>
                    <a:pt x="1250" y="325"/>
                  </a:cubicBezTo>
                  <a:cubicBezTo>
                    <a:pt x="1560" y="325"/>
                    <a:pt x="1873" y="387"/>
                    <a:pt x="2182" y="387"/>
                  </a:cubicBezTo>
                  <a:cubicBezTo>
                    <a:pt x="2373" y="387"/>
                    <a:pt x="2563" y="363"/>
                    <a:pt x="2751" y="286"/>
                  </a:cubicBezTo>
                  <a:cubicBezTo>
                    <a:pt x="2798" y="227"/>
                    <a:pt x="2786" y="179"/>
                    <a:pt x="2715" y="167"/>
                  </a:cubicBezTo>
                  <a:cubicBezTo>
                    <a:pt x="2096" y="167"/>
                    <a:pt x="1488" y="72"/>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2"/>
            <p:cNvSpPr/>
            <p:nvPr/>
          </p:nvSpPr>
          <p:spPr>
            <a:xfrm>
              <a:off x="6066225" y="3943775"/>
              <a:ext cx="62825" cy="13125"/>
            </a:xfrm>
            <a:custGeom>
              <a:avLst/>
              <a:gdLst/>
              <a:ahLst/>
              <a:cxnLst/>
              <a:rect l="l" t="t" r="r" b="b"/>
              <a:pathLst>
                <a:path w="2513" h="525" extrusionOk="0">
                  <a:moveTo>
                    <a:pt x="477" y="0"/>
                  </a:moveTo>
                  <a:cubicBezTo>
                    <a:pt x="393" y="72"/>
                    <a:pt x="250" y="60"/>
                    <a:pt x="155" y="72"/>
                  </a:cubicBezTo>
                  <a:cubicBezTo>
                    <a:pt x="60" y="119"/>
                    <a:pt x="12" y="191"/>
                    <a:pt x="0" y="286"/>
                  </a:cubicBezTo>
                  <a:cubicBezTo>
                    <a:pt x="155" y="399"/>
                    <a:pt x="328" y="420"/>
                    <a:pt x="503" y="420"/>
                  </a:cubicBezTo>
                  <a:cubicBezTo>
                    <a:pt x="606" y="420"/>
                    <a:pt x="709" y="413"/>
                    <a:pt x="811" y="413"/>
                  </a:cubicBezTo>
                  <a:cubicBezTo>
                    <a:pt x="883" y="413"/>
                    <a:pt x="955" y="416"/>
                    <a:pt x="1024" y="429"/>
                  </a:cubicBezTo>
                  <a:cubicBezTo>
                    <a:pt x="1175" y="476"/>
                    <a:pt x="1327" y="486"/>
                    <a:pt x="1480" y="486"/>
                  </a:cubicBezTo>
                  <a:cubicBezTo>
                    <a:pt x="1606" y="486"/>
                    <a:pt x="1733" y="479"/>
                    <a:pt x="1859" y="479"/>
                  </a:cubicBezTo>
                  <a:cubicBezTo>
                    <a:pt x="1931" y="479"/>
                    <a:pt x="2002" y="481"/>
                    <a:pt x="2072" y="488"/>
                  </a:cubicBezTo>
                  <a:cubicBezTo>
                    <a:pt x="2203" y="465"/>
                    <a:pt x="2382" y="524"/>
                    <a:pt x="2489" y="369"/>
                  </a:cubicBezTo>
                  <a:cubicBezTo>
                    <a:pt x="2513" y="226"/>
                    <a:pt x="2417" y="179"/>
                    <a:pt x="2310" y="131"/>
                  </a:cubicBezTo>
                  <a:cubicBezTo>
                    <a:pt x="2310" y="119"/>
                    <a:pt x="2298" y="107"/>
                    <a:pt x="2263" y="96"/>
                  </a:cubicBezTo>
                  <a:cubicBezTo>
                    <a:pt x="2253" y="86"/>
                    <a:pt x="2241" y="80"/>
                    <a:pt x="2229" y="80"/>
                  </a:cubicBezTo>
                  <a:cubicBezTo>
                    <a:pt x="2211" y="80"/>
                    <a:pt x="2193" y="91"/>
                    <a:pt x="2179" y="119"/>
                  </a:cubicBezTo>
                  <a:lnTo>
                    <a:pt x="1893" y="119"/>
                  </a:lnTo>
                  <a:cubicBezTo>
                    <a:pt x="1893" y="107"/>
                    <a:pt x="1882" y="107"/>
                    <a:pt x="1846" y="96"/>
                  </a:cubicBezTo>
                  <a:cubicBezTo>
                    <a:pt x="1839" y="89"/>
                    <a:pt x="1832" y="86"/>
                    <a:pt x="1824" y="86"/>
                  </a:cubicBezTo>
                  <a:cubicBezTo>
                    <a:pt x="1803" y="86"/>
                    <a:pt x="1780" y="105"/>
                    <a:pt x="1763" y="131"/>
                  </a:cubicBezTo>
                  <a:cubicBezTo>
                    <a:pt x="1707" y="174"/>
                    <a:pt x="1655" y="198"/>
                    <a:pt x="1604" y="198"/>
                  </a:cubicBezTo>
                  <a:cubicBezTo>
                    <a:pt x="1557" y="198"/>
                    <a:pt x="1511" y="177"/>
                    <a:pt x="1465" y="131"/>
                  </a:cubicBezTo>
                  <a:cubicBezTo>
                    <a:pt x="1371" y="70"/>
                    <a:pt x="1271" y="55"/>
                    <a:pt x="1169" y="55"/>
                  </a:cubicBezTo>
                  <a:cubicBezTo>
                    <a:pt x="1072" y="55"/>
                    <a:pt x="972" y="69"/>
                    <a:pt x="874" y="69"/>
                  </a:cubicBezTo>
                  <a:cubicBezTo>
                    <a:pt x="775" y="69"/>
                    <a:pt x="678" y="55"/>
                    <a:pt x="584" y="0"/>
                  </a:cubicBezTo>
                  <a:cubicBezTo>
                    <a:pt x="566" y="6"/>
                    <a:pt x="548" y="9"/>
                    <a:pt x="530" y="9"/>
                  </a:cubicBezTo>
                  <a:cubicBezTo>
                    <a:pt x="512" y="9"/>
                    <a:pt x="494" y="6"/>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2"/>
            <p:cNvSpPr/>
            <p:nvPr/>
          </p:nvSpPr>
          <p:spPr>
            <a:xfrm>
              <a:off x="5898350" y="3915500"/>
              <a:ext cx="62525" cy="13425"/>
            </a:xfrm>
            <a:custGeom>
              <a:avLst/>
              <a:gdLst/>
              <a:ahLst/>
              <a:cxnLst/>
              <a:rect l="l" t="t" r="r" b="b"/>
              <a:pathLst>
                <a:path w="2501" h="537" extrusionOk="0">
                  <a:moveTo>
                    <a:pt x="0" y="0"/>
                  </a:moveTo>
                  <a:lnTo>
                    <a:pt x="0" y="72"/>
                  </a:lnTo>
                  <a:cubicBezTo>
                    <a:pt x="36" y="155"/>
                    <a:pt x="84" y="214"/>
                    <a:pt x="143" y="250"/>
                  </a:cubicBezTo>
                  <a:cubicBezTo>
                    <a:pt x="226" y="298"/>
                    <a:pt x="334" y="345"/>
                    <a:pt x="417" y="393"/>
                  </a:cubicBezTo>
                  <a:cubicBezTo>
                    <a:pt x="474" y="389"/>
                    <a:pt x="530" y="387"/>
                    <a:pt x="586" y="387"/>
                  </a:cubicBezTo>
                  <a:cubicBezTo>
                    <a:pt x="1086" y="387"/>
                    <a:pt x="1568" y="537"/>
                    <a:pt x="2060" y="537"/>
                  </a:cubicBezTo>
                  <a:cubicBezTo>
                    <a:pt x="2139" y="537"/>
                    <a:pt x="2218" y="533"/>
                    <a:pt x="2298" y="524"/>
                  </a:cubicBezTo>
                  <a:cubicBezTo>
                    <a:pt x="2358" y="476"/>
                    <a:pt x="2441" y="465"/>
                    <a:pt x="2489" y="393"/>
                  </a:cubicBezTo>
                  <a:cubicBezTo>
                    <a:pt x="2501" y="334"/>
                    <a:pt x="2489" y="298"/>
                    <a:pt x="2429" y="274"/>
                  </a:cubicBezTo>
                  <a:cubicBezTo>
                    <a:pt x="2346" y="274"/>
                    <a:pt x="2239" y="286"/>
                    <a:pt x="2143" y="286"/>
                  </a:cubicBezTo>
                  <a:cubicBezTo>
                    <a:pt x="2076" y="319"/>
                    <a:pt x="2007" y="340"/>
                    <a:pt x="1937" y="340"/>
                  </a:cubicBezTo>
                  <a:cubicBezTo>
                    <a:pt x="1858" y="340"/>
                    <a:pt x="1779" y="314"/>
                    <a:pt x="1703" y="250"/>
                  </a:cubicBezTo>
                  <a:cubicBezTo>
                    <a:pt x="1673" y="244"/>
                    <a:pt x="1646" y="241"/>
                    <a:pt x="1621" y="241"/>
                  </a:cubicBezTo>
                  <a:cubicBezTo>
                    <a:pt x="1596" y="241"/>
                    <a:pt x="1572" y="244"/>
                    <a:pt x="1548" y="250"/>
                  </a:cubicBezTo>
                  <a:cubicBezTo>
                    <a:pt x="1548" y="262"/>
                    <a:pt x="1536" y="286"/>
                    <a:pt x="1512" y="298"/>
                  </a:cubicBezTo>
                  <a:cubicBezTo>
                    <a:pt x="1503" y="301"/>
                    <a:pt x="1495" y="302"/>
                    <a:pt x="1487" y="302"/>
                  </a:cubicBezTo>
                  <a:cubicBezTo>
                    <a:pt x="1464" y="302"/>
                    <a:pt x="1444" y="289"/>
                    <a:pt x="1417" y="262"/>
                  </a:cubicBezTo>
                  <a:cubicBezTo>
                    <a:pt x="977" y="72"/>
                    <a:pt x="477" y="6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2"/>
            <p:cNvSpPr/>
            <p:nvPr/>
          </p:nvSpPr>
          <p:spPr>
            <a:xfrm>
              <a:off x="6075450" y="3994075"/>
              <a:ext cx="47350" cy="11075"/>
            </a:xfrm>
            <a:custGeom>
              <a:avLst/>
              <a:gdLst/>
              <a:ahLst/>
              <a:cxnLst/>
              <a:rect l="l" t="t" r="r" b="b"/>
              <a:pathLst>
                <a:path w="1894" h="443" extrusionOk="0">
                  <a:moveTo>
                    <a:pt x="84" y="0"/>
                  </a:moveTo>
                  <a:lnTo>
                    <a:pt x="84" y="0"/>
                  </a:lnTo>
                  <a:cubicBezTo>
                    <a:pt x="0" y="143"/>
                    <a:pt x="155" y="191"/>
                    <a:pt x="227" y="262"/>
                  </a:cubicBezTo>
                  <a:cubicBezTo>
                    <a:pt x="469" y="403"/>
                    <a:pt x="720" y="443"/>
                    <a:pt x="972" y="443"/>
                  </a:cubicBezTo>
                  <a:cubicBezTo>
                    <a:pt x="1252" y="443"/>
                    <a:pt x="1534" y="394"/>
                    <a:pt x="1810" y="381"/>
                  </a:cubicBezTo>
                  <a:cubicBezTo>
                    <a:pt x="1894" y="381"/>
                    <a:pt x="1834" y="239"/>
                    <a:pt x="1810" y="143"/>
                  </a:cubicBezTo>
                  <a:cubicBezTo>
                    <a:pt x="1239" y="84"/>
                    <a:pt x="655" y="48"/>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2"/>
            <p:cNvSpPr/>
            <p:nvPr/>
          </p:nvSpPr>
          <p:spPr>
            <a:xfrm>
              <a:off x="5977225" y="3987150"/>
              <a:ext cx="63125" cy="10225"/>
            </a:xfrm>
            <a:custGeom>
              <a:avLst/>
              <a:gdLst/>
              <a:ahLst/>
              <a:cxnLst/>
              <a:rect l="l" t="t" r="r" b="b"/>
              <a:pathLst>
                <a:path w="2525" h="409" extrusionOk="0">
                  <a:moveTo>
                    <a:pt x="486" y="0"/>
                  </a:moveTo>
                  <a:cubicBezTo>
                    <a:pt x="471" y="0"/>
                    <a:pt x="456" y="1"/>
                    <a:pt x="441" y="4"/>
                  </a:cubicBezTo>
                  <a:cubicBezTo>
                    <a:pt x="334" y="170"/>
                    <a:pt x="108" y="111"/>
                    <a:pt x="0" y="277"/>
                  </a:cubicBezTo>
                  <a:cubicBezTo>
                    <a:pt x="108" y="396"/>
                    <a:pt x="239" y="408"/>
                    <a:pt x="393" y="408"/>
                  </a:cubicBezTo>
                  <a:lnTo>
                    <a:pt x="2441" y="408"/>
                  </a:lnTo>
                  <a:cubicBezTo>
                    <a:pt x="2525" y="349"/>
                    <a:pt x="2525" y="301"/>
                    <a:pt x="2429" y="266"/>
                  </a:cubicBezTo>
                  <a:cubicBezTo>
                    <a:pt x="2191" y="177"/>
                    <a:pt x="1939" y="128"/>
                    <a:pt x="1684" y="128"/>
                  </a:cubicBezTo>
                  <a:cubicBezTo>
                    <a:pt x="1596" y="128"/>
                    <a:pt x="1506" y="134"/>
                    <a:pt x="1417" y="146"/>
                  </a:cubicBezTo>
                  <a:cubicBezTo>
                    <a:pt x="1328" y="188"/>
                    <a:pt x="1236" y="209"/>
                    <a:pt x="1143" y="209"/>
                  </a:cubicBezTo>
                  <a:cubicBezTo>
                    <a:pt x="1051" y="209"/>
                    <a:pt x="959" y="188"/>
                    <a:pt x="870" y="146"/>
                  </a:cubicBezTo>
                  <a:cubicBezTo>
                    <a:pt x="751" y="93"/>
                    <a:pt x="623" y="0"/>
                    <a:pt x="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2"/>
            <p:cNvSpPr/>
            <p:nvPr/>
          </p:nvSpPr>
          <p:spPr>
            <a:xfrm>
              <a:off x="6220700" y="3924725"/>
              <a:ext cx="28300" cy="19125"/>
            </a:xfrm>
            <a:custGeom>
              <a:avLst/>
              <a:gdLst/>
              <a:ahLst/>
              <a:cxnLst/>
              <a:rect l="l" t="t" r="r" b="b"/>
              <a:pathLst>
                <a:path w="1132" h="765" extrusionOk="0">
                  <a:moveTo>
                    <a:pt x="48" y="0"/>
                  </a:moveTo>
                  <a:cubicBezTo>
                    <a:pt x="84" y="60"/>
                    <a:pt x="120" y="119"/>
                    <a:pt x="167" y="167"/>
                  </a:cubicBezTo>
                  <a:cubicBezTo>
                    <a:pt x="465" y="524"/>
                    <a:pt x="465" y="524"/>
                    <a:pt x="1" y="631"/>
                  </a:cubicBezTo>
                  <a:cubicBezTo>
                    <a:pt x="13" y="679"/>
                    <a:pt x="25" y="703"/>
                    <a:pt x="48" y="750"/>
                  </a:cubicBezTo>
                  <a:cubicBezTo>
                    <a:pt x="172" y="757"/>
                    <a:pt x="304" y="764"/>
                    <a:pt x="439" y="764"/>
                  </a:cubicBezTo>
                  <a:cubicBezTo>
                    <a:pt x="538" y="764"/>
                    <a:pt x="638" y="760"/>
                    <a:pt x="739" y="750"/>
                  </a:cubicBezTo>
                  <a:cubicBezTo>
                    <a:pt x="894" y="750"/>
                    <a:pt x="1037" y="738"/>
                    <a:pt x="1084" y="572"/>
                  </a:cubicBezTo>
                  <a:cubicBezTo>
                    <a:pt x="1132" y="381"/>
                    <a:pt x="1013" y="250"/>
                    <a:pt x="846" y="191"/>
                  </a:cubicBezTo>
                  <a:cubicBezTo>
                    <a:pt x="596" y="119"/>
                    <a:pt x="310" y="6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2"/>
            <p:cNvSpPr/>
            <p:nvPr/>
          </p:nvSpPr>
          <p:spPr>
            <a:xfrm>
              <a:off x="5789700" y="3977250"/>
              <a:ext cx="48250" cy="10375"/>
            </a:xfrm>
            <a:custGeom>
              <a:avLst/>
              <a:gdLst/>
              <a:ahLst/>
              <a:cxnLst/>
              <a:rect l="l" t="t" r="r" b="b"/>
              <a:pathLst>
                <a:path w="1930" h="415" extrusionOk="0">
                  <a:moveTo>
                    <a:pt x="328" y="1"/>
                  </a:moveTo>
                  <a:cubicBezTo>
                    <a:pt x="222" y="1"/>
                    <a:pt x="114" y="9"/>
                    <a:pt x="0" y="30"/>
                  </a:cubicBezTo>
                  <a:cubicBezTo>
                    <a:pt x="497" y="289"/>
                    <a:pt x="927" y="414"/>
                    <a:pt x="1354" y="414"/>
                  </a:cubicBezTo>
                  <a:cubicBezTo>
                    <a:pt x="1438" y="414"/>
                    <a:pt x="1523" y="409"/>
                    <a:pt x="1608" y="400"/>
                  </a:cubicBezTo>
                  <a:lnTo>
                    <a:pt x="1655" y="340"/>
                  </a:lnTo>
                  <a:cubicBezTo>
                    <a:pt x="1727" y="269"/>
                    <a:pt x="1870" y="328"/>
                    <a:pt x="1929" y="221"/>
                  </a:cubicBezTo>
                  <a:cubicBezTo>
                    <a:pt x="1882" y="185"/>
                    <a:pt x="1822" y="138"/>
                    <a:pt x="1775" y="90"/>
                  </a:cubicBezTo>
                  <a:cubicBezTo>
                    <a:pt x="1669" y="123"/>
                    <a:pt x="1564" y="135"/>
                    <a:pt x="1458" y="135"/>
                  </a:cubicBezTo>
                  <a:cubicBezTo>
                    <a:pt x="1109" y="135"/>
                    <a:pt x="747" y="1"/>
                    <a:pt x="3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2"/>
            <p:cNvSpPr/>
            <p:nvPr/>
          </p:nvSpPr>
          <p:spPr>
            <a:xfrm>
              <a:off x="6119500" y="3948600"/>
              <a:ext cx="56575" cy="13425"/>
            </a:xfrm>
            <a:custGeom>
              <a:avLst/>
              <a:gdLst/>
              <a:ahLst/>
              <a:cxnLst/>
              <a:rect l="l" t="t" r="r" b="b"/>
              <a:pathLst>
                <a:path w="2263" h="537" extrusionOk="0">
                  <a:moveTo>
                    <a:pt x="556" y="1"/>
                  </a:moveTo>
                  <a:cubicBezTo>
                    <a:pt x="486" y="1"/>
                    <a:pt x="417" y="28"/>
                    <a:pt x="346" y="81"/>
                  </a:cubicBezTo>
                  <a:cubicBezTo>
                    <a:pt x="286" y="224"/>
                    <a:pt x="143" y="224"/>
                    <a:pt x="24" y="260"/>
                  </a:cubicBezTo>
                  <a:cubicBezTo>
                    <a:pt x="1" y="319"/>
                    <a:pt x="1" y="343"/>
                    <a:pt x="60" y="367"/>
                  </a:cubicBezTo>
                  <a:cubicBezTo>
                    <a:pt x="143" y="367"/>
                    <a:pt x="251" y="391"/>
                    <a:pt x="346" y="391"/>
                  </a:cubicBezTo>
                  <a:cubicBezTo>
                    <a:pt x="503" y="447"/>
                    <a:pt x="665" y="462"/>
                    <a:pt x="830" y="462"/>
                  </a:cubicBezTo>
                  <a:cubicBezTo>
                    <a:pt x="1016" y="462"/>
                    <a:pt x="1206" y="443"/>
                    <a:pt x="1395" y="443"/>
                  </a:cubicBezTo>
                  <a:cubicBezTo>
                    <a:pt x="1570" y="443"/>
                    <a:pt x="1745" y="459"/>
                    <a:pt x="1918" y="522"/>
                  </a:cubicBezTo>
                  <a:cubicBezTo>
                    <a:pt x="1971" y="522"/>
                    <a:pt x="2040" y="537"/>
                    <a:pt x="2098" y="537"/>
                  </a:cubicBezTo>
                  <a:cubicBezTo>
                    <a:pt x="2156" y="537"/>
                    <a:pt x="2203" y="522"/>
                    <a:pt x="2215" y="462"/>
                  </a:cubicBezTo>
                  <a:cubicBezTo>
                    <a:pt x="2263" y="284"/>
                    <a:pt x="2084" y="272"/>
                    <a:pt x="1965" y="236"/>
                  </a:cubicBezTo>
                  <a:lnTo>
                    <a:pt x="1775" y="236"/>
                  </a:lnTo>
                  <a:cubicBezTo>
                    <a:pt x="1775" y="224"/>
                    <a:pt x="1751" y="224"/>
                    <a:pt x="1727" y="212"/>
                  </a:cubicBezTo>
                  <a:cubicBezTo>
                    <a:pt x="1717" y="205"/>
                    <a:pt x="1707" y="202"/>
                    <a:pt x="1698" y="202"/>
                  </a:cubicBezTo>
                  <a:cubicBezTo>
                    <a:pt x="1676" y="202"/>
                    <a:pt x="1657" y="219"/>
                    <a:pt x="1632" y="236"/>
                  </a:cubicBezTo>
                  <a:lnTo>
                    <a:pt x="1489" y="236"/>
                  </a:lnTo>
                  <a:cubicBezTo>
                    <a:pt x="1429" y="188"/>
                    <a:pt x="1382" y="153"/>
                    <a:pt x="1322" y="105"/>
                  </a:cubicBezTo>
                  <a:lnTo>
                    <a:pt x="1203" y="105"/>
                  </a:lnTo>
                  <a:cubicBezTo>
                    <a:pt x="1203" y="105"/>
                    <a:pt x="1191" y="117"/>
                    <a:pt x="1156" y="129"/>
                  </a:cubicBezTo>
                  <a:cubicBezTo>
                    <a:pt x="1120" y="129"/>
                    <a:pt x="1084" y="117"/>
                    <a:pt x="1060" y="93"/>
                  </a:cubicBezTo>
                  <a:lnTo>
                    <a:pt x="917" y="93"/>
                  </a:lnTo>
                  <a:cubicBezTo>
                    <a:pt x="917" y="93"/>
                    <a:pt x="905" y="105"/>
                    <a:pt x="882" y="117"/>
                  </a:cubicBezTo>
                  <a:cubicBezTo>
                    <a:pt x="834" y="117"/>
                    <a:pt x="798" y="105"/>
                    <a:pt x="775" y="81"/>
                  </a:cubicBezTo>
                  <a:cubicBezTo>
                    <a:pt x="697" y="28"/>
                    <a:pt x="626" y="1"/>
                    <a:pt x="5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2"/>
            <p:cNvSpPr/>
            <p:nvPr/>
          </p:nvSpPr>
          <p:spPr>
            <a:xfrm>
              <a:off x="5942700" y="3986925"/>
              <a:ext cx="46525" cy="7450"/>
            </a:xfrm>
            <a:custGeom>
              <a:avLst/>
              <a:gdLst/>
              <a:ahLst/>
              <a:cxnLst/>
              <a:rect l="l" t="t" r="r" b="b"/>
              <a:pathLst>
                <a:path w="1861" h="298" extrusionOk="0">
                  <a:moveTo>
                    <a:pt x="96" y="1"/>
                  </a:moveTo>
                  <a:cubicBezTo>
                    <a:pt x="12" y="84"/>
                    <a:pt x="0" y="179"/>
                    <a:pt x="96" y="275"/>
                  </a:cubicBezTo>
                  <a:cubicBezTo>
                    <a:pt x="393" y="275"/>
                    <a:pt x="667" y="286"/>
                    <a:pt x="953" y="286"/>
                  </a:cubicBezTo>
                  <a:cubicBezTo>
                    <a:pt x="1007" y="246"/>
                    <a:pt x="1057" y="217"/>
                    <a:pt x="1110" y="217"/>
                  </a:cubicBezTo>
                  <a:cubicBezTo>
                    <a:pt x="1151" y="217"/>
                    <a:pt x="1192" y="233"/>
                    <a:pt x="1239" y="275"/>
                  </a:cubicBezTo>
                  <a:cubicBezTo>
                    <a:pt x="1286" y="275"/>
                    <a:pt x="1346" y="286"/>
                    <a:pt x="1381" y="286"/>
                  </a:cubicBezTo>
                  <a:cubicBezTo>
                    <a:pt x="1404" y="270"/>
                    <a:pt x="1432" y="264"/>
                    <a:pt x="1464" y="264"/>
                  </a:cubicBezTo>
                  <a:cubicBezTo>
                    <a:pt x="1539" y="264"/>
                    <a:pt x="1633" y="298"/>
                    <a:pt x="1707" y="298"/>
                  </a:cubicBezTo>
                  <a:cubicBezTo>
                    <a:pt x="1799" y="298"/>
                    <a:pt x="1861" y="246"/>
                    <a:pt x="1822" y="13"/>
                  </a:cubicBezTo>
                  <a:cubicBezTo>
                    <a:pt x="1250" y="1"/>
                    <a:pt x="667"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2"/>
            <p:cNvSpPr/>
            <p:nvPr/>
          </p:nvSpPr>
          <p:spPr>
            <a:xfrm>
              <a:off x="6199875" y="3907750"/>
              <a:ext cx="30375" cy="16100"/>
            </a:xfrm>
            <a:custGeom>
              <a:avLst/>
              <a:gdLst/>
              <a:ahLst/>
              <a:cxnLst/>
              <a:rect l="l" t="t" r="r" b="b"/>
              <a:pathLst>
                <a:path w="1215" h="644" extrusionOk="0">
                  <a:moveTo>
                    <a:pt x="174" y="1"/>
                  </a:moveTo>
                  <a:cubicBezTo>
                    <a:pt x="117" y="1"/>
                    <a:pt x="59" y="5"/>
                    <a:pt x="0" y="13"/>
                  </a:cubicBezTo>
                  <a:cubicBezTo>
                    <a:pt x="0" y="143"/>
                    <a:pt x="12" y="286"/>
                    <a:pt x="12" y="417"/>
                  </a:cubicBezTo>
                  <a:cubicBezTo>
                    <a:pt x="12" y="441"/>
                    <a:pt x="24" y="477"/>
                    <a:pt x="60" y="489"/>
                  </a:cubicBezTo>
                  <a:cubicBezTo>
                    <a:pt x="131" y="548"/>
                    <a:pt x="191" y="596"/>
                    <a:pt x="286" y="620"/>
                  </a:cubicBezTo>
                  <a:cubicBezTo>
                    <a:pt x="310" y="644"/>
                    <a:pt x="346" y="644"/>
                    <a:pt x="369" y="644"/>
                  </a:cubicBezTo>
                  <a:cubicBezTo>
                    <a:pt x="405" y="620"/>
                    <a:pt x="417" y="608"/>
                    <a:pt x="441" y="596"/>
                  </a:cubicBezTo>
                  <a:cubicBezTo>
                    <a:pt x="536" y="596"/>
                    <a:pt x="643" y="584"/>
                    <a:pt x="727" y="584"/>
                  </a:cubicBezTo>
                  <a:cubicBezTo>
                    <a:pt x="798" y="358"/>
                    <a:pt x="1072" y="501"/>
                    <a:pt x="1215" y="322"/>
                  </a:cubicBezTo>
                  <a:cubicBezTo>
                    <a:pt x="885" y="157"/>
                    <a:pt x="545" y="1"/>
                    <a:pt x="1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2"/>
            <p:cNvSpPr/>
            <p:nvPr/>
          </p:nvSpPr>
          <p:spPr>
            <a:xfrm>
              <a:off x="6119500" y="4022350"/>
              <a:ext cx="52125" cy="7925"/>
            </a:xfrm>
            <a:custGeom>
              <a:avLst/>
              <a:gdLst/>
              <a:ahLst/>
              <a:cxnLst/>
              <a:rect l="l" t="t" r="r" b="b"/>
              <a:pathLst>
                <a:path w="2085" h="317" extrusionOk="0">
                  <a:moveTo>
                    <a:pt x="1370" y="1"/>
                  </a:moveTo>
                  <a:cubicBezTo>
                    <a:pt x="1025" y="12"/>
                    <a:pt x="703" y="12"/>
                    <a:pt x="358" y="12"/>
                  </a:cubicBezTo>
                  <a:cubicBezTo>
                    <a:pt x="227" y="12"/>
                    <a:pt x="120" y="48"/>
                    <a:pt x="24" y="143"/>
                  </a:cubicBezTo>
                  <a:cubicBezTo>
                    <a:pt x="1" y="203"/>
                    <a:pt x="13" y="262"/>
                    <a:pt x="72" y="298"/>
                  </a:cubicBezTo>
                  <a:cubicBezTo>
                    <a:pt x="203" y="298"/>
                    <a:pt x="358" y="310"/>
                    <a:pt x="489" y="310"/>
                  </a:cubicBezTo>
                  <a:cubicBezTo>
                    <a:pt x="613" y="240"/>
                    <a:pt x="742" y="186"/>
                    <a:pt x="876" y="186"/>
                  </a:cubicBezTo>
                  <a:cubicBezTo>
                    <a:pt x="948" y="186"/>
                    <a:pt x="1021" y="201"/>
                    <a:pt x="1096" y="239"/>
                  </a:cubicBezTo>
                  <a:cubicBezTo>
                    <a:pt x="1225" y="297"/>
                    <a:pt x="1369" y="316"/>
                    <a:pt x="1513" y="316"/>
                  </a:cubicBezTo>
                  <a:cubicBezTo>
                    <a:pt x="1634" y="316"/>
                    <a:pt x="1756" y="303"/>
                    <a:pt x="1870" y="286"/>
                  </a:cubicBezTo>
                  <a:cubicBezTo>
                    <a:pt x="2084" y="239"/>
                    <a:pt x="1929" y="108"/>
                    <a:pt x="1906" y="12"/>
                  </a:cubicBezTo>
                  <a:lnTo>
                    <a:pt x="1667" y="12"/>
                  </a:lnTo>
                  <a:cubicBezTo>
                    <a:pt x="1610" y="44"/>
                    <a:pt x="1553" y="69"/>
                    <a:pt x="1499" y="69"/>
                  </a:cubicBezTo>
                  <a:cubicBezTo>
                    <a:pt x="1453" y="69"/>
                    <a:pt x="1409" y="50"/>
                    <a:pt x="1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2"/>
            <p:cNvSpPr/>
            <p:nvPr/>
          </p:nvSpPr>
          <p:spPr>
            <a:xfrm>
              <a:off x="5912325" y="3985750"/>
              <a:ext cx="32775" cy="7575"/>
            </a:xfrm>
            <a:custGeom>
              <a:avLst/>
              <a:gdLst/>
              <a:ahLst/>
              <a:cxnLst/>
              <a:rect l="l" t="t" r="r" b="b"/>
              <a:pathLst>
                <a:path w="1311" h="303" extrusionOk="0">
                  <a:moveTo>
                    <a:pt x="25" y="0"/>
                  </a:moveTo>
                  <a:lnTo>
                    <a:pt x="1" y="60"/>
                  </a:lnTo>
                  <a:cubicBezTo>
                    <a:pt x="1" y="95"/>
                    <a:pt x="13" y="119"/>
                    <a:pt x="13" y="155"/>
                  </a:cubicBezTo>
                  <a:cubicBezTo>
                    <a:pt x="242" y="279"/>
                    <a:pt x="478" y="303"/>
                    <a:pt x="718" y="303"/>
                  </a:cubicBezTo>
                  <a:cubicBezTo>
                    <a:pt x="864" y="303"/>
                    <a:pt x="1012" y="294"/>
                    <a:pt x="1160" y="294"/>
                  </a:cubicBezTo>
                  <a:cubicBezTo>
                    <a:pt x="1210" y="294"/>
                    <a:pt x="1260" y="295"/>
                    <a:pt x="1311" y="298"/>
                  </a:cubicBezTo>
                  <a:lnTo>
                    <a:pt x="1311" y="36"/>
                  </a:lnTo>
                  <a:cubicBezTo>
                    <a:pt x="894" y="36"/>
                    <a:pt x="453" y="24"/>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2"/>
            <p:cNvSpPr/>
            <p:nvPr/>
          </p:nvSpPr>
          <p:spPr>
            <a:xfrm>
              <a:off x="6047175" y="3993775"/>
              <a:ext cx="34250" cy="6875"/>
            </a:xfrm>
            <a:custGeom>
              <a:avLst/>
              <a:gdLst/>
              <a:ahLst/>
              <a:cxnLst/>
              <a:rect l="l" t="t" r="r" b="b"/>
              <a:pathLst>
                <a:path w="1370" h="275" extrusionOk="0">
                  <a:moveTo>
                    <a:pt x="96" y="1"/>
                  </a:moveTo>
                  <a:cubicBezTo>
                    <a:pt x="0" y="84"/>
                    <a:pt x="0" y="167"/>
                    <a:pt x="84" y="262"/>
                  </a:cubicBezTo>
                  <a:cubicBezTo>
                    <a:pt x="512" y="262"/>
                    <a:pt x="941" y="274"/>
                    <a:pt x="1370" y="274"/>
                  </a:cubicBezTo>
                  <a:cubicBezTo>
                    <a:pt x="1334" y="191"/>
                    <a:pt x="1274" y="96"/>
                    <a:pt x="1227" y="12"/>
                  </a:cubicBezTo>
                  <a:cubicBezTo>
                    <a:pt x="834" y="12"/>
                    <a:pt x="465"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2"/>
            <p:cNvSpPr/>
            <p:nvPr/>
          </p:nvSpPr>
          <p:spPr>
            <a:xfrm>
              <a:off x="5998050" y="3942800"/>
              <a:ext cx="38725" cy="7675"/>
            </a:xfrm>
            <a:custGeom>
              <a:avLst/>
              <a:gdLst/>
              <a:ahLst/>
              <a:cxnLst/>
              <a:rect l="l" t="t" r="r" b="b"/>
              <a:pathLst>
                <a:path w="1549" h="307" extrusionOk="0">
                  <a:moveTo>
                    <a:pt x="1158" y="0"/>
                  </a:moveTo>
                  <a:cubicBezTo>
                    <a:pt x="1003" y="0"/>
                    <a:pt x="848" y="31"/>
                    <a:pt x="699" y="31"/>
                  </a:cubicBezTo>
                  <a:cubicBezTo>
                    <a:pt x="673" y="31"/>
                    <a:pt x="646" y="30"/>
                    <a:pt x="620" y="27"/>
                  </a:cubicBezTo>
                  <a:cubicBezTo>
                    <a:pt x="554" y="94"/>
                    <a:pt x="474" y="106"/>
                    <a:pt x="392" y="106"/>
                  </a:cubicBezTo>
                  <a:cubicBezTo>
                    <a:pt x="345" y="106"/>
                    <a:pt x="296" y="102"/>
                    <a:pt x="249" y="102"/>
                  </a:cubicBezTo>
                  <a:cubicBezTo>
                    <a:pt x="158" y="102"/>
                    <a:pt x="70" y="117"/>
                    <a:pt x="1" y="206"/>
                  </a:cubicBezTo>
                  <a:cubicBezTo>
                    <a:pt x="275" y="258"/>
                    <a:pt x="545" y="307"/>
                    <a:pt x="814" y="307"/>
                  </a:cubicBezTo>
                  <a:cubicBezTo>
                    <a:pt x="1036" y="307"/>
                    <a:pt x="1257" y="274"/>
                    <a:pt x="1477" y="182"/>
                  </a:cubicBezTo>
                  <a:cubicBezTo>
                    <a:pt x="1549" y="146"/>
                    <a:pt x="1549" y="111"/>
                    <a:pt x="1477" y="63"/>
                  </a:cubicBezTo>
                  <a:cubicBezTo>
                    <a:pt x="1372" y="15"/>
                    <a:pt x="1265" y="0"/>
                    <a:pt x="1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2"/>
            <p:cNvSpPr/>
            <p:nvPr/>
          </p:nvSpPr>
          <p:spPr>
            <a:xfrm>
              <a:off x="6088550" y="3936025"/>
              <a:ext cx="57775" cy="4225"/>
            </a:xfrm>
            <a:custGeom>
              <a:avLst/>
              <a:gdLst/>
              <a:ahLst/>
              <a:cxnLst/>
              <a:rect l="l" t="t" r="r" b="b"/>
              <a:pathLst>
                <a:path w="2311" h="169" extrusionOk="0">
                  <a:moveTo>
                    <a:pt x="0" y="1"/>
                  </a:moveTo>
                  <a:lnTo>
                    <a:pt x="0" y="1"/>
                  </a:lnTo>
                  <a:cubicBezTo>
                    <a:pt x="105" y="153"/>
                    <a:pt x="256" y="168"/>
                    <a:pt x="391" y="168"/>
                  </a:cubicBezTo>
                  <a:cubicBezTo>
                    <a:pt x="425" y="168"/>
                    <a:pt x="458" y="167"/>
                    <a:pt x="489" y="167"/>
                  </a:cubicBezTo>
                  <a:cubicBezTo>
                    <a:pt x="1108" y="167"/>
                    <a:pt x="1703" y="144"/>
                    <a:pt x="2310" y="144"/>
                  </a:cubicBezTo>
                  <a:cubicBezTo>
                    <a:pt x="2221" y="36"/>
                    <a:pt x="2098" y="23"/>
                    <a:pt x="1972" y="23"/>
                  </a:cubicBezTo>
                  <a:cubicBezTo>
                    <a:pt x="1930" y="23"/>
                    <a:pt x="1887" y="25"/>
                    <a:pt x="1846" y="25"/>
                  </a:cubicBezTo>
                  <a:cubicBezTo>
                    <a:pt x="1239" y="13"/>
                    <a:pt x="608"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2"/>
            <p:cNvSpPr/>
            <p:nvPr/>
          </p:nvSpPr>
          <p:spPr>
            <a:xfrm>
              <a:off x="6043600" y="3943475"/>
              <a:ext cx="28300" cy="7750"/>
            </a:xfrm>
            <a:custGeom>
              <a:avLst/>
              <a:gdLst/>
              <a:ahLst/>
              <a:cxnLst/>
              <a:rect l="l" t="t" r="r" b="b"/>
              <a:pathLst>
                <a:path w="1132" h="310" extrusionOk="0">
                  <a:moveTo>
                    <a:pt x="953" y="0"/>
                  </a:moveTo>
                  <a:cubicBezTo>
                    <a:pt x="831" y="26"/>
                    <a:pt x="707" y="34"/>
                    <a:pt x="583" y="34"/>
                  </a:cubicBezTo>
                  <a:cubicBezTo>
                    <a:pt x="416" y="34"/>
                    <a:pt x="248" y="19"/>
                    <a:pt x="84" y="12"/>
                  </a:cubicBezTo>
                  <a:cubicBezTo>
                    <a:pt x="1" y="96"/>
                    <a:pt x="1" y="191"/>
                    <a:pt x="84" y="286"/>
                  </a:cubicBezTo>
                  <a:cubicBezTo>
                    <a:pt x="358" y="298"/>
                    <a:pt x="643" y="298"/>
                    <a:pt x="917" y="310"/>
                  </a:cubicBezTo>
                  <a:cubicBezTo>
                    <a:pt x="977" y="238"/>
                    <a:pt x="1036" y="179"/>
                    <a:pt x="1096" y="119"/>
                  </a:cubicBezTo>
                  <a:cubicBezTo>
                    <a:pt x="1132" y="60"/>
                    <a:pt x="1120" y="24"/>
                    <a:pt x="1060" y="12"/>
                  </a:cubicBezTo>
                  <a:cubicBezTo>
                    <a:pt x="1045" y="17"/>
                    <a:pt x="1029" y="20"/>
                    <a:pt x="1012" y="20"/>
                  </a:cubicBezTo>
                  <a:cubicBezTo>
                    <a:pt x="989" y="20"/>
                    <a:pt x="967" y="14"/>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2"/>
            <p:cNvSpPr/>
            <p:nvPr/>
          </p:nvSpPr>
          <p:spPr>
            <a:xfrm>
              <a:off x="6152550" y="3828875"/>
              <a:ext cx="18175" cy="10675"/>
            </a:xfrm>
            <a:custGeom>
              <a:avLst/>
              <a:gdLst/>
              <a:ahLst/>
              <a:cxnLst/>
              <a:rect l="l" t="t" r="r" b="b"/>
              <a:pathLst>
                <a:path w="727" h="427" extrusionOk="0">
                  <a:moveTo>
                    <a:pt x="167" y="0"/>
                  </a:moveTo>
                  <a:cubicBezTo>
                    <a:pt x="107" y="48"/>
                    <a:pt x="12" y="60"/>
                    <a:pt x="0" y="167"/>
                  </a:cubicBezTo>
                  <a:cubicBezTo>
                    <a:pt x="213" y="337"/>
                    <a:pt x="357" y="427"/>
                    <a:pt x="462" y="427"/>
                  </a:cubicBezTo>
                  <a:cubicBezTo>
                    <a:pt x="591" y="427"/>
                    <a:pt x="661" y="290"/>
                    <a:pt x="726" y="0"/>
                  </a:cubicBezTo>
                  <a:lnTo>
                    <a:pt x="596" y="0"/>
                  </a:lnTo>
                  <a:cubicBezTo>
                    <a:pt x="545" y="80"/>
                    <a:pt x="495" y="107"/>
                    <a:pt x="445" y="107"/>
                  </a:cubicBezTo>
                  <a:cubicBezTo>
                    <a:pt x="352" y="107"/>
                    <a:pt x="260" y="16"/>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2"/>
            <p:cNvSpPr/>
            <p:nvPr/>
          </p:nvSpPr>
          <p:spPr>
            <a:xfrm>
              <a:off x="6148075" y="3804175"/>
              <a:ext cx="23250" cy="10675"/>
            </a:xfrm>
            <a:custGeom>
              <a:avLst/>
              <a:gdLst/>
              <a:ahLst/>
              <a:cxnLst/>
              <a:rect l="l" t="t" r="r" b="b"/>
              <a:pathLst>
                <a:path w="930" h="427" extrusionOk="0">
                  <a:moveTo>
                    <a:pt x="227" y="0"/>
                  </a:moveTo>
                  <a:cubicBezTo>
                    <a:pt x="155" y="48"/>
                    <a:pt x="60" y="84"/>
                    <a:pt x="13" y="155"/>
                  </a:cubicBezTo>
                  <a:cubicBezTo>
                    <a:pt x="1" y="215"/>
                    <a:pt x="13" y="262"/>
                    <a:pt x="72" y="286"/>
                  </a:cubicBezTo>
                  <a:cubicBezTo>
                    <a:pt x="236" y="354"/>
                    <a:pt x="399" y="426"/>
                    <a:pt x="563" y="426"/>
                  </a:cubicBezTo>
                  <a:cubicBezTo>
                    <a:pt x="685" y="426"/>
                    <a:pt x="807" y="386"/>
                    <a:pt x="929" y="274"/>
                  </a:cubicBezTo>
                  <a:cubicBezTo>
                    <a:pt x="870" y="226"/>
                    <a:pt x="834" y="167"/>
                    <a:pt x="786" y="143"/>
                  </a:cubicBezTo>
                  <a:cubicBezTo>
                    <a:pt x="667" y="24"/>
                    <a:pt x="465" y="119"/>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2"/>
            <p:cNvSpPr/>
            <p:nvPr/>
          </p:nvSpPr>
          <p:spPr>
            <a:xfrm>
              <a:off x="6128125" y="3957850"/>
              <a:ext cx="39325" cy="4250"/>
            </a:xfrm>
            <a:custGeom>
              <a:avLst/>
              <a:gdLst/>
              <a:ahLst/>
              <a:cxnLst/>
              <a:rect l="l" t="t" r="r" b="b"/>
              <a:pathLst>
                <a:path w="1573" h="170" extrusionOk="0">
                  <a:moveTo>
                    <a:pt x="848" y="1"/>
                  </a:moveTo>
                  <a:cubicBezTo>
                    <a:pt x="619" y="1"/>
                    <a:pt x="389" y="26"/>
                    <a:pt x="165" y="26"/>
                  </a:cubicBezTo>
                  <a:cubicBezTo>
                    <a:pt x="110" y="26"/>
                    <a:pt x="55" y="24"/>
                    <a:pt x="1" y="21"/>
                  </a:cubicBezTo>
                  <a:lnTo>
                    <a:pt x="1" y="21"/>
                  </a:lnTo>
                  <a:cubicBezTo>
                    <a:pt x="209" y="139"/>
                    <a:pt x="425" y="170"/>
                    <a:pt x="644" y="170"/>
                  </a:cubicBezTo>
                  <a:cubicBezTo>
                    <a:pt x="873" y="170"/>
                    <a:pt x="1104" y="137"/>
                    <a:pt x="1334" y="137"/>
                  </a:cubicBezTo>
                  <a:cubicBezTo>
                    <a:pt x="1414" y="137"/>
                    <a:pt x="1493" y="141"/>
                    <a:pt x="1573" y="152"/>
                  </a:cubicBezTo>
                  <a:cubicBezTo>
                    <a:pt x="1340" y="30"/>
                    <a:pt x="1096" y="1"/>
                    <a:pt x="8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2"/>
            <p:cNvSpPr/>
            <p:nvPr/>
          </p:nvSpPr>
          <p:spPr>
            <a:xfrm>
              <a:off x="6215350" y="4050025"/>
              <a:ext cx="22350" cy="8375"/>
            </a:xfrm>
            <a:custGeom>
              <a:avLst/>
              <a:gdLst/>
              <a:ahLst/>
              <a:cxnLst/>
              <a:rect l="l" t="t" r="r" b="b"/>
              <a:pathLst>
                <a:path w="894" h="335" extrusionOk="0">
                  <a:moveTo>
                    <a:pt x="137" y="1"/>
                  </a:moveTo>
                  <a:cubicBezTo>
                    <a:pt x="108" y="1"/>
                    <a:pt x="78" y="13"/>
                    <a:pt x="48" y="37"/>
                  </a:cubicBezTo>
                  <a:cubicBezTo>
                    <a:pt x="0" y="132"/>
                    <a:pt x="0" y="227"/>
                    <a:pt x="60" y="322"/>
                  </a:cubicBezTo>
                  <a:cubicBezTo>
                    <a:pt x="215" y="322"/>
                    <a:pt x="381" y="334"/>
                    <a:pt x="524" y="334"/>
                  </a:cubicBezTo>
                  <a:lnTo>
                    <a:pt x="810" y="334"/>
                  </a:lnTo>
                  <a:cubicBezTo>
                    <a:pt x="893" y="251"/>
                    <a:pt x="893" y="144"/>
                    <a:pt x="810" y="48"/>
                  </a:cubicBezTo>
                  <a:cubicBezTo>
                    <a:pt x="751" y="48"/>
                    <a:pt x="703" y="37"/>
                    <a:pt x="655" y="37"/>
                  </a:cubicBezTo>
                  <a:cubicBezTo>
                    <a:pt x="655" y="25"/>
                    <a:pt x="643" y="25"/>
                    <a:pt x="620" y="13"/>
                  </a:cubicBezTo>
                  <a:cubicBezTo>
                    <a:pt x="609" y="6"/>
                    <a:pt x="600" y="3"/>
                    <a:pt x="591" y="3"/>
                  </a:cubicBezTo>
                  <a:cubicBezTo>
                    <a:pt x="569" y="3"/>
                    <a:pt x="550" y="20"/>
                    <a:pt x="524" y="37"/>
                  </a:cubicBezTo>
                  <a:lnTo>
                    <a:pt x="227" y="37"/>
                  </a:lnTo>
                  <a:cubicBezTo>
                    <a:pt x="197" y="13"/>
                    <a:pt x="167"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2"/>
            <p:cNvSpPr/>
            <p:nvPr/>
          </p:nvSpPr>
          <p:spPr>
            <a:xfrm>
              <a:off x="6091825" y="3955075"/>
              <a:ext cx="28900" cy="3425"/>
            </a:xfrm>
            <a:custGeom>
              <a:avLst/>
              <a:gdLst/>
              <a:ahLst/>
              <a:cxnLst/>
              <a:rect l="l" t="t" r="r" b="b"/>
              <a:pathLst>
                <a:path w="1156" h="137" extrusionOk="0">
                  <a:moveTo>
                    <a:pt x="0" y="1"/>
                  </a:moveTo>
                  <a:cubicBezTo>
                    <a:pt x="196" y="112"/>
                    <a:pt x="406" y="137"/>
                    <a:pt x="621" y="137"/>
                  </a:cubicBezTo>
                  <a:cubicBezTo>
                    <a:pt x="798" y="137"/>
                    <a:pt x="978" y="120"/>
                    <a:pt x="1155" y="120"/>
                  </a:cubicBezTo>
                  <a:cubicBezTo>
                    <a:pt x="1155" y="72"/>
                    <a:pt x="1155" y="25"/>
                    <a:pt x="1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2"/>
            <p:cNvSpPr/>
            <p:nvPr/>
          </p:nvSpPr>
          <p:spPr>
            <a:xfrm>
              <a:off x="5913225" y="3933150"/>
              <a:ext cx="14325" cy="10650"/>
            </a:xfrm>
            <a:custGeom>
              <a:avLst/>
              <a:gdLst/>
              <a:ahLst/>
              <a:cxnLst/>
              <a:rect l="l" t="t" r="r" b="b"/>
              <a:pathLst>
                <a:path w="573" h="426" extrusionOk="0">
                  <a:moveTo>
                    <a:pt x="222" y="1"/>
                  </a:moveTo>
                  <a:cubicBezTo>
                    <a:pt x="150" y="1"/>
                    <a:pt x="76" y="34"/>
                    <a:pt x="1" y="128"/>
                  </a:cubicBezTo>
                  <a:cubicBezTo>
                    <a:pt x="155" y="282"/>
                    <a:pt x="346" y="366"/>
                    <a:pt x="560" y="425"/>
                  </a:cubicBezTo>
                  <a:cubicBezTo>
                    <a:pt x="560" y="342"/>
                    <a:pt x="572" y="247"/>
                    <a:pt x="572" y="163"/>
                  </a:cubicBezTo>
                  <a:cubicBezTo>
                    <a:pt x="460" y="96"/>
                    <a:pt x="343" y="1"/>
                    <a:pt x="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2"/>
            <p:cNvSpPr/>
            <p:nvPr/>
          </p:nvSpPr>
          <p:spPr>
            <a:xfrm>
              <a:off x="6080800" y="3943400"/>
              <a:ext cx="22050" cy="4275"/>
            </a:xfrm>
            <a:custGeom>
              <a:avLst/>
              <a:gdLst/>
              <a:ahLst/>
              <a:cxnLst/>
              <a:rect l="l" t="t" r="r" b="b"/>
              <a:pathLst>
                <a:path w="882" h="171" extrusionOk="0">
                  <a:moveTo>
                    <a:pt x="474" y="0"/>
                  </a:moveTo>
                  <a:cubicBezTo>
                    <a:pt x="339" y="0"/>
                    <a:pt x="200" y="30"/>
                    <a:pt x="65" y="30"/>
                  </a:cubicBezTo>
                  <a:cubicBezTo>
                    <a:pt x="43" y="30"/>
                    <a:pt x="22" y="29"/>
                    <a:pt x="1" y="27"/>
                  </a:cubicBezTo>
                  <a:lnTo>
                    <a:pt x="1" y="27"/>
                  </a:lnTo>
                  <a:cubicBezTo>
                    <a:pt x="122" y="132"/>
                    <a:pt x="257" y="153"/>
                    <a:pt x="396" y="153"/>
                  </a:cubicBezTo>
                  <a:cubicBezTo>
                    <a:pt x="484" y="153"/>
                    <a:pt x="573" y="144"/>
                    <a:pt x="663" y="144"/>
                  </a:cubicBezTo>
                  <a:cubicBezTo>
                    <a:pt x="736" y="144"/>
                    <a:pt x="810" y="150"/>
                    <a:pt x="882" y="170"/>
                  </a:cubicBezTo>
                  <a:cubicBezTo>
                    <a:pt x="757" y="33"/>
                    <a:pt x="618" y="0"/>
                    <a:pt x="4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2"/>
            <p:cNvSpPr/>
            <p:nvPr/>
          </p:nvSpPr>
          <p:spPr>
            <a:xfrm>
              <a:off x="6135575" y="3999900"/>
              <a:ext cx="16400" cy="8200"/>
            </a:xfrm>
            <a:custGeom>
              <a:avLst/>
              <a:gdLst/>
              <a:ahLst/>
              <a:cxnLst/>
              <a:rect l="l" t="t" r="r" b="b"/>
              <a:pathLst>
                <a:path w="656" h="328" extrusionOk="0">
                  <a:moveTo>
                    <a:pt x="63" y="1"/>
                  </a:moveTo>
                  <a:cubicBezTo>
                    <a:pt x="42" y="1"/>
                    <a:pt x="18" y="12"/>
                    <a:pt x="1" y="29"/>
                  </a:cubicBezTo>
                  <a:cubicBezTo>
                    <a:pt x="36" y="184"/>
                    <a:pt x="143" y="267"/>
                    <a:pt x="274" y="327"/>
                  </a:cubicBezTo>
                  <a:cubicBezTo>
                    <a:pt x="322" y="327"/>
                    <a:pt x="370" y="327"/>
                    <a:pt x="429" y="315"/>
                  </a:cubicBezTo>
                  <a:cubicBezTo>
                    <a:pt x="501" y="244"/>
                    <a:pt x="655" y="196"/>
                    <a:pt x="560" y="29"/>
                  </a:cubicBezTo>
                  <a:lnTo>
                    <a:pt x="132" y="29"/>
                  </a:lnTo>
                  <a:cubicBezTo>
                    <a:pt x="132" y="17"/>
                    <a:pt x="120" y="17"/>
                    <a:pt x="84" y="6"/>
                  </a:cubicBezTo>
                  <a:cubicBezTo>
                    <a:pt x="78" y="2"/>
                    <a:pt x="70" y="1"/>
                    <a:pt x="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2"/>
            <p:cNvSpPr/>
            <p:nvPr/>
          </p:nvSpPr>
          <p:spPr>
            <a:xfrm>
              <a:off x="6153425" y="3854175"/>
              <a:ext cx="10750" cy="8775"/>
            </a:xfrm>
            <a:custGeom>
              <a:avLst/>
              <a:gdLst/>
              <a:ahLst/>
              <a:cxnLst/>
              <a:rect l="l" t="t" r="r" b="b"/>
              <a:pathLst>
                <a:path w="430" h="351" extrusionOk="0">
                  <a:moveTo>
                    <a:pt x="275" y="1"/>
                  </a:moveTo>
                  <a:cubicBezTo>
                    <a:pt x="96" y="1"/>
                    <a:pt x="1" y="84"/>
                    <a:pt x="1" y="286"/>
                  </a:cubicBezTo>
                  <a:cubicBezTo>
                    <a:pt x="69" y="330"/>
                    <a:pt x="140" y="350"/>
                    <a:pt x="215" y="350"/>
                  </a:cubicBezTo>
                  <a:cubicBezTo>
                    <a:pt x="283" y="350"/>
                    <a:pt x="355" y="332"/>
                    <a:pt x="430" y="298"/>
                  </a:cubicBezTo>
                  <a:cubicBezTo>
                    <a:pt x="430" y="179"/>
                    <a:pt x="394" y="60"/>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2"/>
            <p:cNvSpPr/>
            <p:nvPr/>
          </p:nvSpPr>
          <p:spPr>
            <a:xfrm>
              <a:off x="5991800" y="3943175"/>
              <a:ext cx="21750" cy="5975"/>
            </a:xfrm>
            <a:custGeom>
              <a:avLst/>
              <a:gdLst/>
              <a:ahLst/>
              <a:cxnLst/>
              <a:rect l="l" t="t" r="r" b="b"/>
              <a:pathLst>
                <a:path w="870" h="239" extrusionOk="0">
                  <a:moveTo>
                    <a:pt x="465" y="0"/>
                  </a:moveTo>
                  <a:cubicBezTo>
                    <a:pt x="310" y="60"/>
                    <a:pt x="108" y="0"/>
                    <a:pt x="1" y="179"/>
                  </a:cubicBezTo>
                  <a:cubicBezTo>
                    <a:pt x="96" y="179"/>
                    <a:pt x="168" y="191"/>
                    <a:pt x="251" y="191"/>
                  </a:cubicBezTo>
                  <a:cubicBezTo>
                    <a:pt x="453" y="120"/>
                    <a:pt x="703" y="239"/>
                    <a:pt x="870" y="12"/>
                  </a:cubicBezTo>
                  <a:cubicBezTo>
                    <a:pt x="727" y="12"/>
                    <a:pt x="596" y="0"/>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2"/>
            <p:cNvSpPr/>
            <p:nvPr/>
          </p:nvSpPr>
          <p:spPr>
            <a:xfrm>
              <a:off x="6034675" y="3943200"/>
              <a:ext cx="10725" cy="7900"/>
            </a:xfrm>
            <a:custGeom>
              <a:avLst/>
              <a:gdLst/>
              <a:ahLst/>
              <a:cxnLst/>
              <a:rect l="l" t="t" r="r" b="b"/>
              <a:pathLst>
                <a:path w="429" h="316" extrusionOk="0">
                  <a:moveTo>
                    <a:pt x="286" y="1"/>
                  </a:moveTo>
                  <a:cubicBezTo>
                    <a:pt x="191" y="1"/>
                    <a:pt x="96" y="27"/>
                    <a:pt x="0" y="59"/>
                  </a:cubicBezTo>
                  <a:lnTo>
                    <a:pt x="0" y="178"/>
                  </a:lnTo>
                  <a:cubicBezTo>
                    <a:pt x="117" y="207"/>
                    <a:pt x="210" y="316"/>
                    <a:pt x="337" y="316"/>
                  </a:cubicBezTo>
                  <a:cubicBezTo>
                    <a:pt x="366" y="316"/>
                    <a:pt x="396" y="310"/>
                    <a:pt x="429" y="297"/>
                  </a:cubicBezTo>
                  <a:lnTo>
                    <a:pt x="429" y="23"/>
                  </a:lnTo>
                  <a:cubicBezTo>
                    <a:pt x="381" y="7"/>
                    <a:pt x="334"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2"/>
            <p:cNvSpPr/>
            <p:nvPr/>
          </p:nvSpPr>
          <p:spPr>
            <a:xfrm>
              <a:off x="5844775" y="3982425"/>
              <a:ext cx="17575" cy="4725"/>
            </a:xfrm>
            <a:custGeom>
              <a:avLst/>
              <a:gdLst/>
              <a:ahLst/>
              <a:cxnLst/>
              <a:rect l="l" t="t" r="r" b="b"/>
              <a:pathLst>
                <a:path w="703" h="189" extrusionOk="0">
                  <a:moveTo>
                    <a:pt x="336" y="0"/>
                  </a:moveTo>
                  <a:cubicBezTo>
                    <a:pt x="225" y="0"/>
                    <a:pt x="114" y="16"/>
                    <a:pt x="0" y="50"/>
                  </a:cubicBezTo>
                  <a:cubicBezTo>
                    <a:pt x="121" y="140"/>
                    <a:pt x="239" y="188"/>
                    <a:pt x="357" y="188"/>
                  </a:cubicBezTo>
                  <a:cubicBezTo>
                    <a:pt x="471" y="188"/>
                    <a:pt x="585" y="143"/>
                    <a:pt x="703" y="50"/>
                  </a:cubicBezTo>
                  <a:cubicBezTo>
                    <a:pt x="578" y="19"/>
                    <a:pt x="457" y="0"/>
                    <a:pt x="3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2"/>
            <p:cNvSpPr/>
            <p:nvPr/>
          </p:nvSpPr>
          <p:spPr>
            <a:xfrm>
              <a:off x="5854875" y="3897325"/>
              <a:ext cx="18800" cy="7875"/>
            </a:xfrm>
            <a:custGeom>
              <a:avLst/>
              <a:gdLst/>
              <a:ahLst/>
              <a:cxnLst/>
              <a:rect l="l" t="t" r="r" b="b"/>
              <a:pathLst>
                <a:path w="752" h="315" extrusionOk="0">
                  <a:moveTo>
                    <a:pt x="315" y="0"/>
                  </a:moveTo>
                  <a:cubicBezTo>
                    <a:pt x="232" y="0"/>
                    <a:pt x="148" y="30"/>
                    <a:pt x="60" y="84"/>
                  </a:cubicBezTo>
                  <a:cubicBezTo>
                    <a:pt x="49" y="120"/>
                    <a:pt x="13" y="144"/>
                    <a:pt x="1" y="179"/>
                  </a:cubicBezTo>
                  <a:cubicBezTo>
                    <a:pt x="165" y="270"/>
                    <a:pt x="328" y="315"/>
                    <a:pt x="504" y="315"/>
                  </a:cubicBezTo>
                  <a:cubicBezTo>
                    <a:pt x="583" y="315"/>
                    <a:pt x="665" y="305"/>
                    <a:pt x="751" y="287"/>
                  </a:cubicBezTo>
                  <a:cubicBezTo>
                    <a:pt x="703" y="227"/>
                    <a:pt x="644" y="179"/>
                    <a:pt x="596" y="132"/>
                  </a:cubicBezTo>
                  <a:cubicBezTo>
                    <a:pt x="506" y="42"/>
                    <a:pt x="412" y="0"/>
                    <a:pt x="3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2"/>
            <p:cNvSpPr/>
            <p:nvPr/>
          </p:nvSpPr>
          <p:spPr>
            <a:xfrm>
              <a:off x="6038250" y="3993775"/>
              <a:ext cx="11025" cy="6750"/>
            </a:xfrm>
            <a:custGeom>
              <a:avLst/>
              <a:gdLst/>
              <a:ahLst/>
              <a:cxnLst/>
              <a:rect l="l" t="t" r="r" b="b"/>
              <a:pathLst>
                <a:path w="441" h="270" extrusionOk="0">
                  <a:moveTo>
                    <a:pt x="0" y="1"/>
                  </a:moveTo>
                  <a:lnTo>
                    <a:pt x="0" y="143"/>
                  </a:lnTo>
                  <a:cubicBezTo>
                    <a:pt x="123" y="184"/>
                    <a:pt x="229" y="270"/>
                    <a:pt x="354" y="270"/>
                  </a:cubicBezTo>
                  <a:cubicBezTo>
                    <a:pt x="375" y="270"/>
                    <a:pt x="395" y="267"/>
                    <a:pt x="417" y="262"/>
                  </a:cubicBezTo>
                  <a:cubicBezTo>
                    <a:pt x="441" y="179"/>
                    <a:pt x="441" y="84"/>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2"/>
            <p:cNvSpPr/>
            <p:nvPr/>
          </p:nvSpPr>
          <p:spPr>
            <a:xfrm>
              <a:off x="5999250" y="3989800"/>
              <a:ext cx="13725" cy="4600"/>
            </a:xfrm>
            <a:custGeom>
              <a:avLst/>
              <a:gdLst/>
              <a:ahLst/>
              <a:cxnLst/>
              <a:rect l="l" t="t" r="r" b="b"/>
              <a:pathLst>
                <a:path w="549" h="184" extrusionOk="0">
                  <a:moveTo>
                    <a:pt x="259" y="0"/>
                  </a:moveTo>
                  <a:cubicBezTo>
                    <a:pt x="172" y="0"/>
                    <a:pt x="85" y="12"/>
                    <a:pt x="0" y="40"/>
                  </a:cubicBezTo>
                  <a:cubicBezTo>
                    <a:pt x="90" y="136"/>
                    <a:pt x="182" y="183"/>
                    <a:pt x="274" y="183"/>
                  </a:cubicBezTo>
                  <a:cubicBezTo>
                    <a:pt x="367" y="183"/>
                    <a:pt x="459" y="136"/>
                    <a:pt x="548" y="40"/>
                  </a:cubicBezTo>
                  <a:cubicBezTo>
                    <a:pt x="454" y="15"/>
                    <a:pt x="356" y="0"/>
                    <a:pt x="2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2"/>
            <p:cNvSpPr/>
            <p:nvPr/>
          </p:nvSpPr>
          <p:spPr>
            <a:xfrm>
              <a:off x="6123975" y="3947250"/>
              <a:ext cx="14900" cy="3700"/>
            </a:xfrm>
            <a:custGeom>
              <a:avLst/>
              <a:gdLst/>
              <a:ahLst/>
              <a:cxnLst/>
              <a:rect l="l" t="t" r="r" b="b"/>
              <a:pathLst>
                <a:path w="596" h="148" extrusionOk="0">
                  <a:moveTo>
                    <a:pt x="273" y="0"/>
                  </a:moveTo>
                  <a:cubicBezTo>
                    <a:pt x="182" y="0"/>
                    <a:pt x="89" y="16"/>
                    <a:pt x="0" y="16"/>
                  </a:cubicBezTo>
                  <a:cubicBezTo>
                    <a:pt x="60" y="52"/>
                    <a:pt x="107" y="99"/>
                    <a:pt x="167" y="147"/>
                  </a:cubicBezTo>
                  <a:lnTo>
                    <a:pt x="596" y="147"/>
                  </a:lnTo>
                  <a:cubicBezTo>
                    <a:pt x="502" y="26"/>
                    <a:pt x="389" y="0"/>
                    <a:pt x="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2"/>
            <p:cNvSpPr/>
            <p:nvPr/>
          </p:nvSpPr>
          <p:spPr>
            <a:xfrm>
              <a:off x="5831075" y="3982750"/>
              <a:ext cx="9850" cy="3600"/>
            </a:xfrm>
            <a:custGeom>
              <a:avLst/>
              <a:gdLst/>
              <a:ahLst/>
              <a:cxnLst/>
              <a:rect l="l" t="t" r="r" b="b"/>
              <a:pathLst>
                <a:path w="394" h="144" extrusionOk="0">
                  <a:moveTo>
                    <a:pt x="274" y="1"/>
                  </a:moveTo>
                  <a:cubicBezTo>
                    <a:pt x="167" y="25"/>
                    <a:pt x="60" y="1"/>
                    <a:pt x="0" y="120"/>
                  </a:cubicBezTo>
                  <a:cubicBezTo>
                    <a:pt x="51" y="134"/>
                    <a:pt x="104" y="144"/>
                    <a:pt x="157" y="144"/>
                  </a:cubicBezTo>
                  <a:cubicBezTo>
                    <a:pt x="243" y="144"/>
                    <a:pt x="327" y="118"/>
                    <a:pt x="393" y="37"/>
                  </a:cubicBezTo>
                  <a:cubicBezTo>
                    <a:pt x="358" y="1"/>
                    <a:pt x="310"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2"/>
            <p:cNvSpPr/>
            <p:nvPr/>
          </p:nvSpPr>
          <p:spPr>
            <a:xfrm>
              <a:off x="6157000" y="4001225"/>
              <a:ext cx="7175" cy="8150"/>
            </a:xfrm>
            <a:custGeom>
              <a:avLst/>
              <a:gdLst/>
              <a:ahLst/>
              <a:cxnLst/>
              <a:rect l="l" t="t" r="r" b="b"/>
              <a:pathLst>
                <a:path w="287" h="326" extrusionOk="0">
                  <a:moveTo>
                    <a:pt x="132" y="0"/>
                  </a:moveTo>
                  <a:cubicBezTo>
                    <a:pt x="96" y="84"/>
                    <a:pt x="48" y="191"/>
                    <a:pt x="1" y="274"/>
                  </a:cubicBezTo>
                  <a:lnTo>
                    <a:pt x="132" y="274"/>
                  </a:lnTo>
                  <a:cubicBezTo>
                    <a:pt x="132" y="286"/>
                    <a:pt x="156" y="310"/>
                    <a:pt x="179" y="322"/>
                  </a:cubicBezTo>
                  <a:cubicBezTo>
                    <a:pt x="191" y="324"/>
                    <a:pt x="201" y="326"/>
                    <a:pt x="210" y="326"/>
                  </a:cubicBezTo>
                  <a:cubicBezTo>
                    <a:pt x="239" y="326"/>
                    <a:pt x="259" y="310"/>
                    <a:pt x="287" y="274"/>
                  </a:cubicBezTo>
                  <a:lnTo>
                    <a:pt x="28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2"/>
            <p:cNvSpPr/>
            <p:nvPr/>
          </p:nvSpPr>
          <p:spPr>
            <a:xfrm>
              <a:off x="6067125" y="3933425"/>
              <a:ext cx="10725" cy="2925"/>
            </a:xfrm>
            <a:custGeom>
              <a:avLst/>
              <a:gdLst/>
              <a:ahLst/>
              <a:cxnLst/>
              <a:rect l="l" t="t" r="r" b="b"/>
              <a:pathLst>
                <a:path w="429" h="117" extrusionOk="0">
                  <a:moveTo>
                    <a:pt x="210" y="0"/>
                  </a:moveTo>
                  <a:cubicBezTo>
                    <a:pt x="140" y="0"/>
                    <a:pt x="69" y="36"/>
                    <a:pt x="0" y="117"/>
                  </a:cubicBezTo>
                  <a:lnTo>
                    <a:pt x="429" y="117"/>
                  </a:lnTo>
                  <a:cubicBezTo>
                    <a:pt x="361" y="42"/>
                    <a:pt x="286" y="0"/>
                    <a:pt x="2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2"/>
            <p:cNvSpPr/>
            <p:nvPr/>
          </p:nvSpPr>
          <p:spPr>
            <a:xfrm>
              <a:off x="6070100" y="3943775"/>
              <a:ext cx="8050" cy="2700"/>
            </a:xfrm>
            <a:custGeom>
              <a:avLst/>
              <a:gdLst/>
              <a:ahLst/>
              <a:cxnLst/>
              <a:rect l="l" t="t" r="r" b="b"/>
              <a:pathLst>
                <a:path w="322" h="108" extrusionOk="0">
                  <a:moveTo>
                    <a:pt x="0" y="0"/>
                  </a:moveTo>
                  <a:cubicBezTo>
                    <a:pt x="12" y="36"/>
                    <a:pt x="24" y="72"/>
                    <a:pt x="36" y="107"/>
                  </a:cubicBezTo>
                  <a:cubicBezTo>
                    <a:pt x="143" y="107"/>
                    <a:pt x="250" y="96"/>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2"/>
            <p:cNvSpPr/>
            <p:nvPr/>
          </p:nvSpPr>
          <p:spPr>
            <a:xfrm>
              <a:off x="6103125" y="3947650"/>
              <a:ext cx="7475" cy="2350"/>
            </a:xfrm>
            <a:custGeom>
              <a:avLst/>
              <a:gdLst/>
              <a:ahLst/>
              <a:cxnLst/>
              <a:rect l="l" t="t" r="r" b="b"/>
              <a:pathLst>
                <a:path w="299" h="94" extrusionOk="0">
                  <a:moveTo>
                    <a:pt x="1" y="0"/>
                  </a:moveTo>
                  <a:cubicBezTo>
                    <a:pt x="43" y="61"/>
                    <a:pt x="92" y="94"/>
                    <a:pt x="144" y="94"/>
                  </a:cubicBezTo>
                  <a:cubicBezTo>
                    <a:pt x="194" y="94"/>
                    <a:pt x="246" y="64"/>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2"/>
            <p:cNvSpPr/>
            <p:nvPr/>
          </p:nvSpPr>
          <p:spPr>
            <a:xfrm>
              <a:off x="6084975" y="3934525"/>
              <a:ext cx="3900" cy="1825"/>
            </a:xfrm>
            <a:custGeom>
              <a:avLst/>
              <a:gdLst/>
              <a:ahLst/>
              <a:cxnLst/>
              <a:rect l="l" t="t" r="r" b="b"/>
              <a:pathLst>
                <a:path w="156" h="73" extrusionOk="0">
                  <a:moveTo>
                    <a:pt x="74" y="1"/>
                  </a:moveTo>
                  <a:cubicBezTo>
                    <a:pt x="45" y="1"/>
                    <a:pt x="19" y="28"/>
                    <a:pt x="0" y="73"/>
                  </a:cubicBezTo>
                  <a:lnTo>
                    <a:pt x="155" y="73"/>
                  </a:lnTo>
                  <a:cubicBezTo>
                    <a:pt x="127" y="22"/>
                    <a:pt x="99" y="1"/>
                    <a:pt x="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2"/>
            <p:cNvSpPr/>
            <p:nvPr/>
          </p:nvSpPr>
          <p:spPr>
            <a:xfrm>
              <a:off x="6110575" y="3945425"/>
              <a:ext cx="3300" cy="2250"/>
            </a:xfrm>
            <a:custGeom>
              <a:avLst/>
              <a:gdLst/>
              <a:ahLst/>
              <a:cxnLst/>
              <a:rect l="l" t="t" r="r" b="b"/>
              <a:pathLst>
                <a:path w="132" h="90" extrusionOk="0">
                  <a:moveTo>
                    <a:pt x="59" y="1"/>
                  </a:moveTo>
                  <a:cubicBezTo>
                    <a:pt x="33" y="1"/>
                    <a:pt x="13" y="31"/>
                    <a:pt x="0" y="89"/>
                  </a:cubicBezTo>
                  <a:cubicBezTo>
                    <a:pt x="48" y="89"/>
                    <a:pt x="84" y="89"/>
                    <a:pt x="131" y="65"/>
                  </a:cubicBezTo>
                  <a:cubicBezTo>
                    <a:pt x="104" y="22"/>
                    <a:pt x="80" y="1"/>
                    <a:pt x="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2"/>
            <p:cNvSpPr/>
            <p:nvPr/>
          </p:nvSpPr>
          <p:spPr>
            <a:xfrm>
              <a:off x="6121000" y="3945675"/>
              <a:ext cx="3300" cy="2275"/>
            </a:xfrm>
            <a:custGeom>
              <a:avLst/>
              <a:gdLst/>
              <a:ahLst/>
              <a:cxnLst/>
              <a:rect l="l" t="t" r="r" b="b"/>
              <a:pathLst>
                <a:path w="132" h="91" extrusionOk="0">
                  <a:moveTo>
                    <a:pt x="64" y="0"/>
                  </a:moveTo>
                  <a:cubicBezTo>
                    <a:pt x="44" y="0"/>
                    <a:pt x="23" y="27"/>
                    <a:pt x="0" y="79"/>
                  </a:cubicBezTo>
                  <a:cubicBezTo>
                    <a:pt x="48" y="91"/>
                    <a:pt x="83" y="91"/>
                    <a:pt x="131" y="91"/>
                  </a:cubicBezTo>
                  <a:cubicBezTo>
                    <a:pt x="107" y="30"/>
                    <a:pt x="85" y="0"/>
                    <a:pt x="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2"/>
            <p:cNvSpPr/>
            <p:nvPr/>
          </p:nvSpPr>
          <p:spPr>
            <a:xfrm>
              <a:off x="6160275" y="3952700"/>
              <a:ext cx="3900" cy="1500"/>
            </a:xfrm>
            <a:custGeom>
              <a:avLst/>
              <a:gdLst/>
              <a:ahLst/>
              <a:cxnLst/>
              <a:rect l="l" t="t" r="r" b="b"/>
              <a:pathLst>
                <a:path w="156" h="60" extrusionOk="0">
                  <a:moveTo>
                    <a:pt x="108" y="0"/>
                  </a:moveTo>
                  <a:cubicBezTo>
                    <a:pt x="60" y="12"/>
                    <a:pt x="36" y="48"/>
                    <a:pt x="1" y="60"/>
                  </a:cubicBezTo>
                  <a:lnTo>
                    <a:pt x="156" y="60"/>
                  </a:lnTo>
                  <a:cubicBezTo>
                    <a:pt x="144" y="48"/>
                    <a:pt x="108"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2"/>
            <p:cNvSpPr/>
            <p:nvPr/>
          </p:nvSpPr>
          <p:spPr>
            <a:xfrm>
              <a:off x="6138850" y="3950925"/>
              <a:ext cx="3600" cy="2025"/>
            </a:xfrm>
            <a:custGeom>
              <a:avLst/>
              <a:gdLst/>
              <a:ahLst/>
              <a:cxnLst/>
              <a:rect l="l" t="t" r="r" b="b"/>
              <a:pathLst>
                <a:path w="144" h="81" extrusionOk="0">
                  <a:moveTo>
                    <a:pt x="1" y="0"/>
                  </a:moveTo>
                  <a:cubicBezTo>
                    <a:pt x="24" y="54"/>
                    <a:pt x="45" y="80"/>
                    <a:pt x="67" y="80"/>
                  </a:cubicBezTo>
                  <a:cubicBezTo>
                    <a:pt x="90" y="80"/>
                    <a:pt x="114" y="5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2"/>
            <p:cNvSpPr/>
            <p:nvPr/>
          </p:nvSpPr>
          <p:spPr>
            <a:xfrm>
              <a:off x="6152550" y="3950925"/>
              <a:ext cx="4175" cy="3275"/>
            </a:xfrm>
            <a:custGeom>
              <a:avLst/>
              <a:gdLst/>
              <a:ahLst/>
              <a:cxnLst/>
              <a:rect l="l" t="t" r="r" b="b"/>
              <a:pathLst>
                <a:path w="167" h="131" extrusionOk="0">
                  <a:moveTo>
                    <a:pt x="167" y="131"/>
                  </a:moveTo>
                  <a:cubicBezTo>
                    <a:pt x="119" y="83"/>
                    <a:pt x="60" y="48"/>
                    <a:pt x="0" y="0"/>
                  </a:cubicBezTo>
                  <a:cubicBezTo>
                    <a:pt x="60" y="48"/>
                    <a:pt x="119" y="83"/>
                    <a:pt x="167"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2"/>
            <p:cNvSpPr/>
            <p:nvPr/>
          </p:nvSpPr>
          <p:spPr>
            <a:xfrm>
              <a:off x="6146000" y="3950925"/>
              <a:ext cx="3600" cy="1575"/>
            </a:xfrm>
            <a:custGeom>
              <a:avLst/>
              <a:gdLst/>
              <a:ahLst/>
              <a:cxnLst/>
              <a:rect l="l" t="t" r="r" b="b"/>
              <a:pathLst>
                <a:path w="144" h="63" extrusionOk="0">
                  <a:moveTo>
                    <a:pt x="0" y="0"/>
                  </a:moveTo>
                  <a:cubicBezTo>
                    <a:pt x="18" y="42"/>
                    <a:pt x="39" y="63"/>
                    <a:pt x="63" y="63"/>
                  </a:cubicBezTo>
                  <a:cubicBezTo>
                    <a:pt x="87" y="63"/>
                    <a:pt x="113" y="42"/>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2"/>
            <p:cNvSpPr/>
            <p:nvPr/>
          </p:nvSpPr>
          <p:spPr>
            <a:xfrm>
              <a:off x="6149575" y="3939750"/>
              <a:ext cx="3875" cy="2025"/>
            </a:xfrm>
            <a:custGeom>
              <a:avLst/>
              <a:gdLst/>
              <a:ahLst/>
              <a:cxnLst/>
              <a:rect l="l" t="t" r="r" b="b"/>
              <a:pathLst>
                <a:path w="155" h="81" extrusionOk="0">
                  <a:moveTo>
                    <a:pt x="73" y="1"/>
                  </a:moveTo>
                  <a:cubicBezTo>
                    <a:pt x="48" y="1"/>
                    <a:pt x="24" y="6"/>
                    <a:pt x="0" y="18"/>
                  </a:cubicBezTo>
                  <a:cubicBezTo>
                    <a:pt x="24" y="60"/>
                    <a:pt x="48" y="81"/>
                    <a:pt x="73" y="81"/>
                  </a:cubicBezTo>
                  <a:cubicBezTo>
                    <a:pt x="98" y="81"/>
                    <a:pt x="125" y="60"/>
                    <a:pt x="155" y="18"/>
                  </a:cubicBezTo>
                  <a:cubicBezTo>
                    <a:pt x="125" y="6"/>
                    <a:pt x="98" y="1"/>
                    <a:pt x="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2"/>
            <p:cNvSpPr/>
            <p:nvPr/>
          </p:nvSpPr>
          <p:spPr>
            <a:xfrm>
              <a:off x="5898950" y="3917875"/>
              <a:ext cx="3300" cy="4500"/>
            </a:xfrm>
            <a:custGeom>
              <a:avLst/>
              <a:gdLst/>
              <a:ahLst/>
              <a:cxnLst/>
              <a:rect l="l" t="t" r="r" b="b"/>
              <a:pathLst>
                <a:path w="132" h="180" extrusionOk="0">
                  <a:moveTo>
                    <a:pt x="0" y="0"/>
                  </a:moveTo>
                  <a:lnTo>
                    <a:pt x="0" y="0"/>
                  </a:lnTo>
                  <a:cubicBezTo>
                    <a:pt x="12" y="84"/>
                    <a:pt x="60" y="131"/>
                    <a:pt x="131" y="179"/>
                  </a:cubicBezTo>
                  <a:lnTo>
                    <a:pt x="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2"/>
            <p:cNvSpPr/>
            <p:nvPr/>
          </p:nvSpPr>
          <p:spPr>
            <a:xfrm>
              <a:off x="5778975" y="3207800"/>
              <a:ext cx="266725" cy="48525"/>
            </a:xfrm>
            <a:custGeom>
              <a:avLst/>
              <a:gdLst/>
              <a:ahLst/>
              <a:cxnLst/>
              <a:rect l="l" t="t" r="r" b="b"/>
              <a:pathLst>
                <a:path w="10669" h="1941" extrusionOk="0">
                  <a:moveTo>
                    <a:pt x="2149" y="0"/>
                  </a:moveTo>
                  <a:cubicBezTo>
                    <a:pt x="1976" y="0"/>
                    <a:pt x="1805" y="37"/>
                    <a:pt x="1644" y="162"/>
                  </a:cubicBezTo>
                  <a:cubicBezTo>
                    <a:pt x="1537" y="317"/>
                    <a:pt x="1358" y="317"/>
                    <a:pt x="1191" y="317"/>
                  </a:cubicBezTo>
                  <a:lnTo>
                    <a:pt x="48" y="317"/>
                  </a:lnTo>
                  <a:cubicBezTo>
                    <a:pt x="1" y="400"/>
                    <a:pt x="13" y="471"/>
                    <a:pt x="108" y="555"/>
                  </a:cubicBezTo>
                  <a:cubicBezTo>
                    <a:pt x="346" y="698"/>
                    <a:pt x="608" y="662"/>
                    <a:pt x="882" y="674"/>
                  </a:cubicBezTo>
                  <a:cubicBezTo>
                    <a:pt x="942" y="675"/>
                    <a:pt x="1002" y="676"/>
                    <a:pt x="1063" y="676"/>
                  </a:cubicBezTo>
                  <a:cubicBezTo>
                    <a:pt x="1213" y="676"/>
                    <a:pt x="1364" y="673"/>
                    <a:pt x="1515" y="673"/>
                  </a:cubicBezTo>
                  <a:cubicBezTo>
                    <a:pt x="1873" y="673"/>
                    <a:pt x="2233" y="688"/>
                    <a:pt x="2585" y="793"/>
                  </a:cubicBezTo>
                  <a:cubicBezTo>
                    <a:pt x="3466" y="852"/>
                    <a:pt x="4311" y="1091"/>
                    <a:pt x="5180" y="1162"/>
                  </a:cubicBezTo>
                  <a:cubicBezTo>
                    <a:pt x="6144" y="1233"/>
                    <a:pt x="7085" y="1388"/>
                    <a:pt x="8038" y="1579"/>
                  </a:cubicBezTo>
                  <a:cubicBezTo>
                    <a:pt x="8169" y="1614"/>
                    <a:pt x="8323" y="1638"/>
                    <a:pt x="8454" y="1638"/>
                  </a:cubicBezTo>
                  <a:cubicBezTo>
                    <a:pt x="8621" y="1638"/>
                    <a:pt x="8776" y="1674"/>
                    <a:pt x="8942" y="1710"/>
                  </a:cubicBezTo>
                  <a:cubicBezTo>
                    <a:pt x="9038" y="1745"/>
                    <a:pt x="9121" y="1769"/>
                    <a:pt x="9228" y="1793"/>
                  </a:cubicBezTo>
                  <a:cubicBezTo>
                    <a:pt x="9359" y="1817"/>
                    <a:pt x="9490" y="1864"/>
                    <a:pt x="9633" y="1888"/>
                  </a:cubicBezTo>
                  <a:cubicBezTo>
                    <a:pt x="9788" y="1925"/>
                    <a:pt x="9949" y="1940"/>
                    <a:pt x="10112" y="1940"/>
                  </a:cubicBezTo>
                  <a:cubicBezTo>
                    <a:pt x="10163" y="1940"/>
                    <a:pt x="10213" y="1939"/>
                    <a:pt x="10264" y="1936"/>
                  </a:cubicBezTo>
                  <a:cubicBezTo>
                    <a:pt x="10419" y="1924"/>
                    <a:pt x="10562" y="1888"/>
                    <a:pt x="10669" y="1769"/>
                  </a:cubicBezTo>
                  <a:cubicBezTo>
                    <a:pt x="10538" y="1519"/>
                    <a:pt x="10240" y="1698"/>
                    <a:pt x="10062" y="1555"/>
                  </a:cubicBezTo>
                  <a:cubicBezTo>
                    <a:pt x="10109" y="1341"/>
                    <a:pt x="10288" y="1352"/>
                    <a:pt x="10431" y="1317"/>
                  </a:cubicBezTo>
                  <a:cubicBezTo>
                    <a:pt x="10312" y="960"/>
                    <a:pt x="9978" y="1031"/>
                    <a:pt x="9716" y="995"/>
                  </a:cubicBezTo>
                  <a:cubicBezTo>
                    <a:pt x="8728" y="864"/>
                    <a:pt x="7728" y="733"/>
                    <a:pt x="6728" y="567"/>
                  </a:cubicBezTo>
                  <a:cubicBezTo>
                    <a:pt x="6133" y="460"/>
                    <a:pt x="5537" y="400"/>
                    <a:pt x="4954" y="281"/>
                  </a:cubicBezTo>
                  <a:cubicBezTo>
                    <a:pt x="4299" y="186"/>
                    <a:pt x="3644" y="102"/>
                    <a:pt x="2977" y="79"/>
                  </a:cubicBezTo>
                  <a:cubicBezTo>
                    <a:pt x="2958" y="80"/>
                    <a:pt x="2938" y="80"/>
                    <a:pt x="2918" y="80"/>
                  </a:cubicBezTo>
                  <a:cubicBezTo>
                    <a:pt x="2666" y="80"/>
                    <a:pt x="2404" y="0"/>
                    <a:pt x="2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2"/>
            <p:cNvSpPr/>
            <p:nvPr/>
          </p:nvSpPr>
          <p:spPr>
            <a:xfrm>
              <a:off x="5943450" y="3218025"/>
              <a:ext cx="203450" cy="29550"/>
            </a:xfrm>
            <a:custGeom>
              <a:avLst/>
              <a:gdLst/>
              <a:ahLst/>
              <a:cxnLst/>
              <a:rect l="l" t="t" r="r" b="b"/>
              <a:pathLst>
                <a:path w="8138" h="1182" extrusionOk="0">
                  <a:moveTo>
                    <a:pt x="161" y="1"/>
                  </a:moveTo>
                  <a:cubicBezTo>
                    <a:pt x="28" y="1"/>
                    <a:pt x="0" y="110"/>
                    <a:pt x="77" y="324"/>
                  </a:cubicBezTo>
                  <a:cubicBezTo>
                    <a:pt x="1316" y="586"/>
                    <a:pt x="2590" y="658"/>
                    <a:pt x="3840" y="884"/>
                  </a:cubicBezTo>
                  <a:cubicBezTo>
                    <a:pt x="3944" y="877"/>
                    <a:pt x="4049" y="874"/>
                    <a:pt x="4153" y="874"/>
                  </a:cubicBezTo>
                  <a:cubicBezTo>
                    <a:pt x="4593" y="874"/>
                    <a:pt x="5030" y="926"/>
                    <a:pt x="5483" y="955"/>
                  </a:cubicBezTo>
                  <a:cubicBezTo>
                    <a:pt x="6221" y="1051"/>
                    <a:pt x="6947" y="1110"/>
                    <a:pt x="7686" y="1182"/>
                  </a:cubicBezTo>
                  <a:cubicBezTo>
                    <a:pt x="7713" y="1123"/>
                    <a:pt x="7773" y="1113"/>
                    <a:pt x="7840" y="1113"/>
                  </a:cubicBezTo>
                  <a:cubicBezTo>
                    <a:pt x="7876" y="1113"/>
                    <a:pt x="7913" y="1116"/>
                    <a:pt x="7949" y="1116"/>
                  </a:cubicBezTo>
                  <a:cubicBezTo>
                    <a:pt x="8052" y="1116"/>
                    <a:pt x="8138" y="1092"/>
                    <a:pt x="8114" y="908"/>
                  </a:cubicBezTo>
                  <a:cubicBezTo>
                    <a:pt x="6995" y="646"/>
                    <a:pt x="5876" y="491"/>
                    <a:pt x="4733" y="455"/>
                  </a:cubicBezTo>
                  <a:cubicBezTo>
                    <a:pt x="4173" y="443"/>
                    <a:pt x="3602" y="372"/>
                    <a:pt x="3042" y="336"/>
                  </a:cubicBezTo>
                  <a:cubicBezTo>
                    <a:pt x="2241" y="294"/>
                    <a:pt x="1449" y="40"/>
                    <a:pt x="641" y="40"/>
                  </a:cubicBezTo>
                  <a:cubicBezTo>
                    <a:pt x="549" y="40"/>
                    <a:pt x="456" y="43"/>
                    <a:pt x="363" y="51"/>
                  </a:cubicBezTo>
                  <a:cubicBezTo>
                    <a:pt x="280" y="17"/>
                    <a:pt x="212"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2"/>
            <p:cNvSpPr/>
            <p:nvPr/>
          </p:nvSpPr>
          <p:spPr>
            <a:xfrm>
              <a:off x="5247975" y="3081175"/>
              <a:ext cx="155975" cy="33075"/>
            </a:xfrm>
            <a:custGeom>
              <a:avLst/>
              <a:gdLst/>
              <a:ahLst/>
              <a:cxnLst/>
              <a:rect l="l" t="t" r="r" b="b"/>
              <a:pathLst>
                <a:path w="6239" h="1323" extrusionOk="0">
                  <a:moveTo>
                    <a:pt x="369" y="0"/>
                  </a:moveTo>
                  <a:cubicBezTo>
                    <a:pt x="191" y="83"/>
                    <a:pt x="119" y="226"/>
                    <a:pt x="72" y="393"/>
                  </a:cubicBezTo>
                  <a:cubicBezTo>
                    <a:pt x="48" y="524"/>
                    <a:pt x="12" y="643"/>
                    <a:pt x="0" y="774"/>
                  </a:cubicBezTo>
                  <a:cubicBezTo>
                    <a:pt x="0" y="833"/>
                    <a:pt x="36" y="893"/>
                    <a:pt x="60" y="953"/>
                  </a:cubicBezTo>
                  <a:cubicBezTo>
                    <a:pt x="173" y="1059"/>
                    <a:pt x="301" y="1112"/>
                    <a:pt x="435" y="1112"/>
                  </a:cubicBezTo>
                  <a:cubicBezTo>
                    <a:pt x="511" y="1112"/>
                    <a:pt x="589" y="1094"/>
                    <a:pt x="667" y="1060"/>
                  </a:cubicBezTo>
                  <a:cubicBezTo>
                    <a:pt x="738" y="1036"/>
                    <a:pt x="774" y="1000"/>
                    <a:pt x="822" y="953"/>
                  </a:cubicBezTo>
                  <a:cubicBezTo>
                    <a:pt x="822" y="929"/>
                    <a:pt x="834" y="917"/>
                    <a:pt x="834" y="893"/>
                  </a:cubicBezTo>
                  <a:cubicBezTo>
                    <a:pt x="834" y="890"/>
                    <a:pt x="834" y="889"/>
                    <a:pt x="836" y="889"/>
                  </a:cubicBezTo>
                  <a:cubicBezTo>
                    <a:pt x="840" y="889"/>
                    <a:pt x="854" y="904"/>
                    <a:pt x="881" y="941"/>
                  </a:cubicBezTo>
                  <a:cubicBezTo>
                    <a:pt x="929" y="988"/>
                    <a:pt x="965" y="1012"/>
                    <a:pt x="1024" y="1036"/>
                  </a:cubicBezTo>
                  <a:cubicBezTo>
                    <a:pt x="1072" y="1060"/>
                    <a:pt x="1131" y="1060"/>
                    <a:pt x="1191" y="1072"/>
                  </a:cubicBezTo>
                  <a:cubicBezTo>
                    <a:pt x="1310" y="1095"/>
                    <a:pt x="1417" y="1119"/>
                    <a:pt x="1536" y="1131"/>
                  </a:cubicBezTo>
                  <a:cubicBezTo>
                    <a:pt x="1715" y="1131"/>
                    <a:pt x="1881" y="1131"/>
                    <a:pt x="2036" y="1226"/>
                  </a:cubicBezTo>
                  <a:cubicBezTo>
                    <a:pt x="2166" y="1299"/>
                    <a:pt x="2296" y="1322"/>
                    <a:pt x="2427" y="1322"/>
                  </a:cubicBezTo>
                  <a:cubicBezTo>
                    <a:pt x="2620" y="1322"/>
                    <a:pt x="2814" y="1271"/>
                    <a:pt x="3012" y="1250"/>
                  </a:cubicBezTo>
                  <a:cubicBezTo>
                    <a:pt x="3070" y="1247"/>
                    <a:pt x="3128" y="1246"/>
                    <a:pt x="3186" y="1246"/>
                  </a:cubicBezTo>
                  <a:cubicBezTo>
                    <a:pt x="3450" y="1246"/>
                    <a:pt x="3717" y="1272"/>
                    <a:pt x="3982" y="1272"/>
                  </a:cubicBezTo>
                  <a:cubicBezTo>
                    <a:pt x="4104" y="1272"/>
                    <a:pt x="4225" y="1266"/>
                    <a:pt x="4346" y="1250"/>
                  </a:cubicBezTo>
                  <a:lnTo>
                    <a:pt x="4977" y="1250"/>
                  </a:lnTo>
                  <a:cubicBezTo>
                    <a:pt x="5179" y="1250"/>
                    <a:pt x="5394" y="1238"/>
                    <a:pt x="5596" y="1191"/>
                  </a:cubicBezTo>
                  <a:cubicBezTo>
                    <a:pt x="5798" y="1119"/>
                    <a:pt x="6001" y="1095"/>
                    <a:pt x="6179" y="988"/>
                  </a:cubicBezTo>
                  <a:cubicBezTo>
                    <a:pt x="6191" y="976"/>
                    <a:pt x="6227" y="941"/>
                    <a:pt x="6239" y="917"/>
                  </a:cubicBezTo>
                  <a:cubicBezTo>
                    <a:pt x="6227" y="869"/>
                    <a:pt x="6227" y="822"/>
                    <a:pt x="6227" y="774"/>
                  </a:cubicBezTo>
                  <a:cubicBezTo>
                    <a:pt x="5918" y="476"/>
                    <a:pt x="5525" y="429"/>
                    <a:pt x="5120" y="417"/>
                  </a:cubicBezTo>
                  <a:cubicBezTo>
                    <a:pt x="4785" y="417"/>
                    <a:pt x="4443" y="446"/>
                    <a:pt x="4101" y="446"/>
                  </a:cubicBezTo>
                  <a:cubicBezTo>
                    <a:pt x="3824" y="446"/>
                    <a:pt x="3547" y="427"/>
                    <a:pt x="3274" y="357"/>
                  </a:cubicBezTo>
                  <a:cubicBezTo>
                    <a:pt x="3048" y="321"/>
                    <a:pt x="2834" y="298"/>
                    <a:pt x="2608" y="298"/>
                  </a:cubicBezTo>
                  <a:lnTo>
                    <a:pt x="2298" y="298"/>
                  </a:lnTo>
                  <a:cubicBezTo>
                    <a:pt x="2155" y="286"/>
                    <a:pt x="2024" y="262"/>
                    <a:pt x="1893" y="238"/>
                  </a:cubicBezTo>
                  <a:cubicBezTo>
                    <a:pt x="1780" y="275"/>
                    <a:pt x="1671" y="290"/>
                    <a:pt x="1564" y="290"/>
                  </a:cubicBezTo>
                  <a:cubicBezTo>
                    <a:pt x="1152" y="290"/>
                    <a:pt x="776" y="66"/>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2"/>
            <p:cNvSpPr/>
            <p:nvPr/>
          </p:nvSpPr>
          <p:spPr>
            <a:xfrm>
              <a:off x="6055200" y="3256475"/>
              <a:ext cx="226550" cy="31925"/>
            </a:xfrm>
            <a:custGeom>
              <a:avLst/>
              <a:gdLst/>
              <a:ahLst/>
              <a:cxnLst/>
              <a:rect l="l" t="t" r="r" b="b"/>
              <a:pathLst>
                <a:path w="9062" h="1277" extrusionOk="0">
                  <a:moveTo>
                    <a:pt x="84" y="1"/>
                  </a:moveTo>
                  <a:cubicBezTo>
                    <a:pt x="13" y="48"/>
                    <a:pt x="1" y="108"/>
                    <a:pt x="13" y="203"/>
                  </a:cubicBezTo>
                  <a:cubicBezTo>
                    <a:pt x="203" y="406"/>
                    <a:pt x="501" y="358"/>
                    <a:pt x="739" y="465"/>
                  </a:cubicBezTo>
                  <a:cubicBezTo>
                    <a:pt x="810" y="477"/>
                    <a:pt x="894" y="513"/>
                    <a:pt x="965" y="513"/>
                  </a:cubicBezTo>
                  <a:cubicBezTo>
                    <a:pt x="1263" y="537"/>
                    <a:pt x="1572" y="548"/>
                    <a:pt x="1858" y="644"/>
                  </a:cubicBezTo>
                  <a:cubicBezTo>
                    <a:pt x="3354" y="777"/>
                    <a:pt x="4839" y="1126"/>
                    <a:pt x="6352" y="1126"/>
                  </a:cubicBezTo>
                  <a:cubicBezTo>
                    <a:pt x="6465" y="1126"/>
                    <a:pt x="6579" y="1124"/>
                    <a:pt x="6692" y="1120"/>
                  </a:cubicBezTo>
                  <a:cubicBezTo>
                    <a:pt x="6896" y="1120"/>
                    <a:pt x="7096" y="1112"/>
                    <a:pt x="7297" y="1112"/>
                  </a:cubicBezTo>
                  <a:cubicBezTo>
                    <a:pt x="7448" y="1112"/>
                    <a:pt x="7599" y="1117"/>
                    <a:pt x="7752" y="1132"/>
                  </a:cubicBezTo>
                  <a:cubicBezTo>
                    <a:pt x="7811" y="1156"/>
                    <a:pt x="7883" y="1156"/>
                    <a:pt x="7942" y="1156"/>
                  </a:cubicBezTo>
                  <a:cubicBezTo>
                    <a:pt x="8000" y="1116"/>
                    <a:pt x="8053" y="1100"/>
                    <a:pt x="8103" y="1100"/>
                  </a:cubicBezTo>
                  <a:cubicBezTo>
                    <a:pt x="8186" y="1100"/>
                    <a:pt x="8261" y="1142"/>
                    <a:pt x="8335" y="1180"/>
                  </a:cubicBezTo>
                  <a:lnTo>
                    <a:pt x="8514" y="1227"/>
                  </a:lnTo>
                  <a:cubicBezTo>
                    <a:pt x="8620" y="1238"/>
                    <a:pt x="8726" y="1277"/>
                    <a:pt x="8832" y="1277"/>
                  </a:cubicBezTo>
                  <a:cubicBezTo>
                    <a:pt x="8845" y="1277"/>
                    <a:pt x="8858" y="1276"/>
                    <a:pt x="8871" y="1275"/>
                  </a:cubicBezTo>
                  <a:cubicBezTo>
                    <a:pt x="8931" y="1251"/>
                    <a:pt x="8966" y="1215"/>
                    <a:pt x="9002" y="1156"/>
                  </a:cubicBezTo>
                  <a:cubicBezTo>
                    <a:pt x="9062" y="858"/>
                    <a:pt x="8776" y="894"/>
                    <a:pt x="8645" y="799"/>
                  </a:cubicBezTo>
                  <a:cubicBezTo>
                    <a:pt x="8573" y="799"/>
                    <a:pt x="8478" y="775"/>
                    <a:pt x="8395" y="775"/>
                  </a:cubicBezTo>
                  <a:cubicBezTo>
                    <a:pt x="8353" y="763"/>
                    <a:pt x="8317" y="757"/>
                    <a:pt x="8283" y="757"/>
                  </a:cubicBezTo>
                  <a:cubicBezTo>
                    <a:pt x="8249" y="757"/>
                    <a:pt x="8216" y="763"/>
                    <a:pt x="8180" y="775"/>
                  </a:cubicBezTo>
                  <a:cubicBezTo>
                    <a:pt x="8169" y="769"/>
                    <a:pt x="8157" y="766"/>
                    <a:pt x="8145" y="766"/>
                  </a:cubicBezTo>
                  <a:cubicBezTo>
                    <a:pt x="8133" y="766"/>
                    <a:pt x="8121" y="769"/>
                    <a:pt x="8109" y="775"/>
                  </a:cubicBezTo>
                  <a:cubicBezTo>
                    <a:pt x="8014" y="735"/>
                    <a:pt x="7915" y="726"/>
                    <a:pt x="7814" y="726"/>
                  </a:cubicBezTo>
                  <a:cubicBezTo>
                    <a:pt x="7726" y="726"/>
                    <a:pt x="7637" y="733"/>
                    <a:pt x="7549" y="733"/>
                  </a:cubicBezTo>
                  <a:cubicBezTo>
                    <a:pt x="7435" y="733"/>
                    <a:pt x="7323" y="721"/>
                    <a:pt x="7216" y="668"/>
                  </a:cubicBezTo>
                  <a:cubicBezTo>
                    <a:pt x="6633" y="572"/>
                    <a:pt x="6049" y="513"/>
                    <a:pt x="5478" y="465"/>
                  </a:cubicBezTo>
                  <a:cubicBezTo>
                    <a:pt x="4549" y="394"/>
                    <a:pt x="3608" y="287"/>
                    <a:pt x="2692" y="203"/>
                  </a:cubicBezTo>
                  <a:cubicBezTo>
                    <a:pt x="2554" y="160"/>
                    <a:pt x="2414" y="148"/>
                    <a:pt x="2274" y="148"/>
                  </a:cubicBezTo>
                  <a:cubicBezTo>
                    <a:pt x="2117" y="148"/>
                    <a:pt x="1959" y="163"/>
                    <a:pt x="1804" y="163"/>
                  </a:cubicBezTo>
                  <a:cubicBezTo>
                    <a:pt x="1643" y="163"/>
                    <a:pt x="1486" y="147"/>
                    <a:pt x="1334" y="84"/>
                  </a:cubicBezTo>
                  <a:cubicBezTo>
                    <a:pt x="1239" y="52"/>
                    <a:pt x="1139" y="41"/>
                    <a:pt x="1040" y="41"/>
                  </a:cubicBezTo>
                  <a:cubicBezTo>
                    <a:pt x="955" y="41"/>
                    <a:pt x="869" y="49"/>
                    <a:pt x="787" y="60"/>
                  </a:cubicBezTo>
                  <a:cubicBezTo>
                    <a:pt x="648" y="9"/>
                    <a:pt x="505" y="3"/>
                    <a:pt x="360" y="3"/>
                  </a:cubicBezTo>
                  <a:cubicBezTo>
                    <a:pt x="312" y="3"/>
                    <a:pt x="264" y="4"/>
                    <a:pt x="216" y="4"/>
                  </a:cubicBezTo>
                  <a:cubicBezTo>
                    <a:pt x="172" y="4"/>
                    <a:pt x="128" y="3"/>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2"/>
            <p:cNvSpPr/>
            <p:nvPr/>
          </p:nvSpPr>
          <p:spPr>
            <a:xfrm>
              <a:off x="5867975" y="3171000"/>
              <a:ext cx="202725" cy="25175"/>
            </a:xfrm>
            <a:custGeom>
              <a:avLst/>
              <a:gdLst/>
              <a:ahLst/>
              <a:cxnLst/>
              <a:rect l="l" t="t" r="r" b="b"/>
              <a:pathLst>
                <a:path w="8109" h="1007" extrusionOk="0">
                  <a:moveTo>
                    <a:pt x="341" y="1"/>
                  </a:moveTo>
                  <a:cubicBezTo>
                    <a:pt x="251" y="1"/>
                    <a:pt x="161" y="16"/>
                    <a:pt x="72" y="62"/>
                  </a:cubicBezTo>
                  <a:cubicBezTo>
                    <a:pt x="13" y="146"/>
                    <a:pt x="1" y="241"/>
                    <a:pt x="84" y="324"/>
                  </a:cubicBezTo>
                  <a:cubicBezTo>
                    <a:pt x="108" y="336"/>
                    <a:pt x="132" y="342"/>
                    <a:pt x="156" y="342"/>
                  </a:cubicBezTo>
                  <a:cubicBezTo>
                    <a:pt x="179" y="342"/>
                    <a:pt x="203" y="336"/>
                    <a:pt x="227" y="324"/>
                  </a:cubicBezTo>
                  <a:cubicBezTo>
                    <a:pt x="227" y="312"/>
                    <a:pt x="239" y="312"/>
                    <a:pt x="263" y="300"/>
                  </a:cubicBezTo>
                  <a:cubicBezTo>
                    <a:pt x="272" y="297"/>
                    <a:pt x="281" y="296"/>
                    <a:pt x="289" y="296"/>
                  </a:cubicBezTo>
                  <a:cubicBezTo>
                    <a:pt x="312" y="296"/>
                    <a:pt x="332" y="307"/>
                    <a:pt x="358" y="324"/>
                  </a:cubicBezTo>
                  <a:cubicBezTo>
                    <a:pt x="1203" y="419"/>
                    <a:pt x="2049" y="527"/>
                    <a:pt x="2906" y="586"/>
                  </a:cubicBezTo>
                  <a:cubicBezTo>
                    <a:pt x="4299" y="681"/>
                    <a:pt x="5680" y="896"/>
                    <a:pt x="7085" y="919"/>
                  </a:cubicBezTo>
                  <a:cubicBezTo>
                    <a:pt x="7273" y="938"/>
                    <a:pt x="7467" y="1006"/>
                    <a:pt x="7650" y="1006"/>
                  </a:cubicBezTo>
                  <a:cubicBezTo>
                    <a:pt x="7816" y="1006"/>
                    <a:pt x="7973" y="951"/>
                    <a:pt x="8109" y="753"/>
                  </a:cubicBezTo>
                  <a:cubicBezTo>
                    <a:pt x="8035" y="699"/>
                    <a:pt x="7954" y="689"/>
                    <a:pt x="7871" y="689"/>
                  </a:cubicBezTo>
                  <a:cubicBezTo>
                    <a:pt x="7826" y="689"/>
                    <a:pt x="7780" y="692"/>
                    <a:pt x="7735" y="692"/>
                  </a:cubicBezTo>
                  <a:cubicBezTo>
                    <a:pt x="7662" y="692"/>
                    <a:pt x="7591" y="685"/>
                    <a:pt x="7526" y="646"/>
                  </a:cubicBezTo>
                  <a:cubicBezTo>
                    <a:pt x="7508" y="634"/>
                    <a:pt x="7487" y="628"/>
                    <a:pt x="7465" y="628"/>
                  </a:cubicBezTo>
                  <a:cubicBezTo>
                    <a:pt x="7442" y="628"/>
                    <a:pt x="7418" y="634"/>
                    <a:pt x="7395" y="646"/>
                  </a:cubicBezTo>
                  <a:cubicBezTo>
                    <a:pt x="7339" y="683"/>
                    <a:pt x="7289" y="701"/>
                    <a:pt x="7239" y="701"/>
                  </a:cubicBezTo>
                  <a:cubicBezTo>
                    <a:pt x="7194" y="701"/>
                    <a:pt x="7148" y="686"/>
                    <a:pt x="7097" y="658"/>
                  </a:cubicBezTo>
                  <a:cubicBezTo>
                    <a:pt x="6895" y="598"/>
                    <a:pt x="6668" y="646"/>
                    <a:pt x="6490" y="503"/>
                  </a:cubicBezTo>
                  <a:cubicBezTo>
                    <a:pt x="6410" y="503"/>
                    <a:pt x="6331" y="513"/>
                    <a:pt x="6255" y="513"/>
                  </a:cubicBezTo>
                  <a:cubicBezTo>
                    <a:pt x="6217" y="513"/>
                    <a:pt x="6180" y="511"/>
                    <a:pt x="6144" y="503"/>
                  </a:cubicBezTo>
                  <a:cubicBezTo>
                    <a:pt x="4955" y="386"/>
                    <a:pt x="3756" y="184"/>
                    <a:pt x="2547" y="184"/>
                  </a:cubicBezTo>
                  <a:cubicBezTo>
                    <a:pt x="2401" y="184"/>
                    <a:pt x="2255" y="187"/>
                    <a:pt x="2108" y="193"/>
                  </a:cubicBezTo>
                  <a:cubicBezTo>
                    <a:pt x="1993" y="141"/>
                    <a:pt x="1871" y="127"/>
                    <a:pt x="1748" y="127"/>
                  </a:cubicBezTo>
                  <a:cubicBezTo>
                    <a:pt x="1612" y="127"/>
                    <a:pt x="1473" y="144"/>
                    <a:pt x="1337" y="144"/>
                  </a:cubicBezTo>
                  <a:cubicBezTo>
                    <a:pt x="1201" y="144"/>
                    <a:pt x="1068" y="128"/>
                    <a:pt x="941" y="62"/>
                  </a:cubicBezTo>
                  <a:cubicBezTo>
                    <a:pt x="922" y="43"/>
                    <a:pt x="898" y="34"/>
                    <a:pt x="876" y="34"/>
                  </a:cubicBezTo>
                  <a:cubicBezTo>
                    <a:pt x="857" y="34"/>
                    <a:pt x="838" y="40"/>
                    <a:pt x="822" y="50"/>
                  </a:cubicBezTo>
                  <a:cubicBezTo>
                    <a:pt x="669" y="50"/>
                    <a:pt x="505" y="1"/>
                    <a:pt x="3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2"/>
            <p:cNvSpPr/>
            <p:nvPr/>
          </p:nvSpPr>
          <p:spPr>
            <a:xfrm>
              <a:off x="5292325" y="3039500"/>
              <a:ext cx="187250" cy="16275"/>
            </a:xfrm>
            <a:custGeom>
              <a:avLst/>
              <a:gdLst/>
              <a:ahLst/>
              <a:cxnLst/>
              <a:rect l="l" t="t" r="r" b="b"/>
              <a:pathLst>
                <a:path w="7490" h="651" extrusionOk="0">
                  <a:moveTo>
                    <a:pt x="286" y="0"/>
                  </a:moveTo>
                  <a:cubicBezTo>
                    <a:pt x="238" y="24"/>
                    <a:pt x="214" y="60"/>
                    <a:pt x="226" y="107"/>
                  </a:cubicBezTo>
                  <a:cubicBezTo>
                    <a:pt x="179" y="107"/>
                    <a:pt x="155" y="119"/>
                    <a:pt x="107" y="143"/>
                  </a:cubicBezTo>
                  <a:cubicBezTo>
                    <a:pt x="48" y="191"/>
                    <a:pt x="0" y="226"/>
                    <a:pt x="0" y="310"/>
                  </a:cubicBezTo>
                  <a:cubicBezTo>
                    <a:pt x="238" y="476"/>
                    <a:pt x="512" y="417"/>
                    <a:pt x="762" y="441"/>
                  </a:cubicBezTo>
                  <a:cubicBezTo>
                    <a:pt x="1369" y="465"/>
                    <a:pt x="2000" y="465"/>
                    <a:pt x="2608" y="512"/>
                  </a:cubicBezTo>
                  <a:cubicBezTo>
                    <a:pt x="3817" y="588"/>
                    <a:pt x="5027" y="611"/>
                    <a:pt x="6237" y="611"/>
                  </a:cubicBezTo>
                  <a:cubicBezTo>
                    <a:pt x="6539" y="611"/>
                    <a:pt x="6841" y="610"/>
                    <a:pt x="7144" y="607"/>
                  </a:cubicBezTo>
                  <a:cubicBezTo>
                    <a:pt x="7202" y="625"/>
                    <a:pt x="7271" y="651"/>
                    <a:pt x="7330" y="651"/>
                  </a:cubicBezTo>
                  <a:cubicBezTo>
                    <a:pt x="7391" y="651"/>
                    <a:pt x="7441" y="622"/>
                    <a:pt x="7453" y="524"/>
                  </a:cubicBezTo>
                  <a:cubicBezTo>
                    <a:pt x="7489" y="345"/>
                    <a:pt x="7251" y="405"/>
                    <a:pt x="7180" y="310"/>
                  </a:cubicBezTo>
                  <a:cubicBezTo>
                    <a:pt x="7084" y="310"/>
                    <a:pt x="6977" y="286"/>
                    <a:pt x="6894" y="286"/>
                  </a:cubicBezTo>
                  <a:cubicBezTo>
                    <a:pt x="6845" y="344"/>
                    <a:pt x="6797" y="403"/>
                    <a:pt x="6716" y="403"/>
                  </a:cubicBezTo>
                  <a:cubicBezTo>
                    <a:pt x="6697" y="403"/>
                    <a:pt x="6678" y="400"/>
                    <a:pt x="6656" y="393"/>
                  </a:cubicBezTo>
                  <a:cubicBezTo>
                    <a:pt x="6072" y="208"/>
                    <a:pt x="5465" y="103"/>
                    <a:pt x="4854" y="103"/>
                  </a:cubicBezTo>
                  <a:cubicBezTo>
                    <a:pt x="4716" y="103"/>
                    <a:pt x="4579" y="108"/>
                    <a:pt x="4441" y="119"/>
                  </a:cubicBezTo>
                  <a:cubicBezTo>
                    <a:pt x="4363" y="259"/>
                    <a:pt x="4263" y="296"/>
                    <a:pt x="4156" y="296"/>
                  </a:cubicBezTo>
                  <a:cubicBezTo>
                    <a:pt x="4032" y="296"/>
                    <a:pt x="3897" y="247"/>
                    <a:pt x="3770" y="247"/>
                  </a:cubicBezTo>
                  <a:cubicBezTo>
                    <a:pt x="3705" y="247"/>
                    <a:pt x="3642" y="260"/>
                    <a:pt x="3584" y="298"/>
                  </a:cubicBezTo>
                  <a:cubicBezTo>
                    <a:pt x="3580" y="302"/>
                    <a:pt x="3577" y="304"/>
                    <a:pt x="3576" y="304"/>
                  </a:cubicBezTo>
                  <a:cubicBezTo>
                    <a:pt x="3568" y="304"/>
                    <a:pt x="3635" y="196"/>
                    <a:pt x="3572" y="143"/>
                  </a:cubicBezTo>
                  <a:cubicBezTo>
                    <a:pt x="2727" y="95"/>
                    <a:pt x="1858" y="48"/>
                    <a:pt x="1000" y="0"/>
                  </a:cubicBezTo>
                  <a:cubicBezTo>
                    <a:pt x="976" y="79"/>
                    <a:pt x="952" y="115"/>
                    <a:pt x="926" y="115"/>
                  </a:cubicBezTo>
                  <a:cubicBezTo>
                    <a:pt x="901" y="115"/>
                    <a:pt x="875" y="82"/>
                    <a:pt x="845" y="24"/>
                  </a:cubicBezTo>
                  <a:cubicBezTo>
                    <a:pt x="667" y="24"/>
                    <a:pt x="476" y="0"/>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2"/>
            <p:cNvSpPr/>
            <p:nvPr/>
          </p:nvSpPr>
          <p:spPr>
            <a:xfrm>
              <a:off x="5743275" y="2963875"/>
              <a:ext cx="131575" cy="134250"/>
            </a:xfrm>
            <a:custGeom>
              <a:avLst/>
              <a:gdLst/>
              <a:ahLst/>
              <a:cxnLst/>
              <a:rect l="l" t="t" r="r" b="b"/>
              <a:pathLst>
                <a:path w="5263" h="5370" extrusionOk="0">
                  <a:moveTo>
                    <a:pt x="405" y="1"/>
                  </a:moveTo>
                  <a:cubicBezTo>
                    <a:pt x="226" y="37"/>
                    <a:pt x="107" y="156"/>
                    <a:pt x="12" y="311"/>
                  </a:cubicBezTo>
                  <a:cubicBezTo>
                    <a:pt x="0" y="382"/>
                    <a:pt x="12" y="442"/>
                    <a:pt x="72" y="501"/>
                  </a:cubicBezTo>
                  <a:cubicBezTo>
                    <a:pt x="726" y="870"/>
                    <a:pt x="1488" y="703"/>
                    <a:pt x="2191" y="918"/>
                  </a:cubicBezTo>
                  <a:cubicBezTo>
                    <a:pt x="2229" y="915"/>
                    <a:pt x="2267" y="913"/>
                    <a:pt x="2304" y="913"/>
                  </a:cubicBezTo>
                  <a:cubicBezTo>
                    <a:pt x="2681" y="913"/>
                    <a:pt x="3050" y="1061"/>
                    <a:pt x="3429" y="1061"/>
                  </a:cubicBezTo>
                  <a:cubicBezTo>
                    <a:pt x="3596" y="1061"/>
                    <a:pt x="3774" y="1049"/>
                    <a:pt x="3953" y="1049"/>
                  </a:cubicBezTo>
                  <a:cubicBezTo>
                    <a:pt x="4072" y="1049"/>
                    <a:pt x="4215" y="1049"/>
                    <a:pt x="4334" y="1061"/>
                  </a:cubicBezTo>
                  <a:cubicBezTo>
                    <a:pt x="4417" y="1096"/>
                    <a:pt x="4477" y="1144"/>
                    <a:pt x="4536" y="1215"/>
                  </a:cubicBezTo>
                  <a:cubicBezTo>
                    <a:pt x="4620" y="1334"/>
                    <a:pt x="4644" y="1465"/>
                    <a:pt x="4679" y="1596"/>
                  </a:cubicBezTo>
                  <a:cubicBezTo>
                    <a:pt x="4775" y="2489"/>
                    <a:pt x="4584" y="3418"/>
                    <a:pt x="4775" y="4323"/>
                  </a:cubicBezTo>
                  <a:cubicBezTo>
                    <a:pt x="4894" y="4549"/>
                    <a:pt x="4894" y="4787"/>
                    <a:pt x="4894" y="5025"/>
                  </a:cubicBezTo>
                  <a:cubicBezTo>
                    <a:pt x="4834" y="5133"/>
                    <a:pt x="4834" y="5240"/>
                    <a:pt x="4941" y="5335"/>
                  </a:cubicBezTo>
                  <a:cubicBezTo>
                    <a:pt x="4969" y="5357"/>
                    <a:pt x="5000" y="5369"/>
                    <a:pt x="5031" y="5369"/>
                  </a:cubicBezTo>
                  <a:cubicBezTo>
                    <a:pt x="5066" y="5369"/>
                    <a:pt x="5100" y="5354"/>
                    <a:pt x="5132" y="5323"/>
                  </a:cubicBezTo>
                  <a:cubicBezTo>
                    <a:pt x="5215" y="5216"/>
                    <a:pt x="5239" y="5121"/>
                    <a:pt x="5251" y="5013"/>
                  </a:cubicBezTo>
                  <a:cubicBezTo>
                    <a:pt x="5263" y="4883"/>
                    <a:pt x="5263" y="4728"/>
                    <a:pt x="5263" y="4585"/>
                  </a:cubicBezTo>
                  <a:cubicBezTo>
                    <a:pt x="5263" y="4430"/>
                    <a:pt x="5239" y="4299"/>
                    <a:pt x="5203" y="4144"/>
                  </a:cubicBezTo>
                  <a:cubicBezTo>
                    <a:pt x="5132" y="3942"/>
                    <a:pt x="5132" y="3716"/>
                    <a:pt x="5144" y="3490"/>
                  </a:cubicBezTo>
                  <a:lnTo>
                    <a:pt x="5144" y="2335"/>
                  </a:lnTo>
                  <a:cubicBezTo>
                    <a:pt x="5132" y="1942"/>
                    <a:pt x="5084" y="1561"/>
                    <a:pt x="5203" y="1192"/>
                  </a:cubicBezTo>
                  <a:cubicBezTo>
                    <a:pt x="5239" y="918"/>
                    <a:pt x="5263" y="656"/>
                    <a:pt x="4941" y="513"/>
                  </a:cubicBezTo>
                  <a:cubicBezTo>
                    <a:pt x="4179" y="358"/>
                    <a:pt x="3417" y="299"/>
                    <a:pt x="2643" y="251"/>
                  </a:cubicBezTo>
                  <a:cubicBezTo>
                    <a:pt x="2566" y="298"/>
                    <a:pt x="2483" y="339"/>
                    <a:pt x="2398" y="339"/>
                  </a:cubicBezTo>
                  <a:cubicBezTo>
                    <a:pt x="2353" y="339"/>
                    <a:pt x="2308" y="328"/>
                    <a:pt x="2262" y="299"/>
                  </a:cubicBezTo>
                  <a:cubicBezTo>
                    <a:pt x="2215" y="275"/>
                    <a:pt x="2155" y="263"/>
                    <a:pt x="2096" y="263"/>
                  </a:cubicBezTo>
                  <a:cubicBezTo>
                    <a:pt x="2092" y="261"/>
                    <a:pt x="2088" y="261"/>
                    <a:pt x="2084" y="261"/>
                  </a:cubicBezTo>
                  <a:cubicBezTo>
                    <a:pt x="2046" y="261"/>
                    <a:pt x="2004" y="327"/>
                    <a:pt x="1967" y="327"/>
                  </a:cubicBezTo>
                  <a:cubicBezTo>
                    <a:pt x="1949" y="327"/>
                    <a:pt x="1932" y="311"/>
                    <a:pt x="1917" y="263"/>
                  </a:cubicBezTo>
                  <a:cubicBezTo>
                    <a:pt x="1869" y="215"/>
                    <a:pt x="1834" y="191"/>
                    <a:pt x="1774" y="156"/>
                  </a:cubicBezTo>
                  <a:cubicBezTo>
                    <a:pt x="1568" y="184"/>
                    <a:pt x="1362" y="234"/>
                    <a:pt x="1161" y="234"/>
                  </a:cubicBezTo>
                  <a:cubicBezTo>
                    <a:pt x="1025" y="234"/>
                    <a:pt x="892" y="211"/>
                    <a:pt x="762" y="144"/>
                  </a:cubicBezTo>
                  <a:cubicBezTo>
                    <a:pt x="619" y="108"/>
                    <a:pt x="536" y="13"/>
                    <a:pt x="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2"/>
            <p:cNvSpPr/>
            <p:nvPr/>
          </p:nvSpPr>
          <p:spPr>
            <a:xfrm>
              <a:off x="5581925" y="2970350"/>
              <a:ext cx="156000" cy="21250"/>
            </a:xfrm>
            <a:custGeom>
              <a:avLst/>
              <a:gdLst/>
              <a:ahLst/>
              <a:cxnLst/>
              <a:rect l="l" t="t" r="r" b="b"/>
              <a:pathLst>
                <a:path w="6240" h="850" extrusionOk="0">
                  <a:moveTo>
                    <a:pt x="2143" y="1"/>
                  </a:moveTo>
                  <a:cubicBezTo>
                    <a:pt x="1849" y="1"/>
                    <a:pt x="1555" y="10"/>
                    <a:pt x="1263" y="28"/>
                  </a:cubicBezTo>
                  <a:cubicBezTo>
                    <a:pt x="1109" y="66"/>
                    <a:pt x="947" y="136"/>
                    <a:pt x="784" y="136"/>
                  </a:cubicBezTo>
                  <a:cubicBezTo>
                    <a:pt x="745" y="136"/>
                    <a:pt x="706" y="132"/>
                    <a:pt x="668" y="123"/>
                  </a:cubicBezTo>
                  <a:cubicBezTo>
                    <a:pt x="638" y="117"/>
                    <a:pt x="605" y="114"/>
                    <a:pt x="572" y="114"/>
                  </a:cubicBezTo>
                  <a:cubicBezTo>
                    <a:pt x="540" y="114"/>
                    <a:pt x="507" y="117"/>
                    <a:pt x="477" y="123"/>
                  </a:cubicBezTo>
                  <a:cubicBezTo>
                    <a:pt x="322" y="171"/>
                    <a:pt x="180" y="194"/>
                    <a:pt x="37" y="302"/>
                  </a:cubicBezTo>
                  <a:cubicBezTo>
                    <a:pt x="1" y="361"/>
                    <a:pt x="1" y="409"/>
                    <a:pt x="37" y="468"/>
                  </a:cubicBezTo>
                  <a:cubicBezTo>
                    <a:pt x="1799" y="492"/>
                    <a:pt x="3549" y="647"/>
                    <a:pt x="5311" y="790"/>
                  </a:cubicBezTo>
                  <a:cubicBezTo>
                    <a:pt x="5439" y="837"/>
                    <a:pt x="5562" y="842"/>
                    <a:pt x="5687" y="842"/>
                  </a:cubicBezTo>
                  <a:cubicBezTo>
                    <a:pt x="5723" y="842"/>
                    <a:pt x="5760" y="842"/>
                    <a:pt x="5797" y="842"/>
                  </a:cubicBezTo>
                  <a:cubicBezTo>
                    <a:pt x="5857" y="842"/>
                    <a:pt x="5917" y="843"/>
                    <a:pt x="5978" y="849"/>
                  </a:cubicBezTo>
                  <a:cubicBezTo>
                    <a:pt x="6049" y="849"/>
                    <a:pt x="6133" y="837"/>
                    <a:pt x="6204" y="802"/>
                  </a:cubicBezTo>
                  <a:cubicBezTo>
                    <a:pt x="6240" y="730"/>
                    <a:pt x="6240" y="671"/>
                    <a:pt x="6204" y="599"/>
                  </a:cubicBezTo>
                  <a:cubicBezTo>
                    <a:pt x="6109" y="528"/>
                    <a:pt x="6014" y="480"/>
                    <a:pt x="5895" y="468"/>
                  </a:cubicBezTo>
                  <a:cubicBezTo>
                    <a:pt x="5621" y="433"/>
                    <a:pt x="5347" y="421"/>
                    <a:pt x="5121" y="313"/>
                  </a:cubicBezTo>
                  <a:cubicBezTo>
                    <a:pt x="4442" y="28"/>
                    <a:pt x="3704" y="254"/>
                    <a:pt x="3013" y="28"/>
                  </a:cubicBezTo>
                  <a:cubicBezTo>
                    <a:pt x="2727" y="10"/>
                    <a:pt x="2436" y="1"/>
                    <a:pt x="2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2"/>
            <p:cNvSpPr/>
            <p:nvPr/>
          </p:nvSpPr>
          <p:spPr>
            <a:xfrm>
              <a:off x="5768575" y="3190025"/>
              <a:ext cx="85750" cy="24050"/>
            </a:xfrm>
            <a:custGeom>
              <a:avLst/>
              <a:gdLst/>
              <a:ahLst/>
              <a:cxnLst/>
              <a:rect l="l" t="t" r="r" b="b"/>
              <a:pathLst>
                <a:path w="3430" h="962" extrusionOk="0">
                  <a:moveTo>
                    <a:pt x="588" y="0"/>
                  </a:moveTo>
                  <a:cubicBezTo>
                    <a:pt x="488" y="0"/>
                    <a:pt x="390" y="13"/>
                    <a:pt x="310" y="39"/>
                  </a:cubicBezTo>
                  <a:cubicBezTo>
                    <a:pt x="0" y="147"/>
                    <a:pt x="60" y="325"/>
                    <a:pt x="334" y="456"/>
                  </a:cubicBezTo>
                  <a:cubicBezTo>
                    <a:pt x="667" y="516"/>
                    <a:pt x="1024" y="563"/>
                    <a:pt x="1357" y="706"/>
                  </a:cubicBezTo>
                  <a:cubicBezTo>
                    <a:pt x="1370" y="703"/>
                    <a:pt x="1382" y="702"/>
                    <a:pt x="1393" y="702"/>
                  </a:cubicBezTo>
                  <a:cubicBezTo>
                    <a:pt x="1424" y="702"/>
                    <a:pt x="1450" y="713"/>
                    <a:pt x="1477" y="730"/>
                  </a:cubicBezTo>
                  <a:cubicBezTo>
                    <a:pt x="1550" y="798"/>
                    <a:pt x="1639" y="806"/>
                    <a:pt x="1730" y="806"/>
                  </a:cubicBezTo>
                  <a:cubicBezTo>
                    <a:pt x="1760" y="806"/>
                    <a:pt x="1789" y="805"/>
                    <a:pt x="1818" y="805"/>
                  </a:cubicBezTo>
                  <a:cubicBezTo>
                    <a:pt x="1905" y="805"/>
                    <a:pt x="1990" y="813"/>
                    <a:pt x="2060" y="873"/>
                  </a:cubicBezTo>
                  <a:cubicBezTo>
                    <a:pt x="2115" y="862"/>
                    <a:pt x="2170" y="857"/>
                    <a:pt x="2225" y="857"/>
                  </a:cubicBezTo>
                  <a:cubicBezTo>
                    <a:pt x="2490" y="857"/>
                    <a:pt x="2755" y="962"/>
                    <a:pt x="3023" y="962"/>
                  </a:cubicBezTo>
                  <a:cubicBezTo>
                    <a:pt x="3122" y="962"/>
                    <a:pt x="3222" y="948"/>
                    <a:pt x="3322" y="909"/>
                  </a:cubicBezTo>
                  <a:cubicBezTo>
                    <a:pt x="3405" y="801"/>
                    <a:pt x="3429" y="682"/>
                    <a:pt x="3334" y="575"/>
                  </a:cubicBezTo>
                  <a:cubicBezTo>
                    <a:pt x="3251" y="551"/>
                    <a:pt x="3167" y="468"/>
                    <a:pt x="3084" y="468"/>
                  </a:cubicBezTo>
                  <a:cubicBezTo>
                    <a:pt x="2358" y="409"/>
                    <a:pt x="1643" y="289"/>
                    <a:pt x="941" y="51"/>
                  </a:cubicBezTo>
                  <a:cubicBezTo>
                    <a:pt x="836" y="19"/>
                    <a:pt x="710" y="0"/>
                    <a:pt x="5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2"/>
            <p:cNvSpPr/>
            <p:nvPr/>
          </p:nvSpPr>
          <p:spPr>
            <a:xfrm>
              <a:off x="5725100" y="3209675"/>
              <a:ext cx="126825" cy="24600"/>
            </a:xfrm>
            <a:custGeom>
              <a:avLst/>
              <a:gdLst/>
              <a:ahLst/>
              <a:cxnLst/>
              <a:rect l="l" t="t" r="r" b="b"/>
              <a:pathLst>
                <a:path w="5073" h="984" extrusionOk="0">
                  <a:moveTo>
                    <a:pt x="480" y="0"/>
                  </a:moveTo>
                  <a:cubicBezTo>
                    <a:pt x="321" y="0"/>
                    <a:pt x="163" y="35"/>
                    <a:pt x="1" y="123"/>
                  </a:cubicBezTo>
                  <a:cubicBezTo>
                    <a:pt x="108" y="385"/>
                    <a:pt x="346" y="396"/>
                    <a:pt x="525" y="492"/>
                  </a:cubicBezTo>
                  <a:cubicBezTo>
                    <a:pt x="668" y="539"/>
                    <a:pt x="822" y="563"/>
                    <a:pt x="977" y="563"/>
                  </a:cubicBezTo>
                  <a:cubicBezTo>
                    <a:pt x="1007" y="564"/>
                    <a:pt x="1038" y="565"/>
                    <a:pt x="1068" y="565"/>
                  </a:cubicBezTo>
                  <a:cubicBezTo>
                    <a:pt x="1151" y="565"/>
                    <a:pt x="1235" y="561"/>
                    <a:pt x="1319" y="561"/>
                  </a:cubicBezTo>
                  <a:cubicBezTo>
                    <a:pt x="1494" y="561"/>
                    <a:pt x="1669" y="577"/>
                    <a:pt x="1834" y="670"/>
                  </a:cubicBezTo>
                  <a:cubicBezTo>
                    <a:pt x="1918" y="730"/>
                    <a:pt x="2025" y="777"/>
                    <a:pt x="2132" y="801"/>
                  </a:cubicBezTo>
                  <a:cubicBezTo>
                    <a:pt x="2645" y="841"/>
                    <a:pt x="3141" y="984"/>
                    <a:pt x="3656" y="984"/>
                  </a:cubicBezTo>
                  <a:cubicBezTo>
                    <a:pt x="3751" y="984"/>
                    <a:pt x="3846" y="979"/>
                    <a:pt x="3942" y="968"/>
                  </a:cubicBezTo>
                  <a:cubicBezTo>
                    <a:pt x="4037" y="932"/>
                    <a:pt x="4120" y="896"/>
                    <a:pt x="4216" y="873"/>
                  </a:cubicBezTo>
                  <a:lnTo>
                    <a:pt x="4394" y="873"/>
                  </a:lnTo>
                  <a:cubicBezTo>
                    <a:pt x="4418" y="873"/>
                    <a:pt x="4430" y="861"/>
                    <a:pt x="4466" y="861"/>
                  </a:cubicBezTo>
                  <a:cubicBezTo>
                    <a:pt x="4487" y="836"/>
                    <a:pt x="4507" y="827"/>
                    <a:pt x="4526" y="827"/>
                  </a:cubicBezTo>
                  <a:cubicBezTo>
                    <a:pt x="4572" y="827"/>
                    <a:pt x="4614" y="880"/>
                    <a:pt x="4656" y="896"/>
                  </a:cubicBezTo>
                  <a:cubicBezTo>
                    <a:pt x="4704" y="908"/>
                    <a:pt x="4763" y="920"/>
                    <a:pt x="4823" y="920"/>
                  </a:cubicBezTo>
                  <a:cubicBezTo>
                    <a:pt x="4930" y="896"/>
                    <a:pt x="5061" y="873"/>
                    <a:pt x="5061" y="742"/>
                  </a:cubicBezTo>
                  <a:cubicBezTo>
                    <a:pt x="5073" y="563"/>
                    <a:pt x="4870" y="646"/>
                    <a:pt x="4775" y="551"/>
                  </a:cubicBezTo>
                  <a:cubicBezTo>
                    <a:pt x="3954" y="313"/>
                    <a:pt x="3096" y="420"/>
                    <a:pt x="2263" y="361"/>
                  </a:cubicBezTo>
                  <a:cubicBezTo>
                    <a:pt x="2192" y="349"/>
                    <a:pt x="2132" y="301"/>
                    <a:pt x="2037" y="254"/>
                  </a:cubicBezTo>
                  <a:cubicBezTo>
                    <a:pt x="1953" y="254"/>
                    <a:pt x="1858" y="242"/>
                    <a:pt x="1775" y="218"/>
                  </a:cubicBezTo>
                  <a:cubicBezTo>
                    <a:pt x="1708" y="174"/>
                    <a:pt x="1634" y="166"/>
                    <a:pt x="1557" y="166"/>
                  </a:cubicBezTo>
                  <a:cubicBezTo>
                    <a:pt x="1513" y="166"/>
                    <a:pt x="1468" y="168"/>
                    <a:pt x="1424" y="168"/>
                  </a:cubicBezTo>
                  <a:cubicBezTo>
                    <a:pt x="1338" y="168"/>
                    <a:pt x="1254" y="158"/>
                    <a:pt x="1180" y="99"/>
                  </a:cubicBezTo>
                  <a:cubicBezTo>
                    <a:pt x="1084" y="87"/>
                    <a:pt x="1013" y="87"/>
                    <a:pt x="918" y="75"/>
                  </a:cubicBezTo>
                  <a:cubicBezTo>
                    <a:pt x="770" y="30"/>
                    <a:pt x="625" y="0"/>
                    <a:pt x="4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2"/>
            <p:cNvSpPr/>
            <p:nvPr/>
          </p:nvSpPr>
          <p:spPr>
            <a:xfrm>
              <a:off x="5398575" y="3118375"/>
              <a:ext cx="103325" cy="20000"/>
            </a:xfrm>
            <a:custGeom>
              <a:avLst/>
              <a:gdLst/>
              <a:ahLst/>
              <a:cxnLst/>
              <a:rect l="l" t="t" r="r" b="b"/>
              <a:pathLst>
                <a:path w="4133" h="800" extrusionOk="0">
                  <a:moveTo>
                    <a:pt x="2060" y="0"/>
                  </a:moveTo>
                  <a:cubicBezTo>
                    <a:pt x="1941" y="0"/>
                    <a:pt x="1822" y="24"/>
                    <a:pt x="1703" y="60"/>
                  </a:cubicBezTo>
                  <a:cubicBezTo>
                    <a:pt x="1701" y="60"/>
                    <a:pt x="1699" y="59"/>
                    <a:pt x="1698" y="59"/>
                  </a:cubicBezTo>
                  <a:cubicBezTo>
                    <a:pt x="1648" y="59"/>
                    <a:pt x="1648" y="179"/>
                    <a:pt x="1602" y="179"/>
                  </a:cubicBezTo>
                  <a:cubicBezTo>
                    <a:pt x="1589" y="179"/>
                    <a:pt x="1572" y="169"/>
                    <a:pt x="1548" y="143"/>
                  </a:cubicBezTo>
                  <a:cubicBezTo>
                    <a:pt x="1513" y="107"/>
                    <a:pt x="1465" y="84"/>
                    <a:pt x="1406" y="60"/>
                  </a:cubicBezTo>
                  <a:cubicBezTo>
                    <a:pt x="1388" y="57"/>
                    <a:pt x="1368" y="55"/>
                    <a:pt x="1348" y="55"/>
                  </a:cubicBezTo>
                  <a:cubicBezTo>
                    <a:pt x="1288" y="55"/>
                    <a:pt x="1221" y="69"/>
                    <a:pt x="1167" y="96"/>
                  </a:cubicBezTo>
                  <a:cubicBezTo>
                    <a:pt x="1092" y="121"/>
                    <a:pt x="1028" y="146"/>
                    <a:pt x="959" y="146"/>
                  </a:cubicBezTo>
                  <a:cubicBezTo>
                    <a:pt x="931" y="146"/>
                    <a:pt x="901" y="142"/>
                    <a:pt x="870" y="131"/>
                  </a:cubicBezTo>
                  <a:cubicBezTo>
                    <a:pt x="822" y="107"/>
                    <a:pt x="763" y="96"/>
                    <a:pt x="715" y="96"/>
                  </a:cubicBezTo>
                  <a:cubicBezTo>
                    <a:pt x="691" y="96"/>
                    <a:pt x="679" y="96"/>
                    <a:pt x="644" y="107"/>
                  </a:cubicBezTo>
                  <a:cubicBezTo>
                    <a:pt x="621" y="133"/>
                    <a:pt x="602" y="142"/>
                    <a:pt x="584" y="142"/>
                  </a:cubicBezTo>
                  <a:cubicBezTo>
                    <a:pt x="534" y="142"/>
                    <a:pt x="497" y="72"/>
                    <a:pt x="453" y="72"/>
                  </a:cubicBezTo>
                  <a:cubicBezTo>
                    <a:pt x="418" y="57"/>
                    <a:pt x="381" y="50"/>
                    <a:pt x="343" y="50"/>
                  </a:cubicBezTo>
                  <a:cubicBezTo>
                    <a:pt x="290" y="50"/>
                    <a:pt x="235" y="63"/>
                    <a:pt x="179" y="84"/>
                  </a:cubicBezTo>
                  <a:cubicBezTo>
                    <a:pt x="144" y="107"/>
                    <a:pt x="84" y="155"/>
                    <a:pt x="48" y="215"/>
                  </a:cubicBezTo>
                  <a:cubicBezTo>
                    <a:pt x="24" y="274"/>
                    <a:pt x="1" y="334"/>
                    <a:pt x="24" y="405"/>
                  </a:cubicBezTo>
                  <a:cubicBezTo>
                    <a:pt x="84" y="536"/>
                    <a:pt x="179" y="619"/>
                    <a:pt x="334" y="631"/>
                  </a:cubicBezTo>
                  <a:cubicBezTo>
                    <a:pt x="487" y="631"/>
                    <a:pt x="640" y="633"/>
                    <a:pt x="793" y="633"/>
                  </a:cubicBezTo>
                  <a:cubicBezTo>
                    <a:pt x="1175" y="633"/>
                    <a:pt x="1555" y="621"/>
                    <a:pt x="1929" y="536"/>
                  </a:cubicBezTo>
                  <a:cubicBezTo>
                    <a:pt x="1953" y="584"/>
                    <a:pt x="2001" y="619"/>
                    <a:pt x="2060" y="631"/>
                  </a:cubicBezTo>
                  <a:cubicBezTo>
                    <a:pt x="2108" y="631"/>
                    <a:pt x="2156" y="619"/>
                    <a:pt x="2191" y="584"/>
                  </a:cubicBezTo>
                  <a:lnTo>
                    <a:pt x="2191" y="524"/>
                  </a:lnTo>
                  <a:lnTo>
                    <a:pt x="2251" y="548"/>
                  </a:lnTo>
                  <a:cubicBezTo>
                    <a:pt x="2227" y="560"/>
                    <a:pt x="2180" y="584"/>
                    <a:pt x="2168" y="619"/>
                  </a:cubicBezTo>
                  <a:lnTo>
                    <a:pt x="2156" y="679"/>
                  </a:lnTo>
                  <a:lnTo>
                    <a:pt x="2191" y="727"/>
                  </a:lnTo>
                  <a:cubicBezTo>
                    <a:pt x="2287" y="703"/>
                    <a:pt x="2370" y="703"/>
                    <a:pt x="2465" y="703"/>
                  </a:cubicBezTo>
                  <a:cubicBezTo>
                    <a:pt x="2519" y="667"/>
                    <a:pt x="2575" y="649"/>
                    <a:pt x="2630" y="649"/>
                  </a:cubicBezTo>
                  <a:cubicBezTo>
                    <a:pt x="2686" y="649"/>
                    <a:pt x="2739" y="667"/>
                    <a:pt x="2787" y="703"/>
                  </a:cubicBezTo>
                  <a:cubicBezTo>
                    <a:pt x="2811" y="697"/>
                    <a:pt x="2831" y="694"/>
                    <a:pt x="2849" y="694"/>
                  </a:cubicBezTo>
                  <a:cubicBezTo>
                    <a:pt x="2867" y="694"/>
                    <a:pt x="2882" y="697"/>
                    <a:pt x="2894" y="703"/>
                  </a:cubicBezTo>
                  <a:cubicBezTo>
                    <a:pt x="2951" y="674"/>
                    <a:pt x="3005" y="660"/>
                    <a:pt x="3059" y="660"/>
                  </a:cubicBezTo>
                  <a:cubicBezTo>
                    <a:pt x="3118" y="660"/>
                    <a:pt x="3177" y="677"/>
                    <a:pt x="3239" y="715"/>
                  </a:cubicBezTo>
                  <a:lnTo>
                    <a:pt x="3489" y="715"/>
                  </a:lnTo>
                  <a:cubicBezTo>
                    <a:pt x="3515" y="688"/>
                    <a:pt x="3542" y="678"/>
                    <a:pt x="3568" y="678"/>
                  </a:cubicBezTo>
                  <a:cubicBezTo>
                    <a:pt x="3601" y="678"/>
                    <a:pt x="3634" y="695"/>
                    <a:pt x="3668" y="715"/>
                  </a:cubicBezTo>
                  <a:cubicBezTo>
                    <a:pt x="3715" y="715"/>
                    <a:pt x="3739" y="715"/>
                    <a:pt x="3787" y="738"/>
                  </a:cubicBezTo>
                  <a:cubicBezTo>
                    <a:pt x="3849" y="780"/>
                    <a:pt x="3902" y="799"/>
                    <a:pt x="3947" y="799"/>
                  </a:cubicBezTo>
                  <a:cubicBezTo>
                    <a:pt x="4034" y="799"/>
                    <a:pt x="4093" y="728"/>
                    <a:pt x="4132" y="596"/>
                  </a:cubicBezTo>
                  <a:cubicBezTo>
                    <a:pt x="4049" y="215"/>
                    <a:pt x="3692" y="357"/>
                    <a:pt x="3477" y="238"/>
                  </a:cubicBezTo>
                  <a:cubicBezTo>
                    <a:pt x="3413" y="227"/>
                    <a:pt x="3349" y="223"/>
                    <a:pt x="3285" y="223"/>
                  </a:cubicBezTo>
                  <a:cubicBezTo>
                    <a:pt x="3146" y="223"/>
                    <a:pt x="3008" y="242"/>
                    <a:pt x="2869" y="242"/>
                  </a:cubicBezTo>
                  <a:cubicBezTo>
                    <a:pt x="2743" y="242"/>
                    <a:pt x="2617" y="226"/>
                    <a:pt x="2489" y="167"/>
                  </a:cubicBezTo>
                  <a:cubicBezTo>
                    <a:pt x="2453" y="119"/>
                    <a:pt x="2406" y="84"/>
                    <a:pt x="2346" y="48"/>
                  </a:cubicBezTo>
                  <a:cubicBezTo>
                    <a:pt x="2251" y="24"/>
                    <a:pt x="2144" y="0"/>
                    <a:pt x="20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2"/>
            <p:cNvSpPr/>
            <p:nvPr/>
          </p:nvSpPr>
          <p:spPr>
            <a:xfrm>
              <a:off x="5777225" y="3139250"/>
              <a:ext cx="126500" cy="19625"/>
            </a:xfrm>
            <a:custGeom>
              <a:avLst/>
              <a:gdLst/>
              <a:ahLst/>
              <a:cxnLst/>
              <a:rect l="l" t="t" r="r" b="b"/>
              <a:pathLst>
                <a:path w="5060" h="785" extrusionOk="0">
                  <a:moveTo>
                    <a:pt x="475" y="0"/>
                  </a:moveTo>
                  <a:cubicBezTo>
                    <a:pt x="443" y="0"/>
                    <a:pt x="412" y="15"/>
                    <a:pt x="380" y="46"/>
                  </a:cubicBezTo>
                  <a:cubicBezTo>
                    <a:pt x="380" y="58"/>
                    <a:pt x="369" y="82"/>
                    <a:pt x="345" y="94"/>
                  </a:cubicBezTo>
                  <a:cubicBezTo>
                    <a:pt x="336" y="97"/>
                    <a:pt x="328" y="98"/>
                    <a:pt x="321" y="98"/>
                  </a:cubicBezTo>
                  <a:cubicBezTo>
                    <a:pt x="297" y="98"/>
                    <a:pt x="277" y="83"/>
                    <a:pt x="249" y="46"/>
                  </a:cubicBezTo>
                  <a:cubicBezTo>
                    <a:pt x="239" y="46"/>
                    <a:pt x="229" y="46"/>
                    <a:pt x="219" y="46"/>
                  </a:cubicBezTo>
                  <a:cubicBezTo>
                    <a:pt x="1" y="46"/>
                    <a:pt x="15" y="172"/>
                    <a:pt x="107" y="332"/>
                  </a:cubicBezTo>
                  <a:cubicBezTo>
                    <a:pt x="535" y="404"/>
                    <a:pt x="952" y="392"/>
                    <a:pt x="1381" y="439"/>
                  </a:cubicBezTo>
                  <a:cubicBezTo>
                    <a:pt x="2109" y="511"/>
                    <a:pt x="2846" y="654"/>
                    <a:pt x="3584" y="654"/>
                  </a:cubicBezTo>
                  <a:cubicBezTo>
                    <a:pt x="3703" y="654"/>
                    <a:pt x="3822" y="650"/>
                    <a:pt x="3940" y="642"/>
                  </a:cubicBezTo>
                  <a:cubicBezTo>
                    <a:pt x="4043" y="693"/>
                    <a:pt x="4153" y="700"/>
                    <a:pt x="4263" y="700"/>
                  </a:cubicBezTo>
                  <a:cubicBezTo>
                    <a:pt x="4304" y="700"/>
                    <a:pt x="4346" y="699"/>
                    <a:pt x="4387" y="699"/>
                  </a:cubicBezTo>
                  <a:cubicBezTo>
                    <a:pt x="4491" y="699"/>
                    <a:pt x="4594" y="705"/>
                    <a:pt x="4690" y="749"/>
                  </a:cubicBezTo>
                  <a:cubicBezTo>
                    <a:pt x="4786" y="761"/>
                    <a:pt x="4881" y="761"/>
                    <a:pt x="4988" y="785"/>
                  </a:cubicBezTo>
                  <a:cubicBezTo>
                    <a:pt x="5060" y="594"/>
                    <a:pt x="4952" y="499"/>
                    <a:pt x="4833" y="404"/>
                  </a:cubicBezTo>
                  <a:cubicBezTo>
                    <a:pt x="4703" y="347"/>
                    <a:pt x="4564" y="328"/>
                    <a:pt x="4425" y="328"/>
                  </a:cubicBezTo>
                  <a:cubicBezTo>
                    <a:pt x="4386" y="328"/>
                    <a:pt x="4348" y="330"/>
                    <a:pt x="4309" y="332"/>
                  </a:cubicBezTo>
                  <a:cubicBezTo>
                    <a:pt x="4206" y="340"/>
                    <a:pt x="4102" y="412"/>
                    <a:pt x="3994" y="412"/>
                  </a:cubicBezTo>
                  <a:cubicBezTo>
                    <a:pt x="3942" y="412"/>
                    <a:pt x="3888" y="395"/>
                    <a:pt x="3833" y="344"/>
                  </a:cubicBezTo>
                  <a:cubicBezTo>
                    <a:pt x="3750" y="332"/>
                    <a:pt x="3643" y="332"/>
                    <a:pt x="3559" y="332"/>
                  </a:cubicBezTo>
                  <a:cubicBezTo>
                    <a:pt x="3510" y="381"/>
                    <a:pt x="3464" y="405"/>
                    <a:pt x="3416" y="405"/>
                  </a:cubicBezTo>
                  <a:cubicBezTo>
                    <a:pt x="3372" y="405"/>
                    <a:pt x="3325" y="384"/>
                    <a:pt x="3274" y="344"/>
                  </a:cubicBezTo>
                  <a:cubicBezTo>
                    <a:pt x="2381" y="142"/>
                    <a:pt x="1476" y="154"/>
                    <a:pt x="559" y="34"/>
                  </a:cubicBezTo>
                  <a:cubicBezTo>
                    <a:pt x="531" y="12"/>
                    <a:pt x="503" y="0"/>
                    <a:pt x="4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2"/>
            <p:cNvSpPr/>
            <p:nvPr/>
          </p:nvSpPr>
          <p:spPr>
            <a:xfrm>
              <a:off x="5231300" y="3042475"/>
              <a:ext cx="36925" cy="73300"/>
            </a:xfrm>
            <a:custGeom>
              <a:avLst/>
              <a:gdLst/>
              <a:ahLst/>
              <a:cxnLst/>
              <a:rect l="l" t="t" r="r" b="b"/>
              <a:pathLst>
                <a:path w="1477" h="2932" extrusionOk="0">
                  <a:moveTo>
                    <a:pt x="1210" y="1"/>
                  </a:moveTo>
                  <a:cubicBezTo>
                    <a:pt x="1112" y="1"/>
                    <a:pt x="1025" y="88"/>
                    <a:pt x="953" y="226"/>
                  </a:cubicBezTo>
                  <a:cubicBezTo>
                    <a:pt x="911" y="310"/>
                    <a:pt x="934" y="449"/>
                    <a:pt x="818" y="449"/>
                  </a:cubicBezTo>
                  <a:cubicBezTo>
                    <a:pt x="802" y="449"/>
                    <a:pt x="784" y="447"/>
                    <a:pt x="762" y="441"/>
                  </a:cubicBezTo>
                  <a:cubicBezTo>
                    <a:pt x="346" y="893"/>
                    <a:pt x="346" y="1524"/>
                    <a:pt x="119" y="2048"/>
                  </a:cubicBezTo>
                  <a:cubicBezTo>
                    <a:pt x="96" y="2155"/>
                    <a:pt x="60" y="2239"/>
                    <a:pt x="48" y="2346"/>
                  </a:cubicBezTo>
                  <a:cubicBezTo>
                    <a:pt x="12" y="2453"/>
                    <a:pt x="0" y="2536"/>
                    <a:pt x="12" y="2643"/>
                  </a:cubicBezTo>
                  <a:cubicBezTo>
                    <a:pt x="88" y="2859"/>
                    <a:pt x="160" y="2932"/>
                    <a:pt x="229" y="2932"/>
                  </a:cubicBezTo>
                  <a:cubicBezTo>
                    <a:pt x="355" y="2932"/>
                    <a:pt x="473" y="2689"/>
                    <a:pt x="596" y="2620"/>
                  </a:cubicBezTo>
                  <a:cubicBezTo>
                    <a:pt x="655" y="2584"/>
                    <a:pt x="691" y="2536"/>
                    <a:pt x="715" y="2477"/>
                  </a:cubicBezTo>
                  <a:cubicBezTo>
                    <a:pt x="715" y="2429"/>
                    <a:pt x="727" y="2381"/>
                    <a:pt x="727" y="2346"/>
                  </a:cubicBezTo>
                  <a:cubicBezTo>
                    <a:pt x="810" y="2239"/>
                    <a:pt x="810" y="2108"/>
                    <a:pt x="846" y="2000"/>
                  </a:cubicBezTo>
                  <a:cubicBezTo>
                    <a:pt x="834" y="1834"/>
                    <a:pt x="953" y="1727"/>
                    <a:pt x="1012" y="1619"/>
                  </a:cubicBezTo>
                  <a:lnTo>
                    <a:pt x="1143" y="1477"/>
                  </a:lnTo>
                  <a:cubicBezTo>
                    <a:pt x="1477" y="1227"/>
                    <a:pt x="1143" y="869"/>
                    <a:pt x="1298" y="607"/>
                  </a:cubicBezTo>
                  <a:cubicBezTo>
                    <a:pt x="1358" y="465"/>
                    <a:pt x="1405" y="322"/>
                    <a:pt x="1465" y="191"/>
                  </a:cubicBezTo>
                  <a:cubicBezTo>
                    <a:pt x="1374" y="58"/>
                    <a:pt x="1289" y="1"/>
                    <a:pt x="1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2"/>
            <p:cNvSpPr/>
            <p:nvPr/>
          </p:nvSpPr>
          <p:spPr>
            <a:xfrm>
              <a:off x="5479250" y="2963500"/>
              <a:ext cx="104800" cy="18875"/>
            </a:xfrm>
            <a:custGeom>
              <a:avLst/>
              <a:gdLst/>
              <a:ahLst/>
              <a:cxnLst/>
              <a:rect l="l" t="t" r="r" b="b"/>
              <a:pathLst>
                <a:path w="4192" h="755" extrusionOk="0">
                  <a:moveTo>
                    <a:pt x="381" y="0"/>
                  </a:moveTo>
                  <a:cubicBezTo>
                    <a:pt x="322" y="0"/>
                    <a:pt x="262" y="4"/>
                    <a:pt x="203" y="16"/>
                  </a:cubicBezTo>
                  <a:cubicBezTo>
                    <a:pt x="0" y="135"/>
                    <a:pt x="0" y="290"/>
                    <a:pt x="131" y="468"/>
                  </a:cubicBezTo>
                  <a:cubicBezTo>
                    <a:pt x="1012" y="552"/>
                    <a:pt x="1881" y="516"/>
                    <a:pt x="2739" y="754"/>
                  </a:cubicBezTo>
                  <a:cubicBezTo>
                    <a:pt x="3108" y="742"/>
                    <a:pt x="3489" y="742"/>
                    <a:pt x="3870" y="742"/>
                  </a:cubicBezTo>
                  <a:cubicBezTo>
                    <a:pt x="3870" y="718"/>
                    <a:pt x="3882" y="718"/>
                    <a:pt x="3906" y="707"/>
                  </a:cubicBezTo>
                  <a:cubicBezTo>
                    <a:pt x="3914" y="704"/>
                    <a:pt x="3923" y="702"/>
                    <a:pt x="3930" y="702"/>
                  </a:cubicBezTo>
                  <a:cubicBezTo>
                    <a:pt x="3954" y="702"/>
                    <a:pt x="3974" y="715"/>
                    <a:pt x="4001" y="742"/>
                  </a:cubicBezTo>
                  <a:lnTo>
                    <a:pt x="4144" y="742"/>
                  </a:lnTo>
                  <a:lnTo>
                    <a:pt x="4144" y="611"/>
                  </a:lnTo>
                  <a:cubicBezTo>
                    <a:pt x="4191" y="528"/>
                    <a:pt x="4191" y="468"/>
                    <a:pt x="4120" y="409"/>
                  </a:cubicBezTo>
                  <a:cubicBezTo>
                    <a:pt x="3775" y="206"/>
                    <a:pt x="3394" y="337"/>
                    <a:pt x="3036" y="230"/>
                  </a:cubicBezTo>
                  <a:cubicBezTo>
                    <a:pt x="2274" y="123"/>
                    <a:pt x="1500" y="111"/>
                    <a:pt x="738" y="16"/>
                  </a:cubicBezTo>
                  <a:cubicBezTo>
                    <a:pt x="619" y="16"/>
                    <a:pt x="500" y="0"/>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2"/>
            <p:cNvSpPr/>
            <p:nvPr/>
          </p:nvSpPr>
          <p:spPr>
            <a:xfrm>
              <a:off x="5580750" y="3170925"/>
              <a:ext cx="88125" cy="26950"/>
            </a:xfrm>
            <a:custGeom>
              <a:avLst/>
              <a:gdLst/>
              <a:ahLst/>
              <a:cxnLst/>
              <a:rect l="l" t="t" r="r" b="b"/>
              <a:pathLst>
                <a:path w="3525" h="1078" extrusionOk="0">
                  <a:moveTo>
                    <a:pt x="249" y="0"/>
                  </a:moveTo>
                  <a:cubicBezTo>
                    <a:pt x="222" y="0"/>
                    <a:pt x="195" y="2"/>
                    <a:pt x="167" y="6"/>
                  </a:cubicBezTo>
                  <a:cubicBezTo>
                    <a:pt x="48" y="53"/>
                    <a:pt x="0" y="137"/>
                    <a:pt x="12" y="256"/>
                  </a:cubicBezTo>
                  <a:cubicBezTo>
                    <a:pt x="72" y="446"/>
                    <a:pt x="238" y="541"/>
                    <a:pt x="405" y="613"/>
                  </a:cubicBezTo>
                  <a:cubicBezTo>
                    <a:pt x="786" y="792"/>
                    <a:pt x="1203" y="792"/>
                    <a:pt x="1596" y="922"/>
                  </a:cubicBezTo>
                  <a:cubicBezTo>
                    <a:pt x="1886" y="922"/>
                    <a:pt x="2187" y="1078"/>
                    <a:pt x="2485" y="1078"/>
                  </a:cubicBezTo>
                  <a:cubicBezTo>
                    <a:pt x="2638" y="1078"/>
                    <a:pt x="2791" y="1036"/>
                    <a:pt x="2941" y="911"/>
                  </a:cubicBezTo>
                  <a:cubicBezTo>
                    <a:pt x="3084" y="708"/>
                    <a:pt x="3405" y="887"/>
                    <a:pt x="3525" y="649"/>
                  </a:cubicBezTo>
                  <a:cubicBezTo>
                    <a:pt x="3179" y="530"/>
                    <a:pt x="2786" y="530"/>
                    <a:pt x="2501" y="196"/>
                  </a:cubicBezTo>
                  <a:cubicBezTo>
                    <a:pt x="2340" y="86"/>
                    <a:pt x="2168" y="49"/>
                    <a:pt x="1992" y="49"/>
                  </a:cubicBezTo>
                  <a:cubicBezTo>
                    <a:pt x="1920" y="49"/>
                    <a:pt x="1847" y="55"/>
                    <a:pt x="1774" y="65"/>
                  </a:cubicBezTo>
                  <a:cubicBezTo>
                    <a:pt x="1621" y="172"/>
                    <a:pt x="1462" y="210"/>
                    <a:pt x="1300" y="210"/>
                  </a:cubicBezTo>
                  <a:cubicBezTo>
                    <a:pt x="1085" y="210"/>
                    <a:pt x="866" y="143"/>
                    <a:pt x="655" y="89"/>
                  </a:cubicBezTo>
                  <a:cubicBezTo>
                    <a:pt x="515" y="49"/>
                    <a:pt x="391" y="0"/>
                    <a:pt x="2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2"/>
            <p:cNvSpPr/>
            <p:nvPr/>
          </p:nvSpPr>
          <p:spPr>
            <a:xfrm>
              <a:off x="5712900" y="3129075"/>
              <a:ext cx="70875" cy="17600"/>
            </a:xfrm>
            <a:custGeom>
              <a:avLst/>
              <a:gdLst/>
              <a:ahLst/>
              <a:cxnLst/>
              <a:rect l="l" t="t" r="r" b="b"/>
              <a:pathLst>
                <a:path w="2835" h="704" extrusionOk="0">
                  <a:moveTo>
                    <a:pt x="203" y="1"/>
                  </a:moveTo>
                  <a:cubicBezTo>
                    <a:pt x="120" y="1"/>
                    <a:pt x="13" y="25"/>
                    <a:pt x="13" y="144"/>
                  </a:cubicBezTo>
                  <a:cubicBezTo>
                    <a:pt x="1" y="215"/>
                    <a:pt x="36" y="275"/>
                    <a:pt x="120" y="310"/>
                  </a:cubicBezTo>
                  <a:cubicBezTo>
                    <a:pt x="275" y="346"/>
                    <a:pt x="429" y="406"/>
                    <a:pt x="596" y="441"/>
                  </a:cubicBezTo>
                  <a:lnTo>
                    <a:pt x="2691" y="703"/>
                  </a:lnTo>
                  <a:cubicBezTo>
                    <a:pt x="2691" y="596"/>
                    <a:pt x="2739" y="489"/>
                    <a:pt x="2834" y="430"/>
                  </a:cubicBezTo>
                  <a:cubicBezTo>
                    <a:pt x="2751" y="334"/>
                    <a:pt x="2644" y="310"/>
                    <a:pt x="2525" y="299"/>
                  </a:cubicBezTo>
                  <a:cubicBezTo>
                    <a:pt x="1882" y="275"/>
                    <a:pt x="1263" y="168"/>
                    <a:pt x="632" y="37"/>
                  </a:cubicBezTo>
                  <a:cubicBezTo>
                    <a:pt x="489" y="13"/>
                    <a:pt x="358" y="1"/>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2"/>
            <p:cNvSpPr/>
            <p:nvPr/>
          </p:nvSpPr>
          <p:spPr>
            <a:xfrm>
              <a:off x="5606950" y="3188500"/>
              <a:ext cx="91400" cy="23375"/>
            </a:xfrm>
            <a:custGeom>
              <a:avLst/>
              <a:gdLst/>
              <a:ahLst/>
              <a:cxnLst/>
              <a:rect l="l" t="t" r="r" b="b"/>
              <a:pathLst>
                <a:path w="3656" h="935" extrusionOk="0">
                  <a:moveTo>
                    <a:pt x="247" y="1"/>
                  </a:moveTo>
                  <a:cubicBezTo>
                    <a:pt x="160" y="1"/>
                    <a:pt x="76" y="31"/>
                    <a:pt x="0" y="136"/>
                  </a:cubicBezTo>
                  <a:cubicBezTo>
                    <a:pt x="48" y="350"/>
                    <a:pt x="226" y="458"/>
                    <a:pt x="405" y="493"/>
                  </a:cubicBezTo>
                  <a:cubicBezTo>
                    <a:pt x="1199" y="645"/>
                    <a:pt x="1970" y="934"/>
                    <a:pt x="2785" y="934"/>
                  </a:cubicBezTo>
                  <a:cubicBezTo>
                    <a:pt x="2801" y="934"/>
                    <a:pt x="2817" y="934"/>
                    <a:pt x="2834" y="934"/>
                  </a:cubicBezTo>
                  <a:cubicBezTo>
                    <a:pt x="2905" y="922"/>
                    <a:pt x="2977" y="910"/>
                    <a:pt x="3048" y="886"/>
                  </a:cubicBezTo>
                  <a:cubicBezTo>
                    <a:pt x="3119" y="874"/>
                    <a:pt x="3179" y="862"/>
                    <a:pt x="3239" y="827"/>
                  </a:cubicBezTo>
                  <a:cubicBezTo>
                    <a:pt x="3358" y="791"/>
                    <a:pt x="3489" y="767"/>
                    <a:pt x="3596" y="696"/>
                  </a:cubicBezTo>
                  <a:cubicBezTo>
                    <a:pt x="3608" y="672"/>
                    <a:pt x="3643" y="648"/>
                    <a:pt x="3655" y="624"/>
                  </a:cubicBezTo>
                  <a:cubicBezTo>
                    <a:pt x="3499" y="515"/>
                    <a:pt x="3331" y="492"/>
                    <a:pt x="3160" y="492"/>
                  </a:cubicBezTo>
                  <a:cubicBezTo>
                    <a:pt x="3032" y="492"/>
                    <a:pt x="2902" y="505"/>
                    <a:pt x="2774" y="505"/>
                  </a:cubicBezTo>
                  <a:cubicBezTo>
                    <a:pt x="2774" y="517"/>
                    <a:pt x="2762" y="529"/>
                    <a:pt x="2715" y="553"/>
                  </a:cubicBezTo>
                  <a:cubicBezTo>
                    <a:pt x="2667" y="553"/>
                    <a:pt x="2655" y="553"/>
                    <a:pt x="2643" y="529"/>
                  </a:cubicBezTo>
                  <a:cubicBezTo>
                    <a:pt x="2643" y="529"/>
                    <a:pt x="2655" y="517"/>
                    <a:pt x="2667" y="470"/>
                  </a:cubicBezTo>
                  <a:cubicBezTo>
                    <a:pt x="2453" y="279"/>
                    <a:pt x="2131" y="386"/>
                    <a:pt x="1917" y="208"/>
                  </a:cubicBezTo>
                  <a:cubicBezTo>
                    <a:pt x="1866" y="214"/>
                    <a:pt x="1815" y="217"/>
                    <a:pt x="1765" y="217"/>
                  </a:cubicBezTo>
                  <a:cubicBezTo>
                    <a:pt x="1377" y="217"/>
                    <a:pt x="1009" y="49"/>
                    <a:pt x="619" y="49"/>
                  </a:cubicBezTo>
                  <a:cubicBezTo>
                    <a:pt x="588" y="49"/>
                    <a:pt x="556" y="50"/>
                    <a:pt x="524" y="53"/>
                  </a:cubicBezTo>
                  <a:cubicBezTo>
                    <a:pt x="433" y="35"/>
                    <a:pt x="338" y="1"/>
                    <a:pt x="2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2"/>
            <p:cNvSpPr/>
            <p:nvPr/>
          </p:nvSpPr>
          <p:spPr>
            <a:xfrm>
              <a:off x="5360050" y="2982025"/>
              <a:ext cx="104925" cy="13175"/>
            </a:xfrm>
            <a:custGeom>
              <a:avLst/>
              <a:gdLst/>
              <a:ahLst/>
              <a:cxnLst/>
              <a:rect l="l" t="t" r="r" b="b"/>
              <a:pathLst>
                <a:path w="4197" h="527" extrusionOk="0">
                  <a:moveTo>
                    <a:pt x="1137" y="1"/>
                  </a:moveTo>
                  <a:cubicBezTo>
                    <a:pt x="765" y="1"/>
                    <a:pt x="392" y="14"/>
                    <a:pt x="18" y="25"/>
                  </a:cubicBezTo>
                  <a:cubicBezTo>
                    <a:pt x="1" y="195"/>
                    <a:pt x="72" y="225"/>
                    <a:pt x="164" y="225"/>
                  </a:cubicBezTo>
                  <a:cubicBezTo>
                    <a:pt x="214" y="225"/>
                    <a:pt x="269" y="216"/>
                    <a:pt x="320" y="216"/>
                  </a:cubicBezTo>
                  <a:cubicBezTo>
                    <a:pt x="372" y="216"/>
                    <a:pt x="418" y="225"/>
                    <a:pt x="446" y="263"/>
                  </a:cubicBezTo>
                  <a:cubicBezTo>
                    <a:pt x="673" y="299"/>
                    <a:pt x="893" y="314"/>
                    <a:pt x="1110" y="314"/>
                  </a:cubicBezTo>
                  <a:cubicBezTo>
                    <a:pt x="1327" y="314"/>
                    <a:pt x="1542" y="299"/>
                    <a:pt x="1756" y="275"/>
                  </a:cubicBezTo>
                  <a:cubicBezTo>
                    <a:pt x="1829" y="230"/>
                    <a:pt x="1899" y="206"/>
                    <a:pt x="1967" y="206"/>
                  </a:cubicBezTo>
                  <a:cubicBezTo>
                    <a:pt x="2043" y="206"/>
                    <a:pt x="2115" y="236"/>
                    <a:pt x="2185" y="299"/>
                  </a:cubicBezTo>
                  <a:cubicBezTo>
                    <a:pt x="2578" y="323"/>
                    <a:pt x="2947" y="370"/>
                    <a:pt x="3340" y="406"/>
                  </a:cubicBezTo>
                  <a:cubicBezTo>
                    <a:pt x="3479" y="479"/>
                    <a:pt x="3618" y="527"/>
                    <a:pt x="3755" y="527"/>
                  </a:cubicBezTo>
                  <a:cubicBezTo>
                    <a:pt x="3889" y="527"/>
                    <a:pt x="4020" y="482"/>
                    <a:pt x="4149" y="370"/>
                  </a:cubicBezTo>
                  <a:cubicBezTo>
                    <a:pt x="4197" y="311"/>
                    <a:pt x="4197" y="239"/>
                    <a:pt x="4173" y="168"/>
                  </a:cubicBezTo>
                  <a:lnTo>
                    <a:pt x="4185" y="168"/>
                  </a:lnTo>
                  <a:cubicBezTo>
                    <a:pt x="4023" y="89"/>
                    <a:pt x="3853" y="69"/>
                    <a:pt x="3682" y="69"/>
                  </a:cubicBezTo>
                  <a:cubicBezTo>
                    <a:pt x="3516" y="69"/>
                    <a:pt x="3348" y="88"/>
                    <a:pt x="3183" y="88"/>
                  </a:cubicBezTo>
                  <a:cubicBezTo>
                    <a:pt x="3033" y="88"/>
                    <a:pt x="2885" y="72"/>
                    <a:pt x="2744" y="13"/>
                  </a:cubicBezTo>
                  <a:lnTo>
                    <a:pt x="2744" y="25"/>
                  </a:lnTo>
                  <a:cubicBezTo>
                    <a:pt x="2667" y="54"/>
                    <a:pt x="2597" y="91"/>
                    <a:pt x="2523" y="91"/>
                  </a:cubicBezTo>
                  <a:cubicBezTo>
                    <a:pt x="2506" y="91"/>
                    <a:pt x="2488" y="89"/>
                    <a:pt x="2470" y="85"/>
                  </a:cubicBezTo>
                  <a:cubicBezTo>
                    <a:pt x="2024" y="20"/>
                    <a:pt x="1580" y="1"/>
                    <a:pt x="1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2"/>
            <p:cNvSpPr/>
            <p:nvPr/>
          </p:nvSpPr>
          <p:spPr>
            <a:xfrm>
              <a:off x="5404825" y="3102675"/>
              <a:ext cx="83675" cy="16025"/>
            </a:xfrm>
            <a:custGeom>
              <a:avLst/>
              <a:gdLst/>
              <a:ahLst/>
              <a:cxnLst/>
              <a:rect l="l" t="t" r="r" b="b"/>
              <a:pathLst>
                <a:path w="3347" h="641" extrusionOk="0">
                  <a:moveTo>
                    <a:pt x="2844" y="1"/>
                  </a:moveTo>
                  <a:cubicBezTo>
                    <a:pt x="2572" y="1"/>
                    <a:pt x="2312" y="79"/>
                    <a:pt x="2043" y="79"/>
                  </a:cubicBezTo>
                  <a:cubicBezTo>
                    <a:pt x="1966" y="79"/>
                    <a:pt x="1889" y="73"/>
                    <a:pt x="1810" y="57"/>
                  </a:cubicBezTo>
                  <a:cubicBezTo>
                    <a:pt x="1287" y="57"/>
                    <a:pt x="775" y="69"/>
                    <a:pt x="251" y="69"/>
                  </a:cubicBezTo>
                  <a:cubicBezTo>
                    <a:pt x="179" y="116"/>
                    <a:pt x="96" y="140"/>
                    <a:pt x="25" y="200"/>
                  </a:cubicBezTo>
                  <a:cubicBezTo>
                    <a:pt x="13" y="247"/>
                    <a:pt x="1" y="307"/>
                    <a:pt x="1" y="366"/>
                  </a:cubicBezTo>
                  <a:cubicBezTo>
                    <a:pt x="13" y="426"/>
                    <a:pt x="36" y="485"/>
                    <a:pt x="72" y="533"/>
                  </a:cubicBezTo>
                  <a:cubicBezTo>
                    <a:pt x="132" y="569"/>
                    <a:pt x="179" y="593"/>
                    <a:pt x="239" y="604"/>
                  </a:cubicBezTo>
                  <a:cubicBezTo>
                    <a:pt x="259" y="606"/>
                    <a:pt x="279" y="607"/>
                    <a:pt x="298" y="607"/>
                  </a:cubicBezTo>
                  <a:cubicBezTo>
                    <a:pt x="397" y="607"/>
                    <a:pt x="493" y="583"/>
                    <a:pt x="572" y="533"/>
                  </a:cubicBezTo>
                  <a:cubicBezTo>
                    <a:pt x="711" y="468"/>
                    <a:pt x="845" y="442"/>
                    <a:pt x="977" y="442"/>
                  </a:cubicBezTo>
                  <a:cubicBezTo>
                    <a:pt x="1231" y="442"/>
                    <a:pt x="1476" y="538"/>
                    <a:pt x="1727" y="640"/>
                  </a:cubicBezTo>
                  <a:cubicBezTo>
                    <a:pt x="2215" y="604"/>
                    <a:pt x="2715" y="557"/>
                    <a:pt x="3215" y="557"/>
                  </a:cubicBezTo>
                  <a:cubicBezTo>
                    <a:pt x="3311" y="485"/>
                    <a:pt x="3346" y="378"/>
                    <a:pt x="3346" y="259"/>
                  </a:cubicBezTo>
                  <a:cubicBezTo>
                    <a:pt x="3299" y="57"/>
                    <a:pt x="3180" y="21"/>
                    <a:pt x="2989" y="9"/>
                  </a:cubicBezTo>
                  <a:cubicBezTo>
                    <a:pt x="2940" y="3"/>
                    <a:pt x="2892" y="1"/>
                    <a:pt x="28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2"/>
            <p:cNvSpPr/>
            <p:nvPr/>
          </p:nvSpPr>
          <p:spPr>
            <a:xfrm>
              <a:off x="5359300" y="3068425"/>
              <a:ext cx="53900" cy="25750"/>
            </a:xfrm>
            <a:custGeom>
              <a:avLst/>
              <a:gdLst/>
              <a:ahLst/>
              <a:cxnLst/>
              <a:rect l="l" t="t" r="r" b="b"/>
              <a:pathLst>
                <a:path w="2156" h="1030" extrusionOk="0">
                  <a:moveTo>
                    <a:pt x="750" y="1"/>
                  </a:moveTo>
                  <a:cubicBezTo>
                    <a:pt x="651" y="1"/>
                    <a:pt x="548" y="22"/>
                    <a:pt x="452" y="22"/>
                  </a:cubicBezTo>
                  <a:cubicBezTo>
                    <a:pt x="393" y="236"/>
                    <a:pt x="131" y="260"/>
                    <a:pt x="12" y="415"/>
                  </a:cubicBezTo>
                  <a:cubicBezTo>
                    <a:pt x="0" y="474"/>
                    <a:pt x="0" y="546"/>
                    <a:pt x="12" y="605"/>
                  </a:cubicBezTo>
                  <a:cubicBezTo>
                    <a:pt x="177" y="876"/>
                    <a:pt x="353" y="1029"/>
                    <a:pt x="546" y="1029"/>
                  </a:cubicBezTo>
                  <a:cubicBezTo>
                    <a:pt x="701" y="1029"/>
                    <a:pt x="867" y="930"/>
                    <a:pt x="1048" y="712"/>
                  </a:cubicBezTo>
                  <a:cubicBezTo>
                    <a:pt x="1120" y="576"/>
                    <a:pt x="1207" y="461"/>
                    <a:pt x="1344" y="461"/>
                  </a:cubicBezTo>
                  <a:cubicBezTo>
                    <a:pt x="1386" y="461"/>
                    <a:pt x="1434" y="473"/>
                    <a:pt x="1488" y="498"/>
                  </a:cubicBezTo>
                  <a:cubicBezTo>
                    <a:pt x="1563" y="535"/>
                    <a:pt x="1635" y="552"/>
                    <a:pt x="1706" y="552"/>
                  </a:cubicBezTo>
                  <a:cubicBezTo>
                    <a:pt x="1861" y="552"/>
                    <a:pt x="2008" y="473"/>
                    <a:pt x="2155" y="367"/>
                  </a:cubicBezTo>
                  <a:cubicBezTo>
                    <a:pt x="1917" y="248"/>
                    <a:pt x="1667" y="284"/>
                    <a:pt x="1488" y="105"/>
                  </a:cubicBezTo>
                  <a:cubicBezTo>
                    <a:pt x="1439" y="52"/>
                    <a:pt x="1388" y="32"/>
                    <a:pt x="1337" y="32"/>
                  </a:cubicBezTo>
                  <a:cubicBezTo>
                    <a:pt x="1240" y="32"/>
                    <a:pt x="1141" y="102"/>
                    <a:pt x="1048" y="141"/>
                  </a:cubicBezTo>
                  <a:cubicBezTo>
                    <a:pt x="966" y="27"/>
                    <a:pt x="861" y="1"/>
                    <a:pt x="7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2"/>
            <p:cNvSpPr/>
            <p:nvPr/>
          </p:nvSpPr>
          <p:spPr>
            <a:xfrm>
              <a:off x="5981100" y="3156550"/>
              <a:ext cx="93475" cy="16325"/>
            </a:xfrm>
            <a:custGeom>
              <a:avLst/>
              <a:gdLst/>
              <a:ahLst/>
              <a:cxnLst/>
              <a:rect l="l" t="t" r="r" b="b"/>
              <a:pathLst>
                <a:path w="3739" h="653" extrusionOk="0">
                  <a:moveTo>
                    <a:pt x="372" y="0"/>
                  </a:moveTo>
                  <a:cubicBezTo>
                    <a:pt x="307" y="0"/>
                    <a:pt x="238" y="21"/>
                    <a:pt x="167" y="33"/>
                  </a:cubicBezTo>
                  <a:cubicBezTo>
                    <a:pt x="0" y="343"/>
                    <a:pt x="381" y="235"/>
                    <a:pt x="429" y="390"/>
                  </a:cubicBezTo>
                  <a:cubicBezTo>
                    <a:pt x="619" y="545"/>
                    <a:pt x="881" y="485"/>
                    <a:pt x="1096" y="509"/>
                  </a:cubicBezTo>
                  <a:cubicBezTo>
                    <a:pt x="1243" y="521"/>
                    <a:pt x="1391" y="524"/>
                    <a:pt x="1539" y="524"/>
                  </a:cubicBezTo>
                  <a:cubicBezTo>
                    <a:pt x="1794" y="524"/>
                    <a:pt x="2050" y="514"/>
                    <a:pt x="2306" y="514"/>
                  </a:cubicBezTo>
                  <a:cubicBezTo>
                    <a:pt x="2686" y="514"/>
                    <a:pt x="3066" y="537"/>
                    <a:pt x="3441" y="652"/>
                  </a:cubicBezTo>
                  <a:cubicBezTo>
                    <a:pt x="3620" y="605"/>
                    <a:pt x="3739" y="545"/>
                    <a:pt x="3524" y="402"/>
                  </a:cubicBezTo>
                  <a:cubicBezTo>
                    <a:pt x="3382" y="295"/>
                    <a:pt x="3120" y="402"/>
                    <a:pt x="3001" y="212"/>
                  </a:cubicBezTo>
                  <a:lnTo>
                    <a:pt x="1238" y="212"/>
                  </a:lnTo>
                  <a:cubicBezTo>
                    <a:pt x="1210" y="209"/>
                    <a:pt x="1180" y="207"/>
                    <a:pt x="1151" y="207"/>
                  </a:cubicBezTo>
                  <a:cubicBezTo>
                    <a:pt x="1074" y="207"/>
                    <a:pt x="995" y="215"/>
                    <a:pt x="918" y="215"/>
                  </a:cubicBezTo>
                  <a:cubicBezTo>
                    <a:pt x="792" y="215"/>
                    <a:pt x="669" y="195"/>
                    <a:pt x="560" y="93"/>
                  </a:cubicBezTo>
                  <a:cubicBezTo>
                    <a:pt x="500" y="21"/>
                    <a:pt x="438" y="0"/>
                    <a:pt x="3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2"/>
            <p:cNvSpPr/>
            <p:nvPr/>
          </p:nvSpPr>
          <p:spPr>
            <a:xfrm>
              <a:off x="5660225" y="3090400"/>
              <a:ext cx="91400" cy="16350"/>
            </a:xfrm>
            <a:custGeom>
              <a:avLst/>
              <a:gdLst/>
              <a:ahLst/>
              <a:cxnLst/>
              <a:rect l="l" t="t" r="r" b="b"/>
              <a:pathLst>
                <a:path w="3656" h="654" extrusionOk="0">
                  <a:moveTo>
                    <a:pt x="643" y="0"/>
                  </a:moveTo>
                  <a:cubicBezTo>
                    <a:pt x="596" y="12"/>
                    <a:pt x="536" y="12"/>
                    <a:pt x="500" y="12"/>
                  </a:cubicBezTo>
                  <a:cubicBezTo>
                    <a:pt x="381" y="83"/>
                    <a:pt x="262" y="60"/>
                    <a:pt x="119" y="72"/>
                  </a:cubicBezTo>
                  <a:cubicBezTo>
                    <a:pt x="60" y="83"/>
                    <a:pt x="24" y="131"/>
                    <a:pt x="0" y="191"/>
                  </a:cubicBezTo>
                  <a:cubicBezTo>
                    <a:pt x="36" y="214"/>
                    <a:pt x="48" y="238"/>
                    <a:pt x="60" y="262"/>
                  </a:cubicBezTo>
                  <a:cubicBezTo>
                    <a:pt x="298" y="274"/>
                    <a:pt x="524" y="274"/>
                    <a:pt x="750" y="298"/>
                  </a:cubicBezTo>
                  <a:cubicBezTo>
                    <a:pt x="881" y="381"/>
                    <a:pt x="1072" y="298"/>
                    <a:pt x="1215" y="393"/>
                  </a:cubicBezTo>
                  <a:cubicBezTo>
                    <a:pt x="1822" y="476"/>
                    <a:pt x="2429" y="536"/>
                    <a:pt x="3036" y="595"/>
                  </a:cubicBezTo>
                  <a:cubicBezTo>
                    <a:pt x="3154" y="595"/>
                    <a:pt x="3289" y="654"/>
                    <a:pt x="3405" y="654"/>
                  </a:cubicBezTo>
                  <a:cubicBezTo>
                    <a:pt x="3512" y="654"/>
                    <a:pt x="3604" y="605"/>
                    <a:pt x="3655" y="417"/>
                  </a:cubicBezTo>
                  <a:cubicBezTo>
                    <a:pt x="2883" y="229"/>
                    <a:pt x="2111" y="93"/>
                    <a:pt x="1310" y="93"/>
                  </a:cubicBezTo>
                  <a:cubicBezTo>
                    <a:pt x="1246" y="93"/>
                    <a:pt x="1183" y="94"/>
                    <a:pt x="1119" y="95"/>
                  </a:cubicBezTo>
                  <a:cubicBezTo>
                    <a:pt x="977" y="24"/>
                    <a:pt x="798" y="95"/>
                    <a:pt x="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2"/>
            <p:cNvSpPr/>
            <p:nvPr/>
          </p:nvSpPr>
          <p:spPr>
            <a:xfrm>
              <a:off x="5327725" y="3082950"/>
              <a:ext cx="75650" cy="17575"/>
            </a:xfrm>
            <a:custGeom>
              <a:avLst/>
              <a:gdLst/>
              <a:ahLst/>
              <a:cxnLst/>
              <a:rect l="l" t="t" r="r" b="b"/>
              <a:pathLst>
                <a:path w="3026" h="703" extrusionOk="0">
                  <a:moveTo>
                    <a:pt x="1311" y="0"/>
                  </a:moveTo>
                  <a:cubicBezTo>
                    <a:pt x="1275" y="0"/>
                    <a:pt x="1263" y="0"/>
                    <a:pt x="1204" y="12"/>
                  </a:cubicBezTo>
                  <a:cubicBezTo>
                    <a:pt x="1156" y="24"/>
                    <a:pt x="1132" y="48"/>
                    <a:pt x="1084" y="84"/>
                  </a:cubicBezTo>
                  <a:cubicBezTo>
                    <a:pt x="1061" y="108"/>
                    <a:pt x="1013" y="143"/>
                    <a:pt x="977" y="167"/>
                  </a:cubicBezTo>
                  <a:cubicBezTo>
                    <a:pt x="960" y="178"/>
                    <a:pt x="946" y="183"/>
                    <a:pt x="936" y="183"/>
                  </a:cubicBezTo>
                  <a:cubicBezTo>
                    <a:pt x="888" y="183"/>
                    <a:pt x="897" y="94"/>
                    <a:pt x="858" y="84"/>
                  </a:cubicBezTo>
                  <a:cubicBezTo>
                    <a:pt x="823" y="60"/>
                    <a:pt x="775" y="36"/>
                    <a:pt x="715" y="24"/>
                  </a:cubicBezTo>
                  <a:cubicBezTo>
                    <a:pt x="692" y="22"/>
                    <a:pt x="670" y="21"/>
                    <a:pt x="648" y="21"/>
                  </a:cubicBezTo>
                  <a:cubicBezTo>
                    <a:pt x="556" y="21"/>
                    <a:pt x="473" y="45"/>
                    <a:pt x="406" y="131"/>
                  </a:cubicBezTo>
                  <a:cubicBezTo>
                    <a:pt x="499" y="283"/>
                    <a:pt x="481" y="318"/>
                    <a:pt x="429" y="318"/>
                  </a:cubicBezTo>
                  <a:cubicBezTo>
                    <a:pt x="385" y="318"/>
                    <a:pt x="316" y="293"/>
                    <a:pt x="269" y="293"/>
                  </a:cubicBezTo>
                  <a:cubicBezTo>
                    <a:pt x="258" y="293"/>
                    <a:pt x="247" y="295"/>
                    <a:pt x="239" y="298"/>
                  </a:cubicBezTo>
                  <a:cubicBezTo>
                    <a:pt x="144" y="310"/>
                    <a:pt x="61" y="334"/>
                    <a:pt x="1" y="429"/>
                  </a:cubicBezTo>
                  <a:cubicBezTo>
                    <a:pt x="121" y="549"/>
                    <a:pt x="251" y="575"/>
                    <a:pt x="383" y="575"/>
                  </a:cubicBezTo>
                  <a:cubicBezTo>
                    <a:pt x="487" y="575"/>
                    <a:pt x="593" y="559"/>
                    <a:pt x="697" y="559"/>
                  </a:cubicBezTo>
                  <a:cubicBezTo>
                    <a:pt x="711" y="559"/>
                    <a:pt x="725" y="559"/>
                    <a:pt x="739" y="560"/>
                  </a:cubicBezTo>
                  <a:cubicBezTo>
                    <a:pt x="844" y="565"/>
                    <a:pt x="949" y="567"/>
                    <a:pt x="1054" y="567"/>
                  </a:cubicBezTo>
                  <a:cubicBezTo>
                    <a:pt x="1320" y="567"/>
                    <a:pt x="1586" y="556"/>
                    <a:pt x="1851" y="556"/>
                  </a:cubicBezTo>
                  <a:cubicBezTo>
                    <a:pt x="2246" y="556"/>
                    <a:pt x="2639" y="580"/>
                    <a:pt x="3025" y="703"/>
                  </a:cubicBezTo>
                  <a:lnTo>
                    <a:pt x="3025" y="429"/>
                  </a:lnTo>
                  <a:cubicBezTo>
                    <a:pt x="2943" y="311"/>
                    <a:pt x="2826" y="297"/>
                    <a:pt x="2702" y="297"/>
                  </a:cubicBezTo>
                  <a:cubicBezTo>
                    <a:pt x="2663" y="297"/>
                    <a:pt x="2624" y="298"/>
                    <a:pt x="2585" y="298"/>
                  </a:cubicBezTo>
                  <a:cubicBezTo>
                    <a:pt x="2549" y="298"/>
                    <a:pt x="2501" y="274"/>
                    <a:pt x="2454" y="274"/>
                  </a:cubicBezTo>
                  <a:cubicBezTo>
                    <a:pt x="2394" y="239"/>
                    <a:pt x="2347" y="191"/>
                    <a:pt x="2311" y="143"/>
                  </a:cubicBezTo>
                  <a:cubicBezTo>
                    <a:pt x="2150" y="234"/>
                    <a:pt x="1999" y="282"/>
                    <a:pt x="1856" y="282"/>
                  </a:cubicBezTo>
                  <a:cubicBezTo>
                    <a:pt x="1662" y="282"/>
                    <a:pt x="1482" y="193"/>
                    <a:pt x="1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2"/>
            <p:cNvSpPr/>
            <p:nvPr/>
          </p:nvSpPr>
          <p:spPr>
            <a:xfrm>
              <a:off x="5338750" y="3000475"/>
              <a:ext cx="72050" cy="19350"/>
            </a:xfrm>
            <a:custGeom>
              <a:avLst/>
              <a:gdLst/>
              <a:ahLst/>
              <a:cxnLst/>
              <a:rect l="l" t="t" r="r" b="b"/>
              <a:pathLst>
                <a:path w="2882" h="774" extrusionOk="0">
                  <a:moveTo>
                    <a:pt x="515" y="0"/>
                  </a:moveTo>
                  <a:cubicBezTo>
                    <a:pt x="345" y="0"/>
                    <a:pt x="174" y="11"/>
                    <a:pt x="1" y="37"/>
                  </a:cubicBezTo>
                  <a:cubicBezTo>
                    <a:pt x="91" y="232"/>
                    <a:pt x="206" y="287"/>
                    <a:pt x="331" y="287"/>
                  </a:cubicBezTo>
                  <a:cubicBezTo>
                    <a:pt x="489" y="287"/>
                    <a:pt x="662" y="201"/>
                    <a:pt x="822" y="201"/>
                  </a:cubicBezTo>
                  <a:cubicBezTo>
                    <a:pt x="838" y="201"/>
                    <a:pt x="854" y="202"/>
                    <a:pt x="870" y="204"/>
                  </a:cubicBezTo>
                  <a:cubicBezTo>
                    <a:pt x="739" y="228"/>
                    <a:pt x="572" y="180"/>
                    <a:pt x="560" y="394"/>
                  </a:cubicBezTo>
                  <a:cubicBezTo>
                    <a:pt x="703" y="621"/>
                    <a:pt x="953" y="573"/>
                    <a:pt x="1167" y="632"/>
                  </a:cubicBezTo>
                  <a:cubicBezTo>
                    <a:pt x="1227" y="644"/>
                    <a:pt x="1286" y="644"/>
                    <a:pt x="1346" y="644"/>
                  </a:cubicBezTo>
                  <a:cubicBezTo>
                    <a:pt x="1405" y="638"/>
                    <a:pt x="1462" y="635"/>
                    <a:pt x="1519" y="635"/>
                  </a:cubicBezTo>
                  <a:cubicBezTo>
                    <a:pt x="1575" y="635"/>
                    <a:pt x="1632" y="638"/>
                    <a:pt x="1691" y="644"/>
                  </a:cubicBezTo>
                  <a:cubicBezTo>
                    <a:pt x="1703" y="644"/>
                    <a:pt x="1727" y="656"/>
                    <a:pt x="1763" y="656"/>
                  </a:cubicBezTo>
                  <a:cubicBezTo>
                    <a:pt x="1810" y="680"/>
                    <a:pt x="1870" y="692"/>
                    <a:pt x="1929" y="692"/>
                  </a:cubicBezTo>
                  <a:cubicBezTo>
                    <a:pt x="2013" y="704"/>
                    <a:pt x="2108" y="704"/>
                    <a:pt x="2191" y="740"/>
                  </a:cubicBezTo>
                  <a:cubicBezTo>
                    <a:pt x="2298" y="750"/>
                    <a:pt x="2409" y="773"/>
                    <a:pt x="2515" y="773"/>
                  </a:cubicBezTo>
                  <a:cubicBezTo>
                    <a:pt x="2656" y="773"/>
                    <a:pt x="2786" y="731"/>
                    <a:pt x="2882" y="561"/>
                  </a:cubicBezTo>
                  <a:cubicBezTo>
                    <a:pt x="2798" y="430"/>
                    <a:pt x="2715" y="335"/>
                    <a:pt x="2560" y="299"/>
                  </a:cubicBezTo>
                  <a:cubicBezTo>
                    <a:pt x="1881" y="184"/>
                    <a:pt x="1210" y="0"/>
                    <a:pt x="5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2"/>
            <p:cNvSpPr/>
            <p:nvPr/>
          </p:nvSpPr>
          <p:spPr>
            <a:xfrm>
              <a:off x="5892100" y="3207400"/>
              <a:ext cx="59850" cy="18450"/>
            </a:xfrm>
            <a:custGeom>
              <a:avLst/>
              <a:gdLst/>
              <a:ahLst/>
              <a:cxnLst/>
              <a:rect l="l" t="t" r="r" b="b"/>
              <a:pathLst>
                <a:path w="2394" h="738" extrusionOk="0">
                  <a:moveTo>
                    <a:pt x="378" y="1"/>
                  </a:moveTo>
                  <a:cubicBezTo>
                    <a:pt x="287" y="1"/>
                    <a:pt x="197" y="13"/>
                    <a:pt x="107" y="35"/>
                  </a:cubicBezTo>
                  <a:cubicBezTo>
                    <a:pt x="0" y="321"/>
                    <a:pt x="250" y="345"/>
                    <a:pt x="393" y="452"/>
                  </a:cubicBezTo>
                  <a:cubicBezTo>
                    <a:pt x="953" y="618"/>
                    <a:pt x="1536" y="654"/>
                    <a:pt x="2120" y="737"/>
                  </a:cubicBezTo>
                  <a:cubicBezTo>
                    <a:pt x="2120" y="559"/>
                    <a:pt x="2215" y="464"/>
                    <a:pt x="2393" y="464"/>
                  </a:cubicBezTo>
                  <a:cubicBezTo>
                    <a:pt x="2012" y="261"/>
                    <a:pt x="1584" y="214"/>
                    <a:pt x="1143" y="154"/>
                  </a:cubicBezTo>
                  <a:cubicBezTo>
                    <a:pt x="1000" y="59"/>
                    <a:pt x="822" y="142"/>
                    <a:pt x="691" y="47"/>
                  </a:cubicBezTo>
                  <a:cubicBezTo>
                    <a:pt x="584" y="15"/>
                    <a:pt x="480" y="1"/>
                    <a:pt x="3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2"/>
            <p:cNvSpPr/>
            <p:nvPr/>
          </p:nvSpPr>
          <p:spPr>
            <a:xfrm>
              <a:off x="6084375" y="3193675"/>
              <a:ext cx="79500" cy="13425"/>
            </a:xfrm>
            <a:custGeom>
              <a:avLst/>
              <a:gdLst/>
              <a:ahLst/>
              <a:cxnLst/>
              <a:rect l="l" t="t" r="r" b="b"/>
              <a:pathLst>
                <a:path w="3180" h="537" extrusionOk="0">
                  <a:moveTo>
                    <a:pt x="894" y="1"/>
                  </a:moveTo>
                  <a:cubicBezTo>
                    <a:pt x="830" y="64"/>
                    <a:pt x="763" y="84"/>
                    <a:pt x="694" y="84"/>
                  </a:cubicBezTo>
                  <a:cubicBezTo>
                    <a:pt x="579" y="84"/>
                    <a:pt x="461" y="29"/>
                    <a:pt x="351" y="29"/>
                  </a:cubicBezTo>
                  <a:cubicBezTo>
                    <a:pt x="329" y="29"/>
                    <a:pt x="308" y="31"/>
                    <a:pt x="286" y="36"/>
                  </a:cubicBezTo>
                  <a:cubicBezTo>
                    <a:pt x="167" y="48"/>
                    <a:pt x="60" y="72"/>
                    <a:pt x="1" y="179"/>
                  </a:cubicBezTo>
                  <a:cubicBezTo>
                    <a:pt x="186" y="285"/>
                    <a:pt x="379" y="306"/>
                    <a:pt x="573" y="306"/>
                  </a:cubicBezTo>
                  <a:cubicBezTo>
                    <a:pt x="703" y="306"/>
                    <a:pt x="832" y="297"/>
                    <a:pt x="961" y="297"/>
                  </a:cubicBezTo>
                  <a:cubicBezTo>
                    <a:pt x="986" y="297"/>
                    <a:pt x="1011" y="297"/>
                    <a:pt x="1037" y="298"/>
                  </a:cubicBezTo>
                  <a:cubicBezTo>
                    <a:pt x="1216" y="424"/>
                    <a:pt x="1411" y="449"/>
                    <a:pt x="1610" y="449"/>
                  </a:cubicBezTo>
                  <a:cubicBezTo>
                    <a:pt x="1746" y="449"/>
                    <a:pt x="1884" y="437"/>
                    <a:pt x="2021" y="437"/>
                  </a:cubicBezTo>
                  <a:cubicBezTo>
                    <a:pt x="2119" y="437"/>
                    <a:pt x="2216" y="443"/>
                    <a:pt x="2310" y="465"/>
                  </a:cubicBezTo>
                  <a:cubicBezTo>
                    <a:pt x="2322" y="464"/>
                    <a:pt x="2334" y="463"/>
                    <a:pt x="2346" y="463"/>
                  </a:cubicBezTo>
                  <a:cubicBezTo>
                    <a:pt x="2498" y="463"/>
                    <a:pt x="2668" y="536"/>
                    <a:pt x="2825" y="536"/>
                  </a:cubicBezTo>
                  <a:cubicBezTo>
                    <a:pt x="2957" y="536"/>
                    <a:pt x="3081" y="485"/>
                    <a:pt x="3180" y="298"/>
                  </a:cubicBezTo>
                  <a:cubicBezTo>
                    <a:pt x="2668" y="60"/>
                    <a:pt x="2108" y="203"/>
                    <a:pt x="1596" y="12"/>
                  </a:cubicBezTo>
                  <a:cubicBezTo>
                    <a:pt x="1370" y="1"/>
                    <a:pt x="1132" y="1"/>
                    <a:pt x="8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2"/>
            <p:cNvSpPr/>
            <p:nvPr/>
          </p:nvSpPr>
          <p:spPr>
            <a:xfrm>
              <a:off x="5290225" y="2971475"/>
              <a:ext cx="80700" cy="18725"/>
            </a:xfrm>
            <a:custGeom>
              <a:avLst/>
              <a:gdLst/>
              <a:ahLst/>
              <a:cxnLst/>
              <a:rect l="l" t="t" r="r" b="b"/>
              <a:pathLst>
                <a:path w="3228" h="749" extrusionOk="0">
                  <a:moveTo>
                    <a:pt x="168" y="0"/>
                  </a:moveTo>
                  <a:cubicBezTo>
                    <a:pt x="105" y="0"/>
                    <a:pt x="50" y="63"/>
                    <a:pt x="1" y="197"/>
                  </a:cubicBezTo>
                  <a:cubicBezTo>
                    <a:pt x="11" y="331"/>
                    <a:pt x="12" y="456"/>
                    <a:pt x="160" y="456"/>
                  </a:cubicBezTo>
                  <a:cubicBezTo>
                    <a:pt x="183" y="456"/>
                    <a:pt x="209" y="453"/>
                    <a:pt x="239" y="447"/>
                  </a:cubicBezTo>
                  <a:cubicBezTo>
                    <a:pt x="971" y="661"/>
                    <a:pt x="1717" y="748"/>
                    <a:pt x="2471" y="748"/>
                  </a:cubicBezTo>
                  <a:cubicBezTo>
                    <a:pt x="2722" y="748"/>
                    <a:pt x="2974" y="739"/>
                    <a:pt x="3227" y="721"/>
                  </a:cubicBezTo>
                  <a:cubicBezTo>
                    <a:pt x="3096" y="626"/>
                    <a:pt x="2942" y="542"/>
                    <a:pt x="2811" y="447"/>
                  </a:cubicBezTo>
                  <a:cubicBezTo>
                    <a:pt x="2406" y="435"/>
                    <a:pt x="2001" y="423"/>
                    <a:pt x="1608" y="423"/>
                  </a:cubicBezTo>
                  <a:cubicBezTo>
                    <a:pt x="1168" y="399"/>
                    <a:pt x="751" y="376"/>
                    <a:pt x="370" y="161"/>
                  </a:cubicBezTo>
                  <a:cubicBezTo>
                    <a:pt x="294" y="57"/>
                    <a:pt x="227" y="0"/>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2"/>
            <p:cNvSpPr/>
            <p:nvPr/>
          </p:nvSpPr>
          <p:spPr>
            <a:xfrm>
              <a:off x="5851600" y="3203225"/>
              <a:ext cx="50650" cy="15775"/>
            </a:xfrm>
            <a:custGeom>
              <a:avLst/>
              <a:gdLst/>
              <a:ahLst/>
              <a:cxnLst/>
              <a:rect l="l" t="t" r="r" b="b"/>
              <a:pathLst>
                <a:path w="2026" h="631" extrusionOk="0">
                  <a:moveTo>
                    <a:pt x="418" y="1"/>
                  </a:moveTo>
                  <a:cubicBezTo>
                    <a:pt x="285" y="1"/>
                    <a:pt x="150" y="14"/>
                    <a:pt x="13" y="47"/>
                  </a:cubicBezTo>
                  <a:cubicBezTo>
                    <a:pt x="13" y="154"/>
                    <a:pt x="1" y="273"/>
                    <a:pt x="1" y="381"/>
                  </a:cubicBezTo>
                  <a:cubicBezTo>
                    <a:pt x="656" y="583"/>
                    <a:pt x="1358" y="512"/>
                    <a:pt x="2025" y="631"/>
                  </a:cubicBezTo>
                  <a:cubicBezTo>
                    <a:pt x="1930" y="476"/>
                    <a:pt x="1835" y="345"/>
                    <a:pt x="1739" y="214"/>
                  </a:cubicBezTo>
                  <a:cubicBezTo>
                    <a:pt x="1290" y="150"/>
                    <a:pt x="862" y="1"/>
                    <a:pt x="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2"/>
            <p:cNvSpPr/>
            <p:nvPr/>
          </p:nvSpPr>
          <p:spPr>
            <a:xfrm>
              <a:off x="5246175" y="3025425"/>
              <a:ext cx="52725" cy="29650"/>
            </a:xfrm>
            <a:custGeom>
              <a:avLst/>
              <a:gdLst/>
              <a:ahLst/>
              <a:cxnLst/>
              <a:rect l="l" t="t" r="r" b="b"/>
              <a:pathLst>
                <a:path w="2109" h="1186" extrusionOk="0">
                  <a:moveTo>
                    <a:pt x="520" y="0"/>
                  </a:moveTo>
                  <a:cubicBezTo>
                    <a:pt x="502" y="0"/>
                    <a:pt x="484" y="1"/>
                    <a:pt x="465" y="4"/>
                  </a:cubicBezTo>
                  <a:cubicBezTo>
                    <a:pt x="191" y="325"/>
                    <a:pt x="1" y="670"/>
                    <a:pt x="239" y="1111"/>
                  </a:cubicBezTo>
                  <a:cubicBezTo>
                    <a:pt x="289" y="1165"/>
                    <a:pt x="324" y="1185"/>
                    <a:pt x="348" y="1185"/>
                  </a:cubicBezTo>
                  <a:cubicBezTo>
                    <a:pt x="408" y="1185"/>
                    <a:pt x="400" y="1055"/>
                    <a:pt x="417" y="1004"/>
                  </a:cubicBezTo>
                  <a:cubicBezTo>
                    <a:pt x="473" y="858"/>
                    <a:pt x="544" y="806"/>
                    <a:pt x="632" y="806"/>
                  </a:cubicBezTo>
                  <a:cubicBezTo>
                    <a:pt x="695" y="806"/>
                    <a:pt x="766" y="833"/>
                    <a:pt x="846" y="873"/>
                  </a:cubicBezTo>
                  <a:lnTo>
                    <a:pt x="1810" y="873"/>
                  </a:lnTo>
                  <a:cubicBezTo>
                    <a:pt x="1918" y="825"/>
                    <a:pt x="2013" y="766"/>
                    <a:pt x="2108" y="718"/>
                  </a:cubicBezTo>
                  <a:lnTo>
                    <a:pt x="2108" y="647"/>
                  </a:lnTo>
                  <a:lnTo>
                    <a:pt x="2108" y="575"/>
                  </a:lnTo>
                  <a:cubicBezTo>
                    <a:pt x="1846" y="575"/>
                    <a:pt x="1560" y="551"/>
                    <a:pt x="1287" y="551"/>
                  </a:cubicBezTo>
                  <a:cubicBezTo>
                    <a:pt x="968" y="472"/>
                    <a:pt x="899" y="0"/>
                    <a:pt x="5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2"/>
            <p:cNvSpPr/>
            <p:nvPr/>
          </p:nvSpPr>
          <p:spPr>
            <a:xfrm>
              <a:off x="5509300" y="3050700"/>
              <a:ext cx="77300" cy="15925"/>
            </a:xfrm>
            <a:custGeom>
              <a:avLst/>
              <a:gdLst/>
              <a:ahLst/>
              <a:cxnLst/>
              <a:rect l="l" t="t" r="r" b="b"/>
              <a:pathLst>
                <a:path w="3092" h="637" extrusionOk="0">
                  <a:moveTo>
                    <a:pt x="600" y="0"/>
                  </a:moveTo>
                  <a:cubicBezTo>
                    <a:pt x="515" y="0"/>
                    <a:pt x="430" y="5"/>
                    <a:pt x="346" y="17"/>
                  </a:cubicBezTo>
                  <a:cubicBezTo>
                    <a:pt x="263" y="112"/>
                    <a:pt x="1" y="17"/>
                    <a:pt x="72" y="278"/>
                  </a:cubicBezTo>
                  <a:cubicBezTo>
                    <a:pt x="203" y="290"/>
                    <a:pt x="358" y="290"/>
                    <a:pt x="489" y="302"/>
                  </a:cubicBezTo>
                  <a:cubicBezTo>
                    <a:pt x="543" y="296"/>
                    <a:pt x="596" y="293"/>
                    <a:pt x="648" y="293"/>
                  </a:cubicBezTo>
                  <a:cubicBezTo>
                    <a:pt x="700" y="293"/>
                    <a:pt x="751" y="296"/>
                    <a:pt x="799" y="302"/>
                  </a:cubicBezTo>
                  <a:cubicBezTo>
                    <a:pt x="1441" y="540"/>
                    <a:pt x="2132" y="517"/>
                    <a:pt x="2799" y="576"/>
                  </a:cubicBezTo>
                  <a:cubicBezTo>
                    <a:pt x="2867" y="610"/>
                    <a:pt x="2930" y="637"/>
                    <a:pt x="2979" y="637"/>
                  </a:cubicBezTo>
                  <a:cubicBezTo>
                    <a:pt x="3049" y="637"/>
                    <a:pt x="3092" y="583"/>
                    <a:pt x="3085" y="421"/>
                  </a:cubicBezTo>
                  <a:cubicBezTo>
                    <a:pt x="2620" y="326"/>
                    <a:pt x="2144" y="207"/>
                    <a:pt x="1668" y="136"/>
                  </a:cubicBezTo>
                  <a:cubicBezTo>
                    <a:pt x="1321" y="87"/>
                    <a:pt x="959" y="0"/>
                    <a:pt x="6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2"/>
            <p:cNvSpPr/>
            <p:nvPr/>
          </p:nvSpPr>
          <p:spPr>
            <a:xfrm>
              <a:off x="6271600" y="3276550"/>
              <a:ext cx="56275" cy="18525"/>
            </a:xfrm>
            <a:custGeom>
              <a:avLst/>
              <a:gdLst/>
              <a:ahLst/>
              <a:cxnLst/>
              <a:rect l="l" t="t" r="r" b="b"/>
              <a:pathLst>
                <a:path w="2251" h="741" extrusionOk="0">
                  <a:moveTo>
                    <a:pt x="167" y="1"/>
                  </a:moveTo>
                  <a:cubicBezTo>
                    <a:pt x="112" y="1"/>
                    <a:pt x="57" y="3"/>
                    <a:pt x="1" y="7"/>
                  </a:cubicBezTo>
                  <a:cubicBezTo>
                    <a:pt x="96" y="150"/>
                    <a:pt x="310" y="198"/>
                    <a:pt x="286" y="424"/>
                  </a:cubicBezTo>
                  <a:cubicBezTo>
                    <a:pt x="467" y="687"/>
                    <a:pt x="715" y="740"/>
                    <a:pt x="985" y="740"/>
                  </a:cubicBezTo>
                  <a:cubicBezTo>
                    <a:pt x="1106" y="740"/>
                    <a:pt x="1232" y="729"/>
                    <a:pt x="1358" y="722"/>
                  </a:cubicBezTo>
                  <a:cubicBezTo>
                    <a:pt x="1477" y="710"/>
                    <a:pt x="1596" y="662"/>
                    <a:pt x="1715" y="627"/>
                  </a:cubicBezTo>
                  <a:cubicBezTo>
                    <a:pt x="1775" y="650"/>
                    <a:pt x="1834" y="662"/>
                    <a:pt x="1882" y="686"/>
                  </a:cubicBezTo>
                  <a:cubicBezTo>
                    <a:pt x="1965" y="650"/>
                    <a:pt x="2060" y="615"/>
                    <a:pt x="2144" y="567"/>
                  </a:cubicBezTo>
                  <a:cubicBezTo>
                    <a:pt x="2251" y="412"/>
                    <a:pt x="2096" y="365"/>
                    <a:pt x="2013" y="305"/>
                  </a:cubicBezTo>
                  <a:cubicBezTo>
                    <a:pt x="1906" y="257"/>
                    <a:pt x="1822" y="198"/>
                    <a:pt x="1715" y="150"/>
                  </a:cubicBezTo>
                  <a:cubicBezTo>
                    <a:pt x="1618" y="191"/>
                    <a:pt x="1538" y="220"/>
                    <a:pt x="1448" y="220"/>
                  </a:cubicBezTo>
                  <a:cubicBezTo>
                    <a:pt x="1405" y="220"/>
                    <a:pt x="1360" y="213"/>
                    <a:pt x="1310" y="198"/>
                  </a:cubicBezTo>
                  <a:cubicBezTo>
                    <a:pt x="935" y="104"/>
                    <a:pt x="559"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2"/>
            <p:cNvSpPr/>
            <p:nvPr/>
          </p:nvSpPr>
          <p:spPr>
            <a:xfrm>
              <a:off x="5276250" y="3011400"/>
              <a:ext cx="70850" cy="14550"/>
            </a:xfrm>
            <a:custGeom>
              <a:avLst/>
              <a:gdLst/>
              <a:ahLst/>
              <a:cxnLst/>
              <a:rect l="l" t="t" r="r" b="b"/>
              <a:pathLst>
                <a:path w="2834" h="582" extrusionOk="0">
                  <a:moveTo>
                    <a:pt x="1581" y="0"/>
                  </a:moveTo>
                  <a:cubicBezTo>
                    <a:pt x="1515" y="0"/>
                    <a:pt x="1452" y="9"/>
                    <a:pt x="1393" y="29"/>
                  </a:cubicBezTo>
                  <a:cubicBezTo>
                    <a:pt x="1286" y="76"/>
                    <a:pt x="1167" y="100"/>
                    <a:pt x="1060" y="148"/>
                  </a:cubicBezTo>
                  <a:cubicBezTo>
                    <a:pt x="1012" y="160"/>
                    <a:pt x="965" y="195"/>
                    <a:pt x="929" y="243"/>
                  </a:cubicBezTo>
                  <a:cubicBezTo>
                    <a:pt x="923" y="268"/>
                    <a:pt x="925" y="283"/>
                    <a:pt x="932" y="290"/>
                  </a:cubicBezTo>
                  <a:lnTo>
                    <a:pt x="932" y="290"/>
                  </a:lnTo>
                  <a:cubicBezTo>
                    <a:pt x="931" y="290"/>
                    <a:pt x="930" y="291"/>
                    <a:pt x="929" y="291"/>
                  </a:cubicBezTo>
                  <a:cubicBezTo>
                    <a:pt x="869" y="291"/>
                    <a:pt x="846" y="243"/>
                    <a:pt x="810" y="207"/>
                  </a:cubicBezTo>
                  <a:cubicBezTo>
                    <a:pt x="762" y="195"/>
                    <a:pt x="715" y="160"/>
                    <a:pt x="655" y="148"/>
                  </a:cubicBezTo>
                  <a:cubicBezTo>
                    <a:pt x="584" y="136"/>
                    <a:pt x="500" y="100"/>
                    <a:pt x="417" y="88"/>
                  </a:cubicBezTo>
                  <a:cubicBezTo>
                    <a:pt x="393" y="88"/>
                    <a:pt x="357" y="76"/>
                    <a:pt x="334" y="76"/>
                  </a:cubicBezTo>
                  <a:cubicBezTo>
                    <a:pt x="298" y="88"/>
                    <a:pt x="274" y="88"/>
                    <a:pt x="238" y="88"/>
                  </a:cubicBezTo>
                  <a:cubicBezTo>
                    <a:pt x="203" y="124"/>
                    <a:pt x="155" y="148"/>
                    <a:pt x="119" y="195"/>
                  </a:cubicBezTo>
                  <a:cubicBezTo>
                    <a:pt x="84" y="255"/>
                    <a:pt x="36" y="326"/>
                    <a:pt x="24" y="422"/>
                  </a:cubicBezTo>
                  <a:cubicBezTo>
                    <a:pt x="0" y="481"/>
                    <a:pt x="24" y="517"/>
                    <a:pt x="60" y="565"/>
                  </a:cubicBezTo>
                  <a:cubicBezTo>
                    <a:pt x="134" y="564"/>
                    <a:pt x="208" y="563"/>
                    <a:pt x="282" y="563"/>
                  </a:cubicBezTo>
                  <a:cubicBezTo>
                    <a:pt x="774" y="563"/>
                    <a:pt x="1264" y="582"/>
                    <a:pt x="1752" y="582"/>
                  </a:cubicBezTo>
                  <a:cubicBezTo>
                    <a:pt x="2097" y="582"/>
                    <a:pt x="2442" y="572"/>
                    <a:pt x="2786" y="541"/>
                  </a:cubicBezTo>
                  <a:cubicBezTo>
                    <a:pt x="2834" y="481"/>
                    <a:pt x="2834" y="434"/>
                    <a:pt x="2822" y="374"/>
                  </a:cubicBezTo>
                  <a:cubicBezTo>
                    <a:pt x="2643" y="243"/>
                    <a:pt x="2429" y="279"/>
                    <a:pt x="2239" y="207"/>
                  </a:cubicBezTo>
                  <a:cubicBezTo>
                    <a:pt x="2179" y="195"/>
                    <a:pt x="2131" y="160"/>
                    <a:pt x="2072" y="148"/>
                  </a:cubicBezTo>
                  <a:cubicBezTo>
                    <a:pt x="1965" y="100"/>
                    <a:pt x="1869" y="41"/>
                    <a:pt x="1750" y="17"/>
                  </a:cubicBezTo>
                  <a:cubicBezTo>
                    <a:pt x="1692" y="6"/>
                    <a:pt x="1635" y="0"/>
                    <a:pt x="15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2"/>
            <p:cNvSpPr/>
            <p:nvPr/>
          </p:nvSpPr>
          <p:spPr>
            <a:xfrm>
              <a:off x="5256600" y="3077000"/>
              <a:ext cx="55375" cy="16975"/>
            </a:xfrm>
            <a:custGeom>
              <a:avLst/>
              <a:gdLst/>
              <a:ahLst/>
              <a:cxnLst/>
              <a:rect l="l" t="t" r="r" b="b"/>
              <a:pathLst>
                <a:path w="2215" h="679" extrusionOk="0">
                  <a:moveTo>
                    <a:pt x="167" y="0"/>
                  </a:moveTo>
                  <a:cubicBezTo>
                    <a:pt x="108" y="12"/>
                    <a:pt x="48" y="36"/>
                    <a:pt x="0" y="84"/>
                  </a:cubicBezTo>
                  <a:lnTo>
                    <a:pt x="0" y="238"/>
                  </a:lnTo>
                  <a:cubicBezTo>
                    <a:pt x="352" y="435"/>
                    <a:pt x="709" y="645"/>
                    <a:pt x="1095" y="645"/>
                  </a:cubicBezTo>
                  <a:cubicBezTo>
                    <a:pt x="1245" y="645"/>
                    <a:pt x="1400" y="613"/>
                    <a:pt x="1560" y="536"/>
                  </a:cubicBezTo>
                  <a:cubicBezTo>
                    <a:pt x="1643" y="619"/>
                    <a:pt x="1774" y="596"/>
                    <a:pt x="1846" y="679"/>
                  </a:cubicBezTo>
                  <a:cubicBezTo>
                    <a:pt x="1941" y="679"/>
                    <a:pt x="2036" y="667"/>
                    <a:pt x="2132" y="667"/>
                  </a:cubicBezTo>
                  <a:cubicBezTo>
                    <a:pt x="2215" y="512"/>
                    <a:pt x="2132" y="381"/>
                    <a:pt x="2060" y="262"/>
                  </a:cubicBezTo>
                  <a:cubicBezTo>
                    <a:pt x="2013" y="238"/>
                    <a:pt x="1965" y="203"/>
                    <a:pt x="1905" y="203"/>
                  </a:cubicBezTo>
                  <a:cubicBezTo>
                    <a:pt x="1893" y="203"/>
                    <a:pt x="1882" y="250"/>
                    <a:pt x="1846" y="250"/>
                  </a:cubicBezTo>
                  <a:cubicBezTo>
                    <a:pt x="1849" y="220"/>
                    <a:pt x="1851" y="211"/>
                    <a:pt x="1852" y="211"/>
                  </a:cubicBezTo>
                  <a:cubicBezTo>
                    <a:pt x="1854" y="211"/>
                    <a:pt x="1857" y="235"/>
                    <a:pt x="1867" y="235"/>
                  </a:cubicBezTo>
                  <a:cubicBezTo>
                    <a:pt x="1873" y="235"/>
                    <a:pt x="1881" y="227"/>
                    <a:pt x="1893" y="203"/>
                  </a:cubicBezTo>
                  <a:cubicBezTo>
                    <a:pt x="1893" y="143"/>
                    <a:pt x="1882" y="96"/>
                    <a:pt x="1834" y="60"/>
                  </a:cubicBezTo>
                  <a:cubicBezTo>
                    <a:pt x="1817" y="53"/>
                    <a:pt x="1802" y="50"/>
                    <a:pt x="1787" y="50"/>
                  </a:cubicBezTo>
                  <a:cubicBezTo>
                    <a:pt x="1749" y="50"/>
                    <a:pt x="1717" y="70"/>
                    <a:pt x="1691" y="96"/>
                  </a:cubicBezTo>
                  <a:lnTo>
                    <a:pt x="1560" y="96"/>
                  </a:lnTo>
                  <a:cubicBezTo>
                    <a:pt x="1513" y="30"/>
                    <a:pt x="1451" y="8"/>
                    <a:pt x="1380" y="8"/>
                  </a:cubicBezTo>
                  <a:cubicBezTo>
                    <a:pt x="1361" y="8"/>
                    <a:pt x="1342" y="10"/>
                    <a:pt x="1322" y="12"/>
                  </a:cubicBezTo>
                  <a:cubicBezTo>
                    <a:pt x="1286" y="24"/>
                    <a:pt x="1227" y="36"/>
                    <a:pt x="1167" y="72"/>
                  </a:cubicBezTo>
                  <a:cubicBezTo>
                    <a:pt x="1094" y="89"/>
                    <a:pt x="1022" y="96"/>
                    <a:pt x="950" y="96"/>
                  </a:cubicBezTo>
                  <a:cubicBezTo>
                    <a:pt x="685" y="96"/>
                    <a:pt x="430"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2"/>
            <p:cNvSpPr/>
            <p:nvPr/>
          </p:nvSpPr>
          <p:spPr>
            <a:xfrm>
              <a:off x="5736125" y="3100100"/>
              <a:ext cx="69550" cy="11950"/>
            </a:xfrm>
            <a:custGeom>
              <a:avLst/>
              <a:gdLst/>
              <a:ahLst/>
              <a:cxnLst/>
              <a:rect l="l" t="t" r="r" b="b"/>
              <a:pathLst>
                <a:path w="2782" h="478" extrusionOk="0">
                  <a:moveTo>
                    <a:pt x="800" y="1"/>
                  </a:moveTo>
                  <a:cubicBezTo>
                    <a:pt x="740" y="1"/>
                    <a:pt x="680" y="2"/>
                    <a:pt x="619" y="5"/>
                  </a:cubicBezTo>
                  <a:cubicBezTo>
                    <a:pt x="523" y="154"/>
                    <a:pt x="384" y="159"/>
                    <a:pt x="244" y="159"/>
                  </a:cubicBezTo>
                  <a:cubicBezTo>
                    <a:pt x="235" y="159"/>
                    <a:pt x="226" y="158"/>
                    <a:pt x="216" y="158"/>
                  </a:cubicBezTo>
                  <a:cubicBezTo>
                    <a:pt x="142" y="158"/>
                    <a:pt x="68" y="160"/>
                    <a:pt x="0" y="184"/>
                  </a:cubicBezTo>
                  <a:cubicBezTo>
                    <a:pt x="730" y="356"/>
                    <a:pt x="1469" y="468"/>
                    <a:pt x="2216" y="468"/>
                  </a:cubicBezTo>
                  <a:cubicBezTo>
                    <a:pt x="2347" y="468"/>
                    <a:pt x="2477" y="465"/>
                    <a:pt x="2608" y="457"/>
                  </a:cubicBezTo>
                  <a:cubicBezTo>
                    <a:pt x="2643" y="471"/>
                    <a:pt x="2671" y="477"/>
                    <a:pt x="2693" y="477"/>
                  </a:cubicBezTo>
                  <a:cubicBezTo>
                    <a:pt x="2771" y="477"/>
                    <a:pt x="2781" y="404"/>
                    <a:pt x="2763" y="303"/>
                  </a:cubicBezTo>
                  <a:cubicBezTo>
                    <a:pt x="2119" y="172"/>
                    <a:pt x="1464" y="1"/>
                    <a:pt x="8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2"/>
            <p:cNvSpPr/>
            <p:nvPr/>
          </p:nvSpPr>
          <p:spPr>
            <a:xfrm>
              <a:off x="5596450" y="3084575"/>
              <a:ext cx="66775" cy="12100"/>
            </a:xfrm>
            <a:custGeom>
              <a:avLst/>
              <a:gdLst/>
              <a:ahLst/>
              <a:cxnLst/>
              <a:rect l="l" t="t" r="r" b="b"/>
              <a:pathLst>
                <a:path w="2671" h="484" extrusionOk="0">
                  <a:moveTo>
                    <a:pt x="169" y="1"/>
                  </a:moveTo>
                  <a:cubicBezTo>
                    <a:pt x="74" y="1"/>
                    <a:pt x="0" y="47"/>
                    <a:pt x="15" y="233"/>
                  </a:cubicBezTo>
                  <a:cubicBezTo>
                    <a:pt x="380" y="360"/>
                    <a:pt x="751" y="381"/>
                    <a:pt x="1126" y="381"/>
                  </a:cubicBezTo>
                  <a:cubicBezTo>
                    <a:pt x="1314" y="381"/>
                    <a:pt x="1504" y="376"/>
                    <a:pt x="1694" y="376"/>
                  </a:cubicBezTo>
                  <a:cubicBezTo>
                    <a:pt x="1795" y="424"/>
                    <a:pt x="1902" y="424"/>
                    <a:pt x="2008" y="424"/>
                  </a:cubicBezTo>
                  <a:cubicBezTo>
                    <a:pt x="2114" y="424"/>
                    <a:pt x="2218" y="424"/>
                    <a:pt x="2313" y="471"/>
                  </a:cubicBezTo>
                  <a:cubicBezTo>
                    <a:pt x="2361" y="483"/>
                    <a:pt x="2420" y="483"/>
                    <a:pt x="2468" y="483"/>
                  </a:cubicBezTo>
                  <a:cubicBezTo>
                    <a:pt x="2527" y="447"/>
                    <a:pt x="2575" y="412"/>
                    <a:pt x="2599" y="340"/>
                  </a:cubicBezTo>
                  <a:cubicBezTo>
                    <a:pt x="2670" y="305"/>
                    <a:pt x="2658" y="257"/>
                    <a:pt x="2599" y="233"/>
                  </a:cubicBezTo>
                  <a:cubicBezTo>
                    <a:pt x="1873" y="7"/>
                    <a:pt x="1111" y="66"/>
                    <a:pt x="349" y="31"/>
                  </a:cubicBezTo>
                  <a:cubicBezTo>
                    <a:pt x="291" y="17"/>
                    <a:pt x="226" y="1"/>
                    <a:pt x="1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2"/>
            <p:cNvSpPr/>
            <p:nvPr/>
          </p:nvSpPr>
          <p:spPr>
            <a:xfrm>
              <a:off x="5391725" y="3141450"/>
              <a:ext cx="51225" cy="17425"/>
            </a:xfrm>
            <a:custGeom>
              <a:avLst/>
              <a:gdLst/>
              <a:ahLst/>
              <a:cxnLst/>
              <a:rect l="l" t="t" r="r" b="b"/>
              <a:pathLst>
                <a:path w="2049" h="697" extrusionOk="0">
                  <a:moveTo>
                    <a:pt x="522" y="0"/>
                  </a:moveTo>
                  <a:cubicBezTo>
                    <a:pt x="460" y="0"/>
                    <a:pt x="396" y="8"/>
                    <a:pt x="333" y="8"/>
                  </a:cubicBezTo>
                  <a:cubicBezTo>
                    <a:pt x="318" y="8"/>
                    <a:pt x="302" y="7"/>
                    <a:pt x="287" y="6"/>
                  </a:cubicBezTo>
                  <a:cubicBezTo>
                    <a:pt x="60" y="77"/>
                    <a:pt x="60" y="292"/>
                    <a:pt x="1" y="447"/>
                  </a:cubicBezTo>
                  <a:cubicBezTo>
                    <a:pt x="25" y="506"/>
                    <a:pt x="72" y="566"/>
                    <a:pt x="132" y="601"/>
                  </a:cubicBezTo>
                  <a:cubicBezTo>
                    <a:pt x="351" y="681"/>
                    <a:pt x="571" y="694"/>
                    <a:pt x="791" y="694"/>
                  </a:cubicBezTo>
                  <a:cubicBezTo>
                    <a:pt x="895" y="694"/>
                    <a:pt x="1000" y="691"/>
                    <a:pt x="1105" y="691"/>
                  </a:cubicBezTo>
                  <a:cubicBezTo>
                    <a:pt x="1173" y="691"/>
                    <a:pt x="1242" y="692"/>
                    <a:pt x="1311" y="697"/>
                  </a:cubicBezTo>
                  <a:cubicBezTo>
                    <a:pt x="1501" y="697"/>
                    <a:pt x="1680" y="673"/>
                    <a:pt x="1846" y="577"/>
                  </a:cubicBezTo>
                  <a:cubicBezTo>
                    <a:pt x="2049" y="280"/>
                    <a:pt x="1799" y="220"/>
                    <a:pt x="1608" y="113"/>
                  </a:cubicBezTo>
                  <a:lnTo>
                    <a:pt x="1620" y="101"/>
                  </a:lnTo>
                  <a:cubicBezTo>
                    <a:pt x="1576" y="44"/>
                    <a:pt x="1528" y="18"/>
                    <a:pt x="1477" y="18"/>
                  </a:cubicBezTo>
                  <a:cubicBezTo>
                    <a:pt x="1432" y="18"/>
                    <a:pt x="1385" y="38"/>
                    <a:pt x="1334" y="77"/>
                  </a:cubicBezTo>
                  <a:lnTo>
                    <a:pt x="1191" y="77"/>
                  </a:lnTo>
                  <a:cubicBezTo>
                    <a:pt x="1138" y="42"/>
                    <a:pt x="1090" y="24"/>
                    <a:pt x="1043" y="24"/>
                  </a:cubicBezTo>
                  <a:cubicBezTo>
                    <a:pt x="995" y="24"/>
                    <a:pt x="947" y="42"/>
                    <a:pt x="894" y="77"/>
                  </a:cubicBezTo>
                  <a:cubicBezTo>
                    <a:pt x="834" y="66"/>
                    <a:pt x="787" y="66"/>
                    <a:pt x="739" y="66"/>
                  </a:cubicBezTo>
                  <a:cubicBezTo>
                    <a:pt x="674" y="12"/>
                    <a:pt x="599" y="0"/>
                    <a:pt x="5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2"/>
            <p:cNvSpPr/>
            <p:nvPr/>
          </p:nvSpPr>
          <p:spPr>
            <a:xfrm>
              <a:off x="5791775" y="2981850"/>
              <a:ext cx="72075" cy="18375"/>
            </a:xfrm>
            <a:custGeom>
              <a:avLst/>
              <a:gdLst/>
              <a:ahLst/>
              <a:cxnLst/>
              <a:rect l="l" t="t" r="r" b="b"/>
              <a:pathLst>
                <a:path w="2883" h="735" extrusionOk="0">
                  <a:moveTo>
                    <a:pt x="464" y="1"/>
                  </a:moveTo>
                  <a:cubicBezTo>
                    <a:pt x="394" y="1"/>
                    <a:pt x="323" y="7"/>
                    <a:pt x="251" y="20"/>
                  </a:cubicBezTo>
                  <a:cubicBezTo>
                    <a:pt x="132" y="115"/>
                    <a:pt x="1" y="187"/>
                    <a:pt x="132" y="318"/>
                  </a:cubicBezTo>
                  <a:cubicBezTo>
                    <a:pt x="215" y="377"/>
                    <a:pt x="322" y="401"/>
                    <a:pt x="429" y="425"/>
                  </a:cubicBezTo>
                  <a:cubicBezTo>
                    <a:pt x="596" y="437"/>
                    <a:pt x="775" y="437"/>
                    <a:pt x="930" y="437"/>
                  </a:cubicBezTo>
                  <a:cubicBezTo>
                    <a:pt x="1084" y="437"/>
                    <a:pt x="1239" y="473"/>
                    <a:pt x="1394" y="508"/>
                  </a:cubicBezTo>
                  <a:cubicBezTo>
                    <a:pt x="1513" y="556"/>
                    <a:pt x="1632" y="556"/>
                    <a:pt x="1751" y="556"/>
                  </a:cubicBezTo>
                  <a:cubicBezTo>
                    <a:pt x="1882" y="568"/>
                    <a:pt x="2037" y="556"/>
                    <a:pt x="2168" y="580"/>
                  </a:cubicBezTo>
                  <a:cubicBezTo>
                    <a:pt x="2239" y="615"/>
                    <a:pt x="2311" y="627"/>
                    <a:pt x="2382" y="687"/>
                  </a:cubicBezTo>
                  <a:cubicBezTo>
                    <a:pt x="2430" y="699"/>
                    <a:pt x="2477" y="723"/>
                    <a:pt x="2537" y="735"/>
                  </a:cubicBezTo>
                  <a:cubicBezTo>
                    <a:pt x="2656" y="723"/>
                    <a:pt x="2751" y="663"/>
                    <a:pt x="2823" y="568"/>
                  </a:cubicBezTo>
                  <a:cubicBezTo>
                    <a:pt x="2870" y="449"/>
                    <a:pt x="2882" y="330"/>
                    <a:pt x="2739" y="270"/>
                  </a:cubicBezTo>
                  <a:cubicBezTo>
                    <a:pt x="2680" y="258"/>
                    <a:pt x="2632" y="234"/>
                    <a:pt x="2573" y="211"/>
                  </a:cubicBezTo>
                  <a:cubicBezTo>
                    <a:pt x="2490" y="150"/>
                    <a:pt x="2397" y="119"/>
                    <a:pt x="2298" y="119"/>
                  </a:cubicBezTo>
                  <a:cubicBezTo>
                    <a:pt x="2241" y="119"/>
                    <a:pt x="2181" y="129"/>
                    <a:pt x="2120" y="151"/>
                  </a:cubicBezTo>
                  <a:cubicBezTo>
                    <a:pt x="2025" y="211"/>
                    <a:pt x="1930" y="240"/>
                    <a:pt x="1834" y="240"/>
                  </a:cubicBezTo>
                  <a:cubicBezTo>
                    <a:pt x="1739" y="240"/>
                    <a:pt x="1644" y="211"/>
                    <a:pt x="1549" y="151"/>
                  </a:cubicBezTo>
                  <a:cubicBezTo>
                    <a:pt x="1180" y="151"/>
                    <a:pt x="828" y="1"/>
                    <a:pt x="4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2"/>
            <p:cNvSpPr/>
            <p:nvPr/>
          </p:nvSpPr>
          <p:spPr>
            <a:xfrm>
              <a:off x="5806675" y="3162375"/>
              <a:ext cx="40800" cy="14375"/>
            </a:xfrm>
            <a:custGeom>
              <a:avLst/>
              <a:gdLst/>
              <a:ahLst/>
              <a:cxnLst/>
              <a:rect l="l" t="t" r="r" b="b"/>
              <a:pathLst>
                <a:path w="1632" h="575" extrusionOk="0">
                  <a:moveTo>
                    <a:pt x="319" y="1"/>
                  </a:moveTo>
                  <a:cubicBezTo>
                    <a:pt x="280" y="1"/>
                    <a:pt x="241" y="1"/>
                    <a:pt x="203" y="2"/>
                  </a:cubicBezTo>
                  <a:cubicBezTo>
                    <a:pt x="95" y="14"/>
                    <a:pt x="24" y="98"/>
                    <a:pt x="12" y="181"/>
                  </a:cubicBezTo>
                  <a:cubicBezTo>
                    <a:pt x="0" y="288"/>
                    <a:pt x="72" y="360"/>
                    <a:pt x="179" y="395"/>
                  </a:cubicBezTo>
                  <a:cubicBezTo>
                    <a:pt x="538" y="485"/>
                    <a:pt x="908" y="575"/>
                    <a:pt x="1298" y="575"/>
                  </a:cubicBezTo>
                  <a:cubicBezTo>
                    <a:pt x="1322" y="575"/>
                    <a:pt x="1346" y="575"/>
                    <a:pt x="1369" y="574"/>
                  </a:cubicBezTo>
                  <a:cubicBezTo>
                    <a:pt x="1465" y="467"/>
                    <a:pt x="1607" y="419"/>
                    <a:pt x="1631" y="264"/>
                  </a:cubicBezTo>
                  <a:cubicBezTo>
                    <a:pt x="1226" y="67"/>
                    <a:pt x="770" y="1"/>
                    <a:pt x="3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2"/>
            <p:cNvSpPr/>
            <p:nvPr/>
          </p:nvSpPr>
          <p:spPr>
            <a:xfrm>
              <a:off x="5406925" y="3112300"/>
              <a:ext cx="83350" cy="12425"/>
            </a:xfrm>
            <a:custGeom>
              <a:avLst/>
              <a:gdLst/>
              <a:ahLst/>
              <a:cxnLst/>
              <a:rect l="l" t="t" r="r" b="b"/>
              <a:pathLst>
                <a:path w="3334" h="497" extrusionOk="0">
                  <a:moveTo>
                    <a:pt x="1048" y="0"/>
                  </a:moveTo>
                  <a:cubicBezTo>
                    <a:pt x="848" y="0"/>
                    <a:pt x="652" y="60"/>
                    <a:pt x="464" y="89"/>
                  </a:cubicBezTo>
                  <a:cubicBezTo>
                    <a:pt x="310" y="100"/>
                    <a:pt x="179" y="112"/>
                    <a:pt x="36" y="136"/>
                  </a:cubicBezTo>
                  <a:cubicBezTo>
                    <a:pt x="0" y="172"/>
                    <a:pt x="0" y="219"/>
                    <a:pt x="36" y="279"/>
                  </a:cubicBezTo>
                  <a:lnTo>
                    <a:pt x="345" y="410"/>
                  </a:lnTo>
                  <a:cubicBezTo>
                    <a:pt x="369" y="434"/>
                    <a:pt x="417" y="446"/>
                    <a:pt x="464" y="446"/>
                  </a:cubicBezTo>
                  <a:cubicBezTo>
                    <a:pt x="524" y="481"/>
                    <a:pt x="584" y="497"/>
                    <a:pt x="643" y="497"/>
                  </a:cubicBezTo>
                  <a:cubicBezTo>
                    <a:pt x="725" y="497"/>
                    <a:pt x="805" y="465"/>
                    <a:pt x="881" y="410"/>
                  </a:cubicBezTo>
                  <a:cubicBezTo>
                    <a:pt x="988" y="410"/>
                    <a:pt x="1072" y="398"/>
                    <a:pt x="1179" y="398"/>
                  </a:cubicBezTo>
                  <a:cubicBezTo>
                    <a:pt x="1287" y="357"/>
                    <a:pt x="1392" y="321"/>
                    <a:pt x="1497" y="321"/>
                  </a:cubicBezTo>
                  <a:cubicBezTo>
                    <a:pt x="1576" y="321"/>
                    <a:pt x="1656" y="342"/>
                    <a:pt x="1738" y="398"/>
                  </a:cubicBezTo>
                  <a:lnTo>
                    <a:pt x="2024" y="398"/>
                  </a:lnTo>
                  <a:cubicBezTo>
                    <a:pt x="2072" y="350"/>
                    <a:pt x="2131" y="315"/>
                    <a:pt x="2179" y="267"/>
                  </a:cubicBezTo>
                  <a:cubicBezTo>
                    <a:pt x="2560" y="255"/>
                    <a:pt x="2953" y="255"/>
                    <a:pt x="3334" y="231"/>
                  </a:cubicBezTo>
                  <a:cubicBezTo>
                    <a:pt x="3323" y="135"/>
                    <a:pt x="3283" y="87"/>
                    <a:pt x="3189" y="87"/>
                  </a:cubicBezTo>
                  <a:cubicBezTo>
                    <a:pt x="3178" y="87"/>
                    <a:pt x="3167" y="87"/>
                    <a:pt x="3155" y="89"/>
                  </a:cubicBezTo>
                  <a:cubicBezTo>
                    <a:pt x="2860" y="120"/>
                    <a:pt x="2558" y="135"/>
                    <a:pt x="2254" y="135"/>
                  </a:cubicBezTo>
                  <a:cubicBezTo>
                    <a:pt x="1983" y="135"/>
                    <a:pt x="1711" y="123"/>
                    <a:pt x="1441" y="100"/>
                  </a:cubicBezTo>
                  <a:cubicBezTo>
                    <a:pt x="1309" y="25"/>
                    <a:pt x="1178" y="0"/>
                    <a:pt x="1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2"/>
            <p:cNvSpPr/>
            <p:nvPr/>
          </p:nvSpPr>
          <p:spPr>
            <a:xfrm>
              <a:off x="5268200" y="2974625"/>
              <a:ext cx="39025" cy="42400"/>
            </a:xfrm>
            <a:custGeom>
              <a:avLst/>
              <a:gdLst/>
              <a:ahLst/>
              <a:cxnLst/>
              <a:rect l="l" t="t" r="r" b="b"/>
              <a:pathLst>
                <a:path w="1561" h="1696" extrusionOk="0">
                  <a:moveTo>
                    <a:pt x="887" y="1"/>
                  </a:moveTo>
                  <a:cubicBezTo>
                    <a:pt x="779" y="1"/>
                    <a:pt x="726" y="96"/>
                    <a:pt x="656" y="166"/>
                  </a:cubicBezTo>
                  <a:cubicBezTo>
                    <a:pt x="596" y="238"/>
                    <a:pt x="537" y="297"/>
                    <a:pt x="489" y="369"/>
                  </a:cubicBezTo>
                  <a:cubicBezTo>
                    <a:pt x="465" y="416"/>
                    <a:pt x="429" y="476"/>
                    <a:pt x="406" y="523"/>
                  </a:cubicBezTo>
                  <a:cubicBezTo>
                    <a:pt x="370" y="595"/>
                    <a:pt x="322" y="666"/>
                    <a:pt x="298" y="738"/>
                  </a:cubicBezTo>
                  <a:cubicBezTo>
                    <a:pt x="263" y="797"/>
                    <a:pt x="251" y="845"/>
                    <a:pt x="239" y="904"/>
                  </a:cubicBezTo>
                  <a:cubicBezTo>
                    <a:pt x="203" y="1035"/>
                    <a:pt x="132" y="1178"/>
                    <a:pt x="84" y="1309"/>
                  </a:cubicBezTo>
                  <a:cubicBezTo>
                    <a:pt x="48" y="1428"/>
                    <a:pt x="1" y="1547"/>
                    <a:pt x="132" y="1655"/>
                  </a:cubicBezTo>
                  <a:cubicBezTo>
                    <a:pt x="190" y="1681"/>
                    <a:pt x="245" y="1696"/>
                    <a:pt x="299" y="1696"/>
                  </a:cubicBezTo>
                  <a:cubicBezTo>
                    <a:pt x="368" y="1696"/>
                    <a:pt x="434" y="1672"/>
                    <a:pt x="501" y="1619"/>
                  </a:cubicBezTo>
                  <a:cubicBezTo>
                    <a:pt x="525" y="1607"/>
                    <a:pt x="537" y="1571"/>
                    <a:pt x="548" y="1559"/>
                  </a:cubicBezTo>
                  <a:cubicBezTo>
                    <a:pt x="620" y="1524"/>
                    <a:pt x="703" y="1500"/>
                    <a:pt x="727" y="1416"/>
                  </a:cubicBezTo>
                  <a:cubicBezTo>
                    <a:pt x="739" y="1369"/>
                    <a:pt x="763" y="1321"/>
                    <a:pt x="775" y="1262"/>
                  </a:cubicBezTo>
                  <a:cubicBezTo>
                    <a:pt x="865" y="1171"/>
                    <a:pt x="981" y="1162"/>
                    <a:pt x="1100" y="1162"/>
                  </a:cubicBezTo>
                  <a:cubicBezTo>
                    <a:pt x="1133" y="1162"/>
                    <a:pt x="1166" y="1162"/>
                    <a:pt x="1199" y="1162"/>
                  </a:cubicBezTo>
                  <a:cubicBezTo>
                    <a:pt x="1314" y="1162"/>
                    <a:pt x="1426" y="1153"/>
                    <a:pt x="1513" y="1071"/>
                  </a:cubicBezTo>
                  <a:lnTo>
                    <a:pt x="1560" y="976"/>
                  </a:lnTo>
                  <a:cubicBezTo>
                    <a:pt x="906" y="797"/>
                    <a:pt x="906" y="797"/>
                    <a:pt x="1120" y="309"/>
                  </a:cubicBezTo>
                  <a:cubicBezTo>
                    <a:pt x="1013" y="238"/>
                    <a:pt x="965" y="131"/>
                    <a:pt x="953" y="12"/>
                  </a:cubicBezTo>
                  <a:cubicBezTo>
                    <a:pt x="929" y="4"/>
                    <a:pt x="907" y="1"/>
                    <a:pt x="8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2"/>
            <p:cNvSpPr/>
            <p:nvPr/>
          </p:nvSpPr>
          <p:spPr>
            <a:xfrm>
              <a:off x="5362275" y="3128500"/>
              <a:ext cx="84550" cy="18050"/>
            </a:xfrm>
            <a:custGeom>
              <a:avLst/>
              <a:gdLst/>
              <a:ahLst/>
              <a:cxnLst/>
              <a:rect l="l" t="t" r="r" b="b"/>
              <a:pathLst>
                <a:path w="3382" h="722" extrusionOk="0">
                  <a:moveTo>
                    <a:pt x="893" y="0"/>
                  </a:moveTo>
                  <a:cubicBezTo>
                    <a:pt x="667" y="0"/>
                    <a:pt x="429" y="0"/>
                    <a:pt x="226" y="95"/>
                  </a:cubicBezTo>
                  <a:cubicBezTo>
                    <a:pt x="72" y="179"/>
                    <a:pt x="0" y="286"/>
                    <a:pt x="12" y="464"/>
                  </a:cubicBezTo>
                  <a:cubicBezTo>
                    <a:pt x="107" y="595"/>
                    <a:pt x="226" y="667"/>
                    <a:pt x="369" y="714"/>
                  </a:cubicBezTo>
                  <a:cubicBezTo>
                    <a:pt x="419" y="717"/>
                    <a:pt x="467" y="721"/>
                    <a:pt x="512" y="721"/>
                  </a:cubicBezTo>
                  <a:cubicBezTo>
                    <a:pt x="652" y="721"/>
                    <a:pt x="765" y="686"/>
                    <a:pt x="810" y="488"/>
                  </a:cubicBezTo>
                  <a:cubicBezTo>
                    <a:pt x="810" y="476"/>
                    <a:pt x="774" y="453"/>
                    <a:pt x="774" y="429"/>
                  </a:cubicBezTo>
                  <a:cubicBezTo>
                    <a:pt x="774" y="417"/>
                    <a:pt x="774" y="369"/>
                    <a:pt x="786" y="369"/>
                  </a:cubicBezTo>
                  <a:cubicBezTo>
                    <a:pt x="1023" y="330"/>
                    <a:pt x="1258" y="319"/>
                    <a:pt x="1492" y="319"/>
                  </a:cubicBezTo>
                  <a:cubicBezTo>
                    <a:pt x="1778" y="319"/>
                    <a:pt x="2062" y="335"/>
                    <a:pt x="2349" y="335"/>
                  </a:cubicBezTo>
                  <a:cubicBezTo>
                    <a:pt x="2396" y="335"/>
                    <a:pt x="2442" y="334"/>
                    <a:pt x="2489" y="333"/>
                  </a:cubicBezTo>
                  <a:cubicBezTo>
                    <a:pt x="2550" y="333"/>
                    <a:pt x="2612" y="334"/>
                    <a:pt x="2674" y="334"/>
                  </a:cubicBezTo>
                  <a:cubicBezTo>
                    <a:pt x="2920" y="334"/>
                    <a:pt x="3162" y="319"/>
                    <a:pt x="3381" y="167"/>
                  </a:cubicBezTo>
                  <a:lnTo>
                    <a:pt x="1667" y="167"/>
                  </a:lnTo>
                  <a:cubicBezTo>
                    <a:pt x="1536" y="107"/>
                    <a:pt x="1405" y="36"/>
                    <a:pt x="1238" y="12"/>
                  </a:cubicBezTo>
                  <a:cubicBezTo>
                    <a:pt x="1119" y="0"/>
                    <a:pt x="1012" y="0"/>
                    <a:pt x="8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2"/>
            <p:cNvSpPr/>
            <p:nvPr/>
          </p:nvSpPr>
          <p:spPr>
            <a:xfrm>
              <a:off x="5297975" y="2999000"/>
              <a:ext cx="65800" cy="13425"/>
            </a:xfrm>
            <a:custGeom>
              <a:avLst/>
              <a:gdLst/>
              <a:ahLst/>
              <a:cxnLst/>
              <a:rect l="l" t="t" r="r" b="b"/>
              <a:pathLst>
                <a:path w="2632" h="537" extrusionOk="0">
                  <a:moveTo>
                    <a:pt x="369" y="1"/>
                  </a:moveTo>
                  <a:cubicBezTo>
                    <a:pt x="358" y="37"/>
                    <a:pt x="322" y="60"/>
                    <a:pt x="310" y="84"/>
                  </a:cubicBezTo>
                  <a:cubicBezTo>
                    <a:pt x="203" y="156"/>
                    <a:pt x="0" y="84"/>
                    <a:pt x="12" y="299"/>
                  </a:cubicBezTo>
                  <a:cubicBezTo>
                    <a:pt x="48" y="382"/>
                    <a:pt x="84" y="418"/>
                    <a:pt x="167" y="453"/>
                  </a:cubicBezTo>
                  <a:cubicBezTo>
                    <a:pt x="257" y="474"/>
                    <a:pt x="347" y="480"/>
                    <a:pt x="438" y="480"/>
                  </a:cubicBezTo>
                  <a:cubicBezTo>
                    <a:pt x="552" y="480"/>
                    <a:pt x="666" y="471"/>
                    <a:pt x="781" y="471"/>
                  </a:cubicBezTo>
                  <a:cubicBezTo>
                    <a:pt x="893" y="471"/>
                    <a:pt x="1006" y="479"/>
                    <a:pt x="1120" y="513"/>
                  </a:cubicBezTo>
                  <a:lnTo>
                    <a:pt x="1429" y="513"/>
                  </a:lnTo>
                  <a:cubicBezTo>
                    <a:pt x="1632" y="513"/>
                    <a:pt x="1834" y="525"/>
                    <a:pt x="2024" y="537"/>
                  </a:cubicBezTo>
                  <a:cubicBezTo>
                    <a:pt x="2096" y="537"/>
                    <a:pt x="2155" y="513"/>
                    <a:pt x="2203" y="465"/>
                  </a:cubicBezTo>
                  <a:cubicBezTo>
                    <a:pt x="2286" y="287"/>
                    <a:pt x="2548" y="406"/>
                    <a:pt x="2632" y="239"/>
                  </a:cubicBezTo>
                  <a:cubicBezTo>
                    <a:pt x="2547" y="205"/>
                    <a:pt x="2460" y="195"/>
                    <a:pt x="2372" y="195"/>
                  </a:cubicBezTo>
                  <a:cubicBezTo>
                    <a:pt x="2257" y="195"/>
                    <a:pt x="2139" y="212"/>
                    <a:pt x="2023" y="212"/>
                  </a:cubicBezTo>
                  <a:cubicBezTo>
                    <a:pt x="1890" y="212"/>
                    <a:pt x="1758" y="190"/>
                    <a:pt x="1632" y="96"/>
                  </a:cubicBezTo>
                  <a:cubicBezTo>
                    <a:pt x="1215" y="60"/>
                    <a:pt x="786" y="37"/>
                    <a:pt x="3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2"/>
            <p:cNvSpPr/>
            <p:nvPr/>
          </p:nvSpPr>
          <p:spPr>
            <a:xfrm>
              <a:off x="5485800" y="3103525"/>
              <a:ext cx="41700" cy="15475"/>
            </a:xfrm>
            <a:custGeom>
              <a:avLst/>
              <a:gdLst/>
              <a:ahLst/>
              <a:cxnLst/>
              <a:rect l="l" t="t" r="r" b="b"/>
              <a:pathLst>
                <a:path w="1668" h="619" extrusionOk="0">
                  <a:moveTo>
                    <a:pt x="500" y="0"/>
                  </a:moveTo>
                  <a:cubicBezTo>
                    <a:pt x="439" y="0"/>
                    <a:pt x="376" y="10"/>
                    <a:pt x="310" y="35"/>
                  </a:cubicBezTo>
                  <a:cubicBezTo>
                    <a:pt x="226" y="94"/>
                    <a:pt x="107" y="70"/>
                    <a:pt x="36" y="142"/>
                  </a:cubicBezTo>
                  <a:cubicBezTo>
                    <a:pt x="12" y="249"/>
                    <a:pt x="12" y="332"/>
                    <a:pt x="0" y="440"/>
                  </a:cubicBezTo>
                  <a:cubicBezTo>
                    <a:pt x="60" y="475"/>
                    <a:pt x="119" y="547"/>
                    <a:pt x="179" y="582"/>
                  </a:cubicBezTo>
                  <a:lnTo>
                    <a:pt x="572" y="582"/>
                  </a:lnTo>
                  <a:cubicBezTo>
                    <a:pt x="634" y="551"/>
                    <a:pt x="690" y="533"/>
                    <a:pt x="746" y="533"/>
                  </a:cubicBezTo>
                  <a:cubicBezTo>
                    <a:pt x="797" y="533"/>
                    <a:pt x="848" y="548"/>
                    <a:pt x="905" y="582"/>
                  </a:cubicBezTo>
                  <a:lnTo>
                    <a:pt x="1143" y="582"/>
                  </a:lnTo>
                  <a:cubicBezTo>
                    <a:pt x="1286" y="463"/>
                    <a:pt x="1548" y="618"/>
                    <a:pt x="1655" y="392"/>
                  </a:cubicBezTo>
                  <a:cubicBezTo>
                    <a:pt x="1667" y="320"/>
                    <a:pt x="1667" y="261"/>
                    <a:pt x="1655" y="201"/>
                  </a:cubicBezTo>
                  <a:cubicBezTo>
                    <a:pt x="1615" y="146"/>
                    <a:pt x="1573" y="127"/>
                    <a:pt x="1529" y="127"/>
                  </a:cubicBezTo>
                  <a:cubicBezTo>
                    <a:pt x="1439" y="127"/>
                    <a:pt x="1344" y="208"/>
                    <a:pt x="1259" y="208"/>
                  </a:cubicBezTo>
                  <a:cubicBezTo>
                    <a:pt x="1227" y="208"/>
                    <a:pt x="1196" y="197"/>
                    <a:pt x="1167" y="166"/>
                  </a:cubicBezTo>
                  <a:cubicBezTo>
                    <a:pt x="940" y="147"/>
                    <a:pt x="736" y="0"/>
                    <a:pt x="5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2"/>
            <p:cNvSpPr/>
            <p:nvPr/>
          </p:nvSpPr>
          <p:spPr>
            <a:xfrm>
              <a:off x="5493225" y="3125225"/>
              <a:ext cx="51825" cy="15200"/>
            </a:xfrm>
            <a:custGeom>
              <a:avLst/>
              <a:gdLst/>
              <a:ahLst/>
              <a:cxnLst/>
              <a:rect l="l" t="t" r="r" b="b"/>
              <a:pathLst>
                <a:path w="2073" h="608" extrusionOk="0">
                  <a:moveTo>
                    <a:pt x="1013" y="0"/>
                  </a:moveTo>
                  <a:lnTo>
                    <a:pt x="965" y="48"/>
                  </a:lnTo>
                  <a:cubicBezTo>
                    <a:pt x="953" y="83"/>
                    <a:pt x="953" y="119"/>
                    <a:pt x="965" y="167"/>
                  </a:cubicBezTo>
                  <a:cubicBezTo>
                    <a:pt x="1001" y="191"/>
                    <a:pt x="1013" y="226"/>
                    <a:pt x="1013" y="262"/>
                  </a:cubicBezTo>
                  <a:cubicBezTo>
                    <a:pt x="999" y="265"/>
                    <a:pt x="986" y="266"/>
                    <a:pt x="974" y="266"/>
                  </a:cubicBezTo>
                  <a:cubicBezTo>
                    <a:pt x="900" y="266"/>
                    <a:pt x="840" y="222"/>
                    <a:pt x="766" y="222"/>
                  </a:cubicBezTo>
                  <a:cubicBezTo>
                    <a:pt x="754" y="222"/>
                    <a:pt x="741" y="223"/>
                    <a:pt x="727" y="226"/>
                  </a:cubicBezTo>
                  <a:cubicBezTo>
                    <a:pt x="657" y="235"/>
                    <a:pt x="580" y="263"/>
                    <a:pt x="502" y="263"/>
                  </a:cubicBezTo>
                  <a:cubicBezTo>
                    <a:pt x="474" y="263"/>
                    <a:pt x="446" y="260"/>
                    <a:pt x="418" y="250"/>
                  </a:cubicBezTo>
                  <a:cubicBezTo>
                    <a:pt x="410" y="249"/>
                    <a:pt x="402" y="248"/>
                    <a:pt x="395" y="248"/>
                  </a:cubicBezTo>
                  <a:cubicBezTo>
                    <a:pt x="346" y="248"/>
                    <a:pt x="309" y="282"/>
                    <a:pt x="299" y="334"/>
                  </a:cubicBezTo>
                  <a:cubicBezTo>
                    <a:pt x="227" y="429"/>
                    <a:pt x="108" y="405"/>
                    <a:pt x="1" y="453"/>
                  </a:cubicBezTo>
                  <a:cubicBezTo>
                    <a:pt x="94" y="580"/>
                    <a:pt x="224" y="598"/>
                    <a:pt x="360" y="598"/>
                  </a:cubicBezTo>
                  <a:cubicBezTo>
                    <a:pt x="415" y="598"/>
                    <a:pt x="470" y="595"/>
                    <a:pt x="525" y="595"/>
                  </a:cubicBezTo>
                  <a:cubicBezTo>
                    <a:pt x="1013" y="607"/>
                    <a:pt x="1501" y="607"/>
                    <a:pt x="2001" y="607"/>
                  </a:cubicBezTo>
                  <a:cubicBezTo>
                    <a:pt x="2037" y="595"/>
                    <a:pt x="2073" y="560"/>
                    <a:pt x="2073" y="500"/>
                  </a:cubicBezTo>
                  <a:cubicBezTo>
                    <a:pt x="2061" y="453"/>
                    <a:pt x="2013" y="369"/>
                    <a:pt x="2061" y="310"/>
                  </a:cubicBezTo>
                  <a:lnTo>
                    <a:pt x="2073" y="238"/>
                  </a:lnTo>
                  <a:lnTo>
                    <a:pt x="2025" y="179"/>
                  </a:lnTo>
                  <a:cubicBezTo>
                    <a:pt x="1977" y="167"/>
                    <a:pt x="1918" y="167"/>
                    <a:pt x="1882" y="155"/>
                  </a:cubicBezTo>
                  <a:cubicBezTo>
                    <a:pt x="1823" y="119"/>
                    <a:pt x="1775" y="95"/>
                    <a:pt x="1727" y="36"/>
                  </a:cubicBezTo>
                  <a:cubicBezTo>
                    <a:pt x="1489" y="12"/>
                    <a:pt x="1251" y="12"/>
                    <a:pt x="10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2"/>
            <p:cNvSpPr/>
            <p:nvPr/>
          </p:nvSpPr>
          <p:spPr>
            <a:xfrm>
              <a:off x="5934075" y="3152375"/>
              <a:ext cx="57450" cy="13550"/>
            </a:xfrm>
            <a:custGeom>
              <a:avLst/>
              <a:gdLst/>
              <a:ahLst/>
              <a:cxnLst/>
              <a:rect l="l" t="t" r="r" b="b"/>
              <a:pathLst>
                <a:path w="2298" h="542" extrusionOk="0">
                  <a:moveTo>
                    <a:pt x="542" y="1"/>
                  </a:moveTo>
                  <a:cubicBezTo>
                    <a:pt x="435" y="1"/>
                    <a:pt x="327" y="10"/>
                    <a:pt x="214" y="10"/>
                  </a:cubicBezTo>
                  <a:cubicBezTo>
                    <a:pt x="0" y="176"/>
                    <a:pt x="167" y="260"/>
                    <a:pt x="286" y="343"/>
                  </a:cubicBezTo>
                  <a:cubicBezTo>
                    <a:pt x="871" y="406"/>
                    <a:pt x="1448" y="542"/>
                    <a:pt x="2047" y="542"/>
                  </a:cubicBezTo>
                  <a:cubicBezTo>
                    <a:pt x="2130" y="542"/>
                    <a:pt x="2214" y="539"/>
                    <a:pt x="2298" y="533"/>
                  </a:cubicBezTo>
                  <a:cubicBezTo>
                    <a:pt x="2203" y="426"/>
                    <a:pt x="2107" y="343"/>
                    <a:pt x="2012" y="236"/>
                  </a:cubicBezTo>
                  <a:cubicBezTo>
                    <a:pt x="1917" y="166"/>
                    <a:pt x="1811" y="151"/>
                    <a:pt x="1701" y="151"/>
                  </a:cubicBezTo>
                  <a:cubicBezTo>
                    <a:pt x="1609" y="151"/>
                    <a:pt x="1515" y="162"/>
                    <a:pt x="1423" y="162"/>
                  </a:cubicBezTo>
                  <a:cubicBezTo>
                    <a:pt x="1322" y="162"/>
                    <a:pt x="1222" y="148"/>
                    <a:pt x="1131" y="93"/>
                  </a:cubicBezTo>
                  <a:lnTo>
                    <a:pt x="869" y="45"/>
                  </a:lnTo>
                  <a:cubicBezTo>
                    <a:pt x="756" y="10"/>
                    <a:pt x="649" y="1"/>
                    <a:pt x="5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2"/>
            <p:cNvSpPr/>
            <p:nvPr/>
          </p:nvSpPr>
          <p:spPr>
            <a:xfrm>
              <a:off x="5256300" y="3057650"/>
              <a:ext cx="36925" cy="23900"/>
            </a:xfrm>
            <a:custGeom>
              <a:avLst/>
              <a:gdLst/>
              <a:ahLst/>
              <a:cxnLst/>
              <a:rect l="l" t="t" r="r" b="b"/>
              <a:pathLst>
                <a:path w="1477" h="956" extrusionOk="0">
                  <a:moveTo>
                    <a:pt x="298" y="0"/>
                  </a:moveTo>
                  <a:cubicBezTo>
                    <a:pt x="191" y="274"/>
                    <a:pt x="108" y="572"/>
                    <a:pt x="0" y="858"/>
                  </a:cubicBezTo>
                  <a:lnTo>
                    <a:pt x="131" y="858"/>
                  </a:lnTo>
                  <a:cubicBezTo>
                    <a:pt x="168" y="852"/>
                    <a:pt x="205" y="850"/>
                    <a:pt x="242" y="850"/>
                  </a:cubicBezTo>
                  <a:cubicBezTo>
                    <a:pt x="486" y="850"/>
                    <a:pt x="725" y="956"/>
                    <a:pt x="966" y="956"/>
                  </a:cubicBezTo>
                  <a:cubicBezTo>
                    <a:pt x="1076" y="956"/>
                    <a:pt x="1187" y="934"/>
                    <a:pt x="1298" y="870"/>
                  </a:cubicBezTo>
                  <a:lnTo>
                    <a:pt x="1310" y="846"/>
                  </a:lnTo>
                  <a:cubicBezTo>
                    <a:pt x="1394" y="774"/>
                    <a:pt x="1453" y="679"/>
                    <a:pt x="1477" y="560"/>
                  </a:cubicBezTo>
                  <a:cubicBezTo>
                    <a:pt x="1251" y="393"/>
                    <a:pt x="977" y="477"/>
                    <a:pt x="727" y="429"/>
                  </a:cubicBezTo>
                  <a:cubicBezTo>
                    <a:pt x="477" y="381"/>
                    <a:pt x="298" y="298"/>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2"/>
            <p:cNvSpPr/>
            <p:nvPr/>
          </p:nvSpPr>
          <p:spPr>
            <a:xfrm>
              <a:off x="5801000" y="3086475"/>
              <a:ext cx="64625" cy="10775"/>
            </a:xfrm>
            <a:custGeom>
              <a:avLst/>
              <a:gdLst/>
              <a:ahLst/>
              <a:cxnLst/>
              <a:rect l="l" t="t" r="r" b="b"/>
              <a:pathLst>
                <a:path w="2585" h="431" extrusionOk="0">
                  <a:moveTo>
                    <a:pt x="1002" y="1"/>
                  </a:moveTo>
                  <a:cubicBezTo>
                    <a:pt x="911" y="1"/>
                    <a:pt x="819" y="8"/>
                    <a:pt x="727" y="26"/>
                  </a:cubicBezTo>
                  <a:cubicBezTo>
                    <a:pt x="656" y="71"/>
                    <a:pt x="578" y="82"/>
                    <a:pt x="498" y="82"/>
                  </a:cubicBezTo>
                  <a:cubicBezTo>
                    <a:pt x="424" y="82"/>
                    <a:pt x="347" y="72"/>
                    <a:pt x="274" y="72"/>
                  </a:cubicBezTo>
                  <a:cubicBezTo>
                    <a:pt x="175" y="72"/>
                    <a:pt x="81" y="89"/>
                    <a:pt x="1" y="169"/>
                  </a:cubicBezTo>
                  <a:cubicBezTo>
                    <a:pt x="130" y="253"/>
                    <a:pt x="274" y="263"/>
                    <a:pt x="423" y="263"/>
                  </a:cubicBezTo>
                  <a:cubicBezTo>
                    <a:pt x="475" y="263"/>
                    <a:pt x="528" y="262"/>
                    <a:pt x="581" y="262"/>
                  </a:cubicBezTo>
                  <a:cubicBezTo>
                    <a:pt x="614" y="262"/>
                    <a:pt x="647" y="263"/>
                    <a:pt x="680" y="264"/>
                  </a:cubicBezTo>
                  <a:cubicBezTo>
                    <a:pt x="1323" y="288"/>
                    <a:pt x="1965" y="300"/>
                    <a:pt x="2585" y="431"/>
                  </a:cubicBezTo>
                  <a:lnTo>
                    <a:pt x="2585" y="121"/>
                  </a:lnTo>
                  <a:cubicBezTo>
                    <a:pt x="2418" y="121"/>
                    <a:pt x="2251" y="137"/>
                    <a:pt x="2085" y="137"/>
                  </a:cubicBezTo>
                  <a:cubicBezTo>
                    <a:pt x="2001" y="137"/>
                    <a:pt x="1918" y="133"/>
                    <a:pt x="1834" y="121"/>
                  </a:cubicBezTo>
                  <a:cubicBezTo>
                    <a:pt x="1549" y="68"/>
                    <a:pt x="1276" y="1"/>
                    <a:pt x="10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2"/>
            <p:cNvSpPr/>
            <p:nvPr/>
          </p:nvSpPr>
          <p:spPr>
            <a:xfrm>
              <a:off x="6134975" y="3240100"/>
              <a:ext cx="43775" cy="11650"/>
            </a:xfrm>
            <a:custGeom>
              <a:avLst/>
              <a:gdLst/>
              <a:ahLst/>
              <a:cxnLst/>
              <a:rect l="l" t="t" r="r" b="b"/>
              <a:pathLst>
                <a:path w="1751" h="466" extrusionOk="0">
                  <a:moveTo>
                    <a:pt x="1538" y="358"/>
                  </a:moveTo>
                  <a:cubicBezTo>
                    <a:pt x="1538" y="358"/>
                    <a:pt x="1537" y="358"/>
                    <a:pt x="1537" y="358"/>
                  </a:cubicBezTo>
                  <a:cubicBezTo>
                    <a:pt x="1538" y="358"/>
                    <a:pt x="1538" y="358"/>
                    <a:pt x="1538" y="358"/>
                  </a:cubicBezTo>
                  <a:close/>
                  <a:moveTo>
                    <a:pt x="865" y="0"/>
                  </a:moveTo>
                  <a:cubicBezTo>
                    <a:pt x="723" y="0"/>
                    <a:pt x="582" y="10"/>
                    <a:pt x="441" y="25"/>
                  </a:cubicBezTo>
                  <a:cubicBezTo>
                    <a:pt x="346" y="191"/>
                    <a:pt x="96" y="120"/>
                    <a:pt x="1" y="299"/>
                  </a:cubicBezTo>
                  <a:cubicBezTo>
                    <a:pt x="477" y="358"/>
                    <a:pt x="977" y="406"/>
                    <a:pt x="1429" y="465"/>
                  </a:cubicBezTo>
                  <a:lnTo>
                    <a:pt x="1477" y="430"/>
                  </a:lnTo>
                  <a:lnTo>
                    <a:pt x="1489" y="394"/>
                  </a:lnTo>
                  <a:lnTo>
                    <a:pt x="1489" y="346"/>
                  </a:lnTo>
                  <a:cubicBezTo>
                    <a:pt x="1489" y="346"/>
                    <a:pt x="1537" y="356"/>
                    <a:pt x="1538" y="358"/>
                  </a:cubicBezTo>
                  <a:lnTo>
                    <a:pt x="1538" y="358"/>
                  </a:lnTo>
                  <a:cubicBezTo>
                    <a:pt x="1644" y="334"/>
                    <a:pt x="1715" y="274"/>
                    <a:pt x="1751" y="156"/>
                  </a:cubicBezTo>
                  <a:cubicBezTo>
                    <a:pt x="1467" y="42"/>
                    <a:pt x="1167" y="0"/>
                    <a:pt x="8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2"/>
            <p:cNvSpPr/>
            <p:nvPr/>
          </p:nvSpPr>
          <p:spPr>
            <a:xfrm>
              <a:off x="6171300" y="3243625"/>
              <a:ext cx="52100" cy="12425"/>
            </a:xfrm>
            <a:custGeom>
              <a:avLst/>
              <a:gdLst/>
              <a:ahLst/>
              <a:cxnLst/>
              <a:rect l="l" t="t" r="r" b="b"/>
              <a:pathLst>
                <a:path w="2084" h="497" extrusionOk="0">
                  <a:moveTo>
                    <a:pt x="640" y="1"/>
                  </a:moveTo>
                  <a:cubicBezTo>
                    <a:pt x="566" y="1"/>
                    <a:pt x="492" y="8"/>
                    <a:pt x="417" y="27"/>
                  </a:cubicBezTo>
                  <a:cubicBezTo>
                    <a:pt x="310" y="146"/>
                    <a:pt x="155" y="217"/>
                    <a:pt x="12" y="253"/>
                  </a:cubicBezTo>
                  <a:cubicBezTo>
                    <a:pt x="0" y="277"/>
                    <a:pt x="0" y="289"/>
                    <a:pt x="0" y="324"/>
                  </a:cubicBezTo>
                  <a:cubicBezTo>
                    <a:pt x="608" y="491"/>
                    <a:pt x="1227" y="443"/>
                    <a:pt x="1846" y="479"/>
                  </a:cubicBezTo>
                  <a:cubicBezTo>
                    <a:pt x="1876" y="491"/>
                    <a:pt x="1905" y="497"/>
                    <a:pt x="1935" y="497"/>
                  </a:cubicBezTo>
                  <a:cubicBezTo>
                    <a:pt x="1965" y="497"/>
                    <a:pt x="1995" y="491"/>
                    <a:pt x="2024" y="479"/>
                  </a:cubicBezTo>
                  <a:cubicBezTo>
                    <a:pt x="2084" y="205"/>
                    <a:pt x="1810" y="277"/>
                    <a:pt x="1703" y="181"/>
                  </a:cubicBezTo>
                  <a:cubicBezTo>
                    <a:pt x="1347" y="181"/>
                    <a:pt x="999" y="1"/>
                    <a:pt x="6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2"/>
            <p:cNvSpPr/>
            <p:nvPr/>
          </p:nvSpPr>
          <p:spPr>
            <a:xfrm>
              <a:off x="5651000" y="3034175"/>
              <a:ext cx="50325" cy="9800"/>
            </a:xfrm>
            <a:custGeom>
              <a:avLst/>
              <a:gdLst/>
              <a:ahLst/>
              <a:cxnLst/>
              <a:rect l="l" t="t" r="r" b="b"/>
              <a:pathLst>
                <a:path w="2013" h="392" extrusionOk="0">
                  <a:moveTo>
                    <a:pt x="865" y="0"/>
                  </a:moveTo>
                  <a:cubicBezTo>
                    <a:pt x="721" y="0"/>
                    <a:pt x="576" y="23"/>
                    <a:pt x="429" y="82"/>
                  </a:cubicBezTo>
                  <a:cubicBezTo>
                    <a:pt x="310" y="201"/>
                    <a:pt x="167" y="118"/>
                    <a:pt x="48" y="189"/>
                  </a:cubicBezTo>
                  <a:cubicBezTo>
                    <a:pt x="36" y="225"/>
                    <a:pt x="12" y="237"/>
                    <a:pt x="0" y="261"/>
                  </a:cubicBezTo>
                  <a:cubicBezTo>
                    <a:pt x="323" y="347"/>
                    <a:pt x="691" y="392"/>
                    <a:pt x="1039" y="392"/>
                  </a:cubicBezTo>
                  <a:cubicBezTo>
                    <a:pt x="1411" y="392"/>
                    <a:pt x="1761" y="341"/>
                    <a:pt x="2012" y="237"/>
                  </a:cubicBezTo>
                  <a:cubicBezTo>
                    <a:pt x="1615" y="159"/>
                    <a:pt x="1243" y="0"/>
                    <a:pt x="8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2"/>
            <p:cNvSpPr/>
            <p:nvPr/>
          </p:nvSpPr>
          <p:spPr>
            <a:xfrm>
              <a:off x="5731650" y="2984800"/>
              <a:ext cx="72350" cy="13725"/>
            </a:xfrm>
            <a:custGeom>
              <a:avLst/>
              <a:gdLst/>
              <a:ahLst/>
              <a:cxnLst/>
              <a:rect l="l" t="t" r="r" b="b"/>
              <a:pathLst>
                <a:path w="2894" h="549" extrusionOk="0">
                  <a:moveTo>
                    <a:pt x="483" y="0"/>
                  </a:moveTo>
                  <a:cubicBezTo>
                    <a:pt x="453" y="0"/>
                    <a:pt x="423" y="3"/>
                    <a:pt x="394" y="9"/>
                  </a:cubicBezTo>
                  <a:cubicBezTo>
                    <a:pt x="298" y="33"/>
                    <a:pt x="287" y="140"/>
                    <a:pt x="227" y="200"/>
                  </a:cubicBezTo>
                  <a:lnTo>
                    <a:pt x="84" y="200"/>
                  </a:lnTo>
                  <a:cubicBezTo>
                    <a:pt x="1" y="224"/>
                    <a:pt x="25" y="271"/>
                    <a:pt x="84" y="319"/>
                  </a:cubicBezTo>
                  <a:cubicBezTo>
                    <a:pt x="267" y="354"/>
                    <a:pt x="455" y="364"/>
                    <a:pt x="644" y="364"/>
                  </a:cubicBezTo>
                  <a:cubicBezTo>
                    <a:pt x="774" y="364"/>
                    <a:pt x="905" y="359"/>
                    <a:pt x="1037" y="355"/>
                  </a:cubicBezTo>
                  <a:cubicBezTo>
                    <a:pt x="1130" y="385"/>
                    <a:pt x="1226" y="392"/>
                    <a:pt x="1323" y="392"/>
                  </a:cubicBezTo>
                  <a:cubicBezTo>
                    <a:pt x="1422" y="392"/>
                    <a:pt x="1521" y="384"/>
                    <a:pt x="1620" y="384"/>
                  </a:cubicBezTo>
                  <a:cubicBezTo>
                    <a:pt x="1733" y="384"/>
                    <a:pt x="1845" y="394"/>
                    <a:pt x="1953" y="438"/>
                  </a:cubicBezTo>
                  <a:lnTo>
                    <a:pt x="1941" y="486"/>
                  </a:lnTo>
                  <a:cubicBezTo>
                    <a:pt x="2084" y="533"/>
                    <a:pt x="2221" y="548"/>
                    <a:pt x="2358" y="548"/>
                  </a:cubicBezTo>
                  <a:cubicBezTo>
                    <a:pt x="2495" y="548"/>
                    <a:pt x="2632" y="533"/>
                    <a:pt x="2775" y="521"/>
                  </a:cubicBezTo>
                  <a:cubicBezTo>
                    <a:pt x="2894" y="438"/>
                    <a:pt x="2894" y="331"/>
                    <a:pt x="2799" y="212"/>
                  </a:cubicBezTo>
                  <a:cubicBezTo>
                    <a:pt x="2715" y="200"/>
                    <a:pt x="2608" y="188"/>
                    <a:pt x="2525" y="164"/>
                  </a:cubicBezTo>
                  <a:cubicBezTo>
                    <a:pt x="2465" y="128"/>
                    <a:pt x="2418" y="93"/>
                    <a:pt x="2358" y="81"/>
                  </a:cubicBezTo>
                  <a:cubicBezTo>
                    <a:pt x="2239" y="57"/>
                    <a:pt x="2108" y="57"/>
                    <a:pt x="1989" y="57"/>
                  </a:cubicBezTo>
                  <a:lnTo>
                    <a:pt x="1179" y="57"/>
                  </a:lnTo>
                  <a:cubicBezTo>
                    <a:pt x="1132" y="60"/>
                    <a:pt x="1083" y="61"/>
                    <a:pt x="1035" y="61"/>
                  </a:cubicBezTo>
                  <a:cubicBezTo>
                    <a:pt x="877" y="61"/>
                    <a:pt x="718" y="46"/>
                    <a:pt x="572" y="9"/>
                  </a:cubicBezTo>
                  <a:cubicBezTo>
                    <a:pt x="542" y="3"/>
                    <a:pt x="513" y="0"/>
                    <a:pt x="4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2"/>
            <p:cNvSpPr/>
            <p:nvPr/>
          </p:nvSpPr>
          <p:spPr>
            <a:xfrm>
              <a:off x="5564075" y="3131250"/>
              <a:ext cx="42300" cy="14000"/>
            </a:xfrm>
            <a:custGeom>
              <a:avLst/>
              <a:gdLst/>
              <a:ahLst/>
              <a:cxnLst/>
              <a:rect l="l" t="t" r="r" b="b"/>
              <a:pathLst>
                <a:path w="1692" h="560" extrusionOk="0">
                  <a:moveTo>
                    <a:pt x="309" y="1"/>
                  </a:moveTo>
                  <a:cubicBezTo>
                    <a:pt x="276" y="1"/>
                    <a:pt x="241" y="5"/>
                    <a:pt x="203" y="9"/>
                  </a:cubicBezTo>
                  <a:cubicBezTo>
                    <a:pt x="72" y="81"/>
                    <a:pt x="1" y="176"/>
                    <a:pt x="36" y="319"/>
                  </a:cubicBezTo>
                  <a:cubicBezTo>
                    <a:pt x="390" y="450"/>
                    <a:pt x="749" y="559"/>
                    <a:pt x="1117" y="559"/>
                  </a:cubicBezTo>
                  <a:cubicBezTo>
                    <a:pt x="1283" y="559"/>
                    <a:pt x="1450" y="537"/>
                    <a:pt x="1620" y="485"/>
                  </a:cubicBezTo>
                  <a:cubicBezTo>
                    <a:pt x="1691" y="390"/>
                    <a:pt x="1691" y="283"/>
                    <a:pt x="1620" y="176"/>
                  </a:cubicBezTo>
                  <a:cubicBezTo>
                    <a:pt x="1286" y="128"/>
                    <a:pt x="953" y="116"/>
                    <a:pt x="620" y="69"/>
                  </a:cubicBezTo>
                  <a:cubicBezTo>
                    <a:pt x="620" y="69"/>
                    <a:pt x="608" y="81"/>
                    <a:pt x="572" y="104"/>
                  </a:cubicBezTo>
                  <a:cubicBezTo>
                    <a:pt x="566" y="107"/>
                    <a:pt x="559" y="109"/>
                    <a:pt x="550" y="109"/>
                  </a:cubicBezTo>
                  <a:cubicBezTo>
                    <a:pt x="526" y="109"/>
                    <a:pt x="495" y="96"/>
                    <a:pt x="477" y="69"/>
                  </a:cubicBezTo>
                  <a:cubicBezTo>
                    <a:pt x="423" y="15"/>
                    <a:pt x="369" y="1"/>
                    <a:pt x="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2"/>
            <p:cNvSpPr/>
            <p:nvPr/>
          </p:nvSpPr>
          <p:spPr>
            <a:xfrm>
              <a:off x="5514375" y="3103400"/>
              <a:ext cx="43475" cy="14700"/>
            </a:xfrm>
            <a:custGeom>
              <a:avLst/>
              <a:gdLst/>
              <a:ahLst/>
              <a:cxnLst/>
              <a:rect l="l" t="t" r="r" b="b"/>
              <a:pathLst>
                <a:path w="1739" h="588" extrusionOk="0">
                  <a:moveTo>
                    <a:pt x="925" y="1"/>
                  </a:moveTo>
                  <a:cubicBezTo>
                    <a:pt x="623" y="1"/>
                    <a:pt x="319" y="64"/>
                    <a:pt x="12" y="171"/>
                  </a:cubicBezTo>
                  <a:cubicBezTo>
                    <a:pt x="66" y="255"/>
                    <a:pt x="119" y="283"/>
                    <a:pt x="173" y="283"/>
                  </a:cubicBezTo>
                  <a:cubicBezTo>
                    <a:pt x="264" y="283"/>
                    <a:pt x="356" y="205"/>
                    <a:pt x="453" y="183"/>
                  </a:cubicBezTo>
                  <a:cubicBezTo>
                    <a:pt x="524" y="230"/>
                    <a:pt x="560" y="278"/>
                    <a:pt x="453" y="302"/>
                  </a:cubicBezTo>
                  <a:cubicBezTo>
                    <a:pt x="357" y="504"/>
                    <a:pt x="119" y="445"/>
                    <a:pt x="0" y="587"/>
                  </a:cubicBezTo>
                  <a:lnTo>
                    <a:pt x="1048" y="587"/>
                  </a:lnTo>
                  <a:cubicBezTo>
                    <a:pt x="1167" y="397"/>
                    <a:pt x="1381" y="349"/>
                    <a:pt x="1596" y="290"/>
                  </a:cubicBezTo>
                  <a:cubicBezTo>
                    <a:pt x="1655" y="266"/>
                    <a:pt x="1703" y="218"/>
                    <a:pt x="1739" y="171"/>
                  </a:cubicBezTo>
                  <a:cubicBezTo>
                    <a:pt x="1468" y="52"/>
                    <a:pt x="1197" y="1"/>
                    <a:pt x="9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2"/>
            <p:cNvSpPr/>
            <p:nvPr/>
          </p:nvSpPr>
          <p:spPr>
            <a:xfrm>
              <a:off x="5387275" y="3014200"/>
              <a:ext cx="39600" cy="10725"/>
            </a:xfrm>
            <a:custGeom>
              <a:avLst/>
              <a:gdLst/>
              <a:ahLst/>
              <a:cxnLst/>
              <a:rect l="l" t="t" r="r" b="b"/>
              <a:pathLst>
                <a:path w="1584" h="429" extrusionOk="0">
                  <a:moveTo>
                    <a:pt x="929" y="0"/>
                  </a:moveTo>
                  <a:cubicBezTo>
                    <a:pt x="808" y="69"/>
                    <a:pt x="686" y="94"/>
                    <a:pt x="565" y="94"/>
                  </a:cubicBezTo>
                  <a:cubicBezTo>
                    <a:pt x="436" y="94"/>
                    <a:pt x="307" y="66"/>
                    <a:pt x="179" y="36"/>
                  </a:cubicBezTo>
                  <a:cubicBezTo>
                    <a:pt x="84" y="107"/>
                    <a:pt x="0" y="167"/>
                    <a:pt x="72" y="298"/>
                  </a:cubicBezTo>
                  <a:cubicBezTo>
                    <a:pt x="304" y="405"/>
                    <a:pt x="542" y="429"/>
                    <a:pt x="782" y="429"/>
                  </a:cubicBezTo>
                  <a:cubicBezTo>
                    <a:pt x="973" y="429"/>
                    <a:pt x="1166" y="414"/>
                    <a:pt x="1357" y="414"/>
                  </a:cubicBezTo>
                  <a:cubicBezTo>
                    <a:pt x="1405" y="414"/>
                    <a:pt x="1453" y="414"/>
                    <a:pt x="1500" y="417"/>
                  </a:cubicBezTo>
                  <a:cubicBezTo>
                    <a:pt x="1584" y="334"/>
                    <a:pt x="1584" y="238"/>
                    <a:pt x="1500" y="155"/>
                  </a:cubicBezTo>
                  <a:cubicBezTo>
                    <a:pt x="1310" y="95"/>
                    <a:pt x="1131" y="48"/>
                    <a:pt x="9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2"/>
            <p:cNvSpPr/>
            <p:nvPr/>
          </p:nvSpPr>
          <p:spPr>
            <a:xfrm>
              <a:off x="5558425" y="3082050"/>
              <a:ext cx="47350" cy="8675"/>
            </a:xfrm>
            <a:custGeom>
              <a:avLst/>
              <a:gdLst/>
              <a:ahLst/>
              <a:cxnLst/>
              <a:rect l="l" t="t" r="r" b="b"/>
              <a:pathLst>
                <a:path w="1894" h="347" extrusionOk="0">
                  <a:moveTo>
                    <a:pt x="777" y="1"/>
                  </a:moveTo>
                  <a:cubicBezTo>
                    <a:pt x="447" y="1"/>
                    <a:pt x="173" y="48"/>
                    <a:pt x="0" y="144"/>
                  </a:cubicBezTo>
                  <a:cubicBezTo>
                    <a:pt x="433" y="331"/>
                    <a:pt x="850" y="347"/>
                    <a:pt x="1277" y="347"/>
                  </a:cubicBezTo>
                  <a:cubicBezTo>
                    <a:pt x="1367" y="347"/>
                    <a:pt x="1457" y="346"/>
                    <a:pt x="1548" y="346"/>
                  </a:cubicBezTo>
                  <a:cubicBezTo>
                    <a:pt x="1608" y="191"/>
                    <a:pt x="1751" y="179"/>
                    <a:pt x="1893" y="144"/>
                  </a:cubicBezTo>
                  <a:cubicBezTo>
                    <a:pt x="1495" y="48"/>
                    <a:pt x="1108" y="1"/>
                    <a:pt x="7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2"/>
            <p:cNvSpPr/>
            <p:nvPr/>
          </p:nvSpPr>
          <p:spPr>
            <a:xfrm>
              <a:off x="5855175" y="2996925"/>
              <a:ext cx="7475" cy="75325"/>
            </a:xfrm>
            <a:custGeom>
              <a:avLst/>
              <a:gdLst/>
              <a:ahLst/>
              <a:cxnLst/>
              <a:rect l="l" t="t" r="r" b="b"/>
              <a:pathLst>
                <a:path w="299" h="3013" extrusionOk="0">
                  <a:moveTo>
                    <a:pt x="287" y="1"/>
                  </a:moveTo>
                  <a:cubicBezTo>
                    <a:pt x="168" y="1"/>
                    <a:pt x="60" y="48"/>
                    <a:pt x="1" y="167"/>
                  </a:cubicBezTo>
                  <a:cubicBezTo>
                    <a:pt x="168" y="382"/>
                    <a:pt x="144" y="655"/>
                    <a:pt x="144" y="917"/>
                  </a:cubicBezTo>
                  <a:cubicBezTo>
                    <a:pt x="156" y="1453"/>
                    <a:pt x="156" y="1977"/>
                    <a:pt x="156" y="2501"/>
                  </a:cubicBezTo>
                  <a:cubicBezTo>
                    <a:pt x="156" y="2679"/>
                    <a:pt x="120" y="2882"/>
                    <a:pt x="299" y="3013"/>
                  </a:cubicBezTo>
                  <a:cubicBezTo>
                    <a:pt x="299" y="2013"/>
                    <a:pt x="287" y="1013"/>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2"/>
            <p:cNvSpPr/>
            <p:nvPr/>
          </p:nvSpPr>
          <p:spPr>
            <a:xfrm>
              <a:off x="5898350" y="3148675"/>
              <a:ext cx="42875" cy="12575"/>
            </a:xfrm>
            <a:custGeom>
              <a:avLst/>
              <a:gdLst/>
              <a:ahLst/>
              <a:cxnLst/>
              <a:rect l="l" t="t" r="r" b="b"/>
              <a:pathLst>
                <a:path w="1715" h="503" extrusionOk="0">
                  <a:moveTo>
                    <a:pt x="445" y="1"/>
                  </a:moveTo>
                  <a:cubicBezTo>
                    <a:pt x="300" y="1"/>
                    <a:pt x="153" y="36"/>
                    <a:pt x="0" y="134"/>
                  </a:cubicBezTo>
                  <a:cubicBezTo>
                    <a:pt x="48" y="229"/>
                    <a:pt x="107" y="300"/>
                    <a:pt x="155" y="384"/>
                  </a:cubicBezTo>
                  <a:cubicBezTo>
                    <a:pt x="655" y="491"/>
                    <a:pt x="1191" y="491"/>
                    <a:pt x="1715" y="503"/>
                  </a:cubicBezTo>
                  <a:cubicBezTo>
                    <a:pt x="1667" y="419"/>
                    <a:pt x="1631" y="348"/>
                    <a:pt x="1584" y="253"/>
                  </a:cubicBezTo>
                  <a:cubicBezTo>
                    <a:pt x="1194" y="253"/>
                    <a:pt x="830" y="1"/>
                    <a:pt x="4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2"/>
            <p:cNvSpPr/>
            <p:nvPr/>
          </p:nvSpPr>
          <p:spPr>
            <a:xfrm>
              <a:off x="5254800" y="3006575"/>
              <a:ext cx="23550" cy="32650"/>
            </a:xfrm>
            <a:custGeom>
              <a:avLst/>
              <a:gdLst/>
              <a:ahLst/>
              <a:cxnLst/>
              <a:rect l="l" t="t" r="r" b="b"/>
              <a:pathLst>
                <a:path w="942" h="1306" extrusionOk="0">
                  <a:moveTo>
                    <a:pt x="297" y="0"/>
                  </a:moveTo>
                  <a:cubicBezTo>
                    <a:pt x="267" y="0"/>
                    <a:pt x="232" y="9"/>
                    <a:pt x="191" y="31"/>
                  </a:cubicBezTo>
                  <a:cubicBezTo>
                    <a:pt x="13" y="269"/>
                    <a:pt x="1" y="508"/>
                    <a:pt x="191" y="746"/>
                  </a:cubicBezTo>
                  <a:cubicBezTo>
                    <a:pt x="382" y="1008"/>
                    <a:pt x="549" y="1293"/>
                    <a:pt x="942" y="1305"/>
                  </a:cubicBezTo>
                  <a:cubicBezTo>
                    <a:pt x="727" y="1127"/>
                    <a:pt x="775" y="936"/>
                    <a:pt x="918" y="746"/>
                  </a:cubicBezTo>
                  <a:lnTo>
                    <a:pt x="918" y="627"/>
                  </a:lnTo>
                  <a:cubicBezTo>
                    <a:pt x="858" y="531"/>
                    <a:pt x="763" y="484"/>
                    <a:pt x="656" y="412"/>
                  </a:cubicBezTo>
                  <a:cubicBezTo>
                    <a:pt x="572" y="353"/>
                    <a:pt x="537" y="281"/>
                    <a:pt x="501" y="198"/>
                  </a:cubicBezTo>
                  <a:cubicBezTo>
                    <a:pt x="446" y="106"/>
                    <a:pt x="398" y="0"/>
                    <a:pt x="2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2"/>
            <p:cNvSpPr/>
            <p:nvPr/>
          </p:nvSpPr>
          <p:spPr>
            <a:xfrm>
              <a:off x="5606050" y="3032000"/>
              <a:ext cx="46150" cy="8700"/>
            </a:xfrm>
            <a:custGeom>
              <a:avLst/>
              <a:gdLst/>
              <a:ahLst/>
              <a:cxnLst/>
              <a:rect l="l" t="t" r="r" b="b"/>
              <a:pathLst>
                <a:path w="1846" h="348" extrusionOk="0">
                  <a:moveTo>
                    <a:pt x="1057" y="1"/>
                  </a:moveTo>
                  <a:cubicBezTo>
                    <a:pt x="824" y="1"/>
                    <a:pt x="589" y="27"/>
                    <a:pt x="358" y="38"/>
                  </a:cubicBezTo>
                  <a:cubicBezTo>
                    <a:pt x="358" y="47"/>
                    <a:pt x="352" y="55"/>
                    <a:pt x="335" y="55"/>
                  </a:cubicBezTo>
                  <a:cubicBezTo>
                    <a:pt x="329" y="55"/>
                    <a:pt x="320" y="54"/>
                    <a:pt x="310" y="50"/>
                  </a:cubicBezTo>
                  <a:cubicBezTo>
                    <a:pt x="286" y="50"/>
                    <a:pt x="250" y="38"/>
                    <a:pt x="215" y="14"/>
                  </a:cubicBezTo>
                  <a:lnTo>
                    <a:pt x="72" y="14"/>
                  </a:lnTo>
                  <a:cubicBezTo>
                    <a:pt x="0" y="62"/>
                    <a:pt x="0" y="110"/>
                    <a:pt x="72" y="169"/>
                  </a:cubicBezTo>
                  <a:cubicBezTo>
                    <a:pt x="631" y="348"/>
                    <a:pt x="1215" y="288"/>
                    <a:pt x="1798" y="324"/>
                  </a:cubicBezTo>
                  <a:lnTo>
                    <a:pt x="1798" y="264"/>
                  </a:lnTo>
                  <a:cubicBezTo>
                    <a:pt x="1846" y="217"/>
                    <a:pt x="1846" y="169"/>
                    <a:pt x="1786" y="133"/>
                  </a:cubicBezTo>
                  <a:cubicBezTo>
                    <a:pt x="1548" y="30"/>
                    <a:pt x="1303" y="1"/>
                    <a:pt x="10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2"/>
            <p:cNvSpPr/>
            <p:nvPr/>
          </p:nvSpPr>
          <p:spPr>
            <a:xfrm>
              <a:off x="5682550" y="3204400"/>
              <a:ext cx="41700" cy="15350"/>
            </a:xfrm>
            <a:custGeom>
              <a:avLst/>
              <a:gdLst/>
              <a:ahLst/>
              <a:cxnLst/>
              <a:rect l="l" t="t" r="r" b="b"/>
              <a:pathLst>
                <a:path w="1668" h="614" extrusionOk="0">
                  <a:moveTo>
                    <a:pt x="619" y="0"/>
                  </a:moveTo>
                  <a:cubicBezTo>
                    <a:pt x="596" y="12"/>
                    <a:pt x="572" y="36"/>
                    <a:pt x="560" y="48"/>
                  </a:cubicBezTo>
                  <a:cubicBezTo>
                    <a:pt x="453" y="107"/>
                    <a:pt x="334" y="84"/>
                    <a:pt x="226" y="95"/>
                  </a:cubicBezTo>
                  <a:cubicBezTo>
                    <a:pt x="167" y="95"/>
                    <a:pt x="107" y="107"/>
                    <a:pt x="60" y="143"/>
                  </a:cubicBezTo>
                  <a:cubicBezTo>
                    <a:pt x="48" y="155"/>
                    <a:pt x="24" y="167"/>
                    <a:pt x="0" y="203"/>
                  </a:cubicBezTo>
                  <a:cubicBezTo>
                    <a:pt x="36" y="393"/>
                    <a:pt x="179" y="441"/>
                    <a:pt x="334" y="476"/>
                  </a:cubicBezTo>
                  <a:cubicBezTo>
                    <a:pt x="600" y="512"/>
                    <a:pt x="866" y="614"/>
                    <a:pt x="1143" y="614"/>
                  </a:cubicBezTo>
                  <a:cubicBezTo>
                    <a:pt x="1237" y="614"/>
                    <a:pt x="1332" y="602"/>
                    <a:pt x="1429" y="572"/>
                  </a:cubicBezTo>
                  <a:cubicBezTo>
                    <a:pt x="1667" y="453"/>
                    <a:pt x="1655" y="298"/>
                    <a:pt x="1465" y="155"/>
                  </a:cubicBezTo>
                  <a:cubicBezTo>
                    <a:pt x="1191" y="0"/>
                    <a:pt x="917" y="0"/>
                    <a:pt x="6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2"/>
            <p:cNvSpPr/>
            <p:nvPr/>
          </p:nvSpPr>
          <p:spPr>
            <a:xfrm>
              <a:off x="6045375" y="3189975"/>
              <a:ext cx="54800" cy="7900"/>
            </a:xfrm>
            <a:custGeom>
              <a:avLst/>
              <a:gdLst/>
              <a:ahLst/>
              <a:cxnLst/>
              <a:rect l="l" t="t" r="r" b="b"/>
              <a:pathLst>
                <a:path w="2192" h="316" extrusionOk="0">
                  <a:moveTo>
                    <a:pt x="1558" y="1"/>
                  </a:moveTo>
                  <a:cubicBezTo>
                    <a:pt x="1426" y="1"/>
                    <a:pt x="1292" y="9"/>
                    <a:pt x="1160" y="9"/>
                  </a:cubicBezTo>
                  <a:cubicBezTo>
                    <a:pt x="1115" y="9"/>
                    <a:pt x="1070" y="8"/>
                    <a:pt x="1025" y="6"/>
                  </a:cubicBezTo>
                  <a:cubicBezTo>
                    <a:pt x="891" y="128"/>
                    <a:pt x="741" y="156"/>
                    <a:pt x="585" y="156"/>
                  </a:cubicBezTo>
                  <a:cubicBezTo>
                    <a:pt x="462" y="156"/>
                    <a:pt x="335" y="139"/>
                    <a:pt x="210" y="139"/>
                  </a:cubicBezTo>
                  <a:cubicBezTo>
                    <a:pt x="139" y="139"/>
                    <a:pt x="69" y="144"/>
                    <a:pt x="1" y="160"/>
                  </a:cubicBezTo>
                  <a:cubicBezTo>
                    <a:pt x="308" y="289"/>
                    <a:pt x="624" y="302"/>
                    <a:pt x="938" y="302"/>
                  </a:cubicBezTo>
                  <a:cubicBezTo>
                    <a:pt x="1016" y="302"/>
                    <a:pt x="1095" y="301"/>
                    <a:pt x="1173" y="301"/>
                  </a:cubicBezTo>
                  <a:cubicBezTo>
                    <a:pt x="1303" y="301"/>
                    <a:pt x="1433" y="303"/>
                    <a:pt x="1561" y="315"/>
                  </a:cubicBezTo>
                  <a:cubicBezTo>
                    <a:pt x="1668" y="303"/>
                    <a:pt x="1787" y="303"/>
                    <a:pt x="1894" y="280"/>
                  </a:cubicBezTo>
                  <a:cubicBezTo>
                    <a:pt x="1965" y="196"/>
                    <a:pt x="2120" y="268"/>
                    <a:pt x="2192" y="149"/>
                  </a:cubicBezTo>
                  <a:cubicBezTo>
                    <a:pt x="1989" y="24"/>
                    <a:pt x="1775" y="1"/>
                    <a:pt x="15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2"/>
            <p:cNvSpPr/>
            <p:nvPr/>
          </p:nvSpPr>
          <p:spPr>
            <a:xfrm>
              <a:off x="5561700" y="3162725"/>
              <a:ext cx="30900" cy="17100"/>
            </a:xfrm>
            <a:custGeom>
              <a:avLst/>
              <a:gdLst/>
              <a:ahLst/>
              <a:cxnLst/>
              <a:rect l="l" t="t" r="r" b="b"/>
              <a:pathLst>
                <a:path w="1236" h="684" extrusionOk="0">
                  <a:moveTo>
                    <a:pt x="107" y="0"/>
                  </a:moveTo>
                  <a:cubicBezTo>
                    <a:pt x="60" y="48"/>
                    <a:pt x="12" y="107"/>
                    <a:pt x="0" y="179"/>
                  </a:cubicBezTo>
                  <a:cubicBezTo>
                    <a:pt x="0" y="262"/>
                    <a:pt x="0" y="322"/>
                    <a:pt x="12" y="393"/>
                  </a:cubicBezTo>
                  <a:cubicBezTo>
                    <a:pt x="48" y="465"/>
                    <a:pt x="72" y="524"/>
                    <a:pt x="131" y="572"/>
                  </a:cubicBezTo>
                  <a:cubicBezTo>
                    <a:pt x="260" y="642"/>
                    <a:pt x="383" y="683"/>
                    <a:pt x="500" y="683"/>
                  </a:cubicBezTo>
                  <a:cubicBezTo>
                    <a:pt x="621" y="683"/>
                    <a:pt x="737" y="639"/>
                    <a:pt x="846" y="536"/>
                  </a:cubicBezTo>
                  <a:cubicBezTo>
                    <a:pt x="893" y="500"/>
                    <a:pt x="929" y="453"/>
                    <a:pt x="965" y="405"/>
                  </a:cubicBezTo>
                  <a:cubicBezTo>
                    <a:pt x="993" y="409"/>
                    <a:pt x="1019" y="411"/>
                    <a:pt x="1041" y="411"/>
                  </a:cubicBezTo>
                  <a:cubicBezTo>
                    <a:pt x="1235" y="411"/>
                    <a:pt x="1215" y="279"/>
                    <a:pt x="1119" y="119"/>
                  </a:cubicBezTo>
                  <a:cubicBezTo>
                    <a:pt x="774" y="107"/>
                    <a:pt x="429" y="119"/>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2"/>
            <p:cNvSpPr/>
            <p:nvPr/>
          </p:nvSpPr>
          <p:spPr>
            <a:xfrm>
              <a:off x="5695950" y="3074600"/>
              <a:ext cx="43175" cy="10900"/>
            </a:xfrm>
            <a:custGeom>
              <a:avLst/>
              <a:gdLst/>
              <a:ahLst/>
              <a:cxnLst/>
              <a:rect l="l" t="t" r="r" b="b"/>
              <a:pathLst>
                <a:path w="1727" h="436" extrusionOk="0">
                  <a:moveTo>
                    <a:pt x="101" y="1"/>
                  </a:moveTo>
                  <a:cubicBezTo>
                    <a:pt x="87" y="1"/>
                    <a:pt x="73" y="1"/>
                    <a:pt x="60" y="1"/>
                  </a:cubicBezTo>
                  <a:cubicBezTo>
                    <a:pt x="0" y="49"/>
                    <a:pt x="0" y="96"/>
                    <a:pt x="60" y="156"/>
                  </a:cubicBezTo>
                  <a:cubicBezTo>
                    <a:pt x="525" y="315"/>
                    <a:pt x="981" y="436"/>
                    <a:pt x="1461" y="436"/>
                  </a:cubicBezTo>
                  <a:cubicBezTo>
                    <a:pt x="1521" y="436"/>
                    <a:pt x="1582" y="434"/>
                    <a:pt x="1643" y="430"/>
                  </a:cubicBezTo>
                  <a:cubicBezTo>
                    <a:pt x="1726" y="358"/>
                    <a:pt x="1726" y="287"/>
                    <a:pt x="1631" y="215"/>
                  </a:cubicBezTo>
                  <a:cubicBezTo>
                    <a:pt x="1121" y="215"/>
                    <a:pt x="622"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2"/>
            <p:cNvSpPr/>
            <p:nvPr/>
          </p:nvSpPr>
          <p:spPr>
            <a:xfrm>
              <a:off x="6012350" y="3250125"/>
              <a:ext cx="44375" cy="15275"/>
            </a:xfrm>
            <a:custGeom>
              <a:avLst/>
              <a:gdLst/>
              <a:ahLst/>
              <a:cxnLst/>
              <a:rect l="l" t="t" r="r" b="b"/>
              <a:pathLst>
                <a:path w="1775" h="611" extrusionOk="0">
                  <a:moveTo>
                    <a:pt x="131" y="0"/>
                  </a:moveTo>
                  <a:cubicBezTo>
                    <a:pt x="100" y="0"/>
                    <a:pt x="68" y="6"/>
                    <a:pt x="36" y="17"/>
                  </a:cubicBezTo>
                  <a:cubicBezTo>
                    <a:pt x="12" y="76"/>
                    <a:pt x="0" y="148"/>
                    <a:pt x="24" y="207"/>
                  </a:cubicBezTo>
                  <a:cubicBezTo>
                    <a:pt x="119" y="314"/>
                    <a:pt x="227" y="386"/>
                    <a:pt x="358" y="433"/>
                  </a:cubicBezTo>
                  <a:cubicBezTo>
                    <a:pt x="441" y="469"/>
                    <a:pt x="536" y="481"/>
                    <a:pt x="643" y="493"/>
                  </a:cubicBezTo>
                  <a:cubicBezTo>
                    <a:pt x="834" y="493"/>
                    <a:pt x="1012" y="529"/>
                    <a:pt x="1203" y="588"/>
                  </a:cubicBezTo>
                  <a:cubicBezTo>
                    <a:pt x="1275" y="601"/>
                    <a:pt x="1350" y="611"/>
                    <a:pt x="1425" y="611"/>
                  </a:cubicBezTo>
                  <a:cubicBezTo>
                    <a:pt x="1487" y="611"/>
                    <a:pt x="1549" y="604"/>
                    <a:pt x="1608" y="588"/>
                  </a:cubicBezTo>
                  <a:cubicBezTo>
                    <a:pt x="1667" y="552"/>
                    <a:pt x="1727" y="529"/>
                    <a:pt x="1774" y="469"/>
                  </a:cubicBezTo>
                  <a:lnTo>
                    <a:pt x="1774" y="410"/>
                  </a:lnTo>
                  <a:lnTo>
                    <a:pt x="1774" y="350"/>
                  </a:lnTo>
                  <a:cubicBezTo>
                    <a:pt x="1751" y="255"/>
                    <a:pt x="1667" y="243"/>
                    <a:pt x="1632" y="219"/>
                  </a:cubicBezTo>
                  <a:cubicBezTo>
                    <a:pt x="1616" y="187"/>
                    <a:pt x="1594" y="177"/>
                    <a:pt x="1568" y="177"/>
                  </a:cubicBezTo>
                  <a:cubicBezTo>
                    <a:pt x="1555" y="177"/>
                    <a:pt x="1540" y="179"/>
                    <a:pt x="1524" y="183"/>
                  </a:cubicBezTo>
                  <a:cubicBezTo>
                    <a:pt x="1334" y="76"/>
                    <a:pt x="1108" y="171"/>
                    <a:pt x="917" y="76"/>
                  </a:cubicBezTo>
                  <a:cubicBezTo>
                    <a:pt x="774" y="31"/>
                    <a:pt x="635" y="14"/>
                    <a:pt x="492" y="14"/>
                  </a:cubicBezTo>
                  <a:cubicBezTo>
                    <a:pt x="410" y="14"/>
                    <a:pt x="326" y="20"/>
                    <a:pt x="238" y="29"/>
                  </a:cubicBezTo>
                  <a:cubicBezTo>
                    <a:pt x="206" y="9"/>
                    <a:pt x="169"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2"/>
            <p:cNvSpPr/>
            <p:nvPr/>
          </p:nvSpPr>
          <p:spPr>
            <a:xfrm>
              <a:off x="5553950" y="3027000"/>
              <a:ext cx="40225" cy="9250"/>
            </a:xfrm>
            <a:custGeom>
              <a:avLst/>
              <a:gdLst/>
              <a:ahLst/>
              <a:cxnLst/>
              <a:rect l="l" t="t" r="r" b="b"/>
              <a:pathLst>
                <a:path w="1609" h="370" extrusionOk="0">
                  <a:moveTo>
                    <a:pt x="809" y="0"/>
                  </a:moveTo>
                  <a:cubicBezTo>
                    <a:pt x="539" y="0"/>
                    <a:pt x="269" y="60"/>
                    <a:pt x="1" y="167"/>
                  </a:cubicBezTo>
                  <a:cubicBezTo>
                    <a:pt x="351" y="187"/>
                    <a:pt x="665" y="359"/>
                    <a:pt x="1013" y="359"/>
                  </a:cubicBezTo>
                  <a:cubicBezTo>
                    <a:pt x="1068" y="359"/>
                    <a:pt x="1123" y="355"/>
                    <a:pt x="1179" y="345"/>
                  </a:cubicBezTo>
                  <a:cubicBezTo>
                    <a:pt x="1299" y="226"/>
                    <a:pt x="1501" y="369"/>
                    <a:pt x="1608" y="191"/>
                  </a:cubicBezTo>
                  <a:cubicBezTo>
                    <a:pt x="1346" y="60"/>
                    <a:pt x="1078" y="0"/>
                    <a:pt x="8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2"/>
            <p:cNvSpPr/>
            <p:nvPr/>
          </p:nvSpPr>
          <p:spPr>
            <a:xfrm>
              <a:off x="6142125" y="3201100"/>
              <a:ext cx="42250" cy="9900"/>
            </a:xfrm>
            <a:custGeom>
              <a:avLst/>
              <a:gdLst/>
              <a:ahLst/>
              <a:cxnLst/>
              <a:rect l="l" t="t" r="r" b="b"/>
              <a:pathLst>
                <a:path w="1690" h="396" extrusionOk="0">
                  <a:moveTo>
                    <a:pt x="889" y="1"/>
                  </a:moveTo>
                  <a:cubicBezTo>
                    <a:pt x="883" y="1"/>
                    <a:pt x="876" y="1"/>
                    <a:pt x="870" y="1"/>
                  </a:cubicBezTo>
                  <a:cubicBezTo>
                    <a:pt x="754" y="134"/>
                    <a:pt x="613" y="161"/>
                    <a:pt x="466" y="161"/>
                  </a:cubicBezTo>
                  <a:cubicBezTo>
                    <a:pt x="370" y="161"/>
                    <a:pt x="272" y="149"/>
                    <a:pt x="176" y="149"/>
                  </a:cubicBezTo>
                  <a:cubicBezTo>
                    <a:pt x="116" y="149"/>
                    <a:pt x="57" y="154"/>
                    <a:pt x="0" y="168"/>
                  </a:cubicBezTo>
                  <a:cubicBezTo>
                    <a:pt x="489" y="358"/>
                    <a:pt x="1001" y="335"/>
                    <a:pt x="1501" y="394"/>
                  </a:cubicBezTo>
                  <a:cubicBezTo>
                    <a:pt x="1511" y="395"/>
                    <a:pt x="1522" y="396"/>
                    <a:pt x="1532" y="396"/>
                  </a:cubicBezTo>
                  <a:cubicBezTo>
                    <a:pt x="1623" y="396"/>
                    <a:pt x="1690" y="347"/>
                    <a:pt x="1679" y="239"/>
                  </a:cubicBezTo>
                  <a:cubicBezTo>
                    <a:pt x="1669" y="154"/>
                    <a:pt x="1601" y="69"/>
                    <a:pt x="1518" y="69"/>
                  </a:cubicBezTo>
                  <a:cubicBezTo>
                    <a:pt x="1509" y="69"/>
                    <a:pt x="1499" y="70"/>
                    <a:pt x="1489" y="73"/>
                  </a:cubicBezTo>
                  <a:cubicBezTo>
                    <a:pt x="1438" y="93"/>
                    <a:pt x="1390" y="101"/>
                    <a:pt x="1345" y="101"/>
                  </a:cubicBezTo>
                  <a:cubicBezTo>
                    <a:pt x="1181" y="101"/>
                    <a:pt x="1041" y="1"/>
                    <a:pt x="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2"/>
            <p:cNvSpPr/>
            <p:nvPr/>
          </p:nvSpPr>
          <p:spPr>
            <a:xfrm>
              <a:off x="5491450" y="3153125"/>
              <a:ext cx="37825" cy="16525"/>
            </a:xfrm>
            <a:custGeom>
              <a:avLst/>
              <a:gdLst/>
              <a:ahLst/>
              <a:cxnLst/>
              <a:rect l="l" t="t" r="r" b="b"/>
              <a:pathLst>
                <a:path w="1513" h="661" extrusionOk="0">
                  <a:moveTo>
                    <a:pt x="289" y="0"/>
                  </a:moveTo>
                  <a:cubicBezTo>
                    <a:pt x="221" y="0"/>
                    <a:pt x="149" y="15"/>
                    <a:pt x="72" y="27"/>
                  </a:cubicBezTo>
                  <a:cubicBezTo>
                    <a:pt x="12" y="87"/>
                    <a:pt x="0" y="170"/>
                    <a:pt x="12" y="241"/>
                  </a:cubicBezTo>
                  <a:cubicBezTo>
                    <a:pt x="24" y="313"/>
                    <a:pt x="72" y="372"/>
                    <a:pt x="119" y="432"/>
                  </a:cubicBezTo>
                  <a:cubicBezTo>
                    <a:pt x="143" y="468"/>
                    <a:pt x="179" y="480"/>
                    <a:pt x="203" y="503"/>
                  </a:cubicBezTo>
                  <a:cubicBezTo>
                    <a:pt x="262" y="551"/>
                    <a:pt x="322" y="575"/>
                    <a:pt x="405" y="611"/>
                  </a:cubicBezTo>
                  <a:cubicBezTo>
                    <a:pt x="523" y="643"/>
                    <a:pt x="638" y="660"/>
                    <a:pt x="753" y="660"/>
                  </a:cubicBezTo>
                  <a:cubicBezTo>
                    <a:pt x="894" y="660"/>
                    <a:pt x="1035" y="634"/>
                    <a:pt x="1179" y="575"/>
                  </a:cubicBezTo>
                  <a:cubicBezTo>
                    <a:pt x="1513" y="313"/>
                    <a:pt x="1382" y="182"/>
                    <a:pt x="1060" y="75"/>
                  </a:cubicBezTo>
                  <a:cubicBezTo>
                    <a:pt x="1048" y="71"/>
                    <a:pt x="1035" y="69"/>
                    <a:pt x="1021" y="69"/>
                  </a:cubicBezTo>
                  <a:cubicBezTo>
                    <a:pt x="994" y="69"/>
                    <a:pt x="965" y="75"/>
                    <a:pt x="941" y="75"/>
                  </a:cubicBezTo>
                  <a:cubicBezTo>
                    <a:pt x="917" y="93"/>
                    <a:pt x="890" y="102"/>
                    <a:pt x="861" y="102"/>
                  </a:cubicBezTo>
                  <a:cubicBezTo>
                    <a:pt x="831" y="102"/>
                    <a:pt x="798" y="93"/>
                    <a:pt x="762" y="75"/>
                  </a:cubicBezTo>
                  <a:lnTo>
                    <a:pt x="643" y="75"/>
                  </a:lnTo>
                  <a:cubicBezTo>
                    <a:pt x="614" y="99"/>
                    <a:pt x="587" y="110"/>
                    <a:pt x="560" y="110"/>
                  </a:cubicBezTo>
                  <a:cubicBezTo>
                    <a:pt x="533" y="110"/>
                    <a:pt x="506" y="99"/>
                    <a:pt x="477" y="75"/>
                  </a:cubicBezTo>
                  <a:lnTo>
                    <a:pt x="489" y="63"/>
                  </a:lnTo>
                  <a:cubicBezTo>
                    <a:pt x="423" y="15"/>
                    <a:pt x="358"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2"/>
            <p:cNvSpPr/>
            <p:nvPr/>
          </p:nvSpPr>
          <p:spPr>
            <a:xfrm>
              <a:off x="5595925" y="3169450"/>
              <a:ext cx="29750" cy="12650"/>
            </a:xfrm>
            <a:custGeom>
              <a:avLst/>
              <a:gdLst/>
              <a:ahLst/>
              <a:cxnLst/>
              <a:rect l="l" t="t" r="r" b="b"/>
              <a:pathLst>
                <a:path w="1190" h="506" extrusionOk="0">
                  <a:moveTo>
                    <a:pt x="644" y="0"/>
                  </a:moveTo>
                  <a:cubicBezTo>
                    <a:pt x="549" y="0"/>
                    <a:pt x="451" y="24"/>
                    <a:pt x="346" y="89"/>
                  </a:cubicBezTo>
                  <a:cubicBezTo>
                    <a:pt x="310" y="89"/>
                    <a:pt x="298" y="112"/>
                    <a:pt x="274" y="112"/>
                  </a:cubicBezTo>
                  <a:cubicBezTo>
                    <a:pt x="191" y="124"/>
                    <a:pt x="120" y="136"/>
                    <a:pt x="60" y="184"/>
                  </a:cubicBezTo>
                  <a:cubicBezTo>
                    <a:pt x="12" y="208"/>
                    <a:pt x="1" y="243"/>
                    <a:pt x="1" y="303"/>
                  </a:cubicBezTo>
                  <a:cubicBezTo>
                    <a:pt x="286" y="505"/>
                    <a:pt x="632" y="362"/>
                    <a:pt x="941" y="470"/>
                  </a:cubicBezTo>
                  <a:cubicBezTo>
                    <a:pt x="964" y="479"/>
                    <a:pt x="986" y="483"/>
                    <a:pt x="1005" y="483"/>
                  </a:cubicBezTo>
                  <a:cubicBezTo>
                    <a:pt x="1137" y="483"/>
                    <a:pt x="1190" y="292"/>
                    <a:pt x="1179" y="136"/>
                  </a:cubicBezTo>
                  <a:cubicBezTo>
                    <a:pt x="998" y="89"/>
                    <a:pt x="828" y="0"/>
                    <a:pt x="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2"/>
            <p:cNvSpPr/>
            <p:nvPr/>
          </p:nvSpPr>
          <p:spPr>
            <a:xfrm>
              <a:off x="5553075" y="3107650"/>
              <a:ext cx="36625" cy="12800"/>
            </a:xfrm>
            <a:custGeom>
              <a:avLst/>
              <a:gdLst/>
              <a:ahLst/>
              <a:cxnLst/>
              <a:rect l="l" t="t" r="r" b="b"/>
              <a:pathLst>
                <a:path w="1465" h="512" extrusionOk="0">
                  <a:moveTo>
                    <a:pt x="179" y="1"/>
                  </a:moveTo>
                  <a:cubicBezTo>
                    <a:pt x="143" y="13"/>
                    <a:pt x="83" y="13"/>
                    <a:pt x="36" y="36"/>
                  </a:cubicBezTo>
                  <a:cubicBezTo>
                    <a:pt x="0" y="96"/>
                    <a:pt x="0" y="155"/>
                    <a:pt x="12" y="215"/>
                  </a:cubicBezTo>
                  <a:cubicBezTo>
                    <a:pt x="95" y="334"/>
                    <a:pt x="226" y="346"/>
                    <a:pt x="310" y="453"/>
                  </a:cubicBezTo>
                  <a:cubicBezTo>
                    <a:pt x="333" y="465"/>
                    <a:pt x="360" y="471"/>
                    <a:pt x="387" y="471"/>
                  </a:cubicBezTo>
                  <a:cubicBezTo>
                    <a:pt x="414" y="471"/>
                    <a:pt x="441" y="465"/>
                    <a:pt x="464" y="453"/>
                  </a:cubicBezTo>
                  <a:cubicBezTo>
                    <a:pt x="488" y="441"/>
                    <a:pt x="509" y="435"/>
                    <a:pt x="530" y="435"/>
                  </a:cubicBezTo>
                  <a:cubicBezTo>
                    <a:pt x="551" y="435"/>
                    <a:pt x="572" y="441"/>
                    <a:pt x="595" y="453"/>
                  </a:cubicBezTo>
                  <a:cubicBezTo>
                    <a:pt x="643" y="483"/>
                    <a:pt x="688" y="498"/>
                    <a:pt x="734" y="498"/>
                  </a:cubicBezTo>
                  <a:cubicBezTo>
                    <a:pt x="780" y="498"/>
                    <a:pt x="827" y="483"/>
                    <a:pt x="881" y="453"/>
                  </a:cubicBezTo>
                  <a:cubicBezTo>
                    <a:pt x="911" y="441"/>
                    <a:pt x="938" y="435"/>
                    <a:pt x="963" y="435"/>
                  </a:cubicBezTo>
                  <a:cubicBezTo>
                    <a:pt x="988" y="435"/>
                    <a:pt x="1012" y="441"/>
                    <a:pt x="1036" y="453"/>
                  </a:cubicBezTo>
                  <a:cubicBezTo>
                    <a:pt x="1105" y="488"/>
                    <a:pt x="1177" y="511"/>
                    <a:pt x="1248" y="511"/>
                  </a:cubicBezTo>
                  <a:cubicBezTo>
                    <a:pt x="1323" y="511"/>
                    <a:pt x="1397" y="485"/>
                    <a:pt x="1464" y="417"/>
                  </a:cubicBezTo>
                  <a:cubicBezTo>
                    <a:pt x="1464" y="273"/>
                    <a:pt x="1411" y="120"/>
                    <a:pt x="1296" y="120"/>
                  </a:cubicBezTo>
                  <a:cubicBezTo>
                    <a:pt x="1278" y="120"/>
                    <a:pt x="1259" y="124"/>
                    <a:pt x="1238" y="132"/>
                  </a:cubicBezTo>
                  <a:cubicBezTo>
                    <a:pt x="1127" y="184"/>
                    <a:pt x="1019" y="205"/>
                    <a:pt x="914" y="205"/>
                  </a:cubicBezTo>
                  <a:cubicBezTo>
                    <a:pt x="661" y="205"/>
                    <a:pt x="423" y="85"/>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2"/>
            <p:cNvSpPr/>
            <p:nvPr/>
          </p:nvSpPr>
          <p:spPr>
            <a:xfrm>
              <a:off x="6217425" y="3248175"/>
              <a:ext cx="43200" cy="10700"/>
            </a:xfrm>
            <a:custGeom>
              <a:avLst/>
              <a:gdLst/>
              <a:ahLst/>
              <a:cxnLst/>
              <a:rect l="l" t="t" r="r" b="b"/>
              <a:pathLst>
                <a:path w="1728" h="428" extrusionOk="0">
                  <a:moveTo>
                    <a:pt x="1023" y="1"/>
                  </a:moveTo>
                  <a:cubicBezTo>
                    <a:pt x="975" y="1"/>
                    <a:pt x="922" y="36"/>
                    <a:pt x="870" y="95"/>
                  </a:cubicBezTo>
                  <a:cubicBezTo>
                    <a:pt x="804" y="143"/>
                    <a:pt x="729" y="154"/>
                    <a:pt x="652" y="154"/>
                  </a:cubicBezTo>
                  <a:cubicBezTo>
                    <a:pt x="581" y="154"/>
                    <a:pt x="508" y="144"/>
                    <a:pt x="436" y="144"/>
                  </a:cubicBezTo>
                  <a:cubicBezTo>
                    <a:pt x="332" y="144"/>
                    <a:pt x="231" y="164"/>
                    <a:pt x="144" y="261"/>
                  </a:cubicBezTo>
                  <a:cubicBezTo>
                    <a:pt x="96" y="261"/>
                    <a:pt x="36" y="273"/>
                    <a:pt x="1" y="297"/>
                  </a:cubicBezTo>
                  <a:cubicBezTo>
                    <a:pt x="214" y="392"/>
                    <a:pt x="425" y="427"/>
                    <a:pt x="639" y="427"/>
                  </a:cubicBezTo>
                  <a:cubicBezTo>
                    <a:pt x="988" y="427"/>
                    <a:pt x="1344" y="335"/>
                    <a:pt x="1727" y="261"/>
                  </a:cubicBezTo>
                  <a:cubicBezTo>
                    <a:pt x="1623" y="145"/>
                    <a:pt x="1522" y="120"/>
                    <a:pt x="1424" y="120"/>
                  </a:cubicBezTo>
                  <a:cubicBezTo>
                    <a:pt x="1351" y="120"/>
                    <a:pt x="1279" y="134"/>
                    <a:pt x="1210" y="134"/>
                  </a:cubicBezTo>
                  <a:cubicBezTo>
                    <a:pt x="1192" y="134"/>
                    <a:pt x="1174" y="133"/>
                    <a:pt x="1156" y="130"/>
                  </a:cubicBezTo>
                  <a:cubicBezTo>
                    <a:pt x="1119" y="39"/>
                    <a:pt x="1074" y="1"/>
                    <a:pt x="10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2"/>
            <p:cNvSpPr/>
            <p:nvPr/>
          </p:nvSpPr>
          <p:spPr>
            <a:xfrm>
              <a:off x="5362100" y="3141000"/>
              <a:ext cx="32325" cy="14725"/>
            </a:xfrm>
            <a:custGeom>
              <a:avLst/>
              <a:gdLst/>
              <a:ahLst/>
              <a:cxnLst/>
              <a:rect l="l" t="t" r="r" b="b"/>
              <a:pathLst>
                <a:path w="1293" h="589" extrusionOk="0">
                  <a:moveTo>
                    <a:pt x="829" y="0"/>
                  </a:moveTo>
                  <a:cubicBezTo>
                    <a:pt x="756" y="73"/>
                    <a:pt x="666" y="83"/>
                    <a:pt x="575" y="83"/>
                  </a:cubicBezTo>
                  <a:cubicBezTo>
                    <a:pt x="536" y="83"/>
                    <a:pt x="497" y="81"/>
                    <a:pt x="459" y="81"/>
                  </a:cubicBezTo>
                  <a:cubicBezTo>
                    <a:pt x="439" y="81"/>
                    <a:pt x="419" y="82"/>
                    <a:pt x="400" y="84"/>
                  </a:cubicBezTo>
                  <a:cubicBezTo>
                    <a:pt x="331" y="66"/>
                    <a:pt x="270" y="57"/>
                    <a:pt x="220" y="57"/>
                  </a:cubicBezTo>
                  <a:cubicBezTo>
                    <a:pt x="63" y="57"/>
                    <a:pt x="1" y="150"/>
                    <a:pt x="55" y="393"/>
                  </a:cubicBezTo>
                  <a:cubicBezTo>
                    <a:pt x="213" y="552"/>
                    <a:pt x="399" y="589"/>
                    <a:pt x="593" y="589"/>
                  </a:cubicBezTo>
                  <a:cubicBezTo>
                    <a:pt x="690" y="589"/>
                    <a:pt x="789" y="580"/>
                    <a:pt x="888" y="572"/>
                  </a:cubicBezTo>
                  <a:cubicBezTo>
                    <a:pt x="1019" y="560"/>
                    <a:pt x="1126" y="500"/>
                    <a:pt x="1210" y="417"/>
                  </a:cubicBezTo>
                  <a:lnTo>
                    <a:pt x="1245" y="381"/>
                  </a:lnTo>
                  <a:cubicBezTo>
                    <a:pt x="1293" y="298"/>
                    <a:pt x="1293" y="203"/>
                    <a:pt x="1245" y="119"/>
                  </a:cubicBezTo>
                  <a:cubicBezTo>
                    <a:pt x="1150" y="24"/>
                    <a:pt x="1007" y="60"/>
                    <a:pt x="900" y="0"/>
                  </a:cubicBezTo>
                  <a:cubicBezTo>
                    <a:pt x="894" y="6"/>
                    <a:pt x="882" y="9"/>
                    <a:pt x="869" y="9"/>
                  </a:cubicBezTo>
                  <a:cubicBezTo>
                    <a:pt x="855" y="9"/>
                    <a:pt x="841" y="6"/>
                    <a:pt x="8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2"/>
            <p:cNvSpPr/>
            <p:nvPr/>
          </p:nvSpPr>
          <p:spPr>
            <a:xfrm>
              <a:off x="5801300" y="3107050"/>
              <a:ext cx="34275" cy="9650"/>
            </a:xfrm>
            <a:custGeom>
              <a:avLst/>
              <a:gdLst/>
              <a:ahLst/>
              <a:cxnLst/>
              <a:rect l="l" t="t" r="r" b="b"/>
              <a:pathLst>
                <a:path w="1371" h="386" extrusionOk="0">
                  <a:moveTo>
                    <a:pt x="156" y="37"/>
                  </a:moveTo>
                  <a:cubicBezTo>
                    <a:pt x="108" y="96"/>
                    <a:pt x="48" y="144"/>
                    <a:pt x="1" y="191"/>
                  </a:cubicBezTo>
                  <a:cubicBezTo>
                    <a:pt x="316" y="321"/>
                    <a:pt x="631" y="386"/>
                    <a:pt x="1018" y="386"/>
                  </a:cubicBezTo>
                  <a:cubicBezTo>
                    <a:pt x="1129" y="386"/>
                    <a:pt x="1246" y="381"/>
                    <a:pt x="1370" y="370"/>
                  </a:cubicBezTo>
                  <a:cubicBezTo>
                    <a:pt x="930" y="1"/>
                    <a:pt x="525" y="72"/>
                    <a:pt x="156" y="3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2"/>
            <p:cNvSpPr/>
            <p:nvPr/>
          </p:nvSpPr>
          <p:spPr>
            <a:xfrm>
              <a:off x="5840900" y="3169275"/>
              <a:ext cx="28900" cy="10225"/>
            </a:xfrm>
            <a:custGeom>
              <a:avLst/>
              <a:gdLst/>
              <a:ahLst/>
              <a:cxnLst/>
              <a:rect l="l" t="t" r="r" b="b"/>
              <a:pathLst>
                <a:path w="1156" h="409" extrusionOk="0">
                  <a:moveTo>
                    <a:pt x="274" y="0"/>
                  </a:moveTo>
                  <a:cubicBezTo>
                    <a:pt x="84" y="0"/>
                    <a:pt x="0" y="96"/>
                    <a:pt x="0" y="298"/>
                  </a:cubicBezTo>
                  <a:cubicBezTo>
                    <a:pt x="250" y="384"/>
                    <a:pt x="505" y="408"/>
                    <a:pt x="758" y="408"/>
                  </a:cubicBezTo>
                  <a:cubicBezTo>
                    <a:pt x="891" y="408"/>
                    <a:pt x="1024" y="401"/>
                    <a:pt x="1155" y="393"/>
                  </a:cubicBezTo>
                  <a:lnTo>
                    <a:pt x="1155" y="131"/>
                  </a:lnTo>
                  <a:cubicBezTo>
                    <a:pt x="1143" y="119"/>
                    <a:pt x="1108" y="84"/>
                    <a:pt x="1084" y="72"/>
                  </a:cubicBezTo>
                  <a:cubicBezTo>
                    <a:pt x="1021" y="58"/>
                    <a:pt x="958" y="54"/>
                    <a:pt x="896" y="54"/>
                  </a:cubicBezTo>
                  <a:cubicBezTo>
                    <a:pt x="796" y="54"/>
                    <a:pt x="698" y="65"/>
                    <a:pt x="601" y="65"/>
                  </a:cubicBezTo>
                  <a:cubicBezTo>
                    <a:pt x="498" y="65"/>
                    <a:pt x="397" y="52"/>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2"/>
            <p:cNvSpPr/>
            <p:nvPr/>
          </p:nvSpPr>
          <p:spPr>
            <a:xfrm>
              <a:off x="5311950" y="3069650"/>
              <a:ext cx="35450" cy="13325"/>
            </a:xfrm>
            <a:custGeom>
              <a:avLst/>
              <a:gdLst/>
              <a:ahLst/>
              <a:cxnLst/>
              <a:rect l="l" t="t" r="r" b="b"/>
              <a:pathLst>
                <a:path w="1418" h="533" extrusionOk="0">
                  <a:moveTo>
                    <a:pt x="519" y="0"/>
                  </a:moveTo>
                  <a:cubicBezTo>
                    <a:pt x="422" y="0"/>
                    <a:pt x="325" y="20"/>
                    <a:pt x="227" y="80"/>
                  </a:cubicBezTo>
                  <a:cubicBezTo>
                    <a:pt x="96" y="151"/>
                    <a:pt x="1" y="247"/>
                    <a:pt x="84" y="390"/>
                  </a:cubicBezTo>
                  <a:cubicBezTo>
                    <a:pt x="240" y="500"/>
                    <a:pt x="403" y="532"/>
                    <a:pt x="567" y="532"/>
                  </a:cubicBezTo>
                  <a:cubicBezTo>
                    <a:pt x="792" y="532"/>
                    <a:pt x="1019" y="473"/>
                    <a:pt x="1239" y="473"/>
                  </a:cubicBezTo>
                  <a:cubicBezTo>
                    <a:pt x="1299" y="449"/>
                    <a:pt x="1358" y="425"/>
                    <a:pt x="1406" y="378"/>
                  </a:cubicBezTo>
                  <a:cubicBezTo>
                    <a:pt x="1406" y="342"/>
                    <a:pt x="1418" y="318"/>
                    <a:pt x="1418" y="294"/>
                  </a:cubicBezTo>
                  <a:cubicBezTo>
                    <a:pt x="1406" y="187"/>
                    <a:pt x="1299" y="151"/>
                    <a:pt x="1227" y="92"/>
                  </a:cubicBezTo>
                  <a:cubicBezTo>
                    <a:pt x="1204" y="94"/>
                    <a:pt x="1180" y="95"/>
                    <a:pt x="1157" y="95"/>
                  </a:cubicBezTo>
                  <a:cubicBezTo>
                    <a:pt x="939" y="95"/>
                    <a:pt x="729" y="0"/>
                    <a:pt x="5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2"/>
            <p:cNvSpPr/>
            <p:nvPr/>
          </p:nvSpPr>
          <p:spPr>
            <a:xfrm>
              <a:off x="5579250" y="3061050"/>
              <a:ext cx="32475" cy="7650"/>
            </a:xfrm>
            <a:custGeom>
              <a:avLst/>
              <a:gdLst/>
              <a:ahLst/>
              <a:cxnLst/>
              <a:rect l="l" t="t" r="r" b="b"/>
              <a:pathLst>
                <a:path w="1299" h="306" extrusionOk="0">
                  <a:moveTo>
                    <a:pt x="699" y="1"/>
                  </a:moveTo>
                  <a:cubicBezTo>
                    <a:pt x="588" y="1"/>
                    <a:pt x="477" y="8"/>
                    <a:pt x="366" y="8"/>
                  </a:cubicBezTo>
                  <a:cubicBezTo>
                    <a:pt x="343" y="8"/>
                    <a:pt x="321" y="8"/>
                    <a:pt x="298" y="7"/>
                  </a:cubicBezTo>
                  <a:cubicBezTo>
                    <a:pt x="239" y="138"/>
                    <a:pt x="120" y="138"/>
                    <a:pt x="1" y="162"/>
                  </a:cubicBezTo>
                  <a:cubicBezTo>
                    <a:pt x="262" y="258"/>
                    <a:pt x="428" y="306"/>
                    <a:pt x="626" y="306"/>
                  </a:cubicBezTo>
                  <a:cubicBezTo>
                    <a:pt x="798" y="306"/>
                    <a:pt x="995" y="270"/>
                    <a:pt x="1299" y="198"/>
                  </a:cubicBezTo>
                  <a:cubicBezTo>
                    <a:pt x="1116" y="29"/>
                    <a:pt x="910" y="1"/>
                    <a:pt x="6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2"/>
            <p:cNvSpPr/>
            <p:nvPr/>
          </p:nvSpPr>
          <p:spPr>
            <a:xfrm>
              <a:off x="5543250" y="3129075"/>
              <a:ext cx="26800" cy="11500"/>
            </a:xfrm>
            <a:custGeom>
              <a:avLst/>
              <a:gdLst/>
              <a:ahLst/>
              <a:cxnLst/>
              <a:rect l="l" t="t" r="r" b="b"/>
              <a:pathLst>
                <a:path w="1072" h="460" extrusionOk="0">
                  <a:moveTo>
                    <a:pt x="441" y="1"/>
                  </a:moveTo>
                  <a:cubicBezTo>
                    <a:pt x="413" y="22"/>
                    <a:pt x="381" y="34"/>
                    <a:pt x="348" y="34"/>
                  </a:cubicBezTo>
                  <a:cubicBezTo>
                    <a:pt x="324" y="34"/>
                    <a:pt x="299" y="28"/>
                    <a:pt x="274" y="13"/>
                  </a:cubicBezTo>
                  <a:lnTo>
                    <a:pt x="24" y="13"/>
                  </a:lnTo>
                  <a:cubicBezTo>
                    <a:pt x="24" y="49"/>
                    <a:pt x="12" y="96"/>
                    <a:pt x="12" y="144"/>
                  </a:cubicBezTo>
                  <a:cubicBezTo>
                    <a:pt x="24" y="203"/>
                    <a:pt x="12" y="251"/>
                    <a:pt x="0" y="310"/>
                  </a:cubicBezTo>
                  <a:lnTo>
                    <a:pt x="0" y="441"/>
                  </a:lnTo>
                  <a:cubicBezTo>
                    <a:pt x="165" y="441"/>
                    <a:pt x="331" y="460"/>
                    <a:pt x="492" y="460"/>
                  </a:cubicBezTo>
                  <a:cubicBezTo>
                    <a:pt x="621" y="460"/>
                    <a:pt x="748" y="448"/>
                    <a:pt x="869" y="406"/>
                  </a:cubicBezTo>
                  <a:cubicBezTo>
                    <a:pt x="917" y="322"/>
                    <a:pt x="976" y="239"/>
                    <a:pt x="1024" y="144"/>
                  </a:cubicBezTo>
                  <a:cubicBezTo>
                    <a:pt x="1072" y="84"/>
                    <a:pt x="1048" y="37"/>
                    <a:pt x="976" y="13"/>
                  </a:cubicBezTo>
                  <a:cubicBezTo>
                    <a:pt x="941" y="13"/>
                    <a:pt x="929" y="13"/>
                    <a:pt x="905" y="1"/>
                  </a:cubicBezTo>
                  <a:cubicBezTo>
                    <a:pt x="843" y="38"/>
                    <a:pt x="785" y="59"/>
                    <a:pt x="728" y="59"/>
                  </a:cubicBezTo>
                  <a:cubicBezTo>
                    <a:pt x="675" y="59"/>
                    <a:pt x="623" y="41"/>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2"/>
            <p:cNvSpPr/>
            <p:nvPr/>
          </p:nvSpPr>
          <p:spPr>
            <a:xfrm>
              <a:off x="5347375" y="3012850"/>
              <a:ext cx="44375" cy="10725"/>
            </a:xfrm>
            <a:custGeom>
              <a:avLst/>
              <a:gdLst/>
              <a:ahLst/>
              <a:cxnLst/>
              <a:rect l="l" t="t" r="r" b="b"/>
              <a:pathLst>
                <a:path w="1775" h="429" extrusionOk="0">
                  <a:moveTo>
                    <a:pt x="721" y="1"/>
                  </a:moveTo>
                  <a:cubicBezTo>
                    <a:pt x="691" y="1"/>
                    <a:pt x="662" y="7"/>
                    <a:pt x="632" y="18"/>
                  </a:cubicBezTo>
                  <a:cubicBezTo>
                    <a:pt x="583" y="39"/>
                    <a:pt x="534" y="46"/>
                    <a:pt x="486" y="46"/>
                  </a:cubicBezTo>
                  <a:cubicBezTo>
                    <a:pt x="385" y="46"/>
                    <a:pt x="286" y="15"/>
                    <a:pt x="188" y="15"/>
                  </a:cubicBezTo>
                  <a:cubicBezTo>
                    <a:pt x="141" y="15"/>
                    <a:pt x="95" y="22"/>
                    <a:pt x="48" y="42"/>
                  </a:cubicBezTo>
                  <a:cubicBezTo>
                    <a:pt x="13" y="126"/>
                    <a:pt x="1" y="185"/>
                    <a:pt x="13" y="257"/>
                  </a:cubicBezTo>
                  <a:cubicBezTo>
                    <a:pt x="143" y="392"/>
                    <a:pt x="285" y="429"/>
                    <a:pt x="431" y="429"/>
                  </a:cubicBezTo>
                  <a:cubicBezTo>
                    <a:pt x="607" y="429"/>
                    <a:pt x="790" y="376"/>
                    <a:pt x="965" y="376"/>
                  </a:cubicBezTo>
                  <a:lnTo>
                    <a:pt x="1060" y="376"/>
                  </a:lnTo>
                  <a:cubicBezTo>
                    <a:pt x="1158" y="404"/>
                    <a:pt x="1258" y="422"/>
                    <a:pt x="1357" y="422"/>
                  </a:cubicBezTo>
                  <a:cubicBezTo>
                    <a:pt x="1463" y="422"/>
                    <a:pt x="1569" y="401"/>
                    <a:pt x="1668" y="352"/>
                  </a:cubicBezTo>
                  <a:cubicBezTo>
                    <a:pt x="1715" y="268"/>
                    <a:pt x="1739" y="185"/>
                    <a:pt x="1775" y="90"/>
                  </a:cubicBezTo>
                  <a:cubicBezTo>
                    <a:pt x="1703" y="90"/>
                    <a:pt x="1608" y="78"/>
                    <a:pt x="1525" y="66"/>
                  </a:cubicBezTo>
                  <a:cubicBezTo>
                    <a:pt x="1492" y="86"/>
                    <a:pt x="1463" y="95"/>
                    <a:pt x="1433" y="95"/>
                  </a:cubicBezTo>
                  <a:cubicBezTo>
                    <a:pt x="1409" y="95"/>
                    <a:pt x="1385" y="89"/>
                    <a:pt x="1358" y="78"/>
                  </a:cubicBezTo>
                  <a:lnTo>
                    <a:pt x="1370" y="66"/>
                  </a:lnTo>
                  <a:cubicBezTo>
                    <a:pt x="1338" y="34"/>
                    <a:pt x="1301" y="13"/>
                    <a:pt x="1262" y="13"/>
                  </a:cubicBezTo>
                  <a:cubicBezTo>
                    <a:pt x="1243" y="13"/>
                    <a:pt x="1223" y="18"/>
                    <a:pt x="1203" y="30"/>
                  </a:cubicBezTo>
                  <a:cubicBezTo>
                    <a:pt x="1141" y="87"/>
                    <a:pt x="1079" y="114"/>
                    <a:pt x="1017" y="114"/>
                  </a:cubicBezTo>
                  <a:cubicBezTo>
                    <a:pt x="948" y="114"/>
                    <a:pt x="879" y="81"/>
                    <a:pt x="810" y="18"/>
                  </a:cubicBezTo>
                  <a:cubicBezTo>
                    <a:pt x="781" y="7"/>
                    <a:pt x="751" y="1"/>
                    <a:pt x="7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2"/>
            <p:cNvSpPr/>
            <p:nvPr/>
          </p:nvSpPr>
          <p:spPr>
            <a:xfrm>
              <a:off x="5460800" y="3122225"/>
              <a:ext cx="57750" cy="7050"/>
            </a:xfrm>
            <a:custGeom>
              <a:avLst/>
              <a:gdLst/>
              <a:ahLst/>
              <a:cxnLst/>
              <a:rect l="l" t="t" r="r" b="b"/>
              <a:pathLst>
                <a:path w="2310" h="282" extrusionOk="0">
                  <a:moveTo>
                    <a:pt x="1922" y="1"/>
                  </a:moveTo>
                  <a:cubicBezTo>
                    <a:pt x="1897" y="1"/>
                    <a:pt x="1871" y="1"/>
                    <a:pt x="1846" y="1"/>
                  </a:cubicBezTo>
                  <a:lnTo>
                    <a:pt x="0" y="1"/>
                  </a:lnTo>
                  <a:cubicBezTo>
                    <a:pt x="119" y="121"/>
                    <a:pt x="254" y="152"/>
                    <a:pt x="394" y="152"/>
                  </a:cubicBezTo>
                  <a:cubicBezTo>
                    <a:pt x="547" y="152"/>
                    <a:pt x="705" y="114"/>
                    <a:pt x="855" y="114"/>
                  </a:cubicBezTo>
                  <a:cubicBezTo>
                    <a:pt x="909" y="114"/>
                    <a:pt x="961" y="119"/>
                    <a:pt x="1012" y="132"/>
                  </a:cubicBezTo>
                  <a:cubicBezTo>
                    <a:pt x="1284" y="186"/>
                    <a:pt x="1556" y="281"/>
                    <a:pt x="1834" y="281"/>
                  </a:cubicBezTo>
                  <a:cubicBezTo>
                    <a:pt x="1982" y="281"/>
                    <a:pt x="2133" y="254"/>
                    <a:pt x="2286" y="180"/>
                  </a:cubicBezTo>
                  <a:lnTo>
                    <a:pt x="2310" y="120"/>
                  </a:lnTo>
                  <a:cubicBezTo>
                    <a:pt x="2199" y="9"/>
                    <a:pt x="2063" y="1"/>
                    <a:pt x="19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2"/>
            <p:cNvSpPr/>
            <p:nvPr/>
          </p:nvSpPr>
          <p:spPr>
            <a:xfrm>
              <a:off x="5450075" y="3100325"/>
              <a:ext cx="43475" cy="7125"/>
            </a:xfrm>
            <a:custGeom>
              <a:avLst/>
              <a:gdLst/>
              <a:ahLst/>
              <a:cxnLst/>
              <a:rect l="l" t="t" r="r" b="b"/>
              <a:pathLst>
                <a:path w="1739" h="285" extrusionOk="0">
                  <a:moveTo>
                    <a:pt x="841" y="0"/>
                  </a:moveTo>
                  <a:cubicBezTo>
                    <a:pt x="562" y="0"/>
                    <a:pt x="281" y="54"/>
                    <a:pt x="0" y="175"/>
                  </a:cubicBezTo>
                  <a:cubicBezTo>
                    <a:pt x="12" y="173"/>
                    <a:pt x="23" y="173"/>
                    <a:pt x="34" y="173"/>
                  </a:cubicBezTo>
                  <a:cubicBezTo>
                    <a:pt x="171" y="173"/>
                    <a:pt x="283" y="267"/>
                    <a:pt x="432" y="267"/>
                  </a:cubicBezTo>
                  <a:cubicBezTo>
                    <a:pt x="485" y="267"/>
                    <a:pt x="543" y="255"/>
                    <a:pt x="608" y="222"/>
                  </a:cubicBezTo>
                  <a:cubicBezTo>
                    <a:pt x="703" y="175"/>
                    <a:pt x="829" y="148"/>
                    <a:pt x="964" y="148"/>
                  </a:cubicBezTo>
                  <a:cubicBezTo>
                    <a:pt x="1132" y="148"/>
                    <a:pt x="1313" y="189"/>
                    <a:pt x="1465" y="282"/>
                  </a:cubicBezTo>
                  <a:cubicBezTo>
                    <a:pt x="1483" y="284"/>
                    <a:pt x="1501" y="285"/>
                    <a:pt x="1518" y="285"/>
                  </a:cubicBezTo>
                  <a:cubicBezTo>
                    <a:pt x="1609" y="285"/>
                    <a:pt x="1678" y="255"/>
                    <a:pt x="1739" y="175"/>
                  </a:cubicBezTo>
                  <a:cubicBezTo>
                    <a:pt x="1442" y="63"/>
                    <a:pt x="1142" y="0"/>
                    <a:pt x="8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2"/>
            <p:cNvSpPr/>
            <p:nvPr/>
          </p:nvSpPr>
          <p:spPr>
            <a:xfrm>
              <a:off x="5737025" y="3079675"/>
              <a:ext cx="35425" cy="9100"/>
            </a:xfrm>
            <a:custGeom>
              <a:avLst/>
              <a:gdLst/>
              <a:ahLst/>
              <a:cxnLst/>
              <a:rect l="l" t="t" r="r" b="b"/>
              <a:pathLst>
                <a:path w="1417" h="364" extrusionOk="0">
                  <a:moveTo>
                    <a:pt x="202" y="0"/>
                  </a:moveTo>
                  <a:cubicBezTo>
                    <a:pt x="135" y="0"/>
                    <a:pt x="67" y="4"/>
                    <a:pt x="0" y="12"/>
                  </a:cubicBezTo>
                  <a:lnTo>
                    <a:pt x="0" y="227"/>
                  </a:lnTo>
                  <a:cubicBezTo>
                    <a:pt x="238" y="239"/>
                    <a:pt x="464" y="274"/>
                    <a:pt x="679" y="310"/>
                  </a:cubicBezTo>
                  <a:cubicBezTo>
                    <a:pt x="692" y="309"/>
                    <a:pt x="705" y="308"/>
                    <a:pt x="718" y="308"/>
                  </a:cubicBezTo>
                  <a:cubicBezTo>
                    <a:pt x="851" y="308"/>
                    <a:pt x="992" y="364"/>
                    <a:pt x="1120" y="364"/>
                  </a:cubicBezTo>
                  <a:cubicBezTo>
                    <a:pt x="1234" y="364"/>
                    <a:pt x="1337" y="320"/>
                    <a:pt x="1417" y="155"/>
                  </a:cubicBezTo>
                  <a:cubicBezTo>
                    <a:pt x="1008" y="135"/>
                    <a:pt x="608"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2"/>
            <p:cNvSpPr/>
            <p:nvPr/>
          </p:nvSpPr>
          <p:spPr>
            <a:xfrm>
              <a:off x="5718250" y="3207375"/>
              <a:ext cx="30400" cy="16200"/>
            </a:xfrm>
            <a:custGeom>
              <a:avLst/>
              <a:gdLst/>
              <a:ahLst/>
              <a:cxnLst/>
              <a:rect l="l" t="t" r="r" b="b"/>
              <a:pathLst>
                <a:path w="1216" h="648" extrusionOk="0">
                  <a:moveTo>
                    <a:pt x="37" y="24"/>
                  </a:moveTo>
                  <a:lnTo>
                    <a:pt x="37" y="24"/>
                  </a:lnTo>
                  <a:cubicBezTo>
                    <a:pt x="49" y="119"/>
                    <a:pt x="180" y="238"/>
                    <a:pt x="1" y="334"/>
                  </a:cubicBezTo>
                  <a:cubicBezTo>
                    <a:pt x="123" y="560"/>
                    <a:pt x="271" y="648"/>
                    <a:pt x="428" y="648"/>
                  </a:cubicBezTo>
                  <a:cubicBezTo>
                    <a:pt x="578" y="648"/>
                    <a:pt x="737" y="569"/>
                    <a:pt x="894" y="453"/>
                  </a:cubicBezTo>
                  <a:cubicBezTo>
                    <a:pt x="811" y="262"/>
                    <a:pt x="537" y="393"/>
                    <a:pt x="442" y="155"/>
                  </a:cubicBezTo>
                  <a:lnTo>
                    <a:pt x="1215" y="155"/>
                  </a:lnTo>
                  <a:cubicBezTo>
                    <a:pt x="834" y="0"/>
                    <a:pt x="442" y="36"/>
                    <a:pt x="37"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2"/>
            <p:cNvSpPr/>
            <p:nvPr/>
          </p:nvSpPr>
          <p:spPr>
            <a:xfrm>
              <a:off x="5342625" y="3069000"/>
              <a:ext cx="20550" cy="20825"/>
            </a:xfrm>
            <a:custGeom>
              <a:avLst/>
              <a:gdLst/>
              <a:ahLst/>
              <a:cxnLst/>
              <a:rect l="l" t="t" r="r" b="b"/>
              <a:pathLst>
                <a:path w="822" h="833" extrusionOk="0">
                  <a:moveTo>
                    <a:pt x="511" y="0"/>
                  </a:moveTo>
                  <a:cubicBezTo>
                    <a:pt x="344" y="0"/>
                    <a:pt x="184" y="142"/>
                    <a:pt x="15" y="142"/>
                  </a:cubicBezTo>
                  <a:cubicBezTo>
                    <a:pt x="10" y="142"/>
                    <a:pt x="5" y="142"/>
                    <a:pt x="0" y="142"/>
                  </a:cubicBezTo>
                  <a:lnTo>
                    <a:pt x="0" y="142"/>
                  </a:lnTo>
                  <a:cubicBezTo>
                    <a:pt x="48" y="177"/>
                    <a:pt x="107" y="225"/>
                    <a:pt x="143" y="273"/>
                  </a:cubicBezTo>
                  <a:cubicBezTo>
                    <a:pt x="191" y="320"/>
                    <a:pt x="191" y="356"/>
                    <a:pt x="131" y="392"/>
                  </a:cubicBezTo>
                  <a:lnTo>
                    <a:pt x="143" y="451"/>
                  </a:lnTo>
                  <a:cubicBezTo>
                    <a:pt x="107" y="558"/>
                    <a:pt x="167" y="618"/>
                    <a:pt x="250" y="654"/>
                  </a:cubicBezTo>
                  <a:lnTo>
                    <a:pt x="298" y="701"/>
                  </a:lnTo>
                  <a:cubicBezTo>
                    <a:pt x="322" y="761"/>
                    <a:pt x="357" y="832"/>
                    <a:pt x="441" y="832"/>
                  </a:cubicBezTo>
                  <a:cubicBezTo>
                    <a:pt x="488" y="797"/>
                    <a:pt x="536" y="725"/>
                    <a:pt x="584" y="689"/>
                  </a:cubicBezTo>
                  <a:cubicBezTo>
                    <a:pt x="643" y="642"/>
                    <a:pt x="679" y="594"/>
                    <a:pt x="727" y="558"/>
                  </a:cubicBezTo>
                  <a:lnTo>
                    <a:pt x="727" y="416"/>
                  </a:lnTo>
                  <a:cubicBezTo>
                    <a:pt x="357" y="297"/>
                    <a:pt x="822" y="213"/>
                    <a:pt x="738" y="106"/>
                  </a:cubicBezTo>
                  <a:cubicBezTo>
                    <a:pt x="660" y="28"/>
                    <a:pt x="585" y="0"/>
                    <a:pt x="5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2"/>
            <p:cNvSpPr/>
            <p:nvPr/>
          </p:nvSpPr>
          <p:spPr>
            <a:xfrm>
              <a:off x="5488175" y="3047475"/>
              <a:ext cx="29800" cy="10900"/>
            </a:xfrm>
            <a:custGeom>
              <a:avLst/>
              <a:gdLst/>
              <a:ahLst/>
              <a:cxnLst/>
              <a:rect l="l" t="t" r="r" b="b"/>
              <a:pathLst>
                <a:path w="1192" h="436" extrusionOk="0">
                  <a:moveTo>
                    <a:pt x="694" y="1"/>
                  </a:moveTo>
                  <a:cubicBezTo>
                    <a:pt x="582" y="1"/>
                    <a:pt x="470" y="36"/>
                    <a:pt x="358" y="134"/>
                  </a:cubicBezTo>
                  <a:cubicBezTo>
                    <a:pt x="298" y="253"/>
                    <a:pt x="0" y="134"/>
                    <a:pt x="72" y="384"/>
                  </a:cubicBezTo>
                  <a:cubicBezTo>
                    <a:pt x="207" y="423"/>
                    <a:pt x="340" y="436"/>
                    <a:pt x="472" y="436"/>
                  </a:cubicBezTo>
                  <a:cubicBezTo>
                    <a:pt x="619" y="436"/>
                    <a:pt x="767" y="420"/>
                    <a:pt x="917" y="407"/>
                  </a:cubicBezTo>
                  <a:cubicBezTo>
                    <a:pt x="1012" y="324"/>
                    <a:pt x="1096" y="241"/>
                    <a:pt x="1191" y="146"/>
                  </a:cubicBezTo>
                  <a:cubicBezTo>
                    <a:pt x="1022" y="75"/>
                    <a:pt x="857" y="1"/>
                    <a:pt x="6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2"/>
            <p:cNvSpPr/>
            <p:nvPr/>
          </p:nvSpPr>
          <p:spPr>
            <a:xfrm>
              <a:off x="5327450" y="3011050"/>
              <a:ext cx="44650" cy="14525"/>
            </a:xfrm>
            <a:custGeom>
              <a:avLst/>
              <a:gdLst/>
              <a:ahLst/>
              <a:cxnLst/>
              <a:rect l="l" t="t" r="r" b="b"/>
              <a:pathLst>
                <a:path w="1786" h="581" extrusionOk="0">
                  <a:moveTo>
                    <a:pt x="486" y="0"/>
                  </a:moveTo>
                  <a:cubicBezTo>
                    <a:pt x="363" y="0"/>
                    <a:pt x="239" y="28"/>
                    <a:pt x="119" y="55"/>
                  </a:cubicBezTo>
                  <a:cubicBezTo>
                    <a:pt x="24" y="102"/>
                    <a:pt x="0" y="162"/>
                    <a:pt x="24" y="257"/>
                  </a:cubicBezTo>
                  <a:lnTo>
                    <a:pt x="60" y="305"/>
                  </a:lnTo>
                  <a:cubicBezTo>
                    <a:pt x="127" y="340"/>
                    <a:pt x="202" y="348"/>
                    <a:pt x="281" y="348"/>
                  </a:cubicBezTo>
                  <a:cubicBezTo>
                    <a:pt x="343" y="348"/>
                    <a:pt x="407" y="343"/>
                    <a:pt x="470" y="343"/>
                  </a:cubicBezTo>
                  <a:cubicBezTo>
                    <a:pt x="565" y="343"/>
                    <a:pt x="657" y="355"/>
                    <a:pt x="738" y="412"/>
                  </a:cubicBezTo>
                  <a:lnTo>
                    <a:pt x="738" y="531"/>
                  </a:lnTo>
                  <a:cubicBezTo>
                    <a:pt x="921" y="549"/>
                    <a:pt x="1105" y="580"/>
                    <a:pt x="1285" y="580"/>
                  </a:cubicBezTo>
                  <a:cubicBezTo>
                    <a:pt x="1456" y="580"/>
                    <a:pt x="1624" y="552"/>
                    <a:pt x="1786" y="460"/>
                  </a:cubicBezTo>
                  <a:cubicBezTo>
                    <a:pt x="1572" y="460"/>
                    <a:pt x="1369" y="448"/>
                    <a:pt x="1155" y="424"/>
                  </a:cubicBezTo>
                  <a:cubicBezTo>
                    <a:pt x="976" y="412"/>
                    <a:pt x="905" y="329"/>
                    <a:pt x="905" y="162"/>
                  </a:cubicBezTo>
                  <a:cubicBezTo>
                    <a:pt x="776" y="39"/>
                    <a:pt x="632" y="0"/>
                    <a:pt x="4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2"/>
            <p:cNvSpPr/>
            <p:nvPr/>
          </p:nvSpPr>
          <p:spPr>
            <a:xfrm>
              <a:off x="5640575" y="3175450"/>
              <a:ext cx="31875" cy="11825"/>
            </a:xfrm>
            <a:custGeom>
              <a:avLst/>
              <a:gdLst/>
              <a:ahLst/>
              <a:cxnLst/>
              <a:rect l="l" t="t" r="r" b="b"/>
              <a:pathLst>
                <a:path w="1275" h="473" extrusionOk="0">
                  <a:moveTo>
                    <a:pt x="195" y="0"/>
                  </a:moveTo>
                  <a:cubicBezTo>
                    <a:pt x="170" y="0"/>
                    <a:pt x="143" y="9"/>
                    <a:pt x="120" y="27"/>
                  </a:cubicBezTo>
                  <a:cubicBezTo>
                    <a:pt x="120" y="134"/>
                    <a:pt x="0" y="253"/>
                    <a:pt x="179" y="313"/>
                  </a:cubicBezTo>
                  <a:cubicBezTo>
                    <a:pt x="433" y="415"/>
                    <a:pt x="714" y="473"/>
                    <a:pt x="990" y="473"/>
                  </a:cubicBezTo>
                  <a:cubicBezTo>
                    <a:pt x="1037" y="473"/>
                    <a:pt x="1085" y="471"/>
                    <a:pt x="1132" y="468"/>
                  </a:cubicBezTo>
                  <a:cubicBezTo>
                    <a:pt x="1166" y="450"/>
                    <a:pt x="1201" y="439"/>
                    <a:pt x="1231" y="439"/>
                  </a:cubicBezTo>
                  <a:cubicBezTo>
                    <a:pt x="1243" y="439"/>
                    <a:pt x="1253" y="441"/>
                    <a:pt x="1263" y="444"/>
                  </a:cubicBezTo>
                  <a:cubicBezTo>
                    <a:pt x="1274" y="432"/>
                    <a:pt x="1274" y="408"/>
                    <a:pt x="1274" y="384"/>
                  </a:cubicBezTo>
                  <a:cubicBezTo>
                    <a:pt x="905" y="325"/>
                    <a:pt x="560" y="241"/>
                    <a:pt x="262" y="27"/>
                  </a:cubicBezTo>
                  <a:cubicBezTo>
                    <a:pt x="245" y="9"/>
                    <a:pt x="221" y="0"/>
                    <a:pt x="1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2"/>
            <p:cNvSpPr/>
            <p:nvPr/>
          </p:nvSpPr>
          <p:spPr>
            <a:xfrm>
              <a:off x="5518225" y="3154675"/>
              <a:ext cx="25925" cy="16425"/>
            </a:xfrm>
            <a:custGeom>
              <a:avLst/>
              <a:gdLst/>
              <a:ahLst/>
              <a:cxnLst/>
              <a:rect l="l" t="t" r="r" b="b"/>
              <a:pathLst>
                <a:path w="1037" h="657" extrusionOk="0">
                  <a:moveTo>
                    <a:pt x="1" y="1"/>
                  </a:moveTo>
                  <a:lnTo>
                    <a:pt x="1" y="1"/>
                  </a:lnTo>
                  <a:cubicBezTo>
                    <a:pt x="108" y="120"/>
                    <a:pt x="299" y="227"/>
                    <a:pt x="144" y="429"/>
                  </a:cubicBezTo>
                  <a:cubicBezTo>
                    <a:pt x="124" y="640"/>
                    <a:pt x="247" y="656"/>
                    <a:pt x="378" y="656"/>
                  </a:cubicBezTo>
                  <a:cubicBezTo>
                    <a:pt x="403" y="656"/>
                    <a:pt x="429" y="656"/>
                    <a:pt x="453" y="656"/>
                  </a:cubicBezTo>
                  <a:cubicBezTo>
                    <a:pt x="525" y="644"/>
                    <a:pt x="561" y="620"/>
                    <a:pt x="608" y="584"/>
                  </a:cubicBezTo>
                  <a:cubicBezTo>
                    <a:pt x="664" y="562"/>
                    <a:pt x="562" y="476"/>
                    <a:pt x="649" y="476"/>
                  </a:cubicBezTo>
                  <a:cubicBezTo>
                    <a:pt x="655" y="476"/>
                    <a:pt x="661" y="476"/>
                    <a:pt x="668" y="477"/>
                  </a:cubicBezTo>
                  <a:cubicBezTo>
                    <a:pt x="727" y="477"/>
                    <a:pt x="775" y="465"/>
                    <a:pt x="823" y="441"/>
                  </a:cubicBezTo>
                  <a:cubicBezTo>
                    <a:pt x="906" y="406"/>
                    <a:pt x="1013" y="358"/>
                    <a:pt x="1037" y="239"/>
                  </a:cubicBezTo>
                  <a:cubicBezTo>
                    <a:pt x="715" y="72"/>
                    <a:pt x="358"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2"/>
            <p:cNvSpPr/>
            <p:nvPr/>
          </p:nvSpPr>
          <p:spPr>
            <a:xfrm>
              <a:off x="5470600" y="3046275"/>
              <a:ext cx="25925" cy="11075"/>
            </a:xfrm>
            <a:custGeom>
              <a:avLst/>
              <a:gdLst/>
              <a:ahLst/>
              <a:cxnLst/>
              <a:rect l="l" t="t" r="r" b="b"/>
              <a:pathLst>
                <a:path w="1037" h="443" extrusionOk="0">
                  <a:moveTo>
                    <a:pt x="198" y="0"/>
                  </a:moveTo>
                  <a:cubicBezTo>
                    <a:pt x="149" y="0"/>
                    <a:pt x="99" y="5"/>
                    <a:pt x="49" y="15"/>
                  </a:cubicBezTo>
                  <a:cubicBezTo>
                    <a:pt x="72" y="122"/>
                    <a:pt x="430" y="277"/>
                    <a:pt x="1" y="313"/>
                  </a:cubicBezTo>
                  <a:cubicBezTo>
                    <a:pt x="153" y="412"/>
                    <a:pt x="310" y="442"/>
                    <a:pt x="476" y="442"/>
                  </a:cubicBezTo>
                  <a:cubicBezTo>
                    <a:pt x="569" y="442"/>
                    <a:pt x="664" y="433"/>
                    <a:pt x="763" y="420"/>
                  </a:cubicBezTo>
                  <a:cubicBezTo>
                    <a:pt x="858" y="336"/>
                    <a:pt x="953" y="253"/>
                    <a:pt x="1037" y="170"/>
                  </a:cubicBezTo>
                  <a:cubicBezTo>
                    <a:pt x="761" y="159"/>
                    <a:pt x="494" y="0"/>
                    <a:pt x="1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2"/>
            <p:cNvSpPr/>
            <p:nvPr/>
          </p:nvSpPr>
          <p:spPr>
            <a:xfrm>
              <a:off x="5687000" y="3149950"/>
              <a:ext cx="26225" cy="9600"/>
            </a:xfrm>
            <a:custGeom>
              <a:avLst/>
              <a:gdLst/>
              <a:ahLst/>
              <a:cxnLst/>
              <a:rect l="l" t="t" r="r" b="b"/>
              <a:pathLst>
                <a:path w="1049" h="384" extrusionOk="0">
                  <a:moveTo>
                    <a:pt x="222" y="1"/>
                  </a:moveTo>
                  <a:cubicBezTo>
                    <a:pt x="154" y="1"/>
                    <a:pt x="81" y="11"/>
                    <a:pt x="1" y="35"/>
                  </a:cubicBezTo>
                  <a:cubicBezTo>
                    <a:pt x="343" y="337"/>
                    <a:pt x="396" y="384"/>
                    <a:pt x="793" y="384"/>
                  </a:cubicBezTo>
                  <a:cubicBezTo>
                    <a:pt x="865" y="384"/>
                    <a:pt x="949" y="382"/>
                    <a:pt x="1049" y="380"/>
                  </a:cubicBezTo>
                  <a:cubicBezTo>
                    <a:pt x="746" y="215"/>
                    <a:pt x="532" y="1"/>
                    <a:pt x="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2"/>
            <p:cNvSpPr/>
            <p:nvPr/>
          </p:nvSpPr>
          <p:spPr>
            <a:xfrm>
              <a:off x="5814400" y="2991450"/>
              <a:ext cx="36950" cy="9150"/>
            </a:xfrm>
            <a:custGeom>
              <a:avLst/>
              <a:gdLst/>
              <a:ahLst/>
              <a:cxnLst/>
              <a:rect l="l" t="t" r="r" b="b"/>
              <a:pathLst>
                <a:path w="1478" h="366" extrusionOk="0">
                  <a:moveTo>
                    <a:pt x="381" y="1"/>
                  </a:moveTo>
                  <a:cubicBezTo>
                    <a:pt x="366" y="1"/>
                    <a:pt x="351" y="2"/>
                    <a:pt x="334" y="5"/>
                  </a:cubicBezTo>
                  <a:cubicBezTo>
                    <a:pt x="215" y="53"/>
                    <a:pt x="108" y="77"/>
                    <a:pt x="25" y="184"/>
                  </a:cubicBezTo>
                  <a:cubicBezTo>
                    <a:pt x="1" y="255"/>
                    <a:pt x="13" y="303"/>
                    <a:pt x="84" y="315"/>
                  </a:cubicBezTo>
                  <a:cubicBezTo>
                    <a:pt x="215" y="339"/>
                    <a:pt x="334" y="339"/>
                    <a:pt x="477" y="339"/>
                  </a:cubicBezTo>
                  <a:cubicBezTo>
                    <a:pt x="507" y="321"/>
                    <a:pt x="536" y="312"/>
                    <a:pt x="566" y="312"/>
                  </a:cubicBezTo>
                  <a:cubicBezTo>
                    <a:pt x="596" y="312"/>
                    <a:pt x="626" y="321"/>
                    <a:pt x="656" y="339"/>
                  </a:cubicBezTo>
                  <a:cubicBezTo>
                    <a:pt x="689" y="336"/>
                    <a:pt x="722" y="335"/>
                    <a:pt x="754" y="335"/>
                  </a:cubicBezTo>
                  <a:cubicBezTo>
                    <a:pt x="923" y="335"/>
                    <a:pt x="1085" y="366"/>
                    <a:pt x="1247" y="366"/>
                  </a:cubicBezTo>
                  <a:cubicBezTo>
                    <a:pt x="1323" y="366"/>
                    <a:pt x="1400" y="359"/>
                    <a:pt x="1477" y="339"/>
                  </a:cubicBezTo>
                  <a:cubicBezTo>
                    <a:pt x="1429" y="303"/>
                    <a:pt x="1394" y="255"/>
                    <a:pt x="1358" y="220"/>
                  </a:cubicBezTo>
                  <a:cubicBezTo>
                    <a:pt x="1215" y="89"/>
                    <a:pt x="1025" y="172"/>
                    <a:pt x="894" y="65"/>
                  </a:cubicBezTo>
                  <a:cubicBezTo>
                    <a:pt x="751" y="65"/>
                    <a:pt x="632" y="53"/>
                    <a:pt x="501" y="53"/>
                  </a:cubicBezTo>
                  <a:cubicBezTo>
                    <a:pt x="464" y="17"/>
                    <a:pt x="428"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2"/>
            <p:cNvSpPr/>
            <p:nvPr/>
          </p:nvSpPr>
          <p:spPr>
            <a:xfrm>
              <a:off x="5579250" y="3132250"/>
              <a:ext cx="43200" cy="7250"/>
            </a:xfrm>
            <a:custGeom>
              <a:avLst/>
              <a:gdLst/>
              <a:ahLst/>
              <a:cxnLst/>
              <a:rect l="l" t="t" r="r" b="b"/>
              <a:pathLst>
                <a:path w="1728" h="290" extrusionOk="0">
                  <a:moveTo>
                    <a:pt x="416" y="1"/>
                  </a:moveTo>
                  <a:cubicBezTo>
                    <a:pt x="249" y="1"/>
                    <a:pt x="103" y="10"/>
                    <a:pt x="1" y="29"/>
                  </a:cubicBezTo>
                  <a:cubicBezTo>
                    <a:pt x="310" y="243"/>
                    <a:pt x="679" y="112"/>
                    <a:pt x="1013" y="207"/>
                  </a:cubicBezTo>
                  <a:cubicBezTo>
                    <a:pt x="1108" y="267"/>
                    <a:pt x="1201" y="289"/>
                    <a:pt x="1291" y="289"/>
                  </a:cubicBezTo>
                  <a:cubicBezTo>
                    <a:pt x="1438" y="289"/>
                    <a:pt x="1580" y="230"/>
                    <a:pt x="1727" y="172"/>
                  </a:cubicBezTo>
                  <a:cubicBezTo>
                    <a:pt x="1474" y="67"/>
                    <a:pt x="871" y="1"/>
                    <a:pt x="4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2"/>
            <p:cNvSpPr/>
            <p:nvPr/>
          </p:nvSpPr>
          <p:spPr>
            <a:xfrm>
              <a:off x="5709925" y="3039675"/>
              <a:ext cx="33650" cy="7850"/>
            </a:xfrm>
            <a:custGeom>
              <a:avLst/>
              <a:gdLst/>
              <a:ahLst/>
              <a:cxnLst/>
              <a:rect l="l" t="t" r="r" b="b"/>
              <a:pathLst>
                <a:path w="1346" h="314" extrusionOk="0">
                  <a:moveTo>
                    <a:pt x="887" y="0"/>
                  </a:moveTo>
                  <a:cubicBezTo>
                    <a:pt x="818" y="0"/>
                    <a:pt x="750" y="17"/>
                    <a:pt x="679" y="53"/>
                  </a:cubicBezTo>
                  <a:cubicBezTo>
                    <a:pt x="607" y="99"/>
                    <a:pt x="535" y="117"/>
                    <a:pt x="463" y="117"/>
                  </a:cubicBezTo>
                  <a:cubicBezTo>
                    <a:pt x="334" y="117"/>
                    <a:pt x="207" y="59"/>
                    <a:pt x="84" y="5"/>
                  </a:cubicBezTo>
                  <a:cubicBezTo>
                    <a:pt x="1" y="88"/>
                    <a:pt x="1" y="184"/>
                    <a:pt x="72" y="303"/>
                  </a:cubicBezTo>
                  <a:cubicBezTo>
                    <a:pt x="158" y="310"/>
                    <a:pt x="242" y="313"/>
                    <a:pt x="326" y="313"/>
                  </a:cubicBezTo>
                  <a:cubicBezTo>
                    <a:pt x="650" y="313"/>
                    <a:pt x="968" y="264"/>
                    <a:pt x="1346" y="207"/>
                  </a:cubicBezTo>
                  <a:cubicBezTo>
                    <a:pt x="1170" y="72"/>
                    <a:pt x="1027" y="0"/>
                    <a:pt x="8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2"/>
            <p:cNvSpPr/>
            <p:nvPr/>
          </p:nvSpPr>
          <p:spPr>
            <a:xfrm>
              <a:off x="5542050" y="3161225"/>
              <a:ext cx="22650" cy="15450"/>
            </a:xfrm>
            <a:custGeom>
              <a:avLst/>
              <a:gdLst/>
              <a:ahLst/>
              <a:cxnLst/>
              <a:rect l="l" t="t" r="r" b="b"/>
              <a:pathLst>
                <a:path w="906" h="618" extrusionOk="0">
                  <a:moveTo>
                    <a:pt x="322" y="1"/>
                  </a:moveTo>
                  <a:cubicBezTo>
                    <a:pt x="298" y="48"/>
                    <a:pt x="251" y="96"/>
                    <a:pt x="203" y="120"/>
                  </a:cubicBezTo>
                  <a:cubicBezTo>
                    <a:pt x="131" y="167"/>
                    <a:pt x="60" y="227"/>
                    <a:pt x="12" y="298"/>
                  </a:cubicBezTo>
                  <a:cubicBezTo>
                    <a:pt x="0" y="358"/>
                    <a:pt x="0" y="418"/>
                    <a:pt x="24" y="477"/>
                  </a:cubicBezTo>
                  <a:cubicBezTo>
                    <a:pt x="84" y="525"/>
                    <a:pt x="143" y="572"/>
                    <a:pt x="203" y="584"/>
                  </a:cubicBezTo>
                  <a:cubicBezTo>
                    <a:pt x="303" y="602"/>
                    <a:pt x="398" y="617"/>
                    <a:pt x="488" y="617"/>
                  </a:cubicBezTo>
                  <a:cubicBezTo>
                    <a:pt x="636" y="617"/>
                    <a:pt x="773" y="578"/>
                    <a:pt x="905" y="453"/>
                  </a:cubicBezTo>
                  <a:cubicBezTo>
                    <a:pt x="905" y="394"/>
                    <a:pt x="893" y="346"/>
                    <a:pt x="893" y="287"/>
                  </a:cubicBezTo>
                  <a:lnTo>
                    <a:pt x="846" y="239"/>
                  </a:lnTo>
                  <a:lnTo>
                    <a:pt x="893" y="203"/>
                  </a:lnTo>
                  <a:cubicBezTo>
                    <a:pt x="893" y="156"/>
                    <a:pt x="905" y="108"/>
                    <a:pt x="905" y="60"/>
                  </a:cubicBezTo>
                  <a:cubicBezTo>
                    <a:pt x="727" y="48"/>
                    <a:pt x="536" y="37"/>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2"/>
            <p:cNvSpPr/>
            <p:nvPr/>
          </p:nvSpPr>
          <p:spPr>
            <a:xfrm>
              <a:off x="5377450" y="3043150"/>
              <a:ext cx="30675" cy="6200"/>
            </a:xfrm>
            <a:custGeom>
              <a:avLst/>
              <a:gdLst/>
              <a:ahLst/>
              <a:cxnLst/>
              <a:rect l="l" t="t" r="r" b="b"/>
              <a:pathLst>
                <a:path w="1227" h="248" extrusionOk="0">
                  <a:moveTo>
                    <a:pt x="264" y="0"/>
                  </a:moveTo>
                  <a:cubicBezTo>
                    <a:pt x="241" y="0"/>
                    <a:pt x="221" y="3"/>
                    <a:pt x="203" y="9"/>
                  </a:cubicBezTo>
                  <a:cubicBezTo>
                    <a:pt x="155" y="68"/>
                    <a:pt x="96" y="140"/>
                    <a:pt x="0" y="247"/>
                  </a:cubicBezTo>
                  <a:lnTo>
                    <a:pt x="1227" y="247"/>
                  </a:lnTo>
                  <a:cubicBezTo>
                    <a:pt x="1155" y="164"/>
                    <a:pt x="1096" y="80"/>
                    <a:pt x="1048" y="9"/>
                  </a:cubicBezTo>
                  <a:lnTo>
                    <a:pt x="917" y="9"/>
                  </a:lnTo>
                  <a:cubicBezTo>
                    <a:pt x="795" y="38"/>
                    <a:pt x="678" y="79"/>
                    <a:pt x="562" y="79"/>
                  </a:cubicBezTo>
                  <a:cubicBezTo>
                    <a:pt x="485" y="79"/>
                    <a:pt x="409" y="61"/>
                    <a:pt x="334" y="9"/>
                  </a:cubicBezTo>
                  <a:cubicBezTo>
                    <a:pt x="310" y="3"/>
                    <a:pt x="286" y="0"/>
                    <a:pt x="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2"/>
            <p:cNvSpPr/>
            <p:nvPr/>
          </p:nvSpPr>
          <p:spPr>
            <a:xfrm>
              <a:off x="5618550" y="3140400"/>
              <a:ext cx="23825" cy="9425"/>
            </a:xfrm>
            <a:custGeom>
              <a:avLst/>
              <a:gdLst/>
              <a:ahLst/>
              <a:cxnLst/>
              <a:rect l="l" t="t" r="r" b="b"/>
              <a:pathLst>
                <a:path w="953" h="377" extrusionOk="0">
                  <a:moveTo>
                    <a:pt x="286" y="0"/>
                  </a:moveTo>
                  <a:cubicBezTo>
                    <a:pt x="215" y="96"/>
                    <a:pt x="60" y="36"/>
                    <a:pt x="0" y="143"/>
                  </a:cubicBezTo>
                  <a:cubicBezTo>
                    <a:pt x="176" y="279"/>
                    <a:pt x="351" y="377"/>
                    <a:pt x="548" y="377"/>
                  </a:cubicBezTo>
                  <a:cubicBezTo>
                    <a:pt x="645" y="377"/>
                    <a:pt x="748" y="353"/>
                    <a:pt x="858" y="298"/>
                  </a:cubicBezTo>
                  <a:cubicBezTo>
                    <a:pt x="953" y="215"/>
                    <a:pt x="941" y="119"/>
                    <a:pt x="870" y="36"/>
                  </a:cubicBezTo>
                  <a:cubicBezTo>
                    <a:pt x="679" y="24"/>
                    <a:pt x="477" y="24"/>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2"/>
            <p:cNvSpPr/>
            <p:nvPr/>
          </p:nvSpPr>
          <p:spPr>
            <a:xfrm>
              <a:off x="5781675" y="3083250"/>
              <a:ext cx="37525" cy="7175"/>
            </a:xfrm>
            <a:custGeom>
              <a:avLst/>
              <a:gdLst/>
              <a:ahLst/>
              <a:cxnLst/>
              <a:rect l="l" t="t" r="r" b="b"/>
              <a:pathLst>
                <a:path w="1501" h="287" extrusionOk="0">
                  <a:moveTo>
                    <a:pt x="83" y="0"/>
                  </a:moveTo>
                  <a:cubicBezTo>
                    <a:pt x="0" y="72"/>
                    <a:pt x="0" y="155"/>
                    <a:pt x="83" y="250"/>
                  </a:cubicBezTo>
                  <a:cubicBezTo>
                    <a:pt x="310" y="250"/>
                    <a:pt x="548" y="262"/>
                    <a:pt x="774" y="286"/>
                  </a:cubicBezTo>
                  <a:cubicBezTo>
                    <a:pt x="843" y="262"/>
                    <a:pt x="917" y="257"/>
                    <a:pt x="991" y="257"/>
                  </a:cubicBezTo>
                  <a:cubicBezTo>
                    <a:pt x="1044" y="257"/>
                    <a:pt x="1098" y="259"/>
                    <a:pt x="1150" y="259"/>
                  </a:cubicBezTo>
                  <a:cubicBezTo>
                    <a:pt x="1277" y="259"/>
                    <a:pt x="1399" y="244"/>
                    <a:pt x="1500" y="143"/>
                  </a:cubicBezTo>
                  <a:cubicBezTo>
                    <a:pt x="1024" y="96"/>
                    <a:pt x="560" y="48"/>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2"/>
            <p:cNvSpPr/>
            <p:nvPr/>
          </p:nvSpPr>
          <p:spPr>
            <a:xfrm>
              <a:off x="6214450" y="3247625"/>
              <a:ext cx="24725" cy="7475"/>
            </a:xfrm>
            <a:custGeom>
              <a:avLst/>
              <a:gdLst/>
              <a:ahLst/>
              <a:cxnLst/>
              <a:rect l="l" t="t" r="r" b="b"/>
              <a:pathLst>
                <a:path w="989" h="299" extrusionOk="0">
                  <a:moveTo>
                    <a:pt x="402" y="0"/>
                  </a:moveTo>
                  <a:cubicBezTo>
                    <a:pt x="266" y="0"/>
                    <a:pt x="131" y="12"/>
                    <a:pt x="1" y="21"/>
                  </a:cubicBezTo>
                  <a:lnTo>
                    <a:pt x="263" y="283"/>
                  </a:lnTo>
                  <a:cubicBezTo>
                    <a:pt x="284" y="281"/>
                    <a:pt x="305" y="281"/>
                    <a:pt x="326" y="281"/>
                  </a:cubicBezTo>
                  <a:cubicBezTo>
                    <a:pt x="426" y="281"/>
                    <a:pt x="530" y="298"/>
                    <a:pt x="630" y="298"/>
                  </a:cubicBezTo>
                  <a:cubicBezTo>
                    <a:pt x="763" y="298"/>
                    <a:pt x="889" y="266"/>
                    <a:pt x="989" y="117"/>
                  </a:cubicBezTo>
                  <a:cubicBezTo>
                    <a:pt x="798" y="25"/>
                    <a:pt x="599" y="0"/>
                    <a:pt x="4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2"/>
            <p:cNvSpPr/>
            <p:nvPr/>
          </p:nvSpPr>
          <p:spPr>
            <a:xfrm>
              <a:off x="5753975" y="3082950"/>
              <a:ext cx="29800" cy="6750"/>
            </a:xfrm>
            <a:custGeom>
              <a:avLst/>
              <a:gdLst/>
              <a:ahLst/>
              <a:cxnLst/>
              <a:rect l="l" t="t" r="r" b="b"/>
              <a:pathLst>
                <a:path w="1192" h="270" extrusionOk="0">
                  <a:moveTo>
                    <a:pt x="739" y="0"/>
                  </a:moveTo>
                  <a:cubicBezTo>
                    <a:pt x="626" y="107"/>
                    <a:pt x="494" y="121"/>
                    <a:pt x="359" y="121"/>
                  </a:cubicBezTo>
                  <a:cubicBezTo>
                    <a:pt x="310" y="121"/>
                    <a:pt x="260" y="119"/>
                    <a:pt x="210" y="119"/>
                  </a:cubicBezTo>
                  <a:cubicBezTo>
                    <a:pt x="138" y="119"/>
                    <a:pt x="68" y="123"/>
                    <a:pt x="1" y="143"/>
                  </a:cubicBezTo>
                  <a:cubicBezTo>
                    <a:pt x="225" y="245"/>
                    <a:pt x="452" y="270"/>
                    <a:pt x="680" y="270"/>
                  </a:cubicBezTo>
                  <a:cubicBezTo>
                    <a:pt x="851" y="270"/>
                    <a:pt x="1022" y="256"/>
                    <a:pt x="1191" y="250"/>
                  </a:cubicBezTo>
                  <a:lnTo>
                    <a:pt x="1191" y="0"/>
                  </a:lnTo>
                  <a:cubicBezTo>
                    <a:pt x="1120" y="6"/>
                    <a:pt x="1046" y="9"/>
                    <a:pt x="970" y="9"/>
                  </a:cubicBezTo>
                  <a:cubicBezTo>
                    <a:pt x="894" y="9"/>
                    <a:pt x="816" y="6"/>
                    <a:pt x="7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2"/>
            <p:cNvSpPr/>
            <p:nvPr/>
          </p:nvSpPr>
          <p:spPr>
            <a:xfrm>
              <a:off x="5876625" y="3121050"/>
              <a:ext cx="16375" cy="25325"/>
            </a:xfrm>
            <a:custGeom>
              <a:avLst/>
              <a:gdLst/>
              <a:ahLst/>
              <a:cxnLst/>
              <a:rect l="l" t="t" r="r" b="b"/>
              <a:pathLst>
                <a:path w="655" h="1013" extrusionOk="0">
                  <a:moveTo>
                    <a:pt x="72" y="0"/>
                  </a:moveTo>
                  <a:cubicBezTo>
                    <a:pt x="36" y="24"/>
                    <a:pt x="24" y="48"/>
                    <a:pt x="0" y="60"/>
                  </a:cubicBezTo>
                  <a:cubicBezTo>
                    <a:pt x="0" y="346"/>
                    <a:pt x="119" y="620"/>
                    <a:pt x="191" y="882"/>
                  </a:cubicBezTo>
                  <a:cubicBezTo>
                    <a:pt x="250" y="989"/>
                    <a:pt x="333" y="1012"/>
                    <a:pt x="453" y="1012"/>
                  </a:cubicBezTo>
                  <a:cubicBezTo>
                    <a:pt x="560" y="989"/>
                    <a:pt x="631" y="917"/>
                    <a:pt x="655" y="810"/>
                  </a:cubicBezTo>
                  <a:cubicBezTo>
                    <a:pt x="607" y="620"/>
                    <a:pt x="500" y="453"/>
                    <a:pt x="429" y="274"/>
                  </a:cubicBezTo>
                  <a:cubicBezTo>
                    <a:pt x="381" y="179"/>
                    <a:pt x="322" y="108"/>
                    <a:pt x="250" y="48"/>
                  </a:cubicBez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2"/>
            <p:cNvSpPr/>
            <p:nvPr/>
          </p:nvSpPr>
          <p:spPr>
            <a:xfrm>
              <a:off x="5867675" y="3089075"/>
              <a:ext cx="12525" cy="33475"/>
            </a:xfrm>
            <a:custGeom>
              <a:avLst/>
              <a:gdLst/>
              <a:ahLst/>
              <a:cxnLst/>
              <a:rect l="l" t="t" r="r" b="b"/>
              <a:pathLst>
                <a:path w="501" h="1339" extrusionOk="0">
                  <a:moveTo>
                    <a:pt x="156" y="0"/>
                  </a:moveTo>
                  <a:cubicBezTo>
                    <a:pt x="136" y="0"/>
                    <a:pt x="116" y="5"/>
                    <a:pt x="96" y="17"/>
                  </a:cubicBezTo>
                  <a:cubicBezTo>
                    <a:pt x="96" y="125"/>
                    <a:pt x="84" y="220"/>
                    <a:pt x="84" y="327"/>
                  </a:cubicBezTo>
                  <a:cubicBezTo>
                    <a:pt x="1" y="422"/>
                    <a:pt x="13" y="529"/>
                    <a:pt x="72" y="625"/>
                  </a:cubicBezTo>
                  <a:cubicBezTo>
                    <a:pt x="132" y="863"/>
                    <a:pt x="72" y="1172"/>
                    <a:pt x="358" y="1339"/>
                  </a:cubicBezTo>
                  <a:cubicBezTo>
                    <a:pt x="382" y="1327"/>
                    <a:pt x="394" y="1315"/>
                    <a:pt x="418" y="1303"/>
                  </a:cubicBezTo>
                  <a:cubicBezTo>
                    <a:pt x="453" y="1256"/>
                    <a:pt x="477" y="1196"/>
                    <a:pt x="489" y="1137"/>
                  </a:cubicBezTo>
                  <a:cubicBezTo>
                    <a:pt x="501" y="1041"/>
                    <a:pt x="489" y="958"/>
                    <a:pt x="453" y="863"/>
                  </a:cubicBezTo>
                  <a:cubicBezTo>
                    <a:pt x="418" y="720"/>
                    <a:pt x="382" y="565"/>
                    <a:pt x="382" y="422"/>
                  </a:cubicBezTo>
                  <a:cubicBezTo>
                    <a:pt x="382" y="291"/>
                    <a:pt x="358" y="148"/>
                    <a:pt x="275" y="53"/>
                  </a:cubicBezTo>
                  <a:cubicBezTo>
                    <a:pt x="235" y="21"/>
                    <a:pt x="195" y="0"/>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2"/>
            <p:cNvSpPr/>
            <p:nvPr/>
          </p:nvSpPr>
          <p:spPr>
            <a:xfrm>
              <a:off x="5540275" y="3107850"/>
              <a:ext cx="15500" cy="11150"/>
            </a:xfrm>
            <a:custGeom>
              <a:avLst/>
              <a:gdLst/>
              <a:ahLst/>
              <a:cxnLst/>
              <a:rect l="l" t="t" r="r" b="b"/>
              <a:pathLst>
                <a:path w="620" h="446" extrusionOk="0">
                  <a:moveTo>
                    <a:pt x="230" y="1"/>
                  </a:moveTo>
                  <a:cubicBezTo>
                    <a:pt x="22" y="1"/>
                    <a:pt x="18" y="89"/>
                    <a:pt x="0" y="421"/>
                  </a:cubicBezTo>
                  <a:cubicBezTo>
                    <a:pt x="83" y="445"/>
                    <a:pt x="179" y="445"/>
                    <a:pt x="262" y="445"/>
                  </a:cubicBezTo>
                  <a:cubicBezTo>
                    <a:pt x="322" y="302"/>
                    <a:pt x="619" y="421"/>
                    <a:pt x="548" y="159"/>
                  </a:cubicBezTo>
                  <a:lnTo>
                    <a:pt x="548" y="28"/>
                  </a:lnTo>
                  <a:cubicBezTo>
                    <a:pt x="408" y="13"/>
                    <a:pt x="306" y="1"/>
                    <a:pt x="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32"/>
            <p:cNvSpPr/>
            <p:nvPr/>
          </p:nvSpPr>
          <p:spPr>
            <a:xfrm>
              <a:off x="5780175" y="2993775"/>
              <a:ext cx="36925" cy="7175"/>
            </a:xfrm>
            <a:custGeom>
              <a:avLst/>
              <a:gdLst/>
              <a:ahLst/>
              <a:cxnLst/>
              <a:rect l="l" t="t" r="r" b="b"/>
              <a:pathLst>
                <a:path w="1477" h="287" extrusionOk="0">
                  <a:moveTo>
                    <a:pt x="1141" y="0"/>
                  </a:moveTo>
                  <a:cubicBezTo>
                    <a:pt x="1051" y="0"/>
                    <a:pt x="957" y="38"/>
                    <a:pt x="858" y="103"/>
                  </a:cubicBezTo>
                  <a:cubicBezTo>
                    <a:pt x="584" y="103"/>
                    <a:pt x="286" y="127"/>
                    <a:pt x="0" y="138"/>
                  </a:cubicBezTo>
                  <a:cubicBezTo>
                    <a:pt x="223" y="255"/>
                    <a:pt x="450" y="286"/>
                    <a:pt x="680" y="286"/>
                  </a:cubicBezTo>
                  <a:cubicBezTo>
                    <a:pt x="943" y="286"/>
                    <a:pt x="1210" y="246"/>
                    <a:pt x="1477" y="246"/>
                  </a:cubicBezTo>
                  <a:cubicBezTo>
                    <a:pt x="1453" y="198"/>
                    <a:pt x="1429" y="174"/>
                    <a:pt x="1417" y="138"/>
                  </a:cubicBezTo>
                  <a:cubicBezTo>
                    <a:pt x="1326" y="41"/>
                    <a:pt x="1235" y="0"/>
                    <a:pt x="1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32"/>
            <p:cNvSpPr/>
            <p:nvPr/>
          </p:nvSpPr>
          <p:spPr>
            <a:xfrm>
              <a:off x="5657850" y="3146200"/>
              <a:ext cx="20250" cy="6075"/>
            </a:xfrm>
            <a:custGeom>
              <a:avLst/>
              <a:gdLst/>
              <a:ahLst/>
              <a:cxnLst/>
              <a:rect l="l" t="t" r="r" b="b"/>
              <a:pathLst>
                <a:path w="810" h="243" extrusionOk="0">
                  <a:moveTo>
                    <a:pt x="235" y="0"/>
                  </a:moveTo>
                  <a:cubicBezTo>
                    <a:pt x="162" y="0"/>
                    <a:pt x="84" y="12"/>
                    <a:pt x="0" y="42"/>
                  </a:cubicBezTo>
                  <a:cubicBezTo>
                    <a:pt x="179" y="180"/>
                    <a:pt x="335" y="242"/>
                    <a:pt x="485" y="242"/>
                  </a:cubicBezTo>
                  <a:cubicBezTo>
                    <a:pt x="593" y="242"/>
                    <a:pt x="699" y="209"/>
                    <a:pt x="810" y="149"/>
                  </a:cubicBezTo>
                  <a:cubicBezTo>
                    <a:pt x="632" y="105"/>
                    <a:pt x="453" y="0"/>
                    <a:pt x="2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2"/>
            <p:cNvSpPr/>
            <p:nvPr/>
          </p:nvSpPr>
          <p:spPr>
            <a:xfrm>
              <a:off x="5604550" y="3136400"/>
              <a:ext cx="19075" cy="9275"/>
            </a:xfrm>
            <a:custGeom>
              <a:avLst/>
              <a:gdLst/>
              <a:ahLst/>
              <a:cxnLst/>
              <a:rect l="l" t="t" r="r" b="b"/>
              <a:pathLst>
                <a:path w="763" h="371" extrusionOk="0">
                  <a:moveTo>
                    <a:pt x="326" y="1"/>
                  </a:moveTo>
                  <a:cubicBezTo>
                    <a:pt x="218" y="1"/>
                    <a:pt x="109" y="9"/>
                    <a:pt x="1" y="41"/>
                  </a:cubicBezTo>
                  <a:lnTo>
                    <a:pt x="1" y="268"/>
                  </a:lnTo>
                  <a:cubicBezTo>
                    <a:pt x="75" y="342"/>
                    <a:pt x="138" y="370"/>
                    <a:pt x="194" y="370"/>
                  </a:cubicBezTo>
                  <a:cubicBezTo>
                    <a:pt x="326" y="370"/>
                    <a:pt x="420" y="215"/>
                    <a:pt x="537" y="148"/>
                  </a:cubicBezTo>
                  <a:cubicBezTo>
                    <a:pt x="573" y="180"/>
                    <a:pt x="608" y="195"/>
                    <a:pt x="641" y="195"/>
                  </a:cubicBezTo>
                  <a:cubicBezTo>
                    <a:pt x="683" y="195"/>
                    <a:pt x="723" y="171"/>
                    <a:pt x="763" y="125"/>
                  </a:cubicBezTo>
                  <a:cubicBezTo>
                    <a:pt x="739" y="77"/>
                    <a:pt x="727" y="41"/>
                    <a:pt x="715" y="6"/>
                  </a:cubicBezTo>
                  <a:cubicBezTo>
                    <a:pt x="686" y="7"/>
                    <a:pt x="657" y="8"/>
                    <a:pt x="628" y="8"/>
                  </a:cubicBezTo>
                  <a:cubicBezTo>
                    <a:pt x="527" y="8"/>
                    <a:pt x="427" y="1"/>
                    <a:pt x="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2"/>
            <p:cNvSpPr/>
            <p:nvPr/>
          </p:nvSpPr>
          <p:spPr>
            <a:xfrm>
              <a:off x="5299450" y="3070750"/>
              <a:ext cx="18200" cy="10025"/>
            </a:xfrm>
            <a:custGeom>
              <a:avLst/>
              <a:gdLst/>
              <a:ahLst/>
              <a:cxnLst/>
              <a:rect l="l" t="t" r="r" b="b"/>
              <a:pathLst>
                <a:path w="728" h="401" extrusionOk="0">
                  <a:moveTo>
                    <a:pt x="294" y="0"/>
                  </a:moveTo>
                  <a:cubicBezTo>
                    <a:pt x="152" y="0"/>
                    <a:pt x="38" y="59"/>
                    <a:pt x="1" y="322"/>
                  </a:cubicBezTo>
                  <a:cubicBezTo>
                    <a:pt x="60" y="334"/>
                    <a:pt x="120" y="334"/>
                    <a:pt x="179" y="346"/>
                  </a:cubicBezTo>
                  <a:cubicBezTo>
                    <a:pt x="243" y="375"/>
                    <a:pt x="313" y="401"/>
                    <a:pt x="378" y="401"/>
                  </a:cubicBezTo>
                  <a:cubicBezTo>
                    <a:pt x="447" y="401"/>
                    <a:pt x="512" y="372"/>
                    <a:pt x="560" y="286"/>
                  </a:cubicBezTo>
                  <a:cubicBezTo>
                    <a:pt x="620" y="215"/>
                    <a:pt x="668" y="131"/>
                    <a:pt x="727" y="36"/>
                  </a:cubicBezTo>
                  <a:lnTo>
                    <a:pt x="727" y="36"/>
                  </a:lnTo>
                  <a:cubicBezTo>
                    <a:pt x="708" y="38"/>
                    <a:pt x="688" y="40"/>
                    <a:pt x="667" y="40"/>
                  </a:cubicBezTo>
                  <a:cubicBezTo>
                    <a:pt x="544" y="40"/>
                    <a:pt x="410" y="0"/>
                    <a:pt x="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2"/>
            <p:cNvSpPr/>
            <p:nvPr/>
          </p:nvSpPr>
          <p:spPr>
            <a:xfrm>
              <a:off x="5456325" y="3146050"/>
              <a:ext cx="21750" cy="16825"/>
            </a:xfrm>
            <a:custGeom>
              <a:avLst/>
              <a:gdLst/>
              <a:ahLst/>
              <a:cxnLst/>
              <a:rect l="l" t="t" r="r" b="b"/>
              <a:pathLst>
                <a:path w="870" h="673" extrusionOk="0">
                  <a:moveTo>
                    <a:pt x="120" y="1"/>
                  </a:moveTo>
                  <a:cubicBezTo>
                    <a:pt x="84" y="1"/>
                    <a:pt x="36" y="12"/>
                    <a:pt x="0" y="48"/>
                  </a:cubicBezTo>
                  <a:cubicBezTo>
                    <a:pt x="0" y="346"/>
                    <a:pt x="286" y="370"/>
                    <a:pt x="417" y="548"/>
                  </a:cubicBezTo>
                  <a:cubicBezTo>
                    <a:pt x="494" y="617"/>
                    <a:pt x="571" y="673"/>
                    <a:pt x="661" y="673"/>
                  </a:cubicBezTo>
                  <a:cubicBezTo>
                    <a:pt x="696" y="673"/>
                    <a:pt x="734" y="664"/>
                    <a:pt x="774" y="644"/>
                  </a:cubicBezTo>
                  <a:cubicBezTo>
                    <a:pt x="870" y="524"/>
                    <a:pt x="870" y="382"/>
                    <a:pt x="822" y="251"/>
                  </a:cubicBezTo>
                  <a:cubicBezTo>
                    <a:pt x="774" y="155"/>
                    <a:pt x="679" y="120"/>
                    <a:pt x="596" y="60"/>
                  </a:cubicBezTo>
                  <a:cubicBezTo>
                    <a:pt x="465" y="48"/>
                    <a:pt x="322" y="36"/>
                    <a:pt x="179" y="12"/>
                  </a:cubicBezTo>
                  <a:cubicBezTo>
                    <a:pt x="179" y="1"/>
                    <a:pt x="167"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2"/>
            <p:cNvSpPr/>
            <p:nvPr/>
          </p:nvSpPr>
          <p:spPr>
            <a:xfrm>
              <a:off x="5355725" y="3069550"/>
              <a:ext cx="16375" cy="9850"/>
            </a:xfrm>
            <a:custGeom>
              <a:avLst/>
              <a:gdLst/>
              <a:ahLst/>
              <a:cxnLst/>
              <a:rect l="l" t="t" r="r" b="b"/>
              <a:pathLst>
                <a:path w="655" h="394" extrusionOk="0">
                  <a:moveTo>
                    <a:pt x="595" y="1"/>
                  </a:moveTo>
                  <a:cubicBezTo>
                    <a:pt x="477" y="30"/>
                    <a:pt x="375" y="93"/>
                    <a:pt x="269" y="93"/>
                  </a:cubicBezTo>
                  <a:cubicBezTo>
                    <a:pt x="247" y="93"/>
                    <a:pt x="225" y="90"/>
                    <a:pt x="203" y="84"/>
                  </a:cubicBezTo>
                  <a:cubicBezTo>
                    <a:pt x="119" y="132"/>
                    <a:pt x="0" y="179"/>
                    <a:pt x="0" y="298"/>
                  </a:cubicBezTo>
                  <a:cubicBezTo>
                    <a:pt x="0" y="394"/>
                    <a:pt x="119" y="382"/>
                    <a:pt x="191" y="394"/>
                  </a:cubicBezTo>
                  <a:cubicBezTo>
                    <a:pt x="429" y="346"/>
                    <a:pt x="655" y="310"/>
                    <a:pt x="5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2"/>
            <p:cNvSpPr/>
            <p:nvPr/>
          </p:nvSpPr>
          <p:spPr>
            <a:xfrm>
              <a:off x="5639975" y="3141000"/>
              <a:ext cx="14325" cy="9900"/>
            </a:xfrm>
            <a:custGeom>
              <a:avLst/>
              <a:gdLst/>
              <a:ahLst/>
              <a:cxnLst/>
              <a:rect l="l" t="t" r="r" b="b"/>
              <a:pathLst>
                <a:path w="573" h="396" extrusionOk="0">
                  <a:moveTo>
                    <a:pt x="13" y="0"/>
                  </a:moveTo>
                  <a:cubicBezTo>
                    <a:pt x="13" y="84"/>
                    <a:pt x="1" y="191"/>
                    <a:pt x="1" y="274"/>
                  </a:cubicBezTo>
                  <a:cubicBezTo>
                    <a:pt x="95" y="359"/>
                    <a:pt x="175" y="396"/>
                    <a:pt x="246" y="396"/>
                  </a:cubicBezTo>
                  <a:cubicBezTo>
                    <a:pt x="374" y="396"/>
                    <a:pt x="473" y="280"/>
                    <a:pt x="572" y="119"/>
                  </a:cubicBezTo>
                  <a:cubicBezTo>
                    <a:pt x="370" y="72"/>
                    <a:pt x="191" y="24"/>
                    <a:pt x="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2"/>
            <p:cNvSpPr/>
            <p:nvPr/>
          </p:nvSpPr>
          <p:spPr>
            <a:xfrm>
              <a:off x="6088550" y="3258575"/>
              <a:ext cx="33950" cy="4075"/>
            </a:xfrm>
            <a:custGeom>
              <a:avLst/>
              <a:gdLst/>
              <a:ahLst/>
              <a:cxnLst/>
              <a:rect l="l" t="t" r="r" b="b"/>
              <a:pathLst>
                <a:path w="1358" h="163" extrusionOk="0">
                  <a:moveTo>
                    <a:pt x="0" y="0"/>
                  </a:moveTo>
                  <a:lnTo>
                    <a:pt x="0" y="0"/>
                  </a:lnTo>
                  <a:cubicBezTo>
                    <a:pt x="202" y="129"/>
                    <a:pt x="411" y="163"/>
                    <a:pt x="624" y="163"/>
                  </a:cubicBezTo>
                  <a:cubicBezTo>
                    <a:pt x="865" y="163"/>
                    <a:pt x="1111" y="119"/>
                    <a:pt x="1358" y="119"/>
                  </a:cubicBezTo>
                  <a:cubicBezTo>
                    <a:pt x="905" y="0"/>
                    <a:pt x="453"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2"/>
            <p:cNvSpPr/>
            <p:nvPr/>
          </p:nvSpPr>
          <p:spPr>
            <a:xfrm>
              <a:off x="5891500" y="3171825"/>
              <a:ext cx="29200" cy="4650"/>
            </a:xfrm>
            <a:custGeom>
              <a:avLst/>
              <a:gdLst/>
              <a:ahLst/>
              <a:cxnLst/>
              <a:rect l="l" t="t" r="r" b="b"/>
              <a:pathLst>
                <a:path w="1168" h="186" extrusionOk="0">
                  <a:moveTo>
                    <a:pt x="574" y="1"/>
                  </a:moveTo>
                  <a:cubicBezTo>
                    <a:pt x="381" y="1"/>
                    <a:pt x="186" y="29"/>
                    <a:pt x="0" y="29"/>
                  </a:cubicBezTo>
                  <a:cubicBezTo>
                    <a:pt x="162" y="154"/>
                    <a:pt x="332" y="186"/>
                    <a:pt x="505" y="186"/>
                  </a:cubicBezTo>
                  <a:cubicBezTo>
                    <a:pt x="682" y="186"/>
                    <a:pt x="861" y="153"/>
                    <a:pt x="1035" y="153"/>
                  </a:cubicBezTo>
                  <a:cubicBezTo>
                    <a:pt x="1079" y="153"/>
                    <a:pt x="1124" y="155"/>
                    <a:pt x="1167" y="160"/>
                  </a:cubicBezTo>
                  <a:cubicBezTo>
                    <a:pt x="978" y="32"/>
                    <a:pt x="777" y="1"/>
                    <a:pt x="5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2"/>
            <p:cNvSpPr/>
            <p:nvPr/>
          </p:nvSpPr>
          <p:spPr>
            <a:xfrm>
              <a:off x="5776900" y="3201125"/>
              <a:ext cx="25625" cy="6875"/>
            </a:xfrm>
            <a:custGeom>
              <a:avLst/>
              <a:gdLst/>
              <a:ahLst/>
              <a:cxnLst/>
              <a:rect l="l" t="t" r="r" b="b"/>
              <a:pathLst>
                <a:path w="1025" h="275" extrusionOk="0">
                  <a:moveTo>
                    <a:pt x="225" y="1"/>
                  </a:moveTo>
                  <a:cubicBezTo>
                    <a:pt x="151" y="1"/>
                    <a:pt x="76" y="5"/>
                    <a:pt x="1" y="12"/>
                  </a:cubicBezTo>
                  <a:cubicBezTo>
                    <a:pt x="294" y="170"/>
                    <a:pt x="620" y="275"/>
                    <a:pt x="969" y="275"/>
                  </a:cubicBezTo>
                  <a:cubicBezTo>
                    <a:pt x="987" y="275"/>
                    <a:pt x="1006" y="275"/>
                    <a:pt x="1024" y="274"/>
                  </a:cubicBezTo>
                  <a:cubicBezTo>
                    <a:pt x="788" y="66"/>
                    <a:pt x="513"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2"/>
            <p:cNvSpPr/>
            <p:nvPr/>
          </p:nvSpPr>
          <p:spPr>
            <a:xfrm>
              <a:off x="5585800" y="3165700"/>
              <a:ext cx="19375" cy="11325"/>
            </a:xfrm>
            <a:custGeom>
              <a:avLst/>
              <a:gdLst/>
              <a:ahLst/>
              <a:cxnLst/>
              <a:rect l="l" t="t" r="r" b="b"/>
              <a:pathLst>
                <a:path w="775" h="453" extrusionOk="0">
                  <a:moveTo>
                    <a:pt x="167" y="0"/>
                  </a:moveTo>
                  <a:cubicBezTo>
                    <a:pt x="167" y="119"/>
                    <a:pt x="120" y="227"/>
                    <a:pt x="1" y="286"/>
                  </a:cubicBezTo>
                  <a:cubicBezTo>
                    <a:pt x="108" y="417"/>
                    <a:pt x="275" y="405"/>
                    <a:pt x="417" y="453"/>
                  </a:cubicBezTo>
                  <a:lnTo>
                    <a:pt x="465" y="405"/>
                  </a:lnTo>
                  <a:cubicBezTo>
                    <a:pt x="525" y="334"/>
                    <a:pt x="632" y="346"/>
                    <a:pt x="703" y="298"/>
                  </a:cubicBezTo>
                  <a:cubicBezTo>
                    <a:pt x="727" y="286"/>
                    <a:pt x="751" y="262"/>
                    <a:pt x="775" y="239"/>
                  </a:cubicBezTo>
                  <a:cubicBezTo>
                    <a:pt x="620" y="36"/>
                    <a:pt x="358" y="10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2"/>
            <p:cNvSpPr/>
            <p:nvPr/>
          </p:nvSpPr>
          <p:spPr>
            <a:xfrm>
              <a:off x="5731050" y="3154975"/>
              <a:ext cx="10750" cy="8400"/>
            </a:xfrm>
            <a:custGeom>
              <a:avLst/>
              <a:gdLst/>
              <a:ahLst/>
              <a:cxnLst/>
              <a:rect l="l" t="t" r="r" b="b"/>
              <a:pathLst>
                <a:path w="430" h="336" extrusionOk="0">
                  <a:moveTo>
                    <a:pt x="227" y="1"/>
                  </a:moveTo>
                  <a:cubicBezTo>
                    <a:pt x="120" y="1"/>
                    <a:pt x="13" y="1"/>
                    <a:pt x="13" y="132"/>
                  </a:cubicBezTo>
                  <a:cubicBezTo>
                    <a:pt x="1" y="227"/>
                    <a:pt x="72" y="334"/>
                    <a:pt x="168" y="334"/>
                  </a:cubicBezTo>
                  <a:cubicBezTo>
                    <a:pt x="179" y="335"/>
                    <a:pt x="191" y="336"/>
                    <a:pt x="203" y="336"/>
                  </a:cubicBezTo>
                  <a:cubicBezTo>
                    <a:pt x="311" y="336"/>
                    <a:pt x="419" y="286"/>
                    <a:pt x="430" y="167"/>
                  </a:cubicBezTo>
                  <a:cubicBezTo>
                    <a:pt x="430" y="60"/>
                    <a:pt x="311" y="13"/>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2"/>
            <p:cNvSpPr/>
            <p:nvPr/>
          </p:nvSpPr>
          <p:spPr>
            <a:xfrm>
              <a:off x="5595650" y="3113525"/>
              <a:ext cx="11900" cy="6975"/>
            </a:xfrm>
            <a:custGeom>
              <a:avLst/>
              <a:gdLst/>
              <a:ahLst/>
              <a:cxnLst/>
              <a:rect l="l" t="t" r="r" b="b"/>
              <a:pathLst>
                <a:path w="476" h="279" extrusionOk="0">
                  <a:moveTo>
                    <a:pt x="225" y="0"/>
                  </a:moveTo>
                  <a:cubicBezTo>
                    <a:pt x="130" y="0"/>
                    <a:pt x="53" y="50"/>
                    <a:pt x="12" y="159"/>
                  </a:cubicBezTo>
                  <a:cubicBezTo>
                    <a:pt x="0" y="214"/>
                    <a:pt x="71" y="279"/>
                    <a:pt x="129" y="279"/>
                  </a:cubicBezTo>
                  <a:cubicBezTo>
                    <a:pt x="133" y="279"/>
                    <a:pt x="138" y="279"/>
                    <a:pt x="142" y="278"/>
                  </a:cubicBezTo>
                  <a:cubicBezTo>
                    <a:pt x="165" y="270"/>
                    <a:pt x="188" y="268"/>
                    <a:pt x="212" y="268"/>
                  </a:cubicBezTo>
                  <a:cubicBezTo>
                    <a:pt x="249" y="268"/>
                    <a:pt x="287" y="273"/>
                    <a:pt x="323" y="273"/>
                  </a:cubicBezTo>
                  <a:cubicBezTo>
                    <a:pt x="375" y="273"/>
                    <a:pt x="425" y="262"/>
                    <a:pt x="464" y="206"/>
                  </a:cubicBezTo>
                  <a:cubicBezTo>
                    <a:pt x="476" y="111"/>
                    <a:pt x="416" y="51"/>
                    <a:pt x="357" y="28"/>
                  </a:cubicBezTo>
                  <a:cubicBezTo>
                    <a:pt x="310" y="10"/>
                    <a:pt x="266" y="0"/>
                    <a:pt x="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2"/>
            <p:cNvSpPr/>
            <p:nvPr/>
          </p:nvSpPr>
          <p:spPr>
            <a:xfrm>
              <a:off x="5392925" y="3086675"/>
              <a:ext cx="14025" cy="7600"/>
            </a:xfrm>
            <a:custGeom>
              <a:avLst/>
              <a:gdLst/>
              <a:ahLst/>
              <a:cxnLst/>
              <a:rect l="l" t="t" r="r" b="b"/>
              <a:pathLst>
                <a:path w="561" h="304" extrusionOk="0">
                  <a:moveTo>
                    <a:pt x="208" y="1"/>
                  </a:moveTo>
                  <a:cubicBezTo>
                    <a:pt x="127" y="1"/>
                    <a:pt x="56" y="54"/>
                    <a:pt x="0" y="149"/>
                  </a:cubicBezTo>
                  <a:cubicBezTo>
                    <a:pt x="96" y="304"/>
                    <a:pt x="274" y="256"/>
                    <a:pt x="429" y="280"/>
                  </a:cubicBezTo>
                  <a:cubicBezTo>
                    <a:pt x="560" y="149"/>
                    <a:pt x="441" y="66"/>
                    <a:pt x="334" y="42"/>
                  </a:cubicBezTo>
                  <a:cubicBezTo>
                    <a:pt x="290" y="14"/>
                    <a:pt x="248" y="1"/>
                    <a:pt x="2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2"/>
            <p:cNvSpPr/>
            <p:nvPr/>
          </p:nvSpPr>
          <p:spPr>
            <a:xfrm>
              <a:off x="5535200" y="3160625"/>
              <a:ext cx="15500" cy="9825"/>
            </a:xfrm>
            <a:custGeom>
              <a:avLst/>
              <a:gdLst/>
              <a:ahLst/>
              <a:cxnLst/>
              <a:rect l="l" t="t" r="r" b="b"/>
              <a:pathLst>
                <a:path w="620" h="393" extrusionOk="0">
                  <a:moveTo>
                    <a:pt x="346" y="1"/>
                  </a:moveTo>
                  <a:cubicBezTo>
                    <a:pt x="215" y="25"/>
                    <a:pt x="84" y="72"/>
                    <a:pt x="36" y="227"/>
                  </a:cubicBezTo>
                  <a:cubicBezTo>
                    <a:pt x="1" y="275"/>
                    <a:pt x="24" y="322"/>
                    <a:pt x="84" y="370"/>
                  </a:cubicBezTo>
                  <a:cubicBezTo>
                    <a:pt x="117" y="384"/>
                    <a:pt x="148" y="393"/>
                    <a:pt x="179" y="393"/>
                  </a:cubicBezTo>
                  <a:cubicBezTo>
                    <a:pt x="226" y="393"/>
                    <a:pt x="272" y="373"/>
                    <a:pt x="322" y="322"/>
                  </a:cubicBezTo>
                  <a:cubicBezTo>
                    <a:pt x="382" y="322"/>
                    <a:pt x="417" y="311"/>
                    <a:pt x="477" y="311"/>
                  </a:cubicBezTo>
                  <a:cubicBezTo>
                    <a:pt x="513" y="263"/>
                    <a:pt x="560" y="239"/>
                    <a:pt x="596" y="191"/>
                  </a:cubicBezTo>
                  <a:cubicBezTo>
                    <a:pt x="620" y="132"/>
                    <a:pt x="620" y="84"/>
                    <a:pt x="620" y="25"/>
                  </a:cubicBezTo>
                  <a:cubicBezTo>
                    <a:pt x="525" y="25"/>
                    <a:pt x="441" y="13"/>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2"/>
            <p:cNvSpPr/>
            <p:nvPr/>
          </p:nvSpPr>
          <p:spPr>
            <a:xfrm>
              <a:off x="5481625" y="3150225"/>
              <a:ext cx="22350" cy="6625"/>
            </a:xfrm>
            <a:custGeom>
              <a:avLst/>
              <a:gdLst/>
              <a:ahLst/>
              <a:cxnLst/>
              <a:rect l="l" t="t" r="r" b="b"/>
              <a:pathLst>
                <a:path w="894" h="265" extrusionOk="0">
                  <a:moveTo>
                    <a:pt x="48" y="0"/>
                  </a:moveTo>
                  <a:cubicBezTo>
                    <a:pt x="36" y="48"/>
                    <a:pt x="24" y="72"/>
                    <a:pt x="1" y="107"/>
                  </a:cubicBezTo>
                  <a:cubicBezTo>
                    <a:pt x="66" y="218"/>
                    <a:pt x="145" y="265"/>
                    <a:pt x="233" y="265"/>
                  </a:cubicBezTo>
                  <a:cubicBezTo>
                    <a:pt x="306" y="265"/>
                    <a:pt x="384" y="233"/>
                    <a:pt x="465" y="179"/>
                  </a:cubicBezTo>
                  <a:cubicBezTo>
                    <a:pt x="620" y="179"/>
                    <a:pt x="751" y="167"/>
                    <a:pt x="893" y="167"/>
                  </a:cubicBezTo>
                  <a:cubicBezTo>
                    <a:pt x="774" y="36"/>
                    <a:pt x="635" y="12"/>
                    <a:pt x="489" y="12"/>
                  </a:cubicBezTo>
                  <a:cubicBezTo>
                    <a:pt x="405" y="12"/>
                    <a:pt x="320" y="20"/>
                    <a:pt x="236" y="20"/>
                  </a:cubicBezTo>
                  <a:cubicBezTo>
                    <a:pt x="172" y="20"/>
                    <a:pt x="109" y="16"/>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2"/>
            <p:cNvSpPr/>
            <p:nvPr/>
          </p:nvSpPr>
          <p:spPr>
            <a:xfrm>
              <a:off x="5433700" y="3018050"/>
              <a:ext cx="11925" cy="7300"/>
            </a:xfrm>
            <a:custGeom>
              <a:avLst/>
              <a:gdLst/>
              <a:ahLst/>
              <a:cxnLst/>
              <a:rect l="l" t="t" r="r" b="b"/>
              <a:pathLst>
                <a:path w="477" h="292" extrusionOk="0">
                  <a:moveTo>
                    <a:pt x="72" y="1"/>
                  </a:moveTo>
                  <a:cubicBezTo>
                    <a:pt x="1" y="96"/>
                    <a:pt x="1" y="191"/>
                    <a:pt x="60" y="287"/>
                  </a:cubicBezTo>
                  <a:cubicBezTo>
                    <a:pt x="108" y="287"/>
                    <a:pt x="161" y="292"/>
                    <a:pt x="208" y="292"/>
                  </a:cubicBezTo>
                  <a:cubicBezTo>
                    <a:pt x="232" y="292"/>
                    <a:pt x="255" y="291"/>
                    <a:pt x="274" y="287"/>
                  </a:cubicBezTo>
                  <a:cubicBezTo>
                    <a:pt x="334" y="275"/>
                    <a:pt x="417" y="239"/>
                    <a:pt x="429" y="191"/>
                  </a:cubicBezTo>
                  <a:cubicBezTo>
                    <a:pt x="477" y="72"/>
                    <a:pt x="370" y="37"/>
                    <a:pt x="286" y="13"/>
                  </a:cubicBezTo>
                  <a:cubicBezTo>
                    <a:pt x="215" y="1"/>
                    <a:pt x="155"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2"/>
            <p:cNvSpPr/>
            <p:nvPr/>
          </p:nvSpPr>
          <p:spPr>
            <a:xfrm>
              <a:off x="5424775" y="3018050"/>
              <a:ext cx="10750" cy="7175"/>
            </a:xfrm>
            <a:custGeom>
              <a:avLst/>
              <a:gdLst/>
              <a:ahLst/>
              <a:cxnLst/>
              <a:rect l="l" t="t" r="r" b="b"/>
              <a:pathLst>
                <a:path w="430" h="287" extrusionOk="0">
                  <a:moveTo>
                    <a:pt x="0" y="1"/>
                  </a:moveTo>
                  <a:lnTo>
                    <a:pt x="0" y="275"/>
                  </a:lnTo>
                  <a:cubicBezTo>
                    <a:pt x="131" y="287"/>
                    <a:pt x="286" y="287"/>
                    <a:pt x="417" y="287"/>
                  </a:cubicBezTo>
                  <a:cubicBezTo>
                    <a:pt x="429" y="180"/>
                    <a:pt x="429" y="96"/>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2"/>
            <p:cNvSpPr/>
            <p:nvPr/>
          </p:nvSpPr>
          <p:spPr>
            <a:xfrm>
              <a:off x="5868275" y="3168675"/>
              <a:ext cx="20275" cy="5400"/>
            </a:xfrm>
            <a:custGeom>
              <a:avLst/>
              <a:gdLst/>
              <a:ahLst/>
              <a:cxnLst/>
              <a:rect l="l" t="t" r="r" b="b"/>
              <a:pathLst>
                <a:path w="811" h="216" extrusionOk="0">
                  <a:moveTo>
                    <a:pt x="169" y="0"/>
                  </a:moveTo>
                  <a:cubicBezTo>
                    <a:pt x="136" y="0"/>
                    <a:pt x="104" y="0"/>
                    <a:pt x="72" y="0"/>
                  </a:cubicBezTo>
                  <a:cubicBezTo>
                    <a:pt x="1" y="48"/>
                    <a:pt x="1" y="96"/>
                    <a:pt x="60" y="143"/>
                  </a:cubicBezTo>
                  <a:lnTo>
                    <a:pt x="72" y="155"/>
                  </a:lnTo>
                  <a:cubicBezTo>
                    <a:pt x="97" y="150"/>
                    <a:pt x="122" y="148"/>
                    <a:pt x="148" y="148"/>
                  </a:cubicBezTo>
                  <a:cubicBezTo>
                    <a:pt x="291" y="148"/>
                    <a:pt x="441" y="216"/>
                    <a:pt x="587" y="216"/>
                  </a:cubicBezTo>
                  <a:cubicBezTo>
                    <a:pt x="663" y="216"/>
                    <a:pt x="738" y="198"/>
                    <a:pt x="810" y="143"/>
                  </a:cubicBezTo>
                  <a:cubicBezTo>
                    <a:pt x="604" y="9"/>
                    <a:pt x="380" y="0"/>
                    <a:pt x="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2"/>
            <p:cNvSpPr/>
            <p:nvPr/>
          </p:nvSpPr>
          <p:spPr>
            <a:xfrm>
              <a:off x="5757550" y="2992875"/>
              <a:ext cx="22950" cy="3175"/>
            </a:xfrm>
            <a:custGeom>
              <a:avLst/>
              <a:gdLst/>
              <a:ahLst/>
              <a:cxnLst/>
              <a:rect l="l" t="t" r="r" b="b"/>
              <a:pathLst>
                <a:path w="918" h="127" extrusionOk="0">
                  <a:moveTo>
                    <a:pt x="514" y="1"/>
                  </a:moveTo>
                  <a:cubicBezTo>
                    <a:pt x="358" y="1"/>
                    <a:pt x="200" y="32"/>
                    <a:pt x="42" y="32"/>
                  </a:cubicBezTo>
                  <a:cubicBezTo>
                    <a:pt x="28" y="32"/>
                    <a:pt x="15" y="32"/>
                    <a:pt x="1" y="32"/>
                  </a:cubicBezTo>
                  <a:lnTo>
                    <a:pt x="1" y="32"/>
                  </a:lnTo>
                  <a:cubicBezTo>
                    <a:pt x="138" y="109"/>
                    <a:pt x="289" y="127"/>
                    <a:pt x="446" y="127"/>
                  </a:cubicBezTo>
                  <a:cubicBezTo>
                    <a:pt x="580" y="127"/>
                    <a:pt x="717" y="114"/>
                    <a:pt x="851" y="114"/>
                  </a:cubicBezTo>
                  <a:cubicBezTo>
                    <a:pt x="873" y="114"/>
                    <a:pt x="895" y="114"/>
                    <a:pt x="917" y="115"/>
                  </a:cubicBezTo>
                  <a:cubicBezTo>
                    <a:pt x="785" y="25"/>
                    <a:pt x="650" y="1"/>
                    <a:pt x="5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2"/>
            <p:cNvSpPr/>
            <p:nvPr/>
          </p:nvSpPr>
          <p:spPr>
            <a:xfrm>
              <a:off x="6192125" y="3204625"/>
              <a:ext cx="11350" cy="7100"/>
            </a:xfrm>
            <a:custGeom>
              <a:avLst/>
              <a:gdLst/>
              <a:ahLst/>
              <a:cxnLst/>
              <a:rect l="l" t="t" r="r" b="b"/>
              <a:pathLst>
                <a:path w="454" h="284" extrusionOk="0">
                  <a:moveTo>
                    <a:pt x="111" y="0"/>
                  </a:moveTo>
                  <a:cubicBezTo>
                    <a:pt x="48" y="0"/>
                    <a:pt x="1" y="21"/>
                    <a:pt x="1" y="122"/>
                  </a:cubicBezTo>
                  <a:cubicBezTo>
                    <a:pt x="1" y="238"/>
                    <a:pt x="95" y="284"/>
                    <a:pt x="195" y="284"/>
                  </a:cubicBezTo>
                  <a:cubicBezTo>
                    <a:pt x="218" y="284"/>
                    <a:pt x="241" y="281"/>
                    <a:pt x="263" y="277"/>
                  </a:cubicBezTo>
                  <a:cubicBezTo>
                    <a:pt x="453" y="229"/>
                    <a:pt x="322" y="110"/>
                    <a:pt x="310" y="3"/>
                  </a:cubicBezTo>
                  <a:lnTo>
                    <a:pt x="310" y="3"/>
                  </a:lnTo>
                  <a:cubicBezTo>
                    <a:pt x="292" y="8"/>
                    <a:pt x="273" y="10"/>
                    <a:pt x="253" y="10"/>
                  </a:cubicBezTo>
                  <a:cubicBezTo>
                    <a:pt x="206" y="10"/>
                    <a:pt x="155" y="0"/>
                    <a:pt x="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2"/>
            <p:cNvSpPr/>
            <p:nvPr/>
          </p:nvSpPr>
          <p:spPr>
            <a:xfrm>
              <a:off x="5848350" y="3169275"/>
              <a:ext cx="21450" cy="3825"/>
            </a:xfrm>
            <a:custGeom>
              <a:avLst/>
              <a:gdLst/>
              <a:ahLst/>
              <a:cxnLst/>
              <a:rect l="l" t="t" r="r" b="b"/>
              <a:pathLst>
                <a:path w="858" h="153" extrusionOk="0">
                  <a:moveTo>
                    <a:pt x="857" y="0"/>
                  </a:moveTo>
                  <a:cubicBezTo>
                    <a:pt x="572" y="0"/>
                    <a:pt x="274" y="0"/>
                    <a:pt x="0" y="12"/>
                  </a:cubicBezTo>
                  <a:cubicBezTo>
                    <a:pt x="125" y="125"/>
                    <a:pt x="265" y="152"/>
                    <a:pt x="409" y="152"/>
                  </a:cubicBezTo>
                  <a:cubicBezTo>
                    <a:pt x="539" y="152"/>
                    <a:pt x="673" y="130"/>
                    <a:pt x="802" y="130"/>
                  </a:cubicBezTo>
                  <a:cubicBezTo>
                    <a:pt x="817" y="130"/>
                    <a:pt x="831" y="131"/>
                    <a:pt x="845" y="131"/>
                  </a:cubicBezTo>
                  <a:cubicBezTo>
                    <a:pt x="857" y="84"/>
                    <a:pt x="857" y="36"/>
                    <a:pt x="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2"/>
            <p:cNvSpPr/>
            <p:nvPr/>
          </p:nvSpPr>
          <p:spPr>
            <a:xfrm>
              <a:off x="6052825" y="3255000"/>
              <a:ext cx="22050" cy="3900"/>
            </a:xfrm>
            <a:custGeom>
              <a:avLst/>
              <a:gdLst/>
              <a:ahLst/>
              <a:cxnLst/>
              <a:rect l="l" t="t" r="r" b="b"/>
              <a:pathLst>
                <a:path w="882" h="156" extrusionOk="0">
                  <a:moveTo>
                    <a:pt x="1" y="0"/>
                  </a:moveTo>
                  <a:lnTo>
                    <a:pt x="155" y="155"/>
                  </a:lnTo>
                  <a:cubicBezTo>
                    <a:pt x="394" y="143"/>
                    <a:pt x="644" y="143"/>
                    <a:pt x="882" y="119"/>
                  </a:cubicBezTo>
                  <a:cubicBezTo>
                    <a:pt x="755" y="26"/>
                    <a:pt x="620" y="6"/>
                    <a:pt x="483" y="6"/>
                  </a:cubicBezTo>
                  <a:cubicBezTo>
                    <a:pt x="384" y="6"/>
                    <a:pt x="283" y="16"/>
                    <a:pt x="183" y="16"/>
                  </a:cubicBezTo>
                  <a:cubicBezTo>
                    <a:pt x="122" y="16"/>
                    <a:pt x="61"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2"/>
            <p:cNvSpPr/>
            <p:nvPr/>
          </p:nvSpPr>
          <p:spPr>
            <a:xfrm>
              <a:off x="6235875" y="3272550"/>
              <a:ext cx="22350" cy="4100"/>
            </a:xfrm>
            <a:custGeom>
              <a:avLst/>
              <a:gdLst/>
              <a:ahLst/>
              <a:cxnLst/>
              <a:rect l="l" t="t" r="r" b="b"/>
              <a:pathLst>
                <a:path w="894" h="164" extrusionOk="0">
                  <a:moveTo>
                    <a:pt x="378" y="0"/>
                  </a:moveTo>
                  <a:cubicBezTo>
                    <a:pt x="252" y="0"/>
                    <a:pt x="125" y="15"/>
                    <a:pt x="1" y="25"/>
                  </a:cubicBezTo>
                  <a:cubicBezTo>
                    <a:pt x="134" y="135"/>
                    <a:pt x="279" y="163"/>
                    <a:pt x="427" y="163"/>
                  </a:cubicBezTo>
                  <a:cubicBezTo>
                    <a:pt x="582" y="163"/>
                    <a:pt x="741" y="132"/>
                    <a:pt x="894" y="132"/>
                  </a:cubicBezTo>
                  <a:cubicBezTo>
                    <a:pt x="728" y="28"/>
                    <a:pt x="553" y="0"/>
                    <a:pt x="3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2"/>
            <p:cNvSpPr/>
            <p:nvPr/>
          </p:nvSpPr>
          <p:spPr>
            <a:xfrm>
              <a:off x="5431625" y="3144275"/>
              <a:ext cx="12825" cy="10725"/>
            </a:xfrm>
            <a:custGeom>
              <a:avLst/>
              <a:gdLst/>
              <a:ahLst/>
              <a:cxnLst/>
              <a:rect l="l" t="t" r="r" b="b"/>
              <a:pathLst>
                <a:path w="513" h="429" extrusionOk="0">
                  <a:moveTo>
                    <a:pt x="298" y="0"/>
                  </a:moveTo>
                  <a:cubicBezTo>
                    <a:pt x="203" y="0"/>
                    <a:pt x="96" y="12"/>
                    <a:pt x="0" y="12"/>
                  </a:cubicBezTo>
                  <a:cubicBezTo>
                    <a:pt x="96" y="131"/>
                    <a:pt x="191" y="262"/>
                    <a:pt x="298" y="405"/>
                  </a:cubicBezTo>
                  <a:lnTo>
                    <a:pt x="357" y="429"/>
                  </a:lnTo>
                  <a:cubicBezTo>
                    <a:pt x="369" y="429"/>
                    <a:pt x="393" y="417"/>
                    <a:pt x="429" y="417"/>
                  </a:cubicBezTo>
                  <a:cubicBezTo>
                    <a:pt x="500" y="369"/>
                    <a:pt x="512" y="298"/>
                    <a:pt x="512" y="203"/>
                  </a:cubicBezTo>
                  <a:cubicBezTo>
                    <a:pt x="500" y="143"/>
                    <a:pt x="477" y="107"/>
                    <a:pt x="429" y="72"/>
                  </a:cubicBezTo>
                  <a:cubicBezTo>
                    <a:pt x="381" y="60"/>
                    <a:pt x="334" y="24"/>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2"/>
            <p:cNvSpPr/>
            <p:nvPr/>
          </p:nvSpPr>
          <p:spPr>
            <a:xfrm>
              <a:off x="5311075" y="3040075"/>
              <a:ext cx="10725" cy="7100"/>
            </a:xfrm>
            <a:custGeom>
              <a:avLst/>
              <a:gdLst/>
              <a:ahLst/>
              <a:cxnLst/>
              <a:rect l="l" t="t" r="r" b="b"/>
              <a:pathLst>
                <a:path w="429" h="284" extrusionOk="0">
                  <a:moveTo>
                    <a:pt x="262" y="1"/>
                  </a:moveTo>
                  <a:cubicBezTo>
                    <a:pt x="203" y="1"/>
                    <a:pt x="155" y="13"/>
                    <a:pt x="119" y="13"/>
                  </a:cubicBezTo>
                  <a:cubicBezTo>
                    <a:pt x="84" y="120"/>
                    <a:pt x="0" y="239"/>
                    <a:pt x="191" y="263"/>
                  </a:cubicBezTo>
                  <a:cubicBezTo>
                    <a:pt x="226" y="273"/>
                    <a:pt x="273" y="283"/>
                    <a:pt x="315" y="283"/>
                  </a:cubicBezTo>
                  <a:cubicBezTo>
                    <a:pt x="372" y="283"/>
                    <a:pt x="422" y="265"/>
                    <a:pt x="429" y="203"/>
                  </a:cubicBezTo>
                  <a:cubicBezTo>
                    <a:pt x="429" y="144"/>
                    <a:pt x="322" y="72"/>
                    <a:pt x="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2"/>
            <p:cNvSpPr/>
            <p:nvPr/>
          </p:nvSpPr>
          <p:spPr>
            <a:xfrm>
              <a:off x="6171300" y="3243375"/>
              <a:ext cx="10425" cy="7500"/>
            </a:xfrm>
            <a:custGeom>
              <a:avLst/>
              <a:gdLst/>
              <a:ahLst/>
              <a:cxnLst/>
              <a:rect l="l" t="t" r="r" b="b"/>
              <a:pathLst>
                <a:path w="417" h="300" extrusionOk="0">
                  <a:moveTo>
                    <a:pt x="310" y="1"/>
                  </a:moveTo>
                  <a:cubicBezTo>
                    <a:pt x="203" y="60"/>
                    <a:pt x="96" y="108"/>
                    <a:pt x="0" y="168"/>
                  </a:cubicBezTo>
                  <a:lnTo>
                    <a:pt x="0" y="263"/>
                  </a:lnTo>
                  <a:cubicBezTo>
                    <a:pt x="70" y="283"/>
                    <a:pt x="138" y="300"/>
                    <a:pt x="198" y="300"/>
                  </a:cubicBezTo>
                  <a:cubicBezTo>
                    <a:pt x="314" y="300"/>
                    <a:pt x="401" y="240"/>
                    <a:pt x="417" y="37"/>
                  </a:cubicBezTo>
                  <a:cubicBezTo>
                    <a:pt x="381" y="13"/>
                    <a:pt x="334" y="13"/>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2"/>
            <p:cNvSpPr/>
            <p:nvPr/>
          </p:nvSpPr>
          <p:spPr>
            <a:xfrm>
              <a:off x="5442025" y="3143675"/>
              <a:ext cx="18800" cy="6775"/>
            </a:xfrm>
            <a:custGeom>
              <a:avLst/>
              <a:gdLst/>
              <a:ahLst/>
              <a:cxnLst/>
              <a:rect l="l" t="t" r="r" b="b"/>
              <a:pathLst>
                <a:path w="752" h="271" extrusionOk="0">
                  <a:moveTo>
                    <a:pt x="423" y="0"/>
                  </a:moveTo>
                  <a:cubicBezTo>
                    <a:pt x="293" y="0"/>
                    <a:pt x="157" y="30"/>
                    <a:pt x="25" y="36"/>
                  </a:cubicBezTo>
                  <a:lnTo>
                    <a:pt x="1" y="96"/>
                  </a:lnTo>
                  <a:lnTo>
                    <a:pt x="37" y="143"/>
                  </a:lnTo>
                  <a:lnTo>
                    <a:pt x="37" y="167"/>
                  </a:lnTo>
                  <a:cubicBezTo>
                    <a:pt x="132" y="230"/>
                    <a:pt x="227" y="270"/>
                    <a:pt x="322" y="270"/>
                  </a:cubicBezTo>
                  <a:cubicBezTo>
                    <a:pt x="405" y="270"/>
                    <a:pt x="489" y="239"/>
                    <a:pt x="572" y="167"/>
                  </a:cubicBezTo>
                  <a:cubicBezTo>
                    <a:pt x="632" y="155"/>
                    <a:pt x="692" y="131"/>
                    <a:pt x="751" y="107"/>
                  </a:cubicBezTo>
                  <a:cubicBezTo>
                    <a:pt x="650" y="23"/>
                    <a:pt x="539" y="0"/>
                    <a:pt x="4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2"/>
            <p:cNvSpPr/>
            <p:nvPr/>
          </p:nvSpPr>
          <p:spPr>
            <a:xfrm>
              <a:off x="5385475" y="3041675"/>
              <a:ext cx="14325" cy="5500"/>
            </a:xfrm>
            <a:custGeom>
              <a:avLst/>
              <a:gdLst/>
              <a:ahLst/>
              <a:cxnLst/>
              <a:rect l="l" t="t" r="r" b="b"/>
              <a:pathLst>
                <a:path w="573" h="220" extrusionOk="0">
                  <a:moveTo>
                    <a:pt x="314" y="0"/>
                  </a:moveTo>
                  <a:cubicBezTo>
                    <a:pt x="210" y="0"/>
                    <a:pt x="105" y="29"/>
                    <a:pt x="1" y="68"/>
                  </a:cubicBezTo>
                  <a:cubicBezTo>
                    <a:pt x="96" y="169"/>
                    <a:pt x="191" y="220"/>
                    <a:pt x="287" y="220"/>
                  </a:cubicBezTo>
                  <a:cubicBezTo>
                    <a:pt x="382" y="220"/>
                    <a:pt x="477" y="169"/>
                    <a:pt x="572" y="68"/>
                  </a:cubicBezTo>
                  <a:cubicBezTo>
                    <a:pt x="486" y="20"/>
                    <a:pt x="400" y="0"/>
                    <a:pt x="3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2"/>
            <p:cNvSpPr/>
            <p:nvPr/>
          </p:nvSpPr>
          <p:spPr>
            <a:xfrm>
              <a:off x="5546800" y="3111525"/>
              <a:ext cx="14325" cy="7175"/>
            </a:xfrm>
            <a:custGeom>
              <a:avLst/>
              <a:gdLst/>
              <a:ahLst/>
              <a:cxnLst/>
              <a:rect l="l" t="t" r="r" b="b"/>
              <a:pathLst>
                <a:path w="573" h="287" extrusionOk="0">
                  <a:moveTo>
                    <a:pt x="287" y="0"/>
                  </a:moveTo>
                  <a:cubicBezTo>
                    <a:pt x="191" y="108"/>
                    <a:pt x="96" y="191"/>
                    <a:pt x="1" y="286"/>
                  </a:cubicBezTo>
                  <a:lnTo>
                    <a:pt x="572" y="286"/>
                  </a:lnTo>
                  <a:cubicBezTo>
                    <a:pt x="489" y="167"/>
                    <a:pt x="430" y="48"/>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2"/>
            <p:cNvSpPr/>
            <p:nvPr/>
          </p:nvSpPr>
          <p:spPr>
            <a:xfrm>
              <a:off x="5873650" y="3143075"/>
              <a:ext cx="15500" cy="7525"/>
            </a:xfrm>
            <a:custGeom>
              <a:avLst/>
              <a:gdLst/>
              <a:ahLst/>
              <a:cxnLst/>
              <a:rect l="l" t="t" r="r" b="b"/>
              <a:pathLst>
                <a:path w="620" h="301" extrusionOk="0">
                  <a:moveTo>
                    <a:pt x="310" y="1"/>
                  </a:moveTo>
                  <a:cubicBezTo>
                    <a:pt x="250" y="155"/>
                    <a:pt x="119" y="155"/>
                    <a:pt x="0" y="167"/>
                  </a:cubicBezTo>
                  <a:cubicBezTo>
                    <a:pt x="80" y="276"/>
                    <a:pt x="178" y="301"/>
                    <a:pt x="280" y="301"/>
                  </a:cubicBezTo>
                  <a:cubicBezTo>
                    <a:pt x="345" y="301"/>
                    <a:pt x="411" y="291"/>
                    <a:pt x="476" y="286"/>
                  </a:cubicBezTo>
                  <a:cubicBezTo>
                    <a:pt x="548" y="227"/>
                    <a:pt x="619" y="155"/>
                    <a:pt x="595" y="48"/>
                  </a:cubicBezTo>
                  <a:cubicBezTo>
                    <a:pt x="500" y="36"/>
                    <a:pt x="393" y="12"/>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2"/>
            <p:cNvSpPr/>
            <p:nvPr/>
          </p:nvSpPr>
          <p:spPr>
            <a:xfrm>
              <a:off x="5714700" y="2989475"/>
              <a:ext cx="19075" cy="3275"/>
            </a:xfrm>
            <a:custGeom>
              <a:avLst/>
              <a:gdLst/>
              <a:ahLst/>
              <a:cxnLst/>
              <a:rect l="l" t="t" r="r" b="b"/>
              <a:pathLst>
                <a:path w="763" h="131" extrusionOk="0">
                  <a:moveTo>
                    <a:pt x="762" y="1"/>
                  </a:moveTo>
                  <a:cubicBezTo>
                    <a:pt x="500" y="13"/>
                    <a:pt x="250" y="13"/>
                    <a:pt x="0" y="13"/>
                  </a:cubicBezTo>
                  <a:cubicBezTo>
                    <a:pt x="139" y="110"/>
                    <a:pt x="286" y="130"/>
                    <a:pt x="436" y="130"/>
                  </a:cubicBezTo>
                  <a:cubicBezTo>
                    <a:pt x="544" y="130"/>
                    <a:pt x="653" y="120"/>
                    <a:pt x="762" y="120"/>
                  </a:cubicBezTo>
                  <a:lnTo>
                    <a:pt x="76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2"/>
            <p:cNvSpPr/>
            <p:nvPr/>
          </p:nvSpPr>
          <p:spPr>
            <a:xfrm>
              <a:off x="5876025" y="3154300"/>
              <a:ext cx="18775" cy="3775"/>
            </a:xfrm>
            <a:custGeom>
              <a:avLst/>
              <a:gdLst/>
              <a:ahLst/>
              <a:cxnLst/>
              <a:rect l="l" t="t" r="r" b="b"/>
              <a:pathLst>
                <a:path w="751" h="151" extrusionOk="0">
                  <a:moveTo>
                    <a:pt x="389" y="1"/>
                  </a:moveTo>
                  <a:cubicBezTo>
                    <a:pt x="262" y="1"/>
                    <a:pt x="131" y="28"/>
                    <a:pt x="0" y="28"/>
                  </a:cubicBezTo>
                  <a:cubicBezTo>
                    <a:pt x="135" y="127"/>
                    <a:pt x="287" y="150"/>
                    <a:pt x="441" y="150"/>
                  </a:cubicBezTo>
                  <a:cubicBezTo>
                    <a:pt x="545" y="150"/>
                    <a:pt x="649" y="140"/>
                    <a:pt x="750" y="135"/>
                  </a:cubicBezTo>
                  <a:cubicBezTo>
                    <a:pt x="637" y="28"/>
                    <a:pt x="515" y="1"/>
                    <a:pt x="3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2"/>
            <p:cNvSpPr/>
            <p:nvPr/>
          </p:nvSpPr>
          <p:spPr>
            <a:xfrm>
              <a:off x="6034975" y="3251425"/>
              <a:ext cx="15200" cy="3650"/>
            </a:xfrm>
            <a:custGeom>
              <a:avLst/>
              <a:gdLst/>
              <a:ahLst/>
              <a:cxnLst/>
              <a:rect l="l" t="t" r="r" b="b"/>
              <a:pathLst>
                <a:path w="608" h="146" extrusionOk="0">
                  <a:moveTo>
                    <a:pt x="417" y="0"/>
                  </a:moveTo>
                  <a:cubicBezTo>
                    <a:pt x="286" y="12"/>
                    <a:pt x="131" y="12"/>
                    <a:pt x="0" y="24"/>
                  </a:cubicBezTo>
                  <a:cubicBezTo>
                    <a:pt x="99" y="123"/>
                    <a:pt x="213" y="145"/>
                    <a:pt x="330" y="145"/>
                  </a:cubicBezTo>
                  <a:cubicBezTo>
                    <a:pt x="423" y="145"/>
                    <a:pt x="517" y="131"/>
                    <a:pt x="607" y="131"/>
                  </a:cubicBezTo>
                  <a:cubicBezTo>
                    <a:pt x="548" y="84"/>
                    <a:pt x="488" y="48"/>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2"/>
            <p:cNvSpPr/>
            <p:nvPr/>
          </p:nvSpPr>
          <p:spPr>
            <a:xfrm>
              <a:off x="5374175" y="3021475"/>
              <a:ext cx="15200" cy="3725"/>
            </a:xfrm>
            <a:custGeom>
              <a:avLst/>
              <a:gdLst/>
              <a:ahLst/>
              <a:cxnLst/>
              <a:rect l="l" t="t" r="r" b="b"/>
              <a:pathLst>
                <a:path w="608" h="149" extrusionOk="0">
                  <a:moveTo>
                    <a:pt x="299" y="1"/>
                  </a:moveTo>
                  <a:cubicBezTo>
                    <a:pt x="197" y="1"/>
                    <a:pt x="96" y="13"/>
                    <a:pt x="0" y="43"/>
                  </a:cubicBezTo>
                  <a:cubicBezTo>
                    <a:pt x="105" y="113"/>
                    <a:pt x="205" y="148"/>
                    <a:pt x="302" y="148"/>
                  </a:cubicBezTo>
                  <a:cubicBezTo>
                    <a:pt x="404" y="148"/>
                    <a:pt x="504" y="110"/>
                    <a:pt x="608" y="31"/>
                  </a:cubicBezTo>
                  <a:cubicBezTo>
                    <a:pt x="506" y="13"/>
                    <a:pt x="402" y="1"/>
                    <a:pt x="2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2"/>
            <p:cNvSpPr/>
            <p:nvPr/>
          </p:nvSpPr>
          <p:spPr>
            <a:xfrm>
              <a:off x="5288750" y="3071650"/>
              <a:ext cx="8050" cy="7450"/>
            </a:xfrm>
            <a:custGeom>
              <a:avLst/>
              <a:gdLst/>
              <a:ahLst/>
              <a:cxnLst/>
              <a:rect l="l" t="t" r="r" b="b"/>
              <a:pathLst>
                <a:path w="322" h="298" extrusionOk="0">
                  <a:moveTo>
                    <a:pt x="179" y="0"/>
                  </a:moveTo>
                  <a:cubicBezTo>
                    <a:pt x="60" y="60"/>
                    <a:pt x="0" y="155"/>
                    <a:pt x="12" y="286"/>
                  </a:cubicBezTo>
                  <a:cubicBezTo>
                    <a:pt x="96" y="286"/>
                    <a:pt x="191" y="298"/>
                    <a:pt x="298" y="298"/>
                  </a:cubicBezTo>
                  <a:cubicBezTo>
                    <a:pt x="322" y="179"/>
                    <a:pt x="310" y="6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2"/>
            <p:cNvSpPr/>
            <p:nvPr/>
          </p:nvSpPr>
          <p:spPr>
            <a:xfrm>
              <a:off x="5805175" y="3208250"/>
              <a:ext cx="14325" cy="3675"/>
            </a:xfrm>
            <a:custGeom>
              <a:avLst/>
              <a:gdLst/>
              <a:ahLst/>
              <a:cxnLst/>
              <a:rect l="l" t="t" r="r" b="b"/>
              <a:pathLst>
                <a:path w="573" h="147" extrusionOk="0">
                  <a:moveTo>
                    <a:pt x="204" y="1"/>
                  </a:moveTo>
                  <a:cubicBezTo>
                    <a:pt x="159" y="1"/>
                    <a:pt x="114" y="3"/>
                    <a:pt x="68" y="3"/>
                  </a:cubicBezTo>
                  <a:cubicBezTo>
                    <a:pt x="46" y="3"/>
                    <a:pt x="23" y="2"/>
                    <a:pt x="1" y="1"/>
                  </a:cubicBezTo>
                  <a:lnTo>
                    <a:pt x="1" y="1"/>
                  </a:lnTo>
                  <a:cubicBezTo>
                    <a:pt x="97" y="127"/>
                    <a:pt x="221" y="147"/>
                    <a:pt x="346" y="147"/>
                  </a:cubicBezTo>
                  <a:cubicBezTo>
                    <a:pt x="405" y="147"/>
                    <a:pt x="464" y="142"/>
                    <a:pt x="521" y="142"/>
                  </a:cubicBezTo>
                  <a:cubicBezTo>
                    <a:pt x="538" y="142"/>
                    <a:pt x="555" y="143"/>
                    <a:pt x="572" y="144"/>
                  </a:cubicBezTo>
                  <a:cubicBezTo>
                    <a:pt x="469" y="17"/>
                    <a:pt x="339"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2"/>
            <p:cNvSpPr/>
            <p:nvPr/>
          </p:nvSpPr>
          <p:spPr>
            <a:xfrm>
              <a:off x="5485800" y="2988175"/>
              <a:ext cx="11925" cy="7850"/>
            </a:xfrm>
            <a:custGeom>
              <a:avLst/>
              <a:gdLst/>
              <a:ahLst/>
              <a:cxnLst/>
              <a:rect l="l" t="t" r="r" b="b"/>
              <a:pathLst>
                <a:path w="477" h="314" extrusionOk="0">
                  <a:moveTo>
                    <a:pt x="291" y="1"/>
                  </a:moveTo>
                  <a:cubicBezTo>
                    <a:pt x="247" y="1"/>
                    <a:pt x="201" y="19"/>
                    <a:pt x="155" y="53"/>
                  </a:cubicBezTo>
                  <a:cubicBezTo>
                    <a:pt x="95" y="89"/>
                    <a:pt x="48" y="160"/>
                    <a:pt x="0" y="196"/>
                  </a:cubicBezTo>
                  <a:cubicBezTo>
                    <a:pt x="57" y="283"/>
                    <a:pt x="111" y="313"/>
                    <a:pt x="163" y="313"/>
                  </a:cubicBezTo>
                  <a:cubicBezTo>
                    <a:pt x="253" y="313"/>
                    <a:pt x="339" y="226"/>
                    <a:pt x="429" y="196"/>
                  </a:cubicBezTo>
                  <a:cubicBezTo>
                    <a:pt x="476" y="160"/>
                    <a:pt x="476" y="112"/>
                    <a:pt x="429" y="65"/>
                  </a:cubicBezTo>
                  <a:cubicBezTo>
                    <a:pt x="386" y="22"/>
                    <a:pt x="339" y="1"/>
                    <a:pt x="2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2"/>
            <p:cNvSpPr/>
            <p:nvPr/>
          </p:nvSpPr>
          <p:spPr>
            <a:xfrm>
              <a:off x="5390850" y="3141000"/>
              <a:ext cx="9625" cy="9300"/>
            </a:xfrm>
            <a:custGeom>
              <a:avLst/>
              <a:gdLst/>
              <a:ahLst/>
              <a:cxnLst/>
              <a:rect l="l" t="t" r="r" b="b"/>
              <a:pathLst>
                <a:path w="385" h="372" extrusionOk="0">
                  <a:moveTo>
                    <a:pt x="119" y="0"/>
                  </a:moveTo>
                  <a:cubicBezTo>
                    <a:pt x="12" y="12"/>
                    <a:pt x="0" y="36"/>
                    <a:pt x="83" y="119"/>
                  </a:cubicBezTo>
                  <a:cubicBezTo>
                    <a:pt x="95" y="191"/>
                    <a:pt x="95" y="274"/>
                    <a:pt x="107" y="369"/>
                  </a:cubicBezTo>
                  <a:cubicBezTo>
                    <a:pt x="126" y="371"/>
                    <a:pt x="142" y="371"/>
                    <a:pt x="157" y="371"/>
                  </a:cubicBezTo>
                  <a:cubicBezTo>
                    <a:pt x="385" y="371"/>
                    <a:pt x="237" y="209"/>
                    <a:pt x="226" y="119"/>
                  </a:cubicBezTo>
                  <a:cubicBezTo>
                    <a:pt x="298" y="36"/>
                    <a:pt x="286"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2"/>
            <p:cNvSpPr/>
            <p:nvPr/>
          </p:nvSpPr>
          <p:spPr>
            <a:xfrm>
              <a:off x="5395300" y="3139950"/>
              <a:ext cx="15800" cy="4050"/>
            </a:xfrm>
            <a:custGeom>
              <a:avLst/>
              <a:gdLst/>
              <a:ahLst/>
              <a:cxnLst/>
              <a:rect l="l" t="t" r="r" b="b"/>
              <a:pathLst>
                <a:path w="632" h="162" extrusionOk="0">
                  <a:moveTo>
                    <a:pt x="334" y="1"/>
                  </a:moveTo>
                  <a:cubicBezTo>
                    <a:pt x="227" y="1"/>
                    <a:pt x="114" y="30"/>
                    <a:pt x="1" y="42"/>
                  </a:cubicBezTo>
                  <a:cubicBezTo>
                    <a:pt x="1" y="78"/>
                    <a:pt x="25" y="126"/>
                    <a:pt x="48" y="161"/>
                  </a:cubicBezTo>
                  <a:cubicBezTo>
                    <a:pt x="227" y="161"/>
                    <a:pt x="417" y="137"/>
                    <a:pt x="632" y="137"/>
                  </a:cubicBezTo>
                  <a:cubicBezTo>
                    <a:pt x="542" y="30"/>
                    <a:pt x="441" y="1"/>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2"/>
            <p:cNvSpPr/>
            <p:nvPr/>
          </p:nvSpPr>
          <p:spPr>
            <a:xfrm>
              <a:off x="5521500" y="3054825"/>
              <a:ext cx="7775" cy="5275"/>
            </a:xfrm>
            <a:custGeom>
              <a:avLst/>
              <a:gdLst/>
              <a:ahLst/>
              <a:cxnLst/>
              <a:rect l="l" t="t" r="r" b="b"/>
              <a:pathLst>
                <a:path w="311" h="211" extrusionOk="0">
                  <a:moveTo>
                    <a:pt x="155" y="0"/>
                  </a:moveTo>
                  <a:cubicBezTo>
                    <a:pt x="104" y="0"/>
                    <a:pt x="53" y="39"/>
                    <a:pt x="1" y="125"/>
                  </a:cubicBezTo>
                  <a:cubicBezTo>
                    <a:pt x="56" y="180"/>
                    <a:pt x="111" y="210"/>
                    <a:pt x="164" y="210"/>
                  </a:cubicBezTo>
                  <a:cubicBezTo>
                    <a:pt x="215" y="210"/>
                    <a:pt x="264" y="183"/>
                    <a:pt x="311" y="125"/>
                  </a:cubicBezTo>
                  <a:cubicBezTo>
                    <a:pt x="261" y="45"/>
                    <a:pt x="209"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2"/>
            <p:cNvSpPr/>
            <p:nvPr/>
          </p:nvSpPr>
          <p:spPr>
            <a:xfrm>
              <a:off x="5650700" y="3033700"/>
              <a:ext cx="11025" cy="5775"/>
            </a:xfrm>
            <a:custGeom>
              <a:avLst/>
              <a:gdLst/>
              <a:ahLst/>
              <a:cxnLst/>
              <a:rect l="l" t="t" r="r" b="b"/>
              <a:pathLst>
                <a:path w="441" h="231" extrusionOk="0">
                  <a:moveTo>
                    <a:pt x="137" y="0"/>
                  </a:moveTo>
                  <a:cubicBezTo>
                    <a:pt x="91" y="0"/>
                    <a:pt x="45" y="17"/>
                    <a:pt x="0" y="65"/>
                  </a:cubicBezTo>
                  <a:cubicBezTo>
                    <a:pt x="12" y="101"/>
                    <a:pt x="12" y="149"/>
                    <a:pt x="12" y="196"/>
                  </a:cubicBezTo>
                  <a:cubicBezTo>
                    <a:pt x="79" y="215"/>
                    <a:pt x="142" y="231"/>
                    <a:pt x="201" y="231"/>
                  </a:cubicBezTo>
                  <a:cubicBezTo>
                    <a:pt x="289" y="231"/>
                    <a:pt x="369" y="196"/>
                    <a:pt x="441" y="89"/>
                  </a:cubicBezTo>
                  <a:cubicBezTo>
                    <a:pt x="343" y="81"/>
                    <a:pt x="239"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2"/>
            <p:cNvSpPr/>
            <p:nvPr/>
          </p:nvSpPr>
          <p:spPr>
            <a:xfrm>
              <a:off x="5755175" y="3212175"/>
              <a:ext cx="14900" cy="3575"/>
            </a:xfrm>
            <a:custGeom>
              <a:avLst/>
              <a:gdLst/>
              <a:ahLst/>
              <a:cxnLst/>
              <a:rect l="l" t="t" r="r" b="b"/>
              <a:pathLst>
                <a:path w="596" h="143" extrusionOk="0">
                  <a:moveTo>
                    <a:pt x="161" y="1"/>
                  </a:moveTo>
                  <a:cubicBezTo>
                    <a:pt x="109" y="1"/>
                    <a:pt x="55" y="5"/>
                    <a:pt x="0" y="11"/>
                  </a:cubicBezTo>
                  <a:cubicBezTo>
                    <a:pt x="96" y="120"/>
                    <a:pt x="210" y="143"/>
                    <a:pt x="329" y="143"/>
                  </a:cubicBezTo>
                  <a:cubicBezTo>
                    <a:pt x="418" y="143"/>
                    <a:pt x="509" y="130"/>
                    <a:pt x="596" y="130"/>
                  </a:cubicBezTo>
                  <a:cubicBezTo>
                    <a:pt x="454" y="32"/>
                    <a:pt x="312"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2"/>
            <p:cNvSpPr/>
            <p:nvPr/>
          </p:nvSpPr>
          <p:spPr>
            <a:xfrm>
              <a:off x="5638800" y="3093350"/>
              <a:ext cx="15500" cy="3200"/>
            </a:xfrm>
            <a:custGeom>
              <a:avLst/>
              <a:gdLst/>
              <a:ahLst/>
              <a:cxnLst/>
              <a:rect l="l" t="t" r="r" b="b"/>
              <a:pathLst>
                <a:path w="620" h="128" extrusionOk="0">
                  <a:moveTo>
                    <a:pt x="293" y="1"/>
                  </a:moveTo>
                  <a:cubicBezTo>
                    <a:pt x="194" y="1"/>
                    <a:pt x="95" y="19"/>
                    <a:pt x="0" y="25"/>
                  </a:cubicBezTo>
                  <a:cubicBezTo>
                    <a:pt x="133" y="108"/>
                    <a:pt x="284" y="127"/>
                    <a:pt x="431" y="127"/>
                  </a:cubicBezTo>
                  <a:cubicBezTo>
                    <a:pt x="495" y="127"/>
                    <a:pt x="558" y="124"/>
                    <a:pt x="619" y="120"/>
                  </a:cubicBezTo>
                  <a:cubicBezTo>
                    <a:pt x="518" y="25"/>
                    <a:pt x="406"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2"/>
            <p:cNvSpPr/>
            <p:nvPr/>
          </p:nvSpPr>
          <p:spPr>
            <a:xfrm>
              <a:off x="5705750" y="3039700"/>
              <a:ext cx="6275" cy="6950"/>
            </a:xfrm>
            <a:custGeom>
              <a:avLst/>
              <a:gdLst/>
              <a:ahLst/>
              <a:cxnLst/>
              <a:rect l="l" t="t" r="r" b="b"/>
              <a:pathLst>
                <a:path w="251" h="278" extrusionOk="0">
                  <a:moveTo>
                    <a:pt x="152" y="1"/>
                  </a:moveTo>
                  <a:cubicBezTo>
                    <a:pt x="76" y="1"/>
                    <a:pt x="9" y="18"/>
                    <a:pt x="1" y="135"/>
                  </a:cubicBezTo>
                  <a:cubicBezTo>
                    <a:pt x="1" y="266"/>
                    <a:pt x="132" y="278"/>
                    <a:pt x="239" y="278"/>
                  </a:cubicBezTo>
                  <a:cubicBezTo>
                    <a:pt x="251" y="195"/>
                    <a:pt x="251" y="87"/>
                    <a:pt x="251" y="4"/>
                  </a:cubicBezTo>
                  <a:cubicBezTo>
                    <a:pt x="219" y="4"/>
                    <a:pt x="185"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2"/>
            <p:cNvSpPr/>
            <p:nvPr/>
          </p:nvSpPr>
          <p:spPr>
            <a:xfrm>
              <a:off x="5909350" y="3208850"/>
              <a:ext cx="11350" cy="3025"/>
            </a:xfrm>
            <a:custGeom>
              <a:avLst/>
              <a:gdLst/>
              <a:ahLst/>
              <a:cxnLst/>
              <a:rect l="l" t="t" r="r" b="b"/>
              <a:pathLst>
                <a:path w="454" h="121" extrusionOk="0">
                  <a:moveTo>
                    <a:pt x="1" y="1"/>
                  </a:moveTo>
                  <a:cubicBezTo>
                    <a:pt x="83" y="98"/>
                    <a:pt x="179" y="120"/>
                    <a:pt x="278" y="120"/>
                  </a:cubicBezTo>
                  <a:cubicBezTo>
                    <a:pt x="337" y="120"/>
                    <a:pt x="396" y="112"/>
                    <a:pt x="453" y="108"/>
                  </a:cubicBezTo>
                  <a:cubicBezTo>
                    <a:pt x="322" y="1"/>
                    <a:pt x="15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2"/>
            <p:cNvSpPr/>
            <p:nvPr/>
          </p:nvSpPr>
          <p:spPr>
            <a:xfrm>
              <a:off x="5471800" y="3147125"/>
              <a:ext cx="11350" cy="5550"/>
            </a:xfrm>
            <a:custGeom>
              <a:avLst/>
              <a:gdLst/>
              <a:ahLst/>
              <a:cxnLst/>
              <a:rect l="l" t="t" r="r" b="b"/>
              <a:pathLst>
                <a:path w="454" h="222" extrusionOk="0">
                  <a:moveTo>
                    <a:pt x="109" y="0"/>
                  </a:moveTo>
                  <a:cubicBezTo>
                    <a:pt x="73" y="0"/>
                    <a:pt x="36" y="2"/>
                    <a:pt x="1" y="5"/>
                  </a:cubicBezTo>
                  <a:lnTo>
                    <a:pt x="132" y="136"/>
                  </a:lnTo>
                  <a:cubicBezTo>
                    <a:pt x="177" y="195"/>
                    <a:pt x="227" y="222"/>
                    <a:pt x="282" y="222"/>
                  </a:cubicBezTo>
                  <a:cubicBezTo>
                    <a:pt x="327" y="222"/>
                    <a:pt x="376" y="204"/>
                    <a:pt x="429" y="172"/>
                  </a:cubicBezTo>
                  <a:lnTo>
                    <a:pt x="453" y="124"/>
                  </a:lnTo>
                  <a:cubicBezTo>
                    <a:pt x="352" y="24"/>
                    <a:pt x="231" y="0"/>
                    <a:pt x="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2"/>
            <p:cNvSpPr/>
            <p:nvPr/>
          </p:nvSpPr>
          <p:spPr>
            <a:xfrm>
              <a:off x="5579250" y="3118075"/>
              <a:ext cx="10750" cy="3925"/>
            </a:xfrm>
            <a:custGeom>
              <a:avLst/>
              <a:gdLst/>
              <a:ahLst/>
              <a:cxnLst/>
              <a:rect l="l" t="t" r="r" b="b"/>
              <a:pathLst>
                <a:path w="430" h="157" extrusionOk="0">
                  <a:moveTo>
                    <a:pt x="429" y="0"/>
                  </a:moveTo>
                  <a:lnTo>
                    <a:pt x="429" y="0"/>
                  </a:lnTo>
                  <a:cubicBezTo>
                    <a:pt x="287" y="24"/>
                    <a:pt x="144" y="24"/>
                    <a:pt x="1" y="36"/>
                  </a:cubicBezTo>
                  <a:cubicBezTo>
                    <a:pt x="71" y="112"/>
                    <a:pt x="144" y="157"/>
                    <a:pt x="216" y="157"/>
                  </a:cubicBezTo>
                  <a:cubicBezTo>
                    <a:pt x="290" y="157"/>
                    <a:pt x="363" y="109"/>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2"/>
            <p:cNvSpPr/>
            <p:nvPr/>
          </p:nvSpPr>
          <p:spPr>
            <a:xfrm>
              <a:off x="5403650" y="2986175"/>
              <a:ext cx="10725" cy="3625"/>
            </a:xfrm>
            <a:custGeom>
              <a:avLst/>
              <a:gdLst/>
              <a:ahLst/>
              <a:cxnLst/>
              <a:rect l="l" t="t" r="r" b="b"/>
              <a:pathLst>
                <a:path w="429" h="145" extrusionOk="0">
                  <a:moveTo>
                    <a:pt x="215" y="0"/>
                  </a:moveTo>
                  <a:cubicBezTo>
                    <a:pt x="144" y="0"/>
                    <a:pt x="70" y="45"/>
                    <a:pt x="0" y="133"/>
                  </a:cubicBezTo>
                  <a:cubicBezTo>
                    <a:pt x="143" y="133"/>
                    <a:pt x="286" y="145"/>
                    <a:pt x="429" y="145"/>
                  </a:cubicBezTo>
                  <a:cubicBezTo>
                    <a:pt x="362" y="48"/>
                    <a:pt x="289"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2"/>
            <p:cNvSpPr/>
            <p:nvPr/>
          </p:nvSpPr>
          <p:spPr>
            <a:xfrm>
              <a:off x="5668550" y="3199925"/>
              <a:ext cx="7475" cy="4025"/>
            </a:xfrm>
            <a:custGeom>
              <a:avLst/>
              <a:gdLst/>
              <a:ahLst/>
              <a:cxnLst/>
              <a:rect l="l" t="t" r="r" b="b"/>
              <a:pathLst>
                <a:path w="299" h="161" extrusionOk="0">
                  <a:moveTo>
                    <a:pt x="191" y="24"/>
                  </a:moveTo>
                  <a:cubicBezTo>
                    <a:pt x="132" y="60"/>
                    <a:pt x="1" y="1"/>
                    <a:pt x="13" y="143"/>
                  </a:cubicBezTo>
                  <a:cubicBezTo>
                    <a:pt x="13" y="152"/>
                    <a:pt x="72" y="160"/>
                    <a:pt x="128" y="160"/>
                  </a:cubicBezTo>
                  <a:cubicBezTo>
                    <a:pt x="151" y="160"/>
                    <a:pt x="174" y="159"/>
                    <a:pt x="191" y="155"/>
                  </a:cubicBezTo>
                  <a:cubicBezTo>
                    <a:pt x="239" y="143"/>
                    <a:pt x="263" y="96"/>
                    <a:pt x="298" y="60"/>
                  </a:cubicBezTo>
                  <a:cubicBezTo>
                    <a:pt x="263" y="36"/>
                    <a:pt x="239" y="24"/>
                    <a:pt x="191"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2"/>
            <p:cNvSpPr/>
            <p:nvPr/>
          </p:nvSpPr>
          <p:spPr>
            <a:xfrm>
              <a:off x="5661700" y="3090700"/>
              <a:ext cx="11050" cy="3575"/>
            </a:xfrm>
            <a:custGeom>
              <a:avLst/>
              <a:gdLst/>
              <a:ahLst/>
              <a:cxnLst/>
              <a:rect l="l" t="t" r="r" b="b"/>
              <a:pathLst>
                <a:path w="442" h="143" extrusionOk="0">
                  <a:moveTo>
                    <a:pt x="1" y="0"/>
                  </a:moveTo>
                  <a:lnTo>
                    <a:pt x="1" y="119"/>
                  </a:lnTo>
                  <a:cubicBezTo>
                    <a:pt x="156" y="95"/>
                    <a:pt x="322" y="143"/>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2"/>
            <p:cNvSpPr/>
            <p:nvPr/>
          </p:nvSpPr>
          <p:spPr>
            <a:xfrm>
              <a:off x="5676300" y="3089875"/>
              <a:ext cx="11925" cy="3450"/>
            </a:xfrm>
            <a:custGeom>
              <a:avLst/>
              <a:gdLst/>
              <a:ahLst/>
              <a:cxnLst/>
              <a:rect l="l" t="t" r="r" b="b"/>
              <a:pathLst>
                <a:path w="477" h="138" extrusionOk="0">
                  <a:moveTo>
                    <a:pt x="171" y="1"/>
                  </a:moveTo>
                  <a:cubicBezTo>
                    <a:pt x="115" y="1"/>
                    <a:pt x="57" y="9"/>
                    <a:pt x="0" y="21"/>
                  </a:cubicBezTo>
                  <a:cubicBezTo>
                    <a:pt x="78" y="113"/>
                    <a:pt x="168" y="138"/>
                    <a:pt x="266" y="138"/>
                  </a:cubicBezTo>
                  <a:cubicBezTo>
                    <a:pt x="333" y="138"/>
                    <a:pt x="404" y="126"/>
                    <a:pt x="476" y="116"/>
                  </a:cubicBezTo>
                  <a:cubicBezTo>
                    <a:pt x="383" y="30"/>
                    <a:pt x="278" y="1"/>
                    <a:pt x="1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2"/>
            <p:cNvSpPr/>
            <p:nvPr/>
          </p:nvSpPr>
          <p:spPr>
            <a:xfrm>
              <a:off x="5678975" y="3097375"/>
              <a:ext cx="11625" cy="3250"/>
            </a:xfrm>
            <a:custGeom>
              <a:avLst/>
              <a:gdLst/>
              <a:ahLst/>
              <a:cxnLst/>
              <a:rect l="l" t="t" r="r" b="b"/>
              <a:pathLst>
                <a:path w="465" h="130" extrusionOk="0">
                  <a:moveTo>
                    <a:pt x="191" y="1"/>
                  </a:moveTo>
                  <a:cubicBezTo>
                    <a:pt x="128" y="1"/>
                    <a:pt x="63" y="10"/>
                    <a:pt x="0" y="19"/>
                  </a:cubicBezTo>
                  <a:cubicBezTo>
                    <a:pt x="94" y="96"/>
                    <a:pt x="200" y="130"/>
                    <a:pt x="318" y="130"/>
                  </a:cubicBezTo>
                  <a:cubicBezTo>
                    <a:pt x="365" y="130"/>
                    <a:pt x="414" y="124"/>
                    <a:pt x="465" y="114"/>
                  </a:cubicBezTo>
                  <a:cubicBezTo>
                    <a:pt x="391" y="25"/>
                    <a:pt x="294"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2"/>
            <p:cNvSpPr/>
            <p:nvPr/>
          </p:nvSpPr>
          <p:spPr>
            <a:xfrm>
              <a:off x="5595625" y="3030600"/>
              <a:ext cx="12225" cy="6650"/>
            </a:xfrm>
            <a:custGeom>
              <a:avLst/>
              <a:gdLst/>
              <a:ahLst/>
              <a:cxnLst/>
              <a:rect l="l" t="t" r="r" b="b"/>
              <a:pathLst>
                <a:path w="489" h="266" extrusionOk="0">
                  <a:moveTo>
                    <a:pt x="215" y="0"/>
                  </a:moveTo>
                  <a:cubicBezTo>
                    <a:pt x="155" y="0"/>
                    <a:pt x="99" y="15"/>
                    <a:pt x="48" y="47"/>
                  </a:cubicBezTo>
                  <a:cubicBezTo>
                    <a:pt x="1" y="106"/>
                    <a:pt x="13" y="154"/>
                    <a:pt x="72" y="201"/>
                  </a:cubicBezTo>
                  <a:cubicBezTo>
                    <a:pt x="161" y="242"/>
                    <a:pt x="256" y="266"/>
                    <a:pt x="352" y="266"/>
                  </a:cubicBezTo>
                  <a:cubicBezTo>
                    <a:pt x="397" y="266"/>
                    <a:pt x="443" y="260"/>
                    <a:pt x="489" y="249"/>
                  </a:cubicBezTo>
                  <a:lnTo>
                    <a:pt x="489" y="82"/>
                  </a:lnTo>
                  <a:cubicBezTo>
                    <a:pt x="465" y="70"/>
                    <a:pt x="429" y="47"/>
                    <a:pt x="382" y="35"/>
                  </a:cubicBezTo>
                  <a:cubicBezTo>
                    <a:pt x="325" y="12"/>
                    <a:pt x="269"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2"/>
            <p:cNvSpPr/>
            <p:nvPr/>
          </p:nvSpPr>
          <p:spPr>
            <a:xfrm>
              <a:off x="5583425" y="3031450"/>
              <a:ext cx="11925" cy="4425"/>
            </a:xfrm>
            <a:custGeom>
              <a:avLst/>
              <a:gdLst/>
              <a:ahLst/>
              <a:cxnLst/>
              <a:rect l="l" t="t" r="r" b="b"/>
              <a:pathLst>
                <a:path w="477" h="177" extrusionOk="0">
                  <a:moveTo>
                    <a:pt x="429" y="13"/>
                  </a:moveTo>
                  <a:lnTo>
                    <a:pt x="429" y="13"/>
                  </a:lnTo>
                  <a:cubicBezTo>
                    <a:pt x="274" y="60"/>
                    <a:pt x="96" y="1"/>
                    <a:pt x="0" y="167"/>
                  </a:cubicBezTo>
                  <a:cubicBezTo>
                    <a:pt x="66" y="173"/>
                    <a:pt x="131" y="176"/>
                    <a:pt x="200" y="176"/>
                  </a:cubicBezTo>
                  <a:cubicBezTo>
                    <a:pt x="268" y="176"/>
                    <a:pt x="340" y="173"/>
                    <a:pt x="417" y="167"/>
                  </a:cubicBezTo>
                  <a:cubicBezTo>
                    <a:pt x="453" y="120"/>
                    <a:pt x="477" y="72"/>
                    <a:pt x="429"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2"/>
            <p:cNvSpPr/>
            <p:nvPr/>
          </p:nvSpPr>
          <p:spPr>
            <a:xfrm>
              <a:off x="5596825" y="3029100"/>
              <a:ext cx="8350" cy="3275"/>
            </a:xfrm>
            <a:custGeom>
              <a:avLst/>
              <a:gdLst/>
              <a:ahLst/>
              <a:cxnLst/>
              <a:rect l="l" t="t" r="r" b="b"/>
              <a:pathLst>
                <a:path w="334" h="131" extrusionOk="0">
                  <a:moveTo>
                    <a:pt x="140" y="1"/>
                  </a:moveTo>
                  <a:cubicBezTo>
                    <a:pt x="90" y="1"/>
                    <a:pt x="43" y="35"/>
                    <a:pt x="0" y="130"/>
                  </a:cubicBezTo>
                  <a:cubicBezTo>
                    <a:pt x="119" y="107"/>
                    <a:pt x="215" y="107"/>
                    <a:pt x="334" y="107"/>
                  </a:cubicBezTo>
                  <a:cubicBezTo>
                    <a:pt x="268" y="54"/>
                    <a:pt x="202" y="1"/>
                    <a:pt x="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2"/>
            <p:cNvSpPr/>
            <p:nvPr/>
          </p:nvSpPr>
          <p:spPr>
            <a:xfrm>
              <a:off x="5859050" y="3147250"/>
              <a:ext cx="7175" cy="2875"/>
            </a:xfrm>
            <a:custGeom>
              <a:avLst/>
              <a:gdLst/>
              <a:ahLst/>
              <a:cxnLst/>
              <a:rect l="l" t="t" r="r" b="b"/>
              <a:pathLst>
                <a:path w="287" h="115" extrusionOk="0">
                  <a:moveTo>
                    <a:pt x="286" y="0"/>
                  </a:moveTo>
                  <a:lnTo>
                    <a:pt x="286" y="0"/>
                  </a:lnTo>
                  <a:cubicBezTo>
                    <a:pt x="191" y="12"/>
                    <a:pt x="108" y="12"/>
                    <a:pt x="1" y="12"/>
                  </a:cubicBezTo>
                  <a:cubicBezTo>
                    <a:pt x="50" y="83"/>
                    <a:pt x="94" y="114"/>
                    <a:pt x="137" y="114"/>
                  </a:cubicBezTo>
                  <a:cubicBezTo>
                    <a:pt x="187" y="114"/>
                    <a:pt x="235" y="71"/>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2"/>
            <p:cNvSpPr/>
            <p:nvPr/>
          </p:nvSpPr>
          <p:spPr>
            <a:xfrm>
              <a:off x="5866200" y="3097225"/>
              <a:ext cx="3600" cy="7475"/>
            </a:xfrm>
            <a:custGeom>
              <a:avLst/>
              <a:gdLst/>
              <a:ahLst/>
              <a:cxnLst/>
              <a:rect l="l" t="t" r="r" b="b"/>
              <a:pathLst>
                <a:path w="144" h="299" extrusionOk="0">
                  <a:moveTo>
                    <a:pt x="0" y="1"/>
                  </a:moveTo>
                  <a:cubicBezTo>
                    <a:pt x="0" y="120"/>
                    <a:pt x="24" y="227"/>
                    <a:pt x="131" y="299"/>
                  </a:cubicBezTo>
                  <a:cubicBezTo>
                    <a:pt x="131" y="191"/>
                    <a:pt x="143" y="108"/>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2"/>
            <p:cNvSpPr/>
            <p:nvPr/>
          </p:nvSpPr>
          <p:spPr>
            <a:xfrm>
              <a:off x="5557225" y="3129675"/>
              <a:ext cx="8375" cy="2275"/>
            </a:xfrm>
            <a:custGeom>
              <a:avLst/>
              <a:gdLst/>
              <a:ahLst/>
              <a:cxnLst/>
              <a:rect l="l" t="t" r="r" b="b"/>
              <a:pathLst>
                <a:path w="335" h="91" extrusionOk="0">
                  <a:moveTo>
                    <a:pt x="1" y="1"/>
                  </a:moveTo>
                  <a:cubicBezTo>
                    <a:pt x="52" y="63"/>
                    <a:pt x="105" y="90"/>
                    <a:pt x="159" y="90"/>
                  </a:cubicBezTo>
                  <a:cubicBezTo>
                    <a:pt x="218" y="90"/>
                    <a:pt x="278" y="57"/>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2"/>
            <p:cNvSpPr/>
            <p:nvPr/>
          </p:nvSpPr>
          <p:spPr>
            <a:xfrm>
              <a:off x="5567650" y="3129575"/>
              <a:ext cx="8350" cy="3400"/>
            </a:xfrm>
            <a:custGeom>
              <a:avLst/>
              <a:gdLst/>
              <a:ahLst/>
              <a:cxnLst/>
              <a:rect l="l" t="t" r="r" b="b"/>
              <a:pathLst>
                <a:path w="334" h="136" extrusionOk="0">
                  <a:moveTo>
                    <a:pt x="86" y="0"/>
                  </a:moveTo>
                  <a:cubicBezTo>
                    <a:pt x="58" y="0"/>
                    <a:pt x="30" y="2"/>
                    <a:pt x="0" y="5"/>
                  </a:cubicBezTo>
                  <a:cubicBezTo>
                    <a:pt x="12" y="52"/>
                    <a:pt x="36" y="88"/>
                    <a:pt x="48" y="124"/>
                  </a:cubicBezTo>
                  <a:cubicBezTo>
                    <a:pt x="131" y="136"/>
                    <a:pt x="227" y="136"/>
                    <a:pt x="334" y="136"/>
                  </a:cubicBezTo>
                  <a:cubicBezTo>
                    <a:pt x="269" y="25"/>
                    <a:pt x="183" y="0"/>
                    <a:pt x="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2"/>
            <p:cNvSpPr/>
            <p:nvPr/>
          </p:nvSpPr>
          <p:spPr>
            <a:xfrm>
              <a:off x="5568550" y="3118975"/>
              <a:ext cx="6850" cy="2475"/>
            </a:xfrm>
            <a:custGeom>
              <a:avLst/>
              <a:gdLst/>
              <a:ahLst/>
              <a:cxnLst/>
              <a:rect l="l" t="t" r="r" b="b"/>
              <a:pathLst>
                <a:path w="274" h="99" extrusionOk="0">
                  <a:moveTo>
                    <a:pt x="0" y="0"/>
                  </a:moveTo>
                  <a:cubicBezTo>
                    <a:pt x="42" y="66"/>
                    <a:pt x="89" y="98"/>
                    <a:pt x="137" y="98"/>
                  </a:cubicBezTo>
                  <a:cubicBezTo>
                    <a:pt x="185" y="98"/>
                    <a:pt x="232" y="66"/>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2"/>
            <p:cNvSpPr/>
            <p:nvPr/>
          </p:nvSpPr>
          <p:spPr>
            <a:xfrm>
              <a:off x="5693550" y="3073125"/>
              <a:ext cx="4500" cy="5075"/>
            </a:xfrm>
            <a:custGeom>
              <a:avLst/>
              <a:gdLst/>
              <a:ahLst/>
              <a:cxnLst/>
              <a:rect l="l" t="t" r="r" b="b"/>
              <a:pathLst>
                <a:path w="180" h="203" extrusionOk="0">
                  <a:moveTo>
                    <a:pt x="96" y="1"/>
                  </a:moveTo>
                  <a:cubicBezTo>
                    <a:pt x="85" y="1"/>
                    <a:pt x="76" y="5"/>
                    <a:pt x="72" y="12"/>
                  </a:cubicBezTo>
                  <a:cubicBezTo>
                    <a:pt x="1" y="120"/>
                    <a:pt x="36" y="191"/>
                    <a:pt x="179" y="203"/>
                  </a:cubicBezTo>
                  <a:lnTo>
                    <a:pt x="179" y="60"/>
                  </a:lnTo>
                  <a:cubicBezTo>
                    <a:pt x="155" y="19"/>
                    <a:pt x="119"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2"/>
            <p:cNvSpPr/>
            <p:nvPr/>
          </p:nvSpPr>
          <p:spPr>
            <a:xfrm>
              <a:off x="5617950" y="3139800"/>
              <a:ext cx="7775" cy="4200"/>
            </a:xfrm>
            <a:custGeom>
              <a:avLst/>
              <a:gdLst/>
              <a:ahLst/>
              <a:cxnLst/>
              <a:rect l="l" t="t" r="r" b="b"/>
              <a:pathLst>
                <a:path w="311" h="168" extrusionOk="0">
                  <a:moveTo>
                    <a:pt x="227" y="1"/>
                  </a:moveTo>
                  <a:cubicBezTo>
                    <a:pt x="143" y="1"/>
                    <a:pt x="72" y="12"/>
                    <a:pt x="1" y="24"/>
                  </a:cubicBezTo>
                  <a:cubicBezTo>
                    <a:pt x="1" y="72"/>
                    <a:pt x="12" y="120"/>
                    <a:pt x="24" y="167"/>
                  </a:cubicBezTo>
                  <a:cubicBezTo>
                    <a:pt x="143" y="167"/>
                    <a:pt x="251" y="143"/>
                    <a:pt x="310" y="24"/>
                  </a:cubicBezTo>
                  <a:cubicBezTo>
                    <a:pt x="286" y="12"/>
                    <a:pt x="251"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2"/>
            <p:cNvSpPr/>
            <p:nvPr/>
          </p:nvSpPr>
          <p:spPr>
            <a:xfrm>
              <a:off x="5402150" y="3103475"/>
              <a:ext cx="8950" cy="5175"/>
            </a:xfrm>
            <a:custGeom>
              <a:avLst/>
              <a:gdLst/>
              <a:ahLst/>
              <a:cxnLst/>
              <a:rect l="l" t="t" r="r" b="b"/>
              <a:pathLst>
                <a:path w="358" h="207" extrusionOk="0">
                  <a:moveTo>
                    <a:pt x="72" y="1"/>
                  </a:moveTo>
                  <a:lnTo>
                    <a:pt x="60" y="25"/>
                  </a:lnTo>
                  <a:cubicBezTo>
                    <a:pt x="1" y="84"/>
                    <a:pt x="1" y="132"/>
                    <a:pt x="24" y="180"/>
                  </a:cubicBezTo>
                  <a:cubicBezTo>
                    <a:pt x="54" y="197"/>
                    <a:pt x="81" y="206"/>
                    <a:pt x="108" y="206"/>
                  </a:cubicBezTo>
                  <a:cubicBezTo>
                    <a:pt x="134" y="206"/>
                    <a:pt x="161" y="197"/>
                    <a:pt x="191" y="180"/>
                  </a:cubicBezTo>
                  <a:cubicBezTo>
                    <a:pt x="251" y="144"/>
                    <a:pt x="298" y="84"/>
                    <a:pt x="358" y="37"/>
                  </a:cubicBezTo>
                  <a:cubicBezTo>
                    <a:pt x="262" y="37"/>
                    <a:pt x="167" y="25"/>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2"/>
            <p:cNvSpPr/>
            <p:nvPr/>
          </p:nvSpPr>
          <p:spPr>
            <a:xfrm>
              <a:off x="5425075" y="3140875"/>
              <a:ext cx="7175" cy="3125"/>
            </a:xfrm>
            <a:custGeom>
              <a:avLst/>
              <a:gdLst/>
              <a:ahLst/>
              <a:cxnLst/>
              <a:rect l="l" t="t" r="r" b="b"/>
              <a:pathLst>
                <a:path w="287" h="125" extrusionOk="0">
                  <a:moveTo>
                    <a:pt x="145" y="1"/>
                  </a:moveTo>
                  <a:cubicBezTo>
                    <a:pt x="97" y="1"/>
                    <a:pt x="47" y="36"/>
                    <a:pt x="0" y="100"/>
                  </a:cubicBezTo>
                  <a:cubicBezTo>
                    <a:pt x="96" y="124"/>
                    <a:pt x="203" y="124"/>
                    <a:pt x="286" y="124"/>
                  </a:cubicBezTo>
                  <a:cubicBezTo>
                    <a:pt x="244" y="39"/>
                    <a:pt x="195"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2"/>
            <p:cNvSpPr/>
            <p:nvPr/>
          </p:nvSpPr>
          <p:spPr>
            <a:xfrm>
              <a:off x="5414350" y="3140975"/>
              <a:ext cx="7175" cy="3025"/>
            </a:xfrm>
            <a:custGeom>
              <a:avLst/>
              <a:gdLst/>
              <a:ahLst/>
              <a:cxnLst/>
              <a:rect l="l" t="t" r="r" b="b"/>
              <a:pathLst>
                <a:path w="287" h="121" extrusionOk="0">
                  <a:moveTo>
                    <a:pt x="145" y="1"/>
                  </a:moveTo>
                  <a:cubicBezTo>
                    <a:pt x="97" y="1"/>
                    <a:pt x="50" y="40"/>
                    <a:pt x="1" y="120"/>
                  </a:cubicBezTo>
                  <a:cubicBezTo>
                    <a:pt x="96" y="96"/>
                    <a:pt x="191" y="96"/>
                    <a:pt x="286" y="96"/>
                  </a:cubicBezTo>
                  <a:cubicBezTo>
                    <a:pt x="235" y="34"/>
                    <a:pt x="189"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2"/>
            <p:cNvSpPr/>
            <p:nvPr/>
          </p:nvSpPr>
          <p:spPr>
            <a:xfrm>
              <a:off x="5384600" y="3140725"/>
              <a:ext cx="8950" cy="3275"/>
            </a:xfrm>
            <a:custGeom>
              <a:avLst/>
              <a:gdLst/>
              <a:ahLst/>
              <a:cxnLst/>
              <a:rect l="l" t="t" r="r" b="b"/>
              <a:pathLst>
                <a:path w="358" h="131" extrusionOk="0">
                  <a:moveTo>
                    <a:pt x="127" y="1"/>
                  </a:moveTo>
                  <a:cubicBezTo>
                    <a:pt x="86" y="1"/>
                    <a:pt x="44" y="3"/>
                    <a:pt x="0" y="11"/>
                  </a:cubicBezTo>
                  <a:cubicBezTo>
                    <a:pt x="107" y="35"/>
                    <a:pt x="214" y="83"/>
                    <a:pt x="310" y="130"/>
                  </a:cubicBezTo>
                  <a:cubicBezTo>
                    <a:pt x="333" y="83"/>
                    <a:pt x="345" y="47"/>
                    <a:pt x="357" y="11"/>
                  </a:cubicBezTo>
                  <a:cubicBezTo>
                    <a:pt x="286" y="11"/>
                    <a:pt x="209" y="1"/>
                    <a:pt x="1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2"/>
            <p:cNvSpPr/>
            <p:nvPr/>
          </p:nvSpPr>
          <p:spPr>
            <a:xfrm>
              <a:off x="5470900" y="3133925"/>
              <a:ext cx="8375" cy="2475"/>
            </a:xfrm>
            <a:custGeom>
              <a:avLst/>
              <a:gdLst/>
              <a:ahLst/>
              <a:cxnLst/>
              <a:rect l="l" t="t" r="r" b="b"/>
              <a:pathLst>
                <a:path w="335" h="99" extrusionOk="0">
                  <a:moveTo>
                    <a:pt x="168" y="0"/>
                  </a:moveTo>
                  <a:cubicBezTo>
                    <a:pt x="111" y="0"/>
                    <a:pt x="54" y="27"/>
                    <a:pt x="1" y="81"/>
                  </a:cubicBezTo>
                  <a:cubicBezTo>
                    <a:pt x="60" y="93"/>
                    <a:pt x="117" y="99"/>
                    <a:pt x="172" y="99"/>
                  </a:cubicBezTo>
                  <a:cubicBezTo>
                    <a:pt x="227" y="99"/>
                    <a:pt x="281" y="93"/>
                    <a:pt x="334" y="81"/>
                  </a:cubicBezTo>
                  <a:cubicBezTo>
                    <a:pt x="281" y="27"/>
                    <a:pt x="224" y="0"/>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2"/>
            <p:cNvSpPr/>
            <p:nvPr/>
          </p:nvSpPr>
          <p:spPr>
            <a:xfrm>
              <a:off x="5499475" y="3115725"/>
              <a:ext cx="8675" cy="2375"/>
            </a:xfrm>
            <a:custGeom>
              <a:avLst/>
              <a:gdLst/>
              <a:ahLst/>
              <a:cxnLst/>
              <a:rect l="l" t="t" r="r" b="b"/>
              <a:pathLst>
                <a:path w="347" h="95" extrusionOk="0">
                  <a:moveTo>
                    <a:pt x="190" y="0"/>
                  </a:moveTo>
                  <a:cubicBezTo>
                    <a:pt x="128" y="0"/>
                    <a:pt x="65" y="37"/>
                    <a:pt x="1" y="94"/>
                  </a:cubicBezTo>
                  <a:lnTo>
                    <a:pt x="346" y="94"/>
                  </a:lnTo>
                  <a:cubicBezTo>
                    <a:pt x="296" y="28"/>
                    <a:pt x="244" y="0"/>
                    <a:pt x="1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2"/>
            <p:cNvSpPr/>
            <p:nvPr/>
          </p:nvSpPr>
          <p:spPr>
            <a:xfrm>
              <a:off x="5446800" y="3132650"/>
              <a:ext cx="6575" cy="4200"/>
            </a:xfrm>
            <a:custGeom>
              <a:avLst/>
              <a:gdLst/>
              <a:ahLst/>
              <a:cxnLst/>
              <a:rect l="l" t="t" r="r" b="b"/>
              <a:pathLst>
                <a:path w="263" h="168" extrusionOk="0">
                  <a:moveTo>
                    <a:pt x="0" y="1"/>
                  </a:moveTo>
                  <a:lnTo>
                    <a:pt x="0" y="1"/>
                  </a:lnTo>
                  <a:cubicBezTo>
                    <a:pt x="48" y="120"/>
                    <a:pt x="143" y="167"/>
                    <a:pt x="262" y="167"/>
                  </a:cubicBezTo>
                  <a:cubicBezTo>
                    <a:pt x="262" y="120"/>
                    <a:pt x="251" y="84"/>
                    <a:pt x="251" y="48"/>
                  </a:cubicBezTo>
                  <a:cubicBezTo>
                    <a:pt x="167" y="37"/>
                    <a:pt x="84"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2"/>
            <p:cNvSpPr/>
            <p:nvPr/>
          </p:nvSpPr>
          <p:spPr>
            <a:xfrm>
              <a:off x="5460500" y="3134525"/>
              <a:ext cx="8350" cy="2025"/>
            </a:xfrm>
            <a:custGeom>
              <a:avLst/>
              <a:gdLst/>
              <a:ahLst/>
              <a:cxnLst/>
              <a:rect l="l" t="t" r="r" b="b"/>
              <a:pathLst>
                <a:path w="334" h="81" extrusionOk="0">
                  <a:moveTo>
                    <a:pt x="167" y="0"/>
                  </a:moveTo>
                  <a:cubicBezTo>
                    <a:pt x="110" y="0"/>
                    <a:pt x="54" y="27"/>
                    <a:pt x="0" y="81"/>
                  </a:cubicBezTo>
                  <a:lnTo>
                    <a:pt x="334" y="81"/>
                  </a:lnTo>
                  <a:cubicBezTo>
                    <a:pt x="280" y="27"/>
                    <a:pt x="223"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2"/>
            <p:cNvSpPr/>
            <p:nvPr/>
          </p:nvSpPr>
          <p:spPr>
            <a:xfrm>
              <a:off x="5439350" y="3144125"/>
              <a:ext cx="3600" cy="3150"/>
            </a:xfrm>
            <a:custGeom>
              <a:avLst/>
              <a:gdLst/>
              <a:ahLst/>
              <a:cxnLst/>
              <a:rect l="l" t="t" r="r" b="b"/>
              <a:pathLst>
                <a:path w="144" h="126" extrusionOk="0">
                  <a:moveTo>
                    <a:pt x="45" y="1"/>
                  </a:moveTo>
                  <a:cubicBezTo>
                    <a:pt x="31" y="1"/>
                    <a:pt x="17" y="2"/>
                    <a:pt x="1" y="6"/>
                  </a:cubicBezTo>
                  <a:cubicBezTo>
                    <a:pt x="37" y="42"/>
                    <a:pt x="108" y="78"/>
                    <a:pt x="144" y="125"/>
                  </a:cubicBezTo>
                  <a:cubicBezTo>
                    <a:pt x="144" y="78"/>
                    <a:pt x="132" y="42"/>
                    <a:pt x="132" y="6"/>
                  </a:cubicBezTo>
                  <a:cubicBezTo>
                    <a:pt x="100" y="6"/>
                    <a:pt x="74" y="1"/>
                    <a:pt x="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2"/>
            <p:cNvSpPr/>
            <p:nvPr/>
          </p:nvSpPr>
          <p:spPr>
            <a:xfrm>
              <a:off x="5457225" y="3118975"/>
              <a:ext cx="3600" cy="3700"/>
            </a:xfrm>
            <a:custGeom>
              <a:avLst/>
              <a:gdLst/>
              <a:ahLst/>
              <a:cxnLst/>
              <a:rect l="l" t="t" r="r" b="b"/>
              <a:pathLst>
                <a:path w="144" h="148" extrusionOk="0">
                  <a:moveTo>
                    <a:pt x="143" y="0"/>
                  </a:moveTo>
                  <a:lnTo>
                    <a:pt x="143" y="0"/>
                  </a:lnTo>
                  <a:cubicBezTo>
                    <a:pt x="107" y="48"/>
                    <a:pt x="48" y="83"/>
                    <a:pt x="0" y="131"/>
                  </a:cubicBezTo>
                  <a:cubicBezTo>
                    <a:pt x="34" y="140"/>
                    <a:pt x="62" y="148"/>
                    <a:pt x="92" y="148"/>
                  </a:cubicBezTo>
                  <a:cubicBezTo>
                    <a:pt x="104" y="148"/>
                    <a:pt x="117" y="146"/>
                    <a:pt x="131" y="143"/>
                  </a:cubicBezTo>
                  <a:cubicBezTo>
                    <a:pt x="131" y="107"/>
                    <a:pt x="143" y="48"/>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2"/>
            <p:cNvSpPr/>
            <p:nvPr/>
          </p:nvSpPr>
          <p:spPr>
            <a:xfrm>
              <a:off x="5575975" y="2980850"/>
              <a:ext cx="3600" cy="1225"/>
            </a:xfrm>
            <a:custGeom>
              <a:avLst/>
              <a:gdLst/>
              <a:ahLst/>
              <a:cxnLst/>
              <a:rect l="l" t="t" r="r" b="b"/>
              <a:pathLst>
                <a:path w="144" h="49" extrusionOk="0">
                  <a:moveTo>
                    <a:pt x="96" y="1"/>
                  </a:moveTo>
                  <a:cubicBezTo>
                    <a:pt x="60" y="13"/>
                    <a:pt x="25" y="24"/>
                    <a:pt x="1" y="48"/>
                  </a:cubicBezTo>
                  <a:lnTo>
                    <a:pt x="144" y="48"/>
                  </a:lnTo>
                  <a:cubicBezTo>
                    <a:pt x="132" y="36"/>
                    <a:pt x="120"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2"/>
            <p:cNvSpPr/>
            <p:nvPr/>
          </p:nvSpPr>
          <p:spPr>
            <a:xfrm>
              <a:off x="5575375" y="3132950"/>
              <a:ext cx="3900" cy="1925"/>
            </a:xfrm>
            <a:custGeom>
              <a:avLst/>
              <a:gdLst/>
              <a:ahLst/>
              <a:cxnLst/>
              <a:rect l="l" t="t" r="r" b="b"/>
              <a:pathLst>
                <a:path w="156" h="77" extrusionOk="0">
                  <a:moveTo>
                    <a:pt x="1" y="1"/>
                  </a:moveTo>
                  <a:cubicBezTo>
                    <a:pt x="24" y="53"/>
                    <a:pt x="50" y="77"/>
                    <a:pt x="76" y="77"/>
                  </a:cubicBezTo>
                  <a:cubicBezTo>
                    <a:pt x="104" y="77"/>
                    <a:pt x="131" y="50"/>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2"/>
            <p:cNvSpPr/>
            <p:nvPr/>
          </p:nvSpPr>
          <p:spPr>
            <a:xfrm>
              <a:off x="5593250" y="3032350"/>
              <a:ext cx="3900" cy="3600"/>
            </a:xfrm>
            <a:custGeom>
              <a:avLst/>
              <a:gdLst/>
              <a:ahLst/>
              <a:cxnLst/>
              <a:rect l="l" t="t" r="r" b="b"/>
              <a:pathLst>
                <a:path w="156" h="144" extrusionOk="0">
                  <a:moveTo>
                    <a:pt x="24" y="0"/>
                  </a:moveTo>
                  <a:cubicBezTo>
                    <a:pt x="24" y="36"/>
                    <a:pt x="0" y="96"/>
                    <a:pt x="0" y="143"/>
                  </a:cubicBezTo>
                  <a:lnTo>
                    <a:pt x="155" y="143"/>
                  </a:lnTo>
                  <a:cubicBezTo>
                    <a:pt x="131" y="84"/>
                    <a:pt x="131" y="36"/>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2"/>
            <p:cNvSpPr/>
            <p:nvPr/>
          </p:nvSpPr>
          <p:spPr>
            <a:xfrm>
              <a:off x="5550075" y="3129375"/>
              <a:ext cx="4200" cy="1625"/>
            </a:xfrm>
            <a:custGeom>
              <a:avLst/>
              <a:gdLst/>
              <a:ahLst/>
              <a:cxnLst/>
              <a:rect l="l" t="t" r="r" b="b"/>
              <a:pathLst>
                <a:path w="168" h="65" extrusionOk="0">
                  <a:moveTo>
                    <a:pt x="168" y="1"/>
                  </a:moveTo>
                  <a:cubicBezTo>
                    <a:pt x="108" y="1"/>
                    <a:pt x="49" y="13"/>
                    <a:pt x="1" y="13"/>
                  </a:cubicBezTo>
                  <a:cubicBezTo>
                    <a:pt x="30" y="47"/>
                    <a:pt x="58" y="65"/>
                    <a:pt x="85" y="65"/>
                  </a:cubicBezTo>
                  <a:cubicBezTo>
                    <a:pt x="115" y="65"/>
                    <a:pt x="143" y="44"/>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2"/>
            <p:cNvSpPr/>
            <p:nvPr/>
          </p:nvSpPr>
          <p:spPr>
            <a:xfrm>
              <a:off x="5561400" y="3118975"/>
              <a:ext cx="3600" cy="1200"/>
            </a:xfrm>
            <a:custGeom>
              <a:avLst/>
              <a:gdLst/>
              <a:ahLst/>
              <a:cxnLst/>
              <a:rect l="l" t="t" r="r" b="b"/>
              <a:pathLst>
                <a:path w="144" h="48" extrusionOk="0">
                  <a:moveTo>
                    <a:pt x="0" y="0"/>
                  </a:moveTo>
                  <a:cubicBezTo>
                    <a:pt x="12" y="12"/>
                    <a:pt x="24" y="48"/>
                    <a:pt x="48" y="48"/>
                  </a:cubicBezTo>
                  <a:cubicBezTo>
                    <a:pt x="72" y="24"/>
                    <a:pt x="119" y="12"/>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2"/>
            <p:cNvSpPr/>
            <p:nvPr/>
          </p:nvSpPr>
          <p:spPr>
            <a:xfrm>
              <a:off x="5611400" y="3032350"/>
              <a:ext cx="3600" cy="1800"/>
            </a:xfrm>
            <a:custGeom>
              <a:avLst/>
              <a:gdLst/>
              <a:ahLst/>
              <a:cxnLst/>
              <a:rect l="l" t="t" r="r" b="b"/>
              <a:pathLst>
                <a:path w="144" h="72" extrusionOk="0">
                  <a:moveTo>
                    <a:pt x="1" y="0"/>
                  </a:moveTo>
                  <a:cubicBezTo>
                    <a:pt x="1" y="24"/>
                    <a:pt x="24" y="36"/>
                    <a:pt x="36" y="60"/>
                  </a:cubicBezTo>
                  <a:cubicBezTo>
                    <a:pt x="52" y="68"/>
                    <a:pt x="65" y="72"/>
                    <a:pt x="77" y="72"/>
                  </a:cubicBezTo>
                  <a:cubicBezTo>
                    <a:pt x="101" y="72"/>
                    <a:pt x="120" y="56"/>
                    <a:pt x="144" y="24"/>
                  </a:cubicBezTo>
                  <a:cubicBezTo>
                    <a:pt x="96" y="24"/>
                    <a:pt x="48"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2"/>
            <p:cNvSpPr/>
            <p:nvPr/>
          </p:nvSpPr>
          <p:spPr>
            <a:xfrm>
              <a:off x="5485500" y="3134525"/>
              <a:ext cx="4475" cy="2025"/>
            </a:xfrm>
            <a:custGeom>
              <a:avLst/>
              <a:gdLst/>
              <a:ahLst/>
              <a:cxnLst/>
              <a:rect l="l" t="t" r="r" b="b"/>
              <a:pathLst>
                <a:path w="179" h="81" extrusionOk="0">
                  <a:moveTo>
                    <a:pt x="90" y="0"/>
                  </a:moveTo>
                  <a:cubicBezTo>
                    <a:pt x="60" y="0"/>
                    <a:pt x="30" y="27"/>
                    <a:pt x="0" y="81"/>
                  </a:cubicBezTo>
                  <a:cubicBezTo>
                    <a:pt x="48" y="81"/>
                    <a:pt x="90" y="70"/>
                    <a:pt x="127" y="70"/>
                  </a:cubicBezTo>
                  <a:cubicBezTo>
                    <a:pt x="146" y="70"/>
                    <a:pt x="163" y="73"/>
                    <a:pt x="179" y="81"/>
                  </a:cubicBezTo>
                  <a:cubicBezTo>
                    <a:pt x="149" y="27"/>
                    <a:pt x="119" y="0"/>
                    <a:pt x="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2"/>
            <p:cNvSpPr/>
            <p:nvPr/>
          </p:nvSpPr>
          <p:spPr>
            <a:xfrm>
              <a:off x="5459000" y="3046600"/>
              <a:ext cx="5675" cy="3325"/>
            </a:xfrm>
            <a:custGeom>
              <a:avLst/>
              <a:gdLst/>
              <a:ahLst/>
              <a:cxnLst/>
              <a:rect l="l" t="t" r="r" b="b"/>
              <a:pathLst>
                <a:path w="227" h="133" extrusionOk="0">
                  <a:moveTo>
                    <a:pt x="204" y="1"/>
                  </a:moveTo>
                  <a:cubicBezTo>
                    <a:pt x="111" y="1"/>
                    <a:pt x="56" y="67"/>
                    <a:pt x="1" y="133"/>
                  </a:cubicBezTo>
                  <a:cubicBezTo>
                    <a:pt x="108" y="133"/>
                    <a:pt x="179" y="97"/>
                    <a:pt x="227" y="2"/>
                  </a:cubicBezTo>
                  <a:cubicBezTo>
                    <a:pt x="219" y="1"/>
                    <a:pt x="211"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2"/>
            <p:cNvSpPr/>
            <p:nvPr/>
          </p:nvSpPr>
          <p:spPr>
            <a:xfrm>
              <a:off x="5536400" y="3126100"/>
              <a:ext cx="3900" cy="3000"/>
            </a:xfrm>
            <a:custGeom>
              <a:avLst/>
              <a:gdLst/>
              <a:ahLst/>
              <a:cxnLst/>
              <a:rect l="l" t="t" r="r" b="b"/>
              <a:pathLst>
                <a:path w="156" h="120" extrusionOk="0">
                  <a:moveTo>
                    <a:pt x="0" y="1"/>
                  </a:moveTo>
                  <a:cubicBezTo>
                    <a:pt x="48" y="25"/>
                    <a:pt x="96" y="72"/>
                    <a:pt x="155" y="120"/>
                  </a:cubicBezTo>
                  <a:cubicBezTo>
                    <a:pt x="107" y="72"/>
                    <a:pt x="48" y="2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2"/>
            <p:cNvSpPr/>
            <p:nvPr/>
          </p:nvSpPr>
          <p:spPr>
            <a:xfrm>
              <a:off x="5510800" y="3154975"/>
              <a:ext cx="4175" cy="1825"/>
            </a:xfrm>
            <a:custGeom>
              <a:avLst/>
              <a:gdLst/>
              <a:ahLst/>
              <a:cxnLst/>
              <a:rect l="l" t="t" r="r" b="b"/>
              <a:pathLst>
                <a:path w="167" h="73" extrusionOk="0">
                  <a:moveTo>
                    <a:pt x="0" y="1"/>
                  </a:moveTo>
                  <a:cubicBezTo>
                    <a:pt x="30" y="48"/>
                    <a:pt x="57" y="72"/>
                    <a:pt x="84" y="72"/>
                  </a:cubicBezTo>
                  <a:cubicBezTo>
                    <a:pt x="110" y="72"/>
                    <a:pt x="137" y="48"/>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2"/>
            <p:cNvSpPr/>
            <p:nvPr/>
          </p:nvSpPr>
          <p:spPr>
            <a:xfrm>
              <a:off x="5503650" y="3154975"/>
              <a:ext cx="4200" cy="1825"/>
            </a:xfrm>
            <a:custGeom>
              <a:avLst/>
              <a:gdLst/>
              <a:ahLst/>
              <a:cxnLst/>
              <a:rect l="l" t="t" r="r" b="b"/>
              <a:pathLst>
                <a:path w="168" h="73" extrusionOk="0">
                  <a:moveTo>
                    <a:pt x="1" y="1"/>
                  </a:moveTo>
                  <a:cubicBezTo>
                    <a:pt x="30" y="48"/>
                    <a:pt x="57" y="72"/>
                    <a:pt x="84" y="72"/>
                  </a:cubicBezTo>
                  <a:cubicBezTo>
                    <a:pt x="111" y="72"/>
                    <a:pt x="137" y="48"/>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2"/>
            <p:cNvSpPr/>
            <p:nvPr/>
          </p:nvSpPr>
          <p:spPr>
            <a:xfrm>
              <a:off x="5385475" y="3086225"/>
              <a:ext cx="3600" cy="3300"/>
            </a:xfrm>
            <a:custGeom>
              <a:avLst/>
              <a:gdLst/>
              <a:ahLst/>
              <a:cxnLst/>
              <a:rect l="l" t="t" r="r" b="b"/>
              <a:pathLst>
                <a:path w="144" h="132" extrusionOk="0">
                  <a:moveTo>
                    <a:pt x="1" y="0"/>
                  </a:moveTo>
                  <a:lnTo>
                    <a:pt x="1" y="0"/>
                  </a:lnTo>
                  <a:cubicBezTo>
                    <a:pt x="37" y="36"/>
                    <a:pt x="96" y="84"/>
                    <a:pt x="144" y="131"/>
                  </a:cubicBezTo>
                  <a:cubicBezTo>
                    <a:pt x="96" y="84"/>
                    <a:pt x="60"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2"/>
            <p:cNvSpPr/>
            <p:nvPr/>
          </p:nvSpPr>
          <p:spPr>
            <a:xfrm>
              <a:off x="6259700" y="3274500"/>
              <a:ext cx="5375" cy="1350"/>
            </a:xfrm>
            <a:custGeom>
              <a:avLst/>
              <a:gdLst/>
              <a:ahLst/>
              <a:cxnLst/>
              <a:rect l="l" t="t" r="r" b="b"/>
              <a:pathLst>
                <a:path w="215" h="54" extrusionOk="0">
                  <a:moveTo>
                    <a:pt x="112" y="0"/>
                  </a:moveTo>
                  <a:cubicBezTo>
                    <a:pt x="75" y="0"/>
                    <a:pt x="36" y="18"/>
                    <a:pt x="0" y="54"/>
                  </a:cubicBezTo>
                  <a:lnTo>
                    <a:pt x="215" y="54"/>
                  </a:lnTo>
                  <a:cubicBezTo>
                    <a:pt x="185" y="18"/>
                    <a:pt x="149" y="0"/>
                    <a:pt x="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2"/>
            <p:cNvSpPr/>
            <p:nvPr/>
          </p:nvSpPr>
          <p:spPr>
            <a:xfrm>
              <a:off x="5776300" y="3215700"/>
              <a:ext cx="5375" cy="3000"/>
            </a:xfrm>
            <a:custGeom>
              <a:avLst/>
              <a:gdLst/>
              <a:ahLst/>
              <a:cxnLst/>
              <a:rect l="l" t="t" r="r" b="b"/>
              <a:pathLst>
                <a:path w="215" h="120" extrusionOk="0">
                  <a:moveTo>
                    <a:pt x="144" y="1"/>
                  </a:moveTo>
                  <a:cubicBezTo>
                    <a:pt x="96" y="1"/>
                    <a:pt x="48" y="13"/>
                    <a:pt x="1" y="24"/>
                  </a:cubicBezTo>
                  <a:cubicBezTo>
                    <a:pt x="60" y="84"/>
                    <a:pt x="120" y="120"/>
                    <a:pt x="215" y="120"/>
                  </a:cubicBezTo>
                  <a:cubicBezTo>
                    <a:pt x="179" y="72"/>
                    <a:pt x="167" y="24"/>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2"/>
            <p:cNvSpPr/>
            <p:nvPr/>
          </p:nvSpPr>
          <p:spPr>
            <a:xfrm>
              <a:off x="5786725" y="3138400"/>
              <a:ext cx="4475" cy="1725"/>
            </a:xfrm>
            <a:custGeom>
              <a:avLst/>
              <a:gdLst/>
              <a:ahLst/>
              <a:cxnLst/>
              <a:rect l="l" t="t" r="r" b="b"/>
              <a:pathLst>
                <a:path w="179" h="69" extrusionOk="0">
                  <a:moveTo>
                    <a:pt x="81" y="1"/>
                  </a:moveTo>
                  <a:cubicBezTo>
                    <a:pt x="54" y="1"/>
                    <a:pt x="27" y="20"/>
                    <a:pt x="0" y="68"/>
                  </a:cubicBezTo>
                  <a:lnTo>
                    <a:pt x="179" y="68"/>
                  </a:lnTo>
                  <a:cubicBezTo>
                    <a:pt x="146" y="29"/>
                    <a:pt x="114" y="1"/>
                    <a:pt x="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2"/>
            <p:cNvSpPr/>
            <p:nvPr/>
          </p:nvSpPr>
          <p:spPr>
            <a:xfrm>
              <a:off x="5783750" y="3139800"/>
              <a:ext cx="3600" cy="2150"/>
            </a:xfrm>
            <a:custGeom>
              <a:avLst/>
              <a:gdLst/>
              <a:ahLst/>
              <a:cxnLst/>
              <a:rect l="l" t="t" r="r" b="b"/>
              <a:pathLst>
                <a:path w="144" h="86" extrusionOk="0">
                  <a:moveTo>
                    <a:pt x="0" y="1"/>
                  </a:moveTo>
                  <a:cubicBezTo>
                    <a:pt x="24" y="59"/>
                    <a:pt x="47" y="85"/>
                    <a:pt x="70" y="85"/>
                  </a:cubicBezTo>
                  <a:cubicBezTo>
                    <a:pt x="94" y="85"/>
                    <a:pt x="119" y="56"/>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2"/>
            <p:cNvSpPr/>
            <p:nvPr/>
          </p:nvSpPr>
          <p:spPr>
            <a:xfrm>
              <a:off x="5643850" y="3174325"/>
              <a:ext cx="3900" cy="1525"/>
            </a:xfrm>
            <a:custGeom>
              <a:avLst/>
              <a:gdLst/>
              <a:ahLst/>
              <a:cxnLst/>
              <a:rect l="l" t="t" r="r" b="b"/>
              <a:pathLst>
                <a:path w="156" h="61" extrusionOk="0">
                  <a:moveTo>
                    <a:pt x="108" y="1"/>
                  </a:moveTo>
                  <a:cubicBezTo>
                    <a:pt x="84" y="13"/>
                    <a:pt x="36" y="48"/>
                    <a:pt x="0" y="60"/>
                  </a:cubicBezTo>
                  <a:lnTo>
                    <a:pt x="155" y="60"/>
                  </a:lnTo>
                  <a:cubicBezTo>
                    <a:pt x="143" y="48"/>
                    <a:pt x="108"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2"/>
            <p:cNvSpPr/>
            <p:nvPr/>
          </p:nvSpPr>
          <p:spPr>
            <a:xfrm>
              <a:off x="5658125" y="3093675"/>
              <a:ext cx="3600" cy="3125"/>
            </a:xfrm>
            <a:custGeom>
              <a:avLst/>
              <a:gdLst/>
              <a:ahLst/>
              <a:cxnLst/>
              <a:rect l="l" t="t" r="r" b="b"/>
              <a:pathLst>
                <a:path w="144" h="125" extrusionOk="0">
                  <a:moveTo>
                    <a:pt x="144" y="0"/>
                  </a:moveTo>
                  <a:cubicBezTo>
                    <a:pt x="84" y="24"/>
                    <a:pt x="49" y="72"/>
                    <a:pt x="1" y="119"/>
                  </a:cubicBezTo>
                  <a:cubicBezTo>
                    <a:pt x="41" y="119"/>
                    <a:pt x="75" y="124"/>
                    <a:pt x="104" y="124"/>
                  </a:cubicBezTo>
                  <a:cubicBezTo>
                    <a:pt x="119" y="124"/>
                    <a:pt x="132" y="123"/>
                    <a:pt x="144" y="119"/>
                  </a:cubicBezTo>
                  <a:lnTo>
                    <a:pt x="144" y="60"/>
                  </a:lnTo>
                  <a:lnTo>
                    <a:pt x="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2"/>
            <p:cNvSpPr/>
            <p:nvPr/>
          </p:nvSpPr>
          <p:spPr>
            <a:xfrm>
              <a:off x="5826300" y="2997900"/>
              <a:ext cx="4500" cy="2025"/>
            </a:xfrm>
            <a:custGeom>
              <a:avLst/>
              <a:gdLst/>
              <a:ahLst/>
              <a:cxnLst/>
              <a:rect l="l" t="t" r="r" b="b"/>
              <a:pathLst>
                <a:path w="180" h="81" extrusionOk="0">
                  <a:moveTo>
                    <a:pt x="90" y="0"/>
                  </a:moveTo>
                  <a:cubicBezTo>
                    <a:pt x="60" y="0"/>
                    <a:pt x="31" y="27"/>
                    <a:pt x="1" y="81"/>
                  </a:cubicBezTo>
                  <a:lnTo>
                    <a:pt x="180" y="81"/>
                  </a:lnTo>
                  <a:cubicBezTo>
                    <a:pt x="150" y="27"/>
                    <a:pt x="120" y="0"/>
                    <a:pt x="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2"/>
            <p:cNvSpPr/>
            <p:nvPr/>
          </p:nvSpPr>
          <p:spPr>
            <a:xfrm>
              <a:off x="5873650" y="3178200"/>
              <a:ext cx="3575" cy="925"/>
            </a:xfrm>
            <a:custGeom>
              <a:avLst/>
              <a:gdLst/>
              <a:ahLst/>
              <a:cxnLst/>
              <a:rect l="l" t="t" r="r" b="b"/>
              <a:pathLst>
                <a:path w="143" h="37" extrusionOk="0">
                  <a:moveTo>
                    <a:pt x="95" y="0"/>
                  </a:moveTo>
                  <a:cubicBezTo>
                    <a:pt x="71" y="12"/>
                    <a:pt x="24" y="24"/>
                    <a:pt x="0" y="36"/>
                  </a:cubicBezTo>
                  <a:lnTo>
                    <a:pt x="143" y="36"/>
                  </a:lnTo>
                  <a:cubicBezTo>
                    <a:pt x="131" y="24"/>
                    <a:pt x="119" y="0"/>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2"/>
            <p:cNvSpPr/>
            <p:nvPr/>
          </p:nvSpPr>
          <p:spPr>
            <a:xfrm>
              <a:off x="5608125" y="3278000"/>
              <a:ext cx="142900" cy="20100"/>
            </a:xfrm>
            <a:custGeom>
              <a:avLst/>
              <a:gdLst/>
              <a:ahLst/>
              <a:cxnLst/>
              <a:rect l="l" t="t" r="r" b="b"/>
              <a:pathLst>
                <a:path w="5716" h="804" extrusionOk="0">
                  <a:moveTo>
                    <a:pt x="2811" y="0"/>
                  </a:moveTo>
                  <a:cubicBezTo>
                    <a:pt x="2102" y="0"/>
                    <a:pt x="1394" y="3"/>
                    <a:pt x="679" y="9"/>
                  </a:cubicBezTo>
                  <a:cubicBezTo>
                    <a:pt x="441" y="9"/>
                    <a:pt x="203" y="21"/>
                    <a:pt x="1" y="199"/>
                  </a:cubicBezTo>
                  <a:cubicBezTo>
                    <a:pt x="24" y="652"/>
                    <a:pt x="453" y="569"/>
                    <a:pt x="679" y="771"/>
                  </a:cubicBezTo>
                  <a:cubicBezTo>
                    <a:pt x="738" y="795"/>
                    <a:pt x="797" y="803"/>
                    <a:pt x="856" y="803"/>
                  </a:cubicBezTo>
                  <a:cubicBezTo>
                    <a:pt x="1018" y="803"/>
                    <a:pt x="1181" y="737"/>
                    <a:pt x="1343" y="737"/>
                  </a:cubicBezTo>
                  <a:cubicBezTo>
                    <a:pt x="1419" y="737"/>
                    <a:pt x="1496" y="752"/>
                    <a:pt x="1572" y="795"/>
                  </a:cubicBezTo>
                  <a:cubicBezTo>
                    <a:pt x="2310" y="795"/>
                    <a:pt x="3037" y="783"/>
                    <a:pt x="3775" y="783"/>
                  </a:cubicBezTo>
                  <a:cubicBezTo>
                    <a:pt x="3876" y="783"/>
                    <a:pt x="3977" y="783"/>
                    <a:pt x="4079" y="783"/>
                  </a:cubicBezTo>
                  <a:cubicBezTo>
                    <a:pt x="4585" y="783"/>
                    <a:pt x="5091" y="775"/>
                    <a:pt x="5597" y="676"/>
                  </a:cubicBezTo>
                  <a:cubicBezTo>
                    <a:pt x="5704" y="497"/>
                    <a:pt x="5716" y="319"/>
                    <a:pt x="5561" y="152"/>
                  </a:cubicBezTo>
                  <a:cubicBezTo>
                    <a:pt x="5382" y="33"/>
                    <a:pt x="5156" y="9"/>
                    <a:pt x="4942" y="9"/>
                  </a:cubicBezTo>
                  <a:cubicBezTo>
                    <a:pt x="4227" y="3"/>
                    <a:pt x="3519" y="0"/>
                    <a:pt x="28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2"/>
            <p:cNvSpPr/>
            <p:nvPr/>
          </p:nvSpPr>
          <p:spPr>
            <a:xfrm>
              <a:off x="5448875" y="3389525"/>
              <a:ext cx="64625" cy="78925"/>
            </a:xfrm>
            <a:custGeom>
              <a:avLst/>
              <a:gdLst/>
              <a:ahLst/>
              <a:cxnLst/>
              <a:rect l="l" t="t" r="r" b="b"/>
              <a:pathLst>
                <a:path w="2585" h="3157" extrusionOk="0">
                  <a:moveTo>
                    <a:pt x="632" y="1"/>
                  </a:moveTo>
                  <a:cubicBezTo>
                    <a:pt x="513" y="1"/>
                    <a:pt x="394" y="1"/>
                    <a:pt x="298" y="96"/>
                  </a:cubicBezTo>
                  <a:cubicBezTo>
                    <a:pt x="346" y="513"/>
                    <a:pt x="322" y="930"/>
                    <a:pt x="346" y="1334"/>
                  </a:cubicBezTo>
                  <a:lnTo>
                    <a:pt x="394" y="1513"/>
                  </a:lnTo>
                  <a:cubicBezTo>
                    <a:pt x="453" y="1668"/>
                    <a:pt x="465" y="1846"/>
                    <a:pt x="465" y="2001"/>
                  </a:cubicBezTo>
                  <a:cubicBezTo>
                    <a:pt x="453" y="2084"/>
                    <a:pt x="441" y="2156"/>
                    <a:pt x="406" y="2227"/>
                  </a:cubicBezTo>
                  <a:cubicBezTo>
                    <a:pt x="334" y="2323"/>
                    <a:pt x="215" y="2335"/>
                    <a:pt x="108" y="2394"/>
                  </a:cubicBezTo>
                  <a:cubicBezTo>
                    <a:pt x="48" y="2418"/>
                    <a:pt x="25" y="2477"/>
                    <a:pt x="1" y="2537"/>
                  </a:cubicBezTo>
                  <a:cubicBezTo>
                    <a:pt x="48" y="2692"/>
                    <a:pt x="179" y="2739"/>
                    <a:pt x="322" y="2763"/>
                  </a:cubicBezTo>
                  <a:cubicBezTo>
                    <a:pt x="362" y="2768"/>
                    <a:pt x="401" y="2771"/>
                    <a:pt x="441" y="2771"/>
                  </a:cubicBezTo>
                  <a:cubicBezTo>
                    <a:pt x="498" y="2771"/>
                    <a:pt x="557" y="2765"/>
                    <a:pt x="620" y="2751"/>
                  </a:cubicBezTo>
                  <a:cubicBezTo>
                    <a:pt x="679" y="2739"/>
                    <a:pt x="739" y="2704"/>
                    <a:pt x="775" y="2656"/>
                  </a:cubicBezTo>
                  <a:cubicBezTo>
                    <a:pt x="779" y="2658"/>
                    <a:pt x="784" y="2659"/>
                    <a:pt x="787" y="2659"/>
                  </a:cubicBezTo>
                  <a:cubicBezTo>
                    <a:pt x="834" y="2659"/>
                    <a:pt x="823" y="2520"/>
                    <a:pt x="865" y="2520"/>
                  </a:cubicBezTo>
                  <a:cubicBezTo>
                    <a:pt x="881" y="2520"/>
                    <a:pt x="904" y="2540"/>
                    <a:pt x="941" y="2596"/>
                  </a:cubicBezTo>
                  <a:cubicBezTo>
                    <a:pt x="1013" y="2704"/>
                    <a:pt x="1096" y="2823"/>
                    <a:pt x="1168" y="2930"/>
                  </a:cubicBezTo>
                  <a:cubicBezTo>
                    <a:pt x="1227" y="3001"/>
                    <a:pt x="1287" y="3073"/>
                    <a:pt x="1370" y="3120"/>
                  </a:cubicBezTo>
                  <a:cubicBezTo>
                    <a:pt x="1430" y="3156"/>
                    <a:pt x="1489" y="3156"/>
                    <a:pt x="1549" y="3156"/>
                  </a:cubicBezTo>
                  <a:cubicBezTo>
                    <a:pt x="1584" y="3132"/>
                    <a:pt x="1608" y="3132"/>
                    <a:pt x="1644" y="3120"/>
                  </a:cubicBezTo>
                  <a:cubicBezTo>
                    <a:pt x="1692" y="3097"/>
                    <a:pt x="1751" y="3061"/>
                    <a:pt x="1787" y="3037"/>
                  </a:cubicBezTo>
                  <a:cubicBezTo>
                    <a:pt x="1834" y="3001"/>
                    <a:pt x="1894" y="2977"/>
                    <a:pt x="1942" y="2942"/>
                  </a:cubicBezTo>
                  <a:cubicBezTo>
                    <a:pt x="2025" y="2894"/>
                    <a:pt x="2108" y="2858"/>
                    <a:pt x="2180" y="2811"/>
                  </a:cubicBezTo>
                  <a:cubicBezTo>
                    <a:pt x="2239" y="2692"/>
                    <a:pt x="2584" y="2585"/>
                    <a:pt x="2180" y="2477"/>
                  </a:cubicBezTo>
                  <a:lnTo>
                    <a:pt x="1942" y="2477"/>
                  </a:lnTo>
                  <a:cubicBezTo>
                    <a:pt x="1870" y="2454"/>
                    <a:pt x="1787" y="2442"/>
                    <a:pt x="1715" y="2418"/>
                  </a:cubicBezTo>
                  <a:cubicBezTo>
                    <a:pt x="1656" y="2442"/>
                    <a:pt x="1632" y="2454"/>
                    <a:pt x="1584" y="2465"/>
                  </a:cubicBezTo>
                  <a:cubicBezTo>
                    <a:pt x="1572" y="2394"/>
                    <a:pt x="1632" y="2346"/>
                    <a:pt x="1644" y="2287"/>
                  </a:cubicBezTo>
                  <a:cubicBezTo>
                    <a:pt x="1656" y="2275"/>
                    <a:pt x="1656" y="2239"/>
                    <a:pt x="1668" y="2215"/>
                  </a:cubicBezTo>
                  <a:cubicBezTo>
                    <a:pt x="1692" y="1823"/>
                    <a:pt x="1430" y="1465"/>
                    <a:pt x="1632" y="1084"/>
                  </a:cubicBezTo>
                  <a:cubicBezTo>
                    <a:pt x="1692" y="1037"/>
                    <a:pt x="1703" y="989"/>
                    <a:pt x="1715" y="906"/>
                  </a:cubicBezTo>
                  <a:cubicBezTo>
                    <a:pt x="1692" y="799"/>
                    <a:pt x="1656" y="680"/>
                    <a:pt x="1644" y="572"/>
                  </a:cubicBezTo>
                  <a:cubicBezTo>
                    <a:pt x="1632" y="513"/>
                    <a:pt x="1608" y="477"/>
                    <a:pt x="1596" y="418"/>
                  </a:cubicBezTo>
                  <a:cubicBezTo>
                    <a:pt x="1584" y="358"/>
                    <a:pt x="1549" y="310"/>
                    <a:pt x="1513" y="263"/>
                  </a:cubicBezTo>
                  <a:cubicBezTo>
                    <a:pt x="1391" y="161"/>
                    <a:pt x="1261" y="129"/>
                    <a:pt x="1115" y="129"/>
                  </a:cubicBezTo>
                  <a:cubicBezTo>
                    <a:pt x="1089" y="129"/>
                    <a:pt x="1063" y="130"/>
                    <a:pt x="1037" y="132"/>
                  </a:cubicBezTo>
                  <a:cubicBezTo>
                    <a:pt x="1031" y="131"/>
                    <a:pt x="1025" y="131"/>
                    <a:pt x="1019" y="131"/>
                  </a:cubicBezTo>
                  <a:cubicBezTo>
                    <a:pt x="976" y="131"/>
                    <a:pt x="937" y="152"/>
                    <a:pt x="903" y="152"/>
                  </a:cubicBezTo>
                  <a:cubicBezTo>
                    <a:pt x="877" y="152"/>
                    <a:pt x="853" y="139"/>
                    <a:pt x="834" y="96"/>
                  </a:cubicBezTo>
                  <a:cubicBezTo>
                    <a:pt x="799" y="25"/>
                    <a:pt x="715" y="1"/>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2"/>
            <p:cNvSpPr/>
            <p:nvPr/>
          </p:nvSpPr>
          <p:spPr>
            <a:xfrm>
              <a:off x="5540550" y="3420450"/>
              <a:ext cx="199175" cy="29050"/>
            </a:xfrm>
            <a:custGeom>
              <a:avLst/>
              <a:gdLst/>
              <a:ahLst/>
              <a:cxnLst/>
              <a:rect l="l" t="t" r="r" b="b"/>
              <a:pathLst>
                <a:path w="7967" h="1162" extrusionOk="0">
                  <a:moveTo>
                    <a:pt x="4067" y="1"/>
                  </a:moveTo>
                  <a:cubicBezTo>
                    <a:pt x="3995" y="1"/>
                    <a:pt x="3925" y="48"/>
                    <a:pt x="3859" y="145"/>
                  </a:cubicBezTo>
                  <a:cubicBezTo>
                    <a:pt x="3775" y="268"/>
                    <a:pt x="3669" y="296"/>
                    <a:pt x="3559" y="296"/>
                  </a:cubicBezTo>
                  <a:cubicBezTo>
                    <a:pt x="3465" y="296"/>
                    <a:pt x="3368" y="276"/>
                    <a:pt x="3275" y="276"/>
                  </a:cubicBezTo>
                  <a:lnTo>
                    <a:pt x="3120" y="276"/>
                  </a:lnTo>
                  <a:cubicBezTo>
                    <a:pt x="3049" y="359"/>
                    <a:pt x="2980" y="398"/>
                    <a:pt x="2915" y="398"/>
                  </a:cubicBezTo>
                  <a:cubicBezTo>
                    <a:pt x="2850" y="398"/>
                    <a:pt x="2787" y="359"/>
                    <a:pt x="2727" y="288"/>
                  </a:cubicBezTo>
                  <a:lnTo>
                    <a:pt x="2573" y="288"/>
                  </a:lnTo>
                  <a:cubicBezTo>
                    <a:pt x="2519" y="357"/>
                    <a:pt x="2456" y="379"/>
                    <a:pt x="2389" y="379"/>
                  </a:cubicBezTo>
                  <a:cubicBezTo>
                    <a:pt x="2277" y="379"/>
                    <a:pt x="2153" y="318"/>
                    <a:pt x="2042" y="318"/>
                  </a:cubicBezTo>
                  <a:cubicBezTo>
                    <a:pt x="1969" y="318"/>
                    <a:pt x="1902" y="344"/>
                    <a:pt x="1846" y="431"/>
                  </a:cubicBezTo>
                  <a:cubicBezTo>
                    <a:pt x="1615" y="283"/>
                    <a:pt x="1391" y="227"/>
                    <a:pt x="1172" y="227"/>
                  </a:cubicBezTo>
                  <a:cubicBezTo>
                    <a:pt x="771" y="227"/>
                    <a:pt x="386" y="416"/>
                    <a:pt x="1" y="586"/>
                  </a:cubicBezTo>
                  <a:cubicBezTo>
                    <a:pt x="203" y="788"/>
                    <a:pt x="489" y="740"/>
                    <a:pt x="739" y="752"/>
                  </a:cubicBezTo>
                  <a:cubicBezTo>
                    <a:pt x="754" y="753"/>
                    <a:pt x="769" y="753"/>
                    <a:pt x="783" y="753"/>
                  </a:cubicBezTo>
                  <a:cubicBezTo>
                    <a:pt x="937" y="753"/>
                    <a:pt x="1096" y="724"/>
                    <a:pt x="1255" y="724"/>
                  </a:cubicBezTo>
                  <a:cubicBezTo>
                    <a:pt x="1390" y="724"/>
                    <a:pt x="1525" y="745"/>
                    <a:pt x="1656" y="824"/>
                  </a:cubicBezTo>
                  <a:cubicBezTo>
                    <a:pt x="2634" y="1049"/>
                    <a:pt x="3612" y="1161"/>
                    <a:pt x="4597" y="1161"/>
                  </a:cubicBezTo>
                  <a:cubicBezTo>
                    <a:pt x="4811" y="1161"/>
                    <a:pt x="5025" y="1156"/>
                    <a:pt x="5240" y="1145"/>
                  </a:cubicBezTo>
                  <a:cubicBezTo>
                    <a:pt x="5486" y="1060"/>
                    <a:pt x="5733" y="1048"/>
                    <a:pt x="5988" y="1048"/>
                  </a:cubicBezTo>
                  <a:cubicBezTo>
                    <a:pt x="6090" y="1048"/>
                    <a:pt x="6194" y="1050"/>
                    <a:pt x="6299" y="1050"/>
                  </a:cubicBezTo>
                  <a:cubicBezTo>
                    <a:pt x="6505" y="1055"/>
                    <a:pt x="6718" y="1072"/>
                    <a:pt x="6930" y="1072"/>
                  </a:cubicBezTo>
                  <a:cubicBezTo>
                    <a:pt x="7233" y="1072"/>
                    <a:pt x="7536" y="1037"/>
                    <a:pt x="7823" y="883"/>
                  </a:cubicBezTo>
                  <a:cubicBezTo>
                    <a:pt x="7966" y="562"/>
                    <a:pt x="7680" y="609"/>
                    <a:pt x="7514" y="526"/>
                  </a:cubicBezTo>
                  <a:cubicBezTo>
                    <a:pt x="7442" y="514"/>
                    <a:pt x="7347" y="514"/>
                    <a:pt x="7276" y="514"/>
                  </a:cubicBezTo>
                  <a:lnTo>
                    <a:pt x="5799" y="514"/>
                  </a:lnTo>
                  <a:cubicBezTo>
                    <a:pt x="5675" y="514"/>
                    <a:pt x="5544" y="528"/>
                    <a:pt x="5415" y="528"/>
                  </a:cubicBezTo>
                  <a:cubicBezTo>
                    <a:pt x="5273" y="528"/>
                    <a:pt x="5133" y="511"/>
                    <a:pt x="5002" y="443"/>
                  </a:cubicBezTo>
                  <a:cubicBezTo>
                    <a:pt x="4787" y="252"/>
                    <a:pt x="4466" y="347"/>
                    <a:pt x="4287" y="133"/>
                  </a:cubicBezTo>
                  <a:cubicBezTo>
                    <a:pt x="4211" y="45"/>
                    <a:pt x="4138" y="1"/>
                    <a:pt x="40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2"/>
            <p:cNvSpPr/>
            <p:nvPr/>
          </p:nvSpPr>
          <p:spPr>
            <a:xfrm>
              <a:off x="5837925" y="3320450"/>
              <a:ext cx="176300" cy="14825"/>
            </a:xfrm>
            <a:custGeom>
              <a:avLst/>
              <a:gdLst/>
              <a:ahLst/>
              <a:cxnLst/>
              <a:rect l="l" t="t" r="r" b="b"/>
              <a:pathLst>
                <a:path w="7052" h="593" extrusionOk="0">
                  <a:moveTo>
                    <a:pt x="6609" y="0"/>
                  </a:moveTo>
                  <a:cubicBezTo>
                    <a:pt x="6601" y="0"/>
                    <a:pt x="6593" y="1"/>
                    <a:pt x="6584" y="2"/>
                  </a:cubicBezTo>
                  <a:cubicBezTo>
                    <a:pt x="6238" y="66"/>
                    <a:pt x="5892" y="84"/>
                    <a:pt x="5545" y="84"/>
                  </a:cubicBezTo>
                  <a:cubicBezTo>
                    <a:pt x="5118" y="84"/>
                    <a:pt x="4690" y="56"/>
                    <a:pt x="4263" y="49"/>
                  </a:cubicBezTo>
                  <a:cubicBezTo>
                    <a:pt x="4055" y="49"/>
                    <a:pt x="3904" y="217"/>
                    <a:pt x="3678" y="217"/>
                  </a:cubicBezTo>
                  <a:cubicBezTo>
                    <a:pt x="3671" y="217"/>
                    <a:pt x="3663" y="216"/>
                    <a:pt x="3656" y="216"/>
                  </a:cubicBezTo>
                  <a:cubicBezTo>
                    <a:pt x="3436" y="197"/>
                    <a:pt x="3217" y="192"/>
                    <a:pt x="2999" y="192"/>
                  </a:cubicBezTo>
                  <a:cubicBezTo>
                    <a:pt x="2678" y="192"/>
                    <a:pt x="2357" y="204"/>
                    <a:pt x="2037" y="204"/>
                  </a:cubicBezTo>
                  <a:cubicBezTo>
                    <a:pt x="1748" y="204"/>
                    <a:pt x="1458" y="194"/>
                    <a:pt x="1167" y="156"/>
                  </a:cubicBezTo>
                  <a:cubicBezTo>
                    <a:pt x="1101" y="146"/>
                    <a:pt x="1033" y="141"/>
                    <a:pt x="964" y="141"/>
                  </a:cubicBezTo>
                  <a:cubicBezTo>
                    <a:pt x="650" y="141"/>
                    <a:pt x="313" y="236"/>
                    <a:pt x="0" y="275"/>
                  </a:cubicBezTo>
                  <a:cubicBezTo>
                    <a:pt x="1703" y="561"/>
                    <a:pt x="3429" y="561"/>
                    <a:pt x="5144" y="561"/>
                  </a:cubicBezTo>
                  <a:cubicBezTo>
                    <a:pt x="5239" y="537"/>
                    <a:pt x="5310" y="514"/>
                    <a:pt x="5418" y="478"/>
                  </a:cubicBezTo>
                  <a:cubicBezTo>
                    <a:pt x="5483" y="452"/>
                    <a:pt x="5549" y="441"/>
                    <a:pt x="5615" y="441"/>
                  </a:cubicBezTo>
                  <a:cubicBezTo>
                    <a:pt x="5728" y="441"/>
                    <a:pt x="5840" y="472"/>
                    <a:pt x="5953" y="502"/>
                  </a:cubicBezTo>
                  <a:cubicBezTo>
                    <a:pt x="6156" y="514"/>
                    <a:pt x="6346" y="561"/>
                    <a:pt x="6561" y="585"/>
                  </a:cubicBezTo>
                  <a:cubicBezTo>
                    <a:pt x="6587" y="590"/>
                    <a:pt x="6612" y="593"/>
                    <a:pt x="6636" y="593"/>
                  </a:cubicBezTo>
                  <a:cubicBezTo>
                    <a:pt x="6827" y="593"/>
                    <a:pt x="6939" y="433"/>
                    <a:pt x="7013" y="264"/>
                  </a:cubicBezTo>
                  <a:cubicBezTo>
                    <a:pt x="7052" y="148"/>
                    <a:pt x="7043" y="72"/>
                    <a:pt x="6945" y="72"/>
                  </a:cubicBezTo>
                  <a:cubicBezTo>
                    <a:pt x="6921" y="72"/>
                    <a:pt x="6893" y="76"/>
                    <a:pt x="6858" y="85"/>
                  </a:cubicBezTo>
                  <a:cubicBezTo>
                    <a:pt x="6771" y="52"/>
                    <a:pt x="6695" y="0"/>
                    <a:pt x="66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2"/>
            <p:cNvSpPr/>
            <p:nvPr/>
          </p:nvSpPr>
          <p:spPr>
            <a:xfrm>
              <a:off x="5830475" y="3372575"/>
              <a:ext cx="184575" cy="13550"/>
            </a:xfrm>
            <a:custGeom>
              <a:avLst/>
              <a:gdLst/>
              <a:ahLst/>
              <a:cxnLst/>
              <a:rect l="l" t="t" r="r" b="b"/>
              <a:pathLst>
                <a:path w="7383" h="542" extrusionOk="0">
                  <a:moveTo>
                    <a:pt x="7323" y="0"/>
                  </a:moveTo>
                  <a:lnTo>
                    <a:pt x="7323" y="0"/>
                  </a:lnTo>
                  <a:cubicBezTo>
                    <a:pt x="7037" y="24"/>
                    <a:pt x="6740" y="24"/>
                    <a:pt x="6454" y="36"/>
                  </a:cubicBezTo>
                  <a:cubicBezTo>
                    <a:pt x="6406" y="48"/>
                    <a:pt x="6394" y="84"/>
                    <a:pt x="6406" y="119"/>
                  </a:cubicBezTo>
                  <a:lnTo>
                    <a:pt x="6370" y="167"/>
                  </a:lnTo>
                  <a:lnTo>
                    <a:pt x="6335" y="119"/>
                  </a:lnTo>
                  <a:cubicBezTo>
                    <a:pt x="6216" y="142"/>
                    <a:pt x="6091" y="170"/>
                    <a:pt x="5970" y="170"/>
                  </a:cubicBezTo>
                  <a:cubicBezTo>
                    <a:pt x="5837" y="170"/>
                    <a:pt x="5709" y="136"/>
                    <a:pt x="5597" y="24"/>
                  </a:cubicBezTo>
                  <a:cubicBezTo>
                    <a:pt x="4954" y="48"/>
                    <a:pt x="4323" y="84"/>
                    <a:pt x="3692" y="119"/>
                  </a:cubicBezTo>
                  <a:cubicBezTo>
                    <a:pt x="2703" y="203"/>
                    <a:pt x="1703" y="179"/>
                    <a:pt x="727" y="203"/>
                  </a:cubicBezTo>
                  <a:cubicBezTo>
                    <a:pt x="682" y="234"/>
                    <a:pt x="629" y="244"/>
                    <a:pt x="573" y="244"/>
                  </a:cubicBezTo>
                  <a:cubicBezTo>
                    <a:pt x="470" y="244"/>
                    <a:pt x="355" y="210"/>
                    <a:pt x="255" y="210"/>
                  </a:cubicBezTo>
                  <a:cubicBezTo>
                    <a:pt x="136" y="210"/>
                    <a:pt x="37" y="258"/>
                    <a:pt x="1" y="465"/>
                  </a:cubicBezTo>
                  <a:cubicBezTo>
                    <a:pt x="191" y="518"/>
                    <a:pt x="388" y="542"/>
                    <a:pt x="584" y="542"/>
                  </a:cubicBezTo>
                  <a:cubicBezTo>
                    <a:pt x="780" y="542"/>
                    <a:pt x="977" y="518"/>
                    <a:pt x="1167" y="476"/>
                  </a:cubicBezTo>
                  <a:lnTo>
                    <a:pt x="1275" y="476"/>
                  </a:lnTo>
                  <a:cubicBezTo>
                    <a:pt x="1346" y="512"/>
                    <a:pt x="1429" y="524"/>
                    <a:pt x="1513" y="524"/>
                  </a:cubicBezTo>
                  <a:cubicBezTo>
                    <a:pt x="1585" y="520"/>
                    <a:pt x="1658" y="519"/>
                    <a:pt x="1730" y="519"/>
                  </a:cubicBezTo>
                  <a:cubicBezTo>
                    <a:pt x="1912" y="519"/>
                    <a:pt x="2094" y="528"/>
                    <a:pt x="2275" y="528"/>
                  </a:cubicBezTo>
                  <a:cubicBezTo>
                    <a:pt x="2468" y="528"/>
                    <a:pt x="2662" y="518"/>
                    <a:pt x="2858" y="476"/>
                  </a:cubicBezTo>
                  <a:lnTo>
                    <a:pt x="3013" y="476"/>
                  </a:lnTo>
                  <a:cubicBezTo>
                    <a:pt x="3037" y="494"/>
                    <a:pt x="3061" y="503"/>
                    <a:pt x="3084" y="503"/>
                  </a:cubicBezTo>
                  <a:cubicBezTo>
                    <a:pt x="3108" y="503"/>
                    <a:pt x="3132" y="494"/>
                    <a:pt x="3156" y="476"/>
                  </a:cubicBezTo>
                  <a:lnTo>
                    <a:pt x="3311" y="476"/>
                  </a:lnTo>
                  <a:cubicBezTo>
                    <a:pt x="3438" y="510"/>
                    <a:pt x="3566" y="525"/>
                    <a:pt x="3695" y="525"/>
                  </a:cubicBezTo>
                  <a:cubicBezTo>
                    <a:pt x="3796" y="525"/>
                    <a:pt x="3897" y="516"/>
                    <a:pt x="4001" y="500"/>
                  </a:cubicBezTo>
                  <a:cubicBezTo>
                    <a:pt x="4061" y="476"/>
                    <a:pt x="4108" y="476"/>
                    <a:pt x="4168" y="476"/>
                  </a:cubicBezTo>
                  <a:cubicBezTo>
                    <a:pt x="4209" y="500"/>
                    <a:pt x="4254" y="512"/>
                    <a:pt x="4299" y="512"/>
                  </a:cubicBezTo>
                  <a:cubicBezTo>
                    <a:pt x="4343" y="512"/>
                    <a:pt x="4388" y="500"/>
                    <a:pt x="4430" y="476"/>
                  </a:cubicBezTo>
                  <a:lnTo>
                    <a:pt x="4739" y="476"/>
                  </a:lnTo>
                  <a:cubicBezTo>
                    <a:pt x="4739" y="476"/>
                    <a:pt x="4763" y="500"/>
                    <a:pt x="4799" y="500"/>
                  </a:cubicBezTo>
                  <a:cubicBezTo>
                    <a:pt x="4846" y="500"/>
                    <a:pt x="4882" y="476"/>
                    <a:pt x="4906" y="441"/>
                  </a:cubicBezTo>
                  <a:cubicBezTo>
                    <a:pt x="4906" y="393"/>
                    <a:pt x="4906" y="346"/>
                    <a:pt x="4882" y="322"/>
                  </a:cubicBezTo>
                  <a:cubicBezTo>
                    <a:pt x="4823" y="226"/>
                    <a:pt x="4716" y="262"/>
                    <a:pt x="4644" y="215"/>
                  </a:cubicBezTo>
                  <a:lnTo>
                    <a:pt x="4644" y="215"/>
                  </a:lnTo>
                  <a:cubicBezTo>
                    <a:pt x="4716" y="226"/>
                    <a:pt x="4799" y="226"/>
                    <a:pt x="4882" y="262"/>
                  </a:cubicBezTo>
                  <a:cubicBezTo>
                    <a:pt x="4977" y="298"/>
                    <a:pt x="5037" y="393"/>
                    <a:pt x="5132" y="465"/>
                  </a:cubicBezTo>
                  <a:cubicBezTo>
                    <a:pt x="5160" y="481"/>
                    <a:pt x="5182" y="490"/>
                    <a:pt x="5206" y="490"/>
                  </a:cubicBezTo>
                  <a:cubicBezTo>
                    <a:pt x="5233" y="490"/>
                    <a:pt x="5261" y="478"/>
                    <a:pt x="5299" y="453"/>
                  </a:cubicBezTo>
                  <a:cubicBezTo>
                    <a:pt x="5966" y="453"/>
                    <a:pt x="6632" y="441"/>
                    <a:pt x="7299" y="441"/>
                  </a:cubicBezTo>
                  <a:cubicBezTo>
                    <a:pt x="7359" y="405"/>
                    <a:pt x="7383" y="357"/>
                    <a:pt x="7359" y="298"/>
                  </a:cubicBezTo>
                  <a:cubicBezTo>
                    <a:pt x="7263" y="215"/>
                    <a:pt x="7383" y="95"/>
                    <a:pt x="73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2"/>
            <p:cNvSpPr/>
            <p:nvPr/>
          </p:nvSpPr>
          <p:spPr>
            <a:xfrm>
              <a:off x="6204625" y="3293875"/>
              <a:ext cx="89025" cy="29600"/>
            </a:xfrm>
            <a:custGeom>
              <a:avLst/>
              <a:gdLst/>
              <a:ahLst/>
              <a:cxnLst/>
              <a:rect l="l" t="t" r="r" b="b"/>
              <a:pathLst>
                <a:path w="3561" h="1184" extrusionOk="0">
                  <a:moveTo>
                    <a:pt x="525" y="1"/>
                  </a:moveTo>
                  <a:cubicBezTo>
                    <a:pt x="405" y="1"/>
                    <a:pt x="285" y="36"/>
                    <a:pt x="167" y="100"/>
                  </a:cubicBezTo>
                  <a:cubicBezTo>
                    <a:pt x="1" y="291"/>
                    <a:pt x="179" y="350"/>
                    <a:pt x="298" y="446"/>
                  </a:cubicBezTo>
                  <a:cubicBezTo>
                    <a:pt x="632" y="541"/>
                    <a:pt x="965" y="541"/>
                    <a:pt x="1322" y="707"/>
                  </a:cubicBezTo>
                  <a:cubicBezTo>
                    <a:pt x="1072" y="719"/>
                    <a:pt x="870" y="707"/>
                    <a:pt x="691" y="838"/>
                  </a:cubicBezTo>
                  <a:cubicBezTo>
                    <a:pt x="644" y="898"/>
                    <a:pt x="644" y="969"/>
                    <a:pt x="703" y="1005"/>
                  </a:cubicBezTo>
                  <a:cubicBezTo>
                    <a:pt x="787" y="1017"/>
                    <a:pt x="882" y="1017"/>
                    <a:pt x="965" y="1041"/>
                  </a:cubicBezTo>
                  <a:cubicBezTo>
                    <a:pt x="1132" y="1060"/>
                    <a:pt x="1267" y="1178"/>
                    <a:pt x="1429" y="1178"/>
                  </a:cubicBezTo>
                  <a:cubicBezTo>
                    <a:pt x="1464" y="1178"/>
                    <a:pt x="1499" y="1172"/>
                    <a:pt x="1537" y="1160"/>
                  </a:cubicBezTo>
                  <a:cubicBezTo>
                    <a:pt x="1581" y="1141"/>
                    <a:pt x="1633" y="1128"/>
                    <a:pt x="1685" y="1128"/>
                  </a:cubicBezTo>
                  <a:cubicBezTo>
                    <a:pt x="1731" y="1128"/>
                    <a:pt x="1778" y="1138"/>
                    <a:pt x="1822" y="1160"/>
                  </a:cubicBezTo>
                  <a:cubicBezTo>
                    <a:pt x="1822" y="1160"/>
                    <a:pt x="1834" y="1172"/>
                    <a:pt x="1858" y="1184"/>
                  </a:cubicBezTo>
                  <a:cubicBezTo>
                    <a:pt x="1894" y="1184"/>
                    <a:pt x="1918" y="1172"/>
                    <a:pt x="1953" y="1124"/>
                  </a:cubicBezTo>
                  <a:cubicBezTo>
                    <a:pt x="2041" y="1091"/>
                    <a:pt x="2128" y="1078"/>
                    <a:pt x="2214" y="1078"/>
                  </a:cubicBezTo>
                  <a:cubicBezTo>
                    <a:pt x="2371" y="1078"/>
                    <a:pt x="2525" y="1121"/>
                    <a:pt x="2680" y="1160"/>
                  </a:cubicBezTo>
                  <a:cubicBezTo>
                    <a:pt x="2870" y="1160"/>
                    <a:pt x="3049" y="1148"/>
                    <a:pt x="3251" y="1148"/>
                  </a:cubicBezTo>
                  <a:cubicBezTo>
                    <a:pt x="3394" y="1148"/>
                    <a:pt x="3561" y="1148"/>
                    <a:pt x="3561" y="946"/>
                  </a:cubicBezTo>
                  <a:cubicBezTo>
                    <a:pt x="3561" y="791"/>
                    <a:pt x="3513" y="612"/>
                    <a:pt x="3323" y="565"/>
                  </a:cubicBezTo>
                  <a:cubicBezTo>
                    <a:pt x="3096" y="505"/>
                    <a:pt x="2858" y="493"/>
                    <a:pt x="2620" y="457"/>
                  </a:cubicBezTo>
                  <a:cubicBezTo>
                    <a:pt x="2061" y="386"/>
                    <a:pt x="1501" y="326"/>
                    <a:pt x="953" y="172"/>
                  </a:cubicBezTo>
                  <a:cubicBezTo>
                    <a:pt x="816" y="54"/>
                    <a:pt x="671"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2"/>
            <p:cNvSpPr/>
            <p:nvPr/>
          </p:nvSpPr>
          <p:spPr>
            <a:xfrm>
              <a:off x="5466450" y="3293100"/>
              <a:ext cx="53000" cy="75775"/>
            </a:xfrm>
            <a:custGeom>
              <a:avLst/>
              <a:gdLst/>
              <a:ahLst/>
              <a:cxnLst/>
              <a:rect l="l" t="t" r="r" b="b"/>
              <a:pathLst>
                <a:path w="2120" h="3031" extrusionOk="0">
                  <a:moveTo>
                    <a:pt x="1917" y="0"/>
                  </a:moveTo>
                  <a:cubicBezTo>
                    <a:pt x="1643" y="107"/>
                    <a:pt x="1286" y="0"/>
                    <a:pt x="1060" y="286"/>
                  </a:cubicBezTo>
                  <a:cubicBezTo>
                    <a:pt x="488" y="893"/>
                    <a:pt x="429" y="1739"/>
                    <a:pt x="72" y="2441"/>
                  </a:cubicBezTo>
                  <a:cubicBezTo>
                    <a:pt x="36" y="2572"/>
                    <a:pt x="0" y="2703"/>
                    <a:pt x="36" y="2858"/>
                  </a:cubicBezTo>
                  <a:cubicBezTo>
                    <a:pt x="116" y="2981"/>
                    <a:pt x="202" y="3031"/>
                    <a:pt x="294" y="3031"/>
                  </a:cubicBezTo>
                  <a:cubicBezTo>
                    <a:pt x="381" y="3031"/>
                    <a:pt x="474" y="2986"/>
                    <a:pt x="572" y="2917"/>
                  </a:cubicBezTo>
                  <a:cubicBezTo>
                    <a:pt x="822" y="2703"/>
                    <a:pt x="655" y="2227"/>
                    <a:pt x="1072" y="2108"/>
                  </a:cubicBezTo>
                  <a:cubicBezTo>
                    <a:pt x="1167" y="2024"/>
                    <a:pt x="1108" y="1858"/>
                    <a:pt x="1227" y="1786"/>
                  </a:cubicBezTo>
                  <a:cubicBezTo>
                    <a:pt x="1310" y="1727"/>
                    <a:pt x="1405" y="1679"/>
                    <a:pt x="1489" y="1620"/>
                  </a:cubicBezTo>
                  <a:cubicBezTo>
                    <a:pt x="1703" y="1405"/>
                    <a:pt x="1417" y="1108"/>
                    <a:pt x="1655" y="917"/>
                  </a:cubicBezTo>
                  <a:cubicBezTo>
                    <a:pt x="1703" y="834"/>
                    <a:pt x="1762" y="738"/>
                    <a:pt x="1798" y="655"/>
                  </a:cubicBezTo>
                  <a:cubicBezTo>
                    <a:pt x="1834" y="584"/>
                    <a:pt x="1881" y="536"/>
                    <a:pt x="1917" y="488"/>
                  </a:cubicBezTo>
                  <a:cubicBezTo>
                    <a:pt x="2012" y="381"/>
                    <a:pt x="2072" y="286"/>
                    <a:pt x="2120" y="167"/>
                  </a:cubicBezTo>
                  <a:cubicBezTo>
                    <a:pt x="2096" y="60"/>
                    <a:pt x="2024" y="12"/>
                    <a:pt x="1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2"/>
            <p:cNvSpPr/>
            <p:nvPr/>
          </p:nvSpPr>
          <p:spPr>
            <a:xfrm>
              <a:off x="5486675" y="3387325"/>
              <a:ext cx="78325" cy="25500"/>
            </a:xfrm>
            <a:custGeom>
              <a:avLst/>
              <a:gdLst/>
              <a:ahLst/>
              <a:cxnLst/>
              <a:rect l="l" t="t" r="r" b="b"/>
              <a:pathLst>
                <a:path w="3133" h="1020" extrusionOk="0">
                  <a:moveTo>
                    <a:pt x="2210" y="1"/>
                  </a:moveTo>
                  <a:cubicBezTo>
                    <a:pt x="2181" y="1"/>
                    <a:pt x="2150" y="2"/>
                    <a:pt x="2120" y="6"/>
                  </a:cubicBezTo>
                  <a:cubicBezTo>
                    <a:pt x="2102" y="141"/>
                    <a:pt x="2146" y="201"/>
                    <a:pt x="2236" y="201"/>
                  </a:cubicBezTo>
                  <a:cubicBezTo>
                    <a:pt x="2265" y="201"/>
                    <a:pt x="2298" y="196"/>
                    <a:pt x="2335" y="184"/>
                  </a:cubicBezTo>
                  <a:lnTo>
                    <a:pt x="2335" y="184"/>
                  </a:lnTo>
                  <a:cubicBezTo>
                    <a:pt x="2286" y="215"/>
                    <a:pt x="2239" y="226"/>
                    <a:pt x="2192" y="226"/>
                  </a:cubicBezTo>
                  <a:cubicBezTo>
                    <a:pt x="2079" y="226"/>
                    <a:pt x="1972" y="160"/>
                    <a:pt x="1870" y="160"/>
                  </a:cubicBezTo>
                  <a:cubicBezTo>
                    <a:pt x="1802" y="158"/>
                    <a:pt x="1734" y="157"/>
                    <a:pt x="1665" y="157"/>
                  </a:cubicBezTo>
                  <a:cubicBezTo>
                    <a:pt x="1477" y="157"/>
                    <a:pt x="1287" y="164"/>
                    <a:pt x="1099" y="164"/>
                  </a:cubicBezTo>
                  <a:cubicBezTo>
                    <a:pt x="1030" y="164"/>
                    <a:pt x="962" y="163"/>
                    <a:pt x="894" y="160"/>
                  </a:cubicBezTo>
                  <a:cubicBezTo>
                    <a:pt x="739" y="160"/>
                    <a:pt x="596" y="160"/>
                    <a:pt x="441" y="172"/>
                  </a:cubicBezTo>
                  <a:cubicBezTo>
                    <a:pt x="191" y="208"/>
                    <a:pt x="72" y="387"/>
                    <a:pt x="1" y="601"/>
                  </a:cubicBezTo>
                  <a:lnTo>
                    <a:pt x="1" y="696"/>
                  </a:lnTo>
                  <a:cubicBezTo>
                    <a:pt x="60" y="922"/>
                    <a:pt x="215" y="982"/>
                    <a:pt x="430" y="1006"/>
                  </a:cubicBezTo>
                  <a:cubicBezTo>
                    <a:pt x="497" y="1016"/>
                    <a:pt x="563" y="1020"/>
                    <a:pt x="629" y="1020"/>
                  </a:cubicBezTo>
                  <a:cubicBezTo>
                    <a:pt x="938" y="1020"/>
                    <a:pt x="1236" y="929"/>
                    <a:pt x="1544" y="929"/>
                  </a:cubicBezTo>
                  <a:cubicBezTo>
                    <a:pt x="1636" y="929"/>
                    <a:pt x="1728" y="937"/>
                    <a:pt x="1823" y="958"/>
                  </a:cubicBezTo>
                  <a:cubicBezTo>
                    <a:pt x="2049" y="958"/>
                    <a:pt x="2251" y="922"/>
                    <a:pt x="2477" y="887"/>
                  </a:cubicBezTo>
                  <a:cubicBezTo>
                    <a:pt x="2716" y="839"/>
                    <a:pt x="3013" y="899"/>
                    <a:pt x="3132" y="577"/>
                  </a:cubicBezTo>
                  <a:cubicBezTo>
                    <a:pt x="3132" y="303"/>
                    <a:pt x="3120" y="89"/>
                    <a:pt x="2727" y="65"/>
                  </a:cubicBezTo>
                  <a:cubicBezTo>
                    <a:pt x="2564" y="55"/>
                    <a:pt x="2391" y="1"/>
                    <a:pt x="2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2"/>
            <p:cNvSpPr/>
            <p:nvPr/>
          </p:nvSpPr>
          <p:spPr>
            <a:xfrm>
              <a:off x="5997750" y="3414500"/>
              <a:ext cx="100950" cy="12575"/>
            </a:xfrm>
            <a:custGeom>
              <a:avLst/>
              <a:gdLst/>
              <a:ahLst/>
              <a:cxnLst/>
              <a:rect l="l" t="t" r="r" b="b"/>
              <a:pathLst>
                <a:path w="4038" h="503" extrusionOk="0">
                  <a:moveTo>
                    <a:pt x="862" y="0"/>
                  </a:moveTo>
                  <a:cubicBezTo>
                    <a:pt x="787" y="0"/>
                    <a:pt x="712" y="19"/>
                    <a:pt x="644" y="50"/>
                  </a:cubicBezTo>
                  <a:cubicBezTo>
                    <a:pt x="596" y="73"/>
                    <a:pt x="537" y="73"/>
                    <a:pt x="489" y="85"/>
                  </a:cubicBezTo>
                  <a:cubicBezTo>
                    <a:pt x="418" y="145"/>
                    <a:pt x="346" y="169"/>
                    <a:pt x="275" y="204"/>
                  </a:cubicBezTo>
                  <a:cubicBezTo>
                    <a:pt x="168" y="276"/>
                    <a:pt x="1" y="312"/>
                    <a:pt x="60" y="502"/>
                  </a:cubicBezTo>
                  <a:lnTo>
                    <a:pt x="3787" y="502"/>
                  </a:lnTo>
                  <a:cubicBezTo>
                    <a:pt x="3870" y="431"/>
                    <a:pt x="3990" y="371"/>
                    <a:pt x="4037" y="252"/>
                  </a:cubicBezTo>
                  <a:cubicBezTo>
                    <a:pt x="4025" y="193"/>
                    <a:pt x="3990" y="145"/>
                    <a:pt x="3942" y="97"/>
                  </a:cubicBezTo>
                  <a:cubicBezTo>
                    <a:pt x="3927" y="68"/>
                    <a:pt x="3904" y="53"/>
                    <a:pt x="3875" y="53"/>
                  </a:cubicBezTo>
                  <a:cubicBezTo>
                    <a:pt x="3856" y="53"/>
                    <a:pt x="3834" y="59"/>
                    <a:pt x="3811" y="73"/>
                  </a:cubicBezTo>
                  <a:cubicBezTo>
                    <a:pt x="3751" y="85"/>
                    <a:pt x="3704" y="85"/>
                    <a:pt x="3668" y="97"/>
                  </a:cubicBezTo>
                  <a:cubicBezTo>
                    <a:pt x="3668" y="109"/>
                    <a:pt x="3644" y="133"/>
                    <a:pt x="3620" y="145"/>
                  </a:cubicBezTo>
                  <a:cubicBezTo>
                    <a:pt x="3573" y="145"/>
                    <a:pt x="3525" y="133"/>
                    <a:pt x="3501" y="97"/>
                  </a:cubicBezTo>
                  <a:cubicBezTo>
                    <a:pt x="3484" y="103"/>
                    <a:pt x="3469" y="106"/>
                    <a:pt x="3454" y="106"/>
                  </a:cubicBezTo>
                  <a:cubicBezTo>
                    <a:pt x="3439" y="106"/>
                    <a:pt x="3424" y="103"/>
                    <a:pt x="3406" y="97"/>
                  </a:cubicBezTo>
                  <a:cubicBezTo>
                    <a:pt x="3326" y="146"/>
                    <a:pt x="3244" y="173"/>
                    <a:pt x="3161" y="173"/>
                  </a:cubicBezTo>
                  <a:cubicBezTo>
                    <a:pt x="3083" y="173"/>
                    <a:pt x="3005" y="149"/>
                    <a:pt x="2930" y="97"/>
                  </a:cubicBezTo>
                  <a:cubicBezTo>
                    <a:pt x="2886" y="40"/>
                    <a:pt x="2838" y="14"/>
                    <a:pt x="2789" y="14"/>
                  </a:cubicBezTo>
                  <a:cubicBezTo>
                    <a:pt x="2745" y="14"/>
                    <a:pt x="2701" y="34"/>
                    <a:pt x="2656" y="73"/>
                  </a:cubicBezTo>
                  <a:lnTo>
                    <a:pt x="2358" y="73"/>
                  </a:lnTo>
                  <a:cubicBezTo>
                    <a:pt x="2330" y="46"/>
                    <a:pt x="2303" y="34"/>
                    <a:pt x="2275" y="34"/>
                  </a:cubicBezTo>
                  <a:cubicBezTo>
                    <a:pt x="2255" y="34"/>
                    <a:pt x="2235" y="40"/>
                    <a:pt x="2216" y="50"/>
                  </a:cubicBezTo>
                  <a:cubicBezTo>
                    <a:pt x="2156" y="50"/>
                    <a:pt x="2120" y="38"/>
                    <a:pt x="2061" y="38"/>
                  </a:cubicBezTo>
                  <a:cubicBezTo>
                    <a:pt x="1959" y="17"/>
                    <a:pt x="1858" y="9"/>
                    <a:pt x="1757" y="9"/>
                  </a:cubicBezTo>
                  <a:cubicBezTo>
                    <a:pt x="1572" y="9"/>
                    <a:pt x="1388" y="34"/>
                    <a:pt x="1203" y="50"/>
                  </a:cubicBezTo>
                  <a:lnTo>
                    <a:pt x="1061" y="50"/>
                  </a:lnTo>
                  <a:cubicBezTo>
                    <a:pt x="998" y="16"/>
                    <a:pt x="930" y="0"/>
                    <a:pt x="8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2"/>
            <p:cNvSpPr/>
            <p:nvPr/>
          </p:nvSpPr>
          <p:spPr>
            <a:xfrm>
              <a:off x="5742675" y="3375575"/>
              <a:ext cx="105975" cy="12500"/>
            </a:xfrm>
            <a:custGeom>
              <a:avLst/>
              <a:gdLst/>
              <a:ahLst/>
              <a:cxnLst/>
              <a:rect l="l" t="t" r="r" b="b"/>
              <a:pathLst>
                <a:path w="4239" h="500" extrusionOk="0">
                  <a:moveTo>
                    <a:pt x="3726" y="1"/>
                  </a:moveTo>
                  <a:cubicBezTo>
                    <a:pt x="3568" y="1"/>
                    <a:pt x="3411" y="18"/>
                    <a:pt x="3251" y="35"/>
                  </a:cubicBezTo>
                  <a:cubicBezTo>
                    <a:pt x="2703" y="106"/>
                    <a:pt x="2155" y="106"/>
                    <a:pt x="1608" y="118"/>
                  </a:cubicBezTo>
                  <a:cubicBezTo>
                    <a:pt x="1573" y="120"/>
                    <a:pt x="1537" y="121"/>
                    <a:pt x="1502" y="121"/>
                  </a:cubicBezTo>
                  <a:cubicBezTo>
                    <a:pt x="1172" y="121"/>
                    <a:pt x="835" y="56"/>
                    <a:pt x="483" y="56"/>
                  </a:cubicBezTo>
                  <a:cubicBezTo>
                    <a:pt x="326" y="56"/>
                    <a:pt x="165" y="69"/>
                    <a:pt x="0" y="106"/>
                  </a:cubicBezTo>
                  <a:cubicBezTo>
                    <a:pt x="203" y="273"/>
                    <a:pt x="357" y="333"/>
                    <a:pt x="512" y="356"/>
                  </a:cubicBezTo>
                  <a:cubicBezTo>
                    <a:pt x="655" y="452"/>
                    <a:pt x="834" y="356"/>
                    <a:pt x="953" y="476"/>
                  </a:cubicBezTo>
                  <a:lnTo>
                    <a:pt x="1084" y="476"/>
                  </a:lnTo>
                  <a:cubicBezTo>
                    <a:pt x="1084" y="464"/>
                    <a:pt x="1096" y="452"/>
                    <a:pt x="1131" y="440"/>
                  </a:cubicBezTo>
                  <a:cubicBezTo>
                    <a:pt x="1155" y="440"/>
                    <a:pt x="1191" y="440"/>
                    <a:pt x="1215" y="476"/>
                  </a:cubicBezTo>
                  <a:lnTo>
                    <a:pt x="1631" y="476"/>
                  </a:lnTo>
                  <a:cubicBezTo>
                    <a:pt x="1631" y="464"/>
                    <a:pt x="1643" y="464"/>
                    <a:pt x="1679" y="452"/>
                  </a:cubicBezTo>
                  <a:cubicBezTo>
                    <a:pt x="1727" y="452"/>
                    <a:pt x="1751" y="452"/>
                    <a:pt x="1786" y="499"/>
                  </a:cubicBezTo>
                  <a:cubicBezTo>
                    <a:pt x="1903" y="487"/>
                    <a:pt x="2021" y="483"/>
                    <a:pt x="2140" y="483"/>
                  </a:cubicBezTo>
                  <a:cubicBezTo>
                    <a:pt x="2306" y="483"/>
                    <a:pt x="2474" y="490"/>
                    <a:pt x="2642" y="490"/>
                  </a:cubicBezTo>
                  <a:cubicBezTo>
                    <a:pt x="2929" y="490"/>
                    <a:pt x="3215" y="470"/>
                    <a:pt x="3489" y="356"/>
                  </a:cubicBezTo>
                  <a:cubicBezTo>
                    <a:pt x="3567" y="211"/>
                    <a:pt x="3695" y="197"/>
                    <a:pt x="3828" y="197"/>
                  </a:cubicBezTo>
                  <a:cubicBezTo>
                    <a:pt x="3861" y="197"/>
                    <a:pt x="3894" y="198"/>
                    <a:pt x="3927" y="198"/>
                  </a:cubicBezTo>
                  <a:cubicBezTo>
                    <a:pt x="4045" y="198"/>
                    <a:pt x="4160" y="187"/>
                    <a:pt x="4239" y="83"/>
                  </a:cubicBezTo>
                  <a:cubicBezTo>
                    <a:pt x="4066" y="21"/>
                    <a:pt x="3896" y="1"/>
                    <a:pt x="37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2"/>
            <p:cNvSpPr/>
            <p:nvPr/>
          </p:nvSpPr>
          <p:spPr>
            <a:xfrm>
              <a:off x="5937925" y="3332650"/>
              <a:ext cx="131000" cy="19200"/>
            </a:xfrm>
            <a:custGeom>
              <a:avLst/>
              <a:gdLst/>
              <a:ahLst/>
              <a:cxnLst/>
              <a:rect l="l" t="t" r="r" b="b"/>
              <a:pathLst>
                <a:path w="5240" h="768" extrusionOk="0">
                  <a:moveTo>
                    <a:pt x="3372" y="0"/>
                  </a:moveTo>
                  <a:cubicBezTo>
                    <a:pt x="3196" y="0"/>
                    <a:pt x="3027" y="53"/>
                    <a:pt x="2870" y="204"/>
                  </a:cubicBezTo>
                  <a:cubicBezTo>
                    <a:pt x="2930" y="347"/>
                    <a:pt x="2942" y="466"/>
                    <a:pt x="2715" y="466"/>
                  </a:cubicBezTo>
                  <a:cubicBezTo>
                    <a:pt x="2263" y="466"/>
                    <a:pt x="1805" y="461"/>
                    <a:pt x="1349" y="461"/>
                  </a:cubicBezTo>
                  <a:cubicBezTo>
                    <a:pt x="1121" y="461"/>
                    <a:pt x="894" y="462"/>
                    <a:pt x="668" y="466"/>
                  </a:cubicBezTo>
                  <a:cubicBezTo>
                    <a:pt x="636" y="469"/>
                    <a:pt x="604" y="470"/>
                    <a:pt x="572" y="470"/>
                  </a:cubicBezTo>
                  <a:cubicBezTo>
                    <a:pt x="506" y="470"/>
                    <a:pt x="440" y="466"/>
                    <a:pt x="376" y="466"/>
                  </a:cubicBezTo>
                  <a:cubicBezTo>
                    <a:pt x="237" y="466"/>
                    <a:pt x="107" y="487"/>
                    <a:pt x="1" y="621"/>
                  </a:cubicBezTo>
                  <a:cubicBezTo>
                    <a:pt x="135" y="739"/>
                    <a:pt x="282" y="768"/>
                    <a:pt x="431" y="768"/>
                  </a:cubicBezTo>
                  <a:cubicBezTo>
                    <a:pt x="568" y="768"/>
                    <a:pt x="708" y="743"/>
                    <a:pt x="842" y="743"/>
                  </a:cubicBezTo>
                  <a:cubicBezTo>
                    <a:pt x="884" y="743"/>
                    <a:pt x="925" y="746"/>
                    <a:pt x="965" y="752"/>
                  </a:cubicBezTo>
                  <a:lnTo>
                    <a:pt x="2049" y="752"/>
                  </a:lnTo>
                  <a:cubicBezTo>
                    <a:pt x="2221" y="746"/>
                    <a:pt x="2394" y="746"/>
                    <a:pt x="2567" y="746"/>
                  </a:cubicBezTo>
                  <a:cubicBezTo>
                    <a:pt x="2739" y="746"/>
                    <a:pt x="2912" y="746"/>
                    <a:pt x="3085" y="740"/>
                  </a:cubicBezTo>
                  <a:cubicBezTo>
                    <a:pt x="3181" y="713"/>
                    <a:pt x="3276" y="703"/>
                    <a:pt x="3371" y="703"/>
                  </a:cubicBezTo>
                  <a:cubicBezTo>
                    <a:pt x="3604" y="703"/>
                    <a:pt x="3836" y="761"/>
                    <a:pt x="4075" y="761"/>
                  </a:cubicBezTo>
                  <a:cubicBezTo>
                    <a:pt x="4125" y="761"/>
                    <a:pt x="4176" y="758"/>
                    <a:pt x="4228" y="752"/>
                  </a:cubicBezTo>
                  <a:cubicBezTo>
                    <a:pt x="4335" y="752"/>
                    <a:pt x="4418" y="752"/>
                    <a:pt x="4525" y="740"/>
                  </a:cubicBezTo>
                  <a:cubicBezTo>
                    <a:pt x="4644" y="704"/>
                    <a:pt x="4775" y="669"/>
                    <a:pt x="4894" y="633"/>
                  </a:cubicBezTo>
                  <a:cubicBezTo>
                    <a:pt x="4954" y="621"/>
                    <a:pt x="5013" y="609"/>
                    <a:pt x="5073" y="573"/>
                  </a:cubicBezTo>
                  <a:cubicBezTo>
                    <a:pt x="5168" y="526"/>
                    <a:pt x="5228" y="454"/>
                    <a:pt x="5240" y="347"/>
                  </a:cubicBezTo>
                  <a:cubicBezTo>
                    <a:pt x="5240" y="276"/>
                    <a:pt x="5204" y="228"/>
                    <a:pt x="5144" y="192"/>
                  </a:cubicBezTo>
                  <a:lnTo>
                    <a:pt x="5025" y="192"/>
                  </a:lnTo>
                  <a:cubicBezTo>
                    <a:pt x="4949" y="195"/>
                    <a:pt x="4872" y="196"/>
                    <a:pt x="4794" y="196"/>
                  </a:cubicBezTo>
                  <a:cubicBezTo>
                    <a:pt x="4498" y="196"/>
                    <a:pt x="4196" y="175"/>
                    <a:pt x="3894" y="109"/>
                  </a:cubicBezTo>
                  <a:cubicBezTo>
                    <a:pt x="3718" y="50"/>
                    <a:pt x="3542" y="0"/>
                    <a:pt x="33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2"/>
            <p:cNvSpPr/>
            <p:nvPr/>
          </p:nvSpPr>
          <p:spPr>
            <a:xfrm>
              <a:off x="5783750" y="3276600"/>
              <a:ext cx="158675" cy="20975"/>
            </a:xfrm>
            <a:custGeom>
              <a:avLst/>
              <a:gdLst/>
              <a:ahLst/>
              <a:cxnLst/>
              <a:rect l="l" t="t" r="r" b="b"/>
              <a:pathLst>
                <a:path w="6347" h="839" extrusionOk="0">
                  <a:moveTo>
                    <a:pt x="389" y="0"/>
                  </a:moveTo>
                  <a:cubicBezTo>
                    <a:pt x="259" y="0"/>
                    <a:pt x="128" y="51"/>
                    <a:pt x="0" y="184"/>
                  </a:cubicBezTo>
                  <a:cubicBezTo>
                    <a:pt x="108" y="470"/>
                    <a:pt x="441" y="505"/>
                    <a:pt x="584" y="732"/>
                  </a:cubicBezTo>
                  <a:cubicBezTo>
                    <a:pt x="762" y="803"/>
                    <a:pt x="941" y="839"/>
                    <a:pt x="1131" y="839"/>
                  </a:cubicBezTo>
                  <a:lnTo>
                    <a:pt x="6311" y="839"/>
                  </a:lnTo>
                  <a:cubicBezTo>
                    <a:pt x="6346" y="732"/>
                    <a:pt x="6311" y="672"/>
                    <a:pt x="6251" y="636"/>
                  </a:cubicBezTo>
                  <a:cubicBezTo>
                    <a:pt x="5895" y="547"/>
                    <a:pt x="5534" y="525"/>
                    <a:pt x="5171" y="525"/>
                  </a:cubicBezTo>
                  <a:cubicBezTo>
                    <a:pt x="4809" y="525"/>
                    <a:pt x="4444" y="547"/>
                    <a:pt x="4079" y="547"/>
                  </a:cubicBezTo>
                  <a:cubicBezTo>
                    <a:pt x="3978" y="547"/>
                    <a:pt x="3876" y="546"/>
                    <a:pt x="3775" y="541"/>
                  </a:cubicBezTo>
                  <a:cubicBezTo>
                    <a:pt x="3483" y="529"/>
                    <a:pt x="3191" y="523"/>
                    <a:pt x="2900" y="523"/>
                  </a:cubicBezTo>
                  <a:cubicBezTo>
                    <a:pt x="2608" y="523"/>
                    <a:pt x="2316" y="529"/>
                    <a:pt x="2024" y="541"/>
                  </a:cubicBezTo>
                  <a:cubicBezTo>
                    <a:pt x="1882" y="541"/>
                    <a:pt x="1727" y="541"/>
                    <a:pt x="1584" y="553"/>
                  </a:cubicBezTo>
                  <a:lnTo>
                    <a:pt x="1298" y="553"/>
                  </a:lnTo>
                  <a:lnTo>
                    <a:pt x="1120" y="505"/>
                  </a:lnTo>
                  <a:cubicBezTo>
                    <a:pt x="1000" y="410"/>
                    <a:pt x="953" y="255"/>
                    <a:pt x="834" y="148"/>
                  </a:cubicBezTo>
                  <a:cubicBezTo>
                    <a:pt x="688" y="66"/>
                    <a:pt x="538" y="0"/>
                    <a:pt x="3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2"/>
            <p:cNvSpPr/>
            <p:nvPr/>
          </p:nvSpPr>
          <p:spPr>
            <a:xfrm>
              <a:off x="5559025" y="3346100"/>
              <a:ext cx="84550" cy="9000"/>
            </a:xfrm>
            <a:custGeom>
              <a:avLst/>
              <a:gdLst/>
              <a:ahLst/>
              <a:cxnLst/>
              <a:rect l="l" t="t" r="r" b="b"/>
              <a:pathLst>
                <a:path w="3382" h="360" extrusionOk="0">
                  <a:moveTo>
                    <a:pt x="3134" y="0"/>
                  </a:moveTo>
                  <a:cubicBezTo>
                    <a:pt x="3026" y="0"/>
                    <a:pt x="2904" y="49"/>
                    <a:pt x="2797" y="49"/>
                  </a:cubicBezTo>
                  <a:cubicBezTo>
                    <a:pt x="2785" y="49"/>
                    <a:pt x="2774" y="48"/>
                    <a:pt x="2762" y="47"/>
                  </a:cubicBezTo>
                  <a:cubicBezTo>
                    <a:pt x="2432" y="34"/>
                    <a:pt x="2100" y="27"/>
                    <a:pt x="1767" y="27"/>
                  </a:cubicBezTo>
                  <a:cubicBezTo>
                    <a:pt x="1212" y="27"/>
                    <a:pt x="653" y="46"/>
                    <a:pt x="95" y="83"/>
                  </a:cubicBezTo>
                  <a:cubicBezTo>
                    <a:pt x="0" y="250"/>
                    <a:pt x="143" y="285"/>
                    <a:pt x="226" y="345"/>
                  </a:cubicBezTo>
                  <a:cubicBezTo>
                    <a:pt x="323" y="343"/>
                    <a:pt x="419" y="342"/>
                    <a:pt x="515" y="342"/>
                  </a:cubicBezTo>
                  <a:cubicBezTo>
                    <a:pt x="949" y="342"/>
                    <a:pt x="1382" y="360"/>
                    <a:pt x="1813" y="360"/>
                  </a:cubicBezTo>
                  <a:cubicBezTo>
                    <a:pt x="2340" y="360"/>
                    <a:pt x="2864" y="333"/>
                    <a:pt x="3382" y="214"/>
                  </a:cubicBezTo>
                  <a:cubicBezTo>
                    <a:pt x="3327" y="44"/>
                    <a:pt x="3236" y="0"/>
                    <a:pt x="3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2"/>
            <p:cNvSpPr/>
            <p:nvPr/>
          </p:nvSpPr>
          <p:spPr>
            <a:xfrm>
              <a:off x="5671225" y="3413900"/>
              <a:ext cx="71775" cy="22050"/>
            </a:xfrm>
            <a:custGeom>
              <a:avLst/>
              <a:gdLst/>
              <a:ahLst/>
              <a:cxnLst/>
              <a:rect l="l" t="t" r="r" b="b"/>
              <a:pathLst>
                <a:path w="2871" h="882" extrusionOk="0">
                  <a:moveTo>
                    <a:pt x="481" y="0"/>
                  </a:moveTo>
                  <a:cubicBezTo>
                    <a:pt x="415" y="0"/>
                    <a:pt x="362" y="52"/>
                    <a:pt x="334" y="157"/>
                  </a:cubicBezTo>
                  <a:cubicBezTo>
                    <a:pt x="287" y="300"/>
                    <a:pt x="203" y="371"/>
                    <a:pt x="60" y="395"/>
                  </a:cubicBezTo>
                  <a:cubicBezTo>
                    <a:pt x="13" y="455"/>
                    <a:pt x="1" y="514"/>
                    <a:pt x="25" y="586"/>
                  </a:cubicBezTo>
                  <a:cubicBezTo>
                    <a:pt x="156" y="812"/>
                    <a:pt x="418" y="812"/>
                    <a:pt x="632" y="871"/>
                  </a:cubicBezTo>
                  <a:cubicBezTo>
                    <a:pt x="894" y="871"/>
                    <a:pt x="1150" y="882"/>
                    <a:pt x="1409" y="882"/>
                  </a:cubicBezTo>
                  <a:cubicBezTo>
                    <a:pt x="1538" y="882"/>
                    <a:pt x="1668" y="879"/>
                    <a:pt x="1799" y="871"/>
                  </a:cubicBezTo>
                  <a:cubicBezTo>
                    <a:pt x="1913" y="833"/>
                    <a:pt x="2030" y="822"/>
                    <a:pt x="2148" y="822"/>
                  </a:cubicBezTo>
                  <a:cubicBezTo>
                    <a:pt x="2312" y="822"/>
                    <a:pt x="2478" y="843"/>
                    <a:pt x="2643" y="843"/>
                  </a:cubicBezTo>
                  <a:cubicBezTo>
                    <a:pt x="2695" y="843"/>
                    <a:pt x="2747" y="841"/>
                    <a:pt x="2799" y="836"/>
                  </a:cubicBezTo>
                  <a:cubicBezTo>
                    <a:pt x="2858" y="752"/>
                    <a:pt x="2870" y="645"/>
                    <a:pt x="2834" y="538"/>
                  </a:cubicBezTo>
                  <a:cubicBezTo>
                    <a:pt x="2720" y="309"/>
                    <a:pt x="2522" y="302"/>
                    <a:pt x="2319" y="302"/>
                  </a:cubicBezTo>
                  <a:cubicBezTo>
                    <a:pt x="2305" y="302"/>
                    <a:pt x="2290" y="302"/>
                    <a:pt x="2276" y="302"/>
                  </a:cubicBezTo>
                  <a:cubicBezTo>
                    <a:pt x="2240" y="302"/>
                    <a:pt x="2203" y="302"/>
                    <a:pt x="2168" y="300"/>
                  </a:cubicBezTo>
                  <a:cubicBezTo>
                    <a:pt x="1644" y="288"/>
                    <a:pt x="1132" y="276"/>
                    <a:pt x="632" y="74"/>
                  </a:cubicBezTo>
                  <a:cubicBezTo>
                    <a:pt x="578" y="25"/>
                    <a:pt x="527" y="0"/>
                    <a:pt x="4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2"/>
            <p:cNvSpPr/>
            <p:nvPr/>
          </p:nvSpPr>
          <p:spPr>
            <a:xfrm>
              <a:off x="5844275" y="3347050"/>
              <a:ext cx="145775" cy="10450"/>
            </a:xfrm>
            <a:custGeom>
              <a:avLst/>
              <a:gdLst/>
              <a:ahLst/>
              <a:cxnLst/>
              <a:rect l="l" t="t" r="r" b="b"/>
              <a:pathLst>
                <a:path w="5831" h="418" extrusionOk="0">
                  <a:moveTo>
                    <a:pt x="113" y="0"/>
                  </a:moveTo>
                  <a:cubicBezTo>
                    <a:pt x="13" y="0"/>
                    <a:pt x="0" y="68"/>
                    <a:pt x="20" y="176"/>
                  </a:cubicBezTo>
                  <a:cubicBezTo>
                    <a:pt x="47" y="203"/>
                    <a:pt x="67" y="216"/>
                    <a:pt x="95" y="216"/>
                  </a:cubicBezTo>
                  <a:cubicBezTo>
                    <a:pt x="105" y="216"/>
                    <a:pt x="115" y="215"/>
                    <a:pt x="127" y="212"/>
                  </a:cubicBezTo>
                  <a:cubicBezTo>
                    <a:pt x="234" y="247"/>
                    <a:pt x="330" y="247"/>
                    <a:pt x="437" y="295"/>
                  </a:cubicBezTo>
                  <a:cubicBezTo>
                    <a:pt x="682" y="344"/>
                    <a:pt x="933" y="376"/>
                    <a:pt x="1181" y="376"/>
                  </a:cubicBezTo>
                  <a:cubicBezTo>
                    <a:pt x="1295" y="376"/>
                    <a:pt x="1408" y="369"/>
                    <a:pt x="1520" y="354"/>
                  </a:cubicBezTo>
                  <a:cubicBezTo>
                    <a:pt x="1724" y="393"/>
                    <a:pt x="1925" y="417"/>
                    <a:pt x="2124" y="417"/>
                  </a:cubicBezTo>
                  <a:cubicBezTo>
                    <a:pt x="2296" y="417"/>
                    <a:pt x="2468" y="399"/>
                    <a:pt x="2640" y="354"/>
                  </a:cubicBezTo>
                  <a:lnTo>
                    <a:pt x="2973" y="354"/>
                  </a:lnTo>
                  <a:cubicBezTo>
                    <a:pt x="3074" y="384"/>
                    <a:pt x="3181" y="402"/>
                    <a:pt x="3291" y="402"/>
                  </a:cubicBezTo>
                  <a:cubicBezTo>
                    <a:pt x="3402" y="402"/>
                    <a:pt x="3515" y="384"/>
                    <a:pt x="3628" y="343"/>
                  </a:cubicBezTo>
                  <a:cubicBezTo>
                    <a:pt x="3814" y="376"/>
                    <a:pt x="4001" y="388"/>
                    <a:pt x="4188" y="388"/>
                  </a:cubicBezTo>
                  <a:cubicBezTo>
                    <a:pt x="4612" y="388"/>
                    <a:pt x="5038" y="328"/>
                    <a:pt x="5460" y="328"/>
                  </a:cubicBezTo>
                  <a:cubicBezTo>
                    <a:pt x="5508" y="328"/>
                    <a:pt x="5556" y="329"/>
                    <a:pt x="5604" y="331"/>
                  </a:cubicBezTo>
                  <a:cubicBezTo>
                    <a:pt x="5676" y="247"/>
                    <a:pt x="5830" y="224"/>
                    <a:pt x="5735" y="69"/>
                  </a:cubicBezTo>
                  <a:cubicBezTo>
                    <a:pt x="5652" y="69"/>
                    <a:pt x="5557" y="57"/>
                    <a:pt x="5473" y="57"/>
                  </a:cubicBezTo>
                  <a:cubicBezTo>
                    <a:pt x="5346" y="110"/>
                    <a:pt x="5216" y="123"/>
                    <a:pt x="5085" y="123"/>
                  </a:cubicBezTo>
                  <a:cubicBezTo>
                    <a:pt x="4964" y="123"/>
                    <a:pt x="4843" y="112"/>
                    <a:pt x="4724" y="112"/>
                  </a:cubicBezTo>
                  <a:cubicBezTo>
                    <a:pt x="4684" y="112"/>
                    <a:pt x="4644" y="113"/>
                    <a:pt x="4604" y="116"/>
                  </a:cubicBezTo>
                  <a:cubicBezTo>
                    <a:pt x="4544" y="117"/>
                    <a:pt x="4485" y="118"/>
                    <a:pt x="4425" y="118"/>
                  </a:cubicBezTo>
                  <a:cubicBezTo>
                    <a:pt x="4080" y="118"/>
                    <a:pt x="3731" y="104"/>
                    <a:pt x="3382" y="104"/>
                  </a:cubicBezTo>
                  <a:cubicBezTo>
                    <a:pt x="3053" y="104"/>
                    <a:pt x="2725" y="116"/>
                    <a:pt x="2401" y="164"/>
                  </a:cubicBezTo>
                  <a:lnTo>
                    <a:pt x="2354" y="164"/>
                  </a:lnTo>
                  <a:cubicBezTo>
                    <a:pt x="2247" y="128"/>
                    <a:pt x="2136" y="110"/>
                    <a:pt x="2025" y="110"/>
                  </a:cubicBezTo>
                  <a:cubicBezTo>
                    <a:pt x="1913" y="110"/>
                    <a:pt x="1800" y="128"/>
                    <a:pt x="1687" y="164"/>
                  </a:cubicBezTo>
                  <a:lnTo>
                    <a:pt x="1639" y="164"/>
                  </a:lnTo>
                  <a:cubicBezTo>
                    <a:pt x="1527" y="122"/>
                    <a:pt x="1409" y="113"/>
                    <a:pt x="1288" y="113"/>
                  </a:cubicBezTo>
                  <a:cubicBezTo>
                    <a:pt x="1184" y="113"/>
                    <a:pt x="1077" y="120"/>
                    <a:pt x="971" y="120"/>
                  </a:cubicBezTo>
                  <a:cubicBezTo>
                    <a:pt x="848" y="120"/>
                    <a:pt x="724" y="110"/>
                    <a:pt x="604" y="69"/>
                  </a:cubicBezTo>
                  <a:cubicBezTo>
                    <a:pt x="511" y="18"/>
                    <a:pt x="406" y="3"/>
                    <a:pt x="306" y="3"/>
                  </a:cubicBezTo>
                  <a:cubicBezTo>
                    <a:pt x="265" y="3"/>
                    <a:pt x="225" y="6"/>
                    <a:pt x="187" y="9"/>
                  </a:cubicBezTo>
                  <a:cubicBezTo>
                    <a:pt x="158" y="3"/>
                    <a:pt x="133" y="0"/>
                    <a:pt x="1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2"/>
            <p:cNvSpPr/>
            <p:nvPr/>
          </p:nvSpPr>
          <p:spPr>
            <a:xfrm>
              <a:off x="6048650" y="3339600"/>
              <a:ext cx="102425" cy="16400"/>
            </a:xfrm>
            <a:custGeom>
              <a:avLst/>
              <a:gdLst/>
              <a:ahLst/>
              <a:cxnLst/>
              <a:rect l="l" t="t" r="r" b="b"/>
              <a:pathLst>
                <a:path w="4097" h="656" extrusionOk="0">
                  <a:moveTo>
                    <a:pt x="2131" y="0"/>
                  </a:moveTo>
                  <a:cubicBezTo>
                    <a:pt x="2007" y="0"/>
                    <a:pt x="1918" y="98"/>
                    <a:pt x="1834" y="248"/>
                  </a:cubicBezTo>
                  <a:cubicBezTo>
                    <a:pt x="1816" y="356"/>
                    <a:pt x="1780" y="387"/>
                    <a:pt x="1736" y="387"/>
                  </a:cubicBezTo>
                  <a:cubicBezTo>
                    <a:pt x="1675" y="387"/>
                    <a:pt x="1599" y="325"/>
                    <a:pt x="1541" y="325"/>
                  </a:cubicBezTo>
                  <a:cubicBezTo>
                    <a:pt x="1531" y="325"/>
                    <a:pt x="1522" y="327"/>
                    <a:pt x="1513" y="331"/>
                  </a:cubicBezTo>
                  <a:cubicBezTo>
                    <a:pt x="1458" y="336"/>
                    <a:pt x="1402" y="338"/>
                    <a:pt x="1345" y="338"/>
                  </a:cubicBezTo>
                  <a:cubicBezTo>
                    <a:pt x="1167" y="338"/>
                    <a:pt x="985" y="319"/>
                    <a:pt x="806" y="319"/>
                  </a:cubicBezTo>
                  <a:cubicBezTo>
                    <a:pt x="514" y="319"/>
                    <a:pt x="232" y="370"/>
                    <a:pt x="1" y="641"/>
                  </a:cubicBezTo>
                  <a:cubicBezTo>
                    <a:pt x="310" y="641"/>
                    <a:pt x="617" y="638"/>
                    <a:pt x="922" y="638"/>
                  </a:cubicBezTo>
                  <a:cubicBezTo>
                    <a:pt x="1227" y="638"/>
                    <a:pt x="1531" y="641"/>
                    <a:pt x="1834" y="652"/>
                  </a:cubicBezTo>
                  <a:cubicBezTo>
                    <a:pt x="1885" y="654"/>
                    <a:pt x="1935" y="655"/>
                    <a:pt x="1985" y="655"/>
                  </a:cubicBezTo>
                  <a:cubicBezTo>
                    <a:pt x="2389" y="655"/>
                    <a:pt x="2794" y="600"/>
                    <a:pt x="3199" y="600"/>
                  </a:cubicBezTo>
                  <a:cubicBezTo>
                    <a:pt x="3375" y="600"/>
                    <a:pt x="3551" y="611"/>
                    <a:pt x="3728" y="641"/>
                  </a:cubicBezTo>
                  <a:cubicBezTo>
                    <a:pt x="3799" y="522"/>
                    <a:pt x="4097" y="641"/>
                    <a:pt x="4025" y="355"/>
                  </a:cubicBezTo>
                  <a:cubicBezTo>
                    <a:pt x="3978" y="343"/>
                    <a:pt x="3918" y="343"/>
                    <a:pt x="3870" y="331"/>
                  </a:cubicBezTo>
                  <a:cubicBezTo>
                    <a:pt x="3821" y="300"/>
                    <a:pt x="3772" y="279"/>
                    <a:pt x="3724" y="279"/>
                  </a:cubicBezTo>
                  <a:cubicBezTo>
                    <a:pt x="3680" y="279"/>
                    <a:pt x="3637" y="297"/>
                    <a:pt x="3597" y="343"/>
                  </a:cubicBezTo>
                  <a:cubicBezTo>
                    <a:pt x="3311" y="343"/>
                    <a:pt x="3025" y="331"/>
                    <a:pt x="2739" y="331"/>
                  </a:cubicBezTo>
                  <a:cubicBezTo>
                    <a:pt x="2704" y="295"/>
                    <a:pt x="2656" y="271"/>
                    <a:pt x="2608" y="248"/>
                  </a:cubicBezTo>
                  <a:cubicBezTo>
                    <a:pt x="2604" y="241"/>
                    <a:pt x="2597" y="239"/>
                    <a:pt x="2587" y="239"/>
                  </a:cubicBezTo>
                  <a:cubicBezTo>
                    <a:pt x="2569" y="239"/>
                    <a:pt x="2543" y="248"/>
                    <a:pt x="2522" y="248"/>
                  </a:cubicBezTo>
                  <a:cubicBezTo>
                    <a:pt x="2497" y="248"/>
                    <a:pt x="2479" y="235"/>
                    <a:pt x="2489" y="176"/>
                  </a:cubicBezTo>
                  <a:cubicBezTo>
                    <a:pt x="2501" y="117"/>
                    <a:pt x="2489" y="93"/>
                    <a:pt x="2442" y="57"/>
                  </a:cubicBezTo>
                  <a:lnTo>
                    <a:pt x="2311" y="57"/>
                  </a:lnTo>
                  <a:cubicBezTo>
                    <a:pt x="2243" y="18"/>
                    <a:pt x="2184" y="0"/>
                    <a:pt x="2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2"/>
            <p:cNvSpPr/>
            <p:nvPr/>
          </p:nvSpPr>
          <p:spPr>
            <a:xfrm>
              <a:off x="6057600" y="3370300"/>
              <a:ext cx="68175" cy="11825"/>
            </a:xfrm>
            <a:custGeom>
              <a:avLst/>
              <a:gdLst/>
              <a:ahLst/>
              <a:cxnLst/>
              <a:rect l="l" t="t" r="r" b="b"/>
              <a:pathLst>
                <a:path w="2727" h="473" extrusionOk="0">
                  <a:moveTo>
                    <a:pt x="1105" y="0"/>
                  </a:moveTo>
                  <a:cubicBezTo>
                    <a:pt x="768" y="0"/>
                    <a:pt x="430" y="36"/>
                    <a:pt x="95" y="115"/>
                  </a:cubicBezTo>
                  <a:cubicBezTo>
                    <a:pt x="0" y="246"/>
                    <a:pt x="0" y="353"/>
                    <a:pt x="119" y="448"/>
                  </a:cubicBezTo>
                  <a:cubicBezTo>
                    <a:pt x="418" y="466"/>
                    <a:pt x="716" y="471"/>
                    <a:pt x="1013" y="471"/>
                  </a:cubicBezTo>
                  <a:cubicBezTo>
                    <a:pt x="1338" y="471"/>
                    <a:pt x="1662" y="465"/>
                    <a:pt x="1987" y="465"/>
                  </a:cubicBezTo>
                  <a:cubicBezTo>
                    <a:pt x="2170" y="465"/>
                    <a:pt x="2353" y="467"/>
                    <a:pt x="2536" y="472"/>
                  </a:cubicBezTo>
                  <a:cubicBezTo>
                    <a:pt x="2643" y="448"/>
                    <a:pt x="2727" y="413"/>
                    <a:pt x="2679" y="306"/>
                  </a:cubicBezTo>
                  <a:cubicBezTo>
                    <a:pt x="2584" y="91"/>
                    <a:pt x="2369" y="139"/>
                    <a:pt x="2191" y="115"/>
                  </a:cubicBezTo>
                  <a:cubicBezTo>
                    <a:pt x="2143" y="115"/>
                    <a:pt x="2119" y="91"/>
                    <a:pt x="2072" y="91"/>
                  </a:cubicBezTo>
                  <a:cubicBezTo>
                    <a:pt x="1752" y="33"/>
                    <a:pt x="1428" y="0"/>
                    <a:pt x="11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2"/>
            <p:cNvSpPr/>
            <p:nvPr/>
          </p:nvSpPr>
          <p:spPr>
            <a:xfrm>
              <a:off x="5491150" y="3337750"/>
              <a:ext cx="73550" cy="18700"/>
            </a:xfrm>
            <a:custGeom>
              <a:avLst/>
              <a:gdLst/>
              <a:ahLst/>
              <a:cxnLst/>
              <a:rect l="l" t="t" r="r" b="b"/>
              <a:pathLst>
                <a:path w="2942" h="748" extrusionOk="0">
                  <a:moveTo>
                    <a:pt x="239" y="0"/>
                  </a:moveTo>
                  <a:lnTo>
                    <a:pt x="239" y="0"/>
                  </a:lnTo>
                  <a:cubicBezTo>
                    <a:pt x="120" y="60"/>
                    <a:pt x="72" y="155"/>
                    <a:pt x="36" y="274"/>
                  </a:cubicBezTo>
                  <a:cubicBezTo>
                    <a:pt x="12" y="322"/>
                    <a:pt x="1" y="381"/>
                    <a:pt x="1" y="441"/>
                  </a:cubicBezTo>
                  <a:cubicBezTo>
                    <a:pt x="12" y="500"/>
                    <a:pt x="60" y="548"/>
                    <a:pt x="96" y="596"/>
                  </a:cubicBezTo>
                  <a:cubicBezTo>
                    <a:pt x="546" y="715"/>
                    <a:pt x="998" y="748"/>
                    <a:pt x="1452" y="748"/>
                  </a:cubicBezTo>
                  <a:cubicBezTo>
                    <a:pt x="1947" y="748"/>
                    <a:pt x="2444" y="709"/>
                    <a:pt x="2941" y="703"/>
                  </a:cubicBezTo>
                  <a:lnTo>
                    <a:pt x="2810" y="429"/>
                  </a:lnTo>
                  <a:cubicBezTo>
                    <a:pt x="2391" y="422"/>
                    <a:pt x="1964" y="415"/>
                    <a:pt x="1538" y="415"/>
                  </a:cubicBezTo>
                  <a:cubicBezTo>
                    <a:pt x="1226" y="415"/>
                    <a:pt x="915" y="419"/>
                    <a:pt x="608" y="429"/>
                  </a:cubicBezTo>
                  <a:cubicBezTo>
                    <a:pt x="274" y="429"/>
                    <a:pt x="179" y="298"/>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2"/>
            <p:cNvSpPr/>
            <p:nvPr/>
          </p:nvSpPr>
          <p:spPr>
            <a:xfrm>
              <a:off x="5875425" y="3414800"/>
              <a:ext cx="71175" cy="17000"/>
            </a:xfrm>
            <a:custGeom>
              <a:avLst/>
              <a:gdLst/>
              <a:ahLst/>
              <a:cxnLst/>
              <a:rect l="l" t="t" r="r" b="b"/>
              <a:pathLst>
                <a:path w="2847" h="680" extrusionOk="0">
                  <a:moveTo>
                    <a:pt x="1208" y="0"/>
                  </a:moveTo>
                  <a:cubicBezTo>
                    <a:pt x="1156" y="0"/>
                    <a:pt x="1104" y="24"/>
                    <a:pt x="1048" y="73"/>
                  </a:cubicBezTo>
                  <a:lnTo>
                    <a:pt x="643" y="73"/>
                  </a:lnTo>
                  <a:cubicBezTo>
                    <a:pt x="615" y="101"/>
                    <a:pt x="587" y="114"/>
                    <a:pt x="557" y="114"/>
                  </a:cubicBezTo>
                  <a:cubicBezTo>
                    <a:pt x="522" y="114"/>
                    <a:pt x="485" y="98"/>
                    <a:pt x="441" y="73"/>
                  </a:cubicBezTo>
                  <a:cubicBezTo>
                    <a:pt x="310" y="73"/>
                    <a:pt x="191" y="61"/>
                    <a:pt x="60" y="61"/>
                  </a:cubicBezTo>
                  <a:cubicBezTo>
                    <a:pt x="12" y="85"/>
                    <a:pt x="0" y="145"/>
                    <a:pt x="0" y="204"/>
                  </a:cubicBezTo>
                  <a:cubicBezTo>
                    <a:pt x="24" y="323"/>
                    <a:pt x="84" y="431"/>
                    <a:pt x="179" y="514"/>
                  </a:cubicBezTo>
                  <a:cubicBezTo>
                    <a:pt x="228" y="555"/>
                    <a:pt x="289" y="568"/>
                    <a:pt x="349" y="568"/>
                  </a:cubicBezTo>
                  <a:cubicBezTo>
                    <a:pt x="376" y="568"/>
                    <a:pt x="403" y="565"/>
                    <a:pt x="429" y="562"/>
                  </a:cubicBezTo>
                  <a:cubicBezTo>
                    <a:pt x="472" y="519"/>
                    <a:pt x="511" y="484"/>
                    <a:pt x="555" y="484"/>
                  </a:cubicBezTo>
                  <a:cubicBezTo>
                    <a:pt x="585" y="484"/>
                    <a:pt x="617" y="500"/>
                    <a:pt x="655" y="538"/>
                  </a:cubicBezTo>
                  <a:cubicBezTo>
                    <a:pt x="685" y="544"/>
                    <a:pt x="709" y="547"/>
                    <a:pt x="734" y="547"/>
                  </a:cubicBezTo>
                  <a:cubicBezTo>
                    <a:pt x="760" y="547"/>
                    <a:pt x="786" y="544"/>
                    <a:pt x="822" y="538"/>
                  </a:cubicBezTo>
                  <a:cubicBezTo>
                    <a:pt x="848" y="529"/>
                    <a:pt x="873" y="526"/>
                    <a:pt x="898" y="526"/>
                  </a:cubicBezTo>
                  <a:cubicBezTo>
                    <a:pt x="1012" y="526"/>
                    <a:pt x="1122" y="599"/>
                    <a:pt x="1239" y="609"/>
                  </a:cubicBezTo>
                  <a:cubicBezTo>
                    <a:pt x="1537" y="616"/>
                    <a:pt x="1839" y="680"/>
                    <a:pt x="2141" y="680"/>
                  </a:cubicBezTo>
                  <a:cubicBezTo>
                    <a:pt x="2357" y="680"/>
                    <a:pt x="2573" y="647"/>
                    <a:pt x="2787" y="538"/>
                  </a:cubicBezTo>
                  <a:cubicBezTo>
                    <a:pt x="2822" y="454"/>
                    <a:pt x="2846" y="395"/>
                    <a:pt x="2810" y="323"/>
                  </a:cubicBezTo>
                  <a:cubicBezTo>
                    <a:pt x="2704" y="161"/>
                    <a:pt x="2561" y="136"/>
                    <a:pt x="2409" y="136"/>
                  </a:cubicBezTo>
                  <a:cubicBezTo>
                    <a:pt x="2340" y="136"/>
                    <a:pt x="2269" y="141"/>
                    <a:pt x="2198" y="141"/>
                  </a:cubicBezTo>
                  <a:cubicBezTo>
                    <a:pt x="2096" y="141"/>
                    <a:pt x="1995" y="130"/>
                    <a:pt x="1905" y="73"/>
                  </a:cubicBezTo>
                  <a:lnTo>
                    <a:pt x="1667" y="73"/>
                  </a:lnTo>
                  <a:cubicBezTo>
                    <a:pt x="1667" y="85"/>
                    <a:pt x="1655" y="85"/>
                    <a:pt x="1608" y="97"/>
                  </a:cubicBezTo>
                  <a:cubicBezTo>
                    <a:pt x="1597" y="104"/>
                    <a:pt x="1587" y="107"/>
                    <a:pt x="1576" y="107"/>
                  </a:cubicBezTo>
                  <a:cubicBezTo>
                    <a:pt x="1551" y="107"/>
                    <a:pt x="1526" y="90"/>
                    <a:pt x="1501" y="73"/>
                  </a:cubicBezTo>
                  <a:cubicBezTo>
                    <a:pt x="1453" y="61"/>
                    <a:pt x="1394" y="61"/>
                    <a:pt x="1358" y="61"/>
                  </a:cubicBezTo>
                  <a:cubicBezTo>
                    <a:pt x="1306" y="21"/>
                    <a:pt x="1257" y="0"/>
                    <a:pt x="12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2"/>
            <p:cNvSpPr/>
            <p:nvPr/>
          </p:nvSpPr>
          <p:spPr>
            <a:xfrm>
              <a:off x="5966500" y="3319950"/>
              <a:ext cx="73850" cy="18125"/>
            </a:xfrm>
            <a:custGeom>
              <a:avLst/>
              <a:gdLst/>
              <a:ahLst/>
              <a:cxnLst/>
              <a:rect l="l" t="t" r="r" b="b"/>
              <a:pathLst>
                <a:path w="2954" h="725" extrusionOk="0">
                  <a:moveTo>
                    <a:pt x="2089" y="0"/>
                  </a:moveTo>
                  <a:cubicBezTo>
                    <a:pt x="1952" y="0"/>
                    <a:pt x="1819" y="21"/>
                    <a:pt x="1703" y="117"/>
                  </a:cubicBezTo>
                  <a:cubicBezTo>
                    <a:pt x="1686" y="330"/>
                    <a:pt x="1615" y="504"/>
                    <a:pt x="1456" y="504"/>
                  </a:cubicBezTo>
                  <a:cubicBezTo>
                    <a:pt x="1402" y="504"/>
                    <a:pt x="1338" y="484"/>
                    <a:pt x="1263" y="438"/>
                  </a:cubicBezTo>
                  <a:cubicBezTo>
                    <a:pt x="1194" y="394"/>
                    <a:pt x="1131" y="380"/>
                    <a:pt x="1071" y="380"/>
                  </a:cubicBezTo>
                  <a:cubicBezTo>
                    <a:pt x="961" y="380"/>
                    <a:pt x="860" y="427"/>
                    <a:pt x="751" y="427"/>
                  </a:cubicBezTo>
                  <a:cubicBezTo>
                    <a:pt x="743" y="427"/>
                    <a:pt x="735" y="427"/>
                    <a:pt x="727" y="426"/>
                  </a:cubicBezTo>
                  <a:cubicBezTo>
                    <a:pt x="668" y="367"/>
                    <a:pt x="584" y="367"/>
                    <a:pt x="489" y="367"/>
                  </a:cubicBezTo>
                  <a:cubicBezTo>
                    <a:pt x="406" y="379"/>
                    <a:pt x="334" y="426"/>
                    <a:pt x="239" y="426"/>
                  </a:cubicBezTo>
                  <a:lnTo>
                    <a:pt x="156" y="426"/>
                  </a:lnTo>
                  <a:cubicBezTo>
                    <a:pt x="108" y="474"/>
                    <a:pt x="48" y="534"/>
                    <a:pt x="1" y="593"/>
                  </a:cubicBezTo>
                  <a:cubicBezTo>
                    <a:pt x="250" y="692"/>
                    <a:pt x="504" y="713"/>
                    <a:pt x="757" y="713"/>
                  </a:cubicBezTo>
                  <a:cubicBezTo>
                    <a:pt x="956" y="713"/>
                    <a:pt x="1154" y="700"/>
                    <a:pt x="1351" y="700"/>
                  </a:cubicBezTo>
                  <a:cubicBezTo>
                    <a:pt x="1477" y="700"/>
                    <a:pt x="1603" y="706"/>
                    <a:pt x="1727" y="724"/>
                  </a:cubicBezTo>
                  <a:cubicBezTo>
                    <a:pt x="2120" y="712"/>
                    <a:pt x="2489" y="712"/>
                    <a:pt x="2870" y="700"/>
                  </a:cubicBezTo>
                  <a:cubicBezTo>
                    <a:pt x="2954" y="653"/>
                    <a:pt x="2930" y="605"/>
                    <a:pt x="2858" y="557"/>
                  </a:cubicBezTo>
                  <a:cubicBezTo>
                    <a:pt x="2811" y="557"/>
                    <a:pt x="2787" y="546"/>
                    <a:pt x="2739" y="546"/>
                  </a:cubicBezTo>
                  <a:cubicBezTo>
                    <a:pt x="2650" y="462"/>
                    <a:pt x="2558" y="435"/>
                    <a:pt x="2464" y="435"/>
                  </a:cubicBezTo>
                  <a:cubicBezTo>
                    <a:pt x="2370" y="435"/>
                    <a:pt x="2275" y="462"/>
                    <a:pt x="2180" y="486"/>
                  </a:cubicBezTo>
                  <a:cubicBezTo>
                    <a:pt x="2143" y="486"/>
                    <a:pt x="2097" y="504"/>
                    <a:pt x="2054" y="504"/>
                  </a:cubicBezTo>
                  <a:cubicBezTo>
                    <a:pt x="2027" y="504"/>
                    <a:pt x="2000" y="497"/>
                    <a:pt x="1977" y="474"/>
                  </a:cubicBezTo>
                  <a:lnTo>
                    <a:pt x="1977" y="474"/>
                  </a:lnTo>
                  <a:cubicBezTo>
                    <a:pt x="2025" y="486"/>
                    <a:pt x="2072" y="486"/>
                    <a:pt x="2096" y="486"/>
                  </a:cubicBezTo>
                  <a:cubicBezTo>
                    <a:pt x="2215" y="486"/>
                    <a:pt x="2334" y="474"/>
                    <a:pt x="2334" y="307"/>
                  </a:cubicBezTo>
                  <a:cubicBezTo>
                    <a:pt x="2376" y="287"/>
                    <a:pt x="2103" y="167"/>
                    <a:pt x="2264" y="167"/>
                  </a:cubicBezTo>
                  <a:cubicBezTo>
                    <a:pt x="2288" y="167"/>
                    <a:pt x="2323" y="170"/>
                    <a:pt x="2370" y="176"/>
                  </a:cubicBezTo>
                  <a:cubicBezTo>
                    <a:pt x="2430" y="176"/>
                    <a:pt x="2477" y="81"/>
                    <a:pt x="2442" y="10"/>
                  </a:cubicBezTo>
                  <a:lnTo>
                    <a:pt x="2442" y="10"/>
                  </a:lnTo>
                  <a:cubicBezTo>
                    <a:pt x="2423" y="11"/>
                    <a:pt x="2405" y="11"/>
                    <a:pt x="2387" y="11"/>
                  </a:cubicBezTo>
                  <a:cubicBezTo>
                    <a:pt x="2289" y="11"/>
                    <a:pt x="2188" y="0"/>
                    <a:pt x="20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2"/>
            <p:cNvSpPr/>
            <p:nvPr/>
          </p:nvSpPr>
          <p:spPr>
            <a:xfrm>
              <a:off x="5682775" y="3411850"/>
              <a:ext cx="65875" cy="17125"/>
            </a:xfrm>
            <a:custGeom>
              <a:avLst/>
              <a:gdLst/>
              <a:ahLst/>
              <a:cxnLst/>
              <a:rect l="l" t="t" r="r" b="b"/>
              <a:pathLst>
                <a:path w="2635" h="685" extrusionOk="0">
                  <a:moveTo>
                    <a:pt x="713" y="0"/>
                  </a:moveTo>
                  <a:cubicBezTo>
                    <a:pt x="673" y="0"/>
                    <a:pt x="631" y="8"/>
                    <a:pt x="587" y="25"/>
                  </a:cubicBezTo>
                  <a:cubicBezTo>
                    <a:pt x="485" y="106"/>
                    <a:pt x="375" y="161"/>
                    <a:pt x="242" y="161"/>
                  </a:cubicBezTo>
                  <a:cubicBezTo>
                    <a:pt x="219" y="161"/>
                    <a:pt x="195" y="159"/>
                    <a:pt x="170" y="156"/>
                  </a:cubicBezTo>
                  <a:cubicBezTo>
                    <a:pt x="80" y="212"/>
                    <a:pt x="0" y="396"/>
                    <a:pt x="113" y="396"/>
                  </a:cubicBezTo>
                  <a:cubicBezTo>
                    <a:pt x="119" y="396"/>
                    <a:pt x="126" y="395"/>
                    <a:pt x="134" y="394"/>
                  </a:cubicBezTo>
                  <a:cubicBezTo>
                    <a:pt x="158" y="393"/>
                    <a:pt x="182" y="392"/>
                    <a:pt x="206" y="392"/>
                  </a:cubicBezTo>
                  <a:cubicBezTo>
                    <a:pt x="671" y="392"/>
                    <a:pt x="1109" y="566"/>
                    <a:pt x="1559" y="566"/>
                  </a:cubicBezTo>
                  <a:cubicBezTo>
                    <a:pt x="1659" y="566"/>
                    <a:pt x="1759" y="557"/>
                    <a:pt x="1861" y="537"/>
                  </a:cubicBezTo>
                  <a:cubicBezTo>
                    <a:pt x="1910" y="523"/>
                    <a:pt x="1957" y="517"/>
                    <a:pt x="2000" y="517"/>
                  </a:cubicBezTo>
                  <a:cubicBezTo>
                    <a:pt x="2113" y="517"/>
                    <a:pt x="2210" y="557"/>
                    <a:pt x="2313" y="608"/>
                  </a:cubicBezTo>
                  <a:cubicBezTo>
                    <a:pt x="2362" y="662"/>
                    <a:pt x="2411" y="685"/>
                    <a:pt x="2458" y="685"/>
                  </a:cubicBezTo>
                  <a:cubicBezTo>
                    <a:pt x="2513" y="685"/>
                    <a:pt x="2565" y="653"/>
                    <a:pt x="2611" y="608"/>
                  </a:cubicBezTo>
                  <a:cubicBezTo>
                    <a:pt x="2634" y="549"/>
                    <a:pt x="2634" y="501"/>
                    <a:pt x="2599" y="441"/>
                  </a:cubicBezTo>
                  <a:cubicBezTo>
                    <a:pt x="2527" y="370"/>
                    <a:pt x="2456" y="334"/>
                    <a:pt x="2372" y="310"/>
                  </a:cubicBezTo>
                  <a:cubicBezTo>
                    <a:pt x="2349" y="310"/>
                    <a:pt x="2337" y="299"/>
                    <a:pt x="2301" y="275"/>
                  </a:cubicBezTo>
                  <a:cubicBezTo>
                    <a:pt x="2242" y="263"/>
                    <a:pt x="2194" y="239"/>
                    <a:pt x="2170" y="191"/>
                  </a:cubicBezTo>
                  <a:lnTo>
                    <a:pt x="2158" y="179"/>
                  </a:lnTo>
                  <a:cubicBezTo>
                    <a:pt x="2107" y="143"/>
                    <a:pt x="2052" y="129"/>
                    <a:pt x="1994" y="129"/>
                  </a:cubicBezTo>
                  <a:cubicBezTo>
                    <a:pt x="1958" y="129"/>
                    <a:pt x="1921" y="135"/>
                    <a:pt x="1884" y="144"/>
                  </a:cubicBezTo>
                  <a:cubicBezTo>
                    <a:pt x="1801" y="156"/>
                    <a:pt x="1694" y="156"/>
                    <a:pt x="1587" y="179"/>
                  </a:cubicBezTo>
                  <a:cubicBezTo>
                    <a:pt x="1546" y="146"/>
                    <a:pt x="1495" y="131"/>
                    <a:pt x="1443" y="131"/>
                  </a:cubicBezTo>
                  <a:cubicBezTo>
                    <a:pt x="1402" y="131"/>
                    <a:pt x="1361" y="140"/>
                    <a:pt x="1325" y="156"/>
                  </a:cubicBezTo>
                  <a:cubicBezTo>
                    <a:pt x="1265" y="144"/>
                    <a:pt x="1218" y="144"/>
                    <a:pt x="1158" y="144"/>
                  </a:cubicBezTo>
                  <a:cubicBezTo>
                    <a:pt x="1007" y="106"/>
                    <a:pt x="870" y="0"/>
                    <a:pt x="7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2"/>
            <p:cNvSpPr/>
            <p:nvPr/>
          </p:nvSpPr>
          <p:spPr>
            <a:xfrm>
              <a:off x="6129025" y="3414675"/>
              <a:ext cx="57475" cy="12400"/>
            </a:xfrm>
            <a:custGeom>
              <a:avLst/>
              <a:gdLst/>
              <a:ahLst/>
              <a:cxnLst/>
              <a:rect l="l" t="t" r="r" b="b"/>
              <a:pathLst>
                <a:path w="2299" h="496" extrusionOk="0">
                  <a:moveTo>
                    <a:pt x="540" y="1"/>
                  </a:moveTo>
                  <a:cubicBezTo>
                    <a:pt x="487" y="1"/>
                    <a:pt x="439" y="21"/>
                    <a:pt x="394" y="66"/>
                  </a:cubicBezTo>
                  <a:cubicBezTo>
                    <a:pt x="346" y="78"/>
                    <a:pt x="298" y="78"/>
                    <a:pt x="263" y="78"/>
                  </a:cubicBezTo>
                  <a:cubicBezTo>
                    <a:pt x="215" y="102"/>
                    <a:pt x="155" y="138"/>
                    <a:pt x="108" y="150"/>
                  </a:cubicBezTo>
                  <a:cubicBezTo>
                    <a:pt x="60" y="186"/>
                    <a:pt x="36" y="221"/>
                    <a:pt x="24" y="269"/>
                  </a:cubicBezTo>
                  <a:cubicBezTo>
                    <a:pt x="1" y="364"/>
                    <a:pt x="24" y="436"/>
                    <a:pt x="96" y="495"/>
                  </a:cubicBezTo>
                  <a:cubicBezTo>
                    <a:pt x="286" y="483"/>
                    <a:pt x="501" y="483"/>
                    <a:pt x="691" y="483"/>
                  </a:cubicBezTo>
                  <a:cubicBezTo>
                    <a:pt x="691" y="436"/>
                    <a:pt x="691" y="400"/>
                    <a:pt x="703" y="376"/>
                  </a:cubicBezTo>
                  <a:cubicBezTo>
                    <a:pt x="763" y="376"/>
                    <a:pt x="798" y="388"/>
                    <a:pt x="810" y="447"/>
                  </a:cubicBezTo>
                  <a:cubicBezTo>
                    <a:pt x="993" y="465"/>
                    <a:pt x="1180" y="495"/>
                    <a:pt x="1366" y="495"/>
                  </a:cubicBezTo>
                  <a:cubicBezTo>
                    <a:pt x="1568" y="495"/>
                    <a:pt x="1767" y="459"/>
                    <a:pt x="1953" y="328"/>
                  </a:cubicBezTo>
                  <a:cubicBezTo>
                    <a:pt x="2013" y="364"/>
                    <a:pt x="2072" y="388"/>
                    <a:pt x="2130" y="388"/>
                  </a:cubicBezTo>
                  <a:cubicBezTo>
                    <a:pt x="2188" y="388"/>
                    <a:pt x="2245" y="364"/>
                    <a:pt x="2299" y="305"/>
                  </a:cubicBezTo>
                  <a:cubicBezTo>
                    <a:pt x="2287" y="221"/>
                    <a:pt x="2251" y="138"/>
                    <a:pt x="2239" y="66"/>
                  </a:cubicBezTo>
                  <a:cubicBezTo>
                    <a:pt x="2221" y="72"/>
                    <a:pt x="2206" y="75"/>
                    <a:pt x="2191" y="75"/>
                  </a:cubicBezTo>
                  <a:cubicBezTo>
                    <a:pt x="2176" y="75"/>
                    <a:pt x="2162" y="72"/>
                    <a:pt x="2144" y="66"/>
                  </a:cubicBezTo>
                  <a:cubicBezTo>
                    <a:pt x="2144" y="78"/>
                    <a:pt x="2120" y="90"/>
                    <a:pt x="2084" y="102"/>
                  </a:cubicBezTo>
                  <a:cubicBezTo>
                    <a:pt x="2068" y="109"/>
                    <a:pt x="2054" y="112"/>
                    <a:pt x="2042" y="112"/>
                  </a:cubicBezTo>
                  <a:cubicBezTo>
                    <a:pt x="2010" y="112"/>
                    <a:pt x="1991" y="92"/>
                    <a:pt x="1965" y="66"/>
                  </a:cubicBezTo>
                  <a:lnTo>
                    <a:pt x="1251" y="66"/>
                  </a:lnTo>
                  <a:cubicBezTo>
                    <a:pt x="1251" y="78"/>
                    <a:pt x="1239" y="90"/>
                    <a:pt x="1215" y="102"/>
                  </a:cubicBezTo>
                  <a:cubicBezTo>
                    <a:pt x="1205" y="109"/>
                    <a:pt x="1196" y="112"/>
                    <a:pt x="1187" y="112"/>
                  </a:cubicBezTo>
                  <a:cubicBezTo>
                    <a:pt x="1165" y="112"/>
                    <a:pt x="1146" y="92"/>
                    <a:pt x="1120" y="66"/>
                  </a:cubicBezTo>
                  <a:cubicBezTo>
                    <a:pt x="977" y="66"/>
                    <a:pt x="822" y="43"/>
                    <a:pt x="679" y="43"/>
                  </a:cubicBezTo>
                  <a:cubicBezTo>
                    <a:pt x="630" y="15"/>
                    <a:pt x="584" y="1"/>
                    <a:pt x="5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2"/>
            <p:cNvSpPr/>
            <p:nvPr/>
          </p:nvSpPr>
          <p:spPr>
            <a:xfrm>
              <a:off x="6123975" y="3371750"/>
              <a:ext cx="70275" cy="12150"/>
            </a:xfrm>
            <a:custGeom>
              <a:avLst/>
              <a:gdLst/>
              <a:ahLst/>
              <a:cxnLst/>
              <a:rect l="l" t="t" r="r" b="b"/>
              <a:pathLst>
                <a:path w="2811" h="486" extrusionOk="0">
                  <a:moveTo>
                    <a:pt x="1047" y="0"/>
                  </a:moveTo>
                  <a:cubicBezTo>
                    <a:pt x="875" y="0"/>
                    <a:pt x="702" y="13"/>
                    <a:pt x="530" y="13"/>
                  </a:cubicBezTo>
                  <a:cubicBezTo>
                    <a:pt x="481" y="13"/>
                    <a:pt x="431" y="12"/>
                    <a:pt x="381" y="9"/>
                  </a:cubicBezTo>
                  <a:cubicBezTo>
                    <a:pt x="310" y="9"/>
                    <a:pt x="250" y="9"/>
                    <a:pt x="179" y="21"/>
                  </a:cubicBezTo>
                  <a:cubicBezTo>
                    <a:pt x="0" y="259"/>
                    <a:pt x="298" y="259"/>
                    <a:pt x="357" y="390"/>
                  </a:cubicBezTo>
                  <a:cubicBezTo>
                    <a:pt x="369" y="438"/>
                    <a:pt x="417" y="474"/>
                    <a:pt x="465" y="486"/>
                  </a:cubicBezTo>
                  <a:lnTo>
                    <a:pt x="679" y="486"/>
                  </a:lnTo>
                  <a:cubicBezTo>
                    <a:pt x="789" y="437"/>
                    <a:pt x="903" y="410"/>
                    <a:pt x="1014" y="410"/>
                  </a:cubicBezTo>
                  <a:cubicBezTo>
                    <a:pt x="1120" y="410"/>
                    <a:pt x="1224" y="434"/>
                    <a:pt x="1322" y="486"/>
                  </a:cubicBezTo>
                  <a:cubicBezTo>
                    <a:pt x="1334" y="480"/>
                    <a:pt x="1349" y="477"/>
                    <a:pt x="1365" y="477"/>
                  </a:cubicBezTo>
                  <a:cubicBezTo>
                    <a:pt x="1381" y="477"/>
                    <a:pt x="1399" y="480"/>
                    <a:pt x="1417" y="486"/>
                  </a:cubicBezTo>
                  <a:cubicBezTo>
                    <a:pt x="1442" y="461"/>
                    <a:pt x="1477" y="445"/>
                    <a:pt x="1513" y="445"/>
                  </a:cubicBezTo>
                  <a:cubicBezTo>
                    <a:pt x="1546" y="445"/>
                    <a:pt x="1579" y="458"/>
                    <a:pt x="1608" y="486"/>
                  </a:cubicBezTo>
                  <a:cubicBezTo>
                    <a:pt x="1619" y="480"/>
                    <a:pt x="1637" y="477"/>
                    <a:pt x="1657" y="477"/>
                  </a:cubicBezTo>
                  <a:cubicBezTo>
                    <a:pt x="1676" y="477"/>
                    <a:pt x="1697" y="480"/>
                    <a:pt x="1715" y="486"/>
                  </a:cubicBezTo>
                  <a:cubicBezTo>
                    <a:pt x="1715" y="474"/>
                    <a:pt x="1727" y="450"/>
                    <a:pt x="1774" y="438"/>
                  </a:cubicBezTo>
                  <a:cubicBezTo>
                    <a:pt x="1788" y="435"/>
                    <a:pt x="1801" y="434"/>
                    <a:pt x="1813" y="434"/>
                  </a:cubicBezTo>
                  <a:cubicBezTo>
                    <a:pt x="1851" y="434"/>
                    <a:pt x="1878" y="449"/>
                    <a:pt x="1905" y="486"/>
                  </a:cubicBezTo>
                  <a:cubicBezTo>
                    <a:pt x="1917" y="480"/>
                    <a:pt x="1935" y="477"/>
                    <a:pt x="1954" y="477"/>
                  </a:cubicBezTo>
                  <a:cubicBezTo>
                    <a:pt x="1974" y="477"/>
                    <a:pt x="1994" y="480"/>
                    <a:pt x="2012" y="486"/>
                  </a:cubicBezTo>
                  <a:cubicBezTo>
                    <a:pt x="2092" y="436"/>
                    <a:pt x="2172" y="413"/>
                    <a:pt x="2251" y="413"/>
                  </a:cubicBezTo>
                  <a:cubicBezTo>
                    <a:pt x="2324" y="413"/>
                    <a:pt x="2396" y="433"/>
                    <a:pt x="2465" y="474"/>
                  </a:cubicBezTo>
                  <a:cubicBezTo>
                    <a:pt x="2483" y="462"/>
                    <a:pt x="2498" y="456"/>
                    <a:pt x="2512" y="456"/>
                  </a:cubicBezTo>
                  <a:cubicBezTo>
                    <a:pt x="2527" y="456"/>
                    <a:pt x="2542" y="462"/>
                    <a:pt x="2560" y="474"/>
                  </a:cubicBezTo>
                  <a:cubicBezTo>
                    <a:pt x="2631" y="438"/>
                    <a:pt x="2715" y="426"/>
                    <a:pt x="2774" y="355"/>
                  </a:cubicBezTo>
                  <a:cubicBezTo>
                    <a:pt x="2810" y="307"/>
                    <a:pt x="2810" y="248"/>
                    <a:pt x="2810" y="188"/>
                  </a:cubicBezTo>
                  <a:cubicBezTo>
                    <a:pt x="2798" y="128"/>
                    <a:pt x="2751" y="93"/>
                    <a:pt x="2691" y="81"/>
                  </a:cubicBezTo>
                  <a:cubicBezTo>
                    <a:pt x="2620" y="69"/>
                    <a:pt x="2536" y="69"/>
                    <a:pt x="2465" y="69"/>
                  </a:cubicBezTo>
                  <a:cubicBezTo>
                    <a:pt x="2415" y="106"/>
                    <a:pt x="2363" y="127"/>
                    <a:pt x="2308" y="127"/>
                  </a:cubicBezTo>
                  <a:cubicBezTo>
                    <a:pt x="2258" y="127"/>
                    <a:pt x="2207" y="109"/>
                    <a:pt x="2155" y="69"/>
                  </a:cubicBezTo>
                  <a:cubicBezTo>
                    <a:pt x="2108" y="45"/>
                    <a:pt x="2048" y="45"/>
                    <a:pt x="2012" y="33"/>
                  </a:cubicBezTo>
                  <a:cubicBezTo>
                    <a:pt x="2012" y="33"/>
                    <a:pt x="1989" y="21"/>
                    <a:pt x="1965" y="21"/>
                  </a:cubicBezTo>
                  <a:cubicBezTo>
                    <a:pt x="1929" y="21"/>
                    <a:pt x="1905" y="21"/>
                    <a:pt x="1869" y="45"/>
                  </a:cubicBezTo>
                  <a:cubicBezTo>
                    <a:pt x="1852" y="72"/>
                    <a:pt x="1820" y="85"/>
                    <a:pt x="1786" y="85"/>
                  </a:cubicBezTo>
                  <a:cubicBezTo>
                    <a:pt x="1774" y="85"/>
                    <a:pt x="1762" y="84"/>
                    <a:pt x="1750" y="81"/>
                  </a:cubicBezTo>
                  <a:cubicBezTo>
                    <a:pt x="1750" y="93"/>
                    <a:pt x="1739" y="93"/>
                    <a:pt x="1691" y="117"/>
                  </a:cubicBezTo>
                  <a:cubicBezTo>
                    <a:pt x="1685" y="120"/>
                    <a:pt x="1677" y="121"/>
                    <a:pt x="1669" y="121"/>
                  </a:cubicBezTo>
                  <a:cubicBezTo>
                    <a:pt x="1645" y="121"/>
                    <a:pt x="1613" y="108"/>
                    <a:pt x="1596" y="81"/>
                  </a:cubicBezTo>
                  <a:cubicBezTo>
                    <a:pt x="1417" y="16"/>
                    <a:pt x="1232" y="0"/>
                    <a:pt x="10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2"/>
            <p:cNvSpPr/>
            <p:nvPr/>
          </p:nvSpPr>
          <p:spPr>
            <a:xfrm>
              <a:off x="5525375" y="3287150"/>
              <a:ext cx="66400" cy="15425"/>
            </a:xfrm>
            <a:custGeom>
              <a:avLst/>
              <a:gdLst/>
              <a:ahLst/>
              <a:cxnLst/>
              <a:rect l="l" t="t" r="r" b="b"/>
              <a:pathLst>
                <a:path w="2656" h="617" extrusionOk="0">
                  <a:moveTo>
                    <a:pt x="501" y="0"/>
                  </a:moveTo>
                  <a:cubicBezTo>
                    <a:pt x="275" y="60"/>
                    <a:pt x="1" y="72"/>
                    <a:pt x="215" y="429"/>
                  </a:cubicBezTo>
                  <a:cubicBezTo>
                    <a:pt x="275" y="476"/>
                    <a:pt x="334" y="500"/>
                    <a:pt x="394" y="524"/>
                  </a:cubicBezTo>
                  <a:cubicBezTo>
                    <a:pt x="520" y="587"/>
                    <a:pt x="648" y="606"/>
                    <a:pt x="775" y="606"/>
                  </a:cubicBezTo>
                  <a:cubicBezTo>
                    <a:pt x="971" y="606"/>
                    <a:pt x="1168" y="562"/>
                    <a:pt x="1363" y="562"/>
                  </a:cubicBezTo>
                  <a:cubicBezTo>
                    <a:pt x="1449" y="562"/>
                    <a:pt x="1535" y="570"/>
                    <a:pt x="1620" y="595"/>
                  </a:cubicBezTo>
                  <a:cubicBezTo>
                    <a:pt x="1723" y="602"/>
                    <a:pt x="1825" y="617"/>
                    <a:pt x="1928" y="617"/>
                  </a:cubicBezTo>
                  <a:cubicBezTo>
                    <a:pt x="2004" y="617"/>
                    <a:pt x="2080" y="609"/>
                    <a:pt x="2156" y="584"/>
                  </a:cubicBezTo>
                  <a:cubicBezTo>
                    <a:pt x="2287" y="441"/>
                    <a:pt x="2477" y="548"/>
                    <a:pt x="2632" y="453"/>
                  </a:cubicBezTo>
                  <a:cubicBezTo>
                    <a:pt x="2656" y="381"/>
                    <a:pt x="2656" y="322"/>
                    <a:pt x="2632" y="262"/>
                  </a:cubicBezTo>
                  <a:cubicBezTo>
                    <a:pt x="2475" y="86"/>
                    <a:pt x="2295" y="43"/>
                    <a:pt x="2109" y="43"/>
                  </a:cubicBezTo>
                  <a:cubicBezTo>
                    <a:pt x="1929" y="43"/>
                    <a:pt x="1742" y="83"/>
                    <a:pt x="1560" y="83"/>
                  </a:cubicBezTo>
                  <a:cubicBezTo>
                    <a:pt x="1501" y="83"/>
                    <a:pt x="1441" y="83"/>
                    <a:pt x="1382" y="95"/>
                  </a:cubicBezTo>
                  <a:cubicBezTo>
                    <a:pt x="1349" y="118"/>
                    <a:pt x="1313" y="127"/>
                    <a:pt x="1277" y="127"/>
                  </a:cubicBezTo>
                  <a:cubicBezTo>
                    <a:pt x="1236" y="127"/>
                    <a:pt x="1194" y="115"/>
                    <a:pt x="1156" y="95"/>
                  </a:cubicBezTo>
                  <a:cubicBezTo>
                    <a:pt x="1132" y="95"/>
                    <a:pt x="1108" y="83"/>
                    <a:pt x="1084" y="83"/>
                  </a:cubicBezTo>
                  <a:cubicBezTo>
                    <a:pt x="1048" y="83"/>
                    <a:pt x="1037" y="95"/>
                    <a:pt x="1013" y="95"/>
                  </a:cubicBezTo>
                  <a:cubicBezTo>
                    <a:pt x="977" y="119"/>
                    <a:pt x="965" y="119"/>
                    <a:pt x="929" y="131"/>
                  </a:cubicBezTo>
                  <a:cubicBezTo>
                    <a:pt x="913" y="141"/>
                    <a:pt x="900" y="146"/>
                    <a:pt x="889" y="146"/>
                  </a:cubicBezTo>
                  <a:cubicBezTo>
                    <a:pt x="836" y="146"/>
                    <a:pt x="834" y="48"/>
                    <a:pt x="775" y="48"/>
                  </a:cubicBezTo>
                  <a:cubicBezTo>
                    <a:pt x="679" y="12"/>
                    <a:pt x="596" y="0"/>
                    <a:pt x="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2"/>
            <p:cNvSpPr/>
            <p:nvPr/>
          </p:nvSpPr>
          <p:spPr>
            <a:xfrm>
              <a:off x="5749525" y="3280225"/>
              <a:ext cx="48825" cy="16025"/>
            </a:xfrm>
            <a:custGeom>
              <a:avLst/>
              <a:gdLst/>
              <a:ahLst/>
              <a:cxnLst/>
              <a:rect l="l" t="t" r="r" b="b"/>
              <a:pathLst>
                <a:path w="1953" h="641" extrusionOk="0">
                  <a:moveTo>
                    <a:pt x="593" y="0"/>
                  </a:moveTo>
                  <a:cubicBezTo>
                    <a:pt x="481" y="0"/>
                    <a:pt x="371" y="14"/>
                    <a:pt x="262" y="51"/>
                  </a:cubicBezTo>
                  <a:cubicBezTo>
                    <a:pt x="203" y="75"/>
                    <a:pt x="155" y="122"/>
                    <a:pt x="107" y="170"/>
                  </a:cubicBezTo>
                  <a:cubicBezTo>
                    <a:pt x="0" y="349"/>
                    <a:pt x="60" y="468"/>
                    <a:pt x="226" y="575"/>
                  </a:cubicBezTo>
                  <a:cubicBezTo>
                    <a:pt x="247" y="589"/>
                    <a:pt x="264" y="595"/>
                    <a:pt x="284" y="595"/>
                  </a:cubicBezTo>
                  <a:cubicBezTo>
                    <a:pt x="298" y="595"/>
                    <a:pt x="314" y="592"/>
                    <a:pt x="334" y="587"/>
                  </a:cubicBezTo>
                  <a:cubicBezTo>
                    <a:pt x="464" y="622"/>
                    <a:pt x="598" y="640"/>
                    <a:pt x="732" y="640"/>
                  </a:cubicBezTo>
                  <a:cubicBezTo>
                    <a:pt x="866" y="640"/>
                    <a:pt x="1000" y="622"/>
                    <a:pt x="1131" y="587"/>
                  </a:cubicBezTo>
                  <a:lnTo>
                    <a:pt x="1179" y="587"/>
                  </a:lnTo>
                  <a:cubicBezTo>
                    <a:pt x="1292" y="622"/>
                    <a:pt x="1405" y="640"/>
                    <a:pt x="1517" y="640"/>
                  </a:cubicBezTo>
                  <a:cubicBezTo>
                    <a:pt x="1628" y="640"/>
                    <a:pt x="1738" y="622"/>
                    <a:pt x="1846" y="587"/>
                  </a:cubicBezTo>
                  <a:cubicBezTo>
                    <a:pt x="1865" y="592"/>
                    <a:pt x="1883" y="595"/>
                    <a:pt x="1899" y="595"/>
                  </a:cubicBezTo>
                  <a:cubicBezTo>
                    <a:pt x="1921" y="595"/>
                    <a:pt x="1939" y="589"/>
                    <a:pt x="1953" y="575"/>
                  </a:cubicBezTo>
                  <a:cubicBezTo>
                    <a:pt x="1907" y="244"/>
                    <a:pt x="1708" y="110"/>
                    <a:pt x="1398" y="110"/>
                  </a:cubicBezTo>
                  <a:cubicBezTo>
                    <a:pt x="1385" y="110"/>
                    <a:pt x="1371" y="110"/>
                    <a:pt x="1357" y="110"/>
                  </a:cubicBezTo>
                  <a:lnTo>
                    <a:pt x="1286" y="110"/>
                  </a:lnTo>
                  <a:cubicBezTo>
                    <a:pt x="1179" y="110"/>
                    <a:pt x="1072" y="99"/>
                    <a:pt x="976" y="63"/>
                  </a:cubicBezTo>
                  <a:cubicBezTo>
                    <a:pt x="917" y="51"/>
                    <a:pt x="869" y="39"/>
                    <a:pt x="810" y="15"/>
                  </a:cubicBezTo>
                  <a:cubicBezTo>
                    <a:pt x="736" y="6"/>
                    <a:pt x="664" y="0"/>
                    <a:pt x="5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2"/>
            <p:cNvSpPr/>
            <p:nvPr/>
          </p:nvSpPr>
          <p:spPr>
            <a:xfrm>
              <a:off x="6152250" y="3289775"/>
              <a:ext cx="40300" cy="21225"/>
            </a:xfrm>
            <a:custGeom>
              <a:avLst/>
              <a:gdLst/>
              <a:ahLst/>
              <a:cxnLst/>
              <a:rect l="l" t="t" r="r" b="b"/>
              <a:pathLst>
                <a:path w="1612" h="849" extrusionOk="0">
                  <a:moveTo>
                    <a:pt x="961" y="0"/>
                  </a:moveTo>
                  <a:cubicBezTo>
                    <a:pt x="819" y="0"/>
                    <a:pt x="670" y="24"/>
                    <a:pt x="524" y="38"/>
                  </a:cubicBezTo>
                  <a:cubicBezTo>
                    <a:pt x="227" y="121"/>
                    <a:pt x="227" y="443"/>
                    <a:pt x="24" y="610"/>
                  </a:cubicBezTo>
                  <a:cubicBezTo>
                    <a:pt x="0" y="681"/>
                    <a:pt x="12" y="729"/>
                    <a:pt x="84" y="740"/>
                  </a:cubicBezTo>
                  <a:cubicBezTo>
                    <a:pt x="179" y="752"/>
                    <a:pt x="250" y="752"/>
                    <a:pt x="322" y="776"/>
                  </a:cubicBezTo>
                  <a:cubicBezTo>
                    <a:pt x="431" y="820"/>
                    <a:pt x="547" y="828"/>
                    <a:pt x="663" y="828"/>
                  </a:cubicBezTo>
                  <a:cubicBezTo>
                    <a:pt x="740" y="828"/>
                    <a:pt x="816" y="825"/>
                    <a:pt x="889" y="825"/>
                  </a:cubicBezTo>
                  <a:cubicBezTo>
                    <a:pt x="948" y="825"/>
                    <a:pt x="1005" y="827"/>
                    <a:pt x="1060" y="836"/>
                  </a:cubicBezTo>
                  <a:cubicBezTo>
                    <a:pt x="1112" y="844"/>
                    <a:pt x="1161" y="848"/>
                    <a:pt x="1205" y="848"/>
                  </a:cubicBezTo>
                  <a:cubicBezTo>
                    <a:pt x="1486" y="848"/>
                    <a:pt x="1611" y="685"/>
                    <a:pt x="1560" y="336"/>
                  </a:cubicBezTo>
                  <a:cubicBezTo>
                    <a:pt x="1405" y="63"/>
                    <a:pt x="1192" y="0"/>
                    <a:pt x="9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2"/>
            <p:cNvSpPr/>
            <p:nvPr/>
          </p:nvSpPr>
          <p:spPr>
            <a:xfrm>
              <a:off x="5803100" y="3416325"/>
              <a:ext cx="58050" cy="15400"/>
            </a:xfrm>
            <a:custGeom>
              <a:avLst/>
              <a:gdLst/>
              <a:ahLst/>
              <a:cxnLst/>
              <a:rect l="l" t="t" r="r" b="b"/>
              <a:pathLst>
                <a:path w="2322" h="616" extrusionOk="0">
                  <a:moveTo>
                    <a:pt x="226" y="0"/>
                  </a:moveTo>
                  <a:cubicBezTo>
                    <a:pt x="143" y="72"/>
                    <a:pt x="24" y="120"/>
                    <a:pt x="0" y="239"/>
                  </a:cubicBezTo>
                  <a:cubicBezTo>
                    <a:pt x="0" y="346"/>
                    <a:pt x="48" y="453"/>
                    <a:pt x="167" y="512"/>
                  </a:cubicBezTo>
                  <a:cubicBezTo>
                    <a:pt x="405" y="588"/>
                    <a:pt x="645" y="615"/>
                    <a:pt x="886" y="615"/>
                  </a:cubicBezTo>
                  <a:cubicBezTo>
                    <a:pt x="1139" y="615"/>
                    <a:pt x="1393" y="585"/>
                    <a:pt x="1643" y="548"/>
                  </a:cubicBezTo>
                  <a:cubicBezTo>
                    <a:pt x="1728" y="502"/>
                    <a:pt x="1812" y="476"/>
                    <a:pt x="1900" y="476"/>
                  </a:cubicBezTo>
                  <a:cubicBezTo>
                    <a:pt x="1948" y="476"/>
                    <a:pt x="1998" y="484"/>
                    <a:pt x="2048" y="501"/>
                  </a:cubicBezTo>
                  <a:cubicBezTo>
                    <a:pt x="2167" y="501"/>
                    <a:pt x="2262" y="477"/>
                    <a:pt x="2310" y="334"/>
                  </a:cubicBezTo>
                  <a:cubicBezTo>
                    <a:pt x="2322" y="215"/>
                    <a:pt x="2310" y="120"/>
                    <a:pt x="2167" y="72"/>
                  </a:cubicBezTo>
                  <a:cubicBezTo>
                    <a:pt x="2061" y="63"/>
                    <a:pt x="1955" y="60"/>
                    <a:pt x="1849" y="60"/>
                  </a:cubicBezTo>
                  <a:cubicBezTo>
                    <a:pt x="1606" y="60"/>
                    <a:pt x="1366" y="76"/>
                    <a:pt x="1126" y="76"/>
                  </a:cubicBezTo>
                  <a:cubicBezTo>
                    <a:pt x="909" y="76"/>
                    <a:pt x="693" y="63"/>
                    <a:pt x="477" y="12"/>
                  </a:cubicBezTo>
                  <a:cubicBezTo>
                    <a:pt x="393" y="12"/>
                    <a:pt x="322" y="0"/>
                    <a:pt x="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2"/>
            <p:cNvSpPr/>
            <p:nvPr/>
          </p:nvSpPr>
          <p:spPr>
            <a:xfrm>
              <a:off x="5514075" y="3433300"/>
              <a:ext cx="65200" cy="20550"/>
            </a:xfrm>
            <a:custGeom>
              <a:avLst/>
              <a:gdLst/>
              <a:ahLst/>
              <a:cxnLst/>
              <a:rect l="l" t="t" r="r" b="b"/>
              <a:pathLst>
                <a:path w="2608" h="822" extrusionOk="0">
                  <a:moveTo>
                    <a:pt x="2548" y="0"/>
                  </a:moveTo>
                  <a:cubicBezTo>
                    <a:pt x="2388" y="43"/>
                    <a:pt x="2225" y="55"/>
                    <a:pt x="2060" y="55"/>
                  </a:cubicBezTo>
                  <a:cubicBezTo>
                    <a:pt x="1840" y="55"/>
                    <a:pt x="1618" y="34"/>
                    <a:pt x="1400" y="34"/>
                  </a:cubicBezTo>
                  <a:cubicBezTo>
                    <a:pt x="1281" y="34"/>
                    <a:pt x="1164" y="40"/>
                    <a:pt x="1048" y="60"/>
                  </a:cubicBezTo>
                  <a:cubicBezTo>
                    <a:pt x="989" y="179"/>
                    <a:pt x="881" y="179"/>
                    <a:pt x="774" y="179"/>
                  </a:cubicBezTo>
                  <a:cubicBezTo>
                    <a:pt x="715" y="226"/>
                    <a:pt x="655" y="250"/>
                    <a:pt x="596" y="286"/>
                  </a:cubicBezTo>
                  <a:cubicBezTo>
                    <a:pt x="417" y="417"/>
                    <a:pt x="167" y="417"/>
                    <a:pt x="0" y="595"/>
                  </a:cubicBezTo>
                  <a:cubicBezTo>
                    <a:pt x="60" y="726"/>
                    <a:pt x="179" y="786"/>
                    <a:pt x="334" y="822"/>
                  </a:cubicBezTo>
                  <a:cubicBezTo>
                    <a:pt x="655" y="786"/>
                    <a:pt x="965" y="655"/>
                    <a:pt x="1262" y="536"/>
                  </a:cubicBezTo>
                  <a:cubicBezTo>
                    <a:pt x="1313" y="384"/>
                    <a:pt x="1390" y="342"/>
                    <a:pt x="1475" y="342"/>
                  </a:cubicBezTo>
                  <a:cubicBezTo>
                    <a:pt x="1582" y="342"/>
                    <a:pt x="1703" y="407"/>
                    <a:pt x="1807" y="407"/>
                  </a:cubicBezTo>
                  <a:cubicBezTo>
                    <a:pt x="1816" y="407"/>
                    <a:pt x="1825" y="406"/>
                    <a:pt x="1834" y="405"/>
                  </a:cubicBezTo>
                  <a:cubicBezTo>
                    <a:pt x="2096" y="357"/>
                    <a:pt x="2393" y="405"/>
                    <a:pt x="2608" y="179"/>
                  </a:cubicBezTo>
                  <a:cubicBezTo>
                    <a:pt x="2596" y="119"/>
                    <a:pt x="2548" y="0"/>
                    <a:pt x="25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2"/>
            <p:cNvSpPr/>
            <p:nvPr/>
          </p:nvSpPr>
          <p:spPr>
            <a:xfrm>
              <a:off x="6177250" y="3292100"/>
              <a:ext cx="38725" cy="22375"/>
            </a:xfrm>
            <a:custGeom>
              <a:avLst/>
              <a:gdLst/>
              <a:ahLst/>
              <a:cxnLst/>
              <a:rect l="l" t="t" r="r" b="b"/>
              <a:pathLst>
                <a:path w="1549" h="895" extrusionOk="0">
                  <a:moveTo>
                    <a:pt x="810" y="0"/>
                  </a:moveTo>
                  <a:cubicBezTo>
                    <a:pt x="706" y="0"/>
                    <a:pt x="599" y="59"/>
                    <a:pt x="489" y="207"/>
                  </a:cubicBezTo>
                  <a:cubicBezTo>
                    <a:pt x="512" y="564"/>
                    <a:pt x="310" y="683"/>
                    <a:pt x="0" y="695"/>
                  </a:cubicBezTo>
                  <a:cubicBezTo>
                    <a:pt x="12" y="743"/>
                    <a:pt x="36" y="778"/>
                    <a:pt x="119" y="802"/>
                  </a:cubicBezTo>
                  <a:cubicBezTo>
                    <a:pt x="131" y="786"/>
                    <a:pt x="144" y="777"/>
                    <a:pt x="158" y="777"/>
                  </a:cubicBezTo>
                  <a:cubicBezTo>
                    <a:pt x="174" y="777"/>
                    <a:pt x="190" y="789"/>
                    <a:pt x="203" y="814"/>
                  </a:cubicBezTo>
                  <a:cubicBezTo>
                    <a:pt x="286" y="880"/>
                    <a:pt x="372" y="895"/>
                    <a:pt x="460" y="895"/>
                  </a:cubicBezTo>
                  <a:cubicBezTo>
                    <a:pt x="533" y="895"/>
                    <a:pt x="608" y="884"/>
                    <a:pt x="682" y="884"/>
                  </a:cubicBezTo>
                  <a:cubicBezTo>
                    <a:pt x="697" y="884"/>
                    <a:pt x="712" y="885"/>
                    <a:pt x="727" y="886"/>
                  </a:cubicBezTo>
                  <a:cubicBezTo>
                    <a:pt x="796" y="886"/>
                    <a:pt x="865" y="889"/>
                    <a:pt x="932" y="889"/>
                  </a:cubicBezTo>
                  <a:cubicBezTo>
                    <a:pt x="1109" y="889"/>
                    <a:pt x="1276" y="864"/>
                    <a:pt x="1405" y="683"/>
                  </a:cubicBezTo>
                  <a:cubicBezTo>
                    <a:pt x="1489" y="588"/>
                    <a:pt x="1548" y="505"/>
                    <a:pt x="1501" y="386"/>
                  </a:cubicBezTo>
                  <a:cubicBezTo>
                    <a:pt x="1370" y="362"/>
                    <a:pt x="1262" y="338"/>
                    <a:pt x="1203" y="219"/>
                  </a:cubicBezTo>
                  <a:cubicBezTo>
                    <a:pt x="1070" y="93"/>
                    <a:pt x="942"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2"/>
            <p:cNvSpPr/>
            <p:nvPr/>
          </p:nvSpPr>
          <p:spPr>
            <a:xfrm>
              <a:off x="5628075" y="3343775"/>
              <a:ext cx="72050" cy="10250"/>
            </a:xfrm>
            <a:custGeom>
              <a:avLst/>
              <a:gdLst/>
              <a:ahLst/>
              <a:cxnLst/>
              <a:rect l="l" t="t" r="r" b="b"/>
              <a:pathLst>
                <a:path w="2882" h="410" extrusionOk="0">
                  <a:moveTo>
                    <a:pt x="580" y="0"/>
                  </a:moveTo>
                  <a:cubicBezTo>
                    <a:pt x="384" y="0"/>
                    <a:pt x="187" y="34"/>
                    <a:pt x="0" y="140"/>
                  </a:cubicBezTo>
                  <a:cubicBezTo>
                    <a:pt x="203" y="200"/>
                    <a:pt x="453" y="104"/>
                    <a:pt x="620" y="307"/>
                  </a:cubicBezTo>
                  <a:cubicBezTo>
                    <a:pt x="829" y="341"/>
                    <a:pt x="1035" y="351"/>
                    <a:pt x="1239" y="351"/>
                  </a:cubicBezTo>
                  <a:cubicBezTo>
                    <a:pt x="1507" y="351"/>
                    <a:pt x="1772" y="334"/>
                    <a:pt x="2038" y="334"/>
                  </a:cubicBezTo>
                  <a:cubicBezTo>
                    <a:pt x="2136" y="334"/>
                    <a:pt x="2235" y="336"/>
                    <a:pt x="2334" y="343"/>
                  </a:cubicBezTo>
                  <a:cubicBezTo>
                    <a:pt x="2437" y="361"/>
                    <a:pt x="2546" y="410"/>
                    <a:pt x="2644" y="410"/>
                  </a:cubicBezTo>
                  <a:cubicBezTo>
                    <a:pt x="2739" y="410"/>
                    <a:pt x="2823" y="364"/>
                    <a:pt x="2882" y="200"/>
                  </a:cubicBezTo>
                  <a:cubicBezTo>
                    <a:pt x="2298" y="128"/>
                    <a:pt x="1703" y="164"/>
                    <a:pt x="1108" y="57"/>
                  </a:cubicBezTo>
                  <a:cubicBezTo>
                    <a:pt x="937" y="28"/>
                    <a:pt x="759" y="0"/>
                    <a:pt x="5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2"/>
            <p:cNvSpPr/>
            <p:nvPr/>
          </p:nvSpPr>
          <p:spPr>
            <a:xfrm>
              <a:off x="5544725" y="3400525"/>
              <a:ext cx="47650" cy="13875"/>
            </a:xfrm>
            <a:custGeom>
              <a:avLst/>
              <a:gdLst/>
              <a:ahLst/>
              <a:cxnLst/>
              <a:rect l="l" t="t" r="r" b="b"/>
              <a:pathLst>
                <a:path w="1906" h="555" extrusionOk="0">
                  <a:moveTo>
                    <a:pt x="1478" y="1"/>
                  </a:moveTo>
                  <a:cubicBezTo>
                    <a:pt x="1400" y="1"/>
                    <a:pt x="1325" y="14"/>
                    <a:pt x="1251" y="61"/>
                  </a:cubicBezTo>
                  <a:cubicBezTo>
                    <a:pt x="1221" y="67"/>
                    <a:pt x="1194" y="70"/>
                    <a:pt x="1169" y="70"/>
                  </a:cubicBezTo>
                  <a:cubicBezTo>
                    <a:pt x="1144" y="70"/>
                    <a:pt x="1120" y="67"/>
                    <a:pt x="1096" y="61"/>
                  </a:cubicBezTo>
                  <a:cubicBezTo>
                    <a:pt x="1096" y="49"/>
                    <a:pt x="1084" y="49"/>
                    <a:pt x="1048" y="25"/>
                  </a:cubicBezTo>
                  <a:cubicBezTo>
                    <a:pt x="1039" y="22"/>
                    <a:pt x="1031" y="21"/>
                    <a:pt x="1022" y="21"/>
                  </a:cubicBezTo>
                  <a:cubicBezTo>
                    <a:pt x="996" y="21"/>
                    <a:pt x="971" y="34"/>
                    <a:pt x="953" y="61"/>
                  </a:cubicBezTo>
                  <a:cubicBezTo>
                    <a:pt x="929" y="67"/>
                    <a:pt x="906" y="70"/>
                    <a:pt x="882" y="70"/>
                  </a:cubicBezTo>
                  <a:cubicBezTo>
                    <a:pt x="858" y="70"/>
                    <a:pt x="834" y="67"/>
                    <a:pt x="810" y="61"/>
                  </a:cubicBezTo>
                  <a:cubicBezTo>
                    <a:pt x="596" y="192"/>
                    <a:pt x="322" y="168"/>
                    <a:pt x="84" y="216"/>
                  </a:cubicBezTo>
                  <a:cubicBezTo>
                    <a:pt x="13" y="287"/>
                    <a:pt x="1" y="394"/>
                    <a:pt x="72" y="513"/>
                  </a:cubicBezTo>
                  <a:cubicBezTo>
                    <a:pt x="103" y="537"/>
                    <a:pt x="139" y="555"/>
                    <a:pt x="180" y="555"/>
                  </a:cubicBezTo>
                  <a:cubicBezTo>
                    <a:pt x="202" y="555"/>
                    <a:pt x="226" y="550"/>
                    <a:pt x="251" y="537"/>
                  </a:cubicBezTo>
                  <a:cubicBezTo>
                    <a:pt x="775" y="478"/>
                    <a:pt x="1310" y="418"/>
                    <a:pt x="1822" y="359"/>
                  </a:cubicBezTo>
                  <a:cubicBezTo>
                    <a:pt x="1906" y="180"/>
                    <a:pt x="1798" y="97"/>
                    <a:pt x="1668" y="13"/>
                  </a:cubicBezTo>
                  <a:cubicBezTo>
                    <a:pt x="1601" y="8"/>
                    <a:pt x="1538" y="1"/>
                    <a:pt x="14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2"/>
            <p:cNvSpPr/>
            <p:nvPr/>
          </p:nvSpPr>
          <p:spPr>
            <a:xfrm>
              <a:off x="5964725" y="3415650"/>
              <a:ext cx="42875" cy="13225"/>
            </a:xfrm>
            <a:custGeom>
              <a:avLst/>
              <a:gdLst/>
              <a:ahLst/>
              <a:cxnLst/>
              <a:rect l="l" t="t" r="r" b="b"/>
              <a:pathLst>
                <a:path w="1715" h="529" extrusionOk="0">
                  <a:moveTo>
                    <a:pt x="862" y="1"/>
                  </a:moveTo>
                  <a:cubicBezTo>
                    <a:pt x="842" y="1"/>
                    <a:pt x="821" y="6"/>
                    <a:pt x="798" y="16"/>
                  </a:cubicBezTo>
                  <a:cubicBezTo>
                    <a:pt x="715" y="39"/>
                    <a:pt x="608" y="39"/>
                    <a:pt x="524" y="51"/>
                  </a:cubicBezTo>
                  <a:cubicBezTo>
                    <a:pt x="358" y="111"/>
                    <a:pt x="167" y="63"/>
                    <a:pt x="24" y="206"/>
                  </a:cubicBezTo>
                  <a:cubicBezTo>
                    <a:pt x="0" y="301"/>
                    <a:pt x="0" y="408"/>
                    <a:pt x="72" y="504"/>
                  </a:cubicBezTo>
                  <a:cubicBezTo>
                    <a:pt x="108" y="519"/>
                    <a:pt x="149" y="528"/>
                    <a:pt x="193" y="528"/>
                  </a:cubicBezTo>
                  <a:cubicBezTo>
                    <a:pt x="249" y="528"/>
                    <a:pt x="309" y="513"/>
                    <a:pt x="369" y="480"/>
                  </a:cubicBezTo>
                  <a:cubicBezTo>
                    <a:pt x="703" y="468"/>
                    <a:pt x="1036" y="456"/>
                    <a:pt x="1370" y="444"/>
                  </a:cubicBezTo>
                  <a:lnTo>
                    <a:pt x="1667" y="147"/>
                  </a:lnTo>
                  <a:cubicBezTo>
                    <a:pt x="1715" y="99"/>
                    <a:pt x="1691" y="51"/>
                    <a:pt x="1632" y="51"/>
                  </a:cubicBezTo>
                  <a:cubicBezTo>
                    <a:pt x="1620" y="57"/>
                    <a:pt x="1602" y="60"/>
                    <a:pt x="1584" y="60"/>
                  </a:cubicBezTo>
                  <a:cubicBezTo>
                    <a:pt x="1566" y="60"/>
                    <a:pt x="1548" y="57"/>
                    <a:pt x="1536" y="51"/>
                  </a:cubicBezTo>
                  <a:cubicBezTo>
                    <a:pt x="1536" y="63"/>
                    <a:pt x="1501" y="63"/>
                    <a:pt x="1477" y="87"/>
                  </a:cubicBezTo>
                  <a:cubicBezTo>
                    <a:pt x="1468" y="90"/>
                    <a:pt x="1458" y="91"/>
                    <a:pt x="1448" y="91"/>
                  </a:cubicBezTo>
                  <a:cubicBezTo>
                    <a:pt x="1419" y="91"/>
                    <a:pt x="1387" y="78"/>
                    <a:pt x="1370" y="51"/>
                  </a:cubicBezTo>
                  <a:cubicBezTo>
                    <a:pt x="1350" y="26"/>
                    <a:pt x="1324" y="14"/>
                    <a:pt x="1299" y="14"/>
                  </a:cubicBezTo>
                  <a:cubicBezTo>
                    <a:pt x="1277" y="14"/>
                    <a:pt x="1255" y="23"/>
                    <a:pt x="1239" y="39"/>
                  </a:cubicBezTo>
                  <a:cubicBezTo>
                    <a:pt x="1205" y="48"/>
                    <a:pt x="1171" y="56"/>
                    <a:pt x="1138" y="56"/>
                  </a:cubicBezTo>
                  <a:cubicBezTo>
                    <a:pt x="1124" y="56"/>
                    <a:pt x="1110" y="55"/>
                    <a:pt x="1096" y="51"/>
                  </a:cubicBezTo>
                  <a:cubicBezTo>
                    <a:pt x="1078" y="75"/>
                    <a:pt x="1054" y="87"/>
                    <a:pt x="1027" y="87"/>
                  </a:cubicBezTo>
                  <a:cubicBezTo>
                    <a:pt x="1000" y="87"/>
                    <a:pt x="971" y="75"/>
                    <a:pt x="941" y="51"/>
                  </a:cubicBezTo>
                  <a:cubicBezTo>
                    <a:pt x="919" y="15"/>
                    <a:pt x="893" y="1"/>
                    <a:pt x="8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2"/>
            <p:cNvSpPr/>
            <p:nvPr/>
          </p:nvSpPr>
          <p:spPr>
            <a:xfrm>
              <a:off x="5543250" y="3322300"/>
              <a:ext cx="73525" cy="8250"/>
            </a:xfrm>
            <a:custGeom>
              <a:avLst/>
              <a:gdLst/>
              <a:ahLst/>
              <a:cxnLst/>
              <a:rect l="l" t="t" r="r" b="b"/>
              <a:pathLst>
                <a:path w="2941" h="330" extrusionOk="0">
                  <a:moveTo>
                    <a:pt x="670" y="1"/>
                  </a:moveTo>
                  <a:cubicBezTo>
                    <a:pt x="442" y="1"/>
                    <a:pt x="215" y="31"/>
                    <a:pt x="0" y="142"/>
                  </a:cubicBezTo>
                  <a:cubicBezTo>
                    <a:pt x="69" y="234"/>
                    <a:pt x="149" y="254"/>
                    <a:pt x="233" y="254"/>
                  </a:cubicBezTo>
                  <a:cubicBezTo>
                    <a:pt x="298" y="254"/>
                    <a:pt x="365" y="242"/>
                    <a:pt x="432" y="242"/>
                  </a:cubicBezTo>
                  <a:cubicBezTo>
                    <a:pt x="459" y="242"/>
                    <a:pt x="486" y="244"/>
                    <a:pt x="512" y="249"/>
                  </a:cubicBezTo>
                  <a:cubicBezTo>
                    <a:pt x="547" y="252"/>
                    <a:pt x="582" y="254"/>
                    <a:pt x="617" y="254"/>
                  </a:cubicBezTo>
                  <a:cubicBezTo>
                    <a:pt x="722" y="254"/>
                    <a:pt x="828" y="243"/>
                    <a:pt x="934" y="243"/>
                  </a:cubicBezTo>
                  <a:cubicBezTo>
                    <a:pt x="1048" y="243"/>
                    <a:pt x="1162" y="255"/>
                    <a:pt x="1274" y="309"/>
                  </a:cubicBezTo>
                  <a:cubicBezTo>
                    <a:pt x="1472" y="321"/>
                    <a:pt x="1670" y="329"/>
                    <a:pt x="1868" y="329"/>
                  </a:cubicBezTo>
                  <a:cubicBezTo>
                    <a:pt x="2228" y="329"/>
                    <a:pt x="2587" y="302"/>
                    <a:pt x="2941" y="225"/>
                  </a:cubicBezTo>
                  <a:cubicBezTo>
                    <a:pt x="2405" y="201"/>
                    <a:pt x="1905" y="82"/>
                    <a:pt x="1381" y="47"/>
                  </a:cubicBezTo>
                  <a:cubicBezTo>
                    <a:pt x="1150" y="35"/>
                    <a:pt x="909" y="1"/>
                    <a:pt x="6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2"/>
            <p:cNvSpPr/>
            <p:nvPr/>
          </p:nvSpPr>
          <p:spPr>
            <a:xfrm>
              <a:off x="5686700" y="3347300"/>
              <a:ext cx="52425" cy="8375"/>
            </a:xfrm>
            <a:custGeom>
              <a:avLst/>
              <a:gdLst/>
              <a:ahLst/>
              <a:cxnLst/>
              <a:rect l="l" t="t" r="r" b="b"/>
              <a:pathLst>
                <a:path w="2097" h="335" extrusionOk="0">
                  <a:moveTo>
                    <a:pt x="1502" y="1"/>
                  </a:moveTo>
                  <a:cubicBezTo>
                    <a:pt x="1187" y="1"/>
                    <a:pt x="873" y="31"/>
                    <a:pt x="549" y="47"/>
                  </a:cubicBezTo>
                  <a:cubicBezTo>
                    <a:pt x="475" y="158"/>
                    <a:pt x="378" y="179"/>
                    <a:pt x="278" y="179"/>
                  </a:cubicBezTo>
                  <a:cubicBezTo>
                    <a:pt x="214" y="179"/>
                    <a:pt x="148" y="171"/>
                    <a:pt x="85" y="171"/>
                  </a:cubicBezTo>
                  <a:cubicBezTo>
                    <a:pt x="56" y="171"/>
                    <a:pt x="28" y="172"/>
                    <a:pt x="1" y="178"/>
                  </a:cubicBezTo>
                  <a:cubicBezTo>
                    <a:pt x="107" y="306"/>
                    <a:pt x="237" y="334"/>
                    <a:pt x="370" y="334"/>
                  </a:cubicBezTo>
                  <a:cubicBezTo>
                    <a:pt x="446" y="334"/>
                    <a:pt x="522" y="325"/>
                    <a:pt x="596" y="321"/>
                  </a:cubicBezTo>
                  <a:cubicBezTo>
                    <a:pt x="1072" y="321"/>
                    <a:pt x="1537" y="297"/>
                    <a:pt x="2013" y="297"/>
                  </a:cubicBezTo>
                  <a:cubicBezTo>
                    <a:pt x="2096" y="214"/>
                    <a:pt x="2096" y="118"/>
                    <a:pt x="2013" y="35"/>
                  </a:cubicBezTo>
                  <a:cubicBezTo>
                    <a:pt x="1842" y="10"/>
                    <a:pt x="1672" y="1"/>
                    <a:pt x="15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2"/>
            <p:cNvSpPr/>
            <p:nvPr/>
          </p:nvSpPr>
          <p:spPr>
            <a:xfrm>
              <a:off x="5487275" y="3369000"/>
              <a:ext cx="61950" cy="8400"/>
            </a:xfrm>
            <a:custGeom>
              <a:avLst/>
              <a:gdLst/>
              <a:ahLst/>
              <a:cxnLst/>
              <a:rect l="l" t="t" r="r" b="b"/>
              <a:pathLst>
                <a:path w="2478" h="336" extrusionOk="0">
                  <a:moveTo>
                    <a:pt x="108" y="0"/>
                  </a:moveTo>
                  <a:lnTo>
                    <a:pt x="108" y="0"/>
                  </a:lnTo>
                  <a:cubicBezTo>
                    <a:pt x="1" y="286"/>
                    <a:pt x="298" y="191"/>
                    <a:pt x="370" y="298"/>
                  </a:cubicBezTo>
                  <a:cubicBezTo>
                    <a:pt x="782" y="312"/>
                    <a:pt x="1190" y="336"/>
                    <a:pt x="1596" y="336"/>
                  </a:cubicBezTo>
                  <a:cubicBezTo>
                    <a:pt x="1859" y="336"/>
                    <a:pt x="2120" y="326"/>
                    <a:pt x="2382" y="298"/>
                  </a:cubicBezTo>
                  <a:cubicBezTo>
                    <a:pt x="2477" y="203"/>
                    <a:pt x="2477" y="131"/>
                    <a:pt x="2382" y="24"/>
                  </a:cubicBezTo>
                  <a:cubicBezTo>
                    <a:pt x="1919" y="39"/>
                    <a:pt x="1459" y="93"/>
                    <a:pt x="999" y="93"/>
                  </a:cubicBezTo>
                  <a:cubicBezTo>
                    <a:pt x="703" y="93"/>
                    <a:pt x="406" y="7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2"/>
            <p:cNvSpPr/>
            <p:nvPr/>
          </p:nvSpPr>
          <p:spPr>
            <a:xfrm>
              <a:off x="6076350" y="3318000"/>
              <a:ext cx="44675" cy="10350"/>
            </a:xfrm>
            <a:custGeom>
              <a:avLst/>
              <a:gdLst/>
              <a:ahLst/>
              <a:cxnLst/>
              <a:rect l="l" t="t" r="r" b="b"/>
              <a:pathLst>
                <a:path w="1787" h="414" extrusionOk="0">
                  <a:moveTo>
                    <a:pt x="521" y="1"/>
                  </a:moveTo>
                  <a:cubicBezTo>
                    <a:pt x="361" y="1"/>
                    <a:pt x="202" y="19"/>
                    <a:pt x="48" y="64"/>
                  </a:cubicBezTo>
                  <a:cubicBezTo>
                    <a:pt x="0" y="219"/>
                    <a:pt x="72" y="302"/>
                    <a:pt x="203" y="338"/>
                  </a:cubicBezTo>
                  <a:cubicBezTo>
                    <a:pt x="380" y="394"/>
                    <a:pt x="554" y="413"/>
                    <a:pt x="727" y="413"/>
                  </a:cubicBezTo>
                  <a:cubicBezTo>
                    <a:pt x="995" y="413"/>
                    <a:pt x="1261" y="367"/>
                    <a:pt x="1536" y="338"/>
                  </a:cubicBezTo>
                  <a:cubicBezTo>
                    <a:pt x="1715" y="326"/>
                    <a:pt x="1774" y="219"/>
                    <a:pt x="1786" y="64"/>
                  </a:cubicBezTo>
                  <a:lnTo>
                    <a:pt x="1786" y="64"/>
                  </a:lnTo>
                  <a:cubicBezTo>
                    <a:pt x="1687" y="102"/>
                    <a:pt x="1593" y="130"/>
                    <a:pt x="1489" y="130"/>
                  </a:cubicBezTo>
                  <a:cubicBezTo>
                    <a:pt x="1429" y="130"/>
                    <a:pt x="1367" y="121"/>
                    <a:pt x="1298" y="100"/>
                  </a:cubicBezTo>
                  <a:cubicBezTo>
                    <a:pt x="1047" y="48"/>
                    <a:pt x="783" y="1"/>
                    <a:pt x="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2"/>
            <p:cNvSpPr/>
            <p:nvPr/>
          </p:nvSpPr>
          <p:spPr>
            <a:xfrm>
              <a:off x="5807250" y="3390425"/>
              <a:ext cx="50350" cy="13500"/>
            </a:xfrm>
            <a:custGeom>
              <a:avLst/>
              <a:gdLst/>
              <a:ahLst/>
              <a:cxnLst/>
              <a:rect l="l" t="t" r="r" b="b"/>
              <a:pathLst>
                <a:path w="2014" h="540" extrusionOk="0">
                  <a:moveTo>
                    <a:pt x="1073" y="1"/>
                  </a:moveTo>
                  <a:cubicBezTo>
                    <a:pt x="1013" y="48"/>
                    <a:pt x="942" y="108"/>
                    <a:pt x="882" y="155"/>
                  </a:cubicBezTo>
                  <a:lnTo>
                    <a:pt x="834" y="215"/>
                  </a:lnTo>
                  <a:lnTo>
                    <a:pt x="787" y="155"/>
                  </a:lnTo>
                  <a:lnTo>
                    <a:pt x="775" y="155"/>
                  </a:lnTo>
                  <a:cubicBezTo>
                    <a:pt x="656" y="48"/>
                    <a:pt x="465" y="155"/>
                    <a:pt x="346" y="24"/>
                  </a:cubicBezTo>
                  <a:cubicBezTo>
                    <a:pt x="287" y="84"/>
                    <a:pt x="239" y="120"/>
                    <a:pt x="180" y="167"/>
                  </a:cubicBezTo>
                  <a:cubicBezTo>
                    <a:pt x="120" y="239"/>
                    <a:pt x="13" y="274"/>
                    <a:pt x="1" y="382"/>
                  </a:cubicBezTo>
                  <a:cubicBezTo>
                    <a:pt x="13" y="453"/>
                    <a:pt x="49" y="501"/>
                    <a:pt x="108" y="524"/>
                  </a:cubicBezTo>
                  <a:cubicBezTo>
                    <a:pt x="174" y="530"/>
                    <a:pt x="236" y="539"/>
                    <a:pt x="297" y="539"/>
                  </a:cubicBezTo>
                  <a:cubicBezTo>
                    <a:pt x="358" y="539"/>
                    <a:pt x="418" y="530"/>
                    <a:pt x="477" y="501"/>
                  </a:cubicBezTo>
                  <a:lnTo>
                    <a:pt x="787" y="501"/>
                  </a:lnTo>
                  <a:cubicBezTo>
                    <a:pt x="806" y="511"/>
                    <a:pt x="824" y="516"/>
                    <a:pt x="841" y="516"/>
                  </a:cubicBezTo>
                  <a:cubicBezTo>
                    <a:pt x="864" y="516"/>
                    <a:pt x="885" y="505"/>
                    <a:pt x="906" y="477"/>
                  </a:cubicBezTo>
                  <a:lnTo>
                    <a:pt x="1489" y="441"/>
                  </a:lnTo>
                  <a:cubicBezTo>
                    <a:pt x="1489" y="441"/>
                    <a:pt x="1501" y="417"/>
                    <a:pt x="1537" y="405"/>
                  </a:cubicBezTo>
                  <a:cubicBezTo>
                    <a:pt x="1542" y="403"/>
                    <a:pt x="1549" y="401"/>
                    <a:pt x="1555" y="401"/>
                  </a:cubicBezTo>
                  <a:cubicBezTo>
                    <a:pt x="1577" y="401"/>
                    <a:pt x="1602" y="417"/>
                    <a:pt x="1620" y="453"/>
                  </a:cubicBezTo>
                  <a:lnTo>
                    <a:pt x="1918" y="453"/>
                  </a:lnTo>
                  <a:cubicBezTo>
                    <a:pt x="2013" y="286"/>
                    <a:pt x="1858" y="239"/>
                    <a:pt x="1787" y="155"/>
                  </a:cubicBezTo>
                  <a:lnTo>
                    <a:pt x="1775" y="143"/>
                  </a:lnTo>
                  <a:cubicBezTo>
                    <a:pt x="1727" y="114"/>
                    <a:pt x="1677" y="99"/>
                    <a:pt x="1628" y="99"/>
                  </a:cubicBezTo>
                  <a:cubicBezTo>
                    <a:pt x="1579" y="99"/>
                    <a:pt x="1531" y="114"/>
                    <a:pt x="1489" y="143"/>
                  </a:cubicBezTo>
                  <a:lnTo>
                    <a:pt x="1334" y="143"/>
                  </a:lnTo>
                  <a:cubicBezTo>
                    <a:pt x="1263" y="60"/>
                    <a:pt x="1132" y="108"/>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2"/>
            <p:cNvSpPr/>
            <p:nvPr/>
          </p:nvSpPr>
          <p:spPr>
            <a:xfrm>
              <a:off x="5653975" y="3395775"/>
              <a:ext cx="47500" cy="9350"/>
            </a:xfrm>
            <a:custGeom>
              <a:avLst/>
              <a:gdLst/>
              <a:ahLst/>
              <a:cxnLst/>
              <a:rect l="l" t="t" r="r" b="b"/>
              <a:pathLst>
                <a:path w="1900" h="374" extrusionOk="0">
                  <a:moveTo>
                    <a:pt x="0" y="1"/>
                  </a:moveTo>
                  <a:cubicBezTo>
                    <a:pt x="547" y="325"/>
                    <a:pt x="637" y="373"/>
                    <a:pt x="1412" y="373"/>
                  </a:cubicBezTo>
                  <a:cubicBezTo>
                    <a:pt x="1549" y="373"/>
                    <a:pt x="1707" y="372"/>
                    <a:pt x="1893" y="370"/>
                  </a:cubicBezTo>
                  <a:cubicBezTo>
                    <a:pt x="1899" y="197"/>
                    <a:pt x="1813" y="177"/>
                    <a:pt x="1715" y="177"/>
                  </a:cubicBezTo>
                  <a:cubicBezTo>
                    <a:pt x="1683" y="177"/>
                    <a:pt x="1651" y="179"/>
                    <a:pt x="1620" y="179"/>
                  </a:cubicBezTo>
                  <a:cubicBezTo>
                    <a:pt x="1553" y="179"/>
                    <a:pt x="1493" y="169"/>
                    <a:pt x="1465" y="108"/>
                  </a:cubicBezTo>
                  <a:cubicBezTo>
                    <a:pt x="1417" y="84"/>
                    <a:pt x="1369" y="84"/>
                    <a:pt x="1322" y="84"/>
                  </a:cubicBezTo>
                  <a:cubicBezTo>
                    <a:pt x="1176" y="40"/>
                    <a:pt x="1029" y="28"/>
                    <a:pt x="881" y="28"/>
                  </a:cubicBezTo>
                  <a:cubicBezTo>
                    <a:pt x="722" y="28"/>
                    <a:pt x="561" y="41"/>
                    <a:pt x="399" y="41"/>
                  </a:cubicBezTo>
                  <a:cubicBezTo>
                    <a:pt x="267" y="41"/>
                    <a:pt x="134" y="3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2"/>
            <p:cNvSpPr/>
            <p:nvPr/>
          </p:nvSpPr>
          <p:spPr>
            <a:xfrm>
              <a:off x="6004000" y="3373175"/>
              <a:ext cx="51225" cy="8050"/>
            </a:xfrm>
            <a:custGeom>
              <a:avLst/>
              <a:gdLst/>
              <a:ahLst/>
              <a:cxnLst/>
              <a:rect l="l" t="t" r="r" b="b"/>
              <a:pathLst>
                <a:path w="2049" h="322" extrusionOk="0">
                  <a:moveTo>
                    <a:pt x="382" y="0"/>
                  </a:moveTo>
                  <a:cubicBezTo>
                    <a:pt x="322" y="119"/>
                    <a:pt x="1" y="274"/>
                    <a:pt x="418" y="322"/>
                  </a:cubicBezTo>
                  <a:cubicBezTo>
                    <a:pt x="942" y="310"/>
                    <a:pt x="1454" y="310"/>
                    <a:pt x="1954" y="298"/>
                  </a:cubicBezTo>
                  <a:cubicBezTo>
                    <a:pt x="2025" y="202"/>
                    <a:pt x="2049" y="95"/>
                    <a:pt x="19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2"/>
            <p:cNvSpPr/>
            <p:nvPr/>
          </p:nvSpPr>
          <p:spPr>
            <a:xfrm>
              <a:off x="5499475" y="3316025"/>
              <a:ext cx="42300" cy="17950"/>
            </a:xfrm>
            <a:custGeom>
              <a:avLst/>
              <a:gdLst/>
              <a:ahLst/>
              <a:cxnLst/>
              <a:rect l="l" t="t" r="r" b="b"/>
              <a:pathLst>
                <a:path w="1692" h="718" extrusionOk="0">
                  <a:moveTo>
                    <a:pt x="334" y="0"/>
                  </a:moveTo>
                  <a:lnTo>
                    <a:pt x="334" y="0"/>
                  </a:lnTo>
                  <a:cubicBezTo>
                    <a:pt x="1" y="179"/>
                    <a:pt x="144" y="452"/>
                    <a:pt x="168" y="703"/>
                  </a:cubicBezTo>
                  <a:cubicBezTo>
                    <a:pt x="358" y="707"/>
                    <a:pt x="546" y="717"/>
                    <a:pt x="733" y="717"/>
                  </a:cubicBezTo>
                  <a:cubicBezTo>
                    <a:pt x="1027" y="717"/>
                    <a:pt x="1317" y="692"/>
                    <a:pt x="1608" y="583"/>
                  </a:cubicBezTo>
                  <a:cubicBezTo>
                    <a:pt x="1692" y="536"/>
                    <a:pt x="1692" y="488"/>
                    <a:pt x="1620" y="452"/>
                  </a:cubicBezTo>
                  <a:cubicBezTo>
                    <a:pt x="1299" y="429"/>
                    <a:pt x="977" y="417"/>
                    <a:pt x="644" y="417"/>
                  </a:cubicBezTo>
                  <a:cubicBezTo>
                    <a:pt x="346" y="417"/>
                    <a:pt x="299" y="238"/>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2"/>
            <p:cNvSpPr/>
            <p:nvPr/>
          </p:nvSpPr>
          <p:spPr>
            <a:xfrm>
              <a:off x="5728075" y="3395225"/>
              <a:ext cx="37825" cy="11600"/>
            </a:xfrm>
            <a:custGeom>
              <a:avLst/>
              <a:gdLst/>
              <a:ahLst/>
              <a:cxnLst/>
              <a:rect l="l" t="t" r="r" b="b"/>
              <a:pathLst>
                <a:path w="1513" h="464" extrusionOk="0">
                  <a:moveTo>
                    <a:pt x="1320" y="0"/>
                  </a:moveTo>
                  <a:cubicBezTo>
                    <a:pt x="1302" y="0"/>
                    <a:pt x="1283" y="4"/>
                    <a:pt x="1263" y="11"/>
                  </a:cubicBezTo>
                  <a:cubicBezTo>
                    <a:pt x="1050" y="91"/>
                    <a:pt x="829" y="104"/>
                    <a:pt x="606" y="104"/>
                  </a:cubicBezTo>
                  <a:cubicBezTo>
                    <a:pt x="499" y="104"/>
                    <a:pt x="392" y="101"/>
                    <a:pt x="284" y="101"/>
                  </a:cubicBezTo>
                  <a:cubicBezTo>
                    <a:pt x="214" y="101"/>
                    <a:pt x="143" y="102"/>
                    <a:pt x="72" y="106"/>
                  </a:cubicBezTo>
                  <a:cubicBezTo>
                    <a:pt x="1" y="202"/>
                    <a:pt x="1" y="309"/>
                    <a:pt x="72" y="392"/>
                  </a:cubicBezTo>
                  <a:cubicBezTo>
                    <a:pt x="310" y="404"/>
                    <a:pt x="560" y="428"/>
                    <a:pt x="799" y="440"/>
                  </a:cubicBezTo>
                  <a:cubicBezTo>
                    <a:pt x="799" y="440"/>
                    <a:pt x="822" y="452"/>
                    <a:pt x="846" y="452"/>
                  </a:cubicBezTo>
                  <a:cubicBezTo>
                    <a:pt x="882" y="452"/>
                    <a:pt x="906" y="452"/>
                    <a:pt x="941" y="428"/>
                  </a:cubicBezTo>
                  <a:cubicBezTo>
                    <a:pt x="1132" y="344"/>
                    <a:pt x="1358" y="463"/>
                    <a:pt x="1513" y="273"/>
                  </a:cubicBezTo>
                  <a:lnTo>
                    <a:pt x="1489" y="202"/>
                  </a:lnTo>
                  <a:lnTo>
                    <a:pt x="1430" y="190"/>
                  </a:lnTo>
                  <a:lnTo>
                    <a:pt x="1477" y="154"/>
                  </a:lnTo>
                  <a:lnTo>
                    <a:pt x="1501" y="106"/>
                  </a:lnTo>
                  <a:cubicBezTo>
                    <a:pt x="1454" y="50"/>
                    <a:pt x="1392" y="0"/>
                    <a:pt x="13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2"/>
            <p:cNvSpPr/>
            <p:nvPr/>
          </p:nvSpPr>
          <p:spPr>
            <a:xfrm>
              <a:off x="5506325" y="3386475"/>
              <a:ext cx="42300" cy="7550"/>
            </a:xfrm>
            <a:custGeom>
              <a:avLst/>
              <a:gdLst/>
              <a:ahLst/>
              <a:cxnLst/>
              <a:rect l="l" t="t" r="r" b="b"/>
              <a:pathLst>
                <a:path w="1692" h="302" extrusionOk="0">
                  <a:moveTo>
                    <a:pt x="656" y="1"/>
                  </a:moveTo>
                  <a:cubicBezTo>
                    <a:pt x="506" y="1"/>
                    <a:pt x="356" y="9"/>
                    <a:pt x="203" y="28"/>
                  </a:cubicBezTo>
                  <a:cubicBezTo>
                    <a:pt x="84" y="87"/>
                    <a:pt x="1" y="147"/>
                    <a:pt x="60" y="301"/>
                  </a:cubicBezTo>
                  <a:lnTo>
                    <a:pt x="1691" y="301"/>
                  </a:lnTo>
                  <a:cubicBezTo>
                    <a:pt x="1513" y="182"/>
                    <a:pt x="1429" y="99"/>
                    <a:pt x="1334" y="40"/>
                  </a:cubicBezTo>
                  <a:cubicBezTo>
                    <a:pt x="1106" y="18"/>
                    <a:pt x="881" y="1"/>
                    <a:pt x="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2"/>
            <p:cNvSpPr/>
            <p:nvPr/>
          </p:nvSpPr>
          <p:spPr>
            <a:xfrm>
              <a:off x="5489075" y="3405725"/>
              <a:ext cx="44075" cy="10925"/>
            </a:xfrm>
            <a:custGeom>
              <a:avLst/>
              <a:gdLst/>
              <a:ahLst/>
              <a:cxnLst/>
              <a:rect l="l" t="t" r="r" b="b"/>
              <a:pathLst>
                <a:path w="1763" h="437" extrusionOk="0">
                  <a:moveTo>
                    <a:pt x="1393" y="1"/>
                  </a:moveTo>
                  <a:cubicBezTo>
                    <a:pt x="1313" y="1"/>
                    <a:pt x="1233" y="16"/>
                    <a:pt x="1155" y="43"/>
                  </a:cubicBezTo>
                  <a:cubicBezTo>
                    <a:pt x="869" y="151"/>
                    <a:pt x="584" y="127"/>
                    <a:pt x="298" y="139"/>
                  </a:cubicBezTo>
                  <a:cubicBezTo>
                    <a:pt x="226" y="246"/>
                    <a:pt x="84" y="186"/>
                    <a:pt x="0" y="282"/>
                  </a:cubicBezTo>
                  <a:cubicBezTo>
                    <a:pt x="0" y="329"/>
                    <a:pt x="24" y="389"/>
                    <a:pt x="24" y="436"/>
                  </a:cubicBezTo>
                  <a:cubicBezTo>
                    <a:pt x="393" y="436"/>
                    <a:pt x="774" y="424"/>
                    <a:pt x="1143" y="424"/>
                  </a:cubicBezTo>
                  <a:cubicBezTo>
                    <a:pt x="1238" y="341"/>
                    <a:pt x="1369" y="377"/>
                    <a:pt x="1477" y="329"/>
                  </a:cubicBezTo>
                  <a:cubicBezTo>
                    <a:pt x="1596" y="282"/>
                    <a:pt x="1715" y="258"/>
                    <a:pt x="1762" y="127"/>
                  </a:cubicBezTo>
                  <a:cubicBezTo>
                    <a:pt x="1645" y="39"/>
                    <a:pt x="1519" y="1"/>
                    <a:pt x="13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2"/>
            <p:cNvSpPr/>
            <p:nvPr/>
          </p:nvSpPr>
          <p:spPr>
            <a:xfrm>
              <a:off x="5975725" y="3280600"/>
              <a:ext cx="41400" cy="16975"/>
            </a:xfrm>
            <a:custGeom>
              <a:avLst/>
              <a:gdLst/>
              <a:ahLst/>
              <a:cxnLst/>
              <a:rect l="l" t="t" r="r" b="b"/>
              <a:pathLst>
                <a:path w="1656" h="679" extrusionOk="0">
                  <a:moveTo>
                    <a:pt x="1130" y="0"/>
                  </a:moveTo>
                  <a:cubicBezTo>
                    <a:pt x="1020" y="0"/>
                    <a:pt x="925" y="68"/>
                    <a:pt x="858" y="250"/>
                  </a:cubicBezTo>
                  <a:cubicBezTo>
                    <a:pt x="820" y="356"/>
                    <a:pt x="768" y="386"/>
                    <a:pt x="711" y="386"/>
                  </a:cubicBezTo>
                  <a:cubicBezTo>
                    <a:pt x="635" y="386"/>
                    <a:pt x="550" y="332"/>
                    <a:pt x="476" y="332"/>
                  </a:cubicBezTo>
                  <a:cubicBezTo>
                    <a:pt x="469" y="332"/>
                    <a:pt x="461" y="332"/>
                    <a:pt x="453" y="334"/>
                  </a:cubicBezTo>
                  <a:cubicBezTo>
                    <a:pt x="424" y="328"/>
                    <a:pt x="391" y="325"/>
                    <a:pt x="358" y="325"/>
                  </a:cubicBezTo>
                  <a:cubicBezTo>
                    <a:pt x="325" y="325"/>
                    <a:pt x="293" y="328"/>
                    <a:pt x="263" y="334"/>
                  </a:cubicBezTo>
                  <a:cubicBezTo>
                    <a:pt x="168" y="369"/>
                    <a:pt x="96" y="429"/>
                    <a:pt x="37" y="500"/>
                  </a:cubicBezTo>
                  <a:cubicBezTo>
                    <a:pt x="1" y="572"/>
                    <a:pt x="25" y="631"/>
                    <a:pt x="60" y="679"/>
                  </a:cubicBezTo>
                  <a:cubicBezTo>
                    <a:pt x="572" y="667"/>
                    <a:pt x="1096" y="667"/>
                    <a:pt x="1596" y="667"/>
                  </a:cubicBezTo>
                  <a:cubicBezTo>
                    <a:pt x="1608" y="631"/>
                    <a:pt x="1632" y="607"/>
                    <a:pt x="1656" y="572"/>
                  </a:cubicBezTo>
                  <a:cubicBezTo>
                    <a:pt x="1656" y="548"/>
                    <a:pt x="1656" y="512"/>
                    <a:pt x="1644" y="476"/>
                  </a:cubicBezTo>
                  <a:cubicBezTo>
                    <a:pt x="1632" y="345"/>
                    <a:pt x="1584" y="226"/>
                    <a:pt x="1477" y="143"/>
                  </a:cubicBezTo>
                  <a:cubicBezTo>
                    <a:pt x="1355" y="62"/>
                    <a:pt x="1236" y="0"/>
                    <a:pt x="11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2"/>
            <p:cNvSpPr/>
            <p:nvPr/>
          </p:nvSpPr>
          <p:spPr>
            <a:xfrm>
              <a:off x="5690875" y="3397100"/>
              <a:ext cx="39325" cy="10325"/>
            </a:xfrm>
            <a:custGeom>
              <a:avLst/>
              <a:gdLst/>
              <a:ahLst/>
              <a:cxnLst/>
              <a:rect l="l" t="t" r="r" b="b"/>
              <a:pathLst>
                <a:path w="1573" h="413" extrusionOk="0">
                  <a:moveTo>
                    <a:pt x="601" y="0"/>
                  </a:moveTo>
                  <a:cubicBezTo>
                    <a:pt x="397" y="0"/>
                    <a:pt x="196" y="13"/>
                    <a:pt x="1" y="55"/>
                  </a:cubicBezTo>
                  <a:cubicBezTo>
                    <a:pt x="84" y="234"/>
                    <a:pt x="322" y="150"/>
                    <a:pt x="429" y="317"/>
                  </a:cubicBezTo>
                  <a:lnTo>
                    <a:pt x="417" y="365"/>
                  </a:lnTo>
                  <a:cubicBezTo>
                    <a:pt x="461" y="397"/>
                    <a:pt x="505" y="413"/>
                    <a:pt x="550" y="413"/>
                  </a:cubicBezTo>
                  <a:cubicBezTo>
                    <a:pt x="602" y="413"/>
                    <a:pt x="657" y="391"/>
                    <a:pt x="715" y="353"/>
                  </a:cubicBezTo>
                  <a:cubicBezTo>
                    <a:pt x="863" y="325"/>
                    <a:pt x="1006" y="280"/>
                    <a:pt x="1148" y="280"/>
                  </a:cubicBezTo>
                  <a:cubicBezTo>
                    <a:pt x="1246" y="280"/>
                    <a:pt x="1344" y="301"/>
                    <a:pt x="1441" y="365"/>
                  </a:cubicBezTo>
                  <a:cubicBezTo>
                    <a:pt x="1465" y="371"/>
                    <a:pt x="1489" y="374"/>
                    <a:pt x="1511" y="374"/>
                  </a:cubicBezTo>
                  <a:cubicBezTo>
                    <a:pt x="1534" y="374"/>
                    <a:pt x="1554" y="371"/>
                    <a:pt x="1572" y="365"/>
                  </a:cubicBezTo>
                  <a:lnTo>
                    <a:pt x="1560" y="317"/>
                  </a:lnTo>
                  <a:lnTo>
                    <a:pt x="1560" y="31"/>
                  </a:lnTo>
                  <a:cubicBezTo>
                    <a:pt x="1241" y="31"/>
                    <a:pt x="918" y="0"/>
                    <a:pt x="6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2"/>
            <p:cNvSpPr/>
            <p:nvPr/>
          </p:nvSpPr>
          <p:spPr>
            <a:xfrm>
              <a:off x="5984375" y="3346600"/>
              <a:ext cx="41400" cy="8725"/>
            </a:xfrm>
            <a:custGeom>
              <a:avLst/>
              <a:gdLst/>
              <a:ahLst/>
              <a:cxnLst/>
              <a:rect l="l" t="t" r="r" b="b"/>
              <a:pathLst>
                <a:path w="1656" h="349" extrusionOk="0">
                  <a:moveTo>
                    <a:pt x="1448" y="0"/>
                  </a:moveTo>
                  <a:cubicBezTo>
                    <a:pt x="1393" y="0"/>
                    <a:pt x="1334" y="21"/>
                    <a:pt x="1286" y="51"/>
                  </a:cubicBezTo>
                  <a:cubicBezTo>
                    <a:pt x="893" y="63"/>
                    <a:pt x="524" y="75"/>
                    <a:pt x="131" y="87"/>
                  </a:cubicBezTo>
                  <a:cubicBezTo>
                    <a:pt x="95" y="182"/>
                    <a:pt x="48" y="253"/>
                    <a:pt x="0" y="349"/>
                  </a:cubicBezTo>
                  <a:lnTo>
                    <a:pt x="1441" y="349"/>
                  </a:lnTo>
                  <a:cubicBezTo>
                    <a:pt x="1548" y="289"/>
                    <a:pt x="1655" y="194"/>
                    <a:pt x="1584" y="75"/>
                  </a:cubicBezTo>
                  <a:cubicBezTo>
                    <a:pt x="1554" y="21"/>
                    <a:pt x="1503" y="0"/>
                    <a:pt x="1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2"/>
            <p:cNvSpPr/>
            <p:nvPr/>
          </p:nvSpPr>
          <p:spPr>
            <a:xfrm>
              <a:off x="6092425" y="3414825"/>
              <a:ext cx="40500" cy="12250"/>
            </a:xfrm>
            <a:custGeom>
              <a:avLst/>
              <a:gdLst/>
              <a:ahLst/>
              <a:cxnLst/>
              <a:rect l="l" t="t" r="r" b="b"/>
              <a:pathLst>
                <a:path w="1620" h="490" extrusionOk="0">
                  <a:moveTo>
                    <a:pt x="1372" y="1"/>
                  </a:moveTo>
                  <a:cubicBezTo>
                    <a:pt x="1304" y="1"/>
                    <a:pt x="1232" y="19"/>
                    <a:pt x="1155" y="37"/>
                  </a:cubicBezTo>
                  <a:cubicBezTo>
                    <a:pt x="1072" y="37"/>
                    <a:pt x="965" y="60"/>
                    <a:pt x="857" y="60"/>
                  </a:cubicBezTo>
                  <a:cubicBezTo>
                    <a:pt x="829" y="33"/>
                    <a:pt x="806" y="21"/>
                    <a:pt x="781" y="21"/>
                  </a:cubicBezTo>
                  <a:cubicBezTo>
                    <a:pt x="764" y="21"/>
                    <a:pt x="746" y="27"/>
                    <a:pt x="726" y="37"/>
                  </a:cubicBezTo>
                  <a:cubicBezTo>
                    <a:pt x="667" y="49"/>
                    <a:pt x="619" y="72"/>
                    <a:pt x="560" y="84"/>
                  </a:cubicBezTo>
                  <a:cubicBezTo>
                    <a:pt x="512" y="96"/>
                    <a:pt x="500" y="132"/>
                    <a:pt x="500" y="180"/>
                  </a:cubicBezTo>
                  <a:cubicBezTo>
                    <a:pt x="476" y="168"/>
                    <a:pt x="459" y="162"/>
                    <a:pt x="441" y="162"/>
                  </a:cubicBezTo>
                  <a:cubicBezTo>
                    <a:pt x="423" y="162"/>
                    <a:pt x="405" y="168"/>
                    <a:pt x="381" y="180"/>
                  </a:cubicBezTo>
                  <a:cubicBezTo>
                    <a:pt x="368" y="183"/>
                    <a:pt x="357" y="184"/>
                    <a:pt x="347" y="184"/>
                  </a:cubicBezTo>
                  <a:cubicBezTo>
                    <a:pt x="319" y="184"/>
                    <a:pt x="297" y="173"/>
                    <a:pt x="262" y="156"/>
                  </a:cubicBezTo>
                  <a:cubicBezTo>
                    <a:pt x="246" y="148"/>
                    <a:pt x="232" y="144"/>
                    <a:pt x="218" y="144"/>
                  </a:cubicBezTo>
                  <a:cubicBezTo>
                    <a:pt x="191" y="144"/>
                    <a:pt x="167" y="160"/>
                    <a:pt x="143" y="191"/>
                  </a:cubicBezTo>
                  <a:cubicBezTo>
                    <a:pt x="95" y="299"/>
                    <a:pt x="36" y="382"/>
                    <a:pt x="0" y="489"/>
                  </a:cubicBezTo>
                  <a:lnTo>
                    <a:pt x="1286" y="489"/>
                  </a:lnTo>
                  <a:cubicBezTo>
                    <a:pt x="1369" y="299"/>
                    <a:pt x="1215" y="299"/>
                    <a:pt x="1096" y="275"/>
                  </a:cubicBezTo>
                  <a:cubicBezTo>
                    <a:pt x="1083" y="280"/>
                    <a:pt x="1071" y="282"/>
                    <a:pt x="1059" y="282"/>
                  </a:cubicBezTo>
                  <a:cubicBezTo>
                    <a:pt x="1017" y="282"/>
                    <a:pt x="983" y="250"/>
                    <a:pt x="965" y="203"/>
                  </a:cubicBezTo>
                  <a:lnTo>
                    <a:pt x="965" y="203"/>
                  </a:lnTo>
                  <a:cubicBezTo>
                    <a:pt x="988" y="263"/>
                    <a:pt x="1048" y="275"/>
                    <a:pt x="1107" y="275"/>
                  </a:cubicBezTo>
                  <a:cubicBezTo>
                    <a:pt x="1199" y="275"/>
                    <a:pt x="1295" y="308"/>
                    <a:pt x="1385" y="308"/>
                  </a:cubicBezTo>
                  <a:cubicBezTo>
                    <a:pt x="1447" y="308"/>
                    <a:pt x="1506" y="292"/>
                    <a:pt x="1560" y="239"/>
                  </a:cubicBezTo>
                  <a:cubicBezTo>
                    <a:pt x="1572" y="203"/>
                    <a:pt x="1584" y="191"/>
                    <a:pt x="1607" y="180"/>
                  </a:cubicBezTo>
                  <a:lnTo>
                    <a:pt x="1619" y="120"/>
                  </a:lnTo>
                  <a:lnTo>
                    <a:pt x="1572" y="72"/>
                  </a:lnTo>
                  <a:cubicBezTo>
                    <a:pt x="1506" y="19"/>
                    <a:pt x="1441" y="1"/>
                    <a:pt x="13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2"/>
            <p:cNvSpPr/>
            <p:nvPr/>
          </p:nvSpPr>
          <p:spPr>
            <a:xfrm>
              <a:off x="6042700" y="3341850"/>
              <a:ext cx="50625" cy="13600"/>
            </a:xfrm>
            <a:custGeom>
              <a:avLst/>
              <a:gdLst/>
              <a:ahLst/>
              <a:cxnLst/>
              <a:rect l="l" t="t" r="r" b="b"/>
              <a:pathLst>
                <a:path w="2025" h="544" extrusionOk="0">
                  <a:moveTo>
                    <a:pt x="1463" y="1"/>
                  </a:moveTo>
                  <a:cubicBezTo>
                    <a:pt x="1236" y="1"/>
                    <a:pt x="1003" y="97"/>
                    <a:pt x="775" y="146"/>
                  </a:cubicBezTo>
                  <a:cubicBezTo>
                    <a:pt x="751" y="146"/>
                    <a:pt x="703" y="146"/>
                    <a:pt x="679" y="134"/>
                  </a:cubicBezTo>
                  <a:cubicBezTo>
                    <a:pt x="584" y="193"/>
                    <a:pt x="465" y="181"/>
                    <a:pt x="382" y="241"/>
                  </a:cubicBezTo>
                  <a:cubicBezTo>
                    <a:pt x="287" y="265"/>
                    <a:pt x="179" y="277"/>
                    <a:pt x="96" y="301"/>
                  </a:cubicBezTo>
                  <a:cubicBezTo>
                    <a:pt x="1" y="372"/>
                    <a:pt x="25" y="455"/>
                    <a:pt x="96" y="539"/>
                  </a:cubicBezTo>
                  <a:cubicBezTo>
                    <a:pt x="136" y="539"/>
                    <a:pt x="170" y="544"/>
                    <a:pt x="199" y="544"/>
                  </a:cubicBezTo>
                  <a:cubicBezTo>
                    <a:pt x="214" y="544"/>
                    <a:pt x="227" y="543"/>
                    <a:pt x="239" y="539"/>
                  </a:cubicBezTo>
                  <a:cubicBezTo>
                    <a:pt x="363" y="405"/>
                    <a:pt x="496" y="396"/>
                    <a:pt x="637" y="396"/>
                  </a:cubicBezTo>
                  <a:cubicBezTo>
                    <a:pt x="659" y="396"/>
                    <a:pt x="681" y="396"/>
                    <a:pt x="703" y="396"/>
                  </a:cubicBezTo>
                  <a:cubicBezTo>
                    <a:pt x="1132" y="396"/>
                    <a:pt x="1549" y="384"/>
                    <a:pt x="1989" y="384"/>
                  </a:cubicBezTo>
                  <a:cubicBezTo>
                    <a:pt x="2025" y="312"/>
                    <a:pt x="2025" y="253"/>
                    <a:pt x="1942" y="205"/>
                  </a:cubicBezTo>
                  <a:cubicBezTo>
                    <a:pt x="1787" y="51"/>
                    <a:pt x="1626" y="1"/>
                    <a:pt x="14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2"/>
            <p:cNvSpPr/>
            <p:nvPr/>
          </p:nvSpPr>
          <p:spPr>
            <a:xfrm>
              <a:off x="5768875" y="3393425"/>
              <a:ext cx="41375" cy="11900"/>
            </a:xfrm>
            <a:custGeom>
              <a:avLst/>
              <a:gdLst/>
              <a:ahLst/>
              <a:cxnLst/>
              <a:rect l="l" t="t" r="r" b="b"/>
              <a:pathLst>
                <a:path w="1655" h="476" extrusionOk="0">
                  <a:moveTo>
                    <a:pt x="631" y="1"/>
                  </a:moveTo>
                  <a:cubicBezTo>
                    <a:pt x="568" y="1"/>
                    <a:pt x="504" y="16"/>
                    <a:pt x="441" y="59"/>
                  </a:cubicBezTo>
                  <a:lnTo>
                    <a:pt x="286" y="59"/>
                  </a:lnTo>
                  <a:cubicBezTo>
                    <a:pt x="260" y="34"/>
                    <a:pt x="238" y="22"/>
                    <a:pt x="216" y="22"/>
                  </a:cubicBezTo>
                  <a:cubicBezTo>
                    <a:pt x="196" y="22"/>
                    <a:pt x="177" y="31"/>
                    <a:pt x="155" y="47"/>
                  </a:cubicBezTo>
                  <a:cubicBezTo>
                    <a:pt x="95" y="95"/>
                    <a:pt x="48" y="154"/>
                    <a:pt x="0" y="214"/>
                  </a:cubicBezTo>
                  <a:cubicBezTo>
                    <a:pt x="119" y="345"/>
                    <a:pt x="333" y="214"/>
                    <a:pt x="441" y="357"/>
                  </a:cubicBezTo>
                  <a:cubicBezTo>
                    <a:pt x="714" y="357"/>
                    <a:pt x="1000" y="393"/>
                    <a:pt x="1274" y="476"/>
                  </a:cubicBezTo>
                  <a:cubicBezTo>
                    <a:pt x="1357" y="404"/>
                    <a:pt x="1512" y="452"/>
                    <a:pt x="1584" y="333"/>
                  </a:cubicBezTo>
                  <a:cubicBezTo>
                    <a:pt x="1584" y="285"/>
                    <a:pt x="1595" y="238"/>
                    <a:pt x="1595" y="202"/>
                  </a:cubicBezTo>
                  <a:cubicBezTo>
                    <a:pt x="1655" y="143"/>
                    <a:pt x="1643" y="95"/>
                    <a:pt x="1548" y="83"/>
                  </a:cubicBezTo>
                  <a:cubicBezTo>
                    <a:pt x="1476" y="59"/>
                    <a:pt x="1393" y="59"/>
                    <a:pt x="1298" y="59"/>
                  </a:cubicBezTo>
                  <a:cubicBezTo>
                    <a:pt x="1255" y="108"/>
                    <a:pt x="1206" y="135"/>
                    <a:pt x="1155" y="135"/>
                  </a:cubicBezTo>
                  <a:cubicBezTo>
                    <a:pt x="1107" y="135"/>
                    <a:pt x="1058" y="111"/>
                    <a:pt x="1012" y="59"/>
                  </a:cubicBezTo>
                  <a:cubicBezTo>
                    <a:pt x="885" y="59"/>
                    <a:pt x="758" y="1"/>
                    <a:pt x="6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2"/>
            <p:cNvSpPr/>
            <p:nvPr/>
          </p:nvSpPr>
          <p:spPr>
            <a:xfrm>
              <a:off x="5546800" y="3369350"/>
              <a:ext cx="36050" cy="7725"/>
            </a:xfrm>
            <a:custGeom>
              <a:avLst/>
              <a:gdLst/>
              <a:ahLst/>
              <a:cxnLst/>
              <a:rect l="l" t="t" r="r" b="b"/>
              <a:pathLst>
                <a:path w="1442" h="309" extrusionOk="0">
                  <a:moveTo>
                    <a:pt x="302" y="0"/>
                  </a:moveTo>
                  <a:cubicBezTo>
                    <a:pt x="204" y="0"/>
                    <a:pt x="104" y="10"/>
                    <a:pt x="1" y="34"/>
                  </a:cubicBezTo>
                  <a:lnTo>
                    <a:pt x="1" y="284"/>
                  </a:lnTo>
                  <a:cubicBezTo>
                    <a:pt x="218" y="295"/>
                    <a:pt x="435" y="308"/>
                    <a:pt x="654" y="308"/>
                  </a:cubicBezTo>
                  <a:cubicBezTo>
                    <a:pt x="914" y="308"/>
                    <a:pt x="1176" y="289"/>
                    <a:pt x="1442" y="224"/>
                  </a:cubicBezTo>
                  <a:cubicBezTo>
                    <a:pt x="1052" y="158"/>
                    <a:pt x="692" y="0"/>
                    <a:pt x="3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2"/>
            <p:cNvSpPr/>
            <p:nvPr/>
          </p:nvSpPr>
          <p:spPr>
            <a:xfrm>
              <a:off x="6015925" y="3345575"/>
              <a:ext cx="29475" cy="9750"/>
            </a:xfrm>
            <a:custGeom>
              <a:avLst/>
              <a:gdLst/>
              <a:ahLst/>
              <a:cxnLst/>
              <a:rect l="l" t="t" r="r" b="b"/>
              <a:pathLst>
                <a:path w="1179" h="390" extrusionOk="0">
                  <a:moveTo>
                    <a:pt x="316" y="0"/>
                  </a:moveTo>
                  <a:cubicBezTo>
                    <a:pt x="213" y="0"/>
                    <a:pt x="108" y="24"/>
                    <a:pt x="0" y="92"/>
                  </a:cubicBezTo>
                  <a:cubicBezTo>
                    <a:pt x="226" y="104"/>
                    <a:pt x="286" y="187"/>
                    <a:pt x="167" y="390"/>
                  </a:cubicBezTo>
                  <a:cubicBezTo>
                    <a:pt x="512" y="366"/>
                    <a:pt x="834" y="366"/>
                    <a:pt x="1179" y="366"/>
                  </a:cubicBezTo>
                  <a:lnTo>
                    <a:pt x="1179" y="128"/>
                  </a:lnTo>
                  <a:cubicBezTo>
                    <a:pt x="1136" y="138"/>
                    <a:pt x="1093" y="143"/>
                    <a:pt x="1050" y="143"/>
                  </a:cubicBezTo>
                  <a:cubicBezTo>
                    <a:pt x="810" y="143"/>
                    <a:pt x="569" y="0"/>
                    <a:pt x="3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2"/>
            <p:cNvSpPr/>
            <p:nvPr/>
          </p:nvSpPr>
          <p:spPr>
            <a:xfrm>
              <a:off x="5904300" y="3347925"/>
              <a:ext cx="60450" cy="3825"/>
            </a:xfrm>
            <a:custGeom>
              <a:avLst/>
              <a:gdLst/>
              <a:ahLst/>
              <a:cxnLst/>
              <a:rect l="l" t="t" r="r" b="b"/>
              <a:pathLst>
                <a:path w="2418" h="153" extrusionOk="0">
                  <a:moveTo>
                    <a:pt x="578" y="1"/>
                  </a:moveTo>
                  <a:cubicBezTo>
                    <a:pt x="384" y="1"/>
                    <a:pt x="191" y="26"/>
                    <a:pt x="0" y="129"/>
                  </a:cubicBezTo>
                  <a:cubicBezTo>
                    <a:pt x="774" y="141"/>
                    <a:pt x="1572" y="141"/>
                    <a:pt x="2346" y="153"/>
                  </a:cubicBezTo>
                  <a:cubicBezTo>
                    <a:pt x="2417" y="129"/>
                    <a:pt x="2417" y="81"/>
                    <a:pt x="2346" y="34"/>
                  </a:cubicBezTo>
                  <a:cubicBezTo>
                    <a:pt x="2013" y="22"/>
                    <a:pt x="1667" y="22"/>
                    <a:pt x="1346" y="10"/>
                  </a:cubicBezTo>
                  <a:cubicBezTo>
                    <a:pt x="1273" y="19"/>
                    <a:pt x="1201" y="23"/>
                    <a:pt x="1128" y="23"/>
                  </a:cubicBezTo>
                  <a:cubicBezTo>
                    <a:pt x="944" y="23"/>
                    <a:pt x="761" y="1"/>
                    <a:pt x="5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2"/>
            <p:cNvSpPr/>
            <p:nvPr/>
          </p:nvSpPr>
          <p:spPr>
            <a:xfrm>
              <a:off x="5771250" y="3416325"/>
              <a:ext cx="34250" cy="15625"/>
            </a:xfrm>
            <a:custGeom>
              <a:avLst/>
              <a:gdLst/>
              <a:ahLst/>
              <a:cxnLst/>
              <a:rect l="l" t="t" r="r" b="b"/>
              <a:pathLst>
                <a:path w="1370" h="625" extrusionOk="0">
                  <a:moveTo>
                    <a:pt x="1060" y="0"/>
                  </a:moveTo>
                  <a:cubicBezTo>
                    <a:pt x="977" y="84"/>
                    <a:pt x="846" y="60"/>
                    <a:pt x="738" y="84"/>
                  </a:cubicBezTo>
                  <a:cubicBezTo>
                    <a:pt x="674" y="116"/>
                    <a:pt x="607" y="129"/>
                    <a:pt x="540" y="129"/>
                  </a:cubicBezTo>
                  <a:cubicBezTo>
                    <a:pt x="458" y="129"/>
                    <a:pt x="376" y="110"/>
                    <a:pt x="298" y="84"/>
                  </a:cubicBezTo>
                  <a:cubicBezTo>
                    <a:pt x="238" y="84"/>
                    <a:pt x="179" y="96"/>
                    <a:pt x="119" y="143"/>
                  </a:cubicBezTo>
                  <a:cubicBezTo>
                    <a:pt x="48" y="239"/>
                    <a:pt x="0" y="322"/>
                    <a:pt x="48" y="441"/>
                  </a:cubicBezTo>
                  <a:cubicBezTo>
                    <a:pt x="107" y="489"/>
                    <a:pt x="167" y="536"/>
                    <a:pt x="238" y="560"/>
                  </a:cubicBezTo>
                  <a:cubicBezTo>
                    <a:pt x="420" y="583"/>
                    <a:pt x="607" y="624"/>
                    <a:pt x="790" y="624"/>
                  </a:cubicBezTo>
                  <a:cubicBezTo>
                    <a:pt x="992" y="624"/>
                    <a:pt x="1189" y="574"/>
                    <a:pt x="1370" y="393"/>
                  </a:cubicBezTo>
                  <a:cubicBezTo>
                    <a:pt x="1370" y="310"/>
                    <a:pt x="1358" y="215"/>
                    <a:pt x="1358" y="131"/>
                  </a:cubicBezTo>
                  <a:cubicBezTo>
                    <a:pt x="1334" y="60"/>
                    <a:pt x="1250" y="60"/>
                    <a:pt x="1191" y="0"/>
                  </a:cubicBezTo>
                  <a:cubicBezTo>
                    <a:pt x="1167" y="6"/>
                    <a:pt x="1143" y="9"/>
                    <a:pt x="1121" y="9"/>
                  </a:cubicBezTo>
                  <a:cubicBezTo>
                    <a:pt x="1099" y="9"/>
                    <a:pt x="1078" y="6"/>
                    <a:pt x="10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2"/>
            <p:cNvSpPr/>
            <p:nvPr/>
          </p:nvSpPr>
          <p:spPr>
            <a:xfrm>
              <a:off x="6219525" y="3419600"/>
              <a:ext cx="29475" cy="12925"/>
            </a:xfrm>
            <a:custGeom>
              <a:avLst/>
              <a:gdLst/>
              <a:ahLst/>
              <a:cxnLst/>
              <a:rect l="l" t="t" r="r" b="b"/>
              <a:pathLst>
                <a:path w="1179" h="517" extrusionOk="0">
                  <a:moveTo>
                    <a:pt x="512" y="0"/>
                  </a:moveTo>
                  <a:cubicBezTo>
                    <a:pt x="357" y="12"/>
                    <a:pt x="214" y="12"/>
                    <a:pt x="60" y="24"/>
                  </a:cubicBezTo>
                  <a:cubicBezTo>
                    <a:pt x="0" y="119"/>
                    <a:pt x="0" y="203"/>
                    <a:pt x="72" y="298"/>
                  </a:cubicBezTo>
                  <a:cubicBezTo>
                    <a:pt x="226" y="322"/>
                    <a:pt x="405" y="298"/>
                    <a:pt x="512" y="441"/>
                  </a:cubicBezTo>
                  <a:cubicBezTo>
                    <a:pt x="579" y="490"/>
                    <a:pt x="650" y="517"/>
                    <a:pt x="724" y="517"/>
                  </a:cubicBezTo>
                  <a:cubicBezTo>
                    <a:pt x="793" y="517"/>
                    <a:pt x="866" y="493"/>
                    <a:pt x="941" y="441"/>
                  </a:cubicBezTo>
                  <a:cubicBezTo>
                    <a:pt x="988" y="381"/>
                    <a:pt x="1024" y="346"/>
                    <a:pt x="1072" y="298"/>
                  </a:cubicBezTo>
                  <a:cubicBezTo>
                    <a:pt x="1179" y="119"/>
                    <a:pt x="1012" y="84"/>
                    <a:pt x="929" y="12"/>
                  </a:cubicBezTo>
                  <a:cubicBezTo>
                    <a:pt x="917" y="16"/>
                    <a:pt x="904" y="18"/>
                    <a:pt x="890" y="18"/>
                  </a:cubicBezTo>
                  <a:cubicBezTo>
                    <a:pt x="863" y="18"/>
                    <a:pt x="834" y="12"/>
                    <a:pt x="810" y="12"/>
                  </a:cubicBezTo>
                  <a:lnTo>
                    <a:pt x="750" y="48"/>
                  </a:lnTo>
                  <a:cubicBezTo>
                    <a:pt x="741" y="51"/>
                    <a:pt x="732" y="53"/>
                    <a:pt x="722" y="53"/>
                  </a:cubicBezTo>
                  <a:cubicBezTo>
                    <a:pt x="692" y="53"/>
                    <a:pt x="661" y="39"/>
                    <a:pt x="643" y="12"/>
                  </a:cubicBezTo>
                  <a:cubicBezTo>
                    <a:pt x="629" y="16"/>
                    <a:pt x="615" y="17"/>
                    <a:pt x="601" y="17"/>
                  </a:cubicBezTo>
                  <a:cubicBezTo>
                    <a:pt x="569" y="17"/>
                    <a:pt x="537" y="9"/>
                    <a:pt x="5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2"/>
            <p:cNvSpPr/>
            <p:nvPr/>
          </p:nvSpPr>
          <p:spPr>
            <a:xfrm>
              <a:off x="5586400" y="3400100"/>
              <a:ext cx="30675" cy="9100"/>
            </a:xfrm>
            <a:custGeom>
              <a:avLst/>
              <a:gdLst/>
              <a:ahLst/>
              <a:cxnLst/>
              <a:rect l="l" t="t" r="r" b="b"/>
              <a:pathLst>
                <a:path w="1227" h="364" extrusionOk="0">
                  <a:moveTo>
                    <a:pt x="337" y="0"/>
                  </a:moveTo>
                  <a:cubicBezTo>
                    <a:pt x="224" y="0"/>
                    <a:pt x="112" y="23"/>
                    <a:pt x="1" y="90"/>
                  </a:cubicBezTo>
                  <a:cubicBezTo>
                    <a:pt x="36" y="185"/>
                    <a:pt x="96" y="268"/>
                    <a:pt x="143" y="364"/>
                  </a:cubicBezTo>
                  <a:cubicBezTo>
                    <a:pt x="477" y="364"/>
                    <a:pt x="798" y="352"/>
                    <a:pt x="1132" y="328"/>
                  </a:cubicBezTo>
                  <a:cubicBezTo>
                    <a:pt x="1227" y="257"/>
                    <a:pt x="1227" y="173"/>
                    <a:pt x="1155" y="66"/>
                  </a:cubicBezTo>
                  <a:cubicBezTo>
                    <a:pt x="1024" y="66"/>
                    <a:pt x="870" y="54"/>
                    <a:pt x="727" y="54"/>
                  </a:cubicBezTo>
                  <a:cubicBezTo>
                    <a:pt x="594" y="29"/>
                    <a:pt x="465" y="0"/>
                    <a:pt x="3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2"/>
            <p:cNvSpPr/>
            <p:nvPr/>
          </p:nvSpPr>
          <p:spPr>
            <a:xfrm>
              <a:off x="5643550" y="3421900"/>
              <a:ext cx="31075" cy="13200"/>
            </a:xfrm>
            <a:custGeom>
              <a:avLst/>
              <a:gdLst/>
              <a:ahLst/>
              <a:cxnLst/>
              <a:rect l="l" t="t" r="r" b="b"/>
              <a:pathLst>
                <a:path w="1243" h="528" extrusionOk="0">
                  <a:moveTo>
                    <a:pt x="500" y="0"/>
                  </a:moveTo>
                  <a:cubicBezTo>
                    <a:pt x="432" y="0"/>
                    <a:pt x="365" y="10"/>
                    <a:pt x="298" y="39"/>
                  </a:cubicBezTo>
                  <a:cubicBezTo>
                    <a:pt x="239" y="51"/>
                    <a:pt x="191" y="51"/>
                    <a:pt x="155" y="51"/>
                  </a:cubicBezTo>
                  <a:cubicBezTo>
                    <a:pt x="120" y="170"/>
                    <a:pt x="1" y="325"/>
                    <a:pt x="251" y="337"/>
                  </a:cubicBezTo>
                  <a:cubicBezTo>
                    <a:pt x="271" y="338"/>
                    <a:pt x="291" y="339"/>
                    <a:pt x="312" y="339"/>
                  </a:cubicBezTo>
                  <a:cubicBezTo>
                    <a:pt x="349" y="339"/>
                    <a:pt x="386" y="337"/>
                    <a:pt x="423" y="337"/>
                  </a:cubicBezTo>
                  <a:cubicBezTo>
                    <a:pt x="548" y="337"/>
                    <a:pt x="669" y="353"/>
                    <a:pt x="751" y="492"/>
                  </a:cubicBezTo>
                  <a:cubicBezTo>
                    <a:pt x="765" y="486"/>
                    <a:pt x="783" y="484"/>
                    <a:pt x="802" y="484"/>
                  </a:cubicBezTo>
                  <a:cubicBezTo>
                    <a:pt x="884" y="484"/>
                    <a:pt x="997" y="528"/>
                    <a:pt x="1083" y="528"/>
                  </a:cubicBezTo>
                  <a:cubicBezTo>
                    <a:pt x="1182" y="528"/>
                    <a:pt x="1243" y="467"/>
                    <a:pt x="1167" y="206"/>
                  </a:cubicBezTo>
                  <a:lnTo>
                    <a:pt x="1167" y="75"/>
                  </a:lnTo>
                  <a:cubicBezTo>
                    <a:pt x="1101" y="82"/>
                    <a:pt x="1034" y="140"/>
                    <a:pt x="973" y="140"/>
                  </a:cubicBezTo>
                  <a:cubicBezTo>
                    <a:pt x="936" y="140"/>
                    <a:pt x="901" y="119"/>
                    <a:pt x="870" y="51"/>
                  </a:cubicBezTo>
                  <a:cubicBezTo>
                    <a:pt x="753" y="36"/>
                    <a:pt x="627" y="0"/>
                    <a:pt x="5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2"/>
            <p:cNvSpPr/>
            <p:nvPr/>
          </p:nvSpPr>
          <p:spPr>
            <a:xfrm>
              <a:off x="6019800" y="3318700"/>
              <a:ext cx="33950" cy="10600"/>
            </a:xfrm>
            <a:custGeom>
              <a:avLst/>
              <a:gdLst/>
              <a:ahLst/>
              <a:cxnLst/>
              <a:rect l="l" t="t" r="r" b="b"/>
              <a:pathLst>
                <a:path w="1358" h="424" extrusionOk="0">
                  <a:moveTo>
                    <a:pt x="881" y="36"/>
                  </a:moveTo>
                  <a:cubicBezTo>
                    <a:pt x="702" y="36"/>
                    <a:pt x="500" y="48"/>
                    <a:pt x="310" y="48"/>
                  </a:cubicBezTo>
                  <a:cubicBezTo>
                    <a:pt x="250" y="95"/>
                    <a:pt x="202" y="131"/>
                    <a:pt x="143" y="167"/>
                  </a:cubicBezTo>
                  <a:cubicBezTo>
                    <a:pt x="83" y="191"/>
                    <a:pt x="0" y="191"/>
                    <a:pt x="12" y="274"/>
                  </a:cubicBezTo>
                  <a:cubicBezTo>
                    <a:pt x="24" y="298"/>
                    <a:pt x="131" y="310"/>
                    <a:pt x="191" y="345"/>
                  </a:cubicBezTo>
                  <a:cubicBezTo>
                    <a:pt x="294" y="404"/>
                    <a:pt x="399" y="423"/>
                    <a:pt x="505" y="423"/>
                  </a:cubicBezTo>
                  <a:cubicBezTo>
                    <a:pt x="699" y="423"/>
                    <a:pt x="896" y="359"/>
                    <a:pt x="1083" y="359"/>
                  </a:cubicBezTo>
                  <a:cubicBezTo>
                    <a:pt x="1123" y="359"/>
                    <a:pt x="1163" y="362"/>
                    <a:pt x="1203" y="369"/>
                  </a:cubicBezTo>
                  <a:cubicBezTo>
                    <a:pt x="1298" y="357"/>
                    <a:pt x="1334" y="310"/>
                    <a:pt x="1357" y="226"/>
                  </a:cubicBezTo>
                  <a:cubicBezTo>
                    <a:pt x="1262" y="0"/>
                    <a:pt x="1012" y="179"/>
                    <a:pt x="881"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2"/>
            <p:cNvSpPr/>
            <p:nvPr/>
          </p:nvSpPr>
          <p:spPr>
            <a:xfrm>
              <a:off x="6209100" y="3380600"/>
              <a:ext cx="35750" cy="9550"/>
            </a:xfrm>
            <a:custGeom>
              <a:avLst/>
              <a:gdLst/>
              <a:ahLst/>
              <a:cxnLst/>
              <a:rect l="l" t="t" r="r" b="b"/>
              <a:pathLst>
                <a:path w="1430" h="382" extrusionOk="0">
                  <a:moveTo>
                    <a:pt x="489" y="1"/>
                  </a:moveTo>
                  <a:cubicBezTo>
                    <a:pt x="334" y="13"/>
                    <a:pt x="167" y="1"/>
                    <a:pt x="36" y="120"/>
                  </a:cubicBezTo>
                  <a:cubicBezTo>
                    <a:pt x="0" y="179"/>
                    <a:pt x="12" y="239"/>
                    <a:pt x="60" y="275"/>
                  </a:cubicBezTo>
                  <a:cubicBezTo>
                    <a:pt x="512" y="298"/>
                    <a:pt x="953" y="251"/>
                    <a:pt x="1429" y="382"/>
                  </a:cubicBezTo>
                  <a:cubicBezTo>
                    <a:pt x="1316" y="148"/>
                    <a:pt x="1193" y="43"/>
                    <a:pt x="1049" y="43"/>
                  </a:cubicBezTo>
                  <a:cubicBezTo>
                    <a:pt x="965" y="43"/>
                    <a:pt x="875" y="78"/>
                    <a:pt x="774" y="144"/>
                  </a:cubicBezTo>
                  <a:lnTo>
                    <a:pt x="643" y="13"/>
                  </a:lnTo>
                  <a:cubicBezTo>
                    <a:pt x="584" y="1"/>
                    <a:pt x="536" y="1"/>
                    <a:pt x="4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2"/>
            <p:cNvSpPr/>
            <p:nvPr/>
          </p:nvSpPr>
          <p:spPr>
            <a:xfrm>
              <a:off x="5941500" y="3278325"/>
              <a:ext cx="26825" cy="20125"/>
            </a:xfrm>
            <a:custGeom>
              <a:avLst/>
              <a:gdLst/>
              <a:ahLst/>
              <a:cxnLst/>
              <a:rect l="l" t="t" r="r" b="b"/>
              <a:pathLst>
                <a:path w="1073" h="805" extrusionOk="0">
                  <a:moveTo>
                    <a:pt x="525" y="0"/>
                  </a:moveTo>
                  <a:cubicBezTo>
                    <a:pt x="502" y="0"/>
                    <a:pt x="478" y="3"/>
                    <a:pt x="453" y="8"/>
                  </a:cubicBezTo>
                  <a:cubicBezTo>
                    <a:pt x="405" y="44"/>
                    <a:pt x="358" y="79"/>
                    <a:pt x="346" y="139"/>
                  </a:cubicBezTo>
                  <a:cubicBezTo>
                    <a:pt x="310" y="258"/>
                    <a:pt x="310" y="377"/>
                    <a:pt x="382" y="484"/>
                  </a:cubicBezTo>
                  <a:cubicBezTo>
                    <a:pt x="405" y="520"/>
                    <a:pt x="441" y="556"/>
                    <a:pt x="441" y="603"/>
                  </a:cubicBezTo>
                  <a:cubicBezTo>
                    <a:pt x="394" y="591"/>
                    <a:pt x="358" y="544"/>
                    <a:pt x="322" y="532"/>
                  </a:cubicBezTo>
                  <a:cubicBezTo>
                    <a:pt x="304" y="530"/>
                    <a:pt x="286" y="529"/>
                    <a:pt x="268" y="529"/>
                  </a:cubicBezTo>
                  <a:cubicBezTo>
                    <a:pt x="168" y="529"/>
                    <a:pt x="71" y="560"/>
                    <a:pt x="1" y="651"/>
                  </a:cubicBezTo>
                  <a:lnTo>
                    <a:pt x="1" y="770"/>
                  </a:lnTo>
                  <a:cubicBezTo>
                    <a:pt x="158" y="792"/>
                    <a:pt x="318" y="804"/>
                    <a:pt x="478" y="804"/>
                  </a:cubicBezTo>
                  <a:cubicBezTo>
                    <a:pt x="657" y="804"/>
                    <a:pt x="837" y="789"/>
                    <a:pt x="1013" y="758"/>
                  </a:cubicBezTo>
                  <a:cubicBezTo>
                    <a:pt x="1060" y="710"/>
                    <a:pt x="1072" y="663"/>
                    <a:pt x="1060" y="603"/>
                  </a:cubicBezTo>
                  <a:cubicBezTo>
                    <a:pt x="1048" y="579"/>
                    <a:pt x="1025" y="556"/>
                    <a:pt x="1013" y="532"/>
                  </a:cubicBezTo>
                  <a:cubicBezTo>
                    <a:pt x="941" y="460"/>
                    <a:pt x="882" y="365"/>
                    <a:pt x="834" y="258"/>
                  </a:cubicBezTo>
                  <a:lnTo>
                    <a:pt x="751" y="127"/>
                  </a:lnTo>
                  <a:cubicBezTo>
                    <a:pt x="703" y="79"/>
                    <a:pt x="656" y="55"/>
                    <a:pt x="608" y="20"/>
                  </a:cubicBezTo>
                  <a:cubicBezTo>
                    <a:pt x="587" y="6"/>
                    <a:pt x="558" y="0"/>
                    <a:pt x="5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2"/>
            <p:cNvSpPr/>
            <p:nvPr/>
          </p:nvSpPr>
          <p:spPr>
            <a:xfrm>
              <a:off x="5739700" y="3414175"/>
              <a:ext cx="30375" cy="13750"/>
            </a:xfrm>
            <a:custGeom>
              <a:avLst/>
              <a:gdLst/>
              <a:ahLst/>
              <a:cxnLst/>
              <a:rect l="l" t="t" r="r" b="b"/>
              <a:pathLst>
                <a:path w="1215" h="550" extrusionOk="0">
                  <a:moveTo>
                    <a:pt x="733" y="1"/>
                  </a:moveTo>
                  <a:cubicBezTo>
                    <a:pt x="601" y="1"/>
                    <a:pt x="461" y="33"/>
                    <a:pt x="322" y="63"/>
                  </a:cubicBezTo>
                  <a:cubicBezTo>
                    <a:pt x="238" y="86"/>
                    <a:pt x="143" y="86"/>
                    <a:pt x="60" y="98"/>
                  </a:cubicBezTo>
                  <a:lnTo>
                    <a:pt x="0" y="122"/>
                  </a:lnTo>
                  <a:lnTo>
                    <a:pt x="0" y="182"/>
                  </a:lnTo>
                  <a:lnTo>
                    <a:pt x="60" y="241"/>
                  </a:lnTo>
                  <a:cubicBezTo>
                    <a:pt x="119" y="289"/>
                    <a:pt x="215" y="289"/>
                    <a:pt x="274" y="348"/>
                  </a:cubicBezTo>
                  <a:lnTo>
                    <a:pt x="322" y="384"/>
                  </a:lnTo>
                  <a:cubicBezTo>
                    <a:pt x="480" y="486"/>
                    <a:pt x="633" y="550"/>
                    <a:pt x="776" y="550"/>
                  </a:cubicBezTo>
                  <a:cubicBezTo>
                    <a:pt x="935" y="550"/>
                    <a:pt x="1083" y="471"/>
                    <a:pt x="1215" y="277"/>
                  </a:cubicBezTo>
                  <a:cubicBezTo>
                    <a:pt x="1083" y="62"/>
                    <a:pt x="915" y="1"/>
                    <a:pt x="7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2"/>
            <p:cNvSpPr/>
            <p:nvPr/>
          </p:nvSpPr>
          <p:spPr>
            <a:xfrm>
              <a:off x="5478350" y="3341800"/>
              <a:ext cx="14025" cy="28325"/>
            </a:xfrm>
            <a:custGeom>
              <a:avLst/>
              <a:gdLst/>
              <a:ahLst/>
              <a:cxnLst/>
              <a:rect l="l" t="t" r="r" b="b"/>
              <a:pathLst>
                <a:path w="561" h="1133" extrusionOk="0">
                  <a:moveTo>
                    <a:pt x="331" y="1"/>
                  </a:moveTo>
                  <a:cubicBezTo>
                    <a:pt x="285" y="1"/>
                    <a:pt x="244" y="41"/>
                    <a:pt x="215" y="172"/>
                  </a:cubicBezTo>
                  <a:cubicBezTo>
                    <a:pt x="179" y="398"/>
                    <a:pt x="72" y="612"/>
                    <a:pt x="1" y="826"/>
                  </a:cubicBezTo>
                  <a:cubicBezTo>
                    <a:pt x="61" y="928"/>
                    <a:pt x="36" y="1133"/>
                    <a:pt x="203" y="1133"/>
                  </a:cubicBezTo>
                  <a:cubicBezTo>
                    <a:pt x="232" y="1133"/>
                    <a:pt x="268" y="1126"/>
                    <a:pt x="310" y="1112"/>
                  </a:cubicBezTo>
                  <a:cubicBezTo>
                    <a:pt x="417" y="934"/>
                    <a:pt x="262" y="695"/>
                    <a:pt x="429" y="529"/>
                  </a:cubicBezTo>
                  <a:lnTo>
                    <a:pt x="465" y="493"/>
                  </a:lnTo>
                  <a:lnTo>
                    <a:pt x="465" y="445"/>
                  </a:lnTo>
                  <a:cubicBezTo>
                    <a:pt x="477" y="374"/>
                    <a:pt x="524" y="314"/>
                    <a:pt x="560" y="255"/>
                  </a:cubicBezTo>
                  <a:cubicBezTo>
                    <a:pt x="560" y="207"/>
                    <a:pt x="548" y="148"/>
                    <a:pt x="548" y="100"/>
                  </a:cubicBezTo>
                  <a:cubicBezTo>
                    <a:pt x="478" y="86"/>
                    <a:pt x="399" y="1"/>
                    <a:pt x="3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2"/>
            <p:cNvSpPr/>
            <p:nvPr/>
          </p:nvSpPr>
          <p:spPr>
            <a:xfrm>
              <a:off x="6194800" y="3375650"/>
              <a:ext cx="26525" cy="10225"/>
            </a:xfrm>
            <a:custGeom>
              <a:avLst/>
              <a:gdLst/>
              <a:ahLst/>
              <a:cxnLst/>
              <a:rect l="l" t="t" r="r" b="b"/>
              <a:pathLst>
                <a:path w="1061" h="409" extrusionOk="0">
                  <a:moveTo>
                    <a:pt x="466" y="1"/>
                  </a:moveTo>
                  <a:cubicBezTo>
                    <a:pt x="419" y="1"/>
                    <a:pt x="374" y="16"/>
                    <a:pt x="334" y="44"/>
                  </a:cubicBezTo>
                  <a:lnTo>
                    <a:pt x="168" y="44"/>
                  </a:lnTo>
                  <a:cubicBezTo>
                    <a:pt x="168" y="32"/>
                    <a:pt x="156" y="20"/>
                    <a:pt x="108" y="20"/>
                  </a:cubicBezTo>
                  <a:cubicBezTo>
                    <a:pt x="84" y="20"/>
                    <a:pt x="37" y="32"/>
                    <a:pt x="1" y="80"/>
                  </a:cubicBezTo>
                  <a:cubicBezTo>
                    <a:pt x="1" y="234"/>
                    <a:pt x="84" y="342"/>
                    <a:pt x="215" y="401"/>
                  </a:cubicBezTo>
                  <a:cubicBezTo>
                    <a:pt x="276" y="401"/>
                    <a:pt x="341" y="409"/>
                    <a:pt x="406" y="409"/>
                  </a:cubicBezTo>
                  <a:cubicBezTo>
                    <a:pt x="481" y="409"/>
                    <a:pt x="556" y="398"/>
                    <a:pt x="620" y="353"/>
                  </a:cubicBezTo>
                  <a:cubicBezTo>
                    <a:pt x="775" y="342"/>
                    <a:pt x="965" y="377"/>
                    <a:pt x="1061" y="199"/>
                  </a:cubicBezTo>
                  <a:lnTo>
                    <a:pt x="1049" y="175"/>
                  </a:lnTo>
                  <a:cubicBezTo>
                    <a:pt x="989" y="151"/>
                    <a:pt x="941" y="103"/>
                    <a:pt x="906" y="56"/>
                  </a:cubicBezTo>
                  <a:lnTo>
                    <a:pt x="620" y="56"/>
                  </a:lnTo>
                  <a:cubicBezTo>
                    <a:pt x="570" y="18"/>
                    <a:pt x="517"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2"/>
            <p:cNvSpPr/>
            <p:nvPr/>
          </p:nvSpPr>
          <p:spPr>
            <a:xfrm>
              <a:off x="5531325" y="3297850"/>
              <a:ext cx="34550" cy="6475"/>
            </a:xfrm>
            <a:custGeom>
              <a:avLst/>
              <a:gdLst/>
              <a:ahLst/>
              <a:cxnLst/>
              <a:rect l="l" t="t" r="r" b="b"/>
              <a:pathLst>
                <a:path w="1382" h="259" extrusionOk="0">
                  <a:moveTo>
                    <a:pt x="60" y="1"/>
                  </a:moveTo>
                  <a:cubicBezTo>
                    <a:pt x="13" y="48"/>
                    <a:pt x="1" y="108"/>
                    <a:pt x="60" y="132"/>
                  </a:cubicBezTo>
                  <a:cubicBezTo>
                    <a:pt x="255" y="226"/>
                    <a:pt x="447" y="258"/>
                    <a:pt x="640" y="258"/>
                  </a:cubicBezTo>
                  <a:cubicBezTo>
                    <a:pt x="884" y="258"/>
                    <a:pt x="1129" y="207"/>
                    <a:pt x="1382" y="167"/>
                  </a:cubicBezTo>
                  <a:cubicBezTo>
                    <a:pt x="1218" y="74"/>
                    <a:pt x="1046" y="54"/>
                    <a:pt x="870" y="54"/>
                  </a:cubicBezTo>
                  <a:cubicBezTo>
                    <a:pt x="738" y="54"/>
                    <a:pt x="604" y="65"/>
                    <a:pt x="471" y="65"/>
                  </a:cubicBezTo>
                  <a:cubicBezTo>
                    <a:pt x="332" y="65"/>
                    <a:pt x="194" y="53"/>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2"/>
            <p:cNvSpPr/>
            <p:nvPr/>
          </p:nvSpPr>
          <p:spPr>
            <a:xfrm>
              <a:off x="5618250" y="3294150"/>
              <a:ext cx="29200" cy="6250"/>
            </a:xfrm>
            <a:custGeom>
              <a:avLst/>
              <a:gdLst/>
              <a:ahLst/>
              <a:cxnLst/>
              <a:rect l="l" t="t" r="r" b="b"/>
              <a:pathLst>
                <a:path w="1168" h="250" extrusionOk="0">
                  <a:moveTo>
                    <a:pt x="775" y="1"/>
                  </a:moveTo>
                  <a:cubicBezTo>
                    <a:pt x="663" y="1"/>
                    <a:pt x="547" y="19"/>
                    <a:pt x="433" y="19"/>
                  </a:cubicBezTo>
                  <a:cubicBezTo>
                    <a:pt x="384" y="19"/>
                    <a:pt x="335" y="16"/>
                    <a:pt x="286" y="6"/>
                  </a:cubicBezTo>
                  <a:cubicBezTo>
                    <a:pt x="227" y="77"/>
                    <a:pt x="120" y="42"/>
                    <a:pt x="48" y="89"/>
                  </a:cubicBezTo>
                  <a:cubicBezTo>
                    <a:pt x="36" y="125"/>
                    <a:pt x="12" y="137"/>
                    <a:pt x="0" y="161"/>
                  </a:cubicBezTo>
                  <a:cubicBezTo>
                    <a:pt x="154" y="226"/>
                    <a:pt x="306" y="249"/>
                    <a:pt x="457" y="249"/>
                  </a:cubicBezTo>
                  <a:cubicBezTo>
                    <a:pt x="693" y="249"/>
                    <a:pt x="928" y="192"/>
                    <a:pt x="1167" y="149"/>
                  </a:cubicBezTo>
                  <a:cubicBezTo>
                    <a:pt x="1047" y="28"/>
                    <a:pt x="913" y="1"/>
                    <a:pt x="7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2"/>
            <p:cNvSpPr/>
            <p:nvPr/>
          </p:nvSpPr>
          <p:spPr>
            <a:xfrm>
              <a:off x="5499475" y="3448175"/>
              <a:ext cx="22350" cy="13600"/>
            </a:xfrm>
            <a:custGeom>
              <a:avLst/>
              <a:gdLst/>
              <a:ahLst/>
              <a:cxnLst/>
              <a:rect l="l" t="t" r="r" b="b"/>
              <a:pathLst>
                <a:path w="894" h="544" extrusionOk="0">
                  <a:moveTo>
                    <a:pt x="584" y="0"/>
                  </a:moveTo>
                  <a:cubicBezTo>
                    <a:pt x="441" y="12"/>
                    <a:pt x="275" y="36"/>
                    <a:pt x="156" y="131"/>
                  </a:cubicBezTo>
                  <a:cubicBezTo>
                    <a:pt x="334" y="346"/>
                    <a:pt x="13" y="298"/>
                    <a:pt x="1" y="405"/>
                  </a:cubicBezTo>
                  <a:cubicBezTo>
                    <a:pt x="37" y="465"/>
                    <a:pt x="96" y="512"/>
                    <a:pt x="156" y="536"/>
                  </a:cubicBezTo>
                  <a:cubicBezTo>
                    <a:pt x="200" y="541"/>
                    <a:pt x="243" y="543"/>
                    <a:pt x="285" y="543"/>
                  </a:cubicBezTo>
                  <a:cubicBezTo>
                    <a:pt x="566" y="543"/>
                    <a:pt x="780" y="432"/>
                    <a:pt x="894" y="131"/>
                  </a:cubicBezTo>
                  <a:cubicBezTo>
                    <a:pt x="822" y="36"/>
                    <a:pt x="703" y="12"/>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2"/>
            <p:cNvSpPr/>
            <p:nvPr/>
          </p:nvSpPr>
          <p:spPr>
            <a:xfrm>
              <a:off x="5970375" y="3372650"/>
              <a:ext cx="21450" cy="7900"/>
            </a:xfrm>
            <a:custGeom>
              <a:avLst/>
              <a:gdLst/>
              <a:ahLst/>
              <a:cxnLst/>
              <a:rect l="l" t="t" r="r" b="b"/>
              <a:pathLst>
                <a:path w="858" h="316" extrusionOk="0">
                  <a:moveTo>
                    <a:pt x="501" y="0"/>
                  </a:moveTo>
                  <a:cubicBezTo>
                    <a:pt x="331" y="0"/>
                    <a:pt x="162" y="21"/>
                    <a:pt x="1" y="21"/>
                  </a:cubicBezTo>
                  <a:cubicBezTo>
                    <a:pt x="122" y="224"/>
                    <a:pt x="194" y="315"/>
                    <a:pt x="340" y="315"/>
                  </a:cubicBezTo>
                  <a:cubicBezTo>
                    <a:pt x="451" y="315"/>
                    <a:pt x="605" y="262"/>
                    <a:pt x="858" y="164"/>
                  </a:cubicBezTo>
                  <a:lnTo>
                    <a:pt x="858" y="45"/>
                  </a:lnTo>
                  <a:cubicBezTo>
                    <a:pt x="740" y="11"/>
                    <a:pt x="620" y="0"/>
                    <a:pt x="5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2"/>
            <p:cNvSpPr/>
            <p:nvPr/>
          </p:nvSpPr>
          <p:spPr>
            <a:xfrm>
              <a:off x="5484600" y="3386375"/>
              <a:ext cx="26525" cy="8250"/>
            </a:xfrm>
            <a:custGeom>
              <a:avLst/>
              <a:gdLst/>
              <a:ahLst/>
              <a:cxnLst/>
              <a:rect l="l" t="t" r="r" b="b"/>
              <a:pathLst>
                <a:path w="1061" h="330" extrusionOk="0">
                  <a:moveTo>
                    <a:pt x="856" y="1"/>
                  </a:moveTo>
                  <a:cubicBezTo>
                    <a:pt x="661" y="1"/>
                    <a:pt x="461" y="69"/>
                    <a:pt x="257" y="69"/>
                  </a:cubicBezTo>
                  <a:cubicBezTo>
                    <a:pt x="192" y="69"/>
                    <a:pt x="126" y="62"/>
                    <a:pt x="60" y="44"/>
                  </a:cubicBezTo>
                  <a:lnTo>
                    <a:pt x="1" y="103"/>
                  </a:lnTo>
                  <a:cubicBezTo>
                    <a:pt x="1" y="163"/>
                    <a:pt x="36" y="222"/>
                    <a:pt x="84" y="258"/>
                  </a:cubicBezTo>
                  <a:cubicBezTo>
                    <a:pt x="120" y="283"/>
                    <a:pt x="159" y="290"/>
                    <a:pt x="200" y="290"/>
                  </a:cubicBezTo>
                  <a:cubicBezTo>
                    <a:pt x="245" y="290"/>
                    <a:pt x="292" y="282"/>
                    <a:pt x="338" y="282"/>
                  </a:cubicBezTo>
                  <a:cubicBezTo>
                    <a:pt x="387" y="282"/>
                    <a:pt x="434" y="291"/>
                    <a:pt x="477" y="329"/>
                  </a:cubicBezTo>
                  <a:cubicBezTo>
                    <a:pt x="620" y="329"/>
                    <a:pt x="763" y="317"/>
                    <a:pt x="917" y="294"/>
                  </a:cubicBezTo>
                  <a:cubicBezTo>
                    <a:pt x="977" y="210"/>
                    <a:pt x="1013" y="127"/>
                    <a:pt x="1060" y="32"/>
                  </a:cubicBezTo>
                  <a:cubicBezTo>
                    <a:pt x="993" y="9"/>
                    <a:pt x="925" y="1"/>
                    <a:pt x="8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2"/>
            <p:cNvSpPr/>
            <p:nvPr/>
          </p:nvSpPr>
          <p:spPr>
            <a:xfrm>
              <a:off x="5585800" y="3423950"/>
              <a:ext cx="18475" cy="9550"/>
            </a:xfrm>
            <a:custGeom>
              <a:avLst/>
              <a:gdLst/>
              <a:ahLst/>
              <a:cxnLst/>
              <a:rect l="l" t="t" r="r" b="b"/>
              <a:pathLst>
                <a:path w="739" h="382" extrusionOk="0">
                  <a:moveTo>
                    <a:pt x="259" y="1"/>
                  </a:moveTo>
                  <a:cubicBezTo>
                    <a:pt x="116" y="1"/>
                    <a:pt x="37" y="102"/>
                    <a:pt x="1" y="267"/>
                  </a:cubicBezTo>
                  <a:cubicBezTo>
                    <a:pt x="167" y="267"/>
                    <a:pt x="322" y="303"/>
                    <a:pt x="477" y="362"/>
                  </a:cubicBezTo>
                  <a:cubicBezTo>
                    <a:pt x="514" y="375"/>
                    <a:pt x="545" y="381"/>
                    <a:pt x="572" y="381"/>
                  </a:cubicBezTo>
                  <a:cubicBezTo>
                    <a:pt x="692" y="381"/>
                    <a:pt x="719" y="263"/>
                    <a:pt x="739" y="136"/>
                  </a:cubicBezTo>
                  <a:cubicBezTo>
                    <a:pt x="632" y="88"/>
                    <a:pt x="513" y="76"/>
                    <a:pt x="406" y="29"/>
                  </a:cubicBezTo>
                  <a:cubicBezTo>
                    <a:pt x="351" y="10"/>
                    <a:pt x="302"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2"/>
            <p:cNvSpPr/>
            <p:nvPr/>
          </p:nvSpPr>
          <p:spPr>
            <a:xfrm>
              <a:off x="5579250" y="3293450"/>
              <a:ext cx="36350" cy="8600"/>
            </a:xfrm>
            <a:custGeom>
              <a:avLst/>
              <a:gdLst/>
              <a:ahLst/>
              <a:cxnLst/>
              <a:rect l="l" t="t" r="r" b="b"/>
              <a:pathLst>
                <a:path w="1454" h="344" extrusionOk="0">
                  <a:moveTo>
                    <a:pt x="896" y="0"/>
                  </a:moveTo>
                  <a:cubicBezTo>
                    <a:pt x="736" y="0"/>
                    <a:pt x="579" y="37"/>
                    <a:pt x="429" y="141"/>
                  </a:cubicBezTo>
                  <a:cubicBezTo>
                    <a:pt x="263" y="189"/>
                    <a:pt x="108" y="165"/>
                    <a:pt x="1" y="332"/>
                  </a:cubicBezTo>
                  <a:cubicBezTo>
                    <a:pt x="489" y="284"/>
                    <a:pt x="977" y="343"/>
                    <a:pt x="1453" y="201"/>
                  </a:cubicBezTo>
                  <a:cubicBezTo>
                    <a:pt x="1430" y="129"/>
                    <a:pt x="1370" y="93"/>
                    <a:pt x="1299" y="58"/>
                  </a:cubicBezTo>
                  <a:cubicBezTo>
                    <a:pt x="1164" y="25"/>
                    <a:pt x="1029" y="0"/>
                    <a:pt x="8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2"/>
            <p:cNvSpPr/>
            <p:nvPr/>
          </p:nvSpPr>
          <p:spPr>
            <a:xfrm>
              <a:off x="5858750" y="3416325"/>
              <a:ext cx="15500" cy="13325"/>
            </a:xfrm>
            <a:custGeom>
              <a:avLst/>
              <a:gdLst/>
              <a:ahLst/>
              <a:cxnLst/>
              <a:rect l="l" t="t" r="r" b="b"/>
              <a:pathLst>
                <a:path w="620" h="533" extrusionOk="0">
                  <a:moveTo>
                    <a:pt x="13" y="0"/>
                  </a:moveTo>
                  <a:cubicBezTo>
                    <a:pt x="13" y="36"/>
                    <a:pt x="1" y="72"/>
                    <a:pt x="1" y="120"/>
                  </a:cubicBezTo>
                  <a:cubicBezTo>
                    <a:pt x="13" y="215"/>
                    <a:pt x="13" y="322"/>
                    <a:pt x="1" y="417"/>
                  </a:cubicBezTo>
                  <a:cubicBezTo>
                    <a:pt x="63" y="503"/>
                    <a:pt x="141" y="533"/>
                    <a:pt x="231" y="533"/>
                  </a:cubicBezTo>
                  <a:cubicBezTo>
                    <a:pt x="278" y="533"/>
                    <a:pt x="329" y="525"/>
                    <a:pt x="382" y="512"/>
                  </a:cubicBezTo>
                  <a:cubicBezTo>
                    <a:pt x="513" y="441"/>
                    <a:pt x="608" y="358"/>
                    <a:pt x="620" y="191"/>
                  </a:cubicBezTo>
                  <a:cubicBezTo>
                    <a:pt x="584" y="84"/>
                    <a:pt x="501" y="36"/>
                    <a:pt x="394" y="12"/>
                  </a:cubicBezTo>
                  <a:cubicBezTo>
                    <a:pt x="263" y="12"/>
                    <a:pt x="144" y="0"/>
                    <a:pt x="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2"/>
            <p:cNvSpPr/>
            <p:nvPr/>
          </p:nvSpPr>
          <p:spPr>
            <a:xfrm>
              <a:off x="5865000" y="3394625"/>
              <a:ext cx="20575" cy="8925"/>
            </a:xfrm>
            <a:custGeom>
              <a:avLst/>
              <a:gdLst/>
              <a:ahLst/>
              <a:cxnLst/>
              <a:rect l="l" t="t" r="r" b="b"/>
              <a:pathLst>
                <a:path w="823" h="357" extrusionOk="0">
                  <a:moveTo>
                    <a:pt x="414" y="1"/>
                  </a:moveTo>
                  <a:cubicBezTo>
                    <a:pt x="295" y="1"/>
                    <a:pt x="178" y="54"/>
                    <a:pt x="60" y="166"/>
                  </a:cubicBezTo>
                  <a:cubicBezTo>
                    <a:pt x="1" y="214"/>
                    <a:pt x="1" y="261"/>
                    <a:pt x="25" y="321"/>
                  </a:cubicBezTo>
                  <a:cubicBezTo>
                    <a:pt x="25" y="345"/>
                    <a:pt x="48" y="356"/>
                    <a:pt x="84" y="356"/>
                  </a:cubicBezTo>
                  <a:cubicBezTo>
                    <a:pt x="120" y="356"/>
                    <a:pt x="167" y="345"/>
                    <a:pt x="191" y="309"/>
                  </a:cubicBezTo>
                  <a:cubicBezTo>
                    <a:pt x="382" y="297"/>
                    <a:pt x="584" y="297"/>
                    <a:pt x="775" y="297"/>
                  </a:cubicBezTo>
                  <a:cubicBezTo>
                    <a:pt x="798" y="249"/>
                    <a:pt x="822" y="214"/>
                    <a:pt x="787" y="166"/>
                  </a:cubicBezTo>
                  <a:cubicBezTo>
                    <a:pt x="660" y="57"/>
                    <a:pt x="536" y="1"/>
                    <a:pt x="4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2"/>
            <p:cNvSpPr/>
            <p:nvPr/>
          </p:nvSpPr>
          <p:spPr>
            <a:xfrm>
              <a:off x="5737025" y="3348275"/>
              <a:ext cx="17575" cy="7075"/>
            </a:xfrm>
            <a:custGeom>
              <a:avLst/>
              <a:gdLst/>
              <a:ahLst/>
              <a:cxnLst/>
              <a:rect l="l" t="t" r="r" b="b"/>
              <a:pathLst>
                <a:path w="703" h="283" extrusionOk="0">
                  <a:moveTo>
                    <a:pt x="295" y="1"/>
                  </a:moveTo>
                  <a:cubicBezTo>
                    <a:pt x="212" y="1"/>
                    <a:pt x="131" y="9"/>
                    <a:pt x="50" y="9"/>
                  </a:cubicBezTo>
                  <a:cubicBezTo>
                    <a:pt x="33" y="9"/>
                    <a:pt x="17" y="9"/>
                    <a:pt x="0" y="8"/>
                  </a:cubicBezTo>
                  <a:lnTo>
                    <a:pt x="0" y="282"/>
                  </a:lnTo>
                  <a:cubicBezTo>
                    <a:pt x="30" y="279"/>
                    <a:pt x="59" y="277"/>
                    <a:pt x="89" y="277"/>
                  </a:cubicBezTo>
                  <a:cubicBezTo>
                    <a:pt x="157" y="277"/>
                    <a:pt x="225" y="283"/>
                    <a:pt x="294" y="283"/>
                  </a:cubicBezTo>
                  <a:cubicBezTo>
                    <a:pt x="429" y="283"/>
                    <a:pt x="566" y="262"/>
                    <a:pt x="703" y="139"/>
                  </a:cubicBezTo>
                  <a:cubicBezTo>
                    <a:pt x="566" y="23"/>
                    <a:pt x="430" y="1"/>
                    <a:pt x="2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2"/>
            <p:cNvSpPr/>
            <p:nvPr/>
          </p:nvSpPr>
          <p:spPr>
            <a:xfrm>
              <a:off x="5517950" y="3409900"/>
              <a:ext cx="32750" cy="6750"/>
            </a:xfrm>
            <a:custGeom>
              <a:avLst/>
              <a:gdLst/>
              <a:ahLst/>
              <a:cxnLst/>
              <a:rect l="l" t="t" r="r" b="b"/>
              <a:pathLst>
                <a:path w="1310" h="270" extrusionOk="0">
                  <a:moveTo>
                    <a:pt x="837" y="0"/>
                  </a:moveTo>
                  <a:cubicBezTo>
                    <a:pt x="662" y="0"/>
                    <a:pt x="488" y="65"/>
                    <a:pt x="310" y="103"/>
                  </a:cubicBezTo>
                  <a:cubicBezTo>
                    <a:pt x="202" y="162"/>
                    <a:pt x="95" y="210"/>
                    <a:pt x="0" y="257"/>
                  </a:cubicBezTo>
                  <a:cubicBezTo>
                    <a:pt x="44" y="255"/>
                    <a:pt x="88" y="254"/>
                    <a:pt x="133" y="254"/>
                  </a:cubicBezTo>
                  <a:cubicBezTo>
                    <a:pt x="310" y="254"/>
                    <a:pt x="488" y="269"/>
                    <a:pt x="664" y="269"/>
                  </a:cubicBezTo>
                  <a:cubicBezTo>
                    <a:pt x="884" y="269"/>
                    <a:pt x="1101" y="246"/>
                    <a:pt x="1310" y="138"/>
                  </a:cubicBezTo>
                  <a:cubicBezTo>
                    <a:pt x="1262" y="115"/>
                    <a:pt x="1203" y="103"/>
                    <a:pt x="1155" y="91"/>
                  </a:cubicBezTo>
                  <a:cubicBezTo>
                    <a:pt x="1048" y="24"/>
                    <a:pt x="942" y="0"/>
                    <a:pt x="8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2"/>
            <p:cNvSpPr/>
            <p:nvPr/>
          </p:nvSpPr>
          <p:spPr>
            <a:xfrm>
              <a:off x="5482825" y="3355600"/>
              <a:ext cx="13700" cy="25625"/>
            </a:xfrm>
            <a:custGeom>
              <a:avLst/>
              <a:gdLst/>
              <a:ahLst/>
              <a:cxnLst/>
              <a:rect l="l" t="t" r="r" b="b"/>
              <a:pathLst>
                <a:path w="548" h="1025" extrusionOk="0">
                  <a:moveTo>
                    <a:pt x="286" y="1"/>
                  </a:moveTo>
                  <a:cubicBezTo>
                    <a:pt x="95" y="143"/>
                    <a:pt x="119" y="358"/>
                    <a:pt x="107" y="560"/>
                  </a:cubicBezTo>
                  <a:cubicBezTo>
                    <a:pt x="12" y="644"/>
                    <a:pt x="0" y="739"/>
                    <a:pt x="36" y="858"/>
                  </a:cubicBezTo>
                  <a:cubicBezTo>
                    <a:pt x="48" y="941"/>
                    <a:pt x="83" y="977"/>
                    <a:pt x="155" y="1025"/>
                  </a:cubicBezTo>
                  <a:cubicBezTo>
                    <a:pt x="250" y="894"/>
                    <a:pt x="405" y="882"/>
                    <a:pt x="548" y="846"/>
                  </a:cubicBezTo>
                  <a:cubicBezTo>
                    <a:pt x="464" y="739"/>
                    <a:pt x="369" y="655"/>
                    <a:pt x="286" y="548"/>
                  </a:cubicBezTo>
                  <a:cubicBezTo>
                    <a:pt x="214" y="370"/>
                    <a:pt x="310" y="179"/>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2"/>
            <p:cNvSpPr/>
            <p:nvPr/>
          </p:nvSpPr>
          <p:spPr>
            <a:xfrm>
              <a:off x="5622125" y="3423175"/>
              <a:ext cx="14300" cy="10000"/>
            </a:xfrm>
            <a:custGeom>
              <a:avLst/>
              <a:gdLst/>
              <a:ahLst/>
              <a:cxnLst/>
              <a:rect l="l" t="t" r="r" b="b"/>
              <a:pathLst>
                <a:path w="572" h="400" extrusionOk="0">
                  <a:moveTo>
                    <a:pt x="298" y="0"/>
                  </a:moveTo>
                  <a:cubicBezTo>
                    <a:pt x="179" y="0"/>
                    <a:pt x="72" y="36"/>
                    <a:pt x="0" y="155"/>
                  </a:cubicBezTo>
                  <a:cubicBezTo>
                    <a:pt x="219" y="314"/>
                    <a:pt x="343" y="400"/>
                    <a:pt x="419" y="400"/>
                  </a:cubicBezTo>
                  <a:cubicBezTo>
                    <a:pt x="508" y="400"/>
                    <a:pt x="533" y="281"/>
                    <a:pt x="572" y="24"/>
                  </a:cubicBezTo>
                  <a:lnTo>
                    <a:pt x="429" y="12"/>
                  </a:lnTo>
                  <a:cubicBezTo>
                    <a:pt x="429" y="12"/>
                    <a:pt x="417" y="36"/>
                    <a:pt x="381" y="48"/>
                  </a:cubicBezTo>
                  <a:cubicBezTo>
                    <a:pt x="376" y="51"/>
                    <a:pt x="369" y="52"/>
                    <a:pt x="363" y="52"/>
                  </a:cubicBezTo>
                  <a:cubicBezTo>
                    <a:pt x="341" y="52"/>
                    <a:pt x="316" y="37"/>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2"/>
            <p:cNvSpPr/>
            <p:nvPr/>
          </p:nvSpPr>
          <p:spPr>
            <a:xfrm>
              <a:off x="5614675" y="3400550"/>
              <a:ext cx="16400" cy="8850"/>
            </a:xfrm>
            <a:custGeom>
              <a:avLst/>
              <a:gdLst/>
              <a:ahLst/>
              <a:cxnLst/>
              <a:rect l="l" t="t" r="r" b="b"/>
              <a:pathLst>
                <a:path w="656" h="354" extrusionOk="0">
                  <a:moveTo>
                    <a:pt x="24" y="60"/>
                  </a:moveTo>
                  <a:cubicBezTo>
                    <a:pt x="13" y="155"/>
                    <a:pt x="13" y="239"/>
                    <a:pt x="1" y="334"/>
                  </a:cubicBezTo>
                  <a:cubicBezTo>
                    <a:pt x="112" y="334"/>
                    <a:pt x="227" y="353"/>
                    <a:pt x="342" y="353"/>
                  </a:cubicBezTo>
                  <a:cubicBezTo>
                    <a:pt x="448" y="353"/>
                    <a:pt x="553" y="337"/>
                    <a:pt x="655" y="274"/>
                  </a:cubicBezTo>
                  <a:cubicBezTo>
                    <a:pt x="453" y="0"/>
                    <a:pt x="239" y="96"/>
                    <a:pt x="24"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2"/>
            <p:cNvSpPr/>
            <p:nvPr/>
          </p:nvSpPr>
          <p:spPr>
            <a:xfrm>
              <a:off x="5829875" y="3383650"/>
              <a:ext cx="29500" cy="4175"/>
            </a:xfrm>
            <a:custGeom>
              <a:avLst/>
              <a:gdLst/>
              <a:ahLst/>
              <a:cxnLst/>
              <a:rect l="l" t="t" r="r" b="b"/>
              <a:pathLst>
                <a:path w="1180" h="167" extrusionOk="0">
                  <a:moveTo>
                    <a:pt x="683" y="0"/>
                  </a:moveTo>
                  <a:cubicBezTo>
                    <a:pt x="456" y="0"/>
                    <a:pt x="226" y="15"/>
                    <a:pt x="1" y="22"/>
                  </a:cubicBezTo>
                  <a:cubicBezTo>
                    <a:pt x="194" y="124"/>
                    <a:pt x="384" y="166"/>
                    <a:pt x="571" y="166"/>
                  </a:cubicBezTo>
                  <a:cubicBezTo>
                    <a:pt x="777" y="166"/>
                    <a:pt x="980" y="115"/>
                    <a:pt x="1180" y="33"/>
                  </a:cubicBezTo>
                  <a:cubicBezTo>
                    <a:pt x="1017" y="8"/>
                    <a:pt x="851" y="0"/>
                    <a:pt x="6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2"/>
            <p:cNvSpPr/>
            <p:nvPr/>
          </p:nvSpPr>
          <p:spPr>
            <a:xfrm>
              <a:off x="5575375" y="3397900"/>
              <a:ext cx="29200" cy="4450"/>
            </a:xfrm>
            <a:custGeom>
              <a:avLst/>
              <a:gdLst/>
              <a:ahLst/>
              <a:cxnLst/>
              <a:rect l="l" t="t" r="r" b="b"/>
              <a:pathLst>
                <a:path w="1168" h="178" extrusionOk="0">
                  <a:moveTo>
                    <a:pt x="576" y="1"/>
                  </a:moveTo>
                  <a:cubicBezTo>
                    <a:pt x="385" y="1"/>
                    <a:pt x="194" y="49"/>
                    <a:pt x="1" y="154"/>
                  </a:cubicBezTo>
                  <a:cubicBezTo>
                    <a:pt x="156" y="166"/>
                    <a:pt x="287" y="166"/>
                    <a:pt x="442" y="178"/>
                  </a:cubicBezTo>
                  <a:cubicBezTo>
                    <a:pt x="692" y="166"/>
                    <a:pt x="930" y="154"/>
                    <a:pt x="1168" y="142"/>
                  </a:cubicBezTo>
                  <a:cubicBezTo>
                    <a:pt x="968" y="51"/>
                    <a:pt x="772" y="1"/>
                    <a:pt x="5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2"/>
            <p:cNvSpPr/>
            <p:nvPr/>
          </p:nvSpPr>
          <p:spPr>
            <a:xfrm>
              <a:off x="6041825" y="3319875"/>
              <a:ext cx="27100" cy="7175"/>
            </a:xfrm>
            <a:custGeom>
              <a:avLst/>
              <a:gdLst/>
              <a:ahLst/>
              <a:cxnLst/>
              <a:rect l="l" t="t" r="r" b="b"/>
              <a:pathLst>
                <a:path w="1084" h="287" extrusionOk="0">
                  <a:moveTo>
                    <a:pt x="0" y="1"/>
                  </a:moveTo>
                  <a:cubicBezTo>
                    <a:pt x="95" y="168"/>
                    <a:pt x="274" y="132"/>
                    <a:pt x="429" y="144"/>
                  </a:cubicBezTo>
                  <a:cubicBezTo>
                    <a:pt x="560" y="263"/>
                    <a:pt x="714" y="263"/>
                    <a:pt x="869" y="287"/>
                  </a:cubicBezTo>
                  <a:lnTo>
                    <a:pt x="988" y="287"/>
                  </a:lnTo>
                  <a:cubicBezTo>
                    <a:pt x="1084" y="191"/>
                    <a:pt x="1084" y="108"/>
                    <a:pt x="10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2"/>
            <p:cNvSpPr/>
            <p:nvPr/>
          </p:nvSpPr>
          <p:spPr>
            <a:xfrm>
              <a:off x="6195100" y="3305000"/>
              <a:ext cx="27125" cy="12725"/>
            </a:xfrm>
            <a:custGeom>
              <a:avLst/>
              <a:gdLst/>
              <a:ahLst/>
              <a:cxnLst/>
              <a:rect l="l" t="t" r="r" b="b"/>
              <a:pathLst>
                <a:path w="1085" h="509" extrusionOk="0">
                  <a:moveTo>
                    <a:pt x="620" y="1"/>
                  </a:moveTo>
                  <a:cubicBezTo>
                    <a:pt x="472" y="149"/>
                    <a:pt x="343" y="306"/>
                    <a:pt x="124" y="306"/>
                  </a:cubicBezTo>
                  <a:cubicBezTo>
                    <a:pt x="96" y="306"/>
                    <a:pt x="67" y="303"/>
                    <a:pt x="37" y="298"/>
                  </a:cubicBezTo>
                  <a:lnTo>
                    <a:pt x="37" y="298"/>
                  </a:lnTo>
                  <a:cubicBezTo>
                    <a:pt x="1" y="370"/>
                    <a:pt x="13" y="417"/>
                    <a:pt x="96" y="417"/>
                  </a:cubicBezTo>
                  <a:cubicBezTo>
                    <a:pt x="179" y="429"/>
                    <a:pt x="251" y="429"/>
                    <a:pt x="322" y="429"/>
                  </a:cubicBezTo>
                  <a:cubicBezTo>
                    <a:pt x="402" y="492"/>
                    <a:pt x="487" y="508"/>
                    <a:pt x="574" y="508"/>
                  </a:cubicBezTo>
                  <a:cubicBezTo>
                    <a:pt x="668" y="508"/>
                    <a:pt x="765" y="489"/>
                    <a:pt x="858" y="489"/>
                  </a:cubicBezTo>
                  <a:cubicBezTo>
                    <a:pt x="1084" y="179"/>
                    <a:pt x="739" y="131"/>
                    <a:pt x="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2"/>
            <p:cNvSpPr/>
            <p:nvPr/>
          </p:nvSpPr>
          <p:spPr>
            <a:xfrm>
              <a:off x="6067125" y="3319875"/>
              <a:ext cx="14600" cy="8750"/>
            </a:xfrm>
            <a:custGeom>
              <a:avLst/>
              <a:gdLst/>
              <a:ahLst/>
              <a:cxnLst/>
              <a:rect l="l" t="t" r="r" b="b"/>
              <a:pathLst>
                <a:path w="584" h="350" extrusionOk="0">
                  <a:moveTo>
                    <a:pt x="12" y="1"/>
                  </a:moveTo>
                  <a:cubicBezTo>
                    <a:pt x="12" y="84"/>
                    <a:pt x="0" y="191"/>
                    <a:pt x="0" y="287"/>
                  </a:cubicBezTo>
                  <a:cubicBezTo>
                    <a:pt x="95" y="328"/>
                    <a:pt x="191" y="349"/>
                    <a:pt x="287" y="349"/>
                  </a:cubicBezTo>
                  <a:cubicBezTo>
                    <a:pt x="384" y="349"/>
                    <a:pt x="482" y="328"/>
                    <a:pt x="584" y="287"/>
                  </a:cubicBezTo>
                  <a:cubicBezTo>
                    <a:pt x="524" y="179"/>
                    <a:pt x="464" y="84"/>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2"/>
            <p:cNvSpPr/>
            <p:nvPr/>
          </p:nvSpPr>
          <p:spPr>
            <a:xfrm>
              <a:off x="5859350" y="3348750"/>
              <a:ext cx="26225" cy="3350"/>
            </a:xfrm>
            <a:custGeom>
              <a:avLst/>
              <a:gdLst/>
              <a:ahLst/>
              <a:cxnLst/>
              <a:rect l="l" t="t" r="r" b="b"/>
              <a:pathLst>
                <a:path w="1049" h="134" extrusionOk="0">
                  <a:moveTo>
                    <a:pt x="1" y="1"/>
                  </a:moveTo>
                  <a:lnTo>
                    <a:pt x="1" y="1"/>
                  </a:lnTo>
                  <a:cubicBezTo>
                    <a:pt x="155" y="106"/>
                    <a:pt x="315" y="134"/>
                    <a:pt x="477" y="134"/>
                  </a:cubicBezTo>
                  <a:cubicBezTo>
                    <a:pt x="665" y="134"/>
                    <a:pt x="857" y="96"/>
                    <a:pt x="1048" y="96"/>
                  </a:cubicBezTo>
                  <a:cubicBezTo>
                    <a:pt x="876" y="19"/>
                    <a:pt x="700" y="4"/>
                    <a:pt x="524" y="4"/>
                  </a:cubicBezTo>
                  <a:cubicBezTo>
                    <a:pt x="415" y="4"/>
                    <a:pt x="305" y="10"/>
                    <a:pt x="196" y="10"/>
                  </a:cubicBezTo>
                  <a:cubicBezTo>
                    <a:pt x="130" y="10"/>
                    <a:pt x="65" y="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2"/>
            <p:cNvSpPr/>
            <p:nvPr/>
          </p:nvSpPr>
          <p:spPr>
            <a:xfrm>
              <a:off x="5882575" y="3355900"/>
              <a:ext cx="27700" cy="3150"/>
            </a:xfrm>
            <a:custGeom>
              <a:avLst/>
              <a:gdLst/>
              <a:ahLst/>
              <a:cxnLst/>
              <a:rect l="l" t="t" r="r" b="b"/>
              <a:pathLst>
                <a:path w="1108" h="126" extrusionOk="0">
                  <a:moveTo>
                    <a:pt x="0" y="0"/>
                  </a:moveTo>
                  <a:cubicBezTo>
                    <a:pt x="178" y="87"/>
                    <a:pt x="356" y="126"/>
                    <a:pt x="534" y="126"/>
                  </a:cubicBezTo>
                  <a:cubicBezTo>
                    <a:pt x="725" y="126"/>
                    <a:pt x="916" y="81"/>
                    <a:pt x="1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2"/>
            <p:cNvSpPr/>
            <p:nvPr/>
          </p:nvSpPr>
          <p:spPr>
            <a:xfrm>
              <a:off x="5607825" y="3427050"/>
              <a:ext cx="10750" cy="6625"/>
            </a:xfrm>
            <a:custGeom>
              <a:avLst/>
              <a:gdLst/>
              <a:ahLst/>
              <a:cxnLst/>
              <a:rect l="l" t="t" r="r" b="b"/>
              <a:pathLst>
                <a:path w="430" h="265" extrusionOk="0">
                  <a:moveTo>
                    <a:pt x="1" y="0"/>
                  </a:moveTo>
                  <a:cubicBezTo>
                    <a:pt x="12" y="132"/>
                    <a:pt x="53" y="265"/>
                    <a:pt x="211" y="265"/>
                  </a:cubicBezTo>
                  <a:cubicBezTo>
                    <a:pt x="223" y="265"/>
                    <a:pt x="237" y="264"/>
                    <a:pt x="251" y="262"/>
                  </a:cubicBezTo>
                  <a:cubicBezTo>
                    <a:pt x="417" y="250"/>
                    <a:pt x="417" y="131"/>
                    <a:pt x="429" y="12"/>
                  </a:cubicBezTo>
                  <a:cubicBezTo>
                    <a:pt x="287" y="12"/>
                    <a:pt x="15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2"/>
            <p:cNvSpPr/>
            <p:nvPr/>
          </p:nvSpPr>
          <p:spPr>
            <a:xfrm>
              <a:off x="5539675" y="3326125"/>
              <a:ext cx="19950" cy="5675"/>
            </a:xfrm>
            <a:custGeom>
              <a:avLst/>
              <a:gdLst/>
              <a:ahLst/>
              <a:cxnLst/>
              <a:rect l="l" t="t" r="r" b="b"/>
              <a:pathLst>
                <a:path w="798" h="227" extrusionOk="0">
                  <a:moveTo>
                    <a:pt x="143" y="1"/>
                  </a:moveTo>
                  <a:cubicBezTo>
                    <a:pt x="95" y="13"/>
                    <a:pt x="60" y="37"/>
                    <a:pt x="24" y="48"/>
                  </a:cubicBezTo>
                  <a:cubicBezTo>
                    <a:pt x="24" y="96"/>
                    <a:pt x="0" y="132"/>
                    <a:pt x="0" y="179"/>
                  </a:cubicBezTo>
                  <a:cubicBezTo>
                    <a:pt x="78" y="215"/>
                    <a:pt x="156" y="227"/>
                    <a:pt x="234" y="227"/>
                  </a:cubicBezTo>
                  <a:cubicBezTo>
                    <a:pt x="394" y="227"/>
                    <a:pt x="554" y="176"/>
                    <a:pt x="715" y="168"/>
                  </a:cubicBezTo>
                  <a:cubicBezTo>
                    <a:pt x="798" y="120"/>
                    <a:pt x="798" y="96"/>
                    <a:pt x="715" y="48"/>
                  </a:cubicBezTo>
                  <a:lnTo>
                    <a:pt x="1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2"/>
            <p:cNvSpPr/>
            <p:nvPr/>
          </p:nvSpPr>
          <p:spPr>
            <a:xfrm>
              <a:off x="5514075" y="3294575"/>
              <a:ext cx="18775" cy="9850"/>
            </a:xfrm>
            <a:custGeom>
              <a:avLst/>
              <a:gdLst/>
              <a:ahLst/>
              <a:cxnLst/>
              <a:rect l="l" t="t" r="r" b="b"/>
              <a:pathLst>
                <a:path w="751" h="394" extrusionOk="0">
                  <a:moveTo>
                    <a:pt x="453" y="1"/>
                  </a:moveTo>
                  <a:cubicBezTo>
                    <a:pt x="346" y="1"/>
                    <a:pt x="238" y="13"/>
                    <a:pt x="167" y="96"/>
                  </a:cubicBezTo>
                  <a:cubicBezTo>
                    <a:pt x="60" y="179"/>
                    <a:pt x="0" y="263"/>
                    <a:pt x="12" y="394"/>
                  </a:cubicBezTo>
                  <a:cubicBezTo>
                    <a:pt x="146" y="275"/>
                    <a:pt x="298" y="249"/>
                    <a:pt x="457" y="249"/>
                  </a:cubicBezTo>
                  <a:cubicBezTo>
                    <a:pt x="553" y="249"/>
                    <a:pt x="652" y="258"/>
                    <a:pt x="750" y="263"/>
                  </a:cubicBezTo>
                  <a:lnTo>
                    <a:pt x="750" y="132"/>
                  </a:lnTo>
                  <a:cubicBezTo>
                    <a:pt x="655" y="72"/>
                    <a:pt x="548" y="25"/>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2"/>
            <p:cNvSpPr/>
            <p:nvPr/>
          </p:nvSpPr>
          <p:spPr>
            <a:xfrm>
              <a:off x="5779875" y="3415725"/>
              <a:ext cx="12750" cy="7625"/>
            </a:xfrm>
            <a:custGeom>
              <a:avLst/>
              <a:gdLst/>
              <a:ahLst/>
              <a:cxnLst/>
              <a:rect l="l" t="t" r="r" b="b"/>
              <a:pathLst>
                <a:path w="510" h="305" extrusionOk="0">
                  <a:moveTo>
                    <a:pt x="376" y="0"/>
                  </a:moveTo>
                  <a:cubicBezTo>
                    <a:pt x="362" y="0"/>
                    <a:pt x="341" y="13"/>
                    <a:pt x="310" y="36"/>
                  </a:cubicBezTo>
                  <a:cubicBezTo>
                    <a:pt x="215" y="36"/>
                    <a:pt x="143" y="48"/>
                    <a:pt x="60" y="48"/>
                  </a:cubicBezTo>
                  <a:cubicBezTo>
                    <a:pt x="36" y="96"/>
                    <a:pt x="24" y="120"/>
                    <a:pt x="1" y="155"/>
                  </a:cubicBezTo>
                  <a:cubicBezTo>
                    <a:pt x="74" y="254"/>
                    <a:pt x="151" y="304"/>
                    <a:pt x="228" y="304"/>
                  </a:cubicBezTo>
                  <a:cubicBezTo>
                    <a:pt x="300" y="304"/>
                    <a:pt x="372" y="260"/>
                    <a:pt x="441" y="167"/>
                  </a:cubicBezTo>
                  <a:cubicBezTo>
                    <a:pt x="510" y="110"/>
                    <a:pt x="501" y="64"/>
                    <a:pt x="426" y="50"/>
                  </a:cubicBezTo>
                  <a:lnTo>
                    <a:pt x="426" y="50"/>
                  </a:lnTo>
                  <a:cubicBezTo>
                    <a:pt x="421" y="41"/>
                    <a:pt x="411" y="30"/>
                    <a:pt x="393" y="13"/>
                  </a:cubicBezTo>
                  <a:cubicBezTo>
                    <a:pt x="389" y="4"/>
                    <a:pt x="384" y="0"/>
                    <a:pt x="3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2"/>
            <p:cNvSpPr/>
            <p:nvPr/>
          </p:nvSpPr>
          <p:spPr>
            <a:xfrm>
              <a:off x="5757850" y="3294875"/>
              <a:ext cx="19975" cy="2500"/>
            </a:xfrm>
            <a:custGeom>
              <a:avLst/>
              <a:gdLst/>
              <a:ahLst/>
              <a:cxnLst/>
              <a:rect l="l" t="t" r="r" b="b"/>
              <a:pathLst>
                <a:path w="799" h="100" extrusionOk="0">
                  <a:moveTo>
                    <a:pt x="1" y="1"/>
                  </a:moveTo>
                  <a:cubicBezTo>
                    <a:pt x="120" y="71"/>
                    <a:pt x="242" y="100"/>
                    <a:pt x="364" y="100"/>
                  </a:cubicBezTo>
                  <a:cubicBezTo>
                    <a:pt x="510" y="100"/>
                    <a:pt x="656" y="59"/>
                    <a:pt x="7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2"/>
            <p:cNvSpPr/>
            <p:nvPr/>
          </p:nvSpPr>
          <p:spPr>
            <a:xfrm>
              <a:off x="5557525" y="3326925"/>
              <a:ext cx="17875" cy="3400"/>
            </a:xfrm>
            <a:custGeom>
              <a:avLst/>
              <a:gdLst/>
              <a:ahLst/>
              <a:cxnLst/>
              <a:rect l="l" t="t" r="r" b="b"/>
              <a:pathLst>
                <a:path w="715" h="136" extrusionOk="0">
                  <a:moveTo>
                    <a:pt x="382" y="0"/>
                  </a:moveTo>
                  <a:cubicBezTo>
                    <a:pt x="277" y="0"/>
                    <a:pt x="169" y="20"/>
                    <a:pt x="66" y="20"/>
                  </a:cubicBezTo>
                  <a:cubicBezTo>
                    <a:pt x="44" y="20"/>
                    <a:pt x="22" y="19"/>
                    <a:pt x="1" y="16"/>
                  </a:cubicBezTo>
                  <a:lnTo>
                    <a:pt x="1" y="136"/>
                  </a:lnTo>
                  <a:cubicBezTo>
                    <a:pt x="120" y="130"/>
                    <a:pt x="239" y="127"/>
                    <a:pt x="358" y="127"/>
                  </a:cubicBezTo>
                  <a:cubicBezTo>
                    <a:pt x="477" y="127"/>
                    <a:pt x="596" y="130"/>
                    <a:pt x="715" y="136"/>
                  </a:cubicBezTo>
                  <a:cubicBezTo>
                    <a:pt x="617" y="26"/>
                    <a:pt x="501" y="0"/>
                    <a:pt x="3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2"/>
            <p:cNvSpPr/>
            <p:nvPr/>
          </p:nvSpPr>
          <p:spPr>
            <a:xfrm>
              <a:off x="5747425" y="3282000"/>
              <a:ext cx="7475" cy="12600"/>
            </a:xfrm>
            <a:custGeom>
              <a:avLst/>
              <a:gdLst/>
              <a:ahLst/>
              <a:cxnLst/>
              <a:rect l="l" t="t" r="r" b="b"/>
              <a:pathLst>
                <a:path w="299" h="504" extrusionOk="0">
                  <a:moveTo>
                    <a:pt x="162" y="0"/>
                  </a:moveTo>
                  <a:cubicBezTo>
                    <a:pt x="111" y="0"/>
                    <a:pt x="60" y="19"/>
                    <a:pt x="1" y="51"/>
                  </a:cubicBezTo>
                  <a:cubicBezTo>
                    <a:pt x="13" y="206"/>
                    <a:pt x="13" y="349"/>
                    <a:pt x="13" y="504"/>
                  </a:cubicBezTo>
                  <a:cubicBezTo>
                    <a:pt x="108" y="504"/>
                    <a:pt x="203" y="492"/>
                    <a:pt x="298" y="492"/>
                  </a:cubicBezTo>
                  <a:cubicBezTo>
                    <a:pt x="203" y="349"/>
                    <a:pt x="239" y="194"/>
                    <a:pt x="287" y="39"/>
                  </a:cubicBezTo>
                  <a:cubicBezTo>
                    <a:pt x="244" y="13"/>
                    <a:pt x="203" y="0"/>
                    <a:pt x="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2"/>
            <p:cNvSpPr/>
            <p:nvPr/>
          </p:nvSpPr>
          <p:spPr>
            <a:xfrm>
              <a:off x="5651300" y="3419675"/>
              <a:ext cx="14300" cy="5625"/>
            </a:xfrm>
            <a:custGeom>
              <a:avLst/>
              <a:gdLst/>
              <a:ahLst/>
              <a:cxnLst/>
              <a:rect l="l" t="t" r="r" b="b"/>
              <a:pathLst>
                <a:path w="572" h="225" extrusionOk="0">
                  <a:moveTo>
                    <a:pt x="273" y="0"/>
                  </a:moveTo>
                  <a:cubicBezTo>
                    <a:pt x="179" y="0"/>
                    <a:pt x="87" y="48"/>
                    <a:pt x="0" y="140"/>
                  </a:cubicBezTo>
                  <a:cubicBezTo>
                    <a:pt x="118" y="164"/>
                    <a:pt x="247" y="224"/>
                    <a:pt x="376" y="224"/>
                  </a:cubicBezTo>
                  <a:cubicBezTo>
                    <a:pt x="441" y="224"/>
                    <a:pt x="507" y="208"/>
                    <a:pt x="572" y="164"/>
                  </a:cubicBezTo>
                  <a:cubicBezTo>
                    <a:pt x="474" y="54"/>
                    <a:pt x="372" y="0"/>
                    <a:pt x="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2"/>
            <p:cNvSpPr/>
            <p:nvPr/>
          </p:nvSpPr>
          <p:spPr>
            <a:xfrm>
              <a:off x="6109675" y="3370100"/>
              <a:ext cx="19075" cy="4925"/>
            </a:xfrm>
            <a:custGeom>
              <a:avLst/>
              <a:gdLst/>
              <a:ahLst/>
              <a:cxnLst/>
              <a:rect l="l" t="t" r="r" b="b"/>
              <a:pathLst>
                <a:path w="763" h="197" extrusionOk="0">
                  <a:moveTo>
                    <a:pt x="384" y="1"/>
                  </a:moveTo>
                  <a:cubicBezTo>
                    <a:pt x="251" y="1"/>
                    <a:pt x="120" y="14"/>
                    <a:pt x="1" y="87"/>
                  </a:cubicBezTo>
                  <a:cubicBezTo>
                    <a:pt x="25" y="123"/>
                    <a:pt x="36" y="135"/>
                    <a:pt x="60" y="147"/>
                  </a:cubicBezTo>
                  <a:cubicBezTo>
                    <a:pt x="178" y="178"/>
                    <a:pt x="293" y="196"/>
                    <a:pt x="407" y="196"/>
                  </a:cubicBezTo>
                  <a:cubicBezTo>
                    <a:pt x="510" y="196"/>
                    <a:pt x="613" y="181"/>
                    <a:pt x="715" y="147"/>
                  </a:cubicBezTo>
                  <a:lnTo>
                    <a:pt x="763" y="99"/>
                  </a:lnTo>
                  <a:cubicBezTo>
                    <a:pt x="739" y="75"/>
                    <a:pt x="715" y="40"/>
                    <a:pt x="703" y="4"/>
                  </a:cubicBezTo>
                  <a:cubicBezTo>
                    <a:pt x="679" y="5"/>
                    <a:pt x="654" y="6"/>
                    <a:pt x="630" y="6"/>
                  </a:cubicBezTo>
                  <a:cubicBezTo>
                    <a:pt x="548" y="6"/>
                    <a:pt x="465" y="1"/>
                    <a:pt x="3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2"/>
            <p:cNvSpPr/>
            <p:nvPr/>
          </p:nvSpPr>
          <p:spPr>
            <a:xfrm>
              <a:off x="6052825" y="3371750"/>
              <a:ext cx="7175" cy="9175"/>
            </a:xfrm>
            <a:custGeom>
              <a:avLst/>
              <a:gdLst/>
              <a:ahLst/>
              <a:cxnLst/>
              <a:rect l="l" t="t" r="r" b="b"/>
              <a:pathLst>
                <a:path w="287" h="367" extrusionOk="0">
                  <a:moveTo>
                    <a:pt x="166" y="0"/>
                  </a:moveTo>
                  <a:cubicBezTo>
                    <a:pt x="111" y="0"/>
                    <a:pt x="56" y="35"/>
                    <a:pt x="1" y="69"/>
                  </a:cubicBezTo>
                  <a:lnTo>
                    <a:pt x="1" y="355"/>
                  </a:lnTo>
                  <a:cubicBezTo>
                    <a:pt x="96" y="355"/>
                    <a:pt x="191" y="355"/>
                    <a:pt x="286" y="367"/>
                  </a:cubicBezTo>
                  <a:lnTo>
                    <a:pt x="286" y="69"/>
                  </a:lnTo>
                  <a:cubicBezTo>
                    <a:pt x="246" y="19"/>
                    <a:pt x="206" y="0"/>
                    <a:pt x="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2"/>
            <p:cNvSpPr/>
            <p:nvPr/>
          </p:nvSpPr>
          <p:spPr>
            <a:xfrm>
              <a:off x="5838225" y="3344400"/>
              <a:ext cx="10725" cy="7350"/>
            </a:xfrm>
            <a:custGeom>
              <a:avLst/>
              <a:gdLst/>
              <a:ahLst/>
              <a:cxnLst/>
              <a:rect l="l" t="t" r="r" b="b"/>
              <a:pathLst>
                <a:path w="429" h="294" extrusionOk="0">
                  <a:moveTo>
                    <a:pt x="188" y="1"/>
                  </a:moveTo>
                  <a:cubicBezTo>
                    <a:pt x="140" y="1"/>
                    <a:pt x="92" y="28"/>
                    <a:pt x="48" y="103"/>
                  </a:cubicBezTo>
                  <a:cubicBezTo>
                    <a:pt x="0" y="199"/>
                    <a:pt x="143" y="282"/>
                    <a:pt x="262" y="294"/>
                  </a:cubicBezTo>
                  <a:lnTo>
                    <a:pt x="429" y="139"/>
                  </a:lnTo>
                  <a:cubicBezTo>
                    <a:pt x="354" y="79"/>
                    <a:pt x="270" y="1"/>
                    <a:pt x="1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2"/>
            <p:cNvSpPr/>
            <p:nvPr/>
          </p:nvSpPr>
          <p:spPr>
            <a:xfrm>
              <a:off x="5918575" y="3355600"/>
              <a:ext cx="16400" cy="2625"/>
            </a:xfrm>
            <a:custGeom>
              <a:avLst/>
              <a:gdLst/>
              <a:ahLst/>
              <a:cxnLst/>
              <a:rect l="l" t="t" r="r" b="b"/>
              <a:pathLst>
                <a:path w="656" h="105" extrusionOk="0">
                  <a:moveTo>
                    <a:pt x="656" y="1"/>
                  </a:moveTo>
                  <a:lnTo>
                    <a:pt x="656" y="1"/>
                  </a:lnTo>
                  <a:cubicBezTo>
                    <a:pt x="441" y="12"/>
                    <a:pt x="227" y="12"/>
                    <a:pt x="1" y="12"/>
                  </a:cubicBezTo>
                  <a:cubicBezTo>
                    <a:pt x="114" y="72"/>
                    <a:pt x="224" y="105"/>
                    <a:pt x="333" y="105"/>
                  </a:cubicBezTo>
                  <a:cubicBezTo>
                    <a:pt x="441" y="105"/>
                    <a:pt x="549" y="72"/>
                    <a:pt x="6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2"/>
            <p:cNvSpPr/>
            <p:nvPr/>
          </p:nvSpPr>
          <p:spPr>
            <a:xfrm>
              <a:off x="5886450" y="3348975"/>
              <a:ext cx="16975" cy="2475"/>
            </a:xfrm>
            <a:custGeom>
              <a:avLst/>
              <a:gdLst/>
              <a:ahLst/>
              <a:cxnLst/>
              <a:rect l="l" t="t" r="r" b="b"/>
              <a:pathLst>
                <a:path w="679" h="99" extrusionOk="0">
                  <a:moveTo>
                    <a:pt x="355" y="0"/>
                  </a:moveTo>
                  <a:cubicBezTo>
                    <a:pt x="236" y="0"/>
                    <a:pt x="118" y="37"/>
                    <a:pt x="0" y="99"/>
                  </a:cubicBezTo>
                  <a:lnTo>
                    <a:pt x="679" y="99"/>
                  </a:lnTo>
                  <a:cubicBezTo>
                    <a:pt x="571" y="31"/>
                    <a:pt x="463" y="0"/>
                    <a:pt x="3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2"/>
            <p:cNvSpPr/>
            <p:nvPr/>
          </p:nvSpPr>
          <p:spPr>
            <a:xfrm>
              <a:off x="5765300" y="3397875"/>
              <a:ext cx="15200" cy="4175"/>
            </a:xfrm>
            <a:custGeom>
              <a:avLst/>
              <a:gdLst/>
              <a:ahLst/>
              <a:cxnLst/>
              <a:rect l="l" t="t" r="r" b="b"/>
              <a:pathLst>
                <a:path w="608" h="167" extrusionOk="0">
                  <a:moveTo>
                    <a:pt x="24" y="0"/>
                  </a:moveTo>
                  <a:lnTo>
                    <a:pt x="0" y="48"/>
                  </a:lnTo>
                  <a:lnTo>
                    <a:pt x="0" y="107"/>
                  </a:lnTo>
                  <a:lnTo>
                    <a:pt x="24" y="167"/>
                  </a:lnTo>
                  <a:lnTo>
                    <a:pt x="607" y="167"/>
                  </a:lnTo>
                  <a:cubicBezTo>
                    <a:pt x="531" y="39"/>
                    <a:pt x="430" y="21"/>
                    <a:pt x="318" y="21"/>
                  </a:cubicBezTo>
                  <a:cubicBezTo>
                    <a:pt x="273" y="21"/>
                    <a:pt x="226" y="24"/>
                    <a:pt x="179" y="24"/>
                  </a:cubicBezTo>
                  <a:cubicBezTo>
                    <a:pt x="119" y="24"/>
                    <a:pt x="72" y="24"/>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2"/>
            <p:cNvSpPr/>
            <p:nvPr/>
          </p:nvSpPr>
          <p:spPr>
            <a:xfrm>
              <a:off x="5778975" y="3294875"/>
              <a:ext cx="16700" cy="2050"/>
            </a:xfrm>
            <a:custGeom>
              <a:avLst/>
              <a:gdLst/>
              <a:ahLst/>
              <a:cxnLst/>
              <a:rect l="l" t="t" r="r" b="b"/>
              <a:pathLst>
                <a:path w="668" h="82" extrusionOk="0">
                  <a:moveTo>
                    <a:pt x="1" y="1"/>
                  </a:moveTo>
                  <a:cubicBezTo>
                    <a:pt x="120" y="51"/>
                    <a:pt x="240" y="81"/>
                    <a:pt x="357" y="81"/>
                  </a:cubicBezTo>
                  <a:cubicBezTo>
                    <a:pt x="462" y="81"/>
                    <a:pt x="566" y="57"/>
                    <a:pt x="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2"/>
            <p:cNvSpPr/>
            <p:nvPr/>
          </p:nvSpPr>
          <p:spPr>
            <a:xfrm>
              <a:off x="5966500" y="3292050"/>
              <a:ext cx="11350" cy="5525"/>
            </a:xfrm>
            <a:custGeom>
              <a:avLst/>
              <a:gdLst/>
              <a:ahLst/>
              <a:cxnLst/>
              <a:rect l="l" t="t" r="r" b="b"/>
              <a:pathLst>
                <a:path w="454" h="221" extrusionOk="0">
                  <a:moveTo>
                    <a:pt x="227" y="1"/>
                  </a:moveTo>
                  <a:cubicBezTo>
                    <a:pt x="153" y="1"/>
                    <a:pt x="78" y="30"/>
                    <a:pt x="1" y="90"/>
                  </a:cubicBezTo>
                  <a:lnTo>
                    <a:pt x="1" y="221"/>
                  </a:lnTo>
                  <a:cubicBezTo>
                    <a:pt x="156" y="221"/>
                    <a:pt x="298" y="221"/>
                    <a:pt x="429" y="209"/>
                  </a:cubicBezTo>
                  <a:cubicBezTo>
                    <a:pt x="453" y="173"/>
                    <a:pt x="453" y="126"/>
                    <a:pt x="453" y="90"/>
                  </a:cubicBezTo>
                  <a:cubicBezTo>
                    <a:pt x="376" y="30"/>
                    <a:pt x="301"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2"/>
            <p:cNvSpPr/>
            <p:nvPr/>
          </p:nvSpPr>
          <p:spPr>
            <a:xfrm>
              <a:off x="6097775" y="3415300"/>
              <a:ext cx="8650" cy="6475"/>
            </a:xfrm>
            <a:custGeom>
              <a:avLst/>
              <a:gdLst/>
              <a:ahLst/>
              <a:cxnLst/>
              <a:rect l="l" t="t" r="r" b="b"/>
              <a:pathLst>
                <a:path w="346" h="259" extrusionOk="0">
                  <a:moveTo>
                    <a:pt x="292" y="1"/>
                  </a:moveTo>
                  <a:cubicBezTo>
                    <a:pt x="259" y="1"/>
                    <a:pt x="228" y="9"/>
                    <a:pt x="203" y="18"/>
                  </a:cubicBezTo>
                  <a:cubicBezTo>
                    <a:pt x="167" y="53"/>
                    <a:pt x="143" y="65"/>
                    <a:pt x="96" y="65"/>
                  </a:cubicBezTo>
                  <a:cubicBezTo>
                    <a:pt x="24" y="77"/>
                    <a:pt x="0" y="125"/>
                    <a:pt x="48" y="184"/>
                  </a:cubicBezTo>
                  <a:cubicBezTo>
                    <a:pt x="84" y="240"/>
                    <a:pt x="117" y="258"/>
                    <a:pt x="149" y="258"/>
                  </a:cubicBezTo>
                  <a:cubicBezTo>
                    <a:pt x="213" y="258"/>
                    <a:pt x="274" y="184"/>
                    <a:pt x="346" y="184"/>
                  </a:cubicBezTo>
                  <a:cubicBezTo>
                    <a:pt x="346" y="137"/>
                    <a:pt x="346" y="101"/>
                    <a:pt x="322" y="53"/>
                  </a:cubicBezTo>
                  <a:lnTo>
                    <a:pt x="334" y="6"/>
                  </a:lnTo>
                  <a:cubicBezTo>
                    <a:pt x="320" y="2"/>
                    <a:pt x="306" y="1"/>
                    <a:pt x="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2"/>
            <p:cNvSpPr/>
            <p:nvPr/>
          </p:nvSpPr>
          <p:spPr>
            <a:xfrm>
              <a:off x="5486975" y="3444900"/>
              <a:ext cx="10450" cy="7175"/>
            </a:xfrm>
            <a:custGeom>
              <a:avLst/>
              <a:gdLst/>
              <a:ahLst/>
              <a:cxnLst/>
              <a:rect l="l" t="t" r="r" b="b"/>
              <a:pathLst>
                <a:path w="418" h="287" extrusionOk="0">
                  <a:moveTo>
                    <a:pt x="144" y="0"/>
                  </a:moveTo>
                  <a:cubicBezTo>
                    <a:pt x="120" y="0"/>
                    <a:pt x="84" y="12"/>
                    <a:pt x="60" y="24"/>
                  </a:cubicBezTo>
                  <a:cubicBezTo>
                    <a:pt x="13" y="120"/>
                    <a:pt x="1" y="203"/>
                    <a:pt x="108" y="286"/>
                  </a:cubicBezTo>
                  <a:lnTo>
                    <a:pt x="418" y="286"/>
                  </a:lnTo>
                  <a:cubicBezTo>
                    <a:pt x="322" y="179"/>
                    <a:pt x="239" y="84"/>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2"/>
            <p:cNvSpPr/>
            <p:nvPr/>
          </p:nvSpPr>
          <p:spPr>
            <a:xfrm>
              <a:off x="5477150" y="3377025"/>
              <a:ext cx="8975" cy="10450"/>
            </a:xfrm>
            <a:custGeom>
              <a:avLst/>
              <a:gdLst/>
              <a:ahLst/>
              <a:cxnLst/>
              <a:rect l="l" t="t" r="r" b="b"/>
              <a:pathLst>
                <a:path w="359" h="418" extrusionOk="0">
                  <a:moveTo>
                    <a:pt x="322" y="1"/>
                  </a:moveTo>
                  <a:cubicBezTo>
                    <a:pt x="25" y="120"/>
                    <a:pt x="1" y="263"/>
                    <a:pt x="287" y="394"/>
                  </a:cubicBezTo>
                  <a:cubicBezTo>
                    <a:pt x="296" y="391"/>
                    <a:pt x="305" y="389"/>
                    <a:pt x="313" y="389"/>
                  </a:cubicBezTo>
                  <a:cubicBezTo>
                    <a:pt x="334" y="389"/>
                    <a:pt x="349" y="400"/>
                    <a:pt x="358" y="418"/>
                  </a:cubicBezTo>
                  <a:lnTo>
                    <a:pt x="358" y="156"/>
                  </a:lnTo>
                  <a:cubicBezTo>
                    <a:pt x="346" y="108"/>
                    <a:pt x="334" y="48"/>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2"/>
            <p:cNvSpPr/>
            <p:nvPr/>
          </p:nvSpPr>
          <p:spPr>
            <a:xfrm>
              <a:off x="5859050" y="3397875"/>
              <a:ext cx="7475" cy="4175"/>
            </a:xfrm>
            <a:custGeom>
              <a:avLst/>
              <a:gdLst/>
              <a:ahLst/>
              <a:cxnLst/>
              <a:rect l="l" t="t" r="r" b="b"/>
              <a:pathLst>
                <a:path w="299" h="167" extrusionOk="0">
                  <a:moveTo>
                    <a:pt x="144" y="0"/>
                  </a:moveTo>
                  <a:cubicBezTo>
                    <a:pt x="60" y="36"/>
                    <a:pt x="13" y="84"/>
                    <a:pt x="1" y="167"/>
                  </a:cubicBezTo>
                  <a:lnTo>
                    <a:pt x="286" y="167"/>
                  </a:lnTo>
                  <a:lnTo>
                    <a:pt x="298" y="107"/>
                  </a:lnTo>
                  <a:lnTo>
                    <a:pt x="298" y="36"/>
                  </a:lnTo>
                  <a:cubicBezTo>
                    <a:pt x="239" y="24"/>
                    <a:pt x="191" y="24"/>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2"/>
            <p:cNvSpPr/>
            <p:nvPr/>
          </p:nvSpPr>
          <p:spPr>
            <a:xfrm>
              <a:off x="5847450" y="3352100"/>
              <a:ext cx="7750" cy="2675"/>
            </a:xfrm>
            <a:custGeom>
              <a:avLst/>
              <a:gdLst/>
              <a:ahLst/>
              <a:cxnLst/>
              <a:rect l="l" t="t" r="r" b="b"/>
              <a:pathLst>
                <a:path w="310" h="107" extrusionOk="0">
                  <a:moveTo>
                    <a:pt x="85" y="1"/>
                  </a:moveTo>
                  <a:cubicBezTo>
                    <a:pt x="57" y="1"/>
                    <a:pt x="29" y="4"/>
                    <a:pt x="0" y="10"/>
                  </a:cubicBezTo>
                  <a:cubicBezTo>
                    <a:pt x="71" y="71"/>
                    <a:pt x="141" y="107"/>
                    <a:pt x="221" y="107"/>
                  </a:cubicBezTo>
                  <a:cubicBezTo>
                    <a:pt x="249" y="107"/>
                    <a:pt x="279" y="102"/>
                    <a:pt x="310" y="93"/>
                  </a:cubicBezTo>
                  <a:cubicBezTo>
                    <a:pt x="247" y="30"/>
                    <a:pt x="170" y="1"/>
                    <a:pt x="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2"/>
            <p:cNvSpPr/>
            <p:nvPr/>
          </p:nvSpPr>
          <p:spPr>
            <a:xfrm>
              <a:off x="5568550" y="3400150"/>
              <a:ext cx="3575" cy="1625"/>
            </a:xfrm>
            <a:custGeom>
              <a:avLst/>
              <a:gdLst/>
              <a:ahLst/>
              <a:cxnLst/>
              <a:rect l="l" t="t" r="r" b="b"/>
              <a:pathLst>
                <a:path w="143" h="65" extrusionOk="0">
                  <a:moveTo>
                    <a:pt x="70" y="0"/>
                  </a:moveTo>
                  <a:cubicBezTo>
                    <a:pt x="40" y="0"/>
                    <a:pt x="9" y="18"/>
                    <a:pt x="0" y="64"/>
                  </a:cubicBezTo>
                  <a:lnTo>
                    <a:pt x="143" y="64"/>
                  </a:lnTo>
                  <a:cubicBezTo>
                    <a:pt x="131" y="52"/>
                    <a:pt x="119" y="16"/>
                    <a:pt x="95" y="5"/>
                  </a:cubicBezTo>
                  <a:cubicBezTo>
                    <a:pt x="87" y="2"/>
                    <a:pt x="79" y="0"/>
                    <a:pt x="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2"/>
            <p:cNvSpPr/>
            <p:nvPr/>
          </p:nvSpPr>
          <p:spPr>
            <a:xfrm>
              <a:off x="5614675" y="3294475"/>
              <a:ext cx="4800" cy="4650"/>
            </a:xfrm>
            <a:custGeom>
              <a:avLst/>
              <a:gdLst/>
              <a:ahLst/>
              <a:cxnLst/>
              <a:rect l="l" t="t" r="r" b="b"/>
              <a:pathLst>
                <a:path w="192" h="186" extrusionOk="0">
                  <a:moveTo>
                    <a:pt x="93" y="0"/>
                  </a:moveTo>
                  <a:cubicBezTo>
                    <a:pt x="61" y="0"/>
                    <a:pt x="31" y="39"/>
                    <a:pt x="1" y="112"/>
                  </a:cubicBezTo>
                  <a:cubicBezTo>
                    <a:pt x="13" y="124"/>
                    <a:pt x="24" y="148"/>
                    <a:pt x="36" y="171"/>
                  </a:cubicBezTo>
                  <a:cubicBezTo>
                    <a:pt x="51" y="182"/>
                    <a:pt x="69" y="185"/>
                    <a:pt x="85" y="185"/>
                  </a:cubicBezTo>
                  <a:cubicBezTo>
                    <a:pt x="108" y="185"/>
                    <a:pt x="130" y="178"/>
                    <a:pt x="143" y="171"/>
                  </a:cubicBezTo>
                  <a:cubicBezTo>
                    <a:pt x="155" y="136"/>
                    <a:pt x="179" y="124"/>
                    <a:pt x="191" y="112"/>
                  </a:cubicBezTo>
                  <a:cubicBezTo>
                    <a:pt x="156" y="36"/>
                    <a:pt x="124" y="0"/>
                    <a:pt x="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2"/>
            <p:cNvSpPr/>
            <p:nvPr/>
          </p:nvSpPr>
          <p:spPr>
            <a:xfrm>
              <a:off x="5629550" y="3423775"/>
              <a:ext cx="3600" cy="1575"/>
            </a:xfrm>
            <a:custGeom>
              <a:avLst/>
              <a:gdLst/>
              <a:ahLst/>
              <a:cxnLst/>
              <a:rect l="l" t="t" r="r" b="b"/>
              <a:pathLst>
                <a:path w="144" h="63" extrusionOk="0">
                  <a:moveTo>
                    <a:pt x="1" y="0"/>
                  </a:moveTo>
                  <a:cubicBezTo>
                    <a:pt x="19" y="42"/>
                    <a:pt x="40" y="63"/>
                    <a:pt x="63" y="63"/>
                  </a:cubicBezTo>
                  <a:cubicBezTo>
                    <a:pt x="87" y="63"/>
                    <a:pt x="114" y="42"/>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2"/>
            <p:cNvSpPr/>
            <p:nvPr/>
          </p:nvSpPr>
          <p:spPr>
            <a:xfrm>
              <a:off x="5490250" y="3348450"/>
              <a:ext cx="3900" cy="4800"/>
            </a:xfrm>
            <a:custGeom>
              <a:avLst/>
              <a:gdLst/>
              <a:ahLst/>
              <a:cxnLst/>
              <a:rect l="l" t="t" r="r" b="b"/>
              <a:pathLst>
                <a:path w="156" h="192" extrusionOk="0">
                  <a:moveTo>
                    <a:pt x="108" y="1"/>
                  </a:moveTo>
                  <a:cubicBezTo>
                    <a:pt x="72" y="60"/>
                    <a:pt x="37" y="132"/>
                    <a:pt x="1" y="191"/>
                  </a:cubicBezTo>
                  <a:cubicBezTo>
                    <a:pt x="48" y="179"/>
                    <a:pt x="96" y="168"/>
                    <a:pt x="156" y="168"/>
                  </a:cubicBezTo>
                  <a:cubicBezTo>
                    <a:pt x="132" y="108"/>
                    <a:pt x="120" y="60"/>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2"/>
            <p:cNvSpPr/>
            <p:nvPr/>
          </p:nvSpPr>
          <p:spPr>
            <a:xfrm>
              <a:off x="5528950" y="3438050"/>
              <a:ext cx="4500" cy="2700"/>
            </a:xfrm>
            <a:custGeom>
              <a:avLst/>
              <a:gdLst/>
              <a:ahLst/>
              <a:cxnLst/>
              <a:rect l="l" t="t" r="r" b="b"/>
              <a:pathLst>
                <a:path w="180" h="108" extrusionOk="0">
                  <a:moveTo>
                    <a:pt x="179" y="1"/>
                  </a:moveTo>
                  <a:cubicBezTo>
                    <a:pt x="96" y="1"/>
                    <a:pt x="36" y="36"/>
                    <a:pt x="1" y="108"/>
                  </a:cubicBezTo>
                  <a:cubicBezTo>
                    <a:pt x="96" y="108"/>
                    <a:pt x="155" y="84"/>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2"/>
            <p:cNvSpPr/>
            <p:nvPr/>
          </p:nvSpPr>
          <p:spPr>
            <a:xfrm>
              <a:off x="5511400" y="3305300"/>
              <a:ext cx="3000" cy="4200"/>
            </a:xfrm>
            <a:custGeom>
              <a:avLst/>
              <a:gdLst/>
              <a:ahLst/>
              <a:cxnLst/>
              <a:rect l="l" t="t" r="r" b="b"/>
              <a:pathLst>
                <a:path w="120" h="168" extrusionOk="0">
                  <a:moveTo>
                    <a:pt x="119" y="0"/>
                  </a:moveTo>
                  <a:cubicBezTo>
                    <a:pt x="36" y="12"/>
                    <a:pt x="0" y="72"/>
                    <a:pt x="0" y="167"/>
                  </a:cubicBezTo>
                  <a:cubicBezTo>
                    <a:pt x="83" y="131"/>
                    <a:pt x="119" y="72"/>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2"/>
            <p:cNvSpPr/>
            <p:nvPr/>
          </p:nvSpPr>
          <p:spPr>
            <a:xfrm>
              <a:off x="6225175" y="3380900"/>
              <a:ext cx="3300" cy="3300"/>
            </a:xfrm>
            <a:custGeom>
              <a:avLst/>
              <a:gdLst/>
              <a:ahLst/>
              <a:cxnLst/>
              <a:rect l="l" t="t" r="r" b="b"/>
              <a:pathLst>
                <a:path w="132" h="132" extrusionOk="0">
                  <a:moveTo>
                    <a:pt x="0" y="1"/>
                  </a:moveTo>
                  <a:lnTo>
                    <a:pt x="131" y="132"/>
                  </a:lnTo>
                  <a:cubicBezTo>
                    <a:pt x="84" y="84"/>
                    <a:pt x="48"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2"/>
            <p:cNvSpPr/>
            <p:nvPr/>
          </p:nvSpPr>
          <p:spPr>
            <a:xfrm>
              <a:off x="5862325" y="3384475"/>
              <a:ext cx="4500" cy="3000"/>
            </a:xfrm>
            <a:custGeom>
              <a:avLst/>
              <a:gdLst/>
              <a:ahLst/>
              <a:cxnLst/>
              <a:rect l="l" t="t" r="r" b="b"/>
              <a:pathLst>
                <a:path w="180" h="120" extrusionOk="0">
                  <a:moveTo>
                    <a:pt x="1" y="0"/>
                  </a:moveTo>
                  <a:cubicBezTo>
                    <a:pt x="60" y="48"/>
                    <a:pt x="108" y="84"/>
                    <a:pt x="167" y="120"/>
                  </a:cubicBezTo>
                  <a:cubicBezTo>
                    <a:pt x="167" y="96"/>
                    <a:pt x="167" y="48"/>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2"/>
            <p:cNvSpPr/>
            <p:nvPr/>
          </p:nvSpPr>
          <p:spPr>
            <a:xfrm>
              <a:off x="5509900" y="3614675"/>
              <a:ext cx="185775" cy="47525"/>
            </a:xfrm>
            <a:custGeom>
              <a:avLst/>
              <a:gdLst/>
              <a:ahLst/>
              <a:cxnLst/>
              <a:rect l="l" t="t" r="r" b="b"/>
              <a:pathLst>
                <a:path w="7431" h="1901" extrusionOk="0">
                  <a:moveTo>
                    <a:pt x="519" y="0"/>
                  </a:moveTo>
                  <a:cubicBezTo>
                    <a:pt x="479" y="0"/>
                    <a:pt x="440" y="3"/>
                    <a:pt x="405" y="8"/>
                  </a:cubicBezTo>
                  <a:cubicBezTo>
                    <a:pt x="310" y="32"/>
                    <a:pt x="239" y="91"/>
                    <a:pt x="167" y="151"/>
                  </a:cubicBezTo>
                  <a:cubicBezTo>
                    <a:pt x="155" y="186"/>
                    <a:pt x="120" y="198"/>
                    <a:pt x="108" y="234"/>
                  </a:cubicBezTo>
                  <a:cubicBezTo>
                    <a:pt x="60" y="294"/>
                    <a:pt x="36" y="329"/>
                    <a:pt x="13" y="389"/>
                  </a:cubicBezTo>
                  <a:cubicBezTo>
                    <a:pt x="1" y="472"/>
                    <a:pt x="13" y="508"/>
                    <a:pt x="48" y="567"/>
                  </a:cubicBezTo>
                  <a:cubicBezTo>
                    <a:pt x="132" y="627"/>
                    <a:pt x="274" y="591"/>
                    <a:pt x="346" y="710"/>
                  </a:cubicBezTo>
                  <a:lnTo>
                    <a:pt x="334" y="710"/>
                  </a:lnTo>
                  <a:cubicBezTo>
                    <a:pt x="404" y="749"/>
                    <a:pt x="481" y="759"/>
                    <a:pt x="562" y="759"/>
                  </a:cubicBezTo>
                  <a:cubicBezTo>
                    <a:pt x="642" y="759"/>
                    <a:pt x="726" y="749"/>
                    <a:pt x="809" y="749"/>
                  </a:cubicBezTo>
                  <a:cubicBezTo>
                    <a:pt x="896" y="749"/>
                    <a:pt x="982" y="760"/>
                    <a:pt x="1060" y="806"/>
                  </a:cubicBezTo>
                  <a:cubicBezTo>
                    <a:pt x="1108" y="829"/>
                    <a:pt x="1167" y="829"/>
                    <a:pt x="1203" y="829"/>
                  </a:cubicBezTo>
                  <a:cubicBezTo>
                    <a:pt x="1249" y="789"/>
                    <a:pt x="1298" y="768"/>
                    <a:pt x="1346" y="768"/>
                  </a:cubicBezTo>
                  <a:cubicBezTo>
                    <a:pt x="1396" y="768"/>
                    <a:pt x="1446" y="792"/>
                    <a:pt x="1489" y="841"/>
                  </a:cubicBezTo>
                  <a:cubicBezTo>
                    <a:pt x="2763" y="1199"/>
                    <a:pt x="4061" y="1341"/>
                    <a:pt x="5358" y="1556"/>
                  </a:cubicBezTo>
                  <a:cubicBezTo>
                    <a:pt x="5402" y="1550"/>
                    <a:pt x="5446" y="1548"/>
                    <a:pt x="5489" y="1548"/>
                  </a:cubicBezTo>
                  <a:cubicBezTo>
                    <a:pt x="5882" y="1548"/>
                    <a:pt x="6238" y="1760"/>
                    <a:pt x="6636" y="1760"/>
                  </a:cubicBezTo>
                  <a:cubicBezTo>
                    <a:pt x="6655" y="1760"/>
                    <a:pt x="6673" y="1759"/>
                    <a:pt x="6692" y="1758"/>
                  </a:cubicBezTo>
                  <a:cubicBezTo>
                    <a:pt x="6734" y="1744"/>
                    <a:pt x="6781" y="1692"/>
                    <a:pt x="6822" y="1692"/>
                  </a:cubicBezTo>
                  <a:cubicBezTo>
                    <a:pt x="6850" y="1692"/>
                    <a:pt x="6875" y="1716"/>
                    <a:pt x="6894" y="1794"/>
                  </a:cubicBezTo>
                  <a:cubicBezTo>
                    <a:pt x="6954" y="1865"/>
                    <a:pt x="7049" y="1901"/>
                    <a:pt x="7132" y="1901"/>
                  </a:cubicBezTo>
                  <a:cubicBezTo>
                    <a:pt x="7311" y="1865"/>
                    <a:pt x="7418" y="1770"/>
                    <a:pt x="7430" y="1580"/>
                  </a:cubicBezTo>
                  <a:cubicBezTo>
                    <a:pt x="7406" y="1484"/>
                    <a:pt x="7299" y="1449"/>
                    <a:pt x="7240" y="1389"/>
                  </a:cubicBezTo>
                  <a:cubicBezTo>
                    <a:pt x="7179" y="1333"/>
                    <a:pt x="7108" y="1322"/>
                    <a:pt x="7034" y="1322"/>
                  </a:cubicBezTo>
                  <a:cubicBezTo>
                    <a:pt x="6988" y="1322"/>
                    <a:pt x="6941" y="1326"/>
                    <a:pt x="6895" y="1326"/>
                  </a:cubicBezTo>
                  <a:cubicBezTo>
                    <a:pt x="6811" y="1326"/>
                    <a:pt x="6732" y="1313"/>
                    <a:pt x="6668" y="1234"/>
                  </a:cubicBezTo>
                  <a:cubicBezTo>
                    <a:pt x="6595" y="1186"/>
                    <a:pt x="6514" y="1174"/>
                    <a:pt x="6430" y="1174"/>
                  </a:cubicBezTo>
                  <a:cubicBezTo>
                    <a:pt x="6355" y="1174"/>
                    <a:pt x="6278" y="1183"/>
                    <a:pt x="6202" y="1183"/>
                  </a:cubicBezTo>
                  <a:cubicBezTo>
                    <a:pt x="6111" y="1183"/>
                    <a:pt x="6023" y="1171"/>
                    <a:pt x="5942" y="1115"/>
                  </a:cubicBezTo>
                  <a:cubicBezTo>
                    <a:pt x="5763" y="1056"/>
                    <a:pt x="5585" y="948"/>
                    <a:pt x="5406" y="913"/>
                  </a:cubicBezTo>
                  <a:cubicBezTo>
                    <a:pt x="4156" y="675"/>
                    <a:pt x="2894" y="472"/>
                    <a:pt x="1644" y="246"/>
                  </a:cubicBezTo>
                  <a:cubicBezTo>
                    <a:pt x="1310" y="175"/>
                    <a:pt x="977" y="175"/>
                    <a:pt x="691" y="20"/>
                  </a:cubicBezTo>
                  <a:cubicBezTo>
                    <a:pt x="635" y="6"/>
                    <a:pt x="575" y="0"/>
                    <a:pt x="5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2"/>
            <p:cNvSpPr/>
            <p:nvPr/>
          </p:nvSpPr>
          <p:spPr>
            <a:xfrm>
              <a:off x="5535800" y="3688950"/>
              <a:ext cx="199575" cy="31600"/>
            </a:xfrm>
            <a:custGeom>
              <a:avLst/>
              <a:gdLst/>
              <a:ahLst/>
              <a:cxnLst/>
              <a:rect l="l" t="t" r="r" b="b"/>
              <a:pathLst>
                <a:path w="7983" h="1264" extrusionOk="0">
                  <a:moveTo>
                    <a:pt x="525" y="1"/>
                  </a:moveTo>
                  <a:cubicBezTo>
                    <a:pt x="497" y="1"/>
                    <a:pt x="469" y="1"/>
                    <a:pt x="441" y="2"/>
                  </a:cubicBezTo>
                  <a:cubicBezTo>
                    <a:pt x="410" y="32"/>
                    <a:pt x="380" y="41"/>
                    <a:pt x="347" y="41"/>
                  </a:cubicBezTo>
                  <a:cubicBezTo>
                    <a:pt x="304" y="41"/>
                    <a:pt x="257" y="25"/>
                    <a:pt x="203" y="25"/>
                  </a:cubicBezTo>
                  <a:cubicBezTo>
                    <a:pt x="120" y="49"/>
                    <a:pt x="36" y="73"/>
                    <a:pt x="0" y="168"/>
                  </a:cubicBezTo>
                  <a:cubicBezTo>
                    <a:pt x="148" y="261"/>
                    <a:pt x="296" y="296"/>
                    <a:pt x="460" y="296"/>
                  </a:cubicBezTo>
                  <a:cubicBezTo>
                    <a:pt x="508" y="296"/>
                    <a:pt x="557" y="293"/>
                    <a:pt x="608" y="287"/>
                  </a:cubicBezTo>
                  <a:cubicBezTo>
                    <a:pt x="624" y="262"/>
                    <a:pt x="653" y="232"/>
                    <a:pt x="684" y="232"/>
                  </a:cubicBezTo>
                  <a:cubicBezTo>
                    <a:pt x="698" y="232"/>
                    <a:pt x="712" y="237"/>
                    <a:pt x="727" y="252"/>
                  </a:cubicBezTo>
                  <a:cubicBezTo>
                    <a:pt x="729" y="254"/>
                    <a:pt x="732" y="256"/>
                    <a:pt x="734" y="258"/>
                  </a:cubicBezTo>
                  <a:lnTo>
                    <a:pt x="734" y="258"/>
                  </a:lnTo>
                  <a:cubicBezTo>
                    <a:pt x="724" y="258"/>
                    <a:pt x="715" y="267"/>
                    <a:pt x="715" y="299"/>
                  </a:cubicBezTo>
                  <a:cubicBezTo>
                    <a:pt x="858" y="430"/>
                    <a:pt x="1072" y="418"/>
                    <a:pt x="1251" y="442"/>
                  </a:cubicBezTo>
                  <a:cubicBezTo>
                    <a:pt x="2263" y="597"/>
                    <a:pt x="3287" y="728"/>
                    <a:pt x="4299" y="847"/>
                  </a:cubicBezTo>
                  <a:cubicBezTo>
                    <a:pt x="4858" y="918"/>
                    <a:pt x="5442" y="954"/>
                    <a:pt x="6013" y="1014"/>
                  </a:cubicBezTo>
                  <a:cubicBezTo>
                    <a:pt x="6090" y="1057"/>
                    <a:pt x="6174" y="1063"/>
                    <a:pt x="6258" y="1063"/>
                  </a:cubicBezTo>
                  <a:cubicBezTo>
                    <a:pt x="6292" y="1063"/>
                    <a:pt x="6326" y="1062"/>
                    <a:pt x="6359" y="1062"/>
                  </a:cubicBezTo>
                  <a:cubicBezTo>
                    <a:pt x="6449" y="1062"/>
                    <a:pt x="6538" y="1069"/>
                    <a:pt x="6620" y="1121"/>
                  </a:cubicBezTo>
                  <a:cubicBezTo>
                    <a:pt x="6695" y="1158"/>
                    <a:pt x="6774" y="1177"/>
                    <a:pt x="6855" y="1177"/>
                  </a:cubicBezTo>
                  <a:cubicBezTo>
                    <a:pt x="6903" y="1177"/>
                    <a:pt x="6952" y="1170"/>
                    <a:pt x="7001" y="1156"/>
                  </a:cubicBezTo>
                  <a:cubicBezTo>
                    <a:pt x="7094" y="1203"/>
                    <a:pt x="7195" y="1211"/>
                    <a:pt x="7297" y="1211"/>
                  </a:cubicBezTo>
                  <a:cubicBezTo>
                    <a:pt x="7354" y="1211"/>
                    <a:pt x="7411" y="1209"/>
                    <a:pt x="7468" y="1209"/>
                  </a:cubicBezTo>
                  <a:cubicBezTo>
                    <a:pt x="7570" y="1209"/>
                    <a:pt x="7670" y="1217"/>
                    <a:pt x="7763" y="1264"/>
                  </a:cubicBezTo>
                  <a:lnTo>
                    <a:pt x="7918" y="1264"/>
                  </a:lnTo>
                  <a:cubicBezTo>
                    <a:pt x="7983" y="971"/>
                    <a:pt x="7871" y="926"/>
                    <a:pt x="7726" y="926"/>
                  </a:cubicBezTo>
                  <a:cubicBezTo>
                    <a:pt x="7661" y="926"/>
                    <a:pt x="7590" y="935"/>
                    <a:pt x="7524" y="935"/>
                  </a:cubicBezTo>
                  <a:cubicBezTo>
                    <a:pt x="7437" y="935"/>
                    <a:pt x="7361" y="919"/>
                    <a:pt x="7323" y="847"/>
                  </a:cubicBezTo>
                  <a:cubicBezTo>
                    <a:pt x="7269" y="811"/>
                    <a:pt x="7216" y="796"/>
                    <a:pt x="7162" y="796"/>
                  </a:cubicBezTo>
                  <a:cubicBezTo>
                    <a:pt x="7111" y="796"/>
                    <a:pt x="7059" y="810"/>
                    <a:pt x="7007" y="832"/>
                  </a:cubicBezTo>
                  <a:lnTo>
                    <a:pt x="7007" y="832"/>
                  </a:lnTo>
                  <a:cubicBezTo>
                    <a:pt x="7013" y="826"/>
                    <a:pt x="7019" y="819"/>
                    <a:pt x="7025" y="811"/>
                  </a:cubicBezTo>
                  <a:lnTo>
                    <a:pt x="7025" y="811"/>
                  </a:lnTo>
                  <a:lnTo>
                    <a:pt x="7001" y="835"/>
                  </a:lnTo>
                  <a:cubicBezTo>
                    <a:pt x="7003" y="834"/>
                    <a:pt x="7005" y="833"/>
                    <a:pt x="7007" y="832"/>
                  </a:cubicBezTo>
                  <a:lnTo>
                    <a:pt x="7007" y="832"/>
                  </a:lnTo>
                  <a:cubicBezTo>
                    <a:pt x="6964" y="882"/>
                    <a:pt x="6923" y="910"/>
                    <a:pt x="6882" y="910"/>
                  </a:cubicBezTo>
                  <a:cubicBezTo>
                    <a:pt x="6840" y="910"/>
                    <a:pt x="6797" y="879"/>
                    <a:pt x="6751" y="811"/>
                  </a:cubicBezTo>
                  <a:lnTo>
                    <a:pt x="6751" y="811"/>
                  </a:lnTo>
                  <a:lnTo>
                    <a:pt x="6763" y="835"/>
                  </a:lnTo>
                  <a:cubicBezTo>
                    <a:pt x="6668" y="784"/>
                    <a:pt x="6566" y="771"/>
                    <a:pt x="6461" y="771"/>
                  </a:cubicBezTo>
                  <a:cubicBezTo>
                    <a:pt x="6353" y="771"/>
                    <a:pt x="6242" y="785"/>
                    <a:pt x="6132" y="785"/>
                  </a:cubicBezTo>
                  <a:cubicBezTo>
                    <a:pt x="6001" y="785"/>
                    <a:pt x="5872" y="765"/>
                    <a:pt x="5751" y="680"/>
                  </a:cubicBezTo>
                  <a:cubicBezTo>
                    <a:pt x="5680" y="585"/>
                    <a:pt x="5561" y="561"/>
                    <a:pt x="5442" y="549"/>
                  </a:cubicBezTo>
                  <a:cubicBezTo>
                    <a:pt x="4644" y="490"/>
                    <a:pt x="3846" y="383"/>
                    <a:pt x="3048" y="287"/>
                  </a:cubicBezTo>
                  <a:cubicBezTo>
                    <a:pt x="2207" y="172"/>
                    <a:pt x="1377"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2"/>
            <p:cNvSpPr/>
            <p:nvPr/>
          </p:nvSpPr>
          <p:spPr>
            <a:xfrm>
              <a:off x="5338750" y="3665200"/>
              <a:ext cx="173550" cy="26150"/>
            </a:xfrm>
            <a:custGeom>
              <a:avLst/>
              <a:gdLst/>
              <a:ahLst/>
              <a:cxnLst/>
              <a:rect l="l" t="t" r="r" b="b"/>
              <a:pathLst>
                <a:path w="6942" h="1046" extrusionOk="0">
                  <a:moveTo>
                    <a:pt x="460" y="1"/>
                  </a:moveTo>
                  <a:cubicBezTo>
                    <a:pt x="294" y="1"/>
                    <a:pt x="137" y="51"/>
                    <a:pt x="1" y="237"/>
                  </a:cubicBezTo>
                  <a:cubicBezTo>
                    <a:pt x="691" y="321"/>
                    <a:pt x="1358" y="416"/>
                    <a:pt x="2048" y="487"/>
                  </a:cubicBezTo>
                  <a:cubicBezTo>
                    <a:pt x="3084" y="606"/>
                    <a:pt x="4108" y="713"/>
                    <a:pt x="5156" y="821"/>
                  </a:cubicBezTo>
                  <a:cubicBezTo>
                    <a:pt x="5287" y="916"/>
                    <a:pt x="5465" y="832"/>
                    <a:pt x="5620" y="952"/>
                  </a:cubicBezTo>
                  <a:cubicBezTo>
                    <a:pt x="5694" y="981"/>
                    <a:pt x="5767" y="1001"/>
                    <a:pt x="5841" y="1001"/>
                  </a:cubicBezTo>
                  <a:cubicBezTo>
                    <a:pt x="5886" y="1001"/>
                    <a:pt x="5932" y="994"/>
                    <a:pt x="5977" y="975"/>
                  </a:cubicBezTo>
                  <a:cubicBezTo>
                    <a:pt x="6141" y="1001"/>
                    <a:pt x="6308" y="1046"/>
                    <a:pt x="6478" y="1046"/>
                  </a:cubicBezTo>
                  <a:cubicBezTo>
                    <a:pt x="6630" y="1046"/>
                    <a:pt x="6785" y="1010"/>
                    <a:pt x="6942" y="892"/>
                  </a:cubicBezTo>
                  <a:cubicBezTo>
                    <a:pt x="6751" y="678"/>
                    <a:pt x="6489" y="809"/>
                    <a:pt x="6335" y="702"/>
                  </a:cubicBezTo>
                  <a:lnTo>
                    <a:pt x="5977" y="654"/>
                  </a:lnTo>
                  <a:cubicBezTo>
                    <a:pt x="5811" y="594"/>
                    <a:pt x="5620" y="642"/>
                    <a:pt x="5465" y="547"/>
                  </a:cubicBezTo>
                  <a:cubicBezTo>
                    <a:pt x="5370" y="502"/>
                    <a:pt x="5271" y="492"/>
                    <a:pt x="5170" y="492"/>
                  </a:cubicBezTo>
                  <a:cubicBezTo>
                    <a:pt x="5101" y="492"/>
                    <a:pt x="5032" y="497"/>
                    <a:pt x="4963" y="497"/>
                  </a:cubicBezTo>
                  <a:cubicBezTo>
                    <a:pt x="4895" y="497"/>
                    <a:pt x="4828" y="492"/>
                    <a:pt x="4763" y="475"/>
                  </a:cubicBezTo>
                  <a:cubicBezTo>
                    <a:pt x="3549" y="178"/>
                    <a:pt x="2298" y="213"/>
                    <a:pt x="1060" y="70"/>
                  </a:cubicBezTo>
                  <a:cubicBezTo>
                    <a:pt x="861" y="70"/>
                    <a:pt x="654" y="1"/>
                    <a:pt x="4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2"/>
            <p:cNvSpPr/>
            <p:nvPr/>
          </p:nvSpPr>
          <p:spPr>
            <a:xfrm>
              <a:off x="6030800" y="3682725"/>
              <a:ext cx="158975" cy="33725"/>
            </a:xfrm>
            <a:custGeom>
              <a:avLst/>
              <a:gdLst/>
              <a:ahLst/>
              <a:cxnLst/>
              <a:rect l="l" t="t" r="r" b="b"/>
              <a:pathLst>
                <a:path w="6359" h="1349" extrusionOk="0">
                  <a:moveTo>
                    <a:pt x="417" y="84"/>
                  </a:moveTo>
                  <a:lnTo>
                    <a:pt x="417" y="84"/>
                  </a:lnTo>
                  <a:cubicBezTo>
                    <a:pt x="739" y="596"/>
                    <a:pt x="227" y="632"/>
                    <a:pt x="1" y="846"/>
                  </a:cubicBezTo>
                  <a:cubicBezTo>
                    <a:pt x="822" y="989"/>
                    <a:pt x="1656" y="929"/>
                    <a:pt x="2477" y="965"/>
                  </a:cubicBezTo>
                  <a:cubicBezTo>
                    <a:pt x="3441" y="1013"/>
                    <a:pt x="4406" y="1013"/>
                    <a:pt x="5346" y="1227"/>
                  </a:cubicBezTo>
                  <a:cubicBezTo>
                    <a:pt x="5519" y="1304"/>
                    <a:pt x="5692" y="1349"/>
                    <a:pt x="5861" y="1349"/>
                  </a:cubicBezTo>
                  <a:cubicBezTo>
                    <a:pt x="6031" y="1349"/>
                    <a:pt x="6198" y="1304"/>
                    <a:pt x="6358" y="1203"/>
                  </a:cubicBezTo>
                  <a:cubicBezTo>
                    <a:pt x="6287" y="905"/>
                    <a:pt x="6013" y="917"/>
                    <a:pt x="5799" y="893"/>
                  </a:cubicBezTo>
                  <a:cubicBezTo>
                    <a:pt x="5215" y="798"/>
                    <a:pt x="4620" y="786"/>
                    <a:pt x="4037" y="667"/>
                  </a:cubicBezTo>
                  <a:cubicBezTo>
                    <a:pt x="3983" y="656"/>
                    <a:pt x="3928" y="654"/>
                    <a:pt x="3873" y="654"/>
                  </a:cubicBezTo>
                  <a:cubicBezTo>
                    <a:pt x="3813" y="654"/>
                    <a:pt x="3753" y="657"/>
                    <a:pt x="3694" y="657"/>
                  </a:cubicBezTo>
                  <a:cubicBezTo>
                    <a:pt x="3569" y="657"/>
                    <a:pt x="3447" y="642"/>
                    <a:pt x="3334" y="548"/>
                  </a:cubicBezTo>
                  <a:cubicBezTo>
                    <a:pt x="3322" y="489"/>
                    <a:pt x="3322" y="441"/>
                    <a:pt x="3334" y="382"/>
                  </a:cubicBezTo>
                  <a:cubicBezTo>
                    <a:pt x="2382" y="1"/>
                    <a:pt x="1394" y="155"/>
                    <a:pt x="417" y="8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2"/>
            <p:cNvSpPr/>
            <p:nvPr/>
          </p:nvSpPr>
          <p:spPr>
            <a:xfrm>
              <a:off x="5372675" y="3597650"/>
              <a:ext cx="107475" cy="28475"/>
            </a:xfrm>
            <a:custGeom>
              <a:avLst/>
              <a:gdLst/>
              <a:ahLst/>
              <a:cxnLst/>
              <a:rect l="l" t="t" r="r" b="b"/>
              <a:pathLst>
                <a:path w="4299" h="1139" extrusionOk="0">
                  <a:moveTo>
                    <a:pt x="1139" y="0"/>
                  </a:moveTo>
                  <a:cubicBezTo>
                    <a:pt x="996" y="0"/>
                    <a:pt x="855" y="23"/>
                    <a:pt x="715" y="82"/>
                  </a:cubicBezTo>
                  <a:cubicBezTo>
                    <a:pt x="662" y="147"/>
                    <a:pt x="611" y="177"/>
                    <a:pt x="560" y="177"/>
                  </a:cubicBezTo>
                  <a:cubicBezTo>
                    <a:pt x="510" y="177"/>
                    <a:pt x="459" y="147"/>
                    <a:pt x="406" y="94"/>
                  </a:cubicBezTo>
                  <a:cubicBezTo>
                    <a:pt x="371" y="91"/>
                    <a:pt x="338" y="89"/>
                    <a:pt x="306" y="89"/>
                  </a:cubicBezTo>
                  <a:cubicBezTo>
                    <a:pt x="183" y="89"/>
                    <a:pt x="79" y="118"/>
                    <a:pt x="13" y="260"/>
                  </a:cubicBezTo>
                  <a:cubicBezTo>
                    <a:pt x="1" y="546"/>
                    <a:pt x="179" y="546"/>
                    <a:pt x="394" y="558"/>
                  </a:cubicBezTo>
                  <a:cubicBezTo>
                    <a:pt x="438" y="561"/>
                    <a:pt x="484" y="562"/>
                    <a:pt x="529" y="562"/>
                  </a:cubicBezTo>
                  <a:cubicBezTo>
                    <a:pt x="664" y="562"/>
                    <a:pt x="803" y="551"/>
                    <a:pt x="939" y="551"/>
                  </a:cubicBezTo>
                  <a:cubicBezTo>
                    <a:pt x="1086" y="551"/>
                    <a:pt x="1232" y="564"/>
                    <a:pt x="1370" y="617"/>
                  </a:cubicBezTo>
                  <a:cubicBezTo>
                    <a:pt x="1965" y="856"/>
                    <a:pt x="2561" y="1034"/>
                    <a:pt x="3204" y="1094"/>
                  </a:cubicBezTo>
                  <a:cubicBezTo>
                    <a:pt x="3336" y="1128"/>
                    <a:pt x="3470" y="1138"/>
                    <a:pt x="3603" y="1138"/>
                  </a:cubicBezTo>
                  <a:cubicBezTo>
                    <a:pt x="3794" y="1138"/>
                    <a:pt x="3981" y="1118"/>
                    <a:pt x="4156" y="1118"/>
                  </a:cubicBezTo>
                  <a:cubicBezTo>
                    <a:pt x="4299" y="1058"/>
                    <a:pt x="4299" y="963"/>
                    <a:pt x="4287" y="820"/>
                  </a:cubicBezTo>
                  <a:cubicBezTo>
                    <a:pt x="4144" y="463"/>
                    <a:pt x="3799" y="463"/>
                    <a:pt x="3513" y="367"/>
                  </a:cubicBezTo>
                  <a:cubicBezTo>
                    <a:pt x="3287" y="308"/>
                    <a:pt x="3085" y="260"/>
                    <a:pt x="2858" y="201"/>
                  </a:cubicBezTo>
                  <a:cubicBezTo>
                    <a:pt x="2382" y="129"/>
                    <a:pt x="1882" y="141"/>
                    <a:pt x="1406" y="22"/>
                  </a:cubicBezTo>
                  <a:cubicBezTo>
                    <a:pt x="1315" y="9"/>
                    <a:pt x="1227" y="0"/>
                    <a:pt x="11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32"/>
            <p:cNvSpPr/>
            <p:nvPr/>
          </p:nvSpPr>
          <p:spPr>
            <a:xfrm>
              <a:off x="5332500" y="3491325"/>
              <a:ext cx="75625" cy="119100"/>
            </a:xfrm>
            <a:custGeom>
              <a:avLst/>
              <a:gdLst/>
              <a:ahLst/>
              <a:cxnLst/>
              <a:rect l="l" t="t" r="r" b="b"/>
              <a:pathLst>
                <a:path w="3025" h="4764" extrusionOk="0">
                  <a:moveTo>
                    <a:pt x="215" y="1"/>
                  </a:moveTo>
                  <a:cubicBezTo>
                    <a:pt x="179" y="84"/>
                    <a:pt x="120" y="168"/>
                    <a:pt x="108" y="251"/>
                  </a:cubicBezTo>
                  <a:cubicBezTo>
                    <a:pt x="36" y="1084"/>
                    <a:pt x="0" y="1918"/>
                    <a:pt x="131" y="2739"/>
                  </a:cubicBezTo>
                  <a:cubicBezTo>
                    <a:pt x="274" y="3513"/>
                    <a:pt x="453" y="4335"/>
                    <a:pt x="1251" y="4763"/>
                  </a:cubicBezTo>
                  <a:cubicBezTo>
                    <a:pt x="1405" y="4656"/>
                    <a:pt x="1596" y="4644"/>
                    <a:pt x="1703" y="4478"/>
                  </a:cubicBezTo>
                  <a:lnTo>
                    <a:pt x="2120" y="4478"/>
                  </a:lnTo>
                  <a:lnTo>
                    <a:pt x="2156" y="4525"/>
                  </a:lnTo>
                  <a:cubicBezTo>
                    <a:pt x="2167" y="4528"/>
                    <a:pt x="2179" y="4530"/>
                    <a:pt x="2189" y="4530"/>
                  </a:cubicBezTo>
                  <a:cubicBezTo>
                    <a:pt x="2220" y="4530"/>
                    <a:pt x="2245" y="4516"/>
                    <a:pt x="2263" y="4489"/>
                  </a:cubicBezTo>
                  <a:cubicBezTo>
                    <a:pt x="2513" y="4478"/>
                    <a:pt x="2775" y="4478"/>
                    <a:pt x="3025" y="4466"/>
                  </a:cubicBezTo>
                  <a:cubicBezTo>
                    <a:pt x="2918" y="4156"/>
                    <a:pt x="2656" y="4180"/>
                    <a:pt x="2429" y="4168"/>
                  </a:cubicBezTo>
                  <a:cubicBezTo>
                    <a:pt x="2144" y="4156"/>
                    <a:pt x="1858" y="4132"/>
                    <a:pt x="1620" y="3930"/>
                  </a:cubicBezTo>
                  <a:cubicBezTo>
                    <a:pt x="1571" y="3900"/>
                    <a:pt x="1522" y="3879"/>
                    <a:pt x="1466" y="3879"/>
                  </a:cubicBezTo>
                  <a:cubicBezTo>
                    <a:pt x="1454" y="3879"/>
                    <a:pt x="1442" y="3880"/>
                    <a:pt x="1429" y="3882"/>
                  </a:cubicBezTo>
                  <a:cubicBezTo>
                    <a:pt x="1374" y="3901"/>
                    <a:pt x="1327" y="3910"/>
                    <a:pt x="1284" y="3910"/>
                  </a:cubicBezTo>
                  <a:cubicBezTo>
                    <a:pt x="1062" y="3910"/>
                    <a:pt x="1003" y="3673"/>
                    <a:pt x="953" y="3513"/>
                  </a:cubicBezTo>
                  <a:cubicBezTo>
                    <a:pt x="774" y="3025"/>
                    <a:pt x="608" y="2525"/>
                    <a:pt x="572" y="2013"/>
                  </a:cubicBezTo>
                  <a:cubicBezTo>
                    <a:pt x="512" y="1358"/>
                    <a:pt x="489" y="703"/>
                    <a:pt x="298" y="60"/>
                  </a:cubicBezTo>
                  <a:cubicBezTo>
                    <a:pt x="274" y="48"/>
                    <a:pt x="239" y="13"/>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32"/>
            <p:cNvSpPr/>
            <p:nvPr/>
          </p:nvSpPr>
          <p:spPr>
            <a:xfrm>
              <a:off x="5230700" y="3487750"/>
              <a:ext cx="46150" cy="72075"/>
            </a:xfrm>
            <a:custGeom>
              <a:avLst/>
              <a:gdLst/>
              <a:ahLst/>
              <a:cxnLst/>
              <a:rect l="l" t="t" r="r" b="b"/>
              <a:pathLst>
                <a:path w="1846" h="2883" extrusionOk="0">
                  <a:moveTo>
                    <a:pt x="1584" y="1"/>
                  </a:moveTo>
                  <a:lnTo>
                    <a:pt x="1584" y="1"/>
                  </a:lnTo>
                  <a:cubicBezTo>
                    <a:pt x="1072" y="668"/>
                    <a:pt x="382" y="1215"/>
                    <a:pt x="1" y="1989"/>
                  </a:cubicBezTo>
                  <a:cubicBezTo>
                    <a:pt x="24" y="2049"/>
                    <a:pt x="84" y="2085"/>
                    <a:pt x="167" y="2096"/>
                  </a:cubicBezTo>
                  <a:cubicBezTo>
                    <a:pt x="298" y="2085"/>
                    <a:pt x="382" y="2025"/>
                    <a:pt x="453" y="1918"/>
                  </a:cubicBezTo>
                  <a:cubicBezTo>
                    <a:pt x="477" y="1882"/>
                    <a:pt x="501" y="1870"/>
                    <a:pt x="489" y="1858"/>
                  </a:cubicBezTo>
                  <a:cubicBezTo>
                    <a:pt x="465" y="1835"/>
                    <a:pt x="469" y="1826"/>
                    <a:pt x="481" y="1826"/>
                  </a:cubicBezTo>
                  <a:cubicBezTo>
                    <a:pt x="506" y="1826"/>
                    <a:pt x="569" y="1866"/>
                    <a:pt x="513" y="1906"/>
                  </a:cubicBezTo>
                  <a:cubicBezTo>
                    <a:pt x="417" y="2168"/>
                    <a:pt x="96" y="2382"/>
                    <a:pt x="262" y="2716"/>
                  </a:cubicBezTo>
                  <a:cubicBezTo>
                    <a:pt x="334" y="2858"/>
                    <a:pt x="465" y="2882"/>
                    <a:pt x="608" y="2882"/>
                  </a:cubicBezTo>
                  <a:cubicBezTo>
                    <a:pt x="941" y="2632"/>
                    <a:pt x="1060" y="2215"/>
                    <a:pt x="1346" y="1906"/>
                  </a:cubicBezTo>
                  <a:cubicBezTo>
                    <a:pt x="1358" y="1608"/>
                    <a:pt x="1727" y="1251"/>
                    <a:pt x="1203" y="1025"/>
                  </a:cubicBezTo>
                  <a:cubicBezTo>
                    <a:pt x="1132" y="989"/>
                    <a:pt x="1286" y="918"/>
                    <a:pt x="1334" y="846"/>
                  </a:cubicBezTo>
                  <a:cubicBezTo>
                    <a:pt x="1489" y="596"/>
                    <a:pt x="1846" y="382"/>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2"/>
            <p:cNvSpPr/>
            <p:nvPr/>
          </p:nvSpPr>
          <p:spPr>
            <a:xfrm>
              <a:off x="5291050" y="3408600"/>
              <a:ext cx="59325" cy="62225"/>
            </a:xfrm>
            <a:custGeom>
              <a:avLst/>
              <a:gdLst/>
              <a:ahLst/>
              <a:cxnLst/>
              <a:rect l="l" t="t" r="r" b="b"/>
              <a:pathLst>
                <a:path w="2373" h="2489" extrusionOk="0">
                  <a:moveTo>
                    <a:pt x="1753" y="564"/>
                  </a:moveTo>
                  <a:cubicBezTo>
                    <a:pt x="1746" y="567"/>
                    <a:pt x="1738" y="569"/>
                    <a:pt x="1730" y="571"/>
                  </a:cubicBezTo>
                  <a:cubicBezTo>
                    <a:pt x="1718" y="619"/>
                    <a:pt x="1694" y="643"/>
                    <a:pt x="1647" y="643"/>
                  </a:cubicBezTo>
                  <a:cubicBezTo>
                    <a:pt x="1647" y="607"/>
                    <a:pt x="1670" y="571"/>
                    <a:pt x="1718" y="571"/>
                  </a:cubicBezTo>
                  <a:cubicBezTo>
                    <a:pt x="1711" y="571"/>
                    <a:pt x="1734" y="567"/>
                    <a:pt x="1753" y="564"/>
                  </a:cubicBezTo>
                  <a:close/>
                  <a:moveTo>
                    <a:pt x="2094" y="1"/>
                  </a:moveTo>
                  <a:cubicBezTo>
                    <a:pt x="1930" y="1"/>
                    <a:pt x="1890" y="204"/>
                    <a:pt x="1837" y="381"/>
                  </a:cubicBezTo>
                  <a:cubicBezTo>
                    <a:pt x="1828" y="446"/>
                    <a:pt x="1826" y="511"/>
                    <a:pt x="1780" y="548"/>
                  </a:cubicBezTo>
                  <a:lnTo>
                    <a:pt x="1780" y="548"/>
                  </a:lnTo>
                  <a:lnTo>
                    <a:pt x="1789" y="500"/>
                  </a:lnTo>
                  <a:cubicBezTo>
                    <a:pt x="1813" y="452"/>
                    <a:pt x="1825" y="393"/>
                    <a:pt x="1813" y="345"/>
                  </a:cubicBezTo>
                  <a:cubicBezTo>
                    <a:pt x="1648" y="198"/>
                    <a:pt x="1522" y="141"/>
                    <a:pt x="1422" y="141"/>
                  </a:cubicBezTo>
                  <a:cubicBezTo>
                    <a:pt x="1132" y="141"/>
                    <a:pt x="1058" y="618"/>
                    <a:pt x="873" y="786"/>
                  </a:cubicBezTo>
                  <a:cubicBezTo>
                    <a:pt x="575" y="1060"/>
                    <a:pt x="706" y="1286"/>
                    <a:pt x="1111" y="1333"/>
                  </a:cubicBezTo>
                  <a:cubicBezTo>
                    <a:pt x="1177" y="1322"/>
                    <a:pt x="1182" y="1200"/>
                    <a:pt x="1276" y="1200"/>
                  </a:cubicBezTo>
                  <a:cubicBezTo>
                    <a:pt x="1284" y="1200"/>
                    <a:pt x="1292" y="1201"/>
                    <a:pt x="1301" y="1202"/>
                  </a:cubicBezTo>
                  <a:cubicBezTo>
                    <a:pt x="1194" y="1214"/>
                    <a:pt x="1182" y="1321"/>
                    <a:pt x="1111" y="1357"/>
                  </a:cubicBezTo>
                  <a:cubicBezTo>
                    <a:pt x="942" y="1492"/>
                    <a:pt x="901" y="1765"/>
                    <a:pt x="626" y="1765"/>
                  </a:cubicBezTo>
                  <a:cubicBezTo>
                    <a:pt x="610" y="1765"/>
                    <a:pt x="593" y="1764"/>
                    <a:pt x="575" y="1762"/>
                  </a:cubicBezTo>
                  <a:cubicBezTo>
                    <a:pt x="525" y="1757"/>
                    <a:pt x="480" y="1755"/>
                    <a:pt x="440" y="1755"/>
                  </a:cubicBezTo>
                  <a:cubicBezTo>
                    <a:pt x="0" y="1755"/>
                    <a:pt x="116" y="2041"/>
                    <a:pt x="301" y="2357"/>
                  </a:cubicBezTo>
                  <a:cubicBezTo>
                    <a:pt x="407" y="2447"/>
                    <a:pt x="511" y="2489"/>
                    <a:pt x="612" y="2489"/>
                  </a:cubicBezTo>
                  <a:cubicBezTo>
                    <a:pt x="726" y="2489"/>
                    <a:pt x="837" y="2435"/>
                    <a:pt x="944" y="2334"/>
                  </a:cubicBezTo>
                  <a:cubicBezTo>
                    <a:pt x="1408" y="1917"/>
                    <a:pt x="1658" y="1333"/>
                    <a:pt x="2075" y="881"/>
                  </a:cubicBezTo>
                  <a:cubicBezTo>
                    <a:pt x="2123" y="821"/>
                    <a:pt x="2147" y="786"/>
                    <a:pt x="2147" y="702"/>
                  </a:cubicBezTo>
                  <a:cubicBezTo>
                    <a:pt x="2242" y="667"/>
                    <a:pt x="2242" y="571"/>
                    <a:pt x="2254" y="488"/>
                  </a:cubicBezTo>
                  <a:cubicBezTo>
                    <a:pt x="2290" y="393"/>
                    <a:pt x="2361" y="333"/>
                    <a:pt x="2373" y="250"/>
                  </a:cubicBezTo>
                  <a:cubicBezTo>
                    <a:pt x="2373" y="190"/>
                    <a:pt x="2361" y="131"/>
                    <a:pt x="2313" y="83"/>
                  </a:cubicBezTo>
                  <a:cubicBezTo>
                    <a:pt x="2222" y="25"/>
                    <a:pt x="2150" y="1"/>
                    <a:pt x="20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2"/>
            <p:cNvSpPr/>
            <p:nvPr/>
          </p:nvSpPr>
          <p:spPr>
            <a:xfrm>
              <a:off x="5259875" y="3473475"/>
              <a:ext cx="32475" cy="61925"/>
            </a:xfrm>
            <a:custGeom>
              <a:avLst/>
              <a:gdLst/>
              <a:ahLst/>
              <a:cxnLst/>
              <a:rect l="l" t="t" r="r" b="b"/>
              <a:pathLst>
                <a:path w="1299" h="2477" extrusionOk="0">
                  <a:moveTo>
                    <a:pt x="1039" y="1"/>
                  </a:moveTo>
                  <a:cubicBezTo>
                    <a:pt x="945" y="1"/>
                    <a:pt x="831" y="56"/>
                    <a:pt x="703" y="155"/>
                  </a:cubicBezTo>
                  <a:cubicBezTo>
                    <a:pt x="536" y="239"/>
                    <a:pt x="465" y="393"/>
                    <a:pt x="417" y="572"/>
                  </a:cubicBezTo>
                  <a:cubicBezTo>
                    <a:pt x="417" y="643"/>
                    <a:pt x="441" y="715"/>
                    <a:pt x="405" y="774"/>
                  </a:cubicBezTo>
                  <a:cubicBezTo>
                    <a:pt x="179" y="1251"/>
                    <a:pt x="167" y="1239"/>
                    <a:pt x="167" y="2024"/>
                  </a:cubicBezTo>
                  <a:cubicBezTo>
                    <a:pt x="167" y="2179"/>
                    <a:pt x="0" y="2334"/>
                    <a:pt x="179" y="2477"/>
                  </a:cubicBezTo>
                  <a:cubicBezTo>
                    <a:pt x="512" y="2179"/>
                    <a:pt x="762" y="1822"/>
                    <a:pt x="1012" y="1477"/>
                  </a:cubicBezTo>
                  <a:cubicBezTo>
                    <a:pt x="881" y="1048"/>
                    <a:pt x="1298" y="762"/>
                    <a:pt x="1298" y="370"/>
                  </a:cubicBezTo>
                  <a:cubicBezTo>
                    <a:pt x="1263" y="112"/>
                    <a:pt x="1171" y="1"/>
                    <a:pt x="10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2"/>
            <p:cNvSpPr/>
            <p:nvPr/>
          </p:nvSpPr>
          <p:spPr>
            <a:xfrm>
              <a:off x="5731350" y="3661650"/>
              <a:ext cx="91125" cy="24375"/>
            </a:xfrm>
            <a:custGeom>
              <a:avLst/>
              <a:gdLst/>
              <a:ahLst/>
              <a:cxnLst/>
              <a:rect l="l" t="t" r="r" b="b"/>
              <a:pathLst>
                <a:path w="3645" h="975" extrusionOk="0">
                  <a:moveTo>
                    <a:pt x="1615" y="428"/>
                  </a:moveTo>
                  <a:cubicBezTo>
                    <a:pt x="1682" y="428"/>
                    <a:pt x="1755" y="446"/>
                    <a:pt x="1825" y="454"/>
                  </a:cubicBezTo>
                  <a:lnTo>
                    <a:pt x="1825" y="454"/>
                  </a:lnTo>
                  <a:cubicBezTo>
                    <a:pt x="1822" y="454"/>
                    <a:pt x="1820" y="454"/>
                    <a:pt x="1817" y="454"/>
                  </a:cubicBezTo>
                  <a:cubicBezTo>
                    <a:pt x="1721" y="454"/>
                    <a:pt x="1626" y="439"/>
                    <a:pt x="1537" y="439"/>
                  </a:cubicBezTo>
                  <a:cubicBezTo>
                    <a:pt x="1561" y="431"/>
                    <a:pt x="1588" y="428"/>
                    <a:pt x="1615" y="428"/>
                  </a:cubicBezTo>
                  <a:close/>
                  <a:moveTo>
                    <a:pt x="373" y="1"/>
                  </a:moveTo>
                  <a:cubicBezTo>
                    <a:pt x="299" y="1"/>
                    <a:pt x="232" y="25"/>
                    <a:pt x="179" y="70"/>
                  </a:cubicBezTo>
                  <a:cubicBezTo>
                    <a:pt x="96" y="201"/>
                    <a:pt x="1" y="332"/>
                    <a:pt x="96" y="510"/>
                  </a:cubicBezTo>
                  <a:cubicBezTo>
                    <a:pt x="164" y="570"/>
                    <a:pt x="243" y="583"/>
                    <a:pt x="326" y="583"/>
                  </a:cubicBezTo>
                  <a:cubicBezTo>
                    <a:pt x="393" y="583"/>
                    <a:pt x="462" y="574"/>
                    <a:pt x="530" y="574"/>
                  </a:cubicBezTo>
                  <a:cubicBezTo>
                    <a:pt x="631" y="574"/>
                    <a:pt x="730" y="593"/>
                    <a:pt x="810" y="689"/>
                  </a:cubicBezTo>
                  <a:cubicBezTo>
                    <a:pt x="1644" y="915"/>
                    <a:pt x="2501" y="939"/>
                    <a:pt x="3370" y="974"/>
                  </a:cubicBezTo>
                  <a:cubicBezTo>
                    <a:pt x="3394" y="963"/>
                    <a:pt x="3430" y="939"/>
                    <a:pt x="3466" y="927"/>
                  </a:cubicBezTo>
                  <a:cubicBezTo>
                    <a:pt x="3644" y="320"/>
                    <a:pt x="3049" y="486"/>
                    <a:pt x="2811" y="272"/>
                  </a:cubicBezTo>
                  <a:cubicBezTo>
                    <a:pt x="2773" y="244"/>
                    <a:pt x="2737" y="232"/>
                    <a:pt x="2703" y="232"/>
                  </a:cubicBezTo>
                  <a:cubicBezTo>
                    <a:pt x="2544" y="232"/>
                    <a:pt x="2421" y="482"/>
                    <a:pt x="2266" y="482"/>
                  </a:cubicBezTo>
                  <a:cubicBezTo>
                    <a:pt x="2214" y="482"/>
                    <a:pt x="2158" y="454"/>
                    <a:pt x="2096" y="379"/>
                  </a:cubicBezTo>
                  <a:cubicBezTo>
                    <a:pt x="2075" y="393"/>
                    <a:pt x="2053" y="405"/>
                    <a:pt x="2032" y="415"/>
                  </a:cubicBezTo>
                  <a:lnTo>
                    <a:pt x="2032" y="415"/>
                  </a:lnTo>
                  <a:cubicBezTo>
                    <a:pt x="2071" y="385"/>
                    <a:pt x="2106" y="336"/>
                    <a:pt x="2132" y="260"/>
                  </a:cubicBezTo>
                  <a:cubicBezTo>
                    <a:pt x="1956" y="84"/>
                    <a:pt x="1767" y="41"/>
                    <a:pt x="1570" y="41"/>
                  </a:cubicBezTo>
                  <a:cubicBezTo>
                    <a:pt x="1394" y="41"/>
                    <a:pt x="1211" y="76"/>
                    <a:pt x="1025" y="82"/>
                  </a:cubicBezTo>
                  <a:cubicBezTo>
                    <a:pt x="1021" y="81"/>
                    <a:pt x="1017" y="81"/>
                    <a:pt x="1013" y="81"/>
                  </a:cubicBezTo>
                  <a:cubicBezTo>
                    <a:pt x="917" y="81"/>
                    <a:pt x="826" y="177"/>
                    <a:pt x="724" y="177"/>
                  </a:cubicBezTo>
                  <a:cubicBezTo>
                    <a:pt x="680" y="177"/>
                    <a:pt x="634" y="158"/>
                    <a:pt x="584" y="105"/>
                  </a:cubicBezTo>
                  <a:cubicBezTo>
                    <a:pt x="537" y="70"/>
                    <a:pt x="513" y="22"/>
                    <a:pt x="453" y="10"/>
                  </a:cubicBezTo>
                  <a:cubicBezTo>
                    <a:pt x="426" y="4"/>
                    <a:pt x="399" y="1"/>
                    <a:pt x="3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2"/>
            <p:cNvSpPr/>
            <p:nvPr/>
          </p:nvSpPr>
          <p:spPr>
            <a:xfrm>
              <a:off x="5893275" y="3729875"/>
              <a:ext cx="93800" cy="20150"/>
            </a:xfrm>
            <a:custGeom>
              <a:avLst/>
              <a:gdLst/>
              <a:ahLst/>
              <a:cxnLst/>
              <a:rect l="l" t="t" r="r" b="b"/>
              <a:pathLst>
                <a:path w="3752" h="806" extrusionOk="0">
                  <a:moveTo>
                    <a:pt x="613" y="0"/>
                  </a:moveTo>
                  <a:cubicBezTo>
                    <a:pt x="409" y="0"/>
                    <a:pt x="205" y="34"/>
                    <a:pt x="1" y="150"/>
                  </a:cubicBezTo>
                  <a:cubicBezTo>
                    <a:pt x="203" y="377"/>
                    <a:pt x="465" y="222"/>
                    <a:pt x="620" y="353"/>
                  </a:cubicBezTo>
                  <a:cubicBezTo>
                    <a:pt x="1632" y="531"/>
                    <a:pt x="2620" y="770"/>
                    <a:pt x="3644" y="805"/>
                  </a:cubicBezTo>
                  <a:cubicBezTo>
                    <a:pt x="3751" y="698"/>
                    <a:pt x="3739" y="591"/>
                    <a:pt x="3620" y="472"/>
                  </a:cubicBezTo>
                  <a:cubicBezTo>
                    <a:pt x="2858" y="198"/>
                    <a:pt x="2037" y="198"/>
                    <a:pt x="1251" y="55"/>
                  </a:cubicBezTo>
                  <a:cubicBezTo>
                    <a:pt x="1038" y="37"/>
                    <a:pt x="825" y="0"/>
                    <a:pt x="6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2"/>
            <p:cNvSpPr/>
            <p:nvPr/>
          </p:nvSpPr>
          <p:spPr>
            <a:xfrm>
              <a:off x="5202725" y="3551475"/>
              <a:ext cx="43175" cy="45200"/>
            </a:xfrm>
            <a:custGeom>
              <a:avLst/>
              <a:gdLst/>
              <a:ahLst/>
              <a:cxnLst/>
              <a:rect l="l" t="t" r="r" b="b"/>
              <a:pathLst>
                <a:path w="1727" h="1808" extrusionOk="0">
                  <a:moveTo>
                    <a:pt x="1035" y="0"/>
                  </a:moveTo>
                  <a:cubicBezTo>
                    <a:pt x="941" y="0"/>
                    <a:pt x="849" y="54"/>
                    <a:pt x="762" y="202"/>
                  </a:cubicBezTo>
                  <a:cubicBezTo>
                    <a:pt x="703" y="393"/>
                    <a:pt x="667" y="607"/>
                    <a:pt x="441" y="702"/>
                  </a:cubicBezTo>
                  <a:cubicBezTo>
                    <a:pt x="381" y="750"/>
                    <a:pt x="346" y="798"/>
                    <a:pt x="310" y="845"/>
                  </a:cubicBezTo>
                  <a:cubicBezTo>
                    <a:pt x="179" y="1095"/>
                    <a:pt x="0" y="1333"/>
                    <a:pt x="72" y="1643"/>
                  </a:cubicBezTo>
                  <a:cubicBezTo>
                    <a:pt x="126" y="1774"/>
                    <a:pt x="204" y="1807"/>
                    <a:pt x="288" y="1807"/>
                  </a:cubicBezTo>
                  <a:cubicBezTo>
                    <a:pt x="376" y="1807"/>
                    <a:pt x="472" y="1772"/>
                    <a:pt x="560" y="1772"/>
                  </a:cubicBezTo>
                  <a:cubicBezTo>
                    <a:pt x="572" y="1772"/>
                    <a:pt x="584" y="1772"/>
                    <a:pt x="596" y="1774"/>
                  </a:cubicBezTo>
                  <a:cubicBezTo>
                    <a:pt x="1024" y="1476"/>
                    <a:pt x="1179" y="929"/>
                    <a:pt x="1596" y="619"/>
                  </a:cubicBezTo>
                  <a:cubicBezTo>
                    <a:pt x="1572" y="571"/>
                    <a:pt x="1596" y="524"/>
                    <a:pt x="1596" y="488"/>
                  </a:cubicBezTo>
                  <a:cubicBezTo>
                    <a:pt x="1632" y="428"/>
                    <a:pt x="1667" y="369"/>
                    <a:pt x="1727" y="321"/>
                  </a:cubicBezTo>
                  <a:cubicBezTo>
                    <a:pt x="1655" y="214"/>
                    <a:pt x="1548" y="190"/>
                    <a:pt x="1429" y="190"/>
                  </a:cubicBezTo>
                  <a:cubicBezTo>
                    <a:pt x="1293" y="95"/>
                    <a:pt x="1161" y="0"/>
                    <a:pt x="10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2"/>
            <p:cNvSpPr/>
            <p:nvPr/>
          </p:nvSpPr>
          <p:spPr>
            <a:xfrm>
              <a:off x="5685225" y="3651100"/>
              <a:ext cx="67300" cy="21350"/>
            </a:xfrm>
            <a:custGeom>
              <a:avLst/>
              <a:gdLst/>
              <a:ahLst/>
              <a:cxnLst/>
              <a:rect l="l" t="t" r="r" b="b"/>
              <a:pathLst>
                <a:path w="2692" h="854" extrusionOk="0">
                  <a:moveTo>
                    <a:pt x="842" y="0"/>
                  </a:moveTo>
                  <a:cubicBezTo>
                    <a:pt x="681" y="0"/>
                    <a:pt x="521" y="25"/>
                    <a:pt x="358" y="87"/>
                  </a:cubicBezTo>
                  <a:cubicBezTo>
                    <a:pt x="298" y="218"/>
                    <a:pt x="191" y="313"/>
                    <a:pt x="60" y="373"/>
                  </a:cubicBezTo>
                  <a:cubicBezTo>
                    <a:pt x="0" y="408"/>
                    <a:pt x="0" y="468"/>
                    <a:pt x="60" y="515"/>
                  </a:cubicBezTo>
                  <a:cubicBezTo>
                    <a:pt x="130" y="556"/>
                    <a:pt x="203" y="569"/>
                    <a:pt x="278" y="569"/>
                  </a:cubicBezTo>
                  <a:cubicBezTo>
                    <a:pt x="409" y="569"/>
                    <a:pt x="544" y="530"/>
                    <a:pt x="670" y="530"/>
                  </a:cubicBezTo>
                  <a:cubicBezTo>
                    <a:pt x="767" y="530"/>
                    <a:pt x="859" y="553"/>
                    <a:pt x="941" y="634"/>
                  </a:cubicBezTo>
                  <a:cubicBezTo>
                    <a:pt x="1094" y="744"/>
                    <a:pt x="1256" y="803"/>
                    <a:pt x="1438" y="803"/>
                  </a:cubicBezTo>
                  <a:cubicBezTo>
                    <a:pt x="1455" y="803"/>
                    <a:pt x="1472" y="802"/>
                    <a:pt x="1489" y="801"/>
                  </a:cubicBezTo>
                  <a:cubicBezTo>
                    <a:pt x="1551" y="838"/>
                    <a:pt x="1603" y="853"/>
                    <a:pt x="1647" y="853"/>
                  </a:cubicBezTo>
                  <a:cubicBezTo>
                    <a:pt x="1845" y="853"/>
                    <a:pt x="1887" y="545"/>
                    <a:pt x="2072" y="515"/>
                  </a:cubicBezTo>
                  <a:lnTo>
                    <a:pt x="2370" y="515"/>
                  </a:lnTo>
                  <a:cubicBezTo>
                    <a:pt x="2419" y="565"/>
                    <a:pt x="2468" y="591"/>
                    <a:pt x="2529" y="591"/>
                  </a:cubicBezTo>
                  <a:cubicBezTo>
                    <a:pt x="2557" y="591"/>
                    <a:pt x="2587" y="586"/>
                    <a:pt x="2620" y="575"/>
                  </a:cubicBezTo>
                  <a:cubicBezTo>
                    <a:pt x="2667" y="527"/>
                    <a:pt x="2691" y="468"/>
                    <a:pt x="2691" y="408"/>
                  </a:cubicBezTo>
                  <a:cubicBezTo>
                    <a:pt x="2667" y="313"/>
                    <a:pt x="2572" y="277"/>
                    <a:pt x="2501" y="218"/>
                  </a:cubicBezTo>
                  <a:cubicBezTo>
                    <a:pt x="2271" y="91"/>
                    <a:pt x="2024" y="59"/>
                    <a:pt x="1770" y="59"/>
                  </a:cubicBezTo>
                  <a:cubicBezTo>
                    <a:pt x="1642" y="59"/>
                    <a:pt x="1512" y="67"/>
                    <a:pt x="1382" y="75"/>
                  </a:cubicBezTo>
                  <a:cubicBezTo>
                    <a:pt x="1199" y="31"/>
                    <a:pt x="1021" y="0"/>
                    <a:pt x="8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2"/>
            <p:cNvSpPr/>
            <p:nvPr/>
          </p:nvSpPr>
          <p:spPr>
            <a:xfrm>
              <a:off x="5933175" y="3675250"/>
              <a:ext cx="58650" cy="25650"/>
            </a:xfrm>
            <a:custGeom>
              <a:avLst/>
              <a:gdLst/>
              <a:ahLst/>
              <a:cxnLst/>
              <a:rect l="l" t="t" r="r" b="b"/>
              <a:pathLst>
                <a:path w="2346" h="1026" extrusionOk="0">
                  <a:moveTo>
                    <a:pt x="537" y="0"/>
                  </a:moveTo>
                  <a:cubicBezTo>
                    <a:pt x="471" y="0"/>
                    <a:pt x="404" y="2"/>
                    <a:pt x="334" y="2"/>
                  </a:cubicBezTo>
                  <a:cubicBezTo>
                    <a:pt x="250" y="192"/>
                    <a:pt x="262" y="430"/>
                    <a:pt x="96" y="597"/>
                  </a:cubicBezTo>
                  <a:cubicBezTo>
                    <a:pt x="36" y="669"/>
                    <a:pt x="0" y="740"/>
                    <a:pt x="60" y="847"/>
                  </a:cubicBezTo>
                  <a:cubicBezTo>
                    <a:pt x="492" y="968"/>
                    <a:pt x="936" y="1001"/>
                    <a:pt x="1380" y="1001"/>
                  </a:cubicBezTo>
                  <a:cubicBezTo>
                    <a:pt x="1547" y="1001"/>
                    <a:pt x="1715" y="997"/>
                    <a:pt x="1881" y="990"/>
                  </a:cubicBezTo>
                  <a:cubicBezTo>
                    <a:pt x="1923" y="1014"/>
                    <a:pt x="1959" y="1026"/>
                    <a:pt x="1993" y="1026"/>
                  </a:cubicBezTo>
                  <a:cubicBezTo>
                    <a:pt x="2027" y="1026"/>
                    <a:pt x="2060" y="1014"/>
                    <a:pt x="2096" y="990"/>
                  </a:cubicBezTo>
                  <a:cubicBezTo>
                    <a:pt x="2346" y="383"/>
                    <a:pt x="1703" y="419"/>
                    <a:pt x="1489" y="133"/>
                  </a:cubicBezTo>
                  <a:cubicBezTo>
                    <a:pt x="1435" y="106"/>
                    <a:pt x="1385" y="91"/>
                    <a:pt x="1333" y="91"/>
                  </a:cubicBezTo>
                  <a:cubicBezTo>
                    <a:pt x="1292" y="91"/>
                    <a:pt x="1250" y="100"/>
                    <a:pt x="1203" y="121"/>
                  </a:cubicBezTo>
                  <a:cubicBezTo>
                    <a:pt x="1155" y="192"/>
                    <a:pt x="1143" y="300"/>
                    <a:pt x="1131" y="383"/>
                  </a:cubicBezTo>
                  <a:cubicBezTo>
                    <a:pt x="1048" y="311"/>
                    <a:pt x="1155" y="192"/>
                    <a:pt x="1072" y="109"/>
                  </a:cubicBezTo>
                  <a:cubicBezTo>
                    <a:pt x="888" y="13"/>
                    <a:pt x="718" y="0"/>
                    <a:pt x="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2"/>
            <p:cNvSpPr/>
            <p:nvPr/>
          </p:nvSpPr>
          <p:spPr>
            <a:xfrm>
              <a:off x="5983775" y="3741175"/>
              <a:ext cx="79200" cy="18800"/>
            </a:xfrm>
            <a:custGeom>
              <a:avLst/>
              <a:gdLst/>
              <a:ahLst/>
              <a:cxnLst/>
              <a:rect l="l" t="t" r="r" b="b"/>
              <a:pathLst>
                <a:path w="3168" h="752" extrusionOk="0">
                  <a:moveTo>
                    <a:pt x="149" y="0"/>
                  </a:moveTo>
                  <a:cubicBezTo>
                    <a:pt x="97" y="0"/>
                    <a:pt x="46" y="15"/>
                    <a:pt x="0" y="44"/>
                  </a:cubicBezTo>
                  <a:cubicBezTo>
                    <a:pt x="12" y="139"/>
                    <a:pt x="12" y="246"/>
                    <a:pt x="24" y="353"/>
                  </a:cubicBezTo>
                  <a:cubicBezTo>
                    <a:pt x="834" y="496"/>
                    <a:pt x="1620" y="639"/>
                    <a:pt x="2405" y="663"/>
                  </a:cubicBezTo>
                  <a:cubicBezTo>
                    <a:pt x="2426" y="656"/>
                    <a:pt x="2449" y="653"/>
                    <a:pt x="2473" y="653"/>
                  </a:cubicBezTo>
                  <a:cubicBezTo>
                    <a:pt x="2611" y="653"/>
                    <a:pt x="2793" y="751"/>
                    <a:pt x="2935" y="751"/>
                  </a:cubicBezTo>
                  <a:cubicBezTo>
                    <a:pt x="3065" y="751"/>
                    <a:pt x="3162" y="671"/>
                    <a:pt x="3167" y="365"/>
                  </a:cubicBezTo>
                  <a:cubicBezTo>
                    <a:pt x="3112" y="351"/>
                    <a:pt x="3057" y="338"/>
                    <a:pt x="3002" y="338"/>
                  </a:cubicBezTo>
                  <a:cubicBezTo>
                    <a:pt x="2962" y="338"/>
                    <a:pt x="2922" y="345"/>
                    <a:pt x="2882" y="365"/>
                  </a:cubicBezTo>
                  <a:cubicBezTo>
                    <a:pt x="2560" y="306"/>
                    <a:pt x="2215" y="306"/>
                    <a:pt x="1882" y="222"/>
                  </a:cubicBezTo>
                  <a:cubicBezTo>
                    <a:pt x="1420" y="104"/>
                    <a:pt x="948" y="54"/>
                    <a:pt x="476" y="54"/>
                  </a:cubicBezTo>
                  <a:cubicBezTo>
                    <a:pt x="425" y="54"/>
                    <a:pt x="373" y="54"/>
                    <a:pt x="322" y="56"/>
                  </a:cubicBezTo>
                  <a:cubicBezTo>
                    <a:pt x="266" y="18"/>
                    <a:pt x="207"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2"/>
            <p:cNvSpPr/>
            <p:nvPr/>
          </p:nvSpPr>
          <p:spPr>
            <a:xfrm>
              <a:off x="6000150" y="3682775"/>
              <a:ext cx="51225" cy="21250"/>
            </a:xfrm>
            <a:custGeom>
              <a:avLst/>
              <a:gdLst/>
              <a:ahLst/>
              <a:cxnLst/>
              <a:rect l="l" t="t" r="r" b="b"/>
              <a:pathLst>
                <a:path w="2049" h="850" extrusionOk="0">
                  <a:moveTo>
                    <a:pt x="659" y="1"/>
                  </a:moveTo>
                  <a:cubicBezTo>
                    <a:pt x="491" y="1"/>
                    <a:pt x="331" y="48"/>
                    <a:pt x="191" y="201"/>
                  </a:cubicBezTo>
                  <a:cubicBezTo>
                    <a:pt x="0" y="570"/>
                    <a:pt x="298" y="665"/>
                    <a:pt x="512" y="796"/>
                  </a:cubicBezTo>
                  <a:cubicBezTo>
                    <a:pt x="599" y="828"/>
                    <a:pt x="681" y="849"/>
                    <a:pt x="769" y="849"/>
                  </a:cubicBezTo>
                  <a:cubicBezTo>
                    <a:pt x="812" y="849"/>
                    <a:pt x="857" y="844"/>
                    <a:pt x="905" y="832"/>
                  </a:cubicBezTo>
                  <a:cubicBezTo>
                    <a:pt x="941" y="844"/>
                    <a:pt x="974" y="850"/>
                    <a:pt x="1006" y="850"/>
                  </a:cubicBezTo>
                  <a:cubicBezTo>
                    <a:pt x="1039" y="850"/>
                    <a:pt x="1072" y="844"/>
                    <a:pt x="1107" y="832"/>
                  </a:cubicBezTo>
                  <a:cubicBezTo>
                    <a:pt x="1131" y="796"/>
                    <a:pt x="1143" y="772"/>
                    <a:pt x="1167" y="737"/>
                  </a:cubicBezTo>
                  <a:lnTo>
                    <a:pt x="1227" y="737"/>
                  </a:lnTo>
                  <a:lnTo>
                    <a:pt x="1191" y="784"/>
                  </a:lnTo>
                  <a:lnTo>
                    <a:pt x="1215" y="832"/>
                  </a:lnTo>
                  <a:cubicBezTo>
                    <a:pt x="1310" y="832"/>
                    <a:pt x="1405" y="808"/>
                    <a:pt x="1500" y="796"/>
                  </a:cubicBezTo>
                  <a:cubicBezTo>
                    <a:pt x="1516" y="795"/>
                    <a:pt x="1533" y="795"/>
                    <a:pt x="1550" y="795"/>
                  </a:cubicBezTo>
                  <a:cubicBezTo>
                    <a:pt x="1599" y="795"/>
                    <a:pt x="1651" y="798"/>
                    <a:pt x="1702" y="798"/>
                  </a:cubicBezTo>
                  <a:cubicBezTo>
                    <a:pt x="1830" y="798"/>
                    <a:pt x="1950" y="777"/>
                    <a:pt x="1989" y="630"/>
                  </a:cubicBezTo>
                  <a:cubicBezTo>
                    <a:pt x="2048" y="415"/>
                    <a:pt x="1917" y="237"/>
                    <a:pt x="1703" y="118"/>
                  </a:cubicBezTo>
                  <a:cubicBezTo>
                    <a:pt x="1691" y="94"/>
                    <a:pt x="1667" y="94"/>
                    <a:pt x="1643" y="82"/>
                  </a:cubicBezTo>
                  <a:cubicBezTo>
                    <a:pt x="1548" y="56"/>
                    <a:pt x="1459" y="44"/>
                    <a:pt x="1366" y="44"/>
                  </a:cubicBezTo>
                  <a:cubicBezTo>
                    <a:pt x="1285" y="44"/>
                    <a:pt x="1201" y="53"/>
                    <a:pt x="1107" y="70"/>
                  </a:cubicBezTo>
                  <a:cubicBezTo>
                    <a:pt x="958" y="37"/>
                    <a:pt x="806" y="1"/>
                    <a:pt x="6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2"/>
            <p:cNvSpPr/>
            <p:nvPr/>
          </p:nvSpPr>
          <p:spPr>
            <a:xfrm>
              <a:off x="5838825" y="3665200"/>
              <a:ext cx="44650" cy="25350"/>
            </a:xfrm>
            <a:custGeom>
              <a:avLst/>
              <a:gdLst/>
              <a:ahLst/>
              <a:cxnLst/>
              <a:rect l="l" t="t" r="r" b="b"/>
              <a:pathLst>
                <a:path w="1786" h="1014" extrusionOk="0">
                  <a:moveTo>
                    <a:pt x="611" y="1"/>
                  </a:moveTo>
                  <a:cubicBezTo>
                    <a:pt x="474" y="1"/>
                    <a:pt x="330" y="23"/>
                    <a:pt x="179" y="70"/>
                  </a:cubicBezTo>
                  <a:cubicBezTo>
                    <a:pt x="48" y="273"/>
                    <a:pt x="24" y="511"/>
                    <a:pt x="0" y="749"/>
                  </a:cubicBezTo>
                  <a:cubicBezTo>
                    <a:pt x="24" y="832"/>
                    <a:pt x="48" y="892"/>
                    <a:pt x="95" y="940"/>
                  </a:cubicBezTo>
                  <a:cubicBezTo>
                    <a:pt x="216" y="975"/>
                    <a:pt x="345" y="998"/>
                    <a:pt x="478" y="998"/>
                  </a:cubicBezTo>
                  <a:cubicBezTo>
                    <a:pt x="567" y="998"/>
                    <a:pt x="659" y="987"/>
                    <a:pt x="750" y="963"/>
                  </a:cubicBezTo>
                  <a:cubicBezTo>
                    <a:pt x="847" y="1001"/>
                    <a:pt x="944" y="1013"/>
                    <a:pt x="1041" y="1013"/>
                  </a:cubicBezTo>
                  <a:cubicBezTo>
                    <a:pt x="1254" y="1013"/>
                    <a:pt x="1470" y="952"/>
                    <a:pt x="1691" y="952"/>
                  </a:cubicBezTo>
                  <a:cubicBezTo>
                    <a:pt x="1786" y="749"/>
                    <a:pt x="1726" y="606"/>
                    <a:pt x="1607" y="451"/>
                  </a:cubicBezTo>
                  <a:cubicBezTo>
                    <a:pt x="1319" y="172"/>
                    <a:pt x="991" y="1"/>
                    <a:pt x="6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2"/>
            <p:cNvSpPr/>
            <p:nvPr/>
          </p:nvSpPr>
          <p:spPr>
            <a:xfrm>
              <a:off x="5886150" y="3673150"/>
              <a:ext cx="53300" cy="23300"/>
            </a:xfrm>
            <a:custGeom>
              <a:avLst/>
              <a:gdLst/>
              <a:ahLst/>
              <a:cxnLst/>
              <a:rect l="l" t="t" r="r" b="b"/>
              <a:pathLst>
                <a:path w="2132" h="932" extrusionOk="0">
                  <a:moveTo>
                    <a:pt x="1704" y="1"/>
                  </a:moveTo>
                  <a:cubicBezTo>
                    <a:pt x="1296" y="1"/>
                    <a:pt x="902" y="167"/>
                    <a:pt x="480" y="167"/>
                  </a:cubicBezTo>
                  <a:cubicBezTo>
                    <a:pt x="423" y="167"/>
                    <a:pt x="367" y="164"/>
                    <a:pt x="310" y="157"/>
                  </a:cubicBezTo>
                  <a:cubicBezTo>
                    <a:pt x="304" y="157"/>
                    <a:pt x="299" y="157"/>
                    <a:pt x="293" y="157"/>
                  </a:cubicBezTo>
                  <a:cubicBezTo>
                    <a:pt x="159" y="157"/>
                    <a:pt x="69" y="293"/>
                    <a:pt x="12" y="419"/>
                  </a:cubicBezTo>
                  <a:cubicBezTo>
                    <a:pt x="0" y="479"/>
                    <a:pt x="0" y="562"/>
                    <a:pt x="12" y="622"/>
                  </a:cubicBezTo>
                  <a:cubicBezTo>
                    <a:pt x="95" y="741"/>
                    <a:pt x="250" y="681"/>
                    <a:pt x="345" y="776"/>
                  </a:cubicBezTo>
                  <a:lnTo>
                    <a:pt x="488" y="776"/>
                  </a:lnTo>
                  <a:cubicBezTo>
                    <a:pt x="538" y="743"/>
                    <a:pt x="586" y="723"/>
                    <a:pt x="631" y="723"/>
                  </a:cubicBezTo>
                  <a:cubicBezTo>
                    <a:pt x="682" y="723"/>
                    <a:pt x="730" y="749"/>
                    <a:pt x="774" y="812"/>
                  </a:cubicBezTo>
                  <a:lnTo>
                    <a:pt x="774" y="800"/>
                  </a:lnTo>
                  <a:cubicBezTo>
                    <a:pt x="882" y="839"/>
                    <a:pt x="993" y="847"/>
                    <a:pt x="1104" y="847"/>
                  </a:cubicBezTo>
                  <a:cubicBezTo>
                    <a:pt x="1192" y="847"/>
                    <a:pt x="1280" y="842"/>
                    <a:pt x="1367" y="842"/>
                  </a:cubicBezTo>
                  <a:cubicBezTo>
                    <a:pt x="1510" y="842"/>
                    <a:pt x="1651" y="856"/>
                    <a:pt x="1786" y="931"/>
                  </a:cubicBezTo>
                  <a:lnTo>
                    <a:pt x="1941" y="931"/>
                  </a:lnTo>
                  <a:cubicBezTo>
                    <a:pt x="1977" y="884"/>
                    <a:pt x="2024" y="824"/>
                    <a:pt x="2072" y="776"/>
                  </a:cubicBezTo>
                  <a:cubicBezTo>
                    <a:pt x="2119" y="717"/>
                    <a:pt x="2131" y="657"/>
                    <a:pt x="2096" y="586"/>
                  </a:cubicBezTo>
                  <a:cubicBezTo>
                    <a:pt x="2072" y="348"/>
                    <a:pt x="2024" y="122"/>
                    <a:pt x="1774" y="3"/>
                  </a:cubicBezTo>
                  <a:cubicBezTo>
                    <a:pt x="1751" y="1"/>
                    <a:pt x="1727" y="1"/>
                    <a:pt x="17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2"/>
            <p:cNvSpPr/>
            <p:nvPr/>
          </p:nvSpPr>
          <p:spPr>
            <a:xfrm>
              <a:off x="5348275" y="3375550"/>
              <a:ext cx="33350" cy="56575"/>
            </a:xfrm>
            <a:custGeom>
              <a:avLst/>
              <a:gdLst/>
              <a:ahLst/>
              <a:cxnLst/>
              <a:rect l="l" t="t" r="r" b="b"/>
              <a:pathLst>
                <a:path w="1334" h="2263" extrusionOk="0">
                  <a:moveTo>
                    <a:pt x="1084" y="0"/>
                  </a:moveTo>
                  <a:cubicBezTo>
                    <a:pt x="274" y="262"/>
                    <a:pt x="310" y="1024"/>
                    <a:pt x="60" y="1643"/>
                  </a:cubicBezTo>
                  <a:cubicBezTo>
                    <a:pt x="12" y="1691"/>
                    <a:pt x="1" y="1751"/>
                    <a:pt x="12" y="1810"/>
                  </a:cubicBezTo>
                  <a:cubicBezTo>
                    <a:pt x="36" y="1810"/>
                    <a:pt x="72" y="1822"/>
                    <a:pt x="96" y="1822"/>
                  </a:cubicBezTo>
                  <a:cubicBezTo>
                    <a:pt x="239" y="1929"/>
                    <a:pt x="179" y="2060"/>
                    <a:pt x="179" y="2191"/>
                  </a:cubicBezTo>
                  <a:cubicBezTo>
                    <a:pt x="203" y="2203"/>
                    <a:pt x="239" y="2227"/>
                    <a:pt x="262" y="2262"/>
                  </a:cubicBezTo>
                  <a:cubicBezTo>
                    <a:pt x="739" y="1667"/>
                    <a:pt x="1155" y="1072"/>
                    <a:pt x="1334" y="334"/>
                  </a:cubicBezTo>
                  <a:cubicBezTo>
                    <a:pt x="1322" y="167"/>
                    <a:pt x="1251" y="48"/>
                    <a:pt x="1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2"/>
            <p:cNvSpPr/>
            <p:nvPr/>
          </p:nvSpPr>
          <p:spPr>
            <a:xfrm>
              <a:off x="5719450" y="3709725"/>
              <a:ext cx="84550" cy="18575"/>
            </a:xfrm>
            <a:custGeom>
              <a:avLst/>
              <a:gdLst/>
              <a:ahLst/>
              <a:cxnLst/>
              <a:rect l="l" t="t" r="r" b="b"/>
              <a:pathLst>
                <a:path w="3382" h="743" extrusionOk="0">
                  <a:moveTo>
                    <a:pt x="238" y="1"/>
                  </a:moveTo>
                  <a:cubicBezTo>
                    <a:pt x="159" y="1"/>
                    <a:pt x="80" y="5"/>
                    <a:pt x="1" y="16"/>
                  </a:cubicBezTo>
                  <a:cubicBezTo>
                    <a:pt x="60" y="135"/>
                    <a:pt x="179" y="171"/>
                    <a:pt x="298" y="171"/>
                  </a:cubicBezTo>
                  <a:cubicBezTo>
                    <a:pt x="477" y="171"/>
                    <a:pt x="548" y="266"/>
                    <a:pt x="572" y="433"/>
                  </a:cubicBezTo>
                  <a:cubicBezTo>
                    <a:pt x="655" y="445"/>
                    <a:pt x="763" y="445"/>
                    <a:pt x="870" y="456"/>
                  </a:cubicBezTo>
                  <a:cubicBezTo>
                    <a:pt x="913" y="419"/>
                    <a:pt x="956" y="401"/>
                    <a:pt x="997" y="401"/>
                  </a:cubicBezTo>
                  <a:cubicBezTo>
                    <a:pt x="1048" y="401"/>
                    <a:pt x="1098" y="428"/>
                    <a:pt x="1144" y="480"/>
                  </a:cubicBezTo>
                  <a:cubicBezTo>
                    <a:pt x="1166" y="495"/>
                    <a:pt x="1183" y="505"/>
                    <a:pt x="1202" y="505"/>
                  </a:cubicBezTo>
                  <a:cubicBezTo>
                    <a:pt x="1213" y="505"/>
                    <a:pt x="1225" y="501"/>
                    <a:pt x="1239" y="492"/>
                  </a:cubicBezTo>
                  <a:cubicBezTo>
                    <a:pt x="1340" y="536"/>
                    <a:pt x="1448" y="542"/>
                    <a:pt x="1556" y="542"/>
                  </a:cubicBezTo>
                  <a:cubicBezTo>
                    <a:pt x="1599" y="542"/>
                    <a:pt x="1642" y="541"/>
                    <a:pt x="1684" y="541"/>
                  </a:cubicBezTo>
                  <a:cubicBezTo>
                    <a:pt x="1798" y="541"/>
                    <a:pt x="1910" y="548"/>
                    <a:pt x="2013" y="599"/>
                  </a:cubicBezTo>
                  <a:cubicBezTo>
                    <a:pt x="2085" y="628"/>
                    <a:pt x="2157" y="644"/>
                    <a:pt x="2232" y="644"/>
                  </a:cubicBezTo>
                  <a:cubicBezTo>
                    <a:pt x="2280" y="644"/>
                    <a:pt x="2330" y="637"/>
                    <a:pt x="2382" y="623"/>
                  </a:cubicBezTo>
                  <a:cubicBezTo>
                    <a:pt x="2572" y="730"/>
                    <a:pt x="2810" y="647"/>
                    <a:pt x="3013" y="730"/>
                  </a:cubicBezTo>
                  <a:cubicBezTo>
                    <a:pt x="3108" y="730"/>
                    <a:pt x="3203" y="742"/>
                    <a:pt x="3311" y="742"/>
                  </a:cubicBezTo>
                  <a:cubicBezTo>
                    <a:pt x="3346" y="706"/>
                    <a:pt x="3382" y="659"/>
                    <a:pt x="3382" y="599"/>
                  </a:cubicBezTo>
                  <a:cubicBezTo>
                    <a:pt x="3370" y="456"/>
                    <a:pt x="3263" y="409"/>
                    <a:pt x="3156" y="349"/>
                  </a:cubicBezTo>
                  <a:cubicBezTo>
                    <a:pt x="3108" y="349"/>
                    <a:pt x="3049" y="361"/>
                    <a:pt x="3013" y="361"/>
                  </a:cubicBezTo>
                  <a:cubicBezTo>
                    <a:pt x="2941" y="383"/>
                    <a:pt x="2872" y="400"/>
                    <a:pt x="2804" y="400"/>
                  </a:cubicBezTo>
                  <a:cubicBezTo>
                    <a:pt x="2726" y="400"/>
                    <a:pt x="2649" y="377"/>
                    <a:pt x="2572" y="314"/>
                  </a:cubicBezTo>
                  <a:lnTo>
                    <a:pt x="2549" y="290"/>
                  </a:lnTo>
                  <a:lnTo>
                    <a:pt x="2513" y="302"/>
                  </a:lnTo>
                  <a:cubicBezTo>
                    <a:pt x="2390" y="250"/>
                    <a:pt x="2266" y="241"/>
                    <a:pt x="2142" y="241"/>
                  </a:cubicBezTo>
                  <a:cubicBezTo>
                    <a:pt x="2077" y="241"/>
                    <a:pt x="2011" y="243"/>
                    <a:pt x="1946" y="243"/>
                  </a:cubicBezTo>
                  <a:cubicBezTo>
                    <a:pt x="1823" y="243"/>
                    <a:pt x="1702" y="234"/>
                    <a:pt x="1584" y="183"/>
                  </a:cubicBezTo>
                  <a:cubicBezTo>
                    <a:pt x="1138" y="152"/>
                    <a:pt x="692" y="1"/>
                    <a:pt x="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2"/>
            <p:cNvSpPr/>
            <p:nvPr/>
          </p:nvSpPr>
          <p:spPr>
            <a:xfrm>
              <a:off x="5815900" y="3663525"/>
              <a:ext cx="64025" cy="25300"/>
            </a:xfrm>
            <a:custGeom>
              <a:avLst/>
              <a:gdLst/>
              <a:ahLst/>
              <a:cxnLst/>
              <a:rect l="l" t="t" r="r" b="b"/>
              <a:pathLst>
                <a:path w="2561" h="1012" extrusionOk="0">
                  <a:moveTo>
                    <a:pt x="921" y="1"/>
                  </a:moveTo>
                  <a:cubicBezTo>
                    <a:pt x="667" y="1"/>
                    <a:pt x="412" y="7"/>
                    <a:pt x="155" y="7"/>
                  </a:cubicBezTo>
                  <a:cubicBezTo>
                    <a:pt x="274" y="280"/>
                    <a:pt x="548" y="602"/>
                    <a:pt x="72" y="816"/>
                  </a:cubicBezTo>
                  <a:lnTo>
                    <a:pt x="0" y="899"/>
                  </a:lnTo>
                  <a:cubicBezTo>
                    <a:pt x="244" y="990"/>
                    <a:pt x="509" y="1012"/>
                    <a:pt x="774" y="1012"/>
                  </a:cubicBezTo>
                  <a:cubicBezTo>
                    <a:pt x="858" y="1012"/>
                    <a:pt x="941" y="1010"/>
                    <a:pt x="1024" y="1007"/>
                  </a:cubicBezTo>
                  <a:lnTo>
                    <a:pt x="1024" y="864"/>
                  </a:lnTo>
                  <a:cubicBezTo>
                    <a:pt x="953" y="852"/>
                    <a:pt x="905" y="745"/>
                    <a:pt x="941" y="685"/>
                  </a:cubicBezTo>
                  <a:cubicBezTo>
                    <a:pt x="1036" y="518"/>
                    <a:pt x="1024" y="316"/>
                    <a:pt x="1143" y="173"/>
                  </a:cubicBezTo>
                  <a:cubicBezTo>
                    <a:pt x="1191" y="209"/>
                    <a:pt x="1244" y="222"/>
                    <a:pt x="1299" y="222"/>
                  </a:cubicBezTo>
                  <a:cubicBezTo>
                    <a:pt x="1435" y="222"/>
                    <a:pt x="1585" y="145"/>
                    <a:pt x="1713" y="145"/>
                  </a:cubicBezTo>
                  <a:cubicBezTo>
                    <a:pt x="1792" y="145"/>
                    <a:pt x="1863" y="174"/>
                    <a:pt x="1917" y="268"/>
                  </a:cubicBezTo>
                  <a:cubicBezTo>
                    <a:pt x="2048" y="507"/>
                    <a:pt x="2310" y="435"/>
                    <a:pt x="2441" y="590"/>
                  </a:cubicBezTo>
                  <a:cubicBezTo>
                    <a:pt x="2489" y="542"/>
                    <a:pt x="2512" y="495"/>
                    <a:pt x="2524" y="435"/>
                  </a:cubicBezTo>
                  <a:cubicBezTo>
                    <a:pt x="2560" y="268"/>
                    <a:pt x="2322" y="280"/>
                    <a:pt x="2334" y="137"/>
                  </a:cubicBezTo>
                  <a:cubicBezTo>
                    <a:pt x="1868" y="21"/>
                    <a:pt x="1397" y="1"/>
                    <a:pt x="9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2"/>
            <p:cNvSpPr/>
            <p:nvPr/>
          </p:nvSpPr>
          <p:spPr>
            <a:xfrm>
              <a:off x="6090325" y="3753075"/>
              <a:ext cx="50325" cy="13400"/>
            </a:xfrm>
            <a:custGeom>
              <a:avLst/>
              <a:gdLst/>
              <a:ahLst/>
              <a:cxnLst/>
              <a:rect l="l" t="t" r="r" b="b"/>
              <a:pathLst>
                <a:path w="2013" h="536" extrusionOk="0">
                  <a:moveTo>
                    <a:pt x="467" y="1"/>
                  </a:moveTo>
                  <a:cubicBezTo>
                    <a:pt x="387" y="1"/>
                    <a:pt x="307" y="3"/>
                    <a:pt x="227" y="8"/>
                  </a:cubicBezTo>
                  <a:cubicBezTo>
                    <a:pt x="108" y="127"/>
                    <a:pt x="1" y="235"/>
                    <a:pt x="84" y="413"/>
                  </a:cubicBezTo>
                  <a:cubicBezTo>
                    <a:pt x="454" y="422"/>
                    <a:pt x="824" y="536"/>
                    <a:pt x="1198" y="536"/>
                  </a:cubicBezTo>
                  <a:cubicBezTo>
                    <a:pt x="1342" y="536"/>
                    <a:pt x="1486" y="519"/>
                    <a:pt x="1632" y="473"/>
                  </a:cubicBezTo>
                  <a:cubicBezTo>
                    <a:pt x="1685" y="494"/>
                    <a:pt x="1739" y="511"/>
                    <a:pt x="1788" y="511"/>
                  </a:cubicBezTo>
                  <a:cubicBezTo>
                    <a:pt x="1848" y="511"/>
                    <a:pt x="1902" y="485"/>
                    <a:pt x="1942" y="413"/>
                  </a:cubicBezTo>
                  <a:cubicBezTo>
                    <a:pt x="2013" y="294"/>
                    <a:pt x="1894" y="211"/>
                    <a:pt x="1799" y="139"/>
                  </a:cubicBezTo>
                  <a:cubicBezTo>
                    <a:pt x="1363" y="79"/>
                    <a:pt x="919" y="1"/>
                    <a:pt x="4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2"/>
            <p:cNvSpPr/>
            <p:nvPr/>
          </p:nvSpPr>
          <p:spPr>
            <a:xfrm>
              <a:off x="5222675" y="3599375"/>
              <a:ext cx="36925" cy="32250"/>
            </a:xfrm>
            <a:custGeom>
              <a:avLst/>
              <a:gdLst/>
              <a:ahLst/>
              <a:cxnLst/>
              <a:rect l="l" t="t" r="r" b="b"/>
              <a:pathLst>
                <a:path w="1477" h="1290" extrusionOk="0">
                  <a:moveTo>
                    <a:pt x="1072" y="25"/>
                  </a:moveTo>
                  <a:cubicBezTo>
                    <a:pt x="655" y="251"/>
                    <a:pt x="464" y="668"/>
                    <a:pt x="167" y="977"/>
                  </a:cubicBezTo>
                  <a:cubicBezTo>
                    <a:pt x="0" y="1144"/>
                    <a:pt x="107" y="1263"/>
                    <a:pt x="322" y="1287"/>
                  </a:cubicBezTo>
                  <a:cubicBezTo>
                    <a:pt x="340" y="1289"/>
                    <a:pt x="358" y="1290"/>
                    <a:pt x="376" y="1290"/>
                  </a:cubicBezTo>
                  <a:cubicBezTo>
                    <a:pt x="453" y="1290"/>
                    <a:pt x="528" y="1272"/>
                    <a:pt x="595" y="1263"/>
                  </a:cubicBezTo>
                  <a:lnTo>
                    <a:pt x="595" y="1287"/>
                  </a:lnTo>
                  <a:cubicBezTo>
                    <a:pt x="714" y="1227"/>
                    <a:pt x="667" y="1084"/>
                    <a:pt x="774" y="1025"/>
                  </a:cubicBezTo>
                  <a:cubicBezTo>
                    <a:pt x="893" y="965"/>
                    <a:pt x="988" y="846"/>
                    <a:pt x="1048" y="727"/>
                  </a:cubicBezTo>
                  <a:cubicBezTo>
                    <a:pt x="1119" y="691"/>
                    <a:pt x="1167" y="632"/>
                    <a:pt x="1191" y="572"/>
                  </a:cubicBezTo>
                  <a:cubicBezTo>
                    <a:pt x="1286" y="429"/>
                    <a:pt x="1393" y="298"/>
                    <a:pt x="1476" y="144"/>
                  </a:cubicBezTo>
                  <a:cubicBezTo>
                    <a:pt x="1369" y="1"/>
                    <a:pt x="1215" y="72"/>
                    <a:pt x="1072" y="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2"/>
            <p:cNvSpPr/>
            <p:nvPr/>
          </p:nvSpPr>
          <p:spPr>
            <a:xfrm>
              <a:off x="5801600" y="3719825"/>
              <a:ext cx="51225" cy="13525"/>
            </a:xfrm>
            <a:custGeom>
              <a:avLst/>
              <a:gdLst/>
              <a:ahLst/>
              <a:cxnLst/>
              <a:rect l="l" t="t" r="r" b="b"/>
              <a:pathLst>
                <a:path w="2049" h="541" extrusionOk="0">
                  <a:moveTo>
                    <a:pt x="548" y="1"/>
                  </a:moveTo>
                  <a:cubicBezTo>
                    <a:pt x="351" y="1"/>
                    <a:pt x="183" y="122"/>
                    <a:pt x="1" y="195"/>
                  </a:cubicBezTo>
                  <a:lnTo>
                    <a:pt x="1" y="326"/>
                  </a:lnTo>
                  <a:cubicBezTo>
                    <a:pt x="572" y="386"/>
                    <a:pt x="1120" y="445"/>
                    <a:pt x="1703" y="505"/>
                  </a:cubicBezTo>
                  <a:cubicBezTo>
                    <a:pt x="1751" y="517"/>
                    <a:pt x="1810" y="541"/>
                    <a:pt x="1870" y="541"/>
                  </a:cubicBezTo>
                  <a:cubicBezTo>
                    <a:pt x="1989" y="481"/>
                    <a:pt x="2013" y="374"/>
                    <a:pt x="2049" y="255"/>
                  </a:cubicBezTo>
                  <a:lnTo>
                    <a:pt x="2049" y="160"/>
                  </a:lnTo>
                  <a:cubicBezTo>
                    <a:pt x="1800" y="43"/>
                    <a:pt x="1547" y="23"/>
                    <a:pt x="1291" y="23"/>
                  </a:cubicBezTo>
                  <a:cubicBezTo>
                    <a:pt x="1155" y="23"/>
                    <a:pt x="1018" y="29"/>
                    <a:pt x="882" y="29"/>
                  </a:cubicBezTo>
                  <a:cubicBezTo>
                    <a:pt x="882" y="41"/>
                    <a:pt x="870" y="64"/>
                    <a:pt x="834" y="76"/>
                  </a:cubicBezTo>
                  <a:cubicBezTo>
                    <a:pt x="825" y="79"/>
                    <a:pt x="816" y="81"/>
                    <a:pt x="808" y="81"/>
                  </a:cubicBezTo>
                  <a:cubicBezTo>
                    <a:pt x="781" y="81"/>
                    <a:pt x="757" y="67"/>
                    <a:pt x="739" y="41"/>
                  </a:cubicBezTo>
                  <a:cubicBezTo>
                    <a:pt x="672" y="12"/>
                    <a:pt x="608" y="1"/>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2"/>
            <p:cNvSpPr/>
            <p:nvPr/>
          </p:nvSpPr>
          <p:spPr>
            <a:xfrm>
              <a:off x="5292325" y="3658250"/>
              <a:ext cx="72950" cy="12900"/>
            </a:xfrm>
            <a:custGeom>
              <a:avLst/>
              <a:gdLst/>
              <a:ahLst/>
              <a:cxnLst/>
              <a:rect l="l" t="t" r="r" b="b"/>
              <a:pathLst>
                <a:path w="2918" h="516" extrusionOk="0">
                  <a:moveTo>
                    <a:pt x="310" y="1"/>
                  </a:moveTo>
                  <a:cubicBezTo>
                    <a:pt x="191" y="1"/>
                    <a:pt x="83" y="47"/>
                    <a:pt x="0" y="218"/>
                  </a:cubicBezTo>
                  <a:cubicBezTo>
                    <a:pt x="616" y="287"/>
                    <a:pt x="1198" y="516"/>
                    <a:pt x="1812" y="516"/>
                  </a:cubicBezTo>
                  <a:cubicBezTo>
                    <a:pt x="1827" y="516"/>
                    <a:pt x="1842" y="515"/>
                    <a:pt x="1858" y="515"/>
                  </a:cubicBezTo>
                  <a:cubicBezTo>
                    <a:pt x="1999" y="394"/>
                    <a:pt x="2149" y="367"/>
                    <a:pt x="2301" y="367"/>
                  </a:cubicBezTo>
                  <a:cubicBezTo>
                    <a:pt x="2423" y="367"/>
                    <a:pt x="2547" y="385"/>
                    <a:pt x="2669" y="385"/>
                  </a:cubicBezTo>
                  <a:cubicBezTo>
                    <a:pt x="2753" y="385"/>
                    <a:pt x="2836" y="376"/>
                    <a:pt x="2917" y="348"/>
                  </a:cubicBezTo>
                  <a:cubicBezTo>
                    <a:pt x="2203" y="146"/>
                    <a:pt x="1465" y="265"/>
                    <a:pt x="750" y="63"/>
                  </a:cubicBezTo>
                  <a:cubicBezTo>
                    <a:pt x="603" y="63"/>
                    <a:pt x="449" y="1"/>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2"/>
            <p:cNvSpPr/>
            <p:nvPr/>
          </p:nvSpPr>
          <p:spPr>
            <a:xfrm>
              <a:off x="6044200" y="3749900"/>
              <a:ext cx="51800" cy="13800"/>
            </a:xfrm>
            <a:custGeom>
              <a:avLst/>
              <a:gdLst/>
              <a:ahLst/>
              <a:cxnLst/>
              <a:rect l="l" t="t" r="r" b="b"/>
              <a:pathLst>
                <a:path w="2072" h="552" extrusionOk="0">
                  <a:moveTo>
                    <a:pt x="1017" y="0"/>
                  </a:moveTo>
                  <a:cubicBezTo>
                    <a:pt x="933" y="0"/>
                    <a:pt x="848" y="5"/>
                    <a:pt x="762" y="16"/>
                  </a:cubicBezTo>
                  <a:cubicBezTo>
                    <a:pt x="739" y="231"/>
                    <a:pt x="619" y="290"/>
                    <a:pt x="417" y="290"/>
                  </a:cubicBezTo>
                  <a:cubicBezTo>
                    <a:pt x="286" y="290"/>
                    <a:pt x="143" y="302"/>
                    <a:pt x="0" y="314"/>
                  </a:cubicBezTo>
                  <a:cubicBezTo>
                    <a:pt x="283" y="408"/>
                    <a:pt x="572" y="453"/>
                    <a:pt x="858" y="453"/>
                  </a:cubicBezTo>
                  <a:cubicBezTo>
                    <a:pt x="970" y="453"/>
                    <a:pt x="1081" y="446"/>
                    <a:pt x="1191" y="433"/>
                  </a:cubicBezTo>
                  <a:cubicBezTo>
                    <a:pt x="1228" y="419"/>
                    <a:pt x="1263" y="413"/>
                    <a:pt x="1297" y="413"/>
                  </a:cubicBezTo>
                  <a:cubicBezTo>
                    <a:pt x="1463" y="413"/>
                    <a:pt x="1604" y="552"/>
                    <a:pt x="1762" y="552"/>
                  </a:cubicBezTo>
                  <a:lnTo>
                    <a:pt x="1905" y="552"/>
                  </a:lnTo>
                  <a:cubicBezTo>
                    <a:pt x="1989" y="421"/>
                    <a:pt x="2072" y="302"/>
                    <a:pt x="2060" y="147"/>
                  </a:cubicBezTo>
                  <a:cubicBezTo>
                    <a:pt x="1722" y="89"/>
                    <a:pt x="1377" y="0"/>
                    <a:pt x="10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2"/>
            <p:cNvSpPr/>
            <p:nvPr/>
          </p:nvSpPr>
          <p:spPr>
            <a:xfrm>
              <a:off x="5480725" y="3611875"/>
              <a:ext cx="32175" cy="19750"/>
            </a:xfrm>
            <a:custGeom>
              <a:avLst/>
              <a:gdLst/>
              <a:ahLst/>
              <a:cxnLst/>
              <a:rect l="l" t="t" r="r" b="b"/>
              <a:pathLst>
                <a:path w="1287" h="790" extrusionOk="0">
                  <a:moveTo>
                    <a:pt x="739" y="1"/>
                  </a:moveTo>
                  <a:cubicBezTo>
                    <a:pt x="548" y="1"/>
                    <a:pt x="370" y="48"/>
                    <a:pt x="203" y="156"/>
                  </a:cubicBezTo>
                  <a:cubicBezTo>
                    <a:pt x="96" y="239"/>
                    <a:pt x="72" y="358"/>
                    <a:pt x="25" y="477"/>
                  </a:cubicBezTo>
                  <a:cubicBezTo>
                    <a:pt x="1" y="549"/>
                    <a:pt x="13" y="596"/>
                    <a:pt x="72" y="644"/>
                  </a:cubicBezTo>
                  <a:cubicBezTo>
                    <a:pt x="419" y="687"/>
                    <a:pt x="766" y="790"/>
                    <a:pt x="1113" y="790"/>
                  </a:cubicBezTo>
                  <a:cubicBezTo>
                    <a:pt x="1147" y="790"/>
                    <a:pt x="1181" y="789"/>
                    <a:pt x="1215" y="787"/>
                  </a:cubicBezTo>
                  <a:cubicBezTo>
                    <a:pt x="1275" y="751"/>
                    <a:pt x="1287" y="691"/>
                    <a:pt x="1215" y="644"/>
                  </a:cubicBezTo>
                  <a:lnTo>
                    <a:pt x="1215" y="489"/>
                  </a:lnTo>
                  <a:cubicBezTo>
                    <a:pt x="1263" y="453"/>
                    <a:pt x="1287" y="394"/>
                    <a:pt x="1275" y="310"/>
                  </a:cubicBezTo>
                  <a:cubicBezTo>
                    <a:pt x="1251" y="227"/>
                    <a:pt x="1191" y="156"/>
                    <a:pt x="1096" y="108"/>
                  </a:cubicBezTo>
                  <a:cubicBezTo>
                    <a:pt x="989" y="60"/>
                    <a:pt x="870" y="13"/>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2"/>
            <p:cNvSpPr/>
            <p:nvPr/>
          </p:nvSpPr>
          <p:spPr>
            <a:xfrm>
              <a:off x="5487575" y="3682000"/>
              <a:ext cx="55975" cy="10750"/>
            </a:xfrm>
            <a:custGeom>
              <a:avLst/>
              <a:gdLst/>
              <a:ahLst/>
              <a:cxnLst/>
              <a:rect l="l" t="t" r="r" b="b"/>
              <a:pathLst>
                <a:path w="2239" h="430" extrusionOk="0">
                  <a:moveTo>
                    <a:pt x="662" y="0"/>
                  </a:moveTo>
                  <a:cubicBezTo>
                    <a:pt x="569" y="0"/>
                    <a:pt x="475" y="2"/>
                    <a:pt x="382" y="6"/>
                  </a:cubicBezTo>
                  <a:cubicBezTo>
                    <a:pt x="453" y="184"/>
                    <a:pt x="715" y="65"/>
                    <a:pt x="822" y="291"/>
                  </a:cubicBezTo>
                  <a:lnTo>
                    <a:pt x="1" y="291"/>
                  </a:lnTo>
                  <a:cubicBezTo>
                    <a:pt x="379" y="396"/>
                    <a:pt x="751" y="430"/>
                    <a:pt x="1126" y="430"/>
                  </a:cubicBezTo>
                  <a:cubicBezTo>
                    <a:pt x="1306" y="430"/>
                    <a:pt x="1486" y="422"/>
                    <a:pt x="1668" y="411"/>
                  </a:cubicBezTo>
                  <a:cubicBezTo>
                    <a:pt x="1740" y="359"/>
                    <a:pt x="1818" y="347"/>
                    <a:pt x="1896" y="347"/>
                  </a:cubicBezTo>
                  <a:cubicBezTo>
                    <a:pt x="1954" y="347"/>
                    <a:pt x="2012" y="354"/>
                    <a:pt x="2070" y="354"/>
                  </a:cubicBezTo>
                  <a:cubicBezTo>
                    <a:pt x="2111" y="354"/>
                    <a:pt x="2152" y="350"/>
                    <a:pt x="2191" y="339"/>
                  </a:cubicBezTo>
                  <a:cubicBezTo>
                    <a:pt x="2203" y="303"/>
                    <a:pt x="2227" y="291"/>
                    <a:pt x="2239" y="268"/>
                  </a:cubicBezTo>
                  <a:cubicBezTo>
                    <a:pt x="1732" y="65"/>
                    <a:pt x="1199" y="0"/>
                    <a:pt x="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2"/>
            <p:cNvSpPr/>
            <p:nvPr/>
          </p:nvSpPr>
          <p:spPr>
            <a:xfrm>
              <a:off x="5278625" y="3476300"/>
              <a:ext cx="21450" cy="33800"/>
            </a:xfrm>
            <a:custGeom>
              <a:avLst/>
              <a:gdLst/>
              <a:ahLst/>
              <a:cxnLst/>
              <a:rect l="l" t="t" r="r" b="b"/>
              <a:pathLst>
                <a:path w="858" h="1352" extrusionOk="0">
                  <a:moveTo>
                    <a:pt x="626" y="1"/>
                  </a:moveTo>
                  <a:cubicBezTo>
                    <a:pt x="443" y="1"/>
                    <a:pt x="515" y="239"/>
                    <a:pt x="405" y="316"/>
                  </a:cubicBezTo>
                  <a:cubicBezTo>
                    <a:pt x="405" y="483"/>
                    <a:pt x="286" y="566"/>
                    <a:pt x="191" y="673"/>
                  </a:cubicBezTo>
                  <a:cubicBezTo>
                    <a:pt x="0" y="911"/>
                    <a:pt x="48" y="1138"/>
                    <a:pt x="262" y="1352"/>
                  </a:cubicBezTo>
                  <a:cubicBezTo>
                    <a:pt x="501" y="1197"/>
                    <a:pt x="679" y="1007"/>
                    <a:pt x="786" y="757"/>
                  </a:cubicBezTo>
                  <a:cubicBezTo>
                    <a:pt x="762" y="554"/>
                    <a:pt x="858" y="364"/>
                    <a:pt x="786" y="173"/>
                  </a:cubicBezTo>
                  <a:cubicBezTo>
                    <a:pt x="774" y="114"/>
                    <a:pt x="727" y="54"/>
                    <a:pt x="679" y="7"/>
                  </a:cubicBezTo>
                  <a:cubicBezTo>
                    <a:pt x="659" y="3"/>
                    <a:pt x="642" y="1"/>
                    <a:pt x="6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2"/>
            <p:cNvSpPr/>
            <p:nvPr/>
          </p:nvSpPr>
          <p:spPr>
            <a:xfrm>
              <a:off x="5294400" y="3466925"/>
              <a:ext cx="20550" cy="28300"/>
            </a:xfrm>
            <a:custGeom>
              <a:avLst/>
              <a:gdLst/>
              <a:ahLst/>
              <a:cxnLst/>
              <a:rect l="l" t="t" r="r" b="b"/>
              <a:pathLst>
                <a:path w="822" h="1132" extrusionOk="0">
                  <a:moveTo>
                    <a:pt x="215" y="1"/>
                  </a:moveTo>
                  <a:cubicBezTo>
                    <a:pt x="179" y="12"/>
                    <a:pt x="167" y="36"/>
                    <a:pt x="143" y="48"/>
                  </a:cubicBezTo>
                  <a:cubicBezTo>
                    <a:pt x="0" y="215"/>
                    <a:pt x="203" y="405"/>
                    <a:pt x="72" y="572"/>
                  </a:cubicBezTo>
                  <a:cubicBezTo>
                    <a:pt x="84" y="751"/>
                    <a:pt x="12" y="965"/>
                    <a:pt x="167" y="1132"/>
                  </a:cubicBezTo>
                  <a:cubicBezTo>
                    <a:pt x="381" y="751"/>
                    <a:pt x="608" y="370"/>
                    <a:pt x="822" y="12"/>
                  </a:cubicBezTo>
                  <a:lnTo>
                    <a:pt x="822" y="12"/>
                  </a:lnTo>
                  <a:cubicBezTo>
                    <a:pt x="756" y="44"/>
                    <a:pt x="691" y="54"/>
                    <a:pt x="626" y="54"/>
                  </a:cubicBezTo>
                  <a:cubicBezTo>
                    <a:pt x="493" y="54"/>
                    <a:pt x="359" y="9"/>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2"/>
            <p:cNvSpPr/>
            <p:nvPr/>
          </p:nvSpPr>
          <p:spPr>
            <a:xfrm>
              <a:off x="5643550" y="3650600"/>
              <a:ext cx="43175" cy="13400"/>
            </a:xfrm>
            <a:custGeom>
              <a:avLst/>
              <a:gdLst/>
              <a:ahLst/>
              <a:cxnLst/>
              <a:rect l="l" t="t" r="r" b="b"/>
              <a:pathLst>
                <a:path w="1727" h="536" extrusionOk="0">
                  <a:moveTo>
                    <a:pt x="312" y="1"/>
                  </a:moveTo>
                  <a:cubicBezTo>
                    <a:pt x="206" y="1"/>
                    <a:pt x="109" y="57"/>
                    <a:pt x="1" y="107"/>
                  </a:cubicBezTo>
                  <a:cubicBezTo>
                    <a:pt x="584" y="250"/>
                    <a:pt x="1132" y="476"/>
                    <a:pt x="1727" y="535"/>
                  </a:cubicBezTo>
                  <a:lnTo>
                    <a:pt x="1727" y="393"/>
                  </a:lnTo>
                  <a:cubicBezTo>
                    <a:pt x="1679" y="345"/>
                    <a:pt x="1620" y="297"/>
                    <a:pt x="1584" y="250"/>
                  </a:cubicBezTo>
                  <a:cubicBezTo>
                    <a:pt x="1561" y="226"/>
                    <a:pt x="1532" y="208"/>
                    <a:pt x="1499" y="208"/>
                  </a:cubicBezTo>
                  <a:cubicBezTo>
                    <a:pt x="1481" y="208"/>
                    <a:pt x="1462" y="213"/>
                    <a:pt x="1441" y="226"/>
                  </a:cubicBezTo>
                  <a:cubicBezTo>
                    <a:pt x="1108" y="166"/>
                    <a:pt x="763" y="178"/>
                    <a:pt x="453" y="35"/>
                  </a:cubicBezTo>
                  <a:cubicBezTo>
                    <a:pt x="403" y="11"/>
                    <a:pt x="357" y="1"/>
                    <a:pt x="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2"/>
            <p:cNvSpPr/>
            <p:nvPr/>
          </p:nvSpPr>
          <p:spPr>
            <a:xfrm>
              <a:off x="6131100" y="3757150"/>
              <a:ext cx="30700" cy="9800"/>
            </a:xfrm>
            <a:custGeom>
              <a:avLst/>
              <a:gdLst/>
              <a:ahLst/>
              <a:cxnLst/>
              <a:rect l="l" t="t" r="r" b="b"/>
              <a:pathLst>
                <a:path w="1228" h="392" extrusionOk="0">
                  <a:moveTo>
                    <a:pt x="156" y="0"/>
                  </a:moveTo>
                  <a:cubicBezTo>
                    <a:pt x="299" y="202"/>
                    <a:pt x="239" y="298"/>
                    <a:pt x="1" y="310"/>
                  </a:cubicBezTo>
                  <a:cubicBezTo>
                    <a:pt x="196" y="363"/>
                    <a:pt x="394" y="391"/>
                    <a:pt x="577" y="391"/>
                  </a:cubicBezTo>
                  <a:cubicBezTo>
                    <a:pt x="840" y="391"/>
                    <a:pt x="1073" y="334"/>
                    <a:pt x="1227" y="214"/>
                  </a:cubicBezTo>
                  <a:cubicBezTo>
                    <a:pt x="1084" y="119"/>
                    <a:pt x="846" y="191"/>
                    <a:pt x="727" y="12"/>
                  </a:cubicBezTo>
                  <a:cubicBezTo>
                    <a:pt x="537" y="0"/>
                    <a:pt x="346" y="0"/>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2"/>
            <p:cNvSpPr/>
            <p:nvPr/>
          </p:nvSpPr>
          <p:spPr>
            <a:xfrm>
              <a:off x="5363750" y="3601475"/>
              <a:ext cx="43475" cy="12875"/>
            </a:xfrm>
            <a:custGeom>
              <a:avLst/>
              <a:gdLst/>
              <a:ahLst/>
              <a:cxnLst/>
              <a:rect l="l" t="t" r="r" b="b"/>
              <a:pathLst>
                <a:path w="1739" h="515" extrusionOk="0">
                  <a:moveTo>
                    <a:pt x="465" y="60"/>
                  </a:moveTo>
                  <a:cubicBezTo>
                    <a:pt x="334" y="179"/>
                    <a:pt x="1" y="0"/>
                    <a:pt x="13" y="345"/>
                  </a:cubicBezTo>
                  <a:cubicBezTo>
                    <a:pt x="155" y="472"/>
                    <a:pt x="314" y="515"/>
                    <a:pt x="489" y="515"/>
                  </a:cubicBezTo>
                  <a:cubicBezTo>
                    <a:pt x="576" y="515"/>
                    <a:pt x="667" y="504"/>
                    <a:pt x="763" y="488"/>
                  </a:cubicBezTo>
                  <a:cubicBezTo>
                    <a:pt x="944" y="455"/>
                    <a:pt x="1129" y="440"/>
                    <a:pt x="1313" y="440"/>
                  </a:cubicBezTo>
                  <a:cubicBezTo>
                    <a:pt x="1456" y="440"/>
                    <a:pt x="1599" y="449"/>
                    <a:pt x="1739" y="464"/>
                  </a:cubicBezTo>
                  <a:cubicBezTo>
                    <a:pt x="1615" y="352"/>
                    <a:pt x="1480" y="324"/>
                    <a:pt x="1341" y="324"/>
                  </a:cubicBezTo>
                  <a:cubicBezTo>
                    <a:pt x="1211" y="324"/>
                    <a:pt x="1076" y="348"/>
                    <a:pt x="944" y="348"/>
                  </a:cubicBezTo>
                  <a:cubicBezTo>
                    <a:pt x="919" y="348"/>
                    <a:pt x="894" y="347"/>
                    <a:pt x="870" y="345"/>
                  </a:cubicBezTo>
                  <a:cubicBezTo>
                    <a:pt x="667" y="333"/>
                    <a:pt x="477" y="333"/>
                    <a:pt x="465"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2"/>
            <p:cNvSpPr/>
            <p:nvPr/>
          </p:nvSpPr>
          <p:spPr>
            <a:xfrm>
              <a:off x="5980200" y="3689950"/>
              <a:ext cx="33350" cy="13625"/>
            </a:xfrm>
            <a:custGeom>
              <a:avLst/>
              <a:gdLst/>
              <a:ahLst/>
              <a:cxnLst/>
              <a:rect l="l" t="t" r="r" b="b"/>
              <a:pathLst>
                <a:path w="1334" h="545" extrusionOk="0">
                  <a:moveTo>
                    <a:pt x="799" y="1"/>
                  </a:moveTo>
                  <a:cubicBezTo>
                    <a:pt x="771" y="1"/>
                    <a:pt x="743" y="4"/>
                    <a:pt x="715" y="9"/>
                  </a:cubicBezTo>
                  <a:cubicBezTo>
                    <a:pt x="679" y="21"/>
                    <a:pt x="620" y="45"/>
                    <a:pt x="572" y="81"/>
                  </a:cubicBezTo>
                  <a:cubicBezTo>
                    <a:pt x="477" y="152"/>
                    <a:pt x="405" y="212"/>
                    <a:pt x="322" y="271"/>
                  </a:cubicBezTo>
                  <a:cubicBezTo>
                    <a:pt x="286" y="307"/>
                    <a:pt x="239" y="331"/>
                    <a:pt x="203" y="366"/>
                  </a:cubicBezTo>
                  <a:cubicBezTo>
                    <a:pt x="120" y="378"/>
                    <a:pt x="60" y="402"/>
                    <a:pt x="0" y="426"/>
                  </a:cubicBezTo>
                  <a:cubicBezTo>
                    <a:pt x="251" y="528"/>
                    <a:pt x="502" y="544"/>
                    <a:pt x="755" y="544"/>
                  </a:cubicBezTo>
                  <a:cubicBezTo>
                    <a:pt x="880" y="544"/>
                    <a:pt x="1005" y="540"/>
                    <a:pt x="1132" y="540"/>
                  </a:cubicBezTo>
                  <a:cubicBezTo>
                    <a:pt x="1199" y="540"/>
                    <a:pt x="1266" y="541"/>
                    <a:pt x="1334" y="545"/>
                  </a:cubicBezTo>
                  <a:cubicBezTo>
                    <a:pt x="1310" y="450"/>
                    <a:pt x="1334" y="343"/>
                    <a:pt x="1215" y="331"/>
                  </a:cubicBezTo>
                  <a:cubicBezTo>
                    <a:pt x="1060" y="319"/>
                    <a:pt x="1036" y="223"/>
                    <a:pt x="1036" y="104"/>
                  </a:cubicBezTo>
                  <a:cubicBezTo>
                    <a:pt x="973" y="32"/>
                    <a:pt x="888" y="1"/>
                    <a:pt x="7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2"/>
            <p:cNvSpPr/>
            <p:nvPr/>
          </p:nvSpPr>
          <p:spPr>
            <a:xfrm>
              <a:off x="5888825" y="3728225"/>
              <a:ext cx="36025" cy="11475"/>
            </a:xfrm>
            <a:custGeom>
              <a:avLst/>
              <a:gdLst/>
              <a:ahLst/>
              <a:cxnLst/>
              <a:rect l="l" t="t" r="r" b="b"/>
              <a:pathLst>
                <a:path w="1441" h="459" extrusionOk="0">
                  <a:moveTo>
                    <a:pt x="414" y="1"/>
                  </a:moveTo>
                  <a:cubicBezTo>
                    <a:pt x="316" y="1"/>
                    <a:pt x="217" y="2"/>
                    <a:pt x="119" y="2"/>
                  </a:cubicBezTo>
                  <a:lnTo>
                    <a:pt x="48" y="86"/>
                  </a:lnTo>
                  <a:cubicBezTo>
                    <a:pt x="0" y="169"/>
                    <a:pt x="24" y="264"/>
                    <a:pt x="84" y="347"/>
                  </a:cubicBezTo>
                  <a:cubicBezTo>
                    <a:pt x="215" y="437"/>
                    <a:pt x="354" y="459"/>
                    <a:pt x="499" y="459"/>
                  </a:cubicBezTo>
                  <a:cubicBezTo>
                    <a:pt x="604" y="459"/>
                    <a:pt x="712" y="448"/>
                    <a:pt x="822" y="443"/>
                  </a:cubicBezTo>
                  <a:cubicBezTo>
                    <a:pt x="738" y="240"/>
                    <a:pt x="465" y="395"/>
                    <a:pt x="381" y="145"/>
                  </a:cubicBezTo>
                  <a:lnTo>
                    <a:pt x="1441" y="145"/>
                  </a:lnTo>
                  <a:cubicBezTo>
                    <a:pt x="1108" y="15"/>
                    <a:pt x="760" y="1"/>
                    <a:pt x="4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2"/>
            <p:cNvSpPr/>
            <p:nvPr/>
          </p:nvSpPr>
          <p:spPr>
            <a:xfrm>
              <a:off x="5273275" y="3652950"/>
              <a:ext cx="37825" cy="10750"/>
            </a:xfrm>
            <a:custGeom>
              <a:avLst/>
              <a:gdLst/>
              <a:ahLst/>
              <a:cxnLst/>
              <a:rect l="l" t="t" r="r" b="b"/>
              <a:pathLst>
                <a:path w="1513" h="430" extrusionOk="0">
                  <a:moveTo>
                    <a:pt x="322" y="1"/>
                  </a:moveTo>
                  <a:cubicBezTo>
                    <a:pt x="274" y="13"/>
                    <a:pt x="214" y="13"/>
                    <a:pt x="167" y="25"/>
                  </a:cubicBezTo>
                  <a:cubicBezTo>
                    <a:pt x="95" y="72"/>
                    <a:pt x="24" y="72"/>
                    <a:pt x="0" y="179"/>
                  </a:cubicBezTo>
                  <a:cubicBezTo>
                    <a:pt x="238" y="310"/>
                    <a:pt x="476" y="430"/>
                    <a:pt x="762" y="430"/>
                  </a:cubicBezTo>
                  <a:cubicBezTo>
                    <a:pt x="865" y="315"/>
                    <a:pt x="988" y="294"/>
                    <a:pt x="1114" y="294"/>
                  </a:cubicBezTo>
                  <a:cubicBezTo>
                    <a:pt x="1185" y="294"/>
                    <a:pt x="1258" y="301"/>
                    <a:pt x="1328" y="301"/>
                  </a:cubicBezTo>
                  <a:cubicBezTo>
                    <a:pt x="1392" y="301"/>
                    <a:pt x="1454" y="295"/>
                    <a:pt x="1512" y="275"/>
                  </a:cubicBezTo>
                  <a:cubicBezTo>
                    <a:pt x="1155" y="37"/>
                    <a:pt x="691" y="25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2"/>
            <p:cNvSpPr/>
            <p:nvPr/>
          </p:nvSpPr>
          <p:spPr>
            <a:xfrm>
              <a:off x="5282200" y="3557450"/>
              <a:ext cx="22050" cy="16950"/>
            </a:xfrm>
            <a:custGeom>
              <a:avLst/>
              <a:gdLst/>
              <a:ahLst/>
              <a:cxnLst/>
              <a:rect l="l" t="t" r="r" b="b"/>
              <a:pathLst>
                <a:path w="882" h="678" extrusionOk="0">
                  <a:moveTo>
                    <a:pt x="547" y="1"/>
                  </a:moveTo>
                  <a:cubicBezTo>
                    <a:pt x="407" y="1"/>
                    <a:pt x="262" y="328"/>
                    <a:pt x="84" y="368"/>
                  </a:cubicBezTo>
                  <a:cubicBezTo>
                    <a:pt x="60" y="368"/>
                    <a:pt x="36" y="380"/>
                    <a:pt x="24" y="392"/>
                  </a:cubicBezTo>
                  <a:cubicBezTo>
                    <a:pt x="0" y="440"/>
                    <a:pt x="0" y="499"/>
                    <a:pt x="0" y="547"/>
                  </a:cubicBezTo>
                  <a:cubicBezTo>
                    <a:pt x="60" y="630"/>
                    <a:pt x="155" y="678"/>
                    <a:pt x="286" y="678"/>
                  </a:cubicBezTo>
                  <a:cubicBezTo>
                    <a:pt x="512" y="523"/>
                    <a:pt x="881" y="344"/>
                    <a:pt x="631" y="47"/>
                  </a:cubicBezTo>
                  <a:cubicBezTo>
                    <a:pt x="603" y="14"/>
                    <a:pt x="575" y="1"/>
                    <a:pt x="5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2"/>
            <p:cNvSpPr/>
            <p:nvPr/>
          </p:nvSpPr>
          <p:spPr>
            <a:xfrm>
              <a:off x="5257800" y="3576450"/>
              <a:ext cx="19350" cy="23850"/>
            </a:xfrm>
            <a:custGeom>
              <a:avLst/>
              <a:gdLst/>
              <a:ahLst/>
              <a:cxnLst/>
              <a:rect l="l" t="t" r="r" b="b"/>
              <a:pathLst>
                <a:path w="774" h="954" extrusionOk="0">
                  <a:moveTo>
                    <a:pt x="655" y="1"/>
                  </a:moveTo>
                  <a:cubicBezTo>
                    <a:pt x="607" y="1"/>
                    <a:pt x="583" y="25"/>
                    <a:pt x="548" y="61"/>
                  </a:cubicBezTo>
                  <a:lnTo>
                    <a:pt x="536" y="84"/>
                  </a:lnTo>
                  <a:cubicBezTo>
                    <a:pt x="476" y="108"/>
                    <a:pt x="429" y="144"/>
                    <a:pt x="381" y="203"/>
                  </a:cubicBezTo>
                  <a:cubicBezTo>
                    <a:pt x="298" y="334"/>
                    <a:pt x="191" y="453"/>
                    <a:pt x="83" y="584"/>
                  </a:cubicBezTo>
                  <a:cubicBezTo>
                    <a:pt x="0" y="715"/>
                    <a:pt x="0" y="858"/>
                    <a:pt x="131" y="953"/>
                  </a:cubicBezTo>
                  <a:cubicBezTo>
                    <a:pt x="298" y="894"/>
                    <a:pt x="429" y="799"/>
                    <a:pt x="536" y="644"/>
                  </a:cubicBezTo>
                  <a:cubicBezTo>
                    <a:pt x="595" y="525"/>
                    <a:pt x="655" y="418"/>
                    <a:pt x="726" y="322"/>
                  </a:cubicBezTo>
                  <a:cubicBezTo>
                    <a:pt x="774" y="215"/>
                    <a:pt x="774" y="120"/>
                    <a:pt x="714" y="37"/>
                  </a:cubicBezTo>
                  <a:cubicBezTo>
                    <a:pt x="714" y="25"/>
                    <a:pt x="702" y="25"/>
                    <a:pt x="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2"/>
            <p:cNvSpPr/>
            <p:nvPr/>
          </p:nvSpPr>
          <p:spPr>
            <a:xfrm>
              <a:off x="5272975" y="3571400"/>
              <a:ext cx="16100" cy="15025"/>
            </a:xfrm>
            <a:custGeom>
              <a:avLst/>
              <a:gdLst/>
              <a:ahLst/>
              <a:cxnLst/>
              <a:rect l="l" t="t" r="r" b="b"/>
              <a:pathLst>
                <a:path w="644" h="601" extrusionOk="0">
                  <a:moveTo>
                    <a:pt x="369" y="1"/>
                  </a:moveTo>
                  <a:cubicBezTo>
                    <a:pt x="262" y="48"/>
                    <a:pt x="179" y="108"/>
                    <a:pt x="72" y="143"/>
                  </a:cubicBezTo>
                  <a:cubicBezTo>
                    <a:pt x="12" y="179"/>
                    <a:pt x="0" y="227"/>
                    <a:pt x="60" y="263"/>
                  </a:cubicBezTo>
                  <a:lnTo>
                    <a:pt x="60" y="548"/>
                  </a:lnTo>
                  <a:cubicBezTo>
                    <a:pt x="60" y="560"/>
                    <a:pt x="72" y="560"/>
                    <a:pt x="119" y="596"/>
                  </a:cubicBezTo>
                  <a:cubicBezTo>
                    <a:pt x="125" y="599"/>
                    <a:pt x="132" y="600"/>
                    <a:pt x="139" y="600"/>
                  </a:cubicBezTo>
                  <a:cubicBezTo>
                    <a:pt x="162" y="600"/>
                    <a:pt x="191" y="587"/>
                    <a:pt x="226" y="560"/>
                  </a:cubicBezTo>
                  <a:cubicBezTo>
                    <a:pt x="357" y="429"/>
                    <a:pt x="500" y="286"/>
                    <a:pt x="643" y="132"/>
                  </a:cubicBezTo>
                  <a:cubicBezTo>
                    <a:pt x="596" y="12"/>
                    <a:pt x="476" y="1"/>
                    <a:pt x="3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2"/>
            <p:cNvSpPr/>
            <p:nvPr/>
          </p:nvSpPr>
          <p:spPr>
            <a:xfrm>
              <a:off x="5857575" y="3686850"/>
              <a:ext cx="37225" cy="6350"/>
            </a:xfrm>
            <a:custGeom>
              <a:avLst/>
              <a:gdLst/>
              <a:ahLst/>
              <a:cxnLst/>
              <a:rect l="l" t="t" r="r" b="b"/>
              <a:pathLst>
                <a:path w="1489" h="254" extrusionOk="0">
                  <a:moveTo>
                    <a:pt x="646" y="1"/>
                  </a:moveTo>
                  <a:cubicBezTo>
                    <a:pt x="445" y="1"/>
                    <a:pt x="245" y="111"/>
                    <a:pt x="41" y="111"/>
                  </a:cubicBezTo>
                  <a:cubicBezTo>
                    <a:pt x="27" y="111"/>
                    <a:pt x="14" y="110"/>
                    <a:pt x="0" y="109"/>
                  </a:cubicBezTo>
                  <a:lnTo>
                    <a:pt x="0" y="109"/>
                  </a:lnTo>
                  <a:cubicBezTo>
                    <a:pt x="298" y="221"/>
                    <a:pt x="605" y="254"/>
                    <a:pt x="918" y="254"/>
                  </a:cubicBezTo>
                  <a:cubicBezTo>
                    <a:pt x="1106" y="254"/>
                    <a:pt x="1296" y="242"/>
                    <a:pt x="1488" y="228"/>
                  </a:cubicBezTo>
                  <a:cubicBezTo>
                    <a:pt x="1429" y="109"/>
                    <a:pt x="1322" y="86"/>
                    <a:pt x="1203" y="86"/>
                  </a:cubicBezTo>
                  <a:cubicBezTo>
                    <a:pt x="1161" y="38"/>
                    <a:pt x="1116" y="14"/>
                    <a:pt x="1069" y="14"/>
                  </a:cubicBezTo>
                  <a:cubicBezTo>
                    <a:pt x="1021" y="14"/>
                    <a:pt x="970" y="38"/>
                    <a:pt x="917" y="86"/>
                  </a:cubicBezTo>
                  <a:cubicBezTo>
                    <a:pt x="826" y="22"/>
                    <a:pt x="736" y="1"/>
                    <a:pt x="6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2"/>
            <p:cNvSpPr/>
            <p:nvPr/>
          </p:nvSpPr>
          <p:spPr>
            <a:xfrm>
              <a:off x="5341725" y="3430025"/>
              <a:ext cx="17600" cy="33350"/>
            </a:xfrm>
            <a:custGeom>
              <a:avLst/>
              <a:gdLst/>
              <a:ahLst/>
              <a:cxnLst/>
              <a:rect l="l" t="t" r="r" b="b"/>
              <a:pathLst>
                <a:path w="704" h="1334" extrusionOk="0">
                  <a:moveTo>
                    <a:pt x="441" y="0"/>
                  </a:moveTo>
                  <a:cubicBezTo>
                    <a:pt x="227" y="417"/>
                    <a:pt x="96" y="845"/>
                    <a:pt x="1" y="1298"/>
                  </a:cubicBezTo>
                  <a:cubicBezTo>
                    <a:pt x="36" y="1310"/>
                    <a:pt x="84" y="1334"/>
                    <a:pt x="108" y="1334"/>
                  </a:cubicBezTo>
                  <a:cubicBezTo>
                    <a:pt x="536" y="988"/>
                    <a:pt x="703" y="584"/>
                    <a:pt x="501" y="36"/>
                  </a:cubicBezTo>
                  <a:cubicBezTo>
                    <a:pt x="477" y="24"/>
                    <a:pt x="453" y="12"/>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2"/>
            <p:cNvSpPr/>
            <p:nvPr/>
          </p:nvSpPr>
          <p:spPr>
            <a:xfrm>
              <a:off x="5851325" y="3723500"/>
              <a:ext cx="40200" cy="8550"/>
            </a:xfrm>
            <a:custGeom>
              <a:avLst/>
              <a:gdLst/>
              <a:ahLst/>
              <a:cxnLst/>
              <a:rect l="l" t="t" r="r" b="b"/>
              <a:pathLst>
                <a:path w="1608" h="342" extrusionOk="0">
                  <a:moveTo>
                    <a:pt x="36" y="36"/>
                  </a:moveTo>
                  <a:cubicBezTo>
                    <a:pt x="24" y="48"/>
                    <a:pt x="12" y="72"/>
                    <a:pt x="0" y="96"/>
                  </a:cubicBezTo>
                  <a:cubicBezTo>
                    <a:pt x="24" y="298"/>
                    <a:pt x="202" y="310"/>
                    <a:pt x="369" y="334"/>
                  </a:cubicBezTo>
                  <a:cubicBezTo>
                    <a:pt x="424" y="329"/>
                    <a:pt x="479" y="327"/>
                    <a:pt x="534" y="327"/>
                  </a:cubicBezTo>
                  <a:cubicBezTo>
                    <a:pt x="689" y="327"/>
                    <a:pt x="845" y="342"/>
                    <a:pt x="999" y="342"/>
                  </a:cubicBezTo>
                  <a:cubicBezTo>
                    <a:pt x="1194" y="342"/>
                    <a:pt x="1387" y="319"/>
                    <a:pt x="1572" y="215"/>
                  </a:cubicBezTo>
                  <a:lnTo>
                    <a:pt x="1607" y="179"/>
                  </a:lnTo>
                  <a:cubicBezTo>
                    <a:pt x="1095" y="1"/>
                    <a:pt x="560" y="108"/>
                    <a:pt x="36"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2"/>
            <p:cNvSpPr/>
            <p:nvPr/>
          </p:nvSpPr>
          <p:spPr>
            <a:xfrm>
              <a:off x="5722425" y="3660850"/>
              <a:ext cx="15200" cy="14025"/>
            </a:xfrm>
            <a:custGeom>
              <a:avLst/>
              <a:gdLst/>
              <a:ahLst/>
              <a:cxnLst/>
              <a:rect l="l" t="t" r="r" b="b"/>
              <a:pathLst>
                <a:path w="608" h="561" extrusionOk="0">
                  <a:moveTo>
                    <a:pt x="309" y="1"/>
                  </a:moveTo>
                  <a:cubicBezTo>
                    <a:pt x="241" y="1"/>
                    <a:pt x="198" y="65"/>
                    <a:pt x="215" y="280"/>
                  </a:cubicBezTo>
                  <a:cubicBezTo>
                    <a:pt x="215" y="399"/>
                    <a:pt x="72" y="375"/>
                    <a:pt x="1" y="411"/>
                  </a:cubicBezTo>
                  <a:cubicBezTo>
                    <a:pt x="97" y="517"/>
                    <a:pt x="217" y="561"/>
                    <a:pt x="354" y="561"/>
                  </a:cubicBezTo>
                  <a:cubicBezTo>
                    <a:pt x="386" y="561"/>
                    <a:pt x="419" y="559"/>
                    <a:pt x="453" y="554"/>
                  </a:cubicBezTo>
                  <a:cubicBezTo>
                    <a:pt x="513" y="411"/>
                    <a:pt x="608" y="292"/>
                    <a:pt x="596" y="125"/>
                  </a:cubicBezTo>
                  <a:cubicBezTo>
                    <a:pt x="500" y="87"/>
                    <a:pt x="387" y="1"/>
                    <a:pt x="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2"/>
            <p:cNvSpPr/>
            <p:nvPr/>
          </p:nvSpPr>
          <p:spPr>
            <a:xfrm>
              <a:off x="5905500" y="3691025"/>
              <a:ext cx="25325" cy="5325"/>
            </a:xfrm>
            <a:custGeom>
              <a:avLst/>
              <a:gdLst/>
              <a:ahLst/>
              <a:cxnLst/>
              <a:rect l="l" t="t" r="r" b="b"/>
              <a:pathLst>
                <a:path w="1013" h="213" extrusionOk="0">
                  <a:moveTo>
                    <a:pt x="439" y="0"/>
                  </a:moveTo>
                  <a:cubicBezTo>
                    <a:pt x="296" y="0"/>
                    <a:pt x="149" y="27"/>
                    <a:pt x="0" y="61"/>
                  </a:cubicBezTo>
                  <a:cubicBezTo>
                    <a:pt x="217" y="187"/>
                    <a:pt x="458" y="212"/>
                    <a:pt x="702" y="212"/>
                  </a:cubicBezTo>
                  <a:cubicBezTo>
                    <a:pt x="805" y="212"/>
                    <a:pt x="909" y="208"/>
                    <a:pt x="1012" y="204"/>
                  </a:cubicBezTo>
                  <a:cubicBezTo>
                    <a:pt x="832" y="52"/>
                    <a:pt x="639" y="0"/>
                    <a:pt x="4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2"/>
            <p:cNvSpPr/>
            <p:nvPr/>
          </p:nvSpPr>
          <p:spPr>
            <a:xfrm>
              <a:off x="5452750" y="3623575"/>
              <a:ext cx="29800" cy="4475"/>
            </a:xfrm>
            <a:custGeom>
              <a:avLst/>
              <a:gdLst/>
              <a:ahLst/>
              <a:cxnLst/>
              <a:rect l="l" t="t" r="r" b="b"/>
              <a:pathLst>
                <a:path w="1192" h="179" extrusionOk="0">
                  <a:moveTo>
                    <a:pt x="1107" y="0"/>
                  </a:moveTo>
                  <a:cubicBezTo>
                    <a:pt x="1090" y="0"/>
                    <a:pt x="1074" y="7"/>
                    <a:pt x="1060" y="21"/>
                  </a:cubicBezTo>
                  <a:cubicBezTo>
                    <a:pt x="703" y="21"/>
                    <a:pt x="358" y="45"/>
                    <a:pt x="1" y="57"/>
                  </a:cubicBezTo>
                  <a:cubicBezTo>
                    <a:pt x="185" y="158"/>
                    <a:pt x="382" y="179"/>
                    <a:pt x="583" y="179"/>
                  </a:cubicBezTo>
                  <a:cubicBezTo>
                    <a:pt x="723" y="179"/>
                    <a:pt x="866" y="169"/>
                    <a:pt x="1008" y="169"/>
                  </a:cubicBezTo>
                  <a:cubicBezTo>
                    <a:pt x="1070" y="169"/>
                    <a:pt x="1131" y="170"/>
                    <a:pt x="1191" y="176"/>
                  </a:cubicBezTo>
                  <a:cubicBezTo>
                    <a:pt x="1191" y="128"/>
                    <a:pt x="1179" y="81"/>
                    <a:pt x="1179" y="45"/>
                  </a:cubicBezTo>
                  <a:cubicBezTo>
                    <a:pt x="1158" y="16"/>
                    <a:pt x="1132" y="0"/>
                    <a:pt x="1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2"/>
            <p:cNvSpPr/>
            <p:nvPr/>
          </p:nvSpPr>
          <p:spPr>
            <a:xfrm>
              <a:off x="5798025" y="3718250"/>
              <a:ext cx="21475" cy="6975"/>
            </a:xfrm>
            <a:custGeom>
              <a:avLst/>
              <a:gdLst/>
              <a:ahLst/>
              <a:cxnLst/>
              <a:rect l="l" t="t" r="r" b="b"/>
              <a:pathLst>
                <a:path w="859" h="279" extrusionOk="0">
                  <a:moveTo>
                    <a:pt x="562" y="1"/>
                  </a:moveTo>
                  <a:cubicBezTo>
                    <a:pt x="436" y="1"/>
                    <a:pt x="304" y="40"/>
                    <a:pt x="175" y="40"/>
                  </a:cubicBezTo>
                  <a:cubicBezTo>
                    <a:pt x="116" y="40"/>
                    <a:pt x="58" y="32"/>
                    <a:pt x="1" y="8"/>
                  </a:cubicBezTo>
                  <a:lnTo>
                    <a:pt x="1" y="8"/>
                  </a:lnTo>
                  <a:lnTo>
                    <a:pt x="132" y="270"/>
                  </a:lnTo>
                  <a:cubicBezTo>
                    <a:pt x="164" y="276"/>
                    <a:pt x="195" y="278"/>
                    <a:pt x="225" y="278"/>
                  </a:cubicBezTo>
                  <a:cubicBezTo>
                    <a:pt x="454" y="278"/>
                    <a:pt x="637" y="138"/>
                    <a:pt x="858" y="127"/>
                  </a:cubicBezTo>
                  <a:cubicBezTo>
                    <a:pt x="767" y="28"/>
                    <a:pt x="667" y="1"/>
                    <a:pt x="5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2"/>
            <p:cNvSpPr/>
            <p:nvPr/>
          </p:nvSpPr>
          <p:spPr>
            <a:xfrm>
              <a:off x="5686700" y="3662150"/>
              <a:ext cx="22050" cy="5450"/>
            </a:xfrm>
            <a:custGeom>
              <a:avLst/>
              <a:gdLst/>
              <a:ahLst/>
              <a:cxnLst/>
              <a:rect l="l" t="t" r="r" b="b"/>
              <a:pathLst>
                <a:path w="882" h="218" extrusionOk="0">
                  <a:moveTo>
                    <a:pt x="720" y="1"/>
                  </a:moveTo>
                  <a:cubicBezTo>
                    <a:pt x="711" y="1"/>
                    <a:pt x="701" y="1"/>
                    <a:pt x="691" y="2"/>
                  </a:cubicBezTo>
                  <a:cubicBezTo>
                    <a:pt x="453" y="26"/>
                    <a:pt x="227" y="50"/>
                    <a:pt x="1" y="73"/>
                  </a:cubicBezTo>
                  <a:cubicBezTo>
                    <a:pt x="196" y="167"/>
                    <a:pt x="404" y="218"/>
                    <a:pt x="619" y="218"/>
                  </a:cubicBezTo>
                  <a:cubicBezTo>
                    <a:pt x="705" y="218"/>
                    <a:pt x="793" y="210"/>
                    <a:pt x="882" y="192"/>
                  </a:cubicBezTo>
                  <a:cubicBezTo>
                    <a:pt x="882" y="81"/>
                    <a:pt x="851" y="1"/>
                    <a:pt x="7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2"/>
            <p:cNvSpPr/>
            <p:nvPr/>
          </p:nvSpPr>
          <p:spPr>
            <a:xfrm>
              <a:off x="6031400" y="3746375"/>
              <a:ext cx="24725" cy="5225"/>
            </a:xfrm>
            <a:custGeom>
              <a:avLst/>
              <a:gdLst/>
              <a:ahLst/>
              <a:cxnLst/>
              <a:rect l="l" t="t" r="r" b="b"/>
              <a:pathLst>
                <a:path w="989" h="209" extrusionOk="0">
                  <a:moveTo>
                    <a:pt x="307" y="1"/>
                  </a:moveTo>
                  <a:cubicBezTo>
                    <a:pt x="204" y="1"/>
                    <a:pt x="102" y="7"/>
                    <a:pt x="0" y="14"/>
                  </a:cubicBezTo>
                  <a:cubicBezTo>
                    <a:pt x="218" y="123"/>
                    <a:pt x="441" y="208"/>
                    <a:pt x="678" y="208"/>
                  </a:cubicBezTo>
                  <a:cubicBezTo>
                    <a:pt x="779" y="208"/>
                    <a:pt x="882" y="193"/>
                    <a:pt x="989" y="157"/>
                  </a:cubicBezTo>
                  <a:cubicBezTo>
                    <a:pt x="773" y="33"/>
                    <a:pt x="541" y="1"/>
                    <a:pt x="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2"/>
            <p:cNvSpPr/>
            <p:nvPr/>
          </p:nvSpPr>
          <p:spPr>
            <a:xfrm>
              <a:off x="5680150" y="3706550"/>
              <a:ext cx="25325" cy="4500"/>
            </a:xfrm>
            <a:custGeom>
              <a:avLst/>
              <a:gdLst/>
              <a:ahLst/>
              <a:cxnLst/>
              <a:rect l="l" t="t" r="r" b="b"/>
              <a:pathLst>
                <a:path w="1013" h="180" extrusionOk="0">
                  <a:moveTo>
                    <a:pt x="1" y="0"/>
                  </a:moveTo>
                  <a:lnTo>
                    <a:pt x="1" y="0"/>
                  </a:lnTo>
                  <a:cubicBezTo>
                    <a:pt x="138" y="143"/>
                    <a:pt x="291" y="179"/>
                    <a:pt x="450" y="179"/>
                  </a:cubicBezTo>
                  <a:cubicBezTo>
                    <a:pt x="613" y="179"/>
                    <a:pt x="783" y="141"/>
                    <a:pt x="949" y="141"/>
                  </a:cubicBezTo>
                  <a:cubicBezTo>
                    <a:pt x="970" y="141"/>
                    <a:pt x="992" y="141"/>
                    <a:pt x="1013" y="143"/>
                  </a:cubicBezTo>
                  <a:cubicBezTo>
                    <a:pt x="871" y="32"/>
                    <a:pt x="719" y="8"/>
                    <a:pt x="566" y="8"/>
                  </a:cubicBezTo>
                  <a:cubicBezTo>
                    <a:pt x="446" y="8"/>
                    <a:pt x="326" y="23"/>
                    <a:pt x="208" y="23"/>
                  </a:cubicBezTo>
                  <a:cubicBezTo>
                    <a:pt x="138" y="23"/>
                    <a:pt x="68" y="17"/>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2"/>
            <p:cNvSpPr/>
            <p:nvPr/>
          </p:nvSpPr>
          <p:spPr>
            <a:xfrm>
              <a:off x="5758450" y="3714050"/>
              <a:ext cx="23525" cy="3650"/>
            </a:xfrm>
            <a:custGeom>
              <a:avLst/>
              <a:gdLst/>
              <a:ahLst/>
              <a:cxnLst/>
              <a:rect l="l" t="t" r="r" b="b"/>
              <a:pathLst>
                <a:path w="941" h="146" extrusionOk="0">
                  <a:moveTo>
                    <a:pt x="314" y="1"/>
                  </a:moveTo>
                  <a:cubicBezTo>
                    <a:pt x="211" y="1"/>
                    <a:pt x="107" y="6"/>
                    <a:pt x="0" y="10"/>
                  </a:cubicBezTo>
                  <a:cubicBezTo>
                    <a:pt x="137" y="119"/>
                    <a:pt x="282" y="146"/>
                    <a:pt x="428" y="146"/>
                  </a:cubicBezTo>
                  <a:cubicBezTo>
                    <a:pt x="564" y="146"/>
                    <a:pt x="701" y="123"/>
                    <a:pt x="835" y="123"/>
                  </a:cubicBezTo>
                  <a:cubicBezTo>
                    <a:pt x="870" y="123"/>
                    <a:pt x="906" y="125"/>
                    <a:pt x="941" y="129"/>
                  </a:cubicBezTo>
                  <a:cubicBezTo>
                    <a:pt x="739" y="23"/>
                    <a:pt x="531" y="1"/>
                    <a:pt x="3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2"/>
            <p:cNvSpPr/>
            <p:nvPr/>
          </p:nvSpPr>
          <p:spPr>
            <a:xfrm>
              <a:off x="5250050" y="3591050"/>
              <a:ext cx="11025" cy="11925"/>
            </a:xfrm>
            <a:custGeom>
              <a:avLst/>
              <a:gdLst/>
              <a:ahLst/>
              <a:cxnLst/>
              <a:rect l="l" t="t" r="r" b="b"/>
              <a:pathLst>
                <a:path w="441" h="477" extrusionOk="0">
                  <a:moveTo>
                    <a:pt x="393" y="0"/>
                  </a:moveTo>
                  <a:lnTo>
                    <a:pt x="262" y="96"/>
                  </a:lnTo>
                  <a:cubicBezTo>
                    <a:pt x="203" y="108"/>
                    <a:pt x="179" y="131"/>
                    <a:pt x="143" y="191"/>
                  </a:cubicBezTo>
                  <a:cubicBezTo>
                    <a:pt x="96" y="250"/>
                    <a:pt x="36" y="298"/>
                    <a:pt x="0" y="358"/>
                  </a:cubicBezTo>
                  <a:cubicBezTo>
                    <a:pt x="67" y="465"/>
                    <a:pt x="161" y="475"/>
                    <a:pt x="261" y="475"/>
                  </a:cubicBezTo>
                  <a:cubicBezTo>
                    <a:pt x="283" y="475"/>
                    <a:pt x="306" y="474"/>
                    <a:pt x="329" y="474"/>
                  </a:cubicBezTo>
                  <a:cubicBezTo>
                    <a:pt x="351" y="474"/>
                    <a:pt x="372" y="475"/>
                    <a:pt x="393" y="477"/>
                  </a:cubicBezTo>
                  <a:cubicBezTo>
                    <a:pt x="429" y="453"/>
                    <a:pt x="441" y="417"/>
                    <a:pt x="441" y="369"/>
                  </a:cubicBezTo>
                  <a:cubicBezTo>
                    <a:pt x="429" y="239"/>
                    <a:pt x="417" y="119"/>
                    <a:pt x="3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2"/>
            <p:cNvSpPr/>
            <p:nvPr/>
          </p:nvSpPr>
          <p:spPr>
            <a:xfrm>
              <a:off x="5338150" y="3475250"/>
              <a:ext cx="9550" cy="16100"/>
            </a:xfrm>
            <a:custGeom>
              <a:avLst/>
              <a:gdLst/>
              <a:ahLst/>
              <a:cxnLst/>
              <a:rect l="l" t="t" r="r" b="b"/>
              <a:pathLst>
                <a:path w="382" h="644" extrusionOk="0">
                  <a:moveTo>
                    <a:pt x="179" y="1"/>
                  </a:moveTo>
                  <a:cubicBezTo>
                    <a:pt x="108" y="1"/>
                    <a:pt x="60" y="49"/>
                    <a:pt x="48" y="120"/>
                  </a:cubicBezTo>
                  <a:cubicBezTo>
                    <a:pt x="25" y="287"/>
                    <a:pt x="13" y="465"/>
                    <a:pt x="1" y="632"/>
                  </a:cubicBezTo>
                  <a:lnTo>
                    <a:pt x="48" y="644"/>
                  </a:lnTo>
                  <a:cubicBezTo>
                    <a:pt x="382" y="596"/>
                    <a:pt x="346" y="346"/>
                    <a:pt x="346" y="108"/>
                  </a:cubicBezTo>
                  <a:cubicBezTo>
                    <a:pt x="298" y="60"/>
                    <a:pt x="251" y="25"/>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2"/>
            <p:cNvSpPr/>
            <p:nvPr/>
          </p:nvSpPr>
          <p:spPr>
            <a:xfrm>
              <a:off x="5733150" y="3674450"/>
              <a:ext cx="17875" cy="4725"/>
            </a:xfrm>
            <a:custGeom>
              <a:avLst/>
              <a:gdLst/>
              <a:ahLst/>
              <a:cxnLst/>
              <a:rect l="l" t="t" r="r" b="b"/>
              <a:pathLst>
                <a:path w="715" h="189" extrusionOk="0">
                  <a:moveTo>
                    <a:pt x="361" y="1"/>
                  </a:moveTo>
                  <a:cubicBezTo>
                    <a:pt x="270" y="1"/>
                    <a:pt x="175" y="16"/>
                    <a:pt x="86" y="16"/>
                  </a:cubicBezTo>
                  <a:cubicBezTo>
                    <a:pt x="57" y="16"/>
                    <a:pt x="28" y="14"/>
                    <a:pt x="0" y="10"/>
                  </a:cubicBezTo>
                  <a:lnTo>
                    <a:pt x="0" y="10"/>
                  </a:lnTo>
                  <a:cubicBezTo>
                    <a:pt x="227" y="177"/>
                    <a:pt x="477" y="165"/>
                    <a:pt x="715" y="189"/>
                  </a:cubicBezTo>
                  <a:cubicBezTo>
                    <a:pt x="621" y="33"/>
                    <a:pt x="495" y="1"/>
                    <a:pt x="3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2"/>
            <p:cNvSpPr/>
            <p:nvPr/>
          </p:nvSpPr>
          <p:spPr>
            <a:xfrm>
              <a:off x="5517950" y="3631200"/>
              <a:ext cx="18175" cy="3550"/>
            </a:xfrm>
            <a:custGeom>
              <a:avLst/>
              <a:gdLst/>
              <a:ahLst/>
              <a:cxnLst/>
              <a:rect l="l" t="t" r="r" b="b"/>
              <a:pathLst>
                <a:path w="727" h="142" extrusionOk="0">
                  <a:moveTo>
                    <a:pt x="367" y="0"/>
                  </a:moveTo>
                  <a:cubicBezTo>
                    <a:pt x="246" y="0"/>
                    <a:pt x="122" y="26"/>
                    <a:pt x="0" y="37"/>
                  </a:cubicBezTo>
                  <a:cubicBezTo>
                    <a:pt x="182" y="110"/>
                    <a:pt x="364" y="141"/>
                    <a:pt x="551" y="141"/>
                  </a:cubicBezTo>
                  <a:cubicBezTo>
                    <a:pt x="609" y="141"/>
                    <a:pt x="667" y="138"/>
                    <a:pt x="726" y="133"/>
                  </a:cubicBezTo>
                  <a:cubicBezTo>
                    <a:pt x="616" y="29"/>
                    <a:pt x="494" y="0"/>
                    <a:pt x="3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2"/>
            <p:cNvSpPr/>
            <p:nvPr/>
          </p:nvSpPr>
          <p:spPr>
            <a:xfrm>
              <a:off x="5337850" y="3462450"/>
              <a:ext cx="8950" cy="15800"/>
            </a:xfrm>
            <a:custGeom>
              <a:avLst/>
              <a:gdLst/>
              <a:ahLst/>
              <a:cxnLst/>
              <a:rect l="l" t="t" r="r" b="b"/>
              <a:pathLst>
                <a:path w="358" h="632" extrusionOk="0">
                  <a:moveTo>
                    <a:pt x="144" y="1"/>
                  </a:moveTo>
                  <a:cubicBezTo>
                    <a:pt x="1" y="191"/>
                    <a:pt x="25" y="418"/>
                    <a:pt x="60" y="632"/>
                  </a:cubicBezTo>
                  <a:lnTo>
                    <a:pt x="191" y="596"/>
                  </a:lnTo>
                  <a:cubicBezTo>
                    <a:pt x="358" y="418"/>
                    <a:pt x="358" y="239"/>
                    <a:pt x="203" y="37"/>
                  </a:cubicBezTo>
                  <a:lnTo>
                    <a:pt x="1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2"/>
            <p:cNvSpPr/>
            <p:nvPr/>
          </p:nvSpPr>
          <p:spPr>
            <a:xfrm>
              <a:off x="5783450" y="3717250"/>
              <a:ext cx="10750" cy="3775"/>
            </a:xfrm>
            <a:custGeom>
              <a:avLst/>
              <a:gdLst/>
              <a:ahLst/>
              <a:cxnLst/>
              <a:rect l="l" t="t" r="r" b="b"/>
              <a:pathLst>
                <a:path w="430" h="151" extrusionOk="0">
                  <a:moveTo>
                    <a:pt x="0" y="1"/>
                  </a:moveTo>
                  <a:cubicBezTo>
                    <a:pt x="71" y="103"/>
                    <a:pt x="144" y="150"/>
                    <a:pt x="221" y="150"/>
                  </a:cubicBezTo>
                  <a:cubicBezTo>
                    <a:pt x="288" y="150"/>
                    <a:pt x="357" y="115"/>
                    <a:pt x="429" y="48"/>
                  </a:cubicBezTo>
                  <a:cubicBezTo>
                    <a:pt x="286" y="24"/>
                    <a:pt x="155"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2"/>
            <p:cNvSpPr/>
            <p:nvPr/>
          </p:nvSpPr>
          <p:spPr>
            <a:xfrm>
              <a:off x="5271175" y="3585100"/>
              <a:ext cx="7475" cy="7750"/>
            </a:xfrm>
            <a:custGeom>
              <a:avLst/>
              <a:gdLst/>
              <a:ahLst/>
              <a:cxnLst/>
              <a:rect l="l" t="t" r="r" b="b"/>
              <a:pathLst>
                <a:path w="299" h="310" extrusionOk="0">
                  <a:moveTo>
                    <a:pt x="132" y="0"/>
                  </a:moveTo>
                  <a:cubicBezTo>
                    <a:pt x="13" y="60"/>
                    <a:pt x="1" y="179"/>
                    <a:pt x="13" y="310"/>
                  </a:cubicBezTo>
                  <a:cubicBezTo>
                    <a:pt x="132" y="238"/>
                    <a:pt x="239" y="155"/>
                    <a:pt x="298" y="12"/>
                  </a:cubicBezTo>
                  <a:cubicBezTo>
                    <a:pt x="239" y="0"/>
                    <a:pt x="191"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2"/>
            <p:cNvSpPr/>
            <p:nvPr/>
          </p:nvSpPr>
          <p:spPr>
            <a:xfrm>
              <a:off x="5475375" y="3678425"/>
              <a:ext cx="12825" cy="3225"/>
            </a:xfrm>
            <a:custGeom>
              <a:avLst/>
              <a:gdLst/>
              <a:ahLst/>
              <a:cxnLst/>
              <a:rect l="l" t="t" r="r" b="b"/>
              <a:pathLst>
                <a:path w="513" h="129" extrusionOk="0">
                  <a:moveTo>
                    <a:pt x="129" y="1"/>
                  </a:moveTo>
                  <a:cubicBezTo>
                    <a:pt x="86" y="1"/>
                    <a:pt x="43" y="3"/>
                    <a:pt x="0" y="6"/>
                  </a:cubicBezTo>
                  <a:cubicBezTo>
                    <a:pt x="93" y="105"/>
                    <a:pt x="194" y="128"/>
                    <a:pt x="298" y="128"/>
                  </a:cubicBezTo>
                  <a:cubicBezTo>
                    <a:pt x="368" y="128"/>
                    <a:pt x="440" y="118"/>
                    <a:pt x="512" y="113"/>
                  </a:cubicBezTo>
                  <a:cubicBezTo>
                    <a:pt x="395" y="23"/>
                    <a:pt x="264" y="1"/>
                    <a:pt x="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2"/>
            <p:cNvSpPr/>
            <p:nvPr/>
          </p:nvSpPr>
          <p:spPr>
            <a:xfrm>
              <a:off x="5345600" y="3419600"/>
              <a:ext cx="5075" cy="7475"/>
            </a:xfrm>
            <a:custGeom>
              <a:avLst/>
              <a:gdLst/>
              <a:ahLst/>
              <a:cxnLst/>
              <a:rect l="l" t="t" r="r" b="b"/>
              <a:pathLst>
                <a:path w="203" h="299" extrusionOk="0">
                  <a:moveTo>
                    <a:pt x="108" y="0"/>
                  </a:moveTo>
                  <a:cubicBezTo>
                    <a:pt x="72" y="0"/>
                    <a:pt x="60" y="24"/>
                    <a:pt x="48" y="72"/>
                  </a:cubicBezTo>
                  <a:lnTo>
                    <a:pt x="0" y="298"/>
                  </a:lnTo>
                  <a:cubicBezTo>
                    <a:pt x="131" y="250"/>
                    <a:pt x="167" y="143"/>
                    <a:pt x="203" y="48"/>
                  </a:cubicBezTo>
                  <a:lnTo>
                    <a:pt x="167" y="12"/>
                  </a:lnTo>
                  <a:cubicBezTo>
                    <a:pt x="167" y="12"/>
                    <a:pt x="131"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2"/>
            <p:cNvSpPr/>
            <p:nvPr/>
          </p:nvSpPr>
          <p:spPr>
            <a:xfrm>
              <a:off x="5539675" y="3632350"/>
              <a:ext cx="7150" cy="3500"/>
            </a:xfrm>
            <a:custGeom>
              <a:avLst/>
              <a:gdLst/>
              <a:ahLst/>
              <a:cxnLst/>
              <a:rect l="l" t="t" r="r" b="b"/>
              <a:pathLst>
                <a:path w="286" h="140" extrusionOk="0">
                  <a:moveTo>
                    <a:pt x="147" y="0"/>
                  </a:moveTo>
                  <a:cubicBezTo>
                    <a:pt x="101" y="0"/>
                    <a:pt x="52" y="36"/>
                    <a:pt x="0" y="111"/>
                  </a:cubicBezTo>
                  <a:cubicBezTo>
                    <a:pt x="53" y="130"/>
                    <a:pt x="109" y="139"/>
                    <a:pt x="162" y="139"/>
                  </a:cubicBezTo>
                  <a:cubicBezTo>
                    <a:pt x="206" y="139"/>
                    <a:pt x="249" y="133"/>
                    <a:pt x="286" y="122"/>
                  </a:cubicBezTo>
                  <a:cubicBezTo>
                    <a:pt x="243" y="42"/>
                    <a:pt x="196" y="0"/>
                    <a:pt x="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2"/>
            <p:cNvSpPr/>
            <p:nvPr/>
          </p:nvSpPr>
          <p:spPr>
            <a:xfrm>
              <a:off x="5711425" y="3708100"/>
              <a:ext cx="7750" cy="2325"/>
            </a:xfrm>
            <a:custGeom>
              <a:avLst/>
              <a:gdLst/>
              <a:ahLst/>
              <a:cxnLst/>
              <a:rect l="l" t="t" r="r" b="b"/>
              <a:pathLst>
                <a:path w="310" h="93" extrusionOk="0">
                  <a:moveTo>
                    <a:pt x="144" y="1"/>
                  </a:moveTo>
                  <a:cubicBezTo>
                    <a:pt x="100" y="1"/>
                    <a:pt x="52" y="24"/>
                    <a:pt x="0" y="81"/>
                  </a:cubicBezTo>
                  <a:cubicBezTo>
                    <a:pt x="95" y="81"/>
                    <a:pt x="203" y="93"/>
                    <a:pt x="310" y="93"/>
                  </a:cubicBezTo>
                  <a:cubicBezTo>
                    <a:pt x="256" y="39"/>
                    <a:pt x="202" y="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2"/>
            <p:cNvSpPr/>
            <p:nvPr/>
          </p:nvSpPr>
          <p:spPr>
            <a:xfrm>
              <a:off x="5704875" y="3709800"/>
              <a:ext cx="6875" cy="3375"/>
            </a:xfrm>
            <a:custGeom>
              <a:avLst/>
              <a:gdLst/>
              <a:ahLst/>
              <a:cxnLst/>
              <a:rect l="l" t="t" r="r" b="b"/>
              <a:pathLst>
                <a:path w="275" h="135" extrusionOk="0">
                  <a:moveTo>
                    <a:pt x="0" y="1"/>
                  </a:moveTo>
                  <a:cubicBezTo>
                    <a:pt x="48" y="90"/>
                    <a:pt x="92" y="135"/>
                    <a:pt x="137" y="135"/>
                  </a:cubicBezTo>
                  <a:cubicBezTo>
                    <a:pt x="182" y="135"/>
                    <a:pt x="226" y="90"/>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2"/>
            <p:cNvSpPr/>
            <p:nvPr/>
          </p:nvSpPr>
          <p:spPr>
            <a:xfrm>
              <a:off x="5984075" y="3740050"/>
              <a:ext cx="8050" cy="2525"/>
            </a:xfrm>
            <a:custGeom>
              <a:avLst/>
              <a:gdLst/>
              <a:ahLst/>
              <a:cxnLst/>
              <a:rect l="l" t="t" r="r" b="b"/>
              <a:pathLst>
                <a:path w="322" h="101" extrusionOk="0">
                  <a:moveTo>
                    <a:pt x="166" y="1"/>
                  </a:moveTo>
                  <a:cubicBezTo>
                    <a:pt x="114" y="1"/>
                    <a:pt x="58" y="31"/>
                    <a:pt x="0" y="89"/>
                  </a:cubicBezTo>
                  <a:cubicBezTo>
                    <a:pt x="107" y="89"/>
                    <a:pt x="226" y="101"/>
                    <a:pt x="322" y="101"/>
                  </a:cubicBezTo>
                  <a:cubicBezTo>
                    <a:pt x="273" y="34"/>
                    <a:pt x="221" y="1"/>
                    <a:pt x="1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2"/>
            <p:cNvSpPr/>
            <p:nvPr/>
          </p:nvSpPr>
          <p:spPr>
            <a:xfrm>
              <a:off x="5898350" y="3689775"/>
              <a:ext cx="7150" cy="3700"/>
            </a:xfrm>
            <a:custGeom>
              <a:avLst/>
              <a:gdLst/>
              <a:ahLst/>
              <a:cxnLst/>
              <a:rect l="l" t="t" r="r" b="b"/>
              <a:pathLst>
                <a:path w="286" h="148" extrusionOk="0">
                  <a:moveTo>
                    <a:pt x="141" y="1"/>
                  </a:moveTo>
                  <a:cubicBezTo>
                    <a:pt x="97" y="1"/>
                    <a:pt x="50" y="34"/>
                    <a:pt x="0" y="100"/>
                  </a:cubicBezTo>
                  <a:cubicBezTo>
                    <a:pt x="64" y="131"/>
                    <a:pt x="122" y="147"/>
                    <a:pt x="185" y="147"/>
                  </a:cubicBezTo>
                  <a:cubicBezTo>
                    <a:pt x="217" y="147"/>
                    <a:pt x="250" y="143"/>
                    <a:pt x="286" y="135"/>
                  </a:cubicBezTo>
                  <a:cubicBezTo>
                    <a:pt x="241" y="45"/>
                    <a:pt x="193" y="1"/>
                    <a:pt x="1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2"/>
            <p:cNvSpPr/>
            <p:nvPr/>
          </p:nvSpPr>
          <p:spPr>
            <a:xfrm>
              <a:off x="5511100" y="3627950"/>
              <a:ext cx="7150" cy="4800"/>
            </a:xfrm>
            <a:custGeom>
              <a:avLst/>
              <a:gdLst/>
              <a:ahLst/>
              <a:cxnLst/>
              <a:rect l="l" t="t" r="r" b="b"/>
              <a:pathLst>
                <a:path w="286" h="192" extrusionOk="0">
                  <a:moveTo>
                    <a:pt x="0" y="1"/>
                  </a:moveTo>
                  <a:lnTo>
                    <a:pt x="0" y="144"/>
                  </a:lnTo>
                  <a:cubicBezTo>
                    <a:pt x="54" y="177"/>
                    <a:pt x="104" y="192"/>
                    <a:pt x="156" y="192"/>
                  </a:cubicBezTo>
                  <a:cubicBezTo>
                    <a:pt x="197" y="192"/>
                    <a:pt x="239" y="183"/>
                    <a:pt x="286" y="167"/>
                  </a:cubicBezTo>
                  <a:cubicBezTo>
                    <a:pt x="226" y="25"/>
                    <a:pt x="1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2"/>
            <p:cNvSpPr/>
            <p:nvPr/>
          </p:nvSpPr>
          <p:spPr>
            <a:xfrm>
              <a:off x="5543550" y="3688425"/>
              <a:ext cx="3275" cy="3850"/>
            </a:xfrm>
            <a:custGeom>
              <a:avLst/>
              <a:gdLst/>
              <a:ahLst/>
              <a:cxnLst/>
              <a:rect l="l" t="t" r="r" b="b"/>
              <a:pathLst>
                <a:path w="131" h="154" extrusionOk="0">
                  <a:moveTo>
                    <a:pt x="44" y="1"/>
                  </a:moveTo>
                  <a:cubicBezTo>
                    <a:pt x="33" y="1"/>
                    <a:pt x="22" y="4"/>
                    <a:pt x="12" y="11"/>
                  </a:cubicBezTo>
                  <a:lnTo>
                    <a:pt x="0" y="70"/>
                  </a:lnTo>
                  <a:lnTo>
                    <a:pt x="0" y="154"/>
                  </a:lnTo>
                  <a:cubicBezTo>
                    <a:pt x="48" y="106"/>
                    <a:pt x="83" y="82"/>
                    <a:pt x="131" y="34"/>
                  </a:cubicBezTo>
                  <a:cubicBezTo>
                    <a:pt x="97" y="18"/>
                    <a:pt x="70" y="1"/>
                    <a:pt x="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2"/>
            <p:cNvSpPr/>
            <p:nvPr/>
          </p:nvSpPr>
          <p:spPr>
            <a:xfrm>
              <a:off x="5242000" y="3559800"/>
              <a:ext cx="3600" cy="4175"/>
            </a:xfrm>
            <a:custGeom>
              <a:avLst/>
              <a:gdLst/>
              <a:ahLst/>
              <a:cxnLst/>
              <a:rect l="l" t="t" r="r" b="b"/>
              <a:pathLst>
                <a:path w="144" h="167" extrusionOk="0">
                  <a:moveTo>
                    <a:pt x="144" y="0"/>
                  </a:moveTo>
                  <a:lnTo>
                    <a:pt x="144" y="0"/>
                  </a:lnTo>
                  <a:cubicBezTo>
                    <a:pt x="96" y="60"/>
                    <a:pt x="49" y="107"/>
                    <a:pt x="1" y="167"/>
                  </a:cubicBezTo>
                  <a:cubicBezTo>
                    <a:pt x="96" y="131"/>
                    <a:pt x="144" y="95"/>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2"/>
            <p:cNvSpPr/>
            <p:nvPr/>
          </p:nvSpPr>
          <p:spPr>
            <a:xfrm>
              <a:off x="5342925" y="3426750"/>
              <a:ext cx="3000" cy="3875"/>
            </a:xfrm>
            <a:custGeom>
              <a:avLst/>
              <a:gdLst/>
              <a:ahLst/>
              <a:cxnLst/>
              <a:rect l="l" t="t" r="r" b="b"/>
              <a:pathLst>
                <a:path w="120" h="155" extrusionOk="0">
                  <a:moveTo>
                    <a:pt x="107" y="0"/>
                  </a:moveTo>
                  <a:lnTo>
                    <a:pt x="107" y="0"/>
                  </a:lnTo>
                  <a:cubicBezTo>
                    <a:pt x="36" y="24"/>
                    <a:pt x="0" y="84"/>
                    <a:pt x="0" y="155"/>
                  </a:cubicBezTo>
                  <a:cubicBezTo>
                    <a:pt x="72" y="131"/>
                    <a:pt x="119" y="84"/>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2"/>
            <p:cNvSpPr/>
            <p:nvPr/>
          </p:nvSpPr>
          <p:spPr>
            <a:xfrm>
              <a:off x="6027825" y="3699700"/>
              <a:ext cx="3600" cy="5075"/>
            </a:xfrm>
            <a:custGeom>
              <a:avLst/>
              <a:gdLst/>
              <a:ahLst/>
              <a:cxnLst/>
              <a:rect l="l" t="t" r="r" b="b"/>
              <a:pathLst>
                <a:path w="144" h="203" extrusionOk="0">
                  <a:moveTo>
                    <a:pt x="143" y="0"/>
                  </a:moveTo>
                  <a:lnTo>
                    <a:pt x="143" y="0"/>
                  </a:lnTo>
                  <a:cubicBezTo>
                    <a:pt x="96" y="60"/>
                    <a:pt x="48" y="107"/>
                    <a:pt x="0" y="167"/>
                  </a:cubicBezTo>
                  <a:cubicBezTo>
                    <a:pt x="24" y="191"/>
                    <a:pt x="45" y="203"/>
                    <a:pt x="64" y="203"/>
                  </a:cubicBezTo>
                  <a:cubicBezTo>
                    <a:pt x="84" y="203"/>
                    <a:pt x="102" y="191"/>
                    <a:pt x="120" y="167"/>
                  </a:cubicBezTo>
                  <a:cubicBezTo>
                    <a:pt x="120" y="107"/>
                    <a:pt x="143" y="60"/>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2"/>
            <p:cNvSpPr/>
            <p:nvPr/>
          </p:nvSpPr>
          <p:spPr>
            <a:xfrm>
              <a:off x="6022775" y="3703850"/>
              <a:ext cx="5075" cy="1475"/>
            </a:xfrm>
            <a:custGeom>
              <a:avLst/>
              <a:gdLst/>
              <a:ahLst/>
              <a:cxnLst/>
              <a:rect l="l" t="t" r="r" b="b"/>
              <a:pathLst>
                <a:path w="203" h="59" extrusionOk="0">
                  <a:moveTo>
                    <a:pt x="0" y="1"/>
                  </a:moveTo>
                  <a:cubicBezTo>
                    <a:pt x="37" y="38"/>
                    <a:pt x="74" y="59"/>
                    <a:pt x="110" y="59"/>
                  </a:cubicBezTo>
                  <a:cubicBezTo>
                    <a:pt x="142" y="59"/>
                    <a:pt x="174" y="41"/>
                    <a:pt x="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2"/>
            <p:cNvSpPr/>
            <p:nvPr/>
          </p:nvSpPr>
          <p:spPr>
            <a:xfrm>
              <a:off x="5819475" y="3720825"/>
              <a:ext cx="3875" cy="2225"/>
            </a:xfrm>
            <a:custGeom>
              <a:avLst/>
              <a:gdLst/>
              <a:ahLst/>
              <a:cxnLst/>
              <a:rect l="l" t="t" r="r" b="b"/>
              <a:pathLst>
                <a:path w="155" h="89" extrusionOk="0">
                  <a:moveTo>
                    <a:pt x="155" y="1"/>
                  </a:moveTo>
                  <a:cubicBezTo>
                    <a:pt x="107" y="1"/>
                    <a:pt x="48" y="1"/>
                    <a:pt x="0" y="24"/>
                  </a:cubicBezTo>
                  <a:cubicBezTo>
                    <a:pt x="27" y="68"/>
                    <a:pt x="52" y="89"/>
                    <a:pt x="75" y="89"/>
                  </a:cubicBezTo>
                  <a:cubicBezTo>
                    <a:pt x="103" y="89"/>
                    <a:pt x="129" y="59"/>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2"/>
            <p:cNvSpPr/>
            <p:nvPr/>
          </p:nvSpPr>
          <p:spPr>
            <a:xfrm>
              <a:off x="5466750" y="1698400"/>
              <a:ext cx="175925" cy="27800"/>
            </a:xfrm>
            <a:custGeom>
              <a:avLst/>
              <a:gdLst/>
              <a:ahLst/>
              <a:cxnLst/>
              <a:rect l="l" t="t" r="r" b="b"/>
              <a:pathLst>
                <a:path w="7037" h="1112" extrusionOk="0">
                  <a:moveTo>
                    <a:pt x="1129" y="1"/>
                  </a:moveTo>
                  <a:cubicBezTo>
                    <a:pt x="811" y="1"/>
                    <a:pt x="493" y="37"/>
                    <a:pt x="179" y="138"/>
                  </a:cubicBezTo>
                  <a:cubicBezTo>
                    <a:pt x="357" y="388"/>
                    <a:pt x="0" y="745"/>
                    <a:pt x="334" y="995"/>
                  </a:cubicBezTo>
                  <a:cubicBezTo>
                    <a:pt x="405" y="1031"/>
                    <a:pt x="465" y="1054"/>
                    <a:pt x="536" y="1054"/>
                  </a:cubicBezTo>
                  <a:cubicBezTo>
                    <a:pt x="945" y="1096"/>
                    <a:pt x="1354" y="1112"/>
                    <a:pt x="1763" y="1112"/>
                  </a:cubicBezTo>
                  <a:cubicBezTo>
                    <a:pt x="2884" y="1112"/>
                    <a:pt x="4003" y="996"/>
                    <a:pt x="5129" y="996"/>
                  </a:cubicBezTo>
                  <a:cubicBezTo>
                    <a:pt x="5455" y="996"/>
                    <a:pt x="5781" y="1006"/>
                    <a:pt x="6108" y="1031"/>
                  </a:cubicBezTo>
                  <a:cubicBezTo>
                    <a:pt x="6275" y="1031"/>
                    <a:pt x="6430" y="947"/>
                    <a:pt x="6584" y="876"/>
                  </a:cubicBezTo>
                  <a:cubicBezTo>
                    <a:pt x="6799" y="733"/>
                    <a:pt x="7037" y="590"/>
                    <a:pt x="6953" y="269"/>
                  </a:cubicBezTo>
                  <a:cubicBezTo>
                    <a:pt x="6168" y="78"/>
                    <a:pt x="5346" y="173"/>
                    <a:pt x="4560" y="102"/>
                  </a:cubicBezTo>
                  <a:cubicBezTo>
                    <a:pt x="4348" y="85"/>
                    <a:pt x="4134" y="79"/>
                    <a:pt x="3920" y="79"/>
                  </a:cubicBezTo>
                  <a:cubicBezTo>
                    <a:pt x="3523" y="79"/>
                    <a:pt x="3125" y="98"/>
                    <a:pt x="2728" y="98"/>
                  </a:cubicBezTo>
                  <a:cubicBezTo>
                    <a:pt x="2441" y="98"/>
                    <a:pt x="2155" y="88"/>
                    <a:pt x="1869" y="54"/>
                  </a:cubicBezTo>
                  <a:cubicBezTo>
                    <a:pt x="1624" y="23"/>
                    <a:pt x="1377" y="1"/>
                    <a:pt x="1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2"/>
            <p:cNvSpPr/>
            <p:nvPr/>
          </p:nvSpPr>
          <p:spPr>
            <a:xfrm>
              <a:off x="5415250" y="1630525"/>
              <a:ext cx="147350" cy="79375"/>
            </a:xfrm>
            <a:custGeom>
              <a:avLst/>
              <a:gdLst/>
              <a:ahLst/>
              <a:cxnLst/>
              <a:rect l="l" t="t" r="r" b="b"/>
              <a:pathLst>
                <a:path w="5894" h="3175" extrusionOk="0">
                  <a:moveTo>
                    <a:pt x="5755" y="1"/>
                  </a:moveTo>
                  <a:cubicBezTo>
                    <a:pt x="5543" y="1"/>
                    <a:pt x="5354" y="102"/>
                    <a:pt x="5156" y="186"/>
                  </a:cubicBezTo>
                  <a:cubicBezTo>
                    <a:pt x="4191" y="555"/>
                    <a:pt x="3239" y="924"/>
                    <a:pt x="2275" y="1305"/>
                  </a:cubicBezTo>
                  <a:cubicBezTo>
                    <a:pt x="1667" y="1626"/>
                    <a:pt x="917" y="1662"/>
                    <a:pt x="370" y="2114"/>
                  </a:cubicBezTo>
                  <a:cubicBezTo>
                    <a:pt x="358" y="2174"/>
                    <a:pt x="596" y="2233"/>
                    <a:pt x="393" y="2281"/>
                  </a:cubicBezTo>
                  <a:cubicBezTo>
                    <a:pt x="143" y="2341"/>
                    <a:pt x="0" y="2460"/>
                    <a:pt x="12" y="2734"/>
                  </a:cubicBezTo>
                  <a:cubicBezTo>
                    <a:pt x="24" y="2805"/>
                    <a:pt x="48" y="2864"/>
                    <a:pt x="84" y="2924"/>
                  </a:cubicBezTo>
                  <a:cubicBezTo>
                    <a:pt x="131" y="2984"/>
                    <a:pt x="167" y="3031"/>
                    <a:pt x="227" y="3067"/>
                  </a:cubicBezTo>
                  <a:cubicBezTo>
                    <a:pt x="286" y="3103"/>
                    <a:pt x="346" y="3126"/>
                    <a:pt x="429" y="3150"/>
                  </a:cubicBezTo>
                  <a:cubicBezTo>
                    <a:pt x="500" y="3162"/>
                    <a:pt x="560" y="3174"/>
                    <a:pt x="631" y="3174"/>
                  </a:cubicBezTo>
                  <a:cubicBezTo>
                    <a:pt x="674" y="3163"/>
                    <a:pt x="720" y="3159"/>
                    <a:pt x="767" y="3159"/>
                  </a:cubicBezTo>
                  <a:cubicBezTo>
                    <a:pt x="853" y="3159"/>
                    <a:pt x="943" y="3171"/>
                    <a:pt x="1029" y="3171"/>
                  </a:cubicBezTo>
                  <a:cubicBezTo>
                    <a:pt x="1197" y="3171"/>
                    <a:pt x="1346" y="3125"/>
                    <a:pt x="1405" y="2853"/>
                  </a:cubicBezTo>
                  <a:cubicBezTo>
                    <a:pt x="1345" y="2832"/>
                    <a:pt x="1282" y="2826"/>
                    <a:pt x="1217" y="2826"/>
                  </a:cubicBezTo>
                  <a:cubicBezTo>
                    <a:pt x="1114" y="2826"/>
                    <a:pt x="1006" y="2842"/>
                    <a:pt x="893" y="2842"/>
                  </a:cubicBezTo>
                  <a:cubicBezTo>
                    <a:pt x="783" y="2842"/>
                    <a:pt x="668" y="2827"/>
                    <a:pt x="548" y="2769"/>
                  </a:cubicBezTo>
                  <a:cubicBezTo>
                    <a:pt x="905" y="2519"/>
                    <a:pt x="1298" y="2531"/>
                    <a:pt x="1560" y="2281"/>
                  </a:cubicBezTo>
                  <a:cubicBezTo>
                    <a:pt x="1608" y="2233"/>
                    <a:pt x="1572" y="2162"/>
                    <a:pt x="1620" y="2102"/>
                  </a:cubicBezTo>
                  <a:lnTo>
                    <a:pt x="1679" y="2102"/>
                  </a:lnTo>
                  <a:lnTo>
                    <a:pt x="1691" y="2162"/>
                  </a:lnTo>
                  <a:cubicBezTo>
                    <a:pt x="1721" y="2192"/>
                    <a:pt x="1751" y="2204"/>
                    <a:pt x="1782" y="2204"/>
                  </a:cubicBezTo>
                  <a:cubicBezTo>
                    <a:pt x="1813" y="2204"/>
                    <a:pt x="1846" y="2192"/>
                    <a:pt x="1882" y="2174"/>
                  </a:cubicBezTo>
                  <a:cubicBezTo>
                    <a:pt x="1917" y="2174"/>
                    <a:pt x="1965" y="2174"/>
                    <a:pt x="1989" y="2150"/>
                  </a:cubicBezTo>
                  <a:cubicBezTo>
                    <a:pt x="2084" y="2055"/>
                    <a:pt x="2215" y="2079"/>
                    <a:pt x="2322" y="2031"/>
                  </a:cubicBezTo>
                  <a:cubicBezTo>
                    <a:pt x="2775" y="1972"/>
                    <a:pt x="3179" y="1757"/>
                    <a:pt x="3608" y="1614"/>
                  </a:cubicBezTo>
                  <a:cubicBezTo>
                    <a:pt x="3608" y="1543"/>
                    <a:pt x="3584" y="1424"/>
                    <a:pt x="3632" y="1400"/>
                  </a:cubicBezTo>
                  <a:cubicBezTo>
                    <a:pt x="4263" y="1138"/>
                    <a:pt x="4787" y="614"/>
                    <a:pt x="5477" y="448"/>
                  </a:cubicBezTo>
                  <a:cubicBezTo>
                    <a:pt x="5513" y="424"/>
                    <a:pt x="5573" y="388"/>
                    <a:pt x="5632" y="364"/>
                  </a:cubicBezTo>
                  <a:cubicBezTo>
                    <a:pt x="5715" y="305"/>
                    <a:pt x="5799" y="257"/>
                    <a:pt x="5858" y="186"/>
                  </a:cubicBezTo>
                  <a:cubicBezTo>
                    <a:pt x="5894" y="126"/>
                    <a:pt x="5894" y="67"/>
                    <a:pt x="5846" y="7"/>
                  </a:cubicBezTo>
                  <a:cubicBezTo>
                    <a:pt x="5815" y="3"/>
                    <a:pt x="5785" y="1"/>
                    <a:pt x="57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2"/>
            <p:cNvSpPr/>
            <p:nvPr/>
          </p:nvSpPr>
          <p:spPr>
            <a:xfrm>
              <a:off x="5967700" y="1699875"/>
              <a:ext cx="159275" cy="23400"/>
            </a:xfrm>
            <a:custGeom>
              <a:avLst/>
              <a:gdLst/>
              <a:ahLst/>
              <a:cxnLst/>
              <a:rect l="l" t="t" r="r" b="b"/>
              <a:pathLst>
                <a:path w="6371" h="936" extrusionOk="0">
                  <a:moveTo>
                    <a:pt x="1048" y="0"/>
                  </a:moveTo>
                  <a:cubicBezTo>
                    <a:pt x="923" y="0"/>
                    <a:pt x="800" y="27"/>
                    <a:pt x="679" y="102"/>
                  </a:cubicBezTo>
                  <a:cubicBezTo>
                    <a:pt x="667" y="150"/>
                    <a:pt x="655" y="174"/>
                    <a:pt x="643" y="210"/>
                  </a:cubicBezTo>
                  <a:cubicBezTo>
                    <a:pt x="652" y="218"/>
                    <a:pt x="660" y="226"/>
                    <a:pt x="669" y="226"/>
                  </a:cubicBezTo>
                  <a:cubicBezTo>
                    <a:pt x="672" y="226"/>
                    <a:pt x="676" y="225"/>
                    <a:pt x="679" y="221"/>
                  </a:cubicBezTo>
                  <a:lnTo>
                    <a:pt x="679" y="221"/>
                  </a:lnTo>
                  <a:cubicBezTo>
                    <a:pt x="679" y="233"/>
                    <a:pt x="655" y="257"/>
                    <a:pt x="631" y="269"/>
                  </a:cubicBezTo>
                  <a:cubicBezTo>
                    <a:pt x="227" y="436"/>
                    <a:pt x="0" y="626"/>
                    <a:pt x="536" y="936"/>
                  </a:cubicBezTo>
                  <a:cubicBezTo>
                    <a:pt x="1237" y="875"/>
                    <a:pt x="1936" y="862"/>
                    <a:pt x="2636" y="862"/>
                  </a:cubicBezTo>
                  <a:cubicBezTo>
                    <a:pt x="3200" y="862"/>
                    <a:pt x="3765" y="871"/>
                    <a:pt x="4332" y="871"/>
                  </a:cubicBezTo>
                  <a:cubicBezTo>
                    <a:pt x="4721" y="871"/>
                    <a:pt x="5110" y="866"/>
                    <a:pt x="5501" y="852"/>
                  </a:cubicBezTo>
                  <a:cubicBezTo>
                    <a:pt x="5823" y="757"/>
                    <a:pt x="6180" y="710"/>
                    <a:pt x="6358" y="388"/>
                  </a:cubicBezTo>
                  <a:cubicBezTo>
                    <a:pt x="6370" y="329"/>
                    <a:pt x="6358" y="257"/>
                    <a:pt x="6323" y="198"/>
                  </a:cubicBezTo>
                  <a:cubicBezTo>
                    <a:pt x="6289" y="171"/>
                    <a:pt x="6253" y="164"/>
                    <a:pt x="6216" y="164"/>
                  </a:cubicBezTo>
                  <a:cubicBezTo>
                    <a:pt x="6169" y="164"/>
                    <a:pt x="6120" y="176"/>
                    <a:pt x="6073" y="176"/>
                  </a:cubicBezTo>
                  <a:cubicBezTo>
                    <a:pt x="6040" y="176"/>
                    <a:pt x="6008" y="170"/>
                    <a:pt x="5977" y="150"/>
                  </a:cubicBezTo>
                  <a:cubicBezTo>
                    <a:pt x="5918" y="150"/>
                    <a:pt x="5858" y="150"/>
                    <a:pt x="5799" y="174"/>
                  </a:cubicBezTo>
                  <a:cubicBezTo>
                    <a:pt x="5784" y="177"/>
                    <a:pt x="5769" y="178"/>
                    <a:pt x="5755" y="178"/>
                  </a:cubicBezTo>
                  <a:cubicBezTo>
                    <a:pt x="5663" y="178"/>
                    <a:pt x="5582" y="130"/>
                    <a:pt x="5491" y="130"/>
                  </a:cubicBezTo>
                  <a:cubicBezTo>
                    <a:pt x="5471" y="130"/>
                    <a:pt x="5451" y="132"/>
                    <a:pt x="5430" y="138"/>
                  </a:cubicBezTo>
                  <a:cubicBezTo>
                    <a:pt x="4894" y="138"/>
                    <a:pt x="4358" y="114"/>
                    <a:pt x="3822" y="114"/>
                  </a:cubicBezTo>
                  <a:cubicBezTo>
                    <a:pt x="3820" y="114"/>
                    <a:pt x="3818" y="114"/>
                    <a:pt x="3816" y="114"/>
                  </a:cubicBezTo>
                  <a:cubicBezTo>
                    <a:pt x="3728" y="114"/>
                    <a:pt x="3640" y="278"/>
                    <a:pt x="3545" y="278"/>
                  </a:cubicBezTo>
                  <a:cubicBezTo>
                    <a:pt x="3500" y="278"/>
                    <a:pt x="3454" y="242"/>
                    <a:pt x="3406" y="138"/>
                  </a:cubicBezTo>
                  <a:cubicBezTo>
                    <a:pt x="3338" y="144"/>
                    <a:pt x="3270" y="146"/>
                    <a:pt x="3202" y="146"/>
                  </a:cubicBezTo>
                  <a:cubicBezTo>
                    <a:pt x="2964" y="146"/>
                    <a:pt x="2722" y="118"/>
                    <a:pt x="2480" y="118"/>
                  </a:cubicBezTo>
                  <a:cubicBezTo>
                    <a:pt x="2376" y="118"/>
                    <a:pt x="2272" y="123"/>
                    <a:pt x="2167" y="138"/>
                  </a:cubicBezTo>
                  <a:cubicBezTo>
                    <a:pt x="2013" y="138"/>
                    <a:pt x="1894" y="210"/>
                    <a:pt x="1798" y="341"/>
                  </a:cubicBezTo>
                  <a:cubicBezTo>
                    <a:pt x="1780" y="344"/>
                    <a:pt x="1765" y="346"/>
                    <a:pt x="1753" y="346"/>
                  </a:cubicBezTo>
                  <a:cubicBezTo>
                    <a:pt x="1640" y="346"/>
                    <a:pt x="1780" y="206"/>
                    <a:pt x="1715" y="174"/>
                  </a:cubicBezTo>
                  <a:cubicBezTo>
                    <a:pt x="1667" y="150"/>
                    <a:pt x="1620" y="102"/>
                    <a:pt x="1560" y="90"/>
                  </a:cubicBezTo>
                  <a:cubicBezTo>
                    <a:pt x="1389" y="49"/>
                    <a:pt x="1217" y="0"/>
                    <a:pt x="1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2"/>
            <p:cNvSpPr/>
            <p:nvPr/>
          </p:nvSpPr>
          <p:spPr>
            <a:xfrm>
              <a:off x="5633125" y="1699750"/>
              <a:ext cx="158075" cy="22300"/>
            </a:xfrm>
            <a:custGeom>
              <a:avLst/>
              <a:gdLst/>
              <a:ahLst/>
              <a:cxnLst/>
              <a:rect l="l" t="t" r="r" b="b"/>
              <a:pathLst>
                <a:path w="6323" h="892" extrusionOk="0">
                  <a:moveTo>
                    <a:pt x="5001" y="84"/>
                  </a:moveTo>
                  <a:cubicBezTo>
                    <a:pt x="5049" y="119"/>
                    <a:pt x="5073" y="167"/>
                    <a:pt x="5109" y="226"/>
                  </a:cubicBezTo>
                  <a:cubicBezTo>
                    <a:pt x="5073" y="179"/>
                    <a:pt x="5037" y="119"/>
                    <a:pt x="5001" y="84"/>
                  </a:cubicBezTo>
                  <a:close/>
                  <a:moveTo>
                    <a:pt x="2886" y="155"/>
                  </a:moveTo>
                  <a:cubicBezTo>
                    <a:pt x="2907" y="214"/>
                    <a:pt x="2900" y="271"/>
                    <a:pt x="2846" y="334"/>
                  </a:cubicBezTo>
                  <a:cubicBezTo>
                    <a:pt x="2838" y="338"/>
                    <a:pt x="2832" y="339"/>
                    <a:pt x="2827" y="339"/>
                  </a:cubicBezTo>
                  <a:cubicBezTo>
                    <a:pt x="2816" y="339"/>
                    <a:pt x="2811" y="334"/>
                    <a:pt x="2811" y="334"/>
                  </a:cubicBezTo>
                  <a:cubicBezTo>
                    <a:pt x="2837" y="262"/>
                    <a:pt x="2891" y="211"/>
                    <a:pt x="2886" y="155"/>
                  </a:cubicBezTo>
                  <a:close/>
                  <a:moveTo>
                    <a:pt x="3877" y="0"/>
                  </a:moveTo>
                  <a:cubicBezTo>
                    <a:pt x="3537" y="0"/>
                    <a:pt x="3198" y="28"/>
                    <a:pt x="2858" y="95"/>
                  </a:cubicBezTo>
                  <a:cubicBezTo>
                    <a:pt x="2628" y="88"/>
                    <a:pt x="2389" y="71"/>
                    <a:pt x="2155" y="71"/>
                  </a:cubicBezTo>
                  <a:cubicBezTo>
                    <a:pt x="2014" y="71"/>
                    <a:pt x="1874" y="78"/>
                    <a:pt x="1739" y="95"/>
                  </a:cubicBezTo>
                  <a:cubicBezTo>
                    <a:pt x="1661" y="108"/>
                    <a:pt x="1581" y="113"/>
                    <a:pt x="1501" y="113"/>
                  </a:cubicBezTo>
                  <a:cubicBezTo>
                    <a:pt x="1319" y="113"/>
                    <a:pt x="1135" y="90"/>
                    <a:pt x="952" y="90"/>
                  </a:cubicBezTo>
                  <a:cubicBezTo>
                    <a:pt x="762" y="90"/>
                    <a:pt x="574" y="115"/>
                    <a:pt x="394" y="215"/>
                  </a:cubicBezTo>
                  <a:cubicBezTo>
                    <a:pt x="376" y="197"/>
                    <a:pt x="361" y="188"/>
                    <a:pt x="346" y="188"/>
                  </a:cubicBezTo>
                  <a:cubicBezTo>
                    <a:pt x="331" y="188"/>
                    <a:pt x="316" y="197"/>
                    <a:pt x="298" y="215"/>
                  </a:cubicBezTo>
                  <a:cubicBezTo>
                    <a:pt x="191" y="357"/>
                    <a:pt x="108" y="512"/>
                    <a:pt x="1" y="655"/>
                  </a:cubicBezTo>
                  <a:cubicBezTo>
                    <a:pt x="227" y="881"/>
                    <a:pt x="513" y="869"/>
                    <a:pt x="787" y="881"/>
                  </a:cubicBezTo>
                  <a:cubicBezTo>
                    <a:pt x="1114" y="887"/>
                    <a:pt x="1438" y="890"/>
                    <a:pt x="1761" y="890"/>
                  </a:cubicBezTo>
                  <a:cubicBezTo>
                    <a:pt x="2084" y="890"/>
                    <a:pt x="2406" y="887"/>
                    <a:pt x="2727" y="881"/>
                  </a:cubicBezTo>
                  <a:cubicBezTo>
                    <a:pt x="2887" y="874"/>
                    <a:pt x="3047" y="872"/>
                    <a:pt x="3206" y="872"/>
                  </a:cubicBezTo>
                  <a:cubicBezTo>
                    <a:pt x="3646" y="872"/>
                    <a:pt x="4085" y="891"/>
                    <a:pt x="4523" y="891"/>
                  </a:cubicBezTo>
                  <a:cubicBezTo>
                    <a:pt x="4994" y="891"/>
                    <a:pt x="5463" y="869"/>
                    <a:pt x="5930" y="774"/>
                  </a:cubicBezTo>
                  <a:cubicBezTo>
                    <a:pt x="6192" y="607"/>
                    <a:pt x="6323" y="405"/>
                    <a:pt x="6168" y="95"/>
                  </a:cubicBezTo>
                  <a:cubicBezTo>
                    <a:pt x="5905" y="88"/>
                    <a:pt x="5641" y="15"/>
                    <a:pt x="5381" y="15"/>
                  </a:cubicBezTo>
                  <a:cubicBezTo>
                    <a:pt x="5254" y="15"/>
                    <a:pt x="5127" y="33"/>
                    <a:pt x="5001" y="84"/>
                  </a:cubicBezTo>
                  <a:cubicBezTo>
                    <a:pt x="4627" y="34"/>
                    <a:pt x="4252" y="0"/>
                    <a:pt x="38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2"/>
            <p:cNvSpPr/>
            <p:nvPr/>
          </p:nvSpPr>
          <p:spPr>
            <a:xfrm>
              <a:off x="5878100" y="1701975"/>
              <a:ext cx="110450" cy="23450"/>
            </a:xfrm>
            <a:custGeom>
              <a:avLst/>
              <a:gdLst/>
              <a:ahLst/>
              <a:cxnLst/>
              <a:rect l="l" t="t" r="r" b="b"/>
              <a:pathLst>
                <a:path w="4418" h="938" extrusionOk="0">
                  <a:moveTo>
                    <a:pt x="1477" y="1"/>
                  </a:moveTo>
                  <a:cubicBezTo>
                    <a:pt x="1206" y="1"/>
                    <a:pt x="935" y="24"/>
                    <a:pt x="667" y="114"/>
                  </a:cubicBezTo>
                  <a:cubicBezTo>
                    <a:pt x="548" y="304"/>
                    <a:pt x="1" y="209"/>
                    <a:pt x="310" y="673"/>
                  </a:cubicBezTo>
                  <a:cubicBezTo>
                    <a:pt x="757" y="885"/>
                    <a:pt x="1214" y="924"/>
                    <a:pt x="1674" y="924"/>
                  </a:cubicBezTo>
                  <a:cubicBezTo>
                    <a:pt x="1937" y="924"/>
                    <a:pt x="2201" y="911"/>
                    <a:pt x="2465" y="911"/>
                  </a:cubicBezTo>
                  <a:cubicBezTo>
                    <a:pt x="2668" y="911"/>
                    <a:pt x="2879" y="938"/>
                    <a:pt x="3087" y="938"/>
                  </a:cubicBezTo>
                  <a:cubicBezTo>
                    <a:pt x="3342" y="938"/>
                    <a:pt x="3593" y="898"/>
                    <a:pt x="3823" y="721"/>
                  </a:cubicBezTo>
                  <a:cubicBezTo>
                    <a:pt x="4001" y="542"/>
                    <a:pt x="4084" y="257"/>
                    <a:pt x="4406" y="221"/>
                  </a:cubicBezTo>
                  <a:cubicBezTo>
                    <a:pt x="4418" y="221"/>
                    <a:pt x="4287" y="173"/>
                    <a:pt x="4227" y="126"/>
                  </a:cubicBezTo>
                  <a:cubicBezTo>
                    <a:pt x="3584" y="90"/>
                    <a:pt x="2930" y="54"/>
                    <a:pt x="2287" y="30"/>
                  </a:cubicBezTo>
                  <a:cubicBezTo>
                    <a:pt x="2019" y="24"/>
                    <a:pt x="1748" y="1"/>
                    <a:pt x="1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2"/>
            <p:cNvSpPr/>
            <p:nvPr/>
          </p:nvSpPr>
          <p:spPr>
            <a:xfrm>
              <a:off x="5957575" y="1612525"/>
              <a:ext cx="88725" cy="30500"/>
            </a:xfrm>
            <a:custGeom>
              <a:avLst/>
              <a:gdLst/>
              <a:ahLst/>
              <a:cxnLst/>
              <a:rect l="l" t="t" r="r" b="b"/>
              <a:pathLst>
                <a:path w="3549" h="1220" extrusionOk="0">
                  <a:moveTo>
                    <a:pt x="2893" y="1"/>
                  </a:moveTo>
                  <a:cubicBezTo>
                    <a:pt x="2151" y="1"/>
                    <a:pt x="1409" y="48"/>
                    <a:pt x="667" y="132"/>
                  </a:cubicBezTo>
                  <a:cubicBezTo>
                    <a:pt x="586" y="102"/>
                    <a:pt x="517" y="90"/>
                    <a:pt x="459" y="90"/>
                  </a:cubicBezTo>
                  <a:cubicBezTo>
                    <a:pt x="164" y="90"/>
                    <a:pt x="150" y="428"/>
                    <a:pt x="60" y="667"/>
                  </a:cubicBezTo>
                  <a:cubicBezTo>
                    <a:pt x="13" y="751"/>
                    <a:pt x="1" y="846"/>
                    <a:pt x="36" y="953"/>
                  </a:cubicBezTo>
                  <a:cubicBezTo>
                    <a:pt x="60" y="1048"/>
                    <a:pt x="167" y="1084"/>
                    <a:pt x="239" y="1120"/>
                  </a:cubicBezTo>
                  <a:cubicBezTo>
                    <a:pt x="580" y="1195"/>
                    <a:pt x="924" y="1219"/>
                    <a:pt x="1268" y="1219"/>
                  </a:cubicBezTo>
                  <a:cubicBezTo>
                    <a:pt x="1692" y="1219"/>
                    <a:pt x="2116" y="1182"/>
                    <a:pt x="2537" y="1156"/>
                  </a:cubicBezTo>
                  <a:cubicBezTo>
                    <a:pt x="2620" y="608"/>
                    <a:pt x="2846" y="203"/>
                    <a:pt x="3465" y="191"/>
                  </a:cubicBezTo>
                  <a:cubicBezTo>
                    <a:pt x="3513" y="191"/>
                    <a:pt x="3549" y="84"/>
                    <a:pt x="3525" y="13"/>
                  </a:cubicBezTo>
                  <a:cubicBezTo>
                    <a:pt x="3314" y="5"/>
                    <a:pt x="3103" y="1"/>
                    <a:pt x="28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2"/>
            <p:cNvSpPr/>
            <p:nvPr/>
          </p:nvSpPr>
          <p:spPr>
            <a:xfrm>
              <a:off x="5500375" y="1614700"/>
              <a:ext cx="123325" cy="56000"/>
            </a:xfrm>
            <a:custGeom>
              <a:avLst/>
              <a:gdLst/>
              <a:ahLst/>
              <a:cxnLst/>
              <a:rect l="l" t="t" r="r" b="b"/>
              <a:pathLst>
                <a:path w="4933" h="2240" extrusionOk="0">
                  <a:moveTo>
                    <a:pt x="3715" y="688"/>
                  </a:moveTo>
                  <a:cubicBezTo>
                    <a:pt x="3768" y="688"/>
                    <a:pt x="3755" y="716"/>
                    <a:pt x="3745" y="742"/>
                  </a:cubicBezTo>
                  <a:lnTo>
                    <a:pt x="3745" y="742"/>
                  </a:lnTo>
                  <a:cubicBezTo>
                    <a:pt x="3735" y="723"/>
                    <a:pt x="3726" y="704"/>
                    <a:pt x="3715" y="688"/>
                  </a:cubicBezTo>
                  <a:close/>
                  <a:moveTo>
                    <a:pt x="4718" y="0"/>
                  </a:moveTo>
                  <a:cubicBezTo>
                    <a:pt x="4558" y="0"/>
                    <a:pt x="4332" y="163"/>
                    <a:pt x="4168" y="176"/>
                  </a:cubicBezTo>
                  <a:cubicBezTo>
                    <a:pt x="4168" y="188"/>
                    <a:pt x="4156" y="211"/>
                    <a:pt x="4120" y="223"/>
                  </a:cubicBezTo>
                  <a:cubicBezTo>
                    <a:pt x="4115" y="226"/>
                    <a:pt x="4108" y="228"/>
                    <a:pt x="4102" y="228"/>
                  </a:cubicBezTo>
                  <a:cubicBezTo>
                    <a:pt x="4080" y="228"/>
                    <a:pt x="4055" y="212"/>
                    <a:pt x="4037" y="176"/>
                  </a:cubicBezTo>
                  <a:cubicBezTo>
                    <a:pt x="4006" y="163"/>
                    <a:pt x="3977" y="158"/>
                    <a:pt x="3950" y="158"/>
                  </a:cubicBezTo>
                  <a:cubicBezTo>
                    <a:pt x="3816" y="158"/>
                    <a:pt x="3713" y="281"/>
                    <a:pt x="3584" y="330"/>
                  </a:cubicBezTo>
                  <a:cubicBezTo>
                    <a:pt x="3227" y="569"/>
                    <a:pt x="2787" y="521"/>
                    <a:pt x="2441" y="771"/>
                  </a:cubicBezTo>
                  <a:cubicBezTo>
                    <a:pt x="2334" y="771"/>
                    <a:pt x="2215" y="783"/>
                    <a:pt x="2156" y="902"/>
                  </a:cubicBezTo>
                  <a:cubicBezTo>
                    <a:pt x="1679" y="1009"/>
                    <a:pt x="1275" y="1295"/>
                    <a:pt x="822" y="1354"/>
                  </a:cubicBezTo>
                  <a:cubicBezTo>
                    <a:pt x="715" y="1366"/>
                    <a:pt x="620" y="1414"/>
                    <a:pt x="644" y="1533"/>
                  </a:cubicBezTo>
                  <a:cubicBezTo>
                    <a:pt x="644" y="1652"/>
                    <a:pt x="667" y="1783"/>
                    <a:pt x="536" y="1843"/>
                  </a:cubicBezTo>
                  <a:cubicBezTo>
                    <a:pt x="510" y="1853"/>
                    <a:pt x="489" y="1858"/>
                    <a:pt x="471" y="1858"/>
                  </a:cubicBezTo>
                  <a:cubicBezTo>
                    <a:pt x="369" y="1858"/>
                    <a:pt x="391" y="1705"/>
                    <a:pt x="310" y="1664"/>
                  </a:cubicBezTo>
                  <a:cubicBezTo>
                    <a:pt x="279" y="1648"/>
                    <a:pt x="247" y="1641"/>
                    <a:pt x="218" y="1641"/>
                  </a:cubicBezTo>
                  <a:cubicBezTo>
                    <a:pt x="135" y="1641"/>
                    <a:pt x="66" y="1699"/>
                    <a:pt x="48" y="1795"/>
                  </a:cubicBezTo>
                  <a:cubicBezTo>
                    <a:pt x="1" y="1973"/>
                    <a:pt x="24" y="2128"/>
                    <a:pt x="203" y="2235"/>
                  </a:cubicBezTo>
                  <a:cubicBezTo>
                    <a:pt x="215" y="2238"/>
                    <a:pt x="226" y="2240"/>
                    <a:pt x="236" y="2240"/>
                  </a:cubicBezTo>
                  <a:cubicBezTo>
                    <a:pt x="268" y="2240"/>
                    <a:pt x="292" y="2227"/>
                    <a:pt x="310" y="2200"/>
                  </a:cubicBezTo>
                  <a:cubicBezTo>
                    <a:pt x="441" y="2069"/>
                    <a:pt x="644" y="2188"/>
                    <a:pt x="763" y="2069"/>
                  </a:cubicBezTo>
                  <a:cubicBezTo>
                    <a:pt x="965" y="2021"/>
                    <a:pt x="1156" y="1950"/>
                    <a:pt x="1322" y="1795"/>
                  </a:cubicBezTo>
                  <a:cubicBezTo>
                    <a:pt x="1725" y="1546"/>
                    <a:pt x="2188" y="1462"/>
                    <a:pt x="2627" y="1356"/>
                  </a:cubicBezTo>
                  <a:lnTo>
                    <a:pt x="2627" y="1356"/>
                  </a:lnTo>
                  <a:cubicBezTo>
                    <a:pt x="2624" y="1359"/>
                    <a:pt x="2622" y="1363"/>
                    <a:pt x="2620" y="1366"/>
                  </a:cubicBezTo>
                  <a:lnTo>
                    <a:pt x="2632" y="1354"/>
                  </a:lnTo>
                  <a:lnTo>
                    <a:pt x="2632" y="1354"/>
                  </a:lnTo>
                  <a:cubicBezTo>
                    <a:pt x="2630" y="1355"/>
                    <a:pt x="2628" y="1355"/>
                    <a:pt x="2627" y="1356"/>
                  </a:cubicBezTo>
                  <a:lnTo>
                    <a:pt x="2627" y="1356"/>
                  </a:lnTo>
                  <a:cubicBezTo>
                    <a:pt x="2735" y="1193"/>
                    <a:pt x="2932" y="1316"/>
                    <a:pt x="3049" y="1200"/>
                  </a:cubicBezTo>
                  <a:cubicBezTo>
                    <a:pt x="3120" y="1104"/>
                    <a:pt x="3263" y="1128"/>
                    <a:pt x="3358" y="1069"/>
                  </a:cubicBezTo>
                  <a:cubicBezTo>
                    <a:pt x="3379" y="1081"/>
                    <a:pt x="3397" y="1086"/>
                    <a:pt x="3412" y="1086"/>
                  </a:cubicBezTo>
                  <a:cubicBezTo>
                    <a:pt x="3441" y="1086"/>
                    <a:pt x="3462" y="1068"/>
                    <a:pt x="3477" y="1045"/>
                  </a:cubicBezTo>
                  <a:cubicBezTo>
                    <a:pt x="3561" y="997"/>
                    <a:pt x="3620" y="938"/>
                    <a:pt x="3703" y="938"/>
                  </a:cubicBezTo>
                  <a:lnTo>
                    <a:pt x="3739" y="961"/>
                  </a:lnTo>
                  <a:lnTo>
                    <a:pt x="3763" y="938"/>
                  </a:lnTo>
                  <a:cubicBezTo>
                    <a:pt x="3810" y="890"/>
                    <a:pt x="3811" y="843"/>
                    <a:pt x="3799" y="807"/>
                  </a:cubicBezTo>
                  <a:lnTo>
                    <a:pt x="3799" y="807"/>
                  </a:lnTo>
                  <a:cubicBezTo>
                    <a:pt x="3835" y="829"/>
                    <a:pt x="3873" y="842"/>
                    <a:pt x="3918" y="842"/>
                  </a:cubicBezTo>
                  <a:cubicBezTo>
                    <a:pt x="3931" y="841"/>
                    <a:pt x="3944" y="841"/>
                    <a:pt x="3958" y="841"/>
                  </a:cubicBezTo>
                  <a:cubicBezTo>
                    <a:pt x="4007" y="841"/>
                    <a:pt x="4057" y="847"/>
                    <a:pt x="4107" y="847"/>
                  </a:cubicBezTo>
                  <a:cubicBezTo>
                    <a:pt x="4178" y="847"/>
                    <a:pt x="4248" y="834"/>
                    <a:pt x="4311" y="771"/>
                  </a:cubicBezTo>
                  <a:lnTo>
                    <a:pt x="4334" y="771"/>
                  </a:lnTo>
                  <a:cubicBezTo>
                    <a:pt x="4418" y="700"/>
                    <a:pt x="4537" y="711"/>
                    <a:pt x="4644" y="652"/>
                  </a:cubicBezTo>
                  <a:cubicBezTo>
                    <a:pt x="4692" y="652"/>
                    <a:pt x="4727" y="640"/>
                    <a:pt x="4763" y="592"/>
                  </a:cubicBezTo>
                  <a:cubicBezTo>
                    <a:pt x="4823" y="569"/>
                    <a:pt x="4870" y="533"/>
                    <a:pt x="4906" y="485"/>
                  </a:cubicBezTo>
                  <a:cubicBezTo>
                    <a:pt x="4933" y="107"/>
                    <a:pt x="4847" y="0"/>
                    <a:pt x="47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2"/>
            <p:cNvSpPr/>
            <p:nvPr/>
          </p:nvSpPr>
          <p:spPr>
            <a:xfrm>
              <a:off x="5877200" y="1612800"/>
              <a:ext cx="72375" cy="28250"/>
            </a:xfrm>
            <a:custGeom>
              <a:avLst/>
              <a:gdLst/>
              <a:ahLst/>
              <a:cxnLst/>
              <a:rect l="l" t="t" r="r" b="b"/>
              <a:pathLst>
                <a:path w="2895" h="1130" extrusionOk="0">
                  <a:moveTo>
                    <a:pt x="1828" y="1"/>
                  </a:moveTo>
                  <a:cubicBezTo>
                    <a:pt x="1271" y="1"/>
                    <a:pt x="716" y="70"/>
                    <a:pt x="156" y="85"/>
                  </a:cubicBezTo>
                  <a:cubicBezTo>
                    <a:pt x="1" y="371"/>
                    <a:pt x="251" y="585"/>
                    <a:pt x="299" y="835"/>
                  </a:cubicBezTo>
                  <a:cubicBezTo>
                    <a:pt x="334" y="895"/>
                    <a:pt x="370" y="954"/>
                    <a:pt x="418" y="990"/>
                  </a:cubicBezTo>
                  <a:cubicBezTo>
                    <a:pt x="703" y="1103"/>
                    <a:pt x="989" y="1130"/>
                    <a:pt x="1276" y="1130"/>
                  </a:cubicBezTo>
                  <a:cubicBezTo>
                    <a:pt x="1535" y="1130"/>
                    <a:pt x="1795" y="1108"/>
                    <a:pt x="2057" y="1108"/>
                  </a:cubicBezTo>
                  <a:cubicBezTo>
                    <a:pt x="2086" y="1108"/>
                    <a:pt x="2115" y="1108"/>
                    <a:pt x="2144" y="1109"/>
                  </a:cubicBezTo>
                  <a:cubicBezTo>
                    <a:pt x="2192" y="942"/>
                    <a:pt x="2025" y="883"/>
                    <a:pt x="1942" y="787"/>
                  </a:cubicBezTo>
                  <a:cubicBezTo>
                    <a:pt x="1704" y="514"/>
                    <a:pt x="1834" y="418"/>
                    <a:pt x="2096" y="371"/>
                  </a:cubicBezTo>
                  <a:cubicBezTo>
                    <a:pt x="2132" y="363"/>
                    <a:pt x="2168" y="360"/>
                    <a:pt x="2205" y="360"/>
                  </a:cubicBezTo>
                  <a:cubicBezTo>
                    <a:pt x="2320" y="360"/>
                    <a:pt x="2440" y="389"/>
                    <a:pt x="2553" y="389"/>
                  </a:cubicBezTo>
                  <a:cubicBezTo>
                    <a:pt x="2681" y="389"/>
                    <a:pt x="2801" y="352"/>
                    <a:pt x="2894" y="192"/>
                  </a:cubicBezTo>
                  <a:cubicBezTo>
                    <a:pt x="2870" y="168"/>
                    <a:pt x="2870" y="133"/>
                    <a:pt x="2858" y="109"/>
                  </a:cubicBezTo>
                  <a:cubicBezTo>
                    <a:pt x="2514" y="27"/>
                    <a:pt x="2170" y="1"/>
                    <a:pt x="1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2"/>
            <p:cNvSpPr/>
            <p:nvPr/>
          </p:nvSpPr>
          <p:spPr>
            <a:xfrm>
              <a:off x="6014125" y="1612450"/>
              <a:ext cx="59850" cy="29250"/>
            </a:xfrm>
            <a:custGeom>
              <a:avLst/>
              <a:gdLst/>
              <a:ahLst/>
              <a:cxnLst/>
              <a:rect l="l" t="t" r="r" b="b"/>
              <a:pathLst>
                <a:path w="2394" h="1170" extrusionOk="0">
                  <a:moveTo>
                    <a:pt x="1895" y="0"/>
                  </a:moveTo>
                  <a:cubicBezTo>
                    <a:pt x="1749" y="0"/>
                    <a:pt x="1597" y="38"/>
                    <a:pt x="1449" y="38"/>
                  </a:cubicBezTo>
                  <a:cubicBezTo>
                    <a:pt x="1378" y="38"/>
                    <a:pt x="1308" y="29"/>
                    <a:pt x="1239" y="4"/>
                  </a:cubicBezTo>
                  <a:cubicBezTo>
                    <a:pt x="1180" y="39"/>
                    <a:pt x="1120" y="99"/>
                    <a:pt x="1060" y="123"/>
                  </a:cubicBezTo>
                  <a:cubicBezTo>
                    <a:pt x="1011" y="137"/>
                    <a:pt x="957" y="142"/>
                    <a:pt x="902" y="142"/>
                  </a:cubicBezTo>
                  <a:cubicBezTo>
                    <a:pt x="770" y="142"/>
                    <a:pt x="627" y="113"/>
                    <a:pt x="498" y="113"/>
                  </a:cubicBezTo>
                  <a:cubicBezTo>
                    <a:pt x="371" y="113"/>
                    <a:pt x="257" y="142"/>
                    <a:pt x="179" y="254"/>
                  </a:cubicBezTo>
                  <a:cubicBezTo>
                    <a:pt x="1" y="492"/>
                    <a:pt x="334" y="837"/>
                    <a:pt x="239" y="1147"/>
                  </a:cubicBezTo>
                  <a:cubicBezTo>
                    <a:pt x="272" y="1159"/>
                    <a:pt x="301" y="1164"/>
                    <a:pt x="326" y="1164"/>
                  </a:cubicBezTo>
                  <a:cubicBezTo>
                    <a:pt x="427" y="1164"/>
                    <a:pt x="467" y="1078"/>
                    <a:pt x="477" y="992"/>
                  </a:cubicBezTo>
                  <a:cubicBezTo>
                    <a:pt x="548" y="897"/>
                    <a:pt x="525" y="754"/>
                    <a:pt x="608" y="670"/>
                  </a:cubicBezTo>
                  <a:cubicBezTo>
                    <a:pt x="665" y="622"/>
                    <a:pt x="727" y="568"/>
                    <a:pt x="805" y="568"/>
                  </a:cubicBezTo>
                  <a:cubicBezTo>
                    <a:pt x="842" y="568"/>
                    <a:pt x="883" y="580"/>
                    <a:pt x="929" y="611"/>
                  </a:cubicBezTo>
                  <a:cubicBezTo>
                    <a:pt x="907" y="609"/>
                    <a:pt x="885" y="608"/>
                    <a:pt x="865" y="608"/>
                  </a:cubicBezTo>
                  <a:cubicBezTo>
                    <a:pt x="745" y="608"/>
                    <a:pt x="664" y="642"/>
                    <a:pt x="644" y="754"/>
                  </a:cubicBezTo>
                  <a:cubicBezTo>
                    <a:pt x="632" y="897"/>
                    <a:pt x="715" y="980"/>
                    <a:pt x="834" y="1028"/>
                  </a:cubicBezTo>
                  <a:cubicBezTo>
                    <a:pt x="890" y="1048"/>
                    <a:pt x="947" y="1054"/>
                    <a:pt x="1005" y="1054"/>
                  </a:cubicBezTo>
                  <a:cubicBezTo>
                    <a:pt x="1089" y="1054"/>
                    <a:pt x="1174" y="1041"/>
                    <a:pt x="1258" y="1041"/>
                  </a:cubicBezTo>
                  <a:cubicBezTo>
                    <a:pt x="1350" y="1041"/>
                    <a:pt x="1440" y="1057"/>
                    <a:pt x="1525" y="1123"/>
                  </a:cubicBezTo>
                  <a:cubicBezTo>
                    <a:pt x="1587" y="1146"/>
                    <a:pt x="1650" y="1170"/>
                    <a:pt x="1715" y="1170"/>
                  </a:cubicBezTo>
                  <a:cubicBezTo>
                    <a:pt x="1750" y="1170"/>
                    <a:pt x="1785" y="1163"/>
                    <a:pt x="1822" y="1147"/>
                  </a:cubicBezTo>
                  <a:cubicBezTo>
                    <a:pt x="2120" y="968"/>
                    <a:pt x="2394" y="766"/>
                    <a:pt x="2358" y="349"/>
                  </a:cubicBezTo>
                  <a:cubicBezTo>
                    <a:pt x="2334" y="254"/>
                    <a:pt x="2311" y="158"/>
                    <a:pt x="2215" y="99"/>
                  </a:cubicBezTo>
                  <a:cubicBezTo>
                    <a:pt x="2114" y="22"/>
                    <a:pt x="2006" y="0"/>
                    <a:pt x="18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2"/>
            <p:cNvSpPr/>
            <p:nvPr/>
          </p:nvSpPr>
          <p:spPr>
            <a:xfrm>
              <a:off x="5771250" y="1608650"/>
              <a:ext cx="104200" cy="30725"/>
            </a:xfrm>
            <a:custGeom>
              <a:avLst/>
              <a:gdLst/>
              <a:ahLst/>
              <a:cxnLst/>
              <a:rect l="l" t="t" r="r" b="b"/>
              <a:pathLst>
                <a:path w="4168" h="1229" extrusionOk="0">
                  <a:moveTo>
                    <a:pt x="2847" y="490"/>
                  </a:moveTo>
                  <a:cubicBezTo>
                    <a:pt x="2862" y="497"/>
                    <a:pt x="2878" y="505"/>
                    <a:pt x="2894" y="513"/>
                  </a:cubicBezTo>
                  <a:cubicBezTo>
                    <a:pt x="2870" y="549"/>
                    <a:pt x="2989" y="608"/>
                    <a:pt x="2882" y="656"/>
                  </a:cubicBezTo>
                  <a:cubicBezTo>
                    <a:pt x="2905" y="608"/>
                    <a:pt x="2882" y="572"/>
                    <a:pt x="2870" y="525"/>
                  </a:cubicBezTo>
                  <a:cubicBezTo>
                    <a:pt x="2862" y="513"/>
                    <a:pt x="2855" y="501"/>
                    <a:pt x="2847" y="490"/>
                  </a:cubicBezTo>
                  <a:close/>
                  <a:moveTo>
                    <a:pt x="72" y="1"/>
                  </a:moveTo>
                  <a:cubicBezTo>
                    <a:pt x="24" y="37"/>
                    <a:pt x="0" y="72"/>
                    <a:pt x="48" y="168"/>
                  </a:cubicBezTo>
                  <a:cubicBezTo>
                    <a:pt x="60" y="239"/>
                    <a:pt x="96" y="299"/>
                    <a:pt x="155" y="358"/>
                  </a:cubicBezTo>
                  <a:cubicBezTo>
                    <a:pt x="215" y="418"/>
                    <a:pt x="179" y="489"/>
                    <a:pt x="179" y="572"/>
                  </a:cubicBezTo>
                  <a:cubicBezTo>
                    <a:pt x="179" y="584"/>
                    <a:pt x="191" y="608"/>
                    <a:pt x="191" y="644"/>
                  </a:cubicBezTo>
                  <a:cubicBezTo>
                    <a:pt x="215" y="656"/>
                    <a:pt x="238" y="691"/>
                    <a:pt x="250" y="703"/>
                  </a:cubicBezTo>
                  <a:cubicBezTo>
                    <a:pt x="319" y="758"/>
                    <a:pt x="382" y="783"/>
                    <a:pt x="441" y="783"/>
                  </a:cubicBezTo>
                  <a:cubicBezTo>
                    <a:pt x="535" y="783"/>
                    <a:pt x="617" y="718"/>
                    <a:pt x="691" y="608"/>
                  </a:cubicBezTo>
                  <a:cubicBezTo>
                    <a:pt x="727" y="537"/>
                    <a:pt x="738" y="453"/>
                    <a:pt x="810" y="406"/>
                  </a:cubicBezTo>
                  <a:cubicBezTo>
                    <a:pt x="989" y="379"/>
                    <a:pt x="1180" y="366"/>
                    <a:pt x="1371" y="366"/>
                  </a:cubicBezTo>
                  <a:cubicBezTo>
                    <a:pt x="1434" y="366"/>
                    <a:pt x="1498" y="367"/>
                    <a:pt x="1560" y="370"/>
                  </a:cubicBezTo>
                  <a:cubicBezTo>
                    <a:pt x="1692" y="451"/>
                    <a:pt x="1828" y="474"/>
                    <a:pt x="1966" y="474"/>
                  </a:cubicBezTo>
                  <a:cubicBezTo>
                    <a:pt x="2153" y="474"/>
                    <a:pt x="2342" y="431"/>
                    <a:pt x="2528" y="431"/>
                  </a:cubicBezTo>
                  <a:cubicBezTo>
                    <a:pt x="2560" y="431"/>
                    <a:pt x="2591" y="433"/>
                    <a:pt x="2623" y="436"/>
                  </a:cubicBezTo>
                  <a:lnTo>
                    <a:pt x="2623" y="436"/>
                  </a:lnTo>
                  <a:cubicBezTo>
                    <a:pt x="2279" y="545"/>
                    <a:pt x="2144" y="723"/>
                    <a:pt x="2524" y="1049"/>
                  </a:cubicBezTo>
                  <a:cubicBezTo>
                    <a:pt x="2819" y="1186"/>
                    <a:pt x="3121" y="1228"/>
                    <a:pt x="3427" y="1228"/>
                  </a:cubicBezTo>
                  <a:cubicBezTo>
                    <a:pt x="3653" y="1228"/>
                    <a:pt x="3880" y="1205"/>
                    <a:pt x="4108" y="1180"/>
                  </a:cubicBezTo>
                  <a:cubicBezTo>
                    <a:pt x="4167" y="1025"/>
                    <a:pt x="4048" y="965"/>
                    <a:pt x="3953" y="906"/>
                  </a:cubicBezTo>
                  <a:cubicBezTo>
                    <a:pt x="3846" y="870"/>
                    <a:pt x="3786" y="811"/>
                    <a:pt x="3775" y="691"/>
                  </a:cubicBezTo>
                  <a:cubicBezTo>
                    <a:pt x="3763" y="611"/>
                    <a:pt x="3763" y="541"/>
                    <a:pt x="3730" y="483"/>
                  </a:cubicBezTo>
                  <a:lnTo>
                    <a:pt x="3730" y="483"/>
                  </a:lnTo>
                  <a:cubicBezTo>
                    <a:pt x="3733" y="457"/>
                    <a:pt x="3733" y="418"/>
                    <a:pt x="3714" y="418"/>
                  </a:cubicBezTo>
                  <a:cubicBezTo>
                    <a:pt x="3708" y="418"/>
                    <a:pt x="3701" y="422"/>
                    <a:pt x="3691" y="430"/>
                  </a:cubicBezTo>
                  <a:cubicBezTo>
                    <a:pt x="3674" y="444"/>
                    <a:pt x="3662" y="449"/>
                    <a:pt x="3654" y="449"/>
                  </a:cubicBezTo>
                  <a:cubicBezTo>
                    <a:pt x="3630" y="449"/>
                    <a:pt x="3652" y="394"/>
                    <a:pt x="3715" y="394"/>
                  </a:cubicBezTo>
                  <a:cubicBezTo>
                    <a:pt x="3834" y="394"/>
                    <a:pt x="3929" y="358"/>
                    <a:pt x="3989" y="275"/>
                  </a:cubicBezTo>
                  <a:cubicBezTo>
                    <a:pt x="3917" y="239"/>
                    <a:pt x="3822" y="191"/>
                    <a:pt x="3727" y="180"/>
                  </a:cubicBezTo>
                  <a:cubicBezTo>
                    <a:pt x="2513" y="49"/>
                    <a:pt x="1298" y="13"/>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2"/>
            <p:cNvSpPr/>
            <p:nvPr/>
          </p:nvSpPr>
          <p:spPr>
            <a:xfrm>
              <a:off x="6059975" y="1620375"/>
              <a:ext cx="116400" cy="25225"/>
            </a:xfrm>
            <a:custGeom>
              <a:avLst/>
              <a:gdLst/>
              <a:ahLst/>
              <a:cxnLst/>
              <a:rect l="l" t="t" r="r" b="b"/>
              <a:pathLst>
                <a:path w="4656" h="1009" extrusionOk="0">
                  <a:moveTo>
                    <a:pt x="688" y="0"/>
                  </a:moveTo>
                  <a:cubicBezTo>
                    <a:pt x="615" y="0"/>
                    <a:pt x="527" y="43"/>
                    <a:pt x="429" y="115"/>
                  </a:cubicBezTo>
                  <a:cubicBezTo>
                    <a:pt x="322" y="342"/>
                    <a:pt x="369" y="663"/>
                    <a:pt x="12" y="711"/>
                  </a:cubicBezTo>
                  <a:cubicBezTo>
                    <a:pt x="0" y="711"/>
                    <a:pt x="0" y="794"/>
                    <a:pt x="0" y="842"/>
                  </a:cubicBezTo>
                  <a:cubicBezTo>
                    <a:pt x="536" y="877"/>
                    <a:pt x="1060" y="913"/>
                    <a:pt x="1584" y="949"/>
                  </a:cubicBezTo>
                  <a:cubicBezTo>
                    <a:pt x="2596" y="973"/>
                    <a:pt x="3596" y="996"/>
                    <a:pt x="4608" y="1008"/>
                  </a:cubicBezTo>
                  <a:cubicBezTo>
                    <a:pt x="4656" y="937"/>
                    <a:pt x="4656" y="877"/>
                    <a:pt x="4608" y="794"/>
                  </a:cubicBezTo>
                  <a:cubicBezTo>
                    <a:pt x="4441" y="663"/>
                    <a:pt x="4263" y="663"/>
                    <a:pt x="4072" y="651"/>
                  </a:cubicBezTo>
                  <a:lnTo>
                    <a:pt x="3763" y="651"/>
                  </a:lnTo>
                  <a:cubicBezTo>
                    <a:pt x="3709" y="653"/>
                    <a:pt x="3655" y="654"/>
                    <a:pt x="3601" y="654"/>
                  </a:cubicBezTo>
                  <a:cubicBezTo>
                    <a:pt x="3330" y="654"/>
                    <a:pt x="3054" y="629"/>
                    <a:pt x="2786" y="580"/>
                  </a:cubicBezTo>
                  <a:cubicBezTo>
                    <a:pt x="2703" y="580"/>
                    <a:pt x="2644" y="580"/>
                    <a:pt x="2584" y="592"/>
                  </a:cubicBezTo>
                  <a:cubicBezTo>
                    <a:pt x="2501" y="603"/>
                    <a:pt x="2405" y="615"/>
                    <a:pt x="2322" y="615"/>
                  </a:cubicBezTo>
                  <a:cubicBezTo>
                    <a:pt x="2227" y="603"/>
                    <a:pt x="2155" y="592"/>
                    <a:pt x="2072" y="556"/>
                  </a:cubicBezTo>
                  <a:cubicBezTo>
                    <a:pt x="1798" y="508"/>
                    <a:pt x="1810" y="151"/>
                    <a:pt x="1572" y="68"/>
                  </a:cubicBezTo>
                  <a:cubicBezTo>
                    <a:pt x="1560" y="66"/>
                    <a:pt x="1548" y="65"/>
                    <a:pt x="1536" y="65"/>
                  </a:cubicBezTo>
                  <a:cubicBezTo>
                    <a:pt x="1293" y="65"/>
                    <a:pt x="1263" y="463"/>
                    <a:pt x="1023" y="463"/>
                  </a:cubicBezTo>
                  <a:cubicBezTo>
                    <a:pt x="982" y="463"/>
                    <a:pt x="936" y="451"/>
                    <a:pt x="881" y="425"/>
                  </a:cubicBezTo>
                  <a:cubicBezTo>
                    <a:pt x="858" y="365"/>
                    <a:pt x="881" y="318"/>
                    <a:pt x="881" y="258"/>
                  </a:cubicBezTo>
                  <a:cubicBezTo>
                    <a:pt x="854" y="75"/>
                    <a:pt x="785" y="0"/>
                    <a:pt x="6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2"/>
            <p:cNvSpPr/>
            <p:nvPr/>
          </p:nvSpPr>
          <p:spPr>
            <a:xfrm>
              <a:off x="5783750" y="1701600"/>
              <a:ext cx="67600" cy="21000"/>
            </a:xfrm>
            <a:custGeom>
              <a:avLst/>
              <a:gdLst/>
              <a:ahLst/>
              <a:cxnLst/>
              <a:rect l="l" t="t" r="r" b="b"/>
              <a:pathLst>
                <a:path w="2704" h="840" extrusionOk="0">
                  <a:moveTo>
                    <a:pt x="653" y="1"/>
                  </a:moveTo>
                  <a:cubicBezTo>
                    <a:pt x="488" y="1"/>
                    <a:pt x="322" y="7"/>
                    <a:pt x="155" y="21"/>
                  </a:cubicBezTo>
                  <a:cubicBezTo>
                    <a:pt x="96" y="212"/>
                    <a:pt x="48" y="391"/>
                    <a:pt x="0" y="569"/>
                  </a:cubicBezTo>
                  <a:cubicBezTo>
                    <a:pt x="358" y="778"/>
                    <a:pt x="725" y="840"/>
                    <a:pt x="1098" y="840"/>
                  </a:cubicBezTo>
                  <a:cubicBezTo>
                    <a:pt x="1533" y="840"/>
                    <a:pt x="1975" y="756"/>
                    <a:pt x="2417" y="724"/>
                  </a:cubicBezTo>
                  <a:cubicBezTo>
                    <a:pt x="2703" y="581"/>
                    <a:pt x="2679" y="426"/>
                    <a:pt x="2382" y="391"/>
                  </a:cubicBezTo>
                  <a:cubicBezTo>
                    <a:pt x="2024" y="343"/>
                    <a:pt x="1691" y="367"/>
                    <a:pt x="1310" y="272"/>
                  </a:cubicBezTo>
                  <a:lnTo>
                    <a:pt x="1310" y="272"/>
                  </a:lnTo>
                  <a:cubicBezTo>
                    <a:pt x="1720" y="327"/>
                    <a:pt x="1958" y="358"/>
                    <a:pt x="2119" y="358"/>
                  </a:cubicBezTo>
                  <a:cubicBezTo>
                    <a:pt x="2341" y="358"/>
                    <a:pt x="2416" y="298"/>
                    <a:pt x="2596" y="152"/>
                  </a:cubicBezTo>
                  <a:cubicBezTo>
                    <a:pt x="1941" y="96"/>
                    <a:pt x="1302" y="1"/>
                    <a:pt x="6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2"/>
            <p:cNvSpPr/>
            <p:nvPr/>
          </p:nvSpPr>
          <p:spPr>
            <a:xfrm>
              <a:off x="5655750" y="1608475"/>
              <a:ext cx="56000" cy="19700"/>
            </a:xfrm>
            <a:custGeom>
              <a:avLst/>
              <a:gdLst/>
              <a:ahLst/>
              <a:cxnLst/>
              <a:rect l="l" t="t" r="r" b="b"/>
              <a:pathLst>
                <a:path w="2240" h="788" extrusionOk="0">
                  <a:moveTo>
                    <a:pt x="781" y="1"/>
                  </a:moveTo>
                  <a:cubicBezTo>
                    <a:pt x="555" y="1"/>
                    <a:pt x="326" y="15"/>
                    <a:pt x="96" y="20"/>
                  </a:cubicBezTo>
                  <a:cubicBezTo>
                    <a:pt x="1" y="246"/>
                    <a:pt x="96" y="413"/>
                    <a:pt x="239" y="544"/>
                  </a:cubicBezTo>
                  <a:cubicBezTo>
                    <a:pt x="567" y="595"/>
                    <a:pt x="877" y="734"/>
                    <a:pt x="1207" y="734"/>
                  </a:cubicBezTo>
                  <a:cubicBezTo>
                    <a:pt x="1261" y="734"/>
                    <a:pt x="1315" y="731"/>
                    <a:pt x="1370" y="722"/>
                  </a:cubicBezTo>
                  <a:cubicBezTo>
                    <a:pt x="1471" y="776"/>
                    <a:pt x="1575" y="788"/>
                    <a:pt x="1681" y="788"/>
                  </a:cubicBezTo>
                  <a:cubicBezTo>
                    <a:pt x="1765" y="788"/>
                    <a:pt x="1851" y="780"/>
                    <a:pt x="1937" y="780"/>
                  </a:cubicBezTo>
                  <a:cubicBezTo>
                    <a:pt x="1958" y="780"/>
                    <a:pt x="1979" y="781"/>
                    <a:pt x="2001" y="782"/>
                  </a:cubicBezTo>
                  <a:cubicBezTo>
                    <a:pt x="2239" y="675"/>
                    <a:pt x="2132" y="556"/>
                    <a:pt x="2001" y="484"/>
                  </a:cubicBezTo>
                  <a:cubicBezTo>
                    <a:pt x="1834" y="413"/>
                    <a:pt x="1727" y="294"/>
                    <a:pt x="1668" y="127"/>
                  </a:cubicBezTo>
                  <a:cubicBezTo>
                    <a:pt x="1376" y="25"/>
                    <a:pt x="1080" y="1"/>
                    <a:pt x="7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2"/>
            <p:cNvSpPr/>
            <p:nvPr/>
          </p:nvSpPr>
          <p:spPr>
            <a:xfrm>
              <a:off x="5770350" y="1612425"/>
              <a:ext cx="45575" cy="21100"/>
            </a:xfrm>
            <a:custGeom>
              <a:avLst/>
              <a:gdLst/>
              <a:ahLst/>
              <a:cxnLst/>
              <a:rect l="l" t="t" r="r" b="b"/>
              <a:pathLst>
                <a:path w="1823" h="844" extrusionOk="0">
                  <a:moveTo>
                    <a:pt x="962" y="1"/>
                  </a:moveTo>
                  <a:cubicBezTo>
                    <a:pt x="809" y="1"/>
                    <a:pt x="661" y="24"/>
                    <a:pt x="524" y="124"/>
                  </a:cubicBezTo>
                  <a:cubicBezTo>
                    <a:pt x="572" y="159"/>
                    <a:pt x="620" y="219"/>
                    <a:pt x="655" y="267"/>
                  </a:cubicBezTo>
                  <a:cubicBezTo>
                    <a:pt x="610" y="418"/>
                    <a:pt x="536" y="488"/>
                    <a:pt x="436" y="488"/>
                  </a:cubicBezTo>
                  <a:cubicBezTo>
                    <a:pt x="378" y="488"/>
                    <a:pt x="312" y="465"/>
                    <a:pt x="239" y="421"/>
                  </a:cubicBezTo>
                  <a:cubicBezTo>
                    <a:pt x="211" y="385"/>
                    <a:pt x="170" y="370"/>
                    <a:pt x="126" y="370"/>
                  </a:cubicBezTo>
                  <a:cubicBezTo>
                    <a:pt x="112" y="370"/>
                    <a:pt x="98" y="371"/>
                    <a:pt x="84" y="374"/>
                  </a:cubicBezTo>
                  <a:cubicBezTo>
                    <a:pt x="24" y="445"/>
                    <a:pt x="1" y="540"/>
                    <a:pt x="36" y="636"/>
                  </a:cubicBezTo>
                  <a:cubicBezTo>
                    <a:pt x="84" y="731"/>
                    <a:pt x="167" y="755"/>
                    <a:pt x="239" y="814"/>
                  </a:cubicBezTo>
                  <a:cubicBezTo>
                    <a:pt x="570" y="822"/>
                    <a:pt x="906" y="844"/>
                    <a:pt x="1240" y="844"/>
                  </a:cubicBezTo>
                  <a:cubicBezTo>
                    <a:pt x="1435" y="844"/>
                    <a:pt x="1629" y="836"/>
                    <a:pt x="1822" y="814"/>
                  </a:cubicBezTo>
                  <a:cubicBezTo>
                    <a:pt x="1632" y="576"/>
                    <a:pt x="1810" y="219"/>
                    <a:pt x="1548" y="5"/>
                  </a:cubicBezTo>
                  <a:cubicBezTo>
                    <a:pt x="1489" y="15"/>
                    <a:pt x="1429" y="19"/>
                    <a:pt x="1368" y="19"/>
                  </a:cubicBezTo>
                  <a:cubicBezTo>
                    <a:pt x="1233" y="19"/>
                    <a:pt x="1096" y="1"/>
                    <a:pt x="9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2"/>
            <p:cNvSpPr/>
            <p:nvPr/>
          </p:nvSpPr>
          <p:spPr>
            <a:xfrm>
              <a:off x="5410475" y="1700900"/>
              <a:ext cx="68200" cy="19100"/>
            </a:xfrm>
            <a:custGeom>
              <a:avLst/>
              <a:gdLst/>
              <a:ahLst/>
              <a:cxnLst/>
              <a:rect l="l" t="t" r="r" b="b"/>
              <a:pathLst>
                <a:path w="2728" h="764" extrusionOk="0">
                  <a:moveTo>
                    <a:pt x="1906" y="0"/>
                  </a:moveTo>
                  <a:cubicBezTo>
                    <a:pt x="1840" y="0"/>
                    <a:pt x="1774" y="4"/>
                    <a:pt x="1704" y="14"/>
                  </a:cubicBezTo>
                  <a:cubicBezTo>
                    <a:pt x="1686" y="9"/>
                    <a:pt x="1672" y="7"/>
                    <a:pt x="1658" y="7"/>
                  </a:cubicBezTo>
                  <a:cubicBezTo>
                    <a:pt x="1635" y="7"/>
                    <a:pt x="1615" y="15"/>
                    <a:pt x="1584" y="38"/>
                  </a:cubicBezTo>
                  <a:cubicBezTo>
                    <a:pt x="1440" y="165"/>
                    <a:pt x="1278" y="191"/>
                    <a:pt x="1112" y="191"/>
                  </a:cubicBezTo>
                  <a:cubicBezTo>
                    <a:pt x="997" y="191"/>
                    <a:pt x="879" y="178"/>
                    <a:pt x="764" y="178"/>
                  </a:cubicBezTo>
                  <a:cubicBezTo>
                    <a:pt x="703" y="178"/>
                    <a:pt x="643" y="182"/>
                    <a:pt x="584" y="192"/>
                  </a:cubicBezTo>
                  <a:cubicBezTo>
                    <a:pt x="584" y="216"/>
                    <a:pt x="572" y="216"/>
                    <a:pt x="549" y="228"/>
                  </a:cubicBezTo>
                  <a:cubicBezTo>
                    <a:pt x="540" y="231"/>
                    <a:pt x="530" y="233"/>
                    <a:pt x="520" y="233"/>
                  </a:cubicBezTo>
                  <a:cubicBezTo>
                    <a:pt x="491" y="233"/>
                    <a:pt x="459" y="219"/>
                    <a:pt x="441" y="192"/>
                  </a:cubicBezTo>
                  <a:cubicBezTo>
                    <a:pt x="406" y="133"/>
                    <a:pt x="346" y="97"/>
                    <a:pt x="299" y="49"/>
                  </a:cubicBezTo>
                  <a:cubicBezTo>
                    <a:pt x="279" y="40"/>
                    <a:pt x="259" y="35"/>
                    <a:pt x="240" y="35"/>
                  </a:cubicBezTo>
                  <a:cubicBezTo>
                    <a:pt x="190" y="35"/>
                    <a:pt x="143" y="66"/>
                    <a:pt x="108" y="109"/>
                  </a:cubicBezTo>
                  <a:cubicBezTo>
                    <a:pt x="1" y="288"/>
                    <a:pt x="1" y="454"/>
                    <a:pt x="120" y="633"/>
                  </a:cubicBezTo>
                  <a:cubicBezTo>
                    <a:pt x="239" y="728"/>
                    <a:pt x="382" y="764"/>
                    <a:pt x="525" y="764"/>
                  </a:cubicBezTo>
                  <a:cubicBezTo>
                    <a:pt x="596" y="764"/>
                    <a:pt x="668" y="764"/>
                    <a:pt x="739" y="752"/>
                  </a:cubicBezTo>
                  <a:cubicBezTo>
                    <a:pt x="1217" y="699"/>
                    <a:pt x="1694" y="580"/>
                    <a:pt x="2180" y="580"/>
                  </a:cubicBezTo>
                  <a:cubicBezTo>
                    <a:pt x="2239" y="580"/>
                    <a:pt x="2299" y="581"/>
                    <a:pt x="2358" y="585"/>
                  </a:cubicBezTo>
                  <a:cubicBezTo>
                    <a:pt x="2382" y="597"/>
                    <a:pt x="2418" y="597"/>
                    <a:pt x="2454" y="609"/>
                  </a:cubicBezTo>
                  <a:cubicBezTo>
                    <a:pt x="2727" y="419"/>
                    <a:pt x="2727" y="216"/>
                    <a:pt x="2454" y="14"/>
                  </a:cubicBezTo>
                  <a:cubicBezTo>
                    <a:pt x="2406" y="73"/>
                    <a:pt x="2361" y="103"/>
                    <a:pt x="2317" y="103"/>
                  </a:cubicBezTo>
                  <a:cubicBezTo>
                    <a:pt x="2272" y="103"/>
                    <a:pt x="2227" y="73"/>
                    <a:pt x="2180" y="14"/>
                  </a:cubicBezTo>
                  <a:cubicBezTo>
                    <a:pt x="2084" y="7"/>
                    <a:pt x="1995" y="0"/>
                    <a:pt x="19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2"/>
            <p:cNvSpPr/>
            <p:nvPr/>
          </p:nvSpPr>
          <p:spPr>
            <a:xfrm>
              <a:off x="5803700" y="1613125"/>
              <a:ext cx="41675" cy="22150"/>
            </a:xfrm>
            <a:custGeom>
              <a:avLst/>
              <a:gdLst/>
              <a:ahLst/>
              <a:cxnLst/>
              <a:rect l="l" t="t" r="r" b="b"/>
              <a:pathLst>
                <a:path w="1667" h="886" extrusionOk="0">
                  <a:moveTo>
                    <a:pt x="214" y="1"/>
                  </a:moveTo>
                  <a:cubicBezTo>
                    <a:pt x="322" y="251"/>
                    <a:pt x="119" y="429"/>
                    <a:pt x="0" y="632"/>
                  </a:cubicBezTo>
                  <a:cubicBezTo>
                    <a:pt x="191" y="727"/>
                    <a:pt x="381" y="643"/>
                    <a:pt x="488" y="822"/>
                  </a:cubicBezTo>
                  <a:cubicBezTo>
                    <a:pt x="623" y="856"/>
                    <a:pt x="759" y="886"/>
                    <a:pt x="894" y="886"/>
                  </a:cubicBezTo>
                  <a:cubicBezTo>
                    <a:pt x="997" y="886"/>
                    <a:pt x="1100" y="868"/>
                    <a:pt x="1203" y="822"/>
                  </a:cubicBezTo>
                  <a:cubicBezTo>
                    <a:pt x="1048" y="393"/>
                    <a:pt x="1048" y="393"/>
                    <a:pt x="1488" y="239"/>
                  </a:cubicBezTo>
                  <a:cubicBezTo>
                    <a:pt x="1488" y="251"/>
                    <a:pt x="1500" y="274"/>
                    <a:pt x="1524" y="286"/>
                  </a:cubicBezTo>
                  <a:cubicBezTo>
                    <a:pt x="1535" y="289"/>
                    <a:pt x="1546" y="291"/>
                    <a:pt x="1556" y="291"/>
                  </a:cubicBezTo>
                  <a:cubicBezTo>
                    <a:pt x="1588" y="291"/>
                    <a:pt x="1613" y="275"/>
                    <a:pt x="1631" y="239"/>
                  </a:cubicBezTo>
                  <a:cubicBezTo>
                    <a:pt x="1643" y="227"/>
                    <a:pt x="1667" y="191"/>
                    <a:pt x="1667" y="179"/>
                  </a:cubicBezTo>
                  <a:cubicBezTo>
                    <a:pt x="1667" y="167"/>
                    <a:pt x="1643" y="131"/>
                    <a:pt x="1631" y="131"/>
                  </a:cubicBezTo>
                  <a:cubicBezTo>
                    <a:pt x="1155" y="108"/>
                    <a:pt x="679" y="131"/>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2"/>
            <p:cNvSpPr/>
            <p:nvPr/>
          </p:nvSpPr>
          <p:spPr>
            <a:xfrm>
              <a:off x="6020375" y="1623550"/>
              <a:ext cx="32475" cy="18575"/>
            </a:xfrm>
            <a:custGeom>
              <a:avLst/>
              <a:gdLst/>
              <a:ahLst/>
              <a:cxnLst/>
              <a:rect l="l" t="t" r="r" b="b"/>
              <a:pathLst>
                <a:path w="1299" h="743" extrusionOk="0">
                  <a:moveTo>
                    <a:pt x="766" y="0"/>
                  </a:moveTo>
                  <a:cubicBezTo>
                    <a:pt x="647" y="0"/>
                    <a:pt x="519" y="24"/>
                    <a:pt x="406" y="72"/>
                  </a:cubicBezTo>
                  <a:cubicBezTo>
                    <a:pt x="275" y="119"/>
                    <a:pt x="239" y="215"/>
                    <a:pt x="227" y="346"/>
                  </a:cubicBezTo>
                  <a:cubicBezTo>
                    <a:pt x="215" y="488"/>
                    <a:pt x="144" y="607"/>
                    <a:pt x="1" y="703"/>
                  </a:cubicBezTo>
                  <a:cubicBezTo>
                    <a:pt x="158" y="733"/>
                    <a:pt x="315" y="743"/>
                    <a:pt x="470" y="743"/>
                  </a:cubicBezTo>
                  <a:cubicBezTo>
                    <a:pt x="748" y="743"/>
                    <a:pt x="1023" y="710"/>
                    <a:pt x="1299" y="703"/>
                  </a:cubicBezTo>
                  <a:cubicBezTo>
                    <a:pt x="1144" y="381"/>
                    <a:pt x="679" y="715"/>
                    <a:pt x="537" y="346"/>
                  </a:cubicBezTo>
                  <a:cubicBezTo>
                    <a:pt x="594" y="297"/>
                    <a:pt x="645" y="282"/>
                    <a:pt x="692" y="282"/>
                  </a:cubicBezTo>
                  <a:cubicBezTo>
                    <a:pt x="761" y="282"/>
                    <a:pt x="823" y="315"/>
                    <a:pt x="894" y="322"/>
                  </a:cubicBezTo>
                  <a:cubicBezTo>
                    <a:pt x="928" y="329"/>
                    <a:pt x="959" y="332"/>
                    <a:pt x="986" y="332"/>
                  </a:cubicBezTo>
                  <a:cubicBezTo>
                    <a:pt x="1182" y="332"/>
                    <a:pt x="1218" y="166"/>
                    <a:pt x="1072" y="72"/>
                  </a:cubicBezTo>
                  <a:cubicBezTo>
                    <a:pt x="995" y="24"/>
                    <a:pt x="885" y="0"/>
                    <a:pt x="7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2"/>
            <p:cNvSpPr/>
            <p:nvPr/>
          </p:nvSpPr>
          <p:spPr>
            <a:xfrm>
              <a:off x="5622125" y="1608375"/>
              <a:ext cx="40500" cy="16800"/>
            </a:xfrm>
            <a:custGeom>
              <a:avLst/>
              <a:gdLst/>
              <a:ahLst/>
              <a:cxnLst/>
              <a:rect l="l" t="t" r="r" b="b"/>
              <a:pathLst>
                <a:path w="1620" h="672" extrusionOk="0">
                  <a:moveTo>
                    <a:pt x="1286" y="0"/>
                  </a:moveTo>
                  <a:cubicBezTo>
                    <a:pt x="1165" y="74"/>
                    <a:pt x="1033" y="91"/>
                    <a:pt x="898" y="91"/>
                  </a:cubicBezTo>
                  <a:cubicBezTo>
                    <a:pt x="792" y="91"/>
                    <a:pt x="685" y="81"/>
                    <a:pt x="578" y="81"/>
                  </a:cubicBezTo>
                  <a:cubicBezTo>
                    <a:pt x="471" y="81"/>
                    <a:pt x="364" y="91"/>
                    <a:pt x="262" y="131"/>
                  </a:cubicBezTo>
                  <a:lnTo>
                    <a:pt x="262" y="119"/>
                  </a:lnTo>
                  <a:cubicBezTo>
                    <a:pt x="191" y="238"/>
                    <a:pt x="0" y="369"/>
                    <a:pt x="131" y="524"/>
                  </a:cubicBezTo>
                  <a:cubicBezTo>
                    <a:pt x="221" y="636"/>
                    <a:pt x="334" y="672"/>
                    <a:pt x="456" y="672"/>
                  </a:cubicBezTo>
                  <a:cubicBezTo>
                    <a:pt x="592" y="672"/>
                    <a:pt x="737" y="627"/>
                    <a:pt x="869" y="595"/>
                  </a:cubicBezTo>
                  <a:cubicBezTo>
                    <a:pt x="956" y="532"/>
                    <a:pt x="1049" y="504"/>
                    <a:pt x="1143" y="504"/>
                  </a:cubicBezTo>
                  <a:cubicBezTo>
                    <a:pt x="1242" y="504"/>
                    <a:pt x="1343" y="535"/>
                    <a:pt x="1441" y="583"/>
                  </a:cubicBezTo>
                  <a:cubicBezTo>
                    <a:pt x="1458" y="588"/>
                    <a:pt x="1474" y="591"/>
                    <a:pt x="1490" y="591"/>
                  </a:cubicBezTo>
                  <a:cubicBezTo>
                    <a:pt x="1516" y="591"/>
                    <a:pt x="1542" y="582"/>
                    <a:pt x="1572" y="560"/>
                  </a:cubicBezTo>
                  <a:cubicBezTo>
                    <a:pt x="1620" y="357"/>
                    <a:pt x="1524" y="191"/>
                    <a:pt x="1441" y="24"/>
                  </a:cubicBezTo>
                  <a:cubicBezTo>
                    <a:pt x="1393" y="24"/>
                    <a:pt x="1346" y="12"/>
                    <a:pt x="1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2"/>
            <p:cNvSpPr/>
            <p:nvPr/>
          </p:nvSpPr>
          <p:spPr>
            <a:xfrm>
              <a:off x="5807250" y="1704825"/>
              <a:ext cx="56000" cy="13550"/>
            </a:xfrm>
            <a:custGeom>
              <a:avLst/>
              <a:gdLst/>
              <a:ahLst/>
              <a:cxnLst/>
              <a:rect l="l" t="t" r="r" b="b"/>
              <a:pathLst>
                <a:path w="2240" h="542" extrusionOk="0">
                  <a:moveTo>
                    <a:pt x="1829" y="1"/>
                  </a:moveTo>
                  <a:cubicBezTo>
                    <a:pt x="1771" y="1"/>
                    <a:pt x="1714" y="11"/>
                    <a:pt x="1656" y="35"/>
                  </a:cubicBezTo>
                  <a:cubicBezTo>
                    <a:pt x="1530" y="161"/>
                    <a:pt x="1388" y="204"/>
                    <a:pt x="1244" y="204"/>
                  </a:cubicBezTo>
                  <a:cubicBezTo>
                    <a:pt x="1116" y="204"/>
                    <a:pt x="988" y="170"/>
                    <a:pt x="870" y="131"/>
                  </a:cubicBezTo>
                  <a:cubicBezTo>
                    <a:pt x="770" y="97"/>
                    <a:pt x="675" y="85"/>
                    <a:pt x="584" y="85"/>
                  </a:cubicBezTo>
                  <a:cubicBezTo>
                    <a:pt x="383" y="85"/>
                    <a:pt x="197" y="145"/>
                    <a:pt x="1" y="178"/>
                  </a:cubicBezTo>
                  <a:cubicBezTo>
                    <a:pt x="139" y="302"/>
                    <a:pt x="299" y="319"/>
                    <a:pt x="462" y="319"/>
                  </a:cubicBezTo>
                  <a:cubicBezTo>
                    <a:pt x="525" y="319"/>
                    <a:pt x="589" y="316"/>
                    <a:pt x="651" y="316"/>
                  </a:cubicBezTo>
                  <a:cubicBezTo>
                    <a:pt x="693" y="316"/>
                    <a:pt x="734" y="317"/>
                    <a:pt x="775" y="321"/>
                  </a:cubicBezTo>
                  <a:cubicBezTo>
                    <a:pt x="805" y="325"/>
                    <a:pt x="836" y="326"/>
                    <a:pt x="867" y="326"/>
                  </a:cubicBezTo>
                  <a:cubicBezTo>
                    <a:pt x="986" y="326"/>
                    <a:pt x="1108" y="305"/>
                    <a:pt x="1229" y="305"/>
                  </a:cubicBezTo>
                  <a:cubicBezTo>
                    <a:pt x="1374" y="305"/>
                    <a:pt x="1516" y="336"/>
                    <a:pt x="1644" y="476"/>
                  </a:cubicBezTo>
                  <a:cubicBezTo>
                    <a:pt x="1712" y="527"/>
                    <a:pt x="1785" y="541"/>
                    <a:pt x="1865" y="541"/>
                  </a:cubicBezTo>
                  <a:cubicBezTo>
                    <a:pt x="1897" y="541"/>
                    <a:pt x="1931" y="539"/>
                    <a:pt x="1965" y="535"/>
                  </a:cubicBezTo>
                  <a:cubicBezTo>
                    <a:pt x="2132" y="393"/>
                    <a:pt x="2239" y="262"/>
                    <a:pt x="2085" y="59"/>
                  </a:cubicBezTo>
                  <a:cubicBezTo>
                    <a:pt x="1999" y="24"/>
                    <a:pt x="1914" y="1"/>
                    <a:pt x="18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2"/>
            <p:cNvSpPr/>
            <p:nvPr/>
          </p:nvSpPr>
          <p:spPr>
            <a:xfrm>
              <a:off x="5914725" y="1618125"/>
              <a:ext cx="30675" cy="22700"/>
            </a:xfrm>
            <a:custGeom>
              <a:avLst/>
              <a:gdLst/>
              <a:ahLst/>
              <a:cxnLst/>
              <a:rect l="l" t="t" r="r" b="b"/>
              <a:pathLst>
                <a:path w="1227" h="908" extrusionOk="0">
                  <a:moveTo>
                    <a:pt x="308" y="0"/>
                  </a:moveTo>
                  <a:cubicBezTo>
                    <a:pt x="226" y="0"/>
                    <a:pt x="153" y="37"/>
                    <a:pt x="107" y="170"/>
                  </a:cubicBezTo>
                  <a:cubicBezTo>
                    <a:pt x="0" y="455"/>
                    <a:pt x="95" y="682"/>
                    <a:pt x="405" y="765"/>
                  </a:cubicBezTo>
                  <a:cubicBezTo>
                    <a:pt x="512" y="789"/>
                    <a:pt x="584" y="824"/>
                    <a:pt x="643" y="908"/>
                  </a:cubicBezTo>
                  <a:lnTo>
                    <a:pt x="798" y="896"/>
                  </a:lnTo>
                  <a:cubicBezTo>
                    <a:pt x="1226" y="670"/>
                    <a:pt x="822" y="443"/>
                    <a:pt x="762" y="205"/>
                  </a:cubicBezTo>
                  <a:cubicBezTo>
                    <a:pt x="738" y="146"/>
                    <a:pt x="691" y="98"/>
                    <a:pt x="643" y="51"/>
                  </a:cubicBezTo>
                  <a:cubicBezTo>
                    <a:pt x="633" y="52"/>
                    <a:pt x="623" y="52"/>
                    <a:pt x="613" y="52"/>
                  </a:cubicBezTo>
                  <a:cubicBezTo>
                    <a:pt x="517" y="52"/>
                    <a:pt x="406" y="0"/>
                    <a:pt x="3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2"/>
            <p:cNvSpPr/>
            <p:nvPr/>
          </p:nvSpPr>
          <p:spPr>
            <a:xfrm>
              <a:off x="5864400" y="1613825"/>
              <a:ext cx="24750" cy="24325"/>
            </a:xfrm>
            <a:custGeom>
              <a:avLst/>
              <a:gdLst/>
              <a:ahLst/>
              <a:cxnLst/>
              <a:rect l="l" t="t" r="r" b="b"/>
              <a:pathLst>
                <a:path w="990" h="973" extrusionOk="0">
                  <a:moveTo>
                    <a:pt x="565" y="0"/>
                  </a:moveTo>
                  <a:cubicBezTo>
                    <a:pt x="533" y="0"/>
                    <a:pt x="503" y="27"/>
                    <a:pt x="477" y="80"/>
                  </a:cubicBezTo>
                  <a:cubicBezTo>
                    <a:pt x="441" y="151"/>
                    <a:pt x="382" y="211"/>
                    <a:pt x="322" y="270"/>
                  </a:cubicBezTo>
                  <a:lnTo>
                    <a:pt x="227" y="401"/>
                  </a:lnTo>
                  <a:cubicBezTo>
                    <a:pt x="168" y="473"/>
                    <a:pt x="132" y="544"/>
                    <a:pt x="72" y="604"/>
                  </a:cubicBezTo>
                  <a:cubicBezTo>
                    <a:pt x="37" y="639"/>
                    <a:pt x="1" y="687"/>
                    <a:pt x="1" y="746"/>
                  </a:cubicBezTo>
                  <a:cubicBezTo>
                    <a:pt x="37" y="758"/>
                    <a:pt x="49" y="794"/>
                    <a:pt x="72" y="806"/>
                  </a:cubicBezTo>
                  <a:cubicBezTo>
                    <a:pt x="191" y="806"/>
                    <a:pt x="299" y="818"/>
                    <a:pt x="370" y="937"/>
                  </a:cubicBezTo>
                  <a:cubicBezTo>
                    <a:pt x="406" y="937"/>
                    <a:pt x="453" y="961"/>
                    <a:pt x="477" y="973"/>
                  </a:cubicBezTo>
                  <a:cubicBezTo>
                    <a:pt x="632" y="937"/>
                    <a:pt x="811" y="925"/>
                    <a:pt x="918" y="794"/>
                  </a:cubicBezTo>
                  <a:cubicBezTo>
                    <a:pt x="989" y="496"/>
                    <a:pt x="739" y="318"/>
                    <a:pt x="644" y="56"/>
                  </a:cubicBezTo>
                  <a:cubicBezTo>
                    <a:pt x="617" y="18"/>
                    <a:pt x="590" y="0"/>
                    <a:pt x="5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2"/>
            <p:cNvSpPr/>
            <p:nvPr/>
          </p:nvSpPr>
          <p:spPr>
            <a:xfrm>
              <a:off x="5604250" y="1609550"/>
              <a:ext cx="40225" cy="17000"/>
            </a:xfrm>
            <a:custGeom>
              <a:avLst/>
              <a:gdLst/>
              <a:ahLst/>
              <a:cxnLst/>
              <a:rect l="l" t="t" r="r" b="b"/>
              <a:pathLst>
                <a:path w="1609" h="680" extrusionOk="0">
                  <a:moveTo>
                    <a:pt x="977" y="72"/>
                  </a:moveTo>
                  <a:cubicBezTo>
                    <a:pt x="656" y="155"/>
                    <a:pt x="239" y="1"/>
                    <a:pt x="1" y="370"/>
                  </a:cubicBezTo>
                  <a:cubicBezTo>
                    <a:pt x="60" y="370"/>
                    <a:pt x="120" y="373"/>
                    <a:pt x="177" y="373"/>
                  </a:cubicBezTo>
                  <a:cubicBezTo>
                    <a:pt x="233" y="373"/>
                    <a:pt x="287" y="370"/>
                    <a:pt x="334" y="358"/>
                  </a:cubicBezTo>
                  <a:cubicBezTo>
                    <a:pt x="390" y="340"/>
                    <a:pt x="438" y="332"/>
                    <a:pt x="478" y="332"/>
                  </a:cubicBezTo>
                  <a:cubicBezTo>
                    <a:pt x="653" y="332"/>
                    <a:pt x="698" y="486"/>
                    <a:pt x="727" y="679"/>
                  </a:cubicBezTo>
                  <a:cubicBezTo>
                    <a:pt x="787" y="672"/>
                    <a:pt x="847" y="670"/>
                    <a:pt x="907" y="670"/>
                  </a:cubicBezTo>
                  <a:cubicBezTo>
                    <a:pt x="975" y="670"/>
                    <a:pt x="1044" y="673"/>
                    <a:pt x="1113" y="673"/>
                  </a:cubicBezTo>
                  <a:cubicBezTo>
                    <a:pt x="1284" y="673"/>
                    <a:pt x="1452" y="657"/>
                    <a:pt x="1608" y="548"/>
                  </a:cubicBezTo>
                  <a:cubicBezTo>
                    <a:pt x="1519" y="548"/>
                    <a:pt x="1430" y="528"/>
                    <a:pt x="1345" y="528"/>
                  </a:cubicBezTo>
                  <a:cubicBezTo>
                    <a:pt x="1317" y="528"/>
                    <a:pt x="1290" y="530"/>
                    <a:pt x="1263" y="536"/>
                  </a:cubicBezTo>
                  <a:cubicBezTo>
                    <a:pt x="1244" y="538"/>
                    <a:pt x="1225" y="538"/>
                    <a:pt x="1208" y="538"/>
                  </a:cubicBezTo>
                  <a:cubicBezTo>
                    <a:pt x="851" y="538"/>
                    <a:pt x="898" y="311"/>
                    <a:pt x="977" y="7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2"/>
            <p:cNvSpPr/>
            <p:nvPr/>
          </p:nvSpPr>
          <p:spPr>
            <a:xfrm>
              <a:off x="5930800" y="1622575"/>
              <a:ext cx="32450" cy="18250"/>
            </a:xfrm>
            <a:custGeom>
              <a:avLst/>
              <a:gdLst/>
              <a:ahLst/>
              <a:cxnLst/>
              <a:rect l="l" t="t" r="r" b="b"/>
              <a:pathLst>
                <a:path w="1298" h="730" extrusionOk="0">
                  <a:moveTo>
                    <a:pt x="183" y="1"/>
                  </a:moveTo>
                  <a:cubicBezTo>
                    <a:pt x="126" y="1"/>
                    <a:pt x="66" y="9"/>
                    <a:pt x="0" y="27"/>
                  </a:cubicBezTo>
                  <a:cubicBezTo>
                    <a:pt x="12" y="134"/>
                    <a:pt x="12" y="337"/>
                    <a:pt x="48" y="337"/>
                  </a:cubicBezTo>
                  <a:cubicBezTo>
                    <a:pt x="393" y="396"/>
                    <a:pt x="179" y="575"/>
                    <a:pt x="131" y="730"/>
                  </a:cubicBezTo>
                  <a:lnTo>
                    <a:pt x="1298" y="730"/>
                  </a:lnTo>
                  <a:cubicBezTo>
                    <a:pt x="1238" y="682"/>
                    <a:pt x="1191" y="635"/>
                    <a:pt x="1143" y="587"/>
                  </a:cubicBezTo>
                  <a:cubicBezTo>
                    <a:pt x="797" y="451"/>
                    <a:pt x="599" y="1"/>
                    <a:pt x="1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2"/>
            <p:cNvSpPr/>
            <p:nvPr/>
          </p:nvSpPr>
          <p:spPr>
            <a:xfrm>
              <a:off x="5855775" y="1704975"/>
              <a:ext cx="24425" cy="15575"/>
            </a:xfrm>
            <a:custGeom>
              <a:avLst/>
              <a:gdLst/>
              <a:ahLst/>
              <a:cxnLst/>
              <a:rect l="l" t="t" r="r" b="b"/>
              <a:pathLst>
                <a:path w="977" h="623" extrusionOk="0">
                  <a:moveTo>
                    <a:pt x="525" y="1"/>
                  </a:moveTo>
                  <a:cubicBezTo>
                    <a:pt x="394" y="1"/>
                    <a:pt x="263" y="10"/>
                    <a:pt x="132" y="29"/>
                  </a:cubicBezTo>
                  <a:cubicBezTo>
                    <a:pt x="84" y="184"/>
                    <a:pt x="36" y="315"/>
                    <a:pt x="1" y="470"/>
                  </a:cubicBezTo>
                  <a:cubicBezTo>
                    <a:pt x="118" y="580"/>
                    <a:pt x="251" y="623"/>
                    <a:pt x="396" y="623"/>
                  </a:cubicBezTo>
                  <a:cubicBezTo>
                    <a:pt x="501" y="623"/>
                    <a:pt x="612" y="600"/>
                    <a:pt x="727" y="565"/>
                  </a:cubicBezTo>
                  <a:cubicBezTo>
                    <a:pt x="977" y="434"/>
                    <a:pt x="929" y="232"/>
                    <a:pt x="846" y="17"/>
                  </a:cubicBezTo>
                  <a:cubicBezTo>
                    <a:pt x="739" y="7"/>
                    <a:pt x="632"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2"/>
            <p:cNvSpPr/>
            <p:nvPr/>
          </p:nvSpPr>
          <p:spPr>
            <a:xfrm>
              <a:off x="5689675" y="1622400"/>
              <a:ext cx="44375" cy="8825"/>
            </a:xfrm>
            <a:custGeom>
              <a:avLst/>
              <a:gdLst/>
              <a:ahLst/>
              <a:cxnLst/>
              <a:rect l="l" t="t" r="r" b="b"/>
              <a:pathLst>
                <a:path w="1775" h="353" extrusionOk="0">
                  <a:moveTo>
                    <a:pt x="1211" y="1"/>
                  </a:moveTo>
                  <a:cubicBezTo>
                    <a:pt x="1052" y="1"/>
                    <a:pt x="901" y="37"/>
                    <a:pt x="763" y="153"/>
                  </a:cubicBezTo>
                  <a:cubicBezTo>
                    <a:pt x="513" y="165"/>
                    <a:pt x="251" y="165"/>
                    <a:pt x="1" y="177"/>
                  </a:cubicBezTo>
                  <a:cubicBezTo>
                    <a:pt x="492" y="277"/>
                    <a:pt x="966" y="352"/>
                    <a:pt x="1451" y="352"/>
                  </a:cubicBezTo>
                  <a:cubicBezTo>
                    <a:pt x="1543" y="352"/>
                    <a:pt x="1635" y="350"/>
                    <a:pt x="1727" y="344"/>
                  </a:cubicBezTo>
                  <a:cubicBezTo>
                    <a:pt x="1739" y="320"/>
                    <a:pt x="1763" y="272"/>
                    <a:pt x="1775" y="237"/>
                  </a:cubicBezTo>
                  <a:cubicBezTo>
                    <a:pt x="1727" y="118"/>
                    <a:pt x="1632" y="58"/>
                    <a:pt x="1525" y="34"/>
                  </a:cubicBezTo>
                  <a:cubicBezTo>
                    <a:pt x="1418" y="16"/>
                    <a:pt x="1313" y="1"/>
                    <a:pt x="12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2"/>
            <p:cNvSpPr/>
            <p:nvPr/>
          </p:nvSpPr>
          <p:spPr>
            <a:xfrm>
              <a:off x="5732850" y="1622050"/>
              <a:ext cx="38125" cy="12150"/>
            </a:xfrm>
            <a:custGeom>
              <a:avLst/>
              <a:gdLst/>
              <a:ahLst/>
              <a:cxnLst/>
              <a:rect l="l" t="t" r="r" b="b"/>
              <a:pathLst>
                <a:path w="1525" h="486" extrusionOk="0">
                  <a:moveTo>
                    <a:pt x="393" y="1"/>
                  </a:moveTo>
                  <a:cubicBezTo>
                    <a:pt x="191" y="1"/>
                    <a:pt x="108" y="132"/>
                    <a:pt x="48" y="286"/>
                  </a:cubicBezTo>
                  <a:cubicBezTo>
                    <a:pt x="36" y="310"/>
                    <a:pt x="12" y="334"/>
                    <a:pt x="0" y="358"/>
                  </a:cubicBezTo>
                  <a:cubicBezTo>
                    <a:pt x="289" y="459"/>
                    <a:pt x="582" y="486"/>
                    <a:pt x="880" y="486"/>
                  </a:cubicBezTo>
                  <a:cubicBezTo>
                    <a:pt x="1073" y="486"/>
                    <a:pt x="1268" y="474"/>
                    <a:pt x="1465" y="465"/>
                  </a:cubicBezTo>
                  <a:cubicBezTo>
                    <a:pt x="1501" y="406"/>
                    <a:pt x="1524" y="346"/>
                    <a:pt x="1465" y="298"/>
                  </a:cubicBezTo>
                  <a:cubicBezTo>
                    <a:pt x="1441" y="286"/>
                    <a:pt x="1417" y="251"/>
                    <a:pt x="1382" y="239"/>
                  </a:cubicBezTo>
                  <a:cubicBezTo>
                    <a:pt x="1298" y="215"/>
                    <a:pt x="1203" y="179"/>
                    <a:pt x="1096" y="179"/>
                  </a:cubicBezTo>
                  <a:cubicBezTo>
                    <a:pt x="1081" y="180"/>
                    <a:pt x="1067" y="180"/>
                    <a:pt x="1053" y="180"/>
                  </a:cubicBezTo>
                  <a:cubicBezTo>
                    <a:pt x="819" y="180"/>
                    <a:pt x="595" y="91"/>
                    <a:pt x="3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2"/>
            <p:cNvSpPr/>
            <p:nvPr/>
          </p:nvSpPr>
          <p:spPr>
            <a:xfrm>
              <a:off x="5874525" y="1704125"/>
              <a:ext cx="20275" cy="13575"/>
            </a:xfrm>
            <a:custGeom>
              <a:avLst/>
              <a:gdLst/>
              <a:ahLst/>
              <a:cxnLst/>
              <a:rect l="l" t="t" r="r" b="b"/>
              <a:pathLst>
                <a:path w="811" h="543" extrusionOk="0">
                  <a:moveTo>
                    <a:pt x="419" y="0"/>
                  </a:moveTo>
                  <a:cubicBezTo>
                    <a:pt x="311" y="0"/>
                    <a:pt x="204" y="14"/>
                    <a:pt x="96" y="51"/>
                  </a:cubicBezTo>
                  <a:cubicBezTo>
                    <a:pt x="1" y="206"/>
                    <a:pt x="25" y="337"/>
                    <a:pt x="96" y="480"/>
                  </a:cubicBezTo>
                  <a:cubicBezTo>
                    <a:pt x="150" y="522"/>
                    <a:pt x="197" y="543"/>
                    <a:pt x="243" y="543"/>
                  </a:cubicBezTo>
                  <a:cubicBezTo>
                    <a:pt x="289" y="543"/>
                    <a:pt x="334" y="522"/>
                    <a:pt x="382" y="480"/>
                  </a:cubicBezTo>
                  <a:cubicBezTo>
                    <a:pt x="453" y="266"/>
                    <a:pt x="715" y="230"/>
                    <a:pt x="810" y="40"/>
                  </a:cubicBezTo>
                  <a:cubicBezTo>
                    <a:pt x="680" y="20"/>
                    <a:pt x="550" y="0"/>
                    <a:pt x="4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2"/>
            <p:cNvSpPr/>
            <p:nvPr/>
          </p:nvSpPr>
          <p:spPr>
            <a:xfrm>
              <a:off x="5532825" y="1648525"/>
              <a:ext cx="32775" cy="11050"/>
            </a:xfrm>
            <a:custGeom>
              <a:avLst/>
              <a:gdLst/>
              <a:ahLst/>
              <a:cxnLst/>
              <a:rect l="l" t="t" r="r" b="b"/>
              <a:pathLst>
                <a:path w="1311" h="442" extrusionOk="0">
                  <a:moveTo>
                    <a:pt x="1222" y="0"/>
                  </a:moveTo>
                  <a:cubicBezTo>
                    <a:pt x="757" y="0"/>
                    <a:pt x="336" y="95"/>
                    <a:pt x="0" y="442"/>
                  </a:cubicBezTo>
                  <a:cubicBezTo>
                    <a:pt x="453" y="359"/>
                    <a:pt x="870" y="180"/>
                    <a:pt x="1310" y="1"/>
                  </a:cubicBezTo>
                  <a:cubicBezTo>
                    <a:pt x="1281" y="1"/>
                    <a:pt x="1251" y="0"/>
                    <a:pt x="1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2"/>
            <p:cNvSpPr/>
            <p:nvPr/>
          </p:nvSpPr>
          <p:spPr>
            <a:xfrm>
              <a:off x="5449475" y="1679975"/>
              <a:ext cx="12225" cy="7425"/>
            </a:xfrm>
            <a:custGeom>
              <a:avLst/>
              <a:gdLst/>
              <a:ahLst/>
              <a:cxnLst/>
              <a:rect l="l" t="t" r="r" b="b"/>
              <a:pathLst>
                <a:path w="489" h="297" extrusionOk="0">
                  <a:moveTo>
                    <a:pt x="153" y="1"/>
                  </a:moveTo>
                  <a:cubicBezTo>
                    <a:pt x="96" y="1"/>
                    <a:pt x="44" y="14"/>
                    <a:pt x="13" y="77"/>
                  </a:cubicBezTo>
                  <a:cubicBezTo>
                    <a:pt x="1" y="124"/>
                    <a:pt x="96" y="220"/>
                    <a:pt x="155" y="291"/>
                  </a:cubicBezTo>
                  <a:cubicBezTo>
                    <a:pt x="189" y="294"/>
                    <a:pt x="220" y="296"/>
                    <a:pt x="251" y="296"/>
                  </a:cubicBezTo>
                  <a:cubicBezTo>
                    <a:pt x="351" y="296"/>
                    <a:pt x="434" y="273"/>
                    <a:pt x="489" y="172"/>
                  </a:cubicBezTo>
                  <a:cubicBezTo>
                    <a:pt x="429" y="113"/>
                    <a:pt x="370" y="65"/>
                    <a:pt x="310" y="5"/>
                  </a:cubicBezTo>
                  <a:cubicBezTo>
                    <a:pt x="299" y="7"/>
                    <a:pt x="288" y="7"/>
                    <a:pt x="277" y="7"/>
                  </a:cubicBezTo>
                  <a:cubicBezTo>
                    <a:pt x="236" y="7"/>
                    <a:pt x="193" y="1"/>
                    <a:pt x="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2"/>
            <p:cNvSpPr/>
            <p:nvPr/>
          </p:nvSpPr>
          <p:spPr>
            <a:xfrm>
              <a:off x="5876925" y="1633375"/>
              <a:ext cx="10725" cy="6650"/>
            </a:xfrm>
            <a:custGeom>
              <a:avLst/>
              <a:gdLst/>
              <a:ahLst/>
              <a:cxnLst/>
              <a:rect l="l" t="t" r="r" b="b"/>
              <a:pathLst>
                <a:path w="429" h="266" extrusionOk="0">
                  <a:moveTo>
                    <a:pt x="429" y="0"/>
                  </a:moveTo>
                  <a:cubicBezTo>
                    <a:pt x="262" y="24"/>
                    <a:pt x="83" y="0"/>
                    <a:pt x="0" y="179"/>
                  </a:cubicBezTo>
                  <a:cubicBezTo>
                    <a:pt x="51" y="243"/>
                    <a:pt x="103" y="266"/>
                    <a:pt x="154" y="266"/>
                  </a:cubicBezTo>
                  <a:cubicBezTo>
                    <a:pt x="245" y="266"/>
                    <a:pt x="337" y="193"/>
                    <a:pt x="429" y="155"/>
                  </a:cubicBezTo>
                  <a:lnTo>
                    <a:pt x="4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2"/>
            <p:cNvSpPr/>
            <p:nvPr/>
          </p:nvSpPr>
          <p:spPr>
            <a:xfrm>
              <a:off x="5593850" y="1633675"/>
              <a:ext cx="14000" cy="4175"/>
            </a:xfrm>
            <a:custGeom>
              <a:avLst/>
              <a:gdLst/>
              <a:ahLst/>
              <a:cxnLst/>
              <a:rect l="l" t="t" r="r" b="b"/>
              <a:pathLst>
                <a:path w="560" h="167" extrusionOk="0">
                  <a:moveTo>
                    <a:pt x="0" y="0"/>
                  </a:moveTo>
                  <a:lnTo>
                    <a:pt x="0" y="167"/>
                  </a:lnTo>
                  <a:cubicBezTo>
                    <a:pt x="191" y="131"/>
                    <a:pt x="393" y="167"/>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2"/>
            <p:cNvSpPr/>
            <p:nvPr/>
          </p:nvSpPr>
          <p:spPr>
            <a:xfrm>
              <a:off x="5453050" y="1698975"/>
              <a:ext cx="11925" cy="4400"/>
            </a:xfrm>
            <a:custGeom>
              <a:avLst/>
              <a:gdLst/>
              <a:ahLst/>
              <a:cxnLst/>
              <a:rect l="l" t="t" r="r" b="b"/>
              <a:pathLst>
                <a:path w="477" h="176" extrusionOk="0">
                  <a:moveTo>
                    <a:pt x="261" y="1"/>
                  </a:moveTo>
                  <a:cubicBezTo>
                    <a:pt x="176" y="1"/>
                    <a:pt x="92" y="39"/>
                    <a:pt x="1" y="91"/>
                  </a:cubicBezTo>
                  <a:cubicBezTo>
                    <a:pt x="86" y="146"/>
                    <a:pt x="165" y="176"/>
                    <a:pt x="245" y="176"/>
                  </a:cubicBezTo>
                  <a:cubicBezTo>
                    <a:pt x="320" y="176"/>
                    <a:pt x="396" y="149"/>
                    <a:pt x="477" y="91"/>
                  </a:cubicBezTo>
                  <a:cubicBezTo>
                    <a:pt x="402" y="26"/>
                    <a:pt x="331" y="1"/>
                    <a:pt x="2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2"/>
            <p:cNvSpPr/>
            <p:nvPr/>
          </p:nvSpPr>
          <p:spPr>
            <a:xfrm>
              <a:off x="5643850" y="1618975"/>
              <a:ext cx="14300" cy="4875"/>
            </a:xfrm>
            <a:custGeom>
              <a:avLst/>
              <a:gdLst/>
              <a:ahLst/>
              <a:cxnLst/>
              <a:rect l="l" t="t" r="r" b="b"/>
              <a:pathLst>
                <a:path w="572" h="195" extrusionOk="0">
                  <a:moveTo>
                    <a:pt x="278" y="0"/>
                  </a:moveTo>
                  <a:cubicBezTo>
                    <a:pt x="182" y="0"/>
                    <a:pt x="89" y="54"/>
                    <a:pt x="0" y="171"/>
                  </a:cubicBezTo>
                  <a:cubicBezTo>
                    <a:pt x="127" y="171"/>
                    <a:pt x="249" y="195"/>
                    <a:pt x="366" y="195"/>
                  </a:cubicBezTo>
                  <a:cubicBezTo>
                    <a:pt x="436" y="195"/>
                    <a:pt x="505" y="186"/>
                    <a:pt x="572" y="159"/>
                  </a:cubicBezTo>
                  <a:cubicBezTo>
                    <a:pt x="475" y="57"/>
                    <a:pt x="376" y="0"/>
                    <a:pt x="2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2"/>
            <p:cNvSpPr/>
            <p:nvPr/>
          </p:nvSpPr>
          <p:spPr>
            <a:xfrm>
              <a:off x="5564975" y="1644650"/>
              <a:ext cx="11025" cy="4225"/>
            </a:xfrm>
            <a:custGeom>
              <a:avLst/>
              <a:gdLst/>
              <a:ahLst/>
              <a:cxnLst/>
              <a:rect l="l" t="t" r="r" b="b"/>
              <a:pathLst>
                <a:path w="441" h="169" extrusionOk="0">
                  <a:moveTo>
                    <a:pt x="340" y="1"/>
                  </a:moveTo>
                  <a:cubicBezTo>
                    <a:pt x="206" y="1"/>
                    <a:pt x="76" y="16"/>
                    <a:pt x="0" y="168"/>
                  </a:cubicBezTo>
                  <a:cubicBezTo>
                    <a:pt x="155" y="121"/>
                    <a:pt x="322" y="121"/>
                    <a:pt x="441" y="2"/>
                  </a:cubicBezTo>
                  <a:cubicBezTo>
                    <a:pt x="407" y="2"/>
                    <a:pt x="374" y="1"/>
                    <a:pt x="3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2"/>
            <p:cNvSpPr/>
            <p:nvPr/>
          </p:nvSpPr>
          <p:spPr>
            <a:xfrm>
              <a:off x="5507525" y="1665775"/>
              <a:ext cx="11025" cy="3925"/>
            </a:xfrm>
            <a:custGeom>
              <a:avLst/>
              <a:gdLst/>
              <a:ahLst/>
              <a:cxnLst/>
              <a:rect l="l" t="t" r="r" b="b"/>
              <a:pathLst>
                <a:path w="441" h="157" extrusionOk="0">
                  <a:moveTo>
                    <a:pt x="284" y="0"/>
                  </a:moveTo>
                  <a:cubicBezTo>
                    <a:pt x="170" y="0"/>
                    <a:pt x="66" y="30"/>
                    <a:pt x="0" y="145"/>
                  </a:cubicBezTo>
                  <a:cubicBezTo>
                    <a:pt x="51" y="152"/>
                    <a:pt x="98" y="156"/>
                    <a:pt x="143" y="156"/>
                  </a:cubicBezTo>
                  <a:cubicBezTo>
                    <a:pt x="258" y="156"/>
                    <a:pt x="355" y="125"/>
                    <a:pt x="441" y="14"/>
                  </a:cubicBezTo>
                  <a:cubicBezTo>
                    <a:pt x="389" y="6"/>
                    <a:pt x="335" y="0"/>
                    <a:pt x="2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2"/>
            <p:cNvSpPr/>
            <p:nvPr/>
          </p:nvSpPr>
          <p:spPr>
            <a:xfrm>
              <a:off x="5575975" y="1641325"/>
              <a:ext cx="7775" cy="3375"/>
            </a:xfrm>
            <a:custGeom>
              <a:avLst/>
              <a:gdLst/>
              <a:ahLst/>
              <a:cxnLst/>
              <a:rect l="l" t="t" r="r" b="b"/>
              <a:pathLst>
                <a:path w="311" h="135" extrusionOk="0">
                  <a:moveTo>
                    <a:pt x="245" y="0"/>
                  </a:moveTo>
                  <a:cubicBezTo>
                    <a:pt x="149" y="0"/>
                    <a:pt x="59" y="28"/>
                    <a:pt x="1" y="135"/>
                  </a:cubicBezTo>
                  <a:cubicBezTo>
                    <a:pt x="120" y="135"/>
                    <a:pt x="215" y="75"/>
                    <a:pt x="310" y="4"/>
                  </a:cubicBezTo>
                  <a:cubicBezTo>
                    <a:pt x="289" y="1"/>
                    <a:pt x="267" y="0"/>
                    <a:pt x="2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2"/>
            <p:cNvSpPr/>
            <p:nvPr/>
          </p:nvSpPr>
          <p:spPr>
            <a:xfrm>
              <a:off x="5607825" y="1630600"/>
              <a:ext cx="7775" cy="3100"/>
            </a:xfrm>
            <a:custGeom>
              <a:avLst/>
              <a:gdLst/>
              <a:ahLst/>
              <a:cxnLst/>
              <a:rect l="l" t="t" r="r" b="b"/>
              <a:pathLst>
                <a:path w="311" h="124" extrusionOk="0">
                  <a:moveTo>
                    <a:pt x="243" y="0"/>
                  </a:moveTo>
                  <a:cubicBezTo>
                    <a:pt x="148" y="0"/>
                    <a:pt x="59" y="26"/>
                    <a:pt x="1" y="123"/>
                  </a:cubicBezTo>
                  <a:cubicBezTo>
                    <a:pt x="120" y="123"/>
                    <a:pt x="239" y="111"/>
                    <a:pt x="310" y="4"/>
                  </a:cubicBezTo>
                  <a:cubicBezTo>
                    <a:pt x="288" y="2"/>
                    <a:pt x="266" y="0"/>
                    <a:pt x="2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2"/>
            <p:cNvSpPr/>
            <p:nvPr/>
          </p:nvSpPr>
          <p:spPr>
            <a:xfrm>
              <a:off x="5769450" y="1629200"/>
              <a:ext cx="6875" cy="4500"/>
            </a:xfrm>
            <a:custGeom>
              <a:avLst/>
              <a:gdLst/>
              <a:ahLst/>
              <a:cxnLst/>
              <a:rect l="l" t="t" r="r" b="b"/>
              <a:pathLst>
                <a:path w="275" h="180" extrusionOk="0">
                  <a:moveTo>
                    <a:pt x="84" y="0"/>
                  </a:moveTo>
                  <a:cubicBezTo>
                    <a:pt x="60" y="0"/>
                    <a:pt x="25" y="12"/>
                    <a:pt x="1" y="48"/>
                  </a:cubicBezTo>
                  <a:lnTo>
                    <a:pt x="1" y="179"/>
                  </a:lnTo>
                  <a:lnTo>
                    <a:pt x="275" y="179"/>
                  </a:lnTo>
                  <a:cubicBezTo>
                    <a:pt x="227" y="120"/>
                    <a:pt x="168" y="72"/>
                    <a:pt x="132" y="24"/>
                  </a:cubicBezTo>
                  <a:cubicBezTo>
                    <a:pt x="132" y="12"/>
                    <a:pt x="120" y="12"/>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2"/>
            <p:cNvSpPr/>
            <p:nvPr/>
          </p:nvSpPr>
          <p:spPr>
            <a:xfrm>
              <a:off x="5464950" y="1701375"/>
              <a:ext cx="6875" cy="3375"/>
            </a:xfrm>
            <a:custGeom>
              <a:avLst/>
              <a:gdLst/>
              <a:ahLst/>
              <a:cxnLst/>
              <a:rect l="l" t="t" r="r" b="b"/>
              <a:pathLst>
                <a:path w="275" h="135" extrusionOk="0">
                  <a:moveTo>
                    <a:pt x="124" y="1"/>
                  </a:moveTo>
                  <a:cubicBezTo>
                    <a:pt x="78" y="1"/>
                    <a:pt x="36" y="7"/>
                    <a:pt x="1" y="19"/>
                  </a:cubicBezTo>
                  <a:cubicBezTo>
                    <a:pt x="48" y="96"/>
                    <a:pt x="93" y="135"/>
                    <a:pt x="138" y="135"/>
                  </a:cubicBezTo>
                  <a:cubicBezTo>
                    <a:pt x="182" y="135"/>
                    <a:pt x="227" y="96"/>
                    <a:pt x="275" y="19"/>
                  </a:cubicBezTo>
                  <a:cubicBezTo>
                    <a:pt x="221" y="7"/>
                    <a:pt x="170" y="1"/>
                    <a:pt x="1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2"/>
            <p:cNvSpPr/>
            <p:nvPr/>
          </p:nvSpPr>
          <p:spPr>
            <a:xfrm>
              <a:off x="5464650" y="1680700"/>
              <a:ext cx="8075" cy="3350"/>
            </a:xfrm>
            <a:custGeom>
              <a:avLst/>
              <a:gdLst/>
              <a:ahLst/>
              <a:cxnLst/>
              <a:rect l="l" t="t" r="r" b="b"/>
              <a:pathLst>
                <a:path w="323" h="134" extrusionOk="0">
                  <a:moveTo>
                    <a:pt x="218" y="0"/>
                  </a:moveTo>
                  <a:cubicBezTo>
                    <a:pt x="132" y="0"/>
                    <a:pt x="52" y="30"/>
                    <a:pt x="1" y="131"/>
                  </a:cubicBezTo>
                  <a:cubicBezTo>
                    <a:pt x="17" y="133"/>
                    <a:pt x="33" y="133"/>
                    <a:pt x="48" y="133"/>
                  </a:cubicBezTo>
                  <a:cubicBezTo>
                    <a:pt x="158" y="133"/>
                    <a:pt x="249" y="96"/>
                    <a:pt x="322" y="12"/>
                  </a:cubicBezTo>
                  <a:cubicBezTo>
                    <a:pt x="288" y="5"/>
                    <a:pt x="252" y="0"/>
                    <a:pt x="2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2"/>
            <p:cNvSpPr/>
            <p:nvPr/>
          </p:nvSpPr>
          <p:spPr>
            <a:xfrm>
              <a:off x="5586700" y="1637825"/>
              <a:ext cx="5675" cy="2575"/>
            </a:xfrm>
            <a:custGeom>
              <a:avLst/>
              <a:gdLst/>
              <a:ahLst/>
              <a:cxnLst/>
              <a:rect l="l" t="t" r="r" b="b"/>
              <a:pathLst>
                <a:path w="227" h="103" extrusionOk="0">
                  <a:moveTo>
                    <a:pt x="227" y="1"/>
                  </a:moveTo>
                  <a:cubicBezTo>
                    <a:pt x="131" y="1"/>
                    <a:pt x="60" y="25"/>
                    <a:pt x="0" y="96"/>
                  </a:cubicBezTo>
                  <a:cubicBezTo>
                    <a:pt x="15" y="100"/>
                    <a:pt x="30" y="102"/>
                    <a:pt x="45" y="102"/>
                  </a:cubicBezTo>
                  <a:cubicBezTo>
                    <a:pt x="113" y="102"/>
                    <a:pt x="178" y="60"/>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2"/>
            <p:cNvSpPr/>
            <p:nvPr/>
          </p:nvSpPr>
          <p:spPr>
            <a:xfrm>
              <a:off x="5618550" y="1626525"/>
              <a:ext cx="3900" cy="2700"/>
            </a:xfrm>
            <a:custGeom>
              <a:avLst/>
              <a:gdLst/>
              <a:ahLst/>
              <a:cxnLst/>
              <a:rect l="l" t="t" r="r" b="b"/>
              <a:pathLst>
                <a:path w="156" h="108" extrusionOk="0">
                  <a:moveTo>
                    <a:pt x="155" y="0"/>
                  </a:moveTo>
                  <a:cubicBezTo>
                    <a:pt x="96" y="48"/>
                    <a:pt x="48" y="72"/>
                    <a:pt x="0" y="107"/>
                  </a:cubicBezTo>
                  <a:cubicBezTo>
                    <a:pt x="84" y="107"/>
                    <a:pt x="119" y="72"/>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2"/>
            <p:cNvSpPr/>
            <p:nvPr/>
          </p:nvSpPr>
          <p:spPr>
            <a:xfrm>
              <a:off x="5277725" y="3257975"/>
              <a:ext cx="160775" cy="226825"/>
            </a:xfrm>
            <a:custGeom>
              <a:avLst/>
              <a:gdLst/>
              <a:ahLst/>
              <a:cxnLst/>
              <a:rect l="l" t="t" r="r" b="b"/>
              <a:pathLst>
                <a:path w="6431" h="9073" extrusionOk="0">
                  <a:moveTo>
                    <a:pt x="6180" y="0"/>
                  </a:moveTo>
                  <a:cubicBezTo>
                    <a:pt x="5656" y="96"/>
                    <a:pt x="5680" y="750"/>
                    <a:pt x="5216" y="893"/>
                  </a:cubicBezTo>
                  <a:lnTo>
                    <a:pt x="5204" y="893"/>
                  </a:lnTo>
                  <a:cubicBezTo>
                    <a:pt x="5109" y="1000"/>
                    <a:pt x="5097" y="1155"/>
                    <a:pt x="5085" y="1286"/>
                  </a:cubicBezTo>
                  <a:cubicBezTo>
                    <a:pt x="5049" y="1536"/>
                    <a:pt x="4978" y="1643"/>
                    <a:pt x="4751" y="1727"/>
                  </a:cubicBezTo>
                  <a:cubicBezTo>
                    <a:pt x="4442" y="2167"/>
                    <a:pt x="4216" y="2644"/>
                    <a:pt x="3858" y="3025"/>
                  </a:cubicBezTo>
                  <a:cubicBezTo>
                    <a:pt x="3620" y="3275"/>
                    <a:pt x="3477" y="3572"/>
                    <a:pt x="3323" y="3894"/>
                  </a:cubicBezTo>
                  <a:cubicBezTo>
                    <a:pt x="3180" y="4203"/>
                    <a:pt x="3025" y="4525"/>
                    <a:pt x="2727" y="4739"/>
                  </a:cubicBezTo>
                  <a:cubicBezTo>
                    <a:pt x="2715" y="4822"/>
                    <a:pt x="2656" y="4858"/>
                    <a:pt x="2596" y="4906"/>
                  </a:cubicBezTo>
                  <a:cubicBezTo>
                    <a:pt x="2227" y="5275"/>
                    <a:pt x="2013" y="5763"/>
                    <a:pt x="1715" y="6180"/>
                  </a:cubicBezTo>
                  <a:cubicBezTo>
                    <a:pt x="1108" y="7013"/>
                    <a:pt x="501" y="7847"/>
                    <a:pt x="1" y="8775"/>
                  </a:cubicBezTo>
                  <a:cubicBezTo>
                    <a:pt x="91" y="8766"/>
                    <a:pt x="192" y="8739"/>
                    <a:pt x="276" y="8739"/>
                  </a:cubicBezTo>
                  <a:cubicBezTo>
                    <a:pt x="405" y="8739"/>
                    <a:pt x="496" y="8800"/>
                    <a:pt x="453" y="9073"/>
                  </a:cubicBezTo>
                  <a:cubicBezTo>
                    <a:pt x="537" y="8966"/>
                    <a:pt x="644" y="8870"/>
                    <a:pt x="739" y="8775"/>
                  </a:cubicBezTo>
                  <a:cubicBezTo>
                    <a:pt x="870" y="8668"/>
                    <a:pt x="739" y="8454"/>
                    <a:pt x="941" y="8370"/>
                  </a:cubicBezTo>
                  <a:lnTo>
                    <a:pt x="941" y="8347"/>
                  </a:lnTo>
                  <a:cubicBezTo>
                    <a:pt x="904" y="8098"/>
                    <a:pt x="890" y="8006"/>
                    <a:pt x="976" y="8006"/>
                  </a:cubicBezTo>
                  <a:cubicBezTo>
                    <a:pt x="1025" y="8006"/>
                    <a:pt x="1108" y="8037"/>
                    <a:pt x="1239" y="8085"/>
                  </a:cubicBezTo>
                  <a:cubicBezTo>
                    <a:pt x="1277" y="8097"/>
                    <a:pt x="1312" y="8110"/>
                    <a:pt x="1343" y="8110"/>
                  </a:cubicBezTo>
                  <a:cubicBezTo>
                    <a:pt x="1371" y="8110"/>
                    <a:pt x="1395" y="8100"/>
                    <a:pt x="1418" y="8073"/>
                  </a:cubicBezTo>
                  <a:cubicBezTo>
                    <a:pt x="1549" y="7835"/>
                    <a:pt x="1846" y="7692"/>
                    <a:pt x="1787" y="7358"/>
                  </a:cubicBezTo>
                  <a:cubicBezTo>
                    <a:pt x="1668" y="7275"/>
                    <a:pt x="1525" y="7251"/>
                    <a:pt x="1453" y="7120"/>
                  </a:cubicBezTo>
                  <a:cubicBezTo>
                    <a:pt x="1596" y="6894"/>
                    <a:pt x="1727" y="6680"/>
                    <a:pt x="1894" y="6477"/>
                  </a:cubicBezTo>
                  <a:cubicBezTo>
                    <a:pt x="1993" y="6352"/>
                    <a:pt x="2063" y="6286"/>
                    <a:pt x="2125" y="6286"/>
                  </a:cubicBezTo>
                  <a:cubicBezTo>
                    <a:pt x="2203" y="6286"/>
                    <a:pt x="2270" y="6393"/>
                    <a:pt x="2370" y="6620"/>
                  </a:cubicBezTo>
                  <a:cubicBezTo>
                    <a:pt x="2501" y="6549"/>
                    <a:pt x="2537" y="6406"/>
                    <a:pt x="2608" y="6287"/>
                  </a:cubicBezTo>
                  <a:cubicBezTo>
                    <a:pt x="2668" y="6176"/>
                    <a:pt x="2718" y="6135"/>
                    <a:pt x="2761" y="6135"/>
                  </a:cubicBezTo>
                  <a:cubicBezTo>
                    <a:pt x="2830" y="6135"/>
                    <a:pt x="2883" y="6235"/>
                    <a:pt x="2942" y="6323"/>
                  </a:cubicBezTo>
                  <a:cubicBezTo>
                    <a:pt x="3239" y="6073"/>
                    <a:pt x="3358" y="5692"/>
                    <a:pt x="3477" y="5346"/>
                  </a:cubicBezTo>
                  <a:cubicBezTo>
                    <a:pt x="3561" y="5084"/>
                    <a:pt x="3692" y="4882"/>
                    <a:pt x="3930" y="4751"/>
                  </a:cubicBezTo>
                  <a:cubicBezTo>
                    <a:pt x="4489" y="4501"/>
                    <a:pt x="4525" y="3894"/>
                    <a:pt x="4870" y="3489"/>
                  </a:cubicBezTo>
                  <a:cubicBezTo>
                    <a:pt x="4942" y="3310"/>
                    <a:pt x="4989" y="3132"/>
                    <a:pt x="5085" y="2953"/>
                  </a:cubicBezTo>
                  <a:cubicBezTo>
                    <a:pt x="5263" y="2667"/>
                    <a:pt x="5442" y="2382"/>
                    <a:pt x="5751" y="2215"/>
                  </a:cubicBezTo>
                  <a:cubicBezTo>
                    <a:pt x="6168" y="1858"/>
                    <a:pt x="6216" y="1405"/>
                    <a:pt x="6180" y="893"/>
                  </a:cubicBezTo>
                  <a:cubicBezTo>
                    <a:pt x="6156" y="691"/>
                    <a:pt x="6240" y="548"/>
                    <a:pt x="6406" y="453"/>
                  </a:cubicBezTo>
                  <a:cubicBezTo>
                    <a:pt x="6418" y="405"/>
                    <a:pt x="6430" y="334"/>
                    <a:pt x="6430" y="274"/>
                  </a:cubicBezTo>
                  <a:cubicBezTo>
                    <a:pt x="6406" y="131"/>
                    <a:pt x="6311" y="48"/>
                    <a:pt x="6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2"/>
            <p:cNvSpPr/>
            <p:nvPr/>
          </p:nvSpPr>
          <p:spPr>
            <a:xfrm>
              <a:off x="5431625" y="4018100"/>
              <a:ext cx="219700" cy="19750"/>
            </a:xfrm>
            <a:custGeom>
              <a:avLst/>
              <a:gdLst/>
              <a:ahLst/>
              <a:cxnLst/>
              <a:rect l="l" t="t" r="r" b="b"/>
              <a:pathLst>
                <a:path w="8788" h="790" extrusionOk="0">
                  <a:moveTo>
                    <a:pt x="8141" y="0"/>
                  </a:moveTo>
                  <a:cubicBezTo>
                    <a:pt x="7935" y="0"/>
                    <a:pt x="7721" y="46"/>
                    <a:pt x="7513" y="63"/>
                  </a:cubicBezTo>
                  <a:cubicBezTo>
                    <a:pt x="7398" y="125"/>
                    <a:pt x="7283" y="260"/>
                    <a:pt x="7159" y="260"/>
                  </a:cubicBezTo>
                  <a:cubicBezTo>
                    <a:pt x="7090" y="260"/>
                    <a:pt x="7018" y="218"/>
                    <a:pt x="6942" y="99"/>
                  </a:cubicBezTo>
                  <a:cubicBezTo>
                    <a:pt x="6852" y="66"/>
                    <a:pt x="6763" y="45"/>
                    <a:pt x="6674" y="45"/>
                  </a:cubicBezTo>
                  <a:cubicBezTo>
                    <a:pt x="6573" y="45"/>
                    <a:pt x="6471" y="72"/>
                    <a:pt x="6370" y="135"/>
                  </a:cubicBezTo>
                  <a:cubicBezTo>
                    <a:pt x="6266" y="182"/>
                    <a:pt x="6389" y="458"/>
                    <a:pt x="6249" y="458"/>
                  </a:cubicBezTo>
                  <a:cubicBezTo>
                    <a:pt x="6213" y="458"/>
                    <a:pt x="6161" y="440"/>
                    <a:pt x="6084" y="397"/>
                  </a:cubicBezTo>
                  <a:cubicBezTo>
                    <a:pt x="5989" y="337"/>
                    <a:pt x="5858" y="337"/>
                    <a:pt x="5739" y="313"/>
                  </a:cubicBezTo>
                  <a:cubicBezTo>
                    <a:pt x="5025" y="218"/>
                    <a:pt x="4263" y="349"/>
                    <a:pt x="3572" y="99"/>
                  </a:cubicBezTo>
                  <a:cubicBezTo>
                    <a:pt x="3517" y="94"/>
                    <a:pt x="3463" y="91"/>
                    <a:pt x="3409" y="91"/>
                  </a:cubicBezTo>
                  <a:cubicBezTo>
                    <a:pt x="3112" y="91"/>
                    <a:pt x="2829" y="164"/>
                    <a:pt x="2536" y="194"/>
                  </a:cubicBezTo>
                  <a:cubicBezTo>
                    <a:pt x="2441" y="224"/>
                    <a:pt x="2346" y="239"/>
                    <a:pt x="2249" y="239"/>
                  </a:cubicBezTo>
                  <a:cubicBezTo>
                    <a:pt x="2152" y="239"/>
                    <a:pt x="2054" y="224"/>
                    <a:pt x="1953" y="194"/>
                  </a:cubicBezTo>
                  <a:cubicBezTo>
                    <a:pt x="1762" y="159"/>
                    <a:pt x="1560" y="135"/>
                    <a:pt x="1346" y="135"/>
                  </a:cubicBezTo>
                  <a:lnTo>
                    <a:pt x="607" y="135"/>
                  </a:lnTo>
                  <a:cubicBezTo>
                    <a:pt x="536" y="135"/>
                    <a:pt x="453" y="135"/>
                    <a:pt x="381" y="159"/>
                  </a:cubicBezTo>
                  <a:cubicBezTo>
                    <a:pt x="238" y="182"/>
                    <a:pt x="84" y="218"/>
                    <a:pt x="0" y="349"/>
                  </a:cubicBezTo>
                  <a:cubicBezTo>
                    <a:pt x="84" y="432"/>
                    <a:pt x="203" y="432"/>
                    <a:pt x="322" y="432"/>
                  </a:cubicBezTo>
                  <a:cubicBezTo>
                    <a:pt x="1346" y="492"/>
                    <a:pt x="2382" y="516"/>
                    <a:pt x="3394" y="635"/>
                  </a:cubicBezTo>
                  <a:cubicBezTo>
                    <a:pt x="4894" y="790"/>
                    <a:pt x="6382" y="754"/>
                    <a:pt x="7882" y="790"/>
                  </a:cubicBezTo>
                  <a:cubicBezTo>
                    <a:pt x="7918" y="778"/>
                    <a:pt x="7930" y="766"/>
                    <a:pt x="7942" y="766"/>
                  </a:cubicBezTo>
                  <a:cubicBezTo>
                    <a:pt x="7942" y="742"/>
                    <a:pt x="7954" y="718"/>
                    <a:pt x="7954" y="682"/>
                  </a:cubicBezTo>
                  <a:cubicBezTo>
                    <a:pt x="7954" y="671"/>
                    <a:pt x="7942" y="647"/>
                    <a:pt x="7942" y="611"/>
                  </a:cubicBezTo>
                  <a:lnTo>
                    <a:pt x="7858" y="480"/>
                  </a:lnTo>
                  <a:cubicBezTo>
                    <a:pt x="7811" y="456"/>
                    <a:pt x="7811" y="409"/>
                    <a:pt x="7835" y="361"/>
                  </a:cubicBezTo>
                  <a:lnTo>
                    <a:pt x="7835" y="361"/>
                  </a:lnTo>
                  <a:cubicBezTo>
                    <a:pt x="7870" y="468"/>
                    <a:pt x="7942" y="480"/>
                    <a:pt x="8037" y="516"/>
                  </a:cubicBezTo>
                  <a:cubicBezTo>
                    <a:pt x="8130" y="516"/>
                    <a:pt x="8227" y="526"/>
                    <a:pt x="8320" y="526"/>
                  </a:cubicBezTo>
                  <a:cubicBezTo>
                    <a:pt x="8500" y="526"/>
                    <a:pt x="8669" y="489"/>
                    <a:pt x="8787" y="278"/>
                  </a:cubicBezTo>
                  <a:cubicBezTo>
                    <a:pt x="8592" y="58"/>
                    <a:pt x="8371" y="0"/>
                    <a:pt x="8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2"/>
            <p:cNvSpPr/>
            <p:nvPr/>
          </p:nvSpPr>
          <p:spPr>
            <a:xfrm>
              <a:off x="5393225" y="4009450"/>
              <a:ext cx="130100" cy="18525"/>
            </a:xfrm>
            <a:custGeom>
              <a:avLst/>
              <a:gdLst/>
              <a:ahLst/>
              <a:cxnLst/>
              <a:rect l="l" t="t" r="r" b="b"/>
              <a:pathLst>
                <a:path w="5204" h="741" extrusionOk="0">
                  <a:moveTo>
                    <a:pt x="1569" y="706"/>
                  </a:moveTo>
                  <a:lnTo>
                    <a:pt x="1569" y="706"/>
                  </a:lnTo>
                  <a:cubicBezTo>
                    <a:pt x="1566" y="706"/>
                    <a:pt x="1563" y="707"/>
                    <a:pt x="1560" y="707"/>
                  </a:cubicBezTo>
                  <a:lnTo>
                    <a:pt x="1572" y="707"/>
                  </a:lnTo>
                  <a:cubicBezTo>
                    <a:pt x="1571" y="707"/>
                    <a:pt x="1570" y="706"/>
                    <a:pt x="1569" y="706"/>
                  </a:cubicBezTo>
                  <a:close/>
                  <a:moveTo>
                    <a:pt x="1206" y="0"/>
                  </a:moveTo>
                  <a:cubicBezTo>
                    <a:pt x="1185" y="0"/>
                    <a:pt x="1164" y="2"/>
                    <a:pt x="1143" y="5"/>
                  </a:cubicBezTo>
                  <a:cubicBezTo>
                    <a:pt x="1096" y="28"/>
                    <a:pt x="1036" y="40"/>
                    <a:pt x="989" y="64"/>
                  </a:cubicBezTo>
                  <a:cubicBezTo>
                    <a:pt x="952" y="106"/>
                    <a:pt x="910" y="123"/>
                    <a:pt x="868" y="123"/>
                  </a:cubicBezTo>
                  <a:cubicBezTo>
                    <a:pt x="815" y="123"/>
                    <a:pt x="761" y="97"/>
                    <a:pt x="715" y="64"/>
                  </a:cubicBezTo>
                  <a:cubicBezTo>
                    <a:pt x="635" y="30"/>
                    <a:pt x="557" y="12"/>
                    <a:pt x="481" y="12"/>
                  </a:cubicBezTo>
                  <a:cubicBezTo>
                    <a:pt x="399" y="12"/>
                    <a:pt x="319" y="33"/>
                    <a:pt x="238" y="76"/>
                  </a:cubicBezTo>
                  <a:cubicBezTo>
                    <a:pt x="84" y="219"/>
                    <a:pt x="0" y="362"/>
                    <a:pt x="143" y="564"/>
                  </a:cubicBezTo>
                  <a:cubicBezTo>
                    <a:pt x="181" y="596"/>
                    <a:pt x="219" y="610"/>
                    <a:pt x="256" y="610"/>
                  </a:cubicBezTo>
                  <a:cubicBezTo>
                    <a:pt x="290" y="610"/>
                    <a:pt x="324" y="599"/>
                    <a:pt x="358" y="576"/>
                  </a:cubicBezTo>
                  <a:cubicBezTo>
                    <a:pt x="468" y="614"/>
                    <a:pt x="583" y="624"/>
                    <a:pt x="702" y="624"/>
                  </a:cubicBezTo>
                  <a:cubicBezTo>
                    <a:pt x="836" y="624"/>
                    <a:pt x="973" y="611"/>
                    <a:pt x="1108" y="611"/>
                  </a:cubicBezTo>
                  <a:cubicBezTo>
                    <a:pt x="1267" y="611"/>
                    <a:pt x="1423" y="629"/>
                    <a:pt x="1569" y="706"/>
                  </a:cubicBezTo>
                  <a:lnTo>
                    <a:pt x="1569" y="706"/>
                  </a:lnTo>
                  <a:cubicBezTo>
                    <a:pt x="1721" y="682"/>
                    <a:pt x="1861" y="659"/>
                    <a:pt x="2013" y="647"/>
                  </a:cubicBezTo>
                  <a:cubicBezTo>
                    <a:pt x="2030" y="636"/>
                    <a:pt x="2051" y="630"/>
                    <a:pt x="2074" y="630"/>
                  </a:cubicBezTo>
                  <a:cubicBezTo>
                    <a:pt x="2096" y="630"/>
                    <a:pt x="2120" y="636"/>
                    <a:pt x="2143" y="647"/>
                  </a:cubicBezTo>
                  <a:cubicBezTo>
                    <a:pt x="2334" y="647"/>
                    <a:pt x="2524" y="659"/>
                    <a:pt x="2727" y="659"/>
                  </a:cubicBezTo>
                  <a:cubicBezTo>
                    <a:pt x="2727" y="659"/>
                    <a:pt x="2739" y="647"/>
                    <a:pt x="2763" y="636"/>
                  </a:cubicBezTo>
                  <a:cubicBezTo>
                    <a:pt x="2772" y="632"/>
                    <a:pt x="2781" y="631"/>
                    <a:pt x="2789" y="631"/>
                  </a:cubicBezTo>
                  <a:cubicBezTo>
                    <a:pt x="2812" y="631"/>
                    <a:pt x="2832" y="642"/>
                    <a:pt x="2858" y="659"/>
                  </a:cubicBezTo>
                  <a:cubicBezTo>
                    <a:pt x="3084" y="659"/>
                    <a:pt x="3322" y="683"/>
                    <a:pt x="3560" y="683"/>
                  </a:cubicBezTo>
                  <a:cubicBezTo>
                    <a:pt x="3627" y="722"/>
                    <a:pt x="3698" y="740"/>
                    <a:pt x="3770" y="740"/>
                  </a:cubicBezTo>
                  <a:cubicBezTo>
                    <a:pt x="3853" y="740"/>
                    <a:pt x="3936" y="716"/>
                    <a:pt x="4013" y="671"/>
                  </a:cubicBezTo>
                  <a:cubicBezTo>
                    <a:pt x="4093" y="679"/>
                    <a:pt x="4174" y="683"/>
                    <a:pt x="4255" y="683"/>
                  </a:cubicBezTo>
                  <a:cubicBezTo>
                    <a:pt x="4547" y="683"/>
                    <a:pt x="4843" y="633"/>
                    <a:pt x="5132" y="540"/>
                  </a:cubicBezTo>
                  <a:cubicBezTo>
                    <a:pt x="5191" y="505"/>
                    <a:pt x="5203" y="421"/>
                    <a:pt x="5203" y="350"/>
                  </a:cubicBezTo>
                  <a:cubicBezTo>
                    <a:pt x="5180" y="231"/>
                    <a:pt x="5084" y="171"/>
                    <a:pt x="4977" y="124"/>
                  </a:cubicBezTo>
                  <a:cubicBezTo>
                    <a:pt x="4846" y="88"/>
                    <a:pt x="4703" y="64"/>
                    <a:pt x="4549" y="64"/>
                  </a:cubicBezTo>
                  <a:lnTo>
                    <a:pt x="3810" y="64"/>
                  </a:lnTo>
                  <a:cubicBezTo>
                    <a:pt x="3429" y="76"/>
                    <a:pt x="3048" y="52"/>
                    <a:pt x="2679" y="112"/>
                  </a:cubicBezTo>
                  <a:cubicBezTo>
                    <a:pt x="2676" y="111"/>
                    <a:pt x="2672" y="111"/>
                    <a:pt x="2669" y="111"/>
                  </a:cubicBezTo>
                  <a:cubicBezTo>
                    <a:pt x="2583" y="111"/>
                    <a:pt x="2561" y="239"/>
                    <a:pt x="2479" y="239"/>
                  </a:cubicBezTo>
                  <a:cubicBezTo>
                    <a:pt x="2468" y="239"/>
                    <a:pt x="2455" y="236"/>
                    <a:pt x="2441" y="231"/>
                  </a:cubicBezTo>
                  <a:cubicBezTo>
                    <a:pt x="2465" y="183"/>
                    <a:pt x="2477" y="136"/>
                    <a:pt x="2453" y="100"/>
                  </a:cubicBezTo>
                  <a:cubicBezTo>
                    <a:pt x="2405" y="64"/>
                    <a:pt x="2358" y="40"/>
                    <a:pt x="2298" y="28"/>
                  </a:cubicBezTo>
                  <a:cubicBezTo>
                    <a:pt x="2255" y="18"/>
                    <a:pt x="2208" y="12"/>
                    <a:pt x="2159" y="12"/>
                  </a:cubicBezTo>
                  <a:cubicBezTo>
                    <a:pt x="2098" y="12"/>
                    <a:pt x="2036" y="21"/>
                    <a:pt x="1977" y="40"/>
                  </a:cubicBezTo>
                  <a:cubicBezTo>
                    <a:pt x="1905" y="52"/>
                    <a:pt x="1810" y="52"/>
                    <a:pt x="1739" y="52"/>
                  </a:cubicBezTo>
                  <a:cubicBezTo>
                    <a:pt x="1721" y="49"/>
                    <a:pt x="1705" y="47"/>
                    <a:pt x="1689" y="47"/>
                  </a:cubicBezTo>
                  <a:cubicBezTo>
                    <a:pt x="1650" y="47"/>
                    <a:pt x="1614" y="56"/>
                    <a:pt x="1572" y="64"/>
                  </a:cubicBezTo>
                  <a:cubicBezTo>
                    <a:pt x="1543" y="108"/>
                    <a:pt x="1515" y="126"/>
                    <a:pt x="1489" y="126"/>
                  </a:cubicBezTo>
                  <a:cubicBezTo>
                    <a:pt x="1452" y="126"/>
                    <a:pt x="1417" y="89"/>
                    <a:pt x="1381" y="40"/>
                  </a:cubicBezTo>
                  <a:cubicBezTo>
                    <a:pt x="1328" y="13"/>
                    <a:pt x="1268" y="0"/>
                    <a:pt x="1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2"/>
            <p:cNvSpPr/>
            <p:nvPr/>
          </p:nvSpPr>
          <p:spPr>
            <a:xfrm>
              <a:off x="5235175" y="2925200"/>
              <a:ext cx="37225" cy="76225"/>
            </a:xfrm>
            <a:custGeom>
              <a:avLst/>
              <a:gdLst/>
              <a:ahLst/>
              <a:cxnLst/>
              <a:rect l="l" t="t" r="r" b="b"/>
              <a:pathLst>
                <a:path w="1489" h="3049" extrusionOk="0">
                  <a:moveTo>
                    <a:pt x="834" y="0"/>
                  </a:moveTo>
                  <a:cubicBezTo>
                    <a:pt x="464" y="24"/>
                    <a:pt x="322" y="250"/>
                    <a:pt x="238" y="572"/>
                  </a:cubicBezTo>
                  <a:cubicBezTo>
                    <a:pt x="95" y="1084"/>
                    <a:pt x="95" y="1584"/>
                    <a:pt x="119" y="2108"/>
                  </a:cubicBezTo>
                  <a:cubicBezTo>
                    <a:pt x="36" y="2453"/>
                    <a:pt x="0" y="2810"/>
                    <a:pt x="334" y="3048"/>
                  </a:cubicBezTo>
                  <a:cubicBezTo>
                    <a:pt x="703" y="2941"/>
                    <a:pt x="738" y="2596"/>
                    <a:pt x="845" y="2322"/>
                  </a:cubicBezTo>
                  <a:cubicBezTo>
                    <a:pt x="1036" y="1786"/>
                    <a:pt x="1131" y="1203"/>
                    <a:pt x="1357" y="679"/>
                  </a:cubicBezTo>
                  <a:cubicBezTo>
                    <a:pt x="1429" y="560"/>
                    <a:pt x="1488" y="429"/>
                    <a:pt x="1429" y="274"/>
                  </a:cubicBezTo>
                  <a:cubicBezTo>
                    <a:pt x="1262" y="131"/>
                    <a:pt x="917" y="322"/>
                    <a:pt x="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2"/>
            <p:cNvSpPr/>
            <p:nvPr/>
          </p:nvSpPr>
          <p:spPr>
            <a:xfrm>
              <a:off x="5948350" y="4044250"/>
              <a:ext cx="98250" cy="24250"/>
            </a:xfrm>
            <a:custGeom>
              <a:avLst/>
              <a:gdLst/>
              <a:ahLst/>
              <a:cxnLst/>
              <a:rect l="l" t="t" r="r" b="b"/>
              <a:pathLst>
                <a:path w="3930" h="970" extrusionOk="0">
                  <a:moveTo>
                    <a:pt x="624" y="0"/>
                  </a:moveTo>
                  <a:cubicBezTo>
                    <a:pt x="520" y="0"/>
                    <a:pt x="416" y="17"/>
                    <a:pt x="310" y="65"/>
                  </a:cubicBezTo>
                  <a:cubicBezTo>
                    <a:pt x="24" y="268"/>
                    <a:pt x="1" y="494"/>
                    <a:pt x="310" y="720"/>
                  </a:cubicBezTo>
                  <a:cubicBezTo>
                    <a:pt x="1013" y="899"/>
                    <a:pt x="1739" y="910"/>
                    <a:pt x="2453" y="970"/>
                  </a:cubicBezTo>
                  <a:cubicBezTo>
                    <a:pt x="2525" y="970"/>
                    <a:pt x="2620" y="899"/>
                    <a:pt x="2703" y="863"/>
                  </a:cubicBezTo>
                  <a:cubicBezTo>
                    <a:pt x="2840" y="924"/>
                    <a:pt x="2985" y="935"/>
                    <a:pt x="3133" y="935"/>
                  </a:cubicBezTo>
                  <a:cubicBezTo>
                    <a:pt x="3209" y="935"/>
                    <a:pt x="3286" y="932"/>
                    <a:pt x="3363" y="932"/>
                  </a:cubicBezTo>
                  <a:cubicBezTo>
                    <a:pt x="3397" y="932"/>
                    <a:pt x="3431" y="933"/>
                    <a:pt x="3465" y="934"/>
                  </a:cubicBezTo>
                  <a:cubicBezTo>
                    <a:pt x="3930" y="922"/>
                    <a:pt x="3894" y="684"/>
                    <a:pt x="3656" y="398"/>
                  </a:cubicBezTo>
                  <a:cubicBezTo>
                    <a:pt x="3410" y="255"/>
                    <a:pt x="3150" y="229"/>
                    <a:pt x="2885" y="229"/>
                  </a:cubicBezTo>
                  <a:cubicBezTo>
                    <a:pt x="2726" y="229"/>
                    <a:pt x="2566" y="238"/>
                    <a:pt x="2407" y="238"/>
                  </a:cubicBezTo>
                  <a:cubicBezTo>
                    <a:pt x="2213" y="238"/>
                    <a:pt x="2021" y="224"/>
                    <a:pt x="1834" y="160"/>
                  </a:cubicBezTo>
                  <a:cubicBezTo>
                    <a:pt x="1703" y="137"/>
                    <a:pt x="1596" y="125"/>
                    <a:pt x="1477" y="101"/>
                  </a:cubicBezTo>
                  <a:cubicBezTo>
                    <a:pt x="1450" y="103"/>
                    <a:pt x="1423" y="104"/>
                    <a:pt x="1396" y="104"/>
                  </a:cubicBezTo>
                  <a:cubicBezTo>
                    <a:pt x="1137" y="104"/>
                    <a:pt x="882" y="0"/>
                    <a:pt x="6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2"/>
            <p:cNvSpPr/>
            <p:nvPr/>
          </p:nvSpPr>
          <p:spPr>
            <a:xfrm>
              <a:off x="5194375" y="3808325"/>
              <a:ext cx="95575" cy="28325"/>
            </a:xfrm>
            <a:custGeom>
              <a:avLst/>
              <a:gdLst/>
              <a:ahLst/>
              <a:cxnLst/>
              <a:rect l="l" t="t" r="r" b="b"/>
              <a:pathLst>
                <a:path w="3823" h="1133" extrusionOk="0">
                  <a:moveTo>
                    <a:pt x="2025" y="1"/>
                  </a:moveTo>
                  <a:cubicBezTo>
                    <a:pt x="1775" y="132"/>
                    <a:pt x="1465" y="180"/>
                    <a:pt x="1239" y="370"/>
                  </a:cubicBezTo>
                  <a:cubicBezTo>
                    <a:pt x="1131" y="493"/>
                    <a:pt x="1009" y="529"/>
                    <a:pt x="881" y="529"/>
                  </a:cubicBezTo>
                  <a:cubicBezTo>
                    <a:pt x="700" y="529"/>
                    <a:pt x="507" y="457"/>
                    <a:pt x="324" y="457"/>
                  </a:cubicBezTo>
                  <a:cubicBezTo>
                    <a:pt x="211" y="457"/>
                    <a:pt x="102" y="484"/>
                    <a:pt x="1" y="572"/>
                  </a:cubicBezTo>
                  <a:cubicBezTo>
                    <a:pt x="358" y="894"/>
                    <a:pt x="811" y="942"/>
                    <a:pt x="1251" y="989"/>
                  </a:cubicBezTo>
                  <a:cubicBezTo>
                    <a:pt x="1942" y="1025"/>
                    <a:pt x="2620" y="1084"/>
                    <a:pt x="3311" y="1132"/>
                  </a:cubicBezTo>
                  <a:cubicBezTo>
                    <a:pt x="3323" y="1126"/>
                    <a:pt x="3335" y="1123"/>
                    <a:pt x="3345" y="1123"/>
                  </a:cubicBezTo>
                  <a:cubicBezTo>
                    <a:pt x="3356" y="1123"/>
                    <a:pt x="3364" y="1126"/>
                    <a:pt x="3370" y="1132"/>
                  </a:cubicBezTo>
                  <a:cubicBezTo>
                    <a:pt x="3382" y="1073"/>
                    <a:pt x="3394" y="1025"/>
                    <a:pt x="3382" y="989"/>
                  </a:cubicBezTo>
                  <a:lnTo>
                    <a:pt x="3335" y="846"/>
                  </a:lnTo>
                  <a:cubicBezTo>
                    <a:pt x="3370" y="763"/>
                    <a:pt x="3442" y="751"/>
                    <a:pt x="3501" y="715"/>
                  </a:cubicBezTo>
                  <a:cubicBezTo>
                    <a:pt x="3561" y="703"/>
                    <a:pt x="3620" y="692"/>
                    <a:pt x="3668" y="656"/>
                  </a:cubicBezTo>
                  <a:cubicBezTo>
                    <a:pt x="3751" y="596"/>
                    <a:pt x="3823" y="537"/>
                    <a:pt x="3787" y="418"/>
                  </a:cubicBezTo>
                  <a:cubicBezTo>
                    <a:pt x="3228" y="108"/>
                    <a:pt x="2656" y="1"/>
                    <a:pt x="20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2"/>
            <p:cNvSpPr/>
            <p:nvPr/>
          </p:nvSpPr>
          <p:spPr>
            <a:xfrm>
              <a:off x="5158675" y="3573375"/>
              <a:ext cx="58650" cy="66625"/>
            </a:xfrm>
            <a:custGeom>
              <a:avLst/>
              <a:gdLst/>
              <a:ahLst/>
              <a:cxnLst/>
              <a:rect l="l" t="t" r="r" b="b"/>
              <a:pathLst>
                <a:path w="2346" h="2665" extrusionOk="0">
                  <a:moveTo>
                    <a:pt x="1244" y="1541"/>
                  </a:moveTo>
                  <a:cubicBezTo>
                    <a:pt x="1253" y="1541"/>
                    <a:pt x="1266" y="1550"/>
                    <a:pt x="1286" y="1565"/>
                  </a:cubicBezTo>
                  <a:cubicBezTo>
                    <a:pt x="1286" y="1565"/>
                    <a:pt x="1274" y="1565"/>
                    <a:pt x="1238" y="1588"/>
                  </a:cubicBezTo>
                  <a:cubicBezTo>
                    <a:pt x="1238" y="1589"/>
                    <a:pt x="1238" y="1590"/>
                    <a:pt x="1237" y="1591"/>
                  </a:cubicBezTo>
                  <a:lnTo>
                    <a:pt x="1237" y="1591"/>
                  </a:lnTo>
                  <a:cubicBezTo>
                    <a:pt x="1232" y="1556"/>
                    <a:pt x="1234" y="1541"/>
                    <a:pt x="1244" y="1541"/>
                  </a:cubicBezTo>
                  <a:close/>
                  <a:moveTo>
                    <a:pt x="1855" y="0"/>
                  </a:moveTo>
                  <a:cubicBezTo>
                    <a:pt x="1828" y="0"/>
                    <a:pt x="1801" y="14"/>
                    <a:pt x="1774" y="41"/>
                  </a:cubicBezTo>
                  <a:cubicBezTo>
                    <a:pt x="1334" y="636"/>
                    <a:pt x="869" y="1196"/>
                    <a:pt x="441" y="1791"/>
                  </a:cubicBezTo>
                  <a:cubicBezTo>
                    <a:pt x="262" y="2029"/>
                    <a:pt x="60" y="2291"/>
                    <a:pt x="0" y="2600"/>
                  </a:cubicBezTo>
                  <a:cubicBezTo>
                    <a:pt x="36" y="2612"/>
                    <a:pt x="48" y="2636"/>
                    <a:pt x="84" y="2660"/>
                  </a:cubicBezTo>
                  <a:cubicBezTo>
                    <a:pt x="106" y="2663"/>
                    <a:pt x="128" y="2665"/>
                    <a:pt x="149" y="2665"/>
                  </a:cubicBezTo>
                  <a:cubicBezTo>
                    <a:pt x="291" y="2665"/>
                    <a:pt x="422" y="2601"/>
                    <a:pt x="536" y="2529"/>
                  </a:cubicBezTo>
                  <a:cubicBezTo>
                    <a:pt x="871" y="2310"/>
                    <a:pt x="1004" y="1956"/>
                    <a:pt x="1218" y="1631"/>
                  </a:cubicBezTo>
                  <a:lnTo>
                    <a:pt x="1218" y="1631"/>
                  </a:lnTo>
                  <a:cubicBezTo>
                    <a:pt x="1107" y="1871"/>
                    <a:pt x="1117" y="2041"/>
                    <a:pt x="1489" y="2041"/>
                  </a:cubicBezTo>
                  <a:cubicBezTo>
                    <a:pt x="1870" y="1838"/>
                    <a:pt x="2048" y="1481"/>
                    <a:pt x="2203" y="1112"/>
                  </a:cubicBezTo>
                  <a:cubicBezTo>
                    <a:pt x="2203" y="1017"/>
                    <a:pt x="2262" y="946"/>
                    <a:pt x="2346" y="898"/>
                  </a:cubicBezTo>
                  <a:cubicBezTo>
                    <a:pt x="2316" y="808"/>
                    <a:pt x="2263" y="786"/>
                    <a:pt x="2203" y="786"/>
                  </a:cubicBezTo>
                  <a:cubicBezTo>
                    <a:pt x="2143" y="786"/>
                    <a:pt x="2075" y="808"/>
                    <a:pt x="2015" y="808"/>
                  </a:cubicBezTo>
                  <a:cubicBezTo>
                    <a:pt x="1967" y="808"/>
                    <a:pt x="1924" y="794"/>
                    <a:pt x="1893" y="743"/>
                  </a:cubicBezTo>
                  <a:cubicBezTo>
                    <a:pt x="1667" y="505"/>
                    <a:pt x="2024" y="279"/>
                    <a:pt x="1941" y="41"/>
                  </a:cubicBezTo>
                  <a:lnTo>
                    <a:pt x="1881" y="5"/>
                  </a:lnTo>
                  <a:cubicBezTo>
                    <a:pt x="1872" y="2"/>
                    <a:pt x="1864" y="0"/>
                    <a:pt x="18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2"/>
            <p:cNvSpPr/>
            <p:nvPr/>
          </p:nvSpPr>
          <p:spPr>
            <a:xfrm>
              <a:off x="5768575" y="4031875"/>
              <a:ext cx="110150" cy="25250"/>
            </a:xfrm>
            <a:custGeom>
              <a:avLst/>
              <a:gdLst/>
              <a:ahLst/>
              <a:cxnLst/>
              <a:rect l="l" t="t" r="r" b="b"/>
              <a:pathLst>
                <a:path w="4406" h="1010" extrusionOk="0">
                  <a:moveTo>
                    <a:pt x="488" y="1"/>
                  </a:moveTo>
                  <a:cubicBezTo>
                    <a:pt x="369" y="24"/>
                    <a:pt x="250" y="60"/>
                    <a:pt x="131" y="120"/>
                  </a:cubicBezTo>
                  <a:cubicBezTo>
                    <a:pt x="48" y="167"/>
                    <a:pt x="0" y="239"/>
                    <a:pt x="0" y="346"/>
                  </a:cubicBezTo>
                  <a:cubicBezTo>
                    <a:pt x="60" y="501"/>
                    <a:pt x="226" y="524"/>
                    <a:pt x="310" y="643"/>
                  </a:cubicBezTo>
                  <a:cubicBezTo>
                    <a:pt x="449" y="697"/>
                    <a:pt x="589" y="712"/>
                    <a:pt x="730" y="712"/>
                  </a:cubicBezTo>
                  <a:cubicBezTo>
                    <a:pt x="920" y="712"/>
                    <a:pt x="1110" y="684"/>
                    <a:pt x="1299" y="684"/>
                  </a:cubicBezTo>
                  <a:cubicBezTo>
                    <a:pt x="1378" y="684"/>
                    <a:pt x="1457" y="689"/>
                    <a:pt x="1536" y="703"/>
                  </a:cubicBezTo>
                  <a:lnTo>
                    <a:pt x="1834" y="703"/>
                  </a:lnTo>
                  <a:cubicBezTo>
                    <a:pt x="2191" y="798"/>
                    <a:pt x="2560" y="798"/>
                    <a:pt x="2905" y="917"/>
                  </a:cubicBezTo>
                  <a:cubicBezTo>
                    <a:pt x="2975" y="952"/>
                    <a:pt x="3048" y="970"/>
                    <a:pt x="3123" y="970"/>
                  </a:cubicBezTo>
                  <a:cubicBezTo>
                    <a:pt x="3177" y="970"/>
                    <a:pt x="3232" y="961"/>
                    <a:pt x="3286" y="941"/>
                  </a:cubicBezTo>
                  <a:cubicBezTo>
                    <a:pt x="3318" y="935"/>
                    <a:pt x="3350" y="933"/>
                    <a:pt x="3384" y="933"/>
                  </a:cubicBezTo>
                  <a:cubicBezTo>
                    <a:pt x="3571" y="933"/>
                    <a:pt x="3782" y="1009"/>
                    <a:pt x="3968" y="1009"/>
                  </a:cubicBezTo>
                  <a:cubicBezTo>
                    <a:pt x="4162" y="1009"/>
                    <a:pt x="4327" y="926"/>
                    <a:pt x="4405" y="584"/>
                  </a:cubicBezTo>
                  <a:cubicBezTo>
                    <a:pt x="4394" y="512"/>
                    <a:pt x="4346" y="465"/>
                    <a:pt x="4286" y="417"/>
                  </a:cubicBezTo>
                  <a:cubicBezTo>
                    <a:pt x="4060" y="322"/>
                    <a:pt x="3810" y="322"/>
                    <a:pt x="3584" y="239"/>
                  </a:cubicBezTo>
                  <a:cubicBezTo>
                    <a:pt x="3516" y="223"/>
                    <a:pt x="3447" y="214"/>
                    <a:pt x="3375" y="214"/>
                  </a:cubicBezTo>
                  <a:cubicBezTo>
                    <a:pt x="3284" y="214"/>
                    <a:pt x="3190" y="229"/>
                    <a:pt x="3096" y="262"/>
                  </a:cubicBezTo>
                  <a:cubicBezTo>
                    <a:pt x="2996" y="347"/>
                    <a:pt x="2898" y="382"/>
                    <a:pt x="2802" y="382"/>
                  </a:cubicBezTo>
                  <a:cubicBezTo>
                    <a:pt x="2680" y="382"/>
                    <a:pt x="2561" y="325"/>
                    <a:pt x="2441" y="239"/>
                  </a:cubicBezTo>
                  <a:cubicBezTo>
                    <a:pt x="2298" y="179"/>
                    <a:pt x="2143" y="120"/>
                    <a:pt x="1977" y="84"/>
                  </a:cubicBezTo>
                  <a:cubicBezTo>
                    <a:pt x="1738" y="36"/>
                    <a:pt x="1500" y="36"/>
                    <a:pt x="1262" y="36"/>
                  </a:cubicBezTo>
                  <a:cubicBezTo>
                    <a:pt x="1199" y="40"/>
                    <a:pt x="1135" y="43"/>
                    <a:pt x="1072" y="43"/>
                  </a:cubicBezTo>
                  <a:cubicBezTo>
                    <a:pt x="945" y="43"/>
                    <a:pt x="818" y="32"/>
                    <a:pt x="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2"/>
            <p:cNvSpPr/>
            <p:nvPr/>
          </p:nvSpPr>
          <p:spPr>
            <a:xfrm>
              <a:off x="5127425" y="3659500"/>
              <a:ext cx="26200" cy="116050"/>
            </a:xfrm>
            <a:custGeom>
              <a:avLst/>
              <a:gdLst/>
              <a:ahLst/>
              <a:cxnLst/>
              <a:rect l="l" t="t" r="r" b="b"/>
              <a:pathLst>
                <a:path w="1048" h="4642" extrusionOk="0">
                  <a:moveTo>
                    <a:pt x="834" y="1"/>
                  </a:moveTo>
                  <a:cubicBezTo>
                    <a:pt x="381" y="870"/>
                    <a:pt x="107" y="1799"/>
                    <a:pt x="48" y="2775"/>
                  </a:cubicBezTo>
                  <a:cubicBezTo>
                    <a:pt x="0" y="3335"/>
                    <a:pt x="36" y="3930"/>
                    <a:pt x="262" y="4501"/>
                  </a:cubicBezTo>
                  <a:cubicBezTo>
                    <a:pt x="343" y="4553"/>
                    <a:pt x="420" y="4641"/>
                    <a:pt x="500" y="4641"/>
                  </a:cubicBezTo>
                  <a:cubicBezTo>
                    <a:pt x="550" y="4641"/>
                    <a:pt x="601" y="4608"/>
                    <a:pt x="655" y="4513"/>
                  </a:cubicBezTo>
                  <a:cubicBezTo>
                    <a:pt x="714" y="4251"/>
                    <a:pt x="643" y="3989"/>
                    <a:pt x="643" y="3739"/>
                  </a:cubicBezTo>
                  <a:cubicBezTo>
                    <a:pt x="429" y="2965"/>
                    <a:pt x="762" y="2203"/>
                    <a:pt x="798" y="1441"/>
                  </a:cubicBezTo>
                  <a:cubicBezTo>
                    <a:pt x="798" y="1251"/>
                    <a:pt x="905" y="1084"/>
                    <a:pt x="988" y="930"/>
                  </a:cubicBezTo>
                  <a:cubicBezTo>
                    <a:pt x="1036" y="787"/>
                    <a:pt x="1048" y="656"/>
                    <a:pt x="1048" y="513"/>
                  </a:cubicBezTo>
                  <a:cubicBezTo>
                    <a:pt x="1024" y="310"/>
                    <a:pt x="1012" y="120"/>
                    <a:pt x="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2"/>
            <p:cNvSpPr/>
            <p:nvPr/>
          </p:nvSpPr>
          <p:spPr>
            <a:xfrm>
              <a:off x="5391725" y="3190175"/>
              <a:ext cx="60750" cy="91400"/>
            </a:xfrm>
            <a:custGeom>
              <a:avLst/>
              <a:gdLst/>
              <a:ahLst/>
              <a:cxnLst/>
              <a:rect l="l" t="t" r="r" b="b"/>
              <a:pathLst>
                <a:path w="2430" h="3656" extrusionOk="0">
                  <a:moveTo>
                    <a:pt x="392" y="0"/>
                  </a:moveTo>
                  <a:cubicBezTo>
                    <a:pt x="240" y="0"/>
                    <a:pt x="100" y="31"/>
                    <a:pt x="1" y="188"/>
                  </a:cubicBezTo>
                  <a:cubicBezTo>
                    <a:pt x="441" y="438"/>
                    <a:pt x="953" y="426"/>
                    <a:pt x="1430" y="569"/>
                  </a:cubicBezTo>
                  <a:cubicBezTo>
                    <a:pt x="2013" y="736"/>
                    <a:pt x="1989" y="712"/>
                    <a:pt x="1811" y="1260"/>
                  </a:cubicBezTo>
                  <a:cubicBezTo>
                    <a:pt x="1537" y="2093"/>
                    <a:pt x="1072" y="2831"/>
                    <a:pt x="644" y="3593"/>
                  </a:cubicBezTo>
                  <a:cubicBezTo>
                    <a:pt x="707" y="3632"/>
                    <a:pt x="764" y="3655"/>
                    <a:pt x="817" y="3655"/>
                  </a:cubicBezTo>
                  <a:cubicBezTo>
                    <a:pt x="895" y="3655"/>
                    <a:pt x="966" y="3606"/>
                    <a:pt x="1037" y="3486"/>
                  </a:cubicBezTo>
                  <a:cubicBezTo>
                    <a:pt x="1203" y="3224"/>
                    <a:pt x="1322" y="2915"/>
                    <a:pt x="1620" y="2736"/>
                  </a:cubicBezTo>
                  <a:cubicBezTo>
                    <a:pt x="1632" y="2712"/>
                    <a:pt x="1668" y="2700"/>
                    <a:pt x="1692" y="2700"/>
                  </a:cubicBezTo>
                  <a:cubicBezTo>
                    <a:pt x="1739" y="2641"/>
                    <a:pt x="1787" y="2569"/>
                    <a:pt x="1811" y="2486"/>
                  </a:cubicBezTo>
                  <a:cubicBezTo>
                    <a:pt x="1834" y="2427"/>
                    <a:pt x="1834" y="2391"/>
                    <a:pt x="1834" y="2331"/>
                  </a:cubicBezTo>
                  <a:cubicBezTo>
                    <a:pt x="1787" y="2212"/>
                    <a:pt x="1858" y="2129"/>
                    <a:pt x="1930" y="2057"/>
                  </a:cubicBezTo>
                  <a:cubicBezTo>
                    <a:pt x="2263" y="1510"/>
                    <a:pt x="2430" y="938"/>
                    <a:pt x="2251" y="307"/>
                  </a:cubicBezTo>
                  <a:cubicBezTo>
                    <a:pt x="1692" y="212"/>
                    <a:pt x="1144" y="129"/>
                    <a:pt x="596" y="10"/>
                  </a:cubicBezTo>
                  <a:cubicBezTo>
                    <a:pt x="527" y="6"/>
                    <a:pt x="459" y="0"/>
                    <a:pt x="3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2"/>
            <p:cNvSpPr/>
            <p:nvPr/>
          </p:nvSpPr>
          <p:spPr>
            <a:xfrm>
              <a:off x="5306600" y="3849125"/>
              <a:ext cx="27700" cy="120875"/>
            </a:xfrm>
            <a:custGeom>
              <a:avLst/>
              <a:gdLst/>
              <a:ahLst/>
              <a:cxnLst/>
              <a:rect l="l" t="t" r="r" b="b"/>
              <a:pathLst>
                <a:path w="1108" h="4835" extrusionOk="0">
                  <a:moveTo>
                    <a:pt x="816" y="0"/>
                  </a:moveTo>
                  <a:cubicBezTo>
                    <a:pt x="786" y="0"/>
                    <a:pt x="757" y="12"/>
                    <a:pt x="727" y="36"/>
                  </a:cubicBezTo>
                  <a:cubicBezTo>
                    <a:pt x="453" y="453"/>
                    <a:pt x="155" y="857"/>
                    <a:pt x="120" y="1357"/>
                  </a:cubicBezTo>
                  <a:cubicBezTo>
                    <a:pt x="1" y="2524"/>
                    <a:pt x="144" y="3667"/>
                    <a:pt x="394" y="4798"/>
                  </a:cubicBezTo>
                  <a:cubicBezTo>
                    <a:pt x="435" y="4822"/>
                    <a:pt x="471" y="4834"/>
                    <a:pt x="507" y="4834"/>
                  </a:cubicBezTo>
                  <a:cubicBezTo>
                    <a:pt x="542" y="4834"/>
                    <a:pt x="578" y="4822"/>
                    <a:pt x="620" y="4798"/>
                  </a:cubicBezTo>
                  <a:cubicBezTo>
                    <a:pt x="917" y="4060"/>
                    <a:pt x="560" y="3358"/>
                    <a:pt x="501" y="2643"/>
                  </a:cubicBezTo>
                  <a:cubicBezTo>
                    <a:pt x="429" y="2179"/>
                    <a:pt x="572" y="1750"/>
                    <a:pt x="679" y="1322"/>
                  </a:cubicBezTo>
                  <a:cubicBezTo>
                    <a:pt x="667" y="869"/>
                    <a:pt x="1108" y="512"/>
                    <a:pt x="906" y="36"/>
                  </a:cubicBezTo>
                  <a:cubicBezTo>
                    <a:pt x="876" y="12"/>
                    <a:pt x="846" y="0"/>
                    <a:pt x="8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2"/>
            <p:cNvSpPr/>
            <p:nvPr/>
          </p:nvSpPr>
          <p:spPr>
            <a:xfrm>
              <a:off x="5189625" y="3107050"/>
              <a:ext cx="40500" cy="76525"/>
            </a:xfrm>
            <a:custGeom>
              <a:avLst/>
              <a:gdLst/>
              <a:ahLst/>
              <a:cxnLst/>
              <a:rect l="l" t="t" r="r" b="b"/>
              <a:pathLst>
                <a:path w="1620" h="3061" extrusionOk="0">
                  <a:moveTo>
                    <a:pt x="615" y="1"/>
                  </a:moveTo>
                  <a:cubicBezTo>
                    <a:pt x="584" y="1"/>
                    <a:pt x="554" y="13"/>
                    <a:pt x="524" y="37"/>
                  </a:cubicBezTo>
                  <a:cubicBezTo>
                    <a:pt x="393" y="441"/>
                    <a:pt x="251" y="858"/>
                    <a:pt x="120" y="1263"/>
                  </a:cubicBezTo>
                  <a:cubicBezTo>
                    <a:pt x="0" y="1668"/>
                    <a:pt x="12" y="2073"/>
                    <a:pt x="96" y="2465"/>
                  </a:cubicBezTo>
                  <a:cubicBezTo>
                    <a:pt x="179" y="2930"/>
                    <a:pt x="346" y="3049"/>
                    <a:pt x="810" y="3061"/>
                  </a:cubicBezTo>
                  <a:lnTo>
                    <a:pt x="1524" y="3061"/>
                  </a:lnTo>
                  <a:cubicBezTo>
                    <a:pt x="1620" y="2846"/>
                    <a:pt x="1501" y="2608"/>
                    <a:pt x="1584" y="2382"/>
                  </a:cubicBezTo>
                  <a:cubicBezTo>
                    <a:pt x="1405" y="2084"/>
                    <a:pt x="1072" y="2215"/>
                    <a:pt x="822" y="2096"/>
                  </a:cubicBezTo>
                  <a:cubicBezTo>
                    <a:pt x="762" y="2084"/>
                    <a:pt x="715" y="2049"/>
                    <a:pt x="655" y="2025"/>
                  </a:cubicBezTo>
                  <a:cubicBezTo>
                    <a:pt x="417" y="1846"/>
                    <a:pt x="465" y="1608"/>
                    <a:pt x="536" y="1370"/>
                  </a:cubicBezTo>
                  <a:cubicBezTo>
                    <a:pt x="596" y="918"/>
                    <a:pt x="870" y="525"/>
                    <a:pt x="715" y="37"/>
                  </a:cubicBezTo>
                  <a:cubicBezTo>
                    <a:pt x="679" y="13"/>
                    <a:pt x="646" y="1"/>
                    <a:pt x="6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2"/>
            <p:cNvSpPr/>
            <p:nvPr/>
          </p:nvSpPr>
          <p:spPr>
            <a:xfrm>
              <a:off x="5313450" y="3171025"/>
              <a:ext cx="84850" cy="21000"/>
            </a:xfrm>
            <a:custGeom>
              <a:avLst/>
              <a:gdLst/>
              <a:ahLst/>
              <a:cxnLst/>
              <a:rect l="l" t="t" r="r" b="b"/>
              <a:pathLst>
                <a:path w="3394" h="840" extrusionOk="0">
                  <a:moveTo>
                    <a:pt x="913" y="1"/>
                  </a:moveTo>
                  <a:cubicBezTo>
                    <a:pt x="665" y="1"/>
                    <a:pt x="416" y="39"/>
                    <a:pt x="167" y="145"/>
                  </a:cubicBezTo>
                  <a:cubicBezTo>
                    <a:pt x="0" y="371"/>
                    <a:pt x="465" y="585"/>
                    <a:pt x="167" y="799"/>
                  </a:cubicBezTo>
                  <a:cubicBezTo>
                    <a:pt x="214" y="820"/>
                    <a:pt x="261" y="830"/>
                    <a:pt x="307" y="830"/>
                  </a:cubicBezTo>
                  <a:cubicBezTo>
                    <a:pt x="366" y="830"/>
                    <a:pt x="423" y="814"/>
                    <a:pt x="477" y="788"/>
                  </a:cubicBezTo>
                  <a:lnTo>
                    <a:pt x="739" y="788"/>
                  </a:lnTo>
                  <a:cubicBezTo>
                    <a:pt x="1041" y="828"/>
                    <a:pt x="1346" y="840"/>
                    <a:pt x="1652" y="840"/>
                  </a:cubicBezTo>
                  <a:cubicBezTo>
                    <a:pt x="2058" y="840"/>
                    <a:pt x="2466" y="819"/>
                    <a:pt x="2869" y="819"/>
                  </a:cubicBezTo>
                  <a:cubicBezTo>
                    <a:pt x="2965" y="819"/>
                    <a:pt x="3061" y="820"/>
                    <a:pt x="3156" y="823"/>
                  </a:cubicBezTo>
                  <a:cubicBezTo>
                    <a:pt x="3310" y="728"/>
                    <a:pt x="3394" y="621"/>
                    <a:pt x="3310" y="442"/>
                  </a:cubicBezTo>
                  <a:cubicBezTo>
                    <a:pt x="3001" y="204"/>
                    <a:pt x="2596" y="359"/>
                    <a:pt x="2251" y="204"/>
                  </a:cubicBezTo>
                  <a:cubicBezTo>
                    <a:pt x="1813" y="127"/>
                    <a:pt x="1365" y="1"/>
                    <a:pt x="9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2"/>
            <p:cNvSpPr/>
            <p:nvPr/>
          </p:nvSpPr>
          <p:spPr>
            <a:xfrm>
              <a:off x="6047175" y="4055100"/>
              <a:ext cx="72350" cy="20175"/>
            </a:xfrm>
            <a:custGeom>
              <a:avLst/>
              <a:gdLst/>
              <a:ahLst/>
              <a:cxnLst/>
              <a:rect l="l" t="t" r="r" b="b"/>
              <a:pathLst>
                <a:path w="2894" h="807" extrusionOk="0">
                  <a:moveTo>
                    <a:pt x="417" y="0"/>
                  </a:moveTo>
                  <a:cubicBezTo>
                    <a:pt x="227" y="12"/>
                    <a:pt x="36" y="48"/>
                    <a:pt x="24" y="286"/>
                  </a:cubicBezTo>
                  <a:cubicBezTo>
                    <a:pt x="0" y="500"/>
                    <a:pt x="262" y="441"/>
                    <a:pt x="358" y="548"/>
                  </a:cubicBezTo>
                  <a:cubicBezTo>
                    <a:pt x="405" y="560"/>
                    <a:pt x="453" y="560"/>
                    <a:pt x="500" y="584"/>
                  </a:cubicBezTo>
                  <a:cubicBezTo>
                    <a:pt x="527" y="573"/>
                    <a:pt x="554" y="567"/>
                    <a:pt x="579" y="567"/>
                  </a:cubicBezTo>
                  <a:cubicBezTo>
                    <a:pt x="609" y="567"/>
                    <a:pt x="636" y="576"/>
                    <a:pt x="655" y="596"/>
                  </a:cubicBezTo>
                  <a:cubicBezTo>
                    <a:pt x="739" y="596"/>
                    <a:pt x="822" y="584"/>
                    <a:pt x="893" y="584"/>
                  </a:cubicBezTo>
                  <a:cubicBezTo>
                    <a:pt x="969" y="628"/>
                    <a:pt x="1049" y="636"/>
                    <a:pt x="1129" y="636"/>
                  </a:cubicBezTo>
                  <a:cubicBezTo>
                    <a:pt x="1175" y="636"/>
                    <a:pt x="1221" y="633"/>
                    <a:pt x="1266" y="633"/>
                  </a:cubicBezTo>
                  <a:cubicBezTo>
                    <a:pt x="1354" y="633"/>
                    <a:pt x="1438" y="643"/>
                    <a:pt x="1512" y="703"/>
                  </a:cubicBezTo>
                  <a:cubicBezTo>
                    <a:pt x="1520" y="725"/>
                    <a:pt x="1532" y="734"/>
                    <a:pt x="1553" y="734"/>
                  </a:cubicBezTo>
                  <a:cubicBezTo>
                    <a:pt x="1564" y="734"/>
                    <a:pt x="1578" y="731"/>
                    <a:pt x="1596" y="726"/>
                  </a:cubicBezTo>
                  <a:cubicBezTo>
                    <a:pt x="1752" y="781"/>
                    <a:pt x="1909" y="785"/>
                    <a:pt x="2065" y="785"/>
                  </a:cubicBezTo>
                  <a:cubicBezTo>
                    <a:pt x="2091" y="785"/>
                    <a:pt x="2117" y="785"/>
                    <a:pt x="2144" y="785"/>
                  </a:cubicBezTo>
                  <a:cubicBezTo>
                    <a:pt x="2235" y="785"/>
                    <a:pt x="2326" y="786"/>
                    <a:pt x="2417" y="798"/>
                  </a:cubicBezTo>
                  <a:cubicBezTo>
                    <a:pt x="2467" y="803"/>
                    <a:pt x="2516" y="807"/>
                    <a:pt x="2564" y="807"/>
                  </a:cubicBezTo>
                  <a:cubicBezTo>
                    <a:pt x="2744" y="807"/>
                    <a:pt x="2894" y="750"/>
                    <a:pt x="2894" y="476"/>
                  </a:cubicBezTo>
                  <a:cubicBezTo>
                    <a:pt x="2882" y="357"/>
                    <a:pt x="2822" y="262"/>
                    <a:pt x="2703" y="238"/>
                  </a:cubicBezTo>
                  <a:cubicBezTo>
                    <a:pt x="2642" y="238"/>
                    <a:pt x="2577" y="277"/>
                    <a:pt x="2521" y="277"/>
                  </a:cubicBezTo>
                  <a:cubicBezTo>
                    <a:pt x="2479" y="277"/>
                    <a:pt x="2443" y="255"/>
                    <a:pt x="2417" y="179"/>
                  </a:cubicBezTo>
                  <a:cubicBezTo>
                    <a:pt x="2295" y="48"/>
                    <a:pt x="2154" y="13"/>
                    <a:pt x="1998" y="13"/>
                  </a:cubicBezTo>
                  <a:cubicBezTo>
                    <a:pt x="1941" y="13"/>
                    <a:pt x="1883" y="18"/>
                    <a:pt x="1822" y="24"/>
                  </a:cubicBezTo>
                  <a:cubicBezTo>
                    <a:pt x="1739" y="43"/>
                    <a:pt x="1670" y="83"/>
                    <a:pt x="1587" y="83"/>
                  </a:cubicBezTo>
                  <a:cubicBezTo>
                    <a:pt x="1563" y="83"/>
                    <a:pt x="1539" y="80"/>
                    <a:pt x="1512" y="72"/>
                  </a:cubicBezTo>
                  <a:cubicBezTo>
                    <a:pt x="1465" y="60"/>
                    <a:pt x="1417" y="48"/>
                    <a:pt x="1358" y="24"/>
                  </a:cubicBezTo>
                  <a:cubicBezTo>
                    <a:pt x="1307" y="16"/>
                    <a:pt x="1256" y="12"/>
                    <a:pt x="1206" y="12"/>
                  </a:cubicBezTo>
                  <a:cubicBezTo>
                    <a:pt x="1115" y="12"/>
                    <a:pt x="1026" y="25"/>
                    <a:pt x="941" y="48"/>
                  </a:cubicBezTo>
                  <a:cubicBezTo>
                    <a:pt x="899" y="56"/>
                    <a:pt x="858" y="60"/>
                    <a:pt x="818" y="60"/>
                  </a:cubicBezTo>
                  <a:cubicBezTo>
                    <a:pt x="744" y="60"/>
                    <a:pt x="673" y="47"/>
                    <a:pt x="596" y="24"/>
                  </a:cubicBezTo>
                  <a:cubicBezTo>
                    <a:pt x="536" y="12"/>
                    <a:pt x="477" y="0"/>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2"/>
            <p:cNvSpPr/>
            <p:nvPr/>
          </p:nvSpPr>
          <p:spPr>
            <a:xfrm>
              <a:off x="5222075" y="2977875"/>
              <a:ext cx="29775" cy="57250"/>
            </a:xfrm>
            <a:custGeom>
              <a:avLst/>
              <a:gdLst/>
              <a:ahLst/>
              <a:cxnLst/>
              <a:rect l="l" t="t" r="r" b="b"/>
              <a:pathLst>
                <a:path w="1191" h="2290" extrusionOk="0">
                  <a:moveTo>
                    <a:pt x="643" y="1"/>
                  </a:moveTo>
                  <a:cubicBezTo>
                    <a:pt x="286" y="608"/>
                    <a:pt x="107" y="1286"/>
                    <a:pt x="60" y="1989"/>
                  </a:cubicBezTo>
                  <a:cubicBezTo>
                    <a:pt x="24" y="2096"/>
                    <a:pt x="0" y="2191"/>
                    <a:pt x="12" y="2287"/>
                  </a:cubicBezTo>
                  <a:cubicBezTo>
                    <a:pt x="37" y="2289"/>
                    <a:pt x="61" y="2290"/>
                    <a:pt x="84" y="2290"/>
                  </a:cubicBezTo>
                  <a:cubicBezTo>
                    <a:pt x="325" y="2290"/>
                    <a:pt x="524" y="2188"/>
                    <a:pt x="762" y="2156"/>
                  </a:cubicBezTo>
                  <a:cubicBezTo>
                    <a:pt x="977" y="1763"/>
                    <a:pt x="1191" y="1370"/>
                    <a:pt x="953" y="905"/>
                  </a:cubicBezTo>
                  <a:cubicBezTo>
                    <a:pt x="727" y="644"/>
                    <a:pt x="762" y="298"/>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2"/>
            <p:cNvSpPr/>
            <p:nvPr/>
          </p:nvSpPr>
          <p:spPr>
            <a:xfrm>
              <a:off x="5136950" y="3743525"/>
              <a:ext cx="36025" cy="68100"/>
            </a:xfrm>
            <a:custGeom>
              <a:avLst/>
              <a:gdLst/>
              <a:ahLst/>
              <a:cxnLst/>
              <a:rect l="l" t="t" r="r" b="b"/>
              <a:pathLst>
                <a:path w="1441" h="2724" extrusionOk="0">
                  <a:moveTo>
                    <a:pt x="286" y="1"/>
                  </a:moveTo>
                  <a:cubicBezTo>
                    <a:pt x="264" y="1"/>
                    <a:pt x="240" y="4"/>
                    <a:pt x="214" y="9"/>
                  </a:cubicBezTo>
                  <a:cubicBezTo>
                    <a:pt x="36" y="45"/>
                    <a:pt x="95" y="259"/>
                    <a:pt x="191" y="402"/>
                  </a:cubicBezTo>
                  <a:cubicBezTo>
                    <a:pt x="0" y="640"/>
                    <a:pt x="155" y="878"/>
                    <a:pt x="191" y="1117"/>
                  </a:cubicBezTo>
                  <a:cubicBezTo>
                    <a:pt x="262" y="1640"/>
                    <a:pt x="441" y="2117"/>
                    <a:pt x="893" y="2426"/>
                  </a:cubicBezTo>
                  <a:cubicBezTo>
                    <a:pt x="988" y="2593"/>
                    <a:pt x="1107" y="2712"/>
                    <a:pt x="1310" y="2724"/>
                  </a:cubicBezTo>
                  <a:cubicBezTo>
                    <a:pt x="1369" y="2700"/>
                    <a:pt x="1393" y="2652"/>
                    <a:pt x="1405" y="2593"/>
                  </a:cubicBezTo>
                  <a:cubicBezTo>
                    <a:pt x="1322" y="2402"/>
                    <a:pt x="1393" y="2200"/>
                    <a:pt x="1441" y="2010"/>
                  </a:cubicBezTo>
                  <a:cubicBezTo>
                    <a:pt x="1429" y="1879"/>
                    <a:pt x="1369" y="1771"/>
                    <a:pt x="1286" y="1676"/>
                  </a:cubicBezTo>
                  <a:cubicBezTo>
                    <a:pt x="1250" y="1593"/>
                    <a:pt x="1167" y="1521"/>
                    <a:pt x="1107" y="1462"/>
                  </a:cubicBezTo>
                  <a:cubicBezTo>
                    <a:pt x="1048" y="1390"/>
                    <a:pt x="988" y="1331"/>
                    <a:pt x="929" y="1259"/>
                  </a:cubicBezTo>
                  <a:cubicBezTo>
                    <a:pt x="714" y="1021"/>
                    <a:pt x="667" y="700"/>
                    <a:pt x="595" y="390"/>
                  </a:cubicBezTo>
                  <a:cubicBezTo>
                    <a:pt x="509" y="239"/>
                    <a:pt x="491"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2"/>
            <p:cNvSpPr/>
            <p:nvPr/>
          </p:nvSpPr>
          <p:spPr>
            <a:xfrm>
              <a:off x="5219100" y="3162200"/>
              <a:ext cx="69975" cy="25700"/>
            </a:xfrm>
            <a:custGeom>
              <a:avLst/>
              <a:gdLst/>
              <a:ahLst/>
              <a:cxnLst/>
              <a:rect l="l" t="t" r="r" b="b"/>
              <a:pathLst>
                <a:path w="2799" h="1028" extrusionOk="0">
                  <a:moveTo>
                    <a:pt x="1617" y="0"/>
                  </a:moveTo>
                  <a:cubicBezTo>
                    <a:pt x="1204" y="0"/>
                    <a:pt x="787" y="96"/>
                    <a:pt x="369" y="248"/>
                  </a:cubicBezTo>
                  <a:cubicBezTo>
                    <a:pt x="131" y="295"/>
                    <a:pt x="0" y="379"/>
                    <a:pt x="191" y="617"/>
                  </a:cubicBezTo>
                  <a:cubicBezTo>
                    <a:pt x="250" y="700"/>
                    <a:pt x="298" y="783"/>
                    <a:pt x="345" y="855"/>
                  </a:cubicBezTo>
                  <a:cubicBezTo>
                    <a:pt x="726" y="902"/>
                    <a:pt x="1096" y="950"/>
                    <a:pt x="1477" y="1010"/>
                  </a:cubicBezTo>
                  <a:cubicBezTo>
                    <a:pt x="1506" y="1021"/>
                    <a:pt x="1536" y="1027"/>
                    <a:pt x="1566" y="1027"/>
                  </a:cubicBezTo>
                  <a:cubicBezTo>
                    <a:pt x="1596" y="1027"/>
                    <a:pt x="1625" y="1021"/>
                    <a:pt x="1655" y="1010"/>
                  </a:cubicBezTo>
                  <a:cubicBezTo>
                    <a:pt x="1715" y="914"/>
                    <a:pt x="1846" y="855"/>
                    <a:pt x="1810" y="712"/>
                  </a:cubicBezTo>
                  <a:cubicBezTo>
                    <a:pt x="1774" y="640"/>
                    <a:pt x="1715" y="605"/>
                    <a:pt x="1631" y="581"/>
                  </a:cubicBezTo>
                  <a:cubicBezTo>
                    <a:pt x="1643" y="554"/>
                    <a:pt x="1657" y="546"/>
                    <a:pt x="1672" y="546"/>
                  </a:cubicBezTo>
                  <a:cubicBezTo>
                    <a:pt x="1694" y="546"/>
                    <a:pt x="1718" y="565"/>
                    <a:pt x="1735" y="565"/>
                  </a:cubicBezTo>
                  <a:cubicBezTo>
                    <a:pt x="1741" y="565"/>
                    <a:pt x="1746" y="563"/>
                    <a:pt x="1750" y="557"/>
                  </a:cubicBezTo>
                  <a:cubicBezTo>
                    <a:pt x="1760" y="557"/>
                    <a:pt x="1769" y="557"/>
                    <a:pt x="1779" y="557"/>
                  </a:cubicBezTo>
                  <a:cubicBezTo>
                    <a:pt x="1945" y="557"/>
                    <a:pt x="2127" y="602"/>
                    <a:pt x="2299" y="602"/>
                  </a:cubicBezTo>
                  <a:cubicBezTo>
                    <a:pt x="2491" y="602"/>
                    <a:pt x="2670" y="546"/>
                    <a:pt x="2798" y="307"/>
                  </a:cubicBezTo>
                  <a:cubicBezTo>
                    <a:pt x="2412" y="90"/>
                    <a:pt x="2016" y="0"/>
                    <a:pt x="16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2"/>
            <p:cNvSpPr/>
            <p:nvPr/>
          </p:nvSpPr>
          <p:spPr>
            <a:xfrm>
              <a:off x="5175925" y="3793075"/>
              <a:ext cx="52125" cy="34325"/>
            </a:xfrm>
            <a:custGeom>
              <a:avLst/>
              <a:gdLst/>
              <a:ahLst/>
              <a:cxnLst/>
              <a:rect l="l" t="t" r="r" b="b"/>
              <a:pathLst>
                <a:path w="2085" h="1373" extrusionOk="0">
                  <a:moveTo>
                    <a:pt x="353" y="0"/>
                  </a:moveTo>
                  <a:cubicBezTo>
                    <a:pt x="299" y="0"/>
                    <a:pt x="226" y="28"/>
                    <a:pt x="132" y="87"/>
                  </a:cubicBezTo>
                  <a:cubicBezTo>
                    <a:pt x="72" y="230"/>
                    <a:pt x="48" y="361"/>
                    <a:pt x="48" y="504"/>
                  </a:cubicBezTo>
                  <a:cubicBezTo>
                    <a:pt x="1" y="956"/>
                    <a:pt x="298" y="1075"/>
                    <a:pt x="656" y="1147"/>
                  </a:cubicBezTo>
                  <a:cubicBezTo>
                    <a:pt x="673" y="1174"/>
                    <a:pt x="698" y="1187"/>
                    <a:pt x="729" y="1187"/>
                  </a:cubicBezTo>
                  <a:cubicBezTo>
                    <a:pt x="740" y="1187"/>
                    <a:pt x="751" y="1185"/>
                    <a:pt x="763" y="1182"/>
                  </a:cubicBezTo>
                  <a:cubicBezTo>
                    <a:pt x="1072" y="1218"/>
                    <a:pt x="1394" y="1242"/>
                    <a:pt x="1691" y="1337"/>
                  </a:cubicBezTo>
                  <a:cubicBezTo>
                    <a:pt x="1769" y="1361"/>
                    <a:pt x="1830" y="1372"/>
                    <a:pt x="1879" y="1372"/>
                  </a:cubicBezTo>
                  <a:cubicBezTo>
                    <a:pt x="2073" y="1372"/>
                    <a:pt x="2075" y="1203"/>
                    <a:pt x="2084" y="1004"/>
                  </a:cubicBezTo>
                  <a:cubicBezTo>
                    <a:pt x="2032" y="709"/>
                    <a:pt x="1841" y="686"/>
                    <a:pt x="1639" y="686"/>
                  </a:cubicBezTo>
                  <a:cubicBezTo>
                    <a:pt x="1602" y="686"/>
                    <a:pt x="1565" y="686"/>
                    <a:pt x="1528" y="686"/>
                  </a:cubicBezTo>
                  <a:cubicBezTo>
                    <a:pt x="1491" y="686"/>
                    <a:pt x="1454" y="686"/>
                    <a:pt x="1418" y="682"/>
                  </a:cubicBezTo>
                  <a:cubicBezTo>
                    <a:pt x="1364" y="705"/>
                    <a:pt x="1315" y="719"/>
                    <a:pt x="1268" y="719"/>
                  </a:cubicBezTo>
                  <a:cubicBezTo>
                    <a:pt x="1242" y="719"/>
                    <a:pt x="1217" y="715"/>
                    <a:pt x="1191" y="706"/>
                  </a:cubicBezTo>
                  <a:cubicBezTo>
                    <a:pt x="1144" y="670"/>
                    <a:pt x="1120" y="647"/>
                    <a:pt x="1084" y="599"/>
                  </a:cubicBezTo>
                  <a:cubicBezTo>
                    <a:pt x="1037" y="540"/>
                    <a:pt x="1001" y="468"/>
                    <a:pt x="953" y="409"/>
                  </a:cubicBezTo>
                  <a:cubicBezTo>
                    <a:pt x="906" y="325"/>
                    <a:pt x="834" y="289"/>
                    <a:pt x="763" y="254"/>
                  </a:cubicBezTo>
                  <a:cubicBezTo>
                    <a:pt x="743" y="249"/>
                    <a:pt x="721" y="246"/>
                    <a:pt x="699" y="246"/>
                  </a:cubicBezTo>
                  <a:cubicBezTo>
                    <a:pt x="668" y="246"/>
                    <a:pt x="636" y="252"/>
                    <a:pt x="608" y="266"/>
                  </a:cubicBezTo>
                  <a:cubicBezTo>
                    <a:pt x="596" y="289"/>
                    <a:pt x="584" y="313"/>
                    <a:pt x="560" y="313"/>
                  </a:cubicBezTo>
                  <a:cubicBezTo>
                    <a:pt x="556" y="317"/>
                    <a:pt x="548" y="319"/>
                    <a:pt x="540" y="319"/>
                  </a:cubicBezTo>
                  <a:cubicBezTo>
                    <a:pt x="522" y="319"/>
                    <a:pt x="501" y="313"/>
                    <a:pt x="501" y="313"/>
                  </a:cubicBezTo>
                  <a:cubicBezTo>
                    <a:pt x="501" y="114"/>
                    <a:pt x="464" y="0"/>
                    <a:pt x="3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2"/>
            <p:cNvSpPr/>
            <p:nvPr/>
          </p:nvSpPr>
          <p:spPr>
            <a:xfrm>
              <a:off x="5255500" y="2897800"/>
              <a:ext cx="41600" cy="36825"/>
            </a:xfrm>
            <a:custGeom>
              <a:avLst/>
              <a:gdLst/>
              <a:ahLst/>
              <a:cxnLst/>
              <a:rect l="l" t="t" r="r" b="b"/>
              <a:pathLst>
                <a:path w="1664" h="1473" extrusionOk="0">
                  <a:moveTo>
                    <a:pt x="1366" y="1"/>
                  </a:moveTo>
                  <a:cubicBezTo>
                    <a:pt x="1295" y="1"/>
                    <a:pt x="1235" y="37"/>
                    <a:pt x="1187" y="72"/>
                  </a:cubicBezTo>
                  <a:cubicBezTo>
                    <a:pt x="914" y="239"/>
                    <a:pt x="628" y="370"/>
                    <a:pt x="473" y="691"/>
                  </a:cubicBezTo>
                  <a:cubicBezTo>
                    <a:pt x="342" y="834"/>
                    <a:pt x="223" y="1001"/>
                    <a:pt x="32" y="1072"/>
                  </a:cubicBezTo>
                  <a:cubicBezTo>
                    <a:pt x="9" y="1371"/>
                    <a:pt x="1" y="1473"/>
                    <a:pt x="118" y="1473"/>
                  </a:cubicBezTo>
                  <a:cubicBezTo>
                    <a:pt x="179" y="1473"/>
                    <a:pt x="272" y="1446"/>
                    <a:pt x="413" y="1406"/>
                  </a:cubicBezTo>
                  <a:cubicBezTo>
                    <a:pt x="497" y="1394"/>
                    <a:pt x="556" y="1394"/>
                    <a:pt x="628" y="1370"/>
                  </a:cubicBezTo>
                  <a:cubicBezTo>
                    <a:pt x="668" y="1382"/>
                    <a:pt x="706" y="1387"/>
                    <a:pt x="740" y="1387"/>
                  </a:cubicBezTo>
                  <a:cubicBezTo>
                    <a:pt x="948" y="1387"/>
                    <a:pt x="1051" y="1192"/>
                    <a:pt x="1164" y="1049"/>
                  </a:cubicBezTo>
                  <a:cubicBezTo>
                    <a:pt x="1295" y="787"/>
                    <a:pt x="1580" y="632"/>
                    <a:pt x="1664" y="346"/>
                  </a:cubicBezTo>
                  <a:cubicBezTo>
                    <a:pt x="1664" y="156"/>
                    <a:pt x="1568" y="48"/>
                    <a:pt x="13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2"/>
            <p:cNvSpPr/>
            <p:nvPr/>
          </p:nvSpPr>
          <p:spPr>
            <a:xfrm>
              <a:off x="5703375" y="4025675"/>
              <a:ext cx="72950" cy="22300"/>
            </a:xfrm>
            <a:custGeom>
              <a:avLst/>
              <a:gdLst/>
              <a:ahLst/>
              <a:cxnLst/>
              <a:rect l="l" t="t" r="r" b="b"/>
              <a:pathLst>
                <a:path w="2918" h="892" extrusionOk="0">
                  <a:moveTo>
                    <a:pt x="1773" y="1"/>
                  </a:moveTo>
                  <a:cubicBezTo>
                    <a:pt x="1644" y="1"/>
                    <a:pt x="1508" y="26"/>
                    <a:pt x="1370" y="46"/>
                  </a:cubicBezTo>
                  <a:cubicBezTo>
                    <a:pt x="1298" y="70"/>
                    <a:pt x="1239" y="106"/>
                    <a:pt x="1191" y="141"/>
                  </a:cubicBezTo>
                  <a:cubicBezTo>
                    <a:pt x="1156" y="249"/>
                    <a:pt x="1167" y="320"/>
                    <a:pt x="1239" y="403"/>
                  </a:cubicBezTo>
                  <a:cubicBezTo>
                    <a:pt x="1245" y="404"/>
                    <a:pt x="1250" y="404"/>
                    <a:pt x="1255" y="404"/>
                  </a:cubicBezTo>
                  <a:cubicBezTo>
                    <a:pt x="1277" y="404"/>
                    <a:pt x="1291" y="399"/>
                    <a:pt x="1300" y="391"/>
                  </a:cubicBezTo>
                  <a:lnTo>
                    <a:pt x="1300" y="391"/>
                  </a:lnTo>
                  <a:cubicBezTo>
                    <a:pt x="1300" y="395"/>
                    <a:pt x="1299" y="399"/>
                    <a:pt x="1298" y="403"/>
                  </a:cubicBezTo>
                  <a:cubicBezTo>
                    <a:pt x="1294" y="427"/>
                    <a:pt x="1281" y="436"/>
                    <a:pt x="1265" y="436"/>
                  </a:cubicBezTo>
                  <a:cubicBezTo>
                    <a:pt x="1240" y="436"/>
                    <a:pt x="1208" y="417"/>
                    <a:pt x="1179" y="403"/>
                  </a:cubicBezTo>
                  <a:cubicBezTo>
                    <a:pt x="1132" y="368"/>
                    <a:pt x="1096" y="356"/>
                    <a:pt x="1037" y="344"/>
                  </a:cubicBezTo>
                  <a:cubicBezTo>
                    <a:pt x="941" y="320"/>
                    <a:pt x="870" y="320"/>
                    <a:pt x="775" y="320"/>
                  </a:cubicBezTo>
                  <a:cubicBezTo>
                    <a:pt x="691" y="320"/>
                    <a:pt x="596" y="344"/>
                    <a:pt x="525" y="379"/>
                  </a:cubicBezTo>
                  <a:cubicBezTo>
                    <a:pt x="492" y="438"/>
                    <a:pt x="455" y="465"/>
                    <a:pt x="417" y="465"/>
                  </a:cubicBezTo>
                  <a:cubicBezTo>
                    <a:pt x="386" y="465"/>
                    <a:pt x="354" y="447"/>
                    <a:pt x="322" y="415"/>
                  </a:cubicBezTo>
                  <a:cubicBezTo>
                    <a:pt x="179" y="415"/>
                    <a:pt x="96" y="475"/>
                    <a:pt x="24" y="582"/>
                  </a:cubicBezTo>
                  <a:cubicBezTo>
                    <a:pt x="1" y="641"/>
                    <a:pt x="24" y="689"/>
                    <a:pt x="60" y="725"/>
                  </a:cubicBezTo>
                  <a:cubicBezTo>
                    <a:pt x="1013" y="784"/>
                    <a:pt x="1965" y="832"/>
                    <a:pt x="2918" y="891"/>
                  </a:cubicBezTo>
                  <a:cubicBezTo>
                    <a:pt x="2918" y="701"/>
                    <a:pt x="2834" y="594"/>
                    <a:pt x="2644" y="594"/>
                  </a:cubicBezTo>
                  <a:cubicBezTo>
                    <a:pt x="2561" y="531"/>
                    <a:pt x="2459" y="496"/>
                    <a:pt x="2364" y="496"/>
                  </a:cubicBezTo>
                  <a:cubicBezTo>
                    <a:pt x="2350" y="496"/>
                    <a:pt x="2336" y="497"/>
                    <a:pt x="2322" y="499"/>
                  </a:cubicBezTo>
                  <a:cubicBezTo>
                    <a:pt x="1989" y="499"/>
                    <a:pt x="2120" y="356"/>
                    <a:pt x="2239" y="201"/>
                  </a:cubicBezTo>
                  <a:cubicBezTo>
                    <a:pt x="2103" y="45"/>
                    <a:pt x="1944" y="1"/>
                    <a:pt x="17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2"/>
            <p:cNvSpPr/>
            <p:nvPr/>
          </p:nvSpPr>
          <p:spPr>
            <a:xfrm>
              <a:off x="6138850" y="4061050"/>
              <a:ext cx="51875" cy="22050"/>
            </a:xfrm>
            <a:custGeom>
              <a:avLst/>
              <a:gdLst/>
              <a:ahLst/>
              <a:cxnLst/>
              <a:rect l="l" t="t" r="r" b="b"/>
              <a:pathLst>
                <a:path w="2075" h="882" extrusionOk="0">
                  <a:moveTo>
                    <a:pt x="663" y="0"/>
                  </a:moveTo>
                  <a:cubicBezTo>
                    <a:pt x="489" y="0"/>
                    <a:pt x="320" y="22"/>
                    <a:pt x="155" y="119"/>
                  </a:cubicBezTo>
                  <a:cubicBezTo>
                    <a:pt x="1" y="298"/>
                    <a:pt x="60" y="465"/>
                    <a:pt x="203" y="608"/>
                  </a:cubicBezTo>
                  <a:cubicBezTo>
                    <a:pt x="358" y="727"/>
                    <a:pt x="560" y="619"/>
                    <a:pt x="715" y="739"/>
                  </a:cubicBezTo>
                  <a:cubicBezTo>
                    <a:pt x="822" y="786"/>
                    <a:pt x="905" y="834"/>
                    <a:pt x="1001" y="881"/>
                  </a:cubicBezTo>
                  <a:cubicBezTo>
                    <a:pt x="1108" y="804"/>
                    <a:pt x="1230" y="795"/>
                    <a:pt x="1355" y="795"/>
                  </a:cubicBezTo>
                  <a:cubicBezTo>
                    <a:pt x="1392" y="795"/>
                    <a:pt x="1430" y="796"/>
                    <a:pt x="1468" y="796"/>
                  </a:cubicBezTo>
                  <a:cubicBezTo>
                    <a:pt x="1556" y="796"/>
                    <a:pt x="1644" y="791"/>
                    <a:pt x="1727" y="762"/>
                  </a:cubicBezTo>
                  <a:cubicBezTo>
                    <a:pt x="2075" y="314"/>
                    <a:pt x="1926" y="257"/>
                    <a:pt x="1708" y="257"/>
                  </a:cubicBezTo>
                  <a:cubicBezTo>
                    <a:pt x="1634" y="257"/>
                    <a:pt x="1551" y="263"/>
                    <a:pt x="1478" y="263"/>
                  </a:cubicBezTo>
                  <a:cubicBezTo>
                    <a:pt x="1383" y="263"/>
                    <a:pt x="1304" y="252"/>
                    <a:pt x="1274" y="203"/>
                  </a:cubicBezTo>
                  <a:lnTo>
                    <a:pt x="1286" y="179"/>
                  </a:lnTo>
                  <a:cubicBezTo>
                    <a:pt x="1215" y="84"/>
                    <a:pt x="1096" y="24"/>
                    <a:pt x="977" y="12"/>
                  </a:cubicBezTo>
                  <a:cubicBezTo>
                    <a:pt x="871" y="8"/>
                    <a:pt x="766" y="0"/>
                    <a:pt x="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2"/>
            <p:cNvSpPr/>
            <p:nvPr/>
          </p:nvSpPr>
          <p:spPr>
            <a:xfrm>
              <a:off x="5202425" y="3027300"/>
              <a:ext cx="24425" cy="80675"/>
            </a:xfrm>
            <a:custGeom>
              <a:avLst/>
              <a:gdLst/>
              <a:ahLst/>
              <a:cxnLst/>
              <a:rect l="l" t="t" r="r" b="b"/>
              <a:pathLst>
                <a:path w="977" h="3227" extrusionOk="0">
                  <a:moveTo>
                    <a:pt x="858" y="0"/>
                  </a:moveTo>
                  <a:cubicBezTo>
                    <a:pt x="572" y="917"/>
                    <a:pt x="298" y="1822"/>
                    <a:pt x="36" y="2738"/>
                  </a:cubicBezTo>
                  <a:cubicBezTo>
                    <a:pt x="0" y="2893"/>
                    <a:pt x="12" y="3072"/>
                    <a:pt x="12" y="3227"/>
                  </a:cubicBezTo>
                  <a:lnTo>
                    <a:pt x="155" y="3227"/>
                  </a:lnTo>
                  <a:cubicBezTo>
                    <a:pt x="727" y="2667"/>
                    <a:pt x="727" y="1893"/>
                    <a:pt x="917" y="1191"/>
                  </a:cubicBezTo>
                  <a:cubicBezTo>
                    <a:pt x="917" y="964"/>
                    <a:pt x="965" y="762"/>
                    <a:pt x="977" y="548"/>
                  </a:cubicBezTo>
                  <a:cubicBezTo>
                    <a:pt x="965" y="476"/>
                    <a:pt x="929" y="417"/>
                    <a:pt x="893" y="357"/>
                  </a:cubicBezTo>
                  <a:cubicBezTo>
                    <a:pt x="870" y="238"/>
                    <a:pt x="870" y="119"/>
                    <a:pt x="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2"/>
            <p:cNvSpPr/>
            <p:nvPr/>
          </p:nvSpPr>
          <p:spPr>
            <a:xfrm>
              <a:off x="5260475" y="3176775"/>
              <a:ext cx="65500" cy="16725"/>
            </a:xfrm>
            <a:custGeom>
              <a:avLst/>
              <a:gdLst/>
              <a:ahLst/>
              <a:cxnLst/>
              <a:rect l="l" t="t" r="r" b="b"/>
              <a:pathLst>
                <a:path w="2620" h="669" extrusionOk="0">
                  <a:moveTo>
                    <a:pt x="667" y="0"/>
                  </a:moveTo>
                  <a:cubicBezTo>
                    <a:pt x="488" y="0"/>
                    <a:pt x="309" y="28"/>
                    <a:pt x="131" y="117"/>
                  </a:cubicBezTo>
                  <a:cubicBezTo>
                    <a:pt x="84" y="212"/>
                    <a:pt x="36" y="307"/>
                    <a:pt x="0" y="415"/>
                  </a:cubicBezTo>
                  <a:cubicBezTo>
                    <a:pt x="667" y="569"/>
                    <a:pt x="1369" y="546"/>
                    <a:pt x="2060" y="653"/>
                  </a:cubicBezTo>
                  <a:cubicBezTo>
                    <a:pt x="2132" y="661"/>
                    <a:pt x="2203" y="668"/>
                    <a:pt x="2272" y="668"/>
                  </a:cubicBezTo>
                  <a:cubicBezTo>
                    <a:pt x="2396" y="668"/>
                    <a:pt x="2513" y="646"/>
                    <a:pt x="2620" y="569"/>
                  </a:cubicBezTo>
                  <a:cubicBezTo>
                    <a:pt x="2500" y="558"/>
                    <a:pt x="2393" y="534"/>
                    <a:pt x="2286" y="510"/>
                  </a:cubicBezTo>
                  <a:cubicBezTo>
                    <a:pt x="2239" y="427"/>
                    <a:pt x="2179" y="355"/>
                    <a:pt x="2096" y="307"/>
                  </a:cubicBezTo>
                  <a:cubicBezTo>
                    <a:pt x="1917" y="248"/>
                    <a:pt x="1738" y="177"/>
                    <a:pt x="1572" y="69"/>
                  </a:cubicBezTo>
                  <a:cubicBezTo>
                    <a:pt x="1558" y="70"/>
                    <a:pt x="1543" y="70"/>
                    <a:pt x="1529" y="70"/>
                  </a:cubicBezTo>
                  <a:cubicBezTo>
                    <a:pt x="1239" y="70"/>
                    <a:pt x="952" y="0"/>
                    <a:pt x="6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2"/>
            <p:cNvSpPr/>
            <p:nvPr/>
          </p:nvSpPr>
          <p:spPr>
            <a:xfrm>
              <a:off x="6087050" y="4058225"/>
              <a:ext cx="69675" cy="21875"/>
            </a:xfrm>
            <a:custGeom>
              <a:avLst/>
              <a:gdLst/>
              <a:ahLst/>
              <a:cxnLst/>
              <a:rect l="l" t="t" r="r" b="b"/>
              <a:pathLst>
                <a:path w="2787" h="875" extrusionOk="0">
                  <a:moveTo>
                    <a:pt x="1558" y="1"/>
                  </a:moveTo>
                  <a:cubicBezTo>
                    <a:pt x="1425" y="1"/>
                    <a:pt x="1300" y="43"/>
                    <a:pt x="1191" y="173"/>
                  </a:cubicBezTo>
                  <a:cubicBezTo>
                    <a:pt x="1203" y="423"/>
                    <a:pt x="1144" y="590"/>
                    <a:pt x="846" y="590"/>
                  </a:cubicBezTo>
                  <a:cubicBezTo>
                    <a:pt x="761" y="582"/>
                    <a:pt x="675" y="579"/>
                    <a:pt x="588" y="579"/>
                  </a:cubicBezTo>
                  <a:cubicBezTo>
                    <a:pt x="395" y="579"/>
                    <a:pt x="198" y="593"/>
                    <a:pt x="1" y="601"/>
                  </a:cubicBezTo>
                  <a:cubicBezTo>
                    <a:pt x="775" y="701"/>
                    <a:pt x="1540" y="874"/>
                    <a:pt x="2318" y="874"/>
                  </a:cubicBezTo>
                  <a:cubicBezTo>
                    <a:pt x="2474" y="874"/>
                    <a:pt x="2630" y="867"/>
                    <a:pt x="2787" y="852"/>
                  </a:cubicBezTo>
                  <a:cubicBezTo>
                    <a:pt x="2668" y="697"/>
                    <a:pt x="2501" y="732"/>
                    <a:pt x="2334" y="721"/>
                  </a:cubicBezTo>
                  <a:cubicBezTo>
                    <a:pt x="2025" y="661"/>
                    <a:pt x="2192" y="375"/>
                    <a:pt x="2073" y="220"/>
                  </a:cubicBezTo>
                  <a:cubicBezTo>
                    <a:pt x="2013" y="137"/>
                    <a:pt x="1918" y="66"/>
                    <a:pt x="1822" y="42"/>
                  </a:cubicBezTo>
                  <a:cubicBezTo>
                    <a:pt x="1733" y="18"/>
                    <a:pt x="1644" y="1"/>
                    <a:pt x="15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2"/>
            <p:cNvSpPr/>
            <p:nvPr/>
          </p:nvSpPr>
          <p:spPr>
            <a:xfrm>
              <a:off x="5331900" y="3179000"/>
              <a:ext cx="90225" cy="15400"/>
            </a:xfrm>
            <a:custGeom>
              <a:avLst/>
              <a:gdLst/>
              <a:ahLst/>
              <a:cxnLst/>
              <a:rect l="l" t="t" r="r" b="b"/>
              <a:pathLst>
                <a:path w="3609" h="616" extrusionOk="0">
                  <a:moveTo>
                    <a:pt x="3196" y="1"/>
                  </a:moveTo>
                  <a:cubicBezTo>
                    <a:pt x="3093" y="1"/>
                    <a:pt x="2982" y="21"/>
                    <a:pt x="2870" y="40"/>
                  </a:cubicBezTo>
                  <a:cubicBezTo>
                    <a:pt x="2811" y="64"/>
                    <a:pt x="2751" y="99"/>
                    <a:pt x="2703" y="135"/>
                  </a:cubicBezTo>
                  <a:cubicBezTo>
                    <a:pt x="2834" y="433"/>
                    <a:pt x="2513" y="349"/>
                    <a:pt x="2441" y="457"/>
                  </a:cubicBezTo>
                  <a:cubicBezTo>
                    <a:pt x="2243" y="425"/>
                    <a:pt x="2055" y="383"/>
                    <a:pt x="1857" y="383"/>
                  </a:cubicBezTo>
                  <a:cubicBezTo>
                    <a:pt x="1757" y="383"/>
                    <a:pt x="1656" y="393"/>
                    <a:pt x="1548" y="421"/>
                  </a:cubicBezTo>
                  <a:cubicBezTo>
                    <a:pt x="1390" y="465"/>
                    <a:pt x="1218" y="488"/>
                    <a:pt x="1043" y="488"/>
                  </a:cubicBezTo>
                  <a:cubicBezTo>
                    <a:pt x="838" y="488"/>
                    <a:pt x="628" y="456"/>
                    <a:pt x="429" y="385"/>
                  </a:cubicBezTo>
                  <a:cubicBezTo>
                    <a:pt x="355" y="359"/>
                    <a:pt x="285" y="337"/>
                    <a:pt x="220" y="337"/>
                  </a:cubicBezTo>
                  <a:cubicBezTo>
                    <a:pt x="139" y="337"/>
                    <a:pt x="66" y="370"/>
                    <a:pt x="1" y="469"/>
                  </a:cubicBezTo>
                  <a:cubicBezTo>
                    <a:pt x="399" y="591"/>
                    <a:pt x="808" y="616"/>
                    <a:pt x="1219" y="616"/>
                  </a:cubicBezTo>
                  <a:cubicBezTo>
                    <a:pt x="1496" y="616"/>
                    <a:pt x="1774" y="605"/>
                    <a:pt x="2052" y="605"/>
                  </a:cubicBezTo>
                  <a:cubicBezTo>
                    <a:pt x="2162" y="605"/>
                    <a:pt x="2272" y="606"/>
                    <a:pt x="2382" y="611"/>
                  </a:cubicBezTo>
                  <a:cubicBezTo>
                    <a:pt x="2644" y="599"/>
                    <a:pt x="2894" y="599"/>
                    <a:pt x="3156" y="588"/>
                  </a:cubicBezTo>
                  <a:cubicBezTo>
                    <a:pt x="3311" y="480"/>
                    <a:pt x="3549" y="469"/>
                    <a:pt x="3608" y="230"/>
                  </a:cubicBezTo>
                  <a:cubicBezTo>
                    <a:pt x="3500" y="50"/>
                    <a:pt x="3356" y="1"/>
                    <a:pt x="31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2"/>
            <p:cNvSpPr/>
            <p:nvPr/>
          </p:nvSpPr>
          <p:spPr>
            <a:xfrm>
              <a:off x="5353050" y="4005200"/>
              <a:ext cx="46750" cy="18225"/>
            </a:xfrm>
            <a:custGeom>
              <a:avLst/>
              <a:gdLst/>
              <a:ahLst/>
              <a:cxnLst/>
              <a:rect l="l" t="t" r="r" b="b"/>
              <a:pathLst>
                <a:path w="1870" h="729" extrusionOk="0">
                  <a:moveTo>
                    <a:pt x="651" y="1"/>
                  </a:moveTo>
                  <a:cubicBezTo>
                    <a:pt x="566" y="1"/>
                    <a:pt x="483" y="25"/>
                    <a:pt x="405" y="79"/>
                  </a:cubicBezTo>
                  <a:cubicBezTo>
                    <a:pt x="0" y="698"/>
                    <a:pt x="643" y="520"/>
                    <a:pt x="857" y="687"/>
                  </a:cubicBezTo>
                  <a:cubicBezTo>
                    <a:pt x="1000" y="716"/>
                    <a:pt x="1146" y="728"/>
                    <a:pt x="1292" y="728"/>
                  </a:cubicBezTo>
                  <a:cubicBezTo>
                    <a:pt x="1438" y="728"/>
                    <a:pt x="1584" y="716"/>
                    <a:pt x="1726" y="698"/>
                  </a:cubicBezTo>
                  <a:cubicBezTo>
                    <a:pt x="1726" y="532"/>
                    <a:pt x="1810" y="413"/>
                    <a:pt x="1869" y="270"/>
                  </a:cubicBezTo>
                  <a:cubicBezTo>
                    <a:pt x="1810" y="151"/>
                    <a:pt x="1691" y="91"/>
                    <a:pt x="1572" y="79"/>
                  </a:cubicBezTo>
                  <a:cubicBezTo>
                    <a:pt x="1512" y="79"/>
                    <a:pt x="1453" y="79"/>
                    <a:pt x="1393" y="91"/>
                  </a:cubicBezTo>
                  <a:cubicBezTo>
                    <a:pt x="1336" y="120"/>
                    <a:pt x="1281" y="130"/>
                    <a:pt x="1226" y="130"/>
                  </a:cubicBezTo>
                  <a:cubicBezTo>
                    <a:pt x="1073" y="130"/>
                    <a:pt x="926" y="46"/>
                    <a:pt x="786" y="20"/>
                  </a:cubicBezTo>
                  <a:cubicBezTo>
                    <a:pt x="741" y="7"/>
                    <a:pt x="695" y="1"/>
                    <a:pt x="6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2"/>
            <p:cNvSpPr/>
            <p:nvPr/>
          </p:nvSpPr>
          <p:spPr>
            <a:xfrm>
              <a:off x="5320300" y="3836900"/>
              <a:ext cx="27100" cy="45575"/>
            </a:xfrm>
            <a:custGeom>
              <a:avLst/>
              <a:gdLst/>
              <a:ahLst/>
              <a:cxnLst/>
              <a:rect l="l" t="t" r="r" b="b"/>
              <a:pathLst>
                <a:path w="1084" h="1823" extrusionOk="0">
                  <a:moveTo>
                    <a:pt x="524" y="1"/>
                  </a:moveTo>
                  <a:cubicBezTo>
                    <a:pt x="369" y="25"/>
                    <a:pt x="250" y="60"/>
                    <a:pt x="131" y="120"/>
                  </a:cubicBezTo>
                  <a:cubicBezTo>
                    <a:pt x="84" y="156"/>
                    <a:pt x="24" y="203"/>
                    <a:pt x="0" y="263"/>
                  </a:cubicBezTo>
                  <a:cubicBezTo>
                    <a:pt x="60" y="346"/>
                    <a:pt x="107" y="430"/>
                    <a:pt x="167" y="525"/>
                  </a:cubicBezTo>
                  <a:cubicBezTo>
                    <a:pt x="203" y="537"/>
                    <a:pt x="262" y="537"/>
                    <a:pt x="310" y="561"/>
                  </a:cubicBezTo>
                  <a:cubicBezTo>
                    <a:pt x="381" y="692"/>
                    <a:pt x="358" y="822"/>
                    <a:pt x="381" y="942"/>
                  </a:cubicBezTo>
                  <a:cubicBezTo>
                    <a:pt x="405" y="1037"/>
                    <a:pt x="417" y="1120"/>
                    <a:pt x="441" y="1192"/>
                  </a:cubicBezTo>
                  <a:cubicBezTo>
                    <a:pt x="465" y="1251"/>
                    <a:pt x="477" y="1299"/>
                    <a:pt x="488" y="1358"/>
                  </a:cubicBezTo>
                  <a:cubicBezTo>
                    <a:pt x="548" y="1525"/>
                    <a:pt x="596" y="1715"/>
                    <a:pt x="762" y="1823"/>
                  </a:cubicBezTo>
                  <a:cubicBezTo>
                    <a:pt x="1060" y="1811"/>
                    <a:pt x="1024" y="1537"/>
                    <a:pt x="1084" y="1346"/>
                  </a:cubicBezTo>
                  <a:cubicBezTo>
                    <a:pt x="1084" y="1227"/>
                    <a:pt x="1036" y="1120"/>
                    <a:pt x="1000" y="1001"/>
                  </a:cubicBezTo>
                  <a:cubicBezTo>
                    <a:pt x="977" y="942"/>
                    <a:pt x="953" y="894"/>
                    <a:pt x="941" y="834"/>
                  </a:cubicBezTo>
                  <a:cubicBezTo>
                    <a:pt x="893" y="692"/>
                    <a:pt x="893" y="537"/>
                    <a:pt x="881" y="394"/>
                  </a:cubicBezTo>
                  <a:cubicBezTo>
                    <a:pt x="846" y="180"/>
                    <a:pt x="774" y="25"/>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2"/>
            <p:cNvSpPr/>
            <p:nvPr/>
          </p:nvSpPr>
          <p:spPr>
            <a:xfrm>
              <a:off x="5628675" y="4030375"/>
              <a:ext cx="76225" cy="13300"/>
            </a:xfrm>
            <a:custGeom>
              <a:avLst/>
              <a:gdLst/>
              <a:ahLst/>
              <a:cxnLst/>
              <a:rect l="l" t="t" r="r" b="b"/>
              <a:pathLst>
                <a:path w="3049" h="532" extrusionOk="0">
                  <a:moveTo>
                    <a:pt x="703" y="1"/>
                  </a:moveTo>
                  <a:cubicBezTo>
                    <a:pt x="655" y="1"/>
                    <a:pt x="596" y="1"/>
                    <a:pt x="536" y="13"/>
                  </a:cubicBezTo>
                  <a:cubicBezTo>
                    <a:pt x="369" y="84"/>
                    <a:pt x="191" y="84"/>
                    <a:pt x="60" y="191"/>
                  </a:cubicBezTo>
                  <a:cubicBezTo>
                    <a:pt x="48" y="227"/>
                    <a:pt x="12" y="239"/>
                    <a:pt x="0" y="275"/>
                  </a:cubicBezTo>
                  <a:cubicBezTo>
                    <a:pt x="800" y="444"/>
                    <a:pt x="1599" y="532"/>
                    <a:pt x="2404" y="532"/>
                  </a:cubicBezTo>
                  <a:cubicBezTo>
                    <a:pt x="2618" y="532"/>
                    <a:pt x="2833" y="525"/>
                    <a:pt x="3048" y="513"/>
                  </a:cubicBezTo>
                  <a:lnTo>
                    <a:pt x="3048" y="453"/>
                  </a:lnTo>
                  <a:lnTo>
                    <a:pt x="3048" y="394"/>
                  </a:lnTo>
                  <a:cubicBezTo>
                    <a:pt x="3024" y="287"/>
                    <a:pt x="2929" y="227"/>
                    <a:pt x="2834" y="168"/>
                  </a:cubicBezTo>
                  <a:cubicBezTo>
                    <a:pt x="2778" y="168"/>
                    <a:pt x="2733" y="184"/>
                    <a:pt x="2688" y="184"/>
                  </a:cubicBezTo>
                  <a:cubicBezTo>
                    <a:pt x="2666" y="184"/>
                    <a:pt x="2643" y="180"/>
                    <a:pt x="2620" y="168"/>
                  </a:cubicBezTo>
                  <a:cubicBezTo>
                    <a:pt x="2572" y="156"/>
                    <a:pt x="2536" y="156"/>
                    <a:pt x="2489" y="156"/>
                  </a:cubicBezTo>
                  <a:cubicBezTo>
                    <a:pt x="2417" y="180"/>
                    <a:pt x="2358" y="191"/>
                    <a:pt x="2274" y="215"/>
                  </a:cubicBezTo>
                  <a:lnTo>
                    <a:pt x="2131" y="215"/>
                  </a:lnTo>
                  <a:cubicBezTo>
                    <a:pt x="2060" y="191"/>
                    <a:pt x="2000" y="168"/>
                    <a:pt x="1917" y="156"/>
                  </a:cubicBezTo>
                  <a:cubicBezTo>
                    <a:pt x="1893" y="156"/>
                    <a:pt x="1881" y="132"/>
                    <a:pt x="1846" y="132"/>
                  </a:cubicBezTo>
                  <a:lnTo>
                    <a:pt x="1774" y="132"/>
                  </a:lnTo>
                  <a:lnTo>
                    <a:pt x="1703" y="156"/>
                  </a:lnTo>
                  <a:cubicBezTo>
                    <a:pt x="1680" y="159"/>
                    <a:pt x="1660" y="160"/>
                    <a:pt x="1640" y="160"/>
                  </a:cubicBezTo>
                  <a:cubicBezTo>
                    <a:pt x="1587" y="160"/>
                    <a:pt x="1541" y="149"/>
                    <a:pt x="1488" y="132"/>
                  </a:cubicBezTo>
                  <a:cubicBezTo>
                    <a:pt x="1465" y="132"/>
                    <a:pt x="1441" y="120"/>
                    <a:pt x="1417" y="120"/>
                  </a:cubicBezTo>
                  <a:cubicBezTo>
                    <a:pt x="1369" y="108"/>
                    <a:pt x="1310" y="96"/>
                    <a:pt x="1262" y="96"/>
                  </a:cubicBezTo>
                  <a:cubicBezTo>
                    <a:pt x="1191" y="72"/>
                    <a:pt x="1107" y="61"/>
                    <a:pt x="1024" y="61"/>
                  </a:cubicBezTo>
                  <a:cubicBezTo>
                    <a:pt x="905" y="49"/>
                    <a:pt x="810" y="13"/>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2"/>
            <p:cNvSpPr/>
            <p:nvPr/>
          </p:nvSpPr>
          <p:spPr>
            <a:xfrm>
              <a:off x="5338150" y="3995675"/>
              <a:ext cx="36950" cy="26750"/>
            </a:xfrm>
            <a:custGeom>
              <a:avLst/>
              <a:gdLst/>
              <a:ahLst/>
              <a:cxnLst/>
              <a:rect l="l" t="t" r="r" b="b"/>
              <a:pathLst>
                <a:path w="1478" h="1070" extrusionOk="0">
                  <a:moveTo>
                    <a:pt x="369" y="0"/>
                  </a:moveTo>
                  <a:cubicBezTo>
                    <a:pt x="328" y="0"/>
                    <a:pt x="285" y="6"/>
                    <a:pt x="239" y="20"/>
                  </a:cubicBezTo>
                  <a:cubicBezTo>
                    <a:pt x="120" y="115"/>
                    <a:pt x="120" y="258"/>
                    <a:pt x="48" y="377"/>
                  </a:cubicBezTo>
                  <a:cubicBezTo>
                    <a:pt x="13" y="436"/>
                    <a:pt x="1" y="484"/>
                    <a:pt x="1" y="544"/>
                  </a:cubicBezTo>
                  <a:cubicBezTo>
                    <a:pt x="445" y="817"/>
                    <a:pt x="868" y="1069"/>
                    <a:pt x="1405" y="1069"/>
                  </a:cubicBezTo>
                  <a:cubicBezTo>
                    <a:pt x="1429" y="1069"/>
                    <a:pt x="1453" y="1069"/>
                    <a:pt x="1477" y="1068"/>
                  </a:cubicBezTo>
                  <a:cubicBezTo>
                    <a:pt x="1418" y="960"/>
                    <a:pt x="1298" y="948"/>
                    <a:pt x="1191" y="913"/>
                  </a:cubicBezTo>
                  <a:cubicBezTo>
                    <a:pt x="941" y="853"/>
                    <a:pt x="953" y="698"/>
                    <a:pt x="1037" y="496"/>
                  </a:cubicBezTo>
                  <a:cubicBezTo>
                    <a:pt x="1025" y="401"/>
                    <a:pt x="965" y="317"/>
                    <a:pt x="894" y="258"/>
                  </a:cubicBezTo>
                  <a:cubicBezTo>
                    <a:pt x="714" y="158"/>
                    <a:pt x="577" y="0"/>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2"/>
            <p:cNvSpPr/>
            <p:nvPr/>
          </p:nvSpPr>
          <p:spPr>
            <a:xfrm>
              <a:off x="5892100" y="4039625"/>
              <a:ext cx="53900" cy="23525"/>
            </a:xfrm>
            <a:custGeom>
              <a:avLst/>
              <a:gdLst/>
              <a:ahLst/>
              <a:cxnLst/>
              <a:rect l="l" t="t" r="r" b="b"/>
              <a:pathLst>
                <a:path w="2156" h="941" extrusionOk="0">
                  <a:moveTo>
                    <a:pt x="697" y="1"/>
                  </a:moveTo>
                  <a:cubicBezTo>
                    <a:pt x="570" y="1"/>
                    <a:pt x="441" y="15"/>
                    <a:pt x="310" y="36"/>
                  </a:cubicBezTo>
                  <a:cubicBezTo>
                    <a:pt x="238" y="48"/>
                    <a:pt x="179" y="83"/>
                    <a:pt x="119" y="119"/>
                  </a:cubicBezTo>
                  <a:cubicBezTo>
                    <a:pt x="0" y="333"/>
                    <a:pt x="191" y="381"/>
                    <a:pt x="310" y="453"/>
                  </a:cubicBezTo>
                  <a:cubicBezTo>
                    <a:pt x="476" y="572"/>
                    <a:pt x="334" y="619"/>
                    <a:pt x="274" y="691"/>
                  </a:cubicBezTo>
                  <a:cubicBezTo>
                    <a:pt x="250" y="703"/>
                    <a:pt x="238" y="738"/>
                    <a:pt x="226" y="762"/>
                  </a:cubicBezTo>
                  <a:cubicBezTo>
                    <a:pt x="846" y="941"/>
                    <a:pt x="1477" y="905"/>
                    <a:pt x="2096" y="917"/>
                  </a:cubicBezTo>
                  <a:cubicBezTo>
                    <a:pt x="2131" y="881"/>
                    <a:pt x="2143" y="857"/>
                    <a:pt x="2155" y="822"/>
                  </a:cubicBezTo>
                  <a:cubicBezTo>
                    <a:pt x="2060" y="572"/>
                    <a:pt x="1822" y="595"/>
                    <a:pt x="1608" y="583"/>
                  </a:cubicBezTo>
                  <a:cubicBezTo>
                    <a:pt x="1358" y="572"/>
                    <a:pt x="1262" y="464"/>
                    <a:pt x="1310" y="226"/>
                  </a:cubicBezTo>
                  <a:cubicBezTo>
                    <a:pt x="1286" y="167"/>
                    <a:pt x="1238" y="107"/>
                    <a:pt x="1179" y="83"/>
                  </a:cubicBezTo>
                  <a:cubicBezTo>
                    <a:pt x="1019" y="23"/>
                    <a:pt x="859" y="1"/>
                    <a:pt x="6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2"/>
            <p:cNvSpPr/>
            <p:nvPr/>
          </p:nvSpPr>
          <p:spPr>
            <a:xfrm>
              <a:off x="5133975" y="3771425"/>
              <a:ext cx="25325" cy="32775"/>
            </a:xfrm>
            <a:custGeom>
              <a:avLst/>
              <a:gdLst/>
              <a:ahLst/>
              <a:cxnLst/>
              <a:rect l="l" t="t" r="r" b="b"/>
              <a:pathLst>
                <a:path w="1013" h="1311" extrusionOk="0">
                  <a:moveTo>
                    <a:pt x="0" y="1"/>
                  </a:moveTo>
                  <a:cubicBezTo>
                    <a:pt x="191" y="560"/>
                    <a:pt x="321" y="1155"/>
                    <a:pt x="1012" y="1310"/>
                  </a:cubicBezTo>
                  <a:cubicBezTo>
                    <a:pt x="679" y="941"/>
                    <a:pt x="619" y="405"/>
                    <a:pt x="310" y="1"/>
                  </a:cubicBezTo>
                  <a:cubicBezTo>
                    <a:pt x="274" y="56"/>
                    <a:pt x="238" y="75"/>
                    <a:pt x="203" y="75"/>
                  </a:cubicBezTo>
                  <a:cubicBezTo>
                    <a:pt x="132" y="75"/>
                    <a:pt x="6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2"/>
            <p:cNvSpPr/>
            <p:nvPr/>
          </p:nvSpPr>
          <p:spPr>
            <a:xfrm>
              <a:off x="6015925" y="4050925"/>
              <a:ext cx="48525" cy="17975"/>
            </a:xfrm>
            <a:custGeom>
              <a:avLst/>
              <a:gdLst/>
              <a:ahLst/>
              <a:cxnLst/>
              <a:rect l="l" t="t" r="r" b="b"/>
              <a:pathLst>
                <a:path w="1941" h="719" extrusionOk="0">
                  <a:moveTo>
                    <a:pt x="1453" y="1"/>
                  </a:moveTo>
                  <a:cubicBezTo>
                    <a:pt x="1286" y="12"/>
                    <a:pt x="1119" y="12"/>
                    <a:pt x="977" y="108"/>
                  </a:cubicBezTo>
                  <a:cubicBezTo>
                    <a:pt x="953" y="131"/>
                    <a:pt x="929" y="155"/>
                    <a:pt x="917" y="179"/>
                  </a:cubicBezTo>
                  <a:cubicBezTo>
                    <a:pt x="977" y="346"/>
                    <a:pt x="1108" y="548"/>
                    <a:pt x="774" y="584"/>
                  </a:cubicBezTo>
                  <a:cubicBezTo>
                    <a:pt x="524" y="596"/>
                    <a:pt x="262" y="596"/>
                    <a:pt x="0" y="596"/>
                  </a:cubicBezTo>
                  <a:cubicBezTo>
                    <a:pt x="245" y="696"/>
                    <a:pt x="495" y="718"/>
                    <a:pt x="747" y="718"/>
                  </a:cubicBezTo>
                  <a:cubicBezTo>
                    <a:pt x="946" y="718"/>
                    <a:pt x="1145" y="704"/>
                    <a:pt x="1344" y="704"/>
                  </a:cubicBezTo>
                  <a:cubicBezTo>
                    <a:pt x="1432" y="704"/>
                    <a:pt x="1520" y="707"/>
                    <a:pt x="1608" y="715"/>
                  </a:cubicBezTo>
                  <a:cubicBezTo>
                    <a:pt x="1560" y="596"/>
                    <a:pt x="1346" y="572"/>
                    <a:pt x="1405" y="405"/>
                  </a:cubicBezTo>
                  <a:cubicBezTo>
                    <a:pt x="1441" y="312"/>
                    <a:pt x="1512" y="296"/>
                    <a:pt x="1594" y="296"/>
                  </a:cubicBezTo>
                  <a:cubicBezTo>
                    <a:pt x="1633" y="296"/>
                    <a:pt x="1675" y="300"/>
                    <a:pt x="1717" y="300"/>
                  </a:cubicBezTo>
                  <a:cubicBezTo>
                    <a:pt x="1732" y="300"/>
                    <a:pt x="1747" y="299"/>
                    <a:pt x="1762" y="298"/>
                  </a:cubicBezTo>
                  <a:lnTo>
                    <a:pt x="1893" y="298"/>
                  </a:lnTo>
                  <a:cubicBezTo>
                    <a:pt x="1941" y="239"/>
                    <a:pt x="1941" y="179"/>
                    <a:pt x="1905" y="120"/>
                  </a:cubicBezTo>
                  <a:cubicBezTo>
                    <a:pt x="1834" y="60"/>
                    <a:pt x="1750" y="36"/>
                    <a:pt x="1643" y="12"/>
                  </a:cubicBezTo>
                  <a:cubicBezTo>
                    <a:pt x="1584" y="1"/>
                    <a:pt x="1512" y="1"/>
                    <a:pt x="1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2"/>
            <p:cNvSpPr/>
            <p:nvPr/>
          </p:nvSpPr>
          <p:spPr>
            <a:xfrm>
              <a:off x="5850725" y="4042175"/>
              <a:ext cx="48825" cy="17100"/>
            </a:xfrm>
            <a:custGeom>
              <a:avLst/>
              <a:gdLst/>
              <a:ahLst/>
              <a:cxnLst/>
              <a:rect l="l" t="t" r="r" b="b"/>
              <a:pathLst>
                <a:path w="1953" h="684" extrusionOk="0">
                  <a:moveTo>
                    <a:pt x="1211" y="0"/>
                  </a:moveTo>
                  <a:cubicBezTo>
                    <a:pt x="1152" y="0"/>
                    <a:pt x="1098" y="22"/>
                    <a:pt x="1048" y="65"/>
                  </a:cubicBezTo>
                  <a:cubicBezTo>
                    <a:pt x="1038" y="354"/>
                    <a:pt x="893" y="491"/>
                    <a:pt x="652" y="491"/>
                  </a:cubicBezTo>
                  <a:cubicBezTo>
                    <a:pt x="616" y="491"/>
                    <a:pt x="577" y="488"/>
                    <a:pt x="536" y="481"/>
                  </a:cubicBezTo>
                  <a:cubicBezTo>
                    <a:pt x="441" y="470"/>
                    <a:pt x="349" y="452"/>
                    <a:pt x="259" y="452"/>
                  </a:cubicBezTo>
                  <a:cubicBezTo>
                    <a:pt x="170" y="452"/>
                    <a:pt x="84" y="470"/>
                    <a:pt x="0" y="529"/>
                  </a:cubicBezTo>
                  <a:cubicBezTo>
                    <a:pt x="379" y="658"/>
                    <a:pt x="753" y="671"/>
                    <a:pt x="1131" y="671"/>
                  </a:cubicBezTo>
                  <a:cubicBezTo>
                    <a:pt x="1225" y="671"/>
                    <a:pt x="1320" y="670"/>
                    <a:pt x="1415" y="670"/>
                  </a:cubicBezTo>
                  <a:cubicBezTo>
                    <a:pt x="1573" y="670"/>
                    <a:pt x="1733" y="672"/>
                    <a:pt x="1893" y="684"/>
                  </a:cubicBezTo>
                  <a:lnTo>
                    <a:pt x="1953" y="624"/>
                  </a:lnTo>
                  <a:cubicBezTo>
                    <a:pt x="1834" y="327"/>
                    <a:pt x="1477" y="279"/>
                    <a:pt x="1334" y="29"/>
                  </a:cubicBezTo>
                  <a:cubicBezTo>
                    <a:pt x="1291" y="10"/>
                    <a:pt x="1250" y="0"/>
                    <a:pt x="1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2"/>
            <p:cNvSpPr/>
            <p:nvPr/>
          </p:nvSpPr>
          <p:spPr>
            <a:xfrm>
              <a:off x="5147950" y="3638075"/>
              <a:ext cx="18175" cy="36350"/>
            </a:xfrm>
            <a:custGeom>
              <a:avLst/>
              <a:gdLst/>
              <a:ahLst/>
              <a:cxnLst/>
              <a:rect l="l" t="t" r="r" b="b"/>
              <a:pathLst>
                <a:path w="727" h="1454" extrusionOk="0">
                  <a:moveTo>
                    <a:pt x="453" y="1"/>
                  </a:moveTo>
                  <a:cubicBezTo>
                    <a:pt x="298" y="274"/>
                    <a:pt x="1" y="489"/>
                    <a:pt x="13" y="846"/>
                  </a:cubicBezTo>
                  <a:cubicBezTo>
                    <a:pt x="36" y="1048"/>
                    <a:pt x="36" y="1251"/>
                    <a:pt x="48" y="1453"/>
                  </a:cubicBezTo>
                  <a:cubicBezTo>
                    <a:pt x="477" y="1251"/>
                    <a:pt x="465" y="739"/>
                    <a:pt x="727" y="382"/>
                  </a:cubicBezTo>
                  <a:cubicBezTo>
                    <a:pt x="715" y="227"/>
                    <a:pt x="667" y="108"/>
                    <a:pt x="524" y="36"/>
                  </a:cubicBezTo>
                  <a:cubicBezTo>
                    <a:pt x="489" y="24"/>
                    <a:pt x="477" y="12"/>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2"/>
            <p:cNvSpPr/>
            <p:nvPr/>
          </p:nvSpPr>
          <p:spPr>
            <a:xfrm>
              <a:off x="5316425" y="3968775"/>
              <a:ext cx="23250" cy="40500"/>
            </a:xfrm>
            <a:custGeom>
              <a:avLst/>
              <a:gdLst/>
              <a:ahLst/>
              <a:cxnLst/>
              <a:rect l="l" t="t" r="r" b="b"/>
              <a:pathLst>
                <a:path w="930" h="1620" extrusionOk="0">
                  <a:moveTo>
                    <a:pt x="179" y="0"/>
                  </a:moveTo>
                  <a:cubicBezTo>
                    <a:pt x="120" y="0"/>
                    <a:pt x="60" y="12"/>
                    <a:pt x="1" y="12"/>
                  </a:cubicBezTo>
                  <a:cubicBezTo>
                    <a:pt x="143" y="620"/>
                    <a:pt x="179" y="1298"/>
                    <a:pt x="870" y="1620"/>
                  </a:cubicBezTo>
                  <a:cubicBezTo>
                    <a:pt x="894" y="1596"/>
                    <a:pt x="917" y="1572"/>
                    <a:pt x="929" y="1548"/>
                  </a:cubicBezTo>
                  <a:cubicBezTo>
                    <a:pt x="917" y="1131"/>
                    <a:pt x="513" y="893"/>
                    <a:pt x="453" y="489"/>
                  </a:cubicBezTo>
                  <a:cubicBezTo>
                    <a:pt x="417" y="405"/>
                    <a:pt x="393" y="310"/>
                    <a:pt x="346" y="227"/>
                  </a:cubicBezTo>
                  <a:cubicBezTo>
                    <a:pt x="298" y="131"/>
                    <a:pt x="274" y="48"/>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2"/>
            <p:cNvSpPr/>
            <p:nvPr/>
          </p:nvSpPr>
          <p:spPr>
            <a:xfrm>
              <a:off x="5373575" y="3301125"/>
              <a:ext cx="22350" cy="32475"/>
            </a:xfrm>
            <a:custGeom>
              <a:avLst/>
              <a:gdLst/>
              <a:ahLst/>
              <a:cxnLst/>
              <a:rect l="l" t="t" r="r" b="b"/>
              <a:pathLst>
                <a:path w="894" h="1299" extrusionOk="0">
                  <a:moveTo>
                    <a:pt x="894" y="1"/>
                  </a:moveTo>
                  <a:lnTo>
                    <a:pt x="894" y="1"/>
                  </a:lnTo>
                  <a:cubicBezTo>
                    <a:pt x="453" y="334"/>
                    <a:pt x="239" y="822"/>
                    <a:pt x="1" y="1299"/>
                  </a:cubicBezTo>
                  <a:cubicBezTo>
                    <a:pt x="477" y="989"/>
                    <a:pt x="715" y="513"/>
                    <a:pt x="8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2"/>
            <p:cNvSpPr/>
            <p:nvPr/>
          </p:nvSpPr>
          <p:spPr>
            <a:xfrm>
              <a:off x="5395900" y="3280000"/>
              <a:ext cx="11050" cy="21350"/>
            </a:xfrm>
            <a:custGeom>
              <a:avLst/>
              <a:gdLst/>
              <a:ahLst/>
              <a:cxnLst/>
              <a:rect l="l" t="t" r="r" b="b"/>
              <a:pathLst>
                <a:path w="442" h="854" extrusionOk="0">
                  <a:moveTo>
                    <a:pt x="441" y="0"/>
                  </a:moveTo>
                  <a:cubicBezTo>
                    <a:pt x="203" y="239"/>
                    <a:pt x="36" y="512"/>
                    <a:pt x="1" y="846"/>
                  </a:cubicBezTo>
                  <a:cubicBezTo>
                    <a:pt x="36" y="822"/>
                    <a:pt x="73" y="814"/>
                    <a:pt x="110" y="814"/>
                  </a:cubicBezTo>
                  <a:cubicBezTo>
                    <a:pt x="191" y="814"/>
                    <a:pt x="273" y="853"/>
                    <a:pt x="354" y="853"/>
                  </a:cubicBezTo>
                  <a:cubicBezTo>
                    <a:pt x="383" y="853"/>
                    <a:pt x="412" y="848"/>
                    <a:pt x="441" y="834"/>
                  </a:cubicBezTo>
                  <a:lnTo>
                    <a:pt x="44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2"/>
            <p:cNvSpPr/>
            <p:nvPr/>
          </p:nvSpPr>
          <p:spPr>
            <a:xfrm>
              <a:off x="5169675" y="3802025"/>
              <a:ext cx="22350" cy="19475"/>
            </a:xfrm>
            <a:custGeom>
              <a:avLst/>
              <a:gdLst/>
              <a:ahLst/>
              <a:cxnLst/>
              <a:rect l="l" t="t" r="r" b="b"/>
              <a:pathLst>
                <a:path w="894" h="779" extrusionOk="0">
                  <a:moveTo>
                    <a:pt x="284" y="0"/>
                  </a:moveTo>
                  <a:cubicBezTo>
                    <a:pt x="142" y="0"/>
                    <a:pt x="162" y="257"/>
                    <a:pt x="60" y="312"/>
                  </a:cubicBezTo>
                  <a:cubicBezTo>
                    <a:pt x="36" y="348"/>
                    <a:pt x="13" y="360"/>
                    <a:pt x="1" y="384"/>
                  </a:cubicBezTo>
                  <a:cubicBezTo>
                    <a:pt x="188" y="703"/>
                    <a:pt x="487" y="778"/>
                    <a:pt x="814" y="778"/>
                  </a:cubicBezTo>
                  <a:cubicBezTo>
                    <a:pt x="840" y="778"/>
                    <a:pt x="867" y="778"/>
                    <a:pt x="894" y="777"/>
                  </a:cubicBezTo>
                  <a:cubicBezTo>
                    <a:pt x="620" y="610"/>
                    <a:pt x="370" y="467"/>
                    <a:pt x="453" y="74"/>
                  </a:cubicBezTo>
                  <a:cubicBezTo>
                    <a:pt x="379" y="21"/>
                    <a:pt x="325" y="0"/>
                    <a:pt x="2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2"/>
            <p:cNvSpPr/>
            <p:nvPr/>
          </p:nvSpPr>
          <p:spPr>
            <a:xfrm>
              <a:off x="5345600" y="3354700"/>
              <a:ext cx="14900" cy="21475"/>
            </a:xfrm>
            <a:custGeom>
              <a:avLst/>
              <a:gdLst/>
              <a:ahLst/>
              <a:cxnLst/>
              <a:rect l="l" t="t" r="r" b="b"/>
              <a:pathLst>
                <a:path w="596" h="859" extrusionOk="0">
                  <a:moveTo>
                    <a:pt x="596" y="1"/>
                  </a:moveTo>
                  <a:cubicBezTo>
                    <a:pt x="346" y="275"/>
                    <a:pt x="84" y="513"/>
                    <a:pt x="0" y="858"/>
                  </a:cubicBezTo>
                  <a:cubicBezTo>
                    <a:pt x="465" y="763"/>
                    <a:pt x="596" y="418"/>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2"/>
            <p:cNvSpPr/>
            <p:nvPr/>
          </p:nvSpPr>
          <p:spPr>
            <a:xfrm>
              <a:off x="5814100" y="4047625"/>
              <a:ext cx="26825" cy="7200"/>
            </a:xfrm>
            <a:custGeom>
              <a:avLst/>
              <a:gdLst/>
              <a:ahLst/>
              <a:cxnLst/>
              <a:rect l="l" t="t" r="r" b="b"/>
              <a:pathLst>
                <a:path w="1073" h="288" extrusionOk="0">
                  <a:moveTo>
                    <a:pt x="132" y="1"/>
                  </a:moveTo>
                  <a:cubicBezTo>
                    <a:pt x="112" y="1"/>
                    <a:pt x="92" y="1"/>
                    <a:pt x="72" y="2"/>
                  </a:cubicBezTo>
                  <a:cubicBezTo>
                    <a:pt x="1" y="61"/>
                    <a:pt x="1" y="109"/>
                    <a:pt x="60" y="168"/>
                  </a:cubicBezTo>
                  <a:cubicBezTo>
                    <a:pt x="242" y="262"/>
                    <a:pt x="430" y="273"/>
                    <a:pt x="623" y="273"/>
                  </a:cubicBezTo>
                  <a:cubicBezTo>
                    <a:pt x="679" y="273"/>
                    <a:pt x="736" y="272"/>
                    <a:pt x="793" y="272"/>
                  </a:cubicBezTo>
                  <a:cubicBezTo>
                    <a:pt x="886" y="272"/>
                    <a:pt x="979" y="274"/>
                    <a:pt x="1072" y="287"/>
                  </a:cubicBezTo>
                  <a:cubicBezTo>
                    <a:pt x="791" y="96"/>
                    <a:pt x="468"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2"/>
            <p:cNvSpPr/>
            <p:nvPr/>
          </p:nvSpPr>
          <p:spPr>
            <a:xfrm>
              <a:off x="5776300" y="4046600"/>
              <a:ext cx="34250" cy="4400"/>
            </a:xfrm>
            <a:custGeom>
              <a:avLst/>
              <a:gdLst/>
              <a:ahLst/>
              <a:cxnLst/>
              <a:rect l="l" t="t" r="r" b="b"/>
              <a:pathLst>
                <a:path w="1370" h="176" extrusionOk="0">
                  <a:moveTo>
                    <a:pt x="869" y="0"/>
                  </a:moveTo>
                  <a:cubicBezTo>
                    <a:pt x="583" y="0"/>
                    <a:pt x="294" y="43"/>
                    <a:pt x="1" y="43"/>
                  </a:cubicBezTo>
                  <a:cubicBezTo>
                    <a:pt x="233" y="155"/>
                    <a:pt x="477" y="176"/>
                    <a:pt x="721" y="176"/>
                  </a:cubicBezTo>
                  <a:cubicBezTo>
                    <a:pt x="858" y="176"/>
                    <a:pt x="995" y="169"/>
                    <a:pt x="1131" y="169"/>
                  </a:cubicBezTo>
                  <a:cubicBezTo>
                    <a:pt x="1187" y="169"/>
                    <a:pt x="1243" y="170"/>
                    <a:pt x="1298" y="174"/>
                  </a:cubicBezTo>
                  <a:cubicBezTo>
                    <a:pt x="1370" y="126"/>
                    <a:pt x="1370" y="78"/>
                    <a:pt x="1298" y="43"/>
                  </a:cubicBezTo>
                  <a:cubicBezTo>
                    <a:pt x="1156" y="11"/>
                    <a:pt x="1013" y="0"/>
                    <a:pt x="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2"/>
            <p:cNvSpPr/>
            <p:nvPr/>
          </p:nvSpPr>
          <p:spPr>
            <a:xfrm>
              <a:off x="5205400" y="3549075"/>
              <a:ext cx="17300" cy="23425"/>
            </a:xfrm>
            <a:custGeom>
              <a:avLst/>
              <a:gdLst/>
              <a:ahLst/>
              <a:cxnLst/>
              <a:rect l="l" t="t" r="r" b="b"/>
              <a:pathLst>
                <a:path w="692" h="937" extrusionOk="0">
                  <a:moveTo>
                    <a:pt x="608" y="1"/>
                  </a:moveTo>
                  <a:cubicBezTo>
                    <a:pt x="334" y="239"/>
                    <a:pt x="131" y="501"/>
                    <a:pt x="1" y="834"/>
                  </a:cubicBezTo>
                  <a:cubicBezTo>
                    <a:pt x="12" y="894"/>
                    <a:pt x="36" y="917"/>
                    <a:pt x="84" y="929"/>
                  </a:cubicBezTo>
                  <a:cubicBezTo>
                    <a:pt x="104" y="934"/>
                    <a:pt x="123" y="937"/>
                    <a:pt x="140" y="937"/>
                  </a:cubicBezTo>
                  <a:cubicBezTo>
                    <a:pt x="208" y="937"/>
                    <a:pt x="263" y="902"/>
                    <a:pt x="310" y="846"/>
                  </a:cubicBezTo>
                  <a:cubicBezTo>
                    <a:pt x="429" y="751"/>
                    <a:pt x="512" y="632"/>
                    <a:pt x="572" y="489"/>
                  </a:cubicBezTo>
                  <a:cubicBezTo>
                    <a:pt x="608" y="358"/>
                    <a:pt x="691" y="227"/>
                    <a:pt x="667" y="60"/>
                  </a:cubicBezTo>
                  <a:lnTo>
                    <a:pt x="6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2"/>
            <p:cNvSpPr/>
            <p:nvPr/>
          </p:nvSpPr>
          <p:spPr>
            <a:xfrm>
              <a:off x="5401250" y="4022100"/>
              <a:ext cx="30700" cy="5050"/>
            </a:xfrm>
            <a:custGeom>
              <a:avLst/>
              <a:gdLst/>
              <a:ahLst/>
              <a:cxnLst/>
              <a:rect l="l" t="t" r="r" b="b"/>
              <a:pathLst>
                <a:path w="1228" h="202" extrusionOk="0">
                  <a:moveTo>
                    <a:pt x="708" y="1"/>
                  </a:moveTo>
                  <a:cubicBezTo>
                    <a:pt x="515" y="1"/>
                    <a:pt x="318" y="41"/>
                    <a:pt x="127" y="41"/>
                  </a:cubicBezTo>
                  <a:cubicBezTo>
                    <a:pt x="85" y="41"/>
                    <a:pt x="42" y="39"/>
                    <a:pt x="1" y="34"/>
                  </a:cubicBezTo>
                  <a:lnTo>
                    <a:pt x="1" y="34"/>
                  </a:lnTo>
                  <a:cubicBezTo>
                    <a:pt x="406" y="201"/>
                    <a:pt x="822" y="118"/>
                    <a:pt x="1227" y="177"/>
                  </a:cubicBezTo>
                  <a:cubicBezTo>
                    <a:pt x="1066" y="37"/>
                    <a:pt x="889" y="1"/>
                    <a:pt x="7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2"/>
            <p:cNvSpPr/>
            <p:nvPr/>
          </p:nvSpPr>
          <p:spPr>
            <a:xfrm>
              <a:off x="5299450" y="3834275"/>
              <a:ext cx="25025" cy="9500"/>
            </a:xfrm>
            <a:custGeom>
              <a:avLst/>
              <a:gdLst/>
              <a:ahLst/>
              <a:cxnLst/>
              <a:rect l="l" t="t" r="r" b="b"/>
              <a:pathLst>
                <a:path w="1001" h="380" extrusionOk="0">
                  <a:moveTo>
                    <a:pt x="509" y="1"/>
                  </a:moveTo>
                  <a:cubicBezTo>
                    <a:pt x="365" y="1"/>
                    <a:pt x="214" y="57"/>
                    <a:pt x="60" y="142"/>
                  </a:cubicBezTo>
                  <a:cubicBezTo>
                    <a:pt x="25" y="165"/>
                    <a:pt x="13" y="201"/>
                    <a:pt x="1" y="225"/>
                  </a:cubicBezTo>
                  <a:cubicBezTo>
                    <a:pt x="263" y="380"/>
                    <a:pt x="549" y="380"/>
                    <a:pt x="846" y="380"/>
                  </a:cubicBezTo>
                  <a:cubicBezTo>
                    <a:pt x="894" y="368"/>
                    <a:pt x="953" y="332"/>
                    <a:pt x="1001" y="320"/>
                  </a:cubicBezTo>
                  <a:cubicBezTo>
                    <a:pt x="855" y="89"/>
                    <a:pt x="688" y="1"/>
                    <a:pt x="5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2"/>
            <p:cNvSpPr/>
            <p:nvPr/>
          </p:nvSpPr>
          <p:spPr>
            <a:xfrm>
              <a:off x="5320600" y="2860000"/>
              <a:ext cx="13700" cy="12450"/>
            </a:xfrm>
            <a:custGeom>
              <a:avLst/>
              <a:gdLst/>
              <a:ahLst/>
              <a:cxnLst/>
              <a:rect l="l" t="t" r="r" b="b"/>
              <a:pathLst>
                <a:path w="548" h="498" extrusionOk="0">
                  <a:moveTo>
                    <a:pt x="429" y="1"/>
                  </a:moveTo>
                  <a:cubicBezTo>
                    <a:pt x="179" y="48"/>
                    <a:pt x="12" y="167"/>
                    <a:pt x="0" y="429"/>
                  </a:cubicBezTo>
                  <a:cubicBezTo>
                    <a:pt x="12" y="441"/>
                    <a:pt x="36" y="477"/>
                    <a:pt x="48" y="489"/>
                  </a:cubicBezTo>
                  <a:cubicBezTo>
                    <a:pt x="72" y="495"/>
                    <a:pt x="98" y="498"/>
                    <a:pt x="124" y="498"/>
                  </a:cubicBezTo>
                  <a:cubicBezTo>
                    <a:pt x="149" y="498"/>
                    <a:pt x="173" y="495"/>
                    <a:pt x="191" y="489"/>
                  </a:cubicBezTo>
                  <a:cubicBezTo>
                    <a:pt x="250" y="477"/>
                    <a:pt x="298" y="465"/>
                    <a:pt x="346" y="429"/>
                  </a:cubicBezTo>
                  <a:lnTo>
                    <a:pt x="476" y="346"/>
                  </a:lnTo>
                  <a:cubicBezTo>
                    <a:pt x="488" y="310"/>
                    <a:pt x="512" y="298"/>
                    <a:pt x="524" y="263"/>
                  </a:cubicBezTo>
                  <a:cubicBezTo>
                    <a:pt x="548" y="191"/>
                    <a:pt x="548" y="120"/>
                    <a:pt x="488" y="48"/>
                  </a:cubicBezTo>
                  <a:lnTo>
                    <a:pt x="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32"/>
            <p:cNvSpPr/>
            <p:nvPr/>
          </p:nvSpPr>
          <p:spPr>
            <a:xfrm>
              <a:off x="5277125" y="3831550"/>
              <a:ext cx="22950" cy="8950"/>
            </a:xfrm>
            <a:custGeom>
              <a:avLst/>
              <a:gdLst/>
              <a:ahLst/>
              <a:cxnLst/>
              <a:rect l="l" t="t" r="r" b="b"/>
              <a:pathLst>
                <a:path w="918" h="358" extrusionOk="0">
                  <a:moveTo>
                    <a:pt x="508" y="1"/>
                  </a:moveTo>
                  <a:cubicBezTo>
                    <a:pt x="374" y="1"/>
                    <a:pt x="227" y="61"/>
                    <a:pt x="72" y="144"/>
                  </a:cubicBezTo>
                  <a:cubicBezTo>
                    <a:pt x="49" y="179"/>
                    <a:pt x="25" y="191"/>
                    <a:pt x="1" y="203"/>
                  </a:cubicBezTo>
                  <a:cubicBezTo>
                    <a:pt x="287" y="358"/>
                    <a:pt x="584" y="298"/>
                    <a:pt x="882" y="334"/>
                  </a:cubicBezTo>
                  <a:lnTo>
                    <a:pt x="918" y="298"/>
                  </a:lnTo>
                  <a:cubicBezTo>
                    <a:pt x="803" y="81"/>
                    <a:pt x="664" y="1"/>
                    <a:pt x="5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32"/>
            <p:cNvSpPr/>
            <p:nvPr/>
          </p:nvSpPr>
          <p:spPr>
            <a:xfrm>
              <a:off x="5944475" y="4046125"/>
              <a:ext cx="11650" cy="16850"/>
            </a:xfrm>
            <a:custGeom>
              <a:avLst/>
              <a:gdLst/>
              <a:ahLst/>
              <a:cxnLst/>
              <a:rect l="l" t="t" r="r" b="b"/>
              <a:pathLst>
                <a:path w="466" h="674" extrusionOk="0">
                  <a:moveTo>
                    <a:pt x="274" y="1"/>
                  </a:moveTo>
                  <a:cubicBezTo>
                    <a:pt x="239" y="1"/>
                    <a:pt x="203" y="6"/>
                    <a:pt x="167" y="14"/>
                  </a:cubicBezTo>
                  <a:cubicBezTo>
                    <a:pt x="1" y="193"/>
                    <a:pt x="48" y="371"/>
                    <a:pt x="120" y="562"/>
                  </a:cubicBezTo>
                  <a:cubicBezTo>
                    <a:pt x="144" y="597"/>
                    <a:pt x="167" y="621"/>
                    <a:pt x="203" y="657"/>
                  </a:cubicBezTo>
                  <a:cubicBezTo>
                    <a:pt x="241" y="668"/>
                    <a:pt x="280" y="673"/>
                    <a:pt x="321" y="673"/>
                  </a:cubicBezTo>
                  <a:cubicBezTo>
                    <a:pt x="370" y="673"/>
                    <a:pt x="419" y="665"/>
                    <a:pt x="465" y="645"/>
                  </a:cubicBezTo>
                  <a:cubicBezTo>
                    <a:pt x="358" y="466"/>
                    <a:pt x="298" y="264"/>
                    <a:pt x="465" y="85"/>
                  </a:cubicBezTo>
                  <a:cubicBezTo>
                    <a:pt x="410" y="22"/>
                    <a:pt x="343"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2"/>
            <p:cNvSpPr/>
            <p:nvPr/>
          </p:nvSpPr>
          <p:spPr>
            <a:xfrm>
              <a:off x="5220575" y="3537475"/>
              <a:ext cx="12800" cy="12800"/>
            </a:xfrm>
            <a:custGeom>
              <a:avLst/>
              <a:gdLst/>
              <a:ahLst/>
              <a:cxnLst/>
              <a:rect l="l" t="t" r="r" b="b"/>
              <a:pathLst>
                <a:path w="512" h="512" extrusionOk="0">
                  <a:moveTo>
                    <a:pt x="406" y="0"/>
                  </a:moveTo>
                  <a:cubicBezTo>
                    <a:pt x="263" y="155"/>
                    <a:pt x="48" y="226"/>
                    <a:pt x="1" y="465"/>
                  </a:cubicBezTo>
                  <a:lnTo>
                    <a:pt x="25" y="500"/>
                  </a:lnTo>
                  <a:cubicBezTo>
                    <a:pt x="79" y="508"/>
                    <a:pt x="128" y="512"/>
                    <a:pt x="172" y="512"/>
                  </a:cubicBezTo>
                  <a:cubicBezTo>
                    <a:pt x="412" y="512"/>
                    <a:pt x="512" y="397"/>
                    <a:pt x="441" y="96"/>
                  </a:cubicBezTo>
                  <a:lnTo>
                    <a:pt x="40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2"/>
            <p:cNvSpPr/>
            <p:nvPr/>
          </p:nvSpPr>
          <p:spPr>
            <a:xfrm>
              <a:off x="5256300" y="2915075"/>
              <a:ext cx="11025" cy="9600"/>
            </a:xfrm>
            <a:custGeom>
              <a:avLst/>
              <a:gdLst/>
              <a:ahLst/>
              <a:cxnLst/>
              <a:rect l="l" t="t" r="r" b="b"/>
              <a:pathLst>
                <a:path w="441" h="384" extrusionOk="0">
                  <a:moveTo>
                    <a:pt x="441" y="0"/>
                  </a:moveTo>
                  <a:lnTo>
                    <a:pt x="441" y="0"/>
                  </a:lnTo>
                  <a:cubicBezTo>
                    <a:pt x="286" y="108"/>
                    <a:pt x="84" y="179"/>
                    <a:pt x="0" y="381"/>
                  </a:cubicBezTo>
                  <a:cubicBezTo>
                    <a:pt x="18" y="383"/>
                    <a:pt x="35" y="384"/>
                    <a:pt x="52" y="384"/>
                  </a:cubicBezTo>
                  <a:cubicBezTo>
                    <a:pt x="283" y="384"/>
                    <a:pt x="419" y="233"/>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2"/>
            <p:cNvSpPr/>
            <p:nvPr/>
          </p:nvSpPr>
          <p:spPr>
            <a:xfrm>
              <a:off x="5288750" y="2888875"/>
              <a:ext cx="12650" cy="9600"/>
            </a:xfrm>
            <a:custGeom>
              <a:avLst/>
              <a:gdLst/>
              <a:ahLst/>
              <a:cxnLst/>
              <a:rect l="l" t="t" r="r" b="b"/>
              <a:pathLst>
                <a:path w="506" h="384" extrusionOk="0">
                  <a:moveTo>
                    <a:pt x="417" y="1"/>
                  </a:moveTo>
                  <a:cubicBezTo>
                    <a:pt x="274" y="96"/>
                    <a:pt x="96" y="132"/>
                    <a:pt x="0" y="298"/>
                  </a:cubicBezTo>
                  <a:cubicBezTo>
                    <a:pt x="24" y="322"/>
                    <a:pt x="60" y="334"/>
                    <a:pt x="84" y="358"/>
                  </a:cubicBezTo>
                  <a:cubicBezTo>
                    <a:pt x="148" y="374"/>
                    <a:pt x="208" y="384"/>
                    <a:pt x="262" y="384"/>
                  </a:cubicBezTo>
                  <a:cubicBezTo>
                    <a:pt x="409" y="384"/>
                    <a:pt x="506" y="310"/>
                    <a:pt x="488" y="84"/>
                  </a:cubicBezTo>
                  <a:cubicBezTo>
                    <a:pt x="453" y="60"/>
                    <a:pt x="441" y="36"/>
                    <a:pt x="4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2"/>
            <p:cNvSpPr/>
            <p:nvPr/>
          </p:nvSpPr>
          <p:spPr>
            <a:xfrm>
              <a:off x="5309575" y="2870725"/>
              <a:ext cx="12225" cy="10150"/>
            </a:xfrm>
            <a:custGeom>
              <a:avLst/>
              <a:gdLst/>
              <a:ahLst/>
              <a:cxnLst/>
              <a:rect l="l" t="t" r="r" b="b"/>
              <a:pathLst>
                <a:path w="489" h="406" extrusionOk="0">
                  <a:moveTo>
                    <a:pt x="429" y="0"/>
                  </a:moveTo>
                  <a:cubicBezTo>
                    <a:pt x="239" y="24"/>
                    <a:pt x="72" y="72"/>
                    <a:pt x="1" y="286"/>
                  </a:cubicBezTo>
                  <a:cubicBezTo>
                    <a:pt x="25" y="334"/>
                    <a:pt x="72" y="369"/>
                    <a:pt x="96" y="405"/>
                  </a:cubicBezTo>
                  <a:cubicBezTo>
                    <a:pt x="144" y="405"/>
                    <a:pt x="203" y="405"/>
                    <a:pt x="263" y="393"/>
                  </a:cubicBezTo>
                  <a:cubicBezTo>
                    <a:pt x="358" y="358"/>
                    <a:pt x="417" y="298"/>
                    <a:pt x="453" y="227"/>
                  </a:cubicBezTo>
                  <a:cubicBezTo>
                    <a:pt x="489" y="167"/>
                    <a:pt x="489" y="119"/>
                    <a:pt x="477" y="60"/>
                  </a:cubicBezTo>
                  <a:cubicBezTo>
                    <a:pt x="453" y="36"/>
                    <a:pt x="441" y="12"/>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2"/>
            <p:cNvSpPr/>
            <p:nvPr/>
          </p:nvSpPr>
          <p:spPr>
            <a:xfrm>
              <a:off x="6069500" y="4069150"/>
              <a:ext cx="15500" cy="4125"/>
            </a:xfrm>
            <a:custGeom>
              <a:avLst/>
              <a:gdLst/>
              <a:ahLst/>
              <a:cxnLst/>
              <a:rect l="l" t="t" r="r" b="b"/>
              <a:pathLst>
                <a:path w="620" h="165" extrusionOk="0">
                  <a:moveTo>
                    <a:pt x="305" y="1"/>
                  </a:moveTo>
                  <a:cubicBezTo>
                    <a:pt x="205" y="1"/>
                    <a:pt x="101" y="22"/>
                    <a:pt x="0" y="22"/>
                  </a:cubicBezTo>
                  <a:cubicBezTo>
                    <a:pt x="179" y="164"/>
                    <a:pt x="405" y="117"/>
                    <a:pt x="619" y="141"/>
                  </a:cubicBezTo>
                  <a:cubicBezTo>
                    <a:pt x="525" y="27"/>
                    <a:pt x="417" y="1"/>
                    <a:pt x="3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2"/>
            <p:cNvSpPr/>
            <p:nvPr/>
          </p:nvSpPr>
          <p:spPr>
            <a:xfrm>
              <a:off x="6059975" y="4067700"/>
              <a:ext cx="4200" cy="2900"/>
            </a:xfrm>
            <a:custGeom>
              <a:avLst/>
              <a:gdLst/>
              <a:ahLst/>
              <a:cxnLst/>
              <a:rect l="l" t="t" r="r" b="b"/>
              <a:pathLst>
                <a:path w="168" h="116" extrusionOk="0">
                  <a:moveTo>
                    <a:pt x="82" y="0"/>
                  </a:moveTo>
                  <a:cubicBezTo>
                    <a:pt x="55" y="0"/>
                    <a:pt x="28" y="25"/>
                    <a:pt x="0" y="80"/>
                  </a:cubicBezTo>
                  <a:cubicBezTo>
                    <a:pt x="12" y="92"/>
                    <a:pt x="24" y="115"/>
                    <a:pt x="48" y="115"/>
                  </a:cubicBezTo>
                  <a:cubicBezTo>
                    <a:pt x="84" y="115"/>
                    <a:pt x="119" y="103"/>
                    <a:pt x="167" y="92"/>
                  </a:cubicBezTo>
                  <a:cubicBezTo>
                    <a:pt x="141" y="34"/>
                    <a:pt x="112" y="0"/>
                    <a:pt x="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2"/>
            <p:cNvSpPr/>
            <p:nvPr/>
          </p:nvSpPr>
          <p:spPr>
            <a:xfrm>
              <a:off x="5808750" y="4047950"/>
              <a:ext cx="7475" cy="4200"/>
            </a:xfrm>
            <a:custGeom>
              <a:avLst/>
              <a:gdLst/>
              <a:ahLst/>
              <a:cxnLst/>
              <a:rect l="l" t="t" r="r" b="b"/>
              <a:pathLst>
                <a:path w="299" h="168" extrusionOk="0">
                  <a:moveTo>
                    <a:pt x="0" y="0"/>
                  </a:moveTo>
                  <a:lnTo>
                    <a:pt x="0" y="131"/>
                  </a:lnTo>
                  <a:cubicBezTo>
                    <a:pt x="96" y="131"/>
                    <a:pt x="191" y="155"/>
                    <a:pt x="286" y="167"/>
                  </a:cubicBezTo>
                  <a:cubicBezTo>
                    <a:pt x="298" y="120"/>
                    <a:pt x="298" y="6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2"/>
            <p:cNvSpPr/>
            <p:nvPr/>
          </p:nvSpPr>
          <p:spPr>
            <a:xfrm>
              <a:off x="5203025" y="3569925"/>
              <a:ext cx="4775" cy="4475"/>
            </a:xfrm>
            <a:custGeom>
              <a:avLst/>
              <a:gdLst/>
              <a:ahLst/>
              <a:cxnLst/>
              <a:rect l="l" t="t" r="r" b="b"/>
              <a:pathLst>
                <a:path w="191" h="179" extrusionOk="0">
                  <a:moveTo>
                    <a:pt x="107" y="0"/>
                  </a:moveTo>
                  <a:cubicBezTo>
                    <a:pt x="36" y="48"/>
                    <a:pt x="0" y="107"/>
                    <a:pt x="0" y="179"/>
                  </a:cubicBezTo>
                  <a:lnTo>
                    <a:pt x="131" y="179"/>
                  </a:lnTo>
                  <a:lnTo>
                    <a:pt x="191" y="131"/>
                  </a:lnTo>
                  <a:lnTo>
                    <a:pt x="179" y="71"/>
                  </a:ln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2"/>
            <p:cNvSpPr/>
            <p:nvPr/>
          </p:nvSpPr>
          <p:spPr>
            <a:xfrm>
              <a:off x="5342325" y="3376450"/>
              <a:ext cx="3300" cy="4175"/>
            </a:xfrm>
            <a:custGeom>
              <a:avLst/>
              <a:gdLst/>
              <a:ahLst/>
              <a:cxnLst/>
              <a:rect l="l" t="t" r="r" b="b"/>
              <a:pathLst>
                <a:path w="132" h="167" extrusionOk="0">
                  <a:moveTo>
                    <a:pt x="131" y="0"/>
                  </a:moveTo>
                  <a:lnTo>
                    <a:pt x="131" y="0"/>
                  </a:lnTo>
                  <a:cubicBezTo>
                    <a:pt x="36" y="12"/>
                    <a:pt x="0" y="71"/>
                    <a:pt x="0" y="167"/>
                  </a:cubicBezTo>
                  <a:cubicBezTo>
                    <a:pt x="84" y="143"/>
                    <a:pt x="131" y="83"/>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2"/>
            <p:cNvSpPr/>
            <p:nvPr/>
          </p:nvSpPr>
          <p:spPr>
            <a:xfrm>
              <a:off x="5285175" y="2896325"/>
              <a:ext cx="5375" cy="3900"/>
            </a:xfrm>
            <a:custGeom>
              <a:avLst/>
              <a:gdLst/>
              <a:ahLst/>
              <a:cxnLst/>
              <a:rect l="l" t="t" r="r" b="b"/>
              <a:pathLst>
                <a:path w="215" h="156" extrusionOk="0">
                  <a:moveTo>
                    <a:pt x="155" y="0"/>
                  </a:moveTo>
                  <a:cubicBezTo>
                    <a:pt x="60" y="0"/>
                    <a:pt x="24" y="60"/>
                    <a:pt x="0" y="131"/>
                  </a:cubicBezTo>
                  <a:cubicBezTo>
                    <a:pt x="48" y="131"/>
                    <a:pt x="108" y="155"/>
                    <a:pt x="155" y="155"/>
                  </a:cubicBezTo>
                  <a:cubicBezTo>
                    <a:pt x="203" y="119"/>
                    <a:pt x="215" y="84"/>
                    <a:pt x="179" y="36"/>
                  </a:cubicBez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2"/>
            <p:cNvSpPr/>
            <p:nvPr/>
          </p:nvSpPr>
          <p:spPr>
            <a:xfrm>
              <a:off x="5302425" y="2881150"/>
              <a:ext cx="4800" cy="5075"/>
            </a:xfrm>
            <a:custGeom>
              <a:avLst/>
              <a:gdLst/>
              <a:ahLst/>
              <a:cxnLst/>
              <a:rect l="l" t="t" r="r" b="b"/>
              <a:pathLst>
                <a:path w="192" h="203" extrusionOk="0">
                  <a:moveTo>
                    <a:pt x="132" y="0"/>
                  </a:moveTo>
                  <a:cubicBezTo>
                    <a:pt x="49" y="12"/>
                    <a:pt x="1" y="71"/>
                    <a:pt x="1" y="143"/>
                  </a:cubicBezTo>
                  <a:cubicBezTo>
                    <a:pt x="25" y="167"/>
                    <a:pt x="60" y="179"/>
                    <a:pt x="72" y="202"/>
                  </a:cubicBezTo>
                  <a:cubicBezTo>
                    <a:pt x="132" y="179"/>
                    <a:pt x="180" y="131"/>
                    <a:pt x="191" y="71"/>
                  </a:cubicBezTo>
                  <a:cubicBezTo>
                    <a:pt x="180" y="48"/>
                    <a:pt x="144" y="36"/>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2"/>
            <p:cNvSpPr/>
            <p:nvPr/>
          </p:nvSpPr>
          <p:spPr>
            <a:xfrm>
              <a:off x="5299150" y="2884425"/>
              <a:ext cx="3900" cy="4775"/>
            </a:xfrm>
            <a:custGeom>
              <a:avLst/>
              <a:gdLst/>
              <a:ahLst/>
              <a:cxnLst/>
              <a:rect l="l" t="t" r="r" b="b"/>
              <a:pathLst>
                <a:path w="156" h="191" extrusionOk="0">
                  <a:moveTo>
                    <a:pt x="132" y="0"/>
                  </a:moveTo>
                  <a:cubicBezTo>
                    <a:pt x="84" y="60"/>
                    <a:pt x="37" y="107"/>
                    <a:pt x="1" y="167"/>
                  </a:cubicBezTo>
                  <a:lnTo>
                    <a:pt x="25" y="191"/>
                  </a:lnTo>
                  <a:cubicBezTo>
                    <a:pt x="96" y="179"/>
                    <a:pt x="144" y="131"/>
                    <a:pt x="156" y="60"/>
                  </a:cubicBezTo>
                  <a:lnTo>
                    <a:pt x="1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2"/>
            <p:cNvSpPr/>
            <p:nvPr/>
          </p:nvSpPr>
          <p:spPr>
            <a:xfrm>
              <a:off x="5256000" y="3187125"/>
              <a:ext cx="4500" cy="1825"/>
            </a:xfrm>
            <a:custGeom>
              <a:avLst/>
              <a:gdLst/>
              <a:ahLst/>
              <a:cxnLst/>
              <a:rect l="l" t="t" r="r" b="b"/>
              <a:pathLst>
                <a:path w="180" h="73" extrusionOk="0">
                  <a:moveTo>
                    <a:pt x="1" y="1"/>
                  </a:moveTo>
                  <a:cubicBezTo>
                    <a:pt x="30" y="48"/>
                    <a:pt x="60" y="72"/>
                    <a:pt x="90" y="72"/>
                  </a:cubicBezTo>
                  <a:cubicBezTo>
                    <a:pt x="120" y="72"/>
                    <a:pt x="149" y="48"/>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2"/>
            <p:cNvSpPr/>
            <p:nvPr/>
          </p:nvSpPr>
          <p:spPr>
            <a:xfrm>
              <a:off x="5305700" y="2877875"/>
              <a:ext cx="4800" cy="4825"/>
            </a:xfrm>
            <a:custGeom>
              <a:avLst/>
              <a:gdLst/>
              <a:ahLst/>
              <a:cxnLst/>
              <a:rect l="l" t="t" r="r" b="b"/>
              <a:pathLst>
                <a:path w="192" h="193" extrusionOk="0">
                  <a:moveTo>
                    <a:pt x="156" y="0"/>
                  </a:moveTo>
                  <a:cubicBezTo>
                    <a:pt x="72" y="12"/>
                    <a:pt x="37" y="60"/>
                    <a:pt x="1" y="131"/>
                  </a:cubicBezTo>
                  <a:cubicBezTo>
                    <a:pt x="13" y="143"/>
                    <a:pt x="49" y="167"/>
                    <a:pt x="49" y="191"/>
                  </a:cubicBezTo>
                  <a:cubicBezTo>
                    <a:pt x="62" y="192"/>
                    <a:pt x="73" y="193"/>
                    <a:pt x="84" y="193"/>
                  </a:cubicBezTo>
                  <a:cubicBezTo>
                    <a:pt x="164" y="193"/>
                    <a:pt x="191" y="154"/>
                    <a:pt x="191" y="60"/>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2"/>
            <p:cNvSpPr/>
            <p:nvPr/>
          </p:nvSpPr>
          <p:spPr>
            <a:xfrm>
              <a:off x="5945075" y="4060150"/>
              <a:ext cx="4500" cy="3650"/>
            </a:xfrm>
            <a:custGeom>
              <a:avLst/>
              <a:gdLst/>
              <a:ahLst/>
              <a:cxnLst/>
              <a:rect l="l" t="t" r="r" b="b"/>
              <a:pathLst>
                <a:path w="180" h="146" extrusionOk="0">
                  <a:moveTo>
                    <a:pt x="96" y="1"/>
                  </a:moveTo>
                  <a:cubicBezTo>
                    <a:pt x="72" y="1"/>
                    <a:pt x="36" y="24"/>
                    <a:pt x="24" y="48"/>
                  </a:cubicBezTo>
                  <a:lnTo>
                    <a:pt x="1" y="96"/>
                  </a:lnTo>
                  <a:cubicBezTo>
                    <a:pt x="32" y="127"/>
                    <a:pt x="63" y="145"/>
                    <a:pt x="94" y="145"/>
                  </a:cubicBezTo>
                  <a:cubicBezTo>
                    <a:pt x="122" y="145"/>
                    <a:pt x="151" y="130"/>
                    <a:pt x="179" y="96"/>
                  </a:cubicBezTo>
                  <a:lnTo>
                    <a:pt x="132" y="36"/>
                  </a:lnTo>
                  <a:cubicBezTo>
                    <a:pt x="132" y="24"/>
                    <a:pt x="132" y="24"/>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2"/>
            <p:cNvSpPr/>
            <p:nvPr/>
          </p:nvSpPr>
          <p:spPr>
            <a:xfrm>
              <a:off x="6009375" y="2675100"/>
              <a:ext cx="159575" cy="24575"/>
            </a:xfrm>
            <a:custGeom>
              <a:avLst/>
              <a:gdLst/>
              <a:ahLst/>
              <a:cxnLst/>
              <a:rect l="l" t="t" r="r" b="b"/>
              <a:pathLst>
                <a:path w="6383" h="983" extrusionOk="0">
                  <a:moveTo>
                    <a:pt x="519" y="0"/>
                  </a:moveTo>
                  <a:cubicBezTo>
                    <a:pt x="346" y="0"/>
                    <a:pt x="173" y="19"/>
                    <a:pt x="0" y="74"/>
                  </a:cubicBezTo>
                  <a:cubicBezTo>
                    <a:pt x="12" y="98"/>
                    <a:pt x="24" y="146"/>
                    <a:pt x="48" y="205"/>
                  </a:cubicBezTo>
                  <a:cubicBezTo>
                    <a:pt x="219" y="434"/>
                    <a:pt x="467" y="457"/>
                    <a:pt x="712" y="457"/>
                  </a:cubicBezTo>
                  <a:cubicBezTo>
                    <a:pt x="773" y="457"/>
                    <a:pt x="834" y="455"/>
                    <a:pt x="893" y="455"/>
                  </a:cubicBezTo>
                  <a:cubicBezTo>
                    <a:pt x="1584" y="479"/>
                    <a:pt x="2286" y="455"/>
                    <a:pt x="2989" y="574"/>
                  </a:cubicBezTo>
                  <a:cubicBezTo>
                    <a:pt x="3048" y="574"/>
                    <a:pt x="3120" y="563"/>
                    <a:pt x="3179" y="551"/>
                  </a:cubicBezTo>
                  <a:cubicBezTo>
                    <a:pt x="3275" y="515"/>
                    <a:pt x="3358" y="479"/>
                    <a:pt x="3465" y="479"/>
                  </a:cubicBezTo>
                  <a:cubicBezTo>
                    <a:pt x="3513" y="479"/>
                    <a:pt x="3536" y="491"/>
                    <a:pt x="3572" y="515"/>
                  </a:cubicBezTo>
                  <a:cubicBezTo>
                    <a:pt x="3572" y="551"/>
                    <a:pt x="3560" y="574"/>
                    <a:pt x="3525" y="598"/>
                  </a:cubicBezTo>
                  <a:cubicBezTo>
                    <a:pt x="3465" y="622"/>
                    <a:pt x="3417" y="670"/>
                    <a:pt x="3394" y="729"/>
                  </a:cubicBezTo>
                  <a:cubicBezTo>
                    <a:pt x="3394" y="777"/>
                    <a:pt x="3405" y="813"/>
                    <a:pt x="3453" y="848"/>
                  </a:cubicBezTo>
                  <a:cubicBezTo>
                    <a:pt x="4160" y="923"/>
                    <a:pt x="4866" y="983"/>
                    <a:pt x="5578" y="983"/>
                  </a:cubicBezTo>
                  <a:cubicBezTo>
                    <a:pt x="5778" y="983"/>
                    <a:pt x="5979" y="978"/>
                    <a:pt x="6180" y="967"/>
                  </a:cubicBezTo>
                  <a:cubicBezTo>
                    <a:pt x="6215" y="932"/>
                    <a:pt x="6239" y="896"/>
                    <a:pt x="6251" y="836"/>
                  </a:cubicBezTo>
                  <a:cubicBezTo>
                    <a:pt x="6263" y="729"/>
                    <a:pt x="6382" y="634"/>
                    <a:pt x="6311" y="515"/>
                  </a:cubicBezTo>
                  <a:cubicBezTo>
                    <a:pt x="4826" y="250"/>
                    <a:pt x="3331" y="86"/>
                    <a:pt x="1824" y="86"/>
                  </a:cubicBezTo>
                  <a:cubicBezTo>
                    <a:pt x="1772" y="86"/>
                    <a:pt x="1720" y="86"/>
                    <a:pt x="1667" y="86"/>
                  </a:cubicBezTo>
                  <a:cubicBezTo>
                    <a:pt x="1651" y="87"/>
                    <a:pt x="1635" y="87"/>
                    <a:pt x="1620" y="87"/>
                  </a:cubicBezTo>
                  <a:cubicBezTo>
                    <a:pt x="1256" y="87"/>
                    <a:pt x="888" y="0"/>
                    <a:pt x="5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2"/>
            <p:cNvSpPr/>
            <p:nvPr/>
          </p:nvSpPr>
          <p:spPr>
            <a:xfrm>
              <a:off x="5474175" y="2677250"/>
              <a:ext cx="120000" cy="32475"/>
            </a:xfrm>
            <a:custGeom>
              <a:avLst/>
              <a:gdLst/>
              <a:ahLst/>
              <a:cxnLst/>
              <a:rect l="l" t="t" r="r" b="b"/>
              <a:pathLst>
                <a:path w="4800" h="1299" extrusionOk="0">
                  <a:moveTo>
                    <a:pt x="215" y="0"/>
                  </a:moveTo>
                  <a:cubicBezTo>
                    <a:pt x="108" y="12"/>
                    <a:pt x="48" y="72"/>
                    <a:pt x="1" y="179"/>
                  </a:cubicBezTo>
                  <a:cubicBezTo>
                    <a:pt x="1" y="250"/>
                    <a:pt x="1" y="310"/>
                    <a:pt x="37" y="369"/>
                  </a:cubicBezTo>
                  <a:cubicBezTo>
                    <a:pt x="96" y="548"/>
                    <a:pt x="382" y="584"/>
                    <a:pt x="334" y="834"/>
                  </a:cubicBezTo>
                  <a:cubicBezTo>
                    <a:pt x="287" y="905"/>
                    <a:pt x="263" y="977"/>
                    <a:pt x="275" y="1072"/>
                  </a:cubicBezTo>
                  <a:cubicBezTo>
                    <a:pt x="287" y="1131"/>
                    <a:pt x="322" y="1179"/>
                    <a:pt x="382" y="1191"/>
                  </a:cubicBezTo>
                  <a:cubicBezTo>
                    <a:pt x="590" y="1274"/>
                    <a:pt x="803" y="1293"/>
                    <a:pt x="1015" y="1293"/>
                  </a:cubicBezTo>
                  <a:cubicBezTo>
                    <a:pt x="1106" y="1293"/>
                    <a:pt x="1197" y="1290"/>
                    <a:pt x="1287" y="1286"/>
                  </a:cubicBezTo>
                  <a:cubicBezTo>
                    <a:pt x="1823" y="1270"/>
                    <a:pt x="2364" y="1261"/>
                    <a:pt x="2907" y="1261"/>
                  </a:cubicBezTo>
                  <a:cubicBezTo>
                    <a:pt x="3533" y="1261"/>
                    <a:pt x="4162" y="1273"/>
                    <a:pt x="4787" y="1298"/>
                  </a:cubicBezTo>
                  <a:cubicBezTo>
                    <a:pt x="4799" y="893"/>
                    <a:pt x="4501" y="881"/>
                    <a:pt x="4251" y="834"/>
                  </a:cubicBezTo>
                  <a:cubicBezTo>
                    <a:pt x="3906" y="786"/>
                    <a:pt x="3549" y="846"/>
                    <a:pt x="3204" y="762"/>
                  </a:cubicBezTo>
                  <a:cubicBezTo>
                    <a:pt x="3025" y="711"/>
                    <a:pt x="2843" y="698"/>
                    <a:pt x="2659" y="698"/>
                  </a:cubicBezTo>
                  <a:cubicBezTo>
                    <a:pt x="2469" y="698"/>
                    <a:pt x="2277" y="712"/>
                    <a:pt x="2086" y="712"/>
                  </a:cubicBezTo>
                  <a:cubicBezTo>
                    <a:pt x="1946" y="712"/>
                    <a:pt x="1806" y="705"/>
                    <a:pt x="1668" y="679"/>
                  </a:cubicBezTo>
                  <a:cubicBezTo>
                    <a:pt x="1596" y="667"/>
                    <a:pt x="1537" y="655"/>
                    <a:pt x="1477" y="655"/>
                  </a:cubicBezTo>
                  <a:cubicBezTo>
                    <a:pt x="1457" y="657"/>
                    <a:pt x="1436" y="658"/>
                    <a:pt x="1416" y="658"/>
                  </a:cubicBezTo>
                  <a:cubicBezTo>
                    <a:pt x="1318" y="658"/>
                    <a:pt x="1221" y="635"/>
                    <a:pt x="1132" y="596"/>
                  </a:cubicBezTo>
                  <a:cubicBezTo>
                    <a:pt x="1108" y="596"/>
                    <a:pt x="1072" y="584"/>
                    <a:pt x="1049" y="584"/>
                  </a:cubicBezTo>
                  <a:cubicBezTo>
                    <a:pt x="775" y="369"/>
                    <a:pt x="418" y="286"/>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2"/>
            <p:cNvSpPr/>
            <p:nvPr/>
          </p:nvSpPr>
          <p:spPr>
            <a:xfrm>
              <a:off x="5929000" y="2671575"/>
              <a:ext cx="112850" cy="20925"/>
            </a:xfrm>
            <a:custGeom>
              <a:avLst/>
              <a:gdLst/>
              <a:ahLst/>
              <a:cxnLst/>
              <a:rect l="l" t="t" r="r" b="b"/>
              <a:pathLst>
                <a:path w="4514" h="837" extrusionOk="0">
                  <a:moveTo>
                    <a:pt x="673" y="0"/>
                  </a:moveTo>
                  <a:cubicBezTo>
                    <a:pt x="634" y="0"/>
                    <a:pt x="557" y="86"/>
                    <a:pt x="501" y="108"/>
                  </a:cubicBezTo>
                  <a:cubicBezTo>
                    <a:pt x="382" y="168"/>
                    <a:pt x="239" y="120"/>
                    <a:pt x="132" y="215"/>
                  </a:cubicBezTo>
                  <a:cubicBezTo>
                    <a:pt x="60" y="287"/>
                    <a:pt x="1" y="382"/>
                    <a:pt x="24" y="477"/>
                  </a:cubicBezTo>
                  <a:cubicBezTo>
                    <a:pt x="191" y="573"/>
                    <a:pt x="367" y="592"/>
                    <a:pt x="547" y="592"/>
                  </a:cubicBezTo>
                  <a:cubicBezTo>
                    <a:pt x="667" y="592"/>
                    <a:pt x="788" y="583"/>
                    <a:pt x="909" y="583"/>
                  </a:cubicBezTo>
                  <a:cubicBezTo>
                    <a:pt x="1060" y="583"/>
                    <a:pt x="1211" y="596"/>
                    <a:pt x="1358" y="656"/>
                  </a:cubicBezTo>
                  <a:cubicBezTo>
                    <a:pt x="2135" y="790"/>
                    <a:pt x="2925" y="837"/>
                    <a:pt x="3719" y="837"/>
                  </a:cubicBezTo>
                  <a:cubicBezTo>
                    <a:pt x="3983" y="837"/>
                    <a:pt x="4248" y="832"/>
                    <a:pt x="4513" y="823"/>
                  </a:cubicBezTo>
                  <a:cubicBezTo>
                    <a:pt x="4491" y="564"/>
                    <a:pt x="4359" y="530"/>
                    <a:pt x="4211" y="530"/>
                  </a:cubicBezTo>
                  <a:cubicBezTo>
                    <a:pt x="4158" y="530"/>
                    <a:pt x="4102" y="535"/>
                    <a:pt x="4049" y="535"/>
                  </a:cubicBezTo>
                  <a:cubicBezTo>
                    <a:pt x="4011" y="535"/>
                    <a:pt x="3975" y="532"/>
                    <a:pt x="3942" y="525"/>
                  </a:cubicBezTo>
                  <a:cubicBezTo>
                    <a:pt x="3913" y="519"/>
                    <a:pt x="3883" y="517"/>
                    <a:pt x="3852" y="517"/>
                  </a:cubicBezTo>
                  <a:cubicBezTo>
                    <a:pt x="3761" y="517"/>
                    <a:pt x="3661" y="536"/>
                    <a:pt x="3566" y="536"/>
                  </a:cubicBezTo>
                  <a:cubicBezTo>
                    <a:pt x="3425" y="536"/>
                    <a:pt x="3296" y="494"/>
                    <a:pt x="3227" y="287"/>
                  </a:cubicBezTo>
                  <a:cubicBezTo>
                    <a:pt x="3227" y="263"/>
                    <a:pt x="3215" y="239"/>
                    <a:pt x="3215" y="215"/>
                  </a:cubicBezTo>
                  <a:cubicBezTo>
                    <a:pt x="2382" y="49"/>
                    <a:pt x="1513" y="120"/>
                    <a:pt x="679" y="1"/>
                  </a:cubicBezTo>
                  <a:cubicBezTo>
                    <a:pt x="677" y="0"/>
                    <a:pt x="675" y="0"/>
                    <a:pt x="6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2"/>
            <p:cNvSpPr/>
            <p:nvPr/>
          </p:nvSpPr>
          <p:spPr>
            <a:xfrm>
              <a:off x="5782250" y="2661200"/>
              <a:ext cx="153925" cy="21100"/>
            </a:xfrm>
            <a:custGeom>
              <a:avLst/>
              <a:gdLst/>
              <a:ahLst/>
              <a:cxnLst/>
              <a:rect l="l" t="t" r="r" b="b"/>
              <a:pathLst>
                <a:path w="6157" h="844" extrusionOk="0">
                  <a:moveTo>
                    <a:pt x="352" y="0"/>
                  </a:moveTo>
                  <a:cubicBezTo>
                    <a:pt x="231" y="0"/>
                    <a:pt x="125" y="53"/>
                    <a:pt x="37" y="166"/>
                  </a:cubicBezTo>
                  <a:cubicBezTo>
                    <a:pt x="1" y="237"/>
                    <a:pt x="25" y="321"/>
                    <a:pt x="60" y="380"/>
                  </a:cubicBezTo>
                  <a:cubicBezTo>
                    <a:pt x="142" y="409"/>
                    <a:pt x="226" y="416"/>
                    <a:pt x="312" y="416"/>
                  </a:cubicBezTo>
                  <a:cubicBezTo>
                    <a:pt x="403" y="416"/>
                    <a:pt x="495" y="408"/>
                    <a:pt x="587" y="408"/>
                  </a:cubicBezTo>
                  <a:cubicBezTo>
                    <a:pt x="700" y="408"/>
                    <a:pt x="811" y="420"/>
                    <a:pt x="918" y="476"/>
                  </a:cubicBezTo>
                  <a:cubicBezTo>
                    <a:pt x="989" y="499"/>
                    <a:pt x="1072" y="499"/>
                    <a:pt x="1156" y="511"/>
                  </a:cubicBezTo>
                  <a:cubicBezTo>
                    <a:pt x="1257" y="556"/>
                    <a:pt x="1361" y="566"/>
                    <a:pt x="1466" y="566"/>
                  </a:cubicBezTo>
                  <a:cubicBezTo>
                    <a:pt x="1552" y="566"/>
                    <a:pt x="1638" y="559"/>
                    <a:pt x="1723" y="559"/>
                  </a:cubicBezTo>
                  <a:cubicBezTo>
                    <a:pt x="1839" y="559"/>
                    <a:pt x="1952" y="572"/>
                    <a:pt x="2061" y="630"/>
                  </a:cubicBezTo>
                  <a:cubicBezTo>
                    <a:pt x="2132" y="642"/>
                    <a:pt x="2203" y="642"/>
                    <a:pt x="2287" y="654"/>
                  </a:cubicBezTo>
                  <a:cubicBezTo>
                    <a:pt x="2379" y="691"/>
                    <a:pt x="2474" y="699"/>
                    <a:pt x="2570" y="699"/>
                  </a:cubicBezTo>
                  <a:cubicBezTo>
                    <a:pt x="2651" y="699"/>
                    <a:pt x="2733" y="693"/>
                    <a:pt x="2814" y="693"/>
                  </a:cubicBezTo>
                  <a:cubicBezTo>
                    <a:pt x="2948" y="693"/>
                    <a:pt x="3080" y="710"/>
                    <a:pt x="3204" y="797"/>
                  </a:cubicBezTo>
                  <a:cubicBezTo>
                    <a:pt x="3738" y="818"/>
                    <a:pt x="4280" y="843"/>
                    <a:pt x="4821" y="843"/>
                  </a:cubicBezTo>
                  <a:cubicBezTo>
                    <a:pt x="5196" y="843"/>
                    <a:pt x="5571" y="831"/>
                    <a:pt x="5942" y="797"/>
                  </a:cubicBezTo>
                  <a:lnTo>
                    <a:pt x="6097" y="642"/>
                  </a:lnTo>
                  <a:cubicBezTo>
                    <a:pt x="6156" y="452"/>
                    <a:pt x="6002" y="452"/>
                    <a:pt x="5883" y="416"/>
                  </a:cubicBezTo>
                  <a:cubicBezTo>
                    <a:pt x="5815" y="444"/>
                    <a:pt x="5742" y="456"/>
                    <a:pt x="5668" y="456"/>
                  </a:cubicBezTo>
                  <a:cubicBezTo>
                    <a:pt x="5585" y="456"/>
                    <a:pt x="5500" y="441"/>
                    <a:pt x="5418" y="416"/>
                  </a:cubicBezTo>
                  <a:cubicBezTo>
                    <a:pt x="5395" y="412"/>
                    <a:pt x="5371" y="410"/>
                    <a:pt x="5347" y="410"/>
                  </a:cubicBezTo>
                  <a:cubicBezTo>
                    <a:pt x="5259" y="410"/>
                    <a:pt x="5164" y="432"/>
                    <a:pt x="5072" y="432"/>
                  </a:cubicBezTo>
                  <a:cubicBezTo>
                    <a:pt x="4980" y="432"/>
                    <a:pt x="4890" y="410"/>
                    <a:pt x="4811" y="321"/>
                  </a:cubicBezTo>
                  <a:lnTo>
                    <a:pt x="4823" y="321"/>
                  </a:lnTo>
                  <a:cubicBezTo>
                    <a:pt x="4721" y="288"/>
                    <a:pt x="4619" y="279"/>
                    <a:pt x="4518" y="279"/>
                  </a:cubicBezTo>
                  <a:cubicBezTo>
                    <a:pt x="4395" y="279"/>
                    <a:pt x="4272" y="292"/>
                    <a:pt x="4149" y="292"/>
                  </a:cubicBezTo>
                  <a:cubicBezTo>
                    <a:pt x="4076" y="292"/>
                    <a:pt x="4003" y="288"/>
                    <a:pt x="3930" y="273"/>
                  </a:cubicBezTo>
                  <a:cubicBezTo>
                    <a:pt x="3866" y="281"/>
                    <a:pt x="3796" y="316"/>
                    <a:pt x="3721" y="316"/>
                  </a:cubicBezTo>
                  <a:cubicBezTo>
                    <a:pt x="3684" y="316"/>
                    <a:pt x="3647" y="308"/>
                    <a:pt x="3608" y="285"/>
                  </a:cubicBezTo>
                  <a:cubicBezTo>
                    <a:pt x="3549" y="285"/>
                    <a:pt x="3489" y="297"/>
                    <a:pt x="3430" y="321"/>
                  </a:cubicBezTo>
                  <a:cubicBezTo>
                    <a:pt x="3391" y="325"/>
                    <a:pt x="3351" y="328"/>
                    <a:pt x="3313" y="328"/>
                  </a:cubicBezTo>
                  <a:cubicBezTo>
                    <a:pt x="3247" y="328"/>
                    <a:pt x="3185" y="320"/>
                    <a:pt x="3132" y="297"/>
                  </a:cubicBezTo>
                  <a:cubicBezTo>
                    <a:pt x="2299" y="47"/>
                    <a:pt x="1430" y="178"/>
                    <a:pt x="584" y="35"/>
                  </a:cubicBezTo>
                  <a:lnTo>
                    <a:pt x="537" y="35"/>
                  </a:lnTo>
                  <a:cubicBezTo>
                    <a:pt x="471" y="12"/>
                    <a:pt x="410" y="0"/>
                    <a:pt x="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2"/>
            <p:cNvSpPr/>
            <p:nvPr/>
          </p:nvSpPr>
          <p:spPr>
            <a:xfrm>
              <a:off x="6062650" y="2713850"/>
              <a:ext cx="153625" cy="11350"/>
            </a:xfrm>
            <a:custGeom>
              <a:avLst/>
              <a:gdLst/>
              <a:ahLst/>
              <a:cxnLst/>
              <a:rect l="l" t="t" r="r" b="b"/>
              <a:pathLst>
                <a:path w="6145" h="454" extrusionOk="0">
                  <a:moveTo>
                    <a:pt x="24" y="1"/>
                  </a:moveTo>
                  <a:cubicBezTo>
                    <a:pt x="1" y="60"/>
                    <a:pt x="12" y="132"/>
                    <a:pt x="36" y="215"/>
                  </a:cubicBezTo>
                  <a:cubicBezTo>
                    <a:pt x="101" y="236"/>
                    <a:pt x="165" y="241"/>
                    <a:pt x="227" y="241"/>
                  </a:cubicBezTo>
                  <a:cubicBezTo>
                    <a:pt x="268" y="241"/>
                    <a:pt x="308" y="239"/>
                    <a:pt x="346" y="239"/>
                  </a:cubicBezTo>
                  <a:cubicBezTo>
                    <a:pt x="469" y="255"/>
                    <a:pt x="593" y="261"/>
                    <a:pt x="716" y="261"/>
                  </a:cubicBezTo>
                  <a:cubicBezTo>
                    <a:pt x="864" y="261"/>
                    <a:pt x="1012" y="252"/>
                    <a:pt x="1155" y="239"/>
                  </a:cubicBezTo>
                  <a:lnTo>
                    <a:pt x="1263" y="239"/>
                  </a:lnTo>
                  <a:cubicBezTo>
                    <a:pt x="1203" y="239"/>
                    <a:pt x="1155" y="263"/>
                    <a:pt x="1144" y="322"/>
                  </a:cubicBezTo>
                  <a:cubicBezTo>
                    <a:pt x="1227" y="358"/>
                    <a:pt x="1322" y="394"/>
                    <a:pt x="1405" y="394"/>
                  </a:cubicBezTo>
                  <a:cubicBezTo>
                    <a:pt x="2906" y="429"/>
                    <a:pt x="4394" y="441"/>
                    <a:pt x="5882" y="453"/>
                  </a:cubicBezTo>
                  <a:cubicBezTo>
                    <a:pt x="5989" y="453"/>
                    <a:pt x="6144" y="453"/>
                    <a:pt x="6120" y="203"/>
                  </a:cubicBezTo>
                  <a:cubicBezTo>
                    <a:pt x="5369" y="159"/>
                    <a:pt x="4617" y="109"/>
                    <a:pt x="3856" y="109"/>
                  </a:cubicBezTo>
                  <a:cubicBezTo>
                    <a:pt x="3580" y="109"/>
                    <a:pt x="3303" y="116"/>
                    <a:pt x="3025" y="132"/>
                  </a:cubicBezTo>
                  <a:lnTo>
                    <a:pt x="3013" y="132"/>
                  </a:lnTo>
                  <a:cubicBezTo>
                    <a:pt x="3001" y="114"/>
                    <a:pt x="2986" y="105"/>
                    <a:pt x="2971" y="105"/>
                  </a:cubicBezTo>
                  <a:cubicBezTo>
                    <a:pt x="2956" y="105"/>
                    <a:pt x="2941" y="114"/>
                    <a:pt x="2929" y="132"/>
                  </a:cubicBezTo>
                  <a:cubicBezTo>
                    <a:pt x="2877" y="153"/>
                    <a:pt x="2843" y="219"/>
                    <a:pt x="2780" y="219"/>
                  </a:cubicBezTo>
                  <a:cubicBezTo>
                    <a:pt x="2771" y="219"/>
                    <a:pt x="2761" y="218"/>
                    <a:pt x="2751" y="215"/>
                  </a:cubicBezTo>
                  <a:lnTo>
                    <a:pt x="2453" y="215"/>
                  </a:lnTo>
                  <a:cubicBezTo>
                    <a:pt x="2437" y="212"/>
                    <a:pt x="2422" y="210"/>
                    <a:pt x="2408" y="210"/>
                  </a:cubicBezTo>
                  <a:cubicBezTo>
                    <a:pt x="2368" y="210"/>
                    <a:pt x="2333" y="221"/>
                    <a:pt x="2298" y="239"/>
                  </a:cubicBezTo>
                  <a:lnTo>
                    <a:pt x="2263" y="191"/>
                  </a:lnTo>
                  <a:lnTo>
                    <a:pt x="2322" y="215"/>
                  </a:lnTo>
                  <a:cubicBezTo>
                    <a:pt x="2358" y="203"/>
                    <a:pt x="2417" y="203"/>
                    <a:pt x="2465" y="203"/>
                  </a:cubicBezTo>
                  <a:lnTo>
                    <a:pt x="2632" y="203"/>
                  </a:lnTo>
                  <a:cubicBezTo>
                    <a:pt x="2652" y="207"/>
                    <a:pt x="2671" y="208"/>
                    <a:pt x="2690" y="208"/>
                  </a:cubicBezTo>
                  <a:cubicBezTo>
                    <a:pt x="2728" y="208"/>
                    <a:pt x="2763" y="203"/>
                    <a:pt x="2787" y="203"/>
                  </a:cubicBezTo>
                  <a:lnTo>
                    <a:pt x="2929" y="120"/>
                  </a:lnTo>
                  <a:cubicBezTo>
                    <a:pt x="2830" y="21"/>
                    <a:pt x="2706" y="12"/>
                    <a:pt x="2592" y="12"/>
                  </a:cubicBezTo>
                  <a:cubicBezTo>
                    <a:pt x="2569" y="12"/>
                    <a:pt x="2546" y="13"/>
                    <a:pt x="2525" y="13"/>
                  </a:cubicBezTo>
                  <a:cubicBezTo>
                    <a:pt x="1691" y="1"/>
                    <a:pt x="858" y="1"/>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2"/>
            <p:cNvSpPr/>
            <p:nvPr/>
          </p:nvSpPr>
          <p:spPr>
            <a:xfrm>
              <a:off x="5799525" y="2698675"/>
              <a:ext cx="159875" cy="19125"/>
            </a:xfrm>
            <a:custGeom>
              <a:avLst/>
              <a:gdLst/>
              <a:ahLst/>
              <a:cxnLst/>
              <a:rect l="l" t="t" r="r" b="b"/>
              <a:pathLst>
                <a:path w="6395" h="765" extrusionOk="0">
                  <a:moveTo>
                    <a:pt x="84" y="1"/>
                  </a:moveTo>
                  <a:cubicBezTo>
                    <a:pt x="0" y="96"/>
                    <a:pt x="0" y="179"/>
                    <a:pt x="84" y="274"/>
                  </a:cubicBezTo>
                  <a:cubicBezTo>
                    <a:pt x="184" y="308"/>
                    <a:pt x="285" y="323"/>
                    <a:pt x="386" y="323"/>
                  </a:cubicBezTo>
                  <a:cubicBezTo>
                    <a:pt x="464" y="323"/>
                    <a:pt x="542" y="314"/>
                    <a:pt x="620" y="298"/>
                  </a:cubicBezTo>
                  <a:cubicBezTo>
                    <a:pt x="746" y="355"/>
                    <a:pt x="876" y="367"/>
                    <a:pt x="1006" y="367"/>
                  </a:cubicBezTo>
                  <a:cubicBezTo>
                    <a:pt x="1100" y="367"/>
                    <a:pt x="1195" y="360"/>
                    <a:pt x="1289" y="360"/>
                  </a:cubicBezTo>
                  <a:cubicBezTo>
                    <a:pt x="1418" y="360"/>
                    <a:pt x="1545" y="372"/>
                    <a:pt x="1667" y="429"/>
                  </a:cubicBezTo>
                  <a:lnTo>
                    <a:pt x="1810" y="429"/>
                  </a:lnTo>
                  <a:cubicBezTo>
                    <a:pt x="1810" y="405"/>
                    <a:pt x="1834" y="405"/>
                    <a:pt x="1858" y="393"/>
                  </a:cubicBezTo>
                  <a:cubicBezTo>
                    <a:pt x="1893" y="393"/>
                    <a:pt x="1917" y="393"/>
                    <a:pt x="1953" y="441"/>
                  </a:cubicBezTo>
                  <a:cubicBezTo>
                    <a:pt x="2286" y="489"/>
                    <a:pt x="2620" y="513"/>
                    <a:pt x="2965" y="560"/>
                  </a:cubicBezTo>
                  <a:cubicBezTo>
                    <a:pt x="3247" y="683"/>
                    <a:pt x="3539" y="708"/>
                    <a:pt x="3834" y="708"/>
                  </a:cubicBezTo>
                  <a:cubicBezTo>
                    <a:pt x="4032" y="708"/>
                    <a:pt x="4232" y="696"/>
                    <a:pt x="4431" y="696"/>
                  </a:cubicBezTo>
                  <a:cubicBezTo>
                    <a:pt x="4510" y="696"/>
                    <a:pt x="4589" y="698"/>
                    <a:pt x="4668" y="703"/>
                  </a:cubicBezTo>
                  <a:cubicBezTo>
                    <a:pt x="4882" y="742"/>
                    <a:pt x="5094" y="765"/>
                    <a:pt x="5304" y="765"/>
                  </a:cubicBezTo>
                  <a:cubicBezTo>
                    <a:pt x="5678" y="765"/>
                    <a:pt x="6043" y="691"/>
                    <a:pt x="6394" y="501"/>
                  </a:cubicBezTo>
                  <a:cubicBezTo>
                    <a:pt x="5834" y="274"/>
                    <a:pt x="5251" y="441"/>
                    <a:pt x="4691" y="298"/>
                  </a:cubicBezTo>
                  <a:cubicBezTo>
                    <a:pt x="3825" y="185"/>
                    <a:pt x="2965" y="117"/>
                    <a:pt x="2102" y="117"/>
                  </a:cubicBezTo>
                  <a:cubicBezTo>
                    <a:pt x="1874" y="117"/>
                    <a:pt x="1646" y="122"/>
                    <a:pt x="1417" y="132"/>
                  </a:cubicBezTo>
                  <a:cubicBezTo>
                    <a:pt x="1286" y="78"/>
                    <a:pt x="1150" y="66"/>
                    <a:pt x="1012" y="66"/>
                  </a:cubicBezTo>
                  <a:cubicBezTo>
                    <a:pt x="896" y="66"/>
                    <a:pt x="780" y="74"/>
                    <a:pt x="664" y="74"/>
                  </a:cubicBezTo>
                  <a:cubicBezTo>
                    <a:pt x="520" y="74"/>
                    <a:pt x="377" y="6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2"/>
            <p:cNvSpPr/>
            <p:nvPr/>
          </p:nvSpPr>
          <p:spPr>
            <a:xfrm>
              <a:off x="6003725" y="2678425"/>
              <a:ext cx="92275" cy="17000"/>
            </a:xfrm>
            <a:custGeom>
              <a:avLst/>
              <a:gdLst/>
              <a:ahLst/>
              <a:cxnLst/>
              <a:rect l="l" t="t" r="r" b="b"/>
              <a:pathLst>
                <a:path w="3691" h="680" extrusionOk="0">
                  <a:moveTo>
                    <a:pt x="250" y="1"/>
                  </a:moveTo>
                  <a:cubicBezTo>
                    <a:pt x="179" y="84"/>
                    <a:pt x="0" y="120"/>
                    <a:pt x="36" y="251"/>
                  </a:cubicBezTo>
                  <a:cubicBezTo>
                    <a:pt x="48" y="406"/>
                    <a:pt x="214" y="370"/>
                    <a:pt x="310" y="382"/>
                  </a:cubicBezTo>
                  <a:cubicBezTo>
                    <a:pt x="382" y="397"/>
                    <a:pt x="455" y="402"/>
                    <a:pt x="529" y="402"/>
                  </a:cubicBezTo>
                  <a:cubicBezTo>
                    <a:pt x="687" y="402"/>
                    <a:pt x="848" y="379"/>
                    <a:pt x="1005" y="379"/>
                  </a:cubicBezTo>
                  <a:cubicBezTo>
                    <a:pt x="1191" y="379"/>
                    <a:pt x="1372" y="411"/>
                    <a:pt x="1536" y="549"/>
                  </a:cubicBezTo>
                  <a:cubicBezTo>
                    <a:pt x="2250" y="596"/>
                    <a:pt x="2965" y="644"/>
                    <a:pt x="3691" y="680"/>
                  </a:cubicBezTo>
                  <a:lnTo>
                    <a:pt x="3691" y="608"/>
                  </a:lnTo>
                  <a:lnTo>
                    <a:pt x="3691" y="537"/>
                  </a:lnTo>
                  <a:cubicBezTo>
                    <a:pt x="3548" y="489"/>
                    <a:pt x="3489" y="382"/>
                    <a:pt x="3548" y="239"/>
                  </a:cubicBezTo>
                  <a:cubicBezTo>
                    <a:pt x="2631" y="108"/>
                    <a:pt x="1726" y="84"/>
                    <a:pt x="810" y="84"/>
                  </a:cubicBezTo>
                  <a:cubicBezTo>
                    <a:pt x="631" y="84"/>
                    <a:pt x="429" y="25"/>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2"/>
            <p:cNvSpPr/>
            <p:nvPr/>
          </p:nvSpPr>
          <p:spPr>
            <a:xfrm>
              <a:off x="5676600" y="2654900"/>
              <a:ext cx="91400" cy="13525"/>
            </a:xfrm>
            <a:custGeom>
              <a:avLst/>
              <a:gdLst/>
              <a:ahLst/>
              <a:cxnLst/>
              <a:rect l="l" t="t" r="r" b="b"/>
              <a:pathLst>
                <a:path w="3656" h="541" extrusionOk="0">
                  <a:moveTo>
                    <a:pt x="1535" y="1"/>
                  </a:moveTo>
                  <a:cubicBezTo>
                    <a:pt x="1357" y="1"/>
                    <a:pt x="1178" y="12"/>
                    <a:pt x="1000" y="37"/>
                  </a:cubicBezTo>
                  <a:cubicBezTo>
                    <a:pt x="750" y="37"/>
                    <a:pt x="500" y="37"/>
                    <a:pt x="238" y="49"/>
                  </a:cubicBezTo>
                  <a:cubicBezTo>
                    <a:pt x="0" y="49"/>
                    <a:pt x="107" y="228"/>
                    <a:pt x="119" y="347"/>
                  </a:cubicBezTo>
                  <a:cubicBezTo>
                    <a:pt x="445" y="463"/>
                    <a:pt x="776" y="483"/>
                    <a:pt x="1113" y="483"/>
                  </a:cubicBezTo>
                  <a:cubicBezTo>
                    <a:pt x="1292" y="483"/>
                    <a:pt x="1473" y="478"/>
                    <a:pt x="1655" y="478"/>
                  </a:cubicBezTo>
                  <a:cubicBezTo>
                    <a:pt x="1999" y="516"/>
                    <a:pt x="2343" y="540"/>
                    <a:pt x="2698" y="540"/>
                  </a:cubicBezTo>
                  <a:cubicBezTo>
                    <a:pt x="3007" y="540"/>
                    <a:pt x="3323" y="522"/>
                    <a:pt x="3655" y="478"/>
                  </a:cubicBezTo>
                  <a:cubicBezTo>
                    <a:pt x="3429" y="156"/>
                    <a:pt x="3155" y="335"/>
                    <a:pt x="3000" y="180"/>
                  </a:cubicBezTo>
                  <a:cubicBezTo>
                    <a:pt x="2520" y="84"/>
                    <a:pt x="2027" y="1"/>
                    <a:pt x="15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2"/>
            <p:cNvSpPr/>
            <p:nvPr/>
          </p:nvSpPr>
          <p:spPr>
            <a:xfrm>
              <a:off x="5502450" y="2684575"/>
              <a:ext cx="96175" cy="14425"/>
            </a:xfrm>
            <a:custGeom>
              <a:avLst/>
              <a:gdLst/>
              <a:ahLst/>
              <a:cxnLst/>
              <a:rect l="l" t="t" r="r" b="b"/>
              <a:pathLst>
                <a:path w="3847" h="577" extrusionOk="0">
                  <a:moveTo>
                    <a:pt x="594" y="0"/>
                  </a:moveTo>
                  <a:cubicBezTo>
                    <a:pt x="405" y="0"/>
                    <a:pt x="240" y="69"/>
                    <a:pt x="84" y="184"/>
                  </a:cubicBezTo>
                  <a:cubicBezTo>
                    <a:pt x="25" y="219"/>
                    <a:pt x="1" y="255"/>
                    <a:pt x="37" y="315"/>
                  </a:cubicBezTo>
                  <a:cubicBezTo>
                    <a:pt x="84" y="374"/>
                    <a:pt x="144" y="434"/>
                    <a:pt x="227" y="457"/>
                  </a:cubicBezTo>
                  <a:cubicBezTo>
                    <a:pt x="263" y="434"/>
                    <a:pt x="299" y="434"/>
                    <a:pt x="346" y="434"/>
                  </a:cubicBezTo>
                  <a:cubicBezTo>
                    <a:pt x="410" y="431"/>
                    <a:pt x="474" y="430"/>
                    <a:pt x="537" y="430"/>
                  </a:cubicBezTo>
                  <a:cubicBezTo>
                    <a:pt x="1186" y="430"/>
                    <a:pt x="1828" y="533"/>
                    <a:pt x="2489" y="576"/>
                  </a:cubicBezTo>
                  <a:cubicBezTo>
                    <a:pt x="2582" y="571"/>
                    <a:pt x="2675" y="569"/>
                    <a:pt x="2768" y="569"/>
                  </a:cubicBezTo>
                  <a:cubicBezTo>
                    <a:pt x="2897" y="569"/>
                    <a:pt x="3025" y="572"/>
                    <a:pt x="3153" y="572"/>
                  </a:cubicBezTo>
                  <a:cubicBezTo>
                    <a:pt x="3325" y="572"/>
                    <a:pt x="3496" y="567"/>
                    <a:pt x="3668" y="541"/>
                  </a:cubicBezTo>
                  <a:cubicBezTo>
                    <a:pt x="3740" y="517"/>
                    <a:pt x="3799" y="469"/>
                    <a:pt x="3847" y="398"/>
                  </a:cubicBezTo>
                  <a:cubicBezTo>
                    <a:pt x="3835" y="362"/>
                    <a:pt x="3811" y="315"/>
                    <a:pt x="3799" y="291"/>
                  </a:cubicBezTo>
                  <a:cubicBezTo>
                    <a:pt x="3680" y="255"/>
                    <a:pt x="3573" y="184"/>
                    <a:pt x="3454" y="184"/>
                  </a:cubicBezTo>
                  <a:cubicBezTo>
                    <a:pt x="2525" y="172"/>
                    <a:pt x="1596" y="100"/>
                    <a:pt x="680" y="5"/>
                  </a:cubicBezTo>
                  <a:cubicBezTo>
                    <a:pt x="651" y="2"/>
                    <a:pt x="622" y="0"/>
                    <a:pt x="5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2"/>
            <p:cNvSpPr/>
            <p:nvPr/>
          </p:nvSpPr>
          <p:spPr>
            <a:xfrm>
              <a:off x="5713500" y="2694900"/>
              <a:ext cx="88125" cy="10950"/>
            </a:xfrm>
            <a:custGeom>
              <a:avLst/>
              <a:gdLst/>
              <a:ahLst/>
              <a:cxnLst/>
              <a:rect l="l" t="t" r="r" b="b"/>
              <a:pathLst>
                <a:path w="3525" h="438" extrusionOk="0">
                  <a:moveTo>
                    <a:pt x="1579" y="1"/>
                  </a:moveTo>
                  <a:cubicBezTo>
                    <a:pt x="1085" y="1"/>
                    <a:pt x="590" y="24"/>
                    <a:pt x="96" y="44"/>
                  </a:cubicBezTo>
                  <a:cubicBezTo>
                    <a:pt x="48" y="68"/>
                    <a:pt x="12" y="116"/>
                    <a:pt x="0" y="175"/>
                  </a:cubicBezTo>
                  <a:cubicBezTo>
                    <a:pt x="12" y="235"/>
                    <a:pt x="48" y="283"/>
                    <a:pt x="96" y="306"/>
                  </a:cubicBezTo>
                  <a:lnTo>
                    <a:pt x="3525" y="437"/>
                  </a:lnTo>
                  <a:lnTo>
                    <a:pt x="3525" y="175"/>
                  </a:lnTo>
                  <a:cubicBezTo>
                    <a:pt x="2876" y="40"/>
                    <a:pt x="2228" y="1"/>
                    <a:pt x="15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2"/>
            <p:cNvSpPr/>
            <p:nvPr/>
          </p:nvSpPr>
          <p:spPr>
            <a:xfrm>
              <a:off x="6167725" y="2687000"/>
              <a:ext cx="65500" cy="19450"/>
            </a:xfrm>
            <a:custGeom>
              <a:avLst/>
              <a:gdLst/>
              <a:ahLst/>
              <a:cxnLst/>
              <a:rect l="l" t="t" r="r" b="b"/>
              <a:pathLst>
                <a:path w="2620" h="778" extrusionOk="0">
                  <a:moveTo>
                    <a:pt x="345" y="0"/>
                  </a:moveTo>
                  <a:cubicBezTo>
                    <a:pt x="322" y="0"/>
                    <a:pt x="298" y="8"/>
                    <a:pt x="274" y="27"/>
                  </a:cubicBezTo>
                  <a:cubicBezTo>
                    <a:pt x="477" y="253"/>
                    <a:pt x="0" y="301"/>
                    <a:pt x="131" y="503"/>
                  </a:cubicBezTo>
                  <a:cubicBezTo>
                    <a:pt x="941" y="599"/>
                    <a:pt x="1763" y="682"/>
                    <a:pt x="2572" y="777"/>
                  </a:cubicBezTo>
                  <a:cubicBezTo>
                    <a:pt x="2620" y="622"/>
                    <a:pt x="2382" y="444"/>
                    <a:pt x="2608" y="313"/>
                  </a:cubicBezTo>
                  <a:cubicBezTo>
                    <a:pt x="1894" y="170"/>
                    <a:pt x="1167" y="87"/>
                    <a:pt x="441" y="39"/>
                  </a:cubicBezTo>
                  <a:cubicBezTo>
                    <a:pt x="412" y="17"/>
                    <a:pt x="380" y="0"/>
                    <a:pt x="3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2"/>
            <p:cNvSpPr/>
            <p:nvPr/>
          </p:nvSpPr>
          <p:spPr>
            <a:xfrm>
              <a:off x="5915600" y="2706150"/>
              <a:ext cx="66100" cy="15975"/>
            </a:xfrm>
            <a:custGeom>
              <a:avLst/>
              <a:gdLst/>
              <a:ahLst/>
              <a:cxnLst/>
              <a:rect l="l" t="t" r="r" b="b"/>
              <a:pathLst>
                <a:path w="2644" h="639" extrusionOk="0">
                  <a:moveTo>
                    <a:pt x="1192" y="1"/>
                  </a:moveTo>
                  <a:cubicBezTo>
                    <a:pt x="814" y="1"/>
                    <a:pt x="436" y="23"/>
                    <a:pt x="60" y="23"/>
                  </a:cubicBezTo>
                  <a:cubicBezTo>
                    <a:pt x="304" y="166"/>
                    <a:pt x="569" y="166"/>
                    <a:pt x="836" y="166"/>
                  </a:cubicBezTo>
                  <a:cubicBezTo>
                    <a:pt x="1102" y="166"/>
                    <a:pt x="1370" y="166"/>
                    <a:pt x="1620" y="309"/>
                  </a:cubicBezTo>
                  <a:lnTo>
                    <a:pt x="1" y="309"/>
                  </a:lnTo>
                  <a:cubicBezTo>
                    <a:pt x="112" y="549"/>
                    <a:pt x="316" y="639"/>
                    <a:pt x="536" y="639"/>
                  </a:cubicBezTo>
                  <a:cubicBezTo>
                    <a:pt x="599" y="639"/>
                    <a:pt x="663" y="632"/>
                    <a:pt x="727" y="618"/>
                  </a:cubicBezTo>
                  <a:cubicBezTo>
                    <a:pt x="964" y="546"/>
                    <a:pt x="1197" y="526"/>
                    <a:pt x="1429" y="526"/>
                  </a:cubicBezTo>
                  <a:cubicBezTo>
                    <a:pt x="1700" y="526"/>
                    <a:pt x="1970" y="553"/>
                    <a:pt x="2244" y="553"/>
                  </a:cubicBezTo>
                  <a:cubicBezTo>
                    <a:pt x="2314" y="553"/>
                    <a:pt x="2383" y="551"/>
                    <a:pt x="2454" y="547"/>
                  </a:cubicBezTo>
                  <a:cubicBezTo>
                    <a:pt x="2644" y="380"/>
                    <a:pt x="2644" y="380"/>
                    <a:pt x="2287" y="202"/>
                  </a:cubicBezTo>
                  <a:cubicBezTo>
                    <a:pt x="2238" y="174"/>
                    <a:pt x="2242" y="154"/>
                    <a:pt x="2268" y="154"/>
                  </a:cubicBezTo>
                  <a:cubicBezTo>
                    <a:pt x="2286" y="154"/>
                    <a:pt x="2316" y="165"/>
                    <a:pt x="2346" y="190"/>
                  </a:cubicBezTo>
                  <a:cubicBezTo>
                    <a:pt x="2357" y="197"/>
                    <a:pt x="2365" y="200"/>
                    <a:pt x="2372" y="200"/>
                  </a:cubicBezTo>
                  <a:cubicBezTo>
                    <a:pt x="2409" y="200"/>
                    <a:pt x="2395" y="105"/>
                    <a:pt x="2392" y="105"/>
                  </a:cubicBezTo>
                  <a:lnTo>
                    <a:pt x="2392" y="105"/>
                  </a:lnTo>
                  <a:cubicBezTo>
                    <a:pt x="2392" y="105"/>
                    <a:pt x="2392" y="112"/>
                    <a:pt x="2394" y="130"/>
                  </a:cubicBezTo>
                  <a:cubicBezTo>
                    <a:pt x="1995" y="26"/>
                    <a:pt x="1593" y="1"/>
                    <a:pt x="11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2"/>
            <p:cNvSpPr/>
            <p:nvPr/>
          </p:nvSpPr>
          <p:spPr>
            <a:xfrm>
              <a:off x="5862325" y="2679275"/>
              <a:ext cx="100925" cy="8975"/>
            </a:xfrm>
            <a:custGeom>
              <a:avLst/>
              <a:gdLst/>
              <a:ahLst/>
              <a:cxnLst/>
              <a:rect l="l" t="t" r="r" b="b"/>
              <a:pathLst>
                <a:path w="4037" h="359" extrusionOk="0">
                  <a:moveTo>
                    <a:pt x="1050" y="0"/>
                  </a:moveTo>
                  <a:cubicBezTo>
                    <a:pt x="698" y="0"/>
                    <a:pt x="348" y="22"/>
                    <a:pt x="1" y="86"/>
                  </a:cubicBezTo>
                  <a:cubicBezTo>
                    <a:pt x="250" y="185"/>
                    <a:pt x="506" y="206"/>
                    <a:pt x="764" y="206"/>
                  </a:cubicBezTo>
                  <a:cubicBezTo>
                    <a:pt x="968" y="206"/>
                    <a:pt x="1173" y="193"/>
                    <a:pt x="1378" y="193"/>
                  </a:cubicBezTo>
                  <a:cubicBezTo>
                    <a:pt x="1510" y="193"/>
                    <a:pt x="1643" y="198"/>
                    <a:pt x="1775" y="217"/>
                  </a:cubicBezTo>
                  <a:cubicBezTo>
                    <a:pt x="2367" y="303"/>
                    <a:pt x="2975" y="358"/>
                    <a:pt x="3586" y="358"/>
                  </a:cubicBezTo>
                  <a:cubicBezTo>
                    <a:pt x="3736" y="358"/>
                    <a:pt x="3887" y="355"/>
                    <a:pt x="4037" y="348"/>
                  </a:cubicBezTo>
                  <a:cubicBezTo>
                    <a:pt x="3942" y="217"/>
                    <a:pt x="3799" y="229"/>
                    <a:pt x="3668" y="217"/>
                  </a:cubicBezTo>
                  <a:cubicBezTo>
                    <a:pt x="3346" y="193"/>
                    <a:pt x="3037" y="217"/>
                    <a:pt x="2739" y="86"/>
                  </a:cubicBezTo>
                  <a:cubicBezTo>
                    <a:pt x="2181" y="57"/>
                    <a:pt x="1615" y="0"/>
                    <a:pt x="1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2"/>
            <p:cNvSpPr/>
            <p:nvPr/>
          </p:nvSpPr>
          <p:spPr>
            <a:xfrm>
              <a:off x="5443525" y="2667175"/>
              <a:ext cx="35750" cy="32350"/>
            </a:xfrm>
            <a:custGeom>
              <a:avLst/>
              <a:gdLst/>
              <a:ahLst/>
              <a:cxnLst/>
              <a:rect l="l" t="t" r="r" b="b"/>
              <a:pathLst>
                <a:path w="1430" h="1294" extrusionOk="0">
                  <a:moveTo>
                    <a:pt x="973" y="1"/>
                  </a:moveTo>
                  <a:cubicBezTo>
                    <a:pt x="867" y="1"/>
                    <a:pt x="746" y="72"/>
                    <a:pt x="560" y="201"/>
                  </a:cubicBezTo>
                  <a:cubicBezTo>
                    <a:pt x="465" y="260"/>
                    <a:pt x="393" y="344"/>
                    <a:pt x="310" y="415"/>
                  </a:cubicBezTo>
                  <a:cubicBezTo>
                    <a:pt x="203" y="618"/>
                    <a:pt x="96" y="796"/>
                    <a:pt x="1" y="987"/>
                  </a:cubicBezTo>
                  <a:cubicBezTo>
                    <a:pt x="36" y="1034"/>
                    <a:pt x="72" y="1094"/>
                    <a:pt x="96" y="1130"/>
                  </a:cubicBezTo>
                  <a:cubicBezTo>
                    <a:pt x="178" y="1212"/>
                    <a:pt x="254" y="1294"/>
                    <a:pt x="353" y="1294"/>
                  </a:cubicBezTo>
                  <a:cubicBezTo>
                    <a:pt x="397" y="1294"/>
                    <a:pt x="445" y="1277"/>
                    <a:pt x="501" y="1237"/>
                  </a:cubicBezTo>
                  <a:cubicBezTo>
                    <a:pt x="739" y="999"/>
                    <a:pt x="846" y="618"/>
                    <a:pt x="1263" y="558"/>
                  </a:cubicBezTo>
                  <a:lnTo>
                    <a:pt x="1429" y="391"/>
                  </a:lnTo>
                  <a:cubicBezTo>
                    <a:pt x="1227" y="122"/>
                    <a:pt x="1113" y="1"/>
                    <a:pt x="9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2"/>
            <p:cNvSpPr/>
            <p:nvPr/>
          </p:nvSpPr>
          <p:spPr>
            <a:xfrm>
              <a:off x="6063550" y="2758650"/>
              <a:ext cx="53900" cy="12675"/>
            </a:xfrm>
            <a:custGeom>
              <a:avLst/>
              <a:gdLst/>
              <a:ahLst/>
              <a:cxnLst/>
              <a:rect l="l" t="t" r="r" b="b"/>
              <a:pathLst>
                <a:path w="2156" h="507" extrusionOk="0">
                  <a:moveTo>
                    <a:pt x="1721" y="1"/>
                  </a:moveTo>
                  <a:cubicBezTo>
                    <a:pt x="1679" y="1"/>
                    <a:pt x="1635" y="20"/>
                    <a:pt x="1584" y="66"/>
                  </a:cubicBezTo>
                  <a:cubicBezTo>
                    <a:pt x="1364" y="84"/>
                    <a:pt x="1138" y="145"/>
                    <a:pt x="931" y="145"/>
                  </a:cubicBezTo>
                  <a:cubicBezTo>
                    <a:pt x="869" y="145"/>
                    <a:pt x="808" y="139"/>
                    <a:pt x="750" y="126"/>
                  </a:cubicBezTo>
                  <a:cubicBezTo>
                    <a:pt x="672" y="105"/>
                    <a:pt x="603" y="95"/>
                    <a:pt x="540" y="95"/>
                  </a:cubicBezTo>
                  <a:cubicBezTo>
                    <a:pt x="277" y="95"/>
                    <a:pt x="135" y="264"/>
                    <a:pt x="0" y="495"/>
                  </a:cubicBezTo>
                  <a:cubicBezTo>
                    <a:pt x="120" y="437"/>
                    <a:pt x="237" y="417"/>
                    <a:pt x="353" y="417"/>
                  </a:cubicBezTo>
                  <a:cubicBezTo>
                    <a:pt x="591" y="417"/>
                    <a:pt x="825" y="499"/>
                    <a:pt x="1066" y="499"/>
                  </a:cubicBezTo>
                  <a:cubicBezTo>
                    <a:pt x="1096" y="499"/>
                    <a:pt x="1125" y="497"/>
                    <a:pt x="1155" y="495"/>
                  </a:cubicBezTo>
                  <a:lnTo>
                    <a:pt x="2012" y="495"/>
                  </a:lnTo>
                  <a:cubicBezTo>
                    <a:pt x="2032" y="490"/>
                    <a:pt x="2052" y="487"/>
                    <a:pt x="2072" y="487"/>
                  </a:cubicBezTo>
                  <a:cubicBezTo>
                    <a:pt x="2099" y="487"/>
                    <a:pt x="2127" y="493"/>
                    <a:pt x="2155" y="507"/>
                  </a:cubicBezTo>
                  <a:cubicBezTo>
                    <a:pt x="2108" y="411"/>
                    <a:pt x="2060" y="316"/>
                    <a:pt x="2000" y="209"/>
                  </a:cubicBezTo>
                  <a:cubicBezTo>
                    <a:pt x="1993" y="186"/>
                    <a:pt x="1976" y="178"/>
                    <a:pt x="1952" y="178"/>
                  </a:cubicBezTo>
                  <a:cubicBezTo>
                    <a:pt x="1938" y="178"/>
                    <a:pt x="1923" y="181"/>
                    <a:pt x="1905" y="185"/>
                  </a:cubicBezTo>
                  <a:cubicBezTo>
                    <a:pt x="1846" y="173"/>
                    <a:pt x="1905" y="114"/>
                    <a:pt x="1881" y="90"/>
                  </a:cubicBezTo>
                  <a:cubicBezTo>
                    <a:pt x="1827" y="36"/>
                    <a:pt x="1776" y="1"/>
                    <a:pt x="17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2"/>
            <p:cNvSpPr/>
            <p:nvPr/>
          </p:nvSpPr>
          <p:spPr>
            <a:xfrm>
              <a:off x="5717975" y="2659325"/>
              <a:ext cx="77700" cy="11600"/>
            </a:xfrm>
            <a:custGeom>
              <a:avLst/>
              <a:gdLst/>
              <a:ahLst/>
              <a:cxnLst/>
              <a:rect l="l" t="t" r="r" b="b"/>
              <a:pathLst>
                <a:path w="3108" h="464" extrusionOk="0">
                  <a:moveTo>
                    <a:pt x="2040" y="0"/>
                  </a:moveTo>
                  <a:cubicBezTo>
                    <a:pt x="1809" y="0"/>
                    <a:pt x="1577" y="10"/>
                    <a:pt x="1345" y="15"/>
                  </a:cubicBezTo>
                  <a:cubicBezTo>
                    <a:pt x="1417" y="217"/>
                    <a:pt x="1715" y="62"/>
                    <a:pt x="1786" y="312"/>
                  </a:cubicBezTo>
                  <a:lnTo>
                    <a:pt x="0" y="312"/>
                  </a:lnTo>
                  <a:cubicBezTo>
                    <a:pt x="570" y="425"/>
                    <a:pt x="1147" y="463"/>
                    <a:pt x="1726" y="463"/>
                  </a:cubicBezTo>
                  <a:cubicBezTo>
                    <a:pt x="1885" y="463"/>
                    <a:pt x="2044" y="460"/>
                    <a:pt x="2203" y="455"/>
                  </a:cubicBezTo>
                  <a:cubicBezTo>
                    <a:pt x="2245" y="356"/>
                    <a:pt x="2310" y="337"/>
                    <a:pt x="2380" y="337"/>
                  </a:cubicBezTo>
                  <a:cubicBezTo>
                    <a:pt x="2422" y="337"/>
                    <a:pt x="2466" y="344"/>
                    <a:pt x="2508" y="344"/>
                  </a:cubicBezTo>
                  <a:cubicBezTo>
                    <a:pt x="2553" y="344"/>
                    <a:pt x="2596" y="335"/>
                    <a:pt x="2631" y="301"/>
                  </a:cubicBezTo>
                  <a:cubicBezTo>
                    <a:pt x="2798" y="241"/>
                    <a:pt x="2953" y="193"/>
                    <a:pt x="3108" y="134"/>
                  </a:cubicBezTo>
                  <a:cubicBezTo>
                    <a:pt x="2759" y="25"/>
                    <a:pt x="2401" y="0"/>
                    <a:pt x="20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2"/>
            <p:cNvSpPr/>
            <p:nvPr/>
          </p:nvSpPr>
          <p:spPr>
            <a:xfrm>
              <a:off x="5596825" y="2690050"/>
              <a:ext cx="64600" cy="14000"/>
            </a:xfrm>
            <a:custGeom>
              <a:avLst/>
              <a:gdLst/>
              <a:ahLst/>
              <a:cxnLst/>
              <a:rect l="l" t="t" r="r" b="b"/>
              <a:pathLst>
                <a:path w="2584" h="560" extrusionOk="0">
                  <a:moveTo>
                    <a:pt x="1477" y="46"/>
                  </a:moveTo>
                  <a:cubicBezTo>
                    <a:pt x="1089" y="46"/>
                    <a:pt x="705" y="76"/>
                    <a:pt x="310" y="84"/>
                  </a:cubicBezTo>
                  <a:cubicBezTo>
                    <a:pt x="238" y="143"/>
                    <a:pt x="131" y="143"/>
                    <a:pt x="84" y="203"/>
                  </a:cubicBezTo>
                  <a:cubicBezTo>
                    <a:pt x="60" y="215"/>
                    <a:pt x="24" y="215"/>
                    <a:pt x="0" y="226"/>
                  </a:cubicBezTo>
                  <a:cubicBezTo>
                    <a:pt x="129" y="525"/>
                    <a:pt x="346" y="550"/>
                    <a:pt x="576" y="550"/>
                  </a:cubicBezTo>
                  <a:cubicBezTo>
                    <a:pt x="622" y="550"/>
                    <a:pt x="669" y="549"/>
                    <a:pt x="716" y="549"/>
                  </a:cubicBezTo>
                  <a:cubicBezTo>
                    <a:pt x="780" y="549"/>
                    <a:pt x="843" y="551"/>
                    <a:pt x="905" y="560"/>
                  </a:cubicBezTo>
                  <a:cubicBezTo>
                    <a:pt x="989" y="554"/>
                    <a:pt x="1074" y="552"/>
                    <a:pt x="1159" y="552"/>
                  </a:cubicBezTo>
                  <a:cubicBezTo>
                    <a:pt x="1303" y="552"/>
                    <a:pt x="1448" y="557"/>
                    <a:pt x="1593" y="557"/>
                  </a:cubicBezTo>
                  <a:cubicBezTo>
                    <a:pt x="1865" y="557"/>
                    <a:pt x="2136" y="538"/>
                    <a:pt x="2393" y="429"/>
                  </a:cubicBezTo>
                  <a:cubicBezTo>
                    <a:pt x="2584" y="0"/>
                    <a:pt x="2096" y="250"/>
                    <a:pt x="2036" y="72"/>
                  </a:cubicBezTo>
                  <a:cubicBezTo>
                    <a:pt x="1848" y="52"/>
                    <a:pt x="1662" y="46"/>
                    <a:pt x="1477" y="4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2"/>
            <p:cNvSpPr/>
            <p:nvPr/>
          </p:nvSpPr>
          <p:spPr>
            <a:xfrm>
              <a:off x="5966500" y="2708375"/>
              <a:ext cx="73850" cy="13550"/>
            </a:xfrm>
            <a:custGeom>
              <a:avLst/>
              <a:gdLst/>
              <a:ahLst/>
              <a:cxnLst/>
              <a:rect l="l" t="t" r="r" b="b"/>
              <a:pathLst>
                <a:path w="2954" h="542" extrusionOk="0">
                  <a:moveTo>
                    <a:pt x="643" y="0"/>
                  </a:moveTo>
                  <a:cubicBezTo>
                    <a:pt x="546" y="0"/>
                    <a:pt x="447" y="12"/>
                    <a:pt x="346" y="41"/>
                  </a:cubicBezTo>
                  <a:cubicBezTo>
                    <a:pt x="322" y="49"/>
                    <a:pt x="296" y="51"/>
                    <a:pt x="270" y="51"/>
                  </a:cubicBezTo>
                  <a:cubicBezTo>
                    <a:pt x="239" y="51"/>
                    <a:pt x="207" y="48"/>
                    <a:pt x="176" y="48"/>
                  </a:cubicBezTo>
                  <a:cubicBezTo>
                    <a:pt x="109" y="48"/>
                    <a:pt x="45" y="61"/>
                    <a:pt x="1" y="136"/>
                  </a:cubicBezTo>
                  <a:cubicBezTo>
                    <a:pt x="191" y="255"/>
                    <a:pt x="453" y="125"/>
                    <a:pt x="584" y="339"/>
                  </a:cubicBezTo>
                  <a:cubicBezTo>
                    <a:pt x="775" y="470"/>
                    <a:pt x="1001" y="482"/>
                    <a:pt x="1203" y="517"/>
                  </a:cubicBezTo>
                  <a:cubicBezTo>
                    <a:pt x="1307" y="498"/>
                    <a:pt x="1411" y="491"/>
                    <a:pt x="1516" y="491"/>
                  </a:cubicBezTo>
                  <a:cubicBezTo>
                    <a:pt x="1726" y="491"/>
                    <a:pt x="1938" y="517"/>
                    <a:pt x="2144" y="517"/>
                  </a:cubicBezTo>
                  <a:cubicBezTo>
                    <a:pt x="2203" y="517"/>
                    <a:pt x="2275" y="529"/>
                    <a:pt x="2334" y="541"/>
                  </a:cubicBezTo>
                  <a:cubicBezTo>
                    <a:pt x="2419" y="541"/>
                    <a:pt x="2505" y="511"/>
                    <a:pt x="2590" y="511"/>
                  </a:cubicBezTo>
                  <a:cubicBezTo>
                    <a:pt x="2624" y="511"/>
                    <a:pt x="2658" y="516"/>
                    <a:pt x="2692" y="529"/>
                  </a:cubicBezTo>
                  <a:cubicBezTo>
                    <a:pt x="2721" y="535"/>
                    <a:pt x="2751" y="538"/>
                    <a:pt x="2781" y="538"/>
                  </a:cubicBezTo>
                  <a:cubicBezTo>
                    <a:pt x="2811" y="538"/>
                    <a:pt x="2840" y="535"/>
                    <a:pt x="2870" y="529"/>
                  </a:cubicBezTo>
                  <a:cubicBezTo>
                    <a:pt x="2918" y="482"/>
                    <a:pt x="2930" y="434"/>
                    <a:pt x="2954" y="375"/>
                  </a:cubicBezTo>
                  <a:cubicBezTo>
                    <a:pt x="2954" y="315"/>
                    <a:pt x="2918" y="279"/>
                    <a:pt x="2870" y="232"/>
                  </a:cubicBezTo>
                  <a:cubicBezTo>
                    <a:pt x="2767" y="200"/>
                    <a:pt x="2659" y="163"/>
                    <a:pt x="2548" y="163"/>
                  </a:cubicBezTo>
                  <a:cubicBezTo>
                    <a:pt x="2493" y="163"/>
                    <a:pt x="2438" y="172"/>
                    <a:pt x="2382" y="196"/>
                  </a:cubicBezTo>
                  <a:cubicBezTo>
                    <a:pt x="2244" y="147"/>
                    <a:pt x="2105" y="136"/>
                    <a:pt x="1967" y="136"/>
                  </a:cubicBezTo>
                  <a:cubicBezTo>
                    <a:pt x="1843" y="136"/>
                    <a:pt x="1720" y="145"/>
                    <a:pt x="1597" y="145"/>
                  </a:cubicBezTo>
                  <a:cubicBezTo>
                    <a:pt x="1452" y="145"/>
                    <a:pt x="1308" y="132"/>
                    <a:pt x="1168" y="77"/>
                  </a:cubicBezTo>
                  <a:cubicBezTo>
                    <a:pt x="991" y="38"/>
                    <a:pt x="819" y="0"/>
                    <a:pt x="6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2"/>
            <p:cNvSpPr/>
            <p:nvPr/>
          </p:nvSpPr>
          <p:spPr>
            <a:xfrm>
              <a:off x="6123975" y="2739425"/>
              <a:ext cx="51225" cy="9575"/>
            </a:xfrm>
            <a:custGeom>
              <a:avLst/>
              <a:gdLst/>
              <a:ahLst/>
              <a:cxnLst/>
              <a:rect l="l" t="t" r="r" b="b"/>
              <a:pathLst>
                <a:path w="2049" h="383" extrusionOk="0">
                  <a:moveTo>
                    <a:pt x="884" y="0"/>
                  </a:moveTo>
                  <a:cubicBezTo>
                    <a:pt x="607" y="0"/>
                    <a:pt x="315" y="43"/>
                    <a:pt x="0" y="192"/>
                  </a:cubicBezTo>
                  <a:cubicBezTo>
                    <a:pt x="703" y="287"/>
                    <a:pt x="1250" y="347"/>
                    <a:pt x="1798" y="383"/>
                  </a:cubicBezTo>
                  <a:cubicBezTo>
                    <a:pt x="1893" y="383"/>
                    <a:pt x="1965" y="311"/>
                    <a:pt x="2048" y="264"/>
                  </a:cubicBezTo>
                  <a:cubicBezTo>
                    <a:pt x="2024" y="228"/>
                    <a:pt x="1977" y="192"/>
                    <a:pt x="1929" y="192"/>
                  </a:cubicBezTo>
                  <a:cubicBezTo>
                    <a:pt x="1903" y="192"/>
                    <a:pt x="1876" y="187"/>
                    <a:pt x="1850" y="187"/>
                  </a:cubicBezTo>
                  <a:cubicBezTo>
                    <a:pt x="1817" y="187"/>
                    <a:pt x="1783" y="195"/>
                    <a:pt x="1750" y="228"/>
                  </a:cubicBezTo>
                  <a:cubicBezTo>
                    <a:pt x="1786" y="133"/>
                    <a:pt x="1905" y="168"/>
                    <a:pt x="1917" y="73"/>
                  </a:cubicBezTo>
                  <a:cubicBezTo>
                    <a:pt x="1586" y="73"/>
                    <a:pt x="1248" y="0"/>
                    <a:pt x="8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2"/>
            <p:cNvSpPr/>
            <p:nvPr/>
          </p:nvSpPr>
          <p:spPr>
            <a:xfrm>
              <a:off x="6219225" y="2693925"/>
              <a:ext cx="39300" cy="14300"/>
            </a:xfrm>
            <a:custGeom>
              <a:avLst/>
              <a:gdLst/>
              <a:ahLst/>
              <a:cxnLst/>
              <a:rect l="l" t="t" r="r" b="b"/>
              <a:pathLst>
                <a:path w="1572" h="572" extrusionOk="0">
                  <a:moveTo>
                    <a:pt x="548" y="48"/>
                  </a:moveTo>
                  <a:cubicBezTo>
                    <a:pt x="500" y="83"/>
                    <a:pt x="437" y="87"/>
                    <a:pt x="369" y="87"/>
                  </a:cubicBezTo>
                  <a:cubicBezTo>
                    <a:pt x="349" y="87"/>
                    <a:pt x="330" y="87"/>
                    <a:pt x="310" y="87"/>
                  </a:cubicBezTo>
                  <a:cubicBezTo>
                    <a:pt x="191" y="87"/>
                    <a:pt x="68" y="99"/>
                    <a:pt x="0" y="262"/>
                  </a:cubicBezTo>
                  <a:cubicBezTo>
                    <a:pt x="179" y="381"/>
                    <a:pt x="417" y="298"/>
                    <a:pt x="524" y="500"/>
                  </a:cubicBezTo>
                  <a:cubicBezTo>
                    <a:pt x="655" y="500"/>
                    <a:pt x="786" y="512"/>
                    <a:pt x="917" y="524"/>
                  </a:cubicBezTo>
                  <a:cubicBezTo>
                    <a:pt x="994" y="554"/>
                    <a:pt x="1075" y="572"/>
                    <a:pt x="1154" y="572"/>
                  </a:cubicBezTo>
                  <a:cubicBezTo>
                    <a:pt x="1232" y="572"/>
                    <a:pt x="1310" y="554"/>
                    <a:pt x="1381" y="512"/>
                  </a:cubicBezTo>
                  <a:cubicBezTo>
                    <a:pt x="1572" y="0"/>
                    <a:pt x="1072" y="226"/>
                    <a:pt x="941" y="83"/>
                  </a:cubicBezTo>
                  <a:cubicBezTo>
                    <a:pt x="822" y="83"/>
                    <a:pt x="679" y="60"/>
                    <a:pt x="548" y="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2"/>
            <p:cNvSpPr/>
            <p:nvPr/>
          </p:nvSpPr>
          <p:spPr>
            <a:xfrm>
              <a:off x="5997750" y="2785600"/>
              <a:ext cx="42000" cy="14850"/>
            </a:xfrm>
            <a:custGeom>
              <a:avLst/>
              <a:gdLst/>
              <a:ahLst/>
              <a:cxnLst/>
              <a:rect l="l" t="t" r="r" b="b"/>
              <a:pathLst>
                <a:path w="1680" h="594" extrusionOk="0">
                  <a:moveTo>
                    <a:pt x="596" y="0"/>
                  </a:moveTo>
                  <a:cubicBezTo>
                    <a:pt x="498" y="59"/>
                    <a:pt x="392" y="102"/>
                    <a:pt x="285" y="102"/>
                  </a:cubicBezTo>
                  <a:cubicBezTo>
                    <a:pt x="262" y="102"/>
                    <a:pt x="238" y="100"/>
                    <a:pt x="215" y="95"/>
                  </a:cubicBezTo>
                  <a:cubicBezTo>
                    <a:pt x="185" y="86"/>
                    <a:pt x="159" y="82"/>
                    <a:pt x="136" y="82"/>
                  </a:cubicBezTo>
                  <a:cubicBezTo>
                    <a:pt x="43" y="82"/>
                    <a:pt x="11" y="154"/>
                    <a:pt x="1" y="250"/>
                  </a:cubicBezTo>
                  <a:cubicBezTo>
                    <a:pt x="37" y="310"/>
                    <a:pt x="96" y="369"/>
                    <a:pt x="156" y="417"/>
                  </a:cubicBezTo>
                  <a:cubicBezTo>
                    <a:pt x="239" y="476"/>
                    <a:pt x="346" y="512"/>
                    <a:pt x="465" y="548"/>
                  </a:cubicBezTo>
                  <a:cubicBezTo>
                    <a:pt x="638" y="569"/>
                    <a:pt x="812" y="593"/>
                    <a:pt x="986" y="593"/>
                  </a:cubicBezTo>
                  <a:cubicBezTo>
                    <a:pt x="1197" y="593"/>
                    <a:pt x="1406" y="558"/>
                    <a:pt x="1608" y="441"/>
                  </a:cubicBezTo>
                  <a:cubicBezTo>
                    <a:pt x="1680" y="381"/>
                    <a:pt x="1680" y="310"/>
                    <a:pt x="1644" y="238"/>
                  </a:cubicBezTo>
                  <a:lnTo>
                    <a:pt x="1644" y="238"/>
                  </a:lnTo>
                  <a:lnTo>
                    <a:pt x="1644" y="250"/>
                  </a:lnTo>
                  <a:cubicBezTo>
                    <a:pt x="1596" y="226"/>
                    <a:pt x="1537" y="179"/>
                    <a:pt x="1489" y="131"/>
                  </a:cubicBezTo>
                  <a:cubicBezTo>
                    <a:pt x="1382" y="131"/>
                    <a:pt x="1299" y="119"/>
                    <a:pt x="1192" y="119"/>
                  </a:cubicBezTo>
                  <a:cubicBezTo>
                    <a:pt x="1192" y="131"/>
                    <a:pt x="1180" y="143"/>
                    <a:pt x="1144" y="155"/>
                  </a:cubicBezTo>
                  <a:cubicBezTo>
                    <a:pt x="1137" y="162"/>
                    <a:pt x="1128" y="165"/>
                    <a:pt x="1118" y="165"/>
                  </a:cubicBezTo>
                  <a:cubicBezTo>
                    <a:pt x="1094" y="165"/>
                    <a:pt x="1066" y="148"/>
                    <a:pt x="1049" y="131"/>
                  </a:cubicBezTo>
                  <a:cubicBezTo>
                    <a:pt x="882" y="131"/>
                    <a:pt x="715" y="131"/>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2"/>
            <p:cNvSpPr/>
            <p:nvPr/>
          </p:nvSpPr>
          <p:spPr>
            <a:xfrm>
              <a:off x="6195200" y="2738675"/>
              <a:ext cx="32975" cy="10325"/>
            </a:xfrm>
            <a:custGeom>
              <a:avLst/>
              <a:gdLst/>
              <a:ahLst/>
              <a:cxnLst/>
              <a:rect l="l" t="t" r="r" b="b"/>
              <a:pathLst>
                <a:path w="1319" h="413" extrusionOk="0">
                  <a:moveTo>
                    <a:pt x="858" y="0"/>
                  </a:moveTo>
                  <a:cubicBezTo>
                    <a:pt x="717" y="0"/>
                    <a:pt x="576" y="23"/>
                    <a:pt x="437" y="115"/>
                  </a:cubicBezTo>
                  <a:cubicBezTo>
                    <a:pt x="411" y="180"/>
                    <a:pt x="343" y="187"/>
                    <a:pt x="270" y="187"/>
                  </a:cubicBezTo>
                  <a:cubicBezTo>
                    <a:pt x="250" y="187"/>
                    <a:pt x="230" y="186"/>
                    <a:pt x="210" y="186"/>
                  </a:cubicBezTo>
                  <a:cubicBezTo>
                    <a:pt x="100" y="186"/>
                    <a:pt x="0" y="201"/>
                    <a:pt x="33" y="401"/>
                  </a:cubicBezTo>
                  <a:cubicBezTo>
                    <a:pt x="461" y="401"/>
                    <a:pt x="878" y="413"/>
                    <a:pt x="1318" y="413"/>
                  </a:cubicBezTo>
                  <a:cubicBezTo>
                    <a:pt x="1318" y="282"/>
                    <a:pt x="1306" y="151"/>
                    <a:pt x="1306" y="20"/>
                  </a:cubicBezTo>
                  <a:cubicBezTo>
                    <a:pt x="1291" y="20"/>
                    <a:pt x="1275" y="21"/>
                    <a:pt x="1259" y="21"/>
                  </a:cubicBezTo>
                  <a:cubicBezTo>
                    <a:pt x="1127" y="21"/>
                    <a:pt x="992" y="0"/>
                    <a:pt x="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2"/>
            <p:cNvSpPr/>
            <p:nvPr/>
          </p:nvSpPr>
          <p:spPr>
            <a:xfrm>
              <a:off x="6167125" y="2739675"/>
              <a:ext cx="42300" cy="9325"/>
            </a:xfrm>
            <a:custGeom>
              <a:avLst/>
              <a:gdLst/>
              <a:ahLst/>
              <a:cxnLst/>
              <a:rect l="l" t="t" r="r" b="b"/>
              <a:pathLst>
                <a:path w="1692" h="373" extrusionOk="0">
                  <a:moveTo>
                    <a:pt x="1169" y="0"/>
                  </a:moveTo>
                  <a:cubicBezTo>
                    <a:pt x="889" y="0"/>
                    <a:pt x="604" y="81"/>
                    <a:pt x="314" y="81"/>
                  </a:cubicBezTo>
                  <a:cubicBezTo>
                    <a:pt x="269" y="81"/>
                    <a:pt x="224" y="80"/>
                    <a:pt x="179" y="75"/>
                  </a:cubicBezTo>
                  <a:cubicBezTo>
                    <a:pt x="96" y="111"/>
                    <a:pt x="1" y="99"/>
                    <a:pt x="1" y="218"/>
                  </a:cubicBezTo>
                  <a:cubicBezTo>
                    <a:pt x="1" y="230"/>
                    <a:pt x="120" y="242"/>
                    <a:pt x="179" y="254"/>
                  </a:cubicBezTo>
                  <a:cubicBezTo>
                    <a:pt x="227" y="277"/>
                    <a:pt x="263" y="277"/>
                    <a:pt x="310" y="277"/>
                  </a:cubicBezTo>
                  <a:lnTo>
                    <a:pt x="417" y="277"/>
                  </a:lnTo>
                  <a:cubicBezTo>
                    <a:pt x="474" y="312"/>
                    <a:pt x="531" y="327"/>
                    <a:pt x="588" y="327"/>
                  </a:cubicBezTo>
                  <a:cubicBezTo>
                    <a:pt x="650" y="327"/>
                    <a:pt x="712" y="309"/>
                    <a:pt x="775" y="277"/>
                  </a:cubicBezTo>
                  <a:lnTo>
                    <a:pt x="834" y="277"/>
                  </a:lnTo>
                  <a:cubicBezTo>
                    <a:pt x="905" y="289"/>
                    <a:pt x="953" y="337"/>
                    <a:pt x="1013" y="373"/>
                  </a:cubicBezTo>
                  <a:lnTo>
                    <a:pt x="1179" y="373"/>
                  </a:lnTo>
                  <a:cubicBezTo>
                    <a:pt x="1251" y="254"/>
                    <a:pt x="1370" y="254"/>
                    <a:pt x="1489" y="242"/>
                  </a:cubicBezTo>
                  <a:cubicBezTo>
                    <a:pt x="1584" y="230"/>
                    <a:pt x="1691" y="218"/>
                    <a:pt x="1572" y="75"/>
                  </a:cubicBezTo>
                  <a:cubicBezTo>
                    <a:pt x="1439" y="19"/>
                    <a:pt x="1305" y="0"/>
                    <a:pt x="1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2"/>
            <p:cNvSpPr/>
            <p:nvPr/>
          </p:nvSpPr>
          <p:spPr>
            <a:xfrm>
              <a:off x="5426550" y="2645325"/>
              <a:ext cx="24450" cy="22425"/>
            </a:xfrm>
            <a:custGeom>
              <a:avLst/>
              <a:gdLst/>
              <a:ahLst/>
              <a:cxnLst/>
              <a:rect l="l" t="t" r="r" b="b"/>
              <a:pathLst>
                <a:path w="978" h="897" extrusionOk="0">
                  <a:moveTo>
                    <a:pt x="878" y="0"/>
                  </a:moveTo>
                  <a:cubicBezTo>
                    <a:pt x="696" y="0"/>
                    <a:pt x="568" y="153"/>
                    <a:pt x="406" y="194"/>
                  </a:cubicBezTo>
                  <a:cubicBezTo>
                    <a:pt x="1" y="277"/>
                    <a:pt x="144" y="491"/>
                    <a:pt x="227" y="718"/>
                  </a:cubicBezTo>
                  <a:cubicBezTo>
                    <a:pt x="156" y="777"/>
                    <a:pt x="168" y="849"/>
                    <a:pt x="263" y="896"/>
                  </a:cubicBezTo>
                  <a:cubicBezTo>
                    <a:pt x="501" y="611"/>
                    <a:pt x="739" y="313"/>
                    <a:pt x="977" y="15"/>
                  </a:cubicBezTo>
                  <a:cubicBezTo>
                    <a:pt x="942" y="5"/>
                    <a:pt x="909" y="0"/>
                    <a:pt x="8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2"/>
            <p:cNvSpPr/>
            <p:nvPr/>
          </p:nvSpPr>
          <p:spPr>
            <a:xfrm>
              <a:off x="5663800" y="2691675"/>
              <a:ext cx="49125" cy="9100"/>
            </a:xfrm>
            <a:custGeom>
              <a:avLst/>
              <a:gdLst/>
              <a:ahLst/>
              <a:cxnLst/>
              <a:rect l="l" t="t" r="r" b="b"/>
              <a:pathLst>
                <a:path w="1965" h="364" extrusionOk="0">
                  <a:moveTo>
                    <a:pt x="765" y="0"/>
                  </a:moveTo>
                  <a:cubicBezTo>
                    <a:pt x="536" y="0"/>
                    <a:pt x="305" y="7"/>
                    <a:pt x="72" y="7"/>
                  </a:cubicBezTo>
                  <a:cubicBezTo>
                    <a:pt x="0" y="197"/>
                    <a:pt x="119" y="292"/>
                    <a:pt x="250" y="364"/>
                  </a:cubicBezTo>
                  <a:cubicBezTo>
                    <a:pt x="369" y="364"/>
                    <a:pt x="488" y="352"/>
                    <a:pt x="595" y="316"/>
                  </a:cubicBezTo>
                  <a:cubicBezTo>
                    <a:pt x="698" y="289"/>
                    <a:pt x="803" y="281"/>
                    <a:pt x="909" y="281"/>
                  </a:cubicBezTo>
                  <a:cubicBezTo>
                    <a:pt x="1064" y="281"/>
                    <a:pt x="1221" y="298"/>
                    <a:pt x="1374" y="298"/>
                  </a:cubicBezTo>
                  <a:cubicBezTo>
                    <a:pt x="1580" y="298"/>
                    <a:pt x="1780" y="268"/>
                    <a:pt x="1965" y="126"/>
                  </a:cubicBezTo>
                  <a:cubicBezTo>
                    <a:pt x="1563" y="20"/>
                    <a:pt x="1166" y="0"/>
                    <a:pt x="7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2"/>
            <p:cNvSpPr/>
            <p:nvPr/>
          </p:nvSpPr>
          <p:spPr>
            <a:xfrm>
              <a:off x="6159400" y="2686775"/>
              <a:ext cx="28300" cy="13025"/>
            </a:xfrm>
            <a:custGeom>
              <a:avLst/>
              <a:gdLst/>
              <a:ahLst/>
              <a:cxnLst/>
              <a:rect l="l" t="t" r="r" b="b"/>
              <a:pathLst>
                <a:path w="1132" h="521" extrusionOk="0">
                  <a:moveTo>
                    <a:pt x="450" y="0"/>
                  </a:moveTo>
                  <a:cubicBezTo>
                    <a:pt x="407" y="0"/>
                    <a:pt x="360" y="20"/>
                    <a:pt x="310" y="48"/>
                  </a:cubicBezTo>
                  <a:cubicBezTo>
                    <a:pt x="357" y="203"/>
                    <a:pt x="0" y="155"/>
                    <a:pt x="179" y="369"/>
                  </a:cubicBezTo>
                  <a:cubicBezTo>
                    <a:pt x="214" y="405"/>
                    <a:pt x="274" y="453"/>
                    <a:pt x="322" y="500"/>
                  </a:cubicBezTo>
                  <a:cubicBezTo>
                    <a:pt x="349" y="514"/>
                    <a:pt x="377" y="520"/>
                    <a:pt x="403" y="520"/>
                  </a:cubicBezTo>
                  <a:cubicBezTo>
                    <a:pt x="421" y="520"/>
                    <a:pt x="438" y="517"/>
                    <a:pt x="452" y="512"/>
                  </a:cubicBezTo>
                  <a:cubicBezTo>
                    <a:pt x="498" y="410"/>
                    <a:pt x="562" y="380"/>
                    <a:pt x="633" y="380"/>
                  </a:cubicBezTo>
                  <a:cubicBezTo>
                    <a:pt x="736" y="380"/>
                    <a:pt x="856" y="444"/>
                    <a:pt x="960" y="444"/>
                  </a:cubicBezTo>
                  <a:cubicBezTo>
                    <a:pt x="1026" y="444"/>
                    <a:pt x="1086" y="418"/>
                    <a:pt x="1131" y="334"/>
                  </a:cubicBezTo>
                  <a:cubicBezTo>
                    <a:pt x="988" y="143"/>
                    <a:pt x="714" y="274"/>
                    <a:pt x="572" y="96"/>
                  </a:cubicBezTo>
                  <a:cubicBezTo>
                    <a:pt x="540" y="26"/>
                    <a:pt x="498" y="0"/>
                    <a:pt x="4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2"/>
            <p:cNvSpPr/>
            <p:nvPr/>
          </p:nvSpPr>
          <p:spPr>
            <a:xfrm>
              <a:off x="6050750" y="2788875"/>
              <a:ext cx="25925" cy="12475"/>
            </a:xfrm>
            <a:custGeom>
              <a:avLst/>
              <a:gdLst/>
              <a:ahLst/>
              <a:cxnLst/>
              <a:rect l="l" t="t" r="r" b="b"/>
              <a:pathLst>
                <a:path w="1037" h="499" extrusionOk="0">
                  <a:moveTo>
                    <a:pt x="72" y="0"/>
                  </a:moveTo>
                  <a:cubicBezTo>
                    <a:pt x="0" y="95"/>
                    <a:pt x="0" y="179"/>
                    <a:pt x="24" y="286"/>
                  </a:cubicBezTo>
                  <a:cubicBezTo>
                    <a:pt x="201" y="433"/>
                    <a:pt x="387" y="499"/>
                    <a:pt x="585" y="499"/>
                  </a:cubicBezTo>
                  <a:cubicBezTo>
                    <a:pt x="707" y="499"/>
                    <a:pt x="833" y="474"/>
                    <a:pt x="965" y="429"/>
                  </a:cubicBezTo>
                  <a:cubicBezTo>
                    <a:pt x="1024" y="345"/>
                    <a:pt x="1036" y="250"/>
                    <a:pt x="988" y="155"/>
                  </a:cubicBezTo>
                  <a:cubicBezTo>
                    <a:pt x="905" y="36"/>
                    <a:pt x="738" y="95"/>
                    <a:pt x="6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2"/>
            <p:cNvSpPr/>
            <p:nvPr/>
          </p:nvSpPr>
          <p:spPr>
            <a:xfrm>
              <a:off x="6230525" y="2719600"/>
              <a:ext cx="30100" cy="7975"/>
            </a:xfrm>
            <a:custGeom>
              <a:avLst/>
              <a:gdLst/>
              <a:ahLst/>
              <a:cxnLst/>
              <a:rect l="l" t="t" r="r" b="b"/>
              <a:pathLst>
                <a:path w="1204" h="319" extrusionOk="0">
                  <a:moveTo>
                    <a:pt x="273" y="0"/>
                  </a:moveTo>
                  <a:cubicBezTo>
                    <a:pt x="203" y="0"/>
                    <a:pt x="132" y="6"/>
                    <a:pt x="60" y="21"/>
                  </a:cubicBezTo>
                  <a:cubicBezTo>
                    <a:pt x="1" y="68"/>
                    <a:pt x="1" y="128"/>
                    <a:pt x="60" y="164"/>
                  </a:cubicBezTo>
                  <a:cubicBezTo>
                    <a:pt x="155" y="211"/>
                    <a:pt x="286" y="199"/>
                    <a:pt x="346" y="318"/>
                  </a:cubicBezTo>
                  <a:lnTo>
                    <a:pt x="1203" y="318"/>
                  </a:lnTo>
                  <a:cubicBezTo>
                    <a:pt x="1156" y="223"/>
                    <a:pt x="1108" y="152"/>
                    <a:pt x="1060" y="45"/>
                  </a:cubicBezTo>
                  <a:cubicBezTo>
                    <a:pt x="1013" y="52"/>
                    <a:pt x="965" y="55"/>
                    <a:pt x="916" y="55"/>
                  </a:cubicBezTo>
                  <a:cubicBezTo>
                    <a:pt x="707" y="55"/>
                    <a:pt x="493" y="0"/>
                    <a:pt x="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2"/>
            <p:cNvSpPr/>
            <p:nvPr/>
          </p:nvSpPr>
          <p:spPr>
            <a:xfrm>
              <a:off x="5414050" y="2672450"/>
              <a:ext cx="14025" cy="19800"/>
            </a:xfrm>
            <a:custGeom>
              <a:avLst/>
              <a:gdLst/>
              <a:ahLst/>
              <a:cxnLst/>
              <a:rect l="l" t="t" r="r" b="b"/>
              <a:pathLst>
                <a:path w="561" h="792" extrusionOk="0">
                  <a:moveTo>
                    <a:pt x="288" y="1"/>
                  </a:moveTo>
                  <a:cubicBezTo>
                    <a:pt x="33" y="1"/>
                    <a:pt x="52" y="274"/>
                    <a:pt x="1" y="478"/>
                  </a:cubicBezTo>
                  <a:cubicBezTo>
                    <a:pt x="132" y="549"/>
                    <a:pt x="144" y="669"/>
                    <a:pt x="167" y="788"/>
                  </a:cubicBezTo>
                  <a:cubicBezTo>
                    <a:pt x="176" y="790"/>
                    <a:pt x="185" y="792"/>
                    <a:pt x="194" y="792"/>
                  </a:cubicBezTo>
                  <a:cubicBezTo>
                    <a:pt x="225" y="792"/>
                    <a:pt x="259" y="776"/>
                    <a:pt x="287" y="740"/>
                  </a:cubicBezTo>
                  <a:cubicBezTo>
                    <a:pt x="298" y="645"/>
                    <a:pt x="322" y="538"/>
                    <a:pt x="429" y="466"/>
                  </a:cubicBezTo>
                  <a:cubicBezTo>
                    <a:pt x="477" y="323"/>
                    <a:pt x="537" y="192"/>
                    <a:pt x="560" y="49"/>
                  </a:cubicBezTo>
                  <a:cubicBezTo>
                    <a:pt x="525" y="49"/>
                    <a:pt x="489" y="26"/>
                    <a:pt x="441" y="26"/>
                  </a:cubicBezTo>
                  <a:cubicBezTo>
                    <a:pt x="381" y="8"/>
                    <a:pt x="331"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2"/>
            <p:cNvSpPr/>
            <p:nvPr/>
          </p:nvSpPr>
          <p:spPr>
            <a:xfrm>
              <a:off x="6045375" y="2757525"/>
              <a:ext cx="17900" cy="9625"/>
            </a:xfrm>
            <a:custGeom>
              <a:avLst/>
              <a:gdLst/>
              <a:ahLst/>
              <a:cxnLst/>
              <a:rect l="l" t="t" r="r" b="b"/>
              <a:pathLst>
                <a:path w="716" h="385" extrusionOk="0">
                  <a:moveTo>
                    <a:pt x="261" y="1"/>
                  </a:moveTo>
                  <a:cubicBezTo>
                    <a:pt x="174" y="1"/>
                    <a:pt x="88" y="26"/>
                    <a:pt x="1" y="99"/>
                  </a:cubicBezTo>
                  <a:cubicBezTo>
                    <a:pt x="114" y="290"/>
                    <a:pt x="206" y="385"/>
                    <a:pt x="313" y="385"/>
                  </a:cubicBezTo>
                  <a:cubicBezTo>
                    <a:pt x="421" y="385"/>
                    <a:pt x="543" y="290"/>
                    <a:pt x="715" y="99"/>
                  </a:cubicBezTo>
                  <a:cubicBezTo>
                    <a:pt x="564" y="76"/>
                    <a:pt x="412" y="1"/>
                    <a:pt x="2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2"/>
            <p:cNvSpPr/>
            <p:nvPr/>
          </p:nvSpPr>
          <p:spPr>
            <a:xfrm>
              <a:off x="5676300" y="2694675"/>
              <a:ext cx="39300" cy="6200"/>
            </a:xfrm>
            <a:custGeom>
              <a:avLst/>
              <a:gdLst/>
              <a:ahLst/>
              <a:cxnLst/>
              <a:rect l="l" t="t" r="r" b="b"/>
              <a:pathLst>
                <a:path w="1572" h="248" extrusionOk="0">
                  <a:moveTo>
                    <a:pt x="1496" y="1"/>
                  </a:moveTo>
                  <a:cubicBezTo>
                    <a:pt x="1486" y="1"/>
                    <a:pt x="1475" y="2"/>
                    <a:pt x="1465" y="6"/>
                  </a:cubicBezTo>
                  <a:cubicBezTo>
                    <a:pt x="1350" y="39"/>
                    <a:pt x="1235" y="50"/>
                    <a:pt x="1119" y="50"/>
                  </a:cubicBezTo>
                  <a:cubicBezTo>
                    <a:pt x="917" y="50"/>
                    <a:pt x="715" y="18"/>
                    <a:pt x="515" y="18"/>
                  </a:cubicBezTo>
                  <a:cubicBezTo>
                    <a:pt x="340" y="18"/>
                    <a:pt x="167" y="43"/>
                    <a:pt x="0" y="137"/>
                  </a:cubicBezTo>
                  <a:cubicBezTo>
                    <a:pt x="84" y="226"/>
                    <a:pt x="177" y="247"/>
                    <a:pt x="273" y="247"/>
                  </a:cubicBezTo>
                  <a:cubicBezTo>
                    <a:pt x="362" y="247"/>
                    <a:pt x="453" y="229"/>
                    <a:pt x="538" y="229"/>
                  </a:cubicBezTo>
                  <a:cubicBezTo>
                    <a:pt x="558" y="229"/>
                    <a:pt x="577" y="230"/>
                    <a:pt x="596" y="232"/>
                  </a:cubicBezTo>
                  <a:cubicBezTo>
                    <a:pt x="646" y="226"/>
                    <a:pt x="698" y="224"/>
                    <a:pt x="750" y="224"/>
                  </a:cubicBezTo>
                  <a:cubicBezTo>
                    <a:pt x="892" y="224"/>
                    <a:pt x="1036" y="240"/>
                    <a:pt x="1179" y="240"/>
                  </a:cubicBezTo>
                  <a:cubicBezTo>
                    <a:pt x="1313" y="240"/>
                    <a:pt x="1445" y="226"/>
                    <a:pt x="1572" y="172"/>
                  </a:cubicBezTo>
                  <a:lnTo>
                    <a:pt x="1572" y="18"/>
                  </a:lnTo>
                  <a:cubicBezTo>
                    <a:pt x="1547" y="9"/>
                    <a:pt x="1521" y="1"/>
                    <a:pt x="14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2"/>
            <p:cNvSpPr/>
            <p:nvPr/>
          </p:nvSpPr>
          <p:spPr>
            <a:xfrm>
              <a:off x="6019800" y="2756500"/>
              <a:ext cx="22050" cy="7100"/>
            </a:xfrm>
            <a:custGeom>
              <a:avLst/>
              <a:gdLst/>
              <a:ahLst/>
              <a:cxnLst/>
              <a:rect l="l" t="t" r="r" b="b"/>
              <a:pathLst>
                <a:path w="882" h="284" extrusionOk="0">
                  <a:moveTo>
                    <a:pt x="448" y="0"/>
                  </a:moveTo>
                  <a:cubicBezTo>
                    <a:pt x="296" y="0"/>
                    <a:pt x="147" y="59"/>
                    <a:pt x="0" y="200"/>
                  </a:cubicBezTo>
                  <a:cubicBezTo>
                    <a:pt x="50" y="260"/>
                    <a:pt x="105" y="279"/>
                    <a:pt x="162" y="279"/>
                  </a:cubicBezTo>
                  <a:cubicBezTo>
                    <a:pt x="258" y="279"/>
                    <a:pt x="360" y="225"/>
                    <a:pt x="455" y="225"/>
                  </a:cubicBezTo>
                  <a:cubicBezTo>
                    <a:pt x="504" y="225"/>
                    <a:pt x="552" y="239"/>
                    <a:pt x="595" y="283"/>
                  </a:cubicBezTo>
                  <a:cubicBezTo>
                    <a:pt x="714" y="283"/>
                    <a:pt x="833" y="259"/>
                    <a:pt x="881" y="140"/>
                  </a:cubicBezTo>
                  <a:cubicBezTo>
                    <a:pt x="736" y="53"/>
                    <a:pt x="591" y="0"/>
                    <a:pt x="4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2"/>
            <p:cNvSpPr/>
            <p:nvPr/>
          </p:nvSpPr>
          <p:spPr>
            <a:xfrm>
              <a:off x="6038250" y="2713175"/>
              <a:ext cx="25325" cy="9550"/>
            </a:xfrm>
            <a:custGeom>
              <a:avLst/>
              <a:gdLst/>
              <a:ahLst/>
              <a:cxnLst/>
              <a:rect l="l" t="t" r="r" b="b"/>
              <a:pathLst>
                <a:path w="1013" h="382" extrusionOk="0">
                  <a:moveTo>
                    <a:pt x="433" y="0"/>
                  </a:moveTo>
                  <a:cubicBezTo>
                    <a:pt x="288" y="0"/>
                    <a:pt x="143" y="9"/>
                    <a:pt x="0" y="40"/>
                  </a:cubicBezTo>
                  <a:lnTo>
                    <a:pt x="0" y="159"/>
                  </a:lnTo>
                  <a:cubicBezTo>
                    <a:pt x="155" y="302"/>
                    <a:pt x="357" y="325"/>
                    <a:pt x="536" y="373"/>
                  </a:cubicBezTo>
                  <a:cubicBezTo>
                    <a:pt x="562" y="379"/>
                    <a:pt x="587" y="381"/>
                    <a:pt x="611" y="381"/>
                  </a:cubicBezTo>
                  <a:cubicBezTo>
                    <a:pt x="689" y="381"/>
                    <a:pt x="761" y="358"/>
                    <a:pt x="834" y="349"/>
                  </a:cubicBezTo>
                  <a:cubicBezTo>
                    <a:pt x="941" y="302"/>
                    <a:pt x="1000" y="230"/>
                    <a:pt x="1012" y="123"/>
                  </a:cubicBezTo>
                  <a:cubicBezTo>
                    <a:pt x="1012" y="99"/>
                    <a:pt x="1000" y="52"/>
                    <a:pt x="1000" y="16"/>
                  </a:cubicBezTo>
                  <a:cubicBezTo>
                    <a:pt x="817" y="16"/>
                    <a:pt x="625" y="0"/>
                    <a:pt x="4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2"/>
            <p:cNvSpPr/>
            <p:nvPr/>
          </p:nvSpPr>
          <p:spPr>
            <a:xfrm>
              <a:off x="6069200" y="2717425"/>
              <a:ext cx="26800" cy="5150"/>
            </a:xfrm>
            <a:custGeom>
              <a:avLst/>
              <a:gdLst/>
              <a:ahLst/>
              <a:cxnLst/>
              <a:rect l="l" t="t" r="r" b="b"/>
              <a:pathLst>
                <a:path w="1072" h="206" extrusionOk="0">
                  <a:moveTo>
                    <a:pt x="60" y="1"/>
                  </a:moveTo>
                  <a:cubicBezTo>
                    <a:pt x="0" y="48"/>
                    <a:pt x="0" y="84"/>
                    <a:pt x="72" y="132"/>
                  </a:cubicBezTo>
                  <a:cubicBezTo>
                    <a:pt x="196" y="185"/>
                    <a:pt x="322" y="205"/>
                    <a:pt x="447" y="205"/>
                  </a:cubicBezTo>
                  <a:cubicBezTo>
                    <a:pt x="599" y="205"/>
                    <a:pt x="750" y="176"/>
                    <a:pt x="893" y="143"/>
                  </a:cubicBezTo>
                  <a:cubicBezTo>
                    <a:pt x="941" y="132"/>
                    <a:pt x="1001" y="108"/>
                    <a:pt x="1060" y="96"/>
                  </a:cubicBezTo>
                  <a:cubicBezTo>
                    <a:pt x="1060" y="60"/>
                    <a:pt x="1060" y="36"/>
                    <a:pt x="10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2"/>
            <p:cNvSpPr/>
            <p:nvPr/>
          </p:nvSpPr>
          <p:spPr>
            <a:xfrm>
              <a:off x="5775400" y="2668625"/>
              <a:ext cx="29800" cy="5425"/>
            </a:xfrm>
            <a:custGeom>
              <a:avLst/>
              <a:gdLst/>
              <a:ahLst/>
              <a:cxnLst/>
              <a:rect l="l" t="t" r="r" b="b"/>
              <a:pathLst>
                <a:path w="1192" h="217" extrusionOk="0">
                  <a:moveTo>
                    <a:pt x="177" y="1"/>
                  </a:moveTo>
                  <a:cubicBezTo>
                    <a:pt x="115" y="1"/>
                    <a:pt x="54" y="23"/>
                    <a:pt x="1" y="83"/>
                  </a:cubicBezTo>
                  <a:cubicBezTo>
                    <a:pt x="259" y="188"/>
                    <a:pt x="528" y="217"/>
                    <a:pt x="800" y="217"/>
                  </a:cubicBezTo>
                  <a:cubicBezTo>
                    <a:pt x="930" y="217"/>
                    <a:pt x="1061" y="210"/>
                    <a:pt x="1192" y="202"/>
                  </a:cubicBezTo>
                  <a:cubicBezTo>
                    <a:pt x="1055" y="78"/>
                    <a:pt x="902" y="61"/>
                    <a:pt x="747" y="61"/>
                  </a:cubicBezTo>
                  <a:cubicBezTo>
                    <a:pt x="687" y="61"/>
                    <a:pt x="626" y="64"/>
                    <a:pt x="565" y="64"/>
                  </a:cubicBezTo>
                  <a:cubicBezTo>
                    <a:pt x="483" y="64"/>
                    <a:pt x="401" y="59"/>
                    <a:pt x="322" y="36"/>
                  </a:cubicBezTo>
                  <a:cubicBezTo>
                    <a:pt x="275" y="15"/>
                    <a:pt x="226" y="1"/>
                    <a:pt x="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2"/>
            <p:cNvSpPr/>
            <p:nvPr/>
          </p:nvSpPr>
          <p:spPr>
            <a:xfrm>
              <a:off x="5805475" y="2699275"/>
              <a:ext cx="29500" cy="3575"/>
            </a:xfrm>
            <a:custGeom>
              <a:avLst/>
              <a:gdLst/>
              <a:ahLst/>
              <a:cxnLst/>
              <a:rect l="l" t="t" r="r" b="b"/>
              <a:pathLst>
                <a:path w="1180" h="143" extrusionOk="0">
                  <a:moveTo>
                    <a:pt x="178" y="0"/>
                  </a:moveTo>
                  <a:cubicBezTo>
                    <a:pt x="118" y="0"/>
                    <a:pt x="59" y="0"/>
                    <a:pt x="1" y="0"/>
                  </a:cubicBezTo>
                  <a:cubicBezTo>
                    <a:pt x="160" y="113"/>
                    <a:pt x="328" y="142"/>
                    <a:pt x="499" y="142"/>
                  </a:cubicBezTo>
                  <a:cubicBezTo>
                    <a:pt x="677" y="142"/>
                    <a:pt x="858" y="111"/>
                    <a:pt x="1035" y="111"/>
                  </a:cubicBezTo>
                  <a:cubicBezTo>
                    <a:pt x="1084" y="111"/>
                    <a:pt x="1132" y="114"/>
                    <a:pt x="1179" y="119"/>
                  </a:cubicBezTo>
                  <a:cubicBezTo>
                    <a:pt x="847" y="9"/>
                    <a:pt x="506" y="0"/>
                    <a:pt x="1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2"/>
            <p:cNvSpPr/>
            <p:nvPr/>
          </p:nvSpPr>
          <p:spPr>
            <a:xfrm>
              <a:off x="5647725" y="2690925"/>
              <a:ext cx="21150" cy="10075"/>
            </a:xfrm>
            <a:custGeom>
              <a:avLst/>
              <a:gdLst/>
              <a:ahLst/>
              <a:cxnLst/>
              <a:rect l="l" t="t" r="r" b="b"/>
              <a:pathLst>
                <a:path w="846" h="403" extrusionOk="0">
                  <a:moveTo>
                    <a:pt x="348" y="1"/>
                  </a:moveTo>
                  <a:cubicBezTo>
                    <a:pt x="229" y="1"/>
                    <a:pt x="113" y="13"/>
                    <a:pt x="0" y="37"/>
                  </a:cubicBezTo>
                  <a:cubicBezTo>
                    <a:pt x="72" y="227"/>
                    <a:pt x="322" y="144"/>
                    <a:pt x="429" y="287"/>
                  </a:cubicBezTo>
                  <a:cubicBezTo>
                    <a:pt x="506" y="364"/>
                    <a:pt x="578" y="403"/>
                    <a:pt x="646" y="403"/>
                  </a:cubicBezTo>
                  <a:cubicBezTo>
                    <a:pt x="715" y="403"/>
                    <a:pt x="780" y="364"/>
                    <a:pt x="846" y="287"/>
                  </a:cubicBezTo>
                  <a:cubicBezTo>
                    <a:pt x="798" y="203"/>
                    <a:pt x="762" y="120"/>
                    <a:pt x="715" y="37"/>
                  </a:cubicBezTo>
                  <a:cubicBezTo>
                    <a:pt x="590" y="13"/>
                    <a:pt x="468" y="1"/>
                    <a:pt x="3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2"/>
            <p:cNvSpPr/>
            <p:nvPr/>
          </p:nvSpPr>
          <p:spPr>
            <a:xfrm>
              <a:off x="5995675" y="2709875"/>
              <a:ext cx="30400" cy="3550"/>
            </a:xfrm>
            <a:custGeom>
              <a:avLst/>
              <a:gdLst/>
              <a:ahLst/>
              <a:cxnLst/>
              <a:rect l="l" t="t" r="r" b="b"/>
              <a:pathLst>
                <a:path w="1216" h="142" extrusionOk="0">
                  <a:moveTo>
                    <a:pt x="277" y="0"/>
                  </a:moveTo>
                  <a:cubicBezTo>
                    <a:pt x="184" y="0"/>
                    <a:pt x="92" y="2"/>
                    <a:pt x="1" y="5"/>
                  </a:cubicBezTo>
                  <a:cubicBezTo>
                    <a:pt x="168" y="115"/>
                    <a:pt x="344" y="142"/>
                    <a:pt x="523" y="142"/>
                  </a:cubicBezTo>
                  <a:cubicBezTo>
                    <a:pt x="700" y="142"/>
                    <a:pt x="880" y="115"/>
                    <a:pt x="1057" y="115"/>
                  </a:cubicBezTo>
                  <a:cubicBezTo>
                    <a:pt x="1110" y="115"/>
                    <a:pt x="1163" y="118"/>
                    <a:pt x="1215" y="124"/>
                  </a:cubicBezTo>
                  <a:cubicBezTo>
                    <a:pt x="904" y="23"/>
                    <a:pt x="586" y="0"/>
                    <a:pt x="2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2"/>
            <p:cNvSpPr/>
            <p:nvPr/>
          </p:nvSpPr>
          <p:spPr>
            <a:xfrm>
              <a:off x="6038250" y="2788675"/>
              <a:ext cx="14600" cy="11775"/>
            </a:xfrm>
            <a:custGeom>
              <a:avLst/>
              <a:gdLst/>
              <a:ahLst/>
              <a:cxnLst/>
              <a:rect l="l" t="t" r="r" b="b"/>
              <a:pathLst>
                <a:path w="584" h="471" extrusionOk="0">
                  <a:moveTo>
                    <a:pt x="505" y="0"/>
                  </a:moveTo>
                  <a:cubicBezTo>
                    <a:pt x="353" y="0"/>
                    <a:pt x="212" y="117"/>
                    <a:pt x="50" y="117"/>
                  </a:cubicBezTo>
                  <a:cubicBezTo>
                    <a:pt x="37" y="117"/>
                    <a:pt x="25" y="117"/>
                    <a:pt x="12" y="115"/>
                  </a:cubicBezTo>
                  <a:cubicBezTo>
                    <a:pt x="12" y="175"/>
                    <a:pt x="0" y="234"/>
                    <a:pt x="0" y="294"/>
                  </a:cubicBezTo>
                  <a:cubicBezTo>
                    <a:pt x="120" y="372"/>
                    <a:pt x="236" y="470"/>
                    <a:pt x="351" y="470"/>
                  </a:cubicBezTo>
                  <a:cubicBezTo>
                    <a:pt x="429" y="470"/>
                    <a:pt x="506" y="424"/>
                    <a:pt x="584" y="294"/>
                  </a:cubicBezTo>
                  <a:cubicBezTo>
                    <a:pt x="584" y="199"/>
                    <a:pt x="572" y="103"/>
                    <a:pt x="572" y="8"/>
                  </a:cubicBezTo>
                  <a:cubicBezTo>
                    <a:pt x="549" y="2"/>
                    <a:pt x="527" y="0"/>
                    <a:pt x="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2"/>
            <p:cNvSpPr/>
            <p:nvPr/>
          </p:nvSpPr>
          <p:spPr>
            <a:xfrm>
              <a:off x="5770050" y="2663225"/>
              <a:ext cx="13725" cy="7975"/>
            </a:xfrm>
            <a:custGeom>
              <a:avLst/>
              <a:gdLst/>
              <a:ahLst/>
              <a:cxnLst/>
              <a:rect l="l" t="t" r="r" b="b"/>
              <a:pathLst>
                <a:path w="549" h="319" extrusionOk="0">
                  <a:moveTo>
                    <a:pt x="208" y="1"/>
                  </a:moveTo>
                  <a:cubicBezTo>
                    <a:pt x="171" y="1"/>
                    <a:pt x="134" y="11"/>
                    <a:pt x="96" y="37"/>
                  </a:cubicBezTo>
                  <a:cubicBezTo>
                    <a:pt x="1" y="97"/>
                    <a:pt x="96" y="204"/>
                    <a:pt x="108" y="287"/>
                  </a:cubicBezTo>
                  <a:cubicBezTo>
                    <a:pt x="123" y="310"/>
                    <a:pt x="143" y="318"/>
                    <a:pt x="167" y="318"/>
                  </a:cubicBezTo>
                  <a:cubicBezTo>
                    <a:pt x="182" y="318"/>
                    <a:pt x="198" y="316"/>
                    <a:pt x="215" y="311"/>
                  </a:cubicBezTo>
                  <a:cubicBezTo>
                    <a:pt x="334" y="276"/>
                    <a:pt x="429" y="264"/>
                    <a:pt x="536" y="252"/>
                  </a:cubicBezTo>
                  <a:cubicBezTo>
                    <a:pt x="548" y="216"/>
                    <a:pt x="548" y="180"/>
                    <a:pt x="536" y="145"/>
                  </a:cubicBezTo>
                  <a:cubicBezTo>
                    <a:pt x="429" y="100"/>
                    <a:pt x="321" y="1"/>
                    <a:pt x="2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2"/>
            <p:cNvSpPr/>
            <p:nvPr/>
          </p:nvSpPr>
          <p:spPr>
            <a:xfrm>
              <a:off x="5839400" y="2677200"/>
              <a:ext cx="22950" cy="4400"/>
            </a:xfrm>
            <a:custGeom>
              <a:avLst/>
              <a:gdLst/>
              <a:ahLst/>
              <a:cxnLst/>
              <a:rect l="l" t="t" r="r" b="b"/>
              <a:pathLst>
                <a:path w="918" h="176" extrusionOk="0">
                  <a:moveTo>
                    <a:pt x="506" y="0"/>
                  </a:moveTo>
                  <a:cubicBezTo>
                    <a:pt x="350" y="0"/>
                    <a:pt x="188" y="39"/>
                    <a:pt x="34" y="39"/>
                  </a:cubicBezTo>
                  <a:cubicBezTo>
                    <a:pt x="23" y="39"/>
                    <a:pt x="12" y="38"/>
                    <a:pt x="1" y="38"/>
                  </a:cubicBezTo>
                  <a:lnTo>
                    <a:pt x="1" y="38"/>
                  </a:lnTo>
                  <a:cubicBezTo>
                    <a:pt x="219" y="151"/>
                    <a:pt x="443" y="175"/>
                    <a:pt x="670" y="175"/>
                  </a:cubicBezTo>
                  <a:cubicBezTo>
                    <a:pt x="752" y="175"/>
                    <a:pt x="835" y="172"/>
                    <a:pt x="918" y="169"/>
                  </a:cubicBezTo>
                  <a:cubicBezTo>
                    <a:pt x="795" y="35"/>
                    <a:pt x="653" y="0"/>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2"/>
            <p:cNvSpPr/>
            <p:nvPr/>
          </p:nvSpPr>
          <p:spPr>
            <a:xfrm>
              <a:off x="5811425" y="2673400"/>
              <a:ext cx="22650" cy="3875"/>
            </a:xfrm>
            <a:custGeom>
              <a:avLst/>
              <a:gdLst/>
              <a:ahLst/>
              <a:cxnLst/>
              <a:rect l="l" t="t" r="r" b="b"/>
              <a:pathLst>
                <a:path w="906" h="155" extrusionOk="0">
                  <a:moveTo>
                    <a:pt x="473" y="1"/>
                  </a:moveTo>
                  <a:cubicBezTo>
                    <a:pt x="317" y="1"/>
                    <a:pt x="159" y="35"/>
                    <a:pt x="1" y="35"/>
                  </a:cubicBezTo>
                  <a:cubicBezTo>
                    <a:pt x="163" y="137"/>
                    <a:pt x="334" y="154"/>
                    <a:pt x="507" y="154"/>
                  </a:cubicBezTo>
                  <a:cubicBezTo>
                    <a:pt x="593" y="154"/>
                    <a:pt x="680" y="150"/>
                    <a:pt x="767" y="150"/>
                  </a:cubicBezTo>
                  <a:cubicBezTo>
                    <a:pt x="813" y="150"/>
                    <a:pt x="859" y="151"/>
                    <a:pt x="906" y="154"/>
                  </a:cubicBezTo>
                  <a:cubicBezTo>
                    <a:pt x="766" y="32"/>
                    <a:pt x="621" y="1"/>
                    <a:pt x="4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2"/>
            <p:cNvSpPr/>
            <p:nvPr/>
          </p:nvSpPr>
          <p:spPr>
            <a:xfrm>
              <a:off x="6058175" y="2715950"/>
              <a:ext cx="12525" cy="7450"/>
            </a:xfrm>
            <a:custGeom>
              <a:avLst/>
              <a:gdLst/>
              <a:ahLst/>
              <a:cxnLst/>
              <a:rect l="l" t="t" r="r" b="b"/>
              <a:pathLst>
                <a:path w="501" h="298" extrusionOk="0">
                  <a:moveTo>
                    <a:pt x="215" y="0"/>
                  </a:moveTo>
                  <a:cubicBezTo>
                    <a:pt x="156" y="72"/>
                    <a:pt x="120" y="131"/>
                    <a:pt x="60" y="191"/>
                  </a:cubicBezTo>
                  <a:cubicBezTo>
                    <a:pt x="1" y="250"/>
                    <a:pt x="1" y="286"/>
                    <a:pt x="84" y="298"/>
                  </a:cubicBezTo>
                  <a:cubicBezTo>
                    <a:pt x="239" y="274"/>
                    <a:pt x="370" y="226"/>
                    <a:pt x="501" y="191"/>
                  </a:cubicBezTo>
                  <a:cubicBezTo>
                    <a:pt x="501" y="155"/>
                    <a:pt x="489" y="107"/>
                    <a:pt x="489" y="60"/>
                  </a:cubicBezTo>
                  <a:cubicBezTo>
                    <a:pt x="394" y="48"/>
                    <a:pt x="310" y="36"/>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2"/>
            <p:cNvSpPr/>
            <p:nvPr/>
          </p:nvSpPr>
          <p:spPr>
            <a:xfrm>
              <a:off x="6222575" y="2719050"/>
              <a:ext cx="9775" cy="5900"/>
            </a:xfrm>
            <a:custGeom>
              <a:avLst/>
              <a:gdLst/>
              <a:ahLst/>
              <a:cxnLst/>
              <a:rect l="l" t="t" r="r" b="b"/>
              <a:pathLst>
                <a:path w="391" h="236" extrusionOk="0">
                  <a:moveTo>
                    <a:pt x="155" y="1"/>
                  </a:moveTo>
                  <a:cubicBezTo>
                    <a:pt x="70" y="1"/>
                    <a:pt x="0" y="26"/>
                    <a:pt x="9" y="150"/>
                  </a:cubicBezTo>
                  <a:cubicBezTo>
                    <a:pt x="23" y="219"/>
                    <a:pt x="72" y="236"/>
                    <a:pt x="127" y="236"/>
                  </a:cubicBezTo>
                  <a:cubicBezTo>
                    <a:pt x="168" y="236"/>
                    <a:pt x="212" y="226"/>
                    <a:pt x="247" y="221"/>
                  </a:cubicBezTo>
                  <a:cubicBezTo>
                    <a:pt x="295" y="221"/>
                    <a:pt x="342" y="209"/>
                    <a:pt x="390" y="209"/>
                  </a:cubicBezTo>
                  <a:lnTo>
                    <a:pt x="390" y="55"/>
                  </a:lnTo>
                  <a:lnTo>
                    <a:pt x="247" y="7"/>
                  </a:lnTo>
                  <a:cubicBezTo>
                    <a:pt x="216" y="4"/>
                    <a:pt x="185"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2"/>
            <p:cNvSpPr/>
            <p:nvPr/>
          </p:nvSpPr>
          <p:spPr>
            <a:xfrm>
              <a:off x="6242125" y="2705675"/>
              <a:ext cx="11650" cy="3850"/>
            </a:xfrm>
            <a:custGeom>
              <a:avLst/>
              <a:gdLst/>
              <a:ahLst/>
              <a:cxnLst/>
              <a:rect l="l" t="t" r="r" b="b"/>
              <a:pathLst>
                <a:path w="466" h="154" extrusionOk="0">
                  <a:moveTo>
                    <a:pt x="309" y="1"/>
                  </a:moveTo>
                  <a:cubicBezTo>
                    <a:pt x="208" y="1"/>
                    <a:pt x="102" y="19"/>
                    <a:pt x="1" y="42"/>
                  </a:cubicBezTo>
                  <a:cubicBezTo>
                    <a:pt x="53" y="134"/>
                    <a:pt x="124" y="154"/>
                    <a:pt x="201" y="154"/>
                  </a:cubicBezTo>
                  <a:cubicBezTo>
                    <a:pt x="260" y="154"/>
                    <a:pt x="322" y="142"/>
                    <a:pt x="383" y="142"/>
                  </a:cubicBezTo>
                  <a:cubicBezTo>
                    <a:pt x="407" y="142"/>
                    <a:pt x="430" y="144"/>
                    <a:pt x="453" y="149"/>
                  </a:cubicBezTo>
                  <a:cubicBezTo>
                    <a:pt x="465" y="113"/>
                    <a:pt x="465" y="66"/>
                    <a:pt x="465" y="18"/>
                  </a:cubicBezTo>
                  <a:cubicBezTo>
                    <a:pt x="416" y="6"/>
                    <a:pt x="363" y="1"/>
                    <a:pt x="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2"/>
            <p:cNvSpPr/>
            <p:nvPr/>
          </p:nvSpPr>
          <p:spPr>
            <a:xfrm>
              <a:off x="5428050" y="2663250"/>
              <a:ext cx="5075" cy="10450"/>
            </a:xfrm>
            <a:custGeom>
              <a:avLst/>
              <a:gdLst/>
              <a:ahLst/>
              <a:cxnLst/>
              <a:rect l="l" t="t" r="r" b="b"/>
              <a:pathLst>
                <a:path w="203" h="418" extrusionOk="0">
                  <a:moveTo>
                    <a:pt x="167" y="1"/>
                  </a:moveTo>
                  <a:cubicBezTo>
                    <a:pt x="0" y="96"/>
                    <a:pt x="0" y="251"/>
                    <a:pt x="24" y="417"/>
                  </a:cubicBezTo>
                  <a:cubicBezTo>
                    <a:pt x="119" y="370"/>
                    <a:pt x="179" y="275"/>
                    <a:pt x="203" y="179"/>
                  </a:cubicBezTo>
                  <a:cubicBezTo>
                    <a:pt x="179" y="120"/>
                    <a:pt x="179" y="60"/>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2"/>
            <p:cNvSpPr/>
            <p:nvPr/>
          </p:nvSpPr>
          <p:spPr>
            <a:xfrm>
              <a:off x="6177550" y="2745700"/>
              <a:ext cx="8950" cy="2625"/>
            </a:xfrm>
            <a:custGeom>
              <a:avLst/>
              <a:gdLst/>
              <a:ahLst/>
              <a:cxnLst/>
              <a:rect l="l" t="t" r="r" b="b"/>
              <a:pathLst>
                <a:path w="358" h="105" extrusionOk="0">
                  <a:moveTo>
                    <a:pt x="0" y="1"/>
                  </a:moveTo>
                  <a:cubicBezTo>
                    <a:pt x="54" y="75"/>
                    <a:pt x="107" y="105"/>
                    <a:pt x="160" y="105"/>
                  </a:cubicBezTo>
                  <a:cubicBezTo>
                    <a:pt x="226" y="105"/>
                    <a:pt x="292" y="60"/>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2"/>
            <p:cNvSpPr/>
            <p:nvPr/>
          </p:nvSpPr>
          <p:spPr>
            <a:xfrm>
              <a:off x="6113550" y="2760000"/>
              <a:ext cx="7475" cy="3300"/>
            </a:xfrm>
            <a:custGeom>
              <a:avLst/>
              <a:gdLst/>
              <a:ahLst/>
              <a:cxnLst/>
              <a:rect l="l" t="t" r="r" b="b"/>
              <a:pathLst>
                <a:path w="299" h="132" extrusionOk="0">
                  <a:moveTo>
                    <a:pt x="143" y="0"/>
                  </a:moveTo>
                  <a:cubicBezTo>
                    <a:pt x="108" y="36"/>
                    <a:pt x="48" y="84"/>
                    <a:pt x="0" y="131"/>
                  </a:cubicBezTo>
                  <a:lnTo>
                    <a:pt x="298" y="131"/>
                  </a:lnTo>
                  <a:cubicBezTo>
                    <a:pt x="251" y="84"/>
                    <a:pt x="191" y="36"/>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2"/>
            <p:cNvSpPr/>
            <p:nvPr/>
          </p:nvSpPr>
          <p:spPr>
            <a:xfrm>
              <a:off x="5597425" y="2691825"/>
              <a:ext cx="7150" cy="3300"/>
            </a:xfrm>
            <a:custGeom>
              <a:avLst/>
              <a:gdLst/>
              <a:ahLst/>
              <a:cxnLst/>
              <a:rect l="l" t="t" r="r" b="b"/>
              <a:pathLst>
                <a:path w="286" h="132" extrusionOk="0">
                  <a:moveTo>
                    <a:pt x="0" y="1"/>
                  </a:moveTo>
                  <a:lnTo>
                    <a:pt x="48" y="132"/>
                  </a:lnTo>
                  <a:cubicBezTo>
                    <a:pt x="155" y="132"/>
                    <a:pt x="238" y="120"/>
                    <a:pt x="286" y="13"/>
                  </a:cubicBezTo>
                  <a:cubicBezTo>
                    <a:pt x="179" y="1"/>
                    <a:pt x="95"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2"/>
            <p:cNvSpPr/>
            <p:nvPr/>
          </p:nvSpPr>
          <p:spPr>
            <a:xfrm>
              <a:off x="5500375" y="2688850"/>
              <a:ext cx="4200" cy="4200"/>
            </a:xfrm>
            <a:custGeom>
              <a:avLst/>
              <a:gdLst/>
              <a:ahLst/>
              <a:cxnLst/>
              <a:rect l="l" t="t" r="r" b="b"/>
              <a:pathLst>
                <a:path w="168" h="168" extrusionOk="0">
                  <a:moveTo>
                    <a:pt x="167" y="1"/>
                  </a:moveTo>
                  <a:cubicBezTo>
                    <a:pt x="108" y="48"/>
                    <a:pt x="48" y="72"/>
                    <a:pt x="1" y="84"/>
                  </a:cubicBezTo>
                  <a:cubicBezTo>
                    <a:pt x="24" y="108"/>
                    <a:pt x="48" y="132"/>
                    <a:pt x="72" y="144"/>
                  </a:cubicBezTo>
                  <a:lnTo>
                    <a:pt x="132" y="167"/>
                  </a:lnTo>
                  <a:lnTo>
                    <a:pt x="167" y="120"/>
                  </a:lnTo>
                  <a:lnTo>
                    <a:pt x="16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2"/>
            <p:cNvSpPr/>
            <p:nvPr/>
          </p:nvSpPr>
          <p:spPr>
            <a:xfrm>
              <a:off x="6034975" y="2788875"/>
              <a:ext cx="3875" cy="3000"/>
            </a:xfrm>
            <a:custGeom>
              <a:avLst/>
              <a:gdLst/>
              <a:ahLst/>
              <a:cxnLst/>
              <a:rect l="l" t="t" r="r" b="b"/>
              <a:pathLst>
                <a:path w="155" h="120" extrusionOk="0">
                  <a:moveTo>
                    <a:pt x="0" y="0"/>
                  </a:moveTo>
                  <a:cubicBezTo>
                    <a:pt x="48" y="48"/>
                    <a:pt x="107" y="72"/>
                    <a:pt x="155" y="119"/>
                  </a:cubicBezTo>
                  <a:cubicBezTo>
                    <a:pt x="131" y="48"/>
                    <a:pt x="72"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2"/>
            <p:cNvSpPr/>
            <p:nvPr/>
          </p:nvSpPr>
          <p:spPr>
            <a:xfrm>
              <a:off x="6187975" y="2746000"/>
              <a:ext cx="4475" cy="2700"/>
            </a:xfrm>
            <a:custGeom>
              <a:avLst/>
              <a:gdLst/>
              <a:ahLst/>
              <a:cxnLst/>
              <a:rect l="l" t="t" r="r" b="b"/>
              <a:pathLst>
                <a:path w="179" h="108" extrusionOk="0">
                  <a:moveTo>
                    <a:pt x="0" y="1"/>
                  </a:moveTo>
                  <a:lnTo>
                    <a:pt x="0" y="1"/>
                  </a:lnTo>
                  <a:cubicBezTo>
                    <a:pt x="60" y="36"/>
                    <a:pt x="119" y="84"/>
                    <a:pt x="179" y="108"/>
                  </a:cubicBezTo>
                  <a:cubicBezTo>
                    <a:pt x="119" y="60"/>
                    <a:pt x="60" y="3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2"/>
            <p:cNvSpPr/>
            <p:nvPr/>
          </p:nvSpPr>
          <p:spPr>
            <a:xfrm>
              <a:off x="6163850" y="2695400"/>
              <a:ext cx="3600" cy="3300"/>
            </a:xfrm>
            <a:custGeom>
              <a:avLst/>
              <a:gdLst/>
              <a:ahLst/>
              <a:cxnLst/>
              <a:rect l="l" t="t" r="r" b="b"/>
              <a:pathLst>
                <a:path w="144" h="132" extrusionOk="0">
                  <a:moveTo>
                    <a:pt x="1" y="1"/>
                  </a:moveTo>
                  <a:lnTo>
                    <a:pt x="1" y="132"/>
                  </a:lnTo>
                  <a:lnTo>
                    <a:pt x="144" y="132"/>
                  </a:lnTo>
                  <a:cubicBezTo>
                    <a:pt x="132" y="60"/>
                    <a:pt x="72" y="24"/>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2"/>
            <p:cNvSpPr/>
            <p:nvPr/>
          </p:nvSpPr>
          <p:spPr>
            <a:xfrm>
              <a:off x="5345300" y="2587850"/>
              <a:ext cx="169675" cy="25125"/>
            </a:xfrm>
            <a:custGeom>
              <a:avLst/>
              <a:gdLst/>
              <a:ahLst/>
              <a:cxnLst/>
              <a:rect l="l" t="t" r="r" b="b"/>
              <a:pathLst>
                <a:path w="6787" h="1005" extrusionOk="0">
                  <a:moveTo>
                    <a:pt x="1253" y="1"/>
                  </a:moveTo>
                  <a:cubicBezTo>
                    <a:pt x="1202" y="1"/>
                    <a:pt x="1150" y="6"/>
                    <a:pt x="1096" y="16"/>
                  </a:cubicBezTo>
                  <a:cubicBezTo>
                    <a:pt x="977" y="68"/>
                    <a:pt x="849" y="97"/>
                    <a:pt x="721" y="97"/>
                  </a:cubicBezTo>
                  <a:cubicBezTo>
                    <a:pt x="643" y="97"/>
                    <a:pt x="565" y="86"/>
                    <a:pt x="489" y="64"/>
                  </a:cubicBezTo>
                  <a:cubicBezTo>
                    <a:pt x="429" y="64"/>
                    <a:pt x="370" y="64"/>
                    <a:pt x="310" y="76"/>
                  </a:cubicBezTo>
                  <a:cubicBezTo>
                    <a:pt x="179" y="159"/>
                    <a:pt x="0" y="195"/>
                    <a:pt x="36" y="409"/>
                  </a:cubicBezTo>
                  <a:cubicBezTo>
                    <a:pt x="477" y="421"/>
                    <a:pt x="905" y="397"/>
                    <a:pt x="1322" y="469"/>
                  </a:cubicBezTo>
                  <a:cubicBezTo>
                    <a:pt x="2584" y="671"/>
                    <a:pt x="3870" y="814"/>
                    <a:pt x="5144" y="885"/>
                  </a:cubicBezTo>
                  <a:cubicBezTo>
                    <a:pt x="5287" y="929"/>
                    <a:pt x="5434" y="940"/>
                    <a:pt x="5583" y="940"/>
                  </a:cubicBezTo>
                  <a:cubicBezTo>
                    <a:pt x="5723" y="940"/>
                    <a:pt x="5865" y="930"/>
                    <a:pt x="6008" y="930"/>
                  </a:cubicBezTo>
                  <a:cubicBezTo>
                    <a:pt x="6169" y="930"/>
                    <a:pt x="6330" y="942"/>
                    <a:pt x="6489" y="993"/>
                  </a:cubicBezTo>
                  <a:cubicBezTo>
                    <a:pt x="6585" y="993"/>
                    <a:pt x="6680" y="1005"/>
                    <a:pt x="6787" y="1005"/>
                  </a:cubicBezTo>
                  <a:lnTo>
                    <a:pt x="6787" y="850"/>
                  </a:lnTo>
                  <a:cubicBezTo>
                    <a:pt x="6739" y="790"/>
                    <a:pt x="6692" y="766"/>
                    <a:pt x="6644" y="719"/>
                  </a:cubicBezTo>
                  <a:cubicBezTo>
                    <a:pt x="6489" y="695"/>
                    <a:pt x="6323" y="635"/>
                    <a:pt x="6156" y="612"/>
                  </a:cubicBezTo>
                  <a:cubicBezTo>
                    <a:pt x="5311" y="540"/>
                    <a:pt x="4441" y="588"/>
                    <a:pt x="3608" y="409"/>
                  </a:cubicBezTo>
                  <a:cubicBezTo>
                    <a:pt x="3048" y="290"/>
                    <a:pt x="2465" y="278"/>
                    <a:pt x="1905" y="278"/>
                  </a:cubicBezTo>
                  <a:cubicBezTo>
                    <a:pt x="1763" y="183"/>
                    <a:pt x="1620" y="112"/>
                    <a:pt x="1465" y="40"/>
                  </a:cubicBezTo>
                  <a:cubicBezTo>
                    <a:pt x="1395" y="12"/>
                    <a:pt x="1325" y="1"/>
                    <a:pt x="12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2"/>
            <p:cNvSpPr/>
            <p:nvPr/>
          </p:nvSpPr>
          <p:spPr>
            <a:xfrm>
              <a:off x="6104975" y="2650775"/>
              <a:ext cx="133625" cy="19600"/>
            </a:xfrm>
            <a:custGeom>
              <a:avLst/>
              <a:gdLst/>
              <a:ahLst/>
              <a:cxnLst/>
              <a:rect l="l" t="t" r="r" b="b"/>
              <a:pathLst>
                <a:path w="5345" h="784" extrusionOk="0">
                  <a:moveTo>
                    <a:pt x="822" y="0"/>
                  </a:moveTo>
                  <a:cubicBezTo>
                    <a:pt x="642" y="0"/>
                    <a:pt x="459" y="16"/>
                    <a:pt x="277" y="16"/>
                  </a:cubicBezTo>
                  <a:cubicBezTo>
                    <a:pt x="228" y="16"/>
                    <a:pt x="178" y="14"/>
                    <a:pt x="129" y="12"/>
                  </a:cubicBezTo>
                  <a:lnTo>
                    <a:pt x="129" y="12"/>
                  </a:lnTo>
                  <a:cubicBezTo>
                    <a:pt x="1" y="276"/>
                    <a:pt x="126" y="289"/>
                    <a:pt x="262" y="289"/>
                  </a:cubicBezTo>
                  <a:cubicBezTo>
                    <a:pt x="278" y="289"/>
                    <a:pt x="295" y="289"/>
                    <a:pt x="311" y="289"/>
                  </a:cubicBezTo>
                  <a:cubicBezTo>
                    <a:pt x="398" y="289"/>
                    <a:pt x="478" y="295"/>
                    <a:pt x="486" y="369"/>
                  </a:cubicBezTo>
                  <a:cubicBezTo>
                    <a:pt x="641" y="464"/>
                    <a:pt x="808" y="476"/>
                    <a:pt x="963" y="476"/>
                  </a:cubicBezTo>
                  <a:cubicBezTo>
                    <a:pt x="1939" y="512"/>
                    <a:pt x="2891" y="595"/>
                    <a:pt x="3856" y="714"/>
                  </a:cubicBezTo>
                  <a:cubicBezTo>
                    <a:pt x="4186" y="754"/>
                    <a:pt x="4528" y="784"/>
                    <a:pt x="4865" y="784"/>
                  </a:cubicBezTo>
                  <a:cubicBezTo>
                    <a:pt x="5026" y="784"/>
                    <a:pt x="5186" y="777"/>
                    <a:pt x="5344" y="762"/>
                  </a:cubicBezTo>
                  <a:cubicBezTo>
                    <a:pt x="5344" y="607"/>
                    <a:pt x="5308" y="512"/>
                    <a:pt x="5130" y="476"/>
                  </a:cubicBezTo>
                  <a:cubicBezTo>
                    <a:pt x="5011" y="464"/>
                    <a:pt x="4868" y="476"/>
                    <a:pt x="4761" y="381"/>
                  </a:cubicBezTo>
                  <a:cubicBezTo>
                    <a:pt x="4748" y="384"/>
                    <a:pt x="4737" y="385"/>
                    <a:pt x="4727" y="385"/>
                  </a:cubicBezTo>
                  <a:cubicBezTo>
                    <a:pt x="4699" y="385"/>
                    <a:pt x="4676" y="374"/>
                    <a:pt x="4642" y="357"/>
                  </a:cubicBezTo>
                  <a:cubicBezTo>
                    <a:pt x="4165" y="238"/>
                    <a:pt x="3653" y="238"/>
                    <a:pt x="3165" y="238"/>
                  </a:cubicBezTo>
                  <a:cubicBezTo>
                    <a:pt x="3151" y="245"/>
                    <a:pt x="3139" y="248"/>
                    <a:pt x="3129" y="248"/>
                  </a:cubicBezTo>
                  <a:cubicBezTo>
                    <a:pt x="3103" y="248"/>
                    <a:pt x="3083" y="231"/>
                    <a:pt x="3058" y="214"/>
                  </a:cubicBezTo>
                  <a:cubicBezTo>
                    <a:pt x="2899" y="130"/>
                    <a:pt x="2733" y="108"/>
                    <a:pt x="2565" y="108"/>
                  </a:cubicBezTo>
                  <a:cubicBezTo>
                    <a:pt x="2389" y="108"/>
                    <a:pt x="2211" y="132"/>
                    <a:pt x="2037" y="132"/>
                  </a:cubicBezTo>
                  <a:cubicBezTo>
                    <a:pt x="1931" y="132"/>
                    <a:pt x="1826" y="123"/>
                    <a:pt x="1725" y="95"/>
                  </a:cubicBezTo>
                  <a:cubicBezTo>
                    <a:pt x="1668" y="131"/>
                    <a:pt x="1610" y="147"/>
                    <a:pt x="1552" y="147"/>
                  </a:cubicBezTo>
                  <a:cubicBezTo>
                    <a:pt x="1475" y="147"/>
                    <a:pt x="1400" y="119"/>
                    <a:pt x="1332" y="71"/>
                  </a:cubicBezTo>
                  <a:cubicBezTo>
                    <a:pt x="1167" y="15"/>
                    <a:pt x="996" y="0"/>
                    <a:pt x="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2"/>
            <p:cNvSpPr/>
            <p:nvPr/>
          </p:nvSpPr>
          <p:spPr>
            <a:xfrm>
              <a:off x="5213725" y="2497625"/>
              <a:ext cx="30700" cy="93625"/>
            </a:xfrm>
            <a:custGeom>
              <a:avLst/>
              <a:gdLst/>
              <a:ahLst/>
              <a:cxnLst/>
              <a:rect l="l" t="t" r="r" b="b"/>
              <a:pathLst>
                <a:path w="1228" h="3745" extrusionOk="0">
                  <a:moveTo>
                    <a:pt x="321" y="0"/>
                  </a:moveTo>
                  <a:cubicBezTo>
                    <a:pt x="281" y="0"/>
                    <a:pt x="248" y="19"/>
                    <a:pt x="227" y="53"/>
                  </a:cubicBezTo>
                  <a:cubicBezTo>
                    <a:pt x="1" y="708"/>
                    <a:pt x="239" y="1411"/>
                    <a:pt x="108" y="2078"/>
                  </a:cubicBezTo>
                  <a:cubicBezTo>
                    <a:pt x="120" y="2578"/>
                    <a:pt x="60" y="3066"/>
                    <a:pt x="168" y="3554"/>
                  </a:cubicBezTo>
                  <a:cubicBezTo>
                    <a:pt x="203" y="3625"/>
                    <a:pt x="239" y="3685"/>
                    <a:pt x="299" y="3744"/>
                  </a:cubicBezTo>
                  <a:cubicBezTo>
                    <a:pt x="346" y="3744"/>
                    <a:pt x="382" y="3732"/>
                    <a:pt x="418" y="3732"/>
                  </a:cubicBezTo>
                  <a:lnTo>
                    <a:pt x="465" y="2304"/>
                  </a:lnTo>
                  <a:cubicBezTo>
                    <a:pt x="525" y="2232"/>
                    <a:pt x="560" y="2137"/>
                    <a:pt x="525" y="2042"/>
                  </a:cubicBezTo>
                  <a:lnTo>
                    <a:pt x="525" y="2006"/>
                  </a:lnTo>
                  <a:cubicBezTo>
                    <a:pt x="537" y="2042"/>
                    <a:pt x="560" y="2078"/>
                    <a:pt x="572" y="2113"/>
                  </a:cubicBezTo>
                  <a:cubicBezTo>
                    <a:pt x="632" y="2244"/>
                    <a:pt x="680" y="2363"/>
                    <a:pt x="703" y="2494"/>
                  </a:cubicBezTo>
                  <a:cubicBezTo>
                    <a:pt x="691" y="2542"/>
                    <a:pt x="703" y="2578"/>
                    <a:pt x="715" y="2601"/>
                  </a:cubicBezTo>
                  <a:cubicBezTo>
                    <a:pt x="811" y="2685"/>
                    <a:pt x="799" y="2828"/>
                    <a:pt x="834" y="2935"/>
                  </a:cubicBezTo>
                  <a:lnTo>
                    <a:pt x="977" y="3066"/>
                  </a:lnTo>
                  <a:cubicBezTo>
                    <a:pt x="1014" y="3076"/>
                    <a:pt x="1045" y="3081"/>
                    <a:pt x="1071" y="3081"/>
                  </a:cubicBezTo>
                  <a:cubicBezTo>
                    <a:pt x="1192" y="3081"/>
                    <a:pt x="1217" y="2978"/>
                    <a:pt x="1227" y="2851"/>
                  </a:cubicBezTo>
                  <a:lnTo>
                    <a:pt x="1227" y="2649"/>
                  </a:lnTo>
                  <a:cubicBezTo>
                    <a:pt x="1227" y="2518"/>
                    <a:pt x="1192" y="2387"/>
                    <a:pt x="1168" y="2256"/>
                  </a:cubicBezTo>
                  <a:cubicBezTo>
                    <a:pt x="1132" y="2173"/>
                    <a:pt x="1132" y="2066"/>
                    <a:pt x="1108" y="1958"/>
                  </a:cubicBezTo>
                  <a:cubicBezTo>
                    <a:pt x="1072" y="1851"/>
                    <a:pt x="1061" y="1756"/>
                    <a:pt x="1025" y="1649"/>
                  </a:cubicBezTo>
                  <a:cubicBezTo>
                    <a:pt x="941" y="1113"/>
                    <a:pt x="1001" y="554"/>
                    <a:pt x="834" y="30"/>
                  </a:cubicBezTo>
                  <a:lnTo>
                    <a:pt x="418" y="30"/>
                  </a:lnTo>
                  <a:cubicBezTo>
                    <a:pt x="383" y="10"/>
                    <a:pt x="350" y="0"/>
                    <a:pt x="3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2"/>
            <p:cNvSpPr/>
            <p:nvPr/>
          </p:nvSpPr>
          <p:spPr>
            <a:xfrm>
              <a:off x="6023950" y="2648825"/>
              <a:ext cx="80400" cy="12375"/>
            </a:xfrm>
            <a:custGeom>
              <a:avLst/>
              <a:gdLst/>
              <a:ahLst/>
              <a:cxnLst/>
              <a:rect l="l" t="t" r="r" b="b"/>
              <a:pathLst>
                <a:path w="3216" h="495" extrusionOk="0">
                  <a:moveTo>
                    <a:pt x="488" y="1"/>
                  </a:moveTo>
                  <a:cubicBezTo>
                    <a:pt x="373" y="1"/>
                    <a:pt x="258" y="6"/>
                    <a:pt x="144" y="18"/>
                  </a:cubicBezTo>
                  <a:cubicBezTo>
                    <a:pt x="96" y="101"/>
                    <a:pt x="60" y="185"/>
                    <a:pt x="1" y="280"/>
                  </a:cubicBezTo>
                  <a:cubicBezTo>
                    <a:pt x="692" y="389"/>
                    <a:pt x="1383" y="436"/>
                    <a:pt x="2074" y="436"/>
                  </a:cubicBezTo>
                  <a:cubicBezTo>
                    <a:pt x="2288" y="436"/>
                    <a:pt x="2502" y="431"/>
                    <a:pt x="2715" y="423"/>
                  </a:cubicBezTo>
                  <a:cubicBezTo>
                    <a:pt x="2811" y="256"/>
                    <a:pt x="3215" y="494"/>
                    <a:pt x="3156" y="113"/>
                  </a:cubicBezTo>
                  <a:cubicBezTo>
                    <a:pt x="3073" y="74"/>
                    <a:pt x="2983" y="67"/>
                    <a:pt x="2891" y="67"/>
                  </a:cubicBezTo>
                  <a:cubicBezTo>
                    <a:pt x="2834" y="67"/>
                    <a:pt x="2776" y="70"/>
                    <a:pt x="2719" y="70"/>
                  </a:cubicBezTo>
                  <a:cubicBezTo>
                    <a:pt x="2614" y="70"/>
                    <a:pt x="2511" y="60"/>
                    <a:pt x="2418" y="6"/>
                  </a:cubicBezTo>
                  <a:lnTo>
                    <a:pt x="2418" y="18"/>
                  </a:lnTo>
                  <a:cubicBezTo>
                    <a:pt x="2221" y="62"/>
                    <a:pt x="2024" y="77"/>
                    <a:pt x="1827" y="77"/>
                  </a:cubicBezTo>
                  <a:cubicBezTo>
                    <a:pt x="1383" y="77"/>
                    <a:pt x="935" y="1"/>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2"/>
            <p:cNvSpPr/>
            <p:nvPr/>
          </p:nvSpPr>
          <p:spPr>
            <a:xfrm>
              <a:off x="5796850" y="2660850"/>
              <a:ext cx="105975" cy="12550"/>
            </a:xfrm>
            <a:custGeom>
              <a:avLst/>
              <a:gdLst/>
              <a:ahLst/>
              <a:cxnLst/>
              <a:rect l="l" t="t" r="r" b="b"/>
              <a:pathLst>
                <a:path w="4239" h="502" extrusionOk="0">
                  <a:moveTo>
                    <a:pt x="649" y="0"/>
                  </a:moveTo>
                  <a:cubicBezTo>
                    <a:pt x="433" y="0"/>
                    <a:pt x="217" y="17"/>
                    <a:pt x="0" y="61"/>
                  </a:cubicBezTo>
                  <a:cubicBezTo>
                    <a:pt x="274" y="107"/>
                    <a:pt x="514" y="228"/>
                    <a:pt x="795" y="228"/>
                  </a:cubicBezTo>
                  <a:cubicBezTo>
                    <a:pt x="808" y="228"/>
                    <a:pt x="821" y="228"/>
                    <a:pt x="834" y="228"/>
                  </a:cubicBezTo>
                  <a:cubicBezTo>
                    <a:pt x="909" y="222"/>
                    <a:pt x="984" y="220"/>
                    <a:pt x="1058" y="220"/>
                  </a:cubicBezTo>
                  <a:cubicBezTo>
                    <a:pt x="1645" y="220"/>
                    <a:pt x="2216" y="375"/>
                    <a:pt x="2786" y="502"/>
                  </a:cubicBezTo>
                  <a:cubicBezTo>
                    <a:pt x="2822" y="466"/>
                    <a:pt x="2870" y="418"/>
                    <a:pt x="2929" y="371"/>
                  </a:cubicBezTo>
                  <a:lnTo>
                    <a:pt x="3072" y="371"/>
                  </a:lnTo>
                  <a:cubicBezTo>
                    <a:pt x="3094" y="399"/>
                    <a:pt x="3120" y="415"/>
                    <a:pt x="3150" y="415"/>
                  </a:cubicBezTo>
                  <a:cubicBezTo>
                    <a:pt x="3170" y="415"/>
                    <a:pt x="3191" y="408"/>
                    <a:pt x="3215" y="394"/>
                  </a:cubicBezTo>
                  <a:cubicBezTo>
                    <a:pt x="3388" y="400"/>
                    <a:pt x="3560" y="415"/>
                    <a:pt x="3731" y="415"/>
                  </a:cubicBezTo>
                  <a:cubicBezTo>
                    <a:pt x="3903" y="415"/>
                    <a:pt x="4072" y="400"/>
                    <a:pt x="4239" y="347"/>
                  </a:cubicBezTo>
                  <a:cubicBezTo>
                    <a:pt x="3429" y="132"/>
                    <a:pt x="2572" y="180"/>
                    <a:pt x="1739" y="85"/>
                  </a:cubicBezTo>
                  <a:cubicBezTo>
                    <a:pt x="1379" y="47"/>
                    <a:pt x="1015" y="0"/>
                    <a:pt x="6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2"/>
            <p:cNvSpPr/>
            <p:nvPr/>
          </p:nvSpPr>
          <p:spPr>
            <a:xfrm>
              <a:off x="5208500" y="2576575"/>
              <a:ext cx="30250" cy="38225"/>
            </a:xfrm>
            <a:custGeom>
              <a:avLst/>
              <a:gdLst/>
              <a:ahLst/>
              <a:cxnLst/>
              <a:rect l="l" t="t" r="r" b="b"/>
              <a:pathLst>
                <a:path w="1210" h="1529" extrusionOk="0">
                  <a:moveTo>
                    <a:pt x="219" y="1"/>
                  </a:moveTo>
                  <a:cubicBezTo>
                    <a:pt x="172" y="1"/>
                    <a:pt x="115" y="9"/>
                    <a:pt x="43" y="27"/>
                  </a:cubicBezTo>
                  <a:cubicBezTo>
                    <a:pt x="43" y="444"/>
                    <a:pt x="293" y="848"/>
                    <a:pt x="79" y="1289"/>
                  </a:cubicBezTo>
                  <a:cubicBezTo>
                    <a:pt x="1" y="1445"/>
                    <a:pt x="111" y="1528"/>
                    <a:pt x="321" y="1528"/>
                  </a:cubicBezTo>
                  <a:cubicBezTo>
                    <a:pt x="335" y="1528"/>
                    <a:pt x="350" y="1528"/>
                    <a:pt x="365" y="1527"/>
                  </a:cubicBezTo>
                  <a:cubicBezTo>
                    <a:pt x="722" y="1515"/>
                    <a:pt x="1008" y="1420"/>
                    <a:pt x="1210" y="1146"/>
                  </a:cubicBezTo>
                  <a:cubicBezTo>
                    <a:pt x="1139" y="1039"/>
                    <a:pt x="1020" y="1039"/>
                    <a:pt x="912" y="1039"/>
                  </a:cubicBezTo>
                  <a:cubicBezTo>
                    <a:pt x="674" y="1003"/>
                    <a:pt x="603" y="789"/>
                    <a:pt x="484" y="622"/>
                  </a:cubicBezTo>
                  <a:lnTo>
                    <a:pt x="460" y="610"/>
                  </a:lnTo>
                  <a:cubicBezTo>
                    <a:pt x="281" y="473"/>
                    <a:pt x="577"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2"/>
            <p:cNvSpPr/>
            <p:nvPr/>
          </p:nvSpPr>
          <p:spPr>
            <a:xfrm>
              <a:off x="5233675" y="2483475"/>
              <a:ext cx="17000" cy="84725"/>
            </a:xfrm>
            <a:custGeom>
              <a:avLst/>
              <a:gdLst/>
              <a:ahLst/>
              <a:cxnLst/>
              <a:rect l="l" t="t" r="r" b="b"/>
              <a:pathLst>
                <a:path w="680" h="3389" extrusionOk="0">
                  <a:moveTo>
                    <a:pt x="179" y="0"/>
                  </a:moveTo>
                  <a:cubicBezTo>
                    <a:pt x="1" y="167"/>
                    <a:pt x="60" y="381"/>
                    <a:pt x="24" y="596"/>
                  </a:cubicBezTo>
                  <a:lnTo>
                    <a:pt x="72" y="2429"/>
                  </a:lnTo>
                  <a:cubicBezTo>
                    <a:pt x="84" y="2501"/>
                    <a:pt x="132" y="2548"/>
                    <a:pt x="179" y="2608"/>
                  </a:cubicBezTo>
                  <a:cubicBezTo>
                    <a:pt x="191" y="2691"/>
                    <a:pt x="203" y="2763"/>
                    <a:pt x="215" y="2858"/>
                  </a:cubicBezTo>
                  <a:cubicBezTo>
                    <a:pt x="263" y="2941"/>
                    <a:pt x="263" y="3084"/>
                    <a:pt x="334" y="3179"/>
                  </a:cubicBezTo>
                  <a:cubicBezTo>
                    <a:pt x="346" y="3227"/>
                    <a:pt x="370" y="3275"/>
                    <a:pt x="370" y="3322"/>
                  </a:cubicBezTo>
                  <a:cubicBezTo>
                    <a:pt x="370" y="3346"/>
                    <a:pt x="382" y="3358"/>
                    <a:pt x="394" y="3382"/>
                  </a:cubicBezTo>
                  <a:cubicBezTo>
                    <a:pt x="397" y="3386"/>
                    <a:pt x="405" y="3388"/>
                    <a:pt x="416" y="3388"/>
                  </a:cubicBezTo>
                  <a:cubicBezTo>
                    <a:pt x="436" y="3388"/>
                    <a:pt x="465" y="3378"/>
                    <a:pt x="489" y="3346"/>
                  </a:cubicBezTo>
                  <a:cubicBezTo>
                    <a:pt x="513" y="3298"/>
                    <a:pt x="560" y="3239"/>
                    <a:pt x="584" y="3203"/>
                  </a:cubicBezTo>
                  <a:cubicBezTo>
                    <a:pt x="608" y="3179"/>
                    <a:pt x="632" y="3167"/>
                    <a:pt x="667" y="3155"/>
                  </a:cubicBezTo>
                  <a:cubicBezTo>
                    <a:pt x="679" y="3096"/>
                    <a:pt x="667" y="3036"/>
                    <a:pt x="644" y="2977"/>
                  </a:cubicBezTo>
                  <a:cubicBezTo>
                    <a:pt x="608" y="2882"/>
                    <a:pt x="548" y="2822"/>
                    <a:pt x="489" y="2751"/>
                  </a:cubicBezTo>
                  <a:cubicBezTo>
                    <a:pt x="394" y="2167"/>
                    <a:pt x="298" y="1608"/>
                    <a:pt x="191" y="1024"/>
                  </a:cubicBezTo>
                  <a:cubicBezTo>
                    <a:pt x="191" y="679"/>
                    <a:pt x="179" y="346"/>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2"/>
            <p:cNvSpPr/>
            <p:nvPr/>
          </p:nvSpPr>
          <p:spPr>
            <a:xfrm>
              <a:off x="5259575" y="2579200"/>
              <a:ext cx="55100" cy="14025"/>
            </a:xfrm>
            <a:custGeom>
              <a:avLst/>
              <a:gdLst/>
              <a:ahLst/>
              <a:cxnLst/>
              <a:rect l="l" t="t" r="r" b="b"/>
              <a:pathLst>
                <a:path w="2204" h="561" extrusionOk="0">
                  <a:moveTo>
                    <a:pt x="309" y="1"/>
                  </a:moveTo>
                  <a:cubicBezTo>
                    <a:pt x="265" y="1"/>
                    <a:pt x="217" y="27"/>
                    <a:pt x="155" y="88"/>
                  </a:cubicBezTo>
                  <a:cubicBezTo>
                    <a:pt x="108" y="184"/>
                    <a:pt x="0" y="339"/>
                    <a:pt x="191" y="350"/>
                  </a:cubicBezTo>
                  <a:cubicBezTo>
                    <a:pt x="664" y="394"/>
                    <a:pt x="1107" y="520"/>
                    <a:pt x="1566" y="520"/>
                  </a:cubicBezTo>
                  <a:cubicBezTo>
                    <a:pt x="1603" y="520"/>
                    <a:pt x="1641" y="519"/>
                    <a:pt x="1679" y="517"/>
                  </a:cubicBezTo>
                  <a:cubicBezTo>
                    <a:pt x="1756" y="549"/>
                    <a:pt x="1833" y="560"/>
                    <a:pt x="1907" y="560"/>
                  </a:cubicBezTo>
                  <a:cubicBezTo>
                    <a:pt x="1972" y="560"/>
                    <a:pt x="2035" y="552"/>
                    <a:pt x="2096" y="541"/>
                  </a:cubicBezTo>
                  <a:cubicBezTo>
                    <a:pt x="2132" y="529"/>
                    <a:pt x="2155" y="505"/>
                    <a:pt x="2191" y="481"/>
                  </a:cubicBezTo>
                  <a:cubicBezTo>
                    <a:pt x="2203" y="458"/>
                    <a:pt x="2203" y="410"/>
                    <a:pt x="2203" y="386"/>
                  </a:cubicBezTo>
                  <a:cubicBezTo>
                    <a:pt x="2191" y="350"/>
                    <a:pt x="2155" y="327"/>
                    <a:pt x="2144" y="291"/>
                  </a:cubicBezTo>
                  <a:cubicBezTo>
                    <a:pt x="2096" y="243"/>
                    <a:pt x="2036" y="208"/>
                    <a:pt x="1965" y="184"/>
                  </a:cubicBezTo>
                  <a:cubicBezTo>
                    <a:pt x="1811" y="161"/>
                    <a:pt x="1662" y="93"/>
                    <a:pt x="1511" y="93"/>
                  </a:cubicBezTo>
                  <a:cubicBezTo>
                    <a:pt x="1429" y="93"/>
                    <a:pt x="1347" y="113"/>
                    <a:pt x="1263" y="172"/>
                  </a:cubicBezTo>
                  <a:cubicBezTo>
                    <a:pt x="1148" y="172"/>
                    <a:pt x="1032" y="182"/>
                    <a:pt x="916" y="182"/>
                  </a:cubicBezTo>
                  <a:cubicBezTo>
                    <a:pt x="753" y="182"/>
                    <a:pt x="589" y="162"/>
                    <a:pt x="429" y="65"/>
                  </a:cubicBezTo>
                  <a:cubicBezTo>
                    <a:pt x="389" y="24"/>
                    <a:pt x="351" y="1"/>
                    <a:pt x="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2"/>
            <p:cNvSpPr/>
            <p:nvPr/>
          </p:nvSpPr>
          <p:spPr>
            <a:xfrm>
              <a:off x="5311950" y="2586150"/>
              <a:ext cx="41100" cy="12325"/>
            </a:xfrm>
            <a:custGeom>
              <a:avLst/>
              <a:gdLst/>
              <a:ahLst/>
              <a:cxnLst/>
              <a:rect l="l" t="t" r="r" b="b"/>
              <a:pathLst>
                <a:path w="1644" h="493" extrusionOk="0">
                  <a:moveTo>
                    <a:pt x="334" y="1"/>
                  </a:moveTo>
                  <a:cubicBezTo>
                    <a:pt x="299" y="1"/>
                    <a:pt x="275" y="13"/>
                    <a:pt x="239" y="13"/>
                  </a:cubicBezTo>
                  <a:cubicBezTo>
                    <a:pt x="215" y="25"/>
                    <a:pt x="203" y="37"/>
                    <a:pt x="168" y="61"/>
                  </a:cubicBezTo>
                  <a:cubicBezTo>
                    <a:pt x="144" y="120"/>
                    <a:pt x="108" y="168"/>
                    <a:pt x="84" y="203"/>
                  </a:cubicBezTo>
                  <a:cubicBezTo>
                    <a:pt x="1" y="251"/>
                    <a:pt x="1" y="287"/>
                    <a:pt x="84" y="322"/>
                  </a:cubicBezTo>
                  <a:cubicBezTo>
                    <a:pt x="428" y="391"/>
                    <a:pt x="771" y="492"/>
                    <a:pt x="1128" y="492"/>
                  </a:cubicBezTo>
                  <a:cubicBezTo>
                    <a:pt x="1204" y="492"/>
                    <a:pt x="1281" y="488"/>
                    <a:pt x="1358" y="477"/>
                  </a:cubicBezTo>
                  <a:cubicBezTo>
                    <a:pt x="1465" y="382"/>
                    <a:pt x="1549" y="311"/>
                    <a:pt x="1644" y="227"/>
                  </a:cubicBezTo>
                  <a:cubicBezTo>
                    <a:pt x="1573" y="108"/>
                    <a:pt x="1430" y="72"/>
                    <a:pt x="1311" y="61"/>
                  </a:cubicBezTo>
                  <a:lnTo>
                    <a:pt x="1120" y="61"/>
                  </a:lnTo>
                  <a:cubicBezTo>
                    <a:pt x="1017" y="61"/>
                    <a:pt x="919" y="66"/>
                    <a:pt x="819" y="66"/>
                  </a:cubicBezTo>
                  <a:cubicBezTo>
                    <a:pt x="770" y="66"/>
                    <a:pt x="719" y="64"/>
                    <a:pt x="668" y="61"/>
                  </a:cubicBezTo>
                  <a:cubicBezTo>
                    <a:pt x="584" y="37"/>
                    <a:pt x="513" y="25"/>
                    <a:pt x="418" y="13"/>
                  </a:cubicBezTo>
                  <a:cubicBezTo>
                    <a:pt x="394" y="1"/>
                    <a:pt x="358" y="1"/>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2"/>
            <p:cNvSpPr/>
            <p:nvPr/>
          </p:nvSpPr>
          <p:spPr>
            <a:xfrm>
              <a:off x="5634625" y="2652250"/>
              <a:ext cx="36025" cy="7500"/>
            </a:xfrm>
            <a:custGeom>
              <a:avLst/>
              <a:gdLst/>
              <a:ahLst/>
              <a:cxnLst/>
              <a:rect l="l" t="t" r="r" b="b"/>
              <a:pathLst>
                <a:path w="1441" h="300" extrusionOk="0">
                  <a:moveTo>
                    <a:pt x="1239" y="0"/>
                  </a:moveTo>
                  <a:cubicBezTo>
                    <a:pt x="1160" y="99"/>
                    <a:pt x="1081" y="132"/>
                    <a:pt x="998" y="132"/>
                  </a:cubicBezTo>
                  <a:cubicBezTo>
                    <a:pt x="931" y="132"/>
                    <a:pt x="861" y="110"/>
                    <a:pt x="786" y="84"/>
                  </a:cubicBezTo>
                  <a:cubicBezTo>
                    <a:pt x="667" y="30"/>
                    <a:pt x="548" y="3"/>
                    <a:pt x="420" y="3"/>
                  </a:cubicBezTo>
                  <a:cubicBezTo>
                    <a:pt x="292" y="3"/>
                    <a:pt x="155" y="30"/>
                    <a:pt x="0" y="84"/>
                  </a:cubicBezTo>
                  <a:cubicBezTo>
                    <a:pt x="266" y="256"/>
                    <a:pt x="529" y="299"/>
                    <a:pt x="783" y="299"/>
                  </a:cubicBezTo>
                  <a:cubicBezTo>
                    <a:pt x="984" y="299"/>
                    <a:pt x="1180" y="273"/>
                    <a:pt x="1370" y="262"/>
                  </a:cubicBezTo>
                  <a:cubicBezTo>
                    <a:pt x="1441" y="262"/>
                    <a:pt x="1405" y="95"/>
                    <a:pt x="1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2"/>
            <p:cNvSpPr/>
            <p:nvPr/>
          </p:nvSpPr>
          <p:spPr>
            <a:xfrm>
              <a:off x="5252425" y="2561075"/>
              <a:ext cx="17900" cy="19750"/>
            </a:xfrm>
            <a:custGeom>
              <a:avLst/>
              <a:gdLst/>
              <a:ahLst/>
              <a:cxnLst/>
              <a:rect l="l" t="t" r="r" b="b"/>
              <a:pathLst>
                <a:path w="716" h="790" extrusionOk="0">
                  <a:moveTo>
                    <a:pt x="317" y="1"/>
                  </a:moveTo>
                  <a:cubicBezTo>
                    <a:pt x="307" y="1"/>
                    <a:pt x="297" y="2"/>
                    <a:pt x="286" y="4"/>
                  </a:cubicBezTo>
                  <a:cubicBezTo>
                    <a:pt x="203" y="40"/>
                    <a:pt x="120" y="75"/>
                    <a:pt x="48" y="135"/>
                  </a:cubicBezTo>
                  <a:cubicBezTo>
                    <a:pt x="36" y="171"/>
                    <a:pt x="25" y="182"/>
                    <a:pt x="1" y="218"/>
                  </a:cubicBezTo>
                  <a:cubicBezTo>
                    <a:pt x="96" y="468"/>
                    <a:pt x="286" y="611"/>
                    <a:pt x="465" y="790"/>
                  </a:cubicBezTo>
                  <a:lnTo>
                    <a:pt x="715" y="790"/>
                  </a:lnTo>
                  <a:cubicBezTo>
                    <a:pt x="632" y="552"/>
                    <a:pt x="536" y="313"/>
                    <a:pt x="441" y="63"/>
                  </a:cubicBezTo>
                  <a:cubicBezTo>
                    <a:pt x="412" y="24"/>
                    <a:pt x="366" y="1"/>
                    <a:pt x="3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2"/>
            <p:cNvSpPr/>
            <p:nvPr/>
          </p:nvSpPr>
          <p:spPr>
            <a:xfrm>
              <a:off x="5902500" y="2669800"/>
              <a:ext cx="39025" cy="8350"/>
            </a:xfrm>
            <a:custGeom>
              <a:avLst/>
              <a:gdLst/>
              <a:ahLst/>
              <a:cxnLst/>
              <a:rect l="l" t="t" r="r" b="b"/>
              <a:pathLst>
                <a:path w="1561" h="334" extrusionOk="0">
                  <a:moveTo>
                    <a:pt x="1" y="1"/>
                  </a:moveTo>
                  <a:cubicBezTo>
                    <a:pt x="84" y="149"/>
                    <a:pt x="200" y="179"/>
                    <a:pt x="325" y="179"/>
                  </a:cubicBezTo>
                  <a:cubicBezTo>
                    <a:pt x="409" y="179"/>
                    <a:pt x="496" y="166"/>
                    <a:pt x="580" y="166"/>
                  </a:cubicBezTo>
                  <a:cubicBezTo>
                    <a:pt x="622" y="166"/>
                    <a:pt x="664" y="169"/>
                    <a:pt x="703" y="179"/>
                  </a:cubicBezTo>
                  <a:cubicBezTo>
                    <a:pt x="747" y="211"/>
                    <a:pt x="798" y="225"/>
                    <a:pt x="848" y="225"/>
                  </a:cubicBezTo>
                  <a:cubicBezTo>
                    <a:pt x="893" y="225"/>
                    <a:pt x="938" y="214"/>
                    <a:pt x="977" y="191"/>
                  </a:cubicBezTo>
                  <a:cubicBezTo>
                    <a:pt x="1096" y="191"/>
                    <a:pt x="1215" y="215"/>
                    <a:pt x="1275" y="334"/>
                  </a:cubicBezTo>
                  <a:cubicBezTo>
                    <a:pt x="1406" y="334"/>
                    <a:pt x="1501" y="298"/>
                    <a:pt x="1561" y="191"/>
                  </a:cubicBezTo>
                  <a:cubicBezTo>
                    <a:pt x="1295" y="49"/>
                    <a:pt x="1012" y="33"/>
                    <a:pt x="725" y="33"/>
                  </a:cubicBezTo>
                  <a:cubicBezTo>
                    <a:pt x="644" y="33"/>
                    <a:pt x="562" y="34"/>
                    <a:pt x="480" y="34"/>
                  </a:cubicBezTo>
                  <a:cubicBezTo>
                    <a:pt x="320" y="34"/>
                    <a:pt x="159" y="2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2"/>
            <p:cNvSpPr/>
            <p:nvPr/>
          </p:nvSpPr>
          <p:spPr>
            <a:xfrm>
              <a:off x="5446800" y="2630400"/>
              <a:ext cx="36050" cy="5425"/>
            </a:xfrm>
            <a:custGeom>
              <a:avLst/>
              <a:gdLst/>
              <a:ahLst/>
              <a:cxnLst/>
              <a:rect l="l" t="t" r="r" b="b"/>
              <a:pathLst>
                <a:path w="1442" h="217" extrusionOk="0">
                  <a:moveTo>
                    <a:pt x="708" y="0"/>
                  </a:moveTo>
                  <a:cubicBezTo>
                    <a:pt x="540" y="0"/>
                    <a:pt x="371" y="12"/>
                    <a:pt x="202" y="12"/>
                  </a:cubicBezTo>
                  <a:cubicBezTo>
                    <a:pt x="135" y="12"/>
                    <a:pt x="68" y="10"/>
                    <a:pt x="0" y="5"/>
                  </a:cubicBezTo>
                  <a:lnTo>
                    <a:pt x="0" y="5"/>
                  </a:lnTo>
                  <a:cubicBezTo>
                    <a:pt x="112" y="172"/>
                    <a:pt x="274" y="216"/>
                    <a:pt x="453" y="216"/>
                  </a:cubicBezTo>
                  <a:cubicBezTo>
                    <a:pt x="503" y="216"/>
                    <a:pt x="555" y="213"/>
                    <a:pt x="608" y="207"/>
                  </a:cubicBezTo>
                  <a:cubicBezTo>
                    <a:pt x="893" y="184"/>
                    <a:pt x="1155" y="160"/>
                    <a:pt x="1441" y="148"/>
                  </a:cubicBezTo>
                  <a:cubicBezTo>
                    <a:pt x="1202" y="25"/>
                    <a:pt x="956" y="0"/>
                    <a:pt x="7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2"/>
            <p:cNvSpPr/>
            <p:nvPr/>
          </p:nvSpPr>
          <p:spPr>
            <a:xfrm>
              <a:off x="5581050" y="2619650"/>
              <a:ext cx="37525" cy="4150"/>
            </a:xfrm>
            <a:custGeom>
              <a:avLst/>
              <a:gdLst/>
              <a:ahLst/>
              <a:cxnLst/>
              <a:rect l="l" t="t" r="r" b="b"/>
              <a:pathLst>
                <a:path w="1501" h="166" extrusionOk="0">
                  <a:moveTo>
                    <a:pt x="888" y="0"/>
                  </a:moveTo>
                  <a:cubicBezTo>
                    <a:pt x="653" y="0"/>
                    <a:pt x="415" y="38"/>
                    <a:pt x="174" y="38"/>
                  </a:cubicBezTo>
                  <a:cubicBezTo>
                    <a:pt x="116" y="38"/>
                    <a:pt x="58" y="36"/>
                    <a:pt x="0" y="30"/>
                  </a:cubicBezTo>
                  <a:lnTo>
                    <a:pt x="0" y="30"/>
                  </a:lnTo>
                  <a:cubicBezTo>
                    <a:pt x="274" y="137"/>
                    <a:pt x="555" y="165"/>
                    <a:pt x="837" y="165"/>
                  </a:cubicBezTo>
                  <a:cubicBezTo>
                    <a:pt x="1058" y="165"/>
                    <a:pt x="1281" y="148"/>
                    <a:pt x="1500" y="137"/>
                  </a:cubicBezTo>
                  <a:cubicBezTo>
                    <a:pt x="1298" y="29"/>
                    <a:pt x="1094" y="0"/>
                    <a:pt x="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2"/>
            <p:cNvSpPr/>
            <p:nvPr/>
          </p:nvSpPr>
          <p:spPr>
            <a:xfrm>
              <a:off x="5473875" y="2609075"/>
              <a:ext cx="33675" cy="3950"/>
            </a:xfrm>
            <a:custGeom>
              <a:avLst/>
              <a:gdLst/>
              <a:ahLst/>
              <a:cxnLst/>
              <a:rect l="l" t="t" r="r" b="b"/>
              <a:pathLst>
                <a:path w="1347" h="158" extrusionOk="0">
                  <a:moveTo>
                    <a:pt x="710" y="1"/>
                  </a:moveTo>
                  <a:cubicBezTo>
                    <a:pt x="475" y="1"/>
                    <a:pt x="238" y="36"/>
                    <a:pt x="1" y="36"/>
                  </a:cubicBezTo>
                  <a:cubicBezTo>
                    <a:pt x="239" y="136"/>
                    <a:pt x="488" y="158"/>
                    <a:pt x="740" y="158"/>
                  </a:cubicBezTo>
                  <a:cubicBezTo>
                    <a:pt x="942" y="158"/>
                    <a:pt x="1145" y="144"/>
                    <a:pt x="1346" y="144"/>
                  </a:cubicBezTo>
                  <a:cubicBezTo>
                    <a:pt x="1137" y="30"/>
                    <a:pt x="924" y="1"/>
                    <a:pt x="7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2"/>
            <p:cNvSpPr/>
            <p:nvPr/>
          </p:nvSpPr>
          <p:spPr>
            <a:xfrm>
              <a:off x="6092425" y="2651550"/>
              <a:ext cx="24725" cy="9350"/>
            </a:xfrm>
            <a:custGeom>
              <a:avLst/>
              <a:gdLst/>
              <a:ahLst/>
              <a:cxnLst/>
              <a:rect l="l" t="t" r="r" b="b"/>
              <a:pathLst>
                <a:path w="989" h="374" extrusionOk="0">
                  <a:moveTo>
                    <a:pt x="494" y="0"/>
                  </a:moveTo>
                  <a:cubicBezTo>
                    <a:pt x="472" y="0"/>
                    <a:pt x="447" y="16"/>
                    <a:pt x="429" y="52"/>
                  </a:cubicBezTo>
                  <a:cubicBezTo>
                    <a:pt x="334" y="231"/>
                    <a:pt x="83" y="123"/>
                    <a:pt x="0" y="314"/>
                  </a:cubicBezTo>
                  <a:cubicBezTo>
                    <a:pt x="133" y="358"/>
                    <a:pt x="269" y="374"/>
                    <a:pt x="407" y="374"/>
                  </a:cubicBezTo>
                  <a:cubicBezTo>
                    <a:pt x="603" y="374"/>
                    <a:pt x="800" y="342"/>
                    <a:pt x="988" y="314"/>
                  </a:cubicBezTo>
                  <a:cubicBezTo>
                    <a:pt x="917" y="123"/>
                    <a:pt x="655" y="207"/>
                    <a:pt x="560" y="28"/>
                  </a:cubicBezTo>
                  <a:cubicBezTo>
                    <a:pt x="560" y="28"/>
                    <a:pt x="548" y="16"/>
                    <a:pt x="512" y="4"/>
                  </a:cubicBezTo>
                  <a:cubicBezTo>
                    <a:pt x="506" y="2"/>
                    <a:pt x="500" y="0"/>
                    <a:pt x="4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2"/>
            <p:cNvSpPr/>
            <p:nvPr/>
          </p:nvSpPr>
          <p:spPr>
            <a:xfrm>
              <a:off x="5220575" y="2591825"/>
              <a:ext cx="10750" cy="12225"/>
            </a:xfrm>
            <a:custGeom>
              <a:avLst/>
              <a:gdLst/>
              <a:ahLst/>
              <a:cxnLst/>
              <a:rect l="l" t="t" r="r" b="b"/>
              <a:pathLst>
                <a:path w="430" h="489" extrusionOk="0">
                  <a:moveTo>
                    <a:pt x="1" y="0"/>
                  </a:moveTo>
                  <a:cubicBezTo>
                    <a:pt x="9" y="368"/>
                    <a:pt x="11" y="489"/>
                    <a:pt x="138" y="489"/>
                  </a:cubicBezTo>
                  <a:cubicBezTo>
                    <a:pt x="201" y="489"/>
                    <a:pt x="292" y="460"/>
                    <a:pt x="429" y="417"/>
                  </a:cubicBezTo>
                  <a:cubicBezTo>
                    <a:pt x="322" y="274"/>
                    <a:pt x="227" y="131"/>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2"/>
            <p:cNvSpPr/>
            <p:nvPr/>
          </p:nvSpPr>
          <p:spPr>
            <a:xfrm>
              <a:off x="5237550" y="2565925"/>
              <a:ext cx="11625" cy="11500"/>
            </a:xfrm>
            <a:custGeom>
              <a:avLst/>
              <a:gdLst/>
              <a:ahLst/>
              <a:cxnLst/>
              <a:rect l="l" t="t" r="r" b="b"/>
              <a:pathLst>
                <a:path w="465" h="460" extrusionOk="0">
                  <a:moveTo>
                    <a:pt x="203" y="0"/>
                  </a:moveTo>
                  <a:cubicBezTo>
                    <a:pt x="179" y="143"/>
                    <a:pt x="143" y="262"/>
                    <a:pt x="0" y="334"/>
                  </a:cubicBezTo>
                  <a:cubicBezTo>
                    <a:pt x="63" y="412"/>
                    <a:pt x="135" y="459"/>
                    <a:pt x="208" y="459"/>
                  </a:cubicBezTo>
                  <a:cubicBezTo>
                    <a:pt x="246" y="459"/>
                    <a:pt x="285" y="446"/>
                    <a:pt x="322" y="417"/>
                  </a:cubicBezTo>
                  <a:cubicBezTo>
                    <a:pt x="465" y="322"/>
                    <a:pt x="298" y="167"/>
                    <a:pt x="322" y="36"/>
                  </a:cubicBezTo>
                  <a:cubicBezTo>
                    <a:pt x="286" y="24"/>
                    <a:pt x="239" y="24"/>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2"/>
            <p:cNvSpPr/>
            <p:nvPr/>
          </p:nvSpPr>
          <p:spPr>
            <a:xfrm>
              <a:off x="5312550" y="2611875"/>
              <a:ext cx="8675" cy="6975"/>
            </a:xfrm>
            <a:custGeom>
              <a:avLst/>
              <a:gdLst/>
              <a:ahLst/>
              <a:cxnLst/>
              <a:rect l="l" t="t" r="r" b="b"/>
              <a:pathLst>
                <a:path w="347" h="279" extrusionOk="0">
                  <a:moveTo>
                    <a:pt x="278" y="1"/>
                  </a:moveTo>
                  <a:cubicBezTo>
                    <a:pt x="265" y="1"/>
                    <a:pt x="252" y="3"/>
                    <a:pt x="239" y="8"/>
                  </a:cubicBezTo>
                  <a:cubicBezTo>
                    <a:pt x="179" y="32"/>
                    <a:pt x="132" y="55"/>
                    <a:pt x="72" y="67"/>
                  </a:cubicBezTo>
                  <a:cubicBezTo>
                    <a:pt x="13" y="103"/>
                    <a:pt x="1" y="151"/>
                    <a:pt x="36" y="186"/>
                  </a:cubicBezTo>
                  <a:cubicBezTo>
                    <a:pt x="113" y="252"/>
                    <a:pt x="170" y="279"/>
                    <a:pt x="213" y="279"/>
                  </a:cubicBezTo>
                  <a:cubicBezTo>
                    <a:pt x="303" y="279"/>
                    <a:pt x="330" y="161"/>
                    <a:pt x="346" y="32"/>
                  </a:cubicBezTo>
                  <a:cubicBezTo>
                    <a:pt x="323" y="9"/>
                    <a:pt x="301" y="1"/>
                    <a:pt x="2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2"/>
            <p:cNvSpPr/>
            <p:nvPr/>
          </p:nvSpPr>
          <p:spPr>
            <a:xfrm>
              <a:off x="5751600" y="2631100"/>
              <a:ext cx="9250" cy="4075"/>
            </a:xfrm>
            <a:custGeom>
              <a:avLst/>
              <a:gdLst/>
              <a:ahLst/>
              <a:cxnLst/>
              <a:rect l="l" t="t" r="r" b="b"/>
              <a:pathLst>
                <a:path w="370" h="163" extrusionOk="0">
                  <a:moveTo>
                    <a:pt x="312" y="1"/>
                  </a:moveTo>
                  <a:cubicBezTo>
                    <a:pt x="196" y="1"/>
                    <a:pt x="72" y="9"/>
                    <a:pt x="0" y="132"/>
                  </a:cubicBezTo>
                  <a:cubicBezTo>
                    <a:pt x="16" y="154"/>
                    <a:pt x="40" y="163"/>
                    <a:pt x="62" y="163"/>
                  </a:cubicBezTo>
                  <a:cubicBezTo>
                    <a:pt x="75" y="163"/>
                    <a:pt x="87" y="160"/>
                    <a:pt x="96" y="156"/>
                  </a:cubicBezTo>
                  <a:cubicBezTo>
                    <a:pt x="203" y="108"/>
                    <a:pt x="334" y="156"/>
                    <a:pt x="370" y="1"/>
                  </a:cubicBezTo>
                  <a:cubicBezTo>
                    <a:pt x="351" y="1"/>
                    <a:pt x="332" y="1"/>
                    <a:pt x="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2"/>
            <p:cNvSpPr/>
            <p:nvPr/>
          </p:nvSpPr>
          <p:spPr>
            <a:xfrm>
              <a:off x="6167125" y="2685200"/>
              <a:ext cx="11625" cy="3975"/>
            </a:xfrm>
            <a:custGeom>
              <a:avLst/>
              <a:gdLst/>
              <a:ahLst/>
              <a:cxnLst/>
              <a:rect l="l" t="t" r="r" b="b"/>
              <a:pathLst>
                <a:path w="465" h="159" extrusionOk="0">
                  <a:moveTo>
                    <a:pt x="208" y="0"/>
                  </a:moveTo>
                  <a:cubicBezTo>
                    <a:pt x="130" y="0"/>
                    <a:pt x="58" y="21"/>
                    <a:pt x="1" y="111"/>
                  </a:cubicBezTo>
                  <a:lnTo>
                    <a:pt x="263" y="159"/>
                  </a:lnTo>
                  <a:cubicBezTo>
                    <a:pt x="346" y="147"/>
                    <a:pt x="405" y="135"/>
                    <a:pt x="465" y="111"/>
                  </a:cubicBezTo>
                  <a:cubicBezTo>
                    <a:pt x="441" y="87"/>
                    <a:pt x="429" y="39"/>
                    <a:pt x="417" y="16"/>
                  </a:cubicBezTo>
                  <a:cubicBezTo>
                    <a:pt x="346" y="16"/>
                    <a:pt x="274" y="0"/>
                    <a:pt x="2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2"/>
            <p:cNvSpPr/>
            <p:nvPr/>
          </p:nvSpPr>
          <p:spPr>
            <a:xfrm>
              <a:off x="5224150" y="2543500"/>
              <a:ext cx="5375" cy="12025"/>
            </a:xfrm>
            <a:custGeom>
              <a:avLst/>
              <a:gdLst/>
              <a:ahLst/>
              <a:cxnLst/>
              <a:rect l="l" t="t" r="r" b="b"/>
              <a:pathLst>
                <a:path w="215" h="481" extrusionOk="0">
                  <a:moveTo>
                    <a:pt x="68" y="0"/>
                  </a:moveTo>
                  <a:cubicBezTo>
                    <a:pt x="49" y="0"/>
                    <a:pt x="28" y="18"/>
                    <a:pt x="1" y="64"/>
                  </a:cubicBezTo>
                  <a:cubicBezTo>
                    <a:pt x="1" y="207"/>
                    <a:pt x="24" y="350"/>
                    <a:pt x="24" y="481"/>
                  </a:cubicBezTo>
                  <a:lnTo>
                    <a:pt x="120" y="481"/>
                  </a:lnTo>
                  <a:cubicBezTo>
                    <a:pt x="215" y="397"/>
                    <a:pt x="215" y="290"/>
                    <a:pt x="155" y="183"/>
                  </a:cubicBezTo>
                  <a:cubicBezTo>
                    <a:pt x="143" y="159"/>
                    <a:pt x="120" y="112"/>
                    <a:pt x="120" y="64"/>
                  </a:cubicBezTo>
                  <a:cubicBezTo>
                    <a:pt x="120" y="52"/>
                    <a:pt x="120" y="40"/>
                    <a:pt x="84" y="4"/>
                  </a:cubicBezTo>
                  <a:cubicBezTo>
                    <a:pt x="79" y="2"/>
                    <a:pt x="73" y="0"/>
                    <a:pt x="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2"/>
            <p:cNvSpPr/>
            <p:nvPr/>
          </p:nvSpPr>
          <p:spPr>
            <a:xfrm>
              <a:off x="5227725" y="2548050"/>
              <a:ext cx="4775" cy="11950"/>
            </a:xfrm>
            <a:custGeom>
              <a:avLst/>
              <a:gdLst/>
              <a:ahLst/>
              <a:cxnLst/>
              <a:rect l="l" t="t" r="r" b="b"/>
              <a:pathLst>
                <a:path w="191" h="478" extrusionOk="0">
                  <a:moveTo>
                    <a:pt x="24" y="1"/>
                  </a:moveTo>
                  <a:cubicBezTo>
                    <a:pt x="12" y="108"/>
                    <a:pt x="12" y="203"/>
                    <a:pt x="0" y="299"/>
                  </a:cubicBezTo>
                  <a:lnTo>
                    <a:pt x="131" y="477"/>
                  </a:lnTo>
                  <a:cubicBezTo>
                    <a:pt x="143" y="322"/>
                    <a:pt x="191" y="144"/>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2"/>
            <p:cNvSpPr/>
            <p:nvPr/>
          </p:nvSpPr>
          <p:spPr>
            <a:xfrm>
              <a:off x="5517350" y="2612950"/>
              <a:ext cx="11625" cy="3175"/>
            </a:xfrm>
            <a:custGeom>
              <a:avLst/>
              <a:gdLst/>
              <a:ahLst/>
              <a:cxnLst/>
              <a:rect l="l" t="t" r="r" b="b"/>
              <a:pathLst>
                <a:path w="465" h="127" extrusionOk="0">
                  <a:moveTo>
                    <a:pt x="184" y="0"/>
                  </a:moveTo>
                  <a:cubicBezTo>
                    <a:pt x="124" y="0"/>
                    <a:pt x="62" y="8"/>
                    <a:pt x="0" y="12"/>
                  </a:cubicBezTo>
                  <a:cubicBezTo>
                    <a:pt x="102" y="106"/>
                    <a:pt x="210" y="126"/>
                    <a:pt x="323" y="126"/>
                  </a:cubicBezTo>
                  <a:cubicBezTo>
                    <a:pt x="369" y="126"/>
                    <a:pt x="416" y="123"/>
                    <a:pt x="465" y="120"/>
                  </a:cubicBezTo>
                  <a:cubicBezTo>
                    <a:pt x="382" y="22"/>
                    <a:pt x="286" y="0"/>
                    <a:pt x="1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2"/>
            <p:cNvSpPr/>
            <p:nvPr/>
          </p:nvSpPr>
          <p:spPr>
            <a:xfrm>
              <a:off x="5302425" y="2591225"/>
              <a:ext cx="11650" cy="3300"/>
            </a:xfrm>
            <a:custGeom>
              <a:avLst/>
              <a:gdLst/>
              <a:ahLst/>
              <a:cxnLst/>
              <a:rect l="l" t="t" r="r" b="b"/>
              <a:pathLst>
                <a:path w="466" h="132" extrusionOk="0">
                  <a:moveTo>
                    <a:pt x="465" y="0"/>
                  </a:moveTo>
                  <a:cubicBezTo>
                    <a:pt x="311" y="24"/>
                    <a:pt x="144" y="24"/>
                    <a:pt x="1" y="24"/>
                  </a:cubicBezTo>
                  <a:cubicBezTo>
                    <a:pt x="102" y="88"/>
                    <a:pt x="224" y="131"/>
                    <a:pt x="351" y="131"/>
                  </a:cubicBezTo>
                  <a:cubicBezTo>
                    <a:pt x="389" y="131"/>
                    <a:pt x="427" y="128"/>
                    <a:pt x="465" y="119"/>
                  </a:cubicBezTo>
                  <a:lnTo>
                    <a:pt x="46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2"/>
            <p:cNvSpPr/>
            <p:nvPr/>
          </p:nvSpPr>
          <p:spPr>
            <a:xfrm>
              <a:off x="5231000" y="2562650"/>
              <a:ext cx="4200" cy="8350"/>
            </a:xfrm>
            <a:custGeom>
              <a:avLst/>
              <a:gdLst/>
              <a:ahLst/>
              <a:cxnLst/>
              <a:rect l="l" t="t" r="r" b="b"/>
              <a:pathLst>
                <a:path w="168" h="334" extrusionOk="0">
                  <a:moveTo>
                    <a:pt x="12" y="0"/>
                  </a:moveTo>
                  <a:lnTo>
                    <a:pt x="12" y="0"/>
                  </a:lnTo>
                  <a:cubicBezTo>
                    <a:pt x="0" y="131"/>
                    <a:pt x="48" y="239"/>
                    <a:pt x="131" y="334"/>
                  </a:cubicBezTo>
                  <a:cubicBezTo>
                    <a:pt x="167" y="191"/>
                    <a:pt x="143" y="72"/>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2"/>
            <p:cNvSpPr/>
            <p:nvPr/>
          </p:nvSpPr>
          <p:spPr>
            <a:xfrm>
              <a:off x="5614675" y="2648125"/>
              <a:ext cx="3900" cy="4850"/>
            </a:xfrm>
            <a:custGeom>
              <a:avLst/>
              <a:gdLst/>
              <a:ahLst/>
              <a:cxnLst/>
              <a:rect l="l" t="t" r="r" b="b"/>
              <a:pathLst>
                <a:path w="156" h="194" extrusionOk="0">
                  <a:moveTo>
                    <a:pt x="78" y="1"/>
                  </a:moveTo>
                  <a:cubicBezTo>
                    <a:pt x="64" y="1"/>
                    <a:pt x="50" y="3"/>
                    <a:pt x="36" y="10"/>
                  </a:cubicBezTo>
                  <a:cubicBezTo>
                    <a:pt x="24" y="22"/>
                    <a:pt x="13" y="46"/>
                    <a:pt x="1" y="70"/>
                  </a:cubicBezTo>
                  <a:cubicBezTo>
                    <a:pt x="9" y="151"/>
                    <a:pt x="33" y="193"/>
                    <a:pt x="78" y="193"/>
                  </a:cubicBezTo>
                  <a:cubicBezTo>
                    <a:pt x="99" y="193"/>
                    <a:pt x="125" y="184"/>
                    <a:pt x="155" y="165"/>
                  </a:cubicBezTo>
                  <a:lnTo>
                    <a:pt x="155" y="34"/>
                  </a:lnTo>
                  <a:cubicBezTo>
                    <a:pt x="139" y="17"/>
                    <a:pt x="110" y="1"/>
                    <a:pt x="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2"/>
            <p:cNvSpPr/>
            <p:nvPr/>
          </p:nvSpPr>
          <p:spPr>
            <a:xfrm>
              <a:off x="5247975" y="2562650"/>
              <a:ext cx="5375" cy="3900"/>
            </a:xfrm>
            <a:custGeom>
              <a:avLst/>
              <a:gdLst/>
              <a:ahLst/>
              <a:cxnLst/>
              <a:rect l="l" t="t" r="r" b="b"/>
              <a:pathLst>
                <a:path w="215" h="156" extrusionOk="0">
                  <a:moveTo>
                    <a:pt x="0" y="0"/>
                  </a:moveTo>
                  <a:cubicBezTo>
                    <a:pt x="60" y="48"/>
                    <a:pt x="119" y="108"/>
                    <a:pt x="179" y="155"/>
                  </a:cubicBezTo>
                  <a:lnTo>
                    <a:pt x="214" y="119"/>
                  </a:lnTo>
                  <a:cubicBezTo>
                    <a:pt x="203" y="48"/>
                    <a:pt x="167" y="12"/>
                    <a:pt x="95" y="12"/>
                  </a:cubicBezTo>
                  <a:cubicBezTo>
                    <a:pt x="60" y="0"/>
                    <a:pt x="36"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2"/>
            <p:cNvSpPr/>
            <p:nvPr/>
          </p:nvSpPr>
          <p:spPr>
            <a:xfrm>
              <a:off x="5744450" y="2632900"/>
              <a:ext cx="3600" cy="1200"/>
            </a:xfrm>
            <a:custGeom>
              <a:avLst/>
              <a:gdLst/>
              <a:ahLst/>
              <a:cxnLst/>
              <a:rect l="l" t="t" r="r" b="b"/>
              <a:pathLst>
                <a:path w="144" h="48" extrusionOk="0">
                  <a:moveTo>
                    <a:pt x="108" y="0"/>
                  </a:moveTo>
                  <a:cubicBezTo>
                    <a:pt x="72" y="24"/>
                    <a:pt x="25" y="36"/>
                    <a:pt x="1" y="48"/>
                  </a:cubicBezTo>
                  <a:lnTo>
                    <a:pt x="144" y="48"/>
                  </a:lnTo>
                  <a:cubicBezTo>
                    <a:pt x="132" y="36"/>
                    <a:pt x="120"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2"/>
            <p:cNvSpPr/>
            <p:nvPr/>
          </p:nvSpPr>
          <p:spPr>
            <a:xfrm>
              <a:off x="5979600" y="2802300"/>
              <a:ext cx="140525" cy="35150"/>
            </a:xfrm>
            <a:custGeom>
              <a:avLst/>
              <a:gdLst/>
              <a:ahLst/>
              <a:cxnLst/>
              <a:rect l="l" t="t" r="r" b="b"/>
              <a:pathLst>
                <a:path w="5621" h="1406" extrusionOk="0">
                  <a:moveTo>
                    <a:pt x="1027" y="0"/>
                  </a:moveTo>
                  <a:cubicBezTo>
                    <a:pt x="745" y="0"/>
                    <a:pt x="462" y="16"/>
                    <a:pt x="179" y="58"/>
                  </a:cubicBezTo>
                  <a:cubicBezTo>
                    <a:pt x="1" y="177"/>
                    <a:pt x="13" y="285"/>
                    <a:pt x="167" y="416"/>
                  </a:cubicBezTo>
                  <a:cubicBezTo>
                    <a:pt x="310" y="535"/>
                    <a:pt x="644" y="487"/>
                    <a:pt x="441" y="868"/>
                  </a:cubicBezTo>
                  <a:cubicBezTo>
                    <a:pt x="346" y="1047"/>
                    <a:pt x="310" y="1344"/>
                    <a:pt x="667" y="1404"/>
                  </a:cubicBezTo>
                  <a:cubicBezTo>
                    <a:pt x="681" y="1405"/>
                    <a:pt x="695" y="1405"/>
                    <a:pt x="708" y="1405"/>
                  </a:cubicBezTo>
                  <a:cubicBezTo>
                    <a:pt x="857" y="1405"/>
                    <a:pt x="985" y="1343"/>
                    <a:pt x="1072" y="1201"/>
                  </a:cubicBezTo>
                  <a:cubicBezTo>
                    <a:pt x="1156" y="1070"/>
                    <a:pt x="1310" y="1023"/>
                    <a:pt x="1418" y="904"/>
                  </a:cubicBezTo>
                  <a:cubicBezTo>
                    <a:pt x="1489" y="832"/>
                    <a:pt x="1477" y="701"/>
                    <a:pt x="1572" y="642"/>
                  </a:cubicBezTo>
                  <a:lnTo>
                    <a:pt x="1572" y="642"/>
                  </a:lnTo>
                  <a:cubicBezTo>
                    <a:pt x="1572" y="713"/>
                    <a:pt x="1560" y="773"/>
                    <a:pt x="1572" y="844"/>
                  </a:cubicBezTo>
                  <a:cubicBezTo>
                    <a:pt x="1668" y="1011"/>
                    <a:pt x="1810" y="1023"/>
                    <a:pt x="1977" y="1047"/>
                  </a:cubicBezTo>
                  <a:lnTo>
                    <a:pt x="2072" y="1047"/>
                  </a:lnTo>
                  <a:cubicBezTo>
                    <a:pt x="2620" y="1047"/>
                    <a:pt x="3180" y="1059"/>
                    <a:pt x="3751" y="1059"/>
                  </a:cubicBezTo>
                  <a:cubicBezTo>
                    <a:pt x="3949" y="1099"/>
                    <a:pt x="4149" y="1111"/>
                    <a:pt x="4350" y="1111"/>
                  </a:cubicBezTo>
                  <a:cubicBezTo>
                    <a:pt x="4617" y="1111"/>
                    <a:pt x="4886" y="1090"/>
                    <a:pt x="5155" y="1090"/>
                  </a:cubicBezTo>
                  <a:cubicBezTo>
                    <a:pt x="5219" y="1090"/>
                    <a:pt x="5283" y="1091"/>
                    <a:pt x="5347" y="1094"/>
                  </a:cubicBezTo>
                  <a:cubicBezTo>
                    <a:pt x="5501" y="1082"/>
                    <a:pt x="5620" y="975"/>
                    <a:pt x="5466" y="880"/>
                  </a:cubicBezTo>
                  <a:cubicBezTo>
                    <a:pt x="5251" y="737"/>
                    <a:pt x="5311" y="499"/>
                    <a:pt x="5144" y="380"/>
                  </a:cubicBezTo>
                  <a:cubicBezTo>
                    <a:pt x="4632" y="142"/>
                    <a:pt x="4061" y="189"/>
                    <a:pt x="3525" y="177"/>
                  </a:cubicBezTo>
                  <a:cubicBezTo>
                    <a:pt x="2689" y="142"/>
                    <a:pt x="1859" y="0"/>
                    <a:pt x="10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2"/>
            <p:cNvSpPr/>
            <p:nvPr/>
          </p:nvSpPr>
          <p:spPr>
            <a:xfrm>
              <a:off x="5963525" y="2810000"/>
              <a:ext cx="35750" cy="104800"/>
            </a:xfrm>
            <a:custGeom>
              <a:avLst/>
              <a:gdLst/>
              <a:ahLst/>
              <a:cxnLst/>
              <a:rect l="l" t="t" r="r" b="b"/>
              <a:pathLst>
                <a:path w="1430" h="4192" extrusionOk="0">
                  <a:moveTo>
                    <a:pt x="989" y="0"/>
                  </a:moveTo>
                  <a:cubicBezTo>
                    <a:pt x="822" y="167"/>
                    <a:pt x="787" y="381"/>
                    <a:pt x="751" y="584"/>
                  </a:cubicBezTo>
                  <a:cubicBezTo>
                    <a:pt x="787" y="1286"/>
                    <a:pt x="191" y="1822"/>
                    <a:pt x="239" y="2525"/>
                  </a:cubicBezTo>
                  <a:cubicBezTo>
                    <a:pt x="239" y="2739"/>
                    <a:pt x="203" y="2953"/>
                    <a:pt x="60" y="3132"/>
                  </a:cubicBezTo>
                  <a:cubicBezTo>
                    <a:pt x="25" y="3191"/>
                    <a:pt x="13" y="3251"/>
                    <a:pt x="1" y="3310"/>
                  </a:cubicBezTo>
                  <a:cubicBezTo>
                    <a:pt x="1" y="3394"/>
                    <a:pt x="13" y="3489"/>
                    <a:pt x="60" y="3572"/>
                  </a:cubicBezTo>
                  <a:cubicBezTo>
                    <a:pt x="275" y="3727"/>
                    <a:pt x="203" y="4037"/>
                    <a:pt x="417" y="4191"/>
                  </a:cubicBezTo>
                  <a:lnTo>
                    <a:pt x="548" y="4013"/>
                  </a:lnTo>
                  <a:cubicBezTo>
                    <a:pt x="644" y="3906"/>
                    <a:pt x="644" y="3799"/>
                    <a:pt x="584" y="3679"/>
                  </a:cubicBezTo>
                  <a:cubicBezTo>
                    <a:pt x="608" y="3060"/>
                    <a:pt x="822" y="2477"/>
                    <a:pt x="1001" y="1882"/>
                  </a:cubicBezTo>
                  <a:cubicBezTo>
                    <a:pt x="1358" y="1786"/>
                    <a:pt x="1263" y="1524"/>
                    <a:pt x="1251" y="1286"/>
                  </a:cubicBezTo>
                  <a:cubicBezTo>
                    <a:pt x="1251" y="1239"/>
                    <a:pt x="1287" y="1191"/>
                    <a:pt x="1299" y="1167"/>
                  </a:cubicBezTo>
                  <a:cubicBezTo>
                    <a:pt x="1346" y="1120"/>
                    <a:pt x="1346" y="1060"/>
                    <a:pt x="1299" y="1012"/>
                  </a:cubicBezTo>
                  <a:cubicBezTo>
                    <a:pt x="1013" y="882"/>
                    <a:pt x="1168" y="584"/>
                    <a:pt x="1227" y="477"/>
                  </a:cubicBezTo>
                  <a:cubicBezTo>
                    <a:pt x="1429" y="155"/>
                    <a:pt x="1179" y="108"/>
                    <a:pt x="9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2"/>
            <p:cNvSpPr/>
            <p:nvPr/>
          </p:nvSpPr>
          <p:spPr>
            <a:xfrm>
              <a:off x="5948350" y="2898600"/>
              <a:ext cx="25925" cy="75325"/>
            </a:xfrm>
            <a:custGeom>
              <a:avLst/>
              <a:gdLst/>
              <a:ahLst/>
              <a:cxnLst/>
              <a:rect l="l" t="t" r="r" b="b"/>
              <a:pathLst>
                <a:path w="1037" h="3013" extrusionOk="0">
                  <a:moveTo>
                    <a:pt x="915" y="1"/>
                  </a:moveTo>
                  <a:cubicBezTo>
                    <a:pt x="865" y="1"/>
                    <a:pt x="803" y="24"/>
                    <a:pt x="739" y="40"/>
                  </a:cubicBezTo>
                  <a:cubicBezTo>
                    <a:pt x="679" y="76"/>
                    <a:pt x="620" y="124"/>
                    <a:pt x="596" y="183"/>
                  </a:cubicBezTo>
                  <a:cubicBezTo>
                    <a:pt x="524" y="290"/>
                    <a:pt x="477" y="409"/>
                    <a:pt x="441" y="540"/>
                  </a:cubicBezTo>
                  <a:cubicBezTo>
                    <a:pt x="417" y="671"/>
                    <a:pt x="405" y="790"/>
                    <a:pt x="405" y="921"/>
                  </a:cubicBezTo>
                  <a:cubicBezTo>
                    <a:pt x="346" y="1386"/>
                    <a:pt x="203" y="1838"/>
                    <a:pt x="60" y="2267"/>
                  </a:cubicBezTo>
                  <a:cubicBezTo>
                    <a:pt x="48" y="2326"/>
                    <a:pt x="24" y="2386"/>
                    <a:pt x="12" y="2457"/>
                  </a:cubicBezTo>
                  <a:cubicBezTo>
                    <a:pt x="1" y="2636"/>
                    <a:pt x="12" y="2814"/>
                    <a:pt x="167" y="2945"/>
                  </a:cubicBezTo>
                  <a:cubicBezTo>
                    <a:pt x="243" y="2987"/>
                    <a:pt x="319" y="3012"/>
                    <a:pt x="396" y="3012"/>
                  </a:cubicBezTo>
                  <a:cubicBezTo>
                    <a:pt x="450" y="3012"/>
                    <a:pt x="505" y="2999"/>
                    <a:pt x="560" y="2969"/>
                  </a:cubicBezTo>
                  <a:cubicBezTo>
                    <a:pt x="667" y="2874"/>
                    <a:pt x="608" y="2683"/>
                    <a:pt x="774" y="2636"/>
                  </a:cubicBezTo>
                  <a:cubicBezTo>
                    <a:pt x="784" y="2641"/>
                    <a:pt x="796" y="2644"/>
                    <a:pt x="808" y="2644"/>
                  </a:cubicBezTo>
                  <a:cubicBezTo>
                    <a:pt x="826" y="2644"/>
                    <a:pt x="844" y="2638"/>
                    <a:pt x="858" y="2624"/>
                  </a:cubicBezTo>
                  <a:cubicBezTo>
                    <a:pt x="953" y="2517"/>
                    <a:pt x="953" y="2410"/>
                    <a:pt x="882" y="2302"/>
                  </a:cubicBezTo>
                  <a:lnTo>
                    <a:pt x="882" y="2302"/>
                  </a:lnTo>
                  <a:lnTo>
                    <a:pt x="882" y="2326"/>
                  </a:lnTo>
                  <a:cubicBezTo>
                    <a:pt x="715" y="2005"/>
                    <a:pt x="727" y="1695"/>
                    <a:pt x="917" y="1398"/>
                  </a:cubicBezTo>
                  <a:cubicBezTo>
                    <a:pt x="977" y="1267"/>
                    <a:pt x="941" y="1148"/>
                    <a:pt x="941" y="1017"/>
                  </a:cubicBezTo>
                  <a:cubicBezTo>
                    <a:pt x="941" y="921"/>
                    <a:pt x="941" y="814"/>
                    <a:pt x="1001" y="743"/>
                  </a:cubicBezTo>
                  <a:lnTo>
                    <a:pt x="1036" y="695"/>
                  </a:lnTo>
                  <a:lnTo>
                    <a:pt x="1036" y="636"/>
                  </a:lnTo>
                  <a:cubicBezTo>
                    <a:pt x="1036" y="481"/>
                    <a:pt x="1024" y="326"/>
                    <a:pt x="1024" y="159"/>
                  </a:cubicBezTo>
                  <a:cubicBezTo>
                    <a:pt x="1018" y="35"/>
                    <a:pt x="976" y="1"/>
                    <a:pt x="9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2"/>
            <p:cNvSpPr/>
            <p:nvPr/>
          </p:nvSpPr>
          <p:spPr>
            <a:xfrm>
              <a:off x="6010850" y="2931050"/>
              <a:ext cx="81900" cy="13225"/>
            </a:xfrm>
            <a:custGeom>
              <a:avLst/>
              <a:gdLst/>
              <a:ahLst/>
              <a:cxnLst/>
              <a:rect l="l" t="t" r="r" b="b"/>
              <a:pathLst>
                <a:path w="3276" h="529" extrusionOk="0">
                  <a:moveTo>
                    <a:pt x="926" y="0"/>
                  </a:moveTo>
                  <a:cubicBezTo>
                    <a:pt x="693" y="0"/>
                    <a:pt x="460" y="8"/>
                    <a:pt x="227" y="28"/>
                  </a:cubicBezTo>
                  <a:cubicBezTo>
                    <a:pt x="168" y="123"/>
                    <a:pt x="1" y="159"/>
                    <a:pt x="84" y="326"/>
                  </a:cubicBezTo>
                  <a:cubicBezTo>
                    <a:pt x="829" y="326"/>
                    <a:pt x="1565" y="457"/>
                    <a:pt x="2308" y="457"/>
                  </a:cubicBezTo>
                  <a:cubicBezTo>
                    <a:pt x="2432" y="457"/>
                    <a:pt x="2556" y="453"/>
                    <a:pt x="2680" y="445"/>
                  </a:cubicBezTo>
                  <a:cubicBezTo>
                    <a:pt x="2846" y="326"/>
                    <a:pt x="3275" y="528"/>
                    <a:pt x="3096" y="64"/>
                  </a:cubicBezTo>
                  <a:lnTo>
                    <a:pt x="3096" y="64"/>
                  </a:lnTo>
                  <a:cubicBezTo>
                    <a:pt x="3054" y="64"/>
                    <a:pt x="3012" y="65"/>
                    <a:pt x="2970" y="65"/>
                  </a:cubicBezTo>
                  <a:cubicBezTo>
                    <a:pt x="2292" y="65"/>
                    <a:pt x="1607" y="0"/>
                    <a:pt x="9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2"/>
            <p:cNvSpPr/>
            <p:nvPr/>
          </p:nvSpPr>
          <p:spPr>
            <a:xfrm>
              <a:off x="6073375" y="2812500"/>
              <a:ext cx="90500" cy="19700"/>
            </a:xfrm>
            <a:custGeom>
              <a:avLst/>
              <a:gdLst/>
              <a:ahLst/>
              <a:cxnLst/>
              <a:rect l="l" t="t" r="r" b="b"/>
              <a:pathLst>
                <a:path w="3620" h="788" extrusionOk="0">
                  <a:moveTo>
                    <a:pt x="2183" y="1"/>
                  </a:moveTo>
                  <a:cubicBezTo>
                    <a:pt x="2043" y="1"/>
                    <a:pt x="1898" y="28"/>
                    <a:pt x="1750" y="67"/>
                  </a:cubicBezTo>
                  <a:cubicBezTo>
                    <a:pt x="1572" y="162"/>
                    <a:pt x="1465" y="281"/>
                    <a:pt x="1727" y="401"/>
                  </a:cubicBezTo>
                  <a:cubicBezTo>
                    <a:pt x="1869" y="472"/>
                    <a:pt x="1869" y="531"/>
                    <a:pt x="1750" y="615"/>
                  </a:cubicBezTo>
                  <a:cubicBezTo>
                    <a:pt x="1636" y="624"/>
                    <a:pt x="1521" y="628"/>
                    <a:pt x="1405" y="628"/>
                  </a:cubicBezTo>
                  <a:cubicBezTo>
                    <a:pt x="1134" y="628"/>
                    <a:pt x="860" y="610"/>
                    <a:pt x="586" y="610"/>
                  </a:cubicBezTo>
                  <a:cubicBezTo>
                    <a:pt x="390" y="610"/>
                    <a:pt x="195" y="619"/>
                    <a:pt x="0" y="651"/>
                  </a:cubicBezTo>
                  <a:cubicBezTo>
                    <a:pt x="89" y="731"/>
                    <a:pt x="192" y="731"/>
                    <a:pt x="293" y="731"/>
                  </a:cubicBezTo>
                  <a:lnTo>
                    <a:pt x="293" y="731"/>
                  </a:lnTo>
                  <a:cubicBezTo>
                    <a:pt x="327" y="731"/>
                    <a:pt x="360" y="731"/>
                    <a:pt x="393" y="734"/>
                  </a:cubicBezTo>
                  <a:cubicBezTo>
                    <a:pt x="753" y="765"/>
                    <a:pt x="1113" y="787"/>
                    <a:pt x="1472" y="787"/>
                  </a:cubicBezTo>
                  <a:cubicBezTo>
                    <a:pt x="1932" y="787"/>
                    <a:pt x="2391" y="751"/>
                    <a:pt x="2846" y="651"/>
                  </a:cubicBezTo>
                  <a:cubicBezTo>
                    <a:pt x="2857" y="650"/>
                    <a:pt x="2868" y="649"/>
                    <a:pt x="2880" y="649"/>
                  </a:cubicBezTo>
                  <a:cubicBezTo>
                    <a:pt x="3018" y="649"/>
                    <a:pt x="3173" y="717"/>
                    <a:pt x="3313" y="717"/>
                  </a:cubicBezTo>
                  <a:cubicBezTo>
                    <a:pt x="3432" y="717"/>
                    <a:pt x="3541" y="668"/>
                    <a:pt x="3620" y="484"/>
                  </a:cubicBezTo>
                  <a:cubicBezTo>
                    <a:pt x="3334" y="401"/>
                    <a:pt x="3036" y="305"/>
                    <a:pt x="2750" y="210"/>
                  </a:cubicBezTo>
                  <a:cubicBezTo>
                    <a:pt x="2575" y="56"/>
                    <a:pt x="2384" y="1"/>
                    <a:pt x="21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2"/>
            <p:cNvSpPr/>
            <p:nvPr/>
          </p:nvSpPr>
          <p:spPr>
            <a:xfrm>
              <a:off x="6077825" y="2932100"/>
              <a:ext cx="61050" cy="12525"/>
            </a:xfrm>
            <a:custGeom>
              <a:avLst/>
              <a:gdLst/>
              <a:ahLst/>
              <a:cxnLst/>
              <a:rect l="l" t="t" r="r" b="b"/>
              <a:pathLst>
                <a:path w="2442" h="501" extrusionOk="0">
                  <a:moveTo>
                    <a:pt x="1456" y="0"/>
                  </a:moveTo>
                  <a:cubicBezTo>
                    <a:pt x="1347" y="0"/>
                    <a:pt x="1239" y="54"/>
                    <a:pt x="1132" y="141"/>
                  </a:cubicBezTo>
                  <a:cubicBezTo>
                    <a:pt x="1040" y="54"/>
                    <a:pt x="940" y="35"/>
                    <a:pt x="837" y="35"/>
                  </a:cubicBezTo>
                  <a:cubicBezTo>
                    <a:pt x="755" y="35"/>
                    <a:pt x="671" y="47"/>
                    <a:pt x="588" y="47"/>
                  </a:cubicBezTo>
                  <a:cubicBezTo>
                    <a:pt x="531" y="47"/>
                    <a:pt x="473" y="41"/>
                    <a:pt x="417" y="22"/>
                  </a:cubicBezTo>
                  <a:lnTo>
                    <a:pt x="417" y="22"/>
                  </a:lnTo>
                  <a:cubicBezTo>
                    <a:pt x="441" y="331"/>
                    <a:pt x="120" y="236"/>
                    <a:pt x="1" y="403"/>
                  </a:cubicBezTo>
                  <a:cubicBezTo>
                    <a:pt x="504" y="412"/>
                    <a:pt x="1001" y="455"/>
                    <a:pt x="1496" y="455"/>
                  </a:cubicBezTo>
                  <a:cubicBezTo>
                    <a:pt x="1656" y="455"/>
                    <a:pt x="1817" y="450"/>
                    <a:pt x="1977" y="439"/>
                  </a:cubicBezTo>
                  <a:cubicBezTo>
                    <a:pt x="2056" y="476"/>
                    <a:pt x="2133" y="501"/>
                    <a:pt x="2205" y="501"/>
                  </a:cubicBezTo>
                  <a:cubicBezTo>
                    <a:pt x="2294" y="501"/>
                    <a:pt x="2375" y="461"/>
                    <a:pt x="2442" y="355"/>
                  </a:cubicBezTo>
                  <a:cubicBezTo>
                    <a:pt x="2350" y="234"/>
                    <a:pt x="2238" y="216"/>
                    <a:pt x="2125" y="216"/>
                  </a:cubicBezTo>
                  <a:cubicBezTo>
                    <a:pt x="2076" y="216"/>
                    <a:pt x="2028" y="219"/>
                    <a:pt x="1981" y="219"/>
                  </a:cubicBezTo>
                  <a:cubicBezTo>
                    <a:pt x="1879" y="219"/>
                    <a:pt x="1785" y="203"/>
                    <a:pt x="1715" y="105"/>
                  </a:cubicBezTo>
                  <a:cubicBezTo>
                    <a:pt x="1627" y="32"/>
                    <a:pt x="1541" y="0"/>
                    <a:pt x="14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2"/>
            <p:cNvSpPr/>
            <p:nvPr/>
          </p:nvSpPr>
          <p:spPr>
            <a:xfrm>
              <a:off x="5988825" y="2842450"/>
              <a:ext cx="53900" cy="16775"/>
            </a:xfrm>
            <a:custGeom>
              <a:avLst/>
              <a:gdLst/>
              <a:ahLst/>
              <a:cxnLst/>
              <a:rect l="l" t="t" r="r" b="b"/>
              <a:pathLst>
                <a:path w="2156" h="671" extrusionOk="0">
                  <a:moveTo>
                    <a:pt x="251" y="0"/>
                  </a:moveTo>
                  <a:cubicBezTo>
                    <a:pt x="167" y="191"/>
                    <a:pt x="84" y="405"/>
                    <a:pt x="1" y="596"/>
                  </a:cubicBezTo>
                  <a:cubicBezTo>
                    <a:pt x="513" y="596"/>
                    <a:pt x="1025" y="596"/>
                    <a:pt x="1560" y="607"/>
                  </a:cubicBezTo>
                  <a:cubicBezTo>
                    <a:pt x="1671" y="614"/>
                    <a:pt x="1800" y="670"/>
                    <a:pt x="1912" y="670"/>
                  </a:cubicBezTo>
                  <a:cubicBezTo>
                    <a:pt x="2018" y="670"/>
                    <a:pt x="2110" y="620"/>
                    <a:pt x="2156" y="429"/>
                  </a:cubicBezTo>
                  <a:cubicBezTo>
                    <a:pt x="1790" y="338"/>
                    <a:pt x="1416" y="281"/>
                    <a:pt x="1034" y="281"/>
                  </a:cubicBezTo>
                  <a:cubicBezTo>
                    <a:pt x="967" y="281"/>
                    <a:pt x="901" y="282"/>
                    <a:pt x="834" y="286"/>
                  </a:cubicBezTo>
                  <a:cubicBezTo>
                    <a:pt x="809" y="287"/>
                    <a:pt x="784" y="288"/>
                    <a:pt x="760" y="288"/>
                  </a:cubicBezTo>
                  <a:cubicBezTo>
                    <a:pt x="548" y="288"/>
                    <a:pt x="347" y="235"/>
                    <a:pt x="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2"/>
            <p:cNvSpPr/>
            <p:nvPr/>
          </p:nvSpPr>
          <p:spPr>
            <a:xfrm>
              <a:off x="5995975" y="2826725"/>
              <a:ext cx="47950" cy="12775"/>
            </a:xfrm>
            <a:custGeom>
              <a:avLst/>
              <a:gdLst/>
              <a:ahLst/>
              <a:cxnLst/>
              <a:rect l="l" t="t" r="r" b="b"/>
              <a:pathLst>
                <a:path w="1918" h="511" extrusionOk="0">
                  <a:moveTo>
                    <a:pt x="1225" y="0"/>
                  </a:moveTo>
                  <a:cubicBezTo>
                    <a:pt x="1198" y="0"/>
                    <a:pt x="1171" y="3"/>
                    <a:pt x="1144" y="10"/>
                  </a:cubicBezTo>
                  <a:cubicBezTo>
                    <a:pt x="1012" y="49"/>
                    <a:pt x="881" y="67"/>
                    <a:pt x="750" y="67"/>
                  </a:cubicBezTo>
                  <a:cubicBezTo>
                    <a:pt x="643" y="67"/>
                    <a:pt x="536" y="55"/>
                    <a:pt x="429" y="34"/>
                  </a:cubicBezTo>
                  <a:cubicBezTo>
                    <a:pt x="429" y="22"/>
                    <a:pt x="417" y="22"/>
                    <a:pt x="370" y="22"/>
                  </a:cubicBezTo>
                  <a:cubicBezTo>
                    <a:pt x="322" y="22"/>
                    <a:pt x="298" y="34"/>
                    <a:pt x="262" y="70"/>
                  </a:cubicBezTo>
                  <a:cubicBezTo>
                    <a:pt x="239" y="213"/>
                    <a:pt x="191" y="343"/>
                    <a:pt x="1" y="367"/>
                  </a:cubicBezTo>
                  <a:lnTo>
                    <a:pt x="1" y="510"/>
                  </a:lnTo>
                  <a:cubicBezTo>
                    <a:pt x="150" y="493"/>
                    <a:pt x="301" y="487"/>
                    <a:pt x="452" y="487"/>
                  </a:cubicBezTo>
                  <a:cubicBezTo>
                    <a:pt x="710" y="487"/>
                    <a:pt x="970" y="503"/>
                    <a:pt x="1235" y="503"/>
                  </a:cubicBezTo>
                  <a:cubicBezTo>
                    <a:pt x="1459" y="503"/>
                    <a:pt x="1686" y="492"/>
                    <a:pt x="1917" y="451"/>
                  </a:cubicBezTo>
                  <a:cubicBezTo>
                    <a:pt x="1691" y="284"/>
                    <a:pt x="1548" y="165"/>
                    <a:pt x="1394" y="70"/>
                  </a:cubicBezTo>
                  <a:lnTo>
                    <a:pt x="1417" y="34"/>
                  </a:lnTo>
                  <a:cubicBezTo>
                    <a:pt x="1350" y="17"/>
                    <a:pt x="1289" y="0"/>
                    <a:pt x="1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2"/>
            <p:cNvSpPr/>
            <p:nvPr/>
          </p:nvSpPr>
          <p:spPr>
            <a:xfrm>
              <a:off x="6004000" y="2865850"/>
              <a:ext cx="62550" cy="9075"/>
            </a:xfrm>
            <a:custGeom>
              <a:avLst/>
              <a:gdLst/>
              <a:ahLst/>
              <a:cxnLst/>
              <a:rect l="l" t="t" r="r" b="b"/>
              <a:pathLst>
                <a:path w="2502" h="363" extrusionOk="0">
                  <a:moveTo>
                    <a:pt x="965" y="1"/>
                  </a:moveTo>
                  <a:cubicBezTo>
                    <a:pt x="741" y="1"/>
                    <a:pt x="514" y="75"/>
                    <a:pt x="290" y="75"/>
                  </a:cubicBezTo>
                  <a:cubicBezTo>
                    <a:pt x="225" y="75"/>
                    <a:pt x="161" y="69"/>
                    <a:pt x="96" y="52"/>
                  </a:cubicBezTo>
                  <a:cubicBezTo>
                    <a:pt x="1" y="136"/>
                    <a:pt x="1" y="243"/>
                    <a:pt x="72" y="362"/>
                  </a:cubicBezTo>
                  <a:cubicBezTo>
                    <a:pt x="882" y="350"/>
                    <a:pt x="1704" y="350"/>
                    <a:pt x="2501" y="326"/>
                  </a:cubicBezTo>
                  <a:cubicBezTo>
                    <a:pt x="2472" y="169"/>
                    <a:pt x="2397" y="134"/>
                    <a:pt x="2308" y="134"/>
                  </a:cubicBezTo>
                  <a:cubicBezTo>
                    <a:pt x="2237" y="134"/>
                    <a:pt x="2157" y="156"/>
                    <a:pt x="2083" y="156"/>
                  </a:cubicBezTo>
                  <a:cubicBezTo>
                    <a:pt x="2059" y="156"/>
                    <a:pt x="2035" y="154"/>
                    <a:pt x="2013" y="148"/>
                  </a:cubicBezTo>
                  <a:cubicBezTo>
                    <a:pt x="1960" y="121"/>
                    <a:pt x="1904" y="112"/>
                    <a:pt x="1846" y="112"/>
                  </a:cubicBezTo>
                  <a:cubicBezTo>
                    <a:pt x="1734" y="112"/>
                    <a:pt x="1615" y="146"/>
                    <a:pt x="1502" y="146"/>
                  </a:cubicBezTo>
                  <a:cubicBezTo>
                    <a:pt x="1414" y="146"/>
                    <a:pt x="1328" y="125"/>
                    <a:pt x="1251" y="52"/>
                  </a:cubicBezTo>
                  <a:cubicBezTo>
                    <a:pt x="1157" y="14"/>
                    <a:pt x="1061" y="1"/>
                    <a:pt x="9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2"/>
            <p:cNvSpPr/>
            <p:nvPr/>
          </p:nvSpPr>
          <p:spPr>
            <a:xfrm>
              <a:off x="5977225" y="2902275"/>
              <a:ext cx="40625" cy="10700"/>
            </a:xfrm>
            <a:custGeom>
              <a:avLst/>
              <a:gdLst/>
              <a:ahLst/>
              <a:cxnLst/>
              <a:rect l="l" t="t" r="r" b="b"/>
              <a:pathLst>
                <a:path w="1625" h="428" extrusionOk="0">
                  <a:moveTo>
                    <a:pt x="36" y="0"/>
                  </a:moveTo>
                  <a:cubicBezTo>
                    <a:pt x="24" y="108"/>
                    <a:pt x="24" y="227"/>
                    <a:pt x="0" y="334"/>
                  </a:cubicBezTo>
                  <a:cubicBezTo>
                    <a:pt x="265" y="393"/>
                    <a:pt x="525" y="427"/>
                    <a:pt x="786" y="427"/>
                  </a:cubicBezTo>
                  <a:cubicBezTo>
                    <a:pt x="996" y="427"/>
                    <a:pt x="1205" y="405"/>
                    <a:pt x="1417" y="358"/>
                  </a:cubicBezTo>
                  <a:cubicBezTo>
                    <a:pt x="1452" y="367"/>
                    <a:pt x="1481" y="372"/>
                    <a:pt x="1506" y="372"/>
                  </a:cubicBezTo>
                  <a:cubicBezTo>
                    <a:pt x="1600" y="372"/>
                    <a:pt x="1624" y="302"/>
                    <a:pt x="1596" y="179"/>
                  </a:cubicBezTo>
                  <a:lnTo>
                    <a:pt x="3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2"/>
            <p:cNvSpPr/>
            <p:nvPr/>
          </p:nvSpPr>
          <p:spPr>
            <a:xfrm>
              <a:off x="6121000" y="2934725"/>
              <a:ext cx="44675" cy="11925"/>
            </a:xfrm>
            <a:custGeom>
              <a:avLst/>
              <a:gdLst/>
              <a:ahLst/>
              <a:cxnLst/>
              <a:rect l="l" t="t" r="r" b="b"/>
              <a:pathLst>
                <a:path w="1787" h="477" extrusionOk="0">
                  <a:moveTo>
                    <a:pt x="0" y="0"/>
                  </a:moveTo>
                  <a:lnTo>
                    <a:pt x="0" y="0"/>
                  </a:lnTo>
                  <a:cubicBezTo>
                    <a:pt x="107" y="286"/>
                    <a:pt x="417" y="84"/>
                    <a:pt x="584" y="238"/>
                  </a:cubicBezTo>
                  <a:cubicBezTo>
                    <a:pt x="500" y="357"/>
                    <a:pt x="369" y="298"/>
                    <a:pt x="262" y="334"/>
                  </a:cubicBezTo>
                  <a:cubicBezTo>
                    <a:pt x="506" y="446"/>
                    <a:pt x="757" y="477"/>
                    <a:pt x="1009" y="477"/>
                  </a:cubicBezTo>
                  <a:cubicBezTo>
                    <a:pt x="1237" y="477"/>
                    <a:pt x="1465" y="452"/>
                    <a:pt x="1691" y="441"/>
                  </a:cubicBezTo>
                  <a:cubicBezTo>
                    <a:pt x="1786" y="286"/>
                    <a:pt x="1643" y="250"/>
                    <a:pt x="1560" y="191"/>
                  </a:cubicBezTo>
                  <a:cubicBezTo>
                    <a:pt x="1036" y="131"/>
                    <a:pt x="524" y="6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2"/>
            <p:cNvSpPr/>
            <p:nvPr/>
          </p:nvSpPr>
          <p:spPr>
            <a:xfrm>
              <a:off x="6066525" y="2910600"/>
              <a:ext cx="57475" cy="7100"/>
            </a:xfrm>
            <a:custGeom>
              <a:avLst/>
              <a:gdLst/>
              <a:ahLst/>
              <a:cxnLst/>
              <a:rect l="l" t="t" r="r" b="b"/>
              <a:pathLst>
                <a:path w="2299" h="284" extrusionOk="0">
                  <a:moveTo>
                    <a:pt x="453" y="1"/>
                  </a:moveTo>
                  <a:cubicBezTo>
                    <a:pt x="410" y="48"/>
                    <a:pt x="353" y="56"/>
                    <a:pt x="293" y="56"/>
                  </a:cubicBezTo>
                  <a:cubicBezTo>
                    <a:pt x="259" y="56"/>
                    <a:pt x="223" y="54"/>
                    <a:pt x="189" y="54"/>
                  </a:cubicBezTo>
                  <a:cubicBezTo>
                    <a:pt x="116" y="54"/>
                    <a:pt x="47" y="66"/>
                    <a:pt x="0" y="144"/>
                  </a:cubicBezTo>
                  <a:cubicBezTo>
                    <a:pt x="316" y="233"/>
                    <a:pt x="798" y="284"/>
                    <a:pt x="1247" y="284"/>
                  </a:cubicBezTo>
                  <a:cubicBezTo>
                    <a:pt x="1697" y="284"/>
                    <a:pt x="2114" y="233"/>
                    <a:pt x="2298" y="120"/>
                  </a:cubicBezTo>
                  <a:lnTo>
                    <a:pt x="2298" y="120"/>
                  </a:lnTo>
                  <a:cubicBezTo>
                    <a:pt x="2188" y="128"/>
                    <a:pt x="2083" y="132"/>
                    <a:pt x="1980" y="132"/>
                  </a:cubicBezTo>
                  <a:cubicBezTo>
                    <a:pt x="1628" y="132"/>
                    <a:pt x="1317" y="86"/>
                    <a:pt x="1012" y="13"/>
                  </a:cubicBezTo>
                  <a:cubicBezTo>
                    <a:pt x="971" y="54"/>
                    <a:pt x="924" y="67"/>
                    <a:pt x="876" y="67"/>
                  </a:cubicBezTo>
                  <a:cubicBezTo>
                    <a:pt x="854" y="67"/>
                    <a:pt x="832" y="64"/>
                    <a:pt x="810" y="60"/>
                  </a:cubicBezTo>
                  <a:cubicBezTo>
                    <a:pt x="738" y="60"/>
                    <a:pt x="655" y="60"/>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2"/>
            <p:cNvSpPr/>
            <p:nvPr/>
          </p:nvSpPr>
          <p:spPr>
            <a:xfrm>
              <a:off x="5967700" y="2921025"/>
              <a:ext cx="30075" cy="19075"/>
            </a:xfrm>
            <a:custGeom>
              <a:avLst/>
              <a:gdLst/>
              <a:ahLst/>
              <a:cxnLst/>
              <a:rect l="l" t="t" r="r" b="b"/>
              <a:pathLst>
                <a:path w="1203" h="763" extrusionOk="0">
                  <a:moveTo>
                    <a:pt x="186" y="1"/>
                  </a:moveTo>
                  <a:cubicBezTo>
                    <a:pt x="152" y="1"/>
                    <a:pt x="128" y="19"/>
                    <a:pt x="119" y="60"/>
                  </a:cubicBezTo>
                  <a:lnTo>
                    <a:pt x="119" y="429"/>
                  </a:lnTo>
                  <a:cubicBezTo>
                    <a:pt x="131" y="536"/>
                    <a:pt x="0" y="632"/>
                    <a:pt x="131" y="762"/>
                  </a:cubicBezTo>
                  <a:cubicBezTo>
                    <a:pt x="465" y="739"/>
                    <a:pt x="786" y="739"/>
                    <a:pt x="1120" y="727"/>
                  </a:cubicBezTo>
                  <a:cubicBezTo>
                    <a:pt x="1203" y="643"/>
                    <a:pt x="1191" y="560"/>
                    <a:pt x="1120" y="477"/>
                  </a:cubicBezTo>
                  <a:cubicBezTo>
                    <a:pt x="941" y="310"/>
                    <a:pt x="715" y="370"/>
                    <a:pt x="524" y="346"/>
                  </a:cubicBezTo>
                  <a:cubicBezTo>
                    <a:pt x="310" y="298"/>
                    <a:pt x="262" y="179"/>
                    <a:pt x="239" y="12"/>
                  </a:cubicBezTo>
                  <a:cubicBezTo>
                    <a:pt x="220" y="5"/>
                    <a:pt x="202" y="1"/>
                    <a:pt x="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2"/>
            <p:cNvSpPr/>
            <p:nvPr/>
          </p:nvSpPr>
          <p:spPr>
            <a:xfrm>
              <a:off x="6160275" y="2938725"/>
              <a:ext cx="38125" cy="7625"/>
            </a:xfrm>
            <a:custGeom>
              <a:avLst/>
              <a:gdLst/>
              <a:ahLst/>
              <a:cxnLst/>
              <a:rect l="l" t="t" r="r" b="b"/>
              <a:pathLst>
                <a:path w="1525" h="305" extrusionOk="0">
                  <a:moveTo>
                    <a:pt x="797" y="0"/>
                  </a:moveTo>
                  <a:cubicBezTo>
                    <a:pt x="565" y="0"/>
                    <a:pt x="330" y="33"/>
                    <a:pt x="102" y="33"/>
                  </a:cubicBezTo>
                  <a:cubicBezTo>
                    <a:pt x="68" y="33"/>
                    <a:pt x="34" y="32"/>
                    <a:pt x="1" y="31"/>
                  </a:cubicBezTo>
                  <a:lnTo>
                    <a:pt x="1" y="31"/>
                  </a:lnTo>
                  <a:cubicBezTo>
                    <a:pt x="48" y="126"/>
                    <a:pt x="96" y="197"/>
                    <a:pt x="144" y="293"/>
                  </a:cubicBezTo>
                  <a:cubicBezTo>
                    <a:pt x="239" y="299"/>
                    <a:pt x="334" y="302"/>
                    <a:pt x="432" y="302"/>
                  </a:cubicBezTo>
                  <a:cubicBezTo>
                    <a:pt x="531" y="302"/>
                    <a:pt x="632" y="299"/>
                    <a:pt x="739" y="293"/>
                  </a:cubicBezTo>
                  <a:cubicBezTo>
                    <a:pt x="739" y="293"/>
                    <a:pt x="751" y="269"/>
                    <a:pt x="775" y="257"/>
                  </a:cubicBezTo>
                  <a:cubicBezTo>
                    <a:pt x="810" y="257"/>
                    <a:pt x="834" y="257"/>
                    <a:pt x="870" y="305"/>
                  </a:cubicBezTo>
                  <a:cubicBezTo>
                    <a:pt x="1060" y="281"/>
                    <a:pt x="1251" y="281"/>
                    <a:pt x="1453" y="281"/>
                  </a:cubicBezTo>
                  <a:cubicBezTo>
                    <a:pt x="1525" y="245"/>
                    <a:pt x="1525" y="197"/>
                    <a:pt x="1453" y="150"/>
                  </a:cubicBezTo>
                  <a:cubicBezTo>
                    <a:pt x="1242" y="30"/>
                    <a:pt x="1021" y="0"/>
                    <a:pt x="7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2"/>
            <p:cNvSpPr/>
            <p:nvPr/>
          </p:nvSpPr>
          <p:spPr>
            <a:xfrm>
              <a:off x="6144500" y="2824575"/>
              <a:ext cx="36650" cy="10150"/>
            </a:xfrm>
            <a:custGeom>
              <a:avLst/>
              <a:gdLst/>
              <a:ahLst/>
              <a:cxnLst/>
              <a:rect l="l" t="t" r="r" b="b"/>
              <a:pathLst>
                <a:path w="1466" h="406" extrusionOk="0">
                  <a:moveTo>
                    <a:pt x="775" y="1"/>
                  </a:moveTo>
                  <a:cubicBezTo>
                    <a:pt x="652" y="130"/>
                    <a:pt x="508" y="147"/>
                    <a:pt x="363" y="147"/>
                  </a:cubicBezTo>
                  <a:cubicBezTo>
                    <a:pt x="310" y="147"/>
                    <a:pt x="257" y="145"/>
                    <a:pt x="205" y="145"/>
                  </a:cubicBezTo>
                  <a:cubicBezTo>
                    <a:pt x="135" y="145"/>
                    <a:pt x="66" y="149"/>
                    <a:pt x="1" y="168"/>
                  </a:cubicBezTo>
                  <a:cubicBezTo>
                    <a:pt x="489" y="239"/>
                    <a:pt x="977" y="322"/>
                    <a:pt x="1465" y="406"/>
                  </a:cubicBezTo>
                  <a:lnTo>
                    <a:pt x="1465" y="156"/>
                  </a:lnTo>
                  <a:cubicBezTo>
                    <a:pt x="1394" y="120"/>
                    <a:pt x="1346" y="72"/>
                    <a:pt x="1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2"/>
            <p:cNvSpPr/>
            <p:nvPr/>
          </p:nvSpPr>
          <p:spPr>
            <a:xfrm>
              <a:off x="6072775" y="2867400"/>
              <a:ext cx="44075" cy="9300"/>
            </a:xfrm>
            <a:custGeom>
              <a:avLst/>
              <a:gdLst/>
              <a:ahLst/>
              <a:cxnLst/>
              <a:rect l="l" t="t" r="r" b="b"/>
              <a:pathLst>
                <a:path w="1763" h="372" extrusionOk="0">
                  <a:moveTo>
                    <a:pt x="606" y="1"/>
                  </a:moveTo>
                  <a:cubicBezTo>
                    <a:pt x="516" y="1"/>
                    <a:pt x="425" y="8"/>
                    <a:pt x="334" y="26"/>
                  </a:cubicBezTo>
                  <a:cubicBezTo>
                    <a:pt x="262" y="121"/>
                    <a:pt x="0" y="26"/>
                    <a:pt x="72" y="264"/>
                  </a:cubicBezTo>
                  <a:cubicBezTo>
                    <a:pt x="429" y="288"/>
                    <a:pt x="798" y="312"/>
                    <a:pt x="1167" y="324"/>
                  </a:cubicBezTo>
                  <a:cubicBezTo>
                    <a:pt x="1358" y="252"/>
                    <a:pt x="1596" y="371"/>
                    <a:pt x="1762" y="169"/>
                  </a:cubicBezTo>
                  <a:cubicBezTo>
                    <a:pt x="1375" y="140"/>
                    <a:pt x="996" y="1"/>
                    <a:pt x="6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2"/>
            <p:cNvSpPr/>
            <p:nvPr/>
          </p:nvSpPr>
          <p:spPr>
            <a:xfrm>
              <a:off x="6044800" y="2906500"/>
              <a:ext cx="33050" cy="8600"/>
            </a:xfrm>
            <a:custGeom>
              <a:avLst/>
              <a:gdLst/>
              <a:ahLst/>
              <a:cxnLst/>
              <a:rect l="l" t="t" r="r" b="b"/>
              <a:pathLst>
                <a:path w="1322" h="344" extrusionOk="0">
                  <a:moveTo>
                    <a:pt x="498" y="1"/>
                  </a:moveTo>
                  <a:cubicBezTo>
                    <a:pt x="343" y="1"/>
                    <a:pt x="185" y="19"/>
                    <a:pt x="24" y="58"/>
                  </a:cubicBezTo>
                  <a:cubicBezTo>
                    <a:pt x="0" y="296"/>
                    <a:pt x="262" y="189"/>
                    <a:pt x="322" y="308"/>
                  </a:cubicBezTo>
                  <a:cubicBezTo>
                    <a:pt x="500" y="308"/>
                    <a:pt x="691" y="320"/>
                    <a:pt x="869" y="320"/>
                  </a:cubicBezTo>
                  <a:cubicBezTo>
                    <a:pt x="1024" y="296"/>
                    <a:pt x="1215" y="343"/>
                    <a:pt x="1322" y="177"/>
                  </a:cubicBezTo>
                  <a:cubicBezTo>
                    <a:pt x="1053" y="62"/>
                    <a:pt x="780" y="1"/>
                    <a:pt x="4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2"/>
            <p:cNvSpPr/>
            <p:nvPr/>
          </p:nvSpPr>
          <p:spPr>
            <a:xfrm>
              <a:off x="5987650" y="2862850"/>
              <a:ext cx="18775" cy="12350"/>
            </a:xfrm>
            <a:custGeom>
              <a:avLst/>
              <a:gdLst/>
              <a:ahLst/>
              <a:cxnLst/>
              <a:rect l="l" t="t" r="r" b="b"/>
              <a:pathLst>
                <a:path w="751" h="494" extrusionOk="0">
                  <a:moveTo>
                    <a:pt x="335" y="0"/>
                  </a:moveTo>
                  <a:cubicBezTo>
                    <a:pt x="178" y="0"/>
                    <a:pt x="80" y="129"/>
                    <a:pt x="48" y="268"/>
                  </a:cubicBezTo>
                  <a:cubicBezTo>
                    <a:pt x="0" y="470"/>
                    <a:pt x="179" y="494"/>
                    <a:pt x="322" y="494"/>
                  </a:cubicBezTo>
                  <a:cubicBezTo>
                    <a:pt x="453" y="494"/>
                    <a:pt x="595" y="482"/>
                    <a:pt x="738" y="470"/>
                  </a:cubicBezTo>
                  <a:cubicBezTo>
                    <a:pt x="750" y="375"/>
                    <a:pt x="750" y="268"/>
                    <a:pt x="750" y="172"/>
                  </a:cubicBezTo>
                  <a:cubicBezTo>
                    <a:pt x="631" y="113"/>
                    <a:pt x="512" y="30"/>
                    <a:pt x="393" y="6"/>
                  </a:cubicBezTo>
                  <a:cubicBezTo>
                    <a:pt x="373" y="2"/>
                    <a:pt x="354" y="0"/>
                    <a:pt x="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2"/>
            <p:cNvSpPr/>
            <p:nvPr/>
          </p:nvSpPr>
          <p:spPr>
            <a:xfrm>
              <a:off x="6051350" y="2865700"/>
              <a:ext cx="29775" cy="8325"/>
            </a:xfrm>
            <a:custGeom>
              <a:avLst/>
              <a:gdLst/>
              <a:ahLst/>
              <a:cxnLst/>
              <a:rect l="l" t="t" r="r" b="b"/>
              <a:pathLst>
                <a:path w="1191" h="333" extrusionOk="0">
                  <a:moveTo>
                    <a:pt x="634" y="0"/>
                  </a:moveTo>
                  <a:cubicBezTo>
                    <a:pt x="441" y="0"/>
                    <a:pt x="249" y="33"/>
                    <a:pt x="60" y="94"/>
                  </a:cubicBezTo>
                  <a:cubicBezTo>
                    <a:pt x="0" y="118"/>
                    <a:pt x="0" y="154"/>
                    <a:pt x="36" y="201"/>
                  </a:cubicBezTo>
                  <a:cubicBezTo>
                    <a:pt x="90" y="215"/>
                    <a:pt x="148" y="217"/>
                    <a:pt x="206" y="217"/>
                  </a:cubicBezTo>
                  <a:cubicBezTo>
                    <a:pt x="229" y="217"/>
                    <a:pt x="253" y="217"/>
                    <a:pt x="276" y="217"/>
                  </a:cubicBezTo>
                  <a:cubicBezTo>
                    <a:pt x="400" y="217"/>
                    <a:pt x="524" y="225"/>
                    <a:pt x="631" y="332"/>
                  </a:cubicBezTo>
                  <a:lnTo>
                    <a:pt x="929" y="332"/>
                  </a:lnTo>
                  <a:cubicBezTo>
                    <a:pt x="1012" y="249"/>
                    <a:pt x="1107" y="166"/>
                    <a:pt x="1191" y="94"/>
                  </a:cubicBezTo>
                  <a:cubicBezTo>
                    <a:pt x="1005" y="30"/>
                    <a:pt x="819" y="0"/>
                    <a:pt x="6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2"/>
            <p:cNvSpPr/>
            <p:nvPr/>
          </p:nvSpPr>
          <p:spPr>
            <a:xfrm>
              <a:off x="6012650" y="2906725"/>
              <a:ext cx="24125" cy="7975"/>
            </a:xfrm>
            <a:custGeom>
              <a:avLst/>
              <a:gdLst/>
              <a:ahLst/>
              <a:cxnLst/>
              <a:rect l="l" t="t" r="r" b="b"/>
              <a:pathLst>
                <a:path w="965" h="319" extrusionOk="0">
                  <a:moveTo>
                    <a:pt x="179" y="1"/>
                  </a:moveTo>
                  <a:lnTo>
                    <a:pt x="0" y="180"/>
                  </a:lnTo>
                  <a:cubicBezTo>
                    <a:pt x="155" y="289"/>
                    <a:pt x="313" y="319"/>
                    <a:pt x="475" y="319"/>
                  </a:cubicBezTo>
                  <a:cubicBezTo>
                    <a:pt x="612" y="319"/>
                    <a:pt x="751" y="298"/>
                    <a:pt x="893" y="287"/>
                  </a:cubicBezTo>
                  <a:cubicBezTo>
                    <a:pt x="965" y="215"/>
                    <a:pt x="965" y="132"/>
                    <a:pt x="893" y="49"/>
                  </a:cubicBezTo>
                  <a:lnTo>
                    <a:pt x="1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2"/>
            <p:cNvSpPr/>
            <p:nvPr/>
          </p:nvSpPr>
          <p:spPr>
            <a:xfrm>
              <a:off x="5995675" y="2931750"/>
              <a:ext cx="21150" cy="7450"/>
            </a:xfrm>
            <a:custGeom>
              <a:avLst/>
              <a:gdLst/>
              <a:ahLst/>
              <a:cxnLst/>
              <a:rect l="l" t="t" r="r" b="b"/>
              <a:pathLst>
                <a:path w="846" h="298" extrusionOk="0">
                  <a:moveTo>
                    <a:pt x="846" y="0"/>
                  </a:moveTo>
                  <a:lnTo>
                    <a:pt x="846" y="0"/>
                  </a:lnTo>
                  <a:cubicBezTo>
                    <a:pt x="560" y="12"/>
                    <a:pt x="274" y="12"/>
                    <a:pt x="1" y="24"/>
                  </a:cubicBezTo>
                  <a:lnTo>
                    <a:pt x="1" y="286"/>
                  </a:lnTo>
                  <a:cubicBezTo>
                    <a:pt x="239" y="286"/>
                    <a:pt x="477" y="298"/>
                    <a:pt x="715" y="298"/>
                  </a:cubicBezTo>
                  <a:cubicBezTo>
                    <a:pt x="751" y="191"/>
                    <a:pt x="798" y="107"/>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2"/>
            <p:cNvSpPr/>
            <p:nvPr/>
          </p:nvSpPr>
          <p:spPr>
            <a:xfrm>
              <a:off x="6027525" y="2852850"/>
              <a:ext cx="27700" cy="7800"/>
            </a:xfrm>
            <a:custGeom>
              <a:avLst/>
              <a:gdLst/>
              <a:ahLst/>
              <a:cxnLst/>
              <a:rect l="l" t="t" r="r" b="b"/>
              <a:pathLst>
                <a:path w="1108" h="312" extrusionOk="0">
                  <a:moveTo>
                    <a:pt x="596" y="1"/>
                  </a:moveTo>
                  <a:cubicBezTo>
                    <a:pt x="453" y="227"/>
                    <a:pt x="215" y="120"/>
                    <a:pt x="1" y="180"/>
                  </a:cubicBezTo>
                  <a:cubicBezTo>
                    <a:pt x="156" y="275"/>
                    <a:pt x="310" y="311"/>
                    <a:pt x="464" y="311"/>
                  </a:cubicBezTo>
                  <a:cubicBezTo>
                    <a:pt x="675" y="311"/>
                    <a:pt x="888" y="243"/>
                    <a:pt x="1108" y="168"/>
                  </a:cubicBezTo>
                  <a:cubicBezTo>
                    <a:pt x="1016" y="23"/>
                    <a:pt x="900" y="10"/>
                    <a:pt x="785" y="10"/>
                  </a:cubicBezTo>
                  <a:cubicBezTo>
                    <a:pt x="760" y="10"/>
                    <a:pt x="735" y="10"/>
                    <a:pt x="710" y="10"/>
                  </a:cubicBezTo>
                  <a:cubicBezTo>
                    <a:pt x="671" y="10"/>
                    <a:pt x="633" y="9"/>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2"/>
            <p:cNvSpPr/>
            <p:nvPr/>
          </p:nvSpPr>
          <p:spPr>
            <a:xfrm>
              <a:off x="6034975" y="2906925"/>
              <a:ext cx="17875" cy="7275"/>
            </a:xfrm>
            <a:custGeom>
              <a:avLst/>
              <a:gdLst/>
              <a:ahLst/>
              <a:cxnLst/>
              <a:rect l="l" t="t" r="r" b="b"/>
              <a:pathLst>
                <a:path w="715" h="291" extrusionOk="0">
                  <a:moveTo>
                    <a:pt x="197" y="0"/>
                  </a:moveTo>
                  <a:cubicBezTo>
                    <a:pt x="129" y="0"/>
                    <a:pt x="62" y="12"/>
                    <a:pt x="0" y="41"/>
                  </a:cubicBezTo>
                  <a:lnTo>
                    <a:pt x="0" y="279"/>
                  </a:lnTo>
                  <a:cubicBezTo>
                    <a:pt x="238" y="279"/>
                    <a:pt x="476" y="291"/>
                    <a:pt x="715" y="291"/>
                  </a:cubicBezTo>
                  <a:cubicBezTo>
                    <a:pt x="667" y="148"/>
                    <a:pt x="476" y="160"/>
                    <a:pt x="417" y="41"/>
                  </a:cubicBezTo>
                  <a:cubicBezTo>
                    <a:pt x="348" y="15"/>
                    <a:pt x="272" y="0"/>
                    <a:pt x="1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32"/>
            <p:cNvSpPr/>
            <p:nvPr/>
          </p:nvSpPr>
          <p:spPr>
            <a:xfrm>
              <a:off x="6033475" y="2866400"/>
              <a:ext cx="19075" cy="4475"/>
            </a:xfrm>
            <a:custGeom>
              <a:avLst/>
              <a:gdLst/>
              <a:ahLst/>
              <a:cxnLst/>
              <a:rect l="l" t="t" r="r" b="b"/>
              <a:pathLst>
                <a:path w="763" h="179" extrusionOk="0">
                  <a:moveTo>
                    <a:pt x="499" y="0"/>
                  </a:moveTo>
                  <a:cubicBezTo>
                    <a:pt x="372" y="0"/>
                    <a:pt x="243" y="31"/>
                    <a:pt x="111" y="31"/>
                  </a:cubicBezTo>
                  <a:cubicBezTo>
                    <a:pt x="98" y="31"/>
                    <a:pt x="85" y="31"/>
                    <a:pt x="72" y="30"/>
                  </a:cubicBezTo>
                  <a:lnTo>
                    <a:pt x="72" y="30"/>
                  </a:lnTo>
                  <a:cubicBezTo>
                    <a:pt x="13" y="90"/>
                    <a:pt x="1" y="173"/>
                    <a:pt x="96" y="173"/>
                  </a:cubicBezTo>
                  <a:cubicBezTo>
                    <a:pt x="167" y="177"/>
                    <a:pt x="239" y="179"/>
                    <a:pt x="310" y="179"/>
                  </a:cubicBezTo>
                  <a:cubicBezTo>
                    <a:pt x="452" y="179"/>
                    <a:pt x="592" y="173"/>
                    <a:pt x="727" y="173"/>
                  </a:cubicBezTo>
                  <a:cubicBezTo>
                    <a:pt x="751" y="138"/>
                    <a:pt x="763" y="102"/>
                    <a:pt x="763" y="66"/>
                  </a:cubicBezTo>
                  <a:cubicBezTo>
                    <a:pt x="675" y="15"/>
                    <a:pt x="587" y="0"/>
                    <a:pt x="4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32"/>
            <p:cNvSpPr/>
            <p:nvPr/>
          </p:nvSpPr>
          <p:spPr>
            <a:xfrm>
              <a:off x="6196000" y="2943050"/>
              <a:ext cx="7350" cy="4850"/>
            </a:xfrm>
            <a:custGeom>
              <a:avLst/>
              <a:gdLst/>
              <a:ahLst/>
              <a:cxnLst/>
              <a:rect l="l" t="t" r="r" b="b"/>
              <a:pathLst>
                <a:path w="294" h="194" extrusionOk="0">
                  <a:moveTo>
                    <a:pt x="1" y="1"/>
                  </a:moveTo>
                  <a:lnTo>
                    <a:pt x="1" y="132"/>
                  </a:lnTo>
                  <a:cubicBezTo>
                    <a:pt x="71" y="167"/>
                    <a:pt x="136" y="194"/>
                    <a:pt x="185" y="194"/>
                  </a:cubicBezTo>
                  <a:cubicBezTo>
                    <a:pt x="253" y="194"/>
                    <a:pt x="293" y="144"/>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32"/>
            <p:cNvSpPr/>
            <p:nvPr/>
          </p:nvSpPr>
          <p:spPr>
            <a:xfrm>
              <a:off x="6083775" y="2910300"/>
              <a:ext cx="8075" cy="3400"/>
            </a:xfrm>
            <a:custGeom>
              <a:avLst/>
              <a:gdLst/>
              <a:ahLst/>
              <a:cxnLst/>
              <a:rect l="l" t="t" r="r" b="b"/>
              <a:pathLst>
                <a:path w="323" h="136" extrusionOk="0">
                  <a:moveTo>
                    <a:pt x="48" y="1"/>
                  </a:moveTo>
                  <a:lnTo>
                    <a:pt x="48" y="1"/>
                  </a:lnTo>
                  <a:cubicBezTo>
                    <a:pt x="1" y="37"/>
                    <a:pt x="13" y="84"/>
                    <a:pt x="60" y="132"/>
                  </a:cubicBezTo>
                  <a:cubicBezTo>
                    <a:pt x="81" y="134"/>
                    <a:pt x="101" y="136"/>
                    <a:pt x="121" y="136"/>
                  </a:cubicBezTo>
                  <a:cubicBezTo>
                    <a:pt x="203" y="136"/>
                    <a:pt x="274" y="111"/>
                    <a:pt x="322" y="25"/>
                  </a:cubicBezTo>
                  <a:cubicBezTo>
                    <a:pt x="239" y="25"/>
                    <a:pt x="144" y="13"/>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32"/>
            <p:cNvSpPr/>
            <p:nvPr/>
          </p:nvSpPr>
          <p:spPr>
            <a:xfrm>
              <a:off x="6081400" y="2910400"/>
              <a:ext cx="3900" cy="3500"/>
            </a:xfrm>
            <a:custGeom>
              <a:avLst/>
              <a:gdLst/>
              <a:ahLst/>
              <a:cxnLst/>
              <a:rect l="l" t="t" r="r" b="b"/>
              <a:pathLst>
                <a:path w="156" h="140" extrusionOk="0">
                  <a:moveTo>
                    <a:pt x="84" y="1"/>
                  </a:moveTo>
                  <a:cubicBezTo>
                    <a:pt x="56" y="1"/>
                    <a:pt x="28" y="7"/>
                    <a:pt x="1" y="21"/>
                  </a:cubicBezTo>
                  <a:cubicBezTo>
                    <a:pt x="48" y="68"/>
                    <a:pt x="108" y="92"/>
                    <a:pt x="155" y="140"/>
                  </a:cubicBezTo>
                  <a:cubicBezTo>
                    <a:pt x="143" y="92"/>
                    <a:pt x="143" y="56"/>
                    <a:pt x="143" y="9"/>
                  </a:cubicBezTo>
                  <a:cubicBezTo>
                    <a:pt x="124" y="4"/>
                    <a:pt x="104"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32"/>
            <p:cNvSpPr/>
            <p:nvPr/>
          </p:nvSpPr>
          <p:spPr>
            <a:xfrm>
              <a:off x="5970675" y="2917450"/>
              <a:ext cx="3000" cy="4500"/>
            </a:xfrm>
            <a:custGeom>
              <a:avLst/>
              <a:gdLst/>
              <a:ahLst/>
              <a:cxnLst/>
              <a:rect l="l" t="t" r="r" b="b"/>
              <a:pathLst>
                <a:path w="120" h="180" extrusionOk="0">
                  <a:moveTo>
                    <a:pt x="108" y="1"/>
                  </a:moveTo>
                  <a:cubicBezTo>
                    <a:pt x="48" y="36"/>
                    <a:pt x="0" y="108"/>
                    <a:pt x="0" y="179"/>
                  </a:cubicBezTo>
                  <a:cubicBezTo>
                    <a:pt x="48" y="167"/>
                    <a:pt x="72" y="155"/>
                    <a:pt x="120" y="143"/>
                  </a:cubicBezTo>
                  <a:lnTo>
                    <a:pt x="120" y="60"/>
                  </a:lnTo>
                  <a:lnTo>
                    <a:pt x="1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32"/>
            <p:cNvSpPr/>
            <p:nvPr/>
          </p:nvSpPr>
          <p:spPr>
            <a:xfrm>
              <a:off x="5911750" y="2451925"/>
              <a:ext cx="89000" cy="14800"/>
            </a:xfrm>
            <a:custGeom>
              <a:avLst/>
              <a:gdLst/>
              <a:ahLst/>
              <a:cxnLst/>
              <a:rect l="l" t="t" r="r" b="b"/>
              <a:pathLst>
                <a:path w="3560" h="592" extrusionOk="0">
                  <a:moveTo>
                    <a:pt x="917" y="0"/>
                  </a:moveTo>
                  <a:cubicBezTo>
                    <a:pt x="793" y="113"/>
                    <a:pt x="657" y="137"/>
                    <a:pt x="518" y="137"/>
                  </a:cubicBezTo>
                  <a:cubicBezTo>
                    <a:pt x="407" y="137"/>
                    <a:pt x="295" y="121"/>
                    <a:pt x="187" y="121"/>
                  </a:cubicBezTo>
                  <a:cubicBezTo>
                    <a:pt x="144" y="121"/>
                    <a:pt x="101" y="124"/>
                    <a:pt x="60" y="131"/>
                  </a:cubicBezTo>
                  <a:cubicBezTo>
                    <a:pt x="0" y="179"/>
                    <a:pt x="0" y="238"/>
                    <a:pt x="60" y="274"/>
                  </a:cubicBezTo>
                  <a:cubicBezTo>
                    <a:pt x="257" y="379"/>
                    <a:pt x="463" y="401"/>
                    <a:pt x="670" y="401"/>
                  </a:cubicBezTo>
                  <a:cubicBezTo>
                    <a:pt x="818" y="401"/>
                    <a:pt x="965" y="389"/>
                    <a:pt x="1109" y="389"/>
                  </a:cubicBezTo>
                  <a:cubicBezTo>
                    <a:pt x="1152" y="389"/>
                    <a:pt x="1196" y="391"/>
                    <a:pt x="1238" y="393"/>
                  </a:cubicBezTo>
                  <a:cubicBezTo>
                    <a:pt x="1863" y="443"/>
                    <a:pt x="2480" y="592"/>
                    <a:pt x="3109" y="592"/>
                  </a:cubicBezTo>
                  <a:cubicBezTo>
                    <a:pt x="3235" y="592"/>
                    <a:pt x="3362" y="586"/>
                    <a:pt x="3489" y="572"/>
                  </a:cubicBezTo>
                  <a:cubicBezTo>
                    <a:pt x="3536" y="548"/>
                    <a:pt x="3560" y="500"/>
                    <a:pt x="3548" y="441"/>
                  </a:cubicBezTo>
                  <a:cubicBezTo>
                    <a:pt x="3512" y="357"/>
                    <a:pt x="3417" y="334"/>
                    <a:pt x="3358" y="274"/>
                  </a:cubicBezTo>
                  <a:cubicBezTo>
                    <a:pt x="3170" y="274"/>
                    <a:pt x="3015" y="135"/>
                    <a:pt x="2839" y="135"/>
                  </a:cubicBezTo>
                  <a:cubicBezTo>
                    <a:pt x="2802" y="135"/>
                    <a:pt x="2765" y="141"/>
                    <a:pt x="2727" y="155"/>
                  </a:cubicBezTo>
                  <a:cubicBezTo>
                    <a:pt x="2529" y="235"/>
                    <a:pt x="2339" y="266"/>
                    <a:pt x="2153" y="266"/>
                  </a:cubicBezTo>
                  <a:cubicBezTo>
                    <a:pt x="1731" y="266"/>
                    <a:pt x="1330" y="108"/>
                    <a:pt x="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32"/>
            <p:cNvSpPr/>
            <p:nvPr/>
          </p:nvSpPr>
          <p:spPr>
            <a:xfrm>
              <a:off x="6043900" y="2490600"/>
              <a:ext cx="66700" cy="15175"/>
            </a:xfrm>
            <a:custGeom>
              <a:avLst/>
              <a:gdLst/>
              <a:ahLst/>
              <a:cxnLst/>
              <a:rect l="l" t="t" r="r" b="b"/>
              <a:pathLst>
                <a:path w="2668" h="607" extrusionOk="0">
                  <a:moveTo>
                    <a:pt x="369" y="0"/>
                  </a:moveTo>
                  <a:cubicBezTo>
                    <a:pt x="327" y="0"/>
                    <a:pt x="284" y="8"/>
                    <a:pt x="239" y="25"/>
                  </a:cubicBezTo>
                  <a:cubicBezTo>
                    <a:pt x="191" y="73"/>
                    <a:pt x="155" y="120"/>
                    <a:pt x="96" y="156"/>
                  </a:cubicBezTo>
                  <a:cubicBezTo>
                    <a:pt x="0" y="251"/>
                    <a:pt x="0" y="346"/>
                    <a:pt x="96" y="442"/>
                  </a:cubicBezTo>
                  <a:cubicBezTo>
                    <a:pt x="533" y="480"/>
                    <a:pt x="954" y="606"/>
                    <a:pt x="1385" y="606"/>
                  </a:cubicBezTo>
                  <a:cubicBezTo>
                    <a:pt x="1482" y="606"/>
                    <a:pt x="1580" y="600"/>
                    <a:pt x="1679" y="584"/>
                  </a:cubicBezTo>
                  <a:cubicBezTo>
                    <a:pt x="1750" y="529"/>
                    <a:pt x="1830" y="518"/>
                    <a:pt x="1912" y="518"/>
                  </a:cubicBezTo>
                  <a:cubicBezTo>
                    <a:pt x="1960" y="518"/>
                    <a:pt x="2010" y="522"/>
                    <a:pt x="2058" y="522"/>
                  </a:cubicBezTo>
                  <a:cubicBezTo>
                    <a:pt x="2120" y="522"/>
                    <a:pt x="2181" y="516"/>
                    <a:pt x="2239" y="489"/>
                  </a:cubicBezTo>
                  <a:lnTo>
                    <a:pt x="2251" y="430"/>
                  </a:lnTo>
                  <a:lnTo>
                    <a:pt x="2310" y="394"/>
                  </a:lnTo>
                  <a:lnTo>
                    <a:pt x="2358" y="442"/>
                  </a:lnTo>
                  <a:cubicBezTo>
                    <a:pt x="2453" y="382"/>
                    <a:pt x="2560" y="334"/>
                    <a:pt x="2667" y="275"/>
                  </a:cubicBezTo>
                  <a:cubicBezTo>
                    <a:pt x="2179" y="192"/>
                    <a:pt x="1679" y="120"/>
                    <a:pt x="1227" y="61"/>
                  </a:cubicBezTo>
                  <a:cubicBezTo>
                    <a:pt x="1132" y="132"/>
                    <a:pt x="1227" y="299"/>
                    <a:pt x="1108" y="358"/>
                  </a:cubicBezTo>
                  <a:cubicBezTo>
                    <a:pt x="1191" y="275"/>
                    <a:pt x="1179" y="215"/>
                    <a:pt x="1084" y="156"/>
                  </a:cubicBezTo>
                  <a:cubicBezTo>
                    <a:pt x="1043" y="170"/>
                    <a:pt x="1003" y="176"/>
                    <a:pt x="964" y="176"/>
                  </a:cubicBezTo>
                  <a:cubicBezTo>
                    <a:pt x="755" y="176"/>
                    <a:pt x="577" y="0"/>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32"/>
            <p:cNvSpPr/>
            <p:nvPr/>
          </p:nvSpPr>
          <p:spPr>
            <a:xfrm>
              <a:off x="6001625" y="2454300"/>
              <a:ext cx="73775" cy="15925"/>
            </a:xfrm>
            <a:custGeom>
              <a:avLst/>
              <a:gdLst/>
              <a:ahLst/>
              <a:cxnLst/>
              <a:rect l="l" t="t" r="r" b="b"/>
              <a:pathLst>
                <a:path w="2951" h="637" extrusionOk="0">
                  <a:moveTo>
                    <a:pt x="1168" y="36"/>
                  </a:moveTo>
                  <a:cubicBezTo>
                    <a:pt x="798" y="167"/>
                    <a:pt x="370" y="1"/>
                    <a:pt x="1" y="227"/>
                  </a:cubicBezTo>
                  <a:cubicBezTo>
                    <a:pt x="1" y="346"/>
                    <a:pt x="84" y="405"/>
                    <a:pt x="179" y="453"/>
                  </a:cubicBezTo>
                  <a:cubicBezTo>
                    <a:pt x="275" y="501"/>
                    <a:pt x="394" y="572"/>
                    <a:pt x="501" y="572"/>
                  </a:cubicBezTo>
                  <a:cubicBezTo>
                    <a:pt x="1251" y="596"/>
                    <a:pt x="1989" y="620"/>
                    <a:pt x="2739" y="632"/>
                  </a:cubicBezTo>
                  <a:cubicBezTo>
                    <a:pt x="2761" y="635"/>
                    <a:pt x="2782" y="636"/>
                    <a:pt x="2800" y="636"/>
                  </a:cubicBezTo>
                  <a:cubicBezTo>
                    <a:pt x="2926" y="636"/>
                    <a:pt x="2951" y="563"/>
                    <a:pt x="2930" y="417"/>
                  </a:cubicBezTo>
                  <a:cubicBezTo>
                    <a:pt x="2442" y="382"/>
                    <a:pt x="1930" y="298"/>
                    <a:pt x="1441" y="274"/>
                  </a:cubicBezTo>
                  <a:cubicBezTo>
                    <a:pt x="1251" y="262"/>
                    <a:pt x="1203" y="179"/>
                    <a:pt x="1168"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32"/>
            <p:cNvSpPr/>
            <p:nvPr/>
          </p:nvSpPr>
          <p:spPr>
            <a:xfrm>
              <a:off x="5744450" y="2470300"/>
              <a:ext cx="47650" cy="9725"/>
            </a:xfrm>
            <a:custGeom>
              <a:avLst/>
              <a:gdLst/>
              <a:ahLst/>
              <a:cxnLst/>
              <a:rect l="l" t="t" r="r" b="b"/>
              <a:pathLst>
                <a:path w="1906" h="389" extrusionOk="0">
                  <a:moveTo>
                    <a:pt x="653" y="0"/>
                  </a:moveTo>
                  <a:cubicBezTo>
                    <a:pt x="439" y="0"/>
                    <a:pt x="222" y="29"/>
                    <a:pt x="1" y="99"/>
                  </a:cubicBezTo>
                  <a:lnTo>
                    <a:pt x="1" y="373"/>
                  </a:lnTo>
                  <a:cubicBezTo>
                    <a:pt x="141" y="356"/>
                    <a:pt x="281" y="351"/>
                    <a:pt x="421" y="351"/>
                  </a:cubicBezTo>
                  <a:cubicBezTo>
                    <a:pt x="779" y="351"/>
                    <a:pt x="1137" y="389"/>
                    <a:pt x="1494" y="389"/>
                  </a:cubicBezTo>
                  <a:cubicBezTo>
                    <a:pt x="1616" y="389"/>
                    <a:pt x="1737" y="384"/>
                    <a:pt x="1858" y="373"/>
                  </a:cubicBezTo>
                  <a:cubicBezTo>
                    <a:pt x="1906" y="337"/>
                    <a:pt x="1906" y="277"/>
                    <a:pt x="1846" y="230"/>
                  </a:cubicBezTo>
                  <a:cubicBezTo>
                    <a:pt x="1456" y="105"/>
                    <a:pt x="1060" y="0"/>
                    <a:pt x="6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32"/>
            <p:cNvSpPr/>
            <p:nvPr/>
          </p:nvSpPr>
          <p:spPr>
            <a:xfrm>
              <a:off x="5919175" y="2481425"/>
              <a:ext cx="44375" cy="12600"/>
            </a:xfrm>
            <a:custGeom>
              <a:avLst/>
              <a:gdLst/>
              <a:ahLst/>
              <a:cxnLst/>
              <a:rect l="l" t="t" r="r" b="b"/>
              <a:pathLst>
                <a:path w="1775" h="504" extrusionOk="0">
                  <a:moveTo>
                    <a:pt x="1086" y="0"/>
                  </a:moveTo>
                  <a:cubicBezTo>
                    <a:pt x="836" y="0"/>
                    <a:pt x="581" y="75"/>
                    <a:pt x="346" y="225"/>
                  </a:cubicBezTo>
                  <a:cubicBezTo>
                    <a:pt x="292" y="193"/>
                    <a:pt x="239" y="175"/>
                    <a:pt x="187" y="175"/>
                  </a:cubicBezTo>
                  <a:cubicBezTo>
                    <a:pt x="122" y="175"/>
                    <a:pt x="60" y="202"/>
                    <a:pt x="1" y="261"/>
                  </a:cubicBezTo>
                  <a:cubicBezTo>
                    <a:pt x="460" y="428"/>
                    <a:pt x="929" y="503"/>
                    <a:pt x="1406" y="503"/>
                  </a:cubicBezTo>
                  <a:cubicBezTo>
                    <a:pt x="1473" y="503"/>
                    <a:pt x="1541" y="502"/>
                    <a:pt x="1608" y="499"/>
                  </a:cubicBezTo>
                  <a:lnTo>
                    <a:pt x="1656" y="451"/>
                  </a:lnTo>
                  <a:lnTo>
                    <a:pt x="1656" y="392"/>
                  </a:lnTo>
                  <a:lnTo>
                    <a:pt x="1644" y="332"/>
                  </a:lnTo>
                  <a:lnTo>
                    <a:pt x="1703" y="320"/>
                  </a:lnTo>
                  <a:cubicBezTo>
                    <a:pt x="1751" y="309"/>
                    <a:pt x="1775" y="261"/>
                    <a:pt x="1775" y="213"/>
                  </a:cubicBezTo>
                  <a:cubicBezTo>
                    <a:pt x="1568" y="72"/>
                    <a:pt x="1330" y="0"/>
                    <a:pt x="10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32"/>
            <p:cNvSpPr/>
            <p:nvPr/>
          </p:nvSpPr>
          <p:spPr>
            <a:xfrm>
              <a:off x="5884350" y="2477500"/>
              <a:ext cx="34550" cy="12600"/>
            </a:xfrm>
            <a:custGeom>
              <a:avLst/>
              <a:gdLst/>
              <a:ahLst/>
              <a:cxnLst/>
              <a:rect l="l" t="t" r="r" b="b"/>
              <a:pathLst>
                <a:path w="1382" h="504" extrusionOk="0">
                  <a:moveTo>
                    <a:pt x="592" y="0"/>
                  </a:moveTo>
                  <a:cubicBezTo>
                    <a:pt x="394" y="0"/>
                    <a:pt x="197" y="32"/>
                    <a:pt x="1" y="108"/>
                  </a:cubicBezTo>
                  <a:cubicBezTo>
                    <a:pt x="84" y="204"/>
                    <a:pt x="191" y="299"/>
                    <a:pt x="286" y="406"/>
                  </a:cubicBezTo>
                  <a:cubicBezTo>
                    <a:pt x="494" y="443"/>
                    <a:pt x="706" y="503"/>
                    <a:pt x="922" y="503"/>
                  </a:cubicBezTo>
                  <a:cubicBezTo>
                    <a:pt x="1054" y="503"/>
                    <a:pt x="1187" y="481"/>
                    <a:pt x="1322" y="418"/>
                  </a:cubicBezTo>
                  <a:cubicBezTo>
                    <a:pt x="1298" y="311"/>
                    <a:pt x="1382" y="192"/>
                    <a:pt x="1298" y="108"/>
                  </a:cubicBezTo>
                  <a:cubicBezTo>
                    <a:pt x="1060" y="44"/>
                    <a:pt x="825" y="0"/>
                    <a:pt x="5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32"/>
            <p:cNvSpPr/>
            <p:nvPr/>
          </p:nvSpPr>
          <p:spPr>
            <a:xfrm>
              <a:off x="6011450" y="2489875"/>
              <a:ext cx="33950" cy="12425"/>
            </a:xfrm>
            <a:custGeom>
              <a:avLst/>
              <a:gdLst/>
              <a:ahLst/>
              <a:cxnLst/>
              <a:rect l="l" t="t" r="r" b="b"/>
              <a:pathLst>
                <a:path w="1358" h="497" extrusionOk="0">
                  <a:moveTo>
                    <a:pt x="816" y="1"/>
                  </a:moveTo>
                  <a:cubicBezTo>
                    <a:pt x="663" y="1"/>
                    <a:pt x="506" y="27"/>
                    <a:pt x="346" y="54"/>
                  </a:cubicBezTo>
                  <a:cubicBezTo>
                    <a:pt x="327" y="130"/>
                    <a:pt x="300" y="183"/>
                    <a:pt x="235" y="183"/>
                  </a:cubicBezTo>
                  <a:cubicBezTo>
                    <a:pt x="219" y="183"/>
                    <a:pt x="201" y="180"/>
                    <a:pt x="179" y="173"/>
                  </a:cubicBezTo>
                  <a:lnTo>
                    <a:pt x="72" y="173"/>
                  </a:lnTo>
                  <a:cubicBezTo>
                    <a:pt x="1" y="232"/>
                    <a:pt x="1" y="292"/>
                    <a:pt x="60" y="352"/>
                  </a:cubicBezTo>
                  <a:cubicBezTo>
                    <a:pt x="253" y="468"/>
                    <a:pt x="454" y="496"/>
                    <a:pt x="657" y="496"/>
                  </a:cubicBezTo>
                  <a:cubicBezTo>
                    <a:pt x="858" y="496"/>
                    <a:pt x="1061" y="468"/>
                    <a:pt x="1260" y="468"/>
                  </a:cubicBezTo>
                  <a:cubicBezTo>
                    <a:pt x="1293" y="468"/>
                    <a:pt x="1325" y="469"/>
                    <a:pt x="1358" y="471"/>
                  </a:cubicBezTo>
                  <a:lnTo>
                    <a:pt x="1358" y="173"/>
                  </a:lnTo>
                  <a:cubicBezTo>
                    <a:pt x="1187" y="41"/>
                    <a:pt x="1005" y="1"/>
                    <a:pt x="8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32"/>
            <p:cNvSpPr/>
            <p:nvPr/>
          </p:nvSpPr>
          <p:spPr>
            <a:xfrm>
              <a:off x="5858750" y="2448975"/>
              <a:ext cx="39025" cy="7825"/>
            </a:xfrm>
            <a:custGeom>
              <a:avLst/>
              <a:gdLst/>
              <a:ahLst/>
              <a:cxnLst/>
              <a:rect l="l" t="t" r="r" b="b"/>
              <a:pathLst>
                <a:path w="1561" h="313" extrusionOk="0">
                  <a:moveTo>
                    <a:pt x="561" y="0"/>
                  </a:moveTo>
                  <a:cubicBezTo>
                    <a:pt x="368" y="0"/>
                    <a:pt x="180" y="29"/>
                    <a:pt x="1" y="83"/>
                  </a:cubicBezTo>
                  <a:cubicBezTo>
                    <a:pt x="13" y="130"/>
                    <a:pt x="13" y="190"/>
                    <a:pt x="13" y="237"/>
                  </a:cubicBezTo>
                  <a:cubicBezTo>
                    <a:pt x="53" y="233"/>
                    <a:pt x="94" y="231"/>
                    <a:pt x="134" y="231"/>
                  </a:cubicBezTo>
                  <a:cubicBezTo>
                    <a:pt x="396" y="231"/>
                    <a:pt x="658" y="312"/>
                    <a:pt x="924" y="312"/>
                  </a:cubicBezTo>
                  <a:cubicBezTo>
                    <a:pt x="1052" y="312"/>
                    <a:pt x="1181" y="293"/>
                    <a:pt x="1310" y="237"/>
                  </a:cubicBezTo>
                  <a:cubicBezTo>
                    <a:pt x="1348" y="281"/>
                    <a:pt x="1388" y="301"/>
                    <a:pt x="1431" y="301"/>
                  </a:cubicBezTo>
                  <a:cubicBezTo>
                    <a:pt x="1472" y="301"/>
                    <a:pt x="1515" y="284"/>
                    <a:pt x="1560" y="249"/>
                  </a:cubicBezTo>
                  <a:cubicBezTo>
                    <a:pt x="1219" y="78"/>
                    <a:pt x="882" y="0"/>
                    <a:pt x="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32"/>
            <p:cNvSpPr/>
            <p:nvPr/>
          </p:nvSpPr>
          <p:spPr>
            <a:xfrm>
              <a:off x="6070100" y="2461200"/>
              <a:ext cx="26200" cy="11900"/>
            </a:xfrm>
            <a:custGeom>
              <a:avLst/>
              <a:gdLst/>
              <a:ahLst/>
              <a:cxnLst/>
              <a:rect l="l" t="t" r="r" b="b"/>
              <a:pathLst>
                <a:path w="1048" h="476" extrusionOk="0">
                  <a:moveTo>
                    <a:pt x="528" y="0"/>
                  </a:moveTo>
                  <a:cubicBezTo>
                    <a:pt x="412" y="0"/>
                    <a:pt x="301" y="44"/>
                    <a:pt x="191" y="165"/>
                  </a:cubicBezTo>
                  <a:cubicBezTo>
                    <a:pt x="131" y="236"/>
                    <a:pt x="60" y="296"/>
                    <a:pt x="0" y="367"/>
                  </a:cubicBezTo>
                  <a:cubicBezTo>
                    <a:pt x="138" y="439"/>
                    <a:pt x="270" y="475"/>
                    <a:pt x="399" y="475"/>
                  </a:cubicBezTo>
                  <a:cubicBezTo>
                    <a:pt x="615" y="475"/>
                    <a:pt x="824" y="374"/>
                    <a:pt x="1048" y="165"/>
                  </a:cubicBezTo>
                  <a:cubicBezTo>
                    <a:pt x="855" y="83"/>
                    <a:pt x="687" y="0"/>
                    <a:pt x="5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32"/>
            <p:cNvSpPr/>
            <p:nvPr/>
          </p:nvSpPr>
          <p:spPr>
            <a:xfrm>
              <a:off x="5790600" y="2473275"/>
              <a:ext cx="14600" cy="7850"/>
            </a:xfrm>
            <a:custGeom>
              <a:avLst/>
              <a:gdLst/>
              <a:ahLst/>
              <a:cxnLst/>
              <a:rect l="l" t="t" r="r" b="b"/>
              <a:pathLst>
                <a:path w="584" h="314" extrusionOk="0">
                  <a:moveTo>
                    <a:pt x="281" y="1"/>
                  </a:moveTo>
                  <a:cubicBezTo>
                    <a:pt x="180" y="1"/>
                    <a:pt x="80" y="27"/>
                    <a:pt x="0" y="123"/>
                  </a:cubicBezTo>
                  <a:cubicBezTo>
                    <a:pt x="12" y="170"/>
                    <a:pt x="12" y="230"/>
                    <a:pt x="12" y="277"/>
                  </a:cubicBezTo>
                  <a:cubicBezTo>
                    <a:pt x="48" y="289"/>
                    <a:pt x="84" y="301"/>
                    <a:pt x="119" y="313"/>
                  </a:cubicBezTo>
                  <a:cubicBezTo>
                    <a:pt x="191" y="301"/>
                    <a:pt x="250" y="301"/>
                    <a:pt x="322" y="289"/>
                  </a:cubicBezTo>
                  <a:cubicBezTo>
                    <a:pt x="337" y="287"/>
                    <a:pt x="354" y="286"/>
                    <a:pt x="372" y="286"/>
                  </a:cubicBezTo>
                  <a:cubicBezTo>
                    <a:pt x="391" y="286"/>
                    <a:pt x="411" y="287"/>
                    <a:pt x="431" y="287"/>
                  </a:cubicBezTo>
                  <a:cubicBezTo>
                    <a:pt x="490" y="287"/>
                    <a:pt x="545" y="281"/>
                    <a:pt x="560" y="230"/>
                  </a:cubicBezTo>
                  <a:cubicBezTo>
                    <a:pt x="584" y="182"/>
                    <a:pt x="476" y="99"/>
                    <a:pt x="429" y="15"/>
                  </a:cubicBezTo>
                  <a:cubicBezTo>
                    <a:pt x="381" y="7"/>
                    <a:pt x="331" y="1"/>
                    <a:pt x="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32"/>
            <p:cNvSpPr/>
            <p:nvPr/>
          </p:nvSpPr>
          <p:spPr>
            <a:xfrm>
              <a:off x="6001925" y="2486550"/>
              <a:ext cx="11925" cy="12125"/>
            </a:xfrm>
            <a:custGeom>
              <a:avLst/>
              <a:gdLst/>
              <a:ahLst/>
              <a:cxnLst/>
              <a:rect l="l" t="t" r="r" b="b"/>
              <a:pathLst>
                <a:path w="477" h="485" extrusionOk="0">
                  <a:moveTo>
                    <a:pt x="159" y="0"/>
                  </a:moveTo>
                  <a:cubicBezTo>
                    <a:pt x="119" y="0"/>
                    <a:pt x="72" y="13"/>
                    <a:pt x="13" y="44"/>
                  </a:cubicBezTo>
                  <a:cubicBezTo>
                    <a:pt x="1" y="258"/>
                    <a:pt x="203" y="318"/>
                    <a:pt x="310" y="473"/>
                  </a:cubicBezTo>
                  <a:cubicBezTo>
                    <a:pt x="370" y="473"/>
                    <a:pt x="417" y="485"/>
                    <a:pt x="465" y="485"/>
                  </a:cubicBezTo>
                  <a:cubicBezTo>
                    <a:pt x="465" y="425"/>
                    <a:pt x="477" y="365"/>
                    <a:pt x="477" y="306"/>
                  </a:cubicBezTo>
                  <a:cubicBezTo>
                    <a:pt x="353" y="211"/>
                    <a:pt x="321" y="0"/>
                    <a:pt x="1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32"/>
            <p:cNvSpPr/>
            <p:nvPr/>
          </p:nvSpPr>
          <p:spPr>
            <a:xfrm>
              <a:off x="6131400" y="2498650"/>
              <a:ext cx="11050" cy="9625"/>
            </a:xfrm>
            <a:custGeom>
              <a:avLst/>
              <a:gdLst/>
              <a:ahLst/>
              <a:cxnLst/>
              <a:rect l="l" t="t" r="r" b="b"/>
              <a:pathLst>
                <a:path w="442" h="385" extrusionOk="0">
                  <a:moveTo>
                    <a:pt x="13" y="1"/>
                  </a:moveTo>
                  <a:cubicBezTo>
                    <a:pt x="13" y="96"/>
                    <a:pt x="1" y="191"/>
                    <a:pt x="1" y="286"/>
                  </a:cubicBezTo>
                  <a:cubicBezTo>
                    <a:pt x="68" y="347"/>
                    <a:pt x="150" y="384"/>
                    <a:pt x="222" y="384"/>
                  </a:cubicBezTo>
                  <a:cubicBezTo>
                    <a:pt x="278" y="384"/>
                    <a:pt x="327" y="362"/>
                    <a:pt x="358" y="310"/>
                  </a:cubicBezTo>
                  <a:cubicBezTo>
                    <a:pt x="441" y="155"/>
                    <a:pt x="251" y="108"/>
                    <a:pt x="144" y="36"/>
                  </a:cubicBezTo>
                  <a:cubicBezTo>
                    <a:pt x="108" y="12"/>
                    <a:pt x="60" y="12"/>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32"/>
            <p:cNvSpPr/>
            <p:nvPr/>
          </p:nvSpPr>
          <p:spPr>
            <a:xfrm>
              <a:off x="5891500" y="2455200"/>
              <a:ext cx="21150" cy="4500"/>
            </a:xfrm>
            <a:custGeom>
              <a:avLst/>
              <a:gdLst/>
              <a:ahLst/>
              <a:cxnLst/>
              <a:rect l="l" t="t" r="r" b="b"/>
              <a:pathLst>
                <a:path w="846" h="180" extrusionOk="0">
                  <a:moveTo>
                    <a:pt x="0" y="0"/>
                  </a:moveTo>
                  <a:cubicBezTo>
                    <a:pt x="173" y="149"/>
                    <a:pt x="360" y="179"/>
                    <a:pt x="550" y="179"/>
                  </a:cubicBezTo>
                  <a:cubicBezTo>
                    <a:pt x="648" y="179"/>
                    <a:pt x="748" y="171"/>
                    <a:pt x="846" y="167"/>
                  </a:cubicBezTo>
                  <a:lnTo>
                    <a:pt x="846" y="12"/>
                  </a:lnTo>
                  <a:lnTo>
                    <a:pt x="250" y="12"/>
                  </a:lnTo>
                  <a:cubicBezTo>
                    <a:pt x="179" y="0"/>
                    <a:pt x="84"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32"/>
            <p:cNvSpPr/>
            <p:nvPr/>
          </p:nvSpPr>
          <p:spPr>
            <a:xfrm>
              <a:off x="5912925" y="2480100"/>
              <a:ext cx="15200" cy="8150"/>
            </a:xfrm>
            <a:custGeom>
              <a:avLst/>
              <a:gdLst/>
              <a:ahLst/>
              <a:cxnLst/>
              <a:rect l="l" t="t" r="r" b="b"/>
              <a:pathLst>
                <a:path w="608" h="326" extrusionOk="0">
                  <a:moveTo>
                    <a:pt x="318" y="0"/>
                  </a:moveTo>
                  <a:cubicBezTo>
                    <a:pt x="266" y="0"/>
                    <a:pt x="211" y="7"/>
                    <a:pt x="155" y="16"/>
                  </a:cubicBezTo>
                  <a:cubicBezTo>
                    <a:pt x="108" y="123"/>
                    <a:pt x="1" y="242"/>
                    <a:pt x="179" y="326"/>
                  </a:cubicBezTo>
                  <a:cubicBezTo>
                    <a:pt x="215" y="326"/>
                    <a:pt x="227" y="314"/>
                    <a:pt x="275" y="314"/>
                  </a:cubicBezTo>
                  <a:cubicBezTo>
                    <a:pt x="394" y="302"/>
                    <a:pt x="489" y="302"/>
                    <a:pt x="608" y="278"/>
                  </a:cubicBezTo>
                  <a:cubicBezTo>
                    <a:pt x="590" y="57"/>
                    <a:pt x="467" y="0"/>
                    <a:pt x="3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32"/>
            <p:cNvSpPr/>
            <p:nvPr/>
          </p:nvSpPr>
          <p:spPr>
            <a:xfrm>
              <a:off x="5958775" y="2486450"/>
              <a:ext cx="11025" cy="7475"/>
            </a:xfrm>
            <a:custGeom>
              <a:avLst/>
              <a:gdLst/>
              <a:ahLst/>
              <a:cxnLst/>
              <a:rect l="l" t="t" r="r" b="b"/>
              <a:pathLst>
                <a:path w="441" h="299" extrusionOk="0">
                  <a:moveTo>
                    <a:pt x="286" y="0"/>
                  </a:moveTo>
                  <a:cubicBezTo>
                    <a:pt x="250" y="12"/>
                    <a:pt x="226" y="12"/>
                    <a:pt x="191" y="12"/>
                  </a:cubicBezTo>
                  <a:cubicBezTo>
                    <a:pt x="131" y="24"/>
                    <a:pt x="60" y="24"/>
                    <a:pt x="0" y="48"/>
                  </a:cubicBezTo>
                  <a:cubicBezTo>
                    <a:pt x="0" y="72"/>
                    <a:pt x="12" y="119"/>
                    <a:pt x="0" y="131"/>
                  </a:cubicBezTo>
                  <a:cubicBezTo>
                    <a:pt x="12" y="179"/>
                    <a:pt x="12" y="239"/>
                    <a:pt x="24" y="286"/>
                  </a:cubicBezTo>
                  <a:cubicBezTo>
                    <a:pt x="155" y="286"/>
                    <a:pt x="310" y="298"/>
                    <a:pt x="441" y="298"/>
                  </a:cubicBezTo>
                  <a:cubicBezTo>
                    <a:pt x="441" y="179"/>
                    <a:pt x="393" y="60"/>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32"/>
            <p:cNvSpPr/>
            <p:nvPr/>
          </p:nvSpPr>
          <p:spPr>
            <a:xfrm>
              <a:off x="5747725" y="2444625"/>
              <a:ext cx="10750" cy="6725"/>
            </a:xfrm>
            <a:custGeom>
              <a:avLst/>
              <a:gdLst/>
              <a:ahLst/>
              <a:cxnLst/>
              <a:rect l="l" t="t" r="r" b="b"/>
              <a:pathLst>
                <a:path w="430" h="269" extrusionOk="0">
                  <a:moveTo>
                    <a:pt x="243" y="1"/>
                  </a:moveTo>
                  <a:cubicBezTo>
                    <a:pt x="227" y="1"/>
                    <a:pt x="210" y="3"/>
                    <a:pt x="191" y="7"/>
                  </a:cubicBezTo>
                  <a:cubicBezTo>
                    <a:pt x="1" y="30"/>
                    <a:pt x="120" y="173"/>
                    <a:pt x="155" y="257"/>
                  </a:cubicBezTo>
                  <a:cubicBezTo>
                    <a:pt x="239" y="257"/>
                    <a:pt x="346" y="257"/>
                    <a:pt x="429" y="268"/>
                  </a:cubicBezTo>
                  <a:cubicBezTo>
                    <a:pt x="419" y="130"/>
                    <a:pt x="379" y="1"/>
                    <a:pt x="2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32"/>
            <p:cNvSpPr/>
            <p:nvPr/>
          </p:nvSpPr>
          <p:spPr>
            <a:xfrm>
              <a:off x="5708450" y="2469525"/>
              <a:ext cx="17875" cy="7725"/>
            </a:xfrm>
            <a:custGeom>
              <a:avLst/>
              <a:gdLst/>
              <a:ahLst/>
              <a:cxnLst/>
              <a:rect l="l" t="t" r="r" b="b"/>
              <a:pathLst>
                <a:path w="715" h="309" extrusionOk="0">
                  <a:moveTo>
                    <a:pt x="187" y="0"/>
                  </a:moveTo>
                  <a:cubicBezTo>
                    <a:pt x="172" y="0"/>
                    <a:pt x="158" y="3"/>
                    <a:pt x="143" y="11"/>
                  </a:cubicBezTo>
                  <a:cubicBezTo>
                    <a:pt x="119" y="94"/>
                    <a:pt x="0" y="213"/>
                    <a:pt x="155" y="308"/>
                  </a:cubicBezTo>
                  <a:lnTo>
                    <a:pt x="262" y="308"/>
                  </a:lnTo>
                  <a:cubicBezTo>
                    <a:pt x="714" y="225"/>
                    <a:pt x="298" y="106"/>
                    <a:pt x="274" y="23"/>
                  </a:cubicBezTo>
                  <a:cubicBezTo>
                    <a:pt x="249" y="14"/>
                    <a:pt x="219" y="0"/>
                    <a:pt x="1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32"/>
            <p:cNvSpPr/>
            <p:nvPr/>
          </p:nvSpPr>
          <p:spPr>
            <a:xfrm>
              <a:off x="6145100" y="2501325"/>
              <a:ext cx="7775" cy="7775"/>
            </a:xfrm>
            <a:custGeom>
              <a:avLst/>
              <a:gdLst/>
              <a:ahLst/>
              <a:cxnLst/>
              <a:rect l="l" t="t" r="r" b="b"/>
              <a:pathLst>
                <a:path w="311" h="311" extrusionOk="0">
                  <a:moveTo>
                    <a:pt x="108" y="1"/>
                  </a:moveTo>
                  <a:cubicBezTo>
                    <a:pt x="72" y="48"/>
                    <a:pt x="36" y="72"/>
                    <a:pt x="36" y="108"/>
                  </a:cubicBezTo>
                  <a:cubicBezTo>
                    <a:pt x="1" y="251"/>
                    <a:pt x="108" y="310"/>
                    <a:pt x="239" y="310"/>
                  </a:cubicBezTo>
                  <a:lnTo>
                    <a:pt x="310" y="310"/>
                  </a:lnTo>
                  <a:lnTo>
                    <a:pt x="310" y="167"/>
                  </a:lnTo>
                  <a:cubicBezTo>
                    <a:pt x="239" y="108"/>
                    <a:pt x="179" y="60"/>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32"/>
            <p:cNvSpPr/>
            <p:nvPr/>
          </p:nvSpPr>
          <p:spPr>
            <a:xfrm>
              <a:off x="6070400" y="2491500"/>
              <a:ext cx="5675" cy="7175"/>
            </a:xfrm>
            <a:custGeom>
              <a:avLst/>
              <a:gdLst/>
              <a:ahLst/>
              <a:cxnLst/>
              <a:rect l="l" t="t" r="r" b="b"/>
              <a:pathLst>
                <a:path w="227" h="287" extrusionOk="0">
                  <a:moveTo>
                    <a:pt x="131" y="1"/>
                  </a:moveTo>
                  <a:cubicBezTo>
                    <a:pt x="60" y="1"/>
                    <a:pt x="24" y="48"/>
                    <a:pt x="0" y="108"/>
                  </a:cubicBezTo>
                  <a:cubicBezTo>
                    <a:pt x="24" y="167"/>
                    <a:pt x="48" y="227"/>
                    <a:pt x="72" y="287"/>
                  </a:cubicBezTo>
                  <a:cubicBezTo>
                    <a:pt x="226" y="227"/>
                    <a:pt x="119" y="108"/>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32"/>
            <p:cNvSpPr/>
            <p:nvPr/>
          </p:nvSpPr>
          <p:spPr>
            <a:xfrm>
              <a:off x="5998350" y="2461150"/>
              <a:ext cx="7475" cy="6525"/>
            </a:xfrm>
            <a:custGeom>
              <a:avLst/>
              <a:gdLst/>
              <a:ahLst/>
              <a:cxnLst/>
              <a:rect l="l" t="t" r="r" b="b"/>
              <a:pathLst>
                <a:path w="299" h="261" extrusionOk="0">
                  <a:moveTo>
                    <a:pt x="96" y="0"/>
                  </a:moveTo>
                  <a:cubicBezTo>
                    <a:pt x="60" y="0"/>
                    <a:pt x="48" y="12"/>
                    <a:pt x="25" y="48"/>
                  </a:cubicBezTo>
                  <a:cubicBezTo>
                    <a:pt x="1" y="108"/>
                    <a:pt x="1" y="143"/>
                    <a:pt x="1" y="203"/>
                  </a:cubicBezTo>
                  <a:cubicBezTo>
                    <a:pt x="39" y="246"/>
                    <a:pt x="77" y="261"/>
                    <a:pt x="113" y="261"/>
                  </a:cubicBezTo>
                  <a:cubicBezTo>
                    <a:pt x="177" y="261"/>
                    <a:pt x="238" y="214"/>
                    <a:pt x="298" y="191"/>
                  </a:cubicBezTo>
                  <a:lnTo>
                    <a:pt x="144" y="24"/>
                  </a:lnTo>
                  <a:cubicBezTo>
                    <a:pt x="144" y="12"/>
                    <a:pt x="132" y="12"/>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32"/>
            <p:cNvSpPr/>
            <p:nvPr/>
          </p:nvSpPr>
          <p:spPr>
            <a:xfrm>
              <a:off x="6016525" y="2491200"/>
              <a:ext cx="6850" cy="6150"/>
            </a:xfrm>
            <a:custGeom>
              <a:avLst/>
              <a:gdLst/>
              <a:ahLst/>
              <a:cxnLst/>
              <a:rect l="l" t="t" r="r" b="b"/>
              <a:pathLst>
                <a:path w="274" h="246" extrusionOk="0">
                  <a:moveTo>
                    <a:pt x="143" y="1"/>
                  </a:moveTo>
                  <a:cubicBezTo>
                    <a:pt x="71" y="1"/>
                    <a:pt x="24" y="49"/>
                    <a:pt x="0" y="120"/>
                  </a:cubicBezTo>
                  <a:cubicBezTo>
                    <a:pt x="28" y="176"/>
                    <a:pt x="70" y="246"/>
                    <a:pt x="133" y="246"/>
                  </a:cubicBezTo>
                  <a:cubicBezTo>
                    <a:pt x="150" y="246"/>
                    <a:pt x="170" y="240"/>
                    <a:pt x="191" y="227"/>
                  </a:cubicBezTo>
                  <a:cubicBezTo>
                    <a:pt x="274" y="168"/>
                    <a:pt x="155" y="72"/>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32"/>
            <p:cNvSpPr/>
            <p:nvPr/>
          </p:nvSpPr>
          <p:spPr>
            <a:xfrm>
              <a:off x="6045375" y="2490900"/>
              <a:ext cx="3900" cy="3300"/>
            </a:xfrm>
            <a:custGeom>
              <a:avLst/>
              <a:gdLst/>
              <a:ahLst/>
              <a:cxnLst/>
              <a:rect l="l" t="t" r="r" b="b"/>
              <a:pathLst>
                <a:path w="156" h="132" extrusionOk="0">
                  <a:moveTo>
                    <a:pt x="156" y="1"/>
                  </a:moveTo>
                  <a:lnTo>
                    <a:pt x="156" y="1"/>
                  </a:lnTo>
                  <a:cubicBezTo>
                    <a:pt x="72" y="13"/>
                    <a:pt x="13" y="61"/>
                    <a:pt x="1" y="132"/>
                  </a:cubicBezTo>
                  <a:cubicBezTo>
                    <a:pt x="49" y="84"/>
                    <a:pt x="108" y="49"/>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32"/>
            <p:cNvSpPr/>
            <p:nvPr/>
          </p:nvSpPr>
          <p:spPr>
            <a:xfrm>
              <a:off x="5938525" y="2971625"/>
              <a:ext cx="116125" cy="43250"/>
            </a:xfrm>
            <a:custGeom>
              <a:avLst/>
              <a:gdLst/>
              <a:ahLst/>
              <a:cxnLst/>
              <a:rect l="l" t="t" r="r" b="b"/>
              <a:pathLst>
                <a:path w="4645" h="1730" extrusionOk="0">
                  <a:moveTo>
                    <a:pt x="477" y="1"/>
                  </a:moveTo>
                  <a:cubicBezTo>
                    <a:pt x="441" y="12"/>
                    <a:pt x="394" y="48"/>
                    <a:pt x="346" y="72"/>
                  </a:cubicBezTo>
                  <a:cubicBezTo>
                    <a:pt x="298" y="108"/>
                    <a:pt x="263" y="120"/>
                    <a:pt x="215" y="132"/>
                  </a:cubicBezTo>
                  <a:cubicBezTo>
                    <a:pt x="132" y="143"/>
                    <a:pt x="72" y="179"/>
                    <a:pt x="1" y="203"/>
                  </a:cubicBezTo>
                  <a:lnTo>
                    <a:pt x="1" y="465"/>
                  </a:lnTo>
                  <a:cubicBezTo>
                    <a:pt x="36" y="489"/>
                    <a:pt x="60" y="501"/>
                    <a:pt x="96" y="524"/>
                  </a:cubicBezTo>
                  <a:cubicBezTo>
                    <a:pt x="132" y="536"/>
                    <a:pt x="179" y="560"/>
                    <a:pt x="239" y="584"/>
                  </a:cubicBezTo>
                  <a:cubicBezTo>
                    <a:pt x="310" y="620"/>
                    <a:pt x="370" y="667"/>
                    <a:pt x="417" y="739"/>
                  </a:cubicBezTo>
                  <a:cubicBezTo>
                    <a:pt x="513" y="977"/>
                    <a:pt x="548" y="1251"/>
                    <a:pt x="608" y="1501"/>
                  </a:cubicBezTo>
                  <a:cubicBezTo>
                    <a:pt x="642" y="1658"/>
                    <a:pt x="708" y="1729"/>
                    <a:pt x="794" y="1729"/>
                  </a:cubicBezTo>
                  <a:cubicBezTo>
                    <a:pt x="857" y="1729"/>
                    <a:pt x="932" y="1691"/>
                    <a:pt x="1013" y="1620"/>
                  </a:cubicBezTo>
                  <a:cubicBezTo>
                    <a:pt x="1072" y="1489"/>
                    <a:pt x="1048" y="1334"/>
                    <a:pt x="1072" y="1191"/>
                  </a:cubicBezTo>
                  <a:cubicBezTo>
                    <a:pt x="1084" y="1120"/>
                    <a:pt x="1120" y="1036"/>
                    <a:pt x="1167" y="977"/>
                  </a:cubicBezTo>
                  <a:cubicBezTo>
                    <a:pt x="1179" y="941"/>
                    <a:pt x="1203" y="894"/>
                    <a:pt x="1227" y="846"/>
                  </a:cubicBezTo>
                  <a:cubicBezTo>
                    <a:pt x="1235" y="843"/>
                    <a:pt x="1241" y="842"/>
                    <a:pt x="1247" y="842"/>
                  </a:cubicBezTo>
                  <a:cubicBezTo>
                    <a:pt x="1289" y="842"/>
                    <a:pt x="1256" y="917"/>
                    <a:pt x="1298" y="917"/>
                  </a:cubicBezTo>
                  <a:cubicBezTo>
                    <a:pt x="1346" y="953"/>
                    <a:pt x="1382" y="977"/>
                    <a:pt x="1429" y="1001"/>
                  </a:cubicBezTo>
                  <a:cubicBezTo>
                    <a:pt x="1477" y="1024"/>
                    <a:pt x="1525" y="1036"/>
                    <a:pt x="1584" y="1060"/>
                  </a:cubicBezTo>
                  <a:cubicBezTo>
                    <a:pt x="1608" y="1060"/>
                    <a:pt x="1644" y="1060"/>
                    <a:pt x="1656" y="1072"/>
                  </a:cubicBezTo>
                  <a:cubicBezTo>
                    <a:pt x="1691" y="1072"/>
                    <a:pt x="1715" y="1072"/>
                    <a:pt x="1727" y="1060"/>
                  </a:cubicBezTo>
                  <a:cubicBezTo>
                    <a:pt x="1775" y="1036"/>
                    <a:pt x="1834" y="1013"/>
                    <a:pt x="1882" y="1001"/>
                  </a:cubicBezTo>
                  <a:cubicBezTo>
                    <a:pt x="1975" y="958"/>
                    <a:pt x="2069" y="952"/>
                    <a:pt x="2167" y="952"/>
                  </a:cubicBezTo>
                  <a:cubicBezTo>
                    <a:pt x="2206" y="952"/>
                    <a:pt x="2246" y="953"/>
                    <a:pt x="2287" y="953"/>
                  </a:cubicBezTo>
                  <a:cubicBezTo>
                    <a:pt x="2346" y="953"/>
                    <a:pt x="2382" y="941"/>
                    <a:pt x="2441" y="905"/>
                  </a:cubicBezTo>
                  <a:cubicBezTo>
                    <a:pt x="2441" y="894"/>
                    <a:pt x="2453" y="882"/>
                    <a:pt x="2477" y="858"/>
                  </a:cubicBezTo>
                  <a:cubicBezTo>
                    <a:pt x="2480" y="855"/>
                    <a:pt x="2484" y="853"/>
                    <a:pt x="2488" y="853"/>
                  </a:cubicBezTo>
                  <a:cubicBezTo>
                    <a:pt x="2502" y="853"/>
                    <a:pt x="2522" y="867"/>
                    <a:pt x="2549" y="894"/>
                  </a:cubicBezTo>
                  <a:cubicBezTo>
                    <a:pt x="2596" y="917"/>
                    <a:pt x="2632" y="941"/>
                    <a:pt x="2691" y="941"/>
                  </a:cubicBezTo>
                  <a:cubicBezTo>
                    <a:pt x="2799" y="953"/>
                    <a:pt x="2906" y="953"/>
                    <a:pt x="3013" y="965"/>
                  </a:cubicBezTo>
                  <a:cubicBezTo>
                    <a:pt x="3049" y="965"/>
                    <a:pt x="3108" y="953"/>
                    <a:pt x="3156" y="953"/>
                  </a:cubicBezTo>
                  <a:cubicBezTo>
                    <a:pt x="3175" y="945"/>
                    <a:pt x="3190" y="941"/>
                    <a:pt x="3203" y="941"/>
                  </a:cubicBezTo>
                  <a:cubicBezTo>
                    <a:pt x="3265" y="941"/>
                    <a:pt x="3273" y="1021"/>
                    <a:pt x="3322" y="1060"/>
                  </a:cubicBezTo>
                  <a:cubicBezTo>
                    <a:pt x="3365" y="1069"/>
                    <a:pt x="3401" y="1077"/>
                    <a:pt x="3439" y="1077"/>
                  </a:cubicBezTo>
                  <a:cubicBezTo>
                    <a:pt x="3455" y="1077"/>
                    <a:pt x="3472" y="1076"/>
                    <a:pt x="3489" y="1072"/>
                  </a:cubicBezTo>
                  <a:cubicBezTo>
                    <a:pt x="3550" y="1056"/>
                    <a:pt x="3611" y="1047"/>
                    <a:pt x="3671" y="1047"/>
                  </a:cubicBezTo>
                  <a:cubicBezTo>
                    <a:pt x="3742" y="1047"/>
                    <a:pt x="3812" y="1058"/>
                    <a:pt x="3882" y="1084"/>
                  </a:cubicBezTo>
                  <a:cubicBezTo>
                    <a:pt x="3942" y="1096"/>
                    <a:pt x="3989" y="1132"/>
                    <a:pt x="4049" y="1132"/>
                  </a:cubicBezTo>
                  <a:cubicBezTo>
                    <a:pt x="4144" y="1132"/>
                    <a:pt x="4227" y="1132"/>
                    <a:pt x="4299" y="1084"/>
                  </a:cubicBezTo>
                  <a:cubicBezTo>
                    <a:pt x="4346" y="1060"/>
                    <a:pt x="4394" y="1013"/>
                    <a:pt x="4418" y="953"/>
                  </a:cubicBezTo>
                  <a:cubicBezTo>
                    <a:pt x="4442" y="917"/>
                    <a:pt x="4454" y="894"/>
                    <a:pt x="4454" y="858"/>
                  </a:cubicBezTo>
                  <a:cubicBezTo>
                    <a:pt x="4501" y="739"/>
                    <a:pt x="4585" y="667"/>
                    <a:pt x="4644" y="560"/>
                  </a:cubicBezTo>
                  <a:cubicBezTo>
                    <a:pt x="4507" y="477"/>
                    <a:pt x="4375" y="466"/>
                    <a:pt x="4251" y="466"/>
                  </a:cubicBezTo>
                  <a:cubicBezTo>
                    <a:pt x="4208" y="466"/>
                    <a:pt x="4165" y="467"/>
                    <a:pt x="4124" y="467"/>
                  </a:cubicBezTo>
                  <a:cubicBezTo>
                    <a:pt x="4099" y="467"/>
                    <a:pt x="4073" y="467"/>
                    <a:pt x="4049" y="465"/>
                  </a:cubicBezTo>
                  <a:cubicBezTo>
                    <a:pt x="3084" y="405"/>
                    <a:pt x="2132" y="322"/>
                    <a:pt x="1167" y="262"/>
                  </a:cubicBezTo>
                  <a:cubicBezTo>
                    <a:pt x="1025" y="227"/>
                    <a:pt x="1072" y="60"/>
                    <a:pt x="9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32"/>
            <p:cNvSpPr/>
            <p:nvPr/>
          </p:nvSpPr>
          <p:spPr>
            <a:xfrm>
              <a:off x="6026050" y="2960975"/>
              <a:ext cx="120275" cy="13175"/>
            </a:xfrm>
            <a:custGeom>
              <a:avLst/>
              <a:gdLst/>
              <a:ahLst/>
              <a:cxnLst/>
              <a:rect l="l" t="t" r="r" b="b"/>
              <a:pathLst>
                <a:path w="4811" h="527" extrusionOk="0">
                  <a:moveTo>
                    <a:pt x="647" y="1"/>
                  </a:moveTo>
                  <a:cubicBezTo>
                    <a:pt x="455" y="1"/>
                    <a:pt x="264" y="4"/>
                    <a:pt x="71" y="10"/>
                  </a:cubicBezTo>
                  <a:cubicBezTo>
                    <a:pt x="0" y="272"/>
                    <a:pt x="298" y="153"/>
                    <a:pt x="357" y="296"/>
                  </a:cubicBezTo>
                  <a:cubicBezTo>
                    <a:pt x="381" y="307"/>
                    <a:pt x="405" y="313"/>
                    <a:pt x="427" y="313"/>
                  </a:cubicBezTo>
                  <a:cubicBezTo>
                    <a:pt x="450" y="313"/>
                    <a:pt x="470" y="307"/>
                    <a:pt x="488" y="296"/>
                  </a:cubicBezTo>
                  <a:cubicBezTo>
                    <a:pt x="583" y="367"/>
                    <a:pt x="703" y="391"/>
                    <a:pt x="822" y="391"/>
                  </a:cubicBezTo>
                  <a:cubicBezTo>
                    <a:pt x="1738" y="415"/>
                    <a:pt x="2679" y="427"/>
                    <a:pt x="3608" y="438"/>
                  </a:cubicBezTo>
                  <a:cubicBezTo>
                    <a:pt x="3615" y="438"/>
                    <a:pt x="3623" y="438"/>
                    <a:pt x="3630" y="438"/>
                  </a:cubicBezTo>
                  <a:cubicBezTo>
                    <a:pt x="3845" y="438"/>
                    <a:pt x="4076" y="526"/>
                    <a:pt x="4298" y="526"/>
                  </a:cubicBezTo>
                  <a:cubicBezTo>
                    <a:pt x="4479" y="526"/>
                    <a:pt x="4654" y="469"/>
                    <a:pt x="4810" y="260"/>
                  </a:cubicBezTo>
                  <a:cubicBezTo>
                    <a:pt x="4691" y="236"/>
                    <a:pt x="4584" y="177"/>
                    <a:pt x="4465" y="177"/>
                  </a:cubicBezTo>
                  <a:cubicBezTo>
                    <a:pt x="3191" y="125"/>
                    <a:pt x="1926" y="1"/>
                    <a:pt x="6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32"/>
            <p:cNvSpPr/>
            <p:nvPr/>
          </p:nvSpPr>
          <p:spPr>
            <a:xfrm>
              <a:off x="6045375" y="2985600"/>
              <a:ext cx="109275" cy="22575"/>
            </a:xfrm>
            <a:custGeom>
              <a:avLst/>
              <a:gdLst/>
              <a:ahLst/>
              <a:cxnLst/>
              <a:rect l="l" t="t" r="r" b="b"/>
              <a:pathLst>
                <a:path w="4371" h="903" extrusionOk="0">
                  <a:moveTo>
                    <a:pt x="897" y="0"/>
                  </a:moveTo>
                  <a:cubicBezTo>
                    <a:pt x="836" y="0"/>
                    <a:pt x="776" y="1"/>
                    <a:pt x="715" y="1"/>
                  </a:cubicBezTo>
                  <a:cubicBezTo>
                    <a:pt x="619" y="22"/>
                    <a:pt x="819" y="187"/>
                    <a:pt x="674" y="187"/>
                  </a:cubicBezTo>
                  <a:cubicBezTo>
                    <a:pt x="657" y="187"/>
                    <a:pt x="636" y="185"/>
                    <a:pt x="608" y="180"/>
                  </a:cubicBezTo>
                  <a:cubicBezTo>
                    <a:pt x="502" y="161"/>
                    <a:pt x="385" y="112"/>
                    <a:pt x="274" y="112"/>
                  </a:cubicBezTo>
                  <a:cubicBezTo>
                    <a:pt x="175" y="112"/>
                    <a:pt x="80" y="152"/>
                    <a:pt x="1" y="287"/>
                  </a:cubicBezTo>
                  <a:lnTo>
                    <a:pt x="1" y="418"/>
                  </a:lnTo>
                  <a:cubicBezTo>
                    <a:pt x="426" y="623"/>
                    <a:pt x="864" y="690"/>
                    <a:pt x="1304" y="690"/>
                  </a:cubicBezTo>
                  <a:cubicBezTo>
                    <a:pt x="1604" y="690"/>
                    <a:pt x="1905" y="659"/>
                    <a:pt x="2204" y="620"/>
                  </a:cubicBezTo>
                  <a:cubicBezTo>
                    <a:pt x="2318" y="605"/>
                    <a:pt x="2443" y="573"/>
                    <a:pt x="2561" y="573"/>
                  </a:cubicBezTo>
                  <a:cubicBezTo>
                    <a:pt x="2714" y="573"/>
                    <a:pt x="2854" y="626"/>
                    <a:pt x="2942" y="835"/>
                  </a:cubicBezTo>
                  <a:cubicBezTo>
                    <a:pt x="3014" y="884"/>
                    <a:pt x="3077" y="903"/>
                    <a:pt x="3134" y="903"/>
                  </a:cubicBezTo>
                  <a:cubicBezTo>
                    <a:pt x="3341" y="903"/>
                    <a:pt x="3470" y="648"/>
                    <a:pt x="3656" y="620"/>
                  </a:cubicBezTo>
                  <a:cubicBezTo>
                    <a:pt x="3693" y="613"/>
                    <a:pt x="3730" y="610"/>
                    <a:pt x="3767" y="610"/>
                  </a:cubicBezTo>
                  <a:cubicBezTo>
                    <a:pt x="3849" y="610"/>
                    <a:pt x="3931" y="624"/>
                    <a:pt x="4013" y="632"/>
                  </a:cubicBezTo>
                  <a:cubicBezTo>
                    <a:pt x="4073" y="632"/>
                    <a:pt x="4132" y="632"/>
                    <a:pt x="4192" y="596"/>
                  </a:cubicBezTo>
                  <a:cubicBezTo>
                    <a:pt x="4287" y="525"/>
                    <a:pt x="4371" y="430"/>
                    <a:pt x="4299" y="287"/>
                  </a:cubicBezTo>
                  <a:cubicBezTo>
                    <a:pt x="3168" y="106"/>
                    <a:pt x="2038" y="0"/>
                    <a:pt x="8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32"/>
            <p:cNvSpPr/>
            <p:nvPr/>
          </p:nvSpPr>
          <p:spPr>
            <a:xfrm>
              <a:off x="6147325" y="2993075"/>
              <a:ext cx="47500" cy="17950"/>
            </a:xfrm>
            <a:custGeom>
              <a:avLst/>
              <a:gdLst/>
              <a:ahLst/>
              <a:cxnLst/>
              <a:rect l="l" t="t" r="r" b="b"/>
              <a:pathLst>
                <a:path w="1900" h="718" extrusionOk="0">
                  <a:moveTo>
                    <a:pt x="678" y="0"/>
                  </a:moveTo>
                  <a:cubicBezTo>
                    <a:pt x="535" y="0"/>
                    <a:pt x="391" y="7"/>
                    <a:pt x="245" y="24"/>
                  </a:cubicBezTo>
                  <a:cubicBezTo>
                    <a:pt x="185" y="107"/>
                    <a:pt x="138" y="214"/>
                    <a:pt x="90" y="297"/>
                  </a:cubicBezTo>
                  <a:cubicBezTo>
                    <a:pt x="1" y="549"/>
                    <a:pt x="90" y="588"/>
                    <a:pt x="215" y="588"/>
                  </a:cubicBezTo>
                  <a:cubicBezTo>
                    <a:pt x="270" y="588"/>
                    <a:pt x="333" y="580"/>
                    <a:pt x="389" y="580"/>
                  </a:cubicBezTo>
                  <a:cubicBezTo>
                    <a:pt x="477" y="580"/>
                    <a:pt x="551" y="599"/>
                    <a:pt x="566" y="690"/>
                  </a:cubicBezTo>
                  <a:lnTo>
                    <a:pt x="685" y="571"/>
                  </a:lnTo>
                  <a:cubicBezTo>
                    <a:pt x="712" y="519"/>
                    <a:pt x="738" y="481"/>
                    <a:pt x="762" y="481"/>
                  </a:cubicBezTo>
                  <a:cubicBezTo>
                    <a:pt x="782" y="481"/>
                    <a:pt x="800" y="507"/>
                    <a:pt x="816" y="571"/>
                  </a:cubicBezTo>
                  <a:cubicBezTo>
                    <a:pt x="906" y="674"/>
                    <a:pt x="1006" y="718"/>
                    <a:pt x="1111" y="718"/>
                  </a:cubicBezTo>
                  <a:cubicBezTo>
                    <a:pt x="1201" y="718"/>
                    <a:pt x="1295" y="686"/>
                    <a:pt x="1388" y="631"/>
                  </a:cubicBezTo>
                  <a:cubicBezTo>
                    <a:pt x="1519" y="547"/>
                    <a:pt x="1638" y="428"/>
                    <a:pt x="1817" y="428"/>
                  </a:cubicBezTo>
                  <a:lnTo>
                    <a:pt x="1876" y="381"/>
                  </a:lnTo>
                  <a:cubicBezTo>
                    <a:pt x="1900" y="286"/>
                    <a:pt x="1888" y="190"/>
                    <a:pt x="1817" y="131"/>
                  </a:cubicBezTo>
                  <a:cubicBezTo>
                    <a:pt x="1435" y="53"/>
                    <a:pt x="1060" y="0"/>
                    <a:pt x="6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32"/>
            <p:cNvSpPr/>
            <p:nvPr/>
          </p:nvSpPr>
          <p:spPr>
            <a:xfrm>
              <a:off x="5969775" y="2956750"/>
              <a:ext cx="64925" cy="11925"/>
            </a:xfrm>
            <a:custGeom>
              <a:avLst/>
              <a:gdLst/>
              <a:ahLst/>
              <a:cxnLst/>
              <a:rect l="l" t="t" r="r" b="b"/>
              <a:pathLst>
                <a:path w="2597" h="477" extrusionOk="0">
                  <a:moveTo>
                    <a:pt x="25" y="0"/>
                  </a:moveTo>
                  <a:cubicBezTo>
                    <a:pt x="25" y="95"/>
                    <a:pt x="1" y="203"/>
                    <a:pt x="1" y="310"/>
                  </a:cubicBezTo>
                  <a:cubicBezTo>
                    <a:pt x="719" y="320"/>
                    <a:pt x="1422" y="476"/>
                    <a:pt x="2142" y="476"/>
                  </a:cubicBezTo>
                  <a:cubicBezTo>
                    <a:pt x="2292" y="476"/>
                    <a:pt x="2444" y="469"/>
                    <a:pt x="2596" y="453"/>
                  </a:cubicBezTo>
                  <a:lnTo>
                    <a:pt x="2311" y="179"/>
                  </a:lnTo>
                  <a:cubicBezTo>
                    <a:pt x="1572" y="0"/>
                    <a:pt x="798" y="12"/>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32"/>
            <p:cNvSpPr/>
            <p:nvPr/>
          </p:nvSpPr>
          <p:spPr>
            <a:xfrm>
              <a:off x="6116225" y="2967325"/>
              <a:ext cx="78025" cy="9450"/>
            </a:xfrm>
            <a:custGeom>
              <a:avLst/>
              <a:gdLst/>
              <a:ahLst/>
              <a:cxnLst/>
              <a:rect l="l" t="t" r="r" b="b"/>
              <a:pathLst>
                <a:path w="3121" h="378" extrusionOk="0">
                  <a:moveTo>
                    <a:pt x="1281" y="1"/>
                  </a:moveTo>
                  <a:cubicBezTo>
                    <a:pt x="1248" y="1"/>
                    <a:pt x="1217" y="9"/>
                    <a:pt x="1191" y="18"/>
                  </a:cubicBezTo>
                  <a:cubicBezTo>
                    <a:pt x="1030" y="153"/>
                    <a:pt x="848" y="182"/>
                    <a:pt x="663" y="182"/>
                  </a:cubicBezTo>
                  <a:cubicBezTo>
                    <a:pt x="516" y="182"/>
                    <a:pt x="366" y="164"/>
                    <a:pt x="222" y="164"/>
                  </a:cubicBezTo>
                  <a:cubicBezTo>
                    <a:pt x="147" y="164"/>
                    <a:pt x="72" y="169"/>
                    <a:pt x="1" y="184"/>
                  </a:cubicBezTo>
                  <a:cubicBezTo>
                    <a:pt x="159" y="298"/>
                    <a:pt x="334" y="328"/>
                    <a:pt x="513" y="328"/>
                  </a:cubicBezTo>
                  <a:cubicBezTo>
                    <a:pt x="709" y="328"/>
                    <a:pt x="909" y="292"/>
                    <a:pt x="1096" y="292"/>
                  </a:cubicBezTo>
                  <a:cubicBezTo>
                    <a:pt x="1527" y="300"/>
                    <a:pt x="1964" y="377"/>
                    <a:pt x="2402" y="377"/>
                  </a:cubicBezTo>
                  <a:cubicBezTo>
                    <a:pt x="2617" y="377"/>
                    <a:pt x="2833" y="358"/>
                    <a:pt x="3049" y="304"/>
                  </a:cubicBezTo>
                  <a:cubicBezTo>
                    <a:pt x="3120" y="256"/>
                    <a:pt x="3120" y="220"/>
                    <a:pt x="3061" y="161"/>
                  </a:cubicBezTo>
                  <a:cubicBezTo>
                    <a:pt x="2573" y="117"/>
                    <a:pt x="2095" y="15"/>
                    <a:pt x="1608" y="15"/>
                  </a:cubicBezTo>
                  <a:cubicBezTo>
                    <a:pt x="1561" y="15"/>
                    <a:pt x="1513" y="16"/>
                    <a:pt x="1465" y="18"/>
                  </a:cubicBezTo>
                  <a:cubicBezTo>
                    <a:pt x="1454" y="25"/>
                    <a:pt x="1441" y="28"/>
                    <a:pt x="1426" y="28"/>
                  </a:cubicBezTo>
                  <a:cubicBezTo>
                    <a:pt x="1394" y="28"/>
                    <a:pt x="1355" y="14"/>
                    <a:pt x="1322" y="6"/>
                  </a:cubicBezTo>
                  <a:cubicBezTo>
                    <a:pt x="1308" y="2"/>
                    <a:pt x="1294" y="1"/>
                    <a:pt x="1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32"/>
            <p:cNvSpPr/>
            <p:nvPr/>
          </p:nvSpPr>
          <p:spPr>
            <a:xfrm>
              <a:off x="6192725" y="2996325"/>
              <a:ext cx="35450" cy="12675"/>
            </a:xfrm>
            <a:custGeom>
              <a:avLst/>
              <a:gdLst/>
              <a:ahLst/>
              <a:cxnLst/>
              <a:rect l="l" t="t" r="r" b="b"/>
              <a:pathLst>
                <a:path w="1418" h="507" extrusionOk="0">
                  <a:moveTo>
                    <a:pt x="155" y="1"/>
                  </a:moveTo>
                  <a:cubicBezTo>
                    <a:pt x="60" y="84"/>
                    <a:pt x="84" y="227"/>
                    <a:pt x="1" y="298"/>
                  </a:cubicBezTo>
                  <a:cubicBezTo>
                    <a:pt x="10" y="378"/>
                    <a:pt x="12" y="506"/>
                    <a:pt x="81" y="506"/>
                  </a:cubicBezTo>
                  <a:cubicBezTo>
                    <a:pt x="95" y="506"/>
                    <a:pt x="111" y="501"/>
                    <a:pt x="132" y="489"/>
                  </a:cubicBezTo>
                  <a:cubicBezTo>
                    <a:pt x="277" y="400"/>
                    <a:pt x="462" y="333"/>
                    <a:pt x="610" y="333"/>
                  </a:cubicBezTo>
                  <a:cubicBezTo>
                    <a:pt x="679" y="333"/>
                    <a:pt x="741" y="348"/>
                    <a:pt x="786" y="382"/>
                  </a:cubicBezTo>
                  <a:cubicBezTo>
                    <a:pt x="880" y="450"/>
                    <a:pt x="957" y="476"/>
                    <a:pt x="1022" y="476"/>
                  </a:cubicBezTo>
                  <a:cubicBezTo>
                    <a:pt x="1195" y="476"/>
                    <a:pt x="1287" y="287"/>
                    <a:pt x="1417" y="191"/>
                  </a:cubicBezTo>
                  <a:cubicBezTo>
                    <a:pt x="1310" y="1"/>
                    <a:pt x="1120" y="144"/>
                    <a:pt x="1013" y="36"/>
                  </a:cubicBezTo>
                  <a:cubicBezTo>
                    <a:pt x="715" y="25"/>
                    <a:pt x="429" y="25"/>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32"/>
            <p:cNvSpPr/>
            <p:nvPr/>
          </p:nvSpPr>
          <p:spPr>
            <a:xfrm>
              <a:off x="6041225" y="2983525"/>
              <a:ext cx="26400" cy="9750"/>
            </a:xfrm>
            <a:custGeom>
              <a:avLst/>
              <a:gdLst/>
              <a:ahLst/>
              <a:cxnLst/>
              <a:rect l="l" t="t" r="r" b="b"/>
              <a:pathLst>
                <a:path w="1056" h="390" extrusionOk="0">
                  <a:moveTo>
                    <a:pt x="663" y="60"/>
                  </a:moveTo>
                  <a:cubicBezTo>
                    <a:pt x="601" y="60"/>
                    <a:pt x="539" y="69"/>
                    <a:pt x="477" y="84"/>
                  </a:cubicBezTo>
                  <a:cubicBezTo>
                    <a:pt x="334" y="144"/>
                    <a:pt x="0" y="1"/>
                    <a:pt x="167" y="382"/>
                  </a:cubicBezTo>
                  <a:cubicBezTo>
                    <a:pt x="238" y="341"/>
                    <a:pt x="307" y="328"/>
                    <a:pt x="377" y="328"/>
                  </a:cubicBezTo>
                  <a:cubicBezTo>
                    <a:pt x="523" y="328"/>
                    <a:pt x="667" y="390"/>
                    <a:pt x="810" y="390"/>
                  </a:cubicBezTo>
                  <a:cubicBezTo>
                    <a:pt x="838" y="390"/>
                    <a:pt x="866" y="387"/>
                    <a:pt x="893" y="382"/>
                  </a:cubicBezTo>
                  <a:cubicBezTo>
                    <a:pt x="905" y="379"/>
                    <a:pt x="919" y="379"/>
                    <a:pt x="933" y="379"/>
                  </a:cubicBezTo>
                  <a:cubicBezTo>
                    <a:pt x="943" y="379"/>
                    <a:pt x="953" y="379"/>
                    <a:pt x="962" y="379"/>
                  </a:cubicBezTo>
                  <a:cubicBezTo>
                    <a:pt x="1011" y="379"/>
                    <a:pt x="1056" y="374"/>
                    <a:pt x="1048" y="310"/>
                  </a:cubicBezTo>
                  <a:cubicBezTo>
                    <a:pt x="1036" y="239"/>
                    <a:pt x="953" y="179"/>
                    <a:pt x="893" y="108"/>
                  </a:cubicBezTo>
                  <a:cubicBezTo>
                    <a:pt x="819" y="74"/>
                    <a:pt x="742" y="60"/>
                    <a:pt x="663" y="6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32"/>
            <p:cNvSpPr/>
            <p:nvPr/>
          </p:nvSpPr>
          <p:spPr>
            <a:xfrm>
              <a:off x="6192425" y="2971150"/>
              <a:ext cx="25925" cy="5350"/>
            </a:xfrm>
            <a:custGeom>
              <a:avLst/>
              <a:gdLst/>
              <a:ahLst/>
              <a:cxnLst/>
              <a:rect l="l" t="t" r="r" b="b"/>
              <a:pathLst>
                <a:path w="1037" h="214" extrusionOk="0">
                  <a:moveTo>
                    <a:pt x="500" y="0"/>
                  </a:moveTo>
                  <a:cubicBezTo>
                    <a:pt x="367" y="0"/>
                    <a:pt x="234" y="9"/>
                    <a:pt x="99" y="9"/>
                  </a:cubicBezTo>
                  <a:cubicBezTo>
                    <a:pt x="70" y="9"/>
                    <a:pt x="42" y="9"/>
                    <a:pt x="13" y="8"/>
                  </a:cubicBezTo>
                  <a:cubicBezTo>
                    <a:pt x="13" y="43"/>
                    <a:pt x="1" y="103"/>
                    <a:pt x="1" y="151"/>
                  </a:cubicBezTo>
                  <a:cubicBezTo>
                    <a:pt x="139" y="194"/>
                    <a:pt x="272" y="214"/>
                    <a:pt x="407" y="214"/>
                  </a:cubicBezTo>
                  <a:cubicBezTo>
                    <a:pt x="606" y="214"/>
                    <a:pt x="809" y="169"/>
                    <a:pt x="1036" y="91"/>
                  </a:cubicBezTo>
                  <a:cubicBezTo>
                    <a:pt x="856" y="16"/>
                    <a:pt x="678" y="0"/>
                    <a:pt x="5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32"/>
            <p:cNvSpPr/>
            <p:nvPr/>
          </p:nvSpPr>
          <p:spPr>
            <a:xfrm>
              <a:off x="5964425" y="2931750"/>
              <a:ext cx="9550" cy="25025"/>
            </a:xfrm>
            <a:custGeom>
              <a:avLst/>
              <a:gdLst/>
              <a:ahLst/>
              <a:cxnLst/>
              <a:rect l="l" t="t" r="r" b="b"/>
              <a:pathLst>
                <a:path w="382" h="1001" extrusionOk="0">
                  <a:moveTo>
                    <a:pt x="250" y="0"/>
                  </a:moveTo>
                  <a:lnTo>
                    <a:pt x="250" y="0"/>
                  </a:lnTo>
                  <a:cubicBezTo>
                    <a:pt x="0" y="345"/>
                    <a:pt x="0" y="691"/>
                    <a:pt x="239" y="1000"/>
                  </a:cubicBezTo>
                  <a:cubicBezTo>
                    <a:pt x="155" y="774"/>
                    <a:pt x="191" y="536"/>
                    <a:pt x="250" y="298"/>
                  </a:cubicBezTo>
                  <a:cubicBezTo>
                    <a:pt x="191" y="203"/>
                    <a:pt x="381" y="107"/>
                    <a:pt x="2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32"/>
            <p:cNvSpPr/>
            <p:nvPr/>
          </p:nvSpPr>
          <p:spPr>
            <a:xfrm>
              <a:off x="5962925" y="2964475"/>
              <a:ext cx="4800" cy="13725"/>
            </a:xfrm>
            <a:custGeom>
              <a:avLst/>
              <a:gdLst/>
              <a:ahLst/>
              <a:cxnLst/>
              <a:rect l="l" t="t" r="r" b="b"/>
              <a:pathLst>
                <a:path w="192" h="549" extrusionOk="0">
                  <a:moveTo>
                    <a:pt x="191" y="1"/>
                  </a:moveTo>
                  <a:lnTo>
                    <a:pt x="191" y="1"/>
                  </a:lnTo>
                  <a:cubicBezTo>
                    <a:pt x="37" y="37"/>
                    <a:pt x="13" y="156"/>
                    <a:pt x="1" y="287"/>
                  </a:cubicBezTo>
                  <a:cubicBezTo>
                    <a:pt x="13" y="406"/>
                    <a:pt x="60" y="525"/>
                    <a:pt x="191" y="548"/>
                  </a:cubicBezTo>
                  <a:cubicBezTo>
                    <a:pt x="156" y="370"/>
                    <a:pt x="144" y="19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32"/>
            <p:cNvSpPr/>
            <p:nvPr/>
          </p:nvSpPr>
          <p:spPr>
            <a:xfrm>
              <a:off x="6217725" y="2996800"/>
              <a:ext cx="14625" cy="4625"/>
            </a:xfrm>
            <a:custGeom>
              <a:avLst/>
              <a:gdLst/>
              <a:ahLst/>
              <a:cxnLst/>
              <a:rect l="l" t="t" r="r" b="b"/>
              <a:pathLst>
                <a:path w="585" h="185" extrusionOk="0">
                  <a:moveTo>
                    <a:pt x="308" y="1"/>
                  </a:moveTo>
                  <a:cubicBezTo>
                    <a:pt x="207" y="1"/>
                    <a:pt x="106" y="10"/>
                    <a:pt x="1" y="29"/>
                  </a:cubicBezTo>
                  <a:cubicBezTo>
                    <a:pt x="108" y="184"/>
                    <a:pt x="286" y="125"/>
                    <a:pt x="417" y="172"/>
                  </a:cubicBezTo>
                  <a:cubicBezTo>
                    <a:pt x="465" y="148"/>
                    <a:pt x="525" y="148"/>
                    <a:pt x="584" y="148"/>
                  </a:cubicBezTo>
                  <a:cubicBezTo>
                    <a:pt x="584" y="113"/>
                    <a:pt x="560" y="65"/>
                    <a:pt x="560" y="17"/>
                  </a:cubicBezTo>
                  <a:cubicBezTo>
                    <a:pt x="475" y="7"/>
                    <a:pt x="391" y="1"/>
                    <a:pt x="3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32"/>
            <p:cNvSpPr/>
            <p:nvPr/>
          </p:nvSpPr>
          <p:spPr>
            <a:xfrm>
              <a:off x="6149575" y="2966575"/>
              <a:ext cx="3875" cy="3075"/>
            </a:xfrm>
            <a:custGeom>
              <a:avLst/>
              <a:gdLst/>
              <a:ahLst/>
              <a:cxnLst/>
              <a:rect l="l" t="t" r="r" b="b"/>
              <a:pathLst>
                <a:path w="155" h="123" extrusionOk="0">
                  <a:moveTo>
                    <a:pt x="119" y="0"/>
                  </a:moveTo>
                  <a:cubicBezTo>
                    <a:pt x="72" y="0"/>
                    <a:pt x="48" y="24"/>
                    <a:pt x="0" y="36"/>
                  </a:cubicBezTo>
                  <a:cubicBezTo>
                    <a:pt x="25" y="92"/>
                    <a:pt x="50" y="122"/>
                    <a:pt x="77" y="122"/>
                  </a:cubicBezTo>
                  <a:cubicBezTo>
                    <a:pt x="101" y="122"/>
                    <a:pt x="127" y="98"/>
                    <a:pt x="155" y="48"/>
                  </a:cubicBezTo>
                  <a:cubicBezTo>
                    <a:pt x="131" y="36"/>
                    <a:pt x="119" y="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32"/>
            <p:cNvSpPr/>
            <p:nvPr/>
          </p:nvSpPr>
          <p:spPr>
            <a:xfrm>
              <a:off x="6192425" y="2996325"/>
              <a:ext cx="3600" cy="7475"/>
            </a:xfrm>
            <a:custGeom>
              <a:avLst/>
              <a:gdLst/>
              <a:ahLst/>
              <a:cxnLst/>
              <a:rect l="l" t="t" r="r" b="b"/>
              <a:pathLst>
                <a:path w="144" h="299" extrusionOk="0">
                  <a:moveTo>
                    <a:pt x="13" y="1"/>
                  </a:moveTo>
                  <a:cubicBezTo>
                    <a:pt x="1" y="96"/>
                    <a:pt x="1" y="203"/>
                    <a:pt x="1" y="298"/>
                  </a:cubicBezTo>
                  <a:cubicBezTo>
                    <a:pt x="120" y="227"/>
                    <a:pt x="144" y="120"/>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32"/>
            <p:cNvSpPr/>
            <p:nvPr/>
          </p:nvSpPr>
          <p:spPr>
            <a:xfrm>
              <a:off x="6178150" y="2944200"/>
              <a:ext cx="3575" cy="2600"/>
            </a:xfrm>
            <a:custGeom>
              <a:avLst/>
              <a:gdLst/>
              <a:ahLst/>
              <a:cxnLst/>
              <a:rect l="l" t="t" r="r" b="b"/>
              <a:pathLst>
                <a:path w="143" h="104" extrusionOk="0">
                  <a:moveTo>
                    <a:pt x="70" y="1"/>
                  </a:moveTo>
                  <a:cubicBezTo>
                    <a:pt x="47" y="1"/>
                    <a:pt x="23" y="28"/>
                    <a:pt x="0" y="86"/>
                  </a:cubicBezTo>
                  <a:cubicBezTo>
                    <a:pt x="24" y="97"/>
                    <a:pt x="51" y="103"/>
                    <a:pt x="76" y="103"/>
                  </a:cubicBezTo>
                  <a:cubicBezTo>
                    <a:pt x="101" y="103"/>
                    <a:pt x="125" y="97"/>
                    <a:pt x="143" y="86"/>
                  </a:cubicBezTo>
                  <a:cubicBezTo>
                    <a:pt x="119" y="31"/>
                    <a:pt x="94" y="1"/>
                    <a:pt x="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32"/>
            <p:cNvSpPr/>
            <p:nvPr/>
          </p:nvSpPr>
          <p:spPr>
            <a:xfrm>
              <a:off x="6026050" y="2025075"/>
              <a:ext cx="64900" cy="16175"/>
            </a:xfrm>
            <a:custGeom>
              <a:avLst/>
              <a:gdLst/>
              <a:ahLst/>
              <a:cxnLst/>
              <a:rect l="l" t="t" r="r" b="b"/>
              <a:pathLst>
                <a:path w="2596" h="647" extrusionOk="0">
                  <a:moveTo>
                    <a:pt x="71" y="1"/>
                  </a:moveTo>
                  <a:cubicBezTo>
                    <a:pt x="0" y="25"/>
                    <a:pt x="0" y="72"/>
                    <a:pt x="60" y="120"/>
                  </a:cubicBezTo>
                  <a:lnTo>
                    <a:pt x="191" y="251"/>
                  </a:lnTo>
                  <a:cubicBezTo>
                    <a:pt x="310" y="310"/>
                    <a:pt x="345" y="429"/>
                    <a:pt x="357" y="548"/>
                  </a:cubicBezTo>
                  <a:cubicBezTo>
                    <a:pt x="389" y="560"/>
                    <a:pt x="421" y="565"/>
                    <a:pt x="453" y="565"/>
                  </a:cubicBezTo>
                  <a:cubicBezTo>
                    <a:pt x="618" y="565"/>
                    <a:pt x="792" y="436"/>
                    <a:pt x="946" y="436"/>
                  </a:cubicBezTo>
                  <a:cubicBezTo>
                    <a:pt x="1003" y="436"/>
                    <a:pt x="1057" y="453"/>
                    <a:pt x="1107" y="501"/>
                  </a:cubicBezTo>
                  <a:cubicBezTo>
                    <a:pt x="1214" y="608"/>
                    <a:pt x="1322" y="647"/>
                    <a:pt x="1427" y="647"/>
                  </a:cubicBezTo>
                  <a:cubicBezTo>
                    <a:pt x="1533" y="647"/>
                    <a:pt x="1637" y="608"/>
                    <a:pt x="1738" y="560"/>
                  </a:cubicBezTo>
                  <a:cubicBezTo>
                    <a:pt x="1854" y="510"/>
                    <a:pt x="1963" y="492"/>
                    <a:pt x="2070" y="492"/>
                  </a:cubicBezTo>
                  <a:cubicBezTo>
                    <a:pt x="2216" y="492"/>
                    <a:pt x="2356" y="526"/>
                    <a:pt x="2500" y="560"/>
                  </a:cubicBezTo>
                  <a:cubicBezTo>
                    <a:pt x="2596" y="417"/>
                    <a:pt x="2453" y="358"/>
                    <a:pt x="2369" y="286"/>
                  </a:cubicBezTo>
                  <a:cubicBezTo>
                    <a:pt x="2162" y="224"/>
                    <a:pt x="1949" y="216"/>
                    <a:pt x="1736" y="216"/>
                  </a:cubicBezTo>
                  <a:cubicBezTo>
                    <a:pt x="1662" y="216"/>
                    <a:pt x="1588" y="217"/>
                    <a:pt x="1515" y="217"/>
                  </a:cubicBezTo>
                  <a:cubicBezTo>
                    <a:pt x="1275" y="217"/>
                    <a:pt x="1037" y="207"/>
                    <a:pt x="810" y="120"/>
                  </a:cubicBezTo>
                  <a:cubicBezTo>
                    <a:pt x="667" y="13"/>
                    <a:pt x="488" y="120"/>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32"/>
            <p:cNvSpPr/>
            <p:nvPr/>
          </p:nvSpPr>
          <p:spPr>
            <a:xfrm>
              <a:off x="6099850" y="2032225"/>
              <a:ext cx="31875" cy="13775"/>
            </a:xfrm>
            <a:custGeom>
              <a:avLst/>
              <a:gdLst/>
              <a:ahLst/>
              <a:cxnLst/>
              <a:rect l="l" t="t" r="r" b="b"/>
              <a:pathLst>
                <a:path w="1275" h="551" extrusionOk="0">
                  <a:moveTo>
                    <a:pt x="96" y="0"/>
                  </a:moveTo>
                  <a:cubicBezTo>
                    <a:pt x="1" y="143"/>
                    <a:pt x="13" y="274"/>
                    <a:pt x="132" y="417"/>
                  </a:cubicBezTo>
                  <a:cubicBezTo>
                    <a:pt x="139" y="418"/>
                    <a:pt x="146" y="418"/>
                    <a:pt x="153" y="418"/>
                  </a:cubicBezTo>
                  <a:cubicBezTo>
                    <a:pt x="265" y="418"/>
                    <a:pt x="374" y="366"/>
                    <a:pt x="489" y="366"/>
                  </a:cubicBezTo>
                  <a:cubicBezTo>
                    <a:pt x="561" y="366"/>
                    <a:pt x="636" y="387"/>
                    <a:pt x="715" y="453"/>
                  </a:cubicBezTo>
                  <a:cubicBezTo>
                    <a:pt x="788" y="521"/>
                    <a:pt x="859" y="550"/>
                    <a:pt x="927" y="550"/>
                  </a:cubicBezTo>
                  <a:cubicBezTo>
                    <a:pt x="1060" y="550"/>
                    <a:pt x="1180" y="440"/>
                    <a:pt x="1275" y="298"/>
                  </a:cubicBezTo>
                  <a:cubicBezTo>
                    <a:pt x="1144" y="191"/>
                    <a:pt x="953" y="155"/>
                    <a:pt x="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32"/>
            <p:cNvSpPr/>
            <p:nvPr/>
          </p:nvSpPr>
          <p:spPr>
            <a:xfrm>
              <a:off x="5923650" y="2021050"/>
              <a:ext cx="16975" cy="10675"/>
            </a:xfrm>
            <a:custGeom>
              <a:avLst/>
              <a:gdLst/>
              <a:ahLst/>
              <a:cxnLst/>
              <a:rect l="l" t="t" r="r" b="b"/>
              <a:pathLst>
                <a:path w="679" h="427" extrusionOk="0">
                  <a:moveTo>
                    <a:pt x="237" y="1"/>
                  </a:moveTo>
                  <a:cubicBezTo>
                    <a:pt x="161" y="1"/>
                    <a:pt x="82" y="41"/>
                    <a:pt x="0" y="150"/>
                  </a:cubicBezTo>
                  <a:cubicBezTo>
                    <a:pt x="115" y="255"/>
                    <a:pt x="203" y="426"/>
                    <a:pt x="367" y="426"/>
                  </a:cubicBezTo>
                  <a:cubicBezTo>
                    <a:pt x="424" y="426"/>
                    <a:pt x="491" y="405"/>
                    <a:pt x="572" y="352"/>
                  </a:cubicBezTo>
                  <a:cubicBezTo>
                    <a:pt x="608" y="328"/>
                    <a:pt x="679" y="233"/>
                    <a:pt x="596" y="186"/>
                  </a:cubicBezTo>
                  <a:cubicBezTo>
                    <a:pt x="478" y="105"/>
                    <a:pt x="360" y="1"/>
                    <a:pt x="2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32"/>
            <p:cNvSpPr/>
            <p:nvPr/>
          </p:nvSpPr>
          <p:spPr>
            <a:xfrm>
              <a:off x="6085275" y="2032300"/>
              <a:ext cx="17875" cy="11100"/>
            </a:xfrm>
            <a:custGeom>
              <a:avLst/>
              <a:gdLst/>
              <a:ahLst/>
              <a:cxnLst/>
              <a:rect l="l" t="t" r="r" b="b"/>
              <a:pathLst>
                <a:path w="715" h="444" extrusionOk="0">
                  <a:moveTo>
                    <a:pt x="344" y="0"/>
                  </a:moveTo>
                  <a:cubicBezTo>
                    <a:pt x="230" y="0"/>
                    <a:pt x="113" y="3"/>
                    <a:pt x="0" y="9"/>
                  </a:cubicBezTo>
                  <a:cubicBezTo>
                    <a:pt x="48" y="93"/>
                    <a:pt x="84" y="200"/>
                    <a:pt x="131" y="283"/>
                  </a:cubicBezTo>
                  <a:lnTo>
                    <a:pt x="131" y="307"/>
                  </a:lnTo>
                  <a:cubicBezTo>
                    <a:pt x="286" y="331"/>
                    <a:pt x="441" y="295"/>
                    <a:pt x="560" y="426"/>
                  </a:cubicBezTo>
                  <a:cubicBezTo>
                    <a:pt x="584" y="438"/>
                    <a:pt x="611" y="444"/>
                    <a:pt x="637" y="444"/>
                  </a:cubicBezTo>
                  <a:cubicBezTo>
                    <a:pt x="664" y="444"/>
                    <a:pt x="691" y="438"/>
                    <a:pt x="715" y="426"/>
                  </a:cubicBezTo>
                  <a:cubicBezTo>
                    <a:pt x="691" y="283"/>
                    <a:pt x="691" y="140"/>
                    <a:pt x="679" y="9"/>
                  </a:cubicBezTo>
                  <a:cubicBezTo>
                    <a:pt x="572" y="3"/>
                    <a:pt x="459" y="0"/>
                    <a:pt x="3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32"/>
            <p:cNvSpPr/>
            <p:nvPr/>
          </p:nvSpPr>
          <p:spPr>
            <a:xfrm>
              <a:off x="5904900" y="2019400"/>
              <a:ext cx="11325" cy="11400"/>
            </a:xfrm>
            <a:custGeom>
              <a:avLst/>
              <a:gdLst/>
              <a:ahLst/>
              <a:cxnLst/>
              <a:rect l="l" t="t" r="r" b="b"/>
              <a:pathLst>
                <a:path w="453" h="456" extrusionOk="0">
                  <a:moveTo>
                    <a:pt x="197" y="1"/>
                  </a:moveTo>
                  <a:cubicBezTo>
                    <a:pt x="143" y="1"/>
                    <a:pt x="86" y="50"/>
                    <a:pt x="24" y="192"/>
                  </a:cubicBezTo>
                  <a:cubicBezTo>
                    <a:pt x="0" y="252"/>
                    <a:pt x="36" y="406"/>
                    <a:pt x="84" y="430"/>
                  </a:cubicBezTo>
                  <a:cubicBezTo>
                    <a:pt x="119" y="448"/>
                    <a:pt x="150" y="456"/>
                    <a:pt x="176" y="456"/>
                  </a:cubicBezTo>
                  <a:cubicBezTo>
                    <a:pt x="309" y="456"/>
                    <a:pt x="343" y="265"/>
                    <a:pt x="453" y="216"/>
                  </a:cubicBezTo>
                  <a:cubicBezTo>
                    <a:pt x="370" y="141"/>
                    <a:pt x="288" y="1"/>
                    <a:pt x="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32"/>
            <p:cNvSpPr/>
            <p:nvPr/>
          </p:nvSpPr>
          <p:spPr>
            <a:xfrm>
              <a:off x="5895075" y="2020825"/>
              <a:ext cx="6275" cy="7550"/>
            </a:xfrm>
            <a:custGeom>
              <a:avLst/>
              <a:gdLst/>
              <a:ahLst/>
              <a:cxnLst/>
              <a:rect l="l" t="t" r="r" b="b"/>
              <a:pathLst>
                <a:path w="251" h="302" extrusionOk="0">
                  <a:moveTo>
                    <a:pt x="57" y="0"/>
                  </a:moveTo>
                  <a:cubicBezTo>
                    <a:pt x="38" y="0"/>
                    <a:pt x="19" y="2"/>
                    <a:pt x="0" y="4"/>
                  </a:cubicBezTo>
                  <a:lnTo>
                    <a:pt x="0" y="302"/>
                  </a:lnTo>
                  <a:cubicBezTo>
                    <a:pt x="119" y="290"/>
                    <a:pt x="250" y="266"/>
                    <a:pt x="227" y="111"/>
                  </a:cubicBezTo>
                  <a:cubicBezTo>
                    <a:pt x="217" y="25"/>
                    <a:pt x="138" y="0"/>
                    <a:pt x="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32"/>
            <p:cNvSpPr/>
            <p:nvPr/>
          </p:nvSpPr>
          <p:spPr>
            <a:xfrm>
              <a:off x="5916200" y="2024775"/>
              <a:ext cx="7475" cy="5550"/>
            </a:xfrm>
            <a:custGeom>
              <a:avLst/>
              <a:gdLst/>
              <a:ahLst/>
              <a:cxnLst/>
              <a:rect l="l" t="t" r="r" b="b"/>
              <a:pathLst>
                <a:path w="299" h="222" extrusionOk="0">
                  <a:moveTo>
                    <a:pt x="1" y="1"/>
                  </a:moveTo>
                  <a:cubicBezTo>
                    <a:pt x="1" y="84"/>
                    <a:pt x="24" y="203"/>
                    <a:pt x="120" y="215"/>
                  </a:cubicBezTo>
                  <a:cubicBezTo>
                    <a:pt x="137" y="219"/>
                    <a:pt x="153" y="221"/>
                    <a:pt x="168" y="221"/>
                  </a:cubicBezTo>
                  <a:cubicBezTo>
                    <a:pt x="280" y="221"/>
                    <a:pt x="298" y="106"/>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32"/>
            <p:cNvSpPr/>
            <p:nvPr/>
          </p:nvSpPr>
          <p:spPr>
            <a:xfrm>
              <a:off x="5863225" y="2017050"/>
              <a:ext cx="10450" cy="6200"/>
            </a:xfrm>
            <a:custGeom>
              <a:avLst/>
              <a:gdLst/>
              <a:ahLst/>
              <a:cxnLst/>
              <a:rect l="l" t="t" r="r" b="b"/>
              <a:pathLst>
                <a:path w="418" h="248" extrusionOk="0">
                  <a:moveTo>
                    <a:pt x="0" y="0"/>
                  </a:moveTo>
                  <a:lnTo>
                    <a:pt x="0" y="0"/>
                  </a:lnTo>
                  <a:cubicBezTo>
                    <a:pt x="37" y="186"/>
                    <a:pt x="83" y="247"/>
                    <a:pt x="135" y="247"/>
                  </a:cubicBezTo>
                  <a:cubicBezTo>
                    <a:pt x="221" y="247"/>
                    <a:pt x="321" y="83"/>
                    <a:pt x="417" y="24"/>
                  </a:cubicBezTo>
                  <a:cubicBezTo>
                    <a:pt x="262" y="12"/>
                    <a:pt x="131"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32"/>
            <p:cNvSpPr/>
            <p:nvPr/>
          </p:nvSpPr>
          <p:spPr>
            <a:xfrm>
              <a:off x="6034675" y="2024850"/>
              <a:ext cx="11025" cy="3525"/>
            </a:xfrm>
            <a:custGeom>
              <a:avLst/>
              <a:gdLst/>
              <a:ahLst/>
              <a:cxnLst/>
              <a:rect l="l" t="t" r="r" b="b"/>
              <a:pathLst>
                <a:path w="441" h="141" extrusionOk="0">
                  <a:moveTo>
                    <a:pt x="156" y="1"/>
                  </a:moveTo>
                  <a:cubicBezTo>
                    <a:pt x="106" y="1"/>
                    <a:pt x="54" y="6"/>
                    <a:pt x="0" y="10"/>
                  </a:cubicBezTo>
                  <a:cubicBezTo>
                    <a:pt x="77" y="117"/>
                    <a:pt x="173" y="140"/>
                    <a:pt x="273" y="140"/>
                  </a:cubicBezTo>
                  <a:cubicBezTo>
                    <a:pt x="329" y="140"/>
                    <a:pt x="385" y="133"/>
                    <a:pt x="441" y="129"/>
                  </a:cubicBezTo>
                  <a:cubicBezTo>
                    <a:pt x="360" y="24"/>
                    <a:pt x="262" y="1"/>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32"/>
            <p:cNvSpPr/>
            <p:nvPr/>
          </p:nvSpPr>
          <p:spPr>
            <a:xfrm>
              <a:off x="6020375" y="2025000"/>
              <a:ext cx="7475" cy="3075"/>
            </a:xfrm>
            <a:custGeom>
              <a:avLst/>
              <a:gdLst/>
              <a:ahLst/>
              <a:cxnLst/>
              <a:rect l="l" t="t" r="r" b="b"/>
              <a:pathLst>
                <a:path w="299" h="123" extrusionOk="0">
                  <a:moveTo>
                    <a:pt x="241" y="1"/>
                  </a:moveTo>
                  <a:cubicBezTo>
                    <a:pt x="136" y="1"/>
                    <a:pt x="51" y="32"/>
                    <a:pt x="1" y="123"/>
                  </a:cubicBezTo>
                  <a:lnTo>
                    <a:pt x="287" y="123"/>
                  </a:lnTo>
                  <a:cubicBezTo>
                    <a:pt x="287" y="87"/>
                    <a:pt x="298" y="51"/>
                    <a:pt x="298" y="4"/>
                  </a:cubicBezTo>
                  <a:cubicBezTo>
                    <a:pt x="279" y="2"/>
                    <a:pt x="259" y="1"/>
                    <a:pt x="2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32"/>
            <p:cNvSpPr/>
            <p:nvPr/>
          </p:nvSpPr>
          <p:spPr>
            <a:xfrm>
              <a:off x="5970375" y="2024850"/>
              <a:ext cx="3300" cy="1450"/>
            </a:xfrm>
            <a:custGeom>
              <a:avLst/>
              <a:gdLst/>
              <a:ahLst/>
              <a:cxnLst/>
              <a:rect l="l" t="t" r="r" b="b"/>
              <a:pathLst>
                <a:path w="132" h="58" extrusionOk="0">
                  <a:moveTo>
                    <a:pt x="62" y="1"/>
                  </a:moveTo>
                  <a:cubicBezTo>
                    <a:pt x="39" y="1"/>
                    <a:pt x="18" y="4"/>
                    <a:pt x="1" y="10"/>
                  </a:cubicBezTo>
                  <a:lnTo>
                    <a:pt x="36" y="57"/>
                  </a:lnTo>
                  <a:cubicBezTo>
                    <a:pt x="72" y="57"/>
                    <a:pt x="96" y="22"/>
                    <a:pt x="132" y="10"/>
                  </a:cubicBezTo>
                  <a:cubicBezTo>
                    <a:pt x="108" y="4"/>
                    <a:pt x="84" y="1"/>
                    <a:pt x="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32"/>
            <p:cNvSpPr/>
            <p:nvPr/>
          </p:nvSpPr>
          <p:spPr>
            <a:xfrm>
              <a:off x="5952525" y="2023900"/>
              <a:ext cx="3300" cy="2575"/>
            </a:xfrm>
            <a:custGeom>
              <a:avLst/>
              <a:gdLst/>
              <a:ahLst/>
              <a:cxnLst/>
              <a:rect l="l" t="t" r="r" b="b"/>
              <a:pathLst>
                <a:path w="132" h="103" extrusionOk="0">
                  <a:moveTo>
                    <a:pt x="131" y="0"/>
                  </a:moveTo>
                  <a:cubicBezTo>
                    <a:pt x="84" y="0"/>
                    <a:pt x="24" y="0"/>
                    <a:pt x="0" y="24"/>
                  </a:cubicBezTo>
                  <a:cubicBezTo>
                    <a:pt x="27" y="78"/>
                    <a:pt x="49" y="102"/>
                    <a:pt x="68" y="102"/>
                  </a:cubicBezTo>
                  <a:cubicBezTo>
                    <a:pt x="92" y="102"/>
                    <a:pt x="112" y="66"/>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32"/>
            <p:cNvSpPr/>
            <p:nvPr/>
          </p:nvSpPr>
          <p:spPr>
            <a:xfrm>
              <a:off x="5823325" y="1995900"/>
              <a:ext cx="3600" cy="3900"/>
            </a:xfrm>
            <a:custGeom>
              <a:avLst/>
              <a:gdLst/>
              <a:ahLst/>
              <a:cxnLst/>
              <a:rect l="l" t="t" r="r" b="b"/>
              <a:pathLst>
                <a:path w="144" h="156" extrusionOk="0">
                  <a:moveTo>
                    <a:pt x="1" y="1"/>
                  </a:moveTo>
                  <a:lnTo>
                    <a:pt x="1" y="156"/>
                  </a:lnTo>
                  <a:lnTo>
                    <a:pt x="144" y="156"/>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32"/>
            <p:cNvSpPr/>
            <p:nvPr/>
          </p:nvSpPr>
          <p:spPr>
            <a:xfrm>
              <a:off x="5533125" y="3599075"/>
              <a:ext cx="229500" cy="41100"/>
            </a:xfrm>
            <a:custGeom>
              <a:avLst/>
              <a:gdLst/>
              <a:ahLst/>
              <a:cxnLst/>
              <a:rect l="l" t="t" r="r" b="b"/>
              <a:pathLst>
                <a:path w="9180" h="1644" extrusionOk="0">
                  <a:moveTo>
                    <a:pt x="547" y="1"/>
                  </a:moveTo>
                  <a:cubicBezTo>
                    <a:pt x="426" y="1"/>
                    <a:pt x="306" y="17"/>
                    <a:pt x="191" y="72"/>
                  </a:cubicBezTo>
                  <a:cubicBezTo>
                    <a:pt x="0" y="191"/>
                    <a:pt x="72" y="322"/>
                    <a:pt x="179" y="453"/>
                  </a:cubicBezTo>
                  <a:cubicBezTo>
                    <a:pt x="250" y="513"/>
                    <a:pt x="340" y="513"/>
                    <a:pt x="432" y="513"/>
                  </a:cubicBezTo>
                  <a:cubicBezTo>
                    <a:pt x="524" y="513"/>
                    <a:pt x="619" y="513"/>
                    <a:pt x="703" y="572"/>
                  </a:cubicBezTo>
                  <a:cubicBezTo>
                    <a:pt x="822" y="572"/>
                    <a:pt x="930" y="567"/>
                    <a:pt x="1039" y="567"/>
                  </a:cubicBezTo>
                  <a:cubicBezTo>
                    <a:pt x="1093" y="567"/>
                    <a:pt x="1147" y="568"/>
                    <a:pt x="1203" y="572"/>
                  </a:cubicBezTo>
                  <a:cubicBezTo>
                    <a:pt x="1893" y="668"/>
                    <a:pt x="2572" y="763"/>
                    <a:pt x="3263" y="846"/>
                  </a:cubicBezTo>
                  <a:cubicBezTo>
                    <a:pt x="4096" y="930"/>
                    <a:pt x="4929" y="1037"/>
                    <a:pt x="5739" y="1168"/>
                  </a:cubicBezTo>
                  <a:cubicBezTo>
                    <a:pt x="6739" y="1334"/>
                    <a:pt x="7727" y="1453"/>
                    <a:pt x="8716" y="1596"/>
                  </a:cubicBezTo>
                  <a:cubicBezTo>
                    <a:pt x="8894" y="1561"/>
                    <a:pt x="9156" y="1644"/>
                    <a:pt x="9180" y="1358"/>
                  </a:cubicBezTo>
                  <a:cubicBezTo>
                    <a:pt x="8978" y="1072"/>
                    <a:pt x="8644" y="1096"/>
                    <a:pt x="8347" y="1037"/>
                  </a:cubicBezTo>
                  <a:cubicBezTo>
                    <a:pt x="7727" y="906"/>
                    <a:pt x="7085" y="858"/>
                    <a:pt x="6453" y="739"/>
                  </a:cubicBezTo>
                  <a:cubicBezTo>
                    <a:pt x="6180" y="691"/>
                    <a:pt x="5906" y="691"/>
                    <a:pt x="5644" y="608"/>
                  </a:cubicBezTo>
                  <a:cubicBezTo>
                    <a:pt x="4096" y="394"/>
                    <a:pt x="2524" y="191"/>
                    <a:pt x="965" y="37"/>
                  </a:cubicBezTo>
                  <a:cubicBezTo>
                    <a:pt x="830" y="24"/>
                    <a:pt x="688" y="1"/>
                    <a:pt x="5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32"/>
            <p:cNvSpPr/>
            <p:nvPr/>
          </p:nvSpPr>
          <p:spPr>
            <a:xfrm>
              <a:off x="5751000" y="3629950"/>
              <a:ext cx="173275" cy="29250"/>
            </a:xfrm>
            <a:custGeom>
              <a:avLst/>
              <a:gdLst/>
              <a:ahLst/>
              <a:cxnLst/>
              <a:rect l="l" t="t" r="r" b="b"/>
              <a:pathLst>
                <a:path w="6931" h="1170" extrusionOk="0">
                  <a:moveTo>
                    <a:pt x="1090" y="1"/>
                  </a:moveTo>
                  <a:cubicBezTo>
                    <a:pt x="884" y="1"/>
                    <a:pt x="684" y="42"/>
                    <a:pt x="501" y="183"/>
                  </a:cubicBezTo>
                  <a:cubicBezTo>
                    <a:pt x="322" y="218"/>
                    <a:pt x="120" y="171"/>
                    <a:pt x="1" y="361"/>
                  </a:cubicBezTo>
                  <a:cubicBezTo>
                    <a:pt x="155" y="468"/>
                    <a:pt x="322" y="480"/>
                    <a:pt x="465" y="504"/>
                  </a:cubicBezTo>
                  <a:cubicBezTo>
                    <a:pt x="2132" y="695"/>
                    <a:pt x="3787" y="873"/>
                    <a:pt x="5454" y="1064"/>
                  </a:cubicBezTo>
                  <a:cubicBezTo>
                    <a:pt x="5728" y="1090"/>
                    <a:pt x="6006" y="1170"/>
                    <a:pt x="6277" y="1170"/>
                  </a:cubicBezTo>
                  <a:cubicBezTo>
                    <a:pt x="6501" y="1170"/>
                    <a:pt x="6720" y="1116"/>
                    <a:pt x="6930" y="933"/>
                  </a:cubicBezTo>
                  <a:cubicBezTo>
                    <a:pt x="6728" y="695"/>
                    <a:pt x="6454" y="635"/>
                    <a:pt x="6168" y="599"/>
                  </a:cubicBezTo>
                  <a:cubicBezTo>
                    <a:pt x="4620" y="468"/>
                    <a:pt x="3072" y="242"/>
                    <a:pt x="1525" y="40"/>
                  </a:cubicBezTo>
                  <a:cubicBezTo>
                    <a:pt x="1379" y="20"/>
                    <a:pt x="1233" y="1"/>
                    <a:pt x="10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32"/>
            <p:cNvSpPr/>
            <p:nvPr/>
          </p:nvSpPr>
          <p:spPr>
            <a:xfrm>
              <a:off x="6109375" y="3690900"/>
              <a:ext cx="94975" cy="20125"/>
            </a:xfrm>
            <a:custGeom>
              <a:avLst/>
              <a:gdLst/>
              <a:ahLst/>
              <a:cxnLst/>
              <a:rect l="l" t="t" r="r" b="b"/>
              <a:pathLst>
                <a:path w="3799" h="805" extrusionOk="0">
                  <a:moveTo>
                    <a:pt x="825" y="1"/>
                  </a:moveTo>
                  <a:cubicBezTo>
                    <a:pt x="608" y="1"/>
                    <a:pt x="394" y="19"/>
                    <a:pt x="179" y="55"/>
                  </a:cubicBezTo>
                  <a:lnTo>
                    <a:pt x="1" y="102"/>
                  </a:lnTo>
                  <a:cubicBezTo>
                    <a:pt x="96" y="519"/>
                    <a:pt x="572" y="221"/>
                    <a:pt x="727" y="483"/>
                  </a:cubicBezTo>
                  <a:cubicBezTo>
                    <a:pt x="1549" y="686"/>
                    <a:pt x="2394" y="650"/>
                    <a:pt x="3227" y="805"/>
                  </a:cubicBezTo>
                  <a:lnTo>
                    <a:pt x="3585" y="626"/>
                  </a:lnTo>
                  <a:cubicBezTo>
                    <a:pt x="3585" y="519"/>
                    <a:pt x="3799" y="364"/>
                    <a:pt x="3477" y="352"/>
                  </a:cubicBezTo>
                  <a:cubicBezTo>
                    <a:pt x="3382" y="352"/>
                    <a:pt x="3275" y="269"/>
                    <a:pt x="3168" y="221"/>
                  </a:cubicBezTo>
                  <a:cubicBezTo>
                    <a:pt x="2620" y="162"/>
                    <a:pt x="2037" y="150"/>
                    <a:pt x="1489" y="55"/>
                  </a:cubicBezTo>
                  <a:cubicBezTo>
                    <a:pt x="1263" y="19"/>
                    <a:pt x="1043" y="1"/>
                    <a:pt x="8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32"/>
            <p:cNvSpPr/>
            <p:nvPr/>
          </p:nvSpPr>
          <p:spPr>
            <a:xfrm>
              <a:off x="5926025" y="3651400"/>
              <a:ext cx="196475" cy="23900"/>
            </a:xfrm>
            <a:custGeom>
              <a:avLst/>
              <a:gdLst/>
              <a:ahLst/>
              <a:cxnLst/>
              <a:rect l="l" t="t" r="r" b="b"/>
              <a:pathLst>
                <a:path w="7859" h="956" extrusionOk="0">
                  <a:moveTo>
                    <a:pt x="1306" y="0"/>
                  </a:moveTo>
                  <a:cubicBezTo>
                    <a:pt x="1177" y="0"/>
                    <a:pt x="1047" y="3"/>
                    <a:pt x="917" y="3"/>
                  </a:cubicBezTo>
                  <a:cubicBezTo>
                    <a:pt x="727" y="15"/>
                    <a:pt x="524" y="3"/>
                    <a:pt x="322" y="39"/>
                  </a:cubicBezTo>
                  <a:cubicBezTo>
                    <a:pt x="179" y="99"/>
                    <a:pt x="1" y="111"/>
                    <a:pt x="48" y="361"/>
                  </a:cubicBezTo>
                  <a:cubicBezTo>
                    <a:pt x="61" y="380"/>
                    <a:pt x="82" y="389"/>
                    <a:pt x="101" y="389"/>
                  </a:cubicBezTo>
                  <a:cubicBezTo>
                    <a:pt x="117" y="389"/>
                    <a:pt x="133" y="383"/>
                    <a:pt x="143" y="372"/>
                  </a:cubicBezTo>
                  <a:cubicBezTo>
                    <a:pt x="230" y="416"/>
                    <a:pt x="324" y="426"/>
                    <a:pt x="418" y="426"/>
                  </a:cubicBezTo>
                  <a:cubicBezTo>
                    <a:pt x="501" y="426"/>
                    <a:pt x="584" y="418"/>
                    <a:pt x="665" y="418"/>
                  </a:cubicBezTo>
                  <a:cubicBezTo>
                    <a:pt x="745" y="418"/>
                    <a:pt x="822" y="426"/>
                    <a:pt x="894" y="456"/>
                  </a:cubicBezTo>
                  <a:lnTo>
                    <a:pt x="1036" y="456"/>
                  </a:lnTo>
                  <a:cubicBezTo>
                    <a:pt x="1132" y="414"/>
                    <a:pt x="1224" y="393"/>
                    <a:pt x="1318" y="393"/>
                  </a:cubicBezTo>
                  <a:cubicBezTo>
                    <a:pt x="1411" y="393"/>
                    <a:pt x="1507" y="414"/>
                    <a:pt x="1608" y="456"/>
                  </a:cubicBezTo>
                  <a:cubicBezTo>
                    <a:pt x="1681" y="492"/>
                    <a:pt x="1758" y="506"/>
                    <a:pt x="1837" y="506"/>
                  </a:cubicBezTo>
                  <a:cubicBezTo>
                    <a:pt x="1887" y="506"/>
                    <a:pt x="1938" y="501"/>
                    <a:pt x="1989" y="492"/>
                  </a:cubicBezTo>
                  <a:cubicBezTo>
                    <a:pt x="2129" y="541"/>
                    <a:pt x="2269" y="554"/>
                    <a:pt x="2409" y="554"/>
                  </a:cubicBezTo>
                  <a:cubicBezTo>
                    <a:pt x="2544" y="554"/>
                    <a:pt x="2680" y="542"/>
                    <a:pt x="2817" y="542"/>
                  </a:cubicBezTo>
                  <a:cubicBezTo>
                    <a:pt x="2878" y="542"/>
                    <a:pt x="2939" y="545"/>
                    <a:pt x="3001" y="551"/>
                  </a:cubicBezTo>
                  <a:cubicBezTo>
                    <a:pt x="3031" y="551"/>
                    <a:pt x="3060" y="550"/>
                    <a:pt x="3090" y="550"/>
                  </a:cubicBezTo>
                  <a:cubicBezTo>
                    <a:pt x="3178" y="550"/>
                    <a:pt x="3263" y="557"/>
                    <a:pt x="3334" y="611"/>
                  </a:cubicBezTo>
                  <a:cubicBezTo>
                    <a:pt x="3453" y="622"/>
                    <a:pt x="3572" y="622"/>
                    <a:pt x="3691" y="634"/>
                  </a:cubicBezTo>
                  <a:cubicBezTo>
                    <a:pt x="3874" y="682"/>
                    <a:pt x="4058" y="695"/>
                    <a:pt x="4242" y="695"/>
                  </a:cubicBezTo>
                  <a:cubicBezTo>
                    <a:pt x="4455" y="695"/>
                    <a:pt x="4669" y="678"/>
                    <a:pt x="4882" y="678"/>
                  </a:cubicBezTo>
                  <a:cubicBezTo>
                    <a:pt x="5085" y="678"/>
                    <a:pt x="5288" y="693"/>
                    <a:pt x="5489" y="753"/>
                  </a:cubicBezTo>
                  <a:lnTo>
                    <a:pt x="5632" y="753"/>
                  </a:lnTo>
                  <a:cubicBezTo>
                    <a:pt x="5680" y="718"/>
                    <a:pt x="5730" y="700"/>
                    <a:pt x="5780" y="700"/>
                  </a:cubicBezTo>
                  <a:cubicBezTo>
                    <a:pt x="5829" y="700"/>
                    <a:pt x="5876" y="718"/>
                    <a:pt x="5918" y="753"/>
                  </a:cubicBezTo>
                  <a:cubicBezTo>
                    <a:pt x="6525" y="813"/>
                    <a:pt x="7156" y="896"/>
                    <a:pt x="7775" y="956"/>
                  </a:cubicBezTo>
                  <a:cubicBezTo>
                    <a:pt x="7799" y="920"/>
                    <a:pt x="7823" y="873"/>
                    <a:pt x="7847" y="849"/>
                  </a:cubicBezTo>
                  <a:cubicBezTo>
                    <a:pt x="7859" y="718"/>
                    <a:pt x="7823" y="599"/>
                    <a:pt x="7704" y="515"/>
                  </a:cubicBezTo>
                  <a:cubicBezTo>
                    <a:pt x="7331" y="312"/>
                    <a:pt x="6939" y="278"/>
                    <a:pt x="6546" y="278"/>
                  </a:cubicBezTo>
                  <a:cubicBezTo>
                    <a:pt x="6351" y="278"/>
                    <a:pt x="6156" y="287"/>
                    <a:pt x="5963" y="287"/>
                  </a:cubicBezTo>
                  <a:cubicBezTo>
                    <a:pt x="5860" y="287"/>
                    <a:pt x="5758" y="284"/>
                    <a:pt x="5656" y="277"/>
                  </a:cubicBezTo>
                  <a:cubicBezTo>
                    <a:pt x="5306" y="277"/>
                    <a:pt x="4964" y="290"/>
                    <a:pt x="4621" y="290"/>
                  </a:cubicBezTo>
                  <a:cubicBezTo>
                    <a:pt x="4393" y="290"/>
                    <a:pt x="4163" y="284"/>
                    <a:pt x="3930" y="265"/>
                  </a:cubicBezTo>
                  <a:cubicBezTo>
                    <a:pt x="3894" y="259"/>
                    <a:pt x="3855" y="256"/>
                    <a:pt x="3816" y="256"/>
                  </a:cubicBezTo>
                  <a:cubicBezTo>
                    <a:pt x="3778" y="256"/>
                    <a:pt x="3739" y="259"/>
                    <a:pt x="3703" y="265"/>
                  </a:cubicBezTo>
                  <a:cubicBezTo>
                    <a:pt x="3649" y="315"/>
                    <a:pt x="3596" y="339"/>
                    <a:pt x="3548" y="339"/>
                  </a:cubicBezTo>
                  <a:cubicBezTo>
                    <a:pt x="3491" y="339"/>
                    <a:pt x="3439" y="306"/>
                    <a:pt x="3394" y="241"/>
                  </a:cubicBezTo>
                  <a:cubicBezTo>
                    <a:pt x="3287" y="194"/>
                    <a:pt x="3180" y="158"/>
                    <a:pt x="3084" y="158"/>
                  </a:cubicBezTo>
                  <a:cubicBezTo>
                    <a:pt x="2703" y="146"/>
                    <a:pt x="2334" y="170"/>
                    <a:pt x="1977" y="63"/>
                  </a:cubicBezTo>
                  <a:cubicBezTo>
                    <a:pt x="1757" y="10"/>
                    <a:pt x="1533" y="0"/>
                    <a:pt x="1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32"/>
            <p:cNvSpPr/>
            <p:nvPr/>
          </p:nvSpPr>
          <p:spPr>
            <a:xfrm>
              <a:off x="6121000" y="3664150"/>
              <a:ext cx="75925" cy="18300"/>
            </a:xfrm>
            <a:custGeom>
              <a:avLst/>
              <a:gdLst/>
              <a:ahLst/>
              <a:cxnLst/>
              <a:rect l="l" t="t" r="r" b="b"/>
              <a:pathLst>
                <a:path w="3037" h="732" extrusionOk="0">
                  <a:moveTo>
                    <a:pt x="938" y="1"/>
                  </a:moveTo>
                  <a:cubicBezTo>
                    <a:pt x="844" y="1"/>
                    <a:pt x="749" y="15"/>
                    <a:pt x="655" y="53"/>
                  </a:cubicBezTo>
                  <a:cubicBezTo>
                    <a:pt x="500" y="303"/>
                    <a:pt x="203" y="267"/>
                    <a:pt x="0" y="398"/>
                  </a:cubicBezTo>
                  <a:lnTo>
                    <a:pt x="0" y="458"/>
                  </a:lnTo>
                  <a:cubicBezTo>
                    <a:pt x="786" y="636"/>
                    <a:pt x="1619" y="589"/>
                    <a:pt x="2429" y="684"/>
                  </a:cubicBezTo>
                  <a:cubicBezTo>
                    <a:pt x="2534" y="691"/>
                    <a:pt x="2652" y="731"/>
                    <a:pt x="2775" y="731"/>
                  </a:cubicBezTo>
                  <a:cubicBezTo>
                    <a:pt x="2860" y="731"/>
                    <a:pt x="2948" y="712"/>
                    <a:pt x="3036" y="648"/>
                  </a:cubicBezTo>
                  <a:cubicBezTo>
                    <a:pt x="2965" y="565"/>
                    <a:pt x="2881" y="505"/>
                    <a:pt x="2822" y="446"/>
                  </a:cubicBezTo>
                  <a:cubicBezTo>
                    <a:pt x="2809" y="450"/>
                    <a:pt x="2796" y="453"/>
                    <a:pt x="2783" y="453"/>
                  </a:cubicBezTo>
                  <a:cubicBezTo>
                    <a:pt x="2762" y="453"/>
                    <a:pt x="2742" y="445"/>
                    <a:pt x="2727" y="422"/>
                  </a:cubicBezTo>
                  <a:cubicBezTo>
                    <a:pt x="2274" y="65"/>
                    <a:pt x="1715" y="112"/>
                    <a:pt x="1191" y="29"/>
                  </a:cubicBezTo>
                  <a:cubicBezTo>
                    <a:pt x="1107" y="12"/>
                    <a:pt x="1022" y="1"/>
                    <a:pt x="9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32"/>
            <p:cNvSpPr/>
            <p:nvPr/>
          </p:nvSpPr>
          <p:spPr>
            <a:xfrm>
              <a:off x="5878400" y="3667850"/>
              <a:ext cx="59850" cy="17275"/>
            </a:xfrm>
            <a:custGeom>
              <a:avLst/>
              <a:gdLst/>
              <a:ahLst/>
              <a:cxnLst/>
              <a:rect l="l" t="t" r="r" b="b"/>
              <a:pathLst>
                <a:path w="2394" h="691" extrusionOk="0">
                  <a:moveTo>
                    <a:pt x="524" y="0"/>
                  </a:moveTo>
                  <a:cubicBezTo>
                    <a:pt x="274" y="191"/>
                    <a:pt x="1" y="381"/>
                    <a:pt x="382" y="691"/>
                  </a:cubicBezTo>
                  <a:cubicBezTo>
                    <a:pt x="450" y="634"/>
                    <a:pt x="540" y="511"/>
                    <a:pt x="589" y="511"/>
                  </a:cubicBezTo>
                  <a:cubicBezTo>
                    <a:pt x="592" y="511"/>
                    <a:pt x="594" y="512"/>
                    <a:pt x="596" y="512"/>
                  </a:cubicBezTo>
                  <a:cubicBezTo>
                    <a:pt x="646" y="524"/>
                    <a:pt x="697" y="528"/>
                    <a:pt x="746" y="528"/>
                  </a:cubicBezTo>
                  <a:cubicBezTo>
                    <a:pt x="866" y="528"/>
                    <a:pt x="983" y="504"/>
                    <a:pt x="1102" y="504"/>
                  </a:cubicBezTo>
                  <a:cubicBezTo>
                    <a:pt x="1178" y="504"/>
                    <a:pt x="1256" y="514"/>
                    <a:pt x="1334" y="548"/>
                  </a:cubicBezTo>
                  <a:cubicBezTo>
                    <a:pt x="1364" y="560"/>
                    <a:pt x="1392" y="566"/>
                    <a:pt x="1417" y="566"/>
                  </a:cubicBezTo>
                  <a:cubicBezTo>
                    <a:pt x="1607" y="566"/>
                    <a:pt x="1681" y="256"/>
                    <a:pt x="1879" y="256"/>
                  </a:cubicBezTo>
                  <a:cubicBezTo>
                    <a:pt x="1905" y="256"/>
                    <a:pt x="1934" y="261"/>
                    <a:pt x="1965" y="274"/>
                  </a:cubicBezTo>
                  <a:cubicBezTo>
                    <a:pt x="1989" y="298"/>
                    <a:pt x="2048" y="298"/>
                    <a:pt x="2096" y="298"/>
                  </a:cubicBezTo>
                  <a:cubicBezTo>
                    <a:pt x="2143" y="321"/>
                    <a:pt x="2194" y="339"/>
                    <a:pt x="2251" y="339"/>
                  </a:cubicBezTo>
                  <a:cubicBezTo>
                    <a:pt x="2281" y="339"/>
                    <a:pt x="2313" y="334"/>
                    <a:pt x="2346" y="322"/>
                  </a:cubicBezTo>
                  <a:cubicBezTo>
                    <a:pt x="2358" y="298"/>
                    <a:pt x="2382" y="274"/>
                    <a:pt x="2394" y="250"/>
                  </a:cubicBezTo>
                  <a:cubicBezTo>
                    <a:pt x="1786" y="36"/>
                    <a:pt x="1144" y="95"/>
                    <a:pt x="5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32"/>
            <p:cNvSpPr/>
            <p:nvPr/>
          </p:nvSpPr>
          <p:spPr>
            <a:xfrm>
              <a:off x="5750400" y="3658150"/>
              <a:ext cx="55925" cy="22750"/>
            </a:xfrm>
            <a:custGeom>
              <a:avLst/>
              <a:gdLst/>
              <a:ahLst/>
              <a:cxnLst/>
              <a:rect l="l" t="t" r="r" b="b"/>
              <a:pathLst>
                <a:path w="2237" h="910" extrusionOk="0">
                  <a:moveTo>
                    <a:pt x="609" y="1"/>
                  </a:moveTo>
                  <a:cubicBezTo>
                    <a:pt x="420" y="1"/>
                    <a:pt x="233" y="23"/>
                    <a:pt x="48" y="91"/>
                  </a:cubicBezTo>
                  <a:lnTo>
                    <a:pt x="48" y="233"/>
                  </a:lnTo>
                  <a:cubicBezTo>
                    <a:pt x="25" y="245"/>
                    <a:pt x="13" y="281"/>
                    <a:pt x="1" y="293"/>
                  </a:cubicBezTo>
                  <a:cubicBezTo>
                    <a:pt x="25" y="305"/>
                    <a:pt x="48" y="341"/>
                    <a:pt x="72" y="352"/>
                  </a:cubicBezTo>
                  <a:cubicBezTo>
                    <a:pt x="148" y="366"/>
                    <a:pt x="226" y="370"/>
                    <a:pt x="304" y="370"/>
                  </a:cubicBezTo>
                  <a:cubicBezTo>
                    <a:pt x="455" y="370"/>
                    <a:pt x="610" y="353"/>
                    <a:pt x="762" y="353"/>
                  </a:cubicBezTo>
                  <a:cubicBezTo>
                    <a:pt x="959" y="353"/>
                    <a:pt x="1153" y="381"/>
                    <a:pt x="1334" y="507"/>
                  </a:cubicBezTo>
                  <a:cubicBezTo>
                    <a:pt x="1513" y="579"/>
                    <a:pt x="1442" y="829"/>
                    <a:pt x="1608" y="888"/>
                  </a:cubicBezTo>
                  <a:cubicBezTo>
                    <a:pt x="1636" y="894"/>
                    <a:pt x="1686" y="909"/>
                    <a:pt x="1724" y="909"/>
                  </a:cubicBezTo>
                  <a:cubicBezTo>
                    <a:pt x="1768" y="909"/>
                    <a:pt x="1796" y="888"/>
                    <a:pt x="1751" y="805"/>
                  </a:cubicBezTo>
                  <a:cubicBezTo>
                    <a:pt x="1645" y="554"/>
                    <a:pt x="1719" y="512"/>
                    <a:pt x="1826" y="512"/>
                  </a:cubicBezTo>
                  <a:cubicBezTo>
                    <a:pt x="1880" y="512"/>
                    <a:pt x="1943" y="523"/>
                    <a:pt x="1996" y="523"/>
                  </a:cubicBezTo>
                  <a:cubicBezTo>
                    <a:pt x="2026" y="523"/>
                    <a:pt x="2053" y="519"/>
                    <a:pt x="2073" y="507"/>
                  </a:cubicBezTo>
                  <a:cubicBezTo>
                    <a:pt x="2103" y="519"/>
                    <a:pt x="2128" y="524"/>
                    <a:pt x="2148" y="524"/>
                  </a:cubicBezTo>
                  <a:cubicBezTo>
                    <a:pt x="2231" y="524"/>
                    <a:pt x="2237" y="436"/>
                    <a:pt x="2227" y="341"/>
                  </a:cubicBezTo>
                  <a:cubicBezTo>
                    <a:pt x="2122" y="185"/>
                    <a:pt x="1980" y="162"/>
                    <a:pt x="1831" y="162"/>
                  </a:cubicBezTo>
                  <a:cubicBezTo>
                    <a:pt x="1767" y="162"/>
                    <a:pt x="1702" y="166"/>
                    <a:pt x="1637" y="166"/>
                  </a:cubicBezTo>
                  <a:cubicBezTo>
                    <a:pt x="1530" y="166"/>
                    <a:pt x="1426" y="154"/>
                    <a:pt x="1334" y="91"/>
                  </a:cubicBezTo>
                  <a:cubicBezTo>
                    <a:pt x="1325" y="64"/>
                    <a:pt x="1303" y="50"/>
                    <a:pt x="1277" y="50"/>
                  </a:cubicBezTo>
                  <a:cubicBezTo>
                    <a:pt x="1269" y="50"/>
                    <a:pt x="1260" y="52"/>
                    <a:pt x="1251" y="55"/>
                  </a:cubicBezTo>
                  <a:cubicBezTo>
                    <a:pt x="1036" y="30"/>
                    <a:pt x="822" y="1"/>
                    <a:pt x="6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32"/>
            <p:cNvSpPr/>
            <p:nvPr/>
          </p:nvSpPr>
          <p:spPr>
            <a:xfrm>
              <a:off x="5801600" y="3663975"/>
              <a:ext cx="32175" cy="20550"/>
            </a:xfrm>
            <a:custGeom>
              <a:avLst/>
              <a:gdLst/>
              <a:ahLst/>
              <a:cxnLst/>
              <a:rect l="l" t="t" r="r" b="b"/>
              <a:pathLst>
                <a:path w="1287" h="822" extrusionOk="0">
                  <a:moveTo>
                    <a:pt x="441" y="0"/>
                  </a:moveTo>
                  <a:cubicBezTo>
                    <a:pt x="358" y="96"/>
                    <a:pt x="215" y="36"/>
                    <a:pt x="156" y="155"/>
                  </a:cubicBezTo>
                  <a:cubicBezTo>
                    <a:pt x="96" y="191"/>
                    <a:pt x="48" y="239"/>
                    <a:pt x="1" y="286"/>
                  </a:cubicBezTo>
                  <a:cubicBezTo>
                    <a:pt x="120" y="453"/>
                    <a:pt x="286" y="524"/>
                    <a:pt x="477" y="572"/>
                  </a:cubicBezTo>
                  <a:cubicBezTo>
                    <a:pt x="656" y="596"/>
                    <a:pt x="644" y="703"/>
                    <a:pt x="632" y="822"/>
                  </a:cubicBezTo>
                  <a:cubicBezTo>
                    <a:pt x="929" y="786"/>
                    <a:pt x="1227" y="643"/>
                    <a:pt x="1251" y="358"/>
                  </a:cubicBezTo>
                  <a:cubicBezTo>
                    <a:pt x="1287" y="48"/>
                    <a:pt x="822" y="25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32"/>
            <p:cNvSpPr/>
            <p:nvPr/>
          </p:nvSpPr>
          <p:spPr>
            <a:xfrm>
              <a:off x="5969775" y="3678550"/>
              <a:ext cx="35150" cy="20575"/>
            </a:xfrm>
            <a:custGeom>
              <a:avLst/>
              <a:gdLst/>
              <a:ahLst/>
              <a:cxnLst/>
              <a:rect l="l" t="t" r="r" b="b"/>
              <a:pathLst>
                <a:path w="1406" h="823" extrusionOk="0">
                  <a:moveTo>
                    <a:pt x="1" y="1"/>
                  </a:moveTo>
                  <a:cubicBezTo>
                    <a:pt x="25" y="239"/>
                    <a:pt x="156" y="382"/>
                    <a:pt x="382" y="429"/>
                  </a:cubicBezTo>
                  <a:cubicBezTo>
                    <a:pt x="584" y="477"/>
                    <a:pt x="572" y="656"/>
                    <a:pt x="596" y="799"/>
                  </a:cubicBezTo>
                  <a:cubicBezTo>
                    <a:pt x="644" y="822"/>
                    <a:pt x="679" y="822"/>
                    <a:pt x="715" y="822"/>
                  </a:cubicBezTo>
                  <a:cubicBezTo>
                    <a:pt x="834" y="739"/>
                    <a:pt x="929" y="656"/>
                    <a:pt x="1013" y="584"/>
                  </a:cubicBezTo>
                  <a:cubicBezTo>
                    <a:pt x="1406" y="287"/>
                    <a:pt x="1037" y="251"/>
                    <a:pt x="870" y="144"/>
                  </a:cubicBezTo>
                  <a:cubicBezTo>
                    <a:pt x="798" y="132"/>
                    <a:pt x="715" y="132"/>
                    <a:pt x="644" y="120"/>
                  </a:cubicBezTo>
                  <a:cubicBezTo>
                    <a:pt x="477" y="48"/>
                    <a:pt x="298" y="108"/>
                    <a:pt x="156" y="13"/>
                  </a:cubicBezTo>
                  <a:cubicBezTo>
                    <a:pt x="96" y="13"/>
                    <a:pt x="48"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32"/>
            <p:cNvSpPr/>
            <p:nvPr/>
          </p:nvSpPr>
          <p:spPr>
            <a:xfrm>
              <a:off x="5991500" y="3681275"/>
              <a:ext cx="36350" cy="11300"/>
            </a:xfrm>
            <a:custGeom>
              <a:avLst/>
              <a:gdLst/>
              <a:ahLst/>
              <a:cxnLst/>
              <a:rect l="l" t="t" r="r" b="b"/>
              <a:pathLst>
                <a:path w="1454" h="452" extrusionOk="0">
                  <a:moveTo>
                    <a:pt x="578" y="0"/>
                  </a:moveTo>
                  <a:cubicBezTo>
                    <a:pt x="386" y="0"/>
                    <a:pt x="193" y="13"/>
                    <a:pt x="1" y="23"/>
                  </a:cubicBezTo>
                  <a:cubicBezTo>
                    <a:pt x="84" y="154"/>
                    <a:pt x="322" y="237"/>
                    <a:pt x="144" y="451"/>
                  </a:cubicBezTo>
                  <a:lnTo>
                    <a:pt x="561" y="451"/>
                  </a:lnTo>
                  <a:cubicBezTo>
                    <a:pt x="685" y="196"/>
                    <a:pt x="876" y="164"/>
                    <a:pt x="1077" y="164"/>
                  </a:cubicBezTo>
                  <a:cubicBezTo>
                    <a:pt x="1143" y="164"/>
                    <a:pt x="1210" y="168"/>
                    <a:pt x="1276" y="168"/>
                  </a:cubicBezTo>
                  <a:cubicBezTo>
                    <a:pt x="1337" y="168"/>
                    <a:pt x="1396" y="165"/>
                    <a:pt x="1453" y="154"/>
                  </a:cubicBezTo>
                  <a:cubicBezTo>
                    <a:pt x="1165" y="31"/>
                    <a:pt x="872" y="0"/>
                    <a:pt x="5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32"/>
            <p:cNvSpPr/>
            <p:nvPr/>
          </p:nvSpPr>
          <p:spPr>
            <a:xfrm>
              <a:off x="5887625" y="3650575"/>
              <a:ext cx="47950" cy="9850"/>
            </a:xfrm>
            <a:custGeom>
              <a:avLst/>
              <a:gdLst/>
              <a:ahLst/>
              <a:cxnLst/>
              <a:rect l="l" t="t" r="r" b="b"/>
              <a:pathLst>
                <a:path w="1918" h="394" extrusionOk="0">
                  <a:moveTo>
                    <a:pt x="1666" y="0"/>
                  </a:moveTo>
                  <a:cubicBezTo>
                    <a:pt x="1586" y="0"/>
                    <a:pt x="1510" y="32"/>
                    <a:pt x="1441" y="108"/>
                  </a:cubicBezTo>
                  <a:cubicBezTo>
                    <a:pt x="1248" y="220"/>
                    <a:pt x="1044" y="247"/>
                    <a:pt x="837" y="247"/>
                  </a:cubicBezTo>
                  <a:cubicBezTo>
                    <a:pt x="640" y="247"/>
                    <a:pt x="441" y="222"/>
                    <a:pt x="245" y="222"/>
                  </a:cubicBezTo>
                  <a:cubicBezTo>
                    <a:pt x="163" y="222"/>
                    <a:pt x="81" y="227"/>
                    <a:pt x="1" y="239"/>
                  </a:cubicBezTo>
                  <a:cubicBezTo>
                    <a:pt x="308" y="367"/>
                    <a:pt x="628" y="380"/>
                    <a:pt x="948" y="380"/>
                  </a:cubicBezTo>
                  <a:cubicBezTo>
                    <a:pt x="1028" y="380"/>
                    <a:pt x="1108" y="379"/>
                    <a:pt x="1188" y="379"/>
                  </a:cubicBezTo>
                  <a:cubicBezTo>
                    <a:pt x="1321" y="379"/>
                    <a:pt x="1453" y="382"/>
                    <a:pt x="1584" y="394"/>
                  </a:cubicBezTo>
                  <a:cubicBezTo>
                    <a:pt x="1656" y="274"/>
                    <a:pt x="1763" y="239"/>
                    <a:pt x="1882" y="239"/>
                  </a:cubicBezTo>
                  <a:cubicBezTo>
                    <a:pt x="1918" y="167"/>
                    <a:pt x="1906" y="108"/>
                    <a:pt x="1846" y="48"/>
                  </a:cubicBezTo>
                  <a:cubicBezTo>
                    <a:pt x="1785" y="18"/>
                    <a:pt x="1725" y="0"/>
                    <a:pt x="16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32"/>
            <p:cNvSpPr/>
            <p:nvPr/>
          </p:nvSpPr>
          <p:spPr>
            <a:xfrm>
              <a:off x="5876925" y="3667850"/>
              <a:ext cx="14600" cy="21150"/>
            </a:xfrm>
            <a:custGeom>
              <a:avLst/>
              <a:gdLst/>
              <a:ahLst/>
              <a:cxnLst/>
              <a:rect l="l" t="t" r="r" b="b"/>
              <a:pathLst>
                <a:path w="584" h="846" extrusionOk="0">
                  <a:moveTo>
                    <a:pt x="583" y="0"/>
                  </a:moveTo>
                  <a:cubicBezTo>
                    <a:pt x="524" y="0"/>
                    <a:pt x="476" y="0"/>
                    <a:pt x="429" y="12"/>
                  </a:cubicBezTo>
                  <a:cubicBezTo>
                    <a:pt x="286" y="119"/>
                    <a:pt x="60" y="84"/>
                    <a:pt x="0" y="298"/>
                  </a:cubicBezTo>
                  <a:lnTo>
                    <a:pt x="0" y="429"/>
                  </a:lnTo>
                  <a:cubicBezTo>
                    <a:pt x="48" y="560"/>
                    <a:pt x="107" y="715"/>
                    <a:pt x="143" y="846"/>
                  </a:cubicBezTo>
                  <a:lnTo>
                    <a:pt x="429" y="846"/>
                  </a:lnTo>
                  <a:cubicBezTo>
                    <a:pt x="441" y="786"/>
                    <a:pt x="441" y="738"/>
                    <a:pt x="441" y="691"/>
                  </a:cubicBezTo>
                  <a:cubicBezTo>
                    <a:pt x="298" y="429"/>
                    <a:pt x="536" y="238"/>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32"/>
            <p:cNvSpPr/>
            <p:nvPr/>
          </p:nvSpPr>
          <p:spPr>
            <a:xfrm>
              <a:off x="6018600" y="3666925"/>
              <a:ext cx="44975" cy="4250"/>
            </a:xfrm>
            <a:custGeom>
              <a:avLst/>
              <a:gdLst/>
              <a:ahLst/>
              <a:cxnLst/>
              <a:rect l="l" t="t" r="r" b="b"/>
              <a:pathLst>
                <a:path w="1799" h="170" extrusionOk="0">
                  <a:moveTo>
                    <a:pt x="1034" y="1"/>
                  </a:moveTo>
                  <a:cubicBezTo>
                    <a:pt x="742" y="1"/>
                    <a:pt x="446" y="42"/>
                    <a:pt x="155" y="42"/>
                  </a:cubicBezTo>
                  <a:cubicBezTo>
                    <a:pt x="103" y="42"/>
                    <a:pt x="52" y="40"/>
                    <a:pt x="0" y="37"/>
                  </a:cubicBezTo>
                  <a:lnTo>
                    <a:pt x="0" y="37"/>
                  </a:lnTo>
                  <a:cubicBezTo>
                    <a:pt x="334" y="146"/>
                    <a:pt x="675" y="169"/>
                    <a:pt x="1019" y="169"/>
                  </a:cubicBezTo>
                  <a:cubicBezTo>
                    <a:pt x="1278" y="169"/>
                    <a:pt x="1538" y="156"/>
                    <a:pt x="1798" y="156"/>
                  </a:cubicBezTo>
                  <a:cubicBezTo>
                    <a:pt x="1552" y="33"/>
                    <a:pt x="1295" y="1"/>
                    <a:pt x="10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32"/>
            <p:cNvSpPr/>
            <p:nvPr/>
          </p:nvSpPr>
          <p:spPr>
            <a:xfrm>
              <a:off x="5951625" y="3677825"/>
              <a:ext cx="14300" cy="17250"/>
            </a:xfrm>
            <a:custGeom>
              <a:avLst/>
              <a:gdLst/>
              <a:ahLst/>
              <a:cxnLst/>
              <a:rect l="l" t="t" r="r" b="b"/>
              <a:pathLst>
                <a:path w="572" h="690" extrusionOk="0">
                  <a:moveTo>
                    <a:pt x="387" y="0"/>
                  </a:moveTo>
                  <a:cubicBezTo>
                    <a:pt x="361" y="0"/>
                    <a:pt x="334" y="6"/>
                    <a:pt x="310" y="18"/>
                  </a:cubicBezTo>
                  <a:cubicBezTo>
                    <a:pt x="286" y="77"/>
                    <a:pt x="251" y="137"/>
                    <a:pt x="227" y="208"/>
                  </a:cubicBezTo>
                  <a:cubicBezTo>
                    <a:pt x="179" y="351"/>
                    <a:pt x="0" y="494"/>
                    <a:pt x="191" y="649"/>
                  </a:cubicBezTo>
                  <a:cubicBezTo>
                    <a:pt x="218" y="676"/>
                    <a:pt x="265" y="689"/>
                    <a:pt x="301" y="689"/>
                  </a:cubicBezTo>
                  <a:cubicBezTo>
                    <a:pt x="314" y="689"/>
                    <a:pt x="325" y="688"/>
                    <a:pt x="334" y="685"/>
                  </a:cubicBezTo>
                  <a:cubicBezTo>
                    <a:pt x="524" y="613"/>
                    <a:pt x="572" y="447"/>
                    <a:pt x="572" y="280"/>
                  </a:cubicBezTo>
                  <a:cubicBezTo>
                    <a:pt x="572" y="197"/>
                    <a:pt x="489" y="101"/>
                    <a:pt x="465" y="18"/>
                  </a:cubicBezTo>
                  <a:cubicBezTo>
                    <a:pt x="441" y="6"/>
                    <a:pt x="414" y="0"/>
                    <a:pt x="3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32"/>
            <p:cNvSpPr/>
            <p:nvPr/>
          </p:nvSpPr>
          <p:spPr>
            <a:xfrm>
              <a:off x="5517350" y="3606075"/>
              <a:ext cx="33650" cy="13100"/>
            </a:xfrm>
            <a:custGeom>
              <a:avLst/>
              <a:gdLst/>
              <a:ahLst/>
              <a:cxnLst/>
              <a:rect l="l" t="t" r="r" b="b"/>
              <a:pathLst>
                <a:path w="1346" h="524" extrusionOk="0">
                  <a:moveTo>
                    <a:pt x="436" y="1"/>
                  </a:moveTo>
                  <a:cubicBezTo>
                    <a:pt x="364" y="1"/>
                    <a:pt x="290" y="13"/>
                    <a:pt x="215" y="42"/>
                  </a:cubicBezTo>
                  <a:cubicBezTo>
                    <a:pt x="107" y="90"/>
                    <a:pt x="24" y="149"/>
                    <a:pt x="0" y="280"/>
                  </a:cubicBezTo>
                  <a:cubicBezTo>
                    <a:pt x="119" y="411"/>
                    <a:pt x="357" y="340"/>
                    <a:pt x="477" y="507"/>
                  </a:cubicBezTo>
                  <a:cubicBezTo>
                    <a:pt x="537" y="516"/>
                    <a:pt x="596" y="523"/>
                    <a:pt x="652" y="523"/>
                  </a:cubicBezTo>
                  <a:cubicBezTo>
                    <a:pt x="739" y="523"/>
                    <a:pt x="821" y="505"/>
                    <a:pt x="893" y="447"/>
                  </a:cubicBezTo>
                  <a:cubicBezTo>
                    <a:pt x="1000" y="280"/>
                    <a:pt x="1191" y="352"/>
                    <a:pt x="1346" y="292"/>
                  </a:cubicBezTo>
                  <a:cubicBezTo>
                    <a:pt x="1227" y="161"/>
                    <a:pt x="1048" y="209"/>
                    <a:pt x="893" y="149"/>
                  </a:cubicBezTo>
                  <a:cubicBezTo>
                    <a:pt x="752" y="67"/>
                    <a:pt x="600" y="1"/>
                    <a:pt x="4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32"/>
            <p:cNvSpPr/>
            <p:nvPr/>
          </p:nvSpPr>
          <p:spPr>
            <a:xfrm>
              <a:off x="5747425" y="3655825"/>
              <a:ext cx="33975" cy="4725"/>
            </a:xfrm>
            <a:custGeom>
              <a:avLst/>
              <a:gdLst/>
              <a:ahLst/>
              <a:cxnLst/>
              <a:rect l="l" t="t" r="r" b="b"/>
              <a:pathLst>
                <a:path w="1359" h="189" extrusionOk="0">
                  <a:moveTo>
                    <a:pt x="387" y="0"/>
                  </a:moveTo>
                  <a:cubicBezTo>
                    <a:pt x="260" y="0"/>
                    <a:pt x="132" y="9"/>
                    <a:pt x="1" y="29"/>
                  </a:cubicBezTo>
                  <a:cubicBezTo>
                    <a:pt x="60" y="76"/>
                    <a:pt x="108" y="136"/>
                    <a:pt x="144" y="184"/>
                  </a:cubicBezTo>
                  <a:cubicBezTo>
                    <a:pt x="225" y="174"/>
                    <a:pt x="306" y="171"/>
                    <a:pt x="387" y="171"/>
                  </a:cubicBezTo>
                  <a:cubicBezTo>
                    <a:pt x="575" y="171"/>
                    <a:pt x="764" y="189"/>
                    <a:pt x="953" y="189"/>
                  </a:cubicBezTo>
                  <a:cubicBezTo>
                    <a:pt x="1088" y="189"/>
                    <a:pt x="1223" y="180"/>
                    <a:pt x="1358" y="148"/>
                  </a:cubicBezTo>
                  <a:cubicBezTo>
                    <a:pt x="1039" y="62"/>
                    <a:pt x="720" y="0"/>
                    <a:pt x="3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32"/>
            <p:cNvSpPr/>
            <p:nvPr/>
          </p:nvSpPr>
          <p:spPr>
            <a:xfrm>
              <a:off x="5783750" y="3660200"/>
              <a:ext cx="28900" cy="7075"/>
            </a:xfrm>
            <a:custGeom>
              <a:avLst/>
              <a:gdLst/>
              <a:ahLst/>
              <a:cxnLst/>
              <a:rect l="l" t="t" r="r" b="b"/>
              <a:pathLst>
                <a:path w="1156" h="283" extrusionOk="0">
                  <a:moveTo>
                    <a:pt x="258" y="0"/>
                  </a:moveTo>
                  <a:cubicBezTo>
                    <a:pt x="173" y="0"/>
                    <a:pt x="87" y="3"/>
                    <a:pt x="0" y="9"/>
                  </a:cubicBezTo>
                  <a:cubicBezTo>
                    <a:pt x="238" y="247"/>
                    <a:pt x="619" y="80"/>
                    <a:pt x="870" y="282"/>
                  </a:cubicBezTo>
                  <a:cubicBezTo>
                    <a:pt x="977" y="270"/>
                    <a:pt x="1096" y="259"/>
                    <a:pt x="1155" y="140"/>
                  </a:cubicBezTo>
                  <a:cubicBezTo>
                    <a:pt x="858" y="37"/>
                    <a:pt x="561" y="0"/>
                    <a:pt x="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32"/>
            <p:cNvSpPr/>
            <p:nvPr/>
          </p:nvSpPr>
          <p:spPr>
            <a:xfrm>
              <a:off x="5524775" y="3615950"/>
              <a:ext cx="26225" cy="6750"/>
            </a:xfrm>
            <a:custGeom>
              <a:avLst/>
              <a:gdLst/>
              <a:ahLst/>
              <a:cxnLst/>
              <a:rect l="l" t="t" r="r" b="b"/>
              <a:pathLst>
                <a:path w="1049" h="270" extrusionOk="0">
                  <a:moveTo>
                    <a:pt x="94" y="0"/>
                  </a:moveTo>
                  <a:cubicBezTo>
                    <a:pt x="59" y="0"/>
                    <a:pt x="28" y="28"/>
                    <a:pt x="1" y="76"/>
                  </a:cubicBezTo>
                  <a:cubicBezTo>
                    <a:pt x="162" y="226"/>
                    <a:pt x="329" y="270"/>
                    <a:pt x="499" y="270"/>
                  </a:cubicBezTo>
                  <a:cubicBezTo>
                    <a:pt x="680" y="270"/>
                    <a:pt x="864" y="220"/>
                    <a:pt x="1049" y="195"/>
                  </a:cubicBezTo>
                  <a:cubicBezTo>
                    <a:pt x="942" y="16"/>
                    <a:pt x="751" y="135"/>
                    <a:pt x="620" y="52"/>
                  </a:cubicBezTo>
                  <a:lnTo>
                    <a:pt x="180" y="52"/>
                  </a:lnTo>
                  <a:cubicBezTo>
                    <a:pt x="149" y="16"/>
                    <a:pt x="120" y="0"/>
                    <a:pt x="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32"/>
            <p:cNvSpPr/>
            <p:nvPr/>
          </p:nvSpPr>
          <p:spPr>
            <a:xfrm>
              <a:off x="5690875" y="3648975"/>
              <a:ext cx="28900" cy="4300"/>
            </a:xfrm>
            <a:custGeom>
              <a:avLst/>
              <a:gdLst/>
              <a:ahLst/>
              <a:cxnLst/>
              <a:rect l="l" t="t" r="r" b="b"/>
              <a:pathLst>
                <a:path w="1156" h="172" extrusionOk="0">
                  <a:moveTo>
                    <a:pt x="455" y="0"/>
                  </a:moveTo>
                  <a:cubicBezTo>
                    <a:pt x="302" y="0"/>
                    <a:pt x="150" y="12"/>
                    <a:pt x="1" y="17"/>
                  </a:cubicBezTo>
                  <a:cubicBezTo>
                    <a:pt x="48" y="65"/>
                    <a:pt x="84" y="124"/>
                    <a:pt x="132" y="172"/>
                  </a:cubicBezTo>
                  <a:cubicBezTo>
                    <a:pt x="477" y="172"/>
                    <a:pt x="822" y="160"/>
                    <a:pt x="1156" y="160"/>
                  </a:cubicBezTo>
                  <a:cubicBezTo>
                    <a:pt x="931" y="29"/>
                    <a:pt x="693" y="0"/>
                    <a:pt x="4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32"/>
            <p:cNvSpPr/>
            <p:nvPr/>
          </p:nvSpPr>
          <p:spPr>
            <a:xfrm>
              <a:off x="5976325" y="3663975"/>
              <a:ext cx="30700" cy="3100"/>
            </a:xfrm>
            <a:custGeom>
              <a:avLst/>
              <a:gdLst/>
              <a:ahLst/>
              <a:cxnLst/>
              <a:rect l="l" t="t" r="r" b="b"/>
              <a:pathLst>
                <a:path w="1228" h="124" extrusionOk="0">
                  <a:moveTo>
                    <a:pt x="1191" y="0"/>
                  </a:moveTo>
                  <a:cubicBezTo>
                    <a:pt x="787" y="12"/>
                    <a:pt x="394" y="12"/>
                    <a:pt x="1" y="12"/>
                  </a:cubicBezTo>
                  <a:cubicBezTo>
                    <a:pt x="308" y="99"/>
                    <a:pt x="631" y="123"/>
                    <a:pt x="956" y="123"/>
                  </a:cubicBezTo>
                  <a:cubicBezTo>
                    <a:pt x="1034" y="123"/>
                    <a:pt x="1113" y="122"/>
                    <a:pt x="1191" y="119"/>
                  </a:cubicBezTo>
                  <a:cubicBezTo>
                    <a:pt x="1227" y="72"/>
                    <a:pt x="1227" y="48"/>
                    <a:pt x="1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32"/>
            <p:cNvSpPr/>
            <p:nvPr/>
          </p:nvSpPr>
          <p:spPr>
            <a:xfrm>
              <a:off x="5935250" y="3674400"/>
              <a:ext cx="10750" cy="18175"/>
            </a:xfrm>
            <a:custGeom>
              <a:avLst/>
              <a:gdLst/>
              <a:ahLst/>
              <a:cxnLst/>
              <a:rect l="l" t="t" r="r" b="b"/>
              <a:pathLst>
                <a:path w="430" h="727" extrusionOk="0">
                  <a:moveTo>
                    <a:pt x="120" y="0"/>
                  </a:moveTo>
                  <a:lnTo>
                    <a:pt x="120" y="0"/>
                  </a:lnTo>
                  <a:cubicBezTo>
                    <a:pt x="155" y="12"/>
                    <a:pt x="155" y="48"/>
                    <a:pt x="120" y="60"/>
                  </a:cubicBezTo>
                  <a:cubicBezTo>
                    <a:pt x="1" y="226"/>
                    <a:pt x="13" y="405"/>
                    <a:pt x="108" y="584"/>
                  </a:cubicBezTo>
                  <a:lnTo>
                    <a:pt x="108" y="726"/>
                  </a:lnTo>
                  <a:cubicBezTo>
                    <a:pt x="346" y="536"/>
                    <a:pt x="429" y="298"/>
                    <a:pt x="251" y="36"/>
                  </a:cubicBezTo>
                  <a:cubicBezTo>
                    <a:pt x="215" y="36"/>
                    <a:pt x="167" y="12"/>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2"/>
            <p:cNvSpPr/>
            <p:nvPr/>
          </p:nvSpPr>
          <p:spPr>
            <a:xfrm>
              <a:off x="5868575" y="3667250"/>
              <a:ext cx="19075" cy="7475"/>
            </a:xfrm>
            <a:custGeom>
              <a:avLst/>
              <a:gdLst/>
              <a:ahLst/>
              <a:cxnLst/>
              <a:rect l="l" t="t" r="r" b="b"/>
              <a:pathLst>
                <a:path w="763" h="299" extrusionOk="0">
                  <a:moveTo>
                    <a:pt x="215" y="0"/>
                  </a:moveTo>
                  <a:cubicBezTo>
                    <a:pt x="1" y="203"/>
                    <a:pt x="358" y="167"/>
                    <a:pt x="334" y="298"/>
                  </a:cubicBezTo>
                  <a:cubicBezTo>
                    <a:pt x="477" y="215"/>
                    <a:pt x="655" y="167"/>
                    <a:pt x="763" y="24"/>
                  </a:cubicBezTo>
                  <a:cubicBezTo>
                    <a:pt x="584" y="0"/>
                    <a:pt x="405"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32"/>
            <p:cNvSpPr/>
            <p:nvPr/>
          </p:nvSpPr>
          <p:spPr>
            <a:xfrm>
              <a:off x="5929600" y="3660025"/>
              <a:ext cx="19075" cy="3475"/>
            </a:xfrm>
            <a:custGeom>
              <a:avLst/>
              <a:gdLst/>
              <a:ahLst/>
              <a:cxnLst/>
              <a:rect l="l" t="t" r="r" b="b"/>
              <a:pathLst>
                <a:path w="763" h="139" extrusionOk="0">
                  <a:moveTo>
                    <a:pt x="395" y="1"/>
                  </a:moveTo>
                  <a:cubicBezTo>
                    <a:pt x="265" y="1"/>
                    <a:pt x="131" y="27"/>
                    <a:pt x="0" y="27"/>
                  </a:cubicBezTo>
                  <a:cubicBezTo>
                    <a:pt x="159" y="123"/>
                    <a:pt x="328" y="139"/>
                    <a:pt x="501" y="139"/>
                  </a:cubicBezTo>
                  <a:cubicBezTo>
                    <a:pt x="588" y="139"/>
                    <a:pt x="675" y="135"/>
                    <a:pt x="762" y="135"/>
                  </a:cubicBezTo>
                  <a:cubicBezTo>
                    <a:pt x="649" y="27"/>
                    <a:pt x="524" y="1"/>
                    <a:pt x="3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32"/>
            <p:cNvSpPr/>
            <p:nvPr/>
          </p:nvSpPr>
          <p:spPr>
            <a:xfrm>
              <a:off x="5658125" y="3641875"/>
              <a:ext cx="18200" cy="4225"/>
            </a:xfrm>
            <a:custGeom>
              <a:avLst/>
              <a:gdLst/>
              <a:ahLst/>
              <a:cxnLst/>
              <a:rect l="l" t="t" r="r" b="b"/>
              <a:pathLst>
                <a:path w="728" h="169" extrusionOk="0">
                  <a:moveTo>
                    <a:pt x="327" y="0"/>
                  </a:moveTo>
                  <a:cubicBezTo>
                    <a:pt x="219" y="0"/>
                    <a:pt x="108" y="17"/>
                    <a:pt x="1" y="27"/>
                  </a:cubicBezTo>
                  <a:cubicBezTo>
                    <a:pt x="115" y="141"/>
                    <a:pt x="251" y="168"/>
                    <a:pt x="393" y="168"/>
                  </a:cubicBezTo>
                  <a:cubicBezTo>
                    <a:pt x="503" y="168"/>
                    <a:pt x="618" y="151"/>
                    <a:pt x="727" y="146"/>
                  </a:cubicBezTo>
                  <a:cubicBezTo>
                    <a:pt x="611" y="30"/>
                    <a:pt x="472" y="0"/>
                    <a:pt x="3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2"/>
            <p:cNvSpPr/>
            <p:nvPr/>
          </p:nvSpPr>
          <p:spPr>
            <a:xfrm>
              <a:off x="5952525" y="3660025"/>
              <a:ext cx="14000" cy="3375"/>
            </a:xfrm>
            <a:custGeom>
              <a:avLst/>
              <a:gdLst/>
              <a:ahLst/>
              <a:cxnLst/>
              <a:rect l="l" t="t" r="r" b="b"/>
              <a:pathLst>
                <a:path w="560" h="135" extrusionOk="0">
                  <a:moveTo>
                    <a:pt x="280" y="1"/>
                  </a:moveTo>
                  <a:cubicBezTo>
                    <a:pt x="188" y="1"/>
                    <a:pt x="95" y="45"/>
                    <a:pt x="0" y="135"/>
                  </a:cubicBezTo>
                  <a:lnTo>
                    <a:pt x="560" y="135"/>
                  </a:lnTo>
                  <a:cubicBezTo>
                    <a:pt x="465" y="45"/>
                    <a:pt x="372" y="1"/>
                    <a:pt x="2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2"/>
            <p:cNvSpPr/>
            <p:nvPr/>
          </p:nvSpPr>
          <p:spPr>
            <a:xfrm>
              <a:off x="5676300" y="3645375"/>
              <a:ext cx="14300" cy="4650"/>
            </a:xfrm>
            <a:custGeom>
              <a:avLst/>
              <a:gdLst/>
              <a:ahLst/>
              <a:cxnLst/>
              <a:rect l="l" t="t" r="r" b="b"/>
              <a:pathLst>
                <a:path w="572" h="186" extrusionOk="0">
                  <a:moveTo>
                    <a:pt x="104" y="0"/>
                  </a:moveTo>
                  <a:cubicBezTo>
                    <a:pt x="70" y="0"/>
                    <a:pt x="35" y="2"/>
                    <a:pt x="0" y="6"/>
                  </a:cubicBezTo>
                  <a:cubicBezTo>
                    <a:pt x="79" y="150"/>
                    <a:pt x="194" y="185"/>
                    <a:pt x="319" y="185"/>
                  </a:cubicBezTo>
                  <a:cubicBezTo>
                    <a:pt x="400" y="185"/>
                    <a:pt x="487" y="170"/>
                    <a:pt x="572" y="161"/>
                  </a:cubicBezTo>
                  <a:cubicBezTo>
                    <a:pt x="432" y="52"/>
                    <a:pt x="277"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2"/>
            <p:cNvSpPr/>
            <p:nvPr/>
          </p:nvSpPr>
          <p:spPr>
            <a:xfrm>
              <a:off x="5973650" y="3678475"/>
              <a:ext cx="12225" cy="3300"/>
            </a:xfrm>
            <a:custGeom>
              <a:avLst/>
              <a:gdLst/>
              <a:ahLst/>
              <a:cxnLst/>
              <a:rect l="l" t="t" r="r" b="b"/>
              <a:pathLst>
                <a:path w="489" h="132" extrusionOk="0">
                  <a:moveTo>
                    <a:pt x="103" y="0"/>
                  </a:moveTo>
                  <a:cubicBezTo>
                    <a:pt x="69" y="0"/>
                    <a:pt x="35" y="2"/>
                    <a:pt x="1" y="4"/>
                  </a:cubicBezTo>
                  <a:cubicBezTo>
                    <a:pt x="80" y="105"/>
                    <a:pt x="177" y="132"/>
                    <a:pt x="281" y="132"/>
                  </a:cubicBezTo>
                  <a:cubicBezTo>
                    <a:pt x="348" y="132"/>
                    <a:pt x="418" y="120"/>
                    <a:pt x="489" y="111"/>
                  </a:cubicBezTo>
                  <a:cubicBezTo>
                    <a:pt x="373" y="25"/>
                    <a:pt x="243" y="0"/>
                    <a:pt x="1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2"/>
            <p:cNvSpPr/>
            <p:nvPr/>
          </p:nvSpPr>
          <p:spPr>
            <a:xfrm>
              <a:off x="6067125" y="3668150"/>
              <a:ext cx="6850" cy="2700"/>
            </a:xfrm>
            <a:custGeom>
              <a:avLst/>
              <a:gdLst/>
              <a:ahLst/>
              <a:cxnLst/>
              <a:rect l="l" t="t" r="r" b="b"/>
              <a:pathLst>
                <a:path w="274" h="108" extrusionOk="0">
                  <a:moveTo>
                    <a:pt x="133" y="0"/>
                  </a:moveTo>
                  <a:cubicBezTo>
                    <a:pt x="86" y="0"/>
                    <a:pt x="42" y="36"/>
                    <a:pt x="0" y="107"/>
                  </a:cubicBezTo>
                  <a:lnTo>
                    <a:pt x="274" y="107"/>
                  </a:lnTo>
                  <a:cubicBezTo>
                    <a:pt x="226" y="36"/>
                    <a:pt x="179"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2"/>
            <p:cNvSpPr/>
            <p:nvPr/>
          </p:nvSpPr>
          <p:spPr>
            <a:xfrm>
              <a:off x="6006100" y="3663975"/>
              <a:ext cx="3600" cy="3300"/>
            </a:xfrm>
            <a:custGeom>
              <a:avLst/>
              <a:gdLst/>
              <a:ahLst/>
              <a:cxnLst/>
              <a:rect l="l" t="t" r="r" b="b"/>
              <a:pathLst>
                <a:path w="144" h="132" extrusionOk="0">
                  <a:moveTo>
                    <a:pt x="0" y="0"/>
                  </a:moveTo>
                  <a:lnTo>
                    <a:pt x="0" y="119"/>
                  </a:lnTo>
                  <a:cubicBezTo>
                    <a:pt x="60" y="119"/>
                    <a:pt x="96" y="119"/>
                    <a:pt x="143" y="131"/>
                  </a:cubicBezTo>
                  <a:cubicBezTo>
                    <a:pt x="96" y="96"/>
                    <a:pt x="36"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2"/>
            <p:cNvSpPr/>
            <p:nvPr/>
          </p:nvSpPr>
          <p:spPr>
            <a:xfrm>
              <a:off x="6058475" y="2096725"/>
              <a:ext cx="110750" cy="11475"/>
            </a:xfrm>
            <a:custGeom>
              <a:avLst/>
              <a:gdLst/>
              <a:ahLst/>
              <a:cxnLst/>
              <a:rect l="l" t="t" r="r" b="b"/>
              <a:pathLst>
                <a:path w="4430" h="459" extrusionOk="0">
                  <a:moveTo>
                    <a:pt x="2523" y="0"/>
                  </a:moveTo>
                  <a:cubicBezTo>
                    <a:pt x="2204" y="0"/>
                    <a:pt x="1884" y="4"/>
                    <a:pt x="1561" y="4"/>
                  </a:cubicBezTo>
                  <a:cubicBezTo>
                    <a:pt x="1320" y="4"/>
                    <a:pt x="1102" y="191"/>
                    <a:pt x="860" y="191"/>
                  </a:cubicBezTo>
                  <a:cubicBezTo>
                    <a:pt x="790" y="191"/>
                    <a:pt x="718" y="175"/>
                    <a:pt x="644" y="135"/>
                  </a:cubicBezTo>
                  <a:cubicBezTo>
                    <a:pt x="644" y="135"/>
                    <a:pt x="620" y="147"/>
                    <a:pt x="596" y="171"/>
                  </a:cubicBezTo>
                  <a:cubicBezTo>
                    <a:pt x="587" y="174"/>
                    <a:pt x="579" y="175"/>
                    <a:pt x="571" y="175"/>
                  </a:cubicBezTo>
                  <a:cubicBezTo>
                    <a:pt x="548" y="175"/>
                    <a:pt x="528" y="162"/>
                    <a:pt x="501" y="135"/>
                  </a:cubicBezTo>
                  <a:cubicBezTo>
                    <a:pt x="358" y="135"/>
                    <a:pt x="203" y="159"/>
                    <a:pt x="60" y="159"/>
                  </a:cubicBezTo>
                  <a:cubicBezTo>
                    <a:pt x="1" y="302"/>
                    <a:pt x="120" y="349"/>
                    <a:pt x="191" y="409"/>
                  </a:cubicBezTo>
                  <a:cubicBezTo>
                    <a:pt x="389" y="446"/>
                    <a:pt x="586" y="459"/>
                    <a:pt x="784" y="459"/>
                  </a:cubicBezTo>
                  <a:cubicBezTo>
                    <a:pt x="1158" y="459"/>
                    <a:pt x="1532" y="413"/>
                    <a:pt x="1906" y="397"/>
                  </a:cubicBezTo>
                  <a:cubicBezTo>
                    <a:pt x="2098" y="344"/>
                    <a:pt x="2283" y="302"/>
                    <a:pt x="2469" y="302"/>
                  </a:cubicBezTo>
                  <a:cubicBezTo>
                    <a:pt x="2617" y="302"/>
                    <a:pt x="2765" y="329"/>
                    <a:pt x="2918" y="397"/>
                  </a:cubicBezTo>
                  <a:cubicBezTo>
                    <a:pt x="3394" y="254"/>
                    <a:pt x="3882" y="338"/>
                    <a:pt x="4359" y="254"/>
                  </a:cubicBezTo>
                  <a:cubicBezTo>
                    <a:pt x="4430" y="111"/>
                    <a:pt x="4311" y="64"/>
                    <a:pt x="4228" y="4"/>
                  </a:cubicBezTo>
                  <a:cubicBezTo>
                    <a:pt x="4143" y="15"/>
                    <a:pt x="4067" y="54"/>
                    <a:pt x="3985" y="54"/>
                  </a:cubicBezTo>
                  <a:cubicBezTo>
                    <a:pt x="3974" y="54"/>
                    <a:pt x="3964" y="53"/>
                    <a:pt x="3954" y="52"/>
                  </a:cubicBezTo>
                  <a:cubicBezTo>
                    <a:pt x="3475" y="9"/>
                    <a:pt x="3001" y="0"/>
                    <a:pt x="25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2"/>
            <p:cNvSpPr/>
            <p:nvPr/>
          </p:nvSpPr>
          <p:spPr>
            <a:xfrm>
              <a:off x="6066525" y="2053700"/>
              <a:ext cx="49125" cy="16350"/>
            </a:xfrm>
            <a:custGeom>
              <a:avLst/>
              <a:gdLst/>
              <a:ahLst/>
              <a:cxnLst/>
              <a:rect l="l" t="t" r="r" b="b"/>
              <a:pathLst>
                <a:path w="1965" h="654" extrusionOk="0">
                  <a:moveTo>
                    <a:pt x="703" y="1"/>
                  </a:moveTo>
                  <a:cubicBezTo>
                    <a:pt x="522" y="1"/>
                    <a:pt x="347" y="32"/>
                    <a:pt x="179" y="130"/>
                  </a:cubicBezTo>
                  <a:cubicBezTo>
                    <a:pt x="36" y="189"/>
                    <a:pt x="0" y="308"/>
                    <a:pt x="0" y="439"/>
                  </a:cubicBezTo>
                  <a:cubicBezTo>
                    <a:pt x="84" y="535"/>
                    <a:pt x="179" y="570"/>
                    <a:pt x="298" y="570"/>
                  </a:cubicBezTo>
                  <a:cubicBezTo>
                    <a:pt x="371" y="492"/>
                    <a:pt x="438" y="458"/>
                    <a:pt x="505" y="458"/>
                  </a:cubicBezTo>
                  <a:cubicBezTo>
                    <a:pt x="581" y="458"/>
                    <a:pt x="656" y="501"/>
                    <a:pt x="738" y="570"/>
                  </a:cubicBezTo>
                  <a:lnTo>
                    <a:pt x="1298" y="570"/>
                  </a:lnTo>
                  <a:cubicBezTo>
                    <a:pt x="1393" y="356"/>
                    <a:pt x="1965" y="654"/>
                    <a:pt x="1751" y="165"/>
                  </a:cubicBezTo>
                  <a:cubicBezTo>
                    <a:pt x="1657" y="29"/>
                    <a:pt x="1538" y="5"/>
                    <a:pt x="1413" y="5"/>
                  </a:cubicBezTo>
                  <a:cubicBezTo>
                    <a:pt x="1347" y="5"/>
                    <a:pt x="1279" y="12"/>
                    <a:pt x="1213" y="12"/>
                  </a:cubicBezTo>
                  <a:cubicBezTo>
                    <a:pt x="1197" y="12"/>
                    <a:pt x="1182" y="12"/>
                    <a:pt x="1167" y="11"/>
                  </a:cubicBezTo>
                  <a:cubicBezTo>
                    <a:pt x="1118" y="60"/>
                    <a:pt x="1072" y="87"/>
                    <a:pt x="1026" y="87"/>
                  </a:cubicBezTo>
                  <a:cubicBezTo>
                    <a:pt x="983" y="87"/>
                    <a:pt x="939" y="63"/>
                    <a:pt x="893" y="11"/>
                  </a:cubicBezTo>
                  <a:cubicBezTo>
                    <a:pt x="829" y="5"/>
                    <a:pt x="766" y="1"/>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2"/>
            <p:cNvSpPr/>
            <p:nvPr/>
          </p:nvSpPr>
          <p:spPr>
            <a:xfrm>
              <a:off x="6036750" y="2053125"/>
              <a:ext cx="34250" cy="14250"/>
            </a:xfrm>
            <a:custGeom>
              <a:avLst/>
              <a:gdLst/>
              <a:ahLst/>
              <a:cxnLst/>
              <a:rect l="l" t="t" r="r" b="b"/>
              <a:pathLst>
                <a:path w="1370" h="570" extrusionOk="0">
                  <a:moveTo>
                    <a:pt x="624" y="1"/>
                  </a:moveTo>
                  <a:cubicBezTo>
                    <a:pt x="437" y="1"/>
                    <a:pt x="249" y="41"/>
                    <a:pt x="60" y="153"/>
                  </a:cubicBezTo>
                  <a:cubicBezTo>
                    <a:pt x="1" y="319"/>
                    <a:pt x="72" y="415"/>
                    <a:pt x="215" y="486"/>
                  </a:cubicBezTo>
                  <a:cubicBezTo>
                    <a:pt x="265" y="502"/>
                    <a:pt x="316" y="506"/>
                    <a:pt x="368" y="506"/>
                  </a:cubicBezTo>
                  <a:cubicBezTo>
                    <a:pt x="428" y="506"/>
                    <a:pt x="488" y="500"/>
                    <a:pt x="548" y="500"/>
                  </a:cubicBezTo>
                  <a:cubicBezTo>
                    <a:pt x="635" y="500"/>
                    <a:pt x="720" y="512"/>
                    <a:pt x="798" y="569"/>
                  </a:cubicBezTo>
                  <a:lnTo>
                    <a:pt x="929" y="569"/>
                  </a:lnTo>
                  <a:cubicBezTo>
                    <a:pt x="977" y="534"/>
                    <a:pt x="1013" y="498"/>
                    <a:pt x="1072" y="450"/>
                  </a:cubicBezTo>
                  <a:cubicBezTo>
                    <a:pt x="1096" y="444"/>
                    <a:pt x="1120" y="441"/>
                    <a:pt x="1144" y="441"/>
                  </a:cubicBezTo>
                  <a:cubicBezTo>
                    <a:pt x="1167" y="441"/>
                    <a:pt x="1191" y="444"/>
                    <a:pt x="1215" y="450"/>
                  </a:cubicBezTo>
                  <a:cubicBezTo>
                    <a:pt x="1346" y="391"/>
                    <a:pt x="1358" y="272"/>
                    <a:pt x="1370" y="141"/>
                  </a:cubicBezTo>
                  <a:cubicBezTo>
                    <a:pt x="1124" y="73"/>
                    <a:pt x="875" y="1"/>
                    <a:pt x="6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2"/>
            <p:cNvSpPr/>
            <p:nvPr/>
          </p:nvSpPr>
          <p:spPr>
            <a:xfrm>
              <a:off x="6135875" y="2056600"/>
              <a:ext cx="31575" cy="14850"/>
            </a:xfrm>
            <a:custGeom>
              <a:avLst/>
              <a:gdLst/>
              <a:ahLst/>
              <a:cxnLst/>
              <a:rect l="l" t="t" r="r" b="b"/>
              <a:pathLst>
                <a:path w="1263" h="594" extrusionOk="0">
                  <a:moveTo>
                    <a:pt x="258" y="0"/>
                  </a:moveTo>
                  <a:cubicBezTo>
                    <a:pt x="212" y="0"/>
                    <a:pt x="166" y="4"/>
                    <a:pt x="120" y="14"/>
                  </a:cubicBezTo>
                  <a:cubicBezTo>
                    <a:pt x="0" y="168"/>
                    <a:pt x="0" y="299"/>
                    <a:pt x="131" y="454"/>
                  </a:cubicBezTo>
                  <a:cubicBezTo>
                    <a:pt x="364" y="477"/>
                    <a:pt x="606" y="594"/>
                    <a:pt x="846" y="594"/>
                  </a:cubicBezTo>
                  <a:cubicBezTo>
                    <a:pt x="986" y="594"/>
                    <a:pt x="1126" y="554"/>
                    <a:pt x="1263" y="430"/>
                  </a:cubicBezTo>
                  <a:cubicBezTo>
                    <a:pt x="1179" y="323"/>
                    <a:pt x="1143" y="168"/>
                    <a:pt x="965" y="157"/>
                  </a:cubicBezTo>
                  <a:cubicBezTo>
                    <a:pt x="724" y="116"/>
                    <a:pt x="500" y="0"/>
                    <a:pt x="2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2"/>
            <p:cNvSpPr/>
            <p:nvPr/>
          </p:nvSpPr>
          <p:spPr>
            <a:xfrm>
              <a:off x="6016525" y="2074800"/>
              <a:ext cx="28875" cy="14825"/>
            </a:xfrm>
            <a:custGeom>
              <a:avLst/>
              <a:gdLst/>
              <a:ahLst/>
              <a:cxnLst/>
              <a:rect l="l" t="t" r="r" b="b"/>
              <a:pathLst>
                <a:path w="1155" h="593" extrusionOk="0">
                  <a:moveTo>
                    <a:pt x="595" y="0"/>
                  </a:moveTo>
                  <a:cubicBezTo>
                    <a:pt x="547" y="48"/>
                    <a:pt x="492" y="63"/>
                    <a:pt x="434" y="63"/>
                  </a:cubicBezTo>
                  <a:cubicBezTo>
                    <a:pt x="349" y="63"/>
                    <a:pt x="258" y="31"/>
                    <a:pt x="176" y="31"/>
                  </a:cubicBezTo>
                  <a:cubicBezTo>
                    <a:pt x="109" y="31"/>
                    <a:pt x="47" y="52"/>
                    <a:pt x="0" y="131"/>
                  </a:cubicBezTo>
                  <a:lnTo>
                    <a:pt x="0" y="226"/>
                  </a:lnTo>
                  <a:cubicBezTo>
                    <a:pt x="0" y="357"/>
                    <a:pt x="60" y="476"/>
                    <a:pt x="143" y="572"/>
                  </a:cubicBezTo>
                  <a:cubicBezTo>
                    <a:pt x="185" y="566"/>
                    <a:pt x="227" y="564"/>
                    <a:pt x="270" y="564"/>
                  </a:cubicBezTo>
                  <a:cubicBezTo>
                    <a:pt x="420" y="564"/>
                    <a:pt x="572" y="592"/>
                    <a:pt x="720" y="592"/>
                  </a:cubicBezTo>
                  <a:cubicBezTo>
                    <a:pt x="871" y="592"/>
                    <a:pt x="1018" y="562"/>
                    <a:pt x="1155" y="441"/>
                  </a:cubicBezTo>
                  <a:cubicBezTo>
                    <a:pt x="1143" y="60"/>
                    <a:pt x="810" y="107"/>
                    <a:pt x="5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2"/>
            <p:cNvSpPr/>
            <p:nvPr/>
          </p:nvSpPr>
          <p:spPr>
            <a:xfrm>
              <a:off x="6134975" y="2035500"/>
              <a:ext cx="26225" cy="11225"/>
            </a:xfrm>
            <a:custGeom>
              <a:avLst/>
              <a:gdLst/>
              <a:ahLst/>
              <a:cxnLst/>
              <a:rect l="l" t="t" r="r" b="b"/>
              <a:pathLst>
                <a:path w="1049" h="449" extrusionOk="0">
                  <a:moveTo>
                    <a:pt x="144" y="0"/>
                  </a:moveTo>
                  <a:cubicBezTo>
                    <a:pt x="96" y="60"/>
                    <a:pt x="48" y="108"/>
                    <a:pt x="1" y="143"/>
                  </a:cubicBezTo>
                  <a:cubicBezTo>
                    <a:pt x="142" y="368"/>
                    <a:pt x="301" y="448"/>
                    <a:pt x="469" y="448"/>
                  </a:cubicBezTo>
                  <a:cubicBezTo>
                    <a:pt x="640" y="448"/>
                    <a:pt x="821" y="365"/>
                    <a:pt x="1001" y="262"/>
                  </a:cubicBezTo>
                  <a:cubicBezTo>
                    <a:pt x="1048" y="227"/>
                    <a:pt x="1048" y="179"/>
                    <a:pt x="1001" y="131"/>
                  </a:cubicBezTo>
                  <a:cubicBezTo>
                    <a:pt x="739" y="0"/>
                    <a:pt x="417" y="84"/>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2"/>
            <p:cNvSpPr/>
            <p:nvPr/>
          </p:nvSpPr>
          <p:spPr>
            <a:xfrm>
              <a:off x="6031400" y="2075375"/>
              <a:ext cx="30075" cy="14325"/>
            </a:xfrm>
            <a:custGeom>
              <a:avLst/>
              <a:gdLst/>
              <a:ahLst/>
              <a:cxnLst/>
              <a:rect l="l" t="t" r="r" b="b"/>
              <a:pathLst>
                <a:path w="1203" h="573" extrusionOk="0">
                  <a:moveTo>
                    <a:pt x="0" y="1"/>
                  </a:moveTo>
                  <a:cubicBezTo>
                    <a:pt x="179" y="144"/>
                    <a:pt x="429" y="203"/>
                    <a:pt x="560" y="418"/>
                  </a:cubicBezTo>
                  <a:cubicBezTo>
                    <a:pt x="630" y="348"/>
                    <a:pt x="688" y="321"/>
                    <a:pt x="739" y="321"/>
                  </a:cubicBezTo>
                  <a:cubicBezTo>
                    <a:pt x="895" y="321"/>
                    <a:pt x="984" y="572"/>
                    <a:pt x="1155" y="572"/>
                  </a:cubicBezTo>
                  <a:cubicBezTo>
                    <a:pt x="1203" y="299"/>
                    <a:pt x="1012" y="156"/>
                    <a:pt x="8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2"/>
            <p:cNvSpPr/>
            <p:nvPr/>
          </p:nvSpPr>
          <p:spPr>
            <a:xfrm>
              <a:off x="6168925" y="2095625"/>
              <a:ext cx="26200" cy="8725"/>
            </a:xfrm>
            <a:custGeom>
              <a:avLst/>
              <a:gdLst/>
              <a:ahLst/>
              <a:cxnLst/>
              <a:rect l="l" t="t" r="r" b="b"/>
              <a:pathLst>
                <a:path w="1048" h="349" extrusionOk="0">
                  <a:moveTo>
                    <a:pt x="95" y="1"/>
                  </a:moveTo>
                  <a:cubicBezTo>
                    <a:pt x="71" y="24"/>
                    <a:pt x="71" y="48"/>
                    <a:pt x="95" y="96"/>
                  </a:cubicBezTo>
                  <a:cubicBezTo>
                    <a:pt x="0" y="167"/>
                    <a:pt x="12" y="239"/>
                    <a:pt x="71" y="310"/>
                  </a:cubicBezTo>
                  <a:cubicBezTo>
                    <a:pt x="91" y="309"/>
                    <a:pt x="111" y="308"/>
                    <a:pt x="131" y="308"/>
                  </a:cubicBezTo>
                  <a:cubicBezTo>
                    <a:pt x="290" y="308"/>
                    <a:pt x="455" y="348"/>
                    <a:pt x="617" y="348"/>
                  </a:cubicBezTo>
                  <a:cubicBezTo>
                    <a:pt x="767" y="348"/>
                    <a:pt x="913" y="314"/>
                    <a:pt x="1048" y="179"/>
                  </a:cubicBezTo>
                  <a:cubicBezTo>
                    <a:pt x="953" y="73"/>
                    <a:pt x="849" y="43"/>
                    <a:pt x="743" y="43"/>
                  </a:cubicBezTo>
                  <a:cubicBezTo>
                    <a:pt x="607" y="43"/>
                    <a:pt x="467" y="92"/>
                    <a:pt x="336" y="92"/>
                  </a:cubicBezTo>
                  <a:cubicBezTo>
                    <a:pt x="251" y="92"/>
                    <a:pt x="169" y="71"/>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2"/>
            <p:cNvSpPr/>
            <p:nvPr/>
          </p:nvSpPr>
          <p:spPr>
            <a:xfrm>
              <a:off x="6110275" y="2054050"/>
              <a:ext cx="15800" cy="17225"/>
            </a:xfrm>
            <a:custGeom>
              <a:avLst/>
              <a:gdLst/>
              <a:ahLst/>
              <a:cxnLst/>
              <a:rect l="l" t="t" r="r" b="b"/>
              <a:pathLst>
                <a:path w="632" h="689" extrusionOk="0">
                  <a:moveTo>
                    <a:pt x="328" y="1"/>
                  </a:moveTo>
                  <a:cubicBezTo>
                    <a:pt x="278" y="1"/>
                    <a:pt x="217" y="30"/>
                    <a:pt x="143" y="104"/>
                  </a:cubicBezTo>
                  <a:cubicBezTo>
                    <a:pt x="24" y="235"/>
                    <a:pt x="72" y="413"/>
                    <a:pt x="1" y="556"/>
                  </a:cubicBezTo>
                  <a:cubicBezTo>
                    <a:pt x="89" y="665"/>
                    <a:pt x="197" y="688"/>
                    <a:pt x="311" y="688"/>
                  </a:cubicBezTo>
                  <a:cubicBezTo>
                    <a:pt x="396" y="688"/>
                    <a:pt x="485" y="675"/>
                    <a:pt x="572" y="675"/>
                  </a:cubicBezTo>
                  <a:cubicBezTo>
                    <a:pt x="632" y="532"/>
                    <a:pt x="512" y="390"/>
                    <a:pt x="572" y="259"/>
                  </a:cubicBezTo>
                  <a:cubicBezTo>
                    <a:pt x="506" y="144"/>
                    <a:pt x="441" y="1"/>
                    <a:pt x="3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2"/>
            <p:cNvSpPr/>
            <p:nvPr/>
          </p:nvSpPr>
          <p:spPr>
            <a:xfrm>
              <a:off x="6160275" y="2037375"/>
              <a:ext cx="16100" cy="9925"/>
            </a:xfrm>
            <a:custGeom>
              <a:avLst/>
              <a:gdLst/>
              <a:ahLst/>
              <a:cxnLst/>
              <a:rect l="l" t="t" r="r" b="b"/>
              <a:pathLst>
                <a:path w="644" h="397" extrusionOk="0">
                  <a:moveTo>
                    <a:pt x="194" y="1"/>
                  </a:moveTo>
                  <a:cubicBezTo>
                    <a:pt x="145" y="1"/>
                    <a:pt x="82" y="20"/>
                    <a:pt x="1" y="68"/>
                  </a:cubicBezTo>
                  <a:lnTo>
                    <a:pt x="1" y="199"/>
                  </a:lnTo>
                  <a:cubicBezTo>
                    <a:pt x="132" y="227"/>
                    <a:pt x="219" y="396"/>
                    <a:pt x="437" y="396"/>
                  </a:cubicBezTo>
                  <a:cubicBezTo>
                    <a:pt x="495" y="396"/>
                    <a:pt x="563" y="384"/>
                    <a:pt x="644" y="354"/>
                  </a:cubicBezTo>
                  <a:cubicBezTo>
                    <a:pt x="397" y="307"/>
                    <a:pt x="392"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2"/>
            <p:cNvSpPr/>
            <p:nvPr/>
          </p:nvSpPr>
          <p:spPr>
            <a:xfrm>
              <a:off x="5903400" y="2053650"/>
              <a:ext cx="19975" cy="8675"/>
            </a:xfrm>
            <a:custGeom>
              <a:avLst/>
              <a:gdLst/>
              <a:ahLst/>
              <a:cxnLst/>
              <a:rect l="l" t="t" r="r" b="b"/>
              <a:pathLst>
                <a:path w="799" h="347" extrusionOk="0">
                  <a:moveTo>
                    <a:pt x="96" y="1"/>
                  </a:moveTo>
                  <a:cubicBezTo>
                    <a:pt x="1" y="96"/>
                    <a:pt x="13" y="191"/>
                    <a:pt x="72" y="298"/>
                  </a:cubicBezTo>
                  <a:cubicBezTo>
                    <a:pt x="114" y="334"/>
                    <a:pt x="154" y="346"/>
                    <a:pt x="194" y="346"/>
                  </a:cubicBezTo>
                  <a:cubicBezTo>
                    <a:pt x="304" y="346"/>
                    <a:pt x="408" y="251"/>
                    <a:pt x="513" y="251"/>
                  </a:cubicBezTo>
                  <a:cubicBezTo>
                    <a:pt x="620" y="167"/>
                    <a:pt x="715" y="96"/>
                    <a:pt x="798" y="1"/>
                  </a:cubicBezTo>
                  <a:lnTo>
                    <a:pt x="382" y="1"/>
                  </a:lnTo>
                  <a:cubicBezTo>
                    <a:pt x="352" y="25"/>
                    <a:pt x="325" y="36"/>
                    <a:pt x="298" y="36"/>
                  </a:cubicBezTo>
                  <a:cubicBezTo>
                    <a:pt x="272" y="36"/>
                    <a:pt x="245" y="25"/>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2"/>
            <p:cNvSpPr/>
            <p:nvPr/>
          </p:nvSpPr>
          <p:spPr>
            <a:xfrm>
              <a:off x="6030800" y="2056925"/>
              <a:ext cx="12825" cy="10325"/>
            </a:xfrm>
            <a:custGeom>
              <a:avLst/>
              <a:gdLst/>
              <a:ahLst/>
              <a:cxnLst/>
              <a:rect l="l" t="t" r="r" b="b"/>
              <a:pathLst>
                <a:path w="513" h="413" extrusionOk="0">
                  <a:moveTo>
                    <a:pt x="298" y="1"/>
                  </a:moveTo>
                  <a:cubicBezTo>
                    <a:pt x="143" y="1"/>
                    <a:pt x="1" y="60"/>
                    <a:pt x="24" y="227"/>
                  </a:cubicBezTo>
                  <a:cubicBezTo>
                    <a:pt x="48" y="386"/>
                    <a:pt x="151" y="412"/>
                    <a:pt x="260" y="412"/>
                  </a:cubicBezTo>
                  <a:cubicBezTo>
                    <a:pt x="314" y="412"/>
                    <a:pt x="370" y="406"/>
                    <a:pt x="417" y="406"/>
                  </a:cubicBezTo>
                  <a:cubicBezTo>
                    <a:pt x="513" y="382"/>
                    <a:pt x="513" y="346"/>
                    <a:pt x="453" y="286"/>
                  </a:cubicBezTo>
                  <a:cubicBezTo>
                    <a:pt x="405" y="203"/>
                    <a:pt x="346" y="96"/>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2"/>
            <p:cNvSpPr/>
            <p:nvPr/>
          </p:nvSpPr>
          <p:spPr>
            <a:xfrm>
              <a:off x="6109975" y="2060500"/>
              <a:ext cx="23250" cy="10450"/>
            </a:xfrm>
            <a:custGeom>
              <a:avLst/>
              <a:gdLst/>
              <a:ahLst/>
              <a:cxnLst/>
              <a:rect l="l" t="t" r="r" b="b"/>
              <a:pathLst>
                <a:path w="930" h="418" extrusionOk="0">
                  <a:moveTo>
                    <a:pt x="584" y="1"/>
                  </a:moveTo>
                  <a:cubicBezTo>
                    <a:pt x="1" y="143"/>
                    <a:pt x="524" y="274"/>
                    <a:pt x="584" y="417"/>
                  </a:cubicBezTo>
                  <a:cubicBezTo>
                    <a:pt x="679" y="382"/>
                    <a:pt x="763" y="334"/>
                    <a:pt x="870" y="298"/>
                  </a:cubicBezTo>
                  <a:cubicBezTo>
                    <a:pt x="929" y="227"/>
                    <a:pt x="929" y="191"/>
                    <a:pt x="870" y="132"/>
                  </a:cubicBezTo>
                  <a:cubicBezTo>
                    <a:pt x="763" y="84"/>
                    <a:pt x="679" y="36"/>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2"/>
            <p:cNvSpPr/>
            <p:nvPr/>
          </p:nvSpPr>
          <p:spPr>
            <a:xfrm>
              <a:off x="6099850" y="2056625"/>
              <a:ext cx="14925" cy="11725"/>
            </a:xfrm>
            <a:custGeom>
              <a:avLst/>
              <a:gdLst/>
              <a:ahLst/>
              <a:cxnLst/>
              <a:rect l="l" t="t" r="r" b="b"/>
              <a:pathLst>
                <a:path w="597" h="469" extrusionOk="0">
                  <a:moveTo>
                    <a:pt x="441" y="1"/>
                  </a:moveTo>
                  <a:cubicBezTo>
                    <a:pt x="431" y="125"/>
                    <a:pt x="394" y="248"/>
                    <a:pt x="260" y="248"/>
                  </a:cubicBezTo>
                  <a:cubicBezTo>
                    <a:pt x="240" y="248"/>
                    <a:pt x="217" y="245"/>
                    <a:pt x="191" y="239"/>
                  </a:cubicBezTo>
                  <a:cubicBezTo>
                    <a:pt x="165" y="232"/>
                    <a:pt x="143" y="228"/>
                    <a:pt x="124" y="228"/>
                  </a:cubicBezTo>
                  <a:cubicBezTo>
                    <a:pt x="21" y="228"/>
                    <a:pt x="11" y="329"/>
                    <a:pt x="1" y="429"/>
                  </a:cubicBezTo>
                  <a:cubicBezTo>
                    <a:pt x="22" y="457"/>
                    <a:pt x="47" y="469"/>
                    <a:pt x="76" y="469"/>
                  </a:cubicBezTo>
                  <a:cubicBezTo>
                    <a:pt x="96" y="469"/>
                    <a:pt x="119" y="463"/>
                    <a:pt x="144" y="453"/>
                  </a:cubicBezTo>
                  <a:lnTo>
                    <a:pt x="418" y="453"/>
                  </a:lnTo>
                  <a:cubicBezTo>
                    <a:pt x="596" y="346"/>
                    <a:pt x="560" y="167"/>
                    <a:pt x="560" y="1"/>
                  </a:cubicBezTo>
                  <a:lnTo>
                    <a:pt x="560" y="1"/>
                  </a:lnTo>
                  <a:cubicBezTo>
                    <a:pt x="531" y="7"/>
                    <a:pt x="504" y="10"/>
                    <a:pt x="483" y="10"/>
                  </a:cubicBezTo>
                  <a:cubicBezTo>
                    <a:pt x="462" y="10"/>
                    <a:pt x="447" y="7"/>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2"/>
            <p:cNvSpPr/>
            <p:nvPr/>
          </p:nvSpPr>
          <p:spPr>
            <a:xfrm>
              <a:off x="5995075" y="2060675"/>
              <a:ext cx="17900" cy="6700"/>
            </a:xfrm>
            <a:custGeom>
              <a:avLst/>
              <a:gdLst/>
              <a:ahLst/>
              <a:cxnLst/>
              <a:rect l="l" t="t" r="r" b="b"/>
              <a:pathLst>
                <a:path w="716" h="268" extrusionOk="0">
                  <a:moveTo>
                    <a:pt x="419" y="1"/>
                  </a:moveTo>
                  <a:cubicBezTo>
                    <a:pt x="280" y="1"/>
                    <a:pt x="140" y="79"/>
                    <a:pt x="1" y="148"/>
                  </a:cubicBezTo>
                  <a:cubicBezTo>
                    <a:pt x="83" y="238"/>
                    <a:pt x="160" y="268"/>
                    <a:pt x="235" y="268"/>
                  </a:cubicBezTo>
                  <a:cubicBezTo>
                    <a:pt x="386" y="268"/>
                    <a:pt x="528" y="146"/>
                    <a:pt x="677" y="146"/>
                  </a:cubicBezTo>
                  <a:cubicBezTo>
                    <a:pt x="690" y="146"/>
                    <a:pt x="702" y="146"/>
                    <a:pt x="715" y="148"/>
                  </a:cubicBezTo>
                  <a:cubicBezTo>
                    <a:pt x="616" y="40"/>
                    <a:pt x="518" y="1"/>
                    <a:pt x="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2"/>
            <p:cNvSpPr/>
            <p:nvPr/>
          </p:nvSpPr>
          <p:spPr>
            <a:xfrm>
              <a:off x="6131700" y="2056925"/>
              <a:ext cx="7475" cy="11050"/>
            </a:xfrm>
            <a:custGeom>
              <a:avLst/>
              <a:gdLst/>
              <a:ahLst/>
              <a:cxnLst/>
              <a:rect l="l" t="t" r="r" b="b"/>
              <a:pathLst>
                <a:path w="299" h="442" extrusionOk="0">
                  <a:moveTo>
                    <a:pt x="287" y="1"/>
                  </a:moveTo>
                  <a:cubicBezTo>
                    <a:pt x="108" y="1"/>
                    <a:pt x="13" y="96"/>
                    <a:pt x="1" y="275"/>
                  </a:cubicBezTo>
                  <a:lnTo>
                    <a:pt x="1" y="441"/>
                  </a:lnTo>
                  <a:lnTo>
                    <a:pt x="298" y="429"/>
                  </a:lnTo>
                  <a:cubicBezTo>
                    <a:pt x="287" y="286"/>
                    <a:pt x="287" y="155"/>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2"/>
            <p:cNvSpPr/>
            <p:nvPr/>
          </p:nvSpPr>
          <p:spPr>
            <a:xfrm>
              <a:off x="6087350" y="2053650"/>
              <a:ext cx="10050" cy="8975"/>
            </a:xfrm>
            <a:custGeom>
              <a:avLst/>
              <a:gdLst/>
              <a:ahLst/>
              <a:cxnLst/>
              <a:rect l="l" t="t" r="r" b="b"/>
              <a:pathLst>
                <a:path w="402" h="359" extrusionOk="0">
                  <a:moveTo>
                    <a:pt x="334" y="1"/>
                  </a:moveTo>
                  <a:cubicBezTo>
                    <a:pt x="239" y="1"/>
                    <a:pt x="156" y="1"/>
                    <a:pt x="60" y="13"/>
                  </a:cubicBezTo>
                  <a:cubicBezTo>
                    <a:pt x="60" y="132"/>
                    <a:pt x="1" y="346"/>
                    <a:pt x="167" y="358"/>
                  </a:cubicBezTo>
                  <a:cubicBezTo>
                    <a:pt x="173" y="358"/>
                    <a:pt x="179" y="358"/>
                    <a:pt x="185" y="358"/>
                  </a:cubicBezTo>
                  <a:cubicBezTo>
                    <a:pt x="401" y="358"/>
                    <a:pt x="322" y="140"/>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2"/>
            <p:cNvSpPr/>
            <p:nvPr/>
          </p:nvSpPr>
          <p:spPr>
            <a:xfrm>
              <a:off x="5887625" y="2058650"/>
              <a:ext cx="14625" cy="5250"/>
            </a:xfrm>
            <a:custGeom>
              <a:avLst/>
              <a:gdLst/>
              <a:ahLst/>
              <a:cxnLst/>
              <a:rect l="l" t="t" r="r" b="b"/>
              <a:pathLst>
                <a:path w="585" h="210" extrusionOk="0">
                  <a:moveTo>
                    <a:pt x="393" y="1"/>
                  </a:moveTo>
                  <a:cubicBezTo>
                    <a:pt x="261" y="1"/>
                    <a:pt x="128" y="79"/>
                    <a:pt x="1" y="86"/>
                  </a:cubicBezTo>
                  <a:cubicBezTo>
                    <a:pt x="49" y="183"/>
                    <a:pt x="137" y="209"/>
                    <a:pt x="232" y="209"/>
                  </a:cubicBezTo>
                  <a:cubicBezTo>
                    <a:pt x="254" y="209"/>
                    <a:pt x="276" y="208"/>
                    <a:pt x="298" y="206"/>
                  </a:cubicBezTo>
                  <a:cubicBezTo>
                    <a:pt x="405" y="206"/>
                    <a:pt x="525" y="194"/>
                    <a:pt x="584" y="75"/>
                  </a:cubicBezTo>
                  <a:cubicBezTo>
                    <a:pt x="521" y="20"/>
                    <a:pt x="457" y="1"/>
                    <a:pt x="3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2"/>
            <p:cNvSpPr/>
            <p:nvPr/>
          </p:nvSpPr>
          <p:spPr>
            <a:xfrm>
              <a:off x="6074550" y="2061475"/>
              <a:ext cx="10750" cy="6500"/>
            </a:xfrm>
            <a:custGeom>
              <a:avLst/>
              <a:gdLst/>
              <a:ahLst/>
              <a:cxnLst/>
              <a:rect l="l" t="t" r="r" b="b"/>
              <a:pathLst>
                <a:path w="430" h="260" extrusionOk="0">
                  <a:moveTo>
                    <a:pt x="166" y="0"/>
                  </a:moveTo>
                  <a:cubicBezTo>
                    <a:pt x="111" y="0"/>
                    <a:pt x="72" y="87"/>
                    <a:pt x="1" y="259"/>
                  </a:cubicBezTo>
                  <a:lnTo>
                    <a:pt x="429" y="259"/>
                  </a:lnTo>
                  <a:cubicBezTo>
                    <a:pt x="292" y="87"/>
                    <a:pt x="221" y="0"/>
                    <a:pt x="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2"/>
            <p:cNvSpPr/>
            <p:nvPr/>
          </p:nvSpPr>
          <p:spPr>
            <a:xfrm>
              <a:off x="6007575" y="2078075"/>
              <a:ext cx="11950" cy="11025"/>
            </a:xfrm>
            <a:custGeom>
              <a:avLst/>
              <a:gdLst/>
              <a:ahLst/>
              <a:cxnLst/>
              <a:rect l="l" t="t" r="r" b="b"/>
              <a:pathLst>
                <a:path w="478" h="441" extrusionOk="0">
                  <a:moveTo>
                    <a:pt x="84" y="0"/>
                  </a:moveTo>
                  <a:lnTo>
                    <a:pt x="25" y="60"/>
                  </a:lnTo>
                  <a:cubicBezTo>
                    <a:pt x="1" y="155"/>
                    <a:pt x="13" y="250"/>
                    <a:pt x="84" y="298"/>
                  </a:cubicBezTo>
                  <a:lnTo>
                    <a:pt x="96" y="322"/>
                  </a:lnTo>
                  <a:cubicBezTo>
                    <a:pt x="191" y="345"/>
                    <a:pt x="299" y="393"/>
                    <a:pt x="382" y="441"/>
                  </a:cubicBezTo>
                  <a:cubicBezTo>
                    <a:pt x="477" y="310"/>
                    <a:pt x="453" y="167"/>
                    <a:pt x="382" y="36"/>
                  </a:cubicBezTo>
                  <a:lnTo>
                    <a:pt x="35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2"/>
            <p:cNvSpPr/>
            <p:nvPr/>
          </p:nvSpPr>
          <p:spPr>
            <a:xfrm>
              <a:off x="6041225" y="2064375"/>
              <a:ext cx="15500" cy="3600"/>
            </a:xfrm>
            <a:custGeom>
              <a:avLst/>
              <a:gdLst/>
              <a:ahLst/>
              <a:cxnLst/>
              <a:rect l="l" t="t" r="r" b="b"/>
              <a:pathLst>
                <a:path w="620" h="144" extrusionOk="0">
                  <a:moveTo>
                    <a:pt x="36" y="0"/>
                  </a:moveTo>
                  <a:cubicBezTo>
                    <a:pt x="24" y="48"/>
                    <a:pt x="24" y="84"/>
                    <a:pt x="0" y="119"/>
                  </a:cubicBezTo>
                  <a:cubicBezTo>
                    <a:pt x="215" y="119"/>
                    <a:pt x="405" y="119"/>
                    <a:pt x="619" y="143"/>
                  </a:cubicBezTo>
                  <a:cubicBezTo>
                    <a:pt x="518" y="20"/>
                    <a:pt x="394" y="3"/>
                    <a:pt x="270" y="3"/>
                  </a:cubicBezTo>
                  <a:cubicBezTo>
                    <a:pt x="222" y="3"/>
                    <a:pt x="174" y="5"/>
                    <a:pt x="127" y="5"/>
                  </a:cubicBezTo>
                  <a:cubicBezTo>
                    <a:pt x="96" y="5"/>
                    <a:pt x="66" y="4"/>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2"/>
            <p:cNvSpPr/>
            <p:nvPr/>
          </p:nvSpPr>
          <p:spPr>
            <a:xfrm>
              <a:off x="6088550" y="2037700"/>
              <a:ext cx="10725" cy="5575"/>
            </a:xfrm>
            <a:custGeom>
              <a:avLst/>
              <a:gdLst/>
              <a:ahLst/>
              <a:cxnLst/>
              <a:rect l="l" t="t" r="r" b="b"/>
              <a:pathLst>
                <a:path w="429" h="223" extrusionOk="0">
                  <a:moveTo>
                    <a:pt x="216" y="1"/>
                  </a:moveTo>
                  <a:cubicBezTo>
                    <a:pt x="152" y="1"/>
                    <a:pt x="79" y="30"/>
                    <a:pt x="0" y="79"/>
                  </a:cubicBezTo>
                  <a:cubicBezTo>
                    <a:pt x="108" y="222"/>
                    <a:pt x="274" y="186"/>
                    <a:pt x="429" y="198"/>
                  </a:cubicBezTo>
                  <a:cubicBezTo>
                    <a:pt x="380" y="59"/>
                    <a:pt x="307" y="1"/>
                    <a:pt x="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2"/>
            <p:cNvSpPr/>
            <p:nvPr/>
          </p:nvSpPr>
          <p:spPr>
            <a:xfrm>
              <a:off x="5970375" y="2063775"/>
              <a:ext cx="14325" cy="4125"/>
            </a:xfrm>
            <a:custGeom>
              <a:avLst/>
              <a:gdLst/>
              <a:ahLst/>
              <a:cxnLst/>
              <a:rect l="l" t="t" r="r" b="b"/>
              <a:pathLst>
                <a:path w="573" h="165" extrusionOk="0">
                  <a:moveTo>
                    <a:pt x="572" y="1"/>
                  </a:moveTo>
                  <a:cubicBezTo>
                    <a:pt x="382" y="12"/>
                    <a:pt x="191" y="12"/>
                    <a:pt x="1" y="24"/>
                  </a:cubicBezTo>
                  <a:cubicBezTo>
                    <a:pt x="96" y="114"/>
                    <a:pt x="191" y="164"/>
                    <a:pt x="286" y="164"/>
                  </a:cubicBezTo>
                  <a:cubicBezTo>
                    <a:pt x="382" y="164"/>
                    <a:pt x="477" y="114"/>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2"/>
            <p:cNvSpPr/>
            <p:nvPr/>
          </p:nvSpPr>
          <p:spPr>
            <a:xfrm>
              <a:off x="6159975" y="2056925"/>
              <a:ext cx="9550" cy="10450"/>
            </a:xfrm>
            <a:custGeom>
              <a:avLst/>
              <a:gdLst/>
              <a:ahLst/>
              <a:cxnLst/>
              <a:rect l="l" t="t" r="r" b="b"/>
              <a:pathLst>
                <a:path w="382" h="418" extrusionOk="0">
                  <a:moveTo>
                    <a:pt x="156" y="1"/>
                  </a:moveTo>
                  <a:cubicBezTo>
                    <a:pt x="108" y="48"/>
                    <a:pt x="48" y="96"/>
                    <a:pt x="1" y="144"/>
                  </a:cubicBezTo>
                  <a:cubicBezTo>
                    <a:pt x="60" y="275"/>
                    <a:pt x="156" y="382"/>
                    <a:pt x="299" y="417"/>
                  </a:cubicBezTo>
                  <a:cubicBezTo>
                    <a:pt x="299" y="382"/>
                    <a:pt x="310" y="334"/>
                    <a:pt x="310" y="286"/>
                  </a:cubicBezTo>
                  <a:cubicBezTo>
                    <a:pt x="382" y="120"/>
                    <a:pt x="239" y="84"/>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2"/>
            <p:cNvSpPr/>
            <p:nvPr/>
          </p:nvSpPr>
          <p:spPr>
            <a:xfrm>
              <a:off x="6163850" y="2056925"/>
              <a:ext cx="9550" cy="7475"/>
            </a:xfrm>
            <a:custGeom>
              <a:avLst/>
              <a:gdLst/>
              <a:ahLst/>
              <a:cxnLst/>
              <a:rect l="l" t="t" r="r" b="b"/>
              <a:pathLst>
                <a:path w="382" h="299" extrusionOk="0">
                  <a:moveTo>
                    <a:pt x="1" y="1"/>
                  </a:moveTo>
                  <a:cubicBezTo>
                    <a:pt x="60" y="96"/>
                    <a:pt x="96" y="191"/>
                    <a:pt x="155" y="286"/>
                  </a:cubicBezTo>
                  <a:cubicBezTo>
                    <a:pt x="203" y="286"/>
                    <a:pt x="239" y="286"/>
                    <a:pt x="274" y="298"/>
                  </a:cubicBezTo>
                  <a:lnTo>
                    <a:pt x="298" y="286"/>
                  </a:lnTo>
                  <a:cubicBezTo>
                    <a:pt x="370" y="179"/>
                    <a:pt x="382" y="96"/>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2"/>
            <p:cNvSpPr/>
            <p:nvPr/>
          </p:nvSpPr>
          <p:spPr>
            <a:xfrm>
              <a:off x="6163850" y="2096525"/>
              <a:ext cx="6875" cy="7025"/>
            </a:xfrm>
            <a:custGeom>
              <a:avLst/>
              <a:gdLst/>
              <a:ahLst/>
              <a:cxnLst/>
              <a:rect l="l" t="t" r="r" b="b"/>
              <a:pathLst>
                <a:path w="275" h="281" extrusionOk="0">
                  <a:moveTo>
                    <a:pt x="95" y="0"/>
                  </a:moveTo>
                  <a:cubicBezTo>
                    <a:pt x="64" y="0"/>
                    <a:pt x="32" y="4"/>
                    <a:pt x="1" y="12"/>
                  </a:cubicBezTo>
                  <a:cubicBezTo>
                    <a:pt x="36" y="107"/>
                    <a:pt x="84" y="179"/>
                    <a:pt x="132" y="262"/>
                  </a:cubicBezTo>
                  <a:cubicBezTo>
                    <a:pt x="155" y="274"/>
                    <a:pt x="176" y="280"/>
                    <a:pt x="197" y="280"/>
                  </a:cubicBezTo>
                  <a:cubicBezTo>
                    <a:pt x="218" y="280"/>
                    <a:pt x="239" y="274"/>
                    <a:pt x="263" y="262"/>
                  </a:cubicBezTo>
                  <a:cubicBezTo>
                    <a:pt x="274" y="191"/>
                    <a:pt x="274" y="119"/>
                    <a:pt x="274" y="48"/>
                  </a:cubicBezTo>
                  <a:cubicBezTo>
                    <a:pt x="219" y="16"/>
                    <a:pt x="158" y="0"/>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2"/>
            <p:cNvSpPr/>
            <p:nvPr/>
          </p:nvSpPr>
          <p:spPr>
            <a:xfrm>
              <a:off x="5981400" y="2058350"/>
              <a:ext cx="7050" cy="5750"/>
            </a:xfrm>
            <a:custGeom>
              <a:avLst/>
              <a:gdLst/>
              <a:ahLst/>
              <a:cxnLst/>
              <a:rect l="l" t="t" r="r" b="b"/>
              <a:pathLst>
                <a:path w="282" h="230" extrusionOk="0">
                  <a:moveTo>
                    <a:pt x="151" y="1"/>
                  </a:moveTo>
                  <a:cubicBezTo>
                    <a:pt x="141" y="1"/>
                    <a:pt x="131" y="2"/>
                    <a:pt x="119" y="3"/>
                  </a:cubicBezTo>
                  <a:cubicBezTo>
                    <a:pt x="0" y="39"/>
                    <a:pt x="119" y="158"/>
                    <a:pt x="119" y="229"/>
                  </a:cubicBezTo>
                  <a:lnTo>
                    <a:pt x="274" y="229"/>
                  </a:lnTo>
                  <a:cubicBezTo>
                    <a:pt x="252" y="141"/>
                    <a:pt x="281" y="1"/>
                    <a:pt x="1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2"/>
            <p:cNvSpPr/>
            <p:nvPr/>
          </p:nvSpPr>
          <p:spPr>
            <a:xfrm>
              <a:off x="5998950" y="2075300"/>
              <a:ext cx="11050" cy="4725"/>
            </a:xfrm>
            <a:custGeom>
              <a:avLst/>
              <a:gdLst/>
              <a:ahLst/>
              <a:cxnLst/>
              <a:rect l="l" t="t" r="r" b="b"/>
              <a:pathLst>
                <a:path w="442" h="189" extrusionOk="0">
                  <a:moveTo>
                    <a:pt x="154" y="0"/>
                  </a:moveTo>
                  <a:cubicBezTo>
                    <a:pt x="105" y="0"/>
                    <a:pt x="53" y="4"/>
                    <a:pt x="1" y="4"/>
                  </a:cubicBezTo>
                  <a:cubicBezTo>
                    <a:pt x="48" y="40"/>
                    <a:pt x="108" y="87"/>
                    <a:pt x="143" y="135"/>
                  </a:cubicBezTo>
                  <a:cubicBezTo>
                    <a:pt x="191" y="171"/>
                    <a:pt x="242" y="188"/>
                    <a:pt x="291" y="188"/>
                  </a:cubicBezTo>
                  <a:cubicBezTo>
                    <a:pt x="340" y="188"/>
                    <a:pt x="388" y="171"/>
                    <a:pt x="429" y="135"/>
                  </a:cubicBezTo>
                  <a:lnTo>
                    <a:pt x="441" y="123"/>
                  </a:lnTo>
                  <a:cubicBezTo>
                    <a:pt x="360" y="17"/>
                    <a:pt x="261" y="0"/>
                    <a:pt x="1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2"/>
            <p:cNvSpPr/>
            <p:nvPr/>
          </p:nvSpPr>
          <p:spPr>
            <a:xfrm>
              <a:off x="6171300" y="2056925"/>
              <a:ext cx="3300" cy="7175"/>
            </a:xfrm>
            <a:custGeom>
              <a:avLst/>
              <a:gdLst/>
              <a:ahLst/>
              <a:cxnLst/>
              <a:rect l="l" t="t" r="r" b="b"/>
              <a:pathLst>
                <a:path w="132" h="287" extrusionOk="0">
                  <a:moveTo>
                    <a:pt x="0" y="1"/>
                  </a:moveTo>
                  <a:lnTo>
                    <a:pt x="0" y="286"/>
                  </a:lnTo>
                  <a:cubicBezTo>
                    <a:pt x="119" y="227"/>
                    <a:pt x="131" y="120"/>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2"/>
            <p:cNvSpPr/>
            <p:nvPr/>
          </p:nvSpPr>
          <p:spPr>
            <a:xfrm>
              <a:off x="5901625" y="2053650"/>
              <a:ext cx="4175" cy="7475"/>
            </a:xfrm>
            <a:custGeom>
              <a:avLst/>
              <a:gdLst/>
              <a:ahLst/>
              <a:cxnLst/>
              <a:rect l="l" t="t" r="r" b="b"/>
              <a:pathLst>
                <a:path w="167" h="299" extrusionOk="0">
                  <a:moveTo>
                    <a:pt x="0" y="1"/>
                  </a:moveTo>
                  <a:lnTo>
                    <a:pt x="0" y="286"/>
                  </a:lnTo>
                  <a:cubicBezTo>
                    <a:pt x="48" y="286"/>
                    <a:pt x="95" y="298"/>
                    <a:pt x="143" y="298"/>
                  </a:cubicBezTo>
                  <a:cubicBezTo>
                    <a:pt x="155" y="191"/>
                    <a:pt x="155" y="108"/>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2"/>
            <p:cNvSpPr/>
            <p:nvPr/>
          </p:nvSpPr>
          <p:spPr>
            <a:xfrm>
              <a:off x="6059975" y="2064375"/>
              <a:ext cx="3600" cy="3000"/>
            </a:xfrm>
            <a:custGeom>
              <a:avLst/>
              <a:gdLst/>
              <a:ahLst/>
              <a:cxnLst/>
              <a:rect l="l" t="t" r="r" b="b"/>
              <a:pathLst>
                <a:path w="144" h="120" extrusionOk="0">
                  <a:moveTo>
                    <a:pt x="143" y="0"/>
                  </a:moveTo>
                  <a:cubicBezTo>
                    <a:pt x="84" y="48"/>
                    <a:pt x="48" y="84"/>
                    <a:pt x="0" y="119"/>
                  </a:cubicBezTo>
                  <a:cubicBezTo>
                    <a:pt x="48" y="84"/>
                    <a:pt x="108" y="36"/>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2"/>
            <p:cNvSpPr/>
            <p:nvPr/>
          </p:nvSpPr>
          <p:spPr>
            <a:xfrm>
              <a:off x="6099250" y="2067950"/>
              <a:ext cx="3900" cy="1500"/>
            </a:xfrm>
            <a:custGeom>
              <a:avLst/>
              <a:gdLst/>
              <a:ahLst/>
              <a:cxnLst/>
              <a:rect l="l" t="t" r="r" b="b"/>
              <a:pathLst>
                <a:path w="156" h="60" extrusionOk="0">
                  <a:moveTo>
                    <a:pt x="1" y="0"/>
                  </a:moveTo>
                  <a:cubicBezTo>
                    <a:pt x="25" y="12"/>
                    <a:pt x="37" y="60"/>
                    <a:pt x="37" y="60"/>
                  </a:cubicBezTo>
                  <a:cubicBezTo>
                    <a:pt x="84" y="36"/>
                    <a:pt x="108" y="24"/>
                    <a:pt x="156" y="12"/>
                  </a:cubicBezTo>
                  <a:cubicBezTo>
                    <a:pt x="108" y="0"/>
                    <a:pt x="4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2"/>
            <p:cNvSpPr/>
            <p:nvPr/>
          </p:nvSpPr>
          <p:spPr>
            <a:xfrm>
              <a:off x="6099250" y="2042350"/>
              <a:ext cx="3900" cy="2025"/>
            </a:xfrm>
            <a:custGeom>
              <a:avLst/>
              <a:gdLst/>
              <a:ahLst/>
              <a:cxnLst/>
              <a:rect l="l" t="t" r="r" b="b"/>
              <a:pathLst>
                <a:path w="156" h="81" extrusionOk="0">
                  <a:moveTo>
                    <a:pt x="1" y="0"/>
                  </a:moveTo>
                  <a:cubicBezTo>
                    <a:pt x="25" y="54"/>
                    <a:pt x="49" y="81"/>
                    <a:pt x="74" y="81"/>
                  </a:cubicBezTo>
                  <a:cubicBezTo>
                    <a:pt x="99" y="81"/>
                    <a:pt x="126" y="54"/>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2"/>
            <p:cNvSpPr/>
            <p:nvPr/>
          </p:nvSpPr>
          <p:spPr>
            <a:xfrm>
              <a:off x="5988225" y="2064075"/>
              <a:ext cx="3600" cy="2025"/>
            </a:xfrm>
            <a:custGeom>
              <a:avLst/>
              <a:gdLst/>
              <a:ahLst/>
              <a:cxnLst/>
              <a:rect l="l" t="t" r="r" b="b"/>
              <a:pathLst>
                <a:path w="144" h="81" extrusionOk="0">
                  <a:moveTo>
                    <a:pt x="1" y="0"/>
                  </a:moveTo>
                  <a:cubicBezTo>
                    <a:pt x="19" y="54"/>
                    <a:pt x="40" y="81"/>
                    <a:pt x="63" y="81"/>
                  </a:cubicBezTo>
                  <a:cubicBezTo>
                    <a:pt x="87" y="81"/>
                    <a:pt x="114" y="54"/>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2"/>
            <p:cNvSpPr/>
            <p:nvPr/>
          </p:nvSpPr>
          <p:spPr>
            <a:xfrm>
              <a:off x="5936150" y="3445500"/>
              <a:ext cx="46750" cy="11675"/>
            </a:xfrm>
            <a:custGeom>
              <a:avLst/>
              <a:gdLst/>
              <a:ahLst/>
              <a:cxnLst/>
              <a:rect l="l" t="t" r="r" b="b"/>
              <a:pathLst>
                <a:path w="1870" h="467" extrusionOk="0">
                  <a:moveTo>
                    <a:pt x="191" y="0"/>
                  </a:moveTo>
                  <a:cubicBezTo>
                    <a:pt x="119" y="60"/>
                    <a:pt x="0" y="107"/>
                    <a:pt x="72" y="274"/>
                  </a:cubicBezTo>
                  <a:cubicBezTo>
                    <a:pt x="311" y="428"/>
                    <a:pt x="564" y="466"/>
                    <a:pt x="822" y="466"/>
                  </a:cubicBezTo>
                  <a:cubicBezTo>
                    <a:pt x="1072" y="466"/>
                    <a:pt x="1326" y="431"/>
                    <a:pt x="1576" y="431"/>
                  </a:cubicBezTo>
                  <a:cubicBezTo>
                    <a:pt x="1646" y="431"/>
                    <a:pt x="1717" y="434"/>
                    <a:pt x="1786" y="441"/>
                  </a:cubicBezTo>
                  <a:cubicBezTo>
                    <a:pt x="1846" y="393"/>
                    <a:pt x="1858" y="346"/>
                    <a:pt x="1870" y="286"/>
                  </a:cubicBezTo>
                  <a:cubicBezTo>
                    <a:pt x="1858" y="226"/>
                    <a:pt x="1822" y="167"/>
                    <a:pt x="1786" y="143"/>
                  </a:cubicBezTo>
                  <a:cubicBezTo>
                    <a:pt x="1739" y="143"/>
                    <a:pt x="1691" y="119"/>
                    <a:pt x="1643" y="119"/>
                  </a:cubicBezTo>
                  <a:cubicBezTo>
                    <a:pt x="1509" y="158"/>
                    <a:pt x="1376" y="173"/>
                    <a:pt x="1244" y="173"/>
                  </a:cubicBezTo>
                  <a:cubicBezTo>
                    <a:pt x="887" y="173"/>
                    <a:pt x="539" y="61"/>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2"/>
            <p:cNvSpPr/>
            <p:nvPr/>
          </p:nvSpPr>
          <p:spPr>
            <a:xfrm>
              <a:off x="5981100" y="3448450"/>
              <a:ext cx="39300" cy="13275"/>
            </a:xfrm>
            <a:custGeom>
              <a:avLst/>
              <a:gdLst/>
              <a:ahLst/>
              <a:cxnLst/>
              <a:rect l="l" t="t" r="r" b="b"/>
              <a:pathLst>
                <a:path w="1572" h="531" extrusionOk="0">
                  <a:moveTo>
                    <a:pt x="310" y="0"/>
                  </a:moveTo>
                  <a:cubicBezTo>
                    <a:pt x="302" y="0"/>
                    <a:pt x="294" y="1"/>
                    <a:pt x="286" y="1"/>
                  </a:cubicBezTo>
                  <a:cubicBezTo>
                    <a:pt x="203" y="108"/>
                    <a:pt x="72" y="61"/>
                    <a:pt x="0" y="156"/>
                  </a:cubicBezTo>
                  <a:lnTo>
                    <a:pt x="0" y="299"/>
                  </a:lnTo>
                  <a:lnTo>
                    <a:pt x="24" y="335"/>
                  </a:lnTo>
                  <a:cubicBezTo>
                    <a:pt x="36" y="338"/>
                    <a:pt x="47" y="339"/>
                    <a:pt x="57" y="339"/>
                  </a:cubicBezTo>
                  <a:cubicBezTo>
                    <a:pt x="89" y="339"/>
                    <a:pt x="113" y="326"/>
                    <a:pt x="131" y="299"/>
                  </a:cubicBezTo>
                  <a:cubicBezTo>
                    <a:pt x="548" y="513"/>
                    <a:pt x="1024" y="347"/>
                    <a:pt x="1453" y="525"/>
                  </a:cubicBezTo>
                  <a:cubicBezTo>
                    <a:pt x="1461" y="529"/>
                    <a:pt x="1468" y="530"/>
                    <a:pt x="1475" y="530"/>
                  </a:cubicBezTo>
                  <a:cubicBezTo>
                    <a:pt x="1540" y="530"/>
                    <a:pt x="1561" y="385"/>
                    <a:pt x="1572" y="299"/>
                  </a:cubicBezTo>
                  <a:cubicBezTo>
                    <a:pt x="1512" y="263"/>
                    <a:pt x="1477" y="192"/>
                    <a:pt x="1429" y="156"/>
                  </a:cubicBezTo>
                  <a:cubicBezTo>
                    <a:pt x="1397" y="137"/>
                    <a:pt x="1369" y="125"/>
                    <a:pt x="1342" y="125"/>
                  </a:cubicBezTo>
                  <a:cubicBezTo>
                    <a:pt x="1318" y="125"/>
                    <a:pt x="1296" y="134"/>
                    <a:pt x="1274" y="156"/>
                  </a:cubicBezTo>
                  <a:cubicBezTo>
                    <a:pt x="1274" y="156"/>
                    <a:pt x="1262" y="168"/>
                    <a:pt x="1238" y="180"/>
                  </a:cubicBezTo>
                  <a:cubicBezTo>
                    <a:pt x="1229" y="183"/>
                    <a:pt x="1220" y="185"/>
                    <a:pt x="1212" y="185"/>
                  </a:cubicBezTo>
                  <a:cubicBezTo>
                    <a:pt x="1189" y="185"/>
                    <a:pt x="1169" y="174"/>
                    <a:pt x="1143" y="156"/>
                  </a:cubicBezTo>
                  <a:cubicBezTo>
                    <a:pt x="1072" y="103"/>
                    <a:pt x="1000" y="76"/>
                    <a:pt x="929" y="76"/>
                  </a:cubicBezTo>
                  <a:cubicBezTo>
                    <a:pt x="857" y="76"/>
                    <a:pt x="786" y="103"/>
                    <a:pt x="715" y="156"/>
                  </a:cubicBezTo>
                  <a:cubicBezTo>
                    <a:pt x="590" y="100"/>
                    <a:pt x="456" y="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2"/>
            <p:cNvSpPr/>
            <p:nvPr/>
          </p:nvSpPr>
          <p:spPr>
            <a:xfrm>
              <a:off x="6094800" y="3526075"/>
              <a:ext cx="35750" cy="13200"/>
            </a:xfrm>
            <a:custGeom>
              <a:avLst/>
              <a:gdLst/>
              <a:ahLst/>
              <a:cxnLst/>
              <a:rect l="l" t="t" r="r" b="b"/>
              <a:pathLst>
                <a:path w="1430" h="528" extrusionOk="0">
                  <a:moveTo>
                    <a:pt x="857" y="1"/>
                  </a:moveTo>
                  <a:cubicBezTo>
                    <a:pt x="630" y="1"/>
                    <a:pt x="401" y="31"/>
                    <a:pt x="171" y="31"/>
                  </a:cubicBezTo>
                  <a:cubicBezTo>
                    <a:pt x="130" y="31"/>
                    <a:pt x="89" y="30"/>
                    <a:pt x="48" y="28"/>
                  </a:cubicBezTo>
                  <a:cubicBezTo>
                    <a:pt x="0" y="87"/>
                    <a:pt x="0" y="159"/>
                    <a:pt x="48" y="218"/>
                  </a:cubicBezTo>
                  <a:cubicBezTo>
                    <a:pt x="179" y="313"/>
                    <a:pt x="310" y="385"/>
                    <a:pt x="453" y="468"/>
                  </a:cubicBezTo>
                  <a:cubicBezTo>
                    <a:pt x="504" y="429"/>
                    <a:pt x="555" y="414"/>
                    <a:pt x="606" y="414"/>
                  </a:cubicBezTo>
                  <a:cubicBezTo>
                    <a:pt x="748" y="414"/>
                    <a:pt x="888" y="528"/>
                    <a:pt x="1030" y="528"/>
                  </a:cubicBezTo>
                  <a:cubicBezTo>
                    <a:pt x="1083" y="528"/>
                    <a:pt x="1137" y="512"/>
                    <a:pt x="1191" y="468"/>
                  </a:cubicBezTo>
                  <a:cubicBezTo>
                    <a:pt x="1209" y="462"/>
                    <a:pt x="1224" y="459"/>
                    <a:pt x="1239" y="459"/>
                  </a:cubicBezTo>
                  <a:cubicBezTo>
                    <a:pt x="1254" y="459"/>
                    <a:pt x="1268" y="462"/>
                    <a:pt x="1286" y="468"/>
                  </a:cubicBezTo>
                  <a:cubicBezTo>
                    <a:pt x="1346" y="444"/>
                    <a:pt x="1405" y="397"/>
                    <a:pt x="1417" y="337"/>
                  </a:cubicBezTo>
                  <a:cubicBezTo>
                    <a:pt x="1429" y="230"/>
                    <a:pt x="1405" y="147"/>
                    <a:pt x="1322" y="63"/>
                  </a:cubicBezTo>
                  <a:cubicBezTo>
                    <a:pt x="1168" y="15"/>
                    <a:pt x="1013" y="1"/>
                    <a:pt x="8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2"/>
            <p:cNvSpPr/>
            <p:nvPr/>
          </p:nvSpPr>
          <p:spPr>
            <a:xfrm>
              <a:off x="6192425" y="3626675"/>
              <a:ext cx="13425" cy="9750"/>
            </a:xfrm>
            <a:custGeom>
              <a:avLst/>
              <a:gdLst/>
              <a:ahLst/>
              <a:cxnLst/>
              <a:rect l="l" t="t" r="r" b="b"/>
              <a:pathLst>
                <a:path w="537" h="390" extrusionOk="0">
                  <a:moveTo>
                    <a:pt x="224" y="1"/>
                  </a:moveTo>
                  <a:cubicBezTo>
                    <a:pt x="200" y="1"/>
                    <a:pt x="180" y="25"/>
                    <a:pt x="167" y="76"/>
                  </a:cubicBezTo>
                  <a:cubicBezTo>
                    <a:pt x="1" y="278"/>
                    <a:pt x="72" y="349"/>
                    <a:pt x="298" y="361"/>
                  </a:cubicBezTo>
                  <a:cubicBezTo>
                    <a:pt x="325" y="381"/>
                    <a:pt x="354" y="390"/>
                    <a:pt x="388" y="390"/>
                  </a:cubicBezTo>
                  <a:cubicBezTo>
                    <a:pt x="415" y="390"/>
                    <a:pt x="445" y="384"/>
                    <a:pt x="477" y="373"/>
                  </a:cubicBezTo>
                  <a:cubicBezTo>
                    <a:pt x="501" y="338"/>
                    <a:pt x="536" y="278"/>
                    <a:pt x="536" y="218"/>
                  </a:cubicBezTo>
                  <a:cubicBezTo>
                    <a:pt x="525" y="159"/>
                    <a:pt x="489" y="111"/>
                    <a:pt x="429" y="76"/>
                  </a:cubicBezTo>
                  <a:lnTo>
                    <a:pt x="429" y="64"/>
                  </a:lnTo>
                  <a:cubicBezTo>
                    <a:pt x="382" y="64"/>
                    <a:pt x="346" y="64"/>
                    <a:pt x="298" y="52"/>
                  </a:cubicBezTo>
                  <a:cubicBezTo>
                    <a:pt x="271" y="19"/>
                    <a:pt x="246" y="1"/>
                    <a:pt x="2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2"/>
            <p:cNvSpPr/>
            <p:nvPr/>
          </p:nvSpPr>
          <p:spPr>
            <a:xfrm>
              <a:off x="6141825" y="3617250"/>
              <a:ext cx="11625" cy="6525"/>
            </a:xfrm>
            <a:custGeom>
              <a:avLst/>
              <a:gdLst/>
              <a:ahLst/>
              <a:cxnLst/>
              <a:rect l="l" t="t" r="r" b="b"/>
              <a:pathLst>
                <a:path w="465" h="261" extrusionOk="0">
                  <a:moveTo>
                    <a:pt x="167" y="0"/>
                  </a:moveTo>
                  <a:cubicBezTo>
                    <a:pt x="120" y="36"/>
                    <a:pt x="60" y="83"/>
                    <a:pt x="1" y="131"/>
                  </a:cubicBezTo>
                  <a:cubicBezTo>
                    <a:pt x="12" y="191"/>
                    <a:pt x="60" y="214"/>
                    <a:pt x="120" y="250"/>
                  </a:cubicBezTo>
                  <a:cubicBezTo>
                    <a:pt x="152" y="257"/>
                    <a:pt x="184" y="260"/>
                    <a:pt x="216" y="260"/>
                  </a:cubicBezTo>
                  <a:cubicBezTo>
                    <a:pt x="301" y="260"/>
                    <a:pt x="380" y="233"/>
                    <a:pt x="441" y="155"/>
                  </a:cubicBezTo>
                  <a:cubicBezTo>
                    <a:pt x="465" y="95"/>
                    <a:pt x="441" y="60"/>
                    <a:pt x="441" y="12"/>
                  </a:cubicBezTo>
                  <a:cubicBezTo>
                    <a:pt x="358" y="0"/>
                    <a:pt x="251"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2"/>
            <p:cNvSpPr/>
            <p:nvPr/>
          </p:nvSpPr>
          <p:spPr>
            <a:xfrm>
              <a:off x="5475975" y="2098325"/>
              <a:ext cx="233375" cy="27650"/>
            </a:xfrm>
            <a:custGeom>
              <a:avLst/>
              <a:gdLst/>
              <a:ahLst/>
              <a:cxnLst/>
              <a:rect l="l" t="t" r="r" b="b"/>
              <a:pathLst>
                <a:path w="9335" h="1106" extrusionOk="0">
                  <a:moveTo>
                    <a:pt x="783" y="1"/>
                  </a:moveTo>
                  <a:cubicBezTo>
                    <a:pt x="523" y="1"/>
                    <a:pt x="268" y="45"/>
                    <a:pt x="36" y="202"/>
                  </a:cubicBezTo>
                  <a:cubicBezTo>
                    <a:pt x="0" y="262"/>
                    <a:pt x="0" y="345"/>
                    <a:pt x="24" y="416"/>
                  </a:cubicBezTo>
                  <a:cubicBezTo>
                    <a:pt x="36" y="488"/>
                    <a:pt x="96" y="547"/>
                    <a:pt x="155" y="595"/>
                  </a:cubicBezTo>
                  <a:cubicBezTo>
                    <a:pt x="774" y="952"/>
                    <a:pt x="1489" y="714"/>
                    <a:pt x="2143" y="905"/>
                  </a:cubicBezTo>
                  <a:cubicBezTo>
                    <a:pt x="2363" y="942"/>
                    <a:pt x="2582" y="951"/>
                    <a:pt x="2801" y="951"/>
                  </a:cubicBezTo>
                  <a:cubicBezTo>
                    <a:pt x="2999" y="951"/>
                    <a:pt x="3198" y="944"/>
                    <a:pt x="3395" y="944"/>
                  </a:cubicBezTo>
                  <a:cubicBezTo>
                    <a:pt x="3666" y="944"/>
                    <a:pt x="3935" y="958"/>
                    <a:pt x="4203" y="1024"/>
                  </a:cubicBezTo>
                  <a:cubicBezTo>
                    <a:pt x="4370" y="1071"/>
                    <a:pt x="4525" y="1083"/>
                    <a:pt x="4691" y="1095"/>
                  </a:cubicBezTo>
                  <a:cubicBezTo>
                    <a:pt x="4779" y="1095"/>
                    <a:pt x="4861" y="1106"/>
                    <a:pt x="4941" y="1106"/>
                  </a:cubicBezTo>
                  <a:cubicBezTo>
                    <a:pt x="4981" y="1106"/>
                    <a:pt x="5021" y="1103"/>
                    <a:pt x="5060" y="1095"/>
                  </a:cubicBezTo>
                  <a:lnTo>
                    <a:pt x="7585" y="1095"/>
                  </a:lnTo>
                  <a:cubicBezTo>
                    <a:pt x="7704" y="1095"/>
                    <a:pt x="7799" y="1095"/>
                    <a:pt x="7906" y="1083"/>
                  </a:cubicBezTo>
                  <a:cubicBezTo>
                    <a:pt x="8013" y="1083"/>
                    <a:pt x="8097" y="1071"/>
                    <a:pt x="8204" y="1059"/>
                  </a:cubicBezTo>
                  <a:cubicBezTo>
                    <a:pt x="8302" y="1030"/>
                    <a:pt x="8400" y="1009"/>
                    <a:pt x="8498" y="1009"/>
                  </a:cubicBezTo>
                  <a:cubicBezTo>
                    <a:pt x="8519" y="1009"/>
                    <a:pt x="8540" y="1010"/>
                    <a:pt x="8561" y="1012"/>
                  </a:cubicBezTo>
                  <a:cubicBezTo>
                    <a:pt x="8620" y="1024"/>
                    <a:pt x="8680" y="1024"/>
                    <a:pt x="8739" y="1036"/>
                  </a:cubicBezTo>
                  <a:cubicBezTo>
                    <a:pt x="8799" y="1059"/>
                    <a:pt x="8859" y="1059"/>
                    <a:pt x="8918" y="1059"/>
                  </a:cubicBezTo>
                  <a:cubicBezTo>
                    <a:pt x="9013" y="1059"/>
                    <a:pt x="9097" y="1036"/>
                    <a:pt x="9192" y="1012"/>
                  </a:cubicBezTo>
                  <a:cubicBezTo>
                    <a:pt x="9275" y="964"/>
                    <a:pt x="9335" y="905"/>
                    <a:pt x="9335" y="797"/>
                  </a:cubicBezTo>
                  <a:cubicBezTo>
                    <a:pt x="9097" y="785"/>
                    <a:pt x="9073" y="666"/>
                    <a:pt x="9144" y="476"/>
                  </a:cubicBezTo>
                  <a:cubicBezTo>
                    <a:pt x="8978" y="439"/>
                    <a:pt x="8811" y="427"/>
                    <a:pt x="8645" y="427"/>
                  </a:cubicBezTo>
                  <a:cubicBezTo>
                    <a:pt x="8358" y="427"/>
                    <a:pt x="8070" y="462"/>
                    <a:pt x="7782" y="462"/>
                  </a:cubicBezTo>
                  <a:cubicBezTo>
                    <a:pt x="7701" y="462"/>
                    <a:pt x="7619" y="459"/>
                    <a:pt x="7537" y="452"/>
                  </a:cubicBezTo>
                  <a:cubicBezTo>
                    <a:pt x="7286" y="419"/>
                    <a:pt x="7029" y="344"/>
                    <a:pt x="6770" y="344"/>
                  </a:cubicBezTo>
                  <a:cubicBezTo>
                    <a:pt x="6661" y="344"/>
                    <a:pt x="6551" y="357"/>
                    <a:pt x="6442" y="393"/>
                  </a:cubicBezTo>
                  <a:cubicBezTo>
                    <a:pt x="6394" y="412"/>
                    <a:pt x="6350" y="420"/>
                    <a:pt x="6307" y="420"/>
                  </a:cubicBezTo>
                  <a:cubicBezTo>
                    <a:pt x="6135" y="420"/>
                    <a:pt x="5994" y="288"/>
                    <a:pt x="5822" y="202"/>
                  </a:cubicBezTo>
                  <a:cubicBezTo>
                    <a:pt x="5664" y="187"/>
                    <a:pt x="5508" y="182"/>
                    <a:pt x="5353" y="182"/>
                  </a:cubicBezTo>
                  <a:cubicBezTo>
                    <a:pt x="5145" y="182"/>
                    <a:pt x="4938" y="190"/>
                    <a:pt x="4727" y="190"/>
                  </a:cubicBezTo>
                  <a:cubicBezTo>
                    <a:pt x="4539" y="190"/>
                    <a:pt x="4351" y="207"/>
                    <a:pt x="4165" y="207"/>
                  </a:cubicBezTo>
                  <a:cubicBezTo>
                    <a:pt x="3997" y="207"/>
                    <a:pt x="3831" y="193"/>
                    <a:pt x="3667" y="143"/>
                  </a:cubicBezTo>
                  <a:cubicBezTo>
                    <a:pt x="3624" y="137"/>
                    <a:pt x="3580" y="135"/>
                    <a:pt x="3535" y="135"/>
                  </a:cubicBezTo>
                  <a:cubicBezTo>
                    <a:pt x="3454" y="135"/>
                    <a:pt x="3372" y="141"/>
                    <a:pt x="3291" y="141"/>
                  </a:cubicBezTo>
                  <a:cubicBezTo>
                    <a:pt x="3216" y="141"/>
                    <a:pt x="3142" y="136"/>
                    <a:pt x="3072" y="119"/>
                  </a:cubicBezTo>
                  <a:cubicBezTo>
                    <a:pt x="3042" y="113"/>
                    <a:pt x="3010" y="110"/>
                    <a:pt x="2977" y="110"/>
                  </a:cubicBezTo>
                  <a:cubicBezTo>
                    <a:pt x="2944" y="110"/>
                    <a:pt x="2911" y="113"/>
                    <a:pt x="2882" y="119"/>
                  </a:cubicBezTo>
                  <a:cubicBezTo>
                    <a:pt x="2417" y="83"/>
                    <a:pt x="1953" y="107"/>
                    <a:pt x="1477" y="59"/>
                  </a:cubicBezTo>
                  <a:cubicBezTo>
                    <a:pt x="1251" y="37"/>
                    <a:pt x="1015" y="1"/>
                    <a:pt x="7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2"/>
            <p:cNvSpPr/>
            <p:nvPr/>
          </p:nvSpPr>
          <p:spPr>
            <a:xfrm>
              <a:off x="5870075" y="2128075"/>
              <a:ext cx="113125" cy="19075"/>
            </a:xfrm>
            <a:custGeom>
              <a:avLst/>
              <a:gdLst/>
              <a:ahLst/>
              <a:cxnLst/>
              <a:rect l="l" t="t" r="r" b="b"/>
              <a:pathLst>
                <a:path w="4525" h="763" extrusionOk="0">
                  <a:moveTo>
                    <a:pt x="274" y="0"/>
                  </a:moveTo>
                  <a:cubicBezTo>
                    <a:pt x="167" y="119"/>
                    <a:pt x="0" y="227"/>
                    <a:pt x="214" y="405"/>
                  </a:cubicBezTo>
                  <a:cubicBezTo>
                    <a:pt x="345" y="477"/>
                    <a:pt x="488" y="524"/>
                    <a:pt x="655" y="524"/>
                  </a:cubicBezTo>
                  <a:cubicBezTo>
                    <a:pt x="698" y="500"/>
                    <a:pt x="741" y="488"/>
                    <a:pt x="782" y="488"/>
                  </a:cubicBezTo>
                  <a:cubicBezTo>
                    <a:pt x="843" y="488"/>
                    <a:pt x="898" y="515"/>
                    <a:pt x="941" y="572"/>
                  </a:cubicBezTo>
                  <a:cubicBezTo>
                    <a:pt x="1107" y="631"/>
                    <a:pt x="1286" y="608"/>
                    <a:pt x="1465" y="643"/>
                  </a:cubicBezTo>
                  <a:cubicBezTo>
                    <a:pt x="1548" y="655"/>
                    <a:pt x="1631" y="691"/>
                    <a:pt x="1715" y="703"/>
                  </a:cubicBezTo>
                  <a:cubicBezTo>
                    <a:pt x="1762" y="709"/>
                    <a:pt x="1804" y="712"/>
                    <a:pt x="1844" y="712"/>
                  </a:cubicBezTo>
                  <a:cubicBezTo>
                    <a:pt x="1884" y="712"/>
                    <a:pt x="1923" y="709"/>
                    <a:pt x="1965" y="703"/>
                  </a:cubicBezTo>
                  <a:cubicBezTo>
                    <a:pt x="2048" y="691"/>
                    <a:pt x="2131" y="655"/>
                    <a:pt x="2203" y="643"/>
                  </a:cubicBezTo>
                  <a:cubicBezTo>
                    <a:pt x="2250" y="631"/>
                    <a:pt x="2310" y="631"/>
                    <a:pt x="2370" y="631"/>
                  </a:cubicBezTo>
                  <a:cubicBezTo>
                    <a:pt x="2489" y="631"/>
                    <a:pt x="2608" y="655"/>
                    <a:pt x="2727" y="703"/>
                  </a:cubicBezTo>
                  <a:cubicBezTo>
                    <a:pt x="2846" y="750"/>
                    <a:pt x="2953" y="762"/>
                    <a:pt x="3072" y="762"/>
                  </a:cubicBezTo>
                  <a:lnTo>
                    <a:pt x="3393" y="762"/>
                  </a:lnTo>
                  <a:cubicBezTo>
                    <a:pt x="3441" y="762"/>
                    <a:pt x="3501" y="762"/>
                    <a:pt x="3548" y="750"/>
                  </a:cubicBezTo>
                  <a:cubicBezTo>
                    <a:pt x="3608" y="727"/>
                    <a:pt x="3643" y="715"/>
                    <a:pt x="3691" y="703"/>
                  </a:cubicBezTo>
                  <a:cubicBezTo>
                    <a:pt x="3730" y="683"/>
                    <a:pt x="3766" y="674"/>
                    <a:pt x="3804" y="674"/>
                  </a:cubicBezTo>
                  <a:cubicBezTo>
                    <a:pt x="3835" y="674"/>
                    <a:pt x="3868" y="680"/>
                    <a:pt x="3905" y="691"/>
                  </a:cubicBezTo>
                  <a:cubicBezTo>
                    <a:pt x="3941" y="691"/>
                    <a:pt x="3989" y="691"/>
                    <a:pt x="4036" y="655"/>
                  </a:cubicBezTo>
                  <a:cubicBezTo>
                    <a:pt x="4060" y="608"/>
                    <a:pt x="4084" y="572"/>
                    <a:pt x="4084" y="524"/>
                  </a:cubicBezTo>
                  <a:cubicBezTo>
                    <a:pt x="4097" y="497"/>
                    <a:pt x="4107" y="482"/>
                    <a:pt x="4111" y="482"/>
                  </a:cubicBezTo>
                  <a:lnTo>
                    <a:pt x="4111" y="482"/>
                  </a:lnTo>
                  <a:cubicBezTo>
                    <a:pt x="4114" y="482"/>
                    <a:pt x="4113" y="491"/>
                    <a:pt x="4108" y="512"/>
                  </a:cubicBezTo>
                  <a:lnTo>
                    <a:pt x="4108" y="608"/>
                  </a:lnTo>
                  <a:cubicBezTo>
                    <a:pt x="4144" y="655"/>
                    <a:pt x="4179" y="691"/>
                    <a:pt x="4239" y="703"/>
                  </a:cubicBezTo>
                  <a:cubicBezTo>
                    <a:pt x="4310" y="703"/>
                    <a:pt x="4358" y="703"/>
                    <a:pt x="4429" y="667"/>
                  </a:cubicBezTo>
                  <a:cubicBezTo>
                    <a:pt x="4489" y="631"/>
                    <a:pt x="4513" y="572"/>
                    <a:pt x="4525" y="512"/>
                  </a:cubicBezTo>
                  <a:cubicBezTo>
                    <a:pt x="4525" y="429"/>
                    <a:pt x="4513" y="357"/>
                    <a:pt x="4489" y="298"/>
                  </a:cubicBezTo>
                  <a:cubicBezTo>
                    <a:pt x="4394" y="155"/>
                    <a:pt x="4239" y="107"/>
                    <a:pt x="4084" y="107"/>
                  </a:cubicBezTo>
                  <a:cubicBezTo>
                    <a:pt x="3876" y="97"/>
                    <a:pt x="3669" y="94"/>
                    <a:pt x="3462" y="94"/>
                  </a:cubicBezTo>
                  <a:cubicBezTo>
                    <a:pt x="2947" y="94"/>
                    <a:pt x="2433" y="116"/>
                    <a:pt x="1918" y="116"/>
                  </a:cubicBezTo>
                  <a:cubicBezTo>
                    <a:pt x="1419" y="116"/>
                    <a:pt x="919" y="95"/>
                    <a:pt x="417" y="12"/>
                  </a:cubicBezTo>
                  <a:cubicBezTo>
                    <a:pt x="357" y="0"/>
                    <a:pt x="322" y="0"/>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2"/>
            <p:cNvSpPr/>
            <p:nvPr/>
          </p:nvSpPr>
          <p:spPr>
            <a:xfrm>
              <a:off x="6046875" y="2131425"/>
              <a:ext cx="67000" cy="24650"/>
            </a:xfrm>
            <a:custGeom>
              <a:avLst/>
              <a:gdLst/>
              <a:ahLst/>
              <a:cxnLst/>
              <a:rect l="l" t="t" r="r" b="b"/>
              <a:pathLst>
                <a:path w="2680" h="986" extrusionOk="0">
                  <a:moveTo>
                    <a:pt x="545" y="0"/>
                  </a:moveTo>
                  <a:cubicBezTo>
                    <a:pt x="488" y="0"/>
                    <a:pt x="431" y="7"/>
                    <a:pt x="370" y="21"/>
                  </a:cubicBezTo>
                  <a:cubicBezTo>
                    <a:pt x="298" y="152"/>
                    <a:pt x="72" y="33"/>
                    <a:pt x="12" y="212"/>
                  </a:cubicBezTo>
                  <a:cubicBezTo>
                    <a:pt x="0" y="319"/>
                    <a:pt x="36" y="402"/>
                    <a:pt x="96" y="474"/>
                  </a:cubicBezTo>
                  <a:cubicBezTo>
                    <a:pt x="608" y="985"/>
                    <a:pt x="1322" y="628"/>
                    <a:pt x="1894" y="878"/>
                  </a:cubicBezTo>
                  <a:cubicBezTo>
                    <a:pt x="1894" y="890"/>
                    <a:pt x="1905" y="890"/>
                    <a:pt x="1953" y="890"/>
                  </a:cubicBezTo>
                  <a:cubicBezTo>
                    <a:pt x="2001" y="890"/>
                    <a:pt x="2036" y="878"/>
                    <a:pt x="2072" y="855"/>
                  </a:cubicBezTo>
                  <a:cubicBezTo>
                    <a:pt x="2179" y="747"/>
                    <a:pt x="2334" y="747"/>
                    <a:pt x="2453" y="688"/>
                  </a:cubicBezTo>
                  <a:cubicBezTo>
                    <a:pt x="2596" y="628"/>
                    <a:pt x="2679" y="521"/>
                    <a:pt x="2656" y="354"/>
                  </a:cubicBezTo>
                  <a:cubicBezTo>
                    <a:pt x="2620" y="176"/>
                    <a:pt x="2453" y="176"/>
                    <a:pt x="2322" y="176"/>
                  </a:cubicBezTo>
                  <a:cubicBezTo>
                    <a:pt x="2167" y="170"/>
                    <a:pt x="2013" y="170"/>
                    <a:pt x="1859" y="170"/>
                  </a:cubicBezTo>
                  <a:cubicBezTo>
                    <a:pt x="1706" y="170"/>
                    <a:pt x="1554" y="170"/>
                    <a:pt x="1405" y="164"/>
                  </a:cubicBezTo>
                  <a:cubicBezTo>
                    <a:pt x="1320" y="164"/>
                    <a:pt x="1232" y="173"/>
                    <a:pt x="1148" y="173"/>
                  </a:cubicBezTo>
                  <a:cubicBezTo>
                    <a:pt x="1022" y="173"/>
                    <a:pt x="903" y="152"/>
                    <a:pt x="810" y="45"/>
                  </a:cubicBezTo>
                  <a:cubicBezTo>
                    <a:pt x="716" y="16"/>
                    <a:pt x="631" y="0"/>
                    <a:pt x="5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2"/>
            <p:cNvSpPr/>
            <p:nvPr/>
          </p:nvSpPr>
          <p:spPr>
            <a:xfrm>
              <a:off x="5793275" y="2124500"/>
              <a:ext cx="78300" cy="18325"/>
            </a:xfrm>
            <a:custGeom>
              <a:avLst/>
              <a:gdLst/>
              <a:ahLst/>
              <a:cxnLst/>
              <a:rect l="l" t="t" r="r" b="b"/>
              <a:pathLst>
                <a:path w="3132" h="733" extrusionOk="0">
                  <a:moveTo>
                    <a:pt x="619" y="12"/>
                  </a:moveTo>
                  <a:cubicBezTo>
                    <a:pt x="512" y="24"/>
                    <a:pt x="417" y="24"/>
                    <a:pt x="286" y="24"/>
                  </a:cubicBezTo>
                  <a:cubicBezTo>
                    <a:pt x="203" y="36"/>
                    <a:pt x="131" y="72"/>
                    <a:pt x="60" y="119"/>
                  </a:cubicBezTo>
                  <a:cubicBezTo>
                    <a:pt x="12" y="155"/>
                    <a:pt x="0" y="215"/>
                    <a:pt x="12" y="274"/>
                  </a:cubicBezTo>
                  <a:cubicBezTo>
                    <a:pt x="36" y="334"/>
                    <a:pt x="72" y="381"/>
                    <a:pt x="119" y="429"/>
                  </a:cubicBezTo>
                  <a:cubicBezTo>
                    <a:pt x="238" y="512"/>
                    <a:pt x="358" y="620"/>
                    <a:pt x="500" y="679"/>
                  </a:cubicBezTo>
                  <a:cubicBezTo>
                    <a:pt x="548" y="697"/>
                    <a:pt x="596" y="706"/>
                    <a:pt x="643" y="706"/>
                  </a:cubicBezTo>
                  <a:cubicBezTo>
                    <a:pt x="691" y="706"/>
                    <a:pt x="739" y="697"/>
                    <a:pt x="786" y="679"/>
                  </a:cubicBezTo>
                  <a:cubicBezTo>
                    <a:pt x="880" y="630"/>
                    <a:pt x="973" y="611"/>
                    <a:pt x="1064" y="611"/>
                  </a:cubicBezTo>
                  <a:cubicBezTo>
                    <a:pt x="1215" y="611"/>
                    <a:pt x="1364" y="663"/>
                    <a:pt x="1512" y="715"/>
                  </a:cubicBezTo>
                  <a:cubicBezTo>
                    <a:pt x="1596" y="727"/>
                    <a:pt x="1673" y="733"/>
                    <a:pt x="1751" y="733"/>
                  </a:cubicBezTo>
                  <a:cubicBezTo>
                    <a:pt x="1828" y="733"/>
                    <a:pt x="1905" y="727"/>
                    <a:pt x="1989" y="715"/>
                  </a:cubicBezTo>
                  <a:cubicBezTo>
                    <a:pt x="2096" y="685"/>
                    <a:pt x="2220" y="664"/>
                    <a:pt x="2340" y="664"/>
                  </a:cubicBezTo>
                  <a:cubicBezTo>
                    <a:pt x="2366" y="664"/>
                    <a:pt x="2392" y="665"/>
                    <a:pt x="2417" y="667"/>
                  </a:cubicBezTo>
                  <a:cubicBezTo>
                    <a:pt x="2477" y="667"/>
                    <a:pt x="2536" y="667"/>
                    <a:pt x="2596" y="655"/>
                  </a:cubicBezTo>
                  <a:cubicBezTo>
                    <a:pt x="2641" y="610"/>
                    <a:pt x="2684" y="594"/>
                    <a:pt x="2727" y="594"/>
                  </a:cubicBezTo>
                  <a:cubicBezTo>
                    <a:pt x="2774" y="594"/>
                    <a:pt x="2820" y="613"/>
                    <a:pt x="2870" y="631"/>
                  </a:cubicBezTo>
                  <a:cubicBezTo>
                    <a:pt x="3001" y="608"/>
                    <a:pt x="3096" y="548"/>
                    <a:pt x="3132" y="417"/>
                  </a:cubicBezTo>
                  <a:cubicBezTo>
                    <a:pt x="3132" y="322"/>
                    <a:pt x="3132" y="239"/>
                    <a:pt x="3060" y="155"/>
                  </a:cubicBezTo>
                  <a:cubicBezTo>
                    <a:pt x="2263" y="0"/>
                    <a:pt x="1441" y="24"/>
                    <a:pt x="619"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2"/>
            <p:cNvSpPr/>
            <p:nvPr/>
          </p:nvSpPr>
          <p:spPr>
            <a:xfrm>
              <a:off x="5879900" y="2128075"/>
              <a:ext cx="176225" cy="12475"/>
            </a:xfrm>
            <a:custGeom>
              <a:avLst/>
              <a:gdLst/>
              <a:ahLst/>
              <a:cxnLst/>
              <a:rect l="l" t="t" r="r" b="b"/>
              <a:pathLst>
                <a:path w="7049" h="499" extrusionOk="0">
                  <a:moveTo>
                    <a:pt x="0" y="0"/>
                  </a:moveTo>
                  <a:cubicBezTo>
                    <a:pt x="117" y="139"/>
                    <a:pt x="256" y="166"/>
                    <a:pt x="398" y="166"/>
                  </a:cubicBezTo>
                  <a:cubicBezTo>
                    <a:pt x="488" y="166"/>
                    <a:pt x="579" y="155"/>
                    <a:pt x="667" y="155"/>
                  </a:cubicBezTo>
                  <a:cubicBezTo>
                    <a:pt x="1738" y="155"/>
                    <a:pt x="2810" y="167"/>
                    <a:pt x="3882" y="167"/>
                  </a:cubicBezTo>
                  <a:cubicBezTo>
                    <a:pt x="4001" y="227"/>
                    <a:pt x="4120" y="286"/>
                    <a:pt x="4251" y="310"/>
                  </a:cubicBezTo>
                  <a:cubicBezTo>
                    <a:pt x="4358" y="334"/>
                    <a:pt x="4441" y="334"/>
                    <a:pt x="4548" y="334"/>
                  </a:cubicBezTo>
                  <a:cubicBezTo>
                    <a:pt x="4586" y="330"/>
                    <a:pt x="4623" y="328"/>
                    <a:pt x="4659" y="328"/>
                  </a:cubicBezTo>
                  <a:cubicBezTo>
                    <a:pt x="4838" y="328"/>
                    <a:pt x="4995" y="377"/>
                    <a:pt x="5144" y="477"/>
                  </a:cubicBezTo>
                  <a:cubicBezTo>
                    <a:pt x="5185" y="485"/>
                    <a:pt x="5226" y="499"/>
                    <a:pt x="5267" y="499"/>
                  </a:cubicBezTo>
                  <a:cubicBezTo>
                    <a:pt x="5285" y="499"/>
                    <a:pt x="5304" y="496"/>
                    <a:pt x="5322" y="488"/>
                  </a:cubicBezTo>
                  <a:cubicBezTo>
                    <a:pt x="5424" y="438"/>
                    <a:pt x="5520" y="393"/>
                    <a:pt x="5627" y="393"/>
                  </a:cubicBezTo>
                  <a:cubicBezTo>
                    <a:pt x="5670" y="393"/>
                    <a:pt x="5715" y="400"/>
                    <a:pt x="5763" y="417"/>
                  </a:cubicBezTo>
                  <a:cubicBezTo>
                    <a:pt x="5923" y="446"/>
                    <a:pt x="6089" y="483"/>
                    <a:pt x="6254" y="483"/>
                  </a:cubicBezTo>
                  <a:cubicBezTo>
                    <a:pt x="6432" y="483"/>
                    <a:pt x="6608" y="440"/>
                    <a:pt x="6775" y="298"/>
                  </a:cubicBezTo>
                  <a:cubicBezTo>
                    <a:pt x="6834" y="330"/>
                    <a:pt x="6895" y="360"/>
                    <a:pt x="6945" y="360"/>
                  </a:cubicBezTo>
                  <a:cubicBezTo>
                    <a:pt x="7006" y="360"/>
                    <a:pt x="7049" y="316"/>
                    <a:pt x="7049" y="179"/>
                  </a:cubicBezTo>
                  <a:cubicBezTo>
                    <a:pt x="6846" y="167"/>
                    <a:pt x="6632" y="131"/>
                    <a:pt x="6394" y="107"/>
                  </a:cubicBezTo>
                  <a:cubicBezTo>
                    <a:pt x="5282" y="20"/>
                    <a:pt x="4164" y="5"/>
                    <a:pt x="3044" y="5"/>
                  </a:cubicBezTo>
                  <a:cubicBezTo>
                    <a:pt x="2438" y="5"/>
                    <a:pt x="1830" y="9"/>
                    <a:pt x="1224" y="9"/>
                  </a:cubicBezTo>
                  <a:cubicBezTo>
                    <a:pt x="815" y="9"/>
                    <a:pt x="408" y="7"/>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2"/>
            <p:cNvSpPr/>
            <p:nvPr/>
          </p:nvSpPr>
          <p:spPr>
            <a:xfrm>
              <a:off x="5718250" y="2118550"/>
              <a:ext cx="90525" cy="14900"/>
            </a:xfrm>
            <a:custGeom>
              <a:avLst/>
              <a:gdLst/>
              <a:ahLst/>
              <a:cxnLst/>
              <a:rect l="l" t="t" r="r" b="b"/>
              <a:pathLst>
                <a:path w="3621" h="596" extrusionOk="0">
                  <a:moveTo>
                    <a:pt x="1499" y="0"/>
                  </a:moveTo>
                  <a:cubicBezTo>
                    <a:pt x="1196" y="0"/>
                    <a:pt x="892" y="22"/>
                    <a:pt x="592" y="22"/>
                  </a:cubicBezTo>
                  <a:cubicBezTo>
                    <a:pt x="486" y="22"/>
                    <a:pt x="380" y="20"/>
                    <a:pt x="275" y="12"/>
                  </a:cubicBezTo>
                  <a:lnTo>
                    <a:pt x="275" y="12"/>
                  </a:lnTo>
                  <a:cubicBezTo>
                    <a:pt x="1" y="417"/>
                    <a:pt x="406" y="381"/>
                    <a:pt x="584" y="500"/>
                  </a:cubicBezTo>
                  <a:cubicBezTo>
                    <a:pt x="638" y="506"/>
                    <a:pt x="692" y="509"/>
                    <a:pt x="744" y="509"/>
                  </a:cubicBezTo>
                  <a:cubicBezTo>
                    <a:pt x="796" y="509"/>
                    <a:pt x="846" y="506"/>
                    <a:pt x="894" y="500"/>
                  </a:cubicBezTo>
                  <a:cubicBezTo>
                    <a:pt x="987" y="479"/>
                    <a:pt x="1075" y="462"/>
                    <a:pt x="1165" y="462"/>
                  </a:cubicBezTo>
                  <a:cubicBezTo>
                    <a:pt x="1224" y="462"/>
                    <a:pt x="1284" y="469"/>
                    <a:pt x="1346" y="488"/>
                  </a:cubicBezTo>
                  <a:cubicBezTo>
                    <a:pt x="1489" y="512"/>
                    <a:pt x="1632" y="536"/>
                    <a:pt x="1775" y="536"/>
                  </a:cubicBezTo>
                  <a:lnTo>
                    <a:pt x="1942" y="536"/>
                  </a:lnTo>
                  <a:cubicBezTo>
                    <a:pt x="2001" y="548"/>
                    <a:pt x="2049" y="548"/>
                    <a:pt x="2108" y="548"/>
                  </a:cubicBezTo>
                  <a:cubicBezTo>
                    <a:pt x="2227" y="560"/>
                    <a:pt x="2323" y="596"/>
                    <a:pt x="2430" y="596"/>
                  </a:cubicBezTo>
                  <a:cubicBezTo>
                    <a:pt x="2501" y="572"/>
                    <a:pt x="2597" y="560"/>
                    <a:pt x="2668" y="548"/>
                  </a:cubicBezTo>
                  <a:cubicBezTo>
                    <a:pt x="2728" y="536"/>
                    <a:pt x="2775" y="536"/>
                    <a:pt x="2835" y="512"/>
                  </a:cubicBezTo>
                  <a:cubicBezTo>
                    <a:pt x="2918" y="500"/>
                    <a:pt x="3001" y="477"/>
                    <a:pt x="3037" y="393"/>
                  </a:cubicBezTo>
                  <a:lnTo>
                    <a:pt x="3037" y="381"/>
                  </a:lnTo>
                  <a:cubicBezTo>
                    <a:pt x="3083" y="347"/>
                    <a:pt x="3131" y="332"/>
                    <a:pt x="3179" y="332"/>
                  </a:cubicBezTo>
                  <a:cubicBezTo>
                    <a:pt x="3232" y="332"/>
                    <a:pt x="3285" y="350"/>
                    <a:pt x="3335" y="381"/>
                  </a:cubicBezTo>
                  <a:cubicBezTo>
                    <a:pt x="3454" y="381"/>
                    <a:pt x="3561" y="369"/>
                    <a:pt x="3620" y="250"/>
                  </a:cubicBezTo>
                  <a:cubicBezTo>
                    <a:pt x="3436" y="171"/>
                    <a:pt x="3247" y="162"/>
                    <a:pt x="3053" y="162"/>
                  </a:cubicBezTo>
                  <a:cubicBezTo>
                    <a:pt x="2995" y="162"/>
                    <a:pt x="2937" y="163"/>
                    <a:pt x="2879" y="163"/>
                  </a:cubicBezTo>
                  <a:cubicBezTo>
                    <a:pt x="2690" y="163"/>
                    <a:pt x="2497" y="155"/>
                    <a:pt x="2299" y="84"/>
                  </a:cubicBezTo>
                  <a:cubicBezTo>
                    <a:pt x="2035" y="18"/>
                    <a:pt x="1767" y="0"/>
                    <a:pt x="14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2"/>
            <p:cNvSpPr/>
            <p:nvPr/>
          </p:nvSpPr>
          <p:spPr>
            <a:xfrm>
              <a:off x="5710825" y="2117350"/>
              <a:ext cx="65500" cy="6275"/>
            </a:xfrm>
            <a:custGeom>
              <a:avLst/>
              <a:gdLst/>
              <a:ahLst/>
              <a:cxnLst/>
              <a:rect l="l" t="t" r="r" b="b"/>
              <a:pathLst>
                <a:path w="2620" h="251" extrusionOk="0">
                  <a:moveTo>
                    <a:pt x="2251" y="1"/>
                  </a:moveTo>
                  <a:cubicBezTo>
                    <a:pt x="1501" y="13"/>
                    <a:pt x="750" y="13"/>
                    <a:pt x="0" y="24"/>
                  </a:cubicBezTo>
                  <a:cubicBezTo>
                    <a:pt x="12" y="227"/>
                    <a:pt x="155" y="251"/>
                    <a:pt x="298" y="251"/>
                  </a:cubicBezTo>
                  <a:cubicBezTo>
                    <a:pt x="381" y="239"/>
                    <a:pt x="441" y="203"/>
                    <a:pt x="477" y="144"/>
                  </a:cubicBezTo>
                  <a:cubicBezTo>
                    <a:pt x="1191" y="144"/>
                    <a:pt x="1905" y="167"/>
                    <a:pt x="2620" y="167"/>
                  </a:cubicBezTo>
                  <a:cubicBezTo>
                    <a:pt x="2536" y="48"/>
                    <a:pt x="2405" y="24"/>
                    <a:pt x="2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2"/>
            <p:cNvSpPr/>
            <p:nvPr/>
          </p:nvSpPr>
          <p:spPr>
            <a:xfrm>
              <a:off x="6023350" y="2103025"/>
              <a:ext cx="18775" cy="6850"/>
            </a:xfrm>
            <a:custGeom>
              <a:avLst/>
              <a:gdLst/>
              <a:ahLst/>
              <a:cxnLst/>
              <a:rect l="l" t="t" r="r" b="b"/>
              <a:pathLst>
                <a:path w="751" h="274" extrusionOk="0">
                  <a:moveTo>
                    <a:pt x="376" y="1"/>
                  </a:moveTo>
                  <a:cubicBezTo>
                    <a:pt x="248" y="1"/>
                    <a:pt x="121" y="60"/>
                    <a:pt x="1" y="181"/>
                  </a:cubicBezTo>
                  <a:cubicBezTo>
                    <a:pt x="143" y="233"/>
                    <a:pt x="282" y="274"/>
                    <a:pt x="418" y="274"/>
                  </a:cubicBezTo>
                  <a:cubicBezTo>
                    <a:pt x="531" y="274"/>
                    <a:pt x="642" y="245"/>
                    <a:pt x="751" y="169"/>
                  </a:cubicBezTo>
                  <a:cubicBezTo>
                    <a:pt x="628" y="57"/>
                    <a:pt x="501" y="1"/>
                    <a:pt x="3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2"/>
            <p:cNvSpPr/>
            <p:nvPr/>
          </p:nvSpPr>
          <p:spPr>
            <a:xfrm>
              <a:off x="5708725" y="2107525"/>
              <a:ext cx="25050" cy="7650"/>
            </a:xfrm>
            <a:custGeom>
              <a:avLst/>
              <a:gdLst/>
              <a:ahLst/>
              <a:cxnLst/>
              <a:rect l="l" t="t" r="r" b="b"/>
              <a:pathLst>
                <a:path w="1002" h="306" extrusionOk="0">
                  <a:moveTo>
                    <a:pt x="680" y="1"/>
                  </a:moveTo>
                  <a:cubicBezTo>
                    <a:pt x="527" y="102"/>
                    <a:pt x="363" y="132"/>
                    <a:pt x="200" y="132"/>
                  </a:cubicBezTo>
                  <a:cubicBezTo>
                    <a:pt x="133" y="132"/>
                    <a:pt x="67" y="127"/>
                    <a:pt x="1" y="120"/>
                  </a:cubicBezTo>
                  <a:lnTo>
                    <a:pt x="1" y="120"/>
                  </a:lnTo>
                  <a:cubicBezTo>
                    <a:pt x="176" y="240"/>
                    <a:pt x="344" y="306"/>
                    <a:pt x="511" y="306"/>
                  </a:cubicBezTo>
                  <a:cubicBezTo>
                    <a:pt x="675" y="306"/>
                    <a:pt x="836" y="243"/>
                    <a:pt x="1001" y="108"/>
                  </a:cubicBezTo>
                  <a:cubicBezTo>
                    <a:pt x="894" y="84"/>
                    <a:pt x="787" y="36"/>
                    <a:pt x="6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2"/>
            <p:cNvSpPr/>
            <p:nvPr/>
          </p:nvSpPr>
          <p:spPr>
            <a:xfrm>
              <a:off x="5743575" y="2107525"/>
              <a:ext cx="22925" cy="3525"/>
            </a:xfrm>
            <a:custGeom>
              <a:avLst/>
              <a:gdLst/>
              <a:ahLst/>
              <a:cxnLst/>
              <a:rect l="l" t="t" r="r" b="b"/>
              <a:pathLst>
                <a:path w="917" h="141" extrusionOk="0">
                  <a:moveTo>
                    <a:pt x="0" y="1"/>
                  </a:moveTo>
                  <a:cubicBezTo>
                    <a:pt x="165" y="80"/>
                    <a:pt x="330" y="141"/>
                    <a:pt x="499" y="141"/>
                  </a:cubicBezTo>
                  <a:cubicBezTo>
                    <a:pt x="635" y="141"/>
                    <a:pt x="774" y="102"/>
                    <a:pt x="9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2"/>
            <p:cNvSpPr/>
            <p:nvPr/>
          </p:nvSpPr>
          <p:spPr>
            <a:xfrm>
              <a:off x="5869475" y="2127700"/>
              <a:ext cx="7450" cy="13200"/>
            </a:xfrm>
            <a:custGeom>
              <a:avLst/>
              <a:gdLst/>
              <a:ahLst/>
              <a:cxnLst/>
              <a:rect l="l" t="t" r="r" b="b"/>
              <a:pathLst>
                <a:path w="298" h="528" extrusionOk="0">
                  <a:moveTo>
                    <a:pt x="151" y="0"/>
                  </a:moveTo>
                  <a:cubicBezTo>
                    <a:pt x="102" y="0"/>
                    <a:pt x="54" y="9"/>
                    <a:pt x="12" y="27"/>
                  </a:cubicBezTo>
                  <a:lnTo>
                    <a:pt x="12" y="325"/>
                  </a:lnTo>
                  <a:cubicBezTo>
                    <a:pt x="0" y="432"/>
                    <a:pt x="24" y="503"/>
                    <a:pt x="143" y="527"/>
                  </a:cubicBezTo>
                  <a:cubicBezTo>
                    <a:pt x="262" y="527"/>
                    <a:pt x="298" y="444"/>
                    <a:pt x="298" y="349"/>
                  </a:cubicBezTo>
                  <a:cubicBezTo>
                    <a:pt x="131" y="242"/>
                    <a:pt x="286" y="134"/>
                    <a:pt x="298" y="27"/>
                  </a:cubicBezTo>
                  <a:cubicBezTo>
                    <a:pt x="250" y="9"/>
                    <a:pt x="200" y="0"/>
                    <a:pt x="1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2"/>
            <p:cNvSpPr/>
            <p:nvPr/>
          </p:nvSpPr>
          <p:spPr>
            <a:xfrm>
              <a:off x="6053125" y="2100100"/>
              <a:ext cx="10450" cy="7450"/>
            </a:xfrm>
            <a:custGeom>
              <a:avLst/>
              <a:gdLst/>
              <a:ahLst/>
              <a:cxnLst/>
              <a:rect l="l" t="t" r="r" b="b"/>
              <a:pathLst>
                <a:path w="418" h="298" extrusionOk="0">
                  <a:moveTo>
                    <a:pt x="1" y="0"/>
                  </a:moveTo>
                  <a:cubicBezTo>
                    <a:pt x="1" y="131"/>
                    <a:pt x="48" y="238"/>
                    <a:pt x="167" y="298"/>
                  </a:cubicBezTo>
                  <a:cubicBezTo>
                    <a:pt x="262" y="286"/>
                    <a:pt x="334" y="286"/>
                    <a:pt x="417" y="274"/>
                  </a:cubicBezTo>
                  <a:cubicBezTo>
                    <a:pt x="358" y="179"/>
                    <a:pt x="322" y="107"/>
                    <a:pt x="274" y="24"/>
                  </a:cubicBezTo>
                  <a:cubicBezTo>
                    <a:pt x="167" y="24"/>
                    <a:pt x="84"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2"/>
            <p:cNvSpPr/>
            <p:nvPr/>
          </p:nvSpPr>
          <p:spPr>
            <a:xfrm>
              <a:off x="5704575" y="2118250"/>
              <a:ext cx="14600" cy="10250"/>
            </a:xfrm>
            <a:custGeom>
              <a:avLst/>
              <a:gdLst/>
              <a:ahLst/>
              <a:cxnLst/>
              <a:rect l="l" t="t" r="r" b="b"/>
              <a:pathLst>
                <a:path w="584" h="410" extrusionOk="0">
                  <a:moveTo>
                    <a:pt x="179" y="0"/>
                  </a:moveTo>
                  <a:cubicBezTo>
                    <a:pt x="119" y="48"/>
                    <a:pt x="60" y="84"/>
                    <a:pt x="0" y="131"/>
                  </a:cubicBezTo>
                  <a:cubicBezTo>
                    <a:pt x="95" y="320"/>
                    <a:pt x="192" y="410"/>
                    <a:pt x="290" y="410"/>
                  </a:cubicBezTo>
                  <a:cubicBezTo>
                    <a:pt x="389" y="410"/>
                    <a:pt x="488" y="317"/>
                    <a:pt x="584" y="143"/>
                  </a:cubicBezTo>
                  <a:cubicBezTo>
                    <a:pt x="477" y="96"/>
                    <a:pt x="357" y="48"/>
                    <a:pt x="250" y="12"/>
                  </a:cubicBezTo>
                  <a:lnTo>
                    <a:pt x="215" y="24"/>
                  </a:lnTo>
                  <a:lnTo>
                    <a:pt x="17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2"/>
            <p:cNvSpPr/>
            <p:nvPr/>
          </p:nvSpPr>
          <p:spPr>
            <a:xfrm>
              <a:off x="5704275" y="2108225"/>
              <a:ext cx="3900" cy="2300"/>
            </a:xfrm>
            <a:custGeom>
              <a:avLst/>
              <a:gdLst/>
              <a:ahLst/>
              <a:cxnLst/>
              <a:rect l="l" t="t" r="r" b="b"/>
              <a:pathLst>
                <a:path w="156" h="92" extrusionOk="0">
                  <a:moveTo>
                    <a:pt x="85" y="1"/>
                  </a:moveTo>
                  <a:cubicBezTo>
                    <a:pt x="58" y="1"/>
                    <a:pt x="29" y="28"/>
                    <a:pt x="0" y="80"/>
                  </a:cubicBezTo>
                  <a:cubicBezTo>
                    <a:pt x="60" y="92"/>
                    <a:pt x="119" y="92"/>
                    <a:pt x="155" y="92"/>
                  </a:cubicBezTo>
                  <a:cubicBezTo>
                    <a:pt x="137" y="31"/>
                    <a:pt x="112" y="1"/>
                    <a:pt x="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2"/>
            <p:cNvSpPr/>
            <p:nvPr/>
          </p:nvSpPr>
          <p:spPr>
            <a:xfrm>
              <a:off x="6158800" y="1612900"/>
              <a:ext cx="73550" cy="30825"/>
            </a:xfrm>
            <a:custGeom>
              <a:avLst/>
              <a:gdLst/>
              <a:ahLst/>
              <a:cxnLst/>
              <a:rect l="l" t="t" r="r" b="b"/>
              <a:pathLst>
                <a:path w="2942" h="1233" extrusionOk="0">
                  <a:moveTo>
                    <a:pt x="1388" y="0"/>
                  </a:moveTo>
                  <a:cubicBezTo>
                    <a:pt x="1239" y="0"/>
                    <a:pt x="1091" y="23"/>
                    <a:pt x="941" y="81"/>
                  </a:cubicBezTo>
                  <a:cubicBezTo>
                    <a:pt x="881" y="117"/>
                    <a:pt x="834" y="164"/>
                    <a:pt x="810" y="224"/>
                  </a:cubicBezTo>
                  <a:cubicBezTo>
                    <a:pt x="715" y="593"/>
                    <a:pt x="143" y="414"/>
                    <a:pt x="95" y="843"/>
                  </a:cubicBezTo>
                  <a:cubicBezTo>
                    <a:pt x="48" y="914"/>
                    <a:pt x="0" y="1010"/>
                    <a:pt x="60" y="1117"/>
                  </a:cubicBezTo>
                  <a:lnTo>
                    <a:pt x="631" y="1117"/>
                  </a:lnTo>
                  <a:cubicBezTo>
                    <a:pt x="778" y="1201"/>
                    <a:pt x="919" y="1233"/>
                    <a:pt x="1055" y="1233"/>
                  </a:cubicBezTo>
                  <a:cubicBezTo>
                    <a:pt x="1461" y="1233"/>
                    <a:pt x="1829" y="950"/>
                    <a:pt x="2203" y="914"/>
                  </a:cubicBezTo>
                  <a:cubicBezTo>
                    <a:pt x="2560" y="891"/>
                    <a:pt x="2941" y="831"/>
                    <a:pt x="2905" y="414"/>
                  </a:cubicBezTo>
                  <a:cubicBezTo>
                    <a:pt x="2897" y="99"/>
                    <a:pt x="2674" y="84"/>
                    <a:pt x="2451" y="84"/>
                  </a:cubicBezTo>
                  <a:cubicBezTo>
                    <a:pt x="2429" y="84"/>
                    <a:pt x="2407" y="85"/>
                    <a:pt x="2385" y="85"/>
                  </a:cubicBezTo>
                  <a:cubicBezTo>
                    <a:pt x="2312" y="85"/>
                    <a:pt x="2240" y="83"/>
                    <a:pt x="2179" y="69"/>
                  </a:cubicBezTo>
                  <a:cubicBezTo>
                    <a:pt x="2131" y="69"/>
                    <a:pt x="2084" y="69"/>
                    <a:pt x="2048" y="105"/>
                  </a:cubicBezTo>
                  <a:cubicBezTo>
                    <a:pt x="1822" y="48"/>
                    <a:pt x="1605" y="0"/>
                    <a:pt x="13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2"/>
            <p:cNvSpPr/>
            <p:nvPr/>
          </p:nvSpPr>
          <p:spPr>
            <a:xfrm>
              <a:off x="6174575" y="1612850"/>
              <a:ext cx="62525" cy="33625"/>
            </a:xfrm>
            <a:custGeom>
              <a:avLst/>
              <a:gdLst/>
              <a:ahLst/>
              <a:cxnLst/>
              <a:rect l="l" t="t" r="r" b="b"/>
              <a:pathLst>
                <a:path w="2501" h="1345" extrusionOk="0">
                  <a:moveTo>
                    <a:pt x="1682" y="0"/>
                  </a:moveTo>
                  <a:cubicBezTo>
                    <a:pt x="1592" y="0"/>
                    <a:pt x="1503" y="19"/>
                    <a:pt x="1429" y="107"/>
                  </a:cubicBezTo>
                  <a:cubicBezTo>
                    <a:pt x="1540" y="192"/>
                    <a:pt x="1668" y="204"/>
                    <a:pt x="1802" y="204"/>
                  </a:cubicBezTo>
                  <a:cubicBezTo>
                    <a:pt x="1856" y="204"/>
                    <a:pt x="1910" y="202"/>
                    <a:pt x="1965" y="202"/>
                  </a:cubicBezTo>
                  <a:cubicBezTo>
                    <a:pt x="2096" y="202"/>
                    <a:pt x="2227" y="321"/>
                    <a:pt x="2215" y="488"/>
                  </a:cubicBezTo>
                  <a:cubicBezTo>
                    <a:pt x="2179" y="643"/>
                    <a:pt x="2072" y="738"/>
                    <a:pt x="1917" y="762"/>
                  </a:cubicBezTo>
                  <a:cubicBezTo>
                    <a:pt x="1862" y="768"/>
                    <a:pt x="1807" y="775"/>
                    <a:pt x="1752" y="775"/>
                  </a:cubicBezTo>
                  <a:cubicBezTo>
                    <a:pt x="1712" y="775"/>
                    <a:pt x="1672" y="772"/>
                    <a:pt x="1631" y="762"/>
                  </a:cubicBezTo>
                  <a:cubicBezTo>
                    <a:pt x="1525" y="729"/>
                    <a:pt x="1418" y="700"/>
                    <a:pt x="1320" y="700"/>
                  </a:cubicBezTo>
                  <a:cubicBezTo>
                    <a:pt x="1166" y="700"/>
                    <a:pt x="1033" y="772"/>
                    <a:pt x="953" y="1012"/>
                  </a:cubicBezTo>
                  <a:cubicBezTo>
                    <a:pt x="913" y="1111"/>
                    <a:pt x="807" y="1119"/>
                    <a:pt x="704" y="1119"/>
                  </a:cubicBezTo>
                  <a:cubicBezTo>
                    <a:pt x="684" y="1119"/>
                    <a:pt x="663" y="1119"/>
                    <a:pt x="643" y="1119"/>
                  </a:cubicBezTo>
                  <a:lnTo>
                    <a:pt x="0" y="1119"/>
                  </a:lnTo>
                  <a:cubicBezTo>
                    <a:pt x="12" y="1178"/>
                    <a:pt x="12" y="1238"/>
                    <a:pt x="12" y="1297"/>
                  </a:cubicBezTo>
                  <a:cubicBezTo>
                    <a:pt x="123" y="1332"/>
                    <a:pt x="236" y="1344"/>
                    <a:pt x="348" y="1344"/>
                  </a:cubicBezTo>
                  <a:cubicBezTo>
                    <a:pt x="597" y="1344"/>
                    <a:pt x="848" y="1286"/>
                    <a:pt x="1096" y="1286"/>
                  </a:cubicBezTo>
                  <a:cubicBezTo>
                    <a:pt x="1156" y="1286"/>
                    <a:pt x="1215" y="1289"/>
                    <a:pt x="1274" y="1297"/>
                  </a:cubicBezTo>
                  <a:cubicBezTo>
                    <a:pt x="1306" y="1300"/>
                    <a:pt x="1336" y="1301"/>
                    <a:pt x="1366" y="1301"/>
                  </a:cubicBezTo>
                  <a:cubicBezTo>
                    <a:pt x="1745" y="1301"/>
                    <a:pt x="2009" y="1097"/>
                    <a:pt x="2262" y="821"/>
                  </a:cubicBezTo>
                  <a:cubicBezTo>
                    <a:pt x="2441" y="619"/>
                    <a:pt x="2501" y="404"/>
                    <a:pt x="2393" y="166"/>
                  </a:cubicBezTo>
                  <a:cubicBezTo>
                    <a:pt x="2328" y="28"/>
                    <a:pt x="2222" y="1"/>
                    <a:pt x="2106" y="1"/>
                  </a:cubicBezTo>
                  <a:cubicBezTo>
                    <a:pt x="2032" y="1"/>
                    <a:pt x="1955" y="12"/>
                    <a:pt x="1881" y="12"/>
                  </a:cubicBezTo>
                  <a:cubicBezTo>
                    <a:pt x="1819" y="12"/>
                    <a:pt x="1750" y="0"/>
                    <a:pt x="16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2"/>
            <p:cNvSpPr/>
            <p:nvPr/>
          </p:nvSpPr>
          <p:spPr>
            <a:xfrm>
              <a:off x="6070400" y="1614025"/>
              <a:ext cx="57175" cy="26800"/>
            </a:xfrm>
            <a:custGeom>
              <a:avLst/>
              <a:gdLst/>
              <a:ahLst/>
              <a:cxnLst/>
              <a:rect l="l" t="t" r="r" b="b"/>
              <a:pathLst>
                <a:path w="2287" h="1072" extrusionOk="0">
                  <a:moveTo>
                    <a:pt x="700" y="1"/>
                  </a:moveTo>
                  <a:cubicBezTo>
                    <a:pt x="468" y="1"/>
                    <a:pt x="235" y="17"/>
                    <a:pt x="0" y="60"/>
                  </a:cubicBezTo>
                  <a:cubicBezTo>
                    <a:pt x="0" y="155"/>
                    <a:pt x="12" y="262"/>
                    <a:pt x="12" y="369"/>
                  </a:cubicBezTo>
                  <a:cubicBezTo>
                    <a:pt x="26" y="370"/>
                    <a:pt x="42" y="371"/>
                    <a:pt x="57" y="371"/>
                  </a:cubicBezTo>
                  <a:cubicBezTo>
                    <a:pt x="94" y="371"/>
                    <a:pt x="133" y="369"/>
                    <a:pt x="170" y="369"/>
                  </a:cubicBezTo>
                  <a:cubicBezTo>
                    <a:pt x="308" y="369"/>
                    <a:pt x="419" y="396"/>
                    <a:pt x="298" y="655"/>
                  </a:cubicBezTo>
                  <a:cubicBezTo>
                    <a:pt x="83" y="857"/>
                    <a:pt x="202" y="965"/>
                    <a:pt x="464" y="977"/>
                  </a:cubicBezTo>
                  <a:cubicBezTo>
                    <a:pt x="483" y="978"/>
                    <a:pt x="501" y="979"/>
                    <a:pt x="518" y="979"/>
                  </a:cubicBezTo>
                  <a:cubicBezTo>
                    <a:pt x="901" y="979"/>
                    <a:pt x="996" y="608"/>
                    <a:pt x="1179" y="357"/>
                  </a:cubicBezTo>
                  <a:cubicBezTo>
                    <a:pt x="1429" y="488"/>
                    <a:pt x="1607" y="691"/>
                    <a:pt x="1738" y="929"/>
                  </a:cubicBezTo>
                  <a:cubicBezTo>
                    <a:pt x="1798" y="977"/>
                    <a:pt x="1846" y="1024"/>
                    <a:pt x="1881" y="1072"/>
                  </a:cubicBezTo>
                  <a:cubicBezTo>
                    <a:pt x="1977" y="988"/>
                    <a:pt x="2107" y="1024"/>
                    <a:pt x="2179" y="929"/>
                  </a:cubicBezTo>
                  <a:cubicBezTo>
                    <a:pt x="2286" y="750"/>
                    <a:pt x="2143" y="596"/>
                    <a:pt x="2143" y="417"/>
                  </a:cubicBezTo>
                  <a:cubicBezTo>
                    <a:pt x="2143" y="322"/>
                    <a:pt x="2143" y="238"/>
                    <a:pt x="2131" y="143"/>
                  </a:cubicBezTo>
                  <a:cubicBezTo>
                    <a:pt x="2096" y="84"/>
                    <a:pt x="2072" y="48"/>
                    <a:pt x="2012" y="24"/>
                  </a:cubicBezTo>
                  <a:lnTo>
                    <a:pt x="1738" y="72"/>
                  </a:lnTo>
                  <a:cubicBezTo>
                    <a:pt x="1390" y="36"/>
                    <a:pt x="1045" y="1"/>
                    <a:pt x="7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2"/>
            <p:cNvSpPr/>
            <p:nvPr/>
          </p:nvSpPr>
          <p:spPr>
            <a:xfrm>
              <a:off x="6120100" y="1611300"/>
              <a:ext cx="62525" cy="19375"/>
            </a:xfrm>
            <a:custGeom>
              <a:avLst/>
              <a:gdLst/>
              <a:ahLst/>
              <a:cxnLst/>
              <a:rect l="l" t="t" r="r" b="b"/>
              <a:pathLst>
                <a:path w="2501" h="775" extrusionOk="0">
                  <a:moveTo>
                    <a:pt x="1230" y="1"/>
                  </a:moveTo>
                  <a:cubicBezTo>
                    <a:pt x="820" y="1"/>
                    <a:pt x="410" y="45"/>
                    <a:pt x="0" y="133"/>
                  </a:cubicBezTo>
                  <a:cubicBezTo>
                    <a:pt x="0" y="169"/>
                    <a:pt x="24" y="193"/>
                    <a:pt x="36" y="204"/>
                  </a:cubicBezTo>
                  <a:cubicBezTo>
                    <a:pt x="346" y="490"/>
                    <a:pt x="822" y="181"/>
                    <a:pt x="1108" y="526"/>
                  </a:cubicBezTo>
                  <a:cubicBezTo>
                    <a:pt x="1193" y="666"/>
                    <a:pt x="1293" y="775"/>
                    <a:pt x="1422" y="775"/>
                  </a:cubicBezTo>
                  <a:cubicBezTo>
                    <a:pt x="1491" y="775"/>
                    <a:pt x="1568" y="744"/>
                    <a:pt x="1655" y="669"/>
                  </a:cubicBezTo>
                  <a:cubicBezTo>
                    <a:pt x="1822" y="347"/>
                    <a:pt x="2179" y="383"/>
                    <a:pt x="2429" y="228"/>
                  </a:cubicBezTo>
                  <a:lnTo>
                    <a:pt x="2501" y="145"/>
                  </a:lnTo>
                  <a:cubicBezTo>
                    <a:pt x="2077" y="48"/>
                    <a:pt x="1654" y="1"/>
                    <a:pt x="1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2"/>
            <p:cNvSpPr/>
            <p:nvPr/>
          </p:nvSpPr>
          <p:spPr>
            <a:xfrm>
              <a:off x="5690575" y="1611625"/>
              <a:ext cx="41100" cy="14625"/>
            </a:xfrm>
            <a:custGeom>
              <a:avLst/>
              <a:gdLst/>
              <a:ahLst/>
              <a:cxnLst/>
              <a:rect l="l" t="t" r="r" b="b"/>
              <a:pathLst>
                <a:path w="1644" h="585" extrusionOk="0">
                  <a:moveTo>
                    <a:pt x="275" y="1"/>
                  </a:moveTo>
                  <a:cubicBezTo>
                    <a:pt x="1" y="370"/>
                    <a:pt x="1" y="394"/>
                    <a:pt x="429" y="453"/>
                  </a:cubicBezTo>
                  <a:cubicBezTo>
                    <a:pt x="548" y="465"/>
                    <a:pt x="656" y="489"/>
                    <a:pt x="739" y="572"/>
                  </a:cubicBezTo>
                  <a:cubicBezTo>
                    <a:pt x="1025" y="572"/>
                    <a:pt x="1287" y="584"/>
                    <a:pt x="1572" y="584"/>
                  </a:cubicBezTo>
                  <a:cubicBezTo>
                    <a:pt x="1644" y="346"/>
                    <a:pt x="1489" y="227"/>
                    <a:pt x="1322" y="120"/>
                  </a:cubicBezTo>
                  <a:cubicBezTo>
                    <a:pt x="1263" y="108"/>
                    <a:pt x="1191" y="96"/>
                    <a:pt x="1132" y="96"/>
                  </a:cubicBezTo>
                  <a:cubicBezTo>
                    <a:pt x="1091" y="82"/>
                    <a:pt x="1050" y="77"/>
                    <a:pt x="1008" y="77"/>
                  </a:cubicBezTo>
                  <a:cubicBezTo>
                    <a:pt x="893" y="77"/>
                    <a:pt x="776" y="117"/>
                    <a:pt x="666" y="117"/>
                  </a:cubicBezTo>
                  <a:cubicBezTo>
                    <a:pt x="582" y="117"/>
                    <a:pt x="502" y="94"/>
                    <a:pt x="429" y="13"/>
                  </a:cubicBezTo>
                  <a:cubicBezTo>
                    <a:pt x="370" y="13"/>
                    <a:pt x="322" y="1"/>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2"/>
            <p:cNvSpPr/>
            <p:nvPr/>
          </p:nvSpPr>
          <p:spPr>
            <a:xfrm>
              <a:off x="5717375" y="1608375"/>
              <a:ext cx="53600" cy="12050"/>
            </a:xfrm>
            <a:custGeom>
              <a:avLst/>
              <a:gdLst/>
              <a:ahLst/>
              <a:cxnLst/>
              <a:rect l="l" t="t" r="r" b="b"/>
              <a:pathLst>
                <a:path w="2144" h="482" extrusionOk="0">
                  <a:moveTo>
                    <a:pt x="2084" y="0"/>
                  </a:moveTo>
                  <a:cubicBezTo>
                    <a:pt x="1405" y="60"/>
                    <a:pt x="738" y="95"/>
                    <a:pt x="72" y="143"/>
                  </a:cubicBezTo>
                  <a:cubicBezTo>
                    <a:pt x="0" y="191"/>
                    <a:pt x="12" y="238"/>
                    <a:pt x="72" y="286"/>
                  </a:cubicBezTo>
                  <a:lnTo>
                    <a:pt x="203" y="321"/>
                  </a:lnTo>
                  <a:cubicBezTo>
                    <a:pt x="384" y="398"/>
                    <a:pt x="549" y="482"/>
                    <a:pt x="743" y="482"/>
                  </a:cubicBezTo>
                  <a:cubicBezTo>
                    <a:pt x="791" y="482"/>
                    <a:pt x="841" y="476"/>
                    <a:pt x="893" y="464"/>
                  </a:cubicBezTo>
                  <a:cubicBezTo>
                    <a:pt x="929" y="469"/>
                    <a:pt x="964" y="471"/>
                    <a:pt x="999" y="471"/>
                  </a:cubicBezTo>
                  <a:cubicBezTo>
                    <a:pt x="1220" y="471"/>
                    <a:pt x="1427" y="383"/>
                    <a:pt x="1643" y="321"/>
                  </a:cubicBezTo>
                  <a:cubicBezTo>
                    <a:pt x="1739" y="298"/>
                    <a:pt x="1846" y="274"/>
                    <a:pt x="1929" y="250"/>
                  </a:cubicBezTo>
                  <a:cubicBezTo>
                    <a:pt x="1989" y="238"/>
                    <a:pt x="2048" y="202"/>
                    <a:pt x="2096" y="167"/>
                  </a:cubicBezTo>
                  <a:cubicBezTo>
                    <a:pt x="2143" y="95"/>
                    <a:pt x="2143" y="48"/>
                    <a:pt x="2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2"/>
            <p:cNvSpPr/>
            <p:nvPr/>
          </p:nvSpPr>
          <p:spPr>
            <a:xfrm>
              <a:off x="5948950" y="1612525"/>
              <a:ext cx="25325" cy="17300"/>
            </a:xfrm>
            <a:custGeom>
              <a:avLst/>
              <a:gdLst/>
              <a:ahLst/>
              <a:cxnLst/>
              <a:rect l="l" t="t" r="r" b="b"/>
              <a:pathLst>
                <a:path w="1013" h="692" extrusionOk="0">
                  <a:moveTo>
                    <a:pt x="506" y="1"/>
                  </a:moveTo>
                  <a:cubicBezTo>
                    <a:pt x="337" y="1"/>
                    <a:pt x="167" y="42"/>
                    <a:pt x="0" y="120"/>
                  </a:cubicBezTo>
                  <a:lnTo>
                    <a:pt x="0" y="179"/>
                  </a:lnTo>
                  <a:cubicBezTo>
                    <a:pt x="143" y="358"/>
                    <a:pt x="215" y="572"/>
                    <a:pt x="441" y="691"/>
                  </a:cubicBezTo>
                  <a:cubicBezTo>
                    <a:pt x="524" y="691"/>
                    <a:pt x="631" y="679"/>
                    <a:pt x="619" y="560"/>
                  </a:cubicBezTo>
                  <a:cubicBezTo>
                    <a:pt x="560" y="227"/>
                    <a:pt x="774" y="179"/>
                    <a:pt x="1012" y="132"/>
                  </a:cubicBezTo>
                  <a:cubicBezTo>
                    <a:pt x="846" y="42"/>
                    <a:pt x="676" y="1"/>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2"/>
            <p:cNvSpPr/>
            <p:nvPr/>
          </p:nvSpPr>
          <p:spPr>
            <a:xfrm>
              <a:off x="6070100" y="1611625"/>
              <a:ext cx="43475" cy="4450"/>
            </a:xfrm>
            <a:custGeom>
              <a:avLst/>
              <a:gdLst/>
              <a:ahLst/>
              <a:cxnLst/>
              <a:rect l="l" t="t" r="r" b="b"/>
              <a:pathLst>
                <a:path w="1739" h="178" extrusionOk="0">
                  <a:moveTo>
                    <a:pt x="878" y="1"/>
                  </a:moveTo>
                  <a:cubicBezTo>
                    <a:pt x="590" y="1"/>
                    <a:pt x="298" y="55"/>
                    <a:pt x="0" y="156"/>
                  </a:cubicBezTo>
                  <a:cubicBezTo>
                    <a:pt x="394" y="164"/>
                    <a:pt x="794" y="178"/>
                    <a:pt x="1196" y="178"/>
                  </a:cubicBezTo>
                  <a:cubicBezTo>
                    <a:pt x="1377" y="178"/>
                    <a:pt x="1558" y="175"/>
                    <a:pt x="1738" y="168"/>
                  </a:cubicBezTo>
                  <a:cubicBezTo>
                    <a:pt x="1453" y="55"/>
                    <a:pt x="1167" y="1"/>
                    <a:pt x="8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2"/>
            <p:cNvSpPr/>
            <p:nvPr/>
          </p:nvSpPr>
          <p:spPr>
            <a:xfrm>
              <a:off x="5561400" y="1622700"/>
              <a:ext cx="28600" cy="11275"/>
            </a:xfrm>
            <a:custGeom>
              <a:avLst/>
              <a:gdLst/>
              <a:ahLst/>
              <a:cxnLst/>
              <a:rect l="l" t="t" r="r" b="b"/>
              <a:pathLst>
                <a:path w="1144" h="451" extrusionOk="0">
                  <a:moveTo>
                    <a:pt x="996" y="0"/>
                  </a:moveTo>
                  <a:cubicBezTo>
                    <a:pt x="634" y="0"/>
                    <a:pt x="326" y="183"/>
                    <a:pt x="0" y="320"/>
                  </a:cubicBezTo>
                  <a:lnTo>
                    <a:pt x="0" y="451"/>
                  </a:lnTo>
                  <a:cubicBezTo>
                    <a:pt x="417" y="368"/>
                    <a:pt x="858" y="391"/>
                    <a:pt x="1143" y="10"/>
                  </a:cubicBezTo>
                  <a:cubicBezTo>
                    <a:pt x="1093" y="3"/>
                    <a:pt x="1044" y="0"/>
                    <a:pt x="9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32"/>
            <p:cNvSpPr/>
            <p:nvPr/>
          </p:nvSpPr>
          <p:spPr>
            <a:xfrm>
              <a:off x="5853400" y="1614325"/>
              <a:ext cx="23825" cy="9125"/>
            </a:xfrm>
            <a:custGeom>
              <a:avLst/>
              <a:gdLst/>
              <a:ahLst/>
              <a:cxnLst/>
              <a:rect l="l" t="t" r="r" b="b"/>
              <a:pathLst>
                <a:path w="953" h="365" extrusionOk="0">
                  <a:moveTo>
                    <a:pt x="941" y="48"/>
                  </a:moveTo>
                  <a:cubicBezTo>
                    <a:pt x="846" y="48"/>
                    <a:pt x="774" y="48"/>
                    <a:pt x="703" y="60"/>
                  </a:cubicBezTo>
                  <a:cubicBezTo>
                    <a:pt x="477" y="107"/>
                    <a:pt x="215" y="0"/>
                    <a:pt x="0" y="286"/>
                  </a:cubicBezTo>
                  <a:cubicBezTo>
                    <a:pt x="34" y="293"/>
                    <a:pt x="64" y="296"/>
                    <a:pt x="92" y="296"/>
                  </a:cubicBezTo>
                  <a:cubicBezTo>
                    <a:pt x="211" y="296"/>
                    <a:pt x="283" y="241"/>
                    <a:pt x="370" y="203"/>
                  </a:cubicBezTo>
                  <a:cubicBezTo>
                    <a:pt x="466" y="319"/>
                    <a:pt x="579" y="364"/>
                    <a:pt x="714" y="364"/>
                  </a:cubicBezTo>
                  <a:cubicBezTo>
                    <a:pt x="745" y="364"/>
                    <a:pt x="777" y="362"/>
                    <a:pt x="810" y="357"/>
                  </a:cubicBezTo>
                  <a:cubicBezTo>
                    <a:pt x="929" y="286"/>
                    <a:pt x="953" y="167"/>
                    <a:pt x="941" y="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32"/>
            <p:cNvSpPr/>
            <p:nvPr/>
          </p:nvSpPr>
          <p:spPr>
            <a:xfrm>
              <a:off x="5628975" y="1607775"/>
              <a:ext cx="25900" cy="4625"/>
            </a:xfrm>
            <a:custGeom>
              <a:avLst/>
              <a:gdLst/>
              <a:ahLst/>
              <a:cxnLst/>
              <a:rect l="l" t="t" r="r" b="b"/>
              <a:pathLst>
                <a:path w="1036" h="185" extrusionOk="0">
                  <a:moveTo>
                    <a:pt x="484" y="0"/>
                  </a:moveTo>
                  <a:cubicBezTo>
                    <a:pt x="317" y="0"/>
                    <a:pt x="153" y="30"/>
                    <a:pt x="0" y="155"/>
                  </a:cubicBezTo>
                  <a:cubicBezTo>
                    <a:pt x="32" y="152"/>
                    <a:pt x="64" y="150"/>
                    <a:pt x="96" y="150"/>
                  </a:cubicBezTo>
                  <a:cubicBezTo>
                    <a:pt x="257" y="150"/>
                    <a:pt x="421" y="184"/>
                    <a:pt x="582" y="184"/>
                  </a:cubicBezTo>
                  <a:cubicBezTo>
                    <a:pt x="738" y="184"/>
                    <a:pt x="892" y="152"/>
                    <a:pt x="1036" y="24"/>
                  </a:cubicBezTo>
                  <a:lnTo>
                    <a:pt x="1036" y="24"/>
                  </a:lnTo>
                  <a:cubicBezTo>
                    <a:pt x="1010" y="26"/>
                    <a:pt x="983" y="27"/>
                    <a:pt x="956" y="27"/>
                  </a:cubicBezTo>
                  <a:cubicBezTo>
                    <a:pt x="801" y="27"/>
                    <a:pt x="641" y="0"/>
                    <a:pt x="4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32"/>
            <p:cNvSpPr/>
            <p:nvPr/>
          </p:nvSpPr>
          <p:spPr>
            <a:xfrm>
              <a:off x="5701300" y="1611275"/>
              <a:ext cx="17875" cy="7000"/>
            </a:xfrm>
            <a:custGeom>
              <a:avLst/>
              <a:gdLst/>
              <a:ahLst/>
              <a:cxnLst/>
              <a:rect l="l" t="t" r="r" b="b"/>
              <a:pathLst>
                <a:path w="715" h="280" extrusionOk="0">
                  <a:moveTo>
                    <a:pt x="404" y="1"/>
                  </a:moveTo>
                  <a:cubicBezTo>
                    <a:pt x="269" y="1"/>
                    <a:pt x="135" y="24"/>
                    <a:pt x="0" y="51"/>
                  </a:cubicBezTo>
                  <a:cubicBezTo>
                    <a:pt x="10" y="169"/>
                    <a:pt x="53" y="280"/>
                    <a:pt x="169" y="280"/>
                  </a:cubicBezTo>
                  <a:cubicBezTo>
                    <a:pt x="193" y="280"/>
                    <a:pt x="220" y="275"/>
                    <a:pt x="250" y="265"/>
                  </a:cubicBezTo>
                  <a:cubicBezTo>
                    <a:pt x="405" y="229"/>
                    <a:pt x="548" y="182"/>
                    <a:pt x="715" y="182"/>
                  </a:cubicBezTo>
                  <a:lnTo>
                    <a:pt x="715" y="51"/>
                  </a:lnTo>
                  <a:cubicBezTo>
                    <a:pt x="611" y="14"/>
                    <a:pt x="507" y="1"/>
                    <a:pt x="4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32"/>
            <p:cNvSpPr/>
            <p:nvPr/>
          </p:nvSpPr>
          <p:spPr>
            <a:xfrm>
              <a:off x="5589975" y="1617275"/>
              <a:ext cx="11325" cy="5775"/>
            </a:xfrm>
            <a:custGeom>
              <a:avLst/>
              <a:gdLst/>
              <a:ahLst/>
              <a:cxnLst/>
              <a:rect l="l" t="t" r="r" b="b"/>
              <a:pathLst>
                <a:path w="453" h="231" extrusionOk="0">
                  <a:moveTo>
                    <a:pt x="283" y="0"/>
                  </a:moveTo>
                  <a:cubicBezTo>
                    <a:pt x="164" y="0"/>
                    <a:pt x="85" y="126"/>
                    <a:pt x="0" y="227"/>
                  </a:cubicBezTo>
                  <a:cubicBezTo>
                    <a:pt x="17" y="230"/>
                    <a:pt x="32" y="231"/>
                    <a:pt x="48" y="231"/>
                  </a:cubicBezTo>
                  <a:cubicBezTo>
                    <a:pt x="193" y="231"/>
                    <a:pt x="313" y="137"/>
                    <a:pt x="453" y="73"/>
                  </a:cubicBezTo>
                  <a:cubicBezTo>
                    <a:pt x="387" y="21"/>
                    <a:pt x="332" y="0"/>
                    <a:pt x="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2"/>
            <p:cNvSpPr/>
            <p:nvPr/>
          </p:nvSpPr>
          <p:spPr>
            <a:xfrm>
              <a:off x="5601275" y="1618550"/>
              <a:ext cx="3000" cy="2500"/>
            </a:xfrm>
            <a:custGeom>
              <a:avLst/>
              <a:gdLst/>
              <a:ahLst/>
              <a:cxnLst/>
              <a:rect l="l" t="t" r="r" b="b"/>
              <a:pathLst>
                <a:path w="120" h="100" extrusionOk="0">
                  <a:moveTo>
                    <a:pt x="51" y="1"/>
                  </a:moveTo>
                  <a:cubicBezTo>
                    <a:pt x="31" y="1"/>
                    <a:pt x="13" y="4"/>
                    <a:pt x="1" y="10"/>
                  </a:cubicBezTo>
                  <a:cubicBezTo>
                    <a:pt x="19" y="69"/>
                    <a:pt x="37" y="99"/>
                    <a:pt x="56" y="99"/>
                  </a:cubicBezTo>
                  <a:cubicBezTo>
                    <a:pt x="75" y="99"/>
                    <a:pt x="96" y="69"/>
                    <a:pt x="120" y="10"/>
                  </a:cubicBezTo>
                  <a:cubicBezTo>
                    <a:pt x="96" y="4"/>
                    <a:pt x="72" y="1"/>
                    <a:pt x="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2"/>
            <p:cNvSpPr/>
            <p:nvPr/>
          </p:nvSpPr>
          <p:spPr>
            <a:xfrm>
              <a:off x="5769450" y="1608375"/>
              <a:ext cx="3600" cy="4450"/>
            </a:xfrm>
            <a:custGeom>
              <a:avLst/>
              <a:gdLst/>
              <a:ahLst/>
              <a:cxnLst/>
              <a:rect l="l" t="t" r="r" b="b"/>
              <a:pathLst>
                <a:path w="144" h="178" extrusionOk="0">
                  <a:moveTo>
                    <a:pt x="144" y="0"/>
                  </a:moveTo>
                  <a:cubicBezTo>
                    <a:pt x="84" y="12"/>
                    <a:pt x="37" y="12"/>
                    <a:pt x="1" y="12"/>
                  </a:cubicBezTo>
                  <a:lnTo>
                    <a:pt x="1" y="143"/>
                  </a:lnTo>
                  <a:cubicBezTo>
                    <a:pt x="18" y="165"/>
                    <a:pt x="37" y="177"/>
                    <a:pt x="59" y="177"/>
                  </a:cubicBezTo>
                  <a:cubicBezTo>
                    <a:pt x="84" y="177"/>
                    <a:pt x="112" y="162"/>
                    <a:pt x="144" y="131"/>
                  </a:cubicBezTo>
                  <a:lnTo>
                    <a:pt x="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2"/>
            <p:cNvSpPr/>
            <p:nvPr/>
          </p:nvSpPr>
          <p:spPr>
            <a:xfrm>
              <a:off x="6031700" y="2285825"/>
              <a:ext cx="71750" cy="15800"/>
            </a:xfrm>
            <a:custGeom>
              <a:avLst/>
              <a:gdLst/>
              <a:ahLst/>
              <a:cxnLst/>
              <a:rect l="l" t="t" r="r" b="b"/>
              <a:pathLst>
                <a:path w="2870" h="632" extrusionOk="0">
                  <a:moveTo>
                    <a:pt x="429" y="1"/>
                  </a:moveTo>
                  <a:cubicBezTo>
                    <a:pt x="405" y="1"/>
                    <a:pt x="357" y="13"/>
                    <a:pt x="310" y="48"/>
                  </a:cubicBezTo>
                  <a:cubicBezTo>
                    <a:pt x="143" y="108"/>
                    <a:pt x="0" y="167"/>
                    <a:pt x="143" y="370"/>
                  </a:cubicBezTo>
                  <a:cubicBezTo>
                    <a:pt x="953" y="632"/>
                    <a:pt x="1786" y="524"/>
                    <a:pt x="2608" y="584"/>
                  </a:cubicBezTo>
                  <a:cubicBezTo>
                    <a:pt x="2751" y="524"/>
                    <a:pt x="2858" y="417"/>
                    <a:pt x="2870" y="239"/>
                  </a:cubicBezTo>
                  <a:cubicBezTo>
                    <a:pt x="2786" y="108"/>
                    <a:pt x="2680" y="29"/>
                    <a:pt x="2536" y="29"/>
                  </a:cubicBezTo>
                  <a:cubicBezTo>
                    <a:pt x="2495" y="29"/>
                    <a:pt x="2452" y="35"/>
                    <a:pt x="2405" y="48"/>
                  </a:cubicBezTo>
                  <a:cubicBezTo>
                    <a:pt x="2036" y="48"/>
                    <a:pt x="1655" y="36"/>
                    <a:pt x="1274" y="36"/>
                  </a:cubicBezTo>
                  <a:lnTo>
                    <a:pt x="1096" y="36"/>
                  </a:lnTo>
                  <a:cubicBezTo>
                    <a:pt x="1072" y="36"/>
                    <a:pt x="1024" y="36"/>
                    <a:pt x="977" y="13"/>
                  </a:cubicBezTo>
                  <a:lnTo>
                    <a:pt x="715" y="13"/>
                  </a:lnTo>
                  <a:cubicBezTo>
                    <a:pt x="715" y="36"/>
                    <a:pt x="679" y="48"/>
                    <a:pt x="655" y="48"/>
                  </a:cubicBezTo>
                  <a:cubicBezTo>
                    <a:pt x="607" y="48"/>
                    <a:pt x="560" y="36"/>
                    <a:pt x="5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2"/>
            <p:cNvSpPr/>
            <p:nvPr/>
          </p:nvSpPr>
          <p:spPr>
            <a:xfrm>
              <a:off x="5983775" y="2279625"/>
              <a:ext cx="58650" cy="15600"/>
            </a:xfrm>
            <a:custGeom>
              <a:avLst/>
              <a:gdLst/>
              <a:ahLst/>
              <a:cxnLst/>
              <a:rect l="l" t="t" r="r" b="b"/>
              <a:pathLst>
                <a:path w="2346" h="624" extrusionOk="0">
                  <a:moveTo>
                    <a:pt x="1053" y="0"/>
                  </a:moveTo>
                  <a:cubicBezTo>
                    <a:pt x="815" y="0"/>
                    <a:pt x="583" y="28"/>
                    <a:pt x="358" y="106"/>
                  </a:cubicBezTo>
                  <a:cubicBezTo>
                    <a:pt x="203" y="130"/>
                    <a:pt x="60" y="165"/>
                    <a:pt x="0" y="320"/>
                  </a:cubicBezTo>
                  <a:cubicBezTo>
                    <a:pt x="12" y="403"/>
                    <a:pt x="60" y="463"/>
                    <a:pt x="119" y="499"/>
                  </a:cubicBezTo>
                  <a:cubicBezTo>
                    <a:pt x="399" y="588"/>
                    <a:pt x="682" y="624"/>
                    <a:pt x="965" y="624"/>
                  </a:cubicBezTo>
                  <a:cubicBezTo>
                    <a:pt x="1248" y="624"/>
                    <a:pt x="1530" y="588"/>
                    <a:pt x="1810" y="534"/>
                  </a:cubicBezTo>
                  <a:cubicBezTo>
                    <a:pt x="1965" y="415"/>
                    <a:pt x="2120" y="320"/>
                    <a:pt x="2298" y="296"/>
                  </a:cubicBezTo>
                  <a:lnTo>
                    <a:pt x="2346" y="249"/>
                  </a:lnTo>
                  <a:cubicBezTo>
                    <a:pt x="2209" y="128"/>
                    <a:pt x="2047" y="116"/>
                    <a:pt x="1881" y="116"/>
                  </a:cubicBezTo>
                  <a:cubicBezTo>
                    <a:pt x="1840" y="116"/>
                    <a:pt x="1798" y="117"/>
                    <a:pt x="1756" y="117"/>
                  </a:cubicBezTo>
                  <a:cubicBezTo>
                    <a:pt x="1604" y="117"/>
                    <a:pt x="1453" y="106"/>
                    <a:pt x="1322" y="10"/>
                  </a:cubicBezTo>
                  <a:cubicBezTo>
                    <a:pt x="1231" y="4"/>
                    <a:pt x="1142" y="0"/>
                    <a:pt x="10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2"/>
            <p:cNvSpPr/>
            <p:nvPr/>
          </p:nvSpPr>
          <p:spPr>
            <a:xfrm>
              <a:off x="6029025" y="2247900"/>
              <a:ext cx="64300" cy="15575"/>
            </a:xfrm>
            <a:custGeom>
              <a:avLst/>
              <a:gdLst/>
              <a:ahLst/>
              <a:cxnLst/>
              <a:rect l="l" t="t" r="r" b="b"/>
              <a:pathLst>
                <a:path w="2572" h="623" extrusionOk="0">
                  <a:moveTo>
                    <a:pt x="245" y="1"/>
                  </a:moveTo>
                  <a:cubicBezTo>
                    <a:pt x="193" y="1"/>
                    <a:pt x="144" y="34"/>
                    <a:pt x="95" y="101"/>
                  </a:cubicBezTo>
                  <a:cubicBezTo>
                    <a:pt x="0" y="196"/>
                    <a:pt x="0" y="279"/>
                    <a:pt x="83" y="387"/>
                  </a:cubicBezTo>
                  <a:cubicBezTo>
                    <a:pt x="199" y="401"/>
                    <a:pt x="317" y="404"/>
                    <a:pt x="436" y="404"/>
                  </a:cubicBezTo>
                  <a:cubicBezTo>
                    <a:pt x="531" y="404"/>
                    <a:pt x="627" y="402"/>
                    <a:pt x="723" y="402"/>
                  </a:cubicBezTo>
                  <a:cubicBezTo>
                    <a:pt x="999" y="402"/>
                    <a:pt x="1275" y="419"/>
                    <a:pt x="1536" y="553"/>
                  </a:cubicBezTo>
                  <a:cubicBezTo>
                    <a:pt x="1677" y="607"/>
                    <a:pt x="1822" y="622"/>
                    <a:pt x="1968" y="622"/>
                  </a:cubicBezTo>
                  <a:cubicBezTo>
                    <a:pt x="2144" y="622"/>
                    <a:pt x="2320" y="601"/>
                    <a:pt x="2489" y="601"/>
                  </a:cubicBezTo>
                  <a:cubicBezTo>
                    <a:pt x="2560" y="553"/>
                    <a:pt x="2572" y="494"/>
                    <a:pt x="2536" y="398"/>
                  </a:cubicBezTo>
                  <a:cubicBezTo>
                    <a:pt x="1904" y="332"/>
                    <a:pt x="1293" y="121"/>
                    <a:pt x="664" y="121"/>
                  </a:cubicBezTo>
                  <a:cubicBezTo>
                    <a:pt x="618" y="121"/>
                    <a:pt x="571" y="122"/>
                    <a:pt x="524" y="125"/>
                  </a:cubicBezTo>
                  <a:cubicBezTo>
                    <a:pt x="496" y="132"/>
                    <a:pt x="464" y="172"/>
                    <a:pt x="439" y="172"/>
                  </a:cubicBezTo>
                  <a:cubicBezTo>
                    <a:pt x="423" y="172"/>
                    <a:pt x="410" y="152"/>
                    <a:pt x="405" y="89"/>
                  </a:cubicBezTo>
                  <a:cubicBezTo>
                    <a:pt x="347" y="31"/>
                    <a:pt x="294" y="1"/>
                    <a:pt x="2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2"/>
            <p:cNvSpPr/>
            <p:nvPr/>
          </p:nvSpPr>
          <p:spPr>
            <a:xfrm>
              <a:off x="6140625" y="2234600"/>
              <a:ext cx="55100" cy="12850"/>
            </a:xfrm>
            <a:custGeom>
              <a:avLst/>
              <a:gdLst/>
              <a:ahLst/>
              <a:cxnLst/>
              <a:rect l="l" t="t" r="r" b="b"/>
              <a:pathLst>
                <a:path w="2204" h="514" extrusionOk="0">
                  <a:moveTo>
                    <a:pt x="207" y="0"/>
                  </a:moveTo>
                  <a:cubicBezTo>
                    <a:pt x="134" y="0"/>
                    <a:pt x="71" y="57"/>
                    <a:pt x="13" y="145"/>
                  </a:cubicBezTo>
                  <a:cubicBezTo>
                    <a:pt x="1" y="216"/>
                    <a:pt x="13" y="276"/>
                    <a:pt x="60" y="335"/>
                  </a:cubicBezTo>
                  <a:cubicBezTo>
                    <a:pt x="120" y="395"/>
                    <a:pt x="168" y="442"/>
                    <a:pt x="227" y="490"/>
                  </a:cubicBezTo>
                  <a:cubicBezTo>
                    <a:pt x="894" y="490"/>
                    <a:pt x="1561" y="490"/>
                    <a:pt x="2204" y="514"/>
                  </a:cubicBezTo>
                  <a:lnTo>
                    <a:pt x="2204" y="383"/>
                  </a:lnTo>
                  <a:cubicBezTo>
                    <a:pt x="2192" y="335"/>
                    <a:pt x="2192" y="299"/>
                    <a:pt x="2168" y="252"/>
                  </a:cubicBezTo>
                  <a:cubicBezTo>
                    <a:pt x="2132" y="252"/>
                    <a:pt x="2096" y="252"/>
                    <a:pt x="2049" y="240"/>
                  </a:cubicBezTo>
                  <a:cubicBezTo>
                    <a:pt x="2049" y="216"/>
                    <a:pt x="2037" y="216"/>
                    <a:pt x="2013" y="204"/>
                  </a:cubicBezTo>
                  <a:cubicBezTo>
                    <a:pt x="2004" y="201"/>
                    <a:pt x="1996" y="200"/>
                    <a:pt x="1988" y="200"/>
                  </a:cubicBezTo>
                  <a:cubicBezTo>
                    <a:pt x="1965" y="200"/>
                    <a:pt x="1945" y="213"/>
                    <a:pt x="1918" y="240"/>
                  </a:cubicBezTo>
                  <a:cubicBezTo>
                    <a:pt x="1918" y="252"/>
                    <a:pt x="1906" y="252"/>
                    <a:pt x="1882" y="264"/>
                  </a:cubicBezTo>
                  <a:cubicBezTo>
                    <a:pt x="1846" y="264"/>
                    <a:pt x="1823" y="252"/>
                    <a:pt x="1787" y="216"/>
                  </a:cubicBezTo>
                  <a:cubicBezTo>
                    <a:pt x="1664" y="173"/>
                    <a:pt x="1541" y="149"/>
                    <a:pt x="1418" y="149"/>
                  </a:cubicBezTo>
                  <a:cubicBezTo>
                    <a:pt x="1303" y="149"/>
                    <a:pt x="1188" y="170"/>
                    <a:pt x="1073" y="216"/>
                  </a:cubicBezTo>
                  <a:cubicBezTo>
                    <a:pt x="1025" y="204"/>
                    <a:pt x="965" y="204"/>
                    <a:pt x="930" y="192"/>
                  </a:cubicBezTo>
                  <a:cubicBezTo>
                    <a:pt x="862" y="151"/>
                    <a:pt x="787" y="145"/>
                    <a:pt x="711" y="145"/>
                  </a:cubicBezTo>
                  <a:cubicBezTo>
                    <a:pt x="677" y="145"/>
                    <a:pt x="643" y="146"/>
                    <a:pt x="610" y="146"/>
                  </a:cubicBezTo>
                  <a:cubicBezTo>
                    <a:pt x="521" y="146"/>
                    <a:pt x="433" y="138"/>
                    <a:pt x="358" y="73"/>
                  </a:cubicBezTo>
                  <a:cubicBezTo>
                    <a:pt x="303" y="23"/>
                    <a:pt x="253" y="0"/>
                    <a:pt x="2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2"/>
            <p:cNvSpPr/>
            <p:nvPr/>
          </p:nvSpPr>
          <p:spPr>
            <a:xfrm>
              <a:off x="5962050" y="2244875"/>
              <a:ext cx="59550" cy="10925"/>
            </a:xfrm>
            <a:custGeom>
              <a:avLst/>
              <a:gdLst/>
              <a:ahLst/>
              <a:cxnLst/>
              <a:rect l="l" t="t" r="r" b="b"/>
              <a:pathLst>
                <a:path w="2382" h="437" extrusionOk="0">
                  <a:moveTo>
                    <a:pt x="405" y="1"/>
                  </a:moveTo>
                  <a:cubicBezTo>
                    <a:pt x="271" y="1"/>
                    <a:pt x="137" y="18"/>
                    <a:pt x="0" y="67"/>
                  </a:cubicBezTo>
                  <a:cubicBezTo>
                    <a:pt x="48" y="186"/>
                    <a:pt x="155" y="222"/>
                    <a:pt x="250" y="257"/>
                  </a:cubicBezTo>
                  <a:cubicBezTo>
                    <a:pt x="334" y="281"/>
                    <a:pt x="405" y="317"/>
                    <a:pt x="476" y="353"/>
                  </a:cubicBezTo>
                  <a:cubicBezTo>
                    <a:pt x="762" y="377"/>
                    <a:pt x="1048" y="377"/>
                    <a:pt x="1322" y="388"/>
                  </a:cubicBezTo>
                  <a:cubicBezTo>
                    <a:pt x="1447" y="427"/>
                    <a:pt x="1575" y="435"/>
                    <a:pt x="1701" y="435"/>
                  </a:cubicBezTo>
                  <a:cubicBezTo>
                    <a:pt x="1798" y="435"/>
                    <a:pt x="1894" y="430"/>
                    <a:pt x="1989" y="430"/>
                  </a:cubicBezTo>
                  <a:cubicBezTo>
                    <a:pt x="2041" y="430"/>
                    <a:pt x="2093" y="431"/>
                    <a:pt x="2143" y="436"/>
                  </a:cubicBezTo>
                  <a:cubicBezTo>
                    <a:pt x="2274" y="424"/>
                    <a:pt x="2381" y="388"/>
                    <a:pt x="2334" y="222"/>
                  </a:cubicBezTo>
                  <a:cubicBezTo>
                    <a:pt x="2012" y="186"/>
                    <a:pt x="1703" y="91"/>
                    <a:pt x="1369" y="91"/>
                  </a:cubicBezTo>
                  <a:cubicBezTo>
                    <a:pt x="1356" y="91"/>
                    <a:pt x="1343" y="91"/>
                    <a:pt x="1329" y="91"/>
                  </a:cubicBezTo>
                  <a:cubicBezTo>
                    <a:pt x="1016" y="91"/>
                    <a:pt x="713" y="1"/>
                    <a:pt x="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2"/>
            <p:cNvSpPr/>
            <p:nvPr/>
          </p:nvSpPr>
          <p:spPr>
            <a:xfrm>
              <a:off x="6115325" y="2290675"/>
              <a:ext cx="56000" cy="14025"/>
            </a:xfrm>
            <a:custGeom>
              <a:avLst/>
              <a:gdLst/>
              <a:ahLst/>
              <a:cxnLst/>
              <a:rect l="l" t="t" r="r" b="b"/>
              <a:pathLst>
                <a:path w="2240" h="561" extrusionOk="0">
                  <a:moveTo>
                    <a:pt x="542" y="0"/>
                  </a:moveTo>
                  <a:cubicBezTo>
                    <a:pt x="453" y="0"/>
                    <a:pt x="364" y="6"/>
                    <a:pt x="275" y="21"/>
                  </a:cubicBezTo>
                  <a:cubicBezTo>
                    <a:pt x="156" y="116"/>
                    <a:pt x="1" y="211"/>
                    <a:pt x="72" y="402"/>
                  </a:cubicBezTo>
                  <a:cubicBezTo>
                    <a:pt x="203" y="526"/>
                    <a:pt x="348" y="561"/>
                    <a:pt x="497" y="561"/>
                  </a:cubicBezTo>
                  <a:cubicBezTo>
                    <a:pt x="620" y="561"/>
                    <a:pt x="746" y="537"/>
                    <a:pt x="870" y="521"/>
                  </a:cubicBezTo>
                  <a:cubicBezTo>
                    <a:pt x="1059" y="496"/>
                    <a:pt x="1252" y="467"/>
                    <a:pt x="1445" y="467"/>
                  </a:cubicBezTo>
                  <a:cubicBezTo>
                    <a:pt x="1615" y="467"/>
                    <a:pt x="1786" y="490"/>
                    <a:pt x="1954" y="557"/>
                  </a:cubicBezTo>
                  <a:cubicBezTo>
                    <a:pt x="2037" y="521"/>
                    <a:pt x="2120" y="497"/>
                    <a:pt x="2204" y="461"/>
                  </a:cubicBezTo>
                  <a:cubicBezTo>
                    <a:pt x="2239" y="354"/>
                    <a:pt x="2180" y="330"/>
                    <a:pt x="2085" y="295"/>
                  </a:cubicBezTo>
                  <a:cubicBezTo>
                    <a:pt x="1834" y="259"/>
                    <a:pt x="1584" y="259"/>
                    <a:pt x="1358" y="104"/>
                  </a:cubicBezTo>
                  <a:cubicBezTo>
                    <a:pt x="1088" y="59"/>
                    <a:pt x="817" y="0"/>
                    <a:pt x="5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2"/>
            <p:cNvSpPr/>
            <p:nvPr/>
          </p:nvSpPr>
          <p:spPr>
            <a:xfrm>
              <a:off x="6107900" y="2257850"/>
              <a:ext cx="25625" cy="8900"/>
            </a:xfrm>
            <a:custGeom>
              <a:avLst/>
              <a:gdLst/>
              <a:ahLst/>
              <a:cxnLst/>
              <a:rect l="l" t="t" r="r" b="b"/>
              <a:pathLst>
                <a:path w="1025" h="356" extrusionOk="0">
                  <a:moveTo>
                    <a:pt x="96" y="0"/>
                  </a:moveTo>
                  <a:cubicBezTo>
                    <a:pt x="0" y="96"/>
                    <a:pt x="0" y="179"/>
                    <a:pt x="96" y="298"/>
                  </a:cubicBezTo>
                  <a:cubicBezTo>
                    <a:pt x="131" y="290"/>
                    <a:pt x="166" y="287"/>
                    <a:pt x="202" y="287"/>
                  </a:cubicBezTo>
                  <a:cubicBezTo>
                    <a:pt x="368" y="287"/>
                    <a:pt x="542" y="355"/>
                    <a:pt x="714" y="355"/>
                  </a:cubicBezTo>
                  <a:cubicBezTo>
                    <a:pt x="794" y="355"/>
                    <a:pt x="874" y="341"/>
                    <a:pt x="953" y="298"/>
                  </a:cubicBezTo>
                  <a:cubicBezTo>
                    <a:pt x="1024" y="203"/>
                    <a:pt x="1024" y="108"/>
                    <a:pt x="9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2"/>
            <p:cNvSpPr/>
            <p:nvPr/>
          </p:nvSpPr>
          <p:spPr>
            <a:xfrm>
              <a:off x="6167725" y="2296950"/>
              <a:ext cx="25025" cy="8850"/>
            </a:xfrm>
            <a:custGeom>
              <a:avLst/>
              <a:gdLst/>
              <a:ahLst/>
              <a:cxnLst/>
              <a:rect l="l" t="t" r="r" b="b"/>
              <a:pathLst>
                <a:path w="1001" h="354" extrusionOk="0">
                  <a:moveTo>
                    <a:pt x="303" y="0"/>
                  </a:moveTo>
                  <a:cubicBezTo>
                    <a:pt x="199" y="0"/>
                    <a:pt x="96" y="12"/>
                    <a:pt x="0" y="44"/>
                  </a:cubicBezTo>
                  <a:cubicBezTo>
                    <a:pt x="36" y="103"/>
                    <a:pt x="84" y="151"/>
                    <a:pt x="108" y="210"/>
                  </a:cubicBezTo>
                  <a:cubicBezTo>
                    <a:pt x="203" y="258"/>
                    <a:pt x="298" y="306"/>
                    <a:pt x="405" y="330"/>
                  </a:cubicBezTo>
                  <a:cubicBezTo>
                    <a:pt x="620" y="270"/>
                    <a:pt x="858" y="353"/>
                    <a:pt x="1001" y="151"/>
                  </a:cubicBezTo>
                  <a:cubicBezTo>
                    <a:pt x="980" y="151"/>
                    <a:pt x="959" y="151"/>
                    <a:pt x="937" y="151"/>
                  </a:cubicBezTo>
                  <a:cubicBezTo>
                    <a:pt x="808" y="151"/>
                    <a:pt x="664" y="142"/>
                    <a:pt x="572" y="20"/>
                  </a:cubicBezTo>
                  <a:cubicBezTo>
                    <a:pt x="484" y="9"/>
                    <a:pt x="393" y="0"/>
                    <a:pt x="3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2"/>
            <p:cNvSpPr/>
            <p:nvPr/>
          </p:nvSpPr>
          <p:spPr>
            <a:xfrm>
              <a:off x="6090325" y="2257550"/>
              <a:ext cx="19975" cy="7475"/>
            </a:xfrm>
            <a:custGeom>
              <a:avLst/>
              <a:gdLst/>
              <a:ahLst/>
              <a:cxnLst/>
              <a:rect l="l" t="t" r="r" b="b"/>
              <a:pathLst>
                <a:path w="799" h="299" extrusionOk="0">
                  <a:moveTo>
                    <a:pt x="60" y="1"/>
                  </a:moveTo>
                  <a:lnTo>
                    <a:pt x="60" y="155"/>
                  </a:lnTo>
                  <a:cubicBezTo>
                    <a:pt x="1" y="215"/>
                    <a:pt x="1" y="251"/>
                    <a:pt x="84" y="286"/>
                  </a:cubicBezTo>
                  <a:lnTo>
                    <a:pt x="191" y="286"/>
                  </a:lnTo>
                  <a:cubicBezTo>
                    <a:pt x="191" y="274"/>
                    <a:pt x="227" y="274"/>
                    <a:pt x="263" y="251"/>
                  </a:cubicBezTo>
                  <a:cubicBezTo>
                    <a:pt x="287" y="251"/>
                    <a:pt x="334" y="274"/>
                    <a:pt x="358" y="298"/>
                  </a:cubicBezTo>
                  <a:lnTo>
                    <a:pt x="799" y="298"/>
                  </a:lnTo>
                  <a:lnTo>
                    <a:pt x="799" y="12"/>
                  </a:lnTo>
                  <a:cubicBezTo>
                    <a:pt x="560" y="12"/>
                    <a:pt x="322" y="12"/>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2"/>
            <p:cNvSpPr/>
            <p:nvPr/>
          </p:nvSpPr>
          <p:spPr>
            <a:xfrm>
              <a:off x="5959075" y="2265000"/>
              <a:ext cx="17575" cy="7475"/>
            </a:xfrm>
            <a:custGeom>
              <a:avLst/>
              <a:gdLst/>
              <a:ahLst/>
              <a:cxnLst/>
              <a:rect l="l" t="t" r="r" b="b"/>
              <a:pathLst>
                <a:path w="703" h="299" extrusionOk="0">
                  <a:moveTo>
                    <a:pt x="453" y="0"/>
                  </a:moveTo>
                  <a:cubicBezTo>
                    <a:pt x="298" y="0"/>
                    <a:pt x="155" y="12"/>
                    <a:pt x="0" y="36"/>
                  </a:cubicBezTo>
                  <a:lnTo>
                    <a:pt x="0" y="131"/>
                  </a:lnTo>
                  <a:cubicBezTo>
                    <a:pt x="146" y="210"/>
                    <a:pt x="271" y="299"/>
                    <a:pt x="434" y="299"/>
                  </a:cubicBezTo>
                  <a:cubicBezTo>
                    <a:pt x="444" y="299"/>
                    <a:pt x="454" y="299"/>
                    <a:pt x="464" y="298"/>
                  </a:cubicBezTo>
                  <a:cubicBezTo>
                    <a:pt x="703" y="286"/>
                    <a:pt x="643" y="155"/>
                    <a:pt x="584" y="12"/>
                  </a:cubicBezTo>
                  <a:cubicBezTo>
                    <a:pt x="536" y="12"/>
                    <a:pt x="488" y="12"/>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2"/>
            <p:cNvSpPr/>
            <p:nvPr/>
          </p:nvSpPr>
          <p:spPr>
            <a:xfrm>
              <a:off x="6134800" y="2259875"/>
              <a:ext cx="14200" cy="9025"/>
            </a:xfrm>
            <a:custGeom>
              <a:avLst/>
              <a:gdLst/>
              <a:ahLst/>
              <a:cxnLst/>
              <a:rect l="l" t="t" r="r" b="b"/>
              <a:pathLst>
                <a:path w="568" h="361" extrusionOk="0">
                  <a:moveTo>
                    <a:pt x="121" y="0"/>
                  </a:moveTo>
                  <a:cubicBezTo>
                    <a:pt x="49" y="0"/>
                    <a:pt x="1" y="49"/>
                    <a:pt x="8" y="193"/>
                  </a:cubicBezTo>
                  <a:cubicBezTo>
                    <a:pt x="93" y="300"/>
                    <a:pt x="196" y="360"/>
                    <a:pt x="293" y="360"/>
                  </a:cubicBezTo>
                  <a:cubicBezTo>
                    <a:pt x="358" y="360"/>
                    <a:pt x="420" y="334"/>
                    <a:pt x="472" y="277"/>
                  </a:cubicBezTo>
                  <a:cubicBezTo>
                    <a:pt x="567" y="205"/>
                    <a:pt x="401" y="122"/>
                    <a:pt x="305" y="62"/>
                  </a:cubicBezTo>
                  <a:cubicBezTo>
                    <a:pt x="240" y="27"/>
                    <a:pt x="174" y="0"/>
                    <a:pt x="1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2"/>
            <p:cNvSpPr/>
            <p:nvPr/>
          </p:nvSpPr>
          <p:spPr>
            <a:xfrm>
              <a:off x="6016800" y="2250400"/>
              <a:ext cx="14925" cy="7475"/>
            </a:xfrm>
            <a:custGeom>
              <a:avLst/>
              <a:gdLst/>
              <a:ahLst/>
              <a:cxnLst/>
              <a:rect l="l" t="t" r="r" b="b"/>
              <a:pathLst>
                <a:path w="597" h="299" extrusionOk="0">
                  <a:moveTo>
                    <a:pt x="156" y="1"/>
                  </a:moveTo>
                  <a:lnTo>
                    <a:pt x="1" y="167"/>
                  </a:lnTo>
                  <a:cubicBezTo>
                    <a:pt x="1" y="215"/>
                    <a:pt x="13" y="239"/>
                    <a:pt x="25" y="287"/>
                  </a:cubicBezTo>
                  <a:lnTo>
                    <a:pt x="299" y="287"/>
                  </a:lnTo>
                  <a:cubicBezTo>
                    <a:pt x="299" y="275"/>
                    <a:pt x="311" y="275"/>
                    <a:pt x="358" y="251"/>
                  </a:cubicBezTo>
                  <a:cubicBezTo>
                    <a:pt x="382" y="251"/>
                    <a:pt x="430" y="275"/>
                    <a:pt x="453" y="298"/>
                  </a:cubicBezTo>
                  <a:cubicBezTo>
                    <a:pt x="501" y="298"/>
                    <a:pt x="549" y="298"/>
                    <a:pt x="596" y="287"/>
                  </a:cubicBezTo>
                  <a:lnTo>
                    <a:pt x="5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2"/>
            <p:cNvSpPr/>
            <p:nvPr/>
          </p:nvSpPr>
          <p:spPr>
            <a:xfrm>
              <a:off x="6056100" y="2283625"/>
              <a:ext cx="8075" cy="6100"/>
            </a:xfrm>
            <a:custGeom>
              <a:avLst/>
              <a:gdLst/>
              <a:ahLst/>
              <a:cxnLst/>
              <a:rect l="l" t="t" r="r" b="b"/>
              <a:pathLst>
                <a:path w="323" h="244" extrusionOk="0">
                  <a:moveTo>
                    <a:pt x="150" y="0"/>
                  </a:moveTo>
                  <a:cubicBezTo>
                    <a:pt x="100" y="0"/>
                    <a:pt x="50" y="28"/>
                    <a:pt x="1" y="89"/>
                  </a:cubicBezTo>
                  <a:cubicBezTo>
                    <a:pt x="60" y="136"/>
                    <a:pt x="108" y="196"/>
                    <a:pt x="167" y="243"/>
                  </a:cubicBezTo>
                  <a:cubicBezTo>
                    <a:pt x="203" y="208"/>
                    <a:pt x="227" y="184"/>
                    <a:pt x="263" y="136"/>
                  </a:cubicBezTo>
                  <a:lnTo>
                    <a:pt x="322" y="101"/>
                  </a:lnTo>
                  <a:cubicBezTo>
                    <a:pt x="265" y="37"/>
                    <a:pt x="207" y="0"/>
                    <a:pt x="1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2"/>
            <p:cNvSpPr/>
            <p:nvPr/>
          </p:nvSpPr>
          <p:spPr>
            <a:xfrm>
              <a:off x="6045375" y="2284525"/>
              <a:ext cx="4200" cy="3725"/>
            </a:xfrm>
            <a:custGeom>
              <a:avLst/>
              <a:gdLst/>
              <a:ahLst/>
              <a:cxnLst/>
              <a:rect l="l" t="t" r="r" b="b"/>
              <a:pathLst>
                <a:path w="168" h="149" extrusionOk="0">
                  <a:moveTo>
                    <a:pt x="77" y="0"/>
                  </a:moveTo>
                  <a:cubicBezTo>
                    <a:pt x="49" y="0"/>
                    <a:pt x="24" y="18"/>
                    <a:pt x="1" y="53"/>
                  </a:cubicBezTo>
                  <a:cubicBezTo>
                    <a:pt x="26" y="115"/>
                    <a:pt x="54" y="148"/>
                    <a:pt x="84" y="148"/>
                  </a:cubicBezTo>
                  <a:cubicBezTo>
                    <a:pt x="111" y="148"/>
                    <a:pt x="139" y="121"/>
                    <a:pt x="168" y="65"/>
                  </a:cubicBezTo>
                  <a:cubicBezTo>
                    <a:pt x="137" y="21"/>
                    <a:pt x="106"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2"/>
            <p:cNvSpPr/>
            <p:nvPr/>
          </p:nvSpPr>
          <p:spPr>
            <a:xfrm>
              <a:off x="6064725" y="3025200"/>
              <a:ext cx="132200" cy="19875"/>
            </a:xfrm>
            <a:custGeom>
              <a:avLst/>
              <a:gdLst/>
              <a:ahLst/>
              <a:cxnLst/>
              <a:rect l="l" t="t" r="r" b="b"/>
              <a:pathLst>
                <a:path w="5288" h="795" extrusionOk="0">
                  <a:moveTo>
                    <a:pt x="96" y="1"/>
                  </a:moveTo>
                  <a:cubicBezTo>
                    <a:pt x="1" y="120"/>
                    <a:pt x="13" y="227"/>
                    <a:pt x="108" y="334"/>
                  </a:cubicBezTo>
                  <a:cubicBezTo>
                    <a:pt x="715" y="608"/>
                    <a:pt x="1370" y="477"/>
                    <a:pt x="1989" y="584"/>
                  </a:cubicBezTo>
                  <a:cubicBezTo>
                    <a:pt x="2007" y="566"/>
                    <a:pt x="2028" y="557"/>
                    <a:pt x="2047" y="557"/>
                  </a:cubicBezTo>
                  <a:cubicBezTo>
                    <a:pt x="2067" y="557"/>
                    <a:pt x="2084" y="566"/>
                    <a:pt x="2096" y="584"/>
                  </a:cubicBezTo>
                  <a:cubicBezTo>
                    <a:pt x="2240" y="646"/>
                    <a:pt x="2386" y="662"/>
                    <a:pt x="2533" y="662"/>
                  </a:cubicBezTo>
                  <a:cubicBezTo>
                    <a:pt x="2690" y="662"/>
                    <a:pt x="2848" y="644"/>
                    <a:pt x="3009" y="644"/>
                  </a:cubicBezTo>
                  <a:cubicBezTo>
                    <a:pt x="3073" y="644"/>
                    <a:pt x="3138" y="647"/>
                    <a:pt x="3204" y="656"/>
                  </a:cubicBezTo>
                  <a:cubicBezTo>
                    <a:pt x="3585" y="679"/>
                    <a:pt x="3989" y="727"/>
                    <a:pt x="4382" y="775"/>
                  </a:cubicBezTo>
                  <a:cubicBezTo>
                    <a:pt x="4508" y="789"/>
                    <a:pt x="4642" y="794"/>
                    <a:pt x="4776" y="794"/>
                  </a:cubicBezTo>
                  <a:cubicBezTo>
                    <a:pt x="4872" y="794"/>
                    <a:pt x="4967" y="791"/>
                    <a:pt x="5061" y="786"/>
                  </a:cubicBezTo>
                  <a:cubicBezTo>
                    <a:pt x="5287" y="465"/>
                    <a:pt x="4894" y="560"/>
                    <a:pt x="4823" y="441"/>
                  </a:cubicBezTo>
                  <a:lnTo>
                    <a:pt x="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2"/>
            <p:cNvSpPr/>
            <p:nvPr/>
          </p:nvSpPr>
          <p:spPr>
            <a:xfrm>
              <a:off x="6185275" y="3036200"/>
              <a:ext cx="68800" cy="12850"/>
            </a:xfrm>
            <a:custGeom>
              <a:avLst/>
              <a:gdLst/>
              <a:ahLst/>
              <a:cxnLst/>
              <a:rect l="l" t="t" r="r" b="b"/>
              <a:pathLst>
                <a:path w="2752" h="514" extrusionOk="0">
                  <a:moveTo>
                    <a:pt x="103" y="1"/>
                  </a:moveTo>
                  <a:cubicBezTo>
                    <a:pt x="69" y="1"/>
                    <a:pt x="35" y="1"/>
                    <a:pt x="1" y="1"/>
                  </a:cubicBezTo>
                  <a:cubicBezTo>
                    <a:pt x="96" y="108"/>
                    <a:pt x="191" y="192"/>
                    <a:pt x="287" y="299"/>
                  </a:cubicBezTo>
                  <a:cubicBezTo>
                    <a:pt x="278" y="384"/>
                    <a:pt x="282" y="457"/>
                    <a:pt x="337" y="457"/>
                  </a:cubicBezTo>
                  <a:cubicBezTo>
                    <a:pt x="359" y="457"/>
                    <a:pt x="389" y="445"/>
                    <a:pt x="430" y="418"/>
                  </a:cubicBezTo>
                  <a:cubicBezTo>
                    <a:pt x="489" y="442"/>
                    <a:pt x="537" y="442"/>
                    <a:pt x="584" y="442"/>
                  </a:cubicBezTo>
                  <a:cubicBezTo>
                    <a:pt x="740" y="495"/>
                    <a:pt x="898" y="509"/>
                    <a:pt x="1056" y="509"/>
                  </a:cubicBezTo>
                  <a:cubicBezTo>
                    <a:pt x="1223" y="509"/>
                    <a:pt x="1391" y="494"/>
                    <a:pt x="1557" y="494"/>
                  </a:cubicBezTo>
                  <a:cubicBezTo>
                    <a:pt x="1618" y="494"/>
                    <a:pt x="1679" y="496"/>
                    <a:pt x="1739" y="501"/>
                  </a:cubicBezTo>
                  <a:cubicBezTo>
                    <a:pt x="1793" y="484"/>
                    <a:pt x="1849" y="478"/>
                    <a:pt x="1907" y="478"/>
                  </a:cubicBezTo>
                  <a:cubicBezTo>
                    <a:pt x="2046" y="478"/>
                    <a:pt x="2193" y="513"/>
                    <a:pt x="2331" y="513"/>
                  </a:cubicBezTo>
                  <a:cubicBezTo>
                    <a:pt x="2491" y="513"/>
                    <a:pt x="2639" y="466"/>
                    <a:pt x="2751" y="263"/>
                  </a:cubicBezTo>
                  <a:cubicBezTo>
                    <a:pt x="1868" y="148"/>
                    <a:pt x="996" y="1"/>
                    <a:pt x="1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2"/>
            <p:cNvSpPr/>
            <p:nvPr/>
          </p:nvSpPr>
          <p:spPr>
            <a:xfrm>
              <a:off x="6227250" y="3042500"/>
              <a:ext cx="58675" cy="8625"/>
            </a:xfrm>
            <a:custGeom>
              <a:avLst/>
              <a:gdLst/>
              <a:ahLst/>
              <a:cxnLst/>
              <a:rect l="l" t="t" r="r" b="b"/>
              <a:pathLst>
                <a:path w="2347" h="345" extrusionOk="0">
                  <a:moveTo>
                    <a:pt x="1254" y="0"/>
                  </a:moveTo>
                  <a:cubicBezTo>
                    <a:pt x="1194" y="0"/>
                    <a:pt x="1133" y="3"/>
                    <a:pt x="1072" y="11"/>
                  </a:cubicBezTo>
                  <a:cubicBezTo>
                    <a:pt x="934" y="160"/>
                    <a:pt x="777" y="192"/>
                    <a:pt x="616" y="192"/>
                  </a:cubicBezTo>
                  <a:cubicBezTo>
                    <a:pt x="490" y="192"/>
                    <a:pt x="362" y="173"/>
                    <a:pt x="238" y="173"/>
                  </a:cubicBezTo>
                  <a:cubicBezTo>
                    <a:pt x="165" y="173"/>
                    <a:pt x="93" y="180"/>
                    <a:pt x="24" y="202"/>
                  </a:cubicBezTo>
                  <a:cubicBezTo>
                    <a:pt x="1" y="261"/>
                    <a:pt x="24" y="285"/>
                    <a:pt x="72" y="297"/>
                  </a:cubicBezTo>
                  <a:cubicBezTo>
                    <a:pt x="298" y="321"/>
                    <a:pt x="536" y="321"/>
                    <a:pt x="763" y="333"/>
                  </a:cubicBezTo>
                  <a:cubicBezTo>
                    <a:pt x="1048" y="333"/>
                    <a:pt x="1322" y="345"/>
                    <a:pt x="1608" y="345"/>
                  </a:cubicBezTo>
                  <a:cubicBezTo>
                    <a:pt x="1858" y="333"/>
                    <a:pt x="2108" y="321"/>
                    <a:pt x="2346" y="309"/>
                  </a:cubicBezTo>
                  <a:cubicBezTo>
                    <a:pt x="2275" y="249"/>
                    <a:pt x="2227" y="202"/>
                    <a:pt x="2156" y="142"/>
                  </a:cubicBezTo>
                  <a:cubicBezTo>
                    <a:pt x="1866" y="92"/>
                    <a:pt x="1567" y="0"/>
                    <a:pt x="1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2"/>
            <p:cNvSpPr/>
            <p:nvPr/>
          </p:nvSpPr>
          <p:spPr>
            <a:xfrm>
              <a:off x="6144500" y="3039225"/>
              <a:ext cx="30100" cy="3875"/>
            </a:xfrm>
            <a:custGeom>
              <a:avLst/>
              <a:gdLst/>
              <a:ahLst/>
              <a:cxnLst/>
              <a:rect l="l" t="t" r="r" b="b"/>
              <a:pathLst>
                <a:path w="1204" h="155" extrusionOk="0">
                  <a:moveTo>
                    <a:pt x="662" y="0"/>
                  </a:moveTo>
                  <a:cubicBezTo>
                    <a:pt x="448" y="0"/>
                    <a:pt x="229" y="41"/>
                    <a:pt x="13" y="47"/>
                  </a:cubicBezTo>
                  <a:cubicBezTo>
                    <a:pt x="1" y="106"/>
                    <a:pt x="25" y="142"/>
                    <a:pt x="84" y="154"/>
                  </a:cubicBezTo>
                  <a:lnTo>
                    <a:pt x="334" y="154"/>
                  </a:lnTo>
                  <a:cubicBezTo>
                    <a:pt x="620" y="154"/>
                    <a:pt x="918" y="142"/>
                    <a:pt x="1203" y="142"/>
                  </a:cubicBezTo>
                  <a:cubicBezTo>
                    <a:pt x="1031" y="31"/>
                    <a:pt x="849" y="0"/>
                    <a:pt x="6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2"/>
            <p:cNvSpPr/>
            <p:nvPr/>
          </p:nvSpPr>
          <p:spPr>
            <a:xfrm>
              <a:off x="6117125" y="3068650"/>
              <a:ext cx="11325" cy="7175"/>
            </a:xfrm>
            <a:custGeom>
              <a:avLst/>
              <a:gdLst/>
              <a:ahLst/>
              <a:cxnLst/>
              <a:rect l="l" t="t" r="r" b="b"/>
              <a:pathLst>
                <a:path w="453" h="287" extrusionOk="0">
                  <a:moveTo>
                    <a:pt x="155" y="1"/>
                  </a:moveTo>
                  <a:cubicBezTo>
                    <a:pt x="0" y="96"/>
                    <a:pt x="143" y="191"/>
                    <a:pt x="155" y="287"/>
                  </a:cubicBezTo>
                  <a:cubicBezTo>
                    <a:pt x="274" y="287"/>
                    <a:pt x="405" y="287"/>
                    <a:pt x="453" y="132"/>
                  </a:cubicBezTo>
                  <a:cubicBezTo>
                    <a:pt x="441" y="108"/>
                    <a:pt x="417" y="84"/>
                    <a:pt x="405" y="61"/>
                  </a:cubicBezTo>
                  <a:cubicBezTo>
                    <a:pt x="358" y="49"/>
                    <a:pt x="310" y="37"/>
                    <a:pt x="274" y="1"/>
                  </a:cubicBezTo>
                  <a:cubicBezTo>
                    <a:pt x="256" y="7"/>
                    <a:pt x="238" y="10"/>
                    <a:pt x="219" y="10"/>
                  </a:cubicBezTo>
                  <a:cubicBezTo>
                    <a:pt x="200" y="10"/>
                    <a:pt x="179" y="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2"/>
            <p:cNvSpPr/>
            <p:nvPr/>
          </p:nvSpPr>
          <p:spPr>
            <a:xfrm>
              <a:off x="5837925" y="2296800"/>
              <a:ext cx="130400" cy="25675"/>
            </a:xfrm>
            <a:custGeom>
              <a:avLst/>
              <a:gdLst/>
              <a:ahLst/>
              <a:cxnLst/>
              <a:rect l="l" t="t" r="r" b="b"/>
              <a:pathLst>
                <a:path w="5216" h="1027" extrusionOk="0">
                  <a:moveTo>
                    <a:pt x="2805" y="0"/>
                  </a:moveTo>
                  <a:cubicBezTo>
                    <a:pt x="2588" y="0"/>
                    <a:pt x="2369" y="34"/>
                    <a:pt x="2153" y="34"/>
                  </a:cubicBezTo>
                  <a:cubicBezTo>
                    <a:pt x="2098" y="34"/>
                    <a:pt x="2043" y="31"/>
                    <a:pt x="1989" y="26"/>
                  </a:cubicBezTo>
                  <a:cubicBezTo>
                    <a:pt x="1870" y="152"/>
                    <a:pt x="1729" y="172"/>
                    <a:pt x="1585" y="172"/>
                  </a:cubicBezTo>
                  <a:cubicBezTo>
                    <a:pt x="1517" y="172"/>
                    <a:pt x="1449" y="167"/>
                    <a:pt x="1382" y="167"/>
                  </a:cubicBezTo>
                  <a:cubicBezTo>
                    <a:pt x="1362" y="167"/>
                    <a:pt x="1342" y="168"/>
                    <a:pt x="1322" y="169"/>
                  </a:cubicBezTo>
                  <a:cubicBezTo>
                    <a:pt x="1253" y="173"/>
                    <a:pt x="1183" y="175"/>
                    <a:pt x="1113" y="175"/>
                  </a:cubicBezTo>
                  <a:cubicBezTo>
                    <a:pt x="987" y="175"/>
                    <a:pt x="860" y="170"/>
                    <a:pt x="733" y="170"/>
                  </a:cubicBezTo>
                  <a:cubicBezTo>
                    <a:pt x="567" y="170"/>
                    <a:pt x="402" y="178"/>
                    <a:pt x="238" y="216"/>
                  </a:cubicBezTo>
                  <a:cubicBezTo>
                    <a:pt x="119" y="264"/>
                    <a:pt x="60" y="347"/>
                    <a:pt x="0" y="455"/>
                  </a:cubicBezTo>
                  <a:lnTo>
                    <a:pt x="0" y="609"/>
                  </a:lnTo>
                  <a:cubicBezTo>
                    <a:pt x="143" y="764"/>
                    <a:pt x="369" y="728"/>
                    <a:pt x="560" y="740"/>
                  </a:cubicBezTo>
                  <a:cubicBezTo>
                    <a:pt x="625" y="740"/>
                    <a:pt x="694" y="734"/>
                    <a:pt x="764" y="734"/>
                  </a:cubicBezTo>
                  <a:cubicBezTo>
                    <a:pt x="885" y="734"/>
                    <a:pt x="1005" y="753"/>
                    <a:pt x="1096" y="859"/>
                  </a:cubicBezTo>
                  <a:cubicBezTo>
                    <a:pt x="1262" y="919"/>
                    <a:pt x="1405" y="967"/>
                    <a:pt x="1572" y="1026"/>
                  </a:cubicBezTo>
                  <a:cubicBezTo>
                    <a:pt x="1673" y="948"/>
                    <a:pt x="1775" y="895"/>
                    <a:pt x="1883" y="895"/>
                  </a:cubicBezTo>
                  <a:cubicBezTo>
                    <a:pt x="1940" y="895"/>
                    <a:pt x="1999" y="910"/>
                    <a:pt x="2060" y="943"/>
                  </a:cubicBezTo>
                  <a:cubicBezTo>
                    <a:pt x="2143" y="967"/>
                    <a:pt x="2215" y="990"/>
                    <a:pt x="2286" y="1002"/>
                  </a:cubicBezTo>
                  <a:cubicBezTo>
                    <a:pt x="2473" y="909"/>
                    <a:pt x="2669" y="767"/>
                    <a:pt x="2866" y="767"/>
                  </a:cubicBezTo>
                  <a:cubicBezTo>
                    <a:pt x="2994" y="767"/>
                    <a:pt x="3123" y="828"/>
                    <a:pt x="3251" y="1002"/>
                  </a:cubicBezTo>
                  <a:cubicBezTo>
                    <a:pt x="3417" y="1026"/>
                    <a:pt x="3560" y="1026"/>
                    <a:pt x="3715" y="1026"/>
                  </a:cubicBezTo>
                  <a:cubicBezTo>
                    <a:pt x="3763" y="990"/>
                    <a:pt x="3786" y="967"/>
                    <a:pt x="3798" y="919"/>
                  </a:cubicBezTo>
                  <a:cubicBezTo>
                    <a:pt x="3831" y="911"/>
                    <a:pt x="3870" y="897"/>
                    <a:pt x="3906" y="897"/>
                  </a:cubicBezTo>
                  <a:cubicBezTo>
                    <a:pt x="3922" y="897"/>
                    <a:pt x="3938" y="900"/>
                    <a:pt x="3953" y="907"/>
                  </a:cubicBezTo>
                  <a:cubicBezTo>
                    <a:pt x="4004" y="911"/>
                    <a:pt x="4054" y="913"/>
                    <a:pt x="4106" y="913"/>
                  </a:cubicBezTo>
                  <a:cubicBezTo>
                    <a:pt x="4328" y="913"/>
                    <a:pt x="4556" y="882"/>
                    <a:pt x="4784" y="882"/>
                  </a:cubicBezTo>
                  <a:cubicBezTo>
                    <a:pt x="4813" y="882"/>
                    <a:pt x="4841" y="882"/>
                    <a:pt x="4870" y="883"/>
                  </a:cubicBezTo>
                  <a:cubicBezTo>
                    <a:pt x="4977" y="871"/>
                    <a:pt x="5072" y="847"/>
                    <a:pt x="5156" y="788"/>
                  </a:cubicBezTo>
                  <a:cubicBezTo>
                    <a:pt x="5203" y="728"/>
                    <a:pt x="5215" y="669"/>
                    <a:pt x="5215" y="586"/>
                  </a:cubicBezTo>
                  <a:cubicBezTo>
                    <a:pt x="5203" y="514"/>
                    <a:pt x="5180" y="455"/>
                    <a:pt x="5120" y="407"/>
                  </a:cubicBezTo>
                  <a:cubicBezTo>
                    <a:pt x="5001" y="324"/>
                    <a:pt x="4846" y="324"/>
                    <a:pt x="4715" y="324"/>
                  </a:cubicBezTo>
                  <a:cubicBezTo>
                    <a:pt x="4525" y="300"/>
                    <a:pt x="4310" y="336"/>
                    <a:pt x="4120" y="276"/>
                  </a:cubicBezTo>
                  <a:cubicBezTo>
                    <a:pt x="3863" y="289"/>
                    <a:pt x="3599" y="304"/>
                    <a:pt x="3334" y="304"/>
                  </a:cubicBezTo>
                  <a:cubicBezTo>
                    <a:pt x="3095" y="304"/>
                    <a:pt x="2856" y="292"/>
                    <a:pt x="2620" y="252"/>
                  </a:cubicBezTo>
                  <a:cubicBezTo>
                    <a:pt x="2606" y="248"/>
                    <a:pt x="2592" y="246"/>
                    <a:pt x="2578" y="246"/>
                  </a:cubicBezTo>
                  <a:cubicBezTo>
                    <a:pt x="2554" y="246"/>
                    <a:pt x="2530" y="251"/>
                    <a:pt x="2509" y="251"/>
                  </a:cubicBezTo>
                  <a:cubicBezTo>
                    <a:pt x="2481" y="251"/>
                    <a:pt x="2457" y="243"/>
                    <a:pt x="2441" y="205"/>
                  </a:cubicBezTo>
                  <a:lnTo>
                    <a:pt x="2441" y="205"/>
                  </a:lnTo>
                  <a:cubicBezTo>
                    <a:pt x="2483" y="240"/>
                    <a:pt x="2533" y="243"/>
                    <a:pt x="2585" y="243"/>
                  </a:cubicBezTo>
                  <a:cubicBezTo>
                    <a:pt x="2596" y="243"/>
                    <a:pt x="2606" y="243"/>
                    <a:pt x="2617" y="243"/>
                  </a:cubicBezTo>
                  <a:cubicBezTo>
                    <a:pt x="2659" y="243"/>
                    <a:pt x="2701" y="245"/>
                    <a:pt x="2739" y="264"/>
                  </a:cubicBezTo>
                  <a:cubicBezTo>
                    <a:pt x="2845" y="264"/>
                    <a:pt x="2953" y="278"/>
                    <a:pt x="3058" y="278"/>
                  </a:cubicBezTo>
                  <a:cubicBezTo>
                    <a:pt x="3190" y="278"/>
                    <a:pt x="3317" y="256"/>
                    <a:pt x="3429" y="157"/>
                  </a:cubicBezTo>
                  <a:cubicBezTo>
                    <a:pt x="3226" y="32"/>
                    <a:pt x="3016" y="0"/>
                    <a:pt x="28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2"/>
            <p:cNvSpPr/>
            <p:nvPr/>
          </p:nvSpPr>
          <p:spPr>
            <a:xfrm>
              <a:off x="5857875" y="2328875"/>
              <a:ext cx="150325" cy="19725"/>
            </a:xfrm>
            <a:custGeom>
              <a:avLst/>
              <a:gdLst/>
              <a:ahLst/>
              <a:cxnLst/>
              <a:rect l="l" t="t" r="r" b="b"/>
              <a:pathLst>
                <a:path w="6013" h="789" extrusionOk="0">
                  <a:moveTo>
                    <a:pt x="561" y="1"/>
                  </a:moveTo>
                  <a:cubicBezTo>
                    <a:pt x="387" y="1"/>
                    <a:pt x="212" y="12"/>
                    <a:pt x="36" y="41"/>
                  </a:cubicBezTo>
                  <a:cubicBezTo>
                    <a:pt x="0" y="243"/>
                    <a:pt x="119" y="362"/>
                    <a:pt x="286" y="434"/>
                  </a:cubicBezTo>
                  <a:cubicBezTo>
                    <a:pt x="1249" y="584"/>
                    <a:pt x="2211" y="788"/>
                    <a:pt x="3182" y="788"/>
                  </a:cubicBezTo>
                  <a:cubicBezTo>
                    <a:pt x="3592" y="788"/>
                    <a:pt x="4004" y="752"/>
                    <a:pt x="4417" y="660"/>
                  </a:cubicBezTo>
                  <a:cubicBezTo>
                    <a:pt x="4489" y="666"/>
                    <a:pt x="4562" y="668"/>
                    <a:pt x="4634" y="668"/>
                  </a:cubicBezTo>
                  <a:cubicBezTo>
                    <a:pt x="4796" y="668"/>
                    <a:pt x="4959" y="657"/>
                    <a:pt x="5122" y="657"/>
                  </a:cubicBezTo>
                  <a:cubicBezTo>
                    <a:pt x="5292" y="657"/>
                    <a:pt x="5462" y="669"/>
                    <a:pt x="5632" y="719"/>
                  </a:cubicBezTo>
                  <a:cubicBezTo>
                    <a:pt x="5683" y="738"/>
                    <a:pt x="5737" y="751"/>
                    <a:pt x="5791" y="751"/>
                  </a:cubicBezTo>
                  <a:cubicBezTo>
                    <a:pt x="5838" y="751"/>
                    <a:pt x="5885" y="742"/>
                    <a:pt x="5929" y="719"/>
                  </a:cubicBezTo>
                  <a:cubicBezTo>
                    <a:pt x="6013" y="636"/>
                    <a:pt x="6013" y="553"/>
                    <a:pt x="5906" y="457"/>
                  </a:cubicBezTo>
                  <a:cubicBezTo>
                    <a:pt x="4691" y="255"/>
                    <a:pt x="3453" y="291"/>
                    <a:pt x="2215" y="172"/>
                  </a:cubicBezTo>
                  <a:cubicBezTo>
                    <a:pt x="1662" y="117"/>
                    <a:pt x="1116" y="1"/>
                    <a:pt x="5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2"/>
            <p:cNvSpPr/>
            <p:nvPr/>
          </p:nvSpPr>
          <p:spPr>
            <a:xfrm>
              <a:off x="5984075" y="2306250"/>
              <a:ext cx="88125" cy="23275"/>
            </a:xfrm>
            <a:custGeom>
              <a:avLst/>
              <a:gdLst/>
              <a:ahLst/>
              <a:cxnLst/>
              <a:rect l="l" t="t" r="r" b="b"/>
              <a:pathLst>
                <a:path w="3525" h="931" extrusionOk="0">
                  <a:moveTo>
                    <a:pt x="2411" y="1"/>
                  </a:moveTo>
                  <a:cubicBezTo>
                    <a:pt x="1988" y="1"/>
                    <a:pt x="1569" y="72"/>
                    <a:pt x="1143" y="72"/>
                  </a:cubicBezTo>
                  <a:cubicBezTo>
                    <a:pt x="1068" y="72"/>
                    <a:pt x="993" y="70"/>
                    <a:pt x="917" y="65"/>
                  </a:cubicBezTo>
                  <a:lnTo>
                    <a:pt x="703" y="65"/>
                  </a:lnTo>
                  <a:cubicBezTo>
                    <a:pt x="689" y="65"/>
                    <a:pt x="675" y="66"/>
                    <a:pt x="662" y="66"/>
                  </a:cubicBezTo>
                  <a:cubicBezTo>
                    <a:pt x="576" y="66"/>
                    <a:pt x="486" y="55"/>
                    <a:pt x="398" y="55"/>
                  </a:cubicBezTo>
                  <a:cubicBezTo>
                    <a:pt x="249" y="55"/>
                    <a:pt x="106" y="86"/>
                    <a:pt x="0" y="255"/>
                  </a:cubicBezTo>
                  <a:cubicBezTo>
                    <a:pt x="12" y="541"/>
                    <a:pt x="405" y="493"/>
                    <a:pt x="429" y="767"/>
                  </a:cubicBezTo>
                  <a:lnTo>
                    <a:pt x="774" y="767"/>
                  </a:lnTo>
                  <a:cubicBezTo>
                    <a:pt x="834" y="672"/>
                    <a:pt x="762" y="529"/>
                    <a:pt x="846" y="434"/>
                  </a:cubicBezTo>
                  <a:lnTo>
                    <a:pt x="846" y="434"/>
                  </a:lnTo>
                  <a:cubicBezTo>
                    <a:pt x="786" y="517"/>
                    <a:pt x="798" y="624"/>
                    <a:pt x="846" y="743"/>
                  </a:cubicBezTo>
                  <a:cubicBezTo>
                    <a:pt x="953" y="767"/>
                    <a:pt x="1072" y="767"/>
                    <a:pt x="1179" y="767"/>
                  </a:cubicBezTo>
                  <a:cubicBezTo>
                    <a:pt x="1357" y="641"/>
                    <a:pt x="1537" y="584"/>
                    <a:pt x="1719" y="584"/>
                  </a:cubicBezTo>
                  <a:cubicBezTo>
                    <a:pt x="1915" y="584"/>
                    <a:pt x="2113" y="650"/>
                    <a:pt x="2310" y="767"/>
                  </a:cubicBezTo>
                  <a:cubicBezTo>
                    <a:pt x="2429" y="880"/>
                    <a:pt x="2548" y="931"/>
                    <a:pt x="2669" y="931"/>
                  </a:cubicBezTo>
                  <a:cubicBezTo>
                    <a:pt x="2789" y="931"/>
                    <a:pt x="2911" y="880"/>
                    <a:pt x="3036" y="791"/>
                  </a:cubicBezTo>
                  <a:cubicBezTo>
                    <a:pt x="3001" y="731"/>
                    <a:pt x="2941" y="708"/>
                    <a:pt x="2870" y="684"/>
                  </a:cubicBezTo>
                  <a:cubicBezTo>
                    <a:pt x="2893" y="636"/>
                    <a:pt x="2932" y="630"/>
                    <a:pt x="2974" y="630"/>
                  </a:cubicBezTo>
                  <a:cubicBezTo>
                    <a:pt x="2988" y="630"/>
                    <a:pt x="3002" y="631"/>
                    <a:pt x="3016" y="631"/>
                  </a:cubicBezTo>
                  <a:cubicBezTo>
                    <a:pt x="3044" y="631"/>
                    <a:pt x="3072" y="628"/>
                    <a:pt x="3096" y="612"/>
                  </a:cubicBezTo>
                  <a:cubicBezTo>
                    <a:pt x="3155" y="600"/>
                    <a:pt x="3215" y="565"/>
                    <a:pt x="3274" y="541"/>
                  </a:cubicBezTo>
                  <a:cubicBezTo>
                    <a:pt x="3394" y="469"/>
                    <a:pt x="3525" y="386"/>
                    <a:pt x="3465" y="208"/>
                  </a:cubicBezTo>
                  <a:cubicBezTo>
                    <a:pt x="3322" y="100"/>
                    <a:pt x="3144" y="65"/>
                    <a:pt x="2965" y="53"/>
                  </a:cubicBezTo>
                  <a:cubicBezTo>
                    <a:pt x="2779" y="14"/>
                    <a:pt x="2594" y="1"/>
                    <a:pt x="2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2"/>
            <p:cNvSpPr/>
            <p:nvPr/>
          </p:nvSpPr>
          <p:spPr>
            <a:xfrm>
              <a:off x="5665875" y="2315350"/>
              <a:ext cx="92900" cy="17175"/>
            </a:xfrm>
            <a:custGeom>
              <a:avLst/>
              <a:gdLst/>
              <a:ahLst/>
              <a:cxnLst/>
              <a:rect l="l" t="t" r="r" b="b"/>
              <a:pathLst>
                <a:path w="3716" h="687" extrusionOk="0">
                  <a:moveTo>
                    <a:pt x="621" y="0"/>
                  </a:moveTo>
                  <a:cubicBezTo>
                    <a:pt x="505" y="0"/>
                    <a:pt x="390" y="3"/>
                    <a:pt x="274" y="10"/>
                  </a:cubicBezTo>
                  <a:cubicBezTo>
                    <a:pt x="108" y="117"/>
                    <a:pt x="0" y="225"/>
                    <a:pt x="203" y="403"/>
                  </a:cubicBezTo>
                  <a:cubicBezTo>
                    <a:pt x="1045" y="604"/>
                    <a:pt x="1887" y="686"/>
                    <a:pt x="2734" y="686"/>
                  </a:cubicBezTo>
                  <a:cubicBezTo>
                    <a:pt x="2989" y="686"/>
                    <a:pt x="3245" y="679"/>
                    <a:pt x="3501" y="665"/>
                  </a:cubicBezTo>
                  <a:cubicBezTo>
                    <a:pt x="3715" y="486"/>
                    <a:pt x="3537" y="379"/>
                    <a:pt x="3418" y="284"/>
                  </a:cubicBezTo>
                  <a:cubicBezTo>
                    <a:pt x="3382" y="236"/>
                    <a:pt x="3322" y="201"/>
                    <a:pt x="3263" y="165"/>
                  </a:cubicBezTo>
                  <a:cubicBezTo>
                    <a:pt x="3237" y="165"/>
                    <a:pt x="3211" y="165"/>
                    <a:pt x="3186" y="165"/>
                  </a:cubicBezTo>
                  <a:cubicBezTo>
                    <a:pt x="2328" y="165"/>
                    <a:pt x="1470" y="0"/>
                    <a:pt x="6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2"/>
            <p:cNvSpPr/>
            <p:nvPr/>
          </p:nvSpPr>
          <p:spPr>
            <a:xfrm>
              <a:off x="5766475" y="2323025"/>
              <a:ext cx="95875" cy="17900"/>
            </a:xfrm>
            <a:custGeom>
              <a:avLst/>
              <a:gdLst/>
              <a:ahLst/>
              <a:cxnLst/>
              <a:rect l="l" t="t" r="r" b="b"/>
              <a:pathLst>
                <a:path w="3835" h="716" extrusionOk="0">
                  <a:moveTo>
                    <a:pt x="251" y="1"/>
                  </a:moveTo>
                  <a:cubicBezTo>
                    <a:pt x="96" y="96"/>
                    <a:pt x="1" y="203"/>
                    <a:pt x="179" y="370"/>
                  </a:cubicBezTo>
                  <a:cubicBezTo>
                    <a:pt x="1108" y="715"/>
                    <a:pt x="2096" y="703"/>
                    <a:pt x="3061" y="715"/>
                  </a:cubicBezTo>
                  <a:cubicBezTo>
                    <a:pt x="3209" y="694"/>
                    <a:pt x="3358" y="654"/>
                    <a:pt x="3515" y="654"/>
                  </a:cubicBezTo>
                  <a:cubicBezTo>
                    <a:pt x="3534" y="654"/>
                    <a:pt x="3553" y="654"/>
                    <a:pt x="3573" y="656"/>
                  </a:cubicBezTo>
                  <a:cubicBezTo>
                    <a:pt x="3668" y="656"/>
                    <a:pt x="3763" y="632"/>
                    <a:pt x="3835" y="549"/>
                  </a:cubicBezTo>
                  <a:lnTo>
                    <a:pt x="3704" y="287"/>
                  </a:lnTo>
                  <a:cubicBezTo>
                    <a:pt x="2950" y="185"/>
                    <a:pt x="2188" y="100"/>
                    <a:pt x="1417" y="100"/>
                  </a:cubicBezTo>
                  <a:cubicBezTo>
                    <a:pt x="1287" y="100"/>
                    <a:pt x="1156" y="103"/>
                    <a:pt x="1025" y="108"/>
                  </a:cubicBezTo>
                  <a:cubicBezTo>
                    <a:pt x="940" y="66"/>
                    <a:pt x="846" y="63"/>
                    <a:pt x="750" y="63"/>
                  </a:cubicBezTo>
                  <a:cubicBezTo>
                    <a:pt x="738" y="63"/>
                    <a:pt x="726" y="63"/>
                    <a:pt x="714" y="63"/>
                  </a:cubicBezTo>
                  <a:cubicBezTo>
                    <a:pt x="605" y="63"/>
                    <a:pt x="495" y="60"/>
                    <a:pt x="3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2"/>
            <p:cNvSpPr/>
            <p:nvPr/>
          </p:nvSpPr>
          <p:spPr>
            <a:xfrm>
              <a:off x="6069200" y="2344125"/>
              <a:ext cx="55100" cy="10500"/>
            </a:xfrm>
            <a:custGeom>
              <a:avLst/>
              <a:gdLst/>
              <a:ahLst/>
              <a:cxnLst/>
              <a:rect l="l" t="t" r="r" b="b"/>
              <a:pathLst>
                <a:path w="2204" h="420" extrusionOk="0">
                  <a:moveTo>
                    <a:pt x="1036" y="1"/>
                  </a:moveTo>
                  <a:cubicBezTo>
                    <a:pt x="851" y="1"/>
                    <a:pt x="667" y="26"/>
                    <a:pt x="489" y="26"/>
                  </a:cubicBezTo>
                  <a:cubicBezTo>
                    <a:pt x="358" y="169"/>
                    <a:pt x="84" y="97"/>
                    <a:pt x="0" y="324"/>
                  </a:cubicBezTo>
                  <a:cubicBezTo>
                    <a:pt x="397" y="402"/>
                    <a:pt x="800" y="419"/>
                    <a:pt x="1202" y="419"/>
                  </a:cubicBezTo>
                  <a:cubicBezTo>
                    <a:pt x="1538" y="419"/>
                    <a:pt x="1873" y="407"/>
                    <a:pt x="2203" y="407"/>
                  </a:cubicBezTo>
                  <a:cubicBezTo>
                    <a:pt x="2038" y="287"/>
                    <a:pt x="1856" y="260"/>
                    <a:pt x="1667" y="260"/>
                  </a:cubicBezTo>
                  <a:cubicBezTo>
                    <a:pt x="1509" y="260"/>
                    <a:pt x="1346" y="279"/>
                    <a:pt x="1182" y="279"/>
                  </a:cubicBezTo>
                  <a:cubicBezTo>
                    <a:pt x="1033" y="279"/>
                    <a:pt x="884" y="264"/>
                    <a:pt x="739" y="205"/>
                  </a:cubicBezTo>
                  <a:cubicBezTo>
                    <a:pt x="873" y="138"/>
                    <a:pt x="1004" y="126"/>
                    <a:pt x="1132" y="126"/>
                  </a:cubicBezTo>
                  <a:cubicBezTo>
                    <a:pt x="1203" y="126"/>
                    <a:pt x="1273" y="129"/>
                    <a:pt x="1341" y="129"/>
                  </a:cubicBezTo>
                  <a:cubicBezTo>
                    <a:pt x="1412" y="129"/>
                    <a:pt x="1481" y="125"/>
                    <a:pt x="1548" y="109"/>
                  </a:cubicBezTo>
                  <a:cubicBezTo>
                    <a:pt x="1381" y="23"/>
                    <a:pt x="1209" y="1"/>
                    <a:pt x="10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2"/>
            <p:cNvSpPr/>
            <p:nvPr/>
          </p:nvSpPr>
          <p:spPr>
            <a:xfrm>
              <a:off x="6061150" y="2309875"/>
              <a:ext cx="43500" cy="20275"/>
            </a:xfrm>
            <a:custGeom>
              <a:avLst/>
              <a:gdLst/>
              <a:ahLst/>
              <a:cxnLst/>
              <a:rect l="l" t="t" r="r" b="b"/>
              <a:pathLst>
                <a:path w="1740" h="811" extrusionOk="0">
                  <a:moveTo>
                    <a:pt x="824" y="0"/>
                  </a:moveTo>
                  <a:cubicBezTo>
                    <a:pt x="772" y="0"/>
                    <a:pt x="721" y="15"/>
                    <a:pt x="668" y="51"/>
                  </a:cubicBezTo>
                  <a:cubicBezTo>
                    <a:pt x="632" y="98"/>
                    <a:pt x="620" y="146"/>
                    <a:pt x="608" y="205"/>
                  </a:cubicBezTo>
                  <a:cubicBezTo>
                    <a:pt x="608" y="265"/>
                    <a:pt x="620" y="301"/>
                    <a:pt x="620" y="348"/>
                  </a:cubicBezTo>
                  <a:cubicBezTo>
                    <a:pt x="608" y="396"/>
                    <a:pt x="572" y="420"/>
                    <a:pt x="549" y="455"/>
                  </a:cubicBezTo>
                  <a:cubicBezTo>
                    <a:pt x="537" y="408"/>
                    <a:pt x="513" y="360"/>
                    <a:pt x="489" y="336"/>
                  </a:cubicBezTo>
                  <a:cubicBezTo>
                    <a:pt x="433" y="311"/>
                    <a:pt x="374" y="298"/>
                    <a:pt x="316" y="298"/>
                  </a:cubicBezTo>
                  <a:cubicBezTo>
                    <a:pt x="239" y="298"/>
                    <a:pt x="164" y="320"/>
                    <a:pt x="96" y="360"/>
                  </a:cubicBezTo>
                  <a:lnTo>
                    <a:pt x="72" y="384"/>
                  </a:lnTo>
                  <a:cubicBezTo>
                    <a:pt x="1" y="467"/>
                    <a:pt x="1" y="575"/>
                    <a:pt x="84" y="658"/>
                  </a:cubicBezTo>
                  <a:cubicBezTo>
                    <a:pt x="207" y="770"/>
                    <a:pt x="327" y="811"/>
                    <a:pt x="446" y="811"/>
                  </a:cubicBezTo>
                  <a:cubicBezTo>
                    <a:pt x="617" y="811"/>
                    <a:pt x="785" y="728"/>
                    <a:pt x="953" y="658"/>
                  </a:cubicBezTo>
                  <a:cubicBezTo>
                    <a:pt x="1025" y="598"/>
                    <a:pt x="1025" y="563"/>
                    <a:pt x="965" y="503"/>
                  </a:cubicBezTo>
                  <a:cubicBezTo>
                    <a:pt x="1067" y="376"/>
                    <a:pt x="1196" y="354"/>
                    <a:pt x="1331" y="354"/>
                  </a:cubicBezTo>
                  <a:cubicBezTo>
                    <a:pt x="1401" y="354"/>
                    <a:pt x="1472" y="360"/>
                    <a:pt x="1542" y="360"/>
                  </a:cubicBezTo>
                  <a:cubicBezTo>
                    <a:pt x="1589" y="360"/>
                    <a:pt x="1635" y="357"/>
                    <a:pt x="1680" y="348"/>
                  </a:cubicBezTo>
                  <a:cubicBezTo>
                    <a:pt x="1727" y="301"/>
                    <a:pt x="1739" y="241"/>
                    <a:pt x="1739" y="182"/>
                  </a:cubicBezTo>
                  <a:cubicBezTo>
                    <a:pt x="1678" y="50"/>
                    <a:pt x="1596" y="12"/>
                    <a:pt x="1506" y="12"/>
                  </a:cubicBezTo>
                  <a:cubicBezTo>
                    <a:pt x="1385" y="12"/>
                    <a:pt x="1249" y="81"/>
                    <a:pt x="1127" y="81"/>
                  </a:cubicBezTo>
                  <a:cubicBezTo>
                    <a:pt x="1078" y="81"/>
                    <a:pt x="1032" y="70"/>
                    <a:pt x="989" y="39"/>
                  </a:cubicBezTo>
                  <a:cubicBezTo>
                    <a:pt x="930" y="15"/>
                    <a:pt x="876" y="0"/>
                    <a:pt x="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2"/>
            <p:cNvSpPr/>
            <p:nvPr/>
          </p:nvSpPr>
          <p:spPr>
            <a:xfrm>
              <a:off x="6023350" y="2341325"/>
              <a:ext cx="58075" cy="11200"/>
            </a:xfrm>
            <a:custGeom>
              <a:avLst/>
              <a:gdLst/>
              <a:ahLst/>
              <a:cxnLst/>
              <a:rect l="l" t="t" r="r" b="b"/>
              <a:pathLst>
                <a:path w="2323" h="448" extrusionOk="0">
                  <a:moveTo>
                    <a:pt x="377" y="0"/>
                  </a:moveTo>
                  <a:cubicBezTo>
                    <a:pt x="236" y="0"/>
                    <a:pt x="104" y="56"/>
                    <a:pt x="1" y="257"/>
                  </a:cubicBezTo>
                  <a:cubicBezTo>
                    <a:pt x="114" y="310"/>
                    <a:pt x="230" y="322"/>
                    <a:pt x="346" y="322"/>
                  </a:cubicBezTo>
                  <a:cubicBezTo>
                    <a:pt x="456" y="322"/>
                    <a:pt x="567" y="311"/>
                    <a:pt x="676" y="311"/>
                  </a:cubicBezTo>
                  <a:cubicBezTo>
                    <a:pt x="791" y="311"/>
                    <a:pt x="904" y="324"/>
                    <a:pt x="1013" y="376"/>
                  </a:cubicBezTo>
                  <a:cubicBezTo>
                    <a:pt x="1120" y="388"/>
                    <a:pt x="1215" y="388"/>
                    <a:pt x="1311" y="388"/>
                  </a:cubicBezTo>
                  <a:cubicBezTo>
                    <a:pt x="1311" y="376"/>
                    <a:pt x="1346" y="376"/>
                    <a:pt x="1370" y="352"/>
                  </a:cubicBezTo>
                  <a:cubicBezTo>
                    <a:pt x="1379" y="350"/>
                    <a:pt x="1386" y="348"/>
                    <a:pt x="1394" y="348"/>
                  </a:cubicBezTo>
                  <a:cubicBezTo>
                    <a:pt x="1418" y="348"/>
                    <a:pt x="1438" y="364"/>
                    <a:pt x="1465" y="400"/>
                  </a:cubicBezTo>
                  <a:cubicBezTo>
                    <a:pt x="1584" y="412"/>
                    <a:pt x="1715" y="412"/>
                    <a:pt x="1834" y="436"/>
                  </a:cubicBezTo>
                  <a:cubicBezTo>
                    <a:pt x="2025" y="376"/>
                    <a:pt x="2299" y="448"/>
                    <a:pt x="2323" y="138"/>
                  </a:cubicBezTo>
                  <a:lnTo>
                    <a:pt x="2132" y="138"/>
                  </a:lnTo>
                  <a:cubicBezTo>
                    <a:pt x="2132" y="150"/>
                    <a:pt x="2120" y="150"/>
                    <a:pt x="2084" y="162"/>
                  </a:cubicBezTo>
                  <a:cubicBezTo>
                    <a:pt x="2061" y="162"/>
                    <a:pt x="2025" y="162"/>
                    <a:pt x="2001" y="138"/>
                  </a:cubicBezTo>
                  <a:cubicBezTo>
                    <a:pt x="1906" y="138"/>
                    <a:pt x="1799" y="114"/>
                    <a:pt x="1715" y="114"/>
                  </a:cubicBezTo>
                  <a:cubicBezTo>
                    <a:pt x="1715" y="138"/>
                    <a:pt x="1703" y="138"/>
                    <a:pt x="1668" y="150"/>
                  </a:cubicBezTo>
                  <a:cubicBezTo>
                    <a:pt x="1644" y="150"/>
                    <a:pt x="1608" y="150"/>
                    <a:pt x="1584" y="102"/>
                  </a:cubicBezTo>
                  <a:cubicBezTo>
                    <a:pt x="1460" y="68"/>
                    <a:pt x="1340" y="41"/>
                    <a:pt x="1217" y="41"/>
                  </a:cubicBezTo>
                  <a:cubicBezTo>
                    <a:pt x="1128" y="41"/>
                    <a:pt x="1037" y="55"/>
                    <a:pt x="941" y="90"/>
                  </a:cubicBezTo>
                  <a:cubicBezTo>
                    <a:pt x="936" y="91"/>
                    <a:pt x="930" y="91"/>
                    <a:pt x="924" y="91"/>
                  </a:cubicBezTo>
                  <a:cubicBezTo>
                    <a:pt x="752" y="91"/>
                    <a:pt x="557" y="0"/>
                    <a:pt x="3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2"/>
            <p:cNvSpPr/>
            <p:nvPr/>
          </p:nvSpPr>
          <p:spPr>
            <a:xfrm>
              <a:off x="5812325" y="2308025"/>
              <a:ext cx="45275" cy="11550"/>
            </a:xfrm>
            <a:custGeom>
              <a:avLst/>
              <a:gdLst/>
              <a:ahLst/>
              <a:cxnLst/>
              <a:rect l="l" t="t" r="r" b="b"/>
              <a:pathLst>
                <a:path w="1811" h="462" extrusionOk="0">
                  <a:moveTo>
                    <a:pt x="242" y="0"/>
                  </a:moveTo>
                  <a:cubicBezTo>
                    <a:pt x="169" y="0"/>
                    <a:pt x="104" y="27"/>
                    <a:pt x="72" y="125"/>
                  </a:cubicBezTo>
                  <a:cubicBezTo>
                    <a:pt x="0" y="303"/>
                    <a:pt x="238" y="315"/>
                    <a:pt x="298" y="434"/>
                  </a:cubicBezTo>
                  <a:lnTo>
                    <a:pt x="441" y="434"/>
                  </a:lnTo>
                  <a:cubicBezTo>
                    <a:pt x="541" y="401"/>
                    <a:pt x="642" y="389"/>
                    <a:pt x="742" y="389"/>
                  </a:cubicBezTo>
                  <a:cubicBezTo>
                    <a:pt x="991" y="389"/>
                    <a:pt x="1240" y="462"/>
                    <a:pt x="1493" y="462"/>
                  </a:cubicBezTo>
                  <a:cubicBezTo>
                    <a:pt x="1575" y="462"/>
                    <a:pt x="1656" y="454"/>
                    <a:pt x="1739" y="434"/>
                  </a:cubicBezTo>
                  <a:cubicBezTo>
                    <a:pt x="1810" y="351"/>
                    <a:pt x="1810" y="244"/>
                    <a:pt x="1739" y="160"/>
                  </a:cubicBezTo>
                  <a:lnTo>
                    <a:pt x="1024" y="160"/>
                  </a:lnTo>
                  <a:cubicBezTo>
                    <a:pt x="979" y="178"/>
                    <a:pt x="938" y="186"/>
                    <a:pt x="898" y="186"/>
                  </a:cubicBezTo>
                  <a:cubicBezTo>
                    <a:pt x="726" y="186"/>
                    <a:pt x="593" y="49"/>
                    <a:pt x="429" y="29"/>
                  </a:cubicBezTo>
                  <a:cubicBezTo>
                    <a:pt x="370" y="19"/>
                    <a:pt x="303" y="0"/>
                    <a:pt x="2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2"/>
            <p:cNvSpPr/>
            <p:nvPr/>
          </p:nvSpPr>
          <p:spPr>
            <a:xfrm>
              <a:off x="6084975" y="2322450"/>
              <a:ext cx="30675" cy="11300"/>
            </a:xfrm>
            <a:custGeom>
              <a:avLst/>
              <a:gdLst/>
              <a:ahLst/>
              <a:cxnLst/>
              <a:rect l="l" t="t" r="r" b="b"/>
              <a:pathLst>
                <a:path w="1227" h="452" extrusionOk="0">
                  <a:moveTo>
                    <a:pt x="12" y="0"/>
                  </a:moveTo>
                  <a:cubicBezTo>
                    <a:pt x="0" y="60"/>
                    <a:pt x="0" y="95"/>
                    <a:pt x="0" y="155"/>
                  </a:cubicBezTo>
                  <a:cubicBezTo>
                    <a:pt x="175" y="353"/>
                    <a:pt x="387" y="451"/>
                    <a:pt x="599" y="451"/>
                  </a:cubicBezTo>
                  <a:cubicBezTo>
                    <a:pt x="821" y="451"/>
                    <a:pt x="1044" y="344"/>
                    <a:pt x="1227" y="131"/>
                  </a:cubicBezTo>
                  <a:cubicBezTo>
                    <a:pt x="1146" y="119"/>
                    <a:pt x="1063" y="115"/>
                    <a:pt x="980" y="115"/>
                  </a:cubicBezTo>
                  <a:cubicBezTo>
                    <a:pt x="852" y="115"/>
                    <a:pt x="722" y="124"/>
                    <a:pt x="593" y="124"/>
                  </a:cubicBezTo>
                  <a:cubicBezTo>
                    <a:pt x="393" y="124"/>
                    <a:pt x="196" y="103"/>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2"/>
            <p:cNvSpPr/>
            <p:nvPr/>
          </p:nvSpPr>
          <p:spPr>
            <a:xfrm>
              <a:off x="5964425" y="2311350"/>
              <a:ext cx="32175" cy="14100"/>
            </a:xfrm>
            <a:custGeom>
              <a:avLst/>
              <a:gdLst/>
              <a:ahLst/>
              <a:cxnLst/>
              <a:rect l="l" t="t" r="r" b="b"/>
              <a:pathLst>
                <a:path w="1287" h="564" extrusionOk="0">
                  <a:moveTo>
                    <a:pt x="317" y="0"/>
                  </a:moveTo>
                  <a:cubicBezTo>
                    <a:pt x="245" y="0"/>
                    <a:pt x="171" y="12"/>
                    <a:pt x="96" y="39"/>
                  </a:cubicBezTo>
                  <a:cubicBezTo>
                    <a:pt x="84" y="63"/>
                    <a:pt x="72" y="111"/>
                    <a:pt x="60" y="146"/>
                  </a:cubicBezTo>
                  <a:cubicBezTo>
                    <a:pt x="0" y="242"/>
                    <a:pt x="12" y="337"/>
                    <a:pt x="96" y="420"/>
                  </a:cubicBezTo>
                  <a:cubicBezTo>
                    <a:pt x="202" y="463"/>
                    <a:pt x="312" y="474"/>
                    <a:pt x="424" y="474"/>
                  </a:cubicBezTo>
                  <a:cubicBezTo>
                    <a:pt x="543" y="474"/>
                    <a:pt x="664" y="461"/>
                    <a:pt x="783" y="461"/>
                  </a:cubicBezTo>
                  <a:cubicBezTo>
                    <a:pt x="931" y="461"/>
                    <a:pt x="1076" y="480"/>
                    <a:pt x="1215" y="563"/>
                  </a:cubicBezTo>
                  <a:cubicBezTo>
                    <a:pt x="1286" y="218"/>
                    <a:pt x="1096" y="146"/>
                    <a:pt x="810" y="146"/>
                  </a:cubicBezTo>
                  <a:cubicBezTo>
                    <a:pt x="658" y="70"/>
                    <a:pt x="493" y="0"/>
                    <a:pt x="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2"/>
            <p:cNvSpPr/>
            <p:nvPr/>
          </p:nvSpPr>
          <p:spPr>
            <a:xfrm>
              <a:off x="5894475" y="2312250"/>
              <a:ext cx="28600" cy="9800"/>
            </a:xfrm>
            <a:custGeom>
              <a:avLst/>
              <a:gdLst/>
              <a:ahLst/>
              <a:cxnLst/>
              <a:rect l="l" t="t" r="r" b="b"/>
              <a:pathLst>
                <a:path w="1144" h="392" extrusionOk="0">
                  <a:moveTo>
                    <a:pt x="765" y="1"/>
                  </a:moveTo>
                  <a:cubicBezTo>
                    <a:pt x="555" y="1"/>
                    <a:pt x="339" y="35"/>
                    <a:pt x="131" y="87"/>
                  </a:cubicBezTo>
                  <a:cubicBezTo>
                    <a:pt x="0" y="122"/>
                    <a:pt x="24" y="265"/>
                    <a:pt x="36" y="384"/>
                  </a:cubicBezTo>
                  <a:cubicBezTo>
                    <a:pt x="72" y="389"/>
                    <a:pt x="107" y="392"/>
                    <a:pt x="142" y="392"/>
                  </a:cubicBezTo>
                  <a:cubicBezTo>
                    <a:pt x="336" y="392"/>
                    <a:pt x="531" y="325"/>
                    <a:pt x="729" y="325"/>
                  </a:cubicBezTo>
                  <a:cubicBezTo>
                    <a:pt x="823" y="325"/>
                    <a:pt x="917" y="340"/>
                    <a:pt x="1013" y="384"/>
                  </a:cubicBezTo>
                  <a:cubicBezTo>
                    <a:pt x="1143" y="194"/>
                    <a:pt x="1132" y="15"/>
                    <a:pt x="858" y="3"/>
                  </a:cubicBezTo>
                  <a:cubicBezTo>
                    <a:pt x="827" y="2"/>
                    <a:pt x="796" y="1"/>
                    <a:pt x="7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2"/>
            <p:cNvSpPr/>
            <p:nvPr/>
          </p:nvSpPr>
          <p:spPr>
            <a:xfrm>
              <a:off x="5930500" y="2314925"/>
              <a:ext cx="34850" cy="7825"/>
            </a:xfrm>
            <a:custGeom>
              <a:avLst/>
              <a:gdLst/>
              <a:ahLst/>
              <a:cxnLst/>
              <a:rect l="l" t="t" r="r" b="b"/>
              <a:pathLst>
                <a:path w="1394" h="313" extrusionOk="0">
                  <a:moveTo>
                    <a:pt x="1005" y="0"/>
                  </a:moveTo>
                  <a:cubicBezTo>
                    <a:pt x="803" y="0"/>
                    <a:pt x="600" y="71"/>
                    <a:pt x="394" y="71"/>
                  </a:cubicBezTo>
                  <a:cubicBezTo>
                    <a:pt x="311" y="71"/>
                    <a:pt x="227" y="59"/>
                    <a:pt x="143" y="27"/>
                  </a:cubicBezTo>
                  <a:cubicBezTo>
                    <a:pt x="60" y="39"/>
                    <a:pt x="12" y="87"/>
                    <a:pt x="0" y="170"/>
                  </a:cubicBezTo>
                  <a:cubicBezTo>
                    <a:pt x="12" y="206"/>
                    <a:pt x="12" y="253"/>
                    <a:pt x="24" y="301"/>
                  </a:cubicBezTo>
                  <a:cubicBezTo>
                    <a:pt x="226" y="313"/>
                    <a:pt x="405" y="313"/>
                    <a:pt x="595" y="313"/>
                  </a:cubicBezTo>
                  <a:cubicBezTo>
                    <a:pt x="595" y="301"/>
                    <a:pt x="607" y="277"/>
                    <a:pt x="643" y="265"/>
                  </a:cubicBezTo>
                  <a:cubicBezTo>
                    <a:pt x="649" y="263"/>
                    <a:pt x="655" y="261"/>
                    <a:pt x="662" y="261"/>
                  </a:cubicBezTo>
                  <a:cubicBezTo>
                    <a:pt x="683" y="261"/>
                    <a:pt x="708" y="277"/>
                    <a:pt x="726" y="313"/>
                  </a:cubicBezTo>
                  <a:cubicBezTo>
                    <a:pt x="905" y="313"/>
                    <a:pt x="1096" y="301"/>
                    <a:pt x="1298" y="301"/>
                  </a:cubicBezTo>
                  <a:cubicBezTo>
                    <a:pt x="1393" y="134"/>
                    <a:pt x="1238" y="99"/>
                    <a:pt x="1155" y="15"/>
                  </a:cubicBezTo>
                  <a:cubicBezTo>
                    <a:pt x="1105" y="5"/>
                    <a:pt x="1055" y="0"/>
                    <a:pt x="10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2"/>
            <p:cNvSpPr/>
            <p:nvPr/>
          </p:nvSpPr>
          <p:spPr>
            <a:xfrm>
              <a:off x="6013825" y="2317225"/>
              <a:ext cx="28300" cy="9475"/>
            </a:xfrm>
            <a:custGeom>
              <a:avLst/>
              <a:gdLst/>
              <a:ahLst/>
              <a:cxnLst/>
              <a:rect l="l" t="t" r="r" b="b"/>
              <a:pathLst>
                <a:path w="1132" h="379" extrusionOk="0">
                  <a:moveTo>
                    <a:pt x="549" y="1"/>
                  </a:moveTo>
                  <a:cubicBezTo>
                    <a:pt x="352" y="1"/>
                    <a:pt x="162" y="114"/>
                    <a:pt x="1" y="340"/>
                  </a:cubicBezTo>
                  <a:cubicBezTo>
                    <a:pt x="25" y="340"/>
                    <a:pt x="60" y="340"/>
                    <a:pt x="120" y="304"/>
                  </a:cubicBezTo>
                  <a:cubicBezTo>
                    <a:pt x="120" y="292"/>
                    <a:pt x="132" y="292"/>
                    <a:pt x="179" y="281"/>
                  </a:cubicBezTo>
                  <a:cubicBezTo>
                    <a:pt x="227" y="281"/>
                    <a:pt x="263" y="292"/>
                    <a:pt x="299" y="328"/>
                  </a:cubicBezTo>
                  <a:cubicBezTo>
                    <a:pt x="346" y="340"/>
                    <a:pt x="370" y="340"/>
                    <a:pt x="418" y="340"/>
                  </a:cubicBezTo>
                  <a:cubicBezTo>
                    <a:pt x="418" y="328"/>
                    <a:pt x="430" y="328"/>
                    <a:pt x="465" y="304"/>
                  </a:cubicBezTo>
                  <a:cubicBezTo>
                    <a:pt x="471" y="302"/>
                    <a:pt x="476" y="300"/>
                    <a:pt x="482" y="300"/>
                  </a:cubicBezTo>
                  <a:cubicBezTo>
                    <a:pt x="501" y="300"/>
                    <a:pt x="521" y="316"/>
                    <a:pt x="549" y="352"/>
                  </a:cubicBezTo>
                  <a:cubicBezTo>
                    <a:pt x="572" y="370"/>
                    <a:pt x="599" y="379"/>
                    <a:pt x="624" y="379"/>
                  </a:cubicBezTo>
                  <a:cubicBezTo>
                    <a:pt x="650" y="379"/>
                    <a:pt x="674" y="370"/>
                    <a:pt x="691" y="352"/>
                  </a:cubicBezTo>
                  <a:cubicBezTo>
                    <a:pt x="736" y="302"/>
                    <a:pt x="783" y="283"/>
                    <a:pt x="830" y="283"/>
                  </a:cubicBezTo>
                  <a:cubicBezTo>
                    <a:pt x="884" y="283"/>
                    <a:pt x="938" y="308"/>
                    <a:pt x="989" y="340"/>
                  </a:cubicBezTo>
                  <a:lnTo>
                    <a:pt x="1132" y="340"/>
                  </a:lnTo>
                  <a:cubicBezTo>
                    <a:pt x="947" y="114"/>
                    <a:pt x="745" y="1"/>
                    <a:pt x="5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2"/>
            <p:cNvSpPr/>
            <p:nvPr/>
          </p:nvSpPr>
          <p:spPr>
            <a:xfrm>
              <a:off x="5751000" y="2321850"/>
              <a:ext cx="22050" cy="10625"/>
            </a:xfrm>
            <a:custGeom>
              <a:avLst/>
              <a:gdLst/>
              <a:ahLst/>
              <a:cxnLst/>
              <a:rect l="l" t="t" r="r" b="b"/>
              <a:pathLst>
                <a:path w="882" h="425" extrusionOk="0">
                  <a:moveTo>
                    <a:pt x="1" y="0"/>
                  </a:moveTo>
                  <a:cubicBezTo>
                    <a:pt x="48" y="96"/>
                    <a:pt x="108" y="179"/>
                    <a:pt x="155" y="274"/>
                  </a:cubicBezTo>
                  <a:cubicBezTo>
                    <a:pt x="252" y="377"/>
                    <a:pt x="349" y="424"/>
                    <a:pt x="447" y="424"/>
                  </a:cubicBezTo>
                  <a:cubicBezTo>
                    <a:pt x="543" y="424"/>
                    <a:pt x="639" y="380"/>
                    <a:pt x="739" y="298"/>
                  </a:cubicBezTo>
                  <a:cubicBezTo>
                    <a:pt x="798" y="215"/>
                    <a:pt x="834" y="119"/>
                    <a:pt x="882" y="36"/>
                  </a:cubicBezTo>
                  <a:cubicBezTo>
                    <a:pt x="584" y="36"/>
                    <a:pt x="298"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2"/>
            <p:cNvSpPr/>
            <p:nvPr/>
          </p:nvSpPr>
          <p:spPr>
            <a:xfrm>
              <a:off x="6047175" y="2318825"/>
              <a:ext cx="16400" cy="7200"/>
            </a:xfrm>
            <a:custGeom>
              <a:avLst/>
              <a:gdLst/>
              <a:ahLst/>
              <a:cxnLst/>
              <a:rect l="l" t="t" r="r" b="b"/>
              <a:pathLst>
                <a:path w="656" h="288" extrusionOk="0">
                  <a:moveTo>
                    <a:pt x="586" y="1"/>
                  </a:moveTo>
                  <a:cubicBezTo>
                    <a:pt x="369" y="1"/>
                    <a:pt x="164" y="64"/>
                    <a:pt x="0" y="228"/>
                  </a:cubicBezTo>
                  <a:cubicBezTo>
                    <a:pt x="167" y="264"/>
                    <a:pt x="346" y="276"/>
                    <a:pt x="524" y="288"/>
                  </a:cubicBezTo>
                  <a:cubicBezTo>
                    <a:pt x="556" y="288"/>
                    <a:pt x="588" y="283"/>
                    <a:pt x="616" y="283"/>
                  </a:cubicBezTo>
                  <a:cubicBezTo>
                    <a:pt x="630" y="283"/>
                    <a:pt x="643" y="284"/>
                    <a:pt x="655" y="288"/>
                  </a:cubicBezTo>
                  <a:cubicBezTo>
                    <a:pt x="655" y="205"/>
                    <a:pt x="643" y="97"/>
                    <a:pt x="643" y="2"/>
                  </a:cubicBezTo>
                  <a:cubicBezTo>
                    <a:pt x="624" y="1"/>
                    <a:pt x="605" y="1"/>
                    <a:pt x="5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2"/>
            <p:cNvSpPr/>
            <p:nvPr/>
          </p:nvSpPr>
          <p:spPr>
            <a:xfrm>
              <a:off x="6014425" y="2340275"/>
              <a:ext cx="32775" cy="7500"/>
            </a:xfrm>
            <a:custGeom>
              <a:avLst/>
              <a:gdLst/>
              <a:ahLst/>
              <a:cxnLst/>
              <a:rect l="l" t="t" r="r" b="b"/>
              <a:pathLst>
                <a:path w="1311" h="300" extrusionOk="0">
                  <a:moveTo>
                    <a:pt x="706" y="0"/>
                  </a:moveTo>
                  <a:cubicBezTo>
                    <a:pt x="549" y="0"/>
                    <a:pt x="392" y="13"/>
                    <a:pt x="239" y="13"/>
                  </a:cubicBezTo>
                  <a:cubicBezTo>
                    <a:pt x="155" y="85"/>
                    <a:pt x="1" y="132"/>
                    <a:pt x="96" y="299"/>
                  </a:cubicBezTo>
                  <a:lnTo>
                    <a:pt x="382" y="299"/>
                  </a:lnTo>
                  <a:cubicBezTo>
                    <a:pt x="505" y="170"/>
                    <a:pt x="650" y="144"/>
                    <a:pt x="801" y="144"/>
                  </a:cubicBezTo>
                  <a:cubicBezTo>
                    <a:pt x="902" y="144"/>
                    <a:pt x="1005" y="156"/>
                    <a:pt x="1107" y="156"/>
                  </a:cubicBezTo>
                  <a:cubicBezTo>
                    <a:pt x="1176" y="156"/>
                    <a:pt x="1244" y="150"/>
                    <a:pt x="1310" y="132"/>
                  </a:cubicBezTo>
                  <a:cubicBezTo>
                    <a:pt x="1120" y="24"/>
                    <a:pt x="914" y="0"/>
                    <a:pt x="7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2"/>
            <p:cNvSpPr/>
            <p:nvPr/>
          </p:nvSpPr>
          <p:spPr>
            <a:xfrm>
              <a:off x="6005800" y="2339700"/>
              <a:ext cx="14600" cy="8500"/>
            </a:xfrm>
            <a:custGeom>
              <a:avLst/>
              <a:gdLst/>
              <a:ahLst/>
              <a:cxnLst/>
              <a:rect l="l" t="t" r="r" b="b"/>
              <a:pathLst>
                <a:path w="584" h="340" extrusionOk="0">
                  <a:moveTo>
                    <a:pt x="331" y="0"/>
                  </a:moveTo>
                  <a:cubicBezTo>
                    <a:pt x="223" y="0"/>
                    <a:pt x="114" y="16"/>
                    <a:pt x="0" y="36"/>
                  </a:cubicBezTo>
                  <a:lnTo>
                    <a:pt x="0" y="286"/>
                  </a:lnTo>
                  <a:cubicBezTo>
                    <a:pt x="104" y="318"/>
                    <a:pt x="196" y="339"/>
                    <a:pt x="292" y="339"/>
                  </a:cubicBezTo>
                  <a:cubicBezTo>
                    <a:pt x="340" y="339"/>
                    <a:pt x="389" y="334"/>
                    <a:pt x="441" y="322"/>
                  </a:cubicBezTo>
                  <a:cubicBezTo>
                    <a:pt x="500" y="227"/>
                    <a:pt x="548" y="120"/>
                    <a:pt x="584" y="36"/>
                  </a:cubicBezTo>
                  <a:cubicBezTo>
                    <a:pt x="500" y="10"/>
                    <a:pt x="416" y="0"/>
                    <a:pt x="3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2"/>
            <p:cNvSpPr/>
            <p:nvPr/>
          </p:nvSpPr>
          <p:spPr>
            <a:xfrm>
              <a:off x="5877200" y="2315225"/>
              <a:ext cx="12250" cy="7250"/>
            </a:xfrm>
            <a:custGeom>
              <a:avLst/>
              <a:gdLst/>
              <a:ahLst/>
              <a:cxnLst/>
              <a:rect l="l" t="t" r="r" b="b"/>
              <a:pathLst>
                <a:path w="490" h="290" extrusionOk="0">
                  <a:moveTo>
                    <a:pt x="308" y="0"/>
                  </a:moveTo>
                  <a:cubicBezTo>
                    <a:pt x="230" y="0"/>
                    <a:pt x="136" y="96"/>
                    <a:pt x="1" y="289"/>
                  </a:cubicBezTo>
                  <a:cubicBezTo>
                    <a:pt x="168" y="265"/>
                    <a:pt x="346" y="289"/>
                    <a:pt x="489" y="206"/>
                  </a:cubicBezTo>
                  <a:cubicBezTo>
                    <a:pt x="429" y="69"/>
                    <a:pt x="374" y="0"/>
                    <a:pt x="3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2"/>
            <p:cNvSpPr/>
            <p:nvPr/>
          </p:nvSpPr>
          <p:spPr>
            <a:xfrm>
              <a:off x="5855775" y="2311425"/>
              <a:ext cx="9850" cy="7475"/>
            </a:xfrm>
            <a:custGeom>
              <a:avLst/>
              <a:gdLst/>
              <a:ahLst/>
              <a:cxnLst/>
              <a:rect l="l" t="t" r="r" b="b"/>
              <a:pathLst>
                <a:path w="394" h="299" extrusionOk="0">
                  <a:moveTo>
                    <a:pt x="1" y="24"/>
                  </a:moveTo>
                  <a:lnTo>
                    <a:pt x="1" y="298"/>
                  </a:lnTo>
                  <a:cubicBezTo>
                    <a:pt x="132" y="286"/>
                    <a:pt x="251" y="286"/>
                    <a:pt x="394" y="286"/>
                  </a:cubicBezTo>
                  <a:cubicBezTo>
                    <a:pt x="382" y="1"/>
                    <a:pt x="179" y="36"/>
                    <a:pt x="1"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2"/>
            <p:cNvSpPr/>
            <p:nvPr/>
          </p:nvSpPr>
          <p:spPr>
            <a:xfrm>
              <a:off x="6103125" y="2312400"/>
              <a:ext cx="22050" cy="6725"/>
            </a:xfrm>
            <a:custGeom>
              <a:avLst/>
              <a:gdLst/>
              <a:ahLst/>
              <a:cxnLst/>
              <a:rect l="l" t="t" r="r" b="b"/>
              <a:pathLst>
                <a:path w="882" h="269" extrusionOk="0">
                  <a:moveTo>
                    <a:pt x="326" y="1"/>
                  </a:moveTo>
                  <a:cubicBezTo>
                    <a:pt x="218" y="1"/>
                    <a:pt x="110" y="29"/>
                    <a:pt x="1" y="116"/>
                  </a:cubicBezTo>
                  <a:lnTo>
                    <a:pt x="1" y="247"/>
                  </a:lnTo>
                  <a:cubicBezTo>
                    <a:pt x="16" y="247"/>
                    <a:pt x="31" y="246"/>
                    <a:pt x="45" y="246"/>
                  </a:cubicBezTo>
                  <a:cubicBezTo>
                    <a:pt x="180" y="246"/>
                    <a:pt x="316" y="268"/>
                    <a:pt x="450" y="268"/>
                  </a:cubicBezTo>
                  <a:cubicBezTo>
                    <a:pt x="599" y="268"/>
                    <a:pt x="745" y="241"/>
                    <a:pt x="882" y="128"/>
                  </a:cubicBezTo>
                  <a:lnTo>
                    <a:pt x="846" y="104"/>
                  </a:lnTo>
                  <a:cubicBezTo>
                    <a:pt x="670" y="75"/>
                    <a:pt x="499" y="1"/>
                    <a:pt x="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2"/>
            <p:cNvSpPr/>
            <p:nvPr/>
          </p:nvSpPr>
          <p:spPr>
            <a:xfrm>
              <a:off x="5776900" y="2322600"/>
              <a:ext cx="15500" cy="3600"/>
            </a:xfrm>
            <a:custGeom>
              <a:avLst/>
              <a:gdLst/>
              <a:ahLst/>
              <a:cxnLst/>
              <a:rect l="l" t="t" r="r" b="b"/>
              <a:pathLst>
                <a:path w="620" h="144" extrusionOk="0">
                  <a:moveTo>
                    <a:pt x="229" y="0"/>
                  </a:moveTo>
                  <a:cubicBezTo>
                    <a:pt x="151" y="0"/>
                    <a:pt x="74" y="9"/>
                    <a:pt x="1" y="18"/>
                  </a:cubicBezTo>
                  <a:cubicBezTo>
                    <a:pt x="96" y="119"/>
                    <a:pt x="201" y="143"/>
                    <a:pt x="313" y="143"/>
                  </a:cubicBezTo>
                  <a:cubicBezTo>
                    <a:pt x="411" y="143"/>
                    <a:pt x="514" y="125"/>
                    <a:pt x="620" y="125"/>
                  </a:cubicBezTo>
                  <a:cubicBezTo>
                    <a:pt x="499" y="27"/>
                    <a:pt x="363" y="0"/>
                    <a:pt x="2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2"/>
            <p:cNvSpPr/>
            <p:nvPr/>
          </p:nvSpPr>
          <p:spPr>
            <a:xfrm>
              <a:off x="6127250" y="2312450"/>
              <a:ext cx="8350" cy="6450"/>
            </a:xfrm>
            <a:custGeom>
              <a:avLst/>
              <a:gdLst/>
              <a:ahLst/>
              <a:cxnLst/>
              <a:rect l="l" t="t" r="r" b="b"/>
              <a:pathLst>
                <a:path w="334" h="258" extrusionOk="0">
                  <a:moveTo>
                    <a:pt x="194" y="0"/>
                  </a:moveTo>
                  <a:cubicBezTo>
                    <a:pt x="147" y="0"/>
                    <a:pt x="84" y="38"/>
                    <a:pt x="0" y="126"/>
                  </a:cubicBezTo>
                  <a:cubicBezTo>
                    <a:pt x="72" y="245"/>
                    <a:pt x="191" y="257"/>
                    <a:pt x="334" y="257"/>
                  </a:cubicBezTo>
                  <a:cubicBezTo>
                    <a:pt x="311" y="108"/>
                    <a:pt x="275" y="0"/>
                    <a:pt x="1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2"/>
            <p:cNvSpPr/>
            <p:nvPr/>
          </p:nvSpPr>
          <p:spPr>
            <a:xfrm>
              <a:off x="5959375" y="2315300"/>
              <a:ext cx="7450" cy="7175"/>
            </a:xfrm>
            <a:custGeom>
              <a:avLst/>
              <a:gdLst/>
              <a:ahLst/>
              <a:cxnLst/>
              <a:rect l="l" t="t" r="r" b="b"/>
              <a:pathLst>
                <a:path w="298" h="287" extrusionOk="0">
                  <a:moveTo>
                    <a:pt x="0" y="0"/>
                  </a:moveTo>
                  <a:cubicBezTo>
                    <a:pt x="48" y="84"/>
                    <a:pt x="95" y="191"/>
                    <a:pt x="143" y="286"/>
                  </a:cubicBezTo>
                  <a:lnTo>
                    <a:pt x="298" y="286"/>
                  </a:lnTo>
                  <a:cubicBezTo>
                    <a:pt x="286" y="191"/>
                    <a:pt x="274" y="84"/>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2"/>
            <p:cNvSpPr/>
            <p:nvPr/>
          </p:nvSpPr>
          <p:spPr>
            <a:xfrm>
              <a:off x="6001025" y="2317975"/>
              <a:ext cx="6000" cy="7475"/>
            </a:xfrm>
            <a:custGeom>
              <a:avLst/>
              <a:gdLst/>
              <a:ahLst/>
              <a:cxnLst/>
              <a:rect l="l" t="t" r="r" b="b"/>
              <a:pathLst>
                <a:path w="240" h="299" extrusionOk="0">
                  <a:moveTo>
                    <a:pt x="144" y="0"/>
                  </a:moveTo>
                  <a:cubicBezTo>
                    <a:pt x="1" y="12"/>
                    <a:pt x="60" y="191"/>
                    <a:pt x="96" y="298"/>
                  </a:cubicBezTo>
                  <a:lnTo>
                    <a:pt x="180" y="298"/>
                  </a:lnTo>
                  <a:cubicBezTo>
                    <a:pt x="215" y="179"/>
                    <a:pt x="239" y="0"/>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2"/>
            <p:cNvSpPr/>
            <p:nvPr/>
          </p:nvSpPr>
          <p:spPr>
            <a:xfrm>
              <a:off x="6031400" y="2323075"/>
              <a:ext cx="7450" cy="2950"/>
            </a:xfrm>
            <a:custGeom>
              <a:avLst/>
              <a:gdLst/>
              <a:ahLst/>
              <a:cxnLst/>
              <a:rect l="l" t="t" r="r" b="b"/>
              <a:pathLst>
                <a:path w="298" h="118" extrusionOk="0">
                  <a:moveTo>
                    <a:pt x="137" y="0"/>
                  </a:moveTo>
                  <a:cubicBezTo>
                    <a:pt x="88" y="0"/>
                    <a:pt x="41" y="36"/>
                    <a:pt x="0" y="118"/>
                  </a:cubicBezTo>
                  <a:cubicBezTo>
                    <a:pt x="96" y="118"/>
                    <a:pt x="191" y="106"/>
                    <a:pt x="298" y="106"/>
                  </a:cubicBezTo>
                  <a:cubicBezTo>
                    <a:pt x="243" y="39"/>
                    <a:pt x="189"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2"/>
            <p:cNvSpPr/>
            <p:nvPr/>
          </p:nvSpPr>
          <p:spPr>
            <a:xfrm>
              <a:off x="6073950" y="2344325"/>
              <a:ext cx="3900" cy="1350"/>
            </a:xfrm>
            <a:custGeom>
              <a:avLst/>
              <a:gdLst/>
              <a:ahLst/>
              <a:cxnLst/>
              <a:rect l="l" t="t" r="r" b="b"/>
              <a:pathLst>
                <a:path w="156" h="54" extrusionOk="0">
                  <a:moveTo>
                    <a:pt x="83" y="0"/>
                  </a:moveTo>
                  <a:cubicBezTo>
                    <a:pt x="58" y="0"/>
                    <a:pt x="31" y="6"/>
                    <a:pt x="1" y="18"/>
                  </a:cubicBezTo>
                  <a:cubicBezTo>
                    <a:pt x="25" y="30"/>
                    <a:pt x="37" y="54"/>
                    <a:pt x="49" y="54"/>
                  </a:cubicBezTo>
                  <a:cubicBezTo>
                    <a:pt x="96" y="42"/>
                    <a:pt x="120" y="30"/>
                    <a:pt x="156" y="18"/>
                  </a:cubicBezTo>
                  <a:cubicBezTo>
                    <a:pt x="132" y="6"/>
                    <a:pt x="108" y="0"/>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2"/>
            <p:cNvSpPr/>
            <p:nvPr/>
          </p:nvSpPr>
          <p:spPr>
            <a:xfrm>
              <a:off x="6063250" y="2343875"/>
              <a:ext cx="3900" cy="1925"/>
            </a:xfrm>
            <a:custGeom>
              <a:avLst/>
              <a:gdLst/>
              <a:ahLst/>
              <a:cxnLst/>
              <a:rect l="l" t="t" r="r" b="b"/>
              <a:pathLst>
                <a:path w="156" h="77" extrusionOk="0">
                  <a:moveTo>
                    <a:pt x="0" y="0"/>
                  </a:moveTo>
                  <a:cubicBezTo>
                    <a:pt x="12" y="36"/>
                    <a:pt x="36" y="48"/>
                    <a:pt x="48" y="60"/>
                  </a:cubicBezTo>
                  <a:cubicBezTo>
                    <a:pt x="59" y="71"/>
                    <a:pt x="71" y="77"/>
                    <a:pt x="82" y="77"/>
                  </a:cubicBezTo>
                  <a:cubicBezTo>
                    <a:pt x="107" y="77"/>
                    <a:pt x="131" y="53"/>
                    <a:pt x="155" y="12"/>
                  </a:cubicBezTo>
                  <a:cubicBezTo>
                    <a:pt x="107" y="0"/>
                    <a:pt x="60"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2"/>
            <p:cNvSpPr/>
            <p:nvPr/>
          </p:nvSpPr>
          <p:spPr>
            <a:xfrm>
              <a:off x="6016525" y="2323925"/>
              <a:ext cx="4475" cy="1825"/>
            </a:xfrm>
            <a:custGeom>
              <a:avLst/>
              <a:gdLst/>
              <a:ahLst/>
              <a:cxnLst/>
              <a:rect l="l" t="t" r="r" b="b"/>
              <a:pathLst>
                <a:path w="179" h="73" extrusionOk="0">
                  <a:moveTo>
                    <a:pt x="89" y="1"/>
                  </a:moveTo>
                  <a:cubicBezTo>
                    <a:pt x="60" y="1"/>
                    <a:pt x="30" y="24"/>
                    <a:pt x="0" y="72"/>
                  </a:cubicBezTo>
                  <a:lnTo>
                    <a:pt x="179" y="72"/>
                  </a:lnTo>
                  <a:cubicBezTo>
                    <a:pt x="149" y="24"/>
                    <a:pt x="119" y="1"/>
                    <a:pt x="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2"/>
            <p:cNvSpPr/>
            <p:nvPr/>
          </p:nvSpPr>
          <p:spPr>
            <a:xfrm>
              <a:off x="6027525" y="2326000"/>
              <a:ext cx="3900" cy="1625"/>
            </a:xfrm>
            <a:custGeom>
              <a:avLst/>
              <a:gdLst/>
              <a:ahLst/>
              <a:cxnLst/>
              <a:rect l="l" t="t" r="r" b="b"/>
              <a:pathLst>
                <a:path w="156" h="65" extrusionOk="0">
                  <a:moveTo>
                    <a:pt x="1" y="1"/>
                  </a:moveTo>
                  <a:cubicBezTo>
                    <a:pt x="12" y="37"/>
                    <a:pt x="36" y="49"/>
                    <a:pt x="48" y="60"/>
                  </a:cubicBezTo>
                  <a:cubicBezTo>
                    <a:pt x="59" y="63"/>
                    <a:pt x="69" y="65"/>
                    <a:pt x="79" y="65"/>
                  </a:cubicBezTo>
                  <a:cubicBezTo>
                    <a:pt x="111" y="65"/>
                    <a:pt x="137" y="4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2"/>
            <p:cNvSpPr/>
            <p:nvPr/>
          </p:nvSpPr>
          <p:spPr>
            <a:xfrm>
              <a:off x="6023950" y="2323975"/>
              <a:ext cx="3600" cy="2050"/>
            </a:xfrm>
            <a:custGeom>
              <a:avLst/>
              <a:gdLst/>
              <a:ahLst/>
              <a:cxnLst/>
              <a:rect l="l" t="t" r="r" b="b"/>
              <a:pathLst>
                <a:path w="144" h="82" extrusionOk="0">
                  <a:moveTo>
                    <a:pt x="75" y="0"/>
                  </a:moveTo>
                  <a:cubicBezTo>
                    <a:pt x="53" y="0"/>
                    <a:pt x="30" y="24"/>
                    <a:pt x="1" y="70"/>
                  </a:cubicBezTo>
                  <a:cubicBezTo>
                    <a:pt x="36" y="82"/>
                    <a:pt x="84" y="82"/>
                    <a:pt x="144" y="82"/>
                  </a:cubicBezTo>
                  <a:cubicBezTo>
                    <a:pt x="119" y="27"/>
                    <a:pt x="98" y="0"/>
                    <a:pt x="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2"/>
            <p:cNvSpPr/>
            <p:nvPr/>
          </p:nvSpPr>
          <p:spPr>
            <a:xfrm>
              <a:off x="5945375" y="2320725"/>
              <a:ext cx="3300" cy="1950"/>
            </a:xfrm>
            <a:custGeom>
              <a:avLst/>
              <a:gdLst/>
              <a:ahLst/>
              <a:cxnLst/>
              <a:rect l="l" t="t" r="r" b="b"/>
              <a:pathLst>
                <a:path w="132" h="78" extrusionOk="0">
                  <a:moveTo>
                    <a:pt x="71" y="0"/>
                  </a:moveTo>
                  <a:cubicBezTo>
                    <a:pt x="38" y="0"/>
                    <a:pt x="9" y="25"/>
                    <a:pt x="0" y="69"/>
                  </a:cubicBezTo>
                  <a:cubicBezTo>
                    <a:pt x="24" y="75"/>
                    <a:pt x="45" y="78"/>
                    <a:pt x="66" y="78"/>
                  </a:cubicBezTo>
                  <a:cubicBezTo>
                    <a:pt x="87" y="78"/>
                    <a:pt x="108" y="75"/>
                    <a:pt x="131" y="69"/>
                  </a:cubicBezTo>
                  <a:cubicBezTo>
                    <a:pt x="131" y="45"/>
                    <a:pt x="120" y="21"/>
                    <a:pt x="108" y="10"/>
                  </a:cubicBezTo>
                  <a:cubicBezTo>
                    <a:pt x="95" y="3"/>
                    <a:pt x="83" y="0"/>
                    <a:pt x="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2"/>
            <p:cNvSpPr/>
            <p:nvPr/>
          </p:nvSpPr>
          <p:spPr>
            <a:xfrm>
              <a:off x="5943000" y="2985625"/>
              <a:ext cx="68775" cy="160175"/>
            </a:xfrm>
            <a:custGeom>
              <a:avLst/>
              <a:gdLst/>
              <a:ahLst/>
              <a:cxnLst/>
              <a:rect l="l" t="t" r="r" b="b"/>
              <a:pathLst>
                <a:path w="2751" h="6407" extrusionOk="0">
                  <a:moveTo>
                    <a:pt x="238" y="0"/>
                  </a:moveTo>
                  <a:cubicBezTo>
                    <a:pt x="215" y="24"/>
                    <a:pt x="179" y="48"/>
                    <a:pt x="131" y="60"/>
                  </a:cubicBezTo>
                  <a:cubicBezTo>
                    <a:pt x="72" y="167"/>
                    <a:pt x="48" y="274"/>
                    <a:pt x="36" y="381"/>
                  </a:cubicBezTo>
                  <a:cubicBezTo>
                    <a:pt x="12" y="453"/>
                    <a:pt x="12" y="524"/>
                    <a:pt x="12" y="595"/>
                  </a:cubicBezTo>
                  <a:cubicBezTo>
                    <a:pt x="0" y="988"/>
                    <a:pt x="0" y="1381"/>
                    <a:pt x="12" y="1774"/>
                  </a:cubicBezTo>
                  <a:cubicBezTo>
                    <a:pt x="12" y="1846"/>
                    <a:pt x="36" y="1905"/>
                    <a:pt x="48" y="1977"/>
                  </a:cubicBezTo>
                  <a:cubicBezTo>
                    <a:pt x="119" y="2298"/>
                    <a:pt x="226" y="2608"/>
                    <a:pt x="107" y="2929"/>
                  </a:cubicBezTo>
                  <a:cubicBezTo>
                    <a:pt x="95" y="2989"/>
                    <a:pt x="72" y="3072"/>
                    <a:pt x="60" y="3131"/>
                  </a:cubicBezTo>
                  <a:cubicBezTo>
                    <a:pt x="48" y="3262"/>
                    <a:pt x="48" y="3393"/>
                    <a:pt x="72" y="3524"/>
                  </a:cubicBezTo>
                  <a:cubicBezTo>
                    <a:pt x="274" y="4108"/>
                    <a:pt x="512" y="4679"/>
                    <a:pt x="929" y="5132"/>
                  </a:cubicBezTo>
                  <a:cubicBezTo>
                    <a:pt x="1131" y="5346"/>
                    <a:pt x="1131" y="5584"/>
                    <a:pt x="1024" y="5834"/>
                  </a:cubicBezTo>
                  <a:cubicBezTo>
                    <a:pt x="1238" y="6227"/>
                    <a:pt x="1858" y="5894"/>
                    <a:pt x="2000" y="6406"/>
                  </a:cubicBezTo>
                  <a:cubicBezTo>
                    <a:pt x="2032" y="6402"/>
                    <a:pt x="2064" y="6401"/>
                    <a:pt x="2096" y="6401"/>
                  </a:cubicBezTo>
                  <a:cubicBezTo>
                    <a:pt x="2162" y="6401"/>
                    <a:pt x="2229" y="6406"/>
                    <a:pt x="2294" y="6406"/>
                  </a:cubicBezTo>
                  <a:cubicBezTo>
                    <a:pt x="2412" y="6406"/>
                    <a:pt x="2527" y="6390"/>
                    <a:pt x="2631" y="6299"/>
                  </a:cubicBezTo>
                  <a:cubicBezTo>
                    <a:pt x="2751" y="6060"/>
                    <a:pt x="2655" y="5846"/>
                    <a:pt x="2477" y="5727"/>
                  </a:cubicBezTo>
                  <a:cubicBezTo>
                    <a:pt x="2250" y="5584"/>
                    <a:pt x="2191" y="5370"/>
                    <a:pt x="2084" y="5167"/>
                  </a:cubicBezTo>
                  <a:cubicBezTo>
                    <a:pt x="1965" y="5120"/>
                    <a:pt x="1905" y="5036"/>
                    <a:pt x="1917" y="4894"/>
                  </a:cubicBezTo>
                  <a:lnTo>
                    <a:pt x="1917" y="4882"/>
                  </a:lnTo>
                  <a:cubicBezTo>
                    <a:pt x="1881" y="4822"/>
                    <a:pt x="1834" y="4763"/>
                    <a:pt x="1810" y="4703"/>
                  </a:cubicBezTo>
                  <a:cubicBezTo>
                    <a:pt x="1655" y="4394"/>
                    <a:pt x="1488" y="4060"/>
                    <a:pt x="1346" y="3739"/>
                  </a:cubicBezTo>
                  <a:cubicBezTo>
                    <a:pt x="1274" y="3548"/>
                    <a:pt x="1524" y="3286"/>
                    <a:pt x="1238" y="3143"/>
                  </a:cubicBezTo>
                  <a:cubicBezTo>
                    <a:pt x="988" y="2893"/>
                    <a:pt x="1358" y="2536"/>
                    <a:pt x="1107" y="2274"/>
                  </a:cubicBezTo>
                  <a:lnTo>
                    <a:pt x="1107" y="2274"/>
                  </a:lnTo>
                  <a:lnTo>
                    <a:pt x="1096" y="2298"/>
                  </a:lnTo>
                  <a:cubicBezTo>
                    <a:pt x="762" y="1762"/>
                    <a:pt x="1131" y="1465"/>
                    <a:pt x="1512" y="1167"/>
                  </a:cubicBezTo>
                  <a:cubicBezTo>
                    <a:pt x="1490" y="1144"/>
                    <a:pt x="1462" y="1136"/>
                    <a:pt x="1436" y="1136"/>
                  </a:cubicBezTo>
                  <a:cubicBezTo>
                    <a:pt x="1421" y="1136"/>
                    <a:pt x="1406" y="1139"/>
                    <a:pt x="1393" y="1143"/>
                  </a:cubicBezTo>
                  <a:cubicBezTo>
                    <a:pt x="1250" y="1048"/>
                    <a:pt x="1060" y="1143"/>
                    <a:pt x="941" y="1012"/>
                  </a:cubicBezTo>
                  <a:cubicBezTo>
                    <a:pt x="917" y="976"/>
                    <a:pt x="896" y="959"/>
                    <a:pt x="874" y="959"/>
                  </a:cubicBezTo>
                  <a:cubicBezTo>
                    <a:pt x="851" y="959"/>
                    <a:pt x="828" y="976"/>
                    <a:pt x="798" y="1012"/>
                  </a:cubicBezTo>
                  <a:cubicBezTo>
                    <a:pt x="741" y="1019"/>
                    <a:pt x="676" y="1090"/>
                    <a:pt x="627" y="1090"/>
                  </a:cubicBezTo>
                  <a:cubicBezTo>
                    <a:pt x="594" y="1090"/>
                    <a:pt x="569" y="1058"/>
                    <a:pt x="560" y="953"/>
                  </a:cubicBezTo>
                  <a:cubicBezTo>
                    <a:pt x="465" y="226"/>
                    <a:pt x="453" y="191"/>
                    <a:pt x="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2"/>
            <p:cNvSpPr/>
            <p:nvPr/>
          </p:nvSpPr>
          <p:spPr>
            <a:xfrm>
              <a:off x="5962925" y="2992175"/>
              <a:ext cx="158675" cy="18775"/>
            </a:xfrm>
            <a:custGeom>
              <a:avLst/>
              <a:gdLst/>
              <a:ahLst/>
              <a:cxnLst/>
              <a:rect l="l" t="t" r="r" b="b"/>
              <a:pathLst>
                <a:path w="6347" h="751" extrusionOk="0">
                  <a:moveTo>
                    <a:pt x="251" y="0"/>
                  </a:moveTo>
                  <a:cubicBezTo>
                    <a:pt x="215" y="0"/>
                    <a:pt x="191" y="12"/>
                    <a:pt x="156" y="36"/>
                  </a:cubicBezTo>
                  <a:cubicBezTo>
                    <a:pt x="120" y="83"/>
                    <a:pt x="49" y="131"/>
                    <a:pt x="13" y="179"/>
                  </a:cubicBezTo>
                  <a:cubicBezTo>
                    <a:pt x="1" y="369"/>
                    <a:pt x="1" y="560"/>
                    <a:pt x="1" y="750"/>
                  </a:cubicBezTo>
                  <a:lnTo>
                    <a:pt x="144" y="750"/>
                  </a:lnTo>
                  <a:cubicBezTo>
                    <a:pt x="184" y="630"/>
                    <a:pt x="39" y="360"/>
                    <a:pt x="266" y="360"/>
                  </a:cubicBezTo>
                  <a:cubicBezTo>
                    <a:pt x="309" y="360"/>
                    <a:pt x="366" y="370"/>
                    <a:pt x="441" y="393"/>
                  </a:cubicBezTo>
                  <a:cubicBezTo>
                    <a:pt x="528" y="434"/>
                    <a:pt x="616" y="446"/>
                    <a:pt x="705" y="446"/>
                  </a:cubicBezTo>
                  <a:cubicBezTo>
                    <a:pt x="825" y="446"/>
                    <a:pt x="945" y="424"/>
                    <a:pt x="1061" y="417"/>
                  </a:cubicBezTo>
                  <a:cubicBezTo>
                    <a:pt x="1430" y="396"/>
                    <a:pt x="1795" y="363"/>
                    <a:pt x="2164" y="363"/>
                  </a:cubicBezTo>
                  <a:cubicBezTo>
                    <a:pt x="2425" y="363"/>
                    <a:pt x="2687" y="379"/>
                    <a:pt x="2954" y="429"/>
                  </a:cubicBezTo>
                  <a:cubicBezTo>
                    <a:pt x="3906" y="607"/>
                    <a:pt x="4882" y="631"/>
                    <a:pt x="5847" y="631"/>
                  </a:cubicBezTo>
                  <a:cubicBezTo>
                    <a:pt x="5936" y="655"/>
                    <a:pt x="6025" y="682"/>
                    <a:pt x="6110" y="682"/>
                  </a:cubicBezTo>
                  <a:cubicBezTo>
                    <a:pt x="6195" y="682"/>
                    <a:pt x="6276" y="655"/>
                    <a:pt x="6347" y="572"/>
                  </a:cubicBezTo>
                  <a:cubicBezTo>
                    <a:pt x="6347" y="354"/>
                    <a:pt x="6339" y="152"/>
                    <a:pt x="6096" y="152"/>
                  </a:cubicBezTo>
                  <a:cubicBezTo>
                    <a:pt x="6047" y="152"/>
                    <a:pt x="5988" y="161"/>
                    <a:pt x="5918" y="179"/>
                  </a:cubicBezTo>
                  <a:cubicBezTo>
                    <a:pt x="5590" y="252"/>
                    <a:pt x="5219" y="318"/>
                    <a:pt x="4898" y="318"/>
                  </a:cubicBezTo>
                  <a:cubicBezTo>
                    <a:pt x="4800" y="318"/>
                    <a:pt x="4707" y="312"/>
                    <a:pt x="4621" y="298"/>
                  </a:cubicBezTo>
                  <a:cubicBezTo>
                    <a:pt x="4180" y="214"/>
                    <a:pt x="3728" y="262"/>
                    <a:pt x="3299" y="179"/>
                  </a:cubicBezTo>
                  <a:lnTo>
                    <a:pt x="3299" y="191"/>
                  </a:lnTo>
                  <a:cubicBezTo>
                    <a:pt x="3251" y="232"/>
                    <a:pt x="3204" y="253"/>
                    <a:pt x="3156" y="253"/>
                  </a:cubicBezTo>
                  <a:cubicBezTo>
                    <a:pt x="3108" y="253"/>
                    <a:pt x="3061" y="232"/>
                    <a:pt x="3013" y="191"/>
                  </a:cubicBezTo>
                  <a:cubicBezTo>
                    <a:pt x="2989" y="191"/>
                    <a:pt x="2942" y="179"/>
                    <a:pt x="2894" y="179"/>
                  </a:cubicBezTo>
                  <a:cubicBezTo>
                    <a:pt x="2811" y="137"/>
                    <a:pt x="2733" y="116"/>
                    <a:pt x="2656" y="116"/>
                  </a:cubicBezTo>
                  <a:cubicBezTo>
                    <a:pt x="2579" y="116"/>
                    <a:pt x="2501" y="137"/>
                    <a:pt x="2418" y="179"/>
                  </a:cubicBezTo>
                  <a:lnTo>
                    <a:pt x="2311" y="179"/>
                  </a:lnTo>
                  <a:cubicBezTo>
                    <a:pt x="2251" y="131"/>
                    <a:pt x="2227" y="60"/>
                    <a:pt x="2156" y="36"/>
                  </a:cubicBezTo>
                  <a:lnTo>
                    <a:pt x="2001" y="36"/>
                  </a:lnTo>
                  <a:cubicBezTo>
                    <a:pt x="1930" y="77"/>
                    <a:pt x="1858" y="98"/>
                    <a:pt x="1787" y="98"/>
                  </a:cubicBezTo>
                  <a:cubicBezTo>
                    <a:pt x="1715" y="98"/>
                    <a:pt x="1644" y="77"/>
                    <a:pt x="1573" y="36"/>
                  </a:cubicBezTo>
                  <a:cubicBezTo>
                    <a:pt x="1573" y="24"/>
                    <a:pt x="1561" y="24"/>
                    <a:pt x="1525" y="12"/>
                  </a:cubicBezTo>
                  <a:cubicBezTo>
                    <a:pt x="1519" y="9"/>
                    <a:pt x="1511" y="7"/>
                    <a:pt x="1504" y="7"/>
                  </a:cubicBezTo>
                  <a:cubicBezTo>
                    <a:pt x="1483" y="7"/>
                    <a:pt x="1459" y="18"/>
                    <a:pt x="1442" y="36"/>
                  </a:cubicBezTo>
                  <a:cubicBezTo>
                    <a:pt x="1373" y="68"/>
                    <a:pt x="1298" y="76"/>
                    <a:pt x="1222" y="76"/>
                  </a:cubicBezTo>
                  <a:cubicBezTo>
                    <a:pt x="1162" y="76"/>
                    <a:pt x="1100" y="71"/>
                    <a:pt x="1040" y="71"/>
                  </a:cubicBezTo>
                  <a:cubicBezTo>
                    <a:pt x="928" y="71"/>
                    <a:pt x="819" y="87"/>
                    <a:pt x="727" y="179"/>
                  </a:cubicBezTo>
                  <a:cubicBezTo>
                    <a:pt x="727" y="179"/>
                    <a:pt x="715" y="191"/>
                    <a:pt x="680" y="202"/>
                  </a:cubicBezTo>
                  <a:cubicBezTo>
                    <a:pt x="667" y="206"/>
                    <a:pt x="656" y="207"/>
                    <a:pt x="646" y="207"/>
                  </a:cubicBezTo>
                  <a:cubicBezTo>
                    <a:pt x="618" y="207"/>
                    <a:pt x="599" y="196"/>
                    <a:pt x="572" y="179"/>
                  </a:cubicBezTo>
                  <a:cubicBezTo>
                    <a:pt x="525" y="131"/>
                    <a:pt x="465" y="83"/>
                    <a:pt x="430" y="36"/>
                  </a:cubicBezTo>
                  <a:cubicBezTo>
                    <a:pt x="382" y="36"/>
                    <a:pt x="334" y="24"/>
                    <a:pt x="287" y="24"/>
                  </a:cubicBezTo>
                  <a:cubicBezTo>
                    <a:pt x="287" y="12"/>
                    <a:pt x="275" y="0"/>
                    <a:pt x="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2"/>
            <p:cNvSpPr/>
            <p:nvPr/>
          </p:nvSpPr>
          <p:spPr>
            <a:xfrm>
              <a:off x="5990625" y="3018350"/>
              <a:ext cx="76525" cy="14325"/>
            </a:xfrm>
            <a:custGeom>
              <a:avLst/>
              <a:gdLst/>
              <a:ahLst/>
              <a:cxnLst/>
              <a:rect l="l" t="t" r="r" b="b"/>
              <a:pathLst>
                <a:path w="3061" h="573" extrusionOk="0">
                  <a:moveTo>
                    <a:pt x="762" y="1"/>
                  </a:moveTo>
                  <a:cubicBezTo>
                    <a:pt x="706" y="45"/>
                    <a:pt x="643" y="59"/>
                    <a:pt x="578" y="59"/>
                  </a:cubicBezTo>
                  <a:cubicBezTo>
                    <a:pt x="475" y="59"/>
                    <a:pt x="365" y="26"/>
                    <a:pt x="262" y="26"/>
                  </a:cubicBezTo>
                  <a:cubicBezTo>
                    <a:pt x="165" y="26"/>
                    <a:pt x="74" y="55"/>
                    <a:pt x="0" y="168"/>
                  </a:cubicBezTo>
                  <a:cubicBezTo>
                    <a:pt x="36" y="179"/>
                    <a:pt x="48" y="227"/>
                    <a:pt x="60" y="263"/>
                  </a:cubicBezTo>
                  <a:cubicBezTo>
                    <a:pt x="750" y="275"/>
                    <a:pt x="1405" y="346"/>
                    <a:pt x="2060" y="572"/>
                  </a:cubicBezTo>
                  <a:lnTo>
                    <a:pt x="3060" y="572"/>
                  </a:lnTo>
                  <a:lnTo>
                    <a:pt x="3060" y="287"/>
                  </a:lnTo>
                  <a:cubicBezTo>
                    <a:pt x="2298" y="132"/>
                    <a:pt x="1536" y="13"/>
                    <a:pt x="7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2"/>
            <p:cNvSpPr/>
            <p:nvPr/>
          </p:nvSpPr>
          <p:spPr>
            <a:xfrm>
              <a:off x="6108775" y="2996750"/>
              <a:ext cx="52125" cy="15675"/>
            </a:xfrm>
            <a:custGeom>
              <a:avLst/>
              <a:gdLst/>
              <a:ahLst/>
              <a:cxnLst/>
              <a:rect l="l" t="t" r="r" b="b"/>
              <a:pathLst>
                <a:path w="2085" h="627" extrusionOk="0">
                  <a:moveTo>
                    <a:pt x="1073" y="1"/>
                  </a:moveTo>
                  <a:cubicBezTo>
                    <a:pt x="901" y="1"/>
                    <a:pt x="766" y="57"/>
                    <a:pt x="727" y="281"/>
                  </a:cubicBezTo>
                  <a:cubicBezTo>
                    <a:pt x="715" y="389"/>
                    <a:pt x="596" y="389"/>
                    <a:pt x="501" y="389"/>
                  </a:cubicBezTo>
                  <a:cubicBezTo>
                    <a:pt x="334" y="424"/>
                    <a:pt x="156" y="436"/>
                    <a:pt x="1" y="448"/>
                  </a:cubicBezTo>
                  <a:cubicBezTo>
                    <a:pt x="537" y="627"/>
                    <a:pt x="1073" y="567"/>
                    <a:pt x="1585" y="603"/>
                  </a:cubicBezTo>
                  <a:lnTo>
                    <a:pt x="2085" y="555"/>
                  </a:lnTo>
                  <a:cubicBezTo>
                    <a:pt x="2050" y="433"/>
                    <a:pt x="2053" y="240"/>
                    <a:pt x="1931" y="240"/>
                  </a:cubicBezTo>
                  <a:cubicBezTo>
                    <a:pt x="1886" y="240"/>
                    <a:pt x="1825" y="266"/>
                    <a:pt x="1739" y="329"/>
                  </a:cubicBezTo>
                  <a:cubicBezTo>
                    <a:pt x="1728" y="338"/>
                    <a:pt x="1718" y="342"/>
                    <a:pt x="1709" y="342"/>
                  </a:cubicBezTo>
                  <a:cubicBezTo>
                    <a:pt x="1657" y="342"/>
                    <a:pt x="1630" y="221"/>
                    <a:pt x="1620" y="150"/>
                  </a:cubicBezTo>
                  <a:cubicBezTo>
                    <a:pt x="1561" y="139"/>
                    <a:pt x="1513" y="139"/>
                    <a:pt x="1465" y="139"/>
                  </a:cubicBezTo>
                  <a:cubicBezTo>
                    <a:pt x="1445" y="148"/>
                    <a:pt x="1426" y="152"/>
                    <a:pt x="1409" y="152"/>
                  </a:cubicBezTo>
                  <a:cubicBezTo>
                    <a:pt x="1318" y="152"/>
                    <a:pt x="1272" y="38"/>
                    <a:pt x="1192" y="8"/>
                  </a:cubicBezTo>
                  <a:cubicBezTo>
                    <a:pt x="1151" y="3"/>
                    <a:pt x="1111" y="1"/>
                    <a:pt x="10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2"/>
            <p:cNvSpPr/>
            <p:nvPr/>
          </p:nvSpPr>
          <p:spPr>
            <a:xfrm>
              <a:off x="5962050" y="3014525"/>
              <a:ext cx="47650" cy="28575"/>
            </a:xfrm>
            <a:custGeom>
              <a:avLst/>
              <a:gdLst/>
              <a:ahLst/>
              <a:cxnLst/>
              <a:rect l="l" t="t" r="r" b="b"/>
              <a:pathLst>
                <a:path w="1906" h="1143" extrusionOk="0">
                  <a:moveTo>
                    <a:pt x="983" y="1"/>
                  </a:moveTo>
                  <a:cubicBezTo>
                    <a:pt x="905" y="1"/>
                    <a:pt x="828" y="4"/>
                    <a:pt x="750" y="11"/>
                  </a:cubicBezTo>
                  <a:cubicBezTo>
                    <a:pt x="60" y="309"/>
                    <a:pt x="0" y="451"/>
                    <a:pt x="334" y="1142"/>
                  </a:cubicBezTo>
                  <a:cubicBezTo>
                    <a:pt x="310" y="1011"/>
                    <a:pt x="298" y="856"/>
                    <a:pt x="286" y="725"/>
                  </a:cubicBezTo>
                  <a:cubicBezTo>
                    <a:pt x="276" y="384"/>
                    <a:pt x="290" y="298"/>
                    <a:pt x="519" y="298"/>
                  </a:cubicBezTo>
                  <a:cubicBezTo>
                    <a:pt x="569" y="298"/>
                    <a:pt x="630" y="302"/>
                    <a:pt x="703" y="309"/>
                  </a:cubicBezTo>
                  <a:cubicBezTo>
                    <a:pt x="810" y="309"/>
                    <a:pt x="929" y="368"/>
                    <a:pt x="1024" y="392"/>
                  </a:cubicBezTo>
                  <a:cubicBezTo>
                    <a:pt x="1072" y="368"/>
                    <a:pt x="1107" y="332"/>
                    <a:pt x="1143" y="309"/>
                  </a:cubicBezTo>
                  <a:cubicBezTo>
                    <a:pt x="1212" y="290"/>
                    <a:pt x="1283" y="286"/>
                    <a:pt x="1354" y="286"/>
                  </a:cubicBezTo>
                  <a:cubicBezTo>
                    <a:pt x="1407" y="286"/>
                    <a:pt x="1461" y="288"/>
                    <a:pt x="1513" y="288"/>
                  </a:cubicBezTo>
                  <a:cubicBezTo>
                    <a:pt x="1658" y="288"/>
                    <a:pt x="1795" y="271"/>
                    <a:pt x="1905" y="142"/>
                  </a:cubicBezTo>
                  <a:cubicBezTo>
                    <a:pt x="1609" y="56"/>
                    <a:pt x="1297" y="1"/>
                    <a:pt x="9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2"/>
            <p:cNvSpPr/>
            <p:nvPr/>
          </p:nvSpPr>
          <p:spPr>
            <a:xfrm>
              <a:off x="5966500" y="3010925"/>
              <a:ext cx="11350" cy="4275"/>
            </a:xfrm>
            <a:custGeom>
              <a:avLst/>
              <a:gdLst/>
              <a:ahLst/>
              <a:cxnLst/>
              <a:rect l="l" t="t" r="r" b="b"/>
              <a:pathLst>
                <a:path w="454" h="171" extrusionOk="0">
                  <a:moveTo>
                    <a:pt x="1" y="0"/>
                  </a:moveTo>
                  <a:cubicBezTo>
                    <a:pt x="67" y="133"/>
                    <a:pt x="157" y="170"/>
                    <a:pt x="258" y="170"/>
                  </a:cubicBezTo>
                  <a:cubicBezTo>
                    <a:pt x="320" y="170"/>
                    <a:pt x="386" y="157"/>
                    <a:pt x="453" y="143"/>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2"/>
            <p:cNvSpPr/>
            <p:nvPr/>
          </p:nvSpPr>
          <p:spPr>
            <a:xfrm>
              <a:off x="6135575" y="2609975"/>
              <a:ext cx="22350" cy="13725"/>
            </a:xfrm>
            <a:custGeom>
              <a:avLst/>
              <a:gdLst/>
              <a:ahLst/>
              <a:cxnLst/>
              <a:rect l="l" t="t" r="r" b="b"/>
              <a:pathLst>
                <a:path w="894" h="549" extrusionOk="0">
                  <a:moveTo>
                    <a:pt x="548" y="0"/>
                  </a:moveTo>
                  <a:cubicBezTo>
                    <a:pt x="203" y="12"/>
                    <a:pt x="155" y="346"/>
                    <a:pt x="1" y="548"/>
                  </a:cubicBezTo>
                  <a:cubicBezTo>
                    <a:pt x="192" y="548"/>
                    <a:pt x="384" y="507"/>
                    <a:pt x="580" y="507"/>
                  </a:cubicBezTo>
                  <a:cubicBezTo>
                    <a:pt x="664" y="507"/>
                    <a:pt x="748" y="515"/>
                    <a:pt x="834" y="536"/>
                  </a:cubicBezTo>
                  <a:cubicBezTo>
                    <a:pt x="846" y="489"/>
                    <a:pt x="858" y="465"/>
                    <a:pt x="894" y="417"/>
                  </a:cubicBezTo>
                  <a:cubicBezTo>
                    <a:pt x="894" y="370"/>
                    <a:pt x="870" y="322"/>
                    <a:pt x="858" y="286"/>
                  </a:cubicBezTo>
                  <a:cubicBezTo>
                    <a:pt x="834" y="227"/>
                    <a:pt x="786" y="167"/>
                    <a:pt x="739" y="108"/>
                  </a:cubicBezTo>
                  <a:cubicBezTo>
                    <a:pt x="679" y="60"/>
                    <a:pt x="608" y="48"/>
                    <a:pt x="5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2"/>
            <p:cNvSpPr/>
            <p:nvPr/>
          </p:nvSpPr>
          <p:spPr>
            <a:xfrm>
              <a:off x="6079625" y="2605000"/>
              <a:ext cx="25025" cy="13925"/>
            </a:xfrm>
            <a:custGeom>
              <a:avLst/>
              <a:gdLst/>
              <a:ahLst/>
              <a:cxnLst/>
              <a:rect l="l" t="t" r="r" b="b"/>
              <a:pathLst>
                <a:path w="1001" h="557" extrusionOk="0">
                  <a:moveTo>
                    <a:pt x="323" y="1"/>
                  </a:moveTo>
                  <a:cubicBezTo>
                    <a:pt x="292" y="1"/>
                    <a:pt x="260" y="7"/>
                    <a:pt x="226" y="21"/>
                  </a:cubicBezTo>
                  <a:cubicBezTo>
                    <a:pt x="155" y="211"/>
                    <a:pt x="0" y="438"/>
                    <a:pt x="357" y="497"/>
                  </a:cubicBezTo>
                  <a:lnTo>
                    <a:pt x="369" y="557"/>
                  </a:lnTo>
                  <a:cubicBezTo>
                    <a:pt x="405" y="521"/>
                    <a:pt x="429" y="509"/>
                    <a:pt x="476" y="509"/>
                  </a:cubicBezTo>
                  <a:cubicBezTo>
                    <a:pt x="631" y="497"/>
                    <a:pt x="774" y="461"/>
                    <a:pt x="929" y="438"/>
                  </a:cubicBezTo>
                  <a:cubicBezTo>
                    <a:pt x="965" y="402"/>
                    <a:pt x="1000" y="366"/>
                    <a:pt x="988" y="283"/>
                  </a:cubicBezTo>
                  <a:cubicBezTo>
                    <a:pt x="953" y="247"/>
                    <a:pt x="905" y="199"/>
                    <a:pt x="869" y="164"/>
                  </a:cubicBezTo>
                  <a:cubicBezTo>
                    <a:pt x="846" y="152"/>
                    <a:pt x="822" y="152"/>
                    <a:pt x="786" y="140"/>
                  </a:cubicBezTo>
                  <a:cubicBezTo>
                    <a:pt x="766" y="146"/>
                    <a:pt x="746" y="149"/>
                    <a:pt x="727" y="149"/>
                  </a:cubicBezTo>
                  <a:cubicBezTo>
                    <a:pt x="585" y="149"/>
                    <a:pt x="474" y="1"/>
                    <a:pt x="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2"/>
            <p:cNvSpPr/>
            <p:nvPr/>
          </p:nvSpPr>
          <p:spPr>
            <a:xfrm>
              <a:off x="6131400" y="1743050"/>
              <a:ext cx="62850" cy="12675"/>
            </a:xfrm>
            <a:custGeom>
              <a:avLst/>
              <a:gdLst/>
              <a:ahLst/>
              <a:cxnLst/>
              <a:rect l="l" t="t" r="r" b="b"/>
              <a:pathLst>
                <a:path w="2514" h="507" extrusionOk="0">
                  <a:moveTo>
                    <a:pt x="721" y="1"/>
                  </a:moveTo>
                  <a:cubicBezTo>
                    <a:pt x="674" y="1"/>
                    <a:pt x="626" y="18"/>
                    <a:pt x="584" y="54"/>
                  </a:cubicBezTo>
                  <a:cubicBezTo>
                    <a:pt x="584" y="66"/>
                    <a:pt x="560" y="90"/>
                    <a:pt x="537" y="102"/>
                  </a:cubicBezTo>
                  <a:cubicBezTo>
                    <a:pt x="525" y="105"/>
                    <a:pt x="514" y="106"/>
                    <a:pt x="505" y="106"/>
                  </a:cubicBezTo>
                  <a:cubicBezTo>
                    <a:pt x="476" y="106"/>
                    <a:pt x="456" y="93"/>
                    <a:pt x="429" y="66"/>
                  </a:cubicBezTo>
                  <a:cubicBezTo>
                    <a:pt x="346" y="66"/>
                    <a:pt x="239" y="54"/>
                    <a:pt x="144" y="54"/>
                  </a:cubicBezTo>
                  <a:cubicBezTo>
                    <a:pt x="117" y="32"/>
                    <a:pt x="93" y="21"/>
                    <a:pt x="73" y="21"/>
                  </a:cubicBezTo>
                  <a:cubicBezTo>
                    <a:pt x="40" y="21"/>
                    <a:pt x="16" y="50"/>
                    <a:pt x="1" y="102"/>
                  </a:cubicBezTo>
                  <a:cubicBezTo>
                    <a:pt x="13" y="209"/>
                    <a:pt x="13" y="292"/>
                    <a:pt x="13" y="388"/>
                  </a:cubicBezTo>
                  <a:lnTo>
                    <a:pt x="13" y="507"/>
                  </a:lnTo>
                  <a:cubicBezTo>
                    <a:pt x="241" y="470"/>
                    <a:pt x="468" y="458"/>
                    <a:pt x="698" y="458"/>
                  </a:cubicBezTo>
                  <a:cubicBezTo>
                    <a:pt x="1070" y="458"/>
                    <a:pt x="1446" y="488"/>
                    <a:pt x="1832" y="488"/>
                  </a:cubicBezTo>
                  <a:cubicBezTo>
                    <a:pt x="2055" y="488"/>
                    <a:pt x="2282" y="478"/>
                    <a:pt x="2513" y="447"/>
                  </a:cubicBezTo>
                  <a:cubicBezTo>
                    <a:pt x="2346" y="328"/>
                    <a:pt x="2251" y="245"/>
                    <a:pt x="2156" y="185"/>
                  </a:cubicBezTo>
                  <a:cubicBezTo>
                    <a:pt x="1787" y="66"/>
                    <a:pt x="1382" y="173"/>
                    <a:pt x="1013" y="54"/>
                  </a:cubicBezTo>
                  <a:lnTo>
                    <a:pt x="858" y="54"/>
                  </a:lnTo>
                  <a:cubicBezTo>
                    <a:pt x="816" y="18"/>
                    <a:pt x="769" y="1"/>
                    <a:pt x="7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2"/>
            <p:cNvSpPr/>
            <p:nvPr/>
          </p:nvSpPr>
          <p:spPr>
            <a:xfrm>
              <a:off x="5858750" y="2350425"/>
              <a:ext cx="130100" cy="26300"/>
            </a:xfrm>
            <a:custGeom>
              <a:avLst/>
              <a:gdLst/>
              <a:ahLst/>
              <a:cxnLst/>
              <a:rect l="l" t="t" r="r" b="b"/>
              <a:pathLst>
                <a:path w="5204" h="1052" extrusionOk="0">
                  <a:moveTo>
                    <a:pt x="36" y="0"/>
                  </a:moveTo>
                  <a:lnTo>
                    <a:pt x="36" y="0"/>
                  </a:lnTo>
                  <a:cubicBezTo>
                    <a:pt x="1" y="334"/>
                    <a:pt x="275" y="298"/>
                    <a:pt x="453" y="322"/>
                  </a:cubicBezTo>
                  <a:cubicBezTo>
                    <a:pt x="727" y="334"/>
                    <a:pt x="906" y="441"/>
                    <a:pt x="1025" y="655"/>
                  </a:cubicBezTo>
                  <a:cubicBezTo>
                    <a:pt x="1275" y="881"/>
                    <a:pt x="1608" y="893"/>
                    <a:pt x="1918" y="1000"/>
                  </a:cubicBezTo>
                  <a:cubicBezTo>
                    <a:pt x="2107" y="1033"/>
                    <a:pt x="2294" y="1051"/>
                    <a:pt x="2482" y="1051"/>
                  </a:cubicBezTo>
                  <a:cubicBezTo>
                    <a:pt x="2636" y="1051"/>
                    <a:pt x="2793" y="1039"/>
                    <a:pt x="2953" y="1012"/>
                  </a:cubicBezTo>
                  <a:cubicBezTo>
                    <a:pt x="2972" y="1023"/>
                    <a:pt x="2988" y="1028"/>
                    <a:pt x="3003" y="1028"/>
                  </a:cubicBezTo>
                  <a:cubicBezTo>
                    <a:pt x="3090" y="1028"/>
                    <a:pt x="3132" y="867"/>
                    <a:pt x="3220" y="867"/>
                  </a:cubicBezTo>
                  <a:cubicBezTo>
                    <a:pt x="3245" y="867"/>
                    <a:pt x="3275" y="881"/>
                    <a:pt x="3311" y="917"/>
                  </a:cubicBezTo>
                  <a:cubicBezTo>
                    <a:pt x="3370" y="941"/>
                    <a:pt x="3418" y="941"/>
                    <a:pt x="3477" y="941"/>
                  </a:cubicBezTo>
                  <a:cubicBezTo>
                    <a:pt x="3501" y="929"/>
                    <a:pt x="3537" y="929"/>
                    <a:pt x="3573" y="917"/>
                  </a:cubicBezTo>
                  <a:cubicBezTo>
                    <a:pt x="3787" y="822"/>
                    <a:pt x="4025" y="762"/>
                    <a:pt x="4263" y="691"/>
                  </a:cubicBezTo>
                  <a:cubicBezTo>
                    <a:pt x="4549" y="584"/>
                    <a:pt x="4882" y="679"/>
                    <a:pt x="5144" y="500"/>
                  </a:cubicBezTo>
                  <a:cubicBezTo>
                    <a:pt x="5192" y="453"/>
                    <a:pt x="5204" y="393"/>
                    <a:pt x="5192" y="322"/>
                  </a:cubicBezTo>
                  <a:cubicBezTo>
                    <a:pt x="4954" y="262"/>
                    <a:pt x="4680" y="334"/>
                    <a:pt x="4466" y="203"/>
                  </a:cubicBezTo>
                  <a:cubicBezTo>
                    <a:pt x="3823" y="191"/>
                    <a:pt x="3192" y="167"/>
                    <a:pt x="2561" y="143"/>
                  </a:cubicBezTo>
                  <a:cubicBezTo>
                    <a:pt x="2533" y="142"/>
                    <a:pt x="2505" y="142"/>
                    <a:pt x="2478" y="142"/>
                  </a:cubicBezTo>
                  <a:cubicBezTo>
                    <a:pt x="2330" y="142"/>
                    <a:pt x="2182" y="152"/>
                    <a:pt x="2036" y="152"/>
                  </a:cubicBezTo>
                  <a:cubicBezTo>
                    <a:pt x="1833" y="152"/>
                    <a:pt x="1634" y="132"/>
                    <a:pt x="1441" y="36"/>
                  </a:cubicBezTo>
                  <a:cubicBezTo>
                    <a:pt x="965" y="24"/>
                    <a:pt x="489" y="24"/>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32"/>
            <p:cNvSpPr/>
            <p:nvPr/>
          </p:nvSpPr>
          <p:spPr>
            <a:xfrm>
              <a:off x="6058175" y="2364400"/>
              <a:ext cx="120575" cy="23950"/>
            </a:xfrm>
            <a:custGeom>
              <a:avLst/>
              <a:gdLst/>
              <a:ahLst/>
              <a:cxnLst/>
              <a:rect l="l" t="t" r="r" b="b"/>
              <a:pathLst>
                <a:path w="4823" h="958" extrusionOk="0">
                  <a:moveTo>
                    <a:pt x="370" y="1"/>
                  </a:moveTo>
                  <a:cubicBezTo>
                    <a:pt x="322" y="48"/>
                    <a:pt x="322" y="108"/>
                    <a:pt x="322" y="156"/>
                  </a:cubicBezTo>
                  <a:cubicBezTo>
                    <a:pt x="549" y="370"/>
                    <a:pt x="1" y="441"/>
                    <a:pt x="239" y="656"/>
                  </a:cubicBezTo>
                  <a:cubicBezTo>
                    <a:pt x="1084" y="870"/>
                    <a:pt x="1965" y="918"/>
                    <a:pt x="2835" y="930"/>
                  </a:cubicBezTo>
                  <a:cubicBezTo>
                    <a:pt x="3052" y="941"/>
                    <a:pt x="3264" y="958"/>
                    <a:pt x="3473" y="958"/>
                  </a:cubicBezTo>
                  <a:cubicBezTo>
                    <a:pt x="3699" y="958"/>
                    <a:pt x="3922" y="938"/>
                    <a:pt x="4144" y="870"/>
                  </a:cubicBezTo>
                  <a:cubicBezTo>
                    <a:pt x="4371" y="727"/>
                    <a:pt x="4644" y="668"/>
                    <a:pt x="4823" y="453"/>
                  </a:cubicBezTo>
                  <a:cubicBezTo>
                    <a:pt x="4740" y="418"/>
                    <a:pt x="4656" y="358"/>
                    <a:pt x="4561" y="358"/>
                  </a:cubicBezTo>
                  <a:cubicBezTo>
                    <a:pt x="3168" y="298"/>
                    <a:pt x="1763" y="132"/>
                    <a:pt x="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32"/>
            <p:cNvSpPr/>
            <p:nvPr/>
          </p:nvSpPr>
          <p:spPr>
            <a:xfrm>
              <a:off x="5964425" y="2361125"/>
              <a:ext cx="103000" cy="20400"/>
            </a:xfrm>
            <a:custGeom>
              <a:avLst/>
              <a:gdLst/>
              <a:ahLst/>
              <a:cxnLst/>
              <a:rect l="l" t="t" r="r" b="b"/>
              <a:pathLst>
                <a:path w="4120" h="816" extrusionOk="0">
                  <a:moveTo>
                    <a:pt x="1822" y="1"/>
                  </a:moveTo>
                  <a:cubicBezTo>
                    <a:pt x="1810" y="13"/>
                    <a:pt x="1786" y="25"/>
                    <a:pt x="1739" y="48"/>
                  </a:cubicBezTo>
                  <a:cubicBezTo>
                    <a:pt x="1662" y="136"/>
                    <a:pt x="1581" y="164"/>
                    <a:pt x="1498" y="164"/>
                  </a:cubicBezTo>
                  <a:cubicBezTo>
                    <a:pt x="1354" y="164"/>
                    <a:pt x="1203" y="81"/>
                    <a:pt x="1061" y="81"/>
                  </a:cubicBezTo>
                  <a:cubicBezTo>
                    <a:pt x="1028" y="81"/>
                    <a:pt x="996" y="86"/>
                    <a:pt x="965" y="96"/>
                  </a:cubicBezTo>
                  <a:cubicBezTo>
                    <a:pt x="905" y="108"/>
                    <a:pt x="842" y="111"/>
                    <a:pt x="777" y="111"/>
                  </a:cubicBezTo>
                  <a:cubicBezTo>
                    <a:pt x="705" y="111"/>
                    <a:pt x="632" y="107"/>
                    <a:pt x="559" y="107"/>
                  </a:cubicBezTo>
                  <a:cubicBezTo>
                    <a:pt x="360" y="107"/>
                    <a:pt x="165" y="135"/>
                    <a:pt x="24" y="346"/>
                  </a:cubicBezTo>
                  <a:cubicBezTo>
                    <a:pt x="0" y="453"/>
                    <a:pt x="0" y="560"/>
                    <a:pt x="72" y="668"/>
                  </a:cubicBezTo>
                  <a:cubicBezTo>
                    <a:pt x="192" y="765"/>
                    <a:pt x="326" y="815"/>
                    <a:pt x="469" y="815"/>
                  </a:cubicBezTo>
                  <a:cubicBezTo>
                    <a:pt x="552" y="815"/>
                    <a:pt x="639" y="798"/>
                    <a:pt x="727" y="763"/>
                  </a:cubicBezTo>
                  <a:cubicBezTo>
                    <a:pt x="899" y="744"/>
                    <a:pt x="1072" y="738"/>
                    <a:pt x="1244" y="738"/>
                  </a:cubicBezTo>
                  <a:cubicBezTo>
                    <a:pt x="1498" y="738"/>
                    <a:pt x="1752" y="751"/>
                    <a:pt x="2005" y="751"/>
                  </a:cubicBezTo>
                  <a:cubicBezTo>
                    <a:pt x="2234" y="751"/>
                    <a:pt x="2463" y="741"/>
                    <a:pt x="2691" y="703"/>
                  </a:cubicBezTo>
                  <a:cubicBezTo>
                    <a:pt x="2811" y="380"/>
                    <a:pt x="3036" y="337"/>
                    <a:pt x="3278" y="337"/>
                  </a:cubicBezTo>
                  <a:cubicBezTo>
                    <a:pt x="3367" y="337"/>
                    <a:pt x="3458" y="343"/>
                    <a:pt x="3548" y="343"/>
                  </a:cubicBezTo>
                  <a:cubicBezTo>
                    <a:pt x="3600" y="343"/>
                    <a:pt x="3653" y="341"/>
                    <a:pt x="3703" y="334"/>
                  </a:cubicBezTo>
                  <a:cubicBezTo>
                    <a:pt x="3834" y="322"/>
                    <a:pt x="3989" y="310"/>
                    <a:pt x="4084" y="203"/>
                  </a:cubicBezTo>
                  <a:cubicBezTo>
                    <a:pt x="4108" y="179"/>
                    <a:pt x="4120" y="156"/>
                    <a:pt x="4120" y="132"/>
                  </a:cubicBezTo>
                  <a:cubicBezTo>
                    <a:pt x="3805" y="33"/>
                    <a:pt x="3488" y="10"/>
                    <a:pt x="3170" y="10"/>
                  </a:cubicBezTo>
                  <a:cubicBezTo>
                    <a:pt x="2889" y="10"/>
                    <a:pt x="2607" y="28"/>
                    <a:pt x="2327" y="28"/>
                  </a:cubicBezTo>
                  <a:cubicBezTo>
                    <a:pt x="2158" y="28"/>
                    <a:pt x="1990" y="22"/>
                    <a:pt x="1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32"/>
            <p:cNvSpPr/>
            <p:nvPr/>
          </p:nvSpPr>
          <p:spPr>
            <a:xfrm>
              <a:off x="6189450" y="2376025"/>
              <a:ext cx="81275" cy="16425"/>
            </a:xfrm>
            <a:custGeom>
              <a:avLst/>
              <a:gdLst/>
              <a:ahLst/>
              <a:cxnLst/>
              <a:rect l="l" t="t" r="r" b="b"/>
              <a:pathLst>
                <a:path w="3251" h="657" extrusionOk="0">
                  <a:moveTo>
                    <a:pt x="1" y="0"/>
                  </a:moveTo>
                  <a:cubicBezTo>
                    <a:pt x="60" y="405"/>
                    <a:pt x="393" y="322"/>
                    <a:pt x="655" y="357"/>
                  </a:cubicBezTo>
                  <a:cubicBezTo>
                    <a:pt x="696" y="361"/>
                    <a:pt x="736" y="363"/>
                    <a:pt x="777" y="363"/>
                  </a:cubicBezTo>
                  <a:cubicBezTo>
                    <a:pt x="880" y="363"/>
                    <a:pt x="984" y="354"/>
                    <a:pt x="1090" y="354"/>
                  </a:cubicBezTo>
                  <a:cubicBezTo>
                    <a:pt x="1202" y="354"/>
                    <a:pt x="1316" y="364"/>
                    <a:pt x="1429" y="405"/>
                  </a:cubicBezTo>
                  <a:cubicBezTo>
                    <a:pt x="1572" y="453"/>
                    <a:pt x="1751" y="453"/>
                    <a:pt x="1858" y="607"/>
                  </a:cubicBezTo>
                  <a:lnTo>
                    <a:pt x="1846" y="607"/>
                  </a:lnTo>
                  <a:cubicBezTo>
                    <a:pt x="1876" y="619"/>
                    <a:pt x="1906" y="625"/>
                    <a:pt x="1935" y="625"/>
                  </a:cubicBezTo>
                  <a:cubicBezTo>
                    <a:pt x="1965" y="625"/>
                    <a:pt x="1995" y="619"/>
                    <a:pt x="2025" y="607"/>
                  </a:cubicBezTo>
                  <a:lnTo>
                    <a:pt x="2001" y="607"/>
                  </a:lnTo>
                  <a:cubicBezTo>
                    <a:pt x="2001" y="572"/>
                    <a:pt x="2001" y="560"/>
                    <a:pt x="2037" y="548"/>
                  </a:cubicBezTo>
                  <a:cubicBezTo>
                    <a:pt x="2050" y="545"/>
                    <a:pt x="2062" y="544"/>
                    <a:pt x="2073" y="544"/>
                  </a:cubicBezTo>
                  <a:cubicBezTo>
                    <a:pt x="2111" y="544"/>
                    <a:pt x="2134" y="561"/>
                    <a:pt x="2144" y="607"/>
                  </a:cubicBezTo>
                  <a:lnTo>
                    <a:pt x="2168" y="619"/>
                  </a:lnTo>
                  <a:lnTo>
                    <a:pt x="2203" y="595"/>
                  </a:lnTo>
                  <a:cubicBezTo>
                    <a:pt x="2334" y="639"/>
                    <a:pt x="2471" y="657"/>
                    <a:pt x="2612" y="657"/>
                  </a:cubicBezTo>
                  <a:cubicBezTo>
                    <a:pt x="2740" y="657"/>
                    <a:pt x="2870" y="642"/>
                    <a:pt x="3001" y="619"/>
                  </a:cubicBezTo>
                  <a:cubicBezTo>
                    <a:pt x="3239" y="595"/>
                    <a:pt x="3251" y="441"/>
                    <a:pt x="3180" y="250"/>
                  </a:cubicBezTo>
                  <a:lnTo>
                    <a:pt x="3180" y="250"/>
                  </a:lnTo>
                  <a:lnTo>
                    <a:pt x="3180" y="262"/>
                  </a:lnTo>
                  <a:cubicBezTo>
                    <a:pt x="3120" y="238"/>
                    <a:pt x="3060" y="203"/>
                    <a:pt x="3013" y="155"/>
                  </a:cubicBezTo>
                  <a:cubicBezTo>
                    <a:pt x="2934" y="134"/>
                    <a:pt x="2851" y="116"/>
                    <a:pt x="2764" y="116"/>
                  </a:cubicBezTo>
                  <a:cubicBezTo>
                    <a:pt x="2706" y="116"/>
                    <a:pt x="2646" y="124"/>
                    <a:pt x="2584" y="143"/>
                  </a:cubicBezTo>
                  <a:cubicBezTo>
                    <a:pt x="2513" y="203"/>
                    <a:pt x="2441" y="232"/>
                    <a:pt x="2370" y="232"/>
                  </a:cubicBezTo>
                  <a:cubicBezTo>
                    <a:pt x="2298" y="232"/>
                    <a:pt x="2227" y="203"/>
                    <a:pt x="2156" y="143"/>
                  </a:cubicBezTo>
                  <a:cubicBezTo>
                    <a:pt x="2096" y="95"/>
                    <a:pt x="2048" y="60"/>
                    <a:pt x="1989" y="12"/>
                  </a:cubicBezTo>
                  <a:cubicBezTo>
                    <a:pt x="1322" y="12"/>
                    <a:pt x="667"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32"/>
            <p:cNvSpPr/>
            <p:nvPr/>
          </p:nvSpPr>
          <p:spPr>
            <a:xfrm>
              <a:off x="6163250" y="2373625"/>
              <a:ext cx="66700" cy="17900"/>
            </a:xfrm>
            <a:custGeom>
              <a:avLst/>
              <a:gdLst/>
              <a:ahLst/>
              <a:cxnLst/>
              <a:rect l="l" t="t" r="r" b="b"/>
              <a:pathLst>
                <a:path w="2668" h="716" extrusionOk="0">
                  <a:moveTo>
                    <a:pt x="813" y="65"/>
                  </a:moveTo>
                  <a:cubicBezTo>
                    <a:pt x="750" y="65"/>
                    <a:pt x="686" y="73"/>
                    <a:pt x="620" y="84"/>
                  </a:cubicBezTo>
                  <a:cubicBezTo>
                    <a:pt x="394" y="156"/>
                    <a:pt x="48" y="1"/>
                    <a:pt x="1" y="406"/>
                  </a:cubicBezTo>
                  <a:cubicBezTo>
                    <a:pt x="144" y="608"/>
                    <a:pt x="346" y="656"/>
                    <a:pt x="572" y="703"/>
                  </a:cubicBezTo>
                  <a:cubicBezTo>
                    <a:pt x="679" y="715"/>
                    <a:pt x="799" y="715"/>
                    <a:pt x="894" y="715"/>
                  </a:cubicBezTo>
                  <a:lnTo>
                    <a:pt x="1430" y="715"/>
                  </a:lnTo>
                  <a:cubicBezTo>
                    <a:pt x="1549" y="715"/>
                    <a:pt x="1656" y="715"/>
                    <a:pt x="1763" y="703"/>
                  </a:cubicBezTo>
                  <a:cubicBezTo>
                    <a:pt x="1906" y="691"/>
                    <a:pt x="2025" y="608"/>
                    <a:pt x="2180" y="596"/>
                  </a:cubicBezTo>
                  <a:cubicBezTo>
                    <a:pt x="2197" y="595"/>
                    <a:pt x="2214" y="594"/>
                    <a:pt x="2232" y="594"/>
                  </a:cubicBezTo>
                  <a:cubicBezTo>
                    <a:pt x="2300" y="594"/>
                    <a:pt x="2371" y="603"/>
                    <a:pt x="2439" y="603"/>
                  </a:cubicBezTo>
                  <a:cubicBezTo>
                    <a:pt x="2498" y="603"/>
                    <a:pt x="2555" y="597"/>
                    <a:pt x="2608" y="572"/>
                  </a:cubicBezTo>
                  <a:cubicBezTo>
                    <a:pt x="2668" y="513"/>
                    <a:pt x="2668" y="453"/>
                    <a:pt x="2608" y="394"/>
                  </a:cubicBezTo>
                  <a:cubicBezTo>
                    <a:pt x="2450" y="299"/>
                    <a:pt x="2285" y="267"/>
                    <a:pt x="2120" y="267"/>
                  </a:cubicBezTo>
                  <a:cubicBezTo>
                    <a:pt x="2037" y="267"/>
                    <a:pt x="1953" y="275"/>
                    <a:pt x="1870" y="287"/>
                  </a:cubicBezTo>
                  <a:cubicBezTo>
                    <a:pt x="1776" y="302"/>
                    <a:pt x="1684" y="312"/>
                    <a:pt x="1594" y="312"/>
                  </a:cubicBezTo>
                  <a:cubicBezTo>
                    <a:pt x="1396" y="312"/>
                    <a:pt x="1208" y="263"/>
                    <a:pt x="1037" y="108"/>
                  </a:cubicBezTo>
                  <a:cubicBezTo>
                    <a:pt x="960" y="76"/>
                    <a:pt x="887" y="65"/>
                    <a:pt x="813" y="6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2"/>
            <p:cNvSpPr/>
            <p:nvPr/>
          </p:nvSpPr>
          <p:spPr>
            <a:xfrm>
              <a:off x="6204925" y="2346875"/>
              <a:ext cx="36950" cy="7450"/>
            </a:xfrm>
            <a:custGeom>
              <a:avLst/>
              <a:gdLst/>
              <a:ahLst/>
              <a:cxnLst/>
              <a:rect l="l" t="t" r="r" b="b"/>
              <a:pathLst>
                <a:path w="1478" h="298" extrusionOk="0">
                  <a:moveTo>
                    <a:pt x="978" y="0"/>
                  </a:moveTo>
                  <a:cubicBezTo>
                    <a:pt x="786" y="0"/>
                    <a:pt x="598" y="79"/>
                    <a:pt x="407" y="79"/>
                  </a:cubicBezTo>
                  <a:cubicBezTo>
                    <a:pt x="343" y="79"/>
                    <a:pt x="279" y="70"/>
                    <a:pt x="215" y="47"/>
                  </a:cubicBezTo>
                  <a:cubicBezTo>
                    <a:pt x="120" y="107"/>
                    <a:pt x="1" y="154"/>
                    <a:pt x="72" y="297"/>
                  </a:cubicBezTo>
                  <a:cubicBezTo>
                    <a:pt x="536" y="285"/>
                    <a:pt x="1013" y="285"/>
                    <a:pt x="1477" y="285"/>
                  </a:cubicBezTo>
                  <a:cubicBezTo>
                    <a:pt x="1406" y="130"/>
                    <a:pt x="1168" y="190"/>
                    <a:pt x="1096" y="11"/>
                  </a:cubicBezTo>
                  <a:cubicBezTo>
                    <a:pt x="1057" y="3"/>
                    <a:pt x="1017" y="0"/>
                    <a:pt x="9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2"/>
            <p:cNvSpPr/>
            <p:nvPr/>
          </p:nvSpPr>
          <p:spPr>
            <a:xfrm>
              <a:off x="6181725" y="2347050"/>
              <a:ext cx="28575" cy="10800"/>
            </a:xfrm>
            <a:custGeom>
              <a:avLst/>
              <a:gdLst/>
              <a:ahLst/>
              <a:cxnLst/>
              <a:rect l="l" t="t" r="r" b="b"/>
              <a:pathLst>
                <a:path w="1143" h="432" extrusionOk="0">
                  <a:moveTo>
                    <a:pt x="692" y="1"/>
                  </a:moveTo>
                  <a:cubicBezTo>
                    <a:pt x="509" y="1"/>
                    <a:pt x="326" y="19"/>
                    <a:pt x="143" y="52"/>
                  </a:cubicBezTo>
                  <a:cubicBezTo>
                    <a:pt x="321" y="254"/>
                    <a:pt x="83" y="326"/>
                    <a:pt x="0" y="421"/>
                  </a:cubicBezTo>
                  <a:cubicBezTo>
                    <a:pt x="44" y="429"/>
                    <a:pt x="88" y="432"/>
                    <a:pt x="132" y="432"/>
                  </a:cubicBezTo>
                  <a:cubicBezTo>
                    <a:pt x="418" y="432"/>
                    <a:pt x="691" y="290"/>
                    <a:pt x="971" y="290"/>
                  </a:cubicBezTo>
                  <a:cubicBezTo>
                    <a:pt x="981" y="290"/>
                    <a:pt x="991" y="290"/>
                    <a:pt x="1000" y="290"/>
                  </a:cubicBezTo>
                  <a:cubicBezTo>
                    <a:pt x="1048" y="207"/>
                    <a:pt x="1095" y="123"/>
                    <a:pt x="1143" y="40"/>
                  </a:cubicBezTo>
                  <a:cubicBezTo>
                    <a:pt x="993" y="13"/>
                    <a:pt x="843" y="1"/>
                    <a:pt x="6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2"/>
            <p:cNvSpPr/>
            <p:nvPr/>
          </p:nvSpPr>
          <p:spPr>
            <a:xfrm>
              <a:off x="5968900" y="2343675"/>
              <a:ext cx="30075" cy="3500"/>
            </a:xfrm>
            <a:custGeom>
              <a:avLst/>
              <a:gdLst/>
              <a:ahLst/>
              <a:cxnLst/>
              <a:rect l="l" t="t" r="r" b="b"/>
              <a:pathLst>
                <a:path w="1203" h="140" extrusionOk="0">
                  <a:moveTo>
                    <a:pt x="680" y="1"/>
                  </a:moveTo>
                  <a:cubicBezTo>
                    <a:pt x="466" y="1"/>
                    <a:pt x="251" y="45"/>
                    <a:pt x="42" y="45"/>
                  </a:cubicBezTo>
                  <a:cubicBezTo>
                    <a:pt x="28" y="45"/>
                    <a:pt x="14" y="44"/>
                    <a:pt x="0" y="44"/>
                  </a:cubicBezTo>
                  <a:lnTo>
                    <a:pt x="0" y="44"/>
                  </a:lnTo>
                  <a:cubicBezTo>
                    <a:pt x="24" y="68"/>
                    <a:pt x="60" y="104"/>
                    <a:pt x="83" y="139"/>
                  </a:cubicBezTo>
                  <a:lnTo>
                    <a:pt x="1203" y="139"/>
                  </a:lnTo>
                  <a:cubicBezTo>
                    <a:pt x="1031" y="30"/>
                    <a:pt x="856" y="1"/>
                    <a:pt x="6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2"/>
            <p:cNvSpPr/>
            <p:nvPr/>
          </p:nvSpPr>
          <p:spPr>
            <a:xfrm>
              <a:off x="6023950" y="2347225"/>
              <a:ext cx="25325" cy="3600"/>
            </a:xfrm>
            <a:custGeom>
              <a:avLst/>
              <a:gdLst/>
              <a:ahLst/>
              <a:cxnLst/>
              <a:rect l="l" t="t" r="r" b="b"/>
              <a:pathLst>
                <a:path w="1013" h="144" extrusionOk="0">
                  <a:moveTo>
                    <a:pt x="538" y="0"/>
                  </a:moveTo>
                  <a:cubicBezTo>
                    <a:pt x="386" y="0"/>
                    <a:pt x="233" y="24"/>
                    <a:pt x="84" y="24"/>
                  </a:cubicBezTo>
                  <a:cubicBezTo>
                    <a:pt x="56" y="24"/>
                    <a:pt x="28" y="23"/>
                    <a:pt x="1" y="21"/>
                  </a:cubicBezTo>
                  <a:lnTo>
                    <a:pt x="1" y="21"/>
                  </a:lnTo>
                  <a:cubicBezTo>
                    <a:pt x="221" y="127"/>
                    <a:pt x="452" y="144"/>
                    <a:pt x="686" y="144"/>
                  </a:cubicBezTo>
                  <a:cubicBezTo>
                    <a:pt x="795" y="144"/>
                    <a:pt x="904" y="140"/>
                    <a:pt x="1013" y="140"/>
                  </a:cubicBezTo>
                  <a:cubicBezTo>
                    <a:pt x="860" y="27"/>
                    <a:pt x="700" y="0"/>
                    <a:pt x="5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2"/>
            <p:cNvSpPr/>
            <p:nvPr/>
          </p:nvSpPr>
          <p:spPr>
            <a:xfrm>
              <a:off x="5988225" y="2358000"/>
              <a:ext cx="21775" cy="7375"/>
            </a:xfrm>
            <a:custGeom>
              <a:avLst/>
              <a:gdLst/>
              <a:ahLst/>
              <a:cxnLst/>
              <a:rect l="l" t="t" r="r" b="b"/>
              <a:pathLst>
                <a:path w="871" h="295" extrusionOk="0">
                  <a:moveTo>
                    <a:pt x="240" y="0"/>
                  </a:moveTo>
                  <a:cubicBezTo>
                    <a:pt x="162" y="0"/>
                    <a:pt x="82" y="6"/>
                    <a:pt x="1" y="19"/>
                  </a:cubicBezTo>
                  <a:lnTo>
                    <a:pt x="1" y="150"/>
                  </a:lnTo>
                  <a:cubicBezTo>
                    <a:pt x="25" y="185"/>
                    <a:pt x="60" y="197"/>
                    <a:pt x="84" y="209"/>
                  </a:cubicBezTo>
                  <a:cubicBezTo>
                    <a:pt x="239" y="231"/>
                    <a:pt x="398" y="294"/>
                    <a:pt x="553" y="294"/>
                  </a:cubicBezTo>
                  <a:cubicBezTo>
                    <a:pt x="649" y="294"/>
                    <a:pt x="743" y="270"/>
                    <a:pt x="834" y="197"/>
                  </a:cubicBezTo>
                  <a:cubicBezTo>
                    <a:pt x="846" y="162"/>
                    <a:pt x="858" y="150"/>
                    <a:pt x="870" y="126"/>
                  </a:cubicBezTo>
                  <a:cubicBezTo>
                    <a:pt x="668" y="47"/>
                    <a:pt x="460" y="0"/>
                    <a:pt x="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2"/>
            <p:cNvSpPr/>
            <p:nvPr/>
          </p:nvSpPr>
          <p:spPr>
            <a:xfrm>
              <a:off x="6056100" y="2349350"/>
              <a:ext cx="3900" cy="1975"/>
            </a:xfrm>
            <a:custGeom>
              <a:avLst/>
              <a:gdLst/>
              <a:ahLst/>
              <a:cxnLst/>
              <a:rect l="l" t="t" r="r" b="b"/>
              <a:pathLst>
                <a:path w="156" h="79" extrusionOk="0">
                  <a:moveTo>
                    <a:pt x="73" y="0"/>
                  </a:moveTo>
                  <a:cubicBezTo>
                    <a:pt x="51" y="0"/>
                    <a:pt x="27" y="20"/>
                    <a:pt x="1" y="67"/>
                  </a:cubicBezTo>
                  <a:cubicBezTo>
                    <a:pt x="60" y="67"/>
                    <a:pt x="108" y="67"/>
                    <a:pt x="155" y="79"/>
                  </a:cubicBezTo>
                  <a:cubicBezTo>
                    <a:pt x="129" y="32"/>
                    <a:pt x="102" y="0"/>
                    <a:pt x="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2"/>
            <p:cNvSpPr/>
            <p:nvPr/>
          </p:nvSpPr>
          <p:spPr>
            <a:xfrm>
              <a:off x="5308675" y="1693675"/>
              <a:ext cx="89025" cy="30150"/>
            </a:xfrm>
            <a:custGeom>
              <a:avLst/>
              <a:gdLst/>
              <a:ahLst/>
              <a:cxnLst/>
              <a:rect l="l" t="t" r="r" b="b"/>
              <a:pathLst>
                <a:path w="3561" h="1206" extrusionOk="0">
                  <a:moveTo>
                    <a:pt x="3420" y="1"/>
                  </a:moveTo>
                  <a:cubicBezTo>
                    <a:pt x="3391" y="1"/>
                    <a:pt x="3355" y="9"/>
                    <a:pt x="3311" y="29"/>
                  </a:cubicBezTo>
                  <a:cubicBezTo>
                    <a:pt x="2680" y="100"/>
                    <a:pt x="2085" y="303"/>
                    <a:pt x="1465" y="362"/>
                  </a:cubicBezTo>
                  <a:cubicBezTo>
                    <a:pt x="1144" y="398"/>
                    <a:pt x="751" y="338"/>
                    <a:pt x="465" y="589"/>
                  </a:cubicBezTo>
                  <a:cubicBezTo>
                    <a:pt x="358" y="767"/>
                    <a:pt x="49" y="684"/>
                    <a:pt x="1" y="946"/>
                  </a:cubicBezTo>
                  <a:cubicBezTo>
                    <a:pt x="13" y="1017"/>
                    <a:pt x="49" y="1065"/>
                    <a:pt x="108" y="1112"/>
                  </a:cubicBezTo>
                  <a:cubicBezTo>
                    <a:pt x="162" y="1122"/>
                    <a:pt x="217" y="1125"/>
                    <a:pt x="273" y="1125"/>
                  </a:cubicBezTo>
                  <a:cubicBezTo>
                    <a:pt x="381" y="1125"/>
                    <a:pt x="492" y="1113"/>
                    <a:pt x="603" y="1113"/>
                  </a:cubicBezTo>
                  <a:cubicBezTo>
                    <a:pt x="712" y="1113"/>
                    <a:pt x="822" y="1125"/>
                    <a:pt x="930" y="1172"/>
                  </a:cubicBezTo>
                  <a:cubicBezTo>
                    <a:pt x="1065" y="1194"/>
                    <a:pt x="1198" y="1205"/>
                    <a:pt x="1331" y="1205"/>
                  </a:cubicBezTo>
                  <a:cubicBezTo>
                    <a:pt x="1621" y="1205"/>
                    <a:pt x="1906" y="1155"/>
                    <a:pt x="2192" y="1065"/>
                  </a:cubicBezTo>
                  <a:cubicBezTo>
                    <a:pt x="2200" y="1065"/>
                    <a:pt x="2208" y="1065"/>
                    <a:pt x="2216" y="1065"/>
                  </a:cubicBezTo>
                  <a:cubicBezTo>
                    <a:pt x="2548" y="1065"/>
                    <a:pt x="2781" y="824"/>
                    <a:pt x="3037" y="719"/>
                  </a:cubicBezTo>
                  <a:cubicBezTo>
                    <a:pt x="3156" y="660"/>
                    <a:pt x="3287" y="600"/>
                    <a:pt x="3394" y="517"/>
                  </a:cubicBezTo>
                  <a:cubicBezTo>
                    <a:pt x="3490" y="446"/>
                    <a:pt x="3549" y="350"/>
                    <a:pt x="3561" y="243"/>
                  </a:cubicBezTo>
                  <a:cubicBezTo>
                    <a:pt x="3551" y="130"/>
                    <a:pt x="3534" y="1"/>
                    <a:pt x="3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2"/>
            <p:cNvSpPr/>
            <p:nvPr/>
          </p:nvSpPr>
          <p:spPr>
            <a:xfrm>
              <a:off x="5252425" y="1715825"/>
              <a:ext cx="33675" cy="41400"/>
            </a:xfrm>
            <a:custGeom>
              <a:avLst/>
              <a:gdLst/>
              <a:ahLst/>
              <a:cxnLst/>
              <a:rect l="l" t="t" r="r" b="b"/>
              <a:pathLst>
                <a:path w="1347" h="1656" extrusionOk="0">
                  <a:moveTo>
                    <a:pt x="1156" y="0"/>
                  </a:moveTo>
                  <a:cubicBezTo>
                    <a:pt x="1037" y="0"/>
                    <a:pt x="929" y="36"/>
                    <a:pt x="870" y="131"/>
                  </a:cubicBezTo>
                  <a:cubicBezTo>
                    <a:pt x="834" y="214"/>
                    <a:pt x="798" y="250"/>
                    <a:pt x="715" y="286"/>
                  </a:cubicBezTo>
                  <a:lnTo>
                    <a:pt x="703" y="298"/>
                  </a:lnTo>
                  <a:cubicBezTo>
                    <a:pt x="644" y="417"/>
                    <a:pt x="560" y="512"/>
                    <a:pt x="453" y="584"/>
                  </a:cubicBezTo>
                  <a:lnTo>
                    <a:pt x="441" y="607"/>
                  </a:lnTo>
                  <a:cubicBezTo>
                    <a:pt x="346" y="667"/>
                    <a:pt x="382" y="822"/>
                    <a:pt x="263" y="846"/>
                  </a:cubicBezTo>
                  <a:lnTo>
                    <a:pt x="275" y="846"/>
                  </a:lnTo>
                  <a:cubicBezTo>
                    <a:pt x="275" y="941"/>
                    <a:pt x="215" y="988"/>
                    <a:pt x="144" y="1012"/>
                  </a:cubicBezTo>
                  <a:cubicBezTo>
                    <a:pt x="108" y="1060"/>
                    <a:pt x="96" y="1119"/>
                    <a:pt x="96" y="1179"/>
                  </a:cubicBezTo>
                  <a:cubicBezTo>
                    <a:pt x="96" y="1346"/>
                    <a:pt x="1" y="1536"/>
                    <a:pt x="203" y="1655"/>
                  </a:cubicBezTo>
                  <a:cubicBezTo>
                    <a:pt x="263" y="1655"/>
                    <a:pt x="322" y="1643"/>
                    <a:pt x="358" y="1596"/>
                  </a:cubicBezTo>
                  <a:cubicBezTo>
                    <a:pt x="667" y="1286"/>
                    <a:pt x="941" y="929"/>
                    <a:pt x="1334" y="715"/>
                  </a:cubicBezTo>
                  <a:cubicBezTo>
                    <a:pt x="1346" y="655"/>
                    <a:pt x="1346" y="595"/>
                    <a:pt x="1310" y="536"/>
                  </a:cubicBezTo>
                  <a:cubicBezTo>
                    <a:pt x="1227" y="417"/>
                    <a:pt x="1215" y="286"/>
                    <a:pt x="1227" y="155"/>
                  </a:cubicBezTo>
                  <a:cubicBezTo>
                    <a:pt x="1227" y="95"/>
                    <a:pt x="1191" y="36"/>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2"/>
            <p:cNvSpPr/>
            <p:nvPr/>
          </p:nvSpPr>
          <p:spPr>
            <a:xfrm>
              <a:off x="5233975" y="1750950"/>
              <a:ext cx="29500" cy="24425"/>
            </a:xfrm>
            <a:custGeom>
              <a:avLst/>
              <a:gdLst/>
              <a:ahLst/>
              <a:cxnLst/>
              <a:rect l="l" t="t" r="r" b="b"/>
              <a:pathLst>
                <a:path w="1180" h="977" extrusionOk="0">
                  <a:moveTo>
                    <a:pt x="548" y="0"/>
                  </a:moveTo>
                  <a:cubicBezTo>
                    <a:pt x="346" y="214"/>
                    <a:pt x="131" y="441"/>
                    <a:pt x="1" y="726"/>
                  </a:cubicBezTo>
                  <a:cubicBezTo>
                    <a:pt x="12" y="750"/>
                    <a:pt x="12" y="786"/>
                    <a:pt x="24" y="810"/>
                  </a:cubicBezTo>
                  <a:cubicBezTo>
                    <a:pt x="108" y="917"/>
                    <a:pt x="203" y="976"/>
                    <a:pt x="322" y="976"/>
                  </a:cubicBezTo>
                  <a:cubicBezTo>
                    <a:pt x="382" y="965"/>
                    <a:pt x="429" y="953"/>
                    <a:pt x="477" y="917"/>
                  </a:cubicBezTo>
                  <a:cubicBezTo>
                    <a:pt x="477" y="869"/>
                    <a:pt x="501" y="834"/>
                    <a:pt x="536" y="834"/>
                  </a:cubicBezTo>
                  <a:cubicBezTo>
                    <a:pt x="536" y="834"/>
                    <a:pt x="537" y="834"/>
                    <a:pt x="537" y="834"/>
                  </a:cubicBezTo>
                  <a:lnTo>
                    <a:pt x="537" y="834"/>
                  </a:lnTo>
                  <a:cubicBezTo>
                    <a:pt x="536" y="841"/>
                    <a:pt x="538" y="852"/>
                    <a:pt x="548" y="869"/>
                  </a:cubicBezTo>
                  <a:lnTo>
                    <a:pt x="596" y="905"/>
                  </a:lnTo>
                  <a:cubicBezTo>
                    <a:pt x="739" y="631"/>
                    <a:pt x="965" y="417"/>
                    <a:pt x="1179" y="191"/>
                  </a:cubicBezTo>
                  <a:cubicBezTo>
                    <a:pt x="1179" y="179"/>
                    <a:pt x="1155" y="155"/>
                    <a:pt x="1132" y="143"/>
                  </a:cubicBezTo>
                  <a:cubicBezTo>
                    <a:pt x="1120" y="135"/>
                    <a:pt x="1109" y="131"/>
                    <a:pt x="1099" y="131"/>
                  </a:cubicBezTo>
                  <a:cubicBezTo>
                    <a:pt x="1077" y="131"/>
                    <a:pt x="1056" y="147"/>
                    <a:pt x="1024" y="179"/>
                  </a:cubicBezTo>
                  <a:cubicBezTo>
                    <a:pt x="977" y="191"/>
                    <a:pt x="941" y="191"/>
                    <a:pt x="893" y="191"/>
                  </a:cubicBezTo>
                  <a:cubicBezTo>
                    <a:pt x="798" y="179"/>
                    <a:pt x="739" y="72"/>
                    <a:pt x="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2"/>
            <p:cNvSpPr/>
            <p:nvPr/>
          </p:nvSpPr>
          <p:spPr>
            <a:xfrm>
              <a:off x="5384000" y="1691400"/>
              <a:ext cx="42000" cy="27650"/>
            </a:xfrm>
            <a:custGeom>
              <a:avLst/>
              <a:gdLst/>
              <a:ahLst/>
              <a:cxnLst/>
              <a:rect l="l" t="t" r="r" b="b"/>
              <a:pathLst>
                <a:path w="1680" h="1106" extrusionOk="0">
                  <a:moveTo>
                    <a:pt x="631" y="1"/>
                  </a:moveTo>
                  <a:cubicBezTo>
                    <a:pt x="500" y="1"/>
                    <a:pt x="393" y="13"/>
                    <a:pt x="310" y="120"/>
                  </a:cubicBezTo>
                  <a:cubicBezTo>
                    <a:pt x="429" y="179"/>
                    <a:pt x="477" y="275"/>
                    <a:pt x="477" y="418"/>
                  </a:cubicBezTo>
                  <a:cubicBezTo>
                    <a:pt x="441" y="477"/>
                    <a:pt x="381" y="513"/>
                    <a:pt x="334" y="560"/>
                  </a:cubicBezTo>
                  <a:cubicBezTo>
                    <a:pt x="215" y="572"/>
                    <a:pt x="119" y="596"/>
                    <a:pt x="60" y="715"/>
                  </a:cubicBezTo>
                  <a:cubicBezTo>
                    <a:pt x="96" y="846"/>
                    <a:pt x="0" y="989"/>
                    <a:pt x="60" y="1096"/>
                  </a:cubicBezTo>
                  <a:cubicBezTo>
                    <a:pt x="238" y="1100"/>
                    <a:pt x="418" y="1106"/>
                    <a:pt x="599" y="1106"/>
                  </a:cubicBezTo>
                  <a:cubicBezTo>
                    <a:pt x="959" y="1106"/>
                    <a:pt x="1322" y="1084"/>
                    <a:pt x="1679" y="989"/>
                  </a:cubicBezTo>
                  <a:lnTo>
                    <a:pt x="1227" y="953"/>
                  </a:lnTo>
                  <a:cubicBezTo>
                    <a:pt x="1191" y="930"/>
                    <a:pt x="1143" y="906"/>
                    <a:pt x="1096" y="870"/>
                  </a:cubicBezTo>
                  <a:cubicBezTo>
                    <a:pt x="988" y="846"/>
                    <a:pt x="893" y="846"/>
                    <a:pt x="798" y="799"/>
                  </a:cubicBezTo>
                  <a:cubicBezTo>
                    <a:pt x="738" y="751"/>
                    <a:pt x="738" y="680"/>
                    <a:pt x="750" y="608"/>
                  </a:cubicBezTo>
                  <a:cubicBezTo>
                    <a:pt x="786" y="513"/>
                    <a:pt x="786" y="429"/>
                    <a:pt x="786" y="334"/>
                  </a:cubicBezTo>
                  <a:cubicBezTo>
                    <a:pt x="786" y="203"/>
                    <a:pt x="738" y="84"/>
                    <a:pt x="6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2"/>
            <p:cNvSpPr/>
            <p:nvPr/>
          </p:nvSpPr>
          <p:spPr>
            <a:xfrm>
              <a:off x="5399775" y="1683075"/>
              <a:ext cx="33200" cy="20375"/>
            </a:xfrm>
            <a:custGeom>
              <a:avLst/>
              <a:gdLst/>
              <a:ahLst/>
              <a:cxnLst/>
              <a:rect l="l" t="t" r="r" b="b"/>
              <a:pathLst>
                <a:path w="1328" h="815" extrusionOk="0">
                  <a:moveTo>
                    <a:pt x="989" y="0"/>
                  </a:moveTo>
                  <a:cubicBezTo>
                    <a:pt x="992" y="2"/>
                    <a:pt x="995" y="3"/>
                    <a:pt x="998" y="4"/>
                  </a:cubicBezTo>
                  <a:lnTo>
                    <a:pt x="998" y="4"/>
                  </a:lnTo>
                  <a:cubicBezTo>
                    <a:pt x="999" y="3"/>
                    <a:pt x="1000" y="2"/>
                    <a:pt x="1000" y="0"/>
                  </a:cubicBezTo>
                  <a:close/>
                  <a:moveTo>
                    <a:pt x="998" y="4"/>
                  </a:moveTo>
                  <a:cubicBezTo>
                    <a:pt x="937" y="92"/>
                    <a:pt x="854" y="107"/>
                    <a:pt x="766" y="107"/>
                  </a:cubicBezTo>
                  <a:cubicBezTo>
                    <a:pt x="718" y="107"/>
                    <a:pt x="668" y="103"/>
                    <a:pt x="620" y="103"/>
                  </a:cubicBezTo>
                  <a:cubicBezTo>
                    <a:pt x="546" y="103"/>
                    <a:pt x="475" y="113"/>
                    <a:pt x="417" y="167"/>
                  </a:cubicBezTo>
                  <a:cubicBezTo>
                    <a:pt x="262" y="179"/>
                    <a:pt x="119" y="227"/>
                    <a:pt x="0" y="334"/>
                  </a:cubicBezTo>
                  <a:cubicBezTo>
                    <a:pt x="0" y="477"/>
                    <a:pt x="24" y="632"/>
                    <a:pt x="24" y="774"/>
                  </a:cubicBezTo>
                  <a:cubicBezTo>
                    <a:pt x="51" y="801"/>
                    <a:pt x="91" y="815"/>
                    <a:pt x="125" y="815"/>
                  </a:cubicBezTo>
                  <a:cubicBezTo>
                    <a:pt x="136" y="815"/>
                    <a:pt x="146" y="813"/>
                    <a:pt x="155" y="810"/>
                  </a:cubicBezTo>
                  <a:cubicBezTo>
                    <a:pt x="179" y="786"/>
                    <a:pt x="215" y="786"/>
                    <a:pt x="238" y="774"/>
                  </a:cubicBezTo>
                  <a:cubicBezTo>
                    <a:pt x="322" y="751"/>
                    <a:pt x="393" y="727"/>
                    <a:pt x="477" y="727"/>
                  </a:cubicBezTo>
                  <a:cubicBezTo>
                    <a:pt x="512" y="751"/>
                    <a:pt x="536" y="751"/>
                    <a:pt x="572" y="751"/>
                  </a:cubicBezTo>
                  <a:lnTo>
                    <a:pt x="703" y="751"/>
                  </a:lnTo>
                  <a:cubicBezTo>
                    <a:pt x="679" y="453"/>
                    <a:pt x="834" y="358"/>
                    <a:pt x="1072" y="239"/>
                  </a:cubicBezTo>
                  <a:cubicBezTo>
                    <a:pt x="1327" y="123"/>
                    <a:pt x="1119" y="52"/>
                    <a:pt x="998" y="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2"/>
            <p:cNvSpPr/>
            <p:nvPr/>
          </p:nvSpPr>
          <p:spPr>
            <a:xfrm>
              <a:off x="5204800" y="1798450"/>
              <a:ext cx="18475" cy="32875"/>
            </a:xfrm>
            <a:custGeom>
              <a:avLst/>
              <a:gdLst/>
              <a:ahLst/>
              <a:cxnLst/>
              <a:rect l="l" t="t" r="r" b="b"/>
              <a:pathLst>
                <a:path w="739" h="1315" extrusionOk="0">
                  <a:moveTo>
                    <a:pt x="431" y="0"/>
                  </a:moveTo>
                  <a:cubicBezTo>
                    <a:pt x="409" y="0"/>
                    <a:pt x="385" y="6"/>
                    <a:pt x="358" y="17"/>
                  </a:cubicBezTo>
                  <a:cubicBezTo>
                    <a:pt x="215" y="279"/>
                    <a:pt x="1" y="517"/>
                    <a:pt x="48" y="850"/>
                  </a:cubicBezTo>
                  <a:cubicBezTo>
                    <a:pt x="60" y="993"/>
                    <a:pt x="60" y="1160"/>
                    <a:pt x="84" y="1315"/>
                  </a:cubicBezTo>
                  <a:cubicBezTo>
                    <a:pt x="739" y="1077"/>
                    <a:pt x="620" y="565"/>
                    <a:pt x="536" y="65"/>
                  </a:cubicBezTo>
                  <a:cubicBezTo>
                    <a:pt x="512" y="24"/>
                    <a:pt x="477" y="0"/>
                    <a:pt x="4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2"/>
            <p:cNvSpPr/>
            <p:nvPr/>
          </p:nvSpPr>
          <p:spPr>
            <a:xfrm>
              <a:off x="5213425" y="1769700"/>
              <a:ext cx="26225" cy="29200"/>
            </a:xfrm>
            <a:custGeom>
              <a:avLst/>
              <a:gdLst/>
              <a:ahLst/>
              <a:cxnLst/>
              <a:rect l="l" t="t" r="r" b="b"/>
              <a:pathLst>
                <a:path w="1049" h="1168" extrusionOk="0">
                  <a:moveTo>
                    <a:pt x="846" y="0"/>
                  </a:moveTo>
                  <a:cubicBezTo>
                    <a:pt x="513" y="345"/>
                    <a:pt x="227" y="738"/>
                    <a:pt x="1" y="1167"/>
                  </a:cubicBezTo>
                  <a:lnTo>
                    <a:pt x="251" y="1167"/>
                  </a:lnTo>
                  <a:cubicBezTo>
                    <a:pt x="692" y="929"/>
                    <a:pt x="1049" y="643"/>
                    <a:pt x="906" y="60"/>
                  </a:cubicBezTo>
                  <a:cubicBezTo>
                    <a:pt x="882" y="48"/>
                    <a:pt x="870" y="24"/>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2"/>
            <p:cNvSpPr/>
            <p:nvPr/>
          </p:nvSpPr>
          <p:spPr>
            <a:xfrm>
              <a:off x="5281300" y="1711550"/>
              <a:ext cx="21150" cy="17450"/>
            </a:xfrm>
            <a:custGeom>
              <a:avLst/>
              <a:gdLst/>
              <a:ahLst/>
              <a:cxnLst/>
              <a:rect l="l" t="t" r="r" b="b"/>
              <a:pathLst>
                <a:path w="846" h="698" extrusionOk="0">
                  <a:moveTo>
                    <a:pt x="663" y="0"/>
                  </a:moveTo>
                  <a:cubicBezTo>
                    <a:pt x="632" y="0"/>
                    <a:pt x="599" y="13"/>
                    <a:pt x="572" y="40"/>
                  </a:cubicBezTo>
                  <a:cubicBezTo>
                    <a:pt x="504" y="103"/>
                    <a:pt x="421" y="111"/>
                    <a:pt x="333" y="111"/>
                  </a:cubicBezTo>
                  <a:cubicBezTo>
                    <a:pt x="304" y="111"/>
                    <a:pt x="274" y="110"/>
                    <a:pt x="244" y="110"/>
                  </a:cubicBezTo>
                  <a:cubicBezTo>
                    <a:pt x="159" y="110"/>
                    <a:pt x="75" y="117"/>
                    <a:pt x="1" y="171"/>
                  </a:cubicBezTo>
                  <a:cubicBezTo>
                    <a:pt x="13" y="219"/>
                    <a:pt x="13" y="266"/>
                    <a:pt x="13" y="302"/>
                  </a:cubicBezTo>
                  <a:cubicBezTo>
                    <a:pt x="60" y="469"/>
                    <a:pt x="179" y="576"/>
                    <a:pt x="310" y="659"/>
                  </a:cubicBezTo>
                  <a:cubicBezTo>
                    <a:pt x="366" y="685"/>
                    <a:pt x="418" y="697"/>
                    <a:pt x="467" y="697"/>
                  </a:cubicBezTo>
                  <a:cubicBezTo>
                    <a:pt x="576" y="697"/>
                    <a:pt x="669" y="639"/>
                    <a:pt x="751" y="540"/>
                  </a:cubicBezTo>
                  <a:cubicBezTo>
                    <a:pt x="798" y="481"/>
                    <a:pt x="834" y="421"/>
                    <a:pt x="846" y="362"/>
                  </a:cubicBezTo>
                  <a:cubicBezTo>
                    <a:pt x="846" y="266"/>
                    <a:pt x="846" y="159"/>
                    <a:pt x="786" y="64"/>
                  </a:cubicBezTo>
                  <a:cubicBezTo>
                    <a:pt x="751" y="52"/>
                    <a:pt x="727" y="28"/>
                    <a:pt x="691" y="4"/>
                  </a:cubicBezTo>
                  <a:cubicBezTo>
                    <a:pt x="682" y="2"/>
                    <a:pt x="673" y="0"/>
                    <a:pt x="6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2"/>
            <p:cNvSpPr/>
            <p:nvPr/>
          </p:nvSpPr>
          <p:spPr>
            <a:xfrm>
              <a:off x="5298575" y="1708275"/>
              <a:ext cx="22050" cy="7650"/>
            </a:xfrm>
            <a:custGeom>
              <a:avLst/>
              <a:gdLst/>
              <a:ahLst/>
              <a:cxnLst/>
              <a:rect l="l" t="t" r="r" b="b"/>
              <a:pathLst>
                <a:path w="882" h="306" extrusionOk="0">
                  <a:moveTo>
                    <a:pt x="525" y="1"/>
                  </a:moveTo>
                  <a:cubicBezTo>
                    <a:pt x="344" y="1"/>
                    <a:pt x="166" y="20"/>
                    <a:pt x="0" y="135"/>
                  </a:cubicBezTo>
                  <a:lnTo>
                    <a:pt x="60" y="195"/>
                  </a:lnTo>
                  <a:cubicBezTo>
                    <a:pt x="156" y="281"/>
                    <a:pt x="267" y="306"/>
                    <a:pt x="382" y="306"/>
                  </a:cubicBezTo>
                  <a:cubicBezTo>
                    <a:pt x="409" y="306"/>
                    <a:pt x="437" y="304"/>
                    <a:pt x="465" y="302"/>
                  </a:cubicBezTo>
                  <a:cubicBezTo>
                    <a:pt x="619" y="219"/>
                    <a:pt x="810" y="183"/>
                    <a:pt x="881" y="5"/>
                  </a:cubicBezTo>
                  <a:lnTo>
                    <a:pt x="881" y="5"/>
                  </a:lnTo>
                  <a:cubicBezTo>
                    <a:pt x="855" y="6"/>
                    <a:pt x="829" y="6"/>
                    <a:pt x="803" y="6"/>
                  </a:cubicBezTo>
                  <a:cubicBezTo>
                    <a:pt x="711" y="6"/>
                    <a:pt x="618" y="1"/>
                    <a:pt x="5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2"/>
            <p:cNvSpPr/>
            <p:nvPr/>
          </p:nvSpPr>
          <p:spPr>
            <a:xfrm>
              <a:off x="5281600" y="1712550"/>
              <a:ext cx="14600" cy="3600"/>
            </a:xfrm>
            <a:custGeom>
              <a:avLst/>
              <a:gdLst/>
              <a:ahLst/>
              <a:cxnLst/>
              <a:rect l="l" t="t" r="r" b="b"/>
              <a:pathLst>
                <a:path w="584" h="144" extrusionOk="0">
                  <a:moveTo>
                    <a:pt x="584" y="0"/>
                  </a:moveTo>
                  <a:cubicBezTo>
                    <a:pt x="370" y="0"/>
                    <a:pt x="167" y="0"/>
                    <a:pt x="1" y="131"/>
                  </a:cubicBezTo>
                  <a:cubicBezTo>
                    <a:pt x="79" y="131"/>
                    <a:pt x="164" y="143"/>
                    <a:pt x="249" y="143"/>
                  </a:cubicBezTo>
                  <a:cubicBezTo>
                    <a:pt x="368" y="143"/>
                    <a:pt x="486" y="119"/>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2"/>
            <p:cNvSpPr/>
            <p:nvPr/>
          </p:nvSpPr>
          <p:spPr>
            <a:xfrm>
              <a:off x="5410200" y="1683375"/>
              <a:ext cx="14600" cy="4475"/>
            </a:xfrm>
            <a:custGeom>
              <a:avLst/>
              <a:gdLst/>
              <a:ahLst/>
              <a:cxnLst/>
              <a:rect l="l" t="t" r="r" b="b"/>
              <a:pathLst>
                <a:path w="584" h="179" extrusionOk="0">
                  <a:moveTo>
                    <a:pt x="583" y="0"/>
                  </a:moveTo>
                  <a:cubicBezTo>
                    <a:pt x="381" y="0"/>
                    <a:pt x="167" y="0"/>
                    <a:pt x="0" y="167"/>
                  </a:cubicBezTo>
                  <a:cubicBezTo>
                    <a:pt x="12" y="166"/>
                    <a:pt x="24" y="166"/>
                    <a:pt x="37" y="166"/>
                  </a:cubicBezTo>
                  <a:cubicBezTo>
                    <a:pt x="118" y="166"/>
                    <a:pt x="201" y="179"/>
                    <a:pt x="280" y="179"/>
                  </a:cubicBezTo>
                  <a:cubicBezTo>
                    <a:pt x="400" y="179"/>
                    <a:pt x="509" y="149"/>
                    <a:pt x="5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2"/>
            <p:cNvSpPr/>
            <p:nvPr/>
          </p:nvSpPr>
          <p:spPr>
            <a:xfrm>
              <a:off x="5264325" y="1723550"/>
              <a:ext cx="6575" cy="7175"/>
            </a:xfrm>
            <a:custGeom>
              <a:avLst/>
              <a:gdLst/>
              <a:ahLst/>
              <a:cxnLst/>
              <a:rect l="l" t="t" r="r" b="b"/>
              <a:pathLst>
                <a:path w="263" h="287" extrusionOk="0">
                  <a:moveTo>
                    <a:pt x="263" y="1"/>
                  </a:moveTo>
                  <a:lnTo>
                    <a:pt x="263" y="1"/>
                  </a:lnTo>
                  <a:cubicBezTo>
                    <a:pt x="120" y="48"/>
                    <a:pt x="49" y="156"/>
                    <a:pt x="1" y="286"/>
                  </a:cubicBezTo>
                  <a:cubicBezTo>
                    <a:pt x="180" y="275"/>
                    <a:pt x="263" y="179"/>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2"/>
            <p:cNvSpPr/>
            <p:nvPr/>
          </p:nvSpPr>
          <p:spPr>
            <a:xfrm>
              <a:off x="5248550" y="1744700"/>
              <a:ext cx="6275" cy="8125"/>
            </a:xfrm>
            <a:custGeom>
              <a:avLst/>
              <a:gdLst/>
              <a:ahLst/>
              <a:cxnLst/>
              <a:rect l="l" t="t" r="r" b="b"/>
              <a:pathLst>
                <a:path w="251" h="325" extrusionOk="0">
                  <a:moveTo>
                    <a:pt x="156" y="0"/>
                  </a:moveTo>
                  <a:cubicBezTo>
                    <a:pt x="60" y="72"/>
                    <a:pt x="13" y="155"/>
                    <a:pt x="1" y="274"/>
                  </a:cubicBezTo>
                  <a:lnTo>
                    <a:pt x="49" y="322"/>
                  </a:lnTo>
                  <a:cubicBezTo>
                    <a:pt x="65" y="323"/>
                    <a:pt x="80" y="324"/>
                    <a:pt x="93" y="324"/>
                  </a:cubicBezTo>
                  <a:cubicBezTo>
                    <a:pt x="251" y="324"/>
                    <a:pt x="249" y="204"/>
                    <a:pt x="227" y="83"/>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2"/>
            <p:cNvSpPr/>
            <p:nvPr/>
          </p:nvSpPr>
          <p:spPr>
            <a:xfrm>
              <a:off x="5259275" y="1731000"/>
              <a:ext cx="4500" cy="5975"/>
            </a:xfrm>
            <a:custGeom>
              <a:avLst/>
              <a:gdLst/>
              <a:ahLst/>
              <a:cxnLst/>
              <a:rect l="l" t="t" r="r" b="b"/>
              <a:pathLst>
                <a:path w="180" h="239" extrusionOk="0">
                  <a:moveTo>
                    <a:pt x="179" y="0"/>
                  </a:moveTo>
                  <a:cubicBezTo>
                    <a:pt x="72" y="48"/>
                    <a:pt x="12" y="143"/>
                    <a:pt x="1" y="239"/>
                  </a:cubicBezTo>
                  <a:cubicBezTo>
                    <a:pt x="132" y="227"/>
                    <a:pt x="179" y="119"/>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2"/>
            <p:cNvSpPr/>
            <p:nvPr/>
          </p:nvSpPr>
          <p:spPr>
            <a:xfrm>
              <a:off x="5253025" y="1740825"/>
              <a:ext cx="3600" cy="5075"/>
            </a:xfrm>
            <a:custGeom>
              <a:avLst/>
              <a:gdLst/>
              <a:ahLst/>
              <a:cxnLst/>
              <a:rect l="l" t="t" r="r" b="b"/>
              <a:pathLst>
                <a:path w="144" h="203" extrusionOk="0">
                  <a:moveTo>
                    <a:pt x="120" y="0"/>
                  </a:moveTo>
                  <a:cubicBezTo>
                    <a:pt x="36" y="24"/>
                    <a:pt x="1" y="72"/>
                    <a:pt x="1" y="143"/>
                  </a:cubicBezTo>
                  <a:lnTo>
                    <a:pt x="24" y="179"/>
                  </a:lnTo>
                  <a:cubicBezTo>
                    <a:pt x="24" y="191"/>
                    <a:pt x="36" y="203"/>
                    <a:pt x="72" y="203"/>
                  </a:cubicBezTo>
                  <a:cubicBezTo>
                    <a:pt x="96" y="203"/>
                    <a:pt x="120" y="191"/>
                    <a:pt x="143" y="167"/>
                  </a:cubicBezTo>
                  <a:cubicBezTo>
                    <a:pt x="131" y="107"/>
                    <a:pt x="131" y="6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2"/>
            <p:cNvSpPr/>
            <p:nvPr/>
          </p:nvSpPr>
          <p:spPr>
            <a:xfrm>
              <a:off x="5256300" y="1736950"/>
              <a:ext cx="3300" cy="4200"/>
            </a:xfrm>
            <a:custGeom>
              <a:avLst/>
              <a:gdLst/>
              <a:ahLst/>
              <a:cxnLst/>
              <a:rect l="l" t="t" r="r" b="b"/>
              <a:pathLst>
                <a:path w="132" h="168" extrusionOk="0">
                  <a:moveTo>
                    <a:pt x="131" y="1"/>
                  </a:moveTo>
                  <a:lnTo>
                    <a:pt x="131" y="1"/>
                  </a:lnTo>
                  <a:cubicBezTo>
                    <a:pt x="48" y="24"/>
                    <a:pt x="0" y="84"/>
                    <a:pt x="0" y="167"/>
                  </a:cubicBezTo>
                  <a:cubicBezTo>
                    <a:pt x="72" y="143"/>
                    <a:pt x="120" y="96"/>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2"/>
            <p:cNvSpPr/>
            <p:nvPr/>
          </p:nvSpPr>
          <p:spPr>
            <a:xfrm>
              <a:off x="5270875" y="1719100"/>
              <a:ext cx="3300" cy="4175"/>
            </a:xfrm>
            <a:custGeom>
              <a:avLst/>
              <a:gdLst/>
              <a:ahLst/>
              <a:cxnLst/>
              <a:rect l="l" t="t" r="r" b="b"/>
              <a:pathLst>
                <a:path w="132" h="167" extrusionOk="0">
                  <a:moveTo>
                    <a:pt x="132" y="0"/>
                  </a:moveTo>
                  <a:cubicBezTo>
                    <a:pt x="60" y="36"/>
                    <a:pt x="13" y="83"/>
                    <a:pt x="1" y="167"/>
                  </a:cubicBezTo>
                  <a:cubicBezTo>
                    <a:pt x="72" y="143"/>
                    <a:pt x="120" y="83"/>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2"/>
            <p:cNvSpPr/>
            <p:nvPr/>
          </p:nvSpPr>
          <p:spPr>
            <a:xfrm>
              <a:off x="6168925" y="2174675"/>
              <a:ext cx="62825" cy="18000"/>
            </a:xfrm>
            <a:custGeom>
              <a:avLst/>
              <a:gdLst/>
              <a:ahLst/>
              <a:cxnLst/>
              <a:rect l="l" t="t" r="r" b="b"/>
              <a:pathLst>
                <a:path w="2513" h="720" extrusionOk="0">
                  <a:moveTo>
                    <a:pt x="1200" y="1"/>
                  </a:moveTo>
                  <a:cubicBezTo>
                    <a:pt x="863" y="1"/>
                    <a:pt x="521" y="48"/>
                    <a:pt x="179" y="77"/>
                  </a:cubicBezTo>
                  <a:cubicBezTo>
                    <a:pt x="0" y="196"/>
                    <a:pt x="24" y="315"/>
                    <a:pt x="143" y="446"/>
                  </a:cubicBezTo>
                  <a:cubicBezTo>
                    <a:pt x="179" y="458"/>
                    <a:pt x="226" y="470"/>
                    <a:pt x="250" y="494"/>
                  </a:cubicBezTo>
                  <a:lnTo>
                    <a:pt x="393" y="577"/>
                  </a:lnTo>
                  <a:cubicBezTo>
                    <a:pt x="647" y="682"/>
                    <a:pt x="909" y="702"/>
                    <a:pt x="1173" y="702"/>
                  </a:cubicBezTo>
                  <a:cubicBezTo>
                    <a:pt x="1340" y="702"/>
                    <a:pt x="1507" y="694"/>
                    <a:pt x="1674" y="694"/>
                  </a:cubicBezTo>
                  <a:cubicBezTo>
                    <a:pt x="1812" y="694"/>
                    <a:pt x="1948" y="700"/>
                    <a:pt x="2084" y="720"/>
                  </a:cubicBezTo>
                  <a:cubicBezTo>
                    <a:pt x="2381" y="649"/>
                    <a:pt x="2512" y="529"/>
                    <a:pt x="2274" y="256"/>
                  </a:cubicBezTo>
                  <a:cubicBezTo>
                    <a:pt x="1927" y="57"/>
                    <a:pt x="1567" y="1"/>
                    <a:pt x="12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2"/>
            <p:cNvSpPr/>
            <p:nvPr/>
          </p:nvSpPr>
          <p:spPr>
            <a:xfrm>
              <a:off x="6097475" y="2211425"/>
              <a:ext cx="26825" cy="10025"/>
            </a:xfrm>
            <a:custGeom>
              <a:avLst/>
              <a:gdLst/>
              <a:ahLst/>
              <a:cxnLst/>
              <a:rect l="l" t="t" r="r" b="b"/>
              <a:pathLst>
                <a:path w="1073" h="401" extrusionOk="0">
                  <a:moveTo>
                    <a:pt x="227" y="0"/>
                  </a:moveTo>
                  <a:cubicBezTo>
                    <a:pt x="167" y="48"/>
                    <a:pt x="72" y="60"/>
                    <a:pt x="36" y="131"/>
                  </a:cubicBezTo>
                  <a:cubicBezTo>
                    <a:pt x="1" y="179"/>
                    <a:pt x="12" y="226"/>
                    <a:pt x="60" y="274"/>
                  </a:cubicBezTo>
                  <a:cubicBezTo>
                    <a:pt x="183" y="308"/>
                    <a:pt x="317" y="394"/>
                    <a:pt x="442" y="394"/>
                  </a:cubicBezTo>
                  <a:cubicBezTo>
                    <a:pt x="450" y="394"/>
                    <a:pt x="457" y="394"/>
                    <a:pt x="465" y="393"/>
                  </a:cubicBezTo>
                  <a:cubicBezTo>
                    <a:pt x="485" y="391"/>
                    <a:pt x="505" y="390"/>
                    <a:pt x="525" y="390"/>
                  </a:cubicBezTo>
                  <a:cubicBezTo>
                    <a:pt x="598" y="390"/>
                    <a:pt x="676" y="400"/>
                    <a:pt x="749" y="400"/>
                  </a:cubicBezTo>
                  <a:cubicBezTo>
                    <a:pt x="893" y="400"/>
                    <a:pt x="1022" y="361"/>
                    <a:pt x="1072" y="131"/>
                  </a:cubicBezTo>
                  <a:lnTo>
                    <a:pt x="941" y="131"/>
                  </a:lnTo>
                  <a:cubicBezTo>
                    <a:pt x="870" y="60"/>
                    <a:pt x="727" y="95"/>
                    <a:pt x="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2"/>
            <p:cNvSpPr/>
            <p:nvPr/>
          </p:nvSpPr>
          <p:spPr>
            <a:xfrm>
              <a:off x="6155525" y="2182125"/>
              <a:ext cx="19675" cy="7275"/>
            </a:xfrm>
            <a:custGeom>
              <a:avLst/>
              <a:gdLst/>
              <a:ahLst/>
              <a:cxnLst/>
              <a:rect l="l" t="t" r="r" b="b"/>
              <a:pathLst>
                <a:path w="787" h="291" extrusionOk="0">
                  <a:moveTo>
                    <a:pt x="341" y="0"/>
                  </a:moveTo>
                  <a:cubicBezTo>
                    <a:pt x="222" y="0"/>
                    <a:pt x="108" y="47"/>
                    <a:pt x="0" y="172"/>
                  </a:cubicBezTo>
                  <a:cubicBezTo>
                    <a:pt x="90" y="250"/>
                    <a:pt x="190" y="263"/>
                    <a:pt x="292" y="263"/>
                  </a:cubicBezTo>
                  <a:cubicBezTo>
                    <a:pt x="340" y="263"/>
                    <a:pt x="389" y="260"/>
                    <a:pt x="437" y="260"/>
                  </a:cubicBezTo>
                  <a:cubicBezTo>
                    <a:pt x="504" y="260"/>
                    <a:pt x="569" y="265"/>
                    <a:pt x="631" y="291"/>
                  </a:cubicBezTo>
                  <a:cubicBezTo>
                    <a:pt x="667" y="267"/>
                    <a:pt x="727" y="220"/>
                    <a:pt x="786" y="172"/>
                  </a:cubicBezTo>
                  <a:lnTo>
                    <a:pt x="750" y="124"/>
                  </a:lnTo>
                  <a:cubicBezTo>
                    <a:pt x="607" y="56"/>
                    <a:pt x="471" y="0"/>
                    <a:pt x="3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2"/>
            <p:cNvSpPr/>
            <p:nvPr/>
          </p:nvSpPr>
          <p:spPr>
            <a:xfrm>
              <a:off x="6128425" y="2214700"/>
              <a:ext cx="6275" cy="5875"/>
            </a:xfrm>
            <a:custGeom>
              <a:avLst/>
              <a:gdLst/>
              <a:ahLst/>
              <a:cxnLst/>
              <a:rect l="l" t="t" r="r" b="b"/>
              <a:pathLst>
                <a:path w="251" h="235" extrusionOk="0">
                  <a:moveTo>
                    <a:pt x="1" y="0"/>
                  </a:moveTo>
                  <a:cubicBezTo>
                    <a:pt x="11" y="94"/>
                    <a:pt x="3" y="235"/>
                    <a:pt x="98" y="235"/>
                  </a:cubicBezTo>
                  <a:cubicBezTo>
                    <a:pt x="112" y="235"/>
                    <a:pt x="126" y="232"/>
                    <a:pt x="144" y="226"/>
                  </a:cubicBezTo>
                  <a:cubicBezTo>
                    <a:pt x="251" y="202"/>
                    <a:pt x="144" y="83"/>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2"/>
            <p:cNvSpPr/>
            <p:nvPr/>
          </p:nvSpPr>
          <p:spPr>
            <a:xfrm>
              <a:off x="6138550" y="2184925"/>
              <a:ext cx="4500" cy="4475"/>
            </a:xfrm>
            <a:custGeom>
              <a:avLst/>
              <a:gdLst/>
              <a:ahLst/>
              <a:cxnLst/>
              <a:rect l="l" t="t" r="r" b="b"/>
              <a:pathLst>
                <a:path w="180" h="179" extrusionOk="0">
                  <a:moveTo>
                    <a:pt x="36" y="0"/>
                  </a:moveTo>
                  <a:cubicBezTo>
                    <a:pt x="24" y="36"/>
                    <a:pt x="13" y="48"/>
                    <a:pt x="1" y="60"/>
                  </a:cubicBezTo>
                  <a:cubicBezTo>
                    <a:pt x="13" y="108"/>
                    <a:pt x="24" y="155"/>
                    <a:pt x="36" y="179"/>
                  </a:cubicBezTo>
                  <a:cubicBezTo>
                    <a:pt x="54" y="173"/>
                    <a:pt x="69" y="170"/>
                    <a:pt x="84" y="170"/>
                  </a:cubicBezTo>
                  <a:cubicBezTo>
                    <a:pt x="99" y="170"/>
                    <a:pt x="114" y="173"/>
                    <a:pt x="132" y="179"/>
                  </a:cubicBezTo>
                  <a:cubicBezTo>
                    <a:pt x="155" y="143"/>
                    <a:pt x="179" y="108"/>
                    <a:pt x="179" y="60"/>
                  </a:cubicBezTo>
                  <a:cubicBezTo>
                    <a:pt x="143" y="24"/>
                    <a:pt x="96" y="0"/>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2"/>
            <p:cNvSpPr/>
            <p:nvPr/>
          </p:nvSpPr>
          <p:spPr>
            <a:xfrm>
              <a:off x="5611100" y="2649850"/>
              <a:ext cx="9550" cy="5400"/>
            </a:xfrm>
            <a:custGeom>
              <a:avLst/>
              <a:gdLst/>
              <a:ahLst/>
              <a:cxnLst/>
              <a:rect l="l" t="t" r="r" b="b"/>
              <a:pathLst>
                <a:path w="382" h="216" extrusionOk="0">
                  <a:moveTo>
                    <a:pt x="144" y="1"/>
                  </a:moveTo>
                  <a:cubicBezTo>
                    <a:pt x="1" y="156"/>
                    <a:pt x="36" y="180"/>
                    <a:pt x="275" y="215"/>
                  </a:cubicBezTo>
                  <a:cubicBezTo>
                    <a:pt x="358" y="203"/>
                    <a:pt x="382" y="156"/>
                    <a:pt x="298" y="96"/>
                  </a:cubicBezTo>
                  <a:cubicBezTo>
                    <a:pt x="239" y="60"/>
                    <a:pt x="203" y="25"/>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2"/>
            <p:cNvSpPr/>
            <p:nvPr/>
          </p:nvSpPr>
          <p:spPr>
            <a:xfrm>
              <a:off x="5617950" y="2652250"/>
              <a:ext cx="4800" cy="3375"/>
            </a:xfrm>
            <a:custGeom>
              <a:avLst/>
              <a:gdLst/>
              <a:ahLst/>
              <a:cxnLst/>
              <a:rect l="l" t="t" r="r" b="b"/>
              <a:pathLst>
                <a:path w="192" h="135" extrusionOk="0">
                  <a:moveTo>
                    <a:pt x="24" y="0"/>
                  </a:moveTo>
                  <a:cubicBezTo>
                    <a:pt x="24" y="48"/>
                    <a:pt x="12" y="84"/>
                    <a:pt x="1" y="119"/>
                  </a:cubicBezTo>
                  <a:cubicBezTo>
                    <a:pt x="36" y="119"/>
                    <a:pt x="78" y="134"/>
                    <a:pt x="114" y="134"/>
                  </a:cubicBezTo>
                  <a:cubicBezTo>
                    <a:pt x="149" y="134"/>
                    <a:pt x="179" y="119"/>
                    <a:pt x="191" y="60"/>
                  </a:cubicBezTo>
                  <a:cubicBezTo>
                    <a:pt x="191" y="48"/>
                    <a:pt x="84" y="24"/>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2"/>
            <p:cNvSpPr/>
            <p:nvPr/>
          </p:nvSpPr>
          <p:spPr>
            <a:xfrm>
              <a:off x="5179200" y="2254275"/>
              <a:ext cx="146175" cy="40500"/>
            </a:xfrm>
            <a:custGeom>
              <a:avLst/>
              <a:gdLst/>
              <a:ahLst/>
              <a:cxnLst/>
              <a:rect l="l" t="t" r="r" b="b"/>
              <a:pathLst>
                <a:path w="5847" h="1620" extrusionOk="0">
                  <a:moveTo>
                    <a:pt x="596" y="1"/>
                  </a:moveTo>
                  <a:cubicBezTo>
                    <a:pt x="509" y="1"/>
                    <a:pt x="421" y="16"/>
                    <a:pt x="334" y="48"/>
                  </a:cubicBezTo>
                  <a:cubicBezTo>
                    <a:pt x="179" y="132"/>
                    <a:pt x="1" y="203"/>
                    <a:pt x="60" y="441"/>
                  </a:cubicBezTo>
                  <a:cubicBezTo>
                    <a:pt x="513" y="763"/>
                    <a:pt x="989" y="977"/>
                    <a:pt x="1537" y="977"/>
                  </a:cubicBezTo>
                  <a:cubicBezTo>
                    <a:pt x="2263" y="1263"/>
                    <a:pt x="3073" y="1239"/>
                    <a:pt x="3811" y="1441"/>
                  </a:cubicBezTo>
                  <a:cubicBezTo>
                    <a:pt x="3906" y="1495"/>
                    <a:pt x="4010" y="1495"/>
                    <a:pt x="4114" y="1495"/>
                  </a:cubicBezTo>
                  <a:cubicBezTo>
                    <a:pt x="4219" y="1495"/>
                    <a:pt x="4323" y="1495"/>
                    <a:pt x="4418" y="1548"/>
                  </a:cubicBezTo>
                  <a:cubicBezTo>
                    <a:pt x="4513" y="1560"/>
                    <a:pt x="4585" y="1572"/>
                    <a:pt x="4680" y="1596"/>
                  </a:cubicBezTo>
                  <a:cubicBezTo>
                    <a:pt x="4696" y="1607"/>
                    <a:pt x="4716" y="1615"/>
                    <a:pt x="4735" y="1615"/>
                  </a:cubicBezTo>
                  <a:cubicBezTo>
                    <a:pt x="4757" y="1615"/>
                    <a:pt x="4780" y="1604"/>
                    <a:pt x="4799" y="1572"/>
                  </a:cubicBezTo>
                  <a:lnTo>
                    <a:pt x="4942" y="1572"/>
                  </a:lnTo>
                  <a:cubicBezTo>
                    <a:pt x="5001" y="1608"/>
                    <a:pt x="5061" y="1620"/>
                    <a:pt x="5132" y="1620"/>
                  </a:cubicBezTo>
                  <a:cubicBezTo>
                    <a:pt x="5192" y="1608"/>
                    <a:pt x="5275" y="1596"/>
                    <a:pt x="5335" y="1572"/>
                  </a:cubicBezTo>
                  <a:cubicBezTo>
                    <a:pt x="5525" y="1513"/>
                    <a:pt x="5775" y="1608"/>
                    <a:pt x="5847" y="1322"/>
                  </a:cubicBezTo>
                  <a:cubicBezTo>
                    <a:pt x="5835" y="1251"/>
                    <a:pt x="5787" y="1191"/>
                    <a:pt x="5716" y="1155"/>
                  </a:cubicBezTo>
                  <a:cubicBezTo>
                    <a:pt x="4978" y="1013"/>
                    <a:pt x="4204" y="1036"/>
                    <a:pt x="3465" y="739"/>
                  </a:cubicBezTo>
                  <a:cubicBezTo>
                    <a:pt x="3215" y="667"/>
                    <a:pt x="2930" y="667"/>
                    <a:pt x="2680" y="596"/>
                  </a:cubicBezTo>
                  <a:lnTo>
                    <a:pt x="2501" y="548"/>
                  </a:lnTo>
                  <a:cubicBezTo>
                    <a:pt x="2406" y="536"/>
                    <a:pt x="2334" y="501"/>
                    <a:pt x="2251" y="477"/>
                  </a:cubicBezTo>
                  <a:cubicBezTo>
                    <a:pt x="2180" y="441"/>
                    <a:pt x="2096" y="417"/>
                    <a:pt x="2013" y="393"/>
                  </a:cubicBezTo>
                  <a:cubicBezTo>
                    <a:pt x="1918" y="370"/>
                    <a:pt x="1846" y="334"/>
                    <a:pt x="1775" y="310"/>
                  </a:cubicBezTo>
                  <a:cubicBezTo>
                    <a:pt x="1715" y="274"/>
                    <a:pt x="1668" y="262"/>
                    <a:pt x="1608" y="251"/>
                  </a:cubicBezTo>
                  <a:cubicBezTo>
                    <a:pt x="1501" y="215"/>
                    <a:pt x="1406" y="179"/>
                    <a:pt x="1287" y="143"/>
                  </a:cubicBezTo>
                  <a:cubicBezTo>
                    <a:pt x="1108" y="108"/>
                    <a:pt x="906" y="60"/>
                    <a:pt x="727" y="12"/>
                  </a:cubicBezTo>
                  <a:cubicBezTo>
                    <a:pt x="683" y="5"/>
                    <a:pt x="640" y="1"/>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2"/>
            <p:cNvSpPr/>
            <p:nvPr/>
          </p:nvSpPr>
          <p:spPr>
            <a:xfrm>
              <a:off x="5310175" y="2287175"/>
              <a:ext cx="86050" cy="20725"/>
            </a:xfrm>
            <a:custGeom>
              <a:avLst/>
              <a:gdLst/>
              <a:ahLst/>
              <a:cxnLst/>
              <a:rect l="l" t="t" r="r" b="b"/>
              <a:pathLst>
                <a:path w="3442" h="829" extrusionOk="0">
                  <a:moveTo>
                    <a:pt x="911" y="1"/>
                  </a:moveTo>
                  <a:cubicBezTo>
                    <a:pt x="799" y="1"/>
                    <a:pt x="694" y="21"/>
                    <a:pt x="596" y="101"/>
                  </a:cubicBezTo>
                  <a:cubicBezTo>
                    <a:pt x="405" y="173"/>
                    <a:pt x="167" y="66"/>
                    <a:pt x="1" y="244"/>
                  </a:cubicBezTo>
                  <a:cubicBezTo>
                    <a:pt x="66" y="322"/>
                    <a:pt x="140" y="337"/>
                    <a:pt x="215" y="337"/>
                  </a:cubicBezTo>
                  <a:cubicBezTo>
                    <a:pt x="261" y="337"/>
                    <a:pt x="308" y="331"/>
                    <a:pt x="352" y="331"/>
                  </a:cubicBezTo>
                  <a:cubicBezTo>
                    <a:pt x="379" y="331"/>
                    <a:pt x="405" y="333"/>
                    <a:pt x="429" y="340"/>
                  </a:cubicBezTo>
                  <a:cubicBezTo>
                    <a:pt x="486" y="340"/>
                    <a:pt x="540" y="334"/>
                    <a:pt x="589" y="334"/>
                  </a:cubicBezTo>
                  <a:cubicBezTo>
                    <a:pt x="663" y="334"/>
                    <a:pt x="729" y="347"/>
                    <a:pt x="786" y="411"/>
                  </a:cubicBezTo>
                  <a:cubicBezTo>
                    <a:pt x="834" y="459"/>
                    <a:pt x="893" y="482"/>
                    <a:pt x="953" y="482"/>
                  </a:cubicBezTo>
                  <a:cubicBezTo>
                    <a:pt x="993" y="479"/>
                    <a:pt x="1032" y="476"/>
                    <a:pt x="1069" y="476"/>
                  </a:cubicBezTo>
                  <a:cubicBezTo>
                    <a:pt x="1151" y="476"/>
                    <a:pt x="1228" y="489"/>
                    <a:pt x="1310" y="530"/>
                  </a:cubicBezTo>
                  <a:lnTo>
                    <a:pt x="1298" y="530"/>
                  </a:lnTo>
                  <a:cubicBezTo>
                    <a:pt x="1298" y="542"/>
                    <a:pt x="1298" y="554"/>
                    <a:pt x="1322" y="578"/>
                  </a:cubicBezTo>
                  <a:cubicBezTo>
                    <a:pt x="1331" y="586"/>
                    <a:pt x="1340" y="590"/>
                    <a:pt x="1351" y="590"/>
                  </a:cubicBezTo>
                  <a:cubicBezTo>
                    <a:pt x="1371" y="590"/>
                    <a:pt x="1394" y="577"/>
                    <a:pt x="1417" y="554"/>
                  </a:cubicBezTo>
                  <a:cubicBezTo>
                    <a:pt x="1465" y="554"/>
                    <a:pt x="1525" y="578"/>
                    <a:pt x="1560" y="578"/>
                  </a:cubicBezTo>
                  <a:cubicBezTo>
                    <a:pt x="1763" y="673"/>
                    <a:pt x="1977" y="601"/>
                    <a:pt x="2179" y="673"/>
                  </a:cubicBezTo>
                  <a:cubicBezTo>
                    <a:pt x="2195" y="657"/>
                    <a:pt x="2212" y="650"/>
                    <a:pt x="2227" y="650"/>
                  </a:cubicBezTo>
                  <a:cubicBezTo>
                    <a:pt x="2245" y="650"/>
                    <a:pt x="2262" y="660"/>
                    <a:pt x="2275" y="673"/>
                  </a:cubicBezTo>
                  <a:cubicBezTo>
                    <a:pt x="2334" y="732"/>
                    <a:pt x="2394" y="780"/>
                    <a:pt x="2477" y="816"/>
                  </a:cubicBezTo>
                  <a:cubicBezTo>
                    <a:pt x="2525" y="824"/>
                    <a:pt x="2571" y="829"/>
                    <a:pt x="2616" y="829"/>
                  </a:cubicBezTo>
                  <a:cubicBezTo>
                    <a:pt x="2762" y="829"/>
                    <a:pt x="2895" y="782"/>
                    <a:pt x="3013" y="673"/>
                  </a:cubicBezTo>
                  <a:cubicBezTo>
                    <a:pt x="3096" y="518"/>
                    <a:pt x="3346" y="590"/>
                    <a:pt x="3441" y="423"/>
                  </a:cubicBezTo>
                  <a:cubicBezTo>
                    <a:pt x="2953" y="78"/>
                    <a:pt x="2370" y="137"/>
                    <a:pt x="1822" y="101"/>
                  </a:cubicBezTo>
                  <a:cubicBezTo>
                    <a:pt x="1548" y="54"/>
                    <a:pt x="1286" y="101"/>
                    <a:pt x="1024" y="6"/>
                  </a:cubicBezTo>
                  <a:cubicBezTo>
                    <a:pt x="986" y="3"/>
                    <a:pt x="948" y="1"/>
                    <a:pt x="9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2"/>
            <p:cNvSpPr/>
            <p:nvPr/>
          </p:nvSpPr>
          <p:spPr>
            <a:xfrm>
              <a:off x="5170575" y="2263075"/>
              <a:ext cx="47050" cy="22175"/>
            </a:xfrm>
            <a:custGeom>
              <a:avLst/>
              <a:gdLst/>
              <a:ahLst/>
              <a:cxnLst/>
              <a:rect l="l" t="t" r="r" b="b"/>
              <a:pathLst>
                <a:path w="1882" h="887" extrusionOk="0">
                  <a:moveTo>
                    <a:pt x="303" y="1"/>
                  </a:moveTo>
                  <a:cubicBezTo>
                    <a:pt x="243" y="1"/>
                    <a:pt x="190" y="26"/>
                    <a:pt x="143" y="65"/>
                  </a:cubicBezTo>
                  <a:cubicBezTo>
                    <a:pt x="24" y="268"/>
                    <a:pt x="0" y="470"/>
                    <a:pt x="286" y="565"/>
                  </a:cubicBezTo>
                  <a:cubicBezTo>
                    <a:pt x="453" y="625"/>
                    <a:pt x="596" y="708"/>
                    <a:pt x="751" y="768"/>
                  </a:cubicBezTo>
                  <a:cubicBezTo>
                    <a:pt x="834" y="803"/>
                    <a:pt x="941" y="839"/>
                    <a:pt x="1036" y="887"/>
                  </a:cubicBezTo>
                  <a:cubicBezTo>
                    <a:pt x="1215" y="851"/>
                    <a:pt x="1405" y="827"/>
                    <a:pt x="1584" y="792"/>
                  </a:cubicBezTo>
                  <a:cubicBezTo>
                    <a:pt x="1667" y="792"/>
                    <a:pt x="1751" y="744"/>
                    <a:pt x="1786" y="672"/>
                  </a:cubicBezTo>
                  <a:cubicBezTo>
                    <a:pt x="1822" y="661"/>
                    <a:pt x="1846" y="649"/>
                    <a:pt x="1882" y="649"/>
                  </a:cubicBezTo>
                  <a:cubicBezTo>
                    <a:pt x="1405" y="446"/>
                    <a:pt x="929" y="244"/>
                    <a:pt x="453" y="53"/>
                  </a:cubicBezTo>
                  <a:cubicBezTo>
                    <a:pt x="400" y="16"/>
                    <a:pt x="350" y="1"/>
                    <a:pt x="3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2"/>
            <p:cNvSpPr/>
            <p:nvPr/>
          </p:nvSpPr>
          <p:spPr>
            <a:xfrm>
              <a:off x="5263750" y="2319475"/>
              <a:ext cx="14600" cy="14125"/>
            </a:xfrm>
            <a:custGeom>
              <a:avLst/>
              <a:gdLst/>
              <a:ahLst/>
              <a:cxnLst/>
              <a:rect l="l" t="t" r="r" b="b"/>
              <a:pathLst>
                <a:path w="584" h="565" extrusionOk="0">
                  <a:moveTo>
                    <a:pt x="584" y="0"/>
                  </a:moveTo>
                  <a:cubicBezTo>
                    <a:pt x="203" y="0"/>
                    <a:pt x="24" y="202"/>
                    <a:pt x="0" y="560"/>
                  </a:cubicBezTo>
                  <a:cubicBezTo>
                    <a:pt x="14" y="563"/>
                    <a:pt x="27" y="565"/>
                    <a:pt x="40" y="565"/>
                  </a:cubicBezTo>
                  <a:cubicBezTo>
                    <a:pt x="70" y="565"/>
                    <a:pt x="97" y="556"/>
                    <a:pt x="131" y="548"/>
                  </a:cubicBezTo>
                  <a:cubicBezTo>
                    <a:pt x="167" y="452"/>
                    <a:pt x="203" y="417"/>
                    <a:pt x="286" y="393"/>
                  </a:cubicBezTo>
                  <a:lnTo>
                    <a:pt x="417" y="262"/>
                  </a:lnTo>
                  <a:cubicBezTo>
                    <a:pt x="476" y="179"/>
                    <a:pt x="512" y="83"/>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2"/>
            <p:cNvSpPr/>
            <p:nvPr/>
          </p:nvSpPr>
          <p:spPr>
            <a:xfrm>
              <a:off x="5209875" y="2279875"/>
              <a:ext cx="12825" cy="8575"/>
            </a:xfrm>
            <a:custGeom>
              <a:avLst/>
              <a:gdLst/>
              <a:ahLst/>
              <a:cxnLst/>
              <a:rect l="l" t="t" r="r" b="b"/>
              <a:pathLst>
                <a:path w="513" h="343" extrusionOk="0">
                  <a:moveTo>
                    <a:pt x="203" y="0"/>
                  </a:moveTo>
                  <a:cubicBezTo>
                    <a:pt x="119" y="0"/>
                    <a:pt x="36" y="12"/>
                    <a:pt x="0" y="120"/>
                  </a:cubicBezTo>
                  <a:cubicBezTo>
                    <a:pt x="36" y="167"/>
                    <a:pt x="95" y="215"/>
                    <a:pt x="143" y="251"/>
                  </a:cubicBezTo>
                  <a:cubicBezTo>
                    <a:pt x="212" y="281"/>
                    <a:pt x="292" y="342"/>
                    <a:pt x="356" y="342"/>
                  </a:cubicBezTo>
                  <a:cubicBezTo>
                    <a:pt x="390" y="342"/>
                    <a:pt x="420" y="325"/>
                    <a:pt x="441" y="274"/>
                  </a:cubicBezTo>
                  <a:cubicBezTo>
                    <a:pt x="512" y="72"/>
                    <a:pt x="274" y="96"/>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2"/>
            <p:cNvSpPr/>
            <p:nvPr/>
          </p:nvSpPr>
          <p:spPr>
            <a:xfrm>
              <a:off x="5305700" y="2293275"/>
              <a:ext cx="19675" cy="4175"/>
            </a:xfrm>
            <a:custGeom>
              <a:avLst/>
              <a:gdLst/>
              <a:ahLst/>
              <a:cxnLst/>
              <a:rect l="l" t="t" r="r" b="b"/>
              <a:pathLst>
                <a:path w="787" h="167" extrusionOk="0">
                  <a:moveTo>
                    <a:pt x="180" y="0"/>
                  </a:moveTo>
                  <a:cubicBezTo>
                    <a:pt x="132" y="12"/>
                    <a:pt x="96" y="36"/>
                    <a:pt x="37" y="60"/>
                  </a:cubicBezTo>
                  <a:cubicBezTo>
                    <a:pt x="1" y="96"/>
                    <a:pt x="1" y="131"/>
                    <a:pt x="49" y="167"/>
                  </a:cubicBezTo>
                  <a:cubicBezTo>
                    <a:pt x="287" y="167"/>
                    <a:pt x="537" y="155"/>
                    <a:pt x="787" y="155"/>
                  </a:cubicBezTo>
                  <a:cubicBezTo>
                    <a:pt x="787" y="96"/>
                    <a:pt x="763" y="60"/>
                    <a:pt x="715" y="48"/>
                  </a:cubicBezTo>
                  <a:lnTo>
                    <a:pt x="18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2"/>
            <p:cNvSpPr/>
            <p:nvPr/>
          </p:nvSpPr>
          <p:spPr>
            <a:xfrm>
              <a:off x="5349775" y="2300950"/>
              <a:ext cx="15200" cy="5125"/>
            </a:xfrm>
            <a:custGeom>
              <a:avLst/>
              <a:gdLst/>
              <a:ahLst/>
              <a:cxnLst/>
              <a:rect l="l" t="t" r="r" b="b"/>
              <a:pathLst>
                <a:path w="608" h="205" extrusionOk="0">
                  <a:moveTo>
                    <a:pt x="76" y="1"/>
                  </a:moveTo>
                  <a:cubicBezTo>
                    <a:pt x="51" y="1"/>
                    <a:pt x="25" y="1"/>
                    <a:pt x="0" y="3"/>
                  </a:cubicBezTo>
                  <a:cubicBezTo>
                    <a:pt x="106" y="137"/>
                    <a:pt x="221" y="204"/>
                    <a:pt x="343" y="204"/>
                  </a:cubicBezTo>
                  <a:cubicBezTo>
                    <a:pt x="427" y="204"/>
                    <a:pt x="515" y="173"/>
                    <a:pt x="607" y="110"/>
                  </a:cubicBezTo>
                  <a:cubicBezTo>
                    <a:pt x="441" y="37"/>
                    <a:pt x="256" y="1"/>
                    <a:pt x="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2"/>
            <p:cNvSpPr/>
            <p:nvPr/>
          </p:nvSpPr>
          <p:spPr>
            <a:xfrm>
              <a:off x="5363750" y="2303975"/>
              <a:ext cx="13125" cy="11075"/>
            </a:xfrm>
            <a:custGeom>
              <a:avLst/>
              <a:gdLst/>
              <a:ahLst/>
              <a:cxnLst/>
              <a:rect l="l" t="t" r="r" b="b"/>
              <a:pathLst>
                <a:path w="525" h="443" extrusionOk="0">
                  <a:moveTo>
                    <a:pt x="155" y="1"/>
                  </a:moveTo>
                  <a:cubicBezTo>
                    <a:pt x="155" y="120"/>
                    <a:pt x="132" y="239"/>
                    <a:pt x="1" y="299"/>
                  </a:cubicBezTo>
                  <a:cubicBezTo>
                    <a:pt x="84" y="428"/>
                    <a:pt x="203" y="443"/>
                    <a:pt x="325" y="443"/>
                  </a:cubicBezTo>
                  <a:cubicBezTo>
                    <a:pt x="360" y="443"/>
                    <a:pt x="395" y="441"/>
                    <a:pt x="429" y="441"/>
                  </a:cubicBezTo>
                  <a:cubicBezTo>
                    <a:pt x="525" y="263"/>
                    <a:pt x="417" y="120"/>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2"/>
            <p:cNvSpPr/>
            <p:nvPr/>
          </p:nvSpPr>
          <p:spPr>
            <a:xfrm>
              <a:off x="5285175" y="2304875"/>
              <a:ext cx="11025" cy="7175"/>
            </a:xfrm>
            <a:custGeom>
              <a:avLst/>
              <a:gdLst/>
              <a:ahLst/>
              <a:cxnLst/>
              <a:rect l="l" t="t" r="r" b="b"/>
              <a:pathLst>
                <a:path w="441" h="287" extrusionOk="0">
                  <a:moveTo>
                    <a:pt x="374" y="1"/>
                  </a:moveTo>
                  <a:cubicBezTo>
                    <a:pt x="194" y="1"/>
                    <a:pt x="0" y="11"/>
                    <a:pt x="0" y="286"/>
                  </a:cubicBezTo>
                  <a:cubicBezTo>
                    <a:pt x="119" y="207"/>
                    <a:pt x="221" y="120"/>
                    <a:pt x="355" y="120"/>
                  </a:cubicBezTo>
                  <a:cubicBezTo>
                    <a:pt x="382" y="120"/>
                    <a:pt x="411" y="124"/>
                    <a:pt x="441" y="132"/>
                  </a:cubicBezTo>
                  <a:lnTo>
                    <a:pt x="441" y="72"/>
                  </a:lnTo>
                  <a:cubicBezTo>
                    <a:pt x="417" y="48"/>
                    <a:pt x="417" y="24"/>
                    <a:pt x="417" y="1"/>
                  </a:cubicBezTo>
                  <a:cubicBezTo>
                    <a:pt x="403" y="1"/>
                    <a:pt x="389" y="1"/>
                    <a:pt x="3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2"/>
            <p:cNvSpPr/>
            <p:nvPr/>
          </p:nvSpPr>
          <p:spPr>
            <a:xfrm>
              <a:off x="5274450" y="2290500"/>
              <a:ext cx="15200" cy="3150"/>
            </a:xfrm>
            <a:custGeom>
              <a:avLst/>
              <a:gdLst/>
              <a:ahLst/>
              <a:cxnLst/>
              <a:rect l="l" t="t" r="r" b="b"/>
              <a:pathLst>
                <a:path w="608" h="126" extrusionOk="0">
                  <a:moveTo>
                    <a:pt x="214" y="0"/>
                  </a:moveTo>
                  <a:cubicBezTo>
                    <a:pt x="144" y="0"/>
                    <a:pt x="72" y="4"/>
                    <a:pt x="1" y="4"/>
                  </a:cubicBezTo>
                  <a:cubicBezTo>
                    <a:pt x="100" y="103"/>
                    <a:pt x="214" y="125"/>
                    <a:pt x="330" y="125"/>
                  </a:cubicBezTo>
                  <a:cubicBezTo>
                    <a:pt x="423" y="125"/>
                    <a:pt x="518" y="111"/>
                    <a:pt x="608" y="111"/>
                  </a:cubicBezTo>
                  <a:cubicBezTo>
                    <a:pt x="489" y="16"/>
                    <a:pt x="354"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2"/>
            <p:cNvSpPr/>
            <p:nvPr/>
          </p:nvSpPr>
          <p:spPr>
            <a:xfrm>
              <a:off x="5328025" y="2296175"/>
              <a:ext cx="7475" cy="7300"/>
            </a:xfrm>
            <a:custGeom>
              <a:avLst/>
              <a:gdLst/>
              <a:ahLst/>
              <a:cxnLst/>
              <a:rect l="l" t="t" r="r" b="b"/>
              <a:pathLst>
                <a:path w="299" h="292" extrusionOk="0">
                  <a:moveTo>
                    <a:pt x="78" y="0"/>
                  </a:moveTo>
                  <a:cubicBezTo>
                    <a:pt x="52" y="0"/>
                    <a:pt x="30" y="22"/>
                    <a:pt x="1" y="51"/>
                  </a:cubicBezTo>
                  <a:cubicBezTo>
                    <a:pt x="25" y="171"/>
                    <a:pt x="44" y="292"/>
                    <a:pt x="126" y="292"/>
                  </a:cubicBezTo>
                  <a:cubicBezTo>
                    <a:pt x="166" y="292"/>
                    <a:pt x="221" y="264"/>
                    <a:pt x="299" y="194"/>
                  </a:cubicBezTo>
                  <a:cubicBezTo>
                    <a:pt x="287" y="110"/>
                    <a:pt x="215" y="99"/>
                    <a:pt x="132" y="63"/>
                  </a:cubicBezTo>
                  <a:lnTo>
                    <a:pt x="156" y="15"/>
                  </a:lnTo>
                  <a:cubicBezTo>
                    <a:pt x="156" y="15"/>
                    <a:pt x="132" y="3"/>
                    <a:pt x="96" y="3"/>
                  </a:cubicBezTo>
                  <a:cubicBezTo>
                    <a:pt x="90" y="1"/>
                    <a:pt x="84"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2"/>
            <p:cNvSpPr/>
            <p:nvPr/>
          </p:nvSpPr>
          <p:spPr>
            <a:xfrm>
              <a:off x="5331900" y="2297550"/>
              <a:ext cx="11350" cy="3475"/>
            </a:xfrm>
            <a:custGeom>
              <a:avLst/>
              <a:gdLst/>
              <a:ahLst/>
              <a:cxnLst/>
              <a:rect l="l" t="t" r="r" b="b"/>
              <a:pathLst>
                <a:path w="454" h="139" extrusionOk="0">
                  <a:moveTo>
                    <a:pt x="180" y="1"/>
                  </a:moveTo>
                  <a:cubicBezTo>
                    <a:pt x="120" y="1"/>
                    <a:pt x="60" y="8"/>
                    <a:pt x="1" y="8"/>
                  </a:cubicBezTo>
                  <a:cubicBezTo>
                    <a:pt x="36" y="55"/>
                    <a:pt x="96" y="103"/>
                    <a:pt x="144" y="139"/>
                  </a:cubicBezTo>
                  <a:cubicBezTo>
                    <a:pt x="251" y="127"/>
                    <a:pt x="358" y="127"/>
                    <a:pt x="453" y="115"/>
                  </a:cubicBezTo>
                  <a:cubicBezTo>
                    <a:pt x="372" y="19"/>
                    <a:pt x="27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2"/>
            <p:cNvSpPr/>
            <p:nvPr/>
          </p:nvSpPr>
          <p:spPr>
            <a:xfrm>
              <a:off x="5323875" y="2293725"/>
              <a:ext cx="8350" cy="3725"/>
            </a:xfrm>
            <a:custGeom>
              <a:avLst/>
              <a:gdLst/>
              <a:ahLst/>
              <a:cxnLst/>
              <a:rect l="l" t="t" r="r" b="b"/>
              <a:pathLst>
                <a:path w="334" h="149" extrusionOk="0">
                  <a:moveTo>
                    <a:pt x="111" y="0"/>
                  </a:moveTo>
                  <a:cubicBezTo>
                    <a:pt x="75" y="0"/>
                    <a:pt x="38" y="7"/>
                    <a:pt x="0" y="18"/>
                  </a:cubicBezTo>
                  <a:cubicBezTo>
                    <a:pt x="36" y="54"/>
                    <a:pt x="48" y="89"/>
                    <a:pt x="84" y="113"/>
                  </a:cubicBezTo>
                  <a:cubicBezTo>
                    <a:pt x="92" y="110"/>
                    <a:pt x="101" y="109"/>
                    <a:pt x="110" y="109"/>
                  </a:cubicBezTo>
                  <a:cubicBezTo>
                    <a:pt x="136" y="109"/>
                    <a:pt x="161" y="122"/>
                    <a:pt x="179" y="149"/>
                  </a:cubicBezTo>
                  <a:cubicBezTo>
                    <a:pt x="226" y="137"/>
                    <a:pt x="286" y="137"/>
                    <a:pt x="334" y="113"/>
                  </a:cubicBezTo>
                  <a:cubicBezTo>
                    <a:pt x="268" y="31"/>
                    <a:pt x="192" y="0"/>
                    <a:pt x="1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2"/>
            <p:cNvSpPr/>
            <p:nvPr/>
          </p:nvSpPr>
          <p:spPr>
            <a:xfrm>
              <a:off x="5209875" y="2282850"/>
              <a:ext cx="3575" cy="3300"/>
            </a:xfrm>
            <a:custGeom>
              <a:avLst/>
              <a:gdLst/>
              <a:ahLst/>
              <a:cxnLst/>
              <a:rect l="l" t="t" r="r" b="b"/>
              <a:pathLst>
                <a:path w="143" h="132" extrusionOk="0">
                  <a:moveTo>
                    <a:pt x="0" y="1"/>
                  </a:moveTo>
                  <a:lnTo>
                    <a:pt x="0" y="1"/>
                  </a:lnTo>
                  <a:cubicBezTo>
                    <a:pt x="36" y="48"/>
                    <a:pt x="95" y="96"/>
                    <a:pt x="143" y="132"/>
                  </a:cubicBezTo>
                  <a:cubicBezTo>
                    <a:pt x="95" y="96"/>
                    <a:pt x="60"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2"/>
            <p:cNvSpPr/>
            <p:nvPr/>
          </p:nvSpPr>
          <p:spPr>
            <a:xfrm>
              <a:off x="5342925" y="2300225"/>
              <a:ext cx="3300" cy="2425"/>
            </a:xfrm>
            <a:custGeom>
              <a:avLst/>
              <a:gdLst/>
              <a:ahLst/>
              <a:cxnLst/>
              <a:rect l="l" t="t" r="r" b="b"/>
              <a:pathLst>
                <a:path w="132" h="97" extrusionOk="0">
                  <a:moveTo>
                    <a:pt x="52" y="1"/>
                  </a:moveTo>
                  <a:cubicBezTo>
                    <a:pt x="35" y="1"/>
                    <a:pt x="18" y="4"/>
                    <a:pt x="0" y="8"/>
                  </a:cubicBezTo>
                  <a:cubicBezTo>
                    <a:pt x="7" y="66"/>
                    <a:pt x="24" y="96"/>
                    <a:pt x="49" y="96"/>
                  </a:cubicBezTo>
                  <a:cubicBezTo>
                    <a:pt x="71" y="96"/>
                    <a:pt x="99" y="75"/>
                    <a:pt x="131" y="32"/>
                  </a:cubicBezTo>
                  <a:cubicBezTo>
                    <a:pt x="109" y="9"/>
                    <a:pt x="81" y="1"/>
                    <a:pt x="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2"/>
            <p:cNvSpPr/>
            <p:nvPr/>
          </p:nvSpPr>
          <p:spPr>
            <a:xfrm>
              <a:off x="5282200" y="2311425"/>
              <a:ext cx="3000" cy="4500"/>
            </a:xfrm>
            <a:custGeom>
              <a:avLst/>
              <a:gdLst/>
              <a:ahLst/>
              <a:cxnLst/>
              <a:rect l="l" t="t" r="r" b="b"/>
              <a:pathLst>
                <a:path w="120" h="180" extrusionOk="0">
                  <a:moveTo>
                    <a:pt x="119" y="1"/>
                  </a:moveTo>
                  <a:cubicBezTo>
                    <a:pt x="48" y="48"/>
                    <a:pt x="0" y="96"/>
                    <a:pt x="0" y="179"/>
                  </a:cubicBezTo>
                  <a:cubicBezTo>
                    <a:pt x="96" y="155"/>
                    <a:pt x="119" y="96"/>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2"/>
            <p:cNvSpPr/>
            <p:nvPr/>
          </p:nvSpPr>
          <p:spPr>
            <a:xfrm>
              <a:off x="5278325" y="2315900"/>
              <a:ext cx="3900" cy="3300"/>
            </a:xfrm>
            <a:custGeom>
              <a:avLst/>
              <a:gdLst/>
              <a:ahLst/>
              <a:cxnLst/>
              <a:rect l="l" t="t" r="r" b="b"/>
              <a:pathLst>
                <a:path w="156" h="132" extrusionOk="0">
                  <a:moveTo>
                    <a:pt x="155" y="0"/>
                  </a:moveTo>
                  <a:cubicBezTo>
                    <a:pt x="72" y="0"/>
                    <a:pt x="24" y="48"/>
                    <a:pt x="1" y="131"/>
                  </a:cubicBezTo>
                  <a:cubicBezTo>
                    <a:pt x="84" y="131"/>
                    <a:pt x="143" y="95"/>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2"/>
            <p:cNvSpPr/>
            <p:nvPr/>
          </p:nvSpPr>
          <p:spPr>
            <a:xfrm>
              <a:off x="5296175" y="2294150"/>
              <a:ext cx="3600" cy="1100"/>
            </a:xfrm>
            <a:custGeom>
              <a:avLst/>
              <a:gdLst/>
              <a:ahLst/>
              <a:cxnLst/>
              <a:rect l="l" t="t" r="r" b="b"/>
              <a:pathLst>
                <a:path w="144" h="44" extrusionOk="0">
                  <a:moveTo>
                    <a:pt x="1" y="1"/>
                  </a:moveTo>
                  <a:cubicBezTo>
                    <a:pt x="1" y="11"/>
                    <a:pt x="16" y="43"/>
                    <a:pt x="29" y="43"/>
                  </a:cubicBezTo>
                  <a:cubicBezTo>
                    <a:pt x="32" y="43"/>
                    <a:pt x="34" y="41"/>
                    <a:pt x="37" y="37"/>
                  </a:cubicBezTo>
                  <a:cubicBezTo>
                    <a:pt x="72" y="25"/>
                    <a:pt x="120" y="13"/>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2"/>
            <p:cNvSpPr/>
            <p:nvPr/>
          </p:nvSpPr>
          <p:spPr>
            <a:xfrm>
              <a:off x="5295600" y="2304575"/>
              <a:ext cx="3875" cy="2650"/>
            </a:xfrm>
            <a:custGeom>
              <a:avLst/>
              <a:gdLst/>
              <a:ahLst/>
              <a:cxnLst/>
              <a:rect l="l" t="t" r="r" b="b"/>
              <a:pathLst>
                <a:path w="155" h="106" extrusionOk="0">
                  <a:moveTo>
                    <a:pt x="0" y="1"/>
                  </a:moveTo>
                  <a:lnTo>
                    <a:pt x="0" y="1"/>
                  </a:lnTo>
                  <a:cubicBezTo>
                    <a:pt x="24" y="25"/>
                    <a:pt x="24" y="36"/>
                    <a:pt x="24" y="72"/>
                  </a:cubicBezTo>
                  <a:cubicBezTo>
                    <a:pt x="49" y="89"/>
                    <a:pt x="80" y="106"/>
                    <a:pt x="113" y="106"/>
                  </a:cubicBezTo>
                  <a:cubicBezTo>
                    <a:pt x="127" y="106"/>
                    <a:pt x="141" y="103"/>
                    <a:pt x="155" y="96"/>
                  </a:cubicBezTo>
                  <a:cubicBezTo>
                    <a:pt x="95" y="72"/>
                    <a:pt x="48" y="2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2"/>
            <p:cNvSpPr/>
            <p:nvPr/>
          </p:nvSpPr>
          <p:spPr>
            <a:xfrm>
              <a:off x="5259875" y="2333150"/>
              <a:ext cx="4200" cy="3600"/>
            </a:xfrm>
            <a:custGeom>
              <a:avLst/>
              <a:gdLst/>
              <a:ahLst/>
              <a:cxnLst/>
              <a:rect l="l" t="t" r="r" b="b"/>
              <a:pathLst>
                <a:path w="168" h="144" extrusionOk="0">
                  <a:moveTo>
                    <a:pt x="155" y="1"/>
                  </a:moveTo>
                  <a:cubicBezTo>
                    <a:pt x="72" y="13"/>
                    <a:pt x="12" y="72"/>
                    <a:pt x="0" y="144"/>
                  </a:cubicBezTo>
                  <a:cubicBezTo>
                    <a:pt x="48" y="144"/>
                    <a:pt x="96" y="132"/>
                    <a:pt x="143" y="132"/>
                  </a:cubicBezTo>
                  <a:cubicBezTo>
                    <a:pt x="167" y="108"/>
                    <a:pt x="167" y="60"/>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2"/>
            <p:cNvSpPr/>
            <p:nvPr/>
          </p:nvSpPr>
          <p:spPr>
            <a:xfrm>
              <a:off x="5256600" y="2336725"/>
              <a:ext cx="3900" cy="3900"/>
            </a:xfrm>
            <a:custGeom>
              <a:avLst/>
              <a:gdLst/>
              <a:ahLst/>
              <a:cxnLst/>
              <a:rect l="l" t="t" r="r" b="b"/>
              <a:pathLst>
                <a:path w="156" h="156" extrusionOk="0">
                  <a:moveTo>
                    <a:pt x="155" y="1"/>
                  </a:moveTo>
                  <a:lnTo>
                    <a:pt x="155" y="1"/>
                  </a:lnTo>
                  <a:cubicBezTo>
                    <a:pt x="72" y="24"/>
                    <a:pt x="12" y="84"/>
                    <a:pt x="0" y="155"/>
                  </a:cubicBezTo>
                  <a:cubicBezTo>
                    <a:pt x="48" y="155"/>
                    <a:pt x="96" y="155"/>
                    <a:pt x="131" y="143"/>
                  </a:cubicBezTo>
                  <a:cubicBezTo>
                    <a:pt x="131" y="96"/>
                    <a:pt x="155" y="48"/>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2"/>
            <p:cNvSpPr/>
            <p:nvPr/>
          </p:nvSpPr>
          <p:spPr>
            <a:xfrm>
              <a:off x="5274450" y="2299225"/>
              <a:ext cx="1825" cy="1500"/>
            </a:xfrm>
            <a:custGeom>
              <a:avLst/>
              <a:gdLst/>
              <a:ahLst/>
              <a:cxnLst/>
              <a:rect l="l" t="t" r="r" b="b"/>
              <a:pathLst>
                <a:path w="73" h="60" extrusionOk="0">
                  <a:moveTo>
                    <a:pt x="36" y="0"/>
                  </a:moveTo>
                  <a:cubicBezTo>
                    <a:pt x="36" y="0"/>
                    <a:pt x="13" y="48"/>
                    <a:pt x="1" y="60"/>
                  </a:cubicBezTo>
                  <a:cubicBezTo>
                    <a:pt x="60" y="48"/>
                    <a:pt x="72" y="12"/>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2"/>
            <p:cNvSpPr/>
            <p:nvPr/>
          </p:nvSpPr>
          <p:spPr>
            <a:xfrm>
              <a:off x="5303025" y="2293800"/>
              <a:ext cx="3900" cy="3375"/>
            </a:xfrm>
            <a:custGeom>
              <a:avLst/>
              <a:gdLst/>
              <a:ahLst/>
              <a:cxnLst/>
              <a:rect l="l" t="t" r="r" b="b"/>
              <a:pathLst>
                <a:path w="156" h="135" extrusionOk="0">
                  <a:moveTo>
                    <a:pt x="72" y="0"/>
                  </a:moveTo>
                  <a:cubicBezTo>
                    <a:pt x="48" y="0"/>
                    <a:pt x="25" y="9"/>
                    <a:pt x="1" y="27"/>
                  </a:cubicBezTo>
                  <a:cubicBezTo>
                    <a:pt x="48" y="51"/>
                    <a:pt x="108" y="98"/>
                    <a:pt x="156" y="134"/>
                  </a:cubicBezTo>
                  <a:cubicBezTo>
                    <a:pt x="144" y="98"/>
                    <a:pt x="144" y="51"/>
                    <a:pt x="144" y="27"/>
                  </a:cubicBezTo>
                  <a:cubicBezTo>
                    <a:pt x="120" y="9"/>
                    <a:pt x="96"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2"/>
            <p:cNvSpPr/>
            <p:nvPr/>
          </p:nvSpPr>
          <p:spPr>
            <a:xfrm>
              <a:off x="5317625" y="2309950"/>
              <a:ext cx="3300" cy="1200"/>
            </a:xfrm>
            <a:custGeom>
              <a:avLst/>
              <a:gdLst/>
              <a:ahLst/>
              <a:cxnLst/>
              <a:rect l="l" t="t" r="r" b="b"/>
              <a:pathLst>
                <a:path w="132" h="48" extrusionOk="0">
                  <a:moveTo>
                    <a:pt x="107" y="0"/>
                  </a:moveTo>
                  <a:cubicBezTo>
                    <a:pt x="72" y="0"/>
                    <a:pt x="36" y="24"/>
                    <a:pt x="0" y="36"/>
                  </a:cubicBezTo>
                  <a:cubicBezTo>
                    <a:pt x="48" y="48"/>
                    <a:pt x="95" y="48"/>
                    <a:pt x="131" y="48"/>
                  </a:cubicBezTo>
                  <a:cubicBezTo>
                    <a:pt x="119" y="36"/>
                    <a:pt x="107" y="0"/>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2"/>
            <p:cNvSpPr/>
            <p:nvPr/>
          </p:nvSpPr>
          <p:spPr>
            <a:xfrm>
              <a:off x="5209275" y="1823575"/>
              <a:ext cx="29200" cy="175525"/>
            </a:xfrm>
            <a:custGeom>
              <a:avLst/>
              <a:gdLst/>
              <a:ahLst/>
              <a:cxnLst/>
              <a:rect l="l" t="t" r="r" b="b"/>
              <a:pathLst>
                <a:path w="1168" h="7021" extrusionOk="0">
                  <a:moveTo>
                    <a:pt x="655" y="0"/>
                  </a:moveTo>
                  <a:cubicBezTo>
                    <a:pt x="60" y="36"/>
                    <a:pt x="0" y="369"/>
                    <a:pt x="203" y="846"/>
                  </a:cubicBezTo>
                  <a:cubicBezTo>
                    <a:pt x="536" y="917"/>
                    <a:pt x="477" y="1179"/>
                    <a:pt x="441" y="1405"/>
                  </a:cubicBezTo>
                  <a:cubicBezTo>
                    <a:pt x="357" y="1715"/>
                    <a:pt x="262" y="2000"/>
                    <a:pt x="167" y="2298"/>
                  </a:cubicBezTo>
                  <a:cubicBezTo>
                    <a:pt x="381" y="2834"/>
                    <a:pt x="453" y="3953"/>
                    <a:pt x="322" y="4584"/>
                  </a:cubicBezTo>
                  <a:cubicBezTo>
                    <a:pt x="322" y="4612"/>
                    <a:pt x="322" y="4639"/>
                    <a:pt x="327" y="4639"/>
                  </a:cubicBezTo>
                  <a:cubicBezTo>
                    <a:pt x="328" y="4639"/>
                    <a:pt x="328" y="4639"/>
                    <a:pt x="329" y="4639"/>
                  </a:cubicBezTo>
                  <a:lnTo>
                    <a:pt x="329" y="4639"/>
                  </a:lnTo>
                  <a:cubicBezTo>
                    <a:pt x="283" y="4708"/>
                    <a:pt x="238" y="4789"/>
                    <a:pt x="215" y="4870"/>
                  </a:cubicBezTo>
                  <a:cubicBezTo>
                    <a:pt x="227" y="5144"/>
                    <a:pt x="286" y="5418"/>
                    <a:pt x="262" y="5703"/>
                  </a:cubicBezTo>
                  <a:cubicBezTo>
                    <a:pt x="262" y="5799"/>
                    <a:pt x="262" y="5882"/>
                    <a:pt x="298" y="5977"/>
                  </a:cubicBezTo>
                  <a:cubicBezTo>
                    <a:pt x="328" y="6000"/>
                    <a:pt x="354" y="6008"/>
                    <a:pt x="377" y="6008"/>
                  </a:cubicBezTo>
                  <a:cubicBezTo>
                    <a:pt x="391" y="6008"/>
                    <a:pt x="404" y="6005"/>
                    <a:pt x="417" y="6001"/>
                  </a:cubicBezTo>
                  <a:cubicBezTo>
                    <a:pt x="425" y="5998"/>
                    <a:pt x="432" y="5997"/>
                    <a:pt x="436" y="5997"/>
                  </a:cubicBezTo>
                  <a:cubicBezTo>
                    <a:pt x="449" y="5997"/>
                    <a:pt x="439" y="6012"/>
                    <a:pt x="393" y="6049"/>
                  </a:cubicBezTo>
                  <a:cubicBezTo>
                    <a:pt x="322" y="6108"/>
                    <a:pt x="274" y="6180"/>
                    <a:pt x="262" y="6275"/>
                  </a:cubicBezTo>
                  <a:lnTo>
                    <a:pt x="262" y="6453"/>
                  </a:lnTo>
                  <a:cubicBezTo>
                    <a:pt x="262" y="6513"/>
                    <a:pt x="274" y="6572"/>
                    <a:pt x="298" y="6632"/>
                  </a:cubicBezTo>
                  <a:cubicBezTo>
                    <a:pt x="334" y="6692"/>
                    <a:pt x="357" y="6727"/>
                    <a:pt x="405" y="6787"/>
                  </a:cubicBezTo>
                  <a:cubicBezTo>
                    <a:pt x="513" y="6931"/>
                    <a:pt x="612" y="7020"/>
                    <a:pt x="701" y="7020"/>
                  </a:cubicBezTo>
                  <a:cubicBezTo>
                    <a:pt x="787" y="7020"/>
                    <a:pt x="864" y="6934"/>
                    <a:pt x="929" y="6727"/>
                  </a:cubicBezTo>
                  <a:cubicBezTo>
                    <a:pt x="1167" y="6049"/>
                    <a:pt x="655" y="5453"/>
                    <a:pt x="679" y="4787"/>
                  </a:cubicBezTo>
                  <a:cubicBezTo>
                    <a:pt x="715" y="3370"/>
                    <a:pt x="715" y="1941"/>
                    <a:pt x="691" y="512"/>
                  </a:cubicBezTo>
                  <a:cubicBezTo>
                    <a:pt x="679" y="346"/>
                    <a:pt x="703" y="167"/>
                    <a:pt x="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2"/>
            <p:cNvSpPr/>
            <p:nvPr/>
          </p:nvSpPr>
          <p:spPr>
            <a:xfrm>
              <a:off x="5211350" y="1989025"/>
              <a:ext cx="25325" cy="84775"/>
            </a:xfrm>
            <a:custGeom>
              <a:avLst/>
              <a:gdLst/>
              <a:ahLst/>
              <a:cxnLst/>
              <a:rect l="l" t="t" r="r" b="b"/>
              <a:pathLst>
                <a:path w="1013" h="3391" extrusionOk="0">
                  <a:moveTo>
                    <a:pt x="268" y="1"/>
                  </a:moveTo>
                  <a:cubicBezTo>
                    <a:pt x="259" y="1"/>
                    <a:pt x="249" y="1"/>
                    <a:pt x="239" y="2"/>
                  </a:cubicBezTo>
                  <a:cubicBezTo>
                    <a:pt x="132" y="324"/>
                    <a:pt x="144" y="645"/>
                    <a:pt x="239" y="1014"/>
                  </a:cubicBezTo>
                  <a:cubicBezTo>
                    <a:pt x="536" y="1324"/>
                    <a:pt x="84" y="1490"/>
                    <a:pt x="96" y="1740"/>
                  </a:cubicBezTo>
                  <a:cubicBezTo>
                    <a:pt x="203" y="2014"/>
                    <a:pt x="203" y="2300"/>
                    <a:pt x="96" y="2586"/>
                  </a:cubicBezTo>
                  <a:lnTo>
                    <a:pt x="84" y="2586"/>
                  </a:lnTo>
                  <a:cubicBezTo>
                    <a:pt x="132" y="2824"/>
                    <a:pt x="1" y="3110"/>
                    <a:pt x="239" y="3300"/>
                  </a:cubicBezTo>
                  <a:cubicBezTo>
                    <a:pt x="312" y="3360"/>
                    <a:pt x="390" y="3391"/>
                    <a:pt x="473" y="3391"/>
                  </a:cubicBezTo>
                  <a:cubicBezTo>
                    <a:pt x="538" y="3391"/>
                    <a:pt x="606" y="3372"/>
                    <a:pt x="679" y="3336"/>
                  </a:cubicBezTo>
                  <a:cubicBezTo>
                    <a:pt x="739" y="3276"/>
                    <a:pt x="775" y="3193"/>
                    <a:pt x="798" y="3122"/>
                  </a:cubicBezTo>
                  <a:cubicBezTo>
                    <a:pt x="894" y="2717"/>
                    <a:pt x="846" y="2312"/>
                    <a:pt x="870" y="1919"/>
                  </a:cubicBezTo>
                  <a:cubicBezTo>
                    <a:pt x="917" y="1407"/>
                    <a:pt x="1013" y="895"/>
                    <a:pt x="655" y="431"/>
                  </a:cubicBezTo>
                  <a:cubicBezTo>
                    <a:pt x="483" y="327"/>
                    <a:pt x="544" y="1"/>
                    <a:pt x="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2"/>
            <p:cNvSpPr/>
            <p:nvPr/>
          </p:nvSpPr>
          <p:spPr>
            <a:xfrm>
              <a:off x="5206300" y="1796700"/>
              <a:ext cx="23225" cy="57200"/>
            </a:xfrm>
            <a:custGeom>
              <a:avLst/>
              <a:gdLst/>
              <a:ahLst/>
              <a:cxnLst/>
              <a:rect l="l" t="t" r="r" b="b"/>
              <a:pathLst>
                <a:path w="929" h="2288" extrusionOk="0">
                  <a:moveTo>
                    <a:pt x="652" y="0"/>
                  </a:moveTo>
                  <a:cubicBezTo>
                    <a:pt x="576" y="0"/>
                    <a:pt x="496" y="30"/>
                    <a:pt x="417" y="87"/>
                  </a:cubicBezTo>
                  <a:cubicBezTo>
                    <a:pt x="393" y="551"/>
                    <a:pt x="393" y="1040"/>
                    <a:pt x="0" y="1385"/>
                  </a:cubicBezTo>
                  <a:lnTo>
                    <a:pt x="0" y="2099"/>
                  </a:lnTo>
                  <a:cubicBezTo>
                    <a:pt x="4" y="2098"/>
                    <a:pt x="8" y="2098"/>
                    <a:pt x="12" y="2098"/>
                  </a:cubicBezTo>
                  <a:cubicBezTo>
                    <a:pt x="93" y="2098"/>
                    <a:pt x="96" y="2288"/>
                    <a:pt x="184" y="2288"/>
                  </a:cubicBezTo>
                  <a:cubicBezTo>
                    <a:pt x="209" y="2288"/>
                    <a:pt x="242" y="2272"/>
                    <a:pt x="286" y="2230"/>
                  </a:cubicBezTo>
                  <a:cubicBezTo>
                    <a:pt x="334" y="2183"/>
                    <a:pt x="322" y="2159"/>
                    <a:pt x="286" y="2111"/>
                  </a:cubicBezTo>
                  <a:lnTo>
                    <a:pt x="286" y="1944"/>
                  </a:lnTo>
                  <a:cubicBezTo>
                    <a:pt x="274" y="1575"/>
                    <a:pt x="405" y="1290"/>
                    <a:pt x="703" y="1087"/>
                  </a:cubicBezTo>
                  <a:cubicBezTo>
                    <a:pt x="869" y="968"/>
                    <a:pt x="869" y="789"/>
                    <a:pt x="881" y="635"/>
                  </a:cubicBezTo>
                  <a:cubicBezTo>
                    <a:pt x="893" y="528"/>
                    <a:pt x="929" y="432"/>
                    <a:pt x="929" y="325"/>
                  </a:cubicBezTo>
                  <a:cubicBezTo>
                    <a:pt x="929" y="254"/>
                    <a:pt x="917" y="170"/>
                    <a:pt x="881" y="111"/>
                  </a:cubicBezTo>
                  <a:cubicBezTo>
                    <a:pt x="813" y="36"/>
                    <a:pt x="735" y="0"/>
                    <a:pt x="6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2"/>
            <p:cNvSpPr/>
            <p:nvPr/>
          </p:nvSpPr>
          <p:spPr>
            <a:xfrm>
              <a:off x="5208675" y="1881325"/>
              <a:ext cx="4500" cy="44650"/>
            </a:xfrm>
            <a:custGeom>
              <a:avLst/>
              <a:gdLst/>
              <a:ahLst/>
              <a:cxnLst/>
              <a:rect l="l" t="t" r="r" b="b"/>
              <a:pathLst>
                <a:path w="180" h="1786" extrusionOk="0">
                  <a:moveTo>
                    <a:pt x="179" y="0"/>
                  </a:moveTo>
                  <a:cubicBezTo>
                    <a:pt x="12" y="536"/>
                    <a:pt x="0" y="1167"/>
                    <a:pt x="179" y="1786"/>
                  </a:cubicBezTo>
                  <a:lnTo>
                    <a:pt x="17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2"/>
            <p:cNvSpPr/>
            <p:nvPr/>
          </p:nvSpPr>
          <p:spPr>
            <a:xfrm>
              <a:off x="5208975" y="1938175"/>
              <a:ext cx="9250" cy="33750"/>
            </a:xfrm>
            <a:custGeom>
              <a:avLst/>
              <a:gdLst/>
              <a:ahLst/>
              <a:cxnLst/>
              <a:rect l="l" t="t" r="r" b="b"/>
              <a:pathLst>
                <a:path w="370" h="1350" extrusionOk="0">
                  <a:moveTo>
                    <a:pt x="346" y="0"/>
                  </a:moveTo>
                  <a:lnTo>
                    <a:pt x="346" y="0"/>
                  </a:lnTo>
                  <a:cubicBezTo>
                    <a:pt x="119" y="107"/>
                    <a:pt x="0" y="286"/>
                    <a:pt x="108" y="524"/>
                  </a:cubicBezTo>
                  <a:cubicBezTo>
                    <a:pt x="215" y="774"/>
                    <a:pt x="179" y="1048"/>
                    <a:pt x="191" y="1298"/>
                  </a:cubicBezTo>
                  <a:cubicBezTo>
                    <a:pt x="191" y="1322"/>
                    <a:pt x="215" y="1334"/>
                    <a:pt x="239" y="1346"/>
                  </a:cubicBezTo>
                  <a:cubicBezTo>
                    <a:pt x="247" y="1348"/>
                    <a:pt x="255" y="1350"/>
                    <a:pt x="262" y="1350"/>
                  </a:cubicBezTo>
                  <a:cubicBezTo>
                    <a:pt x="286" y="1350"/>
                    <a:pt x="306" y="1334"/>
                    <a:pt x="334" y="1298"/>
                  </a:cubicBezTo>
                  <a:lnTo>
                    <a:pt x="334" y="155"/>
                  </a:lnTo>
                  <a:cubicBezTo>
                    <a:pt x="369" y="107"/>
                    <a:pt x="369" y="72"/>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2"/>
            <p:cNvSpPr/>
            <p:nvPr/>
          </p:nvSpPr>
          <p:spPr>
            <a:xfrm>
              <a:off x="5210450" y="1987775"/>
              <a:ext cx="7775" cy="26025"/>
            </a:xfrm>
            <a:custGeom>
              <a:avLst/>
              <a:gdLst/>
              <a:ahLst/>
              <a:cxnLst/>
              <a:rect l="l" t="t" r="r" b="b"/>
              <a:pathLst>
                <a:path w="311" h="1041" extrusionOk="0">
                  <a:moveTo>
                    <a:pt x="192" y="0"/>
                  </a:moveTo>
                  <a:cubicBezTo>
                    <a:pt x="168" y="0"/>
                    <a:pt x="147" y="16"/>
                    <a:pt x="120" y="52"/>
                  </a:cubicBezTo>
                  <a:cubicBezTo>
                    <a:pt x="180" y="374"/>
                    <a:pt x="1" y="743"/>
                    <a:pt x="275" y="1040"/>
                  </a:cubicBezTo>
                  <a:cubicBezTo>
                    <a:pt x="310" y="719"/>
                    <a:pt x="299" y="374"/>
                    <a:pt x="275" y="52"/>
                  </a:cubicBezTo>
                  <a:cubicBezTo>
                    <a:pt x="275" y="28"/>
                    <a:pt x="239" y="16"/>
                    <a:pt x="215" y="4"/>
                  </a:cubicBezTo>
                  <a:cubicBezTo>
                    <a:pt x="207" y="2"/>
                    <a:pt x="199" y="0"/>
                    <a:pt x="1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2"/>
            <p:cNvSpPr/>
            <p:nvPr/>
          </p:nvSpPr>
          <p:spPr>
            <a:xfrm>
              <a:off x="5213425" y="2032225"/>
              <a:ext cx="5400" cy="21150"/>
            </a:xfrm>
            <a:custGeom>
              <a:avLst/>
              <a:gdLst/>
              <a:ahLst/>
              <a:cxnLst/>
              <a:rect l="l" t="t" r="r" b="b"/>
              <a:pathLst>
                <a:path w="216" h="846" extrusionOk="0">
                  <a:moveTo>
                    <a:pt x="1" y="0"/>
                  </a:moveTo>
                  <a:lnTo>
                    <a:pt x="1" y="846"/>
                  </a:lnTo>
                  <a:cubicBezTo>
                    <a:pt x="215" y="560"/>
                    <a:pt x="215" y="27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2"/>
            <p:cNvSpPr/>
            <p:nvPr/>
          </p:nvSpPr>
          <p:spPr>
            <a:xfrm>
              <a:off x="5213425" y="1971200"/>
              <a:ext cx="7475" cy="11875"/>
            </a:xfrm>
            <a:custGeom>
              <a:avLst/>
              <a:gdLst/>
              <a:ahLst/>
              <a:cxnLst/>
              <a:rect l="l" t="t" r="r" b="b"/>
              <a:pathLst>
                <a:path w="299" h="475" extrusionOk="0">
                  <a:moveTo>
                    <a:pt x="1" y="1"/>
                  </a:moveTo>
                  <a:cubicBezTo>
                    <a:pt x="1" y="132"/>
                    <a:pt x="1" y="275"/>
                    <a:pt x="13" y="429"/>
                  </a:cubicBezTo>
                  <a:cubicBezTo>
                    <a:pt x="13" y="441"/>
                    <a:pt x="37" y="453"/>
                    <a:pt x="61" y="465"/>
                  </a:cubicBezTo>
                  <a:cubicBezTo>
                    <a:pt x="70" y="472"/>
                    <a:pt x="80" y="475"/>
                    <a:pt x="88" y="475"/>
                  </a:cubicBezTo>
                  <a:cubicBezTo>
                    <a:pt x="110" y="475"/>
                    <a:pt x="130" y="455"/>
                    <a:pt x="156" y="429"/>
                  </a:cubicBezTo>
                  <a:cubicBezTo>
                    <a:pt x="215" y="334"/>
                    <a:pt x="251" y="239"/>
                    <a:pt x="299" y="144"/>
                  </a:cubicBezTo>
                  <a:lnTo>
                    <a:pt x="1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2"/>
            <p:cNvSpPr/>
            <p:nvPr/>
          </p:nvSpPr>
          <p:spPr>
            <a:xfrm>
              <a:off x="5213725" y="1849475"/>
              <a:ext cx="2125" cy="3000"/>
            </a:xfrm>
            <a:custGeom>
              <a:avLst/>
              <a:gdLst/>
              <a:ahLst/>
              <a:cxnLst/>
              <a:rect l="l" t="t" r="r" b="b"/>
              <a:pathLst>
                <a:path w="85" h="120" extrusionOk="0">
                  <a:moveTo>
                    <a:pt x="1" y="0"/>
                  </a:moveTo>
                  <a:lnTo>
                    <a:pt x="1" y="119"/>
                  </a:lnTo>
                  <a:cubicBezTo>
                    <a:pt x="84" y="72"/>
                    <a:pt x="84"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2"/>
            <p:cNvSpPr/>
            <p:nvPr/>
          </p:nvSpPr>
          <p:spPr>
            <a:xfrm>
              <a:off x="5213425" y="1981925"/>
              <a:ext cx="3900" cy="4600"/>
            </a:xfrm>
            <a:custGeom>
              <a:avLst/>
              <a:gdLst/>
              <a:ahLst/>
              <a:cxnLst/>
              <a:rect l="l" t="t" r="r" b="b"/>
              <a:pathLst>
                <a:path w="156" h="184" extrusionOk="0">
                  <a:moveTo>
                    <a:pt x="13" y="0"/>
                  </a:moveTo>
                  <a:cubicBezTo>
                    <a:pt x="1" y="36"/>
                    <a:pt x="1" y="84"/>
                    <a:pt x="13" y="143"/>
                  </a:cubicBezTo>
                  <a:cubicBezTo>
                    <a:pt x="13" y="143"/>
                    <a:pt x="37" y="167"/>
                    <a:pt x="61" y="179"/>
                  </a:cubicBezTo>
                  <a:cubicBezTo>
                    <a:pt x="69" y="182"/>
                    <a:pt x="78" y="183"/>
                    <a:pt x="85" y="183"/>
                  </a:cubicBezTo>
                  <a:cubicBezTo>
                    <a:pt x="109" y="183"/>
                    <a:pt x="129" y="170"/>
                    <a:pt x="156" y="143"/>
                  </a:cubicBezTo>
                  <a:lnTo>
                    <a:pt x="156" y="72"/>
                  </a:ln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2"/>
            <p:cNvSpPr/>
            <p:nvPr/>
          </p:nvSpPr>
          <p:spPr>
            <a:xfrm>
              <a:off x="5213425" y="1985200"/>
              <a:ext cx="3900" cy="3900"/>
            </a:xfrm>
            <a:custGeom>
              <a:avLst/>
              <a:gdLst/>
              <a:ahLst/>
              <a:cxnLst/>
              <a:rect l="l" t="t" r="r" b="b"/>
              <a:pathLst>
                <a:path w="156" h="156" extrusionOk="0">
                  <a:moveTo>
                    <a:pt x="1" y="0"/>
                  </a:moveTo>
                  <a:lnTo>
                    <a:pt x="1" y="155"/>
                  </a:lnTo>
                  <a:lnTo>
                    <a:pt x="156" y="155"/>
                  </a:ln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2"/>
            <p:cNvSpPr/>
            <p:nvPr/>
          </p:nvSpPr>
          <p:spPr>
            <a:xfrm>
              <a:off x="6063250" y="3081750"/>
              <a:ext cx="72950" cy="17000"/>
            </a:xfrm>
            <a:custGeom>
              <a:avLst/>
              <a:gdLst/>
              <a:ahLst/>
              <a:cxnLst/>
              <a:rect l="l" t="t" r="r" b="b"/>
              <a:pathLst>
                <a:path w="2918" h="680" extrusionOk="0">
                  <a:moveTo>
                    <a:pt x="488" y="1"/>
                  </a:moveTo>
                  <a:cubicBezTo>
                    <a:pt x="429" y="13"/>
                    <a:pt x="369" y="25"/>
                    <a:pt x="310" y="25"/>
                  </a:cubicBezTo>
                  <a:cubicBezTo>
                    <a:pt x="179" y="48"/>
                    <a:pt x="60" y="84"/>
                    <a:pt x="0" y="203"/>
                  </a:cubicBezTo>
                  <a:cubicBezTo>
                    <a:pt x="193" y="329"/>
                    <a:pt x="403" y="354"/>
                    <a:pt x="614" y="354"/>
                  </a:cubicBezTo>
                  <a:cubicBezTo>
                    <a:pt x="703" y="354"/>
                    <a:pt x="793" y="350"/>
                    <a:pt x="881" y="346"/>
                  </a:cubicBezTo>
                  <a:cubicBezTo>
                    <a:pt x="1370" y="584"/>
                    <a:pt x="1953" y="406"/>
                    <a:pt x="2453" y="620"/>
                  </a:cubicBezTo>
                  <a:cubicBezTo>
                    <a:pt x="2632" y="584"/>
                    <a:pt x="2917" y="679"/>
                    <a:pt x="2905" y="322"/>
                  </a:cubicBezTo>
                  <a:lnTo>
                    <a:pt x="2894" y="310"/>
                  </a:lnTo>
                  <a:cubicBezTo>
                    <a:pt x="2596" y="1"/>
                    <a:pt x="2155" y="203"/>
                    <a:pt x="1834" y="60"/>
                  </a:cubicBezTo>
                  <a:cubicBezTo>
                    <a:pt x="1786" y="60"/>
                    <a:pt x="1762" y="60"/>
                    <a:pt x="1727" y="25"/>
                  </a:cubicBezTo>
                  <a:cubicBezTo>
                    <a:pt x="1310" y="13"/>
                    <a:pt x="893" y="13"/>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2"/>
            <p:cNvSpPr/>
            <p:nvPr/>
          </p:nvSpPr>
          <p:spPr>
            <a:xfrm>
              <a:off x="5972450" y="3064500"/>
              <a:ext cx="44975" cy="14900"/>
            </a:xfrm>
            <a:custGeom>
              <a:avLst/>
              <a:gdLst/>
              <a:ahLst/>
              <a:cxnLst/>
              <a:rect l="l" t="t" r="r" b="b"/>
              <a:pathLst>
                <a:path w="1799" h="596" extrusionOk="0">
                  <a:moveTo>
                    <a:pt x="72" y="0"/>
                  </a:moveTo>
                  <a:lnTo>
                    <a:pt x="72" y="0"/>
                  </a:lnTo>
                  <a:cubicBezTo>
                    <a:pt x="180" y="179"/>
                    <a:pt x="1" y="417"/>
                    <a:pt x="180" y="596"/>
                  </a:cubicBezTo>
                  <a:cubicBezTo>
                    <a:pt x="257" y="482"/>
                    <a:pt x="352" y="453"/>
                    <a:pt x="453" y="453"/>
                  </a:cubicBezTo>
                  <a:cubicBezTo>
                    <a:pt x="523" y="453"/>
                    <a:pt x="595" y="467"/>
                    <a:pt x="668" y="477"/>
                  </a:cubicBezTo>
                  <a:cubicBezTo>
                    <a:pt x="847" y="524"/>
                    <a:pt x="1019" y="586"/>
                    <a:pt x="1201" y="586"/>
                  </a:cubicBezTo>
                  <a:cubicBezTo>
                    <a:pt x="1249" y="586"/>
                    <a:pt x="1297" y="582"/>
                    <a:pt x="1346" y="572"/>
                  </a:cubicBezTo>
                  <a:cubicBezTo>
                    <a:pt x="1382" y="560"/>
                    <a:pt x="1406" y="524"/>
                    <a:pt x="1406" y="477"/>
                  </a:cubicBezTo>
                  <a:cubicBezTo>
                    <a:pt x="1442" y="500"/>
                    <a:pt x="1489" y="512"/>
                    <a:pt x="1525" y="524"/>
                  </a:cubicBezTo>
                  <a:cubicBezTo>
                    <a:pt x="1644" y="512"/>
                    <a:pt x="1799" y="536"/>
                    <a:pt x="1775" y="322"/>
                  </a:cubicBezTo>
                  <a:cubicBezTo>
                    <a:pt x="1227" y="143"/>
                    <a:pt x="644" y="107"/>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2"/>
            <p:cNvSpPr/>
            <p:nvPr/>
          </p:nvSpPr>
          <p:spPr>
            <a:xfrm>
              <a:off x="6006100" y="3071925"/>
              <a:ext cx="54200" cy="14025"/>
            </a:xfrm>
            <a:custGeom>
              <a:avLst/>
              <a:gdLst/>
              <a:ahLst/>
              <a:cxnLst/>
              <a:rect l="l" t="t" r="r" b="b"/>
              <a:pathLst>
                <a:path w="2168" h="561" extrusionOk="0">
                  <a:moveTo>
                    <a:pt x="429" y="1"/>
                  </a:moveTo>
                  <a:cubicBezTo>
                    <a:pt x="310" y="168"/>
                    <a:pt x="143" y="120"/>
                    <a:pt x="0" y="144"/>
                  </a:cubicBezTo>
                  <a:lnTo>
                    <a:pt x="0" y="275"/>
                  </a:lnTo>
                  <a:cubicBezTo>
                    <a:pt x="560" y="453"/>
                    <a:pt x="1143" y="537"/>
                    <a:pt x="1739" y="561"/>
                  </a:cubicBezTo>
                  <a:cubicBezTo>
                    <a:pt x="2167" y="239"/>
                    <a:pt x="1727" y="263"/>
                    <a:pt x="1584" y="156"/>
                  </a:cubicBezTo>
                  <a:cubicBezTo>
                    <a:pt x="1203" y="96"/>
                    <a:pt x="798" y="168"/>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2"/>
            <p:cNvSpPr/>
            <p:nvPr/>
          </p:nvSpPr>
          <p:spPr>
            <a:xfrm>
              <a:off x="6045375" y="3075425"/>
              <a:ext cx="29800" cy="10825"/>
            </a:xfrm>
            <a:custGeom>
              <a:avLst/>
              <a:gdLst/>
              <a:ahLst/>
              <a:cxnLst/>
              <a:rect l="l" t="t" r="r" b="b"/>
              <a:pathLst>
                <a:path w="1192" h="433" extrusionOk="0">
                  <a:moveTo>
                    <a:pt x="374" y="0"/>
                  </a:moveTo>
                  <a:cubicBezTo>
                    <a:pt x="250" y="0"/>
                    <a:pt x="126" y="9"/>
                    <a:pt x="1" y="16"/>
                  </a:cubicBezTo>
                  <a:cubicBezTo>
                    <a:pt x="96" y="135"/>
                    <a:pt x="334" y="206"/>
                    <a:pt x="156" y="409"/>
                  </a:cubicBezTo>
                  <a:cubicBezTo>
                    <a:pt x="251" y="409"/>
                    <a:pt x="346" y="432"/>
                    <a:pt x="453" y="432"/>
                  </a:cubicBezTo>
                  <a:cubicBezTo>
                    <a:pt x="525" y="369"/>
                    <a:pt x="604" y="354"/>
                    <a:pt x="686" y="354"/>
                  </a:cubicBezTo>
                  <a:cubicBezTo>
                    <a:pt x="765" y="354"/>
                    <a:pt x="846" y="368"/>
                    <a:pt x="926" y="368"/>
                  </a:cubicBezTo>
                  <a:cubicBezTo>
                    <a:pt x="997" y="368"/>
                    <a:pt x="1067" y="357"/>
                    <a:pt x="1132" y="313"/>
                  </a:cubicBezTo>
                  <a:lnTo>
                    <a:pt x="1192" y="254"/>
                  </a:lnTo>
                  <a:cubicBezTo>
                    <a:pt x="941" y="45"/>
                    <a:pt x="662" y="0"/>
                    <a:pt x="3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2"/>
            <p:cNvSpPr/>
            <p:nvPr/>
          </p:nvSpPr>
          <p:spPr>
            <a:xfrm>
              <a:off x="6056700" y="3081475"/>
              <a:ext cx="17000" cy="5675"/>
            </a:xfrm>
            <a:custGeom>
              <a:avLst/>
              <a:gdLst/>
              <a:ahLst/>
              <a:cxnLst/>
              <a:rect l="l" t="t" r="r" b="b"/>
              <a:pathLst>
                <a:path w="680" h="227" extrusionOk="0">
                  <a:moveTo>
                    <a:pt x="127" y="0"/>
                  </a:moveTo>
                  <a:cubicBezTo>
                    <a:pt x="20" y="0"/>
                    <a:pt x="10" y="91"/>
                    <a:pt x="0" y="190"/>
                  </a:cubicBezTo>
                  <a:cubicBezTo>
                    <a:pt x="72" y="190"/>
                    <a:pt x="155" y="202"/>
                    <a:pt x="250" y="214"/>
                  </a:cubicBezTo>
                  <a:cubicBezTo>
                    <a:pt x="393" y="155"/>
                    <a:pt x="572" y="226"/>
                    <a:pt x="679" y="71"/>
                  </a:cubicBezTo>
                  <a:cubicBezTo>
                    <a:pt x="512" y="48"/>
                    <a:pt x="358" y="48"/>
                    <a:pt x="203" y="12"/>
                  </a:cubicBezTo>
                  <a:cubicBezTo>
                    <a:pt x="173" y="4"/>
                    <a:pt x="148"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2"/>
            <p:cNvSpPr/>
            <p:nvPr/>
          </p:nvSpPr>
          <p:spPr>
            <a:xfrm>
              <a:off x="5988525" y="3103475"/>
              <a:ext cx="3000" cy="4500"/>
            </a:xfrm>
            <a:custGeom>
              <a:avLst/>
              <a:gdLst/>
              <a:ahLst/>
              <a:cxnLst/>
              <a:rect l="l" t="t" r="r" b="b"/>
              <a:pathLst>
                <a:path w="120" h="180" extrusionOk="0">
                  <a:moveTo>
                    <a:pt x="1" y="1"/>
                  </a:moveTo>
                  <a:cubicBezTo>
                    <a:pt x="1" y="96"/>
                    <a:pt x="48" y="156"/>
                    <a:pt x="120" y="180"/>
                  </a:cubicBezTo>
                  <a:cubicBezTo>
                    <a:pt x="120" y="96"/>
                    <a:pt x="84" y="3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2"/>
            <p:cNvSpPr/>
            <p:nvPr/>
          </p:nvSpPr>
          <p:spPr>
            <a:xfrm>
              <a:off x="6188250" y="3640450"/>
              <a:ext cx="17300" cy="15800"/>
            </a:xfrm>
            <a:custGeom>
              <a:avLst/>
              <a:gdLst/>
              <a:ahLst/>
              <a:cxnLst/>
              <a:rect l="l" t="t" r="r" b="b"/>
              <a:pathLst>
                <a:path w="692" h="632" extrusionOk="0">
                  <a:moveTo>
                    <a:pt x="406" y="1"/>
                  </a:moveTo>
                  <a:cubicBezTo>
                    <a:pt x="370" y="1"/>
                    <a:pt x="346" y="25"/>
                    <a:pt x="311" y="48"/>
                  </a:cubicBezTo>
                  <a:cubicBezTo>
                    <a:pt x="251" y="60"/>
                    <a:pt x="215" y="84"/>
                    <a:pt x="156" y="96"/>
                  </a:cubicBezTo>
                  <a:cubicBezTo>
                    <a:pt x="37" y="215"/>
                    <a:pt x="1" y="346"/>
                    <a:pt x="13" y="513"/>
                  </a:cubicBezTo>
                  <a:cubicBezTo>
                    <a:pt x="37" y="537"/>
                    <a:pt x="37" y="584"/>
                    <a:pt x="37" y="632"/>
                  </a:cubicBezTo>
                  <a:lnTo>
                    <a:pt x="311" y="632"/>
                  </a:lnTo>
                  <a:cubicBezTo>
                    <a:pt x="370" y="525"/>
                    <a:pt x="489" y="525"/>
                    <a:pt x="596" y="513"/>
                  </a:cubicBezTo>
                  <a:cubicBezTo>
                    <a:pt x="692" y="382"/>
                    <a:pt x="525" y="298"/>
                    <a:pt x="525" y="168"/>
                  </a:cubicBezTo>
                  <a:cubicBezTo>
                    <a:pt x="525" y="120"/>
                    <a:pt x="489" y="60"/>
                    <a:pt x="465" y="25"/>
                  </a:cubicBezTo>
                  <a:cubicBezTo>
                    <a:pt x="465" y="25"/>
                    <a:pt x="430" y="1"/>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2"/>
            <p:cNvSpPr/>
            <p:nvPr/>
          </p:nvSpPr>
          <p:spPr>
            <a:xfrm>
              <a:off x="5311675" y="2613550"/>
              <a:ext cx="2700" cy="3000"/>
            </a:xfrm>
            <a:custGeom>
              <a:avLst/>
              <a:gdLst/>
              <a:ahLst/>
              <a:cxnLst/>
              <a:rect l="l" t="t" r="r" b="b"/>
              <a:pathLst>
                <a:path w="108" h="120" extrusionOk="0">
                  <a:moveTo>
                    <a:pt x="107" y="0"/>
                  </a:moveTo>
                  <a:lnTo>
                    <a:pt x="107" y="0"/>
                  </a:lnTo>
                  <a:cubicBezTo>
                    <a:pt x="0" y="24"/>
                    <a:pt x="0" y="60"/>
                    <a:pt x="71" y="119"/>
                  </a:cubicBezTo>
                  <a:cubicBezTo>
                    <a:pt x="71" y="84"/>
                    <a:pt x="95" y="48"/>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2"/>
            <p:cNvSpPr/>
            <p:nvPr/>
          </p:nvSpPr>
          <p:spPr>
            <a:xfrm>
              <a:off x="5210175" y="2442500"/>
              <a:ext cx="13100" cy="113575"/>
            </a:xfrm>
            <a:custGeom>
              <a:avLst/>
              <a:gdLst/>
              <a:ahLst/>
              <a:cxnLst/>
              <a:rect l="l" t="t" r="r" b="b"/>
              <a:pathLst>
                <a:path w="524" h="4543" extrusionOk="0">
                  <a:moveTo>
                    <a:pt x="135" y="1"/>
                  </a:moveTo>
                  <a:cubicBezTo>
                    <a:pt x="89" y="1"/>
                    <a:pt x="43" y="24"/>
                    <a:pt x="0" y="80"/>
                  </a:cubicBezTo>
                  <a:lnTo>
                    <a:pt x="0" y="342"/>
                  </a:lnTo>
                  <a:cubicBezTo>
                    <a:pt x="107" y="580"/>
                    <a:pt x="107" y="830"/>
                    <a:pt x="0" y="1068"/>
                  </a:cubicBezTo>
                  <a:lnTo>
                    <a:pt x="0" y="1485"/>
                  </a:lnTo>
                  <a:cubicBezTo>
                    <a:pt x="107" y="1627"/>
                    <a:pt x="12" y="1806"/>
                    <a:pt x="119" y="1937"/>
                  </a:cubicBezTo>
                  <a:lnTo>
                    <a:pt x="119" y="2651"/>
                  </a:lnTo>
                  <a:cubicBezTo>
                    <a:pt x="48" y="2889"/>
                    <a:pt x="12" y="3128"/>
                    <a:pt x="131" y="3366"/>
                  </a:cubicBezTo>
                  <a:cubicBezTo>
                    <a:pt x="214" y="3473"/>
                    <a:pt x="214" y="3556"/>
                    <a:pt x="131" y="3663"/>
                  </a:cubicBezTo>
                  <a:cubicBezTo>
                    <a:pt x="131" y="3711"/>
                    <a:pt x="119" y="3747"/>
                    <a:pt x="119" y="3794"/>
                  </a:cubicBezTo>
                  <a:cubicBezTo>
                    <a:pt x="12" y="3985"/>
                    <a:pt x="12" y="4211"/>
                    <a:pt x="71" y="4390"/>
                  </a:cubicBezTo>
                  <a:cubicBezTo>
                    <a:pt x="103" y="4499"/>
                    <a:pt x="145" y="4543"/>
                    <a:pt x="193" y="4543"/>
                  </a:cubicBezTo>
                  <a:cubicBezTo>
                    <a:pt x="253" y="4543"/>
                    <a:pt x="321" y="4471"/>
                    <a:pt x="381" y="4378"/>
                  </a:cubicBezTo>
                  <a:cubicBezTo>
                    <a:pt x="417" y="3663"/>
                    <a:pt x="429" y="2961"/>
                    <a:pt x="441" y="2247"/>
                  </a:cubicBezTo>
                  <a:cubicBezTo>
                    <a:pt x="500" y="2104"/>
                    <a:pt x="524" y="1937"/>
                    <a:pt x="417" y="1758"/>
                  </a:cubicBezTo>
                  <a:lnTo>
                    <a:pt x="417" y="1699"/>
                  </a:lnTo>
                  <a:lnTo>
                    <a:pt x="417" y="1639"/>
                  </a:lnTo>
                  <a:cubicBezTo>
                    <a:pt x="119" y="1127"/>
                    <a:pt x="345" y="580"/>
                    <a:pt x="262" y="56"/>
                  </a:cubicBezTo>
                  <a:cubicBezTo>
                    <a:pt x="222" y="21"/>
                    <a:pt x="179" y="1"/>
                    <a:pt x="1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2"/>
            <p:cNvSpPr/>
            <p:nvPr/>
          </p:nvSpPr>
          <p:spPr>
            <a:xfrm>
              <a:off x="5206300" y="2372450"/>
              <a:ext cx="14900" cy="72350"/>
            </a:xfrm>
            <a:custGeom>
              <a:avLst/>
              <a:gdLst/>
              <a:ahLst/>
              <a:cxnLst/>
              <a:rect l="l" t="t" r="r" b="b"/>
              <a:pathLst>
                <a:path w="596" h="2894" extrusionOk="0">
                  <a:moveTo>
                    <a:pt x="572" y="0"/>
                  </a:moveTo>
                  <a:cubicBezTo>
                    <a:pt x="476" y="0"/>
                    <a:pt x="393" y="24"/>
                    <a:pt x="298" y="24"/>
                  </a:cubicBezTo>
                  <a:cubicBezTo>
                    <a:pt x="334" y="346"/>
                    <a:pt x="0" y="596"/>
                    <a:pt x="60" y="893"/>
                  </a:cubicBezTo>
                  <a:cubicBezTo>
                    <a:pt x="215" y="1572"/>
                    <a:pt x="95" y="2239"/>
                    <a:pt x="167" y="2894"/>
                  </a:cubicBezTo>
                  <a:cubicBezTo>
                    <a:pt x="262" y="2894"/>
                    <a:pt x="346" y="2882"/>
                    <a:pt x="441" y="2882"/>
                  </a:cubicBezTo>
                  <a:cubicBezTo>
                    <a:pt x="476" y="2536"/>
                    <a:pt x="334" y="2179"/>
                    <a:pt x="560" y="1881"/>
                  </a:cubicBezTo>
                  <a:lnTo>
                    <a:pt x="560" y="1727"/>
                  </a:lnTo>
                  <a:cubicBezTo>
                    <a:pt x="512" y="1250"/>
                    <a:pt x="357" y="774"/>
                    <a:pt x="572" y="298"/>
                  </a:cubicBezTo>
                  <a:lnTo>
                    <a:pt x="596" y="262"/>
                  </a:lnTo>
                  <a:lnTo>
                    <a:pt x="596" y="203"/>
                  </a:lnTo>
                  <a:cubicBezTo>
                    <a:pt x="584" y="119"/>
                    <a:pt x="584" y="60"/>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2"/>
            <p:cNvSpPr/>
            <p:nvPr/>
          </p:nvSpPr>
          <p:spPr>
            <a:xfrm>
              <a:off x="5206000" y="2537350"/>
              <a:ext cx="16400" cy="53600"/>
            </a:xfrm>
            <a:custGeom>
              <a:avLst/>
              <a:gdLst/>
              <a:ahLst/>
              <a:cxnLst/>
              <a:rect l="l" t="t" r="r" b="b"/>
              <a:pathLst>
                <a:path w="656" h="2144" extrusionOk="0">
                  <a:moveTo>
                    <a:pt x="286" y="0"/>
                  </a:moveTo>
                  <a:cubicBezTo>
                    <a:pt x="0" y="512"/>
                    <a:pt x="227" y="1060"/>
                    <a:pt x="143" y="1560"/>
                  </a:cubicBezTo>
                  <a:cubicBezTo>
                    <a:pt x="548" y="1560"/>
                    <a:pt x="346" y="2013"/>
                    <a:pt x="560" y="2143"/>
                  </a:cubicBezTo>
                  <a:cubicBezTo>
                    <a:pt x="524" y="1620"/>
                    <a:pt x="655" y="1084"/>
                    <a:pt x="548" y="572"/>
                  </a:cubicBezTo>
                  <a:lnTo>
                    <a:pt x="548" y="572"/>
                  </a:lnTo>
                  <a:cubicBezTo>
                    <a:pt x="494" y="590"/>
                    <a:pt x="441" y="619"/>
                    <a:pt x="396" y="619"/>
                  </a:cubicBezTo>
                  <a:cubicBezTo>
                    <a:pt x="352" y="619"/>
                    <a:pt x="316" y="590"/>
                    <a:pt x="298" y="489"/>
                  </a:cubicBezTo>
                  <a:cubicBezTo>
                    <a:pt x="274" y="334"/>
                    <a:pt x="286" y="167"/>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2"/>
            <p:cNvSpPr/>
            <p:nvPr/>
          </p:nvSpPr>
          <p:spPr>
            <a:xfrm>
              <a:off x="5207775" y="2508775"/>
              <a:ext cx="5675" cy="17875"/>
            </a:xfrm>
            <a:custGeom>
              <a:avLst/>
              <a:gdLst/>
              <a:ahLst/>
              <a:cxnLst/>
              <a:rect l="l" t="t" r="r" b="b"/>
              <a:pathLst>
                <a:path w="227" h="715" extrusionOk="0">
                  <a:moveTo>
                    <a:pt x="215" y="0"/>
                  </a:moveTo>
                  <a:cubicBezTo>
                    <a:pt x="48" y="250"/>
                    <a:pt x="1" y="489"/>
                    <a:pt x="227" y="715"/>
                  </a:cubicBezTo>
                  <a:cubicBezTo>
                    <a:pt x="227" y="477"/>
                    <a:pt x="215" y="238"/>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32"/>
            <p:cNvSpPr/>
            <p:nvPr/>
          </p:nvSpPr>
          <p:spPr>
            <a:xfrm>
              <a:off x="5210175" y="2451325"/>
              <a:ext cx="4775" cy="18475"/>
            </a:xfrm>
            <a:custGeom>
              <a:avLst/>
              <a:gdLst/>
              <a:ahLst/>
              <a:cxnLst/>
              <a:rect l="l" t="t" r="r" b="b"/>
              <a:pathLst>
                <a:path w="191" h="739" extrusionOk="0">
                  <a:moveTo>
                    <a:pt x="0" y="0"/>
                  </a:moveTo>
                  <a:lnTo>
                    <a:pt x="0" y="739"/>
                  </a:lnTo>
                  <a:cubicBezTo>
                    <a:pt x="191" y="501"/>
                    <a:pt x="191" y="239"/>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32"/>
            <p:cNvSpPr/>
            <p:nvPr/>
          </p:nvSpPr>
          <p:spPr>
            <a:xfrm>
              <a:off x="5209275" y="2480200"/>
              <a:ext cx="4475" cy="11025"/>
            </a:xfrm>
            <a:custGeom>
              <a:avLst/>
              <a:gdLst/>
              <a:ahLst/>
              <a:cxnLst/>
              <a:rect l="l" t="t" r="r" b="b"/>
              <a:pathLst>
                <a:path w="179" h="441" extrusionOk="0">
                  <a:moveTo>
                    <a:pt x="36" y="0"/>
                  </a:moveTo>
                  <a:cubicBezTo>
                    <a:pt x="24" y="155"/>
                    <a:pt x="0" y="322"/>
                    <a:pt x="155" y="441"/>
                  </a:cubicBezTo>
                  <a:cubicBezTo>
                    <a:pt x="167" y="274"/>
                    <a:pt x="179" y="119"/>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2"/>
            <p:cNvSpPr/>
            <p:nvPr/>
          </p:nvSpPr>
          <p:spPr>
            <a:xfrm>
              <a:off x="5213425" y="2526925"/>
              <a:ext cx="3900" cy="7475"/>
            </a:xfrm>
            <a:custGeom>
              <a:avLst/>
              <a:gdLst/>
              <a:ahLst/>
              <a:cxnLst/>
              <a:rect l="l" t="t" r="r" b="b"/>
              <a:pathLst>
                <a:path w="156" h="299" extrusionOk="0">
                  <a:moveTo>
                    <a:pt x="1" y="1"/>
                  </a:moveTo>
                  <a:lnTo>
                    <a:pt x="1" y="298"/>
                  </a:lnTo>
                  <a:cubicBezTo>
                    <a:pt x="132" y="191"/>
                    <a:pt x="156" y="9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2"/>
            <p:cNvSpPr/>
            <p:nvPr/>
          </p:nvSpPr>
          <p:spPr>
            <a:xfrm>
              <a:off x="6149275" y="2609675"/>
              <a:ext cx="50775" cy="14025"/>
            </a:xfrm>
            <a:custGeom>
              <a:avLst/>
              <a:gdLst/>
              <a:ahLst/>
              <a:cxnLst/>
              <a:rect l="l" t="t" r="r" b="b"/>
              <a:pathLst>
                <a:path w="2031" h="561" extrusionOk="0">
                  <a:moveTo>
                    <a:pt x="298" y="1"/>
                  </a:moveTo>
                  <a:cubicBezTo>
                    <a:pt x="191" y="1"/>
                    <a:pt x="107" y="12"/>
                    <a:pt x="0" y="12"/>
                  </a:cubicBezTo>
                  <a:cubicBezTo>
                    <a:pt x="60" y="60"/>
                    <a:pt x="107" y="96"/>
                    <a:pt x="167" y="143"/>
                  </a:cubicBezTo>
                  <a:cubicBezTo>
                    <a:pt x="250" y="203"/>
                    <a:pt x="250" y="310"/>
                    <a:pt x="286" y="417"/>
                  </a:cubicBezTo>
                  <a:lnTo>
                    <a:pt x="346" y="429"/>
                  </a:lnTo>
                  <a:cubicBezTo>
                    <a:pt x="476" y="453"/>
                    <a:pt x="607" y="501"/>
                    <a:pt x="738" y="548"/>
                  </a:cubicBezTo>
                  <a:cubicBezTo>
                    <a:pt x="738" y="536"/>
                    <a:pt x="762" y="536"/>
                    <a:pt x="786" y="513"/>
                  </a:cubicBezTo>
                  <a:cubicBezTo>
                    <a:pt x="795" y="510"/>
                    <a:pt x="802" y="508"/>
                    <a:pt x="809" y="508"/>
                  </a:cubicBezTo>
                  <a:cubicBezTo>
                    <a:pt x="828" y="508"/>
                    <a:pt x="840" y="521"/>
                    <a:pt x="857" y="548"/>
                  </a:cubicBezTo>
                  <a:cubicBezTo>
                    <a:pt x="899" y="557"/>
                    <a:pt x="941" y="560"/>
                    <a:pt x="982" y="560"/>
                  </a:cubicBezTo>
                  <a:cubicBezTo>
                    <a:pt x="1175" y="560"/>
                    <a:pt x="1367" y="485"/>
                    <a:pt x="1573" y="485"/>
                  </a:cubicBezTo>
                  <a:cubicBezTo>
                    <a:pt x="1638" y="485"/>
                    <a:pt x="1705" y="493"/>
                    <a:pt x="1774" y="513"/>
                  </a:cubicBezTo>
                  <a:cubicBezTo>
                    <a:pt x="1809" y="525"/>
                    <a:pt x="1839" y="531"/>
                    <a:pt x="1864" y="531"/>
                  </a:cubicBezTo>
                  <a:cubicBezTo>
                    <a:pt x="2031" y="531"/>
                    <a:pt x="2014" y="286"/>
                    <a:pt x="2024" y="132"/>
                  </a:cubicBezTo>
                  <a:cubicBezTo>
                    <a:pt x="1997" y="109"/>
                    <a:pt x="1972" y="100"/>
                    <a:pt x="1948" y="100"/>
                  </a:cubicBezTo>
                  <a:cubicBezTo>
                    <a:pt x="1920" y="100"/>
                    <a:pt x="1895" y="112"/>
                    <a:pt x="1870" y="132"/>
                  </a:cubicBezTo>
                  <a:cubicBezTo>
                    <a:pt x="1798" y="185"/>
                    <a:pt x="1730" y="212"/>
                    <a:pt x="1660" y="212"/>
                  </a:cubicBezTo>
                  <a:cubicBezTo>
                    <a:pt x="1590" y="212"/>
                    <a:pt x="1518" y="185"/>
                    <a:pt x="1441" y="132"/>
                  </a:cubicBezTo>
                  <a:cubicBezTo>
                    <a:pt x="1355" y="69"/>
                    <a:pt x="1261" y="53"/>
                    <a:pt x="1164" y="53"/>
                  </a:cubicBezTo>
                  <a:cubicBezTo>
                    <a:pt x="1060" y="53"/>
                    <a:pt x="952" y="72"/>
                    <a:pt x="848" y="72"/>
                  </a:cubicBezTo>
                  <a:cubicBezTo>
                    <a:pt x="756" y="72"/>
                    <a:pt x="666" y="57"/>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2"/>
            <p:cNvSpPr/>
            <p:nvPr/>
          </p:nvSpPr>
          <p:spPr>
            <a:xfrm>
              <a:off x="6271300" y="2186125"/>
              <a:ext cx="36050" cy="10725"/>
            </a:xfrm>
            <a:custGeom>
              <a:avLst/>
              <a:gdLst/>
              <a:ahLst/>
              <a:cxnLst/>
              <a:rect l="l" t="t" r="r" b="b"/>
              <a:pathLst>
                <a:path w="1442" h="429" extrusionOk="0">
                  <a:moveTo>
                    <a:pt x="144" y="0"/>
                  </a:moveTo>
                  <a:cubicBezTo>
                    <a:pt x="108" y="0"/>
                    <a:pt x="48" y="12"/>
                    <a:pt x="1" y="36"/>
                  </a:cubicBezTo>
                  <a:cubicBezTo>
                    <a:pt x="60" y="244"/>
                    <a:pt x="179" y="283"/>
                    <a:pt x="313" y="283"/>
                  </a:cubicBezTo>
                  <a:cubicBezTo>
                    <a:pt x="392" y="283"/>
                    <a:pt x="477" y="269"/>
                    <a:pt x="557" y="269"/>
                  </a:cubicBezTo>
                  <a:cubicBezTo>
                    <a:pt x="613" y="269"/>
                    <a:pt x="666" y="276"/>
                    <a:pt x="715" y="298"/>
                  </a:cubicBezTo>
                  <a:cubicBezTo>
                    <a:pt x="763" y="345"/>
                    <a:pt x="810" y="393"/>
                    <a:pt x="882" y="429"/>
                  </a:cubicBezTo>
                  <a:cubicBezTo>
                    <a:pt x="1060" y="333"/>
                    <a:pt x="1287" y="357"/>
                    <a:pt x="1430" y="167"/>
                  </a:cubicBezTo>
                  <a:lnTo>
                    <a:pt x="1441" y="167"/>
                  </a:lnTo>
                  <a:cubicBezTo>
                    <a:pt x="1358" y="60"/>
                    <a:pt x="1215" y="95"/>
                    <a:pt x="1132" y="12"/>
                  </a:cubicBezTo>
                  <a:cubicBezTo>
                    <a:pt x="799" y="12"/>
                    <a:pt x="477" y="0"/>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2"/>
            <p:cNvSpPr/>
            <p:nvPr/>
          </p:nvSpPr>
          <p:spPr>
            <a:xfrm>
              <a:off x="5123850" y="2181950"/>
              <a:ext cx="15500" cy="44375"/>
            </a:xfrm>
            <a:custGeom>
              <a:avLst/>
              <a:gdLst/>
              <a:ahLst/>
              <a:cxnLst/>
              <a:rect l="l" t="t" r="r" b="b"/>
              <a:pathLst>
                <a:path w="620" h="1775" extrusionOk="0">
                  <a:moveTo>
                    <a:pt x="262" y="0"/>
                  </a:moveTo>
                  <a:cubicBezTo>
                    <a:pt x="226" y="48"/>
                    <a:pt x="191" y="107"/>
                    <a:pt x="143" y="167"/>
                  </a:cubicBezTo>
                  <a:cubicBezTo>
                    <a:pt x="250" y="691"/>
                    <a:pt x="0" y="1250"/>
                    <a:pt x="250" y="1774"/>
                  </a:cubicBezTo>
                  <a:cubicBezTo>
                    <a:pt x="322" y="1727"/>
                    <a:pt x="357" y="1655"/>
                    <a:pt x="357" y="1572"/>
                  </a:cubicBezTo>
                  <a:cubicBezTo>
                    <a:pt x="381" y="1048"/>
                    <a:pt x="619" y="512"/>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2"/>
            <p:cNvSpPr/>
            <p:nvPr/>
          </p:nvSpPr>
          <p:spPr>
            <a:xfrm>
              <a:off x="5130100" y="2224600"/>
              <a:ext cx="4175" cy="12425"/>
            </a:xfrm>
            <a:custGeom>
              <a:avLst/>
              <a:gdLst/>
              <a:ahLst/>
              <a:cxnLst/>
              <a:rect l="l" t="t" r="r" b="b"/>
              <a:pathLst>
                <a:path w="167" h="497" extrusionOk="0">
                  <a:moveTo>
                    <a:pt x="111" y="1"/>
                  </a:moveTo>
                  <a:cubicBezTo>
                    <a:pt x="95" y="1"/>
                    <a:pt x="78" y="7"/>
                    <a:pt x="60" y="21"/>
                  </a:cubicBezTo>
                  <a:cubicBezTo>
                    <a:pt x="36" y="45"/>
                    <a:pt x="12" y="56"/>
                    <a:pt x="0" y="68"/>
                  </a:cubicBezTo>
                  <a:cubicBezTo>
                    <a:pt x="36" y="223"/>
                    <a:pt x="12" y="378"/>
                    <a:pt x="155" y="497"/>
                  </a:cubicBezTo>
                  <a:cubicBezTo>
                    <a:pt x="155" y="354"/>
                    <a:pt x="167" y="199"/>
                    <a:pt x="167" y="56"/>
                  </a:cubicBezTo>
                  <a:cubicBezTo>
                    <a:pt x="159" y="19"/>
                    <a:pt x="138" y="1"/>
                    <a:pt x="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2"/>
            <p:cNvSpPr/>
            <p:nvPr/>
          </p:nvSpPr>
          <p:spPr>
            <a:xfrm>
              <a:off x="5368525" y="2706725"/>
              <a:ext cx="74125" cy="251825"/>
            </a:xfrm>
            <a:custGeom>
              <a:avLst/>
              <a:gdLst/>
              <a:ahLst/>
              <a:cxnLst/>
              <a:rect l="l" t="t" r="r" b="b"/>
              <a:pathLst>
                <a:path w="2965" h="10073" extrusionOk="0">
                  <a:moveTo>
                    <a:pt x="857" y="0"/>
                  </a:moveTo>
                  <a:cubicBezTo>
                    <a:pt x="810" y="369"/>
                    <a:pt x="643" y="679"/>
                    <a:pt x="417" y="964"/>
                  </a:cubicBezTo>
                  <a:cubicBezTo>
                    <a:pt x="405" y="1048"/>
                    <a:pt x="393" y="1155"/>
                    <a:pt x="381" y="1250"/>
                  </a:cubicBezTo>
                  <a:cubicBezTo>
                    <a:pt x="191" y="2048"/>
                    <a:pt x="0" y="2798"/>
                    <a:pt x="167" y="3655"/>
                  </a:cubicBezTo>
                  <a:cubicBezTo>
                    <a:pt x="298" y="4381"/>
                    <a:pt x="393" y="5132"/>
                    <a:pt x="524" y="5858"/>
                  </a:cubicBezTo>
                  <a:cubicBezTo>
                    <a:pt x="381" y="6036"/>
                    <a:pt x="453" y="6251"/>
                    <a:pt x="476" y="6453"/>
                  </a:cubicBezTo>
                  <a:cubicBezTo>
                    <a:pt x="643" y="7501"/>
                    <a:pt x="1048" y="8430"/>
                    <a:pt x="1631" y="9299"/>
                  </a:cubicBezTo>
                  <a:cubicBezTo>
                    <a:pt x="1965" y="9549"/>
                    <a:pt x="2203" y="9942"/>
                    <a:pt x="2643" y="10073"/>
                  </a:cubicBezTo>
                  <a:cubicBezTo>
                    <a:pt x="2774" y="10061"/>
                    <a:pt x="2893" y="10001"/>
                    <a:pt x="2965" y="9882"/>
                  </a:cubicBezTo>
                  <a:cubicBezTo>
                    <a:pt x="2834" y="9751"/>
                    <a:pt x="2679" y="9644"/>
                    <a:pt x="2560" y="9489"/>
                  </a:cubicBezTo>
                  <a:cubicBezTo>
                    <a:pt x="1119" y="7775"/>
                    <a:pt x="476" y="5798"/>
                    <a:pt x="691" y="3572"/>
                  </a:cubicBezTo>
                  <a:cubicBezTo>
                    <a:pt x="738" y="3512"/>
                    <a:pt x="774" y="3453"/>
                    <a:pt x="810" y="3381"/>
                  </a:cubicBezTo>
                  <a:cubicBezTo>
                    <a:pt x="857" y="3238"/>
                    <a:pt x="857" y="3108"/>
                    <a:pt x="857" y="2977"/>
                  </a:cubicBezTo>
                  <a:cubicBezTo>
                    <a:pt x="834" y="2810"/>
                    <a:pt x="857" y="2643"/>
                    <a:pt x="750" y="2512"/>
                  </a:cubicBezTo>
                  <a:cubicBezTo>
                    <a:pt x="560" y="2262"/>
                    <a:pt x="560" y="2274"/>
                    <a:pt x="691" y="2036"/>
                  </a:cubicBezTo>
                  <a:cubicBezTo>
                    <a:pt x="738" y="1965"/>
                    <a:pt x="798" y="1881"/>
                    <a:pt x="834" y="1810"/>
                  </a:cubicBezTo>
                  <a:cubicBezTo>
                    <a:pt x="893" y="1738"/>
                    <a:pt x="941" y="1679"/>
                    <a:pt x="988" y="1607"/>
                  </a:cubicBezTo>
                  <a:cubicBezTo>
                    <a:pt x="1000" y="1548"/>
                    <a:pt x="1000" y="1500"/>
                    <a:pt x="988" y="1441"/>
                  </a:cubicBezTo>
                  <a:cubicBezTo>
                    <a:pt x="953" y="1274"/>
                    <a:pt x="584" y="1369"/>
                    <a:pt x="762" y="1036"/>
                  </a:cubicBezTo>
                  <a:cubicBezTo>
                    <a:pt x="881" y="833"/>
                    <a:pt x="869" y="548"/>
                    <a:pt x="1000" y="310"/>
                  </a:cubicBezTo>
                  <a:cubicBezTo>
                    <a:pt x="1084" y="155"/>
                    <a:pt x="1012" y="60"/>
                    <a:pt x="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2"/>
            <p:cNvSpPr/>
            <p:nvPr/>
          </p:nvSpPr>
          <p:spPr>
            <a:xfrm>
              <a:off x="5374475" y="2853150"/>
              <a:ext cx="37825" cy="90225"/>
            </a:xfrm>
            <a:custGeom>
              <a:avLst/>
              <a:gdLst/>
              <a:ahLst/>
              <a:cxnLst/>
              <a:rect l="l" t="t" r="r" b="b"/>
              <a:pathLst>
                <a:path w="1513" h="3609" extrusionOk="0">
                  <a:moveTo>
                    <a:pt x="286" y="1"/>
                  </a:moveTo>
                  <a:cubicBezTo>
                    <a:pt x="179" y="1"/>
                    <a:pt x="96" y="1"/>
                    <a:pt x="0" y="25"/>
                  </a:cubicBezTo>
                  <a:cubicBezTo>
                    <a:pt x="60" y="822"/>
                    <a:pt x="334" y="1584"/>
                    <a:pt x="619" y="2323"/>
                  </a:cubicBezTo>
                  <a:cubicBezTo>
                    <a:pt x="774" y="2787"/>
                    <a:pt x="988" y="3299"/>
                    <a:pt x="1453" y="3608"/>
                  </a:cubicBezTo>
                  <a:cubicBezTo>
                    <a:pt x="1512" y="3561"/>
                    <a:pt x="1512" y="3501"/>
                    <a:pt x="1465" y="3442"/>
                  </a:cubicBezTo>
                  <a:cubicBezTo>
                    <a:pt x="1417" y="3156"/>
                    <a:pt x="1239" y="2930"/>
                    <a:pt x="1131" y="2668"/>
                  </a:cubicBezTo>
                  <a:cubicBezTo>
                    <a:pt x="1036" y="2406"/>
                    <a:pt x="762" y="2251"/>
                    <a:pt x="703" y="1953"/>
                  </a:cubicBezTo>
                  <a:cubicBezTo>
                    <a:pt x="584" y="1299"/>
                    <a:pt x="286" y="69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2"/>
            <p:cNvSpPr/>
            <p:nvPr/>
          </p:nvSpPr>
          <p:spPr>
            <a:xfrm>
              <a:off x="5329525" y="2836600"/>
              <a:ext cx="41100" cy="39500"/>
            </a:xfrm>
            <a:custGeom>
              <a:avLst/>
              <a:gdLst/>
              <a:ahLst/>
              <a:cxnLst/>
              <a:rect l="l" t="t" r="r" b="b"/>
              <a:pathLst>
                <a:path w="1644" h="1580" extrusionOk="0">
                  <a:moveTo>
                    <a:pt x="1430" y="1"/>
                  </a:moveTo>
                  <a:cubicBezTo>
                    <a:pt x="1283" y="1"/>
                    <a:pt x="1192" y="102"/>
                    <a:pt x="1108" y="246"/>
                  </a:cubicBezTo>
                  <a:cubicBezTo>
                    <a:pt x="1060" y="294"/>
                    <a:pt x="1001" y="341"/>
                    <a:pt x="953" y="389"/>
                  </a:cubicBezTo>
                  <a:cubicBezTo>
                    <a:pt x="881" y="472"/>
                    <a:pt x="751" y="449"/>
                    <a:pt x="667" y="532"/>
                  </a:cubicBezTo>
                  <a:cubicBezTo>
                    <a:pt x="631" y="580"/>
                    <a:pt x="584" y="627"/>
                    <a:pt x="536" y="687"/>
                  </a:cubicBezTo>
                  <a:cubicBezTo>
                    <a:pt x="536" y="722"/>
                    <a:pt x="524" y="770"/>
                    <a:pt x="524" y="818"/>
                  </a:cubicBezTo>
                  <a:cubicBezTo>
                    <a:pt x="465" y="901"/>
                    <a:pt x="334" y="877"/>
                    <a:pt x="250" y="961"/>
                  </a:cubicBezTo>
                  <a:cubicBezTo>
                    <a:pt x="155" y="1044"/>
                    <a:pt x="191" y="1175"/>
                    <a:pt x="108" y="1246"/>
                  </a:cubicBezTo>
                  <a:cubicBezTo>
                    <a:pt x="0" y="1437"/>
                    <a:pt x="12" y="1580"/>
                    <a:pt x="274" y="1580"/>
                  </a:cubicBezTo>
                  <a:cubicBezTo>
                    <a:pt x="417" y="1377"/>
                    <a:pt x="596" y="1222"/>
                    <a:pt x="834" y="1127"/>
                  </a:cubicBezTo>
                  <a:lnTo>
                    <a:pt x="822" y="1127"/>
                  </a:lnTo>
                  <a:cubicBezTo>
                    <a:pt x="846" y="1044"/>
                    <a:pt x="905" y="996"/>
                    <a:pt x="989" y="961"/>
                  </a:cubicBezTo>
                  <a:cubicBezTo>
                    <a:pt x="1108" y="925"/>
                    <a:pt x="1203" y="830"/>
                    <a:pt x="1262" y="710"/>
                  </a:cubicBezTo>
                  <a:cubicBezTo>
                    <a:pt x="1286" y="437"/>
                    <a:pt x="1548" y="294"/>
                    <a:pt x="1643" y="56"/>
                  </a:cubicBezTo>
                  <a:cubicBezTo>
                    <a:pt x="1561" y="18"/>
                    <a:pt x="1491" y="1"/>
                    <a:pt x="1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2"/>
            <p:cNvSpPr/>
            <p:nvPr/>
          </p:nvSpPr>
          <p:spPr>
            <a:xfrm>
              <a:off x="5345900" y="2845725"/>
              <a:ext cx="7150" cy="3875"/>
            </a:xfrm>
            <a:custGeom>
              <a:avLst/>
              <a:gdLst/>
              <a:ahLst/>
              <a:cxnLst/>
              <a:rect l="l" t="t" r="r" b="b"/>
              <a:pathLst>
                <a:path w="286" h="155" extrusionOk="0">
                  <a:moveTo>
                    <a:pt x="286" y="0"/>
                  </a:moveTo>
                  <a:cubicBezTo>
                    <a:pt x="179" y="24"/>
                    <a:pt x="72" y="36"/>
                    <a:pt x="0" y="155"/>
                  </a:cubicBezTo>
                  <a:cubicBezTo>
                    <a:pt x="119" y="155"/>
                    <a:pt x="226" y="119"/>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2"/>
            <p:cNvSpPr/>
            <p:nvPr/>
          </p:nvSpPr>
          <p:spPr>
            <a:xfrm>
              <a:off x="5331900" y="2860600"/>
              <a:ext cx="3600" cy="7175"/>
            </a:xfrm>
            <a:custGeom>
              <a:avLst/>
              <a:gdLst/>
              <a:ahLst/>
              <a:cxnLst/>
              <a:rect l="l" t="t" r="r" b="b"/>
              <a:pathLst>
                <a:path w="144" h="287" extrusionOk="0">
                  <a:moveTo>
                    <a:pt x="144" y="1"/>
                  </a:moveTo>
                  <a:cubicBezTo>
                    <a:pt x="96" y="1"/>
                    <a:pt x="72" y="1"/>
                    <a:pt x="24" y="24"/>
                  </a:cubicBezTo>
                  <a:cubicBezTo>
                    <a:pt x="24" y="108"/>
                    <a:pt x="13" y="191"/>
                    <a:pt x="1" y="286"/>
                  </a:cubicBezTo>
                  <a:cubicBezTo>
                    <a:pt x="120" y="227"/>
                    <a:pt x="144" y="120"/>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2"/>
            <p:cNvSpPr/>
            <p:nvPr/>
          </p:nvSpPr>
          <p:spPr>
            <a:xfrm>
              <a:off x="5335475" y="2856725"/>
              <a:ext cx="6875" cy="3600"/>
            </a:xfrm>
            <a:custGeom>
              <a:avLst/>
              <a:gdLst/>
              <a:ahLst/>
              <a:cxnLst/>
              <a:rect l="l" t="t" r="r" b="b"/>
              <a:pathLst>
                <a:path w="275" h="144" extrusionOk="0">
                  <a:moveTo>
                    <a:pt x="274" y="1"/>
                  </a:moveTo>
                  <a:lnTo>
                    <a:pt x="274" y="1"/>
                  </a:lnTo>
                  <a:cubicBezTo>
                    <a:pt x="167" y="13"/>
                    <a:pt x="60" y="36"/>
                    <a:pt x="1" y="144"/>
                  </a:cubicBezTo>
                  <a:cubicBezTo>
                    <a:pt x="108" y="144"/>
                    <a:pt x="227" y="120"/>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2"/>
            <p:cNvSpPr/>
            <p:nvPr/>
          </p:nvSpPr>
          <p:spPr>
            <a:xfrm>
              <a:off x="5370600" y="2849875"/>
              <a:ext cx="3900" cy="3900"/>
            </a:xfrm>
            <a:custGeom>
              <a:avLst/>
              <a:gdLst/>
              <a:ahLst/>
              <a:cxnLst/>
              <a:rect l="l" t="t" r="r" b="b"/>
              <a:pathLst>
                <a:path w="156" h="156" extrusionOk="0">
                  <a:moveTo>
                    <a:pt x="0" y="1"/>
                  </a:moveTo>
                  <a:lnTo>
                    <a:pt x="0" y="1"/>
                  </a:lnTo>
                  <a:cubicBezTo>
                    <a:pt x="60" y="49"/>
                    <a:pt x="96" y="108"/>
                    <a:pt x="155" y="156"/>
                  </a:cubicBezTo>
                  <a:cubicBezTo>
                    <a:pt x="143" y="60"/>
                    <a:pt x="84"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2"/>
            <p:cNvSpPr/>
            <p:nvPr/>
          </p:nvSpPr>
          <p:spPr>
            <a:xfrm>
              <a:off x="5342925" y="2849575"/>
              <a:ext cx="3300" cy="3600"/>
            </a:xfrm>
            <a:custGeom>
              <a:avLst/>
              <a:gdLst/>
              <a:ahLst/>
              <a:cxnLst/>
              <a:rect l="l" t="t" r="r" b="b"/>
              <a:pathLst>
                <a:path w="132" h="144" extrusionOk="0">
                  <a:moveTo>
                    <a:pt x="131" y="1"/>
                  </a:moveTo>
                  <a:cubicBezTo>
                    <a:pt x="95" y="37"/>
                    <a:pt x="48" y="108"/>
                    <a:pt x="0" y="144"/>
                  </a:cubicBezTo>
                  <a:cubicBezTo>
                    <a:pt x="48" y="108"/>
                    <a:pt x="95" y="6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2"/>
            <p:cNvSpPr/>
            <p:nvPr/>
          </p:nvSpPr>
          <p:spPr>
            <a:xfrm>
              <a:off x="5353050" y="2842450"/>
              <a:ext cx="3575" cy="3300"/>
            </a:xfrm>
            <a:custGeom>
              <a:avLst/>
              <a:gdLst/>
              <a:ahLst/>
              <a:cxnLst/>
              <a:rect l="l" t="t" r="r" b="b"/>
              <a:pathLst>
                <a:path w="143" h="132" extrusionOk="0">
                  <a:moveTo>
                    <a:pt x="143" y="0"/>
                  </a:moveTo>
                  <a:cubicBezTo>
                    <a:pt x="107" y="48"/>
                    <a:pt x="60" y="95"/>
                    <a:pt x="0" y="131"/>
                  </a:cubicBezTo>
                  <a:cubicBezTo>
                    <a:pt x="60" y="95"/>
                    <a:pt x="107" y="48"/>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2"/>
            <p:cNvSpPr/>
            <p:nvPr/>
          </p:nvSpPr>
          <p:spPr>
            <a:xfrm>
              <a:off x="5129500" y="2132225"/>
              <a:ext cx="28900" cy="93800"/>
            </a:xfrm>
            <a:custGeom>
              <a:avLst/>
              <a:gdLst/>
              <a:ahLst/>
              <a:cxnLst/>
              <a:rect l="l" t="t" r="r" b="b"/>
              <a:pathLst>
                <a:path w="1156" h="3752" extrusionOk="0">
                  <a:moveTo>
                    <a:pt x="774" y="1"/>
                  </a:moveTo>
                  <a:cubicBezTo>
                    <a:pt x="739" y="25"/>
                    <a:pt x="691" y="25"/>
                    <a:pt x="667" y="25"/>
                  </a:cubicBezTo>
                  <a:cubicBezTo>
                    <a:pt x="548" y="84"/>
                    <a:pt x="572" y="239"/>
                    <a:pt x="489" y="299"/>
                  </a:cubicBezTo>
                  <a:lnTo>
                    <a:pt x="477" y="311"/>
                  </a:lnTo>
                  <a:cubicBezTo>
                    <a:pt x="393" y="418"/>
                    <a:pt x="393" y="537"/>
                    <a:pt x="358" y="656"/>
                  </a:cubicBezTo>
                  <a:cubicBezTo>
                    <a:pt x="381" y="680"/>
                    <a:pt x="370" y="715"/>
                    <a:pt x="334" y="727"/>
                  </a:cubicBezTo>
                  <a:cubicBezTo>
                    <a:pt x="250" y="823"/>
                    <a:pt x="274" y="942"/>
                    <a:pt x="203" y="1025"/>
                  </a:cubicBezTo>
                  <a:cubicBezTo>
                    <a:pt x="155" y="1061"/>
                    <a:pt x="119" y="1096"/>
                    <a:pt x="96" y="1156"/>
                  </a:cubicBezTo>
                  <a:cubicBezTo>
                    <a:pt x="96" y="1263"/>
                    <a:pt x="131" y="1382"/>
                    <a:pt x="72" y="1489"/>
                  </a:cubicBezTo>
                  <a:cubicBezTo>
                    <a:pt x="84" y="1513"/>
                    <a:pt x="72" y="1561"/>
                    <a:pt x="36" y="1596"/>
                  </a:cubicBezTo>
                  <a:cubicBezTo>
                    <a:pt x="0" y="1620"/>
                    <a:pt x="0" y="1680"/>
                    <a:pt x="24" y="1727"/>
                  </a:cubicBezTo>
                  <a:cubicBezTo>
                    <a:pt x="36" y="1811"/>
                    <a:pt x="36" y="1906"/>
                    <a:pt x="36" y="1989"/>
                  </a:cubicBezTo>
                  <a:cubicBezTo>
                    <a:pt x="60" y="2573"/>
                    <a:pt x="72" y="3144"/>
                    <a:pt x="84" y="3716"/>
                  </a:cubicBezTo>
                  <a:cubicBezTo>
                    <a:pt x="119" y="3740"/>
                    <a:pt x="155" y="3751"/>
                    <a:pt x="191" y="3751"/>
                  </a:cubicBezTo>
                  <a:cubicBezTo>
                    <a:pt x="239" y="3537"/>
                    <a:pt x="298" y="3347"/>
                    <a:pt x="358" y="3144"/>
                  </a:cubicBezTo>
                  <a:cubicBezTo>
                    <a:pt x="179" y="2799"/>
                    <a:pt x="358" y="2466"/>
                    <a:pt x="417" y="2132"/>
                  </a:cubicBezTo>
                  <a:cubicBezTo>
                    <a:pt x="453" y="1846"/>
                    <a:pt x="596" y="1596"/>
                    <a:pt x="631" y="1311"/>
                  </a:cubicBezTo>
                  <a:cubicBezTo>
                    <a:pt x="739" y="1025"/>
                    <a:pt x="834" y="727"/>
                    <a:pt x="953" y="442"/>
                  </a:cubicBezTo>
                  <a:cubicBezTo>
                    <a:pt x="1024" y="263"/>
                    <a:pt x="1155" y="25"/>
                    <a:pt x="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2"/>
            <p:cNvSpPr/>
            <p:nvPr/>
          </p:nvSpPr>
          <p:spPr>
            <a:xfrm>
              <a:off x="5217900" y="2070225"/>
              <a:ext cx="29800" cy="48650"/>
            </a:xfrm>
            <a:custGeom>
              <a:avLst/>
              <a:gdLst/>
              <a:ahLst/>
              <a:cxnLst/>
              <a:rect l="l" t="t" r="r" b="b"/>
              <a:pathLst>
                <a:path w="1192" h="1946" extrusionOk="0">
                  <a:moveTo>
                    <a:pt x="459" y="0"/>
                  </a:moveTo>
                  <a:cubicBezTo>
                    <a:pt x="445" y="0"/>
                    <a:pt x="431" y="2"/>
                    <a:pt x="417" y="4"/>
                  </a:cubicBezTo>
                  <a:cubicBezTo>
                    <a:pt x="382" y="28"/>
                    <a:pt x="370" y="52"/>
                    <a:pt x="346" y="64"/>
                  </a:cubicBezTo>
                  <a:cubicBezTo>
                    <a:pt x="1" y="207"/>
                    <a:pt x="310" y="576"/>
                    <a:pt x="108" y="755"/>
                  </a:cubicBezTo>
                  <a:lnTo>
                    <a:pt x="108" y="921"/>
                  </a:lnTo>
                  <a:cubicBezTo>
                    <a:pt x="203" y="1040"/>
                    <a:pt x="84" y="1112"/>
                    <a:pt x="48" y="1195"/>
                  </a:cubicBezTo>
                  <a:cubicBezTo>
                    <a:pt x="48" y="1243"/>
                    <a:pt x="60" y="1302"/>
                    <a:pt x="108" y="1338"/>
                  </a:cubicBezTo>
                  <a:cubicBezTo>
                    <a:pt x="167" y="1469"/>
                    <a:pt x="358" y="1481"/>
                    <a:pt x="370" y="1659"/>
                  </a:cubicBezTo>
                  <a:cubicBezTo>
                    <a:pt x="429" y="1790"/>
                    <a:pt x="513" y="1898"/>
                    <a:pt x="655" y="1945"/>
                  </a:cubicBezTo>
                  <a:cubicBezTo>
                    <a:pt x="929" y="1779"/>
                    <a:pt x="870" y="1374"/>
                    <a:pt x="1144" y="1195"/>
                  </a:cubicBezTo>
                  <a:cubicBezTo>
                    <a:pt x="1179" y="1136"/>
                    <a:pt x="1191" y="1076"/>
                    <a:pt x="1191" y="1017"/>
                  </a:cubicBezTo>
                  <a:cubicBezTo>
                    <a:pt x="1179" y="886"/>
                    <a:pt x="1120" y="778"/>
                    <a:pt x="1025" y="683"/>
                  </a:cubicBezTo>
                  <a:cubicBezTo>
                    <a:pt x="846" y="505"/>
                    <a:pt x="727" y="266"/>
                    <a:pt x="596" y="52"/>
                  </a:cubicBezTo>
                  <a:cubicBezTo>
                    <a:pt x="550" y="16"/>
                    <a:pt x="505" y="0"/>
                    <a:pt x="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2"/>
            <p:cNvSpPr/>
            <p:nvPr/>
          </p:nvSpPr>
          <p:spPr>
            <a:xfrm>
              <a:off x="5142000" y="2117650"/>
              <a:ext cx="53300" cy="50650"/>
            </a:xfrm>
            <a:custGeom>
              <a:avLst/>
              <a:gdLst/>
              <a:ahLst/>
              <a:cxnLst/>
              <a:rect l="l" t="t" r="r" b="b"/>
              <a:pathLst>
                <a:path w="2132" h="2026" extrusionOk="0">
                  <a:moveTo>
                    <a:pt x="2132" y="1"/>
                  </a:moveTo>
                  <a:cubicBezTo>
                    <a:pt x="1441" y="1"/>
                    <a:pt x="774" y="12"/>
                    <a:pt x="251" y="572"/>
                  </a:cubicBezTo>
                  <a:cubicBezTo>
                    <a:pt x="429" y="667"/>
                    <a:pt x="405" y="822"/>
                    <a:pt x="346" y="989"/>
                  </a:cubicBezTo>
                  <a:cubicBezTo>
                    <a:pt x="227" y="1286"/>
                    <a:pt x="120" y="1596"/>
                    <a:pt x="0" y="1894"/>
                  </a:cubicBezTo>
                  <a:cubicBezTo>
                    <a:pt x="56" y="1949"/>
                    <a:pt x="60" y="2026"/>
                    <a:pt x="138" y="2026"/>
                  </a:cubicBezTo>
                  <a:cubicBezTo>
                    <a:pt x="143" y="2026"/>
                    <a:pt x="149" y="2025"/>
                    <a:pt x="155" y="2025"/>
                  </a:cubicBezTo>
                  <a:cubicBezTo>
                    <a:pt x="274" y="1727"/>
                    <a:pt x="417" y="1429"/>
                    <a:pt x="512" y="1120"/>
                  </a:cubicBezTo>
                  <a:cubicBezTo>
                    <a:pt x="643" y="620"/>
                    <a:pt x="965" y="393"/>
                    <a:pt x="1441" y="298"/>
                  </a:cubicBezTo>
                  <a:cubicBezTo>
                    <a:pt x="1703" y="274"/>
                    <a:pt x="1953" y="227"/>
                    <a:pt x="2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2"/>
            <p:cNvSpPr/>
            <p:nvPr/>
          </p:nvSpPr>
          <p:spPr>
            <a:xfrm>
              <a:off x="5188125" y="2096225"/>
              <a:ext cx="31000" cy="10650"/>
            </a:xfrm>
            <a:custGeom>
              <a:avLst/>
              <a:gdLst/>
              <a:ahLst/>
              <a:cxnLst/>
              <a:rect l="l" t="t" r="r" b="b"/>
              <a:pathLst>
                <a:path w="1240" h="426" extrusionOk="0">
                  <a:moveTo>
                    <a:pt x="1168" y="0"/>
                  </a:moveTo>
                  <a:cubicBezTo>
                    <a:pt x="1073" y="12"/>
                    <a:pt x="989" y="12"/>
                    <a:pt x="894" y="24"/>
                  </a:cubicBezTo>
                  <a:cubicBezTo>
                    <a:pt x="715" y="179"/>
                    <a:pt x="489" y="131"/>
                    <a:pt x="299" y="191"/>
                  </a:cubicBezTo>
                  <a:cubicBezTo>
                    <a:pt x="191" y="250"/>
                    <a:pt x="96" y="310"/>
                    <a:pt x="1" y="334"/>
                  </a:cubicBezTo>
                  <a:cubicBezTo>
                    <a:pt x="48" y="408"/>
                    <a:pt x="103" y="425"/>
                    <a:pt x="159" y="425"/>
                  </a:cubicBezTo>
                  <a:cubicBezTo>
                    <a:pt x="211" y="425"/>
                    <a:pt x="265" y="410"/>
                    <a:pt x="317" y="410"/>
                  </a:cubicBezTo>
                  <a:cubicBezTo>
                    <a:pt x="335" y="410"/>
                    <a:pt x="353" y="412"/>
                    <a:pt x="370" y="417"/>
                  </a:cubicBezTo>
                  <a:lnTo>
                    <a:pt x="453" y="417"/>
                  </a:lnTo>
                  <a:cubicBezTo>
                    <a:pt x="537" y="369"/>
                    <a:pt x="644" y="322"/>
                    <a:pt x="727" y="274"/>
                  </a:cubicBezTo>
                  <a:cubicBezTo>
                    <a:pt x="727" y="286"/>
                    <a:pt x="751" y="310"/>
                    <a:pt x="775" y="310"/>
                  </a:cubicBezTo>
                  <a:cubicBezTo>
                    <a:pt x="781" y="313"/>
                    <a:pt x="788" y="314"/>
                    <a:pt x="795" y="314"/>
                  </a:cubicBezTo>
                  <a:cubicBezTo>
                    <a:pt x="816" y="314"/>
                    <a:pt x="840" y="301"/>
                    <a:pt x="858" y="274"/>
                  </a:cubicBezTo>
                  <a:cubicBezTo>
                    <a:pt x="906" y="274"/>
                    <a:pt x="953" y="262"/>
                    <a:pt x="1001" y="262"/>
                  </a:cubicBezTo>
                  <a:cubicBezTo>
                    <a:pt x="1073" y="215"/>
                    <a:pt x="1168" y="203"/>
                    <a:pt x="1203" y="131"/>
                  </a:cubicBezTo>
                  <a:cubicBezTo>
                    <a:pt x="1239" y="72"/>
                    <a:pt x="1227" y="24"/>
                    <a:pt x="1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2"/>
            <p:cNvSpPr/>
            <p:nvPr/>
          </p:nvSpPr>
          <p:spPr>
            <a:xfrm>
              <a:off x="5165800" y="2107225"/>
              <a:ext cx="15225" cy="6725"/>
            </a:xfrm>
            <a:custGeom>
              <a:avLst/>
              <a:gdLst/>
              <a:ahLst/>
              <a:cxnLst/>
              <a:rect l="l" t="t" r="r" b="b"/>
              <a:pathLst>
                <a:path w="609" h="269" extrusionOk="0">
                  <a:moveTo>
                    <a:pt x="465" y="1"/>
                  </a:moveTo>
                  <a:cubicBezTo>
                    <a:pt x="287" y="13"/>
                    <a:pt x="120" y="48"/>
                    <a:pt x="1" y="239"/>
                  </a:cubicBezTo>
                  <a:cubicBezTo>
                    <a:pt x="47" y="260"/>
                    <a:pt x="91" y="268"/>
                    <a:pt x="133" y="268"/>
                  </a:cubicBezTo>
                  <a:cubicBezTo>
                    <a:pt x="289" y="268"/>
                    <a:pt x="419" y="152"/>
                    <a:pt x="564" y="152"/>
                  </a:cubicBezTo>
                  <a:cubicBezTo>
                    <a:pt x="578" y="152"/>
                    <a:pt x="593" y="153"/>
                    <a:pt x="608" y="156"/>
                  </a:cubicBezTo>
                  <a:lnTo>
                    <a:pt x="46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2"/>
            <p:cNvSpPr/>
            <p:nvPr/>
          </p:nvSpPr>
          <p:spPr>
            <a:xfrm>
              <a:off x="5125625" y="2157550"/>
              <a:ext cx="9250" cy="7150"/>
            </a:xfrm>
            <a:custGeom>
              <a:avLst/>
              <a:gdLst/>
              <a:ahLst/>
              <a:cxnLst/>
              <a:rect l="l" t="t" r="r" b="b"/>
              <a:pathLst>
                <a:path w="370" h="286" extrusionOk="0">
                  <a:moveTo>
                    <a:pt x="370" y="0"/>
                  </a:moveTo>
                  <a:lnTo>
                    <a:pt x="370" y="0"/>
                  </a:lnTo>
                  <a:cubicBezTo>
                    <a:pt x="179" y="24"/>
                    <a:pt x="1" y="48"/>
                    <a:pt x="203" y="286"/>
                  </a:cubicBezTo>
                  <a:cubicBezTo>
                    <a:pt x="274" y="250"/>
                    <a:pt x="310" y="191"/>
                    <a:pt x="346" y="131"/>
                  </a:cubicBezTo>
                  <a:cubicBezTo>
                    <a:pt x="358" y="83"/>
                    <a:pt x="358" y="48"/>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2"/>
            <p:cNvSpPr/>
            <p:nvPr/>
          </p:nvSpPr>
          <p:spPr>
            <a:xfrm>
              <a:off x="5213150" y="2098675"/>
              <a:ext cx="7750" cy="5300"/>
            </a:xfrm>
            <a:custGeom>
              <a:avLst/>
              <a:gdLst/>
              <a:ahLst/>
              <a:cxnLst/>
              <a:rect l="l" t="t" r="r" b="b"/>
              <a:pathLst>
                <a:path w="310" h="212" extrusionOk="0">
                  <a:moveTo>
                    <a:pt x="225" y="1"/>
                  </a:moveTo>
                  <a:cubicBezTo>
                    <a:pt x="202" y="1"/>
                    <a:pt x="176" y="16"/>
                    <a:pt x="155" y="45"/>
                  </a:cubicBezTo>
                  <a:cubicBezTo>
                    <a:pt x="107" y="93"/>
                    <a:pt x="60" y="140"/>
                    <a:pt x="0" y="176"/>
                  </a:cubicBezTo>
                  <a:cubicBezTo>
                    <a:pt x="107" y="200"/>
                    <a:pt x="191" y="200"/>
                    <a:pt x="310" y="212"/>
                  </a:cubicBezTo>
                  <a:lnTo>
                    <a:pt x="310" y="81"/>
                  </a:lnTo>
                  <a:cubicBezTo>
                    <a:pt x="310" y="45"/>
                    <a:pt x="298" y="33"/>
                    <a:pt x="262" y="21"/>
                  </a:cubicBezTo>
                  <a:cubicBezTo>
                    <a:pt x="253" y="7"/>
                    <a:pt x="240"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2"/>
            <p:cNvSpPr/>
            <p:nvPr/>
          </p:nvSpPr>
          <p:spPr>
            <a:xfrm>
              <a:off x="5134550" y="2150100"/>
              <a:ext cx="3300" cy="7475"/>
            </a:xfrm>
            <a:custGeom>
              <a:avLst/>
              <a:gdLst/>
              <a:ahLst/>
              <a:cxnLst/>
              <a:rect l="l" t="t" r="r" b="b"/>
              <a:pathLst>
                <a:path w="132" h="299" extrusionOk="0">
                  <a:moveTo>
                    <a:pt x="132" y="0"/>
                  </a:moveTo>
                  <a:lnTo>
                    <a:pt x="132" y="0"/>
                  </a:lnTo>
                  <a:cubicBezTo>
                    <a:pt x="13" y="72"/>
                    <a:pt x="1" y="179"/>
                    <a:pt x="1" y="298"/>
                  </a:cubicBezTo>
                  <a:cubicBezTo>
                    <a:pt x="96" y="227"/>
                    <a:pt x="132" y="119"/>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2"/>
            <p:cNvSpPr/>
            <p:nvPr/>
          </p:nvSpPr>
          <p:spPr>
            <a:xfrm>
              <a:off x="5130975" y="2160800"/>
              <a:ext cx="3600" cy="7775"/>
            </a:xfrm>
            <a:custGeom>
              <a:avLst/>
              <a:gdLst/>
              <a:ahLst/>
              <a:cxnLst/>
              <a:rect l="l" t="t" r="r" b="b"/>
              <a:pathLst>
                <a:path w="144" h="311" extrusionOk="0">
                  <a:moveTo>
                    <a:pt x="132" y="1"/>
                  </a:moveTo>
                  <a:lnTo>
                    <a:pt x="132" y="1"/>
                  </a:lnTo>
                  <a:cubicBezTo>
                    <a:pt x="84" y="61"/>
                    <a:pt x="37" y="108"/>
                    <a:pt x="1" y="156"/>
                  </a:cubicBezTo>
                  <a:cubicBezTo>
                    <a:pt x="1" y="215"/>
                    <a:pt x="13" y="275"/>
                    <a:pt x="25" y="311"/>
                  </a:cubicBezTo>
                  <a:cubicBezTo>
                    <a:pt x="120" y="227"/>
                    <a:pt x="144" y="120"/>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2"/>
            <p:cNvSpPr/>
            <p:nvPr/>
          </p:nvSpPr>
          <p:spPr>
            <a:xfrm>
              <a:off x="5141700" y="2132525"/>
              <a:ext cx="4500" cy="6875"/>
            </a:xfrm>
            <a:custGeom>
              <a:avLst/>
              <a:gdLst/>
              <a:ahLst/>
              <a:cxnLst/>
              <a:rect l="l" t="t" r="r" b="b"/>
              <a:pathLst>
                <a:path w="180" h="275" extrusionOk="0">
                  <a:moveTo>
                    <a:pt x="179" y="1"/>
                  </a:moveTo>
                  <a:lnTo>
                    <a:pt x="179" y="1"/>
                  </a:lnTo>
                  <a:cubicBezTo>
                    <a:pt x="48" y="49"/>
                    <a:pt x="1" y="132"/>
                    <a:pt x="1" y="275"/>
                  </a:cubicBezTo>
                  <a:cubicBezTo>
                    <a:pt x="120" y="215"/>
                    <a:pt x="143" y="108"/>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2"/>
            <p:cNvSpPr/>
            <p:nvPr/>
          </p:nvSpPr>
          <p:spPr>
            <a:xfrm>
              <a:off x="5137825" y="2139675"/>
              <a:ext cx="3600" cy="8650"/>
            </a:xfrm>
            <a:custGeom>
              <a:avLst/>
              <a:gdLst/>
              <a:ahLst/>
              <a:cxnLst/>
              <a:rect l="l" t="t" r="r" b="b"/>
              <a:pathLst>
                <a:path w="144" h="346" extrusionOk="0">
                  <a:moveTo>
                    <a:pt x="144" y="1"/>
                  </a:moveTo>
                  <a:lnTo>
                    <a:pt x="144" y="1"/>
                  </a:lnTo>
                  <a:cubicBezTo>
                    <a:pt x="1" y="72"/>
                    <a:pt x="25" y="203"/>
                    <a:pt x="25" y="346"/>
                  </a:cubicBezTo>
                  <a:cubicBezTo>
                    <a:pt x="60" y="239"/>
                    <a:pt x="96" y="120"/>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2"/>
            <p:cNvSpPr/>
            <p:nvPr/>
          </p:nvSpPr>
          <p:spPr>
            <a:xfrm>
              <a:off x="5206300" y="2103375"/>
              <a:ext cx="3600" cy="1675"/>
            </a:xfrm>
            <a:custGeom>
              <a:avLst/>
              <a:gdLst/>
              <a:ahLst/>
              <a:cxnLst/>
              <a:rect l="l" t="t" r="r" b="b"/>
              <a:pathLst>
                <a:path w="144" h="67" extrusionOk="0">
                  <a:moveTo>
                    <a:pt x="143" y="0"/>
                  </a:moveTo>
                  <a:cubicBezTo>
                    <a:pt x="95" y="0"/>
                    <a:pt x="48" y="0"/>
                    <a:pt x="0" y="24"/>
                  </a:cubicBezTo>
                  <a:cubicBezTo>
                    <a:pt x="19" y="33"/>
                    <a:pt x="31" y="66"/>
                    <a:pt x="35" y="66"/>
                  </a:cubicBezTo>
                  <a:cubicBezTo>
                    <a:pt x="35" y="66"/>
                    <a:pt x="36" y="64"/>
                    <a:pt x="36" y="60"/>
                  </a:cubicBezTo>
                  <a:cubicBezTo>
                    <a:pt x="84" y="48"/>
                    <a:pt x="107"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2"/>
            <p:cNvSpPr/>
            <p:nvPr/>
          </p:nvSpPr>
          <p:spPr>
            <a:xfrm>
              <a:off x="5127425" y="2171525"/>
              <a:ext cx="3575" cy="3600"/>
            </a:xfrm>
            <a:custGeom>
              <a:avLst/>
              <a:gdLst/>
              <a:ahLst/>
              <a:cxnLst/>
              <a:rect l="l" t="t" r="r" b="b"/>
              <a:pathLst>
                <a:path w="143" h="144" extrusionOk="0">
                  <a:moveTo>
                    <a:pt x="0" y="1"/>
                  </a:moveTo>
                  <a:cubicBezTo>
                    <a:pt x="48" y="48"/>
                    <a:pt x="83" y="96"/>
                    <a:pt x="119" y="143"/>
                  </a:cubicBezTo>
                  <a:cubicBezTo>
                    <a:pt x="119" y="96"/>
                    <a:pt x="143" y="48"/>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2"/>
            <p:cNvSpPr/>
            <p:nvPr/>
          </p:nvSpPr>
          <p:spPr>
            <a:xfrm>
              <a:off x="6138550" y="2386800"/>
              <a:ext cx="81000" cy="10975"/>
            </a:xfrm>
            <a:custGeom>
              <a:avLst/>
              <a:gdLst/>
              <a:ahLst/>
              <a:cxnLst/>
              <a:rect l="l" t="t" r="r" b="b"/>
              <a:pathLst>
                <a:path w="3240" h="439" extrusionOk="0">
                  <a:moveTo>
                    <a:pt x="864" y="0"/>
                  </a:moveTo>
                  <a:cubicBezTo>
                    <a:pt x="740" y="0"/>
                    <a:pt x="618" y="11"/>
                    <a:pt x="501" y="22"/>
                  </a:cubicBezTo>
                  <a:cubicBezTo>
                    <a:pt x="263" y="45"/>
                    <a:pt x="1" y="81"/>
                    <a:pt x="155" y="438"/>
                  </a:cubicBezTo>
                  <a:cubicBezTo>
                    <a:pt x="763" y="430"/>
                    <a:pt x="1360" y="416"/>
                    <a:pt x="1961" y="416"/>
                  </a:cubicBezTo>
                  <a:cubicBezTo>
                    <a:pt x="2231" y="416"/>
                    <a:pt x="2502" y="419"/>
                    <a:pt x="2775" y="426"/>
                  </a:cubicBezTo>
                  <a:cubicBezTo>
                    <a:pt x="2785" y="427"/>
                    <a:pt x="2796" y="427"/>
                    <a:pt x="2806" y="427"/>
                  </a:cubicBezTo>
                  <a:cubicBezTo>
                    <a:pt x="3052" y="427"/>
                    <a:pt x="3099" y="289"/>
                    <a:pt x="3180" y="141"/>
                  </a:cubicBezTo>
                  <a:cubicBezTo>
                    <a:pt x="3239" y="105"/>
                    <a:pt x="3239" y="57"/>
                    <a:pt x="3168" y="10"/>
                  </a:cubicBezTo>
                  <a:lnTo>
                    <a:pt x="2751" y="10"/>
                  </a:lnTo>
                  <a:cubicBezTo>
                    <a:pt x="2695" y="60"/>
                    <a:pt x="2639" y="77"/>
                    <a:pt x="2586" y="77"/>
                  </a:cubicBezTo>
                  <a:cubicBezTo>
                    <a:pt x="2538" y="77"/>
                    <a:pt x="2493" y="62"/>
                    <a:pt x="2453" y="45"/>
                  </a:cubicBezTo>
                  <a:cubicBezTo>
                    <a:pt x="2251" y="45"/>
                    <a:pt x="2072" y="22"/>
                    <a:pt x="1882" y="22"/>
                  </a:cubicBezTo>
                  <a:cubicBezTo>
                    <a:pt x="1816" y="88"/>
                    <a:pt x="1744" y="107"/>
                    <a:pt x="1671" y="107"/>
                  </a:cubicBezTo>
                  <a:cubicBezTo>
                    <a:pt x="1567" y="107"/>
                    <a:pt x="1459" y="68"/>
                    <a:pt x="1358" y="68"/>
                  </a:cubicBezTo>
                  <a:cubicBezTo>
                    <a:pt x="1350" y="68"/>
                    <a:pt x="1342" y="69"/>
                    <a:pt x="1334" y="69"/>
                  </a:cubicBezTo>
                  <a:cubicBezTo>
                    <a:pt x="1176" y="17"/>
                    <a:pt x="1018" y="0"/>
                    <a:pt x="8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2"/>
            <p:cNvSpPr/>
            <p:nvPr/>
          </p:nvSpPr>
          <p:spPr>
            <a:xfrm>
              <a:off x="6126650" y="2383750"/>
              <a:ext cx="53600" cy="14025"/>
            </a:xfrm>
            <a:custGeom>
              <a:avLst/>
              <a:gdLst/>
              <a:ahLst/>
              <a:cxnLst/>
              <a:rect l="l" t="t" r="r" b="b"/>
              <a:pathLst>
                <a:path w="2144" h="561" extrusionOk="0">
                  <a:moveTo>
                    <a:pt x="36" y="1"/>
                  </a:moveTo>
                  <a:cubicBezTo>
                    <a:pt x="12" y="48"/>
                    <a:pt x="0" y="108"/>
                    <a:pt x="12" y="167"/>
                  </a:cubicBezTo>
                  <a:cubicBezTo>
                    <a:pt x="96" y="310"/>
                    <a:pt x="298" y="382"/>
                    <a:pt x="334" y="560"/>
                  </a:cubicBezTo>
                  <a:lnTo>
                    <a:pt x="631" y="560"/>
                  </a:lnTo>
                  <a:cubicBezTo>
                    <a:pt x="655" y="298"/>
                    <a:pt x="858" y="286"/>
                    <a:pt x="1048" y="286"/>
                  </a:cubicBezTo>
                  <a:cubicBezTo>
                    <a:pt x="1381" y="263"/>
                    <a:pt x="1727" y="263"/>
                    <a:pt x="2048" y="263"/>
                  </a:cubicBezTo>
                  <a:cubicBezTo>
                    <a:pt x="2143" y="227"/>
                    <a:pt x="2120" y="191"/>
                    <a:pt x="2036" y="167"/>
                  </a:cubicBezTo>
                  <a:cubicBezTo>
                    <a:pt x="1846" y="96"/>
                    <a:pt x="1643" y="60"/>
                    <a:pt x="1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2"/>
            <p:cNvSpPr/>
            <p:nvPr/>
          </p:nvSpPr>
          <p:spPr>
            <a:xfrm>
              <a:off x="6095700" y="2385925"/>
              <a:ext cx="44075" cy="11850"/>
            </a:xfrm>
            <a:custGeom>
              <a:avLst/>
              <a:gdLst/>
              <a:ahLst/>
              <a:cxnLst/>
              <a:rect l="l" t="t" r="r" b="b"/>
              <a:pathLst>
                <a:path w="1763" h="474" extrusionOk="0">
                  <a:moveTo>
                    <a:pt x="961" y="0"/>
                  </a:moveTo>
                  <a:cubicBezTo>
                    <a:pt x="741" y="0"/>
                    <a:pt x="525" y="57"/>
                    <a:pt x="298" y="104"/>
                  </a:cubicBezTo>
                  <a:cubicBezTo>
                    <a:pt x="167" y="152"/>
                    <a:pt x="83" y="259"/>
                    <a:pt x="0" y="342"/>
                  </a:cubicBezTo>
                  <a:lnTo>
                    <a:pt x="0" y="461"/>
                  </a:lnTo>
                  <a:cubicBezTo>
                    <a:pt x="536" y="461"/>
                    <a:pt x="1060" y="473"/>
                    <a:pt x="1572" y="473"/>
                  </a:cubicBezTo>
                  <a:cubicBezTo>
                    <a:pt x="1762" y="152"/>
                    <a:pt x="1441" y="164"/>
                    <a:pt x="1310" y="57"/>
                  </a:cubicBezTo>
                  <a:cubicBezTo>
                    <a:pt x="1191" y="16"/>
                    <a:pt x="1076" y="0"/>
                    <a:pt x="9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2"/>
            <p:cNvSpPr/>
            <p:nvPr/>
          </p:nvSpPr>
          <p:spPr>
            <a:xfrm>
              <a:off x="6244525" y="2382575"/>
              <a:ext cx="30075" cy="11650"/>
            </a:xfrm>
            <a:custGeom>
              <a:avLst/>
              <a:gdLst/>
              <a:ahLst/>
              <a:cxnLst/>
              <a:rect l="l" t="t" r="r" b="b"/>
              <a:pathLst>
                <a:path w="1203" h="466" extrusionOk="0">
                  <a:moveTo>
                    <a:pt x="965" y="0"/>
                  </a:moveTo>
                  <a:cubicBezTo>
                    <a:pt x="917" y="179"/>
                    <a:pt x="846" y="310"/>
                    <a:pt x="643" y="310"/>
                  </a:cubicBezTo>
                  <a:cubicBezTo>
                    <a:pt x="417" y="310"/>
                    <a:pt x="203" y="333"/>
                    <a:pt x="0" y="333"/>
                  </a:cubicBezTo>
                  <a:cubicBezTo>
                    <a:pt x="201" y="452"/>
                    <a:pt x="436" y="466"/>
                    <a:pt x="674" y="466"/>
                  </a:cubicBezTo>
                  <a:cubicBezTo>
                    <a:pt x="747" y="466"/>
                    <a:pt x="820" y="464"/>
                    <a:pt x="893" y="464"/>
                  </a:cubicBezTo>
                  <a:cubicBezTo>
                    <a:pt x="1036" y="464"/>
                    <a:pt x="1143" y="357"/>
                    <a:pt x="1179" y="203"/>
                  </a:cubicBezTo>
                  <a:cubicBezTo>
                    <a:pt x="1203" y="60"/>
                    <a:pt x="1084" y="24"/>
                    <a:pt x="9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2"/>
            <p:cNvSpPr/>
            <p:nvPr/>
          </p:nvSpPr>
          <p:spPr>
            <a:xfrm>
              <a:off x="6217425" y="2386725"/>
              <a:ext cx="12225" cy="5775"/>
            </a:xfrm>
            <a:custGeom>
              <a:avLst/>
              <a:gdLst/>
              <a:ahLst/>
              <a:cxnLst/>
              <a:rect l="l" t="t" r="r" b="b"/>
              <a:pathLst>
                <a:path w="489" h="231" extrusionOk="0">
                  <a:moveTo>
                    <a:pt x="429" y="1"/>
                  </a:moveTo>
                  <a:cubicBezTo>
                    <a:pt x="275" y="13"/>
                    <a:pt x="144" y="13"/>
                    <a:pt x="1" y="13"/>
                  </a:cubicBezTo>
                  <a:cubicBezTo>
                    <a:pt x="13" y="60"/>
                    <a:pt x="13" y="108"/>
                    <a:pt x="13" y="144"/>
                  </a:cubicBezTo>
                  <a:cubicBezTo>
                    <a:pt x="109" y="160"/>
                    <a:pt x="206" y="230"/>
                    <a:pt x="302" y="230"/>
                  </a:cubicBezTo>
                  <a:cubicBezTo>
                    <a:pt x="349" y="230"/>
                    <a:pt x="395" y="214"/>
                    <a:pt x="441" y="167"/>
                  </a:cubicBezTo>
                  <a:cubicBezTo>
                    <a:pt x="489" y="108"/>
                    <a:pt x="489" y="60"/>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2"/>
            <p:cNvSpPr/>
            <p:nvPr/>
          </p:nvSpPr>
          <p:spPr>
            <a:xfrm>
              <a:off x="6242725" y="2379600"/>
              <a:ext cx="10750" cy="5475"/>
            </a:xfrm>
            <a:custGeom>
              <a:avLst/>
              <a:gdLst/>
              <a:ahLst/>
              <a:cxnLst/>
              <a:rect l="l" t="t" r="r" b="b"/>
              <a:pathLst>
                <a:path w="430" h="219" extrusionOk="0">
                  <a:moveTo>
                    <a:pt x="1" y="0"/>
                  </a:moveTo>
                  <a:lnTo>
                    <a:pt x="1" y="0"/>
                  </a:lnTo>
                  <a:cubicBezTo>
                    <a:pt x="71" y="147"/>
                    <a:pt x="145" y="219"/>
                    <a:pt x="217" y="219"/>
                  </a:cubicBezTo>
                  <a:cubicBezTo>
                    <a:pt x="291" y="219"/>
                    <a:pt x="363" y="144"/>
                    <a:pt x="429" y="0"/>
                  </a:cubicBezTo>
                  <a:lnTo>
                    <a:pt x="429" y="0"/>
                  </a:lnTo>
                  <a:cubicBezTo>
                    <a:pt x="364" y="6"/>
                    <a:pt x="292" y="9"/>
                    <a:pt x="220" y="9"/>
                  </a:cubicBezTo>
                  <a:cubicBezTo>
                    <a:pt x="147" y="9"/>
                    <a:pt x="72" y="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2"/>
            <p:cNvSpPr/>
            <p:nvPr/>
          </p:nvSpPr>
          <p:spPr>
            <a:xfrm>
              <a:off x="6228150" y="2383450"/>
              <a:ext cx="7175" cy="7775"/>
            </a:xfrm>
            <a:custGeom>
              <a:avLst/>
              <a:gdLst/>
              <a:ahLst/>
              <a:cxnLst/>
              <a:rect l="l" t="t" r="r" b="b"/>
              <a:pathLst>
                <a:path w="287" h="311" extrusionOk="0">
                  <a:moveTo>
                    <a:pt x="0" y="1"/>
                  </a:moveTo>
                  <a:lnTo>
                    <a:pt x="0" y="132"/>
                  </a:lnTo>
                  <a:cubicBezTo>
                    <a:pt x="12" y="191"/>
                    <a:pt x="12" y="239"/>
                    <a:pt x="12" y="298"/>
                  </a:cubicBezTo>
                  <a:cubicBezTo>
                    <a:pt x="108" y="298"/>
                    <a:pt x="203" y="310"/>
                    <a:pt x="286" y="310"/>
                  </a:cubicBezTo>
                  <a:cubicBezTo>
                    <a:pt x="239" y="144"/>
                    <a:pt x="131" y="60"/>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2"/>
            <p:cNvSpPr/>
            <p:nvPr/>
          </p:nvSpPr>
          <p:spPr>
            <a:xfrm>
              <a:off x="6239150" y="2388775"/>
              <a:ext cx="3600" cy="2600"/>
            </a:xfrm>
            <a:custGeom>
              <a:avLst/>
              <a:gdLst/>
              <a:ahLst/>
              <a:cxnLst/>
              <a:rect l="l" t="t" r="r" b="b"/>
              <a:pathLst>
                <a:path w="144" h="104" extrusionOk="0">
                  <a:moveTo>
                    <a:pt x="70" y="1"/>
                  </a:moveTo>
                  <a:cubicBezTo>
                    <a:pt x="47" y="1"/>
                    <a:pt x="24" y="28"/>
                    <a:pt x="1" y="85"/>
                  </a:cubicBezTo>
                  <a:cubicBezTo>
                    <a:pt x="31" y="97"/>
                    <a:pt x="57" y="103"/>
                    <a:pt x="81" y="103"/>
                  </a:cubicBezTo>
                  <a:cubicBezTo>
                    <a:pt x="105" y="103"/>
                    <a:pt x="126" y="97"/>
                    <a:pt x="144" y="85"/>
                  </a:cubicBezTo>
                  <a:cubicBezTo>
                    <a:pt x="119" y="31"/>
                    <a:pt x="95" y="1"/>
                    <a:pt x="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2"/>
            <p:cNvSpPr/>
            <p:nvPr/>
          </p:nvSpPr>
          <p:spPr>
            <a:xfrm>
              <a:off x="6235300" y="2390900"/>
              <a:ext cx="4475" cy="1575"/>
            </a:xfrm>
            <a:custGeom>
              <a:avLst/>
              <a:gdLst/>
              <a:ahLst/>
              <a:cxnLst/>
              <a:rect l="l" t="t" r="r" b="b"/>
              <a:pathLst>
                <a:path w="179" h="63" extrusionOk="0">
                  <a:moveTo>
                    <a:pt x="0" y="0"/>
                  </a:moveTo>
                  <a:cubicBezTo>
                    <a:pt x="30" y="42"/>
                    <a:pt x="60" y="63"/>
                    <a:pt x="89" y="63"/>
                  </a:cubicBezTo>
                  <a:cubicBezTo>
                    <a:pt x="119" y="63"/>
                    <a:pt x="149" y="42"/>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2"/>
            <p:cNvSpPr/>
            <p:nvPr/>
          </p:nvSpPr>
          <p:spPr>
            <a:xfrm>
              <a:off x="6264450" y="2380325"/>
              <a:ext cx="4200" cy="2575"/>
            </a:xfrm>
            <a:custGeom>
              <a:avLst/>
              <a:gdLst/>
              <a:ahLst/>
              <a:cxnLst/>
              <a:rect l="l" t="t" r="r" b="b"/>
              <a:pathLst>
                <a:path w="168" h="103" extrusionOk="0">
                  <a:moveTo>
                    <a:pt x="43" y="1"/>
                  </a:moveTo>
                  <a:cubicBezTo>
                    <a:pt x="30" y="1"/>
                    <a:pt x="16" y="3"/>
                    <a:pt x="1" y="7"/>
                  </a:cubicBezTo>
                  <a:cubicBezTo>
                    <a:pt x="60" y="31"/>
                    <a:pt x="108" y="78"/>
                    <a:pt x="168" y="102"/>
                  </a:cubicBezTo>
                  <a:cubicBezTo>
                    <a:pt x="148" y="43"/>
                    <a:pt x="104" y="1"/>
                    <a:pt x="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2"/>
            <p:cNvSpPr/>
            <p:nvPr/>
          </p:nvSpPr>
          <p:spPr>
            <a:xfrm>
              <a:off x="6170400" y="2314400"/>
              <a:ext cx="7775" cy="8350"/>
            </a:xfrm>
            <a:custGeom>
              <a:avLst/>
              <a:gdLst/>
              <a:ahLst/>
              <a:cxnLst/>
              <a:rect l="l" t="t" r="r" b="b"/>
              <a:pathLst>
                <a:path w="311" h="334" extrusionOk="0">
                  <a:moveTo>
                    <a:pt x="179" y="1"/>
                  </a:moveTo>
                  <a:lnTo>
                    <a:pt x="1" y="179"/>
                  </a:lnTo>
                  <a:cubicBezTo>
                    <a:pt x="60" y="227"/>
                    <a:pt x="108" y="286"/>
                    <a:pt x="167" y="334"/>
                  </a:cubicBezTo>
                  <a:cubicBezTo>
                    <a:pt x="298" y="274"/>
                    <a:pt x="310" y="155"/>
                    <a:pt x="310" y="24"/>
                  </a:cubicBezTo>
                  <a:cubicBezTo>
                    <a:pt x="274" y="24"/>
                    <a:pt x="227" y="24"/>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2"/>
            <p:cNvSpPr/>
            <p:nvPr/>
          </p:nvSpPr>
          <p:spPr>
            <a:xfrm>
              <a:off x="6203150" y="2301650"/>
              <a:ext cx="8650" cy="6225"/>
            </a:xfrm>
            <a:custGeom>
              <a:avLst/>
              <a:gdLst/>
              <a:ahLst/>
              <a:cxnLst/>
              <a:rect l="l" t="t" r="r" b="b"/>
              <a:pathLst>
                <a:path w="346" h="249" extrusionOk="0">
                  <a:moveTo>
                    <a:pt x="177" y="1"/>
                  </a:moveTo>
                  <a:cubicBezTo>
                    <a:pt x="156" y="1"/>
                    <a:pt x="132" y="7"/>
                    <a:pt x="107" y="22"/>
                  </a:cubicBezTo>
                  <a:cubicBezTo>
                    <a:pt x="0" y="82"/>
                    <a:pt x="155" y="177"/>
                    <a:pt x="167" y="249"/>
                  </a:cubicBezTo>
                  <a:cubicBezTo>
                    <a:pt x="226" y="213"/>
                    <a:pt x="286" y="201"/>
                    <a:pt x="346" y="189"/>
                  </a:cubicBezTo>
                  <a:cubicBezTo>
                    <a:pt x="317" y="95"/>
                    <a:pt x="259" y="1"/>
                    <a:pt x="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2"/>
            <p:cNvSpPr/>
            <p:nvPr/>
          </p:nvSpPr>
          <p:spPr>
            <a:xfrm>
              <a:off x="6073675" y="2790575"/>
              <a:ext cx="68475" cy="15375"/>
            </a:xfrm>
            <a:custGeom>
              <a:avLst/>
              <a:gdLst/>
              <a:ahLst/>
              <a:cxnLst/>
              <a:rect l="l" t="t" r="r" b="b"/>
              <a:pathLst>
                <a:path w="2739" h="615" extrusionOk="0">
                  <a:moveTo>
                    <a:pt x="1303" y="0"/>
                  </a:moveTo>
                  <a:cubicBezTo>
                    <a:pt x="1064" y="0"/>
                    <a:pt x="824" y="11"/>
                    <a:pt x="583" y="27"/>
                  </a:cubicBezTo>
                  <a:cubicBezTo>
                    <a:pt x="452" y="146"/>
                    <a:pt x="0" y="4"/>
                    <a:pt x="238" y="444"/>
                  </a:cubicBezTo>
                  <a:cubicBezTo>
                    <a:pt x="740" y="513"/>
                    <a:pt x="1237" y="615"/>
                    <a:pt x="1741" y="615"/>
                  </a:cubicBezTo>
                  <a:cubicBezTo>
                    <a:pt x="2027" y="615"/>
                    <a:pt x="2315" y="582"/>
                    <a:pt x="2608" y="492"/>
                  </a:cubicBezTo>
                  <a:lnTo>
                    <a:pt x="2608" y="444"/>
                  </a:lnTo>
                  <a:lnTo>
                    <a:pt x="2608" y="385"/>
                  </a:lnTo>
                  <a:cubicBezTo>
                    <a:pt x="2655" y="277"/>
                    <a:pt x="2691" y="182"/>
                    <a:pt x="2738" y="87"/>
                  </a:cubicBezTo>
                  <a:cubicBezTo>
                    <a:pt x="2721" y="84"/>
                    <a:pt x="2704" y="82"/>
                    <a:pt x="2687" y="82"/>
                  </a:cubicBezTo>
                  <a:cubicBezTo>
                    <a:pt x="2583" y="82"/>
                    <a:pt x="2476" y="135"/>
                    <a:pt x="2367" y="135"/>
                  </a:cubicBezTo>
                  <a:cubicBezTo>
                    <a:pt x="2304" y="135"/>
                    <a:pt x="2242" y="118"/>
                    <a:pt x="2179" y="63"/>
                  </a:cubicBezTo>
                  <a:cubicBezTo>
                    <a:pt x="1890" y="17"/>
                    <a:pt x="1597" y="0"/>
                    <a:pt x="13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2"/>
            <p:cNvSpPr/>
            <p:nvPr/>
          </p:nvSpPr>
          <p:spPr>
            <a:xfrm>
              <a:off x="6219525" y="2510250"/>
              <a:ext cx="4175" cy="4600"/>
            </a:xfrm>
            <a:custGeom>
              <a:avLst/>
              <a:gdLst/>
              <a:ahLst/>
              <a:cxnLst/>
              <a:rect l="l" t="t" r="r" b="b"/>
              <a:pathLst>
                <a:path w="167" h="184" extrusionOk="0">
                  <a:moveTo>
                    <a:pt x="107" y="1"/>
                  </a:moveTo>
                  <a:cubicBezTo>
                    <a:pt x="60" y="13"/>
                    <a:pt x="12" y="13"/>
                    <a:pt x="12" y="60"/>
                  </a:cubicBezTo>
                  <a:cubicBezTo>
                    <a:pt x="0" y="72"/>
                    <a:pt x="0" y="144"/>
                    <a:pt x="36" y="168"/>
                  </a:cubicBezTo>
                  <a:cubicBezTo>
                    <a:pt x="54" y="179"/>
                    <a:pt x="73" y="184"/>
                    <a:pt x="90" y="184"/>
                  </a:cubicBezTo>
                  <a:cubicBezTo>
                    <a:pt x="128" y="184"/>
                    <a:pt x="159" y="157"/>
                    <a:pt x="167" y="108"/>
                  </a:cubicBezTo>
                  <a:cubicBezTo>
                    <a:pt x="167" y="72"/>
                    <a:pt x="119" y="25"/>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2"/>
            <p:cNvSpPr/>
            <p:nvPr/>
          </p:nvSpPr>
          <p:spPr>
            <a:xfrm>
              <a:off x="6229625" y="2510525"/>
              <a:ext cx="6000" cy="5725"/>
            </a:xfrm>
            <a:custGeom>
              <a:avLst/>
              <a:gdLst/>
              <a:ahLst/>
              <a:cxnLst/>
              <a:rect l="l" t="t" r="r" b="b"/>
              <a:pathLst>
                <a:path w="240" h="229" extrusionOk="0">
                  <a:moveTo>
                    <a:pt x="84" y="1"/>
                  </a:moveTo>
                  <a:cubicBezTo>
                    <a:pt x="77" y="1"/>
                    <a:pt x="69" y="1"/>
                    <a:pt x="60" y="2"/>
                  </a:cubicBezTo>
                  <a:cubicBezTo>
                    <a:pt x="49" y="2"/>
                    <a:pt x="13" y="38"/>
                    <a:pt x="13" y="49"/>
                  </a:cubicBezTo>
                  <a:cubicBezTo>
                    <a:pt x="1" y="228"/>
                    <a:pt x="132" y="216"/>
                    <a:pt x="239" y="228"/>
                  </a:cubicBezTo>
                  <a:cubicBezTo>
                    <a:pt x="228" y="114"/>
                    <a:pt x="238"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2"/>
            <p:cNvSpPr/>
            <p:nvPr/>
          </p:nvSpPr>
          <p:spPr>
            <a:xfrm>
              <a:off x="6189150" y="2505500"/>
              <a:ext cx="5600" cy="3625"/>
            </a:xfrm>
            <a:custGeom>
              <a:avLst/>
              <a:gdLst/>
              <a:ahLst/>
              <a:cxnLst/>
              <a:rect l="l" t="t" r="r" b="b"/>
              <a:pathLst>
                <a:path w="224" h="145" extrusionOk="0">
                  <a:moveTo>
                    <a:pt x="155" y="0"/>
                  </a:moveTo>
                  <a:cubicBezTo>
                    <a:pt x="96" y="36"/>
                    <a:pt x="60" y="96"/>
                    <a:pt x="1" y="143"/>
                  </a:cubicBezTo>
                  <a:cubicBezTo>
                    <a:pt x="10" y="140"/>
                    <a:pt x="22" y="139"/>
                    <a:pt x="34" y="139"/>
                  </a:cubicBezTo>
                  <a:cubicBezTo>
                    <a:pt x="63" y="139"/>
                    <a:pt x="98" y="145"/>
                    <a:pt x="128" y="145"/>
                  </a:cubicBezTo>
                  <a:cubicBezTo>
                    <a:pt x="186" y="145"/>
                    <a:pt x="224" y="124"/>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2"/>
            <p:cNvSpPr/>
            <p:nvPr/>
          </p:nvSpPr>
          <p:spPr>
            <a:xfrm>
              <a:off x="5386075" y="2697975"/>
              <a:ext cx="36650" cy="97475"/>
            </a:xfrm>
            <a:custGeom>
              <a:avLst/>
              <a:gdLst/>
              <a:ahLst/>
              <a:cxnLst/>
              <a:rect l="l" t="t" r="r" b="b"/>
              <a:pathLst>
                <a:path w="1466" h="3899" extrusionOk="0">
                  <a:moveTo>
                    <a:pt x="1204" y="0"/>
                  </a:moveTo>
                  <a:cubicBezTo>
                    <a:pt x="1169" y="0"/>
                    <a:pt x="1138" y="14"/>
                    <a:pt x="1120" y="40"/>
                  </a:cubicBezTo>
                  <a:cubicBezTo>
                    <a:pt x="691" y="552"/>
                    <a:pt x="644" y="1255"/>
                    <a:pt x="286" y="1803"/>
                  </a:cubicBezTo>
                  <a:cubicBezTo>
                    <a:pt x="298" y="1850"/>
                    <a:pt x="286" y="1886"/>
                    <a:pt x="251" y="1910"/>
                  </a:cubicBezTo>
                  <a:cubicBezTo>
                    <a:pt x="167" y="2100"/>
                    <a:pt x="96" y="2315"/>
                    <a:pt x="13" y="2505"/>
                  </a:cubicBezTo>
                  <a:cubicBezTo>
                    <a:pt x="13" y="2755"/>
                    <a:pt x="84" y="2993"/>
                    <a:pt x="60" y="3255"/>
                  </a:cubicBezTo>
                  <a:cubicBezTo>
                    <a:pt x="48" y="3410"/>
                    <a:pt x="108" y="3588"/>
                    <a:pt x="1" y="3755"/>
                  </a:cubicBezTo>
                  <a:lnTo>
                    <a:pt x="1" y="3898"/>
                  </a:lnTo>
                  <a:lnTo>
                    <a:pt x="132" y="3898"/>
                  </a:lnTo>
                  <a:cubicBezTo>
                    <a:pt x="536" y="3708"/>
                    <a:pt x="310" y="3303"/>
                    <a:pt x="429" y="3029"/>
                  </a:cubicBezTo>
                  <a:cubicBezTo>
                    <a:pt x="465" y="2934"/>
                    <a:pt x="489" y="2838"/>
                    <a:pt x="572" y="2755"/>
                  </a:cubicBezTo>
                  <a:cubicBezTo>
                    <a:pt x="596" y="2696"/>
                    <a:pt x="644" y="2660"/>
                    <a:pt x="679" y="2600"/>
                  </a:cubicBezTo>
                  <a:cubicBezTo>
                    <a:pt x="584" y="2410"/>
                    <a:pt x="584" y="2219"/>
                    <a:pt x="703" y="2041"/>
                  </a:cubicBezTo>
                  <a:lnTo>
                    <a:pt x="703" y="2064"/>
                  </a:lnTo>
                  <a:cubicBezTo>
                    <a:pt x="858" y="1707"/>
                    <a:pt x="905" y="1291"/>
                    <a:pt x="1144" y="945"/>
                  </a:cubicBezTo>
                  <a:cubicBezTo>
                    <a:pt x="1215" y="707"/>
                    <a:pt x="1465" y="517"/>
                    <a:pt x="1429" y="219"/>
                  </a:cubicBezTo>
                  <a:cubicBezTo>
                    <a:pt x="1370" y="136"/>
                    <a:pt x="1298" y="76"/>
                    <a:pt x="1239" y="5"/>
                  </a:cubicBezTo>
                  <a:cubicBezTo>
                    <a:pt x="1227" y="2"/>
                    <a:pt x="1215" y="0"/>
                    <a:pt x="1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2"/>
            <p:cNvSpPr/>
            <p:nvPr/>
          </p:nvSpPr>
          <p:spPr>
            <a:xfrm>
              <a:off x="5410775" y="2684400"/>
              <a:ext cx="3600" cy="4775"/>
            </a:xfrm>
            <a:custGeom>
              <a:avLst/>
              <a:gdLst/>
              <a:ahLst/>
              <a:cxnLst/>
              <a:rect l="l" t="t" r="r" b="b"/>
              <a:pathLst>
                <a:path w="144" h="191" extrusionOk="0">
                  <a:moveTo>
                    <a:pt x="144" y="0"/>
                  </a:moveTo>
                  <a:lnTo>
                    <a:pt x="144" y="0"/>
                  </a:lnTo>
                  <a:cubicBezTo>
                    <a:pt x="96" y="12"/>
                    <a:pt x="60" y="12"/>
                    <a:pt x="13" y="12"/>
                  </a:cubicBezTo>
                  <a:cubicBezTo>
                    <a:pt x="13" y="83"/>
                    <a:pt x="1" y="167"/>
                    <a:pt x="72" y="191"/>
                  </a:cubicBezTo>
                  <a:cubicBezTo>
                    <a:pt x="96" y="131"/>
                    <a:pt x="120" y="60"/>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2"/>
            <p:cNvSpPr/>
            <p:nvPr/>
          </p:nvSpPr>
          <p:spPr>
            <a:xfrm>
              <a:off x="5414350" y="2694800"/>
              <a:ext cx="3300" cy="3600"/>
            </a:xfrm>
            <a:custGeom>
              <a:avLst/>
              <a:gdLst/>
              <a:ahLst/>
              <a:cxnLst/>
              <a:rect l="l" t="t" r="r" b="b"/>
              <a:pathLst>
                <a:path w="132" h="144" extrusionOk="0">
                  <a:moveTo>
                    <a:pt x="120" y="1"/>
                  </a:moveTo>
                  <a:cubicBezTo>
                    <a:pt x="48" y="25"/>
                    <a:pt x="1" y="72"/>
                    <a:pt x="1" y="144"/>
                  </a:cubicBezTo>
                  <a:cubicBezTo>
                    <a:pt x="48" y="144"/>
                    <a:pt x="72" y="132"/>
                    <a:pt x="120" y="120"/>
                  </a:cubicBezTo>
                  <a:lnTo>
                    <a:pt x="132" y="60"/>
                  </a:ln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2"/>
            <p:cNvSpPr/>
            <p:nvPr/>
          </p:nvSpPr>
          <p:spPr>
            <a:xfrm>
              <a:off x="5418225" y="2691525"/>
              <a:ext cx="3000" cy="4500"/>
            </a:xfrm>
            <a:custGeom>
              <a:avLst/>
              <a:gdLst/>
              <a:ahLst/>
              <a:cxnLst/>
              <a:rect l="l" t="t" r="r" b="b"/>
              <a:pathLst>
                <a:path w="120" h="180" extrusionOk="0">
                  <a:moveTo>
                    <a:pt x="120" y="1"/>
                  </a:moveTo>
                  <a:lnTo>
                    <a:pt x="120" y="1"/>
                  </a:lnTo>
                  <a:cubicBezTo>
                    <a:pt x="72" y="13"/>
                    <a:pt x="36" y="25"/>
                    <a:pt x="0" y="37"/>
                  </a:cubicBezTo>
                  <a:lnTo>
                    <a:pt x="0" y="179"/>
                  </a:lnTo>
                  <a:cubicBezTo>
                    <a:pt x="72" y="132"/>
                    <a:pt x="120" y="72"/>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2"/>
            <p:cNvSpPr/>
            <p:nvPr/>
          </p:nvSpPr>
          <p:spPr>
            <a:xfrm>
              <a:off x="6078025" y="3165100"/>
              <a:ext cx="21250" cy="7775"/>
            </a:xfrm>
            <a:custGeom>
              <a:avLst/>
              <a:gdLst/>
              <a:ahLst/>
              <a:cxnLst/>
              <a:rect l="l" t="t" r="r" b="b"/>
              <a:pathLst>
                <a:path w="850" h="311" extrusionOk="0">
                  <a:moveTo>
                    <a:pt x="290" y="1"/>
                  </a:moveTo>
                  <a:cubicBezTo>
                    <a:pt x="278" y="24"/>
                    <a:pt x="255" y="48"/>
                    <a:pt x="243" y="60"/>
                  </a:cubicBezTo>
                  <a:cubicBezTo>
                    <a:pt x="228" y="68"/>
                    <a:pt x="215" y="72"/>
                    <a:pt x="204" y="72"/>
                  </a:cubicBezTo>
                  <a:cubicBezTo>
                    <a:pt x="179" y="72"/>
                    <a:pt x="160" y="53"/>
                    <a:pt x="136" y="12"/>
                  </a:cubicBezTo>
                  <a:lnTo>
                    <a:pt x="136" y="12"/>
                  </a:lnTo>
                  <a:cubicBezTo>
                    <a:pt x="0" y="275"/>
                    <a:pt x="117" y="291"/>
                    <a:pt x="256" y="291"/>
                  </a:cubicBezTo>
                  <a:cubicBezTo>
                    <a:pt x="275" y="291"/>
                    <a:pt x="295" y="290"/>
                    <a:pt x="314" y="290"/>
                  </a:cubicBezTo>
                  <a:cubicBezTo>
                    <a:pt x="352" y="290"/>
                    <a:pt x="389" y="291"/>
                    <a:pt x="421" y="298"/>
                  </a:cubicBezTo>
                  <a:cubicBezTo>
                    <a:pt x="576" y="263"/>
                    <a:pt x="755" y="310"/>
                    <a:pt x="850" y="143"/>
                  </a:cubicBezTo>
                  <a:cubicBezTo>
                    <a:pt x="731" y="132"/>
                    <a:pt x="636" y="120"/>
                    <a:pt x="5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2"/>
            <p:cNvSpPr/>
            <p:nvPr/>
          </p:nvSpPr>
          <p:spPr>
            <a:xfrm>
              <a:off x="6056700" y="3186675"/>
              <a:ext cx="14300" cy="3850"/>
            </a:xfrm>
            <a:custGeom>
              <a:avLst/>
              <a:gdLst/>
              <a:ahLst/>
              <a:cxnLst/>
              <a:rect l="l" t="t" r="r" b="b"/>
              <a:pathLst>
                <a:path w="572" h="154" extrusionOk="0">
                  <a:moveTo>
                    <a:pt x="271" y="0"/>
                  </a:moveTo>
                  <a:cubicBezTo>
                    <a:pt x="181" y="0"/>
                    <a:pt x="89" y="19"/>
                    <a:pt x="0" y="19"/>
                  </a:cubicBezTo>
                  <a:cubicBezTo>
                    <a:pt x="87" y="125"/>
                    <a:pt x="193" y="154"/>
                    <a:pt x="304" y="154"/>
                  </a:cubicBezTo>
                  <a:cubicBezTo>
                    <a:pt x="392" y="154"/>
                    <a:pt x="483" y="136"/>
                    <a:pt x="572" y="126"/>
                  </a:cubicBezTo>
                  <a:cubicBezTo>
                    <a:pt x="477" y="24"/>
                    <a:pt x="375" y="0"/>
                    <a:pt x="2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2"/>
            <p:cNvSpPr/>
            <p:nvPr/>
          </p:nvSpPr>
          <p:spPr>
            <a:xfrm>
              <a:off x="6092725" y="3193375"/>
              <a:ext cx="14600" cy="4350"/>
            </a:xfrm>
            <a:custGeom>
              <a:avLst/>
              <a:gdLst/>
              <a:ahLst/>
              <a:cxnLst/>
              <a:rect l="l" t="t" r="r" b="b"/>
              <a:pathLst>
                <a:path w="584" h="174" extrusionOk="0">
                  <a:moveTo>
                    <a:pt x="298" y="1"/>
                  </a:moveTo>
                  <a:cubicBezTo>
                    <a:pt x="179" y="24"/>
                    <a:pt x="60" y="24"/>
                    <a:pt x="0" y="144"/>
                  </a:cubicBezTo>
                  <a:cubicBezTo>
                    <a:pt x="81" y="158"/>
                    <a:pt x="163" y="174"/>
                    <a:pt x="243" y="174"/>
                  </a:cubicBezTo>
                  <a:cubicBezTo>
                    <a:pt x="365" y="174"/>
                    <a:pt x="483" y="137"/>
                    <a:pt x="5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2"/>
            <p:cNvSpPr/>
            <p:nvPr/>
          </p:nvSpPr>
          <p:spPr>
            <a:xfrm>
              <a:off x="6045375" y="3187125"/>
              <a:ext cx="7475" cy="2525"/>
            </a:xfrm>
            <a:custGeom>
              <a:avLst/>
              <a:gdLst/>
              <a:ahLst/>
              <a:cxnLst/>
              <a:rect l="l" t="t" r="r" b="b"/>
              <a:pathLst>
                <a:path w="299" h="101" extrusionOk="0">
                  <a:moveTo>
                    <a:pt x="299" y="1"/>
                  </a:moveTo>
                  <a:cubicBezTo>
                    <a:pt x="191" y="1"/>
                    <a:pt x="108" y="13"/>
                    <a:pt x="1" y="13"/>
                  </a:cubicBezTo>
                  <a:cubicBezTo>
                    <a:pt x="53" y="71"/>
                    <a:pt x="106" y="100"/>
                    <a:pt x="155" y="100"/>
                  </a:cubicBezTo>
                  <a:cubicBezTo>
                    <a:pt x="207" y="100"/>
                    <a:pt x="256" y="68"/>
                    <a:pt x="2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2"/>
            <p:cNvSpPr/>
            <p:nvPr/>
          </p:nvSpPr>
          <p:spPr>
            <a:xfrm>
              <a:off x="6095400" y="2143125"/>
              <a:ext cx="168200" cy="22575"/>
            </a:xfrm>
            <a:custGeom>
              <a:avLst/>
              <a:gdLst/>
              <a:ahLst/>
              <a:cxnLst/>
              <a:rect l="l" t="t" r="r" b="b"/>
              <a:pathLst>
                <a:path w="6728" h="903" extrusionOk="0">
                  <a:moveTo>
                    <a:pt x="5622" y="0"/>
                  </a:moveTo>
                  <a:cubicBezTo>
                    <a:pt x="5482" y="0"/>
                    <a:pt x="5335" y="21"/>
                    <a:pt x="5191" y="29"/>
                  </a:cubicBezTo>
                  <a:cubicBezTo>
                    <a:pt x="5144" y="339"/>
                    <a:pt x="5477" y="267"/>
                    <a:pt x="5596" y="422"/>
                  </a:cubicBezTo>
                  <a:cubicBezTo>
                    <a:pt x="5388" y="473"/>
                    <a:pt x="5179" y="483"/>
                    <a:pt x="4970" y="483"/>
                  </a:cubicBezTo>
                  <a:cubicBezTo>
                    <a:pt x="4832" y="483"/>
                    <a:pt x="4694" y="479"/>
                    <a:pt x="4556" y="479"/>
                  </a:cubicBezTo>
                  <a:cubicBezTo>
                    <a:pt x="4317" y="479"/>
                    <a:pt x="4079" y="492"/>
                    <a:pt x="3846" y="565"/>
                  </a:cubicBezTo>
                  <a:cubicBezTo>
                    <a:pt x="3763" y="565"/>
                    <a:pt x="3691" y="565"/>
                    <a:pt x="3608" y="517"/>
                  </a:cubicBezTo>
                  <a:cubicBezTo>
                    <a:pt x="3572" y="482"/>
                    <a:pt x="3536" y="458"/>
                    <a:pt x="3489" y="422"/>
                  </a:cubicBezTo>
                  <a:cubicBezTo>
                    <a:pt x="3465" y="410"/>
                    <a:pt x="3453" y="410"/>
                    <a:pt x="3417" y="398"/>
                  </a:cubicBezTo>
                  <a:lnTo>
                    <a:pt x="3346" y="398"/>
                  </a:lnTo>
                  <a:cubicBezTo>
                    <a:pt x="3310" y="398"/>
                    <a:pt x="3298" y="410"/>
                    <a:pt x="3274" y="410"/>
                  </a:cubicBezTo>
                  <a:cubicBezTo>
                    <a:pt x="3227" y="410"/>
                    <a:pt x="3167" y="422"/>
                    <a:pt x="3120" y="446"/>
                  </a:cubicBezTo>
                  <a:lnTo>
                    <a:pt x="2893" y="446"/>
                  </a:lnTo>
                  <a:cubicBezTo>
                    <a:pt x="2822" y="422"/>
                    <a:pt x="2751" y="410"/>
                    <a:pt x="2679" y="387"/>
                  </a:cubicBezTo>
                  <a:cubicBezTo>
                    <a:pt x="2643" y="363"/>
                    <a:pt x="2631" y="363"/>
                    <a:pt x="2596" y="351"/>
                  </a:cubicBezTo>
                  <a:cubicBezTo>
                    <a:pt x="2572" y="339"/>
                    <a:pt x="2560" y="339"/>
                    <a:pt x="2524" y="327"/>
                  </a:cubicBezTo>
                  <a:cubicBezTo>
                    <a:pt x="2453" y="291"/>
                    <a:pt x="2381" y="267"/>
                    <a:pt x="2286" y="244"/>
                  </a:cubicBezTo>
                  <a:cubicBezTo>
                    <a:pt x="2227" y="244"/>
                    <a:pt x="2179" y="267"/>
                    <a:pt x="2120" y="279"/>
                  </a:cubicBezTo>
                  <a:lnTo>
                    <a:pt x="1905" y="363"/>
                  </a:lnTo>
                  <a:cubicBezTo>
                    <a:pt x="1858" y="363"/>
                    <a:pt x="1810" y="398"/>
                    <a:pt x="1762" y="446"/>
                  </a:cubicBezTo>
                  <a:cubicBezTo>
                    <a:pt x="1725" y="448"/>
                    <a:pt x="1688" y="448"/>
                    <a:pt x="1650" y="448"/>
                  </a:cubicBezTo>
                  <a:cubicBezTo>
                    <a:pt x="1288" y="448"/>
                    <a:pt x="931" y="379"/>
                    <a:pt x="575" y="379"/>
                  </a:cubicBezTo>
                  <a:cubicBezTo>
                    <a:pt x="431" y="379"/>
                    <a:pt x="287" y="390"/>
                    <a:pt x="143" y="422"/>
                  </a:cubicBezTo>
                  <a:lnTo>
                    <a:pt x="36" y="422"/>
                  </a:lnTo>
                  <a:cubicBezTo>
                    <a:pt x="0" y="482"/>
                    <a:pt x="0" y="541"/>
                    <a:pt x="36" y="601"/>
                  </a:cubicBezTo>
                  <a:cubicBezTo>
                    <a:pt x="715" y="625"/>
                    <a:pt x="1393" y="648"/>
                    <a:pt x="2084" y="684"/>
                  </a:cubicBezTo>
                  <a:cubicBezTo>
                    <a:pt x="2322" y="684"/>
                    <a:pt x="2560" y="744"/>
                    <a:pt x="2774" y="756"/>
                  </a:cubicBezTo>
                  <a:cubicBezTo>
                    <a:pt x="3616" y="819"/>
                    <a:pt x="4451" y="903"/>
                    <a:pt x="5295" y="903"/>
                  </a:cubicBezTo>
                  <a:cubicBezTo>
                    <a:pt x="5561" y="903"/>
                    <a:pt x="5828" y="895"/>
                    <a:pt x="6096" y="875"/>
                  </a:cubicBezTo>
                  <a:cubicBezTo>
                    <a:pt x="6334" y="863"/>
                    <a:pt x="6692" y="863"/>
                    <a:pt x="6727" y="458"/>
                  </a:cubicBezTo>
                  <a:cubicBezTo>
                    <a:pt x="6561" y="446"/>
                    <a:pt x="6311" y="458"/>
                    <a:pt x="6275" y="398"/>
                  </a:cubicBezTo>
                  <a:cubicBezTo>
                    <a:pt x="6113" y="68"/>
                    <a:pt x="5878" y="0"/>
                    <a:pt x="56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2"/>
            <p:cNvSpPr/>
            <p:nvPr/>
          </p:nvSpPr>
          <p:spPr>
            <a:xfrm>
              <a:off x="6181725" y="2141875"/>
              <a:ext cx="63125" cy="18950"/>
            </a:xfrm>
            <a:custGeom>
              <a:avLst/>
              <a:gdLst/>
              <a:ahLst/>
              <a:cxnLst/>
              <a:rect l="l" t="t" r="r" b="b"/>
              <a:pathLst>
                <a:path w="2525" h="758" extrusionOk="0">
                  <a:moveTo>
                    <a:pt x="1244" y="1"/>
                  </a:moveTo>
                  <a:cubicBezTo>
                    <a:pt x="1168" y="1"/>
                    <a:pt x="1091" y="9"/>
                    <a:pt x="1012" y="32"/>
                  </a:cubicBezTo>
                  <a:cubicBezTo>
                    <a:pt x="810" y="508"/>
                    <a:pt x="250" y="151"/>
                    <a:pt x="0" y="472"/>
                  </a:cubicBezTo>
                  <a:lnTo>
                    <a:pt x="0" y="627"/>
                  </a:lnTo>
                  <a:cubicBezTo>
                    <a:pt x="60" y="663"/>
                    <a:pt x="83" y="722"/>
                    <a:pt x="155" y="758"/>
                  </a:cubicBezTo>
                  <a:cubicBezTo>
                    <a:pt x="845" y="639"/>
                    <a:pt x="1548" y="675"/>
                    <a:pt x="2238" y="627"/>
                  </a:cubicBezTo>
                  <a:cubicBezTo>
                    <a:pt x="2346" y="603"/>
                    <a:pt x="2500" y="627"/>
                    <a:pt x="2512" y="472"/>
                  </a:cubicBezTo>
                  <a:cubicBezTo>
                    <a:pt x="2524" y="341"/>
                    <a:pt x="2417" y="282"/>
                    <a:pt x="2286" y="270"/>
                  </a:cubicBezTo>
                  <a:cubicBezTo>
                    <a:pt x="2096" y="234"/>
                    <a:pt x="1869" y="234"/>
                    <a:pt x="1726" y="56"/>
                  </a:cubicBezTo>
                  <a:cubicBezTo>
                    <a:pt x="1564" y="39"/>
                    <a:pt x="1407" y="1"/>
                    <a:pt x="12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2"/>
            <p:cNvSpPr/>
            <p:nvPr/>
          </p:nvSpPr>
          <p:spPr>
            <a:xfrm>
              <a:off x="6156700" y="2137750"/>
              <a:ext cx="53450" cy="17725"/>
            </a:xfrm>
            <a:custGeom>
              <a:avLst/>
              <a:gdLst/>
              <a:ahLst/>
              <a:cxnLst/>
              <a:rect l="l" t="t" r="r" b="b"/>
              <a:pathLst>
                <a:path w="2138" h="709" extrusionOk="0">
                  <a:moveTo>
                    <a:pt x="326" y="1"/>
                  </a:moveTo>
                  <a:cubicBezTo>
                    <a:pt x="271" y="1"/>
                    <a:pt x="214" y="8"/>
                    <a:pt x="156" y="18"/>
                  </a:cubicBezTo>
                  <a:cubicBezTo>
                    <a:pt x="96" y="42"/>
                    <a:pt x="60" y="101"/>
                    <a:pt x="25" y="161"/>
                  </a:cubicBezTo>
                  <a:cubicBezTo>
                    <a:pt x="1" y="244"/>
                    <a:pt x="1" y="292"/>
                    <a:pt x="1" y="375"/>
                  </a:cubicBezTo>
                  <a:cubicBezTo>
                    <a:pt x="13" y="471"/>
                    <a:pt x="60" y="566"/>
                    <a:pt x="144" y="637"/>
                  </a:cubicBezTo>
                  <a:cubicBezTo>
                    <a:pt x="191" y="697"/>
                    <a:pt x="263" y="709"/>
                    <a:pt x="334" y="709"/>
                  </a:cubicBezTo>
                  <a:cubicBezTo>
                    <a:pt x="394" y="709"/>
                    <a:pt x="441" y="685"/>
                    <a:pt x="477" y="661"/>
                  </a:cubicBezTo>
                  <a:cubicBezTo>
                    <a:pt x="477" y="637"/>
                    <a:pt x="489" y="625"/>
                    <a:pt x="537" y="613"/>
                  </a:cubicBezTo>
                  <a:cubicBezTo>
                    <a:pt x="572" y="613"/>
                    <a:pt x="620" y="625"/>
                    <a:pt x="656" y="661"/>
                  </a:cubicBezTo>
                  <a:cubicBezTo>
                    <a:pt x="680" y="673"/>
                    <a:pt x="739" y="685"/>
                    <a:pt x="787" y="685"/>
                  </a:cubicBezTo>
                  <a:cubicBezTo>
                    <a:pt x="811" y="673"/>
                    <a:pt x="834" y="637"/>
                    <a:pt x="846" y="625"/>
                  </a:cubicBezTo>
                  <a:cubicBezTo>
                    <a:pt x="941" y="578"/>
                    <a:pt x="918" y="482"/>
                    <a:pt x="953" y="399"/>
                  </a:cubicBezTo>
                  <a:lnTo>
                    <a:pt x="953" y="399"/>
                  </a:lnTo>
                  <a:cubicBezTo>
                    <a:pt x="941" y="494"/>
                    <a:pt x="941" y="578"/>
                    <a:pt x="1013" y="637"/>
                  </a:cubicBezTo>
                  <a:cubicBezTo>
                    <a:pt x="1172" y="637"/>
                    <a:pt x="1330" y="627"/>
                    <a:pt x="1489" y="627"/>
                  </a:cubicBezTo>
                  <a:cubicBezTo>
                    <a:pt x="1569" y="627"/>
                    <a:pt x="1648" y="629"/>
                    <a:pt x="1727" y="637"/>
                  </a:cubicBezTo>
                  <a:cubicBezTo>
                    <a:pt x="1759" y="641"/>
                    <a:pt x="1788" y="643"/>
                    <a:pt x="1815" y="643"/>
                  </a:cubicBezTo>
                  <a:cubicBezTo>
                    <a:pt x="2137" y="643"/>
                    <a:pt x="2025" y="384"/>
                    <a:pt x="2025" y="197"/>
                  </a:cubicBezTo>
                  <a:cubicBezTo>
                    <a:pt x="1918" y="197"/>
                    <a:pt x="1834" y="197"/>
                    <a:pt x="1739" y="209"/>
                  </a:cubicBezTo>
                  <a:cubicBezTo>
                    <a:pt x="1673" y="242"/>
                    <a:pt x="1609" y="254"/>
                    <a:pt x="1544" y="254"/>
                  </a:cubicBezTo>
                  <a:cubicBezTo>
                    <a:pt x="1345" y="254"/>
                    <a:pt x="1152" y="134"/>
                    <a:pt x="951" y="134"/>
                  </a:cubicBezTo>
                  <a:cubicBezTo>
                    <a:pt x="913" y="134"/>
                    <a:pt x="874" y="138"/>
                    <a:pt x="834" y="149"/>
                  </a:cubicBezTo>
                  <a:cubicBezTo>
                    <a:pt x="727" y="149"/>
                    <a:pt x="632" y="149"/>
                    <a:pt x="560" y="78"/>
                  </a:cubicBezTo>
                  <a:lnTo>
                    <a:pt x="560" y="66"/>
                  </a:lnTo>
                  <a:cubicBezTo>
                    <a:pt x="483" y="17"/>
                    <a:pt x="406" y="1"/>
                    <a:pt x="3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2"/>
            <p:cNvSpPr/>
            <p:nvPr/>
          </p:nvSpPr>
          <p:spPr>
            <a:xfrm>
              <a:off x="6173375" y="2139400"/>
              <a:ext cx="26825" cy="11475"/>
            </a:xfrm>
            <a:custGeom>
              <a:avLst/>
              <a:gdLst/>
              <a:ahLst/>
              <a:cxnLst/>
              <a:rect l="l" t="t" r="r" b="b"/>
              <a:pathLst>
                <a:path w="1073" h="459" extrusionOk="0">
                  <a:moveTo>
                    <a:pt x="426" y="0"/>
                  </a:moveTo>
                  <a:cubicBezTo>
                    <a:pt x="302" y="0"/>
                    <a:pt x="176" y="7"/>
                    <a:pt x="48" y="12"/>
                  </a:cubicBezTo>
                  <a:cubicBezTo>
                    <a:pt x="1" y="47"/>
                    <a:pt x="1" y="95"/>
                    <a:pt x="48" y="143"/>
                  </a:cubicBezTo>
                  <a:cubicBezTo>
                    <a:pt x="310" y="178"/>
                    <a:pt x="572" y="83"/>
                    <a:pt x="786" y="381"/>
                  </a:cubicBezTo>
                  <a:cubicBezTo>
                    <a:pt x="830" y="436"/>
                    <a:pt x="869" y="459"/>
                    <a:pt x="903" y="459"/>
                  </a:cubicBezTo>
                  <a:cubicBezTo>
                    <a:pt x="1002" y="459"/>
                    <a:pt x="1063" y="272"/>
                    <a:pt x="1072" y="131"/>
                  </a:cubicBezTo>
                  <a:cubicBezTo>
                    <a:pt x="866" y="24"/>
                    <a:pt x="649" y="0"/>
                    <a:pt x="4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2"/>
            <p:cNvSpPr/>
            <p:nvPr/>
          </p:nvSpPr>
          <p:spPr>
            <a:xfrm>
              <a:off x="6131100" y="2134925"/>
              <a:ext cx="40225" cy="9100"/>
            </a:xfrm>
            <a:custGeom>
              <a:avLst/>
              <a:gdLst/>
              <a:ahLst/>
              <a:cxnLst/>
              <a:rect l="l" t="t" r="r" b="b"/>
              <a:pathLst>
                <a:path w="1609" h="364" extrusionOk="0">
                  <a:moveTo>
                    <a:pt x="60" y="0"/>
                  </a:moveTo>
                  <a:cubicBezTo>
                    <a:pt x="25" y="24"/>
                    <a:pt x="13" y="36"/>
                    <a:pt x="1" y="72"/>
                  </a:cubicBezTo>
                  <a:cubicBezTo>
                    <a:pt x="119" y="323"/>
                    <a:pt x="302" y="363"/>
                    <a:pt x="498" y="363"/>
                  </a:cubicBezTo>
                  <a:cubicBezTo>
                    <a:pt x="589" y="363"/>
                    <a:pt x="684" y="354"/>
                    <a:pt x="775" y="354"/>
                  </a:cubicBezTo>
                  <a:cubicBezTo>
                    <a:pt x="803" y="354"/>
                    <a:pt x="831" y="355"/>
                    <a:pt x="858" y="357"/>
                  </a:cubicBezTo>
                  <a:cubicBezTo>
                    <a:pt x="977" y="334"/>
                    <a:pt x="1096" y="286"/>
                    <a:pt x="1203" y="226"/>
                  </a:cubicBezTo>
                  <a:cubicBezTo>
                    <a:pt x="1334" y="214"/>
                    <a:pt x="1465" y="191"/>
                    <a:pt x="1608" y="179"/>
                  </a:cubicBezTo>
                  <a:cubicBezTo>
                    <a:pt x="1096" y="12"/>
                    <a:pt x="572" y="1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2"/>
            <p:cNvSpPr/>
            <p:nvPr/>
          </p:nvSpPr>
          <p:spPr>
            <a:xfrm>
              <a:off x="6170700" y="2139675"/>
              <a:ext cx="3900" cy="3600"/>
            </a:xfrm>
            <a:custGeom>
              <a:avLst/>
              <a:gdLst/>
              <a:ahLst/>
              <a:cxnLst/>
              <a:rect l="l" t="t" r="r" b="b"/>
              <a:pathLst>
                <a:path w="156" h="144" extrusionOk="0">
                  <a:moveTo>
                    <a:pt x="0" y="1"/>
                  </a:moveTo>
                  <a:cubicBezTo>
                    <a:pt x="36" y="84"/>
                    <a:pt x="84" y="132"/>
                    <a:pt x="155" y="144"/>
                  </a:cubicBezTo>
                  <a:lnTo>
                    <a:pt x="155" y="72"/>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2"/>
            <p:cNvSpPr/>
            <p:nvPr/>
          </p:nvSpPr>
          <p:spPr>
            <a:xfrm>
              <a:off x="6207300" y="2767425"/>
              <a:ext cx="3300" cy="3525"/>
            </a:xfrm>
            <a:custGeom>
              <a:avLst/>
              <a:gdLst/>
              <a:ahLst/>
              <a:cxnLst/>
              <a:rect l="l" t="t" r="r" b="b"/>
              <a:pathLst>
                <a:path w="132" h="141" extrusionOk="0">
                  <a:moveTo>
                    <a:pt x="132" y="1"/>
                  </a:moveTo>
                  <a:lnTo>
                    <a:pt x="1" y="132"/>
                  </a:lnTo>
                  <a:cubicBezTo>
                    <a:pt x="25" y="138"/>
                    <a:pt x="46" y="141"/>
                    <a:pt x="66" y="141"/>
                  </a:cubicBezTo>
                  <a:cubicBezTo>
                    <a:pt x="87" y="141"/>
                    <a:pt x="108" y="138"/>
                    <a:pt x="132" y="132"/>
                  </a:cubicBezTo>
                  <a:lnTo>
                    <a:pt x="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2"/>
            <p:cNvSpPr/>
            <p:nvPr/>
          </p:nvSpPr>
          <p:spPr>
            <a:xfrm>
              <a:off x="6164150" y="3000500"/>
              <a:ext cx="8950" cy="6875"/>
            </a:xfrm>
            <a:custGeom>
              <a:avLst/>
              <a:gdLst/>
              <a:ahLst/>
              <a:cxnLst/>
              <a:rect l="l" t="t" r="r" b="b"/>
              <a:pathLst>
                <a:path w="358" h="275" extrusionOk="0">
                  <a:moveTo>
                    <a:pt x="172" y="0"/>
                  </a:moveTo>
                  <a:cubicBezTo>
                    <a:pt x="88" y="0"/>
                    <a:pt x="18" y="91"/>
                    <a:pt x="1" y="215"/>
                  </a:cubicBezTo>
                  <a:lnTo>
                    <a:pt x="1" y="274"/>
                  </a:lnTo>
                  <a:lnTo>
                    <a:pt x="132" y="274"/>
                  </a:lnTo>
                  <a:cubicBezTo>
                    <a:pt x="143" y="167"/>
                    <a:pt x="358" y="108"/>
                    <a:pt x="262" y="36"/>
                  </a:cubicBezTo>
                  <a:cubicBezTo>
                    <a:pt x="232" y="11"/>
                    <a:pt x="201" y="0"/>
                    <a:pt x="1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2"/>
            <p:cNvSpPr/>
            <p:nvPr/>
          </p:nvSpPr>
          <p:spPr>
            <a:xfrm>
              <a:off x="6231725" y="3000200"/>
              <a:ext cx="5075" cy="10450"/>
            </a:xfrm>
            <a:custGeom>
              <a:avLst/>
              <a:gdLst/>
              <a:ahLst/>
              <a:cxnLst/>
              <a:rect l="l" t="t" r="r" b="b"/>
              <a:pathLst>
                <a:path w="203" h="418" extrusionOk="0">
                  <a:moveTo>
                    <a:pt x="24" y="1"/>
                  </a:moveTo>
                  <a:cubicBezTo>
                    <a:pt x="0" y="143"/>
                    <a:pt x="0" y="286"/>
                    <a:pt x="0" y="417"/>
                  </a:cubicBezTo>
                  <a:cubicBezTo>
                    <a:pt x="203" y="334"/>
                    <a:pt x="167" y="16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2"/>
            <p:cNvSpPr/>
            <p:nvPr/>
          </p:nvSpPr>
          <p:spPr>
            <a:xfrm>
              <a:off x="6242725" y="2695275"/>
              <a:ext cx="18475" cy="11425"/>
            </a:xfrm>
            <a:custGeom>
              <a:avLst/>
              <a:gdLst/>
              <a:ahLst/>
              <a:cxnLst/>
              <a:rect l="l" t="t" r="r" b="b"/>
              <a:pathLst>
                <a:path w="739" h="457" extrusionOk="0">
                  <a:moveTo>
                    <a:pt x="144" y="1"/>
                  </a:moveTo>
                  <a:cubicBezTo>
                    <a:pt x="96" y="1"/>
                    <a:pt x="48" y="3"/>
                    <a:pt x="1" y="6"/>
                  </a:cubicBezTo>
                  <a:cubicBezTo>
                    <a:pt x="96" y="208"/>
                    <a:pt x="453" y="148"/>
                    <a:pt x="441" y="446"/>
                  </a:cubicBezTo>
                  <a:cubicBezTo>
                    <a:pt x="476" y="450"/>
                    <a:pt x="511" y="456"/>
                    <a:pt x="543" y="456"/>
                  </a:cubicBezTo>
                  <a:cubicBezTo>
                    <a:pt x="600" y="456"/>
                    <a:pt x="649" y="438"/>
                    <a:pt x="679" y="363"/>
                  </a:cubicBezTo>
                  <a:cubicBezTo>
                    <a:pt x="739" y="268"/>
                    <a:pt x="679" y="184"/>
                    <a:pt x="608" y="125"/>
                  </a:cubicBezTo>
                  <a:cubicBezTo>
                    <a:pt x="471" y="24"/>
                    <a:pt x="305" y="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2"/>
            <p:cNvSpPr/>
            <p:nvPr/>
          </p:nvSpPr>
          <p:spPr>
            <a:xfrm>
              <a:off x="6205825" y="2623975"/>
              <a:ext cx="5975" cy="3000"/>
            </a:xfrm>
            <a:custGeom>
              <a:avLst/>
              <a:gdLst/>
              <a:ahLst/>
              <a:cxnLst/>
              <a:rect l="l" t="t" r="r" b="b"/>
              <a:pathLst>
                <a:path w="239" h="120" extrusionOk="0">
                  <a:moveTo>
                    <a:pt x="119" y="0"/>
                  </a:moveTo>
                  <a:cubicBezTo>
                    <a:pt x="84" y="24"/>
                    <a:pt x="48" y="36"/>
                    <a:pt x="0" y="60"/>
                  </a:cubicBezTo>
                  <a:cubicBezTo>
                    <a:pt x="48" y="95"/>
                    <a:pt x="72" y="119"/>
                    <a:pt x="119" y="119"/>
                  </a:cubicBezTo>
                  <a:cubicBezTo>
                    <a:pt x="167" y="119"/>
                    <a:pt x="191" y="83"/>
                    <a:pt x="239" y="60"/>
                  </a:cubicBezTo>
                  <a:cubicBezTo>
                    <a:pt x="191" y="48"/>
                    <a:pt x="167" y="24"/>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2"/>
            <p:cNvSpPr/>
            <p:nvPr/>
          </p:nvSpPr>
          <p:spPr>
            <a:xfrm>
              <a:off x="6167725" y="2621250"/>
              <a:ext cx="3000" cy="2375"/>
            </a:xfrm>
            <a:custGeom>
              <a:avLst/>
              <a:gdLst/>
              <a:ahLst/>
              <a:cxnLst/>
              <a:rect l="l" t="t" r="r" b="b"/>
              <a:pathLst>
                <a:path w="120" h="95" extrusionOk="0">
                  <a:moveTo>
                    <a:pt x="67" y="0"/>
                  </a:moveTo>
                  <a:cubicBezTo>
                    <a:pt x="47" y="0"/>
                    <a:pt x="24" y="27"/>
                    <a:pt x="0" y="85"/>
                  </a:cubicBezTo>
                  <a:cubicBezTo>
                    <a:pt x="24" y="91"/>
                    <a:pt x="45" y="94"/>
                    <a:pt x="64" y="94"/>
                  </a:cubicBezTo>
                  <a:cubicBezTo>
                    <a:pt x="84" y="94"/>
                    <a:pt x="102" y="91"/>
                    <a:pt x="119" y="85"/>
                  </a:cubicBezTo>
                  <a:cubicBezTo>
                    <a:pt x="107" y="30"/>
                    <a:pt x="89" y="0"/>
                    <a:pt x="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2"/>
            <p:cNvSpPr/>
            <p:nvPr/>
          </p:nvSpPr>
          <p:spPr>
            <a:xfrm>
              <a:off x="5162550" y="2254275"/>
              <a:ext cx="26500" cy="10750"/>
            </a:xfrm>
            <a:custGeom>
              <a:avLst/>
              <a:gdLst/>
              <a:ahLst/>
              <a:cxnLst/>
              <a:rect l="l" t="t" r="r" b="b"/>
              <a:pathLst>
                <a:path w="1060" h="430" extrusionOk="0">
                  <a:moveTo>
                    <a:pt x="310" y="1"/>
                  </a:moveTo>
                  <a:cubicBezTo>
                    <a:pt x="0" y="108"/>
                    <a:pt x="286" y="262"/>
                    <a:pt x="286" y="405"/>
                  </a:cubicBezTo>
                  <a:cubicBezTo>
                    <a:pt x="345" y="405"/>
                    <a:pt x="405" y="417"/>
                    <a:pt x="464" y="429"/>
                  </a:cubicBezTo>
                  <a:cubicBezTo>
                    <a:pt x="560" y="429"/>
                    <a:pt x="667" y="417"/>
                    <a:pt x="774" y="417"/>
                  </a:cubicBezTo>
                  <a:cubicBezTo>
                    <a:pt x="857" y="346"/>
                    <a:pt x="964" y="251"/>
                    <a:pt x="1060" y="179"/>
                  </a:cubicBezTo>
                  <a:cubicBezTo>
                    <a:pt x="977" y="53"/>
                    <a:pt x="875" y="24"/>
                    <a:pt x="767" y="24"/>
                  </a:cubicBezTo>
                  <a:cubicBezTo>
                    <a:pt x="674" y="24"/>
                    <a:pt x="578" y="45"/>
                    <a:pt x="487" y="45"/>
                  </a:cubicBezTo>
                  <a:cubicBezTo>
                    <a:pt x="424" y="45"/>
                    <a:pt x="364" y="35"/>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2"/>
            <p:cNvSpPr/>
            <p:nvPr/>
          </p:nvSpPr>
          <p:spPr>
            <a:xfrm>
              <a:off x="6321900" y="3284175"/>
              <a:ext cx="21475" cy="7450"/>
            </a:xfrm>
            <a:custGeom>
              <a:avLst/>
              <a:gdLst/>
              <a:ahLst/>
              <a:cxnLst/>
              <a:rect l="l" t="t" r="r" b="b"/>
              <a:pathLst>
                <a:path w="859" h="298" extrusionOk="0">
                  <a:moveTo>
                    <a:pt x="1" y="0"/>
                  </a:moveTo>
                  <a:lnTo>
                    <a:pt x="132" y="262"/>
                  </a:lnTo>
                  <a:cubicBezTo>
                    <a:pt x="221" y="283"/>
                    <a:pt x="313" y="297"/>
                    <a:pt x="403" y="297"/>
                  </a:cubicBezTo>
                  <a:cubicBezTo>
                    <a:pt x="564" y="297"/>
                    <a:pt x="721" y="253"/>
                    <a:pt x="858" y="131"/>
                  </a:cubicBezTo>
                  <a:cubicBezTo>
                    <a:pt x="584" y="83"/>
                    <a:pt x="287"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2"/>
            <p:cNvSpPr/>
            <p:nvPr/>
          </p:nvSpPr>
          <p:spPr>
            <a:xfrm>
              <a:off x="6223975" y="2243850"/>
              <a:ext cx="9850" cy="6750"/>
            </a:xfrm>
            <a:custGeom>
              <a:avLst/>
              <a:gdLst/>
              <a:ahLst/>
              <a:cxnLst/>
              <a:rect l="l" t="t" r="r" b="b"/>
              <a:pathLst>
                <a:path w="394" h="270" extrusionOk="0">
                  <a:moveTo>
                    <a:pt x="179" y="1"/>
                  </a:moveTo>
                  <a:cubicBezTo>
                    <a:pt x="72" y="72"/>
                    <a:pt x="1" y="168"/>
                    <a:pt x="155" y="251"/>
                  </a:cubicBezTo>
                  <a:cubicBezTo>
                    <a:pt x="169" y="264"/>
                    <a:pt x="193" y="269"/>
                    <a:pt x="220" y="269"/>
                  </a:cubicBezTo>
                  <a:cubicBezTo>
                    <a:pt x="266" y="269"/>
                    <a:pt x="319" y="254"/>
                    <a:pt x="334" y="239"/>
                  </a:cubicBezTo>
                  <a:cubicBezTo>
                    <a:pt x="394" y="108"/>
                    <a:pt x="215" y="108"/>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2"/>
            <p:cNvSpPr/>
            <p:nvPr/>
          </p:nvSpPr>
          <p:spPr>
            <a:xfrm>
              <a:off x="6220400" y="2182550"/>
              <a:ext cx="33375" cy="12225"/>
            </a:xfrm>
            <a:custGeom>
              <a:avLst/>
              <a:gdLst/>
              <a:ahLst/>
              <a:cxnLst/>
              <a:rect l="l" t="t" r="r" b="b"/>
              <a:pathLst>
                <a:path w="1335" h="489" extrusionOk="0">
                  <a:moveTo>
                    <a:pt x="179" y="0"/>
                  </a:moveTo>
                  <a:lnTo>
                    <a:pt x="179" y="0"/>
                  </a:lnTo>
                  <a:cubicBezTo>
                    <a:pt x="298" y="191"/>
                    <a:pt x="215" y="274"/>
                    <a:pt x="1" y="322"/>
                  </a:cubicBezTo>
                  <a:cubicBezTo>
                    <a:pt x="37" y="369"/>
                    <a:pt x="96" y="405"/>
                    <a:pt x="156" y="453"/>
                  </a:cubicBezTo>
                  <a:cubicBezTo>
                    <a:pt x="382" y="417"/>
                    <a:pt x="596" y="369"/>
                    <a:pt x="810" y="322"/>
                  </a:cubicBezTo>
                  <a:cubicBezTo>
                    <a:pt x="918" y="334"/>
                    <a:pt x="965" y="441"/>
                    <a:pt x="1049" y="488"/>
                  </a:cubicBezTo>
                  <a:cubicBezTo>
                    <a:pt x="1132" y="488"/>
                    <a:pt x="1191" y="476"/>
                    <a:pt x="1227" y="417"/>
                  </a:cubicBezTo>
                  <a:cubicBezTo>
                    <a:pt x="1334" y="95"/>
                    <a:pt x="1072" y="95"/>
                    <a:pt x="906" y="24"/>
                  </a:cubicBezTo>
                  <a:cubicBezTo>
                    <a:pt x="656" y="12"/>
                    <a:pt x="418" y="12"/>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2"/>
            <p:cNvSpPr/>
            <p:nvPr/>
          </p:nvSpPr>
          <p:spPr>
            <a:xfrm>
              <a:off x="6241250" y="2189975"/>
              <a:ext cx="5075" cy="3000"/>
            </a:xfrm>
            <a:custGeom>
              <a:avLst/>
              <a:gdLst/>
              <a:ahLst/>
              <a:cxnLst/>
              <a:rect l="l" t="t" r="r" b="b"/>
              <a:pathLst>
                <a:path w="203" h="120" extrusionOk="0">
                  <a:moveTo>
                    <a:pt x="0" y="1"/>
                  </a:moveTo>
                  <a:cubicBezTo>
                    <a:pt x="24" y="25"/>
                    <a:pt x="60" y="72"/>
                    <a:pt x="72" y="120"/>
                  </a:cubicBezTo>
                  <a:cubicBezTo>
                    <a:pt x="119" y="120"/>
                    <a:pt x="155" y="96"/>
                    <a:pt x="203" y="96"/>
                  </a:cubicBezTo>
                  <a:cubicBezTo>
                    <a:pt x="143" y="37"/>
                    <a:pt x="84"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2"/>
            <p:cNvSpPr/>
            <p:nvPr/>
          </p:nvSpPr>
          <p:spPr>
            <a:xfrm>
              <a:off x="6118025" y="2136700"/>
              <a:ext cx="35725" cy="17600"/>
            </a:xfrm>
            <a:custGeom>
              <a:avLst/>
              <a:gdLst/>
              <a:ahLst/>
              <a:cxnLst/>
              <a:rect l="l" t="t" r="r" b="b"/>
              <a:pathLst>
                <a:path w="1429" h="704" extrusionOk="0">
                  <a:moveTo>
                    <a:pt x="296" y="0"/>
                  </a:moveTo>
                  <a:cubicBezTo>
                    <a:pt x="188" y="0"/>
                    <a:pt x="84" y="25"/>
                    <a:pt x="0" y="143"/>
                  </a:cubicBezTo>
                  <a:cubicBezTo>
                    <a:pt x="310" y="358"/>
                    <a:pt x="583" y="524"/>
                    <a:pt x="845" y="703"/>
                  </a:cubicBezTo>
                  <a:lnTo>
                    <a:pt x="964" y="703"/>
                  </a:lnTo>
                  <a:cubicBezTo>
                    <a:pt x="1060" y="679"/>
                    <a:pt x="1119" y="620"/>
                    <a:pt x="1179" y="560"/>
                  </a:cubicBezTo>
                  <a:cubicBezTo>
                    <a:pt x="1250" y="477"/>
                    <a:pt x="1369" y="417"/>
                    <a:pt x="1417" y="310"/>
                  </a:cubicBezTo>
                  <a:cubicBezTo>
                    <a:pt x="1429" y="251"/>
                    <a:pt x="1429" y="191"/>
                    <a:pt x="1381" y="143"/>
                  </a:cubicBezTo>
                  <a:cubicBezTo>
                    <a:pt x="1095" y="108"/>
                    <a:pt x="786" y="167"/>
                    <a:pt x="524" y="12"/>
                  </a:cubicBezTo>
                  <a:cubicBezTo>
                    <a:pt x="450" y="12"/>
                    <a:pt x="372" y="0"/>
                    <a:pt x="2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2"/>
            <p:cNvSpPr/>
            <p:nvPr/>
          </p:nvSpPr>
          <p:spPr>
            <a:xfrm>
              <a:off x="6176350" y="1996575"/>
              <a:ext cx="12825" cy="10025"/>
            </a:xfrm>
            <a:custGeom>
              <a:avLst/>
              <a:gdLst/>
              <a:ahLst/>
              <a:cxnLst/>
              <a:rect l="l" t="t" r="r" b="b"/>
              <a:pathLst>
                <a:path w="513" h="401" extrusionOk="0">
                  <a:moveTo>
                    <a:pt x="320" y="1"/>
                  </a:moveTo>
                  <a:cubicBezTo>
                    <a:pt x="299" y="1"/>
                    <a:pt x="276" y="4"/>
                    <a:pt x="251" y="10"/>
                  </a:cubicBezTo>
                  <a:cubicBezTo>
                    <a:pt x="96" y="33"/>
                    <a:pt x="1" y="188"/>
                    <a:pt x="48" y="319"/>
                  </a:cubicBezTo>
                  <a:cubicBezTo>
                    <a:pt x="62" y="385"/>
                    <a:pt x="119" y="400"/>
                    <a:pt x="188" y="400"/>
                  </a:cubicBezTo>
                  <a:cubicBezTo>
                    <a:pt x="243" y="400"/>
                    <a:pt x="305" y="391"/>
                    <a:pt x="358" y="391"/>
                  </a:cubicBezTo>
                  <a:cubicBezTo>
                    <a:pt x="406" y="355"/>
                    <a:pt x="465" y="307"/>
                    <a:pt x="513" y="260"/>
                  </a:cubicBezTo>
                  <a:cubicBezTo>
                    <a:pt x="492" y="135"/>
                    <a:pt x="462" y="1"/>
                    <a:pt x="3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2"/>
            <p:cNvSpPr/>
            <p:nvPr/>
          </p:nvSpPr>
          <p:spPr>
            <a:xfrm>
              <a:off x="6083475" y="2307000"/>
              <a:ext cx="40525" cy="8325"/>
            </a:xfrm>
            <a:custGeom>
              <a:avLst/>
              <a:gdLst/>
              <a:ahLst/>
              <a:cxnLst/>
              <a:rect l="l" t="t" r="r" b="b"/>
              <a:pathLst>
                <a:path w="1621" h="333" extrusionOk="0">
                  <a:moveTo>
                    <a:pt x="858" y="1"/>
                  </a:moveTo>
                  <a:cubicBezTo>
                    <a:pt x="626" y="1"/>
                    <a:pt x="398" y="52"/>
                    <a:pt x="163" y="52"/>
                  </a:cubicBezTo>
                  <a:cubicBezTo>
                    <a:pt x="121" y="52"/>
                    <a:pt x="79" y="50"/>
                    <a:pt x="37" y="47"/>
                  </a:cubicBezTo>
                  <a:cubicBezTo>
                    <a:pt x="1" y="94"/>
                    <a:pt x="1" y="142"/>
                    <a:pt x="37" y="201"/>
                  </a:cubicBezTo>
                  <a:cubicBezTo>
                    <a:pt x="105" y="291"/>
                    <a:pt x="186" y="328"/>
                    <a:pt x="274" y="328"/>
                  </a:cubicBezTo>
                  <a:cubicBezTo>
                    <a:pt x="338" y="328"/>
                    <a:pt x="407" y="308"/>
                    <a:pt x="477" y="273"/>
                  </a:cubicBezTo>
                  <a:cubicBezTo>
                    <a:pt x="530" y="244"/>
                    <a:pt x="575" y="229"/>
                    <a:pt x="616" y="229"/>
                  </a:cubicBezTo>
                  <a:cubicBezTo>
                    <a:pt x="676" y="229"/>
                    <a:pt x="725" y="261"/>
                    <a:pt x="775" y="332"/>
                  </a:cubicBezTo>
                  <a:cubicBezTo>
                    <a:pt x="1049" y="332"/>
                    <a:pt x="1334" y="320"/>
                    <a:pt x="1620" y="320"/>
                  </a:cubicBezTo>
                  <a:cubicBezTo>
                    <a:pt x="1549" y="142"/>
                    <a:pt x="1275" y="237"/>
                    <a:pt x="1192" y="47"/>
                  </a:cubicBezTo>
                  <a:cubicBezTo>
                    <a:pt x="1079" y="12"/>
                    <a:pt x="968" y="1"/>
                    <a:pt x="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2"/>
            <p:cNvSpPr/>
            <p:nvPr/>
          </p:nvSpPr>
          <p:spPr>
            <a:xfrm>
              <a:off x="6142125" y="3093075"/>
              <a:ext cx="16100" cy="8050"/>
            </a:xfrm>
            <a:custGeom>
              <a:avLst/>
              <a:gdLst/>
              <a:ahLst/>
              <a:cxnLst/>
              <a:rect l="l" t="t" r="r" b="b"/>
              <a:pathLst>
                <a:path w="644" h="322" extrusionOk="0">
                  <a:moveTo>
                    <a:pt x="167" y="0"/>
                  </a:moveTo>
                  <a:cubicBezTo>
                    <a:pt x="72" y="24"/>
                    <a:pt x="12" y="84"/>
                    <a:pt x="0" y="191"/>
                  </a:cubicBezTo>
                  <a:cubicBezTo>
                    <a:pt x="0" y="226"/>
                    <a:pt x="12" y="274"/>
                    <a:pt x="12" y="298"/>
                  </a:cubicBezTo>
                  <a:cubicBezTo>
                    <a:pt x="108" y="322"/>
                    <a:pt x="215" y="322"/>
                    <a:pt x="298" y="322"/>
                  </a:cubicBezTo>
                  <a:cubicBezTo>
                    <a:pt x="320" y="312"/>
                    <a:pt x="346" y="309"/>
                    <a:pt x="373" y="309"/>
                  </a:cubicBezTo>
                  <a:cubicBezTo>
                    <a:pt x="410" y="309"/>
                    <a:pt x="451" y="314"/>
                    <a:pt x="489" y="314"/>
                  </a:cubicBezTo>
                  <a:cubicBezTo>
                    <a:pt x="561" y="314"/>
                    <a:pt x="625" y="296"/>
                    <a:pt x="643" y="191"/>
                  </a:cubicBezTo>
                  <a:cubicBezTo>
                    <a:pt x="643" y="48"/>
                    <a:pt x="489" y="24"/>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2"/>
            <p:cNvSpPr/>
            <p:nvPr/>
          </p:nvSpPr>
          <p:spPr>
            <a:xfrm>
              <a:off x="6164150" y="3093675"/>
              <a:ext cx="6575" cy="5975"/>
            </a:xfrm>
            <a:custGeom>
              <a:avLst/>
              <a:gdLst/>
              <a:ahLst/>
              <a:cxnLst/>
              <a:rect l="l" t="t" r="r" b="b"/>
              <a:pathLst>
                <a:path w="263" h="239" extrusionOk="0">
                  <a:moveTo>
                    <a:pt x="1" y="0"/>
                  </a:moveTo>
                  <a:cubicBezTo>
                    <a:pt x="1" y="83"/>
                    <a:pt x="1" y="202"/>
                    <a:pt x="108" y="238"/>
                  </a:cubicBezTo>
                  <a:cubicBezTo>
                    <a:pt x="114" y="239"/>
                    <a:pt x="120" y="239"/>
                    <a:pt x="125" y="239"/>
                  </a:cubicBezTo>
                  <a:cubicBezTo>
                    <a:pt x="262" y="239"/>
                    <a:pt x="251" y="103"/>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2"/>
            <p:cNvSpPr/>
            <p:nvPr/>
          </p:nvSpPr>
          <p:spPr>
            <a:xfrm>
              <a:off x="6138850" y="3089075"/>
              <a:ext cx="7475" cy="9075"/>
            </a:xfrm>
            <a:custGeom>
              <a:avLst/>
              <a:gdLst/>
              <a:ahLst/>
              <a:cxnLst/>
              <a:rect l="l" t="t" r="r" b="b"/>
              <a:pathLst>
                <a:path w="299" h="363" extrusionOk="0">
                  <a:moveTo>
                    <a:pt x="222" y="1"/>
                  </a:moveTo>
                  <a:cubicBezTo>
                    <a:pt x="202" y="1"/>
                    <a:pt x="170" y="12"/>
                    <a:pt x="143" y="29"/>
                  </a:cubicBezTo>
                  <a:cubicBezTo>
                    <a:pt x="117" y="47"/>
                    <a:pt x="91" y="58"/>
                    <a:pt x="60" y="58"/>
                  </a:cubicBezTo>
                  <a:cubicBezTo>
                    <a:pt x="49" y="58"/>
                    <a:pt x="37" y="56"/>
                    <a:pt x="24" y="53"/>
                  </a:cubicBezTo>
                  <a:lnTo>
                    <a:pt x="24" y="53"/>
                  </a:lnTo>
                  <a:cubicBezTo>
                    <a:pt x="1" y="184"/>
                    <a:pt x="1" y="291"/>
                    <a:pt x="131" y="363"/>
                  </a:cubicBezTo>
                  <a:cubicBezTo>
                    <a:pt x="179" y="303"/>
                    <a:pt x="239" y="244"/>
                    <a:pt x="298" y="184"/>
                  </a:cubicBezTo>
                  <a:cubicBezTo>
                    <a:pt x="262" y="136"/>
                    <a:pt x="262" y="113"/>
                    <a:pt x="251" y="41"/>
                  </a:cubicBezTo>
                  <a:lnTo>
                    <a:pt x="262" y="41"/>
                  </a:lnTo>
                  <a:cubicBezTo>
                    <a:pt x="262" y="29"/>
                    <a:pt x="262" y="17"/>
                    <a:pt x="239" y="5"/>
                  </a:cubicBezTo>
                  <a:cubicBezTo>
                    <a:pt x="235" y="2"/>
                    <a:pt x="230" y="1"/>
                    <a:pt x="2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2"/>
            <p:cNvSpPr/>
            <p:nvPr/>
          </p:nvSpPr>
          <p:spPr>
            <a:xfrm>
              <a:off x="6161775" y="1841425"/>
              <a:ext cx="38125" cy="11350"/>
            </a:xfrm>
            <a:custGeom>
              <a:avLst/>
              <a:gdLst/>
              <a:ahLst/>
              <a:cxnLst/>
              <a:rect l="l" t="t" r="r" b="b"/>
              <a:pathLst>
                <a:path w="1525" h="454" extrusionOk="0">
                  <a:moveTo>
                    <a:pt x="1096" y="1"/>
                  </a:moveTo>
                  <a:cubicBezTo>
                    <a:pt x="750" y="1"/>
                    <a:pt x="417" y="24"/>
                    <a:pt x="84" y="24"/>
                  </a:cubicBezTo>
                  <a:cubicBezTo>
                    <a:pt x="0" y="167"/>
                    <a:pt x="143" y="215"/>
                    <a:pt x="215" y="298"/>
                  </a:cubicBezTo>
                  <a:lnTo>
                    <a:pt x="238" y="334"/>
                  </a:lnTo>
                  <a:cubicBezTo>
                    <a:pt x="256" y="332"/>
                    <a:pt x="274" y="331"/>
                    <a:pt x="291" y="331"/>
                  </a:cubicBezTo>
                  <a:cubicBezTo>
                    <a:pt x="385" y="331"/>
                    <a:pt x="462" y="362"/>
                    <a:pt x="512" y="453"/>
                  </a:cubicBezTo>
                  <a:lnTo>
                    <a:pt x="1370" y="453"/>
                  </a:lnTo>
                  <a:cubicBezTo>
                    <a:pt x="1417" y="405"/>
                    <a:pt x="1465" y="358"/>
                    <a:pt x="1524" y="322"/>
                  </a:cubicBezTo>
                  <a:lnTo>
                    <a:pt x="1524" y="36"/>
                  </a:lnTo>
                  <a:cubicBezTo>
                    <a:pt x="1370" y="24"/>
                    <a:pt x="1239" y="24"/>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2"/>
            <p:cNvSpPr/>
            <p:nvPr/>
          </p:nvSpPr>
          <p:spPr>
            <a:xfrm>
              <a:off x="6196000" y="1849175"/>
              <a:ext cx="3900" cy="3300"/>
            </a:xfrm>
            <a:custGeom>
              <a:avLst/>
              <a:gdLst/>
              <a:ahLst/>
              <a:cxnLst/>
              <a:rect l="l" t="t" r="r" b="b"/>
              <a:pathLst>
                <a:path w="156" h="132" extrusionOk="0">
                  <a:moveTo>
                    <a:pt x="1" y="131"/>
                  </a:moveTo>
                  <a:cubicBezTo>
                    <a:pt x="48" y="84"/>
                    <a:pt x="108" y="36"/>
                    <a:pt x="155" y="0"/>
                  </a:cubicBezTo>
                  <a:cubicBezTo>
                    <a:pt x="108" y="36"/>
                    <a:pt x="48" y="84"/>
                    <a:pt x="1"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2"/>
            <p:cNvSpPr/>
            <p:nvPr/>
          </p:nvSpPr>
          <p:spPr>
            <a:xfrm>
              <a:off x="6213850" y="1842025"/>
              <a:ext cx="3900" cy="3300"/>
            </a:xfrm>
            <a:custGeom>
              <a:avLst/>
              <a:gdLst/>
              <a:ahLst/>
              <a:cxnLst/>
              <a:rect l="l" t="t" r="r" b="b"/>
              <a:pathLst>
                <a:path w="156" h="132" extrusionOk="0">
                  <a:moveTo>
                    <a:pt x="1" y="0"/>
                  </a:moveTo>
                  <a:lnTo>
                    <a:pt x="1" y="131"/>
                  </a:lnTo>
                  <a:cubicBezTo>
                    <a:pt x="49" y="84"/>
                    <a:pt x="108" y="4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2"/>
            <p:cNvSpPr/>
            <p:nvPr/>
          </p:nvSpPr>
          <p:spPr>
            <a:xfrm>
              <a:off x="6122175" y="1708950"/>
              <a:ext cx="105100" cy="14975"/>
            </a:xfrm>
            <a:custGeom>
              <a:avLst/>
              <a:gdLst/>
              <a:ahLst/>
              <a:cxnLst/>
              <a:rect l="l" t="t" r="r" b="b"/>
              <a:pathLst>
                <a:path w="4204" h="599" extrusionOk="0">
                  <a:moveTo>
                    <a:pt x="3349" y="1"/>
                  </a:moveTo>
                  <a:cubicBezTo>
                    <a:pt x="3127" y="1"/>
                    <a:pt x="2903" y="10"/>
                    <a:pt x="2680" y="25"/>
                  </a:cubicBezTo>
                  <a:cubicBezTo>
                    <a:pt x="2636" y="80"/>
                    <a:pt x="2590" y="102"/>
                    <a:pt x="2545" y="102"/>
                  </a:cubicBezTo>
                  <a:cubicBezTo>
                    <a:pt x="2491" y="102"/>
                    <a:pt x="2439" y="70"/>
                    <a:pt x="2394" y="25"/>
                  </a:cubicBezTo>
                  <a:cubicBezTo>
                    <a:pt x="2346" y="13"/>
                    <a:pt x="2287" y="13"/>
                    <a:pt x="2239" y="13"/>
                  </a:cubicBezTo>
                  <a:cubicBezTo>
                    <a:pt x="2175" y="72"/>
                    <a:pt x="2099" y="85"/>
                    <a:pt x="2019" y="85"/>
                  </a:cubicBezTo>
                  <a:cubicBezTo>
                    <a:pt x="1962" y="85"/>
                    <a:pt x="1903" y="78"/>
                    <a:pt x="1844" y="78"/>
                  </a:cubicBezTo>
                  <a:cubicBezTo>
                    <a:pt x="1787" y="78"/>
                    <a:pt x="1731" y="84"/>
                    <a:pt x="1680" y="108"/>
                  </a:cubicBezTo>
                  <a:cubicBezTo>
                    <a:pt x="1644" y="192"/>
                    <a:pt x="1680" y="251"/>
                    <a:pt x="1680" y="311"/>
                  </a:cubicBezTo>
                  <a:cubicBezTo>
                    <a:pt x="1684" y="337"/>
                    <a:pt x="1677" y="345"/>
                    <a:pt x="1666" y="345"/>
                  </a:cubicBezTo>
                  <a:cubicBezTo>
                    <a:pt x="1648" y="345"/>
                    <a:pt x="1616" y="318"/>
                    <a:pt x="1608" y="311"/>
                  </a:cubicBezTo>
                  <a:cubicBezTo>
                    <a:pt x="1436" y="122"/>
                    <a:pt x="1233" y="63"/>
                    <a:pt x="1012" y="63"/>
                  </a:cubicBezTo>
                  <a:cubicBezTo>
                    <a:pt x="927" y="63"/>
                    <a:pt x="840" y="71"/>
                    <a:pt x="751" y="85"/>
                  </a:cubicBezTo>
                  <a:cubicBezTo>
                    <a:pt x="745" y="82"/>
                    <a:pt x="739" y="80"/>
                    <a:pt x="734" y="80"/>
                  </a:cubicBezTo>
                  <a:cubicBezTo>
                    <a:pt x="692" y="80"/>
                    <a:pt x="666" y="160"/>
                    <a:pt x="624" y="160"/>
                  </a:cubicBezTo>
                  <a:cubicBezTo>
                    <a:pt x="606" y="160"/>
                    <a:pt x="586" y="147"/>
                    <a:pt x="560" y="108"/>
                  </a:cubicBezTo>
                  <a:cubicBezTo>
                    <a:pt x="501" y="85"/>
                    <a:pt x="441" y="73"/>
                    <a:pt x="382" y="73"/>
                  </a:cubicBezTo>
                  <a:cubicBezTo>
                    <a:pt x="203" y="132"/>
                    <a:pt x="1" y="168"/>
                    <a:pt x="96" y="454"/>
                  </a:cubicBezTo>
                  <a:cubicBezTo>
                    <a:pt x="742" y="568"/>
                    <a:pt x="1399" y="598"/>
                    <a:pt x="2056" y="598"/>
                  </a:cubicBezTo>
                  <a:cubicBezTo>
                    <a:pt x="2356" y="598"/>
                    <a:pt x="2655" y="592"/>
                    <a:pt x="2954" y="585"/>
                  </a:cubicBezTo>
                  <a:cubicBezTo>
                    <a:pt x="2963" y="586"/>
                    <a:pt x="2972" y="586"/>
                    <a:pt x="2981" y="586"/>
                  </a:cubicBezTo>
                  <a:cubicBezTo>
                    <a:pt x="3188" y="586"/>
                    <a:pt x="3306" y="344"/>
                    <a:pt x="3529" y="344"/>
                  </a:cubicBezTo>
                  <a:cubicBezTo>
                    <a:pt x="3543" y="344"/>
                    <a:pt x="3558" y="345"/>
                    <a:pt x="3573" y="347"/>
                  </a:cubicBezTo>
                  <a:cubicBezTo>
                    <a:pt x="3787" y="287"/>
                    <a:pt x="4108" y="382"/>
                    <a:pt x="4204" y="49"/>
                  </a:cubicBezTo>
                  <a:cubicBezTo>
                    <a:pt x="3922" y="15"/>
                    <a:pt x="3636" y="1"/>
                    <a:pt x="33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2"/>
            <p:cNvSpPr/>
            <p:nvPr/>
          </p:nvSpPr>
          <p:spPr>
            <a:xfrm>
              <a:off x="6196000" y="1712550"/>
              <a:ext cx="16550" cy="13800"/>
            </a:xfrm>
            <a:custGeom>
              <a:avLst/>
              <a:gdLst/>
              <a:ahLst/>
              <a:cxnLst/>
              <a:rect l="l" t="t" r="r" b="b"/>
              <a:pathLst>
                <a:path w="662" h="552" extrusionOk="0">
                  <a:moveTo>
                    <a:pt x="395" y="0"/>
                  </a:moveTo>
                  <a:cubicBezTo>
                    <a:pt x="325" y="0"/>
                    <a:pt x="262" y="72"/>
                    <a:pt x="203" y="238"/>
                  </a:cubicBezTo>
                  <a:cubicBezTo>
                    <a:pt x="167" y="310"/>
                    <a:pt x="60" y="369"/>
                    <a:pt x="1" y="441"/>
                  </a:cubicBezTo>
                  <a:cubicBezTo>
                    <a:pt x="24" y="476"/>
                    <a:pt x="36" y="524"/>
                    <a:pt x="48" y="548"/>
                  </a:cubicBezTo>
                  <a:cubicBezTo>
                    <a:pt x="74" y="544"/>
                    <a:pt x="101" y="543"/>
                    <a:pt x="129" y="543"/>
                  </a:cubicBezTo>
                  <a:cubicBezTo>
                    <a:pt x="200" y="543"/>
                    <a:pt x="276" y="551"/>
                    <a:pt x="348" y="551"/>
                  </a:cubicBezTo>
                  <a:cubicBezTo>
                    <a:pt x="518" y="551"/>
                    <a:pt x="661" y="504"/>
                    <a:pt x="632" y="191"/>
                  </a:cubicBezTo>
                  <a:cubicBezTo>
                    <a:pt x="542" y="72"/>
                    <a:pt x="465" y="0"/>
                    <a:pt x="3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2"/>
            <p:cNvSpPr/>
            <p:nvPr/>
          </p:nvSpPr>
          <p:spPr>
            <a:xfrm>
              <a:off x="5216425" y="2070925"/>
              <a:ext cx="11925" cy="17875"/>
            </a:xfrm>
            <a:custGeom>
              <a:avLst/>
              <a:gdLst/>
              <a:ahLst/>
              <a:cxnLst/>
              <a:rect l="l" t="t" r="r" b="b"/>
              <a:pathLst>
                <a:path w="477" h="715" extrusionOk="0">
                  <a:moveTo>
                    <a:pt x="48" y="0"/>
                  </a:moveTo>
                  <a:cubicBezTo>
                    <a:pt x="0" y="262"/>
                    <a:pt x="155" y="477"/>
                    <a:pt x="191" y="715"/>
                  </a:cubicBezTo>
                  <a:cubicBezTo>
                    <a:pt x="333" y="715"/>
                    <a:pt x="476" y="679"/>
                    <a:pt x="405" y="488"/>
                  </a:cubicBezTo>
                  <a:cubicBezTo>
                    <a:pt x="333" y="322"/>
                    <a:pt x="369" y="191"/>
                    <a:pt x="417" y="36"/>
                  </a:cubicBezTo>
                  <a:cubicBezTo>
                    <a:pt x="286" y="36"/>
                    <a:pt x="155" y="24"/>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2"/>
            <p:cNvSpPr/>
            <p:nvPr/>
          </p:nvSpPr>
          <p:spPr>
            <a:xfrm>
              <a:off x="5217000" y="2093550"/>
              <a:ext cx="8075" cy="7150"/>
            </a:xfrm>
            <a:custGeom>
              <a:avLst/>
              <a:gdLst/>
              <a:ahLst/>
              <a:cxnLst/>
              <a:rect l="l" t="t" r="r" b="b"/>
              <a:pathLst>
                <a:path w="323" h="286" extrusionOk="0">
                  <a:moveTo>
                    <a:pt x="156" y="0"/>
                  </a:moveTo>
                  <a:cubicBezTo>
                    <a:pt x="108" y="48"/>
                    <a:pt x="48" y="84"/>
                    <a:pt x="1" y="131"/>
                  </a:cubicBezTo>
                  <a:lnTo>
                    <a:pt x="1" y="262"/>
                  </a:lnTo>
                  <a:cubicBezTo>
                    <a:pt x="48" y="262"/>
                    <a:pt x="96" y="262"/>
                    <a:pt x="144" y="286"/>
                  </a:cubicBezTo>
                  <a:cubicBezTo>
                    <a:pt x="275" y="179"/>
                    <a:pt x="322" y="84"/>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2"/>
            <p:cNvSpPr/>
            <p:nvPr/>
          </p:nvSpPr>
          <p:spPr>
            <a:xfrm>
              <a:off x="6202850" y="3628050"/>
              <a:ext cx="11625" cy="7075"/>
            </a:xfrm>
            <a:custGeom>
              <a:avLst/>
              <a:gdLst/>
              <a:ahLst/>
              <a:cxnLst/>
              <a:rect l="l" t="t" r="r" b="b"/>
              <a:pathLst>
                <a:path w="465" h="283" extrusionOk="0">
                  <a:moveTo>
                    <a:pt x="197" y="1"/>
                  </a:moveTo>
                  <a:cubicBezTo>
                    <a:pt x="135" y="1"/>
                    <a:pt x="68" y="12"/>
                    <a:pt x="0" y="21"/>
                  </a:cubicBezTo>
                  <a:cubicBezTo>
                    <a:pt x="0" y="68"/>
                    <a:pt x="12" y="104"/>
                    <a:pt x="24" y="140"/>
                  </a:cubicBezTo>
                  <a:cubicBezTo>
                    <a:pt x="167" y="187"/>
                    <a:pt x="310" y="235"/>
                    <a:pt x="441" y="283"/>
                  </a:cubicBezTo>
                  <a:cubicBezTo>
                    <a:pt x="465" y="235"/>
                    <a:pt x="465" y="187"/>
                    <a:pt x="465" y="140"/>
                  </a:cubicBezTo>
                  <a:cubicBezTo>
                    <a:pt x="391" y="29"/>
                    <a:pt x="299" y="1"/>
                    <a:pt x="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2"/>
            <p:cNvSpPr/>
            <p:nvPr/>
          </p:nvSpPr>
          <p:spPr>
            <a:xfrm>
              <a:off x="6182000" y="1888450"/>
              <a:ext cx="10750" cy="7175"/>
            </a:xfrm>
            <a:custGeom>
              <a:avLst/>
              <a:gdLst/>
              <a:ahLst/>
              <a:cxnLst/>
              <a:rect l="l" t="t" r="r" b="b"/>
              <a:pathLst>
                <a:path w="430" h="287" extrusionOk="0">
                  <a:moveTo>
                    <a:pt x="287" y="1"/>
                  </a:moveTo>
                  <a:lnTo>
                    <a:pt x="1" y="287"/>
                  </a:lnTo>
                  <a:lnTo>
                    <a:pt x="430" y="287"/>
                  </a:lnTo>
                  <a:cubicBezTo>
                    <a:pt x="430" y="191"/>
                    <a:pt x="430" y="96"/>
                    <a:pt x="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2"/>
            <p:cNvSpPr/>
            <p:nvPr/>
          </p:nvSpPr>
          <p:spPr>
            <a:xfrm>
              <a:off x="6243025" y="2182850"/>
              <a:ext cx="46175" cy="13700"/>
            </a:xfrm>
            <a:custGeom>
              <a:avLst/>
              <a:gdLst/>
              <a:ahLst/>
              <a:cxnLst/>
              <a:rect l="l" t="t" r="r" b="b"/>
              <a:pathLst>
                <a:path w="1847" h="548" extrusionOk="0">
                  <a:moveTo>
                    <a:pt x="1" y="0"/>
                  </a:moveTo>
                  <a:lnTo>
                    <a:pt x="1" y="0"/>
                  </a:lnTo>
                  <a:cubicBezTo>
                    <a:pt x="108" y="131"/>
                    <a:pt x="310" y="179"/>
                    <a:pt x="286" y="405"/>
                  </a:cubicBezTo>
                  <a:cubicBezTo>
                    <a:pt x="608" y="464"/>
                    <a:pt x="953" y="500"/>
                    <a:pt x="1275" y="548"/>
                  </a:cubicBezTo>
                  <a:cubicBezTo>
                    <a:pt x="1328" y="512"/>
                    <a:pt x="1379" y="494"/>
                    <a:pt x="1428" y="494"/>
                  </a:cubicBezTo>
                  <a:cubicBezTo>
                    <a:pt x="1477" y="494"/>
                    <a:pt x="1525" y="512"/>
                    <a:pt x="1572" y="548"/>
                  </a:cubicBezTo>
                  <a:cubicBezTo>
                    <a:pt x="1668" y="500"/>
                    <a:pt x="1751" y="441"/>
                    <a:pt x="1846" y="405"/>
                  </a:cubicBezTo>
                  <a:cubicBezTo>
                    <a:pt x="1668" y="143"/>
                    <a:pt x="1322" y="381"/>
                    <a:pt x="1144" y="143"/>
                  </a:cubicBezTo>
                  <a:cubicBezTo>
                    <a:pt x="751" y="107"/>
                    <a:pt x="382"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2"/>
            <p:cNvSpPr/>
            <p:nvPr/>
          </p:nvSpPr>
          <p:spPr>
            <a:xfrm>
              <a:off x="6152550" y="1842025"/>
              <a:ext cx="14600" cy="7750"/>
            </a:xfrm>
            <a:custGeom>
              <a:avLst/>
              <a:gdLst/>
              <a:ahLst/>
              <a:cxnLst/>
              <a:rect l="l" t="t" r="r" b="b"/>
              <a:pathLst>
                <a:path w="584" h="310" extrusionOk="0">
                  <a:moveTo>
                    <a:pt x="453" y="0"/>
                  </a:moveTo>
                  <a:cubicBezTo>
                    <a:pt x="357" y="0"/>
                    <a:pt x="250" y="12"/>
                    <a:pt x="167" y="24"/>
                  </a:cubicBezTo>
                  <a:cubicBezTo>
                    <a:pt x="107" y="84"/>
                    <a:pt x="60" y="167"/>
                    <a:pt x="0" y="239"/>
                  </a:cubicBezTo>
                  <a:cubicBezTo>
                    <a:pt x="107" y="262"/>
                    <a:pt x="226" y="286"/>
                    <a:pt x="334" y="310"/>
                  </a:cubicBezTo>
                  <a:cubicBezTo>
                    <a:pt x="357" y="298"/>
                    <a:pt x="405" y="298"/>
                    <a:pt x="429" y="298"/>
                  </a:cubicBezTo>
                  <a:cubicBezTo>
                    <a:pt x="476" y="286"/>
                    <a:pt x="536" y="286"/>
                    <a:pt x="584" y="262"/>
                  </a:cubicBezTo>
                  <a:lnTo>
                    <a:pt x="4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2"/>
            <p:cNvSpPr/>
            <p:nvPr/>
          </p:nvSpPr>
          <p:spPr>
            <a:xfrm>
              <a:off x="5375950" y="2091150"/>
              <a:ext cx="108675" cy="18475"/>
            </a:xfrm>
            <a:custGeom>
              <a:avLst/>
              <a:gdLst/>
              <a:ahLst/>
              <a:cxnLst/>
              <a:rect l="l" t="t" r="r" b="b"/>
              <a:pathLst>
                <a:path w="4347" h="739" extrusionOk="0">
                  <a:moveTo>
                    <a:pt x="211" y="29"/>
                  </a:moveTo>
                  <a:cubicBezTo>
                    <a:pt x="78" y="29"/>
                    <a:pt x="39" y="140"/>
                    <a:pt x="1" y="275"/>
                  </a:cubicBezTo>
                  <a:cubicBezTo>
                    <a:pt x="1" y="358"/>
                    <a:pt x="25" y="418"/>
                    <a:pt x="60" y="489"/>
                  </a:cubicBezTo>
                  <a:cubicBezTo>
                    <a:pt x="120" y="561"/>
                    <a:pt x="179" y="584"/>
                    <a:pt x="263" y="584"/>
                  </a:cubicBezTo>
                  <a:cubicBezTo>
                    <a:pt x="429" y="572"/>
                    <a:pt x="599" y="558"/>
                    <a:pt x="769" y="558"/>
                  </a:cubicBezTo>
                  <a:cubicBezTo>
                    <a:pt x="938" y="558"/>
                    <a:pt x="1108" y="572"/>
                    <a:pt x="1275" y="620"/>
                  </a:cubicBezTo>
                  <a:cubicBezTo>
                    <a:pt x="1410" y="604"/>
                    <a:pt x="1545" y="597"/>
                    <a:pt x="1681" y="597"/>
                  </a:cubicBezTo>
                  <a:cubicBezTo>
                    <a:pt x="2303" y="597"/>
                    <a:pt x="2925" y="738"/>
                    <a:pt x="3548" y="738"/>
                  </a:cubicBezTo>
                  <a:cubicBezTo>
                    <a:pt x="3683" y="738"/>
                    <a:pt x="3818" y="732"/>
                    <a:pt x="3954" y="715"/>
                  </a:cubicBezTo>
                  <a:cubicBezTo>
                    <a:pt x="4025" y="703"/>
                    <a:pt x="4085" y="668"/>
                    <a:pt x="4108" y="620"/>
                  </a:cubicBezTo>
                  <a:cubicBezTo>
                    <a:pt x="4108" y="572"/>
                    <a:pt x="4108" y="537"/>
                    <a:pt x="4132" y="513"/>
                  </a:cubicBezTo>
                  <a:cubicBezTo>
                    <a:pt x="4192" y="418"/>
                    <a:pt x="4347" y="382"/>
                    <a:pt x="4287" y="227"/>
                  </a:cubicBezTo>
                  <a:cubicBezTo>
                    <a:pt x="4084" y="213"/>
                    <a:pt x="3882" y="189"/>
                    <a:pt x="3677" y="189"/>
                  </a:cubicBezTo>
                  <a:cubicBezTo>
                    <a:pt x="3544" y="189"/>
                    <a:pt x="3410" y="199"/>
                    <a:pt x="3275" y="227"/>
                  </a:cubicBezTo>
                  <a:cubicBezTo>
                    <a:pt x="3275" y="227"/>
                    <a:pt x="3263" y="239"/>
                    <a:pt x="3239" y="263"/>
                  </a:cubicBezTo>
                  <a:cubicBezTo>
                    <a:pt x="3226" y="267"/>
                    <a:pt x="3215" y="270"/>
                    <a:pt x="3204" y="270"/>
                  </a:cubicBezTo>
                  <a:cubicBezTo>
                    <a:pt x="3185" y="270"/>
                    <a:pt x="3167" y="262"/>
                    <a:pt x="3144" y="239"/>
                  </a:cubicBezTo>
                  <a:cubicBezTo>
                    <a:pt x="2203" y="1"/>
                    <a:pt x="1251" y="96"/>
                    <a:pt x="322" y="49"/>
                  </a:cubicBezTo>
                  <a:cubicBezTo>
                    <a:pt x="279" y="35"/>
                    <a:pt x="242" y="29"/>
                    <a:pt x="211" y="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2"/>
            <p:cNvSpPr/>
            <p:nvPr/>
          </p:nvSpPr>
          <p:spPr>
            <a:xfrm>
              <a:off x="5247675" y="2003250"/>
              <a:ext cx="75325" cy="31675"/>
            </a:xfrm>
            <a:custGeom>
              <a:avLst/>
              <a:gdLst/>
              <a:ahLst/>
              <a:cxnLst/>
              <a:rect l="l" t="t" r="r" b="b"/>
              <a:pathLst>
                <a:path w="3013" h="1267" extrusionOk="0">
                  <a:moveTo>
                    <a:pt x="708" y="1"/>
                  </a:moveTo>
                  <a:cubicBezTo>
                    <a:pt x="619" y="1"/>
                    <a:pt x="585" y="148"/>
                    <a:pt x="524" y="219"/>
                  </a:cubicBezTo>
                  <a:cubicBezTo>
                    <a:pt x="453" y="457"/>
                    <a:pt x="357" y="671"/>
                    <a:pt x="72" y="731"/>
                  </a:cubicBezTo>
                  <a:cubicBezTo>
                    <a:pt x="12" y="814"/>
                    <a:pt x="0" y="909"/>
                    <a:pt x="48" y="1005"/>
                  </a:cubicBezTo>
                  <a:cubicBezTo>
                    <a:pt x="119" y="1124"/>
                    <a:pt x="262" y="1076"/>
                    <a:pt x="369" y="1148"/>
                  </a:cubicBezTo>
                  <a:cubicBezTo>
                    <a:pt x="443" y="1197"/>
                    <a:pt x="518" y="1218"/>
                    <a:pt x="594" y="1218"/>
                  </a:cubicBezTo>
                  <a:cubicBezTo>
                    <a:pt x="664" y="1218"/>
                    <a:pt x="735" y="1200"/>
                    <a:pt x="810" y="1171"/>
                  </a:cubicBezTo>
                  <a:cubicBezTo>
                    <a:pt x="876" y="1189"/>
                    <a:pt x="944" y="1195"/>
                    <a:pt x="1013" y="1195"/>
                  </a:cubicBezTo>
                  <a:cubicBezTo>
                    <a:pt x="1142" y="1195"/>
                    <a:pt x="1275" y="1175"/>
                    <a:pt x="1406" y="1175"/>
                  </a:cubicBezTo>
                  <a:cubicBezTo>
                    <a:pt x="1531" y="1175"/>
                    <a:pt x="1655" y="1193"/>
                    <a:pt x="1774" y="1267"/>
                  </a:cubicBezTo>
                  <a:cubicBezTo>
                    <a:pt x="1905" y="1195"/>
                    <a:pt x="2060" y="1148"/>
                    <a:pt x="2179" y="1064"/>
                  </a:cubicBezTo>
                  <a:cubicBezTo>
                    <a:pt x="2217" y="1041"/>
                    <a:pt x="2240" y="1032"/>
                    <a:pt x="2253" y="1032"/>
                  </a:cubicBezTo>
                  <a:cubicBezTo>
                    <a:pt x="2307" y="1032"/>
                    <a:pt x="2188" y="1191"/>
                    <a:pt x="2245" y="1191"/>
                  </a:cubicBezTo>
                  <a:cubicBezTo>
                    <a:pt x="2252" y="1191"/>
                    <a:pt x="2262" y="1189"/>
                    <a:pt x="2274" y="1183"/>
                  </a:cubicBezTo>
                  <a:cubicBezTo>
                    <a:pt x="2399" y="1190"/>
                    <a:pt x="2533" y="1228"/>
                    <a:pt x="2661" y="1228"/>
                  </a:cubicBezTo>
                  <a:cubicBezTo>
                    <a:pt x="2779" y="1228"/>
                    <a:pt x="2892" y="1196"/>
                    <a:pt x="2989" y="1076"/>
                  </a:cubicBezTo>
                  <a:cubicBezTo>
                    <a:pt x="3012" y="909"/>
                    <a:pt x="2905" y="826"/>
                    <a:pt x="2798" y="731"/>
                  </a:cubicBezTo>
                  <a:cubicBezTo>
                    <a:pt x="2745" y="727"/>
                    <a:pt x="2693" y="725"/>
                    <a:pt x="2641" y="725"/>
                  </a:cubicBezTo>
                  <a:cubicBezTo>
                    <a:pt x="2219" y="725"/>
                    <a:pt x="1805" y="839"/>
                    <a:pt x="1381" y="850"/>
                  </a:cubicBezTo>
                  <a:cubicBezTo>
                    <a:pt x="1072" y="850"/>
                    <a:pt x="810" y="826"/>
                    <a:pt x="786" y="421"/>
                  </a:cubicBezTo>
                  <a:cubicBezTo>
                    <a:pt x="881" y="278"/>
                    <a:pt x="953" y="112"/>
                    <a:pt x="762" y="16"/>
                  </a:cubicBezTo>
                  <a:cubicBezTo>
                    <a:pt x="742" y="6"/>
                    <a:pt x="724" y="1"/>
                    <a:pt x="7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2"/>
            <p:cNvSpPr/>
            <p:nvPr/>
          </p:nvSpPr>
          <p:spPr>
            <a:xfrm>
              <a:off x="5229225" y="1974675"/>
              <a:ext cx="24725" cy="86750"/>
            </a:xfrm>
            <a:custGeom>
              <a:avLst/>
              <a:gdLst/>
              <a:ahLst/>
              <a:cxnLst/>
              <a:rect l="l" t="t" r="r" b="b"/>
              <a:pathLst>
                <a:path w="989" h="3470" extrusionOk="0">
                  <a:moveTo>
                    <a:pt x="411" y="1"/>
                  </a:moveTo>
                  <a:cubicBezTo>
                    <a:pt x="383" y="1"/>
                    <a:pt x="354" y="9"/>
                    <a:pt x="321" y="28"/>
                  </a:cubicBezTo>
                  <a:cubicBezTo>
                    <a:pt x="0" y="719"/>
                    <a:pt x="250" y="1433"/>
                    <a:pt x="191" y="2136"/>
                  </a:cubicBezTo>
                  <a:cubicBezTo>
                    <a:pt x="143" y="2660"/>
                    <a:pt x="274" y="3076"/>
                    <a:pt x="667" y="3410"/>
                  </a:cubicBezTo>
                  <a:cubicBezTo>
                    <a:pt x="738" y="3457"/>
                    <a:pt x="810" y="3469"/>
                    <a:pt x="905" y="3469"/>
                  </a:cubicBezTo>
                  <a:cubicBezTo>
                    <a:pt x="976" y="3410"/>
                    <a:pt x="988" y="3350"/>
                    <a:pt x="953" y="3267"/>
                  </a:cubicBezTo>
                  <a:cubicBezTo>
                    <a:pt x="988" y="2969"/>
                    <a:pt x="572" y="2755"/>
                    <a:pt x="810" y="2433"/>
                  </a:cubicBezTo>
                  <a:cubicBezTo>
                    <a:pt x="857" y="2386"/>
                    <a:pt x="869" y="2326"/>
                    <a:pt x="810" y="2267"/>
                  </a:cubicBezTo>
                  <a:cubicBezTo>
                    <a:pt x="679" y="2148"/>
                    <a:pt x="714" y="2005"/>
                    <a:pt x="714" y="1850"/>
                  </a:cubicBezTo>
                  <a:cubicBezTo>
                    <a:pt x="679" y="1660"/>
                    <a:pt x="655" y="1469"/>
                    <a:pt x="691" y="1255"/>
                  </a:cubicBezTo>
                  <a:cubicBezTo>
                    <a:pt x="691" y="1195"/>
                    <a:pt x="714" y="1148"/>
                    <a:pt x="691" y="1088"/>
                  </a:cubicBezTo>
                  <a:cubicBezTo>
                    <a:pt x="658" y="1001"/>
                    <a:pt x="700" y="991"/>
                    <a:pt x="751" y="991"/>
                  </a:cubicBezTo>
                  <a:cubicBezTo>
                    <a:pt x="767" y="991"/>
                    <a:pt x="784" y="992"/>
                    <a:pt x="800" y="992"/>
                  </a:cubicBezTo>
                  <a:cubicBezTo>
                    <a:pt x="845" y="992"/>
                    <a:pt x="884" y="984"/>
                    <a:pt x="869" y="921"/>
                  </a:cubicBezTo>
                  <a:cubicBezTo>
                    <a:pt x="953" y="671"/>
                    <a:pt x="976" y="421"/>
                    <a:pt x="845" y="171"/>
                  </a:cubicBezTo>
                  <a:cubicBezTo>
                    <a:pt x="818" y="185"/>
                    <a:pt x="793" y="191"/>
                    <a:pt x="770" y="191"/>
                  </a:cubicBezTo>
                  <a:cubicBezTo>
                    <a:pt x="633" y="191"/>
                    <a:pt x="544"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2"/>
            <p:cNvSpPr/>
            <p:nvPr/>
          </p:nvSpPr>
          <p:spPr>
            <a:xfrm>
              <a:off x="5312550" y="2084900"/>
              <a:ext cx="70875" cy="20725"/>
            </a:xfrm>
            <a:custGeom>
              <a:avLst/>
              <a:gdLst/>
              <a:ahLst/>
              <a:cxnLst/>
              <a:rect l="l" t="t" r="r" b="b"/>
              <a:pathLst>
                <a:path w="2835" h="829" extrusionOk="0">
                  <a:moveTo>
                    <a:pt x="203" y="1"/>
                  </a:moveTo>
                  <a:cubicBezTo>
                    <a:pt x="191" y="13"/>
                    <a:pt x="156" y="13"/>
                    <a:pt x="132" y="25"/>
                  </a:cubicBezTo>
                  <a:cubicBezTo>
                    <a:pt x="84" y="60"/>
                    <a:pt x="36" y="108"/>
                    <a:pt x="13" y="144"/>
                  </a:cubicBezTo>
                  <a:cubicBezTo>
                    <a:pt x="1" y="215"/>
                    <a:pt x="1" y="251"/>
                    <a:pt x="13" y="310"/>
                  </a:cubicBezTo>
                  <a:lnTo>
                    <a:pt x="72" y="370"/>
                  </a:lnTo>
                  <a:cubicBezTo>
                    <a:pt x="96" y="394"/>
                    <a:pt x="120" y="406"/>
                    <a:pt x="144" y="418"/>
                  </a:cubicBezTo>
                  <a:cubicBezTo>
                    <a:pt x="191" y="430"/>
                    <a:pt x="239" y="441"/>
                    <a:pt x="298" y="465"/>
                  </a:cubicBezTo>
                  <a:cubicBezTo>
                    <a:pt x="370" y="489"/>
                    <a:pt x="441" y="525"/>
                    <a:pt x="513" y="537"/>
                  </a:cubicBezTo>
                  <a:cubicBezTo>
                    <a:pt x="554" y="543"/>
                    <a:pt x="596" y="546"/>
                    <a:pt x="636" y="546"/>
                  </a:cubicBezTo>
                  <a:cubicBezTo>
                    <a:pt x="676" y="546"/>
                    <a:pt x="715" y="543"/>
                    <a:pt x="751" y="537"/>
                  </a:cubicBezTo>
                  <a:cubicBezTo>
                    <a:pt x="798" y="531"/>
                    <a:pt x="840" y="528"/>
                    <a:pt x="879" y="528"/>
                  </a:cubicBezTo>
                  <a:cubicBezTo>
                    <a:pt x="918" y="528"/>
                    <a:pt x="953" y="531"/>
                    <a:pt x="989" y="537"/>
                  </a:cubicBezTo>
                  <a:cubicBezTo>
                    <a:pt x="1037" y="549"/>
                    <a:pt x="1096" y="572"/>
                    <a:pt x="1144" y="584"/>
                  </a:cubicBezTo>
                  <a:cubicBezTo>
                    <a:pt x="1275" y="644"/>
                    <a:pt x="1382" y="751"/>
                    <a:pt x="1513" y="811"/>
                  </a:cubicBezTo>
                  <a:cubicBezTo>
                    <a:pt x="1566" y="822"/>
                    <a:pt x="1614" y="828"/>
                    <a:pt x="1660" y="828"/>
                  </a:cubicBezTo>
                  <a:cubicBezTo>
                    <a:pt x="1706" y="828"/>
                    <a:pt x="1751" y="822"/>
                    <a:pt x="1799" y="811"/>
                  </a:cubicBezTo>
                  <a:cubicBezTo>
                    <a:pt x="2049" y="632"/>
                    <a:pt x="2358" y="727"/>
                    <a:pt x="2632" y="596"/>
                  </a:cubicBezTo>
                  <a:cubicBezTo>
                    <a:pt x="2644" y="453"/>
                    <a:pt x="2692" y="346"/>
                    <a:pt x="2834" y="287"/>
                  </a:cubicBezTo>
                  <a:cubicBezTo>
                    <a:pt x="1977" y="72"/>
                    <a:pt x="1072" y="215"/>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2"/>
            <p:cNvSpPr/>
            <p:nvPr/>
          </p:nvSpPr>
          <p:spPr>
            <a:xfrm>
              <a:off x="5479250" y="2093375"/>
              <a:ext cx="72950" cy="14600"/>
            </a:xfrm>
            <a:custGeom>
              <a:avLst/>
              <a:gdLst/>
              <a:ahLst/>
              <a:cxnLst/>
              <a:rect l="l" t="t" r="r" b="b"/>
              <a:pathLst>
                <a:path w="2918" h="584" extrusionOk="0">
                  <a:moveTo>
                    <a:pt x="2252" y="1"/>
                  </a:moveTo>
                  <a:cubicBezTo>
                    <a:pt x="2157" y="1"/>
                    <a:pt x="2062" y="32"/>
                    <a:pt x="1977" y="79"/>
                  </a:cubicBezTo>
                  <a:cubicBezTo>
                    <a:pt x="1369" y="91"/>
                    <a:pt x="738" y="102"/>
                    <a:pt x="131" y="126"/>
                  </a:cubicBezTo>
                  <a:cubicBezTo>
                    <a:pt x="84" y="233"/>
                    <a:pt x="36" y="317"/>
                    <a:pt x="0" y="424"/>
                  </a:cubicBezTo>
                  <a:cubicBezTo>
                    <a:pt x="235" y="424"/>
                    <a:pt x="472" y="417"/>
                    <a:pt x="712" y="417"/>
                  </a:cubicBezTo>
                  <a:cubicBezTo>
                    <a:pt x="1032" y="417"/>
                    <a:pt x="1358" y="429"/>
                    <a:pt x="1691" y="483"/>
                  </a:cubicBezTo>
                  <a:cubicBezTo>
                    <a:pt x="1896" y="518"/>
                    <a:pt x="2141" y="583"/>
                    <a:pt x="2386" y="583"/>
                  </a:cubicBezTo>
                  <a:cubicBezTo>
                    <a:pt x="2568" y="583"/>
                    <a:pt x="2750" y="547"/>
                    <a:pt x="2917" y="436"/>
                  </a:cubicBezTo>
                  <a:cubicBezTo>
                    <a:pt x="2810" y="233"/>
                    <a:pt x="2584" y="150"/>
                    <a:pt x="2405" y="31"/>
                  </a:cubicBezTo>
                  <a:cubicBezTo>
                    <a:pt x="2355" y="10"/>
                    <a:pt x="2304" y="1"/>
                    <a:pt x="2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2"/>
            <p:cNvSpPr/>
            <p:nvPr/>
          </p:nvSpPr>
          <p:spPr>
            <a:xfrm>
              <a:off x="5312850" y="2043250"/>
              <a:ext cx="56875" cy="13725"/>
            </a:xfrm>
            <a:custGeom>
              <a:avLst/>
              <a:gdLst/>
              <a:ahLst/>
              <a:cxnLst/>
              <a:rect l="l" t="t" r="r" b="b"/>
              <a:pathLst>
                <a:path w="2275" h="549" extrusionOk="0">
                  <a:moveTo>
                    <a:pt x="2203" y="0"/>
                  </a:moveTo>
                  <a:lnTo>
                    <a:pt x="2203" y="0"/>
                  </a:lnTo>
                  <a:cubicBezTo>
                    <a:pt x="2108" y="42"/>
                    <a:pt x="2006" y="49"/>
                    <a:pt x="1904" y="49"/>
                  </a:cubicBezTo>
                  <a:cubicBezTo>
                    <a:pt x="1853" y="49"/>
                    <a:pt x="1802" y="48"/>
                    <a:pt x="1752" y="48"/>
                  </a:cubicBezTo>
                  <a:cubicBezTo>
                    <a:pt x="1677" y="48"/>
                    <a:pt x="1604" y="52"/>
                    <a:pt x="1537" y="71"/>
                  </a:cubicBezTo>
                  <a:cubicBezTo>
                    <a:pt x="1393" y="117"/>
                    <a:pt x="1246" y="126"/>
                    <a:pt x="1101" y="126"/>
                  </a:cubicBezTo>
                  <a:cubicBezTo>
                    <a:pt x="999" y="126"/>
                    <a:pt x="897" y="122"/>
                    <a:pt x="797" y="122"/>
                  </a:cubicBezTo>
                  <a:cubicBezTo>
                    <a:pt x="588" y="122"/>
                    <a:pt x="383" y="141"/>
                    <a:pt x="191" y="262"/>
                  </a:cubicBezTo>
                  <a:cubicBezTo>
                    <a:pt x="160" y="236"/>
                    <a:pt x="128" y="221"/>
                    <a:pt x="99" y="221"/>
                  </a:cubicBezTo>
                  <a:cubicBezTo>
                    <a:pt x="61" y="221"/>
                    <a:pt x="27" y="244"/>
                    <a:pt x="1" y="298"/>
                  </a:cubicBezTo>
                  <a:cubicBezTo>
                    <a:pt x="72" y="536"/>
                    <a:pt x="263" y="536"/>
                    <a:pt x="465" y="548"/>
                  </a:cubicBezTo>
                  <a:cubicBezTo>
                    <a:pt x="498" y="548"/>
                    <a:pt x="531" y="549"/>
                    <a:pt x="564" y="549"/>
                  </a:cubicBezTo>
                  <a:cubicBezTo>
                    <a:pt x="1123" y="549"/>
                    <a:pt x="1652" y="453"/>
                    <a:pt x="2191" y="262"/>
                  </a:cubicBezTo>
                  <a:cubicBezTo>
                    <a:pt x="2275" y="179"/>
                    <a:pt x="2275" y="95"/>
                    <a:pt x="2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2"/>
            <p:cNvSpPr/>
            <p:nvPr/>
          </p:nvSpPr>
          <p:spPr>
            <a:xfrm>
              <a:off x="5342325" y="2067900"/>
              <a:ext cx="60450" cy="10825"/>
            </a:xfrm>
            <a:custGeom>
              <a:avLst/>
              <a:gdLst/>
              <a:ahLst/>
              <a:cxnLst/>
              <a:rect l="l" t="t" r="r" b="b"/>
              <a:pathLst>
                <a:path w="2418" h="433" extrusionOk="0">
                  <a:moveTo>
                    <a:pt x="2165" y="1"/>
                  </a:moveTo>
                  <a:cubicBezTo>
                    <a:pt x="2001" y="1"/>
                    <a:pt x="1830" y="51"/>
                    <a:pt x="1656" y="51"/>
                  </a:cubicBezTo>
                  <a:cubicBezTo>
                    <a:pt x="1581" y="51"/>
                    <a:pt x="1505" y="41"/>
                    <a:pt x="1429" y="14"/>
                  </a:cubicBezTo>
                  <a:cubicBezTo>
                    <a:pt x="1429" y="38"/>
                    <a:pt x="1429" y="62"/>
                    <a:pt x="1393" y="74"/>
                  </a:cubicBezTo>
                  <a:cubicBezTo>
                    <a:pt x="1378" y="80"/>
                    <a:pt x="1365" y="83"/>
                    <a:pt x="1354" y="83"/>
                  </a:cubicBezTo>
                  <a:cubicBezTo>
                    <a:pt x="1323" y="83"/>
                    <a:pt x="1310" y="58"/>
                    <a:pt x="1310" y="14"/>
                  </a:cubicBezTo>
                  <a:lnTo>
                    <a:pt x="274" y="14"/>
                  </a:lnTo>
                  <a:cubicBezTo>
                    <a:pt x="179" y="74"/>
                    <a:pt x="84" y="181"/>
                    <a:pt x="0" y="276"/>
                  </a:cubicBezTo>
                  <a:cubicBezTo>
                    <a:pt x="61" y="405"/>
                    <a:pt x="150" y="432"/>
                    <a:pt x="250" y="432"/>
                  </a:cubicBezTo>
                  <a:cubicBezTo>
                    <a:pt x="308" y="432"/>
                    <a:pt x="368" y="423"/>
                    <a:pt x="429" y="419"/>
                  </a:cubicBezTo>
                  <a:cubicBezTo>
                    <a:pt x="429" y="395"/>
                    <a:pt x="441" y="383"/>
                    <a:pt x="477" y="371"/>
                  </a:cubicBezTo>
                  <a:cubicBezTo>
                    <a:pt x="482" y="369"/>
                    <a:pt x="487" y="367"/>
                    <a:pt x="492" y="367"/>
                  </a:cubicBezTo>
                  <a:cubicBezTo>
                    <a:pt x="507" y="367"/>
                    <a:pt x="521" y="383"/>
                    <a:pt x="548" y="419"/>
                  </a:cubicBezTo>
                  <a:lnTo>
                    <a:pt x="2298" y="419"/>
                  </a:lnTo>
                  <a:cubicBezTo>
                    <a:pt x="2394" y="276"/>
                    <a:pt x="2417" y="145"/>
                    <a:pt x="2298" y="14"/>
                  </a:cubicBezTo>
                  <a:cubicBezTo>
                    <a:pt x="2255" y="5"/>
                    <a:pt x="2210" y="1"/>
                    <a:pt x="2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2"/>
            <p:cNvSpPr/>
            <p:nvPr/>
          </p:nvSpPr>
          <p:spPr>
            <a:xfrm>
              <a:off x="5319700" y="2017850"/>
              <a:ext cx="60750" cy="13800"/>
            </a:xfrm>
            <a:custGeom>
              <a:avLst/>
              <a:gdLst/>
              <a:ahLst/>
              <a:cxnLst/>
              <a:rect l="l" t="t" r="r" b="b"/>
              <a:pathLst>
                <a:path w="2430" h="552" extrusionOk="0">
                  <a:moveTo>
                    <a:pt x="2137" y="0"/>
                  </a:moveTo>
                  <a:cubicBezTo>
                    <a:pt x="2085" y="0"/>
                    <a:pt x="2030" y="11"/>
                    <a:pt x="1977" y="16"/>
                  </a:cubicBezTo>
                  <a:cubicBezTo>
                    <a:pt x="1715" y="64"/>
                    <a:pt x="1453" y="99"/>
                    <a:pt x="1203" y="123"/>
                  </a:cubicBezTo>
                  <a:cubicBezTo>
                    <a:pt x="1167" y="159"/>
                    <a:pt x="1144" y="194"/>
                    <a:pt x="1155" y="242"/>
                  </a:cubicBezTo>
                  <a:cubicBezTo>
                    <a:pt x="1155" y="254"/>
                    <a:pt x="1108" y="290"/>
                    <a:pt x="1108" y="290"/>
                  </a:cubicBezTo>
                  <a:lnTo>
                    <a:pt x="1120" y="230"/>
                  </a:lnTo>
                  <a:cubicBezTo>
                    <a:pt x="1120" y="183"/>
                    <a:pt x="1108" y="135"/>
                    <a:pt x="1060" y="123"/>
                  </a:cubicBezTo>
                  <a:cubicBezTo>
                    <a:pt x="739" y="135"/>
                    <a:pt x="393" y="135"/>
                    <a:pt x="60" y="159"/>
                  </a:cubicBezTo>
                  <a:cubicBezTo>
                    <a:pt x="1" y="302"/>
                    <a:pt x="155" y="349"/>
                    <a:pt x="215" y="433"/>
                  </a:cubicBezTo>
                  <a:cubicBezTo>
                    <a:pt x="262" y="480"/>
                    <a:pt x="310" y="528"/>
                    <a:pt x="346" y="552"/>
                  </a:cubicBezTo>
                  <a:cubicBezTo>
                    <a:pt x="763" y="540"/>
                    <a:pt x="1191" y="540"/>
                    <a:pt x="1632" y="540"/>
                  </a:cubicBezTo>
                  <a:cubicBezTo>
                    <a:pt x="1846" y="433"/>
                    <a:pt x="2132" y="552"/>
                    <a:pt x="2358" y="409"/>
                  </a:cubicBezTo>
                  <a:cubicBezTo>
                    <a:pt x="2429" y="302"/>
                    <a:pt x="2227" y="230"/>
                    <a:pt x="2346" y="123"/>
                  </a:cubicBezTo>
                  <a:cubicBezTo>
                    <a:pt x="2289" y="24"/>
                    <a:pt x="2216" y="0"/>
                    <a:pt x="2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2"/>
            <p:cNvSpPr/>
            <p:nvPr/>
          </p:nvSpPr>
          <p:spPr>
            <a:xfrm>
              <a:off x="5408700" y="2067350"/>
              <a:ext cx="55975" cy="10675"/>
            </a:xfrm>
            <a:custGeom>
              <a:avLst/>
              <a:gdLst/>
              <a:ahLst/>
              <a:cxnLst/>
              <a:rect l="l" t="t" r="r" b="b"/>
              <a:pathLst>
                <a:path w="2239" h="427" extrusionOk="0">
                  <a:moveTo>
                    <a:pt x="2084" y="0"/>
                  </a:moveTo>
                  <a:cubicBezTo>
                    <a:pt x="1465" y="24"/>
                    <a:pt x="834" y="36"/>
                    <a:pt x="215" y="36"/>
                  </a:cubicBezTo>
                  <a:cubicBezTo>
                    <a:pt x="120" y="96"/>
                    <a:pt x="0" y="143"/>
                    <a:pt x="84" y="286"/>
                  </a:cubicBezTo>
                  <a:cubicBezTo>
                    <a:pt x="357" y="391"/>
                    <a:pt x="632" y="426"/>
                    <a:pt x="908" y="426"/>
                  </a:cubicBezTo>
                  <a:cubicBezTo>
                    <a:pt x="1352" y="426"/>
                    <a:pt x="1798" y="335"/>
                    <a:pt x="2239" y="298"/>
                  </a:cubicBezTo>
                  <a:cubicBezTo>
                    <a:pt x="2120" y="239"/>
                    <a:pt x="2084" y="119"/>
                    <a:pt x="2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2"/>
            <p:cNvSpPr/>
            <p:nvPr/>
          </p:nvSpPr>
          <p:spPr>
            <a:xfrm>
              <a:off x="5273350" y="2042625"/>
              <a:ext cx="38625" cy="14000"/>
            </a:xfrm>
            <a:custGeom>
              <a:avLst/>
              <a:gdLst/>
              <a:ahLst/>
              <a:cxnLst/>
              <a:rect l="l" t="t" r="r" b="b"/>
              <a:pathLst>
                <a:path w="1545" h="560" extrusionOk="0">
                  <a:moveTo>
                    <a:pt x="207" y="0"/>
                  </a:moveTo>
                  <a:cubicBezTo>
                    <a:pt x="116" y="0"/>
                    <a:pt x="45" y="49"/>
                    <a:pt x="21" y="216"/>
                  </a:cubicBezTo>
                  <a:cubicBezTo>
                    <a:pt x="0" y="362"/>
                    <a:pt x="66" y="391"/>
                    <a:pt x="164" y="391"/>
                  </a:cubicBezTo>
                  <a:cubicBezTo>
                    <a:pt x="230" y="391"/>
                    <a:pt x="310" y="378"/>
                    <a:pt x="388" y="378"/>
                  </a:cubicBezTo>
                  <a:cubicBezTo>
                    <a:pt x="458" y="378"/>
                    <a:pt x="527" y="389"/>
                    <a:pt x="581" y="430"/>
                  </a:cubicBezTo>
                  <a:cubicBezTo>
                    <a:pt x="692" y="500"/>
                    <a:pt x="850" y="559"/>
                    <a:pt x="1014" y="559"/>
                  </a:cubicBezTo>
                  <a:cubicBezTo>
                    <a:pt x="1181" y="559"/>
                    <a:pt x="1353" y="497"/>
                    <a:pt x="1485" y="323"/>
                  </a:cubicBezTo>
                  <a:cubicBezTo>
                    <a:pt x="1545" y="251"/>
                    <a:pt x="1545" y="192"/>
                    <a:pt x="1485" y="144"/>
                  </a:cubicBezTo>
                  <a:cubicBezTo>
                    <a:pt x="1368" y="80"/>
                    <a:pt x="1246" y="62"/>
                    <a:pt x="1122" y="62"/>
                  </a:cubicBezTo>
                  <a:cubicBezTo>
                    <a:pt x="968" y="62"/>
                    <a:pt x="810" y="90"/>
                    <a:pt x="652" y="96"/>
                  </a:cubicBezTo>
                  <a:cubicBezTo>
                    <a:pt x="644" y="97"/>
                    <a:pt x="636" y="98"/>
                    <a:pt x="628" y="98"/>
                  </a:cubicBezTo>
                  <a:cubicBezTo>
                    <a:pt x="501" y="98"/>
                    <a:pt x="335" y="0"/>
                    <a:pt x="2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32"/>
            <p:cNvSpPr/>
            <p:nvPr/>
          </p:nvSpPr>
          <p:spPr>
            <a:xfrm>
              <a:off x="5564075" y="2085475"/>
              <a:ext cx="45275" cy="6600"/>
            </a:xfrm>
            <a:custGeom>
              <a:avLst/>
              <a:gdLst/>
              <a:ahLst/>
              <a:cxnLst/>
              <a:rect l="l" t="t" r="r" b="b"/>
              <a:pathLst>
                <a:path w="1811" h="264" extrusionOk="0">
                  <a:moveTo>
                    <a:pt x="705" y="0"/>
                  </a:moveTo>
                  <a:cubicBezTo>
                    <a:pt x="467" y="0"/>
                    <a:pt x="231" y="22"/>
                    <a:pt x="1" y="109"/>
                  </a:cubicBezTo>
                  <a:cubicBezTo>
                    <a:pt x="71" y="200"/>
                    <a:pt x="158" y="216"/>
                    <a:pt x="249" y="216"/>
                  </a:cubicBezTo>
                  <a:cubicBezTo>
                    <a:pt x="298" y="216"/>
                    <a:pt x="347" y="212"/>
                    <a:pt x="396" y="212"/>
                  </a:cubicBezTo>
                  <a:cubicBezTo>
                    <a:pt x="458" y="212"/>
                    <a:pt x="518" y="219"/>
                    <a:pt x="572" y="252"/>
                  </a:cubicBezTo>
                  <a:cubicBezTo>
                    <a:pt x="965" y="264"/>
                    <a:pt x="1370" y="264"/>
                    <a:pt x="1751" y="264"/>
                  </a:cubicBezTo>
                  <a:cubicBezTo>
                    <a:pt x="1810" y="216"/>
                    <a:pt x="1810" y="168"/>
                    <a:pt x="1751" y="145"/>
                  </a:cubicBezTo>
                  <a:cubicBezTo>
                    <a:pt x="1644" y="145"/>
                    <a:pt x="1548" y="133"/>
                    <a:pt x="1465" y="26"/>
                  </a:cubicBezTo>
                  <a:cubicBezTo>
                    <a:pt x="1213" y="26"/>
                    <a:pt x="958" y="0"/>
                    <a:pt x="7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32"/>
            <p:cNvSpPr/>
            <p:nvPr/>
          </p:nvSpPr>
          <p:spPr>
            <a:xfrm>
              <a:off x="5319100" y="2063650"/>
              <a:ext cx="21175" cy="11400"/>
            </a:xfrm>
            <a:custGeom>
              <a:avLst/>
              <a:gdLst/>
              <a:ahLst/>
              <a:cxnLst/>
              <a:rect l="l" t="t" r="r" b="b"/>
              <a:pathLst>
                <a:path w="847" h="456" extrusionOk="0">
                  <a:moveTo>
                    <a:pt x="289" y="0"/>
                  </a:moveTo>
                  <a:cubicBezTo>
                    <a:pt x="257" y="0"/>
                    <a:pt x="225" y="2"/>
                    <a:pt x="191" y="6"/>
                  </a:cubicBezTo>
                  <a:cubicBezTo>
                    <a:pt x="108" y="17"/>
                    <a:pt x="1" y="29"/>
                    <a:pt x="1" y="172"/>
                  </a:cubicBezTo>
                  <a:cubicBezTo>
                    <a:pt x="1" y="267"/>
                    <a:pt x="48" y="363"/>
                    <a:pt x="132" y="387"/>
                  </a:cubicBezTo>
                  <a:cubicBezTo>
                    <a:pt x="245" y="426"/>
                    <a:pt x="356" y="455"/>
                    <a:pt x="464" y="455"/>
                  </a:cubicBezTo>
                  <a:cubicBezTo>
                    <a:pt x="583" y="455"/>
                    <a:pt x="698" y="420"/>
                    <a:pt x="810" y="327"/>
                  </a:cubicBezTo>
                  <a:cubicBezTo>
                    <a:pt x="846" y="267"/>
                    <a:pt x="834" y="208"/>
                    <a:pt x="798" y="148"/>
                  </a:cubicBezTo>
                  <a:cubicBezTo>
                    <a:pt x="636" y="57"/>
                    <a:pt x="474"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32"/>
            <p:cNvSpPr/>
            <p:nvPr/>
          </p:nvSpPr>
          <p:spPr>
            <a:xfrm>
              <a:off x="5289350" y="2081050"/>
              <a:ext cx="28300" cy="15975"/>
            </a:xfrm>
            <a:custGeom>
              <a:avLst/>
              <a:gdLst/>
              <a:ahLst/>
              <a:cxnLst/>
              <a:rect l="l" t="t" r="r" b="b"/>
              <a:pathLst>
                <a:path w="1132" h="639" extrusionOk="0">
                  <a:moveTo>
                    <a:pt x="512" y="226"/>
                  </a:moveTo>
                  <a:lnTo>
                    <a:pt x="512" y="226"/>
                  </a:lnTo>
                  <a:cubicBezTo>
                    <a:pt x="577" y="247"/>
                    <a:pt x="641" y="258"/>
                    <a:pt x="707" y="264"/>
                  </a:cubicBezTo>
                  <a:lnTo>
                    <a:pt x="707" y="264"/>
                  </a:lnTo>
                  <a:cubicBezTo>
                    <a:pt x="692" y="264"/>
                    <a:pt x="677" y="265"/>
                    <a:pt x="662" y="265"/>
                  </a:cubicBezTo>
                  <a:cubicBezTo>
                    <a:pt x="607" y="265"/>
                    <a:pt x="556" y="258"/>
                    <a:pt x="512" y="226"/>
                  </a:cubicBezTo>
                  <a:close/>
                  <a:moveTo>
                    <a:pt x="131" y="0"/>
                  </a:moveTo>
                  <a:cubicBezTo>
                    <a:pt x="36" y="83"/>
                    <a:pt x="0" y="203"/>
                    <a:pt x="12" y="322"/>
                  </a:cubicBezTo>
                  <a:cubicBezTo>
                    <a:pt x="60" y="488"/>
                    <a:pt x="179" y="572"/>
                    <a:pt x="345" y="619"/>
                  </a:cubicBezTo>
                  <a:cubicBezTo>
                    <a:pt x="408" y="633"/>
                    <a:pt x="475" y="639"/>
                    <a:pt x="544" y="639"/>
                  </a:cubicBezTo>
                  <a:cubicBezTo>
                    <a:pt x="592" y="639"/>
                    <a:pt x="641" y="636"/>
                    <a:pt x="691" y="631"/>
                  </a:cubicBezTo>
                  <a:cubicBezTo>
                    <a:pt x="810" y="595"/>
                    <a:pt x="905" y="560"/>
                    <a:pt x="988" y="464"/>
                  </a:cubicBezTo>
                  <a:lnTo>
                    <a:pt x="988" y="333"/>
                  </a:lnTo>
                  <a:cubicBezTo>
                    <a:pt x="945" y="290"/>
                    <a:pt x="896" y="272"/>
                    <a:pt x="845" y="265"/>
                  </a:cubicBezTo>
                  <a:lnTo>
                    <a:pt x="845" y="265"/>
                  </a:lnTo>
                  <a:cubicBezTo>
                    <a:pt x="929" y="260"/>
                    <a:pt x="1016" y="247"/>
                    <a:pt x="1107" y="226"/>
                  </a:cubicBezTo>
                  <a:lnTo>
                    <a:pt x="1131" y="167"/>
                  </a:lnTo>
                  <a:cubicBezTo>
                    <a:pt x="822" y="24"/>
                    <a:pt x="464" y="95"/>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32"/>
            <p:cNvSpPr/>
            <p:nvPr/>
          </p:nvSpPr>
          <p:spPr>
            <a:xfrm>
              <a:off x="5528950" y="2087975"/>
              <a:ext cx="49450" cy="9550"/>
            </a:xfrm>
            <a:custGeom>
              <a:avLst/>
              <a:gdLst/>
              <a:ahLst/>
              <a:cxnLst/>
              <a:rect l="l" t="t" r="r" b="b"/>
              <a:pathLst>
                <a:path w="1978" h="382" extrusionOk="0">
                  <a:moveTo>
                    <a:pt x="264" y="0"/>
                  </a:moveTo>
                  <a:cubicBezTo>
                    <a:pt x="146" y="0"/>
                    <a:pt x="40" y="31"/>
                    <a:pt x="1" y="211"/>
                  </a:cubicBezTo>
                  <a:cubicBezTo>
                    <a:pt x="344" y="280"/>
                    <a:pt x="680" y="381"/>
                    <a:pt x="1027" y="381"/>
                  </a:cubicBezTo>
                  <a:cubicBezTo>
                    <a:pt x="1101" y="381"/>
                    <a:pt x="1176" y="377"/>
                    <a:pt x="1251" y="366"/>
                  </a:cubicBezTo>
                  <a:cubicBezTo>
                    <a:pt x="1382" y="354"/>
                    <a:pt x="1489" y="283"/>
                    <a:pt x="1596" y="211"/>
                  </a:cubicBezTo>
                  <a:cubicBezTo>
                    <a:pt x="1715" y="187"/>
                    <a:pt x="1846" y="176"/>
                    <a:pt x="1977" y="164"/>
                  </a:cubicBezTo>
                  <a:cubicBezTo>
                    <a:pt x="1895" y="69"/>
                    <a:pt x="1792" y="58"/>
                    <a:pt x="1685" y="58"/>
                  </a:cubicBezTo>
                  <a:cubicBezTo>
                    <a:pt x="1654" y="58"/>
                    <a:pt x="1623" y="59"/>
                    <a:pt x="1592" y="59"/>
                  </a:cubicBezTo>
                  <a:cubicBezTo>
                    <a:pt x="1528" y="59"/>
                    <a:pt x="1465" y="55"/>
                    <a:pt x="1406" y="33"/>
                  </a:cubicBezTo>
                  <a:cubicBezTo>
                    <a:pt x="1170" y="15"/>
                    <a:pt x="935" y="4"/>
                    <a:pt x="704" y="4"/>
                  </a:cubicBezTo>
                  <a:cubicBezTo>
                    <a:pt x="620" y="4"/>
                    <a:pt x="536" y="6"/>
                    <a:pt x="453" y="9"/>
                  </a:cubicBezTo>
                  <a:cubicBezTo>
                    <a:pt x="392" y="9"/>
                    <a:pt x="326" y="0"/>
                    <a:pt x="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32"/>
            <p:cNvSpPr/>
            <p:nvPr/>
          </p:nvSpPr>
          <p:spPr>
            <a:xfrm>
              <a:off x="5270000" y="2073825"/>
              <a:ext cx="22650" cy="16850"/>
            </a:xfrm>
            <a:custGeom>
              <a:avLst/>
              <a:gdLst/>
              <a:ahLst/>
              <a:cxnLst/>
              <a:rect l="l" t="t" r="r" b="b"/>
              <a:pathLst>
                <a:path w="906" h="674" extrusionOk="0">
                  <a:moveTo>
                    <a:pt x="140" y="1"/>
                  </a:moveTo>
                  <a:cubicBezTo>
                    <a:pt x="71" y="1"/>
                    <a:pt x="35" y="67"/>
                    <a:pt x="0" y="146"/>
                  </a:cubicBezTo>
                  <a:cubicBezTo>
                    <a:pt x="0" y="182"/>
                    <a:pt x="12" y="218"/>
                    <a:pt x="12" y="253"/>
                  </a:cubicBezTo>
                  <a:cubicBezTo>
                    <a:pt x="48" y="325"/>
                    <a:pt x="95" y="384"/>
                    <a:pt x="131" y="432"/>
                  </a:cubicBezTo>
                  <a:cubicBezTo>
                    <a:pt x="297" y="537"/>
                    <a:pt x="463" y="673"/>
                    <a:pt x="661" y="673"/>
                  </a:cubicBezTo>
                  <a:cubicBezTo>
                    <a:pt x="734" y="673"/>
                    <a:pt x="810" y="655"/>
                    <a:pt x="893" y="611"/>
                  </a:cubicBezTo>
                  <a:cubicBezTo>
                    <a:pt x="905" y="492"/>
                    <a:pt x="905" y="384"/>
                    <a:pt x="905" y="277"/>
                  </a:cubicBezTo>
                  <a:cubicBezTo>
                    <a:pt x="703" y="122"/>
                    <a:pt x="476" y="27"/>
                    <a:pt x="226" y="27"/>
                  </a:cubicBezTo>
                  <a:cubicBezTo>
                    <a:pt x="192" y="9"/>
                    <a:pt x="164" y="1"/>
                    <a:pt x="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32"/>
            <p:cNvSpPr/>
            <p:nvPr/>
          </p:nvSpPr>
          <p:spPr>
            <a:xfrm>
              <a:off x="5253025" y="2055750"/>
              <a:ext cx="22650" cy="22925"/>
            </a:xfrm>
            <a:custGeom>
              <a:avLst/>
              <a:gdLst/>
              <a:ahLst/>
              <a:cxnLst/>
              <a:rect l="l" t="t" r="r" b="b"/>
              <a:pathLst>
                <a:path w="906" h="917" extrusionOk="0">
                  <a:moveTo>
                    <a:pt x="12" y="0"/>
                  </a:moveTo>
                  <a:cubicBezTo>
                    <a:pt x="12" y="83"/>
                    <a:pt x="1" y="143"/>
                    <a:pt x="1" y="202"/>
                  </a:cubicBezTo>
                  <a:cubicBezTo>
                    <a:pt x="24" y="643"/>
                    <a:pt x="274" y="869"/>
                    <a:pt x="715" y="917"/>
                  </a:cubicBezTo>
                  <a:cubicBezTo>
                    <a:pt x="774" y="857"/>
                    <a:pt x="846" y="798"/>
                    <a:pt x="905" y="738"/>
                  </a:cubicBezTo>
                  <a:cubicBezTo>
                    <a:pt x="560" y="548"/>
                    <a:pt x="429" y="107"/>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32"/>
            <p:cNvSpPr/>
            <p:nvPr/>
          </p:nvSpPr>
          <p:spPr>
            <a:xfrm>
              <a:off x="5528650" y="2092350"/>
              <a:ext cx="33075" cy="7700"/>
            </a:xfrm>
            <a:custGeom>
              <a:avLst/>
              <a:gdLst/>
              <a:ahLst/>
              <a:cxnLst/>
              <a:rect l="l" t="t" r="r" b="b"/>
              <a:pathLst>
                <a:path w="1323" h="308" extrusionOk="0">
                  <a:moveTo>
                    <a:pt x="1322" y="1"/>
                  </a:moveTo>
                  <a:lnTo>
                    <a:pt x="1322" y="1"/>
                  </a:lnTo>
                  <a:cubicBezTo>
                    <a:pt x="894" y="12"/>
                    <a:pt x="441" y="12"/>
                    <a:pt x="13" y="12"/>
                  </a:cubicBezTo>
                  <a:cubicBezTo>
                    <a:pt x="1" y="60"/>
                    <a:pt x="1" y="96"/>
                    <a:pt x="1" y="108"/>
                  </a:cubicBezTo>
                  <a:cubicBezTo>
                    <a:pt x="144" y="120"/>
                    <a:pt x="310" y="143"/>
                    <a:pt x="465" y="167"/>
                  </a:cubicBezTo>
                  <a:cubicBezTo>
                    <a:pt x="626" y="223"/>
                    <a:pt x="796" y="307"/>
                    <a:pt x="951" y="307"/>
                  </a:cubicBezTo>
                  <a:cubicBezTo>
                    <a:pt x="1095" y="307"/>
                    <a:pt x="1225" y="235"/>
                    <a:pt x="1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32"/>
            <p:cNvSpPr/>
            <p:nvPr/>
          </p:nvSpPr>
          <p:spPr>
            <a:xfrm>
              <a:off x="5400375" y="2068250"/>
              <a:ext cx="13700" cy="9850"/>
            </a:xfrm>
            <a:custGeom>
              <a:avLst/>
              <a:gdLst/>
              <a:ahLst/>
              <a:cxnLst/>
              <a:rect l="l" t="t" r="r" b="b"/>
              <a:pathLst>
                <a:path w="548" h="394" extrusionOk="0">
                  <a:moveTo>
                    <a:pt x="0" y="0"/>
                  </a:moveTo>
                  <a:lnTo>
                    <a:pt x="0" y="393"/>
                  </a:lnTo>
                  <a:cubicBezTo>
                    <a:pt x="131" y="357"/>
                    <a:pt x="274" y="310"/>
                    <a:pt x="405" y="262"/>
                  </a:cubicBezTo>
                  <a:cubicBezTo>
                    <a:pt x="453" y="179"/>
                    <a:pt x="500" y="107"/>
                    <a:pt x="548" y="12"/>
                  </a:cubicBezTo>
                  <a:cubicBezTo>
                    <a:pt x="369" y="0"/>
                    <a:pt x="179"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32"/>
            <p:cNvSpPr/>
            <p:nvPr/>
          </p:nvSpPr>
          <p:spPr>
            <a:xfrm>
              <a:off x="5664100" y="2082250"/>
              <a:ext cx="27100" cy="3750"/>
            </a:xfrm>
            <a:custGeom>
              <a:avLst/>
              <a:gdLst/>
              <a:ahLst/>
              <a:cxnLst/>
              <a:rect l="l" t="t" r="r" b="b"/>
              <a:pathLst>
                <a:path w="1084" h="150" extrusionOk="0">
                  <a:moveTo>
                    <a:pt x="493" y="0"/>
                  </a:moveTo>
                  <a:cubicBezTo>
                    <a:pt x="331" y="0"/>
                    <a:pt x="167" y="32"/>
                    <a:pt x="0" y="107"/>
                  </a:cubicBezTo>
                  <a:cubicBezTo>
                    <a:pt x="201" y="134"/>
                    <a:pt x="405" y="149"/>
                    <a:pt x="609" y="149"/>
                  </a:cubicBezTo>
                  <a:cubicBezTo>
                    <a:pt x="768" y="149"/>
                    <a:pt x="927" y="140"/>
                    <a:pt x="1084" y="119"/>
                  </a:cubicBezTo>
                  <a:cubicBezTo>
                    <a:pt x="887" y="47"/>
                    <a:pt x="691" y="0"/>
                    <a:pt x="4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32"/>
            <p:cNvSpPr/>
            <p:nvPr/>
          </p:nvSpPr>
          <p:spPr>
            <a:xfrm>
              <a:off x="5692950" y="2082125"/>
              <a:ext cx="26525" cy="3100"/>
            </a:xfrm>
            <a:custGeom>
              <a:avLst/>
              <a:gdLst/>
              <a:ahLst/>
              <a:cxnLst/>
              <a:rect l="l" t="t" r="r" b="b"/>
              <a:pathLst>
                <a:path w="1061" h="124" extrusionOk="0">
                  <a:moveTo>
                    <a:pt x="689" y="1"/>
                  </a:moveTo>
                  <a:cubicBezTo>
                    <a:pt x="456" y="1"/>
                    <a:pt x="223" y="17"/>
                    <a:pt x="1" y="112"/>
                  </a:cubicBezTo>
                  <a:cubicBezTo>
                    <a:pt x="358" y="124"/>
                    <a:pt x="715" y="124"/>
                    <a:pt x="1061" y="124"/>
                  </a:cubicBezTo>
                  <a:cubicBezTo>
                    <a:pt x="1049" y="88"/>
                    <a:pt x="1049" y="52"/>
                    <a:pt x="1037" y="5"/>
                  </a:cubicBezTo>
                  <a:cubicBezTo>
                    <a:pt x="922" y="5"/>
                    <a:pt x="805" y="1"/>
                    <a:pt x="6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32"/>
            <p:cNvSpPr/>
            <p:nvPr/>
          </p:nvSpPr>
          <p:spPr>
            <a:xfrm>
              <a:off x="5338750" y="2065350"/>
              <a:ext cx="10450" cy="9475"/>
            </a:xfrm>
            <a:custGeom>
              <a:avLst/>
              <a:gdLst/>
              <a:ahLst/>
              <a:cxnLst/>
              <a:rect l="l" t="t" r="r" b="b"/>
              <a:pathLst>
                <a:path w="418" h="379" extrusionOk="0">
                  <a:moveTo>
                    <a:pt x="168" y="0"/>
                  </a:moveTo>
                  <a:cubicBezTo>
                    <a:pt x="115" y="0"/>
                    <a:pt x="59" y="27"/>
                    <a:pt x="1" y="104"/>
                  </a:cubicBezTo>
                  <a:cubicBezTo>
                    <a:pt x="24" y="140"/>
                    <a:pt x="24" y="199"/>
                    <a:pt x="24" y="259"/>
                  </a:cubicBezTo>
                  <a:cubicBezTo>
                    <a:pt x="60" y="295"/>
                    <a:pt x="108" y="342"/>
                    <a:pt x="155" y="378"/>
                  </a:cubicBezTo>
                  <a:cubicBezTo>
                    <a:pt x="334" y="378"/>
                    <a:pt x="417" y="295"/>
                    <a:pt x="417" y="116"/>
                  </a:cubicBezTo>
                  <a:cubicBezTo>
                    <a:pt x="336" y="72"/>
                    <a:pt x="255" y="0"/>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32"/>
            <p:cNvSpPr/>
            <p:nvPr/>
          </p:nvSpPr>
          <p:spPr>
            <a:xfrm>
              <a:off x="5561400" y="2068050"/>
              <a:ext cx="11625" cy="6575"/>
            </a:xfrm>
            <a:custGeom>
              <a:avLst/>
              <a:gdLst/>
              <a:ahLst/>
              <a:cxnLst/>
              <a:rect l="l" t="t" r="r" b="b"/>
              <a:pathLst>
                <a:path w="465" h="263" extrusionOk="0">
                  <a:moveTo>
                    <a:pt x="268" y="0"/>
                  </a:moveTo>
                  <a:cubicBezTo>
                    <a:pt x="166" y="0"/>
                    <a:pt x="74" y="29"/>
                    <a:pt x="0" y="139"/>
                  </a:cubicBezTo>
                  <a:cubicBezTo>
                    <a:pt x="86" y="220"/>
                    <a:pt x="166" y="262"/>
                    <a:pt x="236" y="262"/>
                  </a:cubicBezTo>
                  <a:cubicBezTo>
                    <a:pt x="331" y="262"/>
                    <a:pt x="410" y="185"/>
                    <a:pt x="465" y="20"/>
                  </a:cubicBezTo>
                  <a:cubicBezTo>
                    <a:pt x="397" y="11"/>
                    <a:pt x="330" y="0"/>
                    <a:pt x="2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32"/>
            <p:cNvSpPr/>
            <p:nvPr/>
          </p:nvSpPr>
          <p:spPr>
            <a:xfrm>
              <a:off x="5247675" y="2028600"/>
              <a:ext cx="8650" cy="6925"/>
            </a:xfrm>
            <a:custGeom>
              <a:avLst/>
              <a:gdLst/>
              <a:ahLst/>
              <a:cxnLst/>
              <a:rect l="l" t="t" r="r" b="b"/>
              <a:pathLst>
                <a:path w="346" h="277" extrusionOk="0">
                  <a:moveTo>
                    <a:pt x="114" y="0"/>
                  </a:moveTo>
                  <a:cubicBezTo>
                    <a:pt x="101" y="0"/>
                    <a:pt x="86" y="1"/>
                    <a:pt x="72" y="3"/>
                  </a:cubicBezTo>
                  <a:cubicBezTo>
                    <a:pt x="0" y="38"/>
                    <a:pt x="0" y="62"/>
                    <a:pt x="48" y="122"/>
                  </a:cubicBezTo>
                  <a:cubicBezTo>
                    <a:pt x="60" y="169"/>
                    <a:pt x="60" y="229"/>
                    <a:pt x="72" y="276"/>
                  </a:cubicBezTo>
                  <a:cubicBezTo>
                    <a:pt x="167" y="229"/>
                    <a:pt x="250" y="181"/>
                    <a:pt x="345" y="122"/>
                  </a:cubicBezTo>
                  <a:cubicBezTo>
                    <a:pt x="293" y="38"/>
                    <a:pt x="214" y="0"/>
                    <a:pt x="1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32"/>
            <p:cNvSpPr/>
            <p:nvPr/>
          </p:nvSpPr>
          <p:spPr>
            <a:xfrm>
              <a:off x="5256300" y="2031625"/>
              <a:ext cx="10750" cy="3675"/>
            </a:xfrm>
            <a:custGeom>
              <a:avLst/>
              <a:gdLst/>
              <a:ahLst/>
              <a:cxnLst/>
              <a:rect l="l" t="t" r="r" b="b"/>
              <a:pathLst>
                <a:path w="430" h="147" extrusionOk="0">
                  <a:moveTo>
                    <a:pt x="0" y="1"/>
                  </a:moveTo>
                  <a:cubicBezTo>
                    <a:pt x="72" y="102"/>
                    <a:pt x="143" y="147"/>
                    <a:pt x="215" y="147"/>
                  </a:cubicBezTo>
                  <a:cubicBezTo>
                    <a:pt x="286" y="147"/>
                    <a:pt x="358" y="102"/>
                    <a:pt x="429" y="24"/>
                  </a:cubicBezTo>
                  <a:cubicBezTo>
                    <a:pt x="286" y="24"/>
                    <a:pt x="143"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32"/>
            <p:cNvSpPr/>
            <p:nvPr/>
          </p:nvSpPr>
          <p:spPr>
            <a:xfrm>
              <a:off x="5372100" y="2067950"/>
              <a:ext cx="6275" cy="5700"/>
            </a:xfrm>
            <a:custGeom>
              <a:avLst/>
              <a:gdLst/>
              <a:ahLst/>
              <a:cxnLst/>
              <a:rect l="l" t="t" r="r" b="b"/>
              <a:pathLst>
                <a:path w="251" h="228" extrusionOk="0">
                  <a:moveTo>
                    <a:pt x="131" y="0"/>
                  </a:moveTo>
                  <a:cubicBezTo>
                    <a:pt x="119" y="72"/>
                    <a:pt x="0" y="191"/>
                    <a:pt x="95" y="215"/>
                  </a:cubicBezTo>
                  <a:cubicBezTo>
                    <a:pt x="119" y="224"/>
                    <a:pt x="139" y="228"/>
                    <a:pt x="155" y="228"/>
                  </a:cubicBezTo>
                  <a:cubicBezTo>
                    <a:pt x="247" y="228"/>
                    <a:pt x="240" y="103"/>
                    <a:pt x="250" y="12"/>
                  </a:cubicBezTo>
                  <a:cubicBezTo>
                    <a:pt x="202" y="0"/>
                    <a:pt x="155"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32"/>
            <p:cNvSpPr/>
            <p:nvPr/>
          </p:nvSpPr>
          <p:spPr>
            <a:xfrm>
              <a:off x="5367625" y="2043250"/>
              <a:ext cx="3900" cy="7650"/>
            </a:xfrm>
            <a:custGeom>
              <a:avLst/>
              <a:gdLst/>
              <a:ahLst/>
              <a:cxnLst/>
              <a:rect l="l" t="t" r="r" b="b"/>
              <a:pathLst>
                <a:path w="156" h="306" extrusionOk="0">
                  <a:moveTo>
                    <a:pt x="0" y="0"/>
                  </a:moveTo>
                  <a:lnTo>
                    <a:pt x="0" y="262"/>
                  </a:lnTo>
                  <a:cubicBezTo>
                    <a:pt x="30" y="292"/>
                    <a:pt x="58" y="305"/>
                    <a:pt x="80" y="305"/>
                  </a:cubicBezTo>
                  <a:cubicBezTo>
                    <a:pt x="111" y="305"/>
                    <a:pt x="131" y="280"/>
                    <a:pt x="131" y="238"/>
                  </a:cubicBezTo>
                  <a:cubicBezTo>
                    <a:pt x="155" y="131"/>
                    <a:pt x="143"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32"/>
            <p:cNvSpPr/>
            <p:nvPr/>
          </p:nvSpPr>
          <p:spPr>
            <a:xfrm>
              <a:off x="5310175" y="2044925"/>
              <a:ext cx="7475" cy="5775"/>
            </a:xfrm>
            <a:custGeom>
              <a:avLst/>
              <a:gdLst/>
              <a:ahLst/>
              <a:cxnLst/>
              <a:rect l="l" t="t" r="r" b="b"/>
              <a:pathLst>
                <a:path w="299" h="231" extrusionOk="0">
                  <a:moveTo>
                    <a:pt x="129" y="0"/>
                  </a:moveTo>
                  <a:cubicBezTo>
                    <a:pt x="95" y="0"/>
                    <a:pt x="53" y="16"/>
                    <a:pt x="1" y="52"/>
                  </a:cubicBezTo>
                  <a:cubicBezTo>
                    <a:pt x="1" y="112"/>
                    <a:pt x="12" y="171"/>
                    <a:pt x="12" y="231"/>
                  </a:cubicBezTo>
                  <a:cubicBezTo>
                    <a:pt x="30" y="225"/>
                    <a:pt x="45" y="222"/>
                    <a:pt x="60" y="222"/>
                  </a:cubicBezTo>
                  <a:cubicBezTo>
                    <a:pt x="75" y="222"/>
                    <a:pt x="90" y="225"/>
                    <a:pt x="108" y="231"/>
                  </a:cubicBezTo>
                  <a:cubicBezTo>
                    <a:pt x="179" y="219"/>
                    <a:pt x="239" y="219"/>
                    <a:pt x="298" y="207"/>
                  </a:cubicBezTo>
                  <a:cubicBezTo>
                    <a:pt x="255" y="104"/>
                    <a:pt x="218" y="0"/>
                    <a:pt x="1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32"/>
            <p:cNvSpPr/>
            <p:nvPr/>
          </p:nvSpPr>
          <p:spPr>
            <a:xfrm>
              <a:off x="5353325" y="2073600"/>
              <a:ext cx="3900" cy="4675"/>
            </a:xfrm>
            <a:custGeom>
              <a:avLst/>
              <a:gdLst/>
              <a:ahLst/>
              <a:cxnLst/>
              <a:rect l="l" t="t" r="r" b="b"/>
              <a:pathLst>
                <a:path w="156" h="187" extrusionOk="0">
                  <a:moveTo>
                    <a:pt x="72" y="0"/>
                  </a:moveTo>
                  <a:cubicBezTo>
                    <a:pt x="1" y="0"/>
                    <a:pt x="13" y="108"/>
                    <a:pt x="13" y="167"/>
                  </a:cubicBezTo>
                  <a:cubicBezTo>
                    <a:pt x="34" y="181"/>
                    <a:pt x="59" y="187"/>
                    <a:pt x="83" y="187"/>
                  </a:cubicBezTo>
                  <a:cubicBezTo>
                    <a:pt x="100" y="187"/>
                    <a:pt x="117" y="184"/>
                    <a:pt x="132" y="179"/>
                  </a:cubicBezTo>
                  <a:cubicBezTo>
                    <a:pt x="132" y="108"/>
                    <a:pt x="156"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32"/>
            <p:cNvSpPr/>
            <p:nvPr/>
          </p:nvSpPr>
          <p:spPr>
            <a:xfrm>
              <a:off x="5454250" y="2096525"/>
              <a:ext cx="3000" cy="1200"/>
            </a:xfrm>
            <a:custGeom>
              <a:avLst/>
              <a:gdLst/>
              <a:ahLst/>
              <a:cxnLst/>
              <a:rect l="l" t="t" r="r" b="b"/>
              <a:pathLst>
                <a:path w="120" h="48" extrusionOk="0">
                  <a:moveTo>
                    <a:pt x="0" y="0"/>
                  </a:moveTo>
                  <a:cubicBezTo>
                    <a:pt x="12" y="12"/>
                    <a:pt x="24" y="48"/>
                    <a:pt x="48" y="48"/>
                  </a:cubicBezTo>
                  <a:cubicBezTo>
                    <a:pt x="72" y="48"/>
                    <a:pt x="83" y="12"/>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32"/>
            <p:cNvSpPr/>
            <p:nvPr/>
          </p:nvSpPr>
          <p:spPr>
            <a:xfrm>
              <a:off x="5550975" y="2069350"/>
              <a:ext cx="3300" cy="2325"/>
            </a:xfrm>
            <a:custGeom>
              <a:avLst/>
              <a:gdLst/>
              <a:ahLst/>
              <a:cxnLst/>
              <a:rect l="l" t="t" r="r" b="b"/>
              <a:pathLst>
                <a:path w="132" h="93" extrusionOk="0">
                  <a:moveTo>
                    <a:pt x="53" y="1"/>
                  </a:moveTo>
                  <a:cubicBezTo>
                    <a:pt x="30" y="1"/>
                    <a:pt x="13" y="28"/>
                    <a:pt x="1" y="87"/>
                  </a:cubicBezTo>
                  <a:cubicBezTo>
                    <a:pt x="15" y="91"/>
                    <a:pt x="28" y="92"/>
                    <a:pt x="40" y="92"/>
                  </a:cubicBezTo>
                  <a:cubicBezTo>
                    <a:pt x="70" y="92"/>
                    <a:pt x="98" y="84"/>
                    <a:pt x="132" y="75"/>
                  </a:cubicBezTo>
                  <a:cubicBezTo>
                    <a:pt x="102" y="28"/>
                    <a:pt x="75" y="1"/>
                    <a:pt x="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32"/>
            <p:cNvSpPr/>
            <p:nvPr/>
          </p:nvSpPr>
          <p:spPr>
            <a:xfrm>
              <a:off x="5323575" y="1995450"/>
              <a:ext cx="46450" cy="13700"/>
            </a:xfrm>
            <a:custGeom>
              <a:avLst/>
              <a:gdLst/>
              <a:ahLst/>
              <a:cxnLst/>
              <a:rect l="l" t="t" r="r" b="b"/>
              <a:pathLst>
                <a:path w="1858" h="548" extrusionOk="0">
                  <a:moveTo>
                    <a:pt x="1407" y="1"/>
                  </a:moveTo>
                  <a:cubicBezTo>
                    <a:pt x="1237" y="1"/>
                    <a:pt x="1067" y="27"/>
                    <a:pt x="893" y="138"/>
                  </a:cubicBezTo>
                  <a:cubicBezTo>
                    <a:pt x="808" y="193"/>
                    <a:pt x="709" y="225"/>
                    <a:pt x="607" y="225"/>
                  </a:cubicBezTo>
                  <a:cubicBezTo>
                    <a:pt x="468" y="225"/>
                    <a:pt x="325" y="164"/>
                    <a:pt x="215" y="19"/>
                  </a:cubicBezTo>
                  <a:cubicBezTo>
                    <a:pt x="131" y="78"/>
                    <a:pt x="48" y="90"/>
                    <a:pt x="0" y="174"/>
                  </a:cubicBezTo>
                  <a:cubicBezTo>
                    <a:pt x="0" y="305"/>
                    <a:pt x="60" y="388"/>
                    <a:pt x="191" y="436"/>
                  </a:cubicBezTo>
                  <a:cubicBezTo>
                    <a:pt x="345" y="518"/>
                    <a:pt x="498" y="548"/>
                    <a:pt x="649" y="548"/>
                  </a:cubicBezTo>
                  <a:cubicBezTo>
                    <a:pt x="1023" y="548"/>
                    <a:pt x="1390" y="366"/>
                    <a:pt x="1762" y="340"/>
                  </a:cubicBezTo>
                  <a:cubicBezTo>
                    <a:pt x="1846" y="233"/>
                    <a:pt x="1858" y="126"/>
                    <a:pt x="1774" y="19"/>
                  </a:cubicBezTo>
                  <a:cubicBezTo>
                    <a:pt x="1650" y="14"/>
                    <a:pt x="1529" y="1"/>
                    <a:pt x="1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32"/>
            <p:cNvSpPr/>
            <p:nvPr/>
          </p:nvSpPr>
          <p:spPr>
            <a:xfrm>
              <a:off x="5367025" y="1992925"/>
              <a:ext cx="29200" cy="14150"/>
            </a:xfrm>
            <a:custGeom>
              <a:avLst/>
              <a:gdLst/>
              <a:ahLst/>
              <a:cxnLst/>
              <a:rect l="l" t="t" r="r" b="b"/>
              <a:pathLst>
                <a:path w="1168" h="566" extrusionOk="0">
                  <a:moveTo>
                    <a:pt x="286" y="1"/>
                  </a:moveTo>
                  <a:lnTo>
                    <a:pt x="24" y="144"/>
                  </a:lnTo>
                  <a:cubicBezTo>
                    <a:pt x="24" y="239"/>
                    <a:pt x="1" y="346"/>
                    <a:pt x="1" y="453"/>
                  </a:cubicBezTo>
                  <a:cubicBezTo>
                    <a:pt x="38" y="452"/>
                    <a:pt x="75" y="451"/>
                    <a:pt x="112" y="451"/>
                  </a:cubicBezTo>
                  <a:cubicBezTo>
                    <a:pt x="370" y="451"/>
                    <a:pt x="618" y="488"/>
                    <a:pt x="858" y="560"/>
                  </a:cubicBezTo>
                  <a:cubicBezTo>
                    <a:pt x="875" y="564"/>
                    <a:pt x="893" y="566"/>
                    <a:pt x="910" y="566"/>
                  </a:cubicBezTo>
                  <a:cubicBezTo>
                    <a:pt x="1011" y="566"/>
                    <a:pt x="1107" y="509"/>
                    <a:pt x="1167" y="418"/>
                  </a:cubicBezTo>
                  <a:lnTo>
                    <a:pt x="1167" y="275"/>
                  </a:lnTo>
                  <a:cubicBezTo>
                    <a:pt x="870" y="168"/>
                    <a:pt x="548" y="179"/>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32"/>
            <p:cNvSpPr/>
            <p:nvPr/>
          </p:nvSpPr>
          <p:spPr>
            <a:xfrm>
              <a:off x="5250050" y="1988475"/>
              <a:ext cx="36625" cy="25325"/>
            </a:xfrm>
            <a:custGeom>
              <a:avLst/>
              <a:gdLst/>
              <a:ahLst/>
              <a:cxnLst/>
              <a:rect l="l" t="t" r="r" b="b"/>
              <a:pathLst>
                <a:path w="1465" h="1013" extrusionOk="0">
                  <a:moveTo>
                    <a:pt x="536" y="0"/>
                  </a:moveTo>
                  <a:cubicBezTo>
                    <a:pt x="334" y="143"/>
                    <a:pt x="429" y="334"/>
                    <a:pt x="393" y="512"/>
                  </a:cubicBezTo>
                  <a:cubicBezTo>
                    <a:pt x="393" y="536"/>
                    <a:pt x="358" y="560"/>
                    <a:pt x="322" y="584"/>
                  </a:cubicBezTo>
                  <a:cubicBezTo>
                    <a:pt x="298" y="536"/>
                    <a:pt x="262" y="477"/>
                    <a:pt x="239" y="417"/>
                  </a:cubicBezTo>
                  <a:cubicBezTo>
                    <a:pt x="12" y="465"/>
                    <a:pt x="0" y="631"/>
                    <a:pt x="72" y="798"/>
                  </a:cubicBezTo>
                  <a:cubicBezTo>
                    <a:pt x="114" y="883"/>
                    <a:pt x="173" y="921"/>
                    <a:pt x="247" y="921"/>
                  </a:cubicBezTo>
                  <a:cubicBezTo>
                    <a:pt x="297" y="921"/>
                    <a:pt x="354" y="903"/>
                    <a:pt x="417" y="869"/>
                  </a:cubicBezTo>
                  <a:cubicBezTo>
                    <a:pt x="500" y="838"/>
                    <a:pt x="538" y="691"/>
                    <a:pt x="616" y="691"/>
                  </a:cubicBezTo>
                  <a:cubicBezTo>
                    <a:pt x="628" y="691"/>
                    <a:pt x="641" y="695"/>
                    <a:pt x="655" y="703"/>
                  </a:cubicBezTo>
                  <a:cubicBezTo>
                    <a:pt x="715" y="738"/>
                    <a:pt x="679" y="917"/>
                    <a:pt x="691" y="1012"/>
                  </a:cubicBezTo>
                  <a:cubicBezTo>
                    <a:pt x="858" y="893"/>
                    <a:pt x="1048" y="881"/>
                    <a:pt x="1274" y="869"/>
                  </a:cubicBezTo>
                  <a:cubicBezTo>
                    <a:pt x="1346" y="798"/>
                    <a:pt x="1465" y="750"/>
                    <a:pt x="1453" y="596"/>
                  </a:cubicBezTo>
                  <a:cubicBezTo>
                    <a:pt x="1429" y="572"/>
                    <a:pt x="1405" y="560"/>
                    <a:pt x="1382" y="536"/>
                  </a:cubicBezTo>
                  <a:cubicBezTo>
                    <a:pt x="1274" y="512"/>
                    <a:pt x="1191" y="500"/>
                    <a:pt x="1096" y="465"/>
                  </a:cubicBezTo>
                  <a:cubicBezTo>
                    <a:pt x="1056" y="493"/>
                    <a:pt x="1014" y="508"/>
                    <a:pt x="972" y="508"/>
                  </a:cubicBezTo>
                  <a:cubicBezTo>
                    <a:pt x="927" y="508"/>
                    <a:pt x="883" y="490"/>
                    <a:pt x="846" y="453"/>
                  </a:cubicBezTo>
                  <a:cubicBezTo>
                    <a:pt x="560" y="441"/>
                    <a:pt x="548" y="226"/>
                    <a:pt x="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32"/>
            <p:cNvSpPr/>
            <p:nvPr/>
          </p:nvSpPr>
          <p:spPr>
            <a:xfrm>
              <a:off x="5381625" y="2016725"/>
              <a:ext cx="37525" cy="11350"/>
            </a:xfrm>
            <a:custGeom>
              <a:avLst/>
              <a:gdLst/>
              <a:ahLst/>
              <a:cxnLst/>
              <a:rect l="l" t="t" r="r" b="b"/>
              <a:pathLst>
                <a:path w="1501" h="454" extrusionOk="0">
                  <a:moveTo>
                    <a:pt x="567" y="1"/>
                  </a:moveTo>
                  <a:cubicBezTo>
                    <a:pt x="376" y="1"/>
                    <a:pt x="186" y="44"/>
                    <a:pt x="0" y="180"/>
                  </a:cubicBezTo>
                  <a:cubicBezTo>
                    <a:pt x="36" y="204"/>
                    <a:pt x="48" y="228"/>
                    <a:pt x="71" y="239"/>
                  </a:cubicBezTo>
                  <a:cubicBezTo>
                    <a:pt x="119" y="275"/>
                    <a:pt x="179" y="287"/>
                    <a:pt x="238" y="299"/>
                  </a:cubicBezTo>
                  <a:cubicBezTo>
                    <a:pt x="393" y="299"/>
                    <a:pt x="536" y="311"/>
                    <a:pt x="667" y="359"/>
                  </a:cubicBezTo>
                  <a:cubicBezTo>
                    <a:pt x="705" y="338"/>
                    <a:pt x="740" y="330"/>
                    <a:pt x="773" y="330"/>
                  </a:cubicBezTo>
                  <a:cubicBezTo>
                    <a:pt x="875" y="330"/>
                    <a:pt x="958" y="409"/>
                    <a:pt x="1048" y="454"/>
                  </a:cubicBezTo>
                  <a:lnTo>
                    <a:pt x="1167" y="454"/>
                  </a:lnTo>
                  <a:cubicBezTo>
                    <a:pt x="1203" y="275"/>
                    <a:pt x="1488" y="406"/>
                    <a:pt x="1500" y="120"/>
                  </a:cubicBezTo>
                  <a:cubicBezTo>
                    <a:pt x="1191" y="113"/>
                    <a:pt x="877"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32"/>
            <p:cNvSpPr/>
            <p:nvPr/>
          </p:nvSpPr>
          <p:spPr>
            <a:xfrm>
              <a:off x="5302150" y="1998175"/>
              <a:ext cx="18175" cy="11750"/>
            </a:xfrm>
            <a:custGeom>
              <a:avLst/>
              <a:gdLst/>
              <a:ahLst/>
              <a:cxnLst/>
              <a:rect l="l" t="t" r="r" b="b"/>
              <a:pathLst>
                <a:path w="727" h="470" extrusionOk="0">
                  <a:moveTo>
                    <a:pt x="475" y="1"/>
                  </a:moveTo>
                  <a:cubicBezTo>
                    <a:pt x="425" y="1"/>
                    <a:pt x="373" y="19"/>
                    <a:pt x="322" y="65"/>
                  </a:cubicBezTo>
                  <a:cubicBezTo>
                    <a:pt x="298" y="124"/>
                    <a:pt x="262" y="184"/>
                    <a:pt x="179" y="196"/>
                  </a:cubicBezTo>
                  <a:cubicBezTo>
                    <a:pt x="155" y="208"/>
                    <a:pt x="131" y="231"/>
                    <a:pt x="95" y="243"/>
                  </a:cubicBezTo>
                  <a:cubicBezTo>
                    <a:pt x="36" y="303"/>
                    <a:pt x="0" y="374"/>
                    <a:pt x="36" y="470"/>
                  </a:cubicBezTo>
                  <a:lnTo>
                    <a:pt x="607" y="470"/>
                  </a:lnTo>
                  <a:cubicBezTo>
                    <a:pt x="726" y="327"/>
                    <a:pt x="726" y="196"/>
                    <a:pt x="631" y="53"/>
                  </a:cubicBezTo>
                  <a:cubicBezTo>
                    <a:pt x="582" y="22"/>
                    <a:pt x="529" y="1"/>
                    <a:pt x="4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32"/>
            <p:cNvSpPr/>
            <p:nvPr/>
          </p:nvSpPr>
          <p:spPr>
            <a:xfrm>
              <a:off x="5317325" y="1996500"/>
              <a:ext cx="10725" cy="13375"/>
            </a:xfrm>
            <a:custGeom>
              <a:avLst/>
              <a:gdLst/>
              <a:ahLst/>
              <a:cxnLst/>
              <a:rect l="l" t="t" r="r" b="b"/>
              <a:pathLst>
                <a:path w="429" h="535" extrusionOk="0">
                  <a:moveTo>
                    <a:pt x="179" y="1"/>
                  </a:moveTo>
                  <a:cubicBezTo>
                    <a:pt x="107" y="25"/>
                    <a:pt x="12" y="25"/>
                    <a:pt x="0" y="144"/>
                  </a:cubicBezTo>
                  <a:lnTo>
                    <a:pt x="0" y="513"/>
                  </a:lnTo>
                  <a:cubicBezTo>
                    <a:pt x="68" y="522"/>
                    <a:pt x="134" y="534"/>
                    <a:pt x="195" y="534"/>
                  </a:cubicBezTo>
                  <a:cubicBezTo>
                    <a:pt x="285" y="534"/>
                    <a:pt x="365" y="509"/>
                    <a:pt x="429" y="417"/>
                  </a:cubicBezTo>
                  <a:cubicBezTo>
                    <a:pt x="381" y="322"/>
                    <a:pt x="346" y="215"/>
                    <a:pt x="298" y="120"/>
                  </a:cubicBezTo>
                  <a:cubicBezTo>
                    <a:pt x="322" y="48"/>
                    <a:pt x="322" y="13"/>
                    <a:pt x="250" y="1"/>
                  </a:cubicBezTo>
                  <a:cubicBezTo>
                    <a:pt x="238" y="7"/>
                    <a:pt x="226" y="10"/>
                    <a:pt x="215" y="10"/>
                  </a:cubicBezTo>
                  <a:cubicBezTo>
                    <a:pt x="203" y="10"/>
                    <a:pt x="191" y="7"/>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32"/>
            <p:cNvSpPr/>
            <p:nvPr/>
          </p:nvSpPr>
          <p:spPr>
            <a:xfrm>
              <a:off x="5284575" y="1999425"/>
              <a:ext cx="22350" cy="10800"/>
            </a:xfrm>
            <a:custGeom>
              <a:avLst/>
              <a:gdLst/>
              <a:ahLst/>
              <a:cxnLst/>
              <a:rect l="l" t="t" r="r" b="b"/>
              <a:pathLst>
                <a:path w="894" h="432" extrusionOk="0">
                  <a:moveTo>
                    <a:pt x="425" y="1"/>
                  </a:moveTo>
                  <a:cubicBezTo>
                    <a:pt x="284" y="1"/>
                    <a:pt x="142" y="43"/>
                    <a:pt x="1" y="122"/>
                  </a:cubicBezTo>
                  <a:cubicBezTo>
                    <a:pt x="12" y="134"/>
                    <a:pt x="24" y="146"/>
                    <a:pt x="48" y="181"/>
                  </a:cubicBezTo>
                  <a:cubicBezTo>
                    <a:pt x="84" y="265"/>
                    <a:pt x="96" y="360"/>
                    <a:pt x="167" y="431"/>
                  </a:cubicBezTo>
                  <a:cubicBezTo>
                    <a:pt x="251" y="384"/>
                    <a:pt x="358" y="360"/>
                    <a:pt x="441" y="312"/>
                  </a:cubicBezTo>
                  <a:cubicBezTo>
                    <a:pt x="596" y="312"/>
                    <a:pt x="727" y="253"/>
                    <a:pt x="882" y="205"/>
                  </a:cubicBezTo>
                  <a:lnTo>
                    <a:pt x="894" y="158"/>
                  </a:lnTo>
                  <a:cubicBezTo>
                    <a:pt x="737" y="51"/>
                    <a:pt x="581" y="1"/>
                    <a:pt x="4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32"/>
            <p:cNvSpPr/>
            <p:nvPr/>
          </p:nvSpPr>
          <p:spPr>
            <a:xfrm>
              <a:off x="5295300" y="2003550"/>
              <a:ext cx="10725" cy="6375"/>
            </a:xfrm>
            <a:custGeom>
              <a:avLst/>
              <a:gdLst/>
              <a:ahLst/>
              <a:cxnLst/>
              <a:rect l="l" t="t" r="r" b="b"/>
              <a:pathLst>
                <a:path w="429" h="255" extrusionOk="0">
                  <a:moveTo>
                    <a:pt x="245" y="1"/>
                  </a:moveTo>
                  <a:cubicBezTo>
                    <a:pt x="152" y="1"/>
                    <a:pt x="65" y="39"/>
                    <a:pt x="0" y="147"/>
                  </a:cubicBezTo>
                  <a:cubicBezTo>
                    <a:pt x="74" y="212"/>
                    <a:pt x="147" y="255"/>
                    <a:pt x="231" y="255"/>
                  </a:cubicBezTo>
                  <a:cubicBezTo>
                    <a:pt x="256" y="255"/>
                    <a:pt x="282" y="251"/>
                    <a:pt x="310" y="243"/>
                  </a:cubicBezTo>
                  <a:cubicBezTo>
                    <a:pt x="345" y="171"/>
                    <a:pt x="393" y="112"/>
                    <a:pt x="429" y="40"/>
                  </a:cubicBezTo>
                  <a:cubicBezTo>
                    <a:pt x="368" y="17"/>
                    <a:pt x="305" y="1"/>
                    <a:pt x="2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32"/>
            <p:cNvSpPr/>
            <p:nvPr/>
          </p:nvSpPr>
          <p:spPr>
            <a:xfrm>
              <a:off x="5317325" y="2021800"/>
              <a:ext cx="10725" cy="6875"/>
            </a:xfrm>
            <a:custGeom>
              <a:avLst/>
              <a:gdLst/>
              <a:ahLst/>
              <a:cxnLst/>
              <a:rect l="l" t="t" r="r" b="b"/>
              <a:pathLst>
                <a:path w="429" h="275" extrusionOk="0">
                  <a:moveTo>
                    <a:pt x="0" y="1"/>
                  </a:moveTo>
                  <a:cubicBezTo>
                    <a:pt x="0" y="108"/>
                    <a:pt x="60" y="215"/>
                    <a:pt x="179" y="275"/>
                  </a:cubicBezTo>
                  <a:lnTo>
                    <a:pt x="429" y="275"/>
                  </a:lnTo>
                  <a:cubicBezTo>
                    <a:pt x="405" y="132"/>
                    <a:pt x="226" y="120"/>
                    <a:pt x="143" y="13"/>
                  </a:cubicBezTo>
                  <a:cubicBezTo>
                    <a:pt x="107" y="13"/>
                    <a:pt x="4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32"/>
            <p:cNvSpPr/>
            <p:nvPr/>
          </p:nvSpPr>
          <p:spPr>
            <a:xfrm>
              <a:off x="5373575" y="2020625"/>
              <a:ext cx="9250" cy="4175"/>
            </a:xfrm>
            <a:custGeom>
              <a:avLst/>
              <a:gdLst/>
              <a:ahLst/>
              <a:cxnLst/>
              <a:rect l="l" t="t" r="r" b="b"/>
              <a:pathLst>
                <a:path w="370" h="167" extrusionOk="0">
                  <a:moveTo>
                    <a:pt x="179" y="12"/>
                  </a:moveTo>
                  <a:cubicBezTo>
                    <a:pt x="120" y="48"/>
                    <a:pt x="1" y="0"/>
                    <a:pt x="12" y="119"/>
                  </a:cubicBezTo>
                  <a:cubicBezTo>
                    <a:pt x="24" y="131"/>
                    <a:pt x="132" y="143"/>
                    <a:pt x="191" y="167"/>
                  </a:cubicBezTo>
                  <a:cubicBezTo>
                    <a:pt x="226" y="149"/>
                    <a:pt x="254" y="138"/>
                    <a:pt x="286" y="138"/>
                  </a:cubicBezTo>
                  <a:cubicBezTo>
                    <a:pt x="297" y="138"/>
                    <a:pt x="309" y="140"/>
                    <a:pt x="322" y="143"/>
                  </a:cubicBezTo>
                  <a:cubicBezTo>
                    <a:pt x="358" y="131"/>
                    <a:pt x="370" y="107"/>
                    <a:pt x="370" y="72"/>
                  </a:cubicBezTo>
                  <a:lnTo>
                    <a:pt x="310" y="12"/>
                  </a:lnTo>
                  <a:lnTo>
                    <a:pt x="310" y="24"/>
                  </a:lnTo>
                  <a:cubicBezTo>
                    <a:pt x="295" y="31"/>
                    <a:pt x="281" y="34"/>
                    <a:pt x="266" y="34"/>
                  </a:cubicBezTo>
                  <a:cubicBezTo>
                    <a:pt x="234" y="34"/>
                    <a:pt x="204" y="20"/>
                    <a:pt x="179"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32"/>
            <p:cNvSpPr/>
            <p:nvPr/>
          </p:nvSpPr>
          <p:spPr>
            <a:xfrm>
              <a:off x="5281600" y="2003950"/>
              <a:ext cx="7175" cy="6575"/>
            </a:xfrm>
            <a:custGeom>
              <a:avLst/>
              <a:gdLst/>
              <a:ahLst/>
              <a:cxnLst/>
              <a:rect l="l" t="t" r="r" b="b"/>
              <a:pathLst>
                <a:path w="287" h="263" extrusionOk="0">
                  <a:moveTo>
                    <a:pt x="167" y="0"/>
                  </a:moveTo>
                  <a:cubicBezTo>
                    <a:pt x="108" y="84"/>
                    <a:pt x="48" y="179"/>
                    <a:pt x="1" y="262"/>
                  </a:cubicBezTo>
                  <a:cubicBezTo>
                    <a:pt x="96" y="262"/>
                    <a:pt x="191" y="250"/>
                    <a:pt x="286" y="250"/>
                  </a:cubicBezTo>
                  <a:cubicBezTo>
                    <a:pt x="286" y="143"/>
                    <a:pt x="262" y="4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32"/>
            <p:cNvSpPr/>
            <p:nvPr/>
          </p:nvSpPr>
          <p:spPr>
            <a:xfrm>
              <a:off x="5344700" y="2020925"/>
              <a:ext cx="5375" cy="7150"/>
            </a:xfrm>
            <a:custGeom>
              <a:avLst/>
              <a:gdLst/>
              <a:ahLst/>
              <a:cxnLst/>
              <a:rect l="l" t="t" r="r" b="b"/>
              <a:pathLst>
                <a:path w="215" h="286" extrusionOk="0">
                  <a:moveTo>
                    <a:pt x="215" y="0"/>
                  </a:moveTo>
                  <a:cubicBezTo>
                    <a:pt x="155" y="0"/>
                    <a:pt x="108" y="12"/>
                    <a:pt x="60" y="12"/>
                  </a:cubicBezTo>
                  <a:lnTo>
                    <a:pt x="60" y="155"/>
                  </a:lnTo>
                  <a:cubicBezTo>
                    <a:pt x="24" y="191"/>
                    <a:pt x="1" y="238"/>
                    <a:pt x="48" y="286"/>
                  </a:cubicBezTo>
                  <a:cubicBezTo>
                    <a:pt x="179" y="226"/>
                    <a:pt x="215" y="119"/>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32"/>
            <p:cNvSpPr/>
            <p:nvPr/>
          </p:nvSpPr>
          <p:spPr>
            <a:xfrm>
              <a:off x="5420600" y="2001275"/>
              <a:ext cx="8375" cy="4550"/>
            </a:xfrm>
            <a:custGeom>
              <a:avLst/>
              <a:gdLst/>
              <a:ahLst/>
              <a:cxnLst/>
              <a:rect l="l" t="t" r="r" b="b"/>
              <a:pathLst>
                <a:path w="335" h="182" extrusionOk="0">
                  <a:moveTo>
                    <a:pt x="164" y="1"/>
                  </a:moveTo>
                  <a:cubicBezTo>
                    <a:pt x="112" y="1"/>
                    <a:pt x="62" y="15"/>
                    <a:pt x="13" y="72"/>
                  </a:cubicBezTo>
                  <a:lnTo>
                    <a:pt x="1" y="84"/>
                  </a:lnTo>
                  <a:cubicBezTo>
                    <a:pt x="60" y="149"/>
                    <a:pt x="117" y="182"/>
                    <a:pt x="172" y="182"/>
                  </a:cubicBezTo>
                  <a:cubicBezTo>
                    <a:pt x="227" y="182"/>
                    <a:pt x="281" y="149"/>
                    <a:pt x="334" y="84"/>
                  </a:cubicBezTo>
                  <a:cubicBezTo>
                    <a:pt x="322" y="72"/>
                    <a:pt x="298" y="48"/>
                    <a:pt x="275" y="12"/>
                  </a:cubicBezTo>
                  <a:cubicBezTo>
                    <a:pt x="236" y="7"/>
                    <a:pt x="199" y="1"/>
                    <a:pt x="1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32"/>
            <p:cNvSpPr/>
            <p:nvPr/>
          </p:nvSpPr>
          <p:spPr>
            <a:xfrm>
              <a:off x="5410200" y="2003000"/>
              <a:ext cx="7750" cy="3375"/>
            </a:xfrm>
            <a:custGeom>
              <a:avLst/>
              <a:gdLst/>
              <a:ahLst/>
              <a:cxnLst/>
              <a:rect l="l" t="t" r="r" b="b"/>
              <a:pathLst>
                <a:path w="310" h="135" extrusionOk="0">
                  <a:moveTo>
                    <a:pt x="271" y="1"/>
                  </a:moveTo>
                  <a:cubicBezTo>
                    <a:pt x="159" y="1"/>
                    <a:pt x="75" y="47"/>
                    <a:pt x="0" y="122"/>
                  </a:cubicBezTo>
                  <a:cubicBezTo>
                    <a:pt x="29" y="130"/>
                    <a:pt x="58" y="135"/>
                    <a:pt x="87" y="135"/>
                  </a:cubicBezTo>
                  <a:cubicBezTo>
                    <a:pt x="175" y="135"/>
                    <a:pt x="256" y="93"/>
                    <a:pt x="310" y="3"/>
                  </a:cubicBezTo>
                  <a:cubicBezTo>
                    <a:pt x="296" y="1"/>
                    <a:pt x="283" y="1"/>
                    <a:pt x="2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32"/>
            <p:cNvSpPr/>
            <p:nvPr/>
          </p:nvSpPr>
          <p:spPr>
            <a:xfrm>
              <a:off x="5426550" y="2017925"/>
              <a:ext cx="4200" cy="2425"/>
            </a:xfrm>
            <a:custGeom>
              <a:avLst/>
              <a:gdLst/>
              <a:ahLst/>
              <a:cxnLst/>
              <a:rect l="l" t="t" r="r" b="b"/>
              <a:pathLst>
                <a:path w="168" h="97" extrusionOk="0">
                  <a:moveTo>
                    <a:pt x="120" y="1"/>
                  </a:moveTo>
                  <a:cubicBezTo>
                    <a:pt x="96" y="13"/>
                    <a:pt x="48" y="49"/>
                    <a:pt x="1" y="49"/>
                  </a:cubicBezTo>
                  <a:cubicBezTo>
                    <a:pt x="25" y="61"/>
                    <a:pt x="37" y="96"/>
                    <a:pt x="48" y="96"/>
                  </a:cubicBezTo>
                  <a:cubicBezTo>
                    <a:pt x="96" y="96"/>
                    <a:pt x="144" y="61"/>
                    <a:pt x="168" y="49"/>
                  </a:cubicBez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32"/>
            <p:cNvSpPr/>
            <p:nvPr/>
          </p:nvSpPr>
          <p:spPr>
            <a:xfrm>
              <a:off x="5427150" y="1999775"/>
              <a:ext cx="5100" cy="4200"/>
            </a:xfrm>
            <a:custGeom>
              <a:avLst/>
              <a:gdLst/>
              <a:ahLst/>
              <a:cxnLst/>
              <a:rect l="l" t="t" r="r" b="b"/>
              <a:pathLst>
                <a:path w="204" h="168" extrusionOk="0">
                  <a:moveTo>
                    <a:pt x="60" y="1"/>
                  </a:moveTo>
                  <a:cubicBezTo>
                    <a:pt x="1" y="25"/>
                    <a:pt x="1" y="84"/>
                    <a:pt x="72" y="132"/>
                  </a:cubicBezTo>
                  <a:lnTo>
                    <a:pt x="84" y="167"/>
                  </a:lnTo>
                  <a:cubicBezTo>
                    <a:pt x="120" y="167"/>
                    <a:pt x="155" y="144"/>
                    <a:pt x="203" y="144"/>
                  </a:cubicBezTo>
                  <a:lnTo>
                    <a:pt x="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32"/>
            <p:cNvSpPr/>
            <p:nvPr/>
          </p:nvSpPr>
          <p:spPr>
            <a:xfrm>
              <a:off x="5493225" y="1938325"/>
              <a:ext cx="17900" cy="6475"/>
            </a:xfrm>
            <a:custGeom>
              <a:avLst/>
              <a:gdLst/>
              <a:ahLst/>
              <a:cxnLst/>
              <a:rect l="l" t="t" r="r" b="b"/>
              <a:pathLst>
                <a:path w="716" h="259" extrusionOk="0">
                  <a:moveTo>
                    <a:pt x="354" y="0"/>
                  </a:moveTo>
                  <a:cubicBezTo>
                    <a:pt x="233" y="0"/>
                    <a:pt x="114" y="54"/>
                    <a:pt x="1" y="161"/>
                  </a:cubicBezTo>
                  <a:cubicBezTo>
                    <a:pt x="64" y="233"/>
                    <a:pt x="127" y="258"/>
                    <a:pt x="190" y="258"/>
                  </a:cubicBezTo>
                  <a:cubicBezTo>
                    <a:pt x="330" y="258"/>
                    <a:pt x="470" y="134"/>
                    <a:pt x="611" y="134"/>
                  </a:cubicBezTo>
                  <a:cubicBezTo>
                    <a:pt x="645" y="134"/>
                    <a:pt x="680" y="142"/>
                    <a:pt x="715" y="161"/>
                  </a:cubicBezTo>
                  <a:cubicBezTo>
                    <a:pt x="596" y="54"/>
                    <a:pt x="474" y="0"/>
                    <a:pt x="3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32"/>
            <p:cNvSpPr/>
            <p:nvPr/>
          </p:nvSpPr>
          <p:spPr>
            <a:xfrm>
              <a:off x="5472100" y="1942325"/>
              <a:ext cx="3300" cy="4500"/>
            </a:xfrm>
            <a:custGeom>
              <a:avLst/>
              <a:gdLst/>
              <a:ahLst/>
              <a:cxnLst/>
              <a:rect l="l" t="t" r="r" b="b"/>
              <a:pathLst>
                <a:path w="132" h="180" extrusionOk="0">
                  <a:moveTo>
                    <a:pt x="1" y="1"/>
                  </a:moveTo>
                  <a:cubicBezTo>
                    <a:pt x="1" y="84"/>
                    <a:pt x="1" y="156"/>
                    <a:pt x="72" y="179"/>
                  </a:cubicBezTo>
                  <a:cubicBezTo>
                    <a:pt x="84" y="120"/>
                    <a:pt x="120" y="60"/>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32"/>
            <p:cNvSpPr/>
            <p:nvPr/>
          </p:nvSpPr>
          <p:spPr>
            <a:xfrm>
              <a:off x="5460800" y="1928050"/>
              <a:ext cx="6850" cy="3325"/>
            </a:xfrm>
            <a:custGeom>
              <a:avLst/>
              <a:gdLst/>
              <a:ahLst/>
              <a:cxnLst/>
              <a:rect l="l" t="t" r="r" b="b"/>
              <a:pathLst>
                <a:path w="274" h="133" extrusionOk="0">
                  <a:moveTo>
                    <a:pt x="0" y="0"/>
                  </a:moveTo>
                  <a:cubicBezTo>
                    <a:pt x="27" y="119"/>
                    <a:pt x="103" y="133"/>
                    <a:pt x="191" y="133"/>
                  </a:cubicBezTo>
                  <a:cubicBezTo>
                    <a:pt x="218" y="133"/>
                    <a:pt x="246" y="131"/>
                    <a:pt x="274" y="131"/>
                  </a:cubicBezTo>
                  <a:cubicBezTo>
                    <a:pt x="214" y="12"/>
                    <a:pt x="107"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32"/>
            <p:cNvSpPr/>
            <p:nvPr/>
          </p:nvSpPr>
          <p:spPr>
            <a:xfrm>
              <a:off x="6096000" y="2087600"/>
              <a:ext cx="23225" cy="5150"/>
            </a:xfrm>
            <a:custGeom>
              <a:avLst/>
              <a:gdLst/>
              <a:ahLst/>
              <a:cxnLst/>
              <a:rect l="l" t="t" r="r" b="b"/>
              <a:pathLst>
                <a:path w="929" h="206" extrusionOk="0">
                  <a:moveTo>
                    <a:pt x="107" y="0"/>
                  </a:moveTo>
                  <a:cubicBezTo>
                    <a:pt x="95" y="0"/>
                    <a:pt x="71" y="24"/>
                    <a:pt x="0" y="143"/>
                  </a:cubicBezTo>
                  <a:cubicBezTo>
                    <a:pt x="144" y="166"/>
                    <a:pt x="276" y="206"/>
                    <a:pt x="418" y="206"/>
                  </a:cubicBezTo>
                  <a:cubicBezTo>
                    <a:pt x="570" y="206"/>
                    <a:pt x="732" y="160"/>
                    <a:pt x="9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32"/>
            <p:cNvSpPr/>
            <p:nvPr/>
          </p:nvSpPr>
          <p:spPr>
            <a:xfrm>
              <a:off x="6131700" y="2081925"/>
              <a:ext cx="6275" cy="4800"/>
            </a:xfrm>
            <a:custGeom>
              <a:avLst/>
              <a:gdLst/>
              <a:ahLst/>
              <a:cxnLst/>
              <a:rect l="l" t="t" r="r" b="b"/>
              <a:pathLst>
                <a:path w="251" h="192" extrusionOk="0">
                  <a:moveTo>
                    <a:pt x="1" y="1"/>
                  </a:moveTo>
                  <a:cubicBezTo>
                    <a:pt x="36" y="96"/>
                    <a:pt x="72" y="179"/>
                    <a:pt x="179" y="191"/>
                  </a:cubicBezTo>
                  <a:cubicBezTo>
                    <a:pt x="191" y="191"/>
                    <a:pt x="251" y="120"/>
                    <a:pt x="239" y="108"/>
                  </a:cubicBezTo>
                  <a:cubicBezTo>
                    <a:pt x="191" y="1"/>
                    <a:pt x="9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32"/>
            <p:cNvSpPr/>
            <p:nvPr/>
          </p:nvSpPr>
          <p:spPr>
            <a:xfrm>
              <a:off x="6080500" y="2078650"/>
              <a:ext cx="4800" cy="6025"/>
            </a:xfrm>
            <a:custGeom>
              <a:avLst/>
              <a:gdLst/>
              <a:ahLst/>
              <a:cxnLst/>
              <a:rect l="l" t="t" r="r" b="b"/>
              <a:pathLst>
                <a:path w="192" h="241" extrusionOk="0">
                  <a:moveTo>
                    <a:pt x="179" y="1"/>
                  </a:moveTo>
                  <a:lnTo>
                    <a:pt x="179" y="1"/>
                  </a:lnTo>
                  <a:cubicBezTo>
                    <a:pt x="84" y="25"/>
                    <a:pt x="13" y="72"/>
                    <a:pt x="1" y="191"/>
                  </a:cubicBezTo>
                  <a:cubicBezTo>
                    <a:pt x="1" y="202"/>
                    <a:pt x="58" y="241"/>
                    <a:pt x="78" y="241"/>
                  </a:cubicBezTo>
                  <a:cubicBezTo>
                    <a:pt x="81" y="241"/>
                    <a:pt x="83" y="240"/>
                    <a:pt x="84" y="239"/>
                  </a:cubicBezTo>
                  <a:cubicBezTo>
                    <a:pt x="191" y="191"/>
                    <a:pt x="179" y="84"/>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32"/>
            <p:cNvSpPr/>
            <p:nvPr/>
          </p:nvSpPr>
          <p:spPr>
            <a:xfrm>
              <a:off x="6070675" y="2099875"/>
              <a:ext cx="3300" cy="2350"/>
            </a:xfrm>
            <a:custGeom>
              <a:avLst/>
              <a:gdLst/>
              <a:ahLst/>
              <a:cxnLst/>
              <a:rect l="l" t="t" r="r" b="b"/>
              <a:pathLst>
                <a:path w="132" h="94" extrusionOk="0">
                  <a:moveTo>
                    <a:pt x="71" y="0"/>
                  </a:moveTo>
                  <a:cubicBezTo>
                    <a:pt x="49" y="0"/>
                    <a:pt x="25" y="3"/>
                    <a:pt x="1" y="9"/>
                  </a:cubicBezTo>
                  <a:cubicBezTo>
                    <a:pt x="24" y="67"/>
                    <a:pt x="47" y="94"/>
                    <a:pt x="69" y="94"/>
                  </a:cubicBezTo>
                  <a:cubicBezTo>
                    <a:pt x="92" y="94"/>
                    <a:pt x="114" y="64"/>
                    <a:pt x="132" y="9"/>
                  </a:cubicBezTo>
                  <a:cubicBezTo>
                    <a:pt x="114" y="3"/>
                    <a:pt x="93" y="0"/>
                    <a:pt x="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32"/>
            <p:cNvSpPr/>
            <p:nvPr/>
          </p:nvSpPr>
          <p:spPr>
            <a:xfrm>
              <a:off x="5271175" y="2000150"/>
              <a:ext cx="6275" cy="5600"/>
            </a:xfrm>
            <a:custGeom>
              <a:avLst/>
              <a:gdLst/>
              <a:ahLst/>
              <a:cxnLst/>
              <a:rect l="l" t="t" r="r" b="b"/>
              <a:pathLst>
                <a:path w="251" h="224" extrusionOk="0">
                  <a:moveTo>
                    <a:pt x="126" y="1"/>
                  </a:moveTo>
                  <a:cubicBezTo>
                    <a:pt x="84" y="1"/>
                    <a:pt x="42" y="4"/>
                    <a:pt x="1" y="10"/>
                  </a:cubicBezTo>
                  <a:cubicBezTo>
                    <a:pt x="1" y="105"/>
                    <a:pt x="1" y="224"/>
                    <a:pt x="120" y="224"/>
                  </a:cubicBezTo>
                  <a:cubicBezTo>
                    <a:pt x="251" y="224"/>
                    <a:pt x="251" y="105"/>
                    <a:pt x="251" y="10"/>
                  </a:cubicBezTo>
                  <a:cubicBezTo>
                    <a:pt x="209" y="4"/>
                    <a:pt x="167" y="1"/>
                    <a:pt x="1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32"/>
            <p:cNvSpPr/>
            <p:nvPr/>
          </p:nvSpPr>
          <p:spPr>
            <a:xfrm>
              <a:off x="5299750" y="1796175"/>
              <a:ext cx="75350" cy="16400"/>
            </a:xfrm>
            <a:custGeom>
              <a:avLst/>
              <a:gdLst/>
              <a:ahLst/>
              <a:cxnLst/>
              <a:rect l="l" t="t" r="r" b="b"/>
              <a:pathLst>
                <a:path w="3014" h="656" extrusionOk="0">
                  <a:moveTo>
                    <a:pt x="453" y="1"/>
                  </a:moveTo>
                  <a:cubicBezTo>
                    <a:pt x="358" y="1"/>
                    <a:pt x="298" y="13"/>
                    <a:pt x="227" y="60"/>
                  </a:cubicBezTo>
                  <a:cubicBezTo>
                    <a:pt x="1" y="584"/>
                    <a:pt x="72" y="656"/>
                    <a:pt x="787" y="656"/>
                  </a:cubicBezTo>
                  <a:cubicBezTo>
                    <a:pt x="937" y="646"/>
                    <a:pt x="1079" y="576"/>
                    <a:pt x="1235" y="576"/>
                  </a:cubicBezTo>
                  <a:cubicBezTo>
                    <a:pt x="1263" y="576"/>
                    <a:pt x="1293" y="579"/>
                    <a:pt x="1322" y="584"/>
                  </a:cubicBezTo>
                  <a:cubicBezTo>
                    <a:pt x="1358" y="584"/>
                    <a:pt x="1382" y="596"/>
                    <a:pt x="1418" y="596"/>
                  </a:cubicBezTo>
                  <a:lnTo>
                    <a:pt x="1584" y="596"/>
                  </a:lnTo>
                  <a:cubicBezTo>
                    <a:pt x="1656" y="596"/>
                    <a:pt x="1739" y="584"/>
                    <a:pt x="1822" y="584"/>
                  </a:cubicBezTo>
                  <a:lnTo>
                    <a:pt x="1965" y="584"/>
                  </a:lnTo>
                  <a:cubicBezTo>
                    <a:pt x="2001" y="566"/>
                    <a:pt x="2043" y="557"/>
                    <a:pt x="2084" y="557"/>
                  </a:cubicBezTo>
                  <a:cubicBezTo>
                    <a:pt x="2126" y="557"/>
                    <a:pt x="2168" y="566"/>
                    <a:pt x="2203" y="584"/>
                  </a:cubicBezTo>
                  <a:cubicBezTo>
                    <a:pt x="2229" y="589"/>
                    <a:pt x="2253" y="591"/>
                    <a:pt x="2277" y="591"/>
                  </a:cubicBezTo>
                  <a:cubicBezTo>
                    <a:pt x="2344" y="591"/>
                    <a:pt x="2407" y="577"/>
                    <a:pt x="2469" y="577"/>
                  </a:cubicBezTo>
                  <a:cubicBezTo>
                    <a:pt x="2492" y="577"/>
                    <a:pt x="2514" y="579"/>
                    <a:pt x="2537" y="584"/>
                  </a:cubicBezTo>
                  <a:cubicBezTo>
                    <a:pt x="2596" y="596"/>
                    <a:pt x="2632" y="596"/>
                    <a:pt x="2692" y="596"/>
                  </a:cubicBezTo>
                  <a:cubicBezTo>
                    <a:pt x="2787" y="584"/>
                    <a:pt x="2846" y="537"/>
                    <a:pt x="2894" y="465"/>
                  </a:cubicBezTo>
                  <a:cubicBezTo>
                    <a:pt x="2918" y="382"/>
                    <a:pt x="2977" y="322"/>
                    <a:pt x="3013" y="251"/>
                  </a:cubicBezTo>
                  <a:lnTo>
                    <a:pt x="3013" y="156"/>
                  </a:lnTo>
                  <a:cubicBezTo>
                    <a:pt x="2858" y="132"/>
                    <a:pt x="2715" y="108"/>
                    <a:pt x="2561" y="96"/>
                  </a:cubicBezTo>
                  <a:cubicBezTo>
                    <a:pt x="2500" y="49"/>
                    <a:pt x="2435" y="36"/>
                    <a:pt x="2375" y="36"/>
                  </a:cubicBezTo>
                  <a:cubicBezTo>
                    <a:pt x="2330" y="36"/>
                    <a:pt x="2287" y="43"/>
                    <a:pt x="2251" y="48"/>
                  </a:cubicBezTo>
                  <a:cubicBezTo>
                    <a:pt x="1992" y="74"/>
                    <a:pt x="1735" y="88"/>
                    <a:pt x="1479" y="88"/>
                  </a:cubicBezTo>
                  <a:cubicBezTo>
                    <a:pt x="1135" y="88"/>
                    <a:pt x="794" y="62"/>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32"/>
            <p:cNvSpPr/>
            <p:nvPr/>
          </p:nvSpPr>
          <p:spPr>
            <a:xfrm>
              <a:off x="5280100" y="1796175"/>
              <a:ext cx="57175" cy="22875"/>
            </a:xfrm>
            <a:custGeom>
              <a:avLst/>
              <a:gdLst/>
              <a:ahLst/>
              <a:cxnLst/>
              <a:rect l="l" t="t" r="r" b="b"/>
              <a:pathLst>
                <a:path w="2287" h="915" extrusionOk="0">
                  <a:moveTo>
                    <a:pt x="828" y="1"/>
                  </a:moveTo>
                  <a:cubicBezTo>
                    <a:pt x="766" y="1"/>
                    <a:pt x="699" y="17"/>
                    <a:pt x="644" y="48"/>
                  </a:cubicBezTo>
                  <a:cubicBezTo>
                    <a:pt x="501" y="120"/>
                    <a:pt x="465" y="299"/>
                    <a:pt x="311" y="358"/>
                  </a:cubicBezTo>
                  <a:cubicBezTo>
                    <a:pt x="180" y="429"/>
                    <a:pt x="1" y="465"/>
                    <a:pt x="13" y="668"/>
                  </a:cubicBezTo>
                  <a:cubicBezTo>
                    <a:pt x="61" y="727"/>
                    <a:pt x="108" y="763"/>
                    <a:pt x="168" y="787"/>
                  </a:cubicBezTo>
                  <a:cubicBezTo>
                    <a:pt x="268" y="826"/>
                    <a:pt x="370" y="836"/>
                    <a:pt x="474" y="836"/>
                  </a:cubicBezTo>
                  <a:cubicBezTo>
                    <a:pt x="593" y="836"/>
                    <a:pt x="714" y="822"/>
                    <a:pt x="834" y="822"/>
                  </a:cubicBezTo>
                  <a:lnTo>
                    <a:pt x="918" y="822"/>
                  </a:lnTo>
                  <a:cubicBezTo>
                    <a:pt x="1024" y="858"/>
                    <a:pt x="1138" y="914"/>
                    <a:pt x="1251" y="914"/>
                  </a:cubicBezTo>
                  <a:cubicBezTo>
                    <a:pt x="1328" y="914"/>
                    <a:pt x="1405" y="888"/>
                    <a:pt x="1477" y="810"/>
                  </a:cubicBezTo>
                  <a:cubicBezTo>
                    <a:pt x="1557" y="822"/>
                    <a:pt x="1636" y="828"/>
                    <a:pt x="1715" y="828"/>
                  </a:cubicBezTo>
                  <a:cubicBezTo>
                    <a:pt x="1874" y="828"/>
                    <a:pt x="2033" y="807"/>
                    <a:pt x="2192" y="775"/>
                  </a:cubicBezTo>
                  <a:cubicBezTo>
                    <a:pt x="2287" y="703"/>
                    <a:pt x="2287" y="608"/>
                    <a:pt x="2204" y="525"/>
                  </a:cubicBezTo>
                  <a:lnTo>
                    <a:pt x="2204" y="513"/>
                  </a:lnTo>
                  <a:cubicBezTo>
                    <a:pt x="2138" y="471"/>
                    <a:pt x="2067" y="456"/>
                    <a:pt x="1994" y="456"/>
                  </a:cubicBezTo>
                  <a:cubicBezTo>
                    <a:pt x="1921" y="456"/>
                    <a:pt x="1846" y="471"/>
                    <a:pt x="1775" y="489"/>
                  </a:cubicBezTo>
                  <a:cubicBezTo>
                    <a:pt x="1621" y="510"/>
                    <a:pt x="1449" y="539"/>
                    <a:pt x="1290" y="539"/>
                  </a:cubicBezTo>
                  <a:cubicBezTo>
                    <a:pt x="1265" y="539"/>
                    <a:pt x="1240" y="538"/>
                    <a:pt x="1215" y="537"/>
                  </a:cubicBezTo>
                  <a:cubicBezTo>
                    <a:pt x="882" y="525"/>
                    <a:pt x="918" y="346"/>
                    <a:pt x="1084" y="132"/>
                  </a:cubicBezTo>
                  <a:cubicBezTo>
                    <a:pt x="1061" y="72"/>
                    <a:pt x="1013" y="37"/>
                    <a:pt x="918" y="13"/>
                  </a:cubicBezTo>
                  <a:cubicBezTo>
                    <a:pt x="890" y="5"/>
                    <a:pt x="860" y="1"/>
                    <a:pt x="8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32"/>
            <p:cNvSpPr/>
            <p:nvPr/>
          </p:nvSpPr>
          <p:spPr>
            <a:xfrm>
              <a:off x="5278925" y="1817325"/>
              <a:ext cx="17275" cy="13700"/>
            </a:xfrm>
            <a:custGeom>
              <a:avLst/>
              <a:gdLst/>
              <a:ahLst/>
              <a:cxnLst/>
              <a:rect l="l" t="t" r="r" b="b"/>
              <a:pathLst>
                <a:path w="691" h="548" extrusionOk="0">
                  <a:moveTo>
                    <a:pt x="453" y="0"/>
                  </a:moveTo>
                  <a:cubicBezTo>
                    <a:pt x="358" y="0"/>
                    <a:pt x="250" y="24"/>
                    <a:pt x="179" y="72"/>
                  </a:cubicBezTo>
                  <a:cubicBezTo>
                    <a:pt x="96" y="179"/>
                    <a:pt x="0" y="274"/>
                    <a:pt x="60" y="417"/>
                  </a:cubicBezTo>
                  <a:cubicBezTo>
                    <a:pt x="155" y="536"/>
                    <a:pt x="274" y="548"/>
                    <a:pt x="405" y="548"/>
                  </a:cubicBezTo>
                  <a:cubicBezTo>
                    <a:pt x="524" y="536"/>
                    <a:pt x="608" y="524"/>
                    <a:pt x="667" y="417"/>
                  </a:cubicBezTo>
                  <a:cubicBezTo>
                    <a:pt x="667" y="334"/>
                    <a:pt x="691" y="238"/>
                    <a:pt x="667" y="155"/>
                  </a:cubicBezTo>
                  <a:lnTo>
                    <a:pt x="631" y="60"/>
                  </a:lnTo>
                  <a:cubicBezTo>
                    <a:pt x="572" y="36"/>
                    <a:pt x="512" y="0"/>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32"/>
            <p:cNvSpPr/>
            <p:nvPr/>
          </p:nvSpPr>
          <p:spPr>
            <a:xfrm>
              <a:off x="5349175" y="1806600"/>
              <a:ext cx="16975" cy="10275"/>
            </a:xfrm>
            <a:custGeom>
              <a:avLst/>
              <a:gdLst/>
              <a:ahLst/>
              <a:cxnLst/>
              <a:rect l="l" t="t" r="r" b="b"/>
              <a:pathLst>
                <a:path w="679" h="411" extrusionOk="0">
                  <a:moveTo>
                    <a:pt x="440" y="1"/>
                  </a:moveTo>
                  <a:cubicBezTo>
                    <a:pt x="356" y="1"/>
                    <a:pt x="265" y="74"/>
                    <a:pt x="179" y="96"/>
                  </a:cubicBezTo>
                  <a:cubicBezTo>
                    <a:pt x="167" y="108"/>
                    <a:pt x="143" y="108"/>
                    <a:pt x="119" y="120"/>
                  </a:cubicBezTo>
                  <a:lnTo>
                    <a:pt x="24" y="227"/>
                  </a:lnTo>
                  <a:cubicBezTo>
                    <a:pt x="24" y="251"/>
                    <a:pt x="0" y="274"/>
                    <a:pt x="0" y="298"/>
                  </a:cubicBezTo>
                  <a:cubicBezTo>
                    <a:pt x="83" y="381"/>
                    <a:pt x="160" y="411"/>
                    <a:pt x="236" y="411"/>
                  </a:cubicBezTo>
                  <a:cubicBezTo>
                    <a:pt x="367" y="411"/>
                    <a:pt x="491" y="319"/>
                    <a:pt x="619" y="251"/>
                  </a:cubicBezTo>
                  <a:cubicBezTo>
                    <a:pt x="679" y="215"/>
                    <a:pt x="679" y="167"/>
                    <a:pt x="596" y="132"/>
                  </a:cubicBezTo>
                  <a:cubicBezTo>
                    <a:pt x="548" y="32"/>
                    <a:pt x="496" y="1"/>
                    <a:pt x="4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32"/>
            <p:cNvSpPr/>
            <p:nvPr/>
          </p:nvSpPr>
          <p:spPr>
            <a:xfrm>
              <a:off x="5335175" y="1808175"/>
              <a:ext cx="12525" cy="8225"/>
            </a:xfrm>
            <a:custGeom>
              <a:avLst/>
              <a:gdLst/>
              <a:ahLst/>
              <a:cxnLst/>
              <a:rect l="l" t="t" r="r" b="b"/>
              <a:pathLst>
                <a:path w="501" h="329" extrusionOk="0">
                  <a:moveTo>
                    <a:pt x="297" y="0"/>
                  </a:moveTo>
                  <a:cubicBezTo>
                    <a:pt x="248" y="0"/>
                    <a:pt x="197" y="15"/>
                    <a:pt x="144" y="45"/>
                  </a:cubicBezTo>
                  <a:cubicBezTo>
                    <a:pt x="108" y="45"/>
                    <a:pt x="60" y="45"/>
                    <a:pt x="13" y="57"/>
                  </a:cubicBezTo>
                  <a:cubicBezTo>
                    <a:pt x="1" y="140"/>
                    <a:pt x="1" y="223"/>
                    <a:pt x="1" y="307"/>
                  </a:cubicBezTo>
                  <a:cubicBezTo>
                    <a:pt x="71" y="317"/>
                    <a:pt x="139" y="329"/>
                    <a:pt x="205" y="329"/>
                  </a:cubicBezTo>
                  <a:cubicBezTo>
                    <a:pt x="296" y="329"/>
                    <a:pt x="382" y="306"/>
                    <a:pt x="465" y="223"/>
                  </a:cubicBezTo>
                  <a:cubicBezTo>
                    <a:pt x="501" y="164"/>
                    <a:pt x="501" y="104"/>
                    <a:pt x="441" y="45"/>
                  </a:cubicBezTo>
                  <a:cubicBezTo>
                    <a:pt x="394" y="15"/>
                    <a:pt x="346" y="0"/>
                    <a:pt x="2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32"/>
            <p:cNvSpPr/>
            <p:nvPr/>
          </p:nvSpPr>
          <p:spPr>
            <a:xfrm>
              <a:off x="5324475" y="1823725"/>
              <a:ext cx="14300" cy="3750"/>
            </a:xfrm>
            <a:custGeom>
              <a:avLst/>
              <a:gdLst/>
              <a:ahLst/>
              <a:cxnLst/>
              <a:rect l="l" t="t" r="r" b="b"/>
              <a:pathLst>
                <a:path w="572" h="150" extrusionOk="0">
                  <a:moveTo>
                    <a:pt x="290" y="0"/>
                  </a:moveTo>
                  <a:cubicBezTo>
                    <a:pt x="196" y="0"/>
                    <a:pt x="101" y="48"/>
                    <a:pt x="0" y="137"/>
                  </a:cubicBezTo>
                  <a:cubicBezTo>
                    <a:pt x="191" y="137"/>
                    <a:pt x="381" y="149"/>
                    <a:pt x="572" y="149"/>
                  </a:cubicBezTo>
                  <a:cubicBezTo>
                    <a:pt x="476" y="48"/>
                    <a:pt x="384" y="0"/>
                    <a:pt x="2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32"/>
            <p:cNvSpPr/>
            <p:nvPr/>
          </p:nvSpPr>
          <p:spPr>
            <a:xfrm>
              <a:off x="5363750" y="1807975"/>
              <a:ext cx="10450" cy="6850"/>
            </a:xfrm>
            <a:custGeom>
              <a:avLst/>
              <a:gdLst/>
              <a:ahLst/>
              <a:cxnLst/>
              <a:rect l="l" t="t" r="r" b="b"/>
              <a:pathLst>
                <a:path w="418" h="274" extrusionOk="0">
                  <a:moveTo>
                    <a:pt x="278" y="1"/>
                  </a:moveTo>
                  <a:cubicBezTo>
                    <a:pt x="232" y="1"/>
                    <a:pt x="183" y="18"/>
                    <a:pt x="132" y="53"/>
                  </a:cubicBezTo>
                  <a:cubicBezTo>
                    <a:pt x="96" y="53"/>
                    <a:pt x="48" y="53"/>
                    <a:pt x="1" y="65"/>
                  </a:cubicBezTo>
                  <a:cubicBezTo>
                    <a:pt x="13" y="112"/>
                    <a:pt x="13" y="136"/>
                    <a:pt x="13" y="184"/>
                  </a:cubicBezTo>
                  <a:cubicBezTo>
                    <a:pt x="103" y="237"/>
                    <a:pt x="183" y="273"/>
                    <a:pt x="249" y="273"/>
                  </a:cubicBezTo>
                  <a:cubicBezTo>
                    <a:pt x="332" y="273"/>
                    <a:pt x="391" y="217"/>
                    <a:pt x="417" y="65"/>
                  </a:cubicBezTo>
                  <a:cubicBezTo>
                    <a:pt x="374" y="21"/>
                    <a:pt x="328" y="1"/>
                    <a:pt x="2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32"/>
            <p:cNvSpPr/>
            <p:nvPr/>
          </p:nvSpPr>
          <p:spPr>
            <a:xfrm>
              <a:off x="5295600" y="1815600"/>
              <a:ext cx="8050" cy="5600"/>
            </a:xfrm>
            <a:custGeom>
              <a:avLst/>
              <a:gdLst/>
              <a:ahLst/>
              <a:cxnLst/>
              <a:rect l="l" t="t" r="r" b="b"/>
              <a:pathLst>
                <a:path w="322" h="224" extrusionOk="0">
                  <a:moveTo>
                    <a:pt x="120" y="1"/>
                  </a:moveTo>
                  <a:cubicBezTo>
                    <a:pt x="57" y="1"/>
                    <a:pt x="16" y="44"/>
                    <a:pt x="0" y="153"/>
                  </a:cubicBezTo>
                  <a:cubicBezTo>
                    <a:pt x="24" y="176"/>
                    <a:pt x="24" y="188"/>
                    <a:pt x="24" y="224"/>
                  </a:cubicBezTo>
                  <a:cubicBezTo>
                    <a:pt x="119" y="164"/>
                    <a:pt x="214" y="117"/>
                    <a:pt x="322" y="57"/>
                  </a:cubicBezTo>
                  <a:cubicBezTo>
                    <a:pt x="298" y="45"/>
                    <a:pt x="274" y="33"/>
                    <a:pt x="238" y="33"/>
                  </a:cubicBezTo>
                  <a:cubicBezTo>
                    <a:pt x="193" y="13"/>
                    <a:pt x="15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32"/>
            <p:cNvSpPr/>
            <p:nvPr/>
          </p:nvSpPr>
          <p:spPr>
            <a:xfrm>
              <a:off x="5367625" y="1806000"/>
              <a:ext cx="6875" cy="3600"/>
            </a:xfrm>
            <a:custGeom>
              <a:avLst/>
              <a:gdLst/>
              <a:ahLst/>
              <a:cxnLst/>
              <a:rect l="l" t="t" r="r" b="b"/>
              <a:pathLst>
                <a:path w="275" h="144" extrusionOk="0">
                  <a:moveTo>
                    <a:pt x="143" y="1"/>
                  </a:moveTo>
                  <a:cubicBezTo>
                    <a:pt x="96" y="36"/>
                    <a:pt x="36" y="84"/>
                    <a:pt x="0" y="132"/>
                  </a:cubicBezTo>
                  <a:cubicBezTo>
                    <a:pt x="84" y="132"/>
                    <a:pt x="191" y="144"/>
                    <a:pt x="274" y="144"/>
                  </a:cubicBezTo>
                  <a:lnTo>
                    <a:pt x="274" y="13"/>
                  </a:lnTo>
                  <a:cubicBezTo>
                    <a:pt x="227" y="13"/>
                    <a:pt x="191" y="1"/>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32"/>
            <p:cNvSpPr/>
            <p:nvPr/>
          </p:nvSpPr>
          <p:spPr>
            <a:xfrm>
              <a:off x="5346200" y="1808675"/>
              <a:ext cx="5075" cy="5400"/>
            </a:xfrm>
            <a:custGeom>
              <a:avLst/>
              <a:gdLst/>
              <a:ahLst/>
              <a:cxnLst/>
              <a:rect l="l" t="t" r="r" b="b"/>
              <a:pathLst>
                <a:path w="203" h="216" extrusionOk="0">
                  <a:moveTo>
                    <a:pt x="119" y="1"/>
                  </a:moveTo>
                  <a:cubicBezTo>
                    <a:pt x="84" y="25"/>
                    <a:pt x="48" y="25"/>
                    <a:pt x="0" y="25"/>
                  </a:cubicBezTo>
                  <a:cubicBezTo>
                    <a:pt x="0" y="84"/>
                    <a:pt x="24" y="144"/>
                    <a:pt x="24" y="203"/>
                  </a:cubicBezTo>
                  <a:cubicBezTo>
                    <a:pt x="34" y="198"/>
                    <a:pt x="46" y="196"/>
                    <a:pt x="58" y="196"/>
                  </a:cubicBezTo>
                  <a:cubicBezTo>
                    <a:pt x="75" y="196"/>
                    <a:pt x="93" y="201"/>
                    <a:pt x="107" y="215"/>
                  </a:cubicBezTo>
                  <a:lnTo>
                    <a:pt x="143" y="168"/>
                  </a:lnTo>
                  <a:cubicBezTo>
                    <a:pt x="167" y="144"/>
                    <a:pt x="179" y="108"/>
                    <a:pt x="203" y="84"/>
                  </a:cubicBezTo>
                  <a:cubicBezTo>
                    <a:pt x="179" y="49"/>
                    <a:pt x="155" y="37"/>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32"/>
            <p:cNvSpPr/>
            <p:nvPr/>
          </p:nvSpPr>
          <p:spPr>
            <a:xfrm>
              <a:off x="5866500" y="2103950"/>
              <a:ext cx="6275" cy="3100"/>
            </a:xfrm>
            <a:custGeom>
              <a:avLst/>
              <a:gdLst/>
              <a:ahLst/>
              <a:cxnLst/>
              <a:rect l="l" t="t" r="r" b="b"/>
              <a:pathLst>
                <a:path w="251" h="124" extrusionOk="0">
                  <a:moveTo>
                    <a:pt x="0" y="1"/>
                  </a:moveTo>
                  <a:cubicBezTo>
                    <a:pt x="49" y="98"/>
                    <a:pt x="113" y="124"/>
                    <a:pt x="192" y="124"/>
                  </a:cubicBezTo>
                  <a:cubicBezTo>
                    <a:pt x="211" y="124"/>
                    <a:pt x="230" y="122"/>
                    <a:pt x="250" y="120"/>
                  </a:cubicBezTo>
                  <a:cubicBezTo>
                    <a:pt x="203" y="1"/>
                    <a:pt x="11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32"/>
            <p:cNvSpPr/>
            <p:nvPr/>
          </p:nvSpPr>
          <p:spPr>
            <a:xfrm>
              <a:off x="5876025" y="2103950"/>
              <a:ext cx="5375" cy="3600"/>
            </a:xfrm>
            <a:custGeom>
              <a:avLst/>
              <a:gdLst/>
              <a:ahLst/>
              <a:cxnLst/>
              <a:rect l="l" t="t" r="r" b="b"/>
              <a:pathLst>
                <a:path w="215" h="144" extrusionOk="0">
                  <a:moveTo>
                    <a:pt x="179" y="1"/>
                  </a:moveTo>
                  <a:cubicBezTo>
                    <a:pt x="119" y="49"/>
                    <a:pt x="60" y="108"/>
                    <a:pt x="0" y="144"/>
                  </a:cubicBezTo>
                  <a:cubicBezTo>
                    <a:pt x="84" y="132"/>
                    <a:pt x="119" y="120"/>
                    <a:pt x="179" y="120"/>
                  </a:cubicBezTo>
                  <a:lnTo>
                    <a:pt x="215" y="60"/>
                  </a:lnTo>
                  <a:lnTo>
                    <a:pt x="1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32"/>
            <p:cNvSpPr/>
            <p:nvPr/>
          </p:nvSpPr>
          <p:spPr>
            <a:xfrm>
              <a:off x="5880475" y="2103950"/>
              <a:ext cx="2425" cy="2725"/>
            </a:xfrm>
            <a:custGeom>
              <a:avLst/>
              <a:gdLst/>
              <a:ahLst/>
              <a:cxnLst/>
              <a:rect l="l" t="t" r="r" b="b"/>
              <a:pathLst>
                <a:path w="97" h="109" extrusionOk="0">
                  <a:moveTo>
                    <a:pt x="1" y="1"/>
                  </a:moveTo>
                  <a:lnTo>
                    <a:pt x="1" y="108"/>
                  </a:lnTo>
                  <a:cubicBezTo>
                    <a:pt x="96" y="72"/>
                    <a:pt x="96" y="2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32"/>
            <p:cNvSpPr/>
            <p:nvPr/>
          </p:nvSpPr>
          <p:spPr>
            <a:xfrm>
              <a:off x="5244400" y="1833600"/>
              <a:ext cx="32450" cy="112325"/>
            </a:xfrm>
            <a:custGeom>
              <a:avLst/>
              <a:gdLst/>
              <a:ahLst/>
              <a:cxnLst/>
              <a:rect l="l" t="t" r="r" b="b"/>
              <a:pathLst>
                <a:path w="1298" h="4493" extrusionOk="0">
                  <a:moveTo>
                    <a:pt x="896" y="1"/>
                  </a:moveTo>
                  <a:cubicBezTo>
                    <a:pt x="619" y="1"/>
                    <a:pt x="614" y="254"/>
                    <a:pt x="536" y="445"/>
                  </a:cubicBezTo>
                  <a:cubicBezTo>
                    <a:pt x="488" y="576"/>
                    <a:pt x="488" y="707"/>
                    <a:pt x="488" y="861"/>
                  </a:cubicBezTo>
                  <a:cubicBezTo>
                    <a:pt x="417" y="1314"/>
                    <a:pt x="262" y="1766"/>
                    <a:pt x="215" y="2242"/>
                  </a:cubicBezTo>
                  <a:cubicBezTo>
                    <a:pt x="203" y="2385"/>
                    <a:pt x="179" y="2528"/>
                    <a:pt x="143" y="2659"/>
                  </a:cubicBezTo>
                  <a:cubicBezTo>
                    <a:pt x="0" y="3040"/>
                    <a:pt x="72" y="3445"/>
                    <a:pt x="143" y="3850"/>
                  </a:cubicBezTo>
                  <a:cubicBezTo>
                    <a:pt x="203" y="4088"/>
                    <a:pt x="84" y="4409"/>
                    <a:pt x="476" y="4493"/>
                  </a:cubicBezTo>
                  <a:cubicBezTo>
                    <a:pt x="679" y="4159"/>
                    <a:pt x="607" y="3790"/>
                    <a:pt x="631" y="3445"/>
                  </a:cubicBezTo>
                  <a:cubicBezTo>
                    <a:pt x="715" y="2600"/>
                    <a:pt x="667" y="1719"/>
                    <a:pt x="1072" y="921"/>
                  </a:cubicBezTo>
                  <a:lnTo>
                    <a:pt x="1060" y="861"/>
                  </a:lnTo>
                  <a:cubicBezTo>
                    <a:pt x="1060" y="802"/>
                    <a:pt x="1072" y="766"/>
                    <a:pt x="1119" y="766"/>
                  </a:cubicBezTo>
                  <a:lnTo>
                    <a:pt x="1143" y="718"/>
                  </a:lnTo>
                  <a:cubicBezTo>
                    <a:pt x="1155" y="683"/>
                    <a:pt x="1179" y="647"/>
                    <a:pt x="1203" y="623"/>
                  </a:cubicBezTo>
                  <a:cubicBezTo>
                    <a:pt x="1179" y="385"/>
                    <a:pt x="1298" y="99"/>
                    <a:pt x="953" y="4"/>
                  </a:cubicBezTo>
                  <a:cubicBezTo>
                    <a:pt x="933" y="2"/>
                    <a:pt x="914" y="1"/>
                    <a:pt x="8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32"/>
            <p:cNvSpPr/>
            <p:nvPr/>
          </p:nvSpPr>
          <p:spPr>
            <a:xfrm>
              <a:off x="5244100" y="1926650"/>
              <a:ext cx="22350" cy="96850"/>
            </a:xfrm>
            <a:custGeom>
              <a:avLst/>
              <a:gdLst/>
              <a:ahLst/>
              <a:cxnLst/>
              <a:rect l="l" t="t" r="r" b="b"/>
              <a:pathLst>
                <a:path w="894" h="3874" extrusionOk="0">
                  <a:moveTo>
                    <a:pt x="246" y="1"/>
                  </a:moveTo>
                  <a:cubicBezTo>
                    <a:pt x="228" y="1"/>
                    <a:pt x="211" y="4"/>
                    <a:pt x="191" y="9"/>
                  </a:cubicBezTo>
                  <a:cubicBezTo>
                    <a:pt x="155" y="56"/>
                    <a:pt x="131" y="92"/>
                    <a:pt x="107" y="152"/>
                  </a:cubicBezTo>
                  <a:cubicBezTo>
                    <a:pt x="96" y="211"/>
                    <a:pt x="84" y="271"/>
                    <a:pt x="84" y="330"/>
                  </a:cubicBezTo>
                  <a:cubicBezTo>
                    <a:pt x="72" y="390"/>
                    <a:pt x="72" y="449"/>
                    <a:pt x="72" y="509"/>
                  </a:cubicBezTo>
                  <a:cubicBezTo>
                    <a:pt x="60" y="568"/>
                    <a:pt x="60" y="628"/>
                    <a:pt x="60" y="687"/>
                  </a:cubicBezTo>
                  <a:cubicBezTo>
                    <a:pt x="36" y="747"/>
                    <a:pt x="36" y="806"/>
                    <a:pt x="36" y="866"/>
                  </a:cubicBezTo>
                  <a:lnTo>
                    <a:pt x="36" y="1056"/>
                  </a:lnTo>
                  <a:cubicBezTo>
                    <a:pt x="36" y="1330"/>
                    <a:pt x="12" y="1592"/>
                    <a:pt x="84" y="1866"/>
                  </a:cubicBezTo>
                  <a:cubicBezTo>
                    <a:pt x="119" y="1926"/>
                    <a:pt x="143" y="1985"/>
                    <a:pt x="191" y="2045"/>
                  </a:cubicBezTo>
                  <a:cubicBezTo>
                    <a:pt x="179" y="2330"/>
                    <a:pt x="298" y="2640"/>
                    <a:pt x="84" y="2902"/>
                  </a:cubicBezTo>
                  <a:cubicBezTo>
                    <a:pt x="96" y="2938"/>
                    <a:pt x="96" y="2985"/>
                    <a:pt x="84" y="3021"/>
                  </a:cubicBezTo>
                  <a:lnTo>
                    <a:pt x="84" y="3104"/>
                  </a:lnTo>
                  <a:cubicBezTo>
                    <a:pt x="179" y="3200"/>
                    <a:pt x="0" y="3164"/>
                    <a:pt x="24" y="3223"/>
                  </a:cubicBezTo>
                  <a:cubicBezTo>
                    <a:pt x="24" y="3283"/>
                    <a:pt x="24" y="3319"/>
                    <a:pt x="36" y="3366"/>
                  </a:cubicBezTo>
                  <a:cubicBezTo>
                    <a:pt x="72" y="3438"/>
                    <a:pt x="84" y="3521"/>
                    <a:pt x="96" y="3592"/>
                  </a:cubicBezTo>
                  <a:cubicBezTo>
                    <a:pt x="107" y="3640"/>
                    <a:pt x="143" y="3676"/>
                    <a:pt x="179" y="3723"/>
                  </a:cubicBezTo>
                  <a:cubicBezTo>
                    <a:pt x="191" y="3735"/>
                    <a:pt x="215" y="3759"/>
                    <a:pt x="238" y="3771"/>
                  </a:cubicBezTo>
                  <a:cubicBezTo>
                    <a:pt x="323" y="3836"/>
                    <a:pt x="427" y="3873"/>
                    <a:pt x="524" y="3873"/>
                  </a:cubicBezTo>
                  <a:cubicBezTo>
                    <a:pt x="604" y="3873"/>
                    <a:pt x="680" y="3849"/>
                    <a:pt x="739" y="3795"/>
                  </a:cubicBezTo>
                  <a:cubicBezTo>
                    <a:pt x="893" y="3664"/>
                    <a:pt x="667" y="3521"/>
                    <a:pt x="655" y="3354"/>
                  </a:cubicBezTo>
                  <a:cubicBezTo>
                    <a:pt x="358" y="3307"/>
                    <a:pt x="298" y="3164"/>
                    <a:pt x="477" y="2902"/>
                  </a:cubicBezTo>
                  <a:cubicBezTo>
                    <a:pt x="488" y="2176"/>
                    <a:pt x="488" y="1461"/>
                    <a:pt x="488" y="747"/>
                  </a:cubicBezTo>
                  <a:cubicBezTo>
                    <a:pt x="262" y="544"/>
                    <a:pt x="393" y="259"/>
                    <a:pt x="334" y="21"/>
                  </a:cubicBezTo>
                  <a:cubicBezTo>
                    <a:pt x="299" y="7"/>
                    <a:pt x="272" y="1"/>
                    <a:pt x="2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32"/>
            <p:cNvSpPr/>
            <p:nvPr/>
          </p:nvSpPr>
          <p:spPr>
            <a:xfrm>
              <a:off x="5270000" y="1851150"/>
              <a:ext cx="7750" cy="7875"/>
            </a:xfrm>
            <a:custGeom>
              <a:avLst/>
              <a:gdLst/>
              <a:ahLst/>
              <a:cxnLst/>
              <a:rect l="l" t="t" r="r" b="b"/>
              <a:pathLst>
                <a:path w="310" h="315" extrusionOk="0">
                  <a:moveTo>
                    <a:pt x="133" y="0"/>
                  </a:moveTo>
                  <a:cubicBezTo>
                    <a:pt x="112" y="0"/>
                    <a:pt x="99" y="16"/>
                    <a:pt x="72" y="52"/>
                  </a:cubicBezTo>
                  <a:lnTo>
                    <a:pt x="60" y="64"/>
                  </a:lnTo>
                  <a:cubicBezTo>
                    <a:pt x="12" y="112"/>
                    <a:pt x="0" y="135"/>
                    <a:pt x="48" y="183"/>
                  </a:cubicBezTo>
                  <a:lnTo>
                    <a:pt x="48" y="195"/>
                  </a:lnTo>
                  <a:cubicBezTo>
                    <a:pt x="131" y="243"/>
                    <a:pt x="226" y="266"/>
                    <a:pt x="310" y="314"/>
                  </a:cubicBezTo>
                  <a:cubicBezTo>
                    <a:pt x="310" y="207"/>
                    <a:pt x="298" y="112"/>
                    <a:pt x="179" y="64"/>
                  </a:cubicBezTo>
                  <a:cubicBezTo>
                    <a:pt x="179" y="52"/>
                    <a:pt x="167" y="40"/>
                    <a:pt x="155" y="5"/>
                  </a:cubicBezTo>
                  <a:cubicBezTo>
                    <a:pt x="147" y="2"/>
                    <a:pt x="139" y="0"/>
                    <a:pt x="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32"/>
            <p:cNvSpPr/>
            <p:nvPr/>
          </p:nvSpPr>
          <p:spPr>
            <a:xfrm>
              <a:off x="5727775" y="1773850"/>
              <a:ext cx="23250" cy="9250"/>
            </a:xfrm>
            <a:custGeom>
              <a:avLst/>
              <a:gdLst/>
              <a:ahLst/>
              <a:cxnLst/>
              <a:rect l="l" t="t" r="r" b="b"/>
              <a:pathLst>
                <a:path w="930" h="370" extrusionOk="0">
                  <a:moveTo>
                    <a:pt x="84" y="1"/>
                  </a:moveTo>
                  <a:cubicBezTo>
                    <a:pt x="1" y="96"/>
                    <a:pt x="1" y="179"/>
                    <a:pt x="72" y="275"/>
                  </a:cubicBezTo>
                  <a:cubicBezTo>
                    <a:pt x="180" y="299"/>
                    <a:pt x="263" y="346"/>
                    <a:pt x="370" y="370"/>
                  </a:cubicBezTo>
                  <a:cubicBezTo>
                    <a:pt x="382" y="227"/>
                    <a:pt x="477" y="132"/>
                    <a:pt x="632" y="132"/>
                  </a:cubicBezTo>
                  <a:cubicBezTo>
                    <a:pt x="751" y="132"/>
                    <a:pt x="858" y="120"/>
                    <a:pt x="930" y="13"/>
                  </a:cubicBezTo>
                  <a:cubicBezTo>
                    <a:pt x="656" y="13"/>
                    <a:pt x="370"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32"/>
            <p:cNvSpPr/>
            <p:nvPr/>
          </p:nvSpPr>
          <p:spPr>
            <a:xfrm>
              <a:off x="5731350" y="1787775"/>
              <a:ext cx="15800" cy="7250"/>
            </a:xfrm>
            <a:custGeom>
              <a:avLst/>
              <a:gdLst/>
              <a:ahLst/>
              <a:cxnLst/>
              <a:rect l="l" t="t" r="r" b="b"/>
              <a:pathLst>
                <a:path w="632" h="290" extrusionOk="0">
                  <a:moveTo>
                    <a:pt x="330" y="1"/>
                  </a:moveTo>
                  <a:cubicBezTo>
                    <a:pt x="235" y="1"/>
                    <a:pt x="145" y="45"/>
                    <a:pt x="72" y="146"/>
                  </a:cubicBezTo>
                  <a:cubicBezTo>
                    <a:pt x="13" y="170"/>
                    <a:pt x="1" y="218"/>
                    <a:pt x="60" y="277"/>
                  </a:cubicBezTo>
                  <a:cubicBezTo>
                    <a:pt x="215" y="289"/>
                    <a:pt x="358" y="289"/>
                    <a:pt x="513" y="289"/>
                  </a:cubicBezTo>
                  <a:cubicBezTo>
                    <a:pt x="537" y="206"/>
                    <a:pt x="632" y="99"/>
                    <a:pt x="513" y="51"/>
                  </a:cubicBezTo>
                  <a:cubicBezTo>
                    <a:pt x="452" y="19"/>
                    <a:pt x="390" y="1"/>
                    <a:pt x="3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32"/>
            <p:cNvSpPr/>
            <p:nvPr/>
          </p:nvSpPr>
          <p:spPr>
            <a:xfrm>
              <a:off x="5719150" y="1773850"/>
              <a:ext cx="10750" cy="8150"/>
            </a:xfrm>
            <a:custGeom>
              <a:avLst/>
              <a:gdLst/>
              <a:ahLst/>
              <a:cxnLst/>
              <a:rect l="l" t="t" r="r" b="b"/>
              <a:pathLst>
                <a:path w="430" h="326" extrusionOk="0">
                  <a:moveTo>
                    <a:pt x="429" y="1"/>
                  </a:moveTo>
                  <a:cubicBezTo>
                    <a:pt x="286" y="1"/>
                    <a:pt x="144" y="13"/>
                    <a:pt x="1" y="13"/>
                  </a:cubicBezTo>
                  <a:lnTo>
                    <a:pt x="1" y="156"/>
                  </a:lnTo>
                  <a:cubicBezTo>
                    <a:pt x="87" y="225"/>
                    <a:pt x="173" y="325"/>
                    <a:pt x="287" y="325"/>
                  </a:cubicBezTo>
                  <a:cubicBezTo>
                    <a:pt x="330" y="325"/>
                    <a:pt x="377" y="311"/>
                    <a:pt x="429" y="275"/>
                  </a:cubicBezTo>
                  <a:lnTo>
                    <a:pt x="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32"/>
            <p:cNvSpPr/>
            <p:nvPr/>
          </p:nvSpPr>
          <p:spPr>
            <a:xfrm>
              <a:off x="5722725" y="1788825"/>
              <a:ext cx="7475" cy="6200"/>
            </a:xfrm>
            <a:custGeom>
              <a:avLst/>
              <a:gdLst/>
              <a:ahLst/>
              <a:cxnLst/>
              <a:rect l="l" t="t" r="r" b="b"/>
              <a:pathLst>
                <a:path w="299" h="248" extrusionOk="0">
                  <a:moveTo>
                    <a:pt x="127" y="0"/>
                  </a:moveTo>
                  <a:cubicBezTo>
                    <a:pt x="43" y="0"/>
                    <a:pt x="25" y="118"/>
                    <a:pt x="1" y="247"/>
                  </a:cubicBezTo>
                  <a:lnTo>
                    <a:pt x="155" y="247"/>
                  </a:lnTo>
                  <a:cubicBezTo>
                    <a:pt x="203" y="188"/>
                    <a:pt x="286" y="176"/>
                    <a:pt x="298" y="92"/>
                  </a:cubicBezTo>
                  <a:cubicBezTo>
                    <a:pt x="221" y="27"/>
                    <a:pt x="167"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32"/>
            <p:cNvSpPr/>
            <p:nvPr/>
          </p:nvSpPr>
          <p:spPr>
            <a:xfrm>
              <a:off x="5759050" y="1791425"/>
              <a:ext cx="10425" cy="3750"/>
            </a:xfrm>
            <a:custGeom>
              <a:avLst/>
              <a:gdLst/>
              <a:ahLst/>
              <a:cxnLst/>
              <a:rect l="l" t="t" r="r" b="b"/>
              <a:pathLst>
                <a:path w="417" h="150" extrusionOk="0">
                  <a:moveTo>
                    <a:pt x="223" y="1"/>
                  </a:moveTo>
                  <a:cubicBezTo>
                    <a:pt x="134" y="1"/>
                    <a:pt x="57" y="30"/>
                    <a:pt x="0" y="143"/>
                  </a:cubicBezTo>
                  <a:cubicBezTo>
                    <a:pt x="52" y="143"/>
                    <a:pt x="107" y="150"/>
                    <a:pt x="161" y="150"/>
                  </a:cubicBezTo>
                  <a:cubicBezTo>
                    <a:pt x="256" y="150"/>
                    <a:pt x="349" y="130"/>
                    <a:pt x="417" y="24"/>
                  </a:cubicBezTo>
                  <a:cubicBezTo>
                    <a:pt x="349" y="15"/>
                    <a:pt x="284" y="1"/>
                    <a:pt x="2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32"/>
            <p:cNvSpPr/>
            <p:nvPr/>
          </p:nvSpPr>
          <p:spPr>
            <a:xfrm>
              <a:off x="5798025" y="1788975"/>
              <a:ext cx="7175" cy="2475"/>
            </a:xfrm>
            <a:custGeom>
              <a:avLst/>
              <a:gdLst/>
              <a:ahLst/>
              <a:cxnLst/>
              <a:rect l="l" t="t" r="r" b="b"/>
              <a:pathLst>
                <a:path w="287" h="99" extrusionOk="0">
                  <a:moveTo>
                    <a:pt x="148" y="0"/>
                  </a:moveTo>
                  <a:cubicBezTo>
                    <a:pt x="102" y="0"/>
                    <a:pt x="54" y="33"/>
                    <a:pt x="1" y="98"/>
                  </a:cubicBezTo>
                  <a:lnTo>
                    <a:pt x="287" y="98"/>
                  </a:lnTo>
                  <a:cubicBezTo>
                    <a:pt x="239" y="33"/>
                    <a:pt x="194" y="0"/>
                    <a:pt x="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32"/>
            <p:cNvSpPr/>
            <p:nvPr/>
          </p:nvSpPr>
          <p:spPr>
            <a:xfrm>
              <a:off x="5697425" y="1775625"/>
              <a:ext cx="4200" cy="3025"/>
            </a:xfrm>
            <a:custGeom>
              <a:avLst/>
              <a:gdLst/>
              <a:ahLst/>
              <a:cxnLst/>
              <a:rect l="l" t="t" r="r" b="b"/>
              <a:pathLst>
                <a:path w="168" h="121" extrusionOk="0">
                  <a:moveTo>
                    <a:pt x="80" y="0"/>
                  </a:moveTo>
                  <a:cubicBezTo>
                    <a:pt x="54" y="0"/>
                    <a:pt x="27" y="26"/>
                    <a:pt x="1" y="85"/>
                  </a:cubicBezTo>
                  <a:cubicBezTo>
                    <a:pt x="24" y="97"/>
                    <a:pt x="36" y="120"/>
                    <a:pt x="48" y="120"/>
                  </a:cubicBezTo>
                  <a:cubicBezTo>
                    <a:pt x="96" y="120"/>
                    <a:pt x="120" y="108"/>
                    <a:pt x="167" y="97"/>
                  </a:cubicBezTo>
                  <a:cubicBezTo>
                    <a:pt x="141" y="38"/>
                    <a:pt x="111" y="0"/>
                    <a:pt x="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32"/>
            <p:cNvSpPr/>
            <p:nvPr/>
          </p:nvSpPr>
          <p:spPr>
            <a:xfrm>
              <a:off x="5726600" y="1791125"/>
              <a:ext cx="7175" cy="3900"/>
            </a:xfrm>
            <a:custGeom>
              <a:avLst/>
              <a:gdLst/>
              <a:ahLst/>
              <a:cxnLst/>
              <a:rect l="l" t="t" r="r" b="b"/>
              <a:pathLst>
                <a:path w="287" h="156" extrusionOk="0">
                  <a:moveTo>
                    <a:pt x="143" y="0"/>
                  </a:moveTo>
                  <a:cubicBezTo>
                    <a:pt x="108" y="60"/>
                    <a:pt x="48" y="96"/>
                    <a:pt x="0" y="155"/>
                  </a:cubicBezTo>
                  <a:cubicBezTo>
                    <a:pt x="84" y="155"/>
                    <a:pt x="179" y="155"/>
                    <a:pt x="262" y="143"/>
                  </a:cubicBezTo>
                  <a:cubicBezTo>
                    <a:pt x="286" y="96"/>
                    <a:pt x="286" y="60"/>
                    <a:pt x="286" y="12"/>
                  </a:cubicBezTo>
                  <a:cubicBezTo>
                    <a:pt x="238" y="12"/>
                    <a:pt x="191" y="12"/>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32"/>
            <p:cNvSpPr/>
            <p:nvPr/>
          </p:nvSpPr>
          <p:spPr>
            <a:xfrm>
              <a:off x="5991500" y="1841725"/>
              <a:ext cx="13125" cy="7125"/>
            </a:xfrm>
            <a:custGeom>
              <a:avLst/>
              <a:gdLst/>
              <a:ahLst/>
              <a:cxnLst/>
              <a:rect l="l" t="t" r="r" b="b"/>
              <a:pathLst>
                <a:path w="525" h="285" extrusionOk="0">
                  <a:moveTo>
                    <a:pt x="441" y="1"/>
                  </a:moveTo>
                  <a:cubicBezTo>
                    <a:pt x="358" y="12"/>
                    <a:pt x="251" y="12"/>
                    <a:pt x="168" y="24"/>
                  </a:cubicBezTo>
                  <a:cubicBezTo>
                    <a:pt x="108" y="84"/>
                    <a:pt x="1" y="155"/>
                    <a:pt x="1" y="215"/>
                  </a:cubicBezTo>
                  <a:cubicBezTo>
                    <a:pt x="7" y="272"/>
                    <a:pt x="47" y="285"/>
                    <a:pt x="95" y="285"/>
                  </a:cubicBezTo>
                  <a:cubicBezTo>
                    <a:pt x="138" y="285"/>
                    <a:pt x="188" y="274"/>
                    <a:pt x="227" y="274"/>
                  </a:cubicBezTo>
                  <a:cubicBezTo>
                    <a:pt x="310" y="274"/>
                    <a:pt x="382" y="239"/>
                    <a:pt x="441" y="155"/>
                  </a:cubicBezTo>
                  <a:cubicBezTo>
                    <a:pt x="501" y="96"/>
                    <a:pt x="525" y="36"/>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32"/>
            <p:cNvSpPr/>
            <p:nvPr/>
          </p:nvSpPr>
          <p:spPr>
            <a:xfrm>
              <a:off x="6002525" y="1841125"/>
              <a:ext cx="13125" cy="7500"/>
            </a:xfrm>
            <a:custGeom>
              <a:avLst/>
              <a:gdLst/>
              <a:ahLst/>
              <a:cxnLst/>
              <a:rect l="l" t="t" r="r" b="b"/>
              <a:pathLst>
                <a:path w="525" h="300" extrusionOk="0">
                  <a:moveTo>
                    <a:pt x="0" y="1"/>
                  </a:moveTo>
                  <a:lnTo>
                    <a:pt x="0" y="167"/>
                  </a:lnTo>
                  <a:cubicBezTo>
                    <a:pt x="134" y="223"/>
                    <a:pt x="257" y="300"/>
                    <a:pt x="409" y="300"/>
                  </a:cubicBezTo>
                  <a:cubicBezTo>
                    <a:pt x="419" y="300"/>
                    <a:pt x="430" y="299"/>
                    <a:pt x="441" y="298"/>
                  </a:cubicBezTo>
                  <a:cubicBezTo>
                    <a:pt x="512" y="215"/>
                    <a:pt x="524" y="108"/>
                    <a:pt x="441" y="13"/>
                  </a:cubicBezTo>
                  <a:cubicBezTo>
                    <a:pt x="286" y="1"/>
                    <a:pt x="155"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32"/>
            <p:cNvSpPr/>
            <p:nvPr/>
          </p:nvSpPr>
          <p:spPr>
            <a:xfrm>
              <a:off x="6024250" y="1841875"/>
              <a:ext cx="7775" cy="6225"/>
            </a:xfrm>
            <a:custGeom>
              <a:avLst/>
              <a:gdLst/>
              <a:ahLst/>
              <a:cxnLst/>
              <a:rect l="l" t="t" r="r" b="b"/>
              <a:pathLst>
                <a:path w="311" h="249" extrusionOk="0">
                  <a:moveTo>
                    <a:pt x="176" y="0"/>
                  </a:moveTo>
                  <a:cubicBezTo>
                    <a:pt x="163" y="0"/>
                    <a:pt x="148" y="2"/>
                    <a:pt x="132" y="6"/>
                  </a:cubicBezTo>
                  <a:cubicBezTo>
                    <a:pt x="84" y="54"/>
                    <a:pt x="48" y="90"/>
                    <a:pt x="1" y="149"/>
                  </a:cubicBezTo>
                  <a:cubicBezTo>
                    <a:pt x="53" y="220"/>
                    <a:pt x="99" y="248"/>
                    <a:pt x="142" y="248"/>
                  </a:cubicBezTo>
                  <a:cubicBezTo>
                    <a:pt x="206" y="248"/>
                    <a:pt x="260" y="185"/>
                    <a:pt x="310" y="114"/>
                  </a:cubicBezTo>
                  <a:cubicBezTo>
                    <a:pt x="271" y="45"/>
                    <a:pt x="240" y="0"/>
                    <a:pt x="1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32"/>
            <p:cNvSpPr/>
            <p:nvPr/>
          </p:nvSpPr>
          <p:spPr>
            <a:xfrm>
              <a:off x="6045375" y="1841600"/>
              <a:ext cx="3300" cy="4925"/>
            </a:xfrm>
            <a:custGeom>
              <a:avLst/>
              <a:gdLst/>
              <a:ahLst/>
              <a:cxnLst/>
              <a:rect l="l" t="t" r="r" b="b"/>
              <a:pathLst>
                <a:path w="132" h="197" extrusionOk="0">
                  <a:moveTo>
                    <a:pt x="64" y="1"/>
                  </a:moveTo>
                  <a:cubicBezTo>
                    <a:pt x="44" y="1"/>
                    <a:pt x="22" y="7"/>
                    <a:pt x="1" y="17"/>
                  </a:cubicBezTo>
                  <a:cubicBezTo>
                    <a:pt x="37" y="77"/>
                    <a:pt x="49" y="136"/>
                    <a:pt x="60" y="196"/>
                  </a:cubicBezTo>
                  <a:cubicBezTo>
                    <a:pt x="132" y="160"/>
                    <a:pt x="132" y="89"/>
                    <a:pt x="132" y="29"/>
                  </a:cubicBezTo>
                  <a:cubicBezTo>
                    <a:pt x="112" y="10"/>
                    <a:pt x="89" y="1"/>
                    <a:pt x="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32"/>
            <p:cNvSpPr/>
            <p:nvPr/>
          </p:nvSpPr>
          <p:spPr>
            <a:xfrm>
              <a:off x="6013525" y="1841725"/>
              <a:ext cx="3300" cy="6875"/>
            </a:xfrm>
            <a:custGeom>
              <a:avLst/>
              <a:gdLst/>
              <a:ahLst/>
              <a:cxnLst/>
              <a:rect l="l" t="t" r="r" b="b"/>
              <a:pathLst>
                <a:path w="132" h="275" extrusionOk="0">
                  <a:moveTo>
                    <a:pt x="1" y="1"/>
                  </a:moveTo>
                  <a:lnTo>
                    <a:pt x="1" y="274"/>
                  </a:lnTo>
                  <a:cubicBezTo>
                    <a:pt x="96" y="239"/>
                    <a:pt x="132" y="131"/>
                    <a:pt x="132" y="12"/>
                  </a:cubicBezTo>
                  <a:cubicBezTo>
                    <a:pt x="84" y="12"/>
                    <a:pt x="37"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32"/>
            <p:cNvSpPr/>
            <p:nvPr/>
          </p:nvSpPr>
          <p:spPr>
            <a:xfrm>
              <a:off x="6034675" y="1845000"/>
              <a:ext cx="1500" cy="1800"/>
            </a:xfrm>
            <a:custGeom>
              <a:avLst/>
              <a:gdLst/>
              <a:ahLst/>
              <a:cxnLst/>
              <a:rect l="l" t="t" r="r" b="b"/>
              <a:pathLst>
                <a:path w="60" h="72" extrusionOk="0">
                  <a:moveTo>
                    <a:pt x="0" y="1"/>
                  </a:moveTo>
                  <a:cubicBezTo>
                    <a:pt x="12" y="24"/>
                    <a:pt x="24" y="48"/>
                    <a:pt x="60" y="72"/>
                  </a:cubicBezTo>
                  <a:cubicBezTo>
                    <a:pt x="48" y="48"/>
                    <a:pt x="12"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32"/>
            <p:cNvSpPr/>
            <p:nvPr/>
          </p:nvSpPr>
          <p:spPr>
            <a:xfrm>
              <a:off x="6024250" y="1842025"/>
              <a:ext cx="3300" cy="3300"/>
            </a:xfrm>
            <a:custGeom>
              <a:avLst/>
              <a:gdLst/>
              <a:ahLst/>
              <a:cxnLst/>
              <a:rect l="l" t="t" r="r" b="b"/>
              <a:pathLst>
                <a:path w="132" h="132" extrusionOk="0">
                  <a:moveTo>
                    <a:pt x="132" y="0"/>
                  </a:moveTo>
                  <a:cubicBezTo>
                    <a:pt x="84" y="12"/>
                    <a:pt x="48" y="12"/>
                    <a:pt x="1" y="24"/>
                  </a:cubicBezTo>
                  <a:lnTo>
                    <a:pt x="1" y="131"/>
                  </a:lnTo>
                  <a:lnTo>
                    <a:pt x="1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32"/>
            <p:cNvSpPr/>
            <p:nvPr/>
          </p:nvSpPr>
          <p:spPr>
            <a:xfrm>
              <a:off x="6002525" y="2078650"/>
              <a:ext cx="7175" cy="7175"/>
            </a:xfrm>
            <a:custGeom>
              <a:avLst/>
              <a:gdLst/>
              <a:ahLst/>
              <a:cxnLst/>
              <a:rect l="l" t="t" r="r" b="b"/>
              <a:pathLst>
                <a:path w="287" h="287" extrusionOk="0">
                  <a:moveTo>
                    <a:pt x="0" y="1"/>
                  </a:moveTo>
                  <a:lnTo>
                    <a:pt x="0" y="287"/>
                  </a:lnTo>
                  <a:lnTo>
                    <a:pt x="286" y="287"/>
                  </a:lnTo>
                  <a:lnTo>
                    <a:pt x="2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32"/>
            <p:cNvSpPr/>
            <p:nvPr/>
          </p:nvSpPr>
          <p:spPr>
            <a:xfrm>
              <a:off x="5969775" y="2081775"/>
              <a:ext cx="4625" cy="4050"/>
            </a:xfrm>
            <a:custGeom>
              <a:avLst/>
              <a:gdLst/>
              <a:ahLst/>
              <a:cxnLst/>
              <a:rect l="l" t="t" r="r" b="b"/>
              <a:pathLst>
                <a:path w="185" h="162" extrusionOk="0">
                  <a:moveTo>
                    <a:pt x="116" y="0"/>
                  </a:moveTo>
                  <a:cubicBezTo>
                    <a:pt x="100" y="0"/>
                    <a:pt x="79" y="6"/>
                    <a:pt x="48" y="19"/>
                  </a:cubicBezTo>
                  <a:cubicBezTo>
                    <a:pt x="1" y="43"/>
                    <a:pt x="96" y="126"/>
                    <a:pt x="156" y="162"/>
                  </a:cubicBezTo>
                  <a:cubicBezTo>
                    <a:pt x="126" y="113"/>
                    <a:pt x="185"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32"/>
            <p:cNvSpPr/>
            <p:nvPr/>
          </p:nvSpPr>
          <p:spPr>
            <a:xfrm>
              <a:off x="5886450" y="2071125"/>
              <a:ext cx="5375" cy="3925"/>
            </a:xfrm>
            <a:custGeom>
              <a:avLst/>
              <a:gdLst/>
              <a:ahLst/>
              <a:cxnLst/>
              <a:rect l="l" t="t" r="r" b="b"/>
              <a:pathLst>
                <a:path w="215" h="157" extrusionOk="0">
                  <a:moveTo>
                    <a:pt x="151" y="0"/>
                  </a:moveTo>
                  <a:cubicBezTo>
                    <a:pt x="73" y="0"/>
                    <a:pt x="0" y="20"/>
                    <a:pt x="0" y="76"/>
                  </a:cubicBezTo>
                  <a:cubicBezTo>
                    <a:pt x="0" y="129"/>
                    <a:pt x="67" y="156"/>
                    <a:pt x="141" y="156"/>
                  </a:cubicBezTo>
                  <a:cubicBezTo>
                    <a:pt x="165" y="156"/>
                    <a:pt x="191" y="153"/>
                    <a:pt x="214" y="147"/>
                  </a:cubicBezTo>
                  <a:lnTo>
                    <a:pt x="214" y="4"/>
                  </a:lnTo>
                  <a:cubicBezTo>
                    <a:pt x="194" y="2"/>
                    <a:pt x="172" y="0"/>
                    <a:pt x="1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32"/>
            <p:cNvSpPr/>
            <p:nvPr/>
          </p:nvSpPr>
          <p:spPr>
            <a:xfrm>
              <a:off x="5837925" y="1781000"/>
              <a:ext cx="129800" cy="15525"/>
            </a:xfrm>
            <a:custGeom>
              <a:avLst/>
              <a:gdLst/>
              <a:ahLst/>
              <a:cxnLst/>
              <a:rect l="l" t="t" r="r" b="b"/>
              <a:pathLst>
                <a:path w="5192" h="621" extrusionOk="0">
                  <a:moveTo>
                    <a:pt x="977" y="1"/>
                  </a:moveTo>
                  <a:cubicBezTo>
                    <a:pt x="893" y="1"/>
                    <a:pt x="786" y="13"/>
                    <a:pt x="691" y="24"/>
                  </a:cubicBezTo>
                  <a:cubicBezTo>
                    <a:pt x="488" y="132"/>
                    <a:pt x="250" y="132"/>
                    <a:pt x="12" y="144"/>
                  </a:cubicBezTo>
                  <a:cubicBezTo>
                    <a:pt x="12" y="191"/>
                    <a:pt x="0" y="251"/>
                    <a:pt x="0" y="298"/>
                  </a:cubicBezTo>
                  <a:cubicBezTo>
                    <a:pt x="20" y="453"/>
                    <a:pt x="86" y="553"/>
                    <a:pt x="219" y="553"/>
                  </a:cubicBezTo>
                  <a:cubicBezTo>
                    <a:pt x="250" y="553"/>
                    <a:pt x="284" y="548"/>
                    <a:pt x="322" y="536"/>
                  </a:cubicBezTo>
                  <a:cubicBezTo>
                    <a:pt x="515" y="483"/>
                    <a:pt x="706" y="458"/>
                    <a:pt x="895" y="458"/>
                  </a:cubicBezTo>
                  <a:cubicBezTo>
                    <a:pt x="1126" y="458"/>
                    <a:pt x="1355" y="495"/>
                    <a:pt x="1584" y="560"/>
                  </a:cubicBezTo>
                  <a:lnTo>
                    <a:pt x="1667" y="560"/>
                  </a:lnTo>
                  <a:cubicBezTo>
                    <a:pt x="1739" y="560"/>
                    <a:pt x="1810" y="560"/>
                    <a:pt x="1881" y="536"/>
                  </a:cubicBezTo>
                  <a:cubicBezTo>
                    <a:pt x="1929" y="525"/>
                    <a:pt x="1977" y="489"/>
                    <a:pt x="2001" y="441"/>
                  </a:cubicBezTo>
                  <a:cubicBezTo>
                    <a:pt x="2027" y="451"/>
                    <a:pt x="2054" y="454"/>
                    <a:pt x="2081" y="454"/>
                  </a:cubicBezTo>
                  <a:cubicBezTo>
                    <a:pt x="2229" y="454"/>
                    <a:pt x="2379" y="332"/>
                    <a:pt x="2535" y="332"/>
                  </a:cubicBezTo>
                  <a:cubicBezTo>
                    <a:pt x="2602" y="332"/>
                    <a:pt x="2669" y="354"/>
                    <a:pt x="2739" y="417"/>
                  </a:cubicBezTo>
                  <a:cubicBezTo>
                    <a:pt x="2798" y="525"/>
                    <a:pt x="2882" y="560"/>
                    <a:pt x="2989" y="584"/>
                  </a:cubicBezTo>
                  <a:cubicBezTo>
                    <a:pt x="3072" y="596"/>
                    <a:pt x="3179" y="608"/>
                    <a:pt x="3286" y="608"/>
                  </a:cubicBezTo>
                  <a:cubicBezTo>
                    <a:pt x="3350" y="616"/>
                    <a:pt x="3413" y="620"/>
                    <a:pt x="3477" y="620"/>
                  </a:cubicBezTo>
                  <a:cubicBezTo>
                    <a:pt x="3843" y="620"/>
                    <a:pt x="4217" y="500"/>
                    <a:pt x="4599" y="500"/>
                  </a:cubicBezTo>
                  <a:cubicBezTo>
                    <a:pt x="4614" y="500"/>
                    <a:pt x="4629" y="500"/>
                    <a:pt x="4644" y="501"/>
                  </a:cubicBezTo>
                  <a:cubicBezTo>
                    <a:pt x="4648" y="502"/>
                    <a:pt x="4653" y="503"/>
                    <a:pt x="4657" y="503"/>
                  </a:cubicBezTo>
                  <a:cubicBezTo>
                    <a:pt x="4704" y="503"/>
                    <a:pt x="4741" y="424"/>
                    <a:pt x="4788" y="424"/>
                  </a:cubicBezTo>
                  <a:cubicBezTo>
                    <a:pt x="4806" y="424"/>
                    <a:pt x="4825" y="435"/>
                    <a:pt x="4846" y="465"/>
                  </a:cubicBezTo>
                  <a:cubicBezTo>
                    <a:pt x="4882" y="477"/>
                    <a:pt x="4906" y="477"/>
                    <a:pt x="4941" y="489"/>
                  </a:cubicBezTo>
                  <a:cubicBezTo>
                    <a:pt x="4965" y="489"/>
                    <a:pt x="5001" y="477"/>
                    <a:pt x="5025" y="477"/>
                  </a:cubicBezTo>
                  <a:cubicBezTo>
                    <a:pt x="5060" y="441"/>
                    <a:pt x="5072" y="429"/>
                    <a:pt x="5096" y="417"/>
                  </a:cubicBezTo>
                  <a:cubicBezTo>
                    <a:pt x="5156" y="346"/>
                    <a:pt x="5191" y="263"/>
                    <a:pt x="5144" y="167"/>
                  </a:cubicBezTo>
                  <a:lnTo>
                    <a:pt x="4560" y="120"/>
                  </a:lnTo>
                  <a:cubicBezTo>
                    <a:pt x="4459" y="148"/>
                    <a:pt x="4353" y="160"/>
                    <a:pt x="4243" y="160"/>
                  </a:cubicBezTo>
                  <a:cubicBezTo>
                    <a:pt x="4121" y="160"/>
                    <a:pt x="3995" y="145"/>
                    <a:pt x="3870" y="120"/>
                  </a:cubicBezTo>
                  <a:cubicBezTo>
                    <a:pt x="3132" y="108"/>
                    <a:pt x="2417" y="108"/>
                    <a:pt x="1727" y="108"/>
                  </a:cubicBezTo>
                  <a:cubicBezTo>
                    <a:pt x="1643" y="48"/>
                    <a:pt x="1560" y="13"/>
                    <a:pt x="1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32"/>
            <p:cNvSpPr/>
            <p:nvPr/>
          </p:nvSpPr>
          <p:spPr>
            <a:xfrm>
              <a:off x="5854875" y="1776750"/>
              <a:ext cx="25625" cy="7250"/>
            </a:xfrm>
            <a:custGeom>
              <a:avLst/>
              <a:gdLst/>
              <a:ahLst/>
              <a:cxnLst/>
              <a:rect l="l" t="t" r="r" b="b"/>
              <a:pathLst>
                <a:path w="1025" h="290" extrusionOk="0">
                  <a:moveTo>
                    <a:pt x="548" y="1"/>
                  </a:moveTo>
                  <a:cubicBezTo>
                    <a:pt x="407" y="1"/>
                    <a:pt x="240" y="63"/>
                    <a:pt x="1" y="183"/>
                  </a:cubicBezTo>
                  <a:cubicBezTo>
                    <a:pt x="37" y="236"/>
                    <a:pt x="79" y="263"/>
                    <a:pt x="128" y="263"/>
                  </a:cubicBezTo>
                  <a:cubicBezTo>
                    <a:pt x="145" y="263"/>
                    <a:pt x="162" y="260"/>
                    <a:pt x="180" y="254"/>
                  </a:cubicBezTo>
                  <a:cubicBezTo>
                    <a:pt x="275" y="236"/>
                    <a:pt x="373" y="218"/>
                    <a:pt x="470" y="218"/>
                  </a:cubicBezTo>
                  <a:cubicBezTo>
                    <a:pt x="566" y="218"/>
                    <a:pt x="662" y="236"/>
                    <a:pt x="751" y="290"/>
                  </a:cubicBezTo>
                  <a:cubicBezTo>
                    <a:pt x="834" y="290"/>
                    <a:pt x="942" y="278"/>
                    <a:pt x="1025" y="278"/>
                  </a:cubicBezTo>
                  <a:cubicBezTo>
                    <a:pt x="850" y="90"/>
                    <a:pt x="717" y="1"/>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32"/>
            <p:cNvSpPr/>
            <p:nvPr/>
          </p:nvSpPr>
          <p:spPr>
            <a:xfrm>
              <a:off x="5886450" y="1778325"/>
              <a:ext cx="2700" cy="1800"/>
            </a:xfrm>
            <a:custGeom>
              <a:avLst/>
              <a:gdLst/>
              <a:ahLst/>
              <a:cxnLst/>
              <a:rect l="l" t="t" r="r" b="b"/>
              <a:pathLst>
                <a:path w="108" h="72" extrusionOk="0">
                  <a:moveTo>
                    <a:pt x="48" y="0"/>
                  </a:moveTo>
                  <a:cubicBezTo>
                    <a:pt x="36" y="0"/>
                    <a:pt x="12" y="12"/>
                    <a:pt x="0" y="12"/>
                  </a:cubicBezTo>
                  <a:cubicBezTo>
                    <a:pt x="24" y="36"/>
                    <a:pt x="0" y="48"/>
                    <a:pt x="12" y="60"/>
                  </a:cubicBezTo>
                  <a:cubicBezTo>
                    <a:pt x="12" y="72"/>
                    <a:pt x="48" y="72"/>
                    <a:pt x="60" y="72"/>
                  </a:cubicBezTo>
                  <a:cubicBezTo>
                    <a:pt x="107" y="48"/>
                    <a:pt x="107" y="12"/>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32"/>
            <p:cNvSpPr/>
            <p:nvPr/>
          </p:nvSpPr>
          <p:spPr>
            <a:xfrm>
              <a:off x="5921550" y="1777125"/>
              <a:ext cx="2125" cy="3000"/>
            </a:xfrm>
            <a:custGeom>
              <a:avLst/>
              <a:gdLst/>
              <a:ahLst/>
              <a:cxnLst/>
              <a:rect l="l" t="t" r="r" b="b"/>
              <a:pathLst>
                <a:path w="85" h="120" extrusionOk="0">
                  <a:moveTo>
                    <a:pt x="84" y="1"/>
                  </a:moveTo>
                  <a:cubicBezTo>
                    <a:pt x="1" y="48"/>
                    <a:pt x="1" y="96"/>
                    <a:pt x="84" y="120"/>
                  </a:cubicBezTo>
                  <a:lnTo>
                    <a:pt x="84" y="60"/>
                  </a:lnTo>
                  <a:lnTo>
                    <a:pt x="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32"/>
            <p:cNvSpPr/>
            <p:nvPr/>
          </p:nvSpPr>
          <p:spPr>
            <a:xfrm>
              <a:off x="5945075" y="1777725"/>
              <a:ext cx="3600" cy="3300"/>
            </a:xfrm>
            <a:custGeom>
              <a:avLst/>
              <a:gdLst/>
              <a:ahLst/>
              <a:cxnLst/>
              <a:rect l="l" t="t" r="r" b="b"/>
              <a:pathLst>
                <a:path w="144" h="132" extrusionOk="0">
                  <a:moveTo>
                    <a:pt x="143" y="1"/>
                  </a:moveTo>
                  <a:cubicBezTo>
                    <a:pt x="96" y="24"/>
                    <a:pt x="60" y="72"/>
                    <a:pt x="1" y="132"/>
                  </a:cubicBezTo>
                  <a:cubicBezTo>
                    <a:pt x="60" y="84"/>
                    <a:pt x="96" y="36"/>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32"/>
            <p:cNvSpPr/>
            <p:nvPr/>
          </p:nvSpPr>
          <p:spPr>
            <a:xfrm>
              <a:off x="5934075" y="1779000"/>
              <a:ext cx="3875" cy="1725"/>
            </a:xfrm>
            <a:custGeom>
              <a:avLst/>
              <a:gdLst/>
              <a:ahLst/>
              <a:cxnLst/>
              <a:rect l="l" t="t" r="r" b="b"/>
              <a:pathLst>
                <a:path w="155" h="69" extrusionOk="0">
                  <a:moveTo>
                    <a:pt x="73" y="0"/>
                  </a:moveTo>
                  <a:cubicBezTo>
                    <a:pt x="42" y="0"/>
                    <a:pt x="18" y="25"/>
                    <a:pt x="0" y="69"/>
                  </a:cubicBezTo>
                  <a:lnTo>
                    <a:pt x="155" y="69"/>
                  </a:lnTo>
                  <a:cubicBezTo>
                    <a:pt x="143" y="45"/>
                    <a:pt x="143" y="21"/>
                    <a:pt x="107" y="9"/>
                  </a:cubicBezTo>
                  <a:cubicBezTo>
                    <a:pt x="95" y="3"/>
                    <a:pt x="83" y="0"/>
                    <a:pt x="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32"/>
            <p:cNvSpPr/>
            <p:nvPr/>
          </p:nvSpPr>
          <p:spPr>
            <a:xfrm>
              <a:off x="5751000" y="2021400"/>
              <a:ext cx="8075" cy="3700"/>
            </a:xfrm>
            <a:custGeom>
              <a:avLst/>
              <a:gdLst/>
              <a:ahLst/>
              <a:cxnLst/>
              <a:rect l="l" t="t" r="r" b="b"/>
              <a:pathLst>
                <a:path w="323" h="148" extrusionOk="0">
                  <a:moveTo>
                    <a:pt x="120" y="0"/>
                  </a:moveTo>
                  <a:cubicBezTo>
                    <a:pt x="75" y="0"/>
                    <a:pt x="32" y="21"/>
                    <a:pt x="1" y="76"/>
                  </a:cubicBezTo>
                  <a:cubicBezTo>
                    <a:pt x="60" y="88"/>
                    <a:pt x="120" y="112"/>
                    <a:pt x="179" y="124"/>
                  </a:cubicBezTo>
                  <a:cubicBezTo>
                    <a:pt x="227" y="148"/>
                    <a:pt x="275" y="148"/>
                    <a:pt x="322" y="148"/>
                  </a:cubicBezTo>
                  <a:cubicBezTo>
                    <a:pt x="286" y="100"/>
                    <a:pt x="275" y="52"/>
                    <a:pt x="239" y="41"/>
                  </a:cubicBezTo>
                  <a:cubicBezTo>
                    <a:pt x="204" y="18"/>
                    <a:pt x="162" y="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32"/>
            <p:cNvSpPr/>
            <p:nvPr/>
          </p:nvSpPr>
          <p:spPr>
            <a:xfrm>
              <a:off x="5726600" y="2020925"/>
              <a:ext cx="3000" cy="3300"/>
            </a:xfrm>
            <a:custGeom>
              <a:avLst/>
              <a:gdLst/>
              <a:ahLst/>
              <a:cxnLst/>
              <a:rect l="l" t="t" r="r" b="b"/>
              <a:pathLst>
                <a:path w="120" h="132" extrusionOk="0">
                  <a:moveTo>
                    <a:pt x="0" y="0"/>
                  </a:moveTo>
                  <a:lnTo>
                    <a:pt x="0" y="0"/>
                  </a:lnTo>
                  <a:cubicBezTo>
                    <a:pt x="12" y="71"/>
                    <a:pt x="60" y="119"/>
                    <a:pt x="119" y="131"/>
                  </a:cubicBezTo>
                  <a:cubicBezTo>
                    <a:pt x="119" y="60"/>
                    <a:pt x="72"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32"/>
            <p:cNvSpPr/>
            <p:nvPr/>
          </p:nvSpPr>
          <p:spPr>
            <a:xfrm>
              <a:off x="5970375" y="1795650"/>
              <a:ext cx="43175" cy="15200"/>
            </a:xfrm>
            <a:custGeom>
              <a:avLst/>
              <a:gdLst/>
              <a:ahLst/>
              <a:cxnLst/>
              <a:rect l="l" t="t" r="r" b="b"/>
              <a:pathLst>
                <a:path w="1727" h="608" extrusionOk="0">
                  <a:moveTo>
                    <a:pt x="852" y="1"/>
                  </a:moveTo>
                  <a:cubicBezTo>
                    <a:pt x="755" y="1"/>
                    <a:pt x="659" y="43"/>
                    <a:pt x="560" y="117"/>
                  </a:cubicBezTo>
                  <a:lnTo>
                    <a:pt x="298" y="117"/>
                  </a:lnTo>
                  <a:cubicBezTo>
                    <a:pt x="245" y="79"/>
                    <a:pt x="193" y="56"/>
                    <a:pt x="137" y="56"/>
                  </a:cubicBezTo>
                  <a:cubicBezTo>
                    <a:pt x="105" y="56"/>
                    <a:pt x="71" y="64"/>
                    <a:pt x="36" y="81"/>
                  </a:cubicBezTo>
                  <a:cubicBezTo>
                    <a:pt x="24" y="117"/>
                    <a:pt x="12" y="129"/>
                    <a:pt x="1" y="153"/>
                  </a:cubicBezTo>
                  <a:cubicBezTo>
                    <a:pt x="84" y="296"/>
                    <a:pt x="120" y="474"/>
                    <a:pt x="263" y="558"/>
                  </a:cubicBezTo>
                  <a:cubicBezTo>
                    <a:pt x="274" y="557"/>
                    <a:pt x="286" y="557"/>
                    <a:pt x="297" y="557"/>
                  </a:cubicBezTo>
                  <a:cubicBezTo>
                    <a:pt x="500" y="557"/>
                    <a:pt x="711" y="608"/>
                    <a:pt x="914" y="608"/>
                  </a:cubicBezTo>
                  <a:cubicBezTo>
                    <a:pt x="1096" y="608"/>
                    <a:pt x="1271" y="567"/>
                    <a:pt x="1429" y="415"/>
                  </a:cubicBezTo>
                  <a:cubicBezTo>
                    <a:pt x="1525" y="320"/>
                    <a:pt x="1620" y="212"/>
                    <a:pt x="1727" y="129"/>
                  </a:cubicBezTo>
                  <a:cubicBezTo>
                    <a:pt x="1525" y="117"/>
                    <a:pt x="1334" y="117"/>
                    <a:pt x="1132" y="117"/>
                  </a:cubicBezTo>
                  <a:cubicBezTo>
                    <a:pt x="1034" y="37"/>
                    <a:pt x="943" y="1"/>
                    <a:pt x="8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32"/>
            <p:cNvSpPr/>
            <p:nvPr/>
          </p:nvSpPr>
          <p:spPr>
            <a:xfrm>
              <a:off x="6029900" y="1782625"/>
              <a:ext cx="38425" cy="16275"/>
            </a:xfrm>
            <a:custGeom>
              <a:avLst/>
              <a:gdLst/>
              <a:ahLst/>
              <a:cxnLst/>
              <a:rect l="l" t="t" r="r" b="b"/>
              <a:pathLst>
                <a:path w="1537" h="651" extrusionOk="0">
                  <a:moveTo>
                    <a:pt x="611" y="0"/>
                  </a:moveTo>
                  <a:cubicBezTo>
                    <a:pt x="496" y="0"/>
                    <a:pt x="378" y="25"/>
                    <a:pt x="263" y="79"/>
                  </a:cubicBezTo>
                  <a:cubicBezTo>
                    <a:pt x="96" y="162"/>
                    <a:pt x="1" y="340"/>
                    <a:pt x="334" y="352"/>
                  </a:cubicBezTo>
                  <a:cubicBezTo>
                    <a:pt x="408" y="297"/>
                    <a:pt x="478" y="270"/>
                    <a:pt x="547" y="270"/>
                  </a:cubicBezTo>
                  <a:cubicBezTo>
                    <a:pt x="612" y="270"/>
                    <a:pt x="675" y="294"/>
                    <a:pt x="739" y="340"/>
                  </a:cubicBezTo>
                  <a:cubicBezTo>
                    <a:pt x="870" y="400"/>
                    <a:pt x="989" y="483"/>
                    <a:pt x="1037" y="638"/>
                  </a:cubicBezTo>
                  <a:cubicBezTo>
                    <a:pt x="1144" y="638"/>
                    <a:pt x="1227" y="650"/>
                    <a:pt x="1334" y="650"/>
                  </a:cubicBezTo>
                  <a:cubicBezTo>
                    <a:pt x="1394" y="590"/>
                    <a:pt x="1441" y="543"/>
                    <a:pt x="1465" y="483"/>
                  </a:cubicBezTo>
                  <a:cubicBezTo>
                    <a:pt x="1537" y="233"/>
                    <a:pt x="1239" y="340"/>
                    <a:pt x="1180" y="221"/>
                  </a:cubicBezTo>
                  <a:lnTo>
                    <a:pt x="1168" y="198"/>
                  </a:lnTo>
                  <a:cubicBezTo>
                    <a:pt x="996" y="71"/>
                    <a:pt x="806" y="0"/>
                    <a:pt x="6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32"/>
            <p:cNvSpPr/>
            <p:nvPr/>
          </p:nvSpPr>
          <p:spPr>
            <a:xfrm>
              <a:off x="5988225" y="1783425"/>
              <a:ext cx="21475" cy="11600"/>
            </a:xfrm>
            <a:custGeom>
              <a:avLst/>
              <a:gdLst/>
              <a:ahLst/>
              <a:cxnLst/>
              <a:rect l="l" t="t" r="r" b="b"/>
              <a:pathLst>
                <a:path w="859" h="464" extrusionOk="0">
                  <a:moveTo>
                    <a:pt x="90" y="1"/>
                  </a:moveTo>
                  <a:cubicBezTo>
                    <a:pt x="57" y="1"/>
                    <a:pt x="26" y="18"/>
                    <a:pt x="1" y="35"/>
                  </a:cubicBezTo>
                  <a:lnTo>
                    <a:pt x="1" y="320"/>
                  </a:lnTo>
                  <a:cubicBezTo>
                    <a:pt x="63" y="424"/>
                    <a:pt x="146" y="447"/>
                    <a:pt x="235" y="447"/>
                  </a:cubicBezTo>
                  <a:cubicBezTo>
                    <a:pt x="301" y="447"/>
                    <a:pt x="370" y="434"/>
                    <a:pt x="436" y="434"/>
                  </a:cubicBezTo>
                  <a:cubicBezTo>
                    <a:pt x="484" y="434"/>
                    <a:pt x="530" y="441"/>
                    <a:pt x="572" y="463"/>
                  </a:cubicBezTo>
                  <a:cubicBezTo>
                    <a:pt x="739" y="368"/>
                    <a:pt x="787" y="189"/>
                    <a:pt x="858" y="35"/>
                  </a:cubicBezTo>
                  <a:cubicBezTo>
                    <a:pt x="608" y="23"/>
                    <a:pt x="370" y="23"/>
                    <a:pt x="132" y="11"/>
                  </a:cubicBezTo>
                  <a:cubicBezTo>
                    <a:pt x="118" y="4"/>
                    <a:pt x="104" y="1"/>
                    <a:pt x="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32"/>
            <p:cNvSpPr/>
            <p:nvPr/>
          </p:nvSpPr>
          <p:spPr>
            <a:xfrm>
              <a:off x="5984375" y="1791425"/>
              <a:ext cx="18175" cy="7175"/>
            </a:xfrm>
            <a:custGeom>
              <a:avLst/>
              <a:gdLst/>
              <a:ahLst/>
              <a:cxnLst/>
              <a:rect l="l" t="t" r="r" b="b"/>
              <a:pathLst>
                <a:path w="727" h="287" extrusionOk="0">
                  <a:moveTo>
                    <a:pt x="155" y="0"/>
                  </a:moveTo>
                  <a:cubicBezTo>
                    <a:pt x="36" y="60"/>
                    <a:pt x="0" y="167"/>
                    <a:pt x="12" y="286"/>
                  </a:cubicBezTo>
                  <a:lnTo>
                    <a:pt x="584" y="286"/>
                  </a:lnTo>
                  <a:cubicBezTo>
                    <a:pt x="631" y="238"/>
                    <a:pt x="691" y="191"/>
                    <a:pt x="726" y="143"/>
                  </a:cubicBezTo>
                  <a:cubicBezTo>
                    <a:pt x="655" y="24"/>
                    <a:pt x="560" y="0"/>
                    <a:pt x="459" y="0"/>
                  </a:cubicBezTo>
                  <a:cubicBezTo>
                    <a:pt x="391" y="0"/>
                    <a:pt x="321" y="11"/>
                    <a:pt x="254" y="11"/>
                  </a:cubicBezTo>
                  <a:cubicBezTo>
                    <a:pt x="220" y="11"/>
                    <a:pt x="187" y="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32"/>
            <p:cNvSpPr/>
            <p:nvPr/>
          </p:nvSpPr>
          <p:spPr>
            <a:xfrm>
              <a:off x="6038850" y="1788025"/>
              <a:ext cx="9825" cy="3425"/>
            </a:xfrm>
            <a:custGeom>
              <a:avLst/>
              <a:gdLst/>
              <a:ahLst/>
              <a:cxnLst/>
              <a:rect l="l" t="t" r="r" b="b"/>
              <a:pathLst>
                <a:path w="393" h="137" extrusionOk="0">
                  <a:moveTo>
                    <a:pt x="200" y="1"/>
                  </a:moveTo>
                  <a:cubicBezTo>
                    <a:pt x="133" y="1"/>
                    <a:pt x="67" y="46"/>
                    <a:pt x="0" y="136"/>
                  </a:cubicBezTo>
                  <a:cubicBezTo>
                    <a:pt x="131" y="136"/>
                    <a:pt x="262" y="136"/>
                    <a:pt x="393" y="124"/>
                  </a:cubicBezTo>
                  <a:cubicBezTo>
                    <a:pt x="329" y="43"/>
                    <a:pt x="264" y="1"/>
                    <a:pt x="2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32"/>
            <p:cNvSpPr/>
            <p:nvPr/>
          </p:nvSpPr>
          <p:spPr>
            <a:xfrm>
              <a:off x="5584900" y="2097875"/>
              <a:ext cx="42600" cy="10050"/>
            </a:xfrm>
            <a:custGeom>
              <a:avLst/>
              <a:gdLst/>
              <a:ahLst/>
              <a:cxnLst/>
              <a:rect l="l" t="t" r="r" b="b"/>
              <a:pathLst>
                <a:path w="1704" h="402" extrusionOk="0">
                  <a:moveTo>
                    <a:pt x="908" y="1"/>
                  </a:moveTo>
                  <a:cubicBezTo>
                    <a:pt x="630" y="1"/>
                    <a:pt x="353" y="36"/>
                    <a:pt x="72" y="113"/>
                  </a:cubicBezTo>
                  <a:cubicBezTo>
                    <a:pt x="1" y="375"/>
                    <a:pt x="275" y="256"/>
                    <a:pt x="334" y="363"/>
                  </a:cubicBezTo>
                  <a:cubicBezTo>
                    <a:pt x="514" y="392"/>
                    <a:pt x="692" y="401"/>
                    <a:pt x="869" y="401"/>
                  </a:cubicBezTo>
                  <a:cubicBezTo>
                    <a:pt x="1125" y="401"/>
                    <a:pt x="1379" y="382"/>
                    <a:pt x="1632" y="375"/>
                  </a:cubicBezTo>
                  <a:cubicBezTo>
                    <a:pt x="1704" y="327"/>
                    <a:pt x="1704" y="292"/>
                    <a:pt x="1632" y="232"/>
                  </a:cubicBezTo>
                  <a:lnTo>
                    <a:pt x="1632" y="77"/>
                  </a:lnTo>
                  <a:cubicBezTo>
                    <a:pt x="1389" y="27"/>
                    <a:pt x="1148" y="1"/>
                    <a:pt x="9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32"/>
            <p:cNvSpPr/>
            <p:nvPr/>
          </p:nvSpPr>
          <p:spPr>
            <a:xfrm>
              <a:off x="5625700" y="2103950"/>
              <a:ext cx="11325" cy="6825"/>
            </a:xfrm>
            <a:custGeom>
              <a:avLst/>
              <a:gdLst/>
              <a:ahLst/>
              <a:cxnLst/>
              <a:rect l="l" t="t" r="r" b="b"/>
              <a:pathLst>
                <a:path w="453" h="273" extrusionOk="0">
                  <a:moveTo>
                    <a:pt x="0" y="1"/>
                  </a:moveTo>
                  <a:lnTo>
                    <a:pt x="0" y="132"/>
                  </a:lnTo>
                  <a:cubicBezTo>
                    <a:pt x="71" y="228"/>
                    <a:pt x="148" y="272"/>
                    <a:pt x="231" y="272"/>
                  </a:cubicBezTo>
                  <a:cubicBezTo>
                    <a:pt x="301" y="272"/>
                    <a:pt x="376" y="240"/>
                    <a:pt x="453" y="179"/>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32"/>
            <p:cNvSpPr/>
            <p:nvPr/>
          </p:nvSpPr>
          <p:spPr>
            <a:xfrm>
              <a:off x="5851900" y="2103275"/>
              <a:ext cx="10150" cy="3975"/>
            </a:xfrm>
            <a:custGeom>
              <a:avLst/>
              <a:gdLst/>
              <a:ahLst/>
              <a:cxnLst/>
              <a:rect l="l" t="t" r="r" b="b"/>
              <a:pathLst>
                <a:path w="406" h="159" extrusionOk="0">
                  <a:moveTo>
                    <a:pt x="132" y="0"/>
                  </a:moveTo>
                  <a:cubicBezTo>
                    <a:pt x="74" y="0"/>
                    <a:pt x="25" y="34"/>
                    <a:pt x="1" y="159"/>
                  </a:cubicBezTo>
                  <a:cubicBezTo>
                    <a:pt x="24" y="157"/>
                    <a:pt x="47" y="157"/>
                    <a:pt x="69" y="157"/>
                  </a:cubicBezTo>
                  <a:cubicBezTo>
                    <a:pt x="93" y="157"/>
                    <a:pt x="116" y="157"/>
                    <a:pt x="139" y="157"/>
                  </a:cubicBezTo>
                  <a:cubicBezTo>
                    <a:pt x="240" y="157"/>
                    <a:pt x="331" y="147"/>
                    <a:pt x="406" y="40"/>
                  </a:cubicBezTo>
                  <a:lnTo>
                    <a:pt x="406" y="40"/>
                  </a:lnTo>
                  <a:cubicBezTo>
                    <a:pt x="391" y="47"/>
                    <a:pt x="375" y="49"/>
                    <a:pt x="358" y="49"/>
                  </a:cubicBezTo>
                  <a:cubicBezTo>
                    <a:pt x="287" y="49"/>
                    <a:pt x="203"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32"/>
            <p:cNvSpPr/>
            <p:nvPr/>
          </p:nvSpPr>
          <p:spPr>
            <a:xfrm>
              <a:off x="5585200" y="1770750"/>
              <a:ext cx="2725" cy="2200"/>
            </a:xfrm>
            <a:custGeom>
              <a:avLst/>
              <a:gdLst/>
              <a:ahLst/>
              <a:cxnLst/>
              <a:rect l="l" t="t" r="r" b="b"/>
              <a:pathLst>
                <a:path w="109" h="88" extrusionOk="0">
                  <a:moveTo>
                    <a:pt x="54" y="1"/>
                  </a:moveTo>
                  <a:cubicBezTo>
                    <a:pt x="51" y="1"/>
                    <a:pt x="49" y="2"/>
                    <a:pt x="49" y="6"/>
                  </a:cubicBezTo>
                  <a:cubicBezTo>
                    <a:pt x="1" y="42"/>
                    <a:pt x="1" y="65"/>
                    <a:pt x="60" y="77"/>
                  </a:cubicBezTo>
                  <a:cubicBezTo>
                    <a:pt x="64" y="85"/>
                    <a:pt x="68" y="87"/>
                    <a:pt x="72" y="87"/>
                  </a:cubicBezTo>
                  <a:cubicBezTo>
                    <a:pt x="81" y="87"/>
                    <a:pt x="92" y="74"/>
                    <a:pt x="108" y="65"/>
                  </a:cubicBezTo>
                  <a:cubicBezTo>
                    <a:pt x="108" y="53"/>
                    <a:pt x="84" y="42"/>
                    <a:pt x="84" y="18"/>
                  </a:cubicBezTo>
                  <a:cubicBezTo>
                    <a:pt x="76" y="9"/>
                    <a:pt x="61" y="1"/>
                    <a:pt x="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32"/>
            <p:cNvSpPr/>
            <p:nvPr/>
          </p:nvSpPr>
          <p:spPr>
            <a:xfrm>
              <a:off x="5606650" y="1770875"/>
              <a:ext cx="2400" cy="1825"/>
            </a:xfrm>
            <a:custGeom>
              <a:avLst/>
              <a:gdLst/>
              <a:ahLst/>
              <a:cxnLst/>
              <a:rect l="l" t="t" r="r" b="b"/>
              <a:pathLst>
                <a:path w="96" h="73" extrusionOk="0">
                  <a:moveTo>
                    <a:pt x="48" y="1"/>
                  </a:moveTo>
                  <a:cubicBezTo>
                    <a:pt x="36" y="13"/>
                    <a:pt x="24" y="13"/>
                    <a:pt x="0" y="37"/>
                  </a:cubicBezTo>
                  <a:cubicBezTo>
                    <a:pt x="0" y="48"/>
                    <a:pt x="24" y="60"/>
                    <a:pt x="36" y="72"/>
                  </a:cubicBezTo>
                  <a:cubicBezTo>
                    <a:pt x="48" y="48"/>
                    <a:pt x="83" y="37"/>
                    <a:pt x="95" y="13"/>
                  </a:cubicBezTo>
                  <a:cubicBezTo>
                    <a:pt x="83" y="13"/>
                    <a:pt x="60" y="1"/>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32"/>
            <p:cNvSpPr/>
            <p:nvPr/>
          </p:nvSpPr>
          <p:spPr>
            <a:xfrm>
              <a:off x="5597125" y="1770300"/>
              <a:ext cx="1500" cy="1350"/>
            </a:xfrm>
            <a:custGeom>
              <a:avLst/>
              <a:gdLst/>
              <a:ahLst/>
              <a:cxnLst/>
              <a:rect l="l" t="t" r="r" b="b"/>
              <a:pathLst>
                <a:path w="60" h="54" extrusionOk="0">
                  <a:moveTo>
                    <a:pt x="0" y="0"/>
                  </a:moveTo>
                  <a:lnTo>
                    <a:pt x="0" y="0"/>
                  </a:lnTo>
                  <a:cubicBezTo>
                    <a:pt x="14" y="35"/>
                    <a:pt x="32" y="53"/>
                    <a:pt x="44" y="53"/>
                  </a:cubicBezTo>
                  <a:cubicBezTo>
                    <a:pt x="53" y="53"/>
                    <a:pt x="60" y="44"/>
                    <a:pt x="60" y="24"/>
                  </a:cubicBezTo>
                  <a:cubicBezTo>
                    <a:pt x="60" y="24"/>
                    <a:pt x="12"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32"/>
            <p:cNvSpPr/>
            <p:nvPr/>
          </p:nvSpPr>
          <p:spPr>
            <a:xfrm>
              <a:off x="5920175" y="1788600"/>
              <a:ext cx="52000" cy="11550"/>
            </a:xfrm>
            <a:custGeom>
              <a:avLst/>
              <a:gdLst/>
              <a:ahLst/>
              <a:cxnLst/>
              <a:rect l="l" t="t" r="r" b="b"/>
              <a:pathLst>
                <a:path w="2080" h="462" extrusionOk="0">
                  <a:moveTo>
                    <a:pt x="947" y="0"/>
                  </a:moveTo>
                  <a:cubicBezTo>
                    <a:pt x="874" y="0"/>
                    <a:pt x="809" y="15"/>
                    <a:pt x="758" y="54"/>
                  </a:cubicBezTo>
                  <a:cubicBezTo>
                    <a:pt x="648" y="129"/>
                    <a:pt x="539" y="149"/>
                    <a:pt x="433" y="149"/>
                  </a:cubicBezTo>
                  <a:cubicBezTo>
                    <a:pt x="310" y="149"/>
                    <a:pt x="190" y="122"/>
                    <a:pt x="72" y="122"/>
                  </a:cubicBezTo>
                  <a:cubicBezTo>
                    <a:pt x="51" y="122"/>
                    <a:pt x="29" y="123"/>
                    <a:pt x="8" y="125"/>
                  </a:cubicBezTo>
                  <a:cubicBezTo>
                    <a:pt x="0" y="366"/>
                    <a:pt x="78" y="462"/>
                    <a:pt x="215" y="462"/>
                  </a:cubicBezTo>
                  <a:cubicBezTo>
                    <a:pt x="275" y="462"/>
                    <a:pt x="346" y="444"/>
                    <a:pt x="425" y="411"/>
                  </a:cubicBezTo>
                  <a:cubicBezTo>
                    <a:pt x="949" y="423"/>
                    <a:pt x="1485" y="423"/>
                    <a:pt x="2009" y="423"/>
                  </a:cubicBezTo>
                  <a:lnTo>
                    <a:pt x="2009" y="411"/>
                  </a:lnTo>
                  <a:cubicBezTo>
                    <a:pt x="2080" y="304"/>
                    <a:pt x="2080" y="197"/>
                    <a:pt x="1985" y="113"/>
                  </a:cubicBezTo>
                  <a:cubicBezTo>
                    <a:pt x="1942" y="70"/>
                    <a:pt x="1899" y="52"/>
                    <a:pt x="1857" y="52"/>
                  </a:cubicBezTo>
                  <a:cubicBezTo>
                    <a:pt x="1806" y="52"/>
                    <a:pt x="1757" y="79"/>
                    <a:pt x="1711" y="125"/>
                  </a:cubicBezTo>
                  <a:cubicBezTo>
                    <a:pt x="1711" y="137"/>
                    <a:pt x="1687" y="137"/>
                    <a:pt x="1663" y="161"/>
                  </a:cubicBezTo>
                  <a:cubicBezTo>
                    <a:pt x="1616" y="161"/>
                    <a:pt x="1592" y="137"/>
                    <a:pt x="1556" y="113"/>
                  </a:cubicBezTo>
                  <a:cubicBezTo>
                    <a:pt x="1528" y="93"/>
                    <a:pt x="1505" y="80"/>
                    <a:pt x="1480" y="80"/>
                  </a:cubicBezTo>
                  <a:cubicBezTo>
                    <a:pt x="1463" y="80"/>
                    <a:pt x="1445" y="86"/>
                    <a:pt x="1425" y="101"/>
                  </a:cubicBezTo>
                  <a:cubicBezTo>
                    <a:pt x="1273" y="61"/>
                    <a:pt x="1094" y="0"/>
                    <a:pt x="9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32"/>
            <p:cNvSpPr/>
            <p:nvPr/>
          </p:nvSpPr>
          <p:spPr>
            <a:xfrm>
              <a:off x="5976925" y="1806000"/>
              <a:ext cx="39625" cy="7550"/>
            </a:xfrm>
            <a:custGeom>
              <a:avLst/>
              <a:gdLst/>
              <a:ahLst/>
              <a:cxnLst/>
              <a:rect l="l" t="t" r="r" b="b"/>
              <a:pathLst>
                <a:path w="1585" h="302" extrusionOk="0">
                  <a:moveTo>
                    <a:pt x="1167" y="1"/>
                  </a:moveTo>
                  <a:cubicBezTo>
                    <a:pt x="1058" y="45"/>
                    <a:pt x="945" y="57"/>
                    <a:pt x="831" y="57"/>
                  </a:cubicBezTo>
                  <a:cubicBezTo>
                    <a:pt x="694" y="57"/>
                    <a:pt x="555" y="40"/>
                    <a:pt x="420" y="40"/>
                  </a:cubicBezTo>
                  <a:cubicBezTo>
                    <a:pt x="275" y="40"/>
                    <a:pt x="133" y="60"/>
                    <a:pt x="1" y="144"/>
                  </a:cubicBezTo>
                  <a:cubicBezTo>
                    <a:pt x="216" y="269"/>
                    <a:pt x="438" y="301"/>
                    <a:pt x="662" y="301"/>
                  </a:cubicBezTo>
                  <a:cubicBezTo>
                    <a:pt x="902" y="301"/>
                    <a:pt x="1144" y="264"/>
                    <a:pt x="1383" y="264"/>
                  </a:cubicBezTo>
                  <a:cubicBezTo>
                    <a:pt x="1451" y="264"/>
                    <a:pt x="1517" y="267"/>
                    <a:pt x="1584" y="275"/>
                  </a:cubicBezTo>
                  <a:cubicBezTo>
                    <a:pt x="1525" y="72"/>
                    <a:pt x="1358" y="13"/>
                    <a:pt x="1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32"/>
            <p:cNvSpPr/>
            <p:nvPr/>
          </p:nvSpPr>
          <p:spPr>
            <a:xfrm>
              <a:off x="5909950" y="1791725"/>
              <a:ext cx="20875" cy="13700"/>
            </a:xfrm>
            <a:custGeom>
              <a:avLst/>
              <a:gdLst/>
              <a:ahLst/>
              <a:cxnLst/>
              <a:rect l="l" t="t" r="r" b="b"/>
              <a:pathLst>
                <a:path w="835" h="548" extrusionOk="0">
                  <a:moveTo>
                    <a:pt x="417" y="0"/>
                  </a:moveTo>
                  <a:cubicBezTo>
                    <a:pt x="310" y="12"/>
                    <a:pt x="191" y="12"/>
                    <a:pt x="72" y="12"/>
                  </a:cubicBezTo>
                  <a:cubicBezTo>
                    <a:pt x="13" y="84"/>
                    <a:pt x="1" y="179"/>
                    <a:pt x="36" y="286"/>
                  </a:cubicBezTo>
                  <a:cubicBezTo>
                    <a:pt x="36" y="369"/>
                    <a:pt x="36" y="477"/>
                    <a:pt x="108" y="548"/>
                  </a:cubicBezTo>
                  <a:lnTo>
                    <a:pt x="405" y="548"/>
                  </a:lnTo>
                  <a:cubicBezTo>
                    <a:pt x="489" y="369"/>
                    <a:pt x="751" y="453"/>
                    <a:pt x="834" y="286"/>
                  </a:cubicBezTo>
                  <a:cubicBezTo>
                    <a:pt x="644" y="286"/>
                    <a:pt x="477" y="215"/>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32"/>
            <p:cNvSpPr/>
            <p:nvPr/>
          </p:nvSpPr>
          <p:spPr>
            <a:xfrm>
              <a:off x="5953125" y="1806525"/>
              <a:ext cx="9825" cy="6950"/>
            </a:xfrm>
            <a:custGeom>
              <a:avLst/>
              <a:gdLst/>
              <a:ahLst/>
              <a:cxnLst/>
              <a:rect l="l" t="t" r="r" b="b"/>
              <a:pathLst>
                <a:path w="393" h="278" extrusionOk="0">
                  <a:moveTo>
                    <a:pt x="149" y="1"/>
                  </a:moveTo>
                  <a:cubicBezTo>
                    <a:pt x="94" y="1"/>
                    <a:pt x="32" y="29"/>
                    <a:pt x="12" y="99"/>
                  </a:cubicBezTo>
                  <a:cubicBezTo>
                    <a:pt x="0" y="254"/>
                    <a:pt x="155" y="242"/>
                    <a:pt x="250" y="277"/>
                  </a:cubicBezTo>
                  <a:cubicBezTo>
                    <a:pt x="286" y="170"/>
                    <a:pt x="393" y="39"/>
                    <a:pt x="179" y="4"/>
                  </a:cubicBezTo>
                  <a:cubicBezTo>
                    <a:pt x="169" y="2"/>
                    <a:pt x="159" y="1"/>
                    <a:pt x="1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32"/>
            <p:cNvSpPr/>
            <p:nvPr/>
          </p:nvSpPr>
          <p:spPr>
            <a:xfrm>
              <a:off x="5938225" y="1807800"/>
              <a:ext cx="7475" cy="4775"/>
            </a:xfrm>
            <a:custGeom>
              <a:avLst/>
              <a:gdLst/>
              <a:ahLst/>
              <a:cxnLst/>
              <a:rect l="l" t="t" r="r" b="b"/>
              <a:pathLst>
                <a:path w="299" h="191" extrusionOk="0">
                  <a:moveTo>
                    <a:pt x="96" y="0"/>
                  </a:moveTo>
                  <a:cubicBezTo>
                    <a:pt x="72" y="24"/>
                    <a:pt x="13" y="60"/>
                    <a:pt x="1" y="72"/>
                  </a:cubicBezTo>
                  <a:cubicBezTo>
                    <a:pt x="1" y="182"/>
                    <a:pt x="77" y="191"/>
                    <a:pt x="152" y="191"/>
                  </a:cubicBezTo>
                  <a:cubicBezTo>
                    <a:pt x="165" y="191"/>
                    <a:pt x="178" y="191"/>
                    <a:pt x="191" y="191"/>
                  </a:cubicBezTo>
                  <a:cubicBezTo>
                    <a:pt x="239" y="179"/>
                    <a:pt x="298" y="143"/>
                    <a:pt x="298" y="131"/>
                  </a:cubicBezTo>
                  <a:cubicBezTo>
                    <a:pt x="275" y="48"/>
                    <a:pt x="167" y="24"/>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32"/>
            <p:cNvSpPr/>
            <p:nvPr/>
          </p:nvSpPr>
          <p:spPr>
            <a:xfrm>
              <a:off x="5618550" y="1733700"/>
              <a:ext cx="10450" cy="3825"/>
            </a:xfrm>
            <a:custGeom>
              <a:avLst/>
              <a:gdLst/>
              <a:ahLst/>
              <a:cxnLst/>
              <a:rect l="l" t="t" r="r" b="b"/>
              <a:pathLst>
                <a:path w="418" h="153" extrusionOk="0">
                  <a:moveTo>
                    <a:pt x="201" y="1"/>
                  </a:moveTo>
                  <a:cubicBezTo>
                    <a:pt x="135" y="1"/>
                    <a:pt x="68" y="13"/>
                    <a:pt x="0" y="35"/>
                  </a:cubicBezTo>
                  <a:cubicBezTo>
                    <a:pt x="73" y="114"/>
                    <a:pt x="146" y="153"/>
                    <a:pt x="217" y="153"/>
                  </a:cubicBezTo>
                  <a:cubicBezTo>
                    <a:pt x="286" y="153"/>
                    <a:pt x="353" y="117"/>
                    <a:pt x="417" y="47"/>
                  </a:cubicBezTo>
                  <a:cubicBezTo>
                    <a:pt x="348" y="16"/>
                    <a:pt x="276" y="1"/>
                    <a:pt x="2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32"/>
            <p:cNvSpPr/>
            <p:nvPr/>
          </p:nvSpPr>
          <p:spPr>
            <a:xfrm>
              <a:off x="5905775" y="1993700"/>
              <a:ext cx="6575" cy="6400"/>
            </a:xfrm>
            <a:custGeom>
              <a:avLst/>
              <a:gdLst/>
              <a:ahLst/>
              <a:cxnLst/>
              <a:rect l="l" t="t" r="r" b="b"/>
              <a:pathLst>
                <a:path w="263" h="256" extrusionOk="0">
                  <a:moveTo>
                    <a:pt x="147" y="1"/>
                  </a:moveTo>
                  <a:cubicBezTo>
                    <a:pt x="121" y="1"/>
                    <a:pt x="78" y="12"/>
                    <a:pt x="60" y="29"/>
                  </a:cubicBezTo>
                  <a:cubicBezTo>
                    <a:pt x="1" y="137"/>
                    <a:pt x="60" y="208"/>
                    <a:pt x="156" y="256"/>
                  </a:cubicBezTo>
                  <a:cubicBezTo>
                    <a:pt x="156" y="160"/>
                    <a:pt x="263" y="77"/>
                    <a:pt x="168" y="6"/>
                  </a:cubicBezTo>
                  <a:cubicBezTo>
                    <a:pt x="164" y="2"/>
                    <a:pt x="157" y="1"/>
                    <a:pt x="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32"/>
            <p:cNvSpPr/>
            <p:nvPr/>
          </p:nvSpPr>
          <p:spPr>
            <a:xfrm>
              <a:off x="5259875" y="1751825"/>
              <a:ext cx="42875" cy="51700"/>
            </a:xfrm>
            <a:custGeom>
              <a:avLst/>
              <a:gdLst/>
              <a:ahLst/>
              <a:cxnLst/>
              <a:rect l="l" t="t" r="r" b="b"/>
              <a:pathLst>
                <a:path w="1715" h="2068" extrusionOk="0">
                  <a:moveTo>
                    <a:pt x="1572" y="1"/>
                  </a:moveTo>
                  <a:cubicBezTo>
                    <a:pt x="810" y="358"/>
                    <a:pt x="405" y="1049"/>
                    <a:pt x="24" y="1751"/>
                  </a:cubicBezTo>
                  <a:cubicBezTo>
                    <a:pt x="60" y="1787"/>
                    <a:pt x="48" y="1834"/>
                    <a:pt x="0" y="1870"/>
                  </a:cubicBezTo>
                  <a:lnTo>
                    <a:pt x="0" y="2013"/>
                  </a:lnTo>
                  <a:cubicBezTo>
                    <a:pt x="77" y="2051"/>
                    <a:pt x="140" y="2068"/>
                    <a:pt x="192" y="2068"/>
                  </a:cubicBezTo>
                  <a:cubicBezTo>
                    <a:pt x="481" y="2068"/>
                    <a:pt x="456" y="1572"/>
                    <a:pt x="739" y="1572"/>
                  </a:cubicBezTo>
                  <a:cubicBezTo>
                    <a:pt x="893" y="1013"/>
                    <a:pt x="1334" y="679"/>
                    <a:pt x="1715" y="298"/>
                  </a:cubicBezTo>
                  <a:lnTo>
                    <a:pt x="1715" y="298"/>
                  </a:lnTo>
                  <a:cubicBezTo>
                    <a:pt x="1698" y="300"/>
                    <a:pt x="1682" y="301"/>
                    <a:pt x="1668" y="301"/>
                  </a:cubicBezTo>
                  <a:cubicBezTo>
                    <a:pt x="1461" y="301"/>
                    <a:pt x="1516" y="146"/>
                    <a:pt x="1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32"/>
            <p:cNvSpPr/>
            <p:nvPr/>
          </p:nvSpPr>
          <p:spPr>
            <a:xfrm>
              <a:off x="5298575" y="1770300"/>
              <a:ext cx="58950" cy="31925"/>
            </a:xfrm>
            <a:custGeom>
              <a:avLst/>
              <a:gdLst/>
              <a:ahLst/>
              <a:cxnLst/>
              <a:rect l="l" t="t" r="r" b="b"/>
              <a:pathLst>
                <a:path w="2358" h="1277" extrusionOk="0">
                  <a:moveTo>
                    <a:pt x="595" y="0"/>
                  </a:moveTo>
                  <a:cubicBezTo>
                    <a:pt x="155" y="83"/>
                    <a:pt x="203" y="536"/>
                    <a:pt x="0" y="810"/>
                  </a:cubicBezTo>
                  <a:cubicBezTo>
                    <a:pt x="24" y="833"/>
                    <a:pt x="24" y="857"/>
                    <a:pt x="36" y="893"/>
                  </a:cubicBezTo>
                  <a:cubicBezTo>
                    <a:pt x="84" y="929"/>
                    <a:pt x="119" y="964"/>
                    <a:pt x="179" y="976"/>
                  </a:cubicBezTo>
                  <a:cubicBezTo>
                    <a:pt x="286" y="1024"/>
                    <a:pt x="393" y="1072"/>
                    <a:pt x="465" y="1155"/>
                  </a:cubicBezTo>
                  <a:cubicBezTo>
                    <a:pt x="752" y="1242"/>
                    <a:pt x="1039" y="1276"/>
                    <a:pt x="1326" y="1276"/>
                  </a:cubicBezTo>
                  <a:cubicBezTo>
                    <a:pt x="1670" y="1276"/>
                    <a:pt x="2014" y="1226"/>
                    <a:pt x="2358" y="1155"/>
                  </a:cubicBezTo>
                  <a:cubicBezTo>
                    <a:pt x="2242" y="1074"/>
                    <a:pt x="2116" y="1053"/>
                    <a:pt x="1985" y="1053"/>
                  </a:cubicBezTo>
                  <a:cubicBezTo>
                    <a:pt x="1842" y="1053"/>
                    <a:pt x="1694" y="1078"/>
                    <a:pt x="1552" y="1078"/>
                  </a:cubicBezTo>
                  <a:cubicBezTo>
                    <a:pt x="1421" y="1078"/>
                    <a:pt x="1294" y="1057"/>
                    <a:pt x="1179" y="976"/>
                  </a:cubicBezTo>
                  <a:cubicBezTo>
                    <a:pt x="465" y="845"/>
                    <a:pt x="465" y="845"/>
                    <a:pt x="595" y="71"/>
                  </a:cubicBezTo>
                  <a:lnTo>
                    <a:pt x="59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32"/>
            <p:cNvSpPr/>
            <p:nvPr/>
          </p:nvSpPr>
          <p:spPr>
            <a:xfrm>
              <a:off x="5255375" y="1790075"/>
              <a:ext cx="31300" cy="37450"/>
            </a:xfrm>
            <a:custGeom>
              <a:avLst/>
              <a:gdLst/>
              <a:ahLst/>
              <a:cxnLst/>
              <a:rect l="l" t="t" r="r" b="b"/>
              <a:pathLst>
                <a:path w="1252" h="1498" extrusionOk="0">
                  <a:moveTo>
                    <a:pt x="747" y="0"/>
                  </a:moveTo>
                  <a:cubicBezTo>
                    <a:pt x="679" y="0"/>
                    <a:pt x="618" y="24"/>
                    <a:pt x="573" y="126"/>
                  </a:cubicBezTo>
                  <a:cubicBezTo>
                    <a:pt x="502" y="304"/>
                    <a:pt x="418" y="483"/>
                    <a:pt x="180" y="483"/>
                  </a:cubicBezTo>
                  <a:cubicBezTo>
                    <a:pt x="145" y="781"/>
                    <a:pt x="2" y="1054"/>
                    <a:pt x="26" y="1316"/>
                  </a:cubicBezTo>
                  <a:cubicBezTo>
                    <a:pt x="0" y="1443"/>
                    <a:pt x="53" y="1498"/>
                    <a:pt x="124" y="1498"/>
                  </a:cubicBezTo>
                  <a:cubicBezTo>
                    <a:pt x="153" y="1498"/>
                    <a:pt x="185" y="1489"/>
                    <a:pt x="216" y="1471"/>
                  </a:cubicBezTo>
                  <a:cubicBezTo>
                    <a:pt x="454" y="1305"/>
                    <a:pt x="752" y="1364"/>
                    <a:pt x="1002" y="1245"/>
                  </a:cubicBezTo>
                  <a:cubicBezTo>
                    <a:pt x="1157" y="1114"/>
                    <a:pt x="1050" y="1007"/>
                    <a:pt x="978" y="900"/>
                  </a:cubicBezTo>
                  <a:cubicBezTo>
                    <a:pt x="799" y="650"/>
                    <a:pt x="859" y="483"/>
                    <a:pt x="1133" y="376"/>
                  </a:cubicBezTo>
                  <a:cubicBezTo>
                    <a:pt x="1192" y="340"/>
                    <a:pt x="1228" y="292"/>
                    <a:pt x="1252" y="233"/>
                  </a:cubicBezTo>
                  <a:cubicBezTo>
                    <a:pt x="1252" y="173"/>
                    <a:pt x="1240" y="102"/>
                    <a:pt x="1192" y="54"/>
                  </a:cubicBezTo>
                  <a:cubicBezTo>
                    <a:pt x="1109" y="54"/>
                    <a:pt x="1014" y="42"/>
                    <a:pt x="930" y="19"/>
                  </a:cubicBezTo>
                  <a:cubicBezTo>
                    <a:pt x="869" y="19"/>
                    <a:pt x="806" y="0"/>
                    <a:pt x="7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32"/>
            <p:cNvSpPr/>
            <p:nvPr/>
          </p:nvSpPr>
          <p:spPr>
            <a:xfrm>
              <a:off x="5285175" y="1790525"/>
              <a:ext cx="14600" cy="7475"/>
            </a:xfrm>
            <a:custGeom>
              <a:avLst/>
              <a:gdLst/>
              <a:ahLst/>
              <a:cxnLst/>
              <a:rect l="l" t="t" r="r" b="b"/>
              <a:pathLst>
                <a:path w="584" h="299" extrusionOk="0">
                  <a:moveTo>
                    <a:pt x="536" y="1"/>
                  </a:moveTo>
                  <a:lnTo>
                    <a:pt x="0" y="48"/>
                  </a:lnTo>
                  <a:lnTo>
                    <a:pt x="0" y="179"/>
                  </a:lnTo>
                  <a:cubicBezTo>
                    <a:pt x="109" y="250"/>
                    <a:pt x="213" y="298"/>
                    <a:pt x="306" y="298"/>
                  </a:cubicBezTo>
                  <a:cubicBezTo>
                    <a:pt x="417" y="298"/>
                    <a:pt x="513" y="230"/>
                    <a:pt x="584" y="48"/>
                  </a:cubicBezTo>
                  <a:lnTo>
                    <a:pt x="53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32"/>
            <p:cNvSpPr/>
            <p:nvPr/>
          </p:nvSpPr>
          <p:spPr>
            <a:xfrm>
              <a:off x="5504850" y="1877750"/>
              <a:ext cx="7450" cy="3600"/>
            </a:xfrm>
            <a:custGeom>
              <a:avLst/>
              <a:gdLst/>
              <a:ahLst/>
              <a:cxnLst/>
              <a:rect l="l" t="t" r="r" b="b"/>
              <a:pathLst>
                <a:path w="298" h="144" extrusionOk="0">
                  <a:moveTo>
                    <a:pt x="250" y="0"/>
                  </a:moveTo>
                  <a:cubicBezTo>
                    <a:pt x="179" y="0"/>
                    <a:pt x="84" y="12"/>
                    <a:pt x="0" y="12"/>
                  </a:cubicBezTo>
                  <a:cubicBezTo>
                    <a:pt x="24" y="60"/>
                    <a:pt x="72" y="107"/>
                    <a:pt x="119" y="143"/>
                  </a:cubicBezTo>
                  <a:cubicBezTo>
                    <a:pt x="167" y="131"/>
                    <a:pt x="203" y="131"/>
                    <a:pt x="250" y="131"/>
                  </a:cubicBezTo>
                  <a:cubicBezTo>
                    <a:pt x="298" y="84"/>
                    <a:pt x="298" y="36"/>
                    <a:pt x="2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32"/>
            <p:cNvSpPr/>
            <p:nvPr/>
          </p:nvSpPr>
          <p:spPr>
            <a:xfrm>
              <a:off x="5732250" y="1873875"/>
              <a:ext cx="4800" cy="5675"/>
            </a:xfrm>
            <a:custGeom>
              <a:avLst/>
              <a:gdLst/>
              <a:ahLst/>
              <a:cxnLst/>
              <a:rect l="l" t="t" r="r" b="b"/>
              <a:pathLst>
                <a:path w="192" h="227" extrusionOk="0">
                  <a:moveTo>
                    <a:pt x="191" y="0"/>
                  </a:moveTo>
                  <a:cubicBezTo>
                    <a:pt x="96" y="36"/>
                    <a:pt x="24" y="84"/>
                    <a:pt x="12" y="179"/>
                  </a:cubicBezTo>
                  <a:cubicBezTo>
                    <a:pt x="1" y="179"/>
                    <a:pt x="72" y="227"/>
                    <a:pt x="84" y="227"/>
                  </a:cubicBezTo>
                  <a:cubicBezTo>
                    <a:pt x="191" y="203"/>
                    <a:pt x="191" y="96"/>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32"/>
            <p:cNvSpPr/>
            <p:nvPr/>
          </p:nvSpPr>
          <p:spPr>
            <a:xfrm>
              <a:off x="5970375" y="1791400"/>
              <a:ext cx="9875" cy="7500"/>
            </a:xfrm>
            <a:custGeom>
              <a:avLst/>
              <a:gdLst/>
              <a:ahLst/>
              <a:cxnLst/>
              <a:rect l="l" t="t" r="r" b="b"/>
              <a:pathLst>
                <a:path w="395" h="300" extrusionOk="0">
                  <a:moveTo>
                    <a:pt x="189" y="0"/>
                  </a:moveTo>
                  <a:cubicBezTo>
                    <a:pt x="145" y="0"/>
                    <a:pt x="98" y="5"/>
                    <a:pt x="55" y="5"/>
                  </a:cubicBezTo>
                  <a:cubicBezTo>
                    <a:pt x="36" y="5"/>
                    <a:pt x="17" y="4"/>
                    <a:pt x="1" y="1"/>
                  </a:cubicBezTo>
                  <a:lnTo>
                    <a:pt x="1" y="1"/>
                  </a:lnTo>
                  <a:cubicBezTo>
                    <a:pt x="1" y="109"/>
                    <a:pt x="12" y="192"/>
                    <a:pt x="12" y="299"/>
                  </a:cubicBezTo>
                  <a:cubicBezTo>
                    <a:pt x="96" y="299"/>
                    <a:pt x="203" y="287"/>
                    <a:pt x="310" y="263"/>
                  </a:cubicBezTo>
                  <a:cubicBezTo>
                    <a:pt x="395" y="32"/>
                    <a:pt x="305" y="0"/>
                    <a:pt x="1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32"/>
            <p:cNvSpPr/>
            <p:nvPr/>
          </p:nvSpPr>
          <p:spPr>
            <a:xfrm>
              <a:off x="5984375" y="1777675"/>
              <a:ext cx="10425" cy="6925"/>
            </a:xfrm>
            <a:custGeom>
              <a:avLst/>
              <a:gdLst/>
              <a:ahLst/>
              <a:cxnLst/>
              <a:rect l="l" t="t" r="r" b="b"/>
              <a:pathLst>
                <a:path w="417" h="277" extrusionOk="0">
                  <a:moveTo>
                    <a:pt x="229" y="0"/>
                  </a:moveTo>
                  <a:cubicBezTo>
                    <a:pt x="176" y="0"/>
                    <a:pt x="118" y="28"/>
                    <a:pt x="84" y="62"/>
                  </a:cubicBezTo>
                  <a:cubicBezTo>
                    <a:pt x="0" y="146"/>
                    <a:pt x="60" y="217"/>
                    <a:pt x="155" y="277"/>
                  </a:cubicBezTo>
                  <a:lnTo>
                    <a:pt x="286" y="241"/>
                  </a:lnTo>
                  <a:cubicBezTo>
                    <a:pt x="310" y="157"/>
                    <a:pt x="417" y="74"/>
                    <a:pt x="286" y="15"/>
                  </a:cubicBezTo>
                  <a:cubicBezTo>
                    <a:pt x="269" y="4"/>
                    <a:pt x="249" y="0"/>
                    <a:pt x="2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32"/>
            <p:cNvSpPr/>
            <p:nvPr/>
          </p:nvSpPr>
          <p:spPr>
            <a:xfrm>
              <a:off x="5963225" y="1784575"/>
              <a:ext cx="11050" cy="7175"/>
            </a:xfrm>
            <a:custGeom>
              <a:avLst/>
              <a:gdLst/>
              <a:ahLst/>
              <a:cxnLst/>
              <a:rect l="l" t="t" r="r" b="b"/>
              <a:pathLst>
                <a:path w="442" h="287" extrusionOk="0">
                  <a:moveTo>
                    <a:pt x="311" y="0"/>
                  </a:moveTo>
                  <a:cubicBezTo>
                    <a:pt x="254" y="0"/>
                    <a:pt x="189" y="24"/>
                    <a:pt x="132" y="24"/>
                  </a:cubicBezTo>
                  <a:lnTo>
                    <a:pt x="1" y="286"/>
                  </a:lnTo>
                  <a:cubicBezTo>
                    <a:pt x="84" y="286"/>
                    <a:pt x="191" y="274"/>
                    <a:pt x="287" y="274"/>
                  </a:cubicBezTo>
                  <a:cubicBezTo>
                    <a:pt x="322" y="203"/>
                    <a:pt x="441" y="108"/>
                    <a:pt x="429" y="84"/>
                  </a:cubicBezTo>
                  <a:cubicBezTo>
                    <a:pt x="402" y="18"/>
                    <a:pt x="359" y="0"/>
                    <a:pt x="3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32"/>
            <p:cNvSpPr/>
            <p:nvPr/>
          </p:nvSpPr>
          <p:spPr>
            <a:xfrm>
              <a:off x="5539675" y="2092650"/>
              <a:ext cx="53600" cy="14925"/>
            </a:xfrm>
            <a:custGeom>
              <a:avLst/>
              <a:gdLst/>
              <a:ahLst/>
              <a:cxnLst/>
              <a:rect l="l" t="t" r="r" b="b"/>
              <a:pathLst>
                <a:path w="2144" h="597" extrusionOk="0">
                  <a:moveTo>
                    <a:pt x="869" y="0"/>
                  </a:moveTo>
                  <a:cubicBezTo>
                    <a:pt x="762" y="135"/>
                    <a:pt x="632" y="165"/>
                    <a:pt x="495" y="165"/>
                  </a:cubicBezTo>
                  <a:cubicBezTo>
                    <a:pt x="387" y="165"/>
                    <a:pt x="275" y="146"/>
                    <a:pt x="167" y="146"/>
                  </a:cubicBezTo>
                  <a:cubicBezTo>
                    <a:pt x="110" y="146"/>
                    <a:pt x="54" y="151"/>
                    <a:pt x="0" y="167"/>
                  </a:cubicBezTo>
                  <a:cubicBezTo>
                    <a:pt x="24" y="501"/>
                    <a:pt x="298" y="405"/>
                    <a:pt x="476" y="465"/>
                  </a:cubicBezTo>
                  <a:lnTo>
                    <a:pt x="512" y="465"/>
                  </a:lnTo>
                  <a:cubicBezTo>
                    <a:pt x="602" y="493"/>
                    <a:pt x="690" y="505"/>
                    <a:pt x="775" y="505"/>
                  </a:cubicBezTo>
                  <a:cubicBezTo>
                    <a:pt x="871" y="505"/>
                    <a:pt x="966" y="490"/>
                    <a:pt x="1060" y="465"/>
                  </a:cubicBezTo>
                  <a:cubicBezTo>
                    <a:pt x="1261" y="569"/>
                    <a:pt x="1470" y="596"/>
                    <a:pt x="1682" y="596"/>
                  </a:cubicBezTo>
                  <a:cubicBezTo>
                    <a:pt x="1835" y="596"/>
                    <a:pt x="1989" y="582"/>
                    <a:pt x="2143" y="572"/>
                  </a:cubicBezTo>
                  <a:cubicBezTo>
                    <a:pt x="2060" y="477"/>
                    <a:pt x="1965" y="405"/>
                    <a:pt x="1881" y="322"/>
                  </a:cubicBezTo>
                  <a:cubicBezTo>
                    <a:pt x="1727" y="298"/>
                    <a:pt x="1572" y="274"/>
                    <a:pt x="1417" y="262"/>
                  </a:cubicBezTo>
                  <a:cubicBezTo>
                    <a:pt x="1250" y="262"/>
                    <a:pt x="1167" y="179"/>
                    <a:pt x="1167" y="24"/>
                  </a:cubicBezTo>
                  <a:cubicBezTo>
                    <a:pt x="1060" y="24"/>
                    <a:pt x="977" y="0"/>
                    <a:pt x="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32"/>
            <p:cNvSpPr/>
            <p:nvPr/>
          </p:nvSpPr>
          <p:spPr>
            <a:xfrm>
              <a:off x="5608125" y="2089075"/>
              <a:ext cx="25025" cy="3975"/>
            </a:xfrm>
            <a:custGeom>
              <a:avLst/>
              <a:gdLst/>
              <a:ahLst/>
              <a:cxnLst/>
              <a:rect l="l" t="t" r="r" b="b"/>
              <a:pathLst>
                <a:path w="1001" h="159" extrusionOk="0">
                  <a:moveTo>
                    <a:pt x="1" y="1"/>
                  </a:moveTo>
                  <a:lnTo>
                    <a:pt x="1" y="120"/>
                  </a:lnTo>
                  <a:cubicBezTo>
                    <a:pt x="167" y="143"/>
                    <a:pt x="331" y="158"/>
                    <a:pt x="496" y="158"/>
                  </a:cubicBezTo>
                  <a:cubicBezTo>
                    <a:pt x="661" y="158"/>
                    <a:pt x="828" y="143"/>
                    <a:pt x="1001" y="108"/>
                  </a:cubicBezTo>
                  <a:lnTo>
                    <a:pt x="1001" y="12"/>
                  </a:lnTo>
                  <a:cubicBezTo>
                    <a:pt x="656" y="12"/>
                    <a:pt x="334"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32"/>
            <p:cNvSpPr/>
            <p:nvPr/>
          </p:nvSpPr>
          <p:spPr>
            <a:xfrm>
              <a:off x="5637000" y="2089375"/>
              <a:ext cx="6575" cy="2400"/>
            </a:xfrm>
            <a:custGeom>
              <a:avLst/>
              <a:gdLst/>
              <a:ahLst/>
              <a:cxnLst/>
              <a:rect l="l" t="t" r="r" b="b"/>
              <a:pathLst>
                <a:path w="263" h="96" extrusionOk="0">
                  <a:moveTo>
                    <a:pt x="1" y="0"/>
                  </a:moveTo>
                  <a:lnTo>
                    <a:pt x="1" y="96"/>
                  </a:lnTo>
                  <a:lnTo>
                    <a:pt x="263" y="96"/>
                  </a:lnTo>
                  <a:cubicBezTo>
                    <a:pt x="191" y="0"/>
                    <a:pt x="9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32"/>
            <p:cNvSpPr/>
            <p:nvPr/>
          </p:nvSpPr>
          <p:spPr>
            <a:xfrm>
              <a:off x="5632825" y="2089375"/>
              <a:ext cx="4200" cy="2400"/>
            </a:xfrm>
            <a:custGeom>
              <a:avLst/>
              <a:gdLst/>
              <a:ahLst/>
              <a:cxnLst/>
              <a:rect l="l" t="t" r="r" b="b"/>
              <a:pathLst>
                <a:path w="168" h="96" extrusionOk="0">
                  <a:moveTo>
                    <a:pt x="1" y="0"/>
                  </a:moveTo>
                  <a:lnTo>
                    <a:pt x="1" y="96"/>
                  </a:lnTo>
                  <a:lnTo>
                    <a:pt x="168" y="96"/>
                  </a:lnTo>
                  <a:lnTo>
                    <a:pt x="168" y="48"/>
                  </a:lnTo>
                  <a:lnTo>
                    <a:pt x="168" y="0"/>
                  </a:lnTo>
                  <a:cubicBezTo>
                    <a:pt x="128" y="0"/>
                    <a:pt x="93" y="6"/>
                    <a:pt x="57" y="6"/>
                  </a:cubicBezTo>
                  <a:cubicBezTo>
                    <a:pt x="39" y="6"/>
                    <a:pt x="21" y="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32"/>
            <p:cNvSpPr/>
            <p:nvPr/>
          </p:nvSpPr>
          <p:spPr>
            <a:xfrm>
              <a:off x="6116225" y="1796100"/>
              <a:ext cx="22650" cy="6475"/>
            </a:xfrm>
            <a:custGeom>
              <a:avLst/>
              <a:gdLst/>
              <a:ahLst/>
              <a:cxnLst/>
              <a:rect l="l" t="t" r="r" b="b"/>
              <a:pathLst>
                <a:path w="906" h="259" extrusionOk="0">
                  <a:moveTo>
                    <a:pt x="417" y="0"/>
                  </a:moveTo>
                  <a:cubicBezTo>
                    <a:pt x="297" y="0"/>
                    <a:pt x="177" y="28"/>
                    <a:pt x="60" y="99"/>
                  </a:cubicBezTo>
                  <a:cubicBezTo>
                    <a:pt x="1" y="135"/>
                    <a:pt x="1" y="182"/>
                    <a:pt x="36" y="242"/>
                  </a:cubicBezTo>
                  <a:lnTo>
                    <a:pt x="60" y="254"/>
                  </a:lnTo>
                  <a:cubicBezTo>
                    <a:pt x="103" y="244"/>
                    <a:pt x="148" y="241"/>
                    <a:pt x="194" y="241"/>
                  </a:cubicBezTo>
                  <a:cubicBezTo>
                    <a:pt x="301" y="241"/>
                    <a:pt x="415" y="259"/>
                    <a:pt x="527" y="259"/>
                  </a:cubicBezTo>
                  <a:cubicBezTo>
                    <a:pt x="663" y="259"/>
                    <a:pt x="796" y="232"/>
                    <a:pt x="906" y="111"/>
                  </a:cubicBezTo>
                  <a:cubicBezTo>
                    <a:pt x="742" y="50"/>
                    <a:pt x="578" y="0"/>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32"/>
            <p:cNvSpPr/>
            <p:nvPr/>
          </p:nvSpPr>
          <p:spPr>
            <a:xfrm>
              <a:off x="6110575" y="1805700"/>
              <a:ext cx="7175" cy="6350"/>
            </a:xfrm>
            <a:custGeom>
              <a:avLst/>
              <a:gdLst/>
              <a:ahLst/>
              <a:cxnLst/>
              <a:rect l="l" t="t" r="r" b="b"/>
              <a:pathLst>
                <a:path w="287" h="254" extrusionOk="0">
                  <a:moveTo>
                    <a:pt x="250" y="1"/>
                  </a:moveTo>
                  <a:cubicBezTo>
                    <a:pt x="143" y="25"/>
                    <a:pt x="0" y="37"/>
                    <a:pt x="48" y="168"/>
                  </a:cubicBezTo>
                  <a:cubicBezTo>
                    <a:pt x="72" y="230"/>
                    <a:pt x="102" y="253"/>
                    <a:pt x="134" y="253"/>
                  </a:cubicBezTo>
                  <a:cubicBezTo>
                    <a:pt x="182" y="253"/>
                    <a:pt x="236" y="201"/>
                    <a:pt x="286" y="144"/>
                  </a:cubicBezTo>
                  <a:cubicBezTo>
                    <a:pt x="286" y="96"/>
                    <a:pt x="262" y="72"/>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32"/>
            <p:cNvSpPr/>
            <p:nvPr/>
          </p:nvSpPr>
          <p:spPr>
            <a:xfrm>
              <a:off x="6142425" y="1798875"/>
              <a:ext cx="10450" cy="3575"/>
            </a:xfrm>
            <a:custGeom>
              <a:avLst/>
              <a:gdLst/>
              <a:ahLst/>
              <a:cxnLst/>
              <a:rect l="l" t="t" r="r" b="b"/>
              <a:pathLst>
                <a:path w="418" h="143" extrusionOk="0">
                  <a:moveTo>
                    <a:pt x="0" y="0"/>
                  </a:moveTo>
                  <a:cubicBezTo>
                    <a:pt x="60" y="119"/>
                    <a:pt x="167" y="131"/>
                    <a:pt x="286" y="143"/>
                  </a:cubicBezTo>
                  <a:cubicBezTo>
                    <a:pt x="334" y="107"/>
                    <a:pt x="381" y="48"/>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32"/>
            <p:cNvSpPr/>
            <p:nvPr/>
          </p:nvSpPr>
          <p:spPr>
            <a:xfrm>
              <a:off x="6134975" y="1812850"/>
              <a:ext cx="7475" cy="3050"/>
            </a:xfrm>
            <a:custGeom>
              <a:avLst/>
              <a:gdLst/>
              <a:ahLst/>
              <a:cxnLst/>
              <a:rect l="l" t="t" r="r" b="b"/>
              <a:pathLst>
                <a:path w="299" h="122" extrusionOk="0">
                  <a:moveTo>
                    <a:pt x="1" y="1"/>
                  </a:moveTo>
                  <a:cubicBezTo>
                    <a:pt x="53" y="82"/>
                    <a:pt x="106" y="121"/>
                    <a:pt x="156" y="121"/>
                  </a:cubicBezTo>
                  <a:cubicBezTo>
                    <a:pt x="207" y="121"/>
                    <a:pt x="256" y="79"/>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32"/>
            <p:cNvSpPr/>
            <p:nvPr/>
          </p:nvSpPr>
          <p:spPr>
            <a:xfrm>
              <a:off x="6149875" y="1813450"/>
              <a:ext cx="3575" cy="3300"/>
            </a:xfrm>
            <a:custGeom>
              <a:avLst/>
              <a:gdLst/>
              <a:ahLst/>
              <a:cxnLst/>
              <a:rect l="l" t="t" r="r" b="b"/>
              <a:pathLst>
                <a:path w="143" h="132" extrusionOk="0">
                  <a:moveTo>
                    <a:pt x="0" y="0"/>
                  </a:moveTo>
                  <a:lnTo>
                    <a:pt x="0" y="0"/>
                  </a:lnTo>
                  <a:cubicBezTo>
                    <a:pt x="24" y="72"/>
                    <a:pt x="60" y="108"/>
                    <a:pt x="143" y="131"/>
                  </a:cubicBezTo>
                  <a:cubicBezTo>
                    <a:pt x="119" y="60"/>
                    <a:pt x="83"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32"/>
            <p:cNvSpPr/>
            <p:nvPr/>
          </p:nvSpPr>
          <p:spPr>
            <a:xfrm>
              <a:off x="5328025" y="1794400"/>
              <a:ext cx="35450" cy="4775"/>
            </a:xfrm>
            <a:custGeom>
              <a:avLst/>
              <a:gdLst/>
              <a:ahLst/>
              <a:cxnLst/>
              <a:rect l="l" t="t" r="r" b="b"/>
              <a:pathLst>
                <a:path w="1418" h="191" extrusionOk="0">
                  <a:moveTo>
                    <a:pt x="1" y="0"/>
                  </a:moveTo>
                  <a:cubicBezTo>
                    <a:pt x="141" y="146"/>
                    <a:pt x="301" y="181"/>
                    <a:pt x="467" y="181"/>
                  </a:cubicBezTo>
                  <a:cubicBezTo>
                    <a:pt x="621" y="181"/>
                    <a:pt x="779" y="150"/>
                    <a:pt x="930" y="150"/>
                  </a:cubicBezTo>
                  <a:cubicBezTo>
                    <a:pt x="1016" y="150"/>
                    <a:pt x="1100" y="160"/>
                    <a:pt x="1180" y="191"/>
                  </a:cubicBezTo>
                  <a:cubicBezTo>
                    <a:pt x="1263" y="179"/>
                    <a:pt x="1346" y="179"/>
                    <a:pt x="1418" y="143"/>
                  </a:cubicBezTo>
                  <a:cubicBezTo>
                    <a:pt x="1256" y="48"/>
                    <a:pt x="1084" y="25"/>
                    <a:pt x="909" y="25"/>
                  </a:cubicBezTo>
                  <a:cubicBezTo>
                    <a:pt x="748" y="25"/>
                    <a:pt x="584" y="45"/>
                    <a:pt x="421" y="45"/>
                  </a:cubicBezTo>
                  <a:cubicBezTo>
                    <a:pt x="320" y="45"/>
                    <a:pt x="219" y="37"/>
                    <a:pt x="120" y="12"/>
                  </a:cubicBezTo>
                  <a:cubicBezTo>
                    <a:pt x="96" y="0"/>
                    <a:pt x="4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32"/>
            <p:cNvSpPr/>
            <p:nvPr/>
          </p:nvSpPr>
          <p:spPr>
            <a:xfrm>
              <a:off x="6117125" y="1744975"/>
              <a:ext cx="11025" cy="3425"/>
            </a:xfrm>
            <a:custGeom>
              <a:avLst/>
              <a:gdLst/>
              <a:ahLst/>
              <a:cxnLst/>
              <a:rect l="l" t="t" r="r" b="b"/>
              <a:pathLst>
                <a:path w="441" h="137" extrusionOk="0">
                  <a:moveTo>
                    <a:pt x="0" y="1"/>
                  </a:moveTo>
                  <a:cubicBezTo>
                    <a:pt x="79" y="92"/>
                    <a:pt x="152" y="136"/>
                    <a:pt x="224" y="136"/>
                  </a:cubicBezTo>
                  <a:cubicBezTo>
                    <a:pt x="295" y="136"/>
                    <a:pt x="365" y="95"/>
                    <a:pt x="441" y="13"/>
                  </a:cubicBezTo>
                  <a:cubicBezTo>
                    <a:pt x="286" y="1"/>
                    <a:pt x="155"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32"/>
            <p:cNvSpPr/>
            <p:nvPr/>
          </p:nvSpPr>
          <p:spPr>
            <a:xfrm>
              <a:off x="6060275" y="1744975"/>
              <a:ext cx="3300" cy="3300"/>
            </a:xfrm>
            <a:custGeom>
              <a:avLst/>
              <a:gdLst/>
              <a:ahLst/>
              <a:cxnLst/>
              <a:rect l="l" t="t" r="r" b="b"/>
              <a:pathLst>
                <a:path w="132" h="132" extrusionOk="0">
                  <a:moveTo>
                    <a:pt x="131" y="1"/>
                  </a:moveTo>
                  <a:cubicBezTo>
                    <a:pt x="72" y="37"/>
                    <a:pt x="36" y="84"/>
                    <a:pt x="0" y="132"/>
                  </a:cubicBezTo>
                  <a:lnTo>
                    <a:pt x="13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32"/>
            <p:cNvSpPr/>
            <p:nvPr/>
          </p:nvSpPr>
          <p:spPr>
            <a:xfrm>
              <a:off x="5277725" y="1826750"/>
              <a:ext cx="11650" cy="11425"/>
            </a:xfrm>
            <a:custGeom>
              <a:avLst/>
              <a:gdLst/>
              <a:ahLst/>
              <a:cxnLst/>
              <a:rect l="l" t="t" r="r" b="b"/>
              <a:pathLst>
                <a:path w="466" h="457" extrusionOk="0">
                  <a:moveTo>
                    <a:pt x="120" y="1"/>
                  </a:moveTo>
                  <a:cubicBezTo>
                    <a:pt x="113" y="1"/>
                    <a:pt x="105" y="2"/>
                    <a:pt x="96" y="4"/>
                  </a:cubicBezTo>
                  <a:cubicBezTo>
                    <a:pt x="60" y="4"/>
                    <a:pt x="36" y="16"/>
                    <a:pt x="25" y="64"/>
                  </a:cubicBezTo>
                  <a:cubicBezTo>
                    <a:pt x="1" y="219"/>
                    <a:pt x="108" y="326"/>
                    <a:pt x="156" y="457"/>
                  </a:cubicBezTo>
                  <a:cubicBezTo>
                    <a:pt x="215" y="445"/>
                    <a:pt x="263" y="433"/>
                    <a:pt x="298" y="421"/>
                  </a:cubicBezTo>
                  <a:cubicBezTo>
                    <a:pt x="346" y="385"/>
                    <a:pt x="382" y="338"/>
                    <a:pt x="417" y="314"/>
                  </a:cubicBezTo>
                  <a:lnTo>
                    <a:pt x="465" y="183"/>
                  </a:lnTo>
                  <a:cubicBezTo>
                    <a:pt x="394" y="64"/>
                    <a:pt x="275" y="40"/>
                    <a:pt x="156" y="28"/>
                  </a:cubicBezTo>
                  <a:cubicBezTo>
                    <a:pt x="156" y="18"/>
                    <a:pt x="148"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32"/>
            <p:cNvSpPr/>
            <p:nvPr/>
          </p:nvSpPr>
          <p:spPr>
            <a:xfrm>
              <a:off x="5875425" y="1808450"/>
              <a:ext cx="8950" cy="4500"/>
            </a:xfrm>
            <a:custGeom>
              <a:avLst/>
              <a:gdLst/>
              <a:ahLst/>
              <a:cxnLst/>
              <a:rect l="l" t="t" r="r" b="b"/>
              <a:pathLst>
                <a:path w="358" h="180" extrusionOk="0">
                  <a:moveTo>
                    <a:pt x="261" y="0"/>
                  </a:moveTo>
                  <a:cubicBezTo>
                    <a:pt x="239" y="0"/>
                    <a:pt x="216" y="7"/>
                    <a:pt x="191" y="22"/>
                  </a:cubicBezTo>
                  <a:cubicBezTo>
                    <a:pt x="120" y="46"/>
                    <a:pt x="0" y="22"/>
                    <a:pt x="12" y="153"/>
                  </a:cubicBezTo>
                  <a:cubicBezTo>
                    <a:pt x="12" y="165"/>
                    <a:pt x="143" y="177"/>
                    <a:pt x="203" y="177"/>
                  </a:cubicBezTo>
                  <a:cubicBezTo>
                    <a:pt x="212" y="179"/>
                    <a:pt x="222" y="180"/>
                    <a:pt x="231" y="180"/>
                  </a:cubicBezTo>
                  <a:cubicBezTo>
                    <a:pt x="270" y="180"/>
                    <a:pt x="308" y="165"/>
                    <a:pt x="346" y="165"/>
                  </a:cubicBezTo>
                  <a:cubicBezTo>
                    <a:pt x="346" y="117"/>
                    <a:pt x="358" y="81"/>
                    <a:pt x="358" y="34"/>
                  </a:cubicBezTo>
                  <a:cubicBezTo>
                    <a:pt x="323" y="13"/>
                    <a:pt x="292" y="0"/>
                    <a:pt x="2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32"/>
            <p:cNvSpPr/>
            <p:nvPr/>
          </p:nvSpPr>
          <p:spPr>
            <a:xfrm>
              <a:off x="5880175" y="1807075"/>
              <a:ext cx="4200" cy="2225"/>
            </a:xfrm>
            <a:custGeom>
              <a:avLst/>
              <a:gdLst/>
              <a:ahLst/>
              <a:cxnLst/>
              <a:rect l="l" t="t" r="r" b="b"/>
              <a:pathLst>
                <a:path w="168" h="89" extrusionOk="0">
                  <a:moveTo>
                    <a:pt x="86" y="1"/>
                  </a:moveTo>
                  <a:cubicBezTo>
                    <a:pt x="59" y="1"/>
                    <a:pt x="30" y="24"/>
                    <a:pt x="1" y="65"/>
                  </a:cubicBezTo>
                  <a:cubicBezTo>
                    <a:pt x="61" y="65"/>
                    <a:pt x="108" y="89"/>
                    <a:pt x="168" y="89"/>
                  </a:cubicBezTo>
                  <a:cubicBezTo>
                    <a:pt x="143" y="27"/>
                    <a:pt x="115" y="1"/>
                    <a:pt x="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32"/>
            <p:cNvSpPr/>
            <p:nvPr/>
          </p:nvSpPr>
          <p:spPr>
            <a:xfrm>
              <a:off x="6024250" y="1802150"/>
              <a:ext cx="15200" cy="4175"/>
            </a:xfrm>
            <a:custGeom>
              <a:avLst/>
              <a:gdLst/>
              <a:ahLst/>
              <a:cxnLst/>
              <a:rect l="l" t="t" r="r" b="b"/>
              <a:pathLst>
                <a:path w="608" h="167" extrusionOk="0">
                  <a:moveTo>
                    <a:pt x="364" y="0"/>
                  </a:moveTo>
                  <a:cubicBezTo>
                    <a:pt x="235" y="0"/>
                    <a:pt x="90" y="62"/>
                    <a:pt x="1" y="167"/>
                  </a:cubicBezTo>
                  <a:lnTo>
                    <a:pt x="417" y="167"/>
                  </a:lnTo>
                  <a:cubicBezTo>
                    <a:pt x="477" y="131"/>
                    <a:pt x="608" y="107"/>
                    <a:pt x="560" y="71"/>
                  </a:cubicBezTo>
                  <a:cubicBezTo>
                    <a:pt x="511" y="22"/>
                    <a:pt x="440"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32"/>
            <p:cNvSpPr/>
            <p:nvPr/>
          </p:nvSpPr>
          <p:spPr>
            <a:xfrm>
              <a:off x="6059975" y="1806000"/>
              <a:ext cx="8050" cy="6775"/>
            </a:xfrm>
            <a:custGeom>
              <a:avLst/>
              <a:gdLst/>
              <a:ahLst/>
              <a:cxnLst/>
              <a:rect l="l" t="t" r="r" b="b"/>
              <a:pathLst>
                <a:path w="322" h="271" extrusionOk="0">
                  <a:moveTo>
                    <a:pt x="0" y="1"/>
                  </a:moveTo>
                  <a:lnTo>
                    <a:pt x="0" y="251"/>
                  </a:lnTo>
                  <a:cubicBezTo>
                    <a:pt x="57" y="256"/>
                    <a:pt x="127" y="270"/>
                    <a:pt x="187" y="270"/>
                  </a:cubicBezTo>
                  <a:cubicBezTo>
                    <a:pt x="252" y="270"/>
                    <a:pt x="304" y="254"/>
                    <a:pt x="310" y="191"/>
                  </a:cubicBezTo>
                  <a:cubicBezTo>
                    <a:pt x="322" y="25"/>
                    <a:pt x="143"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32"/>
            <p:cNvSpPr/>
            <p:nvPr/>
          </p:nvSpPr>
          <p:spPr>
            <a:xfrm>
              <a:off x="6146300" y="1777725"/>
              <a:ext cx="7450" cy="6275"/>
            </a:xfrm>
            <a:custGeom>
              <a:avLst/>
              <a:gdLst/>
              <a:ahLst/>
              <a:cxnLst/>
              <a:rect l="l" t="t" r="r" b="b"/>
              <a:pathLst>
                <a:path w="298" h="251" extrusionOk="0">
                  <a:moveTo>
                    <a:pt x="0" y="1"/>
                  </a:moveTo>
                  <a:cubicBezTo>
                    <a:pt x="0" y="132"/>
                    <a:pt x="48" y="239"/>
                    <a:pt x="179" y="251"/>
                  </a:cubicBezTo>
                  <a:cubicBezTo>
                    <a:pt x="203" y="251"/>
                    <a:pt x="250" y="239"/>
                    <a:pt x="298" y="215"/>
                  </a:cubicBezTo>
                  <a:cubicBezTo>
                    <a:pt x="250" y="144"/>
                    <a:pt x="191" y="84"/>
                    <a:pt x="143" y="13"/>
                  </a:cubicBezTo>
                  <a:cubicBezTo>
                    <a:pt x="107" y="1"/>
                    <a:pt x="4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32"/>
            <p:cNvSpPr/>
            <p:nvPr/>
          </p:nvSpPr>
          <p:spPr>
            <a:xfrm>
              <a:off x="5966500" y="1931325"/>
              <a:ext cx="1525" cy="1575"/>
            </a:xfrm>
            <a:custGeom>
              <a:avLst/>
              <a:gdLst/>
              <a:ahLst/>
              <a:cxnLst/>
              <a:rect l="l" t="t" r="r" b="b"/>
              <a:pathLst>
                <a:path w="61" h="63" extrusionOk="0">
                  <a:moveTo>
                    <a:pt x="1" y="0"/>
                  </a:moveTo>
                  <a:cubicBezTo>
                    <a:pt x="21" y="41"/>
                    <a:pt x="34" y="62"/>
                    <a:pt x="43" y="62"/>
                  </a:cubicBezTo>
                  <a:cubicBezTo>
                    <a:pt x="50" y="62"/>
                    <a:pt x="55" y="50"/>
                    <a:pt x="60" y="24"/>
                  </a:cubicBezTo>
                  <a:cubicBezTo>
                    <a:pt x="60" y="24"/>
                    <a:pt x="13"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32"/>
            <p:cNvSpPr/>
            <p:nvPr/>
          </p:nvSpPr>
          <p:spPr>
            <a:xfrm>
              <a:off x="6017100" y="2078950"/>
              <a:ext cx="4800" cy="10375"/>
            </a:xfrm>
            <a:custGeom>
              <a:avLst/>
              <a:gdLst/>
              <a:ahLst/>
              <a:cxnLst/>
              <a:rect l="l" t="t" r="r" b="b"/>
              <a:pathLst>
                <a:path w="192" h="415" extrusionOk="0">
                  <a:moveTo>
                    <a:pt x="13" y="1"/>
                  </a:moveTo>
                  <a:cubicBezTo>
                    <a:pt x="1" y="132"/>
                    <a:pt x="1" y="275"/>
                    <a:pt x="1" y="406"/>
                  </a:cubicBezTo>
                  <a:cubicBezTo>
                    <a:pt x="25" y="412"/>
                    <a:pt x="43" y="415"/>
                    <a:pt x="62" y="415"/>
                  </a:cubicBezTo>
                  <a:cubicBezTo>
                    <a:pt x="81" y="415"/>
                    <a:pt x="102" y="412"/>
                    <a:pt x="132" y="406"/>
                  </a:cubicBezTo>
                  <a:cubicBezTo>
                    <a:pt x="132" y="251"/>
                    <a:pt x="191" y="96"/>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32"/>
            <p:cNvSpPr/>
            <p:nvPr/>
          </p:nvSpPr>
          <p:spPr>
            <a:xfrm>
              <a:off x="5962350" y="2024775"/>
              <a:ext cx="4175" cy="2650"/>
            </a:xfrm>
            <a:custGeom>
              <a:avLst/>
              <a:gdLst/>
              <a:ahLst/>
              <a:cxnLst/>
              <a:rect l="l" t="t" r="r" b="b"/>
              <a:pathLst>
                <a:path w="167" h="106" extrusionOk="0">
                  <a:moveTo>
                    <a:pt x="167" y="1"/>
                  </a:moveTo>
                  <a:cubicBezTo>
                    <a:pt x="158" y="8"/>
                    <a:pt x="145" y="10"/>
                    <a:pt x="131" y="10"/>
                  </a:cubicBezTo>
                  <a:cubicBezTo>
                    <a:pt x="107" y="10"/>
                    <a:pt x="79" y="4"/>
                    <a:pt x="57" y="4"/>
                  </a:cubicBezTo>
                  <a:cubicBezTo>
                    <a:pt x="21" y="4"/>
                    <a:pt x="0" y="19"/>
                    <a:pt x="36" y="96"/>
                  </a:cubicBezTo>
                  <a:cubicBezTo>
                    <a:pt x="36" y="103"/>
                    <a:pt x="40" y="106"/>
                    <a:pt x="46" y="106"/>
                  </a:cubicBezTo>
                  <a:cubicBezTo>
                    <a:pt x="73" y="106"/>
                    <a:pt x="147" y="49"/>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32"/>
            <p:cNvSpPr/>
            <p:nvPr/>
          </p:nvSpPr>
          <p:spPr>
            <a:xfrm>
              <a:off x="5794175" y="1778200"/>
              <a:ext cx="4625" cy="2825"/>
            </a:xfrm>
            <a:custGeom>
              <a:avLst/>
              <a:gdLst/>
              <a:ahLst/>
              <a:cxnLst/>
              <a:rect l="l" t="t" r="r" b="b"/>
              <a:pathLst>
                <a:path w="185" h="113" extrusionOk="0">
                  <a:moveTo>
                    <a:pt x="145" y="1"/>
                  </a:moveTo>
                  <a:cubicBezTo>
                    <a:pt x="115" y="1"/>
                    <a:pt x="31" y="61"/>
                    <a:pt x="0" y="113"/>
                  </a:cubicBezTo>
                  <a:cubicBezTo>
                    <a:pt x="11" y="102"/>
                    <a:pt x="27" y="99"/>
                    <a:pt x="46" y="99"/>
                  </a:cubicBezTo>
                  <a:cubicBezTo>
                    <a:pt x="69" y="99"/>
                    <a:pt x="95" y="104"/>
                    <a:pt x="118" y="104"/>
                  </a:cubicBezTo>
                  <a:cubicBezTo>
                    <a:pt x="158" y="104"/>
                    <a:pt x="185" y="89"/>
                    <a:pt x="155" y="5"/>
                  </a:cubicBezTo>
                  <a:cubicBezTo>
                    <a:pt x="153" y="2"/>
                    <a:pt x="150" y="1"/>
                    <a:pt x="1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32"/>
            <p:cNvSpPr/>
            <p:nvPr/>
          </p:nvSpPr>
          <p:spPr>
            <a:xfrm>
              <a:off x="5320000" y="1737850"/>
              <a:ext cx="8050" cy="3275"/>
            </a:xfrm>
            <a:custGeom>
              <a:avLst/>
              <a:gdLst/>
              <a:ahLst/>
              <a:cxnLst/>
              <a:rect l="l" t="t" r="r" b="b"/>
              <a:pathLst>
                <a:path w="322" h="131" extrusionOk="0">
                  <a:moveTo>
                    <a:pt x="322" y="0"/>
                  </a:moveTo>
                  <a:cubicBezTo>
                    <a:pt x="250" y="0"/>
                    <a:pt x="191" y="0"/>
                    <a:pt x="119" y="12"/>
                  </a:cubicBezTo>
                  <a:cubicBezTo>
                    <a:pt x="72" y="12"/>
                    <a:pt x="0" y="60"/>
                    <a:pt x="0" y="60"/>
                  </a:cubicBezTo>
                  <a:cubicBezTo>
                    <a:pt x="17" y="110"/>
                    <a:pt x="57" y="130"/>
                    <a:pt x="99" y="130"/>
                  </a:cubicBezTo>
                  <a:cubicBezTo>
                    <a:pt x="118" y="130"/>
                    <a:pt x="137" y="127"/>
                    <a:pt x="155" y="119"/>
                  </a:cubicBezTo>
                  <a:cubicBezTo>
                    <a:pt x="215" y="107"/>
                    <a:pt x="274" y="48"/>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32"/>
            <p:cNvSpPr/>
            <p:nvPr/>
          </p:nvSpPr>
          <p:spPr>
            <a:xfrm>
              <a:off x="6110300" y="1795600"/>
              <a:ext cx="7450" cy="6600"/>
            </a:xfrm>
            <a:custGeom>
              <a:avLst/>
              <a:gdLst/>
              <a:ahLst/>
              <a:cxnLst/>
              <a:rect l="l" t="t" r="r" b="b"/>
              <a:pathLst>
                <a:path w="298" h="264" extrusionOk="0">
                  <a:moveTo>
                    <a:pt x="11" y="0"/>
                  </a:moveTo>
                  <a:cubicBezTo>
                    <a:pt x="0" y="179"/>
                    <a:pt x="73" y="263"/>
                    <a:pt x="239" y="263"/>
                  </a:cubicBezTo>
                  <a:cubicBezTo>
                    <a:pt x="250" y="263"/>
                    <a:pt x="261" y="263"/>
                    <a:pt x="273" y="262"/>
                  </a:cubicBezTo>
                  <a:cubicBezTo>
                    <a:pt x="273" y="214"/>
                    <a:pt x="297" y="155"/>
                    <a:pt x="297" y="119"/>
                  </a:cubicBezTo>
                  <a:cubicBezTo>
                    <a:pt x="214" y="12"/>
                    <a:pt x="130" y="0"/>
                    <a:pt x="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32"/>
            <p:cNvSpPr/>
            <p:nvPr/>
          </p:nvSpPr>
          <p:spPr>
            <a:xfrm>
              <a:off x="6123075" y="1814925"/>
              <a:ext cx="1500" cy="1825"/>
            </a:xfrm>
            <a:custGeom>
              <a:avLst/>
              <a:gdLst/>
              <a:ahLst/>
              <a:cxnLst/>
              <a:rect l="l" t="t" r="r" b="b"/>
              <a:pathLst>
                <a:path w="60" h="73" extrusionOk="0">
                  <a:moveTo>
                    <a:pt x="0" y="1"/>
                  </a:moveTo>
                  <a:cubicBezTo>
                    <a:pt x="19" y="20"/>
                    <a:pt x="38" y="31"/>
                    <a:pt x="51" y="53"/>
                  </a:cubicBezTo>
                  <a:lnTo>
                    <a:pt x="51" y="53"/>
                  </a:lnTo>
                  <a:cubicBezTo>
                    <a:pt x="48" y="39"/>
                    <a:pt x="48" y="21"/>
                    <a:pt x="48" y="13"/>
                  </a:cubicBezTo>
                  <a:cubicBezTo>
                    <a:pt x="36" y="1"/>
                    <a:pt x="12" y="1"/>
                    <a:pt x="0" y="1"/>
                  </a:cubicBezTo>
                  <a:close/>
                  <a:moveTo>
                    <a:pt x="51" y="53"/>
                  </a:moveTo>
                  <a:cubicBezTo>
                    <a:pt x="53" y="61"/>
                    <a:pt x="56" y="68"/>
                    <a:pt x="60" y="72"/>
                  </a:cubicBezTo>
                  <a:cubicBezTo>
                    <a:pt x="58" y="65"/>
                    <a:pt x="55" y="59"/>
                    <a:pt x="51" y="5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32"/>
            <p:cNvSpPr/>
            <p:nvPr/>
          </p:nvSpPr>
          <p:spPr>
            <a:xfrm>
              <a:off x="5856675" y="1993900"/>
              <a:ext cx="5075" cy="4425"/>
            </a:xfrm>
            <a:custGeom>
              <a:avLst/>
              <a:gdLst/>
              <a:ahLst/>
              <a:cxnLst/>
              <a:rect l="l" t="t" r="r" b="b"/>
              <a:pathLst>
                <a:path w="203" h="177" extrusionOk="0">
                  <a:moveTo>
                    <a:pt x="86" y="1"/>
                  </a:moveTo>
                  <a:cubicBezTo>
                    <a:pt x="34" y="1"/>
                    <a:pt x="0" y="27"/>
                    <a:pt x="0" y="81"/>
                  </a:cubicBezTo>
                  <a:cubicBezTo>
                    <a:pt x="0" y="117"/>
                    <a:pt x="48" y="140"/>
                    <a:pt x="84" y="176"/>
                  </a:cubicBezTo>
                  <a:cubicBezTo>
                    <a:pt x="119" y="152"/>
                    <a:pt x="179" y="140"/>
                    <a:pt x="179" y="117"/>
                  </a:cubicBezTo>
                  <a:cubicBezTo>
                    <a:pt x="203" y="81"/>
                    <a:pt x="167" y="21"/>
                    <a:pt x="143" y="9"/>
                  </a:cubicBezTo>
                  <a:cubicBezTo>
                    <a:pt x="122" y="4"/>
                    <a:pt x="103" y="1"/>
                    <a:pt x="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32"/>
            <p:cNvSpPr/>
            <p:nvPr/>
          </p:nvSpPr>
          <p:spPr>
            <a:xfrm>
              <a:off x="5866200" y="1737050"/>
              <a:ext cx="14300" cy="4425"/>
            </a:xfrm>
            <a:custGeom>
              <a:avLst/>
              <a:gdLst/>
              <a:ahLst/>
              <a:cxnLst/>
              <a:rect l="l" t="t" r="r" b="b"/>
              <a:pathLst>
                <a:path w="572" h="177" extrusionOk="0">
                  <a:moveTo>
                    <a:pt x="306" y="1"/>
                  </a:moveTo>
                  <a:cubicBezTo>
                    <a:pt x="204" y="1"/>
                    <a:pt x="102" y="13"/>
                    <a:pt x="0" y="32"/>
                  </a:cubicBezTo>
                  <a:cubicBezTo>
                    <a:pt x="74" y="148"/>
                    <a:pt x="169" y="177"/>
                    <a:pt x="270" y="177"/>
                  </a:cubicBezTo>
                  <a:cubicBezTo>
                    <a:pt x="366" y="177"/>
                    <a:pt x="467" y="151"/>
                    <a:pt x="560" y="151"/>
                  </a:cubicBezTo>
                  <a:cubicBezTo>
                    <a:pt x="572" y="104"/>
                    <a:pt x="572" y="80"/>
                    <a:pt x="572" y="32"/>
                  </a:cubicBezTo>
                  <a:cubicBezTo>
                    <a:pt x="483" y="10"/>
                    <a:pt x="395" y="1"/>
                    <a:pt x="3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32"/>
            <p:cNvSpPr/>
            <p:nvPr/>
          </p:nvSpPr>
          <p:spPr>
            <a:xfrm>
              <a:off x="6095700" y="1795000"/>
              <a:ext cx="4775" cy="5975"/>
            </a:xfrm>
            <a:custGeom>
              <a:avLst/>
              <a:gdLst/>
              <a:ahLst/>
              <a:cxnLst/>
              <a:rect l="l" t="t" r="r" b="b"/>
              <a:pathLst>
                <a:path w="191" h="239" extrusionOk="0">
                  <a:moveTo>
                    <a:pt x="0" y="0"/>
                  </a:moveTo>
                  <a:lnTo>
                    <a:pt x="0" y="0"/>
                  </a:lnTo>
                  <a:cubicBezTo>
                    <a:pt x="12" y="95"/>
                    <a:pt x="0" y="203"/>
                    <a:pt x="107" y="238"/>
                  </a:cubicBezTo>
                  <a:cubicBezTo>
                    <a:pt x="131" y="238"/>
                    <a:pt x="191" y="203"/>
                    <a:pt x="191" y="179"/>
                  </a:cubicBezTo>
                  <a:cubicBezTo>
                    <a:pt x="179" y="84"/>
                    <a:pt x="83"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32"/>
            <p:cNvSpPr/>
            <p:nvPr/>
          </p:nvSpPr>
          <p:spPr>
            <a:xfrm>
              <a:off x="6096875" y="1806950"/>
              <a:ext cx="6275" cy="4150"/>
            </a:xfrm>
            <a:custGeom>
              <a:avLst/>
              <a:gdLst/>
              <a:ahLst/>
              <a:cxnLst/>
              <a:rect l="l" t="t" r="r" b="b"/>
              <a:pathLst>
                <a:path w="251" h="166" extrusionOk="0">
                  <a:moveTo>
                    <a:pt x="117" y="0"/>
                  </a:moveTo>
                  <a:cubicBezTo>
                    <a:pt x="94" y="0"/>
                    <a:pt x="67" y="7"/>
                    <a:pt x="36" y="22"/>
                  </a:cubicBezTo>
                  <a:cubicBezTo>
                    <a:pt x="25" y="34"/>
                    <a:pt x="1" y="106"/>
                    <a:pt x="13" y="118"/>
                  </a:cubicBezTo>
                  <a:cubicBezTo>
                    <a:pt x="36" y="153"/>
                    <a:pt x="60" y="165"/>
                    <a:pt x="85" y="165"/>
                  </a:cubicBezTo>
                  <a:cubicBezTo>
                    <a:pt x="134" y="165"/>
                    <a:pt x="187" y="118"/>
                    <a:pt x="251" y="118"/>
                  </a:cubicBezTo>
                  <a:cubicBezTo>
                    <a:pt x="224" y="56"/>
                    <a:pt x="185" y="0"/>
                    <a:pt x="1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32"/>
            <p:cNvSpPr/>
            <p:nvPr/>
          </p:nvSpPr>
          <p:spPr>
            <a:xfrm>
              <a:off x="5876925" y="1791800"/>
              <a:ext cx="14600" cy="7625"/>
            </a:xfrm>
            <a:custGeom>
              <a:avLst/>
              <a:gdLst/>
              <a:ahLst/>
              <a:cxnLst/>
              <a:rect l="l" t="t" r="r" b="b"/>
              <a:pathLst>
                <a:path w="584" h="305" extrusionOk="0">
                  <a:moveTo>
                    <a:pt x="362" y="0"/>
                  </a:moveTo>
                  <a:cubicBezTo>
                    <a:pt x="342" y="0"/>
                    <a:pt x="321" y="3"/>
                    <a:pt x="298" y="9"/>
                  </a:cubicBezTo>
                  <a:cubicBezTo>
                    <a:pt x="202" y="69"/>
                    <a:pt x="83" y="57"/>
                    <a:pt x="0" y="152"/>
                  </a:cubicBezTo>
                  <a:lnTo>
                    <a:pt x="0" y="283"/>
                  </a:lnTo>
                  <a:cubicBezTo>
                    <a:pt x="95" y="283"/>
                    <a:pt x="183" y="298"/>
                    <a:pt x="275" y="298"/>
                  </a:cubicBezTo>
                  <a:cubicBezTo>
                    <a:pt x="298" y="298"/>
                    <a:pt x="321" y="297"/>
                    <a:pt x="345" y="295"/>
                  </a:cubicBezTo>
                  <a:cubicBezTo>
                    <a:pt x="377" y="295"/>
                    <a:pt x="421" y="304"/>
                    <a:pt x="460" y="304"/>
                  </a:cubicBezTo>
                  <a:cubicBezTo>
                    <a:pt x="510" y="304"/>
                    <a:pt x="553" y="290"/>
                    <a:pt x="560" y="223"/>
                  </a:cubicBezTo>
                  <a:cubicBezTo>
                    <a:pt x="583" y="164"/>
                    <a:pt x="476" y="93"/>
                    <a:pt x="417" y="9"/>
                  </a:cubicBezTo>
                  <a:cubicBezTo>
                    <a:pt x="399" y="3"/>
                    <a:pt x="381" y="0"/>
                    <a:pt x="3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32"/>
            <p:cNvSpPr/>
            <p:nvPr/>
          </p:nvSpPr>
          <p:spPr>
            <a:xfrm>
              <a:off x="6077825" y="1784275"/>
              <a:ext cx="14625" cy="10750"/>
            </a:xfrm>
            <a:custGeom>
              <a:avLst/>
              <a:gdLst/>
              <a:ahLst/>
              <a:cxnLst/>
              <a:rect l="l" t="t" r="r" b="b"/>
              <a:pathLst>
                <a:path w="585" h="430" extrusionOk="0">
                  <a:moveTo>
                    <a:pt x="1" y="1"/>
                  </a:moveTo>
                  <a:lnTo>
                    <a:pt x="1" y="286"/>
                  </a:lnTo>
                  <a:cubicBezTo>
                    <a:pt x="96" y="413"/>
                    <a:pt x="228" y="419"/>
                    <a:pt x="362" y="419"/>
                  </a:cubicBezTo>
                  <a:cubicBezTo>
                    <a:pt x="375" y="419"/>
                    <a:pt x="387" y="419"/>
                    <a:pt x="399" y="419"/>
                  </a:cubicBezTo>
                  <a:cubicBezTo>
                    <a:pt x="454" y="419"/>
                    <a:pt x="508" y="419"/>
                    <a:pt x="560" y="429"/>
                  </a:cubicBezTo>
                  <a:cubicBezTo>
                    <a:pt x="560" y="298"/>
                    <a:pt x="584" y="155"/>
                    <a:pt x="584" y="13"/>
                  </a:cubicBezTo>
                  <a:cubicBezTo>
                    <a:pt x="382" y="13"/>
                    <a:pt x="191"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32"/>
            <p:cNvSpPr/>
            <p:nvPr/>
          </p:nvSpPr>
          <p:spPr>
            <a:xfrm>
              <a:off x="6060275" y="1788000"/>
              <a:ext cx="13700" cy="6725"/>
            </a:xfrm>
            <a:custGeom>
              <a:avLst/>
              <a:gdLst/>
              <a:ahLst/>
              <a:cxnLst/>
              <a:rect l="l" t="t" r="r" b="b"/>
              <a:pathLst>
                <a:path w="548" h="269" extrusionOk="0">
                  <a:moveTo>
                    <a:pt x="272" y="0"/>
                  </a:moveTo>
                  <a:cubicBezTo>
                    <a:pt x="205" y="0"/>
                    <a:pt x="134" y="10"/>
                    <a:pt x="66" y="10"/>
                  </a:cubicBezTo>
                  <a:cubicBezTo>
                    <a:pt x="44" y="10"/>
                    <a:pt x="22" y="9"/>
                    <a:pt x="0" y="6"/>
                  </a:cubicBezTo>
                  <a:lnTo>
                    <a:pt x="0" y="6"/>
                  </a:lnTo>
                  <a:cubicBezTo>
                    <a:pt x="96" y="90"/>
                    <a:pt x="191" y="185"/>
                    <a:pt x="286" y="268"/>
                  </a:cubicBezTo>
                  <a:cubicBezTo>
                    <a:pt x="369" y="221"/>
                    <a:pt x="453" y="185"/>
                    <a:pt x="548" y="137"/>
                  </a:cubicBezTo>
                  <a:cubicBezTo>
                    <a:pt x="472" y="23"/>
                    <a:pt x="375" y="0"/>
                    <a:pt x="2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32"/>
            <p:cNvSpPr/>
            <p:nvPr/>
          </p:nvSpPr>
          <p:spPr>
            <a:xfrm>
              <a:off x="5820950" y="1809575"/>
              <a:ext cx="2400" cy="1525"/>
            </a:xfrm>
            <a:custGeom>
              <a:avLst/>
              <a:gdLst/>
              <a:ahLst/>
              <a:cxnLst/>
              <a:rect l="l" t="t" r="r" b="b"/>
              <a:pathLst>
                <a:path w="96" h="61" extrusionOk="0">
                  <a:moveTo>
                    <a:pt x="96" y="1"/>
                  </a:moveTo>
                  <a:lnTo>
                    <a:pt x="96" y="1"/>
                  </a:lnTo>
                  <a:cubicBezTo>
                    <a:pt x="24" y="13"/>
                    <a:pt x="1" y="48"/>
                    <a:pt x="60" y="60"/>
                  </a:cubicBezTo>
                  <a:cubicBezTo>
                    <a:pt x="60" y="60"/>
                    <a:pt x="84" y="13"/>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32"/>
            <p:cNvSpPr/>
            <p:nvPr/>
          </p:nvSpPr>
          <p:spPr>
            <a:xfrm>
              <a:off x="5899825" y="1791125"/>
              <a:ext cx="13125" cy="9050"/>
            </a:xfrm>
            <a:custGeom>
              <a:avLst/>
              <a:gdLst/>
              <a:ahLst/>
              <a:cxnLst/>
              <a:rect l="l" t="t" r="r" b="b"/>
              <a:pathLst>
                <a:path w="525" h="362" extrusionOk="0">
                  <a:moveTo>
                    <a:pt x="239" y="0"/>
                  </a:moveTo>
                  <a:cubicBezTo>
                    <a:pt x="144" y="36"/>
                    <a:pt x="1" y="108"/>
                    <a:pt x="60" y="227"/>
                  </a:cubicBezTo>
                  <a:cubicBezTo>
                    <a:pt x="96" y="310"/>
                    <a:pt x="275" y="298"/>
                    <a:pt x="394" y="310"/>
                  </a:cubicBezTo>
                  <a:cubicBezTo>
                    <a:pt x="394" y="322"/>
                    <a:pt x="406" y="334"/>
                    <a:pt x="441" y="358"/>
                  </a:cubicBezTo>
                  <a:cubicBezTo>
                    <a:pt x="447" y="360"/>
                    <a:pt x="453" y="362"/>
                    <a:pt x="460" y="362"/>
                  </a:cubicBezTo>
                  <a:cubicBezTo>
                    <a:pt x="481" y="362"/>
                    <a:pt x="506" y="346"/>
                    <a:pt x="525" y="310"/>
                  </a:cubicBezTo>
                  <a:cubicBezTo>
                    <a:pt x="513" y="215"/>
                    <a:pt x="513" y="131"/>
                    <a:pt x="501" y="36"/>
                  </a:cubicBezTo>
                  <a:cubicBezTo>
                    <a:pt x="406" y="24"/>
                    <a:pt x="322" y="24"/>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32"/>
            <p:cNvSpPr/>
            <p:nvPr/>
          </p:nvSpPr>
          <p:spPr>
            <a:xfrm>
              <a:off x="5905200" y="1798650"/>
              <a:ext cx="7450" cy="7675"/>
            </a:xfrm>
            <a:custGeom>
              <a:avLst/>
              <a:gdLst/>
              <a:ahLst/>
              <a:cxnLst/>
              <a:rect l="l" t="t" r="r" b="b"/>
              <a:pathLst>
                <a:path w="298" h="307" extrusionOk="0">
                  <a:moveTo>
                    <a:pt x="228" y="0"/>
                  </a:moveTo>
                  <a:cubicBezTo>
                    <a:pt x="205" y="0"/>
                    <a:pt x="185" y="3"/>
                    <a:pt x="167" y="9"/>
                  </a:cubicBezTo>
                  <a:cubicBezTo>
                    <a:pt x="143" y="116"/>
                    <a:pt x="0" y="211"/>
                    <a:pt x="167" y="307"/>
                  </a:cubicBezTo>
                  <a:cubicBezTo>
                    <a:pt x="203" y="307"/>
                    <a:pt x="250" y="295"/>
                    <a:pt x="298" y="295"/>
                  </a:cubicBezTo>
                  <a:lnTo>
                    <a:pt x="298" y="9"/>
                  </a:lnTo>
                  <a:cubicBezTo>
                    <a:pt x="274" y="3"/>
                    <a:pt x="250" y="0"/>
                    <a:pt x="2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32"/>
            <p:cNvSpPr/>
            <p:nvPr/>
          </p:nvSpPr>
          <p:spPr>
            <a:xfrm>
              <a:off x="5938225" y="1739525"/>
              <a:ext cx="14625" cy="5650"/>
            </a:xfrm>
            <a:custGeom>
              <a:avLst/>
              <a:gdLst/>
              <a:ahLst/>
              <a:cxnLst/>
              <a:rect l="l" t="t" r="r" b="b"/>
              <a:pathLst>
                <a:path w="585" h="226" extrusionOk="0">
                  <a:moveTo>
                    <a:pt x="366" y="0"/>
                  </a:moveTo>
                  <a:cubicBezTo>
                    <a:pt x="289" y="0"/>
                    <a:pt x="212" y="21"/>
                    <a:pt x="132" y="64"/>
                  </a:cubicBezTo>
                  <a:cubicBezTo>
                    <a:pt x="96" y="64"/>
                    <a:pt x="48" y="64"/>
                    <a:pt x="1" y="76"/>
                  </a:cubicBezTo>
                  <a:cubicBezTo>
                    <a:pt x="93" y="175"/>
                    <a:pt x="189" y="225"/>
                    <a:pt x="284" y="225"/>
                  </a:cubicBezTo>
                  <a:cubicBezTo>
                    <a:pt x="385" y="225"/>
                    <a:pt x="486" y="169"/>
                    <a:pt x="584" y="52"/>
                  </a:cubicBezTo>
                  <a:cubicBezTo>
                    <a:pt x="510" y="18"/>
                    <a:pt x="438" y="0"/>
                    <a:pt x="3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32"/>
            <p:cNvSpPr/>
            <p:nvPr/>
          </p:nvSpPr>
          <p:spPr>
            <a:xfrm>
              <a:off x="5511100" y="1877750"/>
              <a:ext cx="2700" cy="3300"/>
            </a:xfrm>
            <a:custGeom>
              <a:avLst/>
              <a:gdLst/>
              <a:ahLst/>
              <a:cxnLst/>
              <a:rect l="l" t="t" r="r" b="b"/>
              <a:pathLst>
                <a:path w="108" h="132" extrusionOk="0">
                  <a:moveTo>
                    <a:pt x="0" y="0"/>
                  </a:moveTo>
                  <a:lnTo>
                    <a:pt x="0" y="131"/>
                  </a:lnTo>
                  <a:cubicBezTo>
                    <a:pt x="107" y="84"/>
                    <a:pt x="95"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32"/>
            <p:cNvSpPr/>
            <p:nvPr/>
          </p:nvSpPr>
          <p:spPr>
            <a:xfrm>
              <a:off x="5715875" y="2062275"/>
              <a:ext cx="7475" cy="5700"/>
            </a:xfrm>
            <a:custGeom>
              <a:avLst/>
              <a:gdLst/>
              <a:ahLst/>
              <a:cxnLst/>
              <a:rect l="l" t="t" r="r" b="b"/>
              <a:pathLst>
                <a:path w="299" h="228" extrusionOk="0">
                  <a:moveTo>
                    <a:pt x="167" y="0"/>
                  </a:moveTo>
                  <a:cubicBezTo>
                    <a:pt x="115" y="0"/>
                    <a:pt x="55" y="63"/>
                    <a:pt x="1" y="72"/>
                  </a:cubicBezTo>
                  <a:cubicBezTo>
                    <a:pt x="36" y="120"/>
                    <a:pt x="84" y="180"/>
                    <a:pt x="144" y="227"/>
                  </a:cubicBezTo>
                  <a:cubicBezTo>
                    <a:pt x="203" y="180"/>
                    <a:pt x="298" y="120"/>
                    <a:pt x="215" y="25"/>
                  </a:cubicBezTo>
                  <a:cubicBezTo>
                    <a:pt x="200" y="7"/>
                    <a:pt x="184"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32"/>
            <p:cNvSpPr/>
            <p:nvPr/>
          </p:nvSpPr>
          <p:spPr>
            <a:xfrm>
              <a:off x="5455425" y="2001275"/>
              <a:ext cx="1825" cy="1800"/>
            </a:xfrm>
            <a:custGeom>
              <a:avLst/>
              <a:gdLst/>
              <a:ahLst/>
              <a:cxnLst/>
              <a:rect l="l" t="t" r="r" b="b"/>
              <a:pathLst>
                <a:path w="73" h="72" extrusionOk="0">
                  <a:moveTo>
                    <a:pt x="1" y="0"/>
                  </a:moveTo>
                  <a:lnTo>
                    <a:pt x="72" y="72"/>
                  </a:lnTo>
                  <a:cubicBezTo>
                    <a:pt x="72" y="60"/>
                    <a:pt x="60" y="24"/>
                    <a:pt x="36" y="12"/>
                  </a:cubicBezTo>
                  <a:cubicBezTo>
                    <a:pt x="25" y="0"/>
                    <a:pt x="13"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32"/>
            <p:cNvSpPr/>
            <p:nvPr/>
          </p:nvSpPr>
          <p:spPr>
            <a:xfrm>
              <a:off x="5648025" y="2065575"/>
              <a:ext cx="3000" cy="1800"/>
            </a:xfrm>
            <a:custGeom>
              <a:avLst/>
              <a:gdLst/>
              <a:ahLst/>
              <a:cxnLst/>
              <a:rect l="l" t="t" r="r" b="b"/>
              <a:pathLst>
                <a:path w="120" h="72" extrusionOk="0">
                  <a:moveTo>
                    <a:pt x="54" y="0"/>
                  </a:moveTo>
                  <a:cubicBezTo>
                    <a:pt x="27" y="0"/>
                    <a:pt x="8" y="19"/>
                    <a:pt x="0" y="60"/>
                  </a:cubicBezTo>
                  <a:cubicBezTo>
                    <a:pt x="36" y="71"/>
                    <a:pt x="60" y="71"/>
                    <a:pt x="119" y="71"/>
                  </a:cubicBezTo>
                  <a:cubicBezTo>
                    <a:pt x="107" y="60"/>
                    <a:pt x="107" y="36"/>
                    <a:pt x="95" y="12"/>
                  </a:cubicBezTo>
                  <a:cubicBezTo>
                    <a:pt x="80" y="4"/>
                    <a:pt x="66" y="0"/>
                    <a:pt x="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32"/>
            <p:cNvSpPr/>
            <p:nvPr/>
          </p:nvSpPr>
          <p:spPr>
            <a:xfrm>
              <a:off x="5495025" y="1793500"/>
              <a:ext cx="2100" cy="2125"/>
            </a:xfrm>
            <a:custGeom>
              <a:avLst/>
              <a:gdLst/>
              <a:ahLst/>
              <a:cxnLst/>
              <a:rect l="l" t="t" r="r" b="b"/>
              <a:pathLst>
                <a:path w="84" h="85" extrusionOk="0">
                  <a:moveTo>
                    <a:pt x="0" y="1"/>
                  </a:moveTo>
                  <a:lnTo>
                    <a:pt x="84" y="84"/>
                  </a:lnTo>
                  <a:cubicBezTo>
                    <a:pt x="60" y="48"/>
                    <a:pt x="36" y="3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32"/>
            <p:cNvSpPr/>
            <p:nvPr/>
          </p:nvSpPr>
          <p:spPr>
            <a:xfrm>
              <a:off x="5938525" y="2053850"/>
              <a:ext cx="20875" cy="10075"/>
            </a:xfrm>
            <a:custGeom>
              <a:avLst/>
              <a:gdLst/>
              <a:ahLst/>
              <a:cxnLst/>
              <a:rect l="l" t="t" r="r" b="b"/>
              <a:pathLst>
                <a:path w="835" h="403" extrusionOk="0">
                  <a:moveTo>
                    <a:pt x="658" y="0"/>
                  </a:moveTo>
                  <a:cubicBezTo>
                    <a:pt x="634" y="0"/>
                    <a:pt x="609" y="2"/>
                    <a:pt x="584" y="5"/>
                  </a:cubicBezTo>
                  <a:cubicBezTo>
                    <a:pt x="493" y="112"/>
                    <a:pt x="385" y="122"/>
                    <a:pt x="272" y="122"/>
                  </a:cubicBezTo>
                  <a:cubicBezTo>
                    <a:pt x="246" y="122"/>
                    <a:pt x="220" y="121"/>
                    <a:pt x="194" y="121"/>
                  </a:cubicBezTo>
                  <a:cubicBezTo>
                    <a:pt x="169" y="121"/>
                    <a:pt x="144" y="122"/>
                    <a:pt x="120" y="124"/>
                  </a:cubicBezTo>
                  <a:cubicBezTo>
                    <a:pt x="84" y="219"/>
                    <a:pt x="36" y="302"/>
                    <a:pt x="1" y="386"/>
                  </a:cubicBezTo>
                  <a:cubicBezTo>
                    <a:pt x="152" y="394"/>
                    <a:pt x="298" y="402"/>
                    <a:pt x="446" y="402"/>
                  </a:cubicBezTo>
                  <a:cubicBezTo>
                    <a:pt x="507" y="402"/>
                    <a:pt x="569" y="401"/>
                    <a:pt x="632" y="398"/>
                  </a:cubicBezTo>
                  <a:cubicBezTo>
                    <a:pt x="763" y="386"/>
                    <a:pt x="834" y="290"/>
                    <a:pt x="834" y="159"/>
                  </a:cubicBezTo>
                  <a:cubicBezTo>
                    <a:pt x="825" y="28"/>
                    <a:pt x="749" y="0"/>
                    <a:pt x="6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32"/>
            <p:cNvSpPr/>
            <p:nvPr/>
          </p:nvSpPr>
          <p:spPr>
            <a:xfrm>
              <a:off x="5250650" y="1818800"/>
              <a:ext cx="33950" cy="29800"/>
            </a:xfrm>
            <a:custGeom>
              <a:avLst/>
              <a:gdLst/>
              <a:ahLst/>
              <a:cxnLst/>
              <a:rect l="l" t="t" r="r" b="b"/>
              <a:pathLst>
                <a:path w="1358" h="1192" extrusionOk="0">
                  <a:moveTo>
                    <a:pt x="1310" y="0"/>
                  </a:moveTo>
                  <a:cubicBezTo>
                    <a:pt x="1292" y="0"/>
                    <a:pt x="1271" y="9"/>
                    <a:pt x="1250" y="25"/>
                  </a:cubicBezTo>
                  <a:cubicBezTo>
                    <a:pt x="1199" y="19"/>
                    <a:pt x="1148" y="17"/>
                    <a:pt x="1097" y="17"/>
                  </a:cubicBezTo>
                  <a:cubicBezTo>
                    <a:pt x="806" y="17"/>
                    <a:pt x="521" y="96"/>
                    <a:pt x="226" y="167"/>
                  </a:cubicBezTo>
                  <a:cubicBezTo>
                    <a:pt x="0" y="501"/>
                    <a:pt x="131" y="858"/>
                    <a:pt x="119" y="1191"/>
                  </a:cubicBezTo>
                  <a:cubicBezTo>
                    <a:pt x="465" y="1132"/>
                    <a:pt x="274" y="882"/>
                    <a:pt x="298" y="715"/>
                  </a:cubicBezTo>
                  <a:cubicBezTo>
                    <a:pt x="298" y="692"/>
                    <a:pt x="293" y="674"/>
                    <a:pt x="276" y="674"/>
                  </a:cubicBezTo>
                  <a:cubicBezTo>
                    <a:pt x="267" y="674"/>
                    <a:pt x="255" y="679"/>
                    <a:pt x="238" y="691"/>
                  </a:cubicBezTo>
                  <a:cubicBezTo>
                    <a:pt x="224" y="701"/>
                    <a:pt x="216" y="705"/>
                    <a:pt x="213" y="705"/>
                  </a:cubicBezTo>
                  <a:cubicBezTo>
                    <a:pt x="201" y="705"/>
                    <a:pt x="243" y="659"/>
                    <a:pt x="272" y="659"/>
                  </a:cubicBezTo>
                  <a:cubicBezTo>
                    <a:pt x="285" y="659"/>
                    <a:pt x="295" y="668"/>
                    <a:pt x="298" y="691"/>
                  </a:cubicBezTo>
                  <a:cubicBezTo>
                    <a:pt x="357" y="822"/>
                    <a:pt x="274" y="977"/>
                    <a:pt x="405" y="1060"/>
                  </a:cubicBezTo>
                  <a:cubicBezTo>
                    <a:pt x="572" y="953"/>
                    <a:pt x="488" y="691"/>
                    <a:pt x="703" y="596"/>
                  </a:cubicBezTo>
                  <a:cubicBezTo>
                    <a:pt x="703" y="402"/>
                    <a:pt x="792" y="357"/>
                    <a:pt x="906" y="357"/>
                  </a:cubicBezTo>
                  <a:cubicBezTo>
                    <a:pt x="973" y="357"/>
                    <a:pt x="1049" y="373"/>
                    <a:pt x="1119" y="382"/>
                  </a:cubicBezTo>
                  <a:cubicBezTo>
                    <a:pt x="1143" y="382"/>
                    <a:pt x="1191" y="358"/>
                    <a:pt x="1239" y="346"/>
                  </a:cubicBezTo>
                  <a:cubicBezTo>
                    <a:pt x="1286" y="263"/>
                    <a:pt x="1310" y="167"/>
                    <a:pt x="1358" y="48"/>
                  </a:cubicBezTo>
                  <a:cubicBezTo>
                    <a:pt x="1351" y="15"/>
                    <a:pt x="1333" y="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32"/>
            <p:cNvSpPr/>
            <p:nvPr/>
          </p:nvSpPr>
          <p:spPr>
            <a:xfrm>
              <a:off x="5271475" y="1848875"/>
              <a:ext cx="3000" cy="4175"/>
            </a:xfrm>
            <a:custGeom>
              <a:avLst/>
              <a:gdLst/>
              <a:ahLst/>
              <a:cxnLst/>
              <a:rect l="l" t="t" r="r" b="b"/>
              <a:pathLst>
                <a:path w="120" h="167" extrusionOk="0">
                  <a:moveTo>
                    <a:pt x="120" y="0"/>
                  </a:moveTo>
                  <a:cubicBezTo>
                    <a:pt x="60" y="48"/>
                    <a:pt x="1" y="84"/>
                    <a:pt x="1" y="167"/>
                  </a:cubicBezTo>
                  <a:cubicBezTo>
                    <a:pt x="48" y="167"/>
                    <a:pt x="72" y="167"/>
                    <a:pt x="120" y="155"/>
                  </a:cubicBezTo>
                  <a:lnTo>
                    <a:pt x="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32"/>
            <p:cNvSpPr/>
            <p:nvPr/>
          </p:nvSpPr>
          <p:spPr>
            <a:xfrm>
              <a:off x="5908750" y="2053650"/>
              <a:ext cx="4200" cy="1825"/>
            </a:xfrm>
            <a:custGeom>
              <a:avLst/>
              <a:gdLst/>
              <a:ahLst/>
              <a:cxnLst/>
              <a:rect l="l" t="t" r="r" b="b"/>
              <a:pathLst>
                <a:path w="168" h="73" extrusionOk="0">
                  <a:moveTo>
                    <a:pt x="1" y="1"/>
                  </a:moveTo>
                  <a:cubicBezTo>
                    <a:pt x="31" y="48"/>
                    <a:pt x="58" y="72"/>
                    <a:pt x="84" y="72"/>
                  </a:cubicBezTo>
                  <a:cubicBezTo>
                    <a:pt x="111" y="72"/>
                    <a:pt x="138" y="48"/>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32"/>
            <p:cNvSpPr/>
            <p:nvPr/>
          </p:nvSpPr>
          <p:spPr>
            <a:xfrm>
              <a:off x="5421325" y="1998050"/>
              <a:ext cx="7350" cy="4725"/>
            </a:xfrm>
            <a:custGeom>
              <a:avLst/>
              <a:gdLst/>
              <a:ahLst/>
              <a:cxnLst/>
              <a:rect l="l" t="t" r="r" b="b"/>
              <a:pathLst>
                <a:path w="294" h="189" extrusionOk="0">
                  <a:moveTo>
                    <a:pt x="111" y="1"/>
                  </a:moveTo>
                  <a:cubicBezTo>
                    <a:pt x="44" y="1"/>
                    <a:pt x="1" y="47"/>
                    <a:pt x="7" y="189"/>
                  </a:cubicBezTo>
                  <a:lnTo>
                    <a:pt x="293" y="189"/>
                  </a:lnTo>
                  <a:lnTo>
                    <a:pt x="293" y="58"/>
                  </a:lnTo>
                  <a:cubicBezTo>
                    <a:pt x="226" y="27"/>
                    <a:pt x="162" y="1"/>
                    <a:pt x="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32"/>
            <p:cNvSpPr/>
            <p:nvPr/>
          </p:nvSpPr>
          <p:spPr>
            <a:xfrm>
              <a:off x="6121000" y="1998300"/>
              <a:ext cx="1800" cy="1500"/>
            </a:xfrm>
            <a:custGeom>
              <a:avLst/>
              <a:gdLst/>
              <a:ahLst/>
              <a:cxnLst/>
              <a:rect l="l" t="t" r="r" b="b"/>
              <a:pathLst>
                <a:path w="72" h="60" extrusionOk="0">
                  <a:moveTo>
                    <a:pt x="24" y="0"/>
                  </a:moveTo>
                  <a:cubicBezTo>
                    <a:pt x="24" y="0"/>
                    <a:pt x="12" y="36"/>
                    <a:pt x="0" y="60"/>
                  </a:cubicBezTo>
                  <a:cubicBezTo>
                    <a:pt x="60" y="24"/>
                    <a:pt x="72" y="0"/>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32"/>
            <p:cNvSpPr/>
            <p:nvPr/>
          </p:nvSpPr>
          <p:spPr>
            <a:xfrm>
              <a:off x="5919175" y="2593100"/>
              <a:ext cx="83375" cy="16000"/>
            </a:xfrm>
            <a:custGeom>
              <a:avLst/>
              <a:gdLst/>
              <a:ahLst/>
              <a:cxnLst/>
              <a:rect l="l" t="t" r="r" b="b"/>
              <a:pathLst>
                <a:path w="3335" h="640" extrusionOk="0">
                  <a:moveTo>
                    <a:pt x="532" y="0"/>
                  </a:moveTo>
                  <a:cubicBezTo>
                    <a:pt x="418" y="0"/>
                    <a:pt x="302" y="21"/>
                    <a:pt x="179" y="80"/>
                  </a:cubicBezTo>
                  <a:cubicBezTo>
                    <a:pt x="1" y="283"/>
                    <a:pt x="155" y="390"/>
                    <a:pt x="322" y="497"/>
                  </a:cubicBezTo>
                  <a:cubicBezTo>
                    <a:pt x="501" y="497"/>
                    <a:pt x="691" y="509"/>
                    <a:pt x="882" y="509"/>
                  </a:cubicBezTo>
                  <a:cubicBezTo>
                    <a:pt x="962" y="417"/>
                    <a:pt x="1038" y="372"/>
                    <a:pt x="1111" y="372"/>
                  </a:cubicBezTo>
                  <a:cubicBezTo>
                    <a:pt x="1190" y="372"/>
                    <a:pt x="1266" y="422"/>
                    <a:pt x="1346" y="521"/>
                  </a:cubicBezTo>
                  <a:cubicBezTo>
                    <a:pt x="1531" y="598"/>
                    <a:pt x="1721" y="613"/>
                    <a:pt x="1913" y="613"/>
                  </a:cubicBezTo>
                  <a:cubicBezTo>
                    <a:pt x="2033" y="613"/>
                    <a:pt x="2154" y="607"/>
                    <a:pt x="2274" y="607"/>
                  </a:cubicBezTo>
                  <a:cubicBezTo>
                    <a:pt x="2346" y="607"/>
                    <a:pt x="2418" y="609"/>
                    <a:pt x="2489" y="616"/>
                  </a:cubicBezTo>
                  <a:cubicBezTo>
                    <a:pt x="2519" y="594"/>
                    <a:pt x="2548" y="549"/>
                    <a:pt x="2575" y="549"/>
                  </a:cubicBezTo>
                  <a:cubicBezTo>
                    <a:pt x="2591" y="549"/>
                    <a:pt x="2606" y="566"/>
                    <a:pt x="2620" y="616"/>
                  </a:cubicBezTo>
                  <a:cubicBezTo>
                    <a:pt x="2775" y="628"/>
                    <a:pt x="2906" y="628"/>
                    <a:pt x="3061" y="640"/>
                  </a:cubicBezTo>
                  <a:cubicBezTo>
                    <a:pt x="3120" y="509"/>
                    <a:pt x="3203" y="402"/>
                    <a:pt x="3334" y="342"/>
                  </a:cubicBezTo>
                  <a:lnTo>
                    <a:pt x="3334" y="211"/>
                  </a:lnTo>
                  <a:cubicBezTo>
                    <a:pt x="2596" y="199"/>
                    <a:pt x="1834" y="235"/>
                    <a:pt x="1108" y="92"/>
                  </a:cubicBezTo>
                  <a:cubicBezTo>
                    <a:pt x="902" y="55"/>
                    <a:pt x="718" y="0"/>
                    <a:pt x="5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32"/>
            <p:cNvSpPr/>
            <p:nvPr/>
          </p:nvSpPr>
          <p:spPr>
            <a:xfrm>
              <a:off x="6098975" y="2605200"/>
              <a:ext cx="36625" cy="14525"/>
            </a:xfrm>
            <a:custGeom>
              <a:avLst/>
              <a:gdLst/>
              <a:ahLst/>
              <a:cxnLst/>
              <a:rect l="l" t="t" r="r" b="b"/>
              <a:pathLst>
                <a:path w="1465" h="581" extrusionOk="0">
                  <a:moveTo>
                    <a:pt x="302" y="1"/>
                  </a:moveTo>
                  <a:cubicBezTo>
                    <a:pt x="196" y="1"/>
                    <a:pt x="93" y="39"/>
                    <a:pt x="0" y="132"/>
                  </a:cubicBezTo>
                  <a:cubicBezTo>
                    <a:pt x="12" y="156"/>
                    <a:pt x="12" y="191"/>
                    <a:pt x="36" y="203"/>
                  </a:cubicBezTo>
                  <a:cubicBezTo>
                    <a:pt x="72" y="215"/>
                    <a:pt x="119" y="239"/>
                    <a:pt x="131" y="275"/>
                  </a:cubicBezTo>
                  <a:cubicBezTo>
                    <a:pt x="155" y="334"/>
                    <a:pt x="155" y="382"/>
                    <a:pt x="155" y="430"/>
                  </a:cubicBezTo>
                  <a:cubicBezTo>
                    <a:pt x="194" y="425"/>
                    <a:pt x="234" y="422"/>
                    <a:pt x="275" y="422"/>
                  </a:cubicBezTo>
                  <a:cubicBezTo>
                    <a:pt x="333" y="422"/>
                    <a:pt x="395" y="428"/>
                    <a:pt x="464" y="442"/>
                  </a:cubicBezTo>
                  <a:cubicBezTo>
                    <a:pt x="639" y="531"/>
                    <a:pt x="768" y="580"/>
                    <a:pt x="882" y="580"/>
                  </a:cubicBezTo>
                  <a:cubicBezTo>
                    <a:pt x="1071" y="580"/>
                    <a:pt x="1219" y="444"/>
                    <a:pt x="1465" y="132"/>
                  </a:cubicBezTo>
                  <a:lnTo>
                    <a:pt x="1465" y="132"/>
                  </a:lnTo>
                  <a:cubicBezTo>
                    <a:pt x="1337" y="218"/>
                    <a:pt x="1221" y="251"/>
                    <a:pt x="1109" y="251"/>
                  </a:cubicBezTo>
                  <a:cubicBezTo>
                    <a:pt x="930" y="251"/>
                    <a:pt x="765" y="165"/>
                    <a:pt x="595" y="84"/>
                  </a:cubicBezTo>
                  <a:cubicBezTo>
                    <a:pt x="498" y="33"/>
                    <a:pt x="399" y="1"/>
                    <a:pt x="3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32"/>
            <p:cNvSpPr/>
            <p:nvPr/>
          </p:nvSpPr>
          <p:spPr>
            <a:xfrm>
              <a:off x="6056100" y="2602225"/>
              <a:ext cx="32475" cy="17175"/>
            </a:xfrm>
            <a:custGeom>
              <a:avLst/>
              <a:gdLst/>
              <a:ahLst/>
              <a:cxnLst/>
              <a:rect l="l" t="t" r="r" b="b"/>
              <a:pathLst>
                <a:path w="1299" h="687" extrusionOk="0">
                  <a:moveTo>
                    <a:pt x="1" y="1"/>
                  </a:moveTo>
                  <a:lnTo>
                    <a:pt x="1" y="394"/>
                  </a:lnTo>
                  <a:cubicBezTo>
                    <a:pt x="25" y="396"/>
                    <a:pt x="48" y="397"/>
                    <a:pt x="72" y="397"/>
                  </a:cubicBezTo>
                  <a:cubicBezTo>
                    <a:pt x="176" y="397"/>
                    <a:pt x="279" y="380"/>
                    <a:pt x="381" y="380"/>
                  </a:cubicBezTo>
                  <a:cubicBezTo>
                    <a:pt x="515" y="380"/>
                    <a:pt x="646" y="408"/>
                    <a:pt x="774" y="537"/>
                  </a:cubicBezTo>
                  <a:cubicBezTo>
                    <a:pt x="849" y="594"/>
                    <a:pt x="980" y="686"/>
                    <a:pt x="1116" y="686"/>
                  </a:cubicBezTo>
                  <a:cubicBezTo>
                    <a:pt x="1177" y="686"/>
                    <a:pt x="1240" y="668"/>
                    <a:pt x="1298" y="620"/>
                  </a:cubicBezTo>
                  <a:cubicBezTo>
                    <a:pt x="1155" y="489"/>
                    <a:pt x="1155" y="322"/>
                    <a:pt x="1167" y="144"/>
                  </a:cubicBezTo>
                  <a:cubicBezTo>
                    <a:pt x="1165" y="144"/>
                    <a:pt x="1162" y="144"/>
                    <a:pt x="1160" y="144"/>
                  </a:cubicBezTo>
                  <a:cubicBezTo>
                    <a:pt x="1022" y="144"/>
                    <a:pt x="935" y="396"/>
                    <a:pt x="864" y="396"/>
                  </a:cubicBezTo>
                  <a:cubicBezTo>
                    <a:pt x="845" y="396"/>
                    <a:pt x="827" y="378"/>
                    <a:pt x="810" y="334"/>
                  </a:cubicBezTo>
                  <a:cubicBezTo>
                    <a:pt x="710" y="67"/>
                    <a:pt x="553" y="32"/>
                    <a:pt x="386" y="32"/>
                  </a:cubicBezTo>
                  <a:cubicBezTo>
                    <a:pt x="328" y="32"/>
                    <a:pt x="269" y="36"/>
                    <a:pt x="211" y="36"/>
                  </a:cubicBezTo>
                  <a:cubicBezTo>
                    <a:pt x="139" y="36"/>
                    <a:pt x="67" y="3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32"/>
            <p:cNvSpPr/>
            <p:nvPr/>
          </p:nvSpPr>
          <p:spPr>
            <a:xfrm>
              <a:off x="5909350" y="2593275"/>
              <a:ext cx="17900" cy="12250"/>
            </a:xfrm>
            <a:custGeom>
              <a:avLst/>
              <a:gdLst/>
              <a:ahLst/>
              <a:cxnLst/>
              <a:rect l="l" t="t" r="r" b="b"/>
              <a:pathLst>
                <a:path w="716" h="490" extrusionOk="0">
                  <a:moveTo>
                    <a:pt x="401" y="0"/>
                  </a:moveTo>
                  <a:cubicBezTo>
                    <a:pt x="247" y="0"/>
                    <a:pt x="144" y="189"/>
                    <a:pt x="1" y="216"/>
                  </a:cubicBezTo>
                  <a:lnTo>
                    <a:pt x="1" y="490"/>
                  </a:lnTo>
                  <a:lnTo>
                    <a:pt x="715" y="490"/>
                  </a:lnTo>
                  <a:cubicBezTo>
                    <a:pt x="668" y="347"/>
                    <a:pt x="620" y="204"/>
                    <a:pt x="572" y="73"/>
                  </a:cubicBezTo>
                  <a:cubicBezTo>
                    <a:pt x="508" y="20"/>
                    <a:pt x="452" y="0"/>
                    <a:pt x="4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32"/>
            <p:cNvSpPr/>
            <p:nvPr/>
          </p:nvSpPr>
          <p:spPr>
            <a:xfrm>
              <a:off x="5950425" y="2566650"/>
              <a:ext cx="17600" cy="10175"/>
            </a:xfrm>
            <a:custGeom>
              <a:avLst/>
              <a:gdLst/>
              <a:ahLst/>
              <a:cxnLst/>
              <a:rect l="l" t="t" r="r" b="b"/>
              <a:pathLst>
                <a:path w="704" h="407" extrusionOk="0">
                  <a:moveTo>
                    <a:pt x="191" y="0"/>
                  </a:moveTo>
                  <a:cubicBezTo>
                    <a:pt x="145" y="0"/>
                    <a:pt x="98" y="6"/>
                    <a:pt x="48" y="19"/>
                  </a:cubicBezTo>
                  <a:cubicBezTo>
                    <a:pt x="1" y="90"/>
                    <a:pt x="1" y="186"/>
                    <a:pt x="48" y="245"/>
                  </a:cubicBezTo>
                  <a:lnTo>
                    <a:pt x="96" y="305"/>
                  </a:lnTo>
                  <a:cubicBezTo>
                    <a:pt x="132" y="293"/>
                    <a:pt x="168" y="293"/>
                    <a:pt x="215" y="269"/>
                  </a:cubicBezTo>
                  <a:cubicBezTo>
                    <a:pt x="263" y="365"/>
                    <a:pt x="350" y="407"/>
                    <a:pt x="444" y="407"/>
                  </a:cubicBezTo>
                  <a:cubicBezTo>
                    <a:pt x="467" y="407"/>
                    <a:pt x="490" y="405"/>
                    <a:pt x="513" y="400"/>
                  </a:cubicBezTo>
                  <a:cubicBezTo>
                    <a:pt x="572" y="364"/>
                    <a:pt x="644" y="352"/>
                    <a:pt x="691" y="269"/>
                  </a:cubicBezTo>
                  <a:cubicBezTo>
                    <a:pt x="703" y="209"/>
                    <a:pt x="691" y="174"/>
                    <a:pt x="644" y="138"/>
                  </a:cubicBezTo>
                  <a:cubicBezTo>
                    <a:pt x="504" y="73"/>
                    <a:pt x="357"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32"/>
            <p:cNvSpPr/>
            <p:nvPr/>
          </p:nvSpPr>
          <p:spPr>
            <a:xfrm>
              <a:off x="5965325" y="2568150"/>
              <a:ext cx="10600" cy="8525"/>
            </a:xfrm>
            <a:custGeom>
              <a:avLst/>
              <a:gdLst/>
              <a:ahLst/>
              <a:cxnLst/>
              <a:rect l="l" t="t" r="r" b="b"/>
              <a:pathLst>
                <a:path w="424" h="341" extrusionOk="0">
                  <a:moveTo>
                    <a:pt x="286" y="1"/>
                  </a:moveTo>
                  <a:cubicBezTo>
                    <a:pt x="214" y="1"/>
                    <a:pt x="125" y="42"/>
                    <a:pt x="48" y="78"/>
                  </a:cubicBezTo>
                  <a:lnTo>
                    <a:pt x="48" y="233"/>
                  </a:lnTo>
                  <a:cubicBezTo>
                    <a:pt x="0" y="257"/>
                    <a:pt x="0" y="292"/>
                    <a:pt x="48" y="328"/>
                  </a:cubicBezTo>
                  <a:cubicBezTo>
                    <a:pt x="57" y="327"/>
                    <a:pt x="65" y="327"/>
                    <a:pt x="75" y="327"/>
                  </a:cubicBezTo>
                  <a:cubicBezTo>
                    <a:pt x="137" y="327"/>
                    <a:pt x="208" y="341"/>
                    <a:pt x="269" y="341"/>
                  </a:cubicBezTo>
                  <a:cubicBezTo>
                    <a:pt x="356" y="341"/>
                    <a:pt x="424" y="312"/>
                    <a:pt x="417" y="173"/>
                  </a:cubicBezTo>
                  <a:cubicBezTo>
                    <a:pt x="411" y="42"/>
                    <a:pt x="357"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32"/>
            <p:cNvSpPr/>
            <p:nvPr/>
          </p:nvSpPr>
          <p:spPr>
            <a:xfrm>
              <a:off x="5819175" y="2590550"/>
              <a:ext cx="14600" cy="7775"/>
            </a:xfrm>
            <a:custGeom>
              <a:avLst/>
              <a:gdLst/>
              <a:ahLst/>
              <a:cxnLst/>
              <a:rect l="l" t="t" r="r" b="b"/>
              <a:pathLst>
                <a:path w="584" h="311" extrusionOk="0">
                  <a:moveTo>
                    <a:pt x="258" y="1"/>
                  </a:moveTo>
                  <a:cubicBezTo>
                    <a:pt x="179" y="1"/>
                    <a:pt x="94" y="16"/>
                    <a:pt x="0" y="63"/>
                  </a:cubicBezTo>
                  <a:cubicBezTo>
                    <a:pt x="165" y="187"/>
                    <a:pt x="303" y="311"/>
                    <a:pt x="492" y="311"/>
                  </a:cubicBezTo>
                  <a:cubicBezTo>
                    <a:pt x="521" y="311"/>
                    <a:pt x="552" y="308"/>
                    <a:pt x="584" y="301"/>
                  </a:cubicBezTo>
                  <a:lnTo>
                    <a:pt x="584" y="51"/>
                  </a:lnTo>
                  <a:cubicBezTo>
                    <a:pt x="483" y="37"/>
                    <a:pt x="378" y="1"/>
                    <a:pt x="2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32"/>
            <p:cNvSpPr/>
            <p:nvPr/>
          </p:nvSpPr>
          <p:spPr>
            <a:xfrm>
              <a:off x="6073375" y="2577225"/>
              <a:ext cx="11925" cy="10375"/>
            </a:xfrm>
            <a:custGeom>
              <a:avLst/>
              <a:gdLst/>
              <a:ahLst/>
              <a:cxnLst/>
              <a:rect l="l" t="t" r="r" b="b"/>
              <a:pathLst>
                <a:path w="477" h="415" extrusionOk="0">
                  <a:moveTo>
                    <a:pt x="179" y="1"/>
                  </a:moveTo>
                  <a:cubicBezTo>
                    <a:pt x="0" y="120"/>
                    <a:pt x="72" y="239"/>
                    <a:pt x="179" y="358"/>
                  </a:cubicBezTo>
                  <a:cubicBezTo>
                    <a:pt x="218" y="398"/>
                    <a:pt x="256" y="414"/>
                    <a:pt x="294" y="414"/>
                  </a:cubicBezTo>
                  <a:cubicBezTo>
                    <a:pt x="356" y="414"/>
                    <a:pt x="416" y="366"/>
                    <a:pt x="476" y="298"/>
                  </a:cubicBezTo>
                  <a:lnTo>
                    <a:pt x="310" y="132"/>
                  </a:lnTo>
                  <a:cubicBezTo>
                    <a:pt x="238" y="120"/>
                    <a:pt x="191" y="72"/>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32"/>
            <p:cNvSpPr/>
            <p:nvPr/>
          </p:nvSpPr>
          <p:spPr>
            <a:xfrm>
              <a:off x="6034675" y="2602225"/>
              <a:ext cx="10725" cy="7175"/>
            </a:xfrm>
            <a:custGeom>
              <a:avLst/>
              <a:gdLst/>
              <a:ahLst/>
              <a:cxnLst/>
              <a:rect l="l" t="t" r="r" b="b"/>
              <a:pathLst>
                <a:path w="429" h="287" extrusionOk="0">
                  <a:moveTo>
                    <a:pt x="298" y="1"/>
                  </a:moveTo>
                  <a:cubicBezTo>
                    <a:pt x="191" y="37"/>
                    <a:pt x="107" y="96"/>
                    <a:pt x="0" y="144"/>
                  </a:cubicBezTo>
                  <a:cubicBezTo>
                    <a:pt x="102" y="241"/>
                    <a:pt x="184" y="286"/>
                    <a:pt x="249" y="286"/>
                  </a:cubicBezTo>
                  <a:cubicBezTo>
                    <a:pt x="343" y="286"/>
                    <a:pt x="401" y="189"/>
                    <a:pt x="429" y="13"/>
                  </a:cubicBezTo>
                  <a:cubicBezTo>
                    <a:pt x="381" y="1"/>
                    <a:pt x="346" y="1"/>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32"/>
            <p:cNvSpPr/>
            <p:nvPr/>
          </p:nvSpPr>
          <p:spPr>
            <a:xfrm>
              <a:off x="6103100" y="2585575"/>
              <a:ext cx="14650" cy="5675"/>
            </a:xfrm>
            <a:custGeom>
              <a:avLst/>
              <a:gdLst/>
              <a:ahLst/>
              <a:cxnLst/>
              <a:rect l="l" t="t" r="r" b="b"/>
              <a:pathLst>
                <a:path w="586" h="227" extrusionOk="0">
                  <a:moveTo>
                    <a:pt x="154" y="0"/>
                  </a:moveTo>
                  <a:cubicBezTo>
                    <a:pt x="0" y="0"/>
                    <a:pt x="134" y="144"/>
                    <a:pt x="145" y="226"/>
                  </a:cubicBezTo>
                  <a:lnTo>
                    <a:pt x="585" y="226"/>
                  </a:lnTo>
                  <a:cubicBezTo>
                    <a:pt x="502" y="95"/>
                    <a:pt x="371" y="36"/>
                    <a:pt x="252" y="12"/>
                  </a:cubicBezTo>
                  <a:cubicBezTo>
                    <a:pt x="211" y="4"/>
                    <a:pt x="179" y="0"/>
                    <a:pt x="1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32"/>
            <p:cNvSpPr/>
            <p:nvPr/>
          </p:nvSpPr>
          <p:spPr>
            <a:xfrm>
              <a:off x="6048375" y="2601650"/>
              <a:ext cx="4475" cy="9550"/>
            </a:xfrm>
            <a:custGeom>
              <a:avLst/>
              <a:gdLst/>
              <a:ahLst/>
              <a:cxnLst/>
              <a:rect l="l" t="t" r="r" b="b"/>
              <a:pathLst>
                <a:path w="179" h="382" extrusionOk="0">
                  <a:moveTo>
                    <a:pt x="36" y="0"/>
                  </a:moveTo>
                  <a:cubicBezTo>
                    <a:pt x="48" y="107"/>
                    <a:pt x="0" y="226"/>
                    <a:pt x="131" y="381"/>
                  </a:cubicBezTo>
                  <a:cubicBezTo>
                    <a:pt x="155" y="226"/>
                    <a:pt x="167" y="119"/>
                    <a:pt x="179" y="24"/>
                  </a:cubicBezTo>
                  <a:cubicBezTo>
                    <a:pt x="131" y="0"/>
                    <a:pt x="71" y="0"/>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32"/>
            <p:cNvSpPr/>
            <p:nvPr/>
          </p:nvSpPr>
          <p:spPr>
            <a:xfrm>
              <a:off x="5751000" y="2587650"/>
              <a:ext cx="7175" cy="3600"/>
            </a:xfrm>
            <a:custGeom>
              <a:avLst/>
              <a:gdLst/>
              <a:ahLst/>
              <a:cxnLst/>
              <a:rect l="l" t="t" r="r" b="b"/>
              <a:pathLst>
                <a:path w="287" h="144" extrusionOk="0">
                  <a:moveTo>
                    <a:pt x="1" y="1"/>
                  </a:moveTo>
                  <a:cubicBezTo>
                    <a:pt x="24" y="48"/>
                    <a:pt x="36" y="108"/>
                    <a:pt x="48" y="143"/>
                  </a:cubicBezTo>
                  <a:cubicBezTo>
                    <a:pt x="155" y="143"/>
                    <a:pt x="239" y="120"/>
                    <a:pt x="286" y="12"/>
                  </a:cubicBezTo>
                  <a:cubicBezTo>
                    <a:pt x="203" y="12"/>
                    <a:pt x="9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32"/>
            <p:cNvSpPr/>
            <p:nvPr/>
          </p:nvSpPr>
          <p:spPr>
            <a:xfrm>
              <a:off x="5948650" y="2566925"/>
              <a:ext cx="3300" cy="6175"/>
            </a:xfrm>
            <a:custGeom>
              <a:avLst/>
              <a:gdLst/>
              <a:ahLst/>
              <a:cxnLst/>
              <a:rect l="l" t="t" r="r" b="b"/>
              <a:pathLst>
                <a:path w="132" h="247" extrusionOk="0">
                  <a:moveTo>
                    <a:pt x="70" y="0"/>
                  </a:moveTo>
                  <a:cubicBezTo>
                    <a:pt x="50" y="0"/>
                    <a:pt x="33" y="6"/>
                    <a:pt x="12" y="20"/>
                  </a:cubicBezTo>
                  <a:cubicBezTo>
                    <a:pt x="24" y="115"/>
                    <a:pt x="0" y="222"/>
                    <a:pt x="131" y="246"/>
                  </a:cubicBezTo>
                  <a:cubicBezTo>
                    <a:pt x="119" y="175"/>
                    <a:pt x="119" y="79"/>
                    <a:pt x="119" y="8"/>
                  </a:cubicBezTo>
                  <a:cubicBezTo>
                    <a:pt x="100" y="3"/>
                    <a:pt x="84" y="0"/>
                    <a:pt x="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32"/>
            <p:cNvSpPr/>
            <p:nvPr/>
          </p:nvSpPr>
          <p:spPr>
            <a:xfrm>
              <a:off x="5963525" y="2573950"/>
              <a:ext cx="3000" cy="3125"/>
            </a:xfrm>
            <a:custGeom>
              <a:avLst/>
              <a:gdLst/>
              <a:ahLst/>
              <a:cxnLst/>
              <a:rect l="l" t="t" r="r" b="b"/>
              <a:pathLst>
                <a:path w="120" h="125" extrusionOk="0">
                  <a:moveTo>
                    <a:pt x="120" y="1"/>
                  </a:moveTo>
                  <a:cubicBezTo>
                    <a:pt x="72" y="25"/>
                    <a:pt x="36" y="72"/>
                    <a:pt x="1" y="120"/>
                  </a:cubicBezTo>
                  <a:cubicBezTo>
                    <a:pt x="10" y="123"/>
                    <a:pt x="20" y="125"/>
                    <a:pt x="30" y="125"/>
                  </a:cubicBezTo>
                  <a:cubicBezTo>
                    <a:pt x="56" y="125"/>
                    <a:pt x="85" y="114"/>
                    <a:pt x="120" y="96"/>
                  </a:cubicBez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32"/>
            <p:cNvSpPr/>
            <p:nvPr/>
          </p:nvSpPr>
          <p:spPr>
            <a:xfrm>
              <a:off x="5252125" y="2540625"/>
              <a:ext cx="75925" cy="22050"/>
            </a:xfrm>
            <a:custGeom>
              <a:avLst/>
              <a:gdLst/>
              <a:ahLst/>
              <a:cxnLst/>
              <a:rect l="l" t="t" r="r" b="b"/>
              <a:pathLst>
                <a:path w="3037" h="882" extrusionOk="0">
                  <a:moveTo>
                    <a:pt x="1180" y="0"/>
                  </a:moveTo>
                  <a:lnTo>
                    <a:pt x="60" y="48"/>
                  </a:lnTo>
                  <a:cubicBezTo>
                    <a:pt x="60" y="143"/>
                    <a:pt x="48" y="215"/>
                    <a:pt x="48" y="298"/>
                  </a:cubicBezTo>
                  <a:cubicBezTo>
                    <a:pt x="132" y="477"/>
                    <a:pt x="1" y="810"/>
                    <a:pt x="346" y="858"/>
                  </a:cubicBezTo>
                  <a:cubicBezTo>
                    <a:pt x="394" y="869"/>
                    <a:pt x="418" y="869"/>
                    <a:pt x="465" y="881"/>
                  </a:cubicBezTo>
                  <a:cubicBezTo>
                    <a:pt x="525" y="762"/>
                    <a:pt x="644" y="750"/>
                    <a:pt x="751" y="739"/>
                  </a:cubicBezTo>
                  <a:cubicBezTo>
                    <a:pt x="983" y="561"/>
                    <a:pt x="1226" y="513"/>
                    <a:pt x="1473" y="513"/>
                  </a:cubicBezTo>
                  <a:cubicBezTo>
                    <a:pt x="1757" y="513"/>
                    <a:pt x="2048" y="577"/>
                    <a:pt x="2334" y="584"/>
                  </a:cubicBezTo>
                  <a:cubicBezTo>
                    <a:pt x="2442" y="572"/>
                    <a:pt x="2537" y="524"/>
                    <a:pt x="2608" y="453"/>
                  </a:cubicBezTo>
                  <a:cubicBezTo>
                    <a:pt x="2775" y="417"/>
                    <a:pt x="2930" y="465"/>
                    <a:pt x="3037" y="298"/>
                  </a:cubicBezTo>
                  <a:cubicBezTo>
                    <a:pt x="3015" y="121"/>
                    <a:pt x="2924" y="91"/>
                    <a:pt x="2818" y="91"/>
                  </a:cubicBezTo>
                  <a:cubicBezTo>
                    <a:pt x="2761" y="91"/>
                    <a:pt x="2701" y="99"/>
                    <a:pt x="2644" y="99"/>
                  </a:cubicBezTo>
                  <a:cubicBezTo>
                    <a:pt x="2578" y="99"/>
                    <a:pt x="2518" y="88"/>
                    <a:pt x="2477" y="36"/>
                  </a:cubicBezTo>
                  <a:cubicBezTo>
                    <a:pt x="2037" y="24"/>
                    <a:pt x="1608" y="24"/>
                    <a:pt x="1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32"/>
            <p:cNvSpPr/>
            <p:nvPr/>
          </p:nvSpPr>
          <p:spPr>
            <a:xfrm>
              <a:off x="5318500" y="2577150"/>
              <a:ext cx="67300" cy="15775"/>
            </a:xfrm>
            <a:custGeom>
              <a:avLst/>
              <a:gdLst/>
              <a:ahLst/>
              <a:cxnLst/>
              <a:rect l="l" t="t" r="r" b="b"/>
              <a:pathLst>
                <a:path w="2692" h="631" extrusionOk="0">
                  <a:moveTo>
                    <a:pt x="2290" y="1"/>
                  </a:moveTo>
                  <a:cubicBezTo>
                    <a:pt x="2218" y="1"/>
                    <a:pt x="2150" y="4"/>
                    <a:pt x="2084" y="16"/>
                  </a:cubicBezTo>
                  <a:cubicBezTo>
                    <a:pt x="1918" y="47"/>
                    <a:pt x="1751" y="56"/>
                    <a:pt x="1583" y="56"/>
                  </a:cubicBezTo>
                  <a:cubicBezTo>
                    <a:pt x="1357" y="56"/>
                    <a:pt x="1130" y="40"/>
                    <a:pt x="906" y="40"/>
                  </a:cubicBezTo>
                  <a:cubicBezTo>
                    <a:pt x="668" y="40"/>
                    <a:pt x="433" y="58"/>
                    <a:pt x="203" y="135"/>
                  </a:cubicBezTo>
                  <a:cubicBezTo>
                    <a:pt x="179" y="129"/>
                    <a:pt x="159" y="126"/>
                    <a:pt x="138" y="126"/>
                  </a:cubicBezTo>
                  <a:cubicBezTo>
                    <a:pt x="117" y="126"/>
                    <a:pt x="96" y="129"/>
                    <a:pt x="72" y="135"/>
                  </a:cubicBezTo>
                  <a:cubicBezTo>
                    <a:pt x="1" y="230"/>
                    <a:pt x="1" y="325"/>
                    <a:pt x="72" y="432"/>
                  </a:cubicBezTo>
                  <a:cubicBezTo>
                    <a:pt x="132" y="480"/>
                    <a:pt x="179" y="528"/>
                    <a:pt x="215" y="563"/>
                  </a:cubicBezTo>
                  <a:cubicBezTo>
                    <a:pt x="430" y="551"/>
                    <a:pt x="620" y="551"/>
                    <a:pt x="834" y="540"/>
                  </a:cubicBezTo>
                  <a:lnTo>
                    <a:pt x="870" y="492"/>
                  </a:lnTo>
                  <a:lnTo>
                    <a:pt x="918" y="540"/>
                  </a:lnTo>
                  <a:cubicBezTo>
                    <a:pt x="1084" y="551"/>
                    <a:pt x="1227" y="563"/>
                    <a:pt x="1382" y="587"/>
                  </a:cubicBezTo>
                  <a:lnTo>
                    <a:pt x="1525" y="587"/>
                  </a:lnTo>
                  <a:cubicBezTo>
                    <a:pt x="1580" y="620"/>
                    <a:pt x="1641" y="631"/>
                    <a:pt x="1703" y="631"/>
                  </a:cubicBezTo>
                  <a:cubicBezTo>
                    <a:pt x="1775" y="631"/>
                    <a:pt x="1848" y="617"/>
                    <a:pt x="1918" y="611"/>
                  </a:cubicBezTo>
                  <a:cubicBezTo>
                    <a:pt x="2025" y="528"/>
                    <a:pt x="2144" y="480"/>
                    <a:pt x="2275" y="444"/>
                  </a:cubicBezTo>
                  <a:cubicBezTo>
                    <a:pt x="2465" y="361"/>
                    <a:pt x="2692" y="278"/>
                    <a:pt x="2513" y="4"/>
                  </a:cubicBezTo>
                  <a:cubicBezTo>
                    <a:pt x="2436" y="4"/>
                    <a:pt x="2361" y="1"/>
                    <a:pt x="2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32"/>
            <p:cNvSpPr/>
            <p:nvPr/>
          </p:nvSpPr>
          <p:spPr>
            <a:xfrm>
              <a:off x="5402750" y="2576825"/>
              <a:ext cx="63425" cy="11850"/>
            </a:xfrm>
            <a:custGeom>
              <a:avLst/>
              <a:gdLst/>
              <a:ahLst/>
              <a:cxnLst/>
              <a:rect l="l" t="t" r="r" b="b"/>
              <a:pathLst>
                <a:path w="2537" h="474" extrusionOk="0">
                  <a:moveTo>
                    <a:pt x="1328" y="1"/>
                  </a:moveTo>
                  <a:cubicBezTo>
                    <a:pt x="1137" y="1"/>
                    <a:pt x="945" y="9"/>
                    <a:pt x="750" y="29"/>
                  </a:cubicBezTo>
                  <a:cubicBezTo>
                    <a:pt x="685" y="94"/>
                    <a:pt x="600" y="149"/>
                    <a:pt x="495" y="149"/>
                  </a:cubicBezTo>
                  <a:cubicBezTo>
                    <a:pt x="485" y="149"/>
                    <a:pt x="475" y="149"/>
                    <a:pt x="465" y="148"/>
                  </a:cubicBezTo>
                  <a:cubicBezTo>
                    <a:pt x="417" y="136"/>
                    <a:pt x="381" y="136"/>
                    <a:pt x="334" y="136"/>
                  </a:cubicBezTo>
                  <a:cubicBezTo>
                    <a:pt x="203" y="148"/>
                    <a:pt x="60" y="160"/>
                    <a:pt x="0" y="314"/>
                  </a:cubicBezTo>
                  <a:cubicBezTo>
                    <a:pt x="417" y="417"/>
                    <a:pt x="836" y="474"/>
                    <a:pt x="1255" y="474"/>
                  </a:cubicBezTo>
                  <a:cubicBezTo>
                    <a:pt x="1664" y="474"/>
                    <a:pt x="2072" y="420"/>
                    <a:pt x="2477" y="303"/>
                  </a:cubicBezTo>
                  <a:cubicBezTo>
                    <a:pt x="2477" y="303"/>
                    <a:pt x="2465" y="243"/>
                    <a:pt x="2477" y="243"/>
                  </a:cubicBezTo>
                  <a:cubicBezTo>
                    <a:pt x="2477" y="195"/>
                    <a:pt x="2489" y="160"/>
                    <a:pt x="2536" y="148"/>
                  </a:cubicBezTo>
                  <a:lnTo>
                    <a:pt x="2536" y="88"/>
                  </a:lnTo>
                  <a:lnTo>
                    <a:pt x="2477" y="64"/>
                  </a:lnTo>
                  <a:cubicBezTo>
                    <a:pt x="2088" y="33"/>
                    <a:pt x="1710" y="1"/>
                    <a:pt x="13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32"/>
            <p:cNvSpPr/>
            <p:nvPr/>
          </p:nvSpPr>
          <p:spPr>
            <a:xfrm>
              <a:off x="5463475" y="2577475"/>
              <a:ext cx="55075" cy="11400"/>
            </a:xfrm>
            <a:custGeom>
              <a:avLst/>
              <a:gdLst/>
              <a:ahLst/>
              <a:cxnLst/>
              <a:rect l="l" t="t" r="r" b="b"/>
              <a:pathLst>
                <a:path w="2203" h="456" extrusionOk="0">
                  <a:moveTo>
                    <a:pt x="965" y="181"/>
                  </a:moveTo>
                  <a:lnTo>
                    <a:pt x="965" y="181"/>
                  </a:lnTo>
                  <a:cubicBezTo>
                    <a:pt x="930" y="195"/>
                    <a:pt x="891" y="204"/>
                    <a:pt x="846" y="217"/>
                  </a:cubicBezTo>
                  <a:cubicBezTo>
                    <a:pt x="879" y="197"/>
                    <a:pt x="924" y="192"/>
                    <a:pt x="965" y="181"/>
                  </a:cubicBezTo>
                  <a:close/>
                  <a:moveTo>
                    <a:pt x="730" y="0"/>
                  </a:moveTo>
                  <a:cubicBezTo>
                    <a:pt x="563" y="0"/>
                    <a:pt x="387" y="69"/>
                    <a:pt x="219" y="69"/>
                  </a:cubicBezTo>
                  <a:cubicBezTo>
                    <a:pt x="161" y="69"/>
                    <a:pt x="103" y="61"/>
                    <a:pt x="48" y="38"/>
                  </a:cubicBezTo>
                  <a:cubicBezTo>
                    <a:pt x="36" y="62"/>
                    <a:pt x="36" y="110"/>
                    <a:pt x="36" y="134"/>
                  </a:cubicBezTo>
                  <a:lnTo>
                    <a:pt x="0" y="193"/>
                  </a:lnTo>
                  <a:lnTo>
                    <a:pt x="36" y="253"/>
                  </a:lnTo>
                  <a:lnTo>
                    <a:pt x="48" y="288"/>
                  </a:lnTo>
                  <a:cubicBezTo>
                    <a:pt x="228" y="409"/>
                    <a:pt x="427" y="417"/>
                    <a:pt x="627" y="417"/>
                  </a:cubicBezTo>
                  <a:cubicBezTo>
                    <a:pt x="661" y="417"/>
                    <a:pt x="695" y="417"/>
                    <a:pt x="729" y="417"/>
                  </a:cubicBezTo>
                  <a:cubicBezTo>
                    <a:pt x="772" y="417"/>
                    <a:pt x="815" y="418"/>
                    <a:pt x="857" y="419"/>
                  </a:cubicBezTo>
                  <a:cubicBezTo>
                    <a:pt x="1215" y="431"/>
                    <a:pt x="1560" y="455"/>
                    <a:pt x="1917" y="455"/>
                  </a:cubicBezTo>
                  <a:cubicBezTo>
                    <a:pt x="2072" y="455"/>
                    <a:pt x="2203" y="372"/>
                    <a:pt x="2167" y="193"/>
                  </a:cubicBezTo>
                  <a:cubicBezTo>
                    <a:pt x="2159" y="93"/>
                    <a:pt x="2092" y="57"/>
                    <a:pt x="2011" y="57"/>
                  </a:cubicBezTo>
                  <a:cubicBezTo>
                    <a:pt x="1977" y="57"/>
                    <a:pt x="1941" y="64"/>
                    <a:pt x="1905" y="74"/>
                  </a:cubicBezTo>
                  <a:cubicBezTo>
                    <a:pt x="1815" y="115"/>
                    <a:pt x="1724" y="128"/>
                    <a:pt x="1626" y="128"/>
                  </a:cubicBezTo>
                  <a:cubicBezTo>
                    <a:pt x="1582" y="128"/>
                    <a:pt x="1536" y="125"/>
                    <a:pt x="1489" y="122"/>
                  </a:cubicBezTo>
                  <a:cubicBezTo>
                    <a:pt x="1489" y="134"/>
                    <a:pt x="1453" y="157"/>
                    <a:pt x="1429" y="157"/>
                  </a:cubicBezTo>
                  <a:cubicBezTo>
                    <a:pt x="1422" y="159"/>
                    <a:pt x="1416" y="160"/>
                    <a:pt x="1410" y="160"/>
                  </a:cubicBezTo>
                  <a:cubicBezTo>
                    <a:pt x="1372" y="160"/>
                    <a:pt x="1341" y="130"/>
                    <a:pt x="1310" y="110"/>
                  </a:cubicBezTo>
                  <a:cubicBezTo>
                    <a:pt x="1227" y="110"/>
                    <a:pt x="1131" y="122"/>
                    <a:pt x="1048" y="134"/>
                  </a:cubicBezTo>
                  <a:cubicBezTo>
                    <a:pt x="949" y="31"/>
                    <a:pt x="842" y="0"/>
                    <a:pt x="7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32"/>
            <p:cNvSpPr/>
            <p:nvPr/>
          </p:nvSpPr>
          <p:spPr>
            <a:xfrm>
              <a:off x="5265500" y="2549725"/>
              <a:ext cx="48875" cy="10550"/>
            </a:xfrm>
            <a:custGeom>
              <a:avLst/>
              <a:gdLst/>
              <a:ahLst/>
              <a:cxnLst/>
              <a:rect l="l" t="t" r="r" b="b"/>
              <a:pathLst>
                <a:path w="1955" h="422" extrusionOk="0">
                  <a:moveTo>
                    <a:pt x="1205" y="0"/>
                  </a:moveTo>
                  <a:cubicBezTo>
                    <a:pt x="967" y="0"/>
                    <a:pt x="727" y="32"/>
                    <a:pt x="487" y="32"/>
                  </a:cubicBezTo>
                  <a:cubicBezTo>
                    <a:pt x="448" y="32"/>
                    <a:pt x="409" y="31"/>
                    <a:pt x="371" y="29"/>
                  </a:cubicBezTo>
                  <a:cubicBezTo>
                    <a:pt x="362" y="29"/>
                    <a:pt x="353" y="28"/>
                    <a:pt x="345" y="28"/>
                  </a:cubicBezTo>
                  <a:cubicBezTo>
                    <a:pt x="164" y="28"/>
                    <a:pt x="1" y="147"/>
                    <a:pt x="228" y="375"/>
                  </a:cubicBezTo>
                  <a:cubicBezTo>
                    <a:pt x="644" y="383"/>
                    <a:pt x="1053" y="422"/>
                    <a:pt x="1461" y="422"/>
                  </a:cubicBezTo>
                  <a:cubicBezTo>
                    <a:pt x="1626" y="422"/>
                    <a:pt x="1790" y="415"/>
                    <a:pt x="1954" y="398"/>
                  </a:cubicBezTo>
                  <a:cubicBezTo>
                    <a:pt x="1942" y="279"/>
                    <a:pt x="1883" y="172"/>
                    <a:pt x="1788" y="101"/>
                  </a:cubicBezTo>
                  <a:cubicBezTo>
                    <a:pt x="1595" y="22"/>
                    <a:pt x="1400" y="0"/>
                    <a:pt x="12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32"/>
            <p:cNvSpPr/>
            <p:nvPr/>
          </p:nvSpPr>
          <p:spPr>
            <a:xfrm>
              <a:off x="5290550" y="2572325"/>
              <a:ext cx="28875" cy="16475"/>
            </a:xfrm>
            <a:custGeom>
              <a:avLst/>
              <a:gdLst/>
              <a:ahLst/>
              <a:cxnLst/>
              <a:rect l="l" t="t" r="r" b="b"/>
              <a:pathLst>
                <a:path w="1155" h="659" extrusionOk="0">
                  <a:moveTo>
                    <a:pt x="95" y="0"/>
                  </a:moveTo>
                  <a:cubicBezTo>
                    <a:pt x="2" y="0"/>
                    <a:pt x="0" y="133"/>
                    <a:pt x="24" y="447"/>
                  </a:cubicBezTo>
                  <a:cubicBezTo>
                    <a:pt x="253" y="487"/>
                    <a:pt x="457" y="618"/>
                    <a:pt x="685" y="618"/>
                  </a:cubicBezTo>
                  <a:cubicBezTo>
                    <a:pt x="729" y="618"/>
                    <a:pt x="775" y="613"/>
                    <a:pt x="821" y="602"/>
                  </a:cubicBezTo>
                  <a:lnTo>
                    <a:pt x="857" y="554"/>
                  </a:lnTo>
                  <a:lnTo>
                    <a:pt x="916" y="602"/>
                  </a:lnTo>
                  <a:lnTo>
                    <a:pt x="916" y="637"/>
                  </a:lnTo>
                  <a:cubicBezTo>
                    <a:pt x="941" y="652"/>
                    <a:pt x="966" y="659"/>
                    <a:pt x="990" y="659"/>
                  </a:cubicBezTo>
                  <a:cubicBezTo>
                    <a:pt x="1024" y="659"/>
                    <a:pt x="1055" y="646"/>
                    <a:pt x="1083" y="625"/>
                  </a:cubicBezTo>
                  <a:cubicBezTo>
                    <a:pt x="1155" y="518"/>
                    <a:pt x="1155" y="399"/>
                    <a:pt x="1083" y="304"/>
                  </a:cubicBezTo>
                  <a:cubicBezTo>
                    <a:pt x="1015" y="164"/>
                    <a:pt x="920" y="132"/>
                    <a:pt x="814" y="132"/>
                  </a:cubicBezTo>
                  <a:cubicBezTo>
                    <a:pt x="723" y="132"/>
                    <a:pt x="623" y="155"/>
                    <a:pt x="526" y="155"/>
                  </a:cubicBezTo>
                  <a:cubicBezTo>
                    <a:pt x="456" y="155"/>
                    <a:pt x="386" y="143"/>
                    <a:pt x="321" y="102"/>
                  </a:cubicBezTo>
                  <a:cubicBezTo>
                    <a:pt x="215" y="36"/>
                    <a:pt x="143" y="0"/>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32"/>
            <p:cNvSpPr/>
            <p:nvPr/>
          </p:nvSpPr>
          <p:spPr>
            <a:xfrm>
              <a:off x="5375075" y="2577225"/>
              <a:ext cx="27100" cy="17900"/>
            </a:xfrm>
            <a:custGeom>
              <a:avLst/>
              <a:gdLst/>
              <a:ahLst/>
              <a:cxnLst/>
              <a:rect l="l" t="t" r="r" b="b"/>
              <a:pathLst>
                <a:path w="1084" h="716" extrusionOk="0">
                  <a:moveTo>
                    <a:pt x="274" y="1"/>
                  </a:moveTo>
                  <a:cubicBezTo>
                    <a:pt x="310" y="227"/>
                    <a:pt x="72" y="287"/>
                    <a:pt x="0" y="429"/>
                  </a:cubicBezTo>
                  <a:cubicBezTo>
                    <a:pt x="72" y="525"/>
                    <a:pt x="202" y="477"/>
                    <a:pt x="274" y="560"/>
                  </a:cubicBezTo>
                  <a:cubicBezTo>
                    <a:pt x="368" y="706"/>
                    <a:pt x="507" y="715"/>
                    <a:pt x="652" y="715"/>
                  </a:cubicBezTo>
                  <a:cubicBezTo>
                    <a:pt x="673" y="715"/>
                    <a:pt x="694" y="715"/>
                    <a:pt x="714" y="715"/>
                  </a:cubicBezTo>
                  <a:cubicBezTo>
                    <a:pt x="667" y="608"/>
                    <a:pt x="619" y="525"/>
                    <a:pt x="572" y="429"/>
                  </a:cubicBezTo>
                  <a:cubicBezTo>
                    <a:pt x="667" y="429"/>
                    <a:pt x="774" y="418"/>
                    <a:pt x="857" y="418"/>
                  </a:cubicBezTo>
                  <a:cubicBezTo>
                    <a:pt x="917" y="287"/>
                    <a:pt x="1084" y="179"/>
                    <a:pt x="9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32"/>
            <p:cNvSpPr/>
            <p:nvPr/>
          </p:nvSpPr>
          <p:spPr>
            <a:xfrm>
              <a:off x="5523000" y="2579375"/>
              <a:ext cx="31275" cy="8600"/>
            </a:xfrm>
            <a:custGeom>
              <a:avLst/>
              <a:gdLst/>
              <a:ahLst/>
              <a:cxnLst/>
              <a:rect l="l" t="t" r="r" b="b"/>
              <a:pathLst>
                <a:path w="1251" h="344" extrusionOk="0">
                  <a:moveTo>
                    <a:pt x="352" y="1"/>
                  </a:moveTo>
                  <a:cubicBezTo>
                    <a:pt x="299" y="1"/>
                    <a:pt x="246" y="10"/>
                    <a:pt x="191" y="34"/>
                  </a:cubicBezTo>
                  <a:cubicBezTo>
                    <a:pt x="108" y="58"/>
                    <a:pt x="0" y="81"/>
                    <a:pt x="0" y="201"/>
                  </a:cubicBezTo>
                  <a:cubicBezTo>
                    <a:pt x="0" y="296"/>
                    <a:pt x="96" y="343"/>
                    <a:pt x="191" y="343"/>
                  </a:cubicBezTo>
                  <a:lnTo>
                    <a:pt x="1251" y="343"/>
                  </a:lnTo>
                  <a:cubicBezTo>
                    <a:pt x="1167" y="153"/>
                    <a:pt x="905" y="236"/>
                    <a:pt x="822" y="58"/>
                  </a:cubicBezTo>
                  <a:cubicBezTo>
                    <a:pt x="804" y="60"/>
                    <a:pt x="786" y="60"/>
                    <a:pt x="769" y="60"/>
                  </a:cubicBezTo>
                  <a:cubicBezTo>
                    <a:pt x="622" y="60"/>
                    <a:pt x="489"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32"/>
            <p:cNvSpPr/>
            <p:nvPr/>
          </p:nvSpPr>
          <p:spPr>
            <a:xfrm>
              <a:off x="5396200" y="2576675"/>
              <a:ext cx="14600" cy="11025"/>
            </a:xfrm>
            <a:custGeom>
              <a:avLst/>
              <a:gdLst/>
              <a:ahLst/>
              <a:cxnLst/>
              <a:rect l="l" t="t" r="r" b="b"/>
              <a:pathLst>
                <a:path w="584" h="441" extrusionOk="0">
                  <a:moveTo>
                    <a:pt x="293" y="1"/>
                  </a:moveTo>
                  <a:cubicBezTo>
                    <a:pt x="244" y="1"/>
                    <a:pt x="194" y="8"/>
                    <a:pt x="143" y="23"/>
                  </a:cubicBezTo>
                  <a:cubicBezTo>
                    <a:pt x="84" y="154"/>
                    <a:pt x="0" y="273"/>
                    <a:pt x="12" y="440"/>
                  </a:cubicBezTo>
                  <a:cubicBezTo>
                    <a:pt x="19" y="440"/>
                    <a:pt x="26" y="441"/>
                    <a:pt x="33" y="441"/>
                  </a:cubicBezTo>
                  <a:cubicBezTo>
                    <a:pt x="127" y="441"/>
                    <a:pt x="184" y="365"/>
                    <a:pt x="250" y="320"/>
                  </a:cubicBezTo>
                  <a:cubicBezTo>
                    <a:pt x="381" y="309"/>
                    <a:pt x="500" y="273"/>
                    <a:pt x="584" y="142"/>
                  </a:cubicBezTo>
                  <a:cubicBezTo>
                    <a:pt x="509" y="42"/>
                    <a:pt x="405"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32"/>
            <p:cNvSpPr/>
            <p:nvPr/>
          </p:nvSpPr>
          <p:spPr>
            <a:xfrm>
              <a:off x="5310175" y="2551925"/>
              <a:ext cx="7475" cy="7875"/>
            </a:xfrm>
            <a:custGeom>
              <a:avLst/>
              <a:gdLst/>
              <a:ahLst/>
              <a:cxnLst/>
              <a:rect l="l" t="t" r="r" b="b"/>
              <a:pathLst>
                <a:path w="299" h="315" extrusionOk="0">
                  <a:moveTo>
                    <a:pt x="298" y="1"/>
                  </a:moveTo>
                  <a:cubicBezTo>
                    <a:pt x="215" y="1"/>
                    <a:pt x="108" y="13"/>
                    <a:pt x="12" y="13"/>
                  </a:cubicBezTo>
                  <a:cubicBezTo>
                    <a:pt x="1" y="144"/>
                    <a:pt x="60" y="251"/>
                    <a:pt x="179" y="310"/>
                  </a:cubicBezTo>
                  <a:cubicBezTo>
                    <a:pt x="188" y="313"/>
                    <a:pt x="197" y="315"/>
                    <a:pt x="206" y="315"/>
                  </a:cubicBezTo>
                  <a:cubicBezTo>
                    <a:pt x="233" y="315"/>
                    <a:pt x="262" y="301"/>
                    <a:pt x="298" y="275"/>
                  </a:cubicBezTo>
                  <a:lnTo>
                    <a:pt x="29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32"/>
            <p:cNvSpPr/>
            <p:nvPr/>
          </p:nvSpPr>
          <p:spPr>
            <a:xfrm>
              <a:off x="5511100" y="2605250"/>
              <a:ext cx="15200" cy="3850"/>
            </a:xfrm>
            <a:custGeom>
              <a:avLst/>
              <a:gdLst/>
              <a:ahLst/>
              <a:cxnLst/>
              <a:rect l="l" t="t" r="r" b="b"/>
              <a:pathLst>
                <a:path w="608" h="154" extrusionOk="0">
                  <a:moveTo>
                    <a:pt x="197" y="1"/>
                  </a:moveTo>
                  <a:cubicBezTo>
                    <a:pt x="134" y="1"/>
                    <a:pt x="69" y="8"/>
                    <a:pt x="0" y="23"/>
                  </a:cubicBezTo>
                  <a:cubicBezTo>
                    <a:pt x="60" y="70"/>
                    <a:pt x="107" y="118"/>
                    <a:pt x="155" y="154"/>
                  </a:cubicBezTo>
                  <a:cubicBezTo>
                    <a:pt x="298" y="154"/>
                    <a:pt x="453" y="154"/>
                    <a:pt x="607" y="142"/>
                  </a:cubicBezTo>
                  <a:cubicBezTo>
                    <a:pt x="475" y="42"/>
                    <a:pt x="342" y="1"/>
                    <a:pt x="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32"/>
            <p:cNvSpPr/>
            <p:nvPr/>
          </p:nvSpPr>
          <p:spPr>
            <a:xfrm>
              <a:off x="5410200" y="2550750"/>
              <a:ext cx="8050" cy="6475"/>
            </a:xfrm>
            <a:custGeom>
              <a:avLst/>
              <a:gdLst/>
              <a:ahLst/>
              <a:cxnLst/>
              <a:rect l="l" t="t" r="r" b="b"/>
              <a:pathLst>
                <a:path w="322" h="259" extrusionOk="0">
                  <a:moveTo>
                    <a:pt x="143" y="0"/>
                  </a:moveTo>
                  <a:cubicBezTo>
                    <a:pt x="0" y="0"/>
                    <a:pt x="36" y="119"/>
                    <a:pt x="24" y="214"/>
                  </a:cubicBezTo>
                  <a:cubicBezTo>
                    <a:pt x="56" y="247"/>
                    <a:pt x="89" y="259"/>
                    <a:pt x="121" y="259"/>
                  </a:cubicBezTo>
                  <a:cubicBezTo>
                    <a:pt x="185" y="259"/>
                    <a:pt x="251" y="214"/>
                    <a:pt x="321" y="191"/>
                  </a:cubicBezTo>
                  <a:cubicBezTo>
                    <a:pt x="286" y="107"/>
                    <a:pt x="238" y="0"/>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32"/>
            <p:cNvSpPr/>
            <p:nvPr/>
          </p:nvSpPr>
          <p:spPr>
            <a:xfrm>
              <a:off x="5414350" y="2577400"/>
              <a:ext cx="7175" cy="6100"/>
            </a:xfrm>
            <a:custGeom>
              <a:avLst/>
              <a:gdLst/>
              <a:ahLst/>
              <a:cxnLst/>
              <a:rect l="l" t="t" r="r" b="b"/>
              <a:pathLst>
                <a:path w="287" h="244" extrusionOk="0">
                  <a:moveTo>
                    <a:pt x="230" y="0"/>
                  </a:moveTo>
                  <a:cubicBezTo>
                    <a:pt x="128" y="0"/>
                    <a:pt x="51" y="54"/>
                    <a:pt x="1" y="125"/>
                  </a:cubicBezTo>
                  <a:cubicBezTo>
                    <a:pt x="71" y="208"/>
                    <a:pt x="123" y="243"/>
                    <a:pt x="163" y="243"/>
                  </a:cubicBezTo>
                  <a:cubicBezTo>
                    <a:pt x="232" y="243"/>
                    <a:pt x="264" y="141"/>
                    <a:pt x="286" y="6"/>
                  </a:cubicBezTo>
                  <a:cubicBezTo>
                    <a:pt x="267" y="2"/>
                    <a:pt x="248" y="0"/>
                    <a:pt x="2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32"/>
            <p:cNvSpPr/>
            <p:nvPr/>
          </p:nvSpPr>
          <p:spPr>
            <a:xfrm>
              <a:off x="5317625" y="2579675"/>
              <a:ext cx="3300" cy="8300"/>
            </a:xfrm>
            <a:custGeom>
              <a:avLst/>
              <a:gdLst/>
              <a:ahLst/>
              <a:cxnLst/>
              <a:rect l="l" t="t" r="r" b="b"/>
              <a:pathLst>
                <a:path w="132" h="332" extrusionOk="0">
                  <a:moveTo>
                    <a:pt x="42" y="0"/>
                  </a:moveTo>
                  <a:cubicBezTo>
                    <a:pt x="28" y="0"/>
                    <a:pt x="14" y="3"/>
                    <a:pt x="0" y="10"/>
                  </a:cubicBezTo>
                  <a:lnTo>
                    <a:pt x="0" y="331"/>
                  </a:lnTo>
                  <a:lnTo>
                    <a:pt x="131" y="331"/>
                  </a:lnTo>
                  <a:lnTo>
                    <a:pt x="131" y="34"/>
                  </a:lnTo>
                  <a:cubicBezTo>
                    <a:pt x="106" y="17"/>
                    <a:pt x="75" y="0"/>
                    <a:pt x="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32"/>
            <p:cNvSpPr/>
            <p:nvPr/>
          </p:nvSpPr>
          <p:spPr>
            <a:xfrm>
              <a:off x="5496200" y="2577675"/>
              <a:ext cx="4500" cy="4425"/>
            </a:xfrm>
            <a:custGeom>
              <a:avLst/>
              <a:gdLst/>
              <a:ahLst/>
              <a:cxnLst/>
              <a:rect l="l" t="t" r="r" b="b"/>
              <a:pathLst>
                <a:path w="180" h="177" extrusionOk="0">
                  <a:moveTo>
                    <a:pt x="95" y="0"/>
                  </a:moveTo>
                  <a:cubicBezTo>
                    <a:pt x="66" y="0"/>
                    <a:pt x="35" y="27"/>
                    <a:pt x="1" y="78"/>
                  </a:cubicBezTo>
                  <a:cubicBezTo>
                    <a:pt x="35" y="139"/>
                    <a:pt x="64" y="176"/>
                    <a:pt x="97" y="176"/>
                  </a:cubicBezTo>
                  <a:cubicBezTo>
                    <a:pt x="122" y="176"/>
                    <a:pt x="148" y="154"/>
                    <a:pt x="180" y="102"/>
                  </a:cubicBezTo>
                  <a:cubicBezTo>
                    <a:pt x="155" y="33"/>
                    <a:pt x="126" y="0"/>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32"/>
            <p:cNvSpPr/>
            <p:nvPr/>
          </p:nvSpPr>
          <p:spPr>
            <a:xfrm>
              <a:off x="5874375" y="2502850"/>
              <a:ext cx="8825" cy="12200"/>
            </a:xfrm>
            <a:custGeom>
              <a:avLst/>
              <a:gdLst/>
              <a:ahLst/>
              <a:cxnLst/>
              <a:rect l="l" t="t" r="r" b="b"/>
              <a:pathLst>
                <a:path w="353" h="488" extrusionOk="0">
                  <a:moveTo>
                    <a:pt x="88" y="0"/>
                  </a:moveTo>
                  <a:cubicBezTo>
                    <a:pt x="34" y="0"/>
                    <a:pt x="0" y="46"/>
                    <a:pt x="7" y="178"/>
                  </a:cubicBezTo>
                  <a:cubicBezTo>
                    <a:pt x="31" y="285"/>
                    <a:pt x="66" y="464"/>
                    <a:pt x="245" y="487"/>
                  </a:cubicBezTo>
                  <a:cubicBezTo>
                    <a:pt x="352" y="356"/>
                    <a:pt x="304" y="225"/>
                    <a:pt x="269" y="83"/>
                  </a:cubicBezTo>
                  <a:cubicBezTo>
                    <a:pt x="201" y="37"/>
                    <a:pt x="136" y="0"/>
                    <a:pt x="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32"/>
            <p:cNvSpPr/>
            <p:nvPr/>
          </p:nvSpPr>
          <p:spPr>
            <a:xfrm>
              <a:off x="5956375" y="2514400"/>
              <a:ext cx="4500" cy="4125"/>
            </a:xfrm>
            <a:custGeom>
              <a:avLst/>
              <a:gdLst/>
              <a:ahLst/>
              <a:cxnLst/>
              <a:rect l="l" t="t" r="r" b="b"/>
              <a:pathLst>
                <a:path w="180" h="165" extrusionOk="0">
                  <a:moveTo>
                    <a:pt x="75" y="0"/>
                  </a:moveTo>
                  <a:cubicBezTo>
                    <a:pt x="49" y="0"/>
                    <a:pt x="25" y="23"/>
                    <a:pt x="25" y="61"/>
                  </a:cubicBezTo>
                  <a:cubicBezTo>
                    <a:pt x="1" y="85"/>
                    <a:pt x="37" y="144"/>
                    <a:pt x="61" y="156"/>
                  </a:cubicBezTo>
                  <a:cubicBezTo>
                    <a:pt x="69" y="162"/>
                    <a:pt x="78" y="164"/>
                    <a:pt x="88" y="164"/>
                  </a:cubicBezTo>
                  <a:cubicBezTo>
                    <a:pt x="118" y="164"/>
                    <a:pt x="152" y="142"/>
                    <a:pt x="180" y="133"/>
                  </a:cubicBezTo>
                  <a:cubicBezTo>
                    <a:pt x="168" y="97"/>
                    <a:pt x="156" y="61"/>
                    <a:pt x="120" y="25"/>
                  </a:cubicBezTo>
                  <a:cubicBezTo>
                    <a:pt x="107" y="8"/>
                    <a:pt x="91" y="0"/>
                    <a:pt x="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32"/>
            <p:cNvSpPr/>
            <p:nvPr/>
          </p:nvSpPr>
          <p:spPr>
            <a:xfrm>
              <a:off x="5873650" y="2484600"/>
              <a:ext cx="6850" cy="3075"/>
            </a:xfrm>
            <a:custGeom>
              <a:avLst/>
              <a:gdLst/>
              <a:ahLst/>
              <a:cxnLst/>
              <a:rect l="l" t="t" r="r" b="b"/>
              <a:pathLst>
                <a:path w="274" h="123" extrusionOk="0">
                  <a:moveTo>
                    <a:pt x="126" y="0"/>
                  </a:moveTo>
                  <a:cubicBezTo>
                    <a:pt x="85" y="0"/>
                    <a:pt x="43" y="28"/>
                    <a:pt x="0" y="86"/>
                  </a:cubicBezTo>
                  <a:cubicBezTo>
                    <a:pt x="83" y="86"/>
                    <a:pt x="191" y="98"/>
                    <a:pt x="274" y="122"/>
                  </a:cubicBezTo>
                  <a:cubicBezTo>
                    <a:pt x="228" y="43"/>
                    <a:pt x="178" y="0"/>
                    <a:pt x="1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32"/>
            <p:cNvSpPr/>
            <p:nvPr/>
          </p:nvSpPr>
          <p:spPr>
            <a:xfrm>
              <a:off x="5564675" y="2328975"/>
              <a:ext cx="31275" cy="14325"/>
            </a:xfrm>
            <a:custGeom>
              <a:avLst/>
              <a:gdLst/>
              <a:ahLst/>
              <a:cxnLst/>
              <a:rect l="l" t="t" r="r" b="b"/>
              <a:pathLst>
                <a:path w="1251" h="573" extrusionOk="0">
                  <a:moveTo>
                    <a:pt x="228" y="1"/>
                  </a:moveTo>
                  <a:cubicBezTo>
                    <a:pt x="213" y="1"/>
                    <a:pt x="196" y="4"/>
                    <a:pt x="179" y="13"/>
                  </a:cubicBezTo>
                  <a:cubicBezTo>
                    <a:pt x="0" y="251"/>
                    <a:pt x="119" y="394"/>
                    <a:pt x="369" y="406"/>
                  </a:cubicBezTo>
                  <a:cubicBezTo>
                    <a:pt x="524" y="406"/>
                    <a:pt x="584" y="453"/>
                    <a:pt x="608" y="573"/>
                  </a:cubicBezTo>
                  <a:cubicBezTo>
                    <a:pt x="786" y="430"/>
                    <a:pt x="1108" y="549"/>
                    <a:pt x="1251" y="287"/>
                  </a:cubicBezTo>
                  <a:cubicBezTo>
                    <a:pt x="1118" y="185"/>
                    <a:pt x="971" y="175"/>
                    <a:pt x="827" y="175"/>
                  </a:cubicBezTo>
                  <a:cubicBezTo>
                    <a:pt x="788" y="175"/>
                    <a:pt x="750" y="175"/>
                    <a:pt x="713" y="175"/>
                  </a:cubicBezTo>
                  <a:cubicBezTo>
                    <a:pt x="559" y="175"/>
                    <a:pt x="413" y="163"/>
                    <a:pt x="298" y="37"/>
                  </a:cubicBezTo>
                  <a:cubicBezTo>
                    <a:pt x="283" y="14"/>
                    <a:pt x="257" y="1"/>
                    <a:pt x="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32"/>
            <p:cNvSpPr/>
            <p:nvPr/>
          </p:nvSpPr>
          <p:spPr>
            <a:xfrm>
              <a:off x="5457225" y="2318800"/>
              <a:ext cx="29475" cy="4125"/>
            </a:xfrm>
            <a:custGeom>
              <a:avLst/>
              <a:gdLst/>
              <a:ahLst/>
              <a:cxnLst/>
              <a:rect l="l" t="t" r="r" b="b"/>
              <a:pathLst>
                <a:path w="1179" h="165" extrusionOk="0">
                  <a:moveTo>
                    <a:pt x="344" y="0"/>
                  </a:moveTo>
                  <a:cubicBezTo>
                    <a:pt x="231" y="0"/>
                    <a:pt x="116" y="3"/>
                    <a:pt x="0" y="3"/>
                  </a:cubicBezTo>
                  <a:cubicBezTo>
                    <a:pt x="168" y="133"/>
                    <a:pt x="347" y="165"/>
                    <a:pt x="528" y="165"/>
                  </a:cubicBezTo>
                  <a:cubicBezTo>
                    <a:pt x="696" y="165"/>
                    <a:pt x="866" y="138"/>
                    <a:pt x="1034" y="138"/>
                  </a:cubicBezTo>
                  <a:cubicBezTo>
                    <a:pt x="1082" y="138"/>
                    <a:pt x="1131" y="140"/>
                    <a:pt x="1179" y="146"/>
                  </a:cubicBezTo>
                  <a:cubicBezTo>
                    <a:pt x="907" y="18"/>
                    <a:pt x="629" y="0"/>
                    <a:pt x="3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32"/>
            <p:cNvSpPr/>
            <p:nvPr/>
          </p:nvSpPr>
          <p:spPr>
            <a:xfrm>
              <a:off x="5489650" y="2322375"/>
              <a:ext cx="22350" cy="3775"/>
            </a:xfrm>
            <a:custGeom>
              <a:avLst/>
              <a:gdLst/>
              <a:ahLst/>
              <a:cxnLst/>
              <a:rect l="l" t="t" r="r" b="b"/>
              <a:pathLst>
                <a:path w="894" h="151" extrusionOk="0">
                  <a:moveTo>
                    <a:pt x="352" y="0"/>
                  </a:moveTo>
                  <a:cubicBezTo>
                    <a:pt x="235" y="0"/>
                    <a:pt x="117" y="10"/>
                    <a:pt x="1" y="15"/>
                  </a:cubicBezTo>
                  <a:cubicBezTo>
                    <a:pt x="122" y="125"/>
                    <a:pt x="257" y="151"/>
                    <a:pt x="398" y="151"/>
                  </a:cubicBezTo>
                  <a:cubicBezTo>
                    <a:pt x="528" y="151"/>
                    <a:pt x="662" y="128"/>
                    <a:pt x="791" y="128"/>
                  </a:cubicBezTo>
                  <a:cubicBezTo>
                    <a:pt x="826" y="128"/>
                    <a:pt x="860" y="130"/>
                    <a:pt x="894" y="134"/>
                  </a:cubicBezTo>
                  <a:cubicBezTo>
                    <a:pt x="719" y="25"/>
                    <a:pt x="536" y="0"/>
                    <a:pt x="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32"/>
            <p:cNvSpPr/>
            <p:nvPr/>
          </p:nvSpPr>
          <p:spPr>
            <a:xfrm>
              <a:off x="5413175" y="2307900"/>
              <a:ext cx="19075" cy="5225"/>
            </a:xfrm>
            <a:custGeom>
              <a:avLst/>
              <a:gdLst/>
              <a:ahLst/>
              <a:cxnLst/>
              <a:rect l="l" t="t" r="r" b="b"/>
              <a:pathLst>
                <a:path w="763" h="209" extrusionOk="0">
                  <a:moveTo>
                    <a:pt x="383" y="0"/>
                  </a:moveTo>
                  <a:cubicBezTo>
                    <a:pt x="257" y="0"/>
                    <a:pt x="127" y="22"/>
                    <a:pt x="0" y="22"/>
                  </a:cubicBezTo>
                  <a:cubicBezTo>
                    <a:pt x="24" y="58"/>
                    <a:pt x="36" y="106"/>
                    <a:pt x="60" y="118"/>
                  </a:cubicBezTo>
                  <a:lnTo>
                    <a:pt x="48" y="118"/>
                  </a:lnTo>
                  <a:cubicBezTo>
                    <a:pt x="97" y="167"/>
                    <a:pt x="143" y="188"/>
                    <a:pt x="191" y="188"/>
                  </a:cubicBezTo>
                  <a:cubicBezTo>
                    <a:pt x="236" y="188"/>
                    <a:pt x="282" y="170"/>
                    <a:pt x="333" y="142"/>
                  </a:cubicBezTo>
                  <a:cubicBezTo>
                    <a:pt x="381" y="153"/>
                    <a:pt x="441" y="153"/>
                    <a:pt x="476" y="153"/>
                  </a:cubicBezTo>
                  <a:cubicBezTo>
                    <a:pt x="528" y="188"/>
                    <a:pt x="577" y="209"/>
                    <a:pt x="623" y="209"/>
                  </a:cubicBezTo>
                  <a:cubicBezTo>
                    <a:pt x="673" y="209"/>
                    <a:pt x="719" y="185"/>
                    <a:pt x="762" y="130"/>
                  </a:cubicBezTo>
                  <a:cubicBezTo>
                    <a:pt x="646" y="25"/>
                    <a:pt x="516" y="0"/>
                    <a:pt x="3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32"/>
            <p:cNvSpPr/>
            <p:nvPr/>
          </p:nvSpPr>
          <p:spPr>
            <a:xfrm>
              <a:off x="5425075" y="2311425"/>
              <a:ext cx="18475" cy="3975"/>
            </a:xfrm>
            <a:custGeom>
              <a:avLst/>
              <a:gdLst/>
              <a:ahLst/>
              <a:cxnLst/>
              <a:rect l="l" t="t" r="r" b="b"/>
              <a:pathLst>
                <a:path w="739" h="159" extrusionOk="0">
                  <a:moveTo>
                    <a:pt x="286" y="1"/>
                  </a:moveTo>
                  <a:cubicBezTo>
                    <a:pt x="203" y="1"/>
                    <a:pt x="96" y="12"/>
                    <a:pt x="0" y="36"/>
                  </a:cubicBezTo>
                  <a:cubicBezTo>
                    <a:pt x="107" y="137"/>
                    <a:pt x="227" y="158"/>
                    <a:pt x="352" y="158"/>
                  </a:cubicBezTo>
                  <a:cubicBezTo>
                    <a:pt x="439" y="158"/>
                    <a:pt x="529" y="148"/>
                    <a:pt x="621" y="148"/>
                  </a:cubicBezTo>
                  <a:cubicBezTo>
                    <a:pt x="660" y="148"/>
                    <a:pt x="699" y="150"/>
                    <a:pt x="739" y="155"/>
                  </a:cubicBezTo>
                  <a:cubicBezTo>
                    <a:pt x="619" y="36"/>
                    <a:pt x="417" y="84"/>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32"/>
            <p:cNvSpPr/>
            <p:nvPr/>
          </p:nvSpPr>
          <p:spPr>
            <a:xfrm>
              <a:off x="5442925" y="2314675"/>
              <a:ext cx="11925" cy="3975"/>
            </a:xfrm>
            <a:custGeom>
              <a:avLst/>
              <a:gdLst/>
              <a:ahLst/>
              <a:cxnLst/>
              <a:rect l="l" t="t" r="r" b="b"/>
              <a:pathLst>
                <a:path w="477" h="159" extrusionOk="0">
                  <a:moveTo>
                    <a:pt x="127" y="0"/>
                  </a:moveTo>
                  <a:cubicBezTo>
                    <a:pt x="86" y="0"/>
                    <a:pt x="44" y="5"/>
                    <a:pt x="1" y="13"/>
                  </a:cubicBezTo>
                  <a:cubicBezTo>
                    <a:pt x="75" y="132"/>
                    <a:pt x="172" y="158"/>
                    <a:pt x="278" y="158"/>
                  </a:cubicBezTo>
                  <a:cubicBezTo>
                    <a:pt x="343" y="158"/>
                    <a:pt x="410" y="149"/>
                    <a:pt x="477" y="144"/>
                  </a:cubicBezTo>
                  <a:cubicBezTo>
                    <a:pt x="377" y="45"/>
                    <a:pt x="257" y="0"/>
                    <a:pt x="1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32"/>
            <p:cNvSpPr/>
            <p:nvPr/>
          </p:nvSpPr>
          <p:spPr>
            <a:xfrm>
              <a:off x="5414350" y="2311125"/>
              <a:ext cx="7175" cy="3275"/>
            </a:xfrm>
            <a:custGeom>
              <a:avLst/>
              <a:gdLst/>
              <a:ahLst/>
              <a:cxnLst/>
              <a:rect l="l" t="t" r="r" b="b"/>
              <a:pathLst>
                <a:path w="287" h="131" extrusionOk="0">
                  <a:moveTo>
                    <a:pt x="1" y="1"/>
                  </a:moveTo>
                  <a:lnTo>
                    <a:pt x="1" y="1"/>
                  </a:lnTo>
                  <a:cubicBezTo>
                    <a:pt x="39" y="89"/>
                    <a:pt x="86" y="131"/>
                    <a:pt x="139" y="131"/>
                  </a:cubicBezTo>
                  <a:cubicBezTo>
                    <a:pt x="186" y="131"/>
                    <a:pt x="236" y="98"/>
                    <a:pt x="286" y="36"/>
                  </a:cubicBezTo>
                  <a:cubicBezTo>
                    <a:pt x="191" y="13"/>
                    <a:pt x="96"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32"/>
            <p:cNvSpPr/>
            <p:nvPr/>
          </p:nvSpPr>
          <p:spPr>
            <a:xfrm>
              <a:off x="5439050" y="2322725"/>
              <a:ext cx="4500" cy="1500"/>
            </a:xfrm>
            <a:custGeom>
              <a:avLst/>
              <a:gdLst/>
              <a:ahLst/>
              <a:cxnLst/>
              <a:rect l="l" t="t" r="r" b="b"/>
              <a:pathLst>
                <a:path w="180" h="60" extrusionOk="0">
                  <a:moveTo>
                    <a:pt x="1" y="1"/>
                  </a:moveTo>
                  <a:cubicBezTo>
                    <a:pt x="32" y="38"/>
                    <a:pt x="63" y="59"/>
                    <a:pt x="94" y="59"/>
                  </a:cubicBezTo>
                  <a:cubicBezTo>
                    <a:pt x="122" y="59"/>
                    <a:pt x="151" y="4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32"/>
            <p:cNvSpPr/>
            <p:nvPr/>
          </p:nvSpPr>
          <p:spPr>
            <a:xfrm>
              <a:off x="5887625" y="2429900"/>
              <a:ext cx="10750" cy="3600"/>
            </a:xfrm>
            <a:custGeom>
              <a:avLst/>
              <a:gdLst/>
              <a:ahLst/>
              <a:cxnLst/>
              <a:rect l="l" t="t" r="r" b="b"/>
              <a:pathLst>
                <a:path w="430" h="144" extrusionOk="0">
                  <a:moveTo>
                    <a:pt x="1" y="0"/>
                  </a:moveTo>
                  <a:cubicBezTo>
                    <a:pt x="1" y="48"/>
                    <a:pt x="1" y="107"/>
                    <a:pt x="13" y="143"/>
                  </a:cubicBezTo>
                  <a:cubicBezTo>
                    <a:pt x="155" y="143"/>
                    <a:pt x="298" y="131"/>
                    <a:pt x="429" y="131"/>
                  </a:cubicBezTo>
                  <a:lnTo>
                    <a:pt x="429" y="12"/>
                  </a:lnTo>
                  <a:cubicBezTo>
                    <a:pt x="286" y="12"/>
                    <a:pt x="155"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32"/>
            <p:cNvSpPr/>
            <p:nvPr/>
          </p:nvSpPr>
          <p:spPr>
            <a:xfrm>
              <a:off x="5980200" y="2371550"/>
              <a:ext cx="148250" cy="21450"/>
            </a:xfrm>
            <a:custGeom>
              <a:avLst/>
              <a:gdLst/>
              <a:ahLst/>
              <a:cxnLst/>
              <a:rect l="l" t="t" r="r" b="b"/>
              <a:pathLst>
                <a:path w="5930" h="858" extrusionOk="0">
                  <a:moveTo>
                    <a:pt x="2776" y="1"/>
                  </a:moveTo>
                  <a:cubicBezTo>
                    <a:pt x="2681" y="1"/>
                    <a:pt x="2584" y="9"/>
                    <a:pt x="2489" y="12"/>
                  </a:cubicBezTo>
                  <a:cubicBezTo>
                    <a:pt x="2370" y="36"/>
                    <a:pt x="2251" y="72"/>
                    <a:pt x="2156" y="179"/>
                  </a:cubicBezTo>
                  <a:cubicBezTo>
                    <a:pt x="1983" y="199"/>
                    <a:pt x="1809" y="205"/>
                    <a:pt x="1635" y="205"/>
                  </a:cubicBezTo>
                  <a:cubicBezTo>
                    <a:pt x="1424" y="205"/>
                    <a:pt x="1212" y="197"/>
                    <a:pt x="1000" y="197"/>
                  </a:cubicBezTo>
                  <a:cubicBezTo>
                    <a:pt x="666" y="197"/>
                    <a:pt x="332" y="217"/>
                    <a:pt x="0" y="322"/>
                  </a:cubicBezTo>
                  <a:cubicBezTo>
                    <a:pt x="48" y="382"/>
                    <a:pt x="96" y="429"/>
                    <a:pt x="155" y="453"/>
                  </a:cubicBezTo>
                  <a:cubicBezTo>
                    <a:pt x="518" y="514"/>
                    <a:pt x="889" y="519"/>
                    <a:pt x="1261" y="519"/>
                  </a:cubicBezTo>
                  <a:cubicBezTo>
                    <a:pt x="1323" y="519"/>
                    <a:pt x="1385" y="519"/>
                    <a:pt x="1447" y="519"/>
                  </a:cubicBezTo>
                  <a:cubicBezTo>
                    <a:pt x="1882" y="519"/>
                    <a:pt x="2316" y="524"/>
                    <a:pt x="2739" y="620"/>
                  </a:cubicBezTo>
                  <a:cubicBezTo>
                    <a:pt x="2887" y="589"/>
                    <a:pt x="3032" y="573"/>
                    <a:pt x="3176" y="573"/>
                  </a:cubicBezTo>
                  <a:cubicBezTo>
                    <a:pt x="3425" y="573"/>
                    <a:pt x="3669" y="621"/>
                    <a:pt x="3918" y="727"/>
                  </a:cubicBezTo>
                  <a:cubicBezTo>
                    <a:pt x="3941" y="858"/>
                    <a:pt x="4049" y="810"/>
                    <a:pt x="4144" y="834"/>
                  </a:cubicBezTo>
                  <a:cubicBezTo>
                    <a:pt x="4203" y="834"/>
                    <a:pt x="4263" y="810"/>
                    <a:pt x="4322" y="786"/>
                  </a:cubicBezTo>
                  <a:cubicBezTo>
                    <a:pt x="4418" y="786"/>
                    <a:pt x="4513" y="774"/>
                    <a:pt x="4620" y="774"/>
                  </a:cubicBezTo>
                  <a:cubicBezTo>
                    <a:pt x="4662" y="810"/>
                    <a:pt x="4709" y="825"/>
                    <a:pt x="4757" y="825"/>
                  </a:cubicBezTo>
                  <a:cubicBezTo>
                    <a:pt x="4805" y="825"/>
                    <a:pt x="4852" y="810"/>
                    <a:pt x="4894" y="786"/>
                  </a:cubicBezTo>
                  <a:cubicBezTo>
                    <a:pt x="5227" y="667"/>
                    <a:pt x="5596" y="798"/>
                    <a:pt x="5930" y="632"/>
                  </a:cubicBezTo>
                  <a:cubicBezTo>
                    <a:pt x="5918" y="572"/>
                    <a:pt x="5918" y="536"/>
                    <a:pt x="5894" y="477"/>
                  </a:cubicBezTo>
                  <a:cubicBezTo>
                    <a:pt x="5801" y="434"/>
                    <a:pt x="5707" y="428"/>
                    <a:pt x="5605" y="428"/>
                  </a:cubicBezTo>
                  <a:cubicBezTo>
                    <a:pt x="5564" y="428"/>
                    <a:pt x="5522" y="429"/>
                    <a:pt x="5477" y="429"/>
                  </a:cubicBezTo>
                  <a:cubicBezTo>
                    <a:pt x="4751" y="429"/>
                    <a:pt x="4025" y="334"/>
                    <a:pt x="3310" y="191"/>
                  </a:cubicBezTo>
                  <a:cubicBezTo>
                    <a:pt x="3152" y="32"/>
                    <a:pt x="2966" y="1"/>
                    <a:pt x="27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32"/>
            <p:cNvSpPr/>
            <p:nvPr/>
          </p:nvSpPr>
          <p:spPr>
            <a:xfrm>
              <a:off x="5952525" y="2384050"/>
              <a:ext cx="7450" cy="6275"/>
            </a:xfrm>
            <a:custGeom>
              <a:avLst/>
              <a:gdLst/>
              <a:ahLst/>
              <a:cxnLst/>
              <a:rect l="l" t="t" r="r" b="b"/>
              <a:pathLst>
                <a:path w="298" h="251" extrusionOk="0">
                  <a:moveTo>
                    <a:pt x="0" y="1"/>
                  </a:moveTo>
                  <a:cubicBezTo>
                    <a:pt x="12" y="120"/>
                    <a:pt x="36" y="227"/>
                    <a:pt x="179" y="251"/>
                  </a:cubicBezTo>
                  <a:cubicBezTo>
                    <a:pt x="215" y="251"/>
                    <a:pt x="250" y="227"/>
                    <a:pt x="298" y="215"/>
                  </a:cubicBezTo>
                  <a:cubicBezTo>
                    <a:pt x="250" y="132"/>
                    <a:pt x="191" y="72"/>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32"/>
            <p:cNvSpPr/>
            <p:nvPr/>
          </p:nvSpPr>
          <p:spPr>
            <a:xfrm>
              <a:off x="5933775" y="2386725"/>
              <a:ext cx="4775" cy="2875"/>
            </a:xfrm>
            <a:custGeom>
              <a:avLst/>
              <a:gdLst/>
              <a:ahLst/>
              <a:cxnLst/>
              <a:rect l="l" t="t" r="r" b="b"/>
              <a:pathLst>
                <a:path w="191" h="115" extrusionOk="0">
                  <a:moveTo>
                    <a:pt x="0" y="1"/>
                  </a:moveTo>
                  <a:lnTo>
                    <a:pt x="0" y="1"/>
                  </a:lnTo>
                  <a:cubicBezTo>
                    <a:pt x="42" y="34"/>
                    <a:pt x="72" y="114"/>
                    <a:pt x="119" y="114"/>
                  </a:cubicBezTo>
                  <a:cubicBezTo>
                    <a:pt x="139" y="114"/>
                    <a:pt x="162" y="100"/>
                    <a:pt x="191" y="60"/>
                  </a:cubicBezTo>
                  <a:cubicBezTo>
                    <a:pt x="131" y="48"/>
                    <a:pt x="60"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32"/>
            <p:cNvSpPr/>
            <p:nvPr/>
          </p:nvSpPr>
          <p:spPr>
            <a:xfrm>
              <a:off x="5248550" y="2462325"/>
              <a:ext cx="6875" cy="14025"/>
            </a:xfrm>
            <a:custGeom>
              <a:avLst/>
              <a:gdLst/>
              <a:ahLst/>
              <a:cxnLst/>
              <a:rect l="l" t="t" r="r" b="b"/>
              <a:pathLst>
                <a:path w="275" h="561" extrusionOk="0">
                  <a:moveTo>
                    <a:pt x="25" y="1"/>
                  </a:moveTo>
                  <a:cubicBezTo>
                    <a:pt x="13" y="37"/>
                    <a:pt x="13" y="72"/>
                    <a:pt x="13" y="120"/>
                  </a:cubicBezTo>
                  <a:cubicBezTo>
                    <a:pt x="60" y="263"/>
                    <a:pt x="1" y="453"/>
                    <a:pt x="156" y="561"/>
                  </a:cubicBezTo>
                  <a:cubicBezTo>
                    <a:pt x="191" y="477"/>
                    <a:pt x="239" y="394"/>
                    <a:pt x="275" y="311"/>
                  </a:cubicBezTo>
                  <a:cubicBezTo>
                    <a:pt x="203" y="203"/>
                    <a:pt x="120" y="96"/>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32"/>
            <p:cNvSpPr/>
            <p:nvPr/>
          </p:nvSpPr>
          <p:spPr>
            <a:xfrm>
              <a:off x="5805175" y="2356700"/>
              <a:ext cx="79800" cy="19650"/>
            </a:xfrm>
            <a:custGeom>
              <a:avLst/>
              <a:gdLst/>
              <a:ahLst/>
              <a:cxnLst/>
              <a:rect l="l" t="t" r="r" b="b"/>
              <a:pathLst>
                <a:path w="3192" h="786" extrusionOk="0">
                  <a:moveTo>
                    <a:pt x="702" y="0"/>
                  </a:moveTo>
                  <a:cubicBezTo>
                    <a:pt x="415" y="0"/>
                    <a:pt x="160" y="105"/>
                    <a:pt x="1" y="499"/>
                  </a:cubicBezTo>
                  <a:lnTo>
                    <a:pt x="1" y="595"/>
                  </a:lnTo>
                  <a:cubicBezTo>
                    <a:pt x="191" y="606"/>
                    <a:pt x="370" y="630"/>
                    <a:pt x="560" y="666"/>
                  </a:cubicBezTo>
                  <a:cubicBezTo>
                    <a:pt x="647" y="643"/>
                    <a:pt x="733" y="634"/>
                    <a:pt x="817" y="634"/>
                  </a:cubicBezTo>
                  <a:cubicBezTo>
                    <a:pt x="1125" y="634"/>
                    <a:pt x="1419" y="757"/>
                    <a:pt x="1727" y="785"/>
                  </a:cubicBezTo>
                  <a:lnTo>
                    <a:pt x="1822" y="785"/>
                  </a:lnTo>
                  <a:cubicBezTo>
                    <a:pt x="1915" y="775"/>
                    <a:pt x="2006" y="772"/>
                    <a:pt x="2098" y="772"/>
                  </a:cubicBezTo>
                  <a:cubicBezTo>
                    <a:pt x="2258" y="772"/>
                    <a:pt x="2417" y="782"/>
                    <a:pt x="2575" y="782"/>
                  </a:cubicBezTo>
                  <a:cubicBezTo>
                    <a:pt x="2755" y="782"/>
                    <a:pt x="2932" y="769"/>
                    <a:pt x="3108" y="714"/>
                  </a:cubicBezTo>
                  <a:cubicBezTo>
                    <a:pt x="3168" y="666"/>
                    <a:pt x="3191" y="606"/>
                    <a:pt x="3191" y="535"/>
                  </a:cubicBezTo>
                  <a:cubicBezTo>
                    <a:pt x="3059" y="207"/>
                    <a:pt x="2864" y="38"/>
                    <a:pt x="2611" y="38"/>
                  </a:cubicBezTo>
                  <a:cubicBezTo>
                    <a:pt x="2479" y="38"/>
                    <a:pt x="2331" y="84"/>
                    <a:pt x="2168" y="178"/>
                  </a:cubicBezTo>
                  <a:cubicBezTo>
                    <a:pt x="2124" y="243"/>
                    <a:pt x="2081" y="298"/>
                    <a:pt x="2001" y="298"/>
                  </a:cubicBezTo>
                  <a:cubicBezTo>
                    <a:pt x="1993" y="298"/>
                    <a:pt x="1985" y="298"/>
                    <a:pt x="1977" y="297"/>
                  </a:cubicBezTo>
                  <a:cubicBezTo>
                    <a:pt x="1929" y="273"/>
                    <a:pt x="1870" y="273"/>
                    <a:pt x="1810" y="273"/>
                  </a:cubicBezTo>
                  <a:cubicBezTo>
                    <a:pt x="1792" y="277"/>
                    <a:pt x="1775" y="278"/>
                    <a:pt x="1758" y="278"/>
                  </a:cubicBezTo>
                  <a:cubicBezTo>
                    <a:pt x="1607" y="278"/>
                    <a:pt x="1496" y="148"/>
                    <a:pt x="1346" y="95"/>
                  </a:cubicBezTo>
                  <a:cubicBezTo>
                    <a:pt x="1132" y="55"/>
                    <a:pt x="909" y="0"/>
                    <a:pt x="7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32"/>
            <p:cNvSpPr/>
            <p:nvPr/>
          </p:nvSpPr>
          <p:spPr>
            <a:xfrm>
              <a:off x="5848350" y="2374125"/>
              <a:ext cx="39300" cy="5775"/>
            </a:xfrm>
            <a:custGeom>
              <a:avLst/>
              <a:gdLst/>
              <a:ahLst/>
              <a:cxnLst/>
              <a:rect l="l" t="t" r="r" b="b"/>
              <a:pathLst>
                <a:path w="1572" h="231" extrusionOk="0">
                  <a:moveTo>
                    <a:pt x="758" y="0"/>
                  </a:moveTo>
                  <a:cubicBezTo>
                    <a:pt x="503" y="0"/>
                    <a:pt x="248" y="24"/>
                    <a:pt x="0" y="76"/>
                  </a:cubicBezTo>
                  <a:cubicBezTo>
                    <a:pt x="60" y="136"/>
                    <a:pt x="95" y="171"/>
                    <a:pt x="143" y="231"/>
                  </a:cubicBezTo>
                  <a:lnTo>
                    <a:pt x="1572" y="231"/>
                  </a:lnTo>
                  <a:lnTo>
                    <a:pt x="1572" y="76"/>
                  </a:lnTo>
                  <a:cubicBezTo>
                    <a:pt x="1302" y="27"/>
                    <a:pt x="1029" y="0"/>
                    <a:pt x="7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32"/>
            <p:cNvSpPr/>
            <p:nvPr/>
          </p:nvSpPr>
          <p:spPr>
            <a:xfrm>
              <a:off x="5253325" y="2491750"/>
              <a:ext cx="53600" cy="9600"/>
            </a:xfrm>
            <a:custGeom>
              <a:avLst/>
              <a:gdLst/>
              <a:ahLst/>
              <a:cxnLst/>
              <a:rect l="l" t="t" r="r" b="b"/>
              <a:pathLst>
                <a:path w="2144" h="384" extrusionOk="0">
                  <a:moveTo>
                    <a:pt x="1012" y="0"/>
                  </a:moveTo>
                  <a:cubicBezTo>
                    <a:pt x="817" y="0"/>
                    <a:pt x="623" y="20"/>
                    <a:pt x="429" y="74"/>
                  </a:cubicBezTo>
                  <a:cubicBezTo>
                    <a:pt x="358" y="277"/>
                    <a:pt x="72" y="193"/>
                    <a:pt x="0" y="384"/>
                  </a:cubicBezTo>
                  <a:cubicBezTo>
                    <a:pt x="370" y="384"/>
                    <a:pt x="739" y="372"/>
                    <a:pt x="1120" y="372"/>
                  </a:cubicBezTo>
                  <a:cubicBezTo>
                    <a:pt x="1163" y="334"/>
                    <a:pt x="1212" y="318"/>
                    <a:pt x="1264" y="318"/>
                  </a:cubicBezTo>
                  <a:cubicBezTo>
                    <a:pt x="1324" y="318"/>
                    <a:pt x="1389" y="340"/>
                    <a:pt x="1453" y="372"/>
                  </a:cubicBezTo>
                  <a:cubicBezTo>
                    <a:pt x="1632" y="384"/>
                    <a:pt x="1798" y="384"/>
                    <a:pt x="1977" y="384"/>
                  </a:cubicBezTo>
                  <a:cubicBezTo>
                    <a:pt x="2036" y="348"/>
                    <a:pt x="2072" y="288"/>
                    <a:pt x="2144" y="277"/>
                  </a:cubicBezTo>
                  <a:lnTo>
                    <a:pt x="2132" y="229"/>
                  </a:lnTo>
                  <a:cubicBezTo>
                    <a:pt x="2084" y="193"/>
                    <a:pt x="2024" y="146"/>
                    <a:pt x="1977" y="98"/>
                  </a:cubicBezTo>
                  <a:cubicBezTo>
                    <a:pt x="1652" y="54"/>
                    <a:pt x="1331" y="0"/>
                    <a:pt x="10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32"/>
            <p:cNvSpPr/>
            <p:nvPr/>
          </p:nvSpPr>
          <p:spPr>
            <a:xfrm>
              <a:off x="5253025" y="2491200"/>
              <a:ext cx="8050" cy="3125"/>
            </a:xfrm>
            <a:custGeom>
              <a:avLst/>
              <a:gdLst/>
              <a:ahLst/>
              <a:cxnLst/>
              <a:rect l="l" t="t" r="r" b="b"/>
              <a:pathLst>
                <a:path w="322" h="125" extrusionOk="0">
                  <a:moveTo>
                    <a:pt x="1" y="1"/>
                  </a:moveTo>
                  <a:cubicBezTo>
                    <a:pt x="55" y="102"/>
                    <a:pt x="138" y="125"/>
                    <a:pt x="233" y="125"/>
                  </a:cubicBezTo>
                  <a:cubicBezTo>
                    <a:pt x="262" y="125"/>
                    <a:pt x="292" y="123"/>
                    <a:pt x="322" y="120"/>
                  </a:cubicBezTo>
                  <a:cubicBezTo>
                    <a:pt x="239" y="13"/>
                    <a:pt x="1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32"/>
            <p:cNvSpPr/>
            <p:nvPr/>
          </p:nvSpPr>
          <p:spPr>
            <a:xfrm>
              <a:off x="5713800" y="2342175"/>
              <a:ext cx="50325" cy="19525"/>
            </a:xfrm>
            <a:custGeom>
              <a:avLst/>
              <a:gdLst/>
              <a:ahLst/>
              <a:cxnLst/>
              <a:rect l="l" t="t" r="r" b="b"/>
              <a:pathLst>
                <a:path w="2013" h="781" extrusionOk="0">
                  <a:moveTo>
                    <a:pt x="782" y="1"/>
                  </a:moveTo>
                  <a:cubicBezTo>
                    <a:pt x="563" y="1"/>
                    <a:pt x="342" y="15"/>
                    <a:pt x="119" y="21"/>
                  </a:cubicBezTo>
                  <a:cubicBezTo>
                    <a:pt x="24" y="116"/>
                    <a:pt x="0" y="223"/>
                    <a:pt x="96" y="342"/>
                  </a:cubicBezTo>
                  <a:cubicBezTo>
                    <a:pt x="242" y="447"/>
                    <a:pt x="408" y="487"/>
                    <a:pt x="583" y="487"/>
                  </a:cubicBezTo>
                  <a:cubicBezTo>
                    <a:pt x="607" y="487"/>
                    <a:pt x="631" y="486"/>
                    <a:pt x="655" y="485"/>
                  </a:cubicBezTo>
                  <a:cubicBezTo>
                    <a:pt x="665" y="484"/>
                    <a:pt x="674" y="484"/>
                    <a:pt x="682" y="484"/>
                  </a:cubicBezTo>
                  <a:cubicBezTo>
                    <a:pt x="860" y="484"/>
                    <a:pt x="880" y="599"/>
                    <a:pt x="858" y="735"/>
                  </a:cubicBezTo>
                  <a:cubicBezTo>
                    <a:pt x="929" y="749"/>
                    <a:pt x="1013" y="780"/>
                    <a:pt x="1091" y="780"/>
                  </a:cubicBezTo>
                  <a:cubicBezTo>
                    <a:pt x="1145" y="780"/>
                    <a:pt x="1195" y="766"/>
                    <a:pt x="1239" y="723"/>
                  </a:cubicBezTo>
                  <a:cubicBezTo>
                    <a:pt x="1376" y="586"/>
                    <a:pt x="1438" y="524"/>
                    <a:pt x="1516" y="524"/>
                  </a:cubicBezTo>
                  <a:cubicBezTo>
                    <a:pt x="1579" y="524"/>
                    <a:pt x="1653" y="565"/>
                    <a:pt x="1786" y="640"/>
                  </a:cubicBezTo>
                  <a:cubicBezTo>
                    <a:pt x="1822" y="670"/>
                    <a:pt x="1853" y="686"/>
                    <a:pt x="1883" y="686"/>
                  </a:cubicBezTo>
                  <a:cubicBezTo>
                    <a:pt x="1923" y="686"/>
                    <a:pt x="1960" y="659"/>
                    <a:pt x="2001" y="604"/>
                  </a:cubicBezTo>
                  <a:cubicBezTo>
                    <a:pt x="2013" y="318"/>
                    <a:pt x="1870" y="199"/>
                    <a:pt x="1596" y="116"/>
                  </a:cubicBezTo>
                  <a:cubicBezTo>
                    <a:pt x="1325" y="23"/>
                    <a:pt x="1054" y="1"/>
                    <a:pt x="7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32"/>
            <p:cNvSpPr/>
            <p:nvPr/>
          </p:nvSpPr>
          <p:spPr>
            <a:xfrm>
              <a:off x="5701600" y="2339700"/>
              <a:ext cx="80675" cy="19900"/>
            </a:xfrm>
            <a:custGeom>
              <a:avLst/>
              <a:gdLst/>
              <a:ahLst/>
              <a:cxnLst/>
              <a:rect l="l" t="t" r="r" b="b"/>
              <a:pathLst>
                <a:path w="3227" h="796" extrusionOk="0">
                  <a:moveTo>
                    <a:pt x="904" y="5"/>
                  </a:moveTo>
                  <a:cubicBezTo>
                    <a:pt x="758" y="5"/>
                    <a:pt x="611" y="11"/>
                    <a:pt x="465" y="24"/>
                  </a:cubicBezTo>
                  <a:cubicBezTo>
                    <a:pt x="298" y="48"/>
                    <a:pt x="119" y="1"/>
                    <a:pt x="0" y="167"/>
                  </a:cubicBezTo>
                  <a:cubicBezTo>
                    <a:pt x="81" y="257"/>
                    <a:pt x="176" y="300"/>
                    <a:pt x="279" y="300"/>
                  </a:cubicBezTo>
                  <a:cubicBezTo>
                    <a:pt x="312" y="300"/>
                    <a:pt x="346" y="295"/>
                    <a:pt x="381" y="286"/>
                  </a:cubicBezTo>
                  <a:cubicBezTo>
                    <a:pt x="453" y="263"/>
                    <a:pt x="500" y="227"/>
                    <a:pt x="560" y="179"/>
                  </a:cubicBezTo>
                  <a:cubicBezTo>
                    <a:pt x="758" y="179"/>
                    <a:pt x="967" y="169"/>
                    <a:pt x="1176" y="169"/>
                  </a:cubicBezTo>
                  <a:cubicBezTo>
                    <a:pt x="1281" y="169"/>
                    <a:pt x="1385" y="171"/>
                    <a:pt x="1489" y="179"/>
                  </a:cubicBezTo>
                  <a:cubicBezTo>
                    <a:pt x="1858" y="203"/>
                    <a:pt x="2251" y="286"/>
                    <a:pt x="2417" y="703"/>
                  </a:cubicBezTo>
                  <a:cubicBezTo>
                    <a:pt x="2431" y="766"/>
                    <a:pt x="2457" y="796"/>
                    <a:pt x="2493" y="796"/>
                  </a:cubicBezTo>
                  <a:cubicBezTo>
                    <a:pt x="2519" y="796"/>
                    <a:pt x="2549" y="780"/>
                    <a:pt x="2584" y="751"/>
                  </a:cubicBezTo>
                  <a:cubicBezTo>
                    <a:pt x="2632" y="727"/>
                    <a:pt x="2691" y="727"/>
                    <a:pt x="2739" y="727"/>
                  </a:cubicBezTo>
                  <a:lnTo>
                    <a:pt x="2870" y="596"/>
                  </a:lnTo>
                  <a:cubicBezTo>
                    <a:pt x="2977" y="453"/>
                    <a:pt x="3227" y="417"/>
                    <a:pt x="3167" y="167"/>
                  </a:cubicBezTo>
                  <a:cubicBezTo>
                    <a:pt x="2409" y="157"/>
                    <a:pt x="1659" y="5"/>
                    <a:pt x="904" y="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32"/>
            <p:cNvSpPr/>
            <p:nvPr/>
          </p:nvSpPr>
          <p:spPr>
            <a:xfrm>
              <a:off x="5679575" y="2340525"/>
              <a:ext cx="19950" cy="8425"/>
            </a:xfrm>
            <a:custGeom>
              <a:avLst/>
              <a:gdLst/>
              <a:ahLst/>
              <a:cxnLst/>
              <a:rect l="l" t="t" r="r" b="b"/>
              <a:pathLst>
                <a:path w="798" h="337" extrusionOk="0">
                  <a:moveTo>
                    <a:pt x="296" y="0"/>
                  </a:moveTo>
                  <a:cubicBezTo>
                    <a:pt x="190" y="0"/>
                    <a:pt x="88" y="27"/>
                    <a:pt x="0" y="134"/>
                  </a:cubicBezTo>
                  <a:cubicBezTo>
                    <a:pt x="84" y="230"/>
                    <a:pt x="214" y="194"/>
                    <a:pt x="298" y="289"/>
                  </a:cubicBezTo>
                  <a:cubicBezTo>
                    <a:pt x="381" y="337"/>
                    <a:pt x="476" y="337"/>
                    <a:pt x="572" y="337"/>
                  </a:cubicBezTo>
                  <a:cubicBezTo>
                    <a:pt x="631" y="337"/>
                    <a:pt x="691" y="325"/>
                    <a:pt x="738" y="289"/>
                  </a:cubicBezTo>
                  <a:cubicBezTo>
                    <a:pt x="798" y="241"/>
                    <a:pt x="798" y="182"/>
                    <a:pt x="738" y="134"/>
                  </a:cubicBezTo>
                  <a:cubicBezTo>
                    <a:pt x="691" y="111"/>
                    <a:pt x="631" y="63"/>
                    <a:pt x="584" y="27"/>
                  </a:cubicBezTo>
                  <a:cubicBezTo>
                    <a:pt x="488" y="22"/>
                    <a:pt x="390" y="0"/>
                    <a:pt x="2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32"/>
            <p:cNvSpPr/>
            <p:nvPr/>
          </p:nvSpPr>
          <p:spPr>
            <a:xfrm>
              <a:off x="5657850" y="2339500"/>
              <a:ext cx="15300" cy="7675"/>
            </a:xfrm>
            <a:custGeom>
              <a:avLst/>
              <a:gdLst/>
              <a:ahLst/>
              <a:cxnLst/>
              <a:rect l="l" t="t" r="r" b="b"/>
              <a:pathLst>
                <a:path w="612" h="307" extrusionOk="0">
                  <a:moveTo>
                    <a:pt x="511" y="1"/>
                  </a:moveTo>
                  <a:cubicBezTo>
                    <a:pt x="463" y="1"/>
                    <a:pt x="403" y="21"/>
                    <a:pt x="357" y="21"/>
                  </a:cubicBezTo>
                  <a:cubicBezTo>
                    <a:pt x="339" y="21"/>
                    <a:pt x="322" y="18"/>
                    <a:pt x="310" y="9"/>
                  </a:cubicBezTo>
                  <a:cubicBezTo>
                    <a:pt x="179" y="32"/>
                    <a:pt x="60" y="56"/>
                    <a:pt x="0" y="187"/>
                  </a:cubicBezTo>
                  <a:cubicBezTo>
                    <a:pt x="0" y="235"/>
                    <a:pt x="12" y="271"/>
                    <a:pt x="12" y="306"/>
                  </a:cubicBezTo>
                  <a:cubicBezTo>
                    <a:pt x="143" y="247"/>
                    <a:pt x="274" y="175"/>
                    <a:pt x="429" y="163"/>
                  </a:cubicBezTo>
                  <a:cubicBezTo>
                    <a:pt x="458" y="199"/>
                    <a:pt x="485" y="217"/>
                    <a:pt x="512" y="217"/>
                  </a:cubicBezTo>
                  <a:cubicBezTo>
                    <a:pt x="539" y="217"/>
                    <a:pt x="566" y="199"/>
                    <a:pt x="595" y="163"/>
                  </a:cubicBezTo>
                  <a:cubicBezTo>
                    <a:pt x="612" y="31"/>
                    <a:pt x="569" y="1"/>
                    <a:pt x="5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32"/>
            <p:cNvSpPr/>
            <p:nvPr/>
          </p:nvSpPr>
          <p:spPr>
            <a:xfrm>
              <a:off x="5701300" y="2343875"/>
              <a:ext cx="14600" cy="6950"/>
            </a:xfrm>
            <a:custGeom>
              <a:avLst/>
              <a:gdLst/>
              <a:ahLst/>
              <a:cxnLst/>
              <a:rect l="l" t="t" r="r" b="b"/>
              <a:pathLst>
                <a:path w="584" h="278" extrusionOk="0">
                  <a:moveTo>
                    <a:pt x="429" y="0"/>
                  </a:moveTo>
                  <a:cubicBezTo>
                    <a:pt x="310" y="131"/>
                    <a:pt x="107" y="0"/>
                    <a:pt x="0" y="155"/>
                  </a:cubicBezTo>
                  <a:cubicBezTo>
                    <a:pt x="90" y="258"/>
                    <a:pt x="194" y="277"/>
                    <a:pt x="302" y="277"/>
                  </a:cubicBezTo>
                  <a:cubicBezTo>
                    <a:pt x="369" y="277"/>
                    <a:pt x="438" y="270"/>
                    <a:pt x="506" y="270"/>
                  </a:cubicBezTo>
                  <a:cubicBezTo>
                    <a:pt x="532" y="270"/>
                    <a:pt x="558" y="271"/>
                    <a:pt x="584" y="274"/>
                  </a:cubicBezTo>
                  <a:lnTo>
                    <a:pt x="5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32"/>
            <p:cNvSpPr/>
            <p:nvPr/>
          </p:nvSpPr>
          <p:spPr>
            <a:xfrm>
              <a:off x="5698025" y="2343575"/>
              <a:ext cx="14000" cy="3675"/>
            </a:xfrm>
            <a:custGeom>
              <a:avLst/>
              <a:gdLst/>
              <a:ahLst/>
              <a:cxnLst/>
              <a:rect l="l" t="t" r="r" b="b"/>
              <a:pathLst>
                <a:path w="560" h="147" extrusionOk="0">
                  <a:moveTo>
                    <a:pt x="0" y="0"/>
                  </a:moveTo>
                  <a:lnTo>
                    <a:pt x="0" y="143"/>
                  </a:lnTo>
                  <a:lnTo>
                    <a:pt x="131" y="143"/>
                  </a:lnTo>
                  <a:cubicBezTo>
                    <a:pt x="174" y="143"/>
                    <a:pt x="220" y="146"/>
                    <a:pt x="267" y="146"/>
                  </a:cubicBezTo>
                  <a:cubicBezTo>
                    <a:pt x="375" y="146"/>
                    <a:pt x="485" y="129"/>
                    <a:pt x="560" y="12"/>
                  </a:cubicBezTo>
                  <a:cubicBezTo>
                    <a:pt x="417" y="12"/>
                    <a:pt x="262" y="12"/>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32"/>
            <p:cNvSpPr/>
            <p:nvPr/>
          </p:nvSpPr>
          <p:spPr>
            <a:xfrm>
              <a:off x="5668850" y="2343875"/>
              <a:ext cx="4200" cy="4475"/>
            </a:xfrm>
            <a:custGeom>
              <a:avLst/>
              <a:gdLst/>
              <a:ahLst/>
              <a:cxnLst/>
              <a:rect l="l" t="t" r="r" b="b"/>
              <a:pathLst>
                <a:path w="168" h="179" extrusionOk="0">
                  <a:moveTo>
                    <a:pt x="1" y="0"/>
                  </a:moveTo>
                  <a:cubicBezTo>
                    <a:pt x="12" y="72"/>
                    <a:pt x="48" y="131"/>
                    <a:pt x="84" y="179"/>
                  </a:cubicBezTo>
                  <a:cubicBezTo>
                    <a:pt x="108" y="119"/>
                    <a:pt x="132" y="6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32"/>
            <p:cNvSpPr/>
            <p:nvPr/>
          </p:nvSpPr>
          <p:spPr>
            <a:xfrm>
              <a:off x="5679575" y="2343875"/>
              <a:ext cx="7150" cy="3900"/>
            </a:xfrm>
            <a:custGeom>
              <a:avLst/>
              <a:gdLst/>
              <a:ahLst/>
              <a:cxnLst/>
              <a:rect l="l" t="t" r="r" b="b"/>
              <a:pathLst>
                <a:path w="286" h="156" extrusionOk="0">
                  <a:moveTo>
                    <a:pt x="0" y="0"/>
                  </a:moveTo>
                  <a:cubicBezTo>
                    <a:pt x="60" y="119"/>
                    <a:pt x="167" y="155"/>
                    <a:pt x="286" y="155"/>
                  </a:cubicBezTo>
                  <a:cubicBezTo>
                    <a:pt x="226" y="36"/>
                    <a:pt x="119"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32"/>
            <p:cNvSpPr/>
            <p:nvPr/>
          </p:nvSpPr>
          <p:spPr>
            <a:xfrm>
              <a:off x="5686700" y="2347750"/>
              <a:ext cx="8375" cy="3300"/>
            </a:xfrm>
            <a:custGeom>
              <a:avLst/>
              <a:gdLst/>
              <a:ahLst/>
              <a:cxnLst/>
              <a:rect l="l" t="t" r="r" b="b"/>
              <a:pathLst>
                <a:path w="335" h="132" extrusionOk="0">
                  <a:moveTo>
                    <a:pt x="1" y="0"/>
                  </a:moveTo>
                  <a:cubicBezTo>
                    <a:pt x="60" y="119"/>
                    <a:pt x="180" y="131"/>
                    <a:pt x="287" y="131"/>
                  </a:cubicBezTo>
                  <a:cubicBezTo>
                    <a:pt x="334" y="83"/>
                    <a:pt x="334" y="36"/>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32"/>
            <p:cNvSpPr/>
            <p:nvPr/>
          </p:nvSpPr>
          <p:spPr>
            <a:xfrm>
              <a:off x="5693850" y="2341200"/>
              <a:ext cx="3600" cy="2700"/>
            </a:xfrm>
            <a:custGeom>
              <a:avLst/>
              <a:gdLst/>
              <a:ahLst/>
              <a:cxnLst/>
              <a:rect l="l" t="t" r="r" b="b"/>
              <a:pathLst>
                <a:path w="144" h="108" extrusionOk="0">
                  <a:moveTo>
                    <a:pt x="1" y="0"/>
                  </a:moveTo>
                  <a:cubicBezTo>
                    <a:pt x="60" y="36"/>
                    <a:pt x="108" y="84"/>
                    <a:pt x="144" y="107"/>
                  </a:cubicBezTo>
                  <a:cubicBezTo>
                    <a:pt x="108" y="60"/>
                    <a:pt x="60"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32"/>
            <p:cNvSpPr/>
            <p:nvPr/>
          </p:nvSpPr>
          <p:spPr>
            <a:xfrm>
              <a:off x="5694150" y="2347750"/>
              <a:ext cx="3900" cy="3300"/>
            </a:xfrm>
            <a:custGeom>
              <a:avLst/>
              <a:gdLst/>
              <a:ahLst/>
              <a:cxnLst/>
              <a:rect l="l" t="t" r="r" b="b"/>
              <a:pathLst>
                <a:path w="156" h="132" extrusionOk="0">
                  <a:moveTo>
                    <a:pt x="1" y="0"/>
                  </a:moveTo>
                  <a:lnTo>
                    <a:pt x="1" y="131"/>
                  </a:lnTo>
                  <a:cubicBezTo>
                    <a:pt x="48" y="83"/>
                    <a:pt x="96"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32"/>
            <p:cNvSpPr/>
            <p:nvPr/>
          </p:nvSpPr>
          <p:spPr>
            <a:xfrm>
              <a:off x="5221175" y="2455200"/>
              <a:ext cx="8350" cy="21150"/>
            </a:xfrm>
            <a:custGeom>
              <a:avLst/>
              <a:gdLst/>
              <a:ahLst/>
              <a:cxnLst/>
              <a:rect l="l" t="t" r="r" b="b"/>
              <a:pathLst>
                <a:path w="334" h="846" extrusionOk="0">
                  <a:moveTo>
                    <a:pt x="120" y="0"/>
                  </a:moveTo>
                  <a:cubicBezTo>
                    <a:pt x="108" y="84"/>
                    <a:pt x="108" y="179"/>
                    <a:pt x="84" y="262"/>
                  </a:cubicBezTo>
                  <a:cubicBezTo>
                    <a:pt x="36" y="417"/>
                    <a:pt x="1" y="560"/>
                    <a:pt x="108" y="715"/>
                  </a:cubicBezTo>
                  <a:cubicBezTo>
                    <a:pt x="108" y="762"/>
                    <a:pt x="120" y="798"/>
                    <a:pt x="120" y="846"/>
                  </a:cubicBezTo>
                  <a:cubicBezTo>
                    <a:pt x="334" y="596"/>
                    <a:pt x="239" y="286"/>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32"/>
            <p:cNvSpPr/>
            <p:nvPr/>
          </p:nvSpPr>
          <p:spPr>
            <a:xfrm>
              <a:off x="5220875" y="2487050"/>
              <a:ext cx="3300" cy="11625"/>
            </a:xfrm>
            <a:custGeom>
              <a:avLst/>
              <a:gdLst/>
              <a:ahLst/>
              <a:cxnLst/>
              <a:rect l="l" t="t" r="r" b="b"/>
              <a:pathLst>
                <a:path w="132" h="465" extrusionOk="0">
                  <a:moveTo>
                    <a:pt x="1" y="0"/>
                  </a:moveTo>
                  <a:cubicBezTo>
                    <a:pt x="1" y="155"/>
                    <a:pt x="13" y="322"/>
                    <a:pt x="13" y="465"/>
                  </a:cubicBezTo>
                  <a:cubicBezTo>
                    <a:pt x="60" y="453"/>
                    <a:pt x="96" y="453"/>
                    <a:pt x="132" y="429"/>
                  </a:cubicBezTo>
                  <a:cubicBezTo>
                    <a:pt x="120" y="286"/>
                    <a:pt x="132" y="119"/>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32"/>
            <p:cNvSpPr/>
            <p:nvPr/>
          </p:nvSpPr>
          <p:spPr>
            <a:xfrm>
              <a:off x="5246775" y="2548050"/>
              <a:ext cx="13725" cy="17475"/>
            </a:xfrm>
            <a:custGeom>
              <a:avLst/>
              <a:gdLst/>
              <a:ahLst/>
              <a:cxnLst/>
              <a:rect l="l" t="t" r="r" b="b"/>
              <a:pathLst>
                <a:path w="549" h="699" extrusionOk="0">
                  <a:moveTo>
                    <a:pt x="251" y="1"/>
                  </a:moveTo>
                  <a:cubicBezTo>
                    <a:pt x="203" y="61"/>
                    <a:pt x="143" y="108"/>
                    <a:pt x="84" y="144"/>
                  </a:cubicBezTo>
                  <a:cubicBezTo>
                    <a:pt x="0" y="239"/>
                    <a:pt x="24" y="334"/>
                    <a:pt x="84" y="442"/>
                  </a:cubicBezTo>
                  <a:cubicBezTo>
                    <a:pt x="96" y="501"/>
                    <a:pt x="131" y="537"/>
                    <a:pt x="143" y="584"/>
                  </a:cubicBezTo>
                  <a:cubicBezTo>
                    <a:pt x="191" y="620"/>
                    <a:pt x="215" y="656"/>
                    <a:pt x="262" y="692"/>
                  </a:cubicBezTo>
                  <a:cubicBezTo>
                    <a:pt x="285" y="696"/>
                    <a:pt x="308" y="699"/>
                    <a:pt x="330" y="699"/>
                  </a:cubicBezTo>
                  <a:cubicBezTo>
                    <a:pt x="421" y="699"/>
                    <a:pt x="500" y="657"/>
                    <a:pt x="548" y="561"/>
                  </a:cubicBezTo>
                  <a:cubicBezTo>
                    <a:pt x="453" y="382"/>
                    <a:pt x="346" y="180"/>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32"/>
            <p:cNvSpPr/>
            <p:nvPr/>
          </p:nvSpPr>
          <p:spPr>
            <a:xfrm>
              <a:off x="5245875" y="2551625"/>
              <a:ext cx="3300" cy="7775"/>
            </a:xfrm>
            <a:custGeom>
              <a:avLst/>
              <a:gdLst/>
              <a:ahLst/>
              <a:cxnLst/>
              <a:rect l="l" t="t" r="r" b="b"/>
              <a:pathLst>
                <a:path w="132" h="311" extrusionOk="0">
                  <a:moveTo>
                    <a:pt x="13" y="1"/>
                  </a:moveTo>
                  <a:cubicBezTo>
                    <a:pt x="1" y="132"/>
                    <a:pt x="25" y="239"/>
                    <a:pt x="132" y="310"/>
                  </a:cubicBezTo>
                  <a:lnTo>
                    <a:pt x="132" y="13"/>
                  </a:lnTo>
                  <a:cubicBezTo>
                    <a:pt x="84" y="13"/>
                    <a:pt x="48" y="13"/>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32"/>
            <p:cNvSpPr/>
            <p:nvPr/>
          </p:nvSpPr>
          <p:spPr>
            <a:xfrm>
              <a:off x="5314050" y="2540625"/>
              <a:ext cx="46150" cy="8675"/>
            </a:xfrm>
            <a:custGeom>
              <a:avLst/>
              <a:gdLst/>
              <a:ahLst/>
              <a:cxnLst/>
              <a:rect l="l" t="t" r="r" b="b"/>
              <a:pathLst>
                <a:path w="1846" h="347" extrusionOk="0">
                  <a:moveTo>
                    <a:pt x="846" y="0"/>
                  </a:moveTo>
                  <a:cubicBezTo>
                    <a:pt x="560" y="24"/>
                    <a:pt x="274" y="24"/>
                    <a:pt x="0" y="36"/>
                  </a:cubicBezTo>
                  <a:cubicBezTo>
                    <a:pt x="131" y="262"/>
                    <a:pt x="441" y="84"/>
                    <a:pt x="560" y="298"/>
                  </a:cubicBezTo>
                  <a:cubicBezTo>
                    <a:pt x="750" y="335"/>
                    <a:pt x="942" y="346"/>
                    <a:pt x="1134" y="346"/>
                  </a:cubicBezTo>
                  <a:cubicBezTo>
                    <a:pt x="1374" y="346"/>
                    <a:pt x="1614" y="328"/>
                    <a:pt x="1846" y="322"/>
                  </a:cubicBezTo>
                  <a:cubicBezTo>
                    <a:pt x="1771" y="145"/>
                    <a:pt x="1653" y="33"/>
                    <a:pt x="1502" y="33"/>
                  </a:cubicBezTo>
                  <a:cubicBezTo>
                    <a:pt x="1460" y="33"/>
                    <a:pt x="1416" y="42"/>
                    <a:pt x="1370" y="60"/>
                  </a:cubicBezTo>
                  <a:cubicBezTo>
                    <a:pt x="1318" y="81"/>
                    <a:pt x="1271" y="89"/>
                    <a:pt x="1226" y="89"/>
                  </a:cubicBezTo>
                  <a:cubicBezTo>
                    <a:pt x="1093" y="89"/>
                    <a:pt x="979" y="18"/>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32"/>
            <p:cNvSpPr/>
            <p:nvPr/>
          </p:nvSpPr>
          <p:spPr>
            <a:xfrm>
              <a:off x="5660225" y="2376325"/>
              <a:ext cx="5975" cy="3575"/>
            </a:xfrm>
            <a:custGeom>
              <a:avLst/>
              <a:gdLst/>
              <a:ahLst/>
              <a:cxnLst/>
              <a:rect l="l" t="t" r="r" b="b"/>
              <a:pathLst>
                <a:path w="239" h="143" extrusionOk="0">
                  <a:moveTo>
                    <a:pt x="60" y="0"/>
                  </a:moveTo>
                  <a:cubicBezTo>
                    <a:pt x="0" y="48"/>
                    <a:pt x="0" y="83"/>
                    <a:pt x="60" y="143"/>
                  </a:cubicBezTo>
                  <a:cubicBezTo>
                    <a:pt x="119" y="119"/>
                    <a:pt x="179" y="107"/>
                    <a:pt x="238" y="72"/>
                  </a:cubicBezTo>
                  <a:cubicBezTo>
                    <a:pt x="179" y="48"/>
                    <a:pt x="119"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32"/>
            <p:cNvSpPr/>
            <p:nvPr/>
          </p:nvSpPr>
          <p:spPr>
            <a:xfrm>
              <a:off x="5658125" y="2376325"/>
              <a:ext cx="3600" cy="3575"/>
            </a:xfrm>
            <a:custGeom>
              <a:avLst/>
              <a:gdLst/>
              <a:ahLst/>
              <a:cxnLst/>
              <a:rect l="l" t="t" r="r" b="b"/>
              <a:pathLst>
                <a:path w="144" h="143" extrusionOk="0">
                  <a:moveTo>
                    <a:pt x="1" y="0"/>
                  </a:moveTo>
                  <a:lnTo>
                    <a:pt x="1" y="143"/>
                  </a:lnTo>
                  <a:lnTo>
                    <a:pt x="144" y="143"/>
                  </a:lnTo>
                  <a:lnTo>
                    <a:pt x="144" y="72"/>
                  </a:lnTo>
                  <a:lnTo>
                    <a:pt x="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32"/>
            <p:cNvSpPr/>
            <p:nvPr/>
          </p:nvSpPr>
          <p:spPr>
            <a:xfrm>
              <a:off x="5814100" y="2476625"/>
              <a:ext cx="1825" cy="1525"/>
            </a:xfrm>
            <a:custGeom>
              <a:avLst/>
              <a:gdLst/>
              <a:ahLst/>
              <a:cxnLst/>
              <a:rect l="l" t="t" r="r" b="b"/>
              <a:pathLst>
                <a:path w="73" h="61" extrusionOk="0">
                  <a:moveTo>
                    <a:pt x="72" y="0"/>
                  </a:moveTo>
                  <a:cubicBezTo>
                    <a:pt x="13" y="36"/>
                    <a:pt x="1" y="48"/>
                    <a:pt x="37" y="60"/>
                  </a:cubicBezTo>
                  <a:cubicBezTo>
                    <a:pt x="37" y="60"/>
                    <a:pt x="60" y="24"/>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32"/>
            <p:cNvSpPr/>
            <p:nvPr/>
          </p:nvSpPr>
          <p:spPr>
            <a:xfrm>
              <a:off x="5635525" y="2337100"/>
              <a:ext cx="11925" cy="6800"/>
            </a:xfrm>
            <a:custGeom>
              <a:avLst/>
              <a:gdLst/>
              <a:ahLst/>
              <a:cxnLst/>
              <a:rect l="l" t="t" r="r" b="b"/>
              <a:pathLst>
                <a:path w="477" h="272" extrusionOk="0">
                  <a:moveTo>
                    <a:pt x="115" y="1"/>
                  </a:moveTo>
                  <a:cubicBezTo>
                    <a:pt x="62" y="1"/>
                    <a:pt x="19" y="17"/>
                    <a:pt x="12" y="93"/>
                  </a:cubicBezTo>
                  <a:cubicBezTo>
                    <a:pt x="0" y="176"/>
                    <a:pt x="83" y="224"/>
                    <a:pt x="179" y="271"/>
                  </a:cubicBezTo>
                  <a:lnTo>
                    <a:pt x="476" y="271"/>
                  </a:lnTo>
                  <a:cubicBezTo>
                    <a:pt x="452" y="105"/>
                    <a:pt x="393" y="9"/>
                    <a:pt x="238" y="9"/>
                  </a:cubicBezTo>
                  <a:cubicBezTo>
                    <a:pt x="198" y="9"/>
                    <a:pt x="154" y="1"/>
                    <a:pt x="1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32"/>
            <p:cNvSpPr/>
            <p:nvPr/>
          </p:nvSpPr>
          <p:spPr>
            <a:xfrm>
              <a:off x="5607825" y="2340300"/>
              <a:ext cx="3900" cy="3600"/>
            </a:xfrm>
            <a:custGeom>
              <a:avLst/>
              <a:gdLst/>
              <a:ahLst/>
              <a:cxnLst/>
              <a:rect l="l" t="t" r="r" b="b"/>
              <a:pathLst>
                <a:path w="156" h="144" extrusionOk="0">
                  <a:moveTo>
                    <a:pt x="1" y="0"/>
                  </a:moveTo>
                  <a:cubicBezTo>
                    <a:pt x="39" y="49"/>
                    <a:pt x="86" y="81"/>
                    <a:pt x="127" y="117"/>
                  </a:cubicBezTo>
                  <a:lnTo>
                    <a:pt x="127" y="117"/>
                  </a:lnTo>
                  <a:lnTo>
                    <a:pt x="1" y="0"/>
                  </a:lnTo>
                  <a:close/>
                  <a:moveTo>
                    <a:pt x="127" y="117"/>
                  </a:moveTo>
                  <a:lnTo>
                    <a:pt x="156" y="143"/>
                  </a:lnTo>
                  <a:cubicBezTo>
                    <a:pt x="146" y="134"/>
                    <a:pt x="137" y="126"/>
                    <a:pt x="127" y="11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32"/>
            <p:cNvSpPr/>
            <p:nvPr/>
          </p:nvSpPr>
          <p:spPr>
            <a:xfrm>
              <a:off x="5651000" y="2342025"/>
              <a:ext cx="3300" cy="1875"/>
            </a:xfrm>
            <a:custGeom>
              <a:avLst/>
              <a:gdLst/>
              <a:ahLst/>
              <a:cxnLst/>
              <a:rect l="l" t="t" r="r" b="b"/>
              <a:pathLst>
                <a:path w="132" h="75" extrusionOk="0">
                  <a:moveTo>
                    <a:pt x="72" y="0"/>
                  </a:moveTo>
                  <a:cubicBezTo>
                    <a:pt x="45" y="0"/>
                    <a:pt x="26" y="28"/>
                    <a:pt x="0" y="62"/>
                  </a:cubicBezTo>
                  <a:cubicBezTo>
                    <a:pt x="48" y="74"/>
                    <a:pt x="95" y="74"/>
                    <a:pt x="131" y="74"/>
                  </a:cubicBezTo>
                  <a:cubicBezTo>
                    <a:pt x="131" y="62"/>
                    <a:pt x="119" y="27"/>
                    <a:pt x="107" y="15"/>
                  </a:cubicBezTo>
                  <a:cubicBezTo>
                    <a:pt x="94" y="5"/>
                    <a:pt x="82"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32"/>
            <p:cNvSpPr/>
            <p:nvPr/>
          </p:nvSpPr>
          <p:spPr>
            <a:xfrm>
              <a:off x="6002225" y="2601650"/>
              <a:ext cx="4800" cy="3575"/>
            </a:xfrm>
            <a:custGeom>
              <a:avLst/>
              <a:gdLst/>
              <a:ahLst/>
              <a:cxnLst/>
              <a:rect l="l" t="t" r="r" b="b"/>
              <a:pathLst>
                <a:path w="192" h="143" extrusionOk="0">
                  <a:moveTo>
                    <a:pt x="1" y="0"/>
                  </a:moveTo>
                  <a:lnTo>
                    <a:pt x="1" y="0"/>
                  </a:lnTo>
                  <a:cubicBezTo>
                    <a:pt x="36" y="83"/>
                    <a:pt x="60" y="143"/>
                    <a:pt x="132" y="143"/>
                  </a:cubicBezTo>
                  <a:cubicBezTo>
                    <a:pt x="167" y="143"/>
                    <a:pt x="179" y="95"/>
                    <a:pt x="191" y="60"/>
                  </a:cubicBezTo>
                  <a:cubicBezTo>
                    <a:pt x="120" y="36"/>
                    <a:pt x="60"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32"/>
            <p:cNvSpPr/>
            <p:nvPr/>
          </p:nvSpPr>
          <p:spPr>
            <a:xfrm>
              <a:off x="6033475" y="2604250"/>
              <a:ext cx="1525" cy="1575"/>
            </a:xfrm>
            <a:custGeom>
              <a:avLst/>
              <a:gdLst/>
              <a:ahLst/>
              <a:cxnLst/>
              <a:rect l="l" t="t" r="r" b="b"/>
              <a:pathLst>
                <a:path w="61" h="63" extrusionOk="0">
                  <a:moveTo>
                    <a:pt x="17" y="1"/>
                  </a:moveTo>
                  <a:cubicBezTo>
                    <a:pt x="7" y="1"/>
                    <a:pt x="1" y="13"/>
                    <a:pt x="1" y="39"/>
                  </a:cubicBezTo>
                  <a:cubicBezTo>
                    <a:pt x="1" y="39"/>
                    <a:pt x="48" y="51"/>
                    <a:pt x="60" y="63"/>
                  </a:cubicBezTo>
                  <a:cubicBezTo>
                    <a:pt x="47" y="22"/>
                    <a:pt x="29" y="1"/>
                    <a:pt x="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32"/>
            <p:cNvSpPr/>
            <p:nvPr/>
          </p:nvSpPr>
          <p:spPr>
            <a:xfrm>
              <a:off x="5267025" y="2508800"/>
              <a:ext cx="26200" cy="4175"/>
            </a:xfrm>
            <a:custGeom>
              <a:avLst/>
              <a:gdLst/>
              <a:ahLst/>
              <a:cxnLst/>
              <a:rect l="l" t="t" r="r" b="b"/>
              <a:pathLst>
                <a:path w="1048" h="167" extrusionOk="0">
                  <a:moveTo>
                    <a:pt x="451" y="0"/>
                  </a:moveTo>
                  <a:cubicBezTo>
                    <a:pt x="295" y="0"/>
                    <a:pt x="143" y="27"/>
                    <a:pt x="0" y="142"/>
                  </a:cubicBezTo>
                  <a:cubicBezTo>
                    <a:pt x="95" y="142"/>
                    <a:pt x="191" y="166"/>
                    <a:pt x="286" y="166"/>
                  </a:cubicBezTo>
                  <a:cubicBezTo>
                    <a:pt x="536" y="142"/>
                    <a:pt x="774" y="130"/>
                    <a:pt x="1000" y="130"/>
                  </a:cubicBezTo>
                  <a:lnTo>
                    <a:pt x="1048" y="71"/>
                  </a:lnTo>
                  <a:lnTo>
                    <a:pt x="1000" y="11"/>
                  </a:lnTo>
                  <a:cubicBezTo>
                    <a:pt x="954" y="18"/>
                    <a:pt x="906" y="20"/>
                    <a:pt x="859" y="20"/>
                  </a:cubicBezTo>
                  <a:cubicBezTo>
                    <a:pt x="724" y="20"/>
                    <a:pt x="586" y="0"/>
                    <a:pt x="4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32"/>
            <p:cNvSpPr/>
            <p:nvPr/>
          </p:nvSpPr>
          <p:spPr>
            <a:xfrm>
              <a:off x="5306000" y="2516125"/>
              <a:ext cx="8375" cy="3675"/>
            </a:xfrm>
            <a:custGeom>
              <a:avLst/>
              <a:gdLst/>
              <a:ahLst/>
              <a:cxnLst/>
              <a:rect l="l" t="t" r="r" b="b"/>
              <a:pathLst>
                <a:path w="335" h="147" extrusionOk="0">
                  <a:moveTo>
                    <a:pt x="229" y="1"/>
                  </a:moveTo>
                  <a:cubicBezTo>
                    <a:pt x="183" y="1"/>
                    <a:pt x="134" y="26"/>
                    <a:pt x="96" y="52"/>
                  </a:cubicBezTo>
                  <a:cubicBezTo>
                    <a:pt x="60" y="75"/>
                    <a:pt x="37" y="123"/>
                    <a:pt x="1" y="147"/>
                  </a:cubicBezTo>
                  <a:cubicBezTo>
                    <a:pt x="60" y="147"/>
                    <a:pt x="108" y="147"/>
                    <a:pt x="132" y="135"/>
                  </a:cubicBezTo>
                  <a:cubicBezTo>
                    <a:pt x="215" y="123"/>
                    <a:pt x="275" y="87"/>
                    <a:pt x="334" y="75"/>
                  </a:cubicBezTo>
                  <a:cubicBezTo>
                    <a:pt x="306" y="20"/>
                    <a:pt x="268" y="1"/>
                    <a:pt x="2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32"/>
            <p:cNvSpPr/>
            <p:nvPr/>
          </p:nvSpPr>
          <p:spPr>
            <a:xfrm>
              <a:off x="5303025" y="2510850"/>
              <a:ext cx="3900" cy="1450"/>
            </a:xfrm>
            <a:custGeom>
              <a:avLst/>
              <a:gdLst/>
              <a:ahLst/>
              <a:cxnLst/>
              <a:rect l="l" t="t" r="r" b="b"/>
              <a:pathLst>
                <a:path w="156" h="58" extrusionOk="0">
                  <a:moveTo>
                    <a:pt x="108" y="1"/>
                  </a:moveTo>
                  <a:cubicBezTo>
                    <a:pt x="60" y="25"/>
                    <a:pt x="36" y="36"/>
                    <a:pt x="1" y="48"/>
                  </a:cubicBezTo>
                  <a:cubicBezTo>
                    <a:pt x="25" y="54"/>
                    <a:pt x="48" y="57"/>
                    <a:pt x="74" y="57"/>
                  </a:cubicBezTo>
                  <a:cubicBezTo>
                    <a:pt x="99" y="57"/>
                    <a:pt x="126" y="54"/>
                    <a:pt x="156" y="48"/>
                  </a:cubicBezTo>
                  <a:cubicBezTo>
                    <a:pt x="144" y="36"/>
                    <a:pt x="120"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32"/>
            <p:cNvSpPr/>
            <p:nvPr/>
          </p:nvSpPr>
          <p:spPr>
            <a:xfrm>
              <a:off x="5292325" y="2509075"/>
              <a:ext cx="3875" cy="3300"/>
            </a:xfrm>
            <a:custGeom>
              <a:avLst/>
              <a:gdLst/>
              <a:ahLst/>
              <a:cxnLst/>
              <a:rect l="l" t="t" r="r" b="b"/>
              <a:pathLst>
                <a:path w="155" h="132" extrusionOk="0">
                  <a:moveTo>
                    <a:pt x="0" y="0"/>
                  </a:moveTo>
                  <a:lnTo>
                    <a:pt x="0" y="107"/>
                  </a:lnTo>
                  <a:cubicBezTo>
                    <a:pt x="48" y="107"/>
                    <a:pt x="95" y="119"/>
                    <a:pt x="155" y="131"/>
                  </a:cubicBezTo>
                  <a:cubicBezTo>
                    <a:pt x="95" y="96"/>
                    <a:pt x="48"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32"/>
            <p:cNvSpPr/>
            <p:nvPr/>
          </p:nvSpPr>
          <p:spPr>
            <a:xfrm>
              <a:off x="5471200" y="2548650"/>
              <a:ext cx="7475" cy="6100"/>
            </a:xfrm>
            <a:custGeom>
              <a:avLst/>
              <a:gdLst/>
              <a:ahLst/>
              <a:cxnLst/>
              <a:rect l="l" t="t" r="r" b="b"/>
              <a:pathLst>
                <a:path w="299" h="244" extrusionOk="0">
                  <a:moveTo>
                    <a:pt x="156" y="1"/>
                  </a:moveTo>
                  <a:cubicBezTo>
                    <a:pt x="48" y="60"/>
                    <a:pt x="1" y="120"/>
                    <a:pt x="96" y="215"/>
                  </a:cubicBezTo>
                  <a:cubicBezTo>
                    <a:pt x="96" y="233"/>
                    <a:pt x="122" y="244"/>
                    <a:pt x="140" y="244"/>
                  </a:cubicBezTo>
                  <a:cubicBezTo>
                    <a:pt x="147" y="244"/>
                    <a:pt x="152" y="242"/>
                    <a:pt x="156" y="239"/>
                  </a:cubicBezTo>
                  <a:cubicBezTo>
                    <a:pt x="298" y="156"/>
                    <a:pt x="156" y="72"/>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32"/>
            <p:cNvSpPr/>
            <p:nvPr/>
          </p:nvSpPr>
          <p:spPr>
            <a:xfrm>
              <a:off x="6085275" y="2501475"/>
              <a:ext cx="13725" cy="4350"/>
            </a:xfrm>
            <a:custGeom>
              <a:avLst/>
              <a:gdLst/>
              <a:ahLst/>
              <a:cxnLst/>
              <a:rect l="l" t="t" r="r" b="b"/>
              <a:pathLst>
                <a:path w="549" h="174" extrusionOk="0">
                  <a:moveTo>
                    <a:pt x="271" y="0"/>
                  </a:moveTo>
                  <a:cubicBezTo>
                    <a:pt x="170" y="0"/>
                    <a:pt x="76" y="31"/>
                    <a:pt x="0" y="138"/>
                  </a:cubicBezTo>
                  <a:cubicBezTo>
                    <a:pt x="107" y="158"/>
                    <a:pt x="210" y="174"/>
                    <a:pt x="311" y="174"/>
                  </a:cubicBezTo>
                  <a:cubicBezTo>
                    <a:pt x="391" y="174"/>
                    <a:pt x="469" y="164"/>
                    <a:pt x="548" y="138"/>
                  </a:cubicBezTo>
                  <a:lnTo>
                    <a:pt x="548" y="42"/>
                  </a:lnTo>
                  <a:cubicBezTo>
                    <a:pt x="458" y="25"/>
                    <a:pt x="362" y="0"/>
                    <a:pt x="2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32"/>
            <p:cNvSpPr/>
            <p:nvPr/>
          </p:nvSpPr>
          <p:spPr>
            <a:xfrm>
              <a:off x="5371200" y="2304575"/>
              <a:ext cx="22650" cy="10750"/>
            </a:xfrm>
            <a:custGeom>
              <a:avLst/>
              <a:gdLst/>
              <a:ahLst/>
              <a:cxnLst/>
              <a:rect l="l" t="t" r="r" b="b"/>
              <a:pathLst>
                <a:path w="906" h="430" extrusionOk="0">
                  <a:moveTo>
                    <a:pt x="0" y="1"/>
                  </a:moveTo>
                  <a:cubicBezTo>
                    <a:pt x="48" y="132"/>
                    <a:pt x="96" y="275"/>
                    <a:pt x="131" y="429"/>
                  </a:cubicBezTo>
                  <a:cubicBezTo>
                    <a:pt x="344" y="291"/>
                    <a:pt x="538" y="124"/>
                    <a:pt x="797" y="124"/>
                  </a:cubicBezTo>
                  <a:cubicBezTo>
                    <a:pt x="828" y="124"/>
                    <a:pt x="860" y="127"/>
                    <a:pt x="893" y="132"/>
                  </a:cubicBezTo>
                  <a:cubicBezTo>
                    <a:pt x="905" y="72"/>
                    <a:pt x="881" y="36"/>
                    <a:pt x="822" y="25"/>
                  </a:cubicBezTo>
                  <a:cubicBezTo>
                    <a:pt x="750" y="13"/>
                    <a:pt x="655" y="13"/>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32"/>
            <p:cNvSpPr/>
            <p:nvPr/>
          </p:nvSpPr>
          <p:spPr>
            <a:xfrm>
              <a:off x="5391725" y="2304425"/>
              <a:ext cx="19375" cy="3750"/>
            </a:xfrm>
            <a:custGeom>
              <a:avLst/>
              <a:gdLst/>
              <a:ahLst/>
              <a:cxnLst/>
              <a:rect l="l" t="t" r="r" b="b"/>
              <a:pathLst>
                <a:path w="775" h="150" extrusionOk="0">
                  <a:moveTo>
                    <a:pt x="397" y="1"/>
                  </a:moveTo>
                  <a:cubicBezTo>
                    <a:pt x="266" y="1"/>
                    <a:pt x="132" y="31"/>
                    <a:pt x="1" y="31"/>
                  </a:cubicBezTo>
                  <a:cubicBezTo>
                    <a:pt x="13" y="66"/>
                    <a:pt x="48" y="102"/>
                    <a:pt x="72" y="138"/>
                  </a:cubicBezTo>
                  <a:cubicBezTo>
                    <a:pt x="298" y="138"/>
                    <a:pt x="537" y="138"/>
                    <a:pt x="775" y="150"/>
                  </a:cubicBezTo>
                  <a:cubicBezTo>
                    <a:pt x="656" y="31"/>
                    <a:pt x="528" y="1"/>
                    <a:pt x="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32"/>
            <p:cNvSpPr/>
            <p:nvPr/>
          </p:nvSpPr>
          <p:spPr>
            <a:xfrm>
              <a:off x="5267025" y="2351300"/>
              <a:ext cx="6275" cy="4200"/>
            </a:xfrm>
            <a:custGeom>
              <a:avLst/>
              <a:gdLst/>
              <a:ahLst/>
              <a:cxnLst/>
              <a:rect l="l" t="t" r="r" b="b"/>
              <a:pathLst>
                <a:path w="251" h="168" extrusionOk="0">
                  <a:moveTo>
                    <a:pt x="12" y="1"/>
                  </a:moveTo>
                  <a:lnTo>
                    <a:pt x="12" y="1"/>
                  </a:lnTo>
                  <a:cubicBezTo>
                    <a:pt x="0" y="96"/>
                    <a:pt x="48" y="132"/>
                    <a:pt x="119" y="168"/>
                  </a:cubicBezTo>
                  <a:cubicBezTo>
                    <a:pt x="167" y="132"/>
                    <a:pt x="250" y="108"/>
                    <a:pt x="179" y="49"/>
                  </a:cubicBezTo>
                  <a:cubicBezTo>
                    <a:pt x="155" y="1"/>
                    <a:pt x="72" y="13"/>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32"/>
            <p:cNvSpPr/>
            <p:nvPr/>
          </p:nvSpPr>
          <p:spPr>
            <a:xfrm>
              <a:off x="5280700" y="2499200"/>
              <a:ext cx="8675" cy="2150"/>
            </a:xfrm>
            <a:custGeom>
              <a:avLst/>
              <a:gdLst/>
              <a:ahLst/>
              <a:cxnLst/>
              <a:rect l="l" t="t" r="r" b="b"/>
              <a:pathLst>
                <a:path w="347" h="86" extrusionOk="0">
                  <a:moveTo>
                    <a:pt x="178" y="1"/>
                  </a:moveTo>
                  <a:cubicBezTo>
                    <a:pt x="120" y="1"/>
                    <a:pt x="62" y="31"/>
                    <a:pt x="1" y="86"/>
                  </a:cubicBezTo>
                  <a:lnTo>
                    <a:pt x="346" y="86"/>
                  </a:lnTo>
                  <a:cubicBezTo>
                    <a:pt x="288" y="28"/>
                    <a:pt x="233" y="1"/>
                    <a:pt x="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32"/>
            <p:cNvSpPr/>
            <p:nvPr/>
          </p:nvSpPr>
          <p:spPr>
            <a:xfrm>
              <a:off x="5255400" y="2509375"/>
              <a:ext cx="4500" cy="4200"/>
            </a:xfrm>
            <a:custGeom>
              <a:avLst/>
              <a:gdLst/>
              <a:ahLst/>
              <a:cxnLst/>
              <a:rect l="l" t="t" r="r" b="b"/>
              <a:pathLst>
                <a:path w="180" h="168" extrusionOk="0">
                  <a:moveTo>
                    <a:pt x="1" y="0"/>
                  </a:moveTo>
                  <a:cubicBezTo>
                    <a:pt x="37" y="36"/>
                    <a:pt x="18" y="168"/>
                    <a:pt x="84" y="168"/>
                  </a:cubicBezTo>
                  <a:cubicBezTo>
                    <a:pt x="106" y="168"/>
                    <a:pt x="136" y="154"/>
                    <a:pt x="179" y="119"/>
                  </a:cubicBezTo>
                  <a:cubicBezTo>
                    <a:pt x="156" y="48"/>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32"/>
            <p:cNvSpPr/>
            <p:nvPr/>
          </p:nvSpPr>
          <p:spPr>
            <a:xfrm>
              <a:off x="5302425" y="2498950"/>
              <a:ext cx="3900" cy="2700"/>
            </a:xfrm>
            <a:custGeom>
              <a:avLst/>
              <a:gdLst/>
              <a:ahLst/>
              <a:cxnLst/>
              <a:rect l="l" t="t" r="r" b="b"/>
              <a:pathLst>
                <a:path w="156" h="108" extrusionOk="0">
                  <a:moveTo>
                    <a:pt x="156" y="1"/>
                  </a:moveTo>
                  <a:lnTo>
                    <a:pt x="156" y="1"/>
                  </a:lnTo>
                  <a:cubicBezTo>
                    <a:pt x="120" y="36"/>
                    <a:pt x="60" y="60"/>
                    <a:pt x="1" y="108"/>
                  </a:cubicBezTo>
                  <a:cubicBezTo>
                    <a:pt x="60" y="84"/>
                    <a:pt x="120" y="36"/>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32"/>
            <p:cNvSpPr/>
            <p:nvPr/>
          </p:nvSpPr>
          <p:spPr>
            <a:xfrm>
              <a:off x="5725100" y="2445300"/>
              <a:ext cx="3300" cy="2300"/>
            </a:xfrm>
            <a:custGeom>
              <a:avLst/>
              <a:gdLst/>
              <a:ahLst/>
              <a:cxnLst/>
              <a:rect l="l" t="t" r="r" b="b"/>
              <a:pathLst>
                <a:path w="132" h="92" extrusionOk="0">
                  <a:moveTo>
                    <a:pt x="54" y="1"/>
                  </a:moveTo>
                  <a:cubicBezTo>
                    <a:pt x="39" y="1"/>
                    <a:pt x="11" y="27"/>
                    <a:pt x="1" y="27"/>
                  </a:cubicBezTo>
                  <a:cubicBezTo>
                    <a:pt x="1" y="39"/>
                    <a:pt x="1" y="51"/>
                    <a:pt x="13" y="63"/>
                  </a:cubicBezTo>
                  <a:cubicBezTo>
                    <a:pt x="21" y="80"/>
                    <a:pt x="43" y="91"/>
                    <a:pt x="58" y="91"/>
                  </a:cubicBezTo>
                  <a:cubicBezTo>
                    <a:pt x="64" y="91"/>
                    <a:pt x="69" y="90"/>
                    <a:pt x="72" y="87"/>
                  </a:cubicBezTo>
                  <a:cubicBezTo>
                    <a:pt x="132" y="51"/>
                    <a:pt x="120" y="27"/>
                    <a:pt x="60" y="3"/>
                  </a:cubicBezTo>
                  <a:cubicBezTo>
                    <a:pt x="59" y="2"/>
                    <a:pt x="56" y="1"/>
                    <a:pt x="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32"/>
            <p:cNvSpPr/>
            <p:nvPr/>
          </p:nvSpPr>
          <p:spPr>
            <a:xfrm>
              <a:off x="5973650" y="2433750"/>
              <a:ext cx="11050" cy="5175"/>
            </a:xfrm>
            <a:custGeom>
              <a:avLst/>
              <a:gdLst/>
              <a:ahLst/>
              <a:cxnLst/>
              <a:rect l="l" t="t" r="r" b="b"/>
              <a:pathLst>
                <a:path w="442" h="207" extrusionOk="0">
                  <a:moveTo>
                    <a:pt x="221" y="1"/>
                  </a:moveTo>
                  <a:cubicBezTo>
                    <a:pt x="146" y="1"/>
                    <a:pt x="72" y="49"/>
                    <a:pt x="1" y="144"/>
                  </a:cubicBezTo>
                  <a:cubicBezTo>
                    <a:pt x="72" y="186"/>
                    <a:pt x="146" y="206"/>
                    <a:pt x="221" y="206"/>
                  </a:cubicBezTo>
                  <a:cubicBezTo>
                    <a:pt x="295" y="206"/>
                    <a:pt x="370" y="186"/>
                    <a:pt x="441" y="144"/>
                  </a:cubicBezTo>
                  <a:cubicBezTo>
                    <a:pt x="370" y="49"/>
                    <a:pt x="295" y="1"/>
                    <a:pt x="2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32"/>
            <p:cNvSpPr/>
            <p:nvPr/>
          </p:nvSpPr>
          <p:spPr>
            <a:xfrm>
              <a:off x="5219700" y="2461750"/>
              <a:ext cx="5375" cy="11325"/>
            </a:xfrm>
            <a:custGeom>
              <a:avLst/>
              <a:gdLst/>
              <a:ahLst/>
              <a:cxnLst/>
              <a:rect l="l" t="t" r="r" b="b"/>
              <a:pathLst>
                <a:path w="215" h="453" extrusionOk="0">
                  <a:moveTo>
                    <a:pt x="155" y="0"/>
                  </a:moveTo>
                  <a:lnTo>
                    <a:pt x="155" y="0"/>
                  </a:lnTo>
                  <a:cubicBezTo>
                    <a:pt x="36" y="167"/>
                    <a:pt x="0" y="322"/>
                    <a:pt x="179" y="453"/>
                  </a:cubicBezTo>
                  <a:cubicBezTo>
                    <a:pt x="214" y="298"/>
                    <a:pt x="202" y="155"/>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32"/>
            <p:cNvSpPr/>
            <p:nvPr/>
          </p:nvSpPr>
          <p:spPr>
            <a:xfrm>
              <a:off x="5768575" y="2343875"/>
              <a:ext cx="118950" cy="25100"/>
            </a:xfrm>
            <a:custGeom>
              <a:avLst/>
              <a:gdLst/>
              <a:ahLst/>
              <a:cxnLst/>
              <a:rect l="l" t="t" r="r" b="b"/>
              <a:pathLst>
                <a:path w="4758" h="1004" extrusionOk="0">
                  <a:moveTo>
                    <a:pt x="464" y="0"/>
                  </a:moveTo>
                  <a:cubicBezTo>
                    <a:pt x="357" y="191"/>
                    <a:pt x="0" y="119"/>
                    <a:pt x="36" y="429"/>
                  </a:cubicBezTo>
                  <a:cubicBezTo>
                    <a:pt x="95" y="488"/>
                    <a:pt x="165" y="500"/>
                    <a:pt x="239" y="500"/>
                  </a:cubicBezTo>
                  <a:cubicBezTo>
                    <a:pt x="293" y="500"/>
                    <a:pt x="349" y="493"/>
                    <a:pt x="403" y="493"/>
                  </a:cubicBezTo>
                  <a:cubicBezTo>
                    <a:pt x="468" y="493"/>
                    <a:pt x="531" y="503"/>
                    <a:pt x="584" y="548"/>
                  </a:cubicBezTo>
                  <a:cubicBezTo>
                    <a:pt x="705" y="625"/>
                    <a:pt x="877" y="753"/>
                    <a:pt x="930" y="753"/>
                  </a:cubicBezTo>
                  <a:cubicBezTo>
                    <a:pt x="934" y="753"/>
                    <a:pt x="938" y="752"/>
                    <a:pt x="941" y="750"/>
                  </a:cubicBezTo>
                  <a:cubicBezTo>
                    <a:pt x="1044" y="653"/>
                    <a:pt x="1116" y="615"/>
                    <a:pt x="1169" y="615"/>
                  </a:cubicBezTo>
                  <a:cubicBezTo>
                    <a:pt x="1327" y="615"/>
                    <a:pt x="1307" y="956"/>
                    <a:pt x="1441" y="1000"/>
                  </a:cubicBezTo>
                  <a:cubicBezTo>
                    <a:pt x="1482" y="1000"/>
                    <a:pt x="1524" y="1003"/>
                    <a:pt x="1561" y="1003"/>
                  </a:cubicBezTo>
                  <a:cubicBezTo>
                    <a:pt x="1599" y="1003"/>
                    <a:pt x="1631" y="1000"/>
                    <a:pt x="1655" y="989"/>
                  </a:cubicBezTo>
                  <a:cubicBezTo>
                    <a:pt x="1963" y="740"/>
                    <a:pt x="2014" y="699"/>
                    <a:pt x="2229" y="699"/>
                  </a:cubicBezTo>
                  <a:cubicBezTo>
                    <a:pt x="2272" y="699"/>
                    <a:pt x="2322" y="701"/>
                    <a:pt x="2381" y="703"/>
                  </a:cubicBezTo>
                  <a:cubicBezTo>
                    <a:pt x="2560" y="715"/>
                    <a:pt x="2727" y="715"/>
                    <a:pt x="2893" y="715"/>
                  </a:cubicBezTo>
                  <a:cubicBezTo>
                    <a:pt x="3024" y="834"/>
                    <a:pt x="3191" y="786"/>
                    <a:pt x="3334" y="834"/>
                  </a:cubicBezTo>
                  <a:cubicBezTo>
                    <a:pt x="3382" y="834"/>
                    <a:pt x="3405" y="846"/>
                    <a:pt x="3453" y="846"/>
                  </a:cubicBezTo>
                  <a:lnTo>
                    <a:pt x="3512" y="846"/>
                  </a:lnTo>
                  <a:lnTo>
                    <a:pt x="3524" y="786"/>
                  </a:lnTo>
                  <a:lnTo>
                    <a:pt x="3560" y="846"/>
                  </a:lnTo>
                  <a:lnTo>
                    <a:pt x="3620" y="869"/>
                  </a:lnTo>
                  <a:cubicBezTo>
                    <a:pt x="3784" y="756"/>
                    <a:pt x="3916" y="699"/>
                    <a:pt x="4044" y="699"/>
                  </a:cubicBezTo>
                  <a:cubicBezTo>
                    <a:pt x="4211" y="699"/>
                    <a:pt x="4373" y="798"/>
                    <a:pt x="4596" y="1000"/>
                  </a:cubicBezTo>
                  <a:cubicBezTo>
                    <a:pt x="4655" y="965"/>
                    <a:pt x="4679" y="929"/>
                    <a:pt x="4632" y="881"/>
                  </a:cubicBezTo>
                  <a:cubicBezTo>
                    <a:pt x="4643" y="672"/>
                    <a:pt x="4757" y="429"/>
                    <a:pt x="4374" y="429"/>
                  </a:cubicBezTo>
                  <a:cubicBezTo>
                    <a:pt x="4365" y="429"/>
                    <a:pt x="4356" y="429"/>
                    <a:pt x="4346" y="429"/>
                  </a:cubicBezTo>
                  <a:cubicBezTo>
                    <a:pt x="4237" y="440"/>
                    <a:pt x="4119" y="465"/>
                    <a:pt x="4004" y="465"/>
                  </a:cubicBezTo>
                  <a:cubicBezTo>
                    <a:pt x="3867" y="465"/>
                    <a:pt x="3735" y="429"/>
                    <a:pt x="3632" y="286"/>
                  </a:cubicBezTo>
                  <a:cubicBezTo>
                    <a:pt x="3620" y="250"/>
                    <a:pt x="3620" y="215"/>
                    <a:pt x="3608" y="179"/>
                  </a:cubicBezTo>
                  <a:lnTo>
                    <a:pt x="3620" y="179"/>
                  </a:lnTo>
                  <a:cubicBezTo>
                    <a:pt x="3540" y="175"/>
                    <a:pt x="3461" y="174"/>
                    <a:pt x="3381" y="174"/>
                  </a:cubicBezTo>
                  <a:cubicBezTo>
                    <a:pt x="3288" y="174"/>
                    <a:pt x="3195" y="175"/>
                    <a:pt x="3102" y="175"/>
                  </a:cubicBezTo>
                  <a:cubicBezTo>
                    <a:pt x="2785" y="175"/>
                    <a:pt x="2472" y="159"/>
                    <a:pt x="2179" y="12"/>
                  </a:cubicBezTo>
                  <a:cubicBezTo>
                    <a:pt x="1607" y="0"/>
                    <a:pt x="1024" y="0"/>
                    <a:pt x="4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32"/>
            <p:cNvSpPr/>
            <p:nvPr/>
          </p:nvSpPr>
          <p:spPr>
            <a:xfrm>
              <a:off x="5769150" y="2354575"/>
              <a:ext cx="14325" cy="3900"/>
            </a:xfrm>
            <a:custGeom>
              <a:avLst/>
              <a:gdLst/>
              <a:ahLst/>
              <a:cxnLst/>
              <a:rect l="l" t="t" r="r" b="b"/>
              <a:pathLst>
                <a:path w="573" h="156" extrusionOk="0">
                  <a:moveTo>
                    <a:pt x="13" y="1"/>
                  </a:moveTo>
                  <a:lnTo>
                    <a:pt x="1" y="144"/>
                  </a:lnTo>
                  <a:cubicBezTo>
                    <a:pt x="156" y="144"/>
                    <a:pt x="287" y="156"/>
                    <a:pt x="441" y="156"/>
                  </a:cubicBezTo>
                  <a:cubicBezTo>
                    <a:pt x="489" y="144"/>
                    <a:pt x="525" y="144"/>
                    <a:pt x="572" y="144"/>
                  </a:cubicBezTo>
                  <a:cubicBezTo>
                    <a:pt x="485" y="20"/>
                    <a:pt x="367" y="3"/>
                    <a:pt x="245" y="3"/>
                  </a:cubicBezTo>
                  <a:cubicBezTo>
                    <a:pt x="198" y="3"/>
                    <a:pt x="150" y="6"/>
                    <a:pt x="104" y="6"/>
                  </a:cubicBezTo>
                  <a:cubicBezTo>
                    <a:pt x="73" y="6"/>
                    <a:pt x="42" y="5"/>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32"/>
            <p:cNvSpPr/>
            <p:nvPr/>
          </p:nvSpPr>
          <p:spPr>
            <a:xfrm>
              <a:off x="6077400" y="2389700"/>
              <a:ext cx="8500" cy="4675"/>
            </a:xfrm>
            <a:custGeom>
              <a:avLst/>
              <a:gdLst/>
              <a:ahLst/>
              <a:cxnLst/>
              <a:rect l="l" t="t" r="r" b="b"/>
              <a:pathLst>
                <a:path w="340" h="187" extrusionOk="0">
                  <a:moveTo>
                    <a:pt x="42" y="1"/>
                  </a:moveTo>
                  <a:lnTo>
                    <a:pt x="42" y="1"/>
                  </a:lnTo>
                  <a:cubicBezTo>
                    <a:pt x="0" y="151"/>
                    <a:pt x="28" y="186"/>
                    <a:pt x="78" y="186"/>
                  </a:cubicBezTo>
                  <a:cubicBezTo>
                    <a:pt x="123" y="186"/>
                    <a:pt x="186" y="157"/>
                    <a:pt x="232" y="157"/>
                  </a:cubicBezTo>
                  <a:cubicBezTo>
                    <a:pt x="252" y="157"/>
                    <a:pt x="269" y="163"/>
                    <a:pt x="280" y="179"/>
                  </a:cubicBezTo>
                  <a:cubicBezTo>
                    <a:pt x="339" y="132"/>
                    <a:pt x="339" y="72"/>
                    <a:pt x="303" y="25"/>
                  </a:cubicBezTo>
                  <a:cubicBezTo>
                    <a:pt x="220" y="13"/>
                    <a:pt x="137" y="13"/>
                    <a:pt x="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32"/>
            <p:cNvSpPr/>
            <p:nvPr/>
          </p:nvSpPr>
          <p:spPr>
            <a:xfrm>
              <a:off x="6095700" y="2390150"/>
              <a:ext cx="7150" cy="4050"/>
            </a:xfrm>
            <a:custGeom>
              <a:avLst/>
              <a:gdLst/>
              <a:ahLst/>
              <a:cxnLst/>
              <a:rect l="l" t="t" r="r" b="b"/>
              <a:pathLst>
                <a:path w="286" h="162" extrusionOk="0">
                  <a:moveTo>
                    <a:pt x="139" y="1"/>
                  </a:moveTo>
                  <a:cubicBezTo>
                    <a:pt x="89" y="1"/>
                    <a:pt x="42" y="13"/>
                    <a:pt x="0" y="30"/>
                  </a:cubicBezTo>
                  <a:cubicBezTo>
                    <a:pt x="0" y="66"/>
                    <a:pt x="0" y="114"/>
                    <a:pt x="12" y="161"/>
                  </a:cubicBezTo>
                  <a:cubicBezTo>
                    <a:pt x="119" y="161"/>
                    <a:pt x="226" y="150"/>
                    <a:pt x="286" y="42"/>
                  </a:cubicBezTo>
                  <a:cubicBezTo>
                    <a:pt x="238" y="13"/>
                    <a:pt x="188" y="1"/>
                    <a:pt x="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32"/>
            <p:cNvSpPr/>
            <p:nvPr/>
          </p:nvSpPr>
          <p:spPr>
            <a:xfrm>
              <a:off x="6084975" y="2389900"/>
              <a:ext cx="3600" cy="4000"/>
            </a:xfrm>
            <a:custGeom>
              <a:avLst/>
              <a:gdLst/>
              <a:ahLst/>
              <a:cxnLst/>
              <a:rect l="l" t="t" r="r" b="b"/>
              <a:pathLst>
                <a:path w="144" h="160" extrusionOk="0">
                  <a:moveTo>
                    <a:pt x="46" y="0"/>
                  </a:moveTo>
                  <a:cubicBezTo>
                    <a:pt x="35" y="0"/>
                    <a:pt x="24" y="2"/>
                    <a:pt x="12" y="5"/>
                  </a:cubicBezTo>
                  <a:cubicBezTo>
                    <a:pt x="12" y="64"/>
                    <a:pt x="0" y="112"/>
                    <a:pt x="0" y="160"/>
                  </a:cubicBezTo>
                  <a:cubicBezTo>
                    <a:pt x="36" y="124"/>
                    <a:pt x="84" y="76"/>
                    <a:pt x="143" y="40"/>
                  </a:cubicBezTo>
                  <a:cubicBezTo>
                    <a:pt x="108" y="14"/>
                    <a:pt x="79" y="0"/>
                    <a:pt x="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32"/>
            <p:cNvSpPr/>
            <p:nvPr/>
          </p:nvSpPr>
          <p:spPr>
            <a:xfrm>
              <a:off x="5826900" y="2506850"/>
              <a:ext cx="7175" cy="5525"/>
            </a:xfrm>
            <a:custGeom>
              <a:avLst/>
              <a:gdLst/>
              <a:ahLst/>
              <a:cxnLst/>
              <a:rect l="l" t="t" r="r" b="b"/>
              <a:pathLst>
                <a:path w="287" h="221" extrusionOk="0">
                  <a:moveTo>
                    <a:pt x="153" y="1"/>
                  </a:moveTo>
                  <a:cubicBezTo>
                    <a:pt x="140" y="1"/>
                    <a:pt x="125" y="2"/>
                    <a:pt x="108" y="6"/>
                  </a:cubicBezTo>
                  <a:cubicBezTo>
                    <a:pt x="13" y="18"/>
                    <a:pt x="1" y="137"/>
                    <a:pt x="1" y="220"/>
                  </a:cubicBezTo>
                  <a:lnTo>
                    <a:pt x="287" y="220"/>
                  </a:lnTo>
                  <a:cubicBezTo>
                    <a:pt x="276" y="135"/>
                    <a:pt x="275" y="1"/>
                    <a:pt x="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32"/>
            <p:cNvSpPr/>
            <p:nvPr/>
          </p:nvSpPr>
          <p:spPr>
            <a:xfrm>
              <a:off x="5758150" y="2357275"/>
              <a:ext cx="7475" cy="3875"/>
            </a:xfrm>
            <a:custGeom>
              <a:avLst/>
              <a:gdLst/>
              <a:ahLst/>
              <a:cxnLst/>
              <a:rect l="l" t="t" r="r" b="b"/>
              <a:pathLst>
                <a:path w="299" h="155" extrusionOk="0">
                  <a:moveTo>
                    <a:pt x="155" y="0"/>
                  </a:moveTo>
                  <a:cubicBezTo>
                    <a:pt x="108" y="12"/>
                    <a:pt x="60" y="36"/>
                    <a:pt x="0" y="48"/>
                  </a:cubicBezTo>
                  <a:cubicBezTo>
                    <a:pt x="54" y="119"/>
                    <a:pt x="102" y="155"/>
                    <a:pt x="149" y="155"/>
                  </a:cubicBezTo>
                  <a:cubicBezTo>
                    <a:pt x="197" y="155"/>
                    <a:pt x="244" y="119"/>
                    <a:pt x="298" y="48"/>
                  </a:cubicBezTo>
                  <a:cubicBezTo>
                    <a:pt x="250" y="36"/>
                    <a:pt x="191" y="12"/>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32"/>
            <p:cNvSpPr/>
            <p:nvPr/>
          </p:nvSpPr>
          <p:spPr>
            <a:xfrm>
              <a:off x="5981400" y="2602000"/>
              <a:ext cx="8950" cy="7000"/>
            </a:xfrm>
            <a:custGeom>
              <a:avLst/>
              <a:gdLst/>
              <a:ahLst/>
              <a:cxnLst/>
              <a:rect l="l" t="t" r="r" b="b"/>
              <a:pathLst>
                <a:path w="358" h="280" extrusionOk="0">
                  <a:moveTo>
                    <a:pt x="190" y="1"/>
                  </a:moveTo>
                  <a:cubicBezTo>
                    <a:pt x="122" y="1"/>
                    <a:pt x="45" y="51"/>
                    <a:pt x="12" y="141"/>
                  </a:cubicBezTo>
                  <a:cubicBezTo>
                    <a:pt x="0" y="189"/>
                    <a:pt x="0" y="224"/>
                    <a:pt x="0" y="272"/>
                  </a:cubicBezTo>
                  <a:cubicBezTo>
                    <a:pt x="15" y="277"/>
                    <a:pt x="30" y="280"/>
                    <a:pt x="45" y="280"/>
                  </a:cubicBezTo>
                  <a:cubicBezTo>
                    <a:pt x="67" y="280"/>
                    <a:pt x="91" y="274"/>
                    <a:pt x="119" y="260"/>
                  </a:cubicBezTo>
                  <a:cubicBezTo>
                    <a:pt x="155" y="165"/>
                    <a:pt x="357" y="141"/>
                    <a:pt x="274" y="34"/>
                  </a:cubicBezTo>
                  <a:cubicBezTo>
                    <a:pt x="251" y="11"/>
                    <a:pt x="222" y="1"/>
                    <a:pt x="1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32"/>
            <p:cNvSpPr/>
            <p:nvPr/>
          </p:nvSpPr>
          <p:spPr>
            <a:xfrm>
              <a:off x="5208675" y="2379875"/>
              <a:ext cx="14025" cy="35750"/>
            </a:xfrm>
            <a:custGeom>
              <a:avLst/>
              <a:gdLst/>
              <a:ahLst/>
              <a:cxnLst/>
              <a:rect l="l" t="t" r="r" b="b"/>
              <a:pathLst>
                <a:path w="561" h="1430" extrusionOk="0">
                  <a:moveTo>
                    <a:pt x="477" y="1"/>
                  </a:moveTo>
                  <a:lnTo>
                    <a:pt x="477" y="1"/>
                  </a:lnTo>
                  <a:cubicBezTo>
                    <a:pt x="0" y="465"/>
                    <a:pt x="381" y="953"/>
                    <a:pt x="465" y="1430"/>
                  </a:cubicBezTo>
                  <a:cubicBezTo>
                    <a:pt x="477" y="953"/>
                    <a:pt x="560" y="477"/>
                    <a:pt x="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32"/>
            <p:cNvSpPr/>
            <p:nvPr/>
          </p:nvSpPr>
          <p:spPr>
            <a:xfrm>
              <a:off x="5317325" y="2498275"/>
              <a:ext cx="10725" cy="3675"/>
            </a:xfrm>
            <a:custGeom>
              <a:avLst/>
              <a:gdLst/>
              <a:ahLst/>
              <a:cxnLst/>
              <a:rect l="l" t="t" r="r" b="b"/>
              <a:pathLst>
                <a:path w="429" h="147" extrusionOk="0">
                  <a:moveTo>
                    <a:pt x="219" y="1"/>
                  </a:moveTo>
                  <a:cubicBezTo>
                    <a:pt x="146" y="1"/>
                    <a:pt x="72" y="39"/>
                    <a:pt x="0" y="111"/>
                  </a:cubicBezTo>
                  <a:cubicBezTo>
                    <a:pt x="48" y="123"/>
                    <a:pt x="107" y="135"/>
                    <a:pt x="143" y="147"/>
                  </a:cubicBezTo>
                  <a:lnTo>
                    <a:pt x="298" y="147"/>
                  </a:lnTo>
                  <a:cubicBezTo>
                    <a:pt x="346" y="147"/>
                    <a:pt x="381" y="135"/>
                    <a:pt x="429" y="123"/>
                  </a:cubicBezTo>
                  <a:cubicBezTo>
                    <a:pt x="363" y="39"/>
                    <a:pt x="292" y="1"/>
                    <a:pt x="2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32"/>
            <p:cNvSpPr/>
            <p:nvPr/>
          </p:nvSpPr>
          <p:spPr>
            <a:xfrm>
              <a:off x="5768275" y="3744450"/>
              <a:ext cx="250050" cy="33850"/>
            </a:xfrm>
            <a:custGeom>
              <a:avLst/>
              <a:gdLst/>
              <a:ahLst/>
              <a:cxnLst/>
              <a:rect l="l" t="t" r="r" b="b"/>
              <a:pathLst>
                <a:path w="10002" h="1354" extrusionOk="0">
                  <a:moveTo>
                    <a:pt x="364" y="0"/>
                  </a:moveTo>
                  <a:cubicBezTo>
                    <a:pt x="277" y="0"/>
                    <a:pt x="189" y="8"/>
                    <a:pt x="95" y="8"/>
                  </a:cubicBezTo>
                  <a:cubicBezTo>
                    <a:pt x="24" y="56"/>
                    <a:pt x="0" y="115"/>
                    <a:pt x="12" y="210"/>
                  </a:cubicBezTo>
                  <a:cubicBezTo>
                    <a:pt x="60" y="270"/>
                    <a:pt x="119" y="306"/>
                    <a:pt x="191" y="341"/>
                  </a:cubicBezTo>
                  <a:cubicBezTo>
                    <a:pt x="393" y="401"/>
                    <a:pt x="619" y="413"/>
                    <a:pt x="834" y="484"/>
                  </a:cubicBezTo>
                  <a:cubicBezTo>
                    <a:pt x="1048" y="532"/>
                    <a:pt x="1262" y="544"/>
                    <a:pt x="1489" y="544"/>
                  </a:cubicBezTo>
                  <a:cubicBezTo>
                    <a:pt x="1739" y="544"/>
                    <a:pt x="1989" y="544"/>
                    <a:pt x="2227" y="639"/>
                  </a:cubicBezTo>
                  <a:cubicBezTo>
                    <a:pt x="2405" y="687"/>
                    <a:pt x="2584" y="699"/>
                    <a:pt x="2774" y="699"/>
                  </a:cubicBezTo>
                  <a:cubicBezTo>
                    <a:pt x="2824" y="699"/>
                    <a:pt x="2874" y="698"/>
                    <a:pt x="2923" y="698"/>
                  </a:cubicBezTo>
                  <a:cubicBezTo>
                    <a:pt x="3171" y="698"/>
                    <a:pt x="3417" y="707"/>
                    <a:pt x="3655" y="806"/>
                  </a:cubicBezTo>
                  <a:cubicBezTo>
                    <a:pt x="3991" y="934"/>
                    <a:pt x="4327" y="973"/>
                    <a:pt x="4668" y="973"/>
                  </a:cubicBezTo>
                  <a:cubicBezTo>
                    <a:pt x="4895" y="973"/>
                    <a:pt x="5125" y="956"/>
                    <a:pt x="5358" y="937"/>
                  </a:cubicBezTo>
                  <a:cubicBezTo>
                    <a:pt x="5430" y="926"/>
                    <a:pt x="5501" y="921"/>
                    <a:pt x="5572" y="921"/>
                  </a:cubicBezTo>
                  <a:cubicBezTo>
                    <a:pt x="5807" y="921"/>
                    <a:pt x="6037" y="972"/>
                    <a:pt x="6275" y="1008"/>
                  </a:cubicBezTo>
                  <a:cubicBezTo>
                    <a:pt x="7370" y="1139"/>
                    <a:pt x="8442" y="1342"/>
                    <a:pt x="9525" y="1353"/>
                  </a:cubicBezTo>
                  <a:cubicBezTo>
                    <a:pt x="9525" y="1342"/>
                    <a:pt x="9537" y="1342"/>
                    <a:pt x="9573" y="1306"/>
                  </a:cubicBezTo>
                  <a:cubicBezTo>
                    <a:pt x="9578" y="1303"/>
                    <a:pt x="9584" y="1301"/>
                    <a:pt x="9590" y="1301"/>
                  </a:cubicBezTo>
                  <a:cubicBezTo>
                    <a:pt x="9609" y="1301"/>
                    <a:pt x="9629" y="1317"/>
                    <a:pt x="9656" y="1353"/>
                  </a:cubicBezTo>
                  <a:lnTo>
                    <a:pt x="9799" y="1353"/>
                  </a:lnTo>
                  <a:cubicBezTo>
                    <a:pt x="9859" y="1282"/>
                    <a:pt x="9966" y="1282"/>
                    <a:pt x="10001" y="1175"/>
                  </a:cubicBezTo>
                  <a:cubicBezTo>
                    <a:pt x="9871" y="1068"/>
                    <a:pt x="9704" y="1056"/>
                    <a:pt x="9537" y="1044"/>
                  </a:cubicBezTo>
                  <a:cubicBezTo>
                    <a:pt x="8525" y="901"/>
                    <a:pt x="7513" y="806"/>
                    <a:pt x="6501" y="663"/>
                  </a:cubicBezTo>
                  <a:cubicBezTo>
                    <a:pt x="5483" y="536"/>
                    <a:pt x="4487" y="341"/>
                    <a:pt x="3481" y="341"/>
                  </a:cubicBezTo>
                  <a:cubicBezTo>
                    <a:pt x="3452" y="341"/>
                    <a:pt x="3423" y="341"/>
                    <a:pt x="3394" y="341"/>
                  </a:cubicBezTo>
                  <a:cubicBezTo>
                    <a:pt x="3284" y="287"/>
                    <a:pt x="3171" y="273"/>
                    <a:pt x="3056" y="273"/>
                  </a:cubicBezTo>
                  <a:cubicBezTo>
                    <a:pt x="2942" y="273"/>
                    <a:pt x="2826" y="287"/>
                    <a:pt x="2711" y="287"/>
                  </a:cubicBezTo>
                  <a:cubicBezTo>
                    <a:pt x="2591" y="287"/>
                    <a:pt x="2472" y="272"/>
                    <a:pt x="2358" y="210"/>
                  </a:cubicBezTo>
                  <a:cubicBezTo>
                    <a:pt x="2288" y="183"/>
                    <a:pt x="2218" y="171"/>
                    <a:pt x="2148" y="171"/>
                  </a:cubicBezTo>
                  <a:cubicBezTo>
                    <a:pt x="2099" y="171"/>
                    <a:pt x="2050" y="177"/>
                    <a:pt x="2000" y="187"/>
                  </a:cubicBezTo>
                  <a:cubicBezTo>
                    <a:pt x="1906" y="149"/>
                    <a:pt x="1808" y="140"/>
                    <a:pt x="1708" y="140"/>
                  </a:cubicBezTo>
                  <a:cubicBezTo>
                    <a:pt x="1618" y="140"/>
                    <a:pt x="1527" y="147"/>
                    <a:pt x="1436" y="147"/>
                  </a:cubicBezTo>
                  <a:cubicBezTo>
                    <a:pt x="1312" y="147"/>
                    <a:pt x="1189" y="133"/>
                    <a:pt x="1072" y="68"/>
                  </a:cubicBezTo>
                  <a:cubicBezTo>
                    <a:pt x="1000" y="32"/>
                    <a:pt x="932" y="17"/>
                    <a:pt x="865" y="17"/>
                  </a:cubicBezTo>
                  <a:cubicBezTo>
                    <a:pt x="798" y="17"/>
                    <a:pt x="732" y="32"/>
                    <a:pt x="667" y="56"/>
                  </a:cubicBezTo>
                  <a:cubicBezTo>
                    <a:pt x="564" y="11"/>
                    <a:pt x="465" y="0"/>
                    <a:pt x="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32"/>
            <p:cNvSpPr/>
            <p:nvPr/>
          </p:nvSpPr>
          <p:spPr>
            <a:xfrm>
              <a:off x="5456925" y="3710100"/>
              <a:ext cx="228325" cy="33825"/>
            </a:xfrm>
            <a:custGeom>
              <a:avLst/>
              <a:gdLst/>
              <a:ahLst/>
              <a:cxnLst/>
              <a:rect l="l" t="t" r="r" b="b"/>
              <a:pathLst>
                <a:path w="9133" h="1353" extrusionOk="0">
                  <a:moveTo>
                    <a:pt x="738" y="1"/>
                  </a:moveTo>
                  <a:cubicBezTo>
                    <a:pt x="682" y="61"/>
                    <a:pt x="614" y="78"/>
                    <a:pt x="541" y="78"/>
                  </a:cubicBezTo>
                  <a:cubicBezTo>
                    <a:pt x="446" y="78"/>
                    <a:pt x="342" y="48"/>
                    <a:pt x="245" y="48"/>
                  </a:cubicBezTo>
                  <a:cubicBezTo>
                    <a:pt x="153" y="48"/>
                    <a:pt x="67" y="75"/>
                    <a:pt x="0" y="179"/>
                  </a:cubicBezTo>
                  <a:cubicBezTo>
                    <a:pt x="12" y="275"/>
                    <a:pt x="36" y="346"/>
                    <a:pt x="119" y="394"/>
                  </a:cubicBezTo>
                  <a:cubicBezTo>
                    <a:pt x="917" y="632"/>
                    <a:pt x="1762" y="489"/>
                    <a:pt x="2584" y="668"/>
                  </a:cubicBezTo>
                  <a:cubicBezTo>
                    <a:pt x="3438" y="860"/>
                    <a:pt x="4300" y="959"/>
                    <a:pt x="5164" y="959"/>
                  </a:cubicBezTo>
                  <a:cubicBezTo>
                    <a:pt x="5371" y="959"/>
                    <a:pt x="5579" y="953"/>
                    <a:pt x="5787" y="941"/>
                  </a:cubicBezTo>
                  <a:cubicBezTo>
                    <a:pt x="5843" y="941"/>
                    <a:pt x="5899" y="941"/>
                    <a:pt x="5955" y="941"/>
                  </a:cubicBezTo>
                  <a:cubicBezTo>
                    <a:pt x="6121" y="941"/>
                    <a:pt x="6284" y="947"/>
                    <a:pt x="6453" y="1001"/>
                  </a:cubicBezTo>
                  <a:cubicBezTo>
                    <a:pt x="6584" y="1025"/>
                    <a:pt x="6727" y="1049"/>
                    <a:pt x="6870" y="1061"/>
                  </a:cubicBezTo>
                  <a:cubicBezTo>
                    <a:pt x="7037" y="1072"/>
                    <a:pt x="7204" y="1108"/>
                    <a:pt x="7358" y="1144"/>
                  </a:cubicBezTo>
                  <a:cubicBezTo>
                    <a:pt x="7501" y="1180"/>
                    <a:pt x="7632" y="1192"/>
                    <a:pt x="7763" y="1203"/>
                  </a:cubicBezTo>
                  <a:cubicBezTo>
                    <a:pt x="7930" y="1227"/>
                    <a:pt x="8108" y="1263"/>
                    <a:pt x="8275" y="1311"/>
                  </a:cubicBezTo>
                  <a:cubicBezTo>
                    <a:pt x="8375" y="1337"/>
                    <a:pt x="8476" y="1353"/>
                    <a:pt x="8578" y="1353"/>
                  </a:cubicBezTo>
                  <a:cubicBezTo>
                    <a:pt x="8658" y="1353"/>
                    <a:pt x="8739" y="1343"/>
                    <a:pt x="8823" y="1322"/>
                  </a:cubicBezTo>
                  <a:cubicBezTo>
                    <a:pt x="8966" y="1287"/>
                    <a:pt x="9132" y="1227"/>
                    <a:pt x="9085" y="1013"/>
                  </a:cubicBezTo>
                  <a:lnTo>
                    <a:pt x="9073" y="1013"/>
                  </a:lnTo>
                  <a:cubicBezTo>
                    <a:pt x="8995" y="969"/>
                    <a:pt x="8912" y="963"/>
                    <a:pt x="8829" y="963"/>
                  </a:cubicBezTo>
                  <a:cubicBezTo>
                    <a:pt x="8795" y="963"/>
                    <a:pt x="8762" y="964"/>
                    <a:pt x="8729" y="964"/>
                  </a:cubicBezTo>
                  <a:cubicBezTo>
                    <a:pt x="8641" y="964"/>
                    <a:pt x="8555" y="957"/>
                    <a:pt x="8478" y="906"/>
                  </a:cubicBezTo>
                  <a:cubicBezTo>
                    <a:pt x="8358" y="906"/>
                    <a:pt x="8239" y="894"/>
                    <a:pt x="8120" y="882"/>
                  </a:cubicBezTo>
                  <a:cubicBezTo>
                    <a:pt x="7918" y="775"/>
                    <a:pt x="7656" y="882"/>
                    <a:pt x="7466" y="763"/>
                  </a:cubicBezTo>
                  <a:cubicBezTo>
                    <a:pt x="7450" y="731"/>
                    <a:pt x="7428" y="721"/>
                    <a:pt x="7402" y="721"/>
                  </a:cubicBezTo>
                  <a:cubicBezTo>
                    <a:pt x="7389" y="721"/>
                    <a:pt x="7374" y="723"/>
                    <a:pt x="7358" y="727"/>
                  </a:cubicBezTo>
                  <a:cubicBezTo>
                    <a:pt x="7263" y="680"/>
                    <a:pt x="7159" y="680"/>
                    <a:pt x="7055" y="680"/>
                  </a:cubicBezTo>
                  <a:cubicBezTo>
                    <a:pt x="6951" y="680"/>
                    <a:pt x="6846" y="680"/>
                    <a:pt x="6751" y="632"/>
                  </a:cubicBezTo>
                  <a:cubicBezTo>
                    <a:pt x="6680" y="608"/>
                    <a:pt x="6584" y="596"/>
                    <a:pt x="6513" y="584"/>
                  </a:cubicBezTo>
                  <a:cubicBezTo>
                    <a:pt x="6400" y="534"/>
                    <a:pt x="6279" y="522"/>
                    <a:pt x="6155" y="522"/>
                  </a:cubicBezTo>
                  <a:cubicBezTo>
                    <a:pt x="6045" y="522"/>
                    <a:pt x="5933" y="531"/>
                    <a:pt x="5822" y="531"/>
                  </a:cubicBezTo>
                  <a:cubicBezTo>
                    <a:pt x="5705" y="531"/>
                    <a:pt x="5588" y="521"/>
                    <a:pt x="5477" y="477"/>
                  </a:cubicBezTo>
                  <a:cubicBezTo>
                    <a:pt x="4465" y="370"/>
                    <a:pt x="3429" y="310"/>
                    <a:pt x="2441" y="108"/>
                  </a:cubicBezTo>
                  <a:cubicBezTo>
                    <a:pt x="2187" y="45"/>
                    <a:pt x="1938" y="18"/>
                    <a:pt x="1688" y="18"/>
                  </a:cubicBezTo>
                  <a:cubicBezTo>
                    <a:pt x="1563" y="18"/>
                    <a:pt x="1437" y="25"/>
                    <a:pt x="1310" y="37"/>
                  </a:cubicBezTo>
                  <a:cubicBezTo>
                    <a:pt x="1239" y="75"/>
                    <a:pt x="1174" y="95"/>
                    <a:pt x="1109" y="95"/>
                  </a:cubicBezTo>
                  <a:cubicBezTo>
                    <a:pt x="1031" y="95"/>
                    <a:pt x="954" y="66"/>
                    <a:pt x="8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32"/>
            <p:cNvSpPr/>
            <p:nvPr/>
          </p:nvSpPr>
          <p:spPr>
            <a:xfrm>
              <a:off x="5298275" y="3687525"/>
              <a:ext cx="132175" cy="25125"/>
            </a:xfrm>
            <a:custGeom>
              <a:avLst/>
              <a:gdLst/>
              <a:ahLst/>
              <a:cxnLst/>
              <a:rect l="l" t="t" r="r" b="b"/>
              <a:pathLst>
                <a:path w="5287" h="1005" extrusionOk="0">
                  <a:moveTo>
                    <a:pt x="332" y="0"/>
                  </a:moveTo>
                  <a:cubicBezTo>
                    <a:pt x="273" y="0"/>
                    <a:pt x="214" y="7"/>
                    <a:pt x="155" y="23"/>
                  </a:cubicBezTo>
                  <a:cubicBezTo>
                    <a:pt x="72" y="47"/>
                    <a:pt x="36" y="82"/>
                    <a:pt x="0" y="142"/>
                  </a:cubicBezTo>
                  <a:cubicBezTo>
                    <a:pt x="0" y="201"/>
                    <a:pt x="24" y="261"/>
                    <a:pt x="96" y="309"/>
                  </a:cubicBezTo>
                  <a:cubicBezTo>
                    <a:pt x="179" y="356"/>
                    <a:pt x="286" y="380"/>
                    <a:pt x="393" y="404"/>
                  </a:cubicBezTo>
                  <a:cubicBezTo>
                    <a:pt x="572" y="416"/>
                    <a:pt x="727" y="487"/>
                    <a:pt x="893" y="559"/>
                  </a:cubicBezTo>
                  <a:cubicBezTo>
                    <a:pt x="1977" y="761"/>
                    <a:pt x="3084" y="963"/>
                    <a:pt x="4203" y="975"/>
                  </a:cubicBezTo>
                  <a:cubicBezTo>
                    <a:pt x="4294" y="970"/>
                    <a:pt x="4387" y="965"/>
                    <a:pt x="4480" y="965"/>
                  </a:cubicBezTo>
                  <a:cubicBezTo>
                    <a:pt x="4595" y="965"/>
                    <a:pt x="4710" y="973"/>
                    <a:pt x="4822" y="999"/>
                  </a:cubicBezTo>
                  <a:cubicBezTo>
                    <a:pt x="4870" y="999"/>
                    <a:pt x="4912" y="1004"/>
                    <a:pt x="4960" y="1004"/>
                  </a:cubicBezTo>
                  <a:cubicBezTo>
                    <a:pt x="4984" y="1004"/>
                    <a:pt x="5009" y="1003"/>
                    <a:pt x="5037" y="999"/>
                  </a:cubicBezTo>
                  <a:cubicBezTo>
                    <a:pt x="5120" y="963"/>
                    <a:pt x="5191" y="904"/>
                    <a:pt x="5251" y="821"/>
                  </a:cubicBezTo>
                  <a:cubicBezTo>
                    <a:pt x="5287" y="737"/>
                    <a:pt x="5275" y="678"/>
                    <a:pt x="5227" y="642"/>
                  </a:cubicBezTo>
                  <a:cubicBezTo>
                    <a:pt x="5108" y="618"/>
                    <a:pt x="4977" y="618"/>
                    <a:pt x="4858" y="606"/>
                  </a:cubicBezTo>
                  <a:cubicBezTo>
                    <a:pt x="4752" y="563"/>
                    <a:pt x="4643" y="557"/>
                    <a:pt x="4536" y="557"/>
                  </a:cubicBezTo>
                  <a:cubicBezTo>
                    <a:pt x="4493" y="557"/>
                    <a:pt x="4451" y="557"/>
                    <a:pt x="4409" y="557"/>
                  </a:cubicBezTo>
                  <a:cubicBezTo>
                    <a:pt x="4296" y="557"/>
                    <a:pt x="4187" y="550"/>
                    <a:pt x="4084" y="499"/>
                  </a:cubicBezTo>
                  <a:cubicBezTo>
                    <a:pt x="2905" y="356"/>
                    <a:pt x="1727" y="190"/>
                    <a:pt x="548" y="23"/>
                  </a:cubicBezTo>
                  <a:cubicBezTo>
                    <a:pt x="476" y="10"/>
                    <a:pt x="404" y="0"/>
                    <a:pt x="3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32"/>
            <p:cNvSpPr/>
            <p:nvPr/>
          </p:nvSpPr>
          <p:spPr>
            <a:xfrm>
              <a:off x="5674800" y="3734825"/>
              <a:ext cx="109875" cy="18650"/>
            </a:xfrm>
            <a:custGeom>
              <a:avLst/>
              <a:gdLst/>
              <a:ahLst/>
              <a:cxnLst/>
              <a:rect l="l" t="t" r="r" b="b"/>
              <a:pathLst>
                <a:path w="4395" h="746" extrusionOk="0">
                  <a:moveTo>
                    <a:pt x="370" y="0"/>
                  </a:moveTo>
                  <a:cubicBezTo>
                    <a:pt x="286" y="143"/>
                    <a:pt x="155" y="179"/>
                    <a:pt x="1" y="203"/>
                  </a:cubicBezTo>
                  <a:cubicBezTo>
                    <a:pt x="36" y="357"/>
                    <a:pt x="155" y="453"/>
                    <a:pt x="298" y="453"/>
                  </a:cubicBezTo>
                  <a:cubicBezTo>
                    <a:pt x="1258" y="474"/>
                    <a:pt x="2167" y="746"/>
                    <a:pt x="3118" y="746"/>
                  </a:cubicBezTo>
                  <a:cubicBezTo>
                    <a:pt x="3205" y="746"/>
                    <a:pt x="3294" y="743"/>
                    <a:pt x="3382" y="738"/>
                  </a:cubicBezTo>
                  <a:cubicBezTo>
                    <a:pt x="3549" y="691"/>
                    <a:pt x="3668" y="572"/>
                    <a:pt x="3787" y="453"/>
                  </a:cubicBezTo>
                  <a:cubicBezTo>
                    <a:pt x="3989" y="453"/>
                    <a:pt x="4180" y="441"/>
                    <a:pt x="4394" y="441"/>
                  </a:cubicBezTo>
                  <a:cubicBezTo>
                    <a:pt x="3072" y="179"/>
                    <a:pt x="1727" y="0"/>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32"/>
            <p:cNvSpPr/>
            <p:nvPr/>
          </p:nvSpPr>
          <p:spPr>
            <a:xfrm>
              <a:off x="5204500" y="3670825"/>
              <a:ext cx="96475" cy="22350"/>
            </a:xfrm>
            <a:custGeom>
              <a:avLst/>
              <a:gdLst/>
              <a:ahLst/>
              <a:cxnLst/>
              <a:rect l="l" t="t" r="r" b="b"/>
              <a:pathLst>
                <a:path w="3859" h="894" extrusionOk="0">
                  <a:moveTo>
                    <a:pt x="72" y="0"/>
                  </a:moveTo>
                  <a:cubicBezTo>
                    <a:pt x="13" y="36"/>
                    <a:pt x="1" y="96"/>
                    <a:pt x="13" y="179"/>
                  </a:cubicBezTo>
                  <a:cubicBezTo>
                    <a:pt x="60" y="262"/>
                    <a:pt x="120" y="334"/>
                    <a:pt x="203" y="393"/>
                  </a:cubicBezTo>
                  <a:lnTo>
                    <a:pt x="394" y="488"/>
                  </a:lnTo>
                  <a:cubicBezTo>
                    <a:pt x="525" y="524"/>
                    <a:pt x="656" y="560"/>
                    <a:pt x="787" y="560"/>
                  </a:cubicBezTo>
                  <a:cubicBezTo>
                    <a:pt x="1703" y="631"/>
                    <a:pt x="2596" y="869"/>
                    <a:pt x="3501" y="893"/>
                  </a:cubicBezTo>
                  <a:cubicBezTo>
                    <a:pt x="3620" y="858"/>
                    <a:pt x="3704" y="798"/>
                    <a:pt x="3799" y="727"/>
                  </a:cubicBezTo>
                  <a:cubicBezTo>
                    <a:pt x="3858" y="679"/>
                    <a:pt x="3858" y="631"/>
                    <a:pt x="3799" y="596"/>
                  </a:cubicBezTo>
                  <a:cubicBezTo>
                    <a:pt x="2596" y="215"/>
                    <a:pt x="1346" y="36"/>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32"/>
            <p:cNvSpPr/>
            <p:nvPr/>
          </p:nvSpPr>
          <p:spPr>
            <a:xfrm>
              <a:off x="6058775" y="3780050"/>
              <a:ext cx="66700" cy="12825"/>
            </a:xfrm>
            <a:custGeom>
              <a:avLst/>
              <a:gdLst/>
              <a:ahLst/>
              <a:cxnLst/>
              <a:rect l="l" t="t" r="r" b="b"/>
              <a:pathLst>
                <a:path w="2668" h="513" extrusionOk="0">
                  <a:moveTo>
                    <a:pt x="882" y="1"/>
                  </a:moveTo>
                  <a:cubicBezTo>
                    <a:pt x="807" y="1"/>
                    <a:pt x="732" y="5"/>
                    <a:pt x="656" y="13"/>
                  </a:cubicBezTo>
                  <a:cubicBezTo>
                    <a:pt x="429" y="84"/>
                    <a:pt x="167" y="1"/>
                    <a:pt x="1" y="251"/>
                  </a:cubicBezTo>
                  <a:cubicBezTo>
                    <a:pt x="667" y="429"/>
                    <a:pt x="1358" y="513"/>
                    <a:pt x="2061" y="513"/>
                  </a:cubicBezTo>
                  <a:cubicBezTo>
                    <a:pt x="2119" y="458"/>
                    <a:pt x="2188" y="446"/>
                    <a:pt x="2259" y="446"/>
                  </a:cubicBezTo>
                  <a:cubicBezTo>
                    <a:pt x="2319" y="446"/>
                    <a:pt x="2381" y="455"/>
                    <a:pt x="2440" y="455"/>
                  </a:cubicBezTo>
                  <a:cubicBezTo>
                    <a:pt x="2526" y="455"/>
                    <a:pt x="2606" y="436"/>
                    <a:pt x="2668" y="346"/>
                  </a:cubicBezTo>
                  <a:cubicBezTo>
                    <a:pt x="2549" y="299"/>
                    <a:pt x="2442" y="239"/>
                    <a:pt x="2322" y="191"/>
                  </a:cubicBezTo>
                  <a:cubicBezTo>
                    <a:pt x="1848" y="150"/>
                    <a:pt x="1373" y="1"/>
                    <a:pt x="8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32"/>
            <p:cNvSpPr/>
            <p:nvPr/>
          </p:nvSpPr>
          <p:spPr>
            <a:xfrm>
              <a:off x="5170575" y="3609500"/>
              <a:ext cx="25325" cy="33375"/>
            </a:xfrm>
            <a:custGeom>
              <a:avLst/>
              <a:gdLst/>
              <a:ahLst/>
              <a:cxnLst/>
              <a:rect l="l" t="t" r="r" b="b"/>
              <a:pathLst>
                <a:path w="1013" h="1335" extrusionOk="0">
                  <a:moveTo>
                    <a:pt x="858" y="1"/>
                  </a:moveTo>
                  <a:lnTo>
                    <a:pt x="858" y="1"/>
                  </a:lnTo>
                  <a:cubicBezTo>
                    <a:pt x="441" y="227"/>
                    <a:pt x="322" y="703"/>
                    <a:pt x="0" y="1001"/>
                  </a:cubicBezTo>
                  <a:cubicBezTo>
                    <a:pt x="0" y="1167"/>
                    <a:pt x="96" y="1263"/>
                    <a:pt x="215" y="1310"/>
                  </a:cubicBezTo>
                  <a:cubicBezTo>
                    <a:pt x="262" y="1310"/>
                    <a:pt x="286" y="1334"/>
                    <a:pt x="322" y="1334"/>
                  </a:cubicBezTo>
                  <a:cubicBezTo>
                    <a:pt x="572" y="1108"/>
                    <a:pt x="870" y="929"/>
                    <a:pt x="1013" y="596"/>
                  </a:cubicBezTo>
                  <a:cubicBezTo>
                    <a:pt x="643" y="489"/>
                    <a:pt x="858" y="215"/>
                    <a:pt x="8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32"/>
            <p:cNvSpPr/>
            <p:nvPr/>
          </p:nvSpPr>
          <p:spPr>
            <a:xfrm>
              <a:off x="6016525" y="3775200"/>
              <a:ext cx="44950" cy="10575"/>
            </a:xfrm>
            <a:custGeom>
              <a:avLst/>
              <a:gdLst/>
              <a:ahLst/>
              <a:cxnLst/>
              <a:rect l="l" t="t" r="r" b="b"/>
              <a:pathLst>
                <a:path w="1798" h="423" extrusionOk="0">
                  <a:moveTo>
                    <a:pt x="429" y="0"/>
                  </a:moveTo>
                  <a:cubicBezTo>
                    <a:pt x="393" y="0"/>
                    <a:pt x="357" y="2"/>
                    <a:pt x="322" y="4"/>
                  </a:cubicBezTo>
                  <a:cubicBezTo>
                    <a:pt x="250" y="123"/>
                    <a:pt x="71" y="28"/>
                    <a:pt x="0" y="171"/>
                  </a:cubicBezTo>
                  <a:cubicBezTo>
                    <a:pt x="480" y="338"/>
                    <a:pt x="981" y="422"/>
                    <a:pt x="1503" y="422"/>
                  </a:cubicBezTo>
                  <a:cubicBezTo>
                    <a:pt x="1538" y="422"/>
                    <a:pt x="1572" y="422"/>
                    <a:pt x="1607" y="421"/>
                  </a:cubicBezTo>
                  <a:cubicBezTo>
                    <a:pt x="1655" y="362"/>
                    <a:pt x="1762" y="362"/>
                    <a:pt x="1798" y="254"/>
                  </a:cubicBezTo>
                  <a:cubicBezTo>
                    <a:pt x="1762" y="231"/>
                    <a:pt x="1750" y="183"/>
                    <a:pt x="1726" y="147"/>
                  </a:cubicBezTo>
                  <a:cubicBezTo>
                    <a:pt x="1688" y="150"/>
                    <a:pt x="1649" y="151"/>
                    <a:pt x="1611" y="151"/>
                  </a:cubicBezTo>
                  <a:cubicBezTo>
                    <a:pt x="1196" y="151"/>
                    <a:pt x="819" y="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32"/>
            <p:cNvSpPr/>
            <p:nvPr/>
          </p:nvSpPr>
          <p:spPr>
            <a:xfrm>
              <a:off x="5425075" y="3704775"/>
              <a:ext cx="44075" cy="13450"/>
            </a:xfrm>
            <a:custGeom>
              <a:avLst/>
              <a:gdLst/>
              <a:ahLst/>
              <a:cxnLst/>
              <a:rect l="l" t="t" r="r" b="b"/>
              <a:pathLst>
                <a:path w="1763" h="538" extrusionOk="0">
                  <a:moveTo>
                    <a:pt x="519" y="1"/>
                  </a:moveTo>
                  <a:cubicBezTo>
                    <a:pt x="398" y="1"/>
                    <a:pt x="276" y="25"/>
                    <a:pt x="155" y="83"/>
                  </a:cubicBezTo>
                  <a:cubicBezTo>
                    <a:pt x="107" y="131"/>
                    <a:pt x="48" y="166"/>
                    <a:pt x="0" y="214"/>
                  </a:cubicBezTo>
                  <a:cubicBezTo>
                    <a:pt x="107" y="392"/>
                    <a:pt x="298" y="440"/>
                    <a:pt x="477" y="500"/>
                  </a:cubicBezTo>
                  <a:cubicBezTo>
                    <a:pt x="596" y="520"/>
                    <a:pt x="712" y="537"/>
                    <a:pt x="823" y="537"/>
                  </a:cubicBezTo>
                  <a:cubicBezTo>
                    <a:pt x="978" y="537"/>
                    <a:pt x="1124" y="503"/>
                    <a:pt x="1262" y="392"/>
                  </a:cubicBezTo>
                  <a:cubicBezTo>
                    <a:pt x="1286" y="369"/>
                    <a:pt x="1310" y="345"/>
                    <a:pt x="1322" y="333"/>
                  </a:cubicBezTo>
                  <a:cubicBezTo>
                    <a:pt x="1368" y="298"/>
                    <a:pt x="1419" y="291"/>
                    <a:pt x="1471" y="291"/>
                  </a:cubicBezTo>
                  <a:cubicBezTo>
                    <a:pt x="1508" y="291"/>
                    <a:pt x="1546" y="295"/>
                    <a:pt x="1582" y="295"/>
                  </a:cubicBezTo>
                  <a:cubicBezTo>
                    <a:pt x="1651" y="295"/>
                    <a:pt x="1715" y="281"/>
                    <a:pt x="1762" y="202"/>
                  </a:cubicBezTo>
                  <a:cubicBezTo>
                    <a:pt x="1489" y="35"/>
                    <a:pt x="1191" y="107"/>
                    <a:pt x="905" y="71"/>
                  </a:cubicBezTo>
                  <a:cubicBezTo>
                    <a:pt x="777" y="28"/>
                    <a:pt x="648" y="1"/>
                    <a:pt x="5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32"/>
            <p:cNvSpPr/>
            <p:nvPr/>
          </p:nvSpPr>
          <p:spPr>
            <a:xfrm>
              <a:off x="5179200" y="3674400"/>
              <a:ext cx="21750" cy="27200"/>
            </a:xfrm>
            <a:custGeom>
              <a:avLst/>
              <a:gdLst/>
              <a:ahLst/>
              <a:cxnLst/>
              <a:rect l="l" t="t" r="r" b="b"/>
              <a:pathLst>
                <a:path w="870" h="1088" extrusionOk="0">
                  <a:moveTo>
                    <a:pt x="644" y="0"/>
                  </a:moveTo>
                  <a:cubicBezTo>
                    <a:pt x="429" y="226"/>
                    <a:pt x="370" y="548"/>
                    <a:pt x="120" y="750"/>
                  </a:cubicBezTo>
                  <a:cubicBezTo>
                    <a:pt x="1" y="786"/>
                    <a:pt x="1" y="881"/>
                    <a:pt x="48" y="988"/>
                  </a:cubicBezTo>
                  <a:cubicBezTo>
                    <a:pt x="96" y="1048"/>
                    <a:pt x="156" y="1072"/>
                    <a:pt x="215" y="1084"/>
                  </a:cubicBezTo>
                  <a:cubicBezTo>
                    <a:pt x="236" y="1086"/>
                    <a:pt x="257" y="1088"/>
                    <a:pt x="277" y="1088"/>
                  </a:cubicBezTo>
                  <a:cubicBezTo>
                    <a:pt x="427" y="1088"/>
                    <a:pt x="552" y="1014"/>
                    <a:pt x="668" y="941"/>
                  </a:cubicBezTo>
                  <a:cubicBezTo>
                    <a:pt x="751" y="881"/>
                    <a:pt x="822" y="810"/>
                    <a:pt x="846" y="715"/>
                  </a:cubicBezTo>
                  <a:cubicBezTo>
                    <a:pt x="870" y="548"/>
                    <a:pt x="822" y="405"/>
                    <a:pt x="787" y="238"/>
                  </a:cubicBezTo>
                  <a:cubicBezTo>
                    <a:pt x="763" y="155"/>
                    <a:pt x="727" y="60"/>
                    <a:pt x="6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32"/>
            <p:cNvSpPr/>
            <p:nvPr/>
          </p:nvSpPr>
          <p:spPr>
            <a:xfrm>
              <a:off x="5857575" y="3728275"/>
              <a:ext cx="33350" cy="8350"/>
            </a:xfrm>
            <a:custGeom>
              <a:avLst/>
              <a:gdLst/>
              <a:ahLst/>
              <a:cxnLst/>
              <a:rect l="l" t="t" r="r" b="b"/>
              <a:pathLst>
                <a:path w="1334" h="334" extrusionOk="0">
                  <a:moveTo>
                    <a:pt x="60" y="0"/>
                  </a:moveTo>
                  <a:cubicBezTo>
                    <a:pt x="12" y="48"/>
                    <a:pt x="0" y="95"/>
                    <a:pt x="0" y="155"/>
                  </a:cubicBezTo>
                  <a:cubicBezTo>
                    <a:pt x="48" y="214"/>
                    <a:pt x="131" y="238"/>
                    <a:pt x="191" y="286"/>
                  </a:cubicBezTo>
                  <a:lnTo>
                    <a:pt x="345" y="286"/>
                  </a:lnTo>
                  <a:cubicBezTo>
                    <a:pt x="345" y="274"/>
                    <a:pt x="369" y="274"/>
                    <a:pt x="405" y="262"/>
                  </a:cubicBezTo>
                  <a:cubicBezTo>
                    <a:pt x="412" y="255"/>
                    <a:pt x="419" y="253"/>
                    <a:pt x="427" y="253"/>
                  </a:cubicBezTo>
                  <a:cubicBezTo>
                    <a:pt x="448" y="253"/>
                    <a:pt x="471" y="272"/>
                    <a:pt x="488" y="298"/>
                  </a:cubicBezTo>
                  <a:cubicBezTo>
                    <a:pt x="774" y="322"/>
                    <a:pt x="1060" y="322"/>
                    <a:pt x="1334" y="334"/>
                  </a:cubicBezTo>
                  <a:lnTo>
                    <a:pt x="1334" y="24"/>
                  </a:lnTo>
                  <a:cubicBezTo>
                    <a:pt x="905" y="24"/>
                    <a:pt x="488" y="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32"/>
            <p:cNvSpPr/>
            <p:nvPr/>
          </p:nvSpPr>
          <p:spPr>
            <a:xfrm>
              <a:off x="6133200" y="3788750"/>
              <a:ext cx="37525" cy="8450"/>
            </a:xfrm>
            <a:custGeom>
              <a:avLst/>
              <a:gdLst/>
              <a:ahLst/>
              <a:cxnLst/>
              <a:rect l="l" t="t" r="r" b="b"/>
              <a:pathLst>
                <a:path w="1501" h="338" extrusionOk="0">
                  <a:moveTo>
                    <a:pt x="339" y="0"/>
                  </a:moveTo>
                  <a:cubicBezTo>
                    <a:pt x="251" y="0"/>
                    <a:pt x="163" y="10"/>
                    <a:pt x="72" y="34"/>
                  </a:cubicBezTo>
                  <a:cubicBezTo>
                    <a:pt x="0" y="129"/>
                    <a:pt x="0" y="201"/>
                    <a:pt x="72" y="296"/>
                  </a:cubicBezTo>
                  <a:cubicBezTo>
                    <a:pt x="111" y="293"/>
                    <a:pt x="150" y="292"/>
                    <a:pt x="189" y="292"/>
                  </a:cubicBezTo>
                  <a:cubicBezTo>
                    <a:pt x="425" y="292"/>
                    <a:pt x="666" y="337"/>
                    <a:pt x="903" y="337"/>
                  </a:cubicBezTo>
                  <a:cubicBezTo>
                    <a:pt x="1107" y="337"/>
                    <a:pt x="1308" y="303"/>
                    <a:pt x="1500" y="177"/>
                  </a:cubicBezTo>
                  <a:lnTo>
                    <a:pt x="1500" y="177"/>
                  </a:lnTo>
                  <a:cubicBezTo>
                    <a:pt x="1482" y="178"/>
                    <a:pt x="1463" y="178"/>
                    <a:pt x="1444" y="178"/>
                  </a:cubicBezTo>
                  <a:cubicBezTo>
                    <a:pt x="1066" y="178"/>
                    <a:pt x="715" y="0"/>
                    <a:pt x="3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32"/>
            <p:cNvSpPr/>
            <p:nvPr/>
          </p:nvSpPr>
          <p:spPr>
            <a:xfrm>
              <a:off x="5166100" y="3693150"/>
              <a:ext cx="16100" cy="25325"/>
            </a:xfrm>
            <a:custGeom>
              <a:avLst/>
              <a:gdLst/>
              <a:ahLst/>
              <a:cxnLst/>
              <a:rect l="l" t="t" r="r" b="b"/>
              <a:pathLst>
                <a:path w="644" h="1013" extrusionOk="0">
                  <a:moveTo>
                    <a:pt x="644" y="0"/>
                  </a:moveTo>
                  <a:lnTo>
                    <a:pt x="644" y="0"/>
                  </a:lnTo>
                  <a:cubicBezTo>
                    <a:pt x="1" y="453"/>
                    <a:pt x="1" y="453"/>
                    <a:pt x="144" y="965"/>
                  </a:cubicBezTo>
                  <a:cubicBezTo>
                    <a:pt x="168" y="977"/>
                    <a:pt x="179" y="988"/>
                    <a:pt x="215" y="1012"/>
                  </a:cubicBezTo>
                  <a:cubicBezTo>
                    <a:pt x="346" y="977"/>
                    <a:pt x="394" y="881"/>
                    <a:pt x="394" y="774"/>
                  </a:cubicBezTo>
                  <a:cubicBezTo>
                    <a:pt x="382" y="679"/>
                    <a:pt x="418" y="619"/>
                    <a:pt x="501" y="572"/>
                  </a:cubicBezTo>
                  <a:cubicBezTo>
                    <a:pt x="560" y="512"/>
                    <a:pt x="584" y="441"/>
                    <a:pt x="596" y="357"/>
                  </a:cubicBezTo>
                  <a:lnTo>
                    <a:pt x="596" y="262"/>
                  </a:lnTo>
                  <a:lnTo>
                    <a:pt x="6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32"/>
            <p:cNvSpPr/>
            <p:nvPr/>
          </p:nvSpPr>
          <p:spPr>
            <a:xfrm>
              <a:off x="6110575" y="3787500"/>
              <a:ext cx="24425" cy="8650"/>
            </a:xfrm>
            <a:custGeom>
              <a:avLst/>
              <a:gdLst/>
              <a:ahLst/>
              <a:cxnLst/>
              <a:rect l="l" t="t" r="r" b="b"/>
              <a:pathLst>
                <a:path w="977" h="346" extrusionOk="0">
                  <a:moveTo>
                    <a:pt x="620" y="48"/>
                  </a:moveTo>
                  <a:cubicBezTo>
                    <a:pt x="417" y="108"/>
                    <a:pt x="167" y="1"/>
                    <a:pt x="0" y="215"/>
                  </a:cubicBezTo>
                  <a:lnTo>
                    <a:pt x="977" y="346"/>
                  </a:lnTo>
                  <a:lnTo>
                    <a:pt x="977" y="96"/>
                  </a:lnTo>
                  <a:cubicBezTo>
                    <a:pt x="846" y="72"/>
                    <a:pt x="727" y="60"/>
                    <a:pt x="620" y="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32"/>
            <p:cNvSpPr/>
            <p:nvPr/>
          </p:nvSpPr>
          <p:spPr>
            <a:xfrm>
              <a:off x="5148850" y="3709350"/>
              <a:ext cx="23225" cy="19275"/>
            </a:xfrm>
            <a:custGeom>
              <a:avLst/>
              <a:gdLst/>
              <a:ahLst/>
              <a:cxnLst/>
              <a:rect l="l" t="t" r="r" b="b"/>
              <a:pathLst>
                <a:path w="929" h="771" extrusionOk="0">
                  <a:moveTo>
                    <a:pt x="220" y="1"/>
                  </a:moveTo>
                  <a:cubicBezTo>
                    <a:pt x="158" y="1"/>
                    <a:pt x="113" y="42"/>
                    <a:pt x="84" y="90"/>
                  </a:cubicBezTo>
                  <a:cubicBezTo>
                    <a:pt x="0" y="305"/>
                    <a:pt x="12" y="483"/>
                    <a:pt x="155" y="662"/>
                  </a:cubicBezTo>
                  <a:cubicBezTo>
                    <a:pt x="280" y="727"/>
                    <a:pt x="403" y="770"/>
                    <a:pt x="521" y="770"/>
                  </a:cubicBezTo>
                  <a:cubicBezTo>
                    <a:pt x="661" y="770"/>
                    <a:pt x="794" y="710"/>
                    <a:pt x="917" y="555"/>
                  </a:cubicBezTo>
                  <a:cubicBezTo>
                    <a:pt x="929" y="483"/>
                    <a:pt x="917" y="400"/>
                    <a:pt x="869" y="329"/>
                  </a:cubicBezTo>
                  <a:lnTo>
                    <a:pt x="846" y="317"/>
                  </a:lnTo>
                  <a:cubicBezTo>
                    <a:pt x="691" y="383"/>
                    <a:pt x="593" y="423"/>
                    <a:pt x="521" y="423"/>
                  </a:cubicBezTo>
                  <a:cubicBezTo>
                    <a:pt x="401" y="423"/>
                    <a:pt x="360" y="307"/>
                    <a:pt x="262" y="7"/>
                  </a:cubicBezTo>
                  <a:cubicBezTo>
                    <a:pt x="247" y="3"/>
                    <a:pt x="233" y="1"/>
                    <a:pt x="2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32"/>
            <p:cNvSpPr/>
            <p:nvPr/>
          </p:nvSpPr>
          <p:spPr>
            <a:xfrm>
              <a:off x="5593850" y="3721725"/>
              <a:ext cx="25900" cy="3275"/>
            </a:xfrm>
            <a:custGeom>
              <a:avLst/>
              <a:gdLst/>
              <a:ahLst/>
              <a:cxnLst/>
              <a:rect l="l" t="t" r="r" b="b"/>
              <a:pathLst>
                <a:path w="1036" h="131" extrusionOk="0">
                  <a:moveTo>
                    <a:pt x="0" y="0"/>
                  </a:moveTo>
                  <a:lnTo>
                    <a:pt x="0" y="0"/>
                  </a:lnTo>
                  <a:cubicBezTo>
                    <a:pt x="148" y="104"/>
                    <a:pt x="304" y="130"/>
                    <a:pt x="463" y="130"/>
                  </a:cubicBezTo>
                  <a:cubicBezTo>
                    <a:pt x="622" y="130"/>
                    <a:pt x="784" y="105"/>
                    <a:pt x="948" y="105"/>
                  </a:cubicBezTo>
                  <a:cubicBezTo>
                    <a:pt x="977" y="105"/>
                    <a:pt x="1007" y="105"/>
                    <a:pt x="1036" y="107"/>
                  </a:cubicBezTo>
                  <a:cubicBezTo>
                    <a:pt x="822" y="12"/>
                    <a:pt x="592" y="7"/>
                    <a:pt x="356" y="7"/>
                  </a:cubicBezTo>
                  <a:cubicBezTo>
                    <a:pt x="327" y="7"/>
                    <a:pt x="297" y="7"/>
                    <a:pt x="267" y="7"/>
                  </a:cubicBezTo>
                  <a:cubicBezTo>
                    <a:pt x="179" y="7"/>
                    <a:pt x="89" y="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32"/>
            <p:cNvSpPr/>
            <p:nvPr/>
          </p:nvSpPr>
          <p:spPr>
            <a:xfrm>
              <a:off x="5826900" y="3749775"/>
              <a:ext cx="25925" cy="4125"/>
            </a:xfrm>
            <a:custGeom>
              <a:avLst/>
              <a:gdLst/>
              <a:ahLst/>
              <a:cxnLst/>
              <a:rect l="l" t="t" r="r" b="b"/>
              <a:pathLst>
                <a:path w="1037" h="165" extrusionOk="0">
                  <a:moveTo>
                    <a:pt x="323" y="1"/>
                  </a:moveTo>
                  <a:cubicBezTo>
                    <a:pt x="215" y="1"/>
                    <a:pt x="107" y="6"/>
                    <a:pt x="1" y="9"/>
                  </a:cubicBezTo>
                  <a:cubicBezTo>
                    <a:pt x="154" y="134"/>
                    <a:pt x="318" y="164"/>
                    <a:pt x="485" y="164"/>
                  </a:cubicBezTo>
                  <a:cubicBezTo>
                    <a:pt x="642" y="164"/>
                    <a:pt x="801" y="138"/>
                    <a:pt x="957" y="138"/>
                  </a:cubicBezTo>
                  <a:cubicBezTo>
                    <a:pt x="984" y="138"/>
                    <a:pt x="1010" y="138"/>
                    <a:pt x="1037" y="140"/>
                  </a:cubicBezTo>
                  <a:cubicBezTo>
                    <a:pt x="806" y="25"/>
                    <a:pt x="564" y="1"/>
                    <a:pt x="3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32"/>
            <p:cNvSpPr/>
            <p:nvPr/>
          </p:nvSpPr>
          <p:spPr>
            <a:xfrm>
              <a:off x="5140800" y="3691350"/>
              <a:ext cx="17600" cy="19675"/>
            </a:xfrm>
            <a:custGeom>
              <a:avLst/>
              <a:gdLst/>
              <a:ahLst/>
              <a:cxnLst/>
              <a:rect l="l" t="t" r="r" b="b"/>
              <a:pathLst>
                <a:path w="704" h="787" extrusionOk="0">
                  <a:moveTo>
                    <a:pt x="632" y="1"/>
                  </a:moveTo>
                  <a:cubicBezTo>
                    <a:pt x="1" y="156"/>
                    <a:pt x="263" y="465"/>
                    <a:pt x="477" y="787"/>
                  </a:cubicBezTo>
                  <a:cubicBezTo>
                    <a:pt x="513" y="763"/>
                    <a:pt x="537" y="739"/>
                    <a:pt x="584" y="727"/>
                  </a:cubicBezTo>
                  <a:cubicBezTo>
                    <a:pt x="596" y="644"/>
                    <a:pt x="620" y="560"/>
                    <a:pt x="632" y="453"/>
                  </a:cubicBezTo>
                  <a:cubicBezTo>
                    <a:pt x="703" y="298"/>
                    <a:pt x="703" y="156"/>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32"/>
            <p:cNvSpPr/>
            <p:nvPr/>
          </p:nvSpPr>
          <p:spPr>
            <a:xfrm>
              <a:off x="5794750" y="3746425"/>
              <a:ext cx="23250" cy="3850"/>
            </a:xfrm>
            <a:custGeom>
              <a:avLst/>
              <a:gdLst/>
              <a:ahLst/>
              <a:cxnLst/>
              <a:rect l="l" t="t" r="r" b="b"/>
              <a:pathLst>
                <a:path w="930" h="154" extrusionOk="0">
                  <a:moveTo>
                    <a:pt x="493" y="0"/>
                  </a:moveTo>
                  <a:cubicBezTo>
                    <a:pt x="365" y="0"/>
                    <a:pt x="236" y="18"/>
                    <a:pt x="112" y="18"/>
                  </a:cubicBezTo>
                  <a:cubicBezTo>
                    <a:pt x="75" y="18"/>
                    <a:pt x="38" y="17"/>
                    <a:pt x="1" y="12"/>
                  </a:cubicBezTo>
                  <a:lnTo>
                    <a:pt x="1" y="12"/>
                  </a:lnTo>
                  <a:cubicBezTo>
                    <a:pt x="124" y="125"/>
                    <a:pt x="263" y="153"/>
                    <a:pt x="405" y="153"/>
                  </a:cubicBezTo>
                  <a:cubicBezTo>
                    <a:pt x="546" y="153"/>
                    <a:pt x="691" y="126"/>
                    <a:pt x="831" y="126"/>
                  </a:cubicBezTo>
                  <a:cubicBezTo>
                    <a:pt x="864" y="126"/>
                    <a:pt x="897" y="128"/>
                    <a:pt x="930" y="131"/>
                  </a:cubicBezTo>
                  <a:cubicBezTo>
                    <a:pt x="789" y="25"/>
                    <a:pt x="641" y="0"/>
                    <a:pt x="4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32"/>
            <p:cNvSpPr/>
            <p:nvPr/>
          </p:nvSpPr>
          <p:spPr>
            <a:xfrm>
              <a:off x="5195275" y="3671425"/>
              <a:ext cx="14625" cy="11700"/>
            </a:xfrm>
            <a:custGeom>
              <a:avLst/>
              <a:gdLst/>
              <a:ahLst/>
              <a:cxnLst/>
              <a:rect l="l" t="t" r="r" b="b"/>
              <a:pathLst>
                <a:path w="585" h="468" extrusionOk="0">
                  <a:moveTo>
                    <a:pt x="144" y="0"/>
                  </a:moveTo>
                  <a:cubicBezTo>
                    <a:pt x="72" y="0"/>
                    <a:pt x="25" y="48"/>
                    <a:pt x="1" y="119"/>
                  </a:cubicBezTo>
                  <a:cubicBezTo>
                    <a:pt x="13" y="226"/>
                    <a:pt x="13" y="333"/>
                    <a:pt x="13" y="429"/>
                  </a:cubicBezTo>
                  <a:cubicBezTo>
                    <a:pt x="84" y="454"/>
                    <a:pt x="154" y="467"/>
                    <a:pt x="220" y="467"/>
                  </a:cubicBezTo>
                  <a:cubicBezTo>
                    <a:pt x="371" y="467"/>
                    <a:pt x="501" y="396"/>
                    <a:pt x="584" y="238"/>
                  </a:cubicBezTo>
                  <a:cubicBezTo>
                    <a:pt x="525" y="191"/>
                    <a:pt x="465" y="167"/>
                    <a:pt x="406" y="119"/>
                  </a:cubicBezTo>
                  <a:cubicBezTo>
                    <a:pt x="322" y="60"/>
                    <a:pt x="203" y="72"/>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32"/>
            <p:cNvSpPr/>
            <p:nvPr/>
          </p:nvSpPr>
          <p:spPr>
            <a:xfrm>
              <a:off x="5157475" y="3680350"/>
              <a:ext cx="11050" cy="13800"/>
            </a:xfrm>
            <a:custGeom>
              <a:avLst/>
              <a:gdLst/>
              <a:ahLst/>
              <a:cxnLst/>
              <a:rect l="l" t="t" r="r" b="b"/>
              <a:pathLst>
                <a:path w="442" h="552" extrusionOk="0">
                  <a:moveTo>
                    <a:pt x="203" y="0"/>
                  </a:moveTo>
                  <a:cubicBezTo>
                    <a:pt x="143" y="0"/>
                    <a:pt x="84" y="12"/>
                    <a:pt x="36" y="48"/>
                  </a:cubicBezTo>
                  <a:cubicBezTo>
                    <a:pt x="36" y="72"/>
                    <a:pt x="24" y="107"/>
                    <a:pt x="1" y="131"/>
                  </a:cubicBezTo>
                  <a:cubicBezTo>
                    <a:pt x="1" y="191"/>
                    <a:pt x="1" y="250"/>
                    <a:pt x="36" y="310"/>
                  </a:cubicBezTo>
                  <a:cubicBezTo>
                    <a:pt x="72" y="334"/>
                    <a:pt x="84" y="346"/>
                    <a:pt x="108" y="357"/>
                  </a:cubicBezTo>
                  <a:cubicBezTo>
                    <a:pt x="204" y="357"/>
                    <a:pt x="215" y="551"/>
                    <a:pt x="334" y="551"/>
                  </a:cubicBezTo>
                  <a:cubicBezTo>
                    <a:pt x="362" y="551"/>
                    <a:pt x="397" y="540"/>
                    <a:pt x="441" y="512"/>
                  </a:cubicBezTo>
                  <a:cubicBezTo>
                    <a:pt x="370" y="346"/>
                    <a:pt x="274" y="167"/>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32"/>
            <p:cNvSpPr/>
            <p:nvPr/>
          </p:nvSpPr>
          <p:spPr>
            <a:xfrm>
              <a:off x="5428950" y="3703550"/>
              <a:ext cx="19075" cy="3300"/>
            </a:xfrm>
            <a:custGeom>
              <a:avLst/>
              <a:gdLst/>
              <a:ahLst/>
              <a:cxnLst/>
              <a:rect l="l" t="t" r="r" b="b"/>
              <a:pathLst>
                <a:path w="763" h="132" extrusionOk="0">
                  <a:moveTo>
                    <a:pt x="0" y="1"/>
                  </a:moveTo>
                  <a:lnTo>
                    <a:pt x="0" y="132"/>
                  </a:lnTo>
                  <a:cubicBezTo>
                    <a:pt x="250" y="132"/>
                    <a:pt x="500" y="120"/>
                    <a:pt x="762" y="120"/>
                  </a:cubicBezTo>
                  <a:cubicBezTo>
                    <a:pt x="597" y="13"/>
                    <a:pt x="414" y="3"/>
                    <a:pt x="235" y="3"/>
                  </a:cubicBezTo>
                  <a:cubicBezTo>
                    <a:pt x="194" y="3"/>
                    <a:pt x="153" y="3"/>
                    <a:pt x="113" y="3"/>
                  </a:cubicBezTo>
                  <a:cubicBezTo>
                    <a:pt x="75" y="3"/>
                    <a:pt x="37" y="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32"/>
            <p:cNvSpPr/>
            <p:nvPr/>
          </p:nvSpPr>
          <p:spPr>
            <a:xfrm>
              <a:off x="5458400" y="3709525"/>
              <a:ext cx="17000" cy="4400"/>
            </a:xfrm>
            <a:custGeom>
              <a:avLst/>
              <a:gdLst/>
              <a:ahLst/>
              <a:cxnLst/>
              <a:rect l="l" t="t" r="r" b="b"/>
              <a:pathLst>
                <a:path w="680" h="176" extrusionOk="0">
                  <a:moveTo>
                    <a:pt x="429" y="24"/>
                  </a:moveTo>
                  <a:cubicBezTo>
                    <a:pt x="298" y="83"/>
                    <a:pt x="96" y="0"/>
                    <a:pt x="1" y="155"/>
                  </a:cubicBezTo>
                  <a:cubicBezTo>
                    <a:pt x="13" y="154"/>
                    <a:pt x="25" y="154"/>
                    <a:pt x="37" y="154"/>
                  </a:cubicBezTo>
                  <a:cubicBezTo>
                    <a:pt x="144" y="154"/>
                    <a:pt x="254" y="176"/>
                    <a:pt x="358" y="176"/>
                  </a:cubicBezTo>
                  <a:cubicBezTo>
                    <a:pt x="474" y="176"/>
                    <a:pt x="584" y="149"/>
                    <a:pt x="679" y="36"/>
                  </a:cubicBezTo>
                  <a:cubicBezTo>
                    <a:pt x="596" y="36"/>
                    <a:pt x="513" y="24"/>
                    <a:pt x="429"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32"/>
            <p:cNvSpPr/>
            <p:nvPr/>
          </p:nvSpPr>
          <p:spPr>
            <a:xfrm>
              <a:off x="5266725" y="3650550"/>
              <a:ext cx="11025" cy="6900"/>
            </a:xfrm>
            <a:custGeom>
              <a:avLst/>
              <a:gdLst/>
              <a:ahLst/>
              <a:cxnLst/>
              <a:rect l="l" t="t" r="r" b="b"/>
              <a:pathLst>
                <a:path w="441" h="276" extrusionOk="0">
                  <a:moveTo>
                    <a:pt x="195" y="1"/>
                  </a:moveTo>
                  <a:cubicBezTo>
                    <a:pt x="154" y="1"/>
                    <a:pt x="116" y="20"/>
                    <a:pt x="84" y="73"/>
                  </a:cubicBezTo>
                  <a:cubicBezTo>
                    <a:pt x="0" y="228"/>
                    <a:pt x="179" y="252"/>
                    <a:pt x="286" y="275"/>
                  </a:cubicBezTo>
                  <a:cubicBezTo>
                    <a:pt x="345" y="228"/>
                    <a:pt x="381" y="168"/>
                    <a:pt x="441" y="121"/>
                  </a:cubicBezTo>
                  <a:cubicBezTo>
                    <a:pt x="362" y="74"/>
                    <a:pt x="274" y="1"/>
                    <a:pt x="1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32"/>
            <p:cNvSpPr/>
            <p:nvPr/>
          </p:nvSpPr>
          <p:spPr>
            <a:xfrm>
              <a:off x="5399775" y="3699675"/>
              <a:ext cx="19375" cy="3700"/>
            </a:xfrm>
            <a:custGeom>
              <a:avLst/>
              <a:gdLst/>
              <a:ahLst/>
              <a:cxnLst/>
              <a:rect l="l" t="t" r="r" b="b"/>
              <a:pathLst>
                <a:path w="775" h="148" extrusionOk="0">
                  <a:moveTo>
                    <a:pt x="242" y="1"/>
                  </a:moveTo>
                  <a:cubicBezTo>
                    <a:pt x="163" y="1"/>
                    <a:pt x="82" y="6"/>
                    <a:pt x="0" y="13"/>
                  </a:cubicBezTo>
                  <a:cubicBezTo>
                    <a:pt x="119" y="120"/>
                    <a:pt x="247" y="147"/>
                    <a:pt x="378" y="147"/>
                  </a:cubicBezTo>
                  <a:cubicBezTo>
                    <a:pt x="509" y="147"/>
                    <a:pt x="643" y="120"/>
                    <a:pt x="774" y="120"/>
                  </a:cubicBezTo>
                  <a:cubicBezTo>
                    <a:pt x="607" y="28"/>
                    <a:pt x="429" y="1"/>
                    <a:pt x="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32"/>
            <p:cNvSpPr/>
            <p:nvPr/>
          </p:nvSpPr>
          <p:spPr>
            <a:xfrm>
              <a:off x="6073950" y="3757875"/>
              <a:ext cx="14325" cy="5875"/>
            </a:xfrm>
            <a:custGeom>
              <a:avLst/>
              <a:gdLst/>
              <a:ahLst/>
              <a:cxnLst/>
              <a:rect l="l" t="t" r="r" b="b"/>
              <a:pathLst>
                <a:path w="573" h="235" extrusionOk="0">
                  <a:moveTo>
                    <a:pt x="215" y="0"/>
                  </a:moveTo>
                  <a:cubicBezTo>
                    <a:pt x="152" y="0"/>
                    <a:pt x="82" y="28"/>
                    <a:pt x="1" y="102"/>
                  </a:cubicBezTo>
                  <a:cubicBezTo>
                    <a:pt x="162" y="169"/>
                    <a:pt x="309" y="235"/>
                    <a:pt x="458" y="235"/>
                  </a:cubicBezTo>
                  <a:cubicBezTo>
                    <a:pt x="496" y="235"/>
                    <a:pt x="534" y="231"/>
                    <a:pt x="572" y="221"/>
                  </a:cubicBezTo>
                  <a:cubicBezTo>
                    <a:pt x="457" y="139"/>
                    <a:pt x="354"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32"/>
            <p:cNvSpPr/>
            <p:nvPr/>
          </p:nvSpPr>
          <p:spPr>
            <a:xfrm>
              <a:off x="5843875" y="3730150"/>
              <a:ext cx="18775" cy="5000"/>
            </a:xfrm>
            <a:custGeom>
              <a:avLst/>
              <a:gdLst/>
              <a:ahLst/>
              <a:cxnLst/>
              <a:rect l="l" t="t" r="r" b="b"/>
              <a:pathLst>
                <a:path w="751" h="200" extrusionOk="0">
                  <a:moveTo>
                    <a:pt x="378" y="0"/>
                  </a:moveTo>
                  <a:cubicBezTo>
                    <a:pt x="322" y="0"/>
                    <a:pt x="266" y="12"/>
                    <a:pt x="215" y="32"/>
                  </a:cubicBezTo>
                  <a:lnTo>
                    <a:pt x="0" y="80"/>
                  </a:lnTo>
                  <a:cubicBezTo>
                    <a:pt x="192" y="191"/>
                    <a:pt x="417" y="199"/>
                    <a:pt x="634" y="199"/>
                  </a:cubicBezTo>
                  <a:cubicBezTo>
                    <a:pt x="673" y="199"/>
                    <a:pt x="712" y="199"/>
                    <a:pt x="751" y="199"/>
                  </a:cubicBezTo>
                  <a:cubicBezTo>
                    <a:pt x="691" y="151"/>
                    <a:pt x="655" y="104"/>
                    <a:pt x="596" y="68"/>
                  </a:cubicBezTo>
                  <a:cubicBezTo>
                    <a:pt x="528" y="21"/>
                    <a:pt x="452" y="0"/>
                    <a:pt x="3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32"/>
            <p:cNvSpPr/>
            <p:nvPr/>
          </p:nvSpPr>
          <p:spPr>
            <a:xfrm>
              <a:off x="5750100" y="3721150"/>
              <a:ext cx="19375" cy="3275"/>
            </a:xfrm>
            <a:custGeom>
              <a:avLst/>
              <a:gdLst/>
              <a:ahLst/>
              <a:cxnLst/>
              <a:rect l="l" t="t" r="r" b="b"/>
              <a:pathLst>
                <a:path w="775" h="131" extrusionOk="0">
                  <a:moveTo>
                    <a:pt x="404" y="1"/>
                  </a:moveTo>
                  <a:cubicBezTo>
                    <a:pt x="281" y="1"/>
                    <a:pt x="156" y="24"/>
                    <a:pt x="39" y="24"/>
                  </a:cubicBezTo>
                  <a:cubicBezTo>
                    <a:pt x="26" y="24"/>
                    <a:pt x="13" y="24"/>
                    <a:pt x="1" y="23"/>
                  </a:cubicBezTo>
                  <a:lnTo>
                    <a:pt x="1" y="23"/>
                  </a:lnTo>
                  <a:cubicBezTo>
                    <a:pt x="160" y="118"/>
                    <a:pt x="329" y="124"/>
                    <a:pt x="505" y="124"/>
                  </a:cubicBezTo>
                  <a:cubicBezTo>
                    <a:pt x="527" y="124"/>
                    <a:pt x="550" y="124"/>
                    <a:pt x="572" y="124"/>
                  </a:cubicBezTo>
                  <a:cubicBezTo>
                    <a:pt x="639" y="124"/>
                    <a:pt x="706" y="124"/>
                    <a:pt x="775" y="130"/>
                  </a:cubicBezTo>
                  <a:cubicBezTo>
                    <a:pt x="659" y="26"/>
                    <a:pt x="532" y="1"/>
                    <a:pt x="4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32"/>
            <p:cNvSpPr/>
            <p:nvPr/>
          </p:nvSpPr>
          <p:spPr>
            <a:xfrm>
              <a:off x="5710525" y="3717300"/>
              <a:ext cx="19075" cy="3875"/>
            </a:xfrm>
            <a:custGeom>
              <a:avLst/>
              <a:gdLst/>
              <a:ahLst/>
              <a:cxnLst/>
              <a:rect l="l" t="t" r="r" b="b"/>
              <a:pathLst>
                <a:path w="763" h="155" extrusionOk="0">
                  <a:moveTo>
                    <a:pt x="378" y="0"/>
                  </a:moveTo>
                  <a:cubicBezTo>
                    <a:pt x="251" y="0"/>
                    <a:pt x="122" y="22"/>
                    <a:pt x="0" y="22"/>
                  </a:cubicBezTo>
                  <a:cubicBezTo>
                    <a:pt x="167" y="118"/>
                    <a:pt x="339" y="155"/>
                    <a:pt x="509" y="155"/>
                  </a:cubicBezTo>
                  <a:cubicBezTo>
                    <a:pt x="594" y="155"/>
                    <a:pt x="679" y="145"/>
                    <a:pt x="762" y="130"/>
                  </a:cubicBezTo>
                  <a:cubicBezTo>
                    <a:pt x="646" y="25"/>
                    <a:pt x="514" y="0"/>
                    <a:pt x="3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32"/>
            <p:cNvSpPr/>
            <p:nvPr/>
          </p:nvSpPr>
          <p:spPr>
            <a:xfrm>
              <a:off x="5529250" y="3688975"/>
              <a:ext cx="14300" cy="4200"/>
            </a:xfrm>
            <a:custGeom>
              <a:avLst/>
              <a:gdLst/>
              <a:ahLst/>
              <a:cxnLst/>
              <a:rect l="l" t="t" r="r" b="b"/>
              <a:pathLst>
                <a:path w="572" h="168" extrusionOk="0">
                  <a:moveTo>
                    <a:pt x="283" y="0"/>
                  </a:moveTo>
                  <a:cubicBezTo>
                    <a:pt x="182" y="0"/>
                    <a:pt x="88" y="31"/>
                    <a:pt x="1" y="132"/>
                  </a:cubicBezTo>
                  <a:cubicBezTo>
                    <a:pt x="96" y="143"/>
                    <a:pt x="167" y="143"/>
                    <a:pt x="262" y="167"/>
                  </a:cubicBezTo>
                  <a:cubicBezTo>
                    <a:pt x="358" y="143"/>
                    <a:pt x="465" y="143"/>
                    <a:pt x="572" y="132"/>
                  </a:cubicBezTo>
                  <a:lnTo>
                    <a:pt x="572" y="48"/>
                  </a:lnTo>
                  <a:cubicBezTo>
                    <a:pt x="470" y="26"/>
                    <a:pt x="374" y="0"/>
                    <a:pt x="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32"/>
            <p:cNvSpPr/>
            <p:nvPr/>
          </p:nvSpPr>
          <p:spPr>
            <a:xfrm>
              <a:off x="5643550" y="3728375"/>
              <a:ext cx="16400" cy="3925"/>
            </a:xfrm>
            <a:custGeom>
              <a:avLst/>
              <a:gdLst/>
              <a:ahLst/>
              <a:cxnLst/>
              <a:rect l="l" t="t" r="r" b="b"/>
              <a:pathLst>
                <a:path w="656" h="157" extrusionOk="0">
                  <a:moveTo>
                    <a:pt x="228" y="1"/>
                  </a:moveTo>
                  <a:cubicBezTo>
                    <a:pt x="154" y="1"/>
                    <a:pt x="78" y="8"/>
                    <a:pt x="1" y="20"/>
                  </a:cubicBezTo>
                  <a:cubicBezTo>
                    <a:pt x="105" y="131"/>
                    <a:pt x="224" y="156"/>
                    <a:pt x="347" y="156"/>
                  </a:cubicBezTo>
                  <a:cubicBezTo>
                    <a:pt x="449" y="156"/>
                    <a:pt x="553" y="139"/>
                    <a:pt x="655" y="139"/>
                  </a:cubicBezTo>
                  <a:cubicBezTo>
                    <a:pt x="527" y="34"/>
                    <a:pt x="382" y="1"/>
                    <a:pt x="2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32"/>
            <p:cNvSpPr/>
            <p:nvPr/>
          </p:nvSpPr>
          <p:spPr>
            <a:xfrm>
              <a:off x="5685525" y="3714125"/>
              <a:ext cx="15200" cy="3325"/>
            </a:xfrm>
            <a:custGeom>
              <a:avLst/>
              <a:gdLst/>
              <a:ahLst/>
              <a:cxnLst/>
              <a:rect l="l" t="t" r="r" b="b"/>
              <a:pathLst>
                <a:path w="608" h="133" extrusionOk="0">
                  <a:moveTo>
                    <a:pt x="301" y="0"/>
                  </a:moveTo>
                  <a:cubicBezTo>
                    <a:pt x="203" y="0"/>
                    <a:pt x="100" y="18"/>
                    <a:pt x="0" y="18"/>
                  </a:cubicBezTo>
                  <a:cubicBezTo>
                    <a:pt x="126" y="114"/>
                    <a:pt x="251" y="133"/>
                    <a:pt x="376" y="133"/>
                  </a:cubicBezTo>
                  <a:cubicBezTo>
                    <a:pt x="453" y="133"/>
                    <a:pt x="530" y="126"/>
                    <a:pt x="608" y="126"/>
                  </a:cubicBezTo>
                  <a:cubicBezTo>
                    <a:pt x="519" y="24"/>
                    <a:pt x="413" y="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32"/>
            <p:cNvSpPr/>
            <p:nvPr/>
          </p:nvSpPr>
          <p:spPr>
            <a:xfrm>
              <a:off x="5668850" y="3732200"/>
              <a:ext cx="14900" cy="3500"/>
            </a:xfrm>
            <a:custGeom>
              <a:avLst/>
              <a:gdLst/>
              <a:ahLst/>
              <a:cxnLst/>
              <a:rect l="l" t="t" r="r" b="b"/>
              <a:pathLst>
                <a:path w="596" h="140" extrusionOk="0">
                  <a:moveTo>
                    <a:pt x="292" y="1"/>
                  </a:moveTo>
                  <a:cubicBezTo>
                    <a:pt x="213" y="1"/>
                    <a:pt x="130" y="11"/>
                    <a:pt x="47" y="11"/>
                  </a:cubicBezTo>
                  <a:cubicBezTo>
                    <a:pt x="32" y="11"/>
                    <a:pt x="16" y="11"/>
                    <a:pt x="1" y="10"/>
                  </a:cubicBezTo>
                  <a:lnTo>
                    <a:pt x="1" y="10"/>
                  </a:lnTo>
                  <a:cubicBezTo>
                    <a:pt x="92" y="114"/>
                    <a:pt x="197" y="140"/>
                    <a:pt x="309" y="140"/>
                  </a:cubicBezTo>
                  <a:cubicBezTo>
                    <a:pt x="402" y="140"/>
                    <a:pt x="499" y="122"/>
                    <a:pt x="596" y="117"/>
                  </a:cubicBezTo>
                  <a:cubicBezTo>
                    <a:pt x="506" y="21"/>
                    <a:pt x="402" y="1"/>
                    <a:pt x="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32"/>
            <p:cNvSpPr/>
            <p:nvPr/>
          </p:nvSpPr>
          <p:spPr>
            <a:xfrm>
              <a:off x="5155100" y="3687575"/>
              <a:ext cx="5975" cy="15425"/>
            </a:xfrm>
            <a:custGeom>
              <a:avLst/>
              <a:gdLst/>
              <a:ahLst/>
              <a:cxnLst/>
              <a:rect l="l" t="t" r="r" b="b"/>
              <a:pathLst>
                <a:path w="239" h="617" extrusionOk="0">
                  <a:moveTo>
                    <a:pt x="91" y="0"/>
                  </a:moveTo>
                  <a:cubicBezTo>
                    <a:pt x="69" y="0"/>
                    <a:pt x="48" y="7"/>
                    <a:pt x="24" y="21"/>
                  </a:cubicBezTo>
                  <a:cubicBezTo>
                    <a:pt x="0" y="80"/>
                    <a:pt x="0" y="140"/>
                    <a:pt x="48" y="188"/>
                  </a:cubicBezTo>
                  <a:cubicBezTo>
                    <a:pt x="48" y="342"/>
                    <a:pt x="60" y="473"/>
                    <a:pt x="60" y="616"/>
                  </a:cubicBezTo>
                  <a:cubicBezTo>
                    <a:pt x="238" y="485"/>
                    <a:pt x="167" y="259"/>
                    <a:pt x="227" y="68"/>
                  </a:cubicBezTo>
                  <a:lnTo>
                    <a:pt x="191" y="45"/>
                  </a:lnTo>
                  <a:cubicBezTo>
                    <a:pt x="155" y="16"/>
                    <a:pt x="123" y="0"/>
                    <a:pt x="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32"/>
            <p:cNvSpPr/>
            <p:nvPr/>
          </p:nvSpPr>
          <p:spPr>
            <a:xfrm>
              <a:off x="5778675" y="3724550"/>
              <a:ext cx="15525" cy="3400"/>
            </a:xfrm>
            <a:custGeom>
              <a:avLst/>
              <a:gdLst/>
              <a:ahLst/>
              <a:cxnLst/>
              <a:rect l="l" t="t" r="r" b="b"/>
              <a:pathLst>
                <a:path w="621" h="136" extrusionOk="0">
                  <a:moveTo>
                    <a:pt x="298" y="0"/>
                  </a:moveTo>
                  <a:cubicBezTo>
                    <a:pt x="198" y="0"/>
                    <a:pt x="95" y="18"/>
                    <a:pt x="1" y="18"/>
                  </a:cubicBezTo>
                  <a:cubicBezTo>
                    <a:pt x="141" y="106"/>
                    <a:pt x="294" y="135"/>
                    <a:pt x="451" y="135"/>
                  </a:cubicBezTo>
                  <a:cubicBezTo>
                    <a:pt x="507" y="135"/>
                    <a:pt x="564" y="132"/>
                    <a:pt x="620" y="125"/>
                  </a:cubicBezTo>
                  <a:cubicBezTo>
                    <a:pt x="525" y="24"/>
                    <a:pt x="413" y="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32"/>
            <p:cNvSpPr/>
            <p:nvPr/>
          </p:nvSpPr>
          <p:spPr>
            <a:xfrm>
              <a:off x="5626000" y="3725050"/>
              <a:ext cx="15500" cy="3300"/>
            </a:xfrm>
            <a:custGeom>
              <a:avLst/>
              <a:gdLst/>
              <a:ahLst/>
              <a:cxnLst/>
              <a:rect l="l" t="t" r="r" b="b"/>
              <a:pathLst>
                <a:path w="620" h="132" extrusionOk="0">
                  <a:moveTo>
                    <a:pt x="167" y="0"/>
                  </a:moveTo>
                  <a:cubicBezTo>
                    <a:pt x="112" y="0"/>
                    <a:pt x="57" y="4"/>
                    <a:pt x="0" y="10"/>
                  </a:cubicBezTo>
                  <a:cubicBezTo>
                    <a:pt x="99" y="109"/>
                    <a:pt x="213" y="131"/>
                    <a:pt x="332" y="131"/>
                  </a:cubicBezTo>
                  <a:cubicBezTo>
                    <a:pt x="426" y="131"/>
                    <a:pt x="524" y="117"/>
                    <a:pt x="619" y="117"/>
                  </a:cubicBezTo>
                  <a:cubicBezTo>
                    <a:pt x="470" y="30"/>
                    <a:pt x="321"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32"/>
            <p:cNvSpPr/>
            <p:nvPr/>
          </p:nvSpPr>
          <p:spPr>
            <a:xfrm>
              <a:off x="6013250" y="3774100"/>
              <a:ext cx="11025" cy="5200"/>
            </a:xfrm>
            <a:custGeom>
              <a:avLst/>
              <a:gdLst/>
              <a:ahLst/>
              <a:cxnLst/>
              <a:rect l="l" t="t" r="r" b="b"/>
              <a:pathLst>
                <a:path w="441" h="208" extrusionOk="0">
                  <a:moveTo>
                    <a:pt x="202" y="1"/>
                  </a:moveTo>
                  <a:cubicBezTo>
                    <a:pt x="119" y="60"/>
                    <a:pt x="72" y="120"/>
                    <a:pt x="0" y="179"/>
                  </a:cubicBezTo>
                  <a:cubicBezTo>
                    <a:pt x="20" y="199"/>
                    <a:pt x="39" y="208"/>
                    <a:pt x="59" y="208"/>
                  </a:cubicBezTo>
                  <a:cubicBezTo>
                    <a:pt x="75" y="208"/>
                    <a:pt x="91" y="202"/>
                    <a:pt x="107" y="191"/>
                  </a:cubicBezTo>
                  <a:cubicBezTo>
                    <a:pt x="250" y="179"/>
                    <a:pt x="381" y="167"/>
                    <a:pt x="441" y="36"/>
                  </a:cubicBezTo>
                  <a:cubicBezTo>
                    <a:pt x="345" y="13"/>
                    <a:pt x="274" y="13"/>
                    <a:pt x="2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32"/>
            <p:cNvSpPr/>
            <p:nvPr/>
          </p:nvSpPr>
          <p:spPr>
            <a:xfrm>
              <a:off x="5478650" y="3709800"/>
              <a:ext cx="11025" cy="4300"/>
            </a:xfrm>
            <a:custGeom>
              <a:avLst/>
              <a:gdLst/>
              <a:ahLst/>
              <a:cxnLst/>
              <a:rect l="l" t="t" r="r" b="b"/>
              <a:pathLst>
                <a:path w="441" h="172" extrusionOk="0">
                  <a:moveTo>
                    <a:pt x="193" y="0"/>
                  </a:moveTo>
                  <a:cubicBezTo>
                    <a:pt x="131" y="0"/>
                    <a:pt x="68" y="9"/>
                    <a:pt x="0" y="25"/>
                  </a:cubicBezTo>
                  <a:cubicBezTo>
                    <a:pt x="83" y="120"/>
                    <a:pt x="159" y="171"/>
                    <a:pt x="235" y="171"/>
                  </a:cubicBezTo>
                  <a:cubicBezTo>
                    <a:pt x="302" y="171"/>
                    <a:pt x="369" y="132"/>
                    <a:pt x="441" y="49"/>
                  </a:cubicBezTo>
                  <a:cubicBezTo>
                    <a:pt x="354" y="15"/>
                    <a:pt x="274" y="0"/>
                    <a:pt x="1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32"/>
            <p:cNvSpPr/>
            <p:nvPr/>
          </p:nvSpPr>
          <p:spPr>
            <a:xfrm>
              <a:off x="5467625" y="3685625"/>
              <a:ext cx="11050" cy="3125"/>
            </a:xfrm>
            <a:custGeom>
              <a:avLst/>
              <a:gdLst/>
              <a:ahLst/>
              <a:cxnLst/>
              <a:rect l="l" t="t" r="r" b="b"/>
              <a:pathLst>
                <a:path w="442" h="125" extrusionOk="0">
                  <a:moveTo>
                    <a:pt x="155" y="0"/>
                  </a:moveTo>
                  <a:cubicBezTo>
                    <a:pt x="105" y="0"/>
                    <a:pt x="54" y="4"/>
                    <a:pt x="1" y="4"/>
                  </a:cubicBezTo>
                  <a:cubicBezTo>
                    <a:pt x="116" y="87"/>
                    <a:pt x="249" y="125"/>
                    <a:pt x="384" y="125"/>
                  </a:cubicBezTo>
                  <a:cubicBezTo>
                    <a:pt x="403" y="125"/>
                    <a:pt x="422" y="124"/>
                    <a:pt x="441" y="123"/>
                  </a:cubicBezTo>
                  <a:cubicBezTo>
                    <a:pt x="360" y="17"/>
                    <a:pt x="262"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32"/>
            <p:cNvSpPr/>
            <p:nvPr/>
          </p:nvSpPr>
          <p:spPr>
            <a:xfrm>
              <a:off x="5550675" y="3693525"/>
              <a:ext cx="7475" cy="4100"/>
            </a:xfrm>
            <a:custGeom>
              <a:avLst/>
              <a:gdLst/>
              <a:ahLst/>
              <a:cxnLst/>
              <a:rect l="l" t="t" r="r" b="b"/>
              <a:pathLst>
                <a:path w="299" h="164" extrusionOk="0">
                  <a:moveTo>
                    <a:pt x="196" y="0"/>
                  </a:moveTo>
                  <a:cubicBezTo>
                    <a:pt x="159" y="0"/>
                    <a:pt x="114" y="3"/>
                    <a:pt x="84" y="9"/>
                  </a:cubicBezTo>
                  <a:cubicBezTo>
                    <a:pt x="60" y="9"/>
                    <a:pt x="25" y="69"/>
                    <a:pt x="1" y="104"/>
                  </a:cubicBezTo>
                  <a:cubicBezTo>
                    <a:pt x="18" y="122"/>
                    <a:pt x="48" y="133"/>
                    <a:pt x="73" y="133"/>
                  </a:cubicBezTo>
                  <a:cubicBezTo>
                    <a:pt x="82" y="133"/>
                    <a:pt x="90" y="131"/>
                    <a:pt x="96" y="128"/>
                  </a:cubicBezTo>
                  <a:cubicBezTo>
                    <a:pt x="144" y="80"/>
                    <a:pt x="298" y="164"/>
                    <a:pt x="263" y="9"/>
                  </a:cubicBezTo>
                  <a:cubicBezTo>
                    <a:pt x="263" y="3"/>
                    <a:pt x="233" y="0"/>
                    <a:pt x="1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32"/>
            <p:cNvSpPr/>
            <p:nvPr/>
          </p:nvSpPr>
          <p:spPr>
            <a:xfrm>
              <a:off x="5299450" y="3685250"/>
              <a:ext cx="12250" cy="3750"/>
            </a:xfrm>
            <a:custGeom>
              <a:avLst/>
              <a:gdLst/>
              <a:ahLst/>
              <a:cxnLst/>
              <a:rect l="l" t="t" r="r" b="b"/>
              <a:pathLst>
                <a:path w="490" h="150" extrusionOk="0">
                  <a:moveTo>
                    <a:pt x="165" y="1"/>
                  </a:moveTo>
                  <a:cubicBezTo>
                    <a:pt x="112" y="1"/>
                    <a:pt x="57" y="7"/>
                    <a:pt x="1" y="19"/>
                  </a:cubicBezTo>
                  <a:lnTo>
                    <a:pt x="1" y="150"/>
                  </a:lnTo>
                  <a:cubicBezTo>
                    <a:pt x="168" y="138"/>
                    <a:pt x="322" y="138"/>
                    <a:pt x="489" y="114"/>
                  </a:cubicBezTo>
                  <a:cubicBezTo>
                    <a:pt x="391" y="32"/>
                    <a:pt x="282" y="1"/>
                    <a:pt x="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32"/>
            <p:cNvSpPr/>
            <p:nvPr/>
          </p:nvSpPr>
          <p:spPr>
            <a:xfrm>
              <a:off x="5156575" y="3669625"/>
              <a:ext cx="8675" cy="11925"/>
            </a:xfrm>
            <a:custGeom>
              <a:avLst/>
              <a:gdLst/>
              <a:ahLst/>
              <a:cxnLst/>
              <a:rect l="l" t="t" r="r" b="b"/>
              <a:pathLst>
                <a:path w="347" h="477" extrusionOk="0">
                  <a:moveTo>
                    <a:pt x="168" y="1"/>
                  </a:moveTo>
                  <a:cubicBezTo>
                    <a:pt x="108" y="24"/>
                    <a:pt x="60" y="72"/>
                    <a:pt x="25" y="132"/>
                  </a:cubicBezTo>
                  <a:cubicBezTo>
                    <a:pt x="1" y="263"/>
                    <a:pt x="13" y="382"/>
                    <a:pt x="120" y="477"/>
                  </a:cubicBezTo>
                  <a:cubicBezTo>
                    <a:pt x="168" y="465"/>
                    <a:pt x="191" y="441"/>
                    <a:pt x="239" y="429"/>
                  </a:cubicBezTo>
                  <a:lnTo>
                    <a:pt x="227" y="358"/>
                  </a:lnTo>
                  <a:lnTo>
                    <a:pt x="251" y="322"/>
                  </a:lnTo>
                  <a:cubicBezTo>
                    <a:pt x="346" y="251"/>
                    <a:pt x="322" y="167"/>
                    <a:pt x="310" y="72"/>
                  </a:cubicBezTo>
                  <a:cubicBezTo>
                    <a:pt x="299" y="48"/>
                    <a:pt x="263" y="24"/>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32"/>
            <p:cNvSpPr/>
            <p:nvPr/>
          </p:nvSpPr>
          <p:spPr>
            <a:xfrm>
              <a:off x="5165225" y="3658625"/>
              <a:ext cx="7700" cy="8725"/>
            </a:xfrm>
            <a:custGeom>
              <a:avLst/>
              <a:gdLst/>
              <a:ahLst/>
              <a:cxnLst/>
              <a:rect l="l" t="t" r="r" b="b"/>
              <a:pathLst>
                <a:path w="308" h="349" extrusionOk="0">
                  <a:moveTo>
                    <a:pt x="155" y="0"/>
                  </a:moveTo>
                  <a:cubicBezTo>
                    <a:pt x="131" y="24"/>
                    <a:pt x="95" y="24"/>
                    <a:pt x="72" y="24"/>
                  </a:cubicBezTo>
                  <a:cubicBezTo>
                    <a:pt x="24" y="72"/>
                    <a:pt x="0" y="119"/>
                    <a:pt x="0" y="179"/>
                  </a:cubicBezTo>
                  <a:cubicBezTo>
                    <a:pt x="12" y="262"/>
                    <a:pt x="36" y="310"/>
                    <a:pt x="84" y="345"/>
                  </a:cubicBezTo>
                  <a:cubicBezTo>
                    <a:pt x="103" y="347"/>
                    <a:pt x="121" y="348"/>
                    <a:pt x="137" y="348"/>
                  </a:cubicBezTo>
                  <a:cubicBezTo>
                    <a:pt x="307" y="348"/>
                    <a:pt x="293" y="236"/>
                    <a:pt x="238" y="83"/>
                  </a:cubicBezTo>
                  <a:cubicBezTo>
                    <a:pt x="203" y="72"/>
                    <a:pt x="179"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32"/>
            <p:cNvSpPr/>
            <p:nvPr/>
          </p:nvSpPr>
          <p:spPr>
            <a:xfrm>
              <a:off x="5198850" y="3670075"/>
              <a:ext cx="7475" cy="4175"/>
            </a:xfrm>
            <a:custGeom>
              <a:avLst/>
              <a:gdLst/>
              <a:ahLst/>
              <a:cxnLst/>
              <a:rect l="l" t="t" r="r" b="b"/>
              <a:pathLst>
                <a:path w="299" h="167" extrusionOk="0">
                  <a:moveTo>
                    <a:pt x="148" y="1"/>
                  </a:moveTo>
                  <a:cubicBezTo>
                    <a:pt x="99" y="1"/>
                    <a:pt x="48" y="12"/>
                    <a:pt x="1" y="42"/>
                  </a:cubicBezTo>
                  <a:cubicBezTo>
                    <a:pt x="37" y="143"/>
                    <a:pt x="109" y="166"/>
                    <a:pt x="189" y="166"/>
                  </a:cubicBezTo>
                  <a:cubicBezTo>
                    <a:pt x="213" y="166"/>
                    <a:pt x="238" y="164"/>
                    <a:pt x="263" y="161"/>
                  </a:cubicBezTo>
                  <a:cubicBezTo>
                    <a:pt x="286" y="114"/>
                    <a:pt x="298" y="66"/>
                    <a:pt x="286" y="30"/>
                  </a:cubicBezTo>
                  <a:cubicBezTo>
                    <a:pt x="245" y="12"/>
                    <a:pt x="197" y="1"/>
                    <a:pt x="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32"/>
            <p:cNvSpPr/>
            <p:nvPr/>
          </p:nvSpPr>
          <p:spPr>
            <a:xfrm>
              <a:off x="5171775" y="3641950"/>
              <a:ext cx="6850" cy="7700"/>
            </a:xfrm>
            <a:custGeom>
              <a:avLst/>
              <a:gdLst/>
              <a:ahLst/>
              <a:cxnLst/>
              <a:rect l="l" t="t" r="r" b="b"/>
              <a:pathLst>
                <a:path w="274" h="308" extrusionOk="0">
                  <a:moveTo>
                    <a:pt x="179" y="0"/>
                  </a:moveTo>
                  <a:cubicBezTo>
                    <a:pt x="0" y="36"/>
                    <a:pt x="0" y="143"/>
                    <a:pt x="60" y="274"/>
                  </a:cubicBezTo>
                  <a:cubicBezTo>
                    <a:pt x="60" y="274"/>
                    <a:pt x="72" y="286"/>
                    <a:pt x="107" y="298"/>
                  </a:cubicBezTo>
                  <a:cubicBezTo>
                    <a:pt x="114" y="305"/>
                    <a:pt x="123" y="308"/>
                    <a:pt x="133" y="308"/>
                  </a:cubicBezTo>
                  <a:cubicBezTo>
                    <a:pt x="158" y="308"/>
                    <a:pt x="189" y="291"/>
                    <a:pt x="214" y="274"/>
                  </a:cubicBezTo>
                  <a:cubicBezTo>
                    <a:pt x="238" y="203"/>
                    <a:pt x="250" y="108"/>
                    <a:pt x="274" y="36"/>
                  </a:cubicBezTo>
                  <a:cubicBezTo>
                    <a:pt x="238" y="36"/>
                    <a:pt x="214" y="24"/>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32"/>
            <p:cNvSpPr/>
            <p:nvPr/>
          </p:nvSpPr>
          <p:spPr>
            <a:xfrm>
              <a:off x="5172075" y="3648800"/>
              <a:ext cx="5675" cy="8050"/>
            </a:xfrm>
            <a:custGeom>
              <a:avLst/>
              <a:gdLst/>
              <a:ahLst/>
              <a:cxnLst/>
              <a:rect l="l" t="t" r="r" b="b"/>
              <a:pathLst>
                <a:path w="227" h="322" extrusionOk="0">
                  <a:moveTo>
                    <a:pt x="214" y="0"/>
                  </a:moveTo>
                  <a:cubicBezTo>
                    <a:pt x="167" y="24"/>
                    <a:pt x="143" y="24"/>
                    <a:pt x="95" y="48"/>
                  </a:cubicBezTo>
                  <a:cubicBezTo>
                    <a:pt x="83" y="60"/>
                    <a:pt x="48" y="72"/>
                    <a:pt x="36" y="72"/>
                  </a:cubicBezTo>
                  <a:cubicBezTo>
                    <a:pt x="12" y="107"/>
                    <a:pt x="12" y="119"/>
                    <a:pt x="0" y="143"/>
                  </a:cubicBezTo>
                  <a:cubicBezTo>
                    <a:pt x="0" y="191"/>
                    <a:pt x="24" y="238"/>
                    <a:pt x="36" y="286"/>
                  </a:cubicBezTo>
                  <a:cubicBezTo>
                    <a:pt x="48" y="298"/>
                    <a:pt x="83" y="310"/>
                    <a:pt x="95" y="322"/>
                  </a:cubicBezTo>
                  <a:cubicBezTo>
                    <a:pt x="202" y="238"/>
                    <a:pt x="226" y="131"/>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32"/>
            <p:cNvSpPr/>
            <p:nvPr/>
          </p:nvSpPr>
          <p:spPr>
            <a:xfrm>
              <a:off x="5171475" y="3673800"/>
              <a:ext cx="1500" cy="1800"/>
            </a:xfrm>
            <a:custGeom>
              <a:avLst/>
              <a:gdLst/>
              <a:ahLst/>
              <a:cxnLst/>
              <a:rect l="l" t="t" r="r" b="b"/>
              <a:pathLst>
                <a:path w="60" h="72" extrusionOk="0">
                  <a:moveTo>
                    <a:pt x="48" y="0"/>
                  </a:moveTo>
                  <a:cubicBezTo>
                    <a:pt x="48" y="0"/>
                    <a:pt x="12" y="12"/>
                    <a:pt x="0" y="12"/>
                  </a:cubicBezTo>
                  <a:cubicBezTo>
                    <a:pt x="0" y="24"/>
                    <a:pt x="0" y="60"/>
                    <a:pt x="12" y="72"/>
                  </a:cubicBezTo>
                  <a:cubicBezTo>
                    <a:pt x="12" y="72"/>
                    <a:pt x="48" y="60"/>
                    <a:pt x="60" y="60"/>
                  </a:cubicBezTo>
                  <a:cubicBezTo>
                    <a:pt x="60" y="36"/>
                    <a:pt x="60" y="12"/>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32"/>
            <p:cNvSpPr/>
            <p:nvPr/>
          </p:nvSpPr>
          <p:spPr>
            <a:xfrm>
              <a:off x="5161050" y="3663975"/>
              <a:ext cx="5975" cy="7475"/>
            </a:xfrm>
            <a:custGeom>
              <a:avLst/>
              <a:gdLst/>
              <a:ahLst/>
              <a:cxnLst/>
              <a:rect l="l" t="t" r="r" b="b"/>
              <a:pathLst>
                <a:path w="239" h="299" extrusionOk="0">
                  <a:moveTo>
                    <a:pt x="203" y="0"/>
                  </a:moveTo>
                  <a:cubicBezTo>
                    <a:pt x="0" y="0"/>
                    <a:pt x="0" y="108"/>
                    <a:pt x="48" y="250"/>
                  </a:cubicBezTo>
                  <a:lnTo>
                    <a:pt x="72" y="274"/>
                  </a:lnTo>
                  <a:cubicBezTo>
                    <a:pt x="72" y="286"/>
                    <a:pt x="84" y="298"/>
                    <a:pt x="131" y="298"/>
                  </a:cubicBezTo>
                  <a:cubicBezTo>
                    <a:pt x="179" y="298"/>
                    <a:pt x="191" y="274"/>
                    <a:pt x="191" y="215"/>
                  </a:cubicBezTo>
                  <a:lnTo>
                    <a:pt x="191" y="167"/>
                  </a:lnTo>
                  <a:lnTo>
                    <a:pt x="239" y="131"/>
                  </a:lnTo>
                  <a:cubicBezTo>
                    <a:pt x="227" y="96"/>
                    <a:pt x="227" y="48"/>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32"/>
            <p:cNvSpPr/>
            <p:nvPr/>
          </p:nvSpPr>
          <p:spPr>
            <a:xfrm>
              <a:off x="5163125" y="3669625"/>
              <a:ext cx="3900" cy="8650"/>
            </a:xfrm>
            <a:custGeom>
              <a:avLst/>
              <a:gdLst/>
              <a:ahLst/>
              <a:cxnLst/>
              <a:rect l="l" t="t" r="r" b="b"/>
              <a:pathLst>
                <a:path w="156" h="346" extrusionOk="0">
                  <a:moveTo>
                    <a:pt x="120" y="1"/>
                  </a:moveTo>
                  <a:lnTo>
                    <a:pt x="120" y="1"/>
                  </a:lnTo>
                  <a:cubicBezTo>
                    <a:pt x="84" y="13"/>
                    <a:pt x="37" y="24"/>
                    <a:pt x="1" y="60"/>
                  </a:cubicBezTo>
                  <a:lnTo>
                    <a:pt x="1" y="346"/>
                  </a:lnTo>
                  <a:cubicBezTo>
                    <a:pt x="144" y="263"/>
                    <a:pt x="156" y="132"/>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32"/>
            <p:cNvSpPr/>
            <p:nvPr/>
          </p:nvSpPr>
          <p:spPr>
            <a:xfrm>
              <a:off x="5740575" y="3718325"/>
              <a:ext cx="7175" cy="3125"/>
            </a:xfrm>
            <a:custGeom>
              <a:avLst/>
              <a:gdLst/>
              <a:ahLst/>
              <a:cxnLst/>
              <a:rect l="l" t="t" r="r" b="b"/>
              <a:pathLst>
                <a:path w="287" h="125" extrusionOk="0">
                  <a:moveTo>
                    <a:pt x="148" y="0"/>
                  </a:moveTo>
                  <a:cubicBezTo>
                    <a:pt x="102" y="0"/>
                    <a:pt x="51" y="33"/>
                    <a:pt x="1" y="101"/>
                  </a:cubicBezTo>
                  <a:cubicBezTo>
                    <a:pt x="108" y="124"/>
                    <a:pt x="203" y="124"/>
                    <a:pt x="287" y="124"/>
                  </a:cubicBezTo>
                  <a:cubicBezTo>
                    <a:pt x="249" y="42"/>
                    <a:pt x="201" y="0"/>
                    <a:pt x="1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32"/>
            <p:cNvSpPr/>
            <p:nvPr/>
          </p:nvSpPr>
          <p:spPr>
            <a:xfrm>
              <a:off x="5213725" y="3595800"/>
              <a:ext cx="3600" cy="5400"/>
            </a:xfrm>
            <a:custGeom>
              <a:avLst/>
              <a:gdLst/>
              <a:ahLst/>
              <a:cxnLst/>
              <a:rect l="l" t="t" r="r" b="b"/>
              <a:pathLst>
                <a:path w="144" h="216" extrusionOk="0">
                  <a:moveTo>
                    <a:pt x="144" y="1"/>
                  </a:moveTo>
                  <a:lnTo>
                    <a:pt x="144" y="1"/>
                  </a:lnTo>
                  <a:cubicBezTo>
                    <a:pt x="49" y="49"/>
                    <a:pt x="1" y="120"/>
                    <a:pt x="1" y="215"/>
                  </a:cubicBezTo>
                  <a:cubicBezTo>
                    <a:pt x="84" y="168"/>
                    <a:pt x="120" y="96"/>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32"/>
            <p:cNvSpPr/>
            <p:nvPr/>
          </p:nvSpPr>
          <p:spPr>
            <a:xfrm>
              <a:off x="5253625" y="3592825"/>
              <a:ext cx="3000" cy="2700"/>
            </a:xfrm>
            <a:custGeom>
              <a:avLst/>
              <a:gdLst/>
              <a:ahLst/>
              <a:cxnLst/>
              <a:rect l="l" t="t" r="r" b="b"/>
              <a:pathLst>
                <a:path w="120" h="108" extrusionOk="0">
                  <a:moveTo>
                    <a:pt x="119" y="1"/>
                  </a:moveTo>
                  <a:cubicBezTo>
                    <a:pt x="48" y="1"/>
                    <a:pt x="0" y="48"/>
                    <a:pt x="0" y="108"/>
                  </a:cubicBezTo>
                  <a:cubicBezTo>
                    <a:pt x="48" y="84"/>
                    <a:pt x="72" y="37"/>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32"/>
            <p:cNvSpPr/>
            <p:nvPr/>
          </p:nvSpPr>
          <p:spPr>
            <a:xfrm>
              <a:off x="5169075" y="3656225"/>
              <a:ext cx="5400" cy="4500"/>
            </a:xfrm>
            <a:custGeom>
              <a:avLst/>
              <a:gdLst/>
              <a:ahLst/>
              <a:cxnLst/>
              <a:rect l="l" t="t" r="r" b="b"/>
              <a:pathLst>
                <a:path w="216" h="180" extrusionOk="0">
                  <a:moveTo>
                    <a:pt x="180" y="1"/>
                  </a:moveTo>
                  <a:cubicBezTo>
                    <a:pt x="84" y="1"/>
                    <a:pt x="1" y="48"/>
                    <a:pt x="60" y="168"/>
                  </a:cubicBezTo>
                  <a:lnTo>
                    <a:pt x="84" y="179"/>
                  </a:lnTo>
                  <a:cubicBezTo>
                    <a:pt x="120" y="132"/>
                    <a:pt x="168" y="72"/>
                    <a:pt x="215" y="25"/>
                  </a:cubicBezTo>
                  <a:lnTo>
                    <a:pt x="1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32"/>
            <p:cNvSpPr/>
            <p:nvPr/>
          </p:nvSpPr>
          <p:spPr>
            <a:xfrm>
              <a:off x="5267325" y="3578550"/>
              <a:ext cx="3875" cy="3000"/>
            </a:xfrm>
            <a:custGeom>
              <a:avLst/>
              <a:gdLst/>
              <a:ahLst/>
              <a:cxnLst/>
              <a:rect l="l" t="t" r="r" b="b"/>
              <a:pathLst>
                <a:path w="155" h="120" extrusionOk="0">
                  <a:moveTo>
                    <a:pt x="155" y="0"/>
                  </a:moveTo>
                  <a:cubicBezTo>
                    <a:pt x="60" y="0"/>
                    <a:pt x="24" y="36"/>
                    <a:pt x="0" y="119"/>
                  </a:cubicBezTo>
                  <a:cubicBezTo>
                    <a:pt x="60" y="84"/>
                    <a:pt x="107"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32"/>
            <p:cNvSpPr/>
            <p:nvPr/>
          </p:nvSpPr>
          <p:spPr>
            <a:xfrm>
              <a:off x="5271475" y="3574675"/>
              <a:ext cx="3300" cy="3300"/>
            </a:xfrm>
            <a:custGeom>
              <a:avLst/>
              <a:gdLst/>
              <a:ahLst/>
              <a:cxnLst/>
              <a:rect l="l" t="t" r="r" b="b"/>
              <a:pathLst>
                <a:path w="132" h="132" extrusionOk="0">
                  <a:moveTo>
                    <a:pt x="132" y="1"/>
                  </a:moveTo>
                  <a:cubicBezTo>
                    <a:pt x="48" y="12"/>
                    <a:pt x="1" y="60"/>
                    <a:pt x="1" y="132"/>
                  </a:cubicBezTo>
                  <a:cubicBezTo>
                    <a:pt x="48" y="132"/>
                    <a:pt x="72" y="132"/>
                    <a:pt x="120" y="120"/>
                  </a:cubicBezTo>
                  <a:cubicBezTo>
                    <a:pt x="132" y="96"/>
                    <a:pt x="132" y="48"/>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32"/>
            <p:cNvSpPr/>
            <p:nvPr/>
          </p:nvSpPr>
          <p:spPr>
            <a:xfrm>
              <a:off x="5866200" y="3733750"/>
              <a:ext cx="3600" cy="1975"/>
            </a:xfrm>
            <a:custGeom>
              <a:avLst/>
              <a:gdLst/>
              <a:ahLst/>
              <a:cxnLst/>
              <a:rect l="l" t="t" r="r" b="b"/>
              <a:pathLst>
                <a:path w="144" h="79" extrusionOk="0">
                  <a:moveTo>
                    <a:pt x="68" y="0"/>
                  </a:moveTo>
                  <a:cubicBezTo>
                    <a:pt x="48" y="0"/>
                    <a:pt x="27" y="20"/>
                    <a:pt x="0" y="67"/>
                  </a:cubicBezTo>
                  <a:cubicBezTo>
                    <a:pt x="60" y="67"/>
                    <a:pt x="96" y="79"/>
                    <a:pt x="143" y="79"/>
                  </a:cubicBezTo>
                  <a:cubicBezTo>
                    <a:pt x="117" y="32"/>
                    <a:pt x="94" y="0"/>
                    <a:pt x="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32"/>
            <p:cNvSpPr/>
            <p:nvPr/>
          </p:nvSpPr>
          <p:spPr>
            <a:xfrm>
              <a:off x="5813225" y="3852675"/>
              <a:ext cx="201825" cy="34850"/>
            </a:xfrm>
            <a:custGeom>
              <a:avLst/>
              <a:gdLst/>
              <a:ahLst/>
              <a:cxnLst/>
              <a:rect l="l" t="t" r="r" b="b"/>
              <a:pathLst>
                <a:path w="8073" h="1394" extrusionOk="0">
                  <a:moveTo>
                    <a:pt x="0" y="1"/>
                  </a:moveTo>
                  <a:lnTo>
                    <a:pt x="0" y="1"/>
                  </a:lnTo>
                  <a:cubicBezTo>
                    <a:pt x="36" y="168"/>
                    <a:pt x="60" y="346"/>
                    <a:pt x="0" y="525"/>
                  </a:cubicBezTo>
                  <a:cubicBezTo>
                    <a:pt x="179" y="703"/>
                    <a:pt x="417" y="763"/>
                    <a:pt x="655" y="799"/>
                  </a:cubicBezTo>
                  <a:cubicBezTo>
                    <a:pt x="2441" y="965"/>
                    <a:pt x="4215" y="1251"/>
                    <a:pt x="6013" y="1275"/>
                  </a:cubicBezTo>
                  <a:cubicBezTo>
                    <a:pt x="6078" y="1271"/>
                    <a:pt x="6145" y="1269"/>
                    <a:pt x="6212" y="1269"/>
                  </a:cubicBezTo>
                  <a:cubicBezTo>
                    <a:pt x="6376" y="1269"/>
                    <a:pt x="6543" y="1284"/>
                    <a:pt x="6703" y="1334"/>
                  </a:cubicBezTo>
                  <a:cubicBezTo>
                    <a:pt x="6894" y="1382"/>
                    <a:pt x="7072" y="1394"/>
                    <a:pt x="7263" y="1394"/>
                  </a:cubicBezTo>
                  <a:cubicBezTo>
                    <a:pt x="7489" y="1382"/>
                    <a:pt x="7703" y="1394"/>
                    <a:pt x="7918" y="1311"/>
                  </a:cubicBezTo>
                  <a:cubicBezTo>
                    <a:pt x="7977" y="1275"/>
                    <a:pt x="8025" y="1215"/>
                    <a:pt x="8049" y="1144"/>
                  </a:cubicBezTo>
                  <a:cubicBezTo>
                    <a:pt x="8073" y="1061"/>
                    <a:pt x="8049" y="1001"/>
                    <a:pt x="7989" y="942"/>
                  </a:cubicBezTo>
                  <a:cubicBezTo>
                    <a:pt x="7942" y="908"/>
                    <a:pt x="7891" y="893"/>
                    <a:pt x="7837" y="893"/>
                  </a:cubicBezTo>
                  <a:cubicBezTo>
                    <a:pt x="7795" y="893"/>
                    <a:pt x="7750" y="902"/>
                    <a:pt x="7703" y="918"/>
                  </a:cubicBezTo>
                  <a:cubicBezTo>
                    <a:pt x="7614" y="971"/>
                    <a:pt x="7522" y="998"/>
                    <a:pt x="7428" y="998"/>
                  </a:cubicBezTo>
                  <a:cubicBezTo>
                    <a:pt x="7334" y="998"/>
                    <a:pt x="7239" y="971"/>
                    <a:pt x="7144" y="918"/>
                  </a:cubicBezTo>
                  <a:cubicBezTo>
                    <a:pt x="7072" y="906"/>
                    <a:pt x="7001" y="906"/>
                    <a:pt x="6918" y="894"/>
                  </a:cubicBezTo>
                  <a:cubicBezTo>
                    <a:pt x="6763" y="822"/>
                    <a:pt x="6584" y="882"/>
                    <a:pt x="6429" y="787"/>
                  </a:cubicBezTo>
                  <a:cubicBezTo>
                    <a:pt x="4536" y="584"/>
                    <a:pt x="2655" y="453"/>
                    <a:pt x="762" y="191"/>
                  </a:cubicBezTo>
                  <a:cubicBezTo>
                    <a:pt x="488" y="144"/>
                    <a:pt x="238" y="13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32"/>
            <p:cNvSpPr/>
            <p:nvPr/>
          </p:nvSpPr>
          <p:spPr>
            <a:xfrm>
              <a:off x="5993600" y="3876200"/>
              <a:ext cx="130975" cy="21700"/>
            </a:xfrm>
            <a:custGeom>
              <a:avLst/>
              <a:gdLst/>
              <a:ahLst/>
              <a:cxnLst/>
              <a:rect l="l" t="t" r="r" b="b"/>
              <a:pathLst>
                <a:path w="5239" h="868" extrusionOk="0">
                  <a:moveTo>
                    <a:pt x="798" y="1"/>
                  </a:moveTo>
                  <a:lnTo>
                    <a:pt x="798" y="120"/>
                  </a:lnTo>
                  <a:cubicBezTo>
                    <a:pt x="834" y="155"/>
                    <a:pt x="893" y="191"/>
                    <a:pt x="977" y="191"/>
                  </a:cubicBezTo>
                  <a:cubicBezTo>
                    <a:pt x="893" y="191"/>
                    <a:pt x="834" y="203"/>
                    <a:pt x="774" y="251"/>
                  </a:cubicBezTo>
                  <a:cubicBezTo>
                    <a:pt x="524" y="262"/>
                    <a:pt x="262" y="274"/>
                    <a:pt x="0" y="298"/>
                  </a:cubicBezTo>
                  <a:cubicBezTo>
                    <a:pt x="143" y="596"/>
                    <a:pt x="405" y="596"/>
                    <a:pt x="691" y="596"/>
                  </a:cubicBezTo>
                  <a:cubicBezTo>
                    <a:pt x="773" y="592"/>
                    <a:pt x="856" y="591"/>
                    <a:pt x="939" y="591"/>
                  </a:cubicBezTo>
                  <a:cubicBezTo>
                    <a:pt x="1419" y="591"/>
                    <a:pt x="1903" y="647"/>
                    <a:pt x="2370" y="739"/>
                  </a:cubicBezTo>
                  <a:cubicBezTo>
                    <a:pt x="2484" y="723"/>
                    <a:pt x="2599" y="717"/>
                    <a:pt x="2714" y="717"/>
                  </a:cubicBezTo>
                  <a:cubicBezTo>
                    <a:pt x="3269" y="717"/>
                    <a:pt x="3826" y="868"/>
                    <a:pt x="4386" y="868"/>
                  </a:cubicBezTo>
                  <a:cubicBezTo>
                    <a:pt x="4599" y="868"/>
                    <a:pt x="4811" y="846"/>
                    <a:pt x="5025" y="786"/>
                  </a:cubicBezTo>
                  <a:cubicBezTo>
                    <a:pt x="5239" y="620"/>
                    <a:pt x="5096" y="513"/>
                    <a:pt x="4965" y="393"/>
                  </a:cubicBezTo>
                  <a:cubicBezTo>
                    <a:pt x="3572" y="215"/>
                    <a:pt x="2191" y="60"/>
                    <a:pt x="7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32"/>
            <p:cNvSpPr/>
            <p:nvPr/>
          </p:nvSpPr>
          <p:spPr>
            <a:xfrm>
              <a:off x="5815600" y="3810075"/>
              <a:ext cx="115025" cy="19250"/>
            </a:xfrm>
            <a:custGeom>
              <a:avLst/>
              <a:gdLst/>
              <a:ahLst/>
              <a:cxnLst/>
              <a:rect l="l" t="t" r="r" b="b"/>
              <a:pathLst>
                <a:path w="4601" h="770" extrusionOk="0">
                  <a:moveTo>
                    <a:pt x="4020" y="1"/>
                  </a:moveTo>
                  <a:cubicBezTo>
                    <a:pt x="3936" y="1"/>
                    <a:pt x="3850" y="9"/>
                    <a:pt x="3763" y="26"/>
                  </a:cubicBezTo>
                  <a:cubicBezTo>
                    <a:pt x="3670" y="95"/>
                    <a:pt x="3858" y="277"/>
                    <a:pt x="3565" y="277"/>
                  </a:cubicBezTo>
                  <a:cubicBezTo>
                    <a:pt x="3556" y="277"/>
                    <a:pt x="3547" y="277"/>
                    <a:pt x="3536" y="276"/>
                  </a:cubicBezTo>
                  <a:cubicBezTo>
                    <a:pt x="2739" y="251"/>
                    <a:pt x="1947" y="135"/>
                    <a:pt x="1153" y="135"/>
                  </a:cubicBezTo>
                  <a:cubicBezTo>
                    <a:pt x="833" y="135"/>
                    <a:pt x="512" y="153"/>
                    <a:pt x="191" y="205"/>
                  </a:cubicBezTo>
                  <a:cubicBezTo>
                    <a:pt x="96" y="229"/>
                    <a:pt x="12" y="288"/>
                    <a:pt x="0" y="407"/>
                  </a:cubicBezTo>
                  <a:cubicBezTo>
                    <a:pt x="12" y="479"/>
                    <a:pt x="12" y="538"/>
                    <a:pt x="24" y="622"/>
                  </a:cubicBezTo>
                  <a:cubicBezTo>
                    <a:pt x="358" y="604"/>
                    <a:pt x="698" y="563"/>
                    <a:pt x="1040" y="563"/>
                  </a:cubicBezTo>
                  <a:cubicBezTo>
                    <a:pt x="1173" y="563"/>
                    <a:pt x="1307" y="569"/>
                    <a:pt x="1441" y="586"/>
                  </a:cubicBezTo>
                  <a:cubicBezTo>
                    <a:pt x="2298" y="705"/>
                    <a:pt x="3167" y="705"/>
                    <a:pt x="4025" y="764"/>
                  </a:cubicBezTo>
                  <a:cubicBezTo>
                    <a:pt x="4058" y="768"/>
                    <a:pt x="4089" y="769"/>
                    <a:pt x="4117" y="769"/>
                  </a:cubicBezTo>
                  <a:cubicBezTo>
                    <a:pt x="4600" y="769"/>
                    <a:pt x="4340" y="309"/>
                    <a:pt x="4441" y="62"/>
                  </a:cubicBezTo>
                  <a:cubicBezTo>
                    <a:pt x="4306" y="24"/>
                    <a:pt x="4165" y="1"/>
                    <a:pt x="40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32"/>
            <p:cNvSpPr/>
            <p:nvPr/>
          </p:nvSpPr>
          <p:spPr>
            <a:xfrm>
              <a:off x="5997175" y="3814075"/>
              <a:ext cx="104500" cy="15000"/>
            </a:xfrm>
            <a:custGeom>
              <a:avLst/>
              <a:gdLst/>
              <a:ahLst/>
              <a:cxnLst/>
              <a:rect l="l" t="t" r="r" b="b"/>
              <a:pathLst>
                <a:path w="4180" h="600" extrusionOk="0">
                  <a:moveTo>
                    <a:pt x="575" y="0"/>
                  </a:moveTo>
                  <a:cubicBezTo>
                    <a:pt x="408" y="0"/>
                    <a:pt x="240" y="3"/>
                    <a:pt x="72" y="9"/>
                  </a:cubicBezTo>
                  <a:cubicBezTo>
                    <a:pt x="0" y="164"/>
                    <a:pt x="95" y="235"/>
                    <a:pt x="214" y="307"/>
                  </a:cubicBezTo>
                  <a:cubicBezTo>
                    <a:pt x="691" y="319"/>
                    <a:pt x="1167" y="402"/>
                    <a:pt x="1631" y="402"/>
                  </a:cubicBezTo>
                  <a:cubicBezTo>
                    <a:pt x="1663" y="401"/>
                    <a:pt x="1695" y="401"/>
                    <a:pt x="1727" y="401"/>
                  </a:cubicBezTo>
                  <a:cubicBezTo>
                    <a:pt x="2401" y="401"/>
                    <a:pt x="3061" y="599"/>
                    <a:pt x="3739" y="599"/>
                  </a:cubicBezTo>
                  <a:cubicBezTo>
                    <a:pt x="3853" y="599"/>
                    <a:pt x="3968" y="594"/>
                    <a:pt x="4084" y="581"/>
                  </a:cubicBezTo>
                  <a:cubicBezTo>
                    <a:pt x="4179" y="485"/>
                    <a:pt x="4179" y="402"/>
                    <a:pt x="4084" y="307"/>
                  </a:cubicBezTo>
                  <a:cubicBezTo>
                    <a:pt x="2916" y="140"/>
                    <a:pt x="1757" y="0"/>
                    <a:pt x="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32"/>
            <p:cNvSpPr/>
            <p:nvPr/>
          </p:nvSpPr>
          <p:spPr>
            <a:xfrm>
              <a:off x="5955800" y="3810150"/>
              <a:ext cx="46750" cy="15650"/>
            </a:xfrm>
            <a:custGeom>
              <a:avLst/>
              <a:gdLst/>
              <a:ahLst/>
              <a:cxnLst/>
              <a:rect l="l" t="t" r="r" b="b"/>
              <a:pathLst>
                <a:path w="1870" h="626" extrusionOk="0">
                  <a:moveTo>
                    <a:pt x="514" y="0"/>
                  </a:moveTo>
                  <a:cubicBezTo>
                    <a:pt x="336" y="0"/>
                    <a:pt x="162" y="42"/>
                    <a:pt x="0" y="178"/>
                  </a:cubicBezTo>
                  <a:cubicBezTo>
                    <a:pt x="60" y="321"/>
                    <a:pt x="191" y="345"/>
                    <a:pt x="286" y="440"/>
                  </a:cubicBezTo>
                  <a:cubicBezTo>
                    <a:pt x="572" y="553"/>
                    <a:pt x="866" y="625"/>
                    <a:pt x="1163" y="625"/>
                  </a:cubicBezTo>
                  <a:cubicBezTo>
                    <a:pt x="1397" y="625"/>
                    <a:pt x="1633" y="581"/>
                    <a:pt x="1869" y="476"/>
                  </a:cubicBezTo>
                  <a:cubicBezTo>
                    <a:pt x="1810" y="380"/>
                    <a:pt x="1774" y="273"/>
                    <a:pt x="1727" y="166"/>
                  </a:cubicBezTo>
                  <a:cubicBezTo>
                    <a:pt x="1627" y="102"/>
                    <a:pt x="1518" y="89"/>
                    <a:pt x="1411" y="89"/>
                  </a:cubicBezTo>
                  <a:cubicBezTo>
                    <a:pt x="1340" y="89"/>
                    <a:pt x="1269" y="95"/>
                    <a:pt x="1203" y="95"/>
                  </a:cubicBezTo>
                  <a:cubicBezTo>
                    <a:pt x="976" y="68"/>
                    <a:pt x="742" y="0"/>
                    <a:pt x="5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32"/>
            <p:cNvSpPr/>
            <p:nvPr/>
          </p:nvSpPr>
          <p:spPr>
            <a:xfrm>
              <a:off x="5984375" y="3843350"/>
              <a:ext cx="54475" cy="10850"/>
            </a:xfrm>
            <a:custGeom>
              <a:avLst/>
              <a:gdLst/>
              <a:ahLst/>
              <a:cxnLst/>
              <a:rect l="l" t="t" r="r" b="b"/>
              <a:pathLst>
                <a:path w="2179" h="434" extrusionOk="0">
                  <a:moveTo>
                    <a:pt x="895" y="1"/>
                  </a:moveTo>
                  <a:cubicBezTo>
                    <a:pt x="740" y="1"/>
                    <a:pt x="584" y="7"/>
                    <a:pt x="429" y="17"/>
                  </a:cubicBezTo>
                  <a:cubicBezTo>
                    <a:pt x="334" y="148"/>
                    <a:pt x="95" y="100"/>
                    <a:pt x="0" y="279"/>
                  </a:cubicBezTo>
                  <a:cubicBezTo>
                    <a:pt x="107" y="398"/>
                    <a:pt x="238" y="422"/>
                    <a:pt x="393" y="422"/>
                  </a:cubicBezTo>
                  <a:cubicBezTo>
                    <a:pt x="881" y="422"/>
                    <a:pt x="1381" y="434"/>
                    <a:pt x="1881" y="434"/>
                  </a:cubicBezTo>
                  <a:cubicBezTo>
                    <a:pt x="1917" y="374"/>
                    <a:pt x="2000" y="338"/>
                    <a:pt x="2072" y="338"/>
                  </a:cubicBezTo>
                  <a:cubicBezTo>
                    <a:pt x="2119" y="338"/>
                    <a:pt x="2155" y="314"/>
                    <a:pt x="2179" y="267"/>
                  </a:cubicBezTo>
                  <a:cubicBezTo>
                    <a:pt x="1766" y="56"/>
                    <a:pt x="1333" y="1"/>
                    <a:pt x="8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32"/>
            <p:cNvSpPr/>
            <p:nvPr/>
          </p:nvSpPr>
          <p:spPr>
            <a:xfrm>
              <a:off x="6052525" y="3846950"/>
              <a:ext cx="50925" cy="11050"/>
            </a:xfrm>
            <a:custGeom>
              <a:avLst/>
              <a:gdLst/>
              <a:ahLst/>
              <a:cxnLst/>
              <a:rect l="l" t="t" r="r" b="b"/>
              <a:pathLst>
                <a:path w="2037" h="442" extrusionOk="0">
                  <a:moveTo>
                    <a:pt x="1558" y="0"/>
                  </a:moveTo>
                  <a:cubicBezTo>
                    <a:pt x="1405" y="0"/>
                    <a:pt x="1249" y="19"/>
                    <a:pt x="1101" y="19"/>
                  </a:cubicBezTo>
                  <a:cubicBezTo>
                    <a:pt x="1067" y="19"/>
                    <a:pt x="1034" y="18"/>
                    <a:pt x="1001" y="16"/>
                  </a:cubicBezTo>
                  <a:cubicBezTo>
                    <a:pt x="941" y="63"/>
                    <a:pt x="882" y="111"/>
                    <a:pt x="798" y="123"/>
                  </a:cubicBezTo>
                  <a:cubicBezTo>
                    <a:pt x="739" y="135"/>
                    <a:pt x="703" y="135"/>
                    <a:pt x="644" y="135"/>
                  </a:cubicBezTo>
                  <a:lnTo>
                    <a:pt x="477" y="135"/>
                  </a:lnTo>
                  <a:cubicBezTo>
                    <a:pt x="370" y="135"/>
                    <a:pt x="251" y="135"/>
                    <a:pt x="132" y="170"/>
                  </a:cubicBezTo>
                  <a:cubicBezTo>
                    <a:pt x="72" y="194"/>
                    <a:pt x="25" y="242"/>
                    <a:pt x="1" y="290"/>
                  </a:cubicBezTo>
                  <a:cubicBezTo>
                    <a:pt x="256" y="410"/>
                    <a:pt x="517" y="441"/>
                    <a:pt x="781" y="441"/>
                  </a:cubicBezTo>
                  <a:cubicBezTo>
                    <a:pt x="1077" y="441"/>
                    <a:pt x="1375" y="401"/>
                    <a:pt x="1669" y="401"/>
                  </a:cubicBezTo>
                  <a:cubicBezTo>
                    <a:pt x="1736" y="401"/>
                    <a:pt x="1803" y="403"/>
                    <a:pt x="1870" y="409"/>
                  </a:cubicBezTo>
                  <a:lnTo>
                    <a:pt x="2013" y="182"/>
                  </a:lnTo>
                  <a:cubicBezTo>
                    <a:pt x="2025" y="170"/>
                    <a:pt x="2025" y="135"/>
                    <a:pt x="2037" y="111"/>
                  </a:cubicBezTo>
                  <a:cubicBezTo>
                    <a:pt x="1886" y="22"/>
                    <a:pt x="1723" y="0"/>
                    <a:pt x="15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32"/>
            <p:cNvSpPr/>
            <p:nvPr/>
          </p:nvSpPr>
          <p:spPr>
            <a:xfrm>
              <a:off x="5915900" y="3810800"/>
              <a:ext cx="47050" cy="20850"/>
            </a:xfrm>
            <a:custGeom>
              <a:avLst/>
              <a:gdLst/>
              <a:ahLst/>
              <a:cxnLst/>
              <a:rect l="l" t="t" r="r" b="b"/>
              <a:pathLst>
                <a:path w="1882" h="834" extrusionOk="0">
                  <a:moveTo>
                    <a:pt x="668" y="0"/>
                  </a:moveTo>
                  <a:cubicBezTo>
                    <a:pt x="586" y="0"/>
                    <a:pt x="503" y="6"/>
                    <a:pt x="417" y="21"/>
                  </a:cubicBezTo>
                  <a:cubicBezTo>
                    <a:pt x="239" y="235"/>
                    <a:pt x="406" y="652"/>
                    <a:pt x="1" y="723"/>
                  </a:cubicBezTo>
                  <a:cubicBezTo>
                    <a:pt x="87" y="791"/>
                    <a:pt x="209" y="834"/>
                    <a:pt x="306" y="834"/>
                  </a:cubicBezTo>
                  <a:cubicBezTo>
                    <a:pt x="396" y="834"/>
                    <a:pt x="465" y="797"/>
                    <a:pt x="465" y="712"/>
                  </a:cubicBezTo>
                  <a:cubicBezTo>
                    <a:pt x="458" y="358"/>
                    <a:pt x="590" y="292"/>
                    <a:pt x="751" y="292"/>
                  </a:cubicBezTo>
                  <a:cubicBezTo>
                    <a:pt x="846" y="292"/>
                    <a:pt x="952" y="316"/>
                    <a:pt x="1046" y="316"/>
                  </a:cubicBezTo>
                  <a:cubicBezTo>
                    <a:pt x="1076" y="316"/>
                    <a:pt x="1105" y="313"/>
                    <a:pt x="1132" y="307"/>
                  </a:cubicBezTo>
                  <a:cubicBezTo>
                    <a:pt x="1322" y="390"/>
                    <a:pt x="1549" y="295"/>
                    <a:pt x="1739" y="414"/>
                  </a:cubicBezTo>
                  <a:cubicBezTo>
                    <a:pt x="1756" y="418"/>
                    <a:pt x="1774" y="421"/>
                    <a:pt x="1791" y="421"/>
                  </a:cubicBezTo>
                  <a:cubicBezTo>
                    <a:pt x="1822" y="421"/>
                    <a:pt x="1852" y="413"/>
                    <a:pt x="1882" y="390"/>
                  </a:cubicBezTo>
                  <a:cubicBezTo>
                    <a:pt x="1882" y="212"/>
                    <a:pt x="1739" y="176"/>
                    <a:pt x="1596" y="140"/>
                  </a:cubicBezTo>
                  <a:cubicBezTo>
                    <a:pt x="1284" y="93"/>
                    <a:pt x="986" y="0"/>
                    <a:pt x="6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32"/>
            <p:cNvSpPr/>
            <p:nvPr/>
          </p:nvSpPr>
          <p:spPr>
            <a:xfrm>
              <a:off x="6099250" y="3821425"/>
              <a:ext cx="36775" cy="10875"/>
            </a:xfrm>
            <a:custGeom>
              <a:avLst/>
              <a:gdLst/>
              <a:ahLst/>
              <a:cxnLst/>
              <a:rect l="l" t="t" r="r" b="b"/>
              <a:pathLst>
                <a:path w="1471" h="435" extrusionOk="0">
                  <a:moveTo>
                    <a:pt x="739" y="1"/>
                  </a:moveTo>
                  <a:cubicBezTo>
                    <a:pt x="477" y="1"/>
                    <a:pt x="239" y="13"/>
                    <a:pt x="1" y="13"/>
                  </a:cubicBezTo>
                  <a:lnTo>
                    <a:pt x="1" y="287"/>
                  </a:lnTo>
                  <a:cubicBezTo>
                    <a:pt x="215" y="414"/>
                    <a:pt x="435" y="435"/>
                    <a:pt x="663" y="435"/>
                  </a:cubicBezTo>
                  <a:cubicBezTo>
                    <a:pt x="778" y="435"/>
                    <a:pt x="894" y="429"/>
                    <a:pt x="1013" y="429"/>
                  </a:cubicBezTo>
                  <a:cubicBezTo>
                    <a:pt x="1042" y="375"/>
                    <a:pt x="1097" y="364"/>
                    <a:pt x="1159" y="364"/>
                  </a:cubicBezTo>
                  <a:cubicBezTo>
                    <a:pt x="1204" y="364"/>
                    <a:pt x="1254" y="370"/>
                    <a:pt x="1299" y="370"/>
                  </a:cubicBezTo>
                  <a:cubicBezTo>
                    <a:pt x="1394" y="370"/>
                    <a:pt x="1470" y="342"/>
                    <a:pt x="1454" y="168"/>
                  </a:cubicBezTo>
                  <a:cubicBezTo>
                    <a:pt x="1215" y="120"/>
                    <a:pt x="953" y="132"/>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32"/>
            <p:cNvSpPr/>
            <p:nvPr/>
          </p:nvSpPr>
          <p:spPr>
            <a:xfrm>
              <a:off x="6100450" y="3849700"/>
              <a:ext cx="33075" cy="11650"/>
            </a:xfrm>
            <a:custGeom>
              <a:avLst/>
              <a:gdLst/>
              <a:ahLst/>
              <a:cxnLst/>
              <a:rect l="l" t="t" r="r" b="b"/>
              <a:pathLst>
                <a:path w="1323" h="466" extrusionOk="0">
                  <a:moveTo>
                    <a:pt x="120" y="1"/>
                  </a:moveTo>
                  <a:lnTo>
                    <a:pt x="72" y="60"/>
                  </a:lnTo>
                  <a:cubicBezTo>
                    <a:pt x="1" y="132"/>
                    <a:pt x="13" y="227"/>
                    <a:pt x="72" y="299"/>
                  </a:cubicBezTo>
                  <a:cubicBezTo>
                    <a:pt x="314" y="456"/>
                    <a:pt x="583" y="465"/>
                    <a:pt x="848" y="465"/>
                  </a:cubicBezTo>
                  <a:cubicBezTo>
                    <a:pt x="883" y="465"/>
                    <a:pt x="918" y="465"/>
                    <a:pt x="953" y="465"/>
                  </a:cubicBezTo>
                  <a:cubicBezTo>
                    <a:pt x="1025" y="310"/>
                    <a:pt x="1203" y="358"/>
                    <a:pt x="1322" y="227"/>
                  </a:cubicBezTo>
                  <a:cubicBezTo>
                    <a:pt x="929" y="72"/>
                    <a:pt x="513" y="84"/>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32"/>
            <p:cNvSpPr/>
            <p:nvPr/>
          </p:nvSpPr>
          <p:spPr>
            <a:xfrm>
              <a:off x="6033775" y="3846400"/>
              <a:ext cx="44375" cy="8400"/>
            </a:xfrm>
            <a:custGeom>
              <a:avLst/>
              <a:gdLst/>
              <a:ahLst/>
              <a:cxnLst/>
              <a:rect l="l" t="t" r="r" b="b"/>
              <a:pathLst>
                <a:path w="1775" h="336" extrusionOk="0">
                  <a:moveTo>
                    <a:pt x="854" y="1"/>
                  </a:moveTo>
                  <a:cubicBezTo>
                    <a:pt x="638" y="1"/>
                    <a:pt x="424" y="28"/>
                    <a:pt x="215" y="133"/>
                  </a:cubicBezTo>
                  <a:cubicBezTo>
                    <a:pt x="155" y="133"/>
                    <a:pt x="108" y="145"/>
                    <a:pt x="48" y="145"/>
                  </a:cubicBezTo>
                  <a:cubicBezTo>
                    <a:pt x="1" y="204"/>
                    <a:pt x="1" y="252"/>
                    <a:pt x="48" y="300"/>
                  </a:cubicBezTo>
                  <a:cubicBezTo>
                    <a:pt x="148" y="326"/>
                    <a:pt x="250" y="336"/>
                    <a:pt x="353" y="336"/>
                  </a:cubicBezTo>
                  <a:cubicBezTo>
                    <a:pt x="484" y="336"/>
                    <a:pt x="617" y="320"/>
                    <a:pt x="751" y="300"/>
                  </a:cubicBezTo>
                  <a:cubicBezTo>
                    <a:pt x="810" y="300"/>
                    <a:pt x="858" y="276"/>
                    <a:pt x="917" y="264"/>
                  </a:cubicBezTo>
                  <a:cubicBezTo>
                    <a:pt x="984" y="236"/>
                    <a:pt x="1047" y="219"/>
                    <a:pt x="1111" y="219"/>
                  </a:cubicBezTo>
                  <a:cubicBezTo>
                    <a:pt x="1184" y="219"/>
                    <a:pt x="1257" y="242"/>
                    <a:pt x="1334" y="300"/>
                  </a:cubicBezTo>
                  <a:lnTo>
                    <a:pt x="1477" y="300"/>
                  </a:lnTo>
                  <a:cubicBezTo>
                    <a:pt x="1477" y="276"/>
                    <a:pt x="1489" y="276"/>
                    <a:pt x="1537" y="252"/>
                  </a:cubicBezTo>
                  <a:cubicBezTo>
                    <a:pt x="1543" y="249"/>
                    <a:pt x="1550" y="247"/>
                    <a:pt x="1558" y="247"/>
                  </a:cubicBezTo>
                  <a:cubicBezTo>
                    <a:pt x="1579" y="247"/>
                    <a:pt x="1606" y="258"/>
                    <a:pt x="1632" y="276"/>
                  </a:cubicBezTo>
                  <a:cubicBezTo>
                    <a:pt x="1751" y="240"/>
                    <a:pt x="1775" y="145"/>
                    <a:pt x="1763" y="26"/>
                  </a:cubicBezTo>
                  <a:lnTo>
                    <a:pt x="1763" y="26"/>
                  </a:lnTo>
                  <a:cubicBezTo>
                    <a:pt x="1699" y="32"/>
                    <a:pt x="1636" y="34"/>
                    <a:pt x="1573" y="34"/>
                  </a:cubicBezTo>
                  <a:cubicBezTo>
                    <a:pt x="1332" y="34"/>
                    <a:pt x="1092" y="1"/>
                    <a:pt x="8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32"/>
            <p:cNvSpPr/>
            <p:nvPr/>
          </p:nvSpPr>
          <p:spPr>
            <a:xfrm>
              <a:off x="5963825" y="3840175"/>
              <a:ext cx="31275" cy="10325"/>
            </a:xfrm>
            <a:custGeom>
              <a:avLst/>
              <a:gdLst/>
              <a:ahLst/>
              <a:cxnLst/>
              <a:rect l="l" t="t" r="r" b="b"/>
              <a:pathLst>
                <a:path w="1251" h="413" extrusionOk="0">
                  <a:moveTo>
                    <a:pt x="1" y="1"/>
                  </a:moveTo>
                  <a:lnTo>
                    <a:pt x="1" y="1"/>
                  </a:lnTo>
                  <a:cubicBezTo>
                    <a:pt x="291" y="341"/>
                    <a:pt x="337" y="412"/>
                    <a:pt x="627" y="412"/>
                  </a:cubicBezTo>
                  <a:cubicBezTo>
                    <a:pt x="682" y="412"/>
                    <a:pt x="746" y="410"/>
                    <a:pt x="822" y="406"/>
                  </a:cubicBezTo>
                  <a:cubicBezTo>
                    <a:pt x="859" y="406"/>
                    <a:pt x="897" y="407"/>
                    <a:pt x="935" y="407"/>
                  </a:cubicBezTo>
                  <a:cubicBezTo>
                    <a:pt x="1092" y="407"/>
                    <a:pt x="1241" y="384"/>
                    <a:pt x="1251" y="144"/>
                  </a:cubicBezTo>
                  <a:cubicBezTo>
                    <a:pt x="870" y="96"/>
                    <a:pt x="465" y="72"/>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32"/>
            <p:cNvSpPr/>
            <p:nvPr/>
          </p:nvSpPr>
          <p:spPr>
            <a:xfrm>
              <a:off x="6117125" y="3885375"/>
              <a:ext cx="29200" cy="14075"/>
            </a:xfrm>
            <a:custGeom>
              <a:avLst/>
              <a:gdLst/>
              <a:ahLst/>
              <a:cxnLst/>
              <a:rect l="l" t="t" r="r" b="b"/>
              <a:pathLst>
                <a:path w="1168" h="563" extrusionOk="0">
                  <a:moveTo>
                    <a:pt x="305" y="0"/>
                  </a:moveTo>
                  <a:cubicBezTo>
                    <a:pt x="204" y="0"/>
                    <a:pt x="103" y="7"/>
                    <a:pt x="0" y="26"/>
                  </a:cubicBezTo>
                  <a:lnTo>
                    <a:pt x="143" y="300"/>
                  </a:lnTo>
                  <a:cubicBezTo>
                    <a:pt x="262" y="467"/>
                    <a:pt x="417" y="491"/>
                    <a:pt x="596" y="491"/>
                  </a:cubicBezTo>
                  <a:cubicBezTo>
                    <a:pt x="810" y="419"/>
                    <a:pt x="1155" y="562"/>
                    <a:pt x="1167" y="169"/>
                  </a:cubicBezTo>
                  <a:cubicBezTo>
                    <a:pt x="1143" y="134"/>
                    <a:pt x="1131" y="86"/>
                    <a:pt x="1131" y="62"/>
                  </a:cubicBezTo>
                  <a:cubicBezTo>
                    <a:pt x="853" y="53"/>
                    <a:pt x="580" y="0"/>
                    <a:pt x="3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32"/>
            <p:cNvSpPr/>
            <p:nvPr/>
          </p:nvSpPr>
          <p:spPr>
            <a:xfrm>
              <a:off x="6124275" y="3825600"/>
              <a:ext cx="32450" cy="7475"/>
            </a:xfrm>
            <a:custGeom>
              <a:avLst/>
              <a:gdLst/>
              <a:ahLst/>
              <a:cxnLst/>
              <a:rect l="l" t="t" r="r" b="b"/>
              <a:pathLst>
                <a:path w="1298" h="299" extrusionOk="0">
                  <a:moveTo>
                    <a:pt x="429" y="1"/>
                  </a:moveTo>
                  <a:cubicBezTo>
                    <a:pt x="345" y="179"/>
                    <a:pt x="95" y="84"/>
                    <a:pt x="0" y="262"/>
                  </a:cubicBezTo>
                  <a:cubicBezTo>
                    <a:pt x="393" y="274"/>
                    <a:pt x="762" y="274"/>
                    <a:pt x="1143" y="298"/>
                  </a:cubicBezTo>
                  <a:cubicBezTo>
                    <a:pt x="1191" y="239"/>
                    <a:pt x="1250" y="191"/>
                    <a:pt x="1298" y="131"/>
                  </a:cubicBezTo>
                  <a:cubicBezTo>
                    <a:pt x="1012" y="36"/>
                    <a:pt x="726" y="1"/>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32"/>
            <p:cNvSpPr/>
            <p:nvPr/>
          </p:nvSpPr>
          <p:spPr>
            <a:xfrm>
              <a:off x="5944175" y="3818175"/>
              <a:ext cx="15225" cy="3725"/>
            </a:xfrm>
            <a:custGeom>
              <a:avLst/>
              <a:gdLst/>
              <a:ahLst/>
              <a:cxnLst/>
              <a:rect l="l" t="t" r="r" b="b"/>
              <a:pathLst>
                <a:path w="609" h="149" extrusionOk="0">
                  <a:moveTo>
                    <a:pt x="288" y="1"/>
                  </a:moveTo>
                  <a:cubicBezTo>
                    <a:pt x="195" y="1"/>
                    <a:pt x="98" y="18"/>
                    <a:pt x="1" y="24"/>
                  </a:cubicBezTo>
                  <a:cubicBezTo>
                    <a:pt x="122" y="122"/>
                    <a:pt x="252" y="148"/>
                    <a:pt x="383" y="148"/>
                  </a:cubicBezTo>
                  <a:cubicBezTo>
                    <a:pt x="459" y="148"/>
                    <a:pt x="534" y="140"/>
                    <a:pt x="608" y="131"/>
                  </a:cubicBezTo>
                  <a:cubicBezTo>
                    <a:pt x="510" y="26"/>
                    <a:pt x="402"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32"/>
            <p:cNvSpPr/>
            <p:nvPr/>
          </p:nvSpPr>
          <p:spPr>
            <a:xfrm>
              <a:off x="5991800" y="3875600"/>
              <a:ext cx="14325" cy="3825"/>
            </a:xfrm>
            <a:custGeom>
              <a:avLst/>
              <a:gdLst/>
              <a:ahLst/>
              <a:cxnLst/>
              <a:rect l="l" t="t" r="r" b="b"/>
              <a:pathLst>
                <a:path w="573" h="153" extrusionOk="0">
                  <a:moveTo>
                    <a:pt x="1" y="1"/>
                  </a:moveTo>
                  <a:cubicBezTo>
                    <a:pt x="90" y="102"/>
                    <a:pt x="182" y="153"/>
                    <a:pt x="278" y="153"/>
                  </a:cubicBezTo>
                  <a:cubicBezTo>
                    <a:pt x="373" y="153"/>
                    <a:pt x="471" y="102"/>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32"/>
            <p:cNvSpPr/>
            <p:nvPr/>
          </p:nvSpPr>
          <p:spPr>
            <a:xfrm>
              <a:off x="5973950" y="3872325"/>
              <a:ext cx="12225" cy="3100"/>
            </a:xfrm>
            <a:custGeom>
              <a:avLst/>
              <a:gdLst/>
              <a:ahLst/>
              <a:cxnLst/>
              <a:rect l="l" t="t" r="r" b="b"/>
              <a:pathLst>
                <a:path w="489" h="124" extrusionOk="0">
                  <a:moveTo>
                    <a:pt x="0" y="1"/>
                  </a:moveTo>
                  <a:cubicBezTo>
                    <a:pt x="79" y="100"/>
                    <a:pt x="174" y="123"/>
                    <a:pt x="275" y="123"/>
                  </a:cubicBezTo>
                  <a:cubicBezTo>
                    <a:pt x="344" y="123"/>
                    <a:pt x="417" y="113"/>
                    <a:pt x="489" y="108"/>
                  </a:cubicBezTo>
                  <a:cubicBezTo>
                    <a:pt x="346" y="1"/>
                    <a:pt x="167"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32"/>
            <p:cNvSpPr/>
            <p:nvPr/>
          </p:nvSpPr>
          <p:spPr>
            <a:xfrm>
              <a:off x="6095850" y="3850775"/>
              <a:ext cx="6425" cy="6400"/>
            </a:xfrm>
            <a:custGeom>
              <a:avLst/>
              <a:gdLst/>
              <a:ahLst/>
              <a:cxnLst/>
              <a:rect l="l" t="t" r="r" b="b"/>
              <a:pathLst>
                <a:path w="257" h="256" extrusionOk="0">
                  <a:moveTo>
                    <a:pt x="185" y="0"/>
                  </a:moveTo>
                  <a:cubicBezTo>
                    <a:pt x="1" y="0"/>
                    <a:pt x="83" y="138"/>
                    <a:pt x="137" y="256"/>
                  </a:cubicBezTo>
                  <a:cubicBezTo>
                    <a:pt x="185" y="256"/>
                    <a:pt x="220" y="256"/>
                    <a:pt x="256" y="244"/>
                  </a:cubicBezTo>
                  <a:lnTo>
                    <a:pt x="256" y="6"/>
                  </a:lnTo>
                  <a:cubicBezTo>
                    <a:pt x="229" y="2"/>
                    <a:pt x="205" y="0"/>
                    <a:pt x="1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32"/>
            <p:cNvSpPr/>
            <p:nvPr/>
          </p:nvSpPr>
          <p:spPr>
            <a:xfrm>
              <a:off x="6030800" y="3850300"/>
              <a:ext cx="3900" cy="3900"/>
            </a:xfrm>
            <a:custGeom>
              <a:avLst/>
              <a:gdLst/>
              <a:ahLst/>
              <a:cxnLst/>
              <a:rect l="l" t="t" r="r" b="b"/>
              <a:pathLst>
                <a:path w="156" h="156" extrusionOk="0">
                  <a:moveTo>
                    <a:pt x="155" y="1"/>
                  </a:moveTo>
                  <a:cubicBezTo>
                    <a:pt x="84" y="25"/>
                    <a:pt x="36" y="84"/>
                    <a:pt x="1" y="156"/>
                  </a:cubicBezTo>
                  <a:lnTo>
                    <a:pt x="155" y="156"/>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32"/>
            <p:cNvSpPr/>
            <p:nvPr/>
          </p:nvSpPr>
          <p:spPr>
            <a:xfrm>
              <a:off x="5652175" y="3739050"/>
              <a:ext cx="249775" cy="48300"/>
            </a:xfrm>
            <a:custGeom>
              <a:avLst/>
              <a:gdLst/>
              <a:ahLst/>
              <a:cxnLst/>
              <a:rect l="l" t="t" r="r" b="b"/>
              <a:pathLst>
                <a:path w="9991" h="1932" extrusionOk="0">
                  <a:moveTo>
                    <a:pt x="227" y="1"/>
                  </a:moveTo>
                  <a:cubicBezTo>
                    <a:pt x="176" y="1"/>
                    <a:pt x="126" y="16"/>
                    <a:pt x="72" y="45"/>
                  </a:cubicBezTo>
                  <a:cubicBezTo>
                    <a:pt x="13" y="153"/>
                    <a:pt x="1" y="260"/>
                    <a:pt x="37" y="367"/>
                  </a:cubicBezTo>
                  <a:cubicBezTo>
                    <a:pt x="84" y="462"/>
                    <a:pt x="156" y="557"/>
                    <a:pt x="263" y="605"/>
                  </a:cubicBezTo>
                  <a:cubicBezTo>
                    <a:pt x="394" y="665"/>
                    <a:pt x="548" y="688"/>
                    <a:pt x="691" y="688"/>
                  </a:cubicBezTo>
                  <a:lnTo>
                    <a:pt x="1132" y="688"/>
                  </a:lnTo>
                  <a:cubicBezTo>
                    <a:pt x="1182" y="688"/>
                    <a:pt x="1232" y="688"/>
                    <a:pt x="1282" y="688"/>
                  </a:cubicBezTo>
                  <a:cubicBezTo>
                    <a:pt x="1509" y="688"/>
                    <a:pt x="1741" y="696"/>
                    <a:pt x="1965" y="784"/>
                  </a:cubicBezTo>
                  <a:cubicBezTo>
                    <a:pt x="2061" y="796"/>
                    <a:pt x="2168" y="819"/>
                    <a:pt x="2275" y="819"/>
                  </a:cubicBezTo>
                  <a:cubicBezTo>
                    <a:pt x="2811" y="819"/>
                    <a:pt x="3346" y="938"/>
                    <a:pt x="3870" y="1034"/>
                  </a:cubicBezTo>
                  <a:cubicBezTo>
                    <a:pt x="3942" y="1046"/>
                    <a:pt x="4001" y="1057"/>
                    <a:pt x="4073" y="1069"/>
                  </a:cubicBezTo>
                  <a:cubicBezTo>
                    <a:pt x="4144" y="1069"/>
                    <a:pt x="4204" y="1093"/>
                    <a:pt x="4287" y="1093"/>
                  </a:cubicBezTo>
                  <a:cubicBezTo>
                    <a:pt x="4339" y="1089"/>
                    <a:pt x="4390" y="1087"/>
                    <a:pt x="4441" y="1087"/>
                  </a:cubicBezTo>
                  <a:cubicBezTo>
                    <a:pt x="4802" y="1087"/>
                    <a:pt x="5147" y="1188"/>
                    <a:pt x="5501" y="1272"/>
                  </a:cubicBezTo>
                  <a:cubicBezTo>
                    <a:pt x="5566" y="1272"/>
                    <a:pt x="5631" y="1261"/>
                    <a:pt x="5694" y="1261"/>
                  </a:cubicBezTo>
                  <a:cubicBezTo>
                    <a:pt x="5747" y="1261"/>
                    <a:pt x="5798" y="1269"/>
                    <a:pt x="5847" y="1296"/>
                  </a:cubicBezTo>
                  <a:cubicBezTo>
                    <a:pt x="5894" y="1319"/>
                    <a:pt x="5954" y="1331"/>
                    <a:pt x="6013" y="1343"/>
                  </a:cubicBezTo>
                  <a:cubicBezTo>
                    <a:pt x="6073" y="1355"/>
                    <a:pt x="6133" y="1379"/>
                    <a:pt x="6192" y="1379"/>
                  </a:cubicBezTo>
                  <a:cubicBezTo>
                    <a:pt x="6252" y="1379"/>
                    <a:pt x="6311" y="1391"/>
                    <a:pt x="6371" y="1391"/>
                  </a:cubicBezTo>
                  <a:cubicBezTo>
                    <a:pt x="6883" y="1413"/>
                    <a:pt x="7355" y="1644"/>
                    <a:pt x="7882" y="1644"/>
                  </a:cubicBezTo>
                  <a:cubicBezTo>
                    <a:pt x="7917" y="1644"/>
                    <a:pt x="7954" y="1643"/>
                    <a:pt x="7990" y="1641"/>
                  </a:cubicBezTo>
                  <a:cubicBezTo>
                    <a:pt x="8038" y="1641"/>
                    <a:pt x="8085" y="1629"/>
                    <a:pt x="8121" y="1629"/>
                  </a:cubicBezTo>
                  <a:cubicBezTo>
                    <a:pt x="8311" y="1629"/>
                    <a:pt x="8514" y="1629"/>
                    <a:pt x="8680" y="1760"/>
                  </a:cubicBezTo>
                  <a:cubicBezTo>
                    <a:pt x="8928" y="1870"/>
                    <a:pt x="9101" y="1932"/>
                    <a:pt x="9225" y="1932"/>
                  </a:cubicBezTo>
                  <a:cubicBezTo>
                    <a:pt x="9435" y="1932"/>
                    <a:pt x="9500" y="1755"/>
                    <a:pt x="9538" y="1343"/>
                  </a:cubicBezTo>
                  <a:cubicBezTo>
                    <a:pt x="9514" y="1319"/>
                    <a:pt x="9478" y="1296"/>
                    <a:pt x="9454" y="1284"/>
                  </a:cubicBezTo>
                  <a:lnTo>
                    <a:pt x="9407" y="1296"/>
                  </a:lnTo>
                  <a:lnTo>
                    <a:pt x="9454" y="1272"/>
                  </a:lnTo>
                  <a:cubicBezTo>
                    <a:pt x="9490" y="1284"/>
                    <a:pt x="9526" y="1296"/>
                    <a:pt x="9550" y="1331"/>
                  </a:cubicBezTo>
                  <a:cubicBezTo>
                    <a:pt x="9585" y="1331"/>
                    <a:pt x="9620" y="1332"/>
                    <a:pt x="9654" y="1332"/>
                  </a:cubicBezTo>
                  <a:cubicBezTo>
                    <a:pt x="9784" y="1332"/>
                    <a:pt x="9906" y="1318"/>
                    <a:pt x="9990" y="1177"/>
                  </a:cubicBezTo>
                  <a:cubicBezTo>
                    <a:pt x="9407" y="1081"/>
                    <a:pt x="8835" y="986"/>
                    <a:pt x="8264" y="879"/>
                  </a:cubicBezTo>
                  <a:cubicBezTo>
                    <a:pt x="8155" y="831"/>
                    <a:pt x="8041" y="821"/>
                    <a:pt x="7926" y="821"/>
                  </a:cubicBezTo>
                  <a:cubicBezTo>
                    <a:pt x="7848" y="821"/>
                    <a:pt x="7770" y="826"/>
                    <a:pt x="7692" y="826"/>
                  </a:cubicBezTo>
                  <a:cubicBezTo>
                    <a:pt x="7570" y="826"/>
                    <a:pt x="7450" y="815"/>
                    <a:pt x="7335" y="760"/>
                  </a:cubicBezTo>
                  <a:cubicBezTo>
                    <a:pt x="7258" y="771"/>
                    <a:pt x="7178" y="779"/>
                    <a:pt x="7099" y="779"/>
                  </a:cubicBezTo>
                  <a:cubicBezTo>
                    <a:pt x="7008" y="779"/>
                    <a:pt x="6918" y="768"/>
                    <a:pt x="6835" y="736"/>
                  </a:cubicBezTo>
                  <a:cubicBezTo>
                    <a:pt x="6704" y="676"/>
                    <a:pt x="6570" y="676"/>
                    <a:pt x="6436" y="676"/>
                  </a:cubicBezTo>
                  <a:cubicBezTo>
                    <a:pt x="6302" y="676"/>
                    <a:pt x="6168" y="676"/>
                    <a:pt x="6037" y="617"/>
                  </a:cubicBezTo>
                  <a:cubicBezTo>
                    <a:pt x="5973" y="624"/>
                    <a:pt x="5907" y="628"/>
                    <a:pt x="5839" y="628"/>
                  </a:cubicBezTo>
                  <a:cubicBezTo>
                    <a:pt x="5694" y="628"/>
                    <a:pt x="5545" y="610"/>
                    <a:pt x="5406" y="569"/>
                  </a:cubicBezTo>
                  <a:cubicBezTo>
                    <a:pt x="5204" y="486"/>
                    <a:pt x="4966" y="569"/>
                    <a:pt x="4775" y="462"/>
                  </a:cubicBezTo>
                  <a:cubicBezTo>
                    <a:pt x="4764" y="473"/>
                    <a:pt x="4751" y="479"/>
                    <a:pt x="4738" y="479"/>
                  </a:cubicBezTo>
                  <a:cubicBezTo>
                    <a:pt x="4722" y="479"/>
                    <a:pt x="4705" y="470"/>
                    <a:pt x="4692" y="450"/>
                  </a:cubicBezTo>
                  <a:cubicBezTo>
                    <a:pt x="4646" y="399"/>
                    <a:pt x="4603" y="380"/>
                    <a:pt x="4559" y="380"/>
                  </a:cubicBezTo>
                  <a:cubicBezTo>
                    <a:pt x="4511" y="380"/>
                    <a:pt x="4462" y="402"/>
                    <a:pt x="4406" y="426"/>
                  </a:cubicBezTo>
                  <a:cubicBezTo>
                    <a:pt x="3227" y="367"/>
                    <a:pt x="2072" y="188"/>
                    <a:pt x="906" y="34"/>
                  </a:cubicBezTo>
                  <a:cubicBezTo>
                    <a:pt x="816" y="28"/>
                    <a:pt x="727" y="22"/>
                    <a:pt x="639" y="22"/>
                  </a:cubicBezTo>
                  <a:cubicBezTo>
                    <a:pt x="551" y="22"/>
                    <a:pt x="465" y="28"/>
                    <a:pt x="382" y="45"/>
                  </a:cubicBezTo>
                  <a:cubicBezTo>
                    <a:pt x="328" y="16"/>
                    <a:pt x="278"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32"/>
            <p:cNvSpPr/>
            <p:nvPr/>
          </p:nvSpPr>
          <p:spPr>
            <a:xfrm>
              <a:off x="5811725" y="3796825"/>
              <a:ext cx="108075" cy="26700"/>
            </a:xfrm>
            <a:custGeom>
              <a:avLst/>
              <a:gdLst/>
              <a:ahLst/>
              <a:cxnLst/>
              <a:rect l="l" t="t" r="r" b="b"/>
              <a:pathLst>
                <a:path w="4323" h="1068" extrusionOk="0">
                  <a:moveTo>
                    <a:pt x="742" y="1"/>
                  </a:moveTo>
                  <a:cubicBezTo>
                    <a:pt x="683" y="1"/>
                    <a:pt x="622" y="12"/>
                    <a:pt x="560" y="32"/>
                  </a:cubicBezTo>
                  <a:cubicBezTo>
                    <a:pt x="513" y="56"/>
                    <a:pt x="441" y="92"/>
                    <a:pt x="405" y="151"/>
                  </a:cubicBezTo>
                  <a:cubicBezTo>
                    <a:pt x="346" y="378"/>
                    <a:pt x="1" y="532"/>
                    <a:pt x="286" y="818"/>
                  </a:cubicBezTo>
                  <a:cubicBezTo>
                    <a:pt x="894" y="925"/>
                    <a:pt x="1501" y="830"/>
                    <a:pt x="2132" y="937"/>
                  </a:cubicBezTo>
                  <a:cubicBezTo>
                    <a:pt x="2290" y="965"/>
                    <a:pt x="2453" y="973"/>
                    <a:pt x="2620" y="973"/>
                  </a:cubicBezTo>
                  <a:cubicBezTo>
                    <a:pt x="2847" y="973"/>
                    <a:pt x="3079" y="958"/>
                    <a:pt x="3312" y="958"/>
                  </a:cubicBezTo>
                  <a:cubicBezTo>
                    <a:pt x="3575" y="958"/>
                    <a:pt x="3838" y="977"/>
                    <a:pt x="4096" y="1056"/>
                  </a:cubicBezTo>
                  <a:cubicBezTo>
                    <a:pt x="4115" y="1064"/>
                    <a:pt x="4131" y="1068"/>
                    <a:pt x="4147" y="1068"/>
                  </a:cubicBezTo>
                  <a:cubicBezTo>
                    <a:pt x="4223" y="1068"/>
                    <a:pt x="4267" y="983"/>
                    <a:pt x="4287" y="913"/>
                  </a:cubicBezTo>
                  <a:cubicBezTo>
                    <a:pt x="4323" y="794"/>
                    <a:pt x="4239" y="747"/>
                    <a:pt x="4144" y="711"/>
                  </a:cubicBezTo>
                  <a:cubicBezTo>
                    <a:pt x="4037" y="687"/>
                    <a:pt x="3965" y="640"/>
                    <a:pt x="3918" y="556"/>
                  </a:cubicBezTo>
                  <a:cubicBezTo>
                    <a:pt x="3812" y="503"/>
                    <a:pt x="3702" y="490"/>
                    <a:pt x="3593" y="490"/>
                  </a:cubicBezTo>
                  <a:cubicBezTo>
                    <a:pt x="3482" y="490"/>
                    <a:pt x="3371" y="504"/>
                    <a:pt x="3263" y="504"/>
                  </a:cubicBezTo>
                  <a:cubicBezTo>
                    <a:pt x="3142" y="504"/>
                    <a:pt x="3025" y="486"/>
                    <a:pt x="2918" y="413"/>
                  </a:cubicBezTo>
                  <a:lnTo>
                    <a:pt x="2929" y="413"/>
                  </a:lnTo>
                  <a:cubicBezTo>
                    <a:pt x="2851" y="364"/>
                    <a:pt x="2767" y="353"/>
                    <a:pt x="2681" y="353"/>
                  </a:cubicBezTo>
                  <a:cubicBezTo>
                    <a:pt x="2614" y="353"/>
                    <a:pt x="2546" y="359"/>
                    <a:pt x="2479" y="359"/>
                  </a:cubicBezTo>
                  <a:cubicBezTo>
                    <a:pt x="2383" y="359"/>
                    <a:pt x="2290" y="346"/>
                    <a:pt x="2203" y="282"/>
                  </a:cubicBezTo>
                  <a:cubicBezTo>
                    <a:pt x="2144" y="282"/>
                    <a:pt x="2096" y="270"/>
                    <a:pt x="2048" y="270"/>
                  </a:cubicBezTo>
                  <a:cubicBezTo>
                    <a:pt x="1983" y="330"/>
                    <a:pt x="1914" y="360"/>
                    <a:pt x="1843" y="360"/>
                  </a:cubicBezTo>
                  <a:cubicBezTo>
                    <a:pt x="1772" y="360"/>
                    <a:pt x="1697" y="330"/>
                    <a:pt x="1620" y="270"/>
                  </a:cubicBezTo>
                  <a:cubicBezTo>
                    <a:pt x="1429" y="223"/>
                    <a:pt x="1251" y="163"/>
                    <a:pt x="1060" y="116"/>
                  </a:cubicBezTo>
                  <a:cubicBezTo>
                    <a:pt x="959" y="38"/>
                    <a:pt x="853" y="1"/>
                    <a:pt x="7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32"/>
            <p:cNvSpPr/>
            <p:nvPr/>
          </p:nvSpPr>
          <p:spPr>
            <a:xfrm>
              <a:off x="5980200" y="3795900"/>
              <a:ext cx="94375" cy="10175"/>
            </a:xfrm>
            <a:custGeom>
              <a:avLst/>
              <a:gdLst/>
              <a:ahLst/>
              <a:cxnLst/>
              <a:rect l="l" t="t" r="r" b="b"/>
              <a:pathLst>
                <a:path w="3775" h="407" extrusionOk="0">
                  <a:moveTo>
                    <a:pt x="2260" y="0"/>
                  </a:moveTo>
                  <a:cubicBezTo>
                    <a:pt x="2000" y="0"/>
                    <a:pt x="1739" y="13"/>
                    <a:pt x="1477" y="34"/>
                  </a:cubicBezTo>
                  <a:lnTo>
                    <a:pt x="1358" y="34"/>
                  </a:lnTo>
                  <a:cubicBezTo>
                    <a:pt x="1279" y="48"/>
                    <a:pt x="1199" y="53"/>
                    <a:pt x="1118" y="53"/>
                  </a:cubicBezTo>
                  <a:cubicBezTo>
                    <a:pt x="946" y="53"/>
                    <a:pt x="769" y="31"/>
                    <a:pt x="594" y="31"/>
                  </a:cubicBezTo>
                  <a:cubicBezTo>
                    <a:pt x="388" y="31"/>
                    <a:pt x="186" y="62"/>
                    <a:pt x="0" y="200"/>
                  </a:cubicBezTo>
                  <a:cubicBezTo>
                    <a:pt x="510" y="317"/>
                    <a:pt x="1025" y="342"/>
                    <a:pt x="1542" y="342"/>
                  </a:cubicBezTo>
                  <a:cubicBezTo>
                    <a:pt x="1928" y="342"/>
                    <a:pt x="2314" y="328"/>
                    <a:pt x="2699" y="328"/>
                  </a:cubicBezTo>
                  <a:cubicBezTo>
                    <a:pt x="2799" y="328"/>
                    <a:pt x="2900" y="329"/>
                    <a:pt x="3001" y="331"/>
                  </a:cubicBezTo>
                  <a:cubicBezTo>
                    <a:pt x="3148" y="331"/>
                    <a:pt x="3307" y="407"/>
                    <a:pt x="3456" y="407"/>
                  </a:cubicBezTo>
                  <a:cubicBezTo>
                    <a:pt x="3572" y="407"/>
                    <a:pt x="3681" y="361"/>
                    <a:pt x="3775" y="200"/>
                  </a:cubicBezTo>
                  <a:cubicBezTo>
                    <a:pt x="3271" y="51"/>
                    <a:pt x="2767" y="0"/>
                    <a:pt x="2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32"/>
            <p:cNvSpPr/>
            <p:nvPr/>
          </p:nvSpPr>
          <p:spPr>
            <a:xfrm>
              <a:off x="5932575" y="3790050"/>
              <a:ext cx="84250" cy="10875"/>
            </a:xfrm>
            <a:custGeom>
              <a:avLst/>
              <a:gdLst/>
              <a:ahLst/>
              <a:cxnLst/>
              <a:rect l="l" t="t" r="r" b="b"/>
              <a:pathLst>
                <a:path w="3370" h="435" extrusionOk="0">
                  <a:moveTo>
                    <a:pt x="169" y="1"/>
                  </a:moveTo>
                  <a:cubicBezTo>
                    <a:pt x="103" y="1"/>
                    <a:pt x="28" y="22"/>
                    <a:pt x="0" y="113"/>
                  </a:cubicBezTo>
                  <a:cubicBezTo>
                    <a:pt x="393" y="354"/>
                    <a:pt x="552" y="434"/>
                    <a:pt x="1039" y="434"/>
                  </a:cubicBezTo>
                  <a:cubicBezTo>
                    <a:pt x="1201" y="434"/>
                    <a:pt x="1399" y="425"/>
                    <a:pt x="1655" y="410"/>
                  </a:cubicBezTo>
                  <a:cubicBezTo>
                    <a:pt x="1878" y="338"/>
                    <a:pt x="2105" y="320"/>
                    <a:pt x="2332" y="320"/>
                  </a:cubicBezTo>
                  <a:cubicBezTo>
                    <a:pt x="2544" y="320"/>
                    <a:pt x="2756" y="335"/>
                    <a:pt x="2966" y="335"/>
                  </a:cubicBezTo>
                  <a:cubicBezTo>
                    <a:pt x="3086" y="335"/>
                    <a:pt x="3204" y="331"/>
                    <a:pt x="3322" y="315"/>
                  </a:cubicBezTo>
                  <a:lnTo>
                    <a:pt x="3370" y="256"/>
                  </a:lnTo>
                  <a:cubicBezTo>
                    <a:pt x="3275" y="220"/>
                    <a:pt x="3203" y="149"/>
                    <a:pt x="3120" y="149"/>
                  </a:cubicBezTo>
                  <a:cubicBezTo>
                    <a:pt x="2167" y="113"/>
                    <a:pt x="1179" y="149"/>
                    <a:pt x="227" y="6"/>
                  </a:cubicBezTo>
                  <a:cubicBezTo>
                    <a:pt x="210" y="3"/>
                    <a:pt x="190" y="1"/>
                    <a:pt x="1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32"/>
            <p:cNvSpPr/>
            <p:nvPr/>
          </p:nvSpPr>
          <p:spPr>
            <a:xfrm>
              <a:off x="5800125" y="3780825"/>
              <a:ext cx="48225" cy="21100"/>
            </a:xfrm>
            <a:custGeom>
              <a:avLst/>
              <a:gdLst/>
              <a:ahLst/>
              <a:cxnLst/>
              <a:rect l="l" t="t" r="r" b="b"/>
              <a:pathLst>
                <a:path w="1929" h="844" extrusionOk="0">
                  <a:moveTo>
                    <a:pt x="1074" y="1"/>
                  </a:moveTo>
                  <a:cubicBezTo>
                    <a:pt x="1005" y="1"/>
                    <a:pt x="931" y="18"/>
                    <a:pt x="857" y="41"/>
                  </a:cubicBezTo>
                  <a:cubicBezTo>
                    <a:pt x="786" y="65"/>
                    <a:pt x="738" y="77"/>
                    <a:pt x="679" y="101"/>
                  </a:cubicBezTo>
                  <a:cubicBezTo>
                    <a:pt x="465" y="184"/>
                    <a:pt x="226" y="148"/>
                    <a:pt x="48" y="315"/>
                  </a:cubicBezTo>
                  <a:cubicBezTo>
                    <a:pt x="0" y="601"/>
                    <a:pt x="262" y="613"/>
                    <a:pt x="405" y="696"/>
                  </a:cubicBezTo>
                  <a:cubicBezTo>
                    <a:pt x="524" y="744"/>
                    <a:pt x="643" y="803"/>
                    <a:pt x="762" y="839"/>
                  </a:cubicBezTo>
                  <a:cubicBezTo>
                    <a:pt x="776" y="842"/>
                    <a:pt x="790" y="843"/>
                    <a:pt x="804" y="843"/>
                  </a:cubicBezTo>
                  <a:cubicBezTo>
                    <a:pt x="849" y="843"/>
                    <a:pt x="893" y="828"/>
                    <a:pt x="929" y="791"/>
                  </a:cubicBezTo>
                  <a:cubicBezTo>
                    <a:pt x="1119" y="779"/>
                    <a:pt x="1310" y="779"/>
                    <a:pt x="1512" y="756"/>
                  </a:cubicBezTo>
                  <a:cubicBezTo>
                    <a:pt x="1512" y="565"/>
                    <a:pt x="1608" y="494"/>
                    <a:pt x="1762" y="494"/>
                  </a:cubicBezTo>
                  <a:cubicBezTo>
                    <a:pt x="1810" y="446"/>
                    <a:pt x="1846" y="422"/>
                    <a:pt x="1893" y="398"/>
                  </a:cubicBezTo>
                  <a:cubicBezTo>
                    <a:pt x="1905" y="375"/>
                    <a:pt x="1905" y="363"/>
                    <a:pt x="1929" y="327"/>
                  </a:cubicBezTo>
                  <a:cubicBezTo>
                    <a:pt x="1774" y="148"/>
                    <a:pt x="1548" y="208"/>
                    <a:pt x="1358" y="184"/>
                  </a:cubicBezTo>
                  <a:cubicBezTo>
                    <a:pt x="1284" y="45"/>
                    <a:pt x="1184" y="1"/>
                    <a:pt x="10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32"/>
            <p:cNvSpPr/>
            <p:nvPr/>
          </p:nvSpPr>
          <p:spPr>
            <a:xfrm>
              <a:off x="6055200" y="3800375"/>
              <a:ext cx="69375" cy="9375"/>
            </a:xfrm>
            <a:custGeom>
              <a:avLst/>
              <a:gdLst/>
              <a:ahLst/>
              <a:cxnLst/>
              <a:rect l="l" t="t" r="r" b="b"/>
              <a:pathLst>
                <a:path w="2775" h="375" extrusionOk="0">
                  <a:moveTo>
                    <a:pt x="1091" y="1"/>
                  </a:moveTo>
                  <a:cubicBezTo>
                    <a:pt x="978" y="1"/>
                    <a:pt x="865" y="3"/>
                    <a:pt x="751" y="9"/>
                  </a:cubicBezTo>
                  <a:cubicBezTo>
                    <a:pt x="644" y="122"/>
                    <a:pt x="519" y="143"/>
                    <a:pt x="389" y="143"/>
                  </a:cubicBezTo>
                  <a:cubicBezTo>
                    <a:pt x="314" y="143"/>
                    <a:pt x="237" y="136"/>
                    <a:pt x="161" y="136"/>
                  </a:cubicBezTo>
                  <a:cubicBezTo>
                    <a:pt x="107" y="136"/>
                    <a:pt x="53" y="140"/>
                    <a:pt x="1" y="152"/>
                  </a:cubicBezTo>
                  <a:cubicBezTo>
                    <a:pt x="331" y="276"/>
                    <a:pt x="669" y="289"/>
                    <a:pt x="1008" y="289"/>
                  </a:cubicBezTo>
                  <a:cubicBezTo>
                    <a:pt x="1094" y="289"/>
                    <a:pt x="1181" y="288"/>
                    <a:pt x="1267" y="288"/>
                  </a:cubicBezTo>
                  <a:cubicBezTo>
                    <a:pt x="1429" y="288"/>
                    <a:pt x="1590" y="291"/>
                    <a:pt x="1751" y="307"/>
                  </a:cubicBezTo>
                  <a:cubicBezTo>
                    <a:pt x="1942" y="307"/>
                    <a:pt x="2139" y="375"/>
                    <a:pt x="2325" y="375"/>
                  </a:cubicBezTo>
                  <a:cubicBezTo>
                    <a:pt x="2488" y="375"/>
                    <a:pt x="2642" y="323"/>
                    <a:pt x="2775" y="128"/>
                  </a:cubicBezTo>
                  <a:cubicBezTo>
                    <a:pt x="2218" y="69"/>
                    <a:pt x="1661" y="1"/>
                    <a:pt x="10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32"/>
            <p:cNvSpPr/>
            <p:nvPr/>
          </p:nvSpPr>
          <p:spPr>
            <a:xfrm>
              <a:off x="5799825" y="3767625"/>
              <a:ext cx="52400" cy="14250"/>
            </a:xfrm>
            <a:custGeom>
              <a:avLst/>
              <a:gdLst/>
              <a:ahLst/>
              <a:cxnLst/>
              <a:rect l="l" t="t" r="r" b="b"/>
              <a:pathLst>
                <a:path w="2096" h="570" extrusionOk="0">
                  <a:moveTo>
                    <a:pt x="143" y="1"/>
                  </a:moveTo>
                  <a:cubicBezTo>
                    <a:pt x="119" y="1"/>
                    <a:pt x="96" y="4"/>
                    <a:pt x="72" y="10"/>
                  </a:cubicBezTo>
                  <a:cubicBezTo>
                    <a:pt x="12" y="57"/>
                    <a:pt x="0" y="129"/>
                    <a:pt x="0" y="212"/>
                  </a:cubicBezTo>
                  <a:cubicBezTo>
                    <a:pt x="12" y="284"/>
                    <a:pt x="60" y="343"/>
                    <a:pt x="119" y="391"/>
                  </a:cubicBezTo>
                  <a:cubicBezTo>
                    <a:pt x="227" y="438"/>
                    <a:pt x="322" y="462"/>
                    <a:pt x="441" y="486"/>
                  </a:cubicBezTo>
                  <a:cubicBezTo>
                    <a:pt x="598" y="508"/>
                    <a:pt x="753" y="513"/>
                    <a:pt x="909" y="513"/>
                  </a:cubicBezTo>
                  <a:cubicBezTo>
                    <a:pt x="1045" y="513"/>
                    <a:pt x="1182" y="509"/>
                    <a:pt x="1318" y="509"/>
                  </a:cubicBezTo>
                  <a:cubicBezTo>
                    <a:pt x="1533" y="509"/>
                    <a:pt x="1748" y="519"/>
                    <a:pt x="1965" y="569"/>
                  </a:cubicBezTo>
                  <a:lnTo>
                    <a:pt x="2096" y="438"/>
                  </a:lnTo>
                  <a:cubicBezTo>
                    <a:pt x="1548" y="129"/>
                    <a:pt x="953" y="81"/>
                    <a:pt x="346" y="22"/>
                  </a:cubicBezTo>
                  <a:cubicBezTo>
                    <a:pt x="346" y="34"/>
                    <a:pt x="334" y="34"/>
                    <a:pt x="298" y="57"/>
                  </a:cubicBezTo>
                  <a:cubicBezTo>
                    <a:pt x="292" y="60"/>
                    <a:pt x="286" y="62"/>
                    <a:pt x="279" y="62"/>
                  </a:cubicBezTo>
                  <a:cubicBezTo>
                    <a:pt x="258" y="62"/>
                    <a:pt x="233" y="46"/>
                    <a:pt x="215" y="10"/>
                  </a:cubicBezTo>
                  <a:cubicBezTo>
                    <a:pt x="191" y="4"/>
                    <a:pt x="167" y="1"/>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32"/>
            <p:cNvSpPr/>
            <p:nvPr/>
          </p:nvSpPr>
          <p:spPr>
            <a:xfrm>
              <a:off x="6098975" y="3803575"/>
              <a:ext cx="50925" cy="8650"/>
            </a:xfrm>
            <a:custGeom>
              <a:avLst/>
              <a:gdLst/>
              <a:ahLst/>
              <a:cxnLst/>
              <a:rect l="l" t="t" r="r" b="b"/>
              <a:pathLst>
                <a:path w="2037" h="346" extrusionOk="0">
                  <a:moveTo>
                    <a:pt x="1024" y="0"/>
                  </a:moveTo>
                  <a:cubicBezTo>
                    <a:pt x="884" y="135"/>
                    <a:pt x="724" y="161"/>
                    <a:pt x="559" y="161"/>
                  </a:cubicBezTo>
                  <a:cubicBezTo>
                    <a:pt x="455" y="161"/>
                    <a:pt x="348" y="151"/>
                    <a:pt x="242" y="151"/>
                  </a:cubicBezTo>
                  <a:cubicBezTo>
                    <a:pt x="160" y="151"/>
                    <a:pt x="79" y="157"/>
                    <a:pt x="0" y="179"/>
                  </a:cubicBezTo>
                  <a:cubicBezTo>
                    <a:pt x="167" y="346"/>
                    <a:pt x="393" y="262"/>
                    <a:pt x="583" y="310"/>
                  </a:cubicBezTo>
                  <a:lnTo>
                    <a:pt x="2024" y="310"/>
                  </a:lnTo>
                  <a:cubicBezTo>
                    <a:pt x="2024" y="250"/>
                    <a:pt x="2036" y="191"/>
                    <a:pt x="2036" y="131"/>
                  </a:cubicBezTo>
                  <a:cubicBezTo>
                    <a:pt x="2024" y="84"/>
                    <a:pt x="2012" y="60"/>
                    <a:pt x="2012" y="12"/>
                  </a:cubicBezTo>
                  <a:cubicBezTo>
                    <a:pt x="1834" y="25"/>
                    <a:pt x="1659" y="38"/>
                    <a:pt x="1484" y="38"/>
                  </a:cubicBezTo>
                  <a:cubicBezTo>
                    <a:pt x="1332" y="38"/>
                    <a:pt x="1179" y="28"/>
                    <a:pt x="10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32"/>
            <p:cNvSpPr/>
            <p:nvPr/>
          </p:nvSpPr>
          <p:spPr>
            <a:xfrm>
              <a:off x="5809050" y="3775325"/>
              <a:ext cx="39900" cy="10425"/>
            </a:xfrm>
            <a:custGeom>
              <a:avLst/>
              <a:gdLst/>
              <a:ahLst/>
              <a:cxnLst/>
              <a:rect l="l" t="t" r="r" b="b"/>
              <a:pathLst>
                <a:path w="1596" h="417" extrusionOk="0">
                  <a:moveTo>
                    <a:pt x="249" y="1"/>
                  </a:moveTo>
                  <a:cubicBezTo>
                    <a:pt x="167" y="1"/>
                    <a:pt x="84" y="4"/>
                    <a:pt x="0" y="11"/>
                  </a:cubicBezTo>
                  <a:cubicBezTo>
                    <a:pt x="24" y="380"/>
                    <a:pt x="405" y="202"/>
                    <a:pt x="572" y="416"/>
                  </a:cubicBezTo>
                  <a:cubicBezTo>
                    <a:pt x="640" y="382"/>
                    <a:pt x="711" y="367"/>
                    <a:pt x="782" y="367"/>
                  </a:cubicBezTo>
                  <a:cubicBezTo>
                    <a:pt x="860" y="367"/>
                    <a:pt x="938" y="385"/>
                    <a:pt x="1012" y="416"/>
                  </a:cubicBezTo>
                  <a:cubicBezTo>
                    <a:pt x="1105" y="287"/>
                    <a:pt x="1228" y="275"/>
                    <a:pt x="1353" y="275"/>
                  </a:cubicBezTo>
                  <a:cubicBezTo>
                    <a:pt x="1384" y="275"/>
                    <a:pt x="1415" y="275"/>
                    <a:pt x="1446" y="275"/>
                  </a:cubicBezTo>
                  <a:cubicBezTo>
                    <a:pt x="1498" y="275"/>
                    <a:pt x="1548" y="273"/>
                    <a:pt x="1596" y="261"/>
                  </a:cubicBezTo>
                  <a:cubicBezTo>
                    <a:pt x="1151" y="110"/>
                    <a:pt x="714" y="1"/>
                    <a:pt x="2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32"/>
            <p:cNvSpPr/>
            <p:nvPr/>
          </p:nvSpPr>
          <p:spPr>
            <a:xfrm>
              <a:off x="5973950" y="3796075"/>
              <a:ext cx="42000" cy="4850"/>
            </a:xfrm>
            <a:custGeom>
              <a:avLst/>
              <a:gdLst/>
              <a:ahLst/>
              <a:cxnLst/>
              <a:rect l="l" t="t" r="r" b="b"/>
              <a:pathLst>
                <a:path w="1680" h="194" extrusionOk="0">
                  <a:moveTo>
                    <a:pt x="679" y="0"/>
                  </a:moveTo>
                  <a:cubicBezTo>
                    <a:pt x="450" y="0"/>
                    <a:pt x="223" y="39"/>
                    <a:pt x="0" y="169"/>
                  </a:cubicBezTo>
                  <a:cubicBezTo>
                    <a:pt x="96" y="169"/>
                    <a:pt x="167" y="181"/>
                    <a:pt x="274" y="193"/>
                  </a:cubicBezTo>
                  <a:cubicBezTo>
                    <a:pt x="390" y="166"/>
                    <a:pt x="509" y="158"/>
                    <a:pt x="630" y="158"/>
                  </a:cubicBezTo>
                  <a:cubicBezTo>
                    <a:pt x="794" y="158"/>
                    <a:pt x="962" y="173"/>
                    <a:pt x="1128" y="173"/>
                  </a:cubicBezTo>
                  <a:cubicBezTo>
                    <a:pt x="1315" y="173"/>
                    <a:pt x="1501" y="154"/>
                    <a:pt x="1679" y="74"/>
                  </a:cubicBezTo>
                  <a:lnTo>
                    <a:pt x="1679" y="74"/>
                  </a:lnTo>
                  <a:cubicBezTo>
                    <a:pt x="1665" y="75"/>
                    <a:pt x="1651" y="75"/>
                    <a:pt x="1638" y="75"/>
                  </a:cubicBezTo>
                  <a:cubicBezTo>
                    <a:pt x="1319" y="75"/>
                    <a:pt x="998"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32"/>
            <p:cNvSpPr/>
            <p:nvPr/>
          </p:nvSpPr>
          <p:spPr>
            <a:xfrm>
              <a:off x="5847150" y="3789000"/>
              <a:ext cx="22650" cy="7450"/>
            </a:xfrm>
            <a:custGeom>
              <a:avLst/>
              <a:gdLst/>
              <a:ahLst/>
              <a:cxnLst/>
              <a:rect l="l" t="t" r="r" b="b"/>
              <a:pathLst>
                <a:path w="906" h="298" extrusionOk="0">
                  <a:moveTo>
                    <a:pt x="60" y="0"/>
                  </a:moveTo>
                  <a:lnTo>
                    <a:pt x="24" y="36"/>
                  </a:lnTo>
                  <a:cubicBezTo>
                    <a:pt x="0" y="71"/>
                    <a:pt x="0" y="119"/>
                    <a:pt x="48" y="167"/>
                  </a:cubicBezTo>
                  <a:cubicBezTo>
                    <a:pt x="192" y="232"/>
                    <a:pt x="333" y="298"/>
                    <a:pt x="488" y="298"/>
                  </a:cubicBezTo>
                  <a:cubicBezTo>
                    <a:pt x="614" y="298"/>
                    <a:pt x="750" y="254"/>
                    <a:pt x="905" y="131"/>
                  </a:cubicBezTo>
                  <a:cubicBezTo>
                    <a:pt x="720" y="24"/>
                    <a:pt x="542" y="15"/>
                    <a:pt x="376" y="15"/>
                  </a:cubicBezTo>
                  <a:cubicBezTo>
                    <a:pt x="345" y="15"/>
                    <a:pt x="313" y="16"/>
                    <a:pt x="283" y="16"/>
                  </a:cubicBezTo>
                  <a:cubicBezTo>
                    <a:pt x="206" y="16"/>
                    <a:pt x="131" y="1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32"/>
            <p:cNvSpPr/>
            <p:nvPr/>
          </p:nvSpPr>
          <p:spPr>
            <a:xfrm>
              <a:off x="5884350" y="3805650"/>
              <a:ext cx="25325" cy="5625"/>
            </a:xfrm>
            <a:custGeom>
              <a:avLst/>
              <a:gdLst/>
              <a:ahLst/>
              <a:cxnLst/>
              <a:rect l="l" t="t" r="r" b="b"/>
              <a:pathLst>
                <a:path w="1013" h="225" extrusionOk="0">
                  <a:moveTo>
                    <a:pt x="1" y="48"/>
                  </a:moveTo>
                  <a:lnTo>
                    <a:pt x="1" y="48"/>
                  </a:lnTo>
                  <a:cubicBezTo>
                    <a:pt x="143" y="191"/>
                    <a:pt x="302" y="224"/>
                    <a:pt x="467" y="224"/>
                  </a:cubicBezTo>
                  <a:cubicBezTo>
                    <a:pt x="612" y="224"/>
                    <a:pt x="762" y="198"/>
                    <a:pt x="909" y="198"/>
                  </a:cubicBezTo>
                  <a:cubicBezTo>
                    <a:pt x="944" y="198"/>
                    <a:pt x="978" y="200"/>
                    <a:pt x="1013" y="203"/>
                  </a:cubicBezTo>
                  <a:cubicBezTo>
                    <a:pt x="703" y="1"/>
                    <a:pt x="346" y="96"/>
                    <a:pt x="1" y="48"/>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32"/>
            <p:cNvSpPr/>
            <p:nvPr/>
          </p:nvSpPr>
          <p:spPr>
            <a:xfrm>
              <a:off x="5855775" y="3774600"/>
              <a:ext cx="13725" cy="6975"/>
            </a:xfrm>
            <a:custGeom>
              <a:avLst/>
              <a:gdLst/>
              <a:ahLst/>
              <a:cxnLst/>
              <a:rect l="l" t="t" r="r" b="b"/>
              <a:pathLst>
                <a:path w="549" h="279" extrusionOk="0">
                  <a:moveTo>
                    <a:pt x="249" y="0"/>
                  </a:moveTo>
                  <a:cubicBezTo>
                    <a:pt x="178" y="0"/>
                    <a:pt x="97" y="43"/>
                    <a:pt x="1" y="147"/>
                  </a:cubicBezTo>
                  <a:cubicBezTo>
                    <a:pt x="36" y="207"/>
                    <a:pt x="84" y="266"/>
                    <a:pt x="144" y="278"/>
                  </a:cubicBezTo>
                  <a:lnTo>
                    <a:pt x="548" y="278"/>
                  </a:lnTo>
                  <a:cubicBezTo>
                    <a:pt x="465" y="127"/>
                    <a:pt x="373" y="0"/>
                    <a:pt x="2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32"/>
            <p:cNvSpPr/>
            <p:nvPr/>
          </p:nvSpPr>
          <p:spPr>
            <a:xfrm>
              <a:off x="5866200" y="3803575"/>
              <a:ext cx="18175" cy="4075"/>
            </a:xfrm>
            <a:custGeom>
              <a:avLst/>
              <a:gdLst/>
              <a:ahLst/>
              <a:cxnLst/>
              <a:rect l="l" t="t" r="r" b="b"/>
              <a:pathLst>
                <a:path w="727" h="163" extrusionOk="0">
                  <a:moveTo>
                    <a:pt x="0" y="12"/>
                  </a:moveTo>
                  <a:lnTo>
                    <a:pt x="0" y="12"/>
                  </a:lnTo>
                  <a:cubicBezTo>
                    <a:pt x="104" y="135"/>
                    <a:pt x="227" y="163"/>
                    <a:pt x="356" y="163"/>
                  </a:cubicBezTo>
                  <a:cubicBezTo>
                    <a:pt x="465" y="163"/>
                    <a:pt x="579" y="142"/>
                    <a:pt x="689" y="142"/>
                  </a:cubicBezTo>
                  <a:cubicBezTo>
                    <a:pt x="702" y="142"/>
                    <a:pt x="714" y="143"/>
                    <a:pt x="727" y="143"/>
                  </a:cubicBezTo>
                  <a:cubicBezTo>
                    <a:pt x="500" y="0"/>
                    <a:pt x="250" y="60"/>
                    <a:pt x="0"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32"/>
            <p:cNvSpPr/>
            <p:nvPr/>
          </p:nvSpPr>
          <p:spPr>
            <a:xfrm>
              <a:off x="6056100" y="3781550"/>
              <a:ext cx="17600" cy="5025"/>
            </a:xfrm>
            <a:custGeom>
              <a:avLst/>
              <a:gdLst/>
              <a:ahLst/>
              <a:cxnLst/>
              <a:rect l="l" t="t" r="r" b="b"/>
              <a:pathLst>
                <a:path w="704" h="201" extrusionOk="0">
                  <a:moveTo>
                    <a:pt x="203" y="0"/>
                  </a:moveTo>
                  <a:cubicBezTo>
                    <a:pt x="143" y="60"/>
                    <a:pt x="60" y="108"/>
                    <a:pt x="1" y="167"/>
                  </a:cubicBezTo>
                  <a:cubicBezTo>
                    <a:pt x="26" y="184"/>
                    <a:pt x="45" y="201"/>
                    <a:pt x="67" y="201"/>
                  </a:cubicBezTo>
                  <a:cubicBezTo>
                    <a:pt x="76" y="201"/>
                    <a:pt x="85" y="198"/>
                    <a:pt x="96" y="191"/>
                  </a:cubicBezTo>
                  <a:cubicBezTo>
                    <a:pt x="163" y="171"/>
                    <a:pt x="235" y="170"/>
                    <a:pt x="306" y="170"/>
                  </a:cubicBezTo>
                  <a:cubicBezTo>
                    <a:pt x="317" y="170"/>
                    <a:pt x="328" y="170"/>
                    <a:pt x="339" y="170"/>
                  </a:cubicBezTo>
                  <a:cubicBezTo>
                    <a:pt x="471" y="170"/>
                    <a:pt x="600" y="165"/>
                    <a:pt x="703" y="48"/>
                  </a:cubicBezTo>
                  <a:cubicBezTo>
                    <a:pt x="536" y="36"/>
                    <a:pt x="358" y="12"/>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32"/>
            <p:cNvSpPr/>
            <p:nvPr/>
          </p:nvSpPr>
          <p:spPr>
            <a:xfrm>
              <a:off x="5851900" y="3803575"/>
              <a:ext cx="10750" cy="3600"/>
            </a:xfrm>
            <a:custGeom>
              <a:avLst/>
              <a:gdLst/>
              <a:ahLst/>
              <a:cxnLst/>
              <a:rect l="l" t="t" r="r" b="b"/>
              <a:pathLst>
                <a:path w="430" h="144" extrusionOk="0">
                  <a:moveTo>
                    <a:pt x="1" y="0"/>
                  </a:moveTo>
                  <a:cubicBezTo>
                    <a:pt x="78" y="96"/>
                    <a:pt x="150" y="143"/>
                    <a:pt x="220" y="143"/>
                  </a:cubicBezTo>
                  <a:cubicBezTo>
                    <a:pt x="290" y="143"/>
                    <a:pt x="358" y="96"/>
                    <a:pt x="4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32"/>
            <p:cNvSpPr/>
            <p:nvPr/>
          </p:nvSpPr>
          <p:spPr>
            <a:xfrm>
              <a:off x="6006400" y="3776800"/>
              <a:ext cx="3300" cy="1800"/>
            </a:xfrm>
            <a:custGeom>
              <a:avLst/>
              <a:gdLst/>
              <a:ahLst/>
              <a:cxnLst/>
              <a:rect l="l" t="t" r="r" b="b"/>
              <a:pathLst>
                <a:path w="132" h="72" extrusionOk="0">
                  <a:moveTo>
                    <a:pt x="66" y="0"/>
                  </a:moveTo>
                  <a:cubicBezTo>
                    <a:pt x="38" y="0"/>
                    <a:pt x="16" y="19"/>
                    <a:pt x="0" y="59"/>
                  </a:cubicBezTo>
                  <a:cubicBezTo>
                    <a:pt x="48" y="71"/>
                    <a:pt x="84" y="71"/>
                    <a:pt x="131" y="71"/>
                  </a:cubicBezTo>
                  <a:cubicBezTo>
                    <a:pt x="131" y="59"/>
                    <a:pt x="119" y="24"/>
                    <a:pt x="107" y="12"/>
                  </a:cubicBezTo>
                  <a:cubicBezTo>
                    <a:pt x="92" y="4"/>
                    <a:pt x="78" y="0"/>
                    <a:pt x="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32"/>
            <p:cNvSpPr/>
            <p:nvPr/>
          </p:nvSpPr>
          <p:spPr>
            <a:xfrm>
              <a:off x="5844775" y="3789875"/>
              <a:ext cx="3575" cy="3000"/>
            </a:xfrm>
            <a:custGeom>
              <a:avLst/>
              <a:gdLst/>
              <a:ahLst/>
              <a:cxnLst/>
              <a:rect l="l" t="t" r="r" b="b"/>
              <a:pathLst>
                <a:path w="143" h="120" extrusionOk="0">
                  <a:moveTo>
                    <a:pt x="119" y="1"/>
                  </a:moveTo>
                  <a:cubicBezTo>
                    <a:pt x="60" y="13"/>
                    <a:pt x="24" y="60"/>
                    <a:pt x="0" y="120"/>
                  </a:cubicBezTo>
                  <a:lnTo>
                    <a:pt x="143" y="120"/>
                  </a:lnTo>
                  <a:lnTo>
                    <a:pt x="143" y="60"/>
                  </a:lnTo>
                  <a:lnTo>
                    <a:pt x="11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32"/>
            <p:cNvSpPr/>
            <p:nvPr/>
          </p:nvSpPr>
          <p:spPr>
            <a:xfrm>
              <a:off x="5855775" y="3778275"/>
              <a:ext cx="3900" cy="3600"/>
            </a:xfrm>
            <a:custGeom>
              <a:avLst/>
              <a:gdLst/>
              <a:ahLst/>
              <a:cxnLst/>
              <a:rect l="l" t="t" r="r" b="b"/>
              <a:pathLst>
                <a:path w="156" h="144" extrusionOk="0">
                  <a:moveTo>
                    <a:pt x="1" y="0"/>
                  </a:moveTo>
                  <a:lnTo>
                    <a:pt x="1" y="0"/>
                  </a:lnTo>
                  <a:cubicBezTo>
                    <a:pt x="24" y="84"/>
                    <a:pt x="72" y="131"/>
                    <a:pt x="155" y="143"/>
                  </a:cubicBezTo>
                  <a:cubicBezTo>
                    <a:pt x="96" y="84"/>
                    <a:pt x="60"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32"/>
            <p:cNvSpPr/>
            <p:nvPr/>
          </p:nvSpPr>
          <p:spPr>
            <a:xfrm>
              <a:off x="5715000" y="3874125"/>
              <a:ext cx="36925" cy="85950"/>
            </a:xfrm>
            <a:custGeom>
              <a:avLst/>
              <a:gdLst/>
              <a:ahLst/>
              <a:cxnLst/>
              <a:rect l="l" t="t" r="r" b="b"/>
              <a:pathLst>
                <a:path w="1477" h="3438" extrusionOk="0">
                  <a:moveTo>
                    <a:pt x="603" y="1"/>
                  </a:moveTo>
                  <a:cubicBezTo>
                    <a:pt x="424" y="1"/>
                    <a:pt x="248" y="70"/>
                    <a:pt x="71" y="143"/>
                  </a:cubicBezTo>
                  <a:cubicBezTo>
                    <a:pt x="0" y="203"/>
                    <a:pt x="0" y="262"/>
                    <a:pt x="60" y="334"/>
                  </a:cubicBezTo>
                  <a:cubicBezTo>
                    <a:pt x="71" y="333"/>
                    <a:pt x="82" y="333"/>
                    <a:pt x="93" y="333"/>
                  </a:cubicBezTo>
                  <a:cubicBezTo>
                    <a:pt x="343" y="333"/>
                    <a:pt x="452" y="464"/>
                    <a:pt x="452" y="715"/>
                  </a:cubicBezTo>
                  <a:cubicBezTo>
                    <a:pt x="452" y="1369"/>
                    <a:pt x="476" y="2012"/>
                    <a:pt x="476" y="2655"/>
                  </a:cubicBezTo>
                  <a:cubicBezTo>
                    <a:pt x="476" y="2905"/>
                    <a:pt x="310" y="3215"/>
                    <a:pt x="572" y="3382"/>
                  </a:cubicBezTo>
                  <a:cubicBezTo>
                    <a:pt x="631" y="3421"/>
                    <a:pt x="684" y="3438"/>
                    <a:pt x="732" y="3438"/>
                  </a:cubicBezTo>
                  <a:cubicBezTo>
                    <a:pt x="946" y="3438"/>
                    <a:pt x="1072" y="3118"/>
                    <a:pt x="1286" y="3060"/>
                  </a:cubicBezTo>
                  <a:cubicBezTo>
                    <a:pt x="1345" y="2917"/>
                    <a:pt x="1417" y="2786"/>
                    <a:pt x="1476" y="2667"/>
                  </a:cubicBezTo>
                  <a:cubicBezTo>
                    <a:pt x="1476" y="2643"/>
                    <a:pt x="1464" y="2596"/>
                    <a:pt x="1464" y="2560"/>
                  </a:cubicBezTo>
                  <a:cubicBezTo>
                    <a:pt x="1441" y="2417"/>
                    <a:pt x="1381" y="2298"/>
                    <a:pt x="1298" y="2179"/>
                  </a:cubicBezTo>
                  <a:cubicBezTo>
                    <a:pt x="1048" y="1941"/>
                    <a:pt x="1083" y="1631"/>
                    <a:pt x="1072" y="1334"/>
                  </a:cubicBezTo>
                  <a:cubicBezTo>
                    <a:pt x="1060" y="917"/>
                    <a:pt x="1179" y="476"/>
                    <a:pt x="941" y="95"/>
                  </a:cubicBezTo>
                  <a:cubicBezTo>
                    <a:pt x="827" y="27"/>
                    <a:pt x="715" y="1"/>
                    <a:pt x="6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32"/>
            <p:cNvSpPr/>
            <p:nvPr/>
          </p:nvSpPr>
          <p:spPr>
            <a:xfrm>
              <a:off x="5935550" y="4036700"/>
              <a:ext cx="114325" cy="18725"/>
            </a:xfrm>
            <a:custGeom>
              <a:avLst/>
              <a:gdLst/>
              <a:ahLst/>
              <a:cxnLst/>
              <a:rect l="l" t="t" r="r" b="b"/>
              <a:pathLst>
                <a:path w="4573" h="749" extrusionOk="0">
                  <a:moveTo>
                    <a:pt x="3896" y="518"/>
                  </a:moveTo>
                  <a:cubicBezTo>
                    <a:pt x="3855" y="526"/>
                    <a:pt x="3812" y="539"/>
                    <a:pt x="3775" y="546"/>
                  </a:cubicBezTo>
                  <a:cubicBezTo>
                    <a:pt x="3814" y="530"/>
                    <a:pt x="3855" y="522"/>
                    <a:pt x="3896" y="518"/>
                  </a:cubicBezTo>
                  <a:close/>
                  <a:moveTo>
                    <a:pt x="734" y="1"/>
                  </a:moveTo>
                  <a:cubicBezTo>
                    <a:pt x="617" y="1"/>
                    <a:pt x="499" y="4"/>
                    <a:pt x="382" y="10"/>
                  </a:cubicBezTo>
                  <a:cubicBezTo>
                    <a:pt x="298" y="129"/>
                    <a:pt x="1" y="10"/>
                    <a:pt x="84" y="308"/>
                  </a:cubicBezTo>
                  <a:cubicBezTo>
                    <a:pt x="343" y="392"/>
                    <a:pt x="611" y="402"/>
                    <a:pt x="880" y="402"/>
                  </a:cubicBezTo>
                  <a:cubicBezTo>
                    <a:pt x="958" y="402"/>
                    <a:pt x="1037" y="401"/>
                    <a:pt x="1116" y="401"/>
                  </a:cubicBezTo>
                  <a:cubicBezTo>
                    <a:pt x="1411" y="401"/>
                    <a:pt x="1705" y="413"/>
                    <a:pt x="1989" y="522"/>
                  </a:cubicBezTo>
                  <a:cubicBezTo>
                    <a:pt x="2136" y="522"/>
                    <a:pt x="2284" y="521"/>
                    <a:pt x="2433" y="521"/>
                  </a:cubicBezTo>
                  <a:cubicBezTo>
                    <a:pt x="2476" y="521"/>
                    <a:pt x="2519" y="521"/>
                    <a:pt x="2562" y="521"/>
                  </a:cubicBezTo>
                  <a:lnTo>
                    <a:pt x="2562" y="521"/>
                  </a:lnTo>
                  <a:cubicBezTo>
                    <a:pt x="2451" y="536"/>
                    <a:pt x="2340" y="566"/>
                    <a:pt x="2227" y="617"/>
                  </a:cubicBezTo>
                  <a:cubicBezTo>
                    <a:pt x="2338" y="728"/>
                    <a:pt x="2474" y="736"/>
                    <a:pt x="2607" y="736"/>
                  </a:cubicBezTo>
                  <a:cubicBezTo>
                    <a:pt x="2632" y="736"/>
                    <a:pt x="2656" y="736"/>
                    <a:pt x="2679" y="736"/>
                  </a:cubicBezTo>
                  <a:cubicBezTo>
                    <a:pt x="3156" y="736"/>
                    <a:pt x="3620" y="748"/>
                    <a:pt x="4096" y="748"/>
                  </a:cubicBezTo>
                  <a:lnTo>
                    <a:pt x="4096" y="700"/>
                  </a:lnTo>
                  <a:cubicBezTo>
                    <a:pt x="4096" y="574"/>
                    <a:pt x="4056" y="527"/>
                    <a:pt x="4000" y="514"/>
                  </a:cubicBezTo>
                  <a:lnTo>
                    <a:pt x="4000" y="514"/>
                  </a:lnTo>
                  <a:cubicBezTo>
                    <a:pt x="4049" y="514"/>
                    <a:pt x="4097" y="515"/>
                    <a:pt x="4144" y="510"/>
                  </a:cubicBezTo>
                  <a:cubicBezTo>
                    <a:pt x="4323" y="486"/>
                    <a:pt x="4489" y="439"/>
                    <a:pt x="4573" y="272"/>
                  </a:cubicBezTo>
                  <a:cubicBezTo>
                    <a:pt x="4382" y="153"/>
                    <a:pt x="4156" y="224"/>
                    <a:pt x="3965" y="165"/>
                  </a:cubicBezTo>
                  <a:lnTo>
                    <a:pt x="3680" y="165"/>
                  </a:lnTo>
                  <a:cubicBezTo>
                    <a:pt x="3606" y="167"/>
                    <a:pt x="3532" y="168"/>
                    <a:pt x="3459" y="168"/>
                  </a:cubicBezTo>
                  <a:cubicBezTo>
                    <a:pt x="2553" y="168"/>
                    <a:pt x="1640" y="1"/>
                    <a:pt x="7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32"/>
            <p:cNvSpPr/>
            <p:nvPr/>
          </p:nvSpPr>
          <p:spPr>
            <a:xfrm>
              <a:off x="5907275" y="4004700"/>
              <a:ext cx="99450" cy="14700"/>
            </a:xfrm>
            <a:custGeom>
              <a:avLst/>
              <a:gdLst/>
              <a:ahLst/>
              <a:cxnLst/>
              <a:rect l="l" t="t" r="r" b="b"/>
              <a:pathLst>
                <a:path w="3978" h="588" extrusionOk="0">
                  <a:moveTo>
                    <a:pt x="599" y="0"/>
                  </a:moveTo>
                  <a:cubicBezTo>
                    <a:pt x="471" y="0"/>
                    <a:pt x="343" y="2"/>
                    <a:pt x="215" y="4"/>
                  </a:cubicBezTo>
                  <a:cubicBezTo>
                    <a:pt x="143" y="75"/>
                    <a:pt x="0" y="123"/>
                    <a:pt x="84" y="278"/>
                  </a:cubicBezTo>
                  <a:cubicBezTo>
                    <a:pt x="501" y="314"/>
                    <a:pt x="929" y="361"/>
                    <a:pt x="1358" y="409"/>
                  </a:cubicBezTo>
                  <a:cubicBezTo>
                    <a:pt x="1723" y="544"/>
                    <a:pt x="2096" y="570"/>
                    <a:pt x="2470" y="570"/>
                  </a:cubicBezTo>
                  <a:cubicBezTo>
                    <a:pt x="2706" y="570"/>
                    <a:pt x="2943" y="559"/>
                    <a:pt x="3177" y="559"/>
                  </a:cubicBezTo>
                  <a:cubicBezTo>
                    <a:pt x="3358" y="559"/>
                    <a:pt x="3538" y="566"/>
                    <a:pt x="3715" y="587"/>
                  </a:cubicBezTo>
                  <a:cubicBezTo>
                    <a:pt x="3775" y="552"/>
                    <a:pt x="3846" y="528"/>
                    <a:pt x="3894" y="468"/>
                  </a:cubicBezTo>
                  <a:cubicBezTo>
                    <a:pt x="3953" y="409"/>
                    <a:pt x="3965" y="337"/>
                    <a:pt x="3977" y="254"/>
                  </a:cubicBezTo>
                  <a:cubicBezTo>
                    <a:pt x="2854" y="94"/>
                    <a:pt x="1731" y="0"/>
                    <a:pt x="5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32"/>
            <p:cNvSpPr/>
            <p:nvPr/>
          </p:nvSpPr>
          <p:spPr>
            <a:xfrm>
              <a:off x="5760825" y="3920900"/>
              <a:ext cx="47950" cy="40750"/>
            </a:xfrm>
            <a:custGeom>
              <a:avLst/>
              <a:gdLst/>
              <a:ahLst/>
              <a:cxnLst/>
              <a:rect l="l" t="t" r="r" b="b"/>
              <a:pathLst>
                <a:path w="1918" h="1630" extrusionOk="0">
                  <a:moveTo>
                    <a:pt x="338" y="0"/>
                  </a:moveTo>
                  <a:cubicBezTo>
                    <a:pt x="240" y="0"/>
                    <a:pt x="134" y="55"/>
                    <a:pt x="12" y="201"/>
                  </a:cubicBezTo>
                  <a:cubicBezTo>
                    <a:pt x="12" y="237"/>
                    <a:pt x="1" y="260"/>
                    <a:pt x="1" y="296"/>
                  </a:cubicBezTo>
                  <a:cubicBezTo>
                    <a:pt x="24" y="332"/>
                    <a:pt x="60" y="391"/>
                    <a:pt x="108" y="439"/>
                  </a:cubicBezTo>
                  <a:cubicBezTo>
                    <a:pt x="143" y="487"/>
                    <a:pt x="191" y="534"/>
                    <a:pt x="251" y="558"/>
                  </a:cubicBezTo>
                  <a:cubicBezTo>
                    <a:pt x="405" y="749"/>
                    <a:pt x="596" y="903"/>
                    <a:pt x="739" y="1082"/>
                  </a:cubicBezTo>
                  <a:cubicBezTo>
                    <a:pt x="905" y="1272"/>
                    <a:pt x="1144" y="1344"/>
                    <a:pt x="1358" y="1463"/>
                  </a:cubicBezTo>
                  <a:cubicBezTo>
                    <a:pt x="1417" y="1570"/>
                    <a:pt x="1560" y="1522"/>
                    <a:pt x="1620" y="1630"/>
                  </a:cubicBezTo>
                  <a:cubicBezTo>
                    <a:pt x="1917" y="1261"/>
                    <a:pt x="1906" y="1201"/>
                    <a:pt x="1513" y="1094"/>
                  </a:cubicBezTo>
                  <a:cubicBezTo>
                    <a:pt x="1417" y="1082"/>
                    <a:pt x="1370" y="987"/>
                    <a:pt x="1358" y="891"/>
                  </a:cubicBezTo>
                  <a:cubicBezTo>
                    <a:pt x="1417" y="713"/>
                    <a:pt x="1275" y="618"/>
                    <a:pt x="1144" y="534"/>
                  </a:cubicBezTo>
                  <a:cubicBezTo>
                    <a:pt x="1096" y="499"/>
                    <a:pt x="1060" y="475"/>
                    <a:pt x="1001" y="439"/>
                  </a:cubicBezTo>
                  <a:cubicBezTo>
                    <a:pt x="953" y="415"/>
                    <a:pt x="905" y="379"/>
                    <a:pt x="846" y="356"/>
                  </a:cubicBezTo>
                  <a:cubicBezTo>
                    <a:pt x="681" y="206"/>
                    <a:pt x="526" y="0"/>
                    <a:pt x="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32"/>
            <p:cNvSpPr/>
            <p:nvPr/>
          </p:nvSpPr>
          <p:spPr>
            <a:xfrm>
              <a:off x="5749225" y="3993175"/>
              <a:ext cx="60750" cy="13225"/>
            </a:xfrm>
            <a:custGeom>
              <a:avLst/>
              <a:gdLst/>
              <a:ahLst/>
              <a:cxnLst/>
              <a:rect l="l" t="t" r="r" b="b"/>
              <a:pathLst>
                <a:path w="2430" h="529" extrusionOk="0">
                  <a:moveTo>
                    <a:pt x="369" y="1"/>
                  </a:moveTo>
                  <a:cubicBezTo>
                    <a:pt x="286" y="25"/>
                    <a:pt x="179" y="25"/>
                    <a:pt x="95" y="36"/>
                  </a:cubicBezTo>
                  <a:cubicBezTo>
                    <a:pt x="0" y="144"/>
                    <a:pt x="0" y="227"/>
                    <a:pt x="72" y="334"/>
                  </a:cubicBezTo>
                  <a:cubicBezTo>
                    <a:pt x="539" y="446"/>
                    <a:pt x="1021" y="485"/>
                    <a:pt x="1500" y="485"/>
                  </a:cubicBezTo>
                  <a:cubicBezTo>
                    <a:pt x="1631" y="485"/>
                    <a:pt x="1763" y="482"/>
                    <a:pt x="1893" y="477"/>
                  </a:cubicBezTo>
                  <a:cubicBezTo>
                    <a:pt x="1993" y="513"/>
                    <a:pt x="2093" y="529"/>
                    <a:pt x="2199" y="529"/>
                  </a:cubicBezTo>
                  <a:cubicBezTo>
                    <a:pt x="2231" y="529"/>
                    <a:pt x="2264" y="527"/>
                    <a:pt x="2298" y="525"/>
                  </a:cubicBezTo>
                  <a:cubicBezTo>
                    <a:pt x="2370" y="513"/>
                    <a:pt x="2417" y="465"/>
                    <a:pt x="2429" y="394"/>
                  </a:cubicBezTo>
                  <a:cubicBezTo>
                    <a:pt x="2429" y="263"/>
                    <a:pt x="2322" y="227"/>
                    <a:pt x="2239" y="179"/>
                  </a:cubicBezTo>
                  <a:cubicBezTo>
                    <a:pt x="2139" y="155"/>
                    <a:pt x="2038" y="149"/>
                    <a:pt x="1936" y="149"/>
                  </a:cubicBezTo>
                  <a:cubicBezTo>
                    <a:pt x="1816" y="149"/>
                    <a:pt x="1696" y="158"/>
                    <a:pt x="1577" y="158"/>
                  </a:cubicBezTo>
                  <a:cubicBezTo>
                    <a:pt x="1399" y="158"/>
                    <a:pt x="1225" y="137"/>
                    <a:pt x="1060" y="36"/>
                  </a:cubicBezTo>
                  <a:cubicBezTo>
                    <a:pt x="834" y="25"/>
                    <a:pt x="596" y="25"/>
                    <a:pt x="3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32"/>
            <p:cNvSpPr/>
            <p:nvPr/>
          </p:nvSpPr>
          <p:spPr>
            <a:xfrm>
              <a:off x="5808450" y="3999250"/>
              <a:ext cx="90800" cy="10175"/>
            </a:xfrm>
            <a:custGeom>
              <a:avLst/>
              <a:gdLst/>
              <a:ahLst/>
              <a:cxnLst/>
              <a:rect l="l" t="t" r="r" b="b"/>
              <a:pathLst>
                <a:path w="3632" h="407" extrusionOk="0">
                  <a:moveTo>
                    <a:pt x="508" y="0"/>
                  </a:moveTo>
                  <a:cubicBezTo>
                    <a:pt x="337" y="0"/>
                    <a:pt x="168" y="22"/>
                    <a:pt x="1" y="79"/>
                  </a:cubicBezTo>
                  <a:cubicBezTo>
                    <a:pt x="1" y="115"/>
                    <a:pt x="12" y="163"/>
                    <a:pt x="12" y="210"/>
                  </a:cubicBezTo>
                  <a:cubicBezTo>
                    <a:pt x="156" y="279"/>
                    <a:pt x="304" y="295"/>
                    <a:pt x="454" y="295"/>
                  </a:cubicBezTo>
                  <a:cubicBezTo>
                    <a:pt x="576" y="295"/>
                    <a:pt x="698" y="285"/>
                    <a:pt x="819" y="285"/>
                  </a:cubicBezTo>
                  <a:cubicBezTo>
                    <a:pt x="933" y="285"/>
                    <a:pt x="1046" y="294"/>
                    <a:pt x="1155" y="329"/>
                  </a:cubicBezTo>
                  <a:cubicBezTo>
                    <a:pt x="1495" y="376"/>
                    <a:pt x="1835" y="407"/>
                    <a:pt x="2179" y="407"/>
                  </a:cubicBezTo>
                  <a:cubicBezTo>
                    <a:pt x="2364" y="407"/>
                    <a:pt x="2551" y="398"/>
                    <a:pt x="2739" y="377"/>
                  </a:cubicBezTo>
                  <a:cubicBezTo>
                    <a:pt x="2809" y="329"/>
                    <a:pt x="2887" y="315"/>
                    <a:pt x="2969" y="315"/>
                  </a:cubicBezTo>
                  <a:cubicBezTo>
                    <a:pt x="3082" y="315"/>
                    <a:pt x="3201" y="341"/>
                    <a:pt x="3316" y="341"/>
                  </a:cubicBezTo>
                  <a:cubicBezTo>
                    <a:pt x="3430" y="341"/>
                    <a:pt x="3540" y="315"/>
                    <a:pt x="3632" y="210"/>
                  </a:cubicBezTo>
                  <a:cubicBezTo>
                    <a:pt x="3158" y="83"/>
                    <a:pt x="2677" y="65"/>
                    <a:pt x="2194" y="65"/>
                  </a:cubicBezTo>
                  <a:cubicBezTo>
                    <a:pt x="1998" y="65"/>
                    <a:pt x="1802" y="68"/>
                    <a:pt x="1606" y="68"/>
                  </a:cubicBezTo>
                  <a:cubicBezTo>
                    <a:pt x="1424" y="68"/>
                    <a:pt x="1242" y="65"/>
                    <a:pt x="1060" y="55"/>
                  </a:cubicBezTo>
                  <a:cubicBezTo>
                    <a:pt x="876" y="25"/>
                    <a:pt x="691" y="0"/>
                    <a:pt x="5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32"/>
            <p:cNvSpPr/>
            <p:nvPr/>
          </p:nvSpPr>
          <p:spPr>
            <a:xfrm>
              <a:off x="6043600" y="4043575"/>
              <a:ext cx="75625" cy="13625"/>
            </a:xfrm>
            <a:custGeom>
              <a:avLst/>
              <a:gdLst/>
              <a:ahLst/>
              <a:cxnLst/>
              <a:rect l="l" t="t" r="r" b="b"/>
              <a:pathLst>
                <a:path w="3025" h="545" extrusionOk="0">
                  <a:moveTo>
                    <a:pt x="889" y="1"/>
                  </a:moveTo>
                  <a:cubicBezTo>
                    <a:pt x="756" y="1"/>
                    <a:pt x="623" y="10"/>
                    <a:pt x="489" y="33"/>
                  </a:cubicBezTo>
                  <a:cubicBezTo>
                    <a:pt x="429" y="92"/>
                    <a:pt x="352" y="92"/>
                    <a:pt x="273" y="92"/>
                  </a:cubicBezTo>
                  <a:cubicBezTo>
                    <a:pt x="194" y="92"/>
                    <a:pt x="114" y="92"/>
                    <a:pt x="48" y="152"/>
                  </a:cubicBezTo>
                  <a:cubicBezTo>
                    <a:pt x="1" y="402"/>
                    <a:pt x="262" y="342"/>
                    <a:pt x="358" y="449"/>
                  </a:cubicBezTo>
                  <a:lnTo>
                    <a:pt x="501" y="449"/>
                  </a:lnTo>
                  <a:cubicBezTo>
                    <a:pt x="557" y="396"/>
                    <a:pt x="614" y="378"/>
                    <a:pt x="670" y="378"/>
                  </a:cubicBezTo>
                  <a:cubicBezTo>
                    <a:pt x="790" y="378"/>
                    <a:pt x="907" y="461"/>
                    <a:pt x="1013" y="461"/>
                  </a:cubicBezTo>
                  <a:lnTo>
                    <a:pt x="2132" y="461"/>
                  </a:lnTo>
                  <a:cubicBezTo>
                    <a:pt x="2172" y="454"/>
                    <a:pt x="2211" y="450"/>
                    <a:pt x="2250" y="450"/>
                  </a:cubicBezTo>
                  <a:cubicBezTo>
                    <a:pt x="2397" y="450"/>
                    <a:pt x="2538" y="497"/>
                    <a:pt x="2679" y="545"/>
                  </a:cubicBezTo>
                  <a:cubicBezTo>
                    <a:pt x="2787" y="545"/>
                    <a:pt x="2882" y="533"/>
                    <a:pt x="2965" y="461"/>
                  </a:cubicBezTo>
                  <a:cubicBezTo>
                    <a:pt x="3025" y="354"/>
                    <a:pt x="3025" y="271"/>
                    <a:pt x="2929" y="175"/>
                  </a:cubicBezTo>
                  <a:lnTo>
                    <a:pt x="2263" y="128"/>
                  </a:lnTo>
                  <a:cubicBezTo>
                    <a:pt x="2181" y="95"/>
                    <a:pt x="2093" y="88"/>
                    <a:pt x="2004" y="88"/>
                  </a:cubicBezTo>
                  <a:cubicBezTo>
                    <a:pt x="1930" y="88"/>
                    <a:pt x="1855" y="93"/>
                    <a:pt x="1780" y="93"/>
                  </a:cubicBezTo>
                  <a:cubicBezTo>
                    <a:pt x="1684" y="93"/>
                    <a:pt x="1589" y="84"/>
                    <a:pt x="1501" y="44"/>
                  </a:cubicBezTo>
                  <a:cubicBezTo>
                    <a:pt x="1304" y="23"/>
                    <a:pt x="1098" y="1"/>
                    <a:pt x="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32"/>
            <p:cNvSpPr/>
            <p:nvPr/>
          </p:nvSpPr>
          <p:spPr>
            <a:xfrm>
              <a:off x="6026325" y="4012025"/>
              <a:ext cx="53625" cy="10750"/>
            </a:xfrm>
            <a:custGeom>
              <a:avLst/>
              <a:gdLst/>
              <a:ahLst/>
              <a:cxnLst/>
              <a:rect l="l" t="t" r="r" b="b"/>
              <a:pathLst>
                <a:path w="2145" h="430" extrusionOk="0">
                  <a:moveTo>
                    <a:pt x="513" y="1"/>
                  </a:moveTo>
                  <a:cubicBezTo>
                    <a:pt x="359" y="1"/>
                    <a:pt x="202" y="15"/>
                    <a:pt x="49" y="21"/>
                  </a:cubicBezTo>
                  <a:cubicBezTo>
                    <a:pt x="37" y="68"/>
                    <a:pt x="49" y="116"/>
                    <a:pt x="84" y="140"/>
                  </a:cubicBezTo>
                  <a:cubicBezTo>
                    <a:pt x="127" y="175"/>
                    <a:pt x="169" y="198"/>
                    <a:pt x="217" y="198"/>
                  </a:cubicBezTo>
                  <a:cubicBezTo>
                    <a:pt x="249" y="198"/>
                    <a:pt x="284" y="188"/>
                    <a:pt x="322" y="163"/>
                  </a:cubicBezTo>
                  <a:lnTo>
                    <a:pt x="322" y="163"/>
                  </a:lnTo>
                  <a:cubicBezTo>
                    <a:pt x="281" y="211"/>
                    <a:pt x="227" y="214"/>
                    <a:pt x="175" y="214"/>
                  </a:cubicBezTo>
                  <a:cubicBezTo>
                    <a:pt x="168" y="214"/>
                    <a:pt x="160" y="214"/>
                    <a:pt x="153" y="214"/>
                  </a:cubicBezTo>
                  <a:cubicBezTo>
                    <a:pt x="109" y="214"/>
                    <a:pt x="67" y="216"/>
                    <a:pt x="37" y="247"/>
                  </a:cubicBezTo>
                  <a:cubicBezTo>
                    <a:pt x="1" y="318"/>
                    <a:pt x="1" y="366"/>
                    <a:pt x="60" y="414"/>
                  </a:cubicBezTo>
                  <a:cubicBezTo>
                    <a:pt x="215" y="414"/>
                    <a:pt x="346" y="425"/>
                    <a:pt x="477" y="425"/>
                  </a:cubicBezTo>
                  <a:cubicBezTo>
                    <a:pt x="563" y="418"/>
                    <a:pt x="648" y="416"/>
                    <a:pt x="734" y="416"/>
                  </a:cubicBezTo>
                  <a:cubicBezTo>
                    <a:pt x="937" y="416"/>
                    <a:pt x="1141" y="430"/>
                    <a:pt x="1343" y="430"/>
                  </a:cubicBezTo>
                  <a:cubicBezTo>
                    <a:pt x="1615" y="430"/>
                    <a:pt x="1884" y="404"/>
                    <a:pt x="2144" y="283"/>
                  </a:cubicBezTo>
                  <a:cubicBezTo>
                    <a:pt x="1967" y="178"/>
                    <a:pt x="1785" y="144"/>
                    <a:pt x="1601" y="144"/>
                  </a:cubicBezTo>
                  <a:cubicBezTo>
                    <a:pt x="1512" y="144"/>
                    <a:pt x="1423" y="152"/>
                    <a:pt x="1334" y="163"/>
                  </a:cubicBezTo>
                  <a:cubicBezTo>
                    <a:pt x="1274" y="213"/>
                    <a:pt x="1208" y="226"/>
                    <a:pt x="1140" y="226"/>
                  </a:cubicBezTo>
                  <a:cubicBezTo>
                    <a:pt x="1075" y="226"/>
                    <a:pt x="1008" y="214"/>
                    <a:pt x="943" y="214"/>
                  </a:cubicBezTo>
                  <a:cubicBezTo>
                    <a:pt x="914" y="214"/>
                    <a:pt x="886" y="217"/>
                    <a:pt x="858" y="223"/>
                  </a:cubicBezTo>
                  <a:cubicBezTo>
                    <a:pt x="799" y="223"/>
                    <a:pt x="763" y="199"/>
                    <a:pt x="763" y="163"/>
                  </a:cubicBezTo>
                  <a:lnTo>
                    <a:pt x="763" y="163"/>
                  </a:lnTo>
                  <a:cubicBezTo>
                    <a:pt x="790" y="182"/>
                    <a:pt x="811" y="207"/>
                    <a:pt x="840" y="207"/>
                  </a:cubicBezTo>
                  <a:cubicBezTo>
                    <a:pt x="849" y="207"/>
                    <a:pt x="859" y="205"/>
                    <a:pt x="870" y="199"/>
                  </a:cubicBezTo>
                  <a:cubicBezTo>
                    <a:pt x="892" y="199"/>
                    <a:pt x="916" y="201"/>
                    <a:pt x="940" y="201"/>
                  </a:cubicBezTo>
                  <a:cubicBezTo>
                    <a:pt x="995" y="201"/>
                    <a:pt x="1048" y="190"/>
                    <a:pt x="1073" y="116"/>
                  </a:cubicBezTo>
                  <a:cubicBezTo>
                    <a:pt x="894" y="23"/>
                    <a:pt x="705" y="1"/>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32"/>
            <p:cNvSpPr/>
            <p:nvPr/>
          </p:nvSpPr>
          <p:spPr>
            <a:xfrm>
              <a:off x="6083475" y="4018450"/>
              <a:ext cx="44675" cy="10050"/>
            </a:xfrm>
            <a:custGeom>
              <a:avLst/>
              <a:gdLst/>
              <a:ahLst/>
              <a:cxnLst/>
              <a:rect l="l" t="t" r="r" b="b"/>
              <a:pathLst>
                <a:path w="1787" h="402" extrusionOk="0">
                  <a:moveTo>
                    <a:pt x="980" y="0"/>
                  </a:moveTo>
                  <a:cubicBezTo>
                    <a:pt x="718" y="0"/>
                    <a:pt x="453" y="32"/>
                    <a:pt x="191" y="37"/>
                  </a:cubicBezTo>
                  <a:cubicBezTo>
                    <a:pt x="1" y="49"/>
                    <a:pt x="84" y="228"/>
                    <a:pt x="203" y="335"/>
                  </a:cubicBezTo>
                  <a:cubicBezTo>
                    <a:pt x="278" y="310"/>
                    <a:pt x="335" y="233"/>
                    <a:pt x="404" y="233"/>
                  </a:cubicBezTo>
                  <a:cubicBezTo>
                    <a:pt x="433" y="233"/>
                    <a:pt x="465" y="248"/>
                    <a:pt x="501" y="287"/>
                  </a:cubicBezTo>
                  <a:cubicBezTo>
                    <a:pt x="641" y="374"/>
                    <a:pt x="786" y="401"/>
                    <a:pt x="933" y="401"/>
                  </a:cubicBezTo>
                  <a:cubicBezTo>
                    <a:pt x="1110" y="401"/>
                    <a:pt x="1290" y="361"/>
                    <a:pt x="1465" y="335"/>
                  </a:cubicBezTo>
                  <a:cubicBezTo>
                    <a:pt x="1584" y="323"/>
                    <a:pt x="1727" y="299"/>
                    <a:pt x="1787" y="168"/>
                  </a:cubicBezTo>
                  <a:cubicBezTo>
                    <a:pt x="1525" y="35"/>
                    <a:pt x="1254" y="0"/>
                    <a:pt x="9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32"/>
            <p:cNvSpPr/>
            <p:nvPr/>
          </p:nvSpPr>
          <p:spPr>
            <a:xfrm>
              <a:off x="6001925" y="4012225"/>
              <a:ext cx="32775" cy="9550"/>
            </a:xfrm>
            <a:custGeom>
              <a:avLst/>
              <a:gdLst/>
              <a:ahLst/>
              <a:cxnLst/>
              <a:rect l="l" t="t" r="r" b="b"/>
              <a:pathLst>
                <a:path w="1311" h="382" extrusionOk="0">
                  <a:moveTo>
                    <a:pt x="584" y="1"/>
                  </a:moveTo>
                  <a:cubicBezTo>
                    <a:pt x="520" y="55"/>
                    <a:pt x="444" y="64"/>
                    <a:pt x="366" y="64"/>
                  </a:cubicBezTo>
                  <a:cubicBezTo>
                    <a:pt x="324" y="64"/>
                    <a:pt x="281" y="61"/>
                    <a:pt x="239" y="61"/>
                  </a:cubicBezTo>
                  <a:cubicBezTo>
                    <a:pt x="171" y="61"/>
                    <a:pt x="105" y="69"/>
                    <a:pt x="48" y="108"/>
                  </a:cubicBezTo>
                  <a:cubicBezTo>
                    <a:pt x="24" y="120"/>
                    <a:pt x="13" y="132"/>
                    <a:pt x="1" y="167"/>
                  </a:cubicBezTo>
                  <a:cubicBezTo>
                    <a:pt x="155" y="328"/>
                    <a:pt x="330" y="381"/>
                    <a:pt x="510" y="381"/>
                  </a:cubicBezTo>
                  <a:cubicBezTo>
                    <a:pt x="665" y="381"/>
                    <a:pt x="823" y="342"/>
                    <a:pt x="977" y="298"/>
                  </a:cubicBezTo>
                  <a:cubicBezTo>
                    <a:pt x="1084" y="286"/>
                    <a:pt x="1298" y="275"/>
                    <a:pt x="1298" y="239"/>
                  </a:cubicBezTo>
                  <a:cubicBezTo>
                    <a:pt x="1310" y="60"/>
                    <a:pt x="1072" y="155"/>
                    <a:pt x="1025" y="13"/>
                  </a:cubicBezTo>
                  <a:cubicBezTo>
                    <a:pt x="894" y="1"/>
                    <a:pt x="739" y="1"/>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32"/>
            <p:cNvSpPr/>
            <p:nvPr/>
          </p:nvSpPr>
          <p:spPr>
            <a:xfrm>
              <a:off x="5876925" y="4003600"/>
              <a:ext cx="35725" cy="8050"/>
            </a:xfrm>
            <a:custGeom>
              <a:avLst/>
              <a:gdLst/>
              <a:ahLst/>
              <a:cxnLst/>
              <a:rect l="l" t="t" r="r" b="b"/>
              <a:pathLst>
                <a:path w="1429" h="322" extrusionOk="0">
                  <a:moveTo>
                    <a:pt x="1161" y="0"/>
                  </a:moveTo>
                  <a:cubicBezTo>
                    <a:pt x="1072" y="0"/>
                    <a:pt x="982" y="12"/>
                    <a:pt x="893" y="24"/>
                  </a:cubicBezTo>
                  <a:cubicBezTo>
                    <a:pt x="835" y="38"/>
                    <a:pt x="775" y="43"/>
                    <a:pt x="714" y="43"/>
                  </a:cubicBezTo>
                  <a:cubicBezTo>
                    <a:pt x="610" y="43"/>
                    <a:pt x="505" y="30"/>
                    <a:pt x="402" y="30"/>
                  </a:cubicBezTo>
                  <a:cubicBezTo>
                    <a:pt x="257" y="30"/>
                    <a:pt x="118" y="55"/>
                    <a:pt x="0" y="179"/>
                  </a:cubicBezTo>
                  <a:cubicBezTo>
                    <a:pt x="67" y="232"/>
                    <a:pt x="137" y="256"/>
                    <a:pt x="209" y="256"/>
                  </a:cubicBezTo>
                  <a:cubicBezTo>
                    <a:pt x="265" y="256"/>
                    <a:pt x="323" y="241"/>
                    <a:pt x="381" y="215"/>
                  </a:cubicBezTo>
                  <a:cubicBezTo>
                    <a:pt x="473" y="245"/>
                    <a:pt x="565" y="248"/>
                    <a:pt x="656" y="248"/>
                  </a:cubicBezTo>
                  <a:cubicBezTo>
                    <a:pt x="671" y="248"/>
                    <a:pt x="686" y="247"/>
                    <a:pt x="701" y="247"/>
                  </a:cubicBezTo>
                  <a:cubicBezTo>
                    <a:pt x="807" y="247"/>
                    <a:pt x="911" y="250"/>
                    <a:pt x="1012" y="298"/>
                  </a:cubicBezTo>
                  <a:cubicBezTo>
                    <a:pt x="1095" y="322"/>
                    <a:pt x="1203" y="322"/>
                    <a:pt x="1286" y="322"/>
                  </a:cubicBezTo>
                  <a:lnTo>
                    <a:pt x="1429" y="48"/>
                  </a:lnTo>
                  <a:cubicBezTo>
                    <a:pt x="1339" y="12"/>
                    <a:pt x="1250" y="0"/>
                    <a:pt x="11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32"/>
            <p:cNvSpPr/>
            <p:nvPr/>
          </p:nvSpPr>
          <p:spPr>
            <a:xfrm>
              <a:off x="5764100" y="3932750"/>
              <a:ext cx="15800" cy="15500"/>
            </a:xfrm>
            <a:custGeom>
              <a:avLst/>
              <a:gdLst/>
              <a:ahLst/>
              <a:cxnLst/>
              <a:rect l="l" t="t" r="r" b="b"/>
              <a:pathLst>
                <a:path w="632" h="620" extrusionOk="0">
                  <a:moveTo>
                    <a:pt x="96" y="1"/>
                  </a:moveTo>
                  <a:cubicBezTo>
                    <a:pt x="12" y="36"/>
                    <a:pt x="1" y="84"/>
                    <a:pt x="72" y="144"/>
                  </a:cubicBezTo>
                  <a:cubicBezTo>
                    <a:pt x="215" y="370"/>
                    <a:pt x="358" y="560"/>
                    <a:pt x="632" y="620"/>
                  </a:cubicBezTo>
                  <a:cubicBezTo>
                    <a:pt x="513" y="358"/>
                    <a:pt x="405" y="84"/>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32"/>
            <p:cNvSpPr/>
            <p:nvPr/>
          </p:nvSpPr>
          <p:spPr>
            <a:xfrm>
              <a:off x="5805175" y="3997200"/>
              <a:ext cx="29800" cy="3450"/>
            </a:xfrm>
            <a:custGeom>
              <a:avLst/>
              <a:gdLst/>
              <a:ahLst/>
              <a:cxnLst/>
              <a:rect l="l" t="t" r="r" b="b"/>
              <a:pathLst>
                <a:path w="1192" h="138" extrusionOk="0">
                  <a:moveTo>
                    <a:pt x="560" y="0"/>
                  </a:moveTo>
                  <a:cubicBezTo>
                    <a:pt x="372" y="0"/>
                    <a:pt x="184" y="18"/>
                    <a:pt x="1" y="18"/>
                  </a:cubicBezTo>
                  <a:cubicBezTo>
                    <a:pt x="36" y="54"/>
                    <a:pt x="84" y="102"/>
                    <a:pt x="132" y="137"/>
                  </a:cubicBezTo>
                  <a:cubicBezTo>
                    <a:pt x="489" y="137"/>
                    <a:pt x="834" y="125"/>
                    <a:pt x="1191" y="125"/>
                  </a:cubicBezTo>
                  <a:cubicBezTo>
                    <a:pt x="988" y="24"/>
                    <a:pt x="775" y="0"/>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32"/>
            <p:cNvSpPr/>
            <p:nvPr/>
          </p:nvSpPr>
          <p:spPr>
            <a:xfrm>
              <a:off x="6081400" y="4044375"/>
              <a:ext cx="19075" cy="3600"/>
            </a:xfrm>
            <a:custGeom>
              <a:avLst/>
              <a:gdLst/>
              <a:ahLst/>
              <a:cxnLst/>
              <a:rect l="l" t="t" r="r" b="b"/>
              <a:pathLst>
                <a:path w="763" h="144" extrusionOk="0">
                  <a:moveTo>
                    <a:pt x="286" y="1"/>
                  </a:moveTo>
                  <a:cubicBezTo>
                    <a:pt x="203" y="12"/>
                    <a:pt x="96" y="12"/>
                    <a:pt x="1" y="24"/>
                  </a:cubicBezTo>
                  <a:cubicBezTo>
                    <a:pt x="114" y="120"/>
                    <a:pt x="242" y="143"/>
                    <a:pt x="373" y="143"/>
                  </a:cubicBezTo>
                  <a:cubicBezTo>
                    <a:pt x="504" y="143"/>
                    <a:pt x="638" y="120"/>
                    <a:pt x="763" y="120"/>
                  </a:cubicBezTo>
                  <a:cubicBezTo>
                    <a:pt x="632" y="1"/>
                    <a:pt x="441" y="60"/>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32"/>
            <p:cNvSpPr/>
            <p:nvPr/>
          </p:nvSpPr>
          <p:spPr>
            <a:xfrm>
              <a:off x="6038850" y="4043175"/>
              <a:ext cx="17275" cy="5750"/>
            </a:xfrm>
            <a:custGeom>
              <a:avLst/>
              <a:gdLst/>
              <a:ahLst/>
              <a:cxnLst/>
              <a:rect l="l" t="t" r="r" b="b"/>
              <a:pathLst>
                <a:path w="691" h="230" extrusionOk="0">
                  <a:moveTo>
                    <a:pt x="441" y="1"/>
                  </a:moveTo>
                  <a:cubicBezTo>
                    <a:pt x="298" y="72"/>
                    <a:pt x="119" y="13"/>
                    <a:pt x="0" y="144"/>
                  </a:cubicBezTo>
                  <a:cubicBezTo>
                    <a:pt x="39" y="203"/>
                    <a:pt x="82" y="229"/>
                    <a:pt x="131" y="229"/>
                  </a:cubicBezTo>
                  <a:cubicBezTo>
                    <a:pt x="170" y="229"/>
                    <a:pt x="214" y="212"/>
                    <a:pt x="262" y="180"/>
                  </a:cubicBezTo>
                  <a:cubicBezTo>
                    <a:pt x="429" y="168"/>
                    <a:pt x="595" y="203"/>
                    <a:pt x="691" y="49"/>
                  </a:cubicBezTo>
                  <a:cubicBezTo>
                    <a:pt x="607" y="25"/>
                    <a:pt x="536" y="25"/>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32"/>
            <p:cNvSpPr/>
            <p:nvPr/>
          </p:nvSpPr>
          <p:spPr>
            <a:xfrm>
              <a:off x="6044200" y="4014600"/>
              <a:ext cx="15500" cy="4525"/>
            </a:xfrm>
            <a:custGeom>
              <a:avLst/>
              <a:gdLst/>
              <a:ahLst/>
              <a:cxnLst/>
              <a:rect l="l" t="t" r="r" b="b"/>
              <a:pathLst>
                <a:path w="620" h="181" extrusionOk="0">
                  <a:moveTo>
                    <a:pt x="358" y="1"/>
                  </a:moveTo>
                  <a:cubicBezTo>
                    <a:pt x="274" y="13"/>
                    <a:pt x="167" y="25"/>
                    <a:pt x="60" y="37"/>
                  </a:cubicBezTo>
                  <a:cubicBezTo>
                    <a:pt x="24" y="84"/>
                    <a:pt x="0" y="132"/>
                    <a:pt x="48" y="180"/>
                  </a:cubicBezTo>
                  <a:cubicBezTo>
                    <a:pt x="73" y="176"/>
                    <a:pt x="98" y="175"/>
                    <a:pt x="124" y="175"/>
                  </a:cubicBezTo>
                  <a:cubicBezTo>
                    <a:pt x="182" y="175"/>
                    <a:pt x="243" y="181"/>
                    <a:pt x="302" y="181"/>
                  </a:cubicBezTo>
                  <a:cubicBezTo>
                    <a:pt x="418" y="181"/>
                    <a:pt x="530" y="160"/>
                    <a:pt x="619" y="37"/>
                  </a:cubicBezTo>
                  <a:cubicBezTo>
                    <a:pt x="536" y="25"/>
                    <a:pt x="453" y="13"/>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32"/>
            <p:cNvSpPr/>
            <p:nvPr/>
          </p:nvSpPr>
          <p:spPr>
            <a:xfrm>
              <a:off x="6003425" y="4011050"/>
              <a:ext cx="13400" cy="4150"/>
            </a:xfrm>
            <a:custGeom>
              <a:avLst/>
              <a:gdLst/>
              <a:ahLst/>
              <a:cxnLst/>
              <a:rect l="l" t="t" r="r" b="b"/>
              <a:pathLst>
                <a:path w="536" h="166" extrusionOk="0">
                  <a:moveTo>
                    <a:pt x="143" y="0"/>
                  </a:moveTo>
                  <a:cubicBezTo>
                    <a:pt x="84" y="48"/>
                    <a:pt x="48" y="95"/>
                    <a:pt x="0" y="143"/>
                  </a:cubicBezTo>
                  <a:cubicBezTo>
                    <a:pt x="81" y="148"/>
                    <a:pt x="167" y="166"/>
                    <a:pt x="250" y="166"/>
                  </a:cubicBezTo>
                  <a:cubicBezTo>
                    <a:pt x="352" y="166"/>
                    <a:pt x="451" y="140"/>
                    <a:pt x="536" y="36"/>
                  </a:cubicBezTo>
                  <a:cubicBezTo>
                    <a:pt x="405" y="36"/>
                    <a:pt x="262"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32"/>
            <p:cNvSpPr/>
            <p:nvPr/>
          </p:nvSpPr>
          <p:spPr>
            <a:xfrm>
              <a:off x="5794750" y="3958050"/>
              <a:ext cx="6575" cy="3900"/>
            </a:xfrm>
            <a:custGeom>
              <a:avLst/>
              <a:gdLst/>
              <a:ahLst/>
              <a:cxnLst/>
              <a:rect l="l" t="t" r="r" b="b"/>
              <a:pathLst>
                <a:path w="263" h="156" extrusionOk="0">
                  <a:moveTo>
                    <a:pt x="1" y="1"/>
                  </a:moveTo>
                  <a:cubicBezTo>
                    <a:pt x="60" y="120"/>
                    <a:pt x="144" y="156"/>
                    <a:pt x="263" y="156"/>
                  </a:cubicBezTo>
                  <a:cubicBezTo>
                    <a:pt x="215" y="25"/>
                    <a:pt x="1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32"/>
            <p:cNvSpPr/>
            <p:nvPr/>
          </p:nvSpPr>
          <p:spPr>
            <a:xfrm>
              <a:off x="5966500" y="3991225"/>
              <a:ext cx="7175" cy="2875"/>
            </a:xfrm>
            <a:custGeom>
              <a:avLst/>
              <a:gdLst/>
              <a:ahLst/>
              <a:cxnLst/>
              <a:rect l="l" t="t" r="r" b="b"/>
              <a:pathLst>
                <a:path w="287" h="115" extrusionOk="0">
                  <a:moveTo>
                    <a:pt x="147" y="1"/>
                  </a:moveTo>
                  <a:cubicBezTo>
                    <a:pt x="94" y="1"/>
                    <a:pt x="46" y="44"/>
                    <a:pt x="1" y="114"/>
                  </a:cubicBezTo>
                  <a:cubicBezTo>
                    <a:pt x="96" y="103"/>
                    <a:pt x="191" y="103"/>
                    <a:pt x="287" y="103"/>
                  </a:cubicBezTo>
                  <a:cubicBezTo>
                    <a:pt x="237" y="31"/>
                    <a:pt x="191" y="1"/>
                    <a:pt x="1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32"/>
            <p:cNvSpPr/>
            <p:nvPr/>
          </p:nvSpPr>
          <p:spPr>
            <a:xfrm>
              <a:off x="5905775" y="3987375"/>
              <a:ext cx="7175" cy="3600"/>
            </a:xfrm>
            <a:custGeom>
              <a:avLst/>
              <a:gdLst/>
              <a:ahLst/>
              <a:cxnLst/>
              <a:rect l="l" t="t" r="r" b="b"/>
              <a:pathLst>
                <a:path w="287" h="144" extrusionOk="0">
                  <a:moveTo>
                    <a:pt x="168" y="1"/>
                  </a:moveTo>
                  <a:cubicBezTo>
                    <a:pt x="94" y="1"/>
                    <a:pt x="34" y="32"/>
                    <a:pt x="1" y="114"/>
                  </a:cubicBezTo>
                  <a:cubicBezTo>
                    <a:pt x="43" y="135"/>
                    <a:pt x="87" y="144"/>
                    <a:pt x="130" y="144"/>
                  </a:cubicBezTo>
                  <a:cubicBezTo>
                    <a:pt x="186" y="144"/>
                    <a:pt x="240" y="128"/>
                    <a:pt x="287" y="102"/>
                  </a:cubicBezTo>
                  <a:cubicBezTo>
                    <a:pt x="287" y="78"/>
                    <a:pt x="275" y="42"/>
                    <a:pt x="275" y="18"/>
                  </a:cubicBezTo>
                  <a:cubicBezTo>
                    <a:pt x="237" y="7"/>
                    <a:pt x="201" y="1"/>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32"/>
            <p:cNvSpPr/>
            <p:nvPr/>
          </p:nvSpPr>
          <p:spPr>
            <a:xfrm>
              <a:off x="5762025" y="3931575"/>
              <a:ext cx="4475" cy="4775"/>
            </a:xfrm>
            <a:custGeom>
              <a:avLst/>
              <a:gdLst/>
              <a:ahLst/>
              <a:cxnLst/>
              <a:rect l="l" t="t" r="r" b="b"/>
              <a:pathLst>
                <a:path w="179" h="191" extrusionOk="0">
                  <a:moveTo>
                    <a:pt x="12" y="0"/>
                  </a:moveTo>
                  <a:cubicBezTo>
                    <a:pt x="12" y="12"/>
                    <a:pt x="0" y="48"/>
                    <a:pt x="0" y="72"/>
                  </a:cubicBezTo>
                  <a:cubicBezTo>
                    <a:pt x="24" y="143"/>
                    <a:pt x="84" y="179"/>
                    <a:pt x="155" y="191"/>
                  </a:cubicBezTo>
                  <a:cubicBezTo>
                    <a:pt x="155" y="143"/>
                    <a:pt x="179" y="83"/>
                    <a:pt x="179" y="48"/>
                  </a:cubicBezTo>
                  <a:lnTo>
                    <a:pt x="155" y="24"/>
                  </a:lnTo>
                  <a:cubicBezTo>
                    <a:pt x="119" y="12"/>
                    <a:pt x="72" y="0"/>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32"/>
            <p:cNvSpPr/>
            <p:nvPr/>
          </p:nvSpPr>
          <p:spPr>
            <a:xfrm>
              <a:off x="5751000" y="3935125"/>
              <a:ext cx="4500" cy="5400"/>
            </a:xfrm>
            <a:custGeom>
              <a:avLst/>
              <a:gdLst/>
              <a:ahLst/>
              <a:cxnLst/>
              <a:rect l="l" t="t" r="r" b="b"/>
              <a:pathLst>
                <a:path w="180" h="216" extrusionOk="0">
                  <a:moveTo>
                    <a:pt x="96" y="1"/>
                  </a:moveTo>
                  <a:cubicBezTo>
                    <a:pt x="36" y="37"/>
                    <a:pt x="1" y="84"/>
                    <a:pt x="1" y="156"/>
                  </a:cubicBezTo>
                  <a:lnTo>
                    <a:pt x="48" y="215"/>
                  </a:lnTo>
                  <a:cubicBezTo>
                    <a:pt x="96" y="168"/>
                    <a:pt x="144" y="108"/>
                    <a:pt x="179" y="61"/>
                  </a:cubicBezTo>
                  <a:cubicBezTo>
                    <a:pt x="155" y="49"/>
                    <a:pt x="120" y="37"/>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32"/>
            <p:cNvSpPr/>
            <p:nvPr/>
          </p:nvSpPr>
          <p:spPr>
            <a:xfrm>
              <a:off x="5757850" y="3928475"/>
              <a:ext cx="5675" cy="5125"/>
            </a:xfrm>
            <a:custGeom>
              <a:avLst/>
              <a:gdLst/>
              <a:ahLst/>
              <a:cxnLst/>
              <a:rect l="l" t="t" r="r" b="b"/>
              <a:pathLst>
                <a:path w="227" h="205" extrusionOk="0">
                  <a:moveTo>
                    <a:pt x="116" y="0"/>
                  </a:moveTo>
                  <a:cubicBezTo>
                    <a:pt x="46" y="0"/>
                    <a:pt x="10" y="54"/>
                    <a:pt x="1" y="136"/>
                  </a:cubicBezTo>
                  <a:lnTo>
                    <a:pt x="60" y="196"/>
                  </a:lnTo>
                  <a:cubicBezTo>
                    <a:pt x="72" y="202"/>
                    <a:pt x="87" y="204"/>
                    <a:pt x="102" y="204"/>
                  </a:cubicBezTo>
                  <a:cubicBezTo>
                    <a:pt x="117" y="204"/>
                    <a:pt x="131" y="202"/>
                    <a:pt x="143" y="196"/>
                  </a:cubicBezTo>
                  <a:cubicBezTo>
                    <a:pt x="167" y="184"/>
                    <a:pt x="191" y="172"/>
                    <a:pt x="227" y="148"/>
                  </a:cubicBezTo>
                  <a:lnTo>
                    <a:pt x="227" y="88"/>
                  </a:lnTo>
                  <a:lnTo>
                    <a:pt x="191" y="29"/>
                  </a:lnTo>
                  <a:lnTo>
                    <a:pt x="191" y="17"/>
                  </a:lnTo>
                  <a:cubicBezTo>
                    <a:pt x="163" y="6"/>
                    <a:pt x="138"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32"/>
            <p:cNvSpPr/>
            <p:nvPr/>
          </p:nvSpPr>
          <p:spPr>
            <a:xfrm>
              <a:off x="5754575" y="3932150"/>
              <a:ext cx="4800" cy="5100"/>
            </a:xfrm>
            <a:custGeom>
              <a:avLst/>
              <a:gdLst/>
              <a:ahLst/>
              <a:cxnLst/>
              <a:rect l="l" t="t" r="r" b="b"/>
              <a:pathLst>
                <a:path w="192" h="204" extrusionOk="0">
                  <a:moveTo>
                    <a:pt x="143" y="1"/>
                  </a:moveTo>
                  <a:cubicBezTo>
                    <a:pt x="36" y="1"/>
                    <a:pt x="1" y="49"/>
                    <a:pt x="1" y="156"/>
                  </a:cubicBezTo>
                  <a:lnTo>
                    <a:pt x="36" y="203"/>
                  </a:lnTo>
                  <a:cubicBezTo>
                    <a:pt x="120" y="180"/>
                    <a:pt x="179" y="144"/>
                    <a:pt x="191" y="60"/>
                  </a:cubicBezTo>
                  <a:cubicBezTo>
                    <a:pt x="179" y="49"/>
                    <a:pt x="155" y="25"/>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32"/>
            <p:cNvSpPr/>
            <p:nvPr/>
          </p:nvSpPr>
          <p:spPr>
            <a:xfrm>
              <a:off x="5883175" y="3880150"/>
              <a:ext cx="141400" cy="24700"/>
            </a:xfrm>
            <a:custGeom>
              <a:avLst/>
              <a:gdLst/>
              <a:ahLst/>
              <a:cxnLst/>
              <a:rect l="l" t="t" r="r" b="b"/>
              <a:pathLst>
                <a:path w="5656" h="988" extrusionOk="0">
                  <a:moveTo>
                    <a:pt x="844" y="0"/>
                  </a:moveTo>
                  <a:cubicBezTo>
                    <a:pt x="566" y="0"/>
                    <a:pt x="292" y="45"/>
                    <a:pt x="36" y="212"/>
                  </a:cubicBezTo>
                  <a:lnTo>
                    <a:pt x="0" y="271"/>
                  </a:lnTo>
                  <a:cubicBezTo>
                    <a:pt x="348" y="339"/>
                    <a:pt x="688" y="430"/>
                    <a:pt x="1053" y="430"/>
                  </a:cubicBezTo>
                  <a:cubicBezTo>
                    <a:pt x="1137" y="430"/>
                    <a:pt x="1223" y="425"/>
                    <a:pt x="1310" y="414"/>
                  </a:cubicBezTo>
                  <a:cubicBezTo>
                    <a:pt x="1358" y="409"/>
                    <a:pt x="1407" y="406"/>
                    <a:pt x="1457" y="406"/>
                  </a:cubicBezTo>
                  <a:cubicBezTo>
                    <a:pt x="1749" y="406"/>
                    <a:pt x="2059" y="491"/>
                    <a:pt x="2334" y="593"/>
                  </a:cubicBezTo>
                  <a:cubicBezTo>
                    <a:pt x="2397" y="616"/>
                    <a:pt x="2463" y="623"/>
                    <a:pt x="2529" y="623"/>
                  </a:cubicBezTo>
                  <a:cubicBezTo>
                    <a:pt x="2641" y="623"/>
                    <a:pt x="2756" y="603"/>
                    <a:pt x="2865" y="603"/>
                  </a:cubicBezTo>
                  <a:cubicBezTo>
                    <a:pt x="3022" y="603"/>
                    <a:pt x="3167" y="646"/>
                    <a:pt x="3274" y="855"/>
                  </a:cubicBezTo>
                  <a:cubicBezTo>
                    <a:pt x="3287" y="880"/>
                    <a:pt x="3307" y="890"/>
                    <a:pt x="3330" y="890"/>
                  </a:cubicBezTo>
                  <a:cubicBezTo>
                    <a:pt x="3372" y="890"/>
                    <a:pt x="3422" y="857"/>
                    <a:pt x="3453" y="819"/>
                  </a:cubicBezTo>
                  <a:cubicBezTo>
                    <a:pt x="3569" y="689"/>
                    <a:pt x="3703" y="662"/>
                    <a:pt x="3843" y="662"/>
                  </a:cubicBezTo>
                  <a:cubicBezTo>
                    <a:pt x="3947" y="662"/>
                    <a:pt x="4053" y="677"/>
                    <a:pt x="4159" y="677"/>
                  </a:cubicBezTo>
                  <a:cubicBezTo>
                    <a:pt x="4173" y="677"/>
                    <a:pt x="4188" y="677"/>
                    <a:pt x="4203" y="676"/>
                  </a:cubicBezTo>
                  <a:cubicBezTo>
                    <a:pt x="4309" y="921"/>
                    <a:pt x="4452" y="988"/>
                    <a:pt x="4607" y="988"/>
                  </a:cubicBezTo>
                  <a:cubicBezTo>
                    <a:pt x="4791" y="988"/>
                    <a:pt x="4993" y="895"/>
                    <a:pt x="5171" y="895"/>
                  </a:cubicBezTo>
                  <a:cubicBezTo>
                    <a:pt x="5215" y="895"/>
                    <a:pt x="5258" y="900"/>
                    <a:pt x="5298" y="914"/>
                  </a:cubicBezTo>
                  <a:cubicBezTo>
                    <a:pt x="5370" y="914"/>
                    <a:pt x="5429" y="914"/>
                    <a:pt x="5501" y="890"/>
                  </a:cubicBezTo>
                  <a:cubicBezTo>
                    <a:pt x="5584" y="866"/>
                    <a:pt x="5620" y="819"/>
                    <a:pt x="5656" y="747"/>
                  </a:cubicBezTo>
                  <a:cubicBezTo>
                    <a:pt x="5656" y="676"/>
                    <a:pt x="5620" y="593"/>
                    <a:pt x="5584" y="533"/>
                  </a:cubicBezTo>
                  <a:cubicBezTo>
                    <a:pt x="5489" y="450"/>
                    <a:pt x="5394" y="402"/>
                    <a:pt x="5275" y="390"/>
                  </a:cubicBezTo>
                  <a:cubicBezTo>
                    <a:pt x="4084" y="283"/>
                    <a:pt x="2893" y="140"/>
                    <a:pt x="1679" y="57"/>
                  </a:cubicBezTo>
                  <a:cubicBezTo>
                    <a:pt x="1405" y="45"/>
                    <a:pt x="1122" y="0"/>
                    <a:pt x="8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32"/>
            <p:cNvSpPr/>
            <p:nvPr/>
          </p:nvSpPr>
          <p:spPr>
            <a:xfrm>
              <a:off x="5988225" y="3897025"/>
              <a:ext cx="28900" cy="24750"/>
            </a:xfrm>
            <a:custGeom>
              <a:avLst/>
              <a:gdLst/>
              <a:ahLst/>
              <a:cxnLst/>
              <a:rect l="l" t="t" r="r" b="b"/>
              <a:pathLst>
                <a:path w="1156" h="990" extrusionOk="0">
                  <a:moveTo>
                    <a:pt x="1" y="1"/>
                  </a:moveTo>
                  <a:cubicBezTo>
                    <a:pt x="1" y="144"/>
                    <a:pt x="13" y="299"/>
                    <a:pt x="25" y="453"/>
                  </a:cubicBezTo>
                  <a:cubicBezTo>
                    <a:pt x="132" y="739"/>
                    <a:pt x="322" y="918"/>
                    <a:pt x="620" y="977"/>
                  </a:cubicBezTo>
                  <a:cubicBezTo>
                    <a:pt x="680" y="989"/>
                    <a:pt x="751" y="989"/>
                    <a:pt x="811" y="989"/>
                  </a:cubicBezTo>
                  <a:cubicBezTo>
                    <a:pt x="906" y="977"/>
                    <a:pt x="989" y="953"/>
                    <a:pt x="1073" y="858"/>
                  </a:cubicBezTo>
                  <a:cubicBezTo>
                    <a:pt x="1144" y="715"/>
                    <a:pt x="1132" y="561"/>
                    <a:pt x="1013" y="430"/>
                  </a:cubicBezTo>
                  <a:cubicBezTo>
                    <a:pt x="1002" y="411"/>
                    <a:pt x="987" y="407"/>
                    <a:pt x="970" y="407"/>
                  </a:cubicBezTo>
                  <a:cubicBezTo>
                    <a:pt x="950" y="407"/>
                    <a:pt x="928" y="413"/>
                    <a:pt x="908" y="413"/>
                  </a:cubicBezTo>
                  <a:cubicBezTo>
                    <a:pt x="889" y="413"/>
                    <a:pt x="871" y="407"/>
                    <a:pt x="858" y="382"/>
                  </a:cubicBezTo>
                  <a:cubicBezTo>
                    <a:pt x="989" y="334"/>
                    <a:pt x="1132" y="299"/>
                    <a:pt x="1156" y="132"/>
                  </a:cubicBezTo>
                  <a:cubicBezTo>
                    <a:pt x="1071" y="41"/>
                    <a:pt x="983" y="2"/>
                    <a:pt x="898" y="2"/>
                  </a:cubicBezTo>
                  <a:cubicBezTo>
                    <a:pt x="816" y="2"/>
                    <a:pt x="738" y="38"/>
                    <a:pt x="668" y="96"/>
                  </a:cubicBezTo>
                  <a:cubicBezTo>
                    <a:pt x="576" y="164"/>
                    <a:pt x="493" y="191"/>
                    <a:pt x="416" y="191"/>
                  </a:cubicBezTo>
                  <a:cubicBezTo>
                    <a:pt x="264" y="191"/>
                    <a:pt x="135" y="8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32"/>
            <p:cNvSpPr/>
            <p:nvPr/>
          </p:nvSpPr>
          <p:spPr>
            <a:xfrm>
              <a:off x="5843875" y="3887400"/>
              <a:ext cx="31275" cy="13225"/>
            </a:xfrm>
            <a:custGeom>
              <a:avLst/>
              <a:gdLst/>
              <a:ahLst/>
              <a:cxnLst/>
              <a:rect l="l" t="t" r="r" b="b"/>
              <a:pathLst>
                <a:path w="1251" h="529" extrusionOk="0">
                  <a:moveTo>
                    <a:pt x="299" y="1"/>
                  </a:moveTo>
                  <a:cubicBezTo>
                    <a:pt x="226" y="1"/>
                    <a:pt x="162" y="36"/>
                    <a:pt x="119" y="148"/>
                  </a:cubicBezTo>
                  <a:cubicBezTo>
                    <a:pt x="0" y="446"/>
                    <a:pt x="322" y="362"/>
                    <a:pt x="441" y="457"/>
                  </a:cubicBezTo>
                  <a:cubicBezTo>
                    <a:pt x="453" y="469"/>
                    <a:pt x="489" y="469"/>
                    <a:pt x="500" y="481"/>
                  </a:cubicBezTo>
                  <a:lnTo>
                    <a:pt x="1036" y="529"/>
                  </a:lnTo>
                  <a:cubicBezTo>
                    <a:pt x="1251" y="29"/>
                    <a:pt x="834" y="148"/>
                    <a:pt x="596" y="88"/>
                  </a:cubicBezTo>
                  <a:cubicBezTo>
                    <a:pt x="497" y="55"/>
                    <a:pt x="391" y="1"/>
                    <a:pt x="2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32"/>
            <p:cNvSpPr/>
            <p:nvPr/>
          </p:nvSpPr>
          <p:spPr>
            <a:xfrm>
              <a:off x="5976925" y="3908050"/>
              <a:ext cx="25625" cy="13825"/>
            </a:xfrm>
            <a:custGeom>
              <a:avLst/>
              <a:gdLst/>
              <a:ahLst/>
              <a:cxnLst/>
              <a:rect l="l" t="t" r="r" b="b"/>
              <a:pathLst>
                <a:path w="1025" h="553" extrusionOk="0">
                  <a:moveTo>
                    <a:pt x="465" y="1"/>
                  </a:moveTo>
                  <a:cubicBezTo>
                    <a:pt x="429" y="310"/>
                    <a:pt x="179" y="239"/>
                    <a:pt x="1" y="298"/>
                  </a:cubicBezTo>
                  <a:cubicBezTo>
                    <a:pt x="120" y="429"/>
                    <a:pt x="298" y="393"/>
                    <a:pt x="453" y="429"/>
                  </a:cubicBezTo>
                  <a:cubicBezTo>
                    <a:pt x="547" y="511"/>
                    <a:pt x="640" y="553"/>
                    <a:pt x="734" y="553"/>
                  </a:cubicBezTo>
                  <a:cubicBezTo>
                    <a:pt x="831" y="553"/>
                    <a:pt x="928" y="508"/>
                    <a:pt x="1024" y="417"/>
                  </a:cubicBezTo>
                  <a:cubicBezTo>
                    <a:pt x="834" y="286"/>
                    <a:pt x="655" y="13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32"/>
            <p:cNvSpPr/>
            <p:nvPr/>
          </p:nvSpPr>
          <p:spPr>
            <a:xfrm>
              <a:off x="6117125" y="4048250"/>
              <a:ext cx="48825" cy="14300"/>
            </a:xfrm>
            <a:custGeom>
              <a:avLst/>
              <a:gdLst/>
              <a:ahLst/>
              <a:cxnLst/>
              <a:rect l="l" t="t" r="r" b="b"/>
              <a:pathLst>
                <a:path w="1953" h="572" extrusionOk="0">
                  <a:moveTo>
                    <a:pt x="0" y="0"/>
                  </a:moveTo>
                  <a:lnTo>
                    <a:pt x="0" y="238"/>
                  </a:lnTo>
                  <a:cubicBezTo>
                    <a:pt x="96" y="393"/>
                    <a:pt x="238" y="393"/>
                    <a:pt x="393" y="417"/>
                  </a:cubicBezTo>
                  <a:cubicBezTo>
                    <a:pt x="500" y="441"/>
                    <a:pt x="608" y="477"/>
                    <a:pt x="715" y="500"/>
                  </a:cubicBezTo>
                  <a:cubicBezTo>
                    <a:pt x="911" y="542"/>
                    <a:pt x="1105" y="572"/>
                    <a:pt x="1297" y="572"/>
                  </a:cubicBezTo>
                  <a:cubicBezTo>
                    <a:pt x="1489" y="572"/>
                    <a:pt x="1679" y="542"/>
                    <a:pt x="1870" y="465"/>
                  </a:cubicBezTo>
                  <a:cubicBezTo>
                    <a:pt x="1941" y="358"/>
                    <a:pt x="1953" y="262"/>
                    <a:pt x="1870" y="155"/>
                  </a:cubicBezTo>
                  <a:cubicBezTo>
                    <a:pt x="1239" y="96"/>
                    <a:pt x="631"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32"/>
            <p:cNvSpPr/>
            <p:nvPr/>
          </p:nvSpPr>
          <p:spPr>
            <a:xfrm>
              <a:off x="6163250" y="4051825"/>
              <a:ext cx="53600" cy="8475"/>
            </a:xfrm>
            <a:custGeom>
              <a:avLst/>
              <a:gdLst/>
              <a:ahLst/>
              <a:cxnLst/>
              <a:rect l="l" t="t" r="r" b="b"/>
              <a:pathLst>
                <a:path w="2144" h="339" extrusionOk="0">
                  <a:moveTo>
                    <a:pt x="25" y="0"/>
                  </a:moveTo>
                  <a:cubicBezTo>
                    <a:pt x="1" y="72"/>
                    <a:pt x="1" y="143"/>
                    <a:pt x="1" y="215"/>
                  </a:cubicBezTo>
                  <a:cubicBezTo>
                    <a:pt x="37" y="274"/>
                    <a:pt x="60" y="310"/>
                    <a:pt x="144" y="322"/>
                  </a:cubicBezTo>
                  <a:cubicBezTo>
                    <a:pt x="227" y="322"/>
                    <a:pt x="298" y="274"/>
                    <a:pt x="394" y="262"/>
                  </a:cubicBezTo>
                  <a:lnTo>
                    <a:pt x="739" y="262"/>
                  </a:lnTo>
                  <a:cubicBezTo>
                    <a:pt x="799" y="262"/>
                    <a:pt x="846" y="274"/>
                    <a:pt x="918" y="274"/>
                  </a:cubicBezTo>
                  <a:cubicBezTo>
                    <a:pt x="1001" y="310"/>
                    <a:pt x="1096" y="334"/>
                    <a:pt x="1180" y="334"/>
                  </a:cubicBezTo>
                  <a:cubicBezTo>
                    <a:pt x="1205" y="330"/>
                    <a:pt x="1230" y="329"/>
                    <a:pt x="1256" y="329"/>
                  </a:cubicBezTo>
                  <a:cubicBezTo>
                    <a:pt x="1327" y="329"/>
                    <a:pt x="1401" y="338"/>
                    <a:pt x="1474" y="338"/>
                  </a:cubicBezTo>
                  <a:cubicBezTo>
                    <a:pt x="1564" y="338"/>
                    <a:pt x="1654" y="324"/>
                    <a:pt x="1739" y="262"/>
                  </a:cubicBezTo>
                  <a:cubicBezTo>
                    <a:pt x="1882" y="262"/>
                    <a:pt x="2013" y="250"/>
                    <a:pt x="2144" y="250"/>
                  </a:cubicBezTo>
                  <a:lnTo>
                    <a:pt x="2144" y="12"/>
                  </a:lnTo>
                  <a:cubicBezTo>
                    <a:pt x="2129" y="9"/>
                    <a:pt x="2114" y="8"/>
                    <a:pt x="2099" y="8"/>
                  </a:cubicBezTo>
                  <a:cubicBezTo>
                    <a:pt x="1990" y="8"/>
                    <a:pt x="1878" y="75"/>
                    <a:pt x="1768" y="75"/>
                  </a:cubicBezTo>
                  <a:cubicBezTo>
                    <a:pt x="1710" y="75"/>
                    <a:pt x="1653" y="56"/>
                    <a:pt x="1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32"/>
            <p:cNvSpPr/>
            <p:nvPr/>
          </p:nvSpPr>
          <p:spPr>
            <a:xfrm>
              <a:off x="5979900" y="3921725"/>
              <a:ext cx="42000" cy="11225"/>
            </a:xfrm>
            <a:custGeom>
              <a:avLst/>
              <a:gdLst/>
              <a:ahLst/>
              <a:cxnLst/>
              <a:rect l="l" t="t" r="r" b="b"/>
              <a:pathLst>
                <a:path w="1680" h="449" extrusionOk="0">
                  <a:moveTo>
                    <a:pt x="1092" y="0"/>
                  </a:moveTo>
                  <a:cubicBezTo>
                    <a:pt x="1020" y="0"/>
                    <a:pt x="946" y="5"/>
                    <a:pt x="873" y="5"/>
                  </a:cubicBezTo>
                  <a:cubicBezTo>
                    <a:pt x="840" y="5"/>
                    <a:pt x="807" y="4"/>
                    <a:pt x="774" y="1"/>
                  </a:cubicBezTo>
                  <a:cubicBezTo>
                    <a:pt x="715" y="13"/>
                    <a:pt x="644" y="13"/>
                    <a:pt x="584" y="49"/>
                  </a:cubicBezTo>
                  <a:cubicBezTo>
                    <a:pt x="405" y="132"/>
                    <a:pt x="203" y="132"/>
                    <a:pt x="48" y="239"/>
                  </a:cubicBezTo>
                  <a:lnTo>
                    <a:pt x="1" y="335"/>
                  </a:lnTo>
                  <a:cubicBezTo>
                    <a:pt x="12" y="358"/>
                    <a:pt x="48" y="370"/>
                    <a:pt x="60" y="406"/>
                  </a:cubicBezTo>
                  <a:cubicBezTo>
                    <a:pt x="354" y="433"/>
                    <a:pt x="648" y="448"/>
                    <a:pt x="941" y="448"/>
                  </a:cubicBezTo>
                  <a:cubicBezTo>
                    <a:pt x="1169" y="448"/>
                    <a:pt x="1395" y="439"/>
                    <a:pt x="1620" y="418"/>
                  </a:cubicBezTo>
                  <a:cubicBezTo>
                    <a:pt x="1679" y="394"/>
                    <a:pt x="1679" y="358"/>
                    <a:pt x="1620" y="299"/>
                  </a:cubicBezTo>
                  <a:lnTo>
                    <a:pt x="1596" y="263"/>
                  </a:lnTo>
                  <a:cubicBezTo>
                    <a:pt x="1465" y="32"/>
                    <a:pt x="1284" y="0"/>
                    <a:pt x="10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32"/>
            <p:cNvSpPr/>
            <p:nvPr/>
          </p:nvSpPr>
          <p:spPr>
            <a:xfrm>
              <a:off x="5930500" y="3936700"/>
              <a:ext cx="28900" cy="3950"/>
            </a:xfrm>
            <a:custGeom>
              <a:avLst/>
              <a:gdLst/>
              <a:ahLst/>
              <a:cxnLst/>
              <a:rect l="l" t="t" r="r" b="b"/>
              <a:pathLst>
                <a:path w="1156" h="158" extrusionOk="0">
                  <a:moveTo>
                    <a:pt x="617" y="0"/>
                  </a:moveTo>
                  <a:cubicBezTo>
                    <a:pt x="443" y="0"/>
                    <a:pt x="267" y="24"/>
                    <a:pt x="95" y="24"/>
                  </a:cubicBezTo>
                  <a:cubicBezTo>
                    <a:pt x="63" y="24"/>
                    <a:pt x="32" y="23"/>
                    <a:pt x="0" y="21"/>
                  </a:cubicBezTo>
                  <a:lnTo>
                    <a:pt x="0" y="21"/>
                  </a:lnTo>
                  <a:cubicBezTo>
                    <a:pt x="170" y="131"/>
                    <a:pt x="348" y="157"/>
                    <a:pt x="527" y="157"/>
                  </a:cubicBezTo>
                  <a:cubicBezTo>
                    <a:pt x="693" y="157"/>
                    <a:pt x="860" y="135"/>
                    <a:pt x="1025" y="135"/>
                  </a:cubicBezTo>
                  <a:cubicBezTo>
                    <a:pt x="1068" y="135"/>
                    <a:pt x="1112" y="136"/>
                    <a:pt x="1155" y="140"/>
                  </a:cubicBezTo>
                  <a:cubicBezTo>
                    <a:pt x="986" y="28"/>
                    <a:pt x="803" y="0"/>
                    <a:pt x="6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32"/>
            <p:cNvSpPr/>
            <p:nvPr/>
          </p:nvSpPr>
          <p:spPr>
            <a:xfrm>
              <a:off x="5956100" y="3923700"/>
              <a:ext cx="26200" cy="7375"/>
            </a:xfrm>
            <a:custGeom>
              <a:avLst/>
              <a:gdLst/>
              <a:ahLst/>
              <a:cxnLst/>
              <a:rect l="l" t="t" r="r" b="b"/>
              <a:pathLst>
                <a:path w="1048" h="295" extrusionOk="0">
                  <a:moveTo>
                    <a:pt x="517" y="1"/>
                  </a:moveTo>
                  <a:cubicBezTo>
                    <a:pt x="394" y="1"/>
                    <a:pt x="273" y="14"/>
                    <a:pt x="155" y="65"/>
                  </a:cubicBezTo>
                  <a:cubicBezTo>
                    <a:pt x="107" y="125"/>
                    <a:pt x="48" y="160"/>
                    <a:pt x="0" y="208"/>
                  </a:cubicBezTo>
                  <a:cubicBezTo>
                    <a:pt x="131" y="220"/>
                    <a:pt x="274" y="244"/>
                    <a:pt x="405" y="244"/>
                  </a:cubicBezTo>
                  <a:cubicBezTo>
                    <a:pt x="500" y="273"/>
                    <a:pt x="595" y="294"/>
                    <a:pt x="692" y="294"/>
                  </a:cubicBezTo>
                  <a:cubicBezTo>
                    <a:pt x="789" y="294"/>
                    <a:pt x="887" y="273"/>
                    <a:pt x="988" y="220"/>
                  </a:cubicBezTo>
                  <a:lnTo>
                    <a:pt x="1000" y="184"/>
                  </a:lnTo>
                  <a:cubicBezTo>
                    <a:pt x="1048" y="101"/>
                    <a:pt x="1012" y="41"/>
                    <a:pt x="929" y="17"/>
                  </a:cubicBezTo>
                  <a:cubicBezTo>
                    <a:pt x="791" y="17"/>
                    <a:pt x="653" y="1"/>
                    <a:pt x="5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32"/>
            <p:cNvSpPr/>
            <p:nvPr/>
          </p:nvSpPr>
          <p:spPr>
            <a:xfrm>
              <a:off x="6038250" y="3928950"/>
              <a:ext cx="17875" cy="3825"/>
            </a:xfrm>
            <a:custGeom>
              <a:avLst/>
              <a:gdLst/>
              <a:ahLst/>
              <a:cxnLst/>
              <a:rect l="l" t="t" r="r" b="b"/>
              <a:pathLst>
                <a:path w="715" h="153" extrusionOk="0">
                  <a:moveTo>
                    <a:pt x="357" y="1"/>
                  </a:moveTo>
                  <a:cubicBezTo>
                    <a:pt x="238" y="1"/>
                    <a:pt x="119" y="52"/>
                    <a:pt x="0" y="153"/>
                  </a:cubicBezTo>
                  <a:lnTo>
                    <a:pt x="715" y="153"/>
                  </a:lnTo>
                  <a:cubicBezTo>
                    <a:pt x="596" y="52"/>
                    <a:pt x="476" y="1"/>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32"/>
            <p:cNvSpPr/>
            <p:nvPr/>
          </p:nvSpPr>
          <p:spPr>
            <a:xfrm>
              <a:off x="5966500" y="3929775"/>
              <a:ext cx="14925" cy="2975"/>
            </a:xfrm>
            <a:custGeom>
              <a:avLst/>
              <a:gdLst/>
              <a:ahLst/>
              <a:cxnLst/>
              <a:rect l="l" t="t" r="r" b="b"/>
              <a:pathLst>
                <a:path w="597" h="119" extrusionOk="0">
                  <a:moveTo>
                    <a:pt x="584" y="1"/>
                  </a:moveTo>
                  <a:cubicBezTo>
                    <a:pt x="382" y="1"/>
                    <a:pt x="191" y="13"/>
                    <a:pt x="1" y="13"/>
                  </a:cubicBezTo>
                  <a:cubicBezTo>
                    <a:pt x="104" y="95"/>
                    <a:pt x="219" y="118"/>
                    <a:pt x="337" y="118"/>
                  </a:cubicBezTo>
                  <a:cubicBezTo>
                    <a:pt x="423" y="118"/>
                    <a:pt x="511" y="106"/>
                    <a:pt x="596" y="96"/>
                  </a:cubicBezTo>
                  <a:cubicBezTo>
                    <a:pt x="596" y="72"/>
                    <a:pt x="584" y="24"/>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32"/>
            <p:cNvSpPr/>
            <p:nvPr/>
          </p:nvSpPr>
          <p:spPr>
            <a:xfrm>
              <a:off x="6020375" y="3929275"/>
              <a:ext cx="6875" cy="3175"/>
            </a:xfrm>
            <a:custGeom>
              <a:avLst/>
              <a:gdLst/>
              <a:ahLst/>
              <a:cxnLst/>
              <a:rect l="l" t="t" r="r" b="b"/>
              <a:pathLst>
                <a:path w="275" h="127" extrusionOk="0">
                  <a:moveTo>
                    <a:pt x="86" y="0"/>
                  </a:moveTo>
                  <a:cubicBezTo>
                    <a:pt x="62" y="0"/>
                    <a:pt x="37" y="3"/>
                    <a:pt x="13" y="9"/>
                  </a:cubicBezTo>
                  <a:cubicBezTo>
                    <a:pt x="1" y="44"/>
                    <a:pt x="1" y="92"/>
                    <a:pt x="1" y="116"/>
                  </a:cubicBezTo>
                  <a:cubicBezTo>
                    <a:pt x="64" y="116"/>
                    <a:pt x="123" y="127"/>
                    <a:pt x="183" y="127"/>
                  </a:cubicBezTo>
                  <a:cubicBezTo>
                    <a:pt x="212" y="127"/>
                    <a:pt x="243" y="124"/>
                    <a:pt x="275" y="116"/>
                  </a:cubicBezTo>
                  <a:cubicBezTo>
                    <a:pt x="238" y="33"/>
                    <a:pt x="166" y="0"/>
                    <a:pt x="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32"/>
            <p:cNvSpPr/>
            <p:nvPr/>
          </p:nvSpPr>
          <p:spPr>
            <a:xfrm>
              <a:off x="5812025" y="3865200"/>
              <a:ext cx="240525" cy="33550"/>
            </a:xfrm>
            <a:custGeom>
              <a:avLst/>
              <a:gdLst/>
              <a:ahLst/>
              <a:cxnLst/>
              <a:rect l="l" t="t" r="r" b="b"/>
              <a:pathLst>
                <a:path w="9621" h="1342" extrusionOk="0">
                  <a:moveTo>
                    <a:pt x="36" y="0"/>
                  </a:moveTo>
                  <a:cubicBezTo>
                    <a:pt x="24" y="143"/>
                    <a:pt x="24" y="262"/>
                    <a:pt x="0" y="393"/>
                  </a:cubicBezTo>
                  <a:cubicBezTo>
                    <a:pt x="262" y="464"/>
                    <a:pt x="512" y="512"/>
                    <a:pt x="774" y="536"/>
                  </a:cubicBezTo>
                  <a:cubicBezTo>
                    <a:pt x="1489" y="595"/>
                    <a:pt x="2203" y="572"/>
                    <a:pt x="2894" y="810"/>
                  </a:cubicBezTo>
                  <a:cubicBezTo>
                    <a:pt x="3334" y="822"/>
                    <a:pt x="3799" y="822"/>
                    <a:pt x="4251" y="857"/>
                  </a:cubicBezTo>
                  <a:cubicBezTo>
                    <a:pt x="5596" y="976"/>
                    <a:pt x="6954" y="1119"/>
                    <a:pt x="8311" y="1131"/>
                  </a:cubicBezTo>
                  <a:cubicBezTo>
                    <a:pt x="8564" y="1215"/>
                    <a:pt x="8820" y="1342"/>
                    <a:pt x="9060" y="1342"/>
                  </a:cubicBezTo>
                  <a:cubicBezTo>
                    <a:pt x="9262" y="1342"/>
                    <a:pt x="9452" y="1253"/>
                    <a:pt x="9621" y="976"/>
                  </a:cubicBezTo>
                  <a:cubicBezTo>
                    <a:pt x="8847" y="762"/>
                    <a:pt x="8037" y="881"/>
                    <a:pt x="7263" y="714"/>
                  </a:cubicBezTo>
                  <a:cubicBezTo>
                    <a:pt x="7201" y="723"/>
                    <a:pt x="7139" y="728"/>
                    <a:pt x="7078" y="728"/>
                  </a:cubicBezTo>
                  <a:cubicBezTo>
                    <a:pt x="6963" y="728"/>
                    <a:pt x="6852" y="709"/>
                    <a:pt x="6751" y="655"/>
                  </a:cubicBezTo>
                  <a:cubicBezTo>
                    <a:pt x="6690" y="622"/>
                    <a:pt x="6622" y="616"/>
                    <a:pt x="6553" y="616"/>
                  </a:cubicBezTo>
                  <a:cubicBezTo>
                    <a:pt x="6514" y="616"/>
                    <a:pt x="6475" y="618"/>
                    <a:pt x="6437" y="618"/>
                  </a:cubicBezTo>
                  <a:cubicBezTo>
                    <a:pt x="6343" y="618"/>
                    <a:pt x="6250" y="607"/>
                    <a:pt x="6168" y="536"/>
                  </a:cubicBezTo>
                  <a:cubicBezTo>
                    <a:pt x="6013" y="561"/>
                    <a:pt x="5861" y="571"/>
                    <a:pt x="5710" y="571"/>
                  </a:cubicBezTo>
                  <a:cubicBezTo>
                    <a:pt x="5361" y="571"/>
                    <a:pt x="5020" y="518"/>
                    <a:pt x="4680" y="476"/>
                  </a:cubicBezTo>
                  <a:cubicBezTo>
                    <a:pt x="3132" y="321"/>
                    <a:pt x="1584" y="167"/>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32"/>
            <p:cNvSpPr/>
            <p:nvPr/>
          </p:nvSpPr>
          <p:spPr>
            <a:xfrm>
              <a:off x="5678075" y="3788575"/>
              <a:ext cx="111950" cy="33425"/>
            </a:xfrm>
            <a:custGeom>
              <a:avLst/>
              <a:gdLst/>
              <a:ahLst/>
              <a:cxnLst/>
              <a:rect l="l" t="t" r="r" b="b"/>
              <a:pathLst>
                <a:path w="4478" h="1337" extrusionOk="0">
                  <a:moveTo>
                    <a:pt x="621" y="1"/>
                  </a:moveTo>
                  <a:cubicBezTo>
                    <a:pt x="299" y="1"/>
                    <a:pt x="43" y="96"/>
                    <a:pt x="1" y="517"/>
                  </a:cubicBezTo>
                  <a:cubicBezTo>
                    <a:pt x="36" y="600"/>
                    <a:pt x="72" y="660"/>
                    <a:pt x="132" y="696"/>
                  </a:cubicBezTo>
                  <a:cubicBezTo>
                    <a:pt x="632" y="993"/>
                    <a:pt x="1179" y="850"/>
                    <a:pt x="1691" y="970"/>
                  </a:cubicBezTo>
                  <a:cubicBezTo>
                    <a:pt x="1798" y="993"/>
                    <a:pt x="1941" y="1017"/>
                    <a:pt x="2060" y="1041"/>
                  </a:cubicBezTo>
                  <a:cubicBezTo>
                    <a:pt x="2144" y="1053"/>
                    <a:pt x="2215" y="1089"/>
                    <a:pt x="2299" y="1148"/>
                  </a:cubicBezTo>
                  <a:cubicBezTo>
                    <a:pt x="2376" y="1207"/>
                    <a:pt x="2438" y="1337"/>
                    <a:pt x="2562" y="1337"/>
                  </a:cubicBezTo>
                  <a:cubicBezTo>
                    <a:pt x="2590" y="1337"/>
                    <a:pt x="2621" y="1330"/>
                    <a:pt x="2656" y="1315"/>
                  </a:cubicBezTo>
                  <a:lnTo>
                    <a:pt x="2680" y="1255"/>
                  </a:lnTo>
                  <a:lnTo>
                    <a:pt x="2668" y="1196"/>
                  </a:lnTo>
                  <a:cubicBezTo>
                    <a:pt x="2727" y="1101"/>
                    <a:pt x="2680" y="958"/>
                    <a:pt x="2834" y="910"/>
                  </a:cubicBezTo>
                  <a:lnTo>
                    <a:pt x="2906" y="910"/>
                  </a:lnTo>
                  <a:cubicBezTo>
                    <a:pt x="3013" y="940"/>
                    <a:pt x="3114" y="964"/>
                    <a:pt x="3209" y="964"/>
                  </a:cubicBezTo>
                  <a:cubicBezTo>
                    <a:pt x="3305" y="964"/>
                    <a:pt x="3394" y="940"/>
                    <a:pt x="3477" y="874"/>
                  </a:cubicBezTo>
                  <a:cubicBezTo>
                    <a:pt x="3582" y="748"/>
                    <a:pt x="3704" y="725"/>
                    <a:pt x="3833" y="725"/>
                  </a:cubicBezTo>
                  <a:cubicBezTo>
                    <a:pt x="3906" y="725"/>
                    <a:pt x="3982" y="733"/>
                    <a:pt x="4058" y="733"/>
                  </a:cubicBezTo>
                  <a:cubicBezTo>
                    <a:pt x="4075" y="733"/>
                    <a:pt x="4092" y="732"/>
                    <a:pt x="4108" y="731"/>
                  </a:cubicBezTo>
                  <a:cubicBezTo>
                    <a:pt x="4323" y="731"/>
                    <a:pt x="4465" y="672"/>
                    <a:pt x="4477" y="434"/>
                  </a:cubicBezTo>
                  <a:cubicBezTo>
                    <a:pt x="4323" y="148"/>
                    <a:pt x="4025" y="255"/>
                    <a:pt x="3787" y="208"/>
                  </a:cubicBezTo>
                  <a:cubicBezTo>
                    <a:pt x="2858" y="77"/>
                    <a:pt x="1906" y="184"/>
                    <a:pt x="965" y="41"/>
                  </a:cubicBezTo>
                  <a:cubicBezTo>
                    <a:pt x="894" y="17"/>
                    <a:pt x="822" y="5"/>
                    <a:pt x="751" y="5"/>
                  </a:cubicBezTo>
                  <a:cubicBezTo>
                    <a:pt x="707" y="2"/>
                    <a:pt x="663" y="1"/>
                    <a:pt x="6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32"/>
            <p:cNvSpPr/>
            <p:nvPr/>
          </p:nvSpPr>
          <p:spPr>
            <a:xfrm>
              <a:off x="5692375" y="3777375"/>
              <a:ext cx="120575" cy="26600"/>
            </a:xfrm>
            <a:custGeom>
              <a:avLst/>
              <a:gdLst/>
              <a:ahLst/>
              <a:cxnLst/>
              <a:rect l="l" t="t" r="r" b="b"/>
              <a:pathLst>
                <a:path w="4823" h="1064" extrusionOk="0">
                  <a:moveTo>
                    <a:pt x="834" y="1"/>
                  </a:moveTo>
                  <a:cubicBezTo>
                    <a:pt x="762" y="1"/>
                    <a:pt x="679" y="1"/>
                    <a:pt x="607" y="25"/>
                  </a:cubicBezTo>
                  <a:cubicBezTo>
                    <a:pt x="476" y="36"/>
                    <a:pt x="322" y="60"/>
                    <a:pt x="226" y="179"/>
                  </a:cubicBezTo>
                  <a:cubicBezTo>
                    <a:pt x="0" y="394"/>
                    <a:pt x="786" y="394"/>
                    <a:pt x="310" y="644"/>
                  </a:cubicBezTo>
                  <a:cubicBezTo>
                    <a:pt x="715" y="798"/>
                    <a:pt x="1143" y="751"/>
                    <a:pt x="1560" y="775"/>
                  </a:cubicBezTo>
                  <a:cubicBezTo>
                    <a:pt x="2346" y="822"/>
                    <a:pt x="3155" y="858"/>
                    <a:pt x="3941" y="894"/>
                  </a:cubicBezTo>
                  <a:lnTo>
                    <a:pt x="4060" y="894"/>
                  </a:lnTo>
                  <a:cubicBezTo>
                    <a:pt x="4168" y="1015"/>
                    <a:pt x="4291" y="1064"/>
                    <a:pt x="4421" y="1064"/>
                  </a:cubicBezTo>
                  <a:cubicBezTo>
                    <a:pt x="4521" y="1064"/>
                    <a:pt x="4624" y="1035"/>
                    <a:pt x="4727" y="989"/>
                  </a:cubicBezTo>
                  <a:cubicBezTo>
                    <a:pt x="4810" y="929"/>
                    <a:pt x="4822" y="870"/>
                    <a:pt x="4775" y="775"/>
                  </a:cubicBezTo>
                  <a:cubicBezTo>
                    <a:pt x="4703" y="584"/>
                    <a:pt x="4429" y="679"/>
                    <a:pt x="4346" y="501"/>
                  </a:cubicBezTo>
                  <a:cubicBezTo>
                    <a:pt x="4274" y="382"/>
                    <a:pt x="4167" y="322"/>
                    <a:pt x="4048" y="286"/>
                  </a:cubicBezTo>
                  <a:cubicBezTo>
                    <a:pt x="3227" y="1"/>
                    <a:pt x="2346" y="263"/>
                    <a:pt x="15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32"/>
            <p:cNvSpPr/>
            <p:nvPr/>
          </p:nvSpPr>
          <p:spPr>
            <a:xfrm>
              <a:off x="5770650" y="3849575"/>
              <a:ext cx="32775" cy="18625"/>
            </a:xfrm>
            <a:custGeom>
              <a:avLst/>
              <a:gdLst/>
              <a:ahLst/>
              <a:cxnLst/>
              <a:rect l="l" t="t" r="r" b="b"/>
              <a:pathLst>
                <a:path w="1311" h="745" extrusionOk="0">
                  <a:moveTo>
                    <a:pt x="1156" y="0"/>
                  </a:moveTo>
                  <a:cubicBezTo>
                    <a:pt x="1058" y="0"/>
                    <a:pt x="1018" y="119"/>
                    <a:pt x="929" y="149"/>
                  </a:cubicBezTo>
                  <a:cubicBezTo>
                    <a:pt x="929" y="173"/>
                    <a:pt x="929" y="185"/>
                    <a:pt x="893" y="196"/>
                  </a:cubicBezTo>
                  <a:cubicBezTo>
                    <a:pt x="885" y="201"/>
                    <a:pt x="876" y="204"/>
                    <a:pt x="867" y="204"/>
                  </a:cubicBezTo>
                  <a:cubicBezTo>
                    <a:pt x="851" y="204"/>
                    <a:pt x="833" y="195"/>
                    <a:pt x="810" y="173"/>
                  </a:cubicBezTo>
                  <a:cubicBezTo>
                    <a:pt x="780" y="150"/>
                    <a:pt x="759" y="142"/>
                    <a:pt x="736" y="142"/>
                  </a:cubicBezTo>
                  <a:cubicBezTo>
                    <a:pt x="723" y="142"/>
                    <a:pt x="708" y="144"/>
                    <a:pt x="691" y="149"/>
                  </a:cubicBezTo>
                  <a:cubicBezTo>
                    <a:pt x="586" y="129"/>
                    <a:pt x="470" y="91"/>
                    <a:pt x="357" y="91"/>
                  </a:cubicBezTo>
                  <a:cubicBezTo>
                    <a:pt x="266" y="91"/>
                    <a:pt x="176" y="116"/>
                    <a:pt x="96" y="196"/>
                  </a:cubicBezTo>
                  <a:cubicBezTo>
                    <a:pt x="0" y="304"/>
                    <a:pt x="131" y="411"/>
                    <a:pt x="215" y="482"/>
                  </a:cubicBezTo>
                  <a:lnTo>
                    <a:pt x="393" y="565"/>
                  </a:lnTo>
                  <a:cubicBezTo>
                    <a:pt x="548" y="613"/>
                    <a:pt x="691" y="625"/>
                    <a:pt x="846" y="685"/>
                  </a:cubicBezTo>
                  <a:cubicBezTo>
                    <a:pt x="870" y="685"/>
                    <a:pt x="893" y="708"/>
                    <a:pt x="929" y="720"/>
                  </a:cubicBezTo>
                  <a:cubicBezTo>
                    <a:pt x="989" y="732"/>
                    <a:pt x="1048" y="744"/>
                    <a:pt x="1108" y="744"/>
                  </a:cubicBezTo>
                  <a:cubicBezTo>
                    <a:pt x="1310" y="542"/>
                    <a:pt x="1215" y="268"/>
                    <a:pt x="1227" y="18"/>
                  </a:cubicBezTo>
                  <a:cubicBezTo>
                    <a:pt x="1200" y="5"/>
                    <a:pt x="1177" y="0"/>
                    <a:pt x="1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32"/>
            <p:cNvSpPr/>
            <p:nvPr/>
          </p:nvSpPr>
          <p:spPr>
            <a:xfrm>
              <a:off x="5784925" y="3864900"/>
              <a:ext cx="15225" cy="61325"/>
            </a:xfrm>
            <a:custGeom>
              <a:avLst/>
              <a:gdLst/>
              <a:ahLst/>
              <a:cxnLst/>
              <a:rect l="l" t="t" r="r" b="b"/>
              <a:pathLst>
                <a:path w="609" h="2453" extrusionOk="0">
                  <a:moveTo>
                    <a:pt x="370" y="0"/>
                  </a:moveTo>
                  <a:cubicBezTo>
                    <a:pt x="1" y="726"/>
                    <a:pt x="132" y="1488"/>
                    <a:pt x="251" y="2262"/>
                  </a:cubicBezTo>
                  <a:cubicBezTo>
                    <a:pt x="275" y="2381"/>
                    <a:pt x="370" y="2453"/>
                    <a:pt x="501" y="2453"/>
                  </a:cubicBezTo>
                  <a:cubicBezTo>
                    <a:pt x="525" y="2155"/>
                    <a:pt x="525" y="1881"/>
                    <a:pt x="537" y="1584"/>
                  </a:cubicBezTo>
                  <a:lnTo>
                    <a:pt x="537" y="1298"/>
                  </a:lnTo>
                  <a:cubicBezTo>
                    <a:pt x="596" y="1143"/>
                    <a:pt x="608" y="1000"/>
                    <a:pt x="537" y="845"/>
                  </a:cubicBezTo>
                  <a:lnTo>
                    <a:pt x="537" y="155"/>
                  </a:lnTo>
                  <a:cubicBezTo>
                    <a:pt x="489" y="95"/>
                    <a:pt x="430" y="48"/>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32"/>
            <p:cNvSpPr/>
            <p:nvPr/>
          </p:nvSpPr>
          <p:spPr>
            <a:xfrm>
              <a:off x="5793875" y="3818450"/>
              <a:ext cx="13400" cy="34850"/>
            </a:xfrm>
            <a:custGeom>
              <a:avLst/>
              <a:gdLst/>
              <a:ahLst/>
              <a:cxnLst/>
              <a:rect l="l" t="t" r="r" b="b"/>
              <a:pathLst>
                <a:path w="536" h="1394" extrusionOk="0">
                  <a:moveTo>
                    <a:pt x="274" y="1"/>
                  </a:moveTo>
                  <a:cubicBezTo>
                    <a:pt x="95" y="441"/>
                    <a:pt x="167" y="953"/>
                    <a:pt x="0" y="1394"/>
                  </a:cubicBezTo>
                  <a:cubicBezTo>
                    <a:pt x="107" y="1358"/>
                    <a:pt x="191" y="1310"/>
                    <a:pt x="298" y="1263"/>
                  </a:cubicBezTo>
                  <a:cubicBezTo>
                    <a:pt x="298" y="1025"/>
                    <a:pt x="357" y="798"/>
                    <a:pt x="405" y="560"/>
                  </a:cubicBezTo>
                  <a:cubicBezTo>
                    <a:pt x="453" y="370"/>
                    <a:pt x="536" y="132"/>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32"/>
            <p:cNvSpPr/>
            <p:nvPr/>
          </p:nvSpPr>
          <p:spPr>
            <a:xfrm>
              <a:off x="5794175" y="3798325"/>
              <a:ext cx="28875" cy="14800"/>
            </a:xfrm>
            <a:custGeom>
              <a:avLst/>
              <a:gdLst/>
              <a:ahLst/>
              <a:cxnLst/>
              <a:rect l="l" t="t" r="r" b="b"/>
              <a:pathLst>
                <a:path w="1155" h="592" extrusionOk="0">
                  <a:moveTo>
                    <a:pt x="859" y="0"/>
                  </a:moveTo>
                  <a:cubicBezTo>
                    <a:pt x="801" y="0"/>
                    <a:pt x="741" y="15"/>
                    <a:pt x="679" y="44"/>
                  </a:cubicBezTo>
                  <a:cubicBezTo>
                    <a:pt x="558" y="31"/>
                    <a:pt x="437" y="18"/>
                    <a:pt x="316" y="18"/>
                  </a:cubicBezTo>
                  <a:cubicBezTo>
                    <a:pt x="211" y="18"/>
                    <a:pt x="105" y="28"/>
                    <a:pt x="0" y="56"/>
                  </a:cubicBezTo>
                  <a:cubicBezTo>
                    <a:pt x="48" y="222"/>
                    <a:pt x="83" y="401"/>
                    <a:pt x="107" y="591"/>
                  </a:cubicBezTo>
                  <a:cubicBezTo>
                    <a:pt x="304" y="591"/>
                    <a:pt x="370" y="371"/>
                    <a:pt x="536" y="371"/>
                  </a:cubicBezTo>
                  <a:cubicBezTo>
                    <a:pt x="551" y="371"/>
                    <a:pt x="567" y="373"/>
                    <a:pt x="583" y="377"/>
                  </a:cubicBezTo>
                  <a:cubicBezTo>
                    <a:pt x="635" y="383"/>
                    <a:pt x="684" y="386"/>
                    <a:pt x="733" y="386"/>
                  </a:cubicBezTo>
                  <a:cubicBezTo>
                    <a:pt x="887" y="386"/>
                    <a:pt x="1028" y="349"/>
                    <a:pt x="1155" y="222"/>
                  </a:cubicBezTo>
                  <a:lnTo>
                    <a:pt x="1155" y="91"/>
                  </a:lnTo>
                  <a:cubicBezTo>
                    <a:pt x="1128" y="65"/>
                    <a:pt x="1108" y="51"/>
                    <a:pt x="1080" y="51"/>
                  </a:cubicBezTo>
                  <a:cubicBezTo>
                    <a:pt x="1070" y="51"/>
                    <a:pt x="1060" y="53"/>
                    <a:pt x="1048" y="56"/>
                  </a:cubicBezTo>
                  <a:cubicBezTo>
                    <a:pt x="986" y="18"/>
                    <a:pt x="923" y="0"/>
                    <a:pt x="8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32"/>
            <p:cNvSpPr/>
            <p:nvPr/>
          </p:nvSpPr>
          <p:spPr>
            <a:xfrm>
              <a:off x="5808150" y="3803575"/>
              <a:ext cx="16400" cy="16700"/>
            </a:xfrm>
            <a:custGeom>
              <a:avLst/>
              <a:gdLst/>
              <a:ahLst/>
              <a:cxnLst/>
              <a:rect l="l" t="t" r="r" b="b"/>
              <a:pathLst>
                <a:path w="656" h="668" extrusionOk="0">
                  <a:moveTo>
                    <a:pt x="596" y="0"/>
                  </a:moveTo>
                  <a:lnTo>
                    <a:pt x="596" y="0"/>
                  </a:lnTo>
                  <a:cubicBezTo>
                    <a:pt x="565" y="4"/>
                    <a:pt x="533" y="5"/>
                    <a:pt x="501" y="5"/>
                  </a:cubicBezTo>
                  <a:cubicBezTo>
                    <a:pt x="453" y="5"/>
                    <a:pt x="405" y="3"/>
                    <a:pt x="358" y="3"/>
                  </a:cubicBezTo>
                  <a:cubicBezTo>
                    <a:pt x="235" y="3"/>
                    <a:pt x="119" y="20"/>
                    <a:pt x="24" y="143"/>
                  </a:cubicBezTo>
                  <a:cubicBezTo>
                    <a:pt x="60" y="358"/>
                    <a:pt x="1" y="608"/>
                    <a:pt x="275" y="667"/>
                  </a:cubicBezTo>
                  <a:cubicBezTo>
                    <a:pt x="322" y="643"/>
                    <a:pt x="358" y="596"/>
                    <a:pt x="394" y="548"/>
                  </a:cubicBezTo>
                  <a:cubicBezTo>
                    <a:pt x="298" y="298"/>
                    <a:pt x="656" y="227"/>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32"/>
            <p:cNvSpPr/>
            <p:nvPr/>
          </p:nvSpPr>
          <p:spPr>
            <a:xfrm>
              <a:off x="5805775" y="3883050"/>
              <a:ext cx="22350" cy="11650"/>
            </a:xfrm>
            <a:custGeom>
              <a:avLst/>
              <a:gdLst/>
              <a:ahLst/>
              <a:cxnLst/>
              <a:rect l="l" t="t" r="r" b="b"/>
              <a:pathLst>
                <a:path w="894" h="466" extrusionOk="0">
                  <a:moveTo>
                    <a:pt x="572" y="0"/>
                  </a:moveTo>
                  <a:cubicBezTo>
                    <a:pt x="477" y="48"/>
                    <a:pt x="405" y="96"/>
                    <a:pt x="310" y="119"/>
                  </a:cubicBezTo>
                  <a:cubicBezTo>
                    <a:pt x="179" y="167"/>
                    <a:pt x="0" y="262"/>
                    <a:pt x="48" y="393"/>
                  </a:cubicBezTo>
                  <a:cubicBezTo>
                    <a:pt x="68" y="448"/>
                    <a:pt x="100" y="466"/>
                    <a:pt x="140" y="466"/>
                  </a:cubicBezTo>
                  <a:cubicBezTo>
                    <a:pt x="209" y="466"/>
                    <a:pt x="299" y="412"/>
                    <a:pt x="379" y="412"/>
                  </a:cubicBezTo>
                  <a:cubicBezTo>
                    <a:pt x="392" y="412"/>
                    <a:pt x="405" y="414"/>
                    <a:pt x="417" y="417"/>
                  </a:cubicBezTo>
                  <a:cubicBezTo>
                    <a:pt x="893" y="262"/>
                    <a:pt x="893" y="262"/>
                    <a:pt x="6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32"/>
            <p:cNvSpPr/>
            <p:nvPr/>
          </p:nvSpPr>
          <p:spPr>
            <a:xfrm>
              <a:off x="5750700" y="3811025"/>
              <a:ext cx="19075" cy="3825"/>
            </a:xfrm>
            <a:custGeom>
              <a:avLst/>
              <a:gdLst/>
              <a:ahLst/>
              <a:cxnLst/>
              <a:rect l="l" t="t" r="r" b="b"/>
              <a:pathLst>
                <a:path w="763" h="153" extrusionOk="0">
                  <a:moveTo>
                    <a:pt x="608" y="0"/>
                  </a:moveTo>
                  <a:cubicBezTo>
                    <a:pt x="406" y="0"/>
                    <a:pt x="215" y="12"/>
                    <a:pt x="1" y="12"/>
                  </a:cubicBezTo>
                  <a:cubicBezTo>
                    <a:pt x="155" y="112"/>
                    <a:pt x="313" y="152"/>
                    <a:pt x="480" y="152"/>
                  </a:cubicBezTo>
                  <a:cubicBezTo>
                    <a:pt x="572" y="152"/>
                    <a:pt x="666" y="140"/>
                    <a:pt x="763" y="119"/>
                  </a:cubicBezTo>
                  <a:cubicBezTo>
                    <a:pt x="703" y="83"/>
                    <a:pt x="656" y="36"/>
                    <a:pt x="6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32"/>
            <p:cNvSpPr/>
            <p:nvPr/>
          </p:nvSpPr>
          <p:spPr>
            <a:xfrm>
              <a:off x="5801600" y="3874125"/>
              <a:ext cx="5675" cy="11925"/>
            </a:xfrm>
            <a:custGeom>
              <a:avLst/>
              <a:gdLst/>
              <a:ahLst/>
              <a:cxnLst/>
              <a:rect l="l" t="t" r="r" b="b"/>
              <a:pathLst>
                <a:path w="227" h="477" extrusionOk="0">
                  <a:moveTo>
                    <a:pt x="1" y="0"/>
                  </a:moveTo>
                  <a:lnTo>
                    <a:pt x="1" y="476"/>
                  </a:lnTo>
                  <a:cubicBezTo>
                    <a:pt x="144" y="357"/>
                    <a:pt x="227" y="22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32"/>
            <p:cNvSpPr/>
            <p:nvPr/>
          </p:nvSpPr>
          <p:spPr>
            <a:xfrm>
              <a:off x="5798325" y="3885725"/>
              <a:ext cx="3900" cy="11325"/>
            </a:xfrm>
            <a:custGeom>
              <a:avLst/>
              <a:gdLst/>
              <a:ahLst/>
              <a:cxnLst/>
              <a:rect l="l" t="t" r="r" b="b"/>
              <a:pathLst>
                <a:path w="156" h="453" extrusionOk="0">
                  <a:moveTo>
                    <a:pt x="1" y="1"/>
                  </a:moveTo>
                  <a:lnTo>
                    <a:pt x="1" y="453"/>
                  </a:lnTo>
                  <a:cubicBezTo>
                    <a:pt x="156" y="346"/>
                    <a:pt x="132" y="179"/>
                    <a:pt x="120" y="12"/>
                  </a:cubicBezTo>
                  <a:cubicBezTo>
                    <a:pt x="96" y="12"/>
                    <a:pt x="48"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32"/>
            <p:cNvSpPr/>
            <p:nvPr/>
          </p:nvSpPr>
          <p:spPr>
            <a:xfrm>
              <a:off x="6052525" y="3899925"/>
              <a:ext cx="135175" cy="30475"/>
            </a:xfrm>
            <a:custGeom>
              <a:avLst/>
              <a:gdLst/>
              <a:ahLst/>
              <a:cxnLst/>
              <a:rect l="l" t="t" r="r" b="b"/>
              <a:pathLst>
                <a:path w="5407" h="1219" extrusionOk="0">
                  <a:moveTo>
                    <a:pt x="378" y="0"/>
                  </a:moveTo>
                  <a:cubicBezTo>
                    <a:pt x="266" y="0"/>
                    <a:pt x="156" y="52"/>
                    <a:pt x="48" y="206"/>
                  </a:cubicBezTo>
                  <a:cubicBezTo>
                    <a:pt x="1" y="337"/>
                    <a:pt x="1" y="480"/>
                    <a:pt x="60" y="611"/>
                  </a:cubicBezTo>
                  <a:cubicBezTo>
                    <a:pt x="132" y="778"/>
                    <a:pt x="346" y="802"/>
                    <a:pt x="429" y="933"/>
                  </a:cubicBezTo>
                  <a:cubicBezTo>
                    <a:pt x="536" y="968"/>
                    <a:pt x="644" y="1028"/>
                    <a:pt x="763" y="1040"/>
                  </a:cubicBezTo>
                  <a:lnTo>
                    <a:pt x="2989" y="1218"/>
                  </a:lnTo>
                  <a:cubicBezTo>
                    <a:pt x="3183" y="1094"/>
                    <a:pt x="3372" y="1021"/>
                    <a:pt x="3575" y="1021"/>
                  </a:cubicBezTo>
                  <a:cubicBezTo>
                    <a:pt x="3684" y="1021"/>
                    <a:pt x="3798" y="1042"/>
                    <a:pt x="3918" y="1088"/>
                  </a:cubicBezTo>
                  <a:cubicBezTo>
                    <a:pt x="4086" y="1155"/>
                    <a:pt x="4261" y="1184"/>
                    <a:pt x="4437" y="1184"/>
                  </a:cubicBezTo>
                  <a:cubicBezTo>
                    <a:pt x="4574" y="1184"/>
                    <a:pt x="4711" y="1166"/>
                    <a:pt x="4847" y="1135"/>
                  </a:cubicBezTo>
                  <a:cubicBezTo>
                    <a:pt x="4893" y="1123"/>
                    <a:pt x="4937" y="1118"/>
                    <a:pt x="4979" y="1118"/>
                  </a:cubicBezTo>
                  <a:cubicBezTo>
                    <a:pt x="5099" y="1118"/>
                    <a:pt x="5205" y="1159"/>
                    <a:pt x="5311" y="1195"/>
                  </a:cubicBezTo>
                  <a:cubicBezTo>
                    <a:pt x="5382" y="1111"/>
                    <a:pt x="5406" y="1028"/>
                    <a:pt x="5370" y="933"/>
                  </a:cubicBezTo>
                  <a:cubicBezTo>
                    <a:pt x="5311" y="861"/>
                    <a:pt x="5228" y="814"/>
                    <a:pt x="5168" y="754"/>
                  </a:cubicBezTo>
                  <a:cubicBezTo>
                    <a:pt x="5168" y="718"/>
                    <a:pt x="5144" y="683"/>
                    <a:pt x="5132" y="635"/>
                  </a:cubicBezTo>
                  <a:cubicBezTo>
                    <a:pt x="5092" y="618"/>
                    <a:pt x="5055" y="610"/>
                    <a:pt x="5021" y="610"/>
                  </a:cubicBezTo>
                  <a:cubicBezTo>
                    <a:pt x="4910" y="610"/>
                    <a:pt x="4824" y="687"/>
                    <a:pt x="4751" y="778"/>
                  </a:cubicBezTo>
                  <a:lnTo>
                    <a:pt x="4727" y="778"/>
                  </a:lnTo>
                  <a:cubicBezTo>
                    <a:pt x="4708" y="798"/>
                    <a:pt x="4685" y="806"/>
                    <a:pt x="4658" y="806"/>
                  </a:cubicBezTo>
                  <a:cubicBezTo>
                    <a:pt x="4636" y="806"/>
                    <a:pt x="4611" y="801"/>
                    <a:pt x="4585" y="790"/>
                  </a:cubicBezTo>
                  <a:cubicBezTo>
                    <a:pt x="4537" y="778"/>
                    <a:pt x="4489" y="754"/>
                    <a:pt x="4454" y="754"/>
                  </a:cubicBezTo>
                  <a:cubicBezTo>
                    <a:pt x="4376" y="707"/>
                    <a:pt x="4302" y="686"/>
                    <a:pt x="4227" y="686"/>
                  </a:cubicBezTo>
                  <a:cubicBezTo>
                    <a:pt x="4153" y="686"/>
                    <a:pt x="4079" y="707"/>
                    <a:pt x="4001" y="742"/>
                  </a:cubicBezTo>
                  <a:cubicBezTo>
                    <a:pt x="3964" y="751"/>
                    <a:pt x="3928" y="755"/>
                    <a:pt x="3894" y="755"/>
                  </a:cubicBezTo>
                  <a:cubicBezTo>
                    <a:pt x="3658" y="755"/>
                    <a:pt x="3496" y="561"/>
                    <a:pt x="3299" y="456"/>
                  </a:cubicBezTo>
                  <a:cubicBezTo>
                    <a:pt x="3118" y="301"/>
                    <a:pt x="2914" y="265"/>
                    <a:pt x="2703" y="265"/>
                  </a:cubicBezTo>
                  <a:cubicBezTo>
                    <a:pt x="2519" y="265"/>
                    <a:pt x="2329" y="293"/>
                    <a:pt x="2142" y="293"/>
                  </a:cubicBezTo>
                  <a:cubicBezTo>
                    <a:pt x="2050" y="293"/>
                    <a:pt x="1959" y="286"/>
                    <a:pt x="1870" y="266"/>
                  </a:cubicBezTo>
                  <a:cubicBezTo>
                    <a:pt x="1772" y="232"/>
                    <a:pt x="1675" y="220"/>
                    <a:pt x="1578" y="220"/>
                  </a:cubicBezTo>
                  <a:cubicBezTo>
                    <a:pt x="1371" y="220"/>
                    <a:pt x="1165" y="277"/>
                    <a:pt x="953" y="302"/>
                  </a:cubicBezTo>
                  <a:cubicBezTo>
                    <a:pt x="916" y="302"/>
                    <a:pt x="894" y="352"/>
                    <a:pt x="874" y="352"/>
                  </a:cubicBezTo>
                  <a:cubicBezTo>
                    <a:pt x="869" y="352"/>
                    <a:pt x="863" y="348"/>
                    <a:pt x="858" y="337"/>
                  </a:cubicBezTo>
                  <a:cubicBezTo>
                    <a:pt x="846" y="278"/>
                    <a:pt x="882" y="218"/>
                    <a:pt x="834" y="159"/>
                  </a:cubicBezTo>
                  <a:cubicBezTo>
                    <a:pt x="678" y="91"/>
                    <a:pt x="526" y="0"/>
                    <a:pt x="3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32"/>
            <p:cNvSpPr/>
            <p:nvPr/>
          </p:nvSpPr>
          <p:spPr>
            <a:xfrm>
              <a:off x="6019800" y="3894425"/>
              <a:ext cx="80675" cy="29500"/>
            </a:xfrm>
            <a:custGeom>
              <a:avLst/>
              <a:gdLst/>
              <a:ahLst/>
              <a:cxnLst/>
              <a:rect l="l" t="t" r="r" b="b"/>
              <a:pathLst>
                <a:path w="3227" h="1180" extrusionOk="0">
                  <a:moveTo>
                    <a:pt x="1519" y="0"/>
                  </a:moveTo>
                  <a:cubicBezTo>
                    <a:pt x="1068" y="0"/>
                    <a:pt x="623" y="85"/>
                    <a:pt x="179" y="117"/>
                  </a:cubicBezTo>
                  <a:lnTo>
                    <a:pt x="179" y="248"/>
                  </a:lnTo>
                  <a:cubicBezTo>
                    <a:pt x="226" y="355"/>
                    <a:pt x="310" y="415"/>
                    <a:pt x="345" y="522"/>
                  </a:cubicBezTo>
                  <a:cubicBezTo>
                    <a:pt x="357" y="700"/>
                    <a:pt x="191" y="760"/>
                    <a:pt x="83" y="855"/>
                  </a:cubicBezTo>
                  <a:cubicBezTo>
                    <a:pt x="48" y="903"/>
                    <a:pt x="12" y="962"/>
                    <a:pt x="0" y="1022"/>
                  </a:cubicBezTo>
                  <a:lnTo>
                    <a:pt x="48" y="1117"/>
                  </a:lnTo>
                  <a:cubicBezTo>
                    <a:pt x="143" y="1129"/>
                    <a:pt x="238" y="1129"/>
                    <a:pt x="345" y="1141"/>
                  </a:cubicBezTo>
                  <a:cubicBezTo>
                    <a:pt x="387" y="1165"/>
                    <a:pt x="432" y="1180"/>
                    <a:pt x="476" y="1180"/>
                  </a:cubicBezTo>
                  <a:cubicBezTo>
                    <a:pt x="521" y="1180"/>
                    <a:pt x="566" y="1165"/>
                    <a:pt x="607" y="1129"/>
                  </a:cubicBezTo>
                  <a:cubicBezTo>
                    <a:pt x="702" y="1117"/>
                    <a:pt x="798" y="1093"/>
                    <a:pt x="905" y="1081"/>
                  </a:cubicBezTo>
                  <a:cubicBezTo>
                    <a:pt x="964" y="760"/>
                    <a:pt x="1179" y="534"/>
                    <a:pt x="1476" y="379"/>
                  </a:cubicBezTo>
                  <a:cubicBezTo>
                    <a:pt x="1564" y="370"/>
                    <a:pt x="1652" y="361"/>
                    <a:pt x="1738" y="361"/>
                  </a:cubicBezTo>
                  <a:cubicBezTo>
                    <a:pt x="1897" y="361"/>
                    <a:pt x="2052" y="394"/>
                    <a:pt x="2191" y="534"/>
                  </a:cubicBezTo>
                  <a:cubicBezTo>
                    <a:pt x="2278" y="601"/>
                    <a:pt x="2366" y="624"/>
                    <a:pt x="2456" y="624"/>
                  </a:cubicBezTo>
                  <a:cubicBezTo>
                    <a:pt x="2652" y="624"/>
                    <a:pt x="2852" y="513"/>
                    <a:pt x="3046" y="513"/>
                  </a:cubicBezTo>
                  <a:cubicBezTo>
                    <a:pt x="3090" y="513"/>
                    <a:pt x="3135" y="519"/>
                    <a:pt x="3179" y="534"/>
                  </a:cubicBezTo>
                  <a:cubicBezTo>
                    <a:pt x="3227" y="403"/>
                    <a:pt x="3143" y="343"/>
                    <a:pt x="3048" y="307"/>
                  </a:cubicBezTo>
                  <a:cubicBezTo>
                    <a:pt x="2988" y="284"/>
                    <a:pt x="2917" y="260"/>
                    <a:pt x="2846" y="248"/>
                  </a:cubicBezTo>
                  <a:cubicBezTo>
                    <a:pt x="2619" y="236"/>
                    <a:pt x="2405" y="165"/>
                    <a:pt x="2203" y="81"/>
                  </a:cubicBezTo>
                  <a:cubicBezTo>
                    <a:pt x="1972" y="22"/>
                    <a:pt x="1745" y="0"/>
                    <a:pt x="15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32"/>
            <p:cNvSpPr/>
            <p:nvPr/>
          </p:nvSpPr>
          <p:spPr>
            <a:xfrm>
              <a:off x="6040325" y="3903875"/>
              <a:ext cx="15800" cy="18500"/>
            </a:xfrm>
            <a:custGeom>
              <a:avLst/>
              <a:gdLst/>
              <a:ahLst/>
              <a:cxnLst/>
              <a:rect l="l" t="t" r="r" b="b"/>
              <a:pathLst>
                <a:path w="632" h="740" extrusionOk="0">
                  <a:moveTo>
                    <a:pt x="632" y="1"/>
                  </a:moveTo>
                  <a:cubicBezTo>
                    <a:pt x="84" y="37"/>
                    <a:pt x="1" y="144"/>
                    <a:pt x="72" y="703"/>
                  </a:cubicBezTo>
                  <a:cubicBezTo>
                    <a:pt x="103" y="726"/>
                    <a:pt x="129" y="740"/>
                    <a:pt x="156" y="740"/>
                  </a:cubicBezTo>
                  <a:cubicBezTo>
                    <a:pt x="171" y="740"/>
                    <a:pt x="186" y="736"/>
                    <a:pt x="203" y="727"/>
                  </a:cubicBezTo>
                  <a:cubicBezTo>
                    <a:pt x="334" y="596"/>
                    <a:pt x="596" y="679"/>
                    <a:pt x="632" y="429"/>
                  </a:cubicBezTo>
                  <a:lnTo>
                    <a:pt x="6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32"/>
            <p:cNvSpPr/>
            <p:nvPr/>
          </p:nvSpPr>
          <p:spPr>
            <a:xfrm>
              <a:off x="6045375" y="3914900"/>
              <a:ext cx="17900" cy="7475"/>
            </a:xfrm>
            <a:custGeom>
              <a:avLst/>
              <a:gdLst/>
              <a:ahLst/>
              <a:cxnLst/>
              <a:rect l="l" t="t" r="r" b="b"/>
              <a:pathLst>
                <a:path w="716" h="299" extrusionOk="0">
                  <a:moveTo>
                    <a:pt x="430" y="0"/>
                  </a:moveTo>
                  <a:cubicBezTo>
                    <a:pt x="287" y="96"/>
                    <a:pt x="96" y="131"/>
                    <a:pt x="1" y="298"/>
                  </a:cubicBezTo>
                  <a:lnTo>
                    <a:pt x="715" y="298"/>
                  </a:lnTo>
                  <a:cubicBezTo>
                    <a:pt x="715" y="96"/>
                    <a:pt x="632" y="12"/>
                    <a:pt x="4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32"/>
            <p:cNvSpPr/>
            <p:nvPr/>
          </p:nvSpPr>
          <p:spPr>
            <a:xfrm>
              <a:off x="5995675" y="3919500"/>
              <a:ext cx="24725" cy="9125"/>
            </a:xfrm>
            <a:custGeom>
              <a:avLst/>
              <a:gdLst/>
              <a:ahLst/>
              <a:cxnLst/>
              <a:rect l="l" t="t" r="r" b="b"/>
              <a:pathLst>
                <a:path w="989" h="365" extrusionOk="0">
                  <a:moveTo>
                    <a:pt x="796" y="0"/>
                  </a:moveTo>
                  <a:cubicBezTo>
                    <a:pt x="702" y="0"/>
                    <a:pt x="606" y="26"/>
                    <a:pt x="509" y="26"/>
                  </a:cubicBezTo>
                  <a:cubicBezTo>
                    <a:pt x="483" y="26"/>
                    <a:pt x="456" y="24"/>
                    <a:pt x="429" y="19"/>
                  </a:cubicBezTo>
                  <a:cubicBezTo>
                    <a:pt x="403" y="29"/>
                    <a:pt x="375" y="32"/>
                    <a:pt x="345" y="32"/>
                  </a:cubicBezTo>
                  <a:cubicBezTo>
                    <a:pt x="288" y="32"/>
                    <a:pt x="227" y="20"/>
                    <a:pt x="172" y="20"/>
                  </a:cubicBezTo>
                  <a:cubicBezTo>
                    <a:pt x="84" y="20"/>
                    <a:pt x="13" y="51"/>
                    <a:pt x="1" y="209"/>
                  </a:cubicBezTo>
                  <a:cubicBezTo>
                    <a:pt x="322" y="269"/>
                    <a:pt x="667" y="185"/>
                    <a:pt x="977" y="364"/>
                  </a:cubicBezTo>
                  <a:cubicBezTo>
                    <a:pt x="977" y="269"/>
                    <a:pt x="989" y="185"/>
                    <a:pt x="989" y="78"/>
                  </a:cubicBezTo>
                  <a:lnTo>
                    <a:pt x="989" y="54"/>
                  </a:lnTo>
                  <a:cubicBezTo>
                    <a:pt x="926" y="13"/>
                    <a:pt x="861" y="0"/>
                    <a:pt x="7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32"/>
            <p:cNvSpPr/>
            <p:nvPr/>
          </p:nvSpPr>
          <p:spPr>
            <a:xfrm>
              <a:off x="6027825" y="3922350"/>
              <a:ext cx="7475" cy="4775"/>
            </a:xfrm>
            <a:custGeom>
              <a:avLst/>
              <a:gdLst/>
              <a:ahLst/>
              <a:cxnLst/>
              <a:rect l="l" t="t" r="r" b="b"/>
              <a:pathLst>
                <a:path w="299" h="191" extrusionOk="0">
                  <a:moveTo>
                    <a:pt x="274" y="0"/>
                  </a:moveTo>
                  <a:lnTo>
                    <a:pt x="274" y="0"/>
                  </a:lnTo>
                  <a:cubicBezTo>
                    <a:pt x="179" y="12"/>
                    <a:pt x="96" y="12"/>
                    <a:pt x="0" y="12"/>
                  </a:cubicBezTo>
                  <a:cubicBezTo>
                    <a:pt x="36" y="95"/>
                    <a:pt x="84" y="191"/>
                    <a:pt x="167" y="191"/>
                  </a:cubicBezTo>
                  <a:cubicBezTo>
                    <a:pt x="298" y="191"/>
                    <a:pt x="262" y="71"/>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32"/>
            <p:cNvSpPr/>
            <p:nvPr/>
          </p:nvSpPr>
          <p:spPr>
            <a:xfrm>
              <a:off x="6187675" y="3917025"/>
              <a:ext cx="21450" cy="15850"/>
            </a:xfrm>
            <a:custGeom>
              <a:avLst/>
              <a:gdLst/>
              <a:ahLst/>
              <a:cxnLst/>
              <a:rect l="l" t="t" r="r" b="b"/>
              <a:pathLst>
                <a:path w="858" h="634" extrusionOk="0">
                  <a:moveTo>
                    <a:pt x="210" y="0"/>
                  </a:moveTo>
                  <a:cubicBezTo>
                    <a:pt x="159" y="0"/>
                    <a:pt x="109" y="21"/>
                    <a:pt x="60" y="70"/>
                  </a:cubicBezTo>
                  <a:cubicBezTo>
                    <a:pt x="12" y="106"/>
                    <a:pt x="0" y="153"/>
                    <a:pt x="12" y="213"/>
                  </a:cubicBezTo>
                  <a:cubicBezTo>
                    <a:pt x="72" y="296"/>
                    <a:pt x="95" y="404"/>
                    <a:pt x="60" y="511"/>
                  </a:cubicBezTo>
                  <a:cubicBezTo>
                    <a:pt x="137" y="613"/>
                    <a:pt x="238" y="633"/>
                    <a:pt x="347" y="633"/>
                  </a:cubicBezTo>
                  <a:cubicBezTo>
                    <a:pt x="414" y="633"/>
                    <a:pt x="484" y="626"/>
                    <a:pt x="553" y="626"/>
                  </a:cubicBezTo>
                  <a:cubicBezTo>
                    <a:pt x="579" y="626"/>
                    <a:pt x="605" y="627"/>
                    <a:pt x="631" y="630"/>
                  </a:cubicBezTo>
                  <a:cubicBezTo>
                    <a:pt x="738" y="511"/>
                    <a:pt x="857" y="392"/>
                    <a:pt x="774" y="189"/>
                  </a:cubicBezTo>
                  <a:lnTo>
                    <a:pt x="786" y="177"/>
                  </a:lnTo>
                  <a:cubicBezTo>
                    <a:pt x="679" y="118"/>
                    <a:pt x="560" y="153"/>
                    <a:pt x="476" y="58"/>
                  </a:cubicBezTo>
                  <a:lnTo>
                    <a:pt x="488" y="46"/>
                  </a:lnTo>
                  <a:lnTo>
                    <a:pt x="357" y="46"/>
                  </a:lnTo>
                  <a:cubicBezTo>
                    <a:pt x="306" y="18"/>
                    <a:pt x="257" y="0"/>
                    <a:pt x="2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32"/>
            <p:cNvSpPr/>
            <p:nvPr/>
          </p:nvSpPr>
          <p:spPr>
            <a:xfrm>
              <a:off x="6203150" y="3921750"/>
              <a:ext cx="11325" cy="11025"/>
            </a:xfrm>
            <a:custGeom>
              <a:avLst/>
              <a:gdLst/>
              <a:ahLst/>
              <a:cxnLst/>
              <a:rect l="l" t="t" r="r" b="b"/>
              <a:pathLst>
                <a:path w="453" h="441" extrusionOk="0">
                  <a:moveTo>
                    <a:pt x="155" y="0"/>
                  </a:moveTo>
                  <a:cubicBezTo>
                    <a:pt x="96" y="143"/>
                    <a:pt x="0" y="274"/>
                    <a:pt x="12" y="441"/>
                  </a:cubicBezTo>
                  <a:cubicBezTo>
                    <a:pt x="429" y="417"/>
                    <a:pt x="453" y="393"/>
                    <a:pt x="286" y="36"/>
                  </a:cubicBezTo>
                  <a:cubicBezTo>
                    <a:pt x="238" y="24"/>
                    <a:pt x="191"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32"/>
            <p:cNvSpPr/>
            <p:nvPr/>
          </p:nvSpPr>
          <p:spPr>
            <a:xfrm>
              <a:off x="6185575" y="3921075"/>
              <a:ext cx="9850" cy="8425"/>
            </a:xfrm>
            <a:custGeom>
              <a:avLst/>
              <a:gdLst/>
              <a:ahLst/>
              <a:cxnLst/>
              <a:rect l="l" t="t" r="r" b="b"/>
              <a:pathLst>
                <a:path w="394" h="337" extrusionOk="0">
                  <a:moveTo>
                    <a:pt x="67" y="0"/>
                  </a:moveTo>
                  <a:cubicBezTo>
                    <a:pt x="40" y="0"/>
                    <a:pt x="21" y="23"/>
                    <a:pt x="1" y="63"/>
                  </a:cubicBezTo>
                  <a:lnTo>
                    <a:pt x="1" y="325"/>
                  </a:lnTo>
                  <a:cubicBezTo>
                    <a:pt x="48" y="325"/>
                    <a:pt x="96" y="325"/>
                    <a:pt x="144" y="337"/>
                  </a:cubicBezTo>
                  <a:cubicBezTo>
                    <a:pt x="227" y="325"/>
                    <a:pt x="346" y="325"/>
                    <a:pt x="358" y="230"/>
                  </a:cubicBezTo>
                  <a:cubicBezTo>
                    <a:pt x="394" y="63"/>
                    <a:pt x="239" y="63"/>
                    <a:pt x="144" y="27"/>
                  </a:cubicBezTo>
                  <a:cubicBezTo>
                    <a:pt x="144" y="15"/>
                    <a:pt x="120" y="3"/>
                    <a:pt x="84" y="3"/>
                  </a:cubicBezTo>
                  <a:cubicBezTo>
                    <a:pt x="78" y="1"/>
                    <a:pt x="72" y="0"/>
                    <a:pt x="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32"/>
            <p:cNvSpPr/>
            <p:nvPr/>
          </p:nvSpPr>
          <p:spPr>
            <a:xfrm>
              <a:off x="5959375" y="3918475"/>
              <a:ext cx="48225" cy="9500"/>
            </a:xfrm>
            <a:custGeom>
              <a:avLst/>
              <a:gdLst/>
              <a:ahLst/>
              <a:cxnLst/>
              <a:rect l="l" t="t" r="r" b="b"/>
              <a:pathLst>
                <a:path w="1929" h="380" extrusionOk="0">
                  <a:moveTo>
                    <a:pt x="1726" y="0"/>
                  </a:moveTo>
                  <a:cubicBezTo>
                    <a:pt x="1536" y="0"/>
                    <a:pt x="1345" y="12"/>
                    <a:pt x="1155" y="12"/>
                  </a:cubicBezTo>
                  <a:cubicBezTo>
                    <a:pt x="985" y="138"/>
                    <a:pt x="809" y="166"/>
                    <a:pt x="631" y="166"/>
                  </a:cubicBezTo>
                  <a:cubicBezTo>
                    <a:pt x="494" y="166"/>
                    <a:pt x="355" y="150"/>
                    <a:pt x="215" y="150"/>
                  </a:cubicBezTo>
                  <a:cubicBezTo>
                    <a:pt x="144" y="150"/>
                    <a:pt x="72" y="154"/>
                    <a:pt x="0" y="167"/>
                  </a:cubicBezTo>
                  <a:cubicBezTo>
                    <a:pt x="24" y="203"/>
                    <a:pt x="36" y="238"/>
                    <a:pt x="36" y="286"/>
                  </a:cubicBezTo>
                  <a:cubicBezTo>
                    <a:pt x="322" y="298"/>
                    <a:pt x="595" y="298"/>
                    <a:pt x="881" y="310"/>
                  </a:cubicBezTo>
                  <a:cubicBezTo>
                    <a:pt x="974" y="359"/>
                    <a:pt x="1070" y="380"/>
                    <a:pt x="1166" y="380"/>
                  </a:cubicBezTo>
                  <a:cubicBezTo>
                    <a:pt x="1254" y="380"/>
                    <a:pt x="1343" y="362"/>
                    <a:pt x="1429" y="334"/>
                  </a:cubicBezTo>
                  <a:lnTo>
                    <a:pt x="1465" y="274"/>
                  </a:lnTo>
                  <a:cubicBezTo>
                    <a:pt x="1572" y="107"/>
                    <a:pt x="1750" y="179"/>
                    <a:pt x="1893" y="131"/>
                  </a:cubicBezTo>
                  <a:cubicBezTo>
                    <a:pt x="1929" y="60"/>
                    <a:pt x="1893" y="36"/>
                    <a:pt x="1834" y="36"/>
                  </a:cubicBezTo>
                  <a:cubicBezTo>
                    <a:pt x="1822" y="39"/>
                    <a:pt x="1811" y="40"/>
                    <a:pt x="1802" y="40"/>
                  </a:cubicBezTo>
                  <a:cubicBezTo>
                    <a:pt x="1773" y="40"/>
                    <a:pt x="1753" y="27"/>
                    <a:pt x="17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32"/>
            <p:cNvSpPr/>
            <p:nvPr/>
          </p:nvSpPr>
          <p:spPr>
            <a:xfrm>
              <a:off x="5941500" y="3921750"/>
              <a:ext cx="10450" cy="3475"/>
            </a:xfrm>
            <a:custGeom>
              <a:avLst/>
              <a:gdLst/>
              <a:ahLst/>
              <a:cxnLst/>
              <a:rect l="l" t="t" r="r" b="b"/>
              <a:pathLst>
                <a:path w="418" h="139" extrusionOk="0">
                  <a:moveTo>
                    <a:pt x="1" y="0"/>
                  </a:moveTo>
                  <a:lnTo>
                    <a:pt x="1" y="0"/>
                  </a:lnTo>
                  <a:cubicBezTo>
                    <a:pt x="64" y="94"/>
                    <a:pt x="136" y="139"/>
                    <a:pt x="212" y="139"/>
                  </a:cubicBezTo>
                  <a:cubicBezTo>
                    <a:pt x="280" y="139"/>
                    <a:pt x="350" y="103"/>
                    <a:pt x="417" y="36"/>
                  </a:cubicBezTo>
                  <a:cubicBezTo>
                    <a:pt x="275" y="36"/>
                    <a:pt x="144"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32"/>
            <p:cNvSpPr/>
            <p:nvPr/>
          </p:nvSpPr>
          <p:spPr>
            <a:xfrm>
              <a:off x="5934650" y="3921925"/>
              <a:ext cx="3300" cy="1925"/>
            </a:xfrm>
            <a:custGeom>
              <a:avLst/>
              <a:gdLst/>
              <a:ahLst/>
              <a:cxnLst/>
              <a:rect l="l" t="t" r="r" b="b"/>
              <a:pathLst>
                <a:path w="132" h="77" extrusionOk="0">
                  <a:moveTo>
                    <a:pt x="69" y="0"/>
                  </a:moveTo>
                  <a:cubicBezTo>
                    <a:pt x="44" y="0"/>
                    <a:pt x="20" y="9"/>
                    <a:pt x="1" y="29"/>
                  </a:cubicBezTo>
                  <a:lnTo>
                    <a:pt x="37" y="77"/>
                  </a:lnTo>
                  <a:cubicBezTo>
                    <a:pt x="72" y="53"/>
                    <a:pt x="96" y="29"/>
                    <a:pt x="132" y="17"/>
                  </a:cubicBezTo>
                  <a:cubicBezTo>
                    <a:pt x="110" y="6"/>
                    <a:pt x="89" y="0"/>
                    <a:pt x="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32"/>
            <p:cNvSpPr/>
            <p:nvPr/>
          </p:nvSpPr>
          <p:spPr>
            <a:xfrm>
              <a:off x="6019800" y="3889750"/>
              <a:ext cx="150925" cy="15800"/>
            </a:xfrm>
            <a:custGeom>
              <a:avLst/>
              <a:gdLst/>
              <a:ahLst/>
              <a:cxnLst/>
              <a:rect l="l" t="t" r="r" b="b"/>
              <a:pathLst>
                <a:path w="6037" h="632" extrusionOk="0">
                  <a:moveTo>
                    <a:pt x="1680" y="1"/>
                  </a:moveTo>
                  <a:cubicBezTo>
                    <a:pt x="1557" y="1"/>
                    <a:pt x="1433" y="6"/>
                    <a:pt x="1310" y="18"/>
                  </a:cubicBezTo>
                  <a:cubicBezTo>
                    <a:pt x="1141" y="137"/>
                    <a:pt x="960" y="165"/>
                    <a:pt x="775" y="165"/>
                  </a:cubicBezTo>
                  <a:cubicBezTo>
                    <a:pt x="610" y="165"/>
                    <a:pt x="442" y="143"/>
                    <a:pt x="277" y="143"/>
                  </a:cubicBezTo>
                  <a:cubicBezTo>
                    <a:pt x="183" y="143"/>
                    <a:pt x="91" y="150"/>
                    <a:pt x="0" y="173"/>
                  </a:cubicBezTo>
                  <a:cubicBezTo>
                    <a:pt x="60" y="197"/>
                    <a:pt x="95" y="244"/>
                    <a:pt x="155" y="292"/>
                  </a:cubicBezTo>
                  <a:cubicBezTo>
                    <a:pt x="893" y="304"/>
                    <a:pt x="1607" y="304"/>
                    <a:pt x="2322" y="435"/>
                  </a:cubicBezTo>
                  <a:cubicBezTo>
                    <a:pt x="2512" y="566"/>
                    <a:pt x="2750" y="471"/>
                    <a:pt x="2941" y="542"/>
                  </a:cubicBezTo>
                  <a:lnTo>
                    <a:pt x="3000" y="542"/>
                  </a:lnTo>
                  <a:cubicBezTo>
                    <a:pt x="3353" y="597"/>
                    <a:pt x="3706" y="631"/>
                    <a:pt x="4059" y="631"/>
                  </a:cubicBezTo>
                  <a:cubicBezTo>
                    <a:pt x="4242" y="631"/>
                    <a:pt x="4425" y="622"/>
                    <a:pt x="4608" y="602"/>
                  </a:cubicBezTo>
                  <a:cubicBezTo>
                    <a:pt x="4736" y="566"/>
                    <a:pt x="4865" y="554"/>
                    <a:pt x="4993" y="554"/>
                  </a:cubicBezTo>
                  <a:cubicBezTo>
                    <a:pt x="5261" y="554"/>
                    <a:pt x="5529" y="606"/>
                    <a:pt x="5797" y="606"/>
                  </a:cubicBezTo>
                  <a:cubicBezTo>
                    <a:pt x="5877" y="606"/>
                    <a:pt x="5957" y="602"/>
                    <a:pt x="6036" y="590"/>
                  </a:cubicBezTo>
                  <a:lnTo>
                    <a:pt x="6036" y="447"/>
                  </a:lnTo>
                  <a:cubicBezTo>
                    <a:pt x="5941" y="375"/>
                    <a:pt x="5810" y="316"/>
                    <a:pt x="5727" y="209"/>
                  </a:cubicBezTo>
                  <a:cubicBezTo>
                    <a:pt x="5628" y="124"/>
                    <a:pt x="5528" y="94"/>
                    <a:pt x="5428" y="94"/>
                  </a:cubicBezTo>
                  <a:cubicBezTo>
                    <a:pt x="5194" y="94"/>
                    <a:pt x="4958" y="257"/>
                    <a:pt x="4724" y="257"/>
                  </a:cubicBezTo>
                  <a:cubicBezTo>
                    <a:pt x="4637" y="257"/>
                    <a:pt x="4551" y="234"/>
                    <a:pt x="4465" y="173"/>
                  </a:cubicBezTo>
                  <a:cubicBezTo>
                    <a:pt x="4310" y="149"/>
                    <a:pt x="4179" y="149"/>
                    <a:pt x="4024" y="137"/>
                  </a:cubicBezTo>
                  <a:cubicBezTo>
                    <a:pt x="3905" y="175"/>
                    <a:pt x="3784" y="189"/>
                    <a:pt x="3663" y="189"/>
                  </a:cubicBezTo>
                  <a:cubicBezTo>
                    <a:pt x="3481" y="189"/>
                    <a:pt x="3298" y="159"/>
                    <a:pt x="3119" y="137"/>
                  </a:cubicBezTo>
                  <a:cubicBezTo>
                    <a:pt x="2636" y="80"/>
                    <a:pt x="2160" y="1"/>
                    <a:pt x="16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32"/>
            <p:cNvSpPr/>
            <p:nvPr/>
          </p:nvSpPr>
          <p:spPr>
            <a:xfrm>
              <a:off x="6094800" y="3901175"/>
              <a:ext cx="40800" cy="12700"/>
            </a:xfrm>
            <a:custGeom>
              <a:avLst/>
              <a:gdLst/>
              <a:ahLst/>
              <a:cxnLst/>
              <a:rect l="l" t="t" r="r" b="b"/>
              <a:pathLst>
                <a:path w="1632" h="508" extrusionOk="0">
                  <a:moveTo>
                    <a:pt x="714" y="0"/>
                  </a:moveTo>
                  <a:cubicBezTo>
                    <a:pt x="474" y="0"/>
                    <a:pt x="235" y="28"/>
                    <a:pt x="0" y="85"/>
                  </a:cubicBezTo>
                  <a:cubicBezTo>
                    <a:pt x="60" y="145"/>
                    <a:pt x="119" y="204"/>
                    <a:pt x="203" y="264"/>
                  </a:cubicBezTo>
                  <a:cubicBezTo>
                    <a:pt x="285" y="363"/>
                    <a:pt x="368" y="508"/>
                    <a:pt x="490" y="508"/>
                  </a:cubicBezTo>
                  <a:cubicBezTo>
                    <a:pt x="544" y="508"/>
                    <a:pt x="606" y="479"/>
                    <a:pt x="679" y="406"/>
                  </a:cubicBezTo>
                  <a:cubicBezTo>
                    <a:pt x="755" y="325"/>
                    <a:pt x="830" y="292"/>
                    <a:pt x="909" y="292"/>
                  </a:cubicBezTo>
                  <a:cubicBezTo>
                    <a:pt x="991" y="292"/>
                    <a:pt x="1076" y="328"/>
                    <a:pt x="1167" y="383"/>
                  </a:cubicBezTo>
                  <a:cubicBezTo>
                    <a:pt x="1248" y="423"/>
                    <a:pt x="1334" y="452"/>
                    <a:pt x="1423" y="452"/>
                  </a:cubicBezTo>
                  <a:cubicBezTo>
                    <a:pt x="1490" y="452"/>
                    <a:pt x="1560" y="436"/>
                    <a:pt x="1632" y="395"/>
                  </a:cubicBezTo>
                  <a:lnTo>
                    <a:pt x="1632" y="133"/>
                  </a:lnTo>
                  <a:cubicBezTo>
                    <a:pt x="1330" y="46"/>
                    <a:pt x="1022" y="0"/>
                    <a:pt x="7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32"/>
            <p:cNvSpPr/>
            <p:nvPr/>
          </p:nvSpPr>
          <p:spPr>
            <a:xfrm>
              <a:off x="6171600" y="3910475"/>
              <a:ext cx="9550" cy="8025"/>
            </a:xfrm>
            <a:custGeom>
              <a:avLst/>
              <a:gdLst/>
              <a:ahLst/>
              <a:cxnLst/>
              <a:rect l="l" t="t" r="r" b="b"/>
              <a:pathLst>
                <a:path w="382" h="321" extrusionOk="0">
                  <a:moveTo>
                    <a:pt x="139" y="1"/>
                  </a:moveTo>
                  <a:cubicBezTo>
                    <a:pt x="117" y="1"/>
                    <a:pt x="94" y="4"/>
                    <a:pt x="72" y="11"/>
                  </a:cubicBezTo>
                  <a:cubicBezTo>
                    <a:pt x="12" y="23"/>
                    <a:pt x="12" y="213"/>
                    <a:pt x="0" y="320"/>
                  </a:cubicBezTo>
                  <a:cubicBezTo>
                    <a:pt x="119" y="273"/>
                    <a:pt x="250" y="237"/>
                    <a:pt x="381" y="189"/>
                  </a:cubicBezTo>
                  <a:cubicBezTo>
                    <a:pt x="333" y="64"/>
                    <a:pt x="237" y="1"/>
                    <a:pt x="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32"/>
            <p:cNvSpPr/>
            <p:nvPr/>
          </p:nvSpPr>
          <p:spPr>
            <a:xfrm>
              <a:off x="6152850" y="3915075"/>
              <a:ext cx="11325" cy="3425"/>
            </a:xfrm>
            <a:custGeom>
              <a:avLst/>
              <a:gdLst/>
              <a:ahLst/>
              <a:cxnLst/>
              <a:rect l="l" t="t" r="r" b="b"/>
              <a:pathLst>
                <a:path w="453" h="137" extrusionOk="0">
                  <a:moveTo>
                    <a:pt x="230" y="1"/>
                  </a:moveTo>
                  <a:cubicBezTo>
                    <a:pt x="154" y="1"/>
                    <a:pt x="79" y="46"/>
                    <a:pt x="0" y="124"/>
                  </a:cubicBezTo>
                  <a:cubicBezTo>
                    <a:pt x="155" y="136"/>
                    <a:pt x="298" y="136"/>
                    <a:pt x="453" y="136"/>
                  </a:cubicBezTo>
                  <a:cubicBezTo>
                    <a:pt x="376" y="43"/>
                    <a:pt x="303" y="1"/>
                    <a:pt x="2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32"/>
            <p:cNvSpPr/>
            <p:nvPr/>
          </p:nvSpPr>
          <p:spPr>
            <a:xfrm>
              <a:off x="6182000" y="3918475"/>
              <a:ext cx="7175" cy="4175"/>
            </a:xfrm>
            <a:custGeom>
              <a:avLst/>
              <a:gdLst/>
              <a:ahLst/>
              <a:cxnLst/>
              <a:rect l="l" t="t" r="r" b="b"/>
              <a:pathLst>
                <a:path w="287" h="167" extrusionOk="0">
                  <a:moveTo>
                    <a:pt x="1" y="0"/>
                  </a:moveTo>
                  <a:cubicBezTo>
                    <a:pt x="49" y="60"/>
                    <a:pt x="108" y="107"/>
                    <a:pt x="144" y="167"/>
                  </a:cubicBezTo>
                  <a:cubicBezTo>
                    <a:pt x="191" y="155"/>
                    <a:pt x="239" y="155"/>
                    <a:pt x="287" y="131"/>
                  </a:cubicBezTo>
                  <a:lnTo>
                    <a:pt x="287" y="12"/>
                  </a:lnTo>
                  <a:cubicBezTo>
                    <a:pt x="191" y="0"/>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32"/>
            <p:cNvSpPr/>
            <p:nvPr/>
          </p:nvSpPr>
          <p:spPr>
            <a:xfrm>
              <a:off x="6189150" y="3915200"/>
              <a:ext cx="7475" cy="3300"/>
            </a:xfrm>
            <a:custGeom>
              <a:avLst/>
              <a:gdLst/>
              <a:ahLst/>
              <a:cxnLst/>
              <a:rect l="l" t="t" r="r" b="b"/>
              <a:pathLst>
                <a:path w="299" h="132" extrusionOk="0">
                  <a:moveTo>
                    <a:pt x="1" y="0"/>
                  </a:moveTo>
                  <a:lnTo>
                    <a:pt x="1" y="131"/>
                  </a:lnTo>
                  <a:cubicBezTo>
                    <a:pt x="84" y="131"/>
                    <a:pt x="191" y="119"/>
                    <a:pt x="298" y="119"/>
                  </a:cubicBezTo>
                  <a:cubicBezTo>
                    <a:pt x="215" y="12"/>
                    <a:pt x="12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32"/>
            <p:cNvSpPr/>
            <p:nvPr/>
          </p:nvSpPr>
          <p:spPr>
            <a:xfrm>
              <a:off x="6187075" y="3913400"/>
              <a:ext cx="2100" cy="1825"/>
            </a:xfrm>
            <a:custGeom>
              <a:avLst/>
              <a:gdLst/>
              <a:ahLst/>
              <a:cxnLst/>
              <a:rect l="l" t="t" r="r" b="b"/>
              <a:pathLst>
                <a:path w="84" h="73" extrusionOk="0">
                  <a:moveTo>
                    <a:pt x="0" y="1"/>
                  </a:moveTo>
                  <a:lnTo>
                    <a:pt x="84" y="72"/>
                  </a:lnTo>
                  <a:cubicBezTo>
                    <a:pt x="84" y="37"/>
                    <a:pt x="60" y="25"/>
                    <a:pt x="48" y="13"/>
                  </a:cubicBezTo>
                  <a:cubicBezTo>
                    <a:pt x="48" y="1"/>
                    <a:pt x="2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32"/>
            <p:cNvSpPr/>
            <p:nvPr/>
          </p:nvSpPr>
          <p:spPr>
            <a:xfrm>
              <a:off x="6167425" y="3918775"/>
              <a:ext cx="3900" cy="1500"/>
            </a:xfrm>
            <a:custGeom>
              <a:avLst/>
              <a:gdLst/>
              <a:ahLst/>
              <a:cxnLst/>
              <a:rect l="l" t="t" r="r" b="b"/>
              <a:pathLst>
                <a:path w="156" h="60" extrusionOk="0">
                  <a:moveTo>
                    <a:pt x="155" y="0"/>
                  </a:moveTo>
                  <a:cubicBezTo>
                    <a:pt x="108" y="0"/>
                    <a:pt x="48" y="0"/>
                    <a:pt x="1" y="24"/>
                  </a:cubicBezTo>
                  <a:cubicBezTo>
                    <a:pt x="12" y="36"/>
                    <a:pt x="36" y="60"/>
                    <a:pt x="48" y="60"/>
                  </a:cubicBezTo>
                  <a:cubicBezTo>
                    <a:pt x="84" y="48"/>
                    <a:pt x="120" y="24"/>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32"/>
            <p:cNvSpPr/>
            <p:nvPr/>
          </p:nvSpPr>
          <p:spPr>
            <a:xfrm>
              <a:off x="5816200" y="3883050"/>
              <a:ext cx="13700" cy="10450"/>
            </a:xfrm>
            <a:custGeom>
              <a:avLst/>
              <a:gdLst/>
              <a:ahLst/>
              <a:cxnLst/>
              <a:rect l="l" t="t" r="r" b="b"/>
              <a:pathLst>
                <a:path w="548" h="418" extrusionOk="0">
                  <a:moveTo>
                    <a:pt x="274" y="0"/>
                  </a:moveTo>
                  <a:cubicBezTo>
                    <a:pt x="369" y="155"/>
                    <a:pt x="357" y="239"/>
                    <a:pt x="155" y="286"/>
                  </a:cubicBezTo>
                  <a:cubicBezTo>
                    <a:pt x="107" y="298"/>
                    <a:pt x="48" y="381"/>
                    <a:pt x="0" y="417"/>
                  </a:cubicBezTo>
                  <a:cubicBezTo>
                    <a:pt x="95" y="417"/>
                    <a:pt x="179" y="405"/>
                    <a:pt x="286" y="405"/>
                  </a:cubicBezTo>
                  <a:cubicBezTo>
                    <a:pt x="405" y="405"/>
                    <a:pt x="524" y="358"/>
                    <a:pt x="536" y="227"/>
                  </a:cubicBezTo>
                  <a:cubicBezTo>
                    <a:pt x="548" y="48"/>
                    <a:pt x="429" y="0"/>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32"/>
            <p:cNvSpPr/>
            <p:nvPr/>
          </p:nvSpPr>
          <p:spPr>
            <a:xfrm>
              <a:off x="6176050" y="4027400"/>
              <a:ext cx="625" cy="1225"/>
            </a:xfrm>
            <a:custGeom>
              <a:avLst/>
              <a:gdLst/>
              <a:ahLst/>
              <a:cxnLst/>
              <a:rect l="l" t="t" r="r" b="b"/>
              <a:pathLst>
                <a:path w="25" h="49" extrusionOk="0">
                  <a:moveTo>
                    <a:pt x="1" y="1"/>
                  </a:moveTo>
                  <a:lnTo>
                    <a:pt x="13" y="49"/>
                  </a:lnTo>
                  <a:lnTo>
                    <a:pt x="25" y="25"/>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32"/>
            <p:cNvSpPr/>
            <p:nvPr/>
          </p:nvSpPr>
          <p:spPr>
            <a:xfrm>
              <a:off x="6131400" y="3889525"/>
              <a:ext cx="33975" cy="9325"/>
            </a:xfrm>
            <a:custGeom>
              <a:avLst/>
              <a:gdLst/>
              <a:ahLst/>
              <a:cxnLst/>
              <a:rect l="l" t="t" r="r" b="b"/>
              <a:pathLst>
                <a:path w="1359" h="373" extrusionOk="0">
                  <a:moveTo>
                    <a:pt x="1128" y="0"/>
                  </a:moveTo>
                  <a:cubicBezTo>
                    <a:pt x="1114" y="0"/>
                    <a:pt x="1100" y="1"/>
                    <a:pt x="1084" y="3"/>
                  </a:cubicBezTo>
                  <a:lnTo>
                    <a:pt x="596" y="3"/>
                  </a:lnTo>
                  <a:cubicBezTo>
                    <a:pt x="514" y="136"/>
                    <a:pt x="405" y="161"/>
                    <a:pt x="293" y="161"/>
                  </a:cubicBezTo>
                  <a:cubicBezTo>
                    <a:pt x="222" y="161"/>
                    <a:pt x="151" y="151"/>
                    <a:pt x="83" y="151"/>
                  </a:cubicBezTo>
                  <a:cubicBezTo>
                    <a:pt x="55" y="151"/>
                    <a:pt x="27" y="153"/>
                    <a:pt x="1" y="158"/>
                  </a:cubicBezTo>
                  <a:cubicBezTo>
                    <a:pt x="106" y="270"/>
                    <a:pt x="222" y="307"/>
                    <a:pt x="340" y="307"/>
                  </a:cubicBezTo>
                  <a:cubicBezTo>
                    <a:pt x="448" y="307"/>
                    <a:pt x="559" y="276"/>
                    <a:pt x="668" y="241"/>
                  </a:cubicBezTo>
                  <a:cubicBezTo>
                    <a:pt x="762" y="207"/>
                    <a:pt x="850" y="191"/>
                    <a:pt x="935" y="191"/>
                  </a:cubicBezTo>
                  <a:cubicBezTo>
                    <a:pt x="1053" y="191"/>
                    <a:pt x="1164" y="222"/>
                    <a:pt x="1275" y="277"/>
                  </a:cubicBezTo>
                  <a:cubicBezTo>
                    <a:pt x="1311" y="313"/>
                    <a:pt x="1334" y="337"/>
                    <a:pt x="1358" y="372"/>
                  </a:cubicBezTo>
                  <a:lnTo>
                    <a:pt x="1358" y="253"/>
                  </a:lnTo>
                  <a:cubicBezTo>
                    <a:pt x="1326" y="112"/>
                    <a:pt x="1273" y="0"/>
                    <a:pt x="11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32"/>
            <p:cNvSpPr/>
            <p:nvPr/>
          </p:nvSpPr>
          <p:spPr>
            <a:xfrm>
              <a:off x="6170700" y="4065500"/>
              <a:ext cx="50025" cy="17825"/>
            </a:xfrm>
            <a:custGeom>
              <a:avLst/>
              <a:gdLst/>
              <a:ahLst/>
              <a:cxnLst/>
              <a:rect l="l" t="t" r="r" b="b"/>
              <a:pathLst>
                <a:path w="2001" h="713" extrusionOk="0">
                  <a:moveTo>
                    <a:pt x="1424" y="0"/>
                  </a:moveTo>
                  <a:cubicBezTo>
                    <a:pt x="1414" y="0"/>
                    <a:pt x="1404" y="0"/>
                    <a:pt x="1394" y="1"/>
                  </a:cubicBezTo>
                  <a:cubicBezTo>
                    <a:pt x="929" y="13"/>
                    <a:pt x="465" y="13"/>
                    <a:pt x="0" y="13"/>
                  </a:cubicBezTo>
                  <a:cubicBezTo>
                    <a:pt x="96" y="60"/>
                    <a:pt x="167" y="132"/>
                    <a:pt x="239" y="132"/>
                  </a:cubicBezTo>
                  <a:cubicBezTo>
                    <a:pt x="632" y="144"/>
                    <a:pt x="572" y="346"/>
                    <a:pt x="453" y="584"/>
                  </a:cubicBezTo>
                  <a:cubicBezTo>
                    <a:pt x="716" y="653"/>
                    <a:pt x="995" y="713"/>
                    <a:pt x="1277" y="713"/>
                  </a:cubicBezTo>
                  <a:cubicBezTo>
                    <a:pt x="1340" y="713"/>
                    <a:pt x="1402" y="710"/>
                    <a:pt x="1465" y="703"/>
                  </a:cubicBezTo>
                  <a:cubicBezTo>
                    <a:pt x="1715" y="680"/>
                    <a:pt x="1965" y="644"/>
                    <a:pt x="2001" y="299"/>
                  </a:cubicBezTo>
                  <a:cubicBezTo>
                    <a:pt x="1829" y="138"/>
                    <a:pt x="1669" y="0"/>
                    <a:pt x="14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32"/>
            <p:cNvSpPr/>
            <p:nvPr/>
          </p:nvSpPr>
          <p:spPr>
            <a:xfrm>
              <a:off x="6079025" y="4051225"/>
              <a:ext cx="107475" cy="14000"/>
            </a:xfrm>
            <a:custGeom>
              <a:avLst/>
              <a:gdLst/>
              <a:ahLst/>
              <a:cxnLst/>
              <a:rect l="l" t="t" r="r" b="b"/>
              <a:pathLst>
                <a:path w="4299" h="560" extrusionOk="0">
                  <a:moveTo>
                    <a:pt x="155" y="0"/>
                  </a:moveTo>
                  <a:cubicBezTo>
                    <a:pt x="0" y="167"/>
                    <a:pt x="191" y="179"/>
                    <a:pt x="262" y="250"/>
                  </a:cubicBezTo>
                  <a:cubicBezTo>
                    <a:pt x="283" y="292"/>
                    <a:pt x="304" y="310"/>
                    <a:pt x="330" y="310"/>
                  </a:cubicBezTo>
                  <a:cubicBezTo>
                    <a:pt x="348" y="310"/>
                    <a:pt x="369" y="301"/>
                    <a:pt x="393" y="286"/>
                  </a:cubicBezTo>
                  <a:cubicBezTo>
                    <a:pt x="453" y="294"/>
                    <a:pt x="512" y="296"/>
                    <a:pt x="570" y="296"/>
                  </a:cubicBezTo>
                  <a:cubicBezTo>
                    <a:pt x="624" y="296"/>
                    <a:pt x="678" y="295"/>
                    <a:pt x="730" y="295"/>
                  </a:cubicBezTo>
                  <a:cubicBezTo>
                    <a:pt x="870" y="295"/>
                    <a:pt x="1004" y="306"/>
                    <a:pt x="1131" y="393"/>
                  </a:cubicBezTo>
                  <a:cubicBezTo>
                    <a:pt x="1131" y="405"/>
                    <a:pt x="1131" y="417"/>
                    <a:pt x="1155" y="441"/>
                  </a:cubicBezTo>
                  <a:cubicBezTo>
                    <a:pt x="1159" y="445"/>
                    <a:pt x="1166" y="448"/>
                    <a:pt x="1175" y="448"/>
                  </a:cubicBezTo>
                  <a:cubicBezTo>
                    <a:pt x="1192" y="448"/>
                    <a:pt x="1219" y="437"/>
                    <a:pt x="1251" y="405"/>
                  </a:cubicBezTo>
                  <a:cubicBezTo>
                    <a:pt x="1334" y="417"/>
                    <a:pt x="1441" y="417"/>
                    <a:pt x="1524" y="441"/>
                  </a:cubicBezTo>
                  <a:lnTo>
                    <a:pt x="2203" y="441"/>
                  </a:lnTo>
                  <a:cubicBezTo>
                    <a:pt x="2321" y="481"/>
                    <a:pt x="2442" y="492"/>
                    <a:pt x="2564" y="492"/>
                  </a:cubicBezTo>
                  <a:cubicBezTo>
                    <a:pt x="2709" y="492"/>
                    <a:pt x="2856" y="477"/>
                    <a:pt x="3002" y="477"/>
                  </a:cubicBezTo>
                  <a:cubicBezTo>
                    <a:pt x="3134" y="477"/>
                    <a:pt x="3265" y="489"/>
                    <a:pt x="3394" y="536"/>
                  </a:cubicBezTo>
                  <a:cubicBezTo>
                    <a:pt x="3477" y="560"/>
                    <a:pt x="3584" y="560"/>
                    <a:pt x="3691" y="560"/>
                  </a:cubicBezTo>
                  <a:cubicBezTo>
                    <a:pt x="3834" y="346"/>
                    <a:pt x="4060" y="453"/>
                    <a:pt x="4251" y="393"/>
                  </a:cubicBezTo>
                  <a:cubicBezTo>
                    <a:pt x="4263" y="358"/>
                    <a:pt x="4287" y="346"/>
                    <a:pt x="4299" y="322"/>
                  </a:cubicBezTo>
                  <a:cubicBezTo>
                    <a:pt x="4287" y="286"/>
                    <a:pt x="4263" y="274"/>
                    <a:pt x="4251" y="239"/>
                  </a:cubicBezTo>
                  <a:cubicBezTo>
                    <a:pt x="4191" y="227"/>
                    <a:pt x="4132" y="215"/>
                    <a:pt x="4072" y="215"/>
                  </a:cubicBezTo>
                  <a:lnTo>
                    <a:pt x="3715" y="215"/>
                  </a:lnTo>
                  <a:cubicBezTo>
                    <a:pt x="3667" y="215"/>
                    <a:pt x="3608" y="227"/>
                    <a:pt x="3548" y="239"/>
                  </a:cubicBezTo>
                  <a:lnTo>
                    <a:pt x="3370" y="239"/>
                  </a:lnTo>
                  <a:cubicBezTo>
                    <a:pt x="3140" y="252"/>
                    <a:pt x="2901" y="258"/>
                    <a:pt x="2664" y="258"/>
                  </a:cubicBezTo>
                  <a:cubicBezTo>
                    <a:pt x="2497" y="258"/>
                    <a:pt x="2330" y="255"/>
                    <a:pt x="2167" y="250"/>
                  </a:cubicBezTo>
                  <a:cubicBezTo>
                    <a:pt x="2096" y="250"/>
                    <a:pt x="2048" y="191"/>
                    <a:pt x="1989" y="167"/>
                  </a:cubicBezTo>
                  <a:cubicBezTo>
                    <a:pt x="1846" y="143"/>
                    <a:pt x="1691" y="119"/>
                    <a:pt x="1548" y="108"/>
                  </a:cubicBezTo>
                  <a:cubicBezTo>
                    <a:pt x="1441" y="96"/>
                    <a:pt x="1346" y="96"/>
                    <a:pt x="1251" y="72"/>
                  </a:cubicBezTo>
                  <a:cubicBezTo>
                    <a:pt x="1183" y="60"/>
                    <a:pt x="1116" y="59"/>
                    <a:pt x="1049" y="59"/>
                  </a:cubicBezTo>
                  <a:cubicBezTo>
                    <a:pt x="1029" y="59"/>
                    <a:pt x="1010" y="59"/>
                    <a:pt x="991" y="59"/>
                  </a:cubicBezTo>
                  <a:cubicBezTo>
                    <a:pt x="877" y="59"/>
                    <a:pt x="764" y="55"/>
                    <a:pt x="655" y="0"/>
                  </a:cubicBezTo>
                  <a:lnTo>
                    <a:pt x="596" y="0"/>
                  </a:lnTo>
                  <a:cubicBezTo>
                    <a:pt x="554" y="24"/>
                    <a:pt x="515" y="36"/>
                    <a:pt x="478" y="36"/>
                  </a:cubicBezTo>
                  <a:cubicBezTo>
                    <a:pt x="441" y="36"/>
                    <a:pt x="405" y="24"/>
                    <a:pt x="3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32"/>
            <p:cNvSpPr/>
            <p:nvPr/>
          </p:nvSpPr>
          <p:spPr>
            <a:xfrm>
              <a:off x="6185275" y="4057175"/>
              <a:ext cx="22050" cy="4850"/>
            </a:xfrm>
            <a:custGeom>
              <a:avLst/>
              <a:gdLst/>
              <a:ahLst/>
              <a:cxnLst/>
              <a:rect l="l" t="t" r="r" b="b"/>
              <a:pathLst>
                <a:path w="882" h="194" extrusionOk="0">
                  <a:moveTo>
                    <a:pt x="96" y="1"/>
                  </a:moveTo>
                  <a:cubicBezTo>
                    <a:pt x="49" y="1"/>
                    <a:pt x="37" y="24"/>
                    <a:pt x="1" y="60"/>
                  </a:cubicBezTo>
                  <a:lnTo>
                    <a:pt x="1" y="167"/>
                  </a:lnTo>
                  <a:cubicBezTo>
                    <a:pt x="24" y="165"/>
                    <a:pt x="46" y="165"/>
                    <a:pt x="69" y="165"/>
                  </a:cubicBezTo>
                  <a:cubicBezTo>
                    <a:pt x="207" y="165"/>
                    <a:pt x="346" y="193"/>
                    <a:pt x="483" y="193"/>
                  </a:cubicBezTo>
                  <a:cubicBezTo>
                    <a:pt x="620" y="193"/>
                    <a:pt x="755" y="164"/>
                    <a:pt x="882" y="48"/>
                  </a:cubicBezTo>
                  <a:cubicBezTo>
                    <a:pt x="644" y="48"/>
                    <a:pt x="394" y="36"/>
                    <a:pt x="156" y="36"/>
                  </a:cubicBezTo>
                  <a:cubicBezTo>
                    <a:pt x="156" y="24"/>
                    <a:pt x="120" y="24"/>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32"/>
            <p:cNvSpPr/>
            <p:nvPr/>
          </p:nvSpPr>
          <p:spPr>
            <a:xfrm>
              <a:off x="6199575" y="3918475"/>
              <a:ext cx="7750" cy="3075"/>
            </a:xfrm>
            <a:custGeom>
              <a:avLst/>
              <a:gdLst/>
              <a:ahLst/>
              <a:cxnLst/>
              <a:rect l="l" t="t" r="r" b="b"/>
              <a:pathLst>
                <a:path w="310" h="123" extrusionOk="0">
                  <a:moveTo>
                    <a:pt x="0" y="0"/>
                  </a:moveTo>
                  <a:cubicBezTo>
                    <a:pt x="58" y="97"/>
                    <a:pt x="148" y="123"/>
                    <a:pt x="243" y="123"/>
                  </a:cubicBezTo>
                  <a:cubicBezTo>
                    <a:pt x="265" y="123"/>
                    <a:pt x="288" y="122"/>
                    <a:pt x="310" y="119"/>
                  </a:cubicBezTo>
                  <a:cubicBezTo>
                    <a:pt x="250" y="0"/>
                    <a:pt x="131"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32"/>
            <p:cNvSpPr/>
            <p:nvPr/>
          </p:nvSpPr>
          <p:spPr>
            <a:xfrm>
              <a:off x="5432500" y="2951300"/>
              <a:ext cx="56300" cy="23375"/>
            </a:xfrm>
            <a:custGeom>
              <a:avLst/>
              <a:gdLst/>
              <a:ahLst/>
              <a:cxnLst/>
              <a:rect l="l" t="t" r="r" b="b"/>
              <a:pathLst>
                <a:path w="2252" h="935" extrusionOk="0">
                  <a:moveTo>
                    <a:pt x="1707" y="0"/>
                  </a:moveTo>
                  <a:cubicBezTo>
                    <a:pt x="1569" y="0"/>
                    <a:pt x="1429" y="31"/>
                    <a:pt x="1287" y="63"/>
                  </a:cubicBezTo>
                  <a:cubicBezTo>
                    <a:pt x="1141" y="143"/>
                    <a:pt x="995" y="178"/>
                    <a:pt x="850" y="178"/>
                  </a:cubicBezTo>
                  <a:cubicBezTo>
                    <a:pt x="712" y="178"/>
                    <a:pt x="575" y="145"/>
                    <a:pt x="442" y="87"/>
                  </a:cubicBezTo>
                  <a:lnTo>
                    <a:pt x="418" y="99"/>
                  </a:lnTo>
                  <a:cubicBezTo>
                    <a:pt x="299" y="99"/>
                    <a:pt x="203" y="111"/>
                    <a:pt x="144" y="230"/>
                  </a:cubicBezTo>
                  <a:cubicBezTo>
                    <a:pt x="1" y="635"/>
                    <a:pt x="239" y="754"/>
                    <a:pt x="572" y="778"/>
                  </a:cubicBezTo>
                  <a:cubicBezTo>
                    <a:pt x="982" y="893"/>
                    <a:pt x="1410" y="935"/>
                    <a:pt x="1832" y="935"/>
                  </a:cubicBezTo>
                  <a:cubicBezTo>
                    <a:pt x="1889" y="935"/>
                    <a:pt x="1945" y="934"/>
                    <a:pt x="2001" y="933"/>
                  </a:cubicBezTo>
                  <a:cubicBezTo>
                    <a:pt x="2025" y="778"/>
                    <a:pt x="1942" y="599"/>
                    <a:pt x="2132" y="504"/>
                  </a:cubicBezTo>
                  <a:cubicBezTo>
                    <a:pt x="2168" y="480"/>
                    <a:pt x="2180" y="456"/>
                    <a:pt x="2204" y="444"/>
                  </a:cubicBezTo>
                  <a:cubicBezTo>
                    <a:pt x="2251" y="349"/>
                    <a:pt x="2239" y="266"/>
                    <a:pt x="2180" y="171"/>
                  </a:cubicBezTo>
                  <a:cubicBezTo>
                    <a:pt x="2026" y="42"/>
                    <a:pt x="1868" y="0"/>
                    <a:pt x="17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32"/>
            <p:cNvSpPr/>
            <p:nvPr/>
          </p:nvSpPr>
          <p:spPr>
            <a:xfrm>
              <a:off x="5386075" y="2938575"/>
              <a:ext cx="60750" cy="32775"/>
            </a:xfrm>
            <a:custGeom>
              <a:avLst/>
              <a:gdLst/>
              <a:ahLst/>
              <a:cxnLst/>
              <a:rect l="l" t="t" r="r" b="b"/>
              <a:pathLst>
                <a:path w="2430" h="1311" extrusionOk="0">
                  <a:moveTo>
                    <a:pt x="1013" y="1"/>
                  </a:moveTo>
                  <a:cubicBezTo>
                    <a:pt x="1013" y="60"/>
                    <a:pt x="1001" y="96"/>
                    <a:pt x="1001" y="156"/>
                  </a:cubicBezTo>
                  <a:cubicBezTo>
                    <a:pt x="1084" y="453"/>
                    <a:pt x="1489" y="513"/>
                    <a:pt x="1548" y="870"/>
                  </a:cubicBezTo>
                  <a:cubicBezTo>
                    <a:pt x="1383" y="969"/>
                    <a:pt x="1203" y="973"/>
                    <a:pt x="1023" y="973"/>
                  </a:cubicBezTo>
                  <a:cubicBezTo>
                    <a:pt x="1008" y="973"/>
                    <a:pt x="994" y="973"/>
                    <a:pt x="979" y="973"/>
                  </a:cubicBezTo>
                  <a:cubicBezTo>
                    <a:pt x="849" y="973"/>
                    <a:pt x="720" y="975"/>
                    <a:pt x="596" y="1013"/>
                  </a:cubicBezTo>
                  <a:cubicBezTo>
                    <a:pt x="476" y="1000"/>
                    <a:pt x="350" y="941"/>
                    <a:pt x="239" y="941"/>
                  </a:cubicBezTo>
                  <a:cubicBezTo>
                    <a:pt x="142" y="941"/>
                    <a:pt x="57" y="988"/>
                    <a:pt x="1" y="1156"/>
                  </a:cubicBezTo>
                  <a:cubicBezTo>
                    <a:pt x="798" y="1203"/>
                    <a:pt x="1620" y="1263"/>
                    <a:pt x="2429" y="1311"/>
                  </a:cubicBezTo>
                  <a:cubicBezTo>
                    <a:pt x="2322" y="1168"/>
                    <a:pt x="2060" y="1120"/>
                    <a:pt x="2156" y="858"/>
                  </a:cubicBezTo>
                  <a:cubicBezTo>
                    <a:pt x="2156" y="846"/>
                    <a:pt x="2060" y="787"/>
                    <a:pt x="2001" y="739"/>
                  </a:cubicBezTo>
                  <a:cubicBezTo>
                    <a:pt x="1644" y="525"/>
                    <a:pt x="1406" y="180"/>
                    <a:pt x="10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32"/>
            <p:cNvSpPr/>
            <p:nvPr/>
          </p:nvSpPr>
          <p:spPr>
            <a:xfrm>
              <a:off x="5320600" y="2957350"/>
              <a:ext cx="80075" cy="10650"/>
            </a:xfrm>
            <a:custGeom>
              <a:avLst/>
              <a:gdLst/>
              <a:ahLst/>
              <a:cxnLst/>
              <a:rect l="l" t="t" r="r" b="b"/>
              <a:pathLst>
                <a:path w="3203" h="426" extrusionOk="0">
                  <a:moveTo>
                    <a:pt x="310" y="0"/>
                  </a:moveTo>
                  <a:cubicBezTo>
                    <a:pt x="286" y="0"/>
                    <a:pt x="250" y="24"/>
                    <a:pt x="226" y="24"/>
                  </a:cubicBezTo>
                  <a:cubicBezTo>
                    <a:pt x="119" y="36"/>
                    <a:pt x="48" y="71"/>
                    <a:pt x="0" y="167"/>
                  </a:cubicBezTo>
                  <a:cubicBezTo>
                    <a:pt x="708" y="346"/>
                    <a:pt x="1442" y="426"/>
                    <a:pt x="2179" y="426"/>
                  </a:cubicBezTo>
                  <a:cubicBezTo>
                    <a:pt x="2322" y="426"/>
                    <a:pt x="2465" y="423"/>
                    <a:pt x="2608" y="417"/>
                  </a:cubicBezTo>
                  <a:cubicBezTo>
                    <a:pt x="2710" y="300"/>
                    <a:pt x="2840" y="295"/>
                    <a:pt x="2969" y="295"/>
                  </a:cubicBezTo>
                  <a:cubicBezTo>
                    <a:pt x="2980" y="295"/>
                    <a:pt x="2990" y="295"/>
                    <a:pt x="3001" y="295"/>
                  </a:cubicBezTo>
                  <a:cubicBezTo>
                    <a:pt x="3071" y="295"/>
                    <a:pt x="3140" y="294"/>
                    <a:pt x="3203" y="274"/>
                  </a:cubicBezTo>
                  <a:cubicBezTo>
                    <a:pt x="3121" y="177"/>
                    <a:pt x="3020" y="155"/>
                    <a:pt x="2917" y="155"/>
                  </a:cubicBezTo>
                  <a:cubicBezTo>
                    <a:pt x="2857" y="155"/>
                    <a:pt x="2796" y="162"/>
                    <a:pt x="2739" y="167"/>
                  </a:cubicBezTo>
                  <a:cubicBezTo>
                    <a:pt x="1917" y="107"/>
                    <a:pt x="1119" y="6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32"/>
            <p:cNvSpPr/>
            <p:nvPr/>
          </p:nvSpPr>
          <p:spPr>
            <a:xfrm>
              <a:off x="5283675" y="2953975"/>
              <a:ext cx="25025" cy="28400"/>
            </a:xfrm>
            <a:custGeom>
              <a:avLst/>
              <a:gdLst/>
              <a:ahLst/>
              <a:cxnLst/>
              <a:rect l="l" t="t" r="r" b="b"/>
              <a:pathLst>
                <a:path w="1001" h="1136" extrusionOk="0">
                  <a:moveTo>
                    <a:pt x="657" y="0"/>
                  </a:moveTo>
                  <a:cubicBezTo>
                    <a:pt x="456" y="0"/>
                    <a:pt x="331" y="113"/>
                    <a:pt x="263" y="337"/>
                  </a:cubicBezTo>
                  <a:cubicBezTo>
                    <a:pt x="179" y="552"/>
                    <a:pt x="108" y="766"/>
                    <a:pt x="37" y="992"/>
                  </a:cubicBezTo>
                  <a:cubicBezTo>
                    <a:pt x="1" y="1052"/>
                    <a:pt x="1" y="1088"/>
                    <a:pt x="60" y="1135"/>
                  </a:cubicBezTo>
                  <a:cubicBezTo>
                    <a:pt x="168" y="1052"/>
                    <a:pt x="263" y="945"/>
                    <a:pt x="346" y="849"/>
                  </a:cubicBezTo>
                  <a:cubicBezTo>
                    <a:pt x="375" y="807"/>
                    <a:pt x="403" y="792"/>
                    <a:pt x="432" y="792"/>
                  </a:cubicBezTo>
                  <a:cubicBezTo>
                    <a:pt x="499" y="792"/>
                    <a:pt x="565" y="873"/>
                    <a:pt x="632" y="873"/>
                  </a:cubicBezTo>
                  <a:cubicBezTo>
                    <a:pt x="680" y="647"/>
                    <a:pt x="537" y="314"/>
                    <a:pt x="930" y="278"/>
                  </a:cubicBezTo>
                  <a:cubicBezTo>
                    <a:pt x="1001" y="123"/>
                    <a:pt x="882" y="76"/>
                    <a:pt x="799" y="16"/>
                  </a:cubicBezTo>
                  <a:cubicBezTo>
                    <a:pt x="748" y="5"/>
                    <a:pt x="700" y="0"/>
                    <a:pt x="6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32"/>
            <p:cNvSpPr/>
            <p:nvPr/>
          </p:nvSpPr>
          <p:spPr>
            <a:xfrm>
              <a:off x="5303625" y="2953375"/>
              <a:ext cx="24725" cy="6975"/>
            </a:xfrm>
            <a:custGeom>
              <a:avLst/>
              <a:gdLst/>
              <a:ahLst/>
              <a:cxnLst/>
              <a:rect l="l" t="t" r="r" b="b"/>
              <a:pathLst>
                <a:path w="989" h="279" extrusionOk="0">
                  <a:moveTo>
                    <a:pt x="357" y="0"/>
                  </a:moveTo>
                  <a:cubicBezTo>
                    <a:pt x="238" y="0"/>
                    <a:pt x="120" y="11"/>
                    <a:pt x="1" y="28"/>
                  </a:cubicBezTo>
                  <a:cubicBezTo>
                    <a:pt x="36" y="123"/>
                    <a:pt x="84" y="195"/>
                    <a:pt x="132" y="278"/>
                  </a:cubicBezTo>
                  <a:lnTo>
                    <a:pt x="274" y="278"/>
                  </a:lnTo>
                  <a:cubicBezTo>
                    <a:pt x="361" y="228"/>
                    <a:pt x="450" y="216"/>
                    <a:pt x="539" y="216"/>
                  </a:cubicBezTo>
                  <a:cubicBezTo>
                    <a:pt x="616" y="216"/>
                    <a:pt x="693" y="225"/>
                    <a:pt x="770" y="225"/>
                  </a:cubicBezTo>
                  <a:cubicBezTo>
                    <a:pt x="835" y="225"/>
                    <a:pt x="901" y="218"/>
                    <a:pt x="965" y="195"/>
                  </a:cubicBezTo>
                  <a:lnTo>
                    <a:pt x="989" y="135"/>
                  </a:lnTo>
                  <a:cubicBezTo>
                    <a:pt x="782" y="36"/>
                    <a:pt x="570" y="0"/>
                    <a:pt x="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32"/>
            <p:cNvSpPr/>
            <p:nvPr/>
          </p:nvSpPr>
          <p:spPr>
            <a:xfrm>
              <a:off x="5310475" y="2957350"/>
              <a:ext cx="17275" cy="3875"/>
            </a:xfrm>
            <a:custGeom>
              <a:avLst/>
              <a:gdLst/>
              <a:ahLst/>
              <a:cxnLst/>
              <a:rect l="l" t="t" r="r" b="b"/>
              <a:pathLst>
                <a:path w="691" h="155" extrusionOk="0">
                  <a:moveTo>
                    <a:pt x="293" y="0"/>
                  </a:moveTo>
                  <a:cubicBezTo>
                    <a:pt x="192" y="0"/>
                    <a:pt x="94" y="26"/>
                    <a:pt x="0" y="119"/>
                  </a:cubicBezTo>
                  <a:cubicBezTo>
                    <a:pt x="143" y="143"/>
                    <a:pt x="274" y="143"/>
                    <a:pt x="405" y="155"/>
                  </a:cubicBezTo>
                  <a:cubicBezTo>
                    <a:pt x="512" y="119"/>
                    <a:pt x="620" y="143"/>
                    <a:pt x="691" y="36"/>
                  </a:cubicBezTo>
                  <a:lnTo>
                    <a:pt x="691" y="36"/>
                  </a:lnTo>
                  <a:cubicBezTo>
                    <a:pt x="681" y="36"/>
                    <a:pt x="671" y="36"/>
                    <a:pt x="661" y="36"/>
                  </a:cubicBezTo>
                  <a:cubicBezTo>
                    <a:pt x="537" y="36"/>
                    <a:pt x="413" y="0"/>
                    <a:pt x="2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32"/>
            <p:cNvSpPr/>
            <p:nvPr/>
          </p:nvSpPr>
          <p:spPr>
            <a:xfrm>
              <a:off x="5889425" y="3231275"/>
              <a:ext cx="93175" cy="20575"/>
            </a:xfrm>
            <a:custGeom>
              <a:avLst/>
              <a:gdLst/>
              <a:ahLst/>
              <a:cxnLst/>
              <a:rect l="l" t="t" r="r" b="b"/>
              <a:pathLst>
                <a:path w="3727" h="823" extrusionOk="0">
                  <a:moveTo>
                    <a:pt x="422" y="1"/>
                  </a:moveTo>
                  <a:cubicBezTo>
                    <a:pt x="298" y="1"/>
                    <a:pt x="185" y="34"/>
                    <a:pt x="107" y="152"/>
                  </a:cubicBezTo>
                  <a:cubicBezTo>
                    <a:pt x="0" y="306"/>
                    <a:pt x="298" y="402"/>
                    <a:pt x="453" y="485"/>
                  </a:cubicBezTo>
                  <a:cubicBezTo>
                    <a:pt x="1207" y="625"/>
                    <a:pt x="1953" y="822"/>
                    <a:pt x="2721" y="822"/>
                  </a:cubicBezTo>
                  <a:cubicBezTo>
                    <a:pt x="2936" y="822"/>
                    <a:pt x="3151" y="807"/>
                    <a:pt x="3370" y="771"/>
                  </a:cubicBezTo>
                  <a:cubicBezTo>
                    <a:pt x="3512" y="711"/>
                    <a:pt x="3655" y="640"/>
                    <a:pt x="3727" y="473"/>
                  </a:cubicBezTo>
                  <a:cubicBezTo>
                    <a:pt x="2817" y="291"/>
                    <a:pt x="1918" y="55"/>
                    <a:pt x="988" y="55"/>
                  </a:cubicBezTo>
                  <a:cubicBezTo>
                    <a:pt x="945" y="55"/>
                    <a:pt x="901" y="55"/>
                    <a:pt x="857" y="56"/>
                  </a:cubicBezTo>
                  <a:cubicBezTo>
                    <a:pt x="718" y="44"/>
                    <a:pt x="562" y="1"/>
                    <a:pt x="4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32"/>
            <p:cNvSpPr/>
            <p:nvPr/>
          </p:nvSpPr>
          <p:spPr>
            <a:xfrm>
              <a:off x="5840300" y="3223150"/>
              <a:ext cx="70575" cy="19825"/>
            </a:xfrm>
            <a:custGeom>
              <a:avLst/>
              <a:gdLst/>
              <a:ahLst/>
              <a:cxnLst/>
              <a:rect l="l" t="t" r="r" b="b"/>
              <a:pathLst>
                <a:path w="2823" h="793" extrusionOk="0">
                  <a:moveTo>
                    <a:pt x="167" y="0"/>
                  </a:moveTo>
                  <a:lnTo>
                    <a:pt x="167" y="0"/>
                  </a:lnTo>
                  <a:cubicBezTo>
                    <a:pt x="215" y="72"/>
                    <a:pt x="334" y="179"/>
                    <a:pt x="322" y="203"/>
                  </a:cubicBezTo>
                  <a:cubicBezTo>
                    <a:pt x="239" y="310"/>
                    <a:pt x="108" y="250"/>
                    <a:pt x="1" y="286"/>
                  </a:cubicBezTo>
                  <a:cubicBezTo>
                    <a:pt x="317" y="595"/>
                    <a:pt x="1061" y="793"/>
                    <a:pt x="1698" y="793"/>
                  </a:cubicBezTo>
                  <a:cubicBezTo>
                    <a:pt x="1995" y="793"/>
                    <a:pt x="2268" y="750"/>
                    <a:pt x="2465" y="655"/>
                  </a:cubicBezTo>
                  <a:cubicBezTo>
                    <a:pt x="2418" y="524"/>
                    <a:pt x="2179" y="619"/>
                    <a:pt x="2179" y="417"/>
                  </a:cubicBezTo>
                  <a:cubicBezTo>
                    <a:pt x="2406" y="405"/>
                    <a:pt x="2608" y="405"/>
                    <a:pt x="2822" y="381"/>
                  </a:cubicBezTo>
                  <a:cubicBezTo>
                    <a:pt x="1941" y="238"/>
                    <a:pt x="1072" y="24"/>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32"/>
            <p:cNvSpPr/>
            <p:nvPr/>
          </p:nvSpPr>
          <p:spPr>
            <a:xfrm>
              <a:off x="5973650" y="3243100"/>
              <a:ext cx="39900" cy="14600"/>
            </a:xfrm>
            <a:custGeom>
              <a:avLst/>
              <a:gdLst/>
              <a:ahLst/>
              <a:cxnLst/>
              <a:rect l="l" t="t" r="r" b="b"/>
              <a:pathLst>
                <a:path w="1596" h="584" extrusionOk="0">
                  <a:moveTo>
                    <a:pt x="370" y="0"/>
                  </a:moveTo>
                  <a:cubicBezTo>
                    <a:pt x="227" y="36"/>
                    <a:pt x="72" y="83"/>
                    <a:pt x="1" y="226"/>
                  </a:cubicBezTo>
                  <a:cubicBezTo>
                    <a:pt x="65" y="474"/>
                    <a:pt x="242" y="503"/>
                    <a:pt x="430" y="503"/>
                  </a:cubicBezTo>
                  <a:cubicBezTo>
                    <a:pt x="485" y="503"/>
                    <a:pt x="541" y="500"/>
                    <a:pt x="596" y="500"/>
                  </a:cubicBezTo>
                  <a:cubicBezTo>
                    <a:pt x="679" y="500"/>
                    <a:pt x="763" y="512"/>
                    <a:pt x="846" y="524"/>
                  </a:cubicBezTo>
                  <a:cubicBezTo>
                    <a:pt x="894" y="536"/>
                    <a:pt x="953" y="548"/>
                    <a:pt x="1013" y="572"/>
                  </a:cubicBezTo>
                  <a:cubicBezTo>
                    <a:pt x="1072" y="583"/>
                    <a:pt x="1132" y="583"/>
                    <a:pt x="1191" y="583"/>
                  </a:cubicBezTo>
                  <a:cubicBezTo>
                    <a:pt x="1251" y="583"/>
                    <a:pt x="1310" y="583"/>
                    <a:pt x="1370" y="572"/>
                  </a:cubicBezTo>
                  <a:cubicBezTo>
                    <a:pt x="1453" y="548"/>
                    <a:pt x="1548" y="512"/>
                    <a:pt x="1596" y="441"/>
                  </a:cubicBezTo>
                  <a:lnTo>
                    <a:pt x="1596" y="381"/>
                  </a:lnTo>
                  <a:lnTo>
                    <a:pt x="1596" y="321"/>
                  </a:lnTo>
                  <a:cubicBezTo>
                    <a:pt x="1560" y="262"/>
                    <a:pt x="1513" y="214"/>
                    <a:pt x="1453" y="179"/>
                  </a:cubicBezTo>
                  <a:cubicBezTo>
                    <a:pt x="1382" y="179"/>
                    <a:pt x="1310" y="167"/>
                    <a:pt x="1239" y="155"/>
                  </a:cubicBezTo>
                  <a:cubicBezTo>
                    <a:pt x="1072" y="95"/>
                    <a:pt x="894" y="143"/>
                    <a:pt x="739" y="60"/>
                  </a:cubicBezTo>
                  <a:cubicBezTo>
                    <a:pt x="620" y="48"/>
                    <a:pt x="489" y="24"/>
                    <a:pt x="3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32"/>
            <p:cNvSpPr/>
            <p:nvPr/>
          </p:nvSpPr>
          <p:spPr>
            <a:xfrm>
              <a:off x="5991800" y="3244950"/>
              <a:ext cx="12225" cy="2750"/>
            </a:xfrm>
            <a:custGeom>
              <a:avLst/>
              <a:gdLst/>
              <a:ahLst/>
              <a:cxnLst/>
              <a:rect l="l" t="t" r="r" b="b"/>
              <a:pathLst>
                <a:path w="489" h="110" extrusionOk="0">
                  <a:moveTo>
                    <a:pt x="129" y="1"/>
                  </a:moveTo>
                  <a:cubicBezTo>
                    <a:pt x="87" y="1"/>
                    <a:pt x="44" y="4"/>
                    <a:pt x="1" y="9"/>
                  </a:cubicBezTo>
                  <a:cubicBezTo>
                    <a:pt x="88" y="90"/>
                    <a:pt x="183" y="110"/>
                    <a:pt x="277" y="110"/>
                  </a:cubicBezTo>
                  <a:cubicBezTo>
                    <a:pt x="349" y="110"/>
                    <a:pt x="421" y="98"/>
                    <a:pt x="489" y="93"/>
                  </a:cubicBezTo>
                  <a:cubicBezTo>
                    <a:pt x="381" y="30"/>
                    <a:pt x="259" y="1"/>
                    <a:pt x="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32"/>
            <p:cNvSpPr/>
            <p:nvPr/>
          </p:nvSpPr>
          <p:spPr>
            <a:xfrm>
              <a:off x="6009675" y="3248150"/>
              <a:ext cx="8350" cy="3300"/>
            </a:xfrm>
            <a:custGeom>
              <a:avLst/>
              <a:gdLst/>
              <a:ahLst/>
              <a:cxnLst/>
              <a:rect l="l" t="t" r="r" b="b"/>
              <a:pathLst>
                <a:path w="334" h="132" extrusionOk="0">
                  <a:moveTo>
                    <a:pt x="0" y="0"/>
                  </a:moveTo>
                  <a:lnTo>
                    <a:pt x="131" y="131"/>
                  </a:lnTo>
                  <a:cubicBezTo>
                    <a:pt x="215" y="131"/>
                    <a:pt x="274" y="119"/>
                    <a:pt x="334" y="96"/>
                  </a:cubicBezTo>
                  <a:cubicBezTo>
                    <a:pt x="226" y="24"/>
                    <a:pt x="119"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32"/>
            <p:cNvSpPr/>
            <p:nvPr/>
          </p:nvSpPr>
          <p:spPr>
            <a:xfrm>
              <a:off x="5232775" y="3104075"/>
              <a:ext cx="75350" cy="39025"/>
            </a:xfrm>
            <a:custGeom>
              <a:avLst/>
              <a:gdLst/>
              <a:ahLst/>
              <a:cxnLst/>
              <a:rect l="l" t="t" r="r" b="b"/>
              <a:pathLst>
                <a:path w="3014" h="1561" extrusionOk="0">
                  <a:moveTo>
                    <a:pt x="644" y="1"/>
                  </a:moveTo>
                  <a:cubicBezTo>
                    <a:pt x="608" y="1"/>
                    <a:pt x="572" y="13"/>
                    <a:pt x="537" y="13"/>
                  </a:cubicBezTo>
                  <a:cubicBezTo>
                    <a:pt x="287" y="406"/>
                    <a:pt x="72" y="822"/>
                    <a:pt x="1" y="1299"/>
                  </a:cubicBezTo>
                  <a:cubicBezTo>
                    <a:pt x="49" y="1501"/>
                    <a:pt x="179" y="1561"/>
                    <a:pt x="370" y="1561"/>
                  </a:cubicBezTo>
                  <a:cubicBezTo>
                    <a:pt x="453" y="1549"/>
                    <a:pt x="513" y="1537"/>
                    <a:pt x="549" y="1489"/>
                  </a:cubicBezTo>
                  <a:cubicBezTo>
                    <a:pt x="584" y="1441"/>
                    <a:pt x="608" y="1394"/>
                    <a:pt x="644" y="1334"/>
                  </a:cubicBezTo>
                  <a:cubicBezTo>
                    <a:pt x="691" y="1263"/>
                    <a:pt x="751" y="1215"/>
                    <a:pt x="822" y="1191"/>
                  </a:cubicBezTo>
                  <a:cubicBezTo>
                    <a:pt x="882" y="1180"/>
                    <a:pt x="930" y="1180"/>
                    <a:pt x="989" y="1156"/>
                  </a:cubicBezTo>
                  <a:cubicBezTo>
                    <a:pt x="1219" y="1106"/>
                    <a:pt x="1441" y="946"/>
                    <a:pt x="1697" y="946"/>
                  </a:cubicBezTo>
                  <a:cubicBezTo>
                    <a:pt x="1745" y="946"/>
                    <a:pt x="1795" y="952"/>
                    <a:pt x="1846" y="965"/>
                  </a:cubicBezTo>
                  <a:cubicBezTo>
                    <a:pt x="1918" y="965"/>
                    <a:pt x="1977" y="965"/>
                    <a:pt x="2037" y="953"/>
                  </a:cubicBezTo>
                  <a:cubicBezTo>
                    <a:pt x="2110" y="924"/>
                    <a:pt x="2185" y="916"/>
                    <a:pt x="2262" y="916"/>
                  </a:cubicBezTo>
                  <a:cubicBezTo>
                    <a:pt x="2369" y="916"/>
                    <a:pt x="2478" y="932"/>
                    <a:pt x="2586" y="932"/>
                  </a:cubicBezTo>
                  <a:cubicBezTo>
                    <a:pt x="2717" y="932"/>
                    <a:pt x="2847" y="908"/>
                    <a:pt x="2966" y="799"/>
                  </a:cubicBezTo>
                  <a:lnTo>
                    <a:pt x="3013" y="715"/>
                  </a:lnTo>
                  <a:cubicBezTo>
                    <a:pt x="3013" y="644"/>
                    <a:pt x="2989" y="572"/>
                    <a:pt x="2954" y="537"/>
                  </a:cubicBezTo>
                  <a:cubicBezTo>
                    <a:pt x="2870" y="477"/>
                    <a:pt x="2787" y="441"/>
                    <a:pt x="2692" y="429"/>
                  </a:cubicBezTo>
                  <a:cubicBezTo>
                    <a:pt x="2501" y="418"/>
                    <a:pt x="2513" y="275"/>
                    <a:pt x="2537" y="144"/>
                  </a:cubicBezTo>
                  <a:cubicBezTo>
                    <a:pt x="2481" y="62"/>
                    <a:pt x="2428" y="35"/>
                    <a:pt x="2377" y="35"/>
                  </a:cubicBezTo>
                  <a:cubicBezTo>
                    <a:pt x="2285" y="35"/>
                    <a:pt x="2195" y="121"/>
                    <a:pt x="2096" y="144"/>
                  </a:cubicBezTo>
                  <a:cubicBezTo>
                    <a:pt x="1962" y="163"/>
                    <a:pt x="1824" y="223"/>
                    <a:pt x="1694" y="223"/>
                  </a:cubicBezTo>
                  <a:cubicBezTo>
                    <a:pt x="1582" y="223"/>
                    <a:pt x="1476" y="179"/>
                    <a:pt x="1382" y="25"/>
                  </a:cubicBezTo>
                  <a:cubicBezTo>
                    <a:pt x="1264" y="41"/>
                    <a:pt x="1149" y="53"/>
                    <a:pt x="1034" y="53"/>
                  </a:cubicBezTo>
                  <a:cubicBezTo>
                    <a:pt x="905" y="53"/>
                    <a:pt x="776" y="39"/>
                    <a:pt x="6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32"/>
            <p:cNvSpPr/>
            <p:nvPr/>
          </p:nvSpPr>
          <p:spPr>
            <a:xfrm>
              <a:off x="5319100" y="3107650"/>
              <a:ext cx="67000" cy="30125"/>
            </a:xfrm>
            <a:custGeom>
              <a:avLst/>
              <a:gdLst/>
              <a:ahLst/>
              <a:cxnLst/>
              <a:rect l="l" t="t" r="r" b="b"/>
              <a:pathLst>
                <a:path w="2680" h="1205" extrusionOk="0">
                  <a:moveTo>
                    <a:pt x="1513" y="1"/>
                  </a:moveTo>
                  <a:lnTo>
                    <a:pt x="1513" y="1"/>
                  </a:lnTo>
                  <a:cubicBezTo>
                    <a:pt x="1344" y="35"/>
                    <a:pt x="1174" y="46"/>
                    <a:pt x="1002" y="46"/>
                  </a:cubicBezTo>
                  <a:cubicBezTo>
                    <a:pt x="701" y="46"/>
                    <a:pt x="395" y="13"/>
                    <a:pt x="84" y="13"/>
                  </a:cubicBezTo>
                  <a:cubicBezTo>
                    <a:pt x="1" y="108"/>
                    <a:pt x="1" y="215"/>
                    <a:pt x="48" y="310"/>
                  </a:cubicBezTo>
                  <a:cubicBezTo>
                    <a:pt x="108" y="405"/>
                    <a:pt x="203" y="429"/>
                    <a:pt x="310" y="453"/>
                  </a:cubicBezTo>
                  <a:cubicBezTo>
                    <a:pt x="387" y="440"/>
                    <a:pt x="465" y="426"/>
                    <a:pt x="538" y="426"/>
                  </a:cubicBezTo>
                  <a:cubicBezTo>
                    <a:pt x="668" y="426"/>
                    <a:pt x="781" y="472"/>
                    <a:pt x="834" y="656"/>
                  </a:cubicBezTo>
                  <a:cubicBezTo>
                    <a:pt x="822" y="715"/>
                    <a:pt x="1025" y="727"/>
                    <a:pt x="894" y="822"/>
                  </a:cubicBezTo>
                  <a:cubicBezTo>
                    <a:pt x="656" y="965"/>
                    <a:pt x="775" y="1060"/>
                    <a:pt x="941" y="1156"/>
                  </a:cubicBezTo>
                  <a:cubicBezTo>
                    <a:pt x="1057" y="1189"/>
                    <a:pt x="1175" y="1205"/>
                    <a:pt x="1293" y="1205"/>
                  </a:cubicBezTo>
                  <a:cubicBezTo>
                    <a:pt x="1512" y="1205"/>
                    <a:pt x="1732" y="1149"/>
                    <a:pt x="1941" y="1048"/>
                  </a:cubicBezTo>
                  <a:cubicBezTo>
                    <a:pt x="2191" y="1037"/>
                    <a:pt x="2430" y="1013"/>
                    <a:pt x="2668" y="1001"/>
                  </a:cubicBezTo>
                  <a:cubicBezTo>
                    <a:pt x="2680" y="739"/>
                    <a:pt x="2430" y="644"/>
                    <a:pt x="2322" y="489"/>
                  </a:cubicBezTo>
                  <a:cubicBezTo>
                    <a:pt x="2188" y="361"/>
                    <a:pt x="2033" y="320"/>
                    <a:pt x="1873" y="320"/>
                  </a:cubicBezTo>
                  <a:cubicBezTo>
                    <a:pt x="1751" y="320"/>
                    <a:pt x="1625" y="344"/>
                    <a:pt x="1501" y="370"/>
                  </a:cubicBezTo>
                  <a:cubicBezTo>
                    <a:pt x="1453" y="405"/>
                    <a:pt x="1418" y="405"/>
                    <a:pt x="1370" y="405"/>
                  </a:cubicBezTo>
                  <a:cubicBezTo>
                    <a:pt x="1394" y="370"/>
                    <a:pt x="1441" y="346"/>
                    <a:pt x="1477" y="310"/>
                  </a:cubicBezTo>
                  <a:cubicBezTo>
                    <a:pt x="1537" y="215"/>
                    <a:pt x="1620" y="120"/>
                    <a:pt x="1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32"/>
            <p:cNvSpPr/>
            <p:nvPr/>
          </p:nvSpPr>
          <p:spPr>
            <a:xfrm>
              <a:off x="5372375" y="3104225"/>
              <a:ext cx="34850" cy="28450"/>
            </a:xfrm>
            <a:custGeom>
              <a:avLst/>
              <a:gdLst/>
              <a:ahLst/>
              <a:cxnLst/>
              <a:rect l="l" t="t" r="r" b="b"/>
              <a:pathLst>
                <a:path w="1394" h="1138" extrusionOk="0">
                  <a:moveTo>
                    <a:pt x="1032" y="1"/>
                  </a:moveTo>
                  <a:cubicBezTo>
                    <a:pt x="899" y="1"/>
                    <a:pt x="772" y="21"/>
                    <a:pt x="656" y="138"/>
                  </a:cubicBezTo>
                  <a:cubicBezTo>
                    <a:pt x="549" y="376"/>
                    <a:pt x="1" y="292"/>
                    <a:pt x="203" y="745"/>
                  </a:cubicBezTo>
                  <a:cubicBezTo>
                    <a:pt x="382" y="900"/>
                    <a:pt x="632" y="923"/>
                    <a:pt x="787" y="1126"/>
                  </a:cubicBezTo>
                  <a:cubicBezTo>
                    <a:pt x="953" y="1126"/>
                    <a:pt x="1096" y="1138"/>
                    <a:pt x="1263" y="1138"/>
                  </a:cubicBezTo>
                  <a:cubicBezTo>
                    <a:pt x="1215" y="1043"/>
                    <a:pt x="1156" y="959"/>
                    <a:pt x="1108" y="864"/>
                  </a:cubicBezTo>
                  <a:cubicBezTo>
                    <a:pt x="1144" y="828"/>
                    <a:pt x="1192" y="781"/>
                    <a:pt x="1251" y="769"/>
                  </a:cubicBezTo>
                  <a:lnTo>
                    <a:pt x="1263" y="685"/>
                  </a:lnTo>
                  <a:cubicBezTo>
                    <a:pt x="1323" y="662"/>
                    <a:pt x="1370" y="626"/>
                    <a:pt x="1394" y="566"/>
                  </a:cubicBezTo>
                  <a:lnTo>
                    <a:pt x="1394" y="507"/>
                  </a:lnTo>
                  <a:lnTo>
                    <a:pt x="1394" y="447"/>
                  </a:lnTo>
                  <a:lnTo>
                    <a:pt x="1394" y="412"/>
                  </a:lnTo>
                  <a:cubicBezTo>
                    <a:pt x="1346" y="376"/>
                    <a:pt x="1311" y="352"/>
                    <a:pt x="1275" y="316"/>
                  </a:cubicBezTo>
                  <a:cubicBezTo>
                    <a:pt x="1227" y="245"/>
                    <a:pt x="1251" y="185"/>
                    <a:pt x="1263" y="114"/>
                  </a:cubicBezTo>
                  <a:cubicBezTo>
                    <a:pt x="1263" y="78"/>
                    <a:pt x="1263" y="42"/>
                    <a:pt x="1251" y="7"/>
                  </a:cubicBezTo>
                  <a:cubicBezTo>
                    <a:pt x="1177" y="7"/>
                    <a:pt x="1103" y="1"/>
                    <a:pt x="10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32"/>
            <p:cNvSpPr/>
            <p:nvPr/>
          </p:nvSpPr>
          <p:spPr>
            <a:xfrm>
              <a:off x="5351550" y="3107650"/>
              <a:ext cx="43175" cy="15925"/>
            </a:xfrm>
            <a:custGeom>
              <a:avLst/>
              <a:gdLst/>
              <a:ahLst/>
              <a:cxnLst/>
              <a:rect l="l" t="t" r="r" b="b"/>
              <a:pathLst>
                <a:path w="1727" h="637" extrusionOk="0">
                  <a:moveTo>
                    <a:pt x="191" y="1"/>
                  </a:moveTo>
                  <a:cubicBezTo>
                    <a:pt x="131" y="108"/>
                    <a:pt x="84" y="227"/>
                    <a:pt x="24" y="334"/>
                  </a:cubicBezTo>
                  <a:cubicBezTo>
                    <a:pt x="0" y="394"/>
                    <a:pt x="12" y="417"/>
                    <a:pt x="72" y="441"/>
                  </a:cubicBezTo>
                  <a:cubicBezTo>
                    <a:pt x="140" y="485"/>
                    <a:pt x="206" y="502"/>
                    <a:pt x="274" y="502"/>
                  </a:cubicBezTo>
                  <a:cubicBezTo>
                    <a:pt x="337" y="502"/>
                    <a:pt x="403" y="488"/>
                    <a:pt x="477" y="465"/>
                  </a:cubicBezTo>
                  <a:cubicBezTo>
                    <a:pt x="534" y="444"/>
                    <a:pt x="594" y="432"/>
                    <a:pt x="650" y="432"/>
                  </a:cubicBezTo>
                  <a:cubicBezTo>
                    <a:pt x="757" y="432"/>
                    <a:pt x="855" y="475"/>
                    <a:pt x="917" y="584"/>
                  </a:cubicBezTo>
                  <a:cubicBezTo>
                    <a:pt x="917" y="596"/>
                    <a:pt x="953" y="608"/>
                    <a:pt x="977" y="632"/>
                  </a:cubicBezTo>
                  <a:cubicBezTo>
                    <a:pt x="985" y="635"/>
                    <a:pt x="994" y="636"/>
                    <a:pt x="1004" y="636"/>
                  </a:cubicBezTo>
                  <a:cubicBezTo>
                    <a:pt x="1034" y="636"/>
                    <a:pt x="1066" y="620"/>
                    <a:pt x="1084" y="584"/>
                  </a:cubicBezTo>
                  <a:cubicBezTo>
                    <a:pt x="1072" y="286"/>
                    <a:pt x="1310" y="286"/>
                    <a:pt x="1501" y="227"/>
                  </a:cubicBezTo>
                  <a:cubicBezTo>
                    <a:pt x="1727" y="167"/>
                    <a:pt x="1596" y="84"/>
                    <a:pt x="1501" y="1"/>
                  </a:cubicBezTo>
                  <a:cubicBezTo>
                    <a:pt x="1263" y="1"/>
                    <a:pt x="1024" y="13"/>
                    <a:pt x="774" y="13"/>
                  </a:cubicBezTo>
                  <a:cubicBezTo>
                    <a:pt x="703" y="71"/>
                    <a:pt x="625" y="112"/>
                    <a:pt x="545" y="112"/>
                  </a:cubicBezTo>
                  <a:cubicBezTo>
                    <a:pt x="478" y="112"/>
                    <a:pt x="411" y="83"/>
                    <a:pt x="346" y="13"/>
                  </a:cubicBezTo>
                  <a:cubicBezTo>
                    <a:pt x="274" y="13"/>
                    <a:pt x="239"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32"/>
            <p:cNvSpPr/>
            <p:nvPr/>
          </p:nvSpPr>
          <p:spPr>
            <a:xfrm>
              <a:off x="5288150" y="3107650"/>
              <a:ext cx="34250" cy="16875"/>
            </a:xfrm>
            <a:custGeom>
              <a:avLst/>
              <a:gdLst/>
              <a:ahLst/>
              <a:cxnLst/>
              <a:rect l="l" t="t" r="r" b="b"/>
              <a:pathLst>
                <a:path w="1370" h="675" extrusionOk="0">
                  <a:moveTo>
                    <a:pt x="334" y="1"/>
                  </a:moveTo>
                  <a:cubicBezTo>
                    <a:pt x="155" y="84"/>
                    <a:pt x="24" y="179"/>
                    <a:pt x="0" y="405"/>
                  </a:cubicBezTo>
                  <a:cubicBezTo>
                    <a:pt x="106" y="446"/>
                    <a:pt x="206" y="465"/>
                    <a:pt x="312" y="465"/>
                  </a:cubicBezTo>
                  <a:cubicBezTo>
                    <a:pt x="362" y="465"/>
                    <a:pt x="412" y="461"/>
                    <a:pt x="465" y="453"/>
                  </a:cubicBezTo>
                  <a:cubicBezTo>
                    <a:pt x="506" y="405"/>
                    <a:pt x="554" y="379"/>
                    <a:pt x="600" y="379"/>
                  </a:cubicBezTo>
                  <a:cubicBezTo>
                    <a:pt x="646" y="379"/>
                    <a:pt x="691" y="405"/>
                    <a:pt x="727" y="465"/>
                  </a:cubicBezTo>
                  <a:cubicBezTo>
                    <a:pt x="727" y="501"/>
                    <a:pt x="751" y="536"/>
                    <a:pt x="751" y="584"/>
                  </a:cubicBezTo>
                  <a:cubicBezTo>
                    <a:pt x="798" y="648"/>
                    <a:pt x="862" y="674"/>
                    <a:pt x="927" y="674"/>
                  </a:cubicBezTo>
                  <a:cubicBezTo>
                    <a:pt x="960" y="674"/>
                    <a:pt x="993" y="667"/>
                    <a:pt x="1024" y="656"/>
                  </a:cubicBezTo>
                  <a:cubicBezTo>
                    <a:pt x="1179" y="584"/>
                    <a:pt x="1370" y="536"/>
                    <a:pt x="1310" y="298"/>
                  </a:cubicBezTo>
                  <a:lnTo>
                    <a:pt x="1310" y="1"/>
                  </a:lnTo>
                  <a:cubicBezTo>
                    <a:pt x="1166" y="75"/>
                    <a:pt x="1018" y="105"/>
                    <a:pt x="870" y="105"/>
                  </a:cubicBezTo>
                  <a:cubicBezTo>
                    <a:pt x="687" y="105"/>
                    <a:pt x="505" y="60"/>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32"/>
            <p:cNvSpPr/>
            <p:nvPr/>
          </p:nvSpPr>
          <p:spPr>
            <a:xfrm>
              <a:off x="5306600" y="3081075"/>
              <a:ext cx="29800" cy="13125"/>
            </a:xfrm>
            <a:custGeom>
              <a:avLst/>
              <a:gdLst/>
              <a:ahLst/>
              <a:cxnLst/>
              <a:rect l="l" t="t" r="r" b="b"/>
              <a:pathLst>
                <a:path w="1192" h="525" extrusionOk="0">
                  <a:moveTo>
                    <a:pt x="420" y="1"/>
                  </a:moveTo>
                  <a:cubicBezTo>
                    <a:pt x="285" y="1"/>
                    <a:pt x="145" y="26"/>
                    <a:pt x="1" y="75"/>
                  </a:cubicBezTo>
                  <a:cubicBezTo>
                    <a:pt x="1" y="230"/>
                    <a:pt x="84" y="349"/>
                    <a:pt x="144" y="480"/>
                  </a:cubicBezTo>
                  <a:cubicBezTo>
                    <a:pt x="242" y="515"/>
                    <a:pt x="340" y="525"/>
                    <a:pt x="437" y="525"/>
                  </a:cubicBezTo>
                  <a:cubicBezTo>
                    <a:pt x="576" y="525"/>
                    <a:pt x="713" y="504"/>
                    <a:pt x="846" y="504"/>
                  </a:cubicBezTo>
                  <a:cubicBezTo>
                    <a:pt x="953" y="504"/>
                    <a:pt x="1036" y="480"/>
                    <a:pt x="1144" y="480"/>
                  </a:cubicBezTo>
                  <a:cubicBezTo>
                    <a:pt x="1191" y="409"/>
                    <a:pt x="1191" y="349"/>
                    <a:pt x="1144" y="278"/>
                  </a:cubicBezTo>
                  <a:cubicBezTo>
                    <a:pt x="918" y="91"/>
                    <a:pt x="677" y="1"/>
                    <a:pt x="4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32"/>
            <p:cNvSpPr/>
            <p:nvPr/>
          </p:nvSpPr>
          <p:spPr>
            <a:xfrm>
              <a:off x="5260775" y="3103775"/>
              <a:ext cx="24425" cy="10675"/>
            </a:xfrm>
            <a:custGeom>
              <a:avLst/>
              <a:gdLst/>
              <a:ahLst/>
              <a:cxnLst/>
              <a:rect l="l" t="t" r="r" b="b"/>
              <a:pathLst>
                <a:path w="977" h="427" extrusionOk="0">
                  <a:moveTo>
                    <a:pt x="357" y="1"/>
                  </a:moveTo>
                  <a:cubicBezTo>
                    <a:pt x="322" y="1"/>
                    <a:pt x="298" y="1"/>
                    <a:pt x="262" y="37"/>
                  </a:cubicBezTo>
                  <a:cubicBezTo>
                    <a:pt x="250" y="144"/>
                    <a:pt x="0" y="263"/>
                    <a:pt x="298" y="370"/>
                  </a:cubicBezTo>
                  <a:cubicBezTo>
                    <a:pt x="407" y="402"/>
                    <a:pt x="511" y="427"/>
                    <a:pt x="606" y="427"/>
                  </a:cubicBezTo>
                  <a:cubicBezTo>
                    <a:pt x="759" y="427"/>
                    <a:pt x="888" y="362"/>
                    <a:pt x="976" y="156"/>
                  </a:cubicBezTo>
                  <a:cubicBezTo>
                    <a:pt x="881" y="13"/>
                    <a:pt x="714" y="37"/>
                    <a:pt x="560" y="25"/>
                  </a:cubicBezTo>
                  <a:cubicBezTo>
                    <a:pt x="530" y="49"/>
                    <a:pt x="506" y="60"/>
                    <a:pt x="482" y="60"/>
                  </a:cubicBezTo>
                  <a:cubicBezTo>
                    <a:pt x="458" y="60"/>
                    <a:pt x="435" y="49"/>
                    <a:pt x="405" y="25"/>
                  </a:cubicBezTo>
                  <a:cubicBezTo>
                    <a:pt x="405" y="25"/>
                    <a:pt x="381" y="13"/>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32"/>
            <p:cNvSpPr/>
            <p:nvPr/>
          </p:nvSpPr>
          <p:spPr>
            <a:xfrm>
              <a:off x="5360475" y="3107950"/>
              <a:ext cx="10750" cy="6050"/>
            </a:xfrm>
            <a:custGeom>
              <a:avLst/>
              <a:gdLst/>
              <a:ahLst/>
              <a:cxnLst/>
              <a:rect l="l" t="t" r="r" b="b"/>
              <a:pathLst>
                <a:path w="430" h="242" extrusionOk="0">
                  <a:moveTo>
                    <a:pt x="1" y="1"/>
                  </a:moveTo>
                  <a:cubicBezTo>
                    <a:pt x="72" y="161"/>
                    <a:pt x="108" y="242"/>
                    <a:pt x="161" y="242"/>
                  </a:cubicBezTo>
                  <a:cubicBezTo>
                    <a:pt x="215" y="242"/>
                    <a:pt x="286" y="161"/>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32"/>
            <p:cNvSpPr/>
            <p:nvPr/>
          </p:nvSpPr>
          <p:spPr>
            <a:xfrm>
              <a:off x="5296175" y="3089800"/>
              <a:ext cx="6875" cy="4000"/>
            </a:xfrm>
            <a:custGeom>
              <a:avLst/>
              <a:gdLst/>
              <a:ahLst/>
              <a:cxnLst/>
              <a:rect l="l" t="t" r="r" b="b"/>
              <a:pathLst>
                <a:path w="275" h="160" extrusionOk="0">
                  <a:moveTo>
                    <a:pt x="1" y="0"/>
                  </a:moveTo>
                  <a:cubicBezTo>
                    <a:pt x="20" y="132"/>
                    <a:pt x="98" y="160"/>
                    <a:pt x="194" y="160"/>
                  </a:cubicBezTo>
                  <a:cubicBezTo>
                    <a:pt x="220" y="160"/>
                    <a:pt x="247" y="158"/>
                    <a:pt x="275" y="155"/>
                  </a:cubicBezTo>
                  <a:cubicBezTo>
                    <a:pt x="215" y="36"/>
                    <a:pt x="12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32"/>
            <p:cNvSpPr/>
            <p:nvPr/>
          </p:nvSpPr>
          <p:spPr>
            <a:xfrm>
              <a:off x="5249150" y="3092475"/>
              <a:ext cx="3900" cy="8050"/>
            </a:xfrm>
            <a:custGeom>
              <a:avLst/>
              <a:gdLst/>
              <a:ahLst/>
              <a:cxnLst/>
              <a:rect l="l" t="t" r="r" b="b"/>
              <a:pathLst>
                <a:path w="156" h="322" extrusionOk="0">
                  <a:moveTo>
                    <a:pt x="132" y="0"/>
                  </a:moveTo>
                  <a:lnTo>
                    <a:pt x="132" y="0"/>
                  </a:lnTo>
                  <a:cubicBezTo>
                    <a:pt x="36" y="72"/>
                    <a:pt x="1" y="191"/>
                    <a:pt x="13" y="322"/>
                  </a:cubicBezTo>
                  <a:cubicBezTo>
                    <a:pt x="132" y="250"/>
                    <a:pt x="156" y="12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32"/>
            <p:cNvSpPr/>
            <p:nvPr/>
          </p:nvSpPr>
          <p:spPr>
            <a:xfrm>
              <a:off x="5267325" y="3102375"/>
              <a:ext cx="3575" cy="2175"/>
            </a:xfrm>
            <a:custGeom>
              <a:avLst/>
              <a:gdLst/>
              <a:ahLst/>
              <a:cxnLst/>
              <a:rect l="l" t="t" r="r" b="b"/>
              <a:pathLst>
                <a:path w="143" h="87" extrusionOk="0">
                  <a:moveTo>
                    <a:pt x="71" y="0"/>
                  </a:moveTo>
                  <a:cubicBezTo>
                    <a:pt x="48" y="0"/>
                    <a:pt x="24" y="27"/>
                    <a:pt x="0" y="81"/>
                  </a:cubicBezTo>
                  <a:cubicBezTo>
                    <a:pt x="16" y="85"/>
                    <a:pt x="32" y="86"/>
                    <a:pt x="48" y="86"/>
                  </a:cubicBezTo>
                  <a:cubicBezTo>
                    <a:pt x="79" y="86"/>
                    <a:pt x="111" y="81"/>
                    <a:pt x="143" y="81"/>
                  </a:cubicBezTo>
                  <a:cubicBezTo>
                    <a:pt x="119" y="27"/>
                    <a:pt x="95" y="0"/>
                    <a:pt x="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32"/>
            <p:cNvSpPr/>
            <p:nvPr/>
          </p:nvSpPr>
          <p:spPr>
            <a:xfrm>
              <a:off x="5270300" y="3104375"/>
              <a:ext cx="4175" cy="1925"/>
            </a:xfrm>
            <a:custGeom>
              <a:avLst/>
              <a:gdLst/>
              <a:ahLst/>
              <a:cxnLst/>
              <a:rect l="l" t="t" r="r" b="b"/>
              <a:pathLst>
                <a:path w="167" h="77" extrusionOk="0">
                  <a:moveTo>
                    <a:pt x="0" y="1"/>
                  </a:moveTo>
                  <a:cubicBezTo>
                    <a:pt x="29" y="53"/>
                    <a:pt x="58" y="77"/>
                    <a:pt x="85" y="77"/>
                  </a:cubicBezTo>
                  <a:cubicBezTo>
                    <a:pt x="115" y="77"/>
                    <a:pt x="142" y="50"/>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32"/>
            <p:cNvSpPr/>
            <p:nvPr/>
          </p:nvSpPr>
          <p:spPr>
            <a:xfrm>
              <a:off x="6223375" y="3279600"/>
              <a:ext cx="30100" cy="4325"/>
            </a:xfrm>
            <a:custGeom>
              <a:avLst/>
              <a:gdLst/>
              <a:ahLst/>
              <a:cxnLst/>
              <a:rect l="l" t="t" r="r" b="b"/>
              <a:pathLst>
                <a:path w="1204" h="173" extrusionOk="0">
                  <a:moveTo>
                    <a:pt x="701" y="1"/>
                  </a:moveTo>
                  <a:cubicBezTo>
                    <a:pt x="473" y="1"/>
                    <a:pt x="237" y="57"/>
                    <a:pt x="1" y="64"/>
                  </a:cubicBezTo>
                  <a:cubicBezTo>
                    <a:pt x="185" y="150"/>
                    <a:pt x="378" y="173"/>
                    <a:pt x="574" y="173"/>
                  </a:cubicBezTo>
                  <a:cubicBezTo>
                    <a:pt x="782" y="173"/>
                    <a:pt x="994" y="147"/>
                    <a:pt x="1203" y="147"/>
                  </a:cubicBezTo>
                  <a:cubicBezTo>
                    <a:pt x="1043" y="34"/>
                    <a:pt x="875" y="1"/>
                    <a:pt x="7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32"/>
            <p:cNvSpPr/>
            <p:nvPr/>
          </p:nvSpPr>
          <p:spPr>
            <a:xfrm>
              <a:off x="6076650" y="3265225"/>
              <a:ext cx="22625" cy="4075"/>
            </a:xfrm>
            <a:custGeom>
              <a:avLst/>
              <a:gdLst/>
              <a:ahLst/>
              <a:cxnLst/>
              <a:rect l="l" t="t" r="r" b="b"/>
              <a:pathLst>
                <a:path w="905" h="163" extrusionOk="0">
                  <a:moveTo>
                    <a:pt x="499" y="0"/>
                  </a:moveTo>
                  <a:cubicBezTo>
                    <a:pt x="335" y="0"/>
                    <a:pt x="164" y="44"/>
                    <a:pt x="0" y="44"/>
                  </a:cubicBezTo>
                  <a:cubicBezTo>
                    <a:pt x="161" y="138"/>
                    <a:pt x="334" y="148"/>
                    <a:pt x="507" y="148"/>
                  </a:cubicBezTo>
                  <a:cubicBezTo>
                    <a:pt x="558" y="148"/>
                    <a:pt x="609" y="147"/>
                    <a:pt x="660" y="147"/>
                  </a:cubicBezTo>
                  <a:cubicBezTo>
                    <a:pt x="743" y="147"/>
                    <a:pt x="825" y="150"/>
                    <a:pt x="905" y="163"/>
                  </a:cubicBezTo>
                  <a:cubicBezTo>
                    <a:pt x="782" y="34"/>
                    <a:pt x="643" y="0"/>
                    <a:pt x="4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32"/>
            <p:cNvSpPr/>
            <p:nvPr/>
          </p:nvSpPr>
          <p:spPr>
            <a:xfrm>
              <a:off x="6051350" y="3261850"/>
              <a:ext cx="22625" cy="3725"/>
            </a:xfrm>
            <a:custGeom>
              <a:avLst/>
              <a:gdLst/>
              <a:ahLst/>
              <a:cxnLst/>
              <a:rect l="l" t="t" r="r" b="b"/>
              <a:pathLst>
                <a:path w="905" h="149" extrusionOk="0">
                  <a:moveTo>
                    <a:pt x="191" y="0"/>
                  </a:moveTo>
                  <a:cubicBezTo>
                    <a:pt x="131" y="12"/>
                    <a:pt x="60" y="12"/>
                    <a:pt x="0" y="24"/>
                  </a:cubicBezTo>
                  <a:cubicBezTo>
                    <a:pt x="120" y="124"/>
                    <a:pt x="246" y="148"/>
                    <a:pt x="374" y="148"/>
                  </a:cubicBezTo>
                  <a:cubicBezTo>
                    <a:pt x="497" y="148"/>
                    <a:pt x="621" y="126"/>
                    <a:pt x="744" y="126"/>
                  </a:cubicBezTo>
                  <a:cubicBezTo>
                    <a:pt x="798" y="126"/>
                    <a:pt x="852" y="130"/>
                    <a:pt x="905" y="143"/>
                  </a:cubicBezTo>
                  <a:cubicBezTo>
                    <a:pt x="813" y="28"/>
                    <a:pt x="704" y="5"/>
                    <a:pt x="586" y="5"/>
                  </a:cubicBezTo>
                  <a:cubicBezTo>
                    <a:pt x="507" y="5"/>
                    <a:pt x="424" y="15"/>
                    <a:pt x="339" y="15"/>
                  </a:cubicBezTo>
                  <a:cubicBezTo>
                    <a:pt x="290" y="15"/>
                    <a:pt x="240" y="11"/>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32"/>
            <p:cNvSpPr/>
            <p:nvPr/>
          </p:nvSpPr>
          <p:spPr>
            <a:xfrm>
              <a:off x="6257025" y="3282175"/>
              <a:ext cx="8350" cy="4700"/>
            </a:xfrm>
            <a:custGeom>
              <a:avLst/>
              <a:gdLst/>
              <a:ahLst/>
              <a:cxnLst/>
              <a:rect l="l" t="t" r="r" b="b"/>
              <a:pathLst>
                <a:path w="334" h="188" extrusionOk="0">
                  <a:moveTo>
                    <a:pt x="123" y="1"/>
                  </a:moveTo>
                  <a:cubicBezTo>
                    <a:pt x="83" y="1"/>
                    <a:pt x="42" y="21"/>
                    <a:pt x="0" y="80"/>
                  </a:cubicBezTo>
                  <a:cubicBezTo>
                    <a:pt x="24" y="104"/>
                    <a:pt x="36" y="152"/>
                    <a:pt x="48" y="187"/>
                  </a:cubicBezTo>
                  <a:cubicBezTo>
                    <a:pt x="143" y="152"/>
                    <a:pt x="227" y="104"/>
                    <a:pt x="334" y="92"/>
                  </a:cubicBezTo>
                  <a:cubicBezTo>
                    <a:pt x="264" y="69"/>
                    <a:pt x="195" y="1"/>
                    <a:pt x="1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32"/>
            <p:cNvSpPr/>
            <p:nvPr/>
          </p:nvSpPr>
          <p:spPr>
            <a:xfrm>
              <a:off x="6266550" y="3283875"/>
              <a:ext cx="8350" cy="3200"/>
            </a:xfrm>
            <a:custGeom>
              <a:avLst/>
              <a:gdLst/>
              <a:ahLst/>
              <a:cxnLst/>
              <a:rect l="l" t="t" r="r" b="b"/>
              <a:pathLst>
                <a:path w="334" h="128" extrusionOk="0">
                  <a:moveTo>
                    <a:pt x="120" y="1"/>
                  </a:moveTo>
                  <a:cubicBezTo>
                    <a:pt x="82" y="1"/>
                    <a:pt x="42" y="9"/>
                    <a:pt x="0" y="24"/>
                  </a:cubicBezTo>
                  <a:cubicBezTo>
                    <a:pt x="73" y="97"/>
                    <a:pt x="153" y="128"/>
                    <a:pt x="245" y="128"/>
                  </a:cubicBezTo>
                  <a:cubicBezTo>
                    <a:pt x="273" y="128"/>
                    <a:pt x="303" y="125"/>
                    <a:pt x="334" y="119"/>
                  </a:cubicBezTo>
                  <a:cubicBezTo>
                    <a:pt x="277" y="38"/>
                    <a:pt x="203"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32"/>
            <p:cNvSpPr/>
            <p:nvPr/>
          </p:nvSpPr>
          <p:spPr>
            <a:xfrm>
              <a:off x="5299450" y="3043350"/>
              <a:ext cx="1525" cy="1425"/>
            </a:xfrm>
            <a:custGeom>
              <a:avLst/>
              <a:gdLst/>
              <a:ahLst/>
              <a:cxnLst/>
              <a:rect l="l" t="t" r="r" b="b"/>
              <a:pathLst>
                <a:path w="61" h="57" extrusionOk="0">
                  <a:moveTo>
                    <a:pt x="1" y="1"/>
                  </a:moveTo>
                  <a:cubicBezTo>
                    <a:pt x="16" y="38"/>
                    <a:pt x="31" y="57"/>
                    <a:pt x="43" y="57"/>
                  </a:cubicBezTo>
                  <a:cubicBezTo>
                    <a:pt x="50" y="57"/>
                    <a:pt x="56" y="50"/>
                    <a:pt x="60" y="37"/>
                  </a:cubicBezTo>
                  <a:cubicBezTo>
                    <a:pt x="60" y="37"/>
                    <a:pt x="13"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32"/>
            <p:cNvSpPr/>
            <p:nvPr/>
          </p:nvSpPr>
          <p:spPr>
            <a:xfrm>
              <a:off x="5860250" y="2918050"/>
              <a:ext cx="26500" cy="205575"/>
            </a:xfrm>
            <a:custGeom>
              <a:avLst/>
              <a:gdLst/>
              <a:ahLst/>
              <a:cxnLst/>
              <a:rect l="l" t="t" r="r" b="b"/>
              <a:pathLst>
                <a:path w="1060" h="8223" extrusionOk="0">
                  <a:moveTo>
                    <a:pt x="679" y="0"/>
                  </a:moveTo>
                  <a:cubicBezTo>
                    <a:pt x="512" y="334"/>
                    <a:pt x="477" y="679"/>
                    <a:pt x="429" y="1024"/>
                  </a:cubicBezTo>
                  <a:cubicBezTo>
                    <a:pt x="84" y="1334"/>
                    <a:pt x="84" y="1334"/>
                    <a:pt x="238" y="1739"/>
                  </a:cubicBezTo>
                  <a:cubicBezTo>
                    <a:pt x="191" y="1882"/>
                    <a:pt x="262" y="2060"/>
                    <a:pt x="84" y="2167"/>
                  </a:cubicBezTo>
                  <a:cubicBezTo>
                    <a:pt x="0" y="2275"/>
                    <a:pt x="0" y="2358"/>
                    <a:pt x="84" y="2465"/>
                  </a:cubicBezTo>
                  <a:cubicBezTo>
                    <a:pt x="477" y="2501"/>
                    <a:pt x="322" y="2798"/>
                    <a:pt x="357" y="3001"/>
                  </a:cubicBezTo>
                  <a:cubicBezTo>
                    <a:pt x="215" y="3370"/>
                    <a:pt x="393" y="3787"/>
                    <a:pt x="250" y="4168"/>
                  </a:cubicBezTo>
                  <a:lnTo>
                    <a:pt x="250" y="5453"/>
                  </a:lnTo>
                  <a:cubicBezTo>
                    <a:pt x="369" y="5632"/>
                    <a:pt x="238" y="5858"/>
                    <a:pt x="369" y="6037"/>
                  </a:cubicBezTo>
                  <a:cubicBezTo>
                    <a:pt x="369" y="6168"/>
                    <a:pt x="381" y="6323"/>
                    <a:pt x="381" y="6454"/>
                  </a:cubicBezTo>
                  <a:cubicBezTo>
                    <a:pt x="512" y="6573"/>
                    <a:pt x="393" y="6763"/>
                    <a:pt x="500" y="6906"/>
                  </a:cubicBezTo>
                  <a:cubicBezTo>
                    <a:pt x="500" y="7037"/>
                    <a:pt x="512" y="7180"/>
                    <a:pt x="512" y="7323"/>
                  </a:cubicBezTo>
                  <a:cubicBezTo>
                    <a:pt x="631" y="7442"/>
                    <a:pt x="524" y="7632"/>
                    <a:pt x="655" y="7751"/>
                  </a:cubicBezTo>
                  <a:cubicBezTo>
                    <a:pt x="655" y="7835"/>
                    <a:pt x="667" y="7942"/>
                    <a:pt x="667" y="8037"/>
                  </a:cubicBezTo>
                  <a:cubicBezTo>
                    <a:pt x="691" y="8097"/>
                    <a:pt x="738" y="8132"/>
                    <a:pt x="786" y="8180"/>
                  </a:cubicBezTo>
                  <a:cubicBezTo>
                    <a:pt x="820" y="8207"/>
                    <a:pt x="853" y="8222"/>
                    <a:pt x="886" y="8222"/>
                  </a:cubicBezTo>
                  <a:cubicBezTo>
                    <a:pt x="912" y="8222"/>
                    <a:pt x="939" y="8213"/>
                    <a:pt x="965" y="8192"/>
                  </a:cubicBezTo>
                  <a:cubicBezTo>
                    <a:pt x="1048" y="8073"/>
                    <a:pt x="1060" y="7954"/>
                    <a:pt x="1048" y="7823"/>
                  </a:cubicBezTo>
                  <a:cubicBezTo>
                    <a:pt x="1048" y="7739"/>
                    <a:pt x="1048" y="7680"/>
                    <a:pt x="1024" y="7620"/>
                  </a:cubicBezTo>
                  <a:cubicBezTo>
                    <a:pt x="965" y="7406"/>
                    <a:pt x="977" y="7192"/>
                    <a:pt x="965" y="6966"/>
                  </a:cubicBezTo>
                  <a:cubicBezTo>
                    <a:pt x="953" y="6858"/>
                    <a:pt x="929" y="6775"/>
                    <a:pt x="917" y="6680"/>
                  </a:cubicBezTo>
                  <a:cubicBezTo>
                    <a:pt x="810" y="6358"/>
                    <a:pt x="869" y="6013"/>
                    <a:pt x="905" y="5680"/>
                  </a:cubicBezTo>
                  <a:cubicBezTo>
                    <a:pt x="977" y="5168"/>
                    <a:pt x="929" y="4620"/>
                    <a:pt x="905" y="4108"/>
                  </a:cubicBezTo>
                  <a:cubicBezTo>
                    <a:pt x="846" y="4060"/>
                    <a:pt x="798" y="4001"/>
                    <a:pt x="798" y="3918"/>
                  </a:cubicBezTo>
                  <a:cubicBezTo>
                    <a:pt x="798" y="3215"/>
                    <a:pt x="810" y="2513"/>
                    <a:pt x="869" y="1834"/>
                  </a:cubicBezTo>
                  <a:cubicBezTo>
                    <a:pt x="869" y="1786"/>
                    <a:pt x="869" y="1739"/>
                    <a:pt x="893" y="1691"/>
                  </a:cubicBezTo>
                  <a:cubicBezTo>
                    <a:pt x="917" y="1417"/>
                    <a:pt x="953" y="1132"/>
                    <a:pt x="988" y="858"/>
                  </a:cubicBezTo>
                  <a:lnTo>
                    <a:pt x="988" y="536"/>
                  </a:lnTo>
                  <a:cubicBezTo>
                    <a:pt x="965" y="322"/>
                    <a:pt x="977" y="72"/>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32"/>
            <p:cNvSpPr/>
            <p:nvPr/>
          </p:nvSpPr>
          <p:spPr>
            <a:xfrm>
              <a:off x="5640150" y="2952225"/>
              <a:ext cx="110875" cy="25300"/>
            </a:xfrm>
            <a:custGeom>
              <a:avLst/>
              <a:gdLst/>
              <a:ahLst/>
              <a:cxnLst/>
              <a:rect l="l" t="t" r="r" b="b"/>
              <a:pathLst>
                <a:path w="4435" h="1012" extrusionOk="0">
                  <a:moveTo>
                    <a:pt x="245" y="0"/>
                  </a:moveTo>
                  <a:cubicBezTo>
                    <a:pt x="94" y="0"/>
                    <a:pt x="0" y="107"/>
                    <a:pt x="17" y="312"/>
                  </a:cubicBezTo>
                  <a:cubicBezTo>
                    <a:pt x="25" y="471"/>
                    <a:pt x="123" y="571"/>
                    <a:pt x="262" y="571"/>
                  </a:cubicBezTo>
                  <a:cubicBezTo>
                    <a:pt x="331" y="571"/>
                    <a:pt x="410" y="546"/>
                    <a:pt x="494" y="491"/>
                  </a:cubicBezTo>
                  <a:cubicBezTo>
                    <a:pt x="543" y="471"/>
                    <a:pt x="535" y="354"/>
                    <a:pt x="605" y="354"/>
                  </a:cubicBezTo>
                  <a:cubicBezTo>
                    <a:pt x="619" y="354"/>
                    <a:pt x="638" y="359"/>
                    <a:pt x="660" y="372"/>
                  </a:cubicBezTo>
                  <a:cubicBezTo>
                    <a:pt x="649" y="370"/>
                    <a:pt x="638" y="369"/>
                    <a:pt x="629" y="369"/>
                  </a:cubicBezTo>
                  <a:cubicBezTo>
                    <a:pt x="533" y="369"/>
                    <a:pt x="551" y="472"/>
                    <a:pt x="529" y="527"/>
                  </a:cubicBezTo>
                  <a:cubicBezTo>
                    <a:pt x="529" y="646"/>
                    <a:pt x="601" y="717"/>
                    <a:pt x="708" y="765"/>
                  </a:cubicBezTo>
                  <a:cubicBezTo>
                    <a:pt x="1184" y="896"/>
                    <a:pt x="1696" y="765"/>
                    <a:pt x="2172" y="908"/>
                  </a:cubicBezTo>
                  <a:cubicBezTo>
                    <a:pt x="2556" y="914"/>
                    <a:pt x="2948" y="1011"/>
                    <a:pt x="3334" y="1011"/>
                  </a:cubicBezTo>
                  <a:cubicBezTo>
                    <a:pt x="3606" y="1011"/>
                    <a:pt x="3876" y="963"/>
                    <a:pt x="4137" y="800"/>
                  </a:cubicBezTo>
                  <a:lnTo>
                    <a:pt x="4316" y="765"/>
                  </a:lnTo>
                  <a:cubicBezTo>
                    <a:pt x="4435" y="491"/>
                    <a:pt x="4066" y="503"/>
                    <a:pt x="4077" y="312"/>
                  </a:cubicBezTo>
                  <a:cubicBezTo>
                    <a:pt x="3887" y="193"/>
                    <a:pt x="3661" y="181"/>
                    <a:pt x="3458" y="146"/>
                  </a:cubicBezTo>
                  <a:cubicBezTo>
                    <a:pt x="2893" y="58"/>
                    <a:pt x="2324" y="39"/>
                    <a:pt x="1755" y="39"/>
                  </a:cubicBezTo>
                  <a:cubicBezTo>
                    <a:pt x="1318" y="39"/>
                    <a:pt x="881" y="50"/>
                    <a:pt x="446" y="50"/>
                  </a:cubicBezTo>
                  <a:cubicBezTo>
                    <a:pt x="372" y="17"/>
                    <a:pt x="304" y="0"/>
                    <a:pt x="2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32"/>
            <p:cNvSpPr/>
            <p:nvPr/>
          </p:nvSpPr>
          <p:spPr>
            <a:xfrm>
              <a:off x="5658425" y="2968900"/>
              <a:ext cx="139625" cy="19725"/>
            </a:xfrm>
            <a:custGeom>
              <a:avLst/>
              <a:gdLst/>
              <a:ahLst/>
              <a:cxnLst/>
              <a:rect l="l" t="t" r="r" b="b"/>
              <a:pathLst>
                <a:path w="5585" h="789" extrusionOk="0">
                  <a:moveTo>
                    <a:pt x="594" y="1"/>
                  </a:moveTo>
                  <a:cubicBezTo>
                    <a:pt x="388" y="1"/>
                    <a:pt x="187" y="52"/>
                    <a:pt x="1" y="229"/>
                  </a:cubicBezTo>
                  <a:cubicBezTo>
                    <a:pt x="239" y="395"/>
                    <a:pt x="513" y="360"/>
                    <a:pt x="763" y="371"/>
                  </a:cubicBezTo>
                  <a:cubicBezTo>
                    <a:pt x="1239" y="395"/>
                    <a:pt x="1703" y="407"/>
                    <a:pt x="2156" y="538"/>
                  </a:cubicBezTo>
                  <a:cubicBezTo>
                    <a:pt x="2233" y="583"/>
                    <a:pt x="2317" y="593"/>
                    <a:pt x="2403" y="593"/>
                  </a:cubicBezTo>
                  <a:cubicBezTo>
                    <a:pt x="2474" y="593"/>
                    <a:pt x="2546" y="586"/>
                    <a:pt x="2617" y="586"/>
                  </a:cubicBezTo>
                  <a:cubicBezTo>
                    <a:pt x="2714" y="586"/>
                    <a:pt x="2808" y="599"/>
                    <a:pt x="2894" y="657"/>
                  </a:cubicBezTo>
                  <a:cubicBezTo>
                    <a:pt x="2977" y="669"/>
                    <a:pt x="3073" y="669"/>
                    <a:pt x="3156" y="693"/>
                  </a:cubicBezTo>
                  <a:cubicBezTo>
                    <a:pt x="3156" y="705"/>
                    <a:pt x="3168" y="717"/>
                    <a:pt x="3204" y="717"/>
                  </a:cubicBezTo>
                  <a:cubicBezTo>
                    <a:pt x="3227" y="717"/>
                    <a:pt x="3263" y="705"/>
                    <a:pt x="3287" y="669"/>
                  </a:cubicBezTo>
                  <a:lnTo>
                    <a:pt x="3442" y="669"/>
                  </a:lnTo>
                  <a:cubicBezTo>
                    <a:pt x="3543" y="732"/>
                    <a:pt x="3649" y="744"/>
                    <a:pt x="3757" y="744"/>
                  </a:cubicBezTo>
                  <a:cubicBezTo>
                    <a:pt x="3825" y="744"/>
                    <a:pt x="3894" y="739"/>
                    <a:pt x="3961" y="739"/>
                  </a:cubicBezTo>
                  <a:cubicBezTo>
                    <a:pt x="4052" y="739"/>
                    <a:pt x="4142" y="747"/>
                    <a:pt x="4228" y="788"/>
                  </a:cubicBezTo>
                  <a:lnTo>
                    <a:pt x="4239" y="788"/>
                  </a:lnTo>
                  <a:cubicBezTo>
                    <a:pt x="4281" y="776"/>
                    <a:pt x="4323" y="770"/>
                    <a:pt x="4366" y="770"/>
                  </a:cubicBezTo>
                  <a:cubicBezTo>
                    <a:pt x="4409" y="770"/>
                    <a:pt x="4454" y="776"/>
                    <a:pt x="4501" y="788"/>
                  </a:cubicBezTo>
                  <a:lnTo>
                    <a:pt x="4656" y="788"/>
                  </a:lnTo>
                  <a:cubicBezTo>
                    <a:pt x="4751" y="788"/>
                    <a:pt x="4811" y="752"/>
                    <a:pt x="4894" y="752"/>
                  </a:cubicBezTo>
                  <a:cubicBezTo>
                    <a:pt x="4970" y="752"/>
                    <a:pt x="5047" y="739"/>
                    <a:pt x="5119" y="739"/>
                  </a:cubicBezTo>
                  <a:cubicBezTo>
                    <a:pt x="5183" y="739"/>
                    <a:pt x="5244" y="749"/>
                    <a:pt x="5299" y="788"/>
                  </a:cubicBezTo>
                  <a:lnTo>
                    <a:pt x="5454" y="788"/>
                  </a:lnTo>
                  <a:cubicBezTo>
                    <a:pt x="5490" y="717"/>
                    <a:pt x="5537" y="633"/>
                    <a:pt x="5585" y="538"/>
                  </a:cubicBezTo>
                  <a:cubicBezTo>
                    <a:pt x="5335" y="467"/>
                    <a:pt x="5097" y="407"/>
                    <a:pt x="4823" y="395"/>
                  </a:cubicBezTo>
                  <a:cubicBezTo>
                    <a:pt x="4347" y="360"/>
                    <a:pt x="3858" y="288"/>
                    <a:pt x="3394" y="133"/>
                  </a:cubicBezTo>
                  <a:cubicBezTo>
                    <a:pt x="3256" y="164"/>
                    <a:pt x="3118" y="176"/>
                    <a:pt x="2981" y="176"/>
                  </a:cubicBezTo>
                  <a:cubicBezTo>
                    <a:pt x="2578" y="176"/>
                    <a:pt x="2178" y="77"/>
                    <a:pt x="1774" y="77"/>
                  </a:cubicBezTo>
                  <a:cubicBezTo>
                    <a:pt x="1675" y="77"/>
                    <a:pt x="1576" y="83"/>
                    <a:pt x="1477" y="98"/>
                  </a:cubicBezTo>
                  <a:cubicBezTo>
                    <a:pt x="1468" y="98"/>
                    <a:pt x="1459" y="98"/>
                    <a:pt x="1449" y="98"/>
                  </a:cubicBezTo>
                  <a:cubicBezTo>
                    <a:pt x="1171" y="98"/>
                    <a:pt x="878" y="1"/>
                    <a:pt x="5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32"/>
            <p:cNvSpPr/>
            <p:nvPr/>
          </p:nvSpPr>
          <p:spPr>
            <a:xfrm>
              <a:off x="5789100" y="2963000"/>
              <a:ext cx="73550" cy="16650"/>
            </a:xfrm>
            <a:custGeom>
              <a:avLst/>
              <a:gdLst/>
              <a:ahLst/>
              <a:cxnLst/>
              <a:rect l="l" t="t" r="r" b="b"/>
              <a:pathLst>
                <a:path w="2942" h="666" extrusionOk="0">
                  <a:moveTo>
                    <a:pt x="294" y="0"/>
                  </a:moveTo>
                  <a:cubicBezTo>
                    <a:pt x="260" y="0"/>
                    <a:pt x="227" y="12"/>
                    <a:pt x="191" y="36"/>
                  </a:cubicBezTo>
                  <a:cubicBezTo>
                    <a:pt x="179" y="18"/>
                    <a:pt x="161" y="9"/>
                    <a:pt x="142" y="9"/>
                  </a:cubicBezTo>
                  <a:cubicBezTo>
                    <a:pt x="123" y="9"/>
                    <a:pt x="102" y="18"/>
                    <a:pt x="84" y="36"/>
                  </a:cubicBezTo>
                  <a:cubicBezTo>
                    <a:pt x="1" y="131"/>
                    <a:pt x="1" y="226"/>
                    <a:pt x="84" y="334"/>
                  </a:cubicBezTo>
                  <a:cubicBezTo>
                    <a:pt x="84" y="334"/>
                    <a:pt x="108" y="346"/>
                    <a:pt x="132" y="357"/>
                  </a:cubicBezTo>
                  <a:cubicBezTo>
                    <a:pt x="141" y="361"/>
                    <a:pt x="150" y="362"/>
                    <a:pt x="158" y="362"/>
                  </a:cubicBezTo>
                  <a:cubicBezTo>
                    <a:pt x="181" y="362"/>
                    <a:pt x="201" y="351"/>
                    <a:pt x="227" y="334"/>
                  </a:cubicBezTo>
                  <a:cubicBezTo>
                    <a:pt x="251" y="346"/>
                    <a:pt x="298" y="346"/>
                    <a:pt x="346" y="346"/>
                  </a:cubicBezTo>
                  <a:cubicBezTo>
                    <a:pt x="431" y="405"/>
                    <a:pt x="499" y="539"/>
                    <a:pt x="609" y="539"/>
                  </a:cubicBezTo>
                  <a:cubicBezTo>
                    <a:pt x="652" y="539"/>
                    <a:pt x="702" y="518"/>
                    <a:pt x="763" y="465"/>
                  </a:cubicBezTo>
                  <a:cubicBezTo>
                    <a:pt x="829" y="381"/>
                    <a:pt x="919" y="362"/>
                    <a:pt x="1016" y="362"/>
                  </a:cubicBezTo>
                  <a:cubicBezTo>
                    <a:pt x="1058" y="362"/>
                    <a:pt x="1101" y="366"/>
                    <a:pt x="1144" y="369"/>
                  </a:cubicBezTo>
                  <a:cubicBezTo>
                    <a:pt x="1377" y="397"/>
                    <a:pt x="1596" y="586"/>
                    <a:pt x="1829" y="586"/>
                  </a:cubicBezTo>
                  <a:cubicBezTo>
                    <a:pt x="1893" y="586"/>
                    <a:pt x="1958" y="572"/>
                    <a:pt x="2025" y="536"/>
                  </a:cubicBezTo>
                  <a:cubicBezTo>
                    <a:pt x="2089" y="503"/>
                    <a:pt x="2150" y="490"/>
                    <a:pt x="2208" y="490"/>
                  </a:cubicBezTo>
                  <a:cubicBezTo>
                    <a:pt x="2424" y="490"/>
                    <a:pt x="2609" y="666"/>
                    <a:pt x="2817" y="666"/>
                  </a:cubicBezTo>
                  <a:cubicBezTo>
                    <a:pt x="2858" y="666"/>
                    <a:pt x="2899" y="659"/>
                    <a:pt x="2942" y="643"/>
                  </a:cubicBezTo>
                  <a:lnTo>
                    <a:pt x="2942" y="346"/>
                  </a:lnTo>
                  <a:cubicBezTo>
                    <a:pt x="2490" y="288"/>
                    <a:pt x="2055" y="137"/>
                    <a:pt x="1597" y="137"/>
                  </a:cubicBezTo>
                  <a:cubicBezTo>
                    <a:pt x="1487" y="137"/>
                    <a:pt x="1376" y="146"/>
                    <a:pt x="1263" y="167"/>
                  </a:cubicBezTo>
                  <a:cubicBezTo>
                    <a:pt x="1185" y="123"/>
                    <a:pt x="1102" y="117"/>
                    <a:pt x="1018" y="117"/>
                  </a:cubicBezTo>
                  <a:cubicBezTo>
                    <a:pt x="984" y="117"/>
                    <a:pt x="950" y="118"/>
                    <a:pt x="916" y="118"/>
                  </a:cubicBezTo>
                  <a:cubicBezTo>
                    <a:pt x="827" y="118"/>
                    <a:pt x="738" y="111"/>
                    <a:pt x="656" y="60"/>
                  </a:cubicBezTo>
                  <a:cubicBezTo>
                    <a:pt x="584" y="48"/>
                    <a:pt x="489" y="48"/>
                    <a:pt x="405" y="36"/>
                  </a:cubicBezTo>
                  <a:cubicBezTo>
                    <a:pt x="364" y="12"/>
                    <a:pt x="328" y="0"/>
                    <a:pt x="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32"/>
            <p:cNvSpPr/>
            <p:nvPr/>
          </p:nvSpPr>
          <p:spPr>
            <a:xfrm>
              <a:off x="5738800" y="2959975"/>
              <a:ext cx="52125" cy="14125"/>
            </a:xfrm>
            <a:custGeom>
              <a:avLst/>
              <a:gdLst/>
              <a:ahLst/>
              <a:cxnLst/>
              <a:rect l="l" t="t" r="r" b="b"/>
              <a:pathLst>
                <a:path w="2085" h="565" extrusionOk="0">
                  <a:moveTo>
                    <a:pt x="788" y="0"/>
                  </a:moveTo>
                  <a:cubicBezTo>
                    <a:pt x="565" y="0"/>
                    <a:pt x="342" y="14"/>
                    <a:pt x="120" y="38"/>
                  </a:cubicBezTo>
                  <a:cubicBezTo>
                    <a:pt x="1" y="97"/>
                    <a:pt x="12" y="157"/>
                    <a:pt x="120" y="228"/>
                  </a:cubicBezTo>
                  <a:cubicBezTo>
                    <a:pt x="215" y="288"/>
                    <a:pt x="286" y="371"/>
                    <a:pt x="358" y="467"/>
                  </a:cubicBezTo>
                  <a:cubicBezTo>
                    <a:pt x="453" y="371"/>
                    <a:pt x="548" y="288"/>
                    <a:pt x="643" y="193"/>
                  </a:cubicBezTo>
                  <a:cubicBezTo>
                    <a:pt x="727" y="252"/>
                    <a:pt x="703" y="395"/>
                    <a:pt x="786" y="467"/>
                  </a:cubicBezTo>
                  <a:cubicBezTo>
                    <a:pt x="997" y="535"/>
                    <a:pt x="1204" y="565"/>
                    <a:pt x="1410" y="565"/>
                  </a:cubicBezTo>
                  <a:cubicBezTo>
                    <a:pt x="1636" y="565"/>
                    <a:pt x="1860" y="529"/>
                    <a:pt x="2084" y="467"/>
                  </a:cubicBezTo>
                  <a:lnTo>
                    <a:pt x="2084" y="169"/>
                  </a:lnTo>
                  <a:cubicBezTo>
                    <a:pt x="1659" y="51"/>
                    <a:pt x="1224" y="0"/>
                    <a:pt x="7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32"/>
            <p:cNvSpPr/>
            <p:nvPr/>
          </p:nvSpPr>
          <p:spPr>
            <a:xfrm>
              <a:off x="5863525" y="2992450"/>
              <a:ext cx="9550" cy="28900"/>
            </a:xfrm>
            <a:custGeom>
              <a:avLst/>
              <a:gdLst/>
              <a:ahLst/>
              <a:cxnLst/>
              <a:rect l="l" t="t" r="r" b="b"/>
              <a:pathLst>
                <a:path w="382" h="1156" extrusionOk="0">
                  <a:moveTo>
                    <a:pt x="238" y="1"/>
                  </a:moveTo>
                  <a:cubicBezTo>
                    <a:pt x="0" y="370"/>
                    <a:pt x="143" y="787"/>
                    <a:pt x="131" y="1156"/>
                  </a:cubicBezTo>
                  <a:cubicBezTo>
                    <a:pt x="381" y="787"/>
                    <a:pt x="203" y="382"/>
                    <a:pt x="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32"/>
            <p:cNvSpPr/>
            <p:nvPr/>
          </p:nvSpPr>
          <p:spPr>
            <a:xfrm>
              <a:off x="5829875" y="2985775"/>
              <a:ext cx="14625" cy="4250"/>
            </a:xfrm>
            <a:custGeom>
              <a:avLst/>
              <a:gdLst/>
              <a:ahLst/>
              <a:cxnLst/>
              <a:rect l="l" t="t" r="r" b="b"/>
              <a:pathLst>
                <a:path w="585" h="170" extrusionOk="0">
                  <a:moveTo>
                    <a:pt x="306" y="0"/>
                  </a:moveTo>
                  <a:cubicBezTo>
                    <a:pt x="209" y="0"/>
                    <a:pt x="108" y="6"/>
                    <a:pt x="1" y="18"/>
                  </a:cubicBezTo>
                  <a:cubicBezTo>
                    <a:pt x="102" y="119"/>
                    <a:pt x="200" y="170"/>
                    <a:pt x="297" y="170"/>
                  </a:cubicBezTo>
                  <a:cubicBezTo>
                    <a:pt x="394" y="170"/>
                    <a:pt x="489" y="119"/>
                    <a:pt x="584" y="18"/>
                  </a:cubicBezTo>
                  <a:cubicBezTo>
                    <a:pt x="495" y="6"/>
                    <a:pt x="403"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32"/>
            <p:cNvSpPr/>
            <p:nvPr/>
          </p:nvSpPr>
          <p:spPr>
            <a:xfrm>
              <a:off x="5865300" y="3054075"/>
              <a:ext cx="5975" cy="14600"/>
            </a:xfrm>
            <a:custGeom>
              <a:avLst/>
              <a:gdLst/>
              <a:ahLst/>
              <a:cxnLst/>
              <a:rect l="l" t="t" r="r" b="b"/>
              <a:pathLst>
                <a:path w="239" h="584" extrusionOk="0">
                  <a:moveTo>
                    <a:pt x="48" y="1"/>
                  </a:moveTo>
                  <a:lnTo>
                    <a:pt x="48" y="1"/>
                  </a:lnTo>
                  <a:cubicBezTo>
                    <a:pt x="60" y="215"/>
                    <a:pt x="1" y="417"/>
                    <a:pt x="167" y="584"/>
                  </a:cubicBezTo>
                  <a:cubicBezTo>
                    <a:pt x="155" y="393"/>
                    <a:pt x="239" y="167"/>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32"/>
            <p:cNvSpPr/>
            <p:nvPr/>
          </p:nvSpPr>
          <p:spPr>
            <a:xfrm>
              <a:off x="5797725" y="2971925"/>
              <a:ext cx="10450" cy="6625"/>
            </a:xfrm>
            <a:custGeom>
              <a:avLst/>
              <a:gdLst/>
              <a:ahLst/>
              <a:cxnLst/>
              <a:rect l="l" t="t" r="r" b="b"/>
              <a:pathLst>
                <a:path w="418" h="265" extrusionOk="0">
                  <a:moveTo>
                    <a:pt x="1" y="0"/>
                  </a:moveTo>
                  <a:cubicBezTo>
                    <a:pt x="44" y="165"/>
                    <a:pt x="104" y="264"/>
                    <a:pt x="193" y="264"/>
                  </a:cubicBezTo>
                  <a:cubicBezTo>
                    <a:pt x="254" y="264"/>
                    <a:pt x="327" y="220"/>
                    <a:pt x="418" y="120"/>
                  </a:cubicBezTo>
                  <a:cubicBezTo>
                    <a:pt x="275" y="72"/>
                    <a:pt x="132"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32"/>
            <p:cNvSpPr/>
            <p:nvPr/>
          </p:nvSpPr>
          <p:spPr>
            <a:xfrm>
              <a:off x="5869775" y="3079075"/>
              <a:ext cx="4175" cy="11350"/>
            </a:xfrm>
            <a:custGeom>
              <a:avLst/>
              <a:gdLst/>
              <a:ahLst/>
              <a:cxnLst/>
              <a:rect l="l" t="t" r="r" b="b"/>
              <a:pathLst>
                <a:path w="167" h="454" extrusionOk="0">
                  <a:moveTo>
                    <a:pt x="0" y="1"/>
                  </a:moveTo>
                  <a:lnTo>
                    <a:pt x="0" y="1"/>
                  </a:lnTo>
                  <a:cubicBezTo>
                    <a:pt x="12" y="132"/>
                    <a:pt x="12" y="286"/>
                    <a:pt x="0" y="417"/>
                  </a:cubicBezTo>
                  <a:cubicBezTo>
                    <a:pt x="48" y="417"/>
                    <a:pt x="72" y="429"/>
                    <a:pt x="119" y="453"/>
                  </a:cubicBezTo>
                  <a:cubicBezTo>
                    <a:pt x="131" y="286"/>
                    <a:pt x="167" y="120"/>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32"/>
            <p:cNvSpPr/>
            <p:nvPr/>
          </p:nvSpPr>
          <p:spPr>
            <a:xfrm>
              <a:off x="5754875" y="2964475"/>
              <a:ext cx="3600" cy="6875"/>
            </a:xfrm>
            <a:custGeom>
              <a:avLst/>
              <a:gdLst/>
              <a:ahLst/>
              <a:cxnLst/>
              <a:rect l="l" t="t" r="r" b="b"/>
              <a:pathLst>
                <a:path w="144" h="275" extrusionOk="0">
                  <a:moveTo>
                    <a:pt x="0" y="1"/>
                  </a:moveTo>
                  <a:lnTo>
                    <a:pt x="0" y="1"/>
                  </a:lnTo>
                  <a:cubicBezTo>
                    <a:pt x="12" y="120"/>
                    <a:pt x="24" y="227"/>
                    <a:pt x="143" y="275"/>
                  </a:cubicBezTo>
                  <a:cubicBezTo>
                    <a:pt x="143" y="167"/>
                    <a:pt x="120" y="60"/>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32"/>
            <p:cNvSpPr/>
            <p:nvPr/>
          </p:nvSpPr>
          <p:spPr>
            <a:xfrm>
              <a:off x="5790900" y="2971625"/>
              <a:ext cx="3300" cy="1800"/>
            </a:xfrm>
            <a:custGeom>
              <a:avLst/>
              <a:gdLst/>
              <a:ahLst/>
              <a:cxnLst/>
              <a:rect l="l" t="t" r="r" b="b"/>
              <a:pathLst>
                <a:path w="132" h="72" extrusionOk="0">
                  <a:moveTo>
                    <a:pt x="0" y="1"/>
                  </a:moveTo>
                  <a:cubicBezTo>
                    <a:pt x="12" y="12"/>
                    <a:pt x="36" y="48"/>
                    <a:pt x="36" y="60"/>
                  </a:cubicBezTo>
                  <a:cubicBezTo>
                    <a:pt x="47" y="68"/>
                    <a:pt x="58" y="72"/>
                    <a:pt x="69" y="72"/>
                  </a:cubicBezTo>
                  <a:cubicBezTo>
                    <a:pt x="93" y="72"/>
                    <a:pt x="115" y="53"/>
                    <a:pt x="131" y="12"/>
                  </a:cubicBezTo>
                  <a:cubicBezTo>
                    <a:pt x="95" y="1"/>
                    <a:pt x="4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32"/>
            <p:cNvSpPr/>
            <p:nvPr/>
          </p:nvSpPr>
          <p:spPr>
            <a:xfrm>
              <a:off x="5856075" y="2987700"/>
              <a:ext cx="4200" cy="1225"/>
            </a:xfrm>
            <a:custGeom>
              <a:avLst/>
              <a:gdLst/>
              <a:ahLst/>
              <a:cxnLst/>
              <a:rect l="l" t="t" r="r" b="b"/>
              <a:pathLst>
                <a:path w="168" h="49" extrusionOk="0">
                  <a:moveTo>
                    <a:pt x="1" y="0"/>
                  </a:moveTo>
                  <a:cubicBezTo>
                    <a:pt x="48" y="12"/>
                    <a:pt x="108" y="36"/>
                    <a:pt x="167" y="48"/>
                  </a:cubicBezTo>
                  <a:cubicBezTo>
                    <a:pt x="108" y="36"/>
                    <a:pt x="60"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32"/>
            <p:cNvSpPr/>
            <p:nvPr/>
          </p:nvSpPr>
          <p:spPr>
            <a:xfrm>
              <a:off x="5553650" y="2963350"/>
              <a:ext cx="141725" cy="14075"/>
            </a:xfrm>
            <a:custGeom>
              <a:avLst/>
              <a:gdLst/>
              <a:ahLst/>
              <a:cxnLst/>
              <a:rect l="l" t="t" r="r" b="b"/>
              <a:pathLst>
                <a:path w="5669" h="563" extrusionOk="0">
                  <a:moveTo>
                    <a:pt x="3034" y="1"/>
                  </a:moveTo>
                  <a:cubicBezTo>
                    <a:pt x="2820" y="1"/>
                    <a:pt x="2606" y="27"/>
                    <a:pt x="2394" y="82"/>
                  </a:cubicBezTo>
                  <a:cubicBezTo>
                    <a:pt x="2176" y="135"/>
                    <a:pt x="1955" y="147"/>
                    <a:pt x="1735" y="147"/>
                  </a:cubicBezTo>
                  <a:cubicBezTo>
                    <a:pt x="1530" y="147"/>
                    <a:pt x="1325" y="136"/>
                    <a:pt x="1122" y="136"/>
                  </a:cubicBezTo>
                  <a:cubicBezTo>
                    <a:pt x="1054" y="136"/>
                    <a:pt x="985" y="138"/>
                    <a:pt x="918" y="141"/>
                  </a:cubicBezTo>
                  <a:cubicBezTo>
                    <a:pt x="886" y="142"/>
                    <a:pt x="855" y="143"/>
                    <a:pt x="824" y="143"/>
                  </a:cubicBezTo>
                  <a:cubicBezTo>
                    <a:pt x="767" y="143"/>
                    <a:pt x="710" y="141"/>
                    <a:pt x="653" y="141"/>
                  </a:cubicBezTo>
                  <a:cubicBezTo>
                    <a:pt x="416" y="141"/>
                    <a:pt x="183" y="162"/>
                    <a:pt x="1" y="379"/>
                  </a:cubicBezTo>
                  <a:cubicBezTo>
                    <a:pt x="382" y="534"/>
                    <a:pt x="799" y="439"/>
                    <a:pt x="1191" y="522"/>
                  </a:cubicBezTo>
                  <a:cubicBezTo>
                    <a:pt x="1253" y="550"/>
                    <a:pt x="1315" y="562"/>
                    <a:pt x="1380" y="562"/>
                  </a:cubicBezTo>
                  <a:cubicBezTo>
                    <a:pt x="1451" y="562"/>
                    <a:pt x="1527" y="547"/>
                    <a:pt x="1608" y="522"/>
                  </a:cubicBezTo>
                  <a:cubicBezTo>
                    <a:pt x="1644" y="510"/>
                    <a:pt x="1703" y="510"/>
                    <a:pt x="1751" y="510"/>
                  </a:cubicBezTo>
                  <a:cubicBezTo>
                    <a:pt x="1819" y="541"/>
                    <a:pt x="1894" y="559"/>
                    <a:pt x="1969" y="559"/>
                  </a:cubicBezTo>
                  <a:cubicBezTo>
                    <a:pt x="2037" y="559"/>
                    <a:pt x="2105" y="544"/>
                    <a:pt x="2168" y="510"/>
                  </a:cubicBezTo>
                  <a:cubicBezTo>
                    <a:pt x="2336" y="480"/>
                    <a:pt x="2505" y="470"/>
                    <a:pt x="2674" y="470"/>
                  </a:cubicBezTo>
                  <a:cubicBezTo>
                    <a:pt x="3048" y="470"/>
                    <a:pt x="3423" y="520"/>
                    <a:pt x="3797" y="520"/>
                  </a:cubicBezTo>
                  <a:cubicBezTo>
                    <a:pt x="3925" y="520"/>
                    <a:pt x="4053" y="514"/>
                    <a:pt x="4180" y="498"/>
                  </a:cubicBezTo>
                  <a:cubicBezTo>
                    <a:pt x="4284" y="352"/>
                    <a:pt x="4425" y="343"/>
                    <a:pt x="4562" y="343"/>
                  </a:cubicBezTo>
                  <a:cubicBezTo>
                    <a:pt x="4582" y="343"/>
                    <a:pt x="4601" y="343"/>
                    <a:pt x="4620" y="343"/>
                  </a:cubicBezTo>
                  <a:cubicBezTo>
                    <a:pt x="4966" y="332"/>
                    <a:pt x="5323" y="332"/>
                    <a:pt x="5668" y="320"/>
                  </a:cubicBezTo>
                  <a:cubicBezTo>
                    <a:pt x="5477" y="233"/>
                    <a:pt x="5281" y="209"/>
                    <a:pt x="5084" y="209"/>
                  </a:cubicBezTo>
                  <a:cubicBezTo>
                    <a:pt x="4852" y="209"/>
                    <a:pt x="4618" y="242"/>
                    <a:pt x="4387" y="242"/>
                  </a:cubicBezTo>
                  <a:cubicBezTo>
                    <a:pt x="4277" y="242"/>
                    <a:pt x="4168" y="234"/>
                    <a:pt x="4061" y="212"/>
                  </a:cubicBezTo>
                  <a:cubicBezTo>
                    <a:pt x="3728" y="72"/>
                    <a:pt x="3382" y="1"/>
                    <a:pt x="30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32"/>
            <p:cNvSpPr/>
            <p:nvPr/>
          </p:nvSpPr>
          <p:spPr>
            <a:xfrm>
              <a:off x="5712000" y="2982275"/>
              <a:ext cx="18200" cy="3775"/>
            </a:xfrm>
            <a:custGeom>
              <a:avLst/>
              <a:gdLst/>
              <a:ahLst/>
              <a:cxnLst/>
              <a:rect l="l" t="t" r="r" b="b"/>
              <a:pathLst>
                <a:path w="728" h="151" extrusionOk="0">
                  <a:moveTo>
                    <a:pt x="295" y="0"/>
                  </a:moveTo>
                  <a:cubicBezTo>
                    <a:pt x="197" y="0"/>
                    <a:pt x="98" y="10"/>
                    <a:pt x="1" y="15"/>
                  </a:cubicBezTo>
                  <a:cubicBezTo>
                    <a:pt x="111" y="125"/>
                    <a:pt x="234" y="151"/>
                    <a:pt x="362" y="151"/>
                  </a:cubicBezTo>
                  <a:cubicBezTo>
                    <a:pt x="468" y="151"/>
                    <a:pt x="578" y="133"/>
                    <a:pt x="685" y="133"/>
                  </a:cubicBezTo>
                  <a:cubicBezTo>
                    <a:pt x="699" y="133"/>
                    <a:pt x="713" y="133"/>
                    <a:pt x="727" y="134"/>
                  </a:cubicBezTo>
                  <a:cubicBezTo>
                    <a:pt x="596" y="25"/>
                    <a:pt x="448" y="0"/>
                    <a:pt x="2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32"/>
            <p:cNvSpPr/>
            <p:nvPr/>
          </p:nvSpPr>
          <p:spPr>
            <a:xfrm>
              <a:off x="5597425" y="2975800"/>
              <a:ext cx="10425" cy="2925"/>
            </a:xfrm>
            <a:custGeom>
              <a:avLst/>
              <a:gdLst/>
              <a:ahLst/>
              <a:cxnLst/>
              <a:rect l="l" t="t" r="r" b="b"/>
              <a:pathLst>
                <a:path w="417" h="117" extrusionOk="0">
                  <a:moveTo>
                    <a:pt x="0" y="0"/>
                  </a:moveTo>
                  <a:cubicBezTo>
                    <a:pt x="66" y="78"/>
                    <a:pt x="137" y="116"/>
                    <a:pt x="208" y="116"/>
                  </a:cubicBezTo>
                  <a:cubicBezTo>
                    <a:pt x="280" y="116"/>
                    <a:pt x="351" y="78"/>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32"/>
            <p:cNvSpPr/>
            <p:nvPr/>
          </p:nvSpPr>
          <p:spPr>
            <a:xfrm>
              <a:off x="5582825" y="2975800"/>
              <a:ext cx="10450" cy="2500"/>
            </a:xfrm>
            <a:custGeom>
              <a:avLst/>
              <a:gdLst/>
              <a:ahLst/>
              <a:cxnLst/>
              <a:rect l="l" t="t" r="r" b="b"/>
              <a:pathLst>
                <a:path w="418" h="100" extrusionOk="0">
                  <a:moveTo>
                    <a:pt x="1" y="0"/>
                  </a:moveTo>
                  <a:lnTo>
                    <a:pt x="1" y="95"/>
                  </a:lnTo>
                  <a:cubicBezTo>
                    <a:pt x="55" y="95"/>
                    <a:pt x="108" y="100"/>
                    <a:pt x="160" y="100"/>
                  </a:cubicBezTo>
                  <a:cubicBezTo>
                    <a:pt x="253" y="100"/>
                    <a:pt x="340" y="85"/>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32"/>
            <p:cNvSpPr/>
            <p:nvPr/>
          </p:nvSpPr>
          <p:spPr>
            <a:xfrm>
              <a:off x="5737025" y="2986200"/>
              <a:ext cx="3575" cy="3300"/>
            </a:xfrm>
            <a:custGeom>
              <a:avLst/>
              <a:gdLst/>
              <a:ahLst/>
              <a:cxnLst/>
              <a:rect l="l" t="t" r="r" b="b"/>
              <a:pathLst>
                <a:path w="143" h="132" extrusionOk="0">
                  <a:moveTo>
                    <a:pt x="143" y="1"/>
                  </a:moveTo>
                  <a:cubicBezTo>
                    <a:pt x="107" y="1"/>
                    <a:pt x="48" y="13"/>
                    <a:pt x="0" y="13"/>
                  </a:cubicBezTo>
                  <a:lnTo>
                    <a:pt x="0" y="132"/>
                  </a:lnTo>
                  <a:cubicBezTo>
                    <a:pt x="60" y="84"/>
                    <a:pt x="107" y="37"/>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32"/>
            <p:cNvSpPr/>
            <p:nvPr/>
          </p:nvSpPr>
          <p:spPr>
            <a:xfrm>
              <a:off x="5657250" y="3211800"/>
              <a:ext cx="95850" cy="17800"/>
            </a:xfrm>
            <a:custGeom>
              <a:avLst/>
              <a:gdLst/>
              <a:ahLst/>
              <a:cxnLst/>
              <a:rect l="l" t="t" r="r" b="b"/>
              <a:pathLst>
                <a:path w="3834" h="712" extrusionOk="0">
                  <a:moveTo>
                    <a:pt x="1401" y="0"/>
                  </a:moveTo>
                  <a:cubicBezTo>
                    <a:pt x="1383" y="0"/>
                    <a:pt x="1364" y="1"/>
                    <a:pt x="1346" y="2"/>
                  </a:cubicBezTo>
                  <a:cubicBezTo>
                    <a:pt x="1251" y="38"/>
                    <a:pt x="1153" y="50"/>
                    <a:pt x="1055" y="50"/>
                  </a:cubicBezTo>
                  <a:cubicBezTo>
                    <a:pt x="857" y="50"/>
                    <a:pt x="655" y="2"/>
                    <a:pt x="459" y="2"/>
                  </a:cubicBezTo>
                  <a:cubicBezTo>
                    <a:pt x="335" y="2"/>
                    <a:pt x="212" y="21"/>
                    <a:pt x="95" y="85"/>
                  </a:cubicBezTo>
                  <a:cubicBezTo>
                    <a:pt x="36" y="145"/>
                    <a:pt x="0" y="204"/>
                    <a:pt x="12" y="288"/>
                  </a:cubicBezTo>
                  <a:cubicBezTo>
                    <a:pt x="60" y="347"/>
                    <a:pt x="119" y="395"/>
                    <a:pt x="191" y="419"/>
                  </a:cubicBezTo>
                  <a:cubicBezTo>
                    <a:pt x="357" y="468"/>
                    <a:pt x="526" y="474"/>
                    <a:pt x="694" y="474"/>
                  </a:cubicBezTo>
                  <a:cubicBezTo>
                    <a:pt x="757" y="474"/>
                    <a:pt x="820" y="473"/>
                    <a:pt x="882" y="473"/>
                  </a:cubicBezTo>
                  <a:cubicBezTo>
                    <a:pt x="1059" y="473"/>
                    <a:pt x="1234" y="481"/>
                    <a:pt x="1405" y="538"/>
                  </a:cubicBezTo>
                  <a:cubicBezTo>
                    <a:pt x="1465" y="561"/>
                    <a:pt x="1536" y="573"/>
                    <a:pt x="1608" y="585"/>
                  </a:cubicBezTo>
                  <a:cubicBezTo>
                    <a:pt x="2072" y="645"/>
                    <a:pt x="2548" y="561"/>
                    <a:pt x="3012" y="704"/>
                  </a:cubicBezTo>
                  <a:cubicBezTo>
                    <a:pt x="3065" y="709"/>
                    <a:pt x="3117" y="711"/>
                    <a:pt x="3169" y="711"/>
                  </a:cubicBezTo>
                  <a:cubicBezTo>
                    <a:pt x="3260" y="711"/>
                    <a:pt x="3351" y="703"/>
                    <a:pt x="3441" y="681"/>
                  </a:cubicBezTo>
                  <a:cubicBezTo>
                    <a:pt x="3572" y="633"/>
                    <a:pt x="3715" y="573"/>
                    <a:pt x="3798" y="454"/>
                  </a:cubicBezTo>
                  <a:cubicBezTo>
                    <a:pt x="3834" y="383"/>
                    <a:pt x="3810" y="323"/>
                    <a:pt x="3727" y="300"/>
                  </a:cubicBezTo>
                  <a:cubicBezTo>
                    <a:pt x="3596" y="288"/>
                    <a:pt x="3477" y="288"/>
                    <a:pt x="3334" y="276"/>
                  </a:cubicBezTo>
                  <a:cubicBezTo>
                    <a:pt x="3262" y="259"/>
                    <a:pt x="3190" y="254"/>
                    <a:pt x="3117" y="254"/>
                  </a:cubicBezTo>
                  <a:cubicBezTo>
                    <a:pt x="3027" y="254"/>
                    <a:pt x="2936" y="261"/>
                    <a:pt x="2845" y="261"/>
                  </a:cubicBezTo>
                  <a:cubicBezTo>
                    <a:pt x="2708" y="261"/>
                    <a:pt x="2572" y="244"/>
                    <a:pt x="2441" y="157"/>
                  </a:cubicBezTo>
                  <a:cubicBezTo>
                    <a:pt x="2405" y="161"/>
                    <a:pt x="2368" y="163"/>
                    <a:pt x="2332" y="163"/>
                  </a:cubicBezTo>
                  <a:cubicBezTo>
                    <a:pt x="2012" y="163"/>
                    <a:pt x="1714" y="0"/>
                    <a:pt x="14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32"/>
            <p:cNvSpPr/>
            <p:nvPr/>
          </p:nvSpPr>
          <p:spPr>
            <a:xfrm>
              <a:off x="5744450" y="3220650"/>
              <a:ext cx="32775" cy="12750"/>
            </a:xfrm>
            <a:custGeom>
              <a:avLst/>
              <a:gdLst/>
              <a:ahLst/>
              <a:cxnLst/>
              <a:rect l="l" t="t" r="r" b="b"/>
              <a:pathLst>
                <a:path w="1311" h="510" extrusionOk="0">
                  <a:moveTo>
                    <a:pt x="739" y="1"/>
                  </a:moveTo>
                  <a:cubicBezTo>
                    <a:pt x="598" y="1"/>
                    <a:pt x="457" y="28"/>
                    <a:pt x="310" y="65"/>
                  </a:cubicBezTo>
                  <a:cubicBezTo>
                    <a:pt x="191" y="88"/>
                    <a:pt x="72" y="100"/>
                    <a:pt x="1" y="219"/>
                  </a:cubicBezTo>
                  <a:cubicBezTo>
                    <a:pt x="60" y="338"/>
                    <a:pt x="167" y="386"/>
                    <a:pt x="251" y="457"/>
                  </a:cubicBezTo>
                  <a:lnTo>
                    <a:pt x="429" y="505"/>
                  </a:lnTo>
                  <a:cubicBezTo>
                    <a:pt x="465" y="508"/>
                    <a:pt x="500" y="510"/>
                    <a:pt x="535" y="510"/>
                  </a:cubicBezTo>
                  <a:cubicBezTo>
                    <a:pt x="649" y="510"/>
                    <a:pt x="755" y="487"/>
                    <a:pt x="846" y="386"/>
                  </a:cubicBezTo>
                  <a:cubicBezTo>
                    <a:pt x="953" y="184"/>
                    <a:pt x="1144" y="243"/>
                    <a:pt x="1310" y="219"/>
                  </a:cubicBezTo>
                  <a:cubicBezTo>
                    <a:pt x="1251" y="172"/>
                    <a:pt x="1203" y="124"/>
                    <a:pt x="1144" y="88"/>
                  </a:cubicBezTo>
                  <a:cubicBezTo>
                    <a:pt x="1005" y="25"/>
                    <a:pt x="872" y="1"/>
                    <a:pt x="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32"/>
            <p:cNvSpPr/>
            <p:nvPr/>
          </p:nvSpPr>
          <p:spPr>
            <a:xfrm>
              <a:off x="5750400" y="3218850"/>
              <a:ext cx="22650" cy="4025"/>
            </a:xfrm>
            <a:custGeom>
              <a:avLst/>
              <a:gdLst/>
              <a:ahLst/>
              <a:cxnLst/>
              <a:rect l="l" t="t" r="r" b="b"/>
              <a:pathLst>
                <a:path w="906" h="161" extrusionOk="0">
                  <a:moveTo>
                    <a:pt x="488" y="1"/>
                  </a:moveTo>
                  <a:cubicBezTo>
                    <a:pt x="347" y="1"/>
                    <a:pt x="203" y="32"/>
                    <a:pt x="64" y="32"/>
                  </a:cubicBezTo>
                  <a:cubicBezTo>
                    <a:pt x="43" y="32"/>
                    <a:pt x="22" y="31"/>
                    <a:pt x="1" y="29"/>
                  </a:cubicBezTo>
                  <a:lnTo>
                    <a:pt x="1" y="29"/>
                  </a:lnTo>
                  <a:cubicBezTo>
                    <a:pt x="13" y="65"/>
                    <a:pt x="48" y="113"/>
                    <a:pt x="72" y="137"/>
                  </a:cubicBezTo>
                  <a:cubicBezTo>
                    <a:pt x="358" y="137"/>
                    <a:pt x="620" y="160"/>
                    <a:pt x="906" y="160"/>
                  </a:cubicBezTo>
                  <a:cubicBezTo>
                    <a:pt x="772" y="33"/>
                    <a:pt x="631" y="1"/>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 name="Google Shape;2608;p32"/>
            <p:cNvSpPr/>
            <p:nvPr/>
          </p:nvSpPr>
          <p:spPr>
            <a:xfrm>
              <a:off x="5837325" y="3227825"/>
              <a:ext cx="3600" cy="2500"/>
            </a:xfrm>
            <a:custGeom>
              <a:avLst/>
              <a:gdLst/>
              <a:ahLst/>
              <a:cxnLst/>
              <a:rect l="l" t="t" r="r" b="b"/>
              <a:pathLst>
                <a:path w="144" h="100" extrusionOk="0">
                  <a:moveTo>
                    <a:pt x="72" y="1"/>
                  </a:moveTo>
                  <a:cubicBezTo>
                    <a:pt x="50" y="1"/>
                    <a:pt x="26" y="23"/>
                    <a:pt x="0" y="75"/>
                  </a:cubicBezTo>
                  <a:cubicBezTo>
                    <a:pt x="48" y="75"/>
                    <a:pt x="96" y="99"/>
                    <a:pt x="143" y="99"/>
                  </a:cubicBezTo>
                  <a:cubicBezTo>
                    <a:pt x="123" y="39"/>
                    <a:pt x="99"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32"/>
            <p:cNvSpPr/>
            <p:nvPr/>
          </p:nvSpPr>
          <p:spPr>
            <a:xfrm>
              <a:off x="5833750" y="3229700"/>
              <a:ext cx="3600" cy="1500"/>
            </a:xfrm>
            <a:custGeom>
              <a:avLst/>
              <a:gdLst/>
              <a:ahLst/>
              <a:cxnLst/>
              <a:rect l="l" t="t" r="r" b="b"/>
              <a:pathLst>
                <a:path w="144" h="60" extrusionOk="0">
                  <a:moveTo>
                    <a:pt x="143" y="0"/>
                  </a:moveTo>
                  <a:cubicBezTo>
                    <a:pt x="108" y="0"/>
                    <a:pt x="48" y="0"/>
                    <a:pt x="1" y="24"/>
                  </a:cubicBezTo>
                  <a:cubicBezTo>
                    <a:pt x="13" y="36"/>
                    <a:pt x="24" y="60"/>
                    <a:pt x="48" y="60"/>
                  </a:cubicBezTo>
                  <a:cubicBezTo>
                    <a:pt x="72" y="48"/>
                    <a:pt x="120"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32"/>
            <p:cNvSpPr/>
            <p:nvPr/>
          </p:nvSpPr>
          <p:spPr>
            <a:xfrm>
              <a:off x="5830475" y="3228050"/>
              <a:ext cx="3300" cy="2475"/>
            </a:xfrm>
            <a:custGeom>
              <a:avLst/>
              <a:gdLst/>
              <a:ahLst/>
              <a:cxnLst/>
              <a:rect l="l" t="t" r="r" b="b"/>
              <a:pathLst>
                <a:path w="132" h="99" extrusionOk="0">
                  <a:moveTo>
                    <a:pt x="65" y="1"/>
                  </a:moveTo>
                  <a:cubicBezTo>
                    <a:pt x="41" y="1"/>
                    <a:pt x="19" y="34"/>
                    <a:pt x="1" y="90"/>
                  </a:cubicBezTo>
                  <a:cubicBezTo>
                    <a:pt x="18" y="96"/>
                    <a:pt x="39" y="99"/>
                    <a:pt x="62" y="99"/>
                  </a:cubicBezTo>
                  <a:cubicBezTo>
                    <a:pt x="84" y="99"/>
                    <a:pt x="108" y="96"/>
                    <a:pt x="132" y="90"/>
                  </a:cubicBezTo>
                  <a:cubicBezTo>
                    <a:pt x="109" y="28"/>
                    <a:pt x="86" y="1"/>
                    <a:pt x="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32"/>
            <p:cNvSpPr/>
            <p:nvPr/>
          </p:nvSpPr>
          <p:spPr>
            <a:xfrm>
              <a:off x="5486100" y="3125525"/>
              <a:ext cx="42575" cy="10600"/>
            </a:xfrm>
            <a:custGeom>
              <a:avLst/>
              <a:gdLst/>
              <a:ahLst/>
              <a:cxnLst/>
              <a:rect l="l" t="t" r="r" b="b"/>
              <a:pathLst>
                <a:path w="1703" h="424" extrusionOk="0">
                  <a:moveTo>
                    <a:pt x="0" y="0"/>
                  </a:moveTo>
                  <a:lnTo>
                    <a:pt x="0" y="0"/>
                  </a:lnTo>
                  <a:cubicBezTo>
                    <a:pt x="119" y="238"/>
                    <a:pt x="464" y="60"/>
                    <a:pt x="584" y="298"/>
                  </a:cubicBezTo>
                  <a:cubicBezTo>
                    <a:pt x="631" y="298"/>
                    <a:pt x="655" y="322"/>
                    <a:pt x="703" y="322"/>
                  </a:cubicBezTo>
                  <a:cubicBezTo>
                    <a:pt x="731" y="275"/>
                    <a:pt x="760" y="254"/>
                    <a:pt x="789" y="254"/>
                  </a:cubicBezTo>
                  <a:cubicBezTo>
                    <a:pt x="820" y="254"/>
                    <a:pt x="850" y="278"/>
                    <a:pt x="881" y="322"/>
                  </a:cubicBezTo>
                  <a:cubicBezTo>
                    <a:pt x="917" y="308"/>
                    <a:pt x="951" y="303"/>
                    <a:pt x="984" y="303"/>
                  </a:cubicBezTo>
                  <a:cubicBezTo>
                    <a:pt x="1138" y="303"/>
                    <a:pt x="1265" y="423"/>
                    <a:pt x="1424" y="423"/>
                  </a:cubicBezTo>
                  <a:cubicBezTo>
                    <a:pt x="1445" y="423"/>
                    <a:pt x="1466" y="421"/>
                    <a:pt x="1488" y="417"/>
                  </a:cubicBezTo>
                  <a:cubicBezTo>
                    <a:pt x="1596" y="405"/>
                    <a:pt x="1703" y="357"/>
                    <a:pt x="1667" y="262"/>
                  </a:cubicBezTo>
                  <a:cubicBezTo>
                    <a:pt x="1643" y="155"/>
                    <a:pt x="1524" y="155"/>
                    <a:pt x="1429" y="155"/>
                  </a:cubicBezTo>
                  <a:cubicBezTo>
                    <a:pt x="1429" y="167"/>
                    <a:pt x="1417" y="167"/>
                    <a:pt x="1393" y="179"/>
                  </a:cubicBezTo>
                  <a:cubicBezTo>
                    <a:pt x="1383" y="185"/>
                    <a:pt x="1374" y="188"/>
                    <a:pt x="1365" y="188"/>
                  </a:cubicBezTo>
                  <a:cubicBezTo>
                    <a:pt x="1343" y="188"/>
                    <a:pt x="1324" y="169"/>
                    <a:pt x="1298" y="143"/>
                  </a:cubicBezTo>
                  <a:cubicBezTo>
                    <a:pt x="1286" y="95"/>
                    <a:pt x="1286" y="60"/>
                    <a:pt x="1274" y="36"/>
                  </a:cubicBezTo>
                  <a:cubicBezTo>
                    <a:pt x="857" y="36"/>
                    <a:pt x="417"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32"/>
            <p:cNvSpPr/>
            <p:nvPr/>
          </p:nvSpPr>
          <p:spPr>
            <a:xfrm>
              <a:off x="5418225" y="3121750"/>
              <a:ext cx="10450" cy="6800"/>
            </a:xfrm>
            <a:custGeom>
              <a:avLst/>
              <a:gdLst/>
              <a:ahLst/>
              <a:cxnLst/>
              <a:rect l="l" t="t" r="r" b="b"/>
              <a:pathLst>
                <a:path w="418" h="272" extrusionOk="0">
                  <a:moveTo>
                    <a:pt x="214" y="1"/>
                  </a:moveTo>
                  <a:cubicBezTo>
                    <a:pt x="141" y="1"/>
                    <a:pt x="69" y="18"/>
                    <a:pt x="0" y="68"/>
                  </a:cubicBezTo>
                  <a:cubicBezTo>
                    <a:pt x="61" y="217"/>
                    <a:pt x="116" y="271"/>
                    <a:pt x="170" y="271"/>
                  </a:cubicBezTo>
                  <a:cubicBezTo>
                    <a:pt x="252" y="271"/>
                    <a:pt x="330" y="141"/>
                    <a:pt x="417" y="32"/>
                  </a:cubicBezTo>
                  <a:cubicBezTo>
                    <a:pt x="349" y="15"/>
                    <a:pt x="281" y="1"/>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 name="Google Shape;2613;p32"/>
            <p:cNvSpPr/>
            <p:nvPr/>
          </p:nvSpPr>
          <p:spPr>
            <a:xfrm>
              <a:off x="5436075" y="3118375"/>
              <a:ext cx="14025" cy="4750"/>
            </a:xfrm>
            <a:custGeom>
              <a:avLst/>
              <a:gdLst/>
              <a:ahLst/>
              <a:cxnLst/>
              <a:rect l="l" t="t" r="r" b="b"/>
              <a:pathLst>
                <a:path w="561" h="190" extrusionOk="0">
                  <a:moveTo>
                    <a:pt x="285" y="0"/>
                  </a:moveTo>
                  <a:cubicBezTo>
                    <a:pt x="191" y="0"/>
                    <a:pt x="96" y="48"/>
                    <a:pt x="1" y="143"/>
                  </a:cubicBezTo>
                  <a:cubicBezTo>
                    <a:pt x="32" y="175"/>
                    <a:pt x="57" y="189"/>
                    <a:pt x="82" y="189"/>
                  </a:cubicBezTo>
                  <a:cubicBezTo>
                    <a:pt x="105" y="189"/>
                    <a:pt x="128" y="178"/>
                    <a:pt x="156" y="155"/>
                  </a:cubicBezTo>
                  <a:cubicBezTo>
                    <a:pt x="299" y="155"/>
                    <a:pt x="429" y="143"/>
                    <a:pt x="560" y="143"/>
                  </a:cubicBezTo>
                  <a:cubicBezTo>
                    <a:pt x="471" y="48"/>
                    <a:pt x="379" y="0"/>
                    <a:pt x="2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32"/>
            <p:cNvSpPr/>
            <p:nvPr/>
          </p:nvSpPr>
          <p:spPr>
            <a:xfrm>
              <a:off x="5403650" y="3118675"/>
              <a:ext cx="11025" cy="4550"/>
            </a:xfrm>
            <a:custGeom>
              <a:avLst/>
              <a:gdLst/>
              <a:ahLst/>
              <a:cxnLst/>
              <a:rect l="l" t="t" r="r" b="b"/>
              <a:pathLst>
                <a:path w="441" h="182" extrusionOk="0">
                  <a:moveTo>
                    <a:pt x="131" y="0"/>
                  </a:moveTo>
                  <a:cubicBezTo>
                    <a:pt x="83" y="36"/>
                    <a:pt x="48" y="72"/>
                    <a:pt x="0" y="119"/>
                  </a:cubicBezTo>
                  <a:cubicBezTo>
                    <a:pt x="83" y="131"/>
                    <a:pt x="167" y="143"/>
                    <a:pt x="238" y="155"/>
                  </a:cubicBezTo>
                  <a:cubicBezTo>
                    <a:pt x="274" y="173"/>
                    <a:pt x="307" y="182"/>
                    <a:pt x="338" y="182"/>
                  </a:cubicBezTo>
                  <a:cubicBezTo>
                    <a:pt x="369" y="182"/>
                    <a:pt x="399" y="173"/>
                    <a:pt x="429" y="155"/>
                  </a:cubicBezTo>
                  <a:lnTo>
                    <a:pt x="441" y="155"/>
                  </a:lnTo>
                  <a:cubicBezTo>
                    <a:pt x="369" y="36"/>
                    <a:pt x="26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32"/>
            <p:cNvSpPr/>
            <p:nvPr/>
          </p:nvSpPr>
          <p:spPr>
            <a:xfrm>
              <a:off x="5452450" y="3128200"/>
              <a:ext cx="925" cy="900"/>
            </a:xfrm>
            <a:custGeom>
              <a:avLst/>
              <a:gdLst/>
              <a:ahLst/>
              <a:cxnLst/>
              <a:rect l="l" t="t" r="r" b="b"/>
              <a:pathLst>
                <a:path w="37" h="36" extrusionOk="0">
                  <a:moveTo>
                    <a:pt x="1" y="0"/>
                  </a:moveTo>
                  <a:cubicBezTo>
                    <a:pt x="13" y="12"/>
                    <a:pt x="25" y="12"/>
                    <a:pt x="36" y="36"/>
                  </a:cubicBezTo>
                  <a:cubicBezTo>
                    <a:pt x="25" y="12"/>
                    <a:pt x="13"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32"/>
            <p:cNvSpPr/>
            <p:nvPr/>
          </p:nvSpPr>
          <p:spPr>
            <a:xfrm>
              <a:off x="5436075" y="3122250"/>
              <a:ext cx="3900" cy="1850"/>
            </a:xfrm>
            <a:custGeom>
              <a:avLst/>
              <a:gdLst/>
              <a:ahLst/>
              <a:cxnLst/>
              <a:rect l="l" t="t" r="r" b="b"/>
              <a:pathLst>
                <a:path w="156" h="74" extrusionOk="0">
                  <a:moveTo>
                    <a:pt x="1" y="0"/>
                  </a:moveTo>
                  <a:cubicBezTo>
                    <a:pt x="19" y="49"/>
                    <a:pt x="44" y="73"/>
                    <a:pt x="72" y="73"/>
                  </a:cubicBezTo>
                  <a:cubicBezTo>
                    <a:pt x="98" y="73"/>
                    <a:pt x="127" y="52"/>
                    <a:pt x="156" y="12"/>
                  </a:cubicBezTo>
                  <a:cubicBezTo>
                    <a:pt x="96" y="12"/>
                    <a:pt x="6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32"/>
            <p:cNvSpPr/>
            <p:nvPr/>
          </p:nvSpPr>
          <p:spPr>
            <a:xfrm>
              <a:off x="5453050" y="3129075"/>
              <a:ext cx="3000" cy="4800"/>
            </a:xfrm>
            <a:custGeom>
              <a:avLst/>
              <a:gdLst/>
              <a:ahLst/>
              <a:cxnLst/>
              <a:rect l="l" t="t" r="r" b="b"/>
              <a:pathLst>
                <a:path w="120" h="192" extrusionOk="0">
                  <a:moveTo>
                    <a:pt x="12" y="1"/>
                  </a:moveTo>
                  <a:cubicBezTo>
                    <a:pt x="1" y="49"/>
                    <a:pt x="1" y="120"/>
                    <a:pt x="12" y="191"/>
                  </a:cubicBezTo>
                  <a:cubicBezTo>
                    <a:pt x="120" y="132"/>
                    <a:pt x="120" y="49"/>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 name="Google Shape;2618;p32"/>
            <p:cNvSpPr/>
            <p:nvPr/>
          </p:nvSpPr>
          <p:spPr>
            <a:xfrm>
              <a:off x="5400375" y="3122775"/>
              <a:ext cx="3300" cy="2775"/>
            </a:xfrm>
            <a:custGeom>
              <a:avLst/>
              <a:gdLst/>
              <a:ahLst/>
              <a:cxnLst/>
              <a:rect l="l" t="t" r="r" b="b"/>
              <a:pathLst>
                <a:path w="132" h="111" extrusionOk="0">
                  <a:moveTo>
                    <a:pt x="105" y="1"/>
                  </a:moveTo>
                  <a:cubicBezTo>
                    <a:pt x="48" y="1"/>
                    <a:pt x="11" y="37"/>
                    <a:pt x="0" y="110"/>
                  </a:cubicBezTo>
                  <a:cubicBezTo>
                    <a:pt x="36" y="86"/>
                    <a:pt x="83" y="51"/>
                    <a:pt x="131" y="3"/>
                  </a:cubicBezTo>
                  <a:cubicBezTo>
                    <a:pt x="122" y="1"/>
                    <a:pt x="114" y="1"/>
                    <a:pt x="1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32"/>
            <p:cNvSpPr/>
            <p:nvPr/>
          </p:nvSpPr>
          <p:spPr>
            <a:xfrm>
              <a:off x="5409900" y="3122525"/>
              <a:ext cx="4775" cy="1825"/>
            </a:xfrm>
            <a:custGeom>
              <a:avLst/>
              <a:gdLst/>
              <a:ahLst/>
              <a:cxnLst/>
              <a:rect l="l" t="t" r="r" b="b"/>
              <a:pathLst>
                <a:path w="191" h="73" extrusionOk="0">
                  <a:moveTo>
                    <a:pt x="0" y="1"/>
                  </a:moveTo>
                  <a:cubicBezTo>
                    <a:pt x="32" y="45"/>
                    <a:pt x="63" y="73"/>
                    <a:pt x="97" y="73"/>
                  </a:cubicBezTo>
                  <a:cubicBezTo>
                    <a:pt x="126" y="73"/>
                    <a:pt x="157" y="5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32"/>
            <p:cNvSpPr/>
            <p:nvPr/>
          </p:nvSpPr>
          <p:spPr>
            <a:xfrm>
              <a:off x="5218800" y="3104375"/>
              <a:ext cx="27400" cy="45625"/>
            </a:xfrm>
            <a:custGeom>
              <a:avLst/>
              <a:gdLst/>
              <a:ahLst/>
              <a:cxnLst/>
              <a:rect l="l" t="t" r="r" b="b"/>
              <a:pathLst>
                <a:path w="1096" h="1825" extrusionOk="0">
                  <a:moveTo>
                    <a:pt x="1096" y="1"/>
                  </a:moveTo>
                  <a:cubicBezTo>
                    <a:pt x="965" y="1"/>
                    <a:pt x="858" y="48"/>
                    <a:pt x="786" y="191"/>
                  </a:cubicBezTo>
                  <a:cubicBezTo>
                    <a:pt x="744" y="272"/>
                    <a:pt x="717" y="300"/>
                    <a:pt x="698" y="300"/>
                  </a:cubicBezTo>
                  <a:cubicBezTo>
                    <a:pt x="658" y="300"/>
                    <a:pt x="656" y="172"/>
                    <a:pt x="631" y="132"/>
                  </a:cubicBezTo>
                  <a:cubicBezTo>
                    <a:pt x="488" y="465"/>
                    <a:pt x="357" y="798"/>
                    <a:pt x="203" y="1132"/>
                  </a:cubicBezTo>
                  <a:cubicBezTo>
                    <a:pt x="131" y="1287"/>
                    <a:pt x="12" y="1406"/>
                    <a:pt x="0" y="1584"/>
                  </a:cubicBezTo>
                  <a:cubicBezTo>
                    <a:pt x="24" y="1679"/>
                    <a:pt x="84" y="1763"/>
                    <a:pt x="179" y="1799"/>
                  </a:cubicBezTo>
                  <a:cubicBezTo>
                    <a:pt x="218" y="1815"/>
                    <a:pt x="261" y="1824"/>
                    <a:pt x="306" y="1824"/>
                  </a:cubicBezTo>
                  <a:cubicBezTo>
                    <a:pt x="357" y="1824"/>
                    <a:pt x="408" y="1812"/>
                    <a:pt x="453" y="1787"/>
                  </a:cubicBezTo>
                  <a:cubicBezTo>
                    <a:pt x="500" y="1739"/>
                    <a:pt x="548" y="1691"/>
                    <a:pt x="560" y="1632"/>
                  </a:cubicBezTo>
                  <a:cubicBezTo>
                    <a:pt x="572" y="1525"/>
                    <a:pt x="560" y="1394"/>
                    <a:pt x="608" y="1287"/>
                  </a:cubicBezTo>
                  <a:cubicBezTo>
                    <a:pt x="846" y="882"/>
                    <a:pt x="1048" y="477"/>
                    <a:pt x="10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32"/>
            <p:cNvSpPr/>
            <p:nvPr/>
          </p:nvSpPr>
          <p:spPr>
            <a:xfrm>
              <a:off x="5236650" y="3096675"/>
              <a:ext cx="1500" cy="3575"/>
            </a:xfrm>
            <a:custGeom>
              <a:avLst/>
              <a:gdLst/>
              <a:ahLst/>
              <a:cxnLst/>
              <a:rect l="l" t="t" r="r" b="b"/>
              <a:pathLst>
                <a:path w="60" h="143" extrusionOk="0">
                  <a:moveTo>
                    <a:pt x="59" y="1"/>
                  </a:moveTo>
                  <a:cubicBezTo>
                    <a:pt x="36" y="48"/>
                    <a:pt x="12" y="107"/>
                    <a:pt x="1" y="142"/>
                  </a:cubicBezTo>
                  <a:cubicBezTo>
                    <a:pt x="24" y="83"/>
                    <a:pt x="36" y="48"/>
                    <a:pt x="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32"/>
            <p:cNvSpPr/>
            <p:nvPr/>
          </p:nvSpPr>
          <p:spPr>
            <a:xfrm>
              <a:off x="5494725" y="2951200"/>
              <a:ext cx="120275" cy="20950"/>
            </a:xfrm>
            <a:custGeom>
              <a:avLst/>
              <a:gdLst/>
              <a:ahLst/>
              <a:cxnLst/>
              <a:rect l="l" t="t" r="r" b="b"/>
              <a:pathLst>
                <a:path w="4811" h="838" extrusionOk="0">
                  <a:moveTo>
                    <a:pt x="1303" y="0"/>
                  </a:moveTo>
                  <a:cubicBezTo>
                    <a:pt x="895" y="0"/>
                    <a:pt x="493" y="64"/>
                    <a:pt x="108" y="294"/>
                  </a:cubicBezTo>
                  <a:cubicBezTo>
                    <a:pt x="12" y="413"/>
                    <a:pt x="0" y="532"/>
                    <a:pt x="96" y="651"/>
                  </a:cubicBezTo>
                  <a:cubicBezTo>
                    <a:pt x="753" y="683"/>
                    <a:pt x="1419" y="837"/>
                    <a:pt x="2087" y="837"/>
                  </a:cubicBezTo>
                  <a:cubicBezTo>
                    <a:pt x="2169" y="837"/>
                    <a:pt x="2252" y="835"/>
                    <a:pt x="2334" y="829"/>
                  </a:cubicBezTo>
                  <a:cubicBezTo>
                    <a:pt x="2929" y="818"/>
                    <a:pt x="3548" y="818"/>
                    <a:pt x="4156" y="806"/>
                  </a:cubicBezTo>
                  <a:cubicBezTo>
                    <a:pt x="4241" y="806"/>
                    <a:pt x="4335" y="817"/>
                    <a:pt x="4427" y="817"/>
                  </a:cubicBezTo>
                  <a:cubicBezTo>
                    <a:pt x="4566" y="817"/>
                    <a:pt x="4703" y="791"/>
                    <a:pt x="4811" y="663"/>
                  </a:cubicBezTo>
                  <a:cubicBezTo>
                    <a:pt x="4691" y="365"/>
                    <a:pt x="4418" y="353"/>
                    <a:pt x="4168" y="341"/>
                  </a:cubicBezTo>
                  <a:cubicBezTo>
                    <a:pt x="3644" y="306"/>
                    <a:pt x="3132" y="187"/>
                    <a:pt x="2620" y="91"/>
                  </a:cubicBezTo>
                  <a:cubicBezTo>
                    <a:pt x="2183" y="73"/>
                    <a:pt x="1739" y="0"/>
                    <a:pt x="13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32"/>
            <p:cNvSpPr/>
            <p:nvPr/>
          </p:nvSpPr>
          <p:spPr>
            <a:xfrm>
              <a:off x="5485800" y="2960000"/>
              <a:ext cx="11325" cy="8725"/>
            </a:xfrm>
            <a:custGeom>
              <a:avLst/>
              <a:gdLst/>
              <a:ahLst/>
              <a:cxnLst/>
              <a:rect l="l" t="t" r="r" b="b"/>
              <a:pathLst>
                <a:path w="453" h="349" extrusionOk="0">
                  <a:moveTo>
                    <a:pt x="290" y="1"/>
                  </a:moveTo>
                  <a:cubicBezTo>
                    <a:pt x="177" y="1"/>
                    <a:pt x="92" y="93"/>
                    <a:pt x="0" y="168"/>
                  </a:cubicBezTo>
                  <a:lnTo>
                    <a:pt x="0" y="180"/>
                  </a:lnTo>
                  <a:cubicBezTo>
                    <a:pt x="51" y="313"/>
                    <a:pt x="129" y="348"/>
                    <a:pt x="216" y="348"/>
                  </a:cubicBezTo>
                  <a:cubicBezTo>
                    <a:pt x="292" y="348"/>
                    <a:pt x="375" y="322"/>
                    <a:pt x="453" y="311"/>
                  </a:cubicBezTo>
                  <a:lnTo>
                    <a:pt x="453" y="61"/>
                  </a:lnTo>
                  <a:cubicBezTo>
                    <a:pt x="392" y="18"/>
                    <a:pt x="338" y="1"/>
                    <a:pt x="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32"/>
            <p:cNvSpPr/>
            <p:nvPr/>
          </p:nvSpPr>
          <p:spPr>
            <a:xfrm>
              <a:off x="5560500" y="3179850"/>
              <a:ext cx="59550" cy="18925"/>
            </a:xfrm>
            <a:custGeom>
              <a:avLst/>
              <a:gdLst/>
              <a:ahLst/>
              <a:cxnLst/>
              <a:rect l="l" t="t" r="r" b="b"/>
              <a:pathLst>
                <a:path w="2382" h="757" extrusionOk="0">
                  <a:moveTo>
                    <a:pt x="646" y="1"/>
                  </a:moveTo>
                  <a:cubicBezTo>
                    <a:pt x="586" y="1"/>
                    <a:pt x="526" y="6"/>
                    <a:pt x="465" y="18"/>
                  </a:cubicBezTo>
                  <a:cubicBezTo>
                    <a:pt x="275" y="113"/>
                    <a:pt x="36" y="113"/>
                    <a:pt x="1" y="375"/>
                  </a:cubicBezTo>
                  <a:cubicBezTo>
                    <a:pt x="388" y="598"/>
                    <a:pt x="770" y="756"/>
                    <a:pt x="1165" y="756"/>
                  </a:cubicBezTo>
                  <a:cubicBezTo>
                    <a:pt x="1402" y="756"/>
                    <a:pt x="1644" y="699"/>
                    <a:pt x="1894" y="565"/>
                  </a:cubicBezTo>
                  <a:cubicBezTo>
                    <a:pt x="2013" y="387"/>
                    <a:pt x="2203" y="435"/>
                    <a:pt x="2382" y="399"/>
                  </a:cubicBezTo>
                  <a:cubicBezTo>
                    <a:pt x="2001" y="208"/>
                    <a:pt x="1584" y="208"/>
                    <a:pt x="1179" y="113"/>
                  </a:cubicBezTo>
                  <a:cubicBezTo>
                    <a:pt x="1000" y="50"/>
                    <a:pt x="827" y="1"/>
                    <a:pt x="6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32"/>
            <p:cNvSpPr/>
            <p:nvPr/>
          </p:nvSpPr>
          <p:spPr>
            <a:xfrm>
              <a:off x="5542050" y="3171350"/>
              <a:ext cx="47950" cy="12050"/>
            </a:xfrm>
            <a:custGeom>
              <a:avLst/>
              <a:gdLst/>
              <a:ahLst/>
              <a:cxnLst/>
              <a:rect l="l" t="t" r="r" b="b"/>
              <a:pathLst>
                <a:path w="1918" h="482" extrusionOk="0">
                  <a:moveTo>
                    <a:pt x="72" y="1"/>
                  </a:moveTo>
                  <a:cubicBezTo>
                    <a:pt x="12" y="60"/>
                    <a:pt x="0" y="132"/>
                    <a:pt x="24" y="203"/>
                  </a:cubicBezTo>
                  <a:cubicBezTo>
                    <a:pt x="193" y="426"/>
                    <a:pt x="396" y="481"/>
                    <a:pt x="606" y="481"/>
                  </a:cubicBezTo>
                  <a:cubicBezTo>
                    <a:pt x="810" y="481"/>
                    <a:pt x="1021" y="429"/>
                    <a:pt x="1215" y="429"/>
                  </a:cubicBezTo>
                  <a:cubicBezTo>
                    <a:pt x="1453" y="441"/>
                    <a:pt x="1679" y="441"/>
                    <a:pt x="1917" y="441"/>
                  </a:cubicBezTo>
                  <a:cubicBezTo>
                    <a:pt x="1834" y="370"/>
                    <a:pt x="1727" y="286"/>
                    <a:pt x="1655" y="179"/>
                  </a:cubicBezTo>
                  <a:cubicBezTo>
                    <a:pt x="1619" y="174"/>
                    <a:pt x="1583" y="173"/>
                    <a:pt x="1547" y="173"/>
                  </a:cubicBezTo>
                  <a:cubicBezTo>
                    <a:pt x="1457" y="173"/>
                    <a:pt x="1367" y="184"/>
                    <a:pt x="1280" y="184"/>
                  </a:cubicBezTo>
                  <a:cubicBezTo>
                    <a:pt x="1151" y="184"/>
                    <a:pt x="1028" y="159"/>
                    <a:pt x="917" y="36"/>
                  </a:cubicBezTo>
                  <a:cubicBezTo>
                    <a:pt x="643" y="13"/>
                    <a:pt x="358" y="13"/>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32"/>
            <p:cNvSpPr/>
            <p:nvPr/>
          </p:nvSpPr>
          <p:spPr>
            <a:xfrm>
              <a:off x="5631650" y="3176925"/>
              <a:ext cx="4175" cy="4125"/>
            </a:xfrm>
            <a:custGeom>
              <a:avLst/>
              <a:gdLst/>
              <a:ahLst/>
              <a:cxnLst/>
              <a:rect l="l" t="t" r="r" b="b"/>
              <a:pathLst>
                <a:path w="167" h="165" extrusionOk="0">
                  <a:moveTo>
                    <a:pt x="99" y="1"/>
                  </a:moveTo>
                  <a:cubicBezTo>
                    <a:pt x="70" y="1"/>
                    <a:pt x="39" y="18"/>
                    <a:pt x="0" y="28"/>
                  </a:cubicBezTo>
                  <a:cubicBezTo>
                    <a:pt x="12" y="75"/>
                    <a:pt x="36" y="123"/>
                    <a:pt x="60" y="135"/>
                  </a:cubicBezTo>
                  <a:cubicBezTo>
                    <a:pt x="80" y="155"/>
                    <a:pt x="100" y="164"/>
                    <a:pt x="117" y="164"/>
                  </a:cubicBezTo>
                  <a:cubicBezTo>
                    <a:pt x="141" y="164"/>
                    <a:pt x="160" y="146"/>
                    <a:pt x="167" y="111"/>
                  </a:cubicBezTo>
                  <a:cubicBezTo>
                    <a:pt x="167" y="75"/>
                    <a:pt x="155" y="16"/>
                    <a:pt x="119" y="4"/>
                  </a:cubicBezTo>
                  <a:cubicBezTo>
                    <a:pt x="112" y="2"/>
                    <a:pt x="106" y="1"/>
                    <a:pt x="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32"/>
            <p:cNvSpPr/>
            <p:nvPr/>
          </p:nvSpPr>
          <p:spPr>
            <a:xfrm>
              <a:off x="5687000" y="3205275"/>
              <a:ext cx="9550" cy="2675"/>
            </a:xfrm>
            <a:custGeom>
              <a:avLst/>
              <a:gdLst/>
              <a:ahLst/>
              <a:cxnLst/>
              <a:rect l="l" t="t" r="r" b="b"/>
              <a:pathLst>
                <a:path w="382" h="107" extrusionOk="0">
                  <a:moveTo>
                    <a:pt x="1" y="1"/>
                  </a:moveTo>
                  <a:lnTo>
                    <a:pt x="1" y="84"/>
                  </a:lnTo>
                  <a:cubicBezTo>
                    <a:pt x="75" y="84"/>
                    <a:pt x="146" y="107"/>
                    <a:pt x="212" y="107"/>
                  </a:cubicBezTo>
                  <a:cubicBezTo>
                    <a:pt x="273" y="107"/>
                    <a:pt x="330" y="87"/>
                    <a:pt x="382" y="13"/>
                  </a:cubicBezTo>
                  <a:cubicBezTo>
                    <a:pt x="263" y="13"/>
                    <a:pt x="1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32"/>
            <p:cNvSpPr/>
            <p:nvPr/>
          </p:nvSpPr>
          <p:spPr>
            <a:xfrm>
              <a:off x="5684025" y="3205275"/>
              <a:ext cx="3000" cy="2425"/>
            </a:xfrm>
            <a:custGeom>
              <a:avLst/>
              <a:gdLst/>
              <a:ahLst/>
              <a:cxnLst/>
              <a:rect l="l" t="t" r="r" b="b"/>
              <a:pathLst>
                <a:path w="120" h="97" extrusionOk="0">
                  <a:moveTo>
                    <a:pt x="120" y="1"/>
                  </a:moveTo>
                  <a:cubicBezTo>
                    <a:pt x="84" y="25"/>
                    <a:pt x="48" y="60"/>
                    <a:pt x="1" y="96"/>
                  </a:cubicBezTo>
                  <a:cubicBezTo>
                    <a:pt x="48" y="96"/>
                    <a:pt x="84" y="96"/>
                    <a:pt x="120" y="84"/>
                  </a:cubicBezTo>
                  <a:lnTo>
                    <a:pt x="120" y="37"/>
                  </a:ln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32"/>
            <p:cNvSpPr/>
            <p:nvPr/>
          </p:nvSpPr>
          <p:spPr>
            <a:xfrm>
              <a:off x="5417025" y="3109300"/>
              <a:ext cx="25925" cy="6650"/>
            </a:xfrm>
            <a:custGeom>
              <a:avLst/>
              <a:gdLst/>
              <a:ahLst/>
              <a:cxnLst/>
              <a:rect l="l" t="t" r="r" b="b"/>
              <a:pathLst>
                <a:path w="1037" h="266" extrusionOk="0">
                  <a:moveTo>
                    <a:pt x="597" y="1"/>
                  </a:moveTo>
                  <a:cubicBezTo>
                    <a:pt x="428" y="1"/>
                    <a:pt x="258" y="33"/>
                    <a:pt x="85" y="33"/>
                  </a:cubicBezTo>
                  <a:cubicBezTo>
                    <a:pt x="57" y="33"/>
                    <a:pt x="29" y="32"/>
                    <a:pt x="1" y="30"/>
                  </a:cubicBezTo>
                  <a:lnTo>
                    <a:pt x="1" y="30"/>
                  </a:lnTo>
                  <a:cubicBezTo>
                    <a:pt x="13" y="89"/>
                    <a:pt x="25" y="161"/>
                    <a:pt x="48" y="220"/>
                  </a:cubicBezTo>
                  <a:cubicBezTo>
                    <a:pt x="194" y="253"/>
                    <a:pt x="344" y="266"/>
                    <a:pt x="494" y="266"/>
                  </a:cubicBezTo>
                  <a:cubicBezTo>
                    <a:pt x="677" y="266"/>
                    <a:pt x="860" y="247"/>
                    <a:pt x="1037" y="220"/>
                  </a:cubicBezTo>
                  <a:cubicBezTo>
                    <a:pt x="1025" y="173"/>
                    <a:pt x="1025" y="101"/>
                    <a:pt x="1013" y="101"/>
                  </a:cubicBezTo>
                  <a:cubicBezTo>
                    <a:pt x="875" y="22"/>
                    <a:pt x="736" y="1"/>
                    <a:pt x="5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32"/>
            <p:cNvSpPr/>
            <p:nvPr/>
          </p:nvSpPr>
          <p:spPr>
            <a:xfrm>
              <a:off x="5397675" y="3107350"/>
              <a:ext cx="9275" cy="7775"/>
            </a:xfrm>
            <a:custGeom>
              <a:avLst/>
              <a:gdLst/>
              <a:ahLst/>
              <a:cxnLst/>
              <a:rect l="l" t="t" r="r" b="b"/>
              <a:pathLst>
                <a:path w="371" h="311" extrusionOk="0">
                  <a:moveTo>
                    <a:pt x="251" y="1"/>
                  </a:moveTo>
                  <a:cubicBezTo>
                    <a:pt x="144" y="36"/>
                    <a:pt x="1" y="13"/>
                    <a:pt x="1" y="167"/>
                  </a:cubicBezTo>
                  <a:cubicBezTo>
                    <a:pt x="1" y="310"/>
                    <a:pt x="132" y="310"/>
                    <a:pt x="239" y="310"/>
                  </a:cubicBezTo>
                  <a:cubicBezTo>
                    <a:pt x="287" y="275"/>
                    <a:pt x="322" y="215"/>
                    <a:pt x="370" y="179"/>
                  </a:cubicBezTo>
                  <a:lnTo>
                    <a:pt x="370" y="120"/>
                  </a:lnTo>
                  <a:lnTo>
                    <a:pt x="370" y="60"/>
                  </a:lnTo>
                  <a:cubicBezTo>
                    <a:pt x="322" y="36"/>
                    <a:pt x="299" y="13"/>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32"/>
            <p:cNvSpPr/>
            <p:nvPr/>
          </p:nvSpPr>
          <p:spPr>
            <a:xfrm>
              <a:off x="5403650" y="3111525"/>
              <a:ext cx="3300" cy="3600"/>
            </a:xfrm>
            <a:custGeom>
              <a:avLst/>
              <a:gdLst/>
              <a:ahLst/>
              <a:cxnLst/>
              <a:rect l="l" t="t" r="r" b="b"/>
              <a:pathLst>
                <a:path w="132" h="144" extrusionOk="0">
                  <a:moveTo>
                    <a:pt x="131" y="0"/>
                  </a:moveTo>
                  <a:cubicBezTo>
                    <a:pt x="83" y="48"/>
                    <a:pt x="48" y="108"/>
                    <a:pt x="0" y="143"/>
                  </a:cubicBezTo>
                  <a:cubicBezTo>
                    <a:pt x="48" y="131"/>
                    <a:pt x="83" y="131"/>
                    <a:pt x="131" y="120"/>
                  </a:cubicBezTo>
                  <a:lnTo>
                    <a:pt x="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32"/>
            <p:cNvSpPr/>
            <p:nvPr/>
          </p:nvSpPr>
          <p:spPr>
            <a:xfrm>
              <a:off x="5382800" y="3071925"/>
              <a:ext cx="2700" cy="5100"/>
            </a:xfrm>
            <a:custGeom>
              <a:avLst/>
              <a:gdLst/>
              <a:ahLst/>
              <a:cxnLst/>
              <a:rect l="l" t="t" r="r" b="b"/>
              <a:pathLst>
                <a:path w="108" h="204" extrusionOk="0">
                  <a:moveTo>
                    <a:pt x="108" y="1"/>
                  </a:moveTo>
                  <a:lnTo>
                    <a:pt x="108" y="1"/>
                  </a:lnTo>
                  <a:cubicBezTo>
                    <a:pt x="48" y="37"/>
                    <a:pt x="1" y="84"/>
                    <a:pt x="1" y="156"/>
                  </a:cubicBezTo>
                  <a:cubicBezTo>
                    <a:pt x="1" y="168"/>
                    <a:pt x="48" y="180"/>
                    <a:pt x="72" y="203"/>
                  </a:cubicBezTo>
                  <a:cubicBezTo>
                    <a:pt x="84" y="120"/>
                    <a:pt x="84" y="60"/>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32"/>
            <p:cNvSpPr/>
            <p:nvPr/>
          </p:nvSpPr>
          <p:spPr>
            <a:xfrm>
              <a:off x="5303025" y="3077575"/>
              <a:ext cx="45575" cy="12250"/>
            </a:xfrm>
            <a:custGeom>
              <a:avLst/>
              <a:gdLst/>
              <a:ahLst/>
              <a:cxnLst/>
              <a:rect l="l" t="t" r="r" b="b"/>
              <a:pathLst>
                <a:path w="1823" h="490" extrusionOk="0">
                  <a:moveTo>
                    <a:pt x="1317" y="0"/>
                  </a:moveTo>
                  <a:cubicBezTo>
                    <a:pt x="1107" y="0"/>
                    <a:pt x="893" y="54"/>
                    <a:pt x="682" y="54"/>
                  </a:cubicBezTo>
                  <a:cubicBezTo>
                    <a:pt x="589" y="54"/>
                    <a:pt x="496" y="43"/>
                    <a:pt x="406" y="13"/>
                  </a:cubicBezTo>
                  <a:cubicBezTo>
                    <a:pt x="287" y="49"/>
                    <a:pt x="156" y="61"/>
                    <a:pt x="25" y="73"/>
                  </a:cubicBezTo>
                  <a:cubicBezTo>
                    <a:pt x="1" y="120"/>
                    <a:pt x="1" y="156"/>
                    <a:pt x="1" y="192"/>
                  </a:cubicBezTo>
                  <a:cubicBezTo>
                    <a:pt x="48" y="192"/>
                    <a:pt x="96" y="192"/>
                    <a:pt x="144" y="215"/>
                  </a:cubicBezTo>
                  <a:cubicBezTo>
                    <a:pt x="182" y="212"/>
                    <a:pt x="221" y="211"/>
                    <a:pt x="259" y="211"/>
                  </a:cubicBezTo>
                  <a:cubicBezTo>
                    <a:pt x="627" y="211"/>
                    <a:pt x="952" y="360"/>
                    <a:pt x="1287" y="489"/>
                  </a:cubicBezTo>
                  <a:cubicBezTo>
                    <a:pt x="1346" y="465"/>
                    <a:pt x="1394" y="430"/>
                    <a:pt x="1406" y="346"/>
                  </a:cubicBezTo>
                  <a:cubicBezTo>
                    <a:pt x="1537" y="335"/>
                    <a:pt x="1680" y="311"/>
                    <a:pt x="1822" y="299"/>
                  </a:cubicBezTo>
                  <a:cubicBezTo>
                    <a:pt x="1787" y="239"/>
                    <a:pt x="1739" y="168"/>
                    <a:pt x="1715" y="96"/>
                  </a:cubicBezTo>
                  <a:cubicBezTo>
                    <a:pt x="1586" y="23"/>
                    <a:pt x="1453" y="0"/>
                    <a:pt x="1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32"/>
            <p:cNvSpPr/>
            <p:nvPr/>
          </p:nvSpPr>
          <p:spPr>
            <a:xfrm>
              <a:off x="5346200" y="3086525"/>
              <a:ext cx="7450" cy="6650"/>
            </a:xfrm>
            <a:custGeom>
              <a:avLst/>
              <a:gdLst/>
              <a:ahLst/>
              <a:cxnLst/>
              <a:rect l="l" t="t" r="r" b="b"/>
              <a:pathLst>
                <a:path w="298" h="266" extrusionOk="0">
                  <a:moveTo>
                    <a:pt x="155" y="0"/>
                  </a:moveTo>
                  <a:cubicBezTo>
                    <a:pt x="119" y="96"/>
                    <a:pt x="0" y="167"/>
                    <a:pt x="95" y="238"/>
                  </a:cubicBezTo>
                  <a:cubicBezTo>
                    <a:pt x="117" y="257"/>
                    <a:pt x="139" y="265"/>
                    <a:pt x="160" y="265"/>
                  </a:cubicBezTo>
                  <a:cubicBezTo>
                    <a:pt x="219" y="265"/>
                    <a:pt x="271" y="202"/>
                    <a:pt x="298" y="131"/>
                  </a:cubicBezTo>
                  <a:cubicBezTo>
                    <a:pt x="262" y="96"/>
                    <a:pt x="203"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32"/>
            <p:cNvSpPr/>
            <p:nvPr/>
          </p:nvSpPr>
          <p:spPr>
            <a:xfrm>
              <a:off x="5335175" y="3086825"/>
              <a:ext cx="6575" cy="6575"/>
            </a:xfrm>
            <a:custGeom>
              <a:avLst/>
              <a:gdLst/>
              <a:ahLst/>
              <a:cxnLst/>
              <a:rect l="l" t="t" r="r" b="b"/>
              <a:pathLst>
                <a:path w="263" h="263" extrusionOk="0">
                  <a:moveTo>
                    <a:pt x="120" y="0"/>
                  </a:moveTo>
                  <a:cubicBezTo>
                    <a:pt x="84" y="48"/>
                    <a:pt x="48" y="84"/>
                    <a:pt x="1" y="119"/>
                  </a:cubicBezTo>
                  <a:cubicBezTo>
                    <a:pt x="13" y="167"/>
                    <a:pt x="13" y="215"/>
                    <a:pt x="1" y="262"/>
                  </a:cubicBezTo>
                  <a:cubicBezTo>
                    <a:pt x="72" y="262"/>
                    <a:pt x="167" y="262"/>
                    <a:pt x="191" y="226"/>
                  </a:cubicBezTo>
                  <a:cubicBezTo>
                    <a:pt x="263" y="143"/>
                    <a:pt x="167" y="84"/>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32"/>
            <p:cNvSpPr/>
            <p:nvPr/>
          </p:nvSpPr>
          <p:spPr>
            <a:xfrm>
              <a:off x="5357200" y="3082950"/>
              <a:ext cx="3600" cy="3300"/>
            </a:xfrm>
            <a:custGeom>
              <a:avLst/>
              <a:gdLst/>
              <a:ahLst/>
              <a:cxnLst/>
              <a:rect l="l" t="t" r="r" b="b"/>
              <a:pathLst>
                <a:path w="144" h="132" extrusionOk="0">
                  <a:moveTo>
                    <a:pt x="1" y="131"/>
                  </a:moveTo>
                  <a:cubicBezTo>
                    <a:pt x="36" y="84"/>
                    <a:pt x="84" y="36"/>
                    <a:pt x="144" y="0"/>
                  </a:cubicBezTo>
                  <a:cubicBezTo>
                    <a:pt x="84" y="36"/>
                    <a:pt x="36" y="84"/>
                    <a:pt x="1"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32"/>
            <p:cNvSpPr/>
            <p:nvPr/>
          </p:nvSpPr>
          <p:spPr>
            <a:xfrm>
              <a:off x="5283375" y="3003800"/>
              <a:ext cx="86650" cy="14875"/>
            </a:xfrm>
            <a:custGeom>
              <a:avLst/>
              <a:gdLst/>
              <a:ahLst/>
              <a:cxnLst/>
              <a:rect l="l" t="t" r="r" b="b"/>
              <a:pathLst>
                <a:path w="3466" h="595" extrusionOk="0">
                  <a:moveTo>
                    <a:pt x="343" y="1"/>
                  </a:moveTo>
                  <a:cubicBezTo>
                    <a:pt x="274" y="1"/>
                    <a:pt x="204" y="15"/>
                    <a:pt x="132" y="47"/>
                  </a:cubicBezTo>
                  <a:cubicBezTo>
                    <a:pt x="108" y="83"/>
                    <a:pt x="72" y="95"/>
                    <a:pt x="49" y="118"/>
                  </a:cubicBezTo>
                  <a:lnTo>
                    <a:pt x="49" y="261"/>
                  </a:lnTo>
                  <a:cubicBezTo>
                    <a:pt x="13" y="321"/>
                    <a:pt x="1" y="380"/>
                    <a:pt x="49" y="440"/>
                  </a:cubicBezTo>
                  <a:cubicBezTo>
                    <a:pt x="132" y="499"/>
                    <a:pt x="251" y="476"/>
                    <a:pt x="346" y="559"/>
                  </a:cubicBezTo>
                  <a:cubicBezTo>
                    <a:pt x="394" y="571"/>
                    <a:pt x="430" y="571"/>
                    <a:pt x="477" y="571"/>
                  </a:cubicBezTo>
                  <a:cubicBezTo>
                    <a:pt x="477" y="583"/>
                    <a:pt x="513" y="583"/>
                    <a:pt x="537" y="595"/>
                  </a:cubicBezTo>
                  <a:cubicBezTo>
                    <a:pt x="584" y="595"/>
                    <a:pt x="608" y="583"/>
                    <a:pt x="644" y="559"/>
                  </a:cubicBezTo>
                  <a:cubicBezTo>
                    <a:pt x="775" y="440"/>
                    <a:pt x="965" y="523"/>
                    <a:pt x="1120" y="440"/>
                  </a:cubicBezTo>
                  <a:lnTo>
                    <a:pt x="1465" y="440"/>
                  </a:lnTo>
                  <a:cubicBezTo>
                    <a:pt x="1530" y="472"/>
                    <a:pt x="1594" y="494"/>
                    <a:pt x="1659" y="494"/>
                  </a:cubicBezTo>
                  <a:cubicBezTo>
                    <a:pt x="1713" y="494"/>
                    <a:pt x="1768" y="478"/>
                    <a:pt x="1823" y="440"/>
                  </a:cubicBezTo>
                  <a:cubicBezTo>
                    <a:pt x="2096" y="452"/>
                    <a:pt x="2382" y="452"/>
                    <a:pt x="2668" y="452"/>
                  </a:cubicBezTo>
                  <a:cubicBezTo>
                    <a:pt x="2716" y="440"/>
                    <a:pt x="2739" y="440"/>
                    <a:pt x="2787" y="440"/>
                  </a:cubicBezTo>
                  <a:cubicBezTo>
                    <a:pt x="2858" y="470"/>
                    <a:pt x="2933" y="485"/>
                    <a:pt x="3007" y="485"/>
                  </a:cubicBezTo>
                  <a:cubicBezTo>
                    <a:pt x="3082" y="485"/>
                    <a:pt x="3156" y="470"/>
                    <a:pt x="3228" y="440"/>
                  </a:cubicBezTo>
                  <a:lnTo>
                    <a:pt x="3347" y="440"/>
                  </a:lnTo>
                  <a:cubicBezTo>
                    <a:pt x="3347" y="452"/>
                    <a:pt x="3359" y="464"/>
                    <a:pt x="3406" y="464"/>
                  </a:cubicBezTo>
                  <a:cubicBezTo>
                    <a:pt x="3442" y="464"/>
                    <a:pt x="3454" y="452"/>
                    <a:pt x="3466" y="392"/>
                  </a:cubicBezTo>
                  <a:cubicBezTo>
                    <a:pt x="3379" y="284"/>
                    <a:pt x="3272" y="259"/>
                    <a:pt x="3160" y="259"/>
                  </a:cubicBezTo>
                  <a:cubicBezTo>
                    <a:pt x="3069" y="259"/>
                    <a:pt x="2975" y="275"/>
                    <a:pt x="2886" y="275"/>
                  </a:cubicBezTo>
                  <a:cubicBezTo>
                    <a:pt x="2844" y="275"/>
                    <a:pt x="2802" y="272"/>
                    <a:pt x="2763" y="261"/>
                  </a:cubicBezTo>
                  <a:cubicBezTo>
                    <a:pt x="2745" y="267"/>
                    <a:pt x="2725" y="270"/>
                    <a:pt x="2702" y="270"/>
                  </a:cubicBezTo>
                  <a:cubicBezTo>
                    <a:pt x="2680" y="270"/>
                    <a:pt x="2656" y="267"/>
                    <a:pt x="2632" y="261"/>
                  </a:cubicBezTo>
                  <a:cubicBezTo>
                    <a:pt x="2561" y="208"/>
                    <a:pt x="2483" y="196"/>
                    <a:pt x="2403" y="196"/>
                  </a:cubicBezTo>
                  <a:cubicBezTo>
                    <a:pt x="2339" y="196"/>
                    <a:pt x="2273" y="203"/>
                    <a:pt x="2206" y="203"/>
                  </a:cubicBezTo>
                  <a:cubicBezTo>
                    <a:pt x="2189" y="203"/>
                    <a:pt x="2173" y="203"/>
                    <a:pt x="2156" y="202"/>
                  </a:cubicBezTo>
                  <a:cubicBezTo>
                    <a:pt x="2124" y="195"/>
                    <a:pt x="2091" y="194"/>
                    <a:pt x="2057" y="194"/>
                  </a:cubicBezTo>
                  <a:cubicBezTo>
                    <a:pt x="2037" y="194"/>
                    <a:pt x="2016" y="195"/>
                    <a:pt x="1995" y="195"/>
                  </a:cubicBezTo>
                  <a:cubicBezTo>
                    <a:pt x="1925" y="195"/>
                    <a:pt x="1854" y="189"/>
                    <a:pt x="1787" y="142"/>
                  </a:cubicBezTo>
                  <a:cubicBezTo>
                    <a:pt x="1418" y="118"/>
                    <a:pt x="1037" y="118"/>
                    <a:pt x="668" y="107"/>
                  </a:cubicBezTo>
                  <a:cubicBezTo>
                    <a:pt x="564" y="40"/>
                    <a:pt x="456" y="1"/>
                    <a:pt x="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32"/>
            <p:cNvSpPr/>
            <p:nvPr/>
          </p:nvSpPr>
          <p:spPr>
            <a:xfrm>
              <a:off x="5367625" y="3013775"/>
              <a:ext cx="11025" cy="4050"/>
            </a:xfrm>
            <a:custGeom>
              <a:avLst/>
              <a:gdLst/>
              <a:ahLst/>
              <a:cxnLst/>
              <a:rect l="l" t="t" r="r" b="b"/>
              <a:pathLst>
                <a:path w="441" h="162" extrusionOk="0">
                  <a:moveTo>
                    <a:pt x="375" y="0"/>
                  </a:moveTo>
                  <a:cubicBezTo>
                    <a:pt x="356" y="0"/>
                    <a:pt x="334" y="10"/>
                    <a:pt x="310" y="29"/>
                  </a:cubicBezTo>
                  <a:cubicBezTo>
                    <a:pt x="250" y="5"/>
                    <a:pt x="179" y="5"/>
                    <a:pt x="119" y="5"/>
                  </a:cubicBezTo>
                  <a:cubicBezTo>
                    <a:pt x="72" y="17"/>
                    <a:pt x="36" y="17"/>
                    <a:pt x="0" y="53"/>
                  </a:cubicBezTo>
                  <a:cubicBezTo>
                    <a:pt x="73" y="126"/>
                    <a:pt x="150" y="162"/>
                    <a:pt x="226" y="162"/>
                  </a:cubicBezTo>
                  <a:cubicBezTo>
                    <a:pt x="298" y="162"/>
                    <a:pt x="371" y="129"/>
                    <a:pt x="441" y="65"/>
                  </a:cubicBezTo>
                  <a:cubicBezTo>
                    <a:pt x="427" y="22"/>
                    <a:pt x="404" y="0"/>
                    <a:pt x="3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32"/>
            <p:cNvSpPr/>
            <p:nvPr/>
          </p:nvSpPr>
          <p:spPr>
            <a:xfrm>
              <a:off x="5375350" y="3011375"/>
              <a:ext cx="6575" cy="3725"/>
            </a:xfrm>
            <a:custGeom>
              <a:avLst/>
              <a:gdLst/>
              <a:ahLst/>
              <a:cxnLst/>
              <a:rect l="l" t="t" r="r" b="b"/>
              <a:pathLst>
                <a:path w="263" h="149" extrusionOk="0">
                  <a:moveTo>
                    <a:pt x="128" y="0"/>
                  </a:moveTo>
                  <a:cubicBezTo>
                    <a:pt x="90" y="0"/>
                    <a:pt x="49" y="31"/>
                    <a:pt x="1" y="101"/>
                  </a:cubicBezTo>
                  <a:lnTo>
                    <a:pt x="132" y="149"/>
                  </a:lnTo>
                  <a:cubicBezTo>
                    <a:pt x="180" y="149"/>
                    <a:pt x="227" y="149"/>
                    <a:pt x="263" y="125"/>
                  </a:cubicBezTo>
                  <a:cubicBezTo>
                    <a:pt x="217" y="47"/>
                    <a:pt x="175" y="0"/>
                    <a:pt x="1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32"/>
            <p:cNvSpPr/>
            <p:nvPr/>
          </p:nvSpPr>
          <p:spPr>
            <a:xfrm>
              <a:off x="5381900" y="3014775"/>
              <a:ext cx="3900" cy="1525"/>
            </a:xfrm>
            <a:custGeom>
              <a:avLst/>
              <a:gdLst/>
              <a:ahLst/>
              <a:cxnLst/>
              <a:rect l="l" t="t" r="r" b="b"/>
              <a:pathLst>
                <a:path w="156" h="61" extrusionOk="0">
                  <a:moveTo>
                    <a:pt x="156" y="1"/>
                  </a:moveTo>
                  <a:cubicBezTo>
                    <a:pt x="96" y="1"/>
                    <a:pt x="49" y="13"/>
                    <a:pt x="1" y="13"/>
                  </a:cubicBezTo>
                  <a:cubicBezTo>
                    <a:pt x="25" y="25"/>
                    <a:pt x="37" y="60"/>
                    <a:pt x="49" y="60"/>
                  </a:cubicBezTo>
                  <a:cubicBezTo>
                    <a:pt x="84" y="49"/>
                    <a:pt x="120" y="13"/>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32"/>
            <p:cNvSpPr/>
            <p:nvPr/>
          </p:nvSpPr>
          <p:spPr>
            <a:xfrm>
              <a:off x="6110275" y="3198125"/>
              <a:ext cx="4350" cy="3025"/>
            </a:xfrm>
            <a:custGeom>
              <a:avLst/>
              <a:gdLst/>
              <a:ahLst/>
              <a:cxnLst/>
              <a:rect l="l" t="t" r="r" b="b"/>
              <a:pathLst>
                <a:path w="174" h="121" extrusionOk="0">
                  <a:moveTo>
                    <a:pt x="128" y="0"/>
                  </a:moveTo>
                  <a:cubicBezTo>
                    <a:pt x="94" y="0"/>
                    <a:pt x="20" y="72"/>
                    <a:pt x="1" y="120"/>
                  </a:cubicBezTo>
                  <a:cubicBezTo>
                    <a:pt x="8" y="110"/>
                    <a:pt x="23" y="107"/>
                    <a:pt x="40" y="107"/>
                  </a:cubicBezTo>
                  <a:cubicBezTo>
                    <a:pt x="61" y="107"/>
                    <a:pt x="86" y="111"/>
                    <a:pt x="108" y="111"/>
                  </a:cubicBezTo>
                  <a:cubicBezTo>
                    <a:pt x="146" y="111"/>
                    <a:pt x="173" y="96"/>
                    <a:pt x="143" y="13"/>
                  </a:cubicBezTo>
                  <a:cubicBezTo>
                    <a:pt x="141" y="4"/>
                    <a:pt x="135" y="0"/>
                    <a:pt x="1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32"/>
            <p:cNvSpPr/>
            <p:nvPr/>
          </p:nvSpPr>
          <p:spPr>
            <a:xfrm>
              <a:off x="6310600" y="3288200"/>
              <a:ext cx="7475" cy="3125"/>
            </a:xfrm>
            <a:custGeom>
              <a:avLst/>
              <a:gdLst/>
              <a:ahLst/>
              <a:cxnLst/>
              <a:rect l="l" t="t" r="r" b="b"/>
              <a:pathLst>
                <a:path w="299" h="125" extrusionOk="0">
                  <a:moveTo>
                    <a:pt x="158" y="1"/>
                  </a:moveTo>
                  <a:cubicBezTo>
                    <a:pt x="105" y="1"/>
                    <a:pt x="51" y="43"/>
                    <a:pt x="0" y="125"/>
                  </a:cubicBezTo>
                  <a:cubicBezTo>
                    <a:pt x="108" y="101"/>
                    <a:pt x="203" y="101"/>
                    <a:pt x="298" y="101"/>
                  </a:cubicBezTo>
                  <a:cubicBezTo>
                    <a:pt x="253" y="34"/>
                    <a:pt x="206" y="1"/>
                    <a:pt x="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32"/>
            <p:cNvSpPr/>
            <p:nvPr/>
          </p:nvSpPr>
          <p:spPr>
            <a:xfrm>
              <a:off x="5269400" y="3015075"/>
              <a:ext cx="11925" cy="7950"/>
            </a:xfrm>
            <a:custGeom>
              <a:avLst/>
              <a:gdLst/>
              <a:ahLst/>
              <a:cxnLst/>
              <a:rect l="l" t="t" r="r" b="b"/>
              <a:pathLst>
                <a:path w="477" h="318" extrusionOk="0">
                  <a:moveTo>
                    <a:pt x="72" y="1"/>
                  </a:moveTo>
                  <a:cubicBezTo>
                    <a:pt x="0" y="13"/>
                    <a:pt x="0" y="48"/>
                    <a:pt x="36" y="108"/>
                  </a:cubicBezTo>
                  <a:cubicBezTo>
                    <a:pt x="36" y="252"/>
                    <a:pt x="90" y="318"/>
                    <a:pt x="191" y="318"/>
                  </a:cubicBezTo>
                  <a:cubicBezTo>
                    <a:pt x="231" y="318"/>
                    <a:pt x="279" y="307"/>
                    <a:pt x="334" y="287"/>
                  </a:cubicBezTo>
                  <a:cubicBezTo>
                    <a:pt x="441" y="227"/>
                    <a:pt x="477" y="120"/>
                    <a:pt x="453" y="13"/>
                  </a:cubicBezTo>
                  <a:cubicBezTo>
                    <a:pt x="334" y="13"/>
                    <a:pt x="203"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32"/>
            <p:cNvSpPr/>
            <p:nvPr/>
          </p:nvSpPr>
          <p:spPr>
            <a:xfrm>
              <a:off x="5328325" y="3017750"/>
              <a:ext cx="17300" cy="4175"/>
            </a:xfrm>
            <a:custGeom>
              <a:avLst/>
              <a:gdLst/>
              <a:ahLst/>
              <a:cxnLst/>
              <a:rect l="l" t="t" r="r" b="b"/>
              <a:pathLst>
                <a:path w="692" h="167" extrusionOk="0">
                  <a:moveTo>
                    <a:pt x="381" y="1"/>
                  </a:moveTo>
                  <a:cubicBezTo>
                    <a:pt x="257" y="1"/>
                    <a:pt x="126" y="37"/>
                    <a:pt x="1" y="37"/>
                  </a:cubicBezTo>
                  <a:cubicBezTo>
                    <a:pt x="105" y="141"/>
                    <a:pt x="217" y="166"/>
                    <a:pt x="332" y="166"/>
                  </a:cubicBezTo>
                  <a:cubicBezTo>
                    <a:pt x="441" y="166"/>
                    <a:pt x="551" y="143"/>
                    <a:pt x="657" y="143"/>
                  </a:cubicBezTo>
                  <a:cubicBezTo>
                    <a:pt x="669" y="143"/>
                    <a:pt x="680" y="143"/>
                    <a:pt x="691" y="144"/>
                  </a:cubicBezTo>
                  <a:cubicBezTo>
                    <a:pt x="601" y="30"/>
                    <a:pt x="494" y="1"/>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32"/>
            <p:cNvSpPr/>
            <p:nvPr/>
          </p:nvSpPr>
          <p:spPr>
            <a:xfrm>
              <a:off x="5299450" y="3014725"/>
              <a:ext cx="11950" cy="3350"/>
            </a:xfrm>
            <a:custGeom>
              <a:avLst/>
              <a:gdLst/>
              <a:ahLst/>
              <a:cxnLst/>
              <a:rect l="l" t="t" r="r" b="b"/>
              <a:pathLst>
                <a:path w="478" h="134" extrusionOk="0">
                  <a:moveTo>
                    <a:pt x="272" y="0"/>
                  </a:moveTo>
                  <a:cubicBezTo>
                    <a:pt x="168" y="0"/>
                    <a:pt x="74" y="25"/>
                    <a:pt x="1" y="134"/>
                  </a:cubicBezTo>
                  <a:cubicBezTo>
                    <a:pt x="179" y="134"/>
                    <a:pt x="346" y="134"/>
                    <a:pt x="477" y="15"/>
                  </a:cubicBezTo>
                  <a:cubicBezTo>
                    <a:pt x="408" y="10"/>
                    <a:pt x="338" y="0"/>
                    <a:pt x="2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32"/>
            <p:cNvSpPr/>
            <p:nvPr/>
          </p:nvSpPr>
          <p:spPr>
            <a:xfrm>
              <a:off x="5320000" y="3015075"/>
              <a:ext cx="8950" cy="2775"/>
            </a:xfrm>
            <a:custGeom>
              <a:avLst/>
              <a:gdLst/>
              <a:ahLst/>
              <a:cxnLst/>
              <a:rect l="l" t="t" r="r" b="b"/>
              <a:pathLst>
                <a:path w="358" h="111" extrusionOk="0">
                  <a:moveTo>
                    <a:pt x="0" y="1"/>
                  </a:moveTo>
                  <a:cubicBezTo>
                    <a:pt x="71" y="81"/>
                    <a:pt x="158" y="111"/>
                    <a:pt x="263" y="111"/>
                  </a:cubicBezTo>
                  <a:cubicBezTo>
                    <a:pt x="282" y="111"/>
                    <a:pt x="302" y="110"/>
                    <a:pt x="322" y="108"/>
                  </a:cubicBezTo>
                  <a:cubicBezTo>
                    <a:pt x="322" y="60"/>
                    <a:pt x="334" y="37"/>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32"/>
            <p:cNvSpPr/>
            <p:nvPr/>
          </p:nvSpPr>
          <p:spPr>
            <a:xfrm>
              <a:off x="5284875" y="3014725"/>
              <a:ext cx="7475" cy="3175"/>
            </a:xfrm>
            <a:custGeom>
              <a:avLst/>
              <a:gdLst/>
              <a:ahLst/>
              <a:cxnLst/>
              <a:rect l="l" t="t" r="r" b="b"/>
              <a:pathLst>
                <a:path w="299" h="127" extrusionOk="0">
                  <a:moveTo>
                    <a:pt x="54" y="0"/>
                  </a:moveTo>
                  <a:cubicBezTo>
                    <a:pt x="36" y="0"/>
                    <a:pt x="19" y="1"/>
                    <a:pt x="0" y="3"/>
                  </a:cubicBezTo>
                  <a:cubicBezTo>
                    <a:pt x="46" y="104"/>
                    <a:pt x="127" y="127"/>
                    <a:pt x="216" y="127"/>
                  </a:cubicBezTo>
                  <a:cubicBezTo>
                    <a:pt x="243" y="127"/>
                    <a:pt x="271" y="125"/>
                    <a:pt x="298" y="122"/>
                  </a:cubicBezTo>
                  <a:cubicBezTo>
                    <a:pt x="238" y="31"/>
                    <a:pt x="151" y="0"/>
                    <a:pt x="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32"/>
            <p:cNvSpPr/>
            <p:nvPr/>
          </p:nvSpPr>
          <p:spPr>
            <a:xfrm>
              <a:off x="5282200" y="3010625"/>
              <a:ext cx="2700" cy="4475"/>
            </a:xfrm>
            <a:custGeom>
              <a:avLst/>
              <a:gdLst/>
              <a:ahLst/>
              <a:cxnLst/>
              <a:rect l="l" t="t" r="r" b="b"/>
              <a:pathLst>
                <a:path w="108" h="179" extrusionOk="0">
                  <a:moveTo>
                    <a:pt x="107" y="0"/>
                  </a:moveTo>
                  <a:cubicBezTo>
                    <a:pt x="84" y="48"/>
                    <a:pt x="36" y="96"/>
                    <a:pt x="0" y="131"/>
                  </a:cubicBezTo>
                  <a:cubicBezTo>
                    <a:pt x="36" y="167"/>
                    <a:pt x="60" y="179"/>
                    <a:pt x="107" y="179"/>
                  </a:cubicBez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32"/>
            <p:cNvSpPr/>
            <p:nvPr/>
          </p:nvSpPr>
          <p:spPr>
            <a:xfrm>
              <a:off x="5295300" y="3018050"/>
              <a:ext cx="4175" cy="2200"/>
            </a:xfrm>
            <a:custGeom>
              <a:avLst/>
              <a:gdLst/>
              <a:ahLst/>
              <a:cxnLst/>
              <a:rect l="l" t="t" r="r" b="b"/>
              <a:pathLst>
                <a:path w="167" h="88" extrusionOk="0">
                  <a:moveTo>
                    <a:pt x="167" y="1"/>
                  </a:moveTo>
                  <a:lnTo>
                    <a:pt x="167" y="1"/>
                  </a:lnTo>
                  <a:cubicBezTo>
                    <a:pt x="107" y="13"/>
                    <a:pt x="60" y="13"/>
                    <a:pt x="0" y="13"/>
                  </a:cubicBezTo>
                  <a:cubicBezTo>
                    <a:pt x="30" y="60"/>
                    <a:pt x="60" y="87"/>
                    <a:pt x="88" y="87"/>
                  </a:cubicBezTo>
                  <a:cubicBezTo>
                    <a:pt x="116" y="87"/>
                    <a:pt x="143" y="60"/>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32"/>
            <p:cNvSpPr/>
            <p:nvPr/>
          </p:nvSpPr>
          <p:spPr>
            <a:xfrm>
              <a:off x="5259575" y="3077650"/>
              <a:ext cx="29200" cy="7175"/>
            </a:xfrm>
            <a:custGeom>
              <a:avLst/>
              <a:gdLst/>
              <a:ahLst/>
              <a:cxnLst/>
              <a:rect l="l" t="t" r="r" b="b"/>
              <a:pathLst>
                <a:path w="1168" h="287" extrusionOk="0">
                  <a:moveTo>
                    <a:pt x="292" y="1"/>
                  </a:moveTo>
                  <a:cubicBezTo>
                    <a:pt x="194" y="1"/>
                    <a:pt x="97" y="15"/>
                    <a:pt x="0" y="58"/>
                  </a:cubicBezTo>
                  <a:cubicBezTo>
                    <a:pt x="310" y="272"/>
                    <a:pt x="691" y="177"/>
                    <a:pt x="1024" y="284"/>
                  </a:cubicBezTo>
                  <a:cubicBezTo>
                    <a:pt x="1030" y="286"/>
                    <a:pt x="1035" y="287"/>
                    <a:pt x="1040" y="287"/>
                  </a:cubicBezTo>
                  <a:cubicBezTo>
                    <a:pt x="1106" y="287"/>
                    <a:pt x="1167" y="157"/>
                    <a:pt x="1167" y="58"/>
                  </a:cubicBezTo>
                  <a:lnTo>
                    <a:pt x="1167" y="58"/>
                  </a:lnTo>
                  <a:cubicBezTo>
                    <a:pt x="1103" y="73"/>
                    <a:pt x="1040" y="79"/>
                    <a:pt x="976" y="79"/>
                  </a:cubicBezTo>
                  <a:cubicBezTo>
                    <a:pt x="747" y="79"/>
                    <a:pt x="518" y="1"/>
                    <a:pt x="2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32"/>
            <p:cNvSpPr/>
            <p:nvPr/>
          </p:nvSpPr>
          <p:spPr>
            <a:xfrm>
              <a:off x="5302150" y="3082350"/>
              <a:ext cx="1500" cy="1525"/>
            </a:xfrm>
            <a:custGeom>
              <a:avLst/>
              <a:gdLst/>
              <a:ahLst/>
              <a:cxnLst/>
              <a:rect l="l" t="t" r="r" b="b"/>
              <a:pathLst>
                <a:path w="60" h="61" extrusionOk="0">
                  <a:moveTo>
                    <a:pt x="60" y="1"/>
                  </a:moveTo>
                  <a:cubicBezTo>
                    <a:pt x="24" y="24"/>
                    <a:pt x="12" y="24"/>
                    <a:pt x="12" y="36"/>
                  </a:cubicBezTo>
                  <a:cubicBezTo>
                    <a:pt x="0" y="36"/>
                    <a:pt x="0" y="48"/>
                    <a:pt x="0" y="60"/>
                  </a:cubicBezTo>
                  <a:lnTo>
                    <a:pt x="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32"/>
            <p:cNvSpPr/>
            <p:nvPr/>
          </p:nvSpPr>
          <p:spPr>
            <a:xfrm>
              <a:off x="5378925" y="3150525"/>
              <a:ext cx="47075" cy="14500"/>
            </a:xfrm>
            <a:custGeom>
              <a:avLst/>
              <a:gdLst/>
              <a:ahLst/>
              <a:cxnLst/>
              <a:rect l="l" t="t" r="r" b="b"/>
              <a:pathLst>
                <a:path w="1883" h="580" extrusionOk="0">
                  <a:moveTo>
                    <a:pt x="537" y="0"/>
                  </a:moveTo>
                  <a:cubicBezTo>
                    <a:pt x="453" y="12"/>
                    <a:pt x="346" y="36"/>
                    <a:pt x="263" y="48"/>
                  </a:cubicBezTo>
                  <a:cubicBezTo>
                    <a:pt x="108" y="119"/>
                    <a:pt x="1" y="214"/>
                    <a:pt x="168" y="369"/>
                  </a:cubicBezTo>
                  <a:cubicBezTo>
                    <a:pt x="520" y="500"/>
                    <a:pt x="872" y="580"/>
                    <a:pt x="1246" y="580"/>
                  </a:cubicBezTo>
                  <a:cubicBezTo>
                    <a:pt x="1314" y="580"/>
                    <a:pt x="1383" y="577"/>
                    <a:pt x="1453" y="572"/>
                  </a:cubicBezTo>
                  <a:cubicBezTo>
                    <a:pt x="1596" y="524"/>
                    <a:pt x="1715" y="465"/>
                    <a:pt x="1823" y="357"/>
                  </a:cubicBezTo>
                  <a:cubicBezTo>
                    <a:pt x="1870" y="298"/>
                    <a:pt x="1882" y="226"/>
                    <a:pt x="1834" y="167"/>
                  </a:cubicBezTo>
                  <a:cubicBezTo>
                    <a:pt x="1734" y="139"/>
                    <a:pt x="1631" y="131"/>
                    <a:pt x="1528" y="131"/>
                  </a:cubicBezTo>
                  <a:cubicBezTo>
                    <a:pt x="1378" y="131"/>
                    <a:pt x="1226" y="148"/>
                    <a:pt x="1076" y="148"/>
                  </a:cubicBezTo>
                  <a:cubicBezTo>
                    <a:pt x="890" y="148"/>
                    <a:pt x="708" y="121"/>
                    <a:pt x="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32"/>
            <p:cNvSpPr/>
            <p:nvPr/>
          </p:nvSpPr>
          <p:spPr>
            <a:xfrm>
              <a:off x="5425075" y="3154375"/>
              <a:ext cx="15200" cy="6950"/>
            </a:xfrm>
            <a:custGeom>
              <a:avLst/>
              <a:gdLst/>
              <a:ahLst/>
              <a:cxnLst/>
              <a:rect l="l" t="t" r="r" b="b"/>
              <a:pathLst>
                <a:path w="608" h="278" extrusionOk="0">
                  <a:moveTo>
                    <a:pt x="572" y="1"/>
                  </a:moveTo>
                  <a:cubicBezTo>
                    <a:pt x="381" y="13"/>
                    <a:pt x="203" y="13"/>
                    <a:pt x="0" y="25"/>
                  </a:cubicBezTo>
                  <a:lnTo>
                    <a:pt x="0" y="144"/>
                  </a:lnTo>
                  <a:cubicBezTo>
                    <a:pt x="86" y="236"/>
                    <a:pt x="179" y="278"/>
                    <a:pt x="278" y="278"/>
                  </a:cubicBezTo>
                  <a:cubicBezTo>
                    <a:pt x="357" y="278"/>
                    <a:pt x="439" y="251"/>
                    <a:pt x="524" y="203"/>
                  </a:cubicBezTo>
                  <a:cubicBezTo>
                    <a:pt x="596" y="156"/>
                    <a:pt x="608" y="84"/>
                    <a:pt x="584" y="13"/>
                  </a:cubicBezTo>
                  <a:lnTo>
                    <a:pt x="5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32"/>
            <p:cNvSpPr/>
            <p:nvPr/>
          </p:nvSpPr>
          <p:spPr>
            <a:xfrm>
              <a:off x="5801600" y="2989775"/>
              <a:ext cx="21450" cy="7475"/>
            </a:xfrm>
            <a:custGeom>
              <a:avLst/>
              <a:gdLst/>
              <a:ahLst/>
              <a:cxnLst/>
              <a:rect l="l" t="t" r="r" b="b"/>
              <a:pathLst>
                <a:path w="858" h="299" extrusionOk="0">
                  <a:moveTo>
                    <a:pt x="560" y="1"/>
                  </a:moveTo>
                  <a:cubicBezTo>
                    <a:pt x="382" y="1"/>
                    <a:pt x="179" y="13"/>
                    <a:pt x="1" y="13"/>
                  </a:cubicBezTo>
                  <a:lnTo>
                    <a:pt x="1" y="251"/>
                  </a:lnTo>
                  <a:cubicBezTo>
                    <a:pt x="179" y="263"/>
                    <a:pt x="382" y="287"/>
                    <a:pt x="560" y="298"/>
                  </a:cubicBezTo>
                  <a:cubicBezTo>
                    <a:pt x="656" y="263"/>
                    <a:pt x="798" y="263"/>
                    <a:pt x="858" y="156"/>
                  </a:cubicBezTo>
                  <a:cubicBezTo>
                    <a:pt x="798" y="37"/>
                    <a:pt x="644" y="96"/>
                    <a:pt x="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32"/>
            <p:cNvSpPr/>
            <p:nvPr/>
          </p:nvSpPr>
          <p:spPr>
            <a:xfrm>
              <a:off x="5815600" y="2989650"/>
              <a:ext cx="11025" cy="4025"/>
            </a:xfrm>
            <a:custGeom>
              <a:avLst/>
              <a:gdLst/>
              <a:ahLst/>
              <a:cxnLst/>
              <a:rect l="l" t="t" r="r" b="b"/>
              <a:pathLst>
                <a:path w="441" h="161" extrusionOk="0">
                  <a:moveTo>
                    <a:pt x="166" y="0"/>
                  </a:moveTo>
                  <a:cubicBezTo>
                    <a:pt x="111" y="0"/>
                    <a:pt x="54" y="6"/>
                    <a:pt x="0" y="6"/>
                  </a:cubicBezTo>
                  <a:cubicBezTo>
                    <a:pt x="84" y="53"/>
                    <a:pt x="191" y="113"/>
                    <a:pt x="298" y="161"/>
                  </a:cubicBezTo>
                  <a:cubicBezTo>
                    <a:pt x="358" y="161"/>
                    <a:pt x="393" y="137"/>
                    <a:pt x="441" y="137"/>
                  </a:cubicBezTo>
                  <a:cubicBezTo>
                    <a:pt x="371" y="20"/>
                    <a:pt x="271" y="0"/>
                    <a:pt x="1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32"/>
            <p:cNvSpPr/>
            <p:nvPr/>
          </p:nvSpPr>
          <p:spPr>
            <a:xfrm>
              <a:off x="5836425" y="2993175"/>
              <a:ext cx="11925" cy="3775"/>
            </a:xfrm>
            <a:custGeom>
              <a:avLst/>
              <a:gdLst/>
              <a:ahLst/>
              <a:cxnLst/>
              <a:rect l="l" t="t" r="r" b="b"/>
              <a:pathLst>
                <a:path w="477" h="151" extrusionOk="0">
                  <a:moveTo>
                    <a:pt x="196" y="0"/>
                  </a:moveTo>
                  <a:cubicBezTo>
                    <a:pt x="133" y="0"/>
                    <a:pt x="67" y="11"/>
                    <a:pt x="1" y="20"/>
                  </a:cubicBezTo>
                  <a:cubicBezTo>
                    <a:pt x="113" y="142"/>
                    <a:pt x="260" y="151"/>
                    <a:pt x="405" y="151"/>
                  </a:cubicBezTo>
                  <a:cubicBezTo>
                    <a:pt x="429" y="151"/>
                    <a:pt x="453" y="151"/>
                    <a:pt x="477" y="151"/>
                  </a:cubicBezTo>
                  <a:cubicBezTo>
                    <a:pt x="402" y="31"/>
                    <a:pt x="303" y="0"/>
                    <a:pt x="1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32"/>
            <p:cNvSpPr/>
            <p:nvPr/>
          </p:nvSpPr>
          <p:spPr>
            <a:xfrm>
              <a:off x="5279700" y="2998525"/>
              <a:ext cx="26325" cy="9150"/>
            </a:xfrm>
            <a:custGeom>
              <a:avLst/>
              <a:gdLst/>
              <a:ahLst/>
              <a:cxnLst/>
              <a:rect l="l" t="t" r="r" b="b"/>
              <a:pathLst>
                <a:path w="1053" h="366" extrusionOk="0">
                  <a:moveTo>
                    <a:pt x="218" y="1"/>
                  </a:moveTo>
                  <a:cubicBezTo>
                    <a:pt x="1" y="1"/>
                    <a:pt x="89" y="173"/>
                    <a:pt x="219" y="353"/>
                  </a:cubicBezTo>
                  <a:lnTo>
                    <a:pt x="255" y="365"/>
                  </a:lnTo>
                  <a:cubicBezTo>
                    <a:pt x="310" y="290"/>
                    <a:pt x="384" y="276"/>
                    <a:pt x="461" y="276"/>
                  </a:cubicBezTo>
                  <a:cubicBezTo>
                    <a:pt x="509" y="276"/>
                    <a:pt x="558" y="281"/>
                    <a:pt x="605" y="281"/>
                  </a:cubicBezTo>
                  <a:cubicBezTo>
                    <a:pt x="664" y="281"/>
                    <a:pt x="721" y="273"/>
                    <a:pt x="767" y="234"/>
                  </a:cubicBezTo>
                  <a:cubicBezTo>
                    <a:pt x="874" y="199"/>
                    <a:pt x="993" y="199"/>
                    <a:pt x="1053" y="103"/>
                  </a:cubicBezTo>
                  <a:cubicBezTo>
                    <a:pt x="815" y="56"/>
                    <a:pt x="600" y="68"/>
                    <a:pt x="374" y="20"/>
                  </a:cubicBezTo>
                  <a:cubicBezTo>
                    <a:pt x="310" y="7"/>
                    <a:pt x="259" y="1"/>
                    <a:pt x="2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32"/>
            <p:cNvSpPr/>
            <p:nvPr/>
          </p:nvSpPr>
          <p:spPr>
            <a:xfrm>
              <a:off x="5267900" y="2981425"/>
              <a:ext cx="10750" cy="26000"/>
            </a:xfrm>
            <a:custGeom>
              <a:avLst/>
              <a:gdLst/>
              <a:ahLst/>
              <a:cxnLst/>
              <a:rect l="l" t="t" r="r" b="b"/>
              <a:pathLst>
                <a:path w="430" h="1040" extrusionOk="0">
                  <a:moveTo>
                    <a:pt x="165" y="1"/>
                  </a:moveTo>
                  <a:cubicBezTo>
                    <a:pt x="119" y="1"/>
                    <a:pt x="88" y="30"/>
                    <a:pt x="72" y="85"/>
                  </a:cubicBezTo>
                  <a:cubicBezTo>
                    <a:pt x="72" y="299"/>
                    <a:pt x="1" y="525"/>
                    <a:pt x="1" y="752"/>
                  </a:cubicBezTo>
                  <a:cubicBezTo>
                    <a:pt x="23" y="885"/>
                    <a:pt x="35" y="1040"/>
                    <a:pt x="221" y="1040"/>
                  </a:cubicBezTo>
                  <a:cubicBezTo>
                    <a:pt x="234" y="1040"/>
                    <a:pt x="248" y="1039"/>
                    <a:pt x="263" y="1037"/>
                  </a:cubicBezTo>
                  <a:cubicBezTo>
                    <a:pt x="322" y="894"/>
                    <a:pt x="429" y="763"/>
                    <a:pt x="394" y="597"/>
                  </a:cubicBezTo>
                  <a:cubicBezTo>
                    <a:pt x="191" y="442"/>
                    <a:pt x="310" y="216"/>
                    <a:pt x="251" y="25"/>
                  </a:cubicBezTo>
                  <a:cubicBezTo>
                    <a:pt x="218" y="9"/>
                    <a:pt x="190" y="1"/>
                    <a:pt x="1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32"/>
            <p:cNvSpPr/>
            <p:nvPr/>
          </p:nvSpPr>
          <p:spPr>
            <a:xfrm>
              <a:off x="5261950" y="2999600"/>
              <a:ext cx="12225" cy="17900"/>
            </a:xfrm>
            <a:custGeom>
              <a:avLst/>
              <a:gdLst/>
              <a:ahLst/>
              <a:cxnLst/>
              <a:rect l="l" t="t" r="r" b="b"/>
              <a:pathLst>
                <a:path w="489" h="716" extrusionOk="0">
                  <a:moveTo>
                    <a:pt x="334" y="1"/>
                  </a:moveTo>
                  <a:cubicBezTo>
                    <a:pt x="1" y="120"/>
                    <a:pt x="179" y="382"/>
                    <a:pt x="191" y="572"/>
                  </a:cubicBezTo>
                  <a:cubicBezTo>
                    <a:pt x="239" y="620"/>
                    <a:pt x="298" y="667"/>
                    <a:pt x="334" y="715"/>
                  </a:cubicBezTo>
                  <a:cubicBezTo>
                    <a:pt x="334" y="679"/>
                    <a:pt x="358" y="632"/>
                    <a:pt x="370" y="608"/>
                  </a:cubicBezTo>
                  <a:cubicBezTo>
                    <a:pt x="417" y="501"/>
                    <a:pt x="441" y="394"/>
                    <a:pt x="489" y="298"/>
                  </a:cubicBezTo>
                  <a:cubicBezTo>
                    <a:pt x="370" y="239"/>
                    <a:pt x="358" y="120"/>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32"/>
            <p:cNvSpPr/>
            <p:nvPr/>
          </p:nvSpPr>
          <p:spPr>
            <a:xfrm>
              <a:off x="5277725" y="2986200"/>
              <a:ext cx="3900" cy="7475"/>
            </a:xfrm>
            <a:custGeom>
              <a:avLst/>
              <a:gdLst/>
              <a:ahLst/>
              <a:cxnLst/>
              <a:rect l="l" t="t" r="r" b="b"/>
              <a:pathLst>
                <a:path w="156" h="299" extrusionOk="0">
                  <a:moveTo>
                    <a:pt x="156" y="1"/>
                  </a:moveTo>
                  <a:cubicBezTo>
                    <a:pt x="36" y="60"/>
                    <a:pt x="1" y="180"/>
                    <a:pt x="25" y="299"/>
                  </a:cubicBezTo>
                  <a:cubicBezTo>
                    <a:pt x="120" y="215"/>
                    <a:pt x="156" y="108"/>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32"/>
            <p:cNvSpPr/>
            <p:nvPr/>
          </p:nvSpPr>
          <p:spPr>
            <a:xfrm>
              <a:off x="5281300" y="2978775"/>
              <a:ext cx="3600" cy="6875"/>
            </a:xfrm>
            <a:custGeom>
              <a:avLst/>
              <a:gdLst/>
              <a:ahLst/>
              <a:cxnLst/>
              <a:rect l="l" t="t" r="r" b="b"/>
              <a:pathLst>
                <a:path w="144" h="275" extrusionOk="0">
                  <a:moveTo>
                    <a:pt x="132" y="0"/>
                  </a:moveTo>
                  <a:cubicBezTo>
                    <a:pt x="24" y="72"/>
                    <a:pt x="1" y="155"/>
                    <a:pt x="1" y="274"/>
                  </a:cubicBezTo>
                  <a:cubicBezTo>
                    <a:pt x="60" y="238"/>
                    <a:pt x="96" y="191"/>
                    <a:pt x="143" y="143"/>
                  </a:cubicBezTo>
                  <a:cubicBezTo>
                    <a:pt x="143" y="96"/>
                    <a:pt x="132" y="36"/>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32"/>
            <p:cNvSpPr/>
            <p:nvPr/>
          </p:nvSpPr>
          <p:spPr>
            <a:xfrm>
              <a:off x="5323575" y="3129775"/>
              <a:ext cx="44375" cy="16000"/>
            </a:xfrm>
            <a:custGeom>
              <a:avLst/>
              <a:gdLst/>
              <a:ahLst/>
              <a:cxnLst/>
              <a:rect l="l" t="t" r="r" b="b"/>
              <a:pathLst>
                <a:path w="1775" h="640" extrusionOk="0">
                  <a:moveTo>
                    <a:pt x="332" y="0"/>
                  </a:moveTo>
                  <a:cubicBezTo>
                    <a:pt x="226" y="0"/>
                    <a:pt x="128" y="33"/>
                    <a:pt x="36" y="116"/>
                  </a:cubicBezTo>
                  <a:cubicBezTo>
                    <a:pt x="0" y="187"/>
                    <a:pt x="0" y="259"/>
                    <a:pt x="48" y="318"/>
                  </a:cubicBezTo>
                  <a:cubicBezTo>
                    <a:pt x="179" y="473"/>
                    <a:pt x="357" y="533"/>
                    <a:pt x="536" y="580"/>
                  </a:cubicBezTo>
                  <a:cubicBezTo>
                    <a:pt x="655" y="592"/>
                    <a:pt x="762" y="604"/>
                    <a:pt x="881" y="604"/>
                  </a:cubicBezTo>
                  <a:cubicBezTo>
                    <a:pt x="1143" y="592"/>
                    <a:pt x="1429" y="640"/>
                    <a:pt x="1643" y="402"/>
                  </a:cubicBezTo>
                  <a:cubicBezTo>
                    <a:pt x="1679" y="318"/>
                    <a:pt x="1727" y="235"/>
                    <a:pt x="1774" y="163"/>
                  </a:cubicBezTo>
                  <a:lnTo>
                    <a:pt x="608" y="116"/>
                  </a:lnTo>
                  <a:cubicBezTo>
                    <a:pt x="548" y="56"/>
                    <a:pt x="488" y="21"/>
                    <a:pt x="429" y="9"/>
                  </a:cubicBezTo>
                  <a:cubicBezTo>
                    <a:pt x="396" y="3"/>
                    <a:pt x="364" y="0"/>
                    <a:pt x="3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32"/>
            <p:cNvSpPr/>
            <p:nvPr/>
          </p:nvSpPr>
          <p:spPr>
            <a:xfrm>
              <a:off x="5341850" y="3139800"/>
              <a:ext cx="30250" cy="13575"/>
            </a:xfrm>
            <a:custGeom>
              <a:avLst/>
              <a:gdLst/>
              <a:ahLst/>
              <a:cxnLst/>
              <a:rect l="l" t="t" r="r" b="b"/>
              <a:pathLst>
                <a:path w="1210" h="543" extrusionOk="0">
                  <a:moveTo>
                    <a:pt x="889" y="1"/>
                  </a:moveTo>
                  <a:cubicBezTo>
                    <a:pt x="615" y="12"/>
                    <a:pt x="317" y="12"/>
                    <a:pt x="31" y="24"/>
                  </a:cubicBezTo>
                  <a:cubicBezTo>
                    <a:pt x="1" y="186"/>
                    <a:pt x="108" y="271"/>
                    <a:pt x="221" y="271"/>
                  </a:cubicBezTo>
                  <a:cubicBezTo>
                    <a:pt x="241" y="271"/>
                    <a:pt x="262" y="268"/>
                    <a:pt x="281" y="262"/>
                  </a:cubicBezTo>
                  <a:cubicBezTo>
                    <a:pt x="318" y="253"/>
                    <a:pt x="347" y="249"/>
                    <a:pt x="370" y="249"/>
                  </a:cubicBezTo>
                  <a:cubicBezTo>
                    <a:pt x="528" y="249"/>
                    <a:pt x="410" y="437"/>
                    <a:pt x="472" y="489"/>
                  </a:cubicBezTo>
                  <a:cubicBezTo>
                    <a:pt x="531" y="524"/>
                    <a:pt x="591" y="542"/>
                    <a:pt x="653" y="542"/>
                  </a:cubicBezTo>
                  <a:cubicBezTo>
                    <a:pt x="716" y="542"/>
                    <a:pt x="781" y="524"/>
                    <a:pt x="853" y="489"/>
                  </a:cubicBezTo>
                  <a:cubicBezTo>
                    <a:pt x="877" y="453"/>
                    <a:pt x="889" y="429"/>
                    <a:pt x="912" y="393"/>
                  </a:cubicBezTo>
                  <a:cubicBezTo>
                    <a:pt x="912" y="203"/>
                    <a:pt x="1043" y="143"/>
                    <a:pt x="1210" y="132"/>
                  </a:cubicBezTo>
                  <a:cubicBezTo>
                    <a:pt x="1127" y="24"/>
                    <a:pt x="1008" y="12"/>
                    <a:pt x="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32"/>
            <p:cNvSpPr/>
            <p:nvPr/>
          </p:nvSpPr>
          <p:spPr>
            <a:xfrm>
              <a:off x="5375075" y="3121925"/>
              <a:ext cx="19900" cy="10450"/>
            </a:xfrm>
            <a:custGeom>
              <a:avLst/>
              <a:gdLst/>
              <a:ahLst/>
              <a:cxnLst/>
              <a:rect l="l" t="t" r="r" b="b"/>
              <a:pathLst>
                <a:path w="796" h="418" extrusionOk="0">
                  <a:moveTo>
                    <a:pt x="176" y="0"/>
                  </a:moveTo>
                  <a:cubicBezTo>
                    <a:pt x="169" y="0"/>
                    <a:pt x="162" y="1"/>
                    <a:pt x="155" y="1"/>
                  </a:cubicBezTo>
                  <a:cubicBezTo>
                    <a:pt x="95" y="13"/>
                    <a:pt x="60" y="13"/>
                    <a:pt x="0" y="13"/>
                  </a:cubicBezTo>
                  <a:cubicBezTo>
                    <a:pt x="36" y="251"/>
                    <a:pt x="310" y="263"/>
                    <a:pt x="429" y="418"/>
                  </a:cubicBezTo>
                  <a:cubicBezTo>
                    <a:pt x="512" y="418"/>
                    <a:pt x="595" y="406"/>
                    <a:pt x="679" y="406"/>
                  </a:cubicBezTo>
                  <a:cubicBezTo>
                    <a:pt x="781" y="172"/>
                    <a:pt x="795" y="103"/>
                    <a:pt x="693" y="103"/>
                  </a:cubicBezTo>
                  <a:cubicBezTo>
                    <a:pt x="676" y="103"/>
                    <a:pt x="655" y="105"/>
                    <a:pt x="631" y="108"/>
                  </a:cubicBezTo>
                  <a:cubicBezTo>
                    <a:pt x="623" y="109"/>
                    <a:pt x="616" y="109"/>
                    <a:pt x="608" y="109"/>
                  </a:cubicBezTo>
                  <a:cubicBezTo>
                    <a:pt x="449" y="109"/>
                    <a:pt x="326" y="0"/>
                    <a:pt x="1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32"/>
            <p:cNvSpPr/>
            <p:nvPr/>
          </p:nvSpPr>
          <p:spPr>
            <a:xfrm>
              <a:off x="5334000" y="3007400"/>
              <a:ext cx="16075" cy="3250"/>
            </a:xfrm>
            <a:custGeom>
              <a:avLst/>
              <a:gdLst/>
              <a:ahLst/>
              <a:cxnLst/>
              <a:rect l="l" t="t" r="r" b="b"/>
              <a:pathLst>
                <a:path w="643" h="130" extrusionOk="0">
                  <a:moveTo>
                    <a:pt x="293" y="1"/>
                  </a:moveTo>
                  <a:cubicBezTo>
                    <a:pt x="211" y="1"/>
                    <a:pt x="129" y="10"/>
                    <a:pt x="48" y="10"/>
                  </a:cubicBezTo>
                  <a:cubicBezTo>
                    <a:pt x="0" y="70"/>
                    <a:pt x="12" y="117"/>
                    <a:pt x="95" y="129"/>
                  </a:cubicBezTo>
                  <a:lnTo>
                    <a:pt x="643" y="129"/>
                  </a:lnTo>
                  <a:cubicBezTo>
                    <a:pt x="536" y="22"/>
                    <a:pt x="416"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32"/>
            <p:cNvSpPr/>
            <p:nvPr/>
          </p:nvSpPr>
          <p:spPr>
            <a:xfrm>
              <a:off x="5285775" y="3004325"/>
              <a:ext cx="14300" cy="3350"/>
            </a:xfrm>
            <a:custGeom>
              <a:avLst/>
              <a:gdLst/>
              <a:ahLst/>
              <a:cxnLst/>
              <a:rect l="l" t="t" r="r" b="b"/>
              <a:pathLst>
                <a:path w="572" h="134" extrusionOk="0">
                  <a:moveTo>
                    <a:pt x="270" y="0"/>
                  </a:moveTo>
                  <a:cubicBezTo>
                    <a:pt x="169" y="0"/>
                    <a:pt x="73" y="20"/>
                    <a:pt x="0" y="133"/>
                  </a:cubicBezTo>
                  <a:cubicBezTo>
                    <a:pt x="191" y="121"/>
                    <a:pt x="381" y="121"/>
                    <a:pt x="572" y="109"/>
                  </a:cubicBezTo>
                  <a:cubicBezTo>
                    <a:pt x="560" y="74"/>
                    <a:pt x="524" y="38"/>
                    <a:pt x="512" y="2"/>
                  </a:cubicBezTo>
                  <a:cubicBezTo>
                    <a:pt x="489" y="5"/>
                    <a:pt x="466" y="6"/>
                    <a:pt x="442" y="6"/>
                  </a:cubicBezTo>
                  <a:cubicBezTo>
                    <a:pt x="385" y="6"/>
                    <a:pt x="326" y="0"/>
                    <a:pt x="2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32"/>
            <p:cNvSpPr/>
            <p:nvPr/>
          </p:nvSpPr>
          <p:spPr>
            <a:xfrm>
              <a:off x="5328325" y="3007650"/>
              <a:ext cx="8075" cy="3075"/>
            </a:xfrm>
            <a:custGeom>
              <a:avLst/>
              <a:gdLst/>
              <a:ahLst/>
              <a:cxnLst/>
              <a:rect l="l" t="t" r="r" b="b"/>
              <a:pathLst>
                <a:path w="323" h="123" extrusionOk="0">
                  <a:moveTo>
                    <a:pt x="275" y="0"/>
                  </a:moveTo>
                  <a:cubicBezTo>
                    <a:pt x="179" y="0"/>
                    <a:pt x="96" y="0"/>
                    <a:pt x="1" y="12"/>
                  </a:cubicBezTo>
                  <a:cubicBezTo>
                    <a:pt x="68" y="98"/>
                    <a:pt x="158" y="123"/>
                    <a:pt x="253" y="123"/>
                  </a:cubicBezTo>
                  <a:cubicBezTo>
                    <a:pt x="276" y="123"/>
                    <a:pt x="299" y="122"/>
                    <a:pt x="322" y="119"/>
                  </a:cubicBezTo>
                  <a:cubicBezTo>
                    <a:pt x="298" y="72"/>
                    <a:pt x="287" y="48"/>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32"/>
            <p:cNvSpPr/>
            <p:nvPr/>
          </p:nvSpPr>
          <p:spPr>
            <a:xfrm>
              <a:off x="5525675" y="3107525"/>
              <a:ext cx="8075" cy="5900"/>
            </a:xfrm>
            <a:custGeom>
              <a:avLst/>
              <a:gdLst/>
              <a:ahLst/>
              <a:cxnLst/>
              <a:rect l="l" t="t" r="r" b="b"/>
              <a:pathLst>
                <a:path w="323" h="236" extrusionOk="0">
                  <a:moveTo>
                    <a:pt x="140" y="0"/>
                  </a:moveTo>
                  <a:cubicBezTo>
                    <a:pt x="96" y="0"/>
                    <a:pt x="49" y="8"/>
                    <a:pt x="1" y="18"/>
                  </a:cubicBezTo>
                  <a:lnTo>
                    <a:pt x="1" y="137"/>
                  </a:lnTo>
                  <a:cubicBezTo>
                    <a:pt x="58" y="169"/>
                    <a:pt x="126" y="236"/>
                    <a:pt x="198" y="236"/>
                  </a:cubicBezTo>
                  <a:cubicBezTo>
                    <a:pt x="231" y="236"/>
                    <a:pt x="265" y="222"/>
                    <a:pt x="298" y="184"/>
                  </a:cubicBezTo>
                  <a:cubicBezTo>
                    <a:pt x="310" y="160"/>
                    <a:pt x="322" y="77"/>
                    <a:pt x="310" y="65"/>
                  </a:cubicBezTo>
                  <a:cubicBezTo>
                    <a:pt x="261" y="16"/>
                    <a:pt x="204" y="0"/>
                    <a:pt x="1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32"/>
            <p:cNvSpPr/>
            <p:nvPr/>
          </p:nvSpPr>
          <p:spPr>
            <a:xfrm>
              <a:off x="5540850" y="3132950"/>
              <a:ext cx="5700" cy="4200"/>
            </a:xfrm>
            <a:custGeom>
              <a:avLst/>
              <a:gdLst/>
              <a:ahLst/>
              <a:cxnLst/>
              <a:rect l="l" t="t" r="r" b="b"/>
              <a:pathLst>
                <a:path w="228" h="168" extrusionOk="0">
                  <a:moveTo>
                    <a:pt x="108" y="1"/>
                  </a:moveTo>
                  <a:lnTo>
                    <a:pt x="108" y="1"/>
                  </a:lnTo>
                  <a:cubicBezTo>
                    <a:pt x="1" y="48"/>
                    <a:pt x="1" y="96"/>
                    <a:pt x="96" y="167"/>
                  </a:cubicBezTo>
                  <a:cubicBezTo>
                    <a:pt x="179" y="120"/>
                    <a:pt x="227" y="60"/>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32"/>
            <p:cNvSpPr/>
            <p:nvPr/>
          </p:nvSpPr>
          <p:spPr>
            <a:xfrm>
              <a:off x="5503650" y="3131500"/>
              <a:ext cx="4500" cy="4375"/>
            </a:xfrm>
            <a:custGeom>
              <a:avLst/>
              <a:gdLst/>
              <a:ahLst/>
              <a:cxnLst/>
              <a:rect l="l" t="t" r="r" b="b"/>
              <a:pathLst>
                <a:path w="180" h="175" extrusionOk="0">
                  <a:moveTo>
                    <a:pt x="88" y="1"/>
                  </a:moveTo>
                  <a:cubicBezTo>
                    <a:pt x="59" y="1"/>
                    <a:pt x="30" y="31"/>
                    <a:pt x="1" y="94"/>
                  </a:cubicBezTo>
                  <a:cubicBezTo>
                    <a:pt x="24" y="148"/>
                    <a:pt x="51" y="175"/>
                    <a:pt x="81" y="175"/>
                  </a:cubicBezTo>
                  <a:cubicBezTo>
                    <a:pt x="111" y="175"/>
                    <a:pt x="143" y="148"/>
                    <a:pt x="179" y="94"/>
                  </a:cubicBezTo>
                  <a:cubicBezTo>
                    <a:pt x="149" y="33"/>
                    <a:pt x="118" y="1"/>
                    <a:pt x="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32"/>
            <p:cNvSpPr/>
            <p:nvPr/>
          </p:nvSpPr>
          <p:spPr>
            <a:xfrm>
              <a:off x="5518525" y="3129075"/>
              <a:ext cx="3300" cy="2100"/>
            </a:xfrm>
            <a:custGeom>
              <a:avLst/>
              <a:gdLst/>
              <a:ahLst/>
              <a:cxnLst/>
              <a:rect l="l" t="t" r="r" b="b"/>
              <a:pathLst>
                <a:path w="132" h="84" extrusionOk="0">
                  <a:moveTo>
                    <a:pt x="1" y="1"/>
                  </a:moveTo>
                  <a:cubicBezTo>
                    <a:pt x="20" y="53"/>
                    <a:pt x="40" y="83"/>
                    <a:pt x="63" y="83"/>
                  </a:cubicBezTo>
                  <a:cubicBezTo>
                    <a:pt x="82" y="83"/>
                    <a:pt x="105" y="62"/>
                    <a:pt x="132" y="13"/>
                  </a:cubicBezTo>
                  <a:cubicBezTo>
                    <a:pt x="96" y="1"/>
                    <a:pt x="49"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32"/>
            <p:cNvSpPr/>
            <p:nvPr/>
          </p:nvSpPr>
          <p:spPr>
            <a:xfrm>
              <a:off x="6169500" y="3246075"/>
              <a:ext cx="1825" cy="1500"/>
            </a:xfrm>
            <a:custGeom>
              <a:avLst/>
              <a:gdLst/>
              <a:ahLst/>
              <a:cxnLst/>
              <a:rect l="l" t="t" r="r" b="b"/>
              <a:pathLst>
                <a:path w="73" h="60" extrusionOk="0">
                  <a:moveTo>
                    <a:pt x="1" y="0"/>
                  </a:moveTo>
                  <a:lnTo>
                    <a:pt x="49" y="40"/>
                  </a:lnTo>
                  <a:lnTo>
                    <a:pt x="49" y="40"/>
                  </a:lnTo>
                  <a:cubicBezTo>
                    <a:pt x="45" y="35"/>
                    <a:pt x="42" y="29"/>
                    <a:pt x="37" y="24"/>
                  </a:cubicBezTo>
                  <a:cubicBezTo>
                    <a:pt x="37" y="0"/>
                    <a:pt x="25" y="0"/>
                    <a:pt x="1" y="0"/>
                  </a:cubicBezTo>
                  <a:close/>
                  <a:moveTo>
                    <a:pt x="49" y="40"/>
                  </a:moveTo>
                  <a:cubicBezTo>
                    <a:pt x="53" y="46"/>
                    <a:pt x="59" y="53"/>
                    <a:pt x="72" y="60"/>
                  </a:cubicBezTo>
                  <a:lnTo>
                    <a:pt x="49" y="4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32"/>
            <p:cNvSpPr/>
            <p:nvPr/>
          </p:nvSpPr>
          <p:spPr>
            <a:xfrm>
              <a:off x="5744450" y="2986075"/>
              <a:ext cx="19675" cy="3625"/>
            </a:xfrm>
            <a:custGeom>
              <a:avLst/>
              <a:gdLst/>
              <a:ahLst/>
              <a:cxnLst/>
              <a:rect l="l" t="t" r="r" b="b"/>
              <a:pathLst>
                <a:path w="787" h="145" extrusionOk="0">
                  <a:moveTo>
                    <a:pt x="345" y="1"/>
                  </a:moveTo>
                  <a:cubicBezTo>
                    <a:pt x="253" y="1"/>
                    <a:pt x="160" y="7"/>
                    <a:pt x="68" y="7"/>
                  </a:cubicBezTo>
                  <a:cubicBezTo>
                    <a:pt x="46" y="7"/>
                    <a:pt x="23" y="7"/>
                    <a:pt x="1" y="6"/>
                  </a:cubicBezTo>
                  <a:lnTo>
                    <a:pt x="1" y="6"/>
                  </a:lnTo>
                  <a:cubicBezTo>
                    <a:pt x="106" y="116"/>
                    <a:pt x="221" y="145"/>
                    <a:pt x="343" y="145"/>
                  </a:cubicBezTo>
                  <a:cubicBezTo>
                    <a:pt x="473" y="145"/>
                    <a:pt x="610" y="112"/>
                    <a:pt x="751" y="112"/>
                  </a:cubicBezTo>
                  <a:cubicBezTo>
                    <a:pt x="763" y="112"/>
                    <a:pt x="775" y="113"/>
                    <a:pt x="787" y="113"/>
                  </a:cubicBezTo>
                  <a:cubicBezTo>
                    <a:pt x="645" y="19"/>
                    <a:pt x="495" y="1"/>
                    <a:pt x="3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32"/>
            <p:cNvSpPr/>
            <p:nvPr/>
          </p:nvSpPr>
          <p:spPr>
            <a:xfrm>
              <a:off x="5779275" y="2986200"/>
              <a:ext cx="11350" cy="3025"/>
            </a:xfrm>
            <a:custGeom>
              <a:avLst/>
              <a:gdLst/>
              <a:ahLst/>
              <a:cxnLst/>
              <a:rect l="l" t="t" r="r" b="b"/>
              <a:pathLst>
                <a:path w="454" h="121" extrusionOk="0">
                  <a:moveTo>
                    <a:pt x="184" y="1"/>
                  </a:moveTo>
                  <a:cubicBezTo>
                    <a:pt x="125" y="1"/>
                    <a:pt x="63" y="8"/>
                    <a:pt x="1" y="13"/>
                  </a:cubicBezTo>
                  <a:cubicBezTo>
                    <a:pt x="1" y="72"/>
                    <a:pt x="36" y="96"/>
                    <a:pt x="84" y="120"/>
                  </a:cubicBezTo>
                  <a:lnTo>
                    <a:pt x="453" y="120"/>
                  </a:lnTo>
                  <a:cubicBezTo>
                    <a:pt x="378" y="23"/>
                    <a:pt x="285" y="1"/>
                    <a:pt x="1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32"/>
            <p:cNvSpPr/>
            <p:nvPr/>
          </p:nvSpPr>
          <p:spPr>
            <a:xfrm>
              <a:off x="5764100" y="2987775"/>
              <a:ext cx="6275" cy="1150"/>
            </a:xfrm>
            <a:custGeom>
              <a:avLst/>
              <a:gdLst/>
              <a:ahLst/>
              <a:cxnLst/>
              <a:rect l="l" t="t" r="r" b="b"/>
              <a:pathLst>
                <a:path w="251" h="46" extrusionOk="0">
                  <a:moveTo>
                    <a:pt x="147" y="0"/>
                  </a:moveTo>
                  <a:cubicBezTo>
                    <a:pt x="101" y="0"/>
                    <a:pt x="53" y="19"/>
                    <a:pt x="1" y="45"/>
                  </a:cubicBezTo>
                  <a:lnTo>
                    <a:pt x="251" y="45"/>
                  </a:lnTo>
                  <a:cubicBezTo>
                    <a:pt x="218" y="13"/>
                    <a:pt x="184" y="0"/>
                    <a:pt x="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32"/>
            <p:cNvSpPr/>
            <p:nvPr/>
          </p:nvSpPr>
          <p:spPr>
            <a:xfrm>
              <a:off x="5774825" y="2986500"/>
              <a:ext cx="6850" cy="2725"/>
            </a:xfrm>
            <a:custGeom>
              <a:avLst/>
              <a:gdLst/>
              <a:ahLst/>
              <a:cxnLst/>
              <a:rect l="l" t="t" r="r" b="b"/>
              <a:pathLst>
                <a:path w="274" h="109" extrusionOk="0">
                  <a:moveTo>
                    <a:pt x="179" y="1"/>
                  </a:moveTo>
                  <a:cubicBezTo>
                    <a:pt x="119" y="25"/>
                    <a:pt x="60" y="60"/>
                    <a:pt x="0" y="108"/>
                  </a:cubicBezTo>
                  <a:lnTo>
                    <a:pt x="274" y="108"/>
                  </a:lnTo>
                  <a:cubicBezTo>
                    <a:pt x="238" y="72"/>
                    <a:pt x="214" y="25"/>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32"/>
            <p:cNvSpPr/>
            <p:nvPr/>
          </p:nvSpPr>
          <p:spPr>
            <a:xfrm>
              <a:off x="5263450" y="2968650"/>
              <a:ext cx="13400" cy="45875"/>
            </a:xfrm>
            <a:custGeom>
              <a:avLst/>
              <a:gdLst/>
              <a:ahLst/>
              <a:cxnLst/>
              <a:rect l="l" t="t" r="r" b="b"/>
              <a:pathLst>
                <a:path w="536" h="1835" extrusionOk="0">
                  <a:moveTo>
                    <a:pt x="179" y="0"/>
                  </a:moveTo>
                  <a:cubicBezTo>
                    <a:pt x="119" y="501"/>
                    <a:pt x="60" y="1024"/>
                    <a:pt x="0" y="1536"/>
                  </a:cubicBezTo>
                  <a:cubicBezTo>
                    <a:pt x="12" y="1632"/>
                    <a:pt x="24" y="1751"/>
                    <a:pt x="131" y="1834"/>
                  </a:cubicBezTo>
                  <a:cubicBezTo>
                    <a:pt x="179" y="1620"/>
                    <a:pt x="119" y="1394"/>
                    <a:pt x="274" y="1239"/>
                  </a:cubicBezTo>
                  <a:cubicBezTo>
                    <a:pt x="298" y="1024"/>
                    <a:pt x="310" y="798"/>
                    <a:pt x="322" y="584"/>
                  </a:cubicBezTo>
                  <a:cubicBezTo>
                    <a:pt x="322" y="370"/>
                    <a:pt x="536" y="12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32"/>
            <p:cNvSpPr/>
            <p:nvPr/>
          </p:nvSpPr>
          <p:spPr>
            <a:xfrm>
              <a:off x="5562000" y="3166300"/>
              <a:ext cx="2700" cy="2100"/>
            </a:xfrm>
            <a:custGeom>
              <a:avLst/>
              <a:gdLst/>
              <a:ahLst/>
              <a:cxnLst/>
              <a:rect l="l" t="t" r="r" b="b"/>
              <a:pathLst>
                <a:path w="108" h="84" extrusionOk="0">
                  <a:moveTo>
                    <a:pt x="95" y="0"/>
                  </a:moveTo>
                  <a:lnTo>
                    <a:pt x="95" y="0"/>
                  </a:lnTo>
                  <a:cubicBezTo>
                    <a:pt x="0" y="36"/>
                    <a:pt x="36" y="48"/>
                    <a:pt x="107" y="84"/>
                  </a:cubicBezTo>
                  <a:cubicBezTo>
                    <a:pt x="107" y="48"/>
                    <a:pt x="107" y="24"/>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32"/>
            <p:cNvSpPr/>
            <p:nvPr/>
          </p:nvSpPr>
          <p:spPr>
            <a:xfrm>
              <a:off x="6005200" y="3254400"/>
              <a:ext cx="15200" cy="4500"/>
            </a:xfrm>
            <a:custGeom>
              <a:avLst/>
              <a:gdLst/>
              <a:ahLst/>
              <a:cxnLst/>
              <a:rect l="l" t="t" r="r" b="b"/>
              <a:pathLst>
                <a:path w="608" h="180" extrusionOk="0">
                  <a:moveTo>
                    <a:pt x="334" y="0"/>
                  </a:moveTo>
                  <a:cubicBezTo>
                    <a:pt x="227" y="12"/>
                    <a:pt x="108" y="12"/>
                    <a:pt x="1" y="24"/>
                  </a:cubicBezTo>
                  <a:cubicBezTo>
                    <a:pt x="179" y="179"/>
                    <a:pt x="405" y="143"/>
                    <a:pt x="608" y="167"/>
                  </a:cubicBezTo>
                  <a:cubicBezTo>
                    <a:pt x="548" y="48"/>
                    <a:pt x="429" y="24"/>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32"/>
            <p:cNvSpPr/>
            <p:nvPr/>
          </p:nvSpPr>
          <p:spPr>
            <a:xfrm>
              <a:off x="6026925" y="3258400"/>
              <a:ext cx="14925" cy="3475"/>
            </a:xfrm>
            <a:custGeom>
              <a:avLst/>
              <a:gdLst/>
              <a:ahLst/>
              <a:cxnLst/>
              <a:rect l="l" t="t" r="r" b="b"/>
              <a:pathLst>
                <a:path w="597" h="139" extrusionOk="0">
                  <a:moveTo>
                    <a:pt x="291" y="1"/>
                  </a:moveTo>
                  <a:cubicBezTo>
                    <a:pt x="195" y="1"/>
                    <a:pt x="95" y="19"/>
                    <a:pt x="1" y="19"/>
                  </a:cubicBezTo>
                  <a:cubicBezTo>
                    <a:pt x="126" y="111"/>
                    <a:pt x="263" y="138"/>
                    <a:pt x="407" y="138"/>
                  </a:cubicBezTo>
                  <a:cubicBezTo>
                    <a:pt x="469" y="138"/>
                    <a:pt x="532" y="133"/>
                    <a:pt x="596" y="126"/>
                  </a:cubicBezTo>
                  <a:cubicBezTo>
                    <a:pt x="507" y="25"/>
                    <a:pt x="401" y="1"/>
                    <a:pt x="2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32"/>
            <p:cNvSpPr/>
            <p:nvPr/>
          </p:nvSpPr>
          <p:spPr>
            <a:xfrm>
              <a:off x="5418225" y="3154675"/>
              <a:ext cx="125325" cy="24300"/>
            </a:xfrm>
            <a:custGeom>
              <a:avLst/>
              <a:gdLst/>
              <a:ahLst/>
              <a:cxnLst/>
              <a:rect l="l" t="t" r="r" b="b"/>
              <a:pathLst>
                <a:path w="5013" h="972" extrusionOk="0">
                  <a:moveTo>
                    <a:pt x="1155" y="1"/>
                  </a:moveTo>
                  <a:cubicBezTo>
                    <a:pt x="1096" y="13"/>
                    <a:pt x="1048" y="25"/>
                    <a:pt x="989" y="48"/>
                  </a:cubicBezTo>
                  <a:cubicBezTo>
                    <a:pt x="929" y="60"/>
                    <a:pt x="882" y="84"/>
                    <a:pt x="846" y="120"/>
                  </a:cubicBezTo>
                  <a:cubicBezTo>
                    <a:pt x="667" y="132"/>
                    <a:pt x="477" y="132"/>
                    <a:pt x="274" y="132"/>
                  </a:cubicBezTo>
                  <a:cubicBezTo>
                    <a:pt x="155" y="132"/>
                    <a:pt x="60" y="144"/>
                    <a:pt x="0" y="263"/>
                  </a:cubicBezTo>
                  <a:cubicBezTo>
                    <a:pt x="72" y="382"/>
                    <a:pt x="191" y="418"/>
                    <a:pt x="322" y="429"/>
                  </a:cubicBezTo>
                  <a:cubicBezTo>
                    <a:pt x="489" y="429"/>
                    <a:pt x="632" y="441"/>
                    <a:pt x="786" y="477"/>
                  </a:cubicBezTo>
                  <a:cubicBezTo>
                    <a:pt x="810" y="489"/>
                    <a:pt x="846" y="489"/>
                    <a:pt x="870" y="489"/>
                  </a:cubicBezTo>
                  <a:cubicBezTo>
                    <a:pt x="905" y="489"/>
                    <a:pt x="929" y="477"/>
                    <a:pt x="965" y="477"/>
                  </a:cubicBezTo>
                  <a:cubicBezTo>
                    <a:pt x="999" y="427"/>
                    <a:pt x="1030" y="402"/>
                    <a:pt x="1059" y="402"/>
                  </a:cubicBezTo>
                  <a:cubicBezTo>
                    <a:pt x="1093" y="402"/>
                    <a:pt x="1124" y="432"/>
                    <a:pt x="1155" y="489"/>
                  </a:cubicBezTo>
                  <a:cubicBezTo>
                    <a:pt x="1203" y="525"/>
                    <a:pt x="1263" y="537"/>
                    <a:pt x="1322" y="549"/>
                  </a:cubicBezTo>
                  <a:cubicBezTo>
                    <a:pt x="1382" y="549"/>
                    <a:pt x="1441" y="560"/>
                    <a:pt x="1501" y="560"/>
                  </a:cubicBezTo>
                  <a:lnTo>
                    <a:pt x="1941" y="560"/>
                  </a:lnTo>
                  <a:cubicBezTo>
                    <a:pt x="1962" y="559"/>
                    <a:pt x="1983" y="558"/>
                    <a:pt x="2003" y="558"/>
                  </a:cubicBezTo>
                  <a:cubicBezTo>
                    <a:pt x="2132" y="558"/>
                    <a:pt x="2246" y="588"/>
                    <a:pt x="2370" y="608"/>
                  </a:cubicBezTo>
                  <a:cubicBezTo>
                    <a:pt x="2441" y="620"/>
                    <a:pt x="2489" y="620"/>
                    <a:pt x="2560" y="620"/>
                  </a:cubicBezTo>
                  <a:cubicBezTo>
                    <a:pt x="2667" y="620"/>
                    <a:pt x="2810" y="680"/>
                    <a:pt x="2929" y="703"/>
                  </a:cubicBezTo>
                  <a:cubicBezTo>
                    <a:pt x="3410" y="754"/>
                    <a:pt x="3891" y="972"/>
                    <a:pt x="4385" y="972"/>
                  </a:cubicBezTo>
                  <a:cubicBezTo>
                    <a:pt x="4588" y="972"/>
                    <a:pt x="4793" y="935"/>
                    <a:pt x="5001" y="834"/>
                  </a:cubicBezTo>
                  <a:cubicBezTo>
                    <a:pt x="5001" y="787"/>
                    <a:pt x="5013" y="727"/>
                    <a:pt x="5013" y="668"/>
                  </a:cubicBezTo>
                  <a:cubicBezTo>
                    <a:pt x="4989" y="644"/>
                    <a:pt x="4989" y="596"/>
                    <a:pt x="4977" y="560"/>
                  </a:cubicBezTo>
                  <a:cubicBezTo>
                    <a:pt x="4894" y="537"/>
                    <a:pt x="4787" y="489"/>
                    <a:pt x="4692" y="465"/>
                  </a:cubicBezTo>
                  <a:lnTo>
                    <a:pt x="4656" y="489"/>
                  </a:lnTo>
                  <a:lnTo>
                    <a:pt x="4608" y="441"/>
                  </a:lnTo>
                  <a:cubicBezTo>
                    <a:pt x="4523" y="496"/>
                    <a:pt x="4438" y="532"/>
                    <a:pt x="4356" y="532"/>
                  </a:cubicBezTo>
                  <a:cubicBezTo>
                    <a:pt x="4277" y="532"/>
                    <a:pt x="4202" y="499"/>
                    <a:pt x="4132" y="418"/>
                  </a:cubicBezTo>
                  <a:cubicBezTo>
                    <a:pt x="3846" y="406"/>
                    <a:pt x="3560" y="406"/>
                    <a:pt x="3287" y="382"/>
                  </a:cubicBezTo>
                  <a:cubicBezTo>
                    <a:pt x="3203" y="370"/>
                    <a:pt x="3168" y="310"/>
                    <a:pt x="3120" y="263"/>
                  </a:cubicBezTo>
                  <a:cubicBezTo>
                    <a:pt x="3094" y="237"/>
                    <a:pt x="3068" y="218"/>
                    <a:pt x="3034" y="218"/>
                  </a:cubicBezTo>
                  <a:cubicBezTo>
                    <a:pt x="3020" y="218"/>
                    <a:pt x="3006" y="220"/>
                    <a:pt x="2989" y="227"/>
                  </a:cubicBezTo>
                  <a:cubicBezTo>
                    <a:pt x="2965" y="239"/>
                    <a:pt x="2941" y="251"/>
                    <a:pt x="2929" y="263"/>
                  </a:cubicBezTo>
                  <a:cubicBezTo>
                    <a:pt x="2918" y="291"/>
                    <a:pt x="2921" y="309"/>
                    <a:pt x="2928" y="320"/>
                  </a:cubicBezTo>
                  <a:lnTo>
                    <a:pt x="2928" y="320"/>
                  </a:lnTo>
                  <a:cubicBezTo>
                    <a:pt x="2923" y="317"/>
                    <a:pt x="2915" y="314"/>
                    <a:pt x="2906" y="310"/>
                  </a:cubicBezTo>
                  <a:cubicBezTo>
                    <a:pt x="2870" y="299"/>
                    <a:pt x="2882" y="227"/>
                    <a:pt x="2834" y="191"/>
                  </a:cubicBezTo>
                  <a:cubicBezTo>
                    <a:pt x="2775" y="168"/>
                    <a:pt x="2691" y="132"/>
                    <a:pt x="2608" y="132"/>
                  </a:cubicBezTo>
                  <a:cubicBezTo>
                    <a:pt x="2560" y="132"/>
                    <a:pt x="2513" y="132"/>
                    <a:pt x="2453" y="144"/>
                  </a:cubicBezTo>
                  <a:cubicBezTo>
                    <a:pt x="2406" y="168"/>
                    <a:pt x="2358" y="191"/>
                    <a:pt x="2310" y="227"/>
                  </a:cubicBezTo>
                  <a:cubicBezTo>
                    <a:pt x="2215" y="191"/>
                    <a:pt x="2096" y="144"/>
                    <a:pt x="1989" y="120"/>
                  </a:cubicBezTo>
                  <a:lnTo>
                    <a:pt x="1691" y="120"/>
                  </a:lnTo>
                  <a:cubicBezTo>
                    <a:pt x="1584" y="120"/>
                    <a:pt x="1477" y="72"/>
                    <a:pt x="1394" y="48"/>
                  </a:cubicBezTo>
                  <a:cubicBezTo>
                    <a:pt x="1322" y="13"/>
                    <a:pt x="1239" y="1"/>
                    <a:pt x="1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32"/>
            <p:cNvSpPr/>
            <p:nvPr/>
          </p:nvSpPr>
          <p:spPr>
            <a:xfrm>
              <a:off x="5474775" y="3150825"/>
              <a:ext cx="19375" cy="11625"/>
            </a:xfrm>
            <a:custGeom>
              <a:avLst/>
              <a:gdLst/>
              <a:ahLst/>
              <a:cxnLst/>
              <a:rect l="l" t="t" r="r" b="b"/>
              <a:pathLst>
                <a:path w="775" h="465" extrusionOk="0">
                  <a:moveTo>
                    <a:pt x="1" y="0"/>
                  </a:moveTo>
                  <a:cubicBezTo>
                    <a:pt x="24" y="143"/>
                    <a:pt x="36" y="274"/>
                    <a:pt x="60" y="405"/>
                  </a:cubicBezTo>
                  <a:lnTo>
                    <a:pt x="132" y="405"/>
                  </a:lnTo>
                  <a:cubicBezTo>
                    <a:pt x="167" y="387"/>
                    <a:pt x="200" y="378"/>
                    <a:pt x="233" y="378"/>
                  </a:cubicBezTo>
                  <a:cubicBezTo>
                    <a:pt x="266" y="378"/>
                    <a:pt x="298" y="387"/>
                    <a:pt x="334" y="405"/>
                  </a:cubicBezTo>
                  <a:cubicBezTo>
                    <a:pt x="429" y="405"/>
                    <a:pt x="501" y="417"/>
                    <a:pt x="596" y="429"/>
                  </a:cubicBezTo>
                  <a:cubicBezTo>
                    <a:pt x="596" y="453"/>
                    <a:pt x="608" y="453"/>
                    <a:pt x="632" y="464"/>
                  </a:cubicBezTo>
                  <a:cubicBezTo>
                    <a:pt x="667" y="464"/>
                    <a:pt x="691" y="453"/>
                    <a:pt x="727" y="417"/>
                  </a:cubicBezTo>
                  <a:cubicBezTo>
                    <a:pt x="775" y="369"/>
                    <a:pt x="775" y="333"/>
                    <a:pt x="727" y="286"/>
                  </a:cubicBezTo>
                  <a:lnTo>
                    <a:pt x="727" y="155"/>
                  </a:lnTo>
                  <a:cubicBezTo>
                    <a:pt x="596" y="107"/>
                    <a:pt x="405" y="155"/>
                    <a:pt x="298" y="24"/>
                  </a:cubicBezTo>
                  <a:cubicBezTo>
                    <a:pt x="191" y="24"/>
                    <a:pt x="9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32"/>
            <p:cNvSpPr/>
            <p:nvPr/>
          </p:nvSpPr>
          <p:spPr>
            <a:xfrm>
              <a:off x="5496500" y="3161825"/>
              <a:ext cx="4200" cy="3000"/>
            </a:xfrm>
            <a:custGeom>
              <a:avLst/>
              <a:gdLst/>
              <a:ahLst/>
              <a:cxnLst/>
              <a:rect l="l" t="t" r="r" b="b"/>
              <a:pathLst>
                <a:path w="168" h="120" extrusionOk="0">
                  <a:moveTo>
                    <a:pt x="1" y="1"/>
                  </a:moveTo>
                  <a:lnTo>
                    <a:pt x="1" y="1"/>
                  </a:lnTo>
                  <a:cubicBezTo>
                    <a:pt x="37" y="72"/>
                    <a:pt x="96" y="120"/>
                    <a:pt x="168" y="120"/>
                  </a:cubicBezTo>
                  <a:cubicBezTo>
                    <a:pt x="120" y="84"/>
                    <a:pt x="60"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32"/>
            <p:cNvSpPr/>
            <p:nvPr/>
          </p:nvSpPr>
          <p:spPr>
            <a:xfrm>
              <a:off x="5493225" y="3158250"/>
              <a:ext cx="3300" cy="3600"/>
            </a:xfrm>
            <a:custGeom>
              <a:avLst/>
              <a:gdLst/>
              <a:ahLst/>
              <a:cxnLst/>
              <a:rect l="l" t="t" r="r" b="b"/>
              <a:pathLst>
                <a:path w="132" h="144" extrusionOk="0">
                  <a:moveTo>
                    <a:pt x="1" y="1"/>
                  </a:moveTo>
                  <a:lnTo>
                    <a:pt x="1" y="144"/>
                  </a:lnTo>
                  <a:lnTo>
                    <a:pt x="132" y="144"/>
                  </a:ln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32"/>
            <p:cNvSpPr/>
            <p:nvPr/>
          </p:nvSpPr>
          <p:spPr>
            <a:xfrm>
              <a:off x="5597425" y="3172775"/>
              <a:ext cx="5975" cy="3150"/>
            </a:xfrm>
            <a:custGeom>
              <a:avLst/>
              <a:gdLst/>
              <a:ahLst/>
              <a:cxnLst/>
              <a:rect l="l" t="t" r="r" b="b"/>
              <a:pathLst>
                <a:path w="239" h="126" extrusionOk="0">
                  <a:moveTo>
                    <a:pt x="137" y="1"/>
                  </a:moveTo>
                  <a:cubicBezTo>
                    <a:pt x="74" y="1"/>
                    <a:pt x="24" y="27"/>
                    <a:pt x="0" y="122"/>
                  </a:cubicBezTo>
                  <a:cubicBezTo>
                    <a:pt x="17" y="124"/>
                    <a:pt x="32" y="125"/>
                    <a:pt x="47" y="125"/>
                  </a:cubicBezTo>
                  <a:cubicBezTo>
                    <a:pt x="129" y="125"/>
                    <a:pt x="188" y="96"/>
                    <a:pt x="238" y="15"/>
                  </a:cubicBezTo>
                  <a:cubicBezTo>
                    <a:pt x="202" y="7"/>
                    <a:pt x="168"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32"/>
            <p:cNvSpPr/>
            <p:nvPr/>
          </p:nvSpPr>
          <p:spPr>
            <a:xfrm>
              <a:off x="6244225" y="3251425"/>
              <a:ext cx="2100" cy="1500"/>
            </a:xfrm>
            <a:custGeom>
              <a:avLst/>
              <a:gdLst/>
              <a:ahLst/>
              <a:cxnLst/>
              <a:rect l="l" t="t" r="r" b="b"/>
              <a:pathLst>
                <a:path w="84" h="60" extrusionOk="0">
                  <a:moveTo>
                    <a:pt x="84" y="0"/>
                  </a:moveTo>
                  <a:lnTo>
                    <a:pt x="84" y="0"/>
                  </a:lnTo>
                  <a:cubicBezTo>
                    <a:pt x="12" y="24"/>
                    <a:pt x="0" y="48"/>
                    <a:pt x="60" y="60"/>
                  </a:cubicBezTo>
                  <a:cubicBezTo>
                    <a:pt x="60" y="60"/>
                    <a:pt x="72" y="12"/>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32"/>
            <p:cNvSpPr/>
            <p:nvPr/>
          </p:nvSpPr>
          <p:spPr>
            <a:xfrm>
              <a:off x="5355125" y="3149325"/>
              <a:ext cx="30375" cy="12275"/>
            </a:xfrm>
            <a:custGeom>
              <a:avLst/>
              <a:gdLst/>
              <a:ahLst/>
              <a:cxnLst/>
              <a:rect l="l" t="t" r="r" b="b"/>
              <a:pathLst>
                <a:path w="1215" h="491" extrusionOk="0">
                  <a:moveTo>
                    <a:pt x="358" y="1"/>
                  </a:moveTo>
                  <a:cubicBezTo>
                    <a:pt x="346" y="36"/>
                    <a:pt x="334" y="48"/>
                    <a:pt x="334" y="84"/>
                  </a:cubicBezTo>
                  <a:cubicBezTo>
                    <a:pt x="238" y="167"/>
                    <a:pt x="0" y="60"/>
                    <a:pt x="48" y="322"/>
                  </a:cubicBezTo>
                  <a:cubicBezTo>
                    <a:pt x="84" y="382"/>
                    <a:pt x="143" y="417"/>
                    <a:pt x="215" y="453"/>
                  </a:cubicBezTo>
                  <a:cubicBezTo>
                    <a:pt x="360" y="459"/>
                    <a:pt x="509" y="490"/>
                    <a:pt x="651" y="490"/>
                  </a:cubicBezTo>
                  <a:cubicBezTo>
                    <a:pt x="801" y="490"/>
                    <a:pt x="944" y="456"/>
                    <a:pt x="1072" y="322"/>
                  </a:cubicBezTo>
                  <a:lnTo>
                    <a:pt x="1215" y="96"/>
                  </a:lnTo>
                  <a:cubicBezTo>
                    <a:pt x="929" y="84"/>
                    <a:pt x="643" y="48"/>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32"/>
            <p:cNvSpPr/>
            <p:nvPr/>
          </p:nvSpPr>
          <p:spPr>
            <a:xfrm>
              <a:off x="5345900" y="3075800"/>
              <a:ext cx="3000" cy="3300"/>
            </a:xfrm>
            <a:custGeom>
              <a:avLst/>
              <a:gdLst/>
              <a:ahLst/>
              <a:cxnLst/>
              <a:rect l="l" t="t" r="r" b="b"/>
              <a:pathLst>
                <a:path w="120" h="132" extrusionOk="0">
                  <a:moveTo>
                    <a:pt x="12" y="1"/>
                  </a:moveTo>
                  <a:cubicBezTo>
                    <a:pt x="0" y="48"/>
                    <a:pt x="0" y="84"/>
                    <a:pt x="12" y="132"/>
                  </a:cubicBezTo>
                  <a:cubicBezTo>
                    <a:pt x="48" y="120"/>
                    <a:pt x="96" y="84"/>
                    <a:pt x="119" y="72"/>
                  </a:cubicBezTo>
                  <a:cubicBezTo>
                    <a:pt x="72" y="48"/>
                    <a:pt x="48" y="25"/>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32"/>
            <p:cNvSpPr/>
            <p:nvPr/>
          </p:nvSpPr>
          <p:spPr>
            <a:xfrm>
              <a:off x="5353050" y="3014425"/>
              <a:ext cx="11025" cy="3475"/>
            </a:xfrm>
            <a:custGeom>
              <a:avLst/>
              <a:gdLst/>
              <a:ahLst/>
              <a:cxnLst/>
              <a:rect l="l" t="t" r="r" b="b"/>
              <a:pathLst>
                <a:path w="441" h="139" extrusionOk="0">
                  <a:moveTo>
                    <a:pt x="220" y="0"/>
                  </a:moveTo>
                  <a:cubicBezTo>
                    <a:pt x="146" y="0"/>
                    <a:pt x="71" y="9"/>
                    <a:pt x="0" y="27"/>
                  </a:cubicBezTo>
                  <a:cubicBezTo>
                    <a:pt x="67" y="105"/>
                    <a:pt x="137" y="139"/>
                    <a:pt x="207" y="139"/>
                  </a:cubicBezTo>
                  <a:cubicBezTo>
                    <a:pt x="286" y="139"/>
                    <a:pt x="365" y="96"/>
                    <a:pt x="441" y="27"/>
                  </a:cubicBezTo>
                  <a:cubicBezTo>
                    <a:pt x="369" y="9"/>
                    <a:pt x="295"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32"/>
            <p:cNvSpPr/>
            <p:nvPr/>
          </p:nvSpPr>
          <p:spPr>
            <a:xfrm>
              <a:off x="5464650" y="2989475"/>
              <a:ext cx="3000" cy="3000"/>
            </a:xfrm>
            <a:custGeom>
              <a:avLst/>
              <a:gdLst/>
              <a:ahLst/>
              <a:cxnLst/>
              <a:rect l="l" t="t" r="r" b="b"/>
              <a:pathLst>
                <a:path w="120" h="120" extrusionOk="0">
                  <a:moveTo>
                    <a:pt x="1" y="1"/>
                  </a:moveTo>
                  <a:cubicBezTo>
                    <a:pt x="25" y="49"/>
                    <a:pt x="72" y="72"/>
                    <a:pt x="120" y="120"/>
                  </a:cubicBezTo>
                  <a:lnTo>
                    <a:pt x="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32"/>
            <p:cNvSpPr/>
            <p:nvPr/>
          </p:nvSpPr>
          <p:spPr>
            <a:xfrm>
              <a:off x="5532225" y="3165400"/>
              <a:ext cx="3900" cy="1225"/>
            </a:xfrm>
            <a:custGeom>
              <a:avLst/>
              <a:gdLst/>
              <a:ahLst/>
              <a:cxnLst/>
              <a:rect l="l" t="t" r="r" b="b"/>
              <a:pathLst>
                <a:path w="156" h="49" extrusionOk="0">
                  <a:moveTo>
                    <a:pt x="1" y="0"/>
                  </a:moveTo>
                  <a:lnTo>
                    <a:pt x="60" y="48"/>
                  </a:lnTo>
                  <a:lnTo>
                    <a:pt x="155" y="48"/>
                  </a:lnTo>
                  <a:cubicBezTo>
                    <a:pt x="108" y="36"/>
                    <a:pt x="60"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32"/>
            <p:cNvSpPr/>
            <p:nvPr/>
          </p:nvSpPr>
          <p:spPr>
            <a:xfrm>
              <a:off x="5531325" y="3163825"/>
              <a:ext cx="1525" cy="1300"/>
            </a:xfrm>
            <a:custGeom>
              <a:avLst/>
              <a:gdLst/>
              <a:ahLst/>
              <a:cxnLst/>
              <a:rect l="l" t="t" r="r" b="b"/>
              <a:pathLst>
                <a:path w="61" h="52" extrusionOk="0">
                  <a:moveTo>
                    <a:pt x="11" y="1"/>
                  </a:moveTo>
                  <a:cubicBezTo>
                    <a:pt x="4" y="1"/>
                    <a:pt x="1" y="7"/>
                    <a:pt x="1" y="16"/>
                  </a:cubicBezTo>
                  <a:cubicBezTo>
                    <a:pt x="1" y="40"/>
                    <a:pt x="37" y="40"/>
                    <a:pt x="60" y="52"/>
                  </a:cubicBezTo>
                  <a:cubicBezTo>
                    <a:pt x="39" y="15"/>
                    <a:pt x="21" y="1"/>
                    <a:pt x="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32"/>
            <p:cNvSpPr/>
            <p:nvPr/>
          </p:nvSpPr>
          <p:spPr>
            <a:xfrm>
              <a:off x="5547100" y="3165700"/>
              <a:ext cx="3000" cy="3000"/>
            </a:xfrm>
            <a:custGeom>
              <a:avLst/>
              <a:gdLst/>
              <a:ahLst/>
              <a:cxnLst/>
              <a:rect l="l" t="t" r="r" b="b"/>
              <a:pathLst>
                <a:path w="120" h="120" extrusionOk="0">
                  <a:moveTo>
                    <a:pt x="120" y="0"/>
                  </a:moveTo>
                  <a:lnTo>
                    <a:pt x="120" y="0"/>
                  </a:lnTo>
                  <a:cubicBezTo>
                    <a:pt x="60" y="24"/>
                    <a:pt x="25" y="48"/>
                    <a:pt x="1" y="119"/>
                  </a:cubicBezTo>
                  <a:cubicBezTo>
                    <a:pt x="84" y="108"/>
                    <a:pt x="120" y="6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32"/>
            <p:cNvSpPr/>
            <p:nvPr/>
          </p:nvSpPr>
          <p:spPr>
            <a:xfrm>
              <a:off x="5883450" y="3095650"/>
              <a:ext cx="45275" cy="45375"/>
            </a:xfrm>
            <a:custGeom>
              <a:avLst/>
              <a:gdLst/>
              <a:ahLst/>
              <a:cxnLst/>
              <a:rect l="l" t="t" r="r" b="b"/>
              <a:pathLst>
                <a:path w="1811" h="1815" extrusionOk="0">
                  <a:moveTo>
                    <a:pt x="1473" y="0"/>
                  </a:moveTo>
                  <a:cubicBezTo>
                    <a:pt x="1356" y="0"/>
                    <a:pt x="1223" y="46"/>
                    <a:pt x="1096" y="100"/>
                  </a:cubicBezTo>
                  <a:cubicBezTo>
                    <a:pt x="739" y="243"/>
                    <a:pt x="537" y="576"/>
                    <a:pt x="382" y="921"/>
                  </a:cubicBezTo>
                  <a:cubicBezTo>
                    <a:pt x="400" y="1040"/>
                    <a:pt x="404" y="1159"/>
                    <a:pt x="297" y="1159"/>
                  </a:cubicBezTo>
                  <a:cubicBezTo>
                    <a:pt x="265" y="1159"/>
                    <a:pt x="223" y="1148"/>
                    <a:pt x="168" y="1124"/>
                  </a:cubicBezTo>
                  <a:cubicBezTo>
                    <a:pt x="108" y="1136"/>
                    <a:pt x="60" y="1171"/>
                    <a:pt x="25" y="1219"/>
                  </a:cubicBezTo>
                  <a:cubicBezTo>
                    <a:pt x="1" y="1481"/>
                    <a:pt x="84" y="1707"/>
                    <a:pt x="346" y="1814"/>
                  </a:cubicBezTo>
                  <a:cubicBezTo>
                    <a:pt x="477" y="1683"/>
                    <a:pt x="596" y="1588"/>
                    <a:pt x="739" y="1481"/>
                  </a:cubicBezTo>
                  <a:cubicBezTo>
                    <a:pt x="834" y="1290"/>
                    <a:pt x="930" y="1112"/>
                    <a:pt x="1037" y="921"/>
                  </a:cubicBezTo>
                  <a:cubicBezTo>
                    <a:pt x="1132" y="493"/>
                    <a:pt x="1644" y="695"/>
                    <a:pt x="1811" y="397"/>
                  </a:cubicBezTo>
                  <a:cubicBezTo>
                    <a:pt x="1776" y="95"/>
                    <a:pt x="1641" y="0"/>
                    <a:pt x="14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32"/>
            <p:cNvSpPr/>
            <p:nvPr/>
          </p:nvSpPr>
          <p:spPr>
            <a:xfrm>
              <a:off x="5881075" y="3120750"/>
              <a:ext cx="8075" cy="5375"/>
            </a:xfrm>
            <a:custGeom>
              <a:avLst/>
              <a:gdLst/>
              <a:ahLst/>
              <a:cxnLst/>
              <a:rect l="l" t="t" r="r" b="b"/>
              <a:pathLst>
                <a:path w="323" h="215" extrusionOk="0">
                  <a:moveTo>
                    <a:pt x="203" y="1"/>
                  </a:moveTo>
                  <a:cubicBezTo>
                    <a:pt x="191" y="12"/>
                    <a:pt x="155" y="48"/>
                    <a:pt x="132" y="60"/>
                  </a:cubicBezTo>
                  <a:lnTo>
                    <a:pt x="1" y="60"/>
                  </a:lnTo>
                  <a:cubicBezTo>
                    <a:pt x="36" y="120"/>
                    <a:pt x="84" y="167"/>
                    <a:pt x="132" y="215"/>
                  </a:cubicBezTo>
                  <a:lnTo>
                    <a:pt x="251" y="215"/>
                  </a:lnTo>
                  <a:cubicBezTo>
                    <a:pt x="310" y="167"/>
                    <a:pt x="322" y="108"/>
                    <a:pt x="298" y="48"/>
                  </a:cubicBezTo>
                  <a:lnTo>
                    <a:pt x="20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32"/>
            <p:cNvSpPr/>
            <p:nvPr/>
          </p:nvSpPr>
          <p:spPr>
            <a:xfrm>
              <a:off x="5877200" y="3118675"/>
              <a:ext cx="3300" cy="3600"/>
            </a:xfrm>
            <a:custGeom>
              <a:avLst/>
              <a:gdLst/>
              <a:ahLst/>
              <a:cxnLst/>
              <a:rect l="l" t="t" r="r" b="b"/>
              <a:pathLst>
                <a:path w="132" h="144" extrusionOk="0">
                  <a:moveTo>
                    <a:pt x="13" y="0"/>
                  </a:moveTo>
                  <a:lnTo>
                    <a:pt x="13" y="0"/>
                  </a:lnTo>
                  <a:cubicBezTo>
                    <a:pt x="1" y="36"/>
                    <a:pt x="13" y="72"/>
                    <a:pt x="37" y="119"/>
                  </a:cubicBezTo>
                  <a:cubicBezTo>
                    <a:pt x="60" y="131"/>
                    <a:pt x="96" y="143"/>
                    <a:pt x="132" y="143"/>
                  </a:cubicBezTo>
                  <a:cubicBezTo>
                    <a:pt x="108" y="84"/>
                    <a:pt x="60" y="36"/>
                    <a:pt x="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32"/>
            <p:cNvSpPr/>
            <p:nvPr/>
          </p:nvSpPr>
          <p:spPr>
            <a:xfrm>
              <a:off x="5873050" y="3100500"/>
              <a:ext cx="4475" cy="11050"/>
            </a:xfrm>
            <a:custGeom>
              <a:avLst/>
              <a:gdLst/>
              <a:ahLst/>
              <a:cxnLst/>
              <a:rect l="l" t="t" r="r" b="b"/>
              <a:pathLst>
                <a:path w="179" h="442" extrusionOk="0">
                  <a:moveTo>
                    <a:pt x="24" y="1"/>
                  </a:moveTo>
                  <a:cubicBezTo>
                    <a:pt x="24" y="168"/>
                    <a:pt x="0" y="334"/>
                    <a:pt x="155" y="441"/>
                  </a:cubicBezTo>
                  <a:cubicBezTo>
                    <a:pt x="155" y="275"/>
                    <a:pt x="179" y="108"/>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32"/>
            <p:cNvSpPr/>
            <p:nvPr/>
          </p:nvSpPr>
          <p:spPr>
            <a:xfrm>
              <a:off x="5442325" y="3147850"/>
              <a:ext cx="25625" cy="11950"/>
            </a:xfrm>
            <a:custGeom>
              <a:avLst/>
              <a:gdLst/>
              <a:ahLst/>
              <a:cxnLst/>
              <a:rect l="l" t="t" r="r" b="b"/>
              <a:pathLst>
                <a:path w="1025" h="478" extrusionOk="0">
                  <a:moveTo>
                    <a:pt x="13" y="0"/>
                  </a:moveTo>
                  <a:cubicBezTo>
                    <a:pt x="13" y="95"/>
                    <a:pt x="1" y="179"/>
                    <a:pt x="1" y="274"/>
                  </a:cubicBezTo>
                  <a:cubicBezTo>
                    <a:pt x="13" y="286"/>
                    <a:pt x="25" y="310"/>
                    <a:pt x="49" y="333"/>
                  </a:cubicBezTo>
                  <a:cubicBezTo>
                    <a:pt x="108" y="345"/>
                    <a:pt x="144" y="369"/>
                    <a:pt x="191" y="393"/>
                  </a:cubicBezTo>
                  <a:cubicBezTo>
                    <a:pt x="287" y="405"/>
                    <a:pt x="370" y="405"/>
                    <a:pt x="465" y="417"/>
                  </a:cubicBezTo>
                  <a:cubicBezTo>
                    <a:pt x="519" y="470"/>
                    <a:pt x="592" y="477"/>
                    <a:pt x="661" y="477"/>
                  </a:cubicBezTo>
                  <a:cubicBezTo>
                    <a:pt x="684" y="477"/>
                    <a:pt x="706" y="476"/>
                    <a:pt x="727" y="476"/>
                  </a:cubicBezTo>
                  <a:cubicBezTo>
                    <a:pt x="834" y="476"/>
                    <a:pt x="930" y="476"/>
                    <a:pt x="1013" y="405"/>
                  </a:cubicBezTo>
                  <a:cubicBezTo>
                    <a:pt x="1025" y="83"/>
                    <a:pt x="715" y="119"/>
                    <a:pt x="5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32"/>
            <p:cNvSpPr/>
            <p:nvPr/>
          </p:nvSpPr>
          <p:spPr>
            <a:xfrm>
              <a:off x="5439350" y="3154675"/>
              <a:ext cx="4800" cy="3300"/>
            </a:xfrm>
            <a:custGeom>
              <a:avLst/>
              <a:gdLst/>
              <a:ahLst/>
              <a:cxnLst/>
              <a:rect l="l" t="t" r="r" b="b"/>
              <a:pathLst>
                <a:path w="192" h="132" extrusionOk="0">
                  <a:moveTo>
                    <a:pt x="13" y="1"/>
                  </a:moveTo>
                  <a:cubicBezTo>
                    <a:pt x="1" y="48"/>
                    <a:pt x="1" y="72"/>
                    <a:pt x="1" y="120"/>
                  </a:cubicBezTo>
                  <a:cubicBezTo>
                    <a:pt x="48" y="132"/>
                    <a:pt x="108" y="132"/>
                    <a:pt x="144" y="132"/>
                  </a:cubicBezTo>
                  <a:cubicBezTo>
                    <a:pt x="191" y="84"/>
                    <a:pt x="191" y="48"/>
                    <a:pt x="144" y="13"/>
                  </a:cubicBezTo>
                  <a:lnTo>
                    <a:pt x="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32"/>
            <p:cNvSpPr/>
            <p:nvPr/>
          </p:nvSpPr>
          <p:spPr>
            <a:xfrm>
              <a:off x="5589975" y="3286850"/>
              <a:ext cx="35450" cy="10725"/>
            </a:xfrm>
            <a:custGeom>
              <a:avLst/>
              <a:gdLst/>
              <a:ahLst/>
              <a:cxnLst/>
              <a:rect l="l" t="t" r="r" b="b"/>
              <a:pathLst>
                <a:path w="1418" h="429" extrusionOk="0">
                  <a:moveTo>
                    <a:pt x="655" y="0"/>
                  </a:moveTo>
                  <a:cubicBezTo>
                    <a:pt x="584" y="0"/>
                    <a:pt x="512" y="12"/>
                    <a:pt x="429" y="24"/>
                  </a:cubicBezTo>
                  <a:cubicBezTo>
                    <a:pt x="334" y="179"/>
                    <a:pt x="48" y="72"/>
                    <a:pt x="0" y="322"/>
                  </a:cubicBezTo>
                  <a:lnTo>
                    <a:pt x="0" y="429"/>
                  </a:lnTo>
                  <a:lnTo>
                    <a:pt x="989" y="429"/>
                  </a:lnTo>
                  <a:cubicBezTo>
                    <a:pt x="1018" y="399"/>
                    <a:pt x="1051" y="384"/>
                    <a:pt x="1084" y="384"/>
                  </a:cubicBezTo>
                  <a:cubicBezTo>
                    <a:pt x="1117" y="384"/>
                    <a:pt x="1149" y="399"/>
                    <a:pt x="1179" y="429"/>
                  </a:cubicBezTo>
                  <a:cubicBezTo>
                    <a:pt x="1274" y="429"/>
                    <a:pt x="1370" y="417"/>
                    <a:pt x="1417" y="310"/>
                  </a:cubicBezTo>
                  <a:cubicBezTo>
                    <a:pt x="1239" y="12"/>
                    <a:pt x="941" y="24"/>
                    <a:pt x="6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32"/>
            <p:cNvSpPr/>
            <p:nvPr/>
          </p:nvSpPr>
          <p:spPr>
            <a:xfrm>
              <a:off x="5476875" y="3456325"/>
              <a:ext cx="360775" cy="36850"/>
            </a:xfrm>
            <a:custGeom>
              <a:avLst/>
              <a:gdLst/>
              <a:ahLst/>
              <a:cxnLst/>
              <a:rect l="l" t="t" r="r" b="b"/>
              <a:pathLst>
                <a:path w="14431" h="1474" extrusionOk="0">
                  <a:moveTo>
                    <a:pt x="2428" y="1"/>
                  </a:moveTo>
                  <a:cubicBezTo>
                    <a:pt x="1952" y="1"/>
                    <a:pt x="1492" y="165"/>
                    <a:pt x="1012" y="186"/>
                  </a:cubicBezTo>
                  <a:cubicBezTo>
                    <a:pt x="969" y="186"/>
                    <a:pt x="924" y="183"/>
                    <a:pt x="879" y="183"/>
                  </a:cubicBezTo>
                  <a:cubicBezTo>
                    <a:pt x="801" y="183"/>
                    <a:pt x="723" y="193"/>
                    <a:pt x="655" y="246"/>
                  </a:cubicBezTo>
                  <a:lnTo>
                    <a:pt x="655" y="258"/>
                  </a:lnTo>
                  <a:cubicBezTo>
                    <a:pt x="607" y="305"/>
                    <a:pt x="548" y="341"/>
                    <a:pt x="512" y="389"/>
                  </a:cubicBezTo>
                  <a:cubicBezTo>
                    <a:pt x="512" y="401"/>
                    <a:pt x="488" y="425"/>
                    <a:pt x="464" y="436"/>
                  </a:cubicBezTo>
                  <a:cubicBezTo>
                    <a:pt x="452" y="440"/>
                    <a:pt x="442" y="443"/>
                    <a:pt x="432" y="443"/>
                  </a:cubicBezTo>
                  <a:cubicBezTo>
                    <a:pt x="411" y="443"/>
                    <a:pt x="393" y="432"/>
                    <a:pt x="369" y="401"/>
                  </a:cubicBezTo>
                  <a:cubicBezTo>
                    <a:pt x="333" y="365"/>
                    <a:pt x="274" y="317"/>
                    <a:pt x="226" y="270"/>
                  </a:cubicBezTo>
                  <a:lnTo>
                    <a:pt x="226" y="270"/>
                  </a:lnTo>
                  <a:cubicBezTo>
                    <a:pt x="0" y="627"/>
                    <a:pt x="60" y="758"/>
                    <a:pt x="464" y="841"/>
                  </a:cubicBezTo>
                  <a:cubicBezTo>
                    <a:pt x="627" y="873"/>
                    <a:pt x="795" y="875"/>
                    <a:pt x="965" y="875"/>
                  </a:cubicBezTo>
                  <a:cubicBezTo>
                    <a:pt x="995" y="875"/>
                    <a:pt x="1026" y="875"/>
                    <a:pt x="1057" y="875"/>
                  </a:cubicBezTo>
                  <a:cubicBezTo>
                    <a:pt x="1303" y="875"/>
                    <a:pt x="1550" y="880"/>
                    <a:pt x="1786" y="972"/>
                  </a:cubicBezTo>
                  <a:cubicBezTo>
                    <a:pt x="2025" y="1006"/>
                    <a:pt x="2269" y="1021"/>
                    <a:pt x="2515" y="1021"/>
                  </a:cubicBezTo>
                  <a:cubicBezTo>
                    <a:pt x="2784" y="1021"/>
                    <a:pt x="3054" y="1003"/>
                    <a:pt x="3322" y="972"/>
                  </a:cubicBezTo>
                  <a:cubicBezTo>
                    <a:pt x="3596" y="915"/>
                    <a:pt x="3874" y="891"/>
                    <a:pt x="4154" y="891"/>
                  </a:cubicBezTo>
                  <a:cubicBezTo>
                    <a:pt x="4396" y="891"/>
                    <a:pt x="4639" y="909"/>
                    <a:pt x="4882" y="936"/>
                  </a:cubicBezTo>
                  <a:cubicBezTo>
                    <a:pt x="6676" y="1143"/>
                    <a:pt x="8461" y="1474"/>
                    <a:pt x="10283" y="1474"/>
                  </a:cubicBezTo>
                  <a:cubicBezTo>
                    <a:pt x="10565" y="1474"/>
                    <a:pt x="10848" y="1466"/>
                    <a:pt x="11132" y="1448"/>
                  </a:cubicBezTo>
                  <a:cubicBezTo>
                    <a:pt x="11204" y="1448"/>
                    <a:pt x="11275" y="1437"/>
                    <a:pt x="11359" y="1413"/>
                  </a:cubicBezTo>
                  <a:cubicBezTo>
                    <a:pt x="11468" y="1387"/>
                    <a:pt x="11577" y="1362"/>
                    <a:pt x="11691" y="1362"/>
                  </a:cubicBezTo>
                  <a:cubicBezTo>
                    <a:pt x="11738" y="1362"/>
                    <a:pt x="11786" y="1367"/>
                    <a:pt x="11835" y="1377"/>
                  </a:cubicBezTo>
                  <a:cubicBezTo>
                    <a:pt x="11900" y="1383"/>
                    <a:pt x="11963" y="1386"/>
                    <a:pt x="12024" y="1386"/>
                  </a:cubicBezTo>
                  <a:cubicBezTo>
                    <a:pt x="12085" y="1386"/>
                    <a:pt x="12144" y="1383"/>
                    <a:pt x="12204" y="1377"/>
                  </a:cubicBezTo>
                  <a:cubicBezTo>
                    <a:pt x="12265" y="1360"/>
                    <a:pt x="12332" y="1349"/>
                    <a:pt x="12397" y="1349"/>
                  </a:cubicBezTo>
                  <a:cubicBezTo>
                    <a:pt x="12420" y="1349"/>
                    <a:pt x="12444" y="1350"/>
                    <a:pt x="12466" y="1353"/>
                  </a:cubicBezTo>
                  <a:cubicBezTo>
                    <a:pt x="12728" y="1413"/>
                    <a:pt x="12978" y="1437"/>
                    <a:pt x="13240" y="1437"/>
                  </a:cubicBezTo>
                  <a:cubicBezTo>
                    <a:pt x="13347" y="1437"/>
                    <a:pt x="13454" y="1413"/>
                    <a:pt x="13561" y="1401"/>
                  </a:cubicBezTo>
                  <a:cubicBezTo>
                    <a:pt x="13633" y="1401"/>
                    <a:pt x="13692" y="1389"/>
                    <a:pt x="13764" y="1353"/>
                  </a:cubicBezTo>
                  <a:cubicBezTo>
                    <a:pt x="13978" y="1222"/>
                    <a:pt x="14430" y="1437"/>
                    <a:pt x="14359" y="925"/>
                  </a:cubicBezTo>
                  <a:cubicBezTo>
                    <a:pt x="14175" y="808"/>
                    <a:pt x="13975" y="783"/>
                    <a:pt x="13772" y="783"/>
                  </a:cubicBezTo>
                  <a:cubicBezTo>
                    <a:pt x="13621" y="783"/>
                    <a:pt x="13469" y="797"/>
                    <a:pt x="13320" y="797"/>
                  </a:cubicBezTo>
                  <a:cubicBezTo>
                    <a:pt x="13281" y="797"/>
                    <a:pt x="13242" y="796"/>
                    <a:pt x="13204" y="794"/>
                  </a:cubicBezTo>
                  <a:lnTo>
                    <a:pt x="12990" y="794"/>
                  </a:lnTo>
                  <a:cubicBezTo>
                    <a:pt x="12906" y="782"/>
                    <a:pt x="12811" y="782"/>
                    <a:pt x="12728" y="758"/>
                  </a:cubicBezTo>
                  <a:lnTo>
                    <a:pt x="12549" y="758"/>
                  </a:lnTo>
                  <a:cubicBezTo>
                    <a:pt x="12442" y="770"/>
                    <a:pt x="12335" y="806"/>
                    <a:pt x="12228" y="806"/>
                  </a:cubicBezTo>
                  <a:cubicBezTo>
                    <a:pt x="12132" y="806"/>
                    <a:pt x="12025" y="758"/>
                    <a:pt x="11918" y="746"/>
                  </a:cubicBezTo>
                  <a:cubicBezTo>
                    <a:pt x="11888" y="740"/>
                    <a:pt x="11865" y="737"/>
                    <a:pt x="11839" y="737"/>
                  </a:cubicBezTo>
                  <a:cubicBezTo>
                    <a:pt x="11814" y="737"/>
                    <a:pt x="11787" y="740"/>
                    <a:pt x="11751" y="746"/>
                  </a:cubicBezTo>
                  <a:cubicBezTo>
                    <a:pt x="11711" y="756"/>
                    <a:pt x="11671" y="760"/>
                    <a:pt x="11632" y="760"/>
                  </a:cubicBezTo>
                  <a:cubicBezTo>
                    <a:pt x="11533" y="760"/>
                    <a:pt x="11437" y="732"/>
                    <a:pt x="11335" y="698"/>
                  </a:cubicBezTo>
                  <a:cubicBezTo>
                    <a:pt x="11192" y="663"/>
                    <a:pt x="11037" y="603"/>
                    <a:pt x="10894" y="555"/>
                  </a:cubicBezTo>
                  <a:cubicBezTo>
                    <a:pt x="10811" y="544"/>
                    <a:pt x="10704" y="508"/>
                    <a:pt x="10597" y="508"/>
                  </a:cubicBezTo>
                  <a:cubicBezTo>
                    <a:pt x="10510" y="502"/>
                    <a:pt x="10422" y="501"/>
                    <a:pt x="10334" y="501"/>
                  </a:cubicBezTo>
                  <a:cubicBezTo>
                    <a:pt x="10304" y="501"/>
                    <a:pt x="10275" y="501"/>
                    <a:pt x="10245" y="501"/>
                  </a:cubicBezTo>
                  <a:cubicBezTo>
                    <a:pt x="10008" y="501"/>
                    <a:pt x="9767" y="496"/>
                    <a:pt x="9537" y="401"/>
                  </a:cubicBezTo>
                  <a:cubicBezTo>
                    <a:pt x="9442" y="389"/>
                    <a:pt x="9335" y="365"/>
                    <a:pt x="9215" y="365"/>
                  </a:cubicBezTo>
                  <a:cubicBezTo>
                    <a:pt x="9102" y="355"/>
                    <a:pt x="8988" y="353"/>
                    <a:pt x="8874" y="353"/>
                  </a:cubicBezTo>
                  <a:cubicBezTo>
                    <a:pt x="8819" y="353"/>
                    <a:pt x="8764" y="354"/>
                    <a:pt x="8710" y="354"/>
                  </a:cubicBezTo>
                  <a:cubicBezTo>
                    <a:pt x="8469" y="354"/>
                    <a:pt x="8227" y="347"/>
                    <a:pt x="7989" y="270"/>
                  </a:cubicBezTo>
                  <a:cubicBezTo>
                    <a:pt x="7846" y="222"/>
                    <a:pt x="7691" y="210"/>
                    <a:pt x="7549" y="210"/>
                  </a:cubicBezTo>
                  <a:cubicBezTo>
                    <a:pt x="7275" y="210"/>
                    <a:pt x="7013" y="198"/>
                    <a:pt x="6763" y="103"/>
                  </a:cubicBezTo>
                  <a:cubicBezTo>
                    <a:pt x="6548" y="67"/>
                    <a:pt x="6358" y="44"/>
                    <a:pt x="6144" y="44"/>
                  </a:cubicBezTo>
                  <a:cubicBezTo>
                    <a:pt x="5985" y="40"/>
                    <a:pt x="5827" y="39"/>
                    <a:pt x="5668" y="39"/>
                  </a:cubicBezTo>
                  <a:cubicBezTo>
                    <a:pt x="5106" y="39"/>
                    <a:pt x="4540" y="55"/>
                    <a:pt x="3972" y="55"/>
                  </a:cubicBezTo>
                  <a:cubicBezTo>
                    <a:pt x="3514" y="55"/>
                    <a:pt x="3055" y="45"/>
                    <a:pt x="2596" y="8"/>
                  </a:cubicBezTo>
                  <a:cubicBezTo>
                    <a:pt x="2540" y="3"/>
                    <a:pt x="2484" y="1"/>
                    <a:pt x="24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32"/>
            <p:cNvSpPr/>
            <p:nvPr/>
          </p:nvSpPr>
          <p:spPr>
            <a:xfrm>
              <a:off x="5433100" y="3188425"/>
              <a:ext cx="55700" cy="209475"/>
            </a:xfrm>
            <a:custGeom>
              <a:avLst/>
              <a:gdLst/>
              <a:ahLst/>
              <a:cxnLst/>
              <a:rect l="l" t="t" r="r" b="b"/>
              <a:pathLst>
                <a:path w="2228" h="8379" extrusionOk="0">
                  <a:moveTo>
                    <a:pt x="680" y="1"/>
                  </a:moveTo>
                  <a:cubicBezTo>
                    <a:pt x="630" y="1"/>
                    <a:pt x="582" y="15"/>
                    <a:pt x="537" y="44"/>
                  </a:cubicBezTo>
                  <a:cubicBezTo>
                    <a:pt x="477" y="163"/>
                    <a:pt x="477" y="270"/>
                    <a:pt x="560" y="353"/>
                  </a:cubicBezTo>
                  <a:cubicBezTo>
                    <a:pt x="513" y="996"/>
                    <a:pt x="429" y="1639"/>
                    <a:pt x="132" y="2223"/>
                  </a:cubicBezTo>
                  <a:cubicBezTo>
                    <a:pt x="84" y="2258"/>
                    <a:pt x="84" y="2330"/>
                    <a:pt x="132" y="2366"/>
                  </a:cubicBezTo>
                  <a:lnTo>
                    <a:pt x="132" y="2497"/>
                  </a:lnTo>
                  <a:cubicBezTo>
                    <a:pt x="60" y="2592"/>
                    <a:pt x="84" y="2723"/>
                    <a:pt x="1" y="2794"/>
                  </a:cubicBezTo>
                  <a:cubicBezTo>
                    <a:pt x="37" y="2889"/>
                    <a:pt x="96" y="2997"/>
                    <a:pt x="144" y="3080"/>
                  </a:cubicBezTo>
                  <a:cubicBezTo>
                    <a:pt x="370" y="3294"/>
                    <a:pt x="322" y="3544"/>
                    <a:pt x="334" y="3794"/>
                  </a:cubicBezTo>
                  <a:cubicBezTo>
                    <a:pt x="298" y="3985"/>
                    <a:pt x="441" y="4140"/>
                    <a:pt x="501" y="4306"/>
                  </a:cubicBezTo>
                  <a:cubicBezTo>
                    <a:pt x="501" y="4366"/>
                    <a:pt x="513" y="4425"/>
                    <a:pt x="513" y="4485"/>
                  </a:cubicBezTo>
                  <a:cubicBezTo>
                    <a:pt x="548" y="4568"/>
                    <a:pt x="572" y="4640"/>
                    <a:pt x="572" y="4735"/>
                  </a:cubicBezTo>
                  <a:lnTo>
                    <a:pt x="572" y="4985"/>
                  </a:lnTo>
                  <a:lnTo>
                    <a:pt x="572" y="5152"/>
                  </a:lnTo>
                  <a:cubicBezTo>
                    <a:pt x="572" y="5283"/>
                    <a:pt x="596" y="5426"/>
                    <a:pt x="632" y="5556"/>
                  </a:cubicBezTo>
                  <a:cubicBezTo>
                    <a:pt x="656" y="5640"/>
                    <a:pt x="739" y="5735"/>
                    <a:pt x="668" y="5842"/>
                  </a:cubicBezTo>
                  <a:cubicBezTo>
                    <a:pt x="668" y="5878"/>
                    <a:pt x="668" y="5937"/>
                    <a:pt x="679" y="5985"/>
                  </a:cubicBezTo>
                  <a:cubicBezTo>
                    <a:pt x="715" y="6057"/>
                    <a:pt x="727" y="6152"/>
                    <a:pt x="727" y="6223"/>
                  </a:cubicBezTo>
                  <a:cubicBezTo>
                    <a:pt x="727" y="6271"/>
                    <a:pt x="739" y="6330"/>
                    <a:pt x="739" y="6390"/>
                  </a:cubicBezTo>
                  <a:cubicBezTo>
                    <a:pt x="751" y="6438"/>
                    <a:pt x="775" y="6497"/>
                    <a:pt x="787" y="6557"/>
                  </a:cubicBezTo>
                  <a:cubicBezTo>
                    <a:pt x="810" y="6795"/>
                    <a:pt x="787" y="7045"/>
                    <a:pt x="799" y="7283"/>
                  </a:cubicBezTo>
                  <a:cubicBezTo>
                    <a:pt x="810" y="7402"/>
                    <a:pt x="894" y="7473"/>
                    <a:pt x="977" y="7569"/>
                  </a:cubicBezTo>
                  <a:cubicBezTo>
                    <a:pt x="1049" y="7640"/>
                    <a:pt x="1096" y="7723"/>
                    <a:pt x="1144" y="7831"/>
                  </a:cubicBezTo>
                  <a:cubicBezTo>
                    <a:pt x="1156" y="7926"/>
                    <a:pt x="1191" y="7997"/>
                    <a:pt x="1227" y="8057"/>
                  </a:cubicBezTo>
                  <a:cubicBezTo>
                    <a:pt x="1251" y="8069"/>
                    <a:pt x="1275" y="8081"/>
                    <a:pt x="1287" y="8104"/>
                  </a:cubicBezTo>
                  <a:cubicBezTo>
                    <a:pt x="1334" y="8164"/>
                    <a:pt x="1394" y="8200"/>
                    <a:pt x="1441" y="8247"/>
                  </a:cubicBezTo>
                  <a:cubicBezTo>
                    <a:pt x="1441" y="8259"/>
                    <a:pt x="1453" y="8259"/>
                    <a:pt x="1489" y="8283"/>
                  </a:cubicBezTo>
                  <a:cubicBezTo>
                    <a:pt x="1495" y="8286"/>
                    <a:pt x="1502" y="8287"/>
                    <a:pt x="1509" y="8287"/>
                  </a:cubicBezTo>
                  <a:cubicBezTo>
                    <a:pt x="1530" y="8287"/>
                    <a:pt x="1555" y="8274"/>
                    <a:pt x="1572" y="8247"/>
                  </a:cubicBezTo>
                  <a:cubicBezTo>
                    <a:pt x="1751" y="8295"/>
                    <a:pt x="1942" y="8343"/>
                    <a:pt x="2120" y="8378"/>
                  </a:cubicBezTo>
                  <a:cubicBezTo>
                    <a:pt x="2227" y="8307"/>
                    <a:pt x="2227" y="8200"/>
                    <a:pt x="2156" y="8104"/>
                  </a:cubicBezTo>
                  <a:cubicBezTo>
                    <a:pt x="2144" y="8045"/>
                    <a:pt x="2108" y="7997"/>
                    <a:pt x="2096" y="7938"/>
                  </a:cubicBezTo>
                  <a:cubicBezTo>
                    <a:pt x="1965" y="7783"/>
                    <a:pt x="1977" y="7652"/>
                    <a:pt x="2108" y="7533"/>
                  </a:cubicBezTo>
                  <a:lnTo>
                    <a:pt x="2108" y="7235"/>
                  </a:lnTo>
                  <a:cubicBezTo>
                    <a:pt x="2037" y="7128"/>
                    <a:pt x="1942" y="7045"/>
                    <a:pt x="1858" y="6950"/>
                  </a:cubicBezTo>
                  <a:cubicBezTo>
                    <a:pt x="1788" y="7045"/>
                    <a:pt x="1712" y="7096"/>
                    <a:pt x="1634" y="7096"/>
                  </a:cubicBezTo>
                  <a:cubicBezTo>
                    <a:pt x="1566" y="7096"/>
                    <a:pt x="1496" y="7057"/>
                    <a:pt x="1430" y="6973"/>
                  </a:cubicBezTo>
                  <a:lnTo>
                    <a:pt x="1430" y="6890"/>
                  </a:lnTo>
                  <a:cubicBezTo>
                    <a:pt x="1430" y="6854"/>
                    <a:pt x="1406" y="6783"/>
                    <a:pt x="1394" y="6747"/>
                  </a:cubicBezTo>
                  <a:cubicBezTo>
                    <a:pt x="1370" y="6699"/>
                    <a:pt x="1346" y="6652"/>
                    <a:pt x="1322" y="6616"/>
                  </a:cubicBezTo>
                  <a:cubicBezTo>
                    <a:pt x="1275" y="6521"/>
                    <a:pt x="1251" y="6414"/>
                    <a:pt x="1203" y="6330"/>
                  </a:cubicBezTo>
                  <a:cubicBezTo>
                    <a:pt x="1168" y="6283"/>
                    <a:pt x="1156" y="6235"/>
                    <a:pt x="1156" y="6176"/>
                  </a:cubicBezTo>
                  <a:lnTo>
                    <a:pt x="1156" y="6140"/>
                  </a:lnTo>
                  <a:lnTo>
                    <a:pt x="1108" y="6104"/>
                  </a:lnTo>
                  <a:cubicBezTo>
                    <a:pt x="918" y="5795"/>
                    <a:pt x="1156" y="5485"/>
                    <a:pt x="1144" y="5164"/>
                  </a:cubicBezTo>
                  <a:cubicBezTo>
                    <a:pt x="1144" y="5045"/>
                    <a:pt x="1132" y="4961"/>
                    <a:pt x="1084" y="4854"/>
                  </a:cubicBezTo>
                  <a:cubicBezTo>
                    <a:pt x="977" y="4771"/>
                    <a:pt x="965" y="4675"/>
                    <a:pt x="1084" y="4592"/>
                  </a:cubicBezTo>
                  <a:cubicBezTo>
                    <a:pt x="1168" y="4306"/>
                    <a:pt x="1037" y="4116"/>
                    <a:pt x="858" y="3937"/>
                  </a:cubicBezTo>
                  <a:cubicBezTo>
                    <a:pt x="846" y="3842"/>
                    <a:pt x="846" y="3759"/>
                    <a:pt x="834" y="3663"/>
                  </a:cubicBezTo>
                  <a:cubicBezTo>
                    <a:pt x="679" y="3437"/>
                    <a:pt x="858" y="3163"/>
                    <a:pt x="715" y="2937"/>
                  </a:cubicBezTo>
                  <a:cubicBezTo>
                    <a:pt x="453" y="2592"/>
                    <a:pt x="513" y="2235"/>
                    <a:pt x="632" y="1866"/>
                  </a:cubicBezTo>
                  <a:lnTo>
                    <a:pt x="989" y="794"/>
                  </a:lnTo>
                  <a:cubicBezTo>
                    <a:pt x="1049" y="711"/>
                    <a:pt x="1156" y="687"/>
                    <a:pt x="1227" y="627"/>
                  </a:cubicBezTo>
                  <a:cubicBezTo>
                    <a:pt x="1346" y="496"/>
                    <a:pt x="1394" y="342"/>
                    <a:pt x="1287" y="175"/>
                  </a:cubicBezTo>
                  <a:cubicBezTo>
                    <a:pt x="1241" y="146"/>
                    <a:pt x="1188" y="141"/>
                    <a:pt x="1133" y="141"/>
                  </a:cubicBezTo>
                  <a:cubicBezTo>
                    <a:pt x="1109" y="141"/>
                    <a:pt x="1086" y="142"/>
                    <a:pt x="1062" y="142"/>
                  </a:cubicBezTo>
                  <a:cubicBezTo>
                    <a:pt x="983" y="142"/>
                    <a:pt x="906" y="133"/>
                    <a:pt x="846" y="56"/>
                  </a:cubicBezTo>
                  <a:cubicBezTo>
                    <a:pt x="790" y="18"/>
                    <a:pt x="734" y="1"/>
                    <a:pt x="6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32"/>
            <p:cNvSpPr/>
            <p:nvPr/>
          </p:nvSpPr>
          <p:spPr>
            <a:xfrm>
              <a:off x="5396800" y="3451225"/>
              <a:ext cx="165525" cy="44600"/>
            </a:xfrm>
            <a:custGeom>
              <a:avLst/>
              <a:gdLst/>
              <a:ahLst/>
              <a:cxnLst/>
              <a:rect l="l" t="t" r="r" b="b"/>
              <a:pathLst>
                <a:path w="6621" h="1784" extrusionOk="0">
                  <a:moveTo>
                    <a:pt x="1557" y="879"/>
                  </a:moveTo>
                  <a:lnTo>
                    <a:pt x="1557" y="879"/>
                  </a:lnTo>
                  <a:cubicBezTo>
                    <a:pt x="1620" y="880"/>
                    <a:pt x="1681" y="883"/>
                    <a:pt x="1739" y="890"/>
                  </a:cubicBezTo>
                  <a:cubicBezTo>
                    <a:pt x="1758" y="898"/>
                    <a:pt x="1777" y="905"/>
                    <a:pt x="1796" y="911"/>
                  </a:cubicBezTo>
                  <a:lnTo>
                    <a:pt x="1796" y="911"/>
                  </a:lnTo>
                  <a:cubicBezTo>
                    <a:pt x="1717" y="899"/>
                    <a:pt x="1637" y="888"/>
                    <a:pt x="1557" y="879"/>
                  </a:cubicBezTo>
                  <a:close/>
                  <a:moveTo>
                    <a:pt x="2313" y="944"/>
                  </a:moveTo>
                  <a:cubicBezTo>
                    <a:pt x="2358" y="944"/>
                    <a:pt x="2401" y="945"/>
                    <a:pt x="2441" y="950"/>
                  </a:cubicBezTo>
                  <a:cubicBezTo>
                    <a:pt x="2391" y="955"/>
                    <a:pt x="2340" y="958"/>
                    <a:pt x="2289" y="958"/>
                  </a:cubicBezTo>
                  <a:cubicBezTo>
                    <a:pt x="2221" y="958"/>
                    <a:pt x="2152" y="954"/>
                    <a:pt x="2083" y="947"/>
                  </a:cubicBezTo>
                  <a:lnTo>
                    <a:pt x="2083" y="947"/>
                  </a:lnTo>
                  <a:cubicBezTo>
                    <a:pt x="2090" y="947"/>
                    <a:pt x="2096" y="947"/>
                    <a:pt x="2103" y="947"/>
                  </a:cubicBezTo>
                  <a:cubicBezTo>
                    <a:pt x="2175" y="947"/>
                    <a:pt x="2246" y="944"/>
                    <a:pt x="2313" y="944"/>
                  </a:cubicBezTo>
                  <a:close/>
                  <a:moveTo>
                    <a:pt x="665" y="1"/>
                  </a:moveTo>
                  <a:cubicBezTo>
                    <a:pt x="478" y="1"/>
                    <a:pt x="312" y="85"/>
                    <a:pt x="179" y="307"/>
                  </a:cubicBezTo>
                  <a:cubicBezTo>
                    <a:pt x="0" y="629"/>
                    <a:pt x="226" y="736"/>
                    <a:pt x="453" y="843"/>
                  </a:cubicBezTo>
                  <a:cubicBezTo>
                    <a:pt x="554" y="873"/>
                    <a:pt x="661" y="879"/>
                    <a:pt x="771" y="879"/>
                  </a:cubicBezTo>
                  <a:cubicBezTo>
                    <a:pt x="845" y="879"/>
                    <a:pt x="919" y="876"/>
                    <a:pt x="995" y="876"/>
                  </a:cubicBezTo>
                  <a:cubicBezTo>
                    <a:pt x="1019" y="876"/>
                    <a:pt x="1043" y="876"/>
                    <a:pt x="1067" y="877"/>
                  </a:cubicBezTo>
                  <a:lnTo>
                    <a:pt x="1067" y="877"/>
                  </a:lnTo>
                  <a:cubicBezTo>
                    <a:pt x="946" y="894"/>
                    <a:pt x="824" y="927"/>
                    <a:pt x="703" y="986"/>
                  </a:cubicBezTo>
                  <a:cubicBezTo>
                    <a:pt x="631" y="1319"/>
                    <a:pt x="929" y="1307"/>
                    <a:pt x="1108" y="1402"/>
                  </a:cubicBezTo>
                  <a:cubicBezTo>
                    <a:pt x="1163" y="1416"/>
                    <a:pt x="1227" y="1422"/>
                    <a:pt x="1292" y="1422"/>
                  </a:cubicBezTo>
                  <a:cubicBezTo>
                    <a:pt x="1338" y="1422"/>
                    <a:pt x="1385" y="1419"/>
                    <a:pt x="1429" y="1414"/>
                  </a:cubicBezTo>
                  <a:cubicBezTo>
                    <a:pt x="1477" y="1402"/>
                    <a:pt x="1524" y="1379"/>
                    <a:pt x="1560" y="1379"/>
                  </a:cubicBezTo>
                  <a:cubicBezTo>
                    <a:pt x="1787" y="1360"/>
                    <a:pt x="2012" y="1350"/>
                    <a:pt x="2235" y="1350"/>
                  </a:cubicBezTo>
                  <a:cubicBezTo>
                    <a:pt x="2877" y="1350"/>
                    <a:pt x="3507" y="1431"/>
                    <a:pt x="4144" y="1617"/>
                  </a:cubicBezTo>
                  <a:cubicBezTo>
                    <a:pt x="4215" y="1712"/>
                    <a:pt x="4286" y="1783"/>
                    <a:pt x="4406" y="1783"/>
                  </a:cubicBezTo>
                  <a:cubicBezTo>
                    <a:pt x="4525" y="1760"/>
                    <a:pt x="4596" y="1700"/>
                    <a:pt x="4656" y="1605"/>
                  </a:cubicBezTo>
                  <a:cubicBezTo>
                    <a:pt x="4778" y="1392"/>
                    <a:pt x="4969" y="1365"/>
                    <a:pt x="5161" y="1365"/>
                  </a:cubicBezTo>
                  <a:cubicBezTo>
                    <a:pt x="5226" y="1365"/>
                    <a:pt x="5292" y="1368"/>
                    <a:pt x="5355" y="1368"/>
                  </a:cubicBezTo>
                  <a:cubicBezTo>
                    <a:pt x="5376" y="1368"/>
                    <a:pt x="5397" y="1368"/>
                    <a:pt x="5418" y="1367"/>
                  </a:cubicBezTo>
                  <a:cubicBezTo>
                    <a:pt x="5473" y="1362"/>
                    <a:pt x="5529" y="1360"/>
                    <a:pt x="5585" y="1360"/>
                  </a:cubicBezTo>
                  <a:cubicBezTo>
                    <a:pt x="5726" y="1360"/>
                    <a:pt x="5868" y="1371"/>
                    <a:pt x="6006" y="1371"/>
                  </a:cubicBezTo>
                  <a:cubicBezTo>
                    <a:pt x="6212" y="1371"/>
                    <a:pt x="6412" y="1347"/>
                    <a:pt x="6596" y="1224"/>
                  </a:cubicBezTo>
                  <a:cubicBezTo>
                    <a:pt x="6620" y="1164"/>
                    <a:pt x="6620" y="1081"/>
                    <a:pt x="6584" y="1021"/>
                  </a:cubicBezTo>
                  <a:cubicBezTo>
                    <a:pt x="6566" y="1021"/>
                    <a:pt x="6547" y="1021"/>
                    <a:pt x="6528" y="1021"/>
                  </a:cubicBezTo>
                  <a:cubicBezTo>
                    <a:pt x="6183" y="1021"/>
                    <a:pt x="5844" y="1088"/>
                    <a:pt x="5505" y="1088"/>
                  </a:cubicBezTo>
                  <a:cubicBezTo>
                    <a:pt x="5337" y="1088"/>
                    <a:pt x="5169" y="1071"/>
                    <a:pt x="5001" y="1021"/>
                  </a:cubicBezTo>
                  <a:cubicBezTo>
                    <a:pt x="4838" y="965"/>
                    <a:pt x="4671" y="950"/>
                    <a:pt x="4505" y="950"/>
                  </a:cubicBezTo>
                  <a:cubicBezTo>
                    <a:pt x="4392" y="950"/>
                    <a:pt x="4279" y="957"/>
                    <a:pt x="4167" y="962"/>
                  </a:cubicBezTo>
                  <a:cubicBezTo>
                    <a:pt x="4095" y="971"/>
                    <a:pt x="4026" y="976"/>
                    <a:pt x="3960" y="976"/>
                  </a:cubicBezTo>
                  <a:cubicBezTo>
                    <a:pt x="3512" y="976"/>
                    <a:pt x="3199" y="763"/>
                    <a:pt x="3013" y="307"/>
                  </a:cubicBezTo>
                  <a:cubicBezTo>
                    <a:pt x="2917" y="236"/>
                    <a:pt x="2798" y="224"/>
                    <a:pt x="2691" y="176"/>
                  </a:cubicBezTo>
                  <a:lnTo>
                    <a:pt x="2453" y="176"/>
                  </a:lnTo>
                  <a:cubicBezTo>
                    <a:pt x="2354" y="188"/>
                    <a:pt x="2255" y="194"/>
                    <a:pt x="2156" y="194"/>
                  </a:cubicBezTo>
                  <a:cubicBezTo>
                    <a:pt x="1779" y="194"/>
                    <a:pt x="1401" y="119"/>
                    <a:pt x="1024" y="81"/>
                  </a:cubicBezTo>
                  <a:cubicBezTo>
                    <a:pt x="898" y="31"/>
                    <a:pt x="778" y="1"/>
                    <a:pt x="6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32"/>
            <p:cNvSpPr/>
            <p:nvPr/>
          </p:nvSpPr>
          <p:spPr>
            <a:xfrm>
              <a:off x="5442325" y="3295950"/>
              <a:ext cx="19675" cy="130825"/>
            </a:xfrm>
            <a:custGeom>
              <a:avLst/>
              <a:gdLst/>
              <a:ahLst/>
              <a:cxnLst/>
              <a:rect l="l" t="t" r="r" b="b"/>
              <a:pathLst>
                <a:path w="787" h="5233" extrusionOk="0">
                  <a:moveTo>
                    <a:pt x="80" y="1"/>
                  </a:moveTo>
                  <a:cubicBezTo>
                    <a:pt x="50" y="1"/>
                    <a:pt x="19" y="14"/>
                    <a:pt x="1" y="41"/>
                  </a:cubicBezTo>
                  <a:cubicBezTo>
                    <a:pt x="13" y="1232"/>
                    <a:pt x="251" y="2398"/>
                    <a:pt x="418" y="3565"/>
                  </a:cubicBezTo>
                  <a:cubicBezTo>
                    <a:pt x="489" y="4125"/>
                    <a:pt x="489" y="4696"/>
                    <a:pt x="715" y="5232"/>
                  </a:cubicBezTo>
                  <a:cubicBezTo>
                    <a:pt x="727" y="4756"/>
                    <a:pt x="727" y="4256"/>
                    <a:pt x="727" y="3780"/>
                  </a:cubicBezTo>
                  <a:cubicBezTo>
                    <a:pt x="751" y="3768"/>
                    <a:pt x="775" y="3744"/>
                    <a:pt x="787" y="3720"/>
                  </a:cubicBezTo>
                  <a:cubicBezTo>
                    <a:pt x="775" y="3661"/>
                    <a:pt x="751" y="3613"/>
                    <a:pt x="739" y="3565"/>
                  </a:cubicBezTo>
                  <a:cubicBezTo>
                    <a:pt x="715" y="3458"/>
                    <a:pt x="668" y="3351"/>
                    <a:pt x="632" y="3244"/>
                  </a:cubicBezTo>
                  <a:cubicBezTo>
                    <a:pt x="596" y="3172"/>
                    <a:pt x="513" y="3137"/>
                    <a:pt x="477" y="3065"/>
                  </a:cubicBezTo>
                  <a:cubicBezTo>
                    <a:pt x="465" y="2720"/>
                    <a:pt x="441" y="2398"/>
                    <a:pt x="430" y="2065"/>
                  </a:cubicBezTo>
                  <a:cubicBezTo>
                    <a:pt x="382" y="2029"/>
                    <a:pt x="382" y="1970"/>
                    <a:pt x="430" y="1922"/>
                  </a:cubicBezTo>
                  <a:lnTo>
                    <a:pt x="430" y="1863"/>
                  </a:lnTo>
                  <a:lnTo>
                    <a:pt x="430" y="1803"/>
                  </a:lnTo>
                  <a:cubicBezTo>
                    <a:pt x="382" y="1756"/>
                    <a:pt x="358" y="1708"/>
                    <a:pt x="310" y="1648"/>
                  </a:cubicBezTo>
                  <a:lnTo>
                    <a:pt x="310" y="1506"/>
                  </a:lnTo>
                  <a:cubicBezTo>
                    <a:pt x="358" y="1446"/>
                    <a:pt x="358" y="1398"/>
                    <a:pt x="310" y="1351"/>
                  </a:cubicBezTo>
                  <a:cubicBezTo>
                    <a:pt x="310" y="1160"/>
                    <a:pt x="299" y="982"/>
                    <a:pt x="299" y="791"/>
                  </a:cubicBezTo>
                  <a:cubicBezTo>
                    <a:pt x="251" y="744"/>
                    <a:pt x="251" y="696"/>
                    <a:pt x="299" y="636"/>
                  </a:cubicBezTo>
                  <a:lnTo>
                    <a:pt x="299" y="374"/>
                  </a:lnTo>
                  <a:cubicBezTo>
                    <a:pt x="263" y="327"/>
                    <a:pt x="227" y="267"/>
                    <a:pt x="156" y="184"/>
                  </a:cubicBezTo>
                  <a:cubicBezTo>
                    <a:pt x="144" y="136"/>
                    <a:pt x="144" y="89"/>
                    <a:pt x="144" y="41"/>
                  </a:cubicBezTo>
                  <a:cubicBezTo>
                    <a:pt x="144" y="29"/>
                    <a:pt x="132" y="17"/>
                    <a:pt x="108" y="5"/>
                  </a:cubicBezTo>
                  <a:cubicBezTo>
                    <a:pt x="99" y="2"/>
                    <a:pt x="89" y="1"/>
                    <a:pt x="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32"/>
            <p:cNvSpPr/>
            <p:nvPr/>
          </p:nvSpPr>
          <p:spPr>
            <a:xfrm>
              <a:off x="5466450" y="3441625"/>
              <a:ext cx="55375" cy="36850"/>
            </a:xfrm>
            <a:custGeom>
              <a:avLst/>
              <a:gdLst/>
              <a:ahLst/>
              <a:cxnLst/>
              <a:rect l="l" t="t" r="r" b="b"/>
              <a:pathLst>
                <a:path w="2215" h="1474" extrusionOk="0">
                  <a:moveTo>
                    <a:pt x="60" y="0"/>
                  </a:moveTo>
                  <a:lnTo>
                    <a:pt x="60" y="560"/>
                  </a:lnTo>
                  <a:cubicBezTo>
                    <a:pt x="12" y="608"/>
                    <a:pt x="0" y="667"/>
                    <a:pt x="60" y="715"/>
                  </a:cubicBezTo>
                  <a:cubicBezTo>
                    <a:pt x="273" y="1233"/>
                    <a:pt x="643" y="1474"/>
                    <a:pt x="1154" y="1474"/>
                  </a:cubicBezTo>
                  <a:cubicBezTo>
                    <a:pt x="1242" y="1474"/>
                    <a:pt x="1333" y="1467"/>
                    <a:pt x="1429" y="1453"/>
                  </a:cubicBezTo>
                  <a:cubicBezTo>
                    <a:pt x="1703" y="1429"/>
                    <a:pt x="1953" y="1429"/>
                    <a:pt x="2215" y="1405"/>
                  </a:cubicBezTo>
                  <a:cubicBezTo>
                    <a:pt x="2114" y="1298"/>
                    <a:pt x="1992" y="1274"/>
                    <a:pt x="1864" y="1274"/>
                  </a:cubicBezTo>
                  <a:cubicBezTo>
                    <a:pt x="1761" y="1274"/>
                    <a:pt x="1655" y="1290"/>
                    <a:pt x="1553" y="1290"/>
                  </a:cubicBezTo>
                  <a:cubicBezTo>
                    <a:pt x="1527" y="1290"/>
                    <a:pt x="1502" y="1289"/>
                    <a:pt x="1477" y="1286"/>
                  </a:cubicBezTo>
                  <a:cubicBezTo>
                    <a:pt x="1239" y="1263"/>
                    <a:pt x="1000" y="1286"/>
                    <a:pt x="774" y="1251"/>
                  </a:cubicBezTo>
                  <a:cubicBezTo>
                    <a:pt x="596" y="1203"/>
                    <a:pt x="417" y="1096"/>
                    <a:pt x="631" y="858"/>
                  </a:cubicBezTo>
                  <a:cubicBezTo>
                    <a:pt x="465" y="608"/>
                    <a:pt x="298" y="37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32"/>
            <p:cNvSpPr/>
            <p:nvPr/>
          </p:nvSpPr>
          <p:spPr>
            <a:xfrm>
              <a:off x="5413175" y="3444600"/>
              <a:ext cx="44650" cy="15175"/>
            </a:xfrm>
            <a:custGeom>
              <a:avLst/>
              <a:gdLst/>
              <a:ahLst/>
              <a:cxnLst/>
              <a:rect l="l" t="t" r="r" b="b"/>
              <a:pathLst>
                <a:path w="1786" h="607" extrusionOk="0">
                  <a:moveTo>
                    <a:pt x="226" y="1"/>
                  </a:moveTo>
                  <a:cubicBezTo>
                    <a:pt x="0" y="120"/>
                    <a:pt x="0" y="120"/>
                    <a:pt x="202" y="572"/>
                  </a:cubicBezTo>
                  <a:cubicBezTo>
                    <a:pt x="240" y="570"/>
                    <a:pt x="278" y="570"/>
                    <a:pt x="315" y="570"/>
                  </a:cubicBezTo>
                  <a:cubicBezTo>
                    <a:pt x="583" y="570"/>
                    <a:pt x="850" y="607"/>
                    <a:pt x="1114" y="607"/>
                  </a:cubicBezTo>
                  <a:cubicBezTo>
                    <a:pt x="1341" y="607"/>
                    <a:pt x="1566" y="579"/>
                    <a:pt x="1786" y="477"/>
                  </a:cubicBezTo>
                  <a:cubicBezTo>
                    <a:pt x="1691" y="417"/>
                    <a:pt x="1548" y="429"/>
                    <a:pt x="1488" y="310"/>
                  </a:cubicBezTo>
                  <a:cubicBezTo>
                    <a:pt x="1048" y="310"/>
                    <a:pt x="631" y="179"/>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32"/>
            <p:cNvSpPr/>
            <p:nvPr/>
          </p:nvSpPr>
          <p:spPr>
            <a:xfrm>
              <a:off x="5485500" y="3391325"/>
              <a:ext cx="11025" cy="11625"/>
            </a:xfrm>
            <a:custGeom>
              <a:avLst/>
              <a:gdLst/>
              <a:ahLst/>
              <a:cxnLst/>
              <a:rect l="l" t="t" r="r" b="b"/>
              <a:pathLst>
                <a:path w="441" h="465" extrusionOk="0">
                  <a:moveTo>
                    <a:pt x="24" y="0"/>
                  </a:moveTo>
                  <a:cubicBezTo>
                    <a:pt x="24" y="84"/>
                    <a:pt x="12" y="191"/>
                    <a:pt x="0" y="286"/>
                  </a:cubicBezTo>
                  <a:cubicBezTo>
                    <a:pt x="12" y="346"/>
                    <a:pt x="24" y="381"/>
                    <a:pt x="48" y="465"/>
                  </a:cubicBezTo>
                  <a:lnTo>
                    <a:pt x="441" y="143"/>
                  </a:lnTo>
                  <a:cubicBezTo>
                    <a:pt x="378" y="9"/>
                    <a:pt x="262" y="3"/>
                    <a:pt x="143" y="3"/>
                  </a:cubicBezTo>
                  <a:cubicBezTo>
                    <a:pt x="130" y="3"/>
                    <a:pt x="116" y="3"/>
                    <a:pt x="103" y="3"/>
                  </a:cubicBezTo>
                  <a:cubicBezTo>
                    <a:pt x="76" y="3"/>
                    <a:pt x="50" y="2"/>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32"/>
            <p:cNvSpPr/>
            <p:nvPr/>
          </p:nvSpPr>
          <p:spPr>
            <a:xfrm>
              <a:off x="5483125" y="3445500"/>
              <a:ext cx="6550" cy="11325"/>
            </a:xfrm>
            <a:custGeom>
              <a:avLst/>
              <a:gdLst/>
              <a:ahLst/>
              <a:cxnLst/>
              <a:rect l="l" t="t" r="r" b="b"/>
              <a:pathLst>
                <a:path w="262" h="453" extrusionOk="0">
                  <a:moveTo>
                    <a:pt x="214" y="0"/>
                  </a:moveTo>
                  <a:cubicBezTo>
                    <a:pt x="36" y="84"/>
                    <a:pt x="0" y="215"/>
                    <a:pt x="107" y="393"/>
                  </a:cubicBezTo>
                  <a:cubicBezTo>
                    <a:pt x="119" y="417"/>
                    <a:pt x="167" y="441"/>
                    <a:pt x="191" y="453"/>
                  </a:cubicBezTo>
                  <a:cubicBezTo>
                    <a:pt x="214" y="381"/>
                    <a:pt x="238" y="322"/>
                    <a:pt x="262" y="262"/>
                  </a:cubicBezTo>
                  <a:cubicBezTo>
                    <a:pt x="238" y="179"/>
                    <a:pt x="226" y="96"/>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32"/>
            <p:cNvSpPr/>
            <p:nvPr/>
          </p:nvSpPr>
          <p:spPr>
            <a:xfrm>
              <a:off x="5485800" y="3404725"/>
              <a:ext cx="10725" cy="7850"/>
            </a:xfrm>
            <a:custGeom>
              <a:avLst/>
              <a:gdLst/>
              <a:ahLst/>
              <a:cxnLst/>
              <a:rect l="l" t="t" r="r" b="b"/>
              <a:pathLst>
                <a:path w="429" h="314" extrusionOk="0">
                  <a:moveTo>
                    <a:pt x="36" y="0"/>
                  </a:moveTo>
                  <a:lnTo>
                    <a:pt x="36" y="0"/>
                  </a:lnTo>
                  <a:cubicBezTo>
                    <a:pt x="0" y="119"/>
                    <a:pt x="12" y="238"/>
                    <a:pt x="131" y="310"/>
                  </a:cubicBezTo>
                  <a:cubicBezTo>
                    <a:pt x="153" y="312"/>
                    <a:pt x="175" y="313"/>
                    <a:pt x="196" y="313"/>
                  </a:cubicBezTo>
                  <a:cubicBezTo>
                    <a:pt x="292" y="313"/>
                    <a:pt x="380" y="286"/>
                    <a:pt x="429" y="179"/>
                  </a:cubicBezTo>
                  <a:cubicBezTo>
                    <a:pt x="298" y="143"/>
                    <a:pt x="155" y="119"/>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32"/>
            <p:cNvSpPr/>
            <p:nvPr/>
          </p:nvSpPr>
          <p:spPr>
            <a:xfrm>
              <a:off x="5459900" y="3427050"/>
              <a:ext cx="6575" cy="15200"/>
            </a:xfrm>
            <a:custGeom>
              <a:avLst/>
              <a:gdLst/>
              <a:ahLst/>
              <a:cxnLst/>
              <a:rect l="l" t="t" r="r" b="b"/>
              <a:pathLst>
                <a:path w="263" h="608" extrusionOk="0">
                  <a:moveTo>
                    <a:pt x="36" y="0"/>
                  </a:moveTo>
                  <a:cubicBezTo>
                    <a:pt x="0" y="226"/>
                    <a:pt x="60" y="429"/>
                    <a:pt x="179" y="607"/>
                  </a:cubicBezTo>
                  <a:cubicBezTo>
                    <a:pt x="191" y="405"/>
                    <a:pt x="262" y="167"/>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32"/>
            <p:cNvSpPr/>
            <p:nvPr/>
          </p:nvSpPr>
          <p:spPr>
            <a:xfrm>
              <a:off x="5464950" y="3408275"/>
              <a:ext cx="2700" cy="5400"/>
            </a:xfrm>
            <a:custGeom>
              <a:avLst/>
              <a:gdLst/>
              <a:ahLst/>
              <a:cxnLst/>
              <a:rect l="l" t="t" r="r" b="b"/>
              <a:pathLst>
                <a:path w="108" h="216" extrusionOk="0">
                  <a:moveTo>
                    <a:pt x="60" y="1"/>
                  </a:moveTo>
                  <a:cubicBezTo>
                    <a:pt x="36" y="37"/>
                    <a:pt x="1" y="84"/>
                    <a:pt x="1" y="108"/>
                  </a:cubicBezTo>
                  <a:cubicBezTo>
                    <a:pt x="1" y="144"/>
                    <a:pt x="36" y="180"/>
                    <a:pt x="48" y="215"/>
                  </a:cubicBezTo>
                  <a:cubicBezTo>
                    <a:pt x="60" y="180"/>
                    <a:pt x="96" y="144"/>
                    <a:pt x="108" y="108"/>
                  </a:cubicBezTo>
                  <a:cubicBezTo>
                    <a:pt x="96" y="84"/>
                    <a:pt x="72" y="37"/>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32"/>
            <p:cNvSpPr/>
            <p:nvPr/>
          </p:nvSpPr>
          <p:spPr>
            <a:xfrm>
              <a:off x="5453350" y="3447575"/>
              <a:ext cx="10450" cy="5000"/>
            </a:xfrm>
            <a:custGeom>
              <a:avLst/>
              <a:gdLst/>
              <a:ahLst/>
              <a:cxnLst/>
              <a:rect l="l" t="t" r="r" b="b"/>
              <a:pathLst>
                <a:path w="418" h="200" extrusionOk="0">
                  <a:moveTo>
                    <a:pt x="417" y="1"/>
                  </a:moveTo>
                  <a:cubicBezTo>
                    <a:pt x="274" y="36"/>
                    <a:pt x="108" y="36"/>
                    <a:pt x="0" y="179"/>
                  </a:cubicBezTo>
                  <a:cubicBezTo>
                    <a:pt x="60" y="188"/>
                    <a:pt x="122" y="199"/>
                    <a:pt x="181" y="199"/>
                  </a:cubicBezTo>
                  <a:cubicBezTo>
                    <a:pt x="286" y="199"/>
                    <a:pt x="379" y="162"/>
                    <a:pt x="4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32"/>
            <p:cNvSpPr/>
            <p:nvPr/>
          </p:nvSpPr>
          <p:spPr>
            <a:xfrm>
              <a:off x="5493225" y="3458600"/>
              <a:ext cx="8975" cy="4175"/>
            </a:xfrm>
            <a:custGeom>
              <a:avLst/>
              <a:gdLst/>
              <a:ahLst/>
              <a:cxnLst/>
              <a:rect l="l" t="t" r="r" b="b"/>
              <a:pathLst>
                <a:path w="359" h="167" extrusionOk="0">
                  <a:moveTo>
                    <a:pt x="251" y="0"/>
                  </a:moveTo>
                  <a:cubicBezTo>
                    <a:pt x="156" y="36"/>
                    <a:pt x="48" y="60"/>
                    <a:pt x="1" y="167"/>
                  </a:cubicBezTo>
                  <a:lnTo>
                    <a:pt x="299" y="167"/>
                  </a:lnTo>
                  <a:lnTo>
                    <a:pt x="358" y="119"/>
                  </a:lnTo>
                  <a:lnTo>
                    <a:pt x="310" y="60"/>
                  </a:lnTo>
                  <a:cubicBezTo>
                    <a:pt x="287" y="48"/>
                    <a:pt x="275" y="12"/>
                    <a:pt x="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32"/>
            <p:cNvSpPr/>
            <p:nvPr/>
          </p:nvSpPr>
          <p:spPr>
            <a:xfrm>
              <a:off x="5460800" y="3390025"/>
              <a:ext cx="3875" cy="3325"/>
            </a:xfrm>
            <a:custGeom>
              <a:avLst/>
              <a:gdLst/>
              <a:ahLst/>
              <a:cxnLst/>
              <a:rect l="l" t="t" r="r" b="b"/>
              <a:pathLst>
                <a:path w="155" h="133" extrusionOk="0">
                  <a:moveTo>
                    <a:pt x="72" y="0"/>
                  </a:moveTo>
                  <a:cubicBezTo>
                    <a:pt x="48" y="0"/>
                    <a:pt x="27" y="16"/>
                    <a:pt x="0" y="52"/>
                  </a:cubicBezTo>
                  <a:cubicBezTo>
                    <a:pt x="30" y="106"/>
                    <a:pt x="57" y="133"/>
                    <a:pt x="82" y="133"/>
                  </a:cubicBezTo>
                  <a:cubicBezTo>
                    <a:pt x="107" y="133"/>
                    <a:pt x="131" y="106"/>
                    <a:pt x="155" y="52"/>
                  </a:cubicBezTo>
                  <a:cubicBezTo>
                    <a:pt x="155" y="40"/>
                    <a:pt x="119" y="17"/>
                    <a:pt x="95" y="5"/>
                  </a:cubicBezTo>
                  <a:cubicBezTo>
                    <a:pt x="87" y="2"/>
                    <a:pt x="79"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32"/>
            <p:cNvSpPr/>
            <p:nvPr/>
          </p:nvSpPr>
          <p:spPr>
            <a:xfrm>
              <a:off x="5486100" y="3466325"/>
              <a:ext cx="3575" cy="2050"/>
            </a:xfrm>
            <a:custGeom>
              <a:avLst/>
              <a:gdLst/>
              <a:ahLst/>
              <a:cxnLst/>
              <a:rect l="l" t="t" r="r" b="b"/>
              <a:pathLst>
                <a:path w="143" h="82" extrusionOk="0">
                  <a:moveTo>
                    <a:pt x="0" y="1"/>
                  </a:moveTo>
                  <a:cubicBezTo>
                    <a:pt x="24" y="54"/>
                    <a:pt x="48" y="81"/>
                    <a:pt x="72" y="81"/>
                  </a:cubicBezTo>
                  <a:cubicBezTo>
                    <a:pt x="95" y="81"/>
                    <a:pt x="119" y="54"/>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32"/>
            <p:cNvSpPr/>
            <p:nvPr/>
          </p:nvSpPr>
          <p:spPr>
            <a:xfrm>
              <a:off x="5489650" y="3463050"/>
              <a:ext cx="3600" cy="3300"/>
            </a:xfrm>
            <a:custGeom>
              <a:avLst/>
              <a:gdLst/>
              <a:ahLst/>
              <a:cxnLst/>
              <a:rect l="l" t="t" r="r" b="b"/>
              <a:pathLst>
                <a:path w="144" h="132" extrusionOk="0">
                  <a:moveTo>
                    <a:pt x="144" y="1"/>
                  </a:moveTo>
                  <a:cubicBezTo>
                    <a:pt x="96" y="48"/>
                    <a:pt x="37" y="96"/>
                    <a:pt x="1" y="132"/>
                  </a:cubicBezTo>
                  <a:cubicBezTo>
                    <a:pt x="37" y="96"/>
                    <a:pt x="96" y="48"/>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32"/>
            <p:cNvSpPr/>
            <p:nvPr/>
          </p:nvSpPr>
          <p:spPr>
            <a:xfrm>
              <a:off x="5467925" y="3394900"/>
              <a:ext cx="3300" cy="1800"/>
            </a:xfrm>
            <a:custGeom>
              <a:avLst/>
              <a:gdLst/>
              <a:ahLst/>
              <a:cxnLst/>
              <a:rect l="l" t="t" r="r" b="b"/>
              <a:pathLst>
                <a:path w="132" h="72" extrusionOk="0">
                  <a:moveTo>
                    <a:pt x="1" y="0"/>
                  </a:moveTo>
                  <a:cubicBezTo>
                    <a:pt x="25" y="48"/>
                    <a:pt x="51" y="72"/>
                    <a:pt x="75" y="72"/>
                  </a:cubicBezTo>
                  <a:cubicBezTo>
                    <a:pt x="99" y="72"/>
                    <a:pt x="120" y="48"/>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32"/>
            <p:cNvSpPr/>
            <p:nvPr/>
          </p:nvSpPr>
          <p:spPr>
            <a:xfrm>
              <a:off x="5463775" y="3455625"/>
              <a:ext cx="4175" cy="3875"/>
            </a:xfrm>
            <a:custGeom>
              <a:avLst/>
              <a:gdLst/>
              <a:ahLst/>
              <a:cxnLst/>
              <a:rect l="l" t="t" r="r" b="b"/>
              <a:pathLst>
                <a:path w="167" h="155" extrusionOk="0">
                  <a:moveTo>
                    <a:pt x="167" y="0"/>
                  </a:moveTo>
                  <a:cubicBezTo>
                    <a:pt x="119" y="12"/>
                    <a:pt x="60" y="12"/>
                    <a:pt x="0" y="12"/>
                  </a:cubicBezTo>
                  <a:cubicBezTo>
                    <a:pt x="36" y="107"/>
                    <a:pt x="83" y="155"/>
                    <a:pt x="167" y="155"/>
                  </a:cubicBezTo>
                  <a:lnTo>
                    <a:pt x="16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32"/>
            <p:cNvSpPr/>
            <p:nvPr/>
          </p:nvSpPr>
          <p:spPr>
            <a:xfrm>
              <a:off x="5552800" y="3436275"/>
              <a:ext cx="304500" cy="35425"/>
            </a:xfrm>
            <a:custGeom>
              <a:avLst/>
              <a:gdLst/>
              <a:ahLst/>
              <a:cxnLst/>
              <a:rect l="l" t="t" r="r" b="b"/>
              <a:pathLst>
                <a:path w="12180" h="1417" extrusionOk="0">
                  <a:moveTo>
                    <a:pt x="1071" y="36"/>
                  </a:moveTo>
                  <a:cubicBezTo>
                    <a:pt x="773" y="60"/>
                    <a:pt x="475" y="0"/>
                    <a:pt x="213" y="179"/>
                  </a:cubicBezTo>
                  <a:cubicBezTo>
                    <a:pt x="200" y="178"/>
                    <a:pt x="187" y="178"/>
                    <a:pt x="175" y="178"/>
                  </a:cubicBezTo>
                  <a:cubicBezTo>
                    <a:pt x="1" y="178"/>
                    <a:pt x="16" y="259"/>
                    <a:pt x="94" y="393"/>
                  </a:cubicBezTo>
                  <a:cubicBezTo>
                    <a:pt x="690" y="774"/>
                    <a:pt x="1404" y="655"/>
                    <a:pt x="2035" y="810"/>
                  </a:cubicBezTo>
                  <a:cubicBezTo>
                    <a:pt x="2080" y="811"/>
                    <a:pt x="2125" y="812"/>
                    <a:pt x="2170" y="812"/>
                  </a:cubicBezTo>
                  <a:cubicBezTo>
                    <a:pt x="2272" y="812"/>
                    <a:pt x="2373" y="809"/>
                    <a:pt x="2473" y="809"/>
                  </a:cubicBezTo>
                  <a:cubicBezTo>
                    <a:pt x="2669" y="809"/>
                    <a:pt x="2862" y="820"/>
                    <a:pt x="3047" y="881"/>
                  </a:cubicBezTo>
                  <a:cubicBezTo>
                    <a:pt x="3154" y="905"/>
                    <a:pt x="3273" y="905"/>
                    <a:pt x="3380" y="905"/>
                  </a:cubicBezTo>
                  <a:cubicBezTo>
                    <a:pt x="3738" y="905"/>
                    <a:pt x="4095" y="941"/>
                    <a:pt x="4452" y="1012"/>
                  </a:cubicBezTo>
                  <a:cubicBezTo>
                    <a:pt x="4512" y="1024"/>
                    <a:pt x="4583" y="1048"/>
                    <a:pt x="4654" y="1048"/>
                  </a:cubicBezTo>
                  <a:cubicBezTo>
                    <a:pt x="4738" y="1060"/>
                    <a:pt x="4809" y="1060"/>
                    <a:pt x="4881" y="1060"/>
                  </a:cubicBezTo>
                  <a:cubicBezTo>
                    <a:pt x="5076" y="1080"/>
                    <a:pt x="5254" y="1110"/>
                    <a:pt x="5444" y="1110"/>
                  </a:cubicBezTo>
                  <a:cubicBezTo>
                    <a:pt x="5474" y="1110"/>
                    <a:pt x="5505" y="1109"/>
                    <a:pt x="5536" y="1107"/>
                  </a:cubicBezTo>
                  <a:cubicBezTo>
                    <a:pt x="5576" y="1109"/>
                    <a:pt x="5617" y="1110"/>
                    <a:pt x="5658" y="1110"/>
                  </a:cubicBezTo>
                  <a:cubicBezTo>
                    <a:pt x="5751" y="1110"/>
                    <a:pt x="5845" y="1107"/>
                    <a:pt x="5939" y="1107"/>
                  </a:cubicBezTo>
                  <a:cubicBezTo>
                    <a:pt x="6124" y="1107"/>
                    <a:pt x="6310" y="1117"/>
                    <a:pt x="6488" y="1179"/>
                  </a:cubicBezTo>
                  <a:cubicBezTo>
                    <a:pt x="6548" y="1191"/>
                    <a:pt x="6619" y="1203"/>
                    <a:pt x="6702" y="1227"/>
                  </a:cubicBezTo>
                  <a:cubicBezTo>
                    <a:pt x="6917" y="1250"/>
                    <a:pt x="7143" y="1310"/>
                    <a:pt x="7369" y="1346"/>
                  </a:cubicBezTo>
                  <a:cubicBezTo>
                    <a:pt x="7418" y="1343"/>
                    <a:pt x="7468" y="1342"/>
                    <a:pt x="7517" y="1342"/>
                  </a:cubicBezTo>
                  <a:cubicBezTo>
                    <a:pt x="7904" y="1342"/>
                    <a:pt x="8285" y="1409"/>
                    <a:pt x="8665" y="1409"/>
                  </a:cubicBezTo>
                  <a:cubicBezTo>
                    <a:pt x="8713" y="1409"/>
                    <a:pt x="8762" y="1408"/>
                    <a:pt x="8810" y="1405"/>
                  </a:cubicBezTo>
                  <a:lnTo>
                    <a:pt x="9643" y="1405"/>
                  </a:lnTo>
                  <a:cubicBezTo>
                    <a:pt x="10008" y="1405"/>
                    <a:pt x="10379" y="1389"/>
                    <a:pt x="10747" y="1389"/>
                  </a:cubicBezTo>
                  <a:cubicBezTo>
                    <a:pt x="10932" y="1389"/>
                    <a:pt x="11116" y="1393"/>
                    <a:pt x="11298" y="1405"/>
                  </a:cubicBezTo>
                  <a:cubicBezTo>
                    <a:pt x="11358" y="1405"/>
                    <a:pt x="11417" y="1417"/>
                    <a:pt x="11489" y="1417"/>
                  </a:cubicBezTo>
                  <a:cubicBezTo>
                    <a:pt x="11570" y="1409"/>
                    <a:pt x="11645" y="1384"/>
                    <a:pt x="11722" y="1384"/>
                  </a:cubicBezTo>
                  <a:cubicBezTo>
                    <a:pt x="11759" y="1384"/>
                    <a:pt x="11796" y="1390"/>
                    <a:pt x="11834" y="1405"/>
                  </a:cubicBezTo>
                  <a:cubicBezTo>
                    <a:pt x="11893" y="1405"/>
                    <a:pt x="11941" y="1405"/>
                    <a:pt x="12001" y="1369"/>
                  </a:cubicBezTo>
                  <a:cubicBezTo>
                    <a:pt x="12084" y="1298"/>
                    <a:pt x="12179" y="1203"/>
                    <a:pt x="12096" y="1072"/>
                  </a:cubicBezTo>
                  <a:lnTo>
                    <a:pt x="6119" y="584"/>
                  </a:lnTo>
                  <a:cubicBezTo>
                    <a:pt x="5666" y="548"/>
                    <a:pt x="5226" y="512"/>
                    <a:pt x="4797" y="345"/>
                  </a:cubicBezTo>
                  <a:cubicBezTo>
                    <a:pt x="3547" y="345"/>
                    <a:pt x="2297" y="191"/>
                    <a:pt x="1071"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32"/>
            <p:cNvSpPr/>
            <p:nvPr/>
          </p:nvSpPr>
          <p:spPr>
            <a:xfrm>
              <a:off x="5715000" y="3427550"/>
              <a:ext cx="59850" cy="15725"/>
            </a:xfrm>
            <a:custGeom>
              <a:avLst/>
              <a:gdLst/>
              <a:ahLst/>
              <a:cxnLst/>
              <a:rect l="l" t="t" r="r" b="b"/>
              <a:pathLst>
                <a:path w="2394" h="629" extrusionOk="0">
                  <a:moveTo>
                    <a:pt x="2029" y="0"/>
                  </a:moveTo>
                  <a:cubicBezTo>
                    <a:pt x="1883" y="0"/>
                    <a:pt x="1733" y="47"/>
                    <a:pt x="1587" y="47"/>
                  </a:cubicBezTo>
                  <a:cubicBezTo>
                    <a:pt x="1538" y="47"/>
                    <a:pt x="1489" y="42"/>
                    <a:pt x="1441" y="28"/>
                  </a:cubicBezTo>
                  <a:cubicBezTo>
                    <a:pt x="1422" y="25"/>
                    <a:pt x="1404" y="24"/>
                    <a:pt x="1387" y="24"/>
                  </a:cubicBezTo>
                  <a:cubicBezTo>
                    <a:pt x="1235" y="24"/>
                    <a:pt x="1119" y="113"/>
                    <a:pt x="1012" y="230"/>
                  </a:cubicBezTo>
                  <a:cubicBezTo>
                    <a:pt x="809" y="188"/>
                    <a:pt x="615" y="130"/>
                    <a:pt x="418" y="130"/>
                  </a:cubicBezTo>
                  <a:cubicBezTo>
                    <a:pt x="281" y="130"/>
                    <a:pt x="142" y="159"/>
                    <a:pt x="0" y="242"/>
                  </a:cubicBezTo>
                  <a:cubicBezTo>
                    <a:pt x="12" y="337"/>
                    <a:pt x="107" y="349"/>
                    <a:pt x="167" y="397"/>
                  </a:cubicBezTo>
                  <a:lnTo>
                    <a:pt x="310" y="397"/>
                  </a:lnTo>
                  <a:cubicBezTo>
                    <a:pt x="310" y="385"/>
                    <a:pt x="321" y="385"/>
                    <a:pt x="357" y="361"/>
                  </a:cubicBezTo>
                  <a:cubicBezTo>
                    <a:pt x="381" y="361"/>
                    <a:pt x="417" y="361"/>
                    <a:pt x="441" y="409"/>
                  </a:cubicBezTo>
                  <a:cubicBezTo>
                    <a:pt x="463" y="409"/>
                    <a:pt x="485" y="408"/>
                    <a:pt x="507" y="408"/>
                  </a:cubicBezTo>
                  <a:cubicBezTo>
                    <a:pt x="642" y="408"/>
                    <a:pt x="779" y="417"/>
                    <a:pt x="881" y="540"/>
                  </a:cubicBezTo>
                  <a:cubicBezTo>
                    <a:pt x="953" y="599"/>
                    <a:pt x="1024" y="629"/>
                    <a:pt x="1095" y="629"/>
                  </a:cubicBezTo>
                  <a:cubicBezTo>
                    <a:pt x="1167" y="629"/>
                    <a:pt x="1238" y="599"/>
                    <a:pt x="1310" y="540"/>
                  </a:cubicBezTo>
                  <a:cubicBezTo>
                    <a:pt x="1607" y="504"/>
                    <a:pt x="1893" y="456"/>
                    <a:pt x="2179" y="409"/>
                  </a:cubicBezTo>
                  <a:cubicBezTo>
                    <a:pt x="2310" y="349"/>
                    <a:pt x="2393" y="266"/>
                    <a:pt x="2310" y="87"/>
                  </a:cubicBezTo>
                  <a:cubicBezTo>
                    <a:pt x="2220" y="20"/>
                    <a:pt x="2125" y="0"/>
                    <a:pt x="20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32"/>
            <p:cNvSpPr/>
            <p:nvPr/>
          </p:nvSpPr>
          <p:spPr>
            <a:xfrm>
              <a:off x="5662300" y="3427325"/>
              <a:ext cx="24725" cy="11175"/>
            </a:xfrm>
            <a:custGeom>
              <a:avLst/>
              <a:gdLst/>
              <a:ahLst/>
              <a:cxnLst/>
              <a:rect l="l" t="t" r="r" b="b"/>
              <a:pathLst>
                <a:path w="989" h="447" extrusionOk="0">
                  <a:moveTo>
                    <a:pt x="417" y="1"/>
                  </a:moveTo>
                  <a:lnTo>
                    <a:pt x="417" y="1"/>
                  </a:lnTo>
                  <a:cubicBezTo>
                    <a:pt x="429" y="311"/>
                    <a:pt x="96" y="132"/>
                    <a:pt x="1" y="287"/>
                  </a:cubicBezTo>
                  <a:cubicBezTo>
                    <a:pt x="129" y="415"/>
                    <a:pt x="269" y="446"/>
                    <a:pt x="416" y="446"/>
                  </a:cubicBezTo>
                  <a:cubicBezTo>
                    <a:pt x="556" y="446"/>
                    <a:pt x="701" y="418"/>
                    <a:pt x="846" y="418"/>
                  </a:cubicBezTo>
                  <a:cubicBezTo>
                    <a:pt x="894" y="370"/>
                    <a:pt x="977" y="358"/>
                    <a:pt x="989" y="275"/>
                  </a:cubicBezTo>
                  <a:lnTo>
                    <a:pt x="41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32"/>
            <p:cNvSpPr/>
            <p:nvPr/>
          </p:nvSpPr>
          <p:spPr>
            <a:xfrm>
              <a:off x="5683425" y="3433275"/>
              <a:ext cx="35750" cy="5375"/>
            </a:xfrm>
            <a:custGeom>
              <a:avLst/>
              <a:gdLst/>
              <a:ahLst/>
              <a:cxnLst/>
              <a:rect l="l" t="t" r="r" b="b"/>
              <a:pathLst>
                <a:path w="1430" h="215" extrusionOk="0">
                  <a:moveTo>
                    <a:pt x="775" y="1"/>
                  </a:moveTo>
                  <a:cubicBezTo>
                    <a:pt x="567" y="1"/>
                    <a:pt x="357" y="17"/>
                    <a:pt x="144" y="37"/>
                  </a:cubicBezTo>
                  <a:lnTo>
                    <a:pt x="1" y="180"/>
                  </a:lnTo>
                  <a:cubicBezTo>
                    <a:pt x="305" y="187"/>
                    <a:pt x="608" y="214"/>
                    <a:pt x="912" y="214"/>
                  </a:cubicBezTo>
                  <a:cubicBezTo>
                    <a:pt x="1085" y="214"/>
                    <a:pt x="1257" y="206"/>
                    <a:pt x="1430" y="180"/>
                  </a:cubicBezTo>
                  <a:cubicBezTo>
                    <a:pt x="1370" y="120"/>
                    <a:pt x="1323" y="73"/>
                    <a:pt x="1263" y="37"/>
                  </a:cubicBezTo>
                  <a:cubicBezTo>
                    <a:pt x="1101" y="11"/>
                    <a:pt x="938" y="1"/>
                    <a:pt x="7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32"/>
            <p:cNvSpPr/>
            <p:nvPr/>
          </p:nvSpPr>
          <p:spPr>
            <a:xfrm>
              <a:off x="5722725" y="3436275"/>
              <a:ext cx="3900" cy="1800"/>
            </a:xfrm>
            <a:custGeom>
              <a:avLst/>
              <a:gdLst/>
              <a:ahLst/>
              <a:cxnLst/>
              <a:rect l="l" t="t" r="r" b="b"/>
              <a:pathLst>
                <a:path w="156" h="72" extrusionOk="0">
                  <a:moveTo>
                    <a:pt x="64" y="1"/>
                  </a:moveTo>
                  <a:cubicBezTo>
                    <a:pt x="34" y="1"/>
                    <a:pt x="9" y="19"/>
                    <a:pt x="1" y="60"/>
                  </a:cubicBezTo>
                  <a:cubicBezTo>
                    <a:pt x="48" y="60"/>
                    <a:pt x="96" y="60"/>
                    <a:pt x="155" y="72"/>
                  </a:cubicBezTo>
                  <a:cubicBezTo>
                    <a:pt x="143" y="48"/>
                    <a:pt x="120" y="36"/>
                    <a:pt x="108" y="12"/>
                  </a:cubicBezTo>
                  <a:cubicBezTo>
                    <a:pt x="93" y="5"/>
                    <a:pt x="78" y="1"/>
                    <a:pt x="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32"/>
            <p:cNvSpPr/>
            <p:nvPr/>
          </p:nvSpPr>
          <p:spPr>
            <a:xfrm>
              <a:off x="5750700" y="3422800"/>
              <a:ext cx="222075" cy="18300"/>
            </a:xfrm>
            <a:custGeom>
              <a:avLst/>
              <a:gdLst/>
              <a:ahLst/>
              <a:cxnLst/>
              <a:rect l="l" t="t" r="r" b="b"/>
              <a:pathLst>
                <a:path w="8883" h="732" extrusionOk="0">
                  <a:moveTo>
                    <a:pt x="8174" y="1"/>
                  </a:moveTo>
                  <a:cubicBezTo>
                    <a:pt x="8100" y="1"/>
                    <a:pt x="8026" y="7"/>
                    <a:pt x="7954" y="15"/>
                  </a:cubicBezTo>
                  <a:cubicBezTo>
                    <a:pt x="7871" y="51"/>
                    <a:pt x="7811" y="87"/>
                    <a:pt x="7752" y="134"/>
                  </a:cubicBezTo>
                  <a:cubicBezTo>
                    <a:pt x="7609" y="162"/>
                    <a:pt x="7465" y="171"/>
                    <a:pt x="7319" y="171"/>
                  </a:cubicBezTo>
                  <a:cubicBezTo>
                    <a:pt x="6986" y="171"/>
                    <a:pt x="6646" y="121"/>
                    <a:pt x="6305" y="121"/>
                  </a:cubicBezTo>
                  <a:cubicBezTo>
                    <a:pt x="6212" y="121"/>
                    <a:pt x="6119" y="125"/>
                    <a:pt x="6025" y="134"/>
                  </a:cubicBezTo>
                  <a:cubicBezTo>
                    <a:pt x="5984" y="105"/>
                    <a:pt x="5936" y="90"/>
                    <a:pt x="5888" y="90"/>
                  </a:cubicBezTo>
                  <a:cubicBezTo>
                    <a:pt x="5841" y="90"/>
                    <a:pt x="5793" y="105"/>
                    <a:pt x="5751" y="134"/>
                  </a:cubicBezTo>
                  <a:cubicBezTo>
                    <a:pt x="5692" y="134"/>
                    <a:pt x="5644" y="122"/>
                    <a:pt x="5585" y="122"/>
                  </a:cubicBezTo>
                  <a:cubicBezTo>
                    <a:pt x="5565" y="118"/>
                    <a:pt x="5545" y="115"/>
                    <a:pt x="5527" y="115"/>
                  </a:cubicBezTo>
                  <a:cubicBezTo>
                    <a:pt x="5502" y="115"/>
                    <a:pt x="5480" y="120"/>
                    <a:pt x="5466" y="134"/>
                  </a:cubicBezTo>
                  <a:cubicBezTo>
                    <a:pt x="5359" y="134"/>
                    <a:pt x="5275" y="146"/>
                    <a:pt x="5168" y="146"/>
                  </a:cubicBezTo>
                  <a:cubicBezTo>
                    <a:pt x="5105" y="100"/>
                    <a:pt x="5039" y="82"/>
                    <a:pt x="4972" y="82"/>
                  </a:cubicBezTo>
                  <a:cubicBezTo>
                    <a:pt x="4900" y="82"/>
                    <a:pt x="4826" y="103"/>
                    <a:pt x="4751" y="134"/>
                  </a:cubicBezTo>
                  <a:cubicBezTo>
                    <a:pt x="4597" y="146"/>
                    <a:pt x="4466" y="146"/>
                    <a:pt x="4323" y="146"/>
                  </a:cubicBezTo>
                  <a:lnTo>
                    <a:pt x="4025" y="146"/>
                  </a:lnTo>
                  <a:cubicBezTo>
                    <a:pt x="4025" y="134"/>
                    <a:pt x="4001" y="134"/>
                    <a:pt x="3977" y="122"/>
                  </a:cubicBezTo>
                  <a:cubicBezTo>
                    <a:pt x="3968" y="119"/>
                    <a:pt x="3959" y="118"/>
                    <a:pt x="3951" y="118"/>
                  </a:cubicBezTo>
                  <a:cubicBezTo>
                    <a:pt x="3928" y="118"/>
                    <a:pt x="3908" y="129"/>
                    <a:pt x="3882" y="146"/>
                  </a:cubicBezTo>
                  <a:cubicBezTo>
                    <a:pt x="3602" y="164"/>
                    <a:pt x="3317" y="176"/>
                    <a:pt x="3031" y="176"/>
                  </a:cubicBezTo>
                  <a:cubicBezTo>
                    <a:pt x="2745" y="176"/>
                    <a:pt x="2459" y="164"/>
                    <a:pt x="2180" y="134"/>
                  </a:cubicBezTo>
                  <a:cubicBezTo>
                    <a:pt x="1739" y="146"/>
                    <a:pt x="1310" y="146"/>
                    <a:pt x="882" y="170"/>
                  </a:cubicBezTo>
                  <a:cubicBezTo>
                    <a:pt x="714" y="170"/>
                    <a:pt x="527" y="79"/>
                    <a:pt x="355" y="79"/>
                  </a:cubicBezTo>
                  <a:cubicBezTo>
                    <a:pt x="223" y="79"/>
                    <a:pt x="99" y="133"/>
                    <a:pt x="1" y="325"/>
                  </a:cubicBezTo>
                  <a:cubicBezTo>
                    <a:pt x="66" y="412"/>
                    <a:pt x="144" y="446"/>
                    <a:pt x="228" y="446"/>
                  </a:cubicBezTo>
                  <a:cubicBezTo>
                    <a:pt x="282" y="446"/>
                    <a:pt x="338" y="432"/>
                    <a:pt x="394" y="408"/>
                  </a:cubicBezTo>
                  <a:cubicBezTo>
                    <a:pt x="487" y="358"/>
                    <a:pt x="585" y="338"/>
                    <a:pt x="685" y="338"/>
                  </a:cubicBezTo>
                  <a:cubicBezTo>
                    <a:pt x="750" y="338"/>
                    <a:pt x="816" y="346"/>
                    <a:pt x="882" y="361"/>
                  </a:cubicBezTo>
                  <a:cubicBezTo>
                    <a:pt x="989" y="536"/>
                    <a:pt x="1160" y="552"/>
                    <a:pt x="1316" y="552"/>
                  </a:cubicBezTo>
                  <a:cubicBezTo>
                    <a:pt x="1351" y="552"/>
                    <a:pt x="1385" y="551"/>
                    <a:pt x="1418" y="551"/>
                  </a:cubicBezTo>
                  <a:lnTo>
                    <a:pt x="1834" y="551"/>
                  </a:lnTo>
                  <a:cubicBezTo>
                    <a:pt x="1860" y="552"/>
                    <a:pt x="1886" y="552"/>
                    <a:pt x="1912" y="552"/>
                  </a:cubicBezTo>
                  <a:cubicBezTo>
                    <a:pt x="2043" y="552"/>
                    <a:pt x="2177" y="542"/>
                    <a:pt x="2311" y="542"/>
                  </a:cubicBezTo>
                  <a:cubicBezTo>
                    <a:pt x="2471" y="542"/>
                    <a:pt x="2632" y="557"/>
                    <a:pt x="2787" y="623"/>
                  </a:cubicBezTo>
                  <a:cubicBezTo>
                    <a:pt x="2804" y="622"/>
                    <a:pt x="2821" y="621"/>
                    <a:pt x="2838" y="621"/>
                  </a:cubicBezTo>
                  <a:cubicBezTo>
                    <a:pt x="3044" y="621"/>
                    <a:pt x="3232" y="684"/>
                    <a:pt x="3430" y="706"/>
                  </a:cubicBezTo>
                  <a:cubicBezTo>
                    <a:pt x="3499" y="722"/>
                    <a:pt x="3567" y="731"/>
                    <a:pt x="3631" y="731"/>
                  </a:cubicBezTo>
                  <a:cubicBezTo>
                    <a:pt x="3812" y="731"/>
                    <a:pt x="3964" y="654"/>
                    <a:pt x="4025" y="408"/>
                  </a:cubicBezTo>
                  <a:cubicBezTo>
                    <a:pt x="4130" y="297"/>
                    <a:pt x="4252" y="272"/>
                    <a:pt x="4378" y="272"/>
                  </a:cubicBezTo>
                  <a:cubicBezTo>
                    <a:pt x="4483" y="272"/>
                    <a:pt x="4590" y="289"/>
                    <a:pt x="4692" y="289"/>
                  </a:cubicBezTo>
                  <a:lnTo>
                    <a:pt x="8883" y="289"/>
                  </a:lnTo>
                  <a:lnTo>
                    <a:pt x="8883" y="170"/>
                  </a:lnTo>
                  <a:cubicBezTo>
                    <a:pt x="8799" y="158"/>
                    <a:pt x="8692" y="134"/>
                    <a:pt x="8609" y="122"/>
                  </a:cubicBezTo>
                  <a:cubicBezTo>
                    <a:pt x="8474" y="27"/>
                    <a:pt x="8323" y="1"/>
                    <a:pt x="81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32"/>
            <p:cNvSpPr/>
            <p:nvPr/>
          </p:nvSpPr>
          <p:spPr>
            <a:xfrm>
              <a:off x="6177850" y="3419325"/>
              <a:ext cx="35725" cy="8200"/>
            </a:xfrm>
            <a:custGeom>
              <a:avLst/>
              <a:gdLst/>
              <a:ahLst/>
              <a:cxnLst/>
              <a:rect l="l" t="t" r="r" b="b"/>
              <a:pathLst>
                <a:path w="1429" h="328" extrusionOk="0">
                  <a:moveTo>
                    <a:pt x="786" y="1"/>
                  </a:moveTo>
                  <a:cubicBezTo>
                    <a:pt x="639" y="1"/>
                    <a:pt x="493" y="39"/>
                    <a:pt x="346" y="142"/>
                  </a:cubicBezTo>
                  <a:cubicBezTo>
                    <a:pt x="226" y="154"/>
                    <a:pt x="119" y="154"/>
                    <a:pt x="0" y="178"/>
                  </a:cubicBezTo>
                  <a:cubicBezTo>
                    <a:pt x="232" y="276"/>
                    <a:pt x="458" y="327"/>
                    <a:pt x="686" y="327"/>
                  </a:cubicBezTo>
                  <a:cubicBezTo>
                    <a:pt x="928" y="327"/>
                    <a:pt x="1172" y="271"/>
                    <a:pt x="1429" y="154"/>
                  </a:cubicBezTo>
                  <a:cubicBezTo>
                    <a:pt x="1206" y="78"/>
                    <a:pt x="994" y="1"/>
                    <a:pt x="7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32"/>
            <p:cNvSpPr/>
            <p:nvPr/>
          </p:nvSpPr>
          <p:spPr>
            <a:xfrm>
              <a:off x="6116525" y="3420200"/>
              <a:ext cx="14900" cy="7150"/>
            </a:xfrm>
            <a:custGeom>
              <a:avLst/>
              <a:gdLst/>
              <a:ahLst/>
              <a:cxnLst/>
              <a:rect l="l" t="t" r="r" b="b"/>
              <a:pathLst>
                <a:path w="596" h="286" extrusionOk="0">
                  <a:moveTo>
                    <a:pt x="48" y="0"/>
                  </a:moveTo>
                  <a:cubicBezTo>
                    <a:pt x="1" y="48"/>
                    <a:pt x="1" y="84"/>
                    <a:pt x="24" y="119"/>
                  </a:cubicBezTo>
                  <a:cubicBezTo>
                    <a:pt x="143" y="155"/>
                    <a:pt x="251" y="167"/>
                    <a:pt x="310" y="286"/>
                  </a:cubicBezTo>
                  <a:cubicBezTo>
                    <a:pt x="417" y="286"/>
                    <a:pt x="501" y="274"/>
                    <a:pt x="596" y="274"/>
                  </a:cubicBezTo>
                  <a:cubicBezTo>
                    <a:pt x="596" y="179"/>
                    <a:pt x="584" y="107"/>
                    <a:pt x="584" y="24"/>
                  </a:cubicBezTo>
                  <a:cubicBezTo>
                    <a:pt x="405" y="0"/>
                    <a:pt x="227" y="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32"/>
            <p:cNvSpPr/>
            <p:nvPr/>
          </p:nvSpPr>
          <p:spPr>
            <a:xfrm>
              <a:off x="6143025" y="3421150"/>
              <a:ext cx="6275" cy="5850"/>
            </a:xfrm>
            <a:custGeom>
              <a:avLst/>
              <a:gdLst/>
              <a:ahLst/>
              <a:cxnLst/>
              <a:rect l="l" t="t" r="r" b="b"/>
              <a:pathLst>
                <a:path w="251" h="234" extrusionOk="0">
                  <a:moveTo>
                    <a:pt x="148" y="1"/>
                  </a:moveTo>
                  <a:cubicBezTo>
                    <a:pt x="132" y="1"/>
                    <a:pt x="115" y="4"/>
                    <a:pt x="95" y="10"/>
                  </a:cubicBezTo>
                  <a:cubicBezTo>
                    <a:pt x="0" y="46"/>
                    <a:pt x="119" y="141"/>
                    <a:pt x="131" y="224"/>
                  </a:cubicBezTo>
                  <a:cubicBezTo>
                    <a:pt x="155" y="230"/>
                    <a:pt x="173" y="233"/>
                    <a:pt x="191" y="233"/>
                  </a:cubicBezTo>
                  <a:cubicBezTo>
                    <a:pt x="209" y="233"/>
                    <a:pt x="226" y="230"/>
                    <a:pt x="250" y="224"/>
                  </a:cubicBezTo>
                  <a:cubicBezTo>
                    <a:pt x="250" y="131"/>
                    <a:pt x="250" y="1"/>
                    <a:pt x="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32"/>
            <p:cNvSpPr/>
            <p:nvPr/>
          </p:nvSpPr>
          <p:spPr>
            <a:xfrm>
              <a:off x="6215950" y="3420200"/>
              <a:ext cx="5375" cy="6875"/>
            </a:xfrm>
            <a:custGeom>
              <a:avLst/>
              <a:gdLst/>
              <a:ahLst/>
              <a:cxnLst/>
              <a:rect l="l" t="t" r="r" b="b"/>
              <a:pathLst>
                <a:path w="215" h="275" extrusionOk="0">
                  <a:moveTo>
                    <a:pt x="203" y="0"/>
                  </a:moveTo>
                  <a:cubicBezTo>
                    <a:pt x="0" y="107"/>
                    <a:pt x="12" y="203"/>
                    <a:pt x="215" y="274"/>
                  </a:cubicBezTo>
                  <a:cubicBezTo>
                    <a:pt x="203" y="179"/>
                    <a:pt x="203" y="95"/>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32"/>
            <p:cNvSpPr/>
            <p:nvPr/>
          </p:nvSpPr>
          <p:spPr>
            <a:xfrm>
              <a:off x="5970375" y="3326275"/>
              <a:ext cx="14325" cy="5650"/>
            </a:xfrm>
            <a:custGeom>
              <a:avLst/>
              <a:gdLst/>
              <a:ahLst/>
              <a:cxnLst/>
              <a:rect l="l" t="t" r="r" b="b"/>
              <a:pathLst>
                <a:path w="573" h="226" extrusionOk="0">
                  <a:moveTo>
                    <a:pt x="286" y="1"/>
                  </a:moveTo>
                  <a:cubicBezTo>
                    <a:pt x="191" y="1"/>
                    <a:pt x="96" y="54"/>
                    <a:pt x="1" y="162"/>
                  </a:cubicBezTo>
                  <a:cubicBezTo>
                    <a:pt x="50" y="205"/>
                    <a:pt x="99" y="226"/>
                    <a:pt x="151" y="226"/>
                  </a:cubicBezTo>
                  <a:cubicBezTo>
                    <a:pt x="198" y="226"/>
                    <a:pt x="247" y="208"/>
                    <a:pt x="298" y="173"/>
                  </a:cubicBezTo>
                  <a:cubicBezTo>
                    <a:pt x="382" y="162"/>
                    <a:pt x="489" y="162"/>
                    <a:pt x="572" y="162"/>
                  </a:cubicBezTo>
                  <a:cubicBezTo>
                    <a:pt x="477" y="54"/>
                    <a:pt x="382"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32"/>
            <p:cNvSpPr/>
            <p:nvPr/>
          </p:nvSpPr>
          <p:spPr>
            <a:xfrm>
              <a:off x="5939125" y="3376900"/>
              <a:ext cx="22950" cy="7000"/>
            </a:xfrm>
            <a:custGeom>
              <a:avLst/>
              <a:gdLst/>
              <a:ahLst/>
              <a:cxnLst/>
              <a:rect l="l" t="t" r="r" b="b"/>
              <a:pathLst>
                <a:path w="918" h="280" extrusionOk="0">
                  <a:moveTo>
                    <a:pt x="526" y="1"/>
                  </a:moveTo>
                  <a:cubicBezTo>
                    <a:pt x="376" y="1"/>
                    <a:pt x="207" y="6"/>
                    <a:pt x="0" y="6"/>
                  </a:cubicBezTo>
                  <a:cubicBezTo>
                    <a:pt x="239" y="184"/>
                    <a:pt x="441" y="113"/>
                    <a:pt x="536" y="280"/>
                  </a:cubicBezTo>
                  <a:cubicBezTo>
                    <a:pt x="620" y="268"/>
                    <a:pt x="727" y="268"/>
                    <a:pt x="810" y="268"/>
                  </a:cubicBezTo>
                  <a:cubicBezTo>
                    <a:pt x="846" y="161"/>
                    <a:pt x="917" y="30"/>
                    <a:pt x="739" y="6"/>
                  </a:cubicBezTo>
                  <a:cubicBezTo>
                    <a:pt x="671" y="2"/>
                    <a:pt x="601" y="1"/>
                    <a:pt x="5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32"/>
            <p:cNvSpPr/>
            <p:nvPr/>
          </p:nvSpPr>
          <p:spPr>
            <a:xfrm>
              <a:off x="5991800" y="3376725"/>
              <a:ext cx="7775" cy="3300"/>
            </a:xfrm>
            <a:custGeom>
              <a:avLst/>
              <a:gdLst/>
              <a:ahLst/>
              <a:cxnLst/>
              <a:rect l="l" t="t" r="r" b="b"/>
              <a:pathLst>
                <a:path w="311" h="132" extrusionOk="0">
                  <a:moveTo>
                    <a:pt x="1" y="1"/>
                  </a:moveTo>
                  <a:cubicBezTo>
                    <a:pt x="37" y="37"/>
                    <a:pt x="48" y="72"/>
                    <a:pt x="96" y="96"/>
                  </a:cubicBezTo>
                  <a:cubicBezTo>
                    <a:pt x="132" y="114"/>
                    <a:pt x="170" y="132"/>
                    <a:pt x="208" y="132"/>
                  </a:cubicBezTo>
                  <a:cubicBezTo>
                    <a:pt x="245" y="132"/>
                    <a:pt x="281" y="114"/>
                    <a:pt x="310" y="60"/>
                  </a:cubicBezTo>
                  <a:cubicBezTo>
                    <a:pt x="251" y="37"/>
                    <a:pt x="191" y="13"/>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32"/>
            <p:cNvSpPr/>
            <p:nvPr/>
          </p:nvSpPr>
          <p:spPr>
            <a:xfrm>
              <a:off x="6210300" y="3301725"/>
              <a:ext cx="33650" cy="15025"/>
            </a:xfrm>
            <a:custGeom>
              <a:avLst/>
              <a:gdLst/>
              <a:ahLst/>
              <a:cxnLst/>
              <a:rect l="l" t="t" r="r" b="b"/>
              <a:pathLst>
                <a:path w="1346" h="601" extrusionOk="0">
                  <a:moveTo>
                    <a:pt x="179" y="1"/>
                  </a:moveTo>
                  <a:cubicBezTo>
                    <a:pt x="131" y="36"/>
                    <a:pt x="71" y="84"/>
                    <a:pt x="24" y="132"/>
                  </a:cubicBezTo>
                  <a:cubicBezTo>
                    <a:pt x="0" y="370"/>
                    <a:pt x="226" y="405"/>
                    <a:pt x="310" y="560"/>
                  </a:cubicBezTo>
                  <a:cubicBezTo>
                    <a:pt x="336" y="587"/>
                    <a:pt x="356" y="600"/>
                    <a:pt x="385" y="600"/>
                  </a:cubicBezTo>
                  <a:cubicBezTo>
                    <a:pt x="394" y="600"/>
                    <a:pt x="405" y="599"/>
                    <a:pt x="417" y="596"/>
                  </a:cubicBezTo>
                  <a:cubicBezTo>
                    <a:pt x="513" y="565"/>
                    <a:pt x="610" y="558"/>
                    <a:pt x="709" y="558"/>
                  </a:cubicBezTo>
                  <a:cubicBezTo>
                    <a:pt x="795" y="558"/>
                    <a:pt x="881" y="563"/>
                    <a:pt x="969" y="563"/>
                  </a:cubicBezTo>
                  <a:cubicBezTo>
                    <a:pt x="1092" y="563"/>
                    <a:pt x="1218" y="553"/>
                    <a:pt x="1345" y="501"/>
                  </a:cubicBezTo>
                  <a:cubicBezTo>
                    <a:pt x="1345" y="322"/>
                    <a:pt x="1298" y="179"/>
                    <a:pt x="1083" y="143"/>
                  </a:cubicBezTo>
                  <a:cubicBezTo>
                    <a:pt x="786" y="96"/>
                    <a:pt x="476" y="36"/>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32"/>
            <p:cNvSpPr/>
            <p:nvPr/>
          </p:nvSpPr>
          <p:spPr>
            <a:xfrm>
              <a:off x="5496500" y="3285950"/>
              <a:ext cx="20575" cy="15250"/>
            </a:xfrm>
            <a:custGeom>
              <a:avLst/>
              <a:gdLst/>
              <a:ahLst/>
              <a:cxnLst/>
              <a:rect l="l" t="t" r="r" b="b"/>
              <a:pathLst>
                <a:path w="823" h="610" extrusionOk="0">
                  <a:moveTo>
                    <a:pt x="715" y="1"/>
                  </a:moveTo>
                  <a:cubicBezTo>
                    <a:pt x="441" y="167"/>
                    <a:pt x="84" y="227"/>
                    <a:pt x="1" y="608"/>
                  </a:cubicBezTo>
                  <a:cubicBezTo>
                    <a:pt x="7" y="609"/>
                    <a:pt x="14" y="609"/>
                    <a:pt x="20" y="609"/>
                  </a:cubicBezTo>
                  <a:cubicBezTo>
                    <a:pt x="143" y="609"/>
                    <a:pt x="208" y="431"/>
                    <a:pt x="325" y="431"/>
                  </a:cubicBezTo>
                  <a:cubicBezTo>
                    <a:pt x="353" y="431"/>
                    <a:pt x="383" y="441"/>
                    <a:pt x="418" y="465"/>
                  </a:cubicBezTo>
                  <a:cubicBezTo>
                    <a:pt x="467" y="501"/>
                    <a:pt x="505" y="516"/>
                    <a:pt x="534" y="516"/>
                  </a:cubicBezTo>
                  <a:cubicBezTo>
                    <a:pt x="640" y="516"/>
                    <a:pt x="646" y="334"/>
                    <a:pt x="739" y="334"/>
                  </a:cubicBezTo>
                  <a:cubicBezTo>
                    <a:pt x="799" y="286"/>
                    <a:pt x="822" y="239"/>
                    <a:pt x="822" y="167"/>
                  </a:cubicBezTo>
                  <a:cubicBezTo>
                    <a:pt x="810" y="96"/>
                    <a:pt x="775" y="48"/>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32"/>
            <p:cNvSpPr/>
            <p:nvPr/>
          </p:nvSpPr>
          <p:spPr>
            <a:xfrm>
              <a:off x="5514375" y="3286775"/>
              <a:ext cx="14600" cy="10800"/>
            </a:xfrm>
            <a:custGeom>
              <a:avLst/>
              <a:gdLst/>
              <a:ahLst/>
              <a:cxnLst/>
              <a:rect l="l" t="t" r="r" b="b"/>
              <a:pathLst>
                <a:path w="584" h="432" extrusionOk="0">
                  <a:moveTo>
                    <a:pt x="214" y="0"/>
                  </a:moveTo>
                  <a:cubicBezTo>
                    <a:pt x="125" y="0"/>
                    <a:pt x="60" y="73"/>
                    <a:pt x="0" y="158"/>
                  </a:cubicBezTo>
                  <a:lnTo>
                    <a:pt x="0" y="313"/>
                  </a:lnTo>
                  <a:cubicBezTo>
                    <a:pt x="60" y="337"/>
                    <a:pt x="107" y="384"/>
                    <a:pt x="155" y="432"/>
                  </a:cubicBezTo>
                  <a:cubicBezTo>
                    <a:pt x="226" y="420"/>
                    <a:pt x="322" y="420"/>
                    <a:pt x="405" y="420"/>
                  </a:cubicBezTo>
                  <a:cubicBezTo>
                    <a:pt x="584" y="253"/>
                    <a:pt x="465" y="134"/>
                    <a:pt x="334" y="39"/>
                  </a:cubicBezTo>
                  <a:cubicBezTo>
                    <a:pt x="289" y="12"/>
                    <a:pt x="250"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32"/>
            <p:cNvSpPr/>
            <p:nvPr/>
          </p:nvSpPr>
          <p:spPr>
            <a:xfrm>
              <a:off x="5462875" y="3348150"/>
              <a:ext cx="9250" cy="14625"/>
            </a:xfrm>
            <a:custGeom>
              <a:avLst/>
              <a:gdLst/>
              <a:ahLst/>
              <a:cxnLst/>
              <a:rect l="l" t="t" r="r" b="b"/>
              <a:pathLst>
                <a:path w="370" h="585" extrusionOk="0">
                  <a:moveTo>
                    <a:pt x="84" y="1"/>
                  </a:moveTo>
                  <a:cubicBezTo>
                    <a:pt x="60" y="13"/>
                    <a:pt x="36" y="25"/>
                    <a:pt x="12" y="37"/>
                  </a:cubicBezTo>
                  <a:cubicBezTo>
                    <a:pt x="0" y="132"/>
                    <a:pt x="0" y="227"/>
                    <a:pt x="72" y="287"/>
                  </a:cubicBezTo>
                  <a:cubicBezTo>
                    <a:pt x="96" y="310"/>
                    <a:pt x="96" y="334"/>
                    <a:pt x="84" y="370"/>
                  </a:cubicBezTo>
                  <a:cubicBezTo>
                    <a:pt x="96" y="465"/>
                    <a:pt x="155" y="501"/>
                    <a:pt x="191" y="561"/>
                  </a:cubicBezTo>
                  <a:lnTo>
                    <a:pt x="203" y="584"/>
                  </a:lnTo>
                  <a:cubicBezTo>
                    <a:pt x="358" y="537"/>
                    <a:pt x="370" y="418"/>
                    <a:pt x="358" y="287"/>
                  </a:cubicBezTo>
                  <a:cubicBezTo>
                    <a:pt x="262" y="191"/>
                    <a:pt x="179" y="84"/>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32"/>
            <p:cNvSpPr/>
            <p:nvPr/>
          </p:nvSpPr>
          <p:spPr>
            <a:xfrm>
              <a:off x="6062950" y="3336275"/>
              <a:ext cx="43475" cy="13400"/>
            </a:xfrm>
            <a:custGeom>
              <a:avLst/>
              <a:gdLst/>
              <a:ahLst/>
              <a:cxnLst/>
              <a:rect l="l" t="t" r="r" b="b"/>
              <a:pathLst>
                <a:path w="1739" h="536" extrusionOk="0">
                  <a:moveTo>
                    <a:pt x="1174" y="1"/>
                  </a:moveTo>
                  <a:cubicBezTo>
                    <a:pt x="1072" y="1"/>
                    <a:pt x="966" y="19"/>
                    <a:pt x="858" y="59"/>
                  </a:cubicBezTo>
                  <a:cubicBezTo>
                    <a:pt x="643" y="143"/>
                    <a:pt x="381" y="59"/>
                    <a:pt x="167" y="190"/>
                  </a:cubicBezTo>
                  <a:cubicBezTo>
                    <a:pt x="108" y="238"/>
                    <a:pt x="60" y="297"/>
                    <a:pt x="0" y="357"/>
                  </a:cubicBezTo>
                  <a:cubicBezTo>
                    <a:pt x="86" y="376"/>
                    <a:pt x="173" y="381"/>
                    <a:pt x="261" y="381"/>
                  </a:cubicBezTo>
                  <a:cubicBezTo>
                    <a:pt x="389" y="381"/>
                    <a:pt x="518" y="370"/>
                    <a:pt x="647" y="370"/>
                  </a:cubicBezTo>
                  <a:cubicBezTo>
                    <a:pt x="827" y="370"/>
                    <a:pt x="1007" y="392"/>
                    <a:pt x="1179" y="500"/>
                  </a:cubicBezTo>
                  <a:cubicBezTo>
                    <a:pt x="1179" y="524"/>
                    <a:pt x="1203" y="524"/>
                    <a:pt x="1215" y="535"/>
                  </a:cubicBezTo>
                  <a:cubicBezTo>
                    <a:pt x="1262" y="535"/>
                    <a:pt x="1274" y="500"/>
                    <a:pt x="1298" y="464"/>
                  </a:cubicBezTo>
                  <a:cubicBezTo>
                    <a:pt x="1393" y="297"/>
                    <a:pt x="1548" y="190"/>
                    <a:pt x="1739" y="190"/>
                  </a:cubicBezTo>
                  <a:cubicBezTo>
                    <a:pt x="1565" y="72"/>
                    <a:pt x="1376" y="1"/>
                    <a:pt x="11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32"/>
            <p:cNvSpPr/>
            <p:nvPr/>
          </p:nvSpPr>
          <p:spPr>
            <a:xfrm>
              <a:off x="6038250" y="3333400"/>
              <a:ext cx="25325" cy="8050"/>
            </a:xfrm>
            <a:custGeom>
              <a:avLst/>
              <a:gdLst/>
              <a:ahLst/>
              <a:cxnLst/>
              <a:rect l="l" t="t" r="r" b="b"/>
              <a:pathLst>
                <a:path w="1013" h="322" extrusionOk="0">
                  <a:moveTo>
                    <a:pt x="570" y="1"/>
                  </a:moveTo>
                  <a:cubicBezTo>
                    <a:pt x="425" y="1"/>
                    <a:pt x="275" y="28"/>
                    <a:pt x="128" y="28"/>
                  </a:cubicBezTo>
                  <a:cubicBezTo>
                    <a:pt x="85" y="28"/>
                    <a:pt x="42" y="25"/>
                    <a:pt x="0" y="19"/>
                  </a:cubicBezTo>
                  <a:lnTo>
                    <a:pt x="0" y="162"/>
                  </a:lnTo>
                  <a:cubicBezTo>
                    <a:pt x="187" y="249"/>
                    <a:pt x="378" y="321"/>
                    <a:pt x="569" y="321"/>
                  </a:cubicBezTo>
                  <a:cubicBezTo>
                    <a:pt x="717" y="321"/>
                    <a:pt x="866" y="277"/>
                    <a:pt x="1012" y="162"/>
                  </a:cubicBezTo>
                  <a:cubicBezTo>
                    <a:pt x="877" y="32"/>
                    <a:pt x="726" y="1"/>
                    <a:pt x="5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32"/>
            <p:cNvSpPr/>
            <p:nvPr/>
          </p:nvSpPr>
          <p:spPr>
            <a:xfrm>
              <a:off x="6015325" y="3327025"/>
              <a:ext cx="38725" cy="6575"/>
            </a:xfrm>
            <a:custGeom>
              <a:avLst/>
              <a:gdLst/>
              <a:ahLst/>
              <a:cxnLst/>
              <a:rect l="l" t="t" r="r" b="b"/>
              <a:pathLst>
                <a:path w="1549" h="263" extrusionOk="0">
                  <a:moveTo>
                    <a:pt x="1501" y="1"/>
                  </a:moveTo>
                  <a:cubicBezTo>
                    <a:pt x="1132" y="1"/>
                    <a:pt x="739" y="12"/>
                    <a:pt x="370" y="12"/>
                  </a:cubicBezTo>
                  <a:cubicBezTo>
                    <a:pt x="286" y="96"/>
                    <a:pt x="179" y="132"/>
                    <a:pt x="60" y="143"/>
                  </a:cubicBezTo>
                  <a:cubicBezTo>
                    <a:pt x="0" y="179"/>
                    <a:pt x="0" y="215"/>
                    <a:pt x="60" y="251"/>
                  </a:cubicBezTo>
                  <a:cubicBezTo>
                    <a:pt x="310" y="251"/>
                    <a:pt x="548" y="263"/>
                    <a:pt x="798" y="263"/>
                  </a:cubicBezTo>
                  <a:cubicBezTo>
                    <a:pt x="896" y="153"/>
                    <a:pt x="1008" y="130"/>
                    <a:pt x="1125" y="130"/>
                  </a:cubicBezTo>
                  <a:cubicBezTo>
                    <a:pt x="1209" y="130"/>
                    <a:pt x="1296" y="142"/>
                    <a:pt x="1381" y="142"/>
                  </a:cubicBezTo>
                  <a:cubicBezTo>
                    <a:pt x="1421" y="142"/>
                    <a:pt x="1461" y="139"/>
                    <a:pt x="1501" y="132"/>
                  </a:cubicBezTo>
                  <a:cubicBezTo>
                    <a:pt x="1548" y="84"/>
                    <a:pt x="1548" y="36"/>
                    <a:pt x="1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32"/>
            <p:cNvSpPr/>
            <p:nvPr/>
          </p:nvSpPr>
          <p:spPr>
            <a:xfrm>
              <a:off x="6067125" y="3336000"/>
              <a:ext cx="17875" cy="5425"/>
            </a:xfrm>
            <a:custGeom>
              <a:avLst/>
              <a:gdLst/>
              <a:ahLst/>
              <a:cxnLst/>
              <a:rect l="l" t="t" r="r" b="b"/>
              <a:pathLst>
                <a:path w="715" h="217" extrusionOk="0">
                  <a:moveTo>
                    <a:pt x="486" y="1"/>
                  </a:moveTo>
                  <a:cubicBezTo>
                    <a:pt x="339" y="1"/>
                    <a:pt x="191" y="63"/>
                    <a:pt x="59" y="63"/>
                  </a:cubicBezTo>
                  <a:cubicBezTo>
                    <a:pt x="39" y="63"/>
                    <a:pt x="19" y="61"/>
                    <a:pt x="0" y="58"/>
                  </a:cubicBezTo>
                  <a:lnTo>
                    <a:pt x="0" y="58"/>
                  </a:lnTo>
                  <a:cubicBezTo>
                    <a:pt x="0" y="94"/>
                    <a:pt x="12" y="154"/>
                    <a:pt x="12" y="201"/>
                  </a:cubicBezTo>
                  <a:cubicBezTo>
                    <a:pt x="34" y="199"/>
                    <a:pt x="56" y="198"/>
                    <a:pt x="77" y="198"/>
                  </a:cubicBezTo>
                  <a:cubicBezTo>
                    <a:pt x="176" y="198"/>
                    <a:pt x="278" y="216"/>
                    <a:pt x="377" y="216"/>
                  </a:cubicBezTo>
                  <a:cubicBezTo>
                    <a:pt x="497" y="216"/>
                    <a:pt x="613" y="189"/>
                    <a:pt x="714" y="70"/>
                  </a:cubicBezTo>
                  <a:cubicBezTo>
                    <a:pt x="640" y="18"/>
                    <a:pt x="563" y="1"/>
                    <a:pt x="4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32"/>
            <p:cNvSpPr/>
            <p:nvPr/>
          </p:nvSpPr>
          <p:spPr>
            <a:xfrm>
              <a:off x="6110275" y="3340150"/>
              <a:ext cx="8550" cy="7725"/>
            </a:xfrm>
            <a:custGeom>
              <a:avLst/>
              <a:gdLst/>
              <a:ahLst/>
              <a:cxnLst/>
              <a:rect l="l" t="t" r="r" b="b"/>
              <a:pathLst>
                <a:path w="342" h="309" extrusionOk="0">
                  <a:moveTo>
                    <a:pt x="180" y="1"/>
                  </a:moveTo>
                  <a:cubicBezTo>
                    <a:pt x="134" y="1"/>
                    <a:pt x="74" y="13"/>
                    <a:pt x="1" y="35"/>
                  </a:cubicBezTo>
                  <a:lnTo>
                    <a:pt x="1" y="166"/>
                  </a:lnTo>
                  <a:cubicBezTo>
                    <a:pt x="24" y="226"/>
                    <a:pt x="72" y="273"/>
                    <a:pt x="131" y="309"/>
                  </a:cubicBezTo>
                  <a:lnTo>
                    <a:pt x="298" y="309"/>
                  </a:lnTo>
                  <a:cubicBezTo>
                    <a:pt x="342" y="91"/>
                    <a:pt x="309"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32"/>
            <p:cNvSpPr/>
            <p:nvPr/>
          </p:nvSpPr>
          <p:spPr>
            <a:xfrm>
              <a:off x="6052525" y="3323250"/>
              <a:ext cx="11050" cy="7075"/>
            </a:xfrm>
            <a:custGeom>
              <a:avLst/>
              <a:gdLst/>
              <a:ahLst/>
              <a:cxnLst/>
              <a:rect l="l" t="t" r="r" b="b"/>
              <a:pathLst>
                <a:path w="442" h="283" extrusionOk="0">
                  <a:moveTo>
                    <a:pt x="150" y="1"/>
                  </a:moveTo>
                  <a:cubicBezTo>
                    <a:pt x="101" y="1"/>
                    <a:pt x="50" y="5"/>
                    <a:pt x="1" y="9"/>
                  </a:cubicBezTo>
                  <a:cubicBezTo>
                    <a:pt x="13" y="56"/>
                    <a:pt x="13" y="104"/>
                    <a:pt x="13" y="152"/>
                  </a:cubicBezTo>
                  <a:lnTo>
                    <a:pt x="13" y="283"/>
                  </a:lnTo>
                  <a:cubicBezTo>
                    <a:pt x="60" y="283"/>
                    <a:pt x="108" y="283"/>
                    <a:pt x="144" y="271"/>
                  </a:cubicBezTo>
                  <a:cubicBezTo>
                    <a:pt x="239" y="187"/>
                    <a:pt x="358" y="223"/>
                    <a:pt x="441" y="152"/>
                  </a:cubicBezTo>
                  <a:cubicBezTo>
                    <a:pt x="374" y="26"/>
                    <a:pt x="266" y="1"/>
                    <a:pt x="1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32"/>
            <p:cNvSpPr/>
            <p:nvPr/>
          </p:nvSpPr>
          <p:spPr>
            <a:xfrm>
              <a:off x="6067125" y="3327025"/>
              <a:ext cx="14300" cy="3600"/>
            </a:xfrm>
            <a:custGeom>
              <a:avLst/>
              <a:gdLst/>
              <a:ahLst/>
              <a:cxnLst/>
              <a:rect l="l" t="t" r="r" b="b"/>
              <a:pathLst>
                <a:path w="572" h="144" extrusionOk="0">
                  <a:moveTo>
                    <a:pt x="0" y="1"/>
                  </a:moveTo>
                  <a:cubicBezTo>
                    <a:pt x="95" y="96"/>
                    <a:pt x="191" y="143"/>
                    <a:pt x="286" y="143"/>
                  </a:cubicBezTo>
                  <a:cubicBezTo>
                    <a:pt x="381" y="143"/>
                    <a:pt x="476" y="96"/>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32"/>
            <p:cNvSpPr/>
            <p:nvPr/>
          </p:nvSpPr>
          <p:spPr>
            <a:xfrm>
              <a:off x="6056100" y="3326850"/>
              <a:ext cx="7475" cy="3225"/>
            </a:xfrm>
            <a:custGeom>
              <a:avLst/>
              <a:gdLst/>
              <a:ahLst/>
              <a:cxnLst/>
              <a:rect l="l" t="t" r="r" b="b"/>
              <a:pathLst>
                <a:path w="299" h="129" extrusionOk="0">
                  <a:moveTo>
                    <a:pt x="231" y="1"/>
                  </a:moveTo>
                  <a:cubicBezTo>
                    <a:pt x="142" y="1"/>
                    <a:pt x="68" y="41"/>
                    <a:pt x="1" y="127"/>
                  </a:cubicBezTo>
                  <a:cubicBezTo>
                    <a:pt x="15" y="128"/>
                    <a:pt x="30" y="129"/>
                    <a:pt x="44" y="129"/>
                  </a:cubicBezTo>
                  <a:cubicBezTo>
                    <a:pt x="145" y="129"/>
                    <a:pt x="236" y="91"/>
                    <a:pt x="298" y="8"/>
                  </a:cubicBezTo>
                  <a:cubicBezTo>
                    <a:pt x="275" y="3"/>
                    <a:pt x="252" y="1"/>
                    <a:pt x="2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32"/>
            <p:cNvSpPr/>
            <p:nvPr/>
          </p:nvSpPr>
          <p:spPr>
            <a:xfrm>
              <a:off x="5525675" y="3405450"/>
              <a:ext cx="21450" cy="7025"/>
            </a:xfrm>
            <a:custGeom>
              <a:avLst/>
              <a:gdLst/>
              <a:ahLst/>
              <a:cxnLst/>
              <a:rect l="l" t="t" r="r" b="b"/>
              <a:pathLst>
                <a:path w="858" h="281" extrusionOk="0">
                  <a:moveTo>
                    <a:pt x="730" y="0"/>
                  </a:moveTo>
                  <a:cubicBezTo>
                    <a:pt x="582" y="0"/>
                    <a:pt x="450" y="73"/>
                    <a:pt x="310" y="138"/>
                  </a:cubicBezTo>
                  <a:cubicBezTo>
                    <a:pt x="191" y="162"/>
                    <a:pt x="72" y="162"/>
                    <a:pt x="1" y="281"/>
                  </a:cubicBezTo>
                  <a:cubicBezTo>
                    <a:pt x="286" y="269"/>
                    <a:pt x="560" y="269"/>
                    <a:pt x="846" y="269"/>
                  </a:cubicBezTo>
                  <a:cubicBezTo>
                    <a:pt x="846" y="197"/>
                    <a:pt x="846" y="102"/>
                    <a:pt x="858" y="19"/>
                  </a:cubicBezTo>
                  <a:cubicBezTo>
                    <a:pt x="814" y="6"/>
                    <a:pt x="771" y="0"/>
                    <a:pt x="7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32"/>
            <p:cNvSpPr/>
            <p:nvPr/>
          </p:nvSpPr>
          <p:spPr>
            <a:xfrm>
              <a:off x="5962925" y="3348450"/>
              <a:ext cx="18200" cy="3575"/>
            </a:xfrm>
            <a:custGeom>
              <a:avLst/>
              <a:gdLst/>
              <a:ahLst/>
              <a:cxnLst/>
              <a:rect l="l" t="t" r="r" b="b"/>
              <a:pathLst>
                <a:path w="728" h="143" extrusionOk="0">
                  <a:moveTo>
                    <a:pt x="727" y="1"/>
                  </a:moveTo>
                  <a:cubicBezTo>
                    <a:pt x="477" y="1"/>
                    <a:pt x="227" y="13"/>
                    <a:pt x="1" y="13"/>
                  </a:cubicBezTo>
                  <a:lnTo>
                    <a:pt x="1" y="132"/>
                  </a:lnTo>
                  <a:cubicBezTo>
                    <a:pt x="26" y="129"/>
                    <a:pt x="51" y="128"/>
                    <a:pt x="77" y="128"/>
                  </a:cubicBezTo>
                  <a:cubicBezTo>
                    <a:pt x="173" y="128"/>
                    <a:pt x="271" y="142"/>
                    <a:pt x="366" y="142"/>
                  </a:cubicBezTo>
                  <a:cubicBezTo>
                    <a:pt x="494" y="142"/>
                    <a:pt x="617" y="117"/>
                    <a:pt x="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32"/>
            <p:cNvSpPr/>
            <p:nvPr/>
          </p:nvSpPr>
          <p:spPr>
            <a:xfrm>
              <a:off x="6052825" y="3344700"/>
              <a:ext cx="7475" cy="2800"/>
            </a:xfrm>
            <a:custGeom>
              <a:avLst/>
              <a:gdLst/>
              <a:ahLst/>
              <a:cxnLst/>
              <a:rect l="l" t="t" r="r" b="b"/>
              <a:pathLst>
                <a:path w="299" h="112" extrusionOk="0">
                  <a:moveTo>
                    <a:pt x="227" y="1"/>
                  </a:moveTo>
                  <a:cubicBezTo>
                    <a:pt x="137" y="1"/>
                    <a:pt x="57" y="37"/>
                    <a:pt x="1" y="103"/>
                  </a:cubicBezTo>
                  <a:cubicBezTo>
                    <a:pt x="29" y="109"/>
                    <a:pt x="56" y="112"/>
                    <a:pt x="83" y="112"/>
                  </a:cubicBezTo>
                  <a:cubicBezTo>
                    <a:pt x="168" y="112"/>
                    <a:pt x="244" y="81"/>
                    <a:pt x="298" y="8"/>
                  </a:cubicBezTo>
                  <a:cubicBezTo>
                    <a:pt x="274" y="3"/>
                    <a:pt x="250"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32"/>
            <p:cNvSpPr/>
            <p:nvPr/>
          </p:nvSpPr>
          <p:spPr>
            <a:xfrm>
              <a:off x="5875425" y="3256700"/>
              <a:ext cx="106000" cy="38200"/>
            </a:xfrm>
            <a:custGeom>
              <a:avLst/>
              <a:gdLst/>
              <a:ahLst/>
              <a:cxnLst/>
              <a:rect l="l" t="t" r="r" b="b"/>
              <a:pathLst>
                <a:path w="4240" h="1528" extrusionOk="0">
                  <a:moveTo>
                    <a:pt x="382" y="1"/>
                  </a:moveTo>
                  <a:cubicBezTo>
                    <a:pt x="212" y="1"/>
                    <a:pt x="100" y="76"/>
                    <a:pt x="227" y="397"/>
                  </a:cubicBezTo>
                  <a:cubicBezTo>
                    <a:pt x="417" y="575"/>
                    <a:pt x="667" y="539"/>
                    <a:pt x="882" y="635"/>
                  </a:cubicBezTo>
                  <a:cubicBezTo>
                    <a:pt x="1453" y="873"/>
                    <a:pt x="2108" y="682"/>
                    <a:pt x="2667" y="992"/>
                  </a:cubicBezTo>
                  <a:cubicBezTo>
                    <a:pt x="2691" y="1040"/>
                    <a:pt x="2798" y="1004"/>
                    <a:pt x="2787" y="1075"/>
                  </a:cubicBezTo>
                  <a:cubicBezTo>
                    <a:pt x="2783" y="1080"/>
                    <a:pt x="2779" y="1083"/>
                    <a:pt x="2774" y="1083"/>
                  </a:cubicBezTo>
                  <a:cubicBezTo>
                    <a:pt x="2750" y="1083"/>
                    <a:pt x="2711" y="1032"/>
                    <a:pt x="2670" y="1032"/>
                  </a:cubicBezTo>
                  <a:cubicBezTo>
                    <a:pt x="2661" y="1032"/>
                    <a:pt x="2652" y="1034"/>
                    <a:pt x="2644" y="1040"/>
                  </a:cubicBezTo>
                  <a:cubicBezTo>
                    <a:pt x="2598" y="1052"/>
                    <a:pt x="2552" y="1057"/>
                    <a:pt x="2506" y="1057"/>
                  </a:cubicBezTo>
                  <a:cubicBezTo>
                    <a:pt x="2299" y="1057"/>
                    <a:pt x="2097" y="954"/>
                    <a:pt x="1896" y="954"/>
                  </a:cubicBezTo>
                  <a:cubicBezTo>
                    <a:pt x="1879" y="954"/>
                    <a:pt x="1863" y="955"/>
                    <a:pt x="1846" y="956"/>
                  </a:cubicBezTo>
                  <a:cubicBezTo>
                    <a:pt x="1751" y="992"/>
                    <a:pt x="1667" y="1016"/>
                    <a:pt x="1608" y="1099"/>
                  </a:cubicBezTo>
                  <a:lnTo>
                    <a:pt x="1572" y="1159"/>
                  </a:lnTo>
                  <a:cubicBezTo>
                    <a:pt x="1572" y="1159"/>
                    <a:pt x="1584" y="1230"/>
                    <a:pt x="1562" y="1230"/>
                  </a:cubicBezTo>
                  <a:cubicBezTo>
                    <a:pt x="1552" y="1230"/>
                    <a:pt x="1537" y="1217"/>
                    <a:pt x="1513" y="1182"/>
                  </a:cubicBezTo>
                  <a:cubicBezTo>
                    <a:pt x="1501" y="1159"/>
                    <a:pt x="1489" y="1135"/>
                    <a:pt x="1477" y="1111"/>
                  </a:cubicBezTo>
                  <a:cubicBezTo>
                    <a:pt x="1441" y="1063"/>
                    <a:pt x="1394" y="1040"/>
                    <a:pt x="1334" y="1016"/>
                  </a:cubicBezTo>
                  <a:cubicBezTo>
                    <a:pt x="1314" y="1013"/>
                    <a:pt x="1295" y="1012"/>
                    <a:pt x="1275" y="1012"/>
                  </a:cubicBezTo>
                  <a:cubicBezTo>
                    <a:pt x="1200" y="1012"/>
                    <a:pt x="1126" y="1033"/>
                    <a:pt x="1060" y="1099"/>
                  </a:cubicBezTo>
                  <a:cubicBezTo>
                    <a:pt x="1060" y="1132"/>
                    <a:pt x="1030" y="1184"/>
                    <a:pt x="1007" y="1184"/>
                  </a:cubicBezTo>
                  <a:cubicBezTo>
                    <a:pt x="1005" y="1184"/>
                    <a:pt x="1003" y="1183"/>
                    <a:pt x="1001" y="1182"/>
                  </a:cubicBezTo>
                  <a:cubicBezTo>
                    <a:pt x="990" y="1181"/>
                    <a:pt x="982" y="1181"/>
                    <a:pt x="975" y="1181"/>
                  </a:cubicBezTo>
                  <a:lnTo>
                    <a:pt x="975" y="1181"/>
                  </a:lnTo>
                  <a:cubicBezTo>
                    <a:pt x="981" y="1173"/>
                    <a:pt x="983" y="1159"/>
                    <a:pt x="977" y="1135"/>
                  </a:cubicBezTo>
                  <a:cubicBezTo>
                    <a:pt x="941" y="1075"/>
                    <a:pt x="882" y="1051"/>
                    <a:pt x="798" y="1051"/>
                  </a:cubicBezTo>
                  <a:cubicBezTo>
                    <a:pt x="773" y="1064"/>
                    <a:pt x="748" y="1069"/>
                    <a:pt x="722" y="1069"/>
                  </a:cubicBezTo>
                  <a:cubicBezTo>
                    <a:pt x="648" y="1069"/>
                    <a:pt x="571" y="1027"/>
                    <a:pt x="501" y="992"/>
                  </a:cubicBezTo>
                  <a:cubicBezTo>
                    <a:pt x="486" y="991"/>
                    <a:pt x="472" y="991"/>
                    <a:pt x="458" y="991"/>
                  </a:cubicBezTo>
                  <a:cubicBezTo>
                    <a:pt x="221" y="991"/>
                    <a:pt x="68" y="1090"/>
                    <a:pt x="0" y="1337"/>
                  </a:cubicBezTo>
                  <a:cubicBezTo>
                    <a:pt x="0" y="1409"/>
                    <a:pt x="24" y="1468"/>
                    <a:pt x="72" y="1516"/>
                  </a:cubicBezTo>
                  <a:cubicBezTo>
                    <a:pt x="917" y="1516"/>
                    <a:pt x="1786" y="1528"/>
                    <a:pt x="2644" y="1528"/>
                  </a:cubicBezTo>
                  <a:cubicBezTo>
                    <a:pt x="2798" y="1516"/>
                    <a:pt x="2929" y="1516"/>
                    <a:pt x="3084" y="1516"/>
                  </a:cubicBezTo>
                  <a:cubicBezTo>
                    <a:pt x="3120" y="1468"/>
                    <a:pt x="3120" y="1409"/>
                    <a:pt x="3084" y="1361"/>
                  </a:cubicBezTo>
                  <a:lnTo>
                    <a:pt x="3084" y="944"/>
                  </a:lnTo>
                  <a:cubicBezTo>
                    <a:pt x="3084" y="932"/>
                    <a:pt x="3096" y="920"/>
                    <a:pt x="3120" y="897"/>
                  </a:cubicBezTo>
                  <a:cubicBezTo>
                    <a:pt x="3129" y="894"/>
                    <a:pt x="3137" y="892"/>
                    <a:pt x="3145" y="892"/>
                  </a:cubicBezTo>
                  <a:cubicBezTo>
                    <a:pt x="3168" y="892"/>
                    <a:pt x="3188" y="906"/>
                    <a:pt x="3215" y="932"/>
                  </a:cubicBezTo>
                  <a:cubicBezTo>
                    <a:pt x="3275" y="980"/>
                    <a:pt x="3322" y="1040"/>
                    <a:pt x="3358" y="1087"/>
                  </a:cubicBezTo>
                  <a:cubicBezTo>
                    <a:pt x="3453" y="1218"/>
                    <a:pt x="3453" y="1421"/>
                    <a:pt x="3644" y="1516"/>
                  </a:cubicBezTo>
                  <a:lnTo>
                    <a:pt x="4096" y="1516"/>
                  </a:lnTo>
                  <a:cubicBezTo>
                    <a:pt x="4132" y="1456"/>
                    <a:pt x="4180" y="1409"/>
                    <a:pt x="4239" y="1349"/>
                  </a:cubicBezTo>
                  <a:lnTo>
                    <a:pt x="4239" y="1254"/>
                  </a:lnTo>
                  <a:cubicBezTo>
                    <a:pt x="4215" y="1159"/>
                    <a:pt x="4156" y="1051"/>
                    <a:pt x="4061" y="980"/>
                  </a:cubicBezTo>
                  <a:cubicBezTo>
                    <a:pt x="3953" y="920"/>
                    <a:pt x="3858" y="873"/>
                    <a:pt x="3751" y="837"/>
                  </a:cubicBezTo>
                  <a:cubicBezTo>
                    <a:pt x="3703" y="837"/>
                    <a:pt x="3632" y="825"/>
                    <a:pt x="3644" y="801"/>
                  </a:cubicBezTo>
                  <a:cubicBezTo>
                    <a:pt x="3644" y="754"/>
                    <a:pt x="3739" y="778"/>
                    <a:pt x="3763" y="742"/>
                  </a:cubicBezTo>
                  <a:cubicBezTo>
                    <a:pt x="3822" y="635"/>
                    <a:pt x="3894" y="528"/>
                    <a:pt x="3751" y="444"/>
                  </a:cubicBezTo>
                  <a:cubicBezTo>
                    <a:pt x="3704" y="435"/>
                    <a:pt x="3657" y="432"/>
                    <a:pt x="3609" y="432"/>
                  </a:cubicBezTo>
                  <a:cubicBezTo>
                    <a:pt x="3474" y="432"/>
                    <a:pt x="3335" y="458"/>
                    <a:pt x="3198" y="458"/>
                  </a:cubicBezTo>
                  <a:cubicBezTo>
                    <a:pt x="3061" y="458"/>
                    <a:pt x="2925" y="432"/>
                    <a:pt x="2798" y="325"/>
                  </a:cubicBezTo>
                  <a:lnTo>
                    <a:pt x="2798" y="325"/>
                  </a:lnTo>
                  <a:lnTo>
                    <a:pt x="2810" y="337"/>
                  </a:lnTo>
                  <a:cubicBezTo>
                    <a:pt x="2084" y="206"/>
                    <a:pt x="1334" y="158"/>
                    <a:pt x="608" y="28"/>
                  </a:cubicBezTo>
                  <a:cubicBezTo>
                    <a:pt x="531" y="14"/>
                    <a:pt x="452" y="1"/>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32"/>
            <p:cNvSpPr/>
            <p:nvPr/>
          </p:nvSpPr>
          <p:spPr>
            <a:xfrm>
              <a:off x="5826900" y="3277625"/>
              <a:ext cx="50025" cy="16100"/>
            </a:xfrm>
            <a:custGeom>
              <a:avLst/>
              <a:gdLst/>
              <a:ahLst/>
              <a:cxnLst/>
              <a:rect l="l" t="t" r="r" b="b"/>
              <a:pathLst>
                <a:path w="2001" h="644" extrusionOk="0">
                  <a:moveTo>
                    <a:pt x="1310" y="0"/>
                  </a:moveTo>
                  <a:cubicBezTo>
                    <a:pt x="1251" y="0"/>
                    <a:pt x="1179" y="0"/>
                    <a:pt x="1120" y="36"/>
                  </a:cubicBezTo>
                  <a:cubicBezTo>
                    <a:pt x="1104" y="34"/>
                    <a:pt x="1088" y="34"/>
                    <a:pt x="1072" y="34"/>
                  </a:cubicBezTo>
                  <a:cubicBezTo>
                    <a:pt x="787" y="34"/>
                    <a:pt x="555" y="275"/>
                    <a:pt x="278" y="275"/>
                  </a:cubicBezTo>
                  <a:cubicBezTo>
                    <a:pt x="219" y="275"/>
                    <a:pt x="159" y="264"/>
                    <a:pt x="96" y="238"/>
                  </a:cubicBezTo>
                  <a:lnTo>
                    <a:pt x="96" y="238"/>
                  </a:lnTo>
                  <a:cubicBezTo>
                    <a:pt x="25" y="381"/>
                    <a:pt x="1" y="512"/>
                    <a:pt x="108" y="631"/>
                  </a:cubicBezTo>
                  <a:cubicBezTo>
                    <a:pt x="739" y="631"/>
                    <a:pt x="1370" y="643"/>
                    <a:pt x="2001" y="643"/>
                  </a:cubicBezTo>
                  <a:lnTo>
                    <a:pt x="2001" y="512"/>
                  </a:lnTo>
                  <a:cubicBezTo>
                    <a:pt x="1941" y="131"/>
                    <a:pt x="1632" y="60"/>
                    <a:pt x="1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32"/>
            <p:cNvSpPr/>
            <p:nvPr/>
          </p:nvSpPr>
          <p:spPr>
            <a:xfrm>
              <a:off x="5804275" y="3281750"/>
              <a:ext cx="18775" cy="11975"/>
            </a:xfrm>
            <a:custGeom>
              <a:avLst/>
              <a:gdLst/>
              <a:ahLst/>
              <a:cxnLst/>
              <a:rect l="l" t="t" r="r" b="b"/>
              <a:pathLst>
                <a:path w="751" h="479" extrusionOk="0">
                  <a:moveTo>
                    <a:pt x="366" y="1"/>
                  </a:moveTo>
                  <a:cubicBezTo>
                    <a:pt x="288" y="1"/>
                    <a:pt x="210" y="18"/>
                    <a:pt x="132" y="49"/>
                  </a:cubicBezTo>
                  <a:cubicBezTo>
                    <a:pt x="117" y="45"/>
                    <a:pt x="102" y="42"/>
                    <a:pt x="88" y="42"/>
                  </a:cubicBezTo>
                  <a:cubicBezTo>
                    <a:pt x="69" y="42"/>
                    <a:pt x="51" y="47"/>
                    <a:pt x="37" y="61"/>
                  </a:cubicBezTo>
                  <a:cubicBezTo>
                    <a:pt x="49" y="216"/>
                    <a:pt x="1" y="383"/>
                    <a:pt x="168" y="478"/>
                  </a:cubicBezTo>
                  <a:cubicBezTo>
                    <a:pt x="194" y="462"/>
                    <a:pt x="221" y="456"/>
                    <a:pt x="248" y="456"/>
                  </a:cubicBezTo>
                  <a:cubicBezTo>
                    <a:pt x="281" y="456"/>
                    <a:pt x="314" y="465"/>
                    <a:pt x="346" y="478"/>
                  </a:cubicBezTo>
                  <a:cubicBezTo>
                    <a:pt x="453" y="478"/>
                    <a:pt x="537" y="466"/>
                    <a:pt x="644" y="466"/>
                  </a:cubicBezTo>
                  <a:cubicBezTo>
                    <a:pt x="751" y="347"/>
                    <a:pt x="727" y="228"/>
                    <a:pt x="668" y="97"/>
                  </a:cubicBezTo>
                  <a:cubicBezTo>
                    <a:pt x="567" y="30"/>
                    <a:pt x="466" y="1"/>
                    <a:pt x="3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32"/>
            <p:cNvSpPr/>
            <p:nvPr/>
          </p:nvSpPr>
          <p:spPr>
            <a:xfrm>
              <a:off x="5820350" y="3282600"/>
              <a:ext cx="9550" cy="11700"/>
            </a:xfrm>
            <a:custGeom>
              <a:avLst/>
              <a:gdLst/>
              <a:ahLst/>
              <a:cxnLst/>
              <a:rect l="l" t="t" r="r" b="b"/>
              <a:pathLst>
                <a:path w="382" h="468" extrusionOk="0">
                  <a:moveTo>
                    <a:pt x="95" y="1"/>
                  </a:moveTo>
                  <a:cubicBezTo>
                    <a:pt x="57" y="1"/>
                    <a:pt x="21" y="24"/>
                    <a:pt x="1" y="63"/>
                  </a:cubicBezTo>
                  <a:lnTo>
                    <a:pt x="1" y="432"/>
                  </a:lnTo>
                  <a:cubicBezTo>
                    <a:pt x="120" y="432"/>
                    <a:pt x="251" y="432"/>
                    <a:pt x="382" y="468"/>
                  </a:cubicBezTo>
                  <a:lnTo>
                    <a:pt x="382" y="75"/>
                  </a:lnTo>
                  <a:cubicBezTo>
                    <a:pt x="358" y="27"/>
                    <a:pt x="322" y="4"/>
                    <a:pt x="263" y="4"/>
                  </a:cubicBezTo>
                  <a:lnTo>
                    <a:pt x="120" y="4"/>
                  </a:lnTo>
                  <a:cubicBezTo>
                    <a:pt x="112" y="2"/>
                    <a:pt x="104" y="1"/>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32"/>
            <p:cNvSpPr/>
            <p:nvPr/>
          </p:nvSpPr>
          <p:spPr>
            <a:xfrm>
              <a:off x="5808450" y="3292350"/>
              <a:ext cx="4500" cy="1375"/>
            </a:xfrm>
            <a:custGeom>
              <a:avLst/>
              <a:gdLst/>
              <a:ahLst/>
              <a:cxnLst/>
              <a:rect l="l" t="t" r="r" b="b"/>
              <a:pathLst>
                <a:path w="180" h="55" extrusionOk="0">
                  <a:moveTo>
                    <a:pt x="90" y="1"/>
                  </a:moveTo>
                  <a:cubicBezTo>
                    <a:pt x="60" y="1"/>
                    <a:pt x="30" y="18"/>
                    <a:pt x="1" y="54"/>
                  </a:cubicBezTo>
                  <a:lnTo>
                    <a:pt x="179" y="54"/>
                  </a:lnTo>
                  <a:cubicBezTo>
                    <a:pt x="149" y="18"/>
                    <a:pt x="120" y="1"/>
                    <a:pt x="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32"/>
            <p:cNvSpPr/>
            <p:nvPr/>
          </p:nvSpPr>
          <p:spPr>
            <a:xfrm>
              <a:off x="5740575" y="3419675"/>
              <a:ext cx="33975" cy="13925"/>
            </a:xfrm>
            <a:custGeom>
              <a:avLst/>
              <a:gdLst/>
              <a:ahLst/>
              <a:cxnLst/>
              <a:rect l="l" t="t" r="r" b="b"/>
              <a:pathLst>
                <a:path w="1359" h="557" extrusionOk="0">
                  <a:moveTo>
                    <a:pt x="1229" y="0"/>
                  </a:moveTo>
                  <a:cubicBezTo>
                    <a:pt x="1206" y="0"/>
                    <a:pt x="1186" y="3"/>
                    <a:pt x="1168" y="9"/>
                  </a:cubicBezTo>
                  <a:cubicBezTo>
                    <a:pt x="1057" y="142"/>
                    <a:pt x="926" y="172"/>
                    <a:pt x="789" y="172"/>
                  </a:cubicBezTo>
                  <a:cubicBezTo>
                    <a:pt x="675" y="172"/>
                    <a:pt x="558" y="152"/>
                    <a:pt x="445" y="152"/>
                  </a:cubicBezTo>
                  <a:cubicBezTo>
                    <a:pt x="399" y="152"/>
                    <a:pt x="354" y="155"/>
                    <a:pt x="311" y="164"/>
                  </a:cubicBezTo>
                  <a:cubicBezTo>
                    <a:pt x="239" y="259"/>
                    <a:pt x="132" y="295"/>
                    <a:pt x="13" y="295"/>
                  </a:cubicBezTo>
                  <a:cubicBezTo>
                    <a:pt x="1" y="378"/>
                    <a:pt x="1" y="474"/>
                    <a:pt x="1" y="557"/>
                  </a:cubicBezTo>
                  <a:cubicBezTo>
                    <a:pt x="132" y="533"/>
                    <a:pt x="287" y="486"/>
                    <a:pt x="418" y="462"/>
                  </a:cubicBezTo>
                  <a:cubicBezTo>
                    <a:pt x="545" y="322"/>
                    <a:pt x="687" y="294"/>
                    <a:pt x="833" y="294"/>
                  </a:cubicBezTo>
                  <a:cubicBezTo>
                    <a:pt x="938" y="294"/>
                    <a:pt x="1044" y="308"/>
                    <a:pt x="1150" y="308"/>
                  </a:cubicBezTo>
                  <a:cubicBezTo>
                    <a:pt x="1200" y="308"/>
                    <a:pt x="1250" y="305"/>
                    <a:pt x="1299" y="295"/>
                  </a:cubicBezTo>
                  <a:cubicBezTo>
                    <a:pt x="1299" y="247"/>
                    <a:pt x="1299" y="200"/>
                    <a:pt x="1311" y="164"/>
                  </a:cubicBezTo>
                  <a:cubicBezTo>
                    <a:pt x="1358" y="105"/>
                    <a:pt x="1358" y="57"/>
                    <a:pt x="1299" y="9"/>
                  </a:cubicBezTo>
                  <a:cubicBezTo>
                    <a:pt x="1275" y="3"/>
                    <a:pt x="1251" y="0"/>
                    <a:pt x="12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32"/>
            <p:cNvSpPr/>
            <p:nvPr/>
          </p:nvSpPr>
          <p:spPr>
            <a:xfrm>
              <a:off x="6106100" y="3344300"/>
              <a:ext cx="7475" cy="3725"/>
            </a:xfrm>
            <a:custGeom>
              <a:avLst/>
              <a:gdLst/>
              <a:ahLst/>
              <a:cxnLst/>
              <a:rect l="l" t="t" r="r" b="b"/>
              <a:pathLst>
                <a:path w="299" h="149" extrusionOk="0">
                  <a:moveTo>
                    <a:pt x="168" y="0"/>
                  </a:moveTo>
                  <a:cubicBezTo>
                    <a:pt x="84" y="24"/>
                    <a:pt x="13" y="0"/>
                    <a:pt x="1" y="83"/>
                  </a:cubicBezTo>
                  <a:cubicBezTo>
                    <a:pt x="1" y="95"/>
                    <a:pt x="108" y="119"/>
                    <a:pt x="168" y="143"/>
                  </a:cubicBezTo>
                  <a:cubicBezTo>
                    <a:pt x="179" y="147"/>
                    <a:pt x="193" y="148"/>
                    <a:pt x="207" y="148"/>
                  </a:cubicBezTo>
                  <a:cubicBezTo>
                    <a:pt x="235" y="148"/>
                    <a:pt x="267" y="143"/>
                    <a:pt x="298" y="143"/>
                  </a:cubicBezTo>
                  <a:lnTo>
                    <a:pt x="16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32"/>
            <p:cNvSpPr/>
            <p:nvPr/>
          </p:nvSpPr>
          <p:spPr>
            <a:xfrm>
              <a:off x="6092425" y="3347875"/>
              <a:ext cx="4775" cy="3575"/>
            </a:xfrm>
            <a:custGeom>
              <a:avLst/>
              <a:gdLst/>
              <a:ahLst/>
              <a:cxnLst/>
              <a:rect l="l" t="t" r="r" b="b"/>
              <a:pathLst>
                <a:path w="191" h="143" extrusionOk="0">
                  <a:moveTo>
                    <a:pt x="131" y="0"/>
                  </a:moveTo>
                  <a:lnTo>
                    <a:pt x="0" y="36"/>
                  </a:lnTo>
                  <a:lnTo>
                    <a:pt x="0" y="143"/>
                  </a:lnTo>
                  <a:cubicBezTo>
                    <a:pt x="60" y="131"/>
                    <a:pt x="131" y="119"/>
                    <a:pt x="191" y="95"/>
                  </a:cubicBezTo>
                  <a:cubicBezTo>
                    <a:pt x="179" y="71"/>
                    <a:pt x="143" y="24"/>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32"/>
            <p:cNvSpPr/>
            <p:nvPr/>
          </p:nvSpPr>
          <p:spPr>
            <a:xfrm>
              <a:off x="6111175" y="3374050"/>
              <a:ext cx="26200" cy="7175"/>
            </a:xfrm>
            <a:custGeom>
              <a:avLst/>
              <a:gdLst/>
              <a:ahLst/>
              <a:cxnLst/>
              <a:rect l="l" t="t" r="r" b="b"/>
              <a:pathLst>
                <a:path w="1048" h="287" extrusionOk="0">
                  <a:moveTo>
                    <a:pt x="0" y="1"/>
                  </a:moveTo>
                  <a:cubicBezTo>
                    <a:pt x="119" y="203"/>
                    <a:pt x="417" y="36"/>
                    <a:pt x="536" y="251"/>
                  </a:cubicBezTo>
                  <a:cubicBezTo>
                    <a:pt x="691" y="275"/>
                    <a:pt x="822" y="275"/>
                    <a:pt x="953" y="287"/>
                  </a:cubicBezTo>
                  <a:cubicBezTo>
                    <a:pt x="1000" y="239"/>
                    <a:pt x="1048" y="179"/>
                    <a:pt x="953" y="144"/>
                  </a:cubicBezTo>
                  <a:cubicBezTo>
                    <a:pt x="857" y="84"/>
                    <a:pt x="762" y="48"/>
                    <a:pt x="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32"/>
            <p:cNvSpPr/>
            <p:nvPr/>
          </p:nvSpPr>
          <p:spPr>
            <a:xfrm>
              <a:off x="5870075" y="3418700"/>
              <a:ext cx="10425" cy="8075"/>
            </a:xfrm>
            <a:custGeom>
              <a:avLst/>
              <a:gdLst/>
              <a:ahLst/>
              <a:cxnLst/>
              <a:rect l="l" t="t" r="r" b="b"/>
              <a:pathLst>
                <a:path w="417" h="323" extrusionOk="0">
                  <a:moveTo>
                    <a:pt x="238" y="1"/>
                  </a:moveTo>
                  <a:cubicBezTo>
                    <a:pt x="203" y="1"/>
                    <a:pt x="167" y="1"/>
                    <a:pt x="143" y="36"/>
                  </a:cubicBezTo>
                  <a:lnTo>
                    <a:pt x="0" y="298"/>
                  </a:lnTo>
                  <a:cubicBezTo>
                    <a:pt x="143" y="298"/>
                    <a:pt x="286" y="322"/>
                    <a:pt x="417" y="322"/>
                  </a:cubicBezTo>
                  <a:cubicBezTo>
                    <a:pt x="417" y="179"/>
                    <a:pt x="357" y="84"/>
                    <a:pt x="2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32"/>
            <p:cNvSpPr/>
            <p:nvPr/>
          </p:nvSpPr>
          <p:spPr>
            <a:xfrm>
              <a:off x="5894775" y="3422400"/>
              <a:ext cx="7175" cy="5025"/>
            </a:xfrm>
            <a:custGeom>
              <a:avLst/>
              <a:gdLst/>
              <a:ahLst/>
              <a:cxnLst/>
              <a:rect l="l" t="t" r="r" b="b"/>
              <a:pathLst>
                <a:path w="287" h="201" extrusionOk="0">
                  <a:moveTo>
                    <a:pt x="109" y="0"/>
                  </a:moveTo>
                  <a:cubicBezTo>
                    <a:pt x="94" y="0"/>
                    <a:pt x="78" y="3"/>
                    <a:pt x="60" y="7"/>
                  </a:cubicBezTo>
                  <a:cubicBezTo>
                    <a:pt x="24" y="19"/>
                    <a:pt x="12" y="115"/>
                    <a:pt x="0" y="174"/>
                  </a:cubicBezTo>
                  <a:cubicBezTo>
                    <a:pt x="42" y="192"/>
                    <a:pt x="90" y="201"/>
                    <a:pt x="139" y="201"/>
                  </a:cubicBezTo>
                  <a:cubicBezTo>
                    <a:pt x="188" y="201"/>
                    <a:pt x="239" y="192"/>
                    <a:pt x="286" y="174"/>
                  </a:cubicBezTo>
                  <a:cubicBezTo>
                    <a:pt x="245" y="92"/>
                    <a:pt x="204" y="0"/>
                    <a:pt x="1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32"/>
            <p:cNvSpPr/>
            <p:nvPr/>
          </p:nvSpPr>
          <p:spPr>
            <a:xfrm>
              <a:off x="5887925" y="3425475"/>
              <a:ext cx="3000" cy="1475"/>
            </a:xfrm>
            <a:custGeom>
              <a:avLst/>
              <a:gdLst/>
              <a:ahLst/>
              <a:cxnLst/>
              <a:rect l="l" t="t" r="r" b="b"/>
              <a:pathLst>
                <a:path w="120" h="59" extrusionOk="0">
                  <a:moveTo>
                    <a:pt x="91" y="0"/>
                  </a:moveTo>
                  <a:cubicBezTo>
                    <a:pt x="88" y="0"/>
                    <a:pt x="86" y="1"/>
                    <a:pt x="84" y="4"/>
                  </a:cubicBezTo>
                  <a:cubicBezTo>
                    <a:pt x="48" y="15"/>
                    <a:pt x="36" y="27"/>
                    <a:pt x="1" y="51"/>
                  </a:cubicBezTo>
                  <a:cubicBezTo>
                    <a:pt x="18" y="56"/>
                    <a:pt x="35" y="58"/>
                    <a:pt x="52" y="58"/>
                  </a:cubicBezTo>
                  <a:cubicBezTo>
                    <a:pt x="80" y="58"/>
                    <a:pt x="105" y="50"/>
                    <a:pt x="120" y="27"/>
                  </a:cubicBezTo>
                  <a:cubicBezTo>
                    <a:pt x="110" y="18"/>
                    <a:pt x="100" y="0"/>
                    <a:pt x="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32"/>
            <p:cNvSpPr/>
            <p:nvPr/>
          </p:nvSpPr>
          <p:spPr>
            <a:xfrm>
              <a:off x="5944475" y="3422750"/>
              <a:ext cx="4450" cy="4525"/>
            </a:xfrm>
            <a:custGeom>
              <a:avLst/>
              <a:gdLst/>
              <a:ahLst/>
              <a:cxnLst/>
              <a:rect l="l" t="t" r="r" b="b"/>
              <a:pathLst>
                <a:path w="178" h="181" extrusionOk="0">
                  <a:moveTo>
                    <a:pt x="56" y="0"/>
                  </a:moveTo>
                  <a:cubicBezTo>
                    <a:pt x="40" y="0"/>
                    <a:pt x="21" y="2"/>
                    <a:pt x="1" y="5"/>
                  </a:cubicBezTo>
                  <a:lnTo>
                    <a:pt x="1" y="17"/>
                  </a:lnTo>
                  <a:cubicBezTo>
                    <a:pt x="25" y="65"/>
                    <a:pt x="25" y="124"/>
                    <a:pt x="36" y="172"/>
                  </a:cubicBezTo>
                  <a:cubicBezTo>
                    <a:pt x="60" y="178"/>
                    <a:pt x="81" y="181"/>
                    <a:pt x="102" y="181"/>
                  </a:cubicBezTo>
                  <a:cubicBezTo>
                    <a:pt x="123" y="181"/>
                    <a:pt x="144" y="178"/>
                    <a:pt x="167" y="172"/>
                  </a:cubicBezTo>
                  <a:cubicBezTo>
                    <a:pt x="178" y="60"/>
                    <a:pt x="153" y="0"/>
                    <a:pt x="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32"/>
            <p:cNvSpPr/>
            <p:nvPr/>
          </p:nvSpPr>
          <p:spPr>
            <a:xfrm>
              <a:off x="5970375" y="3330300"/>
              <a:ext cx="7475" cy="2625"/>
            </a:xfrm>
            <a:custGeom>
              <a:avLst/>
              <a:gdLst/>
              <a:ahLst/>
              <a:cxnLst/>
              <a:rect l="l" t="t" r="r" b="b"/>
              <a:pathLst>
                <a:path w="299" h="105" extrusionOk="0">
                  <a:moveTo>
                    <a:pt x="1" y="1"/>
                  </a:moveTo>
                  <a:cubicBezTo>
                    <a:pt x="42" y="72"/>
                    <a:pt x="90" y="105"/>
                    <a:pt x="140" y="105"/>
                  </a:cubicBezTo>
                  <a:cubicBezTo>
                    <a:pt x="191" y="105"/>
                    <a:pt x="245" y="72"/>
                    <a:pt x="298" y="12"/>
                  </a:cubicBezTo>
                  <a:cubicBezTo>
                    <a:pt x="191" y="1"/>
                    <a:pt x="9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32"/>
            <p:cNvSpPr/>
            <p:nvPr/>
          </p:nvSpPr>
          <p:spPr>
            <a:xfrm>
              <a:off x="6012350" y="3330450"/>
              <a:ext cx="4475" cy="2775"/>
            </a:xfrm>
            <a:custGeom>
              <a:avLst/>
              <a:gdLst/>
              <a:ahLst/>
              <a:cxnLst/>
              <a:rect l="l" t="t" r="r" b="b"/>
              <a:pathLst>
                <a:path w="179" h="111" extrusionOk="0">
                  <a:moveTo>
                    <a:pt x="107" y="0"/>
                  </a:moveTo>
                  <a:cubicBezTo>
                    <a:pt x="52" y="0"/>
                    <a:pt x="0" y="13"/>
                    <a:pt x="0" y="54"/>
                  </a:cubicBezTo>
                  <a:cubicBezTo>
                    <a:pt x="0" y="99"/>
                    <a:pt x="42" y="111"/>
                    <a:pt x="90" y="111"/>
                  </a:cubicBezTo>
                  <a:cubicBezTo>
                    <a:pt x="120" y="111"/>
                    <a:pt x="152" y="106"/>
                    <a:pt x="179" y="102"/>
                  </a:cubicBezTo>
                  <a:lnTo>
                    <a:pt x="179" y="54"/>
                  </a:lnTo>
                  <a:lnTo>
                    <a:pt x="179" y="6"/>
                  </a:lnTo>
                  <a:cubicBezTo>
                    <a:pt x="157" y="3"/>
                    <a:pt x="131" y="0"/>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32"/>
            <p:cNvSpPr/>
            <p:nvPr/>
          </p:nvSpPr>
          <p:spPr>
            <a:xfrm>
              <a:off x="5741475" y="3420675"/>
              <a:ext cx="5675" cy="2575"/>
            </a:xfrm>
            <a:custGeom>
              <a:avLst/>
              <a:gdLst/>
              <a:ahLst/>
              <a:cxnLst/>
              <a:rect l="l" t="t" r="r" b="b"/>
              <a:pathLst>
                <a:path w="227" h="103" extrusionOk="0">
                  <a:moveTo>
                    <a:pt x="94" y="1"/>
                  </a:moveTo>
                  <a:cubicBezTo>
                    <a:pt x="62" y="1"/>
                    <a:pt x="30" y="5"/>
                    <a:pt x="1" y="5"/>
                  </a:cubicBezTo>
                  <a:cubicBezTo>
                    <a:pt x="35" y="90"/>
                    <a:pt x="87" y="102"/>
                    <a:pt x="149" y="102"/>
                  </a:cubicBezTo>
                  <a:cubicBezTo>
                    <a:pt x="173" y="102"/>
                    <a:pt x="200" y="100"/>
                    <a:pt x="227" y="100"/>
                  </a:cubicBezTo>
                  <a:cubicBezTo>
                    <a:pt x="204" y="16"/>
                    <a:pt x="151" y="1"/>
                    <a:pt x="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32"/>
            <p:cNvSpPr/>
            <p:nvPr/>
          </p:nvSpPr>
          <p:spPr>
            <a:xfrm>
              <a:off x="6192125" y="3377025"/>
              <a:ext cx="7475" cy="7175"/>
            </a:xfrm>
            <a:custGeom>
              <a:avLst/>
              <a:gdLst/>
              <a:ahLst/>
              <a:cxnLst/>
              <a:rect l="l" t="t" r="r" b="b"/>
              <a:pathLst>
                <a:path w="299" h="287" extrusionOk="0">
                  <a:moveTo>
                    <a:pt x="156" y="1"/>
                  </a:moveTo>
                  <a:cubicBezTo>
                    <a:pt x="96" y="1"/>
                    <a:pt x="60" y="25"/>
                    <a:pt x="13" y="25"/>
                  </a:cubicBezTo>
                  <a:cubicBezTo>
                    <a:pt x="1" y="60"/>
                    <a:pt x="1" y="120"/>
                    <a:pt x="1" y="168"/>
                  </a:cubicBezTo>
                  <a:cubicBezTo>
                    <a:pt x="1" y="215"/>
                    <a:pt x="1" y="239"/>
                    <a:pt x="13" y="287"/>
                  </a:cubicBezTo>
                  <a:cubicBezTo>
                    <a:pt x="120" y="287"/>
                    <a:pt x="203" y="275"/>
                    <a:pt x="298" y="275"/>
                  </a:cubicBezTo>
                  <a:lnTo>
                    <a:pt x="1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32"/>
            <p:cNvSpPr/>
            <p:nvPr/>
          </p:nvSpPr>
          <p:spPr>
            <a:xfrm>
              <a:off x="5557225" y="3286850"/>
              <a:ext cx="44075" cy="8950"/>
            </a:xfrm>
            <a:custGeom>
              <a:avLst/>
              <a:gdLst/>
              <a:ahLst/>
              <a:cxnLst/>
              <a:rect l="l" t="t" r="r" b="b"/>
              <a:pathLst>
                <a:path w="1763" h="358" extrusionOk="0">
                  <a:moveTo>
                    <a:pt x="920" y="0"/>
                  </a:moveTo>
                  <a:cubicBezTo>
                    <a:pt x="615" y="0"/>
                    <a:pt x="308" y="30"/>
                    <a:pt x="1" y="155"/>
                  </a:cubicBezTo>
                  <a:cubicBezTo>
                    <a:pt x="118" y="218"/>
                    <a:pt x="229" y="302"/>
                    <a:pt x="344" y="302"/>
                  </a:cubicBezTo>
                  <a:cubicBezTo>
                    <a:pt x="380" y="302"/>
                    <a:pt x="416" y="294"/>
                    <a:pt x="453" y="274"/>
                  </a:cubicBezTo>
                  <a:cubicBezTo>
                    <a:pt x="560" y="213"/>
                    <a:pt x="660" y="191"/>
                    <a:pt x="758" y="191"/>
                  </a:cubicBezTo>
                  <a:cubicBezTo>
                    <a:pt x="946" y="191"/>
                    <a:pt x="1123" y="271"/>
                    <a:pt x="1310" y="310"/>
                  </a:cubicBezTo>
                  <a:cubicBezTo>
                    <a:pt x="1418" y="179"/>
                    <a:pt x="1763" y="357"/>
                    <a:pt x="1739" y="24"/>
                  </a:cubicBezTo>
                  <a:cubicBezTo>
                    <a:pt x="1468" y="24"/>
                    <a:pt x="1195" y="0"/>
                    <a:pt x="9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32"/>
            <p:cNvSpPr/>
            <p:nvPr/>
          </p:nvSpPr>
          <p:spPr>
            <a:xfrm>
              <a:off x="5514375" y="3284550"/>
              <a:ext cx="26500" cy="13325"/>
            </a:xfrm>
            <a:custGeom>
              <a:avLst/>
              <a:gdLst/>
              <a:ahLst/>
              <a:cxnLst/>
              <a:rect l="l" t="t" r="r" b="b"/>
              <a:pathLst>
                <a:path w="1060" h="533" extrusionOk="0">
                  <a:moveTo>
                    <a:pt x="307" y="0"/>
                  </a:moveTo>
                  <a:cubicBezTo>
                    <a:pt x="209" y="0"/>
                    <a:pt x="107" y="20"/>
                    <a:pt x="0" y="68"/>
                  </a:cubicBezTo>
                  <a:cubicBezTo>
                    <a:pt x="0" y="128"/>
                    <a:pt x="24" y="187"/>
                    <a:pt x="24" y="247"/>
                  </a:cubicBezTo>
                  <a:cubicBezTo>
                    <a:pt x="110" y="202"/>
                    <a:pt x="183" y="180"/>
                    <a:pt x="242" y="180"/>
                  </a:cubicBezTo>
                  <a:cubicBezTo>
                    <a:pt x="371" y="180"/>
                    <a:pt x="433" y="288"/>
                    <a:pt x="417" y="509"/>
                  </a:cubicBezTo>
                  <a:cubicBezTo>
                    <a:pt x="524" y="521"/>
                    <a:pt x="631" y="533"/>
                    <a:pt x="738" y="533"/>
                  </a:cubicBezTo>
                  <a:cubicBezTo>
                    <a:pt x="572" y="152"/>
                    <a:pt x="929" y="307"/>
                    <a:pt x="1060" y="235"/>
                  </a:cubicBezTo>
                  <a:cubicBezTo>
                    <a:pt x="809" y="140"/>
                    <a:pt x="570" y="0"/>
                    <a:pt x="3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32"/>
            <p:cNvSpPr/>
            <p:nvPr/>
          </p:nvSpPr>
          <p:spPr>
            <a:xfrm>
              <a:off x="5554250" y="3289750"/>
              <a:ext cx="3300" cy="2925"/>
            </a:xfrm>
            <a:custGeom>
              <a:avLst/>
              <a:gdLst/>
              <a:ahLst/>
              <a:cxnLst/>
              <a:rect l="l" t="t" r="r" b="b"/>
              <a:pathLst>
                <a:path w="132" h="117" extrusionOk="0">
                  <a:moveTo>
                    <a:pt x="71" y="0"/>
                  </a:moveTo>
                  <a:cubicBezTo>
                    <a:pt x="48" y="0"/>
                    <a:pt x="24" y="9"/>
                    <a:pt x="1" y="27"/>
                  </a:cubicBezTo>
                  <a:cubicBezTo>
                    <a:pt x="24" y="87"/>
                    <a:pt x="48" y="116"/>
                    <a:pt x="71" y="116"/>
                  </a:cubicBezTo>
                  <a:cubicBezTo>
                    <a:pt x="93" y="116"/>
                    <a:pt x="114" y="87"/>
                    <a:pt x="132" y="27"/>
                  </a:cubicBezTo>
                  <a:cubicBezTo>
                    <a:pt x="114" y="9"/>
                    <a:pt x="93" y="0"/>
                    <a:pt x="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32"/>
            <p:cNvSpPr/>
            <p:nvPr/>
          </p:nvSpPr>
          <p:spPr>
            <a:xfrm>
              <a:off x="5550075" y="3289000"/>
              <a:ext cx="4200" cy="1750"/>
            </a:xfrm>
            <a:custGeom>
              <a:avLst/>
              <a:gdLst/>
              <a:ahLst/>
              <a:cxnLst/>
              <a:rect l="l" t="t" r="r" b="b"/>
              <a:pathLst>
                <a:path w="168" h="70" extrusionOk="0">
                  <a:moveTo>
                    <a:pt x="83" y="0"/>
                  </a:moveTo>
                  <a:cubicBezTo>
                    <a:pt x="56" y="0"/>
                    <a:pt x="29" y="18"/>
                    <a:pt x="1" y="57"/>
                  </a:cubicBezTo>
                  <a:cubicBezTo>
                    <a:pt x="60" y="57"/>
                    <a:pt x="108" y="57"/>
                    <a:pt x="168" y="69"/>
                  </a:cubicBezTo>
                  <a:cubicBezTo>
                    <a:pt x="142" y="24"/>
                    <a:pt x="113" y="0"/>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32"/>
            <p:cNvSpPr/>
            <p:nvPr/>
          </p:nvSpPr>
          <p:spPr>
            <a:xfrm>
              <a:off x="5546800" y="3290425"/>
              <a:ext cx="3300" cy="2125"/>
            </a:xfrm>
            <a:custGeom>
              <a:avLst/>
              <a:gdLst/>
              <a:ahLst/>
              <a:cxnLst/>
              <a:rect l="l" t="t" r="r" b="b"/>
              <a:pathLst>
                <a:path w="132" h="85" extrusionOk="0">
                  <a:moveTo>
                    <a:pt x="1" y="0"/>
                  </a:moveTo>
                  <a:cubicBezTo>
                    <a:pt x="32" y="55"/>
                    <a:pt x="59" y="85"/>
                    <a:pt x="82" y="85"/>
                  </a:cubicBezTo>
                  <a:cubicBezTo>
                    <a:pt x="103" y="85"/>
                    <a:pt x="120" y="58"/>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32"/>
            <p:cNvSpPr/>
            <p:nvPr/>
          </p:nvSpPr>
          <p:spPr>
            <a:xfrm>
              <a:off x="5754575" y="3280800"/>
              <a:ext cx="18775" cy="2500"/>
            </a:xfrm>
            <a:custGeom>
              <a:avLst/>
              <a:gdLst/>
              <a:ahLst/>
              <a:cxnLst/>
              <a:rect l="l" t="t" r="r" b="b"/>
              <a:pathLst>
                <a:path w="751" h="100" extrusionOk="0">
                  <a:moveTo>
                    <a:pt x="359" y="1"/>
                  </a:moveTo>
                  <a:cubicBezTo>
                    <a:pt x="239" y="1"/>
                    <a:pt x="120" y="31"/>
                    <a:pt x="1" y="99"/>
                  </a:cubicBezTo>
                  <a:lnTo>
                    <a:pt x="751" y="99"/>
                  </a:lnTo>
                  <a:cubicBezTo>
                    <a:pt x="620" y="37"/>
                    <a:pt x="489" y="1"/>
                    <a:pt x="3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32"/>
            <p:cNvSpPr/>
            <p:nvPr/>
          </p:nvSpPr>
          <p:spPr>
            <a:xfrm>
              <a:off x="5773025" y="3281750"/>
              <a:ext cx="10450" cy="5375"/>
            </a:xfrm>
            <a:custGeom>
              <a:avLst/>
              <a:gdLst/>
              <a:ahLst/>
              <a:cxnLst/>
              <a:rect l="l" t="t" r="r" b="b"/>
              <a:pathLst>
                <a:path w="418" h="215" extrusionOk="0">
                  <a:moveTo>
                    <a:pt x="195" y="0"/>
                  </a:moveTo>
                  <a:cubicBezTo>
                    <a:pt x="128" y="0"/>
                    <a:pt x="63" y="15"/>
                    <a:pt x="1" y="49"/>
                  </a:cubicBezTo>
                  <a:cubicBezTo>
                    <a:pt x="79" y="158"/>
                    <a:pt x="151" y="215"/>
                    <a:pt x="221" y="215"/>
                  </a:cubicBezTo>
                  <a:cubicBezTo>
                    <a:pt x="288" y="215"/>
                    <a:pt x="353" y="161"/>
                    <a:pt x="417" y="49"/>
                  </a:cubicBezTo>
                  <a:cubicBezTo>
                    <a:pt x="343" y="18"/>
                    <a:pt x="268" y="0"/>
                    <a:pt x="1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32"/>
            <p:cNvSpPr/>
            <p:nvPr/>
          </p:nvSpPr>
          <p:spPr>
            <a:xfrm>
              <a:off x="6143325" y="3292700"/>
              <a:ext cx="20850" cy="12625"/>
            </a:xfrm>
            <a:custGeom>
              <a:avLst/>
              <a:gdLst/>
              <a:ahLst/>
              <a:cxnLst/>
              <a:rect l="l" t="t" r="r" b="b"/>
              <a:pathLst>
                <a:path w="834" h="505" extrusionOk="0">
                  <a:moveTo>
                    <a:pt x="400" y="1"/>
                  </a:moveTo>
                  <a:cubicBezTo>
                    <a:pt x="280" y="1"/>
                    <a:pt x="174" y="54"/>
                    <a:pt x="119" y="195"/>
                  </a:cubicBezTo>
                  <a:cubicBezTo>
                    <a:pt x="0" y="445"/>
                    <a:pt x="310" y="373"/>
                    <a:pt x="381" y="504"/>
                  </a:cubicBezTo>
                  <a:cubicBezTo>
                    <a:pt x="834" y="445"/>
                    <a:pt x="834" y="445"/>
                    <a:pt x="679" y="64"/>
                  </a:cubicBezTo>
                  <a:cubicBezTo>
                    <a:pt x="663" y="41"/>
                    <a:pt x="643" y="28"/>
                    <a:pt x="624" y="28"/>
                  </a:cubicBezTo>
                  <a:cubicBezTo>
                    <a:pt x="614" y="28"/>
                    <a:pt x="604" y="32"/>
                    <a:pt x="595" y="40"/>
                  </a:cubicBezTo>
                  <a:cubicBezTo>
                    <a:pt x="530" y="16"/>
                    <a:pt x="463" y="1"/>
                    <a:pt x="4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32"/>
            <p:cNvSpPr/>
            <p:nvPr/>
          </p:nvSpPr>
          <p:spPr>
            <a:xfrm>
              <a:off x="5848625" y="3425550"/>
              <a:ext cx="3300" cy="1675"/>
            </a:xfrm>
            <a:custGeom>
              <a:avLst/>
              <a:gdLst/>
              <a:ahLst/>
              <a:cxnLst/>
              <a:rect l="l" t="t" r="r" b="b"/>
              <a:pathLst>
                <a:path w="132" h="67" extrusionOk="0">
                  <a:moveTo>
                    <a:pt x="108" y="1"/>
                  </a:moveTo>
                  <a:cubicBezTo>
                    <a:pt x="60" y="1"/>
                    <a:pt x="25" y="24"/>
                    <a:pt x="1" y="48"/>
                  </a:cubicBezTo>
                  <a:cubicBezTo>
                    <a:pt x="25" y="60"/>
                    <a:pt x="46" y="66"/>
                    <a:pt x="66" y="66"/>
                  </a:cubicBezTo>
                  <a:cubicBezTo>
                    <a:pt x="87" y="66"/>
                    <a:pt x="108" y="60"/>
                    <a:pt x="132" y="48"/>
                  </a:cubicBezTo>
                  <a:cubicBezTo>
                    <a:pt x="120" y="24"/>
                    <a:pt x="84"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32"/>
            <p:cNvSpPr/>
            <p:nvPr/>
          </p:nvSpPr>
          <p:spPr>
            <a:xfrm>
              <a:off x="5499175" y="3443325"/>
              <a:ext cx="286075" cy="33825"/>
            </a:xfrm>
            <a:custGeom>
              <a:avLst/>
              <a:gdLst/>
              <a:ahLst/>
              <a:cxnLst/>
              <a:rect l="l" t="t" r="r" b="b"/>
              <a:pathLst>
                <a:path w="11443" h="1353" extrusionOk="0">
                  <a:moveTo>
                    <a:pt x="2044" y="1"/>
                  </a:moveTo>
                  <a:cubicBezTo>
                    <a:pt x="1989" y="1"/>
                    <a:pt x="1924" y="19"/>
                    <a:pt x="1846" y="63"/>
                  </a:cubicBezTo>
                  <a:cubicBezTo>
                    <a:pt x="1813" y="58"/>
                    <a:pt x="1781" y="56"/>
                    <a:pt x="1749" y="56"/>
                  </a:cubicBezTo>
                  <a:cubicBezTo>
                    <a:pt x="1415" y="56"/>
                    <a:pt x="1150" y="319"/>
                    <a:pt x="834" y="373"/>
                  </a:cubicBezTo>
                  <a:cubicBezTo>
                    <a:pt x="584" y="552"/>
                    <a:pt x="311" y="694"/>
                    <a:pt x="1" y="694"/>
                  </a:cubicBezTo>
                  <a:cubicBezTo>
                    <a:pt x="13" y="730"/>
                    <a:pt x="1" y="778"/>
                    <a:pt x="1" y="802"/>
                  </a:cubicBezTo>
                  <a:cubicBezTo>
                    <a:pt x="262" y="808"/>
                    <a:pt x="530" y="845"/>
                    <a:pt x="794" y="845"/>
                  </a:cubicBezTo>
                  <a:cubicBezTo>
                    <a:pt x="1048" y="845"/>
                    <a:pt x="1298" y="811"/>
                    <a:pt x="1537" y="683"/>
                  </a:cubicBezTo>
                  <a:cubicBezTo>
                    <a:pt x="1684" y="739"/>
                    <a:pt x="1828" y="753"/>
                    <a:pt x="1972" y="753"/>
                  </a:cubicBezTo>
                  <a:cubicBezTo>
                    <a:pt x="2106" y="753"/>
                    <a:pt x="2241" y="741"/>
                    <a:pt x="2377" y="741"/>
                  </a:cubicBezTo>
                  <a:cubicBezTo>
                    <a:pt x="2403" y="741"/>
                    <a:pt x="2428" y="741"/>
                    <a:pt x="2454" y="742"/>
                  </a:cubicBezTo>
                  <a:cubicBezTo>
                    <a:pt x="2633" y="751"/>
                    <a:pt x="2813" y="754"/>
                    <a:pt x="2992" y="754"/>
                  </a:cubicBezTo>
                  <a:cubicBezTo>
                    <a:pt x="3374" y="754"/>
                    <a:pt x="3755" y="740"/>
                    <a:pt x="4135" y="740"/>
                  </a:cubicBezTo>
                  <a:cubicBezTo>
                    <a:pt x="4524" y="740"/>
                    <a:pt x="4913" y="755"/>
                    <a:pt x="5299" y="814"/>
                  </a:cubicBezTo>
                  <a:cubicBezTo>
                    <a:pt x="5400" y="842"/>
                    <a:pt x="5501" y="858"/>
                    <a:pt x="5605" y="858"/>
                  </a:cubicBezTo>
                  <a:cubicBezTo>
                    <a:pt x="5672" y="858"/>
                    <a:pt x="5741" y="851"/>
                    <a:pt x="5811" y="837"/>
                  </a:cubicBezTo>
                  <a:cubicBezTo>
                    <a:pt x="5899" y="883"/>
                    <a:pt x="5992" y="893"/>
                    <a:pt x="6086" y="893"/>
                  </a:cubicBezTo>
                  <a:cubicBezTo>
                    <a:pt x="6152" y="893"/>
                    <a:pt x="6219" y="888"/>
                    <a:pt x="6285" y="888"/>
                  </a:cubicBezTo>
                  <a:cubicBezTo>
                    <a:pt x="6394" y="888"/>
                    <a:pt x="6500" y="901"/>
                    <a:pt x="6597" y="968"/>
                  </a:cubicBezTo>
                  <a:cubicBezTo>
                    <a:pt x="6662" y="1001"/>
                    <a:pt x="6728" y="1019"/>
                    <a:pt x="6793" y="1019"/>
                  </a:cubicBezTo>
                  <a:cubicBezTo>
                    <a:pt x="6847" y="1019"/>
                    <a:pt x="6901" y="1007"/>
                    <a:pt x="6954" y="980"/>
                  </a:cubicBezTo>
                  <a:cubicBezTo>
                    <a:pt x="7091" y="1028"/>
                    <a:pt x="7232" y="1041"/>
                    <a:pt x="7374" y="1041"/>
                  </a:cubicBezTo>
                  <a:cubicBezTo>
                    <a:pt x="7526" y="1041"/>
                    <a:pt x="7679" y="1027"/>
                    <a:pt x="7832" y="1027"/>
                  </a:cubicBezTo>
                  <a:cubicBezTo>
                    <a:pt x="7997" y="1027"/>
                    <a:pt x="8162" y="1043"/>
                    <a:pt x="8323" y="1111"/>
                  </a:cubicBezTo>
                  <a:cubicBezTo>
                    <a:pt x="8364" y="1145"/>
                    <a:pt x="8400" y="1159"/>
                    <a:pt x="8437" y="1159"/>
                  </a:cubicBezTo>
                  <a:cubicBezTo>
                    <a:pt x="8466" y="1159"/>
                    <a:pt x="8495" y="1151"/>
                    <a:pt x="8526" y="1135"/>
                  </a:cubicBezTo>
                  <a:cubicBezTo>
                    <a:pt x="8655" y="1177"/>
                    <a:pt x="8787" y="1187"/>
                    <a:pt x="8920" y="1187"/>
                  </a:cubicBezTo>
                  <a:cubicBezTo>
                    <a:pt x="9047" y="1187"/>
                    <a:pt x="9175" y="1178"/>
                    <a:pt x="9302" y="1178"/>
                  </a:cubicBezTo>
                  <a:cubicBezTo>
                    <a:pt x="9458" y="1178"/>
                    <a:pt x="9613" y="1192"/>
                    <a:pt x="9764" y="1254"/>
                  </a:cubicBezTo>
                  <a:cubicBezTo>
                    <a:pt x="9836" y="1254"/>
                    <a:pt x="9919" y="1266"/>
                    <a:pt x="9990" y="1266"/>
                  </a:cubicBezTo>
                  <a:cubicBezTo>
                    <a:pt x="10234" y="1315"/>
                    <a:pt x="10484" y="1352"/>
                    <a:pt x="10731" y="1352"/>
                  </a:cubicBezTo>
                  <a:cubicBezTo>
                    <a:pt x="10846" y="1352"/>
                    <a:pt x="10961" y="1344"/>
                    <a:pt x="11074" y="1326"/>
                  </a:cubicBezTo>
                  <a:cubicBezTo>
                    <a:pt x="11098" y="1328"/>
                    <a:pt x="11120" y="1330"/>
                    <a:pt x="11141" y="1330"/>
                  </a:cubicBezTo>
                  <a:cubicBezTo>
                    <a:pt x="11205" y="1330"/>
                    <a:pt x="11258" y="1317"/>
                    <a:pt x="11312" y="1290"/>
                  </a:cubicBezTo>
                  <a:cubicBezTo>
                    <a:pt x="11443" y="873"/>
                    <a:pt x="11002" y="1111"/>
                    <a:pt x="10931" y="956"/>
                  </a:cubicBezTo>
                  <a:cubicBezTo>
                    <a:pt x="10621" y="928"/>
                    <a:pt x="10315" y="912"/>
                    <a:pt x="10009" y="912"/>
                  </a:cubicBezTo>
                  <a:cubicBezTo>
                    <a:pt x="9809" y="912"/>
                    <a:pt x="9609" y="919"/>
                    <a:pt x="9407" y="933"/>
                  </a:cubicBezTo>
                  <a:cubicBezTo>
                    <a:pt x="9331" y="894"/>
                    <a:pt x="9247" y="891"/>
                    <a:pt x="9162" y="891"/>
                  </a:cubicBezTo>
                  <a:cubicBezTo>
                    <a:pt x="9140" y="891"/>
                    <a:pt x="9119" y="891"/>
                    <a:pt x="9097" y="891"/>
                  </a:cubicBezTo>
                  <a:cubicBezTo>
                    <a:pt x="8990" y="891"/>
                    <a:pt x="8883" y="885"/>
                    <a:pt x="8788" y="814"/>
                  </a:cubicBezTo>
                  <a:cubicBezTo>
                    <a:pt x="8754" y="805"/>
                    <a:pt x="8726" y="797"/>
                    <a:pt x="8700" y="797"/>
                  </a:cubicBezTo>
                  <a:cubicBezTo>
                    <a:pt x="8690" y="797"/>
                    <a:pt x="8679" y="798"/>
                    <a:pt x="8669" y="802"/>
                  </a:cubicBezTo>
                  <a:cubicBezTo>
                    <a:pt x="8555" y="753"/>
                    <a:pt x="8438" y="742"/>
                    <a:pt x="8319" y="742"/>
                  </a:cubicBezTo>
                  <a:cubicBezTo>
                    <a:pt x="8214" y="742"/>
                    <a:pt x="8107" y="751"/>
                    <a:pt x="8001" y="751"/>
                  </a:cubicBezTo>
                  <a:cubicBezTo>
                    <a:pt x="7876" y="751"/>
                    <a:pt x="7752" y="738"/>
                    <a:pt x="7633" y="683"/>
                  </a:cubicBezTo>
                  <a:cubicBezTo>
                    <a:pt x="7495" y="655"/>
                    <a:pt x="7357" y="635"/>
                    <a:pt x="7219" y="635"/>
                  </a:cubicBezTo>
                  <a:cubicBezTo>
                    <a:pt x="7119" y="635"/>
                    <a:pt x="7019" y="646"/>
                    <a:pt x="6919" y="671"/>
                  </a:cubicBezTo>
                  <a:cubicBezTo>
                    <a:pt x="6919" y="671"/>
                    <a:pt x="6907" y="683"/>
                    <a:pt x="6883" y="694"/>
                  </a:cubicBezTo>
                  <a:cubicBezTo>
                    <a:pt x="6847" y="694"/>
                    <a:pt x="6823" y="694"/>
                    <a:pt x="6788" y="659"/>
                  </a:cubicBezTo>
                  <a:cubicBezTo>
                    <a:pt x="6774" y="639"/>
                    <a:pt x="6758" y="630"/>
                    <a:pt x="6737" y="630"/>
                  </a:cubicBezTo>
                  <a:cubicBezTo>
                    <a:pt x="6721" y="630"/>
                    <a:pt x="6702" y="636"/>
                    <a:pt x="6680" y="647"/>
                  </a:cubicBezTo>
                  <a:cubicBezTo>
                    <a:pt x="6547" y="588"/>
                    <a:pt x="6409" y="575"/>
                    <a:pt x="6269" y="575"/>
                  </a:cubicBezTo>
                  <a:cubicBezTo>
                    <a:pt x="6156" y="575"/>
                    <a:pt x="6042" y="584"/>
                    <a:pt x="5929" y="584"/>
                  </a:cubicBezTo>
                  <a:cubicBezTo>
                    <a:pt x="5781" y="584"/>
                    <a:pt x="5634" y="569"/>
                    <a:pt x="5490" y="504"/>
                  </a:cubicBezTo>
                  <a:cubicBezTo>
                    <a:pt x="5430" y="504"/>
                    <a:pt x="5359" y="492"/>
                    <a:pt x="5287" y="492"/>
                  </a:cubicBezTo>
                  <a:cubicBezTo>
                    <a:pt x="5170" y="447"/>
                    <a:pt x="5048" y="437"/>
                    <a:pt x="4925" y="437"/>
                  </a:cubicBezTo>
                  <a:cubicBezTo>
                    <a:pt x="4824" y="437"/>
                    <a:pt x="4722" y="444"/>
                    <a:pt x="4620" y="444"/>
                  </a:cubicBezTo>
                  <a:cubicBezTo>
                    <a:pt x="4483" y="444"/>
                    <a:pt x="4347" y="432"/>
                    <a:pt x="4216" y="373"/>
                  </a:cubicBezTo>
                  <a:cubicBezTo>
                    <a:pt x="3549" y="230"/>
                    <a:pt x="2858" y="254"/>
                    <a:pt x="2204" y="63"/>
                  </a:cubicBezTo>
                  <a:cubicBezTo>
                    <a:pt x="2159" y="25"/>
                    <a:pt x="2108" y="1"/>
                    <a:pt x="20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32"/>
            <p:cNvSpPr/>
            <p:nvPr/>
          </p:nvSpPr>
          <p:spPr>
            <a:xfrm>
              <a:off x="5544425" y="3437725"/>
              <a:ext cx="13425" cy="7200"/>
            </a:xfrm>
            <a:custGeom>
              <a:avLst/>
              <a:gdLst/>
              <a:ahLst/>
              <a:cxnLst/>
              <a:rect l="l" t="t" r="r" b="b"/>
              <a:pathLst>
                <a:path w="537" h="288" extrusionOk="0">
                  <a:moveTo>
                    <a:pt x="272" y="1"/>
                  </a:moveTo>
                  <a:cubicBezTo>
                    <a:pt x="222" y="1"/>
                    <a:pt x="170" y="10"/>
                    <a:pt x="120" y="26"/>
                  </a:cubicBezTo>
                  <a:cubicBezTo>
                    <a:pt x="1" y="73"/>
                    <a:pt x="84" y="180"/>
                    <a:pt x="108" y="252"/>
                  </a:cubicBezTo>
                  <a:cubicBezTo>
                    <a:pt x="203" y="276"/>
                    <a:pt x="310" y="276"/>
                    <a:pt x="394" y="287"/>
                  </a:cubicBezTo>
                  <a:cubicBezTo>
                    <a:pt x="441" y="240"/>
                    <a:pt x="489" y="192"/>
                    <a:pt x="537" y="145"/>
                  </a:cubicBezTo>
                  <a:cubicBezTo>
                    <a:pt x="472" y="40"/>
                    <a:pt x="376" y="1"/>
                    <a:pt x="2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32"/>
            <p:cNvSpPr/>
            <p:nvPr/>
          </p:nvSpPr>
          <p:spPr>
            <a:xfrm>
              <a:off x="5945075" y="3416625"/>
              <a:ext cx="21750" cy="10450"/>
            </a:xfrm>
            <a:custGeom>
              <a:avLst/>
              <a:gdLst/>
              <a:ahLst/>
              <a:cxnLst/>
              <a:rect l="l" t="t" r="r" b="b"/>
              <a:pathLst>
                <a:path w="870" h="418" extrusionOk="0">
                  <a:moveTo>
                    <a:pt x="155" y="0"/>
                  </a:moveTo>
                  <a:cubicBezTo>
                    <a:pt x="120" y="84"/>
                    <a:pt x="60" y="167"/>
                    <a:pt x="1" y="250"/>
                  </a:cubicBezTo>
                  <a:cubicBezTo>
                    <a:pt x="36" y="310"/>
                    <a:pt x="96" y="358"/>
                    <a:pt x="143" y="417"/>
                  </a:cubicBezTo>
                  <a:cubicBezTo>
                    <a:pt x="262" y="411"/>
                    <a:pt x="382" y="408"/>
                    <a:pt x="502" y="408"/>
                  </a:cubicBezTo>
                  <a:cubicBezTo>
                    <a:pt x="623" y="408"/>
                    <a:pt x="745" y="411"/>
                    <a:pt x="870" y="417"/>
                  </a:cubicBezTo>
                  <a:cubicBezTo>
                    <a:pt x="858" y="310"/>
                    <a:pt x="858" y="227"/>
                    <a:pt x="858" y="119"/>
                  </a:cubicBezTo>
                  <a:cubicBezTo>
                    <a:pt x="838" y="115"/>
                    <a:pt x="816" y="114"/>
                    <a:pt x="795" y="114"/>
                  </a:cubicBezTo>
                  <a:cubicBezTo>
                    <a:pt x="714" y="114"/>
                    <a:pt x="625" y="136"/>
                    <a:pt x="541" y="136"/>
                  </a:cubicBezTo>
                  <a:cubicBezTo>
                    <a:pt x="450" y="136"/>
                    <a:pt x="364" y="11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32"/>
            <p:cNvSpPr/>
            <p:nvPr/>
          </p:nvSpPr>
          <p:spPr>
            <a:xfrm>
              <a:off x="5685525" y="3397875"/>
              <a:ext cx="1500" cy="1500"/>
            </a:xfrm>
            <a:custGeom>
              <a:avLst/>
              <a:gdLst/>
              <a:ahLst/>
              <a:cxnLst/>
              <a:rect l="l" t="t" r="r" b="b"/>
              <a:pathLst>
                <a:path w="60" h="60" extrusionOk="0">
                  <a:moveTo>
                    <a:pt x="60" y="0"/>
                  </a:moveTo>
                  <a:lnTo>
                    <a:pt x="34" y="26"/>
                  </a:lnTo>
                  <a:lnTo>
                    <a:pt x="34" y="26"/>
                  </a:lnTo>
                  <a:cubicBezTo>
                    <a:pt x="45" y="21"/>
                    <a:pt x="52" y="15"/>
                    <a:pt x="60" y="0"/>
                  </a:cubicBezTo>
                  <a:close/>
                  <a:moveTo>
                    <a:pt x="34" y="26"/>
                  </a:moveTo>
                  <a:cubicBezTo>
                    <a:pt x="28" y="29"/>
                    <a:pt x="21" y="32"/>
                    <a:pt x="12" y="36"/>
                  </a:cubicBezTo>
                  <a:cubicBezTo>
                    <a:pt x="0" y="36"/>
                    <a:pt x="0" y="48"/>
                    <a:pt x="0" y="60"/>
                  </a:cubicBezTo>
                  <a:lnTo>
                    <a:pt x="34" y="26"/>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32"/>
            <p:cNvSpPr/>
            <p:nvPr/>
          </p:nvSpPr>
          <p:spPr>
            <a:xfrm>
              <a:off x="5945375" y="3264825"/>
              <a:ext cx="112825" cy="31600"/>
            </a:xfrm>
            <a:custGeom>
              <a:avLst/>
              <a:gdLst/>
              <a:ahLst/>
              <a:cxnLst/>
              <a:rect l="l" t="t" r="r" b="b"/>
              <a:pathLst>
                <a:path w="4513" h="1264" extrusionOk="0">
                  <a:moveTo>
                    <a:pt x="0" y="0"/>
                  </a:moveTo>
                  <a:lnTo>
                    <a:pt x="0" y="0"/>
                  </a:lnTo>
                  <a:cubicBezTo>
                    <a:pt x="118" y="187"/>
                    <a:pt x="264" y="233"/>
                    <a:pt x="420" y="233"/>
                  </a:cubicBezTo>
                  <a:cubicBezTo>
                    <a:pt x="570" y="233"/>
                    <a:pt x="730" y="190"/>
                    <a:pt x="884" y="190"/>
                  </a:cubicBezTo>
                  <a:cubicBezTo>
                    <a:pt x="927" y="190"/>
                    <a:pt x="970" y="194"/>
                    <a:pt x="1012" y="203"/>
                  </a:cubicBezTo>
                  <a:cubicBezTo>
                    <a:pt x="1096" y="441"/>
                    <a:pt x="1382" y="500"/>
                    <a:pt x="1477" y="750"/>
                  </a:cubicBezTo>
                  <a:cubicBezTo>
                    <a:pt x="1524" y="846"/>
                    <a:pt x="1572" y="953"/>
                    <a:pt x="1560" y="1072"/>
                  </a:cubicBezTo>
                  <a:cubicBezTo>
                    <a:pt x="1650" y="1175"/>
                    <a:pt x="1754" y="1194"/>
                    <a:pt x="1864" y="1194"/>
                  </a:cubicBezTo>
                  <a:cubicBezTo>
                    <a:pt x="1932" y="1194"/>
                    <a:pt x="2002" y="1187"/>
                    <a:pt x="2073" y="1187"/>
                  </a:cubicBezTo>
                  <a:cubicBezTo>
                    <a:pt x="2101" y="1187"/>
                    <a:pt x="2128" y="1188"/>
                    <a:pt x="2155" y="1191"/>
                  </a:cubicBezTo>
                  <a:cubicBezTo>
                    <a:pt x="2227" y="1191"/>
                    <a:pt x="2239" y="1155"/>
                    <a:pt x="2275" y="1072"/>
                  </a:cubicBezTo>
                  <a:cubicBezTo>
                    <a:pt x="2318" y="903"/>
                    <a:pt x="2344" y="838"/>
                    <a:pt x="2435" y="838"/>
                  </a:cubicBezTo>
                  <a:cubicBezTo>
                    <a:pt x="2492" y="838"/>
                    <a:pt x="2575" y="864"/>
                    <a:pt x="2703" y="905"/>
                  </a:cubicBezTo>
                  <a:cubicBezTo>
                    <a:pt x="2809" y="828"/>
                    <a:pt x="2904" y="797"/>
                    <a:pt x="2994" y="797"/>
                  </a:cubicBezTo>
                  <a:cubicBezTo>
                    <a:pt x="3167" y="797"/>
                    <a:pt x="3316" y="914"/>
                    <a:pt x="3465" y="1048"/>
                  </a:cubicBezTo>
                  <a:cubicBezTo>
                    <a:pt x="3560" y="1107"/>
                    <a:pt x="3644" y="1131"/>
                    <a:pt x="3715" y="1203"/>
                  </a:cubicBezTo>
                  <a:cubicBezTo>
                    <a:pt x="3810" y="1203"/>
                    <a:pt x="3882" y="1215"/>
                    <a:pt x="3977" y="1215"/>
                  </a:cubicBezTo>
                  <a:cubicBezTo>
                    <a:pt x="4062" y="1257"/>
                    <a:pt x="4153" y="1263"/>
                    <a:pt x="4242" y="1263"/>
                  </a:cubicBezTo>
                  <a:cubicBezTo>
                    <a:pt x="4277" y="1263"/>
                    <a:pt x="4312" y="1262"/>
                    <a:pt x="4346" y="1262"/>
                  </a:cubicBezTo>
                  <a:cubicBezTo>
                    <a:pt x="4418" y="1250"/>
                    <a:pt x="4465" y="1215"/>
                    <a:pt x="4489" y="1155"/>
                  </a:cubicBezTo>
                  <a:cubicBezTo>
                    <a:pt x="4513" y="1072"/>
                    <a:pt x="4465" y="988"/>
                    <a:pt x="4406" y="917"/>
                  </a:cubicBezTo>
                  <a:cubicBezTo>
                    <a:pt x="4358" y="893"/>
                    <a:pt x="4311" y="857"/>
                    <a:pt x="4251" y="846"/>
                  </a:cubicBezTo>
                  <a:cubicBezTo>
                    <a:pt x="4239" y="846"/>
                    <a:pt x="4215" y="857"/>
                    <a:pt x="4180" y="857"/>
                  </a:cubicBezTo>
                  <a:cubicBezTo>
                    <a:pt x="4132" y="893"/>
                    <a:pt x="4096" y="917"/>
                    <a:pt x="4060" y="953"/>
                  </a:cubicBezTo>
                  <a:cubicBezTo>
                    <a:pt x="4001" y="905"/>
                    <a:pt x="4096" y="917"/>
                    <a:pt x="4096" y="893"/>
                  </a:cubicBezTo>
                  <a:cubicBezTo>
                    <a:pt x="4108" y="857"/>
                    <a:pt x="4120" y="846"/>
                    <a:pt x="4132" y="834"/>
                  </a:cubicBezTo>
                  <a:cubicBezTo>
                    <a:pt x="4168" y="798"/>
                    <a:pt x="4191" y="750"/>
                    <a:pt x="4191" y="691"/>
                  </a:cubicBezTo>
                  <a:cubicBezTo>
                    <a:pt x="4180" y="631"/>
                    <a:pt x="4132" y="595"/>
                    <a:pt x="4096" y="560"/>
                  </a:cubicBezTo>
                  <a:cubicBezTo>
                    <a:pt x="4052" y="541"/>
                    <a:pt x="4004" y="536"/>
                    <a:pt x="3956" y="536"/>
                  </a:cubicBezTo>
                  <a:cubicBezTo>
                    <a:pt x="3908" y="536"/>
                    <a:pt x="3860" y="541"/>
                    <a:pt x="3813" y="541"/>
                  </a:cubicBezTo>
                  <a:cubicBezTo>
                    <a:pt x="3728" y="541"/>
                    <a:pt x="3646" y="526"/>
                    <a:pt x="3584" y="441"/>
                  </a:cubicBezTo>
                  <a:cubicBezTo>
                    <a:pt x="2394" y="179"/>
                    <a:pt x="1203" y="8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32"/>
            <p:cNvSpPr/>
            <p:nvPr/>
          </p:nvSpPr>
          <p:spPr>
            <a:xfrm>
              <a:off x="6044800" y="3287150"/>
              <a:ext cx="76800" cy="14600"/>
            </a:xfrm>
            <a:custGeom>
              <a:avLst/>
              <a:gdLst/>
              <a:ahLst/>
              <a:cxnLst/>
              <a:rect l="l" t="t" r="r" b="b"/>
              <a:pathLst>
                <a:path w="3072" h="584" extrusionOk="0">
                  <a:moveTo>
                    <a:pt x="822" y="0"/>
                  </a:moveTo>
                  <a:cubicBezTo>
                    <a:pt x="774" y="12"/>
                    <a:pt x="726" y="48"/>
                    <a:pt x="667" y="83"/>
                  </a:cubicBezTo>
                  <a:cubicBezTo>
                    <a:pt x="595" y="143"/>
                    <a:pt x="524" y="226"/>
                    <a:pt x="453" y="286"/>
                  </a:cubicBezTo>
                  <a:cubicBezTo>
                    <a:pt x="310" y="286"/>
                    <a:pt x="143" y="298"/>
                    <a:pt x="0" y="310"/>
                  </a:cubicBezTo>
                  <a:cubicBezTo>
                    <a:pt x="149" y="406"/>
                    <a:pt x="316" y="419"/>
                    <a:pt x="480" y="419"/>
                  </a:cubicBezTo>
                  <a:cubicBezTo>
                    <a:pt x="539" y="419"/>
                    <a:pt x="598" y="417"/>
                    <a:pt x="655" y="417"/>
                  </a:cubicBezTo>
                  <a:cubicBezTo>
                    <a:pt x="965" y="429"/>
                    <a:pt x="1286" y="429"/>
                    <a:pt x="1607" y="548"/>
                  </a:cubicBezTo>
                  <a:cubicBezTo>
                    <a:pt x="2084" y="560"/>
                    <a:pt x="2536" y="560"/>
                    <a:pt x="3012" y="584"/>
                  </a:cubicBezTo>
                  <a:cubicBezTo>
                    <a:pt x="3060" y="512"/>
                    <a:pt x="3072" y="453"/>
                    <a:pt x="3036" y="393"/>
                  </a:cubicBezTo>
                  <a:cubicBezTo>
                    <a:pt x="2929" y="310"/>
                    <a:pt x="2810" y="298"/>
                    <a:pt x="2679" y="286"/>
                  </a:cubicBezTo>
                  <a:lnTo>
                    <a:pt x="2119" y="286"/>
                  </a:lnTo>
                  <a:lnTo>
                    <a:pt x="1858" y="238"/>
                  </a:lnTo>
                  <a:cubicBezTo>
                    <a:pt x="1512" y="191"/>
                    <a:pt x="1191" y="0"/>
                    <a:pt x="8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32"/>
            <p:cNvSpPr/>
            <p:nvPr/>
          </p:nvSpPr>
          <p:spPr>
            <a:xfrm>
              <a:off x="6015925" y="3286250"/>
              <a:ext cx="22350" cy="9550"/>
            </a:xfrm>
            <a:custGeom>
              <a:avLst/>
              <a:gdLst/>
              <a:ahLst/>
              <a:cxnLst/>
              <a:rect l="l" t="t" r="r" b="b"/>
              <a:pathLst>
                <a:path w="894" h="382" extrusionOk="0">
                  <a:moveTo>
                    <a:pt x="331" y="0"/>
                  </a:moveTo>
                  <a:cubicBezTo>
                    <a:pt x="203" y="0"/>
                    <a:pt x="87" y="75"/>
                    <a:pt x="0" y="286"/>
                  </a:cubicBezTo>
                  <a:cubicBezTo>
                    <a:pt x="12" y="298"/>
                    <a:pt x="36" y="334"/>
                    <a:pt x="48" y="358"/>
                  </a:cubicBezTo>
                  <a:cubicBezTo>
                    <a:pt x="173" y="373"/>
                    <a:pt x="295" y="382"/>
                    <a:pt x="417" y="382"/>
                  </a:cubicBezTo>
                  <a:cubicBezTo>
                    <a:pt x="575" y="382"/>
                    <a:pt x="732" y="367"/>
                    <a:pt x="893" y="334"/>
                  </a:cubicBezTo>
                  <a:cubicBezTo>
                    <a:pt x="834" y="262"/>
                    <a:pt x="762" y="203"/>
                    <a:pt x="703" y="143"/>
                  </a:cubicBezTo>
                  <a:cubicBezTo>
                    <a:pt x="577" y="63"/>
                    <a:pt x="449" y="0"/>
                    <a:pt x="3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32"/>
            <p:cNvSpPr/>
            <p:nvPr/>
          </p:nvSpPr>
          <p:spPr>
            <a:xfrm>
              <a:off x="6127550" y="3290125"/>
              <a:ext cx="30675" cy="16100"/>
            </a:xfrm>
            <a:custGeom>
              <a:avLst/>
              <a:gdLst/>
              <a:ahLst/>
              <a:cxnLst/>
              <a:rect l="l" t="t" r="r" b="b"/>
              <a:pathLst>
                <a:path w="1227" h="644" extrusionOk="0">
                  <a:moveTo>
                    <a:pt x="595" y="0"/>
                  </a:moveTo>
                  <a:cubicBezTo>
                    <a:pt x="405" y="107"/>
                    <a:pt x="226" y="262"/>
                    <a:pt x="48" y="381"/>
                  </a:cubicBezTo>
                  <a:lnTo>
                    <a:pt x="0" y="476"/>
                  </a:lnTo>
                  <a:cubicBezTo>
                    <a:pt x="333" y="643"/>
                    <a:pt x="679" y="584"/>
                    <a:pt x="1012" y="607"/>
                  </a:cubicBezTo>
                  <a:cubicBezTo>
                    <a:pt x="762" y="262"/>
                    <a:pt x="762" y="262"/>
                    <a:pt x="1226" y="143"/>
                  </a:cubicBezTo>
                  <a:cubicBezTo>
                    <a:pt x="1036" y="48"/>
                    <a:pt x="822" y="0"/>
                    <a:pt x="5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32"/>
            <p:cNvSpPr/>
            <p:nvPr/>
          </p:nvSpPr>
          <p:spPr>
            <a:xfrm>
              <a:off x="6120700" y="3296750"/>
              <a:ext cx="7450" cy="5600"/>
            </a:xfrm>
            <a:custGeom>
              <a:avLst/>
              <a:gdLst/>
              <a:ahLst/>
              <a:cxnLst/>
              <a:rect l="l" t="t" r="r" b="b"/>
              <a:pathLst>
                <a:path w="298" h="224" extrusionOk="0">
                  <a:moveTo>
                    <a:pt x="158" y="1"/>
                  </a:moveTo>
                  <a:cubicBezTo>
                    <a:pt x="112" y="1"/>
                    <a:pt x="58" y="23"/>
                    <a:pt x="0" y="57"/>
                  </a:cubicBezTo>
                  <a:cubicBezTo>
                    <a:pt x="12" y="104"/>
                    <a:pt x="12" y="152"/>
                    <a:pt x="12" y="200"/>
                  </a:cubicBezTo>
                  <a:cubicBezTo>
                    <a:pt x="95" y="200"/>
                    <a:pt x="191" y="211"/>
                    <a:pt x="274" y="223"/>
                  </a:cubicBezTo>
                  <a:lnTo>
                    <a:pt x="298" y="176"/>
                  </a:lnTo>
                  <a:cubicBezTo>
                    <a:pt x="277" y="48"/>
                    <a:pt x="226" y="1"/>
                    <a:pt x="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32"/>
            <p:cNvSpPr/>
            <p:nvPr/>
          </p:nvSpPr>
          <p:spPr>
            <a:xfrm>
              <a:off x="5761125" y="3399125"/>
              <a:ext cx="4200" cy="2350"/>
            </a:xfrm>
            <a:custGeom>
              <a:avLst/>
              <a:gdLst/>
              <a:ahLst/>
              <a:cxnLst/>
              <a:rect l="l" t="t" r="r" b="b"/>
              <a:pathLst>
                <a:path w="168" h="94" extrusionOk="0">
                  <a:moveTo>
                    <a:pt x="81" y="0"/>
                  </a:moveTo>
                  <a:cubicBezTo>
                    <a:pt x="38" y="0"/>
                    <a:pt x="0" y="10"/>
                    <a:pt x="0" y="46"/>
                  </a:cubicBezTo>
                  <a:cubicBezTo>
                    <a:pt x="0" y="81"/>
                    <a:pt x="27" y="93"/>
                    <a:pt x="61" y="93"/>
                  </a:cubicBezTo>
                  <a:cubicBezTo>
                    <a:pt x="96" y="93"/>
                    <a:pt x="137" y="81"/>
                    <a:pt x="167" y="69"/>
                  </a:cubicBezTo>
                  <a:lnTo>
                    <a:pt x="167" y="10"/>
                  </a:lnTo>
                  <a:cubicBezTo>
                    <a:pt x="143" y="5"/>
                    <a:pt x="111" y="0"/>
                    <a:pt x="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32"/>
            <p:cNvSpPr/>
            <p:nvPr/>
          </p:nvSpPr>
          <p:spPr>
            <a:xfrm>
              <a:off x="6012700" y="3277725"/>
              <a:ext cx="20800" cy="15400"/>
            </a:xfrm>
            <a:custGeom>
              <a:avLst/>
              <a:gdLst/>
              <a:ahLst/>
              <a:cxnLst/>
              <a:rect l="l" t="t" r="r" b="b"/>
              <a:pathLst>
                <a:path w="832" h="616" extrusionOk="0">
                  <a:moveTo>
                    <a:pt x="209" y="0"/>
                  </a:moveTo>
                  <a:cubicBezTo>
                    <a:pt x="27" y="0"/>
                    <a:pt x="1" y="157"/>
                    <a:pt x="10" y="377"/>
                  </a:cubicBezTo>
                  <a:cubicBezTo>
                    <a:pt x="22" y="460"/>
                    <a:pt x="22" y="568"/>
                    <a:pt x="129" y="615"/>
                  </a:cubicBezTo>
                  <a:cubicBezTo>
                    <a:pt x="281" y="505"/>
                    <a:pt x="445" y="468"/>
                    <a:pt x="617" y="468"/>
                  </a:cubicBezTo>
                  <a:cubicBezTo>
                    <a:pt x="687" y="468"/>
                    <a:pt x="759" y="474"/>
                    <a:pt x="832" y="484"/>
                  </a:cubicBezTo>
                  <a:cubicBezTo>
                    <a:pt x="772" y="270"/>
                    <a:pt x="653" y="139"/>
                    <a:pt x="415" y="44"/>
                  </a:cubicBezTo>
                  <a:cubicBezTo>
                    <a:pt x="331" y="14"/>
                    <a:pt x="263" y="0"/>
                    <a:pt x="2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32"/>
            <p:cNvSpPr/>
            <p:nvPr/>
          </p:nvSpPr>
          <p:spPr>
            <a:xfrm>
              <a:off x="5978700" y="3283875"/>
              <a:ext cx="11950" cy="7450"/>
            </a:xfrm>
            <a:custGeom>
              <a:avLst/>
              <a:gdLst/>
              <a:ahLst/>
              <a:cxnLst/>
              <a:rect l="l" t="t" r="r" b="b"/>
              <a:pathLst>
                <a:path w="478" h="298" extrusionOk="0">
                  <a:moveTo>
                    <a:pt x="227" y="0"/>
                  </a:moveTo>
                  <a:cubicBezTo>
                    <a:pt x="203" y="0"/>
                    <a:pt x="168" y="12"/>
                    <a:pt x="120" y="24"/>
                  </a:cubicBezTo>
                  <a:cubicBezTo>
                    <a:pt x="60" y="95"/>
                    <a:pt x="1" y="179"/>
                    <a:pt x="60" y="274"/>
                  </a:cubicBezTo>
                  <a:lnTo>
                    <a:pt x="84" y="274"/>
                  </a:lnTo>
                  <a:cubicBezTo>
                    <a:pt x="144" y="298"/>
                    <a:pt x="180" y="298"/>
                    <a:pt x="227" y="298"/>
                  </a:cubicBezTo>
                  <a:cubicBezTo>
                    <a:pt x="322" y="274"/>
                    <a:pt x="441" y="262"/>
                    <a:pt x="453" y="179"/>
                  </a:cubicBezTo>
                  <a:cubicBezTo>
                    <a:pt x="477" y="24"/>
                    <a:pt x="334" y="24"/>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32"/>
            <p:cNvSpPr/>
            <p:nvPr/>
          </p:nvSpPr>
          <p:spPr>
            <a:xfrm>
              <a:off x="6106400" y="3419900"/>
              <a:ext cx="1525" cy="1500"/>
            </a:xfrm>
            <a:custGeom>
              <a:avLst/>
              <a:gdLst/>
              <a:ahLst/>
              <a:cxnLst/>
              <a:rect l="l" t="t" r="r" b="b"/>
              <a:pathLst>
                <a:path w="61" h="60" extrusionOk="0">
                  <a:moveTo>
                    <a:pt x="1" y="0"/>
                  </a:moveTo>
                  <a:lnTo>
                    <a:pt x="1" y="0"/>
                  </a:lnTo>
                  <a:cubicBezTo>
                    <a:pt x="13" y="12"/>
                    <a:pt x="13" y="36"/>
                    <a:pt x="36" y="48"/>
                  </a:cubicBezTo>
                  <a:cubicBezTo>
                    <a:pt x="36" y="60"/>
                    <a:pt x="48" y="60"/>
                    <a:pt x="60" y="60"/>
                  </a:cubicBez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32"/>
            <p:cNvSpPr/>
            <p:nvPr/>
          </p:nvSpPr>
          <p:spPr>
            <a:xfrm>
              <a:off x="6115325" y="3420200"/>
              <a:ext cx="2425" cy="3000"/>
            </a:xfrm>
            <a:custGeom>
              <a:avLst/>
              <a:gdLst/>
              <a:ahLst/>
              <a:cxnLst/>
              <a:rect l="l" t="t" r="r" b="b"/>
              <a:pathLst>
                <a:path w="97" h="120" extrusionOk="0">
                  <a:moveTo>
                    <a:pt x="96" y="0"/>
                  </a:moveTo>
                  <a:cubicBezTo>
                    <a:pt x="1" y="48"/>
                    <a:pt x="1" y="84"/>
                    <a:pt x="96" y="119"/>
                  </a:cubicBezTo>
                  <a:lnTo>
                    <a:pt x="96" y="60"/>
                  </a:lnTo>
                  <a:lnTo>
                    <a:pt x="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32"/>
            <p:cNvSpPr/>
            <p:nvPr/>
          </p:nvSpPr>
          <p:spPr>
            <a:xfrm>
              <a:off x="5772725" y="3419300"/>
              <a:ext cx="4200" cy="3900"/>
            </a:xfrm>
            <a:custGeom>
              <a:avLst/>
              <a:gdLst/>
              <a:ahLst/>
              <a:cxnLst/>
              <a:rect l="l" t="t" r="r" b="b"/>
              <a:pathLst>
                <a:path w="168" h="156" extrusionOk="0">
                  <a:moveTo>
                    <a:pt x="168" y="1"/>
                  </a:moveTo>
                  <a:cubicBezTo>
                    <a:pt x="108" y="12"/>
                    <a:pt x="60" y="12"/>
                    <a:pt x="1" y="12"/>
                  </a:cubicBezTo>
                  <a:cubicBezTo>
                    <a:pt x="13" y="72"/>
                    <a:pt x="13" y="120"/>
                    <a:pt x="13" y="155"/>
                  </a:cubicBezTo>
                  <a:cubicBezTo>
                    <a:pt x="60" y="120"/>
                    <a:pt x="120" y="72"/>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32"/>
            <p:cNvSpPr/>
            <p:nvPr/>
          </p:nvSpPr>
          <p:spPr>
            <a:xfrm>
              <a:off x="5959375" y="3283875"/>
              <a:ext cx="7150" cy="10725"/>
            </a:xfrm>
            <a:custGeom>
              <a:avLst/>
              <a:gdLst/>
              <a:ahLst/>
              <a:cxnLst/>
              <a:rect l="l" t="t" r="r" b="b"/>
              <a:pathLst>
                <a:path w="286" h="429" extrusionOk="0">
                  <a:moveTo>
                    <a:pt x="0" y="0"/>
                  </a:moveTo>
                  <a:cubicBezTo>
                    <a:pt x="0" y="203"/>
                    <a:pt x="0" y="417"/>
                    <a:pt x="286" y="429"/>
                  </a:cubicBezTo>
                  <a:cubicBezTo>
                    <a:pt x="214" y="274"/>
                    <a:pt x="167" y="95"/>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32"/>
            <p:cNvSpPr/>
            <p:nvPr/>
          </p:nvSpPr>
          <p:spPr>
            <a:xfrm>
              <a:off x="5955800" y="3280000"/>
              <a:ext cx="3600" cy="3900"/>
            </a:xfrm>
            <a:custGeom>
              <a:avLst/>
              <a:gdLst/>
              <a:ahLst/>
              <a:cxnLst/>
              <a:rect l="l" t="t" r="r" b="b"/>
              <a:pathLst>
                <a:path w="144" h="156" extrusionOk="0">
                  <a:moveTo>
                    <a:pt x="0" y="0"/>
                  </a:moveTo>
                  <a:lnTo>
                    <a:pt x="143" y="155"/>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32"/>
            <p:cNvSpPr/>
            <p:nvPr/>
          </p:nvSpPr>
          <p:spPr>
            <a:xfrm>
              <a:off x="5952525" y="3278500"/>
              <a:ext cx="3300" cy="1825"/>
            </a:xfrm>
            <a:custGeom>
              <a:avLst/>
              <a:gdLst/>
              <a:ahLst/>
              <a:cxnLst/>
              <a:rect l="l" t="t" r="r" b="b"/>
              <a:pathLst>
                <a:path w="132" h="73" extrusionOk="0">
                  <a:moveTo>
                    <a:pt x="61" y="1"/>
                  </a:moveTo>
                  <a:cubicBezTo>
                    <a:pt x="39" y="1"/>
                    <a:pt x="18" y="25"/>
                    <a:pt x="0" y="72"/>
                  </a:cubicBezTo>
                  <a:cubicBezTo>
                    <a:pt x="18" y="66"/>
                    <a:pt x="39" y="63"/>
                    <a:pt x="61" y="63"/>
                  </a:cubicBezTo>
                  <a:cubicBezTo>
                    <a:pt x="84" y="63"/>
                    <a:pt x="107" y="66"/>
                    <a:pt x="131" y="72"/>
                  </a:cubicBezTo>
                  <a:cubicBezTo>
                    <a:pt x="107" y="25"/>
                    <a:pt x="84" y="1"/>
                    <a:pt x="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32"/>
            <p:cNvSpPr/>
            <p:nvPr/>
          </p:nvSpPr>
          <p:spPr>
            <a:xfrm>
              <a:off x="5952525" y="3290425"/>
              <a:ext cx="2400" cy="3875"/>
            </a:xfrm>
            <a:custGeom>
              <a:avLst/>
              <a:gdLst/>
              <a:ahLst/>
              <a:cxnLst/>
              <a:rect l="l" t="t" r="r" b="b"/>
              <a:pathLst>
                <a:path w="96" h="155" extrusionOk="0">
                  <a:moveTo>
                    <a:pt x="0" y="0"/>
                  </a:moveTo>
                  <a:lnTo>
                    <a:pt x="0" y="155"/>
                  </a:lnTo>
                  <a:cubicBezTo>
                    <a:pt x="95" y="107"/>
                    <a:pt x="84" y="6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32"/>
            <p:cNvSpPr/>
            <p:nvPr/>
          </p:nvSpPr>
          <p:spPr>
            <a:xfrm>
              <a:off x="5506325" y="3610925"/>
              <a:ext cx="22950" cy="10925"/>
            </a:xfrm>
            <a:custGeom>
              <a:avLst/>
              <a:gdLst/>
              <a:ahLst/>
              <a:cxnLst/>
              <a:rect l="l" t="t" r="r" b="b"/>
              <a:pathLst>
                <a:path w="918" h="437" extrusionOk="0">
                  <a:moveTo>
                    <a:pt x="253" y="1"/>
                  </a:moveTo>
                  <a:cubicBezTo>
                    <a:pt x="210" y="1"/>
                    <a:pt x="166" y="10"/>
                    <a:pt x="120" y="27"/>
                  </a:cubicBezTo>
                  <a:cubicBezTo>
                    <a:pt x="60" y="51"/>
                    <a:pt x="25" y="98"/>
                    <a:pt x="1" y="158"/>
                  </a:cubicBezTo>
                  <a:cubicBezTo>
                    <a:pt x="25" y="194"/>
                    <a:pt x="48" y="217"/>
                    <a:pt x="60" y="253"/>
                  </a:cubicBezTo>
                  <a:lnTo>
                    <a:pt x="203" y="396"/>
                  </a:lnTo>
                  <a:cubicBezTo>
                    <a:pt x="203" y="408"/>
                    <a:pt x="227" y="408"/>
                    <a:pt x="251" y="432"/>
                  </a:cubicBezTo>
                  <a:cubicBezTo>
                    <a:pt x="257" y="435"/>
                    <a:pt x="263" y="436"/>
                    <a:pt x="270" y="436"/>
                  </a:cubicBezTo>
                  <a:cubicBezTo>
                    <a:pt x="292" y="436"/>
                    <a:pt x="316" y="423"/>
                    <a:pt x="334" y="396"/>
                  </a:cubicBezTo>
                  <a:cubicBezTo>
                    <a:pt x="382" y="348"/>
                    <a:pt x="429" y="289"/>
                    <a:pt x="489" y="265"/>
                  </a:cubicBezTo>
                  <a:cubicBezTo>
                    <a:pt x="584" y="265"/>
                    <a:pt x="656" y="277"/>
                    <a:pt x="739" y="277"/>
                  </a:cubicBezTo>
                  <a:cubicBezTo>
                    <a:pt x="798" y="265"/>
                    <a:pt x="858" y="265"/>
                    <a:pt x="918" y="253"/>
                  </a:cubicBezTo>
                  <a:cubicBezTo>
                    <a:pt x="798" y="110"/>
                    <a:pt x="620" y="170"/>
                    <a:pt x="477" y="110"/>
                  </a:cubicBezTo>
                  <a:cubicBezTo>
                    <a:pt x="407" y="33"/>
                    <a:pt x="333" y="1"/>
                    <a:pt x="2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32"/>
            <p:cNvSpPr/>
            <p:nvPr/>
          </p:nvSpPr>
          <p:spPr>
            <a:xfrm>
              <a:off x="5511100" y="3620825"/>
              <a:ext cx="3875" cy="3275"/>
            </a:xfrm>
            <a:custGeom>
              <a:avLst/>
              <a:gdLst/>
              <a:ahLst/>
              <a:cxnLst/>
              <a:rect l="l" t="t" r="r" b="b"/>
              <a:pathLst>
                <a:path w="155" h="131" extrusionOk="0">
                  <a:moveTo>
                    <a:pt x="0" y="0"/>
                  </a:moveTo>
                  <a:cubicBezTo>
                    <a:pt x="0" y="48"/>
                    <a:pt x="0" y="95"/>
                    <a:pt x="12" y="131"/>
                  </a:cubicBez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32"/>
            <p:cNvSpPr/>
            <p:nvPr/>
          </p:nvSpPr>
          <p:spPr>
            <a:xfrm>
              <a:off x="5514975" y="3617550"/>
              <a:ext cx="3575" cy="3300"/>
            </a:xfrm>
            <a:custGeom>
              <a:avLst/>
              <a:gdLst/>
              <a:ahLst/>
              <a:cxnLst/>
              <a:rect l="l" t="t" r="r" b="b"/>
              <a:pathLst>
                <a:path w="143" h="132" extrusionOk="0">
                  <a:moveTo>
                    <a:pt x="0" y="131"/>
                  </a:moveTo>
                  <a:cubicBezTo>
                    <a:pt x="36" y="83"/>
                    <a:pt x="95" y="48"/>
                    <a:pt x="143" y="0"/>
                  </a:cubicBezTo>
                  <a:cubicBezTo>
                    <a:pt x="95" y="48"/>
                    <a:pt x="36" y="83"/>
                    <a:pt x="0"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32"/>
            <p:cNvSpPr/>
            <p:nvPr/>
          </p:nvSpPr>
          <p:spPr>
            <a:xfrm>
              <a:off x="5679575" y="3654700"/>
              <a:ext cx="3600" cy="2150"/>
            </a:xfrm>
            <a:custGeom>
              <a:avLst/>
              <a:gdLst/>
              <a:ahLst/>
              <a:cxnLst/>
              <a:rect l="l" t="t" r="r" b="b"/>
              <a:pathLst>
                <a:path w="144" h="86" extrusionOk="0">
                  <a:moveTo>
                    <a:pt x="63" y="1"/>
                  </a:moveTo>
                  <a:cubicBezTo>
                    <a:pt x="41" y="1"/>
                    <a:pt x="23" y="24"/>
                    <a:pt x="0" y="62"/>
                  </a:cubicBezTo>
                  <a:cubicBezTo>
                    <a:pt x="48" y="74"/>
                    <a:pt x="95" y="74"/>
                    <a:pt x="143" y="86"/>
                  </a:cubicBezTo>
                  <a:cubicBezTo>
                    <a:pt x="143" y="74"/>
                    <a:pt x="119" y="50"/>
                    <a:pt x="107" y="26"/>
                  </a:cubicBezTo>
                  <a:cubicBezTo>
                    <a:pt x="90" y="9"/>
                    <a:pt x="76" y="1"/>
                    <a:pt x="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32"/>
            <p:cNvSpPr/>
            <p:nvPr/>
          </p:nvSpPr>
          <p:spPr>
            <a:xfrm>
              <a:off x="6056700" y="3690450"/>
              <a:ext cx="44675" cy="10525"/>
            </a:xfrm>
            <a:custGeom>
              <a:avLst/>
              <a:gdLst/>
              <a:ahLst/>
              <a:cxnLst/>
              <a:rect l="l" t="t" r="r" b="b"/>
              <a:pathLst>
                <a:path w="1787" h="421" extrusionOk="0">
                  <a:moveTo>
                    <a:pt x="741" y="1"/>
                  </a:moveTo>
                  <a:cubicBezTo>
                    <a:pt x="588" y="1"/>
                    <a:pt x="433" y="22"/>
                    <a:pt x="274" y="73"/>
                  </a:cubicBezTo>
                  <a:cubicBezTo>
                    <a:pt x="155" y="84"/>
                    <a:pt x="72" y="132"/>
                    <a:pt x="0" y="227"/>
                  </a:cubicBezTo>
                  <a:cubicBezTo>
                    <a:pt x="46" y="382"/>
                    <a:pt x="125" y="421"/>
                    <a:pt x="217" y="421"/>
                  </a:cubicBezTo>
                  <a:cubicBezTo>
                    <a:pt x="310" y="421"/>
                    <a:pt x="417" y="381"/>
                    <a:pt x="516" y="381"/>
                  </a:cubicBezTo>
                  <a:cubicBezTo>
                    <a:pt x="523" y="381"/>
                    <a:pt x="529" y="382"/>
                    <a:pt x="536" y="382"/>
                  </a:cubicBezTo>
                  <a:cubicBezTo>
                    <a:pt x="666" y="393"/>
                    <a:pt x="794" y="400"/>
                    <a:pt x="921" y="400"/>
                  </a:cubicBezTo>
                  <a:cubicBezTo>
                    <a:pt x="1216" y="400"/>
                    <a:pt x="1504" y="360"/>
                    <a:pt x="1786" y="227"/>
                  </a:cubicBezTo>
                  <a:cubicBezTo>
                    <a:pt x="1430" y="111"/>
                    <a:pt x="1091" y="1"/>
                    <a:pt x="7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32"/>
            <p:cNvSpPr/>
            <p:nvPr/>
          </p:nvSpPr>
          <p:spPr>
            <a:xfrm>
              <a:off x="6104625" y="3693450"/>
              <a:ext cx="23525" cy="10275"/>
            </a:xfrm>
            <a:custGeom>
              <a:avLst/>
              <a:gdLst/>
              <a:ahLst/>
              <a:cxnLst/>
              <a:rect l="l" t="t" r="r" b="b"/>
              <a:pathLst>
                <a:path w="941" h="411" extrusionOk="0">
                  <a:moveTo>
                    <a:pt x="203" y="0"/>
                  </a:moveTo>
                  <a:lnTo>
                    <a:pt x="203" y="0"/>
                  </a:lnTo>
                  <a:cubicBezTo>
                    <a:pt x="0" y="238"/>
                    <a:pt x="227" y="322"/>
                    <a:pt x="381" y="381"/>
                  </a:cubicBezTo>
                  <a:cubicBezTo>
                    <a:pt x="471" y="405"/>
                    <a:pt x="566" y="411"/>
                    <a:pt x="661" y="411"/>
                  </a:cubicBezTo>
                  <a:cubicBezTo>
                    <a:pt x="756" y="411"/>
                    <a:pt x="852" y="405"/>
                    <a:pt x="941" y="405"/>
                  </a:cubicBezTo>
                  <a:cubicBezTo>
                    <a:pt x="941" y="226"/>
                    <a:pt x="858" y="131"/>
                    <a:pt x="679" y="119"/>
                  </a:cubicBezTo>
                  <a:cubicBezTo>
                    <a:pt x="512" y="107"/>
                    <a:pt x="346" y="119"/>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32"/>
            <p:cNvSpPr/>
            <p:nvPr/>
          </p:nvSpPr>
          <p:spPr>
            <a:xfrm>
              <a:off x="6053725" y="3689125"/>
              <a:ext cx="9850" cy="7025"/>
            </a:xfrm>
            <a:custGeom>
              <a:avLst/>
              <a:gdLst/>
              <a:ahLst/>
              <a:cxnLst/>
              <a:rect l="l" t="t" r="r" b="b"/>
              <a:pathLst>
                <a:path w="394" h="281" extrusionOk="0">
                  <a:moveTo>
                    <a:pt x="214" y="0"/>
                  </a:moveTo>
                  <a:cubicBezTo>
                    <a:pt x="176" y="0"/>
                    <a:pt x="137" y="13"/>
                    <a:pt x="96" y="42"/>
                  </a:cubicBezTo>
                  <a:cubicBezTo>
                    <a:pt x="0" y="90"/>
                    <a:pt x="84" y="197"/>
                    <a:pt x="119" y="280"/>
                  </a:cubicBezTo>
                  <a:cubicBezTo>
                    <a:pt x="238" y="280"/>
                    <a:pt x="334" y="245"/>
                    <a:pt x="393" y="126"/>
                  </a:cubicBezTo>
                  <a:cubicBezTo>
                    <a:pt x="346" y="48"/>
                    <a:pt x="284"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32"/>
            <p:cNvSpPr/>
            <p:nvPr/>
          </p:nvSpPr>
          <p:spPr>
            <a:xfrm>
              <a:off x="5369400" y="3577650"/>
              <a:ext cx="106300" cy="33125"/>
            </a:xfrm>
            <a:custGeom>
              <a:avLst/>
              <a:gdLst/>
              <a:ahLst/>
              <a:cxnLst/>
              <a:rect l="l" t="t" r="r" b="b"/>
              <a:pathLst>
                <a:path w="4252" h="1325" extrusionOk="0">
                  <a:moveTo>
                    <a:pt x="1096" y="1"/>
                  </a:moveTo>
                  <a:cubicBezTo>
                    <a:pt x="751" y="1"/>
                    <a:pt x="441" y="36"/>
                    <a:pt x="144" y="227"/>
                  </a:cubicBezTo>
                  <a:cubicBezTo>
                    <a:pt x="60" y="298"/>
                    <a:pt x="1" y="394"/>
                    <a:pt x="60" y="513"/>
                  </a:cubicBezTo>
                  <a:cubicBezTo>
                    <a:pt x="1" y="775"/>
                    <a:pt x="132" y="870"/>
                    <a:pt x="406" y="882"/>
                  </a:cubicBezTo>
                  <a:cubicBezTo>
                    <a:pt x="417" y="882"/>
                    <a:pt x="429" y="882"/>
                    <a:pt x="441" y="882"/>
                  </a:cubicBezTo>
                  <a:cubicBezTo>
                    <a:pt x="646" y="882"/>
                    <a:pt x="860" y="830"/>
                    <a:pt x="1069" y="830"/>
                  </a:cubicBezTo>
                  <a:cubicBezTo>
                    <a:pt x="1239" y="830"/>
                    <a:pt x="1405" y="865"/>
                    <a:pt x="1561" y="989"/>
                  </a:cubicBezTo>
                  <a:cubicBezTo>
                    <a:pt x="2037" y="1144"/>
                    <a:pt x="2549" y="1191"/>
                    <a:pt x="3061" y="1227"/>
                  </a:cubicBezTo>
                  <a:cubicBezTo>
                    <a:pt x="3077" y="1226"/>
                    <a:pt x="3094" y="1226"/>
                    <a:pt x="3110" y="1226"/>
                  </a:cubicBezTo>
                  <a:cubicBezTo>
                    <a:pt x="3354" y="1226"/>
                    <a:pt x="3598" y="1324"/>
                    <a:pt x="3836" y="1324"/>
                  </a:cubicBezTo>
                  <a:cubicBezTo>
                    <a:pt x="3977" y="1324"/>
                    <a:pt x="4115" y="1290"/>
                    <a:pt x="4251" y="1179"/>
                  </a:cubicBezTo>
                  <a:cubicBezTo>
                    <a:pt x="4251" y="846"/>
                    <a:pt x="4001" y="834"/>
                    <a:pt x="3775" y="775"/>
                  </a:cubicBezTo>
                  <a:cubicBezTo>
                    <a:pt x="3477" y="703"/>
                    <a:pt x="3180" y="644"/>
                    <a:pt x="2906" y="524"/>
                  </a:cubicBezTo>
                  <a:cubicBezTo>
                    <a:pt x="2489" y="417"/>
                    <a:pt x="2132" y="227"/>
                    <a:pt x="1727" y="96"/>
                  </a:cubicBezTo>
                  <a:cubicBezTo>
                    <a:pt x="1656" y="60"/>
                    <a:pt x="1596" y="48"/>
                    <a:pt x="1513" y="36"/>
                  </a:cubicBezTo>
                  <a:cubicBezTo>
                    <a:pt x="1442" y="13"/>
                    <a:pt x="1382" y="1"/>
                    <a:pt x="13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32"/>
            <p:cNvSpPr/>
            <p:nvPr/>
          </p:nvSpPr>
          <p:spPr>
            <a:xfrm>
              <a:off x="5445600" y="3599050"/>
              <a:ext cx="69975" cy="14175"/>
            </a:xfrm>
            <a:custGeom>
              <a:avLst/>
              <a:gdLst/>
              <a:ahLst/>
              <a:cxnLst/>
              <a:rect l="l" t="t" r="r" b="b"/>
              <a:pathLst>
                <a:path w="2799" h="567" extrusionOk="0">
                  <a:moveTo>
                    <a:pt x="1658" y="1"/>
                  </a:moveTo>
                  <a:cubicBezTo>
                    <a:pt x="1499" y="1"/>
                    <a:pt x="1340" y="40"/>
                    <a:pt x="1180" y="157"/>
                  </a:cubicBezTo>
                  <a:cubicBezTo>
                    <a:pt x="1034" y="278"/>
                    <a:pt x="875" y="306"/>
                    <a:pt x="712" y="306"/>
                  </a:cubicBezTo>
                  <a:cubicBezTo>
                    <a:pt x="567" y="306"/>
                    <a:pt x="419" y="284"/>
                    <a:pt x="274" y="284"/>
                  </a:cubicBezTo>
                  <a:cubicBezTo>
                    <a:pt x="181" y="284"/>
                    <a:pt x="89" y="293"/>
                    <a:pt x="1" y="323"/>
                  </a:cubicBezTo>
                  <a:cubicBezTo>
                    <a:pt x="179" y="466"/>
                    <a:pt x="418" y="383"/>
                    <a:pt x="632" y="454"/>
                  </a:cubicBezTo>
                  <a:cubicBezTo>
                    <a:pt x="957" y="539"/>
                    <a:pt x="1282" y="567"/>
                    <a:pt x="1607" y="567"/>
                  </a:cubicBezTo>
                  <a:cubicBezTo>
                    <a:pt x="1877" y="567"/>
                    <a:pt x="2148" y="547"/>
                    <a:pt x="2418" y="526"/>
                  </a:cubicBezTo>
                  <a:cubicBezTo>
                    <a:pt x="2549" y="490"/>
                    <a:pt x="2775" y="561"/>
                    <a:pt x="2799" y="311"/>
                  </a:cubicBezTo>
                  <a:cubicBezTo>
                    <a:pt x="2739" y="252"/>
                    <a:pt x="2680" y="192"/>
                    <a:pt x="2596" y="169"/>
                  </a:cubicBezTo>
                  <a:cubicBezTo>
                    <a:pt x="2281" y="153"/>
                    <a:pt x="1970" y="1"/>
                    <a:pt x="16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32"/>
            <p:cNvSpPr/>
            <p:nvPr/>
          </p:nvSpPr>
          <p:spPr>
            <a:xfrm>
              <a:off x="5460800" y="3610400"/>
              <a:ext cx="48225" cy="7175"/>
            </a:xfrm>
            <a:custGeom>
              <a:avLst/>
              <a:gdLst/>
              <a:ahLst/>
              <a:cxnLst/>
              <a:rect l="l" t="t" r="r" b="b"/>
              <a:pathLst>
                <a:path w="1929" h="287" extrusionOk="0">
                  <a:moveTo>
                    <a:pt x="1846" y="0"/>
                  </a:moveTo>
                  <a:cubicBezTo>
                    <a:pt x="1238" y="0"/>
                    <a:pt x="619" y="12"/>
                    <a:pt x="0" y="12"/>
                  </a:cubicBezTo>
                  <a:cubicBezTo>
                    <a:pt x="214" y="191"/>
                    <a:pt x="512" y="119"/>
                    <a:pt x="714" y="286"/>
                  </a:cubicBezTo>
                  <a:lnTo>
                    <a:pt x="893" y="286"/>
                  </a:lnTo>
                  <a:cubicBezTo>
                    <a:pt x="941" y="286"/>
                    <a:pt x="976" y="274"/>
                    <a:pt x="1012" y="274"/>
                  </a:cubicBezTo>
                  <a:cubicBezTo>
                    <a:pt x="1053" y="281"/>
                    <a:pt x="1093" y="285"/>
                    <a:pt x="1132" y="285"/>
                  </a:cubicBezTo>
                  <a:cubicBezTo>
                    <a:pt x="1286" y="285"/>
                    <a:pt x="1425" y="233"/>
                    <a:pt x="1548" y="167"/>
                  </a:cubicBezTo>
                  <a:cubicBezTo>
                    <a:pt x="1601" y="191"/>
                    <a:pt x="1652" y="206"/>
                    <a:pt x="1701" y="206"/>
                  </a:cubicBezTo>
                  <a:cubicBezTo>
                    <a:pt x="1750" y="206"/>
                    <a:pt x="1798" y="191"/>
                    <a:pt x="1846" y="155"/>
                  </a:cubicBezTo>
                  <a:lnTo>
                    <a:pt x="1881" y="119"/>
                  </a:lnTo>
                  <a:cubicBezTo>
                    <a:pt x="1929" y="60"/>
                    <a:pt x="1905" y="12"/>
                    <a:pt x="1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32"/>
            <p:cNvSpPr/>
            <p:nvPr/>
          </p:nvSpPr>
          <p:spPr>
            <a:xfrm>
              <a:off x="5478350" y="3614275"/>
              <a:ext cx="7775" cy="10425"/>
            </a:xfrm>
            <a:custGeom>
              <a:avLst/>
              <a:gdLst/>
              <a:ahLst/>
              <a:cxnLst/>
              <a:rect l="l" t="t" r="r" b="b"/>
              <a:pathLst>
                <a:path w="311" h="417" extrusionOk="0">
                  <a:moveTo>
                    <a:pt x="167" y="0"/>
                  </a:moveTo>
                  <a:cubicBezTo>
                    <a:pt x="120" y="24"/>
                    <a:pt x="60" y="72"/>
                    <a:pt x="1" y="119"/>
                  </a:cubicBezTo>
                  <a:cubicBezTo>
                    <a:pt x="12" y="214"/>
                    <a:pt x="12" y="310"/>
                    <a:pt x="12" y="393"/>
                  </a:cubicBezTo>
                  <a:cubicBezTo>
                    <a:pt x="60" y="393"/>
                    <a:pt x="108" y="417"/>
                    <a:pt x="155" y="417"/>
                  </a:cubicBezTo>
                  <a:cubicBezTo>
                    <a:pt x="286" y="333"/>
                    <a:pt x="298" y="214"/>
                    <a:pt x="310" y="95"/>
                  </a:cubicBezTo>
                  <a:cubicBezTo>
                    <a:pt x="274" y="72"/>
                    <a:pt x="215" y="24"/>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32"/>
            <p:cNvSpPr/>
            <p:nvPr/>
          </p:nvSpPr>
          <p:spPr>
            <a:xfrm>
              <a:off x="5385475" y="3602950"/>
              <a:ext cx="3600" cy="1525"/>
            </a:xfrm>
            <a:custGeom>
              <a:avLst/>
              <a:gdLst/>
              <a:ahLst/>
              <a:cxnLst/>
              <a:rect l="l" t="t" r="r" b="b"/>
              <a:pathLst>
                <a:path w="144" h="61" extrusionOk="0">
                  <a:moveTo>
                    <a:pt x="144" y="1"/>
                  </a:moveTo>
                  <a:cubicBezTo>
                    <a:pt x="96" y="1"/>
                    <a:pt x="37" y="13"/>
                    <a:pt x="1" y="13"/>
                  </a:cubicBezTo>
                  <a:lnTo>
                    <a:pt x="37" y="60"/>
                  </a:lnTo>
                  <a:cubicBezTo>
                    <a:pt x="84" y="48"/>
                    <a:pt x="120" y="13"/>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32"/>
            <p:cNvSpPr/>
            <p:nvPr/>
          </p:nvSpPr>
          <p:spPr>
            <a:xfrm>
              <a:off x="5336375" y="3340125"/>
              <a:ext cx="78300" cy="257225"/>
            </a:xfrm>
            <a:custGeom>
              <a:avLst/>
              <a:gdLst/>
              <a:ahLst/>
              <a:cxnLst/>
              <a:rect l="l" t="t" r="r" b="b"/>
              <a:pathLst>
                <a:path w="3132" h="10289" extrusionOk="0">
                  <a:moveTo>
                    <a:pt x="2834" y="0"/>
                  </a:moveTo>
                  <a:cubicBezTo>
                    <a:pt x="2774" y="36"/>
                    <a:pt x="2715" y="60"/>
                    <a:pt x="2679" y="108"/>
                  </a:cubicBezTo>
                  <a:cubicBezTo>
                    <a:pt x="2596" y="203"/>
                    <a:pt x="2536" y="298"/>
                    <a:pt x="2501" y="405"/>
                  </a:cubicBezTo>
                  <a:cubicBezTo>
                    <a:pt x="2465" y="453"/>
                    <a:pt x="2453" y="501"/>
                    <a:pt x="2441" y="560"/>
                  </a:cubicBezTo>
                  <a:cubicBezTo>
                    <a:pt x="2417" y="643"/>
                    <a:pt x="2405" y="715"/>
                    <a:pt x="2393" y="798"/>
                  </a:cubicBezTo>
                  <a:cubicBezTo>
                    <a:pt x="2382" y="870"/>
                    <a:pt x="2346" y="941"/>
                    <a:pt x="2298" y="1001"/>
                  </a:cubicBezTo>
                  <a:cubicBezTo>
                    <a:pt x="2286" y="1012"/>
                    <a:pt x="2274" y="1048"/>
                    <a:pt x="2262" y="1060"/>
                  </a:cubicBezTo>
                  <a:cubicBezTo>
                    <a:pt x="2215" y="1108"/>
                    <a:pt x="2179" y="1155"/>
                    <a:pt x="2155" y="1191"/>
                  </a:cubicBezTo>
                  <a:cubicBezTo>
                    <a:pt x="2120" y="1251"/>
                    <a:pt x="2096" y="1298"/>
                    <a:pt x="2060" y="1358"/>
                  </a:cubicBezTo>
                  <a:cubicBezTo>
                    <a:pt x="1870" y="1989"/>
                    <a:pt x="1465" y="2501"/>
                    <a:pt x="1191" y="3084"/>
                  </a:cubicBezTo>
                  <a:cubicBezTo>
                    <a:pt x="1131" y="3179"/>
                    <a:pt x="1072" y="3251"/>
                    <a:pt x="1024" y="3334"/>
                  </a:cubicBezTo>
                  <a:cubicBezTo>
                    <a:pt x="977" y="3453"/>
                    <a:pt x="977" y="3596"/>
                    <a:pt x="929" y="3715"/>
                  </a:cubicBezTo>
                  <a:lnTo>
                    <a:pt x="846" y="3977"/>
                  </a:lnTo>
                  <a:cubicBezTo>
                    <a:pt x="750" y="4430"/>
                    <a:pt x="536" y="4811"/>
                    <a:pt x="393" y="5227"/>
                  </a:cubicBezTo>
                  <a:cubicBezTo>
                    <a:pt x="381" y="5287"/>
                    <a:pt x="381" y="5358"/>
                    <a:pt x="381" y="5418"/>
                  </a:cubicBezTo>
                  <a:lnTo>
                    <a:pt x="381" y="5513"/>
                  </a:lnTo>
                  <a:cubicBezTo>
                    <a:pt x="262" y="5692"/>
                    <a:pt x="274" y="5942"/>
                    <a:pt x="119" y="6096"/>
                  </a:cubicBezTo>
                  <a:cubicBezTo>
                    <a:pt x="0" y="6882"/>
                    <a:pt x="215" y="7644"/>
                    <a:pt x="274" y="8418"/>
                  </a:cubicBezTo>
                  <a:cubicBezTo>
                    <a:pt x="310" y="8990"/>
                    <a:pt x="560" y="9585"/>
                    <a:pt x="858" y="10121"/>
                  </a:cubicBezTo>
                  <a:cubicBezTo>
                    <a:pt x="916" y="10208"/>
                    <a:pt x="1006" y="10288"/>
                    <a:pt x="1096" y="10288"/>
                  </a:cubicBezTo>
                  <a:cubicBezTo>
                    <a:pt x="1116" y="10288"/>
                    <a:pt x="1136" y="10284"/>
                    <a:pt x="1155" y="10276"/>
                  </a:cubicBezTo>
                  <a:cubicBezTo>
                    <a:pt x="1286" y="10228"/>
                    <a:pt x="1227" y="10085"/>
                    <a:pt x="1250" y="9966"/>
                  </a:cubicBezTo>
                  <a:lnTo>
                    <a:pt x="1250" y="9883"/>
                  </a:lnTo>
                  <a:cubicBezTo>
                    <a:pt x="1227" y="9847"/>
                    <a:pt x="1215" y="9799"/>
                    <a:pt x="1191" y="9764"/>
                  </a:cubicBezTo>
                  <a:cubicBezTo>
                    <a:pt x="1167" y="9764"/>
                    <a:pt x="1143" y="9704"/>
                    <a:pt x="1143" y="9704"/>
                  </a:cubicBezTo>
                  <a:cubicBezTo>
                    <a:pt x="1131" y="9668"/>
                    <a:pt x="1096" y="9633"/>
                    <a:pt x="1084" y="9585"/>
                  </a:cubicBezTo>
                  <a:cubicBezTo>
                    <a:pt x="1072" y="9549"/>
                    <a:pt x="1048" y="9514"/>
                    <a:pt x="1024" y="9478"/>
                  </a:cubicBezTo>
                  <a:lnTo>
                    <a:pt x="929" y="9287"/>
                  </a:lnTo>
                  <a:cubicBezTo>
                    <a:pt x="917" y="9252"/>
                    <a:pt x="905" y="9204"/>
                    <a:pt x="869" y="9156"/>
                  </a:cubicBezTo>
                  <a:cubicBezTo>
                    <a:pt x="846" y="9085"/>
                    <a:pt x="810" y="9025"/>
                    <a:pt x="786" y="8954"/>
                  </a:cubicBezTo>
                  <a:cubicBezTo>
                    <a:pt x="774" y="8906"/>
                    <a:pt x="738" y="8847"/>
                    <a:pt x="727" y="8799"/>
                  </a:cubicBezTo>
                  <a:cubicBezTo>
                    <a:pt x="691" y="8680"/>
                    <a:pt x="691" y="8561"/>
                    <a:pt x="679" y="8442"/>
                  </a:cubicBezTo>
                  <a:cubicBezTo>
                    <a:pt x="667" y="8359"/>
                    <a:pt x="655" y="8263"/>
                    <a:pt x="619" y="8180"/>
                  </a:cubicBezTo>
                  <a:cubicBezTo>
                    <a:pt x="548" y="7990"/>
                    <a:pt x="548" y="7787"/>
                    <a:pt x="596" y="7585"/>
                  </a:cubicBezTo>
                  <a:cubicBezTo>
                    <a:pt x="607" y="7525"/>
                    <a:pt x="607" y="7466"/>
                    <a:pt x="596" y="7406"/>
                  </a:cubicBezTo>
                  <a:cubicBezTo>
                    <a:pt x="500" y="7335"/>
                    <a:pt x="500" y="7251"/>
                    <a:pt x="607" y="7192"/>
                  </a:cubicBezTo>
                  <a:cubicBezTo>
                    <a:pt x="655" y="7120"/>
                    <a:pt x="679" y="7037"/>
                    <a:pt x="679" y="6942"/>
                  </a:cubicBezTo>
                  <a:cubicBezTo>
                    <a:pt x="679" y="6870"/>
                    <a:pt x="679" y="6775"/>
                    <a:pt x="667" y="6692"/>
                  </a:cubicBezTo>
                  <a:cubicBezTo>
                    <a:pt x="667" y="6632"/>
                    <a:pt x="655" y="6585"/>
                    <a:pt x="631" y="6525"/>
                  </a:cubicBezTo>
                  <a:cubicBezTo>
                    <a:pt x="619" y="6430"/>
                    <a:pt x="619" y="6358"/>
                    <a:pt x="619" y="6287"/>
                  </a:cubicBezTo>
                  <a:cubicBezTo>
                    <a:pt x="631" y="6227"/>
                    <a:pt x="655" y="6180"/>
                    <a:pt x="667" y="6132"/>
                  </a:cubicBezTo>
                  <a:cubicBezTo>
                    <a:pt x="691" y="6061"/>
                    <a:pt x="727" y="6001"/>
                    <a:pt x="750" y="5930"/>
                  </a:cubicBezTo>
                  <a:cubicBezTo>
                    <a:pt x="774" y="5882"/>
                    <a:pt x="786" y="5823"/>
                    <a:pt x="798" y="5775"/>
                  </a:cubicBezTo>
                  <a:cubicBezTo>
                    <a:pt x="834" y="5692"/>
                    <a:pt x="858" y="5584"/>
                    <a:pt x="905" y="5501"/>
                  </a:cubicBezTo>
                  <a:cubicBezTo>
                    <a:pt x="929" y="5442"/>
                    <a:pt x="953" y="5394"/>
                    <a:pt x="965" y="5346"/>
                  </a:cubicBezTo>
                  <a:cubicBezTo>
                    <a:pt x="988" y="5251"/>
                    <a:pt x="1072" y="5156"/>
                    <a:pt x="1131" y="5084"/>
                  </a:cubicBezTo>
                  <a:cubicBezTo>
                    <a:pt x="1262" y="4965"/>
                    <a:pt x="1108" y="4751"/>
                    <a:pt x="1250" y="4620"/>
                  </a:cubicBezTo>
                  <a:cubicBezTo>
                    <a:pt x="1346" y="4430"/>
                    <a:pt x="1381" y="4203"/>
                    <a:pt x="1524" y="4037"/>
                  </a:cubicBezTo>
                  <a:cubicBezTo>
                    <a:pt x="1512" y="3727"/>
                    <a:pt x="1762" y="3501"/>
                    <a:pt x="1846" y="3227"/>
                  </a:cubicBezTo>
                  <a:cubicBezTo>
                    <a:pt x="1917" y="3060"/>
                    <a:pt x="2001" y="2894"/>
                    <a:pt x="2120" y="2775"/>
                  </a:cubicBezTo>
                  <a:cubicBezTo>
                    <a:pt x="2274" y="2560"/>
                    <a:pt x="2405" y="2358"/>
                    <a:pt x="2417" y="2084"/>
                  </a:cubicBezTo>
                  <a:cubicBezTo>
                    <a:pt x="2512" y="1572"/>
                    <a:pt x="2703" y="1072"/>
                    <a:pt x="2989" y="631"/>
                  </a:cubicBezTo>
                  <a:cubicBezTo>
                    <a:pt x="3060" y="441"/>
                    <a:pt x="3132" y="262"/>
                    <a:pt x="3013" y="60"/>
                  </a:cubicBezTo>
                  <a:cubicBezTo>
                    <a:pt x="2953" y="24"/>
                    <a:pt x="2917" y="0"/>
                    <a:pt x="28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32"/>
            <p:cNvSpPr/>
            <p:nvPr/>
          </p:nvSpPr>
          <p:spPr>
            <a:xfrm>
              <a:off x="5347075" y="3466300"/>
              <a:ext cx="40525" cy="124175"/>
            </a:xfrm>
            <a:custGeom>
              <a:avLst/>
              <a:gdLst/>
              <a:ahLst/>
              <a:cxnLst/>
              <a:rect l="l" t="t" r="r" b="b"/>
              <a:pathLst>
                <a:path w="1621" h="4967" extrusionOk="0">
                  <a:moveTo>
                    <a:pt x="1216" y="1"/>
                  </a:moveTo>
                  <a:cubicBezTo>
                    <a:pt x="868" y="1"/>
                    <a:pt x="828" y="341"/>
                    <a:pt x="644" y="514"/>
                  </a:cubicBezTo>
                  <a:cubicBezTo>
                    <a:pt x="608" y="573"/>
                    <a:pt x="584" y="621"/>
                    <a:pt x="549" y="680"/>
                  </a:cubicBezTo>
                  <a:cubicBezTo>
                    <a:pt x="501" y="764"/>
                    <a:pt x="465" y="835"/>
                    <a:pt x="430" y="930"/>
                  </a:cubicBezTo>
                  <a:cubicBezTo>
                    <a:pt x="358" y="1157"/>
                    <a:pt x="263" y="1371"/>
                    <a:pt x="203" y="1597"/>
                  </a:cubicBezTo>
                  <a:cubicBezTo>
                    <a:pt x="191" y="1704"/>
                    <a:pt x="179" y="1823"/>
                    <a:pt x="132" y="1942"/>
                  </a:cubicBezTo>
                  <a:cubicBezTo>
                    <a:pt x="120" y="2014"/>
                    <a:pt x="120" y="2109"/>
                    <a:pt x="108" y="2181"/>
                  </a:cubicBezTo>
                  <a:cubicBezTo>
                    <a:pt x="60" y="2228"/>
                    <a:pt x="60" y="2264"/>
                    <a:pt x="84" y="2311"/>
                  </a:cubicBezTo>
                  <a:lnTo>
                    <a:pt x="84" y="2466"/>
                  </a:lnTo>
                  <a:cubicBezTo>
                    <a:pt x="13" y="2681"/>
                    <a:pt x="1" y="2919"/>
                    <a:pt x="72" y="3204"/>
                  </a:cubicBezTo>
                  <a:cubicBezTo>
                    <a:pt x="84" y="3276"/>
                    <a:pt x="84" y="3371"/>
                    <a:pt x="96" y="3443"/>
                  </a:cubicBezTo>
                  <a:cubicBezTo>
                    <a:pt x="191" y="3597"/>
                    <a:pt x="120" y="3788"/>
                    <a:pt x="239" y="3919"/>
                  </a:cubicBezTo>
                  <a:cubicBezTo>
                    <a:pt x="310" y="3990"/>
                    <a:pt x="299" y="4109"/>
                    <a:pt x="358" y="4205"/>
                  </a:cubicBezTo>
                  <a:cubicBezTo>
                    <a:pt x="382" y="4228"/>
                    <a:pt x="394" y="4276"/>
                    <a:pt x="382" y="4324"/>
                  </a:cubicBezTo>
                  <a:cubicBezTo>
                    <a:pt x="418" y="4371"/>
                    <a:pt x="453" y="4431"/>
                    <a:pt x="489" y="4490"/>
                  </a:cubicBezTo>
                  <a:cubicBezTo>
                    <a:pt x="537" y="4490"/>
                    <a:pt x="549" y="4514"/>
                    <a:pt x="549" y="4562"/>
                  </a:cubicBezTo>
                  <a:cubicBezTo>
                    <a:pt x="549" y="4669"/>
                    <a:pt x="608" y="4728"/>
                    <a:pt x="680" y="4764"/>
                  </a:cubicBezTo>
                  <a:lnTo>
                    <a:pt x="680" y="4752"/>
                  </a:lnTo>
                  <a:cubicBezTo>
                    <a:pt x="715" y="4824"/>
                    <a:pt x="775" y="4859"/>
                    <a:pt x="822" y="4919"/>
                  </a:cubicBezTo>
                  <a:cubicBezTo>
                    <a:pt x="858" y="4931"/>
                    <a:pt x="894" y="4943"/>
                    <a:pt x="941" y="4967"/>
                  </a:cubicBezTo>
                  <a:cubicBezTo>
                    <a:pt x="1013" y="4883"/>
                    <a:pt x="1072" y="4812"/>
                    <a:pt x="1144" y="4740"/>
                  </a:cubicBezTo>
                  <a:cubicBezTo>
                    <a:pt x="1120" y="4383"/>
                    <a:pt x="965" y="4050"/>
                    <a:pt x="941" y="3693"/>
                  </a:cubicBezTo>
                  <a:cubicBezTo>
                    <a:pt x="787" y="2823"/>
                    <a:pt x="858" y="1966"/>
                    <a:pt x="1203" y="1133"/>
                  </a:cubicBezTo>
                  <a:cubicBezTo>
                    <a:pt x="1275" y="811"/>
                    <a:pt x="1620" y="561"/>
                    <a:pt x="1549" y="168"/>
                  </a:cubicBezTo>
                  <a:cubicBezTo>
                    <a:pt x="1430" y="156"/>
                    <a:pt x="1311" y="145"/>
                    <a:pt x="1251" y="2"/>
                  </a:cubicBezTo>
                  <a:cubicBezTo>
                    <a:pt x="1239" y="1"/>
                    <a:pt x="1227" y="1"/>
                    <a:pt x="12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32"/>
            <p:cNvSpPr/>
            <p:nvPr/>
          </p:nvSpPr>
          <p:spPr>
            <a:xfrm>
              <a:off x="5217000" y="3524975"/>
              <a:ext cx="33375" cy="36000"/>
            </a:xfrm>
            <a:custGeom>
              <a:avLst/>
              <a:gdLst/>
              <a:ahLst/>
              <a:cxnLst/>
              <a:rect l="l" t="t" r="r" b="b"/>
              <a:pathLst>
                <a:path w="1335" h="1440" extrusionOk="0">
                  <a:moveTo>
                    <a:pt x="1287" y="0"/>
                  </a:moveTo>
                  <a:cubicBezTo>
                    <a:pt x="965" y="72"/>
                    <a:pt x="918" y="488"/>
                    <a:pt x="608" y="572"/>
                  </a:cubicBezTo>
                  <a:cubicBezTo>
                    <a:pt x="560" y="810"/>
                    <a:pt x="394" y="929"/>
                    <a:pt x="191" y="1012"/>
                  </a:cubicBezTo>
                  <a:cubicBezTo>
                    <a:pt x="132" y="1143"/>
                    <a:pt x="72" y="1274"/>
                    <a:pt x="1" y="1381"/>
                  </a:cubicBezTo>
                  <a:cubicBezTo>
                    <a:pt x="47" y="1421"/>
                    <a:pt x="92" y="1439"/>
                    <a:pt x="137" y="1439"/>
                  </a:cubicBezTo>
                  <a:cubicBezTo>
                    <a:pt x="185" y="1439"/>
                    <a:pt x="231" y="1418"/>
                    <a:pt x="275" y="1381"/>
                  </a:cubicBezTo>
                  <a:cubicBezTo>
                    <a:pt x="285" y="1282"/>
                    <a:pt x="311" y="1191"/>
                    <a:pt x="423" y="1191"/>
                  </a:cubicBezTo>
                  <a:cubicBezTo>
                    <a:pt x="445" y="1191"/>
                    <a:pt x="471" y="1195"/>
                    <a:pt x="501" y="1203"/>
                  </a:cubicBezTo>
                  <a:cubicBezTo>
                    <a:pt x="620" y="1227"/>
                    <a:pt x="739" y="1227"/>
                    <a:pt x="858" y="1250"/>
                  </a:cubicBezTo>
                  <a:cubicBezTo>
                    <a:pt x="870" y="786"/>
                    <a:pt x="1334" y="488"/>
                    <a:pt x="1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32"/>
            <p:cNvSpPr/>
            <p:nvPr/>
          </p:nvSpPr>
          <p:spPr>
            <a:xfrm>
              <a:off x="5320900" y="3433600"/>
              <a:ext cx="4475" cy="8050"/>
            </a:xfrm>
            <a:custGeom>
              <a:avLst/>
              <a:gdLst/>
              <a:ahLst/>
              <a:cxnLst/>
              <a:rect l="l" t="t" r="r" b="b"/>
              <a:pathLst>
                <a:path w="179" h="322" extrusionOk="0">
                  <a:moveTo>
                    <a:pt x="60" y="0"/>
                  </a:moveTo>
                  <a:cubicBezTo>
                    <a:pt x="36" y="60"/>
                    <a:pt x="12" y="119"/>
                    <a:pt x="0" y="179"/>
                  </a:cubicBezTo>
                  <a:lnTo>
                    <a:pt x="0" y="321"/>
                  </a:lnTo>
                  <a:cubicBezTo>
                    <a:pt x="36" y="286"/>
                    <a:pt x="83" y="262"/>
                    <a:pt x="95" y="226"/>
                  </a:cubicBezTo>
                  <a:cubicBezTo>
                    <a:pt x="143" y="155"/>
                    <a:pt x="179" y="6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32"/>
            <p:cNvSpPr/>
            <p:nvPr/>
          </p:nvSpPr>
          <p:spPr>
            <a:xfrm>
              <a:off x="5346775" y="3416325"/>
              <a:ext cx="3025" cy="4775"/>
            </a:xfrm>
            <a:custGeom>
              <a:avLst/>
              <a:gdLst/>
              <a:ahLst/>
              <a:cxnLst/>
              <a:rect l="l" t="t" r="r" b="b"/>
              <a:pathLst>
                <a:path w="121" h="191" extrusionOk="0">
                  <a:moveTo>
                    <a:pt x="120" y="0"/>
                  </a:moveTo>
                  <a:cubicBezTo>
                    <a:pt x="37" y="36"/>
                    <a:pt x="1" y="96"/>
                    <a:pt x="1" y="191"/>
                  </a:cubicBezTo>
                  <a:cubicBezTo>
                    <a:pt x="37" y="179"/>
                    <a:pt x="72" y="155"/>
                    <a:pt x="120" y="143"/>
                  </a:cubicBezTo>
                  <a:lnTo>
                    <a:pt x="120" y="72"/>
                  </a:lnTo>
                  <a:lnTo>
                    <a:pt x="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32"/>
            <p:cNvSpPr/>
            <p:nvPr/>
          </p:nvSpPr>
          <p:spPr>
            <a:xfrm>
              <a:off x="5330425" y="3421950"/>
              <a:ext cx="1500" cy="1850"/>
            </a:xfrm>
            <a:custGeom>
              <a:avLst/>
              <a:gdLst/>
              <a:ahLst/>
              <a:cxnLst/>
              <a:rect l="l" t="t" r="r" b="b"/>
              <a:pathLst>
                <a:path w="60" h="74" extrusionOk="0">
                  <a:moveTo>
                    <a:pt x="17" y="0"/>
                  </a:moveTo>
                  <a:cubicBezTo>
                    <a:pt x="10" y="0"/>
                    <a:pt x="5" y="13"/>
                    <a:pt x="0" y="37"/>
                  </a:cubicBezTo>
                  <a:cubicBezTo>
                    <a:pt x="0" y="37"/>
                    <a:pt x="36" y="49"/>
                    <a:pt x="60" y="73"/>
                  </a:cubicBezTo>
                  <a:cubicBezTo>
                    <a:pt x="39" y="24"/>
                    <a:pt x="26" y="0"/>
                    <a:pt x="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32"/>
            <p:cNvSpPr/>
            <p:nvPr/>
          </p:nvSpPr>
          <p:spPr>
            <a:xfrm>
              <a:off x="5329825" y="3427050"/>
              <a:ext cx="2100" cy="1500"/>
            </a:xfrm>
            <a:custGeom>
              <a:avLst/>
              <a:gdLst/>
              <a:ahLst/>
              <a:cxnLst/>
              <a:rect l="l" t="t" r="r" b="b"/>
              <a:pathLst>
                <a:path w="84" h="60" extrusionOk="0">
                  <a:moveTo>
                    <a:pt x="84" y="0"/>
                  </a:moveTo>
                  <a:cubicBezTo>
                    <a:pt x="0" y="24"/>
                    <a:pt x="0" y="48"/>
                    <a:pt x="48" y="60"/>
                  </a:cubicBezTo>
                  <a:cubicBezTo>
                    <a:pt x="48" y="60"/>
                    <a:pt x="60" y="12"/>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32"/>
            <p:cNvSpPr/>
            <p:nvPr/>
          </p:nvSpPr>
          <p:spPr>
            <a:xfrm>
              <a:off x="5331900" y="3423775"/>
              <a:ext cx="3600" cy="3575"/>
            </a:xfrm>
            <a:custGeom>
              <a:avLst/>
              <a:gdLst/>
              <a:ahLst/>
              <a:cxnLst/>
              <a:rect l="l" t="t" r="r" b="b"/>
              <a:pathLst>
                <a:path w="144" h="143" extrusionOk="0">
                  <a:moveTo>
                    <a:pt x="1" y="0"/>
                  </a:moveTo>
                  <a:lnTo>
                    <a:pt x="1" y="143"/>
                  </a:lnTo>
                  <a:lnTo>
                    <a:pt x="14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32"/>
            <p:cNvSpPr/>
            <p:nvPr/>
          </p:nvSpPr>
          <p:spPr>
            <a:xfrm>
              <a:off x="5765875" y="3671125"/>
              <a:ext cx="17900" cy="3450"/>
            </a:xfrm>
            <a:custGeom>
              <a:avLst/>
              <a:gdLst/>
              <a:ahLst/>
              <a:cxnLst/>
              <a:rect l="l" t="t" r="r" b="b"/>
              <a:pathLst>
                <a:path w="716" h="138" extrusionOk="0">
                  <a:moveTo>
                    <a:pt x="1" y="0"/>
                  </a:moveTo>
                  <a:cubicBezTo>
                    <a:pt x="152" y="69"/>
                    <a:pt x="299" y="138"/>
                    <a:pt x="436" y="138"/>
                  </a:cubicBezTo>
                  <a:cubicBezTo>
                    <a:pt x="536" y="138"/>
                    <a:pt x="630" y="101"/>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32"/>
            <p:cNvSpPr/>
            <p:nvPr/>
          </p:nvSpPr>
          <p:spPr>
            <a:xfrm>
              <a:off x="5742675" y="3665800"/>
              <a:ext cx="9250" cy="5125"/>
            </a:xfrm>
            <a:custGeom>
              <a:avLst/>
              <a:gdLst/>
              <a:ahLst/>
              <a:cxnLst/>
              <a:rect l="l" t="t" r="r" b="b"/>
              <a:pathLst>
                <a:path w="370" h="205" extrusionOk="0">
                  <a:moveTo>
                    <a:pt x="215" y="0"/>
                  </a:moveTo>
                  <a:cubicBezTo>
                    <a:pt x="169" y="0"/>
                    <a:pt x="123" y="18"/>
                    <a:pt x="72" y="58"/>
                  </a:cubicBezTo>
                  <a:cubicBezTo>
                    <a:pt x="12" y="106"/>
                    <a:pt x="0" y="166"/>
                    <a:pt x="36" y="177"/>
                  </a:cubicBezTo>
                  <a:cubicBezTo>
                    <a:pt x="80" y="196"/>
                    <a:pt x="121" y="205"/>
                    <a:pt x="160" y="205"/>
                  </a:cubicBezTo>
                  <a:cubicBezTo>
                    <a:pt x="247" y="205"/>
                    <a:pt x="320" y="157"/>
                    <a:pt x="369" y="58"/>
                  </a:cubicBezTo>
                  <a:cubicBezTo>
                    <a:pt x="314" y="21"/>
                    <a:pt x="265"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32"/>
            <p:cNvSpPr/>
            <p:nvPr/>
          </p:nvSpPr>
          <p:spPr>
            <a:xfrm>
              <a:off x="5744150" y="3663975"/>
              <a:ext cx="7475" cy="3300"/>
            </a:xfrm>
            <a:custGeom>
              <a:avLst/>
              <a:gdLst/>
              <a:ahLst/>
              <a:cxnLst/>
              <a:rect l="l" t="t" r="r" b="b"/>
              <a:pathLst>
                <a:path w="299" h="132" extrusionOk="0">
                  <a:moveTo>
                    <a:pt x="1" y="0"/>
                  </a:moveTo>
                  <a:lnTo>
                    <a:pt x="1" y="131"/>
                  </a:lnTo>
                  <a:lnTo>
                    <a:pt x="298" y="131"/>
                  </a:lnTo>
                  <a:cubicBezTo>
                    <a:pt x="298" y="96"/>
                    <a:pt x="298" y="48"/>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32"/>
            <p:cNvSpPr/>
            <p:nvPr/>
          </p:nvSpPr>
          <p:spPr>
            <a:xfrm>
              <a:off x="5196475" y="3570500"/>
              <a:ext cx="16975" cy="26000"/>
            </a:xfrm>
            <a:custGeom>
              <a:avLst/>
              <a:gdLst/>
              <a:ahLst/>
              <a:cxnLst/>
              <a:rect l="l" t="t" r="r" b="b"/>
              <a:pathLst>
                <a:path w="679" h="1040" extrusionOk="0">
                  <a:moveTo>
                    <a:pt x="679" y="1"/>
                  </a:moveTo>
                  <a:lnTo>
                    <a:pt x="679" y="1"/>
                  </a:lnTo>
                  <a:cubicBezTo>
                    <a:pt x="596" y="25"/>
                    <a:pt x="512" y="37"/>
                    <a:pt x="429" y="48"/>
                  </a:cubicBezTo>
                  <a:cubicBezTo>
                    <a:pt x="417" y="84"/>
                    <a:pt x="417" y="120"/>
                    <a:pt x="393" y="156"/>
                  </a:cubicBezTo>
                  <a:cubicBezTo>
                    <a:pt x="262" y="441"/>
                    <a:pt x="131" y="739"/>
                    <a:pt x="0" y="1037"/>
                  </a:cubicBezTo>
                  <a:cubicBezTo>
                    <a:pt x="13" y="1038"/>
                    <a:pt x="25" y="1039"/>
                    <a:pt x="36" y="1039"/>
                  </a:cubicBezTo>
                  <a:cubicBezTo>
                    <a:pt x="199" y="1039"/>
                    <a:pt x="259" y="891"/>
                    <a:pt x="381" y="858"/>
                  </a:cubicBezTo>
                  <a:cubicBezTo>
                    <a:pt x="488" y="572"/>
                    <a:pt x="572" y="287"/>
                    <a:pt x="6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32"/>
            <p:cNvSpPr/>
            <p:nvPr/>
          </p:nvSpPr>
          <p:spPr>
            <a:xfrm>
              <a:off x="5213150" y="3559800"/>
              <a:ext cx="10725" cy="11650"/>
            </a:xfrm>
            <a:custGeom>
              <a:avLst/>
              <a:gdLst/>
              <a:ahLst/>
              <a:cxnLst/>
              <a:rect l="l" t="t" r="r" b="b"/>
              <a:pathLst>
                <a:path w="429" h="466" extrusionOk="0">
                  <a:moveTo>
                    <a:pt x="167" y="0"/>
                  </a:moveTo>
                  <a:cubicBezTo>
                    <a:pt x="83" y="131"/>
                    <a:pt x="12" y="274"/>
                    <a:pt x="0" y="429"/>
                  </a:cubicBezTo>
                  <a:cubicBezTo>
                    <a:pt x="73" y="454"/>
                    <a:pt x="132" y="466"/>
                    <a:pt x="179" y="466"/>
                  </a:cubicBezTo>
                  <a:cubicBezTo>
                    <a:pt x="417" y="466"/>
                    <a:pt x="369" y="179"/>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32"/>
            <p:cNvSpPr/>
            <p:nvPr/>
          </p:nvSpPr>
          <p:spPr>
            <a:xfrm>
              <a:off x="5230700" y="3560650"/>
              <a:ext cx="1800" cy="1850"/>
            </a:xfrm>
            <a:custGeom>
              <a:avLst/>
              <a:gdLst/>
              <a:ahLst/>
              <a:cxnLst/>
              <a:rect l="l" t="t" r="r" b="b"/>
              <a:pathLst>
                <a:path w="72" h="74" extrusionOk="0">
                  <a:moveTo>
                    <a:pt x="38" y="0"/>
                  </a:moveTo>
                  <a:cubicBezTo>
                    <a:pt x="27" y="0"/>
                    <a:pt x="14" y="8"/>
                    <a:pt x="1" y="26"/>
                  </a:cubicBezTo>
                  <a:cubicBezTo>
                    <a:pt x="1" y="26"/>
                    <a:pt x="12" y="61"/>
                    <a:pt x="12" y="73"/>
                  </a:cubicBezTo>
                  <a:cubicBezTo>
                    <a:pt x="24" y="73"/>
                    <a:pt x="60" y="61"/>
                    <a:pt x="72" y="61"/>
                  </a:cubicBezTo>
                  <a:cubicBezTo>
                    <a:pt x="72" y="24"/>
                    <a:pt x="58" y="0"/>
                    <a:pt x="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32"/>
            <p:cNvSpPr/>
            <p:nvPr/>
          </p:nvSpPr>
          <p:spPr>
            <a:xfrm>
              <a:off x="6031400" y="3698200"/>
              <a:ext cx="1500" cy="1525"/>
            </a:xfrm>
            <a:custGeom>
              <a:avLst/>
              <a:gdLst/>
              <a:ahLst/>
              <a:cxnLst/>
              <a:rect l="l" t="t" r="r" b="b"/>
              <a:pathLst>
                <a:path w="60" h="61" extrusionOk="0">
                  <a:moveTo>
                    <a:pt x="60" y="1"/>
                  </a:moveTo>
                  <a:lnTo>
                    <a:pt x="0" y="60"/>
                  </a:lnTo>
                  <a:cubicBezTo>
                    <a:pt x="12" y="48"/>
                    <a:pt x="24" y="48"/>
                    <a:pt x="36" y="36"/>
                  </a:cubicBezTo>
                  <a:cubicBezTo>
                    <a:pt x="60" y="36"/>
                    <a:pt x="60" y="13"/>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32"/>
            <p:cNvSpPr/>
            <p:nvPr/>
          </p:nvSpPr>
          <p:spPr>
            <a:xfrm>
              <a:off x="5832850" y="3667850"/>
              <a:ext cx="12525" cy="17425"/>
            </a:xfrm>
            <a:custGeom>
              <a:avLst/>
              <a:gdLst/>
              <a:ahLst/>
              <a:cxnLst/>
              <a:rect l="l" t="t" r="r" b="b"/>
              <a:pathLst>
                <a:path w="501" h="697" extrusionOk="0">
                  <a:moveTo>
                    <a:pt x="453" y="0"/>
                  </a:moveTo>
                  <a:cubicBezTo>
                    <a:pt x="215" y="72"/>
                    <a:pt x="227" y="310"/>
                    <a:pt x="120" y="476"/>
                  </a:cubicBezTo>
                  <a:cubicBezTo>
                    <a:pt x="0" y="662"/>
                    <a:pt x="48" y="696"/>
                    <a:pt x="131" y="696"/>
                  </a:cubicBezTo>
                  <a:cubicBezTo>
                    <a:pt x="180" y="696"/>
                    <a:pt x="240" y="685"/>
                    <a:pt x="288" y="685"/>
                  </a:cubicBezTo>
                  <a:cubicBezTo>
                    <a:pt x="306" y="685"/>
                    <a:pt x="322" y="687"/>
                    <a:pt x="334" y="691"/>
                  </a:cubicBezTo>
                  <a:cubicBezTo>
                    <a:pt x="465" y="488"/>
                    <a:pt x="501" y="250"/>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32"/>
            <p:cNvSpPr/>
            <p:nvPr/>
          </p:nvSpPr>
          <p:spPr>
            <a:xfrm>
              <a:off x="5855775" y="3673800"/>
              <a:ext cx="3000" cy="5975"/>
            </a:xfrm>
            <a:custGeom>
              <a:avLst/>
              <a:gdLst/>
              <a:ahLst/>
              <a:cxnLst/>
              <a:rect l="l" t="t" r="r" b="b"/>
              <a:pathLst>
                <a:path w="120" h="239" extrusionOk="0">
                  <a:moveTo>
                    <a:pt x="60" y="0"/>
                  </a:moveTo>
                  <a:cubicBezTo>
                    <a:pt x="36" y="36"/>
                    <a:pt x="13" y="72"/>
                    <a:pt x="1" y="119"/>
                  </a:cubicBezTo>
                  <a:cubicBezTo>
                    <a:pt x="13" y="143"/>
                    <a:pt x="36" y="191"/>
                    <a:pt x="60" y="238"/>
                  </a:cubicBezTo>
                  <a:cubicBezTo>
                    <a:pt x="72" y="191"/>
                    <a:pt x="120" y="155"/>
                    <a:pt x="120" y="119"/>
                  </a:cubicBezTo>
                  <a:cubicBezTo>
                    <a:pt x="120" y="72"/>
                    <a:pt x="72"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32"/>
            <p:cNvSpPr/>
            <p:nvPr/>
          </p:nvSpPr>
          <p:spPr>
            <a:xfrm>
              <a:off x="5930800" y="3675275"/>
              <a:ext cx="7450" cy="13425"/>
            </a:xfrm>
            <a:custGeom>
              <a:avLst/>
              <a:gdLst/>
              <a:ahLst/>
              <a:cxnLst/>
              <a:rect l="l" t="t" r="r" b="b"/>
              <a:pathLst>
                <a:path w="298" h="537" extrusionOk="0">
                  <a:moveTo>
                    <a:pt x="0" y="1"/>
                  </a:moveTo>
                  <a:lnTo>
                    <a:pt x="0" y="1"/>
                  </a:lnTo>
                  <a:cubicBezTo>
                    <a:pt x="155" y="144"/>
                    <a:pt x="95" y="394"/>
                    <a:pt x="286" y="537"/>
                  </a:cubicBezTo>
                  <a:cubicBezTo>
                    <a:pt x="286" y="370"/>
                    <a:pt x="298" y="191"/>
                    <a:pt x="298" y="13"/>
                  </a:cubicBezTo>
                  <a:cubicBezTo>
                    <a:pt x="191" y="13"/>
                    <a:pt x="95"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32"/>
            <p:cNvSpPr/>
            <p:nvPr/>
          </p:nvSpPr>
          <p:spPr>
            <a:xfrm>
              <a:off x="5342925" y="3367500"/>
              <a:ext cx="49725" cy="109275"/>
            </a:xfrm>
            <a:custGeom>
              <a:avLst/>
              <a:gdLst/>
              <a:ahLst/>
              <a:cxnLst/>
              <a:rect l="l" t="t" r="r" b="b"/>
              <a:pathLst>
                <a:path w="1989" h="4371" extrusionOk="0">
                  <a:moveTo>
                    <a:pt x="1810" y="1"/>
                  </a:moveTo>
                  <a:cubicBezTo>
                    <a:pt x="1488" y="96"/>
                    <a:pt x="1548" y="429"/>
                    <a:pt x="1441" y="656"/>
                  </a:cubicBezTo>
                  <a:lnTo>
                    <a:pt x="465" y="2525"/>
                  </a:lnTo>
                  <a:cubicBezTo>
                    <a:pt x="381" y="2977"/>
                    <a:pt x="262" y="3418"/>
                    <a:pt x="12" y="3811"/>
                  </a:cubicBezTo>
                  <a:cubicBezTo>
                    <a:pt x="12" y="3989"/>
                    <a:pt x="0" y="4180"/>
                    <a:pt x="0" y="4359"/>
                  </a:cubicBezTo>
                  <a:cubicBezTo>
                    <a:pt x="48" y="4370"/>
                    <a:pt x="95" y="4370"/>
                    <a:pt x="131" y="4370"/>
                  </a:cubicBezTo>
                  <a:lnTo>
                    <a:pt x="274" y="4239"/>
                  </a:lnTo>
                  <a:cubicBezTo>
                    <a:pt x="369" y="3751"/>
                    <a:pt x="703" y="3335"/>
                    <a:pt x="715" y="2811"/>
                  </a:cubicBezTo>
                  <a:cubicBezTo>
                    <a:pt x="762" y="2763"/>
                    <a:pt x="786" y="2727"/>
                    <a:pt x="846" y="2644"/>
                  </a:cubicBezTo>
                  <a:cubicBezTo>
                    <a:pt x="846" y="2501"/>
                    <a:pt x="857" y="2358"/>
                    <a:pt x="857" y="2215"/>
                  </a:cubicBezTo>
                  <a:cubicBezTo>
                    <a:pt x="905" y="2156"/>
                    <a:pt x="953" y="2108"/>
                    <a:pt x="1000" y="2061"/>
                  </a:cubicBezTo>
                  <a:cubicBezTo>
                    <a:pt x="1369" y="1942"/>
                    <a:pt x="1191" y="1513"/>
                    <a:pt x="1417" y="1311"/>
                  </a:cubicBezTo>
                  <a:cubicBezTo>
                    <a:pt x="1774" y="965"/>
                    <a:pt x="1893" y="513"/>
                    <a:pt x="1989" y="60"/>
                  </a:cubicBezTo>
                  <a:cubicBezTo>
                    <a:pt x="1953" y="13"/>
                    <a:pt x="1893" y="1"/>
                    <a:pt x="18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32"/>
            <p:cNvSpPr/>
            <p:nvPr/>
          </p:nvSpPr>
          <p:spPr>
            <a:xfrm>
              <a:off x="5375075" y="3342800"/>
              <a:ext cx="23525" cy="41400"/>
            </a:xfrm>
            <a:custGeom>
              <a:avLst/>
              <a:gdLst/>
              <a:ahLst/>
              <a:cxnLst/>
              <a:rect l="l" t="t" r="r" b="b"/>
              <a:pathLst>
                <a:path w="941" h="1656" extrusionOk="0">
                  <a:moveTo>
                    <a:pt x="822" y="1"/>
                  </a:moveTo>
                  <a:cubicBezTo>
                    <a:pt x="441" y="394"/>
                    <a:pt x="322" y="941"/>
                    <a:pt x="0" y="1358"/>
                  </a:cubicBezTo>
                  <a:cubicBezTo>
                    <a:pt x="131" y="1417"/>
                    <a:pt x="119" y="1548"/>
                    <a:pt x="143" y="1656"/>
                  </a:cubicBezTo>
                  <a:cubicBezTo>
                    <a:pt x="357" y="1513"/>
                    <a:pt x="369" y="1227"/>
                    <a:pt x="548" y="1060"/>
                  </a:cubicBezTo>
                  <a:cubicBezTo>
                    <a:pt x="798" y="882"/>
                    <a:pt x="869" y="596"/>
                    <a:pt x="929" y="298"/>
                  </a:cubicBezTo>
                  <a:cubicBezTo>
                    <a:pt x="941" y="179"/>
                    <a:pt x="929" y="84"/>
                    <a:pt x="8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32"/>
            <p:cNvSpPr/>
            <p:nvPr/>
          </p:nvSpPr>
          <p:spPr>
            <a:xfrm>
              <a:off x="5848625" y="3725875"/>
              <a:ext cx="10750" cy="6000"/>
            </a:xfrm>
            <a:custGeom>
              <a:avLst/>
              <a:gdLst/>
              <a:ahLst/>
              <a:cxnLst/>
              <a:rect l="l" t="t" r="r" b="b"/>
              <a:pathLst>
                <a:path w="430" h="240" extrusionOk="0">
                  <a:moveTo>
                    <a:pt x="120" y="1"/>
                  </a:moveTo>
                  <a:cubicBezTo>
                    <a:pt x="1" y="37"/>
                    <a:pt x="1" y="108"/>
                    <a:pt x="25" y="215"/>
                  </a:cubicBezTo>
                  <a:cubicBezTo>
                    <a:pt x="144" y="215"/>
                    <a:pt x="287" y="239"/>
                    <a:pt x="406" y="239"/>
                  </a:cubicBezTo>
                  <a:cubicBezTo>
                    <a:pt x="418" y="191"/>
                    <a:pt x="418" y="144"/>
                    <a:pt x="430" y="96"/>
                  </a:cubicBezTo>
                  <a:cubicBezTo>
                    <a:pt x="322" y="72"/>
                    <a:pt x="227" y="25"/>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32"/>
            <p:cNvSpPr/>
            <p:nvPr/>
          </p:nvSpPr>
          <p:spPr>
            <a:xfrm>
              <a:off x="5499475" y="3613675"/>
              <a:ext cx="7775" cy="3175"/>
            </a:xfrm>
            <a:custGeom>
              <a:avLst/>
              <a:gdLst/>
              <a:ahLst/>
              <a:cxnLst/>
              <a:rect l="l" t="t" r="r" b="b"/>
              <a:pathLst>
                <a:path w="311" h="127" extrusionOk="0">
                  <a:moveTo>
                    <a:pt x="299" y="0"/>
                  </a:moveTo>
                  <a:cubicBezTo>
                    <a:pt x="215" y="24"/>
                    <a:pt x="108" y="24"/>
                    <a:pt x="1" y="24"/>
                  </a:cubicBezTo>
                  <a:cubicBezTo>
                    <a:pt x="77" y="90"/>
                    <a:pt x="160" y="127"/>
                    <a:pt x="245" y="127"/>
                  </a:cubicBezTo>
                  <a:cubicBezTo>
                    <a:pt x="267" y="127"/>
                    <a:pt x="289" y="124"/>
                    <a:pt x="310" y="119"/>
                  </a:cubicBezTo>
                  <a:cubicBezTo>
                    <a:pt x="310" y="96"/>
                    <a:pt x="299" y="48"/>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32"/>
            <p:cNvSpPr/>
            <p:nvPr/>
          </p:nvSpPr>
          <p:spPr>
            <a:xfrm>
              <a:off x="5295300" y="3466925"/>
              <a:ext cx="5675" cy="14300"/>
            </a:xfrm>
            <a:custGeom>
              <a:avLst/>
              <a:gdLst/>
              <a:ahLst/>
              <a:cxnLst/>
              <a:rect l="l" t="t" r="r" b="b"/>
              <a:pathLst>
                <a:path w="227" h="572" extrusionOk="0">
                  <a:moveTo>
                    <a:pt x="167" y="1"/>
                  </a:moveTo>
                  <a:cubicBezTo>
                    <a:pt x="0" y="84"/>
                    <a:pt x="48" y="262"/>
                    <a:pt x="36" y="417"/>
                  </a:cubicBezTo>
                  <a:lnTo>
                    <a:pt x="36" y="572"/>
                  </a:lnTo>
                  <a:cubicBezTo>
                    <a:pt x="226" y="417"/>
                    <a:pt x="155" y="19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32"/>
            <p:cNvSpPr/>
            <p:nvPr/>
          </p:nvSpPr>
          <p:spPr>
            <a:xfrm>
              <a:off x="5987650" y="3692550"/>
              <a:ext cx="7450" cy="6675"/>
            </a:xfrm>
            <a:custGeom>
              <a:avLst/>
              <a:gdLst/>
              <a:ahLst/>
              <a:cxnLst/>
              <a:rect l="l" t="t" r="r" b="b"/>
              <a:pathLst>
                <a:path w="298" h="267" extrusionOk="0">
                  <a:moveTo>
                    <a:pt x="298" y="0"/>
                  </a:moveTo>
                  <a:cubicBezTo>
                    <a:pt x="143" y="0"/>
                    <a:pt x="36" y="96"/>
                    <a:pt x="0" y="262"/>
                  </a:cubicBezTo>
                  <a:cubicBezTo>
                    <a:pt x="24" y="265"/>
                    <a:pt x="46" y="266"/>
                    <a:pt x="66" y="266"/>
                  </a:cubicBezTo>
                  <a:cubicBezTo>
                    <a:pt x="232" y="266"/>
                    <a:pt x="298" y="18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32"/>
            <p:cNvSpPr/>
            <p:nvPr/>
          </p:nvSpPr>
          <p:spPr>
            <a:xfrm>
              <a:off x="5470600" y="1674050"/>
              <a:ext cx="3025" cy="2150"/>
            </a:xfrm>
            <a:custGeom>
              <a:avLst/>
              <a:gdLst/>
              <a:ahLst/>
              <a:cxnLst/>
              <a:rect l="l" t="t" r="r" b="b"/>
              <a:pathLst>
                <a:path w="121" h="86" extrusionOk="0">
                  <a:moveTo>
                    <a:pt x="51" y="1"/>
                  </a:moveTo>
                  <a:cubicBezTo>
                    <a:pt x="35" y="1"/>
                    <a:pt x="11" y="16"/>
                    <a:pt x="1" y="16"/>
                  </a:cubicBezTo>
                  <a:cubicBezTo>
                    <a:pt x="1" y="40"/>
                    <a:pt x="1" y="64"/>
                    <a:pt x="13" y="64"/>
                  </a:cubicBezTo>
                  <a:cubicBezTo>
                    <a:pt x="21" y="72"/>
                    <a:pt x="41" y="86"/>
                    <a:pt x="56" y="86"/>
                  </a:cubicBezTo>
                  <a:cubicBezTo>
                    <a:pt x="63" y="86"/>
                    <a:pt x="69" y="83"/>
                    <a:pt x="72" y="76"/>
                  </a:cubicBezTo>
                  <a:cubicBezTo>
                    <a:pt x="120" y="52"/>
                    <a:pt x="120" y="16"/>
                    <a:pt x="61" y="4"/>
                  </a:cubicBezTo>
                  <a:cubicBezTo>
                    <a:pt x="58" y="2"/>
                    <a:pt x="55" y="1"/>
                    <a:pt x="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32"/>
            <p:cNvSpPr/>
            <p:nvPr/>
          </p:nvSpPr>
          <p:spPr>
            <a:xfrm>
              <a:off x="5421500" y="1705700"/>
              <a:ext cx="3600" cy="1200"/>
            </a:xfrm>
            <a:custGeom>
              <a:avLst/>
              <a:gdLst/>
              <a:ahLst/>
              <a:cxnLst/>
              <a:rect l="l" t="t" r="r" b="b"/>
              <a:pathLst>
                <a:path w="144" h="48" extrusionOk="0">
                  <a:moveTo>
                    <a:pt x="0" y="0"/>
                  </a:moveTo>
                  <a:cubicBezTo>
                    <a:pt x="12" y="24"/>
                    <a:pt x="24" y="48"/>
                    <a:pt x="48" y="48"/>
                  </a:cubicBezTo>
                  <a:cubicBezTo>
                    <a:pt x="72" y="48"/>
                    <a:pt x="120"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32"/>
            <p:cNvSpPr/>
            <p:nvPr/>
          </p:nvSpPr>
          <p:spPr>
            <a:xfrm>
              <a:off x="5457225" y="1678900"/>
              <a:ext cx="2100" cy="1525"/>
            </a:xfrm>
            <a:custGeom>
              <a:avLst/>
              <a:gdLst/>
              <a:ahLst/>
              <a:cxnLst/>
              <a:rect l="l" t="t" r="r" b="b"/>
              <a:pathLst>
                <a:path w="84" h="61" extrusionOk="0">
                  <a:moveTo>
                    <a:pt x="24" y="1"/>
                  </a:moveTo>
                  <a:cubicBezTo>
                    <a:pt x="24" y="1"/>
                    <a:pt x="12" y="48"/>
                    <a:pt x="0" y="60"/>
                  </a:cubicBezTo>
                  <a:cubicBezTo>
                    <a:pt x="72" y="37"/>
                    <a:pt x="84" y="1"/>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32"/>
            <p:cNvSpPr/>
            <p:nvPr/>
          </p:nvSpPr>
          <p:spPr>
            <a:xfrm>
              <a:off x="5417925" y="1701825"/>
              <a:ext cx="3600" cy="3600"/>
            </a:xfrm>
            <a:custGeom>
              <a:avLst/>
              <a:gdLst/>
              <a:ahLst/>
              <a:cxnLst/>
              <a:rect l="l" t="t" r="r" b="b"/>
              <a:pathLst>
                <a:path w="144" h="144" extrusionOk="0">
                  <a:moveTo>
                    <a:pt x="1" y="1"/>
                  </a:moveTo>
                  <a:cubicBezTo>
                    <a:pt x="36" y="60"/>
                    <a:pt x="84" y="96"/>
                    <a:pt x="143" y="143"/>
                  </a:cubicBezTo>
                  <a:cubicBezTo>
                    <a:pt x="96" y="96"/>
                    <a:pt x="48" y="60"/>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32"/>
            <p:cNvSpPr/>
            <p:nvPr/>
          </p:nvSpPr>
          <p:spPr>
            <a:xfrm>
              <a:off x="6109675" y="1705400"/>
              <a:ext cx="26825" cy="14900"/>
            </a:xfrm>
            <a:custGeom>
              <a:avLst/>
              <a:gdLst/>
              <a:ahLst/>
              <a:cxnLst/>
              <a:rect l="l" t="t" r="r" b="b"/>
              <a:pathLst>
                <a:path w="1073" h="596" extrusionOk="0">
                  <a:moveTo>
                    <a:pt x="572" y="0"/>
                  </a:moveTo>
                  <a:cubicBezTo>
                    <a:pt x="548" y="167"/>
                    <a:pt x="477" y="274"/>
                    <a:pt x="310" y="286"/>
                  </a:cubicBezTo>
                  <a:cubicBezTo>
                    <a:pt x="144" y="298"/>
                    <a:pt x="13" y="370"/>
                    <a:pt x="1" y="584"/>
                  </a:cubicBezTo>
                  <a:cubicBezTo>
                    <a:pt x="203" y="584"/>
                    <a:pt x="394" y="596"/>
                    <a:pt x="584" y="596"/>
                  </a:cubicBezTo>
                  <a:cubicBezTo>
                    <a:pt x="656" y="405"/>
                    <a:pt x="810" y="298"/>
                    <a:pt x="1013" y="298"/>
                  </a:cubicBezTo>
                  <a:cubicBezTo>
                    <a:pt x="1060" y="250"/>
                    <a:pt x="1072" y="227"/>
                    <a:pt x="1048" y="155"/>
                  </a:cubicBezTo>
                  <a:cubicBezTo>
                    <a:pt x="1013" y="120"/>
                    <a:pt x="989" y="96"/>
                    <a:pt x="929" y="72"/>
                  </a:cubicBezTo>
                  <a:cubicBezTo>
                    <a:pt x="858" y="72"/>
                    <a:pt x="775" y="6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32"/>
            <p:cNvSpPr/>
            <p:nvPr/>
          </p:nvSpPr>
          <p:spPr>
            <a:xfrm>
              <a:off x="6048075" y="1705700"/>
              <a:ext cx="11925" cy="10625"/>
            </a:xfrm>
            <a:custGeom>
              <a:avLst/>
              <a:gdLst/>
              <a:ahLst/>
              <a:cxnLst/>
              <a:rect l="l" t="t" r="r" b="b"/>
              <a:pathLst>
                <a:path w="477" h="425" extrusionOk="0">
                  <a:moveTo>
                    <a:pt x="322" y="0"/>
                  </a:moveTo>
                  <a:cubicBezTo>
                    <a:pt x="262" y="167"/>
                    <a:pt x="0" y="143"/>
                    <a:pt x="12" y="381"/>
                  </a:cubicBezTo>
                  <a:cubicBezTo>
                    <a:pt x="92" y="411"/>
                    <a:pt x="160" y="425"/>
                    <a:pt x="216" y="425"/>
                  </a:cubicBezTo>
                  <a:cubicBezTo>
                    <a:pt x="412" y="425"/>
                    <a:pt x="476" y="259"/>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32"/>
            <p:cNvSpPr/>
            <p:nvPr/>
          </p:nvSpPr>
          <p:spPr>
            <a:xfrm>
              <a:off x="6008175" y="1704475"/>
              <a:ext cx="8650" cy="8100"/>
            </a:xfrm>
            <a:custGeom>
              <a:avLst/>
              <a:gdLst/>
              <a:ahLst/>
              <a:cxnLst/>
              <a:rect l="l" t="t" r="r" b="b"/>
              <a:pathLst>
                <a:path w="346" h="324" extrusionOk="0">
                  <a:moveTo>
                    <a:pt x="213" y="0"/>
                  </a:moveTo>
                  <a:cubicBezTo>
                    <a:pt x="162" y="0"/>
                    <a:pt x="111" y="12"/>
                    <a:pt x="60" y="37"/>
                  </a:cubicBezTo>
                  <a:cubicBezTo>
                    <a:pt x="60" y="85"/>
                    <a:pt x="60" y="145"/>
                    <a:pt x="48" y="192"/>
                  </a:cubicBezTo>
                  <a:cubicBezTo>
                    <a:pt x="13" y="228"/>
                    <a:pt x="1" y="276"/>
                    <a:pt x="48" y="323"/>
                  </a:cubicBezTo>
                  <a:cubicBezTo>
                    <a:pt x="239" y="323"/>
                    <a:pt x="346" y="216"/>
                    <a:pt x="346" y="26"/>
                  </a:cubicBezTo>
                  <a:cubicBezTo>
                    <a:pt x="302" y="9"/>
                    <a:pt x="258" y="0"/>
                    <a:pt x="2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32"/>
            <p:cNvSpPr/>
            <p:nvPr/>
          </p:nvSpPr>
          <p:spPr>
            <a:xfrm>
              <a:off x="6007000" y="1709275"/>
              <a:ext cx="2700" cy="3000"/>
            </a:xfrm>
            <a:custGeom>
              <a:avLst/>
              <a:gdLst/>
              <a:ahLst/>
              <a:cxnLst/>
              <a:rect l="l" t="t" r="r" b="b"/>
              <a:pathLst>
                <a:path w="108" h="120" extrusionOk="0">
                  <a:moveTo>
                    <a:pt x="107" y="0"/>
                  </a:moveTo>
                  <a:cubicBezTo>
                    <a:pt x="0" y="36"/>
                    <a:pt x="24" y="84"/>
                    <a:pt x="107" y="119"/>
                  </a:cubicBezTo>
                  <a:lnTo>
                    <a:pt x="107" y="60"/>
                  </a:ln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32"/>
            <p:cNvSpPr/>
            <p:nvPr/>
          </p:nvSpPr>
          <p:spPr>
            <a:xfrm>
              <a:off x="6110275" y="1705400"/>
              <a:ext cx="3300" cy="1500"/>
            </a:xfrm>
            <a:custGeom>
              <a:avLst/>
              <a:gdLst/>
              <a:ahLst/>
              <a:cxnLst/>
              <a:rect l="l" t="t" r="r" b="b"/>
              <a:pathLst>
                <a:path w="132" h="60" extrusionOk="0">
                  <a:moveTo>
                    <a:pt x="131" y="0"/>
                  </a:moveTo>
                  <a:lnTo>
                    <a:pt x="131" y="0"/>
                  </a:lnTo>
                  <a:cubicBezTo>
                    <a:pt x="84" y="12"/>
                    <a:pt x="36" y="12"/>
                    <a:pt x="1" y="12"/>
                  </a:cubicBezTo>
                  <a:cubicBezTo>
                    <a:pt x="12" y="36"/>
                    <a:pt x="24" y="60"/>
                    <a:pt x="24" y="60"/>
                  </a:cubicBezTo>
                  <a:cubicBezTo>
                    <a:pt x="72" y="48"/>
                    <a:pt x="96" y="12"/>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32"/>
            <p:cNvSpPr/>
            <p:nvPr/>
          </p:nvSpPr>
          <p:spPr>
            <a:xfrm>
              <a:off x="6117125" y="1705700"/>
              <a:ext cx="3600" cy="1200"/>
            </a:xfrm>
            <a:custGeom>
              <a:avLst/>
              <a:gdLst/>
              <a:ahLst/>
              <a:cxnLst/>
              <a:rect l="l" t="t" r="r" b="b"/>
              <a:pathLst>
                <a:path w="144" h="48" extrusionOk="0">
                  <a:moveTo>
                    <a:pt x="0" y="0"/>
                  </a:moveTo>
                  <a:cubicBezTo>
                    <a:pt x="24" y="24"/>
                    <a:pt x="36" y="48"/>
                    <a:pt x="36" y="48"/>
                  </a:cubicBezTo>
                  <a:cubicBezTo>
                    <a:pt x="84" y="48"/>
                    <a:pt x="108"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32"/>
            <p:cNvSpPr/>
            <p:nvPr/>
          </p:nvSpPr>
          <p:spPr>
            <a:xfrm>
              <a:off x="5692375" y="1701825"/>
              <a:ext cx="19075" cy="10600"/>
            </a:xfrm>
            <a:custGeom>
              <a:avLst/>
              <a:gdLst/>
              <a:ahLst/>
              <a:cxnLst/>
              <a:rect l="l" t="t" r="r" b="b"/>
              <a:pathLst>
                <a:path w="763" h="424" extrusionOk="0">
                  <a:moveTo>
                    <a:pt x="488" y="1"/>
                  </a:moveTo>
                  <a:cubicBezTo>
                    <a:pt x="417" y="215"/>
                    <a:pt x="83" y="60"/>
                    <a:pt x="0" y="274"/>
                  </a:cubicBezTo>
                  <a:cubicBezTo>
                    <a:pt x="62" y="398"/>
                    <a:pt x="147" y="419"/>
                    <a:pt x="236" y="419"/>
                  </a:cubicBezTo>
                  <a:cubicBezTo>
                    <a:pt x="281" y="419"/>
                    <a:pt x="327" y="413"/>
                    <a:pt x="371" y="413"/>
                  </a:cubicBezTo>
                  <a:cubicBezTo>
                    <a:pt x="391" y="413"/>
                    <a:pt x="410" y="414"/>
                    <a:pt x="429" y="417"/>
                  </a:cubicBezTo>
                  <a:cubicBezTo>
                    <a:pt x="458" y="421"/>
                    <a:pt x="491" y="424"/>
                    <a:pt x="523" y="424"/>
                  </a:cubicBezTo>
                  <a:cubicBezTo>
                    <a:pt x="607" y="424"/>
                    <a:pt x="689" y="401"/>
                    <a:pt x="715" y="298"/>
                  </a:cubicBezTo>
                  <a:cubicBezTo>
                    <a:pt x="762" y="132"/>
                    <a:pt x="607" y="72"/>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32"/>
            <p:cNvSpPr/>
            <p:nvPr/>
          </p:nvSpPr>
          <p:spPr>
            <a:xfrm>
              <a:off x="5756650" y="1701825"/>
              <a:ext cx="10750" cy="9100"/>
            </a:xfrm>
            <a:custGeom>
              <a:avLst/>
              <a:gdLst/>
              <a:ahLst/>
              <a:cxnLst/>
              <a:rect l="l" t="t" r="r" b="b"/>
              <a:pathLst>
                <a:path w="430" h="364" extrusionOk="0">
                  <a:moveTo>
                    <a:pt x="60" y="1"/>
                  </a:moveTo>
                  <a:cubicBezTo>
                    <a:pt x="1" y="155"/>
                    <a:pt x="1" y="298"/>
                    <a:pt x="239" y="358"/>
                  </a:cubicBezTo>
                  <a:cubicBezTo>
                    <a:pt x="257" y="362"/>
                    <a:pt x="275" y="364"/>
                    <a:pt x="292" y="364"/>
                  </a:cubicBezTo>
                  <a:cubicBezTo>
                    <a:pt x="372" y="364"/>
                    <a:pt x="430" y="318"/>
                    <a:pt x="430" y="239"/>
                  </a:cubicBezTo>
                  <a:cubicBezTo>
                    <a:pt x="430" y="60"/>
                    <a:pt x="275" y="36"/>
                    <a:pt x="132" y="12"/>
                  </a:cubicBezTo>
                  <a:cubicBezTo>
                    <a:pt x="108" y="1"/>
                    <a:pt x="96" y="1"/>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32"/>
            <p:cNvSpPr/>
            <p:nvPr/>
          </p:nvSpPr>
          <p:spPr>
            <a:xfrm>
              <a:off x="5643250" y="1704800"/>
              <a:ext cx="12225" cy="6675"/>
            </a:xfrm>
            <a:custGeom>
              <a:avLst/>
              <a:gdLst/>
              <a:ahLst/>
              <a:cxnLst/>
              <a:rect l="l" t="t" r="r" b="b"/>
              <a:pathLst>
                <a:path w="489" h="267" extrusionOk="0">
                  <a:moveTo>
                    <a:pt x="1" y="1"/>
                  </a:moveTo>
                  <a:lnTo>
                    <a:pt x="1" y="1"/>
                  </a:lnTo>
                  <a:cubicBezTo>
                    <a:pt x="24" y="60"/>
                    <a:pt x="60" y="120"/>
                    <a:pt x="132" y="155"/>
                  </a:cubicBezTo>
                  <a:cubicBezTo>
                    <a:pt x="179" y="219"/>
                    <a:pt x="243" y="267"/>
                    <a:pt x="315" y="267"/>
                  </a:cubicBezTo>
                  <a:cubicBezTo>
                    <a:pt x="351" y="267"/>
                    <a:pt x="390" y="255"/>
                    <a:pt x="429" y="227"/>
                  </a:cubicBezTo>
                  <a:cubicBezTo>
                    <a:pt x="465" y="215"/>
                    <a:pt x="489" y="155"/>
                    <a:pt x="489" y="132"/>
                  </a:cubicBezTo>
                  <a:cubicBezTo>
                    <a:pt x="463" y="40"/>
                    <a:pt x="412" y="24"/>
                    <a:pt x="353" y="24"/>
                  </a:cubicBezTo>
                  <a:cubicBezTo>
                    <a:pt x="321" y="24"/>
                    <a:pt x="286" y="29"/>
                    <a:pt x="252" y="29"/>
                  </a:cubicBezTo>
                  <a:cubicBezTo>
                    <a:pt x="235" y="29"/>
                    <a:pt x="219" y="28"/>
                    <a:pt x="203" y="24"/>
                  </a:cubicBezTo>
                  <a:cubicBezTo>
                    <a:pt x="132" y="13"/>
                    <a:pt x="72"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32"/>
            <p:cNvSpPr/>
            <p:nvPr/>
          </p:nvSpPr>
          <p:spPr>
            <a:xfrm>
              <a:off x="5675100" y="1705500"/>
              <a:ext cx="10150" cy="5550"/>
            </a:xfrm>
            <a:custGeom>
              <a:avLst/>
              <a:gdLst/>
              <a:ahLst/>
              <a:cxnLst/>
              <a:rect l="l" t="t" r="r" b="b"/>
              <a:pathLst>
                <a:path w="406" h="222" extrusionOk="0">
                  <a:moveTo>
                    <a:pt x="155" y="1"/>
                  </a:moveTo>
                  <a:cubicBezTo>
                    <a:pt x="94" y="1"/>
                    <a:pt x="33" y="18"/>
                    <a:pt x="1" y="92"/>
                  </a:cubicBezTo>
                  <a:cubicBezTo>
                    <a:pt x="24" y="116"/>
                    <a:pt x="36" y="175"/>
                    <a:pt x="72" y="211"/>
                  </a:cubicBezTo>
                  <a:cubicBezTo>
                    <a:pt x="94" y="218"/>
                    <a:pt x="116" y="222"/>
                    <a:pt x="138" y="222"/>
                  </a:cubicBezTo>
                  <a:cubicBezTo>
                    <a:pt x="217" y="222"/>
                    <a:pt x="287" y="174"/>
                    <a:pt x="334" y="127"/>
                  </a:cubicBezTo>
                  <a:cubicBezTo>
                    <a:pt x="405" y="44"/>
                    <a:pt x="298" y="8"/>
                    <a:pt x="239" y="8"/>
                  </a:cubicBezTo>
                  <a:cubicBezTo>
                    <a:pt x="212" y="5"/>
                    <a:pt x="184"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32"/>
            <p:cNvSpPr/>
            <p:nvPr/>
          </p:nvSpPr>
          <p:spPr>
            <a:xfrm>
              <a:off x="5662900" y="1706875"/>
              <a:ext cx="4475" cy="4250"/>
            </a:xfrm>
            <a:custGeom>
              <a:avLst/>
              <a:gdLst/>
              <a:ahLst/>
              <a:cxnLst/>
              <a:rect l="l" t="t" r="r" b="b"/>
              <a:pathLst>
                <a:path w="179" h="170" extrusionOk="0">
                  <a:moveTo>
                    <a:pt x="60" y="1"/>
                  </a:moveTo>
                  <a:cubicBezTo>
                    <a:pt x="48" y="37"/>
                    <a:pt x="36" y="72"/>
                    <a:pt x="0" y="120"/>
                  </a:cubicBezTo>
                  <a:cubicBezTo>
                    <a:pt x="43" y="131"/>
                    <a:pt x="85" y="170"/>
                    <a:pt x="111" y="170"/>
                  </a:cubicBezTo>
                  <a:cubicBezTo>
                    <a:pt x="114" y="170"/>
                    <a:pt x="117" y="169"/>
                    <a:pt x="119" y="168"/>
                  </a:cubicBezTo>
                  <a:cubicBezTo>
                    <a:pt x="155" y="156"/>
                    <a:pt x="167" y="96"/>
                    <a:pt x="179" y="49"/>
                  </a:cubicBezTo>
                  <a:cubicBezTo>
                    <a:pt x="131" y="25"/>
                    <a:pt x="108" y="13"/>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32"/>
            <p:cNvSpPr/>
            <p:nvPr/>
          </p:nvSpPr>
          <p:spPr>
            <a:xfrm>
              <a:off x="5773975" y="1706600"/>
              <a:ext cx="3850" cy="3775"/>
            </a:xfrm>
            <a:custGeom>
              <a:avLst/>
              <a:gdLst/>
              <a:ahLst/>
              <a:cxnLst/>
              <a:rect l="l" t="t" r="r" b="b"/>
              <a:pathLst>
                <a:path w="154" h="151" extrusionOk="0">
                  <a:moveTo>
                    <a:pt x="118" y="0"/>
                  </a:moveTo>
                  <a:cubicBezTo>
                    <a:pt x="70" y="12"/>
                    <a:pt x="22" y="48"/>
                    <a:pt x="10" y="72"/>
                  </a:cubicBezTo>
                  <a:cubicBezTo>
                    <a:pt x="1" y="118"/>
                    <a:pt x="14" y="150"/>
                    <a:pt x="49" y="150"/>
                  </a:cubicBezTo>
                  <a:cubicBezTo>
                    <a:pt x="58" y="150"/>
                    <a:pt x="69" y="148"/>
                    <a:pt x="82" y="143"/>
                  </a:cubicBezTo>
                  <a:cubicBezTo>
                    <a:pt x="118" y="119"/>
                    <a:pt x="141" y="72"/>
                    <a:pt x="153" y="48"/>
                  </a:cubicBezTo>
                  <a:cubicBezTo>
                    <a:pt x="153" y="24"/>
                    <a:pt x="129" y="0"/>
                    <a:pt x="1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32"/>
            <p:cNvSpPr/>
            <p:nvPr/>
          </p:nvSpPr>
          <p:spPr>
            <a:xfrm>
              <a:off x="5930500" y="1616950"/>
              <a:ext cx="28900" cy="20300"/>
            </a:xfrm>
            <a:custGeom>
              <a:avLst/>
              <a:gdLst/>
              <a:ahLst/>
              <a:cxnLst/>
              <a:rect l="l" t="t" r="r" b="b"/>
              <a:pathLst>
                <a:path w="1156" h="812" extrusionOk="0">
                  <a:moveTo>
                    <a:pt x="767" y="1"/>
                  </a:moveTo>
                  <a:cubicBezTo>
                    <a:pt x="754" y="1"/>
                    <a:pt x="740" y="1"/>
                    <a:pt x="726" y="2"/>
                  </a:cubicBezTo>
                  <a:cubicBezTo>
                    <a:pt x="660" y="80"/>
                    <a:pt x="585" y="102"/>
                    <a:pt x="506" y="102"/>
                  </a:cubicBezTo>
                  <a:cubicBezTo>
                    <a:pt x="404" y="102"/>
                    <a:pt x="295" y="66"/>
                    <a:pt x="188" y="66"/>
                  </a:cubicBezTo>
                  <a:cubicBezTo>
                    <a:pt x="124" y="66"/>
                    <a:pt x="61" y="79"/>
                    <a:pt x="0" y="121"/>
                  </a:cubicBezTo>
                  <a:lnTo>
                    <a:pt x="0" y="264"/>
                  </a:lnTo>
                  <a:cubicBezTo>
                    <a:pt x="119" y="371"/>
                    <a:pt x="405" y="252"/>
                    <a:pt x="405" y="443"/>
                  </a:cubicBezTo>
                  <a:cubicBezTo>
                    <a:pt x="405" y="706"/>
                    <a:pt x="524" y="761"/>
                    <a:pt x="673" y="761"/>
                  </a:cubicBezTo>
                  <a:cubicBezTo>
                    <a:pt x="713" y="761"/>
                    <a:pt x="755" y="757"/>
                    <a:pt x="798" y="752"/>
                  </a:cubicBezTo>
                  <a:cubicBezTo>
                    <a:pt x="817" y="751"/>
                    <a:pt x="835" y="750"/>
                    <a:pt x="853" y="750"/>
                  </a:cubicBezTo>
                  <a:cubicBezTo>
                    <a:pt x="966" y="750"/>
                    <a:pt x="1050" y="781"/>
                    <a:pt x="1143" y="812"/>
                  </a:cubicBezTo>
                  <a:cubicBezTo>
                    <a:pt x="1143" y="717"/>
                    <a:pt x="1155" y="621"/>
                    <a:pt x="1155" y="514"/>
                  </a:cubicBezTo>
                  <a:cubicBezTo>
                    <a:pt x="1086" y="285"/>
                    <a:pt x="1095" y="1"/>
                    <a:pt x="7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32"/>
            <p:cNvSpPr/>
            <p:nvPr/>
          </p:nvSpPr>
          <p:spPr>
            <a:xfrm>
              <a:off x="5978700" y="1620375"/>
              <a:ext cx="17900" cy="16000"/>
            </a:xfrm>
            <a:custGeom>
              <a:avLst/>
              <a:gdLst/>
              <a:ahLst/>
              <a:cxnLst/>
              <a:rect l="l" t="t" r="r" b="b"/>
              <a:pathLst>
                <a:path w="716" h="640" extrusionOk="0">
                  <a:moveTo>
                    <a:pt x="301" y="0"/>
                  </a:moveTo>
                  <a:cubicBezTo>
                    <a:pt x="258" y="0"/>
                    <a:pt x="217" y="15"/>
                    <a:pt x="180" y="56"/>
                  </a:cubicBezTo>
                  <a:cubicBezTo>
                    <a:pt x="1" y="258"/>
                    <a:pt x="203" y="425"/>
                    <a:pt x="346" y="639"/>
                  </a:cubicBezTo>
                  <a:cubicBezTo>
                    <a:pt x="501" y="437"/>
                    <a:pt x="596" y="306"/>
                    <a:pt x="715" y="139"/>
                  </a:cubicBezTo>
                  <a:cubicBezTo>
                    <a:pt x="566" y="122"/>
                    <a:pt x="423" y="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32"/>
            <p:cNvSpPr/>
            <p:nvPr/>
          </p:nvSpPr>
          <p:spPr>
            <a:xfrm>
              <a:off x="5593850" y="1628900"/>
              <a:ext cx="1800" cy="1525"/>
            </a:xfrm>
            <a:custGeom>
              <a:avLst/>
              <a:gdLst/>
              <a:ahLst/>
              <a:cxnLst/>
              <a:rect l="l" t="t" r="r" b="b"/>
              <a:pathLst>
                <a:path w="72" h="61" extrusionOk="0">
                  <a:moveTo>
                    <a:pt x="24" y="1"/>
                  </a:moveTo>
                  <a:cubicBezTo>
                    <a:pt x="24" y="1"/>
                    <a:pt x="12" y="36"/>
                    <a:pt x="0" y="60"/>
                  </a:cubicBezTo>
                  <a:cubicBezTo>
                    <a:pt x="60" y="24"/>
                    <a:pt x="72" y="12"/>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32"/>
            <p:cNvSpPr/>
            <p:nvPr/>
          </p:nvSpPr>
          <p:spPr>
            <a:xfrm>
              <a:off x="5591175" y="1629800"/>
              <a:ext cx="2700" cy="3900"/>
            </a:xfrm>
            <a:custGeom>
              <a:avLst/>
              <a:gdLst/>
              <a:ahLst/>
              <a:cxnLst/>
              <a:rect l="l" t="t" r="r" b="b"/>
              <a:pathLst>
                <a:path w="108" h="156" extrusionOk="0">
                  <a:moveTo>
                    <a:pt x="107" y="0"/>
                  </a:moveTo>
                  <a:cubicBezTo>
                    <a:pt x="0" y="60"/>
                    <a:pt x="12" y="107"/>
                    <a:pt x="107" y="155"/>
                  </a:cubicBez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32"/>
            <p:cNvSpPr/>
            <p:nvPr/>
          </p:nvSpPr>
          <p:spPr>
            <a:xfrm>
              <a:off x="5554250" y="1637225"/>
              <a:ext cx="1525" cy="1550"/>
            </a:xfrm>
            <a:custGeom>
              <a:avLst/>
              <a:gdLst/>
              <a:ahLst/>
              <a:cxnLst/>
              <a:rect l="l" t="t" r="r" b="b"/>
              <a:pathLst>
                <a:path w="61" h="62" extrusionOk="0">
                  <a:moveTo>
                    <a:pt x="1" y="1"/>
                  </a:moveTo>
                  <a:cubicBezTo>
                    <a:pt x="8" y="39"/>
                    <a:pt x="25" y="62"/>
                    <a:pt x="40" y="62"/>
                  </a:cubicBezTo>
                  <a:cubicBezTo>
                    <a:pt x="48" y="62"/>
                    <a:pt x="56" y="54"/>
                    <a:pt x="60" y="37"/>
                  </a:cubicBezTo>
                  <a:cubicBezTo>
                    <a:pt x="60" y="37"/>
                    <a:pt x="13" y="2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32"/>
            <p:cNvSpPr/>
            <p:nvPr/>
          </p:nvSpPr>
          <p:spPr>
            <a:xfrm>
              <a:off x="5892400" y="1621675"/>
              <a:ext cx="6850" cy="9325"/>
            </a:xfrm>
            <a:custGeom>
              <a:avLst/>
              <a:gdLst/>
              <a:ahLst/>
              <a:cxnLst/>
              <a:rect l="l" t="t" r="r" b="b"/>
              <a:pathLst>
                <a:path w="274" h="373" extrusionOk="0">
                  <a:moveTo>
                    <a:pt x="172" y="1"/>
                  </a:moveTo>
                  <a:cubicBezTo>
                    <a:pt x="151" y="1"/>
                    <a:pt x="93" y="22"/>
                    <a:pt x="83" y="51"/>
                  </a:cubicBezTo>
                  <a:cubicBezTo>
                    <a:pt x="0" y="194"/>
                    <a:pt x="60" y="301"/>
                    <a:pt x="203" y="373"/>
                  </a:cubicBezTo>
                  <a:cubicBezTo>
                    <a:pt x="274" y="254"/>
                    <a:pt x="274" y="123"/>
                    <a:pt x="179" y="4"/>
                  </a:cubicBezTo>
                  <a:cubicBezTo>
                    <a:pt x="179" y="2"/>
                    <a:pt x="176" y="1"/>
                    <a:pt x="1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32"/>
            <p:cNvSpPr/>
            <p:nvPr/>
          </p:nvSpPr>
          <p:spPr>
            <a:xfrm>
              <a:off x="5760225" y="1611625"/>
              <a:ext cx="17600" cy="17900"/>
            </a:xfrm>
            <a:custGeom>
              <a:avLst/>
              <a:gdLst/>
              <a:ahLst/>
              <a:cxnLst/>
              <a:rect l="l" t="t" r="r" b="b"/>
              <a:pathLst>
                <a:path w="704" h="716" extrusionOk="0">
                  <a:moveTo>
                    <a:pt x="239" y="1"/>
                  </a:moveTo>
                  <a:lnTo>
                    <a:pt x="239" y="1"/>
                  </a:lnTo>
                  <a:cubicBezTo>
                    <a:pt x="1" y="299"/>
                    <a:pt x="84" y="525"/>
                    <a:pt x="382" y="715"/>
                  </a:cubicBezTo>
                  <a:lnTo>
                    <a:pt x="513" y="715"/>
                  </a:lnTo>
                  <a:cubicBezTo>
                    <a:pt x="513" y="632"/>
                    <a:pt x="525" y="525"/>
                    <a:pt x="525" y="430"/>
                  </a:cubicBezTo>
                  <a:lnTo>
                    <a:pt x="668" y="299"/>
                  </a:lnTo>
                  <a:cubicBezTo>
                    <a:pt x="703" y="251"/>
                    <a:pt x="703" y="215"/>
                    <a:pt x="668" y="168"/>
                  </a:cubicBezTo>
                  <a:cubicBezTo>
                    <a:pt x="596" y="120"/>
                    <a:pt x="560" y="61"/>
                    <a:pt x="513" y="13"/>
                  </a:cubicBezTo>
                  <a:lnTo>
                    <a:pt x="370" y="13"/>
                  </a:lnTo>
                  <a:cubicBezTo>
                    <a:pt x="348" y="24"/>
                    <a:pt x="327" y="30"/>
                    <a:pt x="307" y="30"/>
                  </a:cubicBezTo>
                  <a:cubicBezTo>
                    <a:pt x="282" y="30"/>
                    <a:pt x="259" y="2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32"/>
            <p:cNvSpPr/>
            <p:nvPr/>
          </p:nvSpPr>
          <p:spPr>
            <a:xfrm>
              <a:off x="5838525" y="1619375"/>
              <a:ext cx="12225" cy="13800"/>
            </a:xfrm>
            <a:custGeom>
              <a:avLst/>
              <a:gdLst/>
              <a:ahLst/>
              <a:cxnLst/>
              <a:rect l="l" t="t" r="r" b="b"/>
              <a:pathLst>
                <a:path w="489" h="552" extrusionOk="0">
                  <a:moveTo>
                    <a:pt x="107" y="1"/>
                  </a:moveTo>
                  <a:cubicBezTo>
                    <a:pt x="95" y="84"/>
                    <a:pt x="95" y="155"/>
                    <a:pt x="72" y="215"/>
                  </a:cubicBezTo>
                  <a:cubicBezTo>
                    <a:pt x="0" y="382"/>
                    <a:pt x="60" y="477"/>
                    <a:pt x="226" y="536"/>
                  </a:cubicBezTo>
                  <a:cubicBezTo>
                    <a:pt x="251" y="546"/>
                    <a:pt x="284" y="552"/>
                    <a:pt x="316" y="552"/>
                  </a:cubicBezTo>
                  <a:cubicBezTo>
                    <a:pt x="360" y="552"/>
                    <a:pt x="403" y="540"/>
                    <a:pt x="417" y="513"/>
                  </a:cubicBezTo>
                  <a:cubicBezTo>
                    <a:pt x="488" y="405"/>
                    <a:pt x="393" y="298"/>
                    <a:pt x="345" y="203"/>
                  </a:cubicBezTo>
                  <a:cubicBezTo>
                    <a:pt x="310" y="120"/>
                    <a:pt x="286" y="60"/>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32"/>
            <p:cNvSpPr/>
            <p:nvPr/>
          </p:nvSpPr>
          <p:spPr>
            <a:xfrm>
              <a:off x="5861100" y="1619375"/>
              <a:ext cx="11975" cy="11525"/>
            </a:xfrm>
            <a:custGeom>
              <a:avLst/>
              <a:gdLst/>
              <a:ahLst/>
              <a:cxnLst/>
              <a:rect l="l" t="t" r="r" b="b"/>
              <a:pathLst>
                <a:path w="479" h="461" extrusionOk="0">
                  <a:moveTo>
                    <a:pt x="112" y="0"/>
                  </a:moveTo>
                  <a:cubicBezTo>
                    <a:pt x="91" y="0"/>
                    <a:pt x="70" y="1"/>
                    <a:pt x="50" y="1"/>
                  </a:cubicBezTo>
                  <a:cubicBezTo>
                    <a:pt x="50" y="96"/>
                    <a:pt x="50" y="203"/>
                    <a:pt x="38" y="298"/>
                  </a:cubicBezTo>
                  <a:cubicBezTo>
                    <a:pt x="0" y="420"/>
                    <a:pt x="29" y="461"/>
                    <a:pt x="108" y="461"/>
                  </a:cubicBezTo>
                  <a:cubicBezTo>
                    <a:pt x="128" y="461"/>
                    <a:pt x="153" y="458"/>
                    <a:pt x="181" y="453"/>
                  </a:cubicBezTo>
                  <a:lnTo>
                    <a:pt x="204" y="441"/>
                  </a:lnTo>
                  <a:cubicBezTo>
                    <a:pt x="323" y="358"/>
                    <a:pt x="407" y="274"/>
                    <a:pt x="478" y="155"/>
                  </a:cubicBezTo>
                  <a:cubicBezTo>
                    <a:pt x="395" y="9"/>
                    <a:pt x="257" y="0"/>
                    <a:pt x="1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32"/>
            <p:cNvSpPr/>
            <p:nvPr/>
          </p:nvSpPr>
          <p:spPr>
            <a:xfrm>
              <a:off x="5857275" y="1626525"/>
              <a:ext cx="8950" cy="7450"/>
            </a:xfrm>
            <a:custGeom>
              <a:avLst/>
              <a:gdLst/>
              <a:ahLst/>
              <a:cxnLst/>
              <a:rect l="l" t="t" r="r" b="b"/>
              <a:pathLst>
                <a:path w="358" h="298" extrusionOk="0">
                  <a:moveTo>
                    <a:pt x="203" y="0"/>
                  </a:moveTo>
                  <a:lnTo>
                    <a:pt x="203" y="0"/>
                  </a:lnTo>
                  <a:cubicBezTo>
                    <a:pt x="0" y="227"/>
                    <a:pt x="179" y="250"/>
                    <a:pt x="357" y="298"/>
                  </a:cubicBezTo>
                  <a:lnTo>
                    <a:pt x="357" y="155"/>
                  </a:lnTo>
                  <a:cubicBezTo>
                    <a:pt x="286" y="107"/>
                    <a:pt x="250" y="48"/>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32"/>
            <p:cNvSpPr/>
            <p:nvPr/>
          </p:nvSpPr>
          <p:spPr>
            <a:xfrm>
              <a:off x="5776300" y="1616100"/>
              <a:ext cx="2700" cy="3300"/>
            </a:xfrm>
            <a:custGeom>
              <a:avLst/>
              <a:gdLst/>
              <a:ahLst/>
              <a:cxnLst/>
              <a:rect l="l" t="t" r="r" b="b"/>
              <a:pathLst>
                <a:path w="108" h="132" extrusionOk="0">
                  <a:moveTo>
                    <a:pt x="1" y="1"/>
                  </a:moveTo>
                  <a:lnTo>
                    <a:pt x="1" y="132"/>
                  </a:lnTo>
                  <a:cubicBezTo>
                    <a:pt x="108" y="96"/>
                    <a:pt x="108"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32"/>
            <p:cNvSpPr/>
            <p:nvPr/>
          </p:nvSpPr>
          <p:spPr>
            <a:xfrm>
              <a:off x="5773025" y="1619375"/>
              <a:ext cx="3300" cy="3900"/>
            </a:xfrm>
            <a:custGeom>
              <a:avLst/>
              <a:gdLst/>
              <a:ahLst/>
              <a:cxnLst/>
              <a:rect l="l" t="t" r="r" b="b"/>
              <a:pathLst>
                <a:path w="132" h="156" extrusionOk="0">
                  <a:moveTo>
                    <a:pt x="132" y="1"/>
                  </a:moveTo>
                  <a:lnTo>
                    <a:pt x="1" y="143"/>
                  </a:lnTo>
                  <a:cubicBezTo>
                    <a:pt x="48" y="143"/>
                    <a:pt x="96" y="143"/>
                    <a:pt x="132" y="155"/>
                  </a:cubicBezTo>
                  <a:lnTo>
                    <a:pt x="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32"/>
            <p:cNvSpPr/>
            <p:nvPr/>
          </p:nvSpPr>
          <p:spPr>
            <a:xfrm>
              <a:off x="5783750" y="1615800"/>
              <a:ext cx="3600" cy="3600"/>
            </a:xfrm>
            <a:custGeom>
              <a:avLst/>
              <a:gdLst/>
              <a:ahLst/>
              <a:cxnLst/>
              <a:rect l="l" t="t" r="r" b="b"/>
              <a:pathLst>
                <a:path w="144" h="144" extrusionOk="0">
                  <a:moveTo>
                    <a:pt x="0" y="1"/>
                  </a:moveTo>
                  <a:cubicBezTo>
                    <a:pt x="48" y="48"/>
                    <a:pt x="96" y="84"/>
                    <a:pt x="143" y="144"/>
                  </a:cubicBezTo>
                  <a:cubicBezTo>
                    <a:pt x="96" y="84"/>
                    <a:pt x="48"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32"/>
            <p:cNvSpPr/>
            <p:nvPr/>
          </p:nvSpPr>
          <p:spPr>
            <a:xfrm>
              <a:off x="6116825" y="1619050"/>
              <a:ext cx="39025" cy="21900"/>
            </a:xfrm>
            <a:custGeom>
              <a:avLst/>
              <a:gdLst/>
              <a:ahLst/>
              <a:cxnLst/>
              <a:rect l="l" t="t" r="r" b="b"/>
              <a:pathLst>
                <a:path w="1561" h="876" extrusionOk="0">
                  <a:moveTo>
                    <a:pt x="591" y="1"/>
                  </a:moveTo>
                  <a:cubicBezTo>
                    <a:pt x="466" y="1"/>
                    <a:pt x="327" y="46"/>
                    <a:pt x="167" y="156"/>
                  </a:cubicBezTo>
                  <a:cubicBezTo>
                    <a:pt x="0" y="406"/>
                    <a:pt x="286" y="537"/>
                    <a:pt x="310" y="728"/>
                  </a:cubicBezTo>
                  <a:cubicBezTo>
                    <a:pt x="583" y="819"/>
                    <a:pt x="878" y="875"/>
                    <a:pt x="1172" y="875"/>
                  </a:cubicBezTo>
                  <a:cubicBezTo>
                    <a:pt x="1262" y="875"/>
                    <a:pt x="1352" y="870"/>
                    <a:pt x="1441" y="859"/>
                  </a:cubicBezTo>
                  <a:cubicBezTo>
                    <a:pt x="1560" y="752"/>
                    <a:pt x="1536" y="645"/>
                    <a:pt x="1417" y="549"/>
                  </a:cubicBezTo>
                  <a:cubicBezTo>
                    <a:pt x="1158" y="316"/>
                    <a:pt x="924" y="1"/>
                    <a:pt x="5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32"/>
            <p:cNvSpPr/>
            <p:nvPr/>
          </p:nvSpPr>
          <p:spPr>
            <a:xfrm>
              <a:off x="6146600" y="1623250"/>
              <a:ext cx="22050" cy="17575"/>
            </a:xfrm>
            <a:custGeom>
              <a:avLst/>
              <a:gdLst/>
              <a:ahLst/>
              <a:cxnLst/>
              <a:rect l="l" t="t" r="r" b="b"/>
              <a:pathLst>
                <a:path w="882" h="703" extrusionOk="0">
                  <a:moveTo>
                    <a:pt x="155" y="0"/>
                  </a:moveTo>
                  <a:cubicBezTo>
                    <a:pt x="0" y="131"/>
                    <a:pt x="36" y="262"/>
                    <a:pt x="131" y="417"/>
                  </a:cubicBezTo>
                  <a:cubicBezTo>
                    <a:pt x="238" y="477"/>
                    <a:pt x="274" y="584"/>
                    <a:pt x="250" y="703"/>
                  </a:cubicBezTo>
                  <a:lnTo>
                    <a:pt x="572" y="703"/>
                  </a:lnTo>
                  <a:cubicBezTo>
                    <a:pt x="631" y="655"/>
                    <a:pt x="667" y="608"/>
                    <a:pt x="714" y="560"/>
                  </a:cubicBezTo>
                  <a:cubicBezTo>
                    <a:pt x="762" y="381"/>
                    <a:pt x="881" y="191"/>
                    <a:pt x="572" y="131"/>
                  </a:cubicBezTo>
                  <a:cubicBezTo>
                    <a:pt x="513" y="176"/>
                    <a:pt x="464" y="194"/>
                    <a:pt x="420" y="194"/>
                  </a:cubicBezTo>
                  <a:cubicBezTo>
                    <a:pt x="312" y="194"/>
                    <a:pt x="240" y="85"/>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32"/>
            <p:cNvSpPr/>
            <p:nvPr/>
          </p:nvSpPr>
          <p:spPr>
            <a:xfrm>
              <a:off x="6099250" y="1622950"/>
              <a:ext cx="14625" cy="15150"/>
            </a:xfrm>
            <a:custGeom>
              <a:avLst/>
              <a:gdLst/>
              <a:ahLst/>
              <a:cxnLst/>
              <a:rect l="l" t="t" r="r" b="b"/>
              <a:pathLst>
                <a:path w="585" h="606" extrusionOk="0">
                  <a:moveTo>
                    <a:pt x="1" y="0"/>
                  </a:moveTo>
                  <a:lnTo>
                    <a:pt x="1" y="0"/>
                  </a:lnTo>
                  <a:cubicBezTo>
                    <a:pt x="124" y="215"/>
                    <a:pt x="62" y="606"/>
                    <a:pt x="382" y="606"/>
                  </a:cubicBezTo>
                  <a:cubicBezTo>
                    <a:pt x="434" y="606"/>
                    <a:pt x="497" y="595"/>
                    <a:pt x="572" y="572"/>
                  </a:cubicBezTo>
                  <a:cubicBezTo>
                    <a:pt x="584" y="191"/>
                    <a:pt x="465" y="7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32"/>
            <p:cNvSpPr/>
            <p:nvPr/>
          </p:nvSpPr>
          <p:spPr>
            <a:xfrm>
              <a:off x="6117125" y="1637225"/>
              <a:ext cx="7450" cy="3600"/>
            </a:xfrm>
            <a:custGeom>
              <a:avLst/>
              <a:gdLst/>
              <a:ahLst/>
              <a:cxnLst/>
              <a:rect l="l" t="t" r="r" b="b"/>
              <a:pathLst>
                <a:path w="298" h="144" extrusionOk="0">
                  <a:moveTo>
                    <a:pt x="298" y="1"/>
                  </a:moveTo>
                  <a:cubicBezTo>
                    <a:pt x="179" y="1"/>
                    <a:pt x="84" y="37"/>
                    <a:pt x="0" y="144"/>
                  </a:cubicBezTo>
                  <a:cubicBezTo>
                    <a:pt x="119" y="144"/>
                    <a:pt x="227" y="120"/>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32"/>
            <p:cNvSpPr/>
            <p:nvPr/>
          </p:nvSpPr>
          <p:spPr>
            <a:xfrm>
              <a:off x="6137650" y="1705700"/>
              <a:ext cx="26825" cy="6075"/>
            </a:xfrm>
            <a:custGeom>
              <a:avLst/>
              <a:gdLst/>
              <a:ahLst/>
              <a:cxnLst/>
              <a:rect l="l" t="t" r="r" b="b"/>
              <a:pathLst>
                <a:path w="1073" h="243" extrusionOk="0">
                  <a:moveTo>
                    <a:pt x="49" y="0"/>
                  </a:moveTo>
                  <a:cubicBezTo>
                    <a:pt x="1" y="72"/>
                    <a:pt x="13" y="155"/>
                    <a:pt x="96" y="203"/>
                  </a:cubicBezTo>
                  <a:cubicBezTo>
                    <a:pt x="207" y="233"/>
                    <a:pt x="316" y="243"/>
                    <a:pt x="424" y="243"/>
                  </a:cubicBezTo>
                  <a:cubicBezTo>
                    <a:pt x="619" y="243"/>
                    <a:pt x="810" y="210"/>
                    <a:pt x="1001" y="203"/>
                  </a:cubicBezTo>
                  <a:cubicBezTo>
                    <a:pt x="1025" y="167"/>
                    <a:pt x="1049" y="143"/>
                    <a:pt x="1072" y="108"/>
                  </a:cubicBezTo>
                  <a:cubicBezTo>
                    <a:pt x="1061" y="84"/>
                    <a:pt x="1061" y="36"/>
                    <a:pt x="10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32"/>
            <p:cNvSpPr/>
            <p:nvPr/>
          </p:nvSpPr>
          <p:spPr>
            <a:xfrm>
              <a:off x="6128125" y="1705400"/>
              <a:ext cx="8375" cy="3300"/>
            </a:xfrm>
            <a:custGeom>
              <a:avLst/>
              <a:gdLst/>
              <a:ahLst/>
              <a:cxnLst/>
              <a:rect l="l" t="t" r="r" b="b"/>
              <a:pathLst>
                <a:path w="335" h="132" extrusionOk="0">
                  <a:moveTo>
                    <a:pt x="1" y="0"/>
                  </a:moveTo>
                  <a:cubicBezTo>
                    <a:pt x="60" y="120"/>
                    <a:pt x="156" y="131"/>
                    <a:pt x="275" y="131"/>
                  </a:cubicBezTo>
                  <a:cubicBezTo>
                    <a:pt x="334" y="108"/>
                    <a:pt x="334" y="60"/>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32"/>
            <p:cNvSpPr/>
            <p:nvPr/>
          </p:nvSpPr>
          <p:spPr>
            <a:xfrm>
              <a:off x="6134975" y="1705400"/>
              <a:ext cx="3900" cy="4300"/>
            </a:xfrm>
            <a:custGeom>
              <a:avLst/>
              <a:gdLst/>
              <a:ahLst/>
              <a:cxnLst/>
              <a:rect l="l" t="t" r="r" b="b"/>
              <a:pathLst>
                <a:path w="156" h="172" extrusionOk="0">
                  <a:moveTo>
                    <a:pt x="1" y="0"/>
                  </a:moveTo>
                  <a:lnTo>
                    <a:pt x="1" y="131"/>
                  </a:lnTo>
                  <a:cubicBezTo>
                    <a:pt x="1" y="158"/>
                    <a:pt x="21" y="172"/>
                    <a:pt x="36" y="172"/>
                  </a:cubicBezTo>
                  <a:cubicBezTo>
                    <a:pt x="41" y="172"/>
                    <a:pt x="45" y="170"/>
                    <a:pt x="48" y="167"/>
                  </a:cubicBezTo>
                  <a:cubicBezTo>
                    <a:pt x="60" y="170"/>
                    <a:pt x="70" y="171"/>
                    <a:pt x="79" y="171"/>
                  </a:cubicBezTo>
                  <a:cubicBezTo>
                    <a:pt x="108" y="171"/>
                    <a:pt x="128" y="156"/>
                    <a:pt x="156" y="120"/>
                  </a:cubicBezTo>
                  <a:cubicBezTo>
                    <a:pt x="144" y="84"/>
                    <a:pt x="144" y="48"/>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32"/>
            <p:cNvSpPr/>
            <p:nvPr/>
          </p:nvSpPr>
          <p:spPr>
            <a:xfrm>
              <a:off x="5427450" y="1709075"/>
              <a:ext cx="44250" cy="9375"/>
            </a:xfrm>
            <a:custGeom>
              <a:avLst/>
              <a:gdLst/>
              <a:ahLst/>
              <a:cxnLst/>
              <a:rect l="l" t="t" r="r" b="b"/>
              <a:pathLst>
                <a:path w="1770" h="375" extrusionOk="0">
                  <a:moveTo>
                    <a:pt x="1498" y="1"/>
                  </a:moveTo>
                  <a:cubicBezTo>
                    <a:pt x="1457" y="1"/>
                    <a:pt x="1413" y="7"/>
                    <a:pt x="1370" y="20"/>
                  </a:cubicBezTo>
                  <a:cubicBezTo>
                    <a:pt x="1120" y="80"/>
                    <a:pt x="894" y="139"/>
                    <a:pt x="644" y="151"/>
                  </a:cubicBezTo>
                  <a:cubicBezTo>
                    <a:pt x="477" y="163"/>
                    <a:pt x="179" y="127"/>
                    <a:pt x="1" y="318"/>
                  </a:cubicBezTo>
                  <a:cubicBezTo>
                    <a:pt x="272" y="357"/>
                    <a:pt x="545" y="375"/>
                    <a:pt x="818" y="375"/>
                  </a:cubicBezTo>
                  <a:cubicBezTo>
                    <a:pt x="1132" y="375"/>
                    <a:pt x="1445" y="351"/>
                    <a:pt x="1751" y="306"/>
                  </a:cubicBezTo>
                  <a:cubicBezTo>
                    <a:pt x="1769" y="91"/>
                    <a:pt x="1649" y="1"/>
                    <a:pt x="14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32"/>
            <p:cNvSpPr/>
            <p:nvPr/>
          </p:nvSpPr>
          <p:spPr>
            <a:xfrm>
              <a:off x="5399175" y="1699775"/>
              <a:ext cx="16100" cy="15775"/>
            </a:xfrm>
            <a:custGeom>
              <a:avLst/>
              <a:gdLst/>
              <a:ahLst/>
              <a:cxnLst/>
              <a:rect l="l" t="t" r="r" b="b"/>
              <a:pathLst>
                <a:path w="644" h="631" extrusionOk="0">
                  <a:moveTo>
                    <a:pt x="401" y="1"/>
                  </a:moveTo>
                  <a:cubicBezTo>
                    <a:pt x="330" y="1"/>
                    <a:pt x="259" y="22"/>
                    <a:pt x="191" y="59"/>
                  </a:cubicBezTo>
                  <a:lnTo>
                    <a:pt x="179" y="83"/>
                  </a:lnTo>
                  <a:cubicBezTo>
                    <a:pt x="0" y="392"/>
                    <a:pt x="298" y="475"/>
                    <a:pt x="441" y="630"/>
                  </a:cubicBezTo>
                  <a:lnTo>
                    <a:pt x="643" y="630"/>
                  </a:lnTo>
                  <a:cubicBezTo>
                    <a:pt x="620" y="452"/>
                    <a:pt x="620" y="273"/>
                    <a:pt x="608" y="83"/>
                  </a:cubicBezTo>
                  <a:lnTo>
                    <a:pt x="596" y="59"/>
                  </a:lnTo>
                  <a:cubicBezTo>
                    <a:pt x="533" y="19"/>
                    <a:pt x="467" y="1"/>
                    <a:pt x="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32"/>
            <p:cNvSpPr/>
            <p:nvPr/>
          </p:nvSpPr>
          <p:spPr>
            <a:xfrm>
              <a:off x="5866500" y="1622950"/>
              <a:ext cx="7175" cy="6875"/>
            </a:xfrm>
            <a:custGeom>
              <a:avLst/>
              <a:gdLst/>
              <a:ahLst/>
              <a:cxnLst/>
              <a:rect l="l" t="t" r="r" b="b"/>
              <a:pathLst>
                <a:path w="287" h="275" extrusionOk="0">
                  <a:moveTo>
                    <a:pt x="286" y="0"/>
                  </a:moveTo>
                  <a:lnTo>
                    <a:pt x="286" y="0"/>
                  </a:lnTo>
                  <a:cubicBezTo>
                    <a:pt x="143" y="36"/>
                    <a:pt x="60" y="143"/>
                    <a:pt x="0" y="274"/>
                  </a:cubicBezTo>
                  <a:cubicBezTo>
                    <a:pt x="191" y="274"/>
                    <a:pt x="262" y="191"/>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32"/>
            <p:cNvSpPr/>
            <p:nvPr/>
          </p:nvSpPr>
          <p:spPr>
            <a:xfrm>
              <a:off x="6182000" y="1709275"/>
              <a:ext cx="10450" cy="6325"/>
            </a:xfrm>
            <a:custGeom>
              <a:avLst/>
              <a:gdLst/>
              <a:ahLst/>
              <a:cxnLst/>
              <a:rect l="l" t="t" r="r" b="b"/>
              <a:pathLst>
                <a:path w="418" h="253" extrusionOk="0">
                  <a:moveTo>
                    <a:pt x="1" y="0"/>
                  </a:moveTo>
                  <a:cubicBezTo>
                    <a:pt x="12" y="121"/>
                    <a:pt x="54" y="253"/>
                    <a:pt x="201" y="253"/>
                  </a:cubicBezTo>
                  <a:cubicBezTo>
                    <a:pt x="213" y="253"/>
                    <a:pt x="226" y="252"/>
                    <a:pt x="239" y="250"/>
                  </a:cubicBezTo>
                  <a:cubicBezTo>
                    <a:pt x="418" y="215"/>
                    <a:pt x="299" y="84"/>
                    <a:pt x="2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32"/>
            <p:cNvSpPr/>
            <p:nvPr/>
          </p:nvSpPr>
          <p:spPr>
            <a:xfrm>
              <a:off x="6162950" y="1708000"/>
              <a:ext cx="15225" cy="4875"/>
            </a:xfrm>
            <a:custGeom>
              <a:avLst/>
              <a:gdLst/>
              <a:ahLst/>
              <a:cxnLst/>
              <a:rect l="l" t="t" r="r" b="b"/>
              <a:pathLst>
                <a:path w="609" h="195" extrusionOk="0">
                  <a:moveTo>
                    <a:pt x="272" y="1"/>
                  </a:moveTo>
                  <a:cubicBezTo>
                    <a:pt x="201" y="1"/>
                    <a:pt x="130" y="6"/>
                    <a:pt x="60" y="16"/>
                  </a:cubicBezTo>
                  <a:lnTo>
                    <a:pt x="37" y="75"/>
                  </a:lnTo>
                  <a:lnTo>
                    <a:pt x="1" y="135"/>
                  </a:lnTo>
                  <a:lnTo>
                    <a:pt x="49" y="194"/>
                  </a:lnTo>
                  <a:cubicBezTo>
                    <a:pt x="78" y="190"/>
                    <a:pt x="109" y="189"/>
                    <a:pt x="139" y="189"/>
                  </a:cubicBezTo>
                  <a:cubicBezTo>
                    <a:pt x="186" y="189"/>
                    <a:pt x="234" y="192"/>
                    <a:pt x="281" y="192"/>
                  </a:cubicBezTo>
                  <a:cubicBezTo>
                    <a:pt x="403" y="192"/>
                    <a:pt x="521" y="175"/>
                    <a:pt x="608" y="51"/>
                  </a:cubicBezTo>
                  <a:cubicBezTo>
                    <a:pt x="499" y="15"/>
                    <a:pt x="385" y="1"/>
                    <a:pt x="2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32"/>
            <p:cNvSpPr/>
            <p:nvPr/>
          </p:nvSpPr>
          <p:spPr>
            <a:xfrm>
              <a:off x="5722425" y="1615650"/>
              <a:ext cx="19675" cy="13275"/>
            </a:xfrm>
            <a:custGeom>
              <a:avLst/>
              <a:gdLst/>
              <a:ahLst/>
              <a:cxnLst/>
              <a:rect l="l" t="t" r="r" b="b"/>
              <a:pathLst>
                <a:path w="787" h="531" extrusionOk="0">
                  <a:moveTo>
                    <a:pt x="377" y="1"/>
                  </a:moveTo>
                  <a:cubicBezTo>
                    <a:pt x="254" y="1"/>
                    <a:pt x="126" y="30"/>
                    <a:pt x="1" y="30"/>
                  </a:cubicBezTo>
                  <a:cubicBezTo>
                    <a:pt x="108" y="173"/>
                    <a:pt x="191" y="304"/>
                    <a:pt x="286" y="423"/>
                  </a:cubicBezTo>
                  <a:cubicBezTo>
                    <a:pt x="346" y="447"/>
                    <a:pt x="405" y="495"/>
                    <a:pt x="465" y="531"/>
                  </a:cubicBezTo>
                  <a:cubicBezTo>
                    <a:pt x="596" y="507"/>
                    <a:pt x="691" y="423"/>
                    <a:pt x="727" y="304"/>
                  </a:cubicBezTo>
                  <a:cubicBezTo>
                    <a:pt x="786" y="257"/>
                    <a:pt x="786" y="197"/>
                    <a:pt x="727" y="150"/>
                  </a:cubicBezTo>
                  <a:cubicBezTo>
                    <a:pt x="620" y="30"/>
                    <a:pt x="501" y="1"/>
                    <a:pt x="3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32"/>
            <p:cNvSpPr/>
            <p:nvPr/>
          </p:nvSpPr>
          <p:spPr>
            <a:xfrm>
              <a:off x="5740575" y="1612825"/>
              <a:ext cx="26225" cy="17450"/>
            </a:xfrm>
            <a:custGeom>
              <a:avLst/>
              <a:gdLst/>
              <a:ahLst/>
              <a:cxnLst/>
              <a:rect l="l" t="t" r="r" b="b"/>
              <a:pathLst>
                <a:path w="1049" h="698" extrusionOk="0">
                  <a:moveTo>
                    <a:pt x="715" y="1"/>
                  </a:moveTo>
                  <a:lnTo>
                    <a:pt x="1" y="263"/>
                  </a:lnTo>
                  <a:lnTo>
                    <a:pt x="1" y="417"/>
                  </a:lnTo>
                  <a:cubicBezTo>
                    <a:pt x="177" y="658"/>
                    <a:pt x="417" y="697"/>
                    <a:pt x="661" y="697"/>
                  </a:cubicBezTo>
                  <a:cubicBezTo>
                    <a:pt x="731" y="697"/>
                    <a:pt x="801" y="694"/>
                    <a:pt x="870" y="691"/>
                  </a:cubicBezTo>
                  <a:cubicBezTo>
                    <a:pt x="977" y="429"/>
                    <a:pt x="1049" y="179"/>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32"/>
            <p:cNvSpPr/>
            <p:nvPr/>
          </p:nvSpPr>
          <p:spPr>
            <a:xfrm>
              <a:off x="5758450" y="1612525"/>
              <a:ext cx="11325" cy="17900"/>
            </a:xfrm>
            <a:custGeom>
              <a:avLst/>
              <a:gdLst/>
              <a:ahLst/>
              <a:cxnLst/>
              <a:rect l="l" t="t" r="r" b="b"/>
              <a:pathLst>
                <a:path w="453" h="716" extrusionOk="0">
                  <a:moveTo>
                    <a:pt x="322" y="1"/>
                  </a:moveTo>
                  <a:cubicBezTo>
                    <a:pt x="215" y="1"/>
                    <a:pt x="107" y="13"/>
                    <a:pt x="0" y="13"/>
                  </a:cubicBezTo>
                  <a:cubicBezTo>
                    <a:pt x="167" y="215"/>
                    <a:pt x="155" y="477"/>
                    <a:pt x="155" y="715"/>
                  </a:cubicBezTo>
                  <a:lnTo>
                    <a:pt x="453" y="715"/>
                  </a:lnTo>
                  <a:cubicBezTo>
                    <a:pt x="322" y="489"/>
                    <a:pt x="286" y="25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32"/>
            <p:cNvSpPr/>
            <p:nvPr/>
          </p:nvSpPr>
          <p:spPr>
            <a:xfrm>
              <a:off x="5411675" y="3264825"/>
              <a:ext cx="37225" cy="68750"/>
            </a:xfrm>
            <a:custGeom>
              <a:avLst/>
              <a:gdLst/>
              <a:ahLst/>
              <a:cxnLst/>
              <a:rect l="l" t="t" r="r" b="b"/>
              <a:pathLst>
                <a:path w="1489" h="2750" extrusionOk="0">
                  <a:moveTo>
                    <a:pt x="1179" y="0"/>
                  </a:moveTo>
                  <a:cubicBezTo>
                    <a:pt x="1108" y="12"/>
                    <a:pt x="1048" y="24"/>
                    <a:pt x="977" y="48"/>
                  </a:cubicBezTo>
                  <a:cubicBezTo>
                    <a:pt x="977" y="84"/>
                    <a:pt x="953" y="131"/>
                    <a:pt x="989" y="179"/>
                  </a:cubicBezTo>
                  <a:cubicBezTo>
                    <a:pt x="798" y="250"/>
                    <a:pt x="774" y="465"/>
                    <a:pt x="703" y="607"/>
                  </a:cubicBezTo>
                  <a:cubicBezTo>
                    <a:pt x="643" y="1072"/>
                    <a:pt x="632" y="1548"/>
                    <a:pt x="274" y="1905"/>
                  </a:cubicBezTo>
                  <a:cubicBezTo>
                    <a:pt x="179" y="1953"/>
                    <a:pt x="143" y="2036"/>
                    <a:pt x="120" y="2131"/>
                  </a:cubicBezTo>
                  <a:cubicBezTo>
                    <a:pt x="96" y="2215"/>
                    <a:pt x="36" y="2310"/>
                    <a:pt x="24" y="2393"/>
                  </a:cubicBezTo>
                  <a:cubicBezTo>
                    <a:pt x="1" y="2489"/>
                    <a:pt x="1" y="2584"/>
                    <a:pt x="48" y="2679"/>
                  </a:cubicBezTo>
                  <a:cubicBezTo>
                    <a:pt x="130" y="2729"/>
                    <a:pt x="192" y="2750"/>
                    <a:pt x="240" y="2750"/>
                  </a:cubicBezTo>
                  <a:cubicBezTo>
                    <a:pt x="443" y="2750"/>
                    <a:pt x="399" y="2382"/>
                    <a:pt x="572" y="2334"/>
                  </a:cubicBezTo>
                  <a:cubicBezTo>
                    <a:pt x="739" y="1953"/>
                    <a:pt x="953" y="1596"/>
                    <a:pt x="989" y="1179"/>
                  </a:cubicBezTo>
                  <a:cubicBezTo>
                    <a:pt x="1048" y="1119"/>
                    <a:pt x="1108" y="1036"/>
                    <a:pt x="1120" y="953"/>
                  </a:cubicBezTo>
                  <a:cubicBezTo>
                    <a:pt x="1120" y="905"/>
                    <a:pt x="1132" y="846"/>
                    <a:pt x="1155" y="798"/>
                  </a:cubicBezTo>
                  <a:lnTo>
                    <a:pt x="1167" y="738"/>
                  </a:lnTo>
                  <a:lnTo>
                    <a:pt x="1120" y="703"/>
                  </a:lnTo>
                  <a:cubicBezTo>
                    <a:pt x="1133" y="696"/>
                    <a:pt x="1144" y="693"/>
                    <a:pt x="1155" y="693"/>
                  </a:cubicBezTo>
                  <a:cubicBezTo>
                    <a:pt x="1181" y="693"/>
                    <a:pt x="1198" y="713"/>
                    <a:pt x="1215" y="738"/>
                  </a:cubicBezTo>
                  <a:lnTo>
                    <a:pt x="1275" y="762"/>
                  </a:lnTo>
                  <a:cubicBezTo>
                    <a:pt x="1489" y="476"/>
                    <a:pt x="1215" y="250"/>
                    <a:pt x="1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32"/>
            <p:cNvSpPr/>
            <p:nvPr/>
          </p:nvSpPr>
          <p:spPr>
            <a:xfrm>
              <a:off x="5399475" y="3310225"/>
              <a:ext cx="18175" cy="32300"/>
            </a:xfrm>
            <a:custGeom>
              <a:avLst/>
              <a:gdLst/>
              <a:ahLst/>
              <a:cxnLst/>
              <a:rect l="l" t="t" r="r" b="b"/>
              <a:pathLst>
                <a:path w="727" h="1292" extrusionOk="0">
                  <a:moveTo>
                    <a:pt x="597" y="0"/>
                  </a:moveTo>
                  <a:cubicBezTo>
                    <a:pt x="584" y="0"/>
                    <a:pt x="575" y="6"/>
                    <a:pt x="572" y="18"/>
                  </a:cubicBezTo>
                  <a:cubicBezTo>
                    <a:pt x="453" y="315"/>
                    <a:pt x="131" y="494"/>
                    <a:pt x="12" y="792"/>
                  </a:cubicBezTo>
                  <a:cubicBezTo>
                    <a:pt x="119" y="911"/>
                    <a:pt x="0" y="1065"/>
                    <a:pt x="96" y="1208"/>
                  </a:cubicBezTo>
                  <a:cubicBezTo>
                    <a:pt x="119" y="1244"/>
                    <a:pt x="167" y="1280"/>
                    <a:pt x="227" y="1292"/>
                  </a:cubicBezTo>
                  <a:cubicBezTo>
                    <a:pt x="250" y="1280"/>
                    <a:pt x="274" y="1268"/>
                    <a:pt x="298" y="1244"/>
                  </a:cubicBezTo>
                  <a:cubicBezTo>
                    <a:pt x="524" y="1173"/>
                    <a:pt x="512" y="970"/>
                    <a:pt x="572" y="804"/>
                  </a:cubicBezTo>
                  <a:cubicBezTo>
                    <a:pt x="584" y="708"/>
                    <a:pt x="584" y="625"/>
                    <a:pt x="596" y="530"/>
                  </a:cubicBezTo>
                  <a:cubicBezTo>
                    <a:pt x="643" y="470"/>
                    <a:pt x="667" y="411"/>
                    <a:pt x="715" y="375"/>
                  </a:cubicBezTo>
                  <a:cubicBezTo>
                    <a:pt x="727" y="280"/>
                    <a:pt x="727" y="173"/>
                    <a:pt x="727" y="89"/>
                  </a:cubicBezTo>
                  <a:cubicBezTo>
                    <a:pt x="700" y="45"/>
                    <a:pt x="634" y="0"/>
                    <a:pt x="5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32"/>
            <p:cNvSpPr/>
            <p:nvPr/>
          </p:nvSpPr>
          <p:spPr>
            <a:xfrm>
              <a:off x="5395300" y="3330000"/>
              <a:ext cx="9850" cy="23475"/>
            </a:xfrm>
            <a:custGeom>
              <a:avLst/>
              <a:gdLst/>
              <a:ahLst/>
              <a:cxnLst/>
              <a:rect l="l" t="t" r="r" b="b"/>
              <a:pathLst>
                <a:path w="394" h="939" extrusionOk="0">
                  <a:moveTo>
                    <a:pt x="179" y="1"/>
                  </a:moveTo>
                  <a:cubicBezTo>
                    <a:pt x="108" y="155"/>
                    <a:pt x="1" y="322"/>
                    <a:pt x="36" y="536"/>
                  </a:cubicBezTo>
                  <a:cubicBezTo>
                    <a:pt x="48" y="655"/>
                    <a:pt x="48" y="775"/>
                    <a:pt x="60" y="894"/>
                  </a:cubicBezTo>
                  <a:cubicBezTo>
                    <a:pt x="60" y="906"/>
                    <a:pt x="84" y="917"/>
                    <a:pt x="108" y="929"/>
                  </a:cubicBezTo>
                  <a:cubicBezTo>
                    <a:pt x="117" y="935"/>
                    <a:pt x="126" y="938"/>
                    <a:pt x="133" y="938"/>
                  </a:cubicBezTo>
                  <a:cubicBezTo>
                    <a:pt x="155" y="938"/>
                    <a:pt x="170" y="914"/>
                    <a:pt x="179" y="870"/>
                  </a:cubicBezTo>
                  <a:cubicBezTo>
                    <a:pt x="298" y="739"/>
                    <a:pt x="263" y="572"/>
                    <a:pt x="322" y="429"/>
                  </a:cubicBezTo>
                  <a:cubicBezTo>
                    <a:pt x="334" y="263"/>
                    <a:pt x="394" y="84"/>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32"/>
            <p:cNvSpPr/>
            <p:nvPr/>
          </p:nvSpPr>
          <p:spPr>
            <a:xfrm>
              <a:off x="5426425" y="3268900"/>
              <a:ext cx="9100" cy="11125"/>
            </a:xfrm>
            <a:custGeom>
              <a:avLst/>
              <a:gdLst/>
              <a:ahLst/>
              <a:cxnLst/>
              <a:rect l="l" t="t" r="r" b="b"/>
              <a:pathLst>
                <a:path w="364" h="445" extrusionOk="0">
                  <a:moveTo>
                    <a:pt x="222" y="0"/>
                  </a:moveTo>
                  <a:cubicBezTo>
                    <a:pt x="26" y="0"/>
                    <a:pt x="0" y="128"/>
                    <a:pt x="89" y="444"/>
                  </a:cubicBezTo>
                  <a:cubicBezTo>
                    <a:pt x="244" y="361"/>
                    <a:pt x="292" y="159"/>
                    <a:pt x="363" y="16"/>
                  </a:cubicBezTo>
                  <a:cubicBezTo>
                    <a:pt x="309" y="6"/>
                    <a:pt x="262" y="0"/>
                    <a:pt x="2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32"/>
            <p:cNvSpPr/>
            <p:nvPr/>
          </p:nvSpPr>
          <p:spPr>
            <a:xfrm>
              <a:off x="5453050" y="3999725"/>
              <a:ext cx="274175" cy="31575"/>
            </a:xfrm>
            <a:custGeom>
              <a:avLst/>
              <a:gdLst/>
              <a:ahLst/>
              <a:cxnLst/>
              <a:rect l="l" t="t" r="r" b="b"/>
              <a:pathLst>
                <a:path w="10967" h="1263" extrusionOk="0">
                  <a:moveTo>
                    <a:pt x="763" y="1"/>
                  </a:moveTo>
                  <a:cubicBezTo>
                    <a:pt x="655" y="1"/>
                    <a:pt x="536" y="13"/>
                    <a:pt x="429" y="24"/>
                  </a:cubicBezTo>
                  <a:cubicBezTo>
                    <a:pt x="358" y="36"/>
                    <a:pt x="286" y="72"/>
                    <a:pt x="227" y="96"/>
                  </a:cubicBezTo>
                  <a:cubicBezTo>
                    <a:pt x="96" y="179"/>
                    <a:pt x="1" y="274"/>
                    <a:pt x="60" y="441"/>
                  </a:cubicBezTo>
                  <a:lnTo>
                    <a:pt x="36" y="489"/>
                  </a:lnTo>
                  <a:cubicBezTo>
                    <a:pt x="190" y="534"/>
                    <a:pt x="348" y="546"/>
                    <a:pt x="507" y="546"/>
                  </a:cubicBezTo>
                  <a:cubicBezTo>
                    <a:pt x="684" y="546"/>
                    <a:pt x="862" y="531"/>
                    <a:pt x="1039" y="531"/>
                  </a:cubicBezTo>
                  <a:cubicBezTo>
                    <a:pt x="1207" y="531"/>
                    <a:pt x="1374" y="544"/>
                    <a:pt x="1536" y="596"/>
                  </a:cubicBezTo>
                  <a:cubicBezTo>
                    <a:pt x="1548" y="572"/>
                    <a:pt x="1560" y="560"/>
                    <a:pt x="1584" y="560"/>
                  </a:cubicBezTo>
                  <a:lnTo>
                    <a:pt x="1667" y="608"/>
                  </a:lnTo>
                  <a:cubicBezTo>
                    <a:pt x="1772" y="575"/>
                    <a:pt x="1880" y="557"/>
                    <a:pt x="1992" y="557"/>
                  </a:cubicBezTo>
                  <a:cubicBezTo>
                    <a:pt x="2084" y="557"/>
                    <a:pt x="2178" y="569"/>
                    <a:pt x="2275" y="596"/>
                  </a:cubicBezTo>
                  <a:cubicBezTo>
                    <a:pt x="2335" y="562"/>
                    <a:pt x="2392" y="548"/>
                    <a:pt x="2447" y="548"/>
                  </a:cubicBezTo>
                  <a:cubicBezTo>
                    <a:pt x="2489" y="548"/>
                    <a:pt x="2531" y="557"/>
                    <a:pt x="2572" y="572"/>
                  </a:cubicBezTo>
                  <a:cubicBezTo>
                    <a:pt x="2591" y="570"/>
                    <a:pt x="2609" y="569"/>
                    <a:pt x="2626" y="569"/>
                  </a:cubicBezTo>
                  <a:cubicBezTo>
                    <a:pt x="2897" y="569"/>
                    <a:pt x="3100" y="785"/>
                    <a:pt x="3356" y="785"/>
                  </a:cubicBezTo>
                  <a:cubicBezTo>
                    <a:pt x="3387" y="785"/>
                    <a:pt x="3420" y="782"/>
                    <a:pt x="3453" y="775"/>
                  </a:cubicBezTo>
                  <a:cubicBezTo>
                    <a:pt x="3590" y="775"/>
                    <a:pt x="3730" y="764"/>
                    <a:pt x="3869" y="764"/>
                  </a:cubicBezTo>
                  <a:cubicBezTo>
                    <a:pt x="3986" y="764"/>
                    <a:pt x="4102" y="771"/>
                    <a:pt x="4215" y="798"/>
                  </a:cubicBezTo>
                  <a:lnTo>
                    <a:pt x="4394" y="846"/>
                  </a:lnTo>
                  <a:cubicBezTo>
                    <a:pt x="4513" y="870"/>
                    <a:pt x="4632" y="894"/>
                    <a:pt x="4751" y="894"/>
                  </a:cubicBezTo>
                  <a:cubicBezTo>
                    <a:pt x="4811" y="906"/>
                    <a:pt x="4870" y="906"/>
                    <a:pt x="4930" y="906"/>
                  </a:cubicBezTo>
                  <a:cubicBezTo>
                    <a:pt x="5049" y="917"/>
                    <a:pt x="5156" y="965"/>
                    <a:pt x="5275" y="977"/>
                  </a:cubicBezTo>
                  <a:cubicBezTo>
                    <a:pt x="5358" y="977"/>
                    <a:pt x="5454" y="965"/>
                    <a:pt x="5513" y="894"/>
                  </a:cubicBezTo>
                  <a:cubicBezTo>
                    <a:pt x="5624" y="871"/>
                    <a:pt x="5734" y="862"/>
                    <a:pt x="5845" y="862"/>
                  </a:cubicBezTo>
                  <a:cubicBezTo>
                    <a:pt x="5973" y="862"/>
                    <a:pt x="6100" y="874"/>
                    <a:pt x="6227" y="894"/>
                  </a:cubicBezTo>
                  <a:cubicBezTo>
                    <a:pt x="6269" y="935"/>
                    <a:pt x="6314" y="956"/>
                    <a:pt x="6360" y="956"/>
                  </a:cubicBezTo>
                  <a:cubicBezTo>
                    <a:pt x="6406" y="956"/>
                    <a:pt x="6454" y="935"/>
                    <a:pt x="6501" y="894"/>
                  </a:cubicBezTo>
                  <a:cubicBezTo>
                    <a:pt x="6678" y="885"/>
                    <a:pt x="6855" y="877"/>
                    <a:pt x="7031" y="877"/>
                  </a:cubicBezTo>
                  <a:cubicBezTo>
                    <a:pt x="7352" y="877"/>
                    <a:pt x="7670" y="905"/>
                    <a:pt x="7978" y="1013"/>
                  </a:cubicBezTo>
                  <a:cubicBezTo>
                    <a:pt x="8025" y="1060"/>
                    <a:pt x="8085" y="1120"/>
                    <a:pt x="8156" y="1156"/>
                  </a:cubicBezTo>
                  <a:cubicBezTo>
                    <a:pt x="8311" y="1215"/>
                    <a:pt x="8466" y="1215"/>
                    <a:pt x="8633" y="1227"/>
                  </a:cubicBezTo>
                  <a:lnTo>
                    <a:pt x="10216" y="1227"/>
                  </a:lnTo>
                  <a:cubicBezTo>
                    <a:pt x="10478" y="1203"/>
                    <a:pt x="10776" y="1263"/>
                    <a:pt x="10966" y="989"/>
                  </a:cubicBezTo>
                  <a:cubicBezTo>
                    <a:pt x="10917" y="766"/>
                    <a:pt x="10783" y="743"/>
                    <a:pt x="10640" y="743"/>
                  </a:cubicBezTo>
                  <a:cubicBezTo>
                    <a:pt x="10602" y="743"/>
                    <a:pt x="10563" y="744"/>
                    <a:pt x="10525" y="744"/>
                  </a:cubicBezTo>
                  <a:cubicBezTo>
                    <a:pt x="10461" y="744"/>
                    <a:pt x="10400" y="740"/>
                    <a:pt x="10347" y="715"/>
                  </a:cubicBezTo>
                  <a:cubicBezTo>
                    <a:pt x="10288" y="679"/>
                    <a:pt x="10228" y="667"/>
                    <a:pt x="10157" y="667"/>
                  </a:cubicBezTo>
                  <a:cubicBezTo>
                    <a:pt x="10109" y="691"/>
                    <a:pt x="10062" y="704"/>
                    <a:pt x="10018" y="704"/>
                  </a:cubicBezTo>
                  <a:cubicBezTo>
                    <a:pt x="9951" y="704"/>
                    <a:pt x="9887" y="677"/>
                    <a:pt x="9823" y="620"/>
                  </a:cubicBezTo>
                  <a:cubicBezTo>
                    <a:pt x="9692" y="596"/>
                    <a:pt x="9561" y="596"/>
                    <a:pt x="9418" y="596"/>
                  </a:cubicBezTo>
                  <a:cubicBezTo>
                    <a:pt x="9103" y="554"/>
                    <a:pt x="8806" y="447"/>
                    <a:pt x="8479" y="447"/>
                  </a:cubicBezTo>
                  <a:cubicBezTo>
                    <a:pt x="8436" y="447"/>
                    <a:pt x="8392" y="449"/>
                    <a:pt x="8347" y="453"/>
                  </a:cubicBezTo>
                  <a:cubicBezTo>
                    <a:pt x="8327" y="452"/>
                    <a:pt x="8307" y="452"/>
                    <a:pt x="8287" y="452"/>
                  </a:cubicBezTo>
                  <a:cubicBezTo>
                    <a:pt x="8139" y="452"/>
                    <a:pt x="7987" y="470"/>
                    <a:pt x="7836" y="470"/>
                  </a:cubicBezTo>
                  <a:cubicBezTo>
                    <a:pt x="7677" y="470"/>
                    <a:pt x="7520" y="450"/>
                    <a:pt x="7370" y="370"/>
                  </a:cubicBezTo>
                  <a:cubicBezTo>
                    <a:pt x="7192" y="298"/>
                    <a:pt x="7001" y="322"/>
                    <a:pt x="6823" y="310"/>
                  </a:cubicBezTo>
                  <a:cubicBezTo>
                    <a:pt x="6668" y="298"/>
                    <a:pt x="6537" y="191"/>
                    <a:pt x="6382" y="191"/>
                  </a:cubicBezTo>
                  <a:cubicBezTo>
                    <a:pt x="4513" y="84"/>
                    <a:pt x="2632" y="72"/>
                    <a:pt x="7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32"/>
            <p:cNvSpPr/>
            <p:nvPr/>
          </p:nvSpPr>
          <p:spPr>
            <a:xfrm>
              <a:off x="5626275" y="4025200"/>
              <a:ext cx="99150" cy="15025"/>
            </a:xfrm>
            <a:custGeom>
              <a:avLst/>
              <a:gdLst/>
              <a:ahLst/>
              <a:cxnLst/>
              <a:rect l="l" t="t" r="r" b="b"/>
              <a:pathLst>
                <a:path w="3966" h="601" extrusionOk="0">
                  <a:moveTo>
                    <a:pt x="1071" y="1"/>
                  </a:moveTo>
                  <a:cubicBezTo>
                    <a:pt x="1061" y="1"/>
                    <a:pt x="1050" y="2"/>
                    <a:pt x="1037" y="6"/>
                  </a:cubicBezTo>
                  <a:cubicBezTo>
                    <a:pt x="784" y="14"/>
                    <a:pt x="538" y="22"/>
                    <a:pt x="310" y="22"/>
                  </a:cubicBezTo>
                  <a:cubicBezTo>
                    <a:pt x="215" y="22"/>
                    <a:pt x="124" y="21"/>
                    <a:pt x="37" y="17"/>
                  </a:cubicBezTo>
                  <a:cubicBezTo>
                    <a:pt x="1" y="77"/>
                    <a:pt x="1" y="125"/>
                    <a:pt x="37" y="172"/>
                  </a:cubicBezTo>
                  <a:cubicBezTo>
                    <a:pt x="96" y="208"/>
                    <a:pt x="144" y="268"/>
                    <a:pt x="180" y="315"/>
                  </a:cubicBezTo>
                  <a:cubicBezTo>
                    <a:pt x="281" y="369"/>
                    <a:pt x="379" y="396"/>
                    <a:pt x="476" y="396"/>
                  </a:cubicBezTo>
                  <a:cubicBezTo>
                    <a:pt x="572" y="396"/>
                    <a:pt x="668" y="369"/>
                    <a:pt x="763" y="315"/>
                  </a:cubicBezTo>
                  <a:lnTo>
                    <a:pt x="894" y="315"/>
                  </a:lnTo>
                  <a:cubicBezTo>
                    <a:pt x="953" y="375"/>
                    <a:pt x="1049" y="375"/>
                    <a:pt x="1132" y="375"/>
                  </a:cubicBezTo>
                  <a:lnTo>
                    <a:pt x="1394" y="375"/>
                  </a:lnTo>
                  <a:cubicBezTo>
                    <a:pt x="1465" y="375"/>
                    <a:pt x="1549" y="387"/>
                    <a:pt x="1608" y="446"/>
                  </a:cubicBezTo>
                  <a:cubicBezTo>
                    <a:pt x="1656" y="488"/>
                    <a:pt x="1707" y="509"/>
                    <a:pt x="1756" y="509"/>
                  </a:cubicBezTo>
                  <a:cubicBezTo>
                    <a:pt x="1805" y="509"/>
                    <a:pt x="1852" y="488"/>
                    <a:pt x="1894" y="446"/>
                  </a:cubicBezTo>
                  <a:cubicBezTo>
                    <a:pt x="1894" y="446"/>
                    <a:pt x="1906" y="434"/>
                    <a:pt x="1942" y="422"/>
                  </a:cubicBezTo>
                  <a:cubicBezTo>
                    <a:pt x="1965" y="422"/>
                    <a:pt x="2001" y="434"/>
                    <a:pt x="2025" y="470"/>
                  </a:cubicBezTo>
                  <a:cubicBezTo>
                    <a:pt x="2073" y="506"/>
                    <a:pt x="2120" y="553"/>
                    <a:pt x="2180" y="589"/>
                  </a:cubicBezTo>
                  <a:cubicBezTo>
                    <a:pt x="2263" y="601"/>
                    <a:pt x="2358" y="601"/>
                    <a:pt x="2442" y="601"/>
                  </a:cubicBezTo>
                  <a:cubicBezTo>
                    <a:pt x="2489" y="553"/>
                    <a:pt x="2549" y="506"/>
                    <a:pt x="2597" y="470"/>
                  </a:cubicBezTo>
                  <a:lnTo>
                    <a:pt x="2727" y="470"/>
                  </a:lnTo>
                  <a:cubicBezTo>
                    <a:pt x="2727" y="482"/>
                    <a:pt x="2739" y="482"/>
                    <a:pt x="2775" y="494"/>
                  </a:cubicBezTo>
                  <a:cubicBezTo>
                    <a:pt x="2788" y="497"/>
                    <a:pt x="2799" y="498"/>
                    <a:pt x="2809" y="498"/>
                  </a:cubicBezTo>
                  <a:cubicBezTo>
                    <a:pt x="2836" y="498"/>
                    <a:pt x="2856" y="487"/>
                    <a:pt x="2882" y="470"/>
                  </a:cubicBezTo>
                  <a:cubicBezTo>
                    <a:pt x="2966" y="506"/>
                    <a:pt x="3073" y="553"/>
                    <a:pt x="3168" y="601"/>
                  </a:cubicBezTo>
                  <a:cubicBezTo>
                    <a:pt x="3251" y="553"/>
                    <a:pt x="3359" y="506"/>
                    <a:pt x="3442" y="470"/>
                  </a:cubicBezTo>
                  <a:cubicBezTo>
                    <a:pt x="3442" y="470"/>
                    <a:pt x="3466" y="482"/>
                    <a:pt x="3489" y="494"/>
                  </a:cubicBezTo>
                  <a:cubicBezTo>
                    <a:pt x="3502" y="497"/>
                    <a:pt x="3513" y="498"/>
                    <a:pt x="3523" y="498"/>
                  </a:cubicBezTo>
                  <a:cubicBezTo>
                    <a:pt x="3551" y="498"/>
                    <a:pt x="3570" y="487"/>
                    <a:pt x="3597" y="470"/>
                  </a:cubicBezTo>
                  <a:cubicBezTo>
                    <a:pt x="3680" y="446"/>
                    <a:pt x="3787" y="446"/>
                    <a:pt x="3882" y="446"/>
                  </a:cubicBezTo>
                  <a:cubicBezTo>
                    <a:pt x="3966" y="363"/>
                    <a:pt x="3966" y="256"/>
                    <a:pt x="3906" y="148"/>
                  </a:cubicBezTo>
                  <a:cubicBezTo>
                    <a:pt x="3834" y="115"/>
                    <a:pt x="3758" y="108"/>
                    <a:pt x="3680" y="108"/>
                  </a:cubicBezTo>
                  <a:cubicBezTo>
                    <a:pt x="3628" y="108"/>
                    <a:pt x="3576" y="111"/>
                    <a:pt x="3524" y="111"/>
                  </a:cubicBezTo>
                  <a:cubicBezTo>
                    <a:pt x="3435" y="111"/>
                    <a:pt x="3346" y="102"/>
                    <a:pt x="3263" y="53"/>
                  </a:cubicBezTo>
                  <a:lnTo>
                    <a:pt x="1573" y="53"/>
                  </a:lnTo>
                  <a:cubicBezTo>
                    <a:pt x="1498" y="88"/>
                    <a:pt x="1426" y="108"/>
                    <a:pt x="1357" y="108"/>
                  </a:cubicBezTo>
                  <a:cubicBezTo>
                    <a:pt x="1282" y="108"/>
                    <a:pt x="1212" y="85"/>
                    <a:pt x="1144" y="29"/>
                  </a:cubicBezTo>
                  <a:cubicBezTo>
                    <a:pt x="1118" y="12"/>
                    <a:pt x="1098" y="1"/>
                    <a:pt x="10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32"/>
            <p:cNvSpPr/>
            <p:nvPr/>
          </p:nvSpPr>
          <p:spPr>
            <a:xfrm>
              <a:off x="5521500" y="4016625"/>
              <a:ext cx="56900" cy="13200"/>
            </a:xfrm>
            <a:custGeom>
              <a:avLst/>
              <a:gdLst/>
              <a:ahLst/>
              <a:cxnLst/>
              <a:rect l="l" t="t" r="r" b="b"/>
              <a:pathLst>
                <a:path w="2276" h="528" extrusionOk="0">
                  <a:moveTo>
                    <a:pt x="1245" y="1"/>
                  </a:moveTo>
                  <a:cubicBezTo>
                    <a:pt x="1129" y="1"/>
                    <a:pt x="1013" y="12"/>
                    <a:pt x="900" y="12"/>
                  </a:cubicBezTo>
                  <a:cubicBezTo>
                    <a:pt x="849" y="12"/>
                    <a:pt x="800" y="10"/>
                    <a:pt x="751" y="3"/>
                  </a:cubicBezTo>
                  <a:cubicBezTo>
                    <a:pt x="706" y="12"/>
                    <a:pt x="660" y="15"/>
                    <a:pt x="614" y="15"/>
                  </a:cubicBezTo>
                  <a:cubicBezTo>
                    <a:pt x="516" y="15"/>
                    <a:pt x="415" y="2"/>
                    <a:pt x="315" y="2"/>
                  </a:cubicBezTo>
                  <a:cubicBezTo>
                    <a:pt x="213" y="2"/>
                    <a:pt x="111" y="16"/>
                    <a:pt x="13" y="75"/>
                  </a:cubicBezTo>
                  <a:cubicBezTo>
                    <a:pt x="1" y="134"/>
                    <a:pt x="1" y="182"/>
                    <a:pt x="1" y="241"/>
                  </a:cubicBezTo>
                  <a:cubicBezTo>
                    <a:pt x="65" y="359"/>
                    <a:pt x="148" y="485"/>
                    <a:pt x="284" y="485"/>
                  </a:cubicBezTo>
                  <a:cubicBezTo>
                    <a:pt x="300" y="485"/>
                    <a:pt x="317" y="483"/>
                    <a:pt x="334" y="480"/>
                  </a:cubicBezTo>
                  <a:cubicBezTo>
                    <a:pt x="473" y="461"/>
                    <a:pt x="611" y="453"/>
                    <a:pt x="750" y="453"/>
                  </a:cubicBezTo>
                  <a:cubicBezTo>
                    <a:pt x="1194" y="453"/>
                    <a:pt x="1638" y="528"/>
                    <a:pt x="2082" y="528"/>
                  </a:cubicBezTo>
                  <a:cubicBezTo>
                    <a:pt x="2107" y="528"/>
                    <a:pt x="2131" y="528"/>
                    <a:pt x="2156" y="527"/>
                  </a:cubicBezTo>
                  <a:cubicBezTo>
                    <a:pt x="2239" y="468"/>
                    <a:pt x="2275" y="372"/>
                    <a:pt x="2263" y="277"/>
                  </a:cubicBezTo>
                  <a:cubicBezTo>
                    <a:pt x="2251" y="194"/>
                    <a:pt x="2204" y="158"/>
                    <a:pt x="2156" y="110"/>
                  </a:cubicBezTo>
                  <a:cubicBezTo>
                    <a:pt x="2132" y="93"/>
                    <a:pt x="2111" y="84"/>
                    <a:pt x="2090" y="84"/>
                  </a:cubicBezTo>
                  <a:cubicBezTo>
                    <a:pt x="2070" y="84"/>
                    <a:pt x="2049" y="93"/>
                    <a:pt x="2025" y="110"/>
                  </a:cubicBezTo>
                  <a:cubicBezTo>
                    <a:pt x="1955" y="145"/>
                    <a:pt x="1883" y="172"/>
                    <a:pt x="1813" y="172"/>
                  </a:cubicBezTo>
                  <a:cubicBezTo>
                    <a:pt x="1740" y="172"/>
                    <a:pt x="1669" y="142"/>
                    <a:pt x="1608" y="63"/>
                  </a:cubicBezTo>
                  <a:cubicBezTo>
                    <a:pt x="1488" y="13"/>
                    <a:pt x="1366" y="1"/>
                    <a:pt x="12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32"/>
            <p:cNvSpPr/>
            <p:nvPr/>
          </p:nvSpPr>
          <p:spPr>
            <a:xfrm>
              <a:off x="5575375" y="4021125"/>
              <a:ext cx="22950" cy="12200"/>
            </a:xfrm>
            <a:custGeom>
              <a:avLst/>
              <a:gdLst/>
              <a:ahLst/>
              <a:cxnLst/>
              <a:rect l="l" t="t" r="r" b="b"/>
              <a:pathLst>
                <a:path w="918" h="488" extrusionOk="0">
                  <a:moveTo>
                    <a:pt x="169" y="0"/>
                  </a:moveTo>
                  <a:cubicBezTo>
                    <a:pt x="113" y="0"/>
                    <a:pt x="57" y="18"/>
                    <a:pt x="1" y="61"/>
                  </a:cubicBezTo>
                  <a:lnTo>
                    <a:pt x="1" y="347"/>
                  </a:lnTo>
                  <a:cubicBezTo>
                    <a:pt x="216" y="357"/>
                    <a:pt x="399" y="487"/>
                    <a:pt x="590" y="487"/>
                  </a:cubicBezTo>
                  <a:cubicBezTo>
                    <a:pt x="631" y="487"/>
                    <a:pt x="673" y="481"/>
                    <a:pt x="715" y="466"/>
                  </a:cubicBezTo>
                  <a:cubicBezTo>
                    <a:pt x="811" y="431"/>
                    <a:pt x="918" y="395"/>
                    <a:pt x="882" y="288"/>
                  </a:cubicBezTo>
                  <a:cubicBezTo>
                    <a:pt x="882" y="240"/>
                    <a:pt x="799" y="216"/>
                    <a:pt x="739" y="180"/>
                  </a:cubicBezTo>
                  <a:cubicBezTo>
                    <a:pt x="680" y="133"/>
                    <a:pt x="632" y="109"/>
                    <a:pt x="572" y="61"/>
                  </a:cubicBezTo>
                  <a:cubicBezTo>
                    <a:pt x="501" y="50"/>
                    <a:pt x="406" y="50"/>
                    <a:pt x="322" y="38"/>
                  </a:cubicBezTo>
                  <a:cubicBezTo>
                    <a:pt x="271" y="15"/>
                    <a:pt x="220" y="0"/>
                    <a:pt x="1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32"/>
            <p:cNvSpPr/>
            <p:nvPr/>
          </p:nvSpPr>
          <p:spPr>
            <a:xfrm>
              <a:off x="5604550" y="4022350"/>
              <a:ext cx="14925" cy="10225"/>
            </a:xfrm>
            <a:custGeom>
              <a:avLst/>
              <a:gdLst/>
              <a:ahLst/>
              <a:cxnLst/>
              <a:rect l="l" t="t" r="r" b="b"/>
              <a:pathLst>
                <a:path w="597" h="409" extrusionOk="0">
                  <a:moveTo>
                    <a:pt x="132" y="1"/>
                  </a:moveTo>
                  <a:cubicBezTo>
                    <a:pt x="72" y="143"/>
                    <a:pt x="1" y="310"/>
                    <a:pt x="227" y="370"/>
                  </a:cubicBezTo>
                  <a:cubicBezTo>
                    <a:pt x="269" y="393"/>
                    <a:pt x="313" y="408"/>
                    <a:pt x="356" y="408"/>
                  </a:cubicBezTo>
                  <a:cubicBezTo>
                    <a:pt x="400" y="408"/>
                    <a:pt x="441" y="393"/>
                    <a:pt x="477" y="358"/>
                  </a:cubicBezTo>
                  <a:cubicBezTo>
                    <a:pt x="596" y="227"/>
                    <a:pt x="441" y="120"/>
                    <a:pt x="4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32"/>
            <p:cNvSpPr/>
            <p:nvPr/>
          </p:nvSpPr>
          <p:spPr>
            <a:xfrm>
              <a:off x="5629550" y="4033375"/>
              <a:ext cx="14325" cy="3250"/>
            </a:xfrm>
            <a:custGeom>
              <a:avLst/>
              <a:gdLst/>
              <a:ahLst/>
              <a:cxnLst/>
              <a:rect l="l" t="t" r="r" b="b"/>
              <a:pathLst>
                <a:path w="573" h="130" extrusionOk="0">
                  <a:moveTo>
                    <a:pt x="1" y="0"/>
                  </a:moveTo>
                  <a:cubicBezTo>
                    <a:pt x="1" y="36"/>
                    <a:pt x="13" y="83"/>
                    <a:pt x="25" y="107"/>
                  </a:cubicBezTo>
                  <a:cubicBezTo>
                    <a:pt x="117" y="107"/>
                    <a:pt x="215" y="130"/>
                    <a:pt x="308" y="130"/>
                  </a:cubicBezTo>
                  <a:cubicBezTo>
                    <a:pt x="406" y="130"/>
                    <a:pt x="499" y="104"/>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32"/>
            <p:cNvSpPr/>
            <p:nvPr/>
          </p:nvSpPr>
          <p:spPr>
            <a:xfrm>
              <a:off x="5482225" y="4026525"/>
              <a:ext cx="11325" cy="2700"/>
            </a:xfrm>
            <a:custGeom>
              <a:avLst/>
              <a:gdLst/>
              <a:ahLst/>
              <a:cxnLst/>
              <a:rect l="l" t="t" r="r" b="b"/>
              <a:pathLst>
                <a:path w="453" h="108" extrusionOk="0">
                  <a:moveTo>
                    <a:pt x="0" y="0"/>
                  </a:moveTo>
                  <a:cubicBezTo>
                    <a:pt x="72" y="72"/>
                    <a:pt x="146" y="107"/>
                    <a:pt x="222" y="107"/>
                  </a:cubicBezTo>
                  <a:cubicBezTo>
                    <a:pt x="298" y="107"/>
                    <a:pt x="375" y="72"/>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32"/>
            <p:cNvSpPr/>
            <p:nvPr/>
          </p:nvSpPr>
          <p:spPr>
            <a:xfrm>
              <a:off x="5460800" y="4025025"/>
              <a:ext cx="3875" cy="925"/>
            </a:xfrm>
            <a:custGeom>
              <a:avLst/>
              <a:gdLst/>
              <a:ahLst/>
              <a:cxnLst/>
              <a:rect l="l" t="t" r="r" b="b"/>
              <a:pathLst>
                <a:path w="155" h="37" extrusionOk="0">
                  <a:moveTo>
                    <a:pt x="107" y="1"/>
                  </a:moveTo>
                  <a:cubicBezTo>
                    <a:pt x="83" y="1"/>
                    <a:pt x="36" y="24"/>
                    <a:pt x="0" y="36"/>
                  </a:cubicBezTo>
                  <a:lnTo>
                    <a:pt x="155" y="36"/>
                  </a:lnTo>
                  <a:cubicBezTo>
                    <a:pt x="143" y="24"/>
                    <a:pt x="119" y="1"/>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32"/>
            <p:cNvSpPr/>
            <p:nvPr/>
          </p:nvSpPr>
          <p:spPr>
            <a:xfrm>
              <a:off x="5442925" y="4024425"/>
              <a:ext cx="3900" cy="1225"/>
            </a:xfrm>
            <a:custGeom>
              <a:avLst/>
              <a:gdLst/>
              <a:ahLst/>
              <a:cxnLst/>
              <a:rect l="l" t="t" r="r" b="b"/>
              <a:pathLst>
                <a:path w="156" h="49" extrusionOk="0">
                  <a:moveTo>
                    <a:pt x="108" y="1"/>
                  </a:moveTo>
                  <a:cubicBezTo>
                    <a:pt x="60" y="1"/>
                    <a:pt x="36" y="25"/>
                    <a:pt x="1" y="37"/>
                  </a:cubicBezTo>
                  <a:cubicBezTo>
                    <a:pt x="48" y="48"/>
                    <a:pt x="96" y="48"/>
                    <a:pt x="155" y="48"/>
                  </a:cubicBezTo>
                  <a:cubicBezTo>
                    <a:pt x="144" y="37"/>
                    <a:pt x="120" y="1"/>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32"/>
            <p:cNvSpPr/>
            <p:nvPr/>
          </p:nvSpPr>
          <p:spPr>
            <a:xfrm>
              <a:off x="5623600" y="4025925"/>
              <a:ext cx="2425" cy="3900"/>
            </a:xfrm>
            <a:custGeom>
              <a:avLst/>
              <a:gdLst/>
              <a:ahLst/>
              <a:cxnLst/>
              <a:rect l="l" t="t" r="r" b="b"/>
              <a:pathLst>
                <a:path w="97" h="156" extrusionOk="0">
                  <a:moveTo>
                    <a:pt x="96" y="0"/>
                  </a:moveTo>
                  <a:cubicBezTo>
                    <a:pt x="1" y="48"/>
                    <a:pt x="1" y="108"/>
                    <a:pt x="96" y="155"/>
                  </a:cubicBezTo>
                  <a:lnTo>
                    <a:pt x="9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32"/>
            <p:cNvSpPr/>
            <p:nvPr/>
          </p:nvSpPr>
          <p:spPr>
            <a:xfrm>
              <a:off x="5625700" y="4029800"/>
              <a:ext cx="3875" cy="3600"/>
            </a:xfrm>
            <a:custGeom>
              <a:avLst/>
              <a:gdLst/>
              <a:ahLst/>
              <a:cxnLst/>
              <a:rect l="l" t="t" r="r" b="b"/>
              <a:pathLst>
                <a:path w="155" h="144" extrusionOk="0">
                  <a:moveTo>
                    <a:pt x="0" y="0"/>
                  </a:moveTo>
                  <a:cubicBezTo>
                    <a:pt x="9" y="9"/>
                    <a:pt x="19" y="18"/>
                    <a:pt x="28" y="26"/>
                  </a:cubicBezTo>
                  <a:lnTo>
                    <a:pt x="28" y="26"/>
                  </a:lnTo>
                  <a:lnTo>
                    <a:pt x="0" y="0"/>
                  </a:lnTo>
                  <a:close/>
                  <a:moveTo>
                    <a:pt x="28" y="26"/>
                  </a:moveTo>
                  <a:lnTo>
                    <a:pt x="155" y="143"/>
                  </a:lnTo>
                  <a:cubicBezTo>
                    <a:pt x="116" y="95"/>
                    <a:pt x="70" y="62"/>
                    <a:pt x="28" y="2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32"/>
            <p:cNvSpPr/>
            <p:nvPr/>
          </p:nvSpPr>
          <p:spPr>
            <a:xfrm>
              <a:off x="5420600" y="4000550"/>
              <a:ext cx="36950" cy="12900"/>
            </a:xfrm>
            <a:custGeom>
              <a:avLst/>
              <a:gdLst/>
              <a:ahLst/>
              <a:cxnLst/>
              <a:rect l="l" t="t" r="r" b="b"/>
              <a:pathLst>
                <a:path w="1478" h="516" extrusionOk="0">
                  <a:moveTo>
                    <a:pt x="1072" y="0"/>
                  </a:moveTo>
                  <a:cubicBezTo>
                    <a:pt x="1041" y="0"/>
                    <a:pt x="1009" y="1"/>
                    <a:pt x="977" y="3"/>
                  </a:cubicBezTo>
                  <a:cubicBezTo>
                    <a:pt x="858" y="3"/>
                    <a:pt x="751" y="15"/>
                    <a:pt x="644" y="51"/>
                  </a:cubicBezTo>
                  <a:cubicBezTo>
                    <a:pt x="429" y="111"/>
                    <a:pt x="227" y="134"/>
                    <a:pt x="48" y="253"/>
                  </a:cubicBezTo>
                  <a:cubicBezTo>
                    <a:pt x="1" y="313"/>
                    <a:pt x="1" y="361"/>
                    <a:pt x="60" y="420"/>
                  </a:cubicBezTo>
                  <a:cubicBezTo>
                    <a:pt x="132" y="432"/>
                    <a:pt x="227" y="432"/>
                    <a:pt x="310" y="456"/>
                  </a:cubicBezTo>
                  <a:cubicBezTo>
                    <a:pt x="337" y="483"/>
                    <a:pt x="368" y="498"/>
                    <a:pt x="398" y="498"/>
                  </a:cubicBezTo>
                  <a:cubicBezTo>
                    <a:pt x="421" y="498"/>
                    <a:pt x="444" y="489"/>
                    <a:pt x="465" y="468"/>
                  </a:cubicBezTo>
                  <a:cubicBezTo>
                    <a:pt x="513" y="468"/>
                    <a:pt x="572" y="480"/>
                    <a:pt x="608" y="480"/>
                  </a:cubicBezTo>
                  <a:cubicBezTo>
                    <a:pt x="656" y="503"/>
                    <a:pt x="706" y="515"/>
                    <a:pt x="755" y="515"/>
                  </a:cubicBezTo>
                  <a:cubicBezTo>
                    <a:pt x="804" y="515"/>
                    <a:pt x="852" y="503"/>
                    <a:pt x="894" y="480"/>
                  </a:cubicBezTo>
                  <a:cubicBezTo>
                    <a:pt x="1048" y="456"/>
                    <a:pt x="1191" y="444"/>
                    <a:pt x="1346" y="420"/>
                  </a:cubicBezTo>
                  <a:cubicBezTo>
                    <a:pt x="1394" y="349"/>
                    <a:pt x="1429" y="265"/>
                    <a:pt x="1477" y="182"/>
                  </a:cubicBezTo>
                  <a:cubicBezTo>
                    <a:pt x="1378" y="33"/>
                    <a:pt x="1229" y="0"/>
                    <a:pt x="10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32"/>
            <p:cNvSpPr/>
            <p:nvPr/>
          </p:nvSpPr>
          <p:spPr>
            <a:xfrm>
              <a:off x="5453350" y="4011900"/>
              <a:ext cx="37825" cy="3325"/>
            </a:xfrm>
            <a:custGeom>
              <a:avLst/>
              <a:gdLst/>
              <a:ahLst/>
              <a:cxnLst/>
              <a:rect l="l" t="t" r="r" b="b"/>
              <a:pathLst>
                <a:path w="1513" h="133" extrusionOk="0">
                  <a:moveTo>
                    <a:pt x="735" y="0"/>
                  </a:moveTo>
                  <a:cubicBezTo>
                    <a:pt x="523" y="0"/>
                    <a:pt x="311" y="15"/>
                    <a:pt x="97" y="15"/>
                  </a:cubicBezTo>
                  <a:cubicBezTo>
                    <a:pt x="65" y="15"/>
                    <a:pt x="33" y="14"/>
                    <a:pt x="0" y="14"/>
                  </a:cubicBezTo>
                  <a:lnTo>
                    <a:pt x="0" y="14"/>
                  </a:lnTo>
                  <a:cubicBezTo>
                    <a:pt x="24" y="61"/>
                    <a:pt x="24" y="85"/>
                    <a:pt x="24" y="133"/>
                  </a:cubicBezTo>
                  <a:cubicBezTo>
                    <a:pt x="512" y="133"/>
                    <a:pt x="1012" y="121"/>
                    <a:pt x="1513" y="121"/>
                  </a:cubicBezTo>
                  <a:cubicBezTo>
                    <a:pt x="1254" y="22"/>
                    <a:pt x="995" y="0"/>
                    <a:pt x="7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32"/>
            <p:cNvSpPr/>
            <p:nvPr/>
          </p:nvSpPr>
          <p:spPr>
            <a:xfrm>
              <a:off x="5392925" y="4003375"/>
              <a:ext cx="29200" cy="12850"/>
            </a:xfrm>
            <a:custGeom>
              <a:avLst/>
              <a:gdLst/>
              <a:ahLst/>
              <a:cxnLst/>
              <a:rect l="l" t="t" r="r" b="b"/>
              <a:pathLst>
                <a:path w="1168" h="514" extrusionOk="0">
                  <a:moveTo>
                    <a:pt x="589" y="0"/>
                  </a:moveTo>
                  <a:cubicBezTo>
                    <a:pt x="420" y="0"/>
                    <a:pt x="246" y="53"/>
                    <a:pt x="72" y="128"/>
                  </a:cubicBezTo>
                  <a:cubicBezTo>
                    <a:pt x="36" y="176"/>
                    <a:pt x="24" y="200"/>
                    <a:pt x="0" y="236"/>
                  </a:cubicBezTo>
                  <a:cubicBezTo>
                    <a:pt x="72" y="343"/>
                    <a:pt x="179" y="343"/>
                    <a:pt x="274" y="343"/>
                  </a:cubicBezTo>
                  <a:cubicBezTo>
                    <a:pt x="298" y="345"/>
                    <a:pt x="323" y="345"/>
                    <a:pt x="348" y="345"/>
                  </a:cubicBezTo>
                  <a:cubicBezTo>
                    <a:pt x="368" y="345"/>
                    <a:pt x="388" y="345"/>
                    <a:pt x="407" y="345"/>
                  </a:cubicBezTo>
                  <a:cubicBezTo>
                    <a:pt x="523" y="345"/>
                    <a:pt x="638" y="354"/>
                    <a:pt x="715" y="474"/>
                  </a:cubicBezTo>
                  <a:cubicBezTo>
                    <a:pt x="756" y="502"/>
                    <a:pt x="790" y="514"/>
                    <a:pt x="820" y="514"/>
                  </a:cubicBezTo>
                  <a:cubicBezTo>
                    <a:pt x="903" y="514"/>
                    <a:pt x="951" y="425"/>
                    <a:pt x="1012" y="355"/>
                  </a:cubicBezTo>
                  <a:cubicBezTo>
                    <a:pt x="1072" y="343"/>
                    <a:pt x="1108" y="331"/>
                    <a:pt x="1167" y="307"/>
                  </a:cubicBezTo>
                  <a:cubicBezTo>
                    <a:pt x="1155" y="271"/>
                    <a:pt x="1143" y="236"/>
                    <a:pt x="1108" y="212"/>
                  </a:cubicBezTo>
                  <a:cubicBezTo>
                    <a:pt x="943" y="59"/>
                    <a:pt x="768"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32"/>
            <p:cNvSpPr/>
            <p:nvPr/>
          </p:nvSpPr>
          <p:spPr>
            <a:xfrm>
              <a:off x="5517050" y="4013600"/>
              <a:ext cx="24725" cy="5500"/>
            </a:xfrm>
            <a:custGeom>
              <a:avLst/>
              <a:gdLst/>
              <a:ahLst/>
              <a:cxnLst/>
              <a:rect l="l" t="t" r="r" b="b"/>
              <a:pathLst>
                <a:path w="989" h="220" extrusionOk="0">
                  <a:moveTo>
                    <a:pt x="268" y="1"/>
                  </a:moveTo>
                  <a:cubicBezTo>
                    <a:pt x="179" y="1"/>
                    <a:pt x="90" y="15"/>
                    <a:pt x="0" y="53"/>
                  </a:cubicBezTo>
                  <a:cubicBezTo>
                    <a:pt x="60" y="112"/>
                    <a:pt x="131" y="160"/>
                    <a:pt x="191" y="220"/>
                  </a:cubicBezTo>
                  <a:lnTo>
                    <a:pt x="905" y="220"/>
                  </a:lnTo>
                  <a:cubicBezTo>
                    <a:pt x="965" y="172"/>
                    <a:pt x="989" y="124"/>
                    <a:pt x="905" y="100"/>
                  </a:cubicBezTo>
                  <a:cubicBezTo>
                    <a:pt x="694" y="84"/>
                    <a:pt x="483" y="1"/>
                    <a:pt x="2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32"/>
            <p:cNvSpPr/>
            <p:nvPr/>
          </p:nvSpPr>
          <p:spPr>
            <a:xfrm>
              <a:off x="5410775" y="4011925"/>
              <a:ext cx="9850" cy="6750"/>
            </a:xfrm>
            <a:custGeom>
              <a:avLst/>
              <a:gdLst/>
              <a:ahLst/>
              <a:cxnLst/>
              <a:rect l="l" t="t" r="r" b="b"/>
              <a:pathLst>
                <a:path w="394" h="270" extrusionOk="0">
                  <a:moveTo>
                    <a:pt x="298" y="1"/>
                  </a:moveTo>
                  <a:lnTo>
                    <a:pt x="298" y="1"/>
                  </a:lnTo>
                  <a:cubicBezTo>
                    <a:pt x="191" y="48"/>
                    <a:pt x="96" y="72"/>
                    <a:pt x="1" y="120"/>
                  </a:cubicBezTo>
                  <a:cubicBezTo>
                    <a:pt x="43" y="213"/>
                    <a:pt x="103" y="269"/>
                    <a:pt x="177" y="269"/>
                  </a:cubicBezTo>
                  <a:cubicBezTo>
                    <a:pt x="207" y="269"/>
                    <a:pt x="240" y="260"/>
                    <a:pt x="275" y="239"/>
                  </a:cubicBezTo>
                  <a:cubicBezTo>
                    <a:pt x="394" y="179"/>
                    <a:pt x="310" y="84"/>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32"/>
            <p:cNvSpPr/>
            <p:nvPr/>
          </p:nvSpPr>
          <p:spPr>
            <a:xfrm>
              <a:off x="5494725" y="4012425"/>
              <a:ext cx="14900" cy="2500"/>
            </a:xfrm>
            <a:custGeom>
              <a:avLst/>
              <a:gdLst/>
              <a:ahLst/>
              <a:cxnLst/>
              <a:rect l="l" t="t" r="r" b="b"/>
              <a:pathLst>
                <a:path w="596" h="100" extrusionOk="0">
                  <a:moveTo>
                    <a:pt x="271" y="1"/>
                  </a:moveTo>
                  <a:cubicBezTo>
                    <a:pt x="179" y="1"/>
                    <a:pt x="87" y="29"/>
                    <a:pt x="0" y="100"/>
                  </a:cubicBezTo>
                  <a:lnTo>
                    <a:pt x="596" y="100"/>
                  </a:lnTo>
                  <a:cubicBezTo>
                    <a:pt x="492" y="42"/>
                    <a:pt x="381" y="1"/>
                    <a:pt x="2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32"/>
            <p:cNvSpPr/>
            <p:nvPr/>
          </p:nvSpPr>
          <p:spPr>
            <a:xfrm>
              <a:off x="5436075" y="4012225"/>
              <a:ext cx="6875" cy="2475"/>
            </a:xfrm>
            <a:custGeom>
              <a:avLst/>
              <a:gdLst/>
              <a:ahLst/>
              <a:cxnLst/>
              <a:rect l="l" t="t" r="r" b="b"/>
              <a:pathLst>
                <a:path w="275" h="99" extrusionOk="0">
                  <a:moveTo>
                    <a:pt x="1" y="1"/>
                  </a:moveTo>
                  <a:cubicBezTo>
                    <a:pt x="43" y="66"/>
                    <a:pt x="87" y="99"/>
                    <a:pt x="133" y="99"/>
                  </a:cubicBezTo>
                  <a:cubicBezTo>
                    <a:pt x="179" y="99"/>
                    <a:pt x="227" y="66"/>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32"/>
            <p:cNvSpPr/>
            <p:nvPr/>
          </p:nvSpPr>
          <p:spPr>
            <a:xfrm>
              <a:off x="5452450" y="4015200"/>
              <a:ext cx="1525" cy="1525"/>
            </a:xfrm>
            <a:custGeom>
              <a:avLst/>
              <a:gdLst/>
              <a:ahLst/>
              <a:cxnLst/>
              <a:rect l="l" t="t" r="r" b="b"/>
              <a:pathLst>
                <a:path w="61" h="61" extrusionOk="0">
                  <a:moveTo>
                    <a:pt x="60" y="1"/>
                  </a:moveTo>
                  <a:lnTo>
                    <a:pt x="1" y="36"/>
                  </a:lnTo>
                  <a:lnTo>
                    <a:pt x="25" y="60"/>
                  </a:lnTo>
                  <a:lnTo>
                    <a:pt x="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32"/>
            <p:cNvSpPr/>
            <p:nvPr/>
          </p:nvSpPr>
          <p:spPr>
            <a:xfrm>
              <a:off x="5428650" y="4011925"/>
              <a:ext cx="3600" cy="1800"/>
            </a:xfrm>
            <a:custGeom>
              <a:avLst/>
              <a:gdLst/>
              <a:ahLst/>
              <a:cxnLst/>
              <a:rect l="l" t="t" r="r" b="b"/>
              <a:pathLst>
                <a:path w="144" h="72" extrusionOk="0">
                  <a:moveTo>
                    <a:pt x="0" y="1"/>
                  </a:moveTo>
                  <a:cubicBezTo>
                    <a:pt x="12" y="13"/>
                    <a:pt x="24" y="48"/>
                    <a:pt x="36" y="60"/>
                  </a:cubicBezTo>
                  <a:cubicBezTo>
                    <a:pt x="51" y="68"/>
                    <a:pt x="65" y="72"/>
                    <a:pt x="78" y="72"/>
                  </a:cubicBezTo>
                  <a:cubicBezTo>
                    <a:pt x="105" y="72"/>
                    <a:pt x="127" y="53"/>
                    <a:pt x="143" y="13"/>
                  </a:cubicBezTo>
                  <a:cubicBezTo>
                    <a:pt x="84" y="1"/>
                    <a:pt x="36"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32"/>
            <p:cNvSpPr/>
            <p:nvPr/>
          </p:nvSpPr>
          <p:spPr>
            <a:xfrm>
              <a:off x="5923050" y="4037525"/>
              <a:ext cx="61350" cy="14275"/>
            </a:xfrm>
            <a:custGeom>
              <a:avLst/>
              <a:gdLst/>
              <a:ahLst/>
              <a:cxnLst/>
              <a:rect l="l" t="t" r="r" b="b"/>
              <a:pathLst>
                <a:path w="2454" h="571" extrusionOk="0">
                  <a:moveTo>
                    <a:pt x="239" y="1"/>
                  </a:moveTo>
                  <a:cubicBezTo>
                    <a:pt x="179" y="13"/>
                    <a:pt x="120" y="48"/>
                    <a:pt x="72" y="96"/>
                  </a:cubicBezTo>
                  <a:cubicBezTo>
                    <a:pt x="24" y="132"/>
                    <a:pt x="12" y="191"/>
                    <a:pt x="0" y="251"/>
                  </a:cubicBezTo>
                  <a:cubicBezTo>
                    <a:pt x="12" y="298"/>
                    <a:pt x="24" y="334"/>
                    <a:pt x="60" y="358"/>
                  </a:cubicBezTo>
                  <a:cubicBezTo>
                    <a:pt x="211" y="509"/>
                    <a:pt x="367" y="571"/>
                    <a:pt x="529" y="571"/>
                  </a:cubicBezTo>
                  <a:cubicBezTo>
                    <a:pt x="686" y="571"/>
                    <a:pt x="848" y="512"/>
                    <a:pt x="1013" y="417"/>
                  </a:cubicBezTo>
                  <a:lnTo>
                    <a:pt x="1310" y="417"/>
                  </a:lnTo>
                  <a:cubicBezTo>
                    <a:pt x="1372" y="400"/>
                    <a:pt x="1434" y="393"/>
                    <a:pt x="1496" y="393"/>
                  </a:cubicBezTo>
                  <a:cubicBezTo>
                    <a:pt x="1753" y="393"/>
                    <a:pt x="2010" y="513"/>
                    <a:pt x="2267" y="513"/>
                  </a:cubicBezTo>
                  <a:cubicBezTo>
                    <a:pt x="2329" y="513"/>
                    <a:pt x="2391" y="506"/>
                    <a:pt x="2453" y="489"/>
                  </a:cubicBezTo>
                  <a:lnTo>
                    <a:pt x="2453" y="417"/>
                  </a:lnTo>
                  <a:cubicBezTo>
                    <a:pt x="2227" y="239"/>
                    <a:pt x="1977" y="275"/>
                    <a:pt x="1727" y="251"/>
                  </a:cubicBezTo>
                  <a:cubicBezTo>
                    <a:pt x="1705" y="250"/>
                    <a:pt x="1683" y="250"/>
                    <a:pt x="1661" y="250"/>
                  </a:cubicBezTo>
                  <a:cubicBezTo>
                    <a:pt x="1493" y="250"/>
                    <a:pt x="1324" y="267"/>
                    <a:pt x="1157" y="267"/>
                  </a:cubicBezTo>
                  <a:cubicBezTo>
                    <a:pt x="956" y="267"/>
                    <a:pt x="756" y="242"/>
                    <a:pt x="560" y="132"/>
                  </a:cubicBezTo>
                  <a:cubicBezTo>
                    <a:pt x="501" y="1"/>
                    <a:pt x="370" y="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32"/>
            <p:cNvSpPr/>
            <p:nvPr/>
          </p:nvSpPr>
          <p:spPr>
            <a:xfrm>
              <a:off x="5984675" y="4048250"/>
              <a:ext cx="36625" cy="3900"/>
            </a:xfrm>
            <a:custGeom>
              <a:avLst/>
              <a:gdLst/>
              <a:ahLst/>
              <a:cxnLst/>
              <a:rect l="l" t="t" r="r" b="b"/>
              <a:pathLst>
                <a:path w="1465" h="156" extrusionOk="0">
                  <a:moveTo>
                    <a:pt x="0" y="0"/>
                  </a:moveTo>
                  <a:lnTo>
                    <a:pt x="0" y="84"/>
                  </a:lnTo>
                  <a:cubicBezTo>
                    <a:pt x="95" y="96"/>
                    <a:pt x="179" y="119"/>
                    <a:pt x="274" y="155"/>
                  </a:cubicBezTo>
                  <a:cubicBezTo>
                    <a:pt x="398" y="126"/>
                    <a:pt x="522" y="120"/>
                    <a:pt x="645" y="120"/>
                  </a:cubicBezTo>
                  <a:cubicBezTo>
                    <a:pt x="721" y="120"/>
                    <a:pt x="798" y="122"/>
                    <a:pt x="874" y="122"/>
                  </a:cubicBezTo>
                  <a:cubicBezTo>
                    <a:pt x="1072" y="122"/>
                    <a:pt x="1268" y="108"/>
                    <a:pt x="1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32"/>
            <p:cNvSpPr/>
            <p:nvPr/>
          </p:nvSpPr>
          <p:spPr>
            <a:xfrm>
              <a:off x="5277725" y="3823200"/>
              <a:ext cx="55100" cy="18725"/>
            </a:xfrm>
            <a:custGeom>
              <a:avLst/>
              <a:gdLst/>
              <a:ahLst/>
              <a:cxnLst/>
              <a:rect l="l" t="t" r="r" b="b"/>
              <a:pathLst>
                <a:path w="2204" h="749" extrusionOk="0">
                  <a:moveTo>
                    <a:pt x="915" y="0"/>
                  </a:moveTo>
                  <a:cubicBezTo>
                    <a:pt x="879" y="0"/>
                    <a:pt x="844" y="1"/>
                    <a:pt x="810" y="1"/>
                  </a:cubicBezTo>
                  <a:cubicBezTo>
                    <a:pt x="691" y="37"/>
                    <a:pt x="572" y="61"/>
                    <a:pt x="453" y="73"/>
                  </a:cubicBezTo>
                  <a:cubicBezTo>
                    <a:pt x="394" y="97"/>
                    <a:pt x="334" y="108"/>
                    <a:pt x="275" y="132"/>
                  </a:cubicBezTo>
                  <a:cubicBezTo>
                    <a:pt x="167" y="192"/>
                    <a:pt x="60" y="251"/>
                    <a:pt x="1" y="370"/>
                  </a:cubicBezTo>
                  <a:cubicBezTo>
                    <a:pt x="1" y="418"/>
                    <a:pt x="25" y="454"/>
                    <a:pt x="48" y="478"/>
                  </a:cubicBezTo>
                  <a:cubicBezTo>
                    <a:pt x="334" y="537"/>
                    <a:pt x="644" y="430"/>
                    <a:pt x="894" y="632"/>
                  </a:cubicBezTo>
                  <a:cubicBezTo>
                    <a:pt x="1017" y="619"/>
                    <a:pt x="1143" y="609"/>
                    <a:pt x="1268" y="609"/>
                  </a:cubicBezTo>
                  <a:cubicBezTo>
                    <a:pt x="1480" y="609"/>
                    <a:pt x="1692" y="638"/>
                    <a:pt x="1894" y="728"/>
                  </a:cubicBezTo>
                  <a:cubicBezTo>
                    <a:pt x="1937" y="741"/>
                    <a:pt x="1979" y="749"/>
                    <a:pt x="2019" y="749"/>
                  </a:cubicBezTo>
                  <a:cubicBezTo>
                    <a:pt x="2088" y="749"/>
                    <a:pt x="2151" y="724"/>
                    <a:pt x="2203" y="656"/>
                  </a:cubicBezTo>
                  <a:cubicBezTo>
                    <a:pt x="2203" y="144"/>
                    <a:pt x="1775" y="287"/>
                    <a:pt x="1513" y="180"/>
                  </a:cubicBezTo>
                  <a:cubicBezTo>
                    <a:pt x="1500" y="179"/>
                    <a:pt x="1486" y="178"/>
                    <a:pt x="1472" y="178"/>
                  </a:cubicBezTo>
                  <a:cubicBezTo>
                    <a:pt x="1441" y="178"/>
                    <a:pt x="1409" y="180"/>
                    <a:pt x="1377" y="180"/>
                  </a:cubicBezTo>
                  <a:cubicBezTo>
                    <a:pt x="1291" y="180"/>
                    <a:pt x="1210" y="165"/>
                    <a:pt x="1179" y="49"/>
                  </a:cubicBezTo>
                  <a:cubicBezTo>
                    <a:pt x="1094" y="6"/>
                    <a:pt x="1003" y="0"/>
                    <a:pt x="9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32"/>
            <p:cNvSpPr/>
            <p:nvPr/>
          </p:nvSpPr>
          <p:spPr>
            <a:xfrm>
              <a:off x="5200350" y="3799675"/>
              <a:ext cx="41675" cy="18200"/>
            </a:xfrm>
            <a:custGeom>
              <a:avLst/>
              <a:gdLst/>
              <a:ahLst/>
              <a:cxnLst/>
              <a:rect l="l" t="t" r="r" b="b"/>
              <a:pathLst>
                <a:path w="1667" h="728" extrusionOk="0">
                  <a:moveTo>
                    <a:pt x="575" y="0"/>
                  </a:moveTo>
                  <a:cubicBezTo>
                    <a:pt x="562" y="0"/>
                    <a:pt x="549" y="1"/>
                    <a:pt x="536" y="2"/>
                  </a:cubicBezTo>
                  <a:cubicBezTo>
                    <a:pt x="369" y="2"/>
                    <a:pt x="226" y="37"/>
                    <a:pt x="107" y="133"/>
                  </a:cubicBezTo>
                  <a:cubicBezTo>
                    <a:pt x="36" y="240"/>
                    <a:pt x="0" y="347"/>
                    <a:pt x="95" y="454"/>
                  </a:cubicBezTo>
                  <a:cubicBezTo>
                    <a:pt x="150" y="509"/>
                    <a:pt x="191" y="620"/>
                    <a:pt x="277" y="620"/>
                  </a:cubicBezTo>
                  <a:cubicBezTo>
                    <a:pt x="303" y="620"/>
                    <a:pt x="333" y="610"/>
                    <a:pt x="369" y="585"/>
                  </a:cubicBezTo>
                  <a:cubicBezTo>
                    <a:pt x="466" y="568"/>
                    <a:pt x="560" y="556"/>
                    <a:pt x="650" y="556"/>
                  </a:cubicBezTo>
                  <a:cubicBezTo>
                    <a:pt x="815" y="556"/>
                    <a:pt x="969" y="597"/>
                    <a:pt x="1107" y="728"/>
                  </a:cubicBezTo>
                  <a:cubicBezTo>
                    <a:pt x="1187" y="710"/>
                    <a:pt x="1260" y="679"/>
                    <a:pt x="1341" y="679"/>
                  </a:cubicBezTo>
                  <a:cubicBezTo>
                    <a:pt x="1369" y="679"/>
                    <a:pt x="1398" y="683"/>
                    <a:pt x="1429" y="692"/>
                  </a:cubicBezTo>
                  <a:cubicBezTo>
                    <a:pt x="1452" y="696"/>
                    <a:pt x="1472" y="698"/>
                    <a:pt x="1491" y="698"/>
                  </a:cubicBezTo>
                  <a:cubicBezTo>
                    <a:pt x="1636" y="698"/>
                    <a:pt x="1656" y="581"/>
                    <a:pt x="1667" y="454"/>
                  </a:cubicBezTo>
                  <a:cubicBezTo>
                    <a:pt x="1476" y="264"/>
                    <a:pt x="1179" y="323"/>
                    <a:pt x="953" y="168"/>
                  </a:cubicBezTo>
                  <a:cubicBezTo>
                    <a:pt x="844" y="59"/>
                    <a:pt x="714" y="0"/>
                    <a:pt x="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32"/>
            <p:cNvSpPr/>
            <p:nvPr/>
          </p:nvSpPr>
          <p:spPr>
            <a:xfrm>
              <a:off x="5279050" y="3821425"/>
              <a:ext cx="28175" cy="7550"/>
            </a:xfrm>
            <a:custGeom>
              <a:avLst/>
              <a:gdLst/>
              <a:ahLst/>
              <a:cxnLst/>
              <a:rect l="l" t="t" r="r" b="b"/>
              <a:pathLst>
                <a:path w="1127" h="302" extrusionOk="0">
                  <a:moveTo>
                    <a:pt x="412" y="1"/>
                  </a:moveTo>
                  <a:cubicBezTo>
                    <a:pt x="293" y="13"/>
                    <a:pt x="186" y="13"/>
                    <a:pt x="67" y="25"/>
                  </a:cubicBezTo>
                  <a:cubicBezTo>
                    <a:pt x="34" y="168"/>
                    <a:pt x="1" y="301"/>
                    <a:pt x="185" y="301"/>
                  </a:cubicBezTo>
                  <a:cubicBezTo>
                    <a:pt x="200" y="301"/>
                    <a:pt x="216" y="300"/>
                    <a:pt x="233" y="298"/>
                  </a:cubicBezTo>
                  <a:lnTo>
                    <a:pt x="388" y="298"/>
                  </a:lnTo>
                  <a:cubicBezTo>
                    <a:pt x="472" y="203"/>
                    <a:pt x="591" y="239"/>
                    <a:pt x="686" y="168"/>
                  </a:cubicBezTo>
                  <a:cubicBezTo>
                    <a:pt x="829" y="144"/>
                    <a:pt x="984" y="144"/>
                    <a:pt x="1126" y="132"/>
                  </a:cubicBezTo>
                  <a:cubicBezTo>
                    <a:pt x="900" y="1"/>
                    <a:pt x="650" y="1"/>
                    <a:pt x="4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32"/>
            <p:cNvSpPr/>
            <p:nvPr/>
          </p:nvSpPr>
          <p:spPr>
            <a:xfrm>
              <a:off x="5272075" y="3822025"/>
              <a:ext cx="12825" cy="10450"/>
            </a:xfrm>
            <a:custGeom>
              <a:avLst/>
              <a:gdLst/>
              <a:ahLst/>
              <a:cxnLst/>
              <a:rect l="l" t="t" r="r" b="b"/>
              <a:pathLst>
                <a:path w="513" h="418" extrusionOk="0">
                  <a:moveTo>
                    <a:pt x="262" y="1"/>
                  </a:moveTo>
                  <a:cubicBezTo>
                    <a:pt x="155" y="108"/>
                    <a:pt x="1" y="215"/>
                    <a:pt x="108" y="405"/>
                  </a:cubicBezTo>
                  <a:cubicBezTo>
                    <a:pt x="143" y="405"/>
                    <a:pt x="179" y="405"/>
                    <a:pt x="215" y="417"/>
                  </a:cubicBezTo>
                  <a:cubicBezTo>
                    <a:pt x="334" y="405"/>
                    <a:pt x="453" y="394"/>
                    <a:pt x="512" y="274"/>
                  </a:cubicBezTo>
                  <a:cubicBezTo>
                    <a:pt x="405" y="215"/>
                    <a:pt x="382" y="108"/>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32"/>
            <p:cNvSpPr/>
            <p:nvPr/>
          </p:nvSpPr>
          <p:spPr>
            <a:xfrm>
              <a:off x="5267025" y="3822025"/>
              <a:ext cx="11625" cy="10150"/>
            </a:xfrm>
            <a:custGeom>
              <a:avLst/>
              <a:gdLst/>
              <a:ahLst/>
              <a:cxnLst/>
              <a:rect l="l" t="t" r="r" b="b"/>
              <a:pathLst>
                <a:path w="465" h="406" extrusionOk="0">
                  <a:moveTo>
                    <a:pt x="464" y="1"/>
                  </a:moveTo>
                  <a:cubicBezTo>
                    <a:pt x="298" y="96"/>
                    <a:pt x="0" y="144"/>
                    <a:pt x="310" y="405"/>
                  </a:cubicBezTo>
                  <a:cubicBezTo>
                    <a:pt x="357" y="274"/>
                    <a:pt x="417" y="144"/>
                    <a:pt x="4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32"/>
            <p:cNvSpPr/>
            <p:nvPr/>
          </p:nvSpPr>
          <p:spPr>
            <a:xfrm>
              <a:off x="5160750" y="3635100"/>
              <a:ext cx="15500" cy="16425"/>
            </a:xfrm>
            <a:custGeom>
              <a:avLst/>
              <a:gdLst/>
              <a:ahLst/>
              <a:cxnLst/>
              <a:rect l="l" t="t" r="r" b="b"/>
              <a:pathLst>
                <a:path w="620" h="657" extrusionOk="0">
                  <a:moveTo>
                    <a:pt x="382" y="1"/>
                  </a:moveTo>
                  <a:cubicBezTo>
                    <a:pt x="239" y="1"/>
                    <a:pt x="96" y="72"/>
                    <a:pt x="1" y="179"/>
                  </a:cubicBezTo>
                  <a:lnTo>
                    <a:pt x="84" y="441"/>
                  </a:lnTo>
                  <a:cubicBezTo>
                    <a:pt x="159" y="558"/>
                    <a:pt x="246" y="657"/>
                    <a:pt x="364" y="657"/>
                  </a:cubicBezTo>
                  <a:cubicBezTo>
                    <a:pt x="415" y="657"/>
                    <a:pt x="472" y="639"/>
                    <a:pt x="536" y="596"/>
                  </a:cubicBezTo>
                  <a:cubicBezTo>
                    <a:pt x="501" y="465"/>
                    <a:pt x="548" y="370"/>
                    <a:pt x="620" y="274"/>
                  </a:cubicBezTo>
                  <a:cubicBezTo>
                    <a:pt x="620" y="131"/>
                    <a:pt x="501" y="60"/>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32"/>
            <p:cNvSpPr/>
            <p:nvPr/>
          </p:nvSpPr>
          <p:spPr>
            <a:xfrm>
              <a:off x="5192000" y="3605550"/>
              <a:ext cx="6875" cy="5950"/>
            </a:xfrm>
            <a:custGeom>
              <a:avLst/>
              <a:gdLst/>
              <a:ahLst/>
              <a:cxnLst/>
              <a:rect l="l" t="t" r="r" b="b"/>
              <a:pathLst>
                <a:path w="275" h="238" extrusionOk="0">
                  <a:moveTo>
                    <a:pt x="169" y="1"/>
                  </a:moveTo>
                  <a:cubicBezTo>
                    <a:pt x="75" y="1"/>
                    <a:pt x="50" y="104"/>
                    <a:pt x="1" y="182"/>
                  </a:cubicBezTo>
                  <a:cubicBezTo>
                    <a:pt x="57" y="189"/>
                    <a:pt x="121" y="237"/>
                    <a:pt x="174" y="237"/>
                  </a:cubicBezTo>
                  <a:cubicBezTo>
                    <a:pt x="211" y="237"/>
                    <a:pt x="243" y="214"/>
                    <a:pt x="263" y="135"/>
                  </a:cubicBezTo>
                  <a:cubicBezTo>
                    <a:pt x="275" y="111"/>
                    <a:pt x="263" y="28"/>
                    <a:pt x="239" y="16"/>
                  </a:cubicBezTo>
                  <a:cubicBezTo>
                    <a:pt x="212" y="5"/>
                    <a:pt x="189" y="1"/>
                    <a:pt x="1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32"/>
            <p:cNvSpPr/>
            <p:nvPr/>
          </p:nvSpPr>
          <p:spPr>
            <a:xfrm>
              <a:off x="5707550" y="4019075"/>
              <a:ext cx="202125" cy="27175"/>
            </a:xfrm>
            <a:custGeom>
              <a:avLst/>
              <a:gdLst/>
              <a:ahLst/>
              <a:cxnLst/>
              <a:rect l="l" t="t" r="r" b="b"/>
              <a:pathLst>
                <a:path w="8085" h="1087" extrusionOk="0">
                  <a:moveTo>
                    <a:pt x="1620" y="1"/>
                  </a:moveTo>
                  <a:cubicBezTo>
                    <a:pt x="1524" y="7"/>
                    <a:pt x="1429" y="7"/>
                    <a:pt x="1334" y="7"/>
                  </a:cubicBezTo>
                  <a:cubicBezTo>
                    <a:pt x="1239" y="7"/>
                    <a:pt x="1143" y="7"/>
                    <a:pt x="1048" y="12"/>
                  </a:cubicBezTo>
                  <a:cubicBezTo>
                    <a:pt x="929" y="12"/>
                    <a:pt x="822" y="60"/>
                    <a:pt x="750" y="155"/>
                  </a:cubicBezTo>
                  <a:cubicBezTo>
                    <a:pt x="639" y="267"/>
                    <a:pt x="508" y="285"/>
                    <a:pt x="373" y="285"/>
                  </a:cubicBezTo>
                  <a:cubicBezTo>
                    <a:pt x="308" y="285"/>
                    <a:pt x="243" y="281"/>
                    <a:pt x="179" y="281"/>
                  </a:cubicBezTo>
                  <a:cubicBezTo>
                    <a:pt x="118" y="281"/>
                    <a:pt x="58" y="284"/>
                    <a:pt x="0" y="298"/>
                  </a:cubicBezTo>
                  <a:cubicBezTo>
                    <a:pt x="215" y="334"/>
                    <a:pt x="405" y="393"/>
                    <a:pt x="608" y="441"/>
                  </a:cubicBezTo>
                  <a:cubicBezTo>
                    <a:pt x="674" y="491"/>
                    <a:pt x="740" y="517"/>
                    <a:pt x="805" y="517"/>
                  </a:cubicBezTo>
                  <a:cubicBezTo>
                    <a:pt x="880" y="517"/>
                    <a:pt x="954" y="482"/>
                    <a:pt x="1024" y="405"/>
                  </a:cubicBezTo>
                  <a:cubicBezTo>
                    <a:pt x="1106" y="400"/>
                    <a:pt x="1189" y="397"/>
                    <a:pt x="1271" y="397"/>
                  </a:cubicBezTo>
                  <a:cubicBezTo>
                    <a:pt x="1545" y="397"/>
                    <a:pt x="1818" y="430"/>
                    <a:pt x="2084" y="513"/>
                  </a:cubicBezTo>
                  <a:cubicBezTo>
                    <a:pt x="2153" y="625"/>
                    <a:pt x="2235" y="656"/>
                    <a:pt x="2323" y="656"/>
                  </a:cubicBezTo>
                  <a:cubicBezTo>
                    <a:pt x="2403" y="656"/>
                    <a:pt x="2487" y="631"/>
                    <a:pt x="2572" y="620"/>
                  </a:cubicBezTo>
                  <a:cubicBezTo>
                    <a:pt x="2679" y="620"/>
                    <a:pt x="2786" y="620"/>
                    <a:pt x="2894" y="572"/>
                  </a:cubicBezTo>
                  <a:lnTo>
                    <a:pt x="3036" y="572"/>
                  </a:lnTo>
                  <a:cubicBezTo>
                    <a:pt x="3227" y="667"/>
                    <a:pt x="3465" y="572"/>
                    <a:pt x="3667" y="679"/>
                  </a:cubicBezTo>
                  <a:cubicBezTo>
                    <a:pt x="3743" y="663"/>
                    <a:pt x="3818" y="656"/>
                    <a:pt x="3894" y="656"/>
                  </a:cubicBezTo>
                  <a:cubicBezTo>
                    <a:pt x="4091" y="656"/>
                    <a:pt x="4287" y="701"/>
                    <a:pt x="4477" y="727"/>
                  </a:cubicBezTo>
                  <a:cubicBezTo>
                    <a:pt x="4751" y="786"/>
                    <a:pt x="5037" y="810"/>
                    <a:pt x="5287" y="917"/>
                  </a:cubicBezTo>
                  <a:cubicBezTo>
                    <a:pt x="5299" y="919"/>
                    <a:pt x="5311" y="920"/>
                    <a:pt x="5323" y="920"/>
                  </a:cubicBezTo>
                  <a:cubicBezTo>
                    <a:pt x="5379" y="920"/>
                    <a:pt x="5428" y="897"/>
                    <a:pt x="5477" y="858"/>
                  </a:cubicBezTo>
                  <a:cubicBezTo>
                    <a:pt x="5656" y="870"/>
                    <a:pt x="5846" y="870"/>
                    <a:pt x="6049" y="882"/>
                  </a:cubicBezTo>
                  <a:cubicBezTo>
                    <a:pt x="6128" y="917"/>
                    <a:pt x="6210" y="925"/>
                    <a:pt x="6293" y="925"/>
                  </a:cubicBezTo>
                  <a:cubicBezTo>
                    <a:pt x="6359" y="925"/>
                    <a:pt x="6425" y="920"/>
                    <a:pt x="6490" y="920"/>
                  </a:cubicBezTo>
                  <a:cubicBezTo>
                    <a:pt x="6588" y="920"/>
                    <a:pt x="6685" y="932"/>
                    <a:pt x="6775" y="989"/>
                  </a:cubicBezTo>
                  <a:lnTo>
                    <a:pt x="7061" y="989"/>
                  </a:lnTo>
                  <a:cubicBezTo>
                    <a:pt x="7141" y="1049"/>
                    <a:pt x="7218" y="1087"/>
                    <a:pt x="7298" y="1087"/>
                  </a:cubicBezTo>
                  <a:cubicBezTo>
                    <a:pt x="7359" y="1087"/>
                    <a:pt x="7422" y="1064"/>
                    <a:pt x="7489" y="1013"/>
                  </a:cubicBezTo>
                  <a:cubicBezTo>
                    <a:pt x="7537" y="989"/>
                    <a:pt x="7597" y="977"/>
                    <a:pt x="7632" y="965"/>
                  </a:cubicBezTo>
                  <a:cubicBezTo>
                    <a:pt x="7682" y="923"/>
                    <a:pt x="7749" y="919"/>
                    <a:pt x="7815" y="919"/>
                  </a:cubicBezTo>
                  <a:cubicBezTo>
                    <a:pt x="7829" y="919"/>
                    <a:pt x="7843" y="920"/>
                    <a:pt x="7857" y="920"/>
                  </a:cubicBezTo>
                  <a:cubicBezTo>
                    <a:pt x="7965" y="920"/>
                    <a:pt x="8064" y="910"/>
                    <a:pt x="8085" y="739"/>
                  </a:cubicBezTo>
                  <a:cubicBezTo>
                    <a:pt x="7085" y="429"/>
                    <a:pt x="6061" y="393"/>
                    <a:pt x="5037" y="274"/>
                  </a:cubicBezTo>
                  <a:cubicBezTo>
                    <a:pt x="4965" y="285"/>
                    <a:pt x="4894" y="290"/>
                    <a:pt x="4824" y="290"/>
                  </a:cubicBezTo>
                  <a:cubicBezTo>
                    <a:pt x="4500" y="290"/>
                    <a:pt x="4193" y="192"/>
                    <a:pt x="3870" y="143"/>
                  </a:cubicBezTo>
                  <a:cubicBezTo>
                    <a:pt x="3794" y="140"/>
                    <a:pt x="3717" y="139"/>
                    <a:pt x="3640" y="139"/>
                  </a:cubicBezTo>
                  <a:cubicBezTo>
                    <a:pt x="3411" y="139"/>
                    <a:pt x="3179" y="150"/>
                    <a:pt x="2947" y="150"/>
                  </a:cubicBezTo>
                  <a:cubicBezTo>
                    <a:pt x="2697" y="150"/>
                    <a:pt x="2448" y="137"/>
                    <a:pt x="2203" y="84"/>
                  </a:cubicBezTo>
                  <a:cubicBezTo>
                    <a:pt x="2024" y="1"/>
                    <a:pt x="1822" y="1"/>
                    <a:pt x="16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32"/>
            <p:cNvSpPr/>
            <p:nvPr/>
          </p:nvSpPr>
          <p:spPr>
            <a:xfrm>
              <a:off x="5741775" y="4032475"/>
              <a:ext cx="33075" cy="8550"/>
            </a:xfrm>
            <a:custGeom>
              <a:avLst/>
              <a:gdLst/>
              <a:ahLst/>
              <a:cxnLst/>
              <a:rect l="l" t="t" r="r" b="b"/>
              <a:pathLst>
                <a:path w="1323" h="342" extrusionOk="0">
                  <a:moveTo>
                    <a:pt x="727" y="0"/>
                  </a:moveTo>
                  <a:cubicBezTo>
                    <a:pt x="513" y="24"/>
                    <a:pt x="286" y="60"/>
                    <a:pt x="1" y="72"/>
                  </a:cubicBezTo>
                  <a:cubicBezTo>
                    <a:pt x="376" y="268"/>
                    <a:pt x="543" y="342"/>
                    <a:pt x="783" y="342"/>
                  </a:cubicBezTo>
                  <a:cubicBezTo>
                    <a:pt x="878" y="342"/>
                    <a:pt x="984" y="330"/>
                    <a:pt x="1120" y="310"/>
                  </a:cubicBezTo>
                  <a:cubicBezTo>
                    <a:pt x="1167" y="262"/>
                    <a:pt x="1203" y="203"/>
                    <a:pt x="1251" y="155"/>
                  </a:cubicBezTo>
                  <a:cubicBezTo>
                    <a:pt x="1322" y="119"/>
                    <a:pt x="1310" y="84"/>
                    <a:pt x="1251" y="36"/>
                  </a:cubicBezTo>
                  <a:cubicBezTo>
                    <a:pt x="1072" y="24"/>
                    <a:pt x="905" y="12"/>
                    <a:pt x="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32"/>
            <p:cNvSpPr/>
            <p:nvPr/>
          </p:nvSpPr>
          <p:spPr>
            <a:xfrm>
              <a:off x="5831075" y="4038750"/>
              <a:ext cx="13425" cy="8825"/>
            </a:xfrm>
            <a:custGeom>
              <a:avLst/>
              <a:gdLst/>
              <a:ahLst/>
              <a:cxnLst/>
              <a:rect l="l" t="t" r="r" b="b"/>
              <a:pathLst>
                <a:path w="537" h="353" extrusionOk="0">
                  <a:moveTo>
                    <a:pt x="204" y="1"/>
                  </a:moveTo>
                  <a:cubicBezTo>
                    <a:pt x="133" y="1"/>
                    <a:pt x="64" y="26"/>
                    <a:pt x="0" y="107"/>
                  </a:cubicBezTo>
                  <a:cubicBezTo>
                    <a:pt x="140" y="269"/>
                    <a:pt x="228" y="352"/>
                    <a:pt x="303" y="352"/>
                  </a:cubicBezTo>
                  <a:cubicBezTo>
                    <a:pt x="381" y="352"/>
                    <a:pt x="445" y="260"/>
                    <a:pt x="536" y="71"/>
                  </a:cubicBezTo>
                  <a:cubicBezTo>
                    <a:pt x="519" y="54"/>
                    <a:pt x="497" y="37"/>
                    <a:pt x="468" y="37"/>
                  </a:cubicBezTo>
                  <a:cubicBezTo>
                    <a:pt x="456" y="37"/>
                    <a:pt x="443" y="40"/>
                    <a:pt x="429" y="47"/>
                  </a:cubicBezTo>
                  <a:cubicBezTo>
                    <a:pt x="356" y="29"/>
                    <a:pt x="279" y="1"/>
                    <a:pt x="2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32"/>
            <p:cNvSpPr/>
            <p:nvPr/>
          </p:nvSpPr>
          <p:spPr>
            <a:xfrm>
              <a:off x="5819475" y="4037475"/>
              <a:ext cx="22350" cy="3950"/>
            </a:xfrm>
            <a:custGeom>
              <a:avLst/>
              <a:gdLst/>
              <a:ahLst/>
              <a:cxnLst/>
              <a:rect l="l" t="t" r="r" b="b"/>
              <a:pathLst>
                <a:path w="894" h="158" extrusionOk="0">
                  <a:moveTo>
                    <a:pt x="270" y="1"/>
                  </a:moveTo>
                  <a:cubicBezTo>
                    <a:pt x="182" y="1"/>
                    <a:pt x="92" y="3"/>
                    <a:pt x="0" y="3"/>
                  </a:cubicBezTo>
                  <a:cubicBezTo>
                    <a:pt x="119" y="158"/>
                    <a:pt x="310" y="110"/>
                    <a:pt x="464" y="158"/>
                  </a:cubicBezTo>
                  <a:cubicBezTo>
                    <a:pt x="595" y="122"/>
                    <a:pt x="750" y="110"/>
                    <a:pt x="893" y="98"/>
                  </a:cubicBezTo>
                  <a:cubicBezTo>
                    <a:pt x="697" y="13"/>
                    <a:pt x="490" y="1"/>
                    <a:pt x="2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32"/>
            <p:cNvSpPr/>
            <p:nvPr/>
          </p:nvSpPr>
          <p:spPr>
            <a:xfrm>
              <a:off x="5859050" y="4040425"/>
              <a:ext cx="18175" cy="3475"/>
            </a:xfrm>
            <a:custGeom>
              <a:avLst/>
              <a:gdLst/>
              <a:ahLst/>
              <a:cxnLst/>
              <a:rect l="l" t="t" r="r" b="b"/>
              <a:pathLst>
                <a:path w="727" h="139" extrusionOk="0">
                  <a:moveTo>
                    <a:pt x="302" y="0"/>
                  </a:moveTo>
                  <a:cubicBezTo>
                    <a:pt x="202" y="0"/>
                    <a:pt x="102" y="11"/>
                    <a:pt x="1" y="16"/>
                  </a:cubicBezTo>
                  <a:cubicBezTo>
                    <a:pt x="136" y="115"/>
                    <a:pt x="279" y="138"/>
                    <a:pt x="426" y="138"/>
                  </a:cubicBezTo>
                  <a:cubicBezTo>
                    <a:pt x="525" y="138"/>
                    <a:pt x="626" y="128"/>
                    <a:pt x="727" y="123"/>
                  </a:cubicBezTo>
                  <a:cubicBezTo>
                    <a:pt x="592" y="23"/>
                    <a:pt x="449" y="0"/>
                    <a:pt x="3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32"/>
            <p:cNvSpPr/>
            <p:nvPr/>
          </p:nvSpPr>
          <p:spPr>
            <a:xfrm>
              <a:off x="5783750" y="4033650"/>
              <a:ext cx="15800" cy="3300"/>
            </a:xfrm>
            <a:custGeom>
              <a:avLst/>
              <a:gdLst/>
              <a:ahLst/>
              <a:cxnLst/>
              <a:rect l="l" t="t" r="r" b="b"/>
              <a:pathLst>
                <a:path w="632" h="132" extrusionOk="0">
                  <a:moveTo>
                    <a:pt x="206" y="0"/>
                  </a:moveTo>
                  <a:cubicBezTo>
                    <a:pt x="139" y="0"/>
                    <a:pt x="70" y="6"/>
                    <a:pt x="0" y="13"/>
                  </a:cubicBezTo>
                  <a:cubicBezTo>
                    <a:pt x="90" y="108"/>
                    <a:pt x="191" y="132"/>
                    <a:pt x="298" y="132"/>
                  </a:cubicBezTo>
                  <a:cubicBezTo>
                    <a:pt x="405" y="132"/>
                    <a:pt x="518" y="108"/>
                    <a:pt x="631" y="108"/>
                  </a:cubicBezTo>
                  <a:cubicBezTo>
                    <a:pt x="500" y="26"/>
                    <a:pt x="357" y="0"/>
                    <a:pt x="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32"/>
            <p:cNvSpPr/>
            <p:nvPr/>
          </p:nvSpPr>
          <p:spPr>
            <a:xfrm>
              <a:off x="5772725" y="4033950"/>
              <a:ext cx="7175" cy="3000"/>
            </a:xfrm>
            <a:custGeom>
              <a:avLst/>
              <a:gdLst/>
              <a:ahLst/>
              <a:cxnLst/>
              <a:rect l="l" t="t" r="r" b="b"/>
              <a:pathLst>
                <a:path w="287" h="120" extrusionOk="0">
                  <a:moveTo>
                    <a:pt x="1" y="1"/>
                  </a:moveTo>
                  <a:lnTo>
                    <a:pt x="1" y="120"/>
                  </a:lnTo>
                  <a:cubicBezTo>
                    <a:pt x="120" y="120"/>
                    <a:pt x="227" y="96"/>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32"/>
            <p:cNvSpPr/>
            <p:nvPr/>
          </p:nvSpPr>
          <p:spPr>
            <a:xfrm>
              <a:off x="5134850" y="3646125"/>
              <a:ext cx="39625" cy="111325"/>
            </a:xfrm>
            <a:custGeom>
              <a:avLst/>
              <a:gdLst/>
              <a:ahLst/>
              <a:cxnLst/>
              <a:rect l="l" t="t" r="r" b="b"/>
              <a:pathLst>
                <a:path w="1585" h="4453" extrusionOk="0">
                  <a:moveTo>
                    <a:pt x="1132" y="0"/>
                  </a:moveTo>
                  <a:cubicBezTo>
                    <a:pt x="834" y="333"/>
                    <a:pt x="715" y="750"/>
                    <a:pt x="584" y="1143"/>
                  </a:cubicBezTo>
                  <a:cubicBezTo>
                    <a:pt x="572" y="1274"/>
                    <a:pt x="572" y="1429"/>
                    <a:pt x="572" y="1560"/>
                  </a:cubicBezTo>
                  <a:cubicBezTo>
                    <a:pt x="501" y="1655"/>
                    <a:pt x="322" y="1691"/>
                    <a:pt x="417" y="1857"/>
                  </a:cubicBezTo>
                  <a:cubicBezTo>
                    <a:pt x="346" y="2096"/>
                    <a:pt x="96" y="2286"/>
                    <a:pt x="215" y="2572"/>
                  </a:cubicBezTo>
                  <a:cubicBezTo>
                    <a:pt x="334" y="2846"/>
                    <a:pt x="239" y="3084"/>
                    <a:pt x="144" y="3322"/>
                  </a:cubicBezTo>
                  <a:cubicBezTo>
                    <a:pt x="1" y="3631"/>
                    <a:pt x="84" y="4001"/>
                    <a:pt x="286" y="4298"/>
                  </a:cubicBezTo>
                  <a:cubicBezTo>
                    <a:pt x="298" y="4191"/>
                    <a:pt x="239" y="4072"/>
                    <a:pt x="382" y="3989"/>
                  </a:cubicBezTo>
                  <a:cubicBezTo>
                    <a:pt x="441" y="4155"/>
                    <a:pt x="513" y="4298"/>
                    <a:pt x="572" y="4453"/>
                  </a:cubicBezTo>
                  <a:cubicBezTo>
                    <a:pt x="1001" y="4346"/>
                    <a:pt x="715" y="3953"/>
                    <a:pt x="870" y="3739"/>
                  </a:cubicBezTo>
                  <a:cubicBezTo>
                    <a:pt x="882" y="3584"/>
                    <a:pt x="882" y="3453"/>
                    <a:pt x="834" y="3322"/>
                  </a:cubicBezTo>
                  <a:cubicBezTo>
                    <a:pt x="810" y="3262"/>
                    <a:pt x="775" y="3203"/>
                    <a:pt x="739" y="3143"/>
                  </a:cubicBezTo>
                  <a:lnTo>
                    <a:pt x="739" y="2608"/>
                  </a:lnTo>
                  <a:cubicBezTo>
                    <a:pt x="775" y="2369"/>
                    <a:pt x="441" y="2036"/>
                    <a:pt x="858" y="1857"/>
                  </a:cubicBezTo>
                  <a:lnTo>
                    <a:pt x="882" y="1810"/>
                  </a:lnTo>
                  <a:lnTo>
                    <a:pt x="870" y="1774"/>
                  </a:lnTo>
                  <a:cubicBezTo>
                    <a:pt x="929" y="1667"/>
                    <a:pt x="882" y="1512"/>
                    <a:pt x="989" y="1429"/>
                  </a:cubicBezTo>
                  <a:lnTo>
                    <a:pt x="989" y="1012"/>
                  </a:lnTo>
                  <a:cubicBezTo>
                    <a:pt x="941" y="964"/>
                    <a:pt x="918" y="905"/>
                    <a:pt x="929" y="833"/>
                  </a:cubicBezTo>
                  <a:lnTo>
                    <a:pt x="929" y="833"/>
                  </a:lnTo>
                  <a:cubicBezTo>
                    <a:pt x="929" y="893"/>
                    <a:pt x="941" y="964"/>
                    <a:pt x="989" y="1012"/>
                  </a:cubicBezTo>
                  <a:cubicBezTo>
                    <a:pt x="1013" y="1012"/>
                    <a:pt x="1060" y="1012"/>
                    <a:pt x="1108" y="1000"/>
                  </a:cubicBezTo>
                  <a:cubicBezTo>
                    <a:pt x="1132" y="893"/>
                    <a:pt x="1156" y="786"/>
                    <a:pt x="1251" y="726"/>
                  </a:cubicBezTo>
                  <a:lnTo>
                    <a:pt x="1299" y="679"/>
                  </a:lnTo>
                  <a:lnTo>
                    <a:pt x="1299" y="619"/>
                  </a:lnTo>
                  <a:cubicBezTo>
                    <a:pt x="1334" y="476"/>
                    <a:pt x="1418" y="369"/>
                    <a:pt x="1537" y="286"/>
                  </a:cubicBezTo>
                  <a:lnTo>
                    <a:pt x="1584" y="155"/>
                  </a:lnTo>
                  <a:cubicBezTo>
                    <a:pt x="1429" y="107"/>
                    <a:pt x="1287" y="48"/>
                    <a:pt x="1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32"/>
            <p:cNvSpPr/>
            <p:nvPr/>
          </p:nvSpPr>
          <p:spPr>
            <a:xfrm>
              <a:off x="5139925" y="3685100"/>
              <a:ext cx="8950" cy="7475"/>
            </a:xfrm>
            <a:custGeom>
              <a:avLst/>
              <a:gdLst/>
              <a:ahLst/>
              <a:cxnLst/>
              <a:rect l="l" t="t" r="r" b="b"/>
              <a:pathLst>
                <a:path w="358" h="299" extrusionOk="0">
                  <a:moveTo>
                    <a:pt x="357" y="1"/>
                  </a:moveTo>
                  <a:lnTo>
                    <a:pt x="357" y="1"/>
                  </a:lnTo>
                  <a:cubicBezTo>
                    <a:pt x="179" y="36"/>
                    <a:pt x="0" y="84"/>
                    <a:pt x="203" y="298"/>
                  </a:cubicBezTo>
                  <a:cubicBezTo>
                    <a:pt x="262" y="203"/>
                    <a:pt x="310" y="108"/>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32"/>
            <p:cNvSpPr/>
            <p:nvPr/>
          </p:nvSpPr>
          <p:spPr>
            <a:xfrm>
              <a:off x="5410200" y="3185650"/>
              <a:ext cx="36625" cy="14575"/>
            </a:xfrm>
            <a:custGeom>
              <a:avLst/>
              <a:gdLst/>
              <a:ahLst/>
              <a:cxnLst/>
              <a:rect l="l" t="t" r="r" b="b"/>
              <a:pathLst>
                <a:path w="1465" h="583" extrusionOk="0">
                  <a:moveTo>
                    <a:pt x="476" y="12"/>
                  </a:moveTo>
                  <a:cubicBezTo>
                    <a:pt x="286" y="60"/>
                    <a:pt x="24" y="0"/>
                    <a:pt x="0" y="322"/>
                  </a:cubicBezTo>
                  <a:cubicBezTo>
                    <a:pt x="331" y="429"/>
                    <a:pt x="656" y="582"/>
                    <a:pt x="995" y="582"/>
                  </a:cubicBezTo>
                  <a:cubicBezTo>
                    <a:pt x="1144" y="582"/>
                    <a:pt x="1296" y="553"/>
                    <a:pt x="1453" y="476"/>
                  </a:cubicBezTo>
                  <a:cubicBezTo>
                    <a:pt x="1464" y="381"/>
                    <a:pt x="1464" y="310"/>
                    <a:pt x="1464" y="214"/>
                  </a:cubicBezTo>
                  <a:cubicBezTo>
                    <a:pt x="1389" y="130"/>
                    <a:pt x="1293" y="112"/>
                    <a:pt x="1190" y="112"/>
                  </a:cubicBezTo>
                  <a:cubicBezTo>
                    <a:pt x="1116" y="112"/>
                    <a:pt x="1039" y="121"/>
                    <a:pt x="962" y="121"/>
                  </a:cubicBezTo>
                  <a:cubicBezTo>
                    <a:pt x="876" y="121"/>
                    <a:pt x="791" y="109"/>
                    <a:pt x="714" y="60"/>
                  </a:cubicBezTo>
                  <a:cubicBezTo>
                    <a:pt x="643" y="36"/>
                    <a:pt x="560" y="24"/>
                    <a:pt x="476"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32"/>
            <p:cNvSpPr/>
            <p:nvPr/>
          </p:nvSpPr>
          <p:spPr>
            <a:xfrm>
              <a:off x="5432225" y="3251425"/>
              <a:ext cx="3300" cy="7475"/>
            </a:xfrm>
            <a:custGeom>
              <a:avLst/>
              <a:gdLst/>
              <a:ahLst/>
              <a:cxnLst/>
              <a:rect l="l" t="t" r="r" b="b"/>
              <a:pathLst>
                <a:path w="132" h="299" extrusionOk="0">
                  <a:moveTo>
                    <a:pt x="131" y="0"/>
                  </a:moveTo>
                  <a:lnTo>
                    <a:pt x="131" y="0"/>
                  </a:lnTo>
                  <a:cubicBezTo>
                    <a:pt x="36" y="60"/>
                    <a:pt x="0" y="167"/>
                    <a:pt x="0" y="298"/>
                  </a:cubicBezTo>
                  <a:cubicBezTo>
                    <a:pt x="119" y="215"/>
                    <a:pt x="131" y="119"/>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32"/>
            <p:cNvSpPr/>
            <p:nvPr/>
          </p:nvSpPr>
          <p:spPr>
            <a:xfrm>
              <a:off x="5433400" y="3243975"/>
              <a:ext cx="2125" cy="3600"/>
            </a:xfrm>
            <a:custGeom>
              <a:avLst/>
              <a:gdLst/>
              <a:ahLst/>
              <a:cxnLst/>
              <a:rect l="l" t="t" r="r" b="b"/>
              <a:pathLst>
                <a:path w="85" h="144" extrusionOk="0">
                  <a:moveTo>
                    <a:pt x="84" y="1"/>
                  </a:moveTo>
                  <a:cubicBezTo>
                    <a:pt x="1" y="60"/>
                    <a:pt x="1" y="108"/>
                    <a:pt x="84" y="144"/>
                  </a:cubicBezTo>
                  <a:lnTo>
                    <a:pt x="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32"/>
            <p:cNvSpPr/>
            <p:nvPr/>
          </p:nvSpPr>
          <p:spPr>
            <a:xfrm>
              <a:off x="5314650" y="3850900"/>
              <a:ext cx="35425" cy="156600"/>
            </a:xfrm>
            <a:custGeom>
              <a:avLst/>
              <a:gdLst/>
              <a:ahLst/>
              <a:cxnLst/>
              <a:rect l="l" t="t" r="r" b="b"/>
              <a:pathLst>
                <a:path w="1417" h="6264" extrusionOk="0">
                  <a:moveTo>
                    <a:pt x="572" y="1"/>
                  </a:moveTo>
                  <a:cubicBezTo>
                    <a:pt x="476" y="382"/>
                    <a:pt x="369" y="751"/>
                    <a:pt x="286" y="1132"/>
                  </a:cubicBezTo>
                  <a:cubicBezTo>
                    <a:pt x="310" y="1155"/>
                    <a:pt x="345" y="1203"/>
                    <a:pt x="357" y="1251"/>
                  </a:cubicBezTo>
                  <a:cubicBezTo>
                    <a:pt x="369" y="1286"/>
                    <a:pt x="393" y="1346"/>
                    <a:pt x="393" y="1394"/>
                  </a:cubicBezTo>
                  <a:cubicBezTo>
                    <a:pt x="369" y="1465"/>
                    <a:pt x="333" y="1548"/>
                    <a:pt x="286" y="1608"/>
                  </a:cubicBezTo>
                  <a:cubicBezTo>
                    <a:pt x="214" y="1703"/>
                    <a:pt x="95" y="1798"/>
                    <a:pt x="72" y="1941"/>
                  </a:cubicBezTo>
                  <a:cubicBezTo>
                    <a:pt x="155" y="2025"/>
                    <a:pt x="167" y="2084"/>
                    <a:pt x="72" y="2156"/>
                  </a:cubicBezTo>
                  <a:cubicBezTo>
                    <a:pt x="48" y="2275"/>
                    <a:pt x="119" y="2417"/>
                    <a:pt x="0" y="2537"/>
                  </a:cubicBezTo>
                  <a:cubicBezTo>
                    <a:pt x="95" y="3275"/>
                    <a:pt x="333" y="3965"/>
                    <a:pt x="274" y="4715"/>
                  </a:cubicBezTo>
                  <a:cubicBezTo>
                    <a:pt x="274" y="4823"/>
                    <a:pt x="286" y="4906"/>
                    <a:pt x="286" y="5001"/>
                  </a:cubicBezTo>
                  <a:cubicBezTo>
                    <a:pt x="333" y="5037"/>
                    <a:pt x="357" y="5096"/>
                    <a:pt x="405" y="5144"/>
                  </a:cubicBezTo>
                  <a:cubicBezTo>
                    <a:pt x="369" y="5632"/>
                    <a:pt x="703" y="5930"/>
                    <a:pt x="1000" y="6263"/>
                  </a:cubicBezTo>
                  <a:cubicBezTo>
                    <a:pt x="1417" y="6251"/>
                    <a:pt x="1143" y="6013"/>
                    <a:pt x="1143" y="5858"/>
                  </a:cubicBezTo>
                  <a:lnTo>
                    <a:pt x="1143" y="5775"/>
                  </a:lnTo>
                  <a:cubicBezTo>
                    <a:pt x="1131" y="5716"/>
                    <a:pt x="1119" y="5656"/>
                    <a:pt x="1084" y="5608"/>
                  </a:cubicBezTo>
                  <a:cubicBezTo>
                    <a:pt x="1072" y="5549"/>
                    <a:pt x="1060" y="5489"/>
                    <a:pt x="1024" y="5442"/>
                  </a:cubicBezTo>
                  <a:lnTo>
                    <a:pt x="941" y="5180"/>
                  </a:lnTo>
                  <a:cubicBezTo>
                    <a:pt x="667" y="4287"/>
                    <a:pt x="512" y="3370"/>
                    <a:pt x="726" y="2441"/>
                  </a:cubicBezTo>
                  <a:cubicBezTo>
                    <a:pt x="726" y="2275"/>
                    <a:pt x="714" y="2120"/>
                    <a:pt x="762" y="1977"/>
                  </a:cubicBezTo>
                  <a:cubicBezTo>
                    <a:pt x="774" y="1917"/>
                    <a:pt x="810" y="1870"/>
                    <a:pt x="822" y="1810"/>
                  </a:cubicBezTo>
                  <a:cubicBezTo>
                    <a:pt x="869" y="1739"/>
                    <a:pt x="893" y="1644"/>
                    <a:pt x="929" y="1572"/>
                  </a:cubicBezTo>
                  <a:cubicBezTo>
                    <a:pt x="941" y="1525"/>
                    <a:pt x="953" y="1465"/>
                    <a:pt x="953" y="1405"/>
                  </a:cubicBezTo>
                  <a:cubicBezTo>
                    <a:pt x="953" y="1346"/>
                    <a:pt x="941" y="1286"/>
                    <a:pt x="905" y="1251"/>
                  </a:cubicBezTo>
                  <a:cubicBezTo>
                    <a:pt x="869" y="1167"/>
                    <a:pt x="845" y="1096"/>
                    <a:pt x="822" y="1024"/>
                  </a:cubicBezTo>
                  <a:cubicBezTo>
                    <a:pt x="810" y="965"/>
                    <a:pt x="762" y="893"/>
                    <a:pt x="774" y="810"/>
                  </a:cubicBezTo>
                  <a:cubicBezTo>
                    <a:pt x="786" y="774"/>
                    <a:pt x="822" y="727"/>
                    <a:pt x="845" y="691"/>
                  </a:cubicBezTo>
                  <a:lnTo>
                    <a:pt x="845" y="620"/>
                  </a:lnTo>
                  <a:lnTo>
                    <a:pt x="845" y="548"/>
                  </a:lnTo>
                  <a:cubicBezTo>
                    <a:pt x="786" y="501"/>
                    <a:pt x="762" y="441"/>
                    <a:pt x="714" y="393"/>
                  </a:cubicBezTo>
                  <a:cubicBezTo>
                    <a:pt x="703" y="251"/>
                    <a:pt x="750" y="84"/>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32"/>
            <p:cNvSpPr/>
            <p:nvPr/>
          </p:nvSpPr>
          <p:spPr>
            <a:xfrm>
              <a:off x="5313150" y="3878575"/>
              <a:ext cx="14325" cy="35750"/>
            </a:xfrm>
            <a:custGeom>
              <a:avLst/>
              <a:gdLst/>
              <a:ahLst/>
              <a:cxnLst/>
              <a:rect l="l" t="t" r="r" b="b"/>
              <a:pathLst>
                <a:path w="573" h="1430" extrusionOk="0">
                  <a:moveTo>
                    <a:pt x="334" y="1"/>
                  </a:moveTo>
                  <a:cubicBezTo>
                    <a:pt x="108" y="453"/>
                    <a:pt x="1" y="929"/>
                    <a:pt x="48" y="1430"/>
                  </a:cubicBezTo>
                  <a:cubicBezTo>
                    <a:pt x="215" y="1346"/>
                    <a:pt x="167" y="1168"/>
                    <a:pt x="179" y="1013"/>
                  </a:cubicBezTo>
                  <a:cubicBezTo>
                    <a:pt x="227" y="977"/>
                    <a:pt x="227" y="929"/>
                    <a:pt x="179" y="882"/>
                  </a:cubicBezTo>
                  <a:cubicBezTo>
                    <a:pt x="227" y="751"/>
                    <a:pt x="310" y="656"/>
                    <a:pt x="453" y="596"/>
                  </a:cubicBezTo>
                  <a:cubicBezTo>
                    <a:pt x="572" y="477"/>
                    <a:pt x="524" y="334"/>
                    <a:pt x="548" y="191"/>
                  </a:cubicBezTo>
                  <a:cubicBezTo>
                    <a:pt x="536" y="120"/>
                    <a:pt x="524" y="60"/>
                    <a:pt x="4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32"/>
            <p:cNvSpPr/>
            <p:nvPr/>
          </p:nvSpPr>
          <p:spPr>
            <a:xfrm>
              <a:off x="5195275" y="3024300"/>
              <a:ext cx="42900" cy="131000"/>
            </a:xfrm>
            <a:custGeom>
              <a:avLst/>
              <a:gdLst/>
              <a:ahLst/>
              <a:cxnLst/>
              <a:rect l="l" t="t" r="r" b="b"/>
              <a:pathLst>
                <a:path w="1716" h="5240" extrusionOk="0">
                  <a:moveTo>
                    <a:pt x="1358" y="1"/>
                  </a:moveTo>
                  <a:cubicBezTo>
                    <a:pt x="1203" y="120"/>
                    <a:pt x="1334" y="370"/>
                    <a:pt x="1144" y="477"/>
                  </a:cubicBezTo>
                  <a:lnTo>
                    <a:pt x="1144" y="620"/>
                  </a:lnTo>
                  <a:cubicBezTo>
                    <a:pt x="1239" y="834"/>
                    <a:pt x="1060" y="1001"/>
                    <a:pt x="1013" y="1192"/>
                  </a:cubicBezTo>
                  <a:cubicBezTo>
                    <a:pt x="941" y="1942"/>
                    <a:pt x="620" y="2620"/>
                    <a:pt x="429" y="3335"/>
                  </a:cubicBezTo>
                  <a:cubicBezTo>
                    <a:pt x="358" y="3835"/>
                    <a:pt x="120" y="4275"/>
                    <a:pt x="144" y="4787"/>
                  </a:cubicBezTo>
                  <a:cubicBezTo>
                    <a:pt x="1" y="5002"/>
                    <a:pt x="144" y="5121"/>
                    <a:pt x="310" y="5240"/>
                  </a:cubicBezTo>
                  <a:cubicBezTo>
                    <a:pt x="822" y="3787"/>
                    <a:pt x="1370" y="2346"/>
                    <a:pt x="1596" y="799"/>
                  </a:cubicBezTo>
                  <a:cubicBezTo>
                    <a:pt x="1656" y="692"/>
                    <a:pt x="1608" y="561"/>
                    <a:pt x="1691" y="477"/>
                  </a:cubicBezTo>
                  <a:cubicBezTo>
                    <a:pt x="1691" y="418"/>
                    <a:pt x="1715" y="370"/>
                    <a:pt x="1715" y="334"/>
                  </a:cubicBezTo>
                  <a:cubicBezTo>
                    <a:pt x="1560" y="263"/>
                    <a:pt x="1596" y="25"/>
                    <a:pt x="1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32"/>
            <p:cNvSpPr/>
            <p:nvPr/>
          </p:nvSpPr>
          <p:spPr>
            <a:xfrm>
              <a:off x="5192300" y="3143975"/>
              <a:ext cx="11925" cy="17875"/>
            </a:xfrm>
            <a:custGeom>
              <a:avLst/>
              <a:gdLst/>
              <a:ahLst/>
              <a:cxnLst/>
              <a:rect l="l" t="t" r="r" b="b"/>
              <a:pathLst>
                <a:path w="477" h="715" extrusionOk="0">
                  <a:moveTo>
                    <a:pt x="263" y="0"/>
                  </a:moveTo>
                  <a:cubicBezTo>
                    <a:pt x="1" y="322"/>
                    <a:pt x="203" y="512"/>
                    <a:pt x="477" y="715"/>
                  </a:cubicBezTo>
                  <a:cubicBezTo>
                    <a:pt x="465" y="619"/>
                    <a:pt x="441" y="548"/>
                    <a:pt x="429" y="453"/>
                  </a:cubicBezTo>
                  <a:cubicBezTo>
                    <a:pt x="358" y="310"/>
                    <a:pt x="263" y="179"/>
                    <a:pt x="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32"/>
            <p:cNvSpPr/>
            <p:nvPr/>
          </p:nvSpPr>
          <p:spPr>
            <a:xfrm>
              <a:off x="5201825" y="3168850"/>
              <a:ext cx="10150" cy="5625"/>
            </a:xfrm>
            <a:custGeom>
              <a:avLst/>
              <a:gdLst/>
              <a:ahLst/>
              <a:cxnLst/>
              <a:rect l="l" t="t" r="r" b="b"/>
              <a:pathLst>
                <a:path w="406" h="225" extrusionOk="0">
                  <a:moveTo>
                    <a:pt x="210" y="1"/>
                  </a:moveTo>
                  <a:cubicBezTo>
                    <a:pt x="146" y="1"/>
                    <a:pt x="76" y="30"/>
                    <a:pt x="1" y="77"/>
                  </a:cubicBezTo>
                  <a:cubicBezTo>
                    <a:pt x="94" y="160"/>
                    <a:pt x="187" y="224"/>
                    <a:pt x="295" y="224"/>
                  </a:cubicBezTo>
                  <a:cubicBezTo>
                    <a:pt x="312" y="224"/>
                    <a:pt x="329" y="223"/>
                    <a:pt x="346" y="220"/>
                  </a:cubicBezTo>
                  <a:cubicBezTo>
                    <a:pt x="382" y="220"/>
                    <a:pt x="405" y="136"/>
                    <a:pt x="394" y="113"/>
                  </a:cubicBezTo>
                  <a:cubicBezTo>
                    <a:pt x="339" y="33"/>
                    <a:pt x="278" y="1"/>
                    <a:pt x="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32"/>
            <p:cNvSpPr/>
            <p:nvPr/>
          </p:nvSpPr>
          <p:spPr>
            <a:xfrm>
              <a:off x="5254525" y="3170750"/>
              <a:ext cx="72050" cy="18775"/>
            </a:xfrm>
            <a:custGeom>
              <a:avLst/>
              <a:gdLst/>
              <a:ahLst/>
              <a:cxnLst/>
              <a:rect l="l" t="t" r="r" b="b"/>
              <a:pathLst>
                <a:path w="2882" h="751" extrusionOk="0">
                  <a:moveTo>
                    <a:pt x="1691" y="1"/>
                  </a:moveTo>
                  <a:cubicBezTo>
                    <a:pt x="1605" y="1"/>
                    <a:pt x="1518" y="12"/>
                    <a:pt x="1429" y="37"/>
                  </a:cubicBezTo>
                  <a:cubicBezTo>
                    <a:pt x="964" y="60"/>
                    <a:pt x="500" y="72"/>
                    <a:pt x="60" y="108"/>
                  </a:cubicBezTo>
                  <a:cubicBezTo>
                    <a:pt x="0" y="203"/>
                    <a:pt x="12" y="287"/>
                    <a:pt x="83" y="370"/>
                  </a:cubicBezTo>
                  <a:lnTo>
                    <a:pt x="381" y="370"/>
                  </a:lnTo>
                  <a:cubicBezTo>
                    <a:pt x="699" y="370"/>
                    <a:pt x="1016" y="465"/>
                    <a:pt x="1334" y="465"/>
                  </a:cubicBezTo>
                  <a:cubicBezTo>
                    <a:pt x="1492" y="465"/>
                    <a:pt x="1651" y="441"/>
                    <a:pt x="1810" y="370"/>
                  </a:cubicBezTo>
                  <a:cubicBezTo>
                    <a:pt x="1917" y="632"/>
                    <a:pt x="2215" y="513"/>
                    <a:pt x="2381" y="668"/>
                  </a:cubicBezTo>
                  <a:cubicBezTo>
                    <a:pt x="2405" y="727"/>
                    <a:pt x="2453" y="751"/>
                    <a:pt x="2524" y="751"/>
                  </a:cubicBezTo>
                  <a:cubicBezTo>
                    <a:pt x="2881" y="584"/>
                    <a:pt x="2619" y="418"/>
                    <a:pt x="2524" y="227"/>
                  </a:cubicBezTo>
                  <a:cubicBezTo>
                    <a:pt x="2250" y="117"/>
                    <a:pt x="1976" y="1"/>
                    <a:pt x="16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32"/>
            <p:cNvSpPr/>
            <p:nvPr/>
          </p:nvSpPr>
          <p:spPr>
            <a:xfrm>
              <a:off x="5367625" y="3179650"/>
              <a:ext cx="32775" cy="4225"/>
            </a:xfrm>
            <a:custGeom>
              <a:avLst/>
              <a:gdLst/>
              <a:ahLst/>
              <a:cxnLst/>
              <a:rect l="l" t="t" r="r" b="b"/>
              <a:pathLst>
                <a:path w="1311" h="169" extrusionOk="0">
                  <a:moveTo>
                    <a:pt x="747" y="1"/>
                  </a:moveTo>
                  <a:cubicBezTo>
                    <a:pt x="578" y="1"/>
                    <a:pt x="408" y="17"/>
                    <a:pt x="240" y="17"/>
                  </a:cubicBezTo>
                  <a:cubicBezTo>
                    <a:pt x="159" y="17"/>
                    <a:pt x="79" y="13"/>
                    <a:pt x="0" y="2"/>
                  </a:cubicBezTo>
                  <a:lnTo>
                    <a:pt x="0" y="2"/>
                  </a:lnTo>
                  <a:cubicBezTo>
                    <a:pt x="150" y="131"/>
                    <a:pt x="311" y="163"/>
                    <a:pt x="477" y="163"/>
                  </a:cubicBezTo>
                  <a:cubicBezTo>
                    <a:pt x="636" y="163"/>
                    <a:pt x="798" y="134"/>
                    <a:pt x="957" y="134"/>
                  </a:cubicBezTo>
                  <a:cubicBezTo>
                    <a:pt x="1028" y="134"/>
                    <a:pt x="1098" y="140"/>
                    <a:pt x="1167" y="157"/>
                  </a:cubicBezTo>
                  <a:cubicBezTo>
                    <a:pt x="1203" y="169"/>
                    <a:pt x="1227" y="169"/>
                    <a:pt x="1262" y="169"/>
                  </a:cubicBezTo>
                  <a:cubicBezTo>
                    <a:pt x="1274" y="157"/>
                    <a:pt x="1286" y="133"/>
                    <a:pt x="1310" y="109"/>
                  </a:cubicBezTo>
                  <a:cubicBezTo>
                    <a:pt x="1129" y="21"/>
                    <a:pt x="939" y="1"/>
                    <a:pt x="7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32"/>
            <p:cNvSpPr/>
            <p:nvPr/>
          </p:nvSpPr>
          <p:spPr>
            <a:xfrm>
              <a:off x="5392925" y="3184150"/>
              <a:ext cx="10750" cy="6425"/>
            </a:xfrm>
            <a:custGeom>
              <a:avLst/>
              <a:gdLst/>
              <a:ahLst/>
              <a:cxnLst/>
              <a:rect l="l" t="t" r="r" b="b"/>
              <a:pathLst>
                <a:path w="430" h="257" extrusionOk="0">
                  <a:moveTo>
                    <a:pt x="155" y="1"/>
                  </a:moveTo>
                  <a:cubicBezTo>
                    <a:pt x="120" y="72"/>
                    <a:pt x="60" y="155"/>
                    <a:pt x="0" y="251"/>
                  </a:cubicBezTo>
                  <a:cubicBezTo>
                    <a:pt x="23" y="245"/>
                    <a:pt x="47" y="243"/>
                    <a:pt x="71" y="243"/>
                  </a:cubicBezTo>
                  <a:cubicBezTo>
                    <a:pt x="131" y="243"/>
                    <a:pt x="194" y="256"/>
                    <a:pt x="253" y="256"/>
                  </a:cubicBezTo>
                  <a:cubicBezTo>
                    <a:pt x="317" y="256"/>
                    <a:pt x="378" y="241"/>
                    <a:pt x="429" y="179"/>
                  </a:cubicBezTo>
                  <a:cubicBezTo>
                    <a:pt x="429" y="155"/>
                    <a:pt x="310" y="60"/>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32"/>
            <p:cNvSpPr/>
            <p:nvPr/>
          </p:nvSpPr>
          <p:spPr>
            <a:xfrm>
              <a:off x="6063550" y="4051825"/>
              <a:ext cx="21750" cy="7900"/>
            </a:xfrm>
            <a:custGeom>
              <a:avLst/>
              <a:gdLst/>
              <a:ahLst/>
              <a:cxnLst/>
              <a:rect l="l" t="t" r="r" b="b"/>
              <a:pathLst>
                <a:path w="870" h="316" extrusionOk="0">
                  <a:moveTo>
                    <a:pt x="560" y="0"/>
                  </a:moveTo>
                  <a:cubicBezTo>
                    <a:pt x="499" y="47"/>
                    <a:pt x="435" y="53"/>
                    <a:pt x="371" y="53"/>
                  </a:cubicBezTo>
                  <a:cubicBezTo>
                    <a:pt x="353" y="53"/>
                    <a:pt x="334" y="52"/>
                    <a:pt x="315" y="52"/>
                  </a:cubicBezTo>
                  <a:cubicBezTo>
                    <a:pt x="285" y="52"/>
                    <a:pt x="255" y="53"/>
                    <a:pt x="226" y="60"/>
                  </a:cubicBezTo>
                  <a:cubicBezTo>
                    <a:pt x="203" y="60"/>
                    <a:pt x="176" y="57"/>
                    <a:pt x="149" y="57"/>
                  </a:cubicBezTo>
                  <a:cubicBezTo>
                    <a:pt x="95" y="57"/>
                    <a:pt x="40" y="68"/>
                    <a:pt x="0" y="131"/>
                  </a:cubicBezTo>
                  <a:lnTo>
                    <a:pt x="0" y="262"/>
                  </a:lnTo>
                  <a:cubicBezTo>
                    <a:pt x="48" y="298"/>
                    <a:pt x="98" y="316"/>
                    <a:pt x="148" y="316"/>
                  </a:cubicBezTo>
                  <a:cubicBezTo>
                    <a:pt x="197" y="316"/>
                    <a:pt x="244" y="298"/>
                    <a:pt x="286" y="262"/>
                  </a:cubicBezTo>
                  <a:cubicBezTo>
                    <a:pt x="476" y="262"/>
                    <a:pt x="679" y="250"/>
                    <a:pt x="869" y="250"/>
                  </a:cubicBezTo>
                  <a:cubicBezTo>
                    <a:pt x="834" y="155"/>
                    <a:pt x="798" y="84"/>
                    <a:pt x="7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32"/>
            <p:cNvSpPr/>
            <p:nvPr/>
          </p:nvSpPr>
          <p:spPr>
            <a:xfrm>
              <a:off x="6063550" y="4058375"/>
              <a:ext cx="7150" cy="2925"/>
            </a:xfrm>
            <a:custGeom>
              <a:avLst/>
              <a:gdLst/>
              <a:ahLst/>
              <a:cxnLst/>
              <a:rect l="l" t="t" r="r" b="b"/>
              <a:pathLst>
                <a:path w="286" h="117" extrusionOk="0">
                  <a:moveTo>
                    <a:pt x="0" y="0"/>
                  </a:moveTo>
                  <a:cubicBezTo>
                    <a:pt x="48" y="78"/>
                    <a:pt x="93" y="116"/>
                    <a:pt x="139" y="116"/>
                  </a:cubicBezTo>
                  <a:cubicBezTo>
                    <a:pt x="185" y="116"/>
                    <a:pt x="232" y="78"/>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32"/>
            <p:cNvSpPr/>
            <p:nvPr/>
          </p:nvSpPr>
          <p:spPr>
            <a:xfrm>
              <a:off x="6106700" y="4061350"/>
              <a:ext cx="3600" cy="2400"/>
            </a:xfrm>
            <a:custGeom>
              <a:avLst/>
              <a:gdLst/>
              <a:ahLst/>
              <a:cxnLst/>
              <a:rect l="l" t="t" r="r" b="b"/>
              <a:pathLst>
                <a:path w="144" h="96" extrusionOk="0">
                  <a:moveTo>
                    <a:pt x="1" y="0"/>
                  </a:moveTo>
                  <a:cubicBezTo>
                    <a:pt x="21" y="62"/>
                    <a:pt x="38" y="96"/>
                    <a:pt x="64" y="96"/>
                  </a:cubicBezTo>
                  <a:cubicBezTo>
                    <a:pt x="83" y="96"/>
                    <a:pt x="108" y="77"/>
                    <a:pt x="144" y="36"/>
                  </a:cubicBezTo>
                  <a:cubicBezTo>
                    <a:pt x="96" y="0"/>
                    <a:pt x="48"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32"/>
            <p:cNvSpPr/>
            <p:nvPr/>
          </p:nvSpPr>
          <p:spPr>
            <a:xfrm>
              <a:off x="6085275" y="4057950"/>
              <a:ext cx="3300" cy="2350"/>
            </a:xfrm>
            <a:custGeom>
              <a:avLst/>
              <a:gdLst/>
              <a:ahLst/>
              <a:cxnLst/>
              <a:rect l="l" t="t" r="r" b="b"/>
              <a:pathLst>
                <a:path w="132" h="94" extrusionOk="0">
                  <a:moveTo>
                    <a:pt x="37" y="1"/>
                  </a:moveTo>
                  <a:cubicBezTo>
                    <a:pt x="25" y="1"/>
                    <a:pt x="13" y="2"/>
                    <a:pt x="0" y="5"/>
                  </a:cubicBezTo>
                  <a:cubicBezTo>
                    <a:pt x="13" y="64"/>
                    <a:pt x="33" y="94"/>
                    <a:pt x="58" y="94"/>
                  </a:cubicBezTo>
                  <a:cubicBezTo>
                    <a:pt x="80" y="94"/>
                    <a:pt x="104" y="73"/>
                    <a:pt x="131" y="29"/>
                  </a:cubicBezTo>
                  <a:cubicBezTo>
                    <a:pt x="96" y="12"/>
                    <a:pt x="68" y="1"/>
                    <a:pt x="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32"/>
            <p:cNvSpPr/>
            <p:nvPr/>
          </p:nvSpPr>
          <p:spPr>
            <a:xfrm>
              <a:off x="5152725" y="3720950"/>
              <a:ext cx="50325" cy="74325"/>
            </a:xfrm>
            <a:custGeom>
              <a:avLst/>
              <a:gdLst/>
              <a:ahLst/>
              <a:cxnLst/>
              <a:rect l="l" t="t" r="r" b="b"/>
              <a:pathLst>
                <a:path w="2013" h="2973" extrusionOk="0">
                  <a:moveTo>
                    <a:pt x="828" y="0"/>
                  </a:moveTo>
                  <a:cubicBezTo>
                    <a:pt x="799" y="0"/>
                    <a:pt x="768" y="9"/>
                    <a:pt x="738" y="31"/>
                  </a:cubicBezTo>
                  <a:cubicBezTo>
                    <a:pt x="626" y="156"/>
                    <a:pt x="501" y="189"/>
                    <a:pt x="369" y="189"/>
                  </a:cubicBezTo>
                  <a:cubicBezTo>
                    <a:pt x="250" y="189"/>
                    <a:pt x="125" y="162"/>
                    <a:pt x="0" y="150"/>
                  </a:cubicBezTo>
                  <a:lnTo>
                    <a:pt x="0" y="317"/>
                  </a:lnTo>
                  <a:cubicBezTo>
                    <a:pt x="274" y="496"/>
                    <a:pt x="405" y="746"/>
                    <a:pt x="381" y="1103"/>
                  </a:cubicBezTo>
                  <a:cubicBezTo>
                    <a:pt x="345" y="1591"/>
                    <a:pt x="464" y="2067"/>
                    <a:pt x="536" y="2543"/>
                  </a:cubicBezTo>
                  <a:cubicBezTo>
                    <a:pt x="536" y="2579"/>
                    <a:pt x="524" y="2615"/>
                    <a:pt x="524" y="2651"/>
                  </a:cubicBezTo>
                  <a:cubicBezTo>
                    <a:pt x="584" y="2734"/>
                    <a:pt x="643" y="2817"/>
                    <a:pt x="703" y="2901"/>
                  </a:cubicBezTo>
                  <a:cubicBezTo>
                    <a:pt x="750" y="2948"/>
                    <a:pt x="810" y="2972"/>
                    <a:pt x="869" y="2972"/>
                  </a:cubicBezTo>
                  <a:cubicBezTo>
                    <a:pt x="929" y="2972"/>
                    <a:pt x="988" y="2948"/>
                    <a:pt x="1036" y="2901"/>
                  </a:cubicBezTo>
                  <a:cubicBezTo>
                    <a:pt x="1048" y="2877"/>
                    <a:pt x="1048" y="2841"/>
                    <a:pt x="1060" y="2817"/>
                  </a:cubicBezTo>
                  <a:cubicBezTo>
                    <a:pt x="1072" y="2698"/>
                    <a:pt x="1072" y="2579"/>
                    <a:pt x="1131" y="2472"/>
                  </a:cubicBezTo>
                  <a:cubicBezTo>
                    <a:pt x="1220" y="2353"/>
                    <a:pt x="1337" y="2335"/>
                    <a:pt x="1457" y="2335"/>
                  </a:cubicBezTo>
                  <a:cubicBezTo>
                    <a:pt x="1509" y="2335"/>
                    <a:pt x="1561" y="2338"/>
                    <a:pt x="1613" y="2338"/>
                  </a:cubicBezTo>
                  <a:cubicBezTo>
                    <a:pt x="1682" y="2338"/>
                    <a:pt x="1749" y="2333"/>
                    <a:pt x="1810" y="2305"/>
                  </a:cubicBezTo>
                  <a:cubicBezTo>
                    <a:pt x="1893" y="2282"/>
                    <a:pt x="1965" y="2234"/>
                    <a:pt x="2012" y="2139"/>
                  </a:cubicBezTo>
                  <a:cubicBezTo>
                    <a:pt x="2012" y="2020"/>
                    <a:pt x="1941" y="1936"/>
                    <a:pt x="1893" y="1829"/>
                  </a:cubicBezTo>
                  <a:cubicBezTo>
                    <a:pt x="1881" y="1770"/>
                    <a:pt x="1881" y="1722"/>
                    <a:pt x="1869" y="1662"/>
                  </a:cubicBezTo>
                  <a:lnTo>
                    <a:pt x="1869" y="1412"/>
                  </a:lnTo>
                  <a:cubicBezTo>
                    <a:pt x="1869" y="1341"/>
                    <a:pt x="1846" y="1246"/>
                    <a:pt x="1834" y="1162"/>
                  </a:cubicBezTo>
                  <a:cubicBezTo>
                    <a:pt x="1822" y="1103"/>
                    <a:pt x="1786" y="1043"/>
                    <a:pt x="1762" y="996"/>
                  </a:cubicBezTo>
                  <a:cubicBezTo>
                    <a:pt x="1715" y="972"/>
                    <a:pt x="1667" y="936"/>
                    <a:pt x="1607" y="912"/>
                  </a:cubicBezTo>
                  <a:cubicBezTo>
                    <a:pt x="1512" y="865"/>
                    <a:pt x="1405" y="829"/>
                    <a:pt x="1298" y="769"/>
                  </a:cubicBezTo>
                  <a:cubicBezTo>
                    <a:pt x="1131" y="698"/>
                    <a:pt x="1131" y="627"/>
                    <a:pt x="1298" y="567"/>
                  </a:cubicBezTo>
                  <a:cubicBezTo>
                    <a:pt x="1369" y="519"/>
                    <a:pt x="1429" y="460"/>
                    <a:pt x="1465" y="377"/>
                  </a:cubicBezTo>
                  <a:cubicBezTo>
                    <a:pt x="1453" y="234"/>
                    <a:pt x="1357" y="162"/>
                    <a:pt x="1250" y="115"/>
                  </a:cubicBezTo>
                  <a:cubicBezTo>
                    <a:pt x="1167" y="103"/>
                    <a:pt x="1095" y="91"/>
                    <a:pt x="1012" y="55"/>
                  </a:cubicBezTo>
                  <a:cubicBezTo>
                    <a:pt x="955" y="39"/>
                    <a:pt x="893" y="0"/>
                    <a:pt x="8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32"/>
            <p:cNvSpPr/>
            <p:nvPr/>
          </p:nvSpPr>
          <p:spPr>
            <a:xfrm>
              <a:off x="5148850" y="3738675"/>
              <a:ext cx="13425" cy="40225"/>
            </a:xfrm>
            <a:custGeom>
              <a:avLst/>
              <a:gdLst/>
              <a:ahLst/>
              <a:cxnLst/>
              <a:rect l="l" t="t" r="r" b="b"/>
              <a:pathLst>
                <a:path w="537" h="1609" extrusionOk="0">
                  <a:moveTo>
                    <a:pt x="143" y="1"/>
                  </a:moveTo>
                  <a:lnTo>
                    <a:pt x="143" y="1"/>
                  </a:lnTo>
                  <a:cubicBezTo>
                    <a:pt x="0" y="227"/>
                    <a:pt x="191" y="525"/>
                    <a:pt x="0" y="739"/>
                  </a:cubicBezTo>
                  <a:cubicBezTo>
                    <a:pt x="0" y="1096"/>
                    <a:pt x="131" y="1394"/>
                    <a:pt x="369" y="1608"/>
                  </a:cubicBezTo>
                  <a:cubicBezTo>
                    <a:pt x="441" y="1573"/>
                    <a:pt x="488" y="1513"/>
                    <a:pt x="500" y="1430"/>
                  </a:cubicBezTo>
                  <a:cubicBezTo>
                    <a:pt x="512" y="1180"/>
                    <a:pt x="488" y="930"/>
                    <a:pt x="453" y="680"/>
                  </a:cubicBezTo>
                  <a:cubicBezTo>
                    <a:pt x="441" y="418"/>
                    <a:pt x="536" y="96"/>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32"/>
            <p:cNvSpPr/>
            <p:nvPr/>
          </p:nvSpPr>
          <p:spPr>
            <a:xfrm>
              <a:off x="5165525" y="3791375"/>
              <a:ext cx="16075" cy="18475"/>
            </a:xfrm>
            <a:custGeom>
              <a:avLst/>
              <a:gdLst/>
              <a:ahLst/>
              <a:cxnLst/>
              <a:rect l="l" t="t" r="r" b="b"/>
              <a:pathLst>
                <a:path w="643" h="739" extrusionOk="0">
                  <a:moveTo>
                    <a:pt x="560" y="0"/>
                  </a:moveTo>
                  <a:lnTo>
                    <a:pt x="476" y="36"/>
                  </a:lnTo>
                  <a:lnTo>
                    <a:pt x="488" y="60"/>
                  </a:lnTo>
                  <a:cubicBezTo>
                    <a:pt x="461" y="93"/>
                    <a:pt x="438" y="108"/>
                    <a:pt x="413" y="108"/>
                  </a:cubicBezTo>
                  <a:cubicBezTo>
                    <a:pt x="393" y="108"/>
                    <a:pt x="371" y="99"/>
                    <a:pt x="345" y="84"/>
                  </a:cubicBezTo>
                  <a:cubicBezTo>
                    <a:pt x="274" y="84"/>
                    <a:pt x="238" y="72"/>
                    <a:pt x="191" y="72"/>
                  </a:cubicBezTo>
                  <a:cubicBezTo>
                    <a:pt x="0" y="393"/>
                    <a:pt x="0" y="393"/>
                    <a:pt x="226" y="727"/>
                  </a:cubicBezTo>
                  <a:cubicBezTo>
                    <a:pt x="254" y="733"/>
                    <a:pt x="282" y="738"/>
                    <a:pt x="307" y="738"/>
                  </a:cubicBezTo>
                  <a:cubicBezTo>
                    <a:pt x="369" y="738"/>
                    <a:pt x="417" y="709"/>
                    <a:pt x="417" y="608"/>
                  </a:cubicBezTo>
                  <a:cubicBezTo>
                    <a:pt x="417" y="500"/>
                    <a:pt x="484" y="487"/>
                    <a:pt x="552" y="487"/>
                  </a:cubicBezTo>
                  <a:cubicBezTo>
                    <a:pt x="575" y="487"/>
                    <a:pt x="598" y="488"/>
                    <a:pt x="619" y="488"/>
                  </a:cubicBezTo>
                  <a:cubicBezTo>
                    <a:pt x="619" y="334"/>
                    <a:pt x="643" y="203"/>
                    <a:pt x="643" y="60"/>
                  </a:cubicBezTo>
                  <a:cubicBezTo>
                    <a:pt x="607" y="36"/>
                    <a:pt x="595" y="12"/>
                    <a:pt x="5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32"/>
            <p:cNvSpPr/>
            <p:nvPr/>
          </p:nvSpPr>
          <p:spPr>
            <a:xfrm>
              <a:off x="5158675" y="3778275"/>
              <a:ext cx="5675" cy="4775"/>
            </a:xfrm>
            <a:custGeom>
              <a:avLst/>
              <a:gdLst/>
              <a:ahLst/>
              <a:cxnLst/>
              <a:rect l="l" t="t" r="r" b="b"/>
              <a:pathLst>
                <a:path w="227" h="191" extrusionOk="0">
                  <a:moveTo>
                    <a:pt x="84" y="0"/>
                  </a:moveTo>
                  <a:cubicBezTo>
                    <a:pt x="48" y="0"/>
                    <a:pt x="24" y="12"/>
                    <a:pt x="0" y="24"/>
                  </a:cubicBezTo>
                  <a:cubicBezTo>
                    <a:pt x="48" y="72"/>
                    <a:pt x="107" y="131"/>
                    <a:pt x="155" y="191"/>
                  </a:cubicBezTo>
                  <a:cubicBezTo>
                    <a:pt x="167" y="167"/>
                    <a:pt x="179" y="143"/>
                    <a:pt x="226" y="119"/>
                  </a:cubicBezTo>
                  <a:cubicBezTo>
                    <a:pt x="203" y="48"/>
                    <a:pt x="155" y="12"/>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32"/>
            <p:cNvSpPr/>
            <p:nvPr/>
          </p:nvSpPr>
          <p:spPr>
            <a:xfrm>
              <a:off x="5162550" y="3781475"/>
              <a:ext cx="4975" cy="5450"/>
            </a:xfrm>
            <a:custGeom>
              <a:avLst/>
              <a:gdLst/>
              <a:ahLst/>
              <a:cxnLst/>
              <a:rect l="l" t="t" r="r" b="b"/>
              <a:pathLst>
                <a:path w="199" h="218" extrusionOk="0">
                  <a:moveTo>
                    <a:pt x="86" y="1"/>
                  </a:moveTo>
                  <a:cubicBezTo>
                    <a:pt x="74" y="1"/>
                    <a:pt x="61" y="2"/>
                    <a:pt x="48" y="3"/>
                  </a:cubicBezTo>
                  <a:cubicBezTo>
                    <a:pt x="24" y="39"/>
                    <a:pt x="12" y="51"/>
                    <a:pt x="0" y="63"/>
                  </a:cubicBezTo>
                  <a:cubicBezTo>
                    <a:pt x="48" y="122"/>
                    <a:pt x="83" y="170"/>
                    <a:pt x="131" y="218"/>
                  </a:cubicBezTo>
                  <a:lnTo>
                    <a:pt x="179" y="158"/>
                  </a:lnTo>
                  <a:cubicBezTo>
                    <a:pt x="199" y="36"/>
                    <a:pt x="158" y="1"/>
                    <a:pt x="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32"/>
            <p:cNvSpPr/>
            <p:nvPr/>
          </p:nvSpPr>
          <p:spPr>
            <a:xfrm>
              <a:off x="5247375" y="3172575"/>
              <a:ext cx="8950" cy="7125"/>
            </a:xfrm>
            <a:custGeom>
              <a:avLst/>
              <a:gdLst/>
              <a:ahLst/>
              <a:cxnLst/>
              <a:rect l="l" t="t" r="r" b="b"/>
              <a:pathLst>
                <a:path w="358" h="285" extrusionOk="0">
                  <a:moveTo>
                    <a:pt x="158" y="1"/>
                  </a:moveTo>
                  <a:cubicBezTo>
                    <a:pt x="97" y="1"/>
                    <a:pt x="43" y="20"/>
                    <a:pt x="24" y="94"/>
                  </a:cubicBezTo>
                  <a:cubicBezTo>
                    <a:pt x="0" y="237"/>
                    <a:pt x="167" y="261"/>
                    <a:pt x="286" y="285"/>
                  </a:cubicBezTo>
                  <a:lnTo>
                    <a:pt x="357" y="285"/>
                  </a:lnTo>
                  <a:cubicBezTo>
                    <a:pt x="346" y="190"/>
                    <a:pt x="346" y="118"/>
                    <a:pt x="322" y="23"/>
                  </a:cubicBezTo>
                  <a:cubicBezTo>
                    <a:pt x="276" y="17"/>
                    <a:pt x="214" y="1"/>
                    <a:pt x="1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32"/>
            <p:cNvSpPr/>
            <p:nvPr/>
          </p:nvSpPr>
          <p:spPr>
            <a:xfrm>
              <a:off x="5184850" y="3780650"/>
              <a:ext cx="112250" cy="24750"/>
            </a:xfrm>
            <a:custGeom>
              <a:avLst/>
              <a:gdLst/>
              <a:ahLst/>
              <a:cxnLst/>
              <a:rect l="l" t="t" r="r" b="b"/>
              <a:pathLst>
                <a:path w="4490" h="990" extrusionOk="0">
                  <a:moveTo>
                    <a:pt x="287" y="1"/>
                  </a:moveTo>
                  <a:cubicBezTo>
                    <a:pt x="168" y="36"/>
                    <a:pt x="84" y="108"/>
                    <a:pt x="49" y="215"/>
                  </a:cubicBezTo>
                  <a:cubicBezTo>
                    <a:pt x="1" y="453"/>
                    <a:pt x="168" y="620"/>
                    <a:pt x="287" y="798"/>
                  </a:cubicBezTo>
                  <a:cubicBezTo>
                    <a:pt x="322" y="798"/>
                    <a:pt x="382" y="810"/>
                    <a:pt x="430" y="822"/>
                  </a:cubicBezTo>
                  <a:cubicBezTo>
                    <a:pt x="477" y="822"/>
                    <a:pt x="501" y="810"/>
                    <a:pt x="537" y="810"/>
                  </a:cubicBezTo>
                  <a:cubicBezTo>
                    <a:pt x="799" y="775"/>
                    <a:pt x="1061" y="775"/>
                    <a:pt x="1323" y="775"/>
                  </a:cubicBezTo>
                  <a:cubicBezTo>
                    <a:pt x="1470" y="767"/>
                    <a:pt x="1623" y="708"/>
                    <a:pt x="1774" y="708"/>
                  </a:cubicBezTo>
                  <a:cubicBezTo>
                    <a:pt x="1854" y="708"/>
                    <a:pt x="1935" y="725"/>
                    <a:pt x="2013" y="775"/>
                  </a:cubicBezTo>
                  <a:cubicBezTo>
                    <a:pt x="2275" y="798"/>
                    <a:pt x="2561" y="798"/>
                    <a:pt x="2823" y="810"/>
                  </a:cubicBezTo>
                  <a:cubicBezTo>
                    <a:pt x="2927" y="847"/>
                    <a:pt x="3034" y="857"/>
                    <a:pt x="3143" y="857"/>
                  </a:cubicBezTo>
                  <a:cubicBezTo>
                    <a:pt x="3254" y="857"/>
                    <a:pt x="3367" y="847"/>
                    <a:pt x="3480" y="847"/>
                  </a:cubicBezTo>
                  <a:cubicBezTo>
                    <a:pt x="3612" y="847"/>
                    <a:pt x="3743" y="860"/>
                    <a:pt x="3871" y="917"/>
                  </a:cubicBezTo>
                  <a:cubicBezTo>
                    <a:pt x="3954" y="917"/>
                    <a:pt x="4037" y="929"/>
                    <a:pt x="4121" y="941"/>
                  </a:cubicBezTo>
                  <a:cubicBezTo>
                    <a:pt x="4178" y="967"/>
                    <a:pt x="4254" y="989"/>
                    <a:pt x="4316" y="989"/>
                  </a:cubicBezTo>
                  <a:cubicBezTo>
                    <a:pt x="4370" y="989"/>
                    <a:pt x="4414" y="973"/>
                    <a:pt x="4430" y="929"/>
                  </a:cubicBezTo>
                  <a:cubicBezTo>
                    <a:pt x="4490" y="644"/>
                    <a:pt x="4228" y="644"/>
                    <a:pt x="4061" y="548"/>
                  </a:cubicBezTo>
                  <a:cubicBezTo>
                    <a:pt x="3942" y="501"/>
                    <a:pt x="3835" y="489"/>
                    <a:pt x="3716" y="465"/>
                  </a:cubicBezTo>
                  <a:cubicBezTo>
                    <a:pt x="3418" y="453"/>
                    <a:pt x="3120" y="465"/>
                    <a:pt x="2847" y="358"/>
                  </a:cubicBezTo>
                  <a:cubicBezTo>
                    <a:pt x="2585" y="298"/>
                    <a:pt x="2323" y="298"/>
                    <a:pt x="2073" y="298"/>
                  </a:cubicBezTo>
                  <a:cubicBezTo>
                    <a:pt x="2019" y="304"/>
                    <a:pt x="1966" y="307"/>
                    <a:pt x="1914" y="307"/>
                  </a:cubicBezTo>
                  <a:cubicBezTo>
                    <a:pt x="1756" y="307"/>
                    <a:pt x="1602" y="280"/>
                    <a:pt x="1442" y="227"/>
                  </a:cubicBezTo>
                  <a:cubicBezTo>
                    <a:pt x="1061" y="108"/>
                    <a:pt x="680" y="1"/>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32"/>
            <p:cNvSpPr/>
            <p:nvPr/>
          </p:nvSpPr>
          <p:spPr>
            <a:xfrm>
              <a:off x="5179500" y="3784425"/>
              <a:ext cx="12825" cy="25425"/>
            </a:xfrm>
            <a:custGeom>
              <a:avLst/>
              <a:gdLst/>
              <a:ahLst/>
              <a:cxnLst/>
              <a:rect l="l" t="t" r="r" b="b"/>
              <a:pathLst>
                <a:path w="513" h="1017" extrusionOk="0">
                  <a:moveTo>
                    <a:pt x="232" y="0"/>
                  </a:moveTo>
                  <a:cubicBezTo>
                    <a:pt x="221" y="0"/>
                    <a:pt x="212" y="2"/>
                    <a:pt x="203" y="4"/>
                  </a:cubicBezTo>
                  <a:cubicBezTo>
                    <a:pt x="96" y="100"/>
                    <a:pt x="1" y="183"/>
                    <a:pt x="84" y="338"/>
                  </a:cubicBezTo>
                  <a:lnTo>
                    <a:pt x="84" y="350"/>
                  </a:lnTo>
                  <a:cubicBezTo>
                    <a:pt x="513" y="421"/>
                    <a:pt x="24" y="886"/>
                    <a:pt x="358" y="1016"/>
                  </a:cubicBezTo>
                  <a:cubicBezTo>
                    <a:pt x="405" y="886"/>
                    <a:pt x="453" y="743"/>
                    <a:pt x="501" y="635"/>
                  </a:cubicBezTo>
                  <a:cubicBezTo>
                    <a:pt x="441" y="433"/>
                    <a:pt x="394" y="243"/>
                    <a:pt x="346" y="52"/>
                  </a:cubicBezTo>
                  <a:cubicBezTo>
                    <a:pt x="310" y="16"/>
                    <a:pt x="266" y="0"/>
                    <a:pt x="2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32"/>
            <p:cNvSpPr/>
            <p:nvPr/>
          </p:nvSpPr>
          <p:spPr>
            <a:xfrm>
              <a:off x="5202725" y="3811025"/>
              <a:ext cx="7175" cy="5950"/>
            </a:xfrm>
            <a:custGeom>
              <a:avLst/>
              <a:gdLst/>
              <a:ahLst/>
              <a:cxnLst/>
              <a:rect l="l" t="t" r="r" b="b"/>
              <a:pathLst>
                <a:path w="287" h="238" extrusionOk="0">
                  <a:moveTo>
                    <a:pt x="0" y="0"/>
                  </a:moveTo>
                  <a:cubicBezTo>
                    <a:pt x="16" y="119"/>
                    <a:pt x="37" y="237"/>
                    <a:pt x="116" y="237"/>
                  </a:cubicBezTo>
                  <a:cubicBezTo>
                    <a:pt x="156" y="237"/>
                    <a:pt x="210" y="207"/>
                    <a:pt x="286" y="131"/>
                  </a:cubicBezTo>
                  <a:cubicBezTo>
                    <a:pt x="191" y="83"/>
                    <a:pt x="84"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32"/>
            <p:cNvSpPr/>
            <p:nvPr/>
          </p:nvSpPr>
          <p:spPr>
            <a:xfrm>
              <a:off x="5198850" y="3802675"/>
              <a:ext cx="3900" cy="8375"/>
            </a:xfrm>
            <a:custGeom>
              <a:avLst/>
              <a:gdLst/>
              <a:ahLst/>
              <a:cxnLst/>
              <a:rect l="l" t="t" r="r" b="b"/>
              <a:pathLst>
                <a:path w="156" h="335" extrusionOk="0">
                  <a:moveTo>
                    <a:pt x="48" y="1"/>
                  </a:moveTo>
                  <a:lnTo>
                    <a:pt x="1" y="48"/>
                  </a:lnTo>
                  <a:cubicBezTo>
                    <a:pt x="24" y="167"/>
                    <a:pt x="36" y="275"/>
                    <a:pt x="155" y="334"/>
                  </a:cubicBezTo>
                  <a:lnTo>
                    <a:pt x="155" y="48"/>
                  </a:lnTo>
                  <a:lnTo>
                    <a:pt x="1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32"/>
            <p:cNvSpPr/>
            <p:nvPr/>
          </p:nvSpPr>
          <p:spPr>
            <a:xfrm>
              <a:off x="5195575" y="3799250"/>
              <a:ext cx="5375" cy="4650"/>
            </a:xfrm>
            <a:custGeom>
              <a:avLst/>
              <a:gdLst/>
              <a:ahLst/>
              <a:cxnLst/>
              <a:rect l="l" t="t" r="r" b="b"/>
              <a:pathLst>
                <a:path w="215" h="186" extrusionOk="0">
                  <a:moveTo>
                    <a:pt x="69" y="0"/>
                  </a:moveTo>
                  <a:cubicBezTo>
                    <a:pt x="51" y="0"/>
                    <a:pt x="32" y="3"/>
                    <a:pt x="13" y="7"/>
                  </a:cubicBezTo>
                  <a:cubicBezTo>
                    <a:pt x="13" y="42"/>
                    <a:pt x="13" y="54"/>
                    <a:pt x="1" y="78"/>
                  </a:cubicBezTo>
                  <a:cubicBezTo>
                    <a:pt x="48" y="114"/>
                    <a:pt x="96" y="150"/>
                    <a:pt x="132" y="185"/>
                  </a:cubicBezTo>
                  <a:cubicBezTo>
                    <a:pt x="191" y="138"/>
                    <a:pt x="215" y="102"/>
                    <a:pt x="179" y="42"/>
                  </a:cubicBezTo>
                  <a:cubicBezTo>
                    <a:pt x="140" y="11"/>
                    <a:pt x="105" y="0"/>
                    <a:pt x="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32"/>
            <p:cNvSpPr/>
            <p:nvPr/>
          </p:nvSpPr>
          <p:spPr>
            <a:xfrm>
              <a:off x="5288750" y="2867750"/>
              <a:ext cx="47050" cy="41225"/>
            </a:xfrm>
            <a:custGeom>
              <a:avLst/>
              <a:gdLst/>
              <a:ahLst/>
              <a:cxnLst/>
              <a:rect l="l" t="t" r="r" b="b"/>
              <a:pathLst>
                <a:path w="1882" h="1649" extrusionOk="0">
                  <a:moveTo>
                    <a:pt x="1727" y="0"/>
                  </a:moveTo>
                  <a:cubicBezTo>
                    <a:pt x="1679" y="0"/>
                    <a:pt x="1631" y="0"/>
                    <a:pt x="1584" y="60"/>
                  </a:cubicBezTo>
                  <a:cubicBezTo>
                    <a:pt x="1548" y="107"/>
                    <a:pt x="1489" y="131"/>
                    <a:pt x="1441" y="191"/>
                  </a:cubicBezTo>
                  <a:cubicBezTo>
                    <a:pt x="1393" y="191"/>
                    <a:pt x="1346" y="215"/>
                    <a:pt x="1322" y="226"/>
                  </a:cubicBezTo>
                  <a:cubicBezTo>
                    <a:pt x="1310" y="250"/>
                    <a:pt x="1286" y="286"/>
                    <a:pt x="1286" y="334"/>
                  </a:cubicBezTo>
                  <a:cubicBezTo>
                    <a:pt x="1250" y="369"/>
                    <a:pt x="1203" y="417"/>
                    <a:pt x="1143" y="453"/>
                  </a:cubicBezTo>
                  <a:lnTo>
                    <a:pt x="869" y="488"/>
                  </a:lnTo>
                  <a:cubicBezTo>
                    <a:pt x="834" y="536"/>
                    <a:pt x="774" y="584"/>
                    <a:pt x="727" y="631"/>
                  </a:cubicBezTo>
                  <a:lnTo>
                    <a:pt x="572" y="774"/>
                  </a:lnTo>
                  <a:lnTo>
                    <a:pt x="441" y="905"/>
                  </a:lnTo>
                  <a:cubicBezTo>
                    <a:pt x="417" y="1143"/>
                    <a:pt x="215" y="1179"/>
                    <a:pt x="24" y="1203"/>
                  </a:cubicBezTo>
                  <a:cubicBezTo>
                    <a:pt x="12" y="1250"/>
                    <a:pt x="0" y="1274"/>
                    <a:pt x="0" y="1322"/>
                  </a:cubicBezTo>
                  <a:cubicBezTo>
                    <a:pt x="131" y="1369"/>
                    <a:pt x="215" y="1453"/>
                    <a:pt x="262" y="1596"/>
                  </a:cubicBezTo>
                  <a:cubicBezTo>
                    <a:pt x="290" y="1630"/>
                    <a:pt x="322" y="1649"/>
                    <a:pt x="358" y="1649"/>
                  </a:cubicBezTo>
                  <a:cubicBezTo>
                    <a:pt x="383" y="1649"/>
                    <a:pt x="411" y="1639"/>
                    <a:pt x="441" y="1620"/>
                  </a:cubicBezTo>
                  <a:cubicBezTo>
                    <a:pt x="475" y="1539"/>
                    <a:pt x="510" y="1481"/>
                    <a:pt x="597" y="1477"/>
                  </a:cubicBezTo>
                  <a:lnTo>
                    <a:pt x="597" y="1477"/>
                  </a:lnTo>
                  <a:cubicBezTo>
                    <a:pt x="596" y="1481"/>
                    <a:pt x="596" y="1485"/>
                    <a:pt x="596" y="1489"/>
                  </a:cubicBezTo>
                  <a:lnTo>
                    <a:pt x="607" y="1477"/>
                  </a:lnTo>
                  <a:cubicBezTo>
                    <a:pt x="604" y="1477"/>
                    <a:pt x="600" y="1477"/>
                    <a:pt x="597" y="1477"/>
                  </a:cubicBezTo>
                  <a:lnTo>
                    <a:pt x="597" y="1477"/>
                  </a:lnTo>
                  <a:cubicBezTo>
                    <a:pt x="618" y="1359"/>
                    <a:pt x="776" y="1379"/>
                    <a:pt x="834" y="1298"/>
                  </a:cubicBezTo>
                  <a:lnTo>
                    <a:pt x="846" y="1274"/>
                  </a:lnTo>
                  <a:cubicBezTo>
                    <a:pt x="905" y="1250"/>
                    <a:pt x="953" y="1203"/>
                    <a:pt x="977" y="1143"/>
                  </a:cubicBezTo>
                  <a:lnTo>
                    <a:pt x="988" y="1131"/>
                  </a:lnTo>
                  <a:cubicBezTo>
                    <a:pt x="1048" y="1084"/>
                    <a:pt x="1096" y="1036"/>
                    <a:pt x="1143" y="1000"/>
                  </a:cubicBezTo>
                  <a:cubicBezTo>
                    <a:pt x="1191" y="953"/>
                    <a:pt x="1227" y="905"/>
                    <a:pt x="1286" y="869"/>
                  </a:cubicBezTo>
                  <a:cubicBezTo>
                    <a:pt x="1322" y="810"/>
                    <a:pt x="1381" y="762"/>
                    <a:pt x="1429" y="715"/>
                  </a:cubicBezTo>
                  <a:cubicBezTo>
                    <a:pt x="1465" y="667"/>
                    <a:pt x="1512" y="631"/>
                    <a:pt x="1572" y="584"/>
                  </a:cubicBezTo>
                  <a:cubicBezTo>
                    <a:pt x="1620" y="524"/>
                    <a:pt x="1679" y="465"/>
                    <a:pt x="1762" y="465"/>
                  </a:cubicBezTo>
                  <a:cubicBezTo>
                    <a:pt x="1846" y="453"/>
                    <a:pt x="1881" y="405"/>
                    <a:pt x="1881" y="334"/>
                  </a:cubicBezTo>
                  <a:cubicBezTo>
                    <a:pt x="1762" y="250"/>
                    <a:pt x="1727" y="131"/>
                    <a:pt x="1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32"/>
            <p:cNvSpPr/>
            <p:nvPr/>
          </p:nvSpPr>
          <p:spPr>
            <a:xfrm>
              <a:off x="5281900" y="2906725"/>
              <a:ext cx="18175" cy="15525"/>
            </a:xfrm>
            <a:custGeom>
              <a:avLst/>
              <a:gdLst/>
              <a:ahLst/>
              <a:cxnLst/>
              <a:rect l="l" t="t" r="r" b="b"/>
              <a:pathLst>
                <a:path w="727" h="621" extrusionOk="0">
                  <a:moveTo>
                    <a:pt x="548" y="1"/>
                  </a:moveTo>
                  <a:cubicBezTo>
                    <a:pt x="346" y="180"/>
                    <a:pt x="96" y="311"/>
                    <a:pt x="0" y="620"/>
                  </a:cubicBezTo>
                  <a:cubicBezTo>
                    <a:pt x="298" y="501"/>
                    <a:pt x="524" y="275"/>
                    <a:pt x="727" y="37"/>
                  </a:cubicBezTo>
                  <a:cubicBezTo>
                    <a:pt x="667" y="37"/>
                    <a:pt x="608" y="25"/>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32"/>
            <p:cNvSpPr/>
            <p:nvPr/>
          </p:nvSpPr>
          <p:spPr>
            <a:xfrm>
              <a:off x="5722725" y="4028900"/>
              <a:ext cx="11050" cy="7475"/>
            </a:xfrm>
            <a:custGeom>
              <a:avLst/>
              <a:gdLst/>
              <a:ahLst/>
              <a:cxnLst/>
              <a:rect l="l" t="t" r="r" b="b"/>
              <a:pathLst>
                <a:path w="442" h="299" extrusionOk="0">
                  <a:moveTo>
                    <a:pt x="255" y="1"/>
                  </a:moveTo>
                  <a:cubicBezTo>
                    <a:pt x="172" y="1"/>
                    <a:pt x="90" y="20"/>
                    <a:pt x="1" y="48"/>
                  </a:cubicBezTo>
                  <a:lnTo>
                    <a:pt x="1" y="298"/>
                  </a:lnTo>
                  <a:lnTo>
                    <a:pt x="286" y="298"/>
                  </a:lnTo>
                  <a:cubicBezTo>
                    <a:pt x="334" y="262"/>
                    <a:pt x="441" y="262"/>
                    <a:pt x="441" y="167"/>
                  </a:cubicBezTo>
                  <a:lnTo>
                    <a:pt x="441" y="36"/>
                  </a:lnTo>
                  <a:cubicBezTo>
                    <a:pt x="376" y="11"/>
                    <a:pt x="315" y="1"/>
                    <a:pt x="2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32"/>
            <p:cNvSpPr/>
            <p:nvPr/>
          </p:nvSpPr>
          <p:spPr>
            <a:xfrm>
              <a:off x="5729875" y="4033375"/>
              <a:ext cx="7175" cy="4725"/>
            </a:xfrm>
            <a:custGeom>
              <a:avLst/>
              <a:gdLst/>
              <a:ahLst/>
              <a:cxnLst/>
              <a:rect l="l" t="t" r="r" b="b"/>
              <a:pathLst>
                <a:path w="287" h="189" extrusionOk="0">
                  <a:moveTo>
                    <a:pt x="155" y="0"/>
                  </a:moveTo>
                  <a:cubicBezTo>
                    <a:pt x="96" y="48"/>
                    <a:pt x="48" y="95"/>
                    <a:pt x="0" y="143"/>
                  </a:cubicBezTo>
                  <a:cubicBezTo>
                    <a:pt x="48" y="143"/>
                    <a:pt x="96" y="143"/>
                    <a:pt x="155" y="155"/>
                  </a:cubicBezTo>
                  <a:cubicBezTo>
                    <a:pt x="155" y="167"/>
                    <a:pt x="167" y="167"/>
                    <a:pt x="191" y="179"/>
                  </a:cubicBezTo>
                  <a:cubicBezTo>
                    <a:pt x="201" y="186"/>
                    <a:pt x="211" y="189"/>
                    <a:pt x="220" y="189"/>
                  </a:cubicBezTo>
                  <a:cubicBezTo>
                    <a:pt x="242" y="189"/>
                    <a:pt x="261" y="172"/>
                    <a:pt x="286" y="155"/>
                  </a:cubicBezTo>
                  <a:cubicBezTo>
                    <a:pt x="238" y="95"/>
                    <a:pt x="191"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32"/>
            <p:cNvSpPr/>
            <p:nvPr/>
          </p:nvSpPr>
          <p:spPr>
            <a:xfrm>
              <a:off x="5733750" y="4036925"/>
              <a:ext cx="3575" cy="1825"/>
            </a:xfrm>
            <a:custGeom>
              <a:avLst/>
              <a:gdLst/>
              <a:ahLst/>
              <a:cxnLst/>
              <a:rect l="l" t="t" r="r" b="b"/>
              <a:pathLst>
                <a:path w="143" h="73" extrusionOk="0">
                  <a:moveTo>
                    <a:pt x="0" y="1"/>
                  </a:moveTo>
                  <a:cubicBezTo>
                    <a:pt x="18" y="49"/>
                    <a:pt x="39" y="72"/>
                    <a:pt x="63" y="72"/>
                  </a:cubicBezTo>
                  <a:cubicBezTo>
                    <a:pt x="86" y="72"/>
                    <a:pt x="113" y="49"/>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32"/>
            <p:cNvSpPr/>
            <p:nvPr/>
          </p:nvSpPr>
          <p:spPr>
            <a:xfrm>
              <a:off x="5712000" y="4036925"/>
              <a:ext cx="3900" cy="1825"/>
            </a:xfrm>
            <a:custGeom>
              <a:avLst/>
              <a:gdLst/>
              <a:ahLst/>
              <a:cxnLst/>
              <a:rect l="l" t="t" r="r" b="b"/>
              <a:pathLst>
                <a:path w="156" h="73" extrusionOk="0">
                  <a:moveTo>
                    <a:pt x="1" y="1"/>
                  </a:moveTo>
                  <a:cubicBezTo>
                    <a:pt x="25" y="49"/>
                    <a:pt x="49" y="72"/>
                    <a:pt x="74" y="72"/>
                  </a:cubicBezTo>
                  <a:cubicBezTo>
                    <a:pt x="99" y="72"/>
                    <a:pt x="126" y="49"/>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32"/>
            <p:cNvSpPr/>
            <p:nvPr/>
          </p:nvSpPr>
          <p:spPr>
            <a:xfrm>
              <a:off x="6134100" y="4061850"/>
              <a:ext cx="29775" cy="5275"/>
            </a:xfrm>
            <a:custGeom>
              <a:avLst/>
              <a:gdLst/>
              <a:ahLst/>
              <a:cxnLst/>
              <a:rect l="l" t="t" r="r" b="b"/>
              <a:pathLst>
                <a:path w="1191" h="211" extrusionOk="0">
                  <a:moveTo>
                    <a:pt x="654" y="0"/>
                  </a:moveTo>
                  <a:cubicBezTo>
                    <a:pt x="465" y="0"/>
                    <a:pt x="276" y="30"/>
                    <a:pt x="90" y="30"/>
                  </a:cubicBezTo>
                  <a:cubicBezTo>
                    <a:pt x="60" y="30"/>
                    <a:pt x="30" y="30"/>
                    <a:pt x="0" y="28"/>
                  </a:cubicBezTo>
                  <a:lnTo>
                    <a:pt x="0" y="28"/>
                  </a:lnTo>
                  <a:cubicBezTo>
                    <a:pt x="60" y="52"/>
                    <a:pt x="131" y="99"/>
                    <a:pt x="179" y="147"/>
                  </a:cubicBezTo>
                  <a:cubicBezTo>
                    <a:pt x="179" y="159"/>
                    <a:pt x="191" y="195"/>
                    <a:pt x="214" y="206"/>
                  </a:cubicBezTo>
                  <a:cubicBezTo>
                    <a:pt x="223" y="209"/>
                    <a:pt x="231" y="211"/>
                    <a:pt x="238" y="211"/>
                  </a:cubicBezTo>
                  <a:cubicBezTo>
                    <a:pt x="263" y="211"/>
                    <a:pt x="285" y="195"/>
                    <a:pt x="321" y="159"/>
                  </a:cubicBezTo>
                  <a:cubicBezTo>
                    <a:pt x="619" y="147"/>
                    <a:pt x="905" y="147"/>
                    <a:pt x="1191" y="135"/>
                  </a:cubicBezTo>
                  <a:cubicBezTo>
                    <a:pt x="1013" y="28"/>
                    <a:pt x="834" y="0"/>
                    <a:pt x="6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32"/>
            <p:cNvSpPr/>
            <p:nvPr/>
          </p:nvSpPr>
          <p:spPr>
            <a:xfrm>
              <a:off x="6135450" y="4065500"/>
              <a:ext cx="10575" cy="11025"/>
            </a:xfrm>
            <a:custGeom>
              <a:avLst/>
              <a:gdLst/>
              <a:ahLst/>
              <a:cxnLst/>
              <a:rect l="l" t="t" r="r" b="b"/>
              <a:pathLst>
                <a:path w="423" h="441" extrusionOk="0">
                  <a:moveTo>
                    <a:pt x="137" y="1"/>
                  </a:moveTo>
                  <a:cubicBezTo>
                    <a:pt x="126" y="182"/>
                    <a:pt x="0" y="440"/>
                    <a:pt x="300" y="440"/>
                  </a:cubicBezTo>
                  <a:cubicBezTo>
                    <a:pt x="335" y="440"/>
                    <a:pt x="375" y="437"/>
                    <a:pt x="422" y="430"/>
                  </a:cubicBezTo>
                  <a:cubicBezTo>
                    <a:pt x="375" y="299"/>
                    <a:pt x="327" y="144"/>
                    <a:pt x="279" y="13"/>
                  </a:cubicBezTo>
                  <a:cubicBezTo>
                    <a:pt x="244" y="13"/>
                    <a:pt x="184"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32"/>
            <p:cNvSpPr/>
            <p:nvPr/>
          </p:nvSpPr>
          <p:spPr>
            <a:xfrm>
              <a:off x="5220275" y="3039800"/>
              <a:ext cx="9850" cy="14300"/>
            </a:xfrm>
            <a:custGeom>
              <a:avLst/>
              <a:gdLst/>
              <a:ahLst/>
              <a:cxnLst/>
              <a:rect l="l" t="t" r="r" b="b"/>
              <a:pathLst>
                <a:path w="394" h="572" extrusionOk="0">
                  <a:moveTo>
                    <a:pt x="156" y="0"/>
                  </a:moveTo>
                  <a:lnTo>
                    <a:pt x="156" y="0"/>
                  </a:lnTo>
                  <a:cubicBezTo>
                    <a:pt x="60" y="179"/>
                    <a:pt x="1" y="369"/>
                    <a:pt x="25" y="572"/>
                  </a:cubicBezTo>
                  <a:cubicBezTo>
                    <a:pt x="144" y="393"/>
                    <a:pt x="394" y="262"/>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32"/>
            <p:cNvSpPr/>
            <p:nvPr/>
          </p:nvSpPr>
          <p:spPr>
            <a:xfrm>
              <a:off x="5299450" y="3179675"/>
              <a:ext cx="14025" cy="9550"/>
            </a:xfrm>
            <a:custGeom>
              <a:avLst/>
              <a:gdLst/>
              <a:ahLst/>
              <a:cxnLst/>
              <a:rect l="l" t="t" r="r" b="b"/>
              <a:pathLst>
                <a:path w="561" h="382" extrusionOk="0">
                  <a:moveTo>
                    <a:pt x="1" y="1"/>
                  </a:moveTo>
                  <a:lnTo>
                    <a:pt x="1" y="1"/>
                  </a:lnTo>
                  <a:cubicBezTo>
                    <a:pt x="49" y="382"/>
                    <a:pt x="346" y="251"/>
                    <a:pt x="560" y="299"/>
                  </a:cubicBezTo>
                  <a:cubicBezTo>
                    <a:pt x="430" y="84"/>
                    <a:pt x="179" y="132"/>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32"/>
            <p:cNvSpPr/>
            <p:nvPr/>
          </p:nvSpPr>
          <p:spPr>
            <a:xfrm>
              <a:off x="6124575" y="4067000"/>
              <a:ext cx="6550" cy="7400"/>
            </a:xfrm>
            <a:custGeom>
              <a:avLst/>
              <a:gdLst/>
              <a:ahLst/>
              <a:cxnLst/>
              <a:rect l="l" t="t" r="r" b="b"/>
              <a:pathLst>
                <a:path w="262" h="296" extrusionOk="0">
                  <a:moveTo>
                    <a:pt x="179" y="0"/>
                  </a:moveTo>
                  <a:cubicBezTo>
                    <a:pt x="48" y="24"/>
                    <a:pt x="24" y="84"/>
                    <a:pt x="0" y="143"/>
                  </a:cubicBezTo>
                  <a:cubicBezTo>
                    <a:pt x="20" y="232"/>
                    <a:pt x="63" y="295"/>
                    <a:pt x="131" y="295"/>
                  </a:cubicBezTo>
                  <a:cubicBezTo>
                    <a:pt x="146" y="295"/>
                    <a:pt x="162" y="293"/>
                    <a:pt x="179" y="286"/>
                  </a:cubicBezTo>
                  <a:cubicBezTo>
                    <a:pt x="226" y="262"/>
                    <a:pt x="262" y="179"/>
                    <a:pt x="262" y="120"/>
                  </a:cubicBezTo>
                  <a:cubicBezTo>
                    <a:pt x="262" y="48"/>
                    <a:pt x="214" y="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32"/>
            <p:cNvSpPr/>
            <p:nvPr/>
          </p:nvSpPr>
          <p:spPr>
            <a:xfrm>
              <a:off x="5360475" y="3996675"/>
              <a:ext cx="51225" cy="13875"/>
            </a:xfrm>
            <a:custGeom>
              <a:avLst/>
              <a:gdLst/>
              <a:ahLst/>
              <a:cxnLst/>
              <a:rect l="l" t="t" r="r" b="b"/>
              <a:pathLst>
                <a:path w="2049" h="555" extrusionOk="0">
                  <a:moveTo>
                    <a:pt x="1576" y="0"/>
                  </a:moveTo>
                  <a:cubicBezTo>
                    <a:pt x="1439" y="0"/>
                    <a:pt x="1296" y="29"/>
                    <a:pt x="1156" y="39"/>
                  </a:cubicBezTo>
                  <a:cubicBezTo>
                    <a:pt x="786" y="206"/>
                    <a:pt x="322" y="4"/>
                    <a:pt x="1" y="325"/>
                  </a:cubicBezTo>
                  <a:cubicBezTo>
                    <a:pt x="48" y="373"/>
                    <a:pt x="108" y="420"/>
                    <a:pt x="144" y="456"/>
                  </a:cubicBezTo>
                  <a:cubicBezTo>
                    <a:pt x="224" y="436"/>
                    <a:pt x="304" y="420"/>
                    <a:pt x="388" y="420"/>
                  </a:cubicBezTo>
                  <a:cubicBezTo>
                    <a:pt x="454" y="420"/>
                    <a:pt x="523" y="430"/>
                    <a:pt x="596" y="456"/>
                  </a:cubicBezTo>
                  <a:cubicBezTo>
                    <a:pt x="703" y="516"/>
                    <a:pt x="811" y="554"/>
                    <a:pt x="921" y="554"/>
                  </a:cubicBezTo>
                  <a:cubicBezTo>
                    <a:pt x="1005" y="554"/>
                    <a:pt x="1091" y="532"/>
                    <a:pt x="1179" y="480"/>
                  </a:cubicBezTo>
                  <a:cubicBezTo>
                    <a:pt x="1190" y="472"/>
                    <a:pt x="1203" y="470"/>
                    <a:pt x="1216" y="470"/>
                  </a:cubicBezTo>
                  <a:cubicBezTo>
                    <a:pt x="1245" y="470"/>
                    <a:pt x="1277" y="484"/>
                    <a:pt x="1310" y="492"/>
                  </a:cubicBezTo>
                  <a:lnTo>
                    <a:pt x="1310" y="420"/>
                  </a:lnTo>
                  <a:cubicBezTo>
                    <a:pt x="1364" y="394"/>
                    <a:pt x="1422" y="385"/>
                    <a:pt x="1481" y="385"/>
                  </a:cubicBezTo>
                  <a:cubicBezTo>
                    <a:pt x="1572" y="385"/>
                    <a:pt x="1667" y="404"/>
                    <a:pt x="1757" y="404"/>
                  </a:cubicBezTo>
                  <a:cubicBezTo>
                    <a:pt x="1868" y="404"/>
                    <a:pt x="1972" y="375"/>
                    <a:pt x="2049" y="242"/>
                  </a:cubicBezTo>
                  <a:cubicBezTo>
                    <a:pt x="1915" y="48"/>
                    <a:pt x="1751" y="0"/>
                    <a:pt x="15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32"/>
            <p:cNvSpPr/>
            <p:nvPr/>
          </p:nvSpPr>
          <p:spPr>
            <a:xfrm>
              <a:off x="5375075" y="4008075"/>
              <a:ext cx="14300" cy="6425"/>
            </a:xfrm>
            <a:custGeom>
              <a:avLst/>
              <a:gdLst/>
              <a:ahLst/>
              <a:cxnLst/>
              <a:rect l="l" t="t" r="r" b="b"/>
              <a:pathLst>
                <a:path w="572" h="257" extrusionOk="0">
                  <a:moveTo>
                    <a:pt x="0" y="0"/>
                  </a:moveTo>
                  <a:cubicBezTo>
                    <a:pt x="123" y="61"/>
                    <a:pt x="241" y="256"/>
                    <a:pt x="363" y="256"/>
                  </a:cubicBezTo>
                  <a:cubicBezTo>
                    <a:pt x="431" y="256"/>
                    <a:pt x="500" y="197"/>
                    <a:pt x="572" y="24"/>
                  </a:cubicBezTo>
                  <a:cubicBezTo>
                    <a:pt x="381" y="24"/>
                    <a:pt x="191"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32"/>
            <p:cNvSpPr/>
            <p:nvPr/>
          </p:nvSpPr>
          <p:spPr>
            <a:xfrm>
              <a:off x="5338450" y="3828575"/>
              <a:ext cx="76825" cy="39625"/>
            </a:xfrm>
            <a:custGeom>
              <a:avLst/>
              <a:gdLst/>
              <a:ahLst/>
              <a:cxnLst/>
              <a:rect l="l" t="t" r="r" b="b"/>
              <a:pathLst>
                <a:path w="3073" h="1585" extrusionOk="0">
                  <a:moveTo>
                    <a:pt x="24" y="1"/>
                  </a:moveTo>
                  <a:lnTo>
                    <a:pt x="24" y="1"/>
                  </a:lnTo>
                  <a:cubicBezTo>
                    <a:pt x="167" y="203"/>
                    <a:pt x="179" y="477"/>
                    <a:pt x="72" y="810"/>
                  </a:cubicBezTo>
                  <a:cubicBezTo>
                    <a:pt x="60" y="846"/>
                    <a:pt x="48" y="858"/>
                    <a:pt x="24" y="870"/>
                  </a:cubicBezTo>
                  <a:cubicBezTo>
                    <a:pt x="13" y="1036"/>
                    <a:pt x="1" y="1203"/>
                    <a:pt x="167" y="1310"/>
                  </a:cubicBezTo>
                  <a:cubicBezTo>
                    <a:pt x="167" y="1429"/>
                    <a:pt x="179" y="1525"/>
                    <a:pt x="298" y="1584"/>
                  </a:cubicBezTo>
                  <a:cubicBezTo>
                    <a:pt x="346" y="1548"/>
                    <a:pt x="394" y="1489"/>
                    <a:pt x="429" y="1441"/>
                  </a:cubicBezTo>
                  <a:cubicBezTo>
                    <a:pt x="596" y="1215"/>
                    <a:pt x="810" y="1025"/>
                    <a:pt x="1025" y="846"/>
                  </a:cubicBezTo>
                  <a:cubicBezTo>
                    <a:pt x="1072" y="784"/>
                    <a:pt x="1134" y="770"/>
                    <a:pt x="1199" y="770"/>
                  </a:cubicBezTo>
                  <a:cubicBezTo>
                    <a:pt x="1252" y="770"/>
                    <a:pt x="1308" y="779"/>
                    <a:pt x="1360" y="779"/>
                  </a:cubicBezTo>
                  <a:cubicBezTo>
                    <a:pt x="1402" y="779"/>
                    <a:pt x="1442" y="773"/>
                    <a:pt x="1477" y="751"/>
                  </a:cubicBezTo>
                  <a:cubicBezTo>
                    <a:pt x="1468" y="618"/>
                    <a:pt x="1446" y="484"/>
                    <a:pt x="1554" y="484"/>
                  </a:cubicBezTo>
                  <a:cubicBezTo>
                    <a:pt x="1590" y="484"/>
                    <a:pt x="1642" y="500"/>
                    <a:pt x="1715" y="536"/>
                  </a:cubicBezTo>
                  <a:cubicBezTo>
                    <a:pt x="1768" y="559"/>
                    <a:pt x="1835" y="567"/>
                    <a:pt x="1908" y="567"/>
                  </a:cubicBezTo>
                  <a:cubicBezTo>
                    <a:pt x="1949" y="567"/>
                    <a:pt x="1993" y="565"/>
                    <a:pt x="2037" y="560"/>
                  </a:cubicBezTo>
                  <a:lnTo>
                    <a:pt x="2310" y="513"/>
                  </a:lnTo>
                  <a:lnTo>
                    <a:pt x="2572" y="513"/>
                  </a:lnTo>
                  <a:cubicBezTo>
                    <a:pt x="2775" y="489"/>
                    <a:pt x="2953" y="477"/>
                    <a:pt x="3072" y="298"/>
                  </a:cubicBezTo>
                  <a:cubicBezTo>
                    <a:pt x="2048" y="132"/>
                    <a:pt x="1060" y="12"/>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32"/>
            <p:cNvSpPr/>
            <p:nvPr/>
          </p:nvSpPr>
          <p:spPr>
            <a:xfrm>
              <a:off x="5308975" y="3825000"/>
              <a:ext cx="50350" cy="25325"/>
            </a:xfrm>
            <a:custGeom>
              <a:avLst/>
              <a:gdLst/>
              <a:ahLst/>
              <a:cxnLst/>
              <a:rect l="l" t="t" r="r" b="b"/>
              <a:pathLst>
                <a:path w="2014" h="1013" extrusionOk="0">
                  <a:moveTo>
                    <a:pt x="60" y="1"/>
                  </a:moveTo>
                  <a:cubicBezTo>
                    <a:pt x="1" y="60"/>
                    <a:pt x="1" y="108"/>
                    <a:pt x="60" y="155"/>
                  </a:cubicBezTo>
                  <a:cubicBezTo>
                    <a:pt x="334" y="358"/>
                    <a:pt x="775" y="203"/>
                    <a:pt x="941" y="620"/>
                  </a:cubicBezTo>
                  <a:cubicBezTo>
                    <a:pt x="956" y="619"/>
                    <a:pt x="970" y="618"/>
                    <a:pt x="982" y="618"/>
                  </a:cubicBezTo>
                  <a:cubicBezTo>
                    <a:pt x="1245" y="618"/>
                    <a:pt x="1181" y="842"/>
                    <a:pt x="1215" y="1013"/>
                  </a:cubicBezTo>
                  <a:cubicBezTo>
                    <a:pt x="1334" y="596"/>
                    <a:pt x="1727" y="715"/>
                    <a:pt x="2013" y="620"/>
                  </a:cubicBezTo>
                  <a:cubicBezTo>
                    <a:pt x="1870" y="203"/>
                    <a:pt x="1394" y="441"/>
                    <a:pt x="1215" y="144"/>
                  </a:cubicBezTo>
                  <a:cubicBezTo>
                    <a:pt x="822" y="96"/>
                    <a:pt x="441"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32"/>
            <p:cNvSpPr/>
            <p:nvPr/>
          </p:nvSpPr>
          <p:spPr>
            <a:xfrm>
              <a:off x="5329525" y="3868175"/>
              <a:ext cx="9250" cy="15600"/>
            </a:xfrm>
            <a:custGeom>
              <a:avLst/>
              <a:gdLst/>
              <a:ahLst/>
              <a:cxnLst/>
              <a:rect l="l" t="t" r="r" b="b"/>
              <a:pathLst>
                <a:path w="370" h="624" extrusionOk="0">
                  <a:moveTo>
                    <a:pt x="96" y="0"/>
                  </a:moveTo>
                  <a:cubicBezTo>
                    <a:pt x="12" y="95"/>
                    <a:pt x="0" y="202"/>
                    <a:pt x="72" y="286"/>
                  </a:cubicBezTo>
                  <a:cubicBezTo>
                    <a:pt x="96" y="405"/>
                    <a:pt x="108" y="512"/>
                    <a:pt x="227" y="572"/>
                  </a:cubicBezTo>
                  <a:cubicBezTo>
                    <a:pt x="227" y="583"/>
                    <a:pt x="239" y="595"/>
                    <a:pt x="274" y="619"/>
                  </a:cubicBezTo>
                  <a:cubicBezTo>
                    <a:pt x="280" y="622"/>
                    <a:pt x="286" y="624"/>
                    <a:pt x="293" y="624"/>
                  </a:cubicBezTo>
                  <a:cubicBezTo>
                    <a:pt x="314" y="624"/>
                    <a:pt x="339" y="608"/>
                    <a:pt x="358" y="572"/>
                  </a:cubicBezTo>
                  <a:lnTo>
                    <a:pt x="370" y="572"/>
                  </a:lnTo>
                  <a:cubicBezTo>
                    <a:pt x="370" y="381"/>
                    <a:pt x="358" y="167"/>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32"/>
            <p:cNvSpPr/>
            <p:nvPr/>
          </p:nvSpPr>
          <p:spPr>
            <a:xfrm>
              <a:off x="5332200" y="3860725"/>
              <a:ext cx="3300" cy="3900"/>
            </a:xfrm>
            <a:custGeom>
              <a:avLst/>
              <a:gdLst/>
              <a:ahLst/>
              <a:cxnLst/>
              <a:rect l="l" t="t" r="r" b="b"/>
              <a:pathLst>
                <a:path w="132" h="156" extrusionOk="0">
                  <a:moveTo>
                    <a:pt x="1" y="0"/>
                  </a:moveTo>
                  <a:lnTo>
                    <a:pt x="1" y="0"/>
                  </a:lnTo>
                  <a:cubicBezTo>
                    <a:pt x="48" y="60"/>
                    <a:pt x="84" y="108"/>
                    <a:pt x="132" y="155"/>
                  </a:cubicBezTo>
                  <a:cubicBezTo>
                    <a:pt x="84" y="108"/>
                    <a:pt x="48"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32"/>
            <p:cNvSpPr/>
            <p:nvPr/>
          </p:nvSpPr>
          <p:spPr>
            <a:xfrm>
              <a:off x="5665275" y="4037225"/>
              <a:ext cx="6875" cy="2375"/>
            </a:xfrm>
            <a:custGeom>
              <a:avLst/>
              <a:gdLst/>
              <a:ahLst/>
              <a:cxnLst/>
              <a:rect l="l" t="t" r="r" b="b"/>
              <a:pathLst>
                <a:path w="275" h="95" extrusionOk="0">
                  <a:moveTo>
                    <a:pt x="1" y="1"/>
                  </a:moveTo>
                  <a:cubicBezTo>
                    <a:pt x="47" y="65"/>
                    <a:pt x="94" y="95"/>
                    <a:pt x="139" y="95"/>
                  </a:cubicBezTo>
                  <a:cubicBezTo>
                    <a:pt x="186" y="95"/>
                    <a:pt x="232" y="62"/>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32"/>
            <p:cNvSpPr/>
            <p:nvPr/>
          </p:nvSpPr>
          <p:spPr>
            <a:xfrm>
              <a:off x="5652775" y="4033375"/>
              <a:ext cx="10150" cy="3575"/>
            </a:xfrm>
            <a:custGeom>
              <a:avLst/>
              <a:gdLst/>
              <a:ahLst/>
              <a:cxnLst/>
              <a:rect l="l" t="t" r="r" b="b"/>
              <a:pathLst>
                <a:path w="406" h="143" extrusionOk="0">
                  <a:moveTo>
                    <a:pt x="84" y="0"/>
                  </a:moveTo>
                  <a:cubicBezTo>
                    <a:pt x="1" y="48"/>
                    <a:pt x="1" y="95"/>
                    <a:pt x="84" y="143"/>
                  </a:cubicBezTo>
                  <a:lnTo>
                    <a:pt x="382" y="143"/>
                  </a:lnTo>
                  <a:cubicBezTo>
                    <a:pt x="405" y="95"/>
                    <a:pt x="405" y="48"/>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32"/>
            <p:cNvSpPr/>
            <p:nvPr/>
          </p:nvSpPr>
          <p:spPr>
            <a:xfrm>
              <a:off x="5646825" y="4033375"/>
              <a:ext cx="8050" cy="3575"/>
            </a:xfrm>
            <a:custGeom>
              <a:avLst/>
              <a:gdLst/>
              <a:ahLst/>
              <a:cxnLst/>
              <a:rect l="l" t="t" r="r" b="b"/>
              <a:pathLst>
                <a:path w="322" h="143" extrusionOk="0">
                  <a:moveTo>
                    <a:pt x="0" y="0"/>
                  </a:moveTo>
                  <a:cubicBezTo>
                    <a:pt x="84" y="107"/>
                    <a:pt x="179" y="143"/>
                    <a:pt x="298" y="143"/>
                  </a:cubicBezTo>
                  <a:cubicBezTo>
                    <a:pt x="322" y="95"/>
                    <a:pt x="322" y="48"/>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32"/>
            <p:cNvSpPr/>
            <p:nvPr/>
          </p:nvSpPr>
          <p:spPr>
            <a:xfrm>
              <a:off x="5661400" y="4033375"/>
              <a:ext cx="3900" cy="3875"/>
            </a:xfrm>
            <a:custGeom>
              <a:avLst/>
              <a:gdLst/>
              <a:ahLst/>
              <a:cxnLst/>
              <a:rect l="l" t="t" r="r" b="b"/>
              <a:pathLst>
                <a:path w="156" h="155" extrusionOk="0">
                  <a:moveTo>
                    <a:pt x="1" y="0"/>
                  </a:moveTo>
                  <a:lnTo>
                    <a:pt x="1" y="0"/>
                  </a:lnTo>
                  <a:cubicBezTo>
                    <a:pt x="13" y="48"/>
                    <a:pt x="13" y="95"/>
                    <a:pt x="13" y="143"/>
                  </a:cubicBezTo>
                  <a:cubicBezTo>
                    <a:pt x="60" y="143"/>
                    <a:pt x="108" y="143"/>
                    <a:pt x="156" y="155"/>
                  </a:cubicBezTo>
                  <a:cubicBezTo>
                    <a:pt x="108" y="95"/>
                    <a:pt x="49"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32"/>
            <p:cNvSpPr/>
            <p:nvPr/>
          </p:nvSpPr>
          <p:spPr>
            <a:xfrm>
              <a:off x="5686700" y="4036925"/>
              <a:ext cx="3900" cy="3300"/>
            </a:xfrm>
            <a:custGeom>
              <a:avLst/>
              <a:gdLst/>
              <a:ahLst/>
              <a:cxnLst/>
              <a:rect l="l" t="t" r="r" b="b"/>
              <a:pathLst>
                <a:path w="156" h="132" extrusionOk="0">
                  <a:moveTo>
                    <a:pt x="1" y="132"/>
                  </a:moveTo>
                  <a:cubicBezTo>
                    <a:pt x="49" y="84"/>
                    <a:pt x="108" y="37"/>
                    <a:pt x="156" y="1"/>
                  </a:cubicBezTo>
                  <a:cubicBezTo>
                    <a:pt x="108" y="37"/>
                    <a:pt x="49" y="84"/>
                    <a:pt x="1" y="13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32"/>
            <p:cNvSpPr/>
            <p:nvPr/>
          </p:nvSpPr>
          <p:spPr>
            <a:xfrm>
              <a:off x="5676000" y="4036925"/>
              <a:ext cx="3600" cy="3000"/>
            </a:xfrm>
            <a:custGeom>
              <a:avLst/>
              <a:gdLst/>
              <a:ahLst/>
              <a:cxnLst/>
              <a:rect l="l" t="t" r="r" b="b"/>
              <a:pathLst>
                <a:path w="144" h="120" extrusionOk="0">
                  <a:moveTo>
                    <a:pt x="0" y="1"/>
                  </a:moveTo>
                  <a:cubicBezTo>
                    <a:pt x="22" y="17"/>
                    <a:pt x="47" y="34"/>
                    <a:pt x="70" y="51"/>
                  </a:cubicBezTo>
                  <a:lnTo>
                    <a:pt x="70" y="51"/>
                  </a:lnTo>
                  <a:cubicBezTo>
                    <a:pt x="49" y="34"/>
                    <a:pt x="26" y="16"/>
                    <a:pt x="0" y="1"/>
                  </a:cubicBezTo>
                  <a:close/>
                  <a:moveTo>
                    <a:pt x="70" y="51"/>
                  </a:moveTo>
                  <a:cubicBezTo>
                    <a:pt x="98" y="75"/>
                    <a:pt x="123" y="100"/>
                    <a:pt x="143" y="120"/>
                  </a:cubicBezTo>
                  <a:cubicBezTo>
                    <a:pt x="124" y="94"/>
                    <a:pt x="98" y="72"/>
                    <a:pt x="70" y="5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32"/>
            <p:cNvSpPr/>
            <p:nvPr/>
          </p:nvSpPr>
          <p:spPr>
            <a:xfrm>
              <a:off x="5672725" y="4035225"/>
              <a:ext cx="3600" cy="1725"/>
            </a:xfrm>
            <a:custGeom>
              <a:avLst/>
              <a:gdLst/>
              <a:ahLst/>
              <a:cxnLst/>
              <a:rect l="l" t="t" r="r" b="b"/>
              <a:pathLst>
                <a:path w="144" h="69" extrusionOk="0">
                  <a:moveTo>
                    <a:pt x="66" y="0"/>
                  </a:moveTo>
                  <a:cubicBezTo>
                    <a:pt x="38" y="0"/>
                    <a:pt x="9" y="25"/>
                    <a:pt x="0" y="69"/>
                  </a:cubicBezTo>
                  <a:lnTo>
                    <a:pt x="143" y="69"/>
                  </a:lnTo>
                  <a:cubicBezTo>
                    <a:pt x="131" y="45"/>
                    <a:pt x="119" y="21"/>
                    <a:pt x="96" y="9"/>
                  </a:cubicBezTo>
                  <a:cubicBezTo>
                    <a:pt x="86" y="3"/>
                    <a:pt x="76" y="0"/>
                    <a:pt x="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32"/>
            <p:cNvSpPr/>
            <p:nvPr/>
          </p:nvSpPr>
          <p:spPr>
            <a:xfrm>
              <a:off x="5694150" y="4036925"/>
              <a:ext cx="3900" cy="1825"/>
            </a:xfrm>
            <a:custGeom>
              <a:avLst/>
              <a:gdLst/>
              <a:ahLst/>
              <a:cxnLst/>
              <a:rect l="l" t="t" r="r" b="b"/>
              <a:pathLst>
                <a:path w="156" h="73" extrusionOk="0">
                  <a:moveTo>
                    <a:pt x="1" y="1"/>
                  </a:moveTo>
                  <a:cubicBezTo>
                    <a:pt x="24" y="49"/>
                    <a:pt x="48" y="72"/>
                    <a:pt x="73" y="72"/>
                  </a:cubicBezTo>
                  <a:cubicBezTo>
                    <a:pt x="99" y="72"/>
                    <a:pt x="126" y="49"/>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32"/>
            <p:cNvSpPr/>
            <p:nvPr/>
          </p:nvSpPr>
          <p:spPr>
            <a:xfrm>
              <a:off x="5917400" y="4046750"/>
              <a:ext cx="31275" cy="14850"/>
            </a:xfrm>
            <a:custGeom>
              <a:avLst/>
              <a:gdLst/>
              <a:ahLst/>
              <a:cxnLst/>
              <a:rect l="l" t="t" r="r" b="b"/>
              <a:pathLst>
                <a:path w="1251" h="594" extrusionOk="0">
                  <a:moveTo>
                    <a:pt x="298" y="1"/>
                  </a:moveTo>
                  <a:cubicBezTo>
                    <a:pt x="167" y="48"/>
                    <a:pt x="0" y="60"/>
                    <a:pt x="0" y="239"/>
                  </a:cubicBezTo>
                  <a:cubicBezTo>
                    <a:pt x="0" y="441"/>
                    <a:pt x="155" y="453"/>
                    <a:pt x="298" y="465"/>
                  </a:cubicBezTo>
                  <a:cubicBezTo>
                    <a:pt x="339" y="471"/>
                    <a:pt x="381" y="472"/>
                    <a:pt x="423" y="472"/>
                  </a:cubicBezTo>
                  <a:cubicBezTo>
                    <a:pt x="520" y="472"/>
                    <a:pt x="620" y="462"/>
                    <a:pt x="718" y="462"/>
                  </a:cubicBezTo>
                  <a:cubicBezTo>
                    <a:pt x="858" y="462"/>
                    <a:pt x="994" y="483"/>
                    <a:pt x="1119" y="584"/>
                  </a:cubicBezTo>
                  <a:cubicBezTo>
                    <a:pt x="1131" y="590"/>
                    <a:pt x="1149" y="593"/>
                    <a:pt x="1169" y="593"/>
                  </a:cubicBezTo>
                  <a:cubicBezTo>
                    <a:pt x="1188" y="593"/>
                    <a:pt x="1209" y="590"/>
                    <a:pt x="1227" y="584"/>
                  </a:cubicBezTo>
                  <a:cubicBezTo>
                    <a:pt x="1239" y="406"/>
                    <a:pt x="1239" y="239"/>
                    <a:pt x="1250" y="60"/>
                  </a:cubicBezTo>
                  <a:cubicBezTo>
                    <a:pt x="1076" y="13"/>
                    <a:pt x="894" y="8"/>
                    <a:pt x="713" y="8"/>
                  </a:cubicBezTo>
                  <a:cubicBezTo>
                    <a:pt x="659" y="8"/>
                    <a:pt x="606" y="8"/>
                    <a:pt x="553" y="8"/>
                  </a:cubicBezTo>
                  <a:cubicBezTo>
                    <a:pt x="467" y="8"/>
                    <a:pt x="381" y="7"/>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32"/>
            <p:cNvSpPr/>
            <p:nvPr/>
          </p:nvSpPr>
          <p:spPr>
            <a:xfrm>
              <a:off x="5883175" y="4044375"/>
              <a:ext cx="29175" cy="13725"/>
            </a:xfrm>
            <a:custGeom>
              <a:avLst/>
              <a:gdLst/>
              <a:ahLst/>
              <a:cxnLst/>
              <a:rect l="l" t="t" r="r" b="b"/>
              <a:pathLst>
                <a:path w="1167" h="549" extrusionOk="0">
                  <a:moveTo>
                    <a:pt x="48" y="1"/>
                  </a:moveTo>
                  <a:cubicBezTo>
                    <a:pt x="0" y="263"/>
                    <a:pt x="95" y="429"/>
                    <a:pt x="405" y="429"/>
                  </a:cubicBezTo>
                  <a:cubicBezTo>
                    <a:pt x="488" y="441"/>
                    <a:pt x="572" y="501"/>
                    <a:pt x="655" y="524"/>
                  </a:cubicBezTo>
                  <a:cubicBezTo>
                    <a:pt x="726" y="524"/>
                    <a:pt x="786" y="548"/>
                    <a:pt x="869" y="548"/>
                  </a:cubicBezTo>
                  <a:cubicBezTo>
                    <a:pt x="1012" y="548"/>
                    <a:pt x="1167" y="513"/>
                    <a:pt x="1167" y="334"/>
                  </a:cubicBezTo>
                  <a:cubicBezTo>
                    <a:pt x="1167" y="203"/>
                    <a:pt x="1048" y="155"/>
                    <a:pt x="929" y="143"/>
                  </a:cubicBezTo>
                  <a:cubicBezTo>
                    <a:pt x="774" y="132"/>
                    <a:pt x="595" y="155"/>
                    <a:pt x="476" y="12"/>
                  </a:cubicBezTo>
                  <a:cubicBezTo>
                    <a:pt x="333" y="12"/>
                    <a:pt x="191" y="1"/>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32"/>
            <p:cNvSpPr/>
            <p:nvPr/>
          </p:nvSpPr>
          <p:spPr>
            <a:xfrm>
              <a:off x="5898950" y="4036775"/>
              <a:ext cx="28300" cy="8125"/>
            </a:xfrm>
            <a:custGeom>
              <a:avLst/>
              <a:gdLst/>
              <a:ahLst/>
              <a:cxnLst/>
              <a:rect l="l" t="t" r="r" b="b"/>
              <a:pathLst>
                <a:path w="1132" h="325" extrusionOk="0">
                  <a:moveTo>
                    <a:pt x="784" y="1"/>
                  </a:moveTo>
                  <a:cubicBezTo>
                    <a:pt x="671" y="1"/>
                    <a:pt x="556" y="45"/>
                    <a:pt x="441" y="126"/>
                  </a:cubicBezTo>
                  <a:cubicBezTo>
                    <a:pt x="298" y="150"/>
                    <a:pt x="119" y="102"/>
                    <a:pt x="0" y="257"/>
                  </a:cubicBezTo>
                  <a:cubicBezTo>
                    <a:pt x="199" y="303"/>
                    <a:pt x="412" y="324"/>
                    <a:pt x="624" y="324"/>
                  </a:cubicBezTo>
                  <a:cubicBezTo>
                    <a:pt x="743" y="324"/>
                    <a:pt x="861" y="317"/>
                    <a:pt x="976" y="305"/>
                  </a:cubicBezTo>
                  <a:cubicBezTo>
                    <a:pt x="1024" y="257"/>
                    <a:pt x="1084" y="209"/>
                    <a:pt x="1131" y="162"/>
                  </a:cubicBezTo>
                  <a:cubicBezTo>
                    <a:pt x="1021" y="51"/>
                    <a:pt x="904" y="1"/>
                    <a:pt x="7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32"/>
            <p:cNvSpPr/>
            <p:nvPr/>
          </p:nvSpPr>
          <p:spPr>
            <a:xfrm>
              <a:off x="6030500" y="4046750"/>
              <a:ext cx="22050" cy="8400"/>
            </a:xfrm>
            <a:custGeom>
              <a:avLst/>
              <a:gdLst/>
              <a:ahLst/>
              <a:cxnLst/>
              <a:rect l="l" t="t" r="r" b="b"/>
              <a:pathLst>
                <a:path w="882" h="336" extrusionOk="0">
                  <a:moveTo>
                    <a:pt x="334" y="1"/>
                  </a:moveTo>
                  <a:cubicBezTo>
                    <a:pt x="227" y="37"/>
                    <a:pt x="120" y="48"/>
                    <a:pt x="1" y="60"/>
                  </a:cubicBezTo>
                  <a:cubicBezTo>
                    <a:pt x="60" y="227"/>
                    <a:pt x="251" y="156"/>
                    <a:pt x="310" y="287"/>
                  </a:cubicBezTo>
                  <a:cubicBezTo>
                    <a:pt x="406" y="325"/>
                    <a:pt x="509" y="336"/>
                    <a:pt x="613" y="336"/>
                  </a:cubicBezTo>
                  <a:cubicBezTo>
                    <a:pt x="703" y="336"/>
                    <a:pt x="794" y="328"/>
                    <a:pt x="882" y="322"/>
                  </a:cubicBezTo>
                  <a:cubicBezTo>
                    <a:pt x="786" y="215"/>
                    <a:pt x="691" y="120"/>
                    <a:pt x="596" y="37"/>
                  </a:cubicBezTo>
                  <a:cubicBezTo>
                    <a:pt x="513" y="25"/>
                    <a:pt x="417" y="25"/>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32"/>
            <p:cNvSpPr/>
            <p:nvPr/>
          </p:nvSpPr>
          <p:spPr>
            <a:xfrm>
              <a:off x="6056700" y="4051300"/>
              <a:ext cx="15500" cy="3825"/>
            </a:xfrm>
            <a:custGeom>
              <a:avLst/>
              <a:gdLst/>
              <a:ahLst/>
              <a:cxnLst/>
              <a:rect l="l" t="t" r="r" b="b"/>
              <a:pathLst>
                <a:path w="620" h="153" extrusionOk="0">
                  <a:moveTo>
                    <a:pt x="268" y="0"/>
                  </a:moveTo>
                  <a:cubicBezTo>
                    <a:pt x="167" y="0"/>
                    <a:pt x="72" y="27"/>
                    <a:pt x="0" y="140"/>
                  </a:cubicBezTo>
                  <a:cubicBezTo>
                    <a:pt x="96" y="152"/>
                    <a:pt x="191" y="152"/>
                    <a:pt x="274" y="152"/>
                  </a:cubicBezTo>
                  <a:cubicBezTo>
                    <a:pt x="369" y="140"/>
                    <a:pt x="477" y="140"/>
                    <a:pt x="572" y="116"/>
                  </a:cubicBezTo>
                  <a:cubicBezTo>
                    <a:pt x="620" y="93"/>
                    <a:pt x="620" y="57"/>
                    <a:pt x="572" y="21"/>
                  </a:cubicBezTo>
                  <a:cubicBezTo>
                    <a:pt x="562" y="22"/>
                    <a:pt x="553" y="22"/>
                    <a:pt x="543" y="22"/>
                  </a:cubicBezTo>
                  <a:cubicBezTo>
                    <a:pt x="455" y="22"/>
                    <a:pt x="359" y="0"/>
                    <a:pt x="2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32"/>
            <p:cNvSpPr/>
            <p:nvPr/>
          </p:nvSpPr>
          <p:spPr>
            <a:xfrm>
              <a:off x="5321475" y="3975925"/>
              <a:ext cx="3000" cy="3600"/>
            </a:xfrm>
            <a:custGeom>
              <a:avLst/>
              <a:gdLst/>
              <a:ahLst/>
              <a:cxnLst/>
              <a:rect l="l" t="t" r="r" b="b"/>
              <a:pathLst>
                <a:path w="120" h="144" extrusionOk="0">
                  <a:moveTo>
                    <a:pt x="1" y="0"/>
                  </a:moveTo>
                  <a:cubicBezTo>
                    <a:pt x="37" y="36"/>
                    <a:pt x="72" y="95"/>
                    <a:pt x="120" y="143"/>
                  </a:cubicBezTo>
                  <a:cubicBezTo>
                    <a:pt x="72" y="95"/>
                    <a:pt x="37"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32"/>
            <p:cNvSpPr/>
            <p:nvPr/>
          </p:nvSpPr>
          <p:spPr>
            <a:xfrm>
              <a:off x="5324750" y="2867750"/>
              <a:ext cx="3600" cy="3300"/>
            </a:xfrm>
            <a:custGeom>
              <a:avLst/>
              <a:gdLst/>
              <a:ahLst/>
              <a:cxnLst/>
              <a:rect l="l" t="t" r="r" b="b"/>
              <a:pathLst>
                <a:path w="144" h="132" extrusionOk="0">
                  <a:moveTo>
                    <a:pt x="144" y="0"/>
                  </a:moveTo>
                  <a:lnTo>
                    <a:pt x="144" y="0"/>
                  </a:lnTo>
                  <a:cubicBezTo>
                    <a:pt x="84" y="48"/>
                    <a:pt x="49" y="84"/>
                    <a:pt x="1" y="131"/>
                  </a:cubicBezTo>
                  <a:cubicBezTo>
                    <a:pt x="49" y="96"/>
                    <a:pt x="108" y="48"/>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32"/>
            <p:cNvSpPr/>
            <p:nvPr/>
          </p:nvSpPr>
          <p:spPr>
            <a:xfrm>
              <a:off x="5317325" y="2874900"/>
              <a:ext cx="3575" cy="3000"/>
            </a:xfrm>
            <a:custGeom>
              <a:avLst/>
              <a:gdLst/>
              <a:ahLst/>
              <a:cxnLst/>
              <a:rect l="l" t="t" r="r" b="b"/>
              <a:pathLst>
                <a:path w="143" h="120" extrusionOk="0">
                  <a:moveTo>
                    <a:pt x="143" y="0"/>
                  </a:moveTo>
                  <a:cubicBezTo>
                    <a:pt x="136" y="9"/>
                    <a:pt x="129" y="17"/>
                    <a:pt x="121" y="26"/>
                  </a:cubicBezTo>
                  <a:lnTo>
                    <a:pt x="121" y="26"/>
                  </a:lnTo>
                  <a:cubicBezTo>
                    <a:pt x="129" y="18"/>
                    <a:pt x="136" y="9"/>
                    <a:pt x="143" y="0"/>
                  </a:cubicBezTo>
                  <a:close/>
                  <a:moveTo>
                    <a:pt x="121" y="26"/>
                  </a:moveTo>
                  <a:lnTo>
                    <a:pt x="121" y="26"/>
                  </a:lnTo>
                  <a:cubicBezTo>
                    <a:pt x="88" y="58"/>
                    <a:pt x="48" y="81"/>
                    <a:pt x="0" y="119"/>
                  </a:cubicBezTo>
                  <a:cubicBezTo>
                    <a:pt x="39" y="90"/>
                    <a:pt x="86" y="61"/>
                    <a:pt x="121" y="2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32"/>
            <p:cNvSpPr/>
            <p:nvPr/>
          </p:nvSpPr>
          <p:spPr>
            <a:xfrm>
              <a:off x="5422700" y="2712900"/>
              <a:ext cx="128300" cy="62300"/>
            </a:xfrm>
            <a:custGeom>
              <a:avLst/>
              <a:gdLst/>
              <a:ahLst/>
              <a:cxnLst/>
              <a:rect l="l" t="t" r="r" b="b"/>
              <a:pathLst>
                <a:path w="5132" h="2492" extrusionOk="0">
                  <a:moveTo>
                    <a:pt x="2273" y="0"/>
                  </a:moveTo>
                  <a:cubicBezTo>
                    <a:pt x="2231" y="0"/>
                    <a:pt x="2209" y="30"/>
                    <a:pt x="2179" y="110"/>
                  </a:cubicBezTo>
                  <a:cubicBezTo>
                    <a:pt x="2179" y="122"/>
                    <a:pt x="2203" y="146"/>
                    <a:pt x="2203" y="170"/>
                  </a:cubicBezTo>
                  <a:cubicBezTo>
                    <a:pt x="2203" y="182"/>
                    <a:pt x="2179" y="205"/>
                    <a:pt x="2167" y="205"/>
                  </a:cubicBezTo>
                  <a:cubicBezTo>
                    <a:pt x="1822" y="182"/>
                    <a:pt x="1488" y="158"/>
                    <a:pt x="1143" y="158"/>
                  </a:cubicBezTo>
                  <a:cubicBezTo>
                    <a:pt x="988" y="170"/>
                    <a:pt x="845" y="194"/>
                    <a:pt x="726" y="277"/>
                  </a:cubicBezTo>
                  <a:cubicBezTo>
                    <a:pt x="202" y="634"/>
                    <a:pt x="250" y="1253"/>
                    <a:pt x="83" y="1777"/>
                  </a:cubicBezTo>
                  <a:cubicBezTo>
                    <a:pt x="60" y="2027"/>
                    <a:pt x="0" y="2301"/>
                    <a:pt x="250" y="2491"/>
                  </a:cubicBezTo>
                  <a:cubicBezTo>
                    <a:pt x="257" y="2492"/>
                    <a:pt x="264" y="2492"/>
                    <a:pt x="271" y="2492"/>
                  </a:cubicBezTo>
                  <a:cubicBezTo>
                    <a:pt x="542" y="2492"/>
                    <a:pt x="672" y="2262"/>
                    <a:pt x="869" y="2146"/>
                  </a:cubicBezTo>
                  <a:cubicBezTo>
                    <a:pt x="976" y="2063"/>
                    <a:pt x="1036" y="1944"/>
                    <a:pt x="1036" y="1801"/>
                  </a:cubicBezTo>
                  <a:cubicBezTo>
                    <a:pt x="1024" y="1718"/>
                    <a:pt x="988" y="1658"/>
                    <a:pt x="929" y="1598"/>
                  </a:cubicBezTo>
                  <a:cubicBezTo>
                    <a:pt x="917" y="1598"/>
                    <a:pt x="869" y="1587"/>
                    <a:pt x="869" y="1587"/>
                  </a:cubicBezTo>
                  <a:cubicBezTo>
                    <a:pt x="869" y="1587"/>
                    <a:pt x="895" y="1569"/>
                    <a:pt x="888" y="1564"/>
                  </a:cubicBezTo>
                  <a:lnTo>
                    <a:pt x="888" y="1564"/>
                  </a:lnTo>
                  <a:cubicBezTo>
                    <a:pt x="923" y="1571"/>
                    <a:pt x="959" y="1575"/>
                    <a:pt x="996" y="1575"/>
                  </a:cubicBezTo>
                  <a:cubicBezTo>
                    <a:pt x="1084" y="1575"/>
                    <a:pt x="1173" y="1550"/>
                    <a:pt x="1238" y="1467"/>
                  </a:cubicBezTo>
                  <a:cubicBezTo>
                    <a:pt x="1262" y="1408"/>
                    <a:pt x="1262" y="1348"/>
                    <a:pt x="1226" y="1289"/>
                  </a:cubicBezTo>
                  <a:cubicBezTo>
                    <a:pt x="1143" y="1206"/>
                    <a:pt x="1072" y="1122"/>
                    <a:pt x="1036" y="1003"/>
                  </a:cubicBezTo>
                  <a:cubicBezTo>
                    <a:pt x="1036" y="944"/>
                    <a:pt x="953" y="896"/>
                    <a:pt x="1036" y="836"/>
                  </a:cubicBezTo>
                  <a:lnTo>
                    <a:pt x="1036" y="836"/>
                  </a:lnTo>
                  <a:cubicBezTo>
                    <a:pt x="1024" y="932"/>
                    <a:pt x="1095" y="956"/>
                    <a:pt x="1143" y="991"/>
                  </a:cubicBezTo>
                  <a:cubicBezTo>
                    <a:pt x="1253" y="1036"/>
                    <a:pt x="1366" y="1057"/>
                    <a:pt x="1479" y="1057"/>
                  </a:cubicBezTo>
                  <a:cubicBezTo>
                    <a:pt x="1574" y="1057"/>
                    <a:pt x="1669" y="1042"/>
                    <a:pt x="1762" y="1015"/>
                  </a:cubicBezTo>
                  <a:cubicBezTo>
                    <a:pt x="1846" y="1003"/>
                    <a:pt x="1905" y="956"/>
                    <a:pt x="1941" y="896"/>
                  </a:cubicBezTo>
                  <a:cubicBezTo>
                    <a:pt x="1963" y="597"/>
                    <a:pt x="2129" y="453"/>
                    <a:pt x="2400" y="453"/>
                  </a:cubicBezTo>
                  <a:cubicBezTo>
                    <a:pt x="2421" y="453"/>
                    <a:pt x="2443" y="454"/>
                    <a:pt x="2465" y="455"/>
                  </a:cubicBezTo>
                  <a:cubicBezTo>
                    <a:pt x="2568" y="459"/>
                    <a:pt x="2670" y="461"/>
                    <a:pt x="2772" y="461"/>
                  </a:cubicBezTo>
                  <a:cubicBezTo>
                    <a:pt x="2975" y="461"/>
                    <a:pt x="3179" y="455"/>
                    <a:pt x="3393" y="455"/>
                  </a:cubicBezTo>
                  <a:cubicBezTo>
                    <a:pt x="3512" y="402"/>
                    <a:pt x="3631" y="372"/>
                    <a:pt x="3751" y="372"/>
                  </a:cubicBezTo>
                  <a:cubicBezTo>
                    <a:pt x="3870" y="372"/>
                    <a:pt x="3989" y="402"/>
                    <a:pt x="4108" y="467"/>
                  </a:cubicBezTo>
                  <a:cubicBezTo>
                    <a:pt x="4200" y="567"/>
                    <a:pt x="4313" y="590"/>
                    <a:pt x="4433" y="590"/>
                  </a:cubicBezTo>
                  <a:cubicBezTo>
                    <a:pt x="4514" y="590"/>
                    <a:pt x="4598" y="579"/>
                    <a:pt x="4679" y="575"/>
                  </a:cubicBezTo>
                  <a:lnTo>
                    <a:pt x="4727" y="527"/>
                  </a:lnTo>
                  <a:lnTo>
                    <a:pt x="4727" y="467"/>
                  </a:lnTo>
                  <a:cubicBezTo>
                    <a:pt x="4712" y="479"/>
                    <a:pt x="4706" y="484"/>
                    <a:pt x="4704" y="484"/>
                  </a:cubicBezTo>
                  <a:cubicBezTo>
                    <a:pt x="4695" y="484"/>
                    <a:pt x="4748" y="419"/>
                    <a:pt x="4692" y="419"/>
                  </a:cubicBezTo>
                  <a:cubicBezTo>
                    <a:pt x="4688" y="419"/>
                    <a:pt x="4684" y="419"/>
                    <a:pt x="4679" y="420"/>
                  </a:cubicBezTo>
                  <a:lnTo>
                    <a:pt x="4715" y="396"/>
                  </a:lnTo>
                  <a:cubicBezTo>
                    <a:pt x="4766" y="419"/>
                    <a:pt x="4815" y="430"/>
                    <a:pt x="4863" y="430"/>
                  </a:cubicBezTo>
                  <a:cubicBezTo>
                    <a:pt x="4939" y="430"/>
                    <a:pt x="5011" y="404"/>
                    <a:pt x="5084" y="360"/>
                  </a:cubicBezTo>
                  <a:cubicBezTo>
                    <a:pt x="5096" y="336"/>
                    <a:pt x="5120" y="313"/>
                    <a:pt x="5132" y="289"/>
                  </a:cubicBezTo>
                  <a:cubicBezTo>
                    <a:pt x="5021" y="178"/>
                    <a:pt x="4884" y="169"/>
                    <a:pt x="4744" y="169"/>
                  </a:cubicBezTo>
                  <a:cubicBezTo>
                    <a:pt x="4719" y="169"/>
                    <a:pt x="4693" y="170"/>
                    <a:pt x="4667" y="170"/>
                  </a:cubicBezTo>
                  <a:cubicBezTo>
                    <a:pt x="4566" y="173"/>
                    <a:pt x="4464" y="174"/>
                    <a:pt x="4363" y="174"/>
                  </a:cubicBezTo>
                  <a:cubicBezTo>
                    <a:pt x="3678" y="174"/>
                    <a:pt x="2993" y="107"/>
                    <a:pt x="2298" y="3"/>
                  </a:cubicBezTo>
                  <a:cubicBezTo>
                    <a:pt x="2289" y="1"/>
                    <a:pt x="2280" y="0"/>
                    <a:pt x="22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32"/>
            <p:cNvSpPr/>
            <p:nvPr/>
          </p:nvSpPr>
          <p:spPr>
            <a:xfrm>
              <a:off x="5663200" y="2927950"/>
              <a:ext cx="142600" cy="19250"/>
            </a:xfrm>
            <a:custGeom>
              <a:avLst/>
              <a:gdLst/>
              <a:ahLst/>
              <a:cxnLst/>
              <a:rect l="l" t="t" r="r" b="b"/>
              <a:pathLst>
                <a:path w="5704" h="770" extrusionOk="0">
                  <a:moveTo>
                    <a:pt x="670" y="0"/>
                  </a:moveTo>
                  <a:cubicBezTo>
                    <a:pt x="522" y="0"/>
                    <a:pt x="374" y="7"/>
                    <a:pt x="227" y="21"/>
                  </a:cubicBezTo>
                  <a:cubicBezTo>
                    <a:pt x="155" y="104"/>
                    <a:pt x="0" y="140"/>
                    <a:pt x="96" y="307"/>
                  </a:cubicBezTo>
                  <a:cubicBezTo>
                    <a:pt x="1191" y="402"/>
                    <a:pt x="2298" y="557"/>
                    <a:pt x="3394" y="581"/>
                  </a:cubicBezTo>
                  <a:cubicBezTo>
                    <a:pt x="3542" y="533"/>
                    <a:pt x="3691" y="518"/>
                    <a:pt x="3833" y="518"/>
                  </a:cubicBezTo>
                  <a:cubicBezTo>
                    <a:pt x="3913" y="518"/>
                    <a:pt x="3990" y="523"/>
                    <a:pt x="4064" y="529"/>
                  </a:cubicBezTo>
                  <a:lnTo>
                    <a:pt x="4064" y="529"/>
                  </a:lnTo>
                  <a:cubicBezTo>
                    <a:pt x="4020" y="542"/>
                    <a:pt x="3973" y="568"/>
                    <a:pt x="3929" y="616"/>
                  </a:cubicBezTo>
                  <a:cubicBezTo>
                    <a:pt x="4078" y="712"/>
                    <a:pt x="4226" y="725"/>
                    <a:pt x="4379" y="725"/>
                  </a:cubicBezTo>
                  <a:cubicBezTo>
                    <a:pt x="4435" y="725"/>
                    <a:pt x="4491" y="724"/>
                    <a:pt x="4549" y="724"/>
                  </a:cubicBezTo>
                  <a:cubicBezTo>
                    <a:pt x="4644" y="682"/>
                    <a:pt x="4739" y="655"/>
                    <a:pt x="4833" y="655"/>
                  </a:cubicBezTo>
                  <a:cubicBezTo>
                    <a:pt x="4927" y="655"/>
                    <a:pt x="5019" y="682"/>
                    <a:pt x="5108" y="747"/>
                  </a:cubicBezTo>
                  <a:cubicBezTo>
                    <a:pt x="5141" y="756"/>
                    <a:pt x="5162" y="770"/>
                    <a:pt x="5188" y="770"/>
                  </a:cubicBezTo>
                  <a:cubicBezTo>
                    <a:pt x="5200" y="770"/>
                    <a:pt x="5212" y="767"/>
                    <a:pt x="5227" y="759"/>
                  </a:cubicBezTo>
                  <a:cubicBezTo>
                    <a:pt x="5263" y="759"/>
                    <a:pt x="5287" y="747"/>
                    <a:pt x="5322" y="747"/>
                  </a:cubicBezTo>
                  <a:cubicBezTo>
                    <a:pt x="5441" y="736"/>
                    <a:pt x="5561" y="736"/>
                    <a:pt x="5656" y="640"/>
                  </a:cubicBezTo>
                  <a:cubicBezTo>
                    <a:pt x="5680" y="628"/>
                    <a:pt x="5692" y="605"/>
                    <a:pt x="5703" y="569"/>
                  </a:cubicBezTo>
                  <a:cubicBezTo>
                    <a:pt x="4620" y="319"/>
                    <a:pt x="3501" y="259"/>
                    <a:pt x="2405" y="152"/>
                  </a:cubicBezTo>
                  <a:cubicBezTo>
                    <a:pt x="1836" y="95"/>
                    <a:pt x="1252" y="0"/>
                    <a:pt x="6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32"/>
            <p:cNvSpPr/>
            <p:nvPr/>
          </p:nvSpPr>
          <p:spPr>
            <a:xfrm>
              <a:off x="5448300" y="2762350"/>
              <a:ext cx="105975" cy="23750"/>
            </a:xfrm>
            <a:custGeom>
              <a:avLst/>
              <a:gdLst/>
              <a:ahLst/>
              <a:cxnLst/>
              <a:rect l="l" t="t" r="r" b="b"/>
              <a:pathLst>
                <a:path w="4239" h="950" extrusionOk="0">
                  <a:moveTo>
                    <a:pt x="2309" y="1"/>
                  </a:moveTo>
                  <a:cubicBezTo>
                    <a:pt x="1964" y="1"/>
                    <a:pt x="1629" y="147"/>
                    <a:pt x="1276" y="147"/>
                  </a:cubicBezTo>
                  <a:cubicBezTo>
                    <a:pt x="1252" y="147"/>
                    <a:pt x="1227" y="146"/>
                    <a:pt x="1203" y="144"/>
                  </a:cubicBezTo>
                  <a:cubicBezTo>
                    <a:pt x="1160" y="146"/>
                    <a:pt x="1117" y="146"/>
                    <a:pt x="1073" y="146"/>
                  </a:cubicBezTo>
                  <a:cubicBezTo>
                    <a:pt x="1002" y="146"/>
                    <a:pt x="931" y="145"/>
                    <a:pt x="859" y="145"/>
                  </a:cubicBezTo>
                  <a:cubicBezTo>
                    <a:pt x="655" y="145"/>
                    <a:pt x="448" y="156"/>
                    <a:pt x="250" y="240"/>
                  </a:cubicBezTo>
                  <a:cubicBezTo>
                    <a:pt x="83" y="335"/>
                    <a:pt x="0" y="454"/>
                    <a:pt x="12" y="644"/>
                  </a:cubicBezTo>
                  <a:cubicBezTo>
                    <a:pt x="24" y="716"/>
                    <a:pt x="71" y="799"/>
                    <a:pt x="143" y="835"/>
                  </a:cubicBezTo>
                  <a:cubicBezTo>
                    <a:pt x="326" y="920"/>
                    <a:pt x="510" y="950"/>
                    <a:pt x="696" y="950"/>
                  </a:cubicBezTo>
                  <a:cubicBezTo>
                    <a:pt x="873" y="950"/>
                    <a:pt x="1053" y="923"/>
                    <a:pt x="1238" y="894"/>
                  </a:cubicBezTo>
                  <a:cubicBezTo>
                    <a:pt x="1463" y="820"/>
                    <a:pt x="1691" y="804"/>
                    <a:pt x="1922" y="804"/>
                  </a:cubicBezTo>
                  <a:cubicBezTo>
                    <a:pt x="2095" y="804"/>
                    <a:pt x="2269" y="813"/>
                    <a:pt x="2446" y="813"/>
                  </a:cubicBezTo>
                  <a:cubicBezTo>
                    <a:pt x="2484" y="813"/>
                    <a:pt x="2522" y="812"/>
                    <a:pt x="2560" y="811"/>
                  </a:cubicBezTo>
                  <a:cubicBezTo>
                    <a:pt x="3108" y="692"/>
                    <a:pt x="3739" y="811"/>
                    <a:pt x="4239" y="454"/>
                  </a:cubicBezTo>
                  <a:cubicBezTo>
                    <a:pt x="4155" y="359"/>
                    <a:pt x="4048" y="287"/>
                    <a:pt x="3953" y="204"/>
                  </a:cubicBezTo>
                  <a:cubicBezTo>
                    <a:pt x="3750" y="49"/>
                    <a:pt x="3500" y="49"/>
                    <a:pt x="3239" y="25"/>
                  </a:cubicBezTo>
                  <a:cubicBezTo>
                    <a:pt x="2941" y="1"/>
                    <a:pt x="2643" y="1"/>
                    <a:pt x="2346" y="1"/>
                  </a:cubicBezTo>
                  <a:cubicBezTo>
                    <a:pt x="2333" y="1"/>
                    <a:pt x="2321" y="1"/>
                    <a:pt x="23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32"/>
            <p:cNvSpPr/>
            <p:nvPr/>
          </p:nvSpPr>
          <p:spPr>
            <a:xfrm>
              <a:off x="5542650" y="2918350"/>
              <a:ext cx="126225" cy="17500"/>
            </a:xfrm>
            <a:custGeom>
              <a:avLst/>
              <a:gdLst/>
              <a:ahLst/>
              <a:cxnLst/>
              <a:rect l="l" t="t" r="r" b="b"/>
              <a:pathLst>
                <a:path w="5049" h="700" extrusionOk="0">
                  <a:moveTo>
                    <a:pt x="298" y="0"/>
                  </a:moveTo>
                  <a:cubicBezTo>
                    <a:pt x="238" y="12"/>
                    <a:pt x="179" y="12"/>
                    <a:pt x="119" y="48"/>
                  </a:cubicBezTo>
                  <a:cubicBezTo>
                    <a:pt x="60" y="72"/>
                    <a:pt x="12" y="119"/>
                    <a:pt x="0" y="179"/>
                  </a:cubicBezTo>
                  <a:cubicBezTo>
                    <a:pt x="72" y="441"/>
                    <a:pt x="346" y="274"/>
                    <a:pt x="477" y="393"/>
                  </a:cubicBezTo>
                  <a:cubicBezTo>
                    <a:pt x="1405" y="405"/>
                    <a:pt x="2310" y="465"/>
                    <a:pt x="3239" y="536"/>
                  </a:cubicBezTo>
                  <a:cubicBezTo>
                    <a:pt x="3715" y="578"/>
                    <a:pt x="4200" y="700"/>
                    <a:pt x="4694" y="700"/>
                  </a:cubicBezTo>
                  <a:cubicBezTo>
                    <a:pt x="4768" y="700"/>
                    <a:pt x="4843" y="697"/>
                    <a:pt x="4918" y="691"/>
                  </a:cubicBezTo>
                  <a:cubicBezTo>
                    <a:pt x="4965" y="584"/>
                    <a:pt x="5001" y="488"/>
                    <a:pt x="5049" y="405"/>
                  </a:cubicBezTo>
                  <a:cubicBezTo>
                    <a:pt x="3965" y="238"/>
                    <a:pt x="2858" y="119"/>
                    <a:pt x="1774" y="60"/>
                  </a:cubicBezTo>
                  <a:cubicBezTo>
                    <a:pt x="1751" y="72"/>
                    <a:pt x="1715" y="72"/>
                    <a:pt x="1679" y="96"/>
                  </a:cubicBezTo>
                  <a:cubicBezTo>
                    <a:pt x="1608" y="107"/>
                    <a:pt x="1539" y="113"/>
                    <a:pt x="1469" y="113"/>
                  </a:cubicBezTo>
                  <a:cubicBezTo>
                    <a:pt x="1399" y="113"/>
                    <a:pt x="1328" y="107"/>
                    <a:pt x="1250" y="96"/>
                  </a:cubicBezTo>
                  <a:cubicBezTo>
                    <a:pt x="1191" y="72"/>
                    <a:pt x="1155" y="60"/>
                    <a:pt x="1084" y="60"/>
                  </a:cubicBezTo>
                  <a:cubicBezTo>
                    <a:pt x="1051" y="60"/>
                    <a:pt x="1006" y="111"/>
                    <a:pt x="959" y="111"/>
                  </a:cubicBezTo>
                  <a:cubicBezTo>
                    <a:pt x="937" y="111"/>
                    <a:pt x="915" y="101"/>
                    <a:pt x="893" y="72"/>
                  </a:cubicBezTo>
                  <a:cubicBezTo>
                    <a:pt x="869" y="72"/>
                    <a:pt x="858" y="60"/>
                    <a:pt x="822" y="60"/>
                  </a:cubicBezTo>
                  <a:cubicBezTo>
                    <a:pt x="786" y="72"/>
                    <a:pt x="774" y="72"/>
                    <a:pt x="750" y="72"/>
                  </a:cubicBezTo>
                  <a:cubicBezTo>
                    <a:pt x="716" y="124"/>
                    <a:pt x="689" y="143"/>
                    <a:pt x="666" y="143"/>
                  </a:cubicBezTo>
                  <a:cubicBezTo>
                    <a:pt x="626" y="143"/>
                    <a:pt x="598" y="86"/>
                    <a:pt x="560" y="48"/>
                  </a:cubicBezTo>
                  <a:cubicBezTo>
                    <a:pt x="477" y="12"/>
                    <a:pt x="393" y="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32"/>
            <p:cNvSpPr/>
            <p:nvPr/>
          </p:nvSpPr>
          <p:spPr>
            <a:xfrm>
              <a:off x="5867975" y="2854900"/>
              <a:ext cx="39325" cy="91450"/>
            </a:xfrm>
            <a:custGeom>
              <a:avLst/>
              <a:gdLst/>
              <a:ahLst/>
              <a:cxnLst/>
              <a:rect l="l" t="t" r="r" b="b"/>
              <a:pathLst>
                <a:path w="1573" h="3658" extrusionOk="0">
                  <a:moveTo>
                    <a:pt x="1338" y="1"/>
                  </a:moveTo>
                  <a:cubicBezTo>
                    <a:pt x="1263" y="1"/>
                    <a:pt x="1190" y="14"/>
                    <a:pt x="1120" y="14"/>
                  </a:cubicBezTo>
                  <a:cubicBezTo>
                    <a:pt x="1060" y="14"/>
                    <a:pt x="1013" y="26"/>
                    <a:pt x="965" y="74"/>
                  </a:cubicBezTo>
                  <a:lnTo>
                    <a:pt x="918" y="205"/>
                  </a:lnTo>
                  <a:cubicBezTo>
                    <a:pt x="787" y="371"/>
                    <a:pt x="965" y="621"/>
                    <a:pt x="775" y="764"/>
                  </a:cubicBezTo>
                  <a:cubicBezTo>
                    <a:pt x="310" y="1622"/>
                    <a:pt x="191" y="2550"/>
                    <a:pt x="60" y="3479"/>
                  </a:cubicBezTo>
                  <a:cubicBezTo>
                    <a:pt x="1" y="3562"/>
                    <a:pt x="25" y="3622"/>
                    <a:pt x="120" y="3658"/>
                  </a:cubicBezTo>
                  <a:cubicBezTo>
                    <a:pt x="227" y="3312"/>
                    <a:pt x="322" y="2967"/>
                    <a:pt x="477" y="2515"/>
                  </a:cubicBezTo>
                  <a:cubicBezTo>
                    <a:pt x="501" y="2776"/>
                    <a:pt x="525" y="2931"/>
                    <a:pt x="537" y="3086"/>
                  </a:cubicBezTo>
                  <a:cubicBezTo>
                    <a:pt x="525" y="3110"/>
                    <a:pt x="537" y="3122"/>
                    <a:pt x="584" y="3122"/>
                  </a:cubicBezTo>
                  <a:cubicBezTo>
                    <a:pt x="620" y="3122"/>
                    <a:pt x="656" y="3110"/>
                    <a:pt x="703" y="3074"/>
                  </a:cubicBezTo>
                  <a:cubicBezTo>
                    <a:pt x="727" y="3026"/>
                    <a:pt x="739" y="3003"/>
                    <a:pt x="763" y="2955"/>
                  </a:cubicBezTo>
                  <a:cubicBezTo>
                    <a:pt x="775" y="2896"/>
                    <a:pt x="787" y="2824"/>
                    <a:pt x="799" y="2765"/>
                  </a:cubicBezTo>
                  <a:cubicBezTo>
                    <a:pt x="822" y="2467"/>
                    <a:pt x="834" y="2157"/>
                    <a:pt x="1013" y="1883"/>
                  </a:cubicBezTo>
                  <a:cubicBezTo>
                    <a:pt x="1037" y="1824"/>
                    <a:pt x="1072" y="1764"/>
                    <a:pt x="1084" y="1705"/>
                  </a:cubicBezTo>
                  <a:lnTo>
                    <a:pt x="1084" y="1693"/>
                  </a:lnTo>
                  <a:cubicBezTo>
                    <a:pt x="1215" y="1181"/>
                    <a:pt x="1370" y="681"/>
                    <a:pt x="1572" y="193"/>
                  </a:cubicBezTo>
                  <a:cubicBezTo>
                    <a:pt x="1572" y="145"/>
                    <a:pt x="1561" y="98"/>
                    <a:pt x="1537" y="50"/>
                  </a:cubicBezTo>
                  <a:cubicBezTo>
                    <a:pt x="1470" y="11"/>
                    <a:pt x="1403" y="1"/>
                    <a:pt x="13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32"/>
            <p:cNvSpPr/>
            <p:nvPr/>
          </p:nvSpPr>
          <p:spPr>
            <a:xfrm>
              <a:off x="5448575" y="2867025"/>
              <a:ext cx="122075" cy="17050"/>
            </a:xfrm>
            <a:custGeom>
              <a:avLst/>
              <a:gdLst/>
              <a:ahLst/>
              <a:cxnLst/>
              <a:rect l="l" t="t" r="r" b="b"/>
              <a:pathLst>
                <a:path w="4883" h="682" extrusionOk="0">
                  <a:moveTo>
                    <a:pt x="437" y="0"/>
                  </a:moveTo>
                  <a:cubicBezTo>
                    <a:pt x="309" y="0"/>
                    <a:pt x="184" y="31"/>
                    <a:pt x="72" y="113"/>
                  </a:cubicBezTo>
                  <a:cubicBezTo>
                    <a:pt x="1" y="279"/>
                    <a:pt x="72" y="386"/>
                    <a:pt x="191" y="470"/>
                  </a:cubicBezTo>
                  <a:cubicBezTo>
                    <a:pt x="267" y="505"/>
                    <a:pt x="344" y="511"/>
                    <a:pt x="420" y="511"/>
                  </a:cubicBezTo>
                  <a:cubicBezTo>
                    <a:pt x="457" y="511"/>
                    <a:pt x="493" y="510"/>
                    <a:pt x="528" y="510"/>
                  </a:cubicBezTo>
                  <a:cubicBezTo>
                    <a:pt x="619" y="510"/>
                    <a:pt x="706" y="518"/>
                    <a:pt x="787" y="577"/>
                  </a:cubicBezTo>
                  <a:cubicBezTo>
                    <a:pt x="1369" y="593"/>
                    <a:pt x="1951" y="642"/>
                    <a:pt x="2537" y="642"/>
                  </a:cubicBezTo>
                  <a:cubicBezTo>
                    <a:pt x="2814" y="642"/>
                    <a:pt x="3092" y="631"/>
                    <a:pt x="3370" y="601"/>
                  </a:cubicBezTo>
                  <a:cubicBezTo>
                    <a:pt x="3411" y="555"/>
                    <a:pt x="3457" y="531"/>
                    <a:pt x="3506" y="531"/>
                  </a:cubicBezTo>
                  <a:cubicBezTo>
                    <a:pt x="3558" y="531"/>
                    <a:pt x="3613" y="558"/>
                    <a:pt x="3668" y="613"/>
                  </a:cubicBezTo>
                  <a:cubicBezTo>
                    <a:pt x="3835" y="660"/>
                    <a:pt x="4007" y="681"/>
                    <a:pt x="4183" y="681"/>
                  </a:cubicBezTo>
                  <a:cubicBezTo>
                    <a:pt x="4359" y="681"/>
                    <a:pt x="4537" y="660"/>
                    <a:pt x="4716" y="625"/>
                  </a:cubicBezTo>
                  <a:cubicBezTo>
                    <a:pt x="4734" y="631"/>
                    <a:pt x="4749" y="634"/>
                    <a:pt x="4763" y="634"/>
                  </a:cubicBezTo>
                  <a:cubicBezTo>
                    <a:pt x="4778" y="634"/>
                    <a:pt x="4793" y="631"/>
                    <a:pt x="4811" y="625"/>
                  </a:cubicBezTo>
                  <a:cubicBezTo>
                    <a:pt x="4823" y="589"/>
                    <a:pt x="4859" y="565"/>
                    <a:pt x="4871" y="529"/>
                  </a:cubicBezTo>
                  <a:cubicBezTo>
                    <a:pt x="4882" y="458"/>
                    <a:pt x="4871" y="398"/>
                    <a:pt x="4811" y="339"/>
                  </a:cubicBezTo>
                  <a:lnTo>
                    <a:pt x="4656" y="339"/>
                  </a:lnTo>
                  <a:cubicBezTo>
                    <a:pt x="4543" y="365"/>
                    <a:pt x="4431" y="388"/>
                    <a:pt x="4323" y="388"/>
                  </a:cubicBezTo>
                  <a:cubicBezTo>
                    <a:pt x="4182" y="388"/>
                    <a:pt x="4046" y="348"/>
                    <a:pt x="3918" y="220"/>
                  </a:cubicBezTo>
                  <a:cubicBezTo>
                    <a:pt x="3787" y="160"/>
                    <a:pt x="3644" y="136"/>
                    <a:pt x="3513" y="136"/>
                  </a:cubicBezTo>
                  <a:lnTo>
                    <a:pt x="2620" y="136"/>
                  </a:lnTo>
                  <a:cubicBezTo>
                    <a:pt x="2477" y="113"/>
                    <a:pt x="2311" y="89"/>
                    <a:pt x="2156" y="77"/>
                  </a:cubicBezTo>
                  <a:lnTo>
                    <a:pt x="1965" y="77"/>
                  </a:lnTo>
                  <a:cubicBezTo>
                    <a:pt x="1537" y="77"/>
                    <a:pt x="1108" y="65"/>
                    <a:pt x="668" y="29"/>
                  </a:cubicBezTo>
                  <a:cubicBezTo>
                    <a:pt x="592" y="11"/>
                    <a:pt x="514" y="0"/>
                    <a:pt x="4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32"/>
            <p:cNvSpPr/>
            <p:nvPr/>
          </p:nvSpPr>
          <p:spPr>
            <a:xfrm>
              <a:off x="5793575" y="2941675"/>
              <a:ext cx="77100" cy="19250"/>
            </a:xfrm>
            <a:custGeom>
              <a:avLst/>
              <a:gdLst/>
              <a:ahLst/>
              <a:cxnLst/>
              <a:rect l="l" t="t" r="r" b="b"/>
              <a:pathLst>
                <a:path w="3084" h="770" extrusionOk="0">
                  <a:moveTo>
                    <a:pt x="703" y="0"/>
                  </a:moveTo>
                  <a:cubicBezTo>
                    <a:pt x="632" y="0"/>
                    <a:pt x="560" y="3"/>
                    <a:pt x="488" y="8"/>
                  </a:cubicBezTo>
                  <a:lnTo>
                    <a:pt x="441" y="56"/>
                  </a:lnTo>
                  <a:cubicBezTo>
                    <a:pt x="381" y="109"/>
                    <a:pt x="307" y="109"/>
                    <a:pt x="235" y="109"/>
                  </a:cubicBezTo>
                  <a:cubicBezTo>
                    <a:pt x="164" y="109"/>
                    <a:pt x="96" y="109"/>
                    <a:pt x="48" y="163"/>
                  </a:cubicBezTo>
                  <a:lnTo>
                    <a:pt x="0" y="198"/>
                  </a:lnTo>
                  <a:cubicBezTo>
                    <a:pt x="655" y="437"/>
                    <a:pt x="1358" y="401"/>
                    <a:pt x="2024" y="508"/>
                  </a:cubicBezTo>
                  <a:cubicBezTo>
                    <a:pt x="2322" y="556"/>
                    <a:pt x="2643" y="508"/>
                    <a:pt x="2882" y="770"/>
                  </a:cubicBezTo>
                  <a:cubicBezTo>
                    <a:pt x="2965" y="734"/>
                    <a:pt x="3024" y="651"/>
                    <a:pt x="2989" y="615"/>
                  </a:cubicBezTo>
                  <a:cubicBezTo>
                    <a:pt x="2751" y="425"/>
                    <a:pt x="2941" y="317"/>
                    <a:pt x="3084" y="198"/>
                  </a:cubicBezTo>
                  <a:cubicBezTo>
                    <a:pt x="3060" y="139"/>
                    <a:pt x="3036" y="79"/>
                    <a:pt x="3024" y="20"/>
                  </a:cubicBezTo>
                  <a:cubicBezTo>
                    <a:pt x="2866" y="178"/>
                    <a:pt x="2693" y="226"/>
                    <a:pt x="2516" y="226"/>
                  </a:cubicBezTo>
                  <a:cubicBezTo>
                    <a:pt x="2307" y="226"/>
                    <a:pt x="2093" y="159"/>
                    <a:pt x="1893" y="127"/>
                  </a:cubicBezTo>
                  <a:cubicBezTo>
                    <a:pt x="1499" y="76"/>
                    <a:pt x="1105" y="0"/>
                    <a:pt x="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32"/>
            <p:cNvSpPr/>
            <p:nvPr/>
          </p:nvSpPr>
          <p:spPr>
            <a:xfrm>
              <a:off x="5604850" y="2903650"/>
              <a:ext cx="77125" cy="10550"/>
            </a:xfrm>
            <a:custGeom>
              <a:avLst/>
              <a:gdLst/>
              <a:ahLst/>
              <a:cxnLst/>
              <a:rect l="l" t="t" r="r" b="b"/>
              <a:pathLst>
                <a:path w="3085" h="422" extrusionOk="0">
                  <a:moveTo>
                    <a:pt x="1447" y="1"/>
                  </a:moveTo>
                  <a:cubicBezTo>
                    <a:pt x="1287" y="1"/>
                    <a:pt x="1126" y="9"/>
                    <a:pt x="965" y="29"/>
                  </a:cubicBezTo>
                  <a:cubicBezTo>
                    <a:pt x="898" y="74"/>
                    <a:pt x="833" y="97"/>
                    <a:pt x="768" y="97"/>
                  </a:cubicBezTo>
                  <a:cubicBezTo>
                    <a:pt x="696" y="97"/>
                    <a:pt x="624" y="68"/>
                    <a:pt x="548" y="5"/>
                  </a:cubicBezTo>
                  <a:lnTo>
                    <a:pt x="120" y="5"/>
                  </a:lnTo>
                  <a:cubicBezTo>
                    <a:pt x="1" y="100"/>
                    <a:pt x="370" y="231"/>
                    <a:pt x="96" y="303"/>
                  </a:cubicBezTo>
                  <a:cubicBezTo>
                    <a:pt x="214" y="398"/>
                    <a:pt x="345" y="417"/>
                    <a:pt x="477" y="417"/>
                  </a:cubicBezTo>
                  <a:cubicBezTo>
                    <a:pt x="557" y="417"/>
                    <a:pt x="638" y="410"/>
                    <a:pt x="715" y="410"/>
                  </a:cubicBezTo>
                  <a:cubicBezTo>
                    <a:pt x="1477" y="410"/>
                    <a:pt x="2239" y="422"/>
                    <a:pt x="2989" y="422"/>
                  </a:cubicBezTo>
                  <a:cubicBezTo>
                    <a:pt x="3084" y="326"/>
                    <a:pt x="3084" y="231"/>
                    <a:pt x="2977" y="160"/>
                  </a:cubicBezTo>
                  <a:cubicBezTo>
                    <a:pt x="2469" y="87"/>
                    <a:pt x="1960" y="1"/>
                    <a:pt x="14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32"/>
            <p:cNvSpPr/>
            <p:nvPr/>
          </p:nvSpPr>
          <p:spPr>
            <a:xfrm>
              <a:off x="5505450" y="2773675"/>
              <a:ext cx="87525" cy="13725"/>
            </a:xfrm>
            <a:custGeom>
              <a:avLst/>
              <a:gdLst/>
              <a:ahLst/>
              <a:cxnLst/>
              <a:rect l="l" t="t" r="r" b="b"/>
              <a:pathLst>
                <a:path w="3501" h="549" extrusionOk="0">
                  <a:moveTo>
                    <a:pt x="1953" y="1"/>
                  </a:moveTo>
                  <a:lnTo>
                    <a:pt x="1953" y="1"/>
                  </a:lnTo>
                  <a:cubicBezTo>
                    <a:pt x="1369" y="72"/>
                    <a:pt x="810" y="132"/>
                    <a:pt x="226" y="191"/>
                  </a:cubicBezTo>
                  <a:cubicBezTo>
                    <a:pt x="143" y="239"/>
                    <a:pt x="36" y="263"/>
                    <a:pt x="0" y="418"/>
                  </a:cubicBezTo>
                  <a:cubicBezTo>
                    <a:pt x="36" y="477"/>
                    <a:pt x="71" y="525"/>
                    <a:pt x="155" y="549"/>
                  </a:cubicBezTo>
                  <a:cubicBezTo>
                    <a:pt x="333" y="549"/>
                    <a:pt x="488" y="537"/>
                    <a:pt x="655" y="477"/>
                  </a:cubicBezTo>
                  <a:cubicBezTo>
                    <a:pt x="1607" y="418"/>
                    <a:pt x="2548" y="370"/>
                    <a:pt x="3500" y="310"/>
                  </a:cubicBezTo>
                  <a:cubicBezTo>
                    <a:pt x="3456" y="119"/>
                    <a:pt x="3359" y="73"/>
                    <a:pt x="3247" y="73"/>
                  </a:cubicBezTo>
                  <a:cubicBezTo>
                    <a:pt x="3146" y="73"/>
                    <a:pt x="3032" y="111"/>
                    <a:pt x="2933" y="111"/>
                  </a:cubicBezTo>
                  <a:cubicBezTo>
                    <a:pt x="2877" y="111"/>
                    <a:pt x="2827" y="98"/>
                    <a:pt x="2786" y="60"/>
                  </a:cubicBezTo>
                  <a:cubicBezTo>
                    <a:pt x="2738" y="60"/>
                    <a:pt x="2679" y="49"/>
                    <a:pt x="2631" y="49"/>
                  </a:cubicBezTo>
                  <a:cubicBezTo>
                    <a:pt x="2631" y="60"/>
                    <a:pt x="2619" y="60"/>
                    <a:pt x="2596" y="72"/>
                  </a:cubicBezTo>
                  <a:cubicBezTo>
                    <a:pt x="2586" y="76"/>
                    <a:pt x="2577" y="77"/>
                    <a:pt x="2569" y="77"/>
                  </a:cubicBezTo>
                  <a:cubicBezTo>
                    <a:pt x="2546" y="77"/>
                    <a:pt x="2526" y="66"/>
                    <a:pt x="2500" y="49"/>
                  </a:cubicBezTo>
                  <a:lnTo>
                    <a:pt x="2357" y="49"/>
                  </a:lnTo>
                  <a:cubicBezTo>
                    <a:pt x="2357" y="60"/>
                    <a:pt x="2346" y="60"/>
                    <a:pt x="2310" y="72"/>
                  </a:cubicBezTo>
                  <a:cubicBezTo>
                    <a:pt x="2303" y="76"/>
                    <a:pt x="2296" y="77"/>
                    <a:pt x="2289" y="77"/>
                  </a:cubicBezTo>
                  <a:cubicBezTo>
                    <a:pt x="2268" y="77"/>
                    <a:pt x="2244" y="66"/>
                    <a:pt x="2226" y="49"/>
                  </a:cubicBezTo>
                  <a:cubicBezTo>
                    <a:pt x="2179" y="60"/>
                    <a:pt x="2119" y="60"/>
                    <a:pt x="2072" y="60"/>
                  </a:cubicBezTo>
                  <a:cubicBezTo>
                    <a:pt x="2072" y="60"/>
                    <a:pt x="2060" y="72"/>
                    <a:pt x="2024" y="72"/>
                  </a:cubicBezTo>
                  <a:cubicBezTo>
                    <a:pt x="2018" y="76"/>
                    <a:pt x="2010" y="77"/>
                    <a:pt x="2003" y="77"/>
                  </a:cubicBezTo>
                  <a:cubicBezTo>
                    <a:pt x="1982" y="77"/>
                    <a:pt x="1958" y="66"/>
                    <a:pt x="1941" y="49"/>
                  </a:cubicBezTo>
                  <a:lnTo>
                    <a:pt x="195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32"/>
            <p:cNvSpPr/>
            <p:nvPr/>
          </p:nvSpPr>
          <p:spPr>
            <a:xfrm>
              <a:off x="5471200" y="2735100"/>
              <a:ext cx="74450" cy="18550"/>
            </a:xfrm>
            <a:custGeom>
              <a:avLst/>
              <a:gdLst/>
              <a:ahLst/>
              <a:cxnLst/>
              <a:rect l="l" t="t" r="r" b="b"/>
              <a:pathLst>
                <a:path w="2978" h="742" extrusionOk="0">
                  <a:moveTo>
                    <a:pt x="1309" y="212"/>
                  </a:moveTo>
                  <a:cubicBezTo>
                    <a:pt x="1374" y="212"/>
                    <a:pt x="1438" y="221"/>
                    <a:pt x="1501" y="246"/>
                  </a:cubicBezTo>
                  <a:cubicBezTo>
                    <a:pt x="1358" y="235"/>
                    <a:pt x="1228" y="231"/>
                    <a:pt x="1105" y="230"/>
                  </a:cubicBezTo>
                  <a:lnTo>
                    <a:pt x="1105" y="230"/>
                  </a:lnTo>
                  <a:cubicBezTo>
                    <a:pt x="1173" y="222"/>
                    <a:pt x="1241" y="212"/>
                    <a:pt x="1309" y="212"/>
                  </a:cubicBezTo>
                  <a:close/>
                  <a:moveTo>
                    <a:pt x="1654" y="0"/>
                  </a:moveTo>
                  <a:cubicBezTo>
                    <a:pt x="1302" y="0"/>
                    <a:pt x="949" y="9"/>
                    <a:pt x="596" y="20"/>
                  </a:cubicBezTo>
                  <a:cubicBezTo>
                    <a:pt x="659" y="142"/>
                    <a:pt x="735" y="200"/>
                    <a:pt x="819" y="226"/>
                  </a:cubicBezTo>
                  <a:lnTo>
                    <a:pt x="819" y="226"/>
                  </a:lnTo>
                  <a:cubicBezTo>
                    <a:pt x="788" y="225"/>
                    <a:pt x="758" y="224"/>
                    <a:pt x="727" y="222"/>
                  </a:cubicBezTo>
                  <a:cubicBezTo>
                    <a:pt x="596" y="210"/>
                    <a:pt x="456" y="160"/>
                    <a:pt x="328" y="160"/>
                  </a:cubicBezTo>
                  <a:cubicBezTo>
                    <a:pt x="200" y="160"/>
                    <a:pt x="84" y="210"/>
                    <a:pt x="1" y="401"/>
                  </a:cubicBezTo>
                  <a:cubicBezTo>
                    <a:pt x="175" y="613"/>
                    <a:pt x="407" y="618"/>
                    <a:pt x="639" y="618"/>
                  </a:cubicBezTo>
                  <a:cubicBezTo>
                    <a:pt x="650" y="618"/>
                    <a:pt x="661" y="618"/>
                    <a:pt x="672" y="618"/>
                  </a:cubicBezTo>
                  <a:cubicBezTo>
                    <a:pt x="793" y="618"/>
                    <a:pt x="914" y="619"/>
                    <a:pt x="1025" y="651"/>
                  </a:cubicBezTo>
                  <a:cubicBezTo>
                    <a:pt x="1108" y="663"/>
                    <a:pt x="1168" y="663"/>
                    <a:pt x="1239" y="663"/>
                  </a:cubicBezTo>
                  <a:cubicBezTo>
                    <a:pt x="1290" y="632"/>
                    <a:pt x="1339" y="617"/>
                    <a:pt x="1386" y="617"/>
                  </a:cubicBezTo>
                  <a:cubicBezTo>
                    <a:pt x="1448" y="617"/>
                    <a:pt x="1506" y="644"/>
                    <a:pt x="1561" y="699"/>
                  </a:cubicBezTo>
                  <a:cubicBezTo>
                    <a:pt x="1669" y="724"/>
                    <a:pt x="1774" y="741"/>
                    <a:pt x="1876" y="741"/>
                  </a:cubicBezTo>
                  <a:cubicBezTo>
                    <a:pt x="2008" y="741"/>
                    <a:pt x="2135" y="713"/>
                    <a:pt x="2263" y="639"/>
                  </a:cubicBezTo>
                  <a:cubicBezTo>
                    <a:pt x="2287" y="603"/>
                    <a:pt x="2311" y="579"/>
                    <a:pt x="2323" y="544"/>
                  </a:cubicBezTo>
                  <a:cubicBezTo>
                    <a:pt x="2227" y="460"/>
                    <a:pt x="2132" y="365"/>
                    <a:pt x="2025" y="282"/>
                  </a:cubicBezTo>
                  <a:cubicBezTo>
                    <a:pt x="2065" y="279"/>
                    <a:pt x="2105" y="278"/>
                    <a:pt x="2145" y="278"/>
                  </a:cubicBezTo>
                  <a:cubicBezTo>
                    <a:pt x="2264" y="278"/>
                    <a:pt x="2383" y="288"/>
                    <a:pt x="2501" y="288"/>
                  </a:cubicBezTo>
                  <a:cubicBezTo>
                    <a:pt x="2659" y="288"/>
                    <a:pt x="2817" y="270"/>
                    <a:pt x="2977" y="187"/>
                  </a:cubicBezTo>
                  <a:cubicBezTo>
                    <a:pt x="2918" y="103"/>
                    <a:pt x="2906" y="44"/>
                    <a:pt x="2870" y="44"/>
                  </a:cubicBezTo>
                  <a:cubicBezTo>
                    <a:pt x="2468" y="12"/>
                    <a:pt x="2062" y="0"/>
                    <a:pt x="16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32"/>
            <p:cNvSpPr/>
            <p:nvPr/>
          </p:nvSpPr>
          <p:spPr>
            <a:xfrm>
              <a:off x="5926325" y="2781425"/>
              <a:ext cx="76825" cy="14250"/>
            </a:xfrm>
            <a:custGeom>
              <a:avLst/>
              <a:gdLst/>
              <a:ahLst/>
              <a:cxnLst/>
              <a:rect l="l" t="t" r="r" b="b"/>
              <a:pathLst>
                <a:path w="3073" h="570" extrusionOk="0">
                  <a:moveTo>
                    <a:pt x="1917" y="0"/>
                  </a:moveTo>
                  <a:cubicBezTo>
                    <a:pt x="1662" y="69"/>
                    <a:pt x="1406" y="85"/>
                    <a:pt x="1147" y="85"/>
                  </a:cubicBezTo>
                  <a:cubicBezTo>
                    <a:pt x="911" y="85"/>
                    <a:pt x="673" y="72"/>
                    <a:pt x="429" y="72"/>
                  </a:cubicBezTo>
                  <a:cubicBezTo>
                    <a:pt x="298" y="108"/>
                    <a:pt x="167" y="131"/>
                    <a:pt x="60" y="227"/>
                  </a:cubicBezTo>
                  <a:cubicBezTo>
                    <a:pt x="36" y="250"/>
                    <a:pt x="12" y="286"/>
                    <a:pt x="0" y="310"/>
                  </a:cubicBezTo>
                  <a:cubicBezTo>
                    <a:pt x="0" y="346"/>
                    <a:pt x="12" y="370"/>
                    <a:pt x="36" y="405"/>
                  </a:cubicBezTo>
                  <a:cubicBezTo>
                    <a:pt x="333" y="442"/>
                    <a:pt x="631" y="448"/>
                    <a:pt x="929" y="448"/>
                  </a:cubicBezTo>
                  <a:cubicBezTo>
                    <a:pt x="1062" y="448"/>
                    <a:pt x="1194" y="447"/>
                    <a:pt x="1327" y="447"/>
                  </a:cubicBezTo>
                  <a:cubicBezTo>
                    <a:pt x="1757" y="447"/>
                    <a:pt x="2185" y="459"/>
                    <a:pt x="2608" y="560"/>
                  </a:cubicBezTo>
                  <a:cubicBezTo>
                    <a:pt x="2629" y="566"/>
                    <a:pt x="2650" y="569"/>
                    <a:pt x="2670" y="569"/>
                  </a:cubicBezTo>
                  <a:cubicBezTo>
                    <a:pt x="2764" y="569"/>
                    <a:pt x="2847" y="505"/>
                    <a:pt x="2906" y="417"/>
                  </a:cubicBezTo>
                  <a:cubicBezTo>
                    <a:pt x="2965" y="370"/>
                    <a:pt x="3013" y="310"/>
                    <a:pt x="3072" y="250"/>
                  </a:cubicBezTo>
                  <a:cubicBezTo>
                    <a:pt x="2977" y="156"/>
                    <a:pt x="2859" y="122"/>
                    <a:pt x="2742" y="122"/>
                  </a:cubicBezTo>
                  <a:cubicBezTo>
                    <a:pt x="2654" y="122"/>
                    <a:pt x="2566" y="141"/>
                    <a:pt x="2489" y="167"/>
                  </a:cubicBezTo>
                  <a:cubicBezTo>
                    <a:pt x="2444" y="180"/>
                    <a:pt x="2403" y="185"/>
                    <a:pt x="2364" y="185"/>
                  </a:cubicBezTo>
                  <a:cubicBezTo>
                    <a:pt x="2187" y="185"/>
                    <a:pt x="2064" y="69"/>
                    <a:pt x="1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32"/>
            <p:cNvSpPr/>
            <p:nvPr/>
          </p:nvSpPr>
          <p:spPr>
            <a:xfrm>
              <a:off x="5544125" y="2902875"/>
              <a:ext cx="73550" cy="11850"/>
            </a:xfrm>
            <a:custGeom>
              <a:avLst/>
              <a:gdLst/>
              <a:ahLst/>
              <a:cxnLst/>
              <a:rect l="l" t="t" r="r" b="b"/>
              <a:pathLst>
                <a:path w="2942" h="474" extrusionOk="0">
                  <a:moveTo>
                    <a:pt x="691" y="0"/>
                  </a:moveTo>
                  <a:cubicBezTo>
                    <a:pt x="60" y="143"/>
                    <a:pt x="60" y="143"/>
                    <a:pt x="1" y="357"/>
                  </a:cubicBezTo>
                  <a:cubicBezTo>
                    <a:pt x="111" y="445"/>
                    <a:pt x="225" y="473"/>
                    <a:pt x="341" y="473"/>
                  </a:cubicBezTo>
                  <a:cubicBezTo>
                    <a:pt x="561" y="473"/>
                    <a:pt x="789" y="371"/>
                    <a:pt x="1011" y="371"/>
                  </a:cubicBezTo>
                  <a:cubicBezTo>
                    <a:pt x="1104" y="371"/>
                    <a:pt x="1197" y="389"/>
                    <a:pt x="1287" y="441"/>
                  </a:cubicBezTo>
                  <a:cubicBezTo>
                    <a:pt x="1703" y="417"/>
                    <a:pt x="2108" y="369"/>
                    <a:pt x="2525" y="334"/>
                  </a:cubicBezTo>
                  <a:cubicBezTo>
                    <a:pt x="2942" y="274"/>
                    <a:pt x="2596" y="143"/>
                    <a:pt x="2549" y="36"/>
                  </a:cubicBezTo>
                  <a:cubicBezTo>
                    <a:pt x="1930" y="24"/>
                    <a:pt x="1311" y="12"/>
                    <a:pt x="6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32"/>
            <p:cNvSpPr/>
            <p:nvPr/>
          </p:nvSpPr>
          <p:spPr>
            <a:xfrm>
              <a:off x="5488600" y="2752325"/>
              <a:ext cx="102575" cy="16450"/>
            </a:xfrm>
            <a:custGeom>
              <a:avLst/>
              <a:gdLst/>
              <a:ahLst/>
              <a:cxnLst/>
              <a:rect l="l" t="t" r="r" b="b"/>
              <a:pathLst>
                <a:path w="4103" h="658" extrusionOk="0">
                  <a:moveTo>
                    <a:pt x="421" y="0"/>
                  </a:moveTo>
                  <a:cubicBezTo>
                    <a:pt x="296" y="0"/>
                    <a:pt x="172" y="21"/>
                    <a:pt x="55" y="105"/>
                  </a:cubicBezTo>
                  <a:cubicBezTo>
                    <a:pt x="1" y="412"/>
                    <a:pt x="165" y="438"/>
                    <a:pt x="336" y="438"/>
                  </a:cubicBezTo>
                  <a:cubicBezTo>
                    <a:pt x="372" y="438"/>
                    <a:pt x="408" y="437"/>
                    <a:pt x="442" y="437"/>
                  </a:cubicBezTo>
                  <a:cubicBezTo>
                    <a:pt x="461" y="437"/>
                    <a:pt x="478" y="437"/>
                    <a:pt x="495" y="438"/>
                  </a:cubicBezTo>
                  <a:cubicBezTo>
                    <a:pt x="596" y="450"/>
                    <a:pt x="698" y="452"/>
                    <a:pt x="800" y="452"/>
                  </a:cubicBezTo>
                  <a:cubicBezTo>
                    <a:pt x="878" y="452"/>
                    <a:pt x="957" y="451"/>
                    <a:pt x="1035" y="451"/>
                  </a:cubicBezTo>
                  <a:cubicBezTo>
                    <a:pt x="1279" y="451"/>
                    <a:pt x="1520" y="465"/>
                    <a:pt x="1746" y="581"/>
                  </a:cubicBezTo>
                  <a:cubicBezTo>
                    <a:pt x="1888" y="581"/>
                    <a:pt x="2024" y="657"/>
                    <a:pt x="2163" y="657"/>
                  </a:cubicBezTo>
                  <a:cubicBezTo>
                    <a:pt x="2222" y="657"/>
                    <a:pt x="2281" y="644"/>
                    <a:pt x="2341" y="605"/>
                  </a:cubicBezTo>
                  <a:cubicBezTo>
                    <a:pt x="2480" y="445"/>
                    <a:pt x="2628" y="314"/>
                    <a:pt x="2845" y="314"/>
                  </a:cubicBezTo>
                  <a:cubicBezTo>
                    <a:pt x="2871" y="314"/>
                    <a:pt x="2897" y="315"/>
                    <a:pt x="2924" y="319"/>
                  </a:cubicBezTo>
                  <a:cubicBezTo>
                    <a:pt x="2977" y="321"/>
                    <a:pt x="3030" y="322"/>
                    <a:pt x="3084" y="322"/>
                  </a:cubicBezTo>
                  <a:cubicBezTo>
                    <a:pt x="3405" y="322"/>
                    <a:pt x="3739" y="295"/>
                    <a:pt x="4055" y="295"/>
                  </a:cubicBezTo>
                  <a:cubicBezTo>
                    <a:pt x="4103" y="200"/>
                    <a:pt x="4067" y="141"/>
                    <a:pt x="3972" y="105"/>
                  </a:cubicBezTo>
                  <a:cubicBezTo>
                    <a:pt x="3256" y="95"/>
                    <a:pt x="2558" y="10"/>
                    <a:pt x="1861" y="10"/>
                  </a:cubicBezTo>
                  <a:cubicBezTo>
                    <a:pt x="1723" y="10"/>
                    <a:pt x="1586" y="14"/>
                    <a:pt x="1448" y="21"/>
                  </a:cubicBezTo>
                  <a:lnTo>
                    <a:pt x="841" y="21"/>
                  </a:lnTo>
                  <a:cubicBezTo>
                    <a:pt x="827" y="22"/>
                    <a:pt x="813" y="22"/>
                    <a:pt x="799" y="22"/>
                  </a:cubicBezTo>
                  <a:cubicBezTo>
                    <a:pt x="678" y="22"/>
                    <a:pt x="549" y="0"/>
                    <a:pt x="4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32"/>
            <p:cNvSpPr/>
            <p:nvPr/>
          </p:nvSpPr>
          <p:spPr>
            <a:xfrm>
              <a:off x="5423575" y="2786175"/>
              <a:ext cx="26225" cy="53325"/>
            </a:xfrm>
            <a:custGeom>
              <a:avLst/>
              <a:gdLst/>
              <a:ahLst/>
              <a:cxnLst/>
              <a:rect l="l" t="t" r="r" b="b"/>
              <a:pathLst>
                <a:path w="1049" h="2133" extrusionOk="0">
                  <a:moveTo>
                    <a:pt x="733" y="4"/>
                  </a:moveTo>
                  <a:cubicBezTo>
                    <a:pt x="688" y="4"/>
                    <a:pt x="644" y="7"/>
                    <a:pt x="596" y="13"/>
                  </a:cubicBezTo>
                  <a:cubicBezTo>
                    <a:pt x="453" y="49"/>
                    <a:pt x="298" y="1"/>
                    <a:pt x="167" y="96"/>
                  </a:cubicBezTo>
                  <a:cubicBezTo>
                    <a:pt x="120" y="132"/>
                    <a:pt x="96" y="191"/>
                    <a:pt x="84" y="251"/>
                  </a:cubicBezTo>
                  <a:cubicBezTo>
                    <a:pt x="48" y="418"/>
                    <a:pt x="37" y="584"/>
                    <a:pt x="37" y="751"/>
                  </a:cubicBezTo>
                  <a:cubicBezTo>
                    <a:pt x="37" y="989"/>
                    <a:pt x="1" y="1227"/>
                    <a:pt x="108" y="1442"/>
                  </a:cubicBezTo>
                  <a:cubicBezTo>
                    <a:pt x="465" y="1537"/>
                    <a:pt x="346" y="2061"/>
                    <a:pt x="715" y="2132"/>
                  </a:cubicBezTo>
                  <a:cubicBezTo>
                    <a:pt x="751" y="2120"/>
                    <a:pt x="763" y="2085"/>
                    <a:pt x="799" y="2073"/>
                  </a:cubicBezTo>
                  <a:cubicBezTo>
                    <a:pt x="763" y="1906"/>
                    <a:pt x="751" y="1727"/>
                    <a:pt x="799" y="1561"/>
                  </a:cubicBezTo>
                  <a:cubicBezTo>
                    <a:pt x="834" y="1525"/>
                    <a:pt x="858" y="1465"/>
                    <a:pt x="882" y="1418"/>
                  </a:cubicBezTo>
                  <a:cubicBezTo>
                    <a:pt x="882" y="1299"/>
                    <a:pt x="834" y="1192"/>
                    <a:pt x="834" y="1073"/>
                  </a:cubicBezTo>
                  <a:cubicBezTo>
                    <a:pt x="882" y="1001"/>
                    <a:pt x="929" y="906"/>
                    <a:pt x="965" y="834"/>
                  </a:cubicBezTo>
                  <a:cubicBezTo>
                    <a:pt x="953" y="822"/>
                    <a:pt x="941" y="787"/>
                    <a:pt x="929" y="775"/>
                  </a:cubicBezTo>
                  <a:cubicBezTo>
                    <a:pt x="882" y="715"/>
                    <a:pt x="739" y="668"/>
                    <a:pt x="918" y="596"/>
                  </a:cubicBezTo>
                  <a:cubicBezTo>
                    <a:pt x="929" y="584"/>
                    <a:pt x="953" y="572"/>
                    <a:pt x="977" y="549"/>
                  </a:cubicBezTo>
                  <a:cubicBezTo>
                    <a:pt x="989" y="525"/>
                    <a:pt x="1001" y="513"/>
                    <a:pt x="1013" y="477"/>
                  </a:cubicBezTo>
                  <a:cubicBezTo>
                    <a:pt x="1037" y="430"/>
                    <a:pt x="1049" y="370"/>
                    <a:pt x="1049" y="311"/>
                  </a:cubicBezTo>
                  <a:cubicBezTo>
                    <a:pt x="1049" y="251"/>
                    <a:pt x="1037" y="191"/>
                    <a:pt x="1001" y="132"/>
                  </a:cubicBezTo>
                  <a:cubicBezTo>
                    <a:pt x="977" y="72"/>
                    <a:pt x="929" y="49"/>
                    <a:pt x="870" y="13"/>
                  </a:cubicBezTo>
                  <a:cubicBezTo>
                    <a:pt x="822" y="7"/>
                    <a:pt x="778" y="4"/>
                    <a:pt x="733" y="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32"/>
            <p:cNvSpPr/>
            <p:nvPr/>
          </p:nvSpPr>
          <p:spPr>
            <a:xfrm>
              <a:off x="5496200" y="2905350"/>
              <a:ext cx="80100" cy="17200"/>
            </a:xfrm>
            <a:custGeom>
              <a:avLst/>
              <a:gdLst/>
              <a:ahLst/>
              <a:cxnLst/>
              <a:rect l="l" t="t" r="r" b="b"/>
              <a:pathLst>
                <a:path w="3204" h="688" extrusionOk="0">
                  <a:moveTo>
                    <a:pt x="680" y="1"/>
                  </a:moveTo>
                  <a:cubicBezTo>
                    <a:pt x="445" y="1"/>
                    <a:pt x="216" y="48"/>
                    <a:pt x="1" y="223"/>
                  </a:cubicBezTo>
                  <a:cubicBezTo>
                    <a:pt x="13" y="282"/>
                    <a:pt x="13" y="330"/>
                    <a:pt x="37" y="389"/>
                  </a:cubicBezTo>
                  <a:cubicBezTo>
                    <a:pt x="291" y="604"/>
                    <a:pt x="572" y="641"/>
                    <a:pt x="861" y="641"/>
                  </a:cubicBezTo>
                  <a:cubicBezTo>
                    <a:pt x="1014" y="641"/>
                    <a:pt x="1169" y="631"/>
                    <a:pt x="1323" y="631"/>
                  </a:cubicBezTo>
                  <a:cubicBezTo>
                    <a:pt x="1394" y="631"/>
                    <a:pt x="1466" y="633"/>
                    <a:pt x="1537" y="639"/>
                  </a:cubicBezTo>
                  <a:cubicBezTo>
                    <a:pt x="1546" y="640"/>
                    <a:pt x="1555" y="641"/>
                    <a:pt x="1564" y="641"/>
                  </a:cubicBezTo>
                  <a:cubicBezTo>
                    <a:pt x="1714" y="641"/>
                    <a:pt x="1833" y="500"/>
                    <a:pt x="1979" y="500"/>
                  </a:cubicBezTo>
                  <a:cubicBezTo>
                    <a:pt x="2016" y="500"/>
                    <a:pt x="2055" y="509"/>
                    <a:pt x="2096" y="532"/>
                  </a:cubicBezTo>
                  <a:cubicBezTo>
                    <a:pt x="2096" y="592"/>
                    <a:pt x="2132" y="627"/>
                    <a:pt x="2192" y="627"/>
                  </a:cubicBezTo>
                  <a:cubicBezTo>
                    <a:pt x="2275" y="639"/>
                    <a:pt x="2370" y="639"/>
                    <a:pt x="2454" y="651"/>
                  </a:cubicBezTo>
                  <a:cubicBezTo>
                    <a:pt x="2454" y="663"/>
                    <a:pt x="2477" y="663"/>
                    <a:pt x="2501" y="687"/>
                  </a:cubicBezTo>
                  <a:cubicBezTo>
                    <a:pt x="2525" y="687"/>
                    <a:pt x="2561" y="675"/>
                    <a:pt x="2596" y="639"/>
                  </a:cubicBezTo>
                  <a:lnTo>
                    <a:pt x="2727" y="592"/>
                  </a:lnTo>
                  <a:cubicBezTo>
                    <a:pt x="2799" y="568"/>
                    <a:pt x="2799" y="532"/>
                    <a:pt x="2739" y="497"/>
                  </a:cubicBezTo>
                  <a:cubicBezTo>
                    <a:pt x="2692" y="413"/>
                    <a:pt x="2727" y="377"/>
                    <a:pt x="2799" y="354"/>
                  </a:cubicBezTo>
                  <a:cubicBezTo>
                    <a:pt x="2930" y="342"/>
                    <a:pt x="3073" y="342"/>
                    <a:pt x="3204" y="342"/>
                  </a:cubicBezTo>
                  <a:cubicBezTo>
                    <a:pt x="2989" y="219"/>
                    <a:pt x="2762" y="194"/>
                    <a:pt x="2533" y="194"/>
                  </a:cubicBezTo>
                  <a:cubicBezTo>
                    <a:pt x="2379" y="194"/>
                    <a:pt x="2224" y="206"/>
                    <a:pt x="2073" y="206"/>
                  </a:cubicBezTo>
                  <a:cubicBezTo>
                    <a:pt x="2013" y="206"/>
                    <a:pt x="1953" y="204"/>
                    <a:pt x="1894" y="199"/>
                  </a:cubicBezTo>
                  <a:cubicBezTo>
                    <a:pt x="1834" y="139"/>
                    <a:pt x="1763" y="92"/>
                    <a:pt x="1656" y="56"/>
                  </a:cubicBezTo>
                  <a:cubicBezTo>
                    <a:pt x="1605" y="62"/>
                    <a:pt x="1553" y="64"/>
                    <a:pt x="1501" y="64"/>
                  </a:cubicBezTo>
                  <a:cubicBezTo>
                    <a:pt x="1231" y="64"/>
                    <a:pt x="952" y="1"/>
                    <a:pt x="6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32"/>
            <p:cNvSpPr/>
            <p:nvPr/>
          </p:nvSpPr>
          <p:spPr>
            <a:xfrm>
              <a:off x="5650700" y="2706375"/>
              <a:ext cx="63625" cy="14525"/>
            </a:xfrm>
            <a:custGeom>
              <a:avLst/>
              <a:gdLst/>
              <a:ahLst/>
              <a:cxnLst/>
              <a:rect l="l" t="t" r="r" b="b"/>
              <a:pathLst>
                <a:path w="2545" h="581" extrusionOk="0">
                  <a:moveTo>
                    <a:pt x="899" y="1"/>
                  </a:moveTo>
                  <a:cubicBezTo>
                    <a:pt x="882" y="1"/>
                    <a:pt x="864" y="1"/>
                    <a:pt x="846" y="2"/>
                  </a:cubicBezTo>
                  <a:cubicBezTo>
                    <a:pt x="785" y="54"/>
                    <a:pt x="712" y="68"/>
                    <a:pt x="634" y="68"/>
                  </a:cubicBezTo>
                  <a:cubicBezTo>
                    <a:pt x="534" y="68"/>
                    <a:pt x="426" y="45"/>
                    <a:pt x="325" y="45"/>
                  </a:cubicBezTo>
                  <a:cubicBezTo>
                    <a:pt x="194" y="45"/>
                    <a:pt x="75" y="84"/>
                    <a:pt x="0" y="264"/>
                  </a:cubicBezTo>
                  <a:cubicBezTo>
                    <a:pt x="715" y="335"/>
                    <a:pt x="1441" y="359"/>
                    <a:pt x="2143" y="550"/>
                  </a:cubicBezTo>
                  <a:cubicBezTo>
                    <a:pt x="2190" y="567"/>
                    <a:pt x="2251" y="581"/>
                    <a:pt x="2310" y="581"/>
                  </a:cubicBezTo>
                  <a:cubicBezTo>
                    <a:pt x="2416" y="581"/>
                    <a:pt x="2517" y="536"/>
                    <a:pt x="2524" y="383"/>
                  </a:cubicBezTo>
                  <a:cubicBezTo>
                    <a:pt x="2545" y="242"/>
                    <a:pt x="2419" y="134"/>
                    <a:pt x="2293" y="134"/>
                  </a:cubicBezTo>
                  <a:cubicBezTo>
                    <a:pt x="2271" y="134"/>
                    <a:pt x="2248" y="138"/>
                    <a:pt x="2227" y="145"/>
                  </a:cubicBezTo>
                  <a:cubicBezTo>
                    <a:pt x="2138" y="169"/>
                    <a:pt x="2051" y="178"/>
                    <a:pt x="1966" y="178"/>
                  </a:cubicBezTo>
                  <a:cubicBezTo>
                    <a:pt x="1600" y="178"/>
                    <a:pt x="1259" y="1"/>
                    <a:pt x="8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32"/>
            <p:cNvSpPr/>
            <p:nvPr/>
          </p:nvSpPr>
          <p:spPr>
            <a:xfrm>
              <a:off x="5488475" y="2899575"/>
              <a:ext cx="58650" cy="11650"/>
            </a:xfrm>
            <a:custGeom>
              <a:avLst/>
              <a:gdLst/>
              <a:ahLst/>
              <a:cxnLst/>
              <a:rect l="l" t="t" r="r" b="b"/>
              <a:pathLst>
                <a:path w="2346" h="466" extrusionOk="0">
                  <a:moveTo>
                    <a:pt x="967" y="0"/>
                  </a:moveTo>
                  <a:cubicBezTo>
                    <a:pt x="769" y="0"/>
                    <a:pt x="567" y="38"/>
                    <a:pt x="367" y="38"/>
                  </a:cubicBezTo>
                  <a:cubicBezTo>
                    <a:pt x="352" y="38"/>
                    <a:pt x="337" y="37"/>
                    <a:pt x="322" y="37"/>
                  </a:cubicBezTo>
                  <a:cubicBezTo>
                    <a:pt x="286" y="49"/>
                    <a:pt x="262" y="96"/>
                    <a:pt x="286" y="144"/>
                  </a:cubicBezTo>
                  <a:cubicBezTo>
                    <a:pt x="291" y="207"/>
                    <a:pt x="275" y="224"/>
                    <a:pt x="251" y="224"/>
                  </a:cubicBezTo>
                  <a:cubicBezTo>
                    <a:pt x="224" y="224"/>
                    <a:pt x="186" y="201"/>
                    <a:pt x="158" y="201"/>
                  </a:cubicBezTo>
                  <a:cubicBezTo>
                    <a:pt x="147" y="201"/>
                    <a:pt x="138" y="205"/>
                    <a:pt x="131" y="216"/>
                  </a:cubicBezTo>
                  <a:cubicBezTo>
                    <a:pt x="72" y="251"/>
                    <a:pt x="24" y="275"/>
                    <a:pt x="0" y="335"/>
                  </a:cubicBezTo>
                  <a:cubicBezTo>
                    <a:pt x="84" y="442"/>
                    <a:pt x="203" y="442"/>
                    <a:pt x="322" y="466"/>
                  </a:cubicBezTo>
                  <a:cubicBezTo>
                    <a:pt x="905" y="454"/>
                    <a:pt x="1477" y="454"/>
                    <a:pt x="2048" y="442"/>
                  </a:cubicBezTo>
                  <a:cubicBezTo>
                    <a:pt x="2132" y="287"/>
                    <a:pt x="2274" y="251"/>
                    <a:pt x="2346" y="144"/>
                  </a:cubicBezTo>
                  <a:cubicBezTo>
                    <a:pt x="2216" y="54"/>
                    <a:pt x="2081" y="14"/>
                    <a:pt x="1944" y="14"/>
                  </a:cubicBezTo>
                  <a:cubicBezTo>
                    <a:pt x="1792" y="14"/>
                    <a:pt x="1639" y="63"/>
                    <a:pt x="1489" y="144"/>
                  </a:cubicBezTo>
                  <a:cubicBezTo>
                    <a:pt x="1321" y="30"/>
                    <a:pt x="1145" y="0"/>
                    <a:pt x="9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32"/>
            <p:cNvSpPr/>
            <p:nvPr/>
          </p:nvSpPr>
          <p:spPr>
            <a:xfrm>
              <a:off x="5596400" y="2699875"/>
              <a:ext cx="75450" cy="13125"/>
            </a:xfrm>
            <a:custGeom>
              <a:avLst/>
              <a:gdLst/>
              <a:ahLst/>
              <a:cxnLst/>
              <a:rect l="l" t="t" r="r" b="b"/>
              <a:pathLst>
                <a:path w="3018" h="525" extrusionOk="0">
                  <a:moveTo>
                    <a:pt x="250" y="5"/>
                  </a:moveTo>
                  <a:cubicBezTo>
                    <a:pt x="106" y="5"/>
                    <a:pt x="1" y="80"/>
                    <a:pt x="17" y="405"/>
                  </a:cubicBezTo>
                  <a:cubicBezTo>
                    <a:pt x="744" y="441"/>
                    <a:pt x="1458" y="393"/>
                    <a:pt x="2172" y="524"/>
                  </a:cubicBezTo>
                  <a:cubicBezTo>
                    <a:pt x="2272" y="408"/>
                    <a:pt x="2405" y="397"/>
                    <a:pt x="2541" y="397"/>
                  </a:cubicBezTo>
                  <a:cubicBezTo>
                    <a:pt x="2573" y="397"/>
                    <a:pt x="2606" y="398"/>
                    <a:pt x="2639" y="398"/>
                  </a:cubicBezTo>
                  <a:cubicBezTo>
                    <a:pt x="2779" y="398"/>
                    <a:pt x="2915" y="386"/>
                    <a:pt x="3018" y="262"/>
                  </a:cubicBezTo>
                  <a:cubicBezTo>
                    <a:pt x="2815" y="262"/>
                    <a:pt x="2589" y="238"/>
                    <a:pt x="2363" y="214"/>
                  </a:cubicBezTo>
                  <a:cubicBezTo>
                    <a:pt x="1863" y="0"/>
                    <a:pt x="1303" y="119"/>
                    <a:pt x="767" y="36"/>
                  </a:cubicBezTo>
                  <a:cubicBezTo>
                    <a:pt x="733" y="54"/>
                    <a:pt x="693" y="61"/>
                    <a:pt x="649" y="61"/>
                  </a:cubicBezTo>
                  <a:cubicBezTo>
                    <a:pt x="525" y="61"/>
                    <a:pt x="373" y="5"/>
                    <a:pt x="250" y="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32"/>
            <p:cNvSpPr/>
            <p:nvPr/>
          </p:nvSpPr>
          <p:spPr>
            <a:xfrm>
              <a:off x="5430425" y="2837975"/>
              <a:ext cx="25325" cy="46275"/>
            </a:xfrm>
            <a:custGeom>
              <a:avLst/>
              <a:gdLst/>
              <a:ahLst/>
              <a:cxnLst/>
              <a:rect l="l" t="t" r="r" b="b"/>
              <a:pathLst>
                <a:path w="1013" h="1851" extrusionOk="0">
                  <a:moveTo>
                    <a:pt x="525" y="1"/>
                  </a:moveTo>
                  <a:lnTo>
                    <a:pt x="477" y="60"/>
                  </a:lnTo>
                  <a:cubicBezTo>
                    <a:pt x="370" y="120"/>
                    <a:pt x="263" y="167"/>
                    <a:pt x="179" y="251"/>
                  </a:cubicBezTo>
                  <a:cubicBezTo>
                    <a:pt x="84" y="346"/>
                    <a:pt x="13" y="453"/>
                    <a:pt x="1" y="584"/>
                  </a:cubicBezTo>
                  <a:cubicBezTo>
                    <a:pt x="1" y="655"/>
                    <a:pt x="13" y="715"/>
                    <a:pt x="24" y="775"/>
                  </a:cubicBezTo>
                  <a:cubicBezTo>
                    <a:pt x="72" y="989"/>
                    <a:pt x="227" y="1132"/>
                    <a:pt x="239" y="1358"/>
                  </a:cubicBezTo>
                  <a:cubicBezTo>
                    <a:pt x="252" y="1709"/>
                    <a:pt x="343" y="1851"/>
                    <a:pt x="483" y="1851"/>
                  </a:cubicBezTo>
                  <a:cubicBezTo>
                    <a:pt x="600" y="1851"/>
                    <a:pt x="750" y="1753"/>
                    <a:pt x="917" y="1596"/>
                  </a:cubicBezTo>
                  <a:cubicBezTo>
                    <a:pt x="882" y="1501"/>
                    <a:pt x="834" y="1429"/>
                    <a:pt x="786" y="1346"/>
                  </a:cubicBezTo>
                  <a:cubicBezTo>
                    <a:pt x="786" y="1239"/>
                    <a:pt x="882" y="1144"/>
                    <a:pt x="882" y="1048"/>
                  </a:cubicBezTo>
                  <a:cubicBezTo>
                    <a:pt x="858" y="989"/>
                    <a:pt x="834" y="941"/>
                    <a:pt x="786" y="906"/>
                  </a:cubicBezTo>
                  <a:cubicBezTo>
                    <a:pt x="596" y="763"/>
                    <a:pt x="560" y="548"/>
                    <a:pt x="655" y="334"/>
                  </a:cubicBezTo>
                  <a:cubicBezTo>
                    <a:pt x="703" y="191"/>
                    <a:pt x="1013" y="310"/>
                    <a:pt x="917" y="48"/>
                  </a:cubicBezTo>
                  <a:lnTo>
                    <a:pt x="52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32"/>
            <p:cNvSpPr/>
            <p:nvPr/>
          </p:nvSpPr>
          <p:spPr>
            <a:xfrm>
              <a:off x="5889425" y="2816850"/>
              <a:ext cx="32150" cy="44375"/>
            </a:xfrm>
            <a:custGeom>
              <a:avLst/>
              <a:gdLst/>
              <a:ahLst/>
              <a:cxnLst/>
              <a:rect l="l" t="t" r="r" b="b"/>
              <a:pathLst>
                <a:path w="1286" h="1775" extrusionOk="0">
                  <a:moveTo>
                    <a:pt x="988" y="0"/>
                  </a:moveTo>
                  <a:cubicBezTo>
                    <a:pt x="786" y="24"/>
                    <a:pt x="726" y="191"/>
                    <a:pt x="631" y="322"/>
                  </a:cubicBezTo>
                  <a:cubicBezTo>
                    <a:pt x="583" y="417"/>
                    <a:pt x="536" y="524"/>
                    <a:pt x="488" y="608"/>
                  </a:cubicBezTo>
                  <a:cubicBezTo>
                    <a:pt x="453" y="846"/>
                    <a:pt x="0" y="893"/>
                    <a:pt x="179" y="1239"/>
                  </a:cubicBezTo>
                  <a:lnTo>
                    <a:pt x="179" y="1429"/>
                  </a:lnTo>
                  <a:cubicBezTo>
                    <a:pt x="208" y="1479"/>
                    <a:pt x="246" y="1503"/>
                    <a:pt x="293" y="1503"/>
                  </a:cubicBezTo>
                  <a:cubicBezTo>
                    <a:pt x="302" y="1503"/>
                    <a:pt x="312" y="1502"/>
                    <a:pt x="322" y="1500"/>
                  </a:cubicBezTo>
                  <a:cubicBezTo>
                    <a:pt x="375" y="1447"/>
                    <a:pt x="421" y="1424"/>
                    <a:pt x="462" y="1424"/>
                  </a:cubicBezTo>
                  <a:cubicBezTo>
                    <a:pt x="532" y="1424"/>
                    <a:pt x="586" y="1491"/>
                    <a:pt x="631" y="1596"/>
                  </a:cubicBezTo>
                  <a:lnTo>
                    <a:pt x="679" y="1774"/>
                  </a:lnTo>
                  <a:lnTo>
                    <a:pt x="691" y="1774"/>
                  </a:lnTo>
                  <a:cubicBezTo>
                    <a:pt x="822" y="1429"/>
                    <a:pt x="988" y="1119"/>
                    <a:pt x="1191" y="822"/>
                  </a:cubicBezTo>
                  <a:cubicBezTo>
                    <a:pt x="1203" y="608"/>
                    <a:pt x="1226" y="405"/>
                    <a:pt x="1286" y="227"/>
                  </a:cubicBezTo>
                  <a:cubicBezTo>
                    <a:pt x="1238" y="72"/>
                    <a:pt x="1131" y="12"/>
                    <a:pt x="9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32"/>
            <p:cNvSpPr/>
            <p:nvPr/>
          </p:nvSpPr>
          <p:spPr>
            <a:xfrm>
              <a:off x="5521225" y="2748375"/>
              <a:ext cx="79200" cy="9975"/>
            </a:xfrm>
            <a:custGeom>
              <a:avLst/>
              <a:gdLst/>
              <a:ahLst/>
              <a:cxnLst/>
              <a:rect l="l" t="t" r="r" b="b"/>
              <a:pathLst>
                <a:path w="3168" h="399" extrusionOk="0">
                  <a:moveTo>
                    <a:pt x="310" y="1"/>
                  </a:moveTo>
                  <a:lnTo>
                    <a:pt x="310" y="60"/>
                  </a:lnTo>
                  <a:cubicBezTo>
                    <a:pt x="226" y="144"/>
                    <a:pt x="0" y="48"/>
                    <a:pt x="24" y="287"/>
                  </a:cubicBezTo>
                  <a:cubicBezTo>
                    <a:pt x="349" y="325"/>
                    <a:pt x="673" y="336"/>
                    <a:pt x="996" y="336"/>
                  </a:cubicBezTo>
                  <a:cubicBezTo>
                    <a:pt x="1442" y="336"/>
                    <a:pt x="1886" y="315"/>
                    <a:pt x="2329" y="315"/>
                  </a:cubicBezTo>
                  <a:cubicBezTo>
                    <a:pt x="2470" y="315"/>
                    <a:pt x="2610" y="317"/>
                    <a:pt x="2750" y="322"/>
                  </a:cubicBezTo>
                  <a:cubicBezTo>
                    <a:pt x="2837" y="341"/>
                    <a:pt x="2941" y="399"/>
                    <a:pt x="3023" y="399"/>
                  </a:cubicBezTo>
                  <a:cubicBezTo>
                    <a:pt x="3098" y="399"/>
                    <a:pt x="3156" y="350"/>
                    <a:pt x="3167" y="179"/>
                  </a:cubicBezTo>
                  <a:lnTo>
                    <a:pt x="3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32"/>
            <p:cNvSpPr/>
            <p:nvPr/>
          </p:nvSpPr>
          <p:spPr>
            <a:xfrm>
              <a:off x="5427750" y="2853150"/>
              <a:ext cx="40200" cy="47625"/>
            </a:xfrm>
            <a:custGeom>
              <a:avLst/>
              <a:gdLst/>
              <a:ahLst/>
              <a:cxnLst/>
              <a:rect l="l" t="t" r="r" b="b"/>
              <a:pathLst>
                <a:path w="1608" h="1905" extrusionOk="0">
                  <a:moveTo>
                    <a:pt x="179" y="1"/>
                  </a:moveTo>
                  <a:cubicBezTo>
                    <a:pt x="0" y="203"/>
                    <a:pt x="0" y="394"/>
                    <a:pt x="179" y="596"/>
                  </a:cubicBezTo>
                  <a:cubicBezTo>
                    <a:pt x="358" y="751"/>
                    <a:pt x="179" y="1001"/>
                    <a:pt x="334" y="1168"/>
                  </a:cubicBezTo>
                  <a:cubicBezTo>
                    <a:pt x="477" y="1406"/>
                    <a:pt x="608" y="1644"/>
                    <a:pt x="762" y="1882"/>
                  </a:cubicBezTo>
                  <a:cubicBezTo>
                    <a:pt x="799" y="1898"/>
                    <a:pt x="832" y="1905"/>
                    <a:pt x="862" y="1905"/>
                  </a:cubicBezTo>
                  <a:cubicBezTo>
                    <a:pt x="965" y="1905"/>
                    <a:pt x="1026" y="1817"/>
                    <a:pt x="1072" y="1715"/>
                  </a:cubicBezTo>
                  <a:cubicBezTo>
                    <a:pt x="916" y="1227"/>
                    <a:pt x="896" y="1165"/>
                    <a:pt x="1282" y="1165"/>
                  </a:cubicBezTo>
                  <a:cubicBezTo>
                    <a:pt x="1338" y="1165"/>
                    <a:pt x="1403" y="1166"/>
                    <a:pt x="1477" y="1168"/>
                  </a:cubicBezTo>
                  <a:cubicBezTo>
                    <a:pt x="1524" y="1168"/>
                    <a:pt x="1560" y="1156"/>
                    <a:pt x="1608" y="1156"/>
                  </a:cubicBezTo>
                  <a:cubicBezTo>
                    <a:pt x="1465" y="953"/>
                    <a:pt x="1227" y="1025"/>
                    <a:pt x="1024" y="989"/>
                  </a:cubicBezTo>
                  <a:cubicBezTo>
                    <a:pt x="893" y="1025"/>
                    <a:pt x="739" y="1117"/>
                    <a:pt x="630" y="1117"/>
                  </a:cubicBezTo>
                  <a:cubicBezTo>
                    <a:pt x="521" y="1117"/>
                    <a:pt x="459" y="1025"/>
                    <a:pt x="512" y="691"/>
                  </a:cubicBezTo>
                  <a:cubicBezTo>
                    <a:pt x="536" y="477"/>
                    <a:pt x="298" y="227"/>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32"/>
            <p:cNvSpPr/>
            <p:nvPr/>
          </p:nvSpPr>
          <p:spPr>
            <a:xfrm>
              <a:off x="5446800" y="2838225"/>
              <a:ext cx="65800" cy="8125"/>
            </a:xfrm>
            <a:custGeom>
              <a:avLst/>
              <a:gdLst/>
              <a:ahLst/>
              <a:cxnLst/>
              <a:rect l="l" t="t" r="r" b="b"/>
              <a:pathLst>
                <a:path w="2632" h="325" extrusionOk="0">
                  <a:moveTo>
                    <a:pt x="802" y="0"/>
                  </a:moveTo>
                  <a:cubicBezTo>
                    <a:pt x="624" y="0"/>
                    <a:pt x="444" y="12"/>
                    <a:pt x="262" y="38"/>
                  </a:cubicBezTo>
                  <a:cubicBezTo>
                    <a:pt x="179" y="134"/>
                    <a:pt x="84" y="229"/>
                    <a:pt x="0" y="324"/>
                  </a:cubicBezTo>
                  <a:cubicBezTo>
                    <a:pt x="174" y="315"/>
                    <a:pt x="347" y="312"/>
                    <a:pt x="519" y="312"/>
                  </a:cubicBezTo>
                  <a:cubicBezTo>
                    <a:pt x="804" y="312"/>
                    <a:pt x="1088" y="320"/>
                    <a:pt x="1372" y="320"/>
                  </a:cubicBezTo>
                  <a:cubicBezTo>
                    <a:pt x="1791" y="320"/>
                    <a:pt x="2210" y="302"/>
                    <a:pt x="2632" y="217"/>
                  </a:cubicBezTo>
                  <a:cubicBezTo>
                    <a:pt x="2022" y="134"/>
                    <a:pt x="1420" y="0"/>
                    <a:pt x="8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32"/>
            <p:cNvSpPr/>
            <p:nvPr/>
          </p:nvSpPr>
          <p:spPr>
            <a:xfrm>
              <a:off x="5550075" y="2695400"/>
              <a:ext cx="69975" cy="14600"/>
            </a:xfrm>
            <a:custGeom>
              <a:avLst/>
              <a:gdLst/>
              <a:ahLst/>
              <a:cxnLst/>
              <a:rect l="l" t="t" r="r" b="b"/>
              <a:pathLst>
                <a:path w="2799" h="584" extrusionOk="0">
                  <a:moveTo>
                    <a:pt x="572" y="1"/>
                  </a:moveTo>
                  <a:cubicBezTo>
                    <a:pt x="510" y="49"/>
                    <a:pt x="436" y="57"/>
                    <a:pt x="360" y="57"/>
                  </a:cubicBezTo>
                  <a:cubicBezTo>
                    <a:pt x="327" y="57"/>
                    <a:pt x="293" y="55"/>
                    <a:pt x="260" y="55"/>
                  </a:cubicBezTo>
                  <a:cubicBezTo>
                    <a:pt x="165" y="55"/>
                    <a:pt x="73" y="67"/>
                    <a:pt x="1" y="155"/>
                  </a:cubicBezTo>
                  <a:cubicBezTo>
                    <a:pt x="174" y="268"/>
                    <a:pt x="352" y="295"/>
                    <a:pt x="535" y="295"/>
                  </a:cubicBezTo>
                  <a:cubicBezTo>
                    <a:pt x="700" y="295"/>
                    <a:pt x="868" y="274"/>
                    <a:pt x="1039" y="274"/>
                  </a:cubicBezTo>
                  <a:cubicBezTo>
                    <a:pt x="1058" y="274"/>
                    <a:pt x="1077" y="274"/>
                    <a:pt x="1096" y="274"/>
                  </a:cubicBezTo>
                  <a:cubicBezTo>
                    <a:pt x="1346" y="286"/>
                    <a:pt x="1608" y="274"/>
                    <a:pt x="1727" y="572"/>
                  </a:cubicBezTo>
                  <a:cubicBezTo>
                    <a:pt x="1775" y="584"/>
                    <a:pt x="1823" y="584"/>
                    <a:pt x="1870" y="584"/>
                  </a:cubicBezTo>
                  <a:cubicBezTo>
                    <a:pt x="1894" y="358"/>
                    <a:pt x="2049" y="286"/>
                    <a:pt x="2251" y="286"/>
                  </a:cubicBezTo>
                  <a:cubicBezTo>
                    <a:pt x="2307" y="290"/>
                    <a:pt x="2362" y="292"/>
                    <a:pt x="2417" y="292"/>
                  </a:cubicBezTo>
                  <a:cubicBezTo>
                    <a:pt x="2528" y="292"/>
                    <a:pt x="2636" y="286"/>
                    <a:pt x="2739" y="286"/>
                  </a:cubicBezTo>
                  <a:cubicBezTo>
                    <a:pt x="2799" y="239"/>
                    <a:pt x="2799" y="215"/>
                    <a:pt x="2739" y="155"/>
                  </a:cubicBezTo>
                  <a:cubicBezTo>
                    <a:pt x="2442" y="84"/>
                    <a:pt x="2120" y="179"/>
                    <a:pt x="18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32"/>
            <p:cNvSpPr/>
            <p:nvPr/>
          </p:nvSpPr>
          <p:spPr>
            <a:xfrm>
              <a:off x="5446800" y="2784075"/>
              <a:ext cx="67600" cy="16525"/>
            </a:xfrm>
            <a:custGeom>
              <a:avLst/>
              <a:gdLst/>
              <a:ahLst/>
              <a:cxnLst/>
              <a:rect l="l" t="t" r="r" b="b"/>
              <a:pathLst>
                <a:path w="2704" h="661" extrusionOk="0">
                  <a:moveTo>
                    <a:pt x="1812" y="0"/>
                  </a:moveTo>
                  <a:cubicBezTo>
                    <a:pt x="1784" y="0"/>
                    <a:pt x="1755" y="1"/>
                    <a:pt x="1727" y="2"/>
                  </a:cubicBezTo>
                  <a:cubicBezTo>
                    <a:pt x="1655" y="2"/>
                    <a:pt x="1572" y="2"/>
                    <a:pt x="1501" y="14"/>
                  </a:cubicBezTo>
                  <a:lnTo>
                    <a:pt x="1191" y="61"/>
                  </a:lnTo>
                  <a:cubicBezTo>
                    <a:pt x="1120" y="73"/>
                    <a:pt x="1036" y="85"/>
                    <a:pt x="977" y="121"/>
                  </a:cubicBezTo>
                  <a:cubicBezTo>
                    <a:pt x="667" y="228"/>
                    <a:pt x="286" y="61"/>
                    <a:pt x="12" y="347"/>
                  </a:cubicBezTo>
                  <a:cubicBezTo>
                    <a:pt x="0" y="371"/>
                    <a:pt x="0" y="418"/>
                    <a:pt x="12" y="454"/>
                  </a:cubicBezTo>
                  <a:cubicBezTo>
                    <a:pt x="176" y="635"/>
                    <a:pt x="377" y="660"/>
                    <a:pt x="576" y="660"/>
                  </a:cubicBezTo>
                  <a:cubicBezTo>
                    <a:pt x="651" y="660"/>
                    <a:pt x="726" y="656"/>
                    <a:pt x="798" y="656"/>
                  </a:cubicBezTo>
                  <a:lnTo>
                    <a:pt x="1501" y="656"/>
                  </a:lnTo>
                  <a:cubicBezTo>
                    <a:pt x="1584" y="651"/>
                    <a:pt x="1661" y="651"/>
                    <a:pt x="1737" y="651"/>
                  </a:cubicBezTo>
                  <a:cubicBezTo>
                    <a:pt x="1813" y="651"/>
                    <a:pt x="1888" y="651"/>
                    <a:pt x="1965" y="645"/>
                  </a:cubicBezTo>
                  <a:cubicBezTo>
                    <a:pt x="2036" y="645"/>
                    <a:pt x="2108" y="621"/>
                    <a:pt x="2191" y="609"/>
                  </a:cubicBezTo>
                  <a:cubicBezTo>
                    <a:pt x="2370" y="597"/>
                    <a:pt x="2572" y="645"/>
                    <a:pt x="2703" y="442"/>
                  </a:cubicBezTo>
                  <a:lnTo>
                    <a:pt x="2703" y="192"/>
                  </a:lnTo>
                  <a:cubicBezTo>
                    <a:pt x="2419" y="61"/>
                    <a:pt x="2125" y="0"/>
                    <a:pt x="1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32"/>
            <p:cNvSpPr/>
            <p:nvPr/>
          </p:nvSpPr>
          <p:spPr>
            <a:xfrm>
              <a:off x="5862025" y="2780050"/>
              <a:ext cx="52425" cy="12125"/>
            </a:xfrm>
            <a:custGeom>
              <a:avLst/>
              <a:gdLst/>
              <a:ahLst/>
              <a:cxnLst/>
              <a:rect l="l" t="t" r="r" b="b"/>
              <a:pathLst>
                <a:path w="2097" h="485" extrusionOk="0">
                  <a:moveTo>
                    <a:pt x="280" y="0"/>
                  </a:moveTo>
                  <a:cubicBezTo>
                    <a:pt x="161" y="0"/>
                    <a:pt x="58" y="58"/>
                    <a:pt x="1" y="282"/>
                  </a:cubicBezTo>
                  <a:cubicBezTo>
                    <a:pt x="90" y="337"/>
                    <a:pt x="187" y="349"/>
                    <a:pt x="284" y="349"/>
                  </a:cubicBezTo>
                  <a:cubicBezTo>
                    <a:pt x="352" y="349"/>
                    <a:pt x="419" y="343"/>
                    <a:pt x="484" y="343"/>
                  </a:cubicBezTo>
                  <a:cubicBezTo>
                    <a:pt x="527" y="343"/>
                    <a:pt x="568" y="346"/>
                    <a:pt x="608" y="353"/>
                  </a:cubicBezTo>
                  <a:cubicBezTo>
                    <a:pt x="679" y="425"/>
                    <a:pt x="822" y="401"/>
                    <a:pt x="894" y="484"/>
                  </a:cubicBezTo>
                  <a:lnTo>
                    <a:pt x="1025" y="484"/>
                  </a:lnTo>
                  <a:cubicBezTo>
                    <a:pt x="1097" y="376"/>
                    <a:pt x="1195" y="337"/>
                    <a:pt x="1299" y="337"/>
                  </a:cubicBezTo>
                  <a:cubicBezTo>
                    <a:pt x="1366" y="337"/>
                    <a:pt x="1435" y="354"/>
                    <a:pt x="1501" y="377"/>
                  </a:cubicBezTo>
                  <a:cubicBezTo>
                    <a:pt x="1547" y="391"/>
                    <a:pt x="1591" y="397"/>
                    <a:pt x="1632" y="397"/>
                  </a:cubicBezTo>
                  <a:cubicBezTo>
                    <a:pt x="1727" y="397"/>
                    <a:pt x="1811" y="366"/>
                    <a:pt x="1894" y="341"/>
                  </a:cubicBezTo>
                  <a:cubicBezTo>
                    <a:pt x="1977" y="317"/>
                    <a:pt x="2037" y="282"/>
                    <a:pt x="2096" y="186"/>
                  </a:cubicBezTo>
                  <a:cubicBezTo>
                    <a:pt x="2096" y="127"/>
                    <a:pt x="2084" y="91"/>
                    <a:pt x="2037" y="55"/>
                  </a:cubicBezTo>
                  <a:lnTo>
                    <a:pt x="1037" y="55"/>
                  </a:lnTo>
                  <a:cubicBezTo>
                    <a:pt x="995" y="103"/>
                    <a:pt x="947" y="127"/>
                    <a:pt x="900" y="127"/>
                  </a:cubicBezTo>
                  <a:cubicBezTo>
                    <a:pt x="852" y="127"/>
                    <a:pt x="804" y="103"/>
                    <a:pt x="763" y="55"/>
                  </a:cubicBezTo>
                  <a:cubicBezTo>
                    <a:pt x="737" y="62"/>
                    <a:pt x="710" y="65"/>
                    <a:pt x="683" y="65"/>
                  </a:cubicBezTo>
                  <a:cubicBezTo>
                    <a:pt x="553" y="65"/>
                    <a:pt x="407"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32"/>
            <p:cNvSpPr/>
            <p:nvPr/>
          </p:nvSpPr>
          <p:spPr>
            <a:xfrm>
              <a:off x="5618550" y="2698075"/>
              <a:ext cx="73250" cy="8300"/>
            </a:xfrm>
            <a:custGeom>
              <a:avLst/>
              <a:gdLst/>
              <a:ahLst/>
              <a:cxnLst/>
              <a:rect l="l" t="t" r="r" b="b"/>
              <a:pathLst>
                <a:path w="2930" h="332" extrusionOk="0">
                  <a:moveTo>
                    <a:pt x="1584" y="1"/>
                  </a:moveTo>
                  <a:cubicBezTo>
                    <a:pt x="1060" y="13"/>
                    <a:pt x="524" y="48"/>
                    <a:pt x="0" y="60"/>
                  </a:cubicBezTo>
                  <a:lnTo>
                    <a:pt x="0" y="179"/>
                  </a:lnTo>
                  <a:cubicBezTo>
                    <a:pt x="377" y="269"/>
                    <a:pt x="747" y="332"/>
                    <a:pt x="1115" y="332"/>
                  </a:cubicBezTo>
                  <a:cubicBezTo>
                    <a:pt x="1236" y="332"/>
                    <a:pt x="1356" y="325"/>
                    <a:pt x="1477" y="310"/>
                  </a:cubicBezTo>
                  <a:cubicBezTo>
                    <a:pt x="1648" y="204"/>
                    <a:pt x="1829" y="177"/>
                    <a:pt x="2015" y="177"/>
                  </a:cubicBezTo>
                  <a:cubicBezTo>
                    <a:pt x="2212" y="177"/>
                    <a:pt x="2414" y="208"/>
                    <a:pt x="2612" y="208"/>
                  </a:cubicBezTo>
                  <a:cubicBezTo>
                    <a:pt x="2707" y="208"/>
                    <a:pt x="2801" y="201"/>
                    <a:pt x="2894" y="179"/>
                  </a:cubicBezTo>
                  <a:cubicBezTo>
                    <a:pt x="2929" y="120"/>
                    <a:pt x="2917" y="96"/>
                    <a:pt x="2846" y="72"/>
                  </a:cubicBezTo>
                  <a:cubicBezTo>
                    <a:pt x="2667" y="48"/>
                    <a:pt x="2489" y="36"/>
                    <a:pt x="2310" y="13"/>
                  </a:cubicBezTo>
                  <a:cubicBezTo>
                    <a:pt x="2203" y="1"/>
                    <a:pt x="2096" y="1"/>
                    <a:pt x="20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32"/>
            <p:cNvSpPr/>
            <p:nvPr/>
          </p:nvSpPr>
          <p:spPr>
            <a:xfrm>
              <a:off x="5446500" y="2895725"/>
              <a:ext cx="50025" cy="12800"/>
            </a:xfrm>
            <a:custGeom>
              <a:avLst/>
              <a:gdLst/>
              <a:ahLst/>
              <a:cxnLst/>
              <a:rect l="l" t="t" r="r" b="b"/>
              <a:pathLst>
                <a:path w="2001" h="512" extrusionOk="0">
                  <a:moveTo>
                    <a:pt x="310" y="0"/>
                  </a:moveTo>
                  <a:cubicBezTo>
                    <a:pt x="203" y="60"/>
                    <a:pt x="96" y="108"/>
                    <a:pt x="1" y="155"/>
                  </a:cubicBezTo>
                  <a:cubicBezTo>
                    <a:pt x="26" y="339"/>
                    <a:pt x="62" y="511"/>
                    <a:pt x="193" y="511"/>
                  </a:cubicBezTo>
                  <a:cubicBezTo>
                    <a:pt x="249" y="511"/>
                    <a:pt x="321" y="480"/>
                    <a:pt x="417" y="405"/>
                  </a:cubicBezTo>
                  <a:cubicBezTo>
                    <a:pt x="459" y="377"/>
                    <a:pt x="500" y="367"/>
                    <a:pt x="542" y="367"/>
                  </a:cubicBezTo>
                  <a:cubicBezTo>
                    <a:pt x="633" y="367"/>
                    <a:pt x="723" y="415"/>
                    <a:pt x="809" y="415"/>
                  </a:cubicBezTo>
                  <a:cubicBezTo>
                    <a:pt x="829" y="415"/>
                    <a:pt x="850" y="412"/>
                    <a:pt x="870" y="405"/>
                  </a:cubicBezTo>
                  <a:cubicBezTo>
                    <a:pt x="947" y="375"/>
                    <a:pt x="1019" y="355"/>
                    <a:pt x="1087" y="355"/>
                  </a:cubicBezTo>
                  <a:cubicBezTo>
                    <a:pt x="1155" y="355"/>
                    <a:pt x="1221" y="375"/>
                    <a:pt x="1286" y="429"/>
                  </a:cubicBezTo>
                  <a:cubicBezTo>
                    <a:pt x="1406" y="441"/>
                    <a:pt x="1536" y="441"/>
                    <a:pt x="1679" y="465"/>
                  </a:cubicBezTo>
                  <a:cubicBezTo>
                    <a:pt x="1739" y="441"/>
                    <a:pt x="1810" y="441"/>
                    <a:pt x="1870" y="429"/>
                  </a:cubicBezTo>
                  <a:cubicBezTo>
                    <a:pt x="1917" y="381"/>
                    <a:pt x="1989" y="370"/>
                    <a:pt x="2001" y="286"/>
                  </a:cubicBezTo>
                  <a:lnTo>
                    <a:pt x="2001" y="179"/>
                  </a:lnTo>
                  <a:cubicBezTo>
                    <a:pt x="1441" y="131"/>
                    <a:pt x="858" y="203"/>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32"/>
            <p:cNvSpPr/>
            <p:nvPr/>
          </p:nvSpPr>
          <p:spPr>
            <a:xfrm>
              <a:off x="5466450" y="2796075"/>
              <a:ext cx="51800" cy="9875"/>
            </a:xfrm>
            <a:custGeom>
              <a:avLst/>
              <a:gdLst/>
              <a:ahLst/>
              <a:cxnLst/>
              <a:rect l="l" t="t" r="r" b="b"/>
              <a:pathLst>
                <a:path w="2072" h="395" extrusionOk="0">
                  <a:moveTo>
                    <a:pt x="1288" y="1"/>
                  </a:moveTo>
                  <a:cubicBezTo>
                    <a:pt x="1265" y="1"/>
                    <a:pt x="1244" y="4"/>
                    <a:pt x="1227" y="10"/>
                  </a:cubicBezTo>
                  <a:cubicBezTo>
                    <a:pt x="1149" y="45"/>
                    <a:pt x="1075" y="63"/>
                    <a:pt x="1000" y="63"/>
                  </a:cubicBezTo>
                  <a:cubicBezTo>
                    <a:pt x="926" y="63"/>
                    <a:pt x="852" y="45"/>
                    <a:pt x="774" y="10"/>
                  </a:cubicBezTo>
                  <a:lnTo>
                    <a:pt x="96" y="10"/>
                  </a:lnTo>
                  <a:cubicBezTo>
                    <a:pt x="36" y="10"/>
                    <a:pt x="0" y="57"/>
                    <a:pt x="12" y="117"/>
                  </a:cubicBezTo>
                  <a:cubicBezTo>
                    <a:pt x="72" y="200"/>
                    <a:pt x="155" y="296"/>
                    <a:pt x="215" y="379"/>
                  </a:cubicBezTo>
                  <a:cubicBezTo>
                    <a:pt x="326" y="390"/>
                    <a:pt x="436" y="394"/>
                    <a:pt x="547" y="394"/>
                  </a:cubicBezTo>
                  <a:cubicBezTo>
                    <a:pt x="1052" y="394"/>
                    <a:pt x="1554" y="299"/>
                    <a:pt x="2072" y="260"/>
                  </a:cubicBezTo>
                  <a:cubicBezTo>
                    <a:pt x="2028" y="78"/>
                    <a:pt x="1931" y="36"/>
                    <a:pt x="1819" y="36"/>
                  </a:cubicBezTo>
                  <a:cubicBezTo>
                    <a:pt x="1723" y="36"/>
                    <a:pt x="1615" y="67"/>
                    <a:pt x="1521" y="67"/>
                  </a:cubicBezTo>
                  <a:cubicBezTo>
                    <a:pt x="1458" y="67"/>
                    <a:pt x="1402" y="54"/>
                    <a:pt x="1358" y="10"/>
                  </a:cubicBezTo>
                  <a:cubicBezTo>
                    <a:pt x="1334" y="4"/>
                    <a:pt x="1310" y="1"/>
                    <a:pt x="1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32"/>
            <p:cNvSpPr/>
            <p:nvPr/>
          </p:nvSpPr>
          <p:spPr>
            <a:xfrm>
              <a:off x="5568550" y="2877500"/>
              <a:ext cx="63125" cy="7825"/>
            </a:xfrm>
            <a:custGeom>
              <a:avLst/>
              <a:gdLst/>
              <a:ahLst/>
              <a:cxnLst/>
              <a:rect l="l" t="t" r="r" b="b"/>
              <a:pathLst>
                <a:path w="2525" h="313" extrusionOk="0">
                  <a:moveTo>
                    <a:pt x="1341" y="1"/>
                  </a:moveTo>
                  <a:cubicBezTo>
                    <a:pt x="1231" y="1"/>
                    <a:pt x="1122" y="8"/>
                    <a:pt x="1012" y="27"/>
                  </a:cubicBezTo>
                  <a:cubicBezTo>
                    <a:pt x="934" y="79"/>
                    <a:pt x="853" y="96"/>
                    <a:pt x="770" y="96"/>
                  </a:cubicBezTo>
                  <a:cubicBezTo>
                    <a:pt x="613" y="96"/>
                    <a:pt x="451" y="35"/>
                    <a:pt x="297" y="35"/>
                  </a:cubicBezTo>
                  <a:cubicBezTo>
                    <a:pt x="197" y="35"/>
                    <a:pt x="101" y="61"/>
                    <a:pt x="12" y="146"/>
                  </a:cubicBezTo>
                  <a:lnTo>
                    <a:pt x="0" y="194"/>
                  </a:lnTo>
                  <a:cubicBezTo>
                    <a:pt x="95" y="241"/>
                    <a:pt x="214" y="313"/>
                    <a:pt x="322" y="313"/>
                  </a:cubicBezTo>
                  <a:lnTo>
                    <a:pt x="2441" y="313"/>
                  </a:lnTo>
                  <a:cubicBezTo>
                    <a:pt x="2524" y="217"/>
                    <a:pt x="2524" y="146"/>
                    <a:pt x="2429" y="63"/>
                  </a:cubicBezTo>
                  <a:cubicBezTo>
                    <a:pt x="2392" y="65"/>
                    <a:pt x="2356" y="65"/>
                    <a:pt x="2319" y="65"/>
                  </a:cubicBezTo>
                  <a:cubicBezTo>
                    <a:pt x="1997" y="65"/>
                    <a:pt x="1670" y="1"/>
                    <a:pt x="13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32"/>
            <p:cNvSpPr/>
            <p:nvPr/>
          </p:nvSpPr>
          <p:spPr>
            <a:xfrm>
              <a:off x="5545625" y="2860300"/>
              <a:ext cx="57775" cy="8475"/>
            </a:xfrm>
            <a:custGeom>
              <a:avLst/>
              <a:gdLst/>
              <a:ahLst/>
              <a:cxnLst/>
              <a:rect l="l" t="t" r="r" b="b"/>
              <a:pathLst>
                <a:path w="2311" h="339" extrusionOk="0">
                  <a:moveTo>
                    <a:pt x="1227" y="1"/>
                  </a:moveTo>
                  <a:cubicBezTo>
                    <a:pt x="834" y="1"/>
                    <a:pt x="453" y="13"/>
                    <a:pt x="60" y="13"/>
                  </a:cubicBezTo>
                  <a:cubicBezTo>
                    <a:pt x="0" y="167"/>
                    <a:pt x="96" y="251"/>
                    <a:pt x="203" y="334"/>
                  </a:cubicBezTo>
                  <a:cubicBezTo>
                    <a:pt x="218" y="337"/>
                    <a:pt x="233" y="338"/>
                    <a:pt x="247" y="338"/>
                  </a:cubicBezTo>
                  <a:cubicBezTo>
                    <a:pt x="292" y="338"/>
                    <a:pt x="337" y="325"/>
                    <a:pt x="381" y="298"/>
                  </a:cubicBezTo>
                  <a:cubicBezTo>
                    <a:pt x="393" y="304"/>
                    <a:pt x="411" y="307"/>
                    <a:pt x="429" y="307"/>
                  </a:cubicBezTo>
                  <a:cubicBezTo>
                    <a:pt x="447" y="307"/>
                    <a:pt x="465" y="304"/>
                    <a:pt x="477" y="298"/>
                  </a:cubicBezTo>
                  <a:cubicBezTo>
                    <a:pt x="531" y="251"/>
                    <a:pt x="589" y="223"/>
                    <a:pt x="647" y="223"/>
                  </a:cubicBezTo>
                  <a:cubicBezTo>
                    <a:pt x="690" y="223"/>
                    <a:pt x="733" y="239"/>
                    <a:pt x="774" y="274"/>
                  </a:cubicBezTo>
                  <a:cubicBezTo>
                    <a:pt x="1262" y="274"/>
                    <a:pt x="1739" y="251"/>
                    <a:pt x="2227" y="251"/>
                  </a:cubicBezTo>
                  <a:cubicBezTo>
                    <a:pt x="2310" y="167"/>
                    <a:pt x="2310" y="96"/>
                    <a:pt x="2227" y="1"/>
                  </a:cubicBezTo>
                  <a:lnTo>
                    <a:pt x="1489" y="1"/>
                  </a:lnTo>
                  <a:cubicBezTo>
                    <a:pt x="1447" y="36"/>
                    <a:pt x="1402" y="54"/>
                    <a:pt x="1358" y="54"/>
                  </a:cubicBezTo>
                  <a:cubicBezTo>
                    <a:pt x="1313" y="54"/>
                    <a:pt x="1268" y="36"/>
                    <a:pt x="1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32"/>
            <p:cNvSpPr/>
            <p:nvPr/>
          </p:nvSpPr>
          <p:spPr>
            <a:xfrm>
              <a:off x="5442925" y="2813875"/>
              <a:ext cx="41400" cy="11325"/>
            </a:xfrm>
            <a:custGeom>
              <a:avLst/>
              <a:gdLst/>
              <a:ahLst/>
              <a:cxnLst/>
              <a:rect l="l" t="t" r="r" b="b"/>
              <a:pathLst>
                <a:path w="1656" h="453" extrusionOk="0">
                  <a:moveTo>
                    <a:pt x="144" y="0"/>
                  </a:moveTo>
                  <a:cubicBezTo>
                    <a:pt x="48" y="72"/>
                    <a:pt x="1" y="179"/>
                    <a:pt x="1" y="298"/>
                  </a:cubicBezTo>
                  <a:cubicBezTo>
                    <a:pt x="1" y="357"/>
                    <a:pt x="25" y="405"/>
                    <a:pt x="25" y="453"/>
                  </a:cubicBezTo>
                  <a:cubicBezTo>
                    <a:pt x="536" y="441"/>
                    <a:pt x="1060" y="429"/>
                    <a:pt x="1572" y="405"/>
                  </a:cubicBezTo>
                  <a:cubicBezTo>
                    <a:pt x="1656" y="322"/>
                    <a:pt x="1656" y="238"/>
                    <a:pt x="1572" y="143"/>
                  </a:cubicBezTo>
                  <a:cubicBezTo>
                    <a:pt x="1096" y="107"/>
                    <a:pt x="620" y="36"/>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32"/>
            <p:cNvSpPr/>
            <p:nvPr/>
          </p:nvSpPr>
          <p:spPr>
            <a:xfrm>
              <a:off x="5890300" y="2796600"/>
              <a:ext cx="22350" cy="27425"/>
            </a:xfrm>
            <a:custGeom>
              <a:avLst/>
              <a:gdLst/>
              <a:ahLst/>
              <a:cxnLst/>
              <a:rect l="l" t="t" r="r" b="b"/>
              <a:pathLst>
                <a:path w="894" h="1097" extrusionOk="0">
                  <a:moveTo>
                    <a:pt x="358" y="1"/>
                  </a:moveTo>
                  <a:cubicBezTo>
                    <a:pt x="1" y="513"/>
                    <a:pt x="13" y="513"/>
                    <a:pt x="501" y="917"/>
                  </a:cubicBezTo>
                  <a:cubicBezTo>
                    <a:pt x="548" y="941"/>
                    <a:pt x="560" y="1037"/>
                    <a:pt x="596" y="1096"/>
                  </a:cubicBezTo>
                  <a:cubicBezTo>
                    <a:pt x="739" y="1060"/>
                    <a:pt x="846" y="989"/>
                    <a:pt x="894" y="834"/>
                  </a:cubicBezTo>
                  <a:cubicBezTo>
                    <a:pt x="537" y="691"/>
                    <a:pt x="727" y="453"/>
                    <a:pt x="787" y="215"/>
                  </a:cubicBezTo>
                  <a:cubicBezTo>
                    <a:pt x="656" y="144"/>
                    <a:pt x="501" y="84"/>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32"/>
            <p:cNvSpPr/>
            <p:nvPr/>
          </p:nvSpPr>
          <p:spPr>
            <a:xfrm>
              <a:off x="5613475" y="2860300"/>
              <a:ext cx="42000" cy="7475"/>
            </a:xfrm>
            <a:custGeom>
              <a:avLst/>
              <a:gdLst/>
              <a:ahLst/>
              <a:cxnLst/>
              <a:rect l="l" t="t" r="r" b="b"/>
              <a:pathLst>
                <a:path w="1680" h="299" extrusionOk="0">
                  <a:moveTo>
                    <a:pt x="72" y="1"/>
                  </a:moveTo>
                  <a:cubicBezTo>
                    <a:pt x="1" y="48"/>
                    <a:pt x="1" y="108"/>
                    <a:pt x="72" y="155"/>
                  </a:cubicBezTo>
                  <a:cubicBezTo>
                    <a:pt x="108" y="179"/>
                    <a:pt x="144" y="191"/>
                    <a:pt x="191" y="215"/>
                  </a:cubicBezTo>
                  <a:cubicBezTo>
                    <a:pt x="263" y="227"/>
                    <a:pt x="311" y="298"/>
                    <a:pt x="382" y="298"/>
                  </a:cubicBezTo>
                  <a:lnTo>
                    <a:pt x="1680" y="298"/>
                  </a:lnTo>
                  <a:lnTo>
                    <a:pt x="1680" y="108"/>
                  </a:lnTo>
                  <a:cubicBezTo>
                    <a:pt x="1493" y="31"/>
                    <a:pt x="1301" y="11"/>
                    <a:pt x="1109" y="11"/>
                  </a:cubicBezTo>
                  <a:cubicBezTo>
                    <a:pt x="888" y="11"/>
                    <a:pt x="666" y="38"/>
                    <a:pt x="448" y="38"/>
                  </a:cubicBezTo>
                  <a:cubicBezTo>
                    <a:pt x="321" y="38"/>
                    <a:pt x="196" y="29"/>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32"/>
            <p:cNvSpPr/>
            <p:nvPr/>
          </p:nvSpPr>
          <p:spPr>
            <a:xfrm>
              <a:off x="5461375" y="2735150"/>
              <a:ext cx="50050" cy="12050"/>
            </a:xfrm>
            <a:custGeom>
              <a:avLst/>
              <a:gdLst/>
              <a:ahLst/>
              <a:cxnLst/>
              <a:rect l="l" t="t" r="r" b="b"/>
              <a:pathLst>
                <a:path w="2002" h="482" extrusionOk="0">
                  <a:moveTo>
                    <a:pt x="593" y="1"/>
                  </a:moveTo>
                  <a:cubicBezTo>
                    <a:pt x="527" y="1"/>
                    <a:pt x="461" y="2"/>
                    <a:pt x="394" y="6"/>
                  </a:cubicBezTo>
                  <a:lnTo>
                    <a:pt x="251" y="6"/>
                  </a:lnTo>
                  <a:cubicBezTo>
                    <a:pt x="132" y="125"/>
                    <a:pt x="1" y="256"/>
                    <a:pt x="120" y="458"/>
                  </a:cubicBezTo>
                  <a:cubicBezTo>
                    <a:pt x="158" y="473"/>
                    <a:pt x="195" y="481"/>
                    <a:pt x="232" y="481"/>
                  </a:cubicBezTo>
                  <a:cubicBezTo>
                    <a:pt x="289" y="481"/>
                    <a:pt x="343" y="461"/>
                    <a:pt x="394" y="411"/>
                  </a:cubicBezTo>
                  <a:cubicBezTo>
                    <a:pt x="596" y="293"/>
                    <a:pt x="806" y="267"/>
                    <a:pt x="1020" y="267"/>
                  </a:cubicBezTo>
                  <a:cubicBezTo>
                    <a:pt x="1193" y="267"/>
                    <a:pt x="1369" y="284"/>
                    <a:pt x="1544" y="284"/>
                  </a:cubicBezTo>
                  <a:cubicBezTo>
                    <a:pt x="1697" y="284"/>
                    <a:pt x="1850" y="271"/>
                    <a:pt x="2001" y="220"/>
                  </a:cubicBezTo>
                  <a:cubicBezTo>
                    <a:pt x="1878" y="138"/>
                    <a:pt x="1742" y="124"/>
                    <a:pt x="1605" y="124"/>
                  </a:cubicBezTo>
                  <a:cubicBezTo>
                    <a:pt x="1535" y="124"/>
                    <a:pt x="1465" y="128"/>
                    <a:pt x="1395" y="128"/>
                  </a:cubicBezTo>
                  <a:cubicBezTo>
                    <a:pt x="1246" y="128"/>
                    <a:pt x="1102" y="111"/>
                    <a:pt x="977" y="6"/>
                  </a:cubicBezTo>
                  <a:cubicBezTo>
                    <a:pt x="850" y="6"/>
                    <a:pt x="723" y="1"/>
                    <a:pt x="5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32"/>
            <p:cNvSpPr/>
            <p:nvPr/>
          </p:nvSpPr>
          <p:spPr>
            <a:xfrm>
              <a:off x="5528350" y="2796050"/>
              <a:ext cx="52125" cy="8100"/>
            </a:xfrm>
            <a:custGeom>
              <a:avLst/>
              <a:gdLst/>
              <a:ahLst/>
              <a:cxnLst/>
              <a:rect l="l" t="t" r="r" b="b"/>
              <a:pathLst>
                <a:path w="2085" h="324" extrusionOk="0">
                  <a:moveTo>
                    <a:pt x="967" y="0"/>
                  </a:moveTo>
                  <a:cubicBezTo>
                    <a:pt x="718" y="0"/>
                    <a:pt x="480" y="16"/>
                    <a:pt x="245" y="16"/>
                  </a:cubicBezTo>
                  <a:cubicBezTo>
                    <a:pt x="171" y="16"/>
                    <a:pt x="98" y="15"/>
                    <a:pt x="25" y="11"/>
                  </a:cubicBezTo>
                  <a:lnTo>
                    <a:pt x="25" y="11"/>
                  </a:lnTo>
                  <a:cubicBezTo>
                    <a:pt x="1" y="142"/>
                    <a:pt x="84" y="189"/>
                    <a:pt x="191" y="225"/>
                  </a:cubicBezTo>
                  <a:cubicBezTo>
                    <a:pt x="282" y="244"/>
                    <a:pt x="372" y="248"/>
                    <a:pt x="460" y="248"/>
                  </a:cubicBezTo>
                  <a:cubicBezTo>
                    <a:pt x="541" y="248"/>
                    <a:pt x="621" y="245"/>
                    <a:pt x="700" y="245"/>
                  </a:cubicBezTo>
                  <a:cubicBezTo>
                    <a:pt x="809" y="245"/>
                    <a:pt x="917" y="252"/>
                    <a:pt x="1025" y="285"/>
                  </a:cubicBezTo>
                  <a:cubicBezTo>
                    <a:pt x="1114" y="312"/>
                    <a:pt x="1202" y="324"/>
                    <a:pt x="1292" y="324"/>
                  </a:cubicBezTo>
                  <a:cubicBezTo>
                    <a:pt x="1515" y="324"/>
                    <a:pt x="1754" y="254"/>
                    <a:pt x="2084" y="177"/>
                  </a:cubicBezTo>
                  <a:cubicBezTo>
                    <a:pt x="1676" y="31"/>
                    <a:pt x="1311" y="0"/>
                    <a:pt x="9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32"/>
            <p:cNvSpPr/>
            <p:nvPr/>
          </p:nvSpPr>
          <p:spPr>
            <a:xfrm>
              <a:off x="5833450" y="2838075"/>
              <a:ext cx="50925" cy="8050"/>
            </a:xfrm>
            <a:custGeom>
              <a:avLst/>
              <a:gdLst/>
              <a:ahLst/>
              <a:cxnLst/>
              <a:rect l="l" t="t" r="r" b="b"/>
              <a:pathLst>
                <a:path w="2037" h="322" extrusionOk="0">
                  <a:moveTo>
                    <a:pt x="761" y="0"/>
                  </a:moveTo>
                  <a:cubicBezTo>
                    <a:pt x="486" y="0"/>
                    <a:pt x="220" y="33"/>
                    <a:pt x="1" y="104"/>
                  </a:cubicBezTo>
                  <a:cubicBezTo>
                    <a:pt x="592" y="190"/>
                    <a:pt x="1115" y="321"/>
                    <a:pt x="1642" y="321"/>
                  </a:cubicBezTo>
                  <a:cubicBezTo>
                    <a:pt x="1773" y="321"/>
                    <a:pt x="1904" y="313"/>
                    <a:pt x="2037" y="294"/>
                  </a:cubicBezTo>
                  <a:cubicBezTo>
                    <a:pt x="1986" y="133"/>
                    <a:pt x="1884" y="100"/>
                    <a:pt x="1769" y="100"/>
                  </a:cubicBezTo>
                  <a:cubicBezTo>
                    <a:pt x="1689" y="100"/>
                    <a:pt x="1603" y="116"/>
                    <a:pt x="1523" y="116"/>
                  </a:cubicBezTo>
                  <a:cubicBezTo>
                    <a:pt x="1446" y="116"/>
                    <a:pt x="1376" y="101"/>
                    <a:pt x="1322" y="44"/>
                  </a:cubicBezTo>
                  <a:cubicBezTo>
                    <a:pt x="1139" y="15"/>
                    <a:pt x="948" y="0"/>
                    <a:pt x="7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32"/>
            <p:cNvSpPr/>
            <p:nvPr/>
          </p:nvSpPr>
          <p:spPr>
            <a:xfrm>
              <a:off x="5598900" y="2774575"/>
              <a:ext cx="36050" cy="8450"/>
            </a:xfrm>
            <a:custGeom>
              <a:avLst/>
              <a:gdLst/>
              <a:ahLst/>
              <a:cxnLst/>
              <a:rect l="l" t="t" r="r" b="b"/>
              <a:pathLst>
                <a:path w="1442" h="338" extrusionOk="0">
                  <a:moveTo>
                    <a:pt x="72" y="1"/>
                  </a:moveTo>
                  <a:cubicBezTo>
                    <a:pt x="1" y="96"/>
                    <a:pt x="1" y="167"/>
                    <a:pt x="72" y="263"/>
                  </a:cubicBezTo>
                  <a:cubicBezTo>
                    <a:pt x="225" y="314"/>
                    <a:pt x="382" y="337"/>
                    <a:pt x="538" y="337"/>
                  </a:cubicBezTo>
                  <a:cubicBezTo>
                    <a:pt x="673" y="337"/>
                    <a:pt x="809" y="320"/>
                    <a:pt x="941" y="286"/>
                  </a:cubicBezTo>
                  <a:cubicBezTo>
                    <a:pt x="941" y="274"/>
                    <a:pt x="953" y="263"/>
                    <a:pt x="989" y="239"/>
                  </a:cubicBezTo>
                  <a:cubicBezTo>
                    <a:pt x="997" y="235"/>
                    <a:pt x="1007" y="232"/>
                    <a:pt x="1019" y="232"/>
                  </a:cubicBezTo>
                  <a:cubicBezTo>
                    <a:pt x="1042" y="232"/>
                    <a:pt x="1068" y="243"/>
                    <a:pt x="1084" y="274"/>
                  </a:cubicBezTo>
                  <a:lnTo>
                    <a:pt x="1370" y="274"/>
                  </a:lnTo>
                  <a:cubicBezTo>
                    <a:pt x="1441" y="191"/>
                    <a:pt x="1441" y="96"/>
                    <a:pt x="1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32"/>
            <p:cNvSpPr/>
            <p:nvPr/>
          </p:nvSpPr>
          <p:spPr>
            <a:xfrm>
              <a:off x="5566450" y="2719875"/>
              <a:ext cx="39325" cy="8900"/>
            </a:xfrm>
            <a:custGeom>
              <a:avLst/>
              <a:gdLst/>
              <a:ahLst/>
              <a:cxnLst/>
              <a:rect l="l" t="t" r="r" b="b"/>
              <a:pathLst>
                <a:path w="1573" h="356" extrusionOk="0">
                  <a:moveTo>
                    <a:pt x="550" y="0"/>
                  </a:moveTo>
                  <a:cubicBezTo>
                    <a:pt x="442" y="0"/>
                    <a:pt x="334" y="7"/>
                    <a:pt x="227" y="22"/>
                  </a:cubicBezTo>
                  <a:cubicBezTo>
                    <a:pt x="156" y="93"/>
                    <a:pt x="1" y="141"/>
                    <a:pt x="96" y="296"/>
                  </a:cubicBezTo>
                  <a:cubicBezTo>
                    <a:pt x="572" y="319"/>
                    <a:pt x="1049" y="331"/>
                    <a:pt x="1525" y="355"/>
                  </a:cubicBezTo>
                  <a:cubicBezTo>
                    <a:pt x="1537" y="331"/>
                    <a:pt x="1549" y="307"/>
                    <a:pt x="1572" y="296"/>
                  </a:cubicBezTo>
                  <a:cubicBezTo>
                    <a:pt x="1572" y="236"/>
                    <a:pt x="1549" y="188"/>
                    <a:pt x="1501" y="141"/>
                  </a:cubicBezTo>
                  <a:cubicBezTo>
                    <a:pt x="1197" y="60"/>
                    <a:pt x="874" y="0"/>
                    <a:pt x="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32"/>
            <p:cNvSpPr/>
            <p:nvPr/>
          </p:nvSpPr>
          <p:spPr>
            <a:xfrm>
              <a:off x="5604550" y="2724200"/>
              <a:ext cx="44675" cy="10825"/>
            </a:xfrm>
            <a:custGeom>
              <a:avLst/>
              <a:gdLst/>
              <a:ahLst/>
              <a:cxnLst/>
              <a:rect l="l" t="t" r="r" b="b"/>
              <a:pathLst>
                <a:path w="1787" h="433" extrusionOk="0">
                  <a:moveTo>
                    <a:pt x="732" y="1"/>
                  </a:moveTo>
                  <a:cubicBezTo>
                    <a:pt x="676" y="1"/>
                    <a:pt x="618" y="5"/>
                    <a:pt x="560" y="15"/>
                  </a:cubicBezTo>
                  <a:cubicBezTo>
                    <a:pt x="510" y="52"/>
                    <a:pt x="457" y="63"/>
                    <a:pt x="403" y="63"/>
                  </a:cubicBezTo>
                  <a:cubicBezTo>
                    <a:pt x="332" y="63"/>
                    <a:pt x="259" y="44"/>
                    <a:pt x="188" y="44"/>
                  </a:cubicBezTo>
                  <a:cubicBezTo>
                    <a:pt x="122" y="44"/>
                    <a:pt x="59" y="60"/>
                    <a:pt x="1" y="123"/>
                  </a:cubicBezTo>
                  <a:lnTo>
                    <a:pt x="1" y="182"/>
                  </a:lnTo>
                  <a:cubicBezTo>
                    <a:pt x="126" y="277"/>
                    <a:pt x="266" y="292"/>
                    <a:pt x="410" y="292"/>
                  </a:cubicBezTo>
                  <a:cubicBezTo>
                    <a:pt x="476" y="292"/>
                    <a:pt x="542" y="289"/>
                    <a:pt x="609" y="289"/>
                  </a:cubicBezTo>
                  <a:cubicBezTo>
                    <a:pt x="688" y="289"/>
                    <a:pt x="768" y="294"/>
                    <a:pt x="846" y="313"/>
                  </a:cubicBezTo>
                  <a:cubicBezTo>
                    <a:pt x="977" y="384"/>
                    <a:pt x="1156" y="313"/>
                    <a:pt x="1299" y="420"/>
                  </a:cubicBezTo>
                  <a:cubicBezTo>
                    <a:pt x="1322" y="420"/>
                    <a:pt x="1370" y="420"/>
                    <a:pt x="1418" y="396"/>
                  </a:cubicBezTo>
                  <a:cubicBezTo>
                    <a:pt x="1501" y="313"/>
                    <a:pt x="1787" y="432"/>
                    <a:pt x="1727" y="146"/>
                  </a:cubicBezTo>
                  <a:lnTo>
                    <a:pt x="1727" y="146"/>
                  </a:lnTo>
                  <a:cubicBezTo>
                    <a:pt x="1716" y="147"/>
                    <a:pt x="1705" y="147"/>
                    <a:pt x="1694" y="147"/>
                  </a:cubicBezTo>
                  <a:cubicBezTo>
                    <a:pt x="1361" y="147"/>
                    <a:pt x="1058" y="1"/>
                    <a:pt x="7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32"/>
            <p:cNvSpPr/>
            <p:nvPr/>
          </p:nvSpPr>
          <p:spPr>
            <a:xfrm>
              <a:off x="5671825" y="2730850"/>
              <a:ext cx="30675" cy="11125"/>
            </a:xfrm>
            <a:custGeom>
              <a:avLst/>
              <a:gdLst/>
              <a:ahLst/>
              <a:cxnLst/>
              <a:rect l="l" t="t" r="r" b="b"/>
              <a:pathLst>
                <a:path w="1227" h="445" extrusionOk="0">
                  <a:moveTo>
                    <a:pt x="146" y="1"/>
                  </a:moveTo>
                  <a:cubicBezTo>
                    <a:pt x="111" y="1"/>
                    <a:pt x="74" y="4"/>
                    <a:pt x="36" y="11"/>
                  </a:cubicBezTo>
                  <a:cubicBezTo>
                    <a:pt x="1" y="59"/>
                    <a:pt x="1" y="107"/>
                    <a:pt x="36" y="154"/>
                  </a:cubicBezTo>
                  <a:cubicBezTo>
                    <a:pt x="254" y="316"/>
                    <a:pt x="476" y="444"/>
                    <a:pt x="712" y="444"/>
                  </a:cubicBezTo>
                  <a:cubicBezTo>
                    <a:pt x="876" y="444"/>
                    <a:pt x="1046" y="382"/>
                    <a:pt x="1227" y="226"/>
                  </a:cubicBezTo>
                  <a:lnTo>
                    <a:pt x="1227" y="226"/>
                  </a:lnTo>
                  <a:cubicBezTo>
                    <a:pt x="1163" y="246"/>
                    <a:pt x="1102" y="254"/>
                    <a:pt x="1043" y="254"/>
                  </a:cubicBezTo>
                  <a:cubicBezTo>
                    <a:pt x="721" y="254"/>
                    <a:pt x="462"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32"/>
            <p:cNvSpPr/>
            <p:nvPr/>
          </p:nvSpPr>
          <p:spPr>
            <a:xfrm>
              <a:off x="5633125" y="2774875"/>
              <a:ext cx="37525" cy="10450"/>
            </a:xfrm>
            <a:custGeom>
              <a:avLst/>
              <a:gdLst/>
              <a:ahLst/>
              <a:cxnLst/>
              <a:rect l="l" t="t" r="r" b="b"/>
              <a:pathLst>
                <a:path w="1501" h="418" extrusionOk="0">
                  <a:moveTo>
                    <a:pt x="1" y="1"/>
                  </a:moveTo>
                  <a:lnTo>
                    <a:pt x="1" y="262"/>
                  </a:lnTo>
                  <a:cubicBezTo>
                    <a:pt x="310" y="417"/>
                    <a:pt x="656" y="322"/>
                    <a:pt x="1001" y="393"/>
                  </a:cubicBezTo>
                  <a:cubicBezTo>
                    <a:pt x="1132" y="274"/>
                    <a:pt x="1310" y="382"/>
                    <a:pt x="1441" y="262"/>
                  </a:cubicBezTo>
                  <a:cubicBezTo>
                    <a:pt x="1501" y="215"/>
                    <a:pt x="1501" y="179"/>
                    <a:pt x="1430" y="131"/>
                  </a:cubicBezTo>
                  <a:cubicBezTo>
                    <a:pt x="953" y="131"/>
                    <a:pt x="477" y="9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32"/>
            <p:cNvSpPr/>
            <p:nvPr/>
          </p:nvSpPr>
          <p:spPr>
            <a:xfrm>
              <a:off x="5639975" y="2727475"/>
              <a:ext cx="32775" cy="8925"/>
            </a:xfrm>
            <a:custGeom>
              <a:avLst/>
              <a:gdLst/>
              <a:ahLst/>
              <a:cxnLst/>
              <a:rect l="l" t="t" r="r" b="b"/>
              <a:pathLst>
                <a:path w="1311" h="357" extrusionOk="0">
                  <a:moveTo>
                    <a:pt x="835" y="0"/>
                  </a:moveTo>
                  <a:cubicBezTo>
                    <a:pt x="695" y="0"/>
                    <a:pt x="552" y="21"/>
                    <a:pt x="413" y="21"/>
                  </a:cubicBezTo>
                  <a:cubicBezTo>
                    <a:pt x="375" y="21"/>
                    <a:pt x="336" y="19"/>
                    <a:pt x="298" y="15"/>
                  </a:cubicBezTo>
                  <a:cubicBezTo>
                    <a:pt x="191" y="111"/>
                    <a:pt x="96" y="182"/>
                    <a:pt x="1" y="265"/>
                  </a:cubicBezTo>
                  <a:cubicBezTo>
                    <a:pt x="334" y="289"/>
                    <a:pt x="667" y="301"/>
                    <a:pt x="1013" y="313"/>
                  </a:cubicBezTo>
                  <a:cubicBezTo>
                    <a:pt x="1058" y="341"/>
                    <a:pt x="1106" y="356"/>
                    <a:pt x="1155" y="356"/>
                  </a:cubicBezTo>
                  <a:cubicBezTo>
                    <a:pt x="1207" y="356"/>
                    <a:pt x="1261" y="338"/>
                    <a:pt x="1310" y="301"/>
                  </a:cubicBezTo>
                  <a:lnTo>
                    <a:pt x="1310" y="146"/>
                  </a:lnTo>
                  <a:cubicBezTo>
                    <a:pt x="1158" y="28"/>
                    <a:pt x="997" y="0"/>
                    <a:pt x="8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32"/>
            <p:cNvSpPr/>
            <p:nvPr/>
          </p:nvSpPr>
          <p:spPr>
            <a:xfrm>
              <a:off x="5482225" y="2816325"/>
              <a:ext cx="31275" cy="8275"/>
            </a:xfrm>
            <a:custGeom>
              <a:avLst/>
              <a:gdLst/>
              <a:ahLst/>
              <a:cxnLst/>
              <a:rect l="l" t="t" r="r" b="b"/>
              <a:pathLst>
                <a:path w="1251" h="331" extrusionOk="0">
                  <a:moveTo>
                    <a:pt x="343" y="0"/>
                  </a:moveTo>
                  <a:cubicBezTo>
                    <a:pt x="228" y="0"/>
                    <a:pt x="114" y="14"/>
                    <a:pt x="0" y="57"/>
                  </a:cubicBezTo>
                  <a:lnTo>
                    <a:pt x="0" y="319"/>
                  </a:lnTo>
                  <a:cubicBezTo>
                    <a:pt x="334" y="319"/>
                    <a:pt x="679" y="319"/>
                    <a:pt x="1012" y="331"/>
                  </a:cubicBezTo>
                  <a:cubicBezTo>
                    <a:pt x="1096" y="259"/>
                    <a:pt x="1250" y="212"/>
                    <a:pt x="1155" y="45"/>
                  </a:cubicBezTo>
                  <a:lnTo>
                    <a:pt x="1155" y="45"/>
                  </a:lnTo>
                  <a:cubicBezTo>
                    <a:pt x="1108" y="51"/>
                    <a:pt x="1061" y="53"/>
                    <a:pt x="1013" y="53"/>
                  </a:cubicBezTo>
                  <a:cubicBezTo>
                    <a:pt x="791" y="53"/>
                    <a:pt x="566" y="0"/>
                    <a:pt x="3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32"/>
            <p:cNvSpPr/>
            <p:nvPr/>
          </p:nvSpPr>
          <p:spPr>
            <a:xfrm>
              <a:off x="5702475" y="2910250"/>
              <a:ext cx="31875" cy="7550"/>
            </a:xfrm>
            <a:custGeom>
              <a:avLst/>
              <a:gdLst/>
              <a:ahLst/>
              <a:cxnLst/>
              <a:rect l="l" t="t" r="r" b="b"/>
              <a:pathLst>
                <a:path w="1275" h="302" extrusionOk="0">
                  <a:moveTo>
                    <a:pt x="857" y="0"/>
                  </a:moveTo>
                  <a:cubicBezTo>
                    <a:pt x="809" y="0"/>
                    <a:pt x="762" y="9"/>
                    <a:pt x="715" y="27"/>
                  </a:cubicBezTo>
                  <a:cubicBezTo>
                    <a:pt x="654" y="46"/>
                    <a:pt x="595" y="53"/>
                    <a:pt x="539" y="53"/>
                  </a:cubicBezTo>
                  <a:cubicBezTo>
                    <a:pt x="389" y="53"/>
                    <a:pt x="252" y="3"/>
                    <a:pt x="96" y="3"/>
                  </a:cubicBezTo>
                  <a:cubicBezTo>
                    <a:pt x="1" y="86"/>
                    <a:pt x="13" y="170"/>
                    <a:pt x="84" y="265"/>
                  </a:cubicBezTo>
                  <a:cubicBezTo>
                    <a:pt x="298" y="285"/>
                    <a:pt x="511" y="301"/>
                    <a:pt x="733" y="301"/>
                  </a:cubicBezTo>
                  <a:cubicBezTo>
                    <a:pt x="907" y="301"/>
                    <a:pt x="1086" y="291"/>
                    <a:pt x="1275" y="265"/>
                  </a:cubicBezTo>
                  <a:cubicBezTo>
                    <a:pt x="1149" y="85"/>
                    <a:pt x="1003" y="0"/>
                    <a:pt x="8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32"/>
            <p:cNvSpPr/>
            <p:nvPr/>
          </p:nvSpPr>
          <p:spPr>
            <a:xfrm>
              <a:off x="5444125" y="2797375"/>
              <a:ext cx="30075" cy="9750"/>
            </a:xfrm>
            <a:custGeom>
              <a:avLst/>
              <a:gdLst/>
              <a:ahLst/>
              <a:cxnLst/>
              <a:rect l="l" t="t" r="r" b="b"/>
              <a:pathLst>
                <a:path w="1203" h="390" extrusionOk="0">
                  <a:moveTo>
                    <a:pt x="520" y="1"/>
                  </a:moveTo>
                  <a:cubicBezTo>
                    <a:pt x="388" y="1"/>
                    <a:pt x="257" y="18"/>
                    <a:pt x="119" y="41"/>
                  </a:cubicBezTo>
                  <a:lnTo>
                    <a:pt x="60" y="77"/>
                  </a:lnTo>
                  <a:cubicBezTo>
                    <a:pt x="0" y="172"/>
                    <a:pt x="0" y="244"/>
                    <a:pt x="48" y="327"/>
                  </a:cubicBezTo>
                  <a:cubicBezTo>
                    <a:pt x="72" y="339"/>
                    <a:pt x="96" y="363"/>
                    <a:pt x="119" y="374"/>
                  </a:cubicBezTo>
                  <a:cubicBezTo>
                    <a:pt x="146" y="374"/>
                    <a:pt x="172" y="373"/>
                    <a:pt x="198" y="373"/>
                  </a:cubicBezTo>
                  <a:cubicBezTo>
                    <a:pt x="361" y="373"/>
                    <a:pt x="527" y="389"/>
                    <a:pt x="694" y="389"/>
                  </a:cubicBezTo>
                  <a:cubicBezTo>
                    <a:pt x="831" y="389"/>
                    <a:pt x="969" y="378"/>
                    <a:pt x="1108" y="339"/>
                  </a:cubicBezTo>
                  <a:cubicBezTo>
                    <a:pt x="1203" y="172"/>
                    <a:pt x="1167" y="77"/>
                    <a:pt x="953" y="77"/>
                  </a:cubicBezTo>
                  <a:cubicBezTo>
                    <a:pt x="804" y="21"/>
                    <a:pt x="662" y="1"/>
                    <a:pt x="5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32"/>
            <p:cNvSpPr/>
            <p:nvPr/>
          </p:nvSpPr>
          <p:spPr>
            <a:xfrm>
              <a:off x="5589975" y="2753150"/>
              <a:ext cx="34250" cy="6575"/>
            </a:xfrm>
            <a:custGeom>
              <a:avLst/>
              <a:gdLst/>
              <a:ahLst/>
              <a:cxnLst/>
              <a:rect l="l" t="t" r="r" b="b"/>
              <a:pathLst>
                <a:path w="1370" h="263" extrusionOk="0">
                  <a:moveTo>
                    <a:pt x="417" y="0"/>
                  </a:moveTo>
                  <a:cubicBezTo>
                    <a:pt x="334" y="167"/>
                    <a:pt x="155" y="108"/>
                    <a:pt x="0" y="131"/>
                  </a:cubicBezTo>
                  <a:lnTo>
                    <a:pt x="0" y="250"/>
                  </a:lnTo>
                  <a:cubicBezTo>
                    <a:pt x="429" y="250"/>
                    <a:pt x="846" y="262"/>
                    <a:pt x="1286" y="262"/>
                  </a:cubicBezTo>
                  <a:cubicBezTo>
                    <a:pt x="1370" y="179"/>
                    <a:pt x="1370" y="96"/>
                    <a:pt x="1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32"/>
            <p:cNvSpPr/>
            <p:nvPr/>
          </p:nvSpPr>
          <p:spPr>
            <a:xfrm>
              <a:off x="5539975" y="2718900"/>
              <a:ext cx="32150" cy="8375"/>
            </a:xfrm>
            <a:custGeom>
              <a:avLst/>
              <a:gdLst/>
              <a:ahLst/>
              <a:cxnLst/>
              <a:rect l="l" t="t" r="r" b="b"/>
              <a:pathLst>
                <a:path w="1286" h="335" extrusionOk="0">
                  <a:moveTo>
                    <a:pt x="680" y="0"/>
                  </a:moveTo>
                  <a:cubicBezTo>
                    <a:pt x="604" y="0"/>
                    <a:pt x="528" y="13"/>
                    <a:pt x="453" y="49"/>
                  </a:cubicBezTo>
                  <a:cubicBezTo>
                    <a:pt x="441" y="61"/>
                    <a:pt x="417" y="96"/>
                    <a:pt x="405" y="108"/>
                  </a:cubicBezTo>
                  <a:cubicBezTo>
                    <a:pt x="365" y="132"/>
                    <a:pt x="319" y="136"/>
                    <a:pt x="271" y="136"/>
                  </a:cubicBezTo>
                  <a:cubicBezTo>
                    <a:pt x="247" y="136"/>
                    <a:pt x="222" y="135"/>
                    <a:pt x="198" y="135"/>
                  </a:cubicBezTo>
                  <a:cubicBezTo>
                    <a:pt x="125" y="135"/>
                    <a:pt x="54" y="144"/>
                    <a:pt x="0" y="215"/>
                  </a:cubicBezTo>
                  <a:lnTo>
                    <a:pt x="0" y="335"/>
                  </a:lnTo>
                  <a:lnTo>
                    <a:pt x="1155" y="335"/>
                  </a:lnTo>
                  <a:lnTo>
                    <a:pt x="1286" y="61"/>
                  </a:lnTo>
                  <a:lnTo>
                    <a:pt x="1286" y="61"/>
                  </a:lnTo>
                  <a:cubicBezTo>
                    <a:pt x="1259" y="64"/>
                    <a:pt x="1232" y="66"/>
                    <a:pt x="1206" y="66"/>
                  </a:cubicBezTo>
                  <a:cubicBezTo>
                    <a:pt x="1027" y="66"/>
                    <a:pt x="853" y="0"/>
                    <a:pt x="6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32"/>
            <p:cNvSpPr/>
            <p:nvPr/>
          </p:nvSpPr>
          <p:spPr>
            <a:xfrm>
              <a:off x="5866500" y="2831425"/>
              <a:ext cx="36325" cy="15500"/>
            </a:xfrm>
            <a:custGeom>
              <a:avLst/>
              <a:gdLst/>
              <a:ahLst/>
              <a:cxnLst/>
              <a:rect l="l" t="t" r="r" b="b"/>
              <a:pathLst>
                <a:path w="1453" h="620" extrusionOk="0">
                  <a:moveTo>
                    <a:pt x="1417" y="1"/>
                  </a:moveTo>
                  <a:lnTo>
                    <a:pt x="1417" y="1"/>
                  </a:lnTo>
                  <a:cubicBezTo>
                    <a:pt x="1000" y="382"/>
                    <a:pt x="477" y="239"/>
                    <a:pt x="0" y="310"/>
                  </a:cubicBezTo>
                  <a:cubicBezTo>
                    <a:pt x="84" y="441"/>
                    <a:pt x="218" y="444"/>
                    <a:pt x="353" y="444"/>
                  </a:cubicBezTo>
                  <a:cubicBezTo>
                    <a:pt x="359" y="444"/>
                    <a:pt x="366" y="444"/>
                    <a:pt x="372" y="444"/>
                  </a:cubicBezTo>
                  <a:cubicBezTo>
                    <a:pt x="501" y="444"/>
                    <a:pt x="630" y="447"/>
                    <a:pt x="715" y="560"/>
                  </a:cubicBezTo>
                  <a:cubicBezTo>
                    <a:pt x="846" y="572"/>
                    <a:pt x="977" y="608"/>
                    <a:pt x="1096" y="620"/>
                  </a:cubicBezTo>
                  <a:cubicBezTo>
                    <a:pt x="1096" y="370"/>
                    <a:pt x="1453" y="275"/>
                    <a:pt x="14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32"/>
            <p:cNvSpPr/>
            <p:nvPr/>
          </p:nvSpPr>
          <p:spPr>
            <a:xfrm>
              <a:off x="5466450" y="2863275"/>
              <a:ext cx="33950" cy="10250"/>
            </a:xfrm>
            <a:custGeom>
              <a:avLst/>
              <a:gdLst/>
              <a:ahLst/>
              <a:cxnLst/>
              <a:rect l="l" t="t" r="r" b="b"/>
              <a:pathLst>
                <a:path w="1358" h="410" extrusionOk="0">
                  <a:moveTo>
                    <a:pt x="713" y="14"/>
                  </a:moveTo>
                  <a:cubicBezTo>
                    <a:pt x="692" y="14"/>
                    <a:pt x="669" y="23"/>
                    <a:pt x="643" y="36"/>
                  </a:cubicBezTo>
                  <a:cubicBezTo>
                    <a:pt x="574" y="106"/>
                    <a:pt x="496" y="121"/>
                    <a:pt x="415" y="121"/>
                  </a:cubicBezTo>
                  <a:cubicBezTo>
                    <a:pt x="350" y="121"/>
                    <a:pt x="284" y="111"/>
                    <a:pt x="220" y="111"/>
                  </a:cubicBezTo>
                  <a:cubicBezTo>
                    <a:pt x="159" y="111"/>
                    <a:pt x="101" y="120"/>
                    <a:pt x="48" y="155"/>
                  </a:cubicBezTo>
                  <a:cubicBezTo>
                    <a:pt x="0" y="215"/>
                    <a:pt x="12" y="275"/>
                    <a:pt x="60" y="334"/>
                  </a:cubicBezTo>
                  <a:cubicBezTo>
                    <a:pt x="91" y="331"/>
                    <a:pt x="122" y="330"/>
                    <a:pt x="153" y="330"/>
                  </a:cubicBezTo>
                  <a:cubicBezTo>
                    <a:pt x="410" y="330"/>
                    <a:pt x="671" y="409"/>
                    <a:pt x="930" y="409"/>
                  </a:cubicBezTo>
                  <a:cubicBezTo>
                    <a:pt x="1073" y="409"/>
                    <a:pt x="1216" y="385"/>
                    <a:pt x="1358" y="310"/>
                  </a:cubicBezTo>
                  <a:cubicBezTo>
                    <a:pt x="1262" y="1"/>
                    <a:pt x="929" y="191"/>
                    <a:pt x="762" y="36"/>
                  </a:cubicBezTo>
                  <a:cubicBezTo>
                    <a:pt x="746" y="20"/>
                    <a:pt x="730" y="14"/>
                    <a:pt x="713" y="1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32"/>
            <p:cNvSpPr/>
            <p:nvPr/>
          </p:nvSpPr>
          <p:spPr>
            <a:xfrm>
              <a:off x="5450075" y="2860075"/>
              <a:ext cx="32775" cy="8975"/>
            </a:xfrm>
            <a:custGeom>
              <a:avLst/>
              <a:gdLst/>
              <a:ahLst/>
              <a:cxnLst/>
              <a:rect l="l" t="t" r="r" b="b"/>
              <a:pathLst>
                <a:path w="1311" h="359" extrusionOk="0">
                  <a:moveTo>
                    <a:pt x="275" y="1"/>
                  </a:moveTo>
                  <a:cubicBezTo>
                    <a:pt x="184" y="1"/>
                    <a:pt x="93" y="7"/>
                    <a:pt x="0" y="22"/>
                  </a:cubicBezTo>
                  <a:cubicBezTo>
                    <a:pt x="0" y="69"/>
                    <a:pt x="12" y="129"/>
                    <a:pt x="12" y="176"/>
                  </a:cubicBezTo>
                  <a:cubicBezTo>
                    <a:pt x="95" y="320"/>
                    <a:pt x="201" y="359"/>
                    <a:pt x="315" y="359"/>
                  </a:cubicBezTo>
                  <a:cubicBezTo>
                    <a:pt x="446" y="359"/>
                    <a:pt x="587" y="307"/>
                    <a:pt x="715" y="307"/>
                  </a:cubicBezTo>
                  <a:cubicBezTo>
                    <a:pt x="744" y="304"/>
                    <a:pt x="773" y="303"/>
                    <a:pt x="802" y="303"/>
                  </a:cubicBezTo>
                  <a:cubicBezTo>
                    <a:pt x="858" y="303"/>
                    <a:pt x="915" y="307"/>
                    <a:pt x="971" y="307"/>
                  </a:cubicBezTo>
                  <a:cubicBezTo>
                    <a:pt x="1101" y="307"/>
                    <a:pt x="1223" y="285"/>
                    <a:pt x="1310" y="141"/>
                  </a:cubicBezTo>
                  <a:cubicBezTo>
                    <a:pt x="960" y="93"/>
                    <a:pt x="625" y="1"/>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32"/>
            <p:cNvSpPr/>
            <p:nvPr/>
          </p:nvSpPr>
          <p:spPr>
            <a:xfrm>
              <a:off x="5679575" y="2907325"/>
              <a:ext cx="25325" cy="9550"/>
            </a:xfrm>
            <a:custGeom>
              <a:avLst/>
              <a:gdLst/>
              <a:ahLst/>
              <a:cxnLst/>
              <a:rect l="l" t="t" r="r" b="b"/>
              <a:pathLst>
                <a:path w="1013" h="382" extrusionOk="0">
                  <a:moveTo>
                    <a:pt x="0" y="1"/>
                  </a:moveTo>
                  <a:lnTo>
                    <a:pt x="0" y="263"/>
                  </a:lnTo>
                  <a:cubicBezTo>
                    <a:pt x="114" y="322"/>
                    <a:pt x="233" y="336"/>
                    <a:pt x="353" y="336"/>
                  </a:cubicBezTo>
                  <a:cubicBezTo>
                    <a:pt x="463" y="336"/>
                    <a:pt x="573" y="324"/>
                    <a:pt x="682" y="324"/>
                  </a:cubicBezTo>
                  <a:cubicBezTo>
                    <a:pt x="790" y="324"/>
                    <a:pt x="897" y="336"/>
                    <a:pt x="1000" y="382"/>
                  </a:cubicBezTo>
                  <a:cubicBezTo>
                    <a:pt x="1000" y="298"/>
                    <a:pt x="1012" y="203"/>
                    <a:pt x="1012" y="120"/>
                  </a:cubicBezTo>
                  <a:cubicBezTo>
                    <a:pt x="879" y="82"/>
                    <a:pt x="744" y="78"/>
                    <a:pt x="608" y="78"/>
                  </a:cubicBezTo>
                  <a:cubicBezTo>
                    <a:pt x="574" y="78"/>
                    <a:pt x="540" y="78"/>
                    <a:pt x="506" y="78"/>
                  </a:cubicBezTo>
                  <a:cubicBezTo>
                    <a:pt x="337" y="78"/>
                    <a:pt x="167" y="72"/>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32"/>
            <p:cNvSpPr/>
            <p:nvPr/>
          </p:nvSpPr>
          <p:spPr>
            <a:xfrm>
              <a:off x="5530450" y="2861200"/>
              <a:ext cx="24725" cy="14900"/>
            </a:xfrm>
            <a:custGeom>
              <a:avLst/>
              <a:gdLst/>
              <a:ahLst/>
              <a:cxnLst/>
              <a:rect l="l" t="t" r="r" b="b"/>
              <a:pathLst>
                <a:path w="989" h="596" extrusionOk="0">
                  <a:moveTo>
                    <a:pt x="95" y="0"/>
                  </a:moveTo>
                  <a:cubicBezTo>
                    <a:pt x="36" y="48"/>
                    <a:pt x="0" y="107"/>
                    <a:pt x="12" y="203"/>
                  </a:cubicBezTo>
                  <a:cubicBezTo>
                    <a:pt x="36" y="262"/>
                    <a:pt x="48" y="310"/>
                    <a:pt x="72" y="346"/>
                  </a:cubicBezTo>
                  <a:cubicBezTo>
                    <a:pt x="107" y="405"/>
                    <a:pt x="167" y="453"/>
                    <a:pt x="226" y="512"/>
                  </a:cubicBezTo>
                  <a:lnTo>
                    <a:pt x="667" y="560"/>
                  </a:lnTo>
                  <a:cubicBezTo>
                    <a:pt x="667" y="572"/>
                    <a:pt x="703" y="596"/>
                    <a:pt x="726" y="596"/>
                  </a:cubicBezTo>
                  <a:cubicBezTo>
                    <a:pt x="762" y="596"/>
                    <a:pt x="786" y="572"/>
                    <a:pt x="822" y="536"/>
                  </a:cubicBezTo>
                  <a:cubicBezTo>
                    <a:pt x="881" y="441"/>
                    <a:pt x="929" y="358"/>
                    <a:pt x="988" y="262"/>
                  </a:cubicBezTo>
                  <a:cubicBezTo>
                    <a:pt x="929" y="262"/>
                    <a:pt x="869" y="250"/>
                    <a:pt x="810" y="250"/>
                  </a:cubicBezTo>
                  <a:cubicBezTo>
                    <a:pt x="643" y="119"/>
                    <a:pt x="417" y="119"/>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32"/>
            <p:cNvSpPr/>
            <p:nvPr/>
          </p:nvSpPr>
          <p:spPr>
            <a:xfrm>
              <a:off x="5485800" y="2862275"/>
              <a:ext cx="33950" cy="8850"/>
            </a:xfrm>
            <a:custGeom>
              <a:avLst/>
              <a:gdLst/>
              <a:ahLst/>
              <a:cxnLst/>
              <a:rect l="l" t="t" r="r" b="b"/>
              <a:pathLst>
                <a:path w="1358" h="354" extrusionOk="0">
                  <a:moveTo>
                    <a:pt x="946" y="0"/>
                  </a:moveTo>
                  <a:cubicBezTo>
                    <a:pt x="665" y="0"/>
                    <a:pt x="380" y="55"/>
                    <a:pt x="103" y="55"/>
                  </a:cubicBezTo>
                  <a:cubicBezTo>
                    <a:pt x="68" y="55"/>
                    <a:pt x="34" y="54"/>
                    <a:pt x="0" y="53"/>
                  </a:cubicBezTo>
                  <a:lnTo>
                    <a:pt x="0" y="53"/>
                  </a:lnTo>
                  <a:cubicBezTo>
                    <a:pt x="131" y="279"/>
                    <a:pt x="417" y="195"/>
                    <a:pt x="584" y="350"/>
                  </a:cubicBezTo>
                  <a:cubicBezTo>
                    <a:pt x="619" y="322"/>
                    <a:pt x="655" y="313"/>
                    <a:pt x="691" y="313"/>
                  </a:cubicBezTo>
                  <a:cubicBezTo>
                    <a:pt x="767" y="313"/>
                    <a:pt x="845" y="353"/>
                    <a:pt x="919" y="353"/>
                  </a:cubicBezTo>
                  <a:cubicBezTo>
                    <a:pt x="930" y="353"/>
                    <a:pt x="941" y="352"/>
                    <a:pt x="953" y="350"/>
                  </a:cubicBezTo>
                  <a:cubicBezTo>
                    <a:pt x="1084" y="350"/>
                    <a:pt x="1215" y="338"/>
                    <a:pt x="1322" y="231"/>
                  </a:cubicBezTo>
                  <a:cubicBezTo>
                    <a:pt x="1358" y="160"/>
                    <a:pt x="1358" y="100"/>
                    <a:pt x="1310" y="41"/>
                  </a:cubicBezTo>
                  <a:cubicBezTo>
                    <a:pt x="1190" y="11"/>
                    <a:pt x="1069" y="0"/>
                    <a:pt x="9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32"/>
            <p:cNvSpPr/>
            <p:nvPr/>
          </p:nvSpPr>
          <p:spPr>
            <a:xfrm>
              <a:off x="5500375" y="2795425"/>
              <a:ext cx="33375" cy="8050"/>
            </a:xfrm>
            <a:custGeom>
              <a:avLst/>
              <a:gdLst/>
              <a:ahLst/>
              <a:cxnLst/>
              <a:rect l="l" t="t" r="r" b="b"/>
              <a:pathLst>
                <a:path w="1335" h="322" extrusionOk="0">
                  <a:moveTo>
                    <a:pt x="584" y="0"/>
                  </a:moveTo>
                  <a:lnTo>
                    <a:pt x="1" y="48"/>
                  </a:lnTo>
                  <a:cubicBezTo>
                    <a:pt x="86" y="161"/>
                    <a:pt x="211" y="164"/>
                    <a:pt x="339" y="164"/>
                  </a:cubicBezTo>
                  <a:cubicBezTo>
                    <a:pt x="345" y="164"/>
                    <a:pt x="351" y="164"/>
                    <a:pt x="358" y="164"/>
                  </a:cubicBezTo>
                  <a:cubicBezTo>
                    <a:pt x="492" y="164"/>
                    <a:pt x="626" y="167"/>
                    <a:pt x="715" y="298"/>
                  </a:cubicBezTo>
                  <a:cubicBezTo>
                    <a:pt x="894" y="298"/>
                    <a:pt x="1084" y="322"/>
                    <a:pt x="1275" y="322"/>
                  </a:cubicBezTo>
                  <a:cubicBezTo>
                    <a:pt x="1322" y="274"/>
                    <a:pt x="1334" y="226"/>
                    <a:pt x="1298" y="167"/>
                  </a:cubicBezTo>
                  <a:cubicBezTo>
                    <a:pt x="1251" y="131"/>
                    <a:pt x="1191" y="83"/>
                    <a:pt x="1144" y="36"/>
                  </a:cubicBezTo>
                  <a:cubicBezTo>
                    <a:pt x="953" y="24"/>
                    <a:pt x="775" y="0"/>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32"/>
            <p:cNvSpPr/>
            <p:nvPr/>
          </p:nvSpPr>
          <p:spPr>
            <a:xfrm>
              <a:off x="5568850" y="2875300"/>
              <a:ext cx="25025" cy="6800"/>
            </a:xfrm>
            <a:custGeom>
              <a:avLst/>
              <a:gdLst/>
              <a:ahLst/>
              <a:cxnLst/>
              <a:rect l="l" t="t" r="r" b="b"/>
              <a:pathLst>
                <a:path w="1001" h="272" extrusionOk="0">
                  <a:moveTo>
                    <a:pt x="146" y="0"/>
                  </a:moveTo>
                  <a:cubicBezTo>
                    <a:pt x="97" y="0"/>
                    <a:pt x="49" y="2"/>
                    <a:pt x="0" y="8"/>
                  </a:cubicBezTo>
                  <a:lnTo>
                    <a:pt x="0" y="246"/>
                  </a:lnTo>
                  <a:cubicBezTo>
                    <a:pt x="16" y="245"/>
                    <a:pt x="31" y="245"/>
                    <a:pt x="47" y="245"/>
                  </a:cubicBezTo>
                  <a:cubicBezTo>
                    <a:pt x="208" y="245"/>
                    <a:pt x="366" y="271"/>
                    <a:pt x="522" y="271"/>
                  </a:cubicBezTo>
                  <a:cubicBezTo>
                    <a:pt x="684" y="271"/>
                    <a:pt x="844" y="243"/>
                    <a:pt x="1000" y="127"/>
                  </a:cubicBezTo>
                  <a:cubicBezTo>
                    <a:pt x="707" y="76"/>
                    <a:pt x="422" y="0"/>
                    <a:pt x="1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32"/>
            <p:cNvSpPr/>
            <p:nvPr/>
          </p:nvSpPr>
          <p:spPr>
            <a:xfrm>
              <a:off x="5486100" y="2780925"/>
              <a:ext cx="36925" cy="7975"/>
            </a:xfrm>
            <a:custGeom>
              <a:avLst/>
              <a:gdLst/>
              <a:ahLst/>
              <a:cxnLst/>
              <a:rect l="l" t="t" r="r" b="b"/>
              <a:pathLst>
                <a:path w="1477" h="319" extrusionOk="0">
                  <a:moveTo>
                    <a:pt x="375" y="1"/>
                  </a:moveTo>
                  <a:cubicBezTo>
                    <a:pt x="233" y="1"/>
                    <a:pt x="104" y="69"/>
                    <a:pt x="0" y="282"/>
                  </a:cubicBezTo>
                  <a:cubicBezTo>
                    <a:pt x="381" y="306"/>
                    <a:pt x="762" y="306"/>
                    <a:pt x="1155" y="318"/>
                  </a:cubicBezTo>
                  <a:cubicBezTo>
                    <a:pt x="1250" y="270"/>
                    <a:pt x="1357" y="235"/>
                    <a:pt x="1476" y="175"/>
                  </a:cubicBezTo>
                  <a:cubicBezTo>
                    <a:pt x="1274" y="175"/>
                    <a:pt x="1060" y="151"/>
                    <a:pt x="857" y="140"/>
                  </a:cubicBezTo>
                  <a:cubicBezTo>
                    <a:pt x="692" y="78"/>
                    <a:pt x="526" y="1"/>
                    <a:pt x="3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32"/>
            <p:cNvSpPr/>
            <p:nvPr/>
          </p:nvSpPr>
          <p:spPr>
            <a:xfrm>
              <a:off x="5532225" y="2799200"/>
              <a:ext cx="21750" cy="6100"/>
            </a:xfrm>
            <a:custGeom>
              <a:avLst/>
              <a:gdLst/>
              <a:ahLst/>
              <a:cxnLst/>
              <a:rect l="l" t="t" r="r" b="b"/>
              <a:pathLst>
                <a:path w="870" h="244" extrusionOk="0">
                  <a:moveTo>
                    <a:pt x="479" y="1"/>
                  </a:moveTo>
                  <a:cubicBezTo>
                    <a:pt x="359" y="1"/>
                    <a:pt x="236" y="21"/>
                    <a:pt x="120" y="21"/>
                  </a:cubicBezTo>
                  <a:cubicBezTo>
                    <a:pt x="87" y="21"/>
                    <a:pt x="56" y="20"/>
                    <a:pt x="24" y="16"/>
                  </a:cubicBezTo>
                  <a:cubicBezTo>
                    <a:pt x="24" y="63"/>
                    <a:pt x="1" y="123"/>
                    <a:pt x="1" y="171"/>
                  </a:cubicBezTo>
                  <a:cubicBezTo>
                    <a:pt x="153" y="213"/>
                    <a:pt x="303" y="244"/>
                    <a:pt x="451" y="244"/>
                  </a:cubicBezTo>
                  <a:cubicBezTo>
                    <a:pt x="591" y="244"/>
                    <a:pt x="731" y="216"/>
                    <a:pt x="870" y="147"/>
                  </a:cubicBezTo>
                  <a:cubicBezTo>
                    <a:pt x="751" y="28"/>
                    <a:pt x="617" y="1"/>
                    <a:pt x="4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32"/>
            <p:cNvSpPr/>
            <p:nvPr/>
          </p:nvSpPr>
          <p:spPr>
            <a:xfrm>
              <a:off x="5659625" y="2881800"/>
              <a:ext cx="22050" cy="7100"/>
            </a:xfrm>
            <a:custGeom>
              <a:avLst/>
              <a:gdLst/>
              <a:ahLst/>
              <a:cxnLst/>
              <a:rect l="l" t="t" r="r" b="b"/>
              <a:pathLst>
                <a:path w="882" h="284" extrusionOk="0">
                  <a:moveTo>
                    <a:pt x="440" y="1"/>
                  </a:moveTo>
                  <a:cubicBezTo>
                    <a:pt x="345" y="1"/>
                    <a:pt x="250" y="13"/>
                    <a:pt x="158" y="13"/>
                  </a:cubicBezTo>
                  <a:cubicBezTo>
                    <a:pt x="133" y="13"/>
                    <a:pt x="108" y="12"/>
                    <a:pt x="84" y="10"/>
                  </a:cubicBezTo>
                  <a:lnTo>
                    <a:pt x="84" y="10"/>
                  </a:lnTo>
                  <a:cubicBezTo>
                    <a:pt x="0" y="105"/>
                    <a:pt x="0" y="200"/>
                    <a:pt x="108" y="284"/>
                  </a:cubicBezTo>
                  <a:cubicBezTo>
                    <a:pt x="170" y="242"/>
                    <a:pt x="240" y="230"/>
                    <a:pt x="314" y="230"/>
                  </a:cubicBezTo>
                  <a:cubicBezTo>
                    <a:pt x="419" y="230"/>
                    <a:pt x="532" y="254"/>
                    <a:pt x="646" y="254"/>
                  </a:cubicBezTo>
                  <a:cubicBezTo>
                    <a:pt x="725" y="254"/>
                    <a:pt x="805" y="242"/>
                    <a:pt x="882" y="200"/>
                  </a:cubicBezTo>
                  <a:cubicBezTo>
                    <a:pt x="748" y="33"/>
                    <a:pt x="595" y="1"/>
                    <a:pt x="4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32"/>
            <p:cNvSpPr/>
            <p:nvPr/>
          </p:nvSpPr>
          <p:spPr>
            <a:xfrm>
              <a:off x="5628975" y="2878750"/>
              <a:ext cx="20250" cy="7150"/>
            </a:xfrm>
            <a:custGeom>
              <a:avLst/>
              <a:gdLst/>
              <a:ahLst/>
              <a:cxnLst/>
              <a:rect l="l" t="t" r="r" b="b"/>
              <a:pathLst>
                <a:path w="810" h="286" extrusionOk="0">
                  <a:moveTo>
                    <a:pt x="0" y="1"/>
                  </a:moveTo>
                  <a:lnTo>
                    <a:pt x="0" y="1"/>
                  </a:lnTo>
                  <a:cubicBezTo>
                    <a:pt x="24" y="96"/>
                    <a:pt x="24" y="167"/>
                    <a:pt x="24" y="263"/>
                  </a:cubicBezTo>
                  <a:cubicBezTo>
                    <a:pt x="56" y="257"/>
                    <a:pt x="89" y="254"/>
                    <a:pt x="122" y="254"/>
                  </a:cubicBezTo>
                  <a:cubicBezTo>
                    <a:pt x="241" y="254"/>
                    <a:pt x="365" y="285"/>
                    <a:pt x="488" y="285"/>
                  </a:cubicBezTo>
                  <a:cubicBezTo>
                    <a:pt x="598" y="285"/>
                    <a:pt x="707" y="261"/>
                    <a:pt x="810" y="167"/>
                  </a:cubicBezTo>
                  <a:cubicBezTo>
                    <a:pt x="678" y="47"/>
                    <a:pt x="540" y="26"/>
                    <a:pt x="406" y="26"/>
                  </a:cubicBezTo>
                  <a:cubicBezTo>
                    <a:pt x="335" y="26"/>
                    <a:pt x="265" y="32"/>
                    <a:pt x="198" y="32"/>
                  </a:cubicBezTo>
                  <a:cubicBezTo>
                    <a:pt x="129" y="32"/>
                    <a:pt x="62" y="2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32"/>
            <p:cNvSpPr/>
            <p:nvPr/>
          </p:nvSpPr>
          <p:spPr>
            <a:xfrm>
              <a:off x="5507525" y="2817100"/>
              <a:ext cx="16700" cy="7575"/>
            </a:xfrm>
            <a:custGeom>
              <a:avLst/>
              <a:gdLst/>
              <a:ahLst/>
              <a:cxnLst/>
              <a:rect l="l" t="t" r="r" b="b"/>
              <a:pathLst>
                <a:path w="668" h="303" extrusionOk="0">
                  <a:moveTo>
                    <a:pt x="324" y="1"/>
                  </a:moveTo>
                  <a:cubicBezTo>
                    <a:pt x="280" y="1"/>
                    <a:pt x="236" y="4"/>
                    <a:pt x="192" y="4"/>
                  </a:cubicBezTo>
                  <a:cubicBezTo>
                    <a:pt x="176" y="4"/>
                    <a:pt x="159" y="3"/>
                    <a:pt x="143" y="2"/>
                  </a:cubicBezTo>
                  <a:cubicBezTo>
                    <a:pt x="96" y="97"/>
                    <a:pt x="36" y="193"/>
                    <a:pt x="0" y="288"/>
                  </a:cubicBezTo>
                  <a:cubicBezTo>
                    <a:pt x="96" y="288"/>
                    <a:pt x="196" y="302"/>
                    <a:pt x="296" y="302"/>
                  </a:cubicBezTo>
                  <a:cubicBezTo>
                    <a:pt x="422" y="302"/>
                    <a:pt x="548" y="280"/>
                    <a:pt x="667" y="181"/>
                  </a:cubicBezTo>
                  <a:cubicBezTo>
                    <a:pt x="564" y="22"/>
                    <a:pt x="445" y="1"/>
                    <a:pt x="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32"/>
            <p:cNvSpPr/>
            <p:nvPr/>
          </p:nvSpPr>
          <p:spPr>
            <a:xfrm>
              <a:off x="5575975" y="2774250"/>
              <a:ext cx="24725" cy="7200"/>
            </a:xfrm>
            <a:custGeom>
              <a:avLst/>
              <a:gdLst/>
              <a:ahLst/>
              <a:cxnLst/>
              <a:rect l="l" t="t" r="r" b="b"/>
              <a:pathLst>
                <a:path w="989" h="288" extrusionOk="0">
                  <a:moveTo>
                    <a:pt x="526" y="0"/>
                  </a:moveTo>
                  <a:cubicBezTo>
                    <a:pt x="349" y="0"/>
                    <a:pt x="173" y="12"/>
                    <a:pt x="1" y="37"/>
                  </a:cubicBezTo>
                  <a:cubicBezTo>
                    <a:pt x="191" y="264"/>
                    <a:pt x="548" y="26"/>
                    <a:pt x="715" y="287"/>
                  </a:cubicBezTo>
                  <a:cubicBezTo>
                    <a:pt x="799" y="287"/>
                    <a:pt x="906" y="276"/>
                    <a:pt x="989" y="276"/>
                  </a:cubicBezTo>
                  <a:lnTo>
                    <a:pt x="989" y="26"/>
                  </a:lnTo>
                  <a:cubicBezTo>
                    <a:pt x="834" y="9"/>
                    <a:pt x="680" y="0"/>
                    <a:pt x="5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32"/>
            <p:cNvSpPr/>
            <p:nvPr/>
          </p:nvSpPr>
          <p:spPr>
            <a:xfrm>
              <a:off x="5539675" y="2901875"/>
              <a:ext cx="21450" cy="8750"/>
            </a:xfrm>
            <a:custGeom>
              <a:avLst/>
              <a:gdLst/>
              <a:ahLst/>
              <a:cxnLst/>
              <a:rect l="l" t="t" r="r" b="b"/>
              <a:pathLst>
                <a:path w="858" h="350" extrusionOk="0">
                  <a:moveTo>
                    <a:pt x="635" y="1"/>
                  </a:moveTo>
                  <a:cubicBezTo>
                    <a:pt x="521" y="1"/>
                    <a:pt x="405" y="31"/>
                    <a:pt x="298" y="52"/>
                  </a:cubicBezTo>
                  <a:cubicBezTo>
                    <a:pt x="143" y="76"/>
                    <a:pt x="0" y="135"/>
                    <a:pt x="0" y="350"/>
                  </a:cubicBezTo>
                  <a:cubicBezTo>
                    <a:pt x="30" y="344"/>
                    <a:pt x="57" y="341"/>
                    <a:pt x="81" y="341"/>
                  </a:cubicBezTo>
                  <a:cubicBezTo>
                    <a:pt x="104" y="341"/>
                    <a:pt x="125" y="344"/>
                    <a:pt x="143" y="350"/>
                  </a:cubicBezTo>
                  <a:cubicBezTo>
                    <a:pt x="322" y="76"/>
                    <a:pt x="703" y="350"/>
                    <a:pt x="857" y="52"/>
                  </a:cubicBezTo>
                  <a:cubicBezTo>
                    <a:pt x="786" y="14"/>
                    <a:pt x="711" y="1"/>
                    <a:pt x="6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32"/>
            <p:cNvSpPr/>
            <p:nvPr/>
          </p:nvSpPr>
          <p:spPr>
            <a:xfrm>
              <a:off x="5621525" y="2752850"/>
              <a:ext cx="13025" cy="7475"/>
            </a:xfrm>
            <a:custGeom>
              <a:avLst/>
              <a:gdLst/>
              <a:ahLst/>
              <a:cxnLst/>
              <a:rect l="l" t="t" r="r" b="b"/>
              <a:pathLst>
                <a:path w="521" h="299" extrusionOk="0">
                  <a:moveTo>
                    <a:pt x="215" y="0"/>
                  </a:moveTo>
                  <a:cubicBezTo>
                    <a:pt x="143" y="0"/>
                    <a:pt x="84" y="12"/>
                    <a:pt x="0" y="12"/>
                  </a:cubicBezTo>
                  <a:cubicBezTo>
                    <a:pt x="0" y="108"/>
                    <a:pt x="24" y="191"/>
                    <a:pt x="24" y="286"/>
                  </a:cubicBezTo>
                  <a:lnTo>
                    <a:pt x="227" y="286"/>
                  </a:lnTo>
                  <a:cubicBezTo>
                    <a:pt x="334" y="262"/>
                    <a:pt x="501" y="298"/>
                    <a:pt x="512" y="167"/>
                  </a:cubicBezTo>
                  <a:cubicBezTo>
                    <a:pt x="521" y="17"/>
                    <a:pt x="429" y="1"/>
                    <a:pt x="333" y="1"/>
                  </a:cubicBezTo>
                  <a:cubicBezTo>
                    <a:pt x="308" y="1"/>
                    <a:pt x="283" y="2"/>
                    <a:pt x="259" y="2"/>
                  </a:cubicBezTo>
                  <a:cubicBezTo>
                    <a:pt x="243" y="2"/>
                    <a:pt x="229" y="2"/>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32"/>
            <p:cNvSpPr/>
            <p:nvPr/>
          </p:nvSpPr>
          <p:spPr>
            <a:xfrm>
              <a:off x="5689675" y="2698525"/>
              <a:ext cx="25625" cy="3750"/>
            </a:xfrm>
            <a:custGeom>
              <a:avLst/>
              <a:gdLst/>
              <a:ahLst/>
              <a:cxnLst/>
              <a:rect l="l" t="t" r="r" b="b"/>
              <a:pathLst>
                <a:path w="1025" h="150" extrusionOk="0">
                  <a:moveTo>
                    <a:pt x="517" y="1"/>
                  </a:moveTo>
                  <a:cubicBezTo>
                    <a:pt x="346" y="1"/>
                    <a:pt x="174" y="12"/>
                    <a:pt x="1" y="42"/>
                  </a:cubicBezTo>
                  <a:cubicBezTo>
                    <a:pt x="13" y="78"/>
                    <a:pt x="37" y="114"/>
                    <a:pt x="49" y="149"/>
                  </a:cubicBezTo>
                  <a:lnTo>
                    <a:pt x="1025" y="149"/>
                  </a:lnTo>
                  <a:lnTo>
                    <a:pt x="1025" y="90"/>
                  </a:lnTo>
                  <a:lnTo>
                    <a:pt x="1025" y="30"/>
                  </a:lnTo>
                  <a:cubicBezTo>
                    <a:pt x="858" y="12"/>
                    <a:pt x="689" y="1"/>
                    <a:pt x="5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32"/>
            <p:cNvSpPr/>
            <p:nvPr/>
          </p:nvSpPr>
          <p:spPr>
            <a:xfrm>
              <a:off x="5668550" y="2778000"/>
              <a:ext cx="19075" cy="5100"/>
            </a:xfrm>
            <a:custGeom>
              <a:avLst/>
              <a:gdLst/>
              <a:ahLst/>
              <a:cxnLst/>
              <a:rect l="l" t="t" r="r" b="b"/>
              <a:pathLst>
                <a:path w="763" h="204" extrusionOk="0">
                  <a:moveTo>
                    <a:pt x="254" y="0"/>
                  </a:moveTo>
                  <a:cubicBezTo>
                    <a:pt x="167" y="0"/>
                    <a:pt x="83" y="6"/>
                    <a:pt x="1" y="6"/>
                  </a:cubicBezTo>
                  <a:cubicBezTo>
                    <a:pt x="13" y="54"/>
                    <a:pt x="13" y="90"/>
                    <a:pt x="13" y="137"/>
                  </a:cubicBezTo>
                  <a:cubicBezTo>
                    <a:pt x="97" y="186"/>
                    <a:pt x="179" y="204"/>
                    <a:pt x="264" y="204"/>
                  </a:cubicBezTo>
                  <a:cubicBezTo>
                    <a:pt x="407" y="204"/>
                    <a:pt x="561" y="155"/>
                    <a:pt x="763" y="126"/>
                  </a:cubicBezTo>
                  <a:cubicBezTo>
                    <a:pt x="573" y="19"/>
                    <a:pt x="408" y="0"/>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32"/>
            <p:cNvSpPr/>
            <p:nvPr/>
          </p:nvSpPr>
          <p:spPr>
            <a:xfrm>
              <a:off x="5518225" y="2860475"/>
              <a:ext cx="14025" cy="10225"/>
            </a:xfrm>
            <a:custGeom>
              <a:avLst/>
              <a:gdLst/>
              <a:ahLst/>
              <a:cxnLst/>
              <a:rect l="l" t="t" r="r" b="b"/>
              <a:pathLst>
                <a:path w="561" h="409" extrusionOk="0">
                  <a:moveTo>
                    <a:pt x="375" y="1"/>
                  </a:moveTo>
                  <a:cubicBezTo>
                    <a:pt x="248" y="1"/>
                    <a:pt x="125" y="40"/>
                    <a:pt x="13" y="113"/>
                  </a:cubicBezTo>
                  <a:cubicBezTo>
                    <a:pt x="13" y="172"/>
                    <a:pt x="1" y="220"/>
                    <a:pt x="1" y="279"/>
                  </a:cubicBezTo>
                  <a:cubicBezTo>
                    <a:pt x="98" y="364"/>
                    <a:pt x="192" y="409"/>
                    <a:pt x="286" y="409"/>
                  </a:cubicBezTo>
                  <a:cubicBezTo>
                    <a:pt x="376" y="409"/>
                    <a:pt x="467" y="367"/>
                    <a:pt x="561" y="279"/>
                  </a:cubicBezTo>
                  <a:lnTo>
                    <a:pt x="561" y="29"/>
                  </a:lnTo>
                  <a:cubicBezTo>
                    <a:pt x="499" y="10"/>
                    <a:pt x="436" y="1"/>
                    <a:pt x="3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32"/>
            <p:cNvSpPr/>
            <p:nvPr/>
          </p:nvSpPr>
          <p:spPr>
            <a:xfrm>
              <a:off x="5539675" y="2882025"/>
              <a:ext cx="26500" cy="3200"/>
            </a:xfrm>
            <a:custGeom>
              <a:avLst/>
              <a:gdLst/>
              <a:ahLst/>
              <a:cxnLst/>
              <a:rect l="l" t="t" r="r" b="b"/>
              <a:pathLst>
                <a:path w="1060" h="128" extrusionOk="0">
                  <a:moveTo>
                    <a:pt x="0" y="1"/>
                  </a:moveTo>
                  <a:cubicBezTo>
                    <a:pt x="163" y="91"/>
                    <a:pt x="329" y="128"/>
                    <a:pt x="496" y="128"/>
                  </a:cubicBezTo>
                  <a:cubicBezTo>
                    <a:pt x="683" y="128"/>
                    <a:pt x="871" y="82"/>
                    <a:pt x="1060" y="13"/>
                  </a:cubicBezTo>
                  <a:cubicBezTo>
                    <a:pt x="715" y="1"/>
                    <a:pt x="357"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32"/>
            <p:cNvSpPr/>
            <p:nvPr/>
          </p:nvSpPr>
          <p:spPr>
            <a:xfrm>
              <a:off x="5815000" y="2706075"/>
              <a:ext cx="26225" cy="3750"/>
            </a:xfrm>
            <a:custGeom>
              <a:avLst/>
              <a:gdLst/>
              <a:ahLst/>
              <a:cxnLst/>
              <a:rect l="l" t="t" r="r" b="b"/>
              <a:pathLst>
                <a:path w="1049" h="150" extrusionOk="0">
                  <a:moveTo>
                    <a:pt x="567" y="0"/>
                  </a:moveTo>
                  <a:cubicBezTo>
                    <a:pt x="404" y="0"/>
                    <a:pt x="240" y="29"/>
                    <a:pt x="80" y="29"/>
                  </a:cubicBezTo>
                  <a:cubicBezTo>
                    <a:pt x="53" y="29"/>
                    <a:pt x="27" y="28"/>
                    <a:pt x="1" y="26"/>
                  </a:cubicBezTo>
                  <a:lnTo>
                    <a:pt x="1" y="26"/>
                  </a:lnTo>
                  <a:cubicBezTo>
                    <a:pt x="257" y="127"/>
                    <a:pt x="527" y="150"/>
                    <a:pt x="800" y="150"/>
                  </a:cubicBezTo>
                  <a:cubicBezTo>
                    <a:pt x="883" y="150"/>
                    <a:pt x="966" y="148"/>
                    <a:pt x="1048" y="145"/>
                  </a:cubicBezTo>
                  <a:cubicBezTo>
                    <a:pt x="894" y="29"/>
                    <a:pt x="731" y="0"/>
                    <a:pt x="5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32"/>
            <p:cNvSpPr/>
            <p:nvPr/>
          </p:nvSpPr>
          <p:spPr>
            <a:xfrm>
              <a:off x="5603675" y="2721850"/>
              <a:ext cx="14600" cy="6000"/>
            </a:xfrm>
            <a:custGeom>
              <a:avLst/>
              <a:gdLst/>
              <a:ahLst/>
              <a:cxnLst/>
              <a:rect l="l" t="t" r="r" b="b"/>
              <a:pathLst>
                <a:path w="584" h="240" extrusionOk="0">
                  <a:moveTo>
                    <a:pt x="173" y="0"/>
                  </a:moveTo>
                  <a:cubicBezTo>
                    <a:pt x="118" y="0"/>
                    <a:pt x="61" y="17"/>
                    <a:pt x="0" y="62"/>
                  </a:cubicBezTo>
                  <a:cubicBezTo>
                    <a:pt x="24" y="109"/>
                    <a:pt x="24" y="169"/>
                    <a:pt x="24" y="217"/>
                  </a:cubicBezTo>
                  <a:cubicBezTo>
                    <a:pt x="110" y="222"/>
                    <a:pt x="199" y="239"/>
                    <a:pt x="285" y="239"/>
                  </a:cubicBezTo>
                  <a:cubicBezTo>
                    <a:pt x="390" y="239"/>
                    <a:pt x="492" y="214"/>
                    <a:pt x="583" y="109"/>
                  </a:cubicBezTo>
                  <a:lnTo>
                    <a:pt x="583" y="109"/>
                  </a:lnTo>
                  <a:cubicBezTo>
                    <a:pt x="579" y="110"/>
                    <a:pt x="574" y="110"/>
                    <a:pt x="569" y="110"/>
                  </a:cubicBezTo>
                  <a:cubicBezTo>
                    <a:pt x="436" y="110"/>
                    <a:pt x="313" y="0"/>
                    <a:pt x="1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32"/>
            <p:cNvSpPr/>
            <p:nvPr/>
          </p:nvSpPr>
          <p:spPr>
            <a:xfrm>
              <a:off x="5601275" y="2860300"/>
              <a:ext cx="14025" cy="6875"/>
            </a:xfrm>
            <a:custGeom>
              <a:avLst/>
              <a:gdLst/>
              <a:ahLst/>
              <a:cxnLst/>
              <a:rect l="l" t="t" r="r" b="b"/>
              <a:pathLst>
                <a:path w="561" h="275" extrusionOk="0">
                  <a:moveTo>
                    <a:pt x="560" y="1"/>
                  </a:moveTo>
                  <a:cubicBezTo>
                    <a:pt x="370" y="1"/>
                    <a:pt x="179" y="13"/>
                    <a:pt x="1" y="13"/>
                  </a:cubicBezTo>
                  <a:lnTo>
                    <a:pt x="1" y="274"/>
                  </a:lnTo>
                  <a:cubicBezTo>
                    <a:pt x="179" y="227"/>
                    <a:pt x="370" y="191"/>
                    <a:pt x="560" y="155"/>
                  </a:cubicBezTo>
                  <a:lnTo>
                    <a:pt x="5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32"/>
            <p:cNvSpPr/>
            <p:nvPr/>
          </p:nvSpPr>
          <p:spPr>
            <a:xfrm>
              <a:off x="5536700" y="2860600"/>
              <a:ext cx="14000" cy="7050"/>
            </a:xfrm>
            <a:custGeom>
              <a:avLst/>
              <a:gdLst/>
              <a:ahLst/>
              <a:cxnLst/>
              <a:rect l="l" t="t" r="r" b="b"/>
              <a:pathLst>
                <a:path w="560" h="282" extrusionOk="0">
                  <a:moveTo>
                    <a:pt x="0" y="1"/>
                  </a:moveTo>
                  <a:cubicBezTo>
                    <a:pt x="88" y="225"/>
                    <a:pt x="248" y="281"/>
                    <a:pt x="434" y="281"/>
                  </a:cubicBezTo>
                  <a:cubicBezTo>
                    <a:pt x="474" y="281"/>
                    <a:pt x="517" y="279"/>
                    <a:pt x="560" y="274"/>
                  </a:cubicBezTo>
                  <a:cubicBezTo>
                    <a:pt x="512" y="203"/>
                    <a:pt x="453" y="108"/>
                    <a:pt x="417" y="24"/>
                  </a:cubicBezTo>
                  <a:cubicBezTo>
                    <a:pt x="274" y="1"/>
                    <a:pt x="143"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32"/>
            <p:cNvSpPr/>
            <p:nvPr/>
          </p:nvSpPr>
          <p:spPr>
            <a:xfrm>
              <a:off x="5564675" y="2918050"/>
              <a:ext cx="22050" cy="5300"/>
            </a:xfrm>
            <a:custGeom>
              <a:avLst/>
              <a:gdLst/>
              <a:ahLst/>
              <a:cxnLst/>
              <a:rect l="l" t="t" r="r" b="b"/>
              <a:pathLst>
                <a:path w="882" h="212" extrusionOk="0">
                  <a:moveTo>
                    <a:pt x="12" y="0"/>
                  </a:moveTo>
                  <a:cubicBezTo>
                    <a:pt x="12" y="24"/>
                    <a:pt x="0" y="72"/>
                    <a:pt x="0" y="108"/>
                  </a:cubicBezTo>
                  <a:cubicBezTo>
                    <a:pt x="0" y="119"/>
                    <a:pt x="0" y="143"/>
                    <a:pt x="12" y="179"/>
                  </a:cubicBezTo>
                  <a:cubicBezTo>
                    <a:pt x="29" y="187"/>
                    <a:pt x="46" y="191"/>
                    <a:pt x="62" y="191"/>
                  </a:cubicBezTo>
                  <a:cubicBezTo>
                    <a:pt x="91" y="191"/>
                    <a:pt x="116" y="178"/>
                    <a:pt x="131" y="155"/>
                  </a:cubicBezTo>
                  <a:lnTo>
                    <a:pt x="310" y="155"/>
                  </a:lnTo>
                  <a:cubicBezTo>
                    <a:pt x="399" y="197"/>
                    <a:pt x="489" y="212"/>
                    <a:pt x="578" y="212"/>
                  </a:cubicBezTo>
                  <a:cubicBezTo>
                    <a:pt x="667" y="212"/>
                    <a:pt x="756" y="197"/>
                    <a:pt x="846" y="179"/>
                  </a:cubicBezTo>
                  <a:cubicBezTo>
                    <a:pt x="870" y="155"/>
                    <a:pt x="881" y="131"/>
                    <a:pt x="881" y="108"/>
                  </a:cubicBezTo>
                  <a:cubicBezTo>
                    <a:pt x="738" y="20"/>
                    <a:pt x="584" y="5"/>
                    <a:pt x="430" y="5"/>
                  </a:cubicBezTo>
                  <a:cubicBezTo>
                    <a:pt x="346" y="5"/>
                    <a:pt x="262" y="9"/>
                    <a:pt x="178" y="9"/>
                  </a:cubicBezTo>
                  <a:cubicBezTo>
                    <a:pt x="122" y="9"/>
                    <a:pt x="67" y="7"/>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32"/>
            <p:cNvSpPr/>
            <p:nvPr/>
          </p:nvSpPr>
          <p:spPr>
            <a:xfrm>
              <a:off x="5721825" y="2713050"/>
              <a:ext cx="12225" cy="6400"/>
            </a:xfrm>
            <a:custGeom>
              <a:avLst/>
              <a:gdLst/>
              <a:ahLst/>
              <a:cxnLst/>
              <a:rect l="l" t="t" r="r" b="b"/>
              <a:pathLst>
                <a:path w="489" h="256" extrusionOk="0">
                  <a:moveTo>
                    <a:pt x="342" y="1"/>
                  </a:moveTo>
                  <a:cubicBezTo>
                    <a:pt x="311" y="1"/>
                    <a:pt x="280" y="5"/>
                    <a:pt x="251" y="9"/>
                  </a:cubicBezTo>
                  <a:cubicBezTo>
                    <a:pt x="132" y="33"/>
                    <a:pt x="25" y="68"/>
                    <a:pt x="1" y="235"/>
                  </a:cubicBezTo>
                  <a:cubicBezTo>
                    <a:pt x="30" y="250"/>
                    <a:pt x="57" y="256"/>
                    <a:pt x="83" y="256"/>
                  </a:cubicBezTo>
                  <a:cubicBezTo>
                    <a:pt x="162" y="256"/>
                    <a:pt x="230" y="200"/>
                    <a:pt x="310" y="164"/>
                  </a:cubicBezTo>
                  <a:cubicBezTo>
                    <a:pt x="370" y="152"/>
                    <a:pt x="429" y="104"/>
                    <a:pt x="489" y="68"/>
                  </a:cubicBezTo>
                  <a:cubicBezTo>
                    <a:pt x="451" y="15"/>
                    <a:pt x="397" y="1"/>
                    <a:pt x="3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32"/>
            <p:cNvSpPr/>
            <p:nvPr/>
          </p:nvSpPr>
          <p:spPr>
            <a:xfrm>
              <a:off x="5547100" y="2874600"/>
              <a:ext cx="17600" cy="4000"/>
            </a:xfrm>
            <a:custGeom>
              <a:avLst/>
              <a:gdLst/>
              <a:ahLst/>
              <a:cxnLst/>
              <a:rect l="l" t="t" r="r" b="b"/>
              <a:pathLst>
                <a:path w="704" h="160" extrusionOk="0">
                  <a:moveTo>
                    <a:pt x="156" y="0"/>
                  </a:moveTo>
                  <a:cubicBezTo>
                    <a:pt x="96" y="12"/>
                    <a:pt x="49" y="12"/>
                    <a:pt x="1" y="24"/>
                  </a:cubicBezTo>
                  <a:cubicBezTo>
                    <a:pt x="116" y="115"/>
                    <a:pt x="234" y="159"/>
                    <a:pt x="354" y="159"/>
                  </a:cubicBezTo>
                  <a:cubicBezTo>
                    <a:pt x="469" y="159"/>
                    <a:pt x="586" y="118"/>
                    <a:pt x="703" y="36"/>
                  </a:cubicBezTo>
                  <a:cubicBezTo>
                    <a:pt x="525" y="24"/>
                    <a:pt x="334" y="12"/>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32"/>
            <p:cNvSpPr/>
            <p:nvPr/>
          </p:nvSpPr>
          <p:spPr>
            <a:xfrm>
              <a:off x="5618850" y="2903250"/>
              <a:ext cx="10725" cy="5600"/>
            </a:xfrm>
            <a:custGeom>
              <a:avLst/>
              <a:gdLst/>
              <a:ahLst/>
              <a:cxnLst/>
              <a:rect l="l" t="t" r="r" b="b"/>
              <a:pathLst>
                <a:path w="429" h="224" extrusionOk="0">
                  <a:moveTo>
                    <a:pt x="210" y="0"/>
                  </a:moveTo>
                  <a:cubicBezTo>
                    <a:pt x="140" y="0"/>
                    <a:pt x="72" y="15"/>
                    <a:pt x="0" y="45"/>
                  </a:cubicBezTo>
                  <a:cubicBezTo>
                    <a:pt x="0" y="176"/>
                    <a:pt x="48" y="223"/>
                    <a:pt x="215" y="223"/>
                  </a:cubicBezTo>
                  <a:cubicBezTo>
                    <a:pt x="369" y="200"/>
                    <a:pt x="429" y="200"/>
                    <a:pt x="429" y="45"/>
                  </a:cubicBezTo>
                  <a:cubicBezTo>
                    <a:pt x="352" y="15"/>
                    <a:pt x="280" y="0"/>
                    <a:pt x="2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32"/>
            <p:cNvSpPr/>
            <p:nvPr/>
          </p:nvSpPr>
          <p:spPr>
            <a:xfrm>
              <a:off x="5507825" y="2719950"/>
              <a:ext cx="17875" cy="4350"/>
            </a:xfrm>
            <a:custGeom>
              <a:avLst/>
              <a:gdLst/>
              <a:ahLst/>
              <a:cxnLst/>
              <a:rect l="l" t="t" r="r" b="b"/>
              <a:pathLst>
                <a:path w="715" h="174" extrusionOk="0">
                  <a:moveTo>
                    <a:pt x="338" y="0"/>
                  </a:moveTo>
                  <a:cubicBezTo>
                    <a:pt x="225" y="0"/>
                    <a:pt x="113" y="48"/>
                    <a:pt x="0" y="150"/>
                  </a:cubicBezTo>
                  <a:cubicBezTo>
                    <a:pt x="238" y="173"/>
                    <a:pt x="477" y="173"/>
                    <a:pt x="715" y="173"/>
                  </a:cubicBezTo>
                  <a:cubicBezTo>
                    <a:pt x="589" y="60"/>
                    <a:pt x="463" y="0"/>
                    <a:pt x="3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32"/>
            <p:cNvSpPr/>
            <p:nvPr/>
          </p:nvSpPr>
          <p:spPr>
            <a:xfrm>
              <a:off x="5438175" y="2812675"/>
              <a:ext cx="8350" cy="8650"/>
            </a:xfrm>
            <a:custGeom>
              <a:avLst/>
              <a:gdLst/>
              <a:ahLst/>
              <a:cxnLst/>
              <a:rect l="l" t="t" r="r" b="b"/>
              <a:pathLst>
                <a:path w="334" h="346" extrusionOk="0">
                  <a:moveTo>
                    <a:pt x="226" y="1"/>
                  </a:moveTo>
                  <a:cubicBezTo>
                    <a:pt x="60" y="108"/>
                    <a:pt x="0" y="227"/>
                    <a:pt x="191" y="346"/>
                  </a:cubicBezTo>
                  <a:cubicBezTo>
                    <a:pt x="286" y="274"/>
                    <a:pt x="334" y="167"/>
                    <a:pt x="334" y="48"/>
                  </a:cubicBezTo>
                  <a:cubicBezTo>
                    <a:pt x="298" y="36"/>
                    <a:pt x="274" y="13"/>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32"/>
            <p:cNvSpPr/>
            <p:nvPr/>
          </p:nvSpPr>
          <p:spPr>
            <a:xfrm>
              <a:off x="5470325" y="2704400"/>
              <a:ext cx="12825" cy="10425"/>
            </a:xfrm>
            <a:custGeom>
              <a:avLst/>
              <a:gdLst/>
              <a:ahLst/>
              <a:cxnLst/>
              <a:rect l="l" t="t" r="r" b="b"/>
              <a:pathLst>
                <a:path w="513" h="417" extrusionOk="0">
                  <a:moveTo>
                    <a:pt x="313" y="1"/>
                  </a:moveTo>
                  <a:cubicBezTo>
                    <a:pt x="262" y="1"/>
                    <a:pt x="208" y="16"/>
                    <a:pt x="155" y="45"/>
                  </a:cubicBezTo>
                  <a:cubicBezTo>
                    <a:pt x="72" y="141"/>
                    <a:pt x="0" y="236"/>
                    <a:pt x="72" y="355"/>
                  </a:cubicBezTo>
                  <a:cubicBezTo>
                    <a:pt x="106" y="400"/>
                    <a:pt x="145" y="416"/>
                    <a:pt x="186" y="416"/>
                  </a:cubicBezTo>
                  <a:cubicBezTo>
                    <a:pt x="231" y="416"/>
                    <a:pt x="278" y="397"/>
                    <a:pt x="322" y="379"/>
                  </a:cubicBezTo>
                  <a:cubicBezTo>
                    <a:pt x="333" y="355"/>
                    <a:pt x="369" y="343"/>
                    <a:pt x="393" y="343"/>
                  </a:cubicBezTo>
                  <a:cubicBezTo>
                    <a:pt x="369" y="224"/>
                    <a:pt x="476" y="176"/>
                    <a:pt x="512" y="105"/>
                  </a:cubicBezTo>
                  <a:lnTo>
                    <a:pt x="453" y="45"/>
                  </a:lnTo>
                  <a:cubicBezTo>
                    <a:pt x="411" y="16"/>
                    <a:pt x="363" y="1"/>
                    <a:pt x="3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32"/>
            <p:cNvSpPr/>
            <p:nvPr/>
          </p:nvSpPr>
          <p:spPr>
            <a:xfrm>
              <a:off x="5886150" y="2860000"/>
              <a:ext cx="7150" cy="14025"/>
            </a:xfrm>
            <a:custGeom>
              <a:avLst/>
              <a:gdLst/>
              <a:ahLst/>
              <a:cxnLst/>
              <a:rect l="l" t="t" r="r" b="b"/>
              <a:pathLst>
                <a:path w="286" h="561" extrusionOk="0">
                  <a:moveTo>
                    <a:pt x="191" y="1"/>
                  </a:moveTo>
                  <a:lnTo>
                    <a:pt x="191" y="1"/>
                  </a:lnTo>
                  <a:cubicBezTo>
                    <a:pt x="0" y="167"/>
                    <a:pt x="60" y="370"/>
                    <a:pt x="48" y="560"/>
                  </a:cubicBezTo>
                  <a:cubicBezTo>
                    <a:pt x="286" y="429"/>
                    <a:pt x="191" y="203"/>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32"/>
            <p:cNvSpPr/>
            <p:nvPr/>
          </p:nvSpPr>
          <p:spPr>
            <a:xfrm>
              <a:off x="5655750" y="2882025"/>
              <a:ext cx="6575" cy="7475"/>
            </a:xfrm>
            <a:custGeom>
              <a:avLst/>
              <a:gdLst/>
              <a:ahLst/>
              <a:cxnLst/>
              <a:rect l="l" t="t" r="r" b="b"/>
              <a:pathLst>
                <a:path w="263" h="299" extrusionOk="0">
                  <a:moveTo>
                    <a:pt x="239" y="1"/>
                  </a:moveTo>
                  <a:cubicBezTo>
                    <a:pt x="144" y="1"/>
                    <a:pt x="36" y="25"/>
                    <a:pt x="24" y="108"/>
                  </a:cubicBezTo>
                  <a:cubicBezTo>
                    <a:pt x="1" y="275"/>
                    <a:pt x="144" y="275"/>
                    <a:pt x="263" y="298"/>
                  </a:cubicBezTo>
                  <a:cubicBezTo>
                    <a:pt x="239" y="191"/>
                    <a:pt x="239" y="96"/>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32"/>
            <p:cNvSpPr/>
            <p:nvPr/>
          </p:nvSpPr>
          <p:spPr>
            <a:xfrm>
              <a:off x="5625700" y="2731325"/>
              <a:ext cx="11325" cy="3525"/>
            </a:xfrm>
            <a:custGeom>
              <a:avLst/>
              <a:gdLst/>
              <a:ahLst/>
              <a:cxnLst/>
              <a:rect l="l" t="t" r="r" b="b"/>
              <a:pathLst>
                <a:path w="453" h="141" extrusionOk="0">
                  <a:moveTo>
                    <a:pt x="176" y="0"/>
                  </a:moveTo>
                  <a:cubicBezTo>
                    <a:pt x="119" y="0"/>
                    <a:pt x="60" y="11"/>
                    <a:pt x="0" y="28"/>
                  </a:cubicBezTo>
                  <a:cubicBezTo>
                    <a:pt x="91" y="118"/>
                    <a:pt x="209" y="140"/>
                    <a:pt x="333" y="140"/>
                  </a:cubicBezTo>
                  <a:cubicBezTo>
                    <a:pt x="372" y="140"/>
                    <a:pt x="413" y="138"/>
                    <a:pt x="453" y="135"/>
                  </a:cubicBezTo>
                  <a:cubicBezTo>
                    <a:pt x="376" y="36"/>
                    <a:pt x="280" y="0"/>
                    <a:pt x="1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32"/>
            <p:cNvSpPr/>
            <p:nvPr/>
          </p:nvSpPr>
          <p:spPr>
            <a:xfrm>
              <a:off x="5657850" y="2781125"/>
              <a:ext cx="11025" cy="4000"/>
            </a:xfrm>
            <a:custGeom>
              <a:avLst/>
              <a:gdLst/>
              <a:ahLst/>
              <a:cxnLst/>
              <a:rect l="l" t="t" r="r" b="b"/>
              <a:pathLst>
                <a:path w="441" h="160" extrusionOk="0">
                  <a:moveTo>
                    <a:pt x="441" y="12"/>
                  </a:moveTo>
                  <a:lnTo>
                    <a:pt x="441" y="12"/>
                  </a:lnTo>
                  <a:cubicBezTo>
                    <a:pt x="274" y="24"/>
                    <a:pt x="119" y="1"/>
                    <a:pt x="0" y="143"/>
                  </a:cubicBezTo>
                  <a:cubicBezTo>
                    <a:pt x="53" y="152"/>
                    <a:pt x="109" y="160"/>
                    <a:pt x="164" y="160"/>
                  </a:cubicBezTo>
                  <a:cubicBezTo>
                    <a:pt x="269" y="160"/>
                    <a:pt x="370" y="130"/>
                    <a:pt x="441"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32"/>
            <p:cNvSpPr/>
            <p:nvPr/>
          </p:nvSpPr>
          <p:spPr>
            <a:xfrm>
              <a:off x="5575975" y="2860600"/>
              <a:ext cx="6575" cy="2700"/>
            </a:xfrm>
            <a:custGeom>
              <a:avLst/>
              <a:gdLst/>
              <a:ahLst/>
              <a:cxnLst/>
              <a:rect l="l" t="t" r="r" b="b"/>
              <a:pathLst>
                <a:path w="263" h="108" extrusionOk="0">
                  <a:moveTo>
                    <a:pt x="1" y="1"/>
                  </a:moveTo>
                  <a:cubicBezTo>
                    <a:pt x="41" y="75"/>
                    <a:pt x="83" y="108"/>
                    <a:pt x="126" y="108"/>
                  </a:cubicBezTo>
                  <a:cubicBezTo>
                    <a:pt x="173" y="108"/>
                    <a:pt x="219" y="69"/>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32"/>
            <p:cNvSpPr/>
            <p:nvPr/>
          </p:nvSpPr>
          <p:spPr>
            <a:xfrm>
              <a:off x="5583800" y="2801075"/>
              <a:ext cx="2025" cy="2800"/>
            </a:xfrm>
            <a:custGeom>
              <a:avLst/>
              <a:gdLst/>
              <a:ahLst/>
              <a:cxnLst/>
              <a:rect l="l" t="t" r="r" b="b"/>
              <a:pathLst>
                <a:path w="81" h="112" extrusionOk="0">
                  <a:moveTo>
                    <a:pt x="57" y="0"/>
                  </a:moveTo>
                  <a:cubicBezTo>
                    <a:pt x="45" y="24"/>
                    <a:pt x="9" y="36"/>
                    <a:pt x="9" y="48"/>
                  </a:cubicBezTo>
                  <a:cubicBezTo>
                    <a:pt x="0" y="94"/>
                    <a:pt x="12" y="112"/>
                    <a:pt x="40" y="112"/>
                  </a:cubicBezTo>
                  <a:cubicBezTo>
                    <a:pt x="49" y="112"/>
                    <a:pt x="58" y="110"/>
                    <a:pt x="69" y="107"/>
                  </a:cubicBezTo>
                  <a:cubicBezTo>
                    <a:pt x="69" y="96"/>
                    <a:pt x="81" y="60"/>
                    <a:pt x="81" y="48"/>
                  </a:cubicBezTo>
                  <a:cubicBezTo>
                    <a:pt x="69" y="36"/>
                    <a:pt x="57" y="24"/>
                    <a:pt x="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32"/>
            <p:cNvSpPr/>
            <p:nvPr/>
          </p:nvSpPr>
          <p:spPr>
            <a:xfrm>
              <a:off x="5532825" y="2879125"/>
              <a:ext cx="6875" cy="2925"/>
            </a:xfrm>
            <a:custGeom>
              <a:avLst/>
              <a:gdLst/>
              <a:ahLst/>
              <a:cxnLst/>
              <a:rect l="l" t="t" r="r" b="b"/>
              <a:pathLst>
                <a:path w="275" h="117" extrusionOk="0">
                  <a:moveTo>
                    <a:pt x="142" y="1"/>
                  </a:moveTo>
                  <a:cubicBezTo>
                    <a:pt x="96" y="1"/>
                    <a:pt x="48" y="39"/>
                    <a:pt x="0" y="117"/>
                  </a:cubicBezTo>
                  <a:lnTo>
                    <a:pt x="274" y="117"/>
                  </a:lnTo>
                  <a:cubicBezTo>
                    <a:pt x="233" y="39"/>
                    <a:pt x="188" y="1"/>
                    <a:pt x="1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32"/>
            <p:cNvSpPr/>
            <p:nvPr/>
          </p:nvSpPr>
          <p:spPr>
            <a:xfrm>
              <a:off x="5557525" y="2864800"/>
              <a:ext cx="7475" cy="2975"/>
            </a:xfrm>
            <a:custGeom>
              <a:avLst/>
              <a:gdLst/>
              <a:ahLst/>
              <a:cxnLst/>
              <a:rect l="l" t="t" r="r" b="b"/>
              <a:pathLst>
                <a:path w="299" h="119" extrusionOk="0">
                  <a:moveTo>
                    <a:pt x="158" y="0"/>
                  </a:moveTo>
                  <a:cubicBezTo>
                    <a:pt x="105" y="0"/>
                    <a:pt x="51" y="43"/>
                    <a:pt x="1" y="118"/>
                  </a:cubicBezTo>
                  <a:cubicBezTo>
                    <a:pt x="96" y="118"/>
                    <a:pt x="203" y="118"/>
                    <a:pt x="298" y="106"/>
                  </a:cubicBezTo>
                  <a:cubicBezTo>
                    <a:pt x="253" y="34"/>
                    <a:pt x="206" y="0"/>
                    <a:pt x="1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32"/>
            <p:cNvSpPr/>
            <p:nvPr/>
          </p:nvSpPr>
          <p:spPr>
            <a:xfrm>
              <a:off x="5665275" y="2735000"/>
              <a:ext cx="7475" cy="2725"/>
            </a:xfrm>
            <a:custGeom>
              <a:avLst/>
              <a:gdLst/>
              <a:ahLst/>
              <a:cxnLst/>
              <a:rect l="l" t="t" r="r" b="b"/>
              <a:pathLst>
                <a:path w="299" h="109" extrusionOk="0">
                  <a:moveTo>
                    <a:pt x="298" y="0"/>
                  </a:moveTo>
                  <a:cubicBezTo>
                    <a:pt x="191" y="0"/>
                    <a:pt x="96" y="12"/>
                    <a:pt x="1" y="12"/>
                  </a:cubicBezTo>
                  <a:cubicBezTo>
                    <a:pt x="47" y="76"/>
                    <a:pt x="97" y="109"/>
                    <a:pt x="146" y="109"/>
                  </a:cubicBezTo>
                  <a:cubicBezTo>
                    <a:pt x="198" y="109"/>
                    <a:pt x="250" y="73"/>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32"/>
            <p:cNvSpPr/>
            <p:nvPr/>
          </p:nvSpPr>
          <p:spPr>
            <a:xfrm>
              <a:off x="5662600" y="2862675"/>
              <a:ext cx="1800" cy="2650"/>
            </a:xfrm>
            <a:custGeom>
              <a:avLst/>
              <a:gdLst/>
              <a:ahLst/>
              <a:cxnLst/>
              <a:rect l="l" t="t" r="r" b="b"/>
              <a:pathLst>
                <a:path w="72" h="106" extrusionOk="0">
                  <a:moveTo>
                    <a:pt x="48" y="1"/>
                  </a:moveTo>
                  <a:cubicBezTo>
                    <a:pt x="24" y="13"/>
                    <a:pt x="1" y="25"/>
                    <a:pt x="1" y="37"/>
                  </a:cubicBezTo>
                  <a:cubicBezTo>
                    <a:pt x="1" y="81"/>
                    <a:pt x="7" y="105"/>
                    <a:pt x="30" y="105"/>
                  </a:cubicBezTo>
                  <a:cubicBezTo>
                    <a:pt x="38" y="105"/>
                    <a:pt x="48" y="102"/>
                    <a:pt x="60" y="96"/>
                  </a:cubicBezTo>
                  <a:cubicBezTo>
                    <a:pt x="60" y="96"/>
                    <a:pt x="72" y="72"/>
                    <a:pt x="72" y="60"/>
                  </a:cubicBezTo>
                  <a:cubicBezTo>
                    <a:pt x="72" y="25"/>
                    <a:pt x="60" y="13"/>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32"/>
            <p:cNvSpPr/>
            <p:nvPr/>
          </p:nvSpPr>
          <p:spPr>
            <a:xfrm>
              <a:off x="5617650" y="2864175"/>
              <a:ext cx="5100" cy="5100"/>
            </a:xfrm>
            <a:custGeom>
              <a:avLst/>
              <a:gdLst/>
              <a:ahLst/>
              <a:cxnLst/>
              <a:rect l="l" t="t" r="r" b="b"/>
              <a:pathLst>
                <a:path w="204" h="204" extrusionOk="0">
                  <a:moveTo>
                    <a:pt x="36" y="0"/>
                  </a:moveTo>
                  <a:cubicBezTo>
                    <a:pt x="1" y="36"/>
                    <a:pt x="1" y="96"/>
                    <a:pt x="24" y="143"/>
                  </a:cubicBezTo>
                  <a:cubicBezTo>
                    <a:pt x="49" y="187"/>
                    <a:pt x="74" y="203"/>
                    <a:pt x="98" y="203"/>
                  </a:cubicBezTo>
                  <a:cubicBezTo>
                    <a:pt x="133" y="203"/>
                    <a:pt x="168" y="171"/>
                    <a:pt x="203" y="143"/>
                  </a:cubicBezTo>
                  <a:cubicBezTo>
                    <a:pt x="179" y="72"/>
                    <a:pt x="132" y="12"/>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32"/>
            <p:cNvSpPr/>
            <p:nvPr/>
          </p:nvSpPr>
          <p:spPr>
            <a:xfrm>
              <a:off x="5553950" y="2774950"/>
              <a:ext cx="3600" cy="1150"/>
            </a:xfrm>
            <a:custGeom>
              <a:avLst/>
              <a:gdLst/>
              <a:ahLst/>
              <a:cxnLst/>
              <a:rect l="l" t="t" r="r" b="b"/>
              <a:pathLst>
                <a:path w="144" h="46" extrusionOk="0">
                  <a:moveTo>
                    <a:pt x="81" y="1"/>
                  </a:moveTo>
                  <a:cubicBezTo>
                    <a:pt x="57" y="1"/>
                    <a:pt x="30" y="3"/>
                    <a:pt x="1" y="9"/>
                  </a:cubicBezTo>
                  <a:cubicBezTo>
                    <a:pt x="13" y="21"/>
                    <a:pt x="25" y="45"/>
                    <a:pt x="48" y="45"/>
                  </a:cubicBezTo>
                  <a:cubicBezTo>
                    <a:pt x="72" y="33"/>
                    <a:pt x="120" y="21"/>
                    <a:pt x="144" y="9"/>
                  </a:cubicBezTo>
                  <a:cubicBezTo>
                    <a:pt x="126" y="3"/>
                    <a:pt x="105" y="1"/>
                    <a:pt x="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32"/>
            <p:cNvSpPr/>
            <p:nvPr/>
          </p:nvSpPr>
          <p:spPr>
            <a:xfrm>
              <a:off x="5568550" y="2774425"/>
              <a:ext cx="3575" cy="1375"/>
            </a:xfrm>
            <a:custGeom>
              <a:avLst/>
              <a:gdLst/>
              <a:ahLst/>
              <a:cxnLst/>
              <a:rect l="l" t="t" r="r" b="b"/>
              <a:pathLst>
                <a:path w="143" h="55" extrusionOk="0">
                  <a:moveTo>
                    <a:pt x="67" y="1"/>
                  </a:moveTo>
                  <a:cubicBezTo>
                    <a:pt x="42" y="1"/>
                    <a:pt x="18" y="7"/>
                    <a:pt x="0" y="19"/>
                  </a:cubicBezTo>
                  <a:cubicBezTo>
                    <a:pt x="12" y="30"/>
                    <a:pt x="24" y="54"/>
                    <a:pt x="36" y="54"/>
                  </a:cubicBezTo>
                  <a:cubicBezTo>
                    <a:pt x="83" y="54"/>
                    <a:pt x="119" y="30"/>
                    <a:pt x="143" y="19"/>
                  </a:cubicBezTo>
                  <a:cubicBezTo>
                    <a:pt x="119" y="7"/>
                    <a:pt x="92" y="1"/>
                    <a:pt x="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32"/>
            <p:cNvSpPr/>
            <p:nvPr/>
          </p:nvSpPr>
          <p:spPr>
            <a:xfrm>
              <a:off x="5561400" y="2774300"/>
              <a:ext cx="3600" cy="1500"/>
            </a:xfrm>
            <a:custGeom>
              <a:avLst/>
              <a:gdLst/>
              <a:ahLst/>
              <a:cxnLst/>
              <a:rect l="l" t="t" r="r" b="b"/>
              <a:pathLst>
                <a:path w="144" h="60" extrusionOk="0">
                  <a:moveTo>
                    <a:pt x="74" y="1"/>
                  </a:moveTo>
                  <a:cubicBezTo>
                    <a:pt x="49" y="1"/>
                    <a:pt x="27" y="10"/>
                    <a:pt x="0" y="24"/>
                  </a:cubicBezTo>
                  <a:lnTo>
                    <a:pt x="48" y="59"/>
                  </a:lnTo>
                  <a:cubicBezTo>
                    <a:pt x="84" y="59"/>
                    <a:pt x="119" y="35"/>
                    <a:pt x="143" y="24"/>
                  </a:cubicBezTo>
                  <a:cubicBezTo>
                    <a:pt x="116" y="7"/>
                    <a:pt x="94" y="1"/>
                    <a:pt x="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32"/>
            <p:cNvSpPr/>
            <p:nvPr/>
          </p:nvSpPr>
          <p:spPr>
            <a:xfrm>
              <a:off x="5614975" y="2864175"/>
              <a:ext cx="3600" cy="3900"/>
            </a:xfrm>
            <a:custGeom>
              <a:avLst/>
              <a:gdLst/>
              <a:ahLst/>
              <a:cxnLst/>
              <a:rect l="l" t="t" r="r" b="b"/>
              <a:pathLst>
                <a:path w="144" h="156" extrusionOk="0">
                  <a:moveTo>
                    <a:pt x="143" y="0"/>
                  </a:moveTo>
                  <a:cubicBezTo>
                    <a:pt x="108" y="0"/>
                    <a:pt x="60" y="0"/>
                    <a:pt x="1" y="12"/>
                  </a:cubicBezTo>
                  <a:cubicBezTo>
                    <a:pt x="12" y="96"/>
                    <a:pt x="60" y="143"/>
                    <a:pt x="143" y="155"/>
                  </a:cubicBezTo>
                  <a:lnTo>
                    <a:pt x="1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32"/>
            <p:cNvSpPr/>
            <p:nvPr/>
          </p:nvSpPr>
          <p:spPr>
            <a:xfrm>
              <a:off x="5622425" y="2779200"/>
              <a:ext cx="3600" cy="2250"/>
            </a:xfrm>
            <a:custGeom>
              <a:avLst/>
              <a:gdLst/>
              <a:ahLst/>
              <a:cxnLst/>
              <a:rect l="l" t="t" r="r" b="b"/>
              <a:pathLst>
                <a:path w="144" h="90" extrusionOk="0">
                  <a:moveTo>
                    <a:pt x="76" y="0"/>
                  </a:moveTo>
                  <a:cubicBezTo>
                    <a:pt x="51" y="0"/>
                    <a:pt x="24" y="30"/>
                    <a:pt x="0" y="89"/>
                  </a:cubicBezTo>
                  <a:lnTo>
                    <a:pt x="143" y="89"/>
                  </a:lnTo>
                  <a:cubicBezTo>
                    <a:pt x="125" y="30"/>
                    <a:pt x="101" y="0"/>
                    <a:pt x="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32"/>
            <p:cNvSpPr/>
            <p:nvPr/>
          </p:nvSpPr>
          <p:spPr>
            <a:xfrm>
              <a:off x="5891800" y="2852275"/>
              <a:ext cx="4775" cy="4475"/>
            </a:xfrm>
            <a:custGeom>
              <a:avLst/>
              <a:gdLst/>
              <a:ahLst/>
              <a:cxnLst/>
              <a:rect l="l" t="t" r="r" b="b"/>
              <a:pathLst>
                <a:path w="191" h="179" extrusionOk="0">
                  <a:moveTo>
                    <a:pt x="107" y="0"/>
                  </a:moveTo>
                  <a:cubicBezTo>
                    <a:pt x="24" y="36"/>
                    <a:pt x="0" y="95"/>
                    <a:pt x="12" y="179"/>
                  </a:cubicBezTo>
                  <a:lnTo>
                    <a:pt x="131" y="179"/>
                  </a:lnTo>
                  <a:lnTo>
                    <a:pt x="191" y="107"/>
                  </a:lnTo>
                  <a:lnTo>
                    <a:pt x="167" y="60"/>
                  </a:lnTo>
                  <a:lnTo>
                    <a:pt x="10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32"/>
            <p:cNvSpPr/>
            <p:nvPr/>
          </p:nvSpPr>
          <p:spPr>
            <a:xfrm>
              <a:off x="5844775" y="2707775"/>
              <a:ext cx="3875" cy="1950"/>
            </a:xfrm>
            <a:custGeom>
              <a:avLst/>
              <a:gdLst/>
              <a:ahLst/>
              <a:cxnLst/>
              <a:rect l="l" t="t" r="r" b="b"/>
              <a:pathLst>
                <a:path w="155" h="78" extrusionOk="0">
                  <a:moveTo>
                    <a:pt x="68" y="1"/>
                  </a:moveTo>
                  <a:cubicBezTo>
                    <a:pt x="43" y="1"/>
                    <a:pt x="24" y="25"/>
                    <a:pt x="0" y="65"/>
                  </a:cubicBezTo>
                  <a:cubicBezTo>
                    <a:pt x="48" y="77"/>
                    <a:pt x="95" y="77"/>
                    <a:pt x="155" y="77"/>
                  </a:cubicBezTo>
                  <a:cubicBezTo>
                    <a:pt x="143" y="41"/>
                    <a:pt x="119" y="29"/>
                    <a:pt x="107" y="18"/>
                  </a:cubicBezTo>
                  <a:cubicBezTo>
                    <a:pt x="92" y="6"/>
                    <a:pt x="79" y="1"/>
                    <a:pt x="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32"/>
            <p:cNvSpPr/>
            <p:nvPr/>
          </p:nvSpPr>
          <p:spPr>
            <a:xfrm>
              <a:off x="5485800" y="2940800"/>
              <a:ext cx="128300" cy="23100"/>
            </a:xfrm>
            <a:custGeom>
              <a:avLst/>
              <a:gdLst/>
              <a:ahLst/>
              <a:cxnLst/>
              <a:rect l="l" t="t" r="r" b="b"/>
              <a:pathLst>
                <a:path w="5132" h="924" extrusionOk="0">
                  <a:moveTo>
                    <a:pt x="918" y="0"/>
                  </a:moveTo>
                  <a:cubicBezTo>
                    <a:pt x="522" y="0"/>
                    <a:pt x="222" y="231"/>
                    <a:pt x="12" y="650"/>
                  </a:cubicBezTo>
                  <a:cubicBezTo>
                    <a:pt x="0" y="733"/>
                    <a:pt x="0" y="829"/>
                    <a:pt x="0" y="924"/>
                  </a:cubicBezTo>
                  <a:lnTo>
                    <a:pt x="453" y="829"/>
                  </a:lnTo>
                  <a:cubicBezTo>
                    <a:pt x="743" y="700"/>
                    <a:pt x="1062" y="648"/>
                    <a:pt x="1393" y="648"/>
                  </a:cubicBezTo>
                  <a:cubicBezTo>
                    <a:pt x="1429" y="648"/>
                    <a:pt x="1465" y="649"/>
                    <a:pt x="1500" y="650"/>
                  </a:cubicBezTo>
                  <a:cubicBezTo>
                    <a:pt x="2012" y="662"/>
                    <a:pt x="2501" y="662"/>
                    <a:pt x="3012" y="686"/>
                  </a:cubicBezTo>
                  <a:cubicBezTo>
                    <a:pt x="3062" y="682"/>
                    <a:pt x="3112" y="681"/>
                    <a:pt x="3161" y="681"/>
                  </a:cubicBezTo>
                  <a:cubicBezTo>
                    <a:pt x="3711" y="681"/>
                    <a:pt x="4233" y="884"/>
                    <a:pt x="4774" y="884"/>
                  </a:cubicBezTo>
                  <a:cubicBezTo>
                    <a:pt x="4834" y="884"/>
                    <a:pt x="4893" y="882"/>
                    <a:pt x="4953" y="876"/>
                  </a:cubicBezTo>
                  <a:cubicBezTo>
                    <a:pt x="5037" y="864"/>
                    <a:pt x="5096" y="829"/>
                    <a:pt x="5120" y="757"/>
                  </a:cubicBezTo>
                  <a:cubicBezTo>
                    <a:pt x="5132" y="686"/>
                    <a:pt x="5120" y="626"/>
                    <a:pt x="5108" y="543"/>
                  </a:cubicBezTo>
                  <a:cubicBezTo>
                    <a:pt x="5037" y="412"/>
                    <a:pt x="4834" y="483"/>
                    <a:pt x="4775" y="341"/>
                  </a:cubicBezTo>
                  <a:cubicBezTo>
                    <a:pt x="4721" y="316"/>
                    <a:pt x="4665" y="309"/>
                    <a:pt x="4608" y="309"/>
                  </a:cubicBezTo>
                  <a:cubicBezTo>
                    <a:pt x="4507" y="309"/>
                    <a:pt x="4403" y="333"/>
                    <a:pt x="4302" y="333"/>
                  </a:cubicBezTo>
                  <a:cubicBezTo>
                    <a:pt x="4210" y="333"/>
                    <a:pt x="4120" y="313"/>
                    <a:pt x="4036" y="233"/>
                  </a:cubicBezTo>
                  <a:cubicBezTo>
                    <a:pt x="3132" y="174"/>
                    <a:pt x="2215" y="126"/>
                    <a:pt x="1310" y="67"/>
                  </a:cubicBezTo>
                  <a:cubicBezTo>
                    <a:pt x="1170" y="22"/>
                    <a:pt x="1039" y="0"/>
                    <a:pt x="9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32"/>
            <p:cNvSpPr/>
            <p:nvPr/>
          </p:nvSpPr>
          <p:spPr>
            <a:xfrm>
              <a:off x="5411075" y="2798000"/>
              <a:ext cx="28800" cy="120025"/>
            </a:xfrm>
            <a:custGeom>
              <a:avLst/>
              <a:gdLst/>
              <a:ahLst/>
              <a:cxnLst/>
              <a:rect l="l" t="t" r="r" b="b"/>
              <a:pathLst>
                <a:path w="1152" h="4801" extrusionOk="0">
                  <a:moveTo>
                    <a:pt x="189" y="0"/>
                  </a:moveTo>
                  <a:cubicBezTo>
                    <a:pt x="154" y="0"/>
                    <a:pt x="119" y="12"/>
                    <a:pt x="84" y="40"/>
                  </a:cubicBezTo>
                  <a:cubicBezTo>
                    <a:pt x="1" y="766"/>
                    <a:pt x="1" y="1492"/>
                    <a:pt x="84" y="2231"/>
                  </a:cubicBezTo>
                  <a:cubicBezTo>
                    <a:pt x="132" y="3159"/>
                    <a:pt x="417" y="4029"/>
                    <a:pt x="965" y="4791"/>
                  </a:cubicBezTo>
                  <a:cubicBezTo>
                    <a:pt x="995" y="4797"/>
                    <a:pt x="1020" y="4801"/>
                    <a:pt x="1042" y="4801"/>
                  </a:cubicBezTo>
                  <a:cubicBezTo>
                    <a:pt x="1131" y="4801"/>
                    <a:pt x="1151" y="4742"/>
                    <a:pt x="1132" y="4636"/>
                  </a:cubicBezTo>
                  <a:cubicBezTo>
                    <a:pt x="953" y="4171"/>
                    <a:pt x="727" y="3731"/>
                    <a:pt x="679" y="3219"/>
                  </a:cubicBezTo>
                  <a:cubicBezTo>
                    <a:pt x="620" y="2790"/>
                    <a:pt x="620" y="2350"/>
                    <a:pt x="644" y="1885"/>
                  </a:cubicBezTo>
                  <a:cubicBezTo>
                    <a:pt x="679" y="1778"/>
                    <a:pt x="727" y="1659"/>
                    <a:pt x="715" y="1528"/>
                  </a:cubicBezTo>
                  <a:cubicBezTo>
                    <a:pt x="667" y="1421"/>
                    <a:pt x="584" y="1338"/>
                    <a:pt x="501" y="1242"/>
                  </a:cubicBezTo>
                  <a:cubicBezTo>
                    <a:pt x="429" y="1135"/>
                    <a:pt x="441" y="1016"/>
                    <a:pt x="465" y="909"/>
                  </a:cubicBezTo>
                  <a:cubicBezTo>
                    <a:pt x="477" y="850"/>
                    <a:pt x="477" y="790"/>
                    <a:pt x="465" y="730"/>
                  </a:cubicBezTo>
                  <a:cubicBezTo>
                    <a:pt x="429" y="611"/>
                    <a:pt x="417" y="492"/>
                    <a:pt x="406" y="373"/>
                  </a:cubicBezTo>
                  <a:cubicBezTo>
                    <a:pt x="382" y="242"/>
                    <a:pt x="358" y="123"/>
                    <a:pt x="263" y="16"/>
                  </a:cubicBezTo>
                  <a:cubicBezTo>
                    <a:pt x="238" y="6"/>
                    <a:pt x="213" y="0"/>
                    <a:pt x="1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32"/>
            <p:cNvSpPr/>
            <p:nvPr/>
          </p:nvSpPr>
          <p:spPr>
            <a:xfrm>
              <a:off x="5560200" y="2949200"/>
              <a:ext cx="94100" cy="19475"/>
            </a:xfrm>
            <a:custGeom>
              <a:avLst/>
              <a:gdLst/>
              <a:ahLst/>
              <a:cxnLst/>
              <a:rect l="l" t="t" r="r" b="b"/>
              <a:pathLst>
                <a:path w="3764" h="779" extrusionOk="0">
                  <a:moveTo>
                    <a:pt x="2327" y="0"/>
                  </a:moveTo>
                  <a:cubicBezTo>
                    <a:pt x="2143" y="0"/>
                    <a:pt x="1958" y="5"/>
                    <a:pt x="1775" y="5"/>
                  </a:cubicBezTo>
                  <a:cubicBezTo>
                    <a:pt x="1822" y="147"/>
                    <a:pt x="1941" y="159"/>
                    <a:pt x="2061" y="183"/>
                  </a:cubicBezTo>
                  <a:cubicBezTo>
                    <a:pt x="2132" y="267"/>
                    <a:pt x="2251" y="290"/>
                    <a:pt x="2358" y="350"/>
                  </a:cubicBezTo>
                  <a:cubicBezTo>
                    <a:pt x="2239" y="350"/>
                    <a:pt x="2144" y="386"/>
                    <a:pt x="2061" y="481"/>
                  </a:cubicBezTo>
                  <a:cubicBezTo>
                    <a:pt x="2021" y="478"/>
                    <a:pt x="1981" y="476"/>
                    <a:pt x="1941" y="476"/>
                  </a:cubicBezTo>
                  <a:cubicBezTo>
                    <a:pt x="1823" y="476"/>
                    <a:pt x="1706" y="487"/>
                    <a:pt x="1590" y="487"/>
                  </a:cubicBezTo>
                  <a:cubicBezTo>
                    <a:pt x="1466" y="487"/>
                    <a:pt x="1344" y="474"/>
                    <a:pt x="1227" y="421"/>
                  </a:cubicBezTo>
                  <a:cubicBezTo>
                    <a:pt x="1011" y="326"/>
                    <a:pt x="795" y="288"/>
                    <a:pt x="578" y="288"/>
                  </a:cubicBezTo>
                  <a:cubicBezTo>
                    <a:pt x="387" y="288"/>
                    <a:pt x="195" y="317"/>
                    <a:pt x="1" y="362"/>
                  </a:cubicBezTo>
                  <a:cubicBezTo>
                    <a:pt x="108" y="481"/>
                    <a:pt x="239" y="481"/>
                    <a:pt x="394" y="493"/>
                  </a:cubicBezTo>
                  <a:cubicBezTo>
                    <a:pt x="989" y="588"/>
                    <a:pt x="1608" y="564"/>
                    <a:pt x="2192" y="778"/>
                  </a:cubicBezTo>
                  <a:cubicBezTo>
                    <a:pt x="2462" y="735"/>
                    <a:pt x="2736" y="711"/>
                    <a:pt x="3008" y="711"/>
                  </a:cubicBezTo>
                  <a:cubicBezTo>
                    <a:pt x="3263" y="711"/>
                    <a:pt x="3516" y="732"/>
                    <a:pt x="3763" y="778"/>
                  </a:cubicBezTo>
                  <a:lnTo>
                    <a:pt x="3763" y="481"/>
                  </a:lnTo>
                  <a:cubicBezTo>
                    <a:pt x="3659" y="516"/>
                    <a:pt x="3547" y="591"/>
                    <a:pt x="3452" y="591"/>
                  </a:cubicBezTo>
                  <a:cubicBezTo>
                    <a:pt x="3385" y="591"/>
                    <a:pt x="3327" y="552"/>
                    <a:pt x="3287" y="433"/>
                  </a:cubicBezTo>
                  <a:cubicBezTo>
                    <a:pt x="3215" y="195"/>
                    <a:pt x="3489" y="219"/>
                    <a:pt x="3632" y="183"/>
                  </a:cubicBezTo>
                  <a:cubicBezTo>
                    <a:pt x="3205" y="24"/>
                    <a:pt x="2766" y="0"/>
                    <a:pt x="23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32"/>
            <p:cNvSpPr/>
            <p:nvPr/>
          </p:nvSpPr>
          <p:spPr>
            <a:xfrm>
              <a:off x="5464650" y="2939425"/>
              <a:ext cx="53900" cy="17950"/>
            </a:xfrm>
            <a:custGeom>
              <a:avLst/>
              <a:gdLst/>
              <a:ahLst/>
              <a:cxnLst/>
              <a:rect l="l" t="t" r="r" b="b"/>
              <a:pathLst>
                <a:path w="2156" h="718" extrusionOk="0">
                  <a:moveTo>
                    <a:pt x="1445" y="1"/>
                  </a:moveTo>
                  <a:cubicBezTo>
                    <a:pt x="1236" y="1"/>
                    <a:pt x="1029" y="29"/>
                    <a:pt x="834" y="62"/>
                  </a:cubicBezTo>
                  <a:cubicBezTo>
                    <a:pt x="537" y="98"/>
                    <a:pt x="287" y="372"/>
                    <a:pt x="1" y="550"/>
                  </a:cubicBezTo>
                  <a:cubicBezTo>
                    <a:pt x="263" y="705"/>
                    <a:pt x="584" y="598"/>
                    <a:pt x="858" y="717"/>
                  </a:cubicBezTo>
                  <a:cubicBezTo>
                    <a:pt x="1217" y="506"/>
                    <a:pt x="1520" y="126"/>
                    <a:pt x="1975" y="126"/>
                  </a:cubicBezTo>
                  <a:cubicBezTo>
                    <a:pt x="2032" y="126"/>
                    <a:pt x="2093" y="132"/>
                    <a:pt x="2156" y="146"/>
                  </a:cubicBezTo>
                  <a:cubicBezTo>
                    <a:pt x="1927" y="38"/>
                    <a:pt x="1685" y="1"/>
                    <a:pt x="14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32"/>
            <p:cNvSpPr/>
            <p:nvPr/>
          </p:nvSpPr>
          <p:spPr>
            <a:xfrm>
              <a:off x="5416725" y="2744525"/>
              <a:ext cx="18200" cy="48825"/>
            </a:xfrm>
            <a:custGeom>
              <a:avLst/>
              <a:gdLst/>
              <a:ahLst/>
              <a:cxnLst/>
              <a:rect l="l" t="t" r="r" b="b"/>
              <a:pathLst>
                <a:path w="728" h="1953" extrusionOk="0">
                  <a:moveTo>
                    <a:pt x="322" y="0"/>
                  </a:moveTo>
                  <a:cubicBezTo>
                    <a:pt x="1" y="488"/>
                    <a:pt x="49" y="1060"/>
                    <a:pt x="37" y="1596"/>
                  </a:cubicBezTo>
                  <a:cubicBezTo>
                    <a:pt x="13" y="1655"/>
                    <a:pt x="1" y="1715"/>
                    <a:pt x="13" y="1774"/>
                  </a:cubicBezTo>
                  <a:cubicBezTo>
                    <a:pt x="60" y="1893"/>
                    <a:pt x="156" y="1953"/>
                    <a:pt x="299" y="1953"/>
                  </a:cubicBezTo>
                  <a:cubicBezTo>
                    <a:pt x="382" y="1905"/>
                    <a:pt x="418" y="1822"/>
                    <a:pt x="477" y="1762"/>
                  </a:cubicBezTo>
                  <a:cubicBezTo>
                    <a:pt x="727" y="1607"/>
                    <a:pt x="668" y="1405"/>
                    <a:pt x="620" y="1179"/>
                  </a:cubicBezTo>
                  <a:cubicBezTo>
                    <a:pt x="370" y="1000"/>
                    <a:pt x="513" y="738"/>
                    <a:pt x="489" y="500"/>
                  </a:cubicBezTo>
                  <a:cubicBezTo>
                    <a:pt x="453" y="322"/>
                    <a:pt x="501" y="119"/>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32"/>
            <p:cNvSpPr/>
            <p:nvPr/>
          </p:nvSpPr>
          <p:spPr>
            <a:xfrm>
              <a:off x="5495925" y="2915375"/>
              <a:ext cx="58350" cy="13525"/>
            </a:xfrm>
            <a:custGeom>
              <a:avLst/>
              <a:gdLst/>
              <a:ahLst/>
              <a:cxnLst/>
              <a:rect l="l" t="t" r="r" b="b"/>
              <a:pathLst>
                <a:path w="2334" h="541" extrusionOk="0">
                  <a:moveTo>
                    <a:pt x="60" y="0"/>
                  </a:moveTo>
                  <a:lnTo>
                    <a:pt x="60" y="0"/>
                  </a:lnTo>
                  <a:cubicBezTo>
                    <a:pt x="0" y="226"/>
                    <a:pt x="107" y="369"/>
                    <a:pt x="345" y="405"/>
                  </a:cubicBezTo>
                  <a:cubicBezTo>
                    <a:pt x="417" y="409"/>
                    <a:pt x="491" y="410"/>
                    <a:pt x="567" y="410"/>
                  </a:cubicBezTo>
                  <a:cubicBezTo>
                    <a:pt x="718" y="410"/>
                    <a:pt x="877" y="405"/>
                    <a:pt x="1036" y="405"/>
                  </a:cubicBezTo>
                  <a:cubicBezTo>
                    <a:pt x="1115" y="344"/>
                    <a:pt x="1191" y="308"/>
                    <a:pt x="1265" y="308"/>
                  </a:cubicBezTo>
                  <a:cubicBezTo>
                    <a:pt x="1337" y="308"/>
                    <a:pt x="1406" y="341"/>
                    <a:pt x="1476" y="417"/>
                  </a:cubicBezTo>
                  <a:cubicBezTo>
                    <a:pt x="1611" y="515"/>
                    <a:pt x="1756" y="541"/>
                    <a:pt x="1905" y="541"/>
                  </a:cubicBezTo>
                  <a:cubicBezTo>
                    <a:pt x="2045" y="541"/>
                    <a:pt x="2189" y="518"/>
                    <a:pt x="2334" y="512"/>
                  </a:cubicBezTo>
                  <a:cubicBezTo>
                    <a:pt x="2250" y="346"/>
                    <a:pt x="1965" y="453"/>
                    <a:pt x="1905" y="226"/>
                  </a:cubicBezTo>
                  <a:cubicBezTo>
                    <a:pt x="1914" y="146"/>
                    <a:pt x="1909" y="86"/>
                    <a:pt x="1841" y="86"/>
                  </a:cubicBezTo>
                  <a:cubicBezTo>
                    <a:pt x="1819" y="86"/>
                    <a:pt x="1789" y="93"/>
                    <a:pt x="1750" y="107"/>
                  </a:cubicBezTo>
                  <a:cubicBezTo>
                    <a:pt x="1644" y="116"/>
                    <a:pt x="1538" y="120"/>
                    <a:pt x="1432" y="120"/>
                  </a:cubicBezTo>
                  <a:cubicBezTo>
                    <a:pt x="975" y="120"/>
                    <a:pt x="513" y="49"/>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32"/>
            <p:cNvSpPr/>
            <p:nvPr/>
          </p:nvSpPr>
          <p:spPr>
            <a:xfrm>
              <a:off x="5424175" y="2701350"/>
              <a:ext cx="20875" cy="55700"/>
            </a:xfrm>
            <a:custGeom>
              <a:avLst/>
              <a:gdLst/>
              <a:ahLst/>
              <a:cxnLst/>
              <a:rect l="l" t="t" r="r" b="b"/>
              <a:pathLst>
                <a:path w="835" h="2228" extrusionOk="0">
                  <a:moveTo>
                    <a:pt x="596" y="1"/>
                  </a:moveTo>
                  <a:lnTo>
                    <a:pt x="453" y="179"/>
                  </a:lnTo>
                  <a:cubicBezTo>
                    <a:pt x="370" y="275"/>
                    <a:pt x="394" y="406"/>
                    <a:pt x="322" y="477"/>
                  </a:cubicBezTo>
                  <a:cubicBezTo>
                    <a:pt x="310" y="525"/>
                    <a:pt x="286" y="560"/>
                    <a:pt x="286" y="596"/>
                  </a:cubicBezTo>
                  <a:cubicBezTo>
                    <a:pt x="155" y="929"/>
                    <a:pt x="132" y="1287"/>
                    <a:pt x="24" y="1632"/>
                  </a:cubicBezTo>
                  <a:cubicBezTo>
                    <a:pt x="13" y="1668"/>
                    <a:pt x="13" y="1703"/>
                    <a:pt x="13" y="1751"/>
                  </a:cubicBezTo>
                  <a:cubicBezTo>
                    <a:pt x="36" y="1906"/>
                    <a:pt x="1" y="2108"/>
                    <a:pt x="191" y="2227"/>
                  </a:cubicBezTo>
                  <a:cubicBezTo>
                    <a:pt x="370" y="1727"/>
                    <a:pt x="394" y="1191"/>
                    <a:pt x="739" y="763"/>
                  </a:cubicBezTo>
                  <a:cubicBezTo>
                    <a:pt x="751" y="644"/>
                    <a:pt x="810" y="536"/>
                    <a:pt x="810" y="441"/>
                  </a:cubicBezTo>
                  <a:cubicBezTo>
                    <a:pt x="834" y="382"/>
                    <a:pt x="810" y="334"/>
                    <a:pt x="798" y="275"/>
                  </a:cubicBezTo>
                  <a:cubicBezTo>
                    <a:pt x="751" y="155"/>
                    <a:pt x="715" y="48"/>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32"/>
            <p:cNvSpPr/>
            <p:nvPr/>
          </p:nvSpPr>
          <p:spPr>
            <a:xfrm>
              <a:off x="5389050" y="2770700"/>
              <a:ext cx="10750" cy="56875"/>
            </a:xfrm>
            <a:custGeom>
              <a:avLst/>
              <a:gdLst/>
              <a:ahLst/>
              <a:cxnLst/>
              <a:rect l="l" t="t" r="r" b="b"/>
              <a:pathLst>
                <a:path w="430" h="2275" extrusionOk="0">
                  <a:moveTo>
                    <a:pt x="286" y="1"/>
                  </a:moveTo>
                  <a:cubicBezTo>
                    <a:pt x="120" y="132"/>
                    <a:pt x="155" y="322"/>
                    <a:pt x="155" y="501"/>
                  </a:cubicBezTo>
                  <a:cubicBezTo>
                    <a:pt x="132" y="679"/>
                    <a:pt x="179" y="882"/>
                    <a:pt x="1" y="1013"/>
                  </a:cubicBezTo>
                  <a:lnTo>
                    <a:pt x="1" y="2275"/>
                  </a:lnTo>
                  <a:cubicBezTo>
                    <a:pt x="405" y="1608"/>
                    <a:pt x="191" y="965"/>
                    <a:pt x="417" y="418"/>
                  </a:cubicBezTo>
                  <a:cubicBezTo>
                    <a:pt x="298" y="298"/>
                    <a:pt x="429" y="108"/>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32"/>
            <p:cNvSpPr/>
            <p:nvPr/>
          </p:nvSpPr>
          <p:spPr>
            <a:xfrm>
              <a:off x="5417325" y="2842150"/>
              <a:ext cx="14625" cy="36325"/>
            </a:xfrm>
            <a:custGeom>
              <a:avLst/>
              <a:gdLst/>
              <a:ahLst/>
              <a:cxnLst/>
              <a:rect l="l" t="t" r="r" b="b"/>
              <a:pathLst>
                <a:path w="585" h="1453" extrusionOk="0">
                  <a:moveTo>
                    <a:pt x="298" y="0"/>
                  </a:moveTo>
                  <a:cubicBezTo>
                    <a:pt x="1" y="524"/>
                    <a:pt x="310" y="977"/>
                    <a:pt x="429" y="1453"/>
                  </a:cubicBezTo>
                  <a:cubicBezTo>
                    <a:pt x="477" y="1322"/>
                    <a:pt x="417" y="1131"/>
                    <a:pt x="572" y="1012"/>
                  </a:cubicBezTo>
                  <a:cubicBezTo>
                    <a:pt x="572" y="822"/>
                    <a:pt x="584" y="608"/>
                    <a:pt x="584" y="417"/>
                  </a:cubicBezTo>
                  <a:cubicBezTo>
                    <a:pt x="489" y="346"/>
                    <a:pt x="548" y="203"/>
                    <a:pt x="489" y="119"/>
                  </a:cubicBezTo>
                  <a:cubicBezTo>
                    <a:pt x="465" y="72"/>
                    <a:pt x="417" y="48"/>
                    <a:pt x="370" y="12"/>
                  </a:cubicBezTo>
                  <a:cubicBezTo>
                    <a:pt x="358" y="12"/>
                    <a:pt x="334" y="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32"/>
            <p:cNvSpPr/>
            <p:nvPr/>
          </p:nvSpPr>
          <p:spPr>
            <a:xfrm>
              <a:off x="5408100" y="2799275"/>
              <a:ext cx="5975" cy="54800"/>
            </a:xfrm>
            <a:custGeom>
              <a:avLst/>
              <a:gdLst/>
              <a:ahLst/>
              <a:cxnLst/>
              <a:rect l="l" t="t" r="r" b="b"/>
              <a:pathLst>
                <a:path w="239" h="2192" extrusionOk="0">
                  <a:moveTo>
                    <a:pt x="239" y="1"/>
                  </a:moveTo>
                  <a:cubicBezTo>
                    <a:pt x="1" y="727"/>
                    <a:pt x="60" y="1465"/>
                    <a:pt x="239" y="2192"/>
                  </a:cubicBezTo>
                  <a:lnTo>
                    <a:pt x="23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32"/>
            <p:cNvSpPr/>
            <p:nvPr/>
          </p:nvSpPr>
          <p:spPr>
            <a:xfrm>
              <a:off x="5439050" y="2692125"/>
              <a:ext cx="23250" cy="18500"/>
            </a:xfrm>
            <a:custGeom>
              <a:avLst/>
              <a:gdLst/>
              <a:ahLst/>
              <a:cxnLst/>
              <a:rect l="l" t="t" r="r" b="b"/>
              <a:pathLst>
                <a:path w="930" h="740" extrusionOk="0">
                  <a:moveTo>
                    <a:pt x="310" y="1"/>
                  </a:moveTo>
                  <a:cubicBezTo>
                    <a:pt x="215" y="96"/>
                    <a:pt x="144" y="191"/>
                    <a:pt x="37" y="286"/>
                  </a:cubicBezTo>
                  <a:cubicBezTo>
                    <a:pt x="13" y="310"/>
                    <a:pt x="1" y="346"/>
                    <a:pt x="1" y="394"/>
                  </a:cubicBezTo>
                  <a:cubicBezTo>
                    <a:pt x="25" y="524"/>
                    <a:pt x="37" y="644"/>
                    <a:pt x="180" y="715"/>
                  </a:cubicBezTo>
                  <a:cubicBezTo>
                    <a:pt x="207" y="732"/>
                    <a:pt x="235" y="740"/>
                    <a:pt x="263" y="740"/>
                  </a:cubicBezTo>
                  <a:cubicBezTo>
                    <a:pt x="330" y="740"/>
                    <a:pt x="394" y="698"/>
                    <a:pt x="453" y="655"/>
                  </a:cubicBezTo>
                  <a:cubicBezTo>
                    <a:pt x="488" y="655"/>
                    <a:pt x="498" y="565"/>
                    <a:pt x="538" y="565"/>
                  </a:cubicBezTo>
                  <a:cubicBezTo>
                    <a:pt x="553" y="565"/>
                    <a:pt x="571" y="576"/>
                    <a:pt x="596" y="608"/>
                  </a:cubicBezTo>
                  <a:cubicBezTo>
                    <a:pt x="620" y="608"/>
                    <a:pt x="656" y="632"/>
                    <a:pt x="668" y="644"/>
                  </a:cubicBezTo>
                  <a:cubicBezTo>
                    <a:pt x="680" y="655"/>
                    <a:pt x="715" y="655"/>
                    <a:pt x="739" y="655"/>
                  </a:cubicBezTo>
                  <a:cubicBezTo>
                    <a:pt x="799" y="655"/>
                    <a:pt x="846" y="632"/>
                    <a:pt x="894" y="596"/>
                  </a:cubicBezTo>
                  <a:cubicBezTo>
                    <a:pt x="918" y="536"/>
                    <a:pt x="930" y="489"/>
                    <a:pt x="918" y="429"/>
                  </a:cubicBezTo>
                  <a:cubicBezTo>
                    <a:pt x="894" y="358"/>
                    <a:pt x="834" y="286"/>
                    <a:pt x="751" y="239"/>
                  </a:cubicBezTo>
                  <a:cubicBezTo>
                    <a:pt x="751" y="227"/>
                    <a:pt x="739" y="227"/>
                    <a:pt x="691" y="227"/>
                  </a:cubicBezTo>
                  <a:cubicBezTo>
                    <a:pt x="656" y="227"/>
                    <a:pt x="620" y="239"/>
                    <a:pt x="596" y="274"/>
                  </a:cubicBezTo>
                  <a:cubicBezTo>
                    <a:pt x="418" y="274"/>
                    <a:pt x="441" y="48"/>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32"/>
            <p:cNvSpPr/>
            <p:nvPr/>
          </p:nvSpPr>
          <p:spPr>
            <a:xfrm>
              <a:off x="5403650" y="2719100"/>
              <a:ext cx="14600" cy="30500"/>
            </a:xfrm>
            <a:custGeom>
              <a:avLst/>
              <a:gdLst/>
              <a:ahLst/>
              <a:cxnLst/>
              <a:rect l="l" t="t" r="r" b="b"/>
              <a:pathLst>
                <a:path w="584" h="1220" extrusionOk="0">
                  <a:moveTo>
                    <a:pt x="491" y="1"/>
                  </a:moveTo>
                  <a:cubicBezTo>
                    <a:pt x="462" y="1"/>
                    <a:pt x="434" y="18"/>
                    <a:pt x="405" y="53"/>
                  </a:cubicBezTo>
                  <a:cubicBezTo>
                    <a:pt x="143" y="398"/>
                    <a:pt x="12" y="779"/>
                    <a:pt x="0" y="1219"/>
                  </a:cubicBezTo>
                  <a:cubicBezTo>
                    <a:pt x="322" y="886"/>
                    <a:pt x="322" y="410"/>
                    <a:pt x="583" y="65"/>
                  </a:cubicBezTo>
                  <a:cubicBezTo>
                    <a:pt x="553" y="21"/>
                    <a:pt x="522" y="1"/>
                    <a:pt x="4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32"/>
            <p:cNvSpPr/>
            <p:nvPr/>
          </p:nvSpPr>
          <p:spPr>
            <a:xfrm>
              <a:off x="5413750" y="2702850"/>
              <a:ext cx="16400" cy="17575"/>
            </a:xfrm>
            <a:custGeom>
              <a:avLst/>
              <a:gdLst/>
              <a:ahLst/>
              <a:cxnLst/>
              <a:rect l="l" t="t" r="r" b="b"/>
              <a:pathLst>
                <a:path w="656" h="703" extrusionOk="0">
                  <a:moveTo>
                    <a:pt x="334" y="0"/>
                  </a:moveTo>
                  <a:lnTo>
                    <a:pt x="334" y="0"/>
                  </a:lnTo>
                  <a:cubicBezTo>
                    <a:pt x="191" y="215"/>
                    <a:pt x="37" y="417"/>
                    <a:pt x="1" y="691"/>
                  </a:cubicBezTo>
                  <a:cubicBezTo>
                    <a:pt x="60" y="703"/>
                    <a:pt x="120" y="703"/>
                    <a:pt x="179" y="703"/>
                  </a:cubicBezTo>
                  <a:cubicBezTo>
                    <a:pt x="215" y="476"/>
                    <a:pt x="656" y="334"/>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32"/>
            <p:cNvSpPr/>
            <p:nvPr/>
          </p:nvSpPr>
          <p:spPr>
            <a:xfrm>
              <a:off x="5423575" y="2716250"/>
              <a:ext cx="8075" cy="25900"/>
            </a:xfrm>
            <a:custGeom>
              <a:avLst/>
              <a:gdLst/>
              <a:ahLst/>
              <a:cxnLst/>
              <a:rect l="l" t="t" r="r" b="b"/>
              <a:pathLst>
                <a:path w="323" h="1036" extrusionOk="0">
                  <a:moveTo>
                    <a:pt x="322" y="0"/>
                  </a:moveTo>
                  <a:cubicBezTo>
                    <a:pt x="60" y="298"/>
                    <a:pt x="1" y="655"/>
                    <a:pt x="48" y="1036"/>
                  </a:cubicBezTo>
                  <a:cubicBezTo>
                    <a:pt x="227" y="714"/>
                    <a:pt x="322" y="381"/>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32"/>
            <p:cNvSpPr/>
            <p:nvPr/>
          </p:nvSpPr>
          <p:spPr>
            <a:xfrm>
              <a:off x="5586400" y="2946400"/>
              <a:ext cx="18475" cy="6050"/>
            </a:xfrm>
            <a:custGeom>
              <a:avLst/>
              <a:gdLst/>
              <a:ahLst/>
              <a:cxnLst/>
              <a:rect l="l" t="t" r="r" b="b"/>
              <a:pathLst>
                <a:path w="739" h="242" extrusionOk="0">
                  <a:moveTo>
                    <a:pt x="349" y="0"/>
                  </a:moveTo>
                  <a:cubicBezTo>
                    <a:pt x="252" y="0"/>
                    <a:pt x="153" y="11"/>
                    <a:pt x="55" y="11"/>
                  </a:cubicBezTo>
                  <a:cubicBezTo>
                    <a:pt x="37" y="11"/>
                    <a:pt x="19" y="10"/>
                    <a:pt x="1" y="9"/>
                  </a:cubicBezTo>
                  <a:lnTo>
                    <a:pt x="1" y="9"/>
                  </a:lnTo>
                  <a:cubicBezTo>
                    <a:pt x="82" y="187"/>
                    <a:pt x="183" y="242"/>
                    <a:pt x="291" y="242"/>
                  </a:cubicBezTo>
                  <a:cubicBezTo>
                    <a:pt x="436" y="242"/>
                    <a:pt x="595" y="144"/>
                    <a:pt x="739" y="117"/>
                  </a:cubicBezTo>
                  <a:cubicBezTo>
                    <a:pt x="617" y="20"/>
                    <a:pt x="484" y="0"/>
                    <a:pt x="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32"/>
            <p:cNvSpPr/>
            <p:nvPr/>
          </p:nvSpPr>
          <p:spPr>
            <a:xfrm>
              <a:off x="5748025" y="2939000"/>
              <a:ext cx="22050" cy="4975"/>
            </a:xfrm>
            <a:custGeom>
              <a:avLst/>
              <a:gdLst/>
              <a:ahLst/>
              <a:cxnLst/>
              <a:rect l="l" t="t" r="r" b="b"/>
              <a:pathLst>
                <a:path w="882" h="199" extrusionOk="0">
                  <a:moveTo>
                    <a:pt x="416" y="0"/>
                  </a:moveTo>
                  <a:cubicBezTo>
                    <a:pt x="273" y="0"/>
                    <a:pt x="134" y="29"/>
                    <a:pt x="1" y="139"/>
                  </a:cubicBezTo>
                  <a:cubicBezTo>
                    <a:pt x="179" y="163"/>
                    <a:pt x="358" y="163"/>
                    <a:pt x="536" y="174"/>
                  </a:cubicBezTo>
                  <a:cubicBezTo>
                    <a:pt x="644" y="127"/>
                    <a:pt x="775" y="198"/>
                    <a:pt x="882" y="32"/>
                  </a:cubicBezTo>
                  <a:cubicBezTo>
                    <a:pt x="723" y="32"/>
                    <a:pt x="567" y="0"/>
                    <a:pt x="4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32"/>
            <p:cNvSpPr/>
            <p:nvPr/>
          </p:nvSpPr>
          <p:spPr>
            <a:xfrm>
              <a:off x="5442325" y="2921625"/>
              <a:ext cx="20875" cy="7275"/>
            </a:xfrm>
            <a:custGeom>
              <a:avLst/>
              <a:gdLst/>
              <a:ahLst/>
              <a:cxnLst/>
              <a:rect l="l" t="t" r="r" b="b"/>
              <a:pathLst>
                <a:path w="835" h="291" extrusionOk="0">
                  <a:moveTo>
                    <a:pt x="299" y="0"/>
                  </a:moveTo>
                  <a:cubicBezTo>
                    <a:pt x="203" y="60"/>
                    <a:pt x="72" y="12"/>
                    <a:pt x="1" y="155"/>
                  </a:cubicBezTo>
                  <a:cubicBezTo>
                    <a:pt x="122" y="252"/>
                    <a:pt x="244" y="291"/>
                    <a:pt x="381" y="291"/>
                  </a:cubicBezTo>
                  <a:cubicBezTo>
                    <a:pt x="513" y="291"/>
                    <a:pt x="659" y="255"/>
                    <a:pt x="834" y="203"/>
                  </a:cubicBezTo>
                  <a:cubicBezTo>
                    <a:pt x="596" y="107"/>
                    <a:pt x="441" y="60"/>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32"/>
            <p:cNvSpPr/>
            <p:nvPr/>
          </p:nvSpPr>
          <p:spPr>
            <a:xfrm>
              <a:off x="5435500" y="2914175"/>
              <a:ext cx="14300" cy="11350"/>
            </a:xfrm>
            <a:custGeom>
              <a:avLst/>
              <a:gdLst/>
              <a:ahLst/>
              <a:cxnLst/>
              <a:rect l="l" t="t" r="r" b="b"/>
              <a:pathLst>
                <a:path w="572" h="454" extrusionOk="0">
                  <a:moveTo>
                    <a:pt x="167" y="1"/>
                  </a:moveTo>
                  <a:cubicBezTo>
                    <a:pt x="107" y="48"/>
                    <a:pt x="60" y="108"/>
                    <a:pt x="0" y="155"/>
                  </a:cubicBezTo>
                  <a:cubicBezTo>
                    <a:pt x="48" y="298"/>
                    <a:pt x="167" y="382"/>
                    <a:pt x="286" y="453"/>
                  </a:cubicBezTo>
                  <a:cubicBezTo>
                    <a:pt x="393" y="441"/>
                    <a:pt x="512" y="441"/>
                    <a:pt x="572" y="298"/>
                  </a:cubicBezTo>
                  <a:cubicBezTo>
                    <a:pt x="441" y="203"/>
                    <a:pt x="298" y="96"/>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32"/>
            <p:cNvSpPr/>
            <p:nvPr/>
          </p:nvSpPr>
          <p:spPr>
            <a:xfrm>
              <a:off x="5442925" y="2953475"/>
              <a:ext cx="21450" cy="4625"/>
            </a:xfrm>
            <a:custGeom>
              <a:avLst/>
              <a:gdLst/>
              <a:ahLst/>
              <a:cxnLst/>
              <a:rect l="l" t="t" r="r" b="b"/>
              <a:pathLst>
                <a:path w="858" h="185" extrusionOk="0">
                  <a:moveTo>
                    <a:pt x="858" y="0"/>
                  </a:moveTo>
                  <a:cubicBezTo>
                    <a:pt x="572" y="0"/>
                    <a:pt x="286" y="0"/>
                    <a:pt x="1" y="12"/>
                  </a:cubicBezTo>
                  <a:cubicBezTo>
                    <a:pt x="144" y="125"/>
                    <a:pt x="286" y="185"/>
                    <a:pt x="429" y="185"/>
                  </a:cubicBezTo>
                  <a:cubicBezTo>
                    <a:pt x="572" y="185"/>
                    <a:pt x="715" y="125"/>
                    <a:pt x="8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32"/>
            <p:cNvSpPr/>
            <p:nvPr/>
          </p:nvSpPr>
          <p:spPr>
            <a:xfrm>
              <a:off x="5805475" y="2964675"/>
              <a:ext cx="15200" cy="3475"/>
            </a:xfrm>
            <a:custGeom>
              <a:avLst/>
              <a:gdLst/>
              <a:ahLst/>
              <a:cxnLst/>
              <a:rect l="l" t="t" r="r" b="b"/>
              <a:pathLst>
                <a:path w="608" h="139" extrusionOk="0">
                  <a:moveTo>
                    <a:pt x="119" y="1"/>
                  </a:moveTo>
                  <a:cubicBezTo>
                    <a:pt x="79" y="1"/>
                    <a:pt x="40" y="2"/>
                    <a:pt x="1" y="5"/>
                  </a:cubicBezTo>
                  <a:cubicBezTo>
                    <a:pt x="95" y="112"/>
                    <a:pt x="203" y="139"/>
                    <a:pt x="313" y="139"/>
                  </a:cubicBezTo>
                  <a:cubicBezTo>
                    <a:pt x="412" y="139"/>
                    <a:pt x="512" y="117"/>
                    <a:pt x="608" y="112"/>
                  </a:cubicBezTo>
                  <a:cubicBezTo>
                    <a:pt x="454" y="25"/>
                    <a:pt x="285" y="1"/>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32"/>
            <p:cNvSpPr/>
            <p:nvPr/>
          </p:nvSpPr>
          <p:spPr>
            <a:xfrm>
              <a:off x="5430725" y="2867750"/>
              <a:ext cx="6875" cy="14300"/>
            </a:xfrm>
            <a:custGeom>
              <a:avLst/>
              <a:gdLst/>
              <a:ahLst/>
              <a:cxnLst/>
              <a:rect l="l" t="t" r="r" b="b"/>
              <a:pathLst>
                <a:path w="275" h="572" extrusionOk="0">
                  <a:moveTo>
                    <a:pt x="48" y="0"/>
                  </a:moveTo>
                  <a:cubicBezTo>
                    <a:pt x="60" y="191"/>
                    <a:pt x="1" y="417"/>
                    <a:pt x="191" y="572"/>
                  </a:cubicBezTo>
                  <a:cubicBezTo>
                    <a:pt x="191" y="357"/>
                    <a:pt x="274" y="155"/>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32"/>
            <p:cNvSpPr/>
            <p:nvPr/>
          </p:nvSpPr>
          <p:spPr>
            <a:xfrm>
              <a:off x="5395300" y="2767425"/>
              <a:ext cx="5100" cy="13725"/>
            </a:xfrm>
            <a:custGeom>
              <a:avLst/>
              <a:gdLst/>
              <a:ahLst/>
              <a:cxnLst/>
              <a:rect l="l" t="t" r="r" b="b"/>
              <a:pathLst>
                <a:path w="204" h="549" extrusionOk="0">
                  <a:moveTo>
                    <a:pt x="203" y="1"/>
                  </a:moveTo>
                  <a:cubicBezTo>
                    <a:pt x="144" y="37"/>
                    <a:pt x="96" y="84"/>
                    <a:pt x="36" y="132"/>
                  </a:cubicBezTo>
                  <a:cubicBezTo>
                    <a:pt x="48" y="275"/>
                    <a:pt x="1" y="441"/>
                    <a:pt x="167" y="549"/>
                  </a:cubicBezTo>
                  <a:cubicBezTo>
                    <a:pt x="179" y="358"/>
                    <a:pt x="179" y="179"/>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32"/>
            <p:cNvSpPr/>
            <p:nvPr/>
          </p:nvSpPr>
          <p:spPr>
            <a:xfrm>
              <a:off x="5397975" y="2749575"/>
              <a:ext cx="5700" cy="13725"/>
            </a:xfrm>
            <a:custGeom>
              <a:avLst/>
              <a:gdLst/>
              <a:ahLst/>
              <a:cxnLst/>
              <a:rect l="l" t="t" r="r" b="b"/>
              <a:pathLst>
                <a:path w="228" h="549" extrusionOk="0">
                  <a:moveTo>
                    <a:pt x="227" y="0"/>
                  </a:moveTo>
                  <a:cubicBezTo>
                    <a:pt x="37" y="179"/>
                    <a:pt x="1" y="358"/>
                    <a:pt x="215" y="548"/>
                  </a:cubicBezTo>
                  <a:cubicBezTo>
                    <a:pt x="215" y="346"/>
                    <a:pt x="227" y="179"/>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32"/>
            <p:cNvSpPr/>
            <p:nvPr/>
          </p:nvSpPr>
          <p:spPr>
            <a:xfrm>
              <a:off x="5413750" y="2784400"/>
              <a:ext cx="7775" cy="14600"/>
            </a:xfrm>
            <a:custGeom>
              <a:avLst/>
              <a:gdLst/>
              <a:ahLst/>
              <a:cxnLst/>
              <a:rect l="l" t="t" r="r" b="b"/>
              <a:pathLst>
                <a:path w="311" h="584" extrusionOk="0">
                  <a:moveTo>
                    <a:pt x="156" y="1"/>
                  </a:moveTo>
                  <a:cubicBezTo>
                    <a:pt x="1" y="179"/>
                    <a:pt x="13" y="393"/>
                    <a:pt x="25" y="584"/>
                  </a:cubicBezTo>
                  <a:lnTo>
                    <a:pt x="156" y="584"/>
                  </a:lnTo>
                  <a:cubicBezTo>
                    <a:pt x="310" y="465"/>
                    <a:pt x="275" y="322"/>
                    <a:pt x="203" y="191"/>
                  </a:cubicBezTo>
                  <a:cubicBezTo>
                    <a:pt x="191" y="131"/>
                    <a:pt x="168" y="60"/>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32"/>
            <p:cNvSpPr/>
            <p:nvPr/>
          </p:nvSpPr>
          <p:spPr>
            <a:xfrm>
              <a:off x="5776900" y="2942300"/>
              <a:ext cx="14025" cy="5200"/>
            </a:xfrm>
            <a:custGeom>
              <a:avLst/>
              <a:gdLst/>
              <a:ahLst/>
              <a:cxnLst/>
              <a:rect l="l" t="t" r="r" b="b"/>
              <a:pathLst>
                <a:path w="561" h="208" extrusionOk="0">
                  <a:moveTo>
                    <a:pt x="277" y="1"/>
                  </a:moveTo>
                  <a:cubicBezTo>
                    <a:pt x="186" y="1"/>
                    <a:pt x="93" y="51"/>
                    <a:pt x="1" y="150"/>
                  </a:cubicBezTo>
                  <a:cubicBezTo>
                    <a:pt x="107" y="185"/>
                    <a:pt x="218" y="208"/>
                    <a:pt x="330" y="208"/>
                  </a:cubicBezTo>
                  <a:cubicBezTo>
                    <a:pt x="406" y="208"/>
                    <a:pt x="483" y="197"/>
                    <a:pt x="560" y="173"/>
                  </a:cubicBezTo>
                  <a:cubicBezTo>
                    <a:pt x="468" y="57"/>
                    <a:pt x="373" y="1"/>
                    <a:pt x="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32"/>
            <p:cNvSpPr/>
            <p:nvPr/>
          </p:nvSpPr>
          <p:spPr>
            <a:xfrm>
              <a:off x="5468225" y="2903300"/>
              <a:ext cx="10450" cy="4300"/>
            </a:xfrm>
            <a:custGeom>
              <a:avLst/>
              <a:gdLst/>
              <a:ahLst/>
              <a:cxnLst/>
              <a:rect l="l" t="t" r="r" b="b"/>
              <a:pathLst>
                <a:path w="418" h="172" extrusionOk="0">
                  <a:moveTo>
                    <a:pt x="211" y="1"/>
                  </a:moveTo>
                  <a:cubicBezTo>
                    <a:pt x="144" y="1"/>
                    <a:pt x="75" y="40"/>
                    <a:pt x="1" y="114"/>
                  </a:cubicBezTo>
                  <a:cubicBezTo>
                    <a:pt x="79" y="153"/>
                    <a:pt x="158" y="171"/>
                    <a:pt x="235" y="171"/>
                  </a:cubicBezTo>
                  <a:cubicBezTo>
                    <a:pt x="297" y="171"/>
                    <a:pt x="359" y="159"/>
                    <a:pt x="417" y="138"/>
                  </a:cubicBezTo>
                  <a:cubicBezTo>
                    <a:pt x="350" y="45"/>
                    <a:pt x="282" y="1"/>
                    <a:pt x="2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32"/>
            <p:cNvSpPr/>
            <p:nvPr/>
          </p:nvSpPr>
          <p:spPr>
            <a:xfrm>
              <a:off x="5521800" y="2921550"/>
              <a:ext cx="11050" cy="3975"/>
            </a:xfrm>
            <a:custGeom>
              <a:avLst/>
              <a:gdLst/>
              <a:ahLst/>
              <a:cxnLst/>
              <a:rect l="l" t="t" r="r" b="b"/>
              <a:pathLst>
                <a:path w="442" h="159" extrusionOk="0">
                  <a:moveTo>
                    <a:pt x="232" y="0"/>
                  </a:moveTo>
                  <a:cubicBezTo>
                    <a:pt x="157" y="0"/>
                    <a:pt x="81" y="54"/>
                    <a:pt x="1" y="146"/>
                  </a:cubicBezTo>
                  <a:cubicBezTo>
                    <a:pt x="144" y="146"/>
                    <a:pt x="287" y="158"/>
                    <a:pt x="441" y="158"/>
                  </a:cubicBezTo>
                  <a:cubicBezTo>
                    <a:pt x="372" y="48"/>
                    <a:pt x="303" y="0"/>
                    <a:pt x="2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32"/>
            <p:cNvSpPr/>
            <p:nvPr/>
          </p:nvSpPr>
          <p:spPr>
            <a:xfrm>
              <a:off x="5440550" y="2691825"/>
              <a:ext cx="6575" cy="7475"/>
            </a:xfrm>
            <a:custGeom>
              <a:avLst/>
              <a:gdLst/>
              <a:ahLst/>
              <a:cxnLst/>
              <a:rect l="l" t="t" r="r" b="b"/>
              <a:pathLst>
                <a:path w="263" h="299" extrusionOk="0">
                  <a:moveTo>
                    <a:pt x="131" y="1"/>
                  </a:moveTo>
                  <a:cubicBezTo>
                    <a:pt x="84" y="108"/>
                    <a:pt x="36" y="191"/>
                    <a:pt x="0" y="298"/>
                  </a:cubicBezTo>
                  <a:cubicBezTo>
                    <a:pt x="179" y="286"/>
                    <a:pt x="239" y="179"/>
                    <a:pt x="262" y="13"/>
                  </a:cubicBezTo>
                  <a:cubicBezTo>
                    <a:pt x="215" y="13"/>
                    <a:pt x="179" y="13"/>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32"/>
            <p:cNvSpPr/>
            <p:nvPr/>
          </p:nvSpPr>
          <p:spPr>
            <a:xfrm>
              <a:off x="5431925" y="2706425"/>
              <a:ext cx="4475" cy="7450"/>
            </a:xfrm>
            <a:custGeom>
              <a:avLst/>
              <a:gdLst/>
              <a:ahLst/>
              <a:cxnLst/>
              <a:rect l="l" t="t" r="r" b="b"/>
              <a:pathLst>
                <a:path w="179" h="298" extrusionOk="0">
                  <a:moveTo>
                    <a:pt x="167" y="0"/>
                  </a:moveTo>
                  <a:cubicBezTo>
                    <a:pt x="60" y="60"/>
                    <a:pt x="0" y="155"/>
                    <a:pt x="24" y="298"/>
                  </a:cubicBezTo>
                  <a:cubicBezTo>
                    <a:pt x="131" y="214"/>
                    <a:pt x="179" y="119"/>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32"/>
            <p:cNvSpPr/>
            <p:nvPr/>
          </p:nvSpPr>
          <p:spPr>
            <a:xfrm>
              <a:off x="5793575" y="2962625"/>
              <a:ext cx="5075" cy="1575"/>
            </a:xfrm>
            <a:custGeom>
              <a:avLst/>
              <a:gdLst/>
              <a:ahLst/>
              <a:cxnLst/>
              <a:rect l="l" t="t" r="r" b="b"/>
              <a:pathLst>
                <a:path w="203" h="63" extrusionOk="0">
                  <a:moveTo>
                    <a:pt x="99" y="0"/>
                  </a:moveTo>
                  <a:cubicBezTo>
                    <a:pt x="67" y="0"/>
                    <a:pt x="33" y="19"/>
                    <a:pt x="0" y="63"/>
                  </a:cubicBezTo>
                  <a:lnTo>
                    <a:pt x="203" y="63"/>
                  </a:lnTo>
                  <a:cubicBezTo>
                    <a:pt x="171" y="25"/>
                    <a:pt x="136" y="0"/>
                    <a:pt x="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32"/>
            <p:cNvSpPr/>
            <p:nvPr/>
          </p:nvSpPr>
          <p:spPr>
            <a:xfrm>
              <a:off x="6112650" y="2685575"/>
              <a:ext cx="12525" cy="9400"/>
            </a:xfrm>
            <a:custGeom>
              <a:avLst/>
              <a:gdLst/>
              <a:ahLst/>
              <a:cxnLst/>
              <a:rect l="l" t="t" r="r" b="b"/>
              <a:pathLst>
                <a:path w="501" h="376" extrusionOk="0">
                  <a:moveTo>
                    <a:pt x="203" y="1"/>
                  </a:moveTo>
                  <a:cubicBezTo>
                    <a:pt x="144" y="24"/>
                    <a:pt x="84" y="60"/>
                    <a:pt x="48" y="120"/>
                  </a:cubicBezTo>
                  <a:cubicBezTo>
                    <a:pt x="1" y="155"/>
                    <a:pt x="1" y="203"/>
                    <a:pt x="36" y="263"/>
                  </a:cubicBezTo>
                  <a:cubicBezTo>
                    <a:pt x="108" y="328"/>
                    <a:pt x="191" y="375"/>
                    <a:pt x="265" y="375"/>
                  </a:cubicBezTo>
                  <a:cubicBezTo>
                    <a:pt x="325" y="375"/>
                    <a:pt x="380" y="343"/>
                    <a:pt x="417" y="263"/>
                  </a:cubicBezTo>
                  <a:cubicBezTo>
                    <a:pt x="501" y="120"/>
                    <a:pt x="322" y="36"/>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32"/>
            <p:cNvSpPr/>
            <p:nvPr/>
          </p:nvSpPr>
          <p:spPr>
            <a:xfrm>
              <a:off x="6090025" y="2683050"/>
              <a:ext cx="14925" cy="9100"/>
            </a:xfrm>
            <a:custGeom>
              <a:avLst/>
              <a:gdLst/>
              <a:ahLst/>
              <a:cxnLst/>
              <a:rect l="l" t="t" r="r" b="b"/>
              <a:pathLst>
                <a:path w="597" h="364" extrusionOk="0">
                  <a:moveTo>
                    <a:pt x="240" y="0"/>
                  </a:moveTo>
                  <a:cubicBezTo>
                    <a:pt x="190" y="0"/>
                    <a:pt x="141" y="21"/>
                    <a:pt x="96" y="66"/>
                  </a:cubicBezTo>
                  <a:cubicBezTo>
                    <a:pt x="1" y="233"/>
                    <a:pt x="13" y="352"/>
                    <a:pt x="239" y="364"/>
                  </a:cubicBezTo>
                  <a:cubicBezTo>
                    <a:pt x="334" y="364"/>
                    <a:pt x="418" y="352"/>
                    <a:pt x="513" y="352"/>
                  </a:cubicBezTo>
                  <a:cubicBezTo>
                    <a:pt x="584" y="245"/>
                    <a:pt x="596" y="161"/>
                    <a:pt x="489" y="66"/>
                  </a:cubicBezTo>
                  <a:cubicBezTo>
                    <a:pt x="465" y="54"/>
                    <a:pt x="418" y="54"/>
                    <a:pt x="370" y="42"/>
                  </a:cubicBezTo>
                  <a:cubicBezTo>
                    <a:pt x="326" y="15"/>
                    <a:pt x="283" y="0"/>
                    <a:pt x="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32"/>
            <p:cNvSpPr/>
            <p:nvPr/>
          </p:nvSpPr>
          <p:spPr>
            <a:xfrm>
              <a:off x="6092425" y="2682050"/>
              <a:ext cx="6850" cy="2650"/>
            </a:xfrm>
            <a:custGeom>
              <a:avLst/>
              <a:gdLst/>
              <a:ahLst/>
              <a:cxnLst/>
              <a:rect l="l" t="t" r="r" b="b"/>
              <a:pathLst>
                <a:path w="274" h="106" extrusionOk="0">
                  <a:moveTo>
                    <a:pt x="136" y="0"/>
                  </a:moveTo>
                  <a:cubicBezTo>
                    <a:pt x="89" y="0"/>
                    <a:pt x="43" y="33"/>
                    <a:pt x="0" y="106"/>
                  </a:cubicBezTo>
                  <a:cubicBezTo>
                    <a:pt x="83" y="94"/>
                    <a:pt x="191" y="94"/>
                    <a:pt x="274" y="82"/>
                  </a:cubicBezTo>
                  <a:cubicBezTo>
                    <a:pt x="227" y="30"/>
                    <a:pt x="181" y="0"/>
                    <a:pt x="1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32"/>
            <p:cNvSpPr/>
            <p:nvPr/>
          </p:nvSpPr>
          <p:spPr>
            <a:xfrm>
              <a:off x="6102250" y="2684675"/>
              <a:ext cx="4475" cy="7175"/>
            </a:xfrm>
            <a:custGeom>
              <a:avLst/>
              <a:gdLst/>
              <a:ahLst/>
              <a:cxnLst/>
              <a:rect l="l" t="t" r="r" b="b"/>
              <a:pathLst>
                <a:path w="179" h="287" extrusionOk="0">
                  <a:moveTo>
                    <a:pt x="0" y="1"/>
                  </a:moveTo>
                  <a:lnTo>
                    <a:pt x="0" y="1"/>
                  </a:lnTo>
                  <a:cubicBezTo>
                    <a:pt x="24" y="108"/>
                    <a:pt x="24" y="191"/>
                    <a:pt x="24" y="287"/>
                  </a:cubicBezTo>
                  <a:cubicBezTo>
                    <a:pt x="179" y="180"/>
                    <a:pt x="179" y="9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32"/>
            <p:cNvSpPr/>
            <p:nvPr/>
          </p:nvSpPr>
          <p:spPr>
            <a:xfrm>
              <a:off x="6111175" y="2687950"/>
              <a:ext cx="2400" cy="3900"/>
            </a:xfrm>
            <a:custGeom>
              <a:avLst/>
              <a:gdLst/>
              <a:ahLst/>
              <a:cxnLst/>
              <a:rect l="l" t="t" r="r" b="b"/>
              <a:pathLst>
                <a:path w="96" h="156" extrusionOk="0">
                  <a:moveTo>
                    <a:pt x="95" y="1"/>
                  </a:moveTo>
                  <a:lnTo>
                    <a:pt x="95" y="1"/>
                  </a:lnTo>
                  <a:cubicBezTo>
                    <a:pt x="0" y="49"/>
                    <a:pt x="0" y="108"/>
                    <a:pt x="84" y="156"/>
                  </a:cubicBezTo>
                  <a:cubicBezTo>
                    <a:pt x="95" y="108"/>
                    <a:pt x="95" y="49"/>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32"/>
            <p:cNvSpPr/>
            <p:nvPr/>
          </p:nvSpPr>
          <p:spPr>
            <a:xfrm>
              <a:off x="6113850" y="2685575"/>
              <a:ext cx="3900" cy="2400"/>
            </a:xfrm>
            <a:custGeom>
              <a:avLst/>
              <a:gdLst/>
              <a:ahLst/>
              <a:cxnLst/>
              <a:rect l="l" t="t" r="r" b="b"/>
              <a:pathLst>
                <a:path w="156" h="96" extrusionOk="0">
                  <a:moveTo>
                    <a:pt x="155" y="1"/>
                  </a:moveTo>
                  <a:cubicBezTo>
                    <a:pt x="72" y="1"/>
                    <a:pt x="12" y="36"/>
                    <a:pt x="0" y="96"/>
                  </a:cubicBezTo>
                  <a:cubicBezTo>
                    <a:pt x="48" y="72"/>
                    <a:pt x="108" y="24"/>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32"/>
            <p:cNvSpPr/>
            <p:nvPr/>
          </p:nvSpPr>
          <p:spPr>
            <a:xfrm>
              <a:off x="5511100" y="2691975"/>
              <a:ext cx="53300" cy="8575"/>
            </a:xfrm>
            <a:custGeom>
              <a:avLst/>
              <a:gdLst/>
              <a:ahLst/>
              <a:cxnLst/>
              <a:rect l="l" t="t" r="r" b="b"/>
              <a:pathLst>
                <a:path w="2132" h="343" extrusionOk="0">
                  <a:moveTo>
                    <a:pt x="426" y="0"/>
                  </a:moveTo>
                  <a:cubicBezTo>
                    <a:pt x="277" y="0"/>
                    <a:pt x="132" y="26"/>
                    <a:pt x="0" y="138"/>
                  </a:cubicBezTo>
                  <a:cubicBezTo>
                    <a:pt x="106" y="296"/>
                    <a:pt x="249" y="342"/>
                    <a:pt x="422" y="342"/>
                  </a:cubicBezTo>
                  <a:cubicBezTo>
                    <a:pt x="443" y="342"/>
                    <a:pt x="466" y="341"/>
                    <a:pt x="488" y="340"/>
                  </a:cubicBezTo>
                  <a:cubicBezTo>
                    <a:pt x="846" y="304"/>
                    <a:pt x="1203" y="304"/>
                    <a:pt x="1560" y="304"/>
                  </a:cubicBezTo>
                  <a:cubicBezTo>
                    <a:pt x="1619" y="284"/>
                    <a:pt x="1686" y="283"/>
                    <a:pt x="1753" y="283"/>
                  </a:cubicBezTo>
                  <a:cubicBezTo>
                    <a:pt x="1763" y="283"/>
                    <a:pt x="1774" y="283"/>
                    <a:pt x="1784" y="283"/>
                  </a:cubicBezTo>
                  <a:cubicBezTo>
                    <a:pt x="1909" y="283"/>
                    <a:pt x="2036" y="279"/>
                    <a:pt x="2131" y="161"/>
                  </a:cubicBezTo>
                  <a:lnTo>
                    <a:pt x="750" y="19"/>
                  </a:lnTo>
                  <a:cubicBezTo>
                    <a:pt x="641" y="14"/>
                    <a:pt x="532" y="0"/>
                    <a:pt x="4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32"/>
            <p:cNvSpPr/>
            <p:nvPr/>
          </p:nvSpPr>
          <p:spPr>
            <a:xfrm>
              <a:off x="5453950" y="2677125"/>
              <a:ext cx="23225" cy="23475"/>
            </a:xfrm>
            <a:custGeom>
              <a:avLst/>
              <a:gdLst/>
              <a:ahLst/>
              <a:cxnLst/>
              <a:rect l="l" t="t" r="r" b="b"/>
              <a:pathLst>
                <a:path w="929" h="939" extrusionOk="0">
                  <a:moveTo>
                    <a:pt x="614" y="1"/>
                  </a:moveTo>
                  <a:cubicBezTo>
                    <a:pt x="555" y="1"/>
                    <a:pt x="496" y="31"/>
                    <a:pt x="441" y="101"/>
                  </a:cubicBezTo>
                  <a:cubicBezTo>
                    <a:pt x="250" y="315"/>
                    <a:pt x="0" y="517"/>
                    <a:pt x="0" y="851"/>
                  </a:cubicBezTo>
                  <a:cubicBezTo>
                    <a:pt x="36" y="851"/>
                    <a:pt x="84" y="863"/>
                    <a:pt x="131" y="886"/>
                  </a:cubicBezTo>
                  <a:cubicBezTo>
                    <a:pt x="177" y="923"/>
                    <a:pt x="222" y="938"/>
                    <a:pt x="268" y="938"/>
                  </a:cubicBezTo>
                  <a:cubicBezTo>
                    <a:pt x="282" y="938"/>
                    <a:pt x="296" y="937"/>
                    <a:pt x="310" y="934"/>
                  </a:cubicBezTo>
                  <a:cubicBezTo>
                    <a:pt x="381" y="886"/>
                    <a:pt x="453" y="827"/>
                    <a:pt x="536" y="767"/>
                  </a:cubicBezTo>
                  <a:cubicBezTo>
                    <a:pt x="643" y="601"/>
                    <a:pt x="929" y="565"/>
                    <a:pt x="857" y="267"/>
                  </a:cubicBezTo>
                  <a:cubicBezTo>
                    <a:pt x="857" y="243"/>
                    <a:pt x="846" y="196"/>
                    <a:pt x="846" y="148"/>
                  </a:cubicBezTo>
                  <a:cubicBezTo>
                    <a:pt x="776" y="58"/>
                    <a:pt x="695" y="1"/>
                    <a:pt x="6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32"/>
            <p:cNvSpPr/>
            <p:nvPr/>
          </p:nvSpPr>
          <p:spPr>
            <a:xfrm>
              <a:off x="5464650" y="2684400"/>
              <a:ext cx="27425" cy="15200"/>
            </a:xfrm>
            <a:custGeom>
              <a:avLst/>
              <a:gdLst/>
              <a:ahLst/>
              <a:cxnLst/>
              <a:rect l="l" t="t" r="r" b="b"/>
              <a:pathLst>
                <a:path w="1097" h="608" extrusionOk="0">
                  <a:moveTo>
                    <a:pt x="441" y="0"/>
                  </a:moveTo>
                  <a:cubicBezTo>
                    <a:pt x="346" y="191"/>
                    <a:pt x="60" y="202"/>
                    <a:pt x="1" y="441"/>
                  </a:cubicBezTo>
                  <a:cubicBezTo>
                    <a:pt x="191" y="607"/>
                    <a:pt x="429" y="524"/>
                    <a:pt x="656" y="583"/>
                  </a:cubicBezTo>
                  <a:lnTo>
                    <a:pt x="739" y="583"/>
                  </a:lnTo>
                  <a:cubicBezTo>
                    <a:pt x="786" y="583"/>
                    <a:pt x="837" y="595"/>
                    <a:pt x="889" y="595"/>
                  </a:cubicBezTo>
                  <a:cubicBezTo>
                    <a:pt x="958" y="595"/>
                    <a:pt x="1029" y="576"/>
                    <a:pt x="1096" y="488"/>
                  </a:cubicBezTo>
                  <a:cubicBezTo>
                    <a:pt x="882" y="322"/>
                    <a:pt x="668" y="167"/>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32"/>
            <p:cNvSpPr/>
            <p:nvPr/>
          </p:nvSpPr>
          <p:spPr>
            <a:xfrm>
              <a:off x="5466150" y="2696400"/>
              <a:ext cx="17000" cy="11525"/>
            </a:xfrm>
            <a:custGeom>
              <a:avLst/>
              <a:gdLst/>
              <a:ahLst/>
              <a:cxnLst/>
              <a:rect l="l" t="t" r="r" b="b"/>
              <a:pathLst>
                <a:path w="680" h="461" extrusionOk="0">
                  <a:moveTo>
                    <a:pt x="349" y="1"/>
                  </a:moveTo>
                  <a:cubicBezTo>
                    <a:pt x="287" y="1"/>
                    <a:pt x="224" y="14"/>
                    <a:pt x="155" y="44"/>
                  </a:cubicBezTo>
                  <a:cubicBezTo>
                    <a:pt x="48" y="68"/>
                    <a:pt x="0" y="139"/>
                    <a:pt x="0" y="258"/>
                  </a:cubicBezTo>
                  <a:cubicBezTo>
                    <a:pt x="12" y="342"/>
                    <a:pt x="48" y="401"/>
                    <a:pt x="84" y="437"/>
                  </a:cubicBezTo>
                  <a:cubicBezTo>
                    <a:pt x="128" y="452"/>
                    <a:pt x="170" y="460"/>
                    <a:pt x="211" y="460"/>
                  </a:cubicBezTo>
                  <a:cubicBezTo>
                    <a:pt x="268" y="460"/>
                    <a:pt x="321" y="443"/>
                    <a:pt x="369" y="401"/>
                  </a:cubicBezTo>
                  <a:cubicBezTo>
                    <a:pt x="441" y="401"/>
                    <a:pt x="536" y="377"/>
                    <a:pt x="620" y="365"/>
                  </a:cubicBezTo>
                  <a:cubicBezTo>
                    <a:pt x="643" y="282"/>
                    <a:pt x="655" y="187"/>
                    <a:pt x="679" y="103"/>
                  </a:cubicBezTo>
                  <a:lnTo>
                    <a:pt x="667" y="103"/>
                  </a:lnTo>
                  <a:cubicBezTo>
                    <a:pt x="560" y="42"/>
                    <a:pt x="458" y="1"/>
                    <a:pt x="3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32"/>
            <p:cNvSpPr/>
            <p:nvPr/>
          </p:nvSpPr>
          <p:spPr>
            <a:xfrm>
              <a:off x="5501875" y="2691825"/>
              <a:ext cx="5975" cy="6025"/>
            </a:xfrm>
            <a:custGeom>
              <a:avLst/>
              <a:gdLst/>
              <a:ahLst/>
              <a:cxnLst/>
              <a:rect l="l" t="t" r="r" b="b"/>
              <a:pathLst>
                <a:path w="239" h="241" extrusionOk="0">
                  <a:moveTo>
                    <a:pt x="83" y="1"/>
                  </a:moveTo>
                  <a:lnTo>
                    <a:pt x="0" y="48"/>
                  </a:lnTo>
                  <a:cubicBezTo>
                    <a:pt x="32" y="128"/>
                    <a:pt x="48" y="241"/>
                    <a:pt x="109" y="241"/>
                  </a:cubicBezTo>
                  <a:cubicBezTo>
                    <a:pt x="139" y="241"/>
                    <a:pt x="180" y="214"/>
                    <a:pt x="238" y="144"/>
                  </a:cubicBezTo>
                  <a:cubicBezTo>
                    <a:pt x="191" y="84"/>
                    <a:pt x="131" y="48"/>
                    <a:pt x="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32"/>
            <p:cNvSpPr/>
            <p:nvPr/>
          </p:nvSpPr>
          <p:spPr>
            <a:xfrm>
              <a:off x="5920075" y="2674275"/>
              <a:ext cx="7475" cy="2375"/>
            </a:xfrm>
            <a:custGeom>
              <a:avLst/>
              <a:gdLst/>
              <a:ahLst/>
              <a:cxnLst/>
              <a:rect l="l" t="t" r="r" b="b"/>
              <a:pathLst>
                <a:path w="299" h="95" extrusionOk="0">
                  <a:moveTo>
                    <a:pt x="0" y="0"/>
                  </a:moveTo>
                  <a:cubicBezTo>
                    <a:pt x="43" y="61"/>
                    <a:pt x="92" y="94"/>
                    <a:pt x="144" y="94"/>
                  </a:cubicBezTo>
                  <a:cubicBezTo>
                    <a:pt x="193" y="94"/>
                    <a:pt x="246" y="64"/>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32"/>
            <p:cNvSpPr/>
            <p:nvPr/>
          </p:nvSpPr>
          <p:spPr>
            <a:xfrm>
              <a:off x="5873050" y="2670100"/>
              <a:ext cx="3875" cy="1525"/>
            </a:xfrm>
            <a:custGeom>
              <a:avLst/>
              <a:gdLst/>
              <a:ahLst/>
              <a:cxnLst/>
              <a:rect l="l" t="t" r="r" b="b"/>
              <a:pathLst>
                <a:path w="155" h="61" extrusionOk="0">
                  <a:moveTo>
                    <a:pt x="0" y="1"/>
                  </a:moveTo>
                  <a:cubicBezTo>
                    <a:pt x="24" y="36"/>
                    <a:pt x="48" y="60"/>
                    <a:pt x="48" y="60"/>
                  </a:cubicBezTo>
                  <a:cubicBezTo>
                    <a:pt x="84" y="48"/>
                    <a:pt x="119" y="36"/>
                    <a:pt x="155" y="24"/>
                  </a:cubicBezTo>
                  <a:cubicBezTo>
                    <a:pt x="107" y="1"/>
                    <a:pt x="4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32"/>
            <p:cNvSpPr/>
            <p:nvPr/>
          </p:nvSpPr>
          <p:spPr>
            <a:xfrm>
              <a:off x="5866200" y="2670700"/>
              <a:ext cx="3600" cy="3300"/>
            </a:xfrm>
            <a:custGeom>
              <a:avLst/>
              <a:gdLst/>
              <a:ahLst/>
              <a:cxnLst/>
              <a:rect l="l" t="t" r="r" b="b"/>
              <a:pathLst>
                <a:path w="144" h="132" extrusionOk="0">
                  <a:moveTo>
                    <a:pt x="143" y="0"/>
                  </a:moveTo>
                  <a:cubicBezTo>
                    <a:pt x="96" y="36"/>
                    <a:pt x="36" y="84"/>
                    <a:pt x="0" y="131"/>
                  </a:cubicBezTo>
                  <a:cubicBezTo>
                    <a:pt x="60" y="84"/>
                    <a:pt x="96" y="36"/>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32"/>
            <p:cNvSpPr/>
            <p:nvPr/>
          </p:nvSpPr>
          <p:spPr>
            <a:xfrm>
              <a:off x="6098375" y="2717425"/>
              <a:ext cx="8950" cy="3000"/>
            </a:xfrm>
            <a:custGeom>
              <a:avLst/>
              <a:gdLst/>
              <a:ahLst/>
              <a:cxnLst/>
              <a:rect l="l" t="t" r="r" b="b"/>
              <a:pathLst>
                <a:path w="358" h="120" extrusionOk="0">
                  <a:moveTo>
                    <a:pt x="36" y="1"/>
                  </a:moveTo>
                  <a:cubicBezTo>
                    <a:pt x="0" y="36"/>
                    <a:pt x="0" y="60"/>
                    <a:pt x="36" y="108"/>
                  </a:cubicBezTo>
                  <a:cubicBezTo>
                    <a:pt x="131" y="108"/>
                    <a:pt x="215" y="120"/>
                    <a:pt x="310" y="120"/>
                  </a:cubicBezTo>
                  <a:lnTo>
                    <a:pt x="357" y="60"/>
                  </a:lnTo>
                  <a:lnTo>
                    <a:pt x="31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32"/>
            <p:cNvSpPr/>
            <p:nvPr/>
          </p:nvSpPr>
          <p:spPr>
            <a:xfrm>
              <a:off x="6116225" y="2717125"/>
              <a:ext cx="9850" cy="3000"/>
            </a:xfrm>
            <a:custGeom>
              <a:avLst/>
              <a:gdLst/>
              <a:ahLst/>
              <a:cxnLst/>
              <a:rect l="l" t="t" r="r" b="b"/>
              <a:pathLst>
                <a:path w="394" h="120" extrusionOk="0">
                  <a:moveTo>
                    <a:pt x="36" y="1"/>
                  </a:moveTo>
                  <a:lnTo>
                    <a:pt x="1" y="60"/>
                  </a:lnTo>
                  <a:lnTo>
                    <a:pt x="36" y="120"/>
                  </a:lnTo>
                  <a:lnTo>
                    <a:pt x="322" y="120"/>
                  </a:lnTo>
                  <a:cubicBezTo>
                    <a:pt x="394" y="84"/>
                    <a:pt x="394" y="60"/>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32"/>
            <p:cNvSpPr/>
            <p:nvPr/>
          </p:nvSpPr>
          <p:spPr>
            <a:xfrm>
              <a:off x="6095400" y="2717425"/>
              <a:ext cx="3875" cy="2400"/>
            </a:xfrm>
            <a:custGeom>
              <a:avLst/>
              <a:gdLst/>
              <a:ahLst/>
              <a:cxnLst/>
              <a:rect l="l" t="t" r="r" b="b"/>
              <a:pathLst>
                <a:path w="155" h="96" extrusionOk="0">
                  <a:moveTo>
                    <a:pt x="0" y="1"/>
                  </a:moveTo>
                  <a:lnTo>
                    <a:pt x="0" y="96"/>
                  </a:lnTo>
                  <a:lnTo>
                    <a:pt x="155" y="96"/>
                  </a:lnTo>
                  <a:lnTo>
                    <a:pt x="155" y="48"/>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32"/>
            <p:cNvSpPr/>
            <p:nvPr/>
          </p:nvSpPr>
          <p:spPr>
            <a:xfrm>
              <a:off x="6106400" y="2717425"/>
              <a:ext cx="2400" cy="2700"/>
            </a:xfrm>
            <a:custGeom>
              <a:avLst/>
              <a:gdLst/>
              <a:ahLst/>
              <a:cxnLst/>
              <a:rect l="l" t="t" r="r" b="b"/>
              <a:pathLst>
                <a:path w="96" h="108" extrusionOk="0">
                  <a:moveTo>
                    <a:pt x="1" y="1"/>
                  </a:moveTo>
                  <a:lnTo>
                    <a:pt x="1" y="108"/>
                  </a:lnTo>
                  <a:cubicBezTo>
                    <a:pt x="96" y="72"/>
                    <a:pt x="96"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32"/>
            <p:cNvSpPr/>
            <p:nvPr/>
          </p:nvSpPr>
          <p:spPr>
            <a:xfrm>
              <a:off x="6126950" y="2717425"/>
              <a:ext cx="5975" cy="3000"/>
            </a:xfrm>
            <a:custGeom>
              <a:avLst/>
              <a:gdLst/>
              <a:ahLst/>
              <a:cxnLst/>
              <a:rect l="l" t="t" r="r" b="b"/>
              <a:pathLst>
                <a:path w="239" h="120" extrusionOk="0">
                  <a:moveTo>
                    <a:pt x="60" y="1"/>
                  </a:moveTo>
                  <a:cubicBezTo>
                    <a:pt x="0" y="48"/>
                    <a:pt x="0" y="72"/>
                    <a:pt x="60" y="120"/>
                  </a:cubicBezTo>
                  <a:lnTo>
                    <a:pt x="191" y="120"/>
                  </a:lnTo>
                  <a:cubicBezTo>
                    <a:pt x="238" y="72"/>
                    <a:pt x="238" y="36"/>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32"/>
            <p:cNvSpPr/>
            <p:nvPr/>
          </p:nvSpPr>
          <p:spPr>
            <a:xfrm>
              <a:off x="6124575" y="2717425"/>
              <a:ext cx="3875" cy="3000"/>
            </a:xfrm>
            <a:custGeom>
              <a:avLst/>
              <a:gdLst/>
              <a:ahLst/>
              <a:cxnLst/>
              <a:rect l="l" t="t" r="r" b="b"/>
              <a:pathLst>
                <a:path w="155" h="120" extrusionOk="0">
                  <a:moveTo>
                    <a:pt x="155" y="1"/>
                  </a:moveTo>
                  <a:cubicBezTo>
                    <a:pt x="95" y="1"/>
                    <a:pt x="36" y="1"/>
                    <a:pt x="0" y="13"/>
                  </a:cubicBezTo>
                  <a:lnTo>
                    <a:pt x="0" y="120"/>
                  </a:lnTo>
                  <a:lnTo>
                    <a:pt x="155" y="120"/>
                  </a:lnTo>
                  <a:lnTo>
                    <a:pt x="155" y="60"/>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32"/>
            <p:cNvSpPr/>
            <p:nvPr/>
          </p:nvSpPr>
          <p:spPr>
            <a:xfrm>
              <a:off x="6131700" y="2716250"/>
              <a:ext cx="4500" cy="4175"/>
            </a:xfrm>
            <a:custGeom>
              <a:avLst/>
              <a:gdLst/>
              <a:ahLst/>
              <a:cxnLst/>
              <a:rect l="l" t="t" r="r" b="b"/>
              <a:pathLst>
                <a:path w="180" h="167" extrusionOk="0">
                  <a:moveTo>
                    <a:pt x="179" y="0"/>
                  </a:moveTo>
                  <a:lnTo>
                    <a:pt x="1" y="48"/>
                  </a:lnTo>
                  <a:lnTo>
                    <a:pt x="1" y="167"/>
                  </a:lnTo>
                  <a:cubicBezTo>
                    <a:pt x="48" y="107"/>
                    <a:pt x="108" y="60"/>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32"/>
            <p:cNvSpPr/>
            <p:nvPr/>
          </p:nvSpPr>
          <p:spPr>
            <a:xfrm>
              <a:off x="6115050" y="2717425"/>
              <a:ext cx="2700" cy="3000"/>
            </a:xfrm>
            <a:custGeom>
              <a:avLst/>
              <a:gdLst/>
              <a:ahLst/>
              <a:cxnLst/>
              <a:rect l="l" t="t" r="r" b="b"/>
              <a:pathLst>
                <a:path w="108" h="120" extrusionOk="0">
                  <a:moveTo>
                    <a:pt x="107" y="1"/>
                  </a:moveTo>
                  <a:cubicBezTo>
                    <a:pt x="0" y="36"/>
                    <a:pt x="12" y="72"/>
                    <a:pt x="107" y="120"/>
                  </a:cubicBezTo>
                  <a:lnTo>
                    <a:pt x="107" y="60"/>
                  </a:lnTo>
                  <a:lnTo>
                    <a:pt x="1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32"/>
            <p:cNvSpPr/>
            <p:nvPr/>
          </p:nvSpPr>
          <p:spPr>
            <a:xfrm>
              <a:off x="6138550" y="2716250"/>
              <a:ext cx="1525" cy="2100"/>
            </a:xfrm>
            <a:custGeom>
              <a:avLst/>
              <a:gdLst/>
              <a:ahLst/>
              <a:cxnLst/>
              <a:rect l="l" t="t" r="r" b="b"/>
              <a:pathLst>
                <a:path w="61" h="84" extrusionOk="0">
                  <a:moveTo>
                    <a:pt x="1" y="0"/>
                  </a:moveTo>
                  <a:lnTo>
                    <a:pt x="1" y="0"/>
                  </a:lnTo>
                  <a:cubicBezTo>
                    <a:pt x="13" y="36"/>
                    <a:pt x="24" y="48"/>
                    <a:pt x="60" y="83"/>
                  </a:cubicBezTo>
                  <a:cubicBezTo>
                    <a:pt x="36" y="48"/>
                    <a:pt x="13"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32"/>
            <p:cNvSpPr/>
            <p:nvPr/>
          </p:nvSpPr>
          <p:spPr>
            <a:xfrm>
              <a:off x="6073950" y="2788875"/>
              <a:ext cx="14625" cy="10050"/>
            </a:xfrm>
            <a:custGeom>
              <a:avLst/>
              <a:gdLst/>
              <a:ahLst/>
              <a:cxnLst/>
              <a:rect l="l" t="t" r="r" b="b"/>
              <a:pathLst>
                <a:path w="585" h="402" extrusionOk="0">
                  <a:moveTo>
                    <a:pt x="275" y="0"/>
                  </a:moveTo>
                  <a:cubicBezTo>
                    <a:pt x="239" y="12"/>
                    <a:pt x="203" y="12"/>
                    <a:pt x="156" y="12"/>
                  </a:cubicBezTo>
                  <a:cubicBezTo>
                    <a:pt x="108" y="48"/>
                    <a:pt x="49" y="95"/>
                    <a:pt x="1" y="119"/>
                  </a:cubicBezTo>
                  <a:cubicBezTo>
                    <a:pt x="13" y="214"/>
                    <a:pt x="13" y="298"/>
                    <a:pt x="13" y="393"/>
                  </a:cubicBezTo>
                  <a:cubicBezTo>
                    <a:pt x="37" y="399"/>
                    <a:pt x="60" y="402"/>
                    <a:pt x="84" y="402"/>
                  </a:cubicBezTo>
                  <a:cubicBezTo>
                    <a:pt x="108" y="402"/>
                    <a:pt x="132" y="399"/>
                    <a:pt x="156" y="393"/>
                  </a:cubicBezTo>
                  <a:cubicBezTo>
                    <a:pt x="239" y="226"/>
                    <a:pt x="501" y="310"/>
                    <a:pt x="584" y="131"/>
                  </a:cubicBezTo>
                  <a:cubicBezTo>
                    <a:pt x="465" y="119"/>
                    <a:pt x="346" y="95"/>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32"/>
            <p:cNvSpPr/>
            <p:nvPr/>
          </p:nvSpPr>
          <p:spPr>
            <a:xfrm>
              <a:off x="6101950" y="2763575"/>
              <a:ext cx="8350" cy="3300"/>
            </a:xfrm>
            <a:custGeom>
              <a:avLst/>
              <a:gdLst/>
              <a:ahLst/>
              <a:cxnLst/>
              <a:rect l="l" t="t" r="r" b="b"/>
              <a:pathLst>
                <a:path w="334" h="132" extrusionOk="0">
                  <a:moveTo>
                    <a:pt x="334" y="0"/>
                  </a:moveTo>
                  <a:cubicBezTo>
                    <a:pt x="250" y="0"/>
                    <a:pt x="191" y="0"/>
                    <a:pt x="119" y="12"/>
                  </a:cubicBezTo>
                  <a:cubicBezTo>
                    <a:pt x="72" y="12"/>
                    <a:pt x="48" y="48"/>
                    <a:pt x="0" y="60"/>
                  </a:cubicBezTo>
                  <a:cubicBezTo>
                    <a:pt x="36" y="95"/>
                    <a:pt x="72" y="131"/>
                    <a:pt x="107" y="131"/>
                  </a:cubicBezTo>
                  <a:cubicBezTo>
                    <a:pt x="214" y="131"/>
                    <a:pt x="286" y="95"/>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32"/>
            <p:cNvSpPr/>
            <p:nvPr/>
          </p:nvSpPr>
          <p:spPr>
            <a:xfrm>
              <a:off x="5997175" y="2716675"/>
              <a:ext cx="26800" cy="3250"/>
            </a:xfrm>
            <a:custGeom>
              <a:avLst/>
              <a:gdLst/>
              <a:ahLst/>
              <a:cxnLst/>
              <a:rect l="l" t="t" r="r" b="b"/>
              <a:pathLst>
                <a:path w="1072" h="130" extrusionOk="0">
                  <a:moveTo>
                    <a:pt x="572" y="1"/>
                  </a:moveTo>
                  <a:cubicBezTo>
                    <a:pt x="414" y="1"/>
                    <a:pt x="254" y="22"/>
                    <a:pt x="97" y="22"/>
                  </a:cubicBezTo>
                  <a:cubicBezTo>
                    <a:pt x="65" y="22"/>
                    <a:pt x="32" y="21"/>
                    <a:pt x="0" y="19"/>
                  </a:cubicBezTo>
                  <a:lnTo>
                    <a:pt x="0" y="19"/>
                  </a:lnTo>
                  <a:cubicBezTo>
                    <a:pt x="222" y="114"/>
                    <a:pt x="466" y="130"/>
                    <a:pt x="709" y="130"/>
                  </a:cubicBezTo>
                  <a:cubicBezTo>
                    <a:pt x="831" y="130"/>
                    <a:pt x="953" y="126"/>
                    <a:pt x="1072" y="126"/>
                  </a:cubicBezTo>
                  <a:cubicBezTo>
                    <a:pt x="909" y="25"/>
                    <a:pt x="741" y="1"/>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32"/>
            <p:cNvSpPr/>
            <p:nvPr/>
          </p:nvSpPr>
          <p:spPr>
            <a:xfrm>
              <a:off x="6038250" y="2716775"/>
              <a:ext cx="14600" cy="3950"/>
            </a:xfrm>
            <a:custGeom>
              <a:avLst/>
              <a:gdLst/>
              <a:ahLst/>
              <a:cxnLst/>
              <a:rect l="l" t="t" r="r" b="b"/>
              <a:pathLst>
                <a:path w="584" h="158" extrusionOk="0">
                  <a:moveTo>
                    <a:pt x="296" y="1"/>
                  </a:moveTo>
                  <a:cubicBezTo>
                    <a:pt x="213" y="1"/>
                    <a:pt x="123" y="16"/>
                    <a:pt x="36" y="16"/>
                  </a:cubicBezTo>
                  <a:cubicBezTo>
                    <a:pt x="24" y="16"/>
                    <a:pt x="12" y="15"/>
                    <a:pt x="0" y="15"/>
                  </a:cubicBezTo>
                  <a:lnTo>
                    <a:pt x="0" y="146"/>
                  </a:lnTo>
                  <a:cubicBezTo>
                    <a:pt x="203" y="146"/>
                    <a:pt x="393" y="158"/>
                    <a:pt x="584" y="158"/>
                  </a:cubicBezTo>
                  <a:cubicBezTo>
                    <a:pt x="512" y="28"/>
                    <a:pt x="410" y="1"/>
                    <a:pt x="2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32"/>
            <p:cNvSpPr/>
            <p:nvPr/>
          </p:nvSpPr>
          <p:spPr>
            <a:xfrm>
              <a:off x="6027525" y="2717650"/>
              <a:ext cx="7175" cy="2475"/>
            </a:xfrm>
            <a:custGeom>
              <a:avLst/>
              <a:gdLst/>
              <a:ahLst/>
              <a:cxnLst/>
              <a:rect l="l" t="t" r="r" b="b"/>
              <a:pathLst>
                <a:path w="287" h="99" extrusionOk="0">
                  <a:moveTo>
                    <a:pt x="148" y="1"/>
                  </a:moveTo>
                  <a:cubicBezTo>
                    <a:pt x="102" y="1"/>
                    <a:pt x="54" y="33"/>
                    <a:pt x="1" y="99"/>
                  </a:cubicBezTo>
                  <a:lnTo>
                    <a:pt x="286" y="99"/>
                  </a:lnTo>
                  <a:cubicBezTo>
                    <a:pt x="239" y="33"/>
                    <a:pt x="194" y="1"/>
                    <a:pt x="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32"/>
            <p:cNvSpPr/>
            <p:nvPr/>
          </p:nvSpPr>
          <p:spPr>
            <a:xfrm>
              <a:off x="6002225" y="2792150"/>
              <a:ext cx="4200" cy="3000"/>
            </a:xfrm>
            <a:custGeom>
              <a:avLst/>
              <a:gdLst/>
              <a:ahLst/>
              <a:cxnLst/>
              <a:rect l="l" t="t" r="r" b="b"/>
              <a:pathLst>
                <a:path w="168" h="120" extrusionOk="0">
                  <a:moveTo>
                    <a:pt x="167" y="119"/>
                  </a:moveTo>
                  <a:cubicBezTo>
                    <a:pt x="108" y="83"/>
                    <a:pt x="60" y="48"/>
                    <a:pt x="1" y="0"/>
                  </a:cubicBezTo>
                  <a:cubicBezTo>
                    <a:pt x="60" y="48"/>
                    <a:pt x="108" y="83"/>
                    <a:pt x="167" y="1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32"/>
            <p:cNvSpPr/>
            <p:nvPr/>
          </p:nvSpPr>
          <p:spPr>
            <a:xfrm>
              <a:off x="6216250" y="2743025"/>
              <a:ext cx="2700" cy="1850"/>
            </a:xfrm>
            <a:custGeom>
              <a:avLst/>
              <a:gdLst/>
              <a:ahLst/>
              <a:cxnLst/>
              <a:rect l="l" t="t" r="r" b="b"/>
              <a:pathLst>
                <a:path w="108" h="74" extrusionOk="0">
                  <a:moveTo>
                    <a:pt x="60" y="1"/>
                  </a:moveTo>
                  <a:cubicBezTo>
                    <a:pt x="48" y="1"/>
                    <a:pt x="12" y="12"/>
                    <a:pt x="0" y="36"/>
                  </a:cubicBezTo>
                  <a:cubicBezTo>
                    <a:pt x="13" y="62"/>
                    <a:pt x="32" y="74"/>
                    <a:pt x="53" y="74"/>
                  </a:cubicBezTo>
                  <a:cubicBezTo>
                    <a:pt x="72" y="74"/>
                    <a:pt x="91" y="65"/>
                    <a:pt x="107" y="48"/>
                  </a:cubicBezTo>
                  <a:cubicBezTo>
                    <a:pt x="83" y="36"/>
                    <a:pt x="72" y="1"/>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32"/>
            <p:cNvSpPr/>
            <p:nvPr/>
          </p:nvSpPr>
          <p:spPr>
            <a:xfrm>
              <a:off x="5357500" y="2590925"/>
              <a:ext cx="13725" cy="4375"/>
            </a:xfrm>
            <a:custGeom>
              <a:avLst/>
              <a:gdLst/>
              <a:ahLst/>
              <a:cxnLst/>
              <a:rect l="l" t="t" r="r" b="b"/>
              <a:pathLst>
                <a:path w="549" h="175" extrusionOk="0">
                  <a:moveTo>
                    <a:pt x="429" y="0"/>
                  </a:moveTo>
                  <a:cubicBezTo>
                    <a:pt x="286" y="12"/>
                    <a:pt x="132" y="36"/>
                    <a:pt x="1" y="36"/>
                  </a:cubicBezTo>
                  <a:cubicBezTo>
                    <a:pt x="88" y="130"/>
                    <a:pt x="179" y="175"/>
                    <a:pt x="270" y="175"/>
                  </a:cubicBezTo>
                  <a:cubicBezTo>
                    <a:pt x="364" y="175"/>
                    <a:pt x="458" y="127"/>
                    <a:pt x="548" y="36"/>
                  </a:cubicBezTo>
                  <a:cubicBezTo>
                    <a:pt x="501" y="12"/>
                    <a:pt x="477" y="0"/>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32"/>
            <p:cNvSpPr/>
            <p:nvPr/>
          </p:nvSpPr>
          <p:spPr>
            <a:xfrm>
              <a:off x="6123675" y="2656100"/>
              <a:ext cx="7750" cy="3225"/>
            </a:xfrm>
            <a:custGeom>
              <a:avLst/>
              <a:gdLst/>
              <a:ahLst/>
              <a:cxnLst/>
              <a:rect l="l" t="t" r="r" b="b"/>
              <a:pathLst>
                <a:path w="310" h="129" extrusionOk="0">
                  <a:moveTo>
                    <a:pt x="146" y="1"/>
                  </a:moveTo>
                  <a:cubicBezTo>
                    <a:pt x="93" y="1"/>
                    <a:pt x="42" y="13"/>
                    <a:pt x="0" y="60"/>
                  </a:cubicBezTo>
                  <a:cubicBezTo>
                    <a:pt x="42" y="114"/>
                    <a:pt x="93" y="129"/>
                    <a:pt x="146" y="129"/>
                  </a:cubicBezTo>
                  <a:cubicBezTo>
                    <a:pt x="200" y="129"/>
                    <a:pt x="256" y="114"/>
                    <a:pt x="310" y="108"/>
                  </a:cubicBezTo>
                  <a:lnTo>
                    <a:pt x="310" y="13"/>
                  </a:lnTo>
                  <a:cubicBezTo>
                    <a:pt x="256" y="13"/>
                    <a:pt x="200"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32"/>
            <p:cNvSpPr/>
            <p:nvPr/>
          </p:nvSpPr>
          <p:spPr>
            <a:xfrm>
              <a:off x="6131400" y="2656400"/>
              <a:ext cx="2700" cy="2425"/>
            </a:xfrm>
            <a:custGeom>
              <a:avLst/>
              <a:gdLst/>
              <a:ahLst/>
              <a:cxnLst/>
              <a:rect l="l" t="t" r="r" b="b"/>
              <a:pathLst>
                <a:path w="108" h="97" extrusionOk="0">
                  <a:moveTo>
                    <a:pt x="1" y="1"/>
                  </a:moveTo>
                  <a:lnTo>
                    <a:pt x="1" y="96"/>
                  </a:lnTo>
                  <a:cubicBezTo>
                    <a:pt x="108" y="60"/>
                    <a:pt x="84" y="37"/>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32"/>
            <p:cNvSpPr/>
            <p:nvPr/>
          </p:nvSpPr>
          <p:spPr>
            <a:xfrm>
              <a:off x="5238750" y="2554900"/>
              <a:ext cx="3275" cy="7775"/>
            </a:xfrm>
            <a:custGeom>
              <a:avLst/>
              <a:gdLst/>
              <a:ahLst/>
              <a:cxnLst/>
              <a:rect l="l" t="t" r="r" b="b"/>
              <a:pathLst>
                <a:path w="131" h="311" extrusionOk="0">
                  <a:moveTo>
                    <a:pt x="12" y="1"/>
                  </a:moveTo>
                  <a:lnTo>
                    <a:pt x="12" y="1"/>
                  </a:lnTo>
                  <a:cubicBezTo>
                    <a:pt x="0" y="120"/>
                    <a:pt x="0" y="227"/>
                    <a:pt x="119" y="310"/>
                  </a:cubicBezTo>
                  <a:cubicBezTo>
                    <a:pt x="131" y="191"/>
                    <a:pt x="107" y="84"/>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32"/>
            <p:cNvSpPr/>
            <p:nvPr/>
          </p:nvSpPr>
          <p:spPr>
            <a:xfrm>
              <a:off x="5224150" y="2540625"/>
              <a:ext cx="4500" cy="4475"/>
            </a:xfrm>
            <a:custGeom>
              <a:avLst/>
              <a:gdLst/>
              <a:ahLst/>
              <a:cxnLst/>
              <a:rect l="l" t="t" r="r" b="b"/>
              <a:pathLst>
                <a:path w="180" h="179" extrusionOk="0">
                  <a:moveTo>
                    <a:pt x="48" y="0"/>
                  </a:moveTo>
                  <a:cubicBezTo>
                    <a:pt x="36" y="0"/>
                    <a:pt x="24" y="119"/>
                    <a:pt x="1" y="179"/>
                  </a:cubicBezTo>
                  <a:cubicBezTo>
                    <a:pt x="24" y="173"/>
                    <a:pt x="45" y="170"/>
                    <a:pt x="65" y="170"/>
                  </a:cubicBezTo>
                  <a:cubicBezTo>
                    <a:pt x="84" y="170"/>
                    <a:pt x="102" y="173"/>
                    <a:pt x="120" y="179"/>
                  </a:cubicBezTo>
                  <a:cubicBezTo>
                    <a:pt x="120" y="119"/>
                    <a:pt x="179" y="24"/>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32"/>
            <p:cNvSpPr/>
            <p:nvPr/>
          </p:nvSpPr>
          <p:spPr>
            <a:xfrm>
              <a:off x="5235475" y="2543600"/>
              <a:ext cx="3000" cy="4475"/>
            </a:xfrm>
            <a:custGeom>
              <a:avLst/>
              <a:gdLst/>
              <a:ahLst/>
              <a:cxnLst/>
              <a:rect l="l" t="t" r="r" b="b"/>
              <a:pathLst>
                <a:path w="120" h="179" extrusionOk="0">
                  <a:moveTo>
                    <a:pt x="12" y="0"/>
                  </a:moveTo>
                  <a:lnTo>
                    <a:pt x="12" y="0"/>
                  </a:lnTo>
                  <a:cubicBezTo>
                    <a:pt x="0" y="96"/>
                    <a:pt x="48" y="155"/>
                    <a:pt x="119" y="179"/>
                  </a:cubicBezTo>
                  <a:cubicBezTo>
                    <a:pt x="83" y="119"/>
                    <a:pt x="48" y="60"/>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32"/>
            <p:cNvSpPr/>
            <p:nvPr/>
          </p:nvSpPr>
          <p:spPr>
            <a:xfrm>
              <a:off x="5313450" y="2587950"/>
              <a:ext cx="4200" cy="3300"/>
            </a:xfrm>
            <a:custGeom>
              <a:avLst/>
              <a:gdLst/>
              <a:ahLst/>
              <a:cxnLst/>
              <a:rect l="l" t="t" r="r" b="b"/>
              <a:pathLst>
                <a:path w="168" h="132" extrusionOk="0">
                  <a:moveTo>
                    <a:pt x="167" y="0"/>
                  </a:moveTo>
                  <a:cubicBezTo>
                    <a:pt x="108" y="0"/>
                    <a:pt x="60" y="12"/>
                    <a:pt x="0" y="12"/>
                  </a:cubicBezTo>
                  <a:cubicBezTo>
                    <a:pt x="0" y="60"/>
                    <a:pt x="0" y="108"/>
                    <a:pt x="12" y="131"/>
                  </a:cubicBezTo>
                  <a:cubicBezTo>
                    <a:pt x="60" y="96"/>
                    <a:pt x="120" y="4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32"/>
            <p:cNvSpPr/>
            <p:nvPr/>
          </p:nvSpPr>
          <p:spPr>
            <a:xfrm>
              <a:off x="5320900" y="2587950"/>
              <a:ext cx="3875" cy="3300"/>
            </a:xfrm>
            <a:custGeom>
              <a:avLst/>
              <a:gdLst/>
              <a:ahLst/>
              <a:cxnLst/>
              <a:rect l="l" t="t" r="r" b="b"/>
              <a:pathLst>
                <a:path w="155" h="132" extrusionOk="0">
                  <a:moveTo>
                    <a:pt x="0" y="1"/>
                  </a:moveTo>
                  <a:lnTo>
                    <a:pt x="0" y="1"/>
                  </a:lnTo>
                  <a:cubicBezTo>
                    <a:pt x="48" y="48"/>
                    <a:pt x="95" y="96"/>
                    <a:pt x="155" y="131"/>
                  </a:cubicBezTo>
                  <a:cubicBezTo>
                    <a:pt x="107" y="96"/>
                    <a:pt x="48"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32"/>
            <p:cNvSpPr/>
            <p:nvPr/>
          </p:nvSpPr>
          <p:spPr>
            <a:xfrm>
              <a:off x="5944250" y="2804600"/>
              <a:ext cx="45800" cy="21175"/>
            </a:xfrm>
            <a:custGeom>
              <a:avLst/>
              <a:gdLst/>
              <a:ahLst/>
              <a:cxnLst/>
              <a:rect l="l" t="t" r="r" b="b"/>
              <a:pathLst>
                <a:path w="1832" h="847" extrusionOk="0">
                  <a:moveTo>
                    <a:pt x="605" y="478"/>
                  </a:moveTo>
                  <a:cubicBezTo>
                    <a:pt x="605" y="484"/>
                    <a:pt x="599" y="490"/>
                    <a:pt x="593" y="496"/>
                  </a:cubicBezTo>
                  <a:lnTo>
                    <a:pt x="593" y="496"/>
                  </a:lnTo>
                  <a:cubicBezTo>
                    <a:pt x="597" y="491"/>
                    <a:pt x="601" y="485"/>
                    <a:pt x="605" y="478"/>
                  </a:cubicBezTo>
                  <a:close/>
                  <a:moveTo>
                    <a:pt x="234" y="1"/>
                  </a:moveTo>
                  <a:cubicBezTo>
                    <a:pt x="120" y="1"/>
                    <a:pt x="24" y="42"/>
                    <a:pt x="10" y="264"/>
                  </a:cubicBezTo>
                  <a:cubicBezTo>
                    <a:pt x="0" y="558"/>
                    <a:pt x="119" y="618"/>
                    <a:pt x="301" y="618"/>
                  </a:cubicBezTo>
                  <a:cubicBezTo>
                    <a:pt x="347" y="618"/>
                    <a:pt x="397" y="614"/>
                    <a:pt x="450" y="609"/>
                  </a:cubicBezTo>
                  <a:cubicBezTo>
                    <a:pt x="498" y="580"/>
                    <a:pt x="546" y="552"/>
                    <a:pt x="582" y="510"/>
                  </a:cubicBezTo>
                  <a:lnTo>
                    <a:pt x="582" y="510"/>
                  </a:lnTo>
                  <a:cubicBezTo>
                    <a:pt x="582" y="512"/>
                    <a:pt x="581" y="513"/>
                    <a:pt x="581" y="514"/>
                  </a:cubicBezTo>
                  <a:cubicBezTo>
                    <a:pt x="546" y="574"/>
                    <a:pt x="569" y="633"/>
                    <a:pt x="605" y="693"/>
                  </a:cubicBezTo>
                  <a:cubicBezTo>
                    <a:pt x="629" y="717"/>
                    <a:pt x="641" y="717"/>
                    <a:pt x="653" y="728"/>
                  </a:cubicBezTo>
                  <a:cubicBezTo>
                    <a:pt x="695" y="690"/>
                    <a:pt x="746" y="673"/>
                    <a:pt x="796" y="673"/>
                  </a:cubicBezTo>
                  <a:cubicBezTo>
                    <a:pt x="886" y="673"/>
                    <a:pt x="976" y="728"/>
                    <a:pt x="1022" y="812"/>
                  </a:cubicBezTo>
                  <a:cubicBezTo>
                    <a:pt x="1128" y="831"/>
                    <a:pt x="1232" y="846"/>
                    <a:pt x="1334" y="846"/>
                  </a:cubicBezTo>
                  <a:cubicBezTo>
                    <a:pt x="1425" y="846"/>
                    <a:pt x="1515" y="834"/>
                    <a:pt x="1605" y="800"/>
                  </a:cubicBezTo>
                  <a:cubicBezTo>
                    <a:pt x="1831" y="669"/>
                    <a:pt x="1724" y="431"/>
                    <a:pt x="1760" y="216"/>
                  </a:cubicBezTo>
                  <a:cubicBezTo>
                    <a:pt x="1641" y="216"/>
                    <a:pt x="1534" y="193"/>
                    <a:pt x="1462" y="85"/>
                  </a:cubicBezTo>
                  <a:cubicBezTo>
                    <a:pt x="1343" y="74"/>
                    <a:pt x="1200" y="74"/>
                    <a:pt x="1081" y="62"/>
                  </a:cubicBezTo>
                  <a:cubicBezTo>
                    <a:pt x="966" y="14"/>
                    <a:pt x="847" y="2"/>
                    <a:pt x="729" y="2"/>
                  </a:cubicBezTo>
                  <a:cubicBezTo>
                    <a:pt x="639" y="2"/>
                    <a:pt x="550" y="9"/>
                    <a:pt x="462" y="14"/>
                  </a:cubicBezTo>
                  <a:cubicBezTo>
                    <a:pt x="454" y="15"/>
                    <a:pt x="445" y="15"/>
                    <a:pt x="437" y="15"/>
                  </a:cubicBezTo>
                  <a:cubicBezTo>
                    <a:pt x="372" y="15"/>
                    <a:pt x="300" y="1"/>
                    <a:pt x="2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32"/>
            <p:cNvSpPr/>
            <p:nvPr/>
          </p:nvSpPr>
          <p:spPr>
            <a:xfrm>
              <a:off x="6105425" y="2816950"/>
              <a:ext cx="23025" cy="11525"/>
            </a:xfrm>
            <a:custGeom>
              <a:avLst/>
              <a:gdLst/>
              <a:ahLst/>
              <a:cxnLst/>
              <a:rect l="l" t="t" r="r" b="b"/>
              <a:pathLst>
                <a:path w="921" h="461" extrusionOk="0">
                  <a:moveTo>
                    <a:pt x="260" y="0"/>
                  </a:moveTo>
                  <a:cubicBezTo>
                    <a:pt x="244" y="0"/>
                    <a:pt x="226" y="3"/>
                    <a:pt x="206" y="8"/>
                  </a:cubicBezTo>
                  <a:cubicBezTo>
                    <a:pt x="147" y="56"/>
                    <a:pt x="28" y="115"/>
                    <a:pt x="16" y="187"/>
                  </a:cubicBezTo>
                  <a:cubicBezTo>
                    <a:pt x="0" y="302"/>
                    <a:pt x="65" y="318"/>
                    <a:pt x="138" y="318"/>
                  </a:cubicBezTo>
                  <a:cubicBezTo>
                    <a:pt x="166" y="318"/>
                    <a:pt x="194" y="316"/>
                    <a:pt x="221" y="316"/>
                  </a:cubicBezTo>
                  <a:cubicBezTo>
                    <a:pt x="232" y="316"/>
                    <a:pt x="244" y="316"/>
                    <a:pt x="254" y="318"/>
                  </a:cubicBezTo>
                  <a:cubicBezTo>
                    <a:pt x="337" y="342"/>
                    <a:pt x="409" y="377"/>
                    <a:pt x="468" y="461"/>
                  </a:cubicBezTo>
                  <a:cubicBezTo>
                    <a:pt x="671" y="461"/>
                    <a:pt x="814" y="377"/>
                    <a:pt x="921" y="223"/>
                  </a:cubicBezTo>
                  <a:cubicBezTo>
                    <a:pt x="706" y="127"/>
                    <a:pt x="456" y="258"/>
                    <a:pt x="325" y="20"/>
                  </a:cubicBezTo>
                  <a:cubicBezTo>
                    <a:pt x="305" y="6"/>
                    <a:pt x="284" y="0"/>
                    <a:pt x="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32"/>
            <p:cNvSpPr/>
            <p:nvPr/>
          </p:nvSpPr>
          <p:spPr>
            <a:xfrm>
              <a:off x="6003125" y="2823175"/>
              <a:ext cx="28000" cy="7025"/>
            </a:xfrm>
            <a:custGeom>
              <a:avLst/>
              <a:gdLst/>
              <a:ahLst/>
              <a:cxnLst/>
              <a:rect l="l" t="t" r="r" b="b"/>
              <a:pathLst>
                <a:path w="1120" h="281" extrusionOk="0">
                  <a:moveTo>
                    <a:pt x="546" y="0"/>
                  </a:moveTo>
                  <a:cubicBezTo>
                    <a:pt x="500" y="0"/>
                    <a:pt x="453" y="15"/>
                    <a:pt x="405" y="45"/>
                  </a:cubicBezTo>
                  <a:cubicBezTo>
                    <a:pt x="262" y="57"/>
                    <a:pt x="84" y="33"/>
                    <a:pt x="0" y="212"/>
                  </a:cubicBezTo>
                  <a:lnTo>
                    <a:pt x="131" y="212"/>
                  </a:lnTo>
                  <a:cubicBezTo>
                    <a:pt x="244" y="259"/>
                    <a:pt x="354" y="280"/>
                    <a:pt x="465" y="280"/>
                  </a:cubicBezTo>
                  <a:cubicBezTo>
                    <a:pt x="575" y="280"/>
                    <a:pt x="685" y="259"/>
                    <a:pt x="798" y="224"/>
                  </a:cubicBezTo>
                  <a:cubicBezTo>
                    <a:pt x="905" y="212"/>
                    <a:pt x="1024" y="188"/>
                    <a:pt x="1119" y="176"/>
                  </a:cubicBezTo>
                  <a:lnTo>
                    <a:pt x="679" y="45"/>
                  </a:lnTo>
                  <a:cubicBezTo>
                    <a:pt x="637" y="15"/>
                    <a:pt x="593" y="0"/>
                    <a:pt x="5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32"/>
            <p:cNvSpPr/>
            <p:nvPr/>
          </p:nvSpPr>
          <p:spPr>
            <a:xfrm>
              <a:off x="6013075" y="2814125"/>
              <a:ext cx="11200" cy="10175"/>
            </a:xfrm>
            <a:custGeom>
              <a:avLst/>
              <a:gdLst/>
              <a:ahLst/>
              <a:cxnLst/>
              <a:rect l="l" t="t" r="r" b="b"/>
              <a:pathLst>
                <a:path w="448" h="407" extrusionOk="0">
                  <a:moveTo>
                    <a:pt x="259" y="1"/>
                  </a:moveTo>
                  <a:cubicBezTo>
                    <a:pt x="63" y="1"/>
                    <a:pt x="0" y="163"/>
                    <a:pt x="19" y="407"/>
                  </a:cubicBezTo>
                  <a:lnTo>
                    <a:pt x="281" y="407"/>
                  </a:lnTo>
                  <a:cubicBezTo>
                    <a:pt x="340" y="276"/>
                    <a:pt x="400" y="145"/>
                    <a:pt x="448" y="38"/>
                  </a:cubicBezTo>
                  <a:cubicBezTo>
                    <a:pt x="374" y="13"/>
                    <a:pt x="312" y="1"/>
                    <a:pt x="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32"/>
            <p:cNvSpPr/>
            <p:nvPr/>
          </p:nvSpPr>
          <p:spPr>
            <a:xfrm>
              <a:off x="6073075" y="2817750"/>
              <a:ext cx="9550" cy="6550"/>
            </a:xfrm>
            <a:custGeom>
              <a:avLst/>
              <a:gdLst/>
              <a:ahLst/>
              <a:cxnLst/>
              <a:rect l="l" t="t" r="r" b="b"/>
              <a:pathLst>
                <a:path w="382" h="262" extrusionOk="0">
                  <a:moveTo>
                    <a:pt x="131" y="0"/>
                  </a:moveTo>
                  <a:cubicBezTo>
                    <a:pt x="84" y="24"/>
                    <a:pt x="0" y="48"/>
                    <a:pt x="12" y="60"/>
                  </a:cubicBezTo>
                  <a:cubicBezTo>
                    <a:pt x="24" y="214"/>
                    <a:pt x="131" y="262"/>
                    <a:pt x="262" y="262"/>
                  </a:cubicBezTo>
                  <a:cubicBezTo>
                    <a:pt x="310" y="262"/>
                    <a:pt x="381" y="214"/>
                    <a:pt x="381" y="202"/>
                  </a:cubicBezTo>
                  <a:cubicBezTo>
                    <a:pt x="369" y="36"/>
                    <a:pt x="250" y="24"/>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32"/>
            <p:cNvSpPr/>
            <p:nvPr/>
          </p:nvSpPr>
          <p:spPr>
            <a:xfrm>
              <a:off x="6033175" y="2815050"/>
              <a:ext cx="8625" cy="7500"/>
            </a:xfrm>
            <a:custGeom>
              <a:avLst/>
              <a:gdLst/>
              <a:ahLst/>
              <a:cxnLst/>
              <a:rect l="l" t="t" r="r" b="b"/>
              <a:pathLst>
                <a:path w="345" h="300" extrusionOk="0">
                  <a:moveTo>
                    <a:pt x="191" y="1"/>
                  </a:moveTo>
                  <a:cubicBezTo>
                    <a:pt x="72" y="13"/>
                    <a:pt x="13" y="60"/>
                    <a:pt x="1" y="144"/>
                  </a:cubicBezTo>
                  <a:cubicBezTo>
                    <a:pt x="13" y="251"/>
                    <a:pt x="120" y="275"/>
                    <a:pt x="203" y="299"/>
                  </a:cubicBezTo>
                  <a:cubicBezTo>
                    <a:pt x="210" y="299"/>
                    <a:pt x="217" y="300"/>
                    <a:pt x="223" y="300"/>
                  </a:cubicBezTo>
                  <a:cubicBezTo>
                    <a:pt x="305" y="300"/>
                    <a:pt x="344" y="233"/>
                    <a:pt x="322" y="156"/>
                  </a:cubicBezTo>
                  <a:cubicBezTo>
                    <a:pt x="322" y="60"/>
                    <a:pt x="263"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32"/>
            <p:cNvSpPr/>
            <p:nvPr/>
          </p:nvSpPr>
          <p:spPr>
            <a:xfrm>
              <a:off x="5938225" y="2877575"/>
              <a:ext cx="28300" cy="100625"/>
            </a:xfrm>
            <a:custGeom>
              <a:avLst/>
              <a:gdLst/>
              <a:ahLst/>
              <a:cxnLst/>
              <a:rect l="l" t="t" r="r" b="b"/>
              <a:pathLst>
                <a:path w="1132" h="4025" extrusionOk="0">
                  <a:moveTo>
                    <a:pt x="881" y="1"/>
                  </a:moveTo>
                  <a:cubicBezTo>
                    <a:pt x="860" y="1"/>
                    <a:pt x="836" y="4"/>
                    <a:pt x="810" y="12"/>
                  </a:cubicBezTo>
                  <a:cubicBezTo>
                    <a:pt x="810" y="24"/>
                    <a:pt x="810" y="24"/>
                    <a:pt x="787" y="36"/>
                  </a:cubicBezTo>
                  <a:cubicBezTo>
                    <a:pt x="525" y="786"/>
                    <a:pt x="334" y="1548"/>
                    <a:pt x="167" y="2322"/>
                  </a:cubicBezTo>
                  <a:cubicBezTo>
                    <a:pt x="48" y="2893"/>
                    <a:pt x="1" y="3465"/>
                    <a:pt x="1" y="4024"/>
                  </a:cubicBezTo>
                  <a:cubicBezTo>
                    <a:pt x="96" y="3965"/>
                    <a:pt x="215" y="4001"/>
                    <a:pt x="275" y="3905"/>
                  </a:cubicBezTo>
                  <a:cubicBezTo>
                    <a:pt x="334" y="3774"/>
                    <a:pt x="346" y="3643"/>
                    <a:pt x="429" y="3524"/>
                  </a:cubicBezTo>
                  <a:cubicBezTo>
                    <a:pt x="477" y="3417"/>
                    <a:pt x="441" y="3286"/>
                    <a:pt x="536" y="3215"/>
                  </a:cubicBezTo>
                  <a:cubicBezTo>
                    <a:pt x="608" y="3132"/>
                    <a:pt x="608" y="3048"/>
                    <a:pt x="596" y="2953"/>
                  </a:cubicBezTo>
                  <a:cubicBezTo>
                    <a:pt x="394" y="2524"/>
                    <a:pt x="644" y="2191"/>
                    <a:pt x="834" y="1858"/>
                  </a:cubicBezTo>
                  <a:cubicBezTo>
                    <a:pt x="894" y="1834"/>
                    <a:pt x="941" y="1822"/>
                    <a:pt x="965" y="1762"/>
                  </a:cubicBezTo>
                  <a:lnTo>
                    <a:pt x="965" y="1357"/>
                  </a:lnTo>
                  <a:cubicBezTo>
                    <a:pt x="822" y="1167"/>
                    <a:pt x="1060" y="1143"/>
                    <a:pt x="1120" y="1048"/>
                  </a:cubicBezTo>
                  <a:cubicBezTo>
                    <a:pt x="1120" y="1000"/>
                    <a:pt x="1132" y="965"/>
                    <a:pt x="1132" y="929"/>
                  </a:cubicBezTo>
                  <a:cubicBezTo>
                    <a:pt x="1132" y="822"/>
                    <a:pt x="1120" y="726"/>
                    <a:pt x="1120" y="619"/>
                  </a:cubicBezTo>
                  <a:cubicBezTo>
                    <a:pt x="1111" y="569"/>
                    <a:pt x="1091" y="554"/>
                    <a:pt x="1071" y="554"/>
                  </a:cubicBezTo>
                  <a:cubicBezTo>
                    <a:pt x="1063" y="554"/>
                    <a:pt x="1055" y="556"/>
                    <a:pt x="1048" y="560"/>
                  </a:cubicBezTo>
                  <a:cubicBezTo>
                    <a:pt x="989" y="512"/>
                    <a:pt x="1084" y="488"/>
                    <a:pt x="1060" y="453"/>
                  </a:cubicBezTo>
                  <a:cubicBezTo>
                    <a:pt x="1084" y="381"/>
                    <a:pt x="1108" y="286"/>
                    <a:pt x="1084" y="203"/>
                  </a:cubicBezTo>
                  <a:cubicBezTo>
                    <a:pt x="1054" y="93"/>
                    <a:pt x="991" y="1"/>
                    <a:pt x="8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32"/>
            <p:cNvSpPr/>
            <p:nvPr/>
          </p:nvSpPr>
          <p:spPr>
            <a:xfrm>
              <a:off x="5959075" y="2820525"/>
              <a:ext cx="30975" cy="66400"/>
            </a:xfrm>
            <a:custGeom>
              <a:avLst/>
              <a:gdLst/>
              <a:ahLst/>
              <a:cxnLst/>
              <a:rect l="l" t="t" r="r" b="b"/>
              <a:pathLst>
                <a:path w="1239" h="2656" extrusionOk="0">
                  <a:moveTo>
                    <a:pt x="444" y="0"/>
                  </a:moveTo>
                  <a:cubicBezTo>
                    <a:pt x="343" y="0"/>
                    <a:pt x="238" y="12"/>
                    <a:pt x="131" y="32"/>
                  </a:cubicBezTo>
                  <a:cubicBezTo>
                    <a:pt x="131" y="32"/>
                    <a:pt x="131" y="44"/>
                    <a:pt x="155" y="44"/>
                  </a:cubicBezTo>
                  <a:cubicBezTo>
                    <a:pt x="167" y="42"/>
                    <a:pt x="180" y="41"/>
                    <a:pt x="192" y="41"/>
                  </a:cubicBezTo>
                  <a:cubicBezTo>
                    <a:pt x="325" y="41"/>
                    <a:pt x="464" y="151"/>
                    <a:pt x="464" y="282"/>
                  </a:cubicBezTo>
                  <a:cubicBezTo>
                    <a:pt x="476" y="972"/>
                    <a:pt x="226" y="1592"/>
                    <a:pt x="0" y="2235"/>
                  </a:cubicBezTo>
                  <a:cubicBezTo>
                    <a:pt x="12" y="2258"/>
                    <a:pt x="36" y="2294"/>
                    <a:pt x="48" y="2306"/>
                  </a:cubicBezTo>
                  <a:cubicBezTo>
                    <a:pt x="155" y="2377"/>
                    <a:pt x="167" y="2485"/>
                    <a:pt x="179" y="2604"/>
                  </a:cubicBezTo>
                  <a:cubicBezTo>
                    <a:pt x="224" y="2640"/>
                    <a:pt x="270" y="2656"/>
                    <a:pt x="315" y="2656"/>
                  </a:cubicBezTo>
                  <a:cubicBezTo>
                    <a:pt x="329" y="2656"/>
                    <a:pt x="343" y="2654"/>
                    <a:pt x="357" y="2651"/>
                  </a:cubicBezTo>
                  <a:cubicBezTo>
                    <a:pt x="631" y="2580"/>
                    <a:pt x="453" y="2294"/>
                    <a:pt x="595" y="2163"/>
                  </a:cubicBezTo>
                  <a:cubicBezTo>
                    <a:pt x="607" y="1758"/>
                    <a:pt x="703" y="1365"/>
                    <a:pt x="929" y="1008"/>
                  </a:cubicBezTo>
                  <a:cubicBezTo>
                    <a:pt x="1060" y="770"/>
                    <a:pt x="1238" y="484"/>
                    <a:pt x="1012" y="175"/>
                  </a:cubicBezTo>
                  <a:cubicBezTo>
                    <a:pt x="838" y="48"/>
                    <a:pt x="647" y="0"/>
                    <a:pt x="4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32"/>
            <p:cNvSpPr/>
            <p:nvPr/>
          </p:nvSpPr>
          <p:spPr>
            <a:xfrm>
              <a:off x="5965025" y="2874900"/>
              <a:ext cx="11325" cy="14600"/>
            </a:xfrm>
            <a:custGeom>
              <a:avLst/>
              <a:gdLst/>
              <a:ahLst/>
              <a:cxnLst/>
              <a:rect l="l" t="t" r="r" b="b"/>
              <a:pathLst>
                <a:path w="453" h="584" extrusionOk="0">
                  <a:moveTo>
                    <a:pt x="346" y="0"/>
                  </a:moveTo>
                  <a:lnTo>
                    <a:pt x="346" y="0"/>
                  </a:lnTo>
                  <a:cubicBezTo>
                    <a:pt x="167" y="83"/>
                    <a:pt x="250" y="357"/>
                    <a:pt x="60" y="429"/>
                  </a:cubicBezTo>
                  <a:cubicBezTo>
                    <a:pt x="0" y="476"/>
                    <a:pt x="0" y="524"/>
                    <a:pt x="60" y="583"/>
                  </a:cubicBezTo>
                  <a:cubicBezTo>
                    <a:pt x="453" y="524"/>
                    <a:pt x="334" y="226"/>
                    <a:pt x="3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32"/>
            <p:cNvSpPr/>
            <p:nvPr/>
          </p:nvSpPr>
          <p:spPr>
            <a:xfrm>
              <a:off x="5948350" y="2921025"/>
              <a:ext cx="14600" cy="36050"/>
            </a:xfrm>
            <a:custGeom>
              <a:avLst/>
              <a:gdLst/>
              <a:ahLst/>
              <a:cxnLst/>
              <a:rect l="l" t="t" r="r" b="b"/>
              <a:pathLst>
                <a:path w="584" h="1442" extrusionOk="0">
                  <a:moveTo>
                    <a:pt x="417" y="0"/>
                  </a:moveTo>
                  <a:cubicBezTo>
                    <a:pt x="167" y="322"/>
                    <a:pt x="1" y="703"/>
                    <a:pt x="143" y="1132"/>
                  </a:cubicBezTo>
                  <a:cubicBezTo>
                    <a:pt x="143" y="1239"/>
                    <a:pt x="167" y="1334"/>
                    <a:pt x="167" y="1441"/>
                  </a:cubicBezTo>
                  <a:cubicBezTo>
                    <a:pt x="465" y="1013"/>
                    <a:pt x="524" y="501"/>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32"/>
            <p:cNvSpPr/>
            <p:nvPr/>
          </p:nvSpPr>
          <p:spPr>
            <a:xfrm>
              <a:off x="5954300" y="2902575"/>
              <a:ext cx="12225" cy="8650"/>
            </a:xfrm>
            <a:custGeom>
              <a:avLst/>
              <a:gdLst/>
              <a:ahLst/>
              <a:cxnLst/>
              <a:rect l="l" t="t" r="r" b="b"/>
              <a:pathLst>
                <a:path w="489" h="346" extrusionOk="0">
                  <a:moveTo>
                    <a:pt x="489" y="0"/>
                  </a:moveTo>
                  <a:lnTo>
                    <a:pt x="489" y="0"/>
                  </a:lnTo>
                  <a:cubicBezTo>
                    <a:pt x="465" y="24"/>
                    <a:pt x="441" y="24"/>
                    <a:pt x="417" y="24"/>
                  </a:cubicBezTo>
                  <a:cubicBezTo>
                    <a:pt x="382" y="36"/>
                    <a:pt x="358" y="36"/>
                    <a:pt x="346" y="36"/>
                  </a:cubicBezTo>
                  <a:cubicBezTo>
                    <a:pt x="328" y="40"/>
                    <a:pt x="307" y="41"/>
                    <a:pt x="285" y="41"/>
                  </a:cubicBezTo>
                  <a:cubicBezTo>
                    <a:pt x="248" y="41"/>
                    <a:pt x="207" y="38"/>
                    <a:pt x="168" y="38"/>
                  </a:cubicBezTo>
                  <a:cubicBezTo>
                    <a:pt x="79" y="38"/>
                    <a:pt x="1" y="55"/>
                    <a:pt x="1" y="167"/>
                  </a:cubicBezTo>
                  <a:cubicBezTo>
                    <a:pt x="1" y="346"/>
                    <a:pt x="227" y="286"/>
                    <a:pt x="346" y="334"/>
                  </a:cubicBezTo>
                  <a:cubicBezTo>
                    <a:pt x="382" y="227"/>
                    <a:pt x="429" y="131"/>
                    <a:pt x="4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32"/>
            <p:cNvSpPr/>
            <p:nvPr/>
          </p:nvSpPr>
          <p:spPr>
            <a:xfrm>
              <a:off x="5945675" y="2957350"/>
              <a:ext cx="6875" cy="15500"/>
            </a:xfrm>
            <a:custGeom>
              <a:avLst/>
              <a:gdLst/>
              <a:ahLst/>
              <a:cxnLst/>
              <a:rect l="l" t="t" r="r" b="b"/>
              <a:pathLst>
                <a:path w="275" h="620" extrusionOk="0">
                  <a:moveTo>
                    <a:pt x="274" y="0"/>
                  </a:moveTo>
                  <a:cubicBezTo>
                    <a:pt x="131" y="60"/>
                    <a:pt x="131" y="167"/>
                    <a:pt x="119" y="286"/>
                  </a:cubicBezTo>
                  <a:cubicBezTo>
                    <a:pt x="0" y="405"/>
                    <a:pt x="36" y="512"/>
                    <a:pt x="167" y="619"/>
                  </a:cubicBezTo>
                  <a:cubicBezTo>
                    <a:pt x="191" y="619"/>
                    <a:pt x="238" y="595"/>
                    <a:pt x="274" y="583"/>
                  </a:cubicBezTo>
                  <a:lnTo>
                    <a:pt x="27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32"/>
            <p:cNvSpPr/>
            <p:nvPr/>
          </p:nvSpPr>
          <p:spPr>
            <a:xfrm>
              <a:off x="6106400" y="2935900"/>
              <a:ext cx="8950" cy="3350"/>
            </a:xfrm>
            <a:custGeom>
              <a:avLst/>
              <a:gdLst/>
              <a:ahLst/>
              <a:cxnLst/>
              <a:rect l="l" t="t" r="r" b="b"/>
              <a:pathLst>
                <a:path w="358" h="134" extrusionOk="0">
                  <a:moveTo>
                    <a:pt x="1" y="1"/>
                  </a:moveTo>
                  <a:lnTo>
                    <a:pt x="1" y="1"/>
                  </a:lnTo>
                  <a:cubicBezTo>
                    <a:pt x="59" y="80"/>
                    <a:pt x="117" y="134"/>
                    <a:pt x="191" y="134"/>
                  </a:cubicBezTo>
                  <a:cubicBezTo>
                    <a:pt x="238" y="134"/>
                    <a:pt x="293" y="112"/>
                    <a:pt x="358" y="60"/>
                  </a:cubicBezTo>
                  <a:cubicBezTo>
                    <a:pt x="227" y="25"/>
                    <a:pt x="108"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32"/>
            <p:cNvSpPr/>
            <p:nvPr/>
          </p:nvSpPr>
          <p:spPr>
            <a:xfrm>
              <a:off x="6006400" y="2828450"/>
              <a:ext cx="16675" cy="3875"/>
            </a:xfrm>
            <a:custGeom>
              <a:avLst/>
              <a:gdLst/>
              <a:ahLst/>
              <a:cxnLst/>
              <a:rect l="l" t="t" r="r" b="b"/>
              <a:pathLst>
                <a:path w="667" h="155" extrusionOk="0">
                  <a:moveTo>
                    <a:pt x="0" y="1"/>
                  </a:moveTo>
                  <a:cubicBezTo>
                    <a:pt x="118" y="100"/>
                    <a:pt x="233" y="154"/>
                    <a:pt x="349" y="154"/>
                  </a:cubicBezTo>
                  <a:cubicBezTo>
                    <a:pt x="454" y="154"/>
                    <a:pt x="559" y="109"/>
                    <a:pt x="667" y="13"/>
                  </a:cubicBezTo>
                  <a:cubicBezTo>
                    <a:pt x="441" y="1"/>
                    <a:pt x="226"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32"/>
            <p:cNvSpPr/>
            <p:nvPr/>
          </p:nvSpPr>
          <p:spPr>
            <a:xfrm>
              <a:off x="5973650" y="2437325"/>
              <a:ext cx="10750" cy="3500"/>
            </a:xfrm>
            <a:custGeom>
              <a:avLst/>
              <a:gdLst/>
              <a:ahLst/>
              <a:cxnLst/>
              <a:rect l="l" t="t" r="r" b="b"/>
              <a:pathLst>
                <a:path w="430" h="140" extrusionOk="0">
                  <a:moveTo>
                    <a:pt x="1" y="1"/>
                  </a:moveTo>
                  <a:cubicBezTo>
                    <a:pt x="71" y="95"/>
                    <a:pt x="144" y="139"/>
                    <a:pt x="216" y="139"/>
                  </a:cubicBezTo>
                  <a:cubicBezTo>
                    <a:pt x="290" y="139"/>
                    <a:pt x="363" y="92"/>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32"/>
            <p:cNvSpPr/>
            <p:nvPr/>
          </p:nvSpPr>
          <p:spPr>
            <a:xfrm>
              <a:off x="5981100" y="2990600"/>
              <a:ext cx="17875" cy="6025"/>
            </a:xfrm>
            <a:custGeom>
              <a:avLst/>
              <a:gdLst/>
              <a:ahLst/>
              <a:cxnLst/>
              <a:rect l="l" t="t" r="r" b="b"/>
              <a:pathLst>
                <a:path w="715" h="241" extrusionOk="0">
                  <a:moveTo>
                    <a:pt x="161" y="1"/>
                  </a:moveTo>
                  <a:cubicBezTo>
                    <a:pt x="36" y="1"/>
                    <a:pt x="10" y="111"/>
                    <a:pt x="0" y="230"/>
                  </a:cubicBezTo>
                  <a:cubicBezTo>
                    <a:pt x="24" y="227"/>
                    <a:pt x="48" y="226"/>
                    <a:pt x="73" y="226"/>
                  </a:cubicBezTo>
                  <a:cubicBezTo>
                    <a:pt x="166" y="226"/>
                    <a:pt x="261" y="240"/>
                    <a:pt x="355" y="240"/>
                  </a:cubicBezTo>
                  <a:cubicBezTo>
                    <a:pt x="481" y="240"/>
                    <a:pt x="604" y="215"/>
                    <a:pt x="715" y="99"/>
                  </a:cubicBezTo>
                  <a:cubicBezTo>
                    <a:pt x="584" y="4"/>
                    <a:pt x="405" y="63"/>
                    <a:pt x="250" y="15"/>
                  </a:cubicBezTo>
                  <a:cubicBezTo>
                    <a:pt x="216" y="5"/>
                    <a:pt x="186"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32"/>
            <p:cNvSpPr/>
            <p:nvPr/>
          </p:nvSpPr>
          <p:spPr>
            <a:xfrm>
              <a:off x="5939725" y="2964475"/>
              <a:ext cx="10150" cy="12225"/>
            </a:xfrm>
            <a:custGeom>
              <a:avLst/>
              <a:gdLst/>
              <a:ahLst/>
              <a:cxnLst/>
              <a:rect l="l" t="t" r="r" b="b"/>
              <a:pathLst>
                <a:path w="406" h="489" extrusionOk="0">
                  <a:moveTo>
                    <a:pt x="357" y="1"/>
                  </a:moveTo>
                  <a:cubicBezTo>
                    <a:pt x="0" y="48"/>
                    <a:pt x="107" y="227"/>
                    <a:pt x="226" y="429"/>
                  </a:cubicBezTo>
                  <a:cubicBezTo>
                    <a:pt x="250" y="453"/>
                    <a:pt x="262" y="477"/>
                    <a:pt x="298" y="489"/>
                  </a:cubicBezTo>
                  <a:cubicBezTo>
                    <a:pt x="310" y="477"/>
                    <a:pt x="334" y="453"/>
                    <a:pt x="346" y="418"/>
                  </a:cubicBezTo>
                  <a:cubicBezTo>
                    <a:pt x="357" y="394"/>
                    <a:pt x="393" y="358"/>
                    <a:pt x="405" y="334"/>
                  </a:cubicBezTo>
                  <a:cubicBezTo>
                    <a:pt x="393" y="227"/>
                    <a:pt x="369" y="108"/>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32"/>
            <p:cNvSpPr/>
            <p:nvPr/>
          </p:nvSpPr>
          <p:spPr>
            <a:xfrm>
              <a:off x="6002525" y="2991500"/>
              <a:ext cx="11025" cy="4925"/>
            </a:xfrm>
            <a:custGeom>
              <a:avLst/>
              <a:gdLst/>
              <a:ahLst/>
              <a:cxnLst/>
              <a:rect l="l" t="t" r="r" b="b"/>
              <a:pathLst>
                <a:path w="441" h="197" extrusionOk="0">
                  <a:moveTo>
                    <a:pt x="216" y="0"/>
                  </a:moveTo>
                  <a:cubicBezTo>
                    <a:pt x="143" y="0"/>
                    <a:pt x="72" y="21"/>
                    <a:pt x="0" y="63"/>
                  </a:cubicBezTo>
                  <a:cubicBezTo>
                    <a:pt x="78" y="152"/>
                    <a:pt x="149" y="197"/>
                    <a:pt x="221" y="197"/>
                  </a:cubicBezTo>
                  <a:cubicBezTo>
                    <a:pt x="292" y="197"/>
                    <a:pt x="364" y="152"/>
                    <a:pt x="441" y="63"/>
                  </a:cubicBezTo>
                  <a:cubicBezTo>
                    <a:pt x="364" y="21"/>
                    <a:pt x="289" y="0"/>
                    <a:pt x="2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32"/>
            <p:cNvSpPr/>
            <p:nvPr/>
          </p:nvSpPr>
          <p:spPr>
            <a:xfrm>
              <a:off x="6023350" y="2993250"/>
              <a:ext cx="11950" cy="2800"/>
            </a:xfrm>
            <a:custGeom>
              <a:avLst/>
              <a:gdLst/>
              <a:ahLst/>
              <a:cxnLst/>
              <a:rect l="l" t="t" r="r" b="b"/>
              <a:pathLst>
                <a:path w="478" h="112" extrusionOk="0">
                  <a:moveTo>
                    <a:pt x="248" y="0"/>
                  </a:moveTo>
                  <a:cubicBezTo>
                    <a:pt x="168" y="0"/>
                    <a:pt x="86" y="39"/>
                    <a:pt x="1" y="112"/>
                  </a:cubicBezTo>
                  <a:lnTo>
                    <a:pt x="477" y="112"/>
                  </a:lnTo>
                  <a:cubicBezTo>
                    <a:pt x="401" y="36"/>
                    <a:pt x="325" y="0"/>
                    <a:pt x="2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32"/>
            <p:cNvSpPr/>
            <p:nvPr/>
          </p:nvSpPr>
          <p:spPr>
            <a:xfrm>
              <a:off x="6038250" y="2996325"/>
              <a:ext cx="7150" cy="2925"/>
            </a:xfrm>
            <a:custGeom>
              <a:avLst/>
              <a:gdLst/>
              <a:ahLst/>
              <a:cxnLst/>
              <a:rect l="l" t="t" r="r" b="b"/>
              <a:pathLst>
                <a:path w="286" h="117" extrusionOk="0">
                  <a:moveTo>
                    <a:pt x="0" y="1"/>
                  </a:moveTo>
                  <a:cubicBezTo>
                    <a:pt x="48" y="78"/>
                    <a:pt x="98" y="117"/>
                    <a:pt x="148" y="117"/>
                  </a:cubicBezTo>
                  <a:cubicBezTo>
                    <a:pt x="197" y="117"/>
                    <a:pt x="244" y="78"/>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32"/>
            <p:cNvSpPr/>
            <p:nvPr/>
          </p:nvSpPr>
          <p:spPr>
            <a:xfrm>
              <a:off x="6016800" y="2991900"/>
              <a:ext cx="4200" cy="4150"/>
            </a:xfrm>
            <a:custGeom>
              <a:avLst/>
              <a:gdLst/>
              <a:ahLst/>
              <a:cxnLst/>
              <a:rect l="l" t="t" r="r" b="b"/>
              <a:pathLst>
                <a:path w="168" h="166" extrusionOk="0">
                  <a:moveTo>
                    <a:pt x="89" y="0"/>
                  </a:moveTo>
                  <a:cubicBezTo>
                    <a:pt x="68" y="0"/>
                    <a:pt x="40" y="10"/>
                    <a:pt x="1" y="35"/>
                  </a:cubicBezTo>
                  <a:cubicBezTo>
                    <a:pt x="25" y="106"/>
                    <a:pt x="84" y="154"/>
                    <a:pt x="168" y="166"/>
                  </a:cubicBezTo>
                  <a:cubicBezTo>
                    <a:pt x="130" y="147"/>
                    <a:pt x="167" y="0"/>
                    <a:pt x="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32"/>
            <p:cNvSpPr/>
            <p:nvPr/>
          </p:nvSpPr>
          <p:spPr>
            <a:xfrm>
              <a:off x="5977225" y="2996925"/>
              <a:ext cx="3900" cy="1625"/>
            </a:xfrm>
            <a:custGeom>
              <a:avLst/>
              <a:gdLst/>
              <a:ahLst/>
              <a:cxnLst/>
              <a:rect l="l" t="t" r="r" b="b"/>
              <a:pathLst>
                <a:path w="156" h="65" extrusionOk="0">
                  <a:moveTo>
                    <a:pt x="0" y="1"/>
                  </a:moveTo>
                  <a:cubicBezTo>
                    <a:pt x="24" y="24"/>
                    <a:pt x="36" y="36"/>
                    <a:pt x="48" y="60"/>
                  </a:cubicBezTo>
                  <a:cubicBezTo>
                    <a:pt x="59" y="63"/>
                    <a:pt x="69" y="64"/>
                    <a:pt x="80" y="64"/>
                  </a:cubicBezTo>
                  <a:cubicBezTo>
                    <a:pt x="115" y="64"/>
                    <a:pt x="146" y="4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32"/>
            <p:cNvSpPr/>
            <p:nvPr/>
          </p:nvSpPr>
          <p:spPr>
            <a:xfrm>
              <a:off x="5973650" y="2993050"/>
              <a:ext cx="3600" cy="3300"/>
            </a:xfrm>
            <a:custGeom>
              <a:avLst/>
              <a:gdLst/>
              <a:ahLst/>
              <a:cxnLst/>
              <a:rect l="l" t="t" r="r" b="b"/>
              <a:pathLst>
                <a:path w="144" h="132" extrusionOk="0">
                  <a:moveTo>
                    <a:pt x="1" y="1"/>
                  </a:moveTo>
                  <a:cubicBezTo>
                    <a:pt x="48" y="48"/>
                    <a:pt x="108" y="96"/>
                    <a:pt x="143" y="132"/>
                  </a:cubicBezTo>
                  <a:cubicBezTo>
                    <a:pt x="108" y="96"/>
                    <a:pt x="60" y="4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32"/>
            <p:cNvSpPr/>
            <p:nvPr/>
          </p:nvSpPr>
          <p:spPr>
            <a:xfrm>
              <a:off x="5966500" y="2991575"/>
              <a:ext cx="3900" cy="1500"/>
            </a:xfrm>
            <a:custGeom>
              <a:avLst/>
              <a:gdLst/>
              <a:ahLst/>
              <a:cxnLst/>
              <a:rect l="l" t="t" r="r" b="b"/>
              <a:pathLst>
                <a:path w="156" h="60" extrusionOk="0">
                  <a:moveTo>
                    <a:pt x="108" y="0"/>
                  </a:moveTo>
                  <a:cubicBezTo>
                    <a:pt x="60" y="24"/>
                    <a:pt x="37" y="48"/>
                    <a:pt x="1" y="60"/>
                  </a:cubicBezTo>
                  <a:cubicBezTo>
                    <a:pt x="60" y="60"/>
                    <a:pt x="108" y="48"/>
                    <a:pt x="156" y="48"/>
                  </a:cubicBezTo>
                  <a:cubicBezTo>
                    <a:pt x="132" y="36"/>
                    <a:pt x="120"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32"/>
            <p:cNvSpPr/>
            <p:nvPr/>
          </p:nvSpPr>
          <p:spPr>
            <a:xfrm>
              <a:off x="5962925" y="2993050"/>
              <a:ext cx="3600" cy="3300"/>
            </a:xfrm>
            <a:custGeom>
              <a:avLst/>
              <a:gdLst/>
              <a:ahLst/>
              <a:cxnLst/>
              <a:rect l="l" t="t" r="r" b="b"/>
              <a:pathLst>
                <a:path w="144" h="132" extrusionOk="0">
                  <a:moveTo>
                    <a:pt x="144" y="1"/>
                  </a:moveTo>
                  <a:lnTo>
                    <a:pt x="144" y="1"/>
                  </a:lnTo>
                  <a:cubicBezTo>
                    <a:pt x="96" y="48"/>
                    <a:pt x="37" y="96"/>
                    <a:pt x="1" y="132"/>
                  </a:cubicBezTo>
                  <a:cubicBezTo>
                    <a:pt x="60" y="96"/>
                    <a:pt x="96" y="48"/>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32"/>
            <p:cNvSpPr/>
            <p:nvPr/>
          </p:nvSpPr>
          <p:spPr>
            <a:xfrm>
              <a:off x="5998950" y="2991475"/>
              <a:ext cx="3600" cy="1600"/>
            </a:xfrm>
            <a:custGeom>
              <a:avLst/>
              <a:gdLst/>
              <a:ahLst/>
              <a:cxnLst/>
              <a:rect l="l" t="t" r="r" b="b"/>
              <a:pathLst>
                <a:path w="144" h="64" extrusionOk="0">
                  <a:moveTo>
                    <a:pt x="76" y="0"/>
                  </a:moveTo>
                  <a:cubicBezTo>
                    <a:pt x="40" y="0"/>
                    <a:pt x="10" y="18"/>
                    <a:pt x="1" y="64"/>
                  </a:cubicBezTo>
                  <a:lnTo>
                    <a:pt x="143" y="64"/>
                  </a:lnTo>
                  <a:cubicBezTo>
                    <a:pt x="132" y="52"/>
                    <a:pt x="120" y="28"/>
                    <a:pt x="108" y="4"/>
                  </a:cubicBezTo>
                  <a:cubicBezTo>
                    <a:pt x="97" y="2"/>
                    <a:pt x="86" y="0"/>
                    <a:pt x="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32"/>
            <p:cNvSpPr/>
            <p:nvPr/>
          </p:nvSpPr>
          <p:spPr>
            <a:xfrm>
              <a:off x="5943875" y="2982650"/>
              <a:ext cx="4800" cy="4175"/>
            </a:xfrm>
            <a:custGeom>
              <a:avLst/>
              <a:gdLst/>
              <a:ahLst/>
              <a:cxnLst/>
              <a:rect l="l" t="t" r="r" b="b"/>
              <a:pathLst>
                <a:path w="192" h="167" extrusionOk="0">
                  <a:moveTo>
                    <a:pt x="25" y="0"/>
                  </a:moveTo>
                  <a:cubicBezTo>
                    <a:pt x="25" y="36"/>
                    <a:pt x="13" y="60"/>
                    <a:pt x="1" y="95"/>
                  </a:cubicBezTo>
                  <a:lnTo>
                    <a:pt x="72" y="167"/>
                  </a:lnTo>
                  <a:cubicBezTo>
                    <a:pt x="120" y="155"/>
                    <a:pt x="144" y="155"/>
                    <a:pt x="180" y="143"/>
                  </a:cubicBezTo>
                  <a:lnTo>
                    <a:pt x="191" y="119"/>
                  </a:lnTo>
                  <a:cubicBezTo>
                    <a:pt x="144" y="83"/>
                    <a:pt x="84" y="48"/>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32"/>
            <p:cNvSpPr/>
            <p:nvPr/>
          </p:nvSpPr>
          <p:spPr>
            <a:xfrm>
              <a:off x="5940600" y="2982650"/>
              <a:ext cx="4500" cy="4175"/>
            </a:xfrm>
            <a:custGeom>
              <a:avLst/>
              <a:gdLst/>
              <a:ahLst/>
              <a:cxnLst/>
              <a:rect l="l" t="t" r="r" b="b"/>
              <a:pathLst>
                <a:path w="180" h="167" extrusionOk="0">
                  <a:moveTo>
                    <a:pt x="60" y="0"/>
                  </a:moveTo>
                  <a:cubicBezTo>
                    <a:pt x="25" y="36"/>
                    <a:pt x="13" y="60"/>
                    <a:pt x="1" y="95"/>
                  </a:cubicBezTo>
                  <a:cubicBezTo>
                    <a:pt x="13" y="119"/>
                    <a:pt x="37" y="143"/>
                    <a:pt x="72" y="167"/>
                  </a:cubicBezTo>
                  <a:cubicBezTo>
                    <a:pt x="120" y="167"/>
                    <a:pt x="144" y="155"/>
                    <a:pt x="180" y="143"/>
                  </a:cubicBezTo>
                  <a:cubicBezTo>
                    <a:pt x="180" y="95"/>
                    <a:pt x="180" y="4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32"/>
            <p:cNvSpPr/>
            <p:nvPr/>
          </p:nvSpPr>
          <p:spPr>
            <a:xfrm>
              <a:off x="5945075" y="2974600"/>
              <a:ext cx="3300" cy="3600"/>
            </a:xfrm>
            <a:custGeom>
              <a:avLst/>
              <a:gdLst/>
              <a:ahLst/>
              <a:cxnLst/>
              <a:rect l="l" t="t" r="r" b="b"/>
              <a:pathLst>
                <a:path w="132" h="144" extrusionOk="0">
                  <a:moveTo>
                    <a:pt x="120" y="1"/>
                  </a:moveTo>
                  <a:cubicBezTo>
                    <a:pt x="72" y="1"/>
                    <a:pt x="36" y="1"/>
                    <a:pt x="1" y="13"/>
                  </a:cubicBezTo>
                  <a:cubicBezTo>
                    <a:pt x="1" y="60"/>
                    <a:pt x="1" y="108"/>
                    <a:pt x="12" y="143"/>
                  </a:cubicBezTo>
                  <a:cubicBezTo>
                    <a:pt x="84" y="132"/>
                    <a:pt x="132" y="72"/>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32"/>
            <p:cNvSpPr/>
            <p:nvPr/>
          </p:nvSpPr>
          <p:spPr>
            <a:xfrm>
              <a:off x="6037950" y="2964850"/>
              <a:ext cx="7750" cy="3525"/>
            </a:xfrm>
            <a:custGeom>
              <a:avLst/>
              <a:gdLst/>
              <a:ahLst/>
              <a:cxnLst/>
              <a:rect l="l" t="t" r="r" b="b"/>
              <a:pathLst>
                <a:path w="310" h="141" extrusionOk="0">
                  <a:moveTo>
                    <a:pt x="207" y="1"/>
                  </a:moveTo>
                  <a:cubicBezTo>
                    <a:pt x="170" y="1"/>
                    <a:pt x="131" y="22"/>
                    <a:pt x="96" y="45"/>
                  </a:cubicBezTo>
                  <a:cubicBezTo>
                    <a:pt x="60" y="57"/>
                    <a:pt x="36" y="105"/>
                    <a:pt x="0" y="141"/>
                  </a:cubicBezTo>
                  <a:cubicBezTo>
                    <a:pt x="48" y="141"/>
                    <a:pt x="96" y="117"/>
                    <a:pt x="131" y="117"/>
                  </a:cubicBezTo>
                  <a:lnTo>
                    <a:pt x="310" y="81"/>
                  </a:lnTo>
                  <a:cubicBezTo>
                    <a:pt x="280" y="22"/>
                    <a:pt x="244" y="1"/>
                    <a:pt x="2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32"/>
            <p:cNvSpPr/>
            <p:nvPr/>
          </p:nvSpPr>
          <p:spPr>
            <a:xfrm>
              <a:off x="6138550" y="2996925"/>
              <a:ext cx="7475" cy="9375"/>
            </a:xfrm>
            <a:custGeom>
              <a:avLst/>
              <a:gdLst/>
              <a:ahLst/>
              <a:cxnLst/>
              <a:rect l="l" t="t" r="r" b="b"/>
              <a:pathLst>
                <a:path w="299" h="375" extrusionOk="0">
                  <a:moveTo>
                    <a:pt x="1" y="1"/>
                  </a:moveTo>
                  <a:cubicBezTo>
                    <a:pt x="24" y="72"/>
                    <a:pt x="48" y="132"/>
                    <a:pt x="84" y="191"/>
                  </a:cubicBezTo>
                  <a:cubicBezTo>
                    <a:pt x="116" y="245"/>
                    <a:pt x="52" y="375"/>
                    <a:pt x="151" y="375"/>
                  </a:cubicBezTo>
                  <a:cubicBezTo>
                    <a:pt x="162" y="375"/>
                    <a:pt x="175" y="373"/>
                    <a:pt x="191" y="370"/>
                  </a:cubicBezTo>
                  <a:cubicBezTo>
                    <a:pt x="298" y="334"/>
                    <a:pt x="274" y="227"/>
                    <a:pt x="298" y="132"/>
                  </a:cubicBezTo>
                  <a:cubicBezTo>
                    <a:pt x="239" y="12"/>
                    <a:pt x="132"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32"/>
            <p:cNvSpPr/>
            <p:nvPr/>
          </p:nvSpPr>
          <p:spPr>
            <a:xfrm>
              <a:off x="5520325" y="3601475"/>
              <a:ext cx="19975" cy="8350"/>
            </a:xfrm>
            <a:custGeom>
              <a:avLst/>
              <a:gdLst/>
              <a:ahLst/>
              <a:cxnLst/>
              <a:rect l="l" t="t" r="r" b="b"/>
              <a:pathLst>
                <a:path w="799" h="334" extrusionOk="0">
                  <a:moveTo>
                    <a:pt x="107" y="0"/>
                  </a:moveTo>
                  <a:cubicBezTo>
                    <a:pt x="48" y="48"/>
                    <a:pt x="24" y="95"/>
                    <a:pt x="0" y="167"/>
                  </a:cubicBezTo>
                  <a:cubicBezTo>
                    <a:pt x="0" y="226"/>
                    <a:pt x="36" y="286"/>
                    <a:pt x="96" y="310"/>
                  </a:cubicBezTo>
                  <a:cubicBezTo>
                    <a:pt x="334" y="310"/>
                    <a:pt x="560" y="333"/>
                    <a:pt x="798" y="333"/>
                  </a:cubicBezTo>
                  <a:cubicBezTo>
                    <a:pt x="739" y="238"/>
                    <a:pt x="691" y="155"/>
                    <a:pt x="643" y="60"/>
                  </a:cubicBezTo>
                  <a:cubicBezTo>
                    <a:pt x="524" y="48"/>
                    <a:pt x="405" y="48"/>
                    <a:pt x="286" y="36"/>
                  </a:cubicBezTo>
                  <a:cubicBezTo>
                    <a:pt x="215" y="36"/>
                    <a:pt x="155" y="12"/>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32"/>
            <p:cNvSpPr/>
            <p:nvPr/>
          </p:nvSpPr>
          <p:spPr>
            <a:xfrm>
              <a:off x="6020375" y="3660600"/>
              <a:ext cx="47050" cy="3675"/>
            </a:xfrm>
            <a:custGeom>
              <a:avLst/>
              <a:gdLst/>
              <a:ahLst/>
              <a:cxnLst/>
              <a:rect l="l" t="t" r="r" b="b"/>
              <a:pathLst>
                <a:path w="1882" h="147" extrusionOk="0">
                  <a:moveTo>
                    <a:pt x="601" y="1"/>
                  </a:moveTo>
                  <a:cubicBezTo>
                    <a:pt x="401" y="1"/>
                    <a:pt x="200" y="4"/>
                    <a:pt x="1" y="4"/>
                  </a:cubicBezTo>
                  <a:cubicBezTo>
                    <a:pt x="268" y="118"/>
                    <a:pt x="538" y="146"/>
                    <a:pt x="808" y="146"/>
                  </a:cubicBezTo>
                  <a:cubicBezTo>
                    <a:pt x="1089" y="146"/>
                    <a:pt x="1370" y="115"/>
                    <a:pt x="1652" y="115"/>
                  </a:cubicBezTo>
                  <a:cubicBezTo>
                    <a:pt x="1729" y="115"/>
                    <a:pt x="1805" y="118"/>
                    <a:pt x="1882" y="124"/>
                  </a:cubicBezTo>
                  <a:cubicBezTo>
                    <a:pt x="1467" y="18"/>
                    <a:pt x="1034" y="1"/>
                    <a:pt x="6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32"/>
            <p:cNvSpPr/>
            <p:nvPr/>
          </p:nvSpPr>
          <p:spPr>
            <a:xfrm>
              <a:off x="6121000" y="3667175"/>
              <a:ext cx="17575" cy="7325"/>
            </a:xfrm>
            <a:custGeom>
              <a:avLst/>
              <a:gdLst/>
              <a:ahLst/>
              <a:cxnLst/>
              <a:rect l="l" t="t" r="r" b="b"/>
              <a:pathLst>
                <a:path w="703" h="293" extrusionOk="0">
                  <a:moveTo>
                    <a:pt x="225" y="1"/>
                  </a:moveTo>
                  <a:cubicBezTo>
                    <a:pt x="151" y="1"/>
                    <a:pt x="76" y="8"/>
                    <a:pt x="0" y="27"/>
                  </a:cubicBezTo>
                  <a:lnTo>
                    <a:pt x="0" y="265"/>
                  </a:lnTo>
                  <a:cubicBezTo>
                    <a:pt x="125" y="275"/>
                    <a:pt x="258" y="292"/>
                    <a:pt x="393" y="292"/>
                  </a:cubicBezTo>
                  <a:cubicBezTo>
                    <a:pt x="425" y="292"/>
                    <a:pt x="456" y="291"/>
                    <a:pt x="488" y="289"/>
                  </a:cubicBezTo>
                  <a:cubicBezTo>
                    <a:pt x="703" y="277"/>
                    <a:pt x="607" y="146"/>
                    <a:pt x="560" y="39"/>
                  </a:cubicBezTo>
                  <a:cubicBezTo>
                    <a:pt x="445" y="18"/>
                    <a:pt x="335"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32"/>
            <p:cNvSpPr/>
            <p:nvPr/>
          </p:nvSpPr>
          <p:spPr>
            <a:xfrm>
              <a:off x="5977225" y="3656600"/>
              <a:ext cx="30675" cy="3975"/>
            </a:xfrm>
            <a:custGeom>
              <a:avLst/>
              <a:gdLst/>
              <a:ahLst/>
              <a:cxnLst/>
              <a:rect l="l" t="t" r="r" b="b"/>
              <a:pathLst>
                <a:path w="1227" h="159" extrusionOk="0">
                  <a:moveTo>
                    <a:pt x="414" y="0"/>
                  </a:moveTo>
                  <a:cubicBezTo>
                    <a:pt x="277" y="0"/>
                    <a:pt x="139" y="6"/>
                    <a:pt x="0" y="10"/>
                  </a:cubicBezTo>
                  <a:cubicBezTo>
                    <a:pt x="176" y="127"/>
                    <a:pt x="359" y="158"/>
                    <a:pt x="544" y="158"/>
                  </a:cubicBezTo>
                  <a:cubicBezTo>
                    <a:pt x="757" y="158"/>
                    <a:pt x="973" y="116"/>
                    <a:pt x="1184" y="116"/>
                  </a:cubicBezTo>
                  <a:cubicBezTo>
                    <a:pt x="1198" y="116"/>
                    <a:pt x="1212" y="116"/>
                    <a:pt x="1227" y="117"/>
                  </a:cubicBezTo>
                  <a:cubicBezTo>
                    <a:pt x="957" y="22"/>
                    <a:pt x="687" y="0"/>
                    <a:pt x="4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32"/>
            <p:cNvSpPr/>
            <p:nvPr/>
          </p:nvSpPr>
          <p:spPr>
            <a:xfrm>
              <a:off x="5934650" y="3653550"/>
              <a:ext cx="15500" cy="3000"/>
            </a:xfrm>
            <a:custGeom>
              <a:avLst/>
              <a:gdLst/>
              <a:ahLst/>
              <a:cxnLst/>
              <a:rect l="l" t="t" r="r" b="b"/>
              <a:pathLst>
                <a:path w="620" h="120" extrusionOk="0">
                  <a:moveTo>
                    <a:pt x="1" y="1"/>
                  </a:moveTo>
                  <a:lnTo>
                    <a:pt x="1" y="120"/>
                  </a:lnTo>
                  <a:cubicBezTo>
                    <a:pt x="203" y="120"/>
                    <a:pt x="418" y="108"/>
                    <a:pt x="620" y="108"/>
                  </a:cubicBezTo>
                  <a:cubicBezTo>
                    <a:pt x="429" y="1"/>
                    <a:pt x="203"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32"/>
            <p:cNvSpPr/>
            <p:nvPr/>
          </p:nvSpPr>
          <p:spPr>
            <a:xfrm>
              <a:off x="6013525" y="3659975"/>
              <a:ext cx="3300" cy="1950"/>
            </a:xfrm>
            <a:custGeom>
              <a:avLst/>
              <a:gdLst/>
              <a:ahLst/>
              <a:cxnLst/>
              <a:rect l="l" t="t" r="r" b="b"/>
              <a:pathLst>
                <a:path w="132" h="78" extrusionOk="0">
                  <a:moveTo>
                    <a:pt x="55" y="1"/>
                  </a:moveTo>
                  <a:cubicBezTo>
                    <a:pt x="35" y="1"/>
                    <a:pt x="17" y="7"/>
                    <a:pt x="1" y="18"/>
                  </a:cubicBezTo>
                  <a:cubicBezTo>
                    <a:pt x="1" y="41"/>
                    <a:pt x="25" y="77"/>
                    <a:pt x="25" y="77"/>
                  </a:cubicBezTo>
                  <a:cubicBezTo>
                    <a:pt x="61" y="53"/>
                    <a:pt x="96" y="41"/>
                    <a:pt x="132" y="29"/>
                  </a:cubicBezTo>
                  <a:cubicBezTo>
                    <a:pt x="106" y="10"/>
                    <a:pt x="80" y="1"/>
                    <a:pt x="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32"/>
            <p:cNvSpPr/>
            <p:nvPr/>
          </p:nvSpPr>
          <p:spPr>
            <a:xfrm>
              <a:off x="5506925" y="3605075"/>
              <a:ext cx="15500" cy="8325"/>
            </a:xfrm>
            <a:custGeom>
              <a:avLst/>
              <a:gdLst/>
              <a:ahLst/>
              <a:cxnLst/>
              <a:rect l="l" t="t" r="r" b="b"/>
              <a:pathLst>
                <a:path w="620" h="333" extrusionOk="0">
                  <a:moveTo>
                    <a:pt x="450" y="0"/>
                  </a:moveTo>
                  <a:cubicBezTo>
                    <a:pt x="399" y="0"/>
                    <a:pt x="347" y="28"/>
                    <a:pt x="298" y="70"/>
                  </a:cubicBezTo>
                  <a:cubicBezTo>
                    <a:pt x="227" y="189"/>
                    <a:pt x="108" y="166"/>
                    <a:pt x="1" y="201"/>
                  </a:cubicBezTo>
                  <a:cubicBezTo>
                    <a:pt x="1" y="249"/>
                    <a:pt x="24" y="285"/>
                    <a:pt x="36" y="320"/>
                  </a:cubicBezTo>
                  <a:cubicBezTo>
                    <a:pt x="167" y="320"/>
                    <a:pt x="322" y="332"/>
                    <a:pt x="453" y="332"/>
                  </a:cubicBezTo>
                  <a:cubicBezTo>
                    <a:pt x="513" y="285"/>
                    <a:pt x="560" y="225"/>
                    <a:pt x="620" y="166"/>
                  </a:cubicBezTo>
                  <a:cubicBezTo>
                    <a:pt x="620" y="142"/>
                    <a:pt x="596" y="106"/>
                    <a:pt x="584" y="82"/>
                  </a:cubicBezTo>
                  <a:cubicBezTo>
                    <a:pt x="543" y="25"/>
                    <a:pt x="497" y="0"/>
                    <a:pt x="4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32"/>
            <p:cNvSpPr/>
            <p:nvPr/>
          </p:nvSpPr>
          <p:spPr>
            <a:xfrm>
              <a:off x="6060875" y="3469625"/>
              <a:ext cx="107775" cy="16050"/>
            </a:xfrm>
            <a:custGeom>
              <a:avLst/>
              <a:gdLst/>
              <a:ahLst/>
              <a:cxnLst/>
              <a:rect l="l" t="t" r="r" b="b"/>
              <a:pathLst>
                <a:path w="4311" h="642" extrusionOk="0">
                  <a:moveTo>
                    <a:pt x="3355" y="1"/>
                  </a:moveTo>
                  <a:cubicBezTo>
                    <a:pt x="2267" y="1"/>
                    <a:pt x="1186" y="156"/>
                    <a:pt x="95" y="166"/>
                  </a:cubicBezTo>
                  <a:cubicBezTo>
                    <a:pt x="0" y="274"/>
                    <a:pt x="24" y="393"/>
                    <a:pt x="107" y="500"/>
                  </a:cubicBezTo>
                  <a:cubicBezTo>
                    <a:pt x="297" y="616"/>
                    <a:pt x="500" y="641"/>
                    <a:pt x="708" y="641"/>
                  </a:cubicBezTo>
                  <a:cubicBezTo>
                    <a:pt x="862" y="641"/>
                    <a:pt x="1019" y="627"/>
                    <a:pt x="1175" y="627"/>
                  </a:cubicBezTo>
                  <a:cubicBezTo>
                    <a:pt x="1216" y="627"/>
                    <a:pt x="1257" y="628"/>
                    <a:pt x="1298" y="631"/>
                  </a:cubicBezTo>
                  <a:lnTo>
                    <a:pt x="1893" y="631"/>
                  </a:lnTo>
                  <a:cubicBezTo>
                    <a:pt x="2131" y="631"/>
                    <a:pt x="2369" y="619"/>
                    <a:pt x="2548" y="440"/>
                  </a:cubicBezTo>
                  <a:cubicBezTo>
                    <a:pt x="2822" y="404"/>
                    <a:pt x="3108" y="369"/>
                    <a:pt x="3370" y="333"/>
                  </a:cubicBezTo>
                  <a:cubicBezTo>
                    <a:pt x="3491" y="371"/>
                    <a:pt x="3616" y="382"/>
                    <a:pt x="3739" y="382"/>
                  </a:cubicBezTo>
                  <a:cubicBezTo>
                    <a:pt x="3845" y="382"/>
                    <a:pt x="3949" y="374"/>
                    <a:pt x="4048" y="369"/>
                  </a:cubicBezTo>
                  <a:cubicBezTo>
                    <a:pt x="4310" y="35"/>
                    <a:pt x="3870" y="154"/>
                    <a:pt x="3834" y="12"/>
                  </a:cubicBezTo>
                  <a:cubicBezTo>
                    <a:pt x="3674" y="4"/>
                    <a:pt x="3515" y="1"/>
                    <a:pt x="33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32"/>
            <p:cNvSpPr/>
            <p:nvPr/>
          </p:nvSpPr>
          <p:spPr>
            <a:xfrm>
              <a:off x="5965025" y="3470225"/>
              <a:ext cx="98550" cy="15175"/>
            </a:xfrm>
            <a:custGeom>
              <a:avLst/>
              <a:gdLst/>
              <a:ahLst/>
              <a:cxnLst/>
              <a:rect l="l" t="t" r="r" b="b"/>
              <a:pathLst>
                <a:path w="3942" h="607" extrusionOk="0">
                  <a:moveTo>
                    <a:pt x="408" y="1"/>
                  </a:moveTo>
                  <a:cubicBezTo>
                    <a:pt x="302" y="1"/>
                    <a:pt x="195" y="10"/>
                    <a:pt x="84" y="23"/>
                  </a:cubicBezTo>
                  <a:cubicBezTo>
                    <a:pt x="0" y="107"/>
                    <a:pt x="0" y="190"/>
                    <a:pt x="48" y="297"/>
                  </a:cubicBezTo>
                  <a:cubicBezTo>
                    <a:pt x="84" y="357"/>
                    <a:pt x="143" y="380"/>
                    <a:pt x="203" y="416"/>
                  </a:cubicBezTo>
                  <a:cubicBezTo>
                    <a:pt x="346" y="464"/>
                    <a:pt x="477" y="464"/>
                    <a:pt x="607" y="476"/>
                  </a:cubicBezTo>
                  <a:lnTo>
                    <a:pt x="2310" y="476"/>
                  </a:lnTo>
                  <a:cubicBezTo>
                    <a:pt x="2382" y="488"/>
                    <a:pt x="2441" y="488"/>
                    <a:pt x="2512" y="488"/>
                  </a:cubicBezTo>
                  <a:cubicBezTo>
                    <a:pt x="2774" y="523"/>
                    <a:pt x="2989" y="607"/>
                    <a:pt x="3251" y="607"/>
                  </a:cubicBezTo>
                  <a:cubicBezTo>
                    <a:pt x="3346" y="607"/>
                    <a:pt x="3465" y="607"/>
                    <a:pt x="3572" y="595"/>
                  </a:cubicBezTo>
                  <a:cubicBezTo>
                    <a:pt x="3727" y="583"/>
                    <a:pt x="3858" y="547"/>
                    <a:pt x="3941" y="404"/>
                  </a:cubicBezTo>
                  <a:lnTo>
                    <a:pt x="3941" y="142"/>
                  </a:lnTo>
                  <a:cubicBezTo>
                    <a:pt x="3411" y="95"/>
                    <a:pt x="2881" y="3"/>
                    <a:pt x="2363" y="3"/>
                  </a:cubicBezTo>
                  <a:cubicBezTo>
                    <a:pt x="2229" y="3"/>
                    <a:pt x="2097" y="9"/>
                    <a:pt x="1965" y="23"/>
                  </a:cubicBezTo>
                  <a:cubicBezTo>
                    <a:pt x="1750" y="71"/>
                    <a:pt x="1536" y="95"/>
                    <a:pt x="1320" y="95"/>
                  </a:cubicBezTo>
                  <a:cubicBezTo>
                    <a:pt x="1105" y="95"/>
                    <a:pt x="887" y="71"/>
                    <a:pt x="667" y="23"/>
                  </a:cubicBezTo>
                  <a:cubicBezTo>
                    <a:pt x="581" y="7"/>
                    <a:pt x="495" y="1"/>
                    <a:pt x="4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32"/>
            <p:cNvSpPr/>
            <p:nvPr/>
          </p:nvSpPr>
          <p:spPr>
            <a:xfrm>
              <a:off x="5851900" y="3463350"/>
              <a:ext cx="94975" cy="16325"/>
            </a:xfrm>
            <a:custGeom>
              <a:avLst/>
              <a:gdLst/>
              <a:ahLst/>
              <a:cxnLst/>
              <a:rect l="l" t="t" r="r" b="b"/>
              <a:pathLst>
                <a:path w="3799" h="653" extrusionOk="0">
                  <a:moveTo>
                    <a:pt x="132" y="1"/>
                  </a:moveTo>
                  <a:cubicBezTo>
                    <a:pt x="96" y="84"/>
                    <a:pt x="49" y="167"/>
                    <a:pt x="1" y="263"/>
                  </a:cubicBezTo>
                  <a:cubicBezTo>
                    <a:pt x="156" y="465"/>
                    <a:pt x="370" y="513"/>
                    <a:pt x="584" y="572"/>
                  </a:cubicBezTo>
                  <a:cubicBezTo>
                    <a:pt x="846" y="608"/>
                    <a:pt x="1108" y="596"/>
                    <a:pt x="1370" y="608"/>
                  </a:cubicBezTo>
                  <a:lnTo>
                    <a:pt x="2025" y="608"/>
                  </a:lnTo>
                  <a:cubicBezTo>
                    <a:pt x="2126" y="613"/>
                    <a:pt x="2229" y="615"/>
                    <a:pt x="2331" y="615"/>
                  </a:cubicBezTo>
                  <a:cubicBezTo>
                    <a:pt x="2472" y="615"/>
                    <a:pt x="2614" y="612"/>
                    <a:pt x="2754" y="612"/>
                  </a:cubicBezTo>
                  <a:cubicBezTo>
                    <a:pt x="2942" y="612"/>
                    <a:pt x="3129" y="618"/>
                    <a:pt x="3311" y="644"/>
                  </a:cubicBezTo>
                  <a:cubicBezTo>
                    <a:pt x="3341" y="650"/>
                    <a:pt x="3373" y="652"/>
                    <a:pt x="3408" y="652"/>
                  </a:cubicBezTo>
                  <a:cubicBezTo>
                    <a:pt x="3442" y="652"/>
                    <a:pt x="3478" y="650"/>
                    <a:pt x="3513" y="644"/>
                  </a:cubicBezTo>
                  <a:cubicBezTo>
                    <a:pt x="3632" y="632"/>
                    <a:pt x="3704" y="548"/>
                    <a:pt x="3763" y="465"/>
                  </a:cubicBezTo>
                  <a:cubicBezTo>
                    <a:pt x="3799" y="394"/>
                    <a:pt x="3787" y="334"/>
                    <a:pt x="3739" y="274"/>
                  </a:cubicBezTo>
                  <a:cubicBezTo>
                    <a:pt x="3586" y="221"/>
                    <a:pt x="3430" y="207"/>
                    <a:pt x="3275" y="207"/>
                  </a:cubicBezTo>
                  <a:cubicBezTo>
                    <a:pt x="3104" y="207"/>
                    <a:pt x="2934" y="223"/>
                    <a:pt x="2764" y="223"/>
                  </a:cubicBezTo>
                  <a:cubicBezTo>
                    <a:pt x="2608" y="223"/>
                    <a:pt x="2453" y="209"/>
                    <a:pt x="2299" y="155"/>
                  </a:cubicBezTo>
                  <a:cubicBezTo>
                    <a:pt x="1584" y="96"/>
                    <a:pt x="846" y="48"/>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32"/>
            <p:cNvSpPr/>
            <p:nvPr/>
          </p:nvSpPr>
          <p:spPr>
            <a:xfrm>
              <a:off x="5858750" y="3437475"/>
              <a:ext cx="55400" cy="15000"/>
            </a:xfrm>
            <a:custGeom>
              <a:avLst/>
              <a:gdLst/>
              <a:ahLst/>
              <a:cxnLst/>
              <a:rect l="l" t="t" r="r" b="b"/>
              <a:pathLst>
                <a:path w="2216" h="600" extrusionOk="0">
                  <a:moveTo>
                    <a:pt x="341" y="1"/>
                  </a:moveTo>
                  <a:cubicBezTo>
                    <a:pt x="233" y="1"/>
                    <a:pt x="123" y="8"/>
                    <a:pt x="13" y="24"/>
                  </a:cubicBezTo>
                  <a:cubicBezTo>
                    <a:pt x="1" y="345"/>
                    <a:pt x="358" y="226"/>
                    <a:pt x="441" y="428"/>
                  </a:cubicBezTo>
                  <a:cubicBezTo>
                    <a:pt x="485" y="424"/>
                    <a:pt x="528" y="421"/>
                    <a:pt x="571" y="421"/>
                  </a:cubicBezTo>
                  <a:cubicBezTo>
                    <a:pt x="961" y="421"/>
                    <a:pt x="1341" y="600"/>
                    <a:pt x="1734" y="600"/>
                  </a:cubicBezTo>
                  <a:cubicBezTo>
                    <a:pt x="1834" y="600"/>
                    <a:pt x="1935" y="588"/>
                    <a:pt x="2037" y="559"/>
                  </a:cubicBezTo>
                  <a:cubicBezTo>
                    <a:pt x="2144" y="524"/>
                    <a:pt x="2215" y="464"/>
                    <a:pt x="2168" y="321"/>
                  </a:cubicBezTo>
                  <a:cubicBezTo>
                    <a:pt x="1930" y="297"/>
                    <a:pt x="1691" y="262"/>
                    <a:pt x="1465" y="190"/>
                  </a:cubicBezTo>
                  <a:cubicBezTo>
                    <a:pt x="1094" y="88"/>
                    <a:pt x="723" y="1"/>
                    <a:pt x="3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32"/>
            <p:cNvSpPr/>
            <p:nvPr/>
          </p:nvSpPr>
          <p:spPr>
            <a:xfrm>
              <a:off x="6156700" y="3466925"/>
              <a:ext cx="47350" cy="13425"/>
            </a:xfrm>
            <a:custGeom>
              <a:avLst/>
              <a:gdLst/>
              <a:ahLst/>
              <a:cxnLst/>
              <a:rect l="l" t="t" r="r" b="b"/>
              <a:pathLst>
                <a:path w="1894" h="537" extrusionOk="0">
                  <a:moveTo>
                    <a:pt x="1573" y="1"/>
                  </a:moveTo>
                  <a:cubicBezTo>
                    <a:pt x="1513" y="24"/>
                    <a:pt x="1477" y="72"/>
                    <a:pt x="1430" y="96"/>
                  </a:cubicBezTo>
                  <a:cubicBezTo>
                    <a:pt x="1396" y="98"/>
                    <a:pt x="1363" y="98"/>
                    <a:pt x="1330" y="98"/>
                  </a:cubicBezTo>
                  <a:cubicBezTo>
                    <a:pt x="1051" y="98"/>
                    <a:pt x="780" y="42"/>
                    <a:pt x="508" y="42"/>
                  </a:cubicBezTo>
                  <a:cubicBezTo>
                    <a:pt x="375" y="42"/>
                    <a:pt x="242" y="56"/>
                    <a:pt x="108" y="96"/>
                  </a:cubicBezTo>
                  <a:cubicBezTo>
                    <a:pt x="91" y="91"/>
                    <a:pt x="75" y="89"/>
                    <a:pt x="61" y="89"/>
                  </a:cubicBezTo>
                  <a:cubicBezTo>
                    <a:pt x="36" y="89"/>
                    <a:pt x="16" y="97"/>
                    <a:pt x="1" y="120"/>
                  </a:cubicBezTo>
                  <a:cubicBezTo>
                    <a:pt x="84" y="215"/>
                    <a:pt x="191" y="310"/>
                    <a:pt x="287" y="393"/>
                  </a:cubicBezTo>
                  <a:cubicBezTo>
                    <a:pt x="403" y="474"/>
                    <a:pt x="527" y="494"/>
                    <a:pt x="655" y="494"/>
                  </a:cubicBezTo>
                  <a:cubicBezTo>
                    <a:pt x="783" y="494"/>
                    <a:pt x="914" y="474"/>
                    <a:pt x="1043" y="474"/>
                  </a:cubicBezTo>
                  <a:cubicBezTo>
                    <a:pt x="1130" y="474"/>
                    <a:pt x="1215" y="483"/>
                    <a:pt x="1299" y="512"/>
                  </a:cubicBezTo>
                  <a:cubicBezTo>
                    <a:pt x="1382" y="512"/>
                    <a:pt x="1489" y="536"/>
                    <a:pt x="1573" y="536"/>
                  </a:cubicBezTo>
                  <a:cubicBezTo>
                    <a:pt x="1751" y="441"/>
                    <a:pt x="1894" y="334"/>
                    <a:pt x="1727" y="131"/>
                  </a:cubicBezTo>
                  <a:cubicBezTo>
                    <a:pt x="1680" y="84"/>
                    <a:pt x="1620" y="36"/>
                    <a:pt x="15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32"/>
            <p:cNvSpPr/>
            <p:nvPr/>
          </p:nvSpPr>
          <p:spPr>
            <a:xfrm>
              <a:off x="5909350" y="3444325"/>
              <a:ext cx="31575" cy="9175"/>
            </a:xfrm>
            <a:custGeom>
              <a:avLst/>
              <a:gdLst/>
              <a:ahLst/>
              <a:cxnLst/>
              <a:rect l="l" t="t" r="r" b="b"/>
              <a:pathLst>
                <a:path w="1263" h="367" extrusionOk="0">
                  <a:moveTo>
                    <a:pt x="594" y="1"/>
                  </a:moveTo>
                  <a:cubicBezTo>
                    <a:pt x="438" y="1"/>
                    <a:pt x="283" y="13"/>
                    <a:pt x="132" y="47"/>
                  </a:cubicBezTo>
                  <a:cubicBezTo>
                    <a:pt x="84" y="131"/>
                    <a:pt x="37" y="214"/>
                    <a:pt x="1" y="285"/>
                  </a:cubicBezTo>
                  <a:cubicBezTo>
                    <a:pt x="96" y="285"/>
                    <a:pt x="191" y="285"/>
                    <a:pt x="275" y="309"/>
                  </a:cubicBezTo>
                  <a:cubicBezTo>
                    <a:pt x="298" y="291"/>
                    <a:pt x="322" y="282"/>
                    <a:pt x="346" y="282"/>
                  </a:cubicBezTo>
                  <a:cubicBezTo>
                    <a:pt x="370" y="282"/>
                    <a:pt x="394" y="291"/>
                    <a:pt x="418" y="309"/>
                  </a:cubicBezTo>
                  <a:cubicBezTo>
                    <a:pt x="478" y="309"/>
                    <a:pt x="543" y="252"/>
                    <a:pt x="606" y="252"/>
                  </a:cubicBezTo>
                  <a:cubicBezTo>
                    <a:pt x="643" y="252"/>
                    <a:pt x="680" y="272"/>
                    <a:pt x="715" y="333"/>
                  </a:cubicBezTo>
                  <a:cubicBezTo>
                    <a:pt x="736" y="354"/>
                    <a:pt x="761" y="366"/>
                    <a:pt x="789" y="366"/>
                  </a:cubicBezTo>
                  <a:cubicBezTo>
                    <a:pt x="810" y="366"/>
                    <a:pt x="833" y="360"/>
                    <a:pt x="858" y="345"/>
                  </a:cubicBezTo>
                  <a:cubicBezTo>
                    <a:pt x="965" y="333"/>
                    <a:pt x="1049" y="321"/>
                    <a:pt x="1144" y="309"/>
                  </a:cubicBezTo>
                  <a:cubicBezTo>
                    <a:pt x="1168" y="214"/>
                    <a:pt x="1215" y="143"/>
                    <a:pt x="1263" y="47"/>
                  </a:cubicBezTo>
                  <a:cubicBezTo>
                    <a:pt x="1045" y="26"/>
                    <a:pt x="819" y="1"/>
                    <a:pt x="5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32"/>
            <p:cNvSpPr/>
            <p:nvPr/>
          </p:nvSpPr>
          <p:spPr>
            <a:xfrm>
              <a:off x="5796250" y="3433475"/>
              <a:ext cx="28900" cy="11575"/>
            </a:xfrm>
            <a:custGeom>
              <a:avLst/>
              <a:gdLst/>
              <a:ahLst/>
              <a:cxnLst/>
              <a:rect l="l" t="t" r="r" b="b"/>
              <a:pathLst>
                <a:path w="1156" h="463" extrusionOk="0">
                  <a:moveTo>
                    <a:pt x="609" y="0"/>
                  </a:moveTo>
                  <a:cubicBezTo>
                    <a:pt x="433" y="0"/>
                    <a:pt x="254" y="46"/>
                    <a:pt x="72" y="53"/>
                  </a:cubicBezTo>
                  <a:cubicBezTo>
                    <a:pt x="0" y="303"/>
                    <a:pt x="274" y="207"/>
                    <a:pt x="346" y="326"/>
                  </a:cubicBezTo>
                  <a:cubicBezTo>
                    <a:pt x="582" y="326"/>
                    <a:pt x="770" y="462"/>
                    <a:pt x="1006" y="462"/>
                  </a:cubicBezTo>
                  <a:cubicBezTo>
                    <a:pt x="1032" y="462"/>
                    <a:pt x="1057" y="461"/>
                    <a:pt x="1084" y="457"/>
                  </a:cubicBezTo>
                  <a:cubicBezTo>
                    <a:pt x="1155" y="350"/>
                    <a:pt x="1155" y="267"/>
                    <a:pt x="1072" y="172"/>
                  </a:cubicBezTo>
                  <a:cubicBezTo>
                    <a:pt x="920" y="37"/>
                    <a:pt x="766" y="0"/>
                    <a:pt x="6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32"/>
            <p:cNvSpPr/>
            <p:nvPr/>
          </p:nvSpPr>
          <p:spPr>
            <a:xfrm>
              <a:off x="5835550" y="3434175"/>
              <a:ext cx="23825" cy="12975"/>
            </a:xfrm>
            <a:custGeom>
              <a:avLst/>
              <a:gdLst/>
              <a:ahLst/>
              <a:cxnLst/>
              <a:rect l="l" t="t" r="r" b="b"/>
              <a:pathLst>
                <a:path w="953" h="519" extrusionOk="0">
                  <a:moveTo>
                    <a:pt x="655" y="1"/>
                  </a:moveTo>
                  <a:cubicBezTo>
                    <a:pt x="512" y="46"/>
                    <a:pt x="409" y="225"/>
                    <a:pt x="250" y="225"/>
                  </a:cubicBezTo>
                  <a:cubicBezTo>
                    <a:pt x="198" y="225"/>
                    <a:pt x="139" y="206"/>
                    <a:pt x="71" y="156"/>
                  </a:cubicBezTo>
                  <a:cubicBezTo>
                    <a:pt x="0" y="251"/>
                    <a:pt x="0" y="334"/>
                    <a:pt x="71" y="429"/>
                  </a:cubicBezTo>
                  <a:cubicBezTo>
                    <a:pt x="98" y="425"/>
                    <a:pt x="125" y="423"/>
                    <a:pt x="151" y="423"/>
                  </a:cubicBezTo>
                  <a:cubicBezTo>
                    <a:pt x="341" y="423"/>
                    <a:pt x="526" y="518"/>
                    <a:pt x="713" y="518"/>
                  </a:cubicBezTo>
                  <a:cubicBezTo>
                    <a:pt x="793" y="518"/>
                    <a:pt x="872" y="502"/>
                    <a:pt x="953" y="453"/>
                  </a:cubicBezTo>
                  <a:cubicBezTo>
                    <a:pt x="905" y="334"/>
                    <a:pt x="881" y="239"/>
                    <a:pt x="810" y="132"/>
                  </a:cubicBezTo>
                  <a:cubicBezTo>
                    <a:pt x="750" y="84"/>
                    <a:pt x="703" y="37"/>
                    <a:pt x="6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32"/>
            <p:cNvSpPr/>
            <p:nvPr/>
          </p:nvSpPr>
          <p:spPr>
            <a:xfrm>
              <a:off x="5945075" y="3469175"/>
              <a:ext cx="21450" cy="12025"/>
            </a:xfrm>
            <a:custGeom>
              <a:avLst/>
              <a:gdLst/>
              <a:ahLst/>
              <a:cxnLst/>
              <a:rect l="l" t="t" r="r" b="b"/>
              <a:pathLst>
                <a:path w="858" h="481" extrusionOk="0">
                  <a:moveTo>
                    <a:pt x="366" y="0"/>
                  </a:moveTo>
                  <a:cubicBezTo>
                    <a:pt x="249" y="0"/>
                    <a:pt x="132" y="10"/>
                    <a:pt x="12" y="30"/>
                  </a:cubicBezTo>
                  <a:cubicBezTo>
                    <a:pt x="1" y="89"/>
                    <a:pt x="1" y="125"/>
                    <a:pt x="1" y="184"/>
                  </a:cubicBezTo>
                  <a:cubicBezTo>
                    <a:pt x="24" y="303"/>
                    <a:pt x="96" y="387"/>
                    <a:pt x="203" y="422"/>
                  </a:cubicBezTo>
                  <a:cubicBezTo>
                    <a:pt x="300" y="458"/>
                    <a:pt x="397" y="481"/>
                    <a:pt x="492" y="481"/>
                  </a:cubicBezTo>
                  <a:cubicBezTo>
                    <a:pt x="617" y="481"/>
                    <a:pt x="737" y="441"/>
                    <a:pt x="846" y="339"/>
                  </a:cubicBezTo>
                  <a:cubicBezTo>
                    <a:pt x="846" y="244"/>
                    <a:pt x="858" y="149"/>
                    <a:pt x="858" y="53"/>
                  </a:cubicBezTo>
                  <a:cubicBezTo>
                    <a:pt x="691" y="19"/>
                    <a:pt x="529" y="0"/>
                    <a:pt x="3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32"/>
            <p:cNvSpPr/>
            <p:nvPr/>
          </p:nvSpPr>
          <p:spPr>
            <a:xfrm>
              <a:off x="5779275" y="3434475"/>
              <a:ext cx="25925" cy="7775"/>
            </a:xfrm>
            <a:custGeom>
              <a:avLst/>
              <a:gdLst/>
              <a:ahLst/>
              <a:cxnLst/>
              <a:rect l="l" t="t" r="r" b="b"/>
              <a:pathLst>
                <a:path w="1037" h="311" extrusionOk="0">
                  <a:moveTo>
                    <a:pt x="322" y="1"/>
                  </a:moveTo>
                  <a:cubicBezTo>
                    <a:pt x="239" y="108"/>
                    <a:pt x="60" y="25"/>
                    <a:pt x="1" y="167"/>
                  </a:cubicBezTo>
                  <a:cubicBezTo>
                    <a:pt x="188" y="275"/>
                    <a:pt x="380" y="310"/>
                    <a:pt x="575" y="310"/>
                  </a:cubicBezTo>
                  <a:cubicBezTo>
                    <a:pt x="726" y="310"/>
                    <a:pt x="880" y="289"/>
                    <a:pt x="1037" y="263"/>
                  </a:cubicBezTo>
                  <a:cubicBezTo>
                    <a:pt x="929" y="179"/>
                    <a:pt x="834" y="108"/>
                    <a:pt x="751" y="13"/>
                  </a:cubicBezTo>
                  <a:cubicBezTo>
                    <a:pt x="620" y="1"/>
                    <a:pt x="465" y="1"/>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32"/>
            <p:cNvSpPr/>
            <p:nvPr/>
          </p:nvSpPr>
          <p:spPr>
            <a:xfrm>
              <a:off x="5909350" y="3466825"/>
              <a:ext cx="36050" cy="3650"/>
            </a:xfrm>
            <a:custGeom>
              <a:avLst/>
              <a:gdLst/>
              <a:ahLst/>
              <a:cxnLst/>
              <a:rect l="l" t="t" r="r" b="b"/>
              <a:pathLst>
                <a:path w="1442" h="146" extrusionOk="0">
                  <a:moveTo>
                    <a:pt x="605" y="0"/>
                  </a:moveTo>
                  <a:cubicBezTo>
                    <a:pt x="446" y="0"/>
                    <a:pt x="287" y="6"/>
                    <a:pt x="127" y="6"/>
                  </a:cubicBezTo>
                  <a:cubicBezTo>
                    <a:pt x="85" y="6"/>
                    <a:pt x="43" y="6"/>
                    <a:pt x="1" y="5"/>
                  </a:cubicBezTo>
                  <a:lnTo>
                    <a:pt x="1" y="5"/>
                  </a:lnTo>
                  <a:cubicBezTo>
                    <a:pt x="205" y="117"/>
                    <a:pt x="421" y="145"/>
                    <a:pt x="641" y="145"/>
                  </a:cubicBezTo>
                  <a:cubicBezTo>
                    <a:pt x="857" y="145"/>
                    <a:pt x="1076" y="118"/>
                    <a:pt x="1290" y="118"/>
                  </a:cubicBezTo>
                  <a:cubicBezTo>
                    <a:pt x="1341" y="118"/>
                    <a:pt x="1391" y="120"/>
                    <a:pt x="1441" y="124"/>
                  </a:cubicBezTo>
                  <a:cubicBezTo>
                    <a:pt x="1169" y="19"/>
                    <a:pt x="889" y="0"/>
                    <a:pt x="6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32"/>
            <p:cNvSpPr/>
            <p:nvPr/>
          </p:nvSpPr>
          <p:spPr>
            <a:xfrm>
              <a:off x="6159400" y="3465725"/>
              <a:ext cx="33050" cy="6800"/>
            </a:xfrm>
            <a:custGeom>
              <a:avLst/>
              <a:gdLst/>
              <a:ahLst/>
              <a:cxnLst/>
              <a:rect l="l" t="t" r="r" b="b"/>
              <a:pathLst>
                <a:path w="1322" h="272" extrusionOk="0">
                  <a:moveTo>
                    <a:pt x="750" y="25"/>
                  </a:moveTo>
                  <a:cubicBezTo>
                    <a:pt x="500" y="84"/>
                    <a:pt x="226" y="1"/>
                    <a:pt x="0" y="144"/>
                  </a:cubicBezTo>
                  <a:cubicBezTo>
                    <a:pt x="111" y="176"/>
                    <a:pt x="226" y="182"/>
                    <a:pt x="343" y="182"/>
                  </a:cubicBezTo>
                  <a:cubicBezTo>
                    <a:pt x="426" y="182"/>
                    <a:pt x="510" y="179"/>
                    <a:pt x="593" y="179"/>
                  </a:cubicBezTo>
                  <a:cubicBezTo>
                    <a:pt x="744" y="179"/>
                    <a:pt x="893" y="190"/>
                    <a:pt x="1036" y="251"/>
                  </a:cubicBezTo>
                  <a:cubicBezTo>
                    <a:pt x="1070" y="265"/>
                    <a:pt x="1103" y="271"/>
                    <a:pt x="1134" y="271"/>
                  </a:cubicBezTo>
                  <a:cubicBezTo>
                    <a:pt x="1212" y="271"/>
                    <a:pt x="1279" y="229"/>
                    <a:pt x="1322" y="144"/>
                  </a:cubicBezTo>
                  <a:cubicBezTo>
                    <a:pt x="1131" y="120"/>
                    <a:pt x="953" y="72"/>
                    <a:pt x="750" y="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32"/>
            <p:cNvSpPr/>
            <p:nvPr/>
          </p:nvSpPr>
          <p:spPr>
            <a:xfrm>
              <a:off x="5981100" y="3470500"/>
              <a:ext cx="32450" cy="3825"/>
            </a:xfrm>
            <a:custGeom>
              <a:avLst/>
              <a:gdLst/>
              <a:ahLst/>
              <a:cxnLst/>
              <a:rect l="l" t="t" r="r" b="b"/>
              <a:pathLst>
                <a:path w="1298" h="153" extrusionOk="0">
                  <a:moveTo>
                    <a:pt x="0" y="0"/>
                  </a:moveTo>
                  <a:cubicBezTo>
                    <a:pt x="208" y="104"/>
                    <a:pt x="416" y="152"/>
                    <a:pt x="626" y="152"/>
                  </a:cubicBezTo>
                  <a:cubicBezTo>
                    <a:pt x="848" y="152"/>
                    <a:pt x="1071" y="98"/>
                    <a:pt x="1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32"/>
            <p:cNvSpPr/>
            <p:nvPr/>
          </p:nvSpPr>
          <p:spPr>
            <a:xfrm>
              <a:off x="5769450" y="3431800"/>
              <a:ext cx="17900" cy="8275"/>
            </a:xfrm>
            <a:custGeom>
              <a:avLst/>
              <a:gdLst/>
              <a:ahLst/>
              <a:cxnLst/>
              <a:rect l="l" t="t" r="r" b="b"/>
              <a:pathLst>
                <a:path w="716" h="331" extrusionOk="0">
                  <a:moveTo>
                    <a:pt x="132" y="1"/>
                  </a:moveTo>
                  <a:cubicBezTo>
                    <a:pt x="84" y="72"/>
                    <a:pt x="37" y="167"/>
                    <a:pt x="1" y="239"/>
                  </a:cubicBezTo>
                  <a:cubicBezTo>
                    <a:pt x="47" y="308"/>
                    <a:pt x="96" y="330"/>
                    <a:pt x="147" y="330"/>
                  </a:cubicBezTo>
                  <a:cubicBezTo>
                    <a:pt x="228" y="330"/>
                    <a:pt x="313" y="273"/>
                    <a:pt x="394" y="251"/>
                  </a:cubicBezTo>
                  <a:cubicBezTo>
                    <a:pt x="513" y="227"/>
                    <a:pt x="656" y="227"/>
                    <a:pt x="715" y="96"/>
                  </a:cubicBezTo>
                  <a:lnTo>
                    <a:pt x="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32"/>
            <p:cNvSpPr/>
            <p:nvPr/>
          </p:nvSpPr>
          <p:spPr>
            <a:xfrm>
              <a:off x="5823325" y="3435125"/>
              <a:ext cx="14025" cy="10000"/>
            </a:xfrm>
            <a:custGeom>
              <a:avLst/>
              <a:gdLst/>
              <a:ahLst/>
              <a:cxnLst/>
              <a:rect l="l" t="t" r="r" b="b"/>
              <a:pathLst>
                <a:path w="561" h="400" extrusionOk="0">
                  <a:moveTo>
                    <a:pt x="187" y="0"/>
                  </a:moveTo>
                  <a:cubicBezTo>
                    <a:pt x="126" y="0"/>
                    <a:pt x="64" y="27"/>
                    <a:pt x="1" y="106"/>
                  </a:cubicBezTo>
                  <a:cubicBezTo>
                    <a:pt x="1" y="213"/>
                    <a:pt x="13" y="296"/>
                    <a:pt x="13" y="391"/>
                  </a:cubicBezTo>
                  <a:cubicBezTo>
                    <a:pt x="33" y="396"/>
                    <a:pt x="52" y="399"/>
                    <a:pt x="71" y="399"/>
                  </a:cubicBezTo>
                  <a:cubicBezTo>
                    <a:pt x="98" y="399"/>
                    <a:pt x="123" y="393"/>
                    <a:pt x="144" y="380"/>
                  </a:cubicBezTo>
                  <a:cubicBezTo>
                    <a:pt x="189" y="357"/>
                    <a:pt x="236" y="345"/>
                    <a:pt x="283" y="345"/>
                  </a:cubicBezTo>
                  <a:cubicBezTo>
                    <a:pt x="335" y="345"/>
                    <a:pt x="386" y="360"/>
                    <a:pt x="430" y="391"/>
                  </a:cubicBezTo>
                  <a:cubicBezTo>
                    <a:pt x="461" y="391"/>
                    <a:pt x="493" y="397"/>
                    <a:pt x="521" y="397"/>
                  </a:cubicBezTo>
                  <a:cubicBezTo>
                    <a:pt x="535" y="397"/>
                    <a:pt x="549" y="395"/>
                    <a:pt x="560" y="391"/>
                  </a:cubicBezTo>
                  <a:lnTo>
                    <a:pt x="560" y="118"/>
                  </a:lnTo>
                  <a:cubicBezTo>
                    <a:pt x="433" y="110"/>
                    <a:pt x="311" y="0"/>
                    <a:pt x="1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32"/>
            <p:cNvSpPr/>
            <p:nvPr/>
          </p:nvSpPr>
          <p:spPr>
            <a:xfrm>
              <a:off x="5855775" y="3437150"/>
              <a:ext cx="14900" cy="11050"/>
            </a:xfrm>
            <a:custGeom>
              <a:avLst/>
              <a:gdLst/>
              <a:ahLst/>
              <a:cxnLst/>
              <a:rect l="l" t="t" r="r" b="b"/>
              <a:pathLst>
                <a:path w="596" h="442" extrusionOk="0">
                  <a:moveTo>
                    <a:pt x="1" y="1"/>
                  </a:moveTo>
                  <a:cubicBezTo>
                    <a:pt x="1" y="132"/>
                    <a:pt x="13" y="251"/>
                    <a:pt x="144" y="322"/>
                  </a:cubicBezTo>
                  <a:cubicBezTo>
                    <a:pt x="179" y="334"/>
                    <a:pt x="215" y="334"/>
                    <a:pt x="239" y="334"/>
                  </a:cubicBezTo>
                  <a:cubicBezTo>
                    <a:pt x="310" y="334"/>
                    <a:pt x="346" y="394"/>
                    <a:pt x="417" y="430"/>
                  </a:cubicBezTo>
                  <a:cubicBezTo>
                    <a:pt x="453" y="441"/>
                    <a:pt x="501" y="441"/>
                    <a:pt x="548" y="441"/>
                  </a:cubicBezTo>
                  <a:cubicBezTo>
                    <a:pt x="596" y="108"/>
                    <a:pt x="215" y="215"/>
                    <a:pt x="132" y="37"/>
                  </a:cubicBezTo>
                  <a:cubicBezTo>
                    <a:pt x="84" y="13"/>
                    <a:pt x="3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32"/>
            <p:cNvSpPr/>
            <p:nvPr/>
          </p:nvSpPr>
          <p:spPr>
            <a:xfrm>
              <a:off x="5737025" y="3441025"/>
              <a:ext cx="10725" cy="3925"/>
            </a:xfrm>
            <a:custGeom>
              <a:avLst/>
              <a:gdLst/>
              <a:ahLst/>
              <a:cxnLst/>
              <a:rect l="l" t="t" r="r" b="b"/>
              <a:pathLst>
                <a:path w="429" h="157" extrusionOk="0">
                  <a:moveTo>
                    <a:pt x="0" y="1"/>
                  </a:moveTo>
                  <a:cubicBezTo>
                    <a:pt x="70" y="106"/>
                    <a:pt x="144" y="157"/>
                    <a:pt x="216" y="157"/>
                  </a:cubicBezTo>
                  <a:cubicBezTo>
                    <a:pt x="290" y="157"/>
                    <a:pt x="362" y="103"/>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32"/>
            <p:cNvSpPr/>
            <p:nvPr/>
          </p:nvSpPr>
          <p:spPr>
            <a:xfrm>
              <a:off x="5826600" y="3442050"/>
              <a:ext cx="7175" cy="2575"/>
            </a:xfrm>
            <a:custGeom>
              <a:avLst/>
              <a:gdLst/>
              <a:ahLst/>
              <a:cxnLst/>
              <a:rect l="l" t="t" r="r" b="b"/>
              <a:pathLst>
                <a:path w="287" h="103" extrusionOk="0">
                  <a:moveTo>
                    <a:pt x="134" y="0"/>
                  </a:moveTo>
                  <a:cubicBezTo>
                    <a:pt x="93" y="0"/>
                    <a:pt x="49" y="25"/>
                    <a:pt x="1" y="79"/>
                  </a:cubicBezTo>
                  <a:cubicBezTo>
                    <a:pt x="108" y="79"/>
                    <a:pt x="191" y="103"/>
                    <a:pt x="287" y="103"/>
                  </a:cubicBezTo>
                  <a:cubicBezTo>
                    <a:pt x="234" y="37"/>
                    <a:pt x="186"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32"/>
            <p:cNvSpPr/>
            <p:nvPr/>
          </p:nvSpPr>
          <p:spPr>
            <a:xfrm>
              <a:off x="5981100" y="3455900"/>
              <a:ext cx="3600" cy="2050"/>
            </a:xfrm>
            <a:custGeom>
              <a:avLst/>
              <a:gdLst/>
              <a:ahLst/>
              <a:cxnLst/>
              <a:rect l="l" t="t" r="r" b="b"/>
              <a:pathLst>
                <a:path w="144" h="82" extrusionOk="0">
                  <a:moveTo>
                    <a:pt x="0" y="1"/>
                  </a:moveTo>
                  <a:cubicBezTo>
                    <a:pt x="24" y="55"/>
                    <a:pt x="45" y="81"/>
                    <a:pt x="67" y="81"/>
                  </a:cubicBezTo>
                  <a:cubicBezTo>
                    <a:pt x="89" y="81"/>
                    <a:pt x="113" y="55"/>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32"/>
            <p:cNvSpPr/>
            <p:nvPr/>
          </p:nvSpPr>
          <p:spPr>
            <a:xfrm>
              <a:off x="5916800" y="3450850"/>
              <a:ext cx="3300" cy="1450"/>
            </a:xfrm>
            <a:custGeom>
              <a:avLst/>
              <a:gdLst/>
              <a:ahLst/>
              <a:cxnLst/>
              <a:rect l="l" t="t" r="r" b="b"/>
              <a:pathLst>
                <a:path w="132" h="58" extrusionOk="0">
                  <a:moveTo>
                    <a:pt x="84" y="1"/>
                  </a:moveTo>
                  <a:cubicBezTo>
                    <a:pt x="60" y="1"/>
                    <a:pt x="24" y="24"/>
                    <a:pt x="0" y="48"/>
                  </a:cubicBezTo>
                  <a:cubicBezTo>
                    <a:pt x="18" y="54"/>
                    <a:pt x="39" y="57"/>
                    <a:pt x="61" y="57"/>
                  </a:cubicBezTo>
                  <a:cubicBezTo>
                    <a:pt x="84" y="57"/>
                    <a:pt x="108" y="54"/>
                    <a:pt x="131" y="48"/>
                  </a:cubicBezTo>
                  <a:lnTo>
                    <a:pt x="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32"/>
            <p:cNvSpPr/>
            <p:nvPr/>
          </p:nvSpPr>
          <p:spPr>
            <a:xfrm>
              <a:off x="5927225" y="3452350"/>
              <a:ext cx="3600" cy="1250"/>
            </a:xfrm>
            <a:custGeom>
              <a:avLst/>
              <a:gdLst/>
              <a:ahLst/>
              <a:cxnLst/>
              <a:rect l="l" t="t" r="r" b="b"/>
              <a:pathLst>
                <a:path w="144" h="50" extrusionOk="0">
                  <a:moveTo>
                    <a:pt x="0" y="0"/>
                  </a:moveTo>
                  <a:cubicBezTo>
                    <a:pt x="11" y="11"/>
                    <a:pt x="21" y="50"/>
                    <a:pt x="24" y="50"/>
                  </a:cubicBezTo>
                  <a:cubicBezTo>
                    <a:pt x="24" y="50"/>
                    <a:pt x="24" y="49"/>
                    <a:pt x="24" y="48"/>
                  </a:cubicBezTo>
                  <a:cubicBezTo>
                    <a:pt x="72" y="48"/>
                    <a:pt x="95" y="24"/>
                    <a:pt x="143" y="12"/>
                  </a:cubicBezTo>
                  <a:cubicBezTo>
                    <a:pt x="95" y="12"/>
                    <a:pt x="36"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32"/>
            <p:cNvSpPr/>
            <p:nvPr/>
          </p:nvSpPr>
          <p:spPr>
            <a:xfrm>
              <a:off x="5862025" y="3445500"/>
              <a:ext cx="4500" cy="2450"/>
            </a:xfrm>
            <a:custGeom>
              <a:avLst/>
              <a:gdLst/>
              <a:ahLst/>
              <a:cxnLst/>
              <a:rect l="l" t="t" r="r" b="b"/>
              <a:pathLst>
                <a:path w="180" h="98" extrusionOk="0">
                  <a:moveTo>
                    <a:pt x="1" y="0"/>
                  </a:moveTo>
                  <a:cubicBezTo>
                    <a:pt x="43" y="54"/>
                    <a:pt x="76" y="97"/>
                    <a:pt x="151" y="97"/>
                  </a:cubicBezTo>
                  <a:cubicBezTo>
                    <a:pt x="160" y="97"/>
                    <a:pt x="169" y="97"/>
                    <a:pt x="179" y="96"/>
                  </a:cubicBezTo>
                  <a:cubicBezTo>
                    <a:pt x="132" y="36"/>
                    <a:pt x="72"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32"/>
            <p:cNvSpPr/>
            <p:nvPr/>
          </p:nvSpPr>
          <p:spPr>
            <a:xfrm>
              <a:off x="6080500" y="3484050"/>
              <a:ext cx="90825" cy="20150"/>
            </a:xfrm>
            <a:custGeom>
              <a:avLst/>
              <a:gdLst/>
              <a:ahLst/>
              <a:cxnLst/>
              <a:rect l="l" t="t" r="r" b="b"/>
              <a:pathLst>
                <a:path w="3633" h="806" extrusionOk="0">
                  <a:moveTo>
                    <a:pt x="651" y="0"/>
                  </a:moveTo>
                  <a:cubicBezTo>
                    <a:pt x="479" y="0"/>
                    <a:pt x="306" y="12"/>
                    <a:pt x="132" y="42"/>
                  </a:cubicBezTo>
                  <a:cubicBezTo>
                    <a:pt x="60" y="66"/>
                    <a:pt x="13" y="125"/>
                    <a:pt x="1" y="208"/>
                  </a:cubicBezTo>
                  <a:cubicBezTo>
                    <a:pt x="25" y="339"/>
                    <a:pt x="120" y="387"/>
                    <a:pt x="215" y="411"/>
                  </a:cubicBezTo>
                  <a:cubicBezTo>
                    <a:pt x="358" y="447"/>
                    <a:pt x="477" y="447"/>
                    <a:pt x="608" y="447"/>
                  </a:cubicBezTo>
                  <a:lnTo>
                    <a:pt x="870" y="482"/>
                  </a:lnTo>
                  <a:cubicBezTo>
                    <a:pt x="900" y="494"/>
                    <a:pt x="927" y="500"/>
                    <a:pt x="953" y="500"/>
                  </a:cubicBezTo>
                  <a:cubicBezTo>
                    <a:pt x="980" y="500"/>
                    <a:pt x="1007" y="494"/>
                    <a:pt x="1037" y="482"/>
                  </a:cubicBezTo>
                  <a:cubicBezTo>
                    <a:pt x="1072" y="470"/>
                    <a:pt x="1084" y="459"/>
                    <a:pt x="1108" y="447"/>
                  </a:cubicBezTo>
                  <a:cubicBezTo>
                    <a:pt x="1132" y="423"/>
                    <a:pt x="1148" y="414"/>
                    <a:pt x="1158" y="414"/>
                  </a:cubicBezTo>
                  <a:cubicBezTo>
                    <a:pt x="1192" y="414"/>
                    <a:pt x="1175" y="508"/>
                    <a:pt x="1216" y="508"/>
                  </a:cubicBezTo>
                  <a:cubicBezTo>
                    <a:pt x="1219" y="508"/>
                    <a:pt x="1223" y="508"/>
                    <a:pt x="1227" y="506"/>
                  </a:cubicBezTo>
                  <a:cubicBezTo>
                    <a:pt x="1276" y="520"/>
                    <a:pt x="1321" y="526"/>
                    <a:pt x="1366" y="526"/>
                  </a:cubicBezTo>
                  <a:cubicBezTo>
                    <a:pt x="1398" y="526"/>
                    <a:pt x="1431" y="523"/>
                    <a:pt x="1465" y="518"/>
                  </a:cubicBezTo>
                  <a:cubicBezTo>
                    <a:pt x="1500" y="499"/>
                    <a:pt x="1534" y="491"/>
                    <a:pt x="1566" y="491"/>
                  </a:cubicBezTo>
                  <a:cubicBezTo>
                    <a:pt x="1633" y="491"/>
                    <a:pt x="1695" y="525"/>
                    <a:pt x="1751" y="566"/>
                  </a:cubicBezTo>
                  <a:cubicBezTo>
                    <a:pt x="1977" y="625"/>
                    <a:pt x="2215" y="625"/>
                    <a:pt x="2454" y="661"/>
                  </a:cubicBezTo>
                  <a:cubicBezTo>
                    <a:pt x="2492" y="666"/>
                    <a:pt x="2531" y="667"/>
                    <a:pt x="2569" y="667"/>
                  </a:cubicBezTo>
                  <a:cubicBezTo>
                    <a:pt x="2606" y="667"/>
                    <a:pt x="2642" y="666"/>
                    <a:pt x="2678" y="666"/>
                  </a:cubicBezTo>
                  <a:cubicBezTo>
                    <a:pt x="2780" y="666"/>
                    <a:pt x="2881" y="675"/>
                    <a:pt x="2977" y="744"/>
                  </a:cubicBezTo>
                  <a:cubicBezTo>
                    <a:pt x="3058" y="786"/>
                    <a:pt x="3134" y="806"/>
                    <a:pt x="3204" y="806"/>
                  </a:cubicBezTo>
                  <a:cubicBezTo>
                    <a:pt x="3371" y="806"/>
                    <a:pt x="3508" y="694"/>
                    <a:pt x="3608" y="518"/>
                  </a:cubicBezTo>
                  <a:cubicBezTo>
                    <a:pt x="3608" y="482"/>
                    <a:pt x="3632" y="459"/>
                    <a:pt x="3632" y="423"/>
                  </a:cubicBezTo>
                  <a:cubicBezTo>
                    <a:pt x="3180" y="220"/>
                    <a:pt x="2656" y="387"/>
                    <a:pt x="2204" y="173"/>
                  </a:cubicBezTo>
                  <a:cubicBezTo>
                    <a:pt x="1684" y="110"/>
                    <a:pt x="1172" y="0"/>
                    <a:pt x="6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32"/>
            <p:cNvSpPr/>
            <p:nvPr/>
          </p:nvSpPr>
          <p:spPr>
            <a:xfrm>
              <a:off x="6050150" y="3479725"/>
              <a:ext cx="85450" cy="13125"/>
            </a:xfrm>
            <a:custGeom>
              <a:avLst/>
              <a:gdLst/>
              <a:ahLst/>
              <a:cxnLst/>
              <a:rect l="l" t="t" r="r" b="b"/>
              <a:pathLst>
                <a:path w="3418" h="525" extrusionOk="0">
                  <a:moveTo>
                    <a:pt x="512" y="0"/>
                  </a:moveTo>
                  <a:cubicBezTo>
                    <a:pt x="381" y="24"/>
                    <a:pt x="227" y="36"/>
                    <a:pt x="96" y="48"/>
                  </a:cubicBezTo>
                  <a:cubicBezTo>
                    <a:pt x="0" y="167"/>
                    <a:pt x="12" y="286"/>
                    <a:pt x="120" y="393"/>
                  </a:cubicBezTo>
                  <a:cubicBezTo>
                    <a:pt x="305" y="478"/>
                    <a:pt x="485" y="525"/>
                    <a:pt x="661" y="525"/>
                  </a:cubicBezTo>
                  <a:cubicBezTo>
                    <a:pt x="858" y="525"/>
                    <a:pt x="1050" y="466"/>
                    <a:pt x="1239" y="334"/>
                  </a:cubicBezTo>
                  <a:cubicBezTo>
                    <a:pt x="1333" y="318"/>
                    <a:pt x="1426" y="312"/>
                    <a:pt x="1518" y="312"/>
                  </a:cubicBezTo>
                  <a:cubicBezTo>
                    <a:pt x="1717" y="312"/>
                    <a:pt x="1911" y="338"/>
                    <a:pt x="2108" y="338"/>
                  </a:cubicBezTo>
                  <a:cubicBezTo>
                    <a:pt x="2152" y="338"/>
                    <a:pt x="2195" y="337"/>
                    <a:pt x="2239" y="334"/>
                  </a:cubicBezTo>
                  <a:cubicBezTo>
                    <a:pt x="2269" y="331"/>
                    <a:pt x="2300" y="330"/>
                    <a:pt x="2330" y="330"/>
                  </a:cubicBezTo>
                  <a:cubicBezTo>
                    <a:pt x="2585" y="330"/>
                    <a:pt x="2831" y="415"/>
                    <a:pt x="3078" y="415"/>
                  </a:cubicBezTo>
                  <a:cubicBezTo>
                    <a:pt x="3191" y="415"/>
                    <a:pt x="3304" y="397"/>
                    <a:pt x="3418" y="346"/>
                  </a:cubicBezTo>
                  <a:cubicBezTo>
                    <a:pt x="3263" y="298"/>
                    <a:pt x="3120" y="239"/>
                    <a:pt x="2965" y="179"/>
                  </a:cubicBezTo>
                  <a:cubicBezTo>
                    <a:pt x="2887" y="118"/>
                    <a:pt x="2803" y="103"/>
                    <a:pt x="2717" y="103"/>
                  </a:cubicBezTo>
                  <a:cubicBezTo>
                    <a:pt x="2635" y="103"/>
                    <a:pt x="2551" y="116"/>
                    <a:pt x="2472" y="116"/>
                  </a:cubicBezTo>
                  <a:cubicBezTo>
                    <a:pt x="2392" y="116"/>
                    <a:pt x="2317" y="103"/>
                    <a:pt x="2251" y="48"/>
                  </a:cubicBezTo>
                  <a:cubicBezTo>
                    <a:pt x="2191" y="60"/>
                    <a:pt x="2144" y="60"/>
                    <a:pt x="2084" y="60"/>
                  </a:cubicBezTo>
                  <a:cubicBezTo>
                    <a:pt x="2042" y="90"/>
                    <a:pt x="1998" y="105"/>
                    <a:pt x="1953" y="105"/>
                  </a:cubicBezTo>
                  <a:cubicBezTo>
                    <a:pt x="1908" y="105"/>
                    <a:pt x="1864" y="90"/>
                    <a:pt x="1822" y="60"/>
                  </a:cubicBezTo>
                  <a:cubicBezTo>
                    <a:pt x="1370" y="36"/>
                    <a:pt x="941" y="24"/>
                    <a:pt x="5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32"/>
            <p:cNvSpPr/>
            <p:nvPr/>
          </p:nvSpPr>
          <p:spPr>
            <a:xfrm>
              <a:off x="6170400" y="3494300"/>
              <a:ext cx="63725" cy="17075"/>
            </a:xfrm>
            <a:custGeom>
              <a:avLst/>
              <a:gdLst/>
              <a:ahLst/>
              <a:cxnLst/>
              <a:rect l="l" t="t" r="r" b="b"/>
              <a:pathLst>
                <a:path w="2549" h="683" extrusionOk="0">
                  <a:moveTo>
                    <a:pt x="387" y="0"/>
                  </a:moveTo>
                  <a:cubicBezTo>
                    <a:pt x="271" y="0"/>
                    <a:pt x="154" y="4"/>
                    <a:pt x="36" y="13"/>
                  </a:cubicBezTo>
                  <a:cubicBezTo>
                    <a:pt x="12" y="49"/>
                    <a:pt x="12" y="60"/>
                    <a:pt x="1" y="96"/>
                  </a:cubicBezTo>
                  <a:cubicBezTo>
                    <a:pt x="132" y="429"/>
                    <a:pt x="465" y="346"/>
                    <a:pt x="715" y="394"/>
                  </a:cubicBezTo>
                  <a:cubicBezTo>
                    <a:pt x="1132" y="477"/>
                    <a:pt x="1560" y="429"/>
                    <a:pt x="1941" y="668"/>
                  </a:cubicBezTo>
                  <a:cubicBezTo>
                    <a:pt x="2031" y="668"/>
                    <a:pt x="2123" y="683"/>
                    <a:pt x="2214" y="683"/>
                  </a:cubicBezTo>
                  <a:cubicBezTo>
                    <a:pt x="2304" y="683"/>
                    <a:pt x="2394" y="668"/>
                    <a:pt x="2477" y="608"/>
                  </a:cubicBezTo>
                  <a:cubicBezTo>
                    <a:pt x="2549" y="477"/>
                    <a:pt x="2441" y="358"/>
                    <a:pt x="2429" y="227"/>
                  </a:cubicBezTo>
                  <a:cubicBezTo>
                    <a:pt x="1757" y="135"/>
                    <a:pt x="1077" y="0"/>
                    <a:pt x="3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 name="Google Shape;3201;p32"/>
            <p:cNvSpPr/>
            <p:nvPr/>
          </p:nvSpPr>
          <p:spPr>
            <a:xfrm>
              <a:off x="6145100" y="3476750"/>
              <a:ext cx="44075" cy="4225"/>
            </a:xfrm>
            <a:custGeom>
              <a:avLst/>
              <a:gdLst/>
              <a:ahLst/>
              <a:cxnLst/>
              <a:rect l="l" t="t" r="r" b="b"/>
              <a:pathLst>
                <a:path w="1763" h="169" extrusionOk="0">
                  <a:moveTo>
                    <a:pt x="751" y="0"/>
                  </a:moveTo>
                  <a:cubicBezTo>
                    <a:pt x="489" y="24"/>
                    <a:pt x="239" y="36"/>
                    <a:pt x="1" y="48"/>
                  </a:cubicBezTo>
                  <a:cubicBezTo>
                    <a:pt x="332" y="143"/>
                    <a:pt x="664" y="168"/>
                    <a:pt x="997" y="168"/>
                  </a:cubicBezTo>
                  <a:cubicBezTo>
                    <a:pt x="1251" y="168"/>
                    <a:pt x="1506" y="154"/>
                    <a:pt x="1763" y="143"/>
                  </a:cubicBezTo>
                  <a:cubicBezTo>
                    <a:pt x="1619" y="42"/>
                    <a:pt x="1466" y="22"/>
                    <a:pt x="1312" y="22"/>
                  </a:cubicBezTo>
                  <a:cubicBezTo>
                    <a:pt x="1209" y="22"/>
                    <a:pt x="1105" y="31"/>
                    <a:pt x="1003" y="31"/>
                  </a:cubicBezTo>
                  <a:cubicBezTo>
                    <a:pt x="917" y="31"/>
                    <a:pt x="832" y="25"/>
                    <a:pt x="7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32"/>
            <p:cNvSpPr/>
            <p:nvPr/>
          </p:nvSpPr>
          <p:spPr>
            <a:xfrm>
              <a:off x="6196000" y="3470400"/>
              <a:ext cx="14500" cy="11400"/>
            </a:xfrm>
            <a:custGeom>
              <a:avLst/>
              <a:gdLst/>
              <a:ahLst/>
              <a:cxnLst/>
              <a:rect l="l" t="t" r="r" b="b"/>
              <a:pathLst>
                <a:path w="580" h="456" extrusionOk="0">
                  <a:moveTo>
                    <a:pt x="260" y="0"/>
                  </a:moveTo>
                  <a:cubicBezTo>
                    <a:pt x="225" y="0"/>
                    <a:pt x="189" y="2"/>
                    <a:pt x="155" y="4"/>
                  </a:cubicBezTo>
                  <a:cubicBezTo>
                    <a:pt x="155" y="159"/>
                    <a:pt x="84" y="290"/>
                    <a:pt x="1" y="409"/>
                  </a:cubicBezTo>
                  <a:cubicBezTo>
                    <a:pt x="6" y="409"/>
                    <a:pt x="12" y="409"/>
                    <a:pt x="19" y="409"/>
                  </a:cubicBezTo>
                  <a:cubicBezTo>
                    <a:pt x="122" y="409"/>
                    <a:pt x="249" y="456"/>
                    <a:pt x="354" y="456"/>
                  </a:cubicBezTo>
                  <a:cubicBezTo>
                    <a:pt x="456" y="456"/>
                    <a:pt x="537" y="412"/>
                    <a:pt x="560" y="243"/>
                  </a:cubicBezTo>
                  <a:cubicBezTo>
                    <a:pt x="580" y="37"/>
                    <a:pt x="423" y="0"/>
                    <a:pt x="2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32"/>
            <p:cNvSpPr/>
            <p:nvPr/>
          </p:nvSpPr>
          <p:spPr>
            <a:xfrm>
              <a:off x="6106400" y="3480050"/>
              <a:ext cx="17900" cy="4750"/>
            </a:xfrm>
            <a:custGeom>
              <a:avLst/>
              <a:gdLst/>
              <a:ahLst/>
              <a:cxnLst/>
              <a:rect l="l" t="t" r="r" b="b"/>
              <a:pathLst>
                <a:path w="716" h="190" extrusionOk="0">
                  <a:moveTo>
                    <a:pt x="378" y="1"/>
                  </a:moveTo>
                  <a:cubicBezTo>
                    <a:pt x="252" y="1"/>
                    <a:pt x="126" y="16"/>
                    <a:pt x="1" y="47"/>
                  </a:cubicBezTo>
                  <a:cubicBezTo>
                    <a:pt x="108" y="166"/>
                    <a:pt x="227" y="190"/>
                    <a:pt x="349" y="190"/>
                  </a:cubicBezTo>
                  <a:cubicBezTo>
                    <a:pt x="430" y="190"/>
                    <a:pt x="513" y="179"/>
                    <a:pt x="594" y="179"/>
                  </a:cubicBezTo>
                  <a:cubicBezTo>
                    <a:pt x="635" y="179"/>
                    <a:pt x="675" y="182"/>
                    <a:pt x="715" y="190"/>
                  </a:cubicBezTo>
                  <a:lnTo>
                    <a:pt x="715" y="35"/>
                  </a:lnTo>
                  <a:cubicBezTo>
                    <a:pt x="603" y="13"/>
                    <a:pt x="490" y="1"/>
                    <a:pt x="3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32"/>
            <p:cNvSpPr/>
            <p:nvPr/>
          </p:nvSpPr>
          <p:spPr>
            <a:xfrm>
              <a:off x="5372375" y="3535075"/>
              <a:ext cx="168800" cy="30700"/>
            </a:xfrm>
            <a:custGeom>
              <a:avLst/>
              <a:gdLst/>
              <a:ahLst/>
              <a:cxnLst/>
              <a:rect l="l" t="t" r="r" b="b"/>
              <a:pathLst>
                <a:path w="6752" h="1228" extrusionOk="0">
                  <a:moveTo>
                    <a:pt x="496" y="0"/>
                  </a:moveTo>
                  <a:cubicBezTo>
                    <a:pt x="46" y="0"/>
                    <a:pt x="38" y="117"/>
                    <a:pt x="1" y="620"/>
                  </a:cubicBezTo>
                  <a:cubicBezTo>
                    <a:pt x="489" y="1227"/>
                    <a:pt x="1251" y="942"/>
                    <a:pt x="1858" y="1168"/>
                  </a:cubicBezTo>
                  <a:cubicBezTo>
                    <a:pt x="2037" y="1168"/>
                    <a:pt x="2215" y="1156"/>
                    <a:pt x="2394" y="1120"/>
                  </a:cubicBezTo>
                  <a:cubicBezTo>
                    <a:pt x="2601" y="1060"/>
                    <a:pt x="2809" y="1043"/>
                    <a:pt x="3012" y="1043"/>
                  </a:cubicBezTo>
                  <a:cubicBezTo>
                    <a:pt x="3088" y="1043"/>
                    <a:pt x="3164" y="1046"/>
                    <a:pt x="3239" y="1049"/>
                  </a:cubicBezTo>
                  <a:cubicBezTo>
                    <a:pt x="3394" y="1028"/>
                    <a:pt x="3566" y="999"/>
                    <a:pt x="3725" y="999"/>
                  </a:cubicBezTo>
                  <a:cubicBezTo>
                    <a:pt x="3750" y="999"/>
                    <a:pt x="3775" y="1000"/>
                    <a:pt x="3799" y="1001"/>
                  </a:cubicBezTo>
                  <a:cubicBezTo>
                    <a:pt x="3870" y="1001"/>
                    <a:pt x="3930" y="1025"/>
                    <a:pt x="3990" y="1025"/>
                  </a:cubicBezTo>
                  <a:cubicBezTo>
                    <a:pt x="4156" y="1049"/>
                    <a:pt x="4311" y="1108"/>
                    <a:pt x="4478" y="1144"/>
                  </a:cubicBezTo>
                  <a:cubicBezTo>
                    <a:pt x="4549" y="1156"/>
                    <a:pt x="4609" y="1168"/>
                    <a:pt x="4692" y="1168"/>
                  </a:cubicBezTo>
                  <a:cubicBezTo>
                    <a:pt x="4877" y="1174"/>
                    <a:pt x="5061" y="1174"/>
                    <a:pt x="5246" y="1174"/>
                  </a:cubicBezTo>
                  <a:cubicBezTo>
                    <a:pt x="5430" y="1174"/>
                    <a:pt x="5615" y="1174"/>
                    <a:pt x="5799" y="1180"/>
                  </a:cubicBezTo>
                  <a:lnTo>
                    <a:pt x="6037" y="1180"/>
                  </a:lnTo>
                  <a:cubicBezTo>
                    <a:pt x="6264" y="1168"/>
                    <a:pt x="6514" y="1204"/>
                    <a:pt x="6692" y="977"/>
                  </a:cubicBezTo>
                  <a:lnTo>
                    <a:pt x="6692" y="846"/>
                  </a:lnTo>
                  <a:cubicBezTo>
                    <a:pt x="6752" y="811"/>
                    <a:pt x="6752" y="763"/>
                    <a:pt x="6728" y="715"/>
                  </a:cubicBezTo>
                  <a:cubicBezTo>
                    <a:pt x="6680" y="680"/>
                    <a:pt x="6633" y="656"/>
                    <a:pt x="6573" y="656"/>
                  </a:cubicBezTo>
                  <a:cubicBezTo>
                    <a:pt x="6549" y="656"/>
                    <a:pt x="6537" y="680"/>
                    <a:pt x="6502" y="692"/>
                  </a:cubicBezTo>
                  <a:cubicBezTo>
                    <a:pt x="6479" y="714"/>
                    <a:pt x="6463" y="723"/>
                    <a:pt x="6450" y="723"/>
                  </a:cubicBezTo>
                  <a:cubicBezTo>
                    <a:pt x="6410" y="723"/>
                    <a:pt x="6416" y="628"/>
                    <a:pt x="6384" y="628"/>
                  </a:cubicBezTo>
                  <a:cubicBezTo>
                    <a:pt x="6380" y="628"/>
                    <a:pt x="6376" y="629"/>
                    <a:pt x="6371" y="632"/>
                  </a:cubicBezTo>
                  <a:cubicBezTo>
                    <a:pt x="6323" y="596"/>
                    <a:pt x="6264" y="584"/>
                    <a:pt x="6204" y="573"/>
                  </a:cubicBezTo>
                  <a:cubicBezTo>
                    <a:pt x="6061" y="537"/>
                    <a:pt x="5906" y="525"/>
                    <a:pt x="5764" y="501"/>
                  </a:cubicBezTo>
                  <a:cubicBezTo>
                    <a:pt x="5704" y="477"/>
                    <a:pt x="5644" y="477"/>
                    <a:pt x="5585" y="477"/>
                  </a:cubicBezTo>
                  <a:cubicBezTo>
                    <a:pt x="5539" y="500"/>
                    <a:pt x="5496" y="511"/>
                    <a:pt x="5456" y="511"/>
                  </a:cubicBezTo>
                  <a:cubicBezTo>
                    <a:pt x="5393" y="511"/>
                    <a:pt x="5338" y="485"/>
                    <a:pt x="5287" y="442"/>
                  </a:cubicBezTo>
                  <a:cubicBezTo>
                    <a:pt x="5121" y="382"/>
                    <a:pt x="4930" y="442"/>
                    <a:pt x="4763" y="358"/>
                  </a:cubicBezTo>
                  <a:cubicBezTo>
                    <a:pt x="4704" y="346"/>
                    <a:pt x="4644" y="334"/>
                    <a:pt x="4585" y="334"/>
                  </a:cubicBezTo>
                  <a:cubicBezTo>
                    <a:pt x="4540" y="341"/>
                    <a:pt x="4498" y="344"/>
                    <a:pt x="4457" y="344"/>
                  </a:cubicBezTo>
                  <a:cubicBezTo>
                    <a:pt x="4346" y="344"/>
                    <a:pt x="4246" y="322"/>
                    <a:pt x="4132" y="287"/>
                  </a:cubicBezTo>
                  <a:cubicBezTo>
                    <a:pt x="4073" y="287"/>
                    <a:pt x="4001" y="275"/>
                    <a:pt x="3942" y="275"/>
                  </a:cubicBezTo>
                  <a:cubicBezTo>
                    <a:pt x="3428" y="235"/>
                    <a:pt x="2930" y="66"/>
                    <a:pt x="2414" y="66"/>
                  </a:cubicBezTo>
                  <a:cubicBezTo>
                    <a:pt x="2321" y="66"/>
                    <a:pt x="2227" y="72"/>
                    <a:pt x="2132" y="84"/>
                  </a:cubicBezTo>
                  <a:cubicBezTo>
                    <a:pt x="2024" y="89"/>
                    <a:pt x="1914" y="93"/>
                    <a:pt x="1804" y="93"/>
                  </a:cubicBezTo>
                  <a:cubicBezTo>
                    <a:pt x="1623" y="93"/>
                    <a:pt x="1441" y="81"/>
                    <a:pt x="1263" y="37"/>
                  </a:cubicBezTo>
                  <a:cubicBezTo>
                    <a:pt x="1192" y="25"/>
                    <a:pt x="1120" y="25"/>
                    <a:pt x="1037" y="25"/>
                  </a:cubicBezTo>
                  <a:cubicBezTo>
                    <a:pt x="808" y="11"/>
                    <a:pt x="632" y="0"/>
                    <a:pt x="4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32"/>
            <p:cNvSpPr/>
            <p:nvPr/>
          </p:nvSpPr>
          <p:spPr>
            <a:xfrm>
              <a:off x="5732550" y="3580725"/>
              <a:ext cx="100025" cy="18525"/>
            </a:xfrm>
            <a:custGeom>
              <a:avLst/>
              <a:gdLst/>
              <a:ahLst/>
              <a:cxnLst/>
              <a:rect l="l" t="t" r="r" b="b"/>
              <a:pathLst>
                <a:path w="4001" h="741" extrusionOk="0">
                  <a:moveTo>
                    <a:pt x="589" y="0"/>
                  </a:moveTo>
                  <a:cubicBezTo>
                    <a:pt x="501" y="0"/>
                    <a:pt x="411" y="3"/>
                    <a:pt x="322" y="9"/>
                  </a:cubicBezTo>
                  <a:cubicBezTo>
                    <a:pt x="262" y="116"/>
                    <a:pt x="0" y="56"/>
                    <a:pt x="48" y="247"/>
                  </a:cubicBezTo>
                  <a:cubicBezTo>
                    <a:pt x="67" y="368"/>
                    <a:pt x="155" y="376"/>
                    <a:pt x="250" y="376"/>
                  </a:cubicBezTo>
                  <a:cubicBezTo>
                    <a:pt x="266" y="376"/>
                    <a:pt x="281" y="376"/>
                    <a:pt x="297" y="376"/>
                  </a:cubicBezTo>
                  <a:cubicBezTo>
                    <a:pt x="365" y="376"/>
                    <a:pt x="432" y="380"/>
                    <a:pt x="477" y="425"/>
                  </a:cubicBezTo>
                  <a:cubicBezTo>
                    <a:pt x="882" y="485"/>
                    <a:pt x="1263" y="568"/>
                    <a:pt x="1667" y="580"/>
                  </a:cubicBezTo>
                  <a:cubicBezTo>
                    <a:pt x="2260" y="599"/>
                    <a:pt x="2859" y="741"/>
                    <a:pt x="3467" y="741"/>
                  </a:cubicBezTo>
                  <a:cubicBezTo>
                    <a:pt x="3617" y="741"/>
                    <a:pt x="3767" y="732"/>
                    <a:pt x="3918" y="711"/>
                  </a:cubicBezTo>
                  <a:cubicBezTo>
                    <a:pt x="4001" y="628"/>
                    <a:pt x="4001" y="532"/>
                    <a:pt x="3918" y="425"/>
                  </a:cubicBezTo>
                  <a:cubicBezTo>
                    <a:pt x="3653" y="345"/>
                    <a:pt x="3400" y="187"/>
                    <a:pt x="3136" y="187"/>
                  </a:cubicBezTo>
                  <a:cubicBezTo>
                    <a:pt x="3127" y="187"/>
                    <a:pt x="3117" y="187"/>
                    <a:pt x="3108" y="187"/>
                  </a:cubicBezTo>
                  <a:cubicBezTo>
                    <a:pt x="3035" y="191"/>
                    <a:pt x="2962" y="193"/>
                    <a:pt x="2890" y="193"/>
                  </a:cubicBezTo>
                  <a:cubicBezTo>
                    <a:pt x="2116" y="193"/>
                    <a:pt x="1362"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32"/>
            <p:cNvSpPr/>
            <p:nvPr/>
          </p:nvSpPr>
          <p:spPr>
            <a:xfrm>
              <a:off x="5451275" y="3556525"/>
              <a:ext cx="76125" cy="22925"/>
            </a:xfrm>
            <a:custGeom>
              <a:avLst/>
              <a:gdLst/>
              <a:ahLst/>
              <a:cxnLst/>
              <a:rect l="l" t="t" r="r" b="b"/>
              <a:pathLst>
                <a:path w="3045" h="917" extrusionOk="0">
                  <a:moveTo>
                    <a:pt x="407" y="1"/>
                  </a:moveTo>
                  <a:cubicBezTo>
                    <a:pt x="289" y="1"/>
                    <a:pt x="172" y="20"/>
                    <a:pt x="72" y="107"/>
                  </a:cubicBezTo>
                  <a:cubicBezTo>
                    <a:pt x="0" y="322"/>
                    <a:pt x="560" y="381"/>
                    <a:pt x="226" y="679"/>
                  </a:cubicBezTo>
                  <a:cubicBezTo>
                    <a:pt x="191" y="738"/>
                    <a:pt x="191" y="798"/>
                    <a:pt x="238" y="846"/>
                  </a:cubicBezTo>
                  <a:cubicBezTo>
                    <a:pt x="282" y="883"/>
                    <a:pt x="329" y="901"/>
                    <a:pt x="379" y="901"/>
                  </a:cubicBezTo>
                  <a:cubicBezTo>
                    <a:pt x="424" y="901"/>
                    <a:pt x="473" y="886"/>
                    <a:pt x="524" y="858"/>
                  </a:cubicBezTo>
                  <a:cubicBezTo>
                    <a:pt x="560" y="858"/>
                    <a:pt x="619" y="846"/>
                    <a:pt x="667" y="846"/>
                  </a:cubicBezTo>
                  <a:cubicBezTo>
                    <a:pt x="821" y="902"/>
                    <a:pt x="977" y="917"/>
                    <a:pt x="1134" y="917"/>
                  </a:cubicBezTo>
                  <a:cubicBezTo>
                    <a:pt x="1296" y="917"/>
                    <a:pt x="1459" y="901"/>
                    <a:pt x="1620" y="901"/>
                  </a:cubicBezTo>
                  <a:cubicBezTo>
                    <a:pt x="1663" y="901"/>
                    <a:pt x="1707" y="902"/>
                    <a:pt x="1750" y="905"/>
                  </a:cubicBezTo>
                  <a:cubicBezTo>
                    <a:pt x="1941" y="905"/>
                    <a:pt x="2126" y="900"/>
                    <a:pt x="2309" y="900"/>
                  </a:cubicBezTo>
                  <a:cubicBezTo>
                    <a:pt x="2401" y="900"/>
                    <a:pt x="2492" y="901"/>
                    <a:pt x="2584" y="905"/>
                  </a:cubicBezTo>
                  <a:cubicBezTo>
                    <a:pt x="2621" y="908"/>
                    <a:pt x="2655" y="910"/>
                    <a:pt x="2686" y="910"/>
                  </a:cubicBezTo>
                  <a:cubicBezTo>
                    <a:pt x="3029" y="910"/>
                    <a:pt x="3045" y="733"/>
                    <a:pt x="2881" y="417"/>
                  </a:cubicBezTo>
                  <a:cubicBezTo>
                    <a:pt x="2822" y="310"/>
                    <a:pt x="2750" y="226"/>
                    <a:pt x="2667" y="143"/>
                  </a:cubicBezTo>
                  <a:cubicBezTo>
                    <a:pt x="2227" y="143"/>
                    <a:pt x="1810" y="131"/>
                    <a:pt x="1381" y="131"/>
                  </a:cubicBezTo>
                  <a:cubicBezTo>
                    <a:pt x="1357" y="250"/>
                    <a:pt x="1381" y="357"/>
                    <a:pt x="1393" y="477"/>
                  </a:cubicBezTo>
                  <a:cubicBezTo>
                    <a:pt x="1238" y="429"/>
                    <a:pt x="1334" y="238"/>
                    <a:pt x="1250" y="143"/>
                  </a:cubicBezTo>
                  <a:cubicBezTo>
                    <a:pt x="1119" y="93"/>
                    <a:pt x="1005" y="16"/>
                    <a:pt x="871" y="16"/>
                  </a:cubicBezTo>
                  <a:cubicBezTo>
                    <a:pt x="847" y="16"/>
                    <a:pt x="823" y="19"/>
                    <a:pt x="798" y="24"/>
                  </a:cubicBezTo>
                  <a:cubicBezTo>
                    <a:pt x="762" y="48"/>
                    <a:pt x="738" y="84"/>
                    <a:pt x="774" y="119"/>
                  </a:cubicBezTo>
                  <a:lnTo>
                    <a:pt x="786" y="179"/>
                  </a:lnTo>
                  <a:lnTo>
                    <a:pt x="738" y="143"/>
                  </a:lnTo>
                  <a:cubicBezTo>
                    <a:pt x="714" y="119"/>
                    <a:pt x="703" y="60"/>
                    <a:pt x="679" y="12"/>
                  </a:cubicBezTo>
                  <a:cubicBezTo>
                    <a:pt x="591" y="12"/>
                    <a:pt x="498" y="1"/>
                    <a:pt x="4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32"/>
            <p:cNvSpPr/>
            <p:nvPr/>
          </p:nvSpPr>
          <p:spPr>
            <a:xfrm>
              <a:off x="5869475" y="3593200"/>
              <a:ext cx="97350" cy="16625"/>
            </a:xfrm>
            <a:custGeom>
              <a:avLst/>
              <a:gdLst/>
              <a:ahLst/>
              <a:cxnLst/>
              <a:rect l="l" t="t" r="r" b="b"/>
              <a:pathLst>
                <a:path w="3894" h="665" extrusionOk="0">
                  <a:moveTo>
                    <a:pt x="609" y="0"/>
                  </a:moveTo>
                  <a:cubicBezTo>
                    <a:pt x="491" y="0"/>
                    <a:pt x="373" y="18"/>
                    <a:pt x="262" y="45"/>
                  </a:cubicBezTo>
                  <a:cubicBezTo>
                    <a:pt x="0" y="129"/>
                    <a:pt x="167" y="272"/>
                    <a:pt x="286" y="391"/>
                  </a:cubicBezTo>
                  <a:cubicBezTo>
                    <a:pt x="977" y="641"/>
                    <a:pt x="1727" y="522"/>
                    <a:pt x="2441" y="641"/>
                  </a:cubicBezTo>
                  <a:cubicBezTo>
                    <a:pt x="2532" y="572"/>
                    <a:pt x="2623" y="542"/>
                    <a:pt x="2715" y="542"/>
                  </a:cubicBezTo>
                  <a:cubicBezTo>
                    <a:pt x="2816" y="542"/>
                    <a:pt x="2919" y="578"/>
                    <a:pt x="3025" y="641"/>
                  </a:cubicBezTo>
                  <a:lnTo>
                    <a:pt x="3167" y="641"/>
                  </a:lnTo>
                  <a:cubicBezTo>
                    <a:pt x="3197" y="626"/>
                    <a:pt x="3226" y="616"/>
                    <a:pt x="3253" y="616"/>
                  </a:cubicBezTo>
                  <a:cubicBezTo>
                    <a:pt x="3269" y="616"/>
                    <a:pt x="3285" y="620"/>
                    <a:pt x="3298" y="629"/>
                  </a:cubicBezTo>
                  <a:cubicBezTo>
                    <a:pt x="3406" y="641"/>
                    <a:pt x="3501" y="641"/>
                    <a:pt x="3596" y="664"/>
                  </a:cubicBezTo>
                  <a:cubicBezTo>
                    <a:pt x="3703" y="581"/>
                    <a:pt x="3834" y="569"/>
                    <a:pt x="3870" y="426"/>
                  </a:cubicBezTo>
                  <a:cubicBezTo>
                    <a:pt x="3894" y="367"/>
                    <a:pt x="3894" y="307"/>
                    <a:pt x="3858" y="260"/>
                  </a:cubicBezTo>
                  <a:cubicBezTo>
                    <a:pt x="2905" y="200"/>
                    <a:pt x="1965" y="141"/>
                    <a:pt x="1012" y="81"/>
                  </a:cubicBezTo>
                  <a:cubicBezTo>
                    <a:pt x="885" y="24"/>
                    <a:pt x="747" y="0"/>
                    <a:pt x="6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32"/>
            <p:cNvSpPr/>
            <p:nvPr/>
          </p:nvSpPr>
          <p:spPr>
            <a:xfrm>
              <a:off x="5749225" y="3553425"/>
              <a:ext cx="86050" cy="18600"/>
            </a:xfrm>
            <a:custGeom>
              <a:avLst/>
              <a:gdLst/>
              <a:ahLst/>
              <a:cxnLst/>
              <a:rect l="l" t="t" r="r" b="b"/>
              <a:pathLst>
                <a:path w="3442" h="744" extrusionOk="0">
                  <a:moveTo>
                    <a:pt x="1333" y="1"/>
                  </a:moveTo>
                  <a:cubicBezTo>
                    <a:pt x="914" y="1"/>
                    <a:pt x="493" y="56"/>
                    <a:pt x="72" y="208"/>
                  </a:cubicBezTo>
                  <a:cubicBezTo>
                    <a:pt x="12" y="315"/>
                    <a:pt x="0" y="422"/>
                    <a:pt x="95" y="529"/>
                  </a:cubicBezTo>
                  <a:cubicBezTo>
                    <a:pt x="792" y="644"/>
                    <a:pt x="1501" y="686"/>
                    <a:pt x="2214" y="686"/>
                  </a:cubicBezTo>
                  <a:cubicBezTo>
                    <a:pt x="2464" y="686"/>
                    <a:pt x="2715" y="681"/>
                    <a:pt x="2965" y="672"/>
                  </a:cubicBezTo>
                  <a:cubicBezTo>
                    <a:pt x="3072" y="529"/>
                    <a:pt x="3441" y="743"/>
                    <a:pt x="3405" y="362"/>
                  </a:cubicBezTo>
                  <a:cubicBezTo>
                    <a:pt x="3346" y="315"/>
                    <a:pt x="3310" y="267"/>
                    <a:pt x="3227" y="243"/>
                  </a:cubicBezTo>
                  <a:cubicBezTo>
                    <a:pt x="2603" y="129"/>
                    <a:pt x="1970" y="1"/>
                    <a:pt x="13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32"/>
            <p:cNvSpPr/>
            <p:nvPr/>
          </p:nvSpPr>
          <p:spPr>
            <a:xfrm>
              <a:off x="5616475" y="3574125"/>
              <a:ext cx="71450" cy="33025"/>
            </a:xfrm>
            <a:custGeom>
              <a:avLst/>
              <a:gdLst/>
              <a:ahLst/>
              <a:cxnLst/>
              <a:rect l="l" t="t" r="r" b="b"/>
              <a:pathLst>
                <a:path w="2858" h="1321" extrusionOk="0">
                  <a:moveTo>
                    <a:pt x="396" y="1"/>
                  </a:moveTo>
                  <a:cubicBezTo>
                    <a:pt x="364" y="1"/>
                    <a:pt x="331" y="4"/>
                    <a:pt x="298" y="11"/>
                  </a:cubicBezTo>
                  <a:cubicBezTo>
                    <a:pt x="179" y="34"/>
                    <a:pt x="60" y="58"/>
                    <a:pt x="24" y="189"/>
                  </a:cubicBezTo>
                  <a:cubicBezTo>
                    <a:pt x="0" y="332"/>
                    <a:pt x="131" y="380"/>
                    <a:pt x="214" y="451"/>
                  </a:cubicBezTo>
                  <a:cubicBezTo>
                    <a:pt x="393" y="630"/>
                    <a:pt x="679" y="606"/>
                    <a:pt x="881" y="749"/>
                  </a:cubicBezTo>
                  <a:cubicBezTo>
                    <a:pt x="964" y="844"/>
                    <a:pt x="953" y="927"/>
                    <a:pt x="941" y="1035"/>
                  </a:cubicBezTo>
                  <a:cubicBezTo>
                    <a:pt x="1029" y="1136"/>
                    <a:pt x="1140" y="1161"/>
                    <a:pt x="1259" y="1161"/>
                  </a:cubicBezTo>
                  <a:cubicBezTo>
                    <a:pt x="1349" y="1161"/>
                    <a:pt x="1444" y="1147"/>
                    <a:pt x="1536" y="1142"/>
                  </a:cubicBezTo>
                  <a:cubicBezTo>
                    <a:pt x="1627" y="1051"/>
                    <a:pt x="1718" y="1006"/>
                    <a:pt x="1807" y="1006"/>
                  </a:cubicBezTo>
                  <a:cubicBezTo>
                    <a:pt x="1906" y="1006"/>
                    <a:pt x="2002" y="1060"/>
                    <a:pt x="2096" y="1166"/>
                  </a:cubicBezTo>
                  <a:cubicBezTo>
                    <a:pt x="2203" y="1320"/>
                    <a:pt x="2381" y="1261"/>
                    <a:pt x="2524" y="1308"/>
                  </a:cubicBezTo>
                  <a:cubicBezTo>
                    <a:pt x="2619" y="1285"/>
                    <a:pt x="2727" y="1273"/>
                    <a:pt x="2810" y="1261"/>
                  </a:cubicBezTo>
                  <a:cubicBezTo>
                    <a:pt x="2858" y="1035"/>
                    <a:pt x="2524" y="1046"/>
                    <a:pt x="2548" y="808"/>
                  </a:cubicBezTo>
                  <a:cubicBezTo>
                    <a:pt x="2399" y="689"/>
                    <a:pt x="2224" y="689"/>
                    <a:pt x="2043" y="689"/>
                  </a:cubicBezTo>
                  <a:cubicBezTo>
                    <a:pt x="1863" y="689"/>
                    <a:pt x="1679" y="689"/>
                    <a:pt x="1512" y="570"/>
                  </a:cubicBezTo>
                  <a:cubicBezTo>
                    <a:pt x="1810" y="558"/>
                    <a:pt x="2096" y="546"/>
                    <a:pt x="2381" y="523"/>
                  </a:cubicBezTo>
                  <a:cubicBezTo>
                    <a:pt x="2417" y="487"/>
                    <a:pt x="2417" y="427"/>
                    <a:pt x="2381" y="368"/>
                  </a:cubicBezTo>
                  <a:cubicBezTo>
                    <a:pt x="2322" y="332"/>
                    <a:pt x="2262" y="308"/>
                    <a:pt x="2203" y="284"/>
                  </a:cubicBezTo>
                  <a:cubicBezTo>
                    <a:pt x="2156" y="272"/>
                    <a:pt x="2106" y="268"/>
                    <a:pt x="2056" y="268"/>
                  </a:cubicBezTo>
                  <a:cubicBezTo>
                    <a:pt x="1986" y="268"/>
                    <a:pt x="1914" y="276"/>
                    <a:pt x="1844" y="276"/>
                  </a:cubicBezTo>
                  <a:cubicBezTo>
                    <a:pt x="1723" y="276"/>
                    <a:pt x="1607" y="255"/>
                    <a:pt x="1512" y="142"/>
                  </a:cubicBezTo>
                  <a:lnTo>
                    <a:pt x="1214" y="142"/>
                  </a:lnTo>
                  <a:cubicBezTo>
                    <a:pt x="1214" y="154"/>
                    <a:pt x="1203" y="165"/>
                    <a:pt x="1179" y="189"/>
                  </a:cubicBezTo>
                  <a:cubicBezTo>
                    <a:pt x="1170" y="192"/>
                    <a:pt x="1163" y="194"/>
                    <a:pt x="1157" y="194"/>
                  </a:cubicBezTo>
                  <a:cubicBezTo>
                    <a:pt x="1136" y="194"/>
                    <a:pt x="1123" y="178"/>
                    <a:pt x="1095" y="142"/>
                  </a:cubicBezTo>
                  <a:cubicBezTo>
                    <a:pt x="1074" y="144"/>
                    <a:pt x="1054" y="145"/>
                    <a:pt x="1033" y="145"/>
                  </a:cubicBezTo>
                  <a:cubicBezTo>
                    <a:pt x="808" y="145"/>
                    <a:pt x="617" y="1"/>
                    <a:pt x="3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32"/>
            <p:cNvSpPr/>
            <p:nvPr/>
          </p:nvSpPr>
          <p:spPr>
            <a:xfrm>
              <a:off x="5439350" y="3586775"/>
              <a:ext cx="88150" cy="20325"/>
            </a:xfrm>
            <a:custGeom>
              <a:avLst/>
              <a:gdLst/>
              <a:ahLst/>
              <a:cxnLst/>
              <a:rect l="l" t="t" r="r" b="b"/>
              <a:pathLst>
                <a:path w="3526" h="813" extrusionOk="0">
                  <a:moveTo>
                    <a:pt x="165" y="0"/>
                  </a:moveTo>
                  <a:cubicBezTo>
                    <a:pt x="82" y="0"/>
                    <a:pt x="18" y="49"/>
                    <a:pt x="1" y="231"/>
                  </a:cubicBezTo>
                  <a:cubicBezTo>
                    <a:pt x="418" y="540"/>
                    <a:pt x="953" y="481"/>
                    <a:pt x="1430" y="660"/>
                  </a:cubicBezTo>
                  <a:cubicBezTo>
                    <a:pt x="1488" y="648"/>
                    <a:pt x="1547" y="643"/>
                    <a:pt x="1605" y="643"/>
                  </a:cubicBezTo>
                  <a:cubicBezTo>
                    <a:pt x="1948" y="643"/>
                    <a:pt x="2281" y="813"/>
                    <a:pt x="2622" y="813"/>
                  </a:cubicBezTo>
                  <a:cubicBezTo>
                    <a:pt x="2704" y="813"/>
                    <a:pt x="2787" y="803"/>
                    <a:pt x="2870" y="779"/>
                  </a:cubicBezTo>
                  <a:cubicBezTo>
                    <a:pt x="2930" y="713"/>
                    <a:pt x="3007" y="713"/>
                    <a:pt x="3085" y="713"/>
                  </a:cubicBezTo>
                  <a:cubicBezTo>
                    <a:pt x="3162" y="713"/>
                    <a:pt x="3239" y="713"/>
                    <a:pt x="3299" y="648"/>
                  </a:cubicBezTo>
                  <a:cubicBezTo>
                    <a:pt x="3382" y="636"/>
                    <a:pt x="3454" y="636"/>
                    <a:pt x="3525" y="624"/>
                  </a:cubicBezTo>
                  <a:cubicBezTo>
                    <a:pt x="3406" y="588"/>
                    <a:pt x="3299" y="517"/>
                    <a:pt x="3204" y="517"/>
                  </a:cubicBezTo>
                  <a:cubicBezTo>
                    <a:pt x="2275" y="421"/>
                    <a:pt x="1370" y="267"/>
                    <a:pt x="453" y="64"/>
                  </a:cubicBezTo>
                  <a:cubicBezTo>
                    <a:pt x="357" y="52"/>
                    <a:pt x="251" y="0"/>
                    <a:pt x="1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32"/>
            <p:cNvSpPr/>
            <p:nvPr/>
          </p:nvSpPr>
          <p:spPr>
            <a:xfrm>
              <a:off x="5833450" y="3557250"/>
              <a:ext cx="74750" cy="17275"/>
            </a:xfrm>
            <a:custGeom>
              <a:avLst/>
              <a:gdLst/>
              <a:ahLst/>
              <a:cxnLst/>
              <a:rect l="l" t="t" r="r" b="b"/>
              <a:pathLst>
                <a:path w="2990" h="691" extrusionOk="0">
                  <a:moveTo>
                    <a:pt x="293" y="0"/>
                  </a:moveTo>
                  <a:cubicBezTo>
                    <a:pt x="184" y="0"/>
                    <a:pt x="83" y="51"/>
                    <a:pt x="1" y="221"/>
                  </a:cubicBezTo>
                  <a:lnTo>
                    <a:pt x="36" y="269"/>
                  </a:lnTo>
                  <a:cubicBezTo>
                    <a:pt x="84" y="352"/>
                    <a:pt x="60" y="471"/>
                    <a:pt x="155" y="531"/>
                  </a:cubicBezTo>
                  <a:cubicBezTo>
                    <a:pt x="879" y="662"/>
                    <a:pt x="1595" y="690"/>
                    <a:pt x="2309" y="690"/>
                  </a:cubicBezTo>
                  <a:cubicBezTo>
                    <a:pt x="2500" y="690"/>
                    <a:pt x="2691" y="688"/>
                    <a:pt x="2882" y="686"/>
                  </a:cubicBezTo>
                  <a:cubicBezTo>
                    <a:pt x="2918" y="650"/>
                    <a:pt x="2930" y="626"/>
                    <a:pt x="2953" y="578"/>
                  </a:cubicBezTo>
                  <a:cubicBezTo>
                    <a:pt x="2989" y="459"/>
                    <a:pt x="2953" y="376"/>
                    <a:pt x="2858" y="293"/>
                  </a:cubicBezTo>
                  <a:cubicBezTo>
                    <a:pt x="2470" y="222"/>
                    <a:pt x="2089" y="139"/>
                    <a:pt x="1700" y="139"/>
                  </a:cubicBezTo>
                  <a:cubicBezTo>
                    <a:pt x="1563" y="139"/>
                    <a:pt x="1426" y="149"/>
                    <a:pt x="1287" y="174"/>
                  </a:cubicBezTo>
                  <a:cubicBezTo>
                    <a:pt x="1219" y="216"/>
                    <a:pt x="1158" y="232"/>
                    <a:pt x="1100" y="232"/>
                  </a:cubicBezTo>
                  <a:cubicBezTo>
                    <a:pt x="992" y="232"/>
                    <a:pt x="894" y="176"/>
                    <a:pt x="787" y="114"/>
                  </a:cubicBezTo>
                  <a:cubicBezTo>
                    <a:pt x="625" y="107"/>
                    <a:pt x="450" y="0"/>
                    <a:pt x="2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32"/>
            <p:cNvSpPr/>
            <p:nvPr/>
          </p:nvSpPr>
          <p:spPr>
            <a:xfrm>
              <a:off x="5962350" y="3599975"/>
              <a:ext cx="51500" cy="15100"/>
            </a:xfrm>
            <a:custGeom>
              <a:avLst/>
              <a:gdLst/>
              <a:ahLst/>
              <a:cxnLst/>
              <a:rect l="l" t="t" r="r" b="b"/>
              <a:pathLst>
                <a:path w="2060" h="604" extrusionOk="0">
                  <a:moveTo>
                    <a:pt x="167" y="12"/>
                  </a:moveTo>
                  <a:lnTo>
                    <a:pt x="167" y="132"/>
                  </a:lnTo>
                  <a:cubicBezTo>
                    <a:pt x="95" y="227"/>
                    <a:pt x="48" y="310"/>
                    <a:pt x="0" y="429"/>
                  </a:cubicBezTo>
                  <a:cubicBezTo>
                    <a:pt x="282" y="554"/>
                    <a:pt x="574" y="577"/>
                    <a:pt x="867" y="577"/>
                  </a:cubicBezTo>
                  <a:cubicBezTo>
                    <a:pt x="1046" y="577"/>
                    <a:pt x="1226" y="568"/>
                    <a:pt x="1404" y="568"/>
                  </a:cubicBezTo>
                  <a:cubicBezTo>
                    <a:pt x="1464" y="568"/>
                    <a:pt x="1524" y="569"/>
                    <a:pt x="1584" y="572"/>
                  </a:cubicBezTo>
                  <a:cubicBezTo>
                    <a:pt x="1621" y="595"/>
                    <a:pt x="1659" y="603"/>
                    <a:pt x="1697" y="603"/>
                  </a:cubicBezTo>
                  <a:cubicBezTo>
                    <a:pt x="1719" y="603"/>
                    <a:pt x="1740" y="600"/>
                    <a:pt x="1762" y="596"/>
                  </a:cubicBezTo>
                  <a:cubicBezTo>
                    <a:pt x="1893" y="513"/>
                    <a:pt x="2000" y="405"/>
                    <a:pt x="2060" y="251"/>
                  </a:cubicBezTo>
                  <a:cubicBezTo>
                    <a:pt x="1441" y="1"/>
                    <a:pt x="798" y="155"/>
                    <a:pt x="167"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32"/>
            <p:cNvSpPr/>
            <p:nvPr/>
          </p:nvSpPr>
          <p:spPr>
            <a:xfrm>
              <a:off x="5367925" y="3548400"/>
              <a:ext cx="58350" cy="30700"/>
            </a:xfrm>
            <a:custGeom>
              <a:avLst/>
              <a:gdLst/>
              <a:ahLst/>
              <a:cxnLst/>
              <a:rect l="l" t="t" r="r" b="b"/>
              <a:pathLst>
                <a:path w="2334" h="1228" extrusionOk="0">
                  <a:moveTo>
                    <a:pt x="177" y="1"/>
                  </a:moveTo>
                  <a:cubicBezTo>
                    <a:pt x="136" y="1"/>
                    <a:pt x="98" y="31"/>
                    <a:pt x="60" y="99"/>
                  </a:cubicBezTo>
                  <a:cubicBezTo>
                    <a:pt x="0" y="301"/>
                    <a:pt x="107" y="444"/>
                    <a:pt x="250" y="563"/>
                  </a:cubicBezTo>
                  <a:cubicBezTo>
                    <a:pt x="643" y="754"/>
                    <a:pt x="1084" y="706"/>
                    <a:pt x="1453" y="944"/>
                  </a:cubicBezTo>
                  <a:cubicBezTo>
                    <a:pt x="1512" y="980"/>
                    <a:pt x="1560" y="1016"/>
                    <a:pt x="1620" y="1052"/>
                  </a:cubicBezTo>
                  <a:cubicBezTo>
                    <a:pt x="1745" y="1106"/>
                    <a:pt x="1858" y="1227"/>
                    <a:pt x="2003" y="1227"/>
                  </a:cubicBezTo>
                  <a:cubicBezTo>
                    <a:pt x="2050" y="1227"/>
                    <a:pt x="2100" y="1215"/>
                    <a:pt x="2155" y="1183"/>
                  </a:cubicBezTo>
                  <a:cubicBezTo>
                    <a:pt x="2203" y="1147"/>
                    <a:pt x="2227" y="1075"/>
                    <a:pt x="2274" y="1040"/>
                  </a:cubicBezTo>
                  <a:lnTo>
                    <a:pt x="2334" y="992"/>
                  </a:lnTo>
                  <a:lnTo>
                    <a:pt x="2334" y="921"/>
                  </a:lnTo>
                  <a:cubicBezTo>
                    <a:pt x="2286" y="849"/>
                    <a:pt x="2334" y="790"/>
                    <a:pt x="2334" y="706"/>
                  </a:cubicBezTo>
                  <a:cubicBezTo>
                    <a:pt x="2322" y="587"/>
                    <a:pt x="2227" y="551"/>
                    <a:pt x="2143" y="492"/>
                  </a:cubicBezTo>
                  <a:cubicBezTo>
                    <a:pt x="1846" y="432"/>
                    <a:pt x="1548" y="373"/>
                    <a:pt x="1250" y="337"/>
                  </a:cubicBezTo>
                  <a:cubicBezTo>
                    <a:pt x="893" y="290"/>
                    <a:pt x="536" y="266"/>
                    <a:pt x="250" y="28"/>
                  </a:cubicBezTo>
                  <a:cubicBezTo>
                    <a:pt x="225" y="10"/>
                    <a:pt x="200" y="1"/>
                    <a:pt x="1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32"/>
            <p:cNvSpPr/>
            <p:nvPr/>
          </p:nvSpPr>
          <p:spPr>
            <a:xfrm>
              <a:off x="5830475" y="3590975"/>
              <a:ext cx="64925" cy="12875"/>
            </a:xfrm>
            <a:custGeom>
              <a:avLst/>
              <a:gdLst/>
              <a:ahLst/>
              <a:cxnLst/>
              <a:rect l="l" t="t" r="r" b="b"/>
              <a:pathLst>
                <a:path w="2597" h="515" extrusionOk="0">
                  <a:moveTo>
                    <a:pt x="553" y="0"/>
                  </a:moveTo>
                  <a:cubicBezTo>
                    <a:pt x="373" y="0"/>
                    <a:pt x="195" y="39"/>
                    <a:pt x="13" y="39"/>
                  </a:cubicBezTo>
                  <a:cubicBezTo>
                    <a:pt x="1" y="134"/>
                    <a:pt x="1" y="230"/>
                    <a:pt x="1" y="313"/>
                  </a:cubicBezTo>
                  <a:cubicBezTo>
                    <a:pt x="493" y="390"/>
                    <a:pt x="985" y="514"/>
                    <a:pt x="1495" y="514"/>
                  </a:cubicBezTo>
                  <a:cubicBezTo>
                    <a:pt x="1615" y="514"/>
                    <a:pt x="1736" y="507"/>
                    <a:pt x="1858" y="492"/>
                  </a:cubicBezTo>
                  <a:cubicBezTo>
                    <a:pt x="1822" y="361"/>
                    <a:pt x="1739" y="218"/>
                    <a:pt x="1977" y="194"/>
                  </a:cubicBezTo>
                  <a:cubicBezTo>
                    <a:pt x="2179" y="182"/>
                    <a:pt x="2394" y="182"/>
                    <a:pt x="2596" y="182"/>
                  </a:cubicBezTo>
                  <a:cubicBezTo>
                    <a:pt x="2289" y="75"/>
                    <a:pt x="1965" y="53"/>
                    <a:pt x="1644" y="53"/>
                  </a:cubicBezTo>
                  <a:cubicBezTo>
                    <a:pt x="1430" y="53"/>
                    <a:pt x="1217" y="63"/>
                    <a:pt x="1013" y="63"/>
                  </a:cubicBezTo>
                  <a:cubicBezTo>
                    <a:pt x="965" y="75"/>
                    <a:pt x="953" y="111"/>
                    <a:pt x="953" y="158"/>
                  </a:cubicBezTo>
                  <a:lnTo>
                    <a:pt x="917" y="194"/>
                  </a:lnTo>
                  <a:lnTo>
                    <a:pt x="917" y="134"/>
                  </a:lnTo>
                  <a:cubicBezTo>
                    <a:pt x="929" y="99"/>
                    <a:pt x="906" y="63"/>
                    <a:pt x="858" y="51"/>
                  </a:cubicBezTo>
                  <a:cubicBezTo>
                    <a:pt x="755" y="12"/>
                    <a:pt x="654" y="0"/>
                    <a:pt x="5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32"/>
            <p:cNvSpPr/>
            <p:nvPr/>
          </p:nvSpPr>
          <p:spPr>
            <a:xfrm>
              <a:off x="5674500" y="3577425"/>
              <a:ext cx="51825" cy="12200"/>
            </a:xfrm>
            <a:custGeom>
              <a:avLst/>
              <a:gdLst/>
              <a:ahLst/>
              <a:cxnLst/>
              <a:rect l="l" t="t" r="r" b="b"/>
              <a:pathLst>
                <a:path w="2073" h="488" extrusionOk="0">
                  <a:moveTo>
                    <a:pt x="821" y="1"/>
                  </a:moveTo>
                  <a:cubicBezTo>
                    <a:pt x="567" y="1"/>
                    <a:pt x="314" y="34"/>
                    <a:pt x="60" y="129"/>
                  </a:cubicBezTo>
                  <a:cubicBezTo>
                    <a:pt x="1" y="188"/>
                    <a:pt x="1" y="248"/>
                    <a:pt x="48" y="307"/>
                  </a:cubicBezTo>
                  <a:cubicBezTo>
                    <a:pt x="84" y="355"/>
                    <a:pt x="132" y="391"/>
                    <a:pt x="191" y="426"/>
                  </a:cubicBezTo>
                  <a:cubicBezTo>
                    <a:pt x="555" y="451"/>
                    <a:pt x="924" y="487"/>
                    <a:pt x="1291" y="487"/>
                  </a:cubicBezTo>
                  <a:cubicBezTo>
                    <a:pt x="1453" y="487"/>
                    <a:pt x="1614" y="480"/>
                    <a:pt x="1775" y="462"/>
                  </a:cubicBezTo>
                  <a:cubicBezTo>
                    <a:pt x="1799" y="438"/>
                    <a:pt x="1834" y="438"/>
                    <a:pt x="1858" y="426"/>
                  </a:cubicBezTo>
                  <a:cubicBezTo>
                    <a:pt x="1953" y="379"/>
                    <a:pt x="2013" y="319"/>
                    <a:pt x="2049" y="236"/>
                  </a:cubicBezTo>
                  <a:cubicBezTo>
                    <a:pt x="2049" y="200"/>
                    <a:pt x="2072" y="176"/>
                    <a:pt x="2072" y="141"/>
                  </a:cubicBezTo>
                  <a:cubicBezTo>
                    <a:pt x="1652" y="89"/>
                    <a:pt x="1235" y="1"/>
                    <a:pt x="8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32"/>
            <p:cNvSpPr/>
            <p:nvPr/>
          </p:nvSpPr>
          <p:spPr>
            <a:xfrm>
              <a:off x="6075450" y="3613675"/>
              <a:ext cx="65200" cy="14300"/>
            </a:xfrm>
            <a:custGeom>
              <a:avLst/>
              <a:gdLst/>
              <a:ahLst/>
              <a:cxnLst/>
              <a:rect l="l" t="t" r="r" b="b"/>
              <a:pathLst>
                <a:path w="2608" h="572" extrusionOk="0">
                  <a:moveTo>
                    <a:pt x="524" y="0"/>
                  </a:moveTo>
                  <a:cubicBezTo>
                    <a:pt x="417" y="24"/>
                    <a:pt x="334" y="24"/>
                    <a:pt x="227" y="24"/>
                  </a:cubicBezTo>
                  <a:cubicBezTo>
                    <a:pt x="155" y="96"/>
                    <a:pt x="0" y="143"/>
                    <a:pt x="96" y="286"/>
                  </a:cubicBezTo>
                  <a:cubicBezTo>
                    <a:pt x="751" y="524"/>
                    <a:pt x="1429" y="500"/>
                    <a:pt x="2108" y="572"/>
                  </a:cubicBezTo>
                  <a:cubicBezTo>
                    <a:pt x="2127" y="547"/>
                    <a:pt x="2152" y="531"/>
                    <a:pt x="2179" y="531"/>
                  </a:cubicBezTo>
                  <a:cubicBezTo>
                    <a:pt x="2203" y="531"/>
                    <a:pt x="2228" y="544"/>
                    <a:pt x="2251" y="572"/>
                  </a:cubicBezTo>
                  <a:cubicBezTo>
                    <a:pt x="2298" y="572"/>
                    <a:pt x="2346" y="572"/>
                    <a:pt x="2382" y="560"/>
                  </a:cubicBezTo>
                  <a:cubicBezTo>
                    <a:pt x="2525" y="524"/>
                    <a:pt x="2608" y="453"/>
                    <a:pt x="2548" y="286"/>
                  </a:cubicBezTo>
                  <a:lnTo>
                    <a:pt x="2537" y="286"/>
                  </a:lnTo>
                  <a:cubicBezTo>
                    <a:pt x="2346" y="203"/>
                    <a:pt x="2132" y="167"/>
                    <a:pt x="1929" y="107"/>
                  </a:cubicBezTo>
                  <a:cubicBezTo>
                    <a:pt x="1864" y="94"/>
                    <a:pt x="1797" y="91"/>
                    <a:pt x="1729" y="91"/>
                  </a:cubicBezTo>
                  <a:cubicBezTo>
                    <a:pt x="1663" y="91"/>
                    <a:pt x="1596" y="94"/>
                    <a:pt x="1529" y="94"/>
                  </a:cubicBezTo>
                  <a:cubicBezTo>
                    <a:pt x="1415" y="94"/>
                    <a:pt x="1300" y="85"/>
                    <a:pt x="1191" y="36"/>
                  </a:cubicBezTo>
                  <a:lnTo>
                    <a:pt x="941" y="36"/>
                  </a:lnTo>
                  <a:cubicBezTo>
                    <a:pt x="917" y="96"/>
                    <a:pt x="858" y="143"/>
                    <a:pt x="774" y="155"/>
                  </a:cubicBezTo>
                  <a:cubicBezTo>
                    <a:pt x="757" y="155"/>
                    <a:pt x="739" y="156"/>
                    <a:pt x="721" y="156"/>
                  </a:cubicBezTo>
                  <a:cubicBezTo>
                    <a:pt x="676" y="156"/>
                    <a:pt x="630" y="150"/>
                    <a:pt x="596" y="107"/>
                  </a:cubicBezTo>
                  <a:cubicBezTo>
                    <a:pt x="596" y="60"/>
                    <a:pt x="572" y="24"/>
                    <a:pt x="5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32"/>
            <p:cNvSpPr/>
            <p:nvPr/>
          </p:nvSpPr>
          <p:spPr>
            <a:xfrm>
              <a:off x="5998650" y="3573200"/>
              <a:ext cx="45275" cy="15225"/>
            </a:xfrm>
            <a:custGeom>
              <a:avLst/>
              <a:gdLst/>
              <a:ahLst/>
              <a:cxnLst/>
              <a:rect l="l" t="t" r="r" b="b"/>
              <a:pathLst>
                <a:path w="1811" h="609" extrusionOk="0">
                  <a:moveTo>
                    <a:pt x="155" y="0"/>
                  </a:moveTo>
                  <a:cubicBezTo>
                    <a:pt x="120" y="48"/>
                    <a:pt x="84" y="95"/>
                    <a:pt x="72" y="155"/>
                  </a:cubicBezTo>
                  <a:cubicBezTo>
                    <a:pt x="72" y="238"/>
                    <a:pt x="60" y="310"/>
                    <a:pt x="24" y="405"/>
                  </a:cubicBezTo>
                  <a:cubicBezTo>
                    <a:pt x="13" y="429"/>
                    <a:pt x="13" y="464"/>
                    <a:pt x="1" y="488"/>
                  </a:cubicBezTo>
                  <a:cubicBezTo>
                    <a:pt x="236" y="577"/>
                    <a:pt x="472" y="608"/>
                    <a:pt x="709" y="608"/>
                  </a:cubicBezTo>
                  <a:cubicBezTo>
                    <a:pt x="1046" y="608"/>
                    <a:pt x="1384" y="544"/>
                    <a:pt x="1727" y="488"/>
                  </a:cubicBezTo>
                  <a:cubicBezTo>
                    <a:pt x="1810" y="405"/>
                    <a:pt x="1810" y="310"/>
                    <a:pt x="1739" y="214"/>
                  </a:cubicBezTo>
                  <a:cubicBezTo>
                    <a:pt x="1215" y="155"/>
                    <a:pt x="667" y="191"/>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32"/>
            <p:cNvSpPr/>
            <p:nvPr/>
          </p:nvSpPr>
          <p:spPr>
            <a:xfrm>
              <a:off x="5428950" y="3557525"/>
              <a:ext cx="36325" cy="19850"/>
            </a:xfrm>
            <a:custGeom>
              <a:avLst/>
              <a:gdLst/>
              <a:ahLst/>
              <a:cxnLst/>
              <a:rect l="l" t="t" r="r" b="b"/>
              <a:pathLst>
                <a:path w="1453" h="794" extrusionOk="0">
                  <a:moveTo>
                    <a:pt x="567" y="1"/>
                  </a:moveTo>
                  <a:cubicBezTo>
                    <a:pt x="464" y="1"/>
                    <a:pt x="362" y="22"/>
                    <a:pt x="262" y="79"/>
                  </a:cubicBezTo>
                  <a:cubicBezTo>
                    <a:pt x="274" y="91"/>
                    <a:pt x="298" y="127"/>
                    <a:pt x="310" y="139"/>
                  </a:cubicBezTo>
                  <a:cubicBezTo>
                    <a:pt x="280" y="178"/>
                    <a:pt x="250" y="201"/>
                    <a:pt x="214" y="201"/>
                  </a:cubicBezTo>
                  <a:cubicBezTo>
                    <a:pt x="207" y="201"/>
                    <a:pt x="199" y="200"/>
                    <a:pt x="191" y="198"/>
                  </a:cubicBezTo>
                  <a:cubicBezTo>
                    <a:pt x="12" y="341"/>
                    <a:pt x="0" y="496"/>
                    <a:pt x="143" y="675"/>
                  </a:cubicBezTo>
                  <a:cubicBezTo>
                    <a:pt x="209" y="725"/>
                    <a:pt x="279" y="740"/>
                    <a:pt x="352" y="740"/>
                  </a:cubicBezTo>
                  <a:cubicBezTo>
                    <a:pt x="471" y="740"/>
                    <a:pt x="597" y="699"/>
                    <a:pt x="717" y="699"/>
                  </a:cubicBezTo>
                  <a:cubicBezTo>
                    <a:pt x="804" y="699"/>
                    <a:pt x="887" y="720"/>
                    <a:pt x="965" y="794"/>
                  </a:cubicBezTo>
                  <a:cubicBezTo>
                    <a:pt x="1012" y="782"/>
                    <a:pt x="1072" y="746"/>
                    <a:pt x="1095" y="698"/>
                  </a:cubicBezTo>
                  <a:cubicBezTo>
                    <a:pt x="1203" y="639"/>
                    <a:pt x="1369" y="734"/>
                    <a:pt x="1453" y="556"/>
                  </a:cubicBezTo>
                  <a:cubicBezTo>
                    <a:pt x="1238" y="448"/>
                    <a:pt x="1310" y="67"/>
                    <a:pt x="965" y="67"/>
                  </a:cubicBezTo>
                  <a:cubicBezTo>
                    <a:pt x="831" y="34"/>
                    <a:pt x="698"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32"/>
            <p:cNvSpPr/>
            <p:nvPr/>
          </p:nvSpPr>
          <p:spPr>
            <a:xfrm>
              <a:off x="5525675" y="3561175"/>
              <a:ext cx="36050" cy="20150"/>
            </a:xfrm>
            <a:custGeom>
              <a:avLst/>
              <a:gdLst/>
              <a:ahLst/>
              <a:cxnLst/>
              <a:rect l="l" t="t" r="r" b="b"/>
              <a:pathLst>
                <a:path w="1442" h="806" extrusionOk="0">
                  <a:moveTo>
                    <a:pt x="545" y="1"/>
                  </a:moveTo>
                  <a:cubicBezTo>
                    <a:pt x="359" y="1"/>
                    <a:pt x="180" y="60"/>
                    <a:pt x="24" y="243"/>
                  </a:cubicBezTo>
                  <a:cubicBezTo>
                    <a:pt x="1" y="410"/>
                    <a:pt x="48" y="541"/>
                    <a:pt x="132" y="660"/>
                  </a:cubicBezTo>
                  <a:cubicBezTo>
                    <a:pt x="309" y="744"/>
                    <a:pt x="493" y="806"/>
                    <a:pt x="685" y="806"/>
                  </a:cubicBezTo>
                  <a:cubicBezTo>
                    <a:pt x="738" y="806"/>
                    <a:pt x="792" y="801"/>
                    <a:pt x="846" y="791"/>
                  </a:cubicBezTo>
                  <a:cubicBezTo>
                    <a:pt x="1025" y="612"/>
                    <a:pt x="1298" y="552"/>
                    <a:pt x="1441" y="338"/>
                  </a:cubicBezTo>
                  <a:cubicBezTo>
                    <a:pt x="1441" y="254"/>
                    <a:pt x="1412" y="177"/>
                    <a:pt x="1335" y="177"/>
                  </a:cubicBezTo>
                  <a:cubicBezTo>
                    <a:pt x="1315" y="177"/>
                    <a:pt x="1291" y="183"/>
                    <a:pt x="1263" y="195"/>
                  </a:cubicBezTo>
                  <a:cubicBezTo>
                    <a:pt x="1239" y="200"/>
                    <a:pt x="1216" y="202"/>
                    <a:pt x="1194" y="202"/>
                  </a:cubicBezTo>
                  <a:cubicBezTo>
                    <a:pt x="1103" y="202"/>
                    <a:pt x="1025" y="162"/>
                    <a:pt x="977" y="76"/>
                  </a:cubicBezTo>
                  <a:cubicBezTo>
                    <a:pt x="833" y="35"/>
                    <a:pt x="687" y="1"/>
                    <a:pt x="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32"/>
            <p:cNvSpPr/>
            <p:nvPr/>
          </p:nvSpPr>
          <p:spPr>
            <a:xfrm>
              <a:off x="5597125" y="3550575"/>
              <a:ext cx="47050" cy="12600"/>
            </a:xfrm>
            <a:custGeom>
              <a:avLst/>
              <a:gdLst/>
              <a:ahLst/>
              <a:cxnLst/>
              <a:rect l="l" t="t" r="r" b="b"/>
              <a:pathLst>
                <a:path w="1882" h="504" extrusionOk="0">
                  <a:moveTo>
                    <a:pt x="1193" y="0"/>
                  </a:moveTo>
                  <a:cubicBezTo>
                    <a:pt x="1133" y="0"/>
                    <a:pt x="1073" y="20"/>
                    <a:pt x="1012" y="72"/>
                  </a:cubicBezTo>
                  <a:cubicBezTo>
                    <a:pt x="953" y="72"/>
                    <a:pt x="905" y="60"/>
                    <a:pt x="857" y="60"/>
                  </a:cubicBezTo>
                  <a:cubicBezTo>
                    <a:pt x="655" y="60"/>
                    <a:pt x="441" y="60"/>
                    <a:pt x="226" y="48"/>
                  </a:cubicBezTo>
                  <a:cubicBezTo>
                    <a:pt x="189" y="40"/>
                    <a:pt x="154" y="33"/>
                    <a:pt x="123" y="33"/>
                  </a:cubicBezTo>
                  <a:cubicBezTo>
                    <a:pt x="63" y="33"/>
                    <a:pt x="20" y="57"/>
                    <a:pt x="12" y="143"/>
                  </a:cubicBezTo>
                  <a:cubicBezTo>
                    <a:pt x="0" y="262"/>
                    <a:pt x="83" y="345"/>
                    <a:pt x="179" y="345"/>
                  </a:cubicBezTo>
                  <a:cubicBezTo>
                    <a:pt x="655" y="356"/>
                    <a:pt x="1122" y="504"/>
                    <a:pt x="1610" y="504"/>
                  </a:cubicBezTo>
                  <a:cubicBezTo>
                    <a:pt x="1696" y="504"/>
                    <a:pt x="1782" y="499"/>
                    <a:pt x="1869" y="488"/>
                  </a:cubicBezTo>
                  <a:cubicBezTo>
                    <a:pt x="1881" y="191"/>
                    <a:pt x="1584" y="250"/>
                    <a:pt x="1465" y="107"/>
                  </a:cubicBezTo>
                  <a:cubicBezTo>
                    <a:pt x="1378" y="49"/>
                    <a:pt x="1286" y="0"/>
                    <a:pt x="11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32"/>
            <p:cNvSpPr/>
            <p:nvPr/>
          </p:nvSpPr>
          <p:spPr>
            <a:xfrm>
              <a:off x="5993900" y="3554725"/>
              <a:ext cx="52100" cy="14625"/>
            </a:xfrm>
            <a:custGeom>
              <a:avLst/>
              <a:gdLst/>
              <a:ahLst/>
              <a:cxnLst/>
              <a:rect l="l" t="t" r="r" b="b"/>
              <a:pathLst>
                <a:path w="2084" h="585" extrusionOk="0">
                  <a:moveTo>
                    <a:pt x="1142" y="6"/>
                  </a:moveTo>
                  <a:cubicBezTo>
                    <a:pt x="965" y="6"/>
                    <a:pt x="784" y="19"/>
                    <a:pt x="604" y="19"/>
                  </a:cubicBezTo>
                  <a:cubicBezTo>
                    <a:pt x="541" y="19"/>
                    <a:pt x="479" y="17"/>
                    <a:pt x="417" y="13"/>
                  </a:cubicBezTo>
                  <a:cubicBezTo>
                    <a:pt x="250" y="25"/>
                    <a:pt x="119" y="144"/>
                    <a:pt x="36" y="275"/>
                  </a:cubicBezTo>
                  <a:cubicBezTo>
                    <a:pt x="0" y="334"/>
                    <a:pt x="0" y="394"/>
                    <a:pt x="0" y="453"/>
                  </a:cubicBezTo>
                  <a:cubicBezTo>
                    <a:pt x="36" y="501"/>
                    <a:pt x="84" y="549"/>
                    <a:pt x="143" y="572"/>
                  </a:cubicBezTo>
                  <a:cubicBezTo>
                    <a:pt x="171" y="581"/>
                    <a:pt x="200" y="585"/>
                    <a:pt x="228" y="585"/>
                  </a:cubicBezTo>
                  <a:cubicBezTo>
                    <a:pt x="318" y="585"/>
                    <a:pt x="404" y="546"/>
                    <a:pt x="476" y="501"/>
                  </a:cubicBezTo>
                  <a:cubicBezTo>
                    <a:pt x="572" y="501"/>
                    <a:pt x="679" y="489"/>
                    <a:pt x="762" y="489"/>
                  </a:cubicBezTo>
                  <a:cubicBezTo>
                    <a:pt x="817" y="452"/>
                    <a:pt x="869" y="425"/>
                    <a:pt x="917" y="425"/>
                  </a:cubicBezTo>
                  <a:cubicBezTo>
                    <a:pt x="961" y="425"/>
                    <a:pt x="1001" y="449"/>
                    <a:pt x="1036" y="513"/>
                  </a:cubicBezTo>
                  <a:lnTo>
                    <a:pt x="1310" y="513"/>
                  </a:lnTo>
                  <a:cubicBezTo>
                    <a:pt x="1403" y="543"/>
                    <a:pt x="1494" y="558"/>
                    <a:pt x="1581" y="558"/>
                  </a:cubicBezTo>
                  <a:cubicBezTo>
                    <a:pt x="1772" y="558"/>
                    <a:pt x="1945" y="482"/>
                    <a:pt x="2084" y="310"/>
                  </a:cubicBezTo>
                  <a:cubicBezTo>
                    <a:pt x="1965" y="1"/>
                    <a:pt x="1691" y="60"/>
                    <a:pt x="1453" y="25"/>
                  </a:cubicBezTo>
                  <a:cubicBezTo>
                    <a:pt x="1351" y="10"/>
                    <a:pt x="1247" y="6"/>
                    <a:pt x="1142" y="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32"/>
            <p:cNvSpPr/>
            <p:nvPr/>
          </p:nvSpPr>
          <p:spPr>
            <a:xfrm>
              <a:off x="5407200" y="3571100"/>
              <a:ext cx="43800" cy="21175"/>
            </a:xfrm>
            <a:custGeom>
              <a:avLst/>
              <a:gdLst/>
              <a:ahLst/>
              <a:cxnLst/>
              <a:rect l="l" t="t" r="r" b="b"/>
              <a:pathLst>
                <a:path w="1752" h="847" extrusionOk="0">
                  <a:moveTo>
                    <a:pt x="120" y="1"/>
                  </a:moveTo>
                  <a:cubicBezTo>
                    <a:pt x="1" y="144"/>
                    <a:pt x="108" y="275"/>
                    <a:pt x="120" y="417"/>
                  </a:cubicBezTo>
                  <a:cubicBezTo>
                    <a:pt x="477" y="620"/>
                    <a:pt x="870" y="798"/>
                    <a:pt x="1287" y="846"/>
                  </a:cubicBezTo>
                  <a:cubicBezTo>
                    <a:pt x="1394" y="656"/>
                    <a:pt x="1584" y="715"/>
                    <a:pt x="1751" y="679"/>
                  </a:cubicBezTo>
                  <a:cubicBezTo>
                    <a:pt x="1358" y="536"/>
                    <a:pt x="989" y="394"/>
                    <a:pt x="596" y="251"/>
                  </a:cubicBezTo>
                  <a:cubicBezTo>
                    <a:pt x="430" y="155"/>
                    <a:pt x="287" y="84"/>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32"/>
            <p:cNvSpPr/>
            <p:nvPr/>
          </p:nvSpPr>
          <p:spPr>
            <a:xfrm>
              <a:off x="5964425" y="3569325"/>
              <a:ext cx="36625" cy="16100"/>
            </a:xfrm>
            <a:custGeom>
              <a:avLst/>
              <a:gdLst/>
              <a:ahLst/>
              <a:cxnLst/>
              <a:rect l="l" t="t" r="r" b="b"/>
              <a:pathLst>
                <a:path w="1465" h="644" extrusionOk="0">
                  <a:moveTo>
                    <a:pt x="443" y="0"/>
                  </a:moveTo>
                  <a:cubicBezTo>
                    <a:pt x="295" y="0"/>
                    <a:pt x="154" y="35"/>
                    <a:pt x="36" y="191"/>
                  </a:cubicBezTo>
                  <a:cubicBezTo>
                    <a:pt x="0" y="286"/>
                    <a:pt x="0" y="393"/>
                    <a:pt x="84" y="488"/>
                  </a:cubicBezTo>
                  <a:cubicBezTo>
                    <a:pt x="501" y="619"/>
                    <a:pt x="929" y="631"/>
                    <a:pt x="1370" y="643"/>
                  </a:cubicBezTo>
                  <a:lnTo>
                    <a:pt x="1393" y="607"/>
                  </a:lnTo>
                  <a:cubicBezTo>
                    <a:pt x="1465" y="465"/>
                    <a:pt x="1465" y="322"/>
                    <a:pt x="1393" y="167"/>
                  </a:cubicBezTo>
                  <a:cubicBezTo>
                    <a:pt x="1227" y="48"/>
                    <a:pt x="1048" y="36"/>
                    <a:pt x="858" y="24"/>
                  </a:cubicBezTo>
                  <a:cubicBezTo>
                    <a:pt x="846" y="25"/>
                    <a:pt x="834" y="25"/>
                    <a:pt x="822" y="25"/>
                  </a:cubicBezTo>
                  <a:cubicBezTo>
                    <a:pt x="696" y="25"/>
                    <a:pt x="567" y="0"/>
                    <a:pt x="4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32"/>
            <p:cNvSpPr/>
            <p:nvPr/>
          </p:nvSpPr>
          <p:spPr>
            <a:xfrm>
              <a:off x="5692950" y="3553800"/>
              <a:ext cx="58675" cy="13475"/>
            </a:xfrm>
            <a:custGeom>
              <a:avLst/>
              <a:gdLst/>
              <a:ahLst/>
              <a:cxnLst/>
              <a:rect l="l" t="t" r="r" b="b"/>
              <a:pathLst>
                <a:path w="2347" h="539" extrusionOk="0">
                  <a:moveTo>
                    <a:pt x="1767" y="1"/>
                  </a:moveTo>
                  <a:cubicBezTo>
                    <a:pt x="1633" y="1"/>
                    <a:pt x="1491" y="66"/>
                    <a:pt x="1370" y="121"/>
                  </a:cubicBezTo>
                  <a:cubicBezTo>
                    <a:pt x="1108" y="240"/>
                    <a:pt x="822" y="193"/>
                    <a:pt x="537" y="216"/>
                  </a:cubicBezTo>
                  <a:cubicBezTo>
                    <a:pt x="477" y="216"/>
                    <a:pt x="406" y="216"/>
                    <a:pt x="346" y="228"/>
                  </a:cubicBezTo>
                  <a:cubicBezTo>
                    <a:pt x="287" y="228"/>
                    <a:pt x="215" y="240"/>
                    <a:pt x="156" y="276"/>
                  </a:cubicBezTo>
                  <a:cubicBezTo>
                    <a:pt x="96" y="300"/>
                    <a:pt x="37" y="347"/>
                    <a:pt x="1" y="407"/>
                  </a:cubicBezTo>
                  <a:cubicBezTo>
                    <a:pt x="414" y="515"/>
                    <a:pt x="834" y="538"/>
                    <a:pt x="1253" y="538"/>
                  </a:cubicBezTo>
                  <a:cubicBezTo>
                    <a:pt x="1570" y="538"/>
                    <a:pt x="1887" y="525"/>
                    <a:pt x="2200" y="525"/>
                  </a:cubicBezTo>
                  <a:cubicBezTo>
                    <a:pt x="2249" y="525"/>
                    <a:pt x="2298" y="525"/>
                    <a:pt x="2346" y="526"/>
                  </a:cubicBezTo>
                  <a:lnTo>
                    <a:pt x="2346" y="276"/>
                  </a:lnTo>
                  <a:cubicBezTo>
                    <a:pt x="2311" y="216"/>
                    <a:pt x="2263" y="181"/>
                    <a:pt x="2192" y="169"/>
                  </a:cubicBezTo>
                  <a:cubicBezTo>
                    <a:pt x="2061" y="133"/>
                    <a:pt x="1942" y="38"/>
                    <a:pt x="1799" y="2"/>
                  </a:cubicBezTo>
                  <a:cubicBezTo>
                    <a:pt x="1788" y="1"/>
                    <a:pt x="1777" y="1"/>
                    <a:pt x="17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32"/>
            <p:cNvSpPr/>
            <p:nvPr/>
          </p:nvSpPr>
          <p:spPr>
            <a:xfrm>
              <a:off x="5534300" y="3544800"/>
              <a:ext cx="45275" cy="11450"/>
            </a:xfrm>
            <a:custGeom>
              <a:avLst/>
              <a:gdLst/>
              <a:ahLst/>
              <a:cxnLst/>
              <a:rect l="l" t="t" r="r" b="b"/>
              <a:pathLst>
                <a:path w="1811" h="458" extrusionOk="0">
                  <a:moveTo>
                    <a:pt x="352" y="1"/>
                  </a:moveTo>
                  <a:cubicBezTo>
                    <a:pt x="261" y="1"/>
                    <a:pt x="168" y="9"/>
                    <a:pt x="72" y="29"/>
                  </a:cubicBezTo>
                  <a:cubicBezTo>
                    <a:pt x="1" y="124"/>
                    <a:pt x="1" y="195"/>
                    <a:pt x="72" y="291"/>
                  </a:cubicBezTo>
                  <a:cubicBezTo>
                    <a:pt x="120" y="303"/>
                    <a:pt x="180" y="303"/>
                    <a:pt x="215" y="314"/>
                  </a:cubicBezTo>
                  <a:cubicBezTo>
                    <a:pt x="263" y="362"/>
                    <a:pt x="310" y="410"/>
                    <a:pt x="370" y="434"/>
                  </a:cubicBezTo>
                  <a:lnTo>
                    <a:pt x="656" y="434"/>
                  </a:lnTo>
                  <a:cubicBezTo>
                    <a:pt x="725" y="393"/>
                    <a:pt x="797" y="369"/>
                    <a:pt x="868" y="369"/>
                  </a:cubicBezTo>
                  <a:cubicBezTo>
                    <a:pt x="943" y="369"/>
                    <a:pt x="1017" y="396"/>
                    <a:pt x="1084" y="457"/>
                  </a:cubicBezTo>
                  <a:cubicBezTo>
                    <a:pt x="1263" y="457"/>
                    <a:pt x="1453" y="434"/>
                    <a:pt x="1811" y="422"/>
                  </a:cubicBezTo>
                  <a:cubicBezTo>
                    <a:pt x="1513" y="291"/>
                    <a:pt x="1311" y="350"/>
                    <a:pt x="1215" y="172"/>
                  </a:cubicBezTo>
                  <a:cubicBezTo>
                    <a:pt x="933" y="90"/>
                    <a:pt x="651"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32"/>
            <p:cNvSpPr/>
            <p:nvPr/>
          </p:nvSpPr>
          <p:spPr>
            <a:xfrm>
              <a:off x="5670625" y="3550100"/>
              <a:ext cx="49150" cy="14125"/>
            </a:xfrm>
            <a:custGeom>
              <a:avLst/>
              <a:gdLst/>
              <a:ahLst/>
              <a:cxnLst/>
              <a:rect l="l" t="t" r="r" b="b"/>
              <a:pathLst>
                <a:path w="1966" h="565" extrusionOk="0">
                  <a:moveTo>
                    <a:pt x="982" y="1"/>
                  </a:moveTo>
                  <a:cubicBezTo>
                    <a:pt x="679" y="1"/>
                    <a:pt x="373" y="87"/>
                    <a:pt x="61" y="257"/>
                  </a:cubicBezTo>
                  <a:cubicBezTo>
                    <a:pt x="1" y="400"/>
                    <a:pt x="108" y="460"/>
                    <a:pt x="215" y="519"/>
                  </a:cubicBezTo>
                  <a:cubicBezTo>
                    <a:pt x="313" y="555"/>
                    <a:pt x="412" y="565"/>
                    <a:pt x="512" y="565"/>
                  </a:cubicBezTo>
                  <a:cubicBezTo>
                    <a:pt x="620" y="565"/>
                    <a:pt x="727" y="553"/>
                    <a:pt x="831" y="553"/>
                  </a:cubicBezTo>
                  <a:cubicBezTo>
                    <a:pt x="852" y="553"/>
                    <a:pt x="873" y="554"/>
                    <a:pt x="894" y="555"/>
                  </a:cubicBezTo>
                  <a:cubicBezTo>
                    <a:pt x="977" y="555"/>
                    <a:pt x="1037" y="543"/>
                    <a:pt x="1108" y="519"/>
                  </a:cubicBezTo>
                  <a:lnTo>
                    <a:pt x="1168" y="483"/>
                  </a:lnTo>
                  <a:lnTo>
                    <a:pt x="1215" y="519"/>
                  </a:lnTo>
                  <a:lnTo>
                    <a:pt x="1394" y="519"/>
                  </a:lnTo>
                  <a:cubicBezTo>
                    <a:pt x="1441" y="472"/>
                    <a:pt x="1502" y="461"/>
                    <a:pt x="1567" y="461"/>
                  </a:cubicBezTo>
                  <a:cubicBezTo>
                    <a:pt x="1619" y="461"/>
                    <a:pt x="1674" y="468"/>
                    <a:pt x="1726" y="468"/>
                  </a:cubicBezTo>
                  <a:cubicBezTo>
                    <a:pt x="1822" y="468"/>
                    <a:pt x="1912" y="445"/>
                    <a:pt x="1966" y="317"/>
                  </a:cubicBezTo>
                  <a:cubicBezTo>
                    <a:pt x="1641" y="105"/>
                    <a:pt x="1314" y="1"/>
                    <a:pt x="9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32"/>
            <p:cNvSpPr/>
            <p:nvPr/>
          </p:nvSpPr>
          <p:spPr>
            <a:xfrm>
              <a:off x="6039725" y="3610100"/>
              <a:ext cx="35150" cy="13125"/>
            </a:xfrm>
            <a:custGeom>
              <a:avLst/>
              <a:gdLst/>
              <a:ahLst/>
              <a:cxnLst/>
              <a:rect l="l" t="t" r="r" b="b"/>
              <a:pathLst>
                <a:path w="1406" h="525" extrusionOk="0">
                  <a:moveTo>
                    <a:pt x="227" y="0"/>
                  </a:moveTo>
                  <a:cubicBezTo>
                    <a:pt x="167" y="12"/>
                    <a:pt x="156" y="60"/>
                    <a:pt x="167" y="119"/>
                  </a:cubicBezTo>
                  <a:cubicBezTo>
                    <a:pt x="334" y="310"/>
                    <a:pt x="1" y="191"/>
                    <a:pt x="48" y="310"/>
                  </a:cubicBezTo>
                  <a:cubicBezTo>
                    <a:pt x="366" y="394"/>
                    <a:pt x="673" y="524"/>
                    <a:pt x="992" y="524"/>
                  </a:cubicBezTo>
                  <a:cubicBezTo>
                    <a:pt x="1127" y="524"/>
                    <a:pt x="1264" y="501"/>
                    <a:pt x="1406" y="441"/>
                  </a:cubicBezTo>
                  <a:cubicBezTo>
                    <a:pt x="1370" y="346"/>
                    <a:pt x="1239" y="262"/>
                    <a:pt x="1227" y="143"/>
                  </a:cubicBezTo>
                  <a:cubicBezTo>
                    <a:pt x="1092" y="36"/>
                    <a:pt x="943" y="13"/>
                    <a:pt x="789" y="13"/>
                  </a:cubicBezTo>
                  <a:cubicBezTo>
                    <a:pt x="679" y="13"/>
                    <a:pt x="567" y="25"/>
                    <a:pt x="455" y="25"/>
                  </a:cubicBezTo>
                  <a:cubicBezTo>
                    <a:pt x="378" y="25"/>
                    <a:pt x="302" y="19"/>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32"/>
            <p:cNvSpPr/>
            <p:nvPr/>
          </p:nvSpPr>
          <p:spPr>
            <a:xfrm>
              <a:off x="6001625" y="3607525"/>
              <a:ext cx="43775" cy="9850"/>
            </a:xfrm>
            <a:custGeom>
              <a:avLst/>
              <a:gdLst/>
              <a:ahLst/>
              <a:cxnLst/>
              <a:rect l="l" t="t" r="r" b="b"/>
              <a:pathLst>
                <a:path w="1751" h="394" extrusionOk="0">
                  <a:moveTo>
                    <a:pt x="1282" y="1"/>
                  </a:moveTo>
                  <a:cubicBezTo>
                    <a:pt x="1111" y="1"/>
                    <a:pt x="934" y="31"/>
                    <a:pt x="751" y="68"/>
                  </a:cubicBezTo>
                  <a:cubicBezTo>
                    <a:pt x="560" y="115"/>
                    <a:pt x="358" y="56"/>
                    <a:pt x="191" y="222"/>
                  </a:cubicBezTo>
                  <a:cubicBezTo>
                    <a:pt x="132" y="234"/>
                    <a:pt x="60" y="234"/>
                    <a:pt x="1" y="246"/>
                  </a:cubicBezTo>
                  <a:cubicBezTo>
                    <a:pt x="246" y="369"/>
                    <a:pt x="495" y="394"/>
                    <a:pt x="745" y="394"/>
                  </a:cubicBezTo>
                  <a:cubicBezTo>
                    <a:pt x="913" y="394"/>
                    <a:pt x="1083" y="382"/>
                    <a:pt x="1252" y="382"/>
                  </a:cubicBezTo>
                  <a:cubicBezTo>
                    <a:pt x="1319" y="382"/>
                    <a:pt x="1386" y="384"/>
                    <a:pt x="1453" y="389"/>
                  </a:cubicBezTo>
                  <a:cubicBezTo>
                    <a:pt x="1525" y="282"/>
                    <a:pt x="1691" y="342"/>
                    <a:pt x="1751" y="234"/>
                  </a:cubicBezTo>
                  <a:lnTo>
                    <a:pt x="1751" y="103"/>
                  </a:lnTo>
                  <a:cubicBezTo>
                    <a:pt x="1600" y="28"/>
                    <a:pt x="1444" y="1"/>
                    <a:pt x="12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32"/>
            <p:cNvSpPr/>
            <p:nvPr/>
          </p:nvSpPr>
          <p:spPr>
            <a:xfrm>
              <a:off x="5905500" y="3563625"/>
              <a:ext cx="31275" cy="15400"/>
            </a:xfrm>
            <a:custGeom>
              <a:avLst/>
              <a:gdLst/>
              <a:ahLst/>
              <a:cxnLst/>
              <a:rect l="l" t="t" r="r" b="b"/>
              <a:pathLst>
                <a:path w="1251" h="616" extrusionOk="0">
                  <a:moveTo>
                    <a:pt x="472" y="0"/>
                  </a:moveTo>
                  <a:cubicBezTo>
                    <a:pt x="407" y="0"/>
                    <a:pt x="341" y="8"/>
                    <a:pt x="274" y="26"/>
                  </a:cubicBezTo>
                  <a:cubicBezTo>
                    <a:pt x="71" y="62"/>
                    <a:pt x="167" y="300"/>
                    <a:pt x="36" y="371"/>
                  </a:cubicBezTo>
                  <a:lnTo>
                    <a:pt x="0" y="431"/>
                  </a:lnTo>
                  <a:cubicBezTo>
                    <a:pt x="286" y="526"/>
                    <a:pt x="560" y="615"/>
                    <a:pt x="843" y="615"/>
                  </a:cubicBezTo>
                  <a:cubicBezTo>
                    <a:pt x="949" y="615"/>
                    <a:pt x="1057" y="603"/>
                    <a:pt x="1167" y="574"/>
                  </a:cubicBezTo>
                  <a:cubicBezTo>
                    <a:pt x="1250" y="419"/>
                    <a:pt x="1143" y="312"/>
                    <a:pt x="1048" y="204"/>
                  </a:cubicBezTo>
                  <a:cubicBezTo>
                    <a:pt x="868" y="79"/>
                    <a:pt x="674"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32"/>
            <p:cNvSpPr/>
            <p:nvPr/>
          </p:nvSpPr>
          <p:spPr>
            <a:xfrm>
              <a:off x="5937050" y="3567650"/>
              <a:ext cx="29475" cy="13975"/>
            </a:xfrm>
            <a:custGeom>
              <a:avLst/>
              <a:gdLst/>
              <a:ahLst/>
              <a:cxnLst/>
              <a:rect l="l" t="t" r="r" b="b"/>
              <a:pathLst>
                <a:path w="1179" h="559" extrusionOk="0">
                  <a:moveTo>
                    <a:pt x="715" y="0"/>
                  </a:moveTo>
                  <a:cubicBezTo>
                    <a:pt x="538" y="0"/>
                    <a:pt x="348" y="61"/>
                    <a:pt x="167" y="79"/>
                  </a:cubicBezTo>
                  <a:cubicBezTo>
                    <a:pt x="48" y="162"/>
                    <a:pt x="36" y="293"/>
                    <a:pt x="0" y="436"/>
                  </a:cubicBezTo>
                  <a:cubicBezTo>
                    <a:pt x="199" y="539"/>
                    <a:pt x="409" y="559"/>
                    <a:pt x="623" y="559"/>
                  </a:cubicBezTo>
                  <a:cubicBezTo>
                    <a:pt x="755" y="559"/>
                    <a:pt x="889" y="551"/>
                    <a:pt x="1024" y="551"/>
                  </a:cubicBezTo>
                  <a:cubicBezTo>
                    <a:pt x="1075" y="551"/>
                    <a:pt x="1127" y="552"/>
                    <a:pt x="1179" y="555"/>
                  </a:cubicBezTo>
                  <a:lnTo>
                    <a:pt x="1179" y="270"/>
                  </a:lnTo>
                  <a:cubicBezTo>
                    <a:pt x="1049" y="58"/>
                    <a:pt x="888" y="0"/>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32"/>
            <p:cNvSpPr/>
            <p:nvPr/>
          </p:nvSpPr>
          <p:spPr>
            <a:xfrm>
              <a:off x="5633125" y="3551875"/>
              <a:ext cx="37525" cy="12225"/>
            </a:xfrm>
            <a:custGeom>
              <a:avLst/>
              <a:gdLst/>
              <a:ahLst/>
              <a:cxnLst/>
              <a:rect l="l" t="t" r="r" b="b"/>
              <a:pathLst>
                <a:path w="1501" h="489" extrusionOk="0">
                  <a:moveTo>
                    <a:pt x="970" y="1"/>
                  </a:moveTo>
                  <a:cubicBezTo>
                    <a:pt x="660" y="1"/>
                    <a:pt x="342" y="175"/>
                    <a:pt x="38" y="175"/>
                  </a:cubicBezTo>
                  <a:cubicBezTo>
                    <a:pt x="26" y="175"/>
                    <a:pt x="13" y="175"/>
                    <a:pt x="1" y="174"/>
                  </a:cubicBezTo>
                  <a:lnTo>
                    <a:pt x="1" y="174"/>
                  </a:lnTo>
                  <a:cubicBezTo>
                    <a:pt x="72" y="365"/>
                    <a:pt x="334" y="293"/>
                    <a:pt x="429" y="448"/>
                  </a:cubicBezTo>
                  <a:cubicBezTo>
                    <a:pt x="447" y="448"/>
                    <a:pt x="465" y="447"/>
                    <a:pt x="483" y="447"/>
                  </a:cubicBezTo>
                  <a:cubicBezTo>
                    <a:pt x="695" y="447"/>
                    <a:pt x="911" y="488"/>
                    <a:pt x="1125" y="488"/>
                  </a:cubicBezTo>
                  <a:cubicBezTo>
                    <a:pt x="1231" y="488"/>
                    <a:pt x="1337" y="478"/>
                    <a:pt x="1441" y="448"/>
                  </a:cubicBezTo>
                  <a:cubicBezTo>
                    <a:pt x="1489" y="377"/>
                    <a:pt x="1501" y="305"/>
                    <a:pt x="1489" y="234"/>
                  </a:cubicBezTo>
                  <a:cubicBezTo>
                    <a:pt x="1321" y="57"/>
                    <a:pt x="1147" y="1"/>
                    <a:pt x="9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32"/>
            <p:cNvSpPr/>
            <p:nvPr/>
          </p:nvSpPr>
          <p:spPr>
            <a:xfrm>
              <a:off x="6082900" y="3585350"/>
              <a:ext cx="28000" cy="13450"/>
            </a:xfrm>
            <a:custGeom>
              <a:avLst/>
              <a:gdLst/>
              <a:ahLst/>
              <a:cxnLst/>
              <a:rect l="l" t="t" r="r" b="b"/>
              <a:pathLst>
                <a:path w="1120" h="538" extrusionOk="0">
                  <a:moveTo>
                    <a:pt x="547" y="1"/>
                  </a:moveTo>
                  <a:cubicBezTo>
                    <a:pt x="438" y="1"/>
                    <a:pt x="300" y="48"/>
                    <a:pt x="83" y="121"/>
                  </a:cubicBezTo>
                  <a:cubicBezTo>
                    <a:pt x="0" y="216"/>
                    <a:pt x="0" y="300"/>
                    <a:pt x="83" y="407"/>
                  </a:cubicBezTo>
                  <a:cubicBezTo>
                    <a:pt x="213" y="377"/>
                    <a:pt x="342" y="354"/>
                    <a:pt x="479" y="354"/>
                  </a:cubicBezTo>
                  <a:cubicBezTo>
                    <a:pt x="670" y="354"/>
                    <a:pt x="877" y="399"/>
                    <a:pt x="1119" y="538"/>
                  </a:cubicBezTo>
                  <a:cubicBezTo>
                    <a:pt x="839" y="144"/>
                    <a:pt x="737" y="1"/>
                    <a:pt x="5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32"/>
            <p:cNvSpPr/>
            <p:nvPr/>
          </p:nvSpPr>
          <p:spPr>
            <a:xfrm>
              <a:off x="6027225" y="3558500"/>
              <a:ext cx="34250" cy="13300"/>
            </a:xfrm>
            <a:custGeom>
              <a:avLst/>
              <a:gdLst/>
              <a:ahLst/>
              <a:cxnLst/>
              <a:rect l="l" t="t" r="r" b="b"/>
              <a:pathLst>
                <a:path w="1370" h="532" extrusionOk="0">
                  <a:moveTo>
                    <a:pt x="799" y="0"/>
                  </a:moveTo>
                  <a:cubicBezTo>
                    <a:pt x="775" y="0"/>
                    <a:pt x="754" y="16"/>
                    <a:pt x="727" y="52"/>
                  </a:cubicBezTo>
                  <a:cubicBezTo>
                    <a:pt x="525" y="243"/>
                    <a:pt x="251" y="278"/>
                    <a:pt x="1" y="350"/>
                  </a:cubicBezTo>
                  <a:cubicBezTo>
                    <a:pt x="201" y="477"/>
                    <a:pt x="416" y="495"/>
                    <a:pt x="631" y="495"/>
                  </a:cubicBezTo>
                  <a:cubicBezTo>
                    <a:pt x="719" y="495"/>
                    <a:pt x="807" y="492"/>
                    <a:pt x="893" y="492"/>
                  </a:cubicBezTo>
                  <a:cubicBezTo>
                    <a:pt x="974" y="492"/>
                    <a:pt x="1054" y="495"/>
                    <a:pt x="1132" y="505"/>
                  </a:cubicBezTo>
                  <a:cubicBezTo>
                    <a:pt x="1162" y="523"/>
                    <a:pt x="1194" y="531"/>
                    <a:pt x="1227" y="531"/>
                  </a:cubicBezTo>
                  <a:cubicBezTo>
                    <a:pt x="1260" y="531"/>
                    <a:pt x="1292" y="523"/>
                    <a:pt x="1322" y="505"/>
                  </a:cubicBezTo>
                  <a:cubicBezTo>
                    <a:pt x="1370" y="398"/>
                    <a:pt x="1370" y="290"/>
                    <a:pt x="1275" y="207"/>
                  </a:cubicBezTo>
                  <a:cubicBezTo>
                    <a:pt x="1239" y="207"/>
                    <a:pt x="1191" y="207"/>
                    <a:pt x="1144" y="183"/>
                  </a:cubicBezTo>
                  <a:cubicBezTo>
                    <a:pt x="1072" y="112"/>
                    <a:pt x="941" y="147"/>
                    <a:pt x="858" y="52"/>
                  </a:cubicBezTo>
                  <a:cubicBezTo>
                    <a:pt x="858" y="40"/>
                    <a:pt x="846" y="28"/>
                    <a:pt x="822" y="5"/>
                  </a:cubicBezTo>
                  <a:cubicBezTo>
                    <a:pt x="814" y="2"/>
                    <a:pt x="806" y="0"/>
                    <a:pt x="7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32"/>
            <p:cNvSpPr/>
            <p:nvPr/>
          </p:nvSpPr>
          <p:spPr>
            <a:xfrm>
              <a:off x="5545675" y="3570200"/>
              <a:ext cx="24375" cy="12625"/>
            </a:xfrm>
            <a:custGeom>
              <a:avLst/>
              <a:gdLst/>
              <a:ahLst/>
              <a:cxnLst/>
              <a:rect l="l" t="t" r="r" b="b"/>
              <a:pathLst>
                <a:path w="975" h="505" extrusionOk="0">
                  <a:moveTo>
                    <a:pt x="572" y="1"/>
                  </a:moveTo>
                  <a:cubicBezTo>
                    <a:pt x="288" y="1"/>
                    <a:pt x="1" y="12"/>
                    <a:pt x="46" y="430"/>
                  </a:cubicBezTo>
                  <a:cubicBezTo>
                    <a:pt x="122" y="486"/>
                    <a:pt x="199" y="505"/>
                    <a:pt x="276" y="505"/>
                  </a:cubicBezTo>
                  <a:cubicBezTo>
                    <a:pt x="415" y="505"/>
                    <a:pt x="555" y="446"/>
                    <a:pt x="693" y="446"/>
                  </a:cubicBezTo>
                  <a:cubicBezTo>
                    <a:pt x="719" y="446"/>
                    <a:pt x="746" y="448"/>
                    <a:pt x="772" y="453"/>
                  </a:cubicBezTo>
                  <a:cubicBezTo>
                    <a:pt x="832" y="251"/>
                    <a:pt x="975" y="49"/>
                    <a:pt x="617" y="1"/>
                  </a:cubicBezTo>
                  <a:cubicBezTo>
                    <a:pt x="602" y="1"/>
                    <a:pt x="587" y="1"/>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32"/>
            <p:cNvSpPr/>
            <p:nvPr/>
          </p:nvSpPr>
          <p:spPr>
            <a:xfrm>
              <a:off x="5495025" y="3564975"/>
              <a:ext cx="33950" cy="16925"/>
            </a:xfrm>
            <a:custGeom>
              <a:avLst/>
              <a:gdLst/>
              <a:ahLst/>
              <a:cxnLst/>
              <a:rect l="l" t="t" r="r" b="b"/>
              <a:pathLst>
                <a:path w="1358" h="677" extrusionOk="0">
                  <a:moveTo>
                    <a:pt x="1133" y="0"/>
                  </a:moveTo>
                  <a:cubicBezTo>
                    <a:pt x="1058" y="0"/>
                    <a:pt x="988" y="36"/>
                    <a:pt x="941" y="103"/>
                  </a:cubicBezTo>
                  <a:cubicBezTo>
                    <a:pt x="941" y="258"/>
                    <a:pt x="1155" y="305"/>
                    <a:pt x="1108" y="543"/>
                  </a:cubicBezTo>
                  <a:lnTo>
                    <a:pt x="84" y="543"/>
                  </a:lnTo>
                  <a:cubicBezTo>
                    <a:pt x="24" y="579"/>
                    <a:pt x="0" y="615"/>
                    <a:pt x="84" y="662"/>
                  </a:cubicBezTo>
                  <a:cubicBezTo>
                    <a:pt x="138" y="656"/>
                    <a:pt x="193" y="654"/>
                    <a:pt x="249" y="654"/>
                  </a:cubicBezTo>
                  <a:cubicBezTo>
                    <a:pt x="421" y="654"/>
                    <a:pt x="597" y="676"/>
                    <a:pt x="771" y="676"/>
                  </a:cubicBezTo>
                  <a:cubicBezTo>
                    <a:pt x="971" y="676"/>
                    <a:pt x="1170" y="647"/>
                    <a:pt x="1358" y="520"/>
                  </a:cubicBezTo>
                  <a:lnTo>
                    <a:pt x="1358" y="91"/>
                  </a:lnTo>
                  <a:cubicBezTo>
                    <a:pt x="1310" y="31"/>
                    <a:pt x="1250" y="8"/>
                    <a:pt x="1191" y="8"/>
                  </a:cubicBezTo>
                  <a:cubicBezTo>
                    <a:pt x="1171" y="3"/>
                    <a:pt x="1152" y="0"/>
                    <a:pt x="11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32"/>
            <p:cNvSpPr/>
            <p:nvPr/>
          </p:nvSpPr>
          <p:spPr>
            <a:xfrm>
              <a:off x="5651300" y="3577825"/>
              <a:ext cx="25025" cy="7300"/>
            </a:xfrm>
            <a:custGeom>
              <a:avLst/>
              <a:gdLst/>
              <a:ahLst/>
              <a:cxnLst/>
              <a:rect l="l" t="t" r="r" b="b"/>
              <a:pathLst>
                <a:path w="1001" h="292" extrusionOk="0">
                  <a:moveTo>
                    <a:pt x="567" y="1"/>
                  </a:moveTo>
                  <a:cubicBezTo>
                    <a:pt x="465" y="1"/>
                    <a:pt x="361" y="10"/>
                    <a:pt x="256" y="10"/>
                  </a:cubicBezTo>
                  <a:cubicBezTo>
                    <a:pt x="218" y="10"/>
                    <a:pt x="181" y="9"/>
                    <a:pt x="143" y="6"/>
                  </a:cubicBezTo>
                  <a:lnTo>
                    <a:pt x="143" y="6"/>
                  </a:lnTo>
                  <a:cubicBezTo>
                    <a:pt x="119" y="113"/>
                    <a:pt x="0" y="267"/>
                    <a:pt x="214" y="279"/>
                  </a:cubicBezTo>
                  <a:cubicBezTo>
                    <a:pt x="464" y="291"/>
                    <a:pt x="738" y="291"/>
                    <a:pt x="988" y="291"/>
                  </a:cubicBezTo>
                  <a:cubicBezTo>
                    <a:pt x="988" y="232"/>
                    <a:pt x="1000" y="172"/>
                    <a:pt x="1000" y="113"/>
                  </a:cubicBezTo>
                  <a:cubicBezTo>
                    <a:pt x="864" y="20"/>
                    <a:pt x="718" y="1"/>
                    <a:pt x="5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32"/>
            <p:cNvSpPr/>
            <p:nvPr/>
          </p:nvSpPr>
          <p:spPr>
            <a:xfrm>
              <a:off x="5718850" y="3580625"/>
              <a:ext cx="25325" cy="11250"/>
            </a:xfrm>
            <a:custGeom>
              <a:avLst/>
              <a:gdLst/>
              <a:ahLst/>
              <a:cxnLst/>
              <a:rect l="l" t="t" r="r" b="b"/>
              <a:pathLst>
                <a:path w="1013" h="450" extrusionOk="0">
                  <a:moveTo>
                    <a:pt x="310" y="1"/>
                  </a:moveTo>
                  <a:lnTo>
                    <a:pt x="298" y="24"/>
                  </a:lnTo>
                  <a:cubicBezTo>
                    <a:pt x="251" y="167"/>
                    <a:pt x="144" y="227"/>
                    <a:pt x="37" y="286"/>
                  </a:cubicBezTo>
                  <a:lnTo>
                    <a:pt x="1" y="310"/>
                  </a:lnTo>
                  <a:cubicBezTo>
                    <a:pt x="200" y="421"/>
                    <a:pt x="408" y="449"/>
                    <a:pt x="619" y="449"/>
                  </a:cubicBezTo>
                  <a:cubicBezTo>
                    <a:pt x="749" y="449"/>
                    <a:pt x="881" y="438"/>
                    <a:pt x="1013" y="429"/>
                  </a:cubicBezTo>
                  <a:cubicBezTo>
                    <a:pt x="918" y="310"/>
                    <a:pt x="537" y="286"/>
                    <a:pt x="870" y="13"/>
                  </a:cubicBezTo>
                  <a:cubicBezTo>
                    <a:pt x="679" y="13"/>
                    <a:pt x="501" y="13"/>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32"/>
            <p:cNvSpPr/>
            <p:nvPr/>
          </p:nvSpPr>
          <p:spPr>
            <a:xfrm>
              <a:off x="6067700" y="3585050"/>
              <a:ext cx="17300" cy="10650"/>
            </a:xfrm>
            <a:custGeom>
              <a:avLst/>
              <a:gdLst/>
              <a:ahLst/>
              <a:cxnLst/>
              <a:rect l="l" t="t" r="r" b="b"/>
              <a:pathLst>
                <a:path w="692" h="426" extrusionOk="0">
                  <a:moveTo>
                    <a:pt x="276" y="1"/>
                  </a:moveTo>
                  <a:cubicBezTo>
                    <a:pt x="177" y="1"/>
                    <a:pt x="81" y="22"/>
                    <a:pt x="1" y="133"/>
                  </a:cubicBezTo>
                  <a:cubicBezTo>
                    <a:pt x="188" y="320"/>
                    <a:pt x="366" y="426"/>
                    <a:pt x="590" y="426"/>
                  </a:cubicBezTo>
                  <a:cubicBezTo>
                    <a:pt x="623" y="426"/>
                    <a:pt x="657" y="424"/>
                    <a:pt x="691" y="419"/>
                  </a:cubicBezTo>
                  <a:lnTo>
                    <a:pt x="691" y="133"/>
                  </a:lnTo>
                  <a:lnTo>
                    <a:pt x="549" y="2"/>
                  </a:lnTo>
                  <a:cubicBezTo>
                    <a:pt x="522" y="8"/>
                    <a:pt x="494" y="10"/>
                    <a:pt x="465" y="10"/>
                  </a:cubicBezTo>
                  <a:cubicBezTo>
                    <a:pt x="403" y="10"/>
                    <a:pt x="339" y="1"/>
                    <a:pt x="2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32"/>
            <p:cNvSpPr/>
            <p:nvPr/>
          </p:nvSpPr>
          <p:spPr>
            <a:xfrm>
              <a:off x="5620925" y="3591050"/>
              <a:ext cx="29800" cy="11775"/>
            </a:xfrm>
            <a:custGeom>
              <a:avLst/>
              <a:gdLst/>
              <a:ahLst/>
              <a:cxnLst/>
              <a:rect l="l" t="t" r="r" b="b"/>
              <a:pathLst>
                <a:path w="1192" h="471" extrusionOk="0">
                  <a:moveTo>
                    <a:pt x="703" y="0"/>
                  </a:moveTo>
                  <a:cubicBezTo>
                    <a:pt x="24" y="48"/>
                    <a:pt x="1" y="96"/>
                    <a:pt x="203" y="453"/>
                  </a:cubicBezTo>
                  <a:cubicBezTo>
                    <a:pt x="247" y="465"/>
                    <a:pt x="289" y="470"/>
                    <a:pt x="330" y="470"/>
                  </a:cubicBezTo>
                  <a:cubicBezTo>
                    <a:pt x="486" y="470"/>
                    <a:pt x="621" y="393"/>
                    <a:pt x="763" y="346"/>
                  </a:cubicBezTo>
                  <a:cubicBezTo>
                    <a:pt x="917" y="286"/>
                    <a:pt x="1191" y="274"/>
                    <a:pt x="894" y="12"/>
                  </a:cubicBezTo>
                  <a:cubicBezTo>
                    <a:pt x="822" y="0"/>
                    <a:pt x="763" y="0"/>
                    <a:pt x="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32"/>
            <p:cNvSpPr/>
            <p:nvPr/>
          </p:nvSpPr>
          <p:spPr>
            <a:xfrm>
              <a:off x="5422100" y="3559500"/>
              <a:ext cx="17575" cy="15150"/>
            </a:xfrm>
            <a:custGeom>
              <a:avLst/>
              <a:gdLst/>
              <a:ahLst/>
              <a:cxnLst/>
              <a:rect l="l" t="t" r="r" b="b"/>
              <a:pathLst>
                <a:path w="703" h="606" extrusionOk="0">
                  <a:moveTo>
                    <a:pt x="524" y="0"/>
                  </a:moveTo>
                  <a:cubicBezTo>
                    <a:pt x="346" y="0"/>
                    <a:pt x="155" y="12"/>
                    <a:pt x="0" y="24"/>
                  </a:cubicBezTo>
                  <a:cubicBezTo>
                    <a:pt x="36" y="143"/>
                    <a:pt x="72" y="250"/>
                    <a:pt x="107" y="358"/>
                  </a:cubicBezTo>
                  <a:lnTo>
                    <a:pt x="107" y="405"/>
                  </a:lnTo>
                  <a:cubicBezTo>
                    <a:pt x="119" y="465"/>
                    <a:pt x="119" y="500"/>
                    <a:pt x="131" y="560"/>
                  </a:cubicBezTo>
                  <a:cubicBezTo>
                    <a:pt x="188" y="595"/>
                    <a:pt x="244" y="605"/>
                    <a:pt x="300" y="605"/>
                  </a:cubicBezTo>
                  <a:cubicBezTo>
                    <a:pt x="339" y="605"/>
                    <a:pt x="378" y="601"/>
                    <a:pt x="417" y="596"/>
                  </a:cubicBezTo>
                  <a:cubicBezTo>
                    <a:pt x="417" y="381"/>
                    <a:pt x="405" y="179"/>
                    <a:pt x="703" y="167"/>
                  </a:cubicBezTo>
                  <a:cubicBezTo>
                    <a:pt x="643" y="107"/>
                    <a:pt x="584" y="60"/>
                    <a:pt x="5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32"/>
            <p:cNvSpPr/>
            <p:nvPr/>
          </p:nvSpPr>
          <p:spPr>
            <a:xfrm>
              <a:off x="6055800" y="3563675"/>
              <a:ext cx="25050" cy="11425"/>
            </a:xfrm>
            <a:custGeom>
              <a:avLst/>
              <a:gdLst/>
              <a:ahLst/>
              <a:cxnLst/>
              <a:rect l="l" t="t" r="r" b="b"/>
              <a:pathLst>
                <a:path w="1002" h="457" extrusionOk="0">
                  <a:moveTo>
                    <a:pt x="778" y="0"/>
                  </a:moveTo>
                  <a:cubicBezTo>
                    <a:pt x="544" y="0"/>
                    <a:pt x="376" y="150"/>
                    <a:pt x="191" y="274"/>
                  </a:cubicBezTo>
                  <a:cubicBezTo>
                    <a:pt x="120" y="274"/>
                    <a:pt x="60" y="298"/>
                    <a:pt x="1" y="298"/>
                  </a:cubicBezTo>
                  <a:cubicBezTo>
                    <a:pt x="167" y="452"/>
                    <a:pt x="394" y="393"/>
                    <a:pt x="596" y="452"/>
                  </a:cubicBezTo>
                  <a:cubicBezTo>
                    <a:pt x="629" y="455"/>
                    <a:pt x="660" y="457"/>
                    <a:pt x="688" y="457"/>
                  </a:cubicBezTo>
                  <a:cubicBezTo>
                    <a:pt x="992" y="457"/>
                    <a:pt x="1002" y="284"/>
                    <a:pt x="882" y="12"/>
                  </a:cubicBezTo>
                  <a:lnTo>
                    <a:pt x="894" y="12"/>
                  </a:lnTo>
                  <a:cubicBezTo>
                    <a:pt x="853" y="4"/>
                    <a:pt x="815" y="0"/>
                    <a:pt x="7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32"/>
            <p:cNvSpPr/>
            <p:nvPr/>
          </p:nvSpPr>
          <p:spPr>
            <a:xfrm>
              <a:off x="5615275" y="3588725"/>
              <a:ext cx="25025" cy="14275"/>
            </a:xfrm>
            <a:custGeom>
              <a:avLst/>
              <a:gdLst/>
              <a:ahLst/>
              <a:cxnLst/>
              <a:rect l="l" t="t" r="r" b="b"/>
              <a:pathLst>
                <a:path w="1001" h="571" extrusionOk="0">
                  <a:moveTo>
                    <a:pt x="554" y="1"/>
                  </a:moveTo>
                  <a:cubicBezTo>
                    <a:pt x="415" y="1"/>
                    <a:pt x="274" y="36"/>
                    <a:pt x="131" y="93"/>
                  </a:cubicBezTo>
                  <a:cubicBezTo>
                    <a:pt x="60" y="129"/>
                    <a:pt x="0" y="189"/>
                    <a:pt x="0" y="272"/>
                  </a:cubicBezTo>
                  <a:cubicBezTo>
                    <a:pt x="48" y="320"/>
                    <a:pt x="48" y="367"/>
                    <a:pt x="0" y="403"/>
                  </a:cubicBezTo>
                  <a:cubicBezTo>
                    <a:pt x="62" y="542"/>
                    <a:pt x="149" y="571"/>
                    <a:pt x="247" y="571"/>
                  </a:cubicBezTo>
                  <a:cubicBezTo>
                    <a:pt x="301" y="571"/>
                    <a:pt x="358" y="562"/>
                    <a:pt x="417" y="558"/>
                  </a:cubicBezTo>
                  <a:cubicBezTo>
                    <a:pt x="358" y="427"/>
                    <a:pt x="298" y="284"/>
                    <a:pt x="548" y="284"/>
                  </a:cubicBezTo>
                  <a:cubicBezTo>
                    <a:pt x="596" y="284"/>
                    <a:pt x="644" y="287"/>
                    <a:pt x="692" y="287"/>
                  </a:cubicBezTo>
                  <a:cubicBezTo>
                    <a:pt x="811" y="287"/>
                    <a:pt x="924" y="269"/>
                    <a:pt x="1001" y="141"/>
                  </a:cubicBezTo>
                  <a:cubicBezTo>
                    <a:pt x="852" y="42"/>
                    <a:pt x="704" y="1"/>
                    <a:pt x="5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32"/>
            <p:cNvSpPr/>
            <p:nvPr/>
          </p:nvSpPr>
          <p:spPr>
            <a:xfrm>
              <a:off x="5618550" y="3585275"/>
              <a:ext cx="24725" cy="7000"/>
            </a:xfrm>
            <a:custGeom>
              <a:avLst/>
              <a:gdLst/>
              <a:ahLst/>
              <a:cxnLst/>
              <a:rect l="l" t="t" r="r" b="b"/>
              <a:pathLst>
                <a:path w="989" h="280" extrusionOk="0">
                  <a:moveTo>
                    <a:pt x="335" y="0"/>
                  </a:moveTo>
                  <a:cubicBezTo>
                    <a:pt x="272" y="0"/>
                    <a:pt x="208" y="3"/>
                    <a:pt x="143" y="5"/>
                  </a:cubicBezTo>
                  <a:cubicBezTo>
                    <a:pt x="96" y="77"/>
                    <a:pt x="48" y="172"/>
                    <a:pt x="0" y="243"/>
                  </a:cubicBezTo>
                  <a:cubicBezTo>
                    <a:pt x="286" y="267"/>
                    <a:pt x="584" y="267"/>
                    <a:pt x="870" y="279"/>
                  </a:cubicBezTo>
                  <a:cubicBezTo>
                    <a:pt x="893" y="267"/>
                    <a:pt x="941" y="243"/>
                    <a:pt x="989" y="243"/>
                  </a:cubicBezTo>
                  <a:cubicBezTo>
                    <a:pt x="800" y="36"/>
                    <a:pt x="574" y="0"/>
                    <a:pt x="3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32"/>
            <p:cNvSpPr/>
            <p:nvPr/>
          </p:nvSpPr>
          <p:spPr>
            <a:xfrm>
              <a:off x="5557525" y="3563075"/>
              <a:ext cx="16100" cy="17875"/>
            </a:xfrm>
            <a:custGeom>
              <a:avLst/>
              <a:gdLst/>
              <a:ahLst/>
              <a:cxnLst/>
              <a:rect l="l" t="t" r="r" b="b"/>
              <a:pathLst>
                <a:path w="644" h="715" extrusionOk="0">
                  <a:moveTo>
                    <a:pt x="242" y="0"/>
                  </a:moveTo>
                  <a:cubicBezTo>
                    <a:pt x="165" y="0"/>
                    <a:pt x="81" y="44"/>
                    <a:pt x="1" y="119"/>
                  </a:cubicBezTo>
                  <a:cubicBezTo>
                    <a:pt x="48" y="179"/>
                    <a:pt x="96" y="226"/>
                    <a:pt x="143" y="274"/>
                  </a:cubicBezTo>
                  <a:cubicBezTo>
                    <a:pt x="322" y="381"/>
                    <a:pt x="286" y="560"/>
                    <a:pt x="298" y="715"/>
                  </a:cubicBezTo>
                  <a:cubicBezTo>
                    <a:pt x="644" y="631"/>
                    <a:pt x="536" y="393"/>
                    <a:pt x="453" y="167"/>
                  </a:cubicBezTo>
                  <a:cubicBezTo>
                    <a:pt x="398" y="50"/>
                    <a:pt x="324" y="0"/>
                    <a:pt x="2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32"/>
            <p:cNvSpPr/>
            <p:nvPr/>
          </p:nvSpPr>
          <p:spPr>
            <a:xfrm>
              <a:off x="5520025" y="3559200"/>
              <a:ext cx="30675" cy="8050"/>
            </a:xfrm>
            <a:custGeom>
              <a:avLst/>
              <a:gdLst/>
              <a:ahLst/>
              <a:cxnLst/>
              <a:rect l="l" t="t" r="r" b="b"/>
              <a:pathLst>
                <a:path w="1227" h="322" extrusionOk="0">
                  <a:moveTo>
                    <a:pt x="810" y="12"/>
                  </a:moveTo>
                  <a:cubicBezTo>
                    <a:pt x="572" y="24"/>
                    <a:pt x="310" y="24"/>
                    <a:pt x="72" y="36"/>
                  </a:cubicBezTo>
                  <a:cubicBezTo>
                    <a:pt x="0" y="191"/>
                    <a:pt x="131" y="239"/>
                    <a:pt x="215" y="310"/>
                  </a:cubicBezTo>
                  <a:cubicBezTo>
                    <a:pt x="274" y="322"/>
                    <a:pt x="310" y="322"/>
                    <a:pt x="358" y="322"/>
                  </a:cubicBezTo>
                  <a:cubicBezTo>
                    <a:pt x="573" y="210"/>
                    <a:pt x="802" y="171"/>
                    <a:pt x="1035" y="171"/>
                  </a:cubicBezTo>
                  <a:cubicBezTo>
                    <a:pt x="1099" y="171"/>
                    <a:pt x="1163" y="174"/>
                    <a:pt x="1227" y="179"/>
                  </a:cubicBezTo>
                  <a:cubicBezTo>
                    <a:pt x="1132" y="0"/>
                    <a:pt x="953" y="36"/>
                    <a:pt x="810"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32"/>
            <p:cNvSpPr/>
            <p:nvPr/>
          </p:nvSpPr>
          <p:spPr>
            <a:xfrm>
              <a:off x="6041825" y="3578550"/>
              <a:ext cx="15200" cy="10850"/>
            </a:xfrm>
            <a:custGeom>
              <a:avLst/>
              <a:gdLst/>
              <a:ahLst/>
              <a:cxnLst/>
              <a:rect l="l" t="t" r="r" b="b"/>
              <a:pathLst>
                <a:path w="608" h="434" extrusionOk="0">
                  <a:moveTo>
                    <a:pt x="12" y="0"/>
                  </a:moveTo>
                  <a:cubicBezTo>
                    <a:pt x="12" y="84"/>
                    <a:pt x="0" y="191"/>
                    <a:pt x="0" y="274"/>
                  </a:cubicBezTo>
                  <a:cubicBezTo>
                    <a:pt x="88" y="369"/>
                    <a:pt x="215" y="433"/>
                    <a:pt x="324" y="433"/>
                  </a:cubicBezTo>
                  <a:cubicBezTo>
                    <a:pt x="405" y="433"/>
                    <a:pt x="476" y="397"/>
                    <a:pt x="512" y="310"/>
                  </a:cubicBezTo>
                  <a:cubicBezTo>
                    <a:pt x="607" y="60"/>
                    <a:pt x="274" y="131"/>
                    <a:pt x="143" y="24"/>
                  </a:cubicBezTo>
                  <a:cubicBezTo>
                    <a:pt x="119" y="0"/>
                    <a:pt x="48" y="12"/>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32"/>
            <p:cNvSpPr/>
            <p:nvPr/>
          </p:nvSpPr>
          <p:spPr>
            <a:xfrm>
              <a:off x="5652175" y="3595275"/>
              <a:ext cx="16700" cy="8000"/>
            </a:xfrm>
            <a:custGeom>
              <a:avLst/>
              <a:gdLst/>
              <a:ahLst/>
              <a:cxnLst/>
              <a:rect l="l" t="t" r="r" b="b"/>
              <a:pathLst>
                <a:path w="668" h="320" extrusionOk="0">
                  <a:moveTo>
                    <a:pt x="384" y="1"/>
                  </a:moveTo>
                  <a:cubicBezTo>
                    <a:pt x="286" y="1"/>
                    <a:pt x="175" y="33"/>
                    <a:pt x="72" y="58"/>
                  </a:cubicBezTo>
                  <a:cubicBezTo>
                    <a:pt x="1" y="70"/>
                    <a:pt x="72" y="200"/>
                    <a:pt x="108" y="296"/>
                  </a:cubicBezTo>
                  <a:cubicBezTo>
                    <a:pt x="287" y="308"/>
                    <a:pt x="477" y="308"/>
                    <a:pt x="668" y="320"/>
                  </a:cubicBezTo>
                  <a:cubicBezTo>
                    <a:pt x="640" y="67"/>
                    <a:pt x="525" y="1"/>
                    <a:pt x="3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32"/>
            <p:cNvSpPr/>
            <p:nvPr/>
          </p:nvSpPr>
          <p:spPr>
            <a:xfrm>
              <a:off x="5467925" y="3577650"/>
              <a:ext cx="28600" cy="3725"/>
            </a:xfrm>
            <a:custGeom>
              <a:avLst/>
              <a:gdLst/>
              <a:ahLst/>
              <a:cxnLst/>
              <a:rect l="l" t="t" r="r" b="b"/>
              <a:pathLst>
                <a:path w="1144" h="149" extrusionOk="0">
                  <a:moveTo>
                    <a:pt x="1" y="1"/>
                  </a:moveTo>
                  <a:lnTo>
                    <a:pt x="1" y="1"/>
                  </a:lnTo>
                  <a:cubicBezTo>
                    <a:pt x="155" y="119"/>
                    <a:pt x="319" y="148"/>
                    <a:pt x="485" y="148"/>
                  </a:cubicBezTo>
                  <a:cubicBezTo>
                    <a:pt x="649" y="148"/>
                    <a:pt x="816" y="120"/>
                    <a:pt x="980" y="120"/>
                  </a:cubicBezTo>
                  <a:cubicBezTo>
                    <a:pt x="1035" y="120"/>
                    <a:pt x="1090" y="123"/>
                    <a:pt x="1144" y="132"/>
                  </a:cubicBezTo>
                  <a:lnTo>
                    <a:pt x="1144" y="13"/>
                  </a:lnTo>
                  <a:cubicBezTo>
                    <a:pt x="775" y="13"/>
                    <a:pt x="394"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32"/>
            <p:cNvSpPr/>
            <p:nvPr/>
          </p:nvSpPr>
          <p:spPr>
            <a:xfrm>
              <a:off x="6065625" y="3613675"/>
              <a:ext cx="15500" cy="7700"/>
            </a:xfrm>
            <a:custGeom>
              <a:avLst/>
              <a:gdLst/>
              <a:ahLst/>
              <a:cxnLst/>
              <a:rect l="l" t="t" r="r" b="b"/>
              <a:pathLst>
                <a:path w="620" h="308" extrusionOk="0">
                  <a:moveTo>
                    <a:pt x="191" y="0"/>
                  </a:moveTo>
                  <a:cubicBezTo>
                    <a:pt x="120" y="36"/>
                    <a:pt x="1" y="96"/>
                    <a:pt x="24" y="179"/>
                  </a:cubicBezTo>
                  <a:cubicBezTo>
                    <a:pt x="48" y="268"/>
                    <a:pt x="105" y="283"/>
                    <a:pt x="170" y="283"/>
                  </a:cubicBezTo>
                  <a:cubicBezTo>
                    <a:pt x="203" y="283"/>
                    <a:pt x="238" y="279"/>
                    <a:pt x="272" y="279"/>
                  </a:cubicBezTo>
                  <a:cubicBezTo>
                    <a:pt x="306" y="279"/>
                    <a:pt x="340" y="283"/>
                    <a:pt x="370" y="298"/>
                  </a:cubicBezTo>
                  <a:cubicBezTo>
                    <a:pt x="384" y="305"/>
                    <a:pt x="397" y="308"/>
                    <a:pt x="409" y="308"/>
                  </a:cubicBezTo>
                  <a:cubicBezTo>
                    <a:pt x="438" y="308"/>
                    <a:pt x="463" y="291"/>
                    <a:pt x="489" y="274"/>
                  </a:cubicBezTo>
                  <a:lnTo>
                    <a:pt x="6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32"/>
            <p:cNvSpPr/>
            <p:nvPr/>
          </p:nvSpPr>
          <p:spPr>
            <a:xfrm>
              <a:off x="6005500" y="3605925"/>
              <a:ext cx="15500" cy="7450"/>
            </a:xfrm>
            <a:custGeom>
              <a:avLst/>
              <a:gdLst/>
              <a:ahLst/>
              <a:cxnLst/>
              <a:rect l="l" t="t" r="r" b="b"/>
              <a:pathLst>
                <a:path w="620" h="298" extrusionOk="0">
                  <a:moveTo>
                    <a:pt x="334" y="1"/>
                  </a:moveTo>
                  <a:cubicBezTo>
                    <a:pt x="167" y="36"/>
                    <a:pt x="1" y="48"/>
                    <a:pt x="48" y="286"/>
                  </a:cubicBezTo>
                  <a:cubicBezTo>
                    <a:pt x="122" y="286"/>
                    <a:pt x="201" y="297"/>
                    <a:pt x="279" y="297"/>
                  </a:cubicBezTo>
                  <a:cubicBezTo>
                    <a:pt x="403" y="297"/>
                    <a:pt x="525" y="270"/>
                    <a:pt x="620" y="132"/>
                  </a:cubicBezTo>
                  <a:cubicBezTo>
                    <a:pt x="536" y="60"/>
                    <a:pt x="453" y="13"/>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32"/>
            <p:cNvSpPr/>
            <p:nvPr/>
          </p:nvSpPr>
          <p:spPr>
            <a:xfrm>
              <a:off x="5931075" y="3568375"/>
              <a:ext cx="10450" cy="10500"/>
            </a:xfrm>
            <a:custGeom>
              <a:avLst/>
              <a:gdLst/>
              <a:ahLst/>
              <a:cxnLst/>
              <a:rect l="l" t="t" r="r" b="b"/>
              <a:pathLst>
                <a:path w="418" h="420" extrusionOk="0">
                  <a:moveTo>
                    <a:pt x="214" y="1"/>
                  </a:moveTo>
                  <a:cubicBezTo>
                    <a:pt x="138" y="1"/>
                    <a:pt x="64" y="39"/>
                    <a:pt x="1" y="122"/>
                  </a:cubicBezTo>
                  <a:cubicBezTo>
                    <a:pt x="49" y="229"/>
                    <a:pt x="96" y="312"/>
                    <a:pt x="144" y="407"/>
                  </a:cubicBezTo>
                  <a:cubicBezTo>
                    <a:pt x="168" y="419"/>
                    <a:pt x="203" y="419"/>
                    <a:pt x="239" y="419"/>
                  </a:cubicBezTo>
                  <a:cubicBezTo>
                    <a:pt x="382" y="348"/>
                    <a:pt x="418" y="229"/>
                    <a:pt x="418" y="86"/>
                  </a:cubicBezTo>
                  <a:cubicBezTo>
                    <a:pt x="351" y="30"/>
                    <a:pt x="282" y="1"/>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32"/>
            <p:cNvSpPr/>
            <p:nvPr/>
          </p:nvSpPr>
          <p:spPr>
            <a:xfrm>
              <a:off x="6088550" y="3613675"/>
              <a:ext cx="13125" cy="7175"/>
            </a:xfrm>
            <a:custGeom>
              <a:avLst/>
              <a:gdLst/>
              <a:ahLst/>
              <a:cxnLst/>
              <a:rect l="l" t="t" r="r" b="b"/>
              <a:pathLst>
                <a:path w="525" h="287" extrusionOk="0">
                  <a:moveTo>
                    <a:pt x="0" y="0"/>
                  </a:moveTo>
                  <a:lnTo>
                    <a:pt x="0" y="143"/>
                  </a:lnTo>
                  <a:cubicBezTo>
                    <a:pt x="60" y="238"/>
                    <a:pt x="215" y="179"/>
                    <a:pt x="286" y="286"/>
                  </a:cubicBezTo>
                  <a:cubicBezTo>
                    <a:pt x="512" y="286"/>
                    <a:pt x="524" y="179"/>
                    <a:pt x="429" y="24"/>
                  </a:cubicBezTo>
                  <a:cubicBezTo>
                    <a:pt x="286" y="24"/>
                    <a:pt x="155"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32"/>
            <p:cNvSpPr/>
            <p:nvPr/>
          </p:nvSpPr>
          <p:spPr>
            <a:xfrm>
              <a:off x="6115925" y="3594025"/>
              <a:ext cx="9550" cy="5425"/>
            </a:xfrm>
            <a:custGeom>
              <a:avLst/>
              <a:gdLst/>
              <a:ahLst/>
              <a:cxnLst/>
              <a:rect l="l" t="t" r="r" b="b"/>
              <a:pathLst>
                <a:path w="382" h="217" extrusionOk="0">
                  <a:moveTo>
                    <a:pt x="191" y="0"/>
                  </a:moveTo>
                  <a:cubicBezTo>
                    <a:pt x="72" y="0"/>
                    <a:pt x="13" y="48"/>
                    <a:pt x="1" y="120"/>
                  </a:cubicBezTo>
                  <a:cubicBezTo>
                    <a:pt x="18" y="205"/>
                    <a:pt x="77" y="217"/>
                    <a:pt x="140" y="217"/>
                  </a:cubicBezTo>
                  <a:cubicBezTo>
                    <a:pt x="165" y="217"/>
                    <a:pt x="191" y="215"/>
                    <a:pt x="215" y="215"/>
                  </a:cubicBezTo>
                  <a:cubicBezTo>
                    <a:pt x="275" y="215"/>
                    <a:pt x="382" y="215"/>
                    <a:pt x="346" y="131"/>
                  </a:cubicBezTo>
                  <a:cubicBezTo>
                    <a:pt x="334" y="60"/>
                    <a:pt x="227" y="36"/>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32"/>
            <p:cNvSpPr/>
            <p:nvPr/>
          </p:nvSpPr>
          <p:spPr>
            <a:xfrm>
              <a:off x="5823325" y="3563950"/>
              <a:ext cx="14025" cy="6575"/>
            </a:xfrm>
            <a:custGeom>
              <a:avLst/>
              <a:gdLst/>
              <a:ahLst/>
              <a:cxnLst/>
              <a:rect l="l" t="t" r="r" b="b"/>
              <a:pathLst>
                <a:path w="561" h="263" extrusionOk="0">
                  <a:moveTo>
                    <a:pt x="441" y="1"/>
                  </a:moveTo>
                  <a:cubicBezTo>
                    <a:pt x="346" y="144"/>
                    <a:pt x="108" y="72"/>
                    <a:pt x="1" y="251"/>
                  </a:cubicBezTo>
                  <a:cubicBezTo>
                    <a:pt x="191" y="251"/>
                    <a:pt x="370" y="263"/>
                    <a:pt x="560" y="263"/>
                  </a:cubicBezTo>
                  <a:cubicBezTo>
                    <a:pt x="560" y="168"/>
                    <a:pt x="549" y="60"/>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32"/>
            <p:cNvSpPr/>
            <p:nvPr/>
          </p:nvSpPr>
          <p:spPr>
            <a:xfrm>
              <a:off x="6100150" y="3570200"/>
              <a:ext cx="6275" cy="7475"/>
            </a:xfrm>
            <a:custGeom>
              <a:avLst/>
              <a:gdLst/>
              <a:ahLst/>
              <a:cxnLst/>
              <a:rect l="l" t="t" r="r" b="b"/>
              <a:pathLst>
                <a:path w="251" h="299" extrusionOk="0">
                  <a:moveTo>
                    <a:pt x="251" y="1"/>
                  </a:moveTo>
                  <a:cubicBezTo>
                    <a:pt x="132" y="37"/>
                    <a:pt x="1" y="49"/>
                    <a:pt x="25" y="191"/>
                  </a:cubicBezTo>
                  <a:cubicBezTo>
                    <a:pt x="48" y="299"/>
                    <a:pt x="167" y="299"/>
                    <a:pt x="251" y="299"/>
                  </a:cubicBezTo>
                  <a:lnTo>
                    <a:pt x="2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32"/>
            <p:cNvSpPr/>
            <p:nvPr/>
          </p:nvSpPr>
          <p:spPr>
            <a:xfrm>
              <a:off x="6113550" y="3570500"/>
              <a:ext cx="7775" cy="6400"/>
            </a:xfrm>
            <a:custGeom>
              <a:avLst/>
              <a:gdLst/>
              <a:ahLst/>
              <a:cxnLst/>
              <a:rect l="l" t="t" r="r" b="b"/>
              <a:pathLst>
                <a:path w="311" h="256" extrusionOk="0">
                  <a:moveTo>
                    <a:pt x="286" y="1"/>
                  </a:moveTo>
                  <a:cubicBezTo>
                    <a:pt x="179" y="25"/>
                    <a:pt x="0" y="37"/>
                    <a:pt x="48" y="168"/>
                  </a:cubicBezTo>
                  <a:cubicBezTo>
                    <a:pt x="71" y="232"/>
                    <a:pt x="105" y="255"/>
                    <a:pt x="141" y="255"/>
                  </a:cubicBezTo>
                  <a:cubicBezTo>
                    <a:pt x="200" y="255"/>
                    <a:pt x="266" y="195"/>
                    <a:pt x="310" y="144"/>
                  </a:cubicBezTo>
                  <a:cubicBezTo>
                    <a:pt x="298" y="96"/>
                    <a:pt x="286" y="48"/>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32"/>
            <p:cNvSpPr/>
            <p:nvPr/>
          </p:nvSpPr>
          <p:spPr>
            <a:xfrm>
              <a:off x="5550675" y="3553025"/>
              <a:ext cx="10750" cy="3525"/>
            </a:xfrm>
            <a:custGeom>
              <a:avLst/>
              <a:gdLst/>
              <a:ahLst/>
              <a:cxnLst/>
              <a:rect l="l" t="t" r="r" b="b"/>
              <a:pathLst>
                <a:path w="430" h="141" extrusionOk="0">
                  <a:moveTo>
                    <a:pt x="220" y="0"/>
                  </a:moveTo>
                  <a:cubicBezTo>
                    <a:pt x="147" y="0"/>
                    <a:pt x="72" y="45"/>
                    <a:pt x="1" y="128"/>
                  </a:cubicBezTo>
                  <a:cubicBezTo>
                    <a:pt x="132" y="128"/>
                    <a:pt x="275" y="128"/>
                    <a:pt x="429" y="140"/>
                  </a:cubicBezTo>
                  <a:cubicBezTo>
                    <a:pt x="364" y="45"/>
                    <a:pt x="292"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32"/>
            <p:cNvSpPr/>
            <p:nvPr/>
          </p:nvSpPr>
          <p:spPr>
            <a:xfrm>
              <a:off x="5851600" y="3591000"/>
              <a:ext cx="3600" cy="5900"/>
            </a:xfrm>
            <a:custGeom>
              <a:avLst/>
              <a:gdLst/>
              <a:ahLst/>
              <a:cxnLst/>
              <a:rect l="l" t="t" r="r" b="b"/>
              <a:pathLst>
                <a:path w="144" h="236" extrusionOk="0">
                  <a:moveTo>
                    <a:pt x="112" y="1"/>
                  </a:moveTo>
                  <a:cubicBezTo>
                    <a:pt x="111" y="1"/>
                    <a:pt x="109" y="1"/>
                    <a:pt x="108" y="2"/>
                  </a:cubicBezTo>
                  <a:cubicBezTo>
                    <a:pt x="72" y="14"/>
                    <a:pt x="25" y="38"/>
                    <a:pt x="1" y="50"/>
                  </a:cubicBezTo>
                  <a:lnTo>
                    <a:pt x="1" y="181"/>
                  </a:lnTo>
                  <a:cubicBezTo>
                    <a:pt x="1" y="193"/>
                    <a:pt x="13" y="217"/>
                    <a:pt x="49" y="229"/>
                  </a:cubicBezTo>
                  <a:cubicBezTo>
                    <a:pt x="57" y="233"/>
                    <a:pt x="67" y="235"/>
                    <a:pt x="79" y="235"/>
                  </a:cubicBezTo>
                  <a:cubicBezTo>
                    <a:pt x="102" y="235"/>
                    <a:pt x="128" y="225"/>
                    <a:pt x="144" y="193"/>
                  </a:cubicBezTo>
                  <a:lnTo>
                    <a:pt x="144" y="50"/>
                  </a:lnTo>
                  <a:cubicBezTo>
                    <a:pt x="144" y="39"/>
                    <a:pt x="125" y="1"/>
                    <a:pt x="1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32"/>
            <p:cNvSpPr/>
            <p:nvPr/>
          </p:nvSpPr>
          <p:spPr>
            <a:xfrm>
              <a:off x="5669150" y="3558200"/>
              <a:ext cx="7175" cy="5650"/>
            </a:xfrm>
            <a:custGeom>
              <a:avLst/>
              <a:gdLst/>
              <a:ahLst/>
              <a:cxnLst/>
              <a:rect l="l" t="t" r="r" b="b"/>
              <a:pathLst>
                <a:path w="287" h="226" extrusionOk="0">
                  <a:moveTo>
                    <a:pt x="50" y="0"/>
                  </a:moveTo>
                  <a:cubicBezTo>
                    <a:pt x="37" y="0"/>
                    <a:pt x="19" y="16"/>
                    <a:pt x="0" y="52"/>
                  </a:cubicBezTo>
                  <a:lnTo>
                    <a:pt x="0" y="183"/>
                  </a:lnTo>
                  <a:cubicBezTo>
                    <a:pt x="54" y="210"/>
                    <a:pt x="104" y="226"/>
                    <a:pt x="156" y="226"/>
                  </a:cubicBezTo>
                  <a:cubicBezTo>
                    <a:pt x="197" y="226"/>
                    <a:pt x="239" y="216"/>
                    <a:pt x="286" y="195"/>
                  </a:cubicBezTo>
                  <a:cubicBezTo>
                    <a:pt x="227" y="136"/>
                    <a:pt x="167" y="100"/>
                    <a:pt x="108" y="40"/>
                  </a:cubicBezTo>
                  <a:cubicBezTo>
                    <a:pt x="108" y="17"/>
                    <a:pt x="96" y="17"/>
                    <a:pt x="60" y="5"/>
                  </a:cubicBezTo>
                  <a:cubicBezTo>
                    <a:pt x="57" y="2"/>
                    <a:pt x="54" y="0"/>
                    <a:pt x="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32"/>
            <p:cNvSpPr/>
            <p:nvPr/>
          </p:nvSpPr>
          <p:spPr>
            <a:xfrm>
              <a:off x="5643250" y="3577650"/>
              <a:ext cx="4200" cy="4800"/>
            </a:xfrm>
            <a:custGeom>
              <a:avLst/>
              <a:gdLst/>
              <a:ahLst/>
              <a:cxnLst/>
              <a:rect l="l" t="t" r="r" b="b"/>
              <a:pathLst>
                <a:path w="168" h="192" extrusionOk="0">
                  <a:moveTo>
                    <a:pt x="75" y="0"/>
                  </a:moveTo>
                  <a:cubicBezTo>
                    <a:pt x="58" y="0"/>
                    <a:pt x="41" y="4"/>
                    <a:pt x="24" y="13"/>
                  </a:cubicBezTo>
                  <a:cubicBezTo>
                    <a:pt x="48" y="96"/>
                    <a:pt x="1" y="191"/>
                    <a:pt x="120" y="191"/>
                  </a:cubicBezTo>
                  <a:cubicBezTo>
                    <a:pt x="132" y="191"/>
                    <a:pt x="143" y="96"/>
                    <a:pt x="167" y="36"/>
                  </a:cubicBezTo>
                  <a:cubicBezTo>
                    <a:pt x="137" y="13"/>
                    <a:pt x="106" y="0"/>
                    <a:pt x="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32"/>
            <p:cNvSpPr/>
            <p:nvPr/>
          </p:nvSpPr>
          <p:spPr>
            <a:xfrm>
              <a:off x="5457225" y="3577650"/>
              <a:ext cx="7150" cy="2975"/>
            </a:xfrm>
            <a:custGeom>
              <a:avLst/>
              <a:gdLst/>
              <a:ahLst/>
              <a:cxnLst/>
              <a:rect l="l" t="t" r="r" b="b"/>
              <a:pathLst>
                <a:path w="286" h="119" extrusionOk="0">
                  <a:moveTo>
                    <a:pt x="0" y="1"/>
                  </a:moveTo>
                  <a:cubicBezTo>
                    <a:pt x="43" y="80"/>
                    <a:pt x="91" y="118"/>
                    <a:pt x="142" y="118"/>
                  </a:cubicBezTo>
                  <a:cubicBezTo>
                    <a:pt x="190" y="118"/>
                    <a:pt x="239" y="83"/>
                    <a:pt x="286" y="13"/>
                  </a:cubicBezTo>
                  <a:cubicBezTo>
                    <a:pt x="191" y="13"/>
                    <a:pt x="8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32"/>
            <p:cNvSpPr/>
            <p:nvPr/>
          </p:nvSpPr>
          <p:spPr>
            <a:xfrm>
              <a:off x="5452750" y="3574975"/>
              <a:ext cx="4200" cy="2700"/>
            </a:xfrm>
            <a:custGeom>
              <a:avLst/>
              <a:gdLst/>
              <a:ahLst/>
              <a:cxnLst/>
              <a:rect l="l" t="t" r="r" b="b"/>
              <a:pathLst>
                <a:path w="168" h="108" extrusionOk="0">
                  <a:moveTo>
                    <a:pt x="132" y="0"/>
                  </a:moveTo>
                  <a:lnTo>
                    <a:pt x="1" y="96"/>
                  </a:lnTo>
                  <a:cubicBezTo>
                    <a:pt x="60" y="96"/>
                    <a:pt x="120" y="108"/>
                    <a:pt x="167" y="108"/>
                  </a:cubicBezTo>
                  <a:cubicBezTo>
                    <a:pt x="167" y="84"/>
                    <a:pt x="143" y="36"/>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32"/>
            <p:cNvSpPr/>
            <p:nvPr/>
          </p:nvSpPr>
          <p:spPr>
            <a:xfrm>
              <a:off x="5614675" y="3595800"/>
              <a:ext cx="3600" cy="3600"/>
            </a:xfrm>
            <a:custGeom>
              <a:avLst/>
              <a:gdLst/>
              <a:ahLst/>
              <a:cxnLst/>
              <a:rect l="l" t="t" r="r" b="b"/>
              <a:pathLst>
                <a:path w="144" h="144" extrusionOk="0">
                  <a:moveTo>
                    <a:pt x="24" y="1"/>
                  </a:moveTo>
                  <a:cubicBezTo>
                    <a:pt x="1" y="49"/>
                    <a:pt x="1" y="96"/>
                    <a:pt x="24" y="144"/>
                  </a:cubicBezTo>
                  <a:cubicBezTo>
                    <a:pt x="143" y="96"/>
                    <a:pt x="143" y="49"/>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32"/>
            <p:cNvSpPr/>
            <p:nvPr/>
          </p:nvSpPr>
          <p:spPr>
            <a:xfrm>
              <a:off x="5539675" y="3552650"/>
              <a:ext cx="4175" cy="3600"/>
            </a:xfrm>
            <a:custGeom>
              <a:avLst/>
              <a:gdLst/>
              <a:ahLst/>
              <a:cxnLst/>
              <a:rect l="l" t="t" r="r" b="b"/>
              <a:pathLst>
                <a:path w="167" h="144" extrusionOk="0">
                  <a:moveTo>
                    <a:pt x="0" y="0"/>
                  </a:moveTo>
                  <a:cubicBezTo>
                    <a:pt x="0" y="48"/>
                    <a:pt x="0" y="96"/>
                    <a:pt x="24" y="143"/>
                  </a:cubicBezTo>
                  <a:cubicBezTo>
                    <a:pt x="60" y="143"/>
                    <a:pt x="119" y="120"/>
                    <a:pt x="167" y="120"/>
                  </a:cubicBezTo>
                  <a:cubicBezTo>
                    <a:pt x="107" y="96"/>
                    <a:pt x="60"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32"/>
            <p:cNvSpPr/>
            <p:nvPr/>
          </p:nvSpPr>
          <p:spPr>
            <a:xfrm>
              <a:off x="6081100" y="3585100"/>
              <a:ext cx="3900" cy="3300"/>
            </a:xfrm>
            <a:custGeom>
              <a:avLst/>
              <a:gdLst/>
              <a:ahLst/>
              <a:cxnLst/>
              <a:rect l="l" t="t" r="r" b="b"/>
              <a:pathLst>
                <a:path w="156" h="132" extrusionOk="0">
                  <a:moveTo>
                    <a:pt x="155" y="131"/>
                  </a:moveTo>
                  <a:cubicBezTo>
                    <a:pt x="108" y="96"/>
                    <a:pt x="60" y="48"/>
                    <a:pt x="1" y="0"/>
                  </a:cubicBezTo>
                  <a:cubicBezTo>
                    <a:pt x="60" y="48"/>
                    <a:pt x="108" y="96"/>
                    <a:pt x="155" y="13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32"/>
            <p:cNvSpPr/>
            <p:nvPr/>
          </p:nvSpPr>
          <p:spPr>
            <a:xfrm>
              <a:off x="5915025" y="3624225"/>
              <a:ext cx="116700" cy="17975"/>
            </a:xfrm>
            <a:custGeom>
              <a:avLst/>
              <a:gdLst/>
              <a:ahLst/>
              <a:cxnLst/>
              <a:rect l="l" t="t" r="r" b="b"/>
              <a:pathLst>
                <a:path w="4668" h="719" extrusionOk="0">
                  <a:moveTo>
                    <a:pt x="995" y="0"/>
                  </a:moveTo>
                  <a:cubicBezTo>
                    <a:pt x="874" y="0"/>
                    <a:pt x="752" y="12"/>
                    <a:pt x="631" y="43"/>
                  </a:cubicBezTo>
                  <a:cubicBezTo>
                    <a:pt x="512" y="293"/>
                    <a:pt x="214" y="114"/>
                    <a:pt x="48" y="269"/>
                  </a:cubicBezTo>
                  <a:cubicBezTo>
                    <a:pt x="0" y="328"/>
                    <a:pt x="24" y="376"/>
                    <a:pt x="83" y="412"/>
                  </a:cubicBezTo>
                  <a:lnTo>
                    <a:pt x="60" y="412"/>
                  </a:lnTo>
                  <a:cubicBezTo>
                    <a:pt x="214" y="497"/>
                    <a:pt x="373" y="518"/>
                    <a:pt x="533" y="518"/>
                  </a:cubicBezTo>
                  <a:cubicBezTo>
                    <a:pt x="687" y="518"/>
                    <a:pt x="842" y="499"/>
                    <a:pt x="996" y="499"/>
                  </a:cubicBezTo>
                  <a:cubicBezTo>
                    <a:pt x="1130" y="499"/>
                    <a:pt x="1262" y="514"/>
                    <a:pt x="1393" y="566"/>
                  </a:cubicBezTo>
                  <a:cubicBezTo>
                    <a:pt x="1512" y="507"/>
                    <a:pt x="1643" y="507"/>
                    <a:pt x="1798" y="507"/>
                  </a:cubicBezTo>
                  <a:cubicBezTo>
                    <a:pt x="2603" y="528"/>
                    <a:pt x="3398" y="719"/>
                    <a:pt x="4201" y="719"/>
                  </a:cubicBezTo>
                  <a:cubicBezTo>
                    <a:pt x="4301" y="719"/>
                    <a:pt x="4401" y="716"/>
                    <a:pt x="4501" y="709"/>
                  </a:cubicBezTo>
                  <a:cubicBezTo>
                    <a:pt x="4667" y="507"/>
                    <a:pt x="4512" y="400"/>
                    <a:pt x="4370" y="316"/>
                  </a:cubicBezTo>
                  <a:cubicBezTo>
                    <a:pt x="3560" y="138"/>
                    <a:pt x="2727" y="269"/>
                    <a:pt x="1905" y="138"/>
                  </a:cubicBezTo>
                  <a:cubicBezTo>
                    <a:pt x="1606" y="78"/>
                    <a:pt x="1302" y="0"/>
                    <a:pt x="9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32"/>
            <p:cNvSpPr/>
            <p:nvPr/>
          </p:nvSpPr>
          <p:spPr>
            <a:xfrm>
              <a:off x="6119800" y="3637750"/>
              <a:ext cx="63725" cy="15825"/>
            </a:xfrm>
            <a:custGeom>
              <a:avLst/>
              <a:gdLst/>
              <a:ahLst/>
              <a:cxnLst/>
              <a:rect l="l" t="t" r="r" b="b"/>
              <a:pathLst>
                <a:path w="2549" h="633" extrusionOk="0">
                  <a:moveTo>
                    <a:pt x="534" y="0"/>
                  </a:moveTo>
                  <a:cubicBezTo>
                    <a:pt x="416" y="0"/>
                    <a:pt x="298" y="11"/>
                    <a:pt x="179" y="37"/>
                  </a:cubicBezTo>
                  <a:cubicBezTo>
                    <a:pt x="108" y="97"/>
                    <a:pt x="36" y="180"/>
                    <a:pt x="1" y="287"/>
                  </a:cubicBezTo>
                  <a:cubicBezTo>
                    <a:pt x="1" y="347"/>
                    <a:pt x="1" y="395"/>
                    <a:pt x="12" y="454"/>
                  </a:cubicBezTo>
                  <a:cubicBezTo>
                    <a:pt x="60" y="526"/>
                    <a:pt x="131" y="561"/>
                    <a:pt x="215" y="609"/>
                  </a:cubicBezTo>
                  <a:cubicBezTo>
                    <a:pt x="453" y="573"/>
                    <a:pt x="691" y="573"/>
                    <a:pt x="905" y="466"/>
                  </a:cubicBezTo>
                  <a:cubicBezTo>
                    <a:pt x="905" y="466"/>
                    <a:pt x="929" y="454"/>
                    <a:pt x="965" y="418"/>
                  </a:cubicBezTo>
                  <a:cubicBezTo>
                    <a:pt x="974" y="415"/>
                    <a:pt x="984" y="414"/>
                    <a:pt x="993" y="414"/>
                  </a:cubicBezTo>
                  <a:cubicBezTo>
                    <a:pt x="1023" y="414"/>
                    <a:pt x="1054" y="427"/>
                    <a:pt x="1072" y="454"/>
                  </a:cubicBezTo>
                  <a:cubicBezTo>
                    <a:pt x="1156" y="516"/>
                    <a:pt x="1244" y="533"/>
                    <a:pt x="1334" y="533"/>
                  </a:cubicBezTo>
                  <a:cubicBezTo>
                    <a:pt x="1448" y="533"/>
                    <a:pt x="1565" y="506"/>
                    <a:pt x="1679" y="506"/>
                  </a:cubicBezTo>
                  <a:cubicBezTo>
                    <a:pt x="1769" y="506"/>
                    <a:pt x="1857" y="523"/>
                    <a:pt x="1941" y="585"/>
                  </a:cubicBezTo>
                  <a:cubicBezTo>
                    <a:pt x="1941" y="597"/>
                    <a:pt x="1953" y="621"/>
                    <a:pt x="1977" y="633"/>
                  </a:cubicBezTo>
                  <a:cubicBezTo>
                    <a:pt x="2013" y="633"/>
                    <a:pt x="2025" y="633"/>
                    <a:pt x="2060" y="585"/>
                  </a:cubicBezTo>
                  <a:cubicBezTo>
                    <a:pt x="2215" y="502"/>
                    <a:pt x="2548" y="514"/>
                    <a:pt x="2358" y="168"/>
                  </a:cubicBezTo>
                  <a:cubicBezTo>
                    <a:pt x="2084" y="145"/>
                    <a:pt x="1834" y="156"/>
                    <a:pt x="1584" y="121"/>
                  </a:cubicBezTo>
                  <a:cubicBezTo>
                    <a:pt x="1236" y="94"/>
                    <a:pt x="888" y="0"/>
                    <a:pt x="5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32"/>
            <p:cNvSpPr/>
            <p:nvPr/>
          </p:nvSpPr>
          <p:spPr>
            <a:xfrm>
              <a:off x="6023950" y="3631500"/>
              <a:ext cx="43475" cy="14725"/>
            </a:xfrm>
            <a:custGeom>
              <a:avLst/>
              <a:gdLst/>
              <a:ahLst/>
              <a:cxnLst/>
              <a:rect l="l" t="t" r="r" b="b"/>
              <a:pathLst>
                <a:path w="1739" h="589" extrusionOk="0">
                  <a:moveTo>
                    <a:pt x="339" y="1"/>
                  </a:moveTo>
                  <a:cubicBezTo>
                    <a:pt x="226" y="1"/>
                    <a:pt x="113" y="2"/>
                    <a:pt x="1" y="2"/>
                  </a:cubicBezTo>
                  <a:cubicBezTo>
                    <a:pt x="72" y="145"/>
                    <a:pt x="155" y="264"/>
                    <a:pt x="144" y="418"/>
                  </a:cubicBezTo>
                  <a:cubicBezTo>
                    <a:pt x="477" y="561"/>
                    <a:pt x="810" y="526"/>
                    <a:pt x="1168" y="537"/>
                  </a:cubicBezTo>
                  <a:cubicBezTo>
                    <a:pt x="1273" y="550"/>
                    <a:pt x="1382" y="588"/>
                    <a:pt x="1484" y="588"/>
                  </a:cubicBezTo>
                  <a:cubicBezTo>
                    <a:pt x="1577" y="588"/>
                    <a:pt x="1665" y="556"/>
                    <a:pt x="1739" y="442"/>
                  </a:cubicBezTo>
                  <a:cubicBezTo>
                    <a:pt x="1632" y="359"/>
                    <a:pt x="1668" y="228"/>
                    <a:pt x="1584" y="156"/>
                  </a:cubicBezTo>
                  <a:cubicBezTo>
                    <a:pt x="1180" y="15"/>
                    <a:pt x="761" y="1"/>
                    <a:pt x="3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32"/>
            <p:cNvSpPr/>
            <p:nvPr/>
          </p:nvSpPr>
          <p:spPr>
            <a:xfrm>
              <a:off x="6076650" y="3635650"/>
              <a:ext cx="46450" cy="16100"/>
            </a:xfrm>
            <a:custGeom>
              <a:avLst/>
              <a:gdLst/>
              <a:ahLst/>
              <a:cxnLst/>
              <a:rect l="l" t="t" r="r" b="b"/>
              <a:pathLst>
                <a:path w="1858" h="644" extrusionOk="0">
                  <a:moveTo>
                    <a:pt x="493" y="1"/>
                  </a:moveTo>
                  <a:cubicBezTo>
                    <a:pt x="350" y="1"/>
                    <a:pt x="205" y="5"/>
                    <a:pt x="60" y="14"/>
                  </a:cubicBezTo>
                  <a:cubicBezTo>
                    <a:pt x="0" y="240"/>
                    <a:pt x="357" y="217"/>
                    <a:pt x="298" y="419"/>
                  </a:cubicBezTo>
                  <a:cubicBezTo>
                    <a:pt x="286" y="479"/>
                    <a:pt x="298" y="538"/>
                    <a:pt x="345" y="574"/>
                  </a:cubicBezTo>
                  <a:cubicBezTo>
                    <a:pt x="345" y="574"/>
                    <a:pt x="357" y="586"/>
                    <a:pt x="393" y="598"/>
                  </a:cubicBezTo>
                  <a:cubicBezTo>
                    <a:pt x="399" y="601"/>
                    <a:pt x="407" y="602"/>
                    <a:pt x="414" y="602"/>
                  </a:cubicBezTo>
                  <a:cubicBezTo>
                    <a:pt x="435" y="602"/>
                    <a:pt x="459" y="591"/>
                    <a:pt x="476" y="574"/>
                  </a:cubicBezTo>
                  <a:cubicBezTo>
                    <a:pt x="536" y="550"/>
                    <a:pt x="584" y="550"/>
                    <a:pt x="631" y="550"/>
                  </a:cubicBezTo>
                  <a:cubicBezTo>
                    <a:pt x="819" y="598"/>
                    <a:pt x="1010" y="644"/>
                    <a:pt x="1199" y="644"/>
                  </a:cubicBezTo>
                  <a:cubicBezTo>
                    <a:pt x="1382" y="644"/>
                    <a:pt x="1563" y="601"/>
                    <a:pt x="1738" y="479"/>
                  </a:cubicBezTo>
                  <a:cubicBezTo>
                    <a:pt x="1762" y="443"/>
                    <a:pt x="1774" y="431"/>
                    <a:pt x="1786" y="407"/>
                  </a:cubicBezTo>
                  <a:cubicBezTo>
                    <a:pt x="1846" y="300"/>
                    <a:pt x="1857" y="217"/>
                    <a:pt x="1774" y="121"/>
                  </a:cubicBezTo>
                  <a:cubicBezTo>
                    <a:pt x="1346" y="41"/>
                    <a:pt x="924" y="1"/>
                    <a:pt x="4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32"/>
            <p:cNvSpPr/>
            <p:nvPr/>
          </p:nvSpPr>
          <p:spPr>
            <a:xfrm>
              <a:off x="5876625" y="3620225"/>
              <a:ext cx="54200" cy="13075"/>
            </a:xfrm>
            <a:custGeom>
              <a:avLst/>
              <a:gdLst/>
              <a:ahLst/>
              <a:cxnLst/>
              <a:rect l="l" t="t" r="r" b="b"/>
              <a:pathLst>
                <a:path w="2168" h="523" extrusionOk="0">
                  <a:moveTo>
                    <a:pt x="310" y="0"/>
                  </a:moveTo>
                  <a:cubicBezTo>
                    <a:pt x="179" y="36"/>
                    <a:pt x="0" y="72"/>
                    <a:pt x="24" y="250"/>
                  </a:cubicBezTo>
                  <a:cubicBezTo>
                    <a:pt x="72" y="441"/>
                    <a:pt x="250" y="476"/>
                    <a:pt x="417" y="512"/>
                  </a:cubicBezTo>
                  <a:cubicBezTo>
                    <a:pt x="448" y="511"/>
                    <a:pt x="480" y="511"/>
                    <a:pt x="512" y="511"/>
                  </a:cubicBezTo>
                  <a:cubicBezTo>
                    <a:pt x="681" y="511"/>
                    <a:pt x="853" y="523"/>
                    <a:pt x="1025" y="523"/>
                  </a:cubicBezTo>
                  <a:cubicBezTo>
                    <a:pt x="1208" y="523"/>
                    <a:pt x="1391" y="509"/>
                    <a:pt x="1572" y="453"/>
                  </a:cubicBezTo>
                  <a:cubicBezTo>
                    <a:pt x="1614" y="441"/>
                    <a:pt x="1660" y="438"/>
                    <a:pt x="1707" y="438"/>
                  </a:cubicBezTo>
                  <a:cubicBezTo>
                    <a:pt x="1755" y="438"/>
                    <a:pt x="1804" y="441"/>
                    <a:pt x="1851" y="441"/>
                  </a:cubicBezTo>
                  <a:cubicBezTo>
                    <a:pt x="1994" y="441"/>
                    <a:pt x="2124" y="413"/>
                    <a:pt x="2167" y="191"/>
                  </a:cubicBezTo>
                  <a:cubicBezTo>
                    <a:pt x="1548" y="131"/>
                    <a:pt x="917" y="72"/>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32"/>
            <p:cNvSpPr/>
            <p:nvPr/>
          </p:nvSpPr>
          <p:spPr>
            <a:xfrm>
              <a:off x="5745350" y="3604200"/>
              <a:ext cx="61050" cy="16925"/>
            </a:xfrm>
            <a:custGeom>
              <a:avLst/>
              <a:gdLst/>
              <a:ahLst/>
              <a:cxnLst/>
              <a:rect l="l" t="t" r="r" b="b"/>
              <a:pathLst>
                <a:path w="2442" h="677" extrusionOk="0">
                  <a:moveTo>
                    <a:pt x="167" y="1"/>
                  </a:moveTo>
                  <a:cubicBezTo>
                    <a:pt x="137" y="1"/>
                    <a:pt x="113" y="23"/>
                    <a:pt x="96" y="58"/>
                  </a:cubicBezTo>
                  <a:cubicBezTo>
                    <a:pt x="0" y="177"/>
                    <a:pt x="24" y="284"/>
                    <a:pt x="96" y="403"/>
                  </a:cubicBezTo>
                  <a:cubicBezTo>
                    <a:pt x="251" y="520"/>
                    <a:pt x="427" y="540"/>
                    <a:pt x="606" y="540"/>
                  </a:cubicBezTo>
                  <a:cubicBezTo>
                    <a:pt x="701" y="540"/>
                    <a:pt x="798" y="534"/>
                    <a:pt x="893" y="534"/>
                  </a:cubicBezTo>
                  <a:cubicBezTo>
                    <a:pt x="941" y="558"/>
                    <a:pt x="992" y="570"/>
                    <a:pt x="1041" y="570"/>
                  </a:cubicBezTo>
                  <a:cubicBezTo>
                    <a:pt x="1090" y="570"/>
                    <a:pt x="1137" y="558"/>
                    <a:pt x="1179" y="534"/>
                  </a:cubicBezTo>
                  <a:cubicBezTo>
                    <a:pt x="1334" y="605"/>
                    <a:pt x="1524" y="546"/>
                    <a:pt x="1679" y="653"/>
                  </a:cubicBezTo>
                  <a:cubicBezTo>
                    <a:pt x="1822" y="665"/>
                    <a:pt x="1953" y="665"/>
                    <a:pt x="2108" y="677"/>
                  </a:cubicBezTo>
                  <a:cubicBezTo>
                    <a:pt x="2132" y="677"/>
                    <a:pt x="2155" y="677"/>
                    <a:pt x="2167" y="653"/>
                  </a:cubicBezTo>
                  <a:cubicBezTo>
                    <a:pt x="2227" y="653"/>
                    <a:pt x="2263" y="641"/>
                    <a:pt x="2310" y="605"/>
                  </a:cubicBezTo>
                  <a:cubicBezTo>
                    <a:pt x="2358" y="582"/>
                    <a:pt x="2406" y="546"/>
                    <a:pt x="2429" y="498"/>
                  </a:cubicBezTo>
                  <a:cubicBezTo>
                    <a:pt x="2441" y="439"/>
                    <a:pt x="2429" y="403"/>
                    <a:pt x="2382" y="367"/>
                  </a:cubicBezTo>
                  <a:cubicBezTo>
                    <a:pt x="2365" y="351"/>
                    <a:pt x="2342" y="334"/>
                    <a:pt x="2322" y="334"/>
                  </a:cubicBezTo>
                  <a:cubicBezTo>
                    <a:pt x="2313" y="334"/>
                    <a:pt x="2305" y="337"/>
                    <a:pt x="2298" y="344"/>
                  </a:cubicBezTo>
                  <a:cubicBezTo>
                    <a:pt x="2205" y="299"/>
                    <a:pt x="2107" y="288"/>
                    <a:pt x="2007" y="288"/>
                  </a:cubicBezTo>
                  <a:cubicBezTo>
                    <a:pt x="1914" y="288"/>
                    <a:pt x="1820" y="297"/>
                    <a:pt x="1728" y="297"/>
                  </a:cubicBezTo>
                  <a:cubicBezTo>
                    <a:pt x="1604" y="297"/>
                    <a:pt x="1482" y="280"/>
                    <a:pt x="1370" y="201"/>
                  </a:cubicBezTo>
                  <a:cubicBezTo>
                    <a:pt x="1338" y="193"/>
                    <a:pt x="1306" y="189"/>
                    <a:pt x="1275" y="189"/>
                  </a:cubicBezTo>
                  <a:cubicBezTo>
                    <a:pt x="1212" y="189"/>
                    <a:pt x="1151" y="205"/>
                    <a:pt x="1096" y="236"/>
                  </a:cubicBezTo>
                  <a:cubicBezTo>
                    <a:pt x="1096" y="248"/>
                    <a:pt x="1072" y="248"/>
                    <a:pt x="1048" y="260"/>
                  </a:cubicBezTo>
                  <a:cubicBezTo>
                    <a:pt x="1038" y="267"/>
                    <a:pt x="1028" y="270"/>
                    <a:pt x="1019" y="270"/>
                  </a:cubicBezTo>
                  <a:cubicBezTo>
                    <a:pt x="998" y="270"/>
                    <a:pt x="978" y="253"/>
                    <a:pt x="953" y="236"/>
                  </a:cubicBezTo>
                  <a:cubicBezTo>
                    <a:pt x="909" y="200"/>
                    <a:pt x="865" y="186"/>
                    <a:pt x="816" y="186"/>
                  </a:cubicBezTo>
                  <a:cubicBezTo>
                    <a:pt x="785" y="186"/>
                    <a:pt x="752" y="191"/>
                    <a:pt x="715" y="201"/>
                  </a:cubicBezTo>
                  <a:cubicBezTo>
                    <a:pt x="572" y="117"/>
                    <a:pt x="381" y="224"/>
                    <a:pt x="239" y="70"/>
                  </a:cubicBezTo>
                  <a:cubicBezTo>
                    <a:pt x="227" y="46"/>
                    <a:pt x="215" y="22"/>
                    <a:pt x="203" y="10"/>
                  </a:cubicBezTo>
                  <a:cubicBezTo>
                    <a:pt x="190" y="4"/>
                    <a:pt x="178" y="1"/>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32"/>
            <p:cNvSpPr/>
            <p:nvPr/>
          </p:nvSpPr>
          <p:spPr>
            <a:xfrm>
              <a:off x="5824525" y="3616600"/>
              <a:ext cx="40200" cy="11675"/>
            </a:xfrm>
            <a:custGeom>
              <a:avLst/>
              <a:gdLst/>
              <a:ahLst/>
              <a:cxnLst/>
              <a:rect l="l" t="t" r="r" b="b"/>
              <a:pathLst>
                <a:path w="1608" h="467" extrusionOk="0">
                  <a:moveTo>
                    <a:pt x="810" y="0"/>
                  </a:moveTo>
                  <a:cubicBezTo>
                    <a:pt x="662" y="0"/>
                    <a:pt x="515" y="8"/>
                    <a:pt x="370" y="26"/>
                  </a:cubicBezTo>
                  <a:cubicBezTo>
                    <a:pt x="274" y="121"/>
                    <a:pt x="1" y="50"/>
                    <a:pt x="84" y="324"/>
                  </a:cubicBezTo>
                  <a:cubicBezTo>
                    <a:pt x="328" y="442"/>
                    <a:pt x="585" y="467"/>
                    <a:pt x="842" y="467"/>
                  </a:cubicBezTo>
                  <a:cubicBezTo>
                    <a:pt x="1023" y="467"/>
                    <a:pt x="1204" y="455"/>
                    <a:pt x="1382" y="455"/>
                  </a:cubicBezTo>
                  <a:cubicBezTo>
                    <a:pt x="1501" y="336"/>
                    <a:pt x="1608" y="229"/>
                    <a:pt x="1525" y="50"/>
                  </a:cubicBezTo>
                  <a:cubicBezTo>
                    <a:pt x="1289" y="21"/>
                    <a:pt x="1049" y="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32"/>
            <p:cNvSpPr/>
            <p:nvPr/>
          </p:nvSpPr>
          <p:spPr>
            <a:xfrm>
              <a:off x="5673625" y="3594875"/>
              <a:ext cx="42875" cy="14675"/>
            </a:xfrm>
            <a:custGeom>
              <a:avLst/>
              <a:gdLst/>
              <a:ahLst/>
              <a:cxnLst/>
              <a:rect l="l" t="t" r="r" b="b"/>
              <a:pathLst>
                <a:path w="1715" h="587" extrusionOk="0">
                  <a:moveTo>
                    <a:pt x="312" y="1"/>
                  </a:moveTo>
                  <a:cubicBezTo>
                    <a:pt x="296" y="1"/>
                    <a:pt x="279" y="1"/>
                    <a:pt x="262" y="2"/>
                  </a:cubicBezTo>
                  <a:cubicBezTo>
                    <a:pt x="167" y="38"/>
                    <a:pt x="0" y="14"/>
                    <a:pt x="0" y="181"/>
                  </a:cubicBezTo>
                  <a:cubicBezTo>
                    <a:pt x="0" y="300"/>
                    <a:pt x="119" y="300"/>
                    <a:pt x="214" y="312"/>
                  </a:cubicBezTo>
                  <a:cubicBezTo>
                    <a:pt x="333" y="324"/>
                    <a:pt x="452" y="324"/>
                    <a:pt x="524" y="431"/>
                  </a:cubicBezTo>
                  <a:cubicBezTo>
                    <a:pt x="719" y="544"/>
                    <a:pt x="913" y="586"/>
                    <a:pt x="1115" y="586"/>
                  </a:cubicBezTo>
                  <a:cubicBezTo>
                    <a:pt x="1210" y="586"/>
                    <a:pt x="1306" y="577"/>
                    <a:pt x="1405" y="562"/>
                  </a:cubicBezTo>
                  <a:cubicBezTo>
                    <a:pt x="1488" y="490"/>
                    <a:pt x="1715" y="562"/>
                    <a:pt x="1715" y="336"/>
                  </a:cubicBezTo>
                  <a:cubicBezTo>
                    <a:pt x="1691" y="312"/>
                    <a:pt x="1667" y="300"/>
                    <a:pt x="1655" y="264"/>
                  </a:cubicBezTo>
                  <a:cubicBezTo>
                    <a:pt x="1622" y="267"/>
                    <a:pt x="1590" y="269"/>
                    <a:pt x="1558" y="269"/>
                  </a:cubicBezTo>
                  <a:cubicBezTo>
                    <a:pt x="1127" y="269"/>
                    <a:pt x="747" y="1"/>
                    <a:pt x="3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32"/>
            <p:cNvSpPr/>
            <p:nvPr/>
          </p:nvSpPr>
          <p:spPr>
            <a:xfrm>
              <a:off x="5715000" y="3601900"/>
              <a:ext cx="32750" cy="12675"/>
            </a:xfrm>
            <a:custGeom>
              <a:avLst/>
              <a:gdLst/>
              <a:ahLst/>
              <a:cxnLst/>
              <a:rect l="l" t="t" r="r" b="b"/>
              <a:pathLst>
                <a:path w="1310" h="507" extrusionOk="0">
                  <a:moveTo>
                    <a:pt x="250" y="0"/>
                  </a:moveTo>
                  <a:cubicBezTo>
                    <a:pt x="168" y="0"/>
                    <a:pt x="84" y="2"/>
                    <a:pt x="0" y="7"/>
                  </a:cubicBezTo>
                  <a:lnTo>
                    <a:pt x="36" y="66"/>
                  </a:lnTo>
                  <a:cubicBezTo>
                    <a:pt x="71" y="150"/>
                    <a:pt x="95" y="257"/>
                    <a:pt x="167" y="328"/>
                  </a:cubicBezTo>
                  <a:cubicBezTo>
                    <a:pt x="226" y="364"/>
                    <a:pt x="274" y="436"/>
                    <a:pt x="333" y="471"/>
                  </a:cubicBezTo>
                  <a:cubicBezTo>
                    <a:pt x="655" y="495"/>
                    <a:pt x="988" y="495"/>
                    <a:pt x="1310" y="507"/>
                  </a:cubicBezTo>
                  <a:lnTo>
                    <a:pt x="1310" y="162"/>
                  </a:lnTo>
                  <a:cubicBezTo>
                    <a:pt x="961" y="45"/>
                    <a:pt x="612" y="0"/>
                    <a:pt x="2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32"/>
            <p:cNvSpPr/>
            <p:nvPr/>
          </p:nvSpPr>
          <p:spPr>
            <a:xfrm>
              <a:off x="6068775" y="3635225"/>
              <a:ext cx="24250" cy="13900"/>
            </a:xfrm>
            <a:custGeom>
              <a:avLst/>
              <a:gdLst/>
              <a:ahLst/>
              <a:cxnLst/>
              <a:rect l="l" t="t" r="r" b="b"/>
              <a:pathLst>
                <a:path w="970" h="556" extrusionOk="0">
                  <a:moveTo>
                    <a:pt x="223" y="0"/>
                  </a:moveTo>
                  <a:cubicBezTo>
                    <a:pt x="31" y="0"/>
                    <a:pt x="0" y="129"/>
                    <a:pt x="137" y="353"/>
                  </a:cubicBezTo>
                  <a:cubicBezTo>
                    <a:pt x="196" y="436"/>
                    <a:pt x="315" y="484"/>
                    <a:pt x="398" y="555"/>
                  </a:cubicBezTo>
                  <a:cubicBezTo>
                    <a:pt x="410" y="549"/>
                    <a:pt x="422" y="546"/>
                    <a:pt x="436" y="546"/>
                  </a:cubicBezTo>
                  <a:cubicBezTo>
                    <a:pt x="449" y="546"/>
                    <a:pt x="464" y="549"/>
                    <a:pt x="482" y="555"/>
                  </a:cubicBezTo>
                  <a:cubicBezTo>
                    <a:pt x="541" y="531"/>
                    <a:pt x="577" y="496"/>
                    <a:pt x="613" y="448"/>
                  </a:cubicBezTo>
                  <a:cubicBezTo>
                    <a:pt x="744" y="412"/>
                    <a:pt x="958" y="436"/>
                    <a:pt x="970" y="198"/>
                  </a:cubicBezTo>
                  <a:cubicBezTo>
                    <a:pt x="791" y="67"/>
                    <a:pt x="529" y="234"/>
                    <a:pt x="375" y="19"/>
                  </a:cubicBezTo>
                  <a:cubicBezTo>
                    <a:pt x="316" y="6"/>
                    <a:pt x="266" y="0"/>
                    <a:pt x="2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32"/>
            <p:cNvSpPr/>
            <p:nvPr/>
          </p:nvSpPr>
          <p:spPr>
            <a:xfrm>
              <a:off x="6157300" y="3620825"/>
              <a:ext cx="28000" cy="12850"/>
            </a:xfrm>
            <a:custGeom>
              <a:avLst/>
              <a:gdLst/>
              <a:ahLst/>
              <a:cxnLst/>
              <a:rect l="l" t="t" r="r" b="b"/>
              <a:pathLst>
                <a:path w="1120" h="514" extrusionOk="0">
                  <a:moveTo>
                    <a:pt x="275" y="0"/>
                  </a:moveTo>
                  <a:cubicBezTo>
                    <a:pt x="227" y="0"/>
                    <a:pt x="179" y="12"/>
                    <a:pt x="144" y="12"/>
                  </a:cubicBezTo>
                  <a:cubicBezTo>
                    <a:pt x="1" y="155"/>
                    <a:pt x="1" y="286"/>
                    <a:pt x="144" y="417"/>
                  </a:cubicBezTo>
                  <a:cubicBezTo>
                    <a:pt x="150" y="417"/>
                    <a:pt x="156" y="416"/>
                    <a:pt x="162" y="416"/>
                  </a:cubicBezTo>
                  <a:cubicBezTo>
                    <a:pt x="346" y="416"/>
                    <a:pt x="544" y="514"/>
                    <a:pt x="733" y="514"/>
                  </a:cubicBezTo>
                  <a:cubicBezTo>
                    <a:pt x="870" y="514"/>
                    <a:pt x="1002" y="463"/>
                    <a:pt x="1120" y="286"/>
                  </a:cubicBezTo>
                  <a:cubicBezTo>
                    <a:pt x="858" y="167"/>
                    <a:pt x="525" y="191"/>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32"/>
            <p:cNvSpPr/>
            <p:nvPr/>
          </p:nvSpPr>
          <p:spPr>
            <a:xfrm>
              <a:off x="5858750" y="3617200"/>
              <a:ext cx="17000" cy="11375"/>
            </a:xfrm>
            <a:custGeom>
              <a:avLst/>
              <a:gdLst/>
              <a:ahLst/>
              <a:cxnLst/>
              <a:rect l="l" t="t" r="r" b="b"/>
              <a:pathLst>
                <a:path w="680" h="455" extrusionOk="0">
                  <a:moveTo>
                    <a:pt x="298" y="0"/>
                  </a:moveTo>
                  <a:cubicBezTo>
                    <a:pt x="252" y="0"/>
                    <a:pt x="204" y="9"/>
                    <a:pt x="156" y="26"/>
                  </a:cubicBezTo>
                  <a:cubicBezTo>
                    <a:pt x="84" y="157"/>
                    <a:pt x="1" y="276"/>
                    <a:pt x="13" y="431"/>
                  </a:cubicBezTo>
                  <a:cubicBezTo>
                    <a:pt x="144" y="443"/>
                    <a:pt x="275" y="443"/>
                    <a:pt x="417" y="455"/>
                  </a:cubicBezTo>
                  <a:cubicBezTo>
                    <a:pt x="679" y="455"/>
                    <a:pt x="679" y="324"/>
                    <a:pt x="596" y="133"/>
                  </a:cubicBezTo>
                  <a:cubicBezTo>
                    <a:pt x="512" y="49"/>
                    <a:pt x="410" y="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32"/>
            <p:cNvSpPr/>
            <p:nvPr/>
          </p:nvSpPr>
          <p:spPr>
            <a:xfrm>
              <a:off x="5797725" y="3613375"/>
              <a:ext cx="29200" cy="11325"/>
            </a:xfrm>
            <a:custGeom>
              <a:avLst/>
              <a:gdLst/>
              <a:ahLst/>
              <a:cxnLst/>
              <a:rect l="l" t="t" r="r" b="b"/>
              <a:pathLst>
                <a:path w="1168" h="453" extrusionOk="0">
                  <a:moveTo>
                    <a:pt x="812" y="0"/>
                  </a:moveTo>
                  <a:cubicBezTo>
                    <a:pt x="686" y="0"/>
                    <a:pt x="555" y="30"/>
                    <a:pt x="430" y="48"/>
                  </a:cubicBezTo>
                  <a:cubicBezTo>
                    <a:pt x="373" y="71"/>
                    <a:pt x="392" y="180"/>
                    <a:pt x="311" y="180"/>
                  </a:cubicBezTo>
                  <a:cubicBezTo>
                    <a:pt x="307" y="180"/>
                    <a:pt x="303" y="180"/>
                    <a:pt x="299" y="179"/>
                  </a:cubicBezTo>
                  <a:cubicBezTo>
                    <a:pt x="263" y="167"/>
                    <a:pt x="215" y="167"/>
                    <a:pt x="180" y="167"/>
                  </a:cubicBezTo>
                  <a:cubicBezTo>
                    <a:pt x="132" y="191"/>
                    <a:pt x="72" y="238"/>
                    <a:pt x="13" y="286"/>
                  </a:cubicBezTo>
                  <a:lnTo>
                    <a:pt x="1" y="334"/>
                  </a:lnTo>
                  <a:cubicBezTo>
                    <a:pt x="98" y="424"/>
                    <a:pt x="219" y="452"/>
                    <a:pt x="346" y="452"/>
                  </a:cubicBezTo>
                  <a:cubicBezTo>
                    <a:pt x="421" y="452"/>
                    <a:pt x="497" y="442"/>
                    <a:pt x="572" y="429"/>
                  </a:cubicBezTo>
                  <a:cubicBezTo>
                    <a:pt x="692" y="286"/>
                    <a:pt x="894" y="310"/>
                    <a:pt x="1049" y="250"/>
                  </a:cubicBezTo>
                  <a:cubicBezTo>
                    <a:pt x="1108" y="238"/>
                    <a:pt x="1144" y="191"/>
                    <a:pt x="1168" y="131"/>
                  </a:cubicBezTo>
                  <a:cubicBezTo>
                    <a:pt x="1061" y="30"/>
                    <a:pt x="939" y="0"/>
                    <a:pt x="8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32"/>
            <p:cNvSpPr/>
            <p:nvPr/>
          </p:nvSpPr>
          <p:spPr>
            <a:xfrm>
              <a:off x="5869175" y="3618325"/>
              <a:ext cx="15200" cy="14875"/>
            </a:xfrm>
            <a:custGeom>
              <a:avLst/>
              <a:gdLst/>
              <a:ahLst/>
              <a:cxnLst/>
              <a:rect l="l" t="t" r="r" b="b"/>
              <a:pathLst>
                <a:path w="608" h="595" extrusionOk="0">
                  <a:moveTo>
                    <a:pt x="455" y="1"/>
                  </a:moveTo>
                  <a:cubicBezTo>
                    <a:pt x="361" y="1"/>
                    <a:pt x="273" y="80"/>
                    <a:pt x="179" y="88"/>
                  </a:cubicBezTo>
                  <a:cubicBezTo>
                    <a:pt x="179" y="231"/>
                    <a:pt x="131" y="338"/>
                    <a:pt x="0" y="410"/>
                  </a:cubicBezTo>
                  <a:cubicBezTo>
                    <a:pt x="96" y="457"/>
                    <a:pt x="215" y="505"/>
                    <a:pt x="322" y="552"/>
                  </a:cubicBezTo>
                  <a:cubicBezTo>
                    <a:pt x="371" y="580"/>
                    <a:pt x="415" y="595"/>
                    <a:pt x="458" y="595"/>
                  </a:cubicBezTo>
                  <a:cubicBezTo>
                    <a:pt x="508" y="595"/>
                    <a:pt x="556" y="574"/>
                    <a:pt x="608" y="529"/>
                  </a:cubicBezTo>
                  <a:cubicBezTo>
                    <a:pt x="370" y="386"/>
                    <a:pt x="441" y="231"/>
                    <a:pt x="608" y="88"/>
                  </a:cubicBezTo>
                  <a:cubicBezTo>
                    <a:pt x="554" y="23"/>
                    <a:pt x="504" y="1"/>
                    <a:pt x="4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32"/>
            <p:cNvSpPr/>
            <p:nvPr/>
          </p:nvSpPr>
          <p:spPr>
            <a:xfrm>
              <a:off x="6170700" y="3641950"/>
              <a:ext cx="19075" cy="12525"/>
            </a:xfrm>
            <a:custGeom>
              <a:avLst/>
              <a:gdLst/>
              <a:ahLst/>
              <a:cxnLst/>
              <a:rect l="l" t="t" r="r" b="b"/>
              <a:pathLst>
                <a:path w="763" h="501" extrusionOk="0">
                  <a:moveTo>
                    <a:pt x="298" y="0"/>
                  </a:moveTo>
                  <a:lnTo>
                    <a:pt x="298" y="0"/>
                  </a:lnTo>
                  <a:cubicBezTo>
                    <a:pt x="346" y="238"/>
                    <a:pt x="96" y="274"/>
                    <a:pt x="0" y="417"/>
                  </a:cubicBezTo>
                  <a:cubicBezTo>
                    <a:pt x="129" y="446"/>
                    <a:pt x="250" y="500"/>
                    <a:pt x="364" y="500"/>
                  </a:cubicBezTo>
                  <a:cubicBezTo>
                    <a:pt x="440" y="500"/>
                    <a:pt x="513" y="476"/>
                    <a:pt x="584" y="405"/>
                  </a:cubicBezTo>
                  <a:cubicBezTo>
                    <a:pt x="655" y="286"/>
                    <a:pt x="762" y="179"/>
                    <a:pt x="739" y="36"/>
                  </a:cubicBezTo>
                  <a:cubicBezTo>
                    <a:pt x="584" y="36"/>
                    <a:pt x="453" y="24"/>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32"/>
            <p:cNvSpPr/>
            <p:nvPr/>
          </p:nvSpPr>
          <p:spPr>
            <a:xfrm>
              <a:off x="6134975" y="3620225"/>
              <a:ext cx="16400" cy="11150"/>
            </a:xfrm>
            <a:custGeom>
              <a:avLst/>
              <a:gdLst/>
              <a:ahLst/>
              <a:cxnLst/>
              <a:rect l="l" t="t" r="r" b="b"/>
              <a:pathLst>
                <a:path w="656" h="446" extrusionOk="0">
                  <a:moveTo>
                    <a:pt x="275" y="0"/>
                  </a:moveTo>
                  <a:cubicBezTo>
                    <a:pt x="227" y="12"/>
                    <a:pt x="203" y="12"/>
                    <a:pt x="167" y="12"/>
                  </a:cubicBezTo>
                  <a:cubicBezTo>
                    <a:pt x="108" y="95"/>
                    <a:pt x="60" y="191"/>
                    <a:pt x="1" y="274"/>
                  </a:cubicBezTo>
                  <a:cubicBezTo>
                    <a:pt x="96" y="421"/>
                    <a:pt x="224" y="446"/>
                    <a:pt x="355" y="446"/>
                  </a:cubicBezTo>
                  <a:cubicBezTo>
                    <a:pt x="420" y="446"/>
                    <a:pt x="486" y="439"/>
                    <a:pt x="550" y="439"/>
                  </a:cubicBezTo>
                  <a:cubicBezTo>
                    <a:pt x="566" y="439"/>
                    <a:pt x="581" y="440"/>
                    <a:pt x="596" y="441"/>
                  </a:cubicBezTo>
                  <a:cubicBezTo>
                    <a:pt x="656" y="203"/>
                    <a:pt x="406" y="167"/>
                    <a:pt x="322" y="36"/>
                  </a:cubicBezTo>
                  <a:lnTo>
                    <a:pt x="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32"/>
            <p:cNvSpPr/>
            <p:nvPr/>
          </p:nvSpPr>
          <p:spPr>
            <a:xfrm>
              <a:off x="6141525" y="3620825"/>
              <a:ext cx="14325" cy="10425"/>
            </a:xfrm>
            <a:custGeom>
              <a:avLst/>
              <a:gdLst/>
              <a:ahLst/>
              <a:cxnLst/>
              <a:rect l="l" t="t" r="r" b="b"/>
              <a:pathLst>
                <a:path w="573" h="417" extrusionOk="0">
                  <a:moveTo>
                    <a:pt x="453" y="0"/>
                  </a:moveTo>
                  <a:cubicBezTo>
                    <a:pt x="310" y="12"/>
                    <a:pt x="179" y="12"/>
                    <a:pt x="36" y="12"/>
                  </a:cubicBezTo>
                  <a:cubicBezTo>
                    <a:pt x="1" y="238"/>
                    <a:pt x="239" y="286"/>
                    <a:pt x="322" y="417"/>
                  </a:cubicBezTo>
                  <a:lnTo>
                    <a:pt x="453" y="417"/>
                  </a:lnTo>
                  <a:cubicBezTo>
                    <a:pt x="572" y="286"/>
                    <a:pt x="572" y="131"/>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32"/>
            <p:cNvSpPr/>
            <p:nvPr/>
          </p:nvSpPr>
          <p:spPr>
            <a:xfrm>
              <a:off x="5930800" y="3604300"/>
              <a:ext cx="14600" cy="5925"/>
            </a:xfrm>
            <a:custGeom>
              <a:avLst/>
              <a:gdLst/>
              <a:ahLst/>
              <a:cxnLst/>
              <a:rect l="l" t="t" r="r" b="b"/>
              <a:pathLst>
                <a:path w="584" h="237" extrusionOk="0">
                  <a:moveTo>
                    <a:pt x="278" y="0"/>
                  </a:moveTo>
                  <a:cubicBezTo>
                    <a:pt x="185" y="0"/>
                    <a:pt x="95" y="66"/>
                    <a:pt x="0" y="197"/>
                  </a:cubicBezTo>
                  <a:cubicBezTo>
                    <a:pt x="90" y="225"/>
                    <a:pt x="183" y="237"/>
                    <a:pt x="276" y="237"/>
                  </a:cubicBezTo>
                  <a:cubicBezTo>
                    <a:pt x="379" y="237"/>
                    <a:pt x="483" y="222"/>
                    <a:pt x="583" y="197"/>
                  </a:cubicBezTo>
                  <a:cubicBezTo>
                    <a:pt x="470" y="66"/>
                    <a:pt x="372" y="0"/>
                    <a:pt x="2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32"/>
            <p:cNvSpPr/>
            <p:nvPr/>
          </p:nvSpPr>
          <p:spPr>
            <a:xfrm>
              <a:off x="6152850" y="3620825"/>
              <a:ext cx="7450" cy="10425"/>
            </a:xfrm>
            <a:custGeom>
              <a:avLst/>
              <a:gdLst/>
              <a:ahLst/>
              <a:cxnLst/>
              <a:rect l="l" t="t" r="r" b="b"/>
              <a:pathLst>
                <a:path w="298" h="417" extrusionOk="0">
                  <a:moveTo>
                    <a:pt x="0" y="0"/>
                  </a:moveTo>
                  <a:lnTo>
                    <a:pt x="0" y="417"/>
                  </a:lnTo>
                  <a:lnTo>
                    <a:pt x="298" y="417"/>
                  </a:lnTo>
                  <a:lnTo>
                    <a:pt x="298" y="12"/>
                  </a:lnTo>
                  <a:cubicBezTo>
                    <a:pt x="203" y="12"/>
                    <a:pt x="107"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32"/>
            <p:cNvSpPr/>
            <p:nvPr/>
          </p:nvSpPr>
          <p:spPr>
            <a:xfrm>
              <a:off x="5780175" y="3609800"/>
              <a:ext cx="22650" cy="3925"/>
            </a:xfrm>
            <a:custGeom>
              <a:avLst/>
              <a:gdLst/>
              <a:ahLst/>
              <a:cxnLst/>
              <a:rect l="l" t="t" r="r" b="b"/>
              <a:pathLst>
                <a:path w="906" h="157" extrusionOk="0">
                  <a:moveTo>
                    <a:pt x="0" y="0"/>
                  </a:moveTo>
                  <a:lnTo>
                    <a:pt x="0" y="0"/>
                  </a:lnTo>
                  <a:cubicBezTo>
                    <a:pt x="120" y="125"/>
                    <a:pt x="254" y="156"/>
                    <a:pt x="394" y="156"/>
                  </a:cubicBezTo>
                  <a:cubicBezTo>
                    <a:pt x="531" y="156"/>
                    <a:pt x="674" y="127"/>
                    <a:pt x="813" y="127"/>
                  </a:cubicBezTo>
                  <a:cubicBezTo>
                    <a:pt x="844" y="127"/>
                    <a:pt x="875" y="128"/>
                    <a:pt x="905" y="131"/>
                  </a:cubicBezTo>
                  <a:cubicBezTo>
                    <a:pt x="723" y="17"/>
                    <a:pt x="525" y="5"/>
                    <a:pt x="329" y="5"/>
                  </a:cubicBezTo>
                  <a:cubicBezTo>
                    <a:pt x="277" y="5"/>
                    <a:pt x="225" y="6"/>
                    <a:pt x="174" y="6"/>
                  </a:cubicBezTo>
                  <a:cubicBezTo>
                    <a:pt x="115" y="6"/>
                    <a:pt x="57" y="5"/>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32"/>
            <p:cNvSpPr/>
            <p:nvPr/>
          </p:nvSpPr>
          <p:spPr>
            <a:xfrm>
              <a:off x="6180825" y="3642925"/>
              <a:ext cx="12825" cy="10650"/>
            </a:xfrm>
            <a:custGeom>
              <a:avLst/>
              <a:gdLst/>
              <a:ahLst/>
              <a:cxnLst/>
              <a:rect l="l" t="t" r="r" b="b"/>
              <a:pathLst>
                <a:path w="513" h="426" extrusionOk="0">
                  <a:moveTo>
                    <a:pt x="405" y="0"/>
                  </a:moveTo>
                  <a:cubicBezTo>
                    <a:pt x="387" y="0"/>
                    <a:pt x="369" y="3"/>
                    <a:pt x="346" y="9"/>
                  </a:cubicBezTo>
                  <a:cubicBezTo>
                    <a:pt x="274" y="128"/>
                    <a:pt x="0" y="164"/>
                    <a:pt x="191" y="378"/>
                  </a:cubicBezTo>
                  <a:lnTo>
                    <a:pt x="334" y="426"/>
                  </a:lnTo>
                  <a:cubicBezTo>
                    <a:pt x="512" y="319"/>
                    <a:pt x="488" y="176"/>
                    <a:pt x="465" y="9"/>
                  </a:cubicBezTo>
                  <a:cubicBezTo>
                    <a:pt x="441" y="3"/>
                    <a:pt x="423" y="0"/>
                    <a:pt x="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32"/>
            <p:cNvSpPr/>
            <p:nvPr/>
          </p:nvSpPr>
          <p:spPr>
            <a:xfrm>
              <a:off x="6038250" y="3613375"/>
              <a:ext cx="11325" cy="4775"/>
            </a:xfrm>
            <a:custGeom>
              <a:avLst/>
              <a:gdLst/>
              <a:ahLst/>
              <a:cxnLst/>
              <a:rect l="l" t="t" r="r" b="b"/>
              <a:pathLst>
                <a:path w="453" h="191" extrusionOk="0">
                  <a:moveTo>
                    <a:pt x="298" y="0"/>
                  </a:moveTo>
                  <a:cubicBezTo>
                    <a:pt x="179" y="12"/>
                    <a:pt x="60" y="36"/>
                    <a:pt x="0" y="155"/>
                  </a:cubicBezTo>
                  <a:cubicBezTo>
                    <a:pt x="36" y="179"/>
                    <a:pt x="84" y="179"/>
                    <a:pt x="119" y="191"/>
                  </a:cubicBezTo>
                  <a:cubicBezTo>
                    <a:pt x="179" y="179"/>
                    <a:pt x="262" y="179"/>
                    <a:pt x="322" y="167"/>
                  </a:cubicBezTo>
                  <a:cubicBezTo>
                    <a:pt x="357" y="155"/>
                    <a:pt x="453" y="179"/>
                    <a:pt x="453" y="96"/>
                  </a:cubicBezTo>
                  <a:cubicBezTo>
                    <a:pt x="453" y="60"/>
                    <a:pt x="345" y="36"/>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32"/>
            <p:cNvSpPr/>
            <p:nvPr/>
          </p:nvSpPr>
          <p:spPr>
            <a:xfrm>
              <a:off x="5820950" y="3616050"/>
              <a:ext cx="12825" cy="8650"/>
            </a:xfrm>
            <a:custGeom>
              <a:avLst/>
              <a:gdLst/>
              <a:ahLst/>
              <a:cxnLst/>
              <a:rect l="l" t="t" r="r" b="b"/>
              <a:pathLst>
                <a:path w="513" h="346" extrusionOk="0">
                  <a:moveTo>
                    <a:pt x="405" y="1"/>
                  </a:moveTo>
                  <a:cubicBezTo>
                    <a:pt x="386" y="1"/>
                    <a:pt x="366" y="4"/>
                    <a:pt x="346" y="12"/>
                  </a:cubicBezTo>
                  <a:lnTo>
                    <a:pt x="239" y="12"/>
                  </a:lnTo>
                  <a:cubicBezTo>
                    <a:pt x="203" y="24"/>
                    <a:pt x="144" y="48"/>
                    <a:pt x="96" y="60"/>
                  </a:cubicBezTo>
                  <a:cubicBezTo>
                    <a:pt x="1" y="143"/>
                    <a:pt x="1" y="239"/>
                    <a:pt x="96" y="322"/>
                  </a:cubicBezTo>
                  <a:cubicBezTo>
                    <a:pt x="144" y="346"/>
                    <a:pt x="179" y="346"/>
                    <a:pt x="227" y="346"/>
                  </a:cubicBezTo>
                  <a:cubicBezTo>
                    <a:pt x="322" y="239"/>
                    <a:pt x="417" y="143"/>
                    <a:pt x="513" y="48"/>
                  </a:cubicBezTo>
                  <a:cubicBezTo>
                    <a:pt x="481" y="16"/>
                    <a:pt x="444" y="1"/>
                    <a:pt x="4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32"/>
            <p:cNvSpPr/>
            <p:nvPr/>
          </p:nvSpPr>
          <p:spPr>
            <a:xfrm>
              <a:off x="5751600" y="3606225"/>
              <a:ext cx="11925" cy="3925"/>
            </a:xfrm>
            <a:custGeom>
              <a:avLst/>
              <a:gdLst/>
              <a:ahLst/>
              <a:cxnLst/>
              <a:rect l="l" t="t" r="r" b="b"/>
              <a:pathLst>
                <a:path w="477" h="157" extrusionOk="0">
                  <a:moveTo>
                    <a:pt x="0" y="1"/>
                  </a:moveTo>
                  <a:lnTo>
                    <a:pt x="0" y="1"/>
                  </a:lnTo>
                  <a:cubicBezTo>
                    <a:pt x="76" y="129"/>
                    <a:pt x="176" y="157"/>
                    <a:pt x="284" y="157"/>
                  </a:cubicBezTo>
                  <a:cubicBezTo>
                    <a:pt x="347" y="157"/>
                    <a:pt x="412" y="148"/>
                    <a:pt x="477" y="143"/>
                  </a:cubicBezTo>
                  <a:cubicBezTo>
                    <a:pt x="334" y="24"/>
                    <a:pt x="155"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32"/>
            <p:cNvSpPr/>
            <p:nvPr/>
          </p:nvSpPr>
          <p:spPr>
            <a:xfrm>
              <a:off x="5959950" y="3603250"/>
              <a:ext cx="6875" cy="7475"/>
            </a:xfrm>
            <a:custGeom>
              <a:avLst/>
              <a:gdLst/>
              <a:ahLst/>
              <a:cxnLst/>
              <a:rect l="l" t="t" r="r" b="b"/>
              <a:pathLst>
                <a:path w="275" h="299" extrusionOk="0">
                  <a:moveTo>
                    <a:pt x="263" y="1"/>
                  </a:moveTo>
                  <a:lnTo>
                    <a:pt x="263" y="1"/>
                  </a:lnTo>
                  <a:cubicBezTo>
                    <a:pt x="120" y="36"/>
                    <a:pt x="37" y="143"/>
                    <a:pt x="1" y="274"/>
                  </a:cubicBezTo>
                  <a:cubicBezTo>
                    <a:pt x="25" y="298"/>
                    <a:pt x="72" y="298"/>
                    <a:pt x="120" y="298"/>
                  </a:cubicBezTo>
                  <a:cubicBezTo>
                    <a:pt x="215" y="227"/>
                    <a:pt x="275" y="143"/>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32"/>
            <p:cNvSpPr/>
            <p:nvPr/>
          </p:nvSpPr>
          <p:spPr>
            <a:xfrm>
              <a:off x="6063550" y="3635400"/>
              <a:ext cx="4475" cy="7175"/>
            </a:xfrm>
            <a:custGeom>
              <a:avLst/>
              <a:gdLst/>
              <a:ahLst/>
              <a:cxnLst/>
              <a:rect l="l" t="t" r="r" b="b"/>
              <a:pathLst>
                <a:path w="179" h="287" extrusionOk="0">
                  <a:moveTo>
                    <a:pt x="0" y="0"/>
                  </a:moveTo>
                  <a:lnTo>
                    <a:pt x="0" y="0"/>
                  </a:lnTo>
                  <a:cubicBezTo>
                    <a:pt x="24" y="119"/>
                    <a:pt x="36" y="227"/>
                    <a:pt x="155" y="286"/>
                  </a:cubicBezTo>
                  <a:cubicBezTo>
                    <a:pt x="167" y="143"/>
                    <a:pt x="179"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32"/>
            <p:cNvSpPr/>
            <p:nvPr/>
          </p:nvSpPr>
          <p:spPr>
            <a:xfrm>
              <a:off x="6121000" y="3638250"/>
              <a:ext cx="3300" cy="7300"/>
            </a:xfrm>
            <a:custGeom>
              <a:avLst/>
              <a:gdLst/>
              <a:ahLst/>
              <a:cxnLst/>
              <a:rect l="l" t="t" r="r" b="b"/>
              <a:pathLst>
                <a:path w="132" h="292" extrusionOk="0">
                  <a:moveTo>
                    <a:pt x="40" y="1"/>
                  </a:moveTo>
                  <a:cubicBezTo>
                    <a:pt x="27" y="1"/>
                    <a:pt x="14" y="2"/>
                    <a:pt x="0" y="5"/>
                  </a:cubicBezTo>
                  <a:cubicBezTo>
                    <a:pt x="0" y="113"/>
                    <a:pt x="12" y="196"/>
                    <a:pt x="12" y="291"/>
                  </a:cubicBezTo>
                  <a:cubicBezTo>
                    <a:pt x="131" y="244"/>
                    <a:pt x="131" y="136"/>
                    <a:pt x="131" y="17"/>
                  </a:cubicBezTo>
                  <a:cubicBezTo>
                    <a:pt x="97" y="9"/>
                    <a:pt x="70" y="1"/>
                    <a:pt x="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32"/>
            <p:cNvSpPr/>
            <p:nvPr/>
          </p:nvSpPr>
          <p:spPr>
            <a:xfrm>
              <a:off x="5805475" y="3613500"/>
              <a:ext cx="4125" cy="5150"/>
            </a:xfrm>
            <a:custGeom>
              <a:avLst/>
              <a:gdLst/>
              <a:ahLst/>
              <a:cxnLst/>
              <a:rect l="l" t="t" r="r" b="b"/>
              <a:pathLst>
                <a:path w="165" h="206" extrusionOk="0">
                  <a:moveTo>
                    <a:pt x="49" y="0"/>
                  </a:moveTo>
                  <a:cubicBezTo>
                    <a:pt x="34" y="0"/>
                    <a:pt x="18" y="3"/>
                    <a:pt x="1" y="7"/>
                  </a:cubicBezTo>
                  <a:lnTo>
                    <a:pt x="1" y="162"/>
                  </a:lnTo>
                  <a:cubicBezTo>
                    <a:pt x="48" y="193"/>
                    <a:pt x="80" y="205"/>
                    <a:pt x="100" y="205"/>
                  </a:cubicBezTo>
                  <a:cubicBezTo>
                    <a:pt x="165" y="205"/>
                    <a:pt x="113" y="77"/>
                    <a:pt x="131" y="31"/>
                  </a:cubicBezTo>
                  <a:cubicBezTo>
                    <a:pt x="101" y="8"/>
                    <a:pt x="76" y="0"/>
                    <a:pt x="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32"/>
            <p:cNvSpPr/>
            <p:nvPr/>
          </p:nvSpPr>
          <p:spPr>
            <a:xfrm>
              <a:off x="6128125" y="3626025"/>
              <a:ext cx="3900" cy="1950"/>
            </a:xfrm>
            <a:custGeom>
              <a:avLst/>
              <a:gdLst/>
              <a:ahLst/>
              <a:cxnLst/>
              <a:rect l="l" t="t" r="r" b="b"/>
              <a:pathLst>
                <a:path w="156" h="78" extrusionOk="0">
                  <a:moveTo>
                    <a:pt x="74" y="0"/>
                  </a:moveTo>
                  <a:cubicBezTo>
                    <a:pt x="46" y="0"/>
                    <a:pt x="20" y="27"/>
                    <a:pt x="1" y="78"/>
                  </a:cubicBezTo>
                  <a:cubicBezTo>
                    <a:pt x="37" y="78"/>
                    <a:pt x="96" y="66"/>
                    <a:pt x="156" y="66"/>
                  </a:cubicBezTo>
                  <a:cubicBezTo>
                    <a:pt x="128" y="21"/>
                    <a:pt x="100" y="0"/>
                    <a:pt x="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32"/>
            <p:cNvSpPr/>
            <p:nvPr/>
          </p:nvSpPr>
          <p:spPr>
            <a:xfrm>
              <a:off x="5769450" y="3610400"/>
              <a:ext cx="3300" cy="1200"/>
            </a:xfrm>
            <a:custGeom>
              <a:avLst/>
              <a:gdLst/>
              <a:ahLst/>
              <a:cxnLst/>
              <a:rect l="l" t="t" r="r" b="b"/>
              <a:pathLst>
                <a:path w="132" h="48" extrusionOk="0">
                  <a:moveTo>
                    <a:pt x="1" y="0"/>
                  </a:moveTo>
                  <a:cubicBezTo>
                    <a:pt x="1" y="12"/>
                    <a:pt x="13" y="48"/>
                    <a:pt x="25" y="48"/>
                  </a:cubicBezTo>
                  <a:cubicBezTo>
                    <a:pt x="72" y="36"/>
                    <a:pt x="96" y="12"/>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32"/>
            <p:cNvSpPr/>
            <p:nvPr/>
          </p:nvSpPr>
          <p:spPr>
            <a:xfrm>
              <a:off x="5676000" y="3585100"/>
              <a:ext cx="3600" cy="3550"/>
            </a:xfrm>
            <a:custGeom>
              <a:avLst/>
              <a:gdLst/>
              <a:ahLst/>
              <a:cxnLst/>
              <a:rect l="l" t="t" r="r" b="b"/>
              <a:pathLst>
                <a:path w="144" h="142" extrusionOk="0">
                  <a:moveTo>
                    <a:pt x="0" y="0"/>
                  </a:moveTo>
                  <a:cubicBezTo>
                    <a:pt x="0" y="48"/>
                    <a:pt x="0" y="72"/>
                    <a:pt x="12" y="131"/>
                  </a:cubicBezTo>
                  <a:cubicBezTo>
                    <a:pt x="27" y="139"/>
                    <a:pt x="42" y="141"/>
                    <a:pt x="56" y="141"/>
                  </a:cubicBezTo>
                  <a:cubicBezTo>
                    <a:pt x="88" y="141"/>
                    <a:pt x="119" y="128"/>
                    <a:pt x="143" y="119"/>
                  </a:cubicBezTo>
                  <a:cubicBezTo>
                    <a:pt x="84" y="72"/>
                    <a:pt x="48"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32"/>
            <p:cNvSpPr/>
            <p:nvPr/>
          </p:nvSpPr>
          <p:spPr>
            <a:xfrm>
              <a:off x="5948650" y="3608300"/>
              <a:ext cx="3300" cy="1725"/>
            </a:xfrm>
            <a:custGeom>
              <a:avLst/>
              <a:gdLst/>
              <a:ahLst/>
              <a:cxnLst/>
              <a:rect l="l" t="t" r="r" b="b"/>
              <a:pathLst>
                <a:path w="132" h="69" extrusionOk="0">
                  <a:moveTo>
                    <a:pt x="96" y="1"/>
                  </a:moveTo>
                  <a:cubicBezTo>
                    <a:pt x="60" y="1"/>
                    <a:pt x="36" y="25"/>
                    <a:pt x="0" y="37"/>
                  </a:cubicBezTo>
                  <a:cubicBezTo>
                    <a:pt x="28" y="59"/>
                    <a:pt x="51" y="68"/>
                    <a:pt x="70" y="68"/>
                  </a:cubicBezTo>
                  <a:cubicBezTo>
                    <a:pt x="93" y="68"/>
                    <a:pt x="112" y="56"/>
                    <a:pt x="131" y="37"/>
                  </a:cubicBezTo>
                  <a:cubicBezTo>
                    <a:pt x="119" y="25"/>
                    <a:pt x="108"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32"/>
            <p:cNvSpPr/>
            <p:nvPr/>
          </p:nvSpPr>
          <p:spPr>
            <a:xfrm>
              <a:off x="5829575" y="3615100"/>
              <a:ext cx="4200" cy="2175"/>
            </a:xfrm>
            <a:custGeom>
              <a:avLst/>
              <a:gdLst/>
              <a:ahLst/>
              <a:cxnLst/>
              <a:rect l="l" t="t" r="r" b="b"/>
              <a:pathLst>
                <a:path w="168" h="87" extrusionOk="0">
                  <a:moveTo>
                    <a:pt x="89" y="1"/>
                  </a:moveTo>
                  <a:cubicBezTo>
                    <a:pt x="63" y="1"/>
                    <a:pt x="33" y="18"/>
                    <a:pt x="1" y="50"/>
                  </a:cubicBezTo>
                  <a:cubicBezTo>
                    <a:pt x="60" y="62"/>
                    <a:pt x="108" y="62"/>
                    <a:pt x="168" y="86"/>
                  </a:cubicBezTo>
                  <a:cubicBezTo>
                    <a:pt x="148" y="27"/>
                    <a:pt x="121" y="1"/>
                    <a:pt x="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32"/>
            <p:cNvSpPr/>
            <p:nvPr/>
          </p:nvSpPr>
          <p:spPr>
            <a:xfrm>
              <a:off x="6074550" y="3492225"/>
              <a:ext cx="142900" cy="19475"/>
            </a:xfrm>
            <a:custGeom>
              <a:avLst/>
              <a:gdLst/>
              <a:ahLst/>
              <a:cxnLst/>
              <a:rect l="l" t="t" r="r" b="b"/>
              <a:pathLst>
                <a:path w="5716" h="779" extrusionOk="0">
                  <a:moveTo>
                    <a:pt x="298" y="1"/>
                  </a:moveTo>
                  <a:cubicBezTo>
                    <a:pt x="1" y="334"/>
                    <a:pt x="13" y="429"/>
                    <a:pt x="382" y="489"/>
                  </a:cubicBezTo>
                  <a:cubicBezTo>
                    <a:pt x="429" y="496"/>
                    <a:pt x="476" y="499"/>
                    <a:pt x="523" y="499"/>
                  </a:cubicBezTo>
                  <a:cubicBezTo>
                    <a:pt x="658" y="499"/>
                    <a:pt x="794" y="477"/>
                    <a:pt x="929" y="477"/>
                  </a:cubicBezTo>
                  <a:cubicBezTo>
                    <a:pt x="1049" y="477"/>
                    <a:pt x="1169" y="494"/>
                    <a:pt x="1287" y="560"/>
                  </a:cubicBezTo>
                  <a:cubicBezTo>
                    <a:pt x="1307" y="581"/>
                    <a:pt x="1324" y="594"/>
                    <a:pt x="1344" y="594"/>
                  </a:cubicBezTo>
                  <a:cubicBezTo>
                    <a:pt x="1358" y="594"/>
                    <a:pt x="1374" y="587"/>
                    <a:pt x="1394" y="572"/>
                  </a:cubicBezTo>
                  <a:cubicBezTo>
                    <a:pt x="1594" y="625"/>
                    <a:pt x="1797" y="638"/>
                    <a:pt x="2000" y="638"/>
                  </a:cubicBezTo>
                  <a:cubicBezTo>
                    <a:pt x="2206" y="638"/>
                    <a:pt x="2412" y="625"/>
                    <a:pt x="2617" y="625"/>
                  </a:cubicBezTo>
                  <a:cubicBezTo>
                    <a:pt x="2847" y="625"/>
                    <a:pt x="3075" y="642"/>
                    <a:pt x="3299" y="715"/>
                  </a:cubicBezTo>
                  <a:cubicBezTo>
                    <a:pt x="3306" y="730"/>
                    <a:pt x="3323" y="740"/>
                    <a:pt x="3345" y="740"/>
                  </a:cubicBezTo>
                  <a:cubicBezTo>
                    <a:pt x="3359" y="740"/>
                    <a:pt x="3376" y="736"/>
                    <a:pt x="3394" y="727"/>
                  </a:cubicBezTo>
                  <a:cubicBezTo>
                    <a:pt x="3454" y="757"/>
                    <a:pt x="3516" y="771"/>
                    <a:pt x="3579" y="771"/>
                  </a:cubicBezTo>
                  <a:cubicBezTo>
                    <a:pt x="3641" y="771"/>
                    <a:pt x="3704" y="757"/>
                    <a:pt x="3763" y="727"/>
                  </a:cubicBezTo>
                  <a:cubicBezTo>
                    <a:pt x="3859" y="755"/>
                    <a:pt x="3960" y="767"/>
                    <a:pt x="4062" y="767"/>
                  </a:cubicBezTo>
                  <a:cubicBezTo>
                    <a:pt x="4177" y="767"/>
                    <a:pt x="4293" y="752"/>
                    <a:pt x="4406" y="727"/>
                  </a:cubicBezTo>
                  <a:cubicBezTo>
                    <a:pt x="4499" y="770"/>
                    <a:pt x="4600" y="778"/>
                    <a:pt x="4703" y="778"/>
                  </a:cubicBezTo>
                  <a:cubicBezTo>
                    <a:pt x="4771" y="778"/>
                    <a:pt x="4839" y="774"/>
                    <a:pt x="4906" y="774"/>
                  </a:cubicBezTo>
                  <a:cubicBezTo>
                    <a:pt x="4961" y="731"/>
                    <a:pt x="5017" y="707"/>
                    <a:pt x="5071" y="707"/>
                  </a:cubicBezTo>
                  <a:cubicBezTo>
                    <a:pt x="5121" y="707"/>
                    <a:pt x="5170" y="728"/>
                    <a:pt x="5216" y="774"/>
                  </a:cubicBezTo>
                  <a:cubicBezTo>
                    <a:pt x="5240" y="771"/>
                    <a:pt x="5264" y="770"/>
                    <a:pt x="5288" y="770"/>
                  </a:cubicBezTo>
                  <a:cubicBezTo>
                    <a:pt x="5348" y="770"/>
                    <a:pt x="5410" y="777"/>
                    <a:pt x="5470" y="777"/>
                  </a:cubicBezTo>
                  <a:cubicBezTo>
                    <a:pt x="5555" y="777"/>
                    <a:pt x="5638" y="763"/>
                    <a:pt x="5716" y="691"/>
                  </a:cubicBezTo>
                  <a:cubicBezTo>
                    <a:pt x="5699" y="402"/>
                    <a:pt x="5522" y="371"/>
                    <a:pt x="5348" y="371"/>
                  </a:cubicBezTo>
                  <a:cubicBezTo>
                    <a:pt x="5300" y="371"/>
                    <a:pt x="5252" y="373"/>
                    <a:pt x="5207" y="373"/>
                  </a:cubicBezTo>
                  <a:cubicBezTo>
                    <a:pt x="5181" y="373"/>
                    <a:pt x="5156" y="372"/>
                    <a:pt x="5132" y="370"/>
                  </a:cubicBezTo>
                  <a:cubicBezTo>
                    <a:pt x="4704" y="298"/>
                    <a:pt x="4263" y="310"/>
                    <a:pt x="3846" y="179"/>
                  </a:cubicBezTo>
                  <a:cubicBezTo>
                    <a:pt x="3839" y="178"/>
                    <a:pt x="3831" y="177"/>
                    <a:pt x="3823" y="177"/>
                  </a:cubicBezTo>
                  <a:cubicBezTo>
                    <a:pt x="3690" y="177"/>
                    <a:pt x="3584" y="385"/>
                    <a:pt x="3443" y="385"/>
                  </a:cubicBezTo>
                  <a:cubicBezTo>
                    <a:pt x="3396" y="385"/>
                    <a:pt x="3344" y="361"/>
                    <a:pt x="3287" y="298"/>
                  </a:cubicBezTo>
                  <a:cubicBezTo>
                    <a:pt x="3245" y="267"/>
                    <a:pt x="3203" y="255"/>
                    <a:pt x="3162" y="255"/>
                  </a:cubicBezTo>
                  <a:cubicBezTo>
                    <a:pt x="3060" y="255"/>
                    <a:pt x="2960" y="323"/>
                    <a:pt x="2855" y="323"/>
                  </a:cubicBezTo>
                  <a:cubicBezTo>
                    <a:pt x="2809" y="323"/>
                    <a:pt x="2763" y="311"/>
                    <a:pt x="2715" y="274"/>
                  </a:cubicBezTo>
                  <a:cubicBezTo>
                    <a:pt x="2598" y="162"/>
                    <a:pt x="2464" y="137"/>
                    <a:pt x="2325" y="137"/>
                  </a:cubicBezTo>
                  <a:cubicBezTo>
                    <a:pt x="2215" y="137"/>
                    <a:pt x="2101" y="153"/>
                    <a:pt x="1990" y="153"/>
                  </a:cubicBezTo>
                  <a:cubicBezTo>
                    <a:pt x="1945" y="153"/>
                    <a:pt x="1901" y="151"/>
                    <a:pt x="1858" y="143"/>
                  </a:cubicBezTo>
                  <a:cubicBezTo>
                    <a:pt x="1858" y="143"/>
                    <a:pt x="1846" y="132"/>
                    <a:pt x="1811" y="120"/>
                  </a:cubicBezTo>
                  <a:cubicBezTo>
                    <a:pt x="1797" y="113"/>
                    <a:pt x="1785" y="110"/>
                    <a:pt x="1774" y="110"/>
                  </a:cubicBezTo>
                  <a:cubicBezTo>
                    <a:pt x="1748" y="110"/>
                    <a:pt x="1729" y="127"/>
                    <a:pt x="1703" y="143"/>
                  </a:cubicBezTo>
                  <a:lnTo>
                    <a:pt x="1430" y="143"/>
                  </a:lnTo>
                  <a:cubicBezTo>
                    <a:pt x="1430" y="132"/>
                    <a:pt x="1406" y="132"/>
                    <a:pt x="1382" y="120"/>
                  </a:cubicBezTo>
                  <a:cubicBezTo>
                    <a:pt x="1371" y="113"/>
                    <a:pt x="1362" y="110"/>
                    <a:pt x="1353" y="110"/>
                  </a:cubicBezTo>
                  <a:cubicBezTo>
                    <a:pt x="1331" y="110"/>
                    <a:pt x="1312" y="127"/>
                    <a:pt x="1287" y="143"/>
                  </a:cubicBezTo>
                  <a:cubicBezTo>
                    <a:pt x="1287" y="143"/>
                    <a:pt x="1275" y="155"/>
                    <a:pt x="1251" y="179"/>
                  </a:cubicBezTo>
                  <a:cubicBezTo>
                    <a:pt x="1242" y="182"/>
                    <a:pt x="1234" y="184"/>
                    <a:pt x="1226" y="184"/>
                  </a:cubicBezTo>
                  <a:cubicBezTo>
                    <a:pt x="1203" y="184"/>
                    <a:pt x="1182" y="170"/>
                    <a:pt x="1156" y="143"/>
                  </a:cubicBezTo>
                  <a:lnTo>
                    <a:pt x="1025" y="12"/>
                  </a:lnTo>
                  <a:cubicBezTo>
                    <a:pt x="947" y="48"/>
                    <a:pt x="873" y="69"/>
                    <a:pt x="798" y="69"/>
                  </a:cubicBezTo>
                  <a:cubicBezTo>
                    <a:pt x="724" y="69"/>
                    <a:pt x="650" y="48"/>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32"/>
            <p:cNvSpPr/>
            <p:nvPr/>
          </p:nvSpPr>
          <p:spPr>
            <a:xfrm>
              <a:off x="5887025" y="3486875"/>
              <a:ext cx="219400" cy="19375"/>
            </a:xfrm>
            <a:custGeom>
              <a:avLst/>
              <a:gdLst/>
              <a:ahLst/>
              <a:cxnLst/>
              <a:rect l="l" t="t" r="r" b="b"/>
              <a:pathLst>
                <a:path w="8776" h="775" extrusionOk="0">
                  <a:moveTo>
                    <a:pt x="6573" y="0"/>
                  </a:moveTo>
                  <a:cubicBezTo>
                    <a:pt x="6525" y="0"/>
                    <a:pt x="6490" y="36"/>
                    <a:pt x="6454" y="60"/>
                  </a:cubicBezTo>
                  <a:cubicBezTo>
                    <a:pt x="6442" y="131"/>
                    <a:pt x="6466" y="191"/>
                    <a:pt x="6514" y="250"/>
                  </a:cubicBezTo>
                  <a:cubicBezTo>
                    <a:pt x="6668" y="393"/>
                    <a:pt x="6859" y="346"/>
                    <a:pt x="7037" y="417"/>
                  </a:cubicBezTo>
                  <a:cubicBezTo>
                    <a:pt x="6968" y="452"/>
                    <a:pt x="6900" y="463"/>
                    <a:pt x="6834" y="463"/>
                  </a:cubicBezTo>
                  <a:cubicBezTo>
                    <a:pt x="6717" y="463"/>
                    <a:pt x="6603" y="429"/>
                    <a:pt x="6490" y="429"/>
                  </a:cubicBezTo>
                  <a:cubicBezTo>
                    <a:pt x="6406" y="429"/>
                    <a:pt x="6347" y="417"/>
                    <a:pt x="6287" y="417"/>
                  </a:cubicBezTo>
                  <a:lnTo>
                    <a:pt x="6204" y="417"/>
                  </a:lnTo>
                  <a:cubicBezTo>
                    <a:pt x="6085" y="453"/>
                    <a:pt x="5978" y="465"/>
                    <a:pt x="5859" y="476"/>
                  </a:cubicBezTo>
                  <a:lnTo>
                    <a:pt x="5537" y="476"/>
                  </a:lnTo>
                  <a:cubicBezTo>
                    <a:pt x="5430" y="476"/>
                    <a:pt x="5323" y="453"/>
                    <a:pt x="5240" y="405"/>
                  </a:cubicBezTo>
                  <a:cubicBezTo>
                    <a:pt x="5156" y="357"/>
                    <a:pt x="5097" y="310"/>
                    <a:pt x="5025" y="286"/>
                  </a:cubicBezTo>
                  <a:cubicBezTo>
                    <a:pt x="5001" y="280"/>
                    <a:pt x="4975" y="277"/>
                    <a:pt x="4949" y="277"/>
                  </a:cubicBezTo>
                  <a:cubicBezTo>
                    <a:pt x="4924" y="277"/>
                    <a:pt x="4900" y="280"/>
                    <a:pt x="4882" y="286"/>
                  </a:cubicBezTo>
                  <a:cubicBezTo>
                    <a:pt x="4835" y="310"/>
                    <a:pt x="4799" y="346"/>
                    <a:pt x="4763" y="369"/>
                  </a:cubicBezTo>
                  <a:cubicBezTo>
                    <a:pt x="4718" y="406"/>
                    <a:pt x="4672" y="421"/>
                    <a:pt x="4616" y="421"/>
                  </a:cubicBezTo>
                  <a:cubicBezTo>
                    <a:pt x="4599" y="421"/>
                    <a:pt x="4581" y="420"/>
                    <a:pt x="4561" y="417"/>
                  </a:cubicBezTo>
                  <a:lnTo>
                    <a:pt x="4430" y="369"/>
                  </a:lnTo>
                  <a:lnTo>
                    <a:pt x="4204" y="286"/>
                  </a:lnTo>
                  <a:cubicBezTo>
                    <a:pt x="4144" y="274"/>
                    <a:pt x="4108" y="274"/>
                    <a:pt x="4049" y="274"/>
                  </a:cubicBezTo>
                  <a:cubicBezTo>
                    <a:pt x="3954" y="286"/>
                    <a:pt x="3882" y="310"/>
                    <a:pt x="3811" y="346"/>
                  </a:cubicBezTo>
                  <a:cubicBezTo>
                    <a:pt x="3751" y="369"/>
                    <a:pt x="3704" y="393"/>
                    <a:pt x="3644" y="405"/>
                  </a:cubicBezTo>
                  <a:cubicBezTo>
                    <a:pt x="3611" y="412"/>
                    <a:pt x="3578" y="415"/>
                    <a:pt x="3544" y="415"/>
                  </a:cubicBezTo>
                  <a:cubicBezTo>
                    <a:pt x="3459" y="415"/>
                    <a:pt x="3373" y="395"/>
                    <a:pt x="3287" y="369"/>
                  </a:cubicBezTo>
                  <a:cubicBezTo>
                    <a:pt x="3168" y="334"/>
                    <a:pt x="3049" y="310"/>
                    <a:pt x="2930" y="310"/>
                  </a:cubicBezTo>
                  <a:lnTo>
                    <a:pt x="1394" y="310"/>
                  </a:lnTo>
                  <a:cubicBezTo>
                    <a:pt x="1215" y="310"/>
                    <a:pt x="1037" y="298"/>
                    <a:pt x="858" y="298"/>
                  </a:cubicBezTo>
                  <a:lnTo>
                    <a:pt x="632" y="298"/>
                  </a:lnTo>
                  <a:cubicBezTo>
                    <a:pt x="418" y="310"/>
                    <a:pt x="156" y="286"/>
                    <a:pt x="1" y="512"/>
                  </a:cubicBezTo>
                  <a:cubicBezTo>
                    <a:pt x="275" y="655"/>
                    <a:pt x="596" y="607"/>
                    <a:pt x="894" y="631"/>
                  </a:cubicBezTo>
                  <a:cubicBezTo>
                    <a:pt x="1846" y="667"/>
                    <a:pt x="2811" y="607"/>
                    <a:pt x="3763" y="762"/>
                  </a:cubicBezTo>
                  <a:cubicBezTo>
                    <a:pt x="3870" y="750"/>
                    <a:pt x="3989" y="726"/>
                    <a:pt x="4108" y="726"/>
                  </a:cubicBezTo>
                  <a:cubicBezTo>
                    <a:pt x="5668" y="738"/>
                    <a:pt x="7216" y="762"/>
                    <a:pt x="8776" y="774"/>
                  </a:cubicBezTo>
                  <a:cubicBezTo>
                    <a:pt x="8654" y="646"/>
                    <a:pt x="8512" y="618"/>
                    <a:pt x="8367" y="618"/>
                  </a:cubicBezTo>
                  <a:cubicBezTo>
                    <a:pt x="8249" y="618"/>
                    <a:pt x="8129" y="637"/>
                    <a:pt x="8015" y="637"/>
                  </a:cubicBezTo>
                  <a:cubicBezTo>
                    <a:pt x="7982" y="637"/>
                    <a:pt x="7950" y="635"/>
                    <a:pt x="7918" y="631"/>
                  </a:cubicBezTo>
                  <a:cubicBezTo>
                    <a:pt x="7597" y="572"/>
                    <a:pt x="7561" y="417"/>
                    <a:pt x="7776" y="191"/>
                  </a:cubicBezTo>
                  <a:lnTo>
                    <a:pt x="7764" y="131"/>
                  </a:lnTo>
                  <a:lnTo>
                    <a:pt x="7764" y="60"/>
                  </a:lnTo>
                  <a:lnTo>
                    <a:pt x="6645" y="12"/>
                  </a:lnTo>
                  <a:cubicBezTo>
                    <a:pt x="6645" y="12"/>
                    <a:pt x="6621" y="0"/>
                    <a:pt x="657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32"/>
            <p:cNvSpPr/>
            <p:nvPr/>
          </p:nvSpPr>
          <p:spPr>
            <a:xfrm>
              <a:off x="6128125" y="3527450"/>
              <a:ext cx="48850" cy="11650"/>
            </a:xfrm>
            <a:custGeom>
              <a:avLst/>
              <a:gdLst/>
              <a:ahLst/>
              <a:cxnLst/>
              <a:rect l="l" t="t" r="r" b="b"/>
              <a:pathLst>
                <a:path w="1954" h="466" extrusionOk="0">
                  <a:moveTo>
                    <a:pt x="575" y="0"/>
                  </a:moveTo>
                  <a:cubicBezTo>
                    <a:pt x="383" y="0"/>
                    <a:pt x="191" y="8"/>
                    <a:pt x="1" y="32"/>
                  </a:cubicBezTo>
                  <a:lnTo>
                    <a:pt x="1" y="282"/>
                  </a:lnTo>
                  <a:cubicBezTo>
                    <a:pt x="37" y="330"/>
                    <a:pt x="96" y="377"/>
                    <a:pt x="144" y="413"/>
                  </a:cubicBezTo>
                  <a:cubicBezTo>
                    <a:pt x="220" y="378"/>
                    <a:pt x="296" y="366"/>
                    <a:pt x="371" y="366"/>
                  </a:cubicBezTo>
                  <a:cubicBezTo>
                    <a:pt x="474" y="366"/>
                    <a:pt x="577" y="388"/>
                    <a:pt x="680" y="401"/>
                  </a:cubicBezTo>
                  <a:cubicBezTo>
                    <a:pt x="874" y="426"/>
                    <a:pt x="1074" y="465"/>
                    <a:pt x="1275" y="465"/>
                  </a:cubicBezTo>
                  <a:cubicBezTo>
                    <a:pt x="1467" y="465"/>
                    <a:pt x="1660" y="429"/>
                    <a:pt x="1846" y="306"/>
                  </a:cubicBezTo>
                  <a:cubicBezTo>
                    <a:pt x="1954" y="163"/>
                    <a:pt x="1823" y="104"/>
                    <a:pt x="1727" y="32"/>
                  </a:cubicBezTo>
                  <a:cubicBezTo>
                    <a:pt x="1346" y="32"/>
                    <a:pt x="960" y="0"/>
                    <a:pt x="5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32"/>
            <p:cNvSpPr/>
            <p:nvPr/>
          </p:nvSpPr>
          <p:spPr>
            <a:xfrm>
              <a:off x="6171300" y="3527825"/>
              <a:ext cx="43475" cy="11150"/>
            </a:xfrm>
            <a:custGeom>
              <a:avLst/>
              <a:gdLst/>
              <a:ahLst/>
              <a:cxnLst/>
              <a:rect l="l" t="t" r="r" b="b"/>
              <a:pathLst>
                <a:path w="1739" h="446" extrusionOk="0">
                  <a:moveTo>
                    <a:pt x="1300" y="0"/>
                  </a:moveTo>
                  <a:cubicBezTo>
                    <a:pt x="1103" y="0"/>
                    <a:pt x="921" y="55"/>
                    <a:pt x="738" y="136"/>
                  </a:cubicBezTo>
                  <a:cubicBezTo>
                    <a:pt x="596" y="29"/>
                    <a:pt x="417" y="124"/>
                    <a:pt x="274" y="17"/>
                  </a:cubicBezTo>
                  <a:lnTo>
                    <a:pt x="0" y="17"/>
                  </a:lnTo>
                  <a:cubicBezTo>
                    <a:pt x="36" y="101"/>
                    <a:pt x="72" y="208"/>
                    <a:pt x="119" y="303"/>
                  </a:cubicBezTo>
                  <a:cubicBezTo>
                    <a:pt x="215" y="362"/>
                    <a:pt x="357" y="327"/>
                    <a:pt x="429" y="446"/>
                  </a:cubicBezTo>
                  <a:cubicBezTo>
                    <a:pt x="846" y="434"/>
                    <a:pt x="1274" y="434"/>
                    <a:pt x="1691" y="422"/>
                  </a:cubicBezTo>
                  <a:cubicBezTo>
                    <a:pt x="1739" y="196"/>
                    <a:pt x="1727" y="17"/>
                    <a:pt x="1405" y="5"/>
                  </a:cubicBezTo>
                  <a:cubicBezTo>
                    <a:pt x="1370" y="2"/>
                    <a:pt x="1335" y="0"/>
                    <a:pt x="13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32"/>
            <p:cNvSpPr/>
            <p:nvPr/>
          </p:nvSpPr>
          <p:spPr>
            <a:xfrm>
              <a:off x="6039125" y="3523775"/>
              <a:ext cx="47950" cy="11025"/>
            </a:xfrm>
            <a:custGeom>
              <a:avLst/>
              <a:gdLst/>
              <a:ahLst/>
              <a:cxnLst/>
              <a:rect l="l" t="t" r="r" b="b"/>
              <a:pathLst>
                <a:path w="1918" h="441" extrusionOk="0">
                  <a:moveTo>
                    <a:pt x="251" y="1"/>
                  </a:moveTo>
                  <a:cubicBezTo>
                    <a:pt x="180" y="12"/>
                    <a:pt x="60" y="12"/>
                    <a:pt x="25" y="120"/>
                  </a:cubicBezTo>
                  <a:cubicBezTo>
                    <a:pt x="1" y="215"/>
                    <a:pt x="84" y="263"/>
                    <a:pt x="180" y="298"/>
                  </a:cubicBezTo>
                  <a:cubicBezTo>
                    <a:pt x="208" y="309"/>
                    <a:pt x="236" y="313"/>
                    <a:pt x="264" y="313"/>
                  </a:cubicBezTo>
                  <a:cubicBezTo>
                    <a:pt x="408" y="313"/>
                    <a:pt x="537" y="193"/>
                    <a:pt x="659" y="193"/>
                  </a:cubicBezTo>
                  <a:cubicBezTo>
                    <a:pt x="698" y="193"/>
                    <a:pt x="737" y="206"/>
                    <a:pt x="775" y="239"/>
                  </a:cubicBezTo>
                  <a:cubicBezTo>
                    <a:pt x="990" y="402"/>
                    <a:pt x="1210" y="440"/>
                    <a:pt x="1434" y="440"/>
                  </a:cubicBezTo>
                  <a:cubicBezTo>
                    <a:pt x="1570" y="440"/>
                    <a:pt x="1707" y="426"/>
                    <a:pt x="1846" y="417"/>
                  </a:cubicBezTo>
                  <a:cubicBezTo>
                    <a:pt x="1918" y="322"/>
                    <a:pt x="1918" y="239"/>
                    <a:pt x="1834" y="143"/>
                  </a:cubicBezTo>
                  <a:cubicBezTo>
                    <a:pt x="1311" y="108"/>
                    <a:pt x="775" y="36"/>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32"/>
            <p:cNvSpPr/>
            <p:nvPr/>
          </p:nvSpPr>
          <p:spPr>
            <a:xfrm>
              <a:off x="6184700" y="3508675"/>
              <a:ext cx="47925" cy="5925"/>
            </a:xfrm>
            <a:custGeom>
              <a:avLst/>
              <a:gdLst/>
              <a:ahLst/>
              <a:cxnLst/>
              <a:rect l="l" t="t" r="r" b="b"/>
              <a:pathLst>
                <a:path w="1917" h="237" extrusionOk="0">
                  <a:moveTo>
                    <a:pt x="685" y="0"/>
                  </a:moveTo>
                  <a:cubicBezTo>
                    <a:pt x="655" y="0"/>
                    <a:pt x="625" y="3"/>
                    <a:pt x="595" y="9"/>
                  </a:cubicBezTo>
                  <a:cubicBezTo>
                    <a:pt x="393" y="21"/>
                    <a:pt x="191" y="33"/>
                    <a:pt x="0" y="57"/>
                  </a:cubicBezTo>
                  <a:cubicBezTo>
                    <a:pt x="536" y="188"/>
                    <a:pt x="1095" y="140"/>
                    <a:pt x="1667" y="235"/>
                  </a:cubicBezTo>
                  <a:cubicBezTo>
                    <a:pt x="1677" y="236"/>
                    <a:pt x="1687" y="237"/>
                    <a:pt x="1696" y="237"/>
                  </a:cubicBezTo>
                  <a:cubicBezTo>
                    <a:pt x="1801" y="237"/>
                    <a:pt x="1884" y="177"/>
                    <a:pt x="1917" y="57"/>
                  </a:cubicBezTo>
                  <a:cubicBezTo>
                    <a:pt x="1703" y="33"/>
                    <a:pt x="1512" y="33"/>
                    <a:pt x="1322" y="33"/>
                  </a:cubicBezTo>
                  <a:cubicBezTo>
                    <a:pt x="1143" y="21"/>
                    <a:pt x="953" y="21"/>
                    <a:pt x="774" y="9"/>
                  </a:cubicBezTo>
                  <a:cubicBezTo>
                    <a:pt x="744" y="3"/>
                    <a:pt x="714" y="0"/>
                    <a:pt x="6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32"/>
            <p:cNvSpPr/>
            <p:nvPr/>
          </p:nvSpPr>
          <p:spPr>
            <a:xfrm>
              <a:off x="6109075" y="3506225"/>
              <a:ext cx="47650" cy="4175"/>
            </a:xfrm>
            <a:custGeom>
              <a:avLst/>
              <a:gdLst/>
              <a:ahLst/>
              <a:cxnLst/>
              <a:rect l="l" t="t" r="r" b="b"/>
              <a:pathLst>
                <a:path w="1906" h="167" extrusionOk="0">
                  <a:moveTo>
                    <a:pt x="1537" y="0"/>
                  </a:moveTo>
                  <a:cubicBezTo>
                    <a:pt x="1025" y="0"/>
                    <a:pt x="501" y="12"/>
                    <a:pt x="1" y="12"/>
                  </a:cubicBezTo>
                  <a:cubicBezTo>
                    <a:pt x="620" y="167"/>
                    <a:pt x="1263" y="131"/>
                    <a:pt x="1906" y="155"/>
                  </a:cubicBezTo>
                  <a:cubicBezTo>
                    <a:pt x="1811" y="36"/>
                    <a:pt x="1680" y="0"/>
                    <a:pt x="15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32"/>
            <p:cNvSpPr/>
            <p:nvPr/>
          </p:nvSpPr>
          <p:spPr>
            <a:xfrm>
              <a:off x="6084975" y="3524925"/>
              <a:ext cx="11025" cy="9300"/>
            </a:xfrm>
            <a:custGeom>
              <a:avLst/>
              <a:gdLst/>
              <a:ahLst/>
              <a:cxnLst/>
              <a:rect l="l" t="t" r="r" b="b"/>
              <a:pathLst>
                <a:path w="441" h="372" extrusionOk="0">
                  <a:moveTo>
                    <a:pt x="288" y="0"/>
                  </a:moveTo>
                  <a:cubicBezTo>
                    <a:pt x="188" y="0"/>
                    <a:pt x="97" y="81"/>
                    <a:pt x="0" y="97"/>
                  </a:cubicBezTo>
                  <a:cubicBezTo>
                    <a:pt x="0" y="193"/>
                    <a:pt x="12" y="276"/>
                    <a:pt x="12" y="371"/>
                  </a:cubicBezTo>
                  <a:lnTo>
                    <a:pt x="429" y="371"/>
                  </a:lnTo>
                  <a:cubicBezTo>
                    <a:pt x="429" y="336"/>
                    <a:pt x="441" y="300"/>
                    <a:pt x="441" y="264"/>
                  </a:cubicBezTo>
                  <a:lnTo>
                    <a:pt x="441" y="74"/>
                  </a:lnTo>
                  <a:cubicBezTo>
                    <a:pt x="387" y="19"/>
                    <a:pt x="336" y="0"/>
                    <a:pt x="2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32"/>
            <p:cNvSpPr/>
            <p:nvPr/>
          </p:nvSpPr>
          <p:spPr>
            <a:xfrm>
              <a:off x="6178150" y="3527950"/>
              <a:ext cx="11625" cy="3225"/>
            </a:xfrm>
            <a:custGeom>
              <a:avLst/>
              <a:gdLst/>
              <a:ahLst/>
              <a:cxnLst/>
              <a:rect l="l" t="t" r="r" b="b"/>
              <a:pathLst>
                <a:path w="465" h="129" extrusionOk="0">
                  <a:moveTo>
                    <a:pt x="0" y="0"/>
                  </a:moveTo>
                  <a:cubicBezTo>
                    <a:pt x="97" y="105"/>
                    <a:pt x="200" y="128"/>
                    <a:pt x="308" y="128"/>
                  </a:cubicBezTo>
                  <a:cubicBezTo>
                    <a:pt x="359" y="128"/>
                    <a:pt x="411" y="123"/>
                    <a:pt x="464" y="119"/>
                  </a:cubicBezTo>
                  <a:cubicBezTo>
                    <a:pt x="334" y="0"/>
                    <a:pt x="167"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32"/>
            <p:cNvSpPr/>
            <p:nvPr/>
          </p:nvSpPr>
          <p:spPr>
            <a:xfrm>
              <a:off x="6159400" y="3510375"/>
              <a:ext cx="9250" cy="1950"/>
            </a:xfrm>
            <a:custGeom>
              <a:avLst/>
              <a:gdLst/>
              <a:ahLst/>
              <a:cxnLst/>
              <a:rect l="l" t="t" r="r" b="b"/>
              <a:pathLst>
                <a:path w="370" h="78" extrusionOk="0">
                  <a:moveTo>
                    <a:pt x="0" y="1"/>
                  </a:moveTo>
                  <a:cubicBezTo>
                    <a:pt x="54" y="55"/>
                    <a:pt x="109" y="77"/>
                    <a:pt x="164" y="77"/>
                  </a:cubicBezTo>
                  <a:cubicBezTo>
                    <a:pt x="230" y="77"/>
                    <a:pt x="298" y="46"/>
                    <a:pt x="3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32"/>
            <p:cNvSpPr/>
            <p:nvPr/>
          </p:nvSpPr>
          <p:spPr>
            <a:xfrm>
              <a:off x="6019800" y="3541350"/>
              <a:ext cx="32750" cy="8675"/>
            </a:xfrm>
            <a:custGeom>
              <a:avLst/>
              <a:gdLst/>
              <a:ahLst/>
              <a:cxnLst/>
              <a:rect l="l" t="t" r="r" b="b"/>
              <a:pathLst>
                <a:path w="1310" h="347" extrusionOk="0">
                  <a:moveTo>
                    <a:pt x="1036" y="12"/>
                  </a:moveTo>
                  <a:cubicBezTo>
                    <a:pt x="845" y="24"/>
                    <a:pt x="655" y="24"/>
                    <a:pt x="464" y="24"/>
                  </a:cubicBezTo>
                  <a:cubicBezTo>
                    <a:pt x="321" y="131"/>
                    <a:pt x="107" y="0"/>
                    <a:pt x="0" y="191"/>
                  </a:cubicBezTo>
                  <a:cubicBezTo>
                    <a:pt x="238" y="281"/>
                    <a:pt x="476" y="346"/>
                    <a:pt x="713" y="346"/>
                  </a:cubicBezTo>
                  <a:cubicBezTo>
                    <a:pt x="913" y="346"/>
                    <a:pt x="1113" y="299"/>
                    <a:pt x="1310" y="179"/>
                  </a:cubicBezTo>
                  <a:cubicBezTo>
                    <a:pt x="1214" y="119"/>
                    <a:pt x="1131" y="71"/>
                    <a:pt x="1036"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32"/>
            <p:cNvSpPr/>
            <p:nvPr/>
          </p:nvSpPr>
          <p:spPr>
            <a:xfrm>
              <a:off x="6174575" y="3534725"/>
              <a:ext cx="7450" cy="3700"/>
            </a:xfrm>
            <a:custGeom>
              <a:avLst/>
              <a:gdLst/>
              <a:ahLst/>
              <a:cxnLst/>
              <a:rect l="l" t="t" r="r" b="b"/>
              <a:pathLst>
                <a:path w="298" h="148" extrusionOk="0">
                  <a:moveTo>
                    <a:pt x="46" y="1"/>
                  </a:moveTo>
                  <a:cubicBezTo>
                    <a:pt x="31" y="1"/>
                    <a:pt x="16" y="2"/>
                    <a:pt x="0" y="3"/>
                  </a:cubicBezTo>
                  <a:cubicBezTo>
                    <a:pt x="65" y="100"/>
                    <a:pt x="148" y="148"/>
                    <a:pt x="260" y="148"/>
                  </a:cubicBezTo>
                  <a:cubicBezTo>
                    <a:pt x="272" y="148"/>
                    <a:pt x="285" y="147"/>
                    <a:pt x="298" y="146"/>
                  </a:cubicBezTo>
                  <a:cubicBezTo>
                    <a:pt x="246" y="41"/>
                    <a:pt x="156" y="1"/>
                    <a:pt x="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32"/>
            <p:cNvSpPr/>
            <p:nvPr/>
          </p:nvSpPr>
          <p:spPr>
            <a:xfrm>
              <a:off x="6124275" y="3616650"/>
              <a:ext cx="14600" cy="4200"/>
            </a:xfrm>
            <a:custGeom>
              <a:avLst/>
              <a:gdLst/>
              <a:ahLst/>
              <a:cxnLst/>
              <a:rect l="l" t="t" r="r" b="b"/>
              <a:pathLst>
                <a:path w="584" h="168" extrusionOk="0">
                  <a:moveTo>
                    <a:pt x="429" y="0"/>
                  </a:moveTo>
                  <a:cubicBezTo>
                    <a:pt x="298" y="24"/>
                    <a:pt x="155" y="24"/>
                    <a:pt x="0" y="36"/>
                  </a:cubicBezTo>
                  <a:cubicBezTo>
                    <a:pt x="79" y="143"/>
                    <a:pt x="170" y="167"/>
                    <a:pt x="265" y="167"/>
                  </a:cubicBezTo>
                  <a:cubicBezTo>
                    <a:pt x="347" y="167"/>
                    <a:pt x="431" y="149"/>
                    <a:pt x="512" y="149"/>
                  </a:cubicBezTo>
                  <a:cubicBezTo>
                    <a:pt x="536" y="149"/>
                    <a:pt x="560" y="151"/>
                    <a:pt x="584" y="155"/>
                  </a:cubicBezTo>
                  <a:lnTo>
                    <a:pt x="42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32"/>
            <p:cNvSpPr/>
            <p:nvPr/>
          </p:nvSpPr>
          <p:spPr>
            <a:xfrm>
              <a:off x="5374475" y="2102825"/>
              <a:ext cx="166400" cy="34500"/>
            </a:xfrm>
            <a:custGeom>
              <a:avLst/>
              <a:gdLst/>
              <a:ahLst/>
              <a:cxnLst/>
              <a:rect l="l" t="t" r="r" b="b"/>
              <a:pathLst>
                <a:path w="6656" h="1380" extrusionOk="0">
                  <a:moveTo>
                    <a:pt x="870" y="0"/>
                  </a:moveTo>
                  <a:cubicBezTo>
                    <a:pt x="776" y="0"/>
                    <a:pt x="681" y="5"/>
                    <a:pt x="584" y="10"/>
                  </a:cubicBezTo>
                  <a:cubicBezTo>
                    <a:pt x="512" y="22"/>
                    <a:pt x="441" y="58"/>
                    <a:pt x="381" y="105"/>
                  </a:cubicBezTo>
                  <a:cubicBezTo>
                    <a:pt x="96" y="320"/>
                    <a:pt x="0" y="546"/>
                    <a:pt x="357" y="772"/>
                  </a:cubicBezTo>
                  <a:cubicBezTo>
                    <a:pt x="477" y="844"/>
                    <a:pt x="596" y="891"/>
                    <a:pt x="738" y="939"/>
                  </a:cubicBezTo>
                  <a:cubicBezTo>
                    <a:pt x="774" y="939"/>
                    <a:pt x="810" y="951"/>
                    <a:pt x="834" y="951"/>
                  </a:cubicBezTo>
                  <a:cubicBezTo>
                    <a:pt x="881" y="963"/>
                    <a:pt x="917" y="963"/>
                    <a:pt x="941" y="963"/>
                  </a:cubicBezTo>
                  <a:cubicBezTo>
                    <a:pt x="1524" y="1082"/>
                    <a:pt x="2120" y="1010"/>
                    <a:pt x="2703" y="1070"/>
                  </a:cubicBezTo>
                  <a:cubicBezTo>
                    <a:pt x="2763" y="1082"/>
                    <a:pt x="2822" y="1082"/>
                    <a:pt x="2882" y="1082"/>
                  </a:cubicBezTo>
                  <a:cubicBezTo>
                    <a:pt x="2888" y="1084"/>
                    <a:pt x="2893" y="1085"/>
                    <a:pt x="2899" y="1085"/>
                  </a:cubicBezTo>
                  <a:cubicBezTo>
                    <a:pt x="2941" y="1085"/>
                    <a:pt x="2963" y="1019"/>
                    <a:pt x="2990" y="1019"/>
                  </a:cubicBezTo>
                  <a:cubicBezTo>
                    <a:pt x="2994" y="1019"/>
                    <a:pt x="2997" y="1020"/>
                    <a:pt x="3001" y="1022"/>
                  </a:cubicBezTo>
                  <a:cubicBezTo>
                    <a:pt x="3024" y="1070"/>
                    <a:pt x="2917" y="1117"/>
                    <a:pt x="2941" y="1177"/>
                  </a:cubicBezTo>
                  <a:cubicBezTo>
                    <a:pt x="2941" y="1260"/>
                    <a:pt x="2977" y="1344"/>
                    <a:pt x="3072" y="1379"/>
                  </a:cubicBezTo>
                  <a:cubicBezTo>
                    <a:pt x="3429" y="1225"/>
                    <a:pt x="3810" y="1308"/>
                    <a:pt x="4167" y="1177"/>
                  </a:cubicBezTo>
                  <a:cubicBezTo>
                    <a:pt x="4253" y="1166"/>
                    <a:pt x="4137" y="1041"/>
                    <a:pt x="4224" y="1041"/>
                  </a:cubicBezTo>
                  <a:cubicBezTo>
                    <a:pt x="4234" y="1041"/>
                    <a:pt x="4247" y="1042"/>
                    <a:pt x="4263" y="1046"/>
                  </a:cubicBezTo>
                  <a:cubicBezTo>
                    <a:pt x="4310" y="1070"/>
                    <a:pt x="4370" y="1082"/>
                    <a:pt x="4429" y="1082"/>
                  </a:cubicBezTo>
                  <a:cubicBezTo>
                    <a:pt x="4566" y="1063"/>
                    <a:pt x="4704" y="1038"/>
                    <a:pt x="4841" y="1038"/>
                  </a:cubicBezTo>
                  <a:cubicBezTo>
                    <a:pt x="4882" y="1038"/>
                    <a:pt x="4924" y="1040"/>
                    <a:pt x="4965" y="1046"/>
                  </a:cubicBezTo>
                  <a:cubicBezTo>
                    <a:pt x="5239" y="1058"/>
                    <a:pt x="5537" y="1106"/>
                    <a:pt x="5799" y="1248"/>
                  </a:cubicBezTo>
                  <a:cubicBezTo>
                    <a:pt x="5872" y="1266"/>
                    <a:pt x="5943" y="1274"/>
                    <a:pt x="6011" y="1274"/>
                  </a:cubicBezTo>
                  <a:cubicBezTo>
                    <a:pt x="6219" y="1274"/>
                    <a:pt x="6405" y="1198"/>
                    <a:pt x="6584" y="1082"/>
                  </a:cubicBezTo>
                  <a:cubicBezTo>
                    <a:pt x="6632" y="1046"/>
                    <a:pt x="6656" y="986"/>
                    <a:pt x="6656" y="903"/>
                  </a:cubicBezTo>
                  <a:cubicBezTo>
                    <a:pt x="6596" y="665"/>
                    <a:pt x="6311" y="725"/>
                    <a:pt x="6180" y="582"/>
                  </a:cubicBezTo>
                  <a:cubicBezTo>
                    <a:pt x="5537" y="332"/>
                    <a:pt x="4822" y="534"/>
                    <a:pt x="4167" y="308"/>
                  </a:cubicBezTo>
                  <a:cubicBezTo>
                    <a:pt x="4025" y="224"/>
                    <a:pt x="3870" y="177"/>
                    <a:pt x="3691" y="141"/>
                  </a:cubicBezTo>
                  <a:cubicBezTo>
                    <a:pt x="3544" y="152"/>
                    <a:pt x="3396" y="157"/>
                    <a:pt x="3249" y="157"/>
                  </a:cubicBezTo>
                  <a:cubicBezTo>
                    <a:pt x="2587" y="157"/>
                    <a:pt x="1927" y="65"/>
                    <a:pt x="1274" y="46"/>
                  </a:cubicBezTo>
                  <a:cubicBezTo>
                    <a:pt x="1140" y="11"/>
                    <a:pt x="1006" y="0"/>
                    <a:pt x="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32"/>
            <p:cNvSpPr/>
            <p:nvPr/>
          </p:nvSpPr>
          <p:spPr>
            <a:xfrm>
              <a:off x="5657250" y="2120925"/>
              <a:ext cx="94675" cy="21125"/>
            </a:xfrm>
            <a:custGeom>
              <a:avLst/>
              <a:gdLst/>
              <a:ahLst/>
              <a:cxnLst/>
              <a:rect l="l" t="t" r="r" b="b"/>
              <a:pathLst>
                <a:path w="3787" h="845" extrusionOk="0">
                  <a:moveTo>
                    <a:pt x="888" y="0"/>
                  </a:moveTo>
                  <a:cubicBezTo>
                    <a:pt x="846" y="0"/>
                    <a:pt x="804" y="10"/>
                    <a:pt x="762" y="36"/>
                  </a:cubicBezTo>
                  <a:cubicBezTo>
                    <a:pt x="721" y="78"/>
                    <a:pt x="676" y="99"/>
                    <a:pt x="628" y="99"/>
                  </a:cubicBezTo>
                  <a:cubicBezTo>
                    <a:pt x="581" y="99"/>
                    <a:pt x="530" y="78"/>
                    <a:pt x="476" y="36"/>
                  </a:cubicBezTo>
                  <a:lnTo>
                    <a:pt x="334" y="36"/>
                  </a:lnTo>
                  <a:cubicBezTo>
                    <a:pt x="155" y="203"/>
                    <a:pt x="0" y="393"/>
                    <a:pt x="167" y="643"/>
                  </a:cubicBezTo>
                  <a:cubicBezTo>
                    <a:pt x="265" y="804"/>
                    <a:pt x="410" y="844"/>
                    <a:pt x="572" y="844"/>
                  </a:cubicBezTo>
                  <a:cubicBezTo>
                    <a:pt x="626" y="844"/>
                    <a:pt x="682" y="840"/>
                    <a:pt x="738" y="834"/>
                  </a:cubicBezTo>
                  <a:cubicBezTo>
                    <a:pt x="1030" y="809"/>
                    <a:pt x="1321" y="778"/>
                    <a:pt x="1612" y="778"/>
                  </a:cubicBezTo>
                  <a:cubicBezTo>
                    <a:pt x="1738" y="778"/>
                    <a:pt x="1863" y="784"/>
                    <a:pt x="1989" y="798"/>
                  </a:cubicBezTo>
                  <a:cubicBezTo>
                    <a:pt x="2245" y="798"/>
                    <a:pt x="2506" y="819"/>
                    <a:pt x="2768" y="819"/>
                  </a:cubicBezTo>
                  <a:cubicBezTo>
                    <a:pt x="3030" y="819"/>
                    <a:pt x="3292" y="798"/>
                    <a:pt x="3548" y="715"/>
                  </a:cubicBezTo>
                  <a:cubicBezTo>
                    <a:pt x="3691" y="632"/>
                    <a:pt x="3786" y="501"/>
                    <a:pt x="3786" y="322"/>
                  </a:cubicBezTo>
                  <a:cubicBezTo>
                    <a:pt x="3737" y="260"/>
                    <a:pt x="3687" y="224"/>
                    <a:pt x="3635" y="224"/>
                  </a:cubicBezTo>
                  <a:cubicBezTo>
                    <a:pt x="3588" y="224"/>
                    <a:pt x="3540" y="254"/>
                    <a:pt x="3489" y="322"/>
                  </a:cubicBezTo>
                  <a:cubicBezTo>
                    <a:pt x="3438" y="367"/>
                    <a:pt x="3390" y="391"/>
                    <a:pt x="3340" y="391"/>
                  </a:cubicBezTo>
                  <a:cubicBezTo>
                    <a:pt x="3297" y="391"/>
                    <a:pt x="3253" y="373"/>
                    <a:pt x="3203" y="334"/>
                  </a:cubicBezTo>
                  <a:cubicBezTo>
                    <a:pt x="2977" y="274"/>
                    <a:pt x="2762" y="227"/>
                    <a:pt x="2620" y="24"/>
                  </a:cubicBezTo>
                  <a:cubicBezTo>
                    <a:pt x="2608" y="24"/>
                    <a:pt x="2596" y="1"/>
                    <a:pt x="2584" y="1"/>
                  </a:cubicBezTo>
                  <a:cubicBezTo>
                    <a:pt x="2548" y="1"/>
                    <a:pt x="2524" y="24"/>
                    <a:pt x="2489" y="36"/>
                  </a:cubicBezTo>
                  <a:cubicBezTo>
                    <a:pt x="2395" y="141"/>
                    <a:pt x="2306" y="187"/>
                    <a:pt x="2217" y="187"/>
                  </a:cubicBezTo>
                  <a:cubicBezTo>
                    <a:pt x="2115" y="187"/>
                    <a:pt x="2014" y="126"/>
                    <a:pt x="1905" y="24"/>
                  </a:cubicBezTo>
                  <a:cubicBezTo>
                    <a:pt x="1810" y="24"/>
                    <a:pt x="1715" y="24"/>
                    <a:pt x="1596" y="48"/>
                  </a:cubicBezTo>
                  <a:cubicBezTo>
                    <a:pt x="1596" y="48"/>
                    <a:pt x="1584" y="60"/>
                    <a:pt x="1548" y="84"/>
                  </a:cubicBezTo>
                  <a:cubicBezTo>
                    <a:pt x="1524" y="84"/>
                    <a:pt x="1488" y="84"/>
                    <a:pt x="1465" y="36"/>
                  </a:cubicBezTo>
                  <a:cubicBezTo>
                    <a:pt x="1417" y="24"/>
                    <a:pt x="1369" y="24"/>
                    <a:pt x="1334" y="24"/>
                  </a:cubicBezTo>
                  <a:cubicBezTo>
                    <a:pt x="1269" y="32"/>
                    <a:pt x="1211" y="73"/>
                    <a:pt x="1146" y="73"/>
                  </a:cubicBezTo>
                  <a:cubicBezTo>
                    <a:pt x="1115" y="73"/>
                    <a:pt x="1083" y="63"/>
                    <a:pt x="1048" y="36"/>
                  </a:cubicBezTo>
                  <a:cubicBezTo>
                    <a:pt x="995" y="16"/>
                    <a:pt x="941" y="0"/>
                    <a:pt x="8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32"/>
            <p:cNvSpPr/>
            <p:nvPr/>
          </p:nvSpPr>
          <p:spPr>
            <a:xfrm>
              <a:off x="5601275" y="2121525"/>
              <a:ext cx="104800" cy="25325"/>
            </a:xfrm>
            <a:custGeom>
              <a:avLst/>
              <a:gdLst/>
              <a:ahLst/>
              <a:cxnLst/>
              <a:rect l="l" t="t" r="r" b="b"/>
              <a:pathLst>
                <a:path w="4192" h="1013" extrusionOk="0">
                  <a:moveTo>
                    <a:pt x="2561" y="0"/>
                  </a:moveTo>
                  <a:lnTo>
                    <a:pt x="2561" y="0"/>
                  </a:lnTo>
                  <a:cubicBezTo>
                    <a:pt x="1703" y="12"/>
                    <a:pt x="846" y="12"/>
                    <a:pt x="1" y="24"/>
                  </a:cubicBezTo>
                  <a:cubicBezTo>
                    <a:pt x="143" y="309"/>
                    <a:pt x="360" y="351"/>
                    <a:pt x="589" y="351"/>
                  </a:cubicBezTo>
                  <a:cubicBezTo>
                    <a:pt x="684" y="351"/>
                    <a:pt x="782" y="344"/>
                    <a:pt x="877" y="344"/>
                  </a:cubicBezTo>
                  <a:cubicBezTo>
                    <a:pt x="974" y="344"/>
                    <a:pt x="1068" y="351"/>
                    <a:pt x="1156" y="381"/>
                  </a:cubicBezTo>
                  <a:cubicBezTo>
                    <a:pt x="1177" y="384"/>
                    <a:pt x="1198" y="385"/>
                    <a:pt x="1219" y="385"/>
                  </a:cubicBezTo>
                  <a:cubicBezTo>
                    <a:pt x="1410" y="385"/>
                    <a:pt x="1581" y="280"/>
                    <a:pt x="1829" y="280"/>
                  </a:cubicBezTo>
                  <a:cubicBezTo>
                    <a:pt x="1899" y="280"/>
                    <a:pt x="1976" y="288"/>
                    <a:pt x="2061" y="310"/>
                  </a:cubicBezTo>
                  <a:cubicBezTo>
                    <a:pt x="1976" y="297"/>
                    <a:pt x="1901" y="290"/>
                    <a:pt x="1835" y="290"/>
                  </a:cubicBezTo>
                  <a:cubicBezTo>
                    <a:pt x="1604" y="290"/>
                    <a:pt x="1477" y="372"/>
                    <a:pt x="1394" y="548"/>
                  </a:cubicBezTo>
                  <a:cubicBezTo>
                    <a:pt x="1382" y="619"/>
                    <a:pt x="1394" y="679"/>
                    <a:pt x="1430" y="739"/>
                  </a:cubicBezTo>
                  <a:cubicBezTo>
                    <a:pt x="1572" y="870"/>
                    <a:pt x="1763" y="893"/>
                    <a:pt x="1965" y="953"/>
                  </a:cubicBezTo>
                  <a:cubicBezTo>
                    <a:pt x="2025" y="965"/>
                    <a:pt x="2096" y="965"/>
                    <a:pt x="2156" y="965"/>
                  </a:cubicBezTo>
                  <a:cubicBezTo>
                    <a:pt x="2237" y="943"/>
                    <a:pt x="2318" y="880"/>
                    <a:pt x="2396" y="880"/>
                  </a:cubicBezTo>
                  <a:cubicBezTo>
                    <a:pt x="2444" y="880"/>
                    <a:pt x="2491" y="904"/>
                    <a:pt x="2537" y="977"/>
                  </a:cubicBezTo>
                  <a:cubicBezTo>
                    <a:pt x="2596" y="989"/>
                    <a:pt x="2656" y="1012"/>
                    <a:pt x="2739" y="1012"/>
                  </a:cubicBezTo>
                  <a:cubicBezTo>
                    <a:pt x="3192" y="870"/>
                    <a:pt x="3692" y="977"/>
                    <a:pt x="4132" y="750"/>
                  </a:cubicBezTo>
                  <a:cubicBezTo>
                    <a:pt x="4192" y="691"/>
                    <a:pt x="4192" y="619"/>
                    <a:pt x="4132" y="560"/>
                  </a:cubicBezTo>
                  <a:cubicBezTo>
                    <a:pt x="4013" y="540"/>
                    <a:pt x="3894" y="532"/>
                    <a:pt x="3777" y="532"/>
                  </a:cubicBezTo>
                  <a:cubicBezTo>
                    <a:pt x="3472" y="532"/>
                    <a:pt x="3171" y="585"/>
                    <a:pt x="2870" y="619"/>
                  </a:cubicBezTo>
                  <a:cubicBezTo>
                    <a:pt x="2787" y="629"/>
                    <a:pt x="2719" y="636"/>
                    <a:pt x="2666" y="636"/>
                  </a:cubicBezTo>
                  <a:cubicBezTo>
                    <a:pt x="2460" y="636"/>
                    <a:pt x="2456" y="543"/>
                    <a:pt x="2513" y="203"/>
                  </a:cubicBezTo>
                  <a:cubicBezTo>
                    <a:pt x="2525" y="131"/>
                    <a:pt x="2537" y="72"/>
                    <a:pt x="25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32"/>
            <p:cNvSpPr/>
            <p:nvPr/>
          </p:nvSpPr>
          <p:spPr>
            <a:xfrm>
              <a:off x="5584900" y="2121525"/>
              <a:ext cx="53625" cy="19900"/>
            </a:xfrm>
            <a:custGeom>
              <a:avLst/>
              <a:gdLst/>
              <a:ahLst/>
              <a:cxnLst/>
              <a:rect l="l" t="t" r="r" b="b"/>
              <a:pathLst>
                <a:path w="2145" h="796" extrusionOk="0">
                  <a:moveTo>
                    <a:pt x="334" y="0"/>
                  </a:moveTo>
                  <a:cubicBezTo>
                    <a:pt x="263" y="96"/>
                    <a:pt x="84" y="36"/>
                    <a:pt x="13" y="155"/>
                  </a:cubicBezTo>
                  <a:cubicBezTo>
                    <a:pt x="1" y="238"/>
                    <a:pt x="1" y="298"/>
                    <a:pt x="25" y="358"/>
                  </a:cubicBezTo>
                  <a:cubicBezTo>
                    <a:pt x="311" y="750"/>
                    <a:pt x="775" y="667"/>
                    <a:pt x="1156" y="786"/>
                  </a:cubicBezTo>
                  <a:cubicBezTo>
                    <a:pt x="1186" y="792"/>
                    <a:pt x="1218" y="795"/>
                    <a:pt x="1251" y="795"/>
                  </a:cubicBezTo>
                  <a:cubicBezTo>
                    <a:pt x="1284" y="795"/>
                    <a:pt x="1317" y="792"/>
                    <a:pt x="1346" y="786"/>
                  </a:cubicBezTo>
                  <a:cubicBezTo>
                    <a:pt x="1450" y="729"/>
                    <a:pt x="1550" y="710"/>
                    <a:pt x="1650" y="710"/>
                  </a:cubicBezTo>
                  <a:cubicBezTo>
                    <a:pt x="1758" y="710"/>
                    <a:pt x="1866" y="732"/>
                    <a:pt x="1977" y="750"/>
                  </a:cubicBezTo>
                  <a:cubicBezTo>
                    <a:pt x="2001" y="750"/>
                    <a:pt x="2037" y="739"/>
                    <a:pt x="2061" y="727"/>
                  </a:cubicBezTo>
                  <a:lnTo>
                    <a:pt x="2061" y="572"/>
                  </a:lnTo>
                  <a:cubicBezTo>
                    <a:pt x="2144" y="417"/>
                    <a:pt x="2049" y="334"/>
                    <a:pt x="1906" y="274"/>
                  </a:cubicBezTo>
                  <a:cubicBezTo>
                    <a:pt x="1692" y="143"/>
                    <a:pt x="1454" y="143"/>
                    <a:pt x="1215" y="143"/>
                  </a:cubicBezTo>
                  <a:cubicBezTo>
                    <a:pt x="1145" y="143"/>
                    <a:pt x="1072" y="149"/>
                    <a:pt x="999" y="149"/>
                  </a:cubicBezTo>
                  <a:cubicBezTo>
                    <a:pt x="863" y="149"/>
                    <a:pt x="729" y="129"/>
                    <a:pt x="620" y="12"/>
                  </a:cubicBezTo>
                  <a:cubicBezTo>
                    <a:pt x="537" y="12"/>
                    <a:pt x="430" y="0"/>
                    <a:pt x="3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32"/>
            <p:cNvSpPr/>
            <p:nvPr/>
          </p:nvSpPr>
          <p:spPr>
            <a:xfrm>
              <a:off x="5529250" y="2116450"/>
              <a:ext cx="54500" cy="10425"/>
            </a:xfrm>
            <a:custGeom>
              <a:avLst/>
              <a:gdLst/>
              <a:ahLst/>
              <a:cxnLst/>
              <a:rect l="l" t="t" r="r" b="b"/>
              <a:pathLst>
                <a:path w="2180" h="417" extrusionOk="0">
                  <a:moveTo>
                    <a:pt x="1" y="37"/>
                  </a:moveTo>
                  <a:lnTo>
                    <a:pt x="1" y="37"/>
                  </a:lnTo>
                  <a:cubicBezTo>
                    <a:pt x="96" y="215"/>
                    <a:pt x="274" y="239"/>
                    <a:pt x="417" y="334"/>
                  </a:cubicBezTo>
                  <a:cubicBezTo>
                    <a:pt x="670" y="387"/>
                    <a:pt x="920" y="416"/>
                    <a:pt x="1169" y="416"/>
                  </a:cubicBezTo>
                  <a:cubicBezTo>
                    <a:pt x="1485" y="416"/>
                    <a:pt x="1801" y="369"/>
                    <a:pt x="2120" y="263"/>
                  </a:cubicBezTo>
                  <a:cubicBezTo>
                    <a:pt x="2132" y="227"/>
                    <a:pt x="2167" y="203"/>
                    <a:pt x="2179" y="168"/>
                  </a:cubicBezTo>
                  <a:cubicBezTo>
                    <a:pt x="1465" y="1"/>
                    <a:pt x="739" y="60"/>
                    <a:pt x="1" y="3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32"/>
            <p:cNvSpPr/>
            <p:nvPr/>
          </p:nvSpPr>
          <p:spPr>
            <a:xfrm>
              <a:off x="5467925" y="2105375"/>
              <a:ext cx="10750" cy="5900"/>
            </a:xfrm>
            <a:custGeom>
              <a:avLst/>
              <a:gdLst/>
              <a:ahLst/>
              <a:cxnLst/>
              <a:rect l="l" t="t" r="r" b="b"/>
              <a:pathLst>
                <a:path w="430" h="236" extrusionOk="0">
                  <a:moveTo>
                    <a:pt x="120" y="1"/>
                  </a:moveTo>
                  <a:cubicBezTo>
                    <a:pt x="51" y="1"/>
                    <a:pt x="1" y="44"/>
                    <a:pt x="1" y="194"/>
                  </a:cubicBezTo>
                  <a:cubicBezTo>
                    <a:pt x="78" y="224"/>
                    <a:pt x="150" y="236"/>
                    <a:pt x="220" y="236"/>
                  </a:cubicBezTo>
                  <a:cubicBezTo>
                    <a:pt x="290" y="236"/>
                    <a:pt x="358" y="224"/>
                    <a:pt x="429" y="206"/>
                  </a:cubicBezTo>
                  <a:cubicBezTo>
                    <a:pt x="429" y="146"/>
                    <a:pt x="418" y="111"/>
                    <a:pt x="406" y="27"/>
                  </a:cubicBezTo>
                  <a:cubicBezTo>
                    <a:pt x="370" y="27"/>
                    <a:pt x="346" y="27"/>
                    <a:pt x="310" y="51"/>
                  </a:cubicBezTo>
                  <a:cubicBezTo>
                    <a:pt x="246" y="30"/>
                    <a:pt x="177" y="1"/>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32"/>
            <p:cNvSpPr/>
            <p:nvPr/>
          </p:nvSpPr>
          <p:spPr>
            <a:xfrm>
              <a:off x="5552775" y="2104250"/>
              <a:ext cx="13700" cy="2725"/>
            </a:xfrm>
            <a:custGeom>
              <a:avLst/>
              <a:gdLst/>
              <a:ahLst/>
              <a:cxnLst/>
              <a:rect l="l" t="t" r="r" b="b"/>
              <a:pathLst>
                <a:path w="548" h="109" extrusionOk="0">
                  <a:moveTo>
                    <a:pt x="0" y="1"/>
                  </a:moveTo>
                  <a:cubicBezTo>
                    <a:pt x="97" y="65"/>
                    <a:pt x="193" y="109"/>
                    <a:pt x="292" y="109"/>
                  </a:cubicBezTo>
                  <a:cubicBezTo>
                    <a:pt x="375" y="109"/>
                    <a:pt x="460" y="77"/>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32"/>
            <p:cNvSpPr/>
            <p:nvPr/>
          </p:nvSpPr>
          <p:spPr>
            <a:xfrm>
              <a:off x="5683425" y="2119600"/>
              <a:ext cx="7175" cy="5325"/>
            </a:xfrm>
            <a:custGeom>
              <a:avLst/>
              <a:gdLst/>
              <a:ahLst/>
              <a:cxnLst/>
              <a:rect l="l" t="t" r="r" b="b"/>
              <a:pathLst>
                <a:path w="287" h="213" extrusionOk="0">
                  <a:moveTo>
                    <a:pt x="173" y="1"/>
                  </a:moveTo>
                  <a:cubicBezTo>
                    <a:pt x="111" y="1"/>
                    <a:pt x="54" y="59"/>
                    <a:pt x="1" y="89"/>
                  </a:cubicBezTo>
                  <a:cubicBezTo>
                    <a:pt x="54" y="171"/>
                    <a:pt x="101" y="213"/>
                    <a:pt x="146" y="213"/>
                  </a:cubicBezTo>
                  <a:cubicBezTo>
                    <a:pt x="193" y="213"/>
                    <a:pt x="238" y="168"/>
                    <a:pt x="287" y="77"/>
                  </a:cubicBezTo>
                  <a:cubicBezTo>
                    <a:pt x="247" y="20"/>
                    <a:pt x="209" y="1"/>
                    <a:pt x="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32"/>
            <p:cNvSpPr/>
            <p:nvPr/>
          </p:nvSpPr>
          <p:spPr>
            <a:xfrm>
              <a:off x="5581925" y="2120625"/>
              <a:ext cx="11950" cy="4750"/>
            </a:xfrm>
            <a:custGeom>
              <a:avLst/>
              <a:gdLst/>
              <a:ahLst/>
              <a:cxnLst/>
              <a:rect l="l" t="t" r="r" b="b"/>
              <a:pathLst>
                <a:path w="478" h="190" extrusionOk="0">
                  <a:moveTo>
                    <a:pt x="60" y="1"/>
                  </a:moveTo>
                  <a:cubicBezTo>
                    <a:pt x="25" y="13"/>
                    <a:pt x="13" y="36"/>
                    <a:pt x="1" y="48"/>
                  </a:cubicBezTo>
                  <a:cubicBezTo>
                    <a:pt x="10" y="134"/>
                    <a:pt x="43" y="190"/>
                    <a:pt x="117" y="190"/>
                  </a:cubicBezTo>
                  <a:cubicBezTo>
                    <a:pt x="135" y="190"/>
                    <a:pt x="156" y="186"/>
                    <a:pt x="180" y="179"/>
                  </a:cubicBezTo>
                  <a:cubicBezTo>
                    <a:pt x="310" y="179"/>
                    <a:pt x="418" y="155"/>
                    <a:pt x="477" y="36"/>
                  </a:cubicBezTo>
                  <a:cubicBezTo>
                    <a:pt x="334" y="36"/>
                    <a:pt x="203" y="13"/>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32"/>
            <p:cNvSpPr/>
            <p:nvPr/>
          </p:nvSpPr>
          <p:spPr>
            <a:xfrm>
              <a:off x="5668850" y="2121525"/>
              <a:ext cx="7175" cy="2700"/>
            </a:xfrm>
            <a:custGeom>
              <a:avLst/>
              <a:gdLst/>
              <a:ahLst/>
              <a:cxnLst/>
              <a:rect l="l" t="t" r="r" b="b"/>
              <a:pathLst>
                <a:path w="287" h="108" extrusionOk="0">
                  <a:moveTo>
                    <a:pt x="1" y="0"/>
                  </a:moveTo>
                  <a:cubicBezTo>
                    <a:pt x="48" y="72"/>
                    <a:pt x="96" y="108"/>
                    <a:pt x="143" y="108"/>
                  </a:cubicBezTo>
                  <a:cubicBezTo>
                    <a:pt x="191" y="108"/>
                    <a:pt x="239" y="72"/>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32"/>
            <p:cNvSpPr/>
            <p:nvPr/>
          </p:nvSpPr>
          <p:spPr>
            <a:xfrm>
              <a:off x="5693850" y="2121525"/>
              <a:ext cx="3600" cy="1800"/>
            </a:xfrm>
            <a:custGeom>
              <a:avLst/>
              <a:gdLst/>
              <a:ahLst/>
              <a:cxnLst/>
              <a:rect l="l" t="t" r="r" b="b"/>
              <a:pathLst>
                <a:path w="144" h="72" extrusionOk="0">
                  <a:moveTo>
                    <a:pt x="1" y="0"/>
                  </a:moveTo>
                  <a:cubicBezTo>
                    <a:pt x="24" y="48"/>
                    <a:pt x="51" y="72"/>
                    <a:pt x="77" y="72"/>
                  </a:cubicBezTo>
                  <a:cubicBezTo>
                    <a:pt x="102" y="72"/>
                    <a:pt x="126" y="48"/>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32"/>
            <p:cNvSpPr/>
            <p:nvPr/>
          </p:nvSpPr>
          <p:spPr>
            <a:xfrm>
              <a:off x="5854300" y="2135800"/>
              <a:ext cx="98550" cy="17950"/>
            </a:xfrm>
            <a:custGeom>
              <a:avLst/>
              <a:gdLst/>
              <a:ahLst/>
              <a:cxnLst/>
              <a:rect l="l" t="t" r="r" b="b"/>
              <a:pathLst>
                <a:path w="3942" h="718" extrusionOk="0">
                  <a:moveTo>
                    <a:pt x="619" y="1"/>
                  </a:moveTo>
                  <a:cubicBezTo>
                    <a:pt x="536" y="48"/>
                    <a:pt x="441" y="96"/>
                    <a:pt x="334" y="120"/>
                  </a:cubicBezTo>
                  <a:cubicBezTo>
                    <a:pt x="301" y="107"/>
                    <a:pt x="275" y="97"/>
                    <a:pt x="249" y="97"/>
                  </a:cubicBezTo>
                  <a:cubicBezTo>
                    <a:pt x="228" y="97"/>
                    <a:pt x="206" y="104"/>
                    <a:pt x="179" y="120"/>
                  </a:cubicBezTo>
                  <a:cubicBezTo>
                    <a:pt x="131" y="120"/>
                    <a:pt x="83" y="120"/>
                    <a:pt x="36" y="108"/>
                  </a:cubicBezTo>
                  <a:cubicBezTo>
                    <a:pt x="24" y="144"/>
                    <a:pt x="12" y="179"/>
                    <a:pt x="0" y="215"/>
                  </a:cubicBezTo>
                  <a:cubicBezTo>
                    <a:pt x="0" y="239"/>
                    <a:pt x="12" y="287"/>
                    <a:pt x="24" y="322"/>
                  </a:cubicBezTo>
                  <a:cubicBezTo>
                    <a:pt x="48" y="334"/>
                    <a:pt x="83" y="358"/>
                    <a:pt x="107" y="382"/>
                  </a:cubicBezTo>
                  <a:cubicBezTo>
                    <a:pt x="191" y="406"/>
                    <a:pt x="262" y="418"/>
                    <a:pt x="334" y="418"/>
                  </a:cubicBezTo>
                  <a:cubicBezTo>
                    <a:pt x="411" y="415"/>
                    <a:pt x="489" y="413"/>
                    <a:pt x="566" y="413"/>
                  </a:cubicBezTo>
                  <a:cubicBezTo>
                    <a:pt x="1119" y="413"/>
                    <a:pt x="1672" y="480"/>
                    <a:pt x="2215" y="501"/>
                  </a:cubicBezTo>
                  <a:cubicBezTo>
                    <a:pt x="2603" y="509"/>
                    <a:pt x="2997" y="718"/>
                    <a:pt x="3388" y="718"/>
                  </a:cubicBezTo>
                  <a:cubicBezTo>
                    <a:pt x="3561" y="718"/>
                    <a:pt x="3734" y="677"/>
                    <a:pt x="3905" y="560"/>
                  </a:cubicBezTo>
                  <a:cubicBezTo>
                    <a:pt x="3929" y="513"/>
                    <a:pt x="3929" y="477"/>
                    <a:pt x="3941" y="441"/>
                  </a:cubicBezTo>
                  <a:cubicBezTo>
                    <a:pt x="3893" y="358"/>
                    <a:pt x="3834" y="322"/>
                    <a:pt x="3763" y="287"/>
                  </a:cubicBezTo>
                  <a:cubicBezTo>
                    <a:pt x="3632" y="287"/>
                    <a:pt x="3477" y="275"/>
                    <a:pt x="3346" y="275"/>
                  </a:cubicBezTo>
                  <a:cubicBezTo>
                    <a:pt x="3227" y="168"/>
                    <a:pt x="3048" y="275"/>
                    <a:pt x="2905" y="156"/>
                  </a:cubicBezTo>
                  <a:lnTo>
                    <a:pt x="2774" y="156"/>
                  </a:lnTo>
                  <a:cubicBezTo>
                    <a:pt x="2715" y="203"/>
                    <a:pt x="2655" y="227"/>
                    <a:pt x="2608" y="275"/>
                  </a:cubicBezTo>
                  <a:lnTo>
                    <a:pt x="2346" y="275"/>
                  </a:lnTo>
                  <a:cubicBezTo>
                    <a:pt x="2298" y="239"/>
                    <a:pt x="2239" y="203"/>
                    <a:pt x="2191" y="156"/>
                  </a:cubicBezTo>
                  <a:cubicBezTo>
                    <a:pt x="1965" y="156"/>
                    <a:pt x="1715" y="144"/>
                    <a:pt x="1488" y="144"/>
                  </a:cubicBezTo>
                  <a:cubicBezTo>
                    <a:pt x="1488" y="120"/>
                    <a:pt x="1465" y="120"/>
                    <a:pt x="1441" y="108"/>
                  </a:cubicBezTo>
                  <a:cubicBezTo>
                    <a:pt x="1432" y="105"/>
                    <a:pt x="1423" y="104"/>
                    <a:pt x="1414" y="104"/>
                  </a:cubicBezTo>
                  <a:cubicBezTo>
                    <a:pt x="1387" y="104"/>
                    <a:pt x="1360" y="117"/>
                    <a:pt x="1334" y="144"/>
                  </a:cubicBezTo>
                  <a:cubicBezTo>
                    <a:pt x="1221" y="103"/>
                    <a:pt x="1117" y="18"/>
                    <a:pt x="984" y="18"/>
                  </a:cubicBezTo>
                  <a:cubicBezTo>
                    <a:pt x="962" y="18"/>
                    <a:pt x="940" y="20"/>
                    <a:pt x="917" y="25"/>
                  </a:cubicBezTo>
                  <a:cubicBezTo>
                    <a:pt x="866" y="81"/>
                    <a:pt x="815" y="111"/>
                    <a:pt x="766" y="111"/>
                  </a:cubicBezTo>
                  <a:cubicBezTo>
                    <a:pt x="713" y="111"/>
                    <a:pt x="663" y="76"/>
                    <a:pt x="6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32"/>
            <p:cNvSpPr/>
            <p:nvPr/>
          </p:nvSpPr>
          <p:spPr>
            <a:xfrm>
              <a:off x="5981100" y="2132525"/>
              <a:ext cx="16975" cy="13450"/>
            </a:xfrm>
            <a:custGeom>
              <a:avLst/>
              <a:gdLst/>
              <a:ahLst/>
              <a:cxnLst/>
              <a:rect l="l" t="t" r="r" b="b"/>
              <a:pathLst>
                <a:path w="679" h="538" extrusionOk="0">
                  <a:moveTo>
                    <a:pt x="298" y="1"/>
                  </a:moveTo>
                  <a:cubicBezTo>
                    <a:pt x="167" y="60"/>
                    <a:pt x="60" y="156"/>
                    <a:pt x="0" y="275"/>
                  </a:cubicBezTo>
                  <a:lnTo>
                    <a:pt x="0" y="406"/>
                  </a:lnTo>
                  <a:cubicBezTo>
                    <a:pt x="48" y="465"/>
                    <a:pt x="84" y="489"/>
                    <a:pt x="167" y="525"/>
                  </a:cubicBezTo>
                  <a:cubicBezTo>
                    <a:pt x="203" y="534"/>
                    <a:pt x="241" y="538"/>
                    <a:pt x="281" y="538"/>
                  </a:cubicBezTo>
                  <a:cubicBezTo>
                    <a:pt x="344" y="538"/>
                    <a:pt x="410" y="528"/>
                    <a:pt x="476" y="513"/>
                  </a:cubicBezTo>
                  <a:cubicBezTo>
                    <a:pt x="548" y="477"/>
                    <a:pt x="596" y="430"/>
                    <a:pt x="643" y="370"/>
                  </a:cubicBezTo>
                  <a:cubicBezTo>
                    <a:pt x="679" y="239"/>
                    <a:pt x="679" y="108"/>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32"/>
            <p:cNvSpPr/>
            <p:nvPr/>
          </p:nvSpPr>
          <p:spPr>
            <a:xfrm>
              <a:off x="5958475" y="2141650"/>
              <a:ext cx="19975" cy="9825"/>
            </a:xfrm>
            <a:custGeom>
              <a:avLst/>
              <a:gdLst/>
              <a:ahLst/>
              <a:cxnLst/>
              <a:rect l="l" t="t" r="r" b="b"/>
              <a:pathLst>
                <a:path w="799" h="393" extrusionOk="0">
                  <a:moveTo>
                    <a:pt x="542" y="1"/>
                  </a:moveTo>
                  <a:cubicBezTo>
                    <a:pt x="521" y="1"/>
                    <a:pt x="495" y="18"/>
                    <a:pt x="477" y="65"/>
                  </a:cubicBezTo>
                  <a:cubicBezTo>
                    <a:pt x="405" y="53"/>
                    <a:pt x="369" y="53"/>
                    <a:pt x="322" y="53"/>
                  </a:cubicBezTo>
                  <a:cubicBezTo>
                    <a:pt x="322" y="44"/>
                    <a:pt x="316" y="36"/>
                    <a:pt x="291" y="36"/>
                  </a:cubicBezTo>
                  <a:cubicBezTo>
                    <a:pt x="281" y="36"/>
                    <a:pt x="268" y="37"/>
                    <a:pt x="250" y="41"/>
                  </a:cubicBezTo>
                  <a:cubicBezTo>
                    <a:pt x="241" y="38"/>
                    <a:pt x="232" y="36"/>
                    <a:pt x="224" y="36"/>
                  </a:cubicBezTo>
                  <a:cubicBezTo>
                    <a:pt x="201" y="36"/>
                    <a:pt x="181" y="47"/>
                    <a:pt x="155" y="65"/>
                  </a:cubicBezTo>
                  <a:cubicBezTo>
                    <a:pt x="107" y="65"/>
                    <a:pt x="72" y="88"/>
                    <a:pt x="24" y="88"/>
                  </a:cubicBezTo>
                  <a:cubicBezTo>
                    <a:pt x="0" y="160"/>
                    <a:pt x="12" y="207"/>
                    <a:pt x="60" y="267"/>
                  </a:cubicBezTo>
                  <a:cubicBezTo>
                    <a:pt x="197" y="322"/>
                    <a:pt x="334" y="392"/>
                    <a:pt x="471" y="392"/>
                  </a:cubicBezTo>
                  <a:cubicBezTo>
                    <a:pt x="572" y="392"/>
                    <a:pt x="673" y="354"/>
                    <a:pt x="774" y="243"/>
                  </a:cubicBezTo>
                  <a:cubicBezTo>
                    <a:pt x="786" y="219"/>
                    <a:pt x="786" y="184"/>
                    <a:pt x="798" y="160"/>
                  </a:cubicBezTo>
                  <a:cubicBezTo>
                    <a:pt x="786" y="124"/>
                    <a:pt x="750" y="112"/>
                    <a:pt x="739" y="88"/>
                  </a:cubicBezTo>
                  <a:cubicBezTo>
                    <a:pt x="691" y="65"/>
                    <a:pt x="643" y="65"/>
                    <a:pt x="608" y="65"/>
                  </a:cubicBezTo>
                  <a:cubicBezTo>
                    <a:pt x="608" y="41"/>
                    <a:pt x="596" y="29"/>
                    <a:pt x="560" y="5"/>
                  </a:cubicBezTo>
                  <a:cubicBezTo>
                    <a:pt x="555" y="2"/>
                    <a:pt x="549" y="1"/>
                    <a:pt x="5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32"/>
            <p:cNvSpPr/>
            <p:nvPr/>
          </p:nvSpPr>
          <p:spPr>
            <a:xfrm>
              <a:off x="5977225" y="2132525"/>
              <a:ext cx="11325" cy="6875"/>
            </a:xfrm>
            <a:custGeom>
              <a:avLst/>
              <a:gdLst/>
              <a:ahLst/>
              <a:cxnLst/>
              <a:rect l="l" t="t" r="r" b="b"/>
              <a:pathLst>
                <a:path w="453" h="275" extrusionOk="0">
                  <a:moveTo>
                    <a:pt x="0" y="1"/>
                  </a:moveTo>
                  <a:cubicBezTo>
                    <a:pt x="60" y="96"/>
                    <a:pt x="108" y="179"/>
                    <a:pt x="155" y="275"/>
                  </a:cubicBezTo>
                  <a:cubicBezTo>
                    <a:pt x="286" y="227"/>
                    <a:pt x="381" y="120"/>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32"/>
            <p:cNvSpPr/>
            <p:nvPr/>
          </p:nvSpPr>
          <p:spPr>
            <a:xfrm>
              <a:off x="5927225" y="2139450"/>
              <a:ext cx="10725" cy="3275"/>
            </a:xfrm>
            <a:custGeom>
              <a:avLst/>
              <a:gdLst/>
              <a:ahLst/>
              <a:cxnLst/>
              <a:rect l="l" t="t" r="r" b="b"/>
              <a:pathLst>
                <a:path w="429" h="131" extrusionOk="0">
                  <a:moveTo>
                    <a:pt x="150" y="1"/>
                  </a:moveTo>
                  <a:cubicBezTo>
                    <a:pt x="101" y="1"/>
                    <a:pt x="50" y="6"/>
                    <a:pt x="0" y="10"/>
                  </a:cubicBezTo>
                  <a:cubicBezTo>
                    <a:pt x="72" y="117"/>
                    <a:pt x="183" y="130"/>
                    <a:pt x="305" y="130"/>
                  </a:cubicBezTo>
                  <a:cubicBezTo>
                    <a:pt x="345" y="130"/>
                    <a:pt x="387" y="129"/>
                    <a:pt x="429" y="129"/>
                  </a:cubicBezTo>
                  <a:cubicBezTo>
                    <a:pt x="356" y="23"/>
                    <a:pt x="256" y="1"/>
                    <a:pt x="1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32"/>
            <p:cNvSpPr/>
            <p:nvPr/>
          </p:nvSpPr>
          <p:spPr>
            <a:xfrm>
              <a:off x="5977225" y="2142950"/>
              <a:ext cx="8350" cy="5275"/>
            </a:xfrm>
            <a:custGeom>
              <a:avLst/>
              <a:gdLst/>
              <a:ahLst/>
              <a:cxnLst/>
              <a:rect l="l" t="t" r="r" b="b"/>
              <a:pathLst>
                <a:path w="334" h="211" extrusionOk="0">
                  <a:moveTo>
                    <a:pt x="155" y="1"/>
                  </a:moveTo>
                  <a:cubicBezTo>
                    <a:pt x="108" y="1"/>
                    <a:pt x="48" y="13"/>
                    <a:pt x="0" y="13"/>
                  </a:cubicBezTo>
                  <a:cubicBezTo>
                    <a:pt x="0" y="60"/>
                    <a:pt x="0" y="96"/>
                    <a:pt x="24" y="132"/>
                  </a:cubicBezTo>
                  <a:cubicBezTo>
                    <a:pt x="66" y="187"/>
                    <a:pt x="112" y="210"/>
                    <a:pt x="164" y="210"/>
                  </a:cubicBezTo>
                  <a:cubicBezTo>
                    <a:pt x="201" y="210"/>
                    <a:pt x="242" y="199"/>
                    <a:pt x="286" y="179"/>
                  </a:cubicBezTo>
                  <a:cubicBezTo>
                    <a:pt x="334" y="132"/>
                    <a:pt x="334" y="72"/>
                    <a:pt x="286" y="13"/>
                  </a:cubicBezTo>
                  <a:cubicBezTo>
                    <a:pt x="239" y="13"/>
                    <a:pt x="203" y="1"/>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32"/>
            <p:cNvSpPr/>
            <p:nvPr/>
          </p:nvSpPr>
          <p:spPr>
            <a:xfrm>
              <a:off x="5970375" y="2137675"/>
              <a:ext cx="3600" cy="2875"/>
            </a:xfrm>
            <a:custGeom>
              <a:avLst/>
              <a:gdLst/>
              <a:ahLst/>
              <a:cxnLst/>
              <a:rect l="l" t="t" r="r" b="b"/>
              <a:pathLst>
                <a:path w="144" h="115" extrusionOk="0">
                  <a:moveTo>
                    <a:pt x="63" y="0"/>
                  </a:moveTo>
                  <a:cubicBezTo>
                    <a:pt x="39" y="0"/>
                    <a:pt x="18" y="27"/>
                    <a:pt x="1" y="81"/>
                  </a:cubicBezTo>
                  <a:cubicBezTo>
                    <a:pt x="1" y="81"/>
                    <a:pt x="12" y="93"/>
                    <a:pt x="60" y="104"/>
                  </a:cubicBezTo>
                  <a:cubicBezTo>
                    <a:pt x="67" y="111"/>
                    <a:pt x="75" y="114"/>
                    <a:pt x="83" y="114"/>
                  </a:cubicBezTo>
                  <a:cubicBezTo>
                    <a:pt x="104" y="114"/>
                    <a:pt x="127" y="97"/>
                    <a:pt x="143" y="81"/>
                  </a:cubicBezTo>
                  <a:cubicBezTo>
                    <a:pt x="114" y="27"/>
                    <a:pt x="87" y="0"/>
                    <a:pt x="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32"/>
            <p:cNvSpPr/>
            <p:nvPr/>
          </p:nvSpPr>
          <p:spPr>
            <a:xfrm>
              <a:off x="5970375" y="2139675"/>
              <a:ext cx="3600" cy="3600"/>
            </a:xfrm>
            <a:custGeom>
              <a:avLst/>
              <a:gdLst/>
              <a:ahLst/>
              <a:cxnLst/>
              <a:rect l="l" t="t" r="r" b="b"/>
              <a:pathLst>
                <a:path w="144" h="144" extrusionOk="0">
                  <a:moveTo>
                    <a:pt x="1" y="1"/>
                  </a:moveTo>
                  <a:lnTo>
                    <a:pt x="1" y="144"/>
                  </a:lnTo>
                  <a:lnTo>
                    <a:pt x="143" y="144"/>
                  </a:lnTo>
                  <a:lnTo>
                    <a:pt x="1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32"/>
            <p:cNvSpPr/>
            <p:nvPr/>
          </p:nvSpPr>
          <p:spPr>
            <a:xfrm>
              <a:off x="5954300" y="2143250"/>
              <a:ext cx="5675" cy="4500"/>
            </a:xfrm>
            <a:custGeom>
              <a:avLst/>
              <a:gdLst/>
              <a:ahLst/>
              <a:cxnLst/>
              <a:rect l="l" t="t" r="r" b="b"/>
              <a:pathLst>
                <a:path w="227" h="180" extrusionOk="0">
                  <a:moveTo>
                    <a:pt x="60" y="1"/>
                  </a:moveTo>
                  <a:cubicBezTo>
                    <a:pt x="24" y="36"/>
                    <a:pt x="13" y="48"/>
                    <a:pt x="1" y="72"/>
                  </a:cubicBezTo>
                  <a:lnTo>
                    <a:pt x="48" y="167"/>
                  </a:lnTo>
                  <a:cubicBezTo>
                    <a:pt x="72" y="167"/>
                    <a:pt x="108" y="179"/>
                    <a:pt x="132" y="179"/>
                  </a:cubicBezTo>
                  <a:cubicBezTo>
                    <a:pt x="167" y="179"/>
                    <a:pt x="191" y="167"/>
                    <a:pt x="227" y="155"/>
                  </a:cubicBezTo>
                  <a:lnTo>
                    <a:pt x="22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32"/>
            <p:cNvSpPr/>
            <p:nvPr/>
          </p:nvSpPr>
          <p:spPr>
            <a:xfrm>
              <a:off x="5951025" y="2143025"/>
              <a:ext cx="4800" cy="4725"/>
            </a:xfrm>
            <a:custGeom>
              <a:avLst/>
              <a:gdLst/>
              <a:ahLst/>
              <a:cxnLst/>
              <a:rect l="l" t="t" r="r" b="b"/>
              <a:pathLst>
                <a:path w="192" h="189" extrusionOk="0">
                  <a:moveTo>
                    <a:pt x="118" y="1"/>
                  </a:moveTo>
                  <a:cubicBezTo>
                    <a:pt x="93" y="1"/>
                    <a:pt x="66" y="4"/>
                    <a:pt x="36" y="10"/>
                  </a:cubicBezTo>
                  <a:cubicBezTo>
                    <a:pt x="1" y="45"/>
                    <a:pt x="1" y="93"/>
                    <a:pt x="24" y="129"/>
                  </a:cubicBezTo>
                  <a:lnTo>
                    <a:pt x="60" y="164"/>
                  </a:lnTo>
                  <a:cubicBezTo>
                    <a:pt x="60" y="176"/>
                    <a:pt x="72" y="188"/>
                    <a:pt x="96" y="188"/>
                  </a:cubicBezTo>
                  <a:cubicBezTo>
                    <a:pt x="132" y="188"/>
                    <a:pt x="155" y="188"/>
                    <a:pt x="191" y="164"/>
                  </a:cubicBezTo>
                  <a:lnTo>
                    <a:pt x="191" y="10"/>
                  </a:lnTo>
                  <a:cubicBezTo>
                    <a:pt x="167" y="4"/>
                    <a:pt x="144" y="1"/>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32"/>
            <p:cNvSpPr/>
            <p:nvPr/>
          </p:nvSpPr>
          <p:spPr>
            <a:xfrm>
              <a:off x="5962925" y="2141475"/>
              <a:ext cx="3600" cy="1500"/>
            </a:xfrm>
            <a:custGeom>
              <a:avLst/>
              <a:gdLst/>
              <a:ahLst/>
              <a:cxnLst/>
              <a:rect l="l" t="t" r="r" b="b"/>
              <a:pathLst>
                <a:path w="144" h="60" extrusionOk="0">
                  <a:moveTo>
                    <a:pt x="96" y="0"/>
                  </a:moveTo>
                  <a:cubicBezTo>
                    <a:pt x="60" y="12"/>
                    <a:pt x="25" y="48"/>
                    <a:pt x="1" y="60"/>
                  </a:cubicBezTo>
                  <a:lnTo>
                    <a:pt x="144" y="60"/>
                  </a:lnTo>
                  <a:cubicBezTo>
                    <a:pt x="132" y="36"/>
                    <a:pt x="120" y="0"/>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32"/>
            <p:cNvSpPr/>
            <p:nvPr/>
          </p:nvSpPr>
          <p:spPr>
            <a:xfrm>
              <a:off x="5909350" y="2139975"/>
              <a:ext cx="3600" cy="3000"/>
            </a:xfrm>
            <a:custGeom>
              <a:avLst/>
              <a:gdLst/>
              <a:ahLst/>
              <a:cxnLst/>
              <a:rect l="l" t="t" r="r" b="b"/>
              <a:pathLst>
                <a:path w="144" h="120" extrusionOk="0">
                  <a:moveTo>
                    <a:pt x="1" y="1"/>
                  </a:moveTo>
                  <a:lnTo>
                    <a:pt x="1" y="1"/>
                  </a:lnTo>
                  <a:cubicBezTo>
                    <a:pt x="37" y="36"/>
                    <a:pt x="96" y="72"/>
                    <a:pt x="144" y="120"/>
                  </a:cubicBezTo>
                  <a:cubicBezTo>
                    <a:pt x="96" y="72"/>
                    <a:pt x="37" y="24"/>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32"/>
            <p:cNvSpPr/>
            <p:nvPr/>
          </p:nvSpPr>
          <p:spPr>
            <a:xfrm>
              <a:off x="5919775" y="2139975"/>
              <a:ext cx="3900" cy="3000"/>
            </a:xfrm>
            <a:custGeom>
              <a:avLst/>
              <a:gdLst/>
              <a:ahLst/>
              <a:cxnLst/>
              <a:rect l="l" t="t" r="r" b="b"/>
              <a:pathLst>
                <a:path w="156" h="120" extrusionOk="0">
                  <a:moveTo>
                    <a:pt x="155" y="1"/>
                  </a:moveTo>
                  <a:cubicBezTo>
                    <a:pt x="96" y="48"/>
                    <a:pt x="60" y="72"/>
                    <a:pt x="1" y="120"/>
                  </a:cubicBezTo>
                  <a:cubicBezTo>
                    <a:pt x="60" y="72"/>
                    <a:pt x="120" y="36"/>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32"/>
            <p:cNvSpPr/>
            <p:nvPr/>
          </p:nvSpPr>
          <p:spPr>
            <a:xfrm>
              <a:off x="5887625" y="2138125"/>
              <a:ext cx="3900" cy="1275"/>
            </a:xfrm>
            <a:custGeom>
              <a:avLst/>
              <a:gdLst/>
              <a:ahLst/>
              <a:cxnLst/>
              <a:rect l="l" t="t" r="r" b="b"/>
              <a:pathLst>
                <a:path w="156" h="51" extrusionOk="0">
                  <a:moveTo>
                    <a:pt x="113" y="1"/>
                  </a:moveTo>
                  <a:cubicBezTo>
                    <a:pt x="111" y="1"/>
                    <a:pt x="109" y="1"/>
                    <a:pt x="108" y="3"/>
                  </a:cubicBezTo>
                  <a:cubicBezTo>
                    <a:pt x="72" y="3"/>
                    <a:pt x="36" y="27"/>
                    <a:pt x="1" y="51"/>
                  </a:cubicBezTo>
                  <a:lnTo>
                    <a:pt x="155" y="51"/>
                  </a:lnTo>
                  <a:cubicBezTo>
                    <a:pt x="135" y="30"/>
                    <a:pt x="123" y="1"/>
                    <a:pt x="1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32"/>
            <p:cNvSpPr/>
            <p:nvPr/>
          </p:nvSpPr>
          <p:spPr>
            <a:xfrm>
              <a:off x="5948650" y="2143250"/>
              <a:ext cx="3900" cy="3000"/>
            </a:xfrm>
            <a:custGeom>
              <a:avLst/>
              <a:gdLst/>
              <a:ahLst/>
              <a:cxnLst/>
              <a:rect l="l" t="t" r="r" b="b"/>
              <a:pathLst>
                <a:path w="156" h="120" extrusionOk="0">
                  <a:moveTo>
                    <a:pt x="0" y="1"/>
                  </a:moveTo>
                  <a:cubicBezTo>
                    <a:pt x="48" y="48"/>
                    <a:pt x="96" y="84"/>
                    <a:pt x="131" y="120"/>
                  </a:cubicBezTo>
                  <a:cubicBezTo>
                    <a:pt x="131" y="84"/>
                    <a:pt x="155" y="48"/>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32"/>
            <p:cNvSpPr/>
            <p:nvPr/>
          </p:nvSpPr>
          <p:spPr>
            <a:xfrm>
              <a:off x="6041825" y="2142050"/>
              <a:ext cx="54175" cy="17350"/>
            </a:xfrm>
            <a:custGeom>
              <a:avLst/>
              <a:gdLst/>
              <a:ahLst/>
              <a:cxnLst/>
              <a:rect l="l" t="t" r="r" b="b"/>
              <a:pathLst>
                <a:path w="2167" h="694" extrusionOk="0">
                  <a:moveTo>
                    <a:pt x="262" y="1"/>
                  </a:moveTo>
                  <a:cubicBezTo>
                    <a:pt x="250" y="25"/>
                    <a:pt x="214" y="37"/>
                    <a:pt x="202" y="49"/>
                  </a:cubicBezTo>
                  <a:cubicBezTo>
                    <a:pt x="179" y="84"/>
                    <a:pt x="143" y="120"/>
                    <a:pt x="119" y="168"/>
                  </a:cubicBezTo>
                  <a:cubicBezTo>
                    <a:pt x="72" y="263"/>
                    <a:pt x="12" y="346"/>
                    <a:pt x="0" y="453"/>
                  </a:cubicBezTo>
                  <a:cubicBezTo>
                    <a:pt x="691" y="465"/>
                    <a:pt x="1381" y="513"/>
                    <a:pt x="2048" y="691"/>
                  </a:cubicBezTo>
                  <a:cubicBezTo>
                    <a:pt x="2053" y="693"/>
                    <a:pt x="2058" y="694"/>
                    <a:pt x="2062" y="694"/>
                  </a:cubicBezTo>
                  <a:cubicBezTo>
                    <a:pt x="2093" y="694"/>
                    <a:pt x="2126" y="663"/>
                    <a:pt x="2167" y="632"/>
                  </a:cubicBezTo>
                  <a:lnTo>
                    <a:pt x="2167" y="453"/>
                  </a:lnTo>
                  <a:cubicBezTo>
                    <a:pt x="2167" y="251"/>
                    <a:pt x="2024" y="263"/>
                    <a:pt x="1857" y="239"/>
                  </a:cubicBezTo>
                  <a:cubicBezTo>
                    <a:pt x="1322" y="203"/>
                    <a:pt x="786" y="203"/>
                    <a:pt x="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32"/>
            <p:cNvSpPr/>
            <p:nvPr/>
          </p:nvSpPr>
          <p:spPr>
            <a:xfrm>
              <a:off x="6014125" y="2132825"/>
              <a:ext cx="35150" cy="14875"/>
            </a:xfrm>
            <a:custGeom>
              <a:avLst/>
              <a:gdLst/>
              <a:ahLst/>
              <a:cxnLst/>
              <a:rect l="l" t="t" r="r" b="b"/>
              <a:pathLst>
                <a:path w="1406" h="595" extrusionOk="0">
                  <a:moveTo>
                    <a:pt x="287" y="1"/>
                  </a:moveTo>
                  <a:cubicBezTo>
                    <a:pt x="132" y="120"/>
                    <a:pt x="1" y="239"/>
                    <a:pt x="120" y="453"/>
                  </a:cubicBezTo>
                  <a:cubicBezTo>
                    <a:pt x="179" y="513"/>
                    <a:pt x="239" y="537"/>
                    <a:pt x="310" y="560"/>
                  </a:cubicBezTo>
                  <a:cubicBezTo>
                    <a:pt x="477" y="571"/>
                    <a:pt x="641" y="595"/>
                    <a:pt x="799" y="595"/>
                  </a:cubicBezTo>
                  <a:cubicBezTo>
                    <a:pt x="1004" y="595"/>
                    <a:pt x="1201" y="555"/>
                    <a:pt x="1382" y="394"/>
                  </a:cubicBezTo>
                  <a:lnTo>
                    <a:pt x="1382" y="382"/>
                  </a:lnTo>
                  <a:cubicBezTo>
                    <a:pt x="1382" y="287"/>
                    <a:pt x="1406" y="203"/>
                    <a:pt x="1406" y="108"/>
                  </a:cubicBezTo>
                  <a:cubicBezTo>
                    <a:pt x="1378" y="107"/>
                    <a:pt x="1351" y="107"/>
                    <a:pt x="1323" y="107"/>
                  </a:cubicBezTo>
                  <a:cubicBezTo>
                    <a:pt x="1175" y="107"/>
                    <a:pt x="1027" y="117"/>
                    <a:pt x="881" y="117"/>
                  </a:cubicBezTo>
                  <a:cubicBezTo>
                    <a:pt x="678" y="117"/>
                    <a:pt x="479" y="97"/>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32"/>
            <p:cNvSpPr/>
            <p:nvPr/>
          </p:nvSpPr>
          <p:spPr>
            <a:xfrm>
              <a:off x="5777500" y="2135475"/>
              <a:ext cx="42875" cy="14475"/>
            </a:xfrm>
            <a:custGeom>
              <a:avLst/>
              <a:gdLst/>
              <a:ahLst/>
              <a:cxnLst/>
              <a:rect l="l" t="t" r="r" b="b"/>
              <a:pathLst>
                <a:path w="1715" h="579" extrusionOk="0">
                  <a:moveTo>
                    <a:pt x="603" y="0"/>
                  </a:moveTo>
                  <a:cubicBezTo>
                    <a:pt x="506" y="0"/>
                    <a:pt x="409" y="18"/>
                    <a:pt x="310" y="61"/>
                  </a:cubicBezTo>
                  <a:cubicBezTo>
                    <a:pt x="0" y="312"/>
                    <a:pt x="36" y="514"/>
                    <a:pt x="429" y="550"/>
                  </a:cubicBezTo>
                  <a:cubicBezTo>
                    <a:pt x="560" y="567"/>
                    <a:pt x="691" y="578"/>
                    <a:pt x="819" y="578"/>
                  </a:cubicBezTo>
                  <a:cubicBezTo>
                    <a:pt x="1133" y="578"/>
                    <a:pt x="1436" y="511"/>
                    <a:pt x="1715" y="300"/>
                  </a:cubicBezTo>
                  <a:cubicBezTo>
                    <a:pt x="1708" y="154"/>
                    <a:pt x="1660" y="97"/>
                    <a:pt x="1583" y="97"/>
                  </a:cubicBezTo>
                  <a:cubicBezTo>
                    <a:pt x="1535" y="97"/>
                    <a:pt x="1474" y="120"/>
                    <a:pt x="1405" y="157"/>
                  </a:cubicBezTo>
                  <a:cubicBezTo>
                    <a:pt x="1310" y="157"/>
                    <a:pt x="1203" y="133"/>
                    <a:pt x="1120" y="133"/>
                  </a:cubicBezTo>
                  <a:cubicBezTo>
                    <a:pt x="945" y="57"/>
                    <a:pt x="775" y="0"/>
                    <a:pt x="6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32"/>
            <p:cNvSpPr/>
            <p:nvPr/>
          </p:nvSpPr>
          <p:spPr>
            <a:xfrm>
              <a:off x="5782550" y="2132525"/>
              <a:ext cx="22950" cy="7475"/>
            </a:xfrm>
            <a:custGeom>
              <a:avLst/>
              <a:gdLst/>
              <a:ahLst/>
              <a:cxnLst/>
              <a:rect l="l" t="t" r="r" b="b"/>
              <a:pathLst>
                <a:path w="918" h="299" extrusionOk="0">
                  <a:moveTo>
                    <a:pt x="632" y="1"/>
                  </a:moveTo>
                  <a:cubicBezTo>
                    <a:pt x="591" y="37"/>
                    <a:pt x="551" y="49"/>
                    <a:pt x="510" y="49"/>
                  </a:cubicBezTo>
                  <a:cubicBezTo>
                    <a:pt x="438" y="49"/>
                    <a:pt x="366" y="12"/>
                    <a:pt x="294" y="12"/>
                  </a:cubicBezTo>
                  <a:cubicBezTo>
                    <a:pt x="287" y="12"/>
                    <a:pt x="281" y="12"/>
                    <a:pt x="275" y="13"/>
                  </a:cubicBezTo>
                  <a:cubicBezTo>
                    <a:pt x="215" y="13"/>
                    <a:pt x="156" y="37"/>
                    <a:pt x="96" y="60"/>
                  </a:cubicBezTo>
                  <a:cubicBezTo>
                    <a:pt x="48" y="96"/>
                    <a:pt x="1" y="156"/>
                    <a:pt x="1" y="215"/>
                  </a:cubicBezTo>
                  <a:cubicBezTo>
                    <a:pt x="1" y="239"/>
                    <a:pt x="25" y="275"/>
                    <a:pt x="36" y="299"/>
                  </a:cubicBezTo>
                  <a:cubicBezTo>
                    <a:pt x="334" y="287"/>
                    <a:pt x="620" y="275"/>
                    <a:pt x="918" y="251"/>
                  </a:cubicBezTo>
                  <a:cubicBezTo>
                    <a:pt x="858" y="132"/>
                    <a:pt x="751" y="49"/>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32"/>
            <p:cNvSpPr/>
            <p:nvPr/>
          </p:nvSpPr>
          <p:spPr>
            <a:xfrm>
              <a:off x="5812625" y="2134075"/>
              <a:ext cx="18475" cy="9900"/>
            </a:xfrm>
            <a:custGeom>
              <a:avLst/>
              <a:gdLst/>
              <a:ahLst/>
              <a:cxnLst/>
              <a:rect l="l" t="t" r="r" b="b"/>
              <a:pathLst>
                <a:path w="739" h="396" extrusionOk="0">
                  <a:moveTo>
                    <a:pt x="279" y="0"/>
                  </a:moveTo>
                  <a:cubicBezTo>
                    <a:pt x="184" y="0"/>
                    <a:pt x="91" y="53"/>
                    <a:pt x="0" y="213"/>
                  </a:cubicBezTo>
                  <a:lnTo>
                    <a:pt x="310" y="344"/>
                  </a:lnTo>
                  <a:cubicBezTo>
                    <a:pt x="346" y="380"/>
                    <a:pt x="376" y="396"/>
                    <a:pt x="425" y="396"/>
                  </a:cubicBezTo>
                  <a:cubicBezTo>
                    <a:pt x="440" y="396"/>
                    <a:pt x="457" y="394"/>
                    <a:pt x="477" y="391"/>
                  </a:cubicBezTo>
                  <a:cubicBezTo>
                    <a:pt x="548" y="368"/>
                    <a:pt x="631" y="332"/>
                    <a:pt x="691" y="272"/>
                  </a:cubicBezTo>
                  <a:cubicBezTo>
                    <a:pt x="715" y="237"/>
                    <a:pt x="727" y="225"/>
                    <a:pt x="738" y="189"/>
                  </a:cubicBezTo>
                  <a:cubicBezTo>
                    <a:pt x="584" y="138"/>
                    <a:pt x="430" y="0"/>
                    <a:pt x="2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32"/>
            <p:cNvSpPr/>
            <p:nvPr/>
          </p:nvSpPr>
          <p:spPr>
            <a:xfrm>
              <a:off x="5784925" y="2128375"/>
              <a:ext cx="13125" cy="7375"/>
            </a:xfrm>
            <a:custGeom>
              <a:avLst/>
              <a:gdLst/>
              <a:ahLst/>
              <a:cxnLst/>
              <a:rect l="l" t="t" r="r" b="b"/>
              <a:pathLst>
                <a:path w="525" h="295" extrusionOk="0">
                  <a:moveTo>
                    <a:pt x="96" y="0"/>
                  </a:moveTo>
                  <a:cubicBezTo>
                    <a:pt x="1" y="95"/>
                    <a:pt x="1" y="191"/>
                    <a:pt x="96" y="286"/>
                  </a:cubicBezTo>
                  <a:cubicBezTo>
                    <a:pt x="144" y="290"/>
                    <a:pt x="193" y="294"/>
                    <a:pt x="241" y="294"/>
                  </a:cubicBezTo>
                  <a:cubicBezTo>
                    <a:pt x="348" y="294"/>
                    <a:pt x="451" y="270"/>
                    <a:pt x="525" y="155"/>
                  </a:cubicBezTo>
                  <a:lnTo>
                    <a:pt x="37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32"/>
            <p:cNvSpPr/>
            <p:nvPr/>
          </p:nvSpPr>
          <p:spPr>
            <a:xfrm>
              <a:off x="5844175" y="2136050"/>
              <a:ext cx="11025" cy="8550"/>
            </a:xfrm>
            <a:custGeom>
              <a:avLst/>
              <a:gdLst/>
              <a:ahLst/>
              <a:cxnLst/>
              <a:rect l="l" t="t" r="r" b="b"/>
              <a:pathLst>
                <a:path w="441" h="342" extrusionOk="0">
                  <a:moveTo>
                    <a:pt x="235" y="1"/>
                  </a:moveTo>
                  <a:cubicBezTo>
                    <a:pt x="156" y="1"/>
                    <a:pt x="76" y="40"/>
                    <a:pt x="0" y="110"/>
                  </a:cubicBezTo>
                  <a:cubicBezTo>
                    <a:pt x="0" y="146"/>
                    <a:pt x="12" y="169"/>
                    <a:pt x="0" y="205"/>
                  </a:cubicBezTo>
                  <a:cubicBezTo>
                    <a:pt x="24" y="241"/>
                    <a:pt x="72" y="289"/>
                    <a:pt x="119" y="324"/>
                  </a:cubicBezTo>
                  <a:cubicBezTo>
                    <a:pt x="161" y="333"/>
                    <a:pt x="198" y="341"/>
                    <a:pt x="236" y="341"/>
                  </a:cubicBezTo>
                  <a:cubicBezTo>
                    <a:pt x="252" y="341"/>
                    <a:pt x="269" y="340"/>
                    <a:pt x="286" y="336"/>
                  </a:cubicBezTo>
                  <a:cubicBezTo>
                    <a:pt x="358" y="312"/>
                    <a:pt x="369" y="217"/>
                    <a:pt x="429" y="158"/>
                  </a:cubicBezTo>
                  <a:lnTo>
                    <a:pt x="441" y="98"/>
                  </a:lnTo>
                  <a:cubicBezTo>
                    <a:pt x="374" y="31"/>
                    <a:pt x="305" y="1"/>
                    <a:pt x="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32"/>
            <p:cNvSpPr/>
            <p:nvPr/>
          </p:nvSpPr>
          <p:spPr>
            <a:xfrm>
              <a:off x="5829000" y="2138775"/>
              <a:ext cx="16975" cy="7050"/>
            </a:xfrm>
            <a:custGeom>
              <a:avLst/>
              <a:gdLst/>
              <a:ahLst/>
              <a:cxnLst/>
              <a:rect l="l" t="t" r="r" b="b"/>
              <a:pathLst>
                <a:path w="679" h="282" extrusionOk="0">
                  <a:moveTo>
                    <a:pt x="72" y="1"/>
                  </a:moveTo>
                  <a:lnTo>
                    <a:pt x="36" y="13"/>
                  </a:lnTo>
                  <a:cubicBezTo>
                    <a:pt x="0" y="60"/>
                    <a:pt x="0" y="120"/>
                    <a:pt x="24" y="180"/>
                  </a:cubicBezTo>
                  <a:cubicBezTo>
                    <a:pt x="72" y="227"/>
                    <a:pt x="131" y="251"/>
                    <a:pt x="191" y="275"/>
                  </a:cubicBezTo>
                  <a:cubicBezTo>
                    <a:pt x="234" y="279"/>
                    <a:pt x="277" y="281"/>
                    <a:pt x="318" y="281"/>
                  </a:cubicBezTo>
                  <a:cubicBezTo>
                    <a:pt x="401" y="281"/>
                    <a:pt x="480" y="271"/>
                    <a:pt x="560" y="239"/>
                  </a:cubicBezTo>
                  <a:cubicBezTo>
                    <a:pt x="619" y="215"/>
                    <a:pt x="643" y="168"/>
                    <a:pt x="679" y="108"/>
                  </a:cubicBezTo>
                  <a:cubicBezTo>
                    <a:pt x="667" y="96"/>
                    <a:pt x="643" y="60"/>
                    <a:pt x="631" y="37"/>
                  </a:cubicBezTo>
                  <a:lnTo>
                    <a:pt x="60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32"/>
            <p:cNvSpPr/>
            <p:nvPr/>
          </p:nvSpPr>
          <p:spPr>
            <a:xfrm>
              <a:off x="5794175" y="2126125"/>
              <a:ext cx="7450" cy="2275"/>
            </a:xfrm>
            <a:custGeom>
              <a:avLst/>
              <a:gdLst/>
              <a:ahLst/>
              <a:cxnLst/>
              <a:rect l="l" t="t" r="r" b="b"/>
              <a:pathLst>
                <a:path w="298" h="91" extrusionOk="0">
                  <a:moveTo>
                    <a:pt x="153" y="1"/>
                  </a:moveTo>
                  <a:cubicBezTo>
                    <a:pt x="104" y="1"/>
                    <a:pt x="54" y="31"/>
                    <a:pt x="0" y="90"/>
                  </a:cubicBezTo>
                  <a:lnTo>
                    <a:pt x="298" y="90"/>
                  </a:lnTo>
                  <a:cubicBezTo>
                    <a:pt x="250" y="31"/>
                    <a:pt x="202" y="1"/>
                    <a:pt x="1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32"/>
            <p:cNvSpPr/>
            <p:nvPr/>
          </p:nvSpPr>
          <p:spPr>
            <a:xfrm>
              <a:off x="5858750" y="2138125"/>
              <a:ext cx="3900" cy="1275"/>
            </a:xfrm>
            <a:custGeom>
              <a:avLst/>
              <a:gdLst/>
              <a:ahLst/>
              <a:cxnLst/>
              <a:rect l="l" t="t" r="r" b="b"/>
              <a:pathLst>
                <a:path w="156" h="51" extrusionOk="0">
                  <a:moveTo>
                    <a:pt x="125" y="1"/>
                  </a:moveTo>
                  <a:cubicBezTo>
                    <a:pt x="123" y="1"/>
                    <a:pt x="121" y="1"/>
                    <a:pt x="120" y="3"/>
                  </a:cubicBezTo>
                  <a:cubicBezTo>
                    <a:pt x="72" y="3"/>
                    <a:pt x="25" y="27"/>
                    <a:pt x="1" y="51"/>
                  </a:cubicBezTo>
                  <a:lnTo>
                    <a:pt x="156" y="51"/>
                  </a:lnTo>
                  <a:cubicBezTo>
                    <a:pt x="145" y="30"/>
                    <a:pt x="135" y="1"/>
                    <a:pt x="1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32"/>
            <p:cNvSpPr/>
            <p:nvPr/>
          </p:nvSpPr>
          <p:spPr>
            <a:xfrm>
              <a:off x="5975425" y="2139650"/>
              <a:ext cx="72950" cy="14050"/>
            </a:xfrm>
            <a:custGeom>
              <a:avLst/>
              <a:gdLst/>
              <a:ahLst/>
              <a:cxnLst/>
              <a:rect l="l" t="t" r="r" b="b"/>
              <a:pathLst>
                <a:path w="2918" h="562" extrusionOk="0">
                  <a:moveTo>
                    <a:pt x="1317" y="0"/>
                  </a:moveTo>
                  <a:cubicBezTo>
                    <a:pt x="1121" y="0"/>
                    <a:pt x="953" y="77"/>
                    <a:pt x="775" y="133"/>
                  </a:cubicBezTo>
                  <a:cubicBezTo>
                    <a:pt x="727" y="133"/>
                    <a:pt x="692" y="145"/>
                    <a:pt x="644" y="145"/>
                  </a:cubicBezTo>
                  <a:cubicBezTo>
                    <a:pt x="572" y="240"/>
                    <a:pt x="430" y="192"/>
                    <a:pt x="358" y="287"/>
                  </a:cubicBezTo>
                  <a:cubicBezTo>
                    <a:pt x="251" y="264"/>
                    <a:pt x="168" y="264"/>
                    <a:pt x="72" y="264"/>
                  </a:cubicBezTo>
                  <a:lnTo>
                    <a:pt x="49" y="299"/>
                  </a:lnTo>
                  <a:cubicBezTo>
                    <a:pt x="1" y="442"/>
                    <a:pt x="108" y="502"/>
                    <a:pt x="215" y="561"/>
                  </a:cubicBezTo>
                  <a:lnTo>
                    <a:pt x="2656" y="561"/>
                  </a:lnTo>
                  <a:cubicBezTo>
                    <a:pt x="2787" y="490"/>
                    <a:pt x="2906" y="418"/>
                    <a:pt x="2918" y="252"/>
                  </a:cubicBezTo>
                  <a:cubicBezTo>
                    <a:pt x="2814" y="218"/>
                    <a:pt x="2707" y="208"/>
                    <a:pt x="2599" y="208"/>
                  </a:cubicBezTo>
                  <a:cubicBezTo>
                    <a:pt x="2439" y="208"/>
                    <a:pt x="2276" y="230"/>
                    <a:pt x="2112" y="230"/>
                  </a:cubicBezTo>
                  <a:cubicBezTo>
                    <a:pt x="1956" y="230"/>
                    <a:pt x="1799" y="210"/>
                    <a:pt x="1644" y="133"/>
                  </a:cubicBezTo>
                  <a:cubicBezTo>
                    <a:pt x="1608" y="73"/>
                    <a:pt x="1585" y="2"/>
                    <a:pt x="1489" y="2"/>
                  </a:cubicBezTo>
                  <a:lnTo>
                    <a:pt x="1358" y="2"/>
                  </a:lnTo>
                  <a:cubicBezTo>
                    <a:pt x="1344" y="1"/>
                    <a:pt x="1331" y="0"/>
                    <a:pt x="13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32"/>
            <p:cNvSpPr/>
            <p:nvPr/>
          </p:nvSpPr>
          <p:spPr>
            <a:xfrm>
              <a:off x="5994775" y="2132325"/>
              <a:ext cx="14925" cy="12875"/>
            </a:xfrm>
            <a:custGeom>
              <a:avLst/>
              <a:gdLst/>
              <a:ahLst/>
              <a:cxnLst/>
              <a:rect l="l" t="t" r="r" b="b"/>
              <a:pathLst>
                <a:path w="597" h="515" extrusionOk="0">
                  <a:moveTo>
                    <a:pt x="264" y="1"/>
                  </a:moveTo>
                  <a:cubicBezTo>
                    <a:pt x="190" y="1"/>
                    <a:pt x="112" y="10"/>
                    <a:pt x="39" y="10"/>
                  </a:cubicBezTo>
                  <a:cubicBezTo>
                    <a:pt x="26" y="10"/>
                    <a:pt x="13" y="10"/>
                    <a:pt x="1" y="9"/>
                  </a:cubicBezTo>
                  <a:lnTo>
                    <a:pt x="1" y="9"/>
                  </a:lnTo>
                  <a:cubicBezTo>
                    <a:pt x="1" y="164"/>
                    <a:pt x="13" y="295"/>
                    <a:pt x="13" y="426"/>
                  </a:cubicBezTo>
                  <a:cubicBezTo>
                    <a:pt x="117" y="478"/>
                    <a:pt x="217" y="514"/>
                    <a:pt x="308" y="514"/>
                  </a:cubicBezTo>
                  <a:cubicBezTo>
                    <a:pt x="423" y="514"/>
                    <a:pt x="523" y="455"/>
                    <a:pt x="596" y="295"/>
                  </a:cubicBezTo>
                  <a:cubicBezTo>
                    <a:pt x="558" y="41"/>
                    <a:pt x="420" y="1"/>
                    <a:pt x="2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32"/>
            <p:cNvSpPr/>
            <p:nvPr/>
          </p:nvSpPr>
          <p:spPr>
            <a:xfrm>
              <a:off x="6012950" y="2132750"/>
              <a:ext cx="8350" cy="10225"/>
            </a:xfrm>
            <a:custGeom>
              <a:avLst/>
              <a:gdLst/>
              <a:ahLst/>
              <a:cxnLst/>
              <a:rect l="l" t="t" r="r" b="b"/>
              <a:pathLst>
                <a:path w="334" h="409" extrusionOk="0">
                  <a:moveTo>
                    <a:pt x="277" y="1"/>
                  </a:moveTo>
                  <a:cubicBezTo>
                    <a:pt x="100" y="1"/>
                    <a:pt x="11" y="105"/>
                    <a:pt x="0" y="278"/>
                  </a:cubicBezTo>
                  <a:cubicBezTo>
                    <a:pt x="48" y="313"/>
                    <a:pt x="107" y="361"/>
                    <a:pt x="155" y="409"/>
                  </a:cubicBezTo>
                  <a:lnTo>
                    <a:pt x="334" y="4"/>
                  </a:lnTo>
                  <a:cubicBezTo>
                    <a:pt x="314" y="2"/>
                    <a:pt x="295" y="1"/>
                    <a:pt x="2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32"/>
            <p:cNvSpPr/>
            <p:nvPr/>
          </p:nvSpPr>
          <p:spPr>
            <a:xfrm>
              <a:off x="5753675" y="2128375"/>
              <a:ext cx="33675" cy="11875"/>
            </a:xfrm>
            <a:custGeom>
              <a:avLst/>
              <a:gdLst/>
              <a:ahLst/>
              <a:cxnLst/>
              <a:rect l="l" t="t" r="r" b="b"/>
              <a:pathLst>
                <a:path w="1347" h="475" extrusionOk="0">
                  <a:moveTo>
                    <a:pt x="477" y="0"/>
                  </a:moveTo>
                  <a:cubicBezTo>
                    <a:pt x="394" y="119"/>
                    <a:pt x="1" y="84"/>
                    <a:pt x="298" y="381"/>
                  </a:cubicBezTo>
                  <a:cubicBezTo>
                    <a:pt x="438" y="440"/>
                    <a:pt x="574" y="475"/>
                    <a:pt x="708" y="475"/>
                  </a:cubicBezTo>
                  <a:cubicBezTo>
                    <a:pt x="873" y="475"/>
                    <a:pt x="1034" y="422"/>
                    <a:pt x="1191" y="298"/>
                  </a:cubicBezTo>
                  <a:lnTo>
                    <a:pt x="1346" y="298"/>
                  </a:lnTo>
                  <a:lnTo>
                    <a:pt x="1346" y="24"/>
                  </a:lnTo>
                  <a:lnTo>
                    <a:pt x="1191" y="24"/>
                  </a:lnTo>
                  <a:cubicBezTo>
                    <a:pt x="1144" y="60"/>
                    <a:pt x="1084" y="107"/>
                    <a:pt x="1049" y="155"/>
                  </a:cubicBezTo>
                  <a:cubicBezTo>
                    <a:pt x="953" y="107"/>
                    <a:pt x="846" y="60"/>
                    <a:pt x="763" y="24"/>
                  </a:cubicBezTo>
                  <a:cubicBezTo>
                    <a:pt x="763" y="24"/>
                    <a:pt x="751" y="36"/>
                    <a:pt x="715" y="48"/>
                  </a:cubicBezTo>
                  <a:cubicBezTo>
                    <a:pt x="691" y="48"/>
                    <a:pt x="656" y="48"/>
                    <a:pt x="6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32"/>
            <p:cNvSpPr/>
            <p:nvPr/>
          </p:nvSpPr>
          <p:spPr>
            <a:xfrm>
              <a:off x="5747425" y="2128075"/>
              <a:ext cx="18200" cy="10150"/>
            </a:xfrm>
            <a:custGeom>
              <a:avLst/>
              <a:gdLst/>
              <a:ahLst/>
              <a:cxnLst/>
              <a:rect l="l" t="t" r="r" b="b"/>
              <a:pathLst>
                <a:path w="728" h="406" extrusionOk="0">
                  <a:moveTo>
                    <a:pt x="156" y="0"/>
                  </a:moveTo>
                  <a:cubicBezTo>
                    <a:pt x="37" y="72"/>
                    <a:pt x="13" y="179"/>
                    <a:pt x="1" y="310"/>
                  </a:cubicBezTo>
                  <a:cubicBezTo>
                    <a:pt x="25" y="334"/>
                    <a:pt x="37" y="357"/>
                    <a:pt x="72" y="369"/>
                  </a:cubicBezTo>
                  <a:cubicBezTo>
                    <a:pt x="126" y="393"/>
                    <a:pt x="173" y="405"/>
                    <a:pt x="221" y="405"/>
                  </a:cubicBezTo>
                  <a:cubicBezTo>
                    <a:pt x="269" y="405"/>
                    <a:pt x="316" y="393"/>
                    <a:pt x="370" y="369"/>
                  </a:cubicBezTo>
                  <a:cubicBezTo>
                    <a:pt x="406" y="357"/>
                    <a:pt x="418" y="334"/>
                    <a:pt x="441" y="310"/>
                  </a:cubicBezTo>
                  <a:cubicBezTo>
                    <a:pt x="548" y="227"/>
                    <a:pt x="644" y="119"/>
                    <a:pt x="727" y="36"/>
                  </a:cubicBezTo>
                  <a:cubicBezTo>
                    <a:pt x="548" y="36"/>
                    <a:pt x="358" y="12"/>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32"/>
            <p:cNvSpPr/>
            <p:nvPr/>
          </p:nvSpPr>
          <p:spPr>
            <a:xfrm>
              <a:off x="5737025" y="2128375"/>
              <a:ext cx="7150" cy="3125"/>
            </a:xfrm>
            <a:custGeom>
              <a:avLst/>
              <a:gdLst/>
              <a:ahLst/>
              <a:cxnLst/>
              <a:rect l="l" t="t" r="r" b="b"/>
              <a:pathLst>
                <a:path w="286" h="125" extrusionOk="0">
                  <a:moveTo>
                    <a:pt x="286" y="0"/>
                  </a:moveTo>
                  <a:cubicBezTo>
                    <a:pt x="191" y="0"/>
                    <a:pt x="107" y="24"/>
                    <a:pt x="0" y="24"/>
                  </a:cubicBezTo>
                  <a:cubicBezTo>
                    <a:pt x="50" y="91"/>
                    <a:pt x="96" y="124"/>
                    <a:pt x="139" y="124"/>
                  </a:cubicBezTo>
                  <a:cubicBezTo>
                    <a:pt x="188" y="124"/>
                    <a:pt x="235" y="82"/>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 name="Google Shape;3354;p32"/>
            <p:cNvSpPr/>
            <p:nvPr/>
          </p:nvSpPr>
          <p:spPr>
            <a:xfrm>
              <a:off x="5769450" y="2128375"/>
              <a:ext cx="3600" cy="2000"/>
            </a:xfrm>
            <a:custGeom>
              <a:avLst/>
              <a:gdLst/>
              <a:ahLst/>
              <a:cxnLst/>
              <a:rect l="l" t="t" r="r" b="b"/>
              <a:pathLst>
                <a:path w="144" h="80" extrusionOk="0">
                  <a:moveTo>
                    <a:pt x="1" y="0"/>
                  </a:moveTo>
                  <a:cubicBezTo>
                    <a:pt x="13" y="36"/>
                    <a:pt x="25" y="48"/>
                    <a:pt x="37" y="60"/>
                  </a:cubicBezTo>
                  <a:cubicBezTo>
                    <a:pt x="54" y="73"/>
                    <a:pt x="72" y="80"/>
                    <a:pt x="88" y="80"/>
                  </a:cubicBezTo>
                  <a:cubicBezTo>
                    <a:pt x="115" y="80"/>
                    <a:pt x="136" y="61"/>
                    <a:pt x="144" y="24"/>
                  </a:cubicBezTo>
                  <a:cubicBezTo>
                    <a:pt x="84" y="0"/>
                    <a:pt x="37"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 name="Google Shape;3355;p32"/>
            <p:cNvSpPr/>
            <p:nvPr/>
          </p:nvSpPr>
          <p:spPr>
            <a:xfrm>
              <a:off x="5779875" y="2128975"/>
              <a:ext cx="3600" cy="3275"/>
            </a:xfrm>
            <a:custGeom>
              <a:avLst/>
              <a:gdLst/>
              <a:ahLst/>
              <a:cxnLst/>
              <a:rect l="l" t="t" r="r" b="b"/>
              <a:pathLst>
                <a:path w="144" h="131" extrusionOk="0">
                  <a:moveTo>
                    <a:pt x="143" y="0"/>
                  </a:moveTo>
                  <a:lnTo>
                    <a:pt x="143" y="0"/>
                  </a:lnTo>
                  <a:cubicBezTo>
                    <a:pt x="72" y="12"/>
                    <a:pt x="24" y="60"/>
                    <a:pt x="1" y="131"/>
                  </a:cubicBezTo>
                  <a:cubicBezTo>
                    <a:pt x="36" y="83"/>
                    <a:pt x="96" y="36"/>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32"/>
            <p:cNvSpPr/>
            <p:nvPr/>
          </p:nvSpPr>
          <p:spPr>
            <a:xfrm>
              <a:off x="6160275" y="1616425"/>
              <a:ext cx="21750" cy="20825"/>
            </a:xfrm>
            <a:custGeom>
              <a:avLst/>
              <a:gdLst/>
              <a:ahLst/>
              <a:cxnLst/>
              <a:rect l="l" t="t" r="r" b="b"/>
              <a:pathLst>
                <a:path w="870" h="833" extrusionOk="0">
                  <a:moveTo>
                    <a:pt x="396" y="0"/>
                  </a:moveTo>
                  <a:cubicBezTo>
                    <a:pt x="154" y="0"/>
                    <a:pt x="120" y="90"/>
                    <a:pt x="1" y="404"/>
                  </a:cubicBezTo>
                  <a:cubicBezTo>
                    <a:pt x="179" y="511"/>
                    <a:pt x="144" y="690"/>
                    <a:pt x="156" y="833"/>
                  </a:cubicBezTo>
                  <a:cubicBezTo>
                    <a:pt x="322" y="750"/>
                    <a:pt x="263" y="523"/>
                    <a:pt x="417" y="452"/>
                  </a:cubicBezTo>
                  <a:cubicBezTo>
                    <a:pt x="443" y="438"/>
                    <a:pt x="466" y="432"/>
                    <a:pt x="489" y="432"/>
                  </a:cubicBezTo>
                  <a:cubicBezTo>
                    <a:pt x="597" y="432"/>
                    <a:pt x="678" y="571"/>
                    <a:pt x="782" y="571"/>
                  </a:cubicBezTo>
                  <a:cubicBezTo>
                    <a:pt x="799" y="571"/>
                    <a:pt x="816" y="568"/>
                    <a:pt x="834" y="559"/>
                  </a:cubicBezTo>
                  <a:cubicBezTo>
                    <a:pt x="858" y="357"/>
                    <a:pt x="870" y="202"/>
                    <a:pt x="810" y="35"/>
                  </a:cubicBezTo>
                  <a:cubicBezTo>
                    <a:pt x="626" y="15"/>
                    <a:pt x="494" y="0"/>
                    <a:pt x="3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32"/>
            <p:cNvSpPr/>
            <p:nvPr/>
          </p:nvSpPr>
          <p:spPr>
            <a:xfrm>
              <a:off x="6121000" y="1615800"/>
              <a:ext cx="31275" cy="21925"/>
            </a:xfrm>
            <a:custGeom>
              <a:avLst/>
              <a:gdLst/>
              <a:ahLst/>
              <a:cxnLst/>
              <a:rect l="l" t="t" r="r" b="b"/>
              <a:pathLst>
                <a:path w="1251" h="877" extrusionOk="0">
                  <a:moveTo>
                    <a:pt x="1012" y="1"/>
                  </a:moveTo>
                  <a:cubicBezTo>
                    <a:pt x="679" y="13"/>
                    <a:pt x="345" y="13"/>
                    <a:pt x="12" y="24"/>
                  </a:cubicBezTo>
                  <a:cubicBezTo>
                    <a:pt x="0" y="108"/>
                    <a:pt x="0" y="191"/>
                    <a:pt x="0" y="286"/>
                  </a:cubicBezTo>
                  <a:cubicBezTo>
                    <a:pt x="250" y="310"/>
                    <a:pt x="500" y="310"/>
                    <a:pt x="762" y="358"/>
                  </a:cubicBezTo>
                  <a:cubicBezTo>
                    <a:pt x="905" y="382"/>
                    <a:pt x="941" y="489"/>
                    <a:pt x="917" y="667"/>
                  </a:cubicBezTo>
                  <a:cubicBezTo>
                    <a:pt x="903" y="825"/>
                    <a:pt x="922" y="876"/>
                    <a:pt x="955" y="876"/>
                  </a:cubicBezTo>
                  <a:cubicBezTo>
                    <a:pt x="1006" y="876"/>
                    <a:pt x="1092" y="751"/>
                    <a:pt x="1143" y="715"/>
                  </a:cubicBezTo>
                  <a:cubicBezTo>
                    <a:pt x="1143" y="584"/>
                    <a:pt x="1155" y="429"/>
                    <a:pt x="1155" y="298"/>
                  </a:cubicBezTo>
                  <a:cubicBezTo>
                    <a:pt x="1191" y="144"/>
                    <a:pt x="1250" y="1"/>
                    <a:pt x="10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32"/>
            <p:cNvSpPr/>
            <p:nvPr/>
          </p:nvSpPr>
          <p:spPr>
            <a:xfrm>
              <a:off x="6085275" y="1625300"/>
              <a:ext cx="5075" cy="6000"/>
            </a:xfrm>
            <a:custGeom>
              <a:avLst/>
              <a:gdLst/>
              <a:ahLst/>
              <a:cxnLst/>
              <a:rect l="l" t="t" r="r" b="b"/>
              <a:pathLst>
                <a:path w="203" h="240" extrusionOk="0">
                  <a:moveTo>
                    <a:pt x="78" y="0"/>
                  </a:moveTo>
                  <a:cubicBezTo>
                    <a:pt x="72" y="0"/>
                    <a:pt x="66" y="1"/>
                    <a:pt x="60" y="2"/>
                  </a:cubicBezTo>
                  <a:cubicBezTo>
                    <a:pt x="24" y="25"/>
                    <a:pt x="0" y="61"/>
                    <a:pt x="0" y="109"/>
                  </a:cubicBezTo>
                  <a:cubicBezTo>
                    <a:pt x="0" y="168"/>
                    <a:pt x="12" y="240"/>
                    <a:pt x="84" y="240"/>
                  </a:cubicBezTo>
                  <a:cubicBezTo>
                    <a:pt x="167" y="240"/>
                    <a:pt x="203" y="180"/>
                    <a:pt x="203" y="109"/>
                  </a:cubicBezTo>
                  <a:cubicBezTo>
                    <a:pt x="181" y="54"/>
                    <a:pt x="139"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32"/>
            <p:cNvSpPr/>
            <p:nvPr/>
          </p:nvSpPr>
          <p:spPr>
            <a:xfrm>
              <a:off x="6077825" y="1630400"/>
              <a:ext cx="1525" cy="1350"/>
            </a:xfrm>
            <a:custGeom>
              <a:avLst/>
              <a:gdLst/>
              <a:ahLst/>
              <a:cxnLst/>
              <a:rect l="l" t="t" r="r" b="b"/>
              <a:pathLst>
                <a:path w="61" h="54" extrusionOk="0">
                  <a:moveTo>
                    <a:pt x="1" y="0"/>
                  </a:moveTo>
                  <a:lnTo>
                    <a:pt x="1" y="0"/>
                  </a:lnTo>
                  <a:cubicBezTo>
                    <a:pt x="15" y="35"/>
                    <a:pt x="28" y="53"/>
                    <a:pt x="40" y="53"/>
                  </a:cubicBezTo>
                  <a:cubicBezTo>
                    <a:pt x="48" y="53"/>
                    <a:pt x="55" y="44"/>
                    <a:pt x="60" y="24"/>
                  </a:cubicBezTo>
                  <a:cubicBezTo>
                    <a:pt x="60" y="24"/>
                    <a:pt x="13"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32"/>
            <p:cNvSpPr/>
            <p:nvPr/>
          </p:nvSpPr>
          <p:spPr>
            <a:xfrm>
              <a:off x="5792675" y="2222125"/>
              <a:ext cx="160175" cy="10150"/>
            </a:xfrm>
            <a:custGeom>
              <a:avLst/>
              <a:gdLst/>
              <a:ahLst/>
              <a:cxnLst/>
              <a:rect l="l" t="t" r="r" b="b"/>
              <a:pathLst>
                <a:path w="6407" h="406" extrusionOk="0">
                  <a:moveTo>
                    <a:pt x="60" y="1"/>
                  </a:moveTo>
                  <a:cubicBezTo>
                    <a:pt x="1" y="48"/>
                    <a:pt x="1" y="96"/>
                    <a:pt x="60" y="120"/>
                  </a:cubicBezTo>
                  <a:cubicBezTo>
                    <a:pt x="274" y="167"/>
                    <a:pt x="477" y="263"/>
                    <a:pt x="691" y="263"/>
                  </a:cubicBezTo>
                  <a:cubicBezTo>
                    <a:pt x="2382" y="310"/>
                    <a:pt x="4096" y="358"/>
                    <a:pt x="5811" y="405"/>
                  </a:cubicBezTo>
                  <a:cubicBezTo>
                    <a:pt x="5874" y="355"/>
                    <a:pt x="5947" y="344"/>
                    <a:pt x="6022" y="344"/>
                  </a:cubicBezTo>
                  <a:cubicBezTo>
                    <a:pt x="6071" y="344"/>
                    <a:pt x="6121" y="349"/>
                    <a:pt x="6171" y="349"/>
                  </a:cubicBezTo>
                  <a:cubicBezTo>
                    <a:pt x="6256" y="349"/>
                    <a:pt x="6338" y="336"/>
                    <a:pt x="6406" y="263"/>
                  </a:cubicBezTo>
                  <a:cubicBezTo>
                    <a:pt x="6307" y="163"/>
                    <a:pt x="6183" y="155"/>
                    <a:pt x="6068" y="155"/>
                  </a:cubicBezTo>
                  <a:cubicBezTo>
                    <a:pt x="6046" y="155"/>
                    <a:pt x="6023" y="155"/>
                    <a:pt x="6001" y="155"/>
                  </a:cubicBezTo>
                  <a:cubicBezTo>
                    <a:pt x="4025" y="108"/>
                    <a:pt x="2048"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32"/>
            <p:cNvSpPr/>
            <p:nvPr/>
          </p:nvSpPr>
          <p:spPr>
            <a:xfrm>
              <a:off x="5832275" y="2239100"/>
              <a:ext cx="85150" cy="13475"/>
            </a:xfrm>
            <a:custGeom>
              <a:avLst/>
              <a:gdLst/>
              <a:ahLst/>
              <a:cxnLst/>
              <a:rect l="l" t="t" r="r" b="b"/>
              <a:pathLst>
                <a:path w="3406" h="539" extrusionOk="0">
                  <a:moveTo>
                    <a:pt x="60" y="12"/>
                  </a:moveTo>
                  <a:cubicBezTo>
                    <a:pt x="0" y="215"/>
                    <a:pt x="143" y="310"/>
                    <a:pt x="286" y="417"/>
                  </a:cubicBezTo>
                  <a:cubicBezTo>
                    <a:pt x="650" y="511"/>
                    <a:pt x="1016" y="538"/>
                    <a:pt x="1384" y="538"/>
                  </a:cubicBezTo>
                  <a:cubicBezTo>
                    <a:pt x="1810" y="538"/>
                    <a:pt x="2239" y="501"/>
                    <a:pt x="2667" y="488"/>
                  </a:cubicBezTo>
                  <a:cubicBezTo>
                    <a:pt x="2798" y="453"/>
                    <a:pt x="2929" y="417"/>
                    <a:pt x="3060" y="393"/>
                  </a:cubicBezTo>
                  <a:cubicBezTo>
                    <a:pt x="3143" y="393"/>
                    <a:pt x="3203" y="381"/>
                    <a:pt x="3262" y="369"/>
                  </a:cubicBezTo>
                  <a:cubicBezTo>
                    <a:pt x="3334" y="310"/>
                    <a:pt x="3393" y="250"/>
                    <a:pt x="3405" y="143"/>
                  </a:cubicBezTo>
                  <a:cubicBezTo>
                    <a:pt x="3233" y="57"/>
                    <a:pt x="3058" y="32"/>
                    <a:pt x="2883" y="32"/>
                  </a:cubicBezTo>
                  <a:cubicBezTo>
                    <a:pt x="2635" y="32"/>
                    <a:pt x="2385" y="82"/>
                    <a:pt x="2135" y="82"/>
                  </a:cubicBezTo>
                  <a:cubicBezTo>
                    <a:pt x="2074" y="82"/>
                    <a:pt x="2013" y="79"/>
                    <a:pt x="1953" y="72"/>
                  </a:cubicBezTo>
                  <a:cubicBezTo>
                    <a:pt x="1322" y="0"/>
                    <a:pt x="679" y="24"/>
                    <a:pt x="60"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32"/>
            <p:cNvSpPr/>
            <p:nvPr/>
          </p:nvSpPr>
          <p:spPr>
            <a:xfrm>
              <a:off x="5779275" y="2238850"/>
              <a:ext cx="58675" cy="9650"/>
            </a:xfrm>
            <a:custGeom>
              <a:avLst/>
              <a:gdLst/>
              <a:ahLst/>
              <a:cxnLst/>
              <a:rect l="l" t="t" r="r" b="b"/>
              <a:pathLst>
                <a:path w="2347" h="386" extrusionOk="0">
                  <a:moveTo>
                    <a:pt x="357" y="0"/>
                  </a:moveTo>
                  <a:cubicBezTo>
                    <a:pt x="336" y="0"/>
                    <a:pt x="317" y="3"/>
                    <a:pt x="298" y="10"/>
                  </a:cubicBezTo>
                  <a:cubicBezTo>
                    <a:pt x="179" y="34"/>
                    <a:pt x="60" y="94"/>
                    <a:pt x="1" y="225"/>
                  </a:cubicBezTo>
                  <a:cubicBezTo>
                    <a:pt x="36" y="260"/>
                    <a:pt x="48" y="284"/>
                    <a:pt x="60" y="332"/>
                  </a:cubicBezTo>
                  <a:cubicBezTo>
                    <a:pt x="691" y="344"/>
                    <a:pt x="1299" y="344"/>
                    <a:pt x="1906" y="368"/>
                  </a:cubicBezTo>
                  <a:cubicBezTo>
                    <a:pt x="1930" y="379"/>
                    <a:pt x="1953" y="385"/>
                    <a:pt x="1977" y="385"/>
                  </a:cubicBezTo>
                  <a:cubicBezTo>
                    <a:pt x="2001" y="385"/>
                    <a:pt x="2025" y="379"/>
                    <a:pt x="2049" y="368"/>
                  </a:cubicBezTo>
                  <a:cubicBezTo>
                    <a:pt x="2084" y="344"/>
                    <a:pt x="2144" y="344"/>
                    <a:pt x="2192" y="344"/>
                  </a:cubicBezTo>
                  <a:cubicBezTo>
                    <a:pt x="2192" y="368"/>
                    <a:pt x="2203" y="368"/>
                    <a:pt x="2251" y="379"/>
                  </a:cubicBezTo>
                  <a:cubicBezTo>
                    <a:pt x="2287" y="379"/>
                    <a:pt x="2311" y="368"/>
                    <a:pt x="2346" y="308"/>
                  </a:cubicBezTo>
                  <a:cubicBezTo>
                    <a:pt x="2287" y="213"/>
                    <a:pt x="2239" y="106"/>
                    <a:pt x="2180" y="22"/>
                  </a:cubicBezTo>
                  <a:cubicBezTo>
                    <a:pt x="1941" y="34"/>
                    <a:pt x="1703" y="46"/>
                    <a:pt x="1441" y="94"/>
                  </a:cubicBezTo>
                  <a:cubicBezTo>
                    <a:pt x="1441" y="94"/>
                    <a:pt x="1430" y="106"/>
                    <a:pt x="1406" y="106"/>
                  </a:cubicBezTo>
                  <a:cubicBezTo>
                    <a:pt x="1395" y="113"/>
                    <a:pt x="1387" y="115"/>
                    <a:pt x="1379" y="115"/>
                  </a:cubicBezTo>
                  <a:cubicBezTo>
                    <a:pt x="1361" y="115"/>
                    <a:pt x="1348" y="99"/>
                    <a:pt x="1322" y="82"/>
                  </a:cubicBezTo>
                  <a:cubicBezTo>
                    <a:pt x="1287" y="82"/>
                    <a:pt x="1227" y="70"/>
                    <a:pt x="1179" y="70"/>
                  </a:cubicBezTo>
                  <a:cubicBezTo>
                    <a:pt x="1072" y="129"/>
                    <a:pt x="968" y="159"/>
                    <a:pt x="864" y="159"/>
                  </a:cubicBezTo>
                  <a:cubicBezTo>
                    <a:pt x="738" y="159"/>
                    <a:pt x="613" y="114"/>
                    <a:pt x="489" y="22"/>
                  </a:cubicBezTo>
                  <a:cubicBezTo>
                    <a:pt x="448" y="14"/>
                    <a:pt x="401" y="0"/>
                    <a:pt x="3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32"/>
            <p:cNvSpPr/>
            <p:nvPr/>
          </p:nvSpPr>
          <p:spPr>
            <a:xfrm>
              <a:off x="5961450" y="2228725"/>
              <a:ext cx="49125" cy="7975"/>
            </a:xfrm>
            <a:custGeom>
              <a:avLst/>
              <a:gdLst/>
              <a:ahLst/>
              <a:cxnLst/>
              <a:rect l="l" t="t" r="r" b="b"/>
              <a:pathLst>
                <a:path w="1965" h="319" extrusionOk="0">
                  <a:moveTo>
                    <a:pt x="1111" y="1"/>
                  </a:moveTo>
                  <a:cubicBezTo>
                    <a:pt x="829" y="1"/>
                    <a:pt x="546" y="28"/>
                    <a:pt x="268" y="28"/>
                  </a:cubicBezTo>
                  <a:cubicBezTo>
                    <a:pt x="202" y="28"/>
                    <a:pt x="137" y="26"/>
                    <a:pt x="72" y="22"/>
                  </a:cubicBezTo>
                  <a:cubicBezTo>
                    <a:pt x="0" y="70"/>
                    <a:pt x="0" y="118"/>
                    <a:pt x="72" y="177"/>
                  </a:cubicBezTo>
                  <a:cubicBezTo>
                    <a:pt x="366" y="291"/>
                    <a:pt x="664" y="318"/>
                    <a:pt x="963" y="318"/>
                  </a:cubicBezTo>
                  <a:cubicBezTo>
                    <a:pt x="1197" y="318"/>
                    <a:pt x="1432" y="301"/>
                    <a:pt x="1667" y="296"/>
                  </a:cubicBezTo>
                  <a:cubicBezTo>
                    <a:pt x="1739" y="201"/>
                    <a:pt x="1905" y="272"/>
                    <a:pt x="1965" y="141"/>
                  </a:cubicBezTo>
                  <a:cubicBezTo>
                    <a:pt x="1686" y="29"/>
                    <a:pt x="1399" y="1"/>
                    <a:pt x="11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32"/>
            <p:cNvSpPr/>
            <p:nvPr/>
          </p:nvSpPr>
          <p:spPr>
            <a:xfrm>
              <a:off x="6030500" y="2231975"/>
              <a:ext cx="52125" cy="9100"/>
            </a:xfrm>
            <a:custGeom>
              <a:avLst/>
              <a:gdLst/>
              <a:ahLst/>
              <a:cxnLst/>
              <a:rect l="l" t="t" r="r" b="b"/>
              <a:pathLst>
                <a:path w="2085" h="364" extrusionOk="0">
                  <a:moveTo>
                    <a:pt x="1656" y="0"/>
                  </a:moveTo>
                  <a:cubicBezTo>
                    <a:pt x="1555" y="0"/>
                    <a:pt x="1455" y="14"/>
                    <a:pt x="1358" y="23"/>
                  </a:cubicBezTo>
                  <a:cubicBezTo>
                    <a:pt x="1242" y="46"/>
                    <a:pt x="1123" y="55"/>
                    <a:pt x="1005" y="55"/>
                  </a:cubicBezTo>
                  <a:cubicBezTo>
                    <a:pt x="870" y="55"/>
                    <a:pt x="735" y="43"/>
                    <a:pt x="608" y="23"/>
                  </a:cubicBezTo>
                  <a:cubicBezTo>
                    <a:pt x="539" y="92"/>
                    <a:pt x="456" y="104"/>
                    <a:pt x="372" y="104"/>
                  </a:cubicBezTo>
                  <a:cubicBezTo>
                    <a:pt x="324" y="104"/>
                    <a:pt x="276" y="101"/>
                    <a:pt x="230" y="101"/>
                  </a:cubicBezTo>
                  <a:cubicBezTo>
                    <a:pt x="144" y="101"/>
                    <a:pt x="63" y="114"/>
                    <a:pt x="1" y="190"/>
                  </a:cubicBezTo>
                  <a:cubicBezTo>
                    <a:pt x="296" y="301"/>
                    <a:pt x="599" y="323"/>
                    <a:pt x="900" y="323"/>
                  </a:cubicBezTo>
                  <a:cubicBezTo>
                    <a:pt x="1093" y="323"/>
                    <a:pt x="1286" y="314"/>
                    <a:pt x="1477" y="314"/>
                  </a:cubicBezTo>
                  <a:cubicBezTo>
                    <a:pt x="1565" y="314"/>
                    <a:pt x="1652" y="316"/>
                    <a:pt x="1739" y="321"/>
                  </a:cubicBezTo>
                  <a:cubicBezTo>
                    <a:pt x="1779" y="353"/>
                    <a:pt x="1818" y="363"/>
                    <a:pt x="1858" y="363"/>
                  </a:cubicBezTo>
                  <a:cubicBezTo>
                    <a:pt x="1878" y="363"/>
                    <a:pt x="1898" y="361"/>
                    <a:pt x="1918" y="357"/>
                  </a:cubicBezTo>
                  <a:cubicBezTo>
                    <a:pt x="2013" y="309"/>
                    <a:pt x="2072" y="250"/>
                    <a:pt x="2084" y="142"/>
                  </a:cubicBezTo>
                  <a:cubicBezTo>
                    <a:pt x="1950" y="29"/>
                    <a:pt x="1803" y="0"/>
                    <a:pt x="16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32"/>
            <p:cNvSpPr/>
            <p:nvPr/>
          </p:nvSpPr>
          <p:spPr>
            <a:xfrm>
              <a:off x="5912325" y="2242675"/>
              <a:ext cx="33975" cy="8625"/>
            </a:xfrm>
            <a:custGeom>
              <a:avLst/>
              <a:gdLst/>
              <a:ahLst/>
              <a:cxnLst/>
              <a:rect l="l" t="t" r="r" b="b"/>
              <a:pathLst>
                <a:path w="1359" h="345" extrusionOk="0">
                  <a:moveTo>
                    <a:pt x="191" y="0"/>
                  </a:moveTo>
                  <a:cubicBezTo>
                    <a:pt x="132" y="72"/>
                    <a:pt x="60" y="131"/>
                    <a:pt x="1" y="215"/>
                  </a:cubicBezTo>
                  <a:cubicBezTo>
                    <a:pt x="10" y="291"/>
                    <a:pt x="43" y="344"/>
                    <a:pt x="110" y="344"/>
                  </a:cubicBezTo>
                  <a:cubicBezTo>
                    <a:pt x="127" y="344"/>
                    <a:pt x="146" y="341"/>
                    <a:pt x="168" y="334"/>
                  </a:cubicBezTo>
                  <a:cubicBezTo>
                    <a:pt x="354" y="288"/>
                    <a:pt x="534" y="275"/>
                    <a:pt x="715" y="275"/>
                  </a:cubicBezTo>
                  <a:cubicBezTo>
                    <a:pt x="915" y="275"/>
                    <a:pt x="1116" y="292"/>
                    <a:pt x="1322" y="298"/>
                  </a:cubicBezTo>
                  <a:cubicBezTo>
                    <a:pt x="1358" y="250"/>
                    <a:pt x="1358" y="215"/>
                    <a:pt x="1334" y="155"/>
                  </a:cubicBezTo>
                  <a:cubicBezTo>
                    <a:pt x="1275" y="119"/>
                    <a:pt x="1227" y="95"/>
                    <a:pt x="1168" y="60"/>
                  </a:cubicBezTo>
                  <a:cubicBezTo>
                    <a:pt x="846" y="36"/>
                    <a:pt x="513" y="12"/>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32"/>
            <p:cNvSpPr/>
            <p:nvPr/>
          </p:nvSpPr>
          <p:spPr>
            <a:xfrm>
              <a:off x="6083475" y="2234975"/>
              <a:ext cx="32175" cy="8650"/>
            </a:xfrm>
            <a:custGeom>
              <a:avLst/>
              <a:gdLst/>
              <a:ahLst/>
              <a:cxnLst/>
              <a:rect l="l" t="t" r="r" b="b"/>
              <a:pathLst>
                <a:path w="1287" h="346" extrusionOk="0">
                  <a:moveTo>
                    <a:pt x="397" y="1"/>
                  </a:moveTo>
                  <a:cubicBezTo>
                    <a:pt x="289" y="1"/>
                    <a:pt x="181" y="12"/>
                    <a:pt x="72" y="46"/>
                  </a:cubicBezTo>
                  <a:cubicBezTo>
                    <a:pt x="13" y="70"/>
                    <a:pt x="1" y="118"/>
                    <a:pt x="13" y="177"/>
                  </a:cubicBezTo>
                  <a:cubicBezTo>
                    <a:pt x="37" y="189"/>
                    <a:pt x="60" y="201"/>
                    <a:pt x="84" y="225"/>
                  </a:cubicBezTo>
                  <a:cubicBezTo>
                    <a:pt x="309" y="312"/>
                    <a:pt x="537" y="346"/>
                    <a:pt x="768" y="346"/>
                  </a:cubicBezTo>
                  <a:cubicBezTo>
                    <a:pt x="916" y="346"/>
                    <a:pt x="1066" y="332"/>
                    <a:pt x="1215" y="308"/>
                  </a:cubicBezTo>
                  <a:cubicBezTo>
                    <a:pt x="1287" y="225"/>
                    <a:pt x="1287" y="142"/>
                    <a:pt x="1215" y="58"/>
                  </a:cubicBezTo>
                  <a:cubicBezTo>
                    <a:pt x="1187" y="60"/>
                    <a:pt x="1159" y="61"/>
                    <a:pt x="1131" y="61"/>
                  </a:cubicBezTo>
                  <a:cubicBezTo>
                    <a:pt x="887" y="61"/>
                    <a:pt x="642" y="1"/>
                    <a:pt x="3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32"/>
            <p:cNvSpPr/>
            <p:nvPr/>
          </p:nvSpPr>
          <p:spPr>
            <a:xfrm>
              <a:off x="6003125" y="2232250"/>
              <a:ext cx="42575" cy="5975"/>
            </a:xfrm>
            <a:custGeom>
              <a:avLst/>
              <a:gdLst/>
              <a:ahLst/>
              <a:cxnLst/>
              <a:rect l="l" t="t" r="r" b="b"/>
              <a:pathLst>
                <a:path w="1703" h="239" extrusionOk="0">
                  <a:moveTo>
                    <a:pt x="298" y="0"/>
                  </a:moveTo>
                  <a:cubicBezTo>
                    <a:pt x="191" y="36"/>
                    <a:pt x="72" y="36"/>
                    <a:pt x="0" y="155"/>
                  </a:cubicBezTo>
                  <a:cubicBezTo>
                    <a:pt x="281" y="155"/>
                    <a:pt x="556" y="211"/>
                    <a:pt x="834" y="211"/>
                  </a:cubicBezTo>
                  <a:cubicBezTo>
                    <a:pt x="921" y="211"/>
                    <a:pt x="1008" y="205"/>
                    <a:pt x="1096" y="191"/>
                  </a:cubicBezTo>
                  <a:cubicBezTo>
                    <a:pt x="1310" y="131"/>
                    <a:pt x="1548" y="239"/>
                    <a:pt x="1703" y="12"/>
                  </a:cubicBezTo>
                  <a:cubicBezTo>
                    <a:pt x="1227" y="0"/>
                    <a:pt x="750" y="0"/>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32"/>
            <p:cNvSpPr/>
            <p:nvPr/>
          </p:nvSpPr>
          <p:spPr>
            <a:xfrm>
              <a:off x="6113850" y="2236725"/>
              <a:ext cx="28600" cy="7400"/>
            </a:xfrm>
            <a:custGeom>
              <a:avLst/>
              <a:gdLst/>
              <a:ahLst/>
              <a:cxnLst/>
              <a:rect l="l" t="t" r="r" b="b"/>
              <a:pathLst>
                <a:path w="1144" h="296" extrusionOk="0">
                  <a:moveTo>
                    <a:pt x="0" y="0"/>
                  </a:moveTo>
                  <a:lnTo>
                    <a:pt x="0" y="250"/>
                  </a:lnTo>
                  <a:cubicBezTo>
                    <a:pt x="219" y="285"/>
                    <a:pt x="446" y="296"/>
                    <a:pt x="673" y="296"/>
                  </a:cubicBezTo>
                  <a:cubicBezTo>
                    <a:pt x="830" y="296"/>
                    <a:pt x="988" y="291"/>
                    <a:pt x="1143" y="286"/>
                  </a:cubicBezTo>
                  <a:lnTo>
                    <a:pt x="1143" y="214"/>
                  </a:lnTo>
                  <a:lnTo>
                    <a:pt x="1143" y="131"/>
                  </a:lnTo>
                  <a:cubicBezTo>
                    <a:pt x="762" y="119"/>
                    <a:pt x="369" y="95"/>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32"/>
            <p:cNvSpPr/>
            <p:nvPr/>
          </p:nvSpPr>
          <p:spPr>
            <a:xfrm>
              <a:off x="5943600" y="2243600"/>
              <a:ext cx="25900" cy="6825"/>
            </a:xfrm>
            <a:custGeom>
              <a:avLst/>
              <a:gdLst/>
              <a:ahLst/>
              <a:cxnLst/>
              <a:rect l="l" t="t" r="r" b="b"/>
              <a:pathLst>
                <a:path w="1036" h="273" extrusionOk="0">
                  <a:moveTo>
                    <a:pt x="192" y="0"/>
                  </a:moveTo>
                  <a:cubicBezTo>
                    <a:pt x="140" y="0"/>
                    <a:pt x="88" y="7"/>
                    <a:pt x="36" y="23"/>
                  </a:cubicBezTo>
                  <a:lnTo>
                    <a:pt x="0" y="70"/>
                  </a:lnTo>
                  <a:lnTo>
                    <a:pt x="36" y="130"/>
                  </a:lnTo>
                  <a:cubicBezTo>
                    <a:pt x="60" y="178"/>
                    <a:pt x="60" y="213"/>
                    <a:pt x="60" y="261"/>
                  </a:cubicBezTo>
                  <a:cubicBezTo>
                    <a:pt x="393" y="261"/>
                    <a:pt x="726" y="273"/>
                    <a:pt x="1036" y="273"/>
                  </a:cubicBezTo>
                  <a:cubicBezTo>
                    <a:pt x="976" y="142"/>
                    <a:pt x="845" y="142"/>
                    <a:pt x="726" y="118"/>
                  </a:cubicBezTo>
                  <a:cubicBezTo>
                    <a:pt x="550" y="81"/>
                    <a:pt x="374" y="0"/>
                    <a:pt x="1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32"/>
            <p:cNvSpPr/>
            <p:nvPr/>
          </p:nvSpPr>
          <p:spPr>
            <a:xfrm>
              <a:off x="5938225" y="2228975"/>
              <a:ext cx="25025" cy="4575"/>
            </a:xfrm>
            <a:custGeom>
              <a:avLst/>
              <a:gdLst/>
              <a:ahLst/>
              <a:cxnLst/>
              <a:rect l="l" t="t" r="r" b="b"/>
              <a:pathLst>
                <a:path w="1001" h="183" extrusionOk="0">
                  <a:moveTo>
                    <a:pt x="596" y="1"/>
                  </a:moveTo>
                  <a:cubicBezTo>
                    <a:pt x="533" y="20"/>
                    <a:pt x="464" y="22"/>
                    <a:pt x="394" y="22"/>
                  </a:cubicBezTo>
                  <a:cubicBezTo>
                    <a:pt x="383" y="22"/>
                    <a:pt x="373" y="22"/>
                    <a:pt x="362" y="22"/>
                  </a:cubicBezTo>
                  <a:cubicBezTo>
                    <a:pt x="233" y="22"/>
                    <a:pt x="103" y="26"/>
                    <a:pt x="1" y="143"/>
                  </a:cubicBezTo>
                  <a:cubicBezTo>
                    <a:pt x="196" y="171"/>
                    <a:pt x="391" y="183"/>
                    <a:pt x="587" y="183"/>
                  </a:cubicBezTo>
                  <a:cubicBezTo>
                    <a:pt x="725" y="183"/>
                    <a:pt x="863" y="177"/>
                    <a:pt x="1001" y="167"/>
                  </a:cubicBezTo>
                  <a:lnTo>
                    <a:pt x="1001" y="12"/>
                  </a:lnTo>
                  <a:cubicBezTo>
                    <a:pt x="870" y="1"/>
                    <a:pt x="727" y="1"/>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32"/>
            <p:cNvSpPr/>
            <p:nvPr/>
          </p:nvSpPr>
          <p:spPr>
            <a:xfrm>
              <a:off x="5790450" y="2236175"/>
              <a:ext cx="18325" cy="7850"/>
            </a:xfrm>
            <a:custGeom>
              <a:avLst/>
              <a:gdLst/>
              <a:ahLst/>
              <a:cxnLst/>
              <a:rect l="l" t="t" r="r" b="b"/>
              <a:pathLst>
                <a:path w="733" h="314" extrusionOk="0">
                  <a:moveTo>
                    <a:pt x="58" y="0"/>
                  </a:moveTo>
                  <a:cubicBezTo>
                    <a:pt x="2" y="0"/>
                    <a:pt x="1" y="67"/>
                    <a:pt x="18" y="153"/>
                  </a:cubicBezTo>
                  <a:cubicBezTo>
                    <a:pt x="137" y="260"/>
                    <a:pt x="256" y="314"/>
                    <a:pt x="375" y="314"/>
                  </a:cubicBezTo>
                  <a:cubicBezTo>
                    <a:pt x="494" y="314"/>
                    <a:pt x="613" y="260"/>
                    <a:pt x="732" y="153"/>
                  </a:cubicBezTo>
                  <a:cubicBezTo>
                    <a:pt x="542" y="94"/>
                    <a:pt x="316" y="189"/>
                    <a:pt x="149" y="34"/>
                  </a:cubicBezTo>
                  <a:cubicBezTo>
                    <a:pt x="109" y="11"/>
                    <a:pt x="79" y="0"/>
                    <a:pt x="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32"/>
            <p:cNvSpPr/>
            <p:nvPr/>
          </p:nvSpPr>
          <p:spPr>
            <a:xfrm>
              <a:off x="5779875" y="2220400"/>
              <a:ext cx="14325" cy="5625"/>
            </a:xfrm>
            <a:custGeom>
              <a:avLst/>
              <a:gdLst/>
              <a:ahLst/>
              <a:cxnLst/>
              <a:rect l="l" t="t" r="r" b="b"/>
              <a:pathLst>
                <a:path w="573" h="225" extrusionOk="0">
                  <a:moveTo>
                    <a:pt x="118" y="0"/>
                  </a:moveTo>
                  <a:cubicBezTo>
                    <a:pt x="52" y="0"/>
                    <a:pt x="6" y="41"/>
                    <a:pt x="12" y="189"/>
                  </a:cubicBezTo>
                  <a:lnTo>
                    <a:pt x="1" y="224"/>
                  </a:lnTo>
                  <a:cubicBezTo>
                    <a:pt x="191" y="224"/>
                    <a:pt x="382" y="213"/>
                    <a:pt x="572" y="213"/>
                  </a:cubicBezTo>
                  <a:lnTo>
                    <a:pt x="572" y="70"/>
                  </a:lnTo>
                  <a:cubicBezTo>
                    <a:pt x="501" y="58"/>
                    <a:pt x="417" y="46"/>
                    <a:pt x="310" y="46"/>
                  </a:cubicBezTo>
                  <a:cubicBezTo>
                    <a:pt x="245" y="29"/>
                    <a:pt x="174" y="0"/>
                    <a:pt x="1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32"/>
            <p:cNvSpPr/>
            <p:nvPr/>
          </p:nvSpPr>
          <p:spPr>
            <a:xfrm>
              <a:off x="6073675" y="2238425"/>
              <a:ext cx="11925" cy="4600"/>
            </a:xfrm>
            <a:custGeom>
              <a:avLst/>
              <a:gdLst/>
              <a:ahLst/>
              <a:cxnLst/>
              <a:rect l="l" t="t" r="r" b="b"/>
              <a:pathLst>
                <a:path w="477" h="184" extrusionOk="0">
                  <a:moveTo>
                    <a:pt x="299" y="1"/>
                  </a:moveTo>
                  <a:cubicBezTo>
                    <a:pt x="256" y="1"/>
                    <a:pt x="214" y="15"/>
                    <a:pt x="179" y="51"/>
                  </a:cubicBezTo>
                  <a:cubicBezTo>
                    <a:pt x="119" y="51"/>
                    <a:pt x="60" y="63"/>
                    <a:pt x="0" y="63"/>
                  </a:cubicBezTo>
                  <a:cubicBezTo>
                    <a:pt x="85" y="148"/>
                    <a:pt x="164" y="184"/>
                    <a:pt x="243" y="184"/>
                  </a:cubicBezTo>
                  <a:cubicBezTo>
                    <a:pt x="319" y="184"/>
                    <a:pt x="395" y="151"/>
                    <a:pt x="476" y="99"/>
                  </a:cubicBezTo>
                  <a:cubicBezTo>
                    <a:pt x="464" y="63"/>
                    <a:pt x="452" y="51"/>
                    <a:pt x="429" y="39"/>
                  </a:cubicBezTo>
                  <a:cubicBezTo>
                    <a:pt x="387" y="15"/>
                    <a:pt x="342" y="1"/>
                    <a:pt x="2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32"/>
            <p:cNvSpPr/>
            <p:nvPr/>
          </p:nvSpPr>
          <p:spPr>
            <a:xfrm>
              <a:off x="6037350" y="2250100"/>
              <a:ext cx="4775" cy="3575"/>
            </a:xfrm>
            <a:custGeom>
              <a:avLst/>
              <a:gdLst/>
              <a:ahLst/>
              <a:cxnLst/>
              <a:rect l="l" t="t" r="r" b="b"/>
              <a:pathLst>
                <a:path w="191" h="143" extrusionOk="0">
                  <a:moveTo>
                    <a:pt x="72" y="1"/>
                  </a:moveTo>
                  <a:cubicBezTo>
                    <a:pt x="36" y="48"/>
                    <a:pt x="24" y="72"/>
                    <a:pt x="0" y="108"/>
                  </a:cubicBezTo>
                  <a:cubicBezTo>
                    <a:pt x="29" y="133"/>
                    <a:pt x="53" y="143"/>
                    <a:pt x="74" y="143"/>
                  </a:cubicBezTo>
                  <a:cubicBezTo>
                    <a:pt x="124" y="143"/>
                    <a:pt x="158" y="87"/>
                    <a:pt x="191" y="37"/>
                  </a:cubicBezTo>
                  <a:cubicBezTo>
                    <a:pt x="143" y="13"/>
                    <a:pt x="96"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32"/>
            <p:cNvSpPr/>
            <p:nvPr/>
          </p:nvSpPr>
          <p:spPr>
            <a:xfrm>
              <a:off x="5941500" y="2243700"/>
              <a:ext cx="3600" cy="3150"/>
            </a:xfrm>
            <a:custGeom>
              <a:avLst/>
              <a:gdLst/>
              <a:ahLst/>
              <a:cxnLst/>
              <a:rect l="l" t="t" r="r" b="b"/>
              <a:pathLst>
                <a:path w="144" h="126" extrusionOk="0">
                  <a:moveTo>
                    <a:pt x="72" y="1"/>
                  </a:moveTo>
                  <a:cubicBezTo>
                    <a:pt x="48" y="1"/>
                    <a:pt x="24" y="7"/>
                    <a:pt x="1" y="19"/>
                  </a:cubicBezTo>
                  <a:cubicBezTo>
                    <a:pt x="48" y="54"/>
                    <a:pt x="96" y="90"/>
                    <a:pt x="144" y="126"/>
                  </a:cubicBezTo>
                  <a:lnTo>
                    <a:pt x="144" y="19"/>
                  </a:lnTo>
                  <a:cubicBezTo>
                    <a:pt x="120" y="7"/>
                    <a:pt x="96"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32"/>
            <p:cNvSpPr/>
            <p:nvPr/>
          </p:nvSpPr>
          <p:spPr>
            <a:xfrm>
              <a:off x="5812625" y="2239875"/>
              <a:ext cx="3000" cy="1325"/>
            </a:xfrm>
            <a:custGeom>
              <a:avLst/>
              <a:gdLst/>
              <a:ahLst/>
              <a:cxnLst/>
              <a:rect l="l" t="t" r="r" b="b"/>
              <a:pathLst>
                <a:path w="120" h="53" extrusionOk="0">
                  <a:moveTo>
                    <a:pt x="31" y="0"/>
                  </a:moveTo>
                  <a:cubicBezTo>
                    <a:pt x="20" y="0"/>
                    <a:pt x="10" y="2"/>
                    <a:pt x="0" y="5"/>
                  </a:cubicBezTo>
                  <a:cubicBezTo>
                    <a:pt x="12" y="29"/>
                    <a:pt x="24" y="53"/>
                    <a:pt x="24" y="53"/>
                  </a:cubicBezTo>
                  <a:cubicBezTo>
                    <a:pt x="60" y="53"/>
                    <a:pt x="84" y="41"/>
                    <a:pt x="119" y="29"/>
                  </a:cubicBezTo>
                  <a:cubicBezTo>
                    <a:pt x="93" y="11"/>
                    <a:pt x="61" y="0"/>
                    <a:pt x="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32"/>
            <p:cNvSpPr/>
            <p:nvPr/>
          </p:nvSpPr>
          <p:spPr>
            <a:xfrm>
              <a:off x="5785850" y="2273600"/>
              <a:ext cx="100325" cy="12750"/>
            </a:xfrm>
            <a:custGeom>
              <a:avLst/>
              <a:gdLst/>
              <a:ahLst/>
              <a:cxnLst/>
              <a:rect l="l" t="t" r="r" b="b"/>
              <a:pathLst>
                <a:path w="4013" h="510" extrusionOk="0">
                  <a:moveTo>
                    <a:pt x="339" y="1"/>
                  </a:moveTo>
                  <a:cubicBezTo>
                    <a:pt x="183" y="1"/>
                    <a:pt x="55" y="57"/>
                    <a:pt x="24" y="240"/>
                  </a:cubicBezTo>
                  <a:cubicBezTo>
                    <a:pt x="0" y="413"/>
                    <a:pt x="100" y="438"/>
                    <a:pt x="230" y="438"/>
                  </a:cubicBezTo>
                  <a:cubicBezTo>
                    <a:pt x="282" y="438"/>
                    <a:pt x="339" y="434"/>
                    <a:pt x="395" y="434"/>
                  </a:cubicBezTo>
                  <a:cubicBezTo>
                    <a:pt x="486" y="434"/>
                    <a:pt x="574" y="444"/>
                    <a:pt x="631" y="502"/>
                  </a:cubicBezTo>
                  <a:cubicBezTo>
                    <a:pt x="926" y="465"/>
                    <a:pt x="1221" y="453"/>
                    <a:pt x="1515" y="453"/>
                  </a:cubicBezTo>
                  <a:cubicBezTo>
                    <a:pt x="2145" y="453"/>
                    <a:pt x="2772" y="510"/>
                    <a:pt x="3398" y="510"/>
                  </a:cubicBezTo>
                  <a:cubicBezTo>
                    <a:pt x="3528" y="510"/>
                    <a:pt x="3657" y="507"/>
                    <a:pt x="3786" y="502"/>
                  </a:cubicBezTo>
                  <a:cubicBezTo>
                    <a:pt x="3881" y="430"/>
                    <a:pt x="4012" y="406"/>
                    <a:pt x="3953" y="216"/>
                  </a:cubicBezTo>
                  <a:lnTo>
                    <a:pt x="3655" y="216"/>
                  </a:lnTo>
                  <a:cubicBezTo>
                    <a:pt x="3583" y="109"/>
                    <a:pt x="3491" y="79"/>
                    <a:pt x="3393" y="79"/>
                  </a:cubicBezTo>
                  <a:cubicBezTo>
                    <a:pt x="3295" y="79"/>
                    <a:pt x="3191" y="109"/>
                    <a:pt x="3095" y="121"/>
                  </a:cubicBezTo>
                  <a:cubicBezTo>
                    <a:pt x="3012" y="204"/>
                    <a:pt x="2893" y="168"/>
                    <a:pt x="2810" y="216"/>
                  </a:cubicBezTo>
                  <a:cubicBezTo>
                    <a:pt x="2736" y="293"/>
                    <a:pt x="2676" y="323"/>
                    <a:pt x="2625" y="323"/>
                  </a:cubicBezTo>
                  <a:cubicBezTo>
                    <a:pt x="2510" y="323"/>
                    <a:pt x="2439" y="175"/>
                    <a:pt x="2357" y="85"/>
                  </a:cubicBezTo>
                  <a:cubicBezTo>
                    <a:pt x="2357" y="85"/>
                    <a:pt x="2345" y="73"/>
                    <a:pt x="2321" y="61"/>
                  </a:cubicBezTo>
                  <a:cubicBezTo>
                    <a:pt x="2311" y="54"/>
                    <a:pt x="2302" y="51"/>
                    <a:pt x="2292" y="51"/>
                  </a:cubicBezTo>
                  <a:cubicBezTo>
                    <a:pt x="2271" y="51"/>
                    <a:pt x="2251" y="68"/>
                    <a:pt x="2226" y="85"/>
                  </a:cubicBezTo>
                  <a:cubicBezTo>
                    <a:pt x="2226" y="97"/>
                    <a:pt x="2202" y="97"/>
                    <a:pt x="2167" y="121"/>
                  </a:cubicBezTo>
                  <a:cubicBezTo>
                    <a:pt x="2161" y="123"/>
                    <a:pt x="2153" y="125"/>
                    <a:pt x="2145" y="125"/>
                  </a:cubicBezTo>
                  <a:cubicBezTo>
                    <a:pt x="2120" y="125"/>
                    <a:pt x="2086" y="112"/>
                    <a:pt x="2059" y="85"/>
                  </a:cubicBezTo>
                  <a:cubicBezTo>
                    <a:pt x="2046" y="58"/>
                    <a:pt x="2025" y="43"/>
                    <a:pt x="1999" y="43"/>
                  </a:cubicBezTo>
                  <a:cubicBezTo>
                    <a:pt x="1978" y="43"/>
                    <a:pt x="1955" y="52"/>
                    <a:pt x="1929" y="73"/>
                  </a:cubicBezTo>
                  <a:lnTo>
                    <a:pt x="1786" y="73"/>
                  </a:lnTo>
                  <a:cubicBezTo>
                    <a:pt x="1593" y="113"/>
                    <a:pt x="1405" y="138"/>
                    <a:pt x="1218" y="138"/>
                  </a:cubicBezTo>
                  <a:cubicBezTo>
                    <a:pt x="1069" y="138"/>
                    <a:pt x="921" y="122"/>
                    <a:pt x="774" y="85"/>
                  </a:cubicBezTo>
                  <a:cubicBezTo>
                    <a:pt x="639" y="46"/>
                    <a:pt x="478" y="1"/>
                    <a:pt x="3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32"/>
            <p:cNvSpPr/>
            <p:nvPr/>
          </p:nvSpPr>
          <p:spPr>
            <a:xfrm>
              <a:off x="5876025" y="2254275"/>
              <a:ext cx="83375" cy="14575"/>
            </a:xfrm>
            <a:custGeom>
              <a:avLst/>
              <a:gdLst/>
              <a:ahLst/>
              <a:cxnLst/>
              <a:rect l="l" t="t" r="r" b="b"/>
              <a:pathLst>
                <a:path w="3335" h="583" extrusionOk="0">
                  <a:moveTo>
                    <a:pt x="532" y="0"/>
                  </a:moveTo>
                  <a:cubicBezTo>
                    <a:pt x="358" y="0"/>
                    <a:pt x="190" y="45"/>
                    <a:pt x="36" y="203"/>
                  </a:cubicBezTo>
                  <a:cubicBezTo>
                    <a:pt x="0" y="262"/>
                    <a:pt x="0" y="346"/>
                    <a:pt x="36" y="405"/>
                  </a:cubicBezTo>
                  <a:cubicBezTo>
                    <a:pt x="776" y="527"/>
                    <a:pt x="1522" y="583"/>
                    <a:pt x="2274" y="583"/>
                  </a:cubicBezTo>
                  <a:cubicBezTo>
                    <a:pt x="2622" y="583"/>
                    <a:pt x="2972" y="571"/>
                    <a:pt x="3322" y="548"/>
                  </a:cubicBezTo>
                  <a:lnTo>
                    <a:pt x="3322" y="501"/>
                  </a:lnTo>
                  <a:lnTo>
                    <a:pt x="3322" y="465"/>
                  </a:lnTo>
                  <a:lnTo>
                    <a:pt x="3334" y="429"/>
                  </a:lnTo>
                  <a:cubicBezTo>
                    <a:pt x="2763" y="12"/>
                    <a:pt x="2024" y="346"/>
                    <a:pt x="1429" y="48"/>
                  </a:cubicBezTo>
                  <a:cubicBezTo>
                    <a:pt x="1360" y="68"/>
                    <a:pt x="1290" y="76"/>
                    <a:pt x="1219" y="76"/>
                  </a:cubicBezTo>
                  <a:cubicBezTo>
                    <a:pt x="994" y="76"/>
                    <a:pt x="758" y="0"/>
                    <a:pt x="5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32"/>
            <p:cNvSpPr/>
            <p:nvPr/>
          </p:nvSpPr>
          <p:spPr>
            <a:xfrm>
              <a:off x="5880475" y="2276700"/>
              <a:ext cx="72075" cy="10050"/>
            </a:xfrm>
            <a:custGeom>
              <a:avLst/>
              <a:gdLst/>
              <a:ahLst/>
              <a:cxnLst/>
              <a:rect l="l" t="t" r="r" b="b"/>
              <a:pathLst>
                <a:path w="2883" h="402" extrusionOk="0">
                  <a:moveTo>
                    <a:pt x="1010" y="1"/>
                  </a:moveTo>
                  <a:cubicBezTo>
                    <a:pt x="720" y="1"/>
                    <a:pt x="432" y="77"/>
                    <a:pt x="144" y="127"/>
                  </a:cubicBezTo>
                  <a:cubicBezTo>
                    <a:pt x="96" y="199"/>
                    <a:pt x="49" y="294"/>
                    <a:pt x="1" y="378"/>
                  </a:cubicBezTo>
                  <a:cubicBezTo>
                    <a:pt x="953" y="378"/>
                    <a:pt x="1906" y="378"/>
                    <a:pt x="2882" y="401"/>
                  </a:cubicBezTo>
                  <a:cubicBezTo>
                    <a:pt x="2829" y="173"/>
                    <a:pt x="2713" y="126"/>
                    <a:pt x="2581" y="126"/>
                  </a:cubicBezTo>
                  <a:cubicBezTo>
                    <a:pt x="2488" y="126"/>
                    <a:pt x="2388" y="149"/>
                    <a:pt x="2295" y="149"/>
                  </a:cubicBezTo>
                  <a:cubicBezTo>
                    <a:pt x="2250" y="149"/>
                    <a:pt x="2207" y="143"/>
                    <a:pt x="2168" y="127"/>
                  </a:cubicBezTo>
                  <a:cubicBezTo>
                    <a:pt x="2120" y="127"/>
                    <a:pt x="2061" y="116"/>
                    <a:pt x="2013" y="116"/>
                  </a:cubicBezTo>
                  <a:cubicBezTo>
                    <a:pt x="2006" y="115"/>
                    <a:pt x="1999" y="115"/>
                    <a:pt x="1992" y="115"/>
                  </a:cubicBezTo>
                  <a:cubicBezTo>
                    <a:pt x="1898" y="115"/>
                    <a:pt x="1803" y="165"/>
                    <a:pt x="1709" y="165"/>
                  </a:cubicBezTo>
                  <a:cubicBezTo>
                    <a:pt x="1667" y="165"/>
                    <a:pt x="1626" y="155"/>
                    <a:pt x="1584" y="127"/>
                  </a:cubicBezTo>
                  <a:cubicBezTo>
                    <a:pt x="1391" y="33"/>
                    <a:pt x="1200" y="1"/>
                    <a:pt x="10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32"/>
            <p:cNvSpPr/>
            <p:nvPr/>
          </p:nvSpPr>
          <p:spPr>
            <a:xfrm>
              <a:off x="5816500" y="2251925"/>
              <a:ext cx="54775" cy="14750"/>
            </a:xfrm>
            <a:custGeom>
              <a:avLst/>
              <a:gdLst/>
              <a:ahLst/>
              <a:cxnLst/>
              <a:rect l="l" t="t" r="r" b="b"/>
              <a:pathLst>
                <a:path w="2191" h="590" extrusionOk="0">
                  <a:moveTo>
                    <a:pt x="1345" y="1"/>
                  </a:moveTo>
                  <a:cubicBezTo>
                    <a:pt x="1189" y="1"/>
                    <a:pt x="1030" y="31"/>
                    <a:pt x="869" y="95"/>
                  </a:cubicBezTo>
                  <a:cubicBezTo>
                    <a:pt x="782" y="150"/>
                    <a:pt x="686" y="160"/>
                    <a:pt x="587" y="160"/>
                  </a:cubicBezTo>
                  <a:cubicBezTo>
                    <a:pt x="524" y="160"/>
                    <a:pt x="460" y="156"/>
                    <a:pt x="397" y="156"/>
                  </a:cubicBezTo>
                  <a:cubicBezTo>
                    <a:pt x="304" y="156"/>
                    <a:pt x="214" y="166"/>
                    <a:pt x="131" y="214"/>
                  </a:cubicBezTo>
                  <a:cubicBezTo>
                    <a:pt x="95" y="321"/>
                    <a:pt x="48" y="404"/>
                    <a:pt x="0" y="499"/>
                  </a:cubicBezTo>
                  <a:cubicBezTo>
                    <a:pt x="58" y="563"/>
                    <a:pt x="124" y="587"/>
                    <a:pt x="193" y="587"/>
                  </a:cubicBezTo>
                  <a:cubicBezTo>
                    <a:pt x="267" y="587"/>
                    <a:pt x="343" y="560"/>
                    <a:pt x="417" y="523"/>
                  </a:cubicBezTo>
                  <a:cubicBezTo>
                    <a:pt x="572" y="535"/>
                    <a:pt x="703" y="535"/>
                    <a:pt x="845" y="535"/>
                  </a:cubicBezTo>
                  <a:cubicBezTo>
                    <a:pt x="897" y="567"/>
                    <a:pt x="952" y="589"/>
                    <a:pt x="1005" y="589"/>
                  </a:cubicBezTo>
                  <a:cubicBezTo>
                    <a:pt x="1050" y="589"/>
                    <a:pt x="1093" y="573"/>
                    <a:pt x="1131" y="535"/>
                  </a:cubicBezTo>
                  <a:lnTo>
                    <a:pt x="1417" y="535"/>
                  </a:lnTo>
                  <a:cubicBezTo>
                    <a:pt x="1655" y="523"/>
                    <a:pt x="1893" y="523"/>
                    <a:pt x="2143" y="499"/>
                  </a:cubicBezTo>
                  <a:cubicBezTo>
                    <a:pt x="2191" y="440"/>
                    <a:pt x="2191" y="356"/>
                    <a:pt x="2143" y="285"/>
                  </a:cubicBezTo>
                  <a:cubicBezTo>
                    <a:pt x="1898" y="101"/>
                    <a:pt x="1627" y="1"/>
                    <a:pt x="13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32"/>
            <p:cNvSpPr/>
            <p:nvPr/>
          </p:nvSpPr>
          <p:spPr>
            <a:xfrm>
              <a:off x="5934650" y="2276450"/>
              <a:ext cx="30400" cy="9700"/>
            </a:xfrm>
            <a:custGeom>
              <a:avLst/>
              <a:gdLst/>
              <a:ahLst/>
              <a:cxnLst/>
              <a:rect l="l" t="t" r="r" b="b"/>
              <a:pathLst>
                <a:path w="1216" h="388" extrusionOk="0">
                  <a:moveTo>
                    <a:pt x="410" y="0"/>
                  </a:moveTo>
                  <a:cubicBezTo>
                    <a:pt x="270" y="0"/>
                    <a:pt x="133" y="39"/>
                    <a:pt x="1" y="126"/>
                  </a:cubicBezTo>
                  <a:cubicBezTo>
                    <a:pt x="179" y="376"/>
                    <a:pt x="537" y="137"/>
                    <a:pt x="715" y="388"/>
                  </a:cubicBezTo>
                  <a:lnTo>
                    <a:pt x="1144" y="388"/>
                  </a:lnTo>
                  <a:cubicBezTo>
                    <a:pt x="1215" y="126"/>
                    <a:pt x="930" y="245"/>
                    <a:pt x="858" y="126"/>
                  </a:cubicBezTo>
                  <a:cubicBezTo>
                    <a:pt x="710" y="45"/>
                    <a:pt x="559"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32"/>
            <p:cNvSpPr/>
            <p:nvPr/>
          </p:nvSpPr>
          <p:spPr>
            <a:xfrm>
              <a:off x="5956100" y="2279575"/>
              <a:ext cx="29475" cy="7800"/>
            </a:xfrm>
            <a:custGeom>
              <a:avLst/>
              <a:gdLst/>
              <a:ahLst/>
              <a:cxnLst/>
              <a:rect l="l" t="t" r="r" b="b"/>
              <a:pathLst>
                <a:path w="1179" h="312" extrusionOk="0">
                  <a:moveTo>
                    <a:pt x="0" y="1"/>
                  </a:moveTo>
                  <a:cubicBezTo>
                    <a:pt x="95" y="84"/>
                    <a:pt x="191" y="179"/>
                    <a:pt x="286" y="263"/>
                  </a:cubicBezTo>
                  <a:cubicBezTo>
                    <a:pt x="419" y="301"/>
                    <a:pt x="550" y="312"/>
                    <a:pt x="682" y="312"/>
                  </a:cubicBezTo>
                  <a:cubicBezTo>
                    <a:pt x="832" y="312"/>
                    <a:pt x="984" y="298"/>
                    <a:pt x="1143" y="298"/>
                  </a:cubicBezTo>
                  <a:lnTo>
                    <a:pt x="1143" y="239"/>
                  </a:lnTo>
                  <a:cubicBezTo>
                    <a:pt x="1179" y="96"/>
                    <a:pt x="1095" y="48"/>
                    <a:pt x="10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32"/>
            <p:cNvSpPr/>
            <p:nvPr/>
          </p:nvSpPr>
          <p:spPr>
            <a:xfrm>
              <a:off x="5920075" y="2276900"/>
              <a:ext cx="10750" cy="5900"/>
            </a:xfrm>
            <a:custGeom>
              <a:avLst/>
              <a:gdLst/>
              <a:ahLst/>
              <a:cxnLst/>
              <a:rect l="l" t="t" r="r" b="b"/>
              <a:pathLst>
                <a:path w="430" h="236" extrusionOk="0">
                  <a:moveTo>
                    <a:pt x="251" y="0"/>
                  </a:moveTo>
                  <a:cubicBezTo>
                    <a:pt x="167" y="0"/>
                    <a:pt x="84" y="52"/>
                    <a:pt x="0" y="108"/>
                  </a:cubicBezTo>
                  <a:cubicBezTo>
                    <a:pt x="72" y="191"/>
                    <a:pt x="146" y="236"/>
                    <a:pt x="219" y="236"/>
                  </a:cubicBezTo>
                  <a:cubicBezTo>
                    <a:pt x="292" y="236"/>
                    <a:pt x="364" y="191"/>
                    <a:pt x="429" y="96"/>
                  </a:cubicBezTo>
                  <a:cubicBezTo>
                    <a:pt x="370" y="26"/>
                    <a:pt x="310" y="0"/>
                    <a:pt x="2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32"/>
            <p:cNvSpPr/>
            <p:nvPr/>
          </p:nvSpPr>
          <p:spPr>
            <a:xfrm>
              <a:off x="5981100" y="2278650"/>
              <a:ext cx="11625" cy="7100"/>
            </a:xfrm>
            <a:custGeom>
              <a:avLst/>
              <a:gdLst/>
              <a:ahLst/>
              <a:cxnLst/>
              <a:rect l="l" t="t" r="r" b="b"/>
              <a:pathLst>
                <a:path w="465" h="284" extrusionOk="0">
                  <a:moveTo>
                    <a:pt x="192" y="1"/>
                  </a:moveTo>
                  <a:cubicBezTo>
                    <a:pt x="132" y="1"/>
                    <a:pt x="69" y="15"/>
                    <a:pt x="0" y="38"/>
                  </a:cubicBezTo>
                  <a:cubicBezTo>
                    <a:pt x="48" y="109"/>
                    <a:pt x="84" y="204"/>
                    <a:pt x="131" y="276"/>
                  </a:cubicBezTo>
                  <a:cubicBezTo>
                    <a:pt x="159" y="281"/>
                    <a:pt x="187" y="284"/>
                    <a:pt x="214" y="284"/>
                  </a:cubicBezTo>
                  <a:cubicBezTo>
                    <a:pt x="312" y="284"/>
                    <a:pt x="399" y="245"/>
                    <a:pt x="465" y="133"/>
                  </a:cubicBezTo>
                  <a:cubicBezTo>
                    <a:pt x="376" y="37"/>
                    <a:pt x="288" y="1"/>
                    <a:pt x="1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32"/>
            <p:cNvSpPr/>
            <p:nvPr/>
          </p:nvSpPr>
          <p:spPr>
            <a:xfrm>
              <a:off x="5981100" y="2265000"/>
              <a:ext cx="13700" cy="7100"/>
            </a:xfrm>
            <a:custGeom>
              <a:avLst/>
              <a:gdLst/>
              <a:ahLst/>
              <a:cxnLst/>
              <a:rect l="l" t="t" r="r" b="b"/>
              <a:pathLst>
                <a:path w="548" h="284" extrusionOk="0">
                  <a:moveTo>
                    <a:pt x="131" y="0"/>
                  </a:moveTo>
                  <a:lnTo>
                    <a:pt x="131" y="0"/>
                  </a:lnTo>
                  <a:cubicBezTo>
                    <a:pt x="0" y="131"/>
                    <a:pt x="12" y="238"/>
                    <a:pt x="191" y="274"/>
                  </a:cubicBezTo>
                  <a:cubicBezTo>
                    <a:pt x="224" y="280"/>
                    <a:pt x="259" y="284"/>
                    <a:pt x="293" y="284"/>
                  </a:cubicBezTo>
                  <a:cubicBezTo>
                    <a:pt x="391" y="284"/>
                    <a:pt x="486" y="252"/>
                    <a:pt x="548" y="155"/>
                  </a:cubicBezTo>
                  <a:cubicBezTo>
                    <a:pt x="405" y="131"/>
                    <a:pt x="238" y="155"/>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32"/>
            <p:cNvSpPr/>
            <p:nvPr/>
          </p:nvSpPr>
          <p:spPr>
            <a:xfrm>
              <a:off x="5855775" y="2276125"/>
              <a:ext cx="6875" cy="5150"/>
            </a:xfrm>
            <a:custGeom>
              <a:avLst/>
              <a:gdLst/>
              <a:ahLst/>
              <a:cxnLst/>
              <a:rect l="l" t="t" r="r" b="b"/>
              <a:pathLst>
                <a:path w="275" h="206" extrusionOk="0">
                  <a:moveTo>
                    <a:pt x="138" y="0"/>
                  </a:moveTo>
                  <a:cubicBezTo>
                    <a:pt x="73" y="0"/>
                    <a:pt x="23" y="35"/>
                    <a:pt x="1" y="139"/>
                  </a:cubicBezTo>
                  <a:cubicBezTo>
                    <a:pt x="61" y="163"/>
                    <a:pt x="128" y="206"/>
                    <a:pt x="181" y="206"/>
                  </a:cubicBezTo>
                  <a:cubicBezTo>
                    <a:pt x="231" y="206"/>
                    <a:pt x="269" y="166"/>
                    <a:pt x="275" y="31"/>
                  </a:cubicBezTo>
                  <a:cubicBezTo>
                    <a:pt x="225" y="13"/>
                    <a:pt x="179" y="0"/>
                    <a:pt x="1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32"/>
            <p:cNvSpPr/>
            <p:nvPr/>
          </p:nvSpPr>
          <p:spPr>
            <a:xfrm>
              <a:off x="5869775" y="2259975"/>
              <a:ext cx="7150" cy="4750"/>
            </a:xfrm>
            <a:custGeom>
              <a:avLst/>
              <a:gdLst/>
              <a:ahLst/>
              <a:cxnLst/>
              <a:rect l="l" t="t" r="r" b="b"/>
              <a:pathLst>
                <a:path w="286" h="190" extrusionOk="0">
                  <a:moveTo>
                    <a:pt x="134" y="0"/>
                  </a:moveTo>
                  <a:cubicBezTo>
                    <a:pt x="87" y="0"/>
                    <a:pt x="41" y="24"/>
                    <a:pt x="0" y="70"/>
                  </a:cubicBezTo>
                  <a:lnTo>
                    <a:pt x="0" y="189"/>
                  </a:lnTo>
                  <a:cubicBezTo>
                    <a:pt x="96" y="189"/>
                    <a:pt x="191" y="189"/>
                    <a:pt x="286" y="177"/>
                  </a:cubicBezTo>
                  <a:lnTo>
                    <a:pt x="286" y="130"/>
                  </a:lnTo>
                  <a:lnTo>
                    <a:pt x="286" y="82"/>
                  </a:lnTo>
                  <a:cubicBezTo>
                    <a:pt x="237" y="27"/>
                    <a:pt x="185"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32"/>
            <p:cNvSpPr/>
            <p:nvPr/>
          </p:nvSpPr>
          <p:spPr>
            <a:xfrm>
              <a:off x="6099850" y="2289700"/>
              <a:ext cx="24725" cy="8050"/>
            </a:xfrm>
            <a:custGeom>
              <a:avLst/>
              <a:gdLst/>
              <a:ahLst/>
              <a:cxnLst/>
              <a:rect l="l" t="t" r="r" b="b"/>
              <a:pathLst>
                <a:path w="989" h="322" extrusionOk="0">
                  <a:moveTo>
                    <a:pt x="132" y="24"/>
                  </a:moveTo>
                  <a:cubicBezTo>
                    <a:pt x="84" y="96"/>
                    <a:pt x="37" y="191"/>
                    <a:pt x="1" y="262"/>
                  </a:cubicBezTo>
                  <a:cubicBezTo>
                    <a:pt x="215" y="274"/>
                    <a:pt x="453" y="310"/>
                    <a:pt x="679" y="322"/>
                  </a:cubicBezTo>
                  <a:cubicBezTo>
                    <a:pt x="799" y="298"/>
                    <a:pt x="918" y="274"/>
                    <a:pt x="989" y="179"/>
                  </a:cubicBezTo>
                  <a:cubicBezTo>
                    <a:pt x="727" y="0"/>
                    <a:pt x="418" y="60"/>
                    <a:pt x="132"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32"/>
            <p:cNvSpPr/>
            <p:nvPr/>
          </p:nvSpPr>
          <p:spPr>
            <a:xfrm>
              <a:off x="6031400" y="2286725"/>
              <a:ext cx="9850" cy="3900"/>
            </a:xfrm>
            <a:custGeom>
              <a:avLst/>
              <a:gdLst/>
              <a:ahLst/>
              <a:cxnLst/>
              <a:rect l="l" t="t" r="r" b="b"/>
              <a:pathLst>
                <a:path w="394" h="156" extrusionOk="0">
                  <a:moveTo>
                    <a:pt x="239" y="1"/>
                  </a:moveTo>
                  <a:cubicBezTo>
                    <a:pt x="147" y="1"/>
                    <a:pt x="62" y="24"/>
                    <a:pt x="0" y="131"/>
                  </a:cubicBezTo>
                  <a:cubicBezTo>
                    <a:pt x="24" y="155"/>
                    <a:pt x="60" y="155"/>
                    <a:pt x="96" y="155"/>
                  </a:cubicBezTo>
                  <a:cubicBezTo>
                    <a:pt x="215" y="131"/>
                    <a:pt x="334" y="131"/>
                    <a:pt x="393" y="12"/>
                  </a:cubicBezTo>
                  <a:cubicBezTo>
                    <a:pt x="342" y="8"/>
                    <a:pt x="290" y="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32"/>
            <p:cNvSpPr/>
            <p:nvPr/>
          </p:nvSpPr>
          <p:spPr>
            <a:xfrm>
              <a:off x="6060275" y="2287025"/>
              <a:ext cx="2400" cy="2700"/>
            </a:xfrm>
            <a:custGeom>
              <a:avLst/>
              <a:gdLst/>
              <a:ahLst/>
              <a:cxnLst/>
              <a:rect l="l" t="t" r="r" b="b"/>
              <a:pathLst>
                <a:path w="96" h="108" extrusionOk="0">
                  <a:moveTo>
                    <a:pt x="96" y="0"/>
                  </a:moveTo>
                  <a:lnTo>
                    <a:pt x="96" y="0"/>
                  </a:lnTo>
                  <a:cubicBezTo>
                    <a:pt x="60" y="24"/>
                    <a:pt x="36" y="72"/>
                    <a:pt x="0" y="107"/>
                  </a:cubicBezTo>
                  <a:cubicBezTo>
                    <a:pt x="48" y="84"/>
                    <a:pt x="96" y="72"/>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32"/>
            <p:cNvSpPr/>
            <p:nvPr/>
          </p:nvSpPr>
          <p:spPr>
            <a:xfrm>
              <a:off x="5966500" y="3042775"/>
              <a:ext cx="68800" cy="21450"/>
            </a:xfrm>
            <a:custGeom>
              <a:avLst/>
              <a:gdLst/>
              <a:ahLst/>
              <a:cxnLst/>
              <a:rect l="l" t="t" r="r" b="b"/>
              <a:pathLst>
                <a:path w="2752" h="858" extrusionOk="0">
                  <a:moveTo>
                    <a:pt x="179" y="0"/>
                  </a:moveTo>
                  <a:lnTo>
                    <a:pt x="179" y="0"/>
                  </a:lnTo>
                  <a:cubicBezTo>
                    <a:pt x="167" y="298"/>
                    <a:pt x="1" y="607"/>
                    <a:pt x="310" y="857"/>
                  </a:cubicBezTo>
                  <a:cubicBezTo>
                    <a:pt x="257" y="590"/>
                    <a:pt x="338" y="447"/>
                    <a:pt x="580" y="447"/>
                  </a:cubicBezTo>
                  <a:cubicBezTo>
                    <a:pt x="607" y="447"/>
                    <a:pt x="636" y="449"/>
                    <a:pt x="668" y="453"/>
                  </a:cubicBezTo>
                  <a:cubicBezTo>
                    <a:pt x="1133" y="519"/>
                    <a:pt x="1599" y="631"/>
                    <a:pt x="2071" y="631"/>
                  </a:cubicBezTo>
                  <a:cubicBezTo>
                    <a:pt x="2190" y="631"/>
                    <a:pt x="2310" y="624"/>
                    <a:pt x="2430" y="607"/>
                  </a:cubicBezTo>
                  <a:cubicBezTo>
                    <a:pt x="2513" y="500"/>
                    <a:pt x="2692" y="560"/>
                    <a:pt x="2751" y="429"/>
                  </a:cubicBezTo>
                  <a:cubicBezTo>
                    <a:pt x="2739" y="393"/>
                    <a:pt x="2739" y="357"/>
                    <a:pt x="2727" y="310"/>
                  </a:cubicBezTo>
                  <a:cubicBezTo>
                    <a:pt x="2700" y="309"/>
                    <a:pt x="2673" y="309"/>
                    <a:pt x="2646" y="309"/>
                  </a:cubicBezTo>
                  <a:cubicBezTo>
                    <a:pt x="2478" y="309"/>
                    <a:pt x="2308" y="321"/>
                    <a:pt x="2138" y="321"/>
                  </a:cubicBezTo>
                  <a:cubicBezTo>
                    <a:pt x="1898" y="321"/>
                    <a:pt x="1658" y="296"/>
                    <a:pt x="1430" y="179"/>
                  </a:cubicBezTo>
                  <a:cubicBezTo>
                    <a:pt x="1398" y="180"/>
                    <a:pt x="1367" y="180"/>
                    <a:pt x="1336" y="180"/>
                  </a:cubicBezTo>
                  <a:cubicBezTo>
                    <a:pt x="941" y="180"/>
                    <a:pt x="555" y="111"/>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32"/>
            <p:cNvSpPr/>
            <p:nvPr/>
          </p:nvSpPr>
          <p:spPr>
            <a:xfrm>
              <a:off x="6042400" y="3053950"/>
              <a:ext cx="68500" cy="16525"/>
            </a:xfrm>
            <a:custGeom>
              <a:avLst/>
              <a:gdLst/>
              <a:ahLst/>
              <a:cxnLst/>
              <a:rect l="l" t="t" r="r" b="b"/>
              <a:pathLst>
                <a:path w="2740" h="661" extrusionOk="0">
                  <a:moveTo>
                    <a:pt x="208" y="0"/>
                  </a:moveTo>
                  <a:cubicBezTo>
                    <a:pt x="183" y="0"/>
                    <a:pt x="157" y="2"/>
                    <a:pt x="132" y="6"/>
                  </a:cubicBezTo>
                  <a:cubicBezTo>
                    <a:pt x="1" y="101"/>
                    <a:pt x="441" y="232"/>
                    <a:pt x="108" y="303"/>
                  </a:cubicBezTo>
                  <a:cubicBezTo>
                    <a:pt x="953" y="577"/>
                    <a:pt x="1846" y="601"/>
                    <a:pt x="2739" y="660"/>
                  </a:cubicBezTo>
                  <a:cubicBezTo>
                    <a:pt x="2632" y="577"/>
                    <a:pt x="2537" y="494"/>
                    <a:pt x="2430" y="422"/>
                  </a:cubicBezTo>
                  <a:cubicBezTo>
                    <a:pt x="2370" y="398"/>
                    <a:pt x="2323" y="351"/>
                    <a:pt x="2263" y="303"/>
                  </a:cubicBezTo>
                  <a:cubicBezTo>
                    <a:pt x="2099" y="329"/>
                    <a:pt x="1931" y="354"/>
                    <a:pt x="1765" y="354"/>
                  </a:cubicBezTo>
                  <a:cubicBezTo>
                    <a:pt x="1545" y="354"/>
                    <a:pt x="1329" y="310"/>
                    <a:pt x="1132" y="160"/>
                  </a:cubicBezTo>
                  <a:cubicBezTo>
                    <a:pt x="1013" y="137"/>
                    <a:pt x="906" y="113"/>
                    <a:pt x="834" y="29"/>
                  </a:cubicBezTo>
                  <a:cubicBezTo>
                    <a:pt x="777" y="52"/>
                    <a:pt x="720" y="61"/>
                    <a:pt x="663" y="61"/>
                  </a:cubicBezTo>
                  <a:cubicBezTo>
                    <a:pt x="511" y="61"/>
                    <a:pt x="361" y="0"/>
                    <a:pt x="2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32"/>
            <p:cNvSpPr/>
            <p:nvPr/>
          </p:nvSpPr>
          <p:spPr>
            <a:xfrm>
              <a:off x="6027225" y="3053475"/>
              <a:ext cx="28300" cy="8075"/>
            </a:xfrm>
            <a:custGeom>
              <a:avLst/>
              <a:gdLst/>
              <a:ahLst/>
              <a:cxnLst/>
              <a:rect l="l" t="t" r="r" b="b"/>
              <a:pathLst>
                <a:path w="1132" h="323" extrusionOk="0">
                  <a:moveTo>
                    <a:pt x="322" y="1"/>
                  </a:moveTo>
                  <a:cubicBezTo>
                    <a:pt x="191" y="25"/>
                    <a:pt x="60" y="48"/>
                    <a:pt x="1" y="179"/>
                  </a:cubicBezTo>
                  <a:cubicBezTo>
                    <a:pt x="203" y="310"/>
                    <a:pt x="465" y="298"/>
                    <a:pt x="703" y="322"/>
                  </a:cubicBezTo>
                  <a:cubicBezTo>
                    <a:pt x="1132" y="263"/>
                    <a:pt x="739" y="132"/>
                    <a:pt x="727" y="25"/>
                  </a:cubicBezTo>
                  <a:cubicBezTo>
                    <a:pt x="596" y="25"/>
                    <a:pt x="465" y="13"/>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32"/>
            <p:cNvSpPr/>
            <p:nvPr/>
          </p:nvSpPr>
          <p:spPr>
            <a:xfrm>
              <a:off x="5192600" y="2217675"/>
              <a:ext cx="154500" cy="44675"/>
            </a:xfrm>
            <a:custGeom>
              <a:avLst/>
              <a:gdLst/>
              <a:ahLst/>
              <a:cxnLst/>
              <a:rect l="l" t="t" r="r" b="b"/>
              <a:pathLst>
                <a:path w="6180" h="1787" extrusionOk="0">
                  <a:moveTo>
                    <a:pt x="1405" y="1084"/>
                  </a:moveTo>
                  <a:lnTo>
                    <a:pt x="1405" y="1084"/>
                  </a:lnTo>
                  <a:cubicBezTo>
                    <a:pt x="1635" y="1145"/>
                    <a:pt x="1871" y="1201"/>
                    <a:pt x="2114" y="1210"/>
                  </a:cubicBezTo>
                  <a:lnTo>
                    <a:pt x="2114" y="1210"/>
                  </a:lnTo>
                  <a:cubicBezTo>
                    <a:pt x="2093" y="1212"/>
                    <a:pt x="2072" y="1212"/>
                    <a:pt x="2051" y="1212"/>
                  </a:cubicBezTo>
                  <a:cubicBezTo>
                    <a:pt x="1826" y="1212"/>
                    <a:pt x="1620" y="1152"/>
                    <a:pt x="1405" y="1084"/>
                  </a:cubicBezTo>
                  <a:close/>
                  <a:moveTo>
                    <a:pt x="2370" y="1203"/>
                  </a:moveTo>
                  <a:cubicBezTo>
                    <a:pt x="2535" y="1216"/>
                    <a:pt x="2700" y="1220"/>
                    <a:pt x="2867" y="1220"/>
                  </a:cubicBezTo>
                  <a:cubicBezTo>
                    <a:pt x="3177" y="1220"/>
                    <a:pt x="3489" y="1205"/>
                    <a:pt x="3802" y="1204"/>
                  </a:cubicBezTo>
                  <a:lnTo>
                    <a:pt x="3802" y="1204"/>
                  </a:lnTo>
                  <a:cubicBezTo>
                    <a:pt x="3457" y="1207"/>
                    <a:pt x="3114" y="1229"/>
                    <a:pt x="2769" y="1229"/>
                  </a:cubicBezTo>
                  <a:cubicBezTo>
                    <a:pt x="2606" y="1229"/>
                    <a:pt x="2443" y="1224"/>
                    <a:pt x="2279" y="1210"/>
                  </a:cubicBezTo>
                  <a:lnTo>
                    <a:pt x="2279" y="1210"/>
                  </a:lnTo>
                  <a:cubicBezTo>
                    <a:pt x="2309" y="1208"/>
                    <a:pt x="2340" y="1206"/>
                    <a:pt x="2370" y="1203"/>
                  </a:cubicBezTo>
                  <a:close/>
                  <a:moveTo>
                    <a:pt x="4829" y="1234"/>
                  </a:moveTo>
                  <a:lnTo>
                    <a:pt x="4829" y="1234"/>
                  </a:lnTo>
                  <a:cubicBezTo>
                    <a:pt x="4779" y="1247"/>
                    <a:pt x="4733" y="1255"/>
                    <a:pt x="4685" y="1255"/>
                  </a:cubicBezTo>
                  <a:cubicBezTo>
                    <a:pt x="4664" y="1255"/>
                    <a:pt x="4642" y="1253"/>
                    <a:pt x="4620" y="1250"/>
                  </a:cubicBezTo>
                  <a:lnTo>
                    <a:pt x="4620" y="1250"/>
                  </a:lnTo>
                  <a:cubicBezTo>
                    <a:pt x="4634" y="1252"/>
                    <a:pt x="4648" y="1253"/>
                    <a:pt x="4662" y="1253"/>
                  </a:cubicBezTo>
                  <a:cubicBezTo>
                    <a:pt x="4715" y="1253"/>
                    <a:pt x="4771" y="1242"/>
                    <a:pt x="4829" y="1234"/>
                  </a:cubicBezTo>
                  <a:close/>
                  <a:moveTo>
                    <a:pt x="1489" y="0"/>
                  </a:moveTo>
                  <a:cubicBezTo>
                    <a:pt x="1358" y="0"/>
                    <a:pt x="1203" y="0"/>
                    <a:pt x="1060" y="12"/>
                  </a:cubicBezTo>
                  <a:cubicBezTo>
                    <a:pt x="953" y="36"/>
                    <a:pt x="846" y="48"/>
                    <a:pt x="751" y="95"/>
                  </a:cubicBezTo>
                  <a:cubicBezTo>
                    <a:pt x="655" y="131"/>
                    <a:pt x="572" y="191"/>
                    <a:pt x="513" y="286"/>
                  </a:cubicBezTo>
                  <a:cubicBezTo>
                    <a:pt x="370" y="476"/>
                    <a:pt x="286" y="691"/>
                    <a:pt x="179" y="893"/>
                  </a:cubicBezTo>
                  <a:cubicBezTo>
                    <a:pt x="96" y="1119"/>
                    <a:pt x="1" y="1345"/>
                    <a:pt x="251" y="1524"/>
                  </a:cubicBezTo>
                  <a:cubicBezTo>
                    <a:pt x="310" y="1548"/>
                    <a:pt x="370" y="1584"/>
                    <a:pt x="429" y="1596"/>
                  </a:cubicBezTo>
                  <a:cubicBezTo>
                    <a:pt x="489" y="1596"/>
                    <a:pt x="572" y="1607"/>
                    <a:pt x="632" y="1607"/>
                  </a:cubicBezTo>
                  <a:cubicBezTo>
                    <a:pt x="894" y="1607"/>
                    <a:pt x="1167" y="1655"/>
                    <a:pt x="1417" y="1726"/>
                  </a:cubicBezTo>
                  <a:cubicBezTo>
                    <a:pt x="1489" y="1750"/>
                    <a:pt x="1548" y="1762"/>
                    <a:pt x="1620" y="1774"/>
                  </a:cubicBezTo>
                  <a:cubicBezTo>
                    <a:pt x="1679" y="1786"/>
                    <a:pt x="1763" y="1786"/>
                    <a:pt x="1834" y="1786"/>
                  </a:cubicBezTo>
                  <a:cubicBezTo>
                    <a:pt x="1864" y="1785"/>
                    <a:pt x="1895" y="1784"/>
                    <a:pt x="1927" y="1784"/>
                  </a:cubicBezTo>
                  <a:cubicBezTo>
                    <a:pt x="1964" y="1784"/>
                    <a:pt x="2001" y="1785"/>
                    <a:pt x="2038" y="1785"/>
                  </a:cubicBezTo>
                  <a:cubicBezTo>
                    <a:pt x="2229" y="1785"/>
                    <a:pt x="2420" y="1770"/>
                    <a:pt x="2560" y="1596"/>
                  </a:cubicBezTo>
                  <a:cubicBezTo>
                    <a:pt x="2683" y="1487"/>
                    <a:pt x="2817" y="1463"/>
                    <a:pt x="2952" y="1463"/>
                  </a:cubicBezTo>
                  <a:cubicBezTo>
                    <a:pt x="3053" y="1463"/>
                    <a:pt x="3154" y="1476"/>
                    <a:pt x="3251" y="1476"/>
                  </a:cubicBezTo>
                  <a:cubicBezTo>
                    <a:pt x="4025" y="1465"/>
                    <a:pt x="4811" y="1465"/>
                    <a:pt x="5596" y="1453"/>
                  </a:cubicBezTo>
                  <a:cubicBezTo>
                    <a:pt x="5556" y="1368"/>
                    <a:pt x="5505" y="1311"/>
                    <a:pt x="5449" y="1274"/>
                  </a:cubicBezTo>
                  <a:lnTo>
                    <a:pt x="5449" y="1274"/>
                  </a:lnTo>
                  <a:cubicBezTo>
                    <a:pt x="5499" y="1278"/>
                    <a:pt x="5549" y="1281"/>
                    <a:pt x="5599" y="1281"/>
                  </a:cubicBezTo>
                  <a:cubicBezTo>
                    <a:pt x="5793" y="1281"/>
                    <a:pt x="5985" y="1239"/>
                    <a:pt x="6168" y="1084"/>
                  </a:cubicBezTo>
                  <a:cubicBezTo>
                    <a:pt x="6180" y="1012"/>
                    <a:pt x="6168" y="953"/>
                    <a:pt x="6120" y="893"/>
                  </a:cubicBezTo>
                  <a:cubicBezTo>
                    <a:pt x="5424" y="648"/>
                    <a:pt x="4718" y="593"/>
                    <a:pt x="4016" y="593"/>
                  </a:cubicBezTo>
                  <a:cubicBezTo>
                    <a:pt x="3445" y="593"/>
                    <a:pt x="2877" y="629"/>
                    <a:pt x="2320" y="629"/>
                  </a:cubicBezTo>
                  <a:cubicBezTo>
                    <a:pt x="2097" y="629"/>
                    <a:pt x="1875" y="624"/>
                    <a:pt x="1656" y="607"/>
                  </a:cubicBezTo>
                  <a:cubicBezTo>
                    <a:pt x="1679" y="595"/>
                    <a:pt x="1798" y="572"/>
                    <a:pt x="1917" y="572"/>
                  </a:cubicBezTo>
                  <a:cubicBezTo>
                    <a:pt x="1935" y="573"/>
                    <a:pt x="1953" y="574"/>
                    <a:pt x="1971" y="574"/>
                  </a:cubicBezTo>
                  <a:cubicBezTo>
                    <a:pt x="2041" y="574"/>
                    <a:pt x="2111" y="563"/>
                    <a:pt x="2181" y="563"/>
                  </a:cubicBezTo>
                  <a:cubicBezTo>
                    <a:pt x="2212" y="563"/>
                    <a:pt x="2243" y="565"/>
                    <a:pt x="2275" y="572"/>
                  </a:cubicBezTo>
                  <a:lnTo>
                    <a:pt x="2441" y="572"/>
                  </a:lnTo>
                  <a:cubicBezTo>
                    <a:pt x="2501" y="560"/>
                    <a:pt x="2560" y="560"/>
                    <a:pt x="2620" y="560"/>
                  </a:cubicBezTo>
                  <a:cubicBezTo>
                    <a:pt x="2679" y="560"/>
                    <a:pt x="2739" y="560"/>
                    <a:pt x="2799" y="548"/>
                  </a:cubicBezTo>
                  <a:cubicBezTo>
                    <a:pt x="2858" y="524"/>
                    <a:pt x="2918" y="488"/>
                    <a:pt x="2965" y="453"/>
                  </a:cubicBezTo>
                  <a:cubicBezTo>
                    <a:pt x="3049" y="310"/>
                    <a:pt x="3084" y="191"/>
                    <a:pt x="2918" y="95"/>
                  </a:cubicBezTo>
                  <a:cubicBezTo>
                    <a:pt x="2787" y="36"/>
                    <a:pt x="2632" y="0"/>
                    <a:pt x="24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32"/>
            <p:cNvSpPr/>
            <p:nvPr/>
          </p:nvSpPr>
          <p:spPr>
            <a:xfrm>
              <a:off x="5208675" y="2182925"/>
              <a:ext cx="290825" cy="18000"/>
            </a:xfrm>
            <a:custGeom>
              <a:avLst/>
              <a:gdLst/>
              <a:ahLst/>
              <a:cxnLst/>
              <a:rect l="l" t="t" r="r" b="b"/>
              <a:pathLst>
                <a:path w="11633" h="720" extrusionOk="0">
                  <a:moveTo>
                    <a:pt x="9015" y="0"/>
                  </a:moveTo>
                  <a:cubicBezTo>
                    <a:pt x="8860" y="0"/>
                    <a:pt x="8701" y="25"/>
                    <a:pt x="8546" y="25"/>
                  </a:cubicBezTo>
                  <a:cubicBezTo>
                    <a:pt x="8483" y="25"/>
                    <a:pt x="8420" y="20"/>
                    <a:pt x="8359" y="9"/>
                  </a:cubicBezTo>
                  <a:cubicBezTo>
                    <a:pt x="8323" y="21"/>
                    <a:pt x="8299" y="57"/>
                    <a:pt x="8299" y="104"/>
                  </a:cubicBezTo>
                  <a:cubicBezTo>
                    <a:pt x="8323" y="140"/>
                    <a:pt x="8335" y="188"/>
                    <a:pt x="8347" y="223"/>
                  </a:cubicBezTo>
                  <a:cubicBezTo>
                    <a:pt x="8275" y="188"/>
                    <a:pt x="8204" y="164"/>
                    <a:pt x="8121" y="164"/>
                  </a:cubicBezTo>
                  <a:cubicBezTo>
                    <a:pt x="8092" y="164"/>
                    <a:pt x="8063" y="165"/>
                    <a:pt x="8034" y="165"/>
                  </a:cubicBezTo>
                  <a:cubicBezTo>
                    <a:pt x="7629" y="165"/>
                    <a:pt x="7225" y="100"/>
                    <a:pt x="6820" y="100"/>
                  </a:cubicBezTo>
                  <a:cubicBezTo>
                    <a:pt x="6765" y="100"/>
                    <a:pt x="6711" y="102"/>
                    <a:pt x="6656" y="104"/>
                  </a:cubicBezTo>
                  <a:lnTo>
                    <a:pt x="1036" y="104"/>
                  </a:lnTo>
                  <a:cubicBezTo>
                    <a:pt x="997" y="107"/>
                    <a:pt x="958" y="108"/>
                    <a:pt x="918" y="108"/>
                  </a:cubicBezTo>
                  <a:cubicBezTo>
                    <a:pt x="819" y="108"/>
                    <a:pt x="719" y="102"/>
                    <a:pt x="619" y="102"/>
                  </a:cubicBezTo>
                  <a:cubicBezTo>
                    <a:pt x="415" y="102"/>
                    <a:pt x="213" y="127"/>
                    <a:pt x="36" y="283"/>
                  </a:cubicBezTo>
                  <a:cubicBezTo>
                    <a:pt x="0" y="342"/>
                    <a:pt x="0" y="414"/>
                    <a:pt x="36" y="473"/>
                  </a:cubicBezTo>
                  <a:cubicBezTo>
                    <a:pt x="227" y="592"/>
                    <a:pt x="417" y="592"/>
                    <a:pt x="608" y="604"/>
                  </a:cubicBezTo>
                  <a:lnTo>
                    <a:pt x="786" y="652"/>
                  </a:lnTo>
                  <a:cubicBezTo>
                    <a:pt x="835" y="666"/>
                    <a:pt x="888" y="672"/>
                    <a:pt x="940" y="672"/>
                  </a:cubicBezTo>
                  <a:cubicBezTo>
                    <a:pt x="977" y="672"/>
                    <a:pt x="1014" y="669"/>
                    <a:pt x="1048" y="664"/>
                  </a:cubicBezTo>
                  <a:cubicBezTo>
                    <a:pt x="1143" y="652"/>
                    <a:pt x="1227" y="652"/>
                    <a:pt x="1322" y="652"/>
                  </a:cubicBezTo>
                  <a:cubicBezTo>
                    <a:pt x="1394" y="652"/>
                    <a:pt x="1453" y="652"/>
                    <a:pt x="1513" y="640"/>
                  </a:cubicBezTo>
                  <a:cubicBezTo>
                    <a:pt x="1685" y="616"/>
                    <a:pt x="1858" y="610"/>
                    <a:pt x="2029" y="610"/>
                  </a:cubicBezTo>
                  <a:cubicBezTo>
                    <a:pt x="2200" y="610"/>
                    <a:pt x="2370" y="616"/>
                    <a:pt x="2537" y="616"/>
                  </a:cubicBezTo>
                  <a:cubicBezTo>
                    <a:pt x="2620" y="616"/>
                    <a:pt x="2691" y="616"/>
                    <a:pt x="2763" y="604"/>
                  </a:cubicBezTo>
                  <a:cubicBezTo>
                    <a:pt x="2851" y="591"/>
                    <a:pt x="2939" y="586"/>
                    <a:pt x="3028" y="586"/>
                  </a:cubicBezTo>
                  <a:cubicBezTo>
                    <a:pt x="3276" y="586"/>
                    <a:pt x="3526" y="625"/>
                    <a:pt x="3775" y="625"/>
                  </a:cubicBezTo>
                  <a:cubicBezTo>
                    <a:pt x="3906" y="625"/>
                    <a:pt x="4037" y="614"/>
                    <a:pt x="4168" y="580"/>
                  </a:cubicBezTo>
                  <a:lnTo>
                    <a:pt x="5001" y="580"/>
                  </a:lnTo>
                  <a:cubicBezTo>
                    <a:pt x="5085" y="582"/>
                    <a:pt x="5169" y="583"/>
                    <a:pt x="5252" y="583"/>
                  </a:cubicBezTo>
                  <a:cubicBezTo>
                    <a:pt x="5464" y="583"/>
                    <a:pt x="5674" y="579"/>
                    <a:pt x="5885" y="579"/>
                  </a:cubicBezTo>
                  <a:cubicBezTo>
                    <a:pt x="6109" y="579"/>
                    <a:pt x="6334" y="584"/>
                    <a:pt x="6561" y="604"/>
                  </a:cubicBezTo>
                  <a:cubicBezTo>
                    <a:pt x="6666" y="589"/>
                    <a:pt x="6762" y="574"/>
                    <a:pt x="6861" y="574"/>
                  </a:cubicBezTo>
                  <a:cubicBezTo>
                    <a:pt x="6918" y="574"/>
                    <a:pt x="6976" y="579"/>
                    <a:pt x="7037" y="592"/>
                  </a:cubicBezTo>
                  <a:cubicBezTo>
                    <a:pt x="7109" y="604"/>
                    <a:pt x="7204" y="616"/>
                    <a:pt x="7275" y="616"/>
                  </a:cubicBezTo>
                  <a:cubicBezTo>
                    <a:pt x="7442" y="616"/>
                    <a:pt x="7609" y="616"/>
                    <a:pt x="7751" y="676"/>
                  </a:cubicBezTo>
                  <a:cubicBezTo>
                    <a:pt x="7994" y="708"/>
                    <a:pt x="8234" y="719"/>
                    <a:pt x="8473" y="719"/>
                  </a:cubicBezTo>
                  <a:cubicBezTo>
                    <a:pt x="8680" y="719"/>
                    <a:pt x="8887" y="711"/>
                    <a:pt x="9097" y="700"/>
                  </a:cubicBezTo>
                  <a:cubicBezTo>
                    <a:pt x="9171" y="694"/>
                    <a:pt x="9246" y="691"/>
                    <a:pt x="9322" y="691"/>
                  </a:cubicBezTo>
                  <a:cubicBezTo>
                    <a:pt x="9581" y="691"/>
                    <a:pt x="9845" y="718"/>
                    <a:pt x="10108" y="718"/>
                  </a:cubicBezTo>
                  <a:cubicBezTo>
                    <a:pt x="10393" y="718"/>
                    <a:pt x="10677" y="687"/>
                    <a:pt x="10954" y="557"/>
                  </a:cubicBezTo>
                  <a:cubicBezTo>
                    <a:pt x="11085" y="295"/>
                    <a:pt x="11454" y="545"/>
                    <a:pt x="11633" y="247"/>
                  </a:cubicBezTo>
                  <a:cubicBezTo>
                    <a:pt x="11413" y="247"/>
                    <a:pt x="11198" y="272"/>
                    <a:pt x="10992" y="272"/>
                  </a:cubicBezTo>
                  <a:cubicBezTo>
                    <a:pt x="10775" y="272"/>
                    <a:pt x="10566" y="244"/>
                    <a:pt x="10371" y="128"/>
                  </a:cubicBezTo>
                  <a:cubicBezTo>
                    <a:pt x="10323" y="189"/>
                    <a:pt x="10271" y="216"/>
                    <a:pt x="10220" y="216"/>
                  </a:cubicBezTo>
                  <a:cubicBezTo>
                    <a:pt x="10182" y="216"/>
                    <a:pt x="10144" y="201"/>
                    <a:pt x="10109" y="176"/>
                  </a:cubicBezTo>
                  <a:cubicBezTo>
                    <a:pt x="9906" y="176"/>
                    <a:pt x="9704" y="164"/>
                    <a:pt x="9514" y="164"/>
                  </a:cubicBezTo>
                  <a:cubicBezTo>
                    <a:pt x="9360" y="31"/>
                    <a:pt x="9190" y="0"/>
                    <a:pt x="90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32"/>
            <p:cNvSpPr/>
            <p:nvPr/>
          </p:nvSpPr>
          <p:spPr>
            <a:xfrm>
              <a:off x="5323575" y="2282850"/>
              <a:ext cx="162550" cy="21125"/>
            </a:xfrm>
            <a:custGeom>
              <a:avLst/>
              <a:gdLst/>
              <a:ahLst/>
              <a:cxnLst/>
              <a:rect l="l" t="t" r="r" b="b"/>
              <a:pathLst>
                <a:path w="6502" h="845" extrusionOk="0">
                  <a:moveTo>
                    <a:pt x="346" y="1"/>
                  </a:moveTo>
                  <a:cubicBezTo>
                    <a:pt x="250" y="108"/>
                    <a:pt x="60" y="36"/>
                    <a:pt x="0" y="179"/>
                  </a:cubicBezTo>
                  <a:cubicBezTo>
                    <a:pt x="36" y="215"/>
                    <a:pt x="48" y="239"/>
                    <a:pt x="72" y="274"/>
                  </a:cubicBezTo>
                  <a:cubicBezTo>
                    <a:pt x="215" y="274"/>
                    <a:pt x="346" y="286"/>
                    <a:pt x="477" y="298"/>
                  </a:cubicBezTo>
                  <a:cubicBezTo>
                    <a:pt x="548" y="358"/>
                    <a:pt x="643" y="358"/>
                    <a:pt x="727" y="393"/>
                  </a:cubicBezTo>
                  <a:cubicBezTo>
                    <a:pt x="804" y="370"/>
                    <a:pt x="877" y="352"/>
                    <a:pt x="951" y="352"/>
                  </a:cubicBezTo>
                  <a:cubicBezTo>
                    <a:pt x="990" y="352"/>
                    <a:pt x="1030" y="357"/>
                    <a:pt x="1072" y="370"/>
                  </a:cubicBezTo>
                  <a:cubicBezTo>
                    <a:pt x="1119" y="405"/>
                    <a:pt x="1179" y="429"/>
                    <a:pt x="1215" y="465"/>
                  </a:cubicBezTo>
                  <a:cubicBezTo>
                    <a:pt x="1270" y="461"/>
                    <a:pt x="1326" y="460"/>
                    <a:pt x="1381" y="460"/>
                  </a:cubicBezTo>
                  <a:cubicBezTo>
                    <a:pt x="1905" y="460"/>
                    <a:pt x="2411" y="600"/>
                    <a:pt x="2917" y="643"/>
                  </a:cubicBezTo>
                  <a:lnTo>
                    <a:pt x="3072" y="643"/>
                  </a:lnTo>
                  <a:cubicBezTo>
                    <a:pt x="3163" y="683"/>
                    <a:pt x="3261" y="692"/>
                    <a:pt x="3362" y="692"/>
                  </a:cubicBezTo>
                  <a:cubicBezTo>
                    <a:pt x="3450" y="692"/>
                    <a:pt x="3540" y="685"/>
                    <a:pt x="3629" y="685"/>
                  </a:cubicBezTo>
                  <a:cubicBezTo>
                    <a:pt x="3744" y="685"/>
                    <a:pt x="3858" y="697"/>
                    <a:pt x="3965" y="751"/>
                  </a:cubicBezTo>
                  <a:cubicBezTo>
                    <a:pt x="3977" y="733"/>
                    <a:pt x="3995" y="724"/>
                    <a:pt x="4013" y="724"/>
                  </a:cubicBezTo>
                  <a:cubicBezTo>
                    <a:pt x="4031" y="724"/>
                    <a:pt x="4048" y="733"/>
                    <a:pt x="4060" y="751"/>
                  </a:cubicBezTo>
                  <a:cubicBezTo>
                    <a:pt x="4214" y="813"/>
                    <a:pt x="4367" y="829"/>
                    <a:pt x="4521" y="829"/>
                  </a:cubicBezTo>
                  <a:cubicBezTo>
                    <a:pt x="4684" y="829"/>
                    <a:pt x="4848" y="811"/>
                    <a:pt x="5014" y="811"/>
                  </a:cubicBezTo>
                  <a:cubicBezTo>
                    <a:pt x="5081" y="811"/>
                    <a:pt x="5148" y="814"/>
                    <a:pt x="5215" y="822"/>
                  </a:cubicBezTo>
                  <a:cubicBezTo>
                    <a:pt x="5283" y="803"/>
                    <a:pt x="5353" y="796"/>
                    <a:pt x="5424" y="796"/>
                  </a:cubicBezTo>
                  <a:cubicBezTo>
                    <a:pt x="5611" y="796"/>
                    <a:pt x="5804" y="845"/>
                    <a:pt x="5988" y="845"/>
                  </a:cubicBezTo>
                  <a:cubicBezTo>
                    <a:pt x="6171" y="845"/>
                    <a:pt x="6347" y="797"/>
                    <a:pt x="6501" y="608"/>
                  </a:cubicBezTo>
                  <a:cubicBezTo>
                    <a:pt x="5727" y="417"/>
                    <a:pt x="4941" y="465"/>
                    <a:pt x="4167" y="370"/>
                  </a:cubicBezTo>
                  <a:cubicBezTo>
                    <a:pt x="2882" y="227"/>
                    <a:pt x="1620" y="120"/>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32"/>
            <p:cNvSpPr/>
            <p:nvPr/>
          </p:nvSpPr>
          <p:spPr>
            <a:xfrm>
              <a:off x="5728975" y="2151875"/>
              <a:ext cx="119600" cy="16400"/>
            </a:xfrm>
            <a:custGeom>
              <a:avLst/>
              <a:gdLst/>
              <a:ahLst/>
              <a:cxnLst/>
              <a:rect l="l" t="t" r="r" b="b"/>
              <a:pathLst>
                <a:path w="4784" h="656" extrusionOk="0">
                  <a:moveTo>
                    <a:pt x="2627" y="12"/>
                  </a:moveTo>
                  <a:cubicBezTo>
                    <a:pt x="2378" y="12"/>
                    <a:pt x="2126" y="39"/>
                    <a:pt x="1876" y="39"/>
                  </a:cubicBezTo>
                  <a:cubicBezTo>
                    <a:pt x="1782" y="39"/>
                    <a:pt x="1689" y="35"/>
                    <a:pt x="1596" y="25"/>
                  </a:cubicBezTo>
                  <a:lnTo>
                    <a:pt x="870" y="25"/>
                  </a:lnTo>
                  <a:cubicBezTo>
                    <a:pt x="608" y="48"/>
                    <a:pt x="322" y="1"/>
                    <a:pt x="84" y="167"/>
                  </a:cubicBezTo>
                  <a:cubicBezTo>
                    <a:pt x="0" y="412"/>
                    <a:pt x="101" y="437"/>
                    <a:pt x="224" y="437"/>
                  </a:cubicBezTo>
                  <a:cubicBezTo>
                    <a:pt x="257" y="437"/>
                    <a:pt x="291" y="436"/>
                    <a:pt x="324" y="436"/>
                  </a:cubicBezTo>
                  <a:cubicBezTo>
                    <a:pt x="397" y="436"/>
                    <a:pt x="462" y="444"/>
                    <a:pt x="489" y="501"/>
                  </a:cubicBezTo>
                  <a:cubicBezTo>
                    <a:pt x="1060" y="584"/>
                    <a:pt x="1644" y="477"/>
                    <a:pt x="2215" y="644"/>
                  </a:cubicBezTo>
                  <a:cubicBezTo>
                    <a:pt x="2965" y="644"/>
                    <a:pt x="3739" y="656"/>
                    <a:pt x="4501" y="656"/>
                  </a:cubicBezTo>
                  <a:cubicBezTo>
                    <a:pt x="4573" y="584"/>
                    <a:pt x="4751" y="596"/>
                    <a:pt x="4775" y="477"/>
                  </a:cubicBezTo>
                  <a:cubicBezTo>
                    <a:pt x="4784" y="315"/>
                    <a:pt x="4688" y="299"/>
                    <a:pt x="4589" y="299"/>
                  </a:cubicBezTo>
                  <a:cubicBezTo>
                    <a:pt x="4566" y="299"/>
                    <a:pt x="4544" y="300"/>
                    <a:pt x="4522" y="300"/>
                  </a:cubicBezTo>
                  <a:cubicBezTo>
                    <a:pt x="4507" y="300"/>
                    <a:pt x="4491" y="300"/>
                    <a:pt x="4477" y="298"/>
                  </a:cubicBezTo>
                  <a:cubicBezTo>
                    <a:pt x="4438" y="296"/>
                    <a:pt x="4399" y="294"/>
                    <a:pt x="4359" y="294"/>
                  </a:cubicBezTo>
                  <a:cubicBezTo>
                    <a:pt x="4232" y="294"/>
                    <a:pt x="4105" y="310"/>
                    <a:pt x="3977" y="346"/>
                  </a:cubicBezTo>
                  <a:lnTo>
                    <a:pt x="3489" y="215"/>
                  </a:lnTo>
                  <a:cubicBezTo>
                    <a:pt x="3214" y="50"/>
                    <a:pt x="2923" y="12"/>
                    <a:pt x="2627"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32"/>
            <p:cNvSpPr/>
            <p:nvPr/>
          </p:nvSpPr>
          <p:spPr>
            <a:xfrm>
              <a:off x="5548300" y="2304325"/>
              <a:ext cx="117600" cy="17550"/>
            </a:xfrm>
            <a:custGeom>
              <a:avLst/>
              <a:gdLst/>
              <a:ahLst/>
              <a:cxnLst/>
              <a:rect l="l" t="t" r="r" b="b"/>
              <a:pathLst>
                <a:path w="4704" h="702" extrusionOk="0">
                  <a:moveTo>
                    <a:pt x="289" y="0"/>
                  </a:moveTo>
                  <a:cubicBezTo>
                    <a:pt x="225" y="0"/>
                    <a:pt x="160" y="4"/>
                    <a:pt x="96" y="11"/>
                  </a:cubicBezTo>
                  <a:cubicBezTo>
                    <a:pt x="1" y="165"/>
                    <a:pt x="167" y="201"/>
                    <a:pt x="239" y="285"/>
                  </a:cubicBezTo>
                  <a:cubicBezTo>
                    <a:pt x="453" y="332"/>
                    <a:pt x="655" y="404"/>
                    <a:pt x="870" y="427"/>
                  </a:cubicBezTo>
                  <a:cubicBezTo>
                    <a:pt x="2084" y="523"/>
                    <a:pt x="3322" y="618"/>
                    <a:pt x="4537" y="701"/>
                  </a:cubicBezTo>
                  <a:cubicBezTo>
                    <a:pt x="4703" y="630"/>
                    <a:pt x="4084" y="427"/>
                    <a:pt x="4584" y="404"/>
                  </a:cubicBezTo>
                  <a:cubicBezTo>
                    <a:pt x="4383" y="293"/>
                    <a:pt x="4164" y="284"/>
                    <a:pt x="3943" y="284"/>
                  </a:cubicBezTo>
                  <a:cubicBezTo>
                    <a:pt x="3903" y="284"/>
                    <a:pt x="3863" y="285"/>
                    <a:pt x="3822" y="285"/>
                  </a:cubicBezTo>
                  <a:cubicBezTo>
                    <a:pt x="2989" y="285"/>
                    <a:pt x="2179" y="189"/>
                    <a:pt x="1358" y="130"/>
                  </a:cubicBezTo>
                  <a:cubicBezTo>
                    <a:pt x="1004" y="99"/>
                    <a:pt x="650"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32"/>
            <p:cNvSpPr/>
            <p:nvPr/>
          </p:nvSpPr>
          <p:spPr>
            <a:xfrm>
              <a:off x="5381625" y="2193550"/>
              <a:ext cx="131275" cy="14175"/>
            </a:xfrm>
            <a:custGeom>
              <a:avLst/>
              <a:gdLst/>
              <a:ahLst/>
              <a:cxnLst/>
              <a:rect l="l" t="t" r="r" b="b"/>
              <a:pathLst>
                <a:path w="5251" h="567" extrusionOk="0">
                  <a:moveTo>
                    <a:pt x="774" y="1"/>
                  </a:moveTo>
                  <a:cubicBezTo>
                    <a:pt x="631" y="96"/>
                    <a:pt x="452" y="48"/>
                    <a:pt x="310" y="96"/>
                  </a:cubicBezTo>
                  <a:cubicBezTo>
                    <a:pt x="191" y="132"/>
                    <a:pt x="60" y="144"/>
                    <a:pt x="0" y="298"/>
                  </a:cubicBezTo>
                  <a:cubicBezTo>
                    <a:pt x="131" y="417"/>
                    <a:pt x="310" y="370"/>
                    <a:pt x="464" y="417"/>
                  </a:cubicBezTo>
                  <a:cubicBezTo>
                    <a:pt x="524" y="429"/>
                    <a:pt x="572" y="429"/>
                    <a:pt x="607" y="429"/>
                  </a:cubicBezTo>
                  <a:cubicBezTo>
                    <a:pt x="700" y="485"/>
                    <a:pt x="798" y="508"/>
                    <a:pt x="898" y="508"/>
                  </a:cubicBezTo>
                  <a:cubicBezTo>
                    <a:pt x="992" y="508"/>
                    <a:pt x="1087" y="488"/>
                    <a:pt x="1179" y="453"/>
                  </a:cubicBezTo>
                  <a:cubicBezTo>
                    <a:pt x="1579" y="444"/>
                    <a:pt x="1977" y="437"/>
                    <a:pt x="2375" y="437"/>
                  </a:cubicBezTo>
                  <a:cubicBezTo>
                    <a:pt x="3043" y="437"/>
                    <a:pt x="3710" y="457"/>
                    <a:pt x="4382" y="525"/>
                  </a:cubicBezTo>
                  <a:cubicBezTo>
                    <a:pt x="4512" y="536"/>
                    <a:pt x="4652" y="566"/>
                    <a:pt x="4791" y="566"/>
                  </a:cubicBezTo>
                  <a:cubicBezTo>
                    <a:pt x="4929" y="566"/>
                    <a:pt x="5066" y="536"/>
                    <a:pt x="5191" y="429"/>
                  </a:cubicBezTo>
                  <a:cubicBezTo>
                    <a:pt x="5251" y="405"/>
                    <a:pt x="5251" y="358"/>
                    <a:pt x="5239" y="298"/>
                  </a:cubicBezTo>
                  <a:cubicBezTo>
                    <a:pt x="5191" y="251"/>
                    <a:pt x="5155" y="227"/>
                    <a:pt x="5096" y="227"/>
                  </a:cubicBezTo>
                  <a:cubicBezTo>
                    <a:pt x="5056" y="242"/>
                    <a:pt x="5018" y="248"/>
                    <a:pt x="4981" y="248"/>
                  </a:cubicBezTo>
                  <a:cubicBezTo>
                    <a:pt x="4929" y="248"/>
                    <a:pt x="4877" y="236"/>
                    <a:pt x="4822" y="215"/>
                  </a:cubicBezTo>
                  <a:cubicBezTo>
                    <a:pt x="4751" y="215"/>
                    <a:pt x="4684" y="204"/>
                    <a:pt x="4617" y="204"/>
                  </a:cubicBezTo>
                  <a:cubicBezTo>
                    <a:pt x="4583" y="204"/>
                    <a:pt x="4548" y="207"/>
                    <a:pt x="4512" y="215"/>
                  </a:cubicBezTo>
                  <a:cubicBezTo>
                    <a:pt x="4477" y="251"/>
                    <a:pt x="4441" y="286"/>
                    <a:pt x="4403" y="286"/>
                  </a:cubicBezTo>
                  <a:cubicBezTo>
                    <a:pt x="4378" y="286"/>
                    <a:pt x="4351" y="270"/>
                    <a:pt x="4322" y="227"/>
                  </a:cubicBezTo>
                  <a:cubicBezTo>
                    <a:pt x="4227" y="191"/>
                    <a:pt x="4108" y="215"/>
                    <a:pt x="4036" y="132"/>
                  </a:cubicBezTo>
                  <a:cubicBezTo>
                    <a:pt x="3334" y="120"/>
                    <a:pt x="2643" y="120"/>
                    <a:pt x="1965" y="108"/>
                  </a:cubicBezTo>
                  <a:cubicBezTo>
                    <a:pt x="1776" y="108"/>
                    <a:pt x="1587" y="126"/>
                    <a:pt x="1400" y="126"/>
                  </a:cubicBezTo>
                  <a:cubicBezTo>
                    <a:pt x="1187" y="126"/>
                    <a:pt x="977" y="102"/>
                    <a:pt x="7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32"/>
            <p:cNvSpPr/>
            <p:nvPr/>
          </p:nvSpPr>
          <p:spPr>
            <a:xfrm>
              <a:off x="5381325" y="2268275"/>
              <a:ext cx="119375" cy="11250"/>
            </a:xfrm>
            <a:custGeom>
              <a:avLst/>
              <a:gdLst/>
              <a:ahLst/>
              <a:cxnLst/>
              <a:rect l="l" t="t" r="r" b="b"/>
              <a:pathLst>
                <a:path w="4775" h="450" extrusionOk="0">
                  <a:moveTo>
                    <a:pt x="881" y="0"/>
                  </a:moveTo>
                  <a:cubicBezTo>
                    <a:pt x="786" y="0"/>
                    <a:pt x="679" y="24"/>
                    <a:pt x="595" y="24"/>
                  </a:cubicBezTo>
                  <a:cubicBezTo>
                    <a:pt x="532" y="44"/>
                    <a:pt x="463" y="45"/>
                    <a:pt x="393" y="45"/>
                  </a:cubicBezTo>
                  <a:cubicBezTo>
                    <a:pt x="383" y="45"/>
                    <a:pt x="372" y="45"/>
                    <a:pt x="361" y="45"/>
                  </a:cubicBezTo>
                  <a:cubicBezTo>
                    <a:pt x="232" y="45"/>
                    <a:pt x="103" y="50"/>
                    <a:pt x="0" y="167"/>
                  </a:cubicBezTo>
                  <a:cubicBezTo>
                    <a:pt x="83" y="203"/>
                    <a:pt x="167" y="274"/>
                    <a:pt x="250" y="274"/>
                  </a:cubicBezTo>
                  <a:cubicBezTo>
                    <a:pt x="1500" y="298"/>
                    <a:pt x="2762" y="345"/>
                    <a:pt x="4013" y="417"/>
                  </a:cubicBezTo>
                  <a:cubicBezTo>
                    <a:pt x="4130" y="428"/>
                    <a:pt x="4256" y="450"/>
                    <a:pt x="4380" y="450"/>
                  </a:cubicBezTo>
                  <a:cubicBezTo>
                    <a:pt x="4519" y="450"/>
                    <a:pt x="4655" y="422"/>
                    <a:pt x="4775" y="322"/>
                  </a:cubicBezTo>
                  <a:cubicBezTo>
                    <a:pt x="4763" y="286"/>
                    <a:pt x="4739" y="274"/>
                    <a:pt x="4727" y="238"/>
                  </a:cubicBezTo>
                  <a:cubicBezTo>
                    <a:pt x="4655" y="226"/>
                    <a:pt x="4548" y="238"/>
                    <a:pt x="4489" y="167"/>
                  </a:cubicBezTo>
                  <a:cubicBezTo>
                    <a:pt x="4429" y="167"/>
                    <a:pt x="4394" y="155"/>
                    <a:pt x="4346" y="155"/>
                  </a:cubicBezTo>
                  <a:cubicBezTo>
                    <a:pt x="4227" y="36"/>
                    <a:pt x="4096" y="36"/>
                    <a:pt x="3941" y="24"/>
                  </a:cubicBezTo>
                  <a:cubicBezTo>
                    <a:pt x="3060" y="24"/>
                    <a:pt x="2191" y="0"/>
                    <a:pt x="1310" y="0"/>
                  </a:cubicBezTo>
                  <a:cubicBezTo>
                    <a:pt x="1250" y="83"/>
                    <a:pt x="1155" y="83"/>
                    <a:pt x="1084" y="83"/>
                  </a:cubicBezTo>
                  <a:cubicBezTo>
                    <a:pt x="1012" y="83"/>
                    <a:pt x="941" y="60"/>
                    <a:pt x="8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32"/>
            <p:cNvSpPr/>
            <p:nvPr/>
          </p:nvSpPr>
          <p:spPr>
            <a:xfrm>
              <a:off x="5566450" y="2147725"/>
              <a:ext cx="161350" cy="15150"/>
            </a:xfrm>
            <a:custGeom>
              <a:avLst/>
              <a:gdLst/>
              <a:ahLst/>
              <a:cxnLst/>
              <a:rect l="l" t="t" r="r" b="b"/>
              <a:pathLst>
                <a:path w="6454" h="606" extrusionOk="0">
                  <a:moveTo>
                    <a:pt x="179" y="0"/>
                  </a:moveTo>
                  <a:cubicBezTo>
                    <a:pt x="108" y="24"/>
                    <a:pt x="48" y="83"/>
                    <a:pt x="25" y="155"/>
                  </a:cubicBezTo>
                  <a:cubicBezTo>
                    <a:pt x="1" y="417"/>
                    <a:pt x="203" y="417"/>
                    <a:pt x="394" y="441"/>
                  </a:cubicBezTo>
                  <a:cubicBezTo>
                    <a:pt x="413" y="441"/>
                    <a:pt x="432" y="442"/>
                    <a:pt x="451" y="442"/>
                  </a:cubicBezTo>
                  <a:cubicBezTo>
                    <a:pt x="614" y="442"/>
                    <a:pt x="786" y="418"/>
                    <a:pt x="956" y="418"/>
                  </a:cubicBezTo>
                  <a:cubicBezTo>
                    <a:pt x="1093" y="418"/>
                    <a:pt x="1229" y="433"/>
                    <a:pt x="1358" y="488"/>
                  </a:cubicBezTo>
                  <a:lnTo>
                    <a:pt x="1513" y="488"/>
                  </a:lnTo>
                  <a:cubicBezTo>
                    <a:pt x="1513" y="476"/>
                    <a:pt x="1525" y="476"/>
                    <a:pt x="1549" y="464"/>
                  </a:cubicBezTo>
                  <a:cubicBezTo>
                    <a:pt x="1584" y="464"/>
                    <a:pt x="1608" y="476"/>
                    <a:pt x="1644" y="512"/>
                  </a:cubicBezTo>
                  <a:cubicBezTo>
                    <a:pt x="1715" y="524"/>
                    <a:pt x="1811" y="524"/>
                    <a:pt x="1882" y="536"/>
                  </a:cubicBezTo>
                  <a:cubicBezTo>
                    <a:pt x="1944" y="561"/>
                    <a:pt x="2006" y="579"/>
                    <a:pt x="2067" y="579"/>
                  </a:cubicBezTo>
                  <a:cubicBezTo>
                    <a:pt x="2122" y="579"/>
                    <a:pt x="2176" y="564"/>
                    <a:pt x="2227" y="524"/>
                  </a:cubicBezTo>
                  <a:cubicBezTo>
                    <a:pt x="2227" y="512"/>
                    <a:pt x="2239" y="512"/>
                    <a:pt x="2263" y="488"/>
                  </a:cubicBezTo>
                  <a:cubicBezTo>
                    <a:pt x="2271" y="485"/>
                    <a:pt x="2279" y="484"/>
                    <a:pt x="2287" y="484"/>
                  </a:cubicBezTo>
                  <a:cubicBezTo>
                    <a:pt x="2311" y="484"/>
                    <a:pt x="2331" y="500"/>
                    <a:pt x="2358" y="536"/>
                  </a:cubicBezTo>
                  <a:cubicBezTo>
                    <a:pt x="2484" y="587"/>
                    <a:pt x="2610" y="606"/>
                    <a:pt x="2736" y="606"/>
                  </a:cubicBezTo>
                  <a:cubicBezTo>
                    <a:pt x="2872" y="606"/>
                    <a:pt x="3008" y="584"/>
                    <a:pt x="3144" y="560"/>
                  </a:cubicBezTo>
                  <a:lnTo>
                    <a:pt x="3192" y="560"/>
                  </a:lnTo>
                  <a:cubicBezTo>
                    <a:pt x="3543" y="595"/>
                    <a:pt x="3893" y="606"/>
                    <a:pt x="4243" y="606"/>
                  </a:cubicBezTo>
                  <a:cubicBezTo>
                    <a:pt x="4765" y="606"/>
                    <a:pt x="5287" y="582"/>
                    <a:pt x="5815" y="582"/>
                  </a:cubicBezTo>
                  <a:cubicBezTo>
                    <a:pt x="5881" y="582"/>
                    <a:pt x="5947" y="583"/>
                    <a:pt x="6013" y="584"/>
                  </a:cubicBezTo>
                  <a:cubicBezTo>
                    <a:pt x="6028" y="582"/>
                    <a:pt x="6043" y="582"/>
                    <a:pt x="6058" y="582"/>
                  </a:cubicBezTo>
                  <a:cubicBezTo>
                    <a:pt x="6107" y="582"/>
                    <a:pt x="6156" y="586"/>
                    <a:pt x="6203" y="586"/>
                  </a:cubicBezTo>
                  <a:cubicBezTo>
                    <a:pt x="6303" y="586"/>
                    <a:pt x="6395" y="566"/>
                    <a:pt x="6454" y="441"/>
                  </a:cubicBezTo>
                  <a:cubicBezTo>
                    <a:pt x="6240" y="107"/>
                    <a:pt x="5918" y="226"/>
                    <a:pt x="5632" y="179"/>
                  </a:cubicBezTo>
                  <a:cubicBezTo>
                    <a:pt x="5525" y="179"/>
                    <a:pt x="5418" y="167"/>
                    <a:pt x="5323" y="155"/>
                  </a:cubicBezTo>
                  <a:cubicBezTo>
                    <a:pt x="5275" y="155"/>
                    <a:pt x="5240" y="143"/>
                    <a:pt x="5216" y="143"/>
                  </a:cubicBezTo>
                  <a:cubicBezTo>
                    <a:pt x="5156" y="143"/>
                    <a:pt x="5085" y="143"/>
                    <a:pt x="5025" y="155"/>
                  </a:cubicBezTo>
                  <a:cubicBezTo>
                    <a:pt x="4942" y="178"/>
                    <a:pt x="4857" y="187"/>
                    <a:pt x="4773" y="187"/>
                  </a:cubicBezTo>
                  <a:cubicBezTo>
                    <a:pt x="4639" y="187"/>
                    <a:pt x="4506" y="165"/>
                    <a:pt x="4382" y="143"/>
                  </a:cubicBezTo>
                  <a:cubicBezTo>
                    <a:pt x="4347" y="131"/>
                    <a:pt x="4314" y="125"/>
                    <a:pt x="4283" y="125"/>
                  </a:cubicBezTo>
                  <a:cubicBezTo>
                    <a:pt x="4251" y="125"/>
                    <a:pt x="4222" y="131"/>
                    <a:pt x="4192" y="143"/>
                  </a:cubicBezTo>
                  <a:cubicBezTo>
                    <a:pt x="4011" y="180"/>
                    <a:pt x="3834" y="198"/>
                    <a:pt x="3658" y="198"/>
                  </a:cubicBezTo>
                  <a:cubicBezTo>
                    <a:pt x="3498" y="198"/>
                    <a:pt x="3339" y="183"/>
                    <a:pt x="3180" y="155"/>
                  </a:cubicBezTo>
                  <a:cubicBezTo>
                    <a:pt x="3120" y="143"/>
                    <a:pt x="3061" y="143"/>
                    <a:pt x="3001" y="143"/>
                  </a:cubicBezTo>
                  <a:cubicBezTo>
                    <a:pt x="2906" y="143"/>
                    <a:pt x="2799" y="155"/>
                    <a:pt x="2715" y="155"/>
                  </a:cubicBezTo>
                  <a:cubicBezTo>
                    <a:pt x="2584" y="143"/>
                    <a:pt x="2465" y="95"/>
                    <a:pt x="2323" y="60"/>
                  </a:cubicBezTo>
                  <a:cubicBezTo>
                    <a:pt x="2117" y="27"/>
                    <a:pt x="1916" y="19"/>
                    <a:pt x="1714" y="19"/>
                  </a:cubicBezTo>
                  <a:cubicBezTo>
                    <a:pt x="1553" y="19"/>
                    <a:pt x="1391" y="24"/>
                    <a:pt x="1227" y="24"/>
                  </a:cubicBezTo>
                  <a:cubicBezTo>
                    <a:pt x="1131" y="27"/>
                    <a:pt x="1037" y="29"/>
                    <a:pt x="942" y="29"/>
                  </a:cubicBezTo>
                  <a:cubicBezTo>
                    <a:pt x="685" y="29"/>
                    <a:pt x="432" y="18"/>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32"/>
            <p:cNvSpPr/>
            <p:nvPr/>
          </p:nvSpPr>
          <p:spPr>
            <a:xfrm>
              <a:off x="5300950" y="2261150"/>
              <a:ext cx="95275" cy="11400"/>
            </a:xfrm>
            <a:custGeom>
              <a:avLst/>
              <a:gdLst/>
              <a:ahLst/>
              <a:cxnLst/>
              <a:rect l="l" t="t" r="r" b="b"/>
              <a:pathLst>
                <a:path w="3811" h="456" extrusionOk="0">
                  <a:moveTo>
                    <a:pt x="364" y="1"/>
                  </a:moveTo>
                  <a:cubicBezTo>
                    <a:pt x="221" y="1"/>
                    <a:pt x="87" y="70"/>
                    <a:pt x="0" y="273"/>
                  </a:cubicBezTo>
                  <a:cubicBezTo>
                    <a:pt x="913" y="422"/>
                    <a:pt x="1801" y="455"/>
                    <a:pt x="2685" y="455"/>
                  </a:cubicBezTo>
                  <a:cubicBezTo>
                    <a:pt x="2862" y="455"/>
                    <a:pt x="3038" y="454"/>
                    <a:pt x="3215" y="452"/>
                  </a:cubicBezTo>
                  <a:cubicBezTo>
                    <a:pt x="3261" y="440"/>
                    <a:pt x="3310" y="438"/>
                    <a:pt x="3359" y="438"/>
                  </a:cubicBezTo>
                  <a:cubicBezTo>
                    <a:pt x="3398" y="438"/>
                    <a:pt x="3436" y="439"/>
                    <a:pt x="3475" y="439"/>
                  </a:cubicBezTo>
                  <a:cubicBezTo>
                    <a:pt x="3595" y="439"/>
                    <a:pt x="3715" y="425"/>
                    <a:pt x="3810" y="309"/>
                  </a:cubicBezTo>
                  <a:cubicBezTo>
                    <a:pt x="3763" y="285"/>
                    <a:pt x="3739" y="249"/>
                    <a:pt x="3703" y="214"/>
                  </a:cubicBezTo>
                  <a:cubicBezTo>
                    <a:pt x="2620" y="107"/>
                    <a:pt x="1536" y="190"/>
                    <a:pt x="465" y="11"/>
                  </a:cubicBezTo>
                  <a:cubicBezTo>
                    <a:pt x="431" y="5"/>
                    <a:pt x="397"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32"/>
            <p:cNvSpPr/>
            <p:nvPr/>
          </p:nvSpPr>
          <p:spPr>
            <a:xfrm>
              <a:off x="5262250" y="2268825"/>
              <a:ext cx="69675" cy="18225"/>
            </a:xfrm>
            <a:custGeom>
              <a:avLst/>
              <a:gdLst/>
              <a:ahLst/>
              <a:cxnLst/>
              <a:rect l="l" t="t" r="r" b="b"/>
              <a:pathLst>
                <a:path w="2787" h="729" extrusionOk="0">
                  <a:moveTo>
                    <a:pt x="472" y="0"/>
                  </a:moveTo>
                  <a:cubicBezTo>
                    <a:pt x="424" y="0"/>
                    <a:pt x="373" y="7"/>
                    <a:pt x="322" y="14"/>
                  </a:cubicBezTo>
                  <a:cubicBezTo>
                    <a:pt x="263" y="26"/>
                    <a:pt x="203" y="61"/>
                    <a:pt x="143" y="85"/>
                  </a:cubicBezTo>
                  <a:cubicBezTo>
                    <a:pt x="72" y="133"/>
                    <a:pt x="13" y="204"/>
                    <a:pt x="1" y="312"/>
                  </a:cubicBezTo>
                  <a:cubicBezTo>
                    <a:pt x="775" y="669"/>
                    <a:pt x="1620" y="609"/>
                    <a:pt x="2441" y="728"/>
                  </a:cubicBezTo>
                  <a:cubicBezTo>
                    <a:pt x="2572" y="716"/>
                    <a:pt x="2703" y="693"/>
                    <a:pt x="2787" y="550"/>
                  </a:cubicBezTo>
                  <a:cubicBezTo>
                    <a:pt x="2108" y="419"/>
                    <a:pt x="1441" y="300"/>
                    <a:pt x="739" y="157"/>
                  </a:cubicBezTo>
                  <a:cubicBezTo>
                    <a:pt x="681" y="33"/>
                    <a:pt x="583" y="0"/>
                    <a:pt x="4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32"/>
            <p:cNvSpPr/>
            <p:nvPr/>
          </p:nvSpPr>
          <p:spPr>
            <a:xfrm>
              <a:off x="5470600" y="2246750"/>
              <a:ext cx="69700" cy="8375"/>
            </a:xfrm>
            <a:custGeom>
              <a:avLst/>
              <a:gdLst/>
              <a:ahLst/>
              <a:cxnLst/>
              <a:rect l="l" t="t" r="r" b="b"/>
              <a:pathLst>
                <a:path w="2788" h="335" extrusionOk="0">
                  <a:moveTo>
                    <a:pt x="2426" y="1"/>
                  </a:moveTo>
                  <a:cubicBezTo>
                    <a:pt x="2371" y="1"/>
                    <a:pt x="2317" y="4"/>
                    <a:pt x="2263" y="4"/>
                  </a:cubicBezTo>
                  <a:cubicBezTo>
                    <a:pt x="1573" y="16"/>
                    <a:pt x="882" y="16"/>
                    <a:pt x="180" y="28"/>
                  </a:cubicBezTo>
                  <a:cubicBezTo>
                    <a:pt x="72" y="87"/>
                    <a:pt x="1" y="147"/>
                    <a:pt x="49" y="266"/>
                  </a:cubicBezTo>
                  <a:cubicBezTo>
                    <a:pt x="575" y="302"/>
                    <a:pt x="1106" y="334"/>
                    <a:pt x="1636" y="334"/>
                  </a:cubicBezTo>
                  <a:cubicBezTo>
                    <a:pt x="1969" y="334"/>
                    <a:pt x="2301" y="322"/>
                    <a:pt x="2632" y="290"/>
                  </a:cubicBezTo>
                  <a:cubicBezTo>
                    <a:pt x="2680" y="242"/>
                    <a:pt x="2763" y="230"/>
                    <a:pt x="2787" y="135"/>
                  </a:cubicBezTo>
                  <a:cubicBezTo>
                    <a:pt x="2679" y="18"/>
                    <a:pt x="2553" y="1"/>
                    <a:pt x="24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32"/>
            <p:cNvSpPr/>
            <p:nvPr/>
          </p:nvSpPr>
          <p:spPr>
            <a:xfrm>
              <a:off x="5337550" y="2177925"/>
              <a:ext cx="81000" cy="11475"/>
            </a:xfrm>
            <a:custGeom>
              <a:avLst/>
              <a:gdLst/>
              <a:ahLst/>
              <a:cxnLst/>
              <a:rect l="l" t="t" r="r" b="b"/>
              <a:pathLst>
                <a:path w="3240" h="459" extrusionOk="0">
                  <a:moveTo>
                    <a:pt x="1726" y="1"/>
                  </a:moveTo>
                  <a:cubicBezTo>
                    <a:pt x="1683" y="1"/>
                    <a:pt x="1640" y="3"/>
                    <a:pt x="1596" y="7"/>
                  </a:cubicBezTo>
                  <a:lnTo>
                    <a:pt x="1382" y="7"/>
                  </a:lnTo>
                  <a:cubicBezTo>
                    <a:pt x="1227" y="7"/>
                    <a:pt x="1096" y="18"/>
                    <a:pt x="941" y="30"/>
                  </a:cubicBezTo>
                  <a:cubicBezTo>
                    <a:pt x="870" y="42"/>
                    <a:pt x="811" y="66"/>
                    <a:pt x="739" y="78"/>
                  </a:cubicBezTo>
                  <a:cubicBezTo>
                    <a:pt x="513" y="161"/>
                    <a:pt x="263" y="138"/>
                    <a:pt x="49" y="280"/>
                  </a:cubicBezTo>
                  <a:cubicBezTo>
                    <a:pt x="1" y="364"/>
                    <a:pt x="1" y="399"/>
                    <a:pt x="60" y="459"/>
                  </a:cubicBezTo>
                  <a:lnTo>
                    <a:pt x="1322" y="459"/>
                  </a:lnTo>
                  <a:cubicBezTo>
                    <a:pt x="1346" y="441"/>
                    <a:pt x="1379" y="432"/>
                    <a:pt x="1413" y="432"/>
                  </a:cubicBezTo>
                  <a:cubicBezTo>
                    <a:pt x="1447" y="432"/>
                    <a:pt x="1483" y="441"/>
                    <a:pt x="1513" y="459"/>
                  </a:cubicBezTo>
                  <a:cubicBezTo>
                    <a:pt x="2073" y="459"/>
                    <a:pt x="2644" y="447"/>
                    <a:pt x="3204" y="447"/>
                  </a:cubicBezTo>
                  <a:cubicBezTo>
                    <a:pt x="3204" y="423"/>
                    <a:pt x="3204" y="388"/>
                    <a:pt x="3227" y="376"/>
                  </a:cubicBezTo>
                  <a:lnTo>
                    <a:pt x="3239" y="316"/>
                  </a:lnTo>
                  <a:cubicBezTo>
                    <a:pt x="3144" y="257"/>
                    <a:pt x="3025" y="280"/>
                    <a:pt x="2942" y="209"/>
                  </a:cubicBezTo>
                  <a:lnTo>
                    <a:pt x="2811" y="209"/>
                  </a:lnTo>
                  <a:cubicBezTo>
                    <a:pt x="2742" y="217"/>
                    <a:pt x="2674" y="244"/>
                    <a:pt x="2606" y="244"/>
                  </a:cubicBezTo>
                  <a:cubicBezTo>
                    <a:pt x="2567" y="244"/>
                    <a:pt x="2528" y="235"/>
                    <a:pt x="2489" y="209"/>
                  </a:cubicBezTo>
                  <a:cubicBezTo>
                    <a:pt x="2442" y="209"/>
                    <a:pt x="2406" y="197"/>
                    <a:pt x="2358" y="185"/>
                  </a:cubicBezTo>
                  <a:cubicBezTo>
                    <a:pt x="2158" y="55"/>
                    <a:pt x="1950" y="1"/>
                    <a:pt x="17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32"/>
            <p:cNvSpPr/>
            <p:nvPr/>
          </p:nvSpPr>
          <p:spPr>
            <a:xfrm>
              <a:off x="5595325" y="2276300"/>
              <a:ext cx="56000" cy="12375"/>
            </a:xfrm>
            <a:custGeom>
              <a:avLst/>
              <a:gdLst/>
              <a:ahLst/>
              <a:cxnLst/>
              <a:rect l="l" t="t" r="r" b="b"/>
              <a:pathLst>
                <a:path w="2240" h="495" extrusionOk="0">
                  <a:moveTo>
                    <a:pt x="60" y="1"/>
                  </a:moveTo>
                  <a:cubicBezTo>
                    <a:pt x="1" y="84"/>
                    <a:pt x="1" y="179"/>
                    <a:pt x="60" y="251"/>
                  </a:cubicBezTo>
                  <a:cubicBezTo>
                    <a:pt x="632" y="441"/>
                    <a:pt x="1263" y="394"/>
                    <a:pt x="1858" y="477"/>
                  </a:cubicBezTo>
                  <a:cubicBezTo>
                    <a:pt x="1899" y="481"/>
                    <a:pt x="1942" y="495"/>
                    <a:pt x="1988" y="495"/>
                  </a:cubicBezTo>
                  <a:cubicBezTo>
                    <a:pt x="2061" y="495"/>
                    <a:pt x="2143" y="460"/>
                    <a:pt x="2239" y="298"/>
                  </a:cubicBezTo>
                  <a:cubicBezTo>
                    <a:pt x="1501" y="120"/>
                    <a:pt x="775" y="72"/>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32"/>
            <p:cNvSpPr/>
            <p:nvPr/>
          </p:nvSpPr>
          <p:spPr>
            <a:xfrm>
              <a:off x="5233075" y="2257250"/>
              <a:ext cx="62550" cy="16850"/>
            </a:xfrm>
            <a:custGeom>
              <a:avLst/>
              <a:gdLst/>
              <a:ahLst/>
              <a:cxnLst/>
              <a:rect l="l" t="t" r="r" b="b"/>
              <a:pathLst>
                <a:path w="2502" h="674" extrusionOk="0">
                  <a:moveTo>
                    <a:pt x="941" y="1"/>
                  </a:moveTo>
                  <a:cubicBezTo>
                    <a:pt x="644" y="13"/>
                    <a:pt x="358" y="13"/>
                    <a:pt x="60" y="24"/>
                  </a:cubicBezTo>
                  <a:cubicBezTo>
                    <a:pt x="25" y="72"/>
                    <a:pt x="1" y="132"/>
                    <a:pt x="37" y="191"/>
                  </a:cubicBezTo>
                  <a:cubicBezTo>
                    <a:pt x="60" y="239"/>
                    <a:pt x="108" y="274"/>
                    <a:pt x="156" y="322"/>
                  </a:cubicBezTo>
                  <a:cubicBezTo>
                    <a:pt x="179" y="346"/>
                    <a:pt x="203" y="358"/>
                    <a:pt x="227" y="370"/>
                  </a:cubicBezTo>
                  <a:cubicBezTo>
                    <a:pt x="263" y="370"/>
                    <a:pt x="287" y="382"/>
                    <a:pt x="322" y="382"/>
                  </a:cubicBezTo>
                  <a:cubicBezTo>
                    <a:pt x="346" y="370"/>
                    <a:pt x="382" y="370"/>
                    <a:pt x="406" y="370"/>
                  </a:cubicBezTo>
                  <a:cubicBezTo>
                    <a:pt x="465" y="358"/>
                    <a:pt x="513" y="358"/>
                    <a:pt x="572" y="346"/>
                  </a:cubicBezTo>
                  <a:cubicBezTo>
                    <a:pt x="656" y="358"/>
                    <a:pt x="739" y="370"/>
                    <a:pt x="822" y="382"/>
                  </a:cubicBezTo>
                  <a:cubicBezTo>
                    <a:pt x="829" y="381"/>
                    <a:pt x="835" y="381"/>
                    <a:pt x="841" y="381"/>
                  </a:cubicBezTo>
                  <a:cubicBezTo>
                    <a:pt x="1004" y="381"/>
                    <a:pt x="884" y="538"/>
                    <a:pt x="941" y="596"/>
                  </a:cubicBezTo>
                  <a:cubicBezTo>
                    <a:pt x="1007" y="655"/>
                    <a:pt x="1078" y="673"/>
                    <a:pt x="1151" y="673"/>
                  </a:cubicBezTo>
                  <a:cubicBezTo>
                    <a:pt x="1224" y="673"/>
                    <a:pt x="1299" y="655"/>
                    <a:pt x="1370" y="644"/>
                  </a:cubicBezTo>
                  <a:cubicBezTo>
                    <a:pt x="1394" y="608"/>
                    <a:pt x="1394" y="596"/>
                    <a:pt x="1394" y="560"/>
                  </a:cubicBezTo>
                  <a:cubicBezTo>
                    <a:pt x="1442" y="530"/>
                    <a:pt x="1497" y="524"/>
                    <a:pt x="1555" y="524"/>
                  </a:cubicBezTo>
                  <a:cubicBezTo>
                    <a:pt x="1601" y="524"/>
                    <a:pt x="1649" y="528"/>
                    <a:pt x="1697" y="528"/>
                  </a:cubicBezTo>
                  <a:cubicBezTo>
                    <a:pt x="1782" y="528"/>
                    <a:pt x="1868" y="515"/>
                    <a:pt x="1942" y="441"/>
                  </a:cubicBezTo>
                  <a:cubicBezTo>
                    <a:pt x="1942" y="429"/>
                    <a:pt x="1953" y="429"/>
                    <a:pt x="1989" y="417"/>
                  </a:cubicBezTo>
                  <a:cubicBezTo>
                    <a:pt x="1995" y="415"/>
                    <a:pt x="2000" y="413"/>
                    <a:pt x="2004" y="413"/>
                  </a:cubicBezTo>
                  <a:cubicBezTo>
                    <a:pt x="2020" y="413"/>
                    <a:pt x="2033" y="429"/>
                    <a:pt x="2061" y="465"/>
                  </a:cubicBezTo>
                  <a:cubicBezTo>
                    <a:pt x="2501" y="465"/>
                    <a:pt x="2501" y="465"/>
                    <a:pt x="2370" y="167"/>
                  </a:cubicBezTo>
                  <a:cubicBezTo>
                    <a:pt x="2252" y="102"/>
                    <a:pt x="2126" y="88"/>
                    <a:pt x="1998" y="88"/>
                  </a:cubicBezTo>
                  <a:cubicBezTo>
                    <a:pt x="1900" y="88"/>
                    <a:pt x="1800" y="96"/>
                    <a:pt x="1702" y="96"/>
                  </a:cubicBezTo>
                  <a:cubicBezTo>
                    <a:pt x="1579" y="96"/>
                    <a:pt x="1459" y="83"/>
                    <a:pt x="1346" y="24"/>
                  </a:cubicBezTo>
                  <a:cubicBezTo>
                    <a:pt x="1215" y="13"/>
                    <a:pt x="1072" y="13"/>
                    <a:pt x="9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32"/>
            <p:cNvSpPr/>
            <p:nvPr/>
          </p:nvSpPr>
          <p:spPr>
            <a:xfrm>
              <a:off x="5419125" y="2243550"/>
              <a:ext cx="51225" cy="10600"/>
            </a:xfrm>
            <a:custGeom>
              <a:avLst/>
              <a:gdLst/>
              <a:ahLst/>
              <a:cxnLst/>
              <a:rect l="l" t="t" r="r" b="b"/>
              <a:pathLst>
                <a:path w="2049" h="424" extrusionOk="0">
                  <a:moveTo>
                    <a:pt x="95" y="1"/>
                  </a:moveTo>
                  <a:cubicBezTo>
                    <a:pt x="24" y="60"/>
                    <a:pt x="0" y="132"/>
                    <a:pt x="24" y="203"/>
                  </a:cubicBezTo>
                  <a:cubicBezTo>
                    <a:pt x="36" y="263"/>
                    <a:pt x="84" y="287"/>
                    <a:pt x="143" y="310"/>
                  </a:cubicBezTo>
                  <a:cubicBezTo>
                    <a:pt x="460" y="399"/>
                    <a:pt x="784" y="424"/>
                    <a:pt x="1109" y="424"/>
                  </a:cubicBezTo>
                  <a:cubicBezTo>
                    <a:pt x="1395" y="424"/>
                    <a:pt x="1681" y="405"/>
                    <a:pt x="1965" y="394"/>
                  </a:cubicBezTo>
                  <a:cubicBezTo>
                    <a:pt x="2048" y="251"/>
                    <a:pt x="1905" y="215"/>
                    <a:pt x="1834" y="144"/>
                  </a:cubicBezTo>
                  <a:cubicBezTo>
                    <a:pt x="1753" y="120"/>
                    <a:pt x="1669" y="115"/>
                    <a:pt x="1584" y="115"/>
                  </a:cubicBezTo>
                  <a:cubicBezTo>
                    <a:pt x="1512" y="115"/>
                    <a:pt x="1439" y="119"/>
                    <a:pt x="1367" y="119"/>
                  </a:cubicBezTo>
                  <a:cubicBezTo>
                    <a:pt x="1224" y="119"/>
                    <a:pt x="1083" y="103"/>
                    <a:pt x="953" y="13"/>
                  </a:cubicBezTo>
                  <a:cubicBezTo>
                    <a:pt x="655" y="13"/>
                    <a:pt x="381" y="1"/>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32"/>
            <p:cNvSpPr/>
            <p:nvPr/>
          </p:nvSpPr>
          <p:spPr>
            <a:xfrm>
              <a:off x="5516450" y="2272075"/>
              <a:ext cx="44975" cy="10525"/>
            </a:xfrm>
            <a:custGeom>
              <a:avLst/>
              <a:gdLst/>
              <a:ahLst/>
              <a:cxnLst/>
              <a:rect l="l" t="t" r="r" b="b"/>
              <a:pathLst>
                <a:path w="1799" h="421" extrusionOk="0">
                  <a:moveTo>
                    <a:pt x="1092" y="1"/>
                  </a:moveTo>
                  <a:cubicBezTo>
                    <a:pt x="1058" y="1"/>
                    <a:pt x="1023" y="1"/>
                    <a:pt x="989" y="3"/>
                  </a:cubicBezTo>
                  <a:cubicBezTo>
                    <a:pt x="679" y="15"/>
                    <a:pt x="382" y="15"/>
                    <a:pt x="72" y="27"/>
                  </a:cubicBezTo>
                  <a:cubicBezTo>
                    <a:pt x="1" y="110"/>
                    <a:pt x="1" y="193"/>
                    <a:pt x="72" y="289"/>
                  </a:cubicBezTo>
                  <a:cubicBezTo>
                    <a:pt x="302" y="298"/>
                    <a:pt x="524" y="331"/>
                    <a:pt x="751" y="331"/>
                  </a:cubicBezTo>
                  <a:cubicBezTo>
                    <a:pt x="806" y="331"/>
                    <a:pt x="862" y="329"/>
                    <a:pt x="917" y="324"/>
                  </a:cubicBezTo>
                  <a:cubicBezTo>
                    <a:pt x="924" y="324"/>
                    <a:pt x="930" y="324"/>
                    <a:pt x="937" y="324"/>
                  </a:cubicBezTo>
                  <a:cubicBezTo>
                    <a:pt x="1110" y="324"/>
                    <a:pt x="1292" y="421"/>
                    <a:pt x="1481" y="421"/>
                  </a:cubicBezTo>
                  <a:cubicBezTo>
                    <a:pt x="1585" y="421"/>
                    <a:pt x="1691" y="391"/>
                    <a:pt x="1798" y="301"/>
                  </a:cubicBezTo>
                  <a:cubicBezTo>
                    <a:pt x="1579" y="49"/>
                    <a:pt x="1340" y="1"/>
                    <a:pt x="1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32"/>
            <p:cNvSpPr/>
            <p:nvPr/>
          </p:nvSpPr>
          <p:spPr>
            <a:xfrm>
              <a:off x="5542650" y="2145300"/>
              <a:ext cx="58050" cy="15250"/>
            </a:xfrm>
            <a:custGeom>
              <a:avLst/>
              <a:gdLst/>
              <a:ahLst/>
              <a:cxnLst/>
              <a:rect l="l" t="t" r="r" b="b"/>
              <a:pathLst>
                <a:path w="2322" h="610" extrusionOk="0">
                  <a:moveTo>
                    <a:pt x="499" y="389"/>
                  </a:moveTo>
                  <a:cubicBezTo>
                    <a:pt x="529" y="389"/>
                    <a:pt x="558" y="394"/>
                    <a:pt x="584" y="407"/>
                  </a:cubicBezTo>
                  <a:cubicBezTo>
                    <a:pt x="536" y="407"/>
                    <a:pt x="487" y="405"/>
                    <a:pt x="436" y="405"/>
                  </a:cubicBezTo>
                  <a:cubicBezTo>
                    <a:pt x="412" y="405"/>
                    <a:pt x="389" y="405"/>
                    <a:pt x="365" y="406"/>
                  </a:cubicBezTo>
                  <a:lnTo>
                    <a:pt x="365" y="406"/>
                  </a:lnTo>
                  <a:cubicBezTo>
                    <a:pt x="411" y="398"/>
                    <a:pt x="457" y="389"/>
                    <a:pt x="499" y="389"/>
                  </a:cubicBezTo>
                  <a:close/>
                  <a:moveTo>
                    <a:pt x="488" y="1"/>
                  </a:moveTo>
                  <a:cubicBezTo>
                    <a:pt x="311" y="1"/>
                    <a:pt x="141" y="52"/>
                    <a:pt x="0" y="228"/>
                  </a:cubicBezTo>
                  <a:cubicBezTo>
                    <a:pt x="52" y="384"/>
                    <a:pt x="139" y="422"/>
                    <a:pt x="233" y="422"/>
                  </a:cubicBezTo>
                  <a:cubicBezTo>
                    <a:pt x="235" y="422"/>
                    <a:pt x="236" y="422"/>
                    <a:pt x="237" y="422"/>
                  </a:cubicBezTo>
                  <a:lnTo>
                    <a:pt x="237" y="422"/>
                  </a:lnTo>
                  <a:cubicBezTo>
                    <a:pt x="226" y="425"/>
                    <a:pt x="214" y="427"/>
                    <a:pt x="203" y="430"/>
                  </a:cubicBezTo>
                  <a:cubicBezTo>
                    <a:pt x="143" y="466"/>
                    <a:pt x="143" y="538"/>
                    <a:pt x="167" y="585"/>
                  </a:cubicBezTo>
                  <a:cubicBezTo>
                    <a:pt x="893" y="609"/>
                    <a:pt x="1608" y="609"/>
                    <a:pt x="2322" y="609"/>
                  </a:cubicBezTo>
                  <a:cubicBezTo>
                    <a:pt x="2191" y="490"/>
                    <a:pt x="2048" y="463"/>
                    <a:pt x="1901" y="463"/>
                  </a:cubicBezTo>
                  <a:cubicBezTo>
                    <a:pt x="1780" y="463"/>
                    <a:pt x="1657" y="481"/>
                    <a:pt x="1534" y="481"/>
                  </a:cubicBezTo>
                  <a:cubicBezTo>
                    <a:pt x="1507" y="481"/>
                    <a:pt x="1480" y="480"/>
                    <a:pt x="1453" y="478"/>
                  </a:cubicBezTo>
                  <a:cubicBezTo>
                    <a:pt x="1250" y="454"/>
                    <a:pt x="1060" y="490"/>
                    <a:pt x="1036" y="216"/>
                  </a:cubicBezTo>
                  <a:cubicBezTo>
                    <a:pt x="1000" y="157"/>
                    <a:pt x="941" y="97"/>
                    <a:pt x="858" y="49"/>
                  </a:cubicBezTo>
                  <a:cubicBezTo>
                    <a:pt x="736" y="25"/>
                    <a:pt x="611" y="1"/>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32"/>
            <p:cNvSpPr/>
            <p:nvPr/>
          </p:nvSpPr>
          <p:spPr>
            <a:xfrm>
              <a:off x="5311675" y="2241800"/>
              <a:ext cx="41975" cy="11775"/>
            </a:xfrm>
            <a:custGeom>
              <a:avLst/>
              <a:gdLst/>
              <a:ahLst/>
              <a:cxnLst/>
              <a:rect l="l" t="t" r="r" b="b"/>
              <a:pathLst>
                <a:path w="1679" h="471" extrusionOk="0">
                  <a:moveTo>
                    <a:pt x="1527" y="1"/>
                  </a:moveTo>
                  <a:cubicBezTo>
                    <a:pt x="1483" y="1"/>
                    <a:pt x="1431" y="24"/>
                    <a:pt x="1369" y="71"/>
                  </a:cubicBezTo>
                  <a:cubicBezTo>
                    <a:pt x="1133" y="117"/>
                    <a:pt x="896" y="134"/>
                    <a:pt x="658" y="134"/>
                  </a:cubicBezTo>
                  <a:cubicBezTo>
                    <a:pt x="464" y="134"/>
                    <a:pt x="269" y="123"/>
                    <a:pt x="71" y="107"/>
                  </a:cubicBezTo>
                  <a:cubicBezTo>
                    <a:pt x="12" y="190"/>
                    <a:pt x="0" y="250"/>
                    <a:pt x="60" y="321"/>
                  </a:cubicBezTo>
                  <a:cubicBezTo>
                    <a:pt x="139" y="353"/>
                    <a:pt x="225" y="358"/>
                    <a:pt x="313" y="358"/>
                  </a:cubicBezTo>
                  <a:cubicBezTo>
                    <a:pt x="357" y="358"/>
                    <a:pt x="401" y="357"/>
                    <a:pt x="445" y="357"/>
                  </a:cubicBezTo>
                  <a:cubicBezTo>
                    <a:pt x="577" y="357"/>
                    <a:pt x="708" y="369"/>
                    <a:pt x="822" y="464"/>
                  </a:cubicBezTo>
                  <a:cubicBezTo>
                    <a:pt x="853" y="468"/>
                    <a:pt x="885" y="470"/>
                    <a:pt x="916" y="470"/>
                  </a:cubicBezTo>
                  <a:cubicBezTo>
                    <a:pt x="1063" y="470"/>
                    <a:pt x="1210" y="427"/>
                    <a:pt x="1357" y="369"/>
                  </a:cubicBezTo>
                  <a:cubicBezTo>
                    <a:pt x="1441" y="261"/>
                    <a:pt x="1643" y="333"/>
                    <a:pt x="1679" y="154"/>
                  </a:cubicBezTo>
                  <a:cubicBezTo>
                    <a:pt x="1643" y="54"/>
                    <a:pt x="1594" y="1"/>
                    <a:pt x="15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32"/>
            <p:cNvSpPr/>
            <p:nvPr/>
          </p:nvSpPr>
          <p:spPr>
            <a:xfrm>
              <a:off x="5574500" y="2250100"/>
              <a:ext cx="52400" cy="9350"/>
            </a:xfrm>
            <a:custGeom>
              <a:avLst/>
              <a:gdLst/>
              <a:ahLst/>
              <a:cxnLst/>
              <a:rect l="l" t="t" r="r" b="b"/>
              <a:pathLst>
                <a:path w="2096" h="374" extrusionOk="0">
                  <a:moveTo>
                    <a:pt x="60" y="1"/>
                  </a:moveTo>
                  <a:cubicBezTo>
                    <a:pt x="0" y="72"/>
                    <a:pt x="12" y="132"/>
                    <a:pt x="72" y="191"/>
                  </a:cubicBezTo>
                  <a:cubicBezTo>
                    <a:pt x="501" y="293"/>
                    <a:pt x="931" y="374"/>
                    <a:pt x="1364" y="374"/>
                  </a:cubicBezTo>
                  <a:cubicBezTo>
                    <a:pt x="1591" y="374"/>
                    <a:pt x="1819" y="352"/>
                    <a:pt x="2048" y="299"/>
                  </a:cubicBezTo>
                  <a:cubicBezTo>
                    <a:pt x="2096" y="251"/>
                    <a:pt x="2096" y="215"/>
                    <a:pt x="2060" y="168"/>
                  </a:cubicBezTo>
                  <a:cubicBezTo>
                    <a:pt x="1944" y="103"/>
                    <a:pt x="1823" y="88"/>
                    <a:pt x="1699" y="88"/>
                  </a:cubicBezTo>
                  <a:cubicBezTo>
                    <a:pt x="1592" y="88"/>
                    <a:pt x="1483" y="100"/>
                    <a:pt x="1376" y="100"/>
                  </a:cubicBezTo>
                  <a:cubicBezTo>
                    <a:pt x="1264" y="100"/>
                    <a:pt x="1153" y="87"/>
                    <a:pt x="1048" y="37"/>
                  </a:cubicBezTo>
                  <a:cubicBezTo>
                    <a:pt x="858" y="37"/>
                    <a:pt x="679" y="13"/>
                    <a:pt x="488" y="13"/>
                  </a:cubicBezTo>
                  <a:cubicBezTo>
                    <a:pt x="488" y="37"/>
                    <a:pt x="453" y="37"/>
                    <a:pt x="429" y="48"/>
                  </a:cubicBezTo>
                  <a:cubicBezTo>
                    <a:pt x="381" y="48"/>
                    <a:pt x="357" y="48"/>
                    <a:pt x="3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32"/>
            <p:cNvSpPr/>
            <p:nvPr/>
          </p:nvSpPr>
          <p:spPr>
            <a:xfrm>
              <a:off x="5646225" y="2161100"/>
              <a:ext cx="74750" cy="3475"/>
            </a:xfrm>
            <a:custGeom>
              <a:avLst/>
              <a:gdLst/>
              <a:ahLst/>
              <a:cxnLst/>
              <a:rect l="l" t="t" r="r" b="b"/>
              <a:pathLst>
                <a:path w="2990" h="139" extrusionOk="0">
                  <a:moveTo>
                    <a:pt x="2918" y="1"/>
                  </a:moveTo>
                  <a:cubicBezTo>
                    <a:pt x="1929" y="1"/>
                    <a:pt x="965" y="25"/>
                    <a:pt x="1" y="25"/>
                  </a:cubicBezTo>
                  <a:cubicBezTo>
                    <a:pt x="547" y="112"/>
                    <a:pt x="1102" y="139"/>
                    <a:pt x="1655" y="139"/>
                  </a:cubicBezTo>
                  <a:cubicBezTo>
                    <a:pt x="2078" y="139"/>
                    <a:pt x="2500" y="124"/>
                    <a:pt x="2918" y="108"/>
                  </a:cubicBezTo>
                  <a:cubicBezTo>
                    <a:pt x="2989" y="72"/>
                    <a:pt x="2977" y="37"/>
                    <a:pt x="29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32"/>
            <p:cNvSpPr/>
            <p:nvPr/>
          </p:nvSpPr>
          <p:spPr>
            <a:xfrm>
              <a:off x="5625700" y="2251225"/>
              <a:ext cx="39600" cy="10525"/>
            </a:xfrm>
            <a:custGeom>
              <a:avLst/>
              <a:gdLst/>
              <a:ahLst/>
              <a:cxnLst/>
              <a:rect l="l" t="t" r="r" b="b"/>
              <a:pathLst>
                <a:path w="1584" h="421" extrusionOk="0">
                  <a:moveTo>
                    <a:pt x="296" y="1"/>
                  </a:moveTo>
                  <a:cubicBezTo>
                    <a:pt x="196" y="1"/>
                    <a:pt x="103" y="91"/>
                    <a:pt x="0" y="123"/>
                  </a:cubicBezTo>
                  <a:lnTo>
                    <a:pt x="0" y="254"/>
                  </a:lnTo>
                  <a:cubicBezTo>
                    <a:pt x="168" y="379"/>
                    <a:pt x="339" y="413"/>
                    <a:pt x="518" y="413"/>
                  </a:cubicBezTo>
                  <a:cubicBezTo>
                    <a:pt x="733" y="413"/>
                    <a:pt x="957" y="363"/>
                    <a:pt x="1195" y="363"/>
                  </a:cubicBezTo>
                  <a:cubicBezTo>
                    <a:pt x="1321" y="363"/>
                    <a:pt x="1450" y="377"/>
                    <a:pt x="1584" y="420"/>
                  </a:cubicBezTo>
                  <a:cubicBezTo>
                    <a:pt x="1399" y="162"/>
                    <a:pt x="1206" y="128"/>
                    <a:pt x="1026" y="128"/>
                  </a:cubicBezTo>
                  <a:cubicBezTo>
                    <a:pt x="961" y="128"/>
                    <a:pt x="897" y="132"/>
                    <a:pt x="837" y="132"/>
                  </a:cubicBezTo>
                  <a:cubicBezTo>
                    <a:pt x="795" y="132"/>
                    <a:pt x="754" y="130"/>
                    <a:pt x="715" y="123"/>
                  </a:cubicBezTo>
                  <a:cubicBezTo>
                    <a:pt x="652" y="150"/>
                    <a:pt x="594" y="206"/>
                    <a:pt x="545" y="206"/>
                  </a:cubicBezTo>
                  <a:cubicBezTo>
                    <a:pt x="509" y="206"/>
                    <a:pt x="478" y="177"/>
                    <a:pt x="453" y="87"/>
                  </a:cubicBezTo>
                  <a:cubicBezTo>
                    <a:pt x="397" y="23"/>
                    <a:pt x="345" y="1"/>
                    <a:pt x="2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32"/>
            <p:cNvSpPr/>
            <p:nvPr/>
          </p:nvSpPr>
          <p:spPr>
            <a:xfrm>
              <a:off x="5584325" y="2203825"/>
              <a:ext cx="42275" cy="9100"/>
            </a:xfrm>
            <a:custGeom>
              <a:avLst/>
              <a:gdLst/>
              <a:ahLst/>
              <a:cxnLst/>
              <a:rect l="l" t="t" r="r" b="b"/>
              <a:pathLst>
                <a:path w="1691" h="364" extrusionOk="0">
                  <a:moveTo>
                    <a:pt x="363" y="1"/>
                  </a:moveTo>
                  <a:cubicBezTo>
                    <a:pt x="271" y="1"/>
                    <a:pt x="178" y="7"/>
                    <a:pt x="84" y="18"/>
                  </a:cubicBezTo>
                  <a:cubicBezTo>
                    <a:pt x="0" y="114"/>
                    <a:pt x="0" y="185"/>
                    <a:pt x="84" y="280"/>
                  </a:cubicBezTo>
                  <a:cubicBezTo>
                    <a:pt x="198" y="288"/>
                    <a:pt x="313" y="290"/>
                    <a:pt x="428" y="290"/>
                  </a:cubicBezTo>
                  <a:cubicBezTo>
                    <a:pt x="581" y="290"/>
                    <a:pt x="734" y="286"/>
                    <a:pt x="887" y="286"/>
                  </a:cubicBezTo>
                  <a:cubicBezTo>
                    <a:pt x="1155" y="286"/>
                    <a:pt x="1423" y="298"/>
                    <a:pt x="1691" y="364"/>
                  </a:cubicBezTo>
                  <a:cubicBezTo>
                    <a:pt x="1263" y="145"/>
                    <a:pt x="828" y="1"/>
                    <a:pt x="3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32"/>
            <p:cNvSpPr/>
            <p:nvPr/>
          </p:nvSpPr>
          <p:spPr>
            <a:xfrm>
              <a:off x="5510800" y="2198900"/>
              <a:ext cx="41400" cy="8700"/>
            </a:xfrm>
            <a:custGeom>
              <a:avLst/>
              <a:gdLst/>
              <a:ahLst/>
              <a:cxnLst/>
              <a:rect l="l" t="t" r="r" b="b"/>
              <a:pathLst>
                <a:path w="1656" h="348" extrusionOk="0">
                  <a:moveTo>
                    <a:pt x="78" y="1"/>
                  </a:moveTo>
                  <a:cubicBezTo>
                    <a:pt x="42" y="1"/>
                    <a:pt x="16" y="30"/>
                    <a:pt x="0" y="84"/>
                  </a:cubicBezTo>
                  <a:cubicBezTo>
                    <a:pt x="0" y="132"/>
                    <a:pt x="0" y="180"/>
                    <a:pt x="12" y="203"/>
                  </a:cubicBezTo>
                  <a:cubicBezTo>
                    <a:pt x="161" y="307"/>
                    <a:pt x="316" y="347"/>
                    <a:pt x="475" y="347"/>
                  </a:cubicBezTo>
                  <a:cubicBezTo>
                    <a:pt x="609" y="347"/>
                    <a:pt x="745" y="318"/>
                    <a:pt x="881" y="275"/>
                  </a:cubicBezTo>
                  <a:cubicBezTo>
                    <a:pt x="881" y="263"/>
                    <a:pt x="893" y="263"/>
                    <a:pt x="917" y="251"/>
                  </a:cubicBezTo>
                  <a:cubicBezTo>
                    <a:pt x="953" y="251"/>
                    <a:pt x="977" y="263"/>
                    <a:pt x="1012" y="299"/>
                  </a:cubicBezTo>
                  <a:lnTo>
                    <a:pt x="1155" y="299"/>
                  </a:lnTo>
                  <a:cubicBezTo>
                    <a:pt x="1155" y="299"/>
                    <a:pt x="1179" y="275"/>
                    <a:pt x="1203" y="263"/>
                  </a:cubicBezTo>
                  <a:cubicBezTo>
                    <a:pt x="1239" y="263"/>
                    <a:pt x="1262" y="263"/>
                    <a:pt x="1298" y="311"/>
                  </a:cubicBezTo>
                  <a:cubicBezTo>
                    <a:pt x="1381" y="322"/>
                    <a:pt x="1489" y="322"/>
                    <a:pt x="1572" y="322"/>
                  </a:cubicBezTo>
                  <a:cubicBezTo>
                    <a:pt x="1631" y="311"/>
                    <a:pt x="1655" y="263"/>
                    <a:pt x="1631" y="203"/>
                  </a:cubicBezTo>
                  <a:cubicBezTo>
                    <a:pt x="1620" y="191"/>
                    <a:pt x="1596" y="180"/>
                    <a:pt x="1572" y="156"/>
                  </a:cubicBezTo>
                  <a:cubicBezTo>
                    <a:pt x="1315" y="54"/>
                    <a:pt x="1043" y="45"/>
                    <a:pt x="769" y="45"/>
                  </a:cubicBezTo>
                  <a:cubicBezTo>
                    <a:pt x="707" y="45"/>
                    <a:pt x="644" y="46"/>
                    <a:pt x="582" y="46"/>
                  </a:cubicBezTo>
                  <a:cubicBezTo>
                    <a:pt x="435" y="46"/>
                    <a:pt x="288" y="43"/>
                    <a:pt x="143" y="25"/>
                  </a:cubicBezTo>
                  <a:cubicBezTo>
                    <a:pt x="119" y="8"/>
                    <a:pt x="97" y="1"/>
                    <a:pt x="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32"/>
            <p:cNvSpPr/>
            <p:nvPr/>
          </p:nvSpPr>
          <p:spPr>
            <a:xfrm>
              <a:off x="5345900" y="2236125"/>
              <a:ext cx="36925" cy="18550"/>
            </a:xfrm>
            <a:custGeom>
              <a:avLst/>
              <a:gdLst/>
              <a:ahLst/>
              <a:cxnLst/>
              <a:rect l="l" t="t" r="r" b="b"/>
              <a:pathLst>
                <a:path w="1477" h="742" extrusionOk="0">
                  <a:moveTo>
                    <a:pt x="584" y="0"/>
                  </a:moveTo>
                  <a:cubicBezTo>
                    <a:pt x="405" y="0"/>
                    <a:pt x="238" y="0"/>
                    <a:pt x="72" y="84"/>
                  </a:cubicBezTo>
                  <a:lnTo>
                    <a:pt x="0" y="155"/>
                  </a:lnTo>
                  <a:lnTo>
                    <a:pt x="0" y="298"/>
                  </a:lnTo>
                  <a:cubicBezTo>
                    <a:pt x="119" y="310"/>
                    <a:pt x="238" y="310"/>
                    <a:pt x="298" y="429"/>
                  </a:cubicBezTo>
                  <a:cubicBezTo>
                    <a:pt x="393" y="536"/>
                    <a:pt x="548" y="548"/>
                    <a:pt x="548" y="715"/>
                  </a:cubicBezTo>
                  <a:cubicBezTo>
                    <a:pt x="709" y="732"/>
                    <a:pt x="863" y="741"/>
                    <a:pt x="1015" y="741"/>
                  </a:cubicBezTo>
                  <a:cubicBezTo>
                    <a:pt x="1167" y="741"/>
                    <a:pt x="1316" y="732"/>
                    <a:pt x="1465" y="715"/>
                  </a:cubicBezTo>
                  <a:cubicBezTo>
                    <a:pt x="1477" y="655"/>
                    <a:pt x="1477" y="596"/>
                    <a:pt x="1429" y="548"/>
                  </a:cubicBezTo>
                  <a:cubicBezTo>
                    <a:pt x="1381" y="536"/>
                    <a:pt x="1322" y="512"/>
                    <a:pt x="1262" y="500"/>
                  </a:cubicBezTo>
                  <a:cubicBezTo>
                    <a:pt x="1108" y="441"/>
                    <a:pt x="1108" y="274"/>
                    <a:pt x="1024" y="155"/>
                  </a:cubicBezTo>
                  <a:cubicBezTo>
                    <a:pt x="905" y="24"/>
                    <a:pt x="750" y="12"/>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32"/>
            <p:cNvSpPr/>
            <p:nvPr/>
          </p:nvSpPr>
          <p:spPr>
            <a:xfrm>
              <a:off x="5542950" y="2248000"/>
              <a:ext cx="33350" cy="9125"/>
            </a:xfrm>
            <a:custGeom>
              <a:avLst/>
              <a:gdLst/>
              <a:ahLst/>
              <a:cxnLst/>
              <a:rect l="l" t="t" r="r" b="b"/>
              <a:pathLst>
                <a:path w="1334" h="365" extrusionOk="0">
                  <a:moveTo>
                    <a:pt x="402" y="0"/>
                  </a:moveTo>
                  <a:cubicBezTo>
                    <a:pt x="268" y="0"/>
                    <a:pt x="134" y="24"/>
                    <a:pt x="0" y="97"/>
                  </a:cubicBezTo>
                  <a:cubicBezTo>
                    <a:pt x="60" y="216"/>
                    <a:pt x="215" y="180"/>
                    <a:pt x="298" y="240"/>
                  </a:cubicBezTo>
                  <a:cubicBezTo>
                    <a:pt x="531" y="264"/>
                    <a:pt x="759" y="364"/>
                    <a:pt x="993" y="364"/>
                  </a:cubicBezTo>
                  <a:cubicBezTo>
                    <a:pt x="1105" y="364"/>
                    <a:pt x="1218" y="341"/>
                    <a:pt x="1334" y="275"/>
                  </a:cubicBezTo>
                  <a:cubicBezTo>
                    <a:pt x="1334" y="204"/>
                    <a:pt x="1322" y="144"/>
                    <a:pt x="1322" y="85"/>
                  </a:cubicBezTo>
                  <a:cubicBezTo>
                    <a:pt x="1278" y="91"/>
                    <a:pt x="1235" y="93"/>
                    <a:pt x="1192" y="93"/>
                  </a:cubicBezTo>
                  <a:cubicBezTo>
                    <a:pt x="928" y="93"/>
                    <a:pt x="665" y="0"/>
                    <a:pt x="4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32"/>
            <p:cNvSpPr/>
            <p:nvPr/>
          </p:nvSpPr>
          <p:spPr>
            <a:xfrm>
              <a:off x="5466150" y="2221825"/>
              <a:ext cx="34250" cy="7175"/>
            </a:xfrm>
            <a:custGeom>
              <a:avLst/>
              <a:gdLst/>
              <a:ahLst/>
              <a:cxnLst/>
              <a:rect l="l" t="t" r="r" b="b"/>
              <a:pathLst>
                <a:path w="1370" h="287" extrusionOk="0">
                  <a:moveTo>
                    <a:pt x="72" y="1"/>
                  </a:moveTo>
                  <a:cubicBezTo>
                    <a:pt x="0" y="96"/>
                    <a:pt x="0" y="191"/>
                    <a:pt x="60" y="287"/>
                  </a:cubicBezTo>
                  <a:cubicBezTo>
                    <a:pt x="176" y="273"/>
                    <a:pt x="293" y="271"/>
                    <a:pt x="413" y="271"/>
                  </a:cubicBezTo>
                  <a:cubicBezTo>
                    <a:pt x="461" y="271"/>
                    <a:pt x="510" y="271"/>
                    <a:pt x="559" y="271"/>
                  </a:cubicBezTo>
                  <a:cubicBezTo>
                    <a:pt x="815" y="271"/>
                    <a:pt x="1084" y="263"/>
                    <a:pt x="1370" y="156"/>
                  </a:cubicBezTo>
                  <a:cubicBezTo>
                    <a:pt x="1198" y="40"/>
                    <a:pt x="1032" y="9"/>
                    <a:pt x="871" y="9"/>
                  </a:cubicBezTo>
                  <a:cubicBezTo>
                    <a:pt x="685" y="9"/>
                    <a:pt x="507" y="50"/>
                    <a:pt x="338" y="50"/>
                  </a:cubicBezTo>
                  <a:cubicBezTo>
                    <a:pt x="246" y="50"/>
                    <a:pt x="158" y="38"/>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32"/>
            <p:cNvSpPr/>
            <p:nvPr/>
          </p:nvSpPr>
          <p:spPr>
            <a:xfrm>
              <a:off x="5550675" y="2200900"/>
              <a:ext cx="35750" cy="10525"/>
            </a:xfrm>
            <a:custGeom>
              <a:avLst/>
              <a:gdLst/>
              <a:ahLst/>
              <a:cxnLst/>
              <a:rect l="l" t="t" r="r" b="b"/>
              <a:pathLst>
                <a:path w="1430" h="421" extrusionOk="0">
                  <a:moveTo>
                    <a:pt x="276" y="1"/>
                  </a:moveTo>
                  <a:cubicBezTo>
                    <a:pt x="186" y="1"/>
                    <a:pt x="94" y="29"/>
                    <a:pt x="1" y="111"/>
                  </a:cubicBezTo>
                  <a:lnTo>
                    <a:pt x="13" y="147"/>
                  </a:lnTo>
                  <a:cubicBezTo>
                    <a:pt x="132" y="242"/>
                    <a:pt x="310" y="135"/>
                    <a:pt x="429" y="266"/>
                  </a:cubicBezTo>
                  <a:cubicBezTo>
                    <a:pt x="678" y="340"/>
                    <a:pt x="933" y="421"/>
                    <a:pt x="1196" y="421"/>
                  </a:cubicBezTo>
                  <a:cubicBezTo>
                    <a:pt x="1273" y="421"/>
                    <a:pt x="1351" y="413"/>
                    <a:pt x="1430" y="397"/>
                  </a:cubicBezTo>
                  <a:lnTo>
                    <a:pt x="1430" y="135"/>
                  </a:lnTo>
                  <a:lnTo>
                    <a:pt x="1013" y="135"/>
                  </a:lnTo>
                  <a:cubicBezTo>
                    <a:pt x="1013" y="135"/>
                    <a:pt x="989" y="147"/>
                    <a:pt x="965" y="171"/>
                  </a:cubicBezTo>
                  <a:cubicBezTo>
                    <a:pt x="956" y="174"/>
                    <a:pt x="948" y="175"/>
                    <a:pt x="940" y="175"/>
                  </a:cubicBezTo>
                  <a:cubicBezTo>
                    <a:pt x="917" y="175"/>
                    <a:pt x="897" y="162"/>
                    <a:pt x="870" y="135"/>
                  </a:cubicBezTo>
                  <a:cubicBezTo>
                    <a:pt x="666" y="135"/>
                    <a:pt x="473" y="1"/>
                    <a:pt x="2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32"/>
            <p:cNvSpPr/>
            <p:nvPr/>
          </p:nvSpPr>
          <p:spPr>
            <a:xfrm>
              <a:off x="5487575" y="2297475"/>
              <a:ext cx="36650" cy="10400"/>
            </a:xfrm>
            <a:custGeom>
              <a:avLst/>
              <a:gdLst/>
              <a:ahLst/>
              <a:cxnLst/>
              <a:rect l="l" t="t" r="r" b="b"/>
              <a:pathLst>
                <a:path w="1466" h="416" extrusionOk="0">
                  <a:moveTo>
                    <a:pt x="253" y="0"/>
                  </a:moveTo>
                  <a:cubicBezTo>
                    <a:pt x="200" y="0"/>
                    <a:pt x="148" y="10"/>
                    <a:pt x="96" y="23"/>
                  </a:cubicBezTo>
                  <a:cubicBezTo>
                    <a:pt x="13" y="118"/>
                    <a:pt x="1" y="201"/>
                    <a:pt x="96" y="297"/>
                  </a:cubicBezTo>
                  <a:cubicBezTo>
                    <a:pt x="155" y="297"/>
                    <a:pt x="227" y="309"/>
                    <a:pt x="298" y="309"/>
                  </a:cubicBezTo>
                  <a:cubicBezTo>
                    <a:pt x="405" y="352"/>
                    <a:pt x="513" y="358"/>
                    <a:pt x="621" y="358"/>
                  </a:cubicBezTo>
                  <a:cubicBezTo>
                    <a:pt x="664" y="358"/>
                    <a:pt x="707" y="357"/>
                    <a:pt x="750" y="357"/>
                  </a:cubicBezTo>
                  <a:cubicBezTo>
                    <a:pt x="864" y="357"/>
                    <a:pt x="976" y="364"/>
                    <a:pt x="1084" y="416"/>
                  </a:cubicBezTo>
                  <a:cubicBezTo>
                    <a:pt x="1179" y="404"/>
                    <a:pt x="1287" y="404"/>
                    <a:pt x="1370" y="404"/>
                  </a:cubicBezTo>
                  <a:cubicBezTo>
                    <a:pt x="1465" y="309"/>
                    <a:pt x="1465" y="237"/>
                    <a:pt x="1394" y="166"/>
                  </a:cubicBezTo>
                  <a:cubicBezTo>
                    <a:pt x="1310" y="124"/>
                    <a:pt x="1224" y="112"/>
                    <a:pt x="1138" y="112"/>
                  </a:cubicBezTo>
                  <a:cubicBezTo>
                    <a:pt x="1051" y="112"/>
                    <a:pt x="965" y="124"/>
                    <a:pt x="882" y="130"/>
                  </a:cubicBezTo>
                  <a:cubicBezTo>
                    <a:pt x="715" y="70"/>
                    <a:pt x="525" y="118"/>
                    <a:pt x="382" y="23"/>
                  </a:cubicBezTo>
                  <a:cubicBezTo>
                    <a:pt x="339" y="7"/>
                    <a:pt x="296" y="0"/>
                    <a:pt x="2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32"/>
            <p:cNvSpPr/>
            <p:nvPr/>
          </p:nvSpPr>
          <p:spPr>
            <a:xfrm>
              <a:off x="5403650" y="2218050"/>
              <a:ext cx="25450" cy="8050"/>
            </a:xfrm>
            <a:custGeom>
              <a:avLst/>
              <a:gdLst/>
              <a:ahLst/>
              <a:cxnLst/>
              <a:rect l="l" t="t" r="r" b="b"/>
              <a:pathLst>
                <a:path w="1018" h="322" extrusionOk="0">
                  <a:moveTo>
                    <a:pt x="813" y="1"/>
                  </a:moveTo>
                  <a:cubicBezTo>
                    <a:pt x="688" y="1"/>
                    <a:pt x="526" y="29"/>
                    <a:pt x="393" y="29"/>
                  </a:cubicBezTo>
                  <a:cubicBezTo>
                    <a:pt x="354" y="29"/>
                    <a:pt x="318" y="27"/>
                    <a:pt x="286" y="21"/>
                  </a:cubicBezTo>
                  <a:cubicBezTo>
                    <a:pt x="167" y="21"/>
                    <a:pt x="60" y="45"/>
                    <a:pt x="0" y="152"/>
                  </a:cubicBezTo>
                  <a:cubicBezTo>
                    <a:pt x="48" y="199"/>
                    <a:pt x="83" y="259"/>
                    <a:pt x="131" y="307"/>
                  </a:cubicBezTo>
                  <a:cubicBezTo>
                    <a:pt x="202" y="283"/>
                    <a:pt x="286" y="283"/>
                    <a:pt x="345" y="259"/>
                  </a:cubicBezTo>
                  <a:cubicBezTo>
                    <a:pt x="375" y="242"/>
                    <a:pt x="409" y="236"/>
                    <a:pt x="445" y="236"/>
                  </a:cubicBezTo>
                  <a:cubicBezTo>
                    <a:pt x="578" y="236"/>
                    <a:pt x="745" y="321"/>
                    <a:pt x="864" y="321"/>
                  </a:cubicBezTo>
                  <a:cubicBezTo>
                    <a:pt x="948" y="321"/>
                    <a:pt x="1008" y="278"/>
                    <a:pt x="1012" y="128"/>
                  </a:cubicBezTo>
                  <a:cubicBezTo>
                    <a:pt x="1017" y="27"/>
                    <a:pt x="932" y="1"/>
                    <a:pt x="8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32"/>
            <p:cNvSpPr/>
            <p:nvPr/>
          </p:nvSpPr>
          <p:spPr>
            <a:xfrm>
              <a:off x="5506625" y="2151975"/>
              <a:ext cx="40500" cy="9500"/>
            </a:xfrm>
            <a:custGeom>
              <a:avLst/>
              <a:gdLst/>
              <a:ahLst/>
              <a:cxnLst/>
              <a:rect l="l" t="t" r="r" b="b"/>
              <a:pathLst>
                <a:path w="1620" h="380" extrusionOk="0">
                  <a:moveTo>
                    <a:pt x="751" y="0"/>
                  </a:moveTo>
                  <a:cubicBezTo>
                    <a:pt x="500" y="0"/>
                    <a:pt x="250" y="68"/>
                    <a:pt x="1" y="235"/>
                  </a:cubicBezTo>
                  <a:cubicBezTo>
                    <a:pt x="36" y="271"/>
                    <a:pt x="60" y="306"/>
                    <a:pt x="96" y="342"/>
                  </a:cubicBezTo>
                  <a:cubicBezTo>
                    <a:pt x="192" y="324"/>
                    <a:pt x="289" y="317"/>
                    <a:pt x="387" y="317"/>
                  </a:cubicBezTo>
                  <a:cubicBezTo>
                    <a:pt x="680" y="317"/>
                    <a:pt x="979" y="379"/>
                    <a:pt x="1273" y="379"/>
                  </a:cubicBezTo>
                  <a:cubicBezTo>
                    <a:pt x="1389" y="379"/>
                    <a:pt x="1505" y="369"/>
                    <a:pt x="1620" y="342"/>
                  </a:cubicBezTo>
                  <a:lnTo>
                    <a:pt x="1620" y="223"/>
                  </a:lnTo>
                  <a:cubicBezTo>
                    <a:pt x="1328" y="90"/>
                    <a:pt x="1039" y="0"/>
                    <a:pt x="7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32"/>
            <p:cNvSpPr/>
            <p:nvPr/>
          </p:nvSpPr>
          <p:spPr>
            <a:xfrm>
              <a:off x="5433700" y="2220750"/>
              <a:ext cx="25625" cy="8325"/>
            </a:xfrm>
            <a:custGeom>
              <a:avLst/>
              <a:gdLst/>
              <a:ahLst/>
              <a:cxnLst/>
              <a:rect l="l" t="t" r="r" b="b"/>
              <a:pathLst>
                <a:path w="1025" h="333" extrusionOk="0">
                  <a:moveTo>
                    <a:pt x="304" y="0"/>
                  </a:moveTo>
                  <a:cubicBezTo>
                    <a:pt x="210" y="0"/>
                    <a:pt x="110" y="11"/>
                    <a:pt x="1" y="44"/>
                  </a:cubicBezTo>
                  <a:cubicBezTo>
                    <a:pt x="360" y="218"/>
                    <a:pt x="600" y="333"/>
                    <a:pt x="875" y="333"/>
                  </a:cubicBezTo>
                  <a:cubicBezTo>
                    <a:pt x="901" y="333"/>
                    <a:pt x="927" y="332"/>
                    <a:pt x="953" y="330"/>
                  </a:cubicBezTo>
                  <a:cubicBezTo>
                    <a:pt x="1025" y="234"/>
                    <a:pt x="1025" y="151"/>
                    <a:pt x="953" y="56"/>
                  </a:cubicBezTo>
                  <a:cubicBezTo>
                    <a:pt x="926" y="59"/>
                    <a:pt x="898" y="61"/>
                    <a:pt x="870" y="61"/>
                  </a:cubicBezTo>
                  <a:cubicBezTo>
                    <a:pt x="698" y="61"/>
                    <a:pt x="519" y="0"/>
                    <a:pt x="3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32"/>
            <p:cNvSpPr/>
            <p:nvPr/>
          </p:nvSpPr>
          <p:spPr>
            <a:xfrm>
              <a:off x="5452750" y="2297725"/>
              <a:ext cx="36925" cy="6875"/>
            </a:xfrm>
            <a:custGeom>
              <a:avLst/>
              <a:gdLst/>
              <a:ahLst/>
              <a:cxnLst/>
              <a:rect l="l" t="t" r="r" b="b"/>
              <a:pathLst>
                <a:path w="1477" h="275" extrusionOk="0">
                  <a:moveTo>
                    <a:pt x="1334" y="1"/>
                  </a:moveTo>
                  <a:cubicBezTo>
                    <a:pt x="1158" y="117"/>
                    <a:pt x="971" y="143"/>
                    <a:pt x="782" y="143"/>
                  </a:cubicBezTo>
                  <a:cubicBezTo>
                    <a:pt x="623" y="143"/>
                    <a:pt x="462" y="124"/>
                    <a:pt x="305" y="124"/>
                  </a:cubicBezTo>
                  <a:cubicBezTo>
                    <a:pt x="206" y="124"/>
                    <a:pt x="108" y="132"/>
                    <a:pt x="13" y="156"/>
                  </a:cubicBezTo>
                  <a:cubicBezTo>
                    <a:pt x="1" y="215"/>
                    <a:pt x="24" y="239"/>
                    <a:pt x="84" y="251"/>
                  </a:cubicBezTo>
                  <a:cubicBezTo>
                    <a:pt x="548" y="251"/>
                    <a:pt x="1013" y="275"/>
                    <a:pt x="1477" y="275"/>
                  </a:cubicBezTo>
                  <a:lnTo>
                    <a:pt x="147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32"/>
            <p:cNvSpPr/>
            <p:nvPr/>
          </p:nvSpPr>
          <p:spPr>
            <a:xfrm>
              <a:off x="5482825" y="2195225"/>
              <a:ext cx="32150" cy="6250"/>
            </a:xfrm>
            <a:custGeom>
              <a:avLst/>
              <a:gdLst/>
              <a:ahLst/>
              <a:cxnLst/>
              <a:rect l="l" t="t" r="r" b="b"/>
              <a:pathLst>
                <a:path w="1286" h="250" extrusionOk="0">
                  <a:moveTo>
                    <a:pt x="889" y="1"/>
                  </a:moveTo>
                  <a:cubicBezTo>
                    <a:pt x="867" y="1"/>
                    <a:pt x="845" y="2"/>
                    <a:pt x="822" y="5"/>
                  </a:cubicBezTo>
                  <a:cubicBezTo>
                    <a:pt x="548" y="53"/>
                    <a:pt x="274" y="53"/>
                    <a:pt x="0" y="65"/>
                  </a:cubicBezTo>
                  <a:cubicBezTo>
                    <a:pt x="60" y="196"/>
                    <a:pt x="179" y="219"/>
                    <a:pt x="298" y="219"/>
                  </a:cubicBezTo>
                  <a:cubicBezTo>
                    <a:pt x="298" y="231"/>
                    <a:pt x="310" y="231"/>
                    <a:pt x="345" y="243"/>
                  </a:cubicBezTo>
                  <a:cubicBezTo>
                    <a:pt x="369" y="243"/>
                    <a:pt x="405" y="243"/>
                    <a:pt x="429" y="196"/>
                  </a:cubicBezTo>
                  <a:cubicBezTo>
                    <a:pt x="584" y="219"/>
                    <a:pt x="715" y="219"/>
                    <a:pt x="869" y="231"/>
                  </a:cubicBezTo>
                  <a:cubicBezTo>
                    <a:pt x="887" y="243"/>
                    <a:pt x="908" y="249"/>
                    <a:pt x="930" y="249"/>
                  </a:cubicBezTo>
                  <a:cubicBezTo>
                    <a:pt x="953" y="249"/>
                    <a:pt x="976" y="243"/>
                    <a:pt x="1000" y="231"/>
                  </a:cubicBezTo>
                  <a:cubicBezTo>
                    <a:pt x="1014" y="228"/>
                    <a:pt x="1027" y="226"/>
                    <a:pt x="1040" y="226"/>
                  </a:cubicBezTo>
                  <a:cubicBezTo>
                    <a:pt x="1070" y="226"/>
                    <a:pt x="1098" y="235"/>
                    <a:pt x="1131" y="243"/>
                  </a:cubicBezTo>
                  <a:cubicBezTo>
                    <a:pt x="1179" y="219"/>
                    <a:pt x="1238" y="208"/>
                    <a:pt x="1286" y="184"/>
                  </a:cubicBezTo>
                  <a:cubicBezTo>
                    <a:pt x="1161" y="70"/>
                    <a:pt x="1037" y="1"/>
                    <a:pt x="8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32"/>
            <p:cNvSpPr/>
            <p:nvPr/>
          </p:nvSpPr>
          <p:spPr>
            <a:xfrm>
              <a:off x="5500375" y="2271775"/>
              <a:ext cx="17875" cy="7350"/>
            </a:xfrm>
            <a:custGeom>
              <a:avLst/>
              <a:gdLst/>
              <a:ahLst/>
              <a:cxnLst/>
              <a:rect l="l" t="t" r="r" b="b"/>
              <a:pathLst>
                <a:path w="715" h="294" extrusionOk="0">
                  <a:moveTo>
                    <a:pt x="435" y="1"/>
                  </a:moveTo>
                  <a:cubicBezTo>
                    <a:pt x="290" y="1"/>
                    <a:pt x="145" y="24"/>
                    <a:pt x="1" y="39"/>
                  </a:cubicBezTo>
                  <a:lnTo>
                    <a:pt x="1" y="98"/>
                  </a:lnTo>
                  <a:cubicBezTo>
                    <a:pt x="1" y="134"/>
                    <a:pt x="13" y="146"/>
                    <a:pt x="13" y="182"/>
                  </a:cubicBezTo>
                  <a:cubicBezTo>
                    <a:pt x="183" y="244"/>
                    <a:pt x="354" y="294"/>
                    <a:pt x="535" y="294"/>
                  </a:cubicBezTo>
                  <a:cubicBezTo>
                    <a:pt x="594" y="294"/>
                    <a:pt x="654" y="289"/>
                    <a:pt x="715" y="277"/>
                  </a:cubicBezTo>
                  <a:lnTo>
                    <a:pt x="715" y="39"/>
                  </a:lnTo>
                  <a:cubicBezTo>
                    <a:pt x="622" y="11"/>
                    <a:pt x="528" y="1"/>
                    <a:pt x="4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32"/>
            <p:cNvSpPr/>
            <p:nvPr/>
          </p:nvSpPr>
          <p:spPr>
            <a:xfrm>
              <a:off x="5574800" y="2276025"/>
              <a:ext cx="22050" cy="7225"/>
            </a:xfrm>
            <a:custGeom>
              <a:avLst/>
              <a:gdLst/>
              <a:ahLst/>
              <a:cxnLst/>
              <a:rect l="l" t="t" r="r" b="b"/>
              <a:pathLst>
                <a:path w="882" h="289" extrusionOk="0">
                  <a:moveTo>
                    <a:pt x="793" y="1"/>
                  </a:moveTo>
                  <a:cubicBezTo>
                    <a:pt x="684" y="1"/>
                    <a:pt x="570" y="40"/>
                    <a:pt x="456" y="40"/>
                  </a:cubicBezTo>
                  <a:cubicBezTo>
                    <a:pt x="407" y="40"/>
                    <a:pt x="358" y="33"/>
                    <a:pt x="310" y="12"/>
                  </a:cubicBezTo>
                  <a:cubicBezTo>
                    <a:pt x="226" y="95"/>
                    <a:pt x="72" y="24"/>
                    <a:pt x="0" y="154"/>
                  </a:cubicBezTo>
                  <a:cubicBezTo>
                    <a:pt x="131" y="262"/>
                    <a:pt x="277" y="288"/>
                    <a:pt x="427" y="288"/>
                  </a:cubicBezTo>
                  <a:cubicBezTo>
                    <a:pt x="578" y="288"/>
                    <a:pt x="732" y="262"/>
                    <a:pt x="881" y="262"/>
                  </a:cubicBezTo>
                  <a:lnTo>
                    <a:pt x="881" y="12"/>
                  </a:lnTo>
                  <a:cubicBezTo>
                    <a:pt x="852" y="4"/>
                    <a:pt x="823" y="1"/>
                    <a:pt x="7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32"/>
            <p:cNvSpPr/>
            <p:nvPr/>
          </p:nvSpPr>
          <p:spPr>
            <a:xfrm>
              <a:off x="5377150" y="2214400"/>
              <a:ext cx="19075" cy="7900"/>
            </a:xfrm>
            <a:custGeom>
              <a:avLst/>
              <a:gdLst/>
              <a:ahLst/>
              <a:cxnLst/>
              <a:rect l="l" t="t" r="r" b="b"/>
              <a:pathLst>
                <a:path w="763" h="316" extrusionOk="0">
                  <a:moveTo>
                    <a:pt x="631" y="0"/>
                  </a:moveTo>
                  <a:lnTo>
                    <a:pt x="48" y="48"/>
                  </a:lnTo>
                  <a:cubicBezTo>
                    <a:pt x="0" y="107"/>
                    <a:pt x="0" y="155"/>
                    <a:pt x="60" y="179"/>
                  </a:cubicBezTo>
                  <a:cubicBezTo>
                    <a:pt x="283" y="268"/>
                    <a:pt x="415" y="316"/>
                    <a:pt x="504" y="316"/>
                  </a:cubicBezTo>
                  <a:cubicBezTo>
                    <a:pt x="630" y="316"/>
                    <a:pt x="672" y="221"/>
                    <a:pt x="762" y="12"/>
                  </a:cubicBezTo>
                  <a:cubicBezTo>
                    <a:pt x="715" y="12"/>
                    <a:pt x="667" y="12"/>
                    <a:pt x="6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32"/>
            <p:cNvSpPr/>
            <p:nvPr/>
          </p:nvSpPr>
          <p:spPr>
            <a:xfrm>
              <a:off x="5381900" y="2245650"/>
              <a:ext cx="29200" cy="8525"/>
            </a:xfrm>
            <a:custGeom>
              <a:avLst/>
              <a:gdLst/>
              <a:ahLst/>
              <a:cxnLst/>
              <a:rect l="l" t="t" r="r" b="b"/>
              <a:pathLst>
                <a:path w="1168" h="341" extrusionOk="0">
                  <a:moveTo>
                    <a:pt x="584" y="36"/>
                  </a:moveTo>
                  <a:cubicBezTo>
                    <a:pt x="394" y="72"/>
                    <a:pt x="168" y="0"/>
                    <a:pt x="1" y="191"/>
                  </a:cubicBezTo>
                  <a:cubicBezTo>
                    <a:pt x="25" y="238"/>
                    <a:pt x="25" y="274"/>
                    <a:pt x="37" y="310"/>
                  </a:cubicBezTo>
                  <a:cubicBezTo>
                    <a:pt x="53" y="309"/>
                    <a:pt x="70" y="309"/>
                    <a:pt x="87" y="309"/>
                  </a:cubicBezTo>
                  <a:cubicBezTo>
                    <a:pt x="276" y="309"/>
                    <a:pt x="475" y="341"/>
                    <a:pt x="670" y="341"/>
                  </a:cubicBezTo>
                  <a:cubicBezTo>
                    <a:pt x="840" y="341"/>
                    <a:pt x="1009" y="317"/>
                    <a:pt x="1168" y="226"/>
                  </a:cubicBezTo>
                  <a:cubicBezTo>
                    <a:pt x="1156" y="167"/>
                    <a:pt x="1120" y="119"/>
                    <a:pt x="1061" y="96"/>
                  </a:cubicBezTo>
                  <a:cubicBezTo>
                    <a:pt x="1033" y="83"/>
                    <a:pt x="1004" y="80"/>
                    <a:pt x="974" y="80"/>
                  </a:cubicBezTo>
                  <a:cubicBezTo>
                    <a:pt x="932" y="80"/>
                    <a:pt x="887" y="87"/>
                    <a:pt x="844" y="87"/>
                  </a:cubicBezTo>
                  <a:cubicBezTo>
                    <a:pt x="799" y="87"/>
                    <a:pt x="756" y="79"/>
                    <a:pt x="715" y="48"/>
                  </a:cubicBezTo>
                  <a:cubicBezTo>
                    <a:pt x="680" y="48"/>
                    <a:pt x="632" y="36"/>
                    <a:pt x="584"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32"/>
            <p:cNvSpPr/>
            <p:nvPr/>
          </p:nvSpPr>
          <p:spPr>
            <a:xfrm>
              <a:off x="5345900" y="2245075"/>
              <a:ext cx="19075" cy="8925"/>
            </a:xfrm>
            <a:custGeom>
              <a:avLst/>
              <a:gdLst/>
              <a:ahLst/>
              <a:cxnLst/>
              <a:rect l="l" t="t" r="r" b="b"/>
              <a:pathLst>
                <a:path w="763" h="357" extrusionOk="0">
                  <a:moveTo>
                    <a:pt x="599" y="1"/>
                  </a:moveTo>
                  <a:cubicBezTo>
                    <a:pt x="528" y="1"/>
                    <a:pt x="452" y="71"/>
                    <a:pt x="381" y="71"/>
                  </a:cubicBezTo>
                  <a:cubicBezTo>
                    <a:pt x="377" y="71"/>
                    <a:pt x="373" y="71"/>
                    <a:pt x="369" y="71"/>
                  </a:cubicBezTo>
                  <a:lnTo>
                    <a:pt x="298" y="71"/>
                  </a:lnTo>
                  <a:cubicBezTo>
                    <a:pt x="179" y="83"/>
                    <a:pt x="60" y="95"/>
                    <a:pt x="0" y="238"/>
                  </a:cubicBezTo>
                  <a:cubicBezTo>
                    <a:pt x="191" y="273"/>
                    <a:pt x="369" y="309"/>
                    <a:pt x="572" y="357"/>
                  </a:cubicBezTo>
                  <a:cubicBezTo>
                    <a:pt x="619" y="249"/>
                    <a:pt x="762" y="178"/>
                    <a:pt x="691" y="59"/>
                  </a:cubicBezTo>
                  <a:cubicBezTo>
                    <a:pt x="662" y="16"/>
                    <a:pt x="631" y="1"/>
                    <a:pt x="59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32"/>
            <p:cNvSpPr/>
            <p:nvPr/>
          </p:nvSpPr>
          <p:spPr>
            <a:xfrm>
              <a:off x="5528950" y="2301900"/>
              <a:ext cx="25325" cy="9550"/>
            </a:xfrm>
            <a:custGeom>
              <a:avLst/>
              <a:gdLst/>
              <a:ahLst/>
              <a:cxnLst/>
              <a:rect l="l" t="t" r="r" b="b"/>
              <a:pathLst>
                <a:path w="1013" h="382" extrusionOk="0">
                  <a:moveTo>
                    <a:pt x="249" y="0"/>
                  </a:moveTo>
                  <a:cubicBezTo>
                    <a:pt x="147" y="0"/>
                    <a:pt x="59" y="53"/>
                    <a:pt x="1" y="239"/>
                  </a:cubicBezTo>
                  <a:cubicBezTo>
                    <a:pt x="34" y="247"/>
                    <a:pt x="56" y="255"/>
                    <a:pt x="83" y="255"/>
                  </a:cubicBezTo>
                  <a:cubicBezTo>
                    <a:pt x="94" y="255"/>
                    <a:pt x="106" y="254"/>
                    <a:pt x="120" y="251"/>
                  </a:cubicBezTo>
                  <a:cubicBezTo>
                    <a:pt x="197" y="307"/>
                    <a:pt x="286" y="315"/>
                    <a:pt x="376" y="315"/>
                  </a:cubicBezTo>
                  <a:cubicBezTo>
                    <a:pt x="408" y="315"/>
                    <a:pt x="441" y="314"/>
                    <a:pt x="473" y="314"/>
                  </a:cubicBezTo>
                  <a:cubicBezTo>
                    <a:pt x="558" y="314"/>
                    <a:pt x="642" y="321"/>
                    <a:pt x="715" y="370"/>
                  </a:cubicBezTo>
                  <a:cubicBezTo>
                    <a:pt x="822" y="370"/>
                    <a:pt x="905" y="382"/>
                    <a:pt x="1013" y="382"/>
                  </a:cubicBezTo>
                  <a:cubicBezTo>
                    <a:pt x="953" y="298"/>
                    <a:pt x="905" y="191"/>
                    <a:pt x="870" y="108"/>
                  </a:cubicBezTo>
                  <a:cubicBezTo>
                    <a:pt x="775" y="108"/>
                    <a:pt x="691" y="108"/>
                    <a:pt x="596" y="84"/>
                  </a:cubicBezTo>
                  <a:cubicBezTo>
                    <a:pt x="480" y="59"/>
                    <a:pt x="357" y="0"/>
                    <a:pt x="2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32"/>
            <p:cNvSpPr/>
            <p:nvPr/>
          </p:nvSpPr>
          <p:spPr>
            <a:xfrm>
              <a:off x="5521500" y="2300700"/>
              <a:ext cx="22350" cy="7600"/>
            </a:xfrm>
            <a:custGeom>
              <a:avLst/>
              <a:gdLst/>
              <a:ahLst/>
              <a:cxnLst/>
              <a:rect l="l" t="t" r="r" b="b"/>
              <a:pathLst>
                <a:path w="894" h="304" extrusionOk="0">
                  <a:moveTo>
                    <a:pt x="390" y="1"/>
                  </a:moveTo>
                  <a:cubicBezTo>
                    <a:pt x="262" y="1"/>
                    <a:pt x="130" y="15"/>
                    <a:pt x="1" y="25"/>
                  </a:cubicBezTo>
                  <a:lnTo>
                    <a:pt x="1" y="275"/>
                  </a:lnTo>
                  <a:cubicBezTo>
                    <a:pt x="60" y="294"/>
                    <a:pt x="112" y="303"/>
                    <a:pt x="164" y="303"/>
                  </a:cubicBezTo>
                  <a:cubicBezTo>
                    <a:pt x="207" y="303"/>
                    <a:pt x="250" y="297"/>
                    <a:pt x="299" y="287"/>
                  </a:cubicBezTo>
                  <a:cubicBezTo>
                    <a:pt x="401" y="154"/>
                    <a:pt x="532" y="140"/>
                    <a:pt x="661" y="140"/>
                  </a:cubicBezTo>
                  <a:cubicBezTo>
                    <a:pt x="697" y="140"/>
                    <a:pt x="732" y="141"/>
                    <a:pt x="768" y="141"/>
                  </a:cubicBezTo>
                  <a:cubicBezTo>
                    <a:pt x="811" y="141"/>
                    <a:pt x="854" y="139"/>
                    <a:pt x="894" y="132"/>
                  </a:cubicBezTo>
                  <a:cubicBezTo>
                    <a:pt x="742" y="28"/>
                    <a:pt x="569" y="1"/>
                    <a:pt x="3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32"/>
            <p:cNvSpPr/>
            <p:nvPr/>
          </p:nvSpPr>
          <p:spPr>
            <a:xfrm>
              <a:off x="5653975" y="2314400"/>
              <a:ext cx="19075" cy="8075"/>
            </a:xfrm>
            <a:custGeom>
              <a:avLst/>
              <a:gdLst/>
              <a:ahLst/>
              <a:cxnLst/>
              <a:rect l="l" t="t" r="r" b="b"/>
              <a:pathLst>
                <a:path w="763" h="323" extrusionOk="0">
                  <a:moveTo>
                    <a:pt x="369" y="1"/>
                  </a:moveTo>
                  <a:cubicBezTo>
                    <a:pt x="298" y="24"/>
                    <a:pt x="238" y="24"/>
                    <a:pt x="167" y="36"/>
                  </a:cubicBezTo>
                  <a:cubicBezTo>
                    <a:pt x="119" y="36"/>
                    <a:pt x="36" y="48"/>
                    <a:pt x="36" y="60"/>
                  </a:cubicBezTo>
                  <a:cubicBezTo>
                    <a:pt x="0" y="155"/>
                    <a:pt x="95" y="155"/>
                    <a:pt x="155" y="179"/>
                  </a:cubicBezTo>
                  <a:cubicBezTo>
                    <a:pt x="215" y="215"/>
                    <a:pt x="250" y="263"/>
                    <a:pt x="310" y="298"/>
                  </a:cubicBezTo>
                  <a:cubicBezTo>
                    <a:pt x="405" y="322"/>
                    <a:pt x="512" y="322"/>
                    <a:pt x="607" y="322"/>
                  </a:cubicBezTo>
                  <a:cubicBezTo>
                    <a:pt x="667" y="227"/>
                    <a:pt x="715" y="120"/>
                    <a:pt x="762" y="36"/>
                  </a:cubicBezTo>
                  <a:cubicBezTo>
                    <a:pt x="631" y="36"/>
                    <a:pt x="512" y="24"/>
                    <a:pt x="3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32"/>
            <p:cNvSpPr/>
            <p:nvPr/>
          </p:nvSpPr>
          <p:spPr>
            <a:xfrm>
              <a:off x="5600400" y="2250275"/>
              <a:ext cx="25325" cy="4025"/>
            </a:xfrm>
            <a:custGeom>
              <a:avLst/>
              <a:gdLst/>
              <a:ahLst/>
              <a:cxnLst/>
              <a:rect l="l" t="t" r="r" b="b"/>
              <a:pathLst>
                <a:path w="1013" h="161" extrusionOk="0">
                  <a:moveTo>
                    <a:pt x="558" y="1"/>
                  </a:moveTo>
                  <a:cubicBezTo>
                    <a:pt x="399" y="1"/>
                    <a:pt x="235" y="32"/>
                    <a:pt x="74" y="32"/>
                  </a:cubicBezTo>
                  <a:cubicBezTo>
                    <a:pt x="49" y="32"/>
                    <a:pt x="25" y="31"/>
                    <a:pt x="0" y="30"/>
                  </a:cubicBezTo>
                  <a:lnTo>
                    <a:pt x="0" y="30"/>
                  </a:lnTo>
                  <a:cubicBezTo>
                    <a:pt x="149" y="133"/>
                    <a:pt x="315" y="153"/>
                    <a:pt x="483" y="153"/>
                  </a:cubicBezTo>
                  <a:cubicBezTo>
                    <a:pt x="592" y="153"/>
                    <a:pt x="701" y="145"/>
                    <a:pt x="808" y="145"/>
                  </a:cubicBezTo>
                  <a:cubicBezTo>
                    <a:pt x="878" y="145"/>
                    <a:pt x="946" y="148"/>
                    <a:pt x="1012" y="161"/>
                  </a:cubicBezTo>
                  <a:cubicBezTo>
                    <a:pt x="873" y="33"/>
                    <a:pt x="719" y="1"/>
                    <a:pt x="5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32"/>
            <p:cNvSpPr/>
            <p:nvPr/>
          </p:nvSpPr>
          <p:spPr>
            <a:xfrm>
              <a:off x="5719150" y="2156750"/>
              <a:ext cx="21450" cy="8100"/>
            </a:xfrm>
            <a:custGeom>
              <a:avLst/>
              <a:gdLst/>
              <a:ahLst/>
              <a:cxnLst/>
              <a:rect l="l" t="t" r="r" b="b"/>
              <a:pathLst>
                <a:path w="858" h="324" extrusionOk="0">
                  <a:moveTo>
                    <a:pt x="348" y="1"/>
                  </a:moveTo>
                  <a:cubicBezTo>
                    <a:pt x="325" y="1"/>
                    <a:pt x="303" y="10"/>
                    <a:pt x="286" y="32"/>
                  </a:cubicBezTo>
                  <a:cubicBezTo>
                    <a:pt x="227" y="151"/>
                    <a:pt x="120" y="175"/>
                    <a:pt x="1" y="175"/>
                  </a:cubicBezTo>
                  <a:lnTo>
                    <a:pt x="1" y="282"/>
                  </a:lnTo>
                  <a:cubicBezTo>
                    <a:pt x="144" y="312"/>
                    <a:pt x="289" y="324"/>
                    <a:pt x="434" y="324"/>
                  </a:cubicBezTo>
                  <a:cubicBezTo>
                    <a:pt x="578" y="324"/>
                    <a:pt x="721" y="312"/>
                    <a:pt x="858" y="294"/>
                  </a:cubicBezTo>
                  <a:cubicBezTo>
                    <a:pt x="775" y="115"/>
                    <a:pt x="525" y="211"/>
                    <a:pt x="429" y="32"/>
                  </a:cubicBezTo>
                  <a:cubicBezTo>
                    <a:pt x="404" y="13"/>
                    <a:pt x="375" y="1"/>
                    <a:pt x="3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32"/>
            <p:cNvSpPr/>
            <p:nvPr/>
          </p:nvSpPr>
          <p:spPr>
            <a:xfrm>
              <a:off x="5266725" y="2257400"/>
              <a:ext cx="25625" cy="4050"/>
            </a:xfrm>
            <a:custGeom>
              <a:avLst/>
              <a:gdLst/>
              <a:ahLst/>
              <a:cxnLst/>
              <a:rect l="l" t="t" r="r" b="b"/>
              <a:pathLst>
                <a:path w="1025" h="162" extrusionOk="0">
                  <a:moveTo>
                    <a:pt x="550" y="0"/>
                  </a:moveTo>
                  <a:cubicBezTo>
                    <a:pt x="405" y="0"/>
                    <a:pt x="257" y="24"/>
                    <a:pt x="111" y="24"/>
                  </a:cubicBezTo>
                  <a:cubicBezTo>
                    <a:pt x="74" y="24"/>
                    <a:pt x="37" y="22"/>
                    <a:pt x="0" y="18"/>
                  </a:cubicBezTo>
                  <a:lnTo>
                    <a:pt x="0" y="18"/>
                  </a:lnTo>
                  <a:cubicBezTo>
                    <a:pt x="172" y="139"/>
                    <a:pt x="354" y="162"/>
                    <a:pt x="539" y="162"/>
                  </a:cubicBezTo>
                  <a:cubicBezTo>
                    <a:pt x="647" y="162"/>
                    <a:pt x="756" y="154"/>
                    <a:pt x="865" y="154"/>
                  </a:cubicBezTo>
                  <a:cubicBezTo>
                    <a:pt x="918" y="154"/>
                    <a:pt x="971" y="156"/>
                    <a:pt x="1024" y="161"/>
                  </a:cubicBezTo>
                  <a:cubicBezTo>
                    <a:pt x="877" y="31"/>
                    <a:pt x="716" y="0"/>
                    <a:pt x="5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32"/>
            <p:cNvSpPr/>
            <p:nvPr/>
          </p:nvSpPr>
          <p:spPr>
            <a:xfrm>
              <a:off x="5457525" y="2222125"/>
              <a:ext cx="10725" cy="7175"/>
            </a:xfrm>
            <a:custGeom>
              <a:avLst/>
              <a:gdLst/>
              <a:ahLst/>
              <a:cxnLst/>
              <a:rect l="l" t="t" r="r" b="b"/>
              <a:pathLst>
                <a:path w="429" h="287" extrusionOk="0">
                  <a:moveTo>
                    <a:pt x="0" y="1"/>
                  </a:moveTo>
                  <a:lnTo>
                    <a:pt x="0" y="275"/>
                  </a:lnTo>
                  <a:cubicBezTo>
                    <a:pt x="131" y="275"/>
                    <a:pt x="274" y="275"/>
                    <a:pt x="429" y="286"/>
                  </a:cubicBezTo>
                  <a:lnTo>
                    <a:pt x="42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32"/>
            <p:cNvSpPr/>
            <p:nvPr/>
          </p:nvSpPr>
          <p:spPr>
            <a:xfrm>
              <a:off x="5399775" y="2214100"/>
              <a:ext cx="11025" cy="7750"/>
            </a:xfrm>
            <a:custGeom>
              <a:avLst/>
              <a:gdLst/>
              <a:ahLst/>
              <a:cxnLst/>
              <a:rect l="l" t="t" r="r" b="b"/>
              <a:pathLst>
                <a:path w="441" h="310" extrusionOk="0">
                  <a:moveTo>
                    <a:pt x="96" y="0"/>
                  </a:moveTo>
                  <a:cubicBezTo>
                    <a:pt x="60" y="0"/>
                    <a:pt x="36" y="0"/>
                    <a:pt x="0" y="36"/>
                  </a:cubicBezTo>
                  <a:lnTo>
                    <a:pt x="24" y="36"/>
                  </a:lnTo>
                  <a:cubicBezTo>
                    <a:pt x="24" y="167"/>
                    <a:pt x="48" y="250"/>
                    <a:pt x="155" y="310"/>
                  </a:cubicBezTo>
                  <a:cubicBezTo>
                    <a:pt x="274" y="310"/>
                    <a:pt x="381" y="298"/>
                    <a:pt x="441" y="179"/>
                  </a:cubicBezTo>
                  <a:cubicBezTo>
                    <a:pt x="405" y="131"/>
                    <a:pt x="357" y="84"/>
                    <a:pt x="322" y="36"/>
                  </a:cubicBezTo>
                  <a:cubicBezTo>
                    <a:pt x="322" y="36"/>
                    <a:pt x="298" y="60"/>
                    <a:pt x="250" y="72"/>
                  </a:cubicBezTo>
                  <a:cubicBezTo>
                    <a:pt x="242" y="74"/>
                    <a:pt x="233" y="76"/>
                    <a:pt x="223" y="76"/>
                  </a:cubicBezTo>
                  <a:cubicBezTo>
                    <a:pt x="193" y="76"/>
                    <a:pt x="159" y="60"/>
                    <a:pt x="131" y="24"/>
                  </a:cubicBezTo>
                  <a:cubicBezTo>
                    <a:pt x="131" y="24"/>
                    <a:pt x="119" y="12"/>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32"/>
            <p:cNvSpPr/>
            <p:nvPr/>
          </p:nvSpPr>
          <p:spPr>
            <a:xfrm>
              <a:off x="5567650" y="2275300"/>
              <a:ext cx="14900" cy="4675"/>
            </a:xfrm>
            <a:custGeom>
              <a:avLst/>
              <a:gdLst/>
              <a:ahLst/>
              <a:cxnLst/>
              <a:rect l="l" t="t" r="r" b="b"/>
              <a:pathLst>
                <a:path w="596" h="187" extrusionOk="0">
                  <a:moveTo>
                    <a:pt x="104" y="0"/>
                  </a:moveTo>
                  <a:cubicBezTo>
                    <a:pt x="45" y="0"/>
                    <a:pt x="0" y="20"/>
                    <a:pt x="0" y="100"/>
                  </a:cubicBezTo>
                  <a:cubicBezTo>
                    <a:pt x="0" y="173"/>
                    <a:pt x="56" y="187"/>
                    <a:pt x="124" y="187"/>
                  </a:cubicBezTo>
                  <a:cubicBezTo>
                    <a:pt x="165" y="187"/>
                    <a:pt x="211" y="182"/>
                    <a:pt x="251" y="182"/>
                  </a:cubicBezTo>
                  <a:cubicBezTo>
                    <a:pt x="263" y="182"/>
                    <a:pt x="275" y="182"/>
                    <a:pt x="286" y="183"/>
                  </a:cubicBezTo>
                  <a:cubicBezTo>
                    <a:pt x="405" y="160"/>
                    <a:pt x="524" y="160"/>
                    <a:pt x="596" y="41"/>
                  </a:cubicBezTo>
                  <a:cubicBezTo>
                    <a:pt x="517" y="23"/>
                    <a:pt x="432" y="12"/>
                    <a:pt x="355" y="12"/>
                  </a:cubicBezTo>
                  <a:cubicBezTo>
                    <a:pt x="327" y="12"/>
                    <a:pt x="300" y="14"/>
                    <a:pt x="274" y="17"/>
                  </a:cubicBezTo>
                  <a:cubicBezTo>
                    <a:pt x="223" y="17"/>
                    <a:pt x="158" y="0"/>
                    <a:pt x="1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32"/>
            <p:cNvSpPr/>
            <p:nvPr/>
          </p:nvSpPr>
          <p:spPr>
            <a:xfrm>
              <a:off x="5625700" y="2161100"/>
              <a:ext cx="19650" cy="2900"/>
            </a:xfrm>
            <a:custGeom>
              <a:avLst/>
              <a:gdLst/>
              <a:ahLst/>
              <a:cxnLst/>
              <a:rect l="l" t="t" r="r" b="b"/>
              <a:pathLst>
                <a:path w="786" h="116" extrusionOk="0">
                  <a:moveTo>
                    <a:pt x="0" y="1"/>
                  </a:moveTo>
                  <a:cubicBezTo>
                    <a:pt x="128" y="80"/>
                    <a:pt x="262" y="116"/>
                    <a:pt x="397" y="116"/>
                  </a:cubicBezTo>
                  <a:cubicBezTo>
                    <a:pt x="527" y="116"/>
                    <a:pt x="658" y="83"/>
                    <a:pt x="786" y="25"/>
                  </a:cubicBezTo>
                  <a:cubicBezTo>
                    <a:pt x="524" y="1"/>
                    <a:pt x="27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32"/>
            <p:cNvSpPr/>
            <p:nvPr/>
          </p:nvSpPr>
          <p:spPr>
            <a:xfrm>
              <a:off x="5504850" y="2226500"/>
              <a:ext cx="7450" cy="5625"/>
            </a:xfrm>
            <a:custGeom>
              <a:avLst/>
              <a:gdLst/>
              <a:ahLst/>
              <a:cxnLst/>
              <a:rect l="l" t="t" r="r" b="b"/>
              <a:pathLst>
                <a:path w="298" h="225" extrusionOk="0">
                  <a:moveTo>
                    <a:pt x="141" y="0"/>
                  </a:moveTo>
                  <a:cubicBezTo>
                    <a:pt x="92" y="0"/>
                    <a:pt x="43" y="22"/>
                    <a:pt x="24" y="88"/>
                  </a:cubicBezTo>
                  <a:cubicBezTo>
                    <a:pt x="0" y="159"/>
                    <a:pt x="60" y="195"/>
                    <a:pt x="131" y="219"/>
                  </a:cubicBezTo>
                  <a:cubicBezTo>
                    <a:pt x="148" y="222"/>
                    <a:pt x="167" y="224"/>
                    <a:pt x="185" y="224"/>
                  </a:cubicBezTo>
                  <a:cubicBezTo>
                    <a:pt x="229" y="224"/>
                    <a:pt x="272" y="210"/>
                    <a:pt x="298" y="159"/>
                  </a:cubicBezTo>
                  <a:cubicBezTo>
                    <a:pt x="298" y="88"/>
                    <a:pt x="238" y="40"/>
                    <a:pt x="179" y="4"/>
                  </a:cubicBezTo>
                  <a:cubicBezTo>
                    <a:pt x="166" y="2"/>
                    <a:pt x="154"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32"/>
            <p:cNvSpPr/>
            <p:nvPr/>
          </p:nvSpPr>
          <p:spPr>
            <a:xfrm>
              <a:off x="5536400" y="2249800"/>
              <a:ext cx="13700" cy="5800"/>
            </a:xfrm>
            <a:custGeom>
              <a:avLst/>
              <a:gdLst/>
              <a:ahLst/>
              <a:cxnLst/>
              <a:rect l="l" t="t" r="r" b="b"/>
              <a:pathLst>
                <a:path w="548" h="232" extrusionOk="0">
                  <a:moveTo>
                    <a:pt x="155" y="1"/>
                  </a:moveTo>
                  <a:cubicBezTo>
                    <a:pt x="107" y="60"/>
                    <a:pt x="48" y="96"/>
                    <a:pt x="0" y="144"/>
                  </a:cubicBezTo>
                  <a:cubicBezTo>
                    <a:pt x="113" y="166"/>
                    <a:pt x="231" y="232"/>
                    <a:pt x="347" y="232"/>
                  </a:cubicBezTo>
                  <a:cubicBezTo>
                    <a:pt x="415" y="232"/>
                    <a:pt x="482" y="210"/>
                    <a:pt x="548" y="144"/>
                  </a:cubicBezTo>
                  <a:cubicBezTo>
                    <a:pt x="488" y="49"/>
                    <a:pt x="369" y="25"/>
                    <a:pt x="250" y="13"/>
                  </a:cubicBezTo>
                  <a:cubicBezTo>
                    <a:pt x="226" y="13"/>
                    <a:pt x="191" y="13"/>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32"/>
            <p:cNvSpPr/>
            <p:nvPr/>
          </p:nvSpPr>
          <p:spPr>
            <a:xfrm>
              <a:off x="5461375" y="2186125"/>
              <a:ext cx="6575" cy="5675"/>
            </a:xfrm>
            <a:custGeom>
              <a:avLst/>
              <a:gdLst/>
              <a:ahLst/>
              <a:cxnLst/>
              <a:rect l="l" t="t" r="r" b="b"/>
              <a:pathLst>
                <a:path w="263" h="227" extrusionOk="0">
                  <a:moveTo>
                    <a:pt x="263" y="0"/>
                  </a:moveTo>
                  <a:cubicBezTo>
                    <a:pt x="179" y="0"/>
                    <a:pt x="84" y="12"/>
                    <a:pt x="1" y="12"/>
                  </a:cubicBezTo>
                  <a:cubicBezTo>
                    <a:pt x="1" y="107"/>
                    <a:pt x="13" y="214"/>
                    <a:pt x="96" y="226"/>
                  </a:cubicBezTo>
                  <a:cubicBezTo>
                    <a:pt x="103" y="227"/>
                    <a:pt x="109" y="227"/>
                    <a:pt x="115" y="227"/>
                  </a:cubicBezTo>
                  <a:cubicBezTo>
                    <a:pt x="251" y="227"/>
                    <a:pt x="251" y="103"/>
                    <a:pt x="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32"/>
            <p:cNvSpPr/>
            <p:nvPr/>
          </p:nvSpPr>
          <p:spPr>
            <a:xfrm>
              <a:off x="5464950" y="2246950"/>
              <a:ext cx="10450" cy="7275"/>
            </a:xfrm>
            <a:custGeom>
              <a:avLst/>
              <a:gdLst/>
              <a:ahLst/>
              <a:cxnLst/>
              <a:rect l="l" t="t" r="r" b="b"/>
              <a:pathLst>
                <a:path w="418" h="291" extrusionOk="0">
                  <a:moveTo>
                    <a:pt x="193" y="0"/>
                  </a:moveTo>
                  <a:cubicBezTo>
                    <a:pt x="127" y="0"/>
                    <a:pt x="61" y="9"/>
                    <a:pt x="1" y="20"/>
                  </a:cubicBezTo>
                  <a:cubicBezTo>
                    <a:pt x="48" y="103"/>
                    <a:pt x="96" y="186"/>
                    <a:pt x="132" y="282"/>
                  </a:cubicBezTo>
                  <a:cubicBezTo>
                    <a:pt x="156" y="288"/>
                    <a:pt x="179" y="291"/>
                    <a:pt x="205" y="291"/>
                  </a:cubicBezTo>
                  <a:cubicBezTo>
                    <a:pt x="230" y="291"/>
                    <a:pt x="257" y="288"/>
                    <a:pt x="287" y="282"/>
                  </a:cubicBezTo>
                  <a:cubicBezTo>
                    <a:pt x="334" y="198"/>
                    <a:pt x="370" y="115"/>
                    <a:pt x="417" y="44"/>
                  </a:cubicBezTo>
                  <a:cubicBezTo>
                    <a:pt x="347" y="12"/>
                    <a:pt x="270" y="0"/>
                    <a:pt x="1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32"/>
            <p:cNvSpPr/>
            <p:nvPr/>
          </p:nvSpPr>
          <p:spPr>
            <a:xfrm>
              <a:off x="5409600" y="2245350"/>
              <a:ext cx="12525" cy="8425"/>
            </a:xfrm>
            <a:custGeom>
              <a:avLst/>
              <a:gdLst/>
              <a:ahLst/>
              <a:cxnLst/>
              <a:rect l="l" t="t" r="r" b="b"/>
              <a:pathLst>
                <a:path w="501" h="337" extrusionOk="0">
                  <a:moveTo>
                    <a:pt x="167" y="0"/>
                  </a:moveTo>
                  <a:cubicBezTo>
                    <a:pt x="60" y="24"/>
                    <a:pt x="0" y="72"/>
                    <a:pt x="24" y="191"/>
                  </a:cubicBezTo>
                  <a:cubicBezTo>
                    <a:pt x="36" y="203"/>
                    <a:pt x="60" y="238"/>
                    <a:pt x="72" y="250"/>
                  </a:cubicBezTo>
                  <a:cubicBezTo>
                    <a:pt x="152" y="280"/>
                    <a:pt x="242" y="336"/>
                    <a:pt x="333" y="336"/>
                  </a:cubicBezTo>
                  <a:cubicBezTo>
                    <a:pt x="389" y="336"/>
                    <a:pt x="445" y="314"/>
                    <a:pt x="500" y="250"/>
                  </a:cubicBezTo>
                  <a:cubicBezTo>
                    <a:pt x="488" y="238"/>
                    <a:pt x="476" y="203"/>
                    <a:pt x="465" y="179"/>
                  </a:cubicBezTo>
                  <a:cubicBezTo>
                    <a:pt x="381" y="72"/>
                    <a:pt x="298" y="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32"/>
            <p:cNvSpPr/>
            <p:nvPr/>
          </p:nvSpPr>
          <p:spPr>
            <a:xfrm>
              <a:off x="5765875" y="2189975"/>
              <a:ext cx="7475" cy="6875"/>
            </a:xfrm>
            <a:custGeom>
              <a:avLst/>
              <a:gdLst/>
              <a:ahLst/>
              <a:cxnLst/>
              <a:rect l="l" t="t" r="r" b="b"/>
              <a:pathLst>
                <a:path w="299" h="275" extrusionOk="0">
                  <a:moveTo>
                    <a:pt x="1" y="1"/>
                  </a:moveTo>
                  <a:cubicBezTo>
                    <a:pt x="1" y="156"/>
                    <a:pt x="37" y="275"/>
                    <a:pt x="227" y="275"/>
                  </a:cubicBezTo>
                  <a:cubicBezTo>
                    <a:pt x="263" y="275"/>
                    <a:pt x="299" y="203"/>
                    <a:pt x="299" y="203"/>
                  </a:cubicBezTo>
                  <a:cubicBezTo>
                    <a:pt x="239" y="132"/>
                    <a:pt x="180" y="72"/>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32"/>
            <p:cNvSpPr/>
            <p:nvPr/>
          </p:nvSpPr>
          <p:spPr>
            <a:xfrm>
              <a:off x="5753375" y="2189975"/>
              <a:ext cx="8975" cy="7475"/>
            </a:xfrm>
            <a:custGeom>
              <a:avLst/>
              <a:gdLst/>
              <a:ahLst/>
              <a:cxnLst/>
              <a:rect l="l" t="t" r="r" b="b"/>
              <a:pathLst>
                <a:path w="359" h="299" extrusionOk="0">
                  <a:moveTo>
                    <a:pt x="358" y="1"/>
                  </a:moveTo>
                  <a:lnTo>
                    <a:pt x="358" y="1"/>
                  </a:lnTo>
                  <a:cubicBezTo>
                    <a:pt x="144" y="25"/>
                    <a:pt x="1" y="72"/>
                    <a:pt x="227" y="298"/>
                  </a:cubicBezTo>
                  <a:cubicBezTo>
                    <a:pt x="346" y="239"/>
                    <a:pt x="358" y="120"/>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32"/>
            <p:cNvSpPr/>
            <p:nvPr/>
          </p:nvSpPr>
          <p:spPr>
            <a:xfrm>
              <a:off x="5675100" y="2256650"/>
              <a:ext cx="7175" cy="4800"/>
            </a:xfrm>
            <a:custGeom>
              <a:avLst/>
              <a:gdLst/>
              <a:ahLst/>
              <a:cxnLst/>
              <a:rect l="l" t="t" r="r" b="b"/>
              <a:pathLst>
                <a:path w="287" h="192" extrusionOk="0">
                  <a:moveTo>
                    <a:pt x="198" y="1"/>
                  </a:moveTo>
                  <a:cubicBezTo>
                    <a:pt x="130" y="1"/>
                    <a:pt x="70" y="41"/>
                    <a:pt x="24" y="96"/>
                  </a:cubicBezTo>
                  <a:cubicBezTo>
                    <a:pt x="1" y="144"/>
                    <a:pt x="24" y="167"/>
                    <a:pt x="84" y="191"/>
                  </a:cubicBezTo>
                  <a:cubicBezTo>
                    <a:pt x="132" y="191"/>
                    <a:pt x="215" y="156"/>
                    <a:pt x="274" y="132"/>
                  </a:cubicBezTo>
                  <a:cubicBezTo>
                    <a:pt x="286" y="108"/>
                    <a:pt x="274" y="13"/>
                    <a:pt x="263" y="13"/>
                  </a:cubicBezTo>
                  <a:cubicBezTo>
                    <a:pt x="240" y="4"/>
                    <a:pt x="219" y="1"/>
                    <a:pt x="1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32"/>
            <p:cNvSpPr/>
            <p:nvPr/>
          </p:nvSpPr>
          <p:spPr>
            <a:xfrm>
              <a:off x="5267325" y="2268100"/>
              <a:ext cx="14000" cy="4650"/>
            </a:xfrm>
            <a:custGeom>
              <a:avLst/>
              <a:gdLst/>
              <a:ahLst/>
              <a:cxnLst/>
              <a:rect l="l" t="t" r="r" b="b"/>
              <a:pathLst>
                <a:path w="560" h="186" extrusionOk="0">
                  <a:moveTo>
                    <a:pt x="394" y="1"/>
                  </a:moveTo>
                  <a:cubicBezTo>
                    <a:pt x="253" y="1"/>
                    <a:pt x="120" y="23"/>
                    <a:pt x="0" y="126"/>
                  </a:cubicBezTo>
                  <a:cubicBezTo>
                    <a:pt x="202" y="150"/>
                    <a:pt x="381" y="174"/>
                    <a:pt x="560" y="186"/>
                  </a:cubicBezTo>
                  <a:lnTo>
                    <a:pt x="560" y="7"/>
                  </a:lnTo>
                  <a:cubicBezTo>
                    <a:pt x="503" y="4"/>
                    <a:pt x="448" y="1"/>
                    <a:pt x="3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32"/>
            <p:cNvSpPr/>
            <p:nvPr/>
          </p:nvSpPr>
          <p:spPr>
            <a:xfrm>
              <a:off x="5496500" y="2297600"/>
              <a:ext cx="12825" cy="3225"/>
            </a:xfrm>
            <a:custGeom>
              <a:avLst/>
              <a:gdLst/>
              <a:ahLst/>
              <a:cxnLst/>
              <a:rect l="l" t="t" r="r" b="b"/>
              <a:pathLst>
                <a:path w="513" h="129" extrusionOk="0">
                  <a:moveTo>
                    <a:pt x="139" y="1"/>
                  </a:moveTo>
                  <a:cubicBezTo>
                    <a:pt x="95" y="1"/>
                    <a:pt x="49" y="3"/>
                    <a:pt x="1" y="6"/>
                  </a:cubicBezTo>
                  <a:cubicBezTo>
                    <a:pt x="93" y="105"/>
                    <a:pt x="194" y="128"/>
                    <a:pt x="298" y="128"/>
                  </a:cubicBezTo>
                  <a:cubicBezTo>
                    <a:pt x="369" y="128"/>
                    <a:pt x="441" y="118"/>
                    <a:pt x="513" y="113"/>
                  </a:cubicBezTo>
                  <a:cubicBezTo>
                    <a:pt x="395" y="23"/>
                    <a:pt x="278" y="1"/>
                    <a:pt x="1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32"/>
            <p:cNvSpPr/>
            <p:nvPr/>
          </p:nvSpPr>
          <p:spPr>
            <a:xfrm>
              <a:off x="5550675" y="2204300"/>
              <a:ext cx="10750" cy="3575"/>
            </a:xfrm>
            <a:custGeom>
              <a:avLst/>
              <a:gdLst/>
              <a:ahLst/>
              <a:cxnLst/>
              <a:rect l="l" t="t" r="r" b="b"/>
              <a:pathLst>
                <a:path w="430" h="143" extrusionOk="0">
                  <a:moveTo>
                    <a:pt x="179" y="1"/>
                  </a:moveTo>
                  <a:cubicBezTo>
                    <a:pt x="127" y="1"/>
                    <a:pt x="71" y="11"/>
                    <a:pt x="13" y="23"/>
                  </a:cubicBezTo>
                  <a:cubicBezTo>
                    <a:pt x="1" y="47"/>
                    <a:pt x="1" y="95"/>
                    <a:pt x="1" y="142"/>
                  </a:cubicBezTo>
                  <a:lnTo>
                    <a:pt x="429" y="142"/>
                  </a:lnTo>
                  <a:cubicBezTo>
                    <a:pt x="360" y="34"/>
                    <a:pt x="275" y="1"/>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32"/>
            <p:cNvSpPr/>
            <p:nvPr/>
          </p:nvSpPr>
          <p:spPr>
            <a:xfrm>
              <a:off x="5677775" y="2285225"/>
              <a:ext cx="4800" cy="4400"/>
            </a:xfrm>
            <a:custGeom>
              <a:avLst/>
              <a:gdLst/>
              <a:ahLst/>
              <a:cxnLst/>
              <a:rect l="l" t="t" r="r" b="b"/>
              <a:pathLst>
                <a:path w="192" h="176" extrusionOk="0">
                  <a:moveTo>
                    <a:pt x="156" y="1"/>
                  </a:moveTo>
                  <a:cubicBezTo>
                    <a:pt x="120" y="13"/>
                    <a:pt x="60" y="13"/>
                    <a:pt x="36" y="37"/>
                  </a:cubicBezTo>
                  <a:cubicBezTo>
                    <a:pt x="1" y="84"/>
                    <a:pt x="13" y="144"/>
                    <a:pt x="72" y="156"/>
                  </a:cubicBezTo>
                  <a:cubicBezTo>
                    <a:pt x="94" y="169"/>
                    <a:pt x="115" y="176"/>
                    <a:pt x="133" y="176"/>
                  </a:cubicBezTo>
                  <a:cubicBezTo>
                    <a:pt x="162" y="176"/>
                    <a:pt x="184" y="157"/>
                    <a:pt x="191" y="120"/>
                  </a:cubicBezTo>
                  <a:cubicBezTo>
                    <a:pt x="191" y="84"/>
                    <a:pt x="167" y="37"/>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32"/>
            <p:cNvSpPr/>
            <p:nvPr/>
          </p:nvSpPr>
          <p:spPr>
            <a:xfrm>
              <a:off x="5634325" y="2253075"/>
              <a:ext cx="9250" cy="4550"/>
            </a:xfrm>
            <a:custGeom>
              <a:avLst/>
              <a:gdLst/>
              <a:ahLst/>
              <a:cxnLst/>
              <a:rect l="l" t="t" r="r" b="b"/>
              <a:pathLst>
                <a:path w="370" h="182" extrusionOk="0">
                  <a:moveTo>
                    <a:pt x="96" y="1"/>
                  </a:moveTo>
                  <a:cubicBezTo>
                    <a:pt x="60" y="49"/>
                    <a:pt x="0" y="108"/>
                    <a:pt x="84" y="156"/>
                  </a:cubicBezTo>
                  <a:cubicBezTo>
                    <a:pt x="119" y="173"/>
                    <a:pt x="152" y="181"/>
                    <a:pt x="184" y="181"/>
                  </a:cubicBezTo>
                  <a:cubicBezTo>
                    <a:pt x="261" y="181"/>
                    <a:pt x="327" y="133"/>
                    <a:pt x="370" y="49"/>
                  </a:cubicBezTo>
                  <a:cubicBezTo>
                    <a:pt x="286" y="49"/>
                    <a:pt x="191" y="37"/>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32"/>
            <p:cNvSpPr/>
            <p:nvPr/>
          </p:nvSpPr>
          <p:spPr>
            <a:xfrm>
              <a:off x="5656950" y="2283750"/>
              <a:ext cx="3000" cy="2100"/>
            </a:xfrm>
            <a:custGeom>
              <a:avLst/>
              <a:gdLst/>
              <a:ahLst/>
              <a:cxnLst/>
              <a:rect l="l" t="t" r="r" b="b"/>
              <a:pathLst>
                <a:path w="120" h="84" extrusionOk="0">
                  <a:moveTo>
                    <a:pt x="60" y="0"/>
                  </a:moveTo>
                  <a:cubicBezTo>
                    <a:pt x="48" y="0"/>
                    <a:pt x="12" y="0"/>
                    <a:pt x="0" y="12"/>
                  </a:cubicBezTo>
                  <a:lnTo>
                    <a:pt x="0" y="60"/>
                  </a:lnTo>
                  <a:cubicBezTo>
                    <a:pt x="12" y="72"/>
                    <a:pt x="36" y="84"/>
                    <a:pt x="48" y="84"/>
                  </a:cubicBezTo>
                  <a:cubicBezTo>
                    <a:pt x="119" y="60"/>
                    <a:pt x="119"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32"/>
            <p:cNvSpPr/>
            <p:nvPr/>
          </p:nvSpPr>
          <p:spPr>
            <a:xfrm>
              <a:off x="5613775" y="2161100"/>
              <a:ext cx="8675" cy="2225"/>
            </a:xfrm>
            <a:custGeom>
              <a:avLst/>
              <a:gdLst/>
              <a:ahLst/>
              <a:cxnLst/>
              <a:rect l="l" t="t" r="r" b="b"/>
              <a:pathLst>
                <a:path w="347" h="89" extrusionOk="0">
                  <a:moveTo>
                    <a:pt x="346" y="1"/>
                  </a:moveTo>
                  <a:cubicBezTo>
                    <a:pt x="227" y="1"/>
                    <a:pt x="120" y="25"/>
                    <a:pt x="1" y="25"/>
                  </a:cubicBezTo>
                  <a:cubicBezTo>
                    <a:pt x="59" y="65"/>
                    <a:pt x="116" y="89"/>
                    <a:pt x="173" y="89"/>
                  </a:cubicBezTo>
                  <a:cubicBezTo>
                    <a:pt x="233" y="89"/>
                    <a:pt x="291" y="62"/>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32"/>
            <p:cNvSpPr/>
            <p:nvPr/>
          </p:nvSpPr>
          <p:spPr>
            <a:xfrm>
              <a:off x="5406325" y="2268275"/>
              <a:ext cx="8050" cy="3950"/>
            </a:xfrm>
            <a:custGeom>
              <a:avLst/>
              <a:gdLst/>
              <a:ahLst/>
              <a:cxnLst/>
              <a:rect l="l" t="t" r="r" b="b"/>
              <a:pathLst>
                <a:path w="322" h="158" extrusionOk="0">
                  <a:moveTo>
                    <a:pt x="36" y="0"/>
                  </a:moveTo>
                  <a:cubicBezTo>
                    <a:pt x="0" y="60"/>
                    <a:pt x="12" y="107"/>
                    <a:pt x="60" y="155"/>
                  </a:cubicBezTo>
                  <a:cubicBezTo>
                    <a:pt x="74" y="157"/>
                    <a:pt x="88" y="158"/>
                    <a:pt x="103" y="158"/>
                  </a:cubicBezTo>
                  <a:cubicBezTo>
                    <a:pt x="186" y="158"/>
                    <a:pt x="271" y="125"/>
                    <a:pt x="322" y="24"/>
                  </a:cubicBezTo>
                  <a:cubicBezTo>
                    <a:pt x="215" y="0"/>
                    <a:pt x="131" y="0"/>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32"/>
            <p:cNvSpPr/>
            <p:nvPr/>
          </p:nvSpPr>
          <p:spPr>
            <a:xfrm>
              <a:off x="5493525" y="2272425"/>
              <a:ext cx="6875" cy="2775"/>
            </a:xfrm>
            <a:custGeom>
              <a:avLst/>
              <a:gdLst/>
              <a:ahLst/>
              <a:cxnLst/>
              <a:rect l="l" t="t" r="r" b="b"/>
              <a:pathLst>
                <a:path w="275" h="111" extrusionOk="0">
                  <a:moveTo>
                    <a:pt x="1" y="1"/>
                  </a:moveTo>
                  <a:cubicBezTo>
                    <a:pt x="39" y="78"/>
                    <a:pt x="93" y="110"/>
                    <a:pt x="159" y="110"/>
                  </a:cubicBezTo>
                  <a:cubicBezTo>
                    <a:pt x="194" y="110"/>
                    <a:pt x="233" y="101"/>
                    <a:pt x="275" y="84"/>
                  </a:cubicBezTo>
                  <a:lnTo>
                    <a:pt x="275" y="37"/>
                  </a:lnTo>
                  <a:cubicBezTo>
                    <a:pt x="167" y="13"/>
                    <a:pt x="84"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32"/>
            <p:cNvSpPr/>
            <p:nvPr/>
          </p:nvSpPr>
          <p:spPr>
            <a:xfrm>
              <a:off x="5572125" y="2204050"/>
              <a:ext cx="3275" cy="2250"/>
            </a:xfrm>
            <a:custGeom>
              <a:avLst/>
              <a:gdLst/>
              <a:ahLst/>
              <a:cxnLst/>
              <a:rect l="l" t="t" r="r" b="b"/>
              <a:pathLst>
                <a:path w="131" h="90" extrusionOk="0">
                  <a:moveTo>
                    <a:pt x="70" y="0"/>
                  </a:moveTo>
                  <a:cubicBezTo>
                    <a:pt x="48" y="0"/>
                    <a:pt x="24" y="3"/>
                    <a:pt x="0" y="9"/>
                  </a:cubicBezTo>
                  <a:cubicBezTo>
                    <a:pt x="24" y="63"/>
                    <a:pt x="48" y="90"/>
                    <a:pt x="70" y="90"/>
                  </a:cubicBezTo>
                  <a:cubicBezTo>
                    <a:pt x="92" y="90"/>
                    <a:pt x="113" y="63"/>
                    <a:pt x="131" y="9"/>
                  </a:cubicBezTo>
                  <a:cubicBezTo>
                    <a:pt x="113" y="3"/>
                    <a:pt x="92" y="0"/>
                    <a:pt x="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32"/>
            <p:cNvSpPr/>
            <p:nvPr/>
          </p:nvSpPr>
          <p:spPr>
            <a:xfrm>
              <a:off x="5582525" y="2250100"/>
              <a:ext cx="3900" cy="2325"/>
            </a:xfrm>
            <a:custGeom>
              <a:avLst/>
              <a:gdLst/>
              <a:ahLst/>
              <a:cxnLst/>
              <a:rect l="l" t="t" r="r" b="b"/>
              <a:pathLst>
                <a:path w="156" h="93" extrusionOk="0">
                  <a:moveTo>
                    <a:pt x="1" y="1"/>
                  </a:moveTo>
                  <a:lnTo>
                    <a:pt x="1" y="1"/>
                  </a:lnTo>
                  <a:cubicBezTo>
                    <a:pt x="26" y="59"/>
                    <a:pt x="52" y="92"/>
                    <a:pt x="80" y="92"/>
                  </a:cubicBezTo>
                  <a:cubicBezTo>
                    <a:pt x="103" y="92"/>
                    <a:pt x="128" y="68"/>
                    <a:pt x="156" y="13"/>
                  </a:cubicBezTo>
                  <a:cubicBezTo>
                    <a:pt x="108" y="13"/>
                    <a:pt x="60"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32"/>
            <p:cNvSpPr/>
            <p:nvPr/>
          </p:nvSpPr>
          <p:spPr>
            <a:xfrm>
              <a:off x="5622425" y="2159250"/>
              <a:ext cx="3300" cy="2475"/>
            </a:xfrm>
            <a:custGeom>
              <a:avLst/>
              <a:gdLst/>
              <a:ahLst/>
              <a:cxnLst/>
              <a:rect l="l" t="t" r="r" b="b"/>
              <a:pathLst>
                <a:path w="132" h="99" extrusionOk="0">
                  <a:moveTo>
                    <a:pt x="70" y="1"/>
                  </a:moveTo>
                  <a:cubicBezTo>
                    <a:pt x="50" y="1"/>
                    <a:pt x="26" y="23"/>
                    <a:pt x="0" y="75"/>
                  </a:cubicBezTo>
                  <a:cubicBezTo>
                    <a:pt x="48" y="99"/>
                    <a:pt x="84" y="99"/>
                    <a:pt x="131" y="99"/>
                  </a:cubicBezTo>
                  <a:cubicBezTo>
                    <a:pt x="118" y="38"/>
                    <a:pt x="97" y="1"/>
                    <a:pt x="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32"/>
            <p:cNvSpPr/>
            <p:nvPr/>
          </p:nvSpPr>
          <p:spPr>
            <a:xfrm>
              <a:off x="5604550" y="2159325"/>
              <a:ext cx="3600" cy="1800"/>
            </a:xfrm>
            <a:custGeom>
              <a:avLst/>
              <a:gdLst/>
              <a:ahLst/>
              <a:cxnLst/>
              <a:rect l="l" t="t" r="r" b="b"/>
              <a:pathLst>
                <a:path w="144" h="72" extrusionOk="0">
                  <a:moveTo>
                    <a:pt x="64" y="1"/>
                  </a:moveTo>
                  <a:cubicBezTo>
                    <a:pt x="34" y="1"/>
                    <a:pt x="9" y="19"/>
                    <a:pt x="1" y="60"/>
                  </a:cubicBezTo>
                  <a:cubicBezTo>
                    <a:pt x="48" y="60"/>
                    <a:pt x="84" y="60"/>
                    <a:pt x="144" y="72"/>
                  </a:cubicBezTo>
                  <a:cubicBezTo>
                    <a:pt x="132" y="48"/>
                    <a:pt x="120" y="36"/>
                    <a:pt x="108" y="12"/>
                  </a:cubicBezTo>
                  <a:cubicBezTo>
                    <a:pt x="93" y="5"/>
                    <a:pt x="78" y="1"/>
                    <a:pt x="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32"/>
            <p:cNvSpPr/>
            <p:nvPr/>
          </p:nvSpPr>
          <p:spPr>
            <a:xfrm>
              <a:off x="5532825" y="2205850"/>
              <a:ext cx="3300" cy="2050"/>
            </a:xfrm>
            <a:custGeom>
              <a:avLst/>
              <a:gdLst/>
              <a:ahLst/>
              <a:cxnLst/>
              <a:rect l="l" t="t" r="r" b="b"/>
              <a:pathLst>
                <a:path w="132" h="82" extrusionOk="0">
                  <a:moveTo>
                    <a:pt x="56" y="1"/>
                  </a:moveTo>
                  <a:cubicBezTo>
                    <a:pt x="35" y="1"/>
                    <a:pt x="15" y="19"/>
                    <a:pt x="0" y="56"/>
                  </a:cubicBezTo>
                  <a:cubicBezTo>
                    <a:pt x="22" y="71"/>
                    <a:pt x="49" y="81"/>
                    <a:pt x="77" y="81"/>
                  </a:cubicBezTo>
                  <a:cubicBezTo>
                    <a:pt x="95" y="81"/>
                    <a:pt x="113" y="77"/>
                    <a:pt x="131" y="68"/>
                  </a:cubicBezTo>
                  <a:cubicBezTo>
                    <a:pt x="131" y="56"/>
                    <a:pt x="119" y="33"/>
                    <a:pt x="96" y="21"/>
                  </a:cubicBezTo>
                  <a:cubicBezTo>
                    <a:pt x="82" y="7"/>
                    <a:pt x="69" y="1"/>
                    <a:pt x="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32"/>
            <p:cNvSpPr/>
            <p:nvPr/>
          </p:nvSpPr>
          <p:spPr>
            <a:xfrm>
              <a:off x="5539675" y="2205650"/>
              <a:ext cx="3875" cy="2175"/>
            </a:xfrm>
            <a:custGeom>
              <a:avLst/>
              <a:gdLst/>
              <a:ahLst/>
              <a:cxnLst/>
              <a:rect l="l" t="t" r="r" b="b"/>
              <a:pathLst>
                <a:path w="155" h="87" extrusionOk="0">
                  <a:moveTo>
                    <a:pt x="77" y="1"/>
                  </a:moveTo>
                  <a:cubicBezTo>
                    <a:pt x="44" y="1"/>
                    <a:pt x="19" y="18"/>
                    <a:pt x="0" y="64"/>
                  </a:cubicBezTo>
                  <a:cubicBezTo>
                    <a:pt x="26" y="77"/>
                    <a:pt x="56" y="87"/>
                    <a:pt x="85" y="87"/>
                  </a:cubicBezTo>
                  <a:cubicBezTo>
                    <a:pt x="110" y="87"/>
                    <a:pt x="134" y="80"/>
                    <a:pt x="155" y="64"/>
                  </a:cubicBezTo>
                  <a:cubicBezTo>
                    <a:pt x="143" y="41"/>
                    <a:pt x="119" y="29"/>
                    <a:pt x="107" y="5"/>
                  </a:cubicBezTo>
                  <a:cubicBezTo>
                    <a:pt x="97" y="2"/>
                    <a:pt x="87"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32"/>
            <p:cNvSpPr/>
            <p:nvPr/>
          </p:nvSpPr>
          <p:spPr>
            <a:xfrm>
              <a:off x="5403650" y="2268050"/>
              <a:ext cx="3575" cy="4100"/>
            </a:xfrm>
            <a:custGeom>
              <a:avLst/>
              <a:gdLst/>
              <a:ahLst/>
              <a:cxnLst/>
              <a:rect l="l" t="t" r="r" b="b"/>
              <a:pathLst>
                <a:path w="143" h="164" extrusionOk="0">
                  <a:moveTo>
                    <a:pt x="66" y="0"/>
                  </a:moveTo>
                  <a:cubicBezTo>
                    <a:pt x="45" y="0"/>
                    <a:pt x="24" y="3"/>
                    <a:pt x="0" y="9"/>
                  </a:cubicBezTo>
                  <a:lnTo>
                    <a:pt x="143" y="164"/>
                  </a:lnTo>
                  <a:cubicBezTo>
                    <a:pt x="143" y="116"/>
                    <a:pt x="131" y="57"/>
                    <a:pt x="131" y="9"/>
                  </a:cubicBezTo>
                  <a:cubicBezTo>
                    <a:pt x="107" y="3"/>
                    <a:pt x="86" y="0"/>
                    <a:pt x="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32"/>
            <p:cNvSpPr/>
            <p:nvPr/>
          </p:nvSpPr>
          <p:spPr>
            <a:xfrm>
              <a:off x="5281600" y="2266875"/>
              <a:ext cx="3300" cy="2000"/>
            </a:xfrm>
            <a:custGeom>
              <a:avLst/>
              <a:gdLst/>
              <a:ahLst/>
              <a:cxnLst/>
              <a:rect l="l" t="t" r="r" b="b"/>
              <a:pathLst>
                <a:path w="132" h="80" extrusionOk="0">
                  <a:moveTo>
                    <a:pt x="59" y="0"/>
                  </a:moveTo>
                  <a:cubicBezTo>
                    <a:pt x="35" y="0"/>
                    <a:pt x="15" y="19"/>
                    <a:pt x="1" y="56"/>
                  </a:cubicBezTo>
                  <a:cubicBezTo>
                    <a:pt x="24" y="80"/>
                    <a:pt x="72" y="80"/>
                    <a:pt x="131" y="80"/>
                  </a:cubicBezTo>
                  <a:cubicBezTo>
                    <a:pt x="120" y="56"/>
                    <a:pt x="120" y="32"/>
                    <a:pt x="108" y="20"/>
                  </a:cubicBezTo>
                  <a:cubicBezTo>
                    <a:pt x="90" y="7"/>
                    <a:pt x="74" y="0"/>
                    <a:pt x="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32"/>
            <p:cNvSpPr/>
            <p:nvPr/>
          </p:nvSpPr>
          <p:spPr>
            <a:xfrm>
              <a:off x="5951325" y="2301300"/>
              <a:ext cx="75925" cy="10200"/>
            </a:xfrm>
            <a:custGeom>
              <a:avLst/>
              <a:gdLst/>
              <a:ahLst/>
              <a:cxnLst/>
              <a:rect l="l" t="t" r="r" b="b"/>
              <a:pathLst>
                <a:path w="3037" h="408" extrusionOk="0">
                  <a:moveTo>
                    <a:pt x="1068" y="0"/>
                  </a:moveTo>
                  <a:cubicBezTo>
                    <a:pt x="796" y="0"/>
                    <a:pt x="526" y="16"/>
                    <a:pt x="255" y="16"/>
                  </a:cubicBezTo>
                  <a:cubicBezTo>
                    <a:pt x="186" y="16"/>
                    <a:pt x="117" y="15"/>
                    <a:pt x="48" y="13"/>
                  </a:cubicBezTo>
                  <a:lnTo>
                    <a:pt x="48" y="13"/>
                  </a:lnTo>
                  <a:cubicBezTo>
                    <a:pt x="1" y="132"/>
                    <a:pt x="60" y="191"/>
                    <a:pt x="167" y="227"/>
                  </a:cubicBezTo>
                  <a:cubicBezTo>
                    <a:pt x="310" y="251"/>
                    <a:pt x="465" y="275"/>
                    <a:pt x="608" y="286"/>
                  </a:cubicBezTo>
                  <a:cubicBezTo>
                    <a:pt x="632" y="286"/>
                    <a:pt x="667" y="275"/>
                    <a:pt x="691" y="275"/>
                  </a:cubicBezTo>
                  <a:cubicBezTo>
                    <a:pt x="774" y="334"/>
                    <a:pt x="858" y="382"/>
                    <a:pt x="953" y="406"/>
                  </a:cubicBezTo>
                  <a:cubicBezTo>
                    <a:pt x="973" y="407"/>
                    <a:pt x="993" y="407"/>
                    <a:pt x="1013" y="407"/>
                  </a:cubicBezTo>
                  <a:cubicBezTo>
                    <a:pt x="1246" y="407"/>
                    <a:pt x="1474" y="326"/>
                    <a:pt x="1704" y="326"/>
                  </a:cubicBezTo>
                  <a:cubicBezTo>
                    <a:pt x="1818" y="326"/>
                    <a:pt x="1933" y="346"/>
                    <a:pt x="2048" y="406"/>
                  </a:cubicBezTo>
                  <a:cubicBezTo>
                    <a:pt x="2096" y="406"/>
                    <a:pt x="2144" y="406"/>
                    <a:pt x="2191" y="394"/>
                  </a:cubicBezTo>
                  <a:cubicBezTo>
                    <a:pt x="2250" y="338"/>
                    <a:pt x="2320" y="321"/>
                    <a:pt x="2395" y="321"/>
                  </a:cubicBezTo>
                  <a:cubicBezTo>
                    <a:pt x="2509" y="321"/>
                    <a:pt x="2634" y="360"/>
                    <a:pt x="2747" y="360"/>
                  </a:cubicBezTo>
                  <a:cubicBezTo>
                    <a:pt x="2864" y="360"/>
                    <a:pt x="2968" y="319"/>
                    <a:pt x="3037" y="156"/>
                  </a:cubicBezTo>
                  <a:cubicBezTo>
                    <a:pt x="2922" y="79"/>
                    <a:pt x="2803" y="55"/>
                    <a:pt x="2684" y="55"/>
                  </a:cubicBezTo>
                  <a:cubicBezTo>
                    <a:pt x="2492" y="55"/>
                    <a:pt x="2298" y="117"/>
                    <a:pt x="2117" y="117"/>
                  </a:cubicBezTo>
                  <a:cubicBezTo>
                    <a:pt x="2061" y="117"/>
                    <a:pt x="2006" y="111"/>
                    <a:pt x="1953" y="96"/>
                  </a:cubicBezTo>
                  <a:cubicBezTo>
                    <a:pt x="1656" y="19"/>
                    <a:pt x="1361" y="0"/>
                    <a:pt x="10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32"/>
            <p:cNvSpPr/>
            <p:nvPr/>
          </p:nvSpPr>
          <p:spPr>
            <a:xfrm>
              <a:off x="5812625" y="2297225"/>
              <a:ext cx="62825" cy="8575"/>
            </a:xfrm>
            <a:custGeom>
              <a:avLst/>
              <a:gdLst/>
              <a:ahLst/>
              <a:cxnLst/>
              <a:rect l="l" t="t" r="r" b="b"/>
              <a:pathLst>
                <a:path w="2513" h="343" extrusionOk="0">
                  <a:moveTo>
                    <a:pt x="1574" y="1"/>
                  </a:moveTo>
                  <a:cubicBezTo>
                    <a:pt x="896" y="1"/>
                    <a:pt x="259" y="59"/>
                    <a:pt x="0" y="176"/>
                  </a:cubicBezTo>
                  <a:cubicBezTo>
                    <a:pt x="161" y="277"/>
                    <a:pt x="328" y="295"/>
                    <a:pt x="493" y="295"/>
                  </a:cubicBezTo>
                  <a:cubicBezTo>
                    <a:pt x="583" y="295"/>
                    <a:pt x="673" y="289"/>
                    <a:pt x="761" y="289"/>
                  </a:cubicBezTo>
                  <a:cubicBezTo>
                    <a:pt x="834" y="289"/>
                    <a:pt x="906" y="293"/>
                    <a:pt x="977" y="307"/>
                  </a:cubicBezTo>
                  <a:cubicBezTo>
                    <a:pt x="1006" y="330"/>
                    <a:pt x="1033" y="342"/>
                    <a:pt x="1060" y="342"/>
                  </a:cubicBezTo>
                  <a:cubicBezTo>
                    <a:pt x="1087" y="342"/>
                    <a:pt x="1113" y="330"/>
                    <a:pt x="1143" y="307"/>
                  </a:cubicBezTo>
                  <a:cubicBezTo>
                    <a:pt x="1572" y="295"/>
                    <a:pt x="2001" y="295"/>
                    <a:pt x="2441" y="271"/>
                  </a:cubicBezTo>
                  <a:cubicBezTo>
                    <a:pt x="2512" y="199"/>
                    <a:pt x="2512" y="116"/>
                    <a:pt x="2441" y="33"/>
                  </a:cubicBezTo>
                  <a:cubicBezTo>
                    <a:pt x="2162" y="11"/>
                    <a:pt x="1865" y="1"/>
                    <a:pt x="15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32"/>
            <p:cNvSpPr/>
            <p:nvPr/>
          </p:nvSpPr>
          <p:spPr>
            <a:xfrm>
              <a:off x="6006100" y="2300750"/>
              <a:ext cx="57475" cy="10400"/>
            </a:xfrm>
            <a:custGeom>
              <a:avLst/>
              <a:gdLst/>
              <a:ahLst/>
              <a:cxnLst/>
              <a:rect l="l" t="t" r="r" b="b"/>
              <a:pathLst>
                <a:path w="2299" h="416" extrusionOk="0">
                  <a:moveTo>
                    <a:pt x="1535" y="0"/>
                  </a:moveTo>
                  <a:cubicBezTo>
                    <a:pt x="1303" y="0"/>
                    <a:pt x="1073" y="46"/>
                    <a:pt x="846" y="166"/>
                  </a:cubicBezTo>
                  <a:cubicBezTo>
                    <a:pt x="738" y="284"/>
                    <a:pt x="604" y="295"/>
                    <a:pt x="467" y="295"/>
                  </a:cubicBezTo>
                  <a:cubicBezTo>
                    <a:pt x="434" y="295"/>
                    <a:pt x="401" y="295"/>
                    <a:pt x="369" y="295"/>
                  </a:cubicBezTo>
                  <a:cubicBezTo>
                    <a:pt x="235" y="295"/>
                    <a:pt x="105" y="306"/>
                    <a:pt x="0" y="416"/>
                  </a:cubicBezTo>
                  <a:cubicBezTo>
                    <a:pt x="715" y="416"/>
                    <a:pt x="1441" y="416"/>
                    <a:pt x="2155" y="404"/>
                  </a:cubicBezTo>
                  <a:cubicBezTo>
                    <a:pt x="2239" y="344"/>
                    <a:pt x="2298" y="249"/>
                    <a:pt x="2298" y="130"/>
                  </a:cubicBezTo>
                  <a:cubicBezTo>
                    <a:pt x="2043" y="55"/>
                    <a:pt x="1788" y="0"/>
                    <a:pt x="153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32"/>
            <p:cNvSpPr/>
            <p:nvPr/>
          </p:nvSpPr>
          <p:spPr>
            <a:xfrm>
              <a:off x="5902225" y="2296150"/>
              <a:ext cx="40800" cy="11125"/>
            </a:xfrm>
            <a:custGeom>
              <a:avLst/>
              <a:gdLst/>
              <a:ahLst/>
              <a:cxnLst/>
              <a:rect l="l" t="t" r="r" b="b"/>
              <a:pathLst>
                <a:path w="1632" h="445" extrusionOk="0">
                  <a:moveTo>
                    <a:pt x="1364" y="0"/>
                  </a:moveTo>
                  <a:cubicBezTo>
                    <a:pt x="1346" y="0"/>
                    <a:pt x="1328" y="16"/>
                    <a:pt x="1310" y="52"/>
                  </a:cubicBezTo>
                  <a:cubicBezTo>
                    <a:pt x="1238" y="76"/>
                    <a:pt x="1191" y="135"/>
                    <a:pt x="1143" y="183"/>
                  </a:cubicBezTo>
                  <a:cubicBezTo>
                    <a:pt x="1119" y="195"/>
                    <a:pt x="1072" y="195"/>
                    <a:pt x="1024" y="195"/>
                  </a:cubicBezTo>
                  <a:cubicBezTo>
                    <a:pt x="1024" y="219"/>
                    <a:pt x="1000" y="219"/>
                    <a:pt x="964" y="231"/>
                  </a:cubicBezTo>
                  <a:cubicBezTo>
                    <a:pt x="953" y="233"/>
                    <a:pt x="943" y="235"/>
                    <a:pt x="934" y="235"/>
                  </a:cubicBezTo>
                  <a:cubicBezTo>
                    <a:pt x="905" y="235"/>
                    <a:pt x="885" y="219"/>
                    <a:pt x="857" y="183"/>
                  </a:cubicBezTo>
                  <a:cubicBezTo>
                    <a:pt x="583" y="183"/>
                    <a:pt x="286" y="195"/>
                    <a:pt x="0" y="219"/>
                  </a:cubicBezTo>
                  <a:lnTo>
                    <a:pt x="0" y="290"/>
                  </a:lnTo>
                  <a:cubicBezTo>
                    <a:pt x="306" y="373"/>
                    <a:pt x="607" y="445"/>
                    <a:pt x="911" y="445"/>
                  </a:cubicBezTo>
                  <a:cubicBezTo>
                    <a:pt x="1129" y="445"/>
                    <a:pt x="1348" y="408"/>
                    <a:pt x="1572" y="314"/>
                  </a:cubicBezTo>
                  <a:cubicBezTo>
                    <a:pt x="1607" y="290"/>
                    <a:pt x="1619" y="278"/>
                    <a:pt x="1631" y="242"/>
                  </a:cubicBezTo>
                  <a:cubicBezTo>
                    <a:pt x="1619" y="219"/>
                    <a:pt x="1584" y="195"/>
                    <a:pt x="1572" y="171"/>
                  </a:cubicBezTo>
                  <a:cubicBezTo>
                    <a:pt x="1536" y="123"/>
                    <a:pt x="1488" y="64"/>
                    <a:pt x="1429" y="40"/>
                  </a:cubicBezTo>
                  <a:cubicBezTo>
                    <a:pt x="1429" y="40"/>
                    <a:pt x="1417" y="16"/>
                    <a:pt x="1381" y="4"/>
                  </a:cubicBezTo>
                  <a:cubicBezTo>
                    <a:pt x="1376" y="2"/>
                    <a:pt x="1370" y="0"/>
                    <a:pt x="1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32"/>
            <p:cNvSpPr/>
            <p:nvPr/>
          </p:nvSpPr>
          <p:spPr>
            <a:xfrm>
              <a:off x="6059975" y="2304575"/>
              <a:ext cx="25025" cy="12225"/>
            </a:xfrm>
            <a:custGeom>
              <a:avLst/>
              <a:gdLst/>
              <a:ahLst/>
              <a:cxnLst/>
              <a:rect l="l" t="t" r="r" b="b"/>
              <a:pathLst>
                <a:path w="1001" h="489" extrusionOk="0">
                  <a:moveTo>
                    <a:pt x="143" y="1"/>
                  </a:moveTo>
                  <a:cubicBezTo>
                    <a:pt x="48" y="36"/>
                    <a:pt x="0" y="144"/>
                    <a:pt x="0" y="263"/>
                  </a:cubicBezTo>
                  <a:cubicBezTo>
                    <a:pt x="143" y="310"/>
                    <a:pt x="346" y="239"/>
                    <a:pt x="441" y="417"/>
                  </a:cubicBezTo>
                  <a:cubicBezTo>
                    <a:pt x="489" y="465"/>
                    <a:pt x="533" y="489"/>
                    <a:pt x="578" y="489"/>
                  </a:cubicBezTo>
                  <a:cubicBezTo>
                    <a:pt x="622" y="489"/>
                    <a:pt x="667" y="465"/>
                    <a:pt x="715" y="417"/>
                  </a:cubicBezTo>
                  <a:cubicBezTo>
                    <a:pt x="786" y="322"/>
                    <a:pt x="893" y="310"/>
                    <a:pt x="1000" y="310"/>
                  </a:cubicBezTo>
                  <a:lnTo>
                    <a:pt x="1000" y="155"/>
                  </a:lnTo>
                  <a:cubicBezTo>
                    <a:pt x="935" y="69"/>
                    <a:pt x="853" y="35"/>
                    <a:pt x="768" y="35"/>
                  </a:cubicBezTo>
                  <a:cubicBezTo>
                    <a:pt x="714" y="35"/>
                    <a:pt x="659" y="49"/>
                    <a:pt x="608" y="72"/>
                  </a:cubicBezTo>
                  <a:cubicBezTo>
                    <a:pt x="551" y="98"/>
                    <a:pt x="500" y="109"/>
                    <a:pt x="451" y="109"/>
                  </a:cubicBezTo>
                  <a:cubicBezTo>
                    <a:pt x="344" y="109"/>
                    <a:pt x="249" y="58"/>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32"/>
            <p:cNvSpPr/>
            <p:nvPr/>
          </p:nvSpPr>
          <p:spPr>
            <a:xfrm>
              <a:off x="5784650" y="2294725"/>
              <a:ext cx="22625" cy="6950"/>
            </a:xfrm>
            <a:custGeom>
              <a:avLst/>
              <a:gdLst/>
              <a:ahLst/>
              <a:cxnLst/>
              <a:rect l="l" t="t" r="r" b="b"/>
              <a:pathLst>
                <a:path w="905" h="278" extrusionOk="0">
                  <a:moveTo>
                    <a:pt x="180" y="1"/>
                  </a:moveTo>
                  <a:cubicBezTo>
                    <a:pt x="44" y="1"/>
                    <a:pt x="11" y="104"/>
                    <a:pt x="0" y="228"/>
                  </a:cubicBezTo>
                  <a:cubicBezTo>
                    <a:pt x="141" y="241"/>
                    <a:pt x="288" y="278"/>
                    <a:pt x="450" y="278"/>
                  </a:cubicBezTo>
                  <a:cubicBezTo>
                    <a:pt x="590" y="278"/>
                    <a:pt x="740" y="250"/>
                    <a:pt x="905" y="157"/>
                  </a:cubicBezTo>
                  <a:cubicBezTo>
                    <a:pt x="619" y="97"/>
                    <a:pt x="417" y="38"/>
                    <a:pt x="202" y="2"/>
                  </a:cubicBezTo>
                  <a:cubicBezTo>
                    <a:pt x="195" y="1"/>
                    <a:pt x="187" y="1"/>
                    <a:pt x="18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32"/>
            <p:cNvSpPr/>
            <p:nvPr/>
          </p:nvSpPr>
          <p:spPr>
            <a:xfrm>
              <a:off x="5873650" y="2297425"/>
              <a:ext cx="14000" cy="7350"/>
            </a:xfrm>
            <a:custGeom>
              <a:avLst/>
              <a:gdLst/>
              <a:ahLst/>
              <a:cxnLst/>
              <a:rect l="l" t="t" r="r" b="b"/>
              <a:pathLst>
                <a:path w="560" h="294" extrusionOk="0">
                  <a:moveTo>
                    <a:pt x="560" y="1"/>
                  </a:moveTo>
                  <a:lnTo>
                    <a:pt x="560" y="1"/>
                  </a:lnTo>
                  <a:cubicBezTo>
                    <a:pt x="369" y="13"/>
                    <a:pt x="191" y="13"/>
                    <a:pt x="0" y="25"/>
                  </a:cubicBezTo>
                  <a:lnTo>
                    <a:pt x="0" y="263"/>
                  </a:lnTo>
                  <a:cubicBezTo>
                    <a:pt x="7" y="263"/>
                    <a:pt x="14" y="262"/>
                    <a:pt x="21" y="262"/>
                  </a:cubicBezTo>
                  <a:cubicBezTo>
                    <a:pt x="114" y="262"/>
                    <a:pt x="227" y="294"/>
                    <a:pt x="325" y="294"/>
                  </a:cubicBezTo>
                  <a:cubicBezTo>
                    <a:pt x="451" y="294"/>
                    <a:pt x="553" y="241"/>
                    <a:pt x="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32"/>
            <p:cNvSpPr/>
            <p:nvPr/>
          </p:nvSpPr>
          <p:spPr>
            <a:xfrm>
              <a:off x="5941500" y="2301000"/>
              <a:ext cx="14025" cy="6600"/>
            </a:xfrm>
            <a:custGeom>
              <a:avLst/>
              <a:gdLst/>
              <a:ahLst/>
              <a:cxnLst/>
              <a:rect l="l" t="t" r="r" b="b"/>
              <a:pathLst>
                <a:path w="561" h="264" extrusionOk="0">
                  <a:moveTo>
                    <a:pt x="167" y="1"/>
                  </a:moveTo>
                  <a:cubicBezTo>
                    <a:pt x="101" y="23"/>
                    <a:pt x="55" y="76"/>
                    <a:pt x="10" y="132"/>
                  </a:cubicBezTo>
                  <a:lnTo>
                    <a:pt x="10" y="132"/>
                  </a:lnTo>
                  <a:cubicBezTo>
                    <a:pt x="7" y="128"/>
                    <a:pt x="4" y="124"/>
                    <a:pt x="1" y="120"/>
                  </a:cubicBezTo>
                  <a:lnTo>
                    <a:pt x="1" y="144"/>
                  </a:lnTo>
                  <a:cubicBezTo>
                    <a:pt x="4" y="140"/>
                    <a:pt x="7" y="136"/>
                    <a:pt x="10" y="132"/>
                  </a:cubicBezTo>
                  <a:lnTo>
                    <a:pt x="10" y="132"/>
                  </a:lnTo>
                  <a:cubicBezTo>
                    <a:pt x="94" y="234"/>
                    <a:pt x="190" y="264"/>
                    <a:pt x="293" y="264"/>
                  </a:cubicBezTo>
                  <a:cubicBezTo>
                    <a:pt x="379" y="264"/>
                    <a:pt x="470" y="243"/>
                    <a:pt x="560" y="227"/>
                  </a:cubicBezTo>
                  <a:cubicBezTo>
                    <a:pt x="525" y="156"/>
                    <a:pt x="477" y="84"/>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32"/>
            <p:cNvSpPr/>
            <p:nvPr/>
          </p:nvSpPr>
          <p:spPr>
            <a:xfrm>
              <a:off x="5923650" y="2300700"/>
              <a:ext cx="3900" cy="2075"/>
            </a:xfrm>
            <a:custGeom>
              <a:avLst/>
              <a:gdLst/>
              <a:ahLst/>
              <a:cxnLst/>
              <a:rect l="l" t="t" r="r" b="b"/>
              <a:pathLst>
                <a:path w="156" h="83" extrusionOk="0">
                  <a:moveTo>
                    <a:pt x="0" y="1"/>
                  </a:moveTo>
                  <a:cubicBezTo>
                    <a:pt x="19" y="56"/>
                    <a:pt x="43" y="83"/>
                    <a:pt x="71" y="83"/>
                  </a:cubicBezTo>
                  <a:cubicBezTo>
                    <a:pt x="97" y="83"/>
                    <a:pt x="126" y="59"/>
                    <a:pt x="155" y="13"/>
                  </a:cubicBezTo>
                  <a:cubicBezTo>
                    <a:pt x="107" y="13"/>
                    <a:pt x="6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32"/>
            <p:cNvSpPr/>
            <p:nvPr/>
          </p:nvSpPr>
          <p:spPr>
            <a:xfrm>
              <a:off x="5941500" y="2300700"/>
              <a:ext cx="4200" cy="3600"/>
            </a:xfrm>
            <a:custGeom>
              <a:avLst/>
              <a:gdLst/>
              <a:ahLst/>
              <a:cxnLst/>
              <a:rect l="l" t="t" r="r" b="b"/>
              <a:pathLst>
                <a:path w="168" h="144" extrusionOk="0">
                  <a:moveTo>
                    <a:pt x="1" y="1"/>
                  </a:moveTo>
                  <a:lnTo>
                    <a:pt x="1" y="144"/>
                  </a:lnTo>
                  <a:cubicBezTo>
                    <a:pt x="48" y="108"/>
                    <a:pt x="108" y="60"/>
                    <a:pt x="167" y="13"/>
                  </a:cubicBezTo>
                  <a:cubicBezTo>
                    <a:pt x="108" y="13"/>
                    <a:pt x="48"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32"/>
            <p:cNvSpPr/>
            <p:nvPr/>
          </p:nvSpPr>
          <p:spPr>
            <a:xfrm>
              <a:off x="5930800" y="2297725"/>
              <a:ext cx="4175" cy="3300"/>
            </a:xfrm>
            <a:custGeom>
              <a:avLst/>
              <a:gdLst/>
              <a:ahLst/>
              <a:cxnLst/>
              <a:rect l="l" t="t" r="r" b="b"/>
              <a:pathLst>
                <a:path w="167" h="132" extrusionOk="0">
                  <a:moveTo>
                    <a:pt x="167" y="1"/>
                  </a:moveTo>
                  <a:lnTo>
                    <a:pt x="167" y="1"/>
                  </a:lnTo>
                  <a:cubicBezTo>
                    <a:pt x="107" y="37"/>
                    <a:pt x="48" y="72"/>
                    <a:pt x="0" y="132"/>
                  </a:cubicBezTo>
                  <a:cubicBezTo>
                    <a:pt x="95" y="120"/>
                    <a:pt x="131" y="72"/>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32"/>
            <p:cNvSpPr/>
            <p:nvPr/>
          </p:nvSpPr>
          <p:spPr>
            <a:xfrm>
              <a:off x="5937925" y="2297725"/>
              <a:ext cx="3600" cy="3300"/>
            </a:xfrm>
            <a:custGeom>
              <a:avLst/>
              <a:gdLst/>
              <a:ahLst/>
              <a:cxnLst/>
              <a:rect l="l" t="t" r="r" b="b"/>
              <a:pathLst>
                <a:path w="144" h="132" extrusionOk="0">
                  <a:moveTo>
                    <a:pt x="1" y="1"/>
                  </a:moveTo>
                  <a:cubicBezTo>
                    <a:pt x="25" y="72"/>
                    <a:pt x="72" y="120"/>
                    <a:pt x="144" y="132"/>
                  </a:cubicBezTo>
                  <a:cubicBezTo>
                    <a:pt x="120" y="60"/>
                    <a:pt x="72"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32"/>
            <p:cNvSpPr/>
            <p:nvPr/>
          </p:nvSpPr>
          <p:spPr>
            <a:xfrm>
              <a:off x="5934950" y="2295500"/>
              <a:ext cx="3000" cy="2250"/>
            </a:xfrm>
            <a:custGeom>
              <a:avLst/>
              <a:gdLst/>
              <a:ahLst/>
              <a:cxnLst/>
              <a:rect l="l" t="t" r="r" b="b"/>
              <a:pathLst>
                <a:path w="120" h="90" extrusionOk="0">
                  <a:moveTo>
                    <a:pt x="51" y="1"/>
                  </a:moveTo>
                  <a:cubicBezTo>
                    <a:pt x="30" y="1"/>
                    <a:pt x="13" y="30"/>
                    <a:pt x="1" y="90"/>
                  </a:cubicBezTo>
                  <a:lnTo>
                    <a:pt x="120" y="90"/>
                  </a:lnTo>
                  <a:cubicBezTo>
                    <a:pt x="96" y="30"/>
                    <a:pt x="72" y="1"/>
                    <a:pt x="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32"/>
            <p:cNvSpPr/>
            <p:nvPr/>
          </p:nvSpPr>
          <p:spPr>
            <a:xfrm>
              <a:off x="5837025" y="2304875"/>
              <a:ext cx="4200" cy="3000"/>
            </a:xfrm>
            <a:custGeom>
              <a:avLst/>
              <a:gdLst/>
              <a:ahLst/>
              <a:cxnLst/>
              <a:rect l="l" t="t" r="r" b="b"/>
              <a:pathLst>
                <a:path w="168" h="120" extrusionOk="0">
                  <a:moveTo>
                    <a:pt x="1" y="1"/>
                  </a:moveTo>
                  <a:cubicBezTo>
                    <a:pt x="12" y="48"/>
                    <a:pt x="12" y="72"/>
                    <a:pt x="12" y="120"/>
                  </a:cubicBezTo>
                  <a:cubicBezTo>
                    <a:pt x="72" y="84"/>
                    <a:pt x="120" y="48"/>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32"/>
            <p:cNvSpPr/>
            <p:nvPr/>
          </p:nvSpPr>
          <p:spPr>
            <a:xfrm>
              <a:off x="5966500" y="2306675"/>
              <a:ext cx="36050" cy="10125"/>
            </a:xfrm>
            <a:custGeom>
              <a:avLst/>
              <a:gdLst/>
              <a:ahLst/>
              <a:cxnLst/>
              <a:rect l="l" t="t" r="r" b="b"/>
              <a:pathLst>
                <a:path w="1442" h="405" extrusionOk="0">
                  <a:moveTo>
                    <a:pt x="1" y="0"/>
                  </a:moveTo>
                  <a:lnTo>
                    <a:pt x="1" y="60"/>
                  </a:lnTo>
                  <a:cubicBezTo>
                    <a:pt x="13" y="119"/>
                    <a:pt x="13" y="167"/>
                    <a:pt x="13" y="226"/>
                  </a:cubicBezTo>
                  <a:cubicBezTo>
                    <a:pt x="155" y="339"/>
                    <a:pt x="298" y="404"/>
                    <a:pt x="450" y="404"/>
                  </a:cubicBezTo>
                  <a:cubicBezTo>
                    <a:pt x="538" y="404"/>
                    <a:pt x="630" y="382"/>
                    <a:pt x="727" y="333"/>
                  </a:cubicBezTo>
                  <a:cubicBezTo>
                    <a:pt x="838" y="216"/>
                    <a:pt x="962" y="195"/>
                    <a:pt x="1088" y="195"/>
                  </a:cubicBezTo>
                  <a:cubicBezTo>
                    <a:pt x="1161" y="195"/>
                    <a:pt x="1235" y="202"/>
                    <a:pt x="1308" y="202"/>
                  </a:cubicBezTo>
                  <a:cubicBezTo>
                    <a:pt x="1353" y="202"/>
                    <a:pt x="1398" y="199"/>
                    <a:pt x="1441" y="191"/>
                  </a:cubicBezTo>
                  <a:cubicBezTo>
                    <a:pt x="1253" y="77"/>
                    <a:pt x="1057" y="54"/>
                    <a:pt x="858" y="54"/>
                  </a:cubicBezTo>
                  <a:cubicBezTo>
                    <a:pt x="723" y="54"/>
                    <a:pt x="586" y="65"/>
                    <a:pt x="450" y="65"/>
                  </a:cubicBezTo>
                  <a:cubicBezTo>
                    <a:pt x="344" y="65"/>
                    <a:pt x="237" y="59"/>
                    <a:pt x="132" y="36"/>
                  </a:cubicBezTo>
                  <a:cubicBezTo>
                    <a:pt x="108" y="0"/>
                    <a:pt x="6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32"/>
            <p:cNvSpPr/>
            <p:nvPr/>
          </p:nvSpPr>
          <p:spPr>
            <a:xfrm>
              <a:off x="5927225" y="2313000"/>
              <a:ext cx="6850" cy="5900"/>
            </a:xfrm>
            <a:custGeom>
              <a:avLst/>
              <a:gdLst/>
              <a:ahLst/>
              <a:cxnLst/>
              <a:rect l="l" t="t" r="r" b="b"/>
              <a:pathLst>
                <a:path w="274" h="236" extrusionOk="0">
                  <a:moveTo>
                    <a:pt x="152" y="1"/>
                  </a:moveTo>
                  <a:cubicBezTo>
                    <a:pt x="129" y="1"/>
                    <a:pt x="106" y="10"/>
                    <a:pt x="84" y="33"/>
                  </a:cubicBezTo>
                  <a:cubicBezTo>
                    <a:pt x="0" y="104"/>
                    <a:pt x="36" y="176"/>
                    <a:pt x="131" y="235"/>
                  </a:cubicBezTo>
                  <a:cubicBezTo>
                    <a:pt x="179" y="199"/>
                    <a:pt x="238" y="152"/>
                    <a:pt x="274" y="104"/>
                  </a:cubicBezTo>
                  <a:cubicBezTo>
                    <a:pt x="249" y="47"/>
                    <a:pt x="202"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32"/>
            <p:cNvSpPr/>
            <p:nvPr/>
          </p:nvSpPr>
          <p:spPr>
            <a:xfrm>
              <a:off x="5893875" y="2300500"/>
              <a:ext cx="8375" cy="4250"/>
            </a:xfrm>
            <a:custGeom>
              <a:avLst/>
              <a:gdLst/>
              <a:ahLst/>
              <a:cxnLst/>
              <a:rect l="l" t="t" r="r" b="b"/>
              <a:pathLst>
                <a:path w="335" h="170" extrusionOk="0">
                  <a:moveTo>
                    <a:pt x="146" y="1"/>
                  </a:moveTo>
                  <a:cubicBezTo>
                    <a:pt x="102" y="1"/>
                    <a:pt x="61" y="15"/>
                    <a:pt x="24" y="57"/>
                  </a:cubicBezTo>
                  <a:cubicBezTo>
                    <a:pt x="1" y="57"/>
                    <a:pt x="1" y="80"/>
                    <a:pt x="24" y="104"/>
                  </a:cubicBezTo>
                  <a:cubicBezTo>
                    <a:pt x="72" y="152"/>
                    <a:pt x="123" y="170"/>
                    <a:pt x="175" y="170"/>
                  </a:cubicBezTo>
                  <a:cubicBezTo>
                    <a:pt x="227" y="170"/>
                    <a:pt x="280" y="152"/>
                    <a:pt x="334" y="128"/>
                  </a:cubicBezTo>
                  <a:lnTo>
                    <a:pt x="334" y="80"/>
                  </a:lnTo>
                  <a:lnTo>
                    <a:pt x="334" y="45"/>
                  </a:lnTo>
                  <a:cubicBezTo>
                    <a:pt x="267" y="25"/>
                    <a:pt x="204" y="1"/>
                    <a:pt x="1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32"/>
            <p:cNvSpPr/>
            <p:nvPr/>
          </p:nvSpPr>
          <p:spPr>
            <a:xfrm>
              <a:off x="5848350" y="2333975"/>
              <a:ext cx="6850" cy="2475"/>
            </a:xfrm>
            <a:custGeom>
              <a:avLst/>
              <a:gdLst/>
              <a:ahLst/>
              <a:cxnLst/>
              <a:rect l="l" t="t" r="r" b="b"/>
              <a:pathLst>
                <a:path w="274" h="99" extrusionOk="0">
                  <a:moveTo>
                    <a:pt x="141" y="0"/>
                  </a:moveTo>
                  <a:cubicBezTo>
                    <a:pt x="95" y="0"/>
                    <a:pt x="48" y="33"/>
                    <a:pt x="0" y="99"/>
                  </a:cubicBezTo>
                  <a:lnTo>
                    <a:pt x="274" y="99"/>
                  </a:lnTo>
                  <a:cubicBezTo>
                    <a:pt x="232" y="33"/>
                    <a:pt x="188" y="0"/>
                    <a:pt x="1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32"/>
            <p:cNvSpPr/>
            <p:nvPr/>
          </p:nvSpPr>
          <p:spPr>
            <a:xfrm>
              <a:off x="6070100" y="2322450"/>
              <a:ext cx="4475" cy="3000"/>
            </a:xfrm>
            <a:custGeom>
              <a:avLst/>
              <a:gdLst/>
              <a:ahLst/>
              <a:cxnLst/>
              <a:rect l="l" t="t" r="r" b="b"/>
              <a:pathLst>
                <a:path w="179" h="120" extrusionOk="0">
                  <a:moveTo>
                    <a:pt x="179" y="0"/>
                  </a:moveTo>
                  <a:lnTo>
                    <a:pt x="0" y="36"/>
                  </a:lnTo>
                  <a:cubicBezTo>
                    <a:pt x="12" y="72"/>
                    <a:pt x="24" y="83"/>
                    <a:pt x="36" y="119"/>
                  </a:cubicBezTo>
                  <a:cubicBezTo>
                    <a:pt x="84" y="72"/>
                    <a:pt x="131" y="36"/>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32"/>
            <p:cNvSpPr/>
            <p:nvPr/>
          </p:nvSpPr>
          <p:spPr>
            <a:xfrm>
              <a:off x="5905775" y="3105525"/>
              <a:ext cx="89575" cy="39275"/>
            </a:xfrm>
            <a:custGeom>
              <a:avLst/>
              <a:gdLst/>
              <a:ahLst/>
              <a:cxnLst/>
              <a:rect l="l" t="t" r="r" b="b"/>
              <a:pathLst>
                <a:path w="3583" h="1571" extrusionOk="0">
                  <a:moveTo>
                    <a:pt x="589" y="0"/>
                  </a:moveTo>
                  <a:cubicBezTo>
                    <a:pt x="407" y="0"/>
                    <a:pt x="244" y="85"/>
                    <a:pt x="96" y="240"/>
                  </a:cubicBezTo>
                  <a:cubicBezTo>
                    <a:pt x="1" y="336"/>
                    <a:pt x="37" y="443"/>
                    <a:pt x="132" y="514"/>
                  </a:cubicBezTo>
                  <a:cubicBezTo>
                    <a:pt x="211" y="472"/>
                    <a:pt x="284" y="438"/>
                    <a:pt x="354" y="438"/>
                  </a:cubicBezTo>
                  <a:cubicBezTo>
                    <a:pt x="421" y="438"/>
                    <a:pt x="485" y="469"/>
                    <a:pt x="549" y="550"/>
                  </a:cubicBezTo>
                  <a:cubicBezTo>
                    <a:pt x="1061" y="1098"/>
                    <a:pt x="1704" y="1372"/>
                    <a:pt x="2418" y="1503"/>
                  </a:cubicBezTo>
                  <a:cubicBezTo>
                    <a:pt x="2498" y="1455"/>
                    <a:pt x="2576" y="1437"/>
                    <a:pt x="2653" y="1437"/>
                  </a:cubicBezTo>
                  <a:cubicBezTo>
                    <a:pt x="2865" y="1437"/>
                    <a:pt x="3068" y="1570"/>
                    <a:pt x="3277" y="1570"/>
                  </a:cubicBezTo>
                  <a:cubicBezTo>
                    <a:pt x="3331" y="1570"/>
                    <a:pt x="3386" y="1561"/>
                    <a:pt x="3442" y="1538"/>
                  </a:cubicBezTo>
                  <a:cubicBezTo>
                    <a:pt x="3475" y="1337"/>
                    <a:pt x="3582" y="1094"/>
                    <a:pt x="3252" y="1094"/>
                  </a:cubicBezTo>
                  <a:cubicBezTo>
                    <a:pt x="3230" y="1094"/>
                    <a:pt x="3206" y="1095"/>
                    <a:pt x="3180" y="1098"/>
                  </a:cubicBezTo>
                  <a:cubicBezTo>
                    <a:pt x="3101" y="1107"/>
                    <a:pt x="3020" y="1117"/>
                    <a:pt x="2941" y="1117"/>
                  </a:cubicBezTo>
                  <a:cubicBezTo>
                    <a:pt x="2808" y="1117"/>
                    <a:pt x="2682" y="1087"/>
                    <a:pt x="2585" y="967"/>
                  </a:cubicBezTo>
                  <a:cubicBezTo>
                    <a:pt x="1942" y="824"/>
                    <a:pt x="1418" y="443"/>
                    <a:pt x="894" y="74"/>
                  </a:cubicBezTo>
                  <a:cubicBezTo>
                    <a:pt x="787" y="24"/>
                    <a:pt x="685"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32"/>
            <p:cNvSpPr/>
            <p:nvPr/>
          </p:nvSpPr>
          <p:spPr>
            <a:xfrm>
              <a:off x="5938225" y="2983225"/>
              <a:ext cx="14625" cy="70275"/>
            </a:xfrm>
            <a:custGeom>
              <a:avLst/>
              <a:gdLst/>
              <a:ahLst/>
              <a:cxnLst/>
              <a:rect l="l" t="t" r="r" b="b"/>
              <a:pathLst>
                <a:path w="585" h="2811" extrusionOk="0">
                  <a:moveTo>
                    <a:pt x="1" y="1"/>
                  </a:moveTo>
                  <a:cubicBezTo>
                    <a:pt x="1" y="930"/>
                    <a:pt x="108" y="1870"/>
                    <a:pt x="179" y="2811"/>
                  </a:cubicBezTo>
                  <a:cubicBezTo>
                    <a:pt x="584" y="2704"/>
                    <a:pt x="251" y="2299"/>
                    <a:pt x="406" y="2096"/>
                  </a:cubicBezTo>
                  <a:lnTo>
                    <a:pt x="406" y="2025"/>
                  </a:lnTo>
                  <a:lnTo>
                    <a:pt x="394" y="1942"/>
                  </a:lnTo>
                  <a:cubicBezTo>
                    <a:pt x="298" y="1668"/>
                    <a:pt x="275" y="1346"/>
                    <a:pt x="275" y="1025"/>
                  </a:cubicBezTo>
                  <a:cubicBezTo>
                    <a:pt x="239" y="727"/>
                    <a:pt x="346" y="418"/>
                    <a:pt x="155" y="132"/>
                  </a:cubicBezTo>
                  <a:lnTo>
                    <a:pt x="108" y="84"/>
                  </a:lnTo>
                  <a:cubicBezTo>
                    <a:pt x="72" y="60"/>
                    <a:pt x="48" y="2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32"/>
            <p:cNvSpPr/>
            <p:nvPr/>
          </p:nvSpPr>
          <p:spPr>
            <a:xfrm>
              <a:off x="5942100" y="3035925"/>
              <a:ext cx="14025" cy="36325"/>
            </a:xfrm>
            <a:custGeom>
              <a:avLst/>
              <a:gdLst/>
              <a:ahLst/>
              <a:cxnLst/>
              <a:rect l="l" t="t" r="r" b="b"/>
              <a:pathLst>
                <a:path w="561" h="1453" extrusionOk="0">
                  <a:moveTo>
                    <a:pt x="262" y="0"/>
                  </a:moveTo>
                  <a:lnTo>
                    <a:pt x="262" y="0"/>
                  </a:lnTo>
                  <a:cubicBezTo>
                    <a:pt x="0" y="155"/>
                    <a:pt x="203" y="477"/>
                    <a:pt x="36" y="667"/>
                  </a:cubicBezTo>
                  <a:lnTo>
                    <a:pt x="84" y="1250"/>
                  </a:lnTo>
                  <a:cubicBezTo>
                    <a:pt x="131" y="1322"/>
                    <a:pt x="167" y="1393"/>
                    <a:pt x="251" y="1453"/>
                  </a:cubicBezTo>
                  <a:cubicBezTo>
                    <a:pt x="251" y="1310"/>
                    <a:pt x="262" y="1155"/>
                    <a:pt x="262" y="1012"/>
                  </a:cubicBezTo>
                  <a:lnTo>
                    <a:pt x="262" y="1012"/>
                  </a:lnTo>
                  <a:lnTo>
                    <a:pt x="251" y="1024"/>
                  </a:lnTo>
                  <a:cubicBezTo>
                    <a:pt x="560" y="691"/>
                    <a:pt x="393" y="346"/>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32"/>
            <p:cNvSpPr/>
            <p:nvPr/>
          </p:nvSpPr>
          <p:spPr>
            <a:xfrm>
              <a:off x="5938525" y="2996925"/>
              <a:ext cx="10150" cy="35750"/>
            </a:xfrm>
            <a:custGeom>
              <a:avLst/>
              <a:gdLst/>
              <a:ahLst/>
              <a:cxnLst/>
              <a:rect l="l" t="t" r="r" b="b"/>
              <a:pathLst>
                <a:path w="406" h="1430" extrusionOk="0">
                  <a:moveTo>
                    <a:pt x="394" y="1"/>
                  </a:moveTo>
                  <a:cubicBezTo>
                    <a:pt x="1" y="48"/>
                    <a:pt x="322" y="417"/>
                    <a:pt x="143" y="548"/>
                  </a:cubicBezTo>
                  <a:cubicBezTo>
                    <a:pt x="96" y="870"/>
                    <a:pt x="215" y="1155"/>
                    <a:pt x="405" y="1429"/>
                  </a:cubicBezTo>
                  <a:cubicBezTo>
                    <a:pt x="405" y="953"/>
                    <a:pt x="394" y="465"/>
                    <a:pt x="3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32"/>
            <p:cNvSpPr/>
            <p:nvPr/>
          </p:nvSpPr>
          <p:spPr>
            <a:xfrm>
              <a:off x="5942100" y="2985625"/>
              <a:ext cx="6275" cy="24725"/>
            </a:xfrm>
            <a:custGeom>
              <a:avLst/>
              <a:gdLst/>
              <a:ahLst/>
              <a:cxnLst/>
              <a:rect l="l" t="t" r="r" b="b"/>
              <a:pathLst>
                <a:path w="251" h="989" extrusionOk="0">
                  <a:moveTo>
                    <a:pt x="131" y="0"/>
                  </a:moveTo>
                  <a:lnTo>
                    <a:pt x="131" y="0"/>
                  </a:lnTo>
                  <a:cubicBezTo>
                    <a:pt x="84" y="24"/>
                    <a:pt x="60" y="24"/>
                    <a:pt x="12" y="36"/>
                  </a:cubicBezTo>
                  <a:cubicBezTo>
                    <a:pt x="12" y="345"/>
                    <a:pt x="0" y="679"/>
                    <a:pt x="0" y="988"/>
                  </a:cubicBezTo>
                  <a:cubicBezTo>
                    <a:pt x="215" y="869"/>
                    <a:pt x="36" y="548"/>
                    <a:pt x="251" y="429"/>
                  </a:cubicBezTo>
                  <a:lnTo>
                    <a:pt x="251" y="381"/>
                  </a:lnTo>
                  <a:lnTo>
                    <a:pt x="251" y="298"/>
                  </a:lnTo>
                  <a:cubicBezTo>
                    <a:pt x="179" y="226"/>
                    <a:pt x="215" y="95"/>
                    <a:pt x="120" y="24"/>
                  </a:cubicBezTo>
                  <a:lnTo>
                    <a:pt x="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32"/>
            <p:cNvSpPr/>
            <p:nvPr/>
          </p:nvSpPr>
          <p:spPr>
            <a:xfrm>
              <a:off x="5945075" y="2985775"/>
              <a:ext cx="3600" cy="7300"/>
            </a:xfrm>
            <a:custGeom>
              <a:avLst/>
              <a:gdLst/>
              <a:ahLst/>
              <a:cxnLst/>
              <a:rect l="l" t="t" r="r" b="b"/>
              <a:pathLst>
                <a:path w="144" h="292" extrusionOk="0">
                  <a:moveTo>
                    <a:pt x="62" y="0"/>
                  </a:moveTo>
                  <a:cubicBezTo>
                    <a:pt x="39" y="0"/>
                    <a:pt x="18" y="6"/>
                    <a:pt x="1" y="18"/>
                  </a:cubicBezTo>
                  <a:cubicBezTo>
                    <a:pt x="1" y="113"/>
                    <a:pt x="24" y="232"/>
                    <a:pt x="132" y="292"/>
                  </a:cubicBezTo>
                  <a:cubicBezTo>
                    <a:pt x="132" y="208"/>
                    <a:pt x="143" y="101"/>
                    <a:pt x="132" y="18"/>
                  </a:cubicBezTo>
                  <a:cubicBezTo>
                    <a:pt x="108" y="6"/>
                    <a:pt x="84" y="0"/>
                    <a:pt x="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32"/>
            <p:cNvSpPr/>
            <p:nvPr/>
          </p:nvSpPr>
          <p:spPr>
            <a:xfrm>
              <a:off x="6153425" y="2613250"/>
              <a:ext cx="6575" cy="6875"/>
            </a:xfrm>
            <a:custGeom>
              <a:avLst/>
              <a:gdLst/>
              <a:ahLst/>
              <a:cxnLst/>
              <a:rect l="l" t="t" r="r" b="b"/>
              <a:pathLst>
                <a:path w="263" h="275" extrusionOk="0">
                  <a:moveTo>
                    <a:pt x="1" y="0"/>
                  </a:moveTo>
                  <a:cubicBezTo>
                    <a:pt x="1" y="108"/>
                    <a:pt x="1" y="215"/>
                    <a:pt x="96" y="274"/>
                  </a:cubicBezTo>
                  <a:cubicBezTo>
                    <a:pt x="215" y="120"/>
                    <a:pt x="263"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32"/>
            <p:cNvSpPr/>
            <p:nvPr/>
          </p:nvSpPr>
          <p:spPr>
            <a:xfrm>
              <a:off x="6100150" y="2610350"/>
              <a:ext cx="2700" cy="2325"/>
            </a:xfrm>
            <a:custGeom>
              <a:avLst/>
              <a:gdLst/>
              <a:ahLst/>
              <a:cxnLst/>
              <a:rect l="l" t="t" r="r" b="b"/>
              <a:pathLst>
                <a:path w="108" h="93" extrusionOk="0">
                  <a:moveTo>
                    <a:pt x="43" y="1"/>
                  </a:moveTo>
                  <a:cubicBezTo>
                    <a:pt x="32" y="1"/>
                    <a:pt x="18" y="4"/>
                    <a:pt x="1" y="9"/>
                  </a:cubicBezTo>
                  <a:cubicBezTo>
                    <a:pt x="13" y="57"/>
                    <a:pt x="48" y="69"/>
                    <a:pt x="108" y="93"/>
                  </a:cubicBezTo>
                  <a:cubicBezTo>
                    <a:pt x="90" y="30"/>
                    <a:pt x="79" y="1"/>
                    <a:pt x="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32"/>
            <p:cNvSpPr/>
            <p:nvPr/>
          </p:nvSpPr>
          <p:spPr>
            <a:xfrm>
              <a:off x="5238750" y="1854750"/>
              <a:ext cx="20850" cy="99225"/>
            </a:xfrm>
            <a:custGeom>
              <a:avLst/>
              <a:gdLst/>
              <a:ahLst/>
              <a:cxnLst/>
              <a:rect l="l" t="t" r="r" b="b"/>
              <a:pathLst>
                <a:path w="834" h="3969" extrusionOk="0">
                  <a:moveTo>
                    <a:pt x="704" y="0"/>
                  </a:moveTo>
                  <a:cubicBezTo>
                    <a:pt x="664" y="0"/>
                    <a:pt x="625" y="21"/>
                    <a:pt x="583" y="63"/>
                  </a:cubicBezTo>
                  <a:cubicBezTo>
                    <a:pt x="321" y="563"/>
                    <a:pt x="357" y="1146"/>
                    <a:pt x="167" y="1646"/>
                  </a:cubicBezTo>
                  <a:cubicBezTo>
                    <a:pt x="167" y="1885"/>
                    <a:pt x="155" y="2123"/>
                    <a:pt x="155" y="2361"/>
                  </a:cubicBezTo>
                  <a:cubicBezTo>
                    <a:pt x="191" y="2397"/>
                    <a:pt x="191" y="2432"/>
                    <a:pt x="167" y="2516"/>
                  </a:cubicBezTo>
                  <a:cubicBezTo>
                    <a:pt x="191" y="3004"/>
                    <a:pt x="0" y="3480"/>
                    <a:pt x="131" y="3968"/>
                  </a:cubicBezTo>
                  <a:cubicBezTo>
                    <a:pt x="191" y="3968"/>
                    <a:pt x="250" y="3956"/>
                    <a:pt x="298" y="3921"/>
                  </a:cubicBezTo>
                  <a:cubicBezTo>
                    <a:pt x="345" y="3885"/>
                    <a:pt x="393" y="3849"/>
                    <a:pt x="417" y="3801"/>
                  </a:cubicBezTo>
                  <a:cubicBezTo>
                    <a:pt x="417" y="3766"/>
                    <a:pt x="429" y="3706"/>
                    <a:pt x="429" y="3659"/>
                  </a:cubicBezTo>
                  <a:cubicBezTo>
                    <a:pt x="393" y="3599"/>
                    <a:pt x="393" y="3551"/>
                    <a:pt x="429" y="3504"/>
                  </a:cubicBezTo>
                  <a:cubicBezTo>
                    <a:pt x="417" y="3468"/>
                    <a:pt x="417" y="3409"/>
                    <a:pt x="417" y="3361"/>
                  </a:cubicBezTo>
                  <a:cubicBezTo>
                    <a:pt x="357" y="3313"/>
                    <a:pt x="357" y="3242"/>
                    <a:pt x="357" y="3170"/>
                  </a:cubicBezTo>
                  <a:lnTo>
                    <a:pt x="357" y="3016"/>
                  </a:lnTo>
                  <a:cubicBezTo>
                    <a:pt x="357" y="2969"/>
                    <a:pt x="372" y="2937"/>
                    <a:pt x="407" y="2937"/>
                  </a:cubicBezTo>
                  <a:cubicBezTo>
                    <a:pt x="417" y="2937"/>
                    <a:pt x="428" y="2939"/>
                    <a:pt x="441" y="2944"/>
                  </a:cubicBezTo>
                  <a:cubicBezTo>
                    <a:pt x="476" y="2944"/>
                    <a:pt x="524" y="2932"/>
                    <a:pt x="548" y="2909"/>
                  </a:cubicBezTo>
                  <a:cubicBezTo>
                    <a:pt x="417" y="2539"/>
                    <a:pt x="429" y="2147"/>
                    <a:pt x="548" y="1777"/>
                  </a:cubicBezTo>
                  <a:cubicBezTo>
                    <a:pt x="464" y="1646"/>
                    <a:pt x="476" y="1492"/>
                    <a:pt x="548" y="1361"/>
                  </a:cubicBezTo>
                  <a:cubicBezTo>
                    <a:pt x="762" y="956"/>
                    <a:pt x="691" y="492"/>
                    <a:pt x="833" y="63"/>
                  </a:cubicBezTo>
                  <a:cubicBezTo>
                    <a:pt x="786" y="21"/>
                    <a:pt x="744" y="0"/>
                    <a:pt x="7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32"/>
            <p:cNvSpPr/>
            <p:nvPr/>
          </p:nvSpPr>
          <p:spPr>
            <a:xfrm>
              <a:off x="5259575" y="1723550"/>
              <a:ext cx="44375" cy="32175"/>
            </a:xfrm>
            <a:custGeom>
              <a:avLst/>
              <a:gdLst/>
              <a:ahLst/>
              <a:cxnLst/>
              <a:rect l="l" t="t" r="r" b="b"/>
              <a:pathLst>
                <a:path w="1775" h="1287" extrusionOk="0">
                  <a:moveTo>
                    <a:pt x="1584" y="1"/>
                  </a:moveTo>
                  <a:cubicBezTo>
                    <a:pt x="1468" y="49"/>
                    <a:pt x="1360" y="121"/>
                    <a:pt x="1234" y="121"/>
                  </a:cubicBezTo>
                  <a:cubicBezTo>
                    <a:pt x="1205" y="121"/>
                    <a:pt x="1175" y="117"/>
                    <a:pt x="1143" y="108"/>
                  </a:cubicBezTo>
                  <a:cubicBezTo>
                    <a:pt x="1132" y="120"/>
                    <a:pt x="1108" y="144"/>
                    <a:pt x="1072" y="144"/>
                  </a:cubicBezTo>
                  <a:cubicBezTo>
                    <a:pt x="1048" y="179"/>
                    <a:pt x="1012" y="227"/>
                    <a:pt x="1012" y="275"/>
                  </a:cubicBezTo>
                  <a:cubicBezTo>
                    <a:pt x="584" y="394"/>
                    <a:pt x="274" y="656"/>
                    <a:pt x="120" y="1096"/>
                  </a:cubicBezTo>
                  <a:cubicBezTo>
                    <a:pt x="96" y="1168"/>
                    <a:pt x="48" y="1215"/>
                    <a:pt x="0" y="1275"/>
                  </a:cubicBezTo>
                  <a:cubicBezTo>
                    <a:pt x="60" y="1275"/>
                    <a:pt x="108" y="1287"/>
                    <a:pt x="167" y="1287"/>
                  </a:cubicBezTo>
                  <a:cubicBezTo>
                    <a:pt x="691" y="870"/>
                    <a:pt x="1310" y="632"/>
                    <a:pt x="1774" y="156"/>
                  </a:cubicBezTo>
                  <a:cubicBezTo>
                    <a:pt x="1739" y="60"/>
                    <a:pt x="1679" y="1"/>
                    <a:pt x="1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32"/>
            <p:cNvSpPr/>
            <p:nvPr/>
          </p:nvSpPr>
          <p:spPr>
            <a:xfrm>
              <a:off x="5217300" y="1771175"/>
              <a:ext cx="29500" cy="32025"/>
            </a:xfrm>
            <a:custGeom>
              <a:avLst/>
              <a:gdLst/>
              <a:ahLst/>
              <a:cxnLst/>
              <a:rect l="l" t="t" r="r" b="b"/>
              <a:pathLst>
                <a:path w="1180" h="1281" extrusionOk="0">
                  <a:moveTo>
                    <a:pt x="751" y="1"/>
                  </a:moveTo>
                  <a:cubicBezTo>
                    <a:pt x="656" y="477"/>
                    <a:pt x="334" y="810"/>
                    <a:pt x="1" y="1108"/>
                  </a:cubicBezTo>
                  <a:cubicBezTo>
                    <a:pt x="156" y="1120"/>
                    <a:pt x="334" y="1096"/>
                    <a:pt x="441" y="1275"/>
                  </a:cubicBezTo>
                  <a:cubicBezTo>
                    <a:pt x="459" y="1279"/>
                    <a:pt x="476" y="1281"/>
                    <a:pt x="490" y="1281"/>
                  </a:cubicBezTo>
                  <a:cubicBezTo>
                    <a:pt x="605" y="1281"/>
                    <a:pt x="640" y="1170"/>
                    <a:pt x="703" y="1096"/>
                  </a:cubicBezTo>
                  <a:cubicBezTo>
                    <a:pt x="798" y="870"/>
                    <a:pt x="906" y="632"/>
                    <a:pt x="1001" y="406"/>
                  </a:cubicBezTo>
                  <a:cubicBezTo>
                    <a:pt x="1037" y="346"/>
                    <a:pt x="1084" y="286"/>
                    <a:pt x="1144" y="239"/>
                  </a:cubicBezTo>
                  <a:cubicBezTo>
                    <a:pt x="1179" y="203"/>
                    <a:pt x="1179" y="144"/>
                    <a:pt x="1144" y="96"/>
                  </a:cubicBezTo>
                  <a:cubicBezTo>
                    <a:pt x="1025" y="60"/>
                    <a:pt x="894" y="36"/>
                    <a:pt x="7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32"/>
            <p:cNvSpPr/>
            <p:nvPr/>
          </p:nvSpPr>
          <p:spPr>
            <a:xfrm>
              <a:off x="5223850" y="1798875"/>
              <a:ext cx="14325" cy="36325"/>
            </a:xfrm>
            <a:custGeom>
              <a:avLst/>
              <a:gdLst/>
              <a:ahLst/>
              <a:cxnLst/>
              <a:rect l="l" t="t" r="r" b="b"/>
              <a:pathLst>
                <a:path w="573" h="1453" extrusionOk="0">
                  <a:moveTo>
                    <a:pt x="453" y="0"/>
                  </a:moveTo>
                  <a:lnTo>
                    <a:pt x="453" y="0"/>
                  </a:lnTo>
                  <a:cubicBezTo>
                    <a:pt x="358" y="60"/>
                    <a:pt x="275" y="107"/>
                    <a:pt x="179" y="167"/>
                  </a:cubicBezTo>
                  <a:cubicBezTo>
                    <a:pt x="167" y="191"/>
                    <a:pt x="167" y="238"/>
                    <a:pt x="132" y="274"/>
                  </a:cubicBezTo>
                  <a:cubicBezTo>
                    <a:pt x="96" y="333"/>
                    <a:pt x="48" y="381"/>
                    <a:pt x="36" y="452"/>
                  </a:cubicBezTo>
                  <a:cubicBezTo>
                    <a:pt x="36" y="643"/>
                    <a:pt x="13" y="810"/>
                    <a:pt x="1" y="988"/>
                  </a:cubicBezTo>
                  <a:cubicBezTo>
                    <a:pt x="13" y="1155"/>
                    <a:pt x="13" y="1310"/>
                    <a:pt x="36" y="1453"/>
                  </a:cubicBezTo>
                  <a:cubicBezTo>
                    <a:pt x="72" y="1441"/>
                    <a:pt x="108" y="1429"/>
                    <a:pt x="155" y="1405"/>
                  </a:cubicBezTo>
                  <a:cubicBezTo>
                    <a:pt x="215" y="941"/>
                    <a:pt x="572" y="512"/>
                    <a:pt x="45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32"/>
            <p:cNvSpPr/>
            <p:nvPr/>
          </p:nvSpPr>
          <p:spPr>
            <a:xfrm>
              <a:off x="5363150" y="1709125"/>
              <a:ext cx="33675" cy="12675"/>
            </a:xfrm>
            <a:custGeom>
              <a:avLst/>
              <a:gdLst/>
              <a:ahLst/>
              <a:cxnLst/>
              <a:rect l="l" t="t" r="r" b="b"/>
              <a:pathLst>
                <a:path w="1347" h="507" extrusionOk="0">
                  <a:moveTo>
                    <a:pt x="820" y="1"/>
                  </a:moveTo>
                  <a:cubicBezTo>
                    <a:pt x="479" y="1"/>
                    <a:pt x="313" y="380"/>
                    <a:pt x="1" y="447"/>
                  </a:cubicBezTo>
                  <a:cubicBezTo>
                    <a:pt x="105" y="491"/>
                    <a:pt x="207" y="507"/>
                    <a:pt x="308" y="507"/>
                  </a:cubicBezTo>
                  <a:cubicBezTo>
                    <a:pt x="505" y="507"/>
                    <a:pt x="697" y="447"/>
                    <a:pt x="894" y="423"/>
                  </a:cubicBezTo>
                  <a:cubicBezTo>
                    <a:pt x="846" y="280"/>
                    <a:pt x="1346" y="137"/>
                    <a:pt x="894" y="6"/>
                  </a:cubicBezTo>
                  <a:cubicBezTo>
                    <a:pt x="868" y="2"/>
                    <a:pt x="844" y="1"/>
                    <a:pt x="8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32"/>
            <p:cNvSpPr/>
            <p:nvPr/>
          </p:nvSpPr>
          <p:spPr>
            <a:xfrm>
              <a:off x="5299150" y="1719125"/>
              <a:ext cx="32175" cy="8675"/>
            </a:xfrm>
            <a:custGeom>
              <a:avLst/>
              <a:gdLst/>
              <a:ahLst/>
              <a:cxnLst/>
              <a:rect l="l" t="t" r="r" b="b"/>
              <a:pathLst>
                <a:path w="1287" h="347" extrusionOk="0">
                  <a:moveTo>
                    <a:pt x="888" y="1"/>
                  </a:moveTo>
                  <a:cubicBezTo>
                    <a:pt x="740" y="1"/>
                    <a:pt x="588" y="35"/>
                    <a:pt x="442" y="35"/>
                  </a:cubicBezTo>
                  <a:cubicBezTo>
                    <a:pt x="405" y="27"/>
                    <a:pt x="370" y="23"/>
                    <a:pt x="336" y="23"/>
                  </a:cubicBezTo>
                  <a:cubicBezTo>
                    <a:pt x="214" y="23"/>
                    <a:pt x="106" y="73"/>
                    <a:pt x="13" y="166"/>
                  </a:cubicBezTo>
                  <a:lnTo>
                    <a:pt x="1" y="202"/>
                  </a:lnTo>
                  <a:cubicBezTo>
                    <a:pt x="61" y="237"/>
                    <a:pt x="132" y="297"/>
                    <a:pt x="191" y="344"/>
                  </a:cubicBezTo>
                  <a:cubicBezTo>
                    <a:pt x="210" y="346"/>
                    <a:pt x="228" y="347"/>
                    <a:pt x="246" y="347"/>
                  </a:cubicBezTo>
                  <a:cubicBezTo>
                    <a:pt x="557" y="347"/>
                    <a:pt x="814" y="117"/>
                    <a:pt x="1098" y="117"/>
                  </a:cubicBezTo>
                  <a:cubicBezTo>
                    <a:pt x="1159" y="117"/>
                    <a:pt x="1222" y="128"/>
                    <a:pt x="1287" y="154"/>
                  </a:cubicBezTo>
                  <a:cubicBezTo>
                    <a:pt x="1165" y="32"/>
                    <a:pt x="1028" y="1"/>
                    <a:pt x="8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32"/>
            <p:cNvSpPr/>
            <p:nvPr/>
          </p:nvSpPr>
          <p:spPr>
            <a:xfrm>
              <a:off x="5253325" y="1833700"/>
              <a:ext cx="8050" cy="22350"/>
            </a:xfrm>
            <a:custGeom>
              <a:avLst/>
              <a:gdLst/>
              <a:ahLst/>
              <a:cxnLst/>
              <a:rect l="l" t="t" r="r" b="b"/>
              <a:pathLst>
                <a:path w="322" h="894" extrusionOk="0">
                  <a:moveTo>
                    <a:pt x="203" y="0"/>
                  </a:moveTo>
                  <a:lnTo>
                    <a:pt x="203" y="0"/>
                  </a:lnTo>
                  <a:cubicBezTo>
                    <a:pt x="24" y="179"/>
                    <a:pt x="227" y="464"/>
                    <a:pt x="0" y="619"/>
                  </a:cubicBezTo>
                  <a:lnTo>
                    <a:pt x="0" y="893"/>
                  </a:lnTo>
                  <a:lnTo>
                    <a:pt x="250" y="893"/>
                  </a:lnTo>
                  <a:cubicBezTo>
                    <a:pt x="250" y="750"/>
                    <a:pt x="262" y="607"/>
                    <a:pt x="286" y="464"/>
                  </a:cubicBezTo>
                  <a:cubicBezTo>
                    <a:pt x="250" y="322"/>
                    <a:pt x="322" y="143"/>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32"/>
            <p:cNvSpPr/>
            <p:nvPr/>
          </p:nvSpPr>
          <p:spPr>
            <a:xfrm>
              <a:off x="5941200" y="1738475"/>
              <a:ext cx="11350" cy="2975"/>
            </a:xfrm>
            <a:custGeom>
              <a:avLst/>
              <a:gdLst/>
              <a:ahLst/>
              <a:cxnLst/>
              <a:rect l="l" t="t" r="r" b="b"/>
              <a:pathLst>
                <a:path w="454" h="119" extrusionOk="0">
                  <a:moveTo>
                    <a:pt x="231" y="0"/>
                  </a:moveTo>
                  <a:cubicBezTo>
                    <a:pt x="156" y="0"/>
                    <a:pt x="80" y="39"/>
                    <a:pt x="1" y="118"/>
                  </a:cubicBezTo>
                  <a:cubicBezTo>
                    <a:pt x="156" y="106"/>
                    <a:pt x="298" y="106"/>
                    <a:pt x="453" y="106"/>
                  </a:cubicBezTo>
                  <a:cubicBezTo>
                    <a:pt x="377" y="36"/>
                    <a:pt x="304"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32"/>
            <p:cNvSpPr/>
            <p:nvPr/>
          </p:nvSpPr>
          <p:spPr>
            <a:xfrm>
              <a:off x="5242600" y="1777125"/>
              <a:ext cx="3300" cy="4200"/>
            </a:xfrm>
            <a:custGeom>
              <a:avLst/>
              <a:gdLst/>
              <a:ahLst/>
              <a:cxnLst/>
              <a:rect l="l" t="t" r="r" b="b"/>
              <a:pathLst>
                <a:path w="132" h="168" extrusionOk="0">
                  <a:moveTo>
                    <a:pt x="132" y="1"/>
                  </a:moveTo>
                  <a:lnTo>
                    <a:pt x="132" y="1"/>
                  </a:lnTo>
                  <a:cubicBezTo>
                    <a:pt x="37" y="37"/>
                    <a:pt x="1" y="84"/>
                    <a:pt x="1" y="168"/>
                  </a:cubicBezTo>
                  <a:cubicBezTo>
                    <a:pt x="72" y="144"/>
                    <a:pt x="120" y="96"/>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32"/>
            <p:cNvSpPr/>
            <p:nvPr/>
          </p:nvSpPr>
          <p:spPr>
            <a:xfrm>
              <a:off x="5245875" y="1772275"/>
              <a:ext cx="3600" cy="4875"/>
            </a:xfrm>
            <a:custGeom>
              <a:avLst/>
              <a:gdLst/>
              <a:ahLst/>
              <a:cxnLst/>
              <a:rect l="l" t="t" r="r" b="b"/>
              <a:pathLst>
                <a:path w="144" h="195" extrusionOk="0">
                  <a:moveTo>
                    <a:pt x="75" y="0"/>
                  </a:moveTo>
                  <a:cubicBezTo>
                    <a:pt x="40" y="0"/>
                    <a:pt x="10" y="16"/>
                    <a:pt x="1" y="52"/>
                  </a:cubicBezTo>
                  <a:lnTo>
                    <a:pt x="1" y="195"/>
                  </a:lnTo>
                  <a:cubicBezTo>
                    <a:pt x="72" y="183"/>
                    <a:pt x="120" y="135"/>
                    <a:pt x="144" y="52"/>
                  </a:cubicBezTo>
                  <a:lnTo>
                    <a:pt x="108" y="4"/>
                  </a:lnTo>
                  <a:cubicBezTo>
                    <a:pt x="97" y="2"/>
                    <a:pt x="85" y="0"/>
                    <a:pt x="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32"/>
            <p:cNvSpPr/>
            <p:nvPr/>
          </p:nvSpPr>
          <p:spPr>
            <a:xfrm>
              <a:off x="5259875" y="1795600"/>
              <a:ext cx="2700" cy="3000"/>
            </a:xfrm>
            <a:custGeom>
              <a:avLst/>
              <a:gdLst/>
              <a:ahLst/>
              <a:cxnLst/>
              <a:rect l="l" t="t" r="r" b="b"/>
              <a:pathLst>
                <a:path w="108" h="120" extrusionOk="0">
                  <a:moveTo>
                    <a:pt x="36" y="0"/>
                  </a:moveTo>
                  <a:cubicBezTo>
                    <a:pt x="24" y="36"/>
                    <a:pt x="0" y="83"/>
                    <a:pt x="24" y="119"/>
                  </a:cubicBezTo>
                  <a:cubicBezTo>
                    <a:pt x="84" y="83"/>
                    <a:pt x="108" y="60"/>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32"/>
            <p:cNvSpPr/>
            <p:nvPr/>
          </p:nvSpPr>
          <p:spPr>
            <a:xfrm>
              <a:off x="5424775" y="2300700"/>
              <a:ext cx="29800" cy="4375"/>
            </a:xfrm>
            <a:custGeom>
              <a:avLst/>
              <a:gdLst/>
              <a:ahLst/>
              <a:cxnLst/>
              <a:rect l="l" t="t" r="r" b="b"/>
              <a:pathLst>
                <a:path w="1192" h="175" extrusionOk="0">
                  <a:moveTo>
                    <a:pt x="0" y="1"/>
                  </a:moveTo>
                  <a:cubicBezTo>
                    <a:pt x="171" y="138"/>
                    <a:pt x="351" y="174"/>
                    <a:pt x="536" y="174"/>
                  </a:cubicBezTo>
                  <a:cubicBezTo>
                    <a:pt x="739" y="174"/>
                    <a:pt x="946" y="131"/>
                    <a:pt x="1151" y="131"/>
                  </a:cubicBezTo>
                  <a:cubicBezTo>
                    <a:pt x="1164" y="131"/>
                    <a:pt x="1178" y="131"/>
                    <a:pt x="1191" y="132"/>
                  </a:cubicBezTo>
                  <a:cubicBezTo>
                    <a:pt x="1179" y="108"/>
                    <a:pt x="1143" y="60"/>
                    <a:pt x="1120" y="37"/>
                  </a:cubicBezTo>
                  <a:cubicBezTo>
                    <a:pt x="751" y="13"/>
                    <a:pt x="370"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32"/>
            <p:cNvSpPr/>
            <p:nvPr/>
          </p:nvSpPr>
          <p:spPr>
            <a:xfrm>
              <a:off x="5399775" y="2297150"/>
              <a:ext cx="22350" cy="4075"/>
            </a:xfrm>
            <a:custGeom>
              <a:avLst/>
              <a:gdLst/>
              <a:ahLst/>
              <a:cxnLst/>
              <a:rect l="l" t="t" r="r" b="b"/>
              <a:pathLst>
                <a:path w="894" h="163" extrusionOk="0">
                  <a:moveTo>
                    <a:pt x="0" y="24"/>
                  </a:moveTo>
                  <a:lnTo>
                    <a:pt x="0" y="24"/>
                  </a:lnTo>
                  <a:cubicBezTo>
                    <a:pt x="140" y="134"/>
                    <a:pt x="284" y="162"/>
                    <a:pt x="431" y="162"/>
                  </a:cubicBezTo>
                  <a:cubicBezTo>
                    <a:pt x="585" y="162"/>
                    <a:pt x="741" y="131"/>
                    <a:pt x="893" y="131"/>
                  </a:cubicBezTo>
                  <a:cubicBezTo>
                    <a:pt x="619" y="0"/>
                    <a:pt x="298" y="36"/>
                    <a:pt x="0"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32"/>
            <p:cNvSpPr/>
            <p:nvPr/>
          </p:nvSpPr>
          <p:spPr>
            <a:xfrm>
              <a:off x="5495025" y="2304200"/>
              <a:ext cx="19950" cy="3750"/>
            </a:xfrm>
            <a:custGeom>
              <a:avLst/>
              <a:gdLst/>
              <a:ahLst/>
              <a:cxnLst/>
              <a:rect l="l" t="t" r="r" b="b"/>
              <a:pathLst>
                <a:path w="798" h="150" extrusionOk="0">
                  <a:moveTo>
                    <a:pt x="413" y="1"/>
                  </a:moveTo>
                  <a:cubicBezTo>
                    <a:pt x="277" y="1"/>
                    <a:pt x="137" y="28"/>
                    <a:pt x="0" y="28"/>
                  </a:cubicBezTo>
                  <a:cubicBezTo>
                    <a:pt x="172" y="114"/>
                    <a:pt x="363" y="150"/>
                    <a:pt x="564" y="150"/>
                  </a:cubicBezTo>
                  <a:cubicBezTo>
                    <a:pt x="641" y="150"/>
                    <a:pt x="719" y="145"/>
                    <a:pt x="798" y="135"/>
                  </a:cubicBezTo>
                  <a:cubicBezTo>
                    <a:pt x="679" y="28"/>
                    <a:pt x="548" y="1"/>
                    <a:pt x="4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32"/>
            <p:cNvSpPr/>
            <p:nvPr/>
          </p:nvSpPr>
          <p:spPr>
            <a:xfrm>
              <a:off x="5531925" y="2307825"/>
              <a:ext cx="14900" cy="3625"/>
            </a:xfrm>
            <a:custGeom>
              <a:avLst/>
              <a:gdLst/>
              <a:ahLst/>
              <a:cxnLst/>
              <a:rect l="l" t="t" r="r" b="b"/>
              <a:pathLst>
                <a:path w="596" h="145" extrusionOk="0">
                  <a:moveTo>
                    <a:pt x="272" y="0"/>
                  </a:moveTo>
                  <a:cubicBezTo>
                    <a:pt x="184" y="0"/>
                    <a:pt x="93" y="14"/>
                    <a:pt x="1" y="14"/>
                  </a:cubicBezTo>
                  <a:cubicBezTo>
                    <a:pt x="115" y="121"/>
                    <a:pt x="245" y="144"/>
                    <a:pt x="376" y="144"/>
                  </a:cubicBezTo>
                  <a:cubicBezTo>
                    <a:pt x="450" y="144"/>
                    <a:pt x="524" y="137"/>
                    <a:pt x="596" y="133"/>
                  </a:cubicBezTo>
                  <a:cubicBezTo>
                    <a:pt x="501" y="24"/>
                    <a:pt x="390" y="0"/>
                    <a:pt x="2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32"/>
            <p:cNvSpPr/>
            <p:nvPr/>
          </p:nvSpPr>
          <p:spPr>
            <a:xfrm>
              <a:off x="5848350" y="2370525"/>
              <a:ext cx="94675" cy="5825"/>
            </a:xfrm>
            <a:custGeom>
              <a:avLst/>
              <a:gdLst/>
              <a:ahLst/>
              <a:cxnLst/>
              <a:rect l="l" t="t" r="r" b="b"/>
              <a:pathLst>
                <a:path w="3787" h="233" extrusionOk="0">
                  <a:moveTo>
                    <a:pt x="1768" y="0"/>
                  </a:moveTo>
                  <a:cubicBezTo>
                    <a:pt x="1646" y="0"/>
                    <a:pt x="1525" y="17"/>
                    <a:pt x="1405" y="65"/>
                  </a:cubicBezTo>
                  <a:cubicBezTo>
                    <a:pt x="1297" y="91"/>
                    <a:pt x="1186" y="98"/>
                    <a:pt x="1074" y="98"/>
                  </a:cubicBezTo>
                  <a:cubicBezTo>
                    <a:pt x="923" y="98"/>
                    <a:pt x="770" y="85"/>
                    <a:pt x="617" y="85"/>
                  </a:cubicBezTo>
                  <a:cubicBezTo>
                    <a:pt x="405" y="85"/>
                    <a:pt x="196" y="111"/>
                    <a:pt x="0" y="232"/>
                  </a:cubicBezTo>
                  <a:cubicBezTo>
                    <a:pt x="536" y="232"/>
                    <a:pt x="1048" y="220"/>
                    <a:pt x="1572" y="220"/>
                  </a:cubicBezTo>
                  <a:cubicBezTo>
                    <a:pt x="2048" y="220"/>
                    <a:pt x="2529" y="210"/>
                    <a:pt x="3009" y="210"/>
                  </a:cubicBezTo>
                  <a:cubicBezTo>
                    <a:pt x="3249" y="210"/>
                    <a:pt x="3489" y="212"/>
                    <a:pt x="3727" y="220"/>
                  </a:cubicBezTo>
                  <a:cubicBezTo>
                    <a:pt x="3774" y="173"/>
                    <a:pt x="3786" y="125"/>
                    <a:pt x="3727" y="77"/>
                  </a:cubicBezTo>
                  <a:cubicBezTo>
                    <a:pt x="3694" y="45"/>
                    <a:pt x="3661" y="26"/>
                    <a:pt x="3629" y="26"/>
                  </a:cubicBezTo>
                  <a:cubicBezTo>
                    <a:pt x="3602" y="26"/>
                    <a:pt x="3575" y="39"/>
                    <a:pt x="3548" y="65"/>
                  </a:cubicBezTo>
                  <a:lnTo>
                    <a:pt x="2322" y="65"/>
                  </a:lnTo>
                  <a:cubicBezTo>
                    <a:pt x="2130" y="37"/>
                    <a:pt x="1947" y="0"/>
                    <a:pt x="17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32"/>
            <p:cNvSpPr/>
            <p:nvPr/>
          </p:nvSpPr>
          <p:spPr>
            <a:xfrm>
              <a:off x="5944475" y="2364700"/>
              <a:ext cx="22350" cy="11650"/>
            </a:xfrm>
            <a:custGeom>
              <a:avLst/>
              <a:gdLst/>
              <a:ahLst/>
              <a:cxnLst/>
              <a:rect l="l" t="t" r="r" b="b"/>
              <a:pathLst>
                <a:path w="894" h="466" extrusionOk="0">
                  <a:moveTo>
                    <a:pt x="763" y="1"/>
                  </a:moveTo>
                  <a:cubicBezTo>
                    <a:pt x="489" y="72"/>
                    <a:pt x="179" y="1"/>
                    <a:pt x="1" y="286"/>
                  </a:cubicBezTo>
                  <a:cubicBezTo>
                    <a:pt x="54" y="370"/>
                    <a:pt x="138" y="376"/>
                    <a:pt x="222" y="376"/>
                  </a:cubicBezTo>
                  <a:cubicBezTo>
                    <a:pt x="237" y="376"/>
                    <a:pt x="251" y="376"/>
                    <a:pt x="265" y="376"/>
                  </a:cubicBezTo>
                  <a:cubicBezTo>
                    <a:pt x="335" y="376"/>
                    <a:pt x="404" y="380"/>
                    <a:pt x="453" y="429"/>
                  </a:cubicBezTo>
                  <a:cubicBezTo>
                    <a:pt x="596" y="453"/>
                    <a:pt x="739" y="453"/>
                    <a:pt x="882" y="465"/>
                  </a:cubicBezTo>
                  <a:cubicBezTo>
                    <a:pt x="882" y="370"/>
                    <a:pt x="882" y="275"/>
                    <a:pt x="894" y="156"/>
                  </a:cubicBezTo>
                  <a:lnTo>
                    <a:pt x="882" y="108"/>
                  </a:lnTo>
                  <a:cubicBezTo>
                    <a:pt x="846" y="72"/>
                    <a:pt x="834" y="48"/>
                    <a:pt x="810" y="36"/>
                  </a:cubicBezTo>
                  <a:lnTo>
                    <a:pt x="7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32"/>
            <p:cNvSpPr/>
            <p:nvPr/>
          </p:nvSpPr>
          <p:spPr>
            <a:xfrm>
              <a:off x="5962925" y="2361525"/>
              <a:ext cx="27125" cy="7375"/>
            </a:xfrm>
            <a:custGeom>
              <a:avLst/>
              <a:gdLst/>
              <a:ahLst/>
              <a:cxnLst/>
              <a:rect l="l" t="t" r="r" b="b"/>
              <a:pathLst>
                <a:path w="1085" h="295" extrusionOk="0">
                  <a:moveTo>
                    <a:pt x="419" y="1"/>
                  </a:moveTo>
                  <a:cubicBezTo>
                    <a:pt x="278" y="1"/>
                    <a:pt x="140" y="28"/>
                    <a:pt x="13" y="140"/>
                  </a:cubicBezTo>
                  <a:lnTo>
                    <a:pt x="1" y="163"/>
                  </a:lnTo>
                  <a:cubicBezTo>
                    <a:pt x="60" y="187"/>
                    <a:pt x="96" y="247"/>
                    <a:pt x="144" y="294"/>
                  </a:cubicBezTo>
                  <a:cubicBezTo>
                    <a:pt x="430" y="247"/>
                    <a:pt x="727" y="199"/>
                    <a:pt x="1013" y="163"/>
                  </a:cubicBezTo>
                  <a:cubicBezTo>
                    <a:pt x="1084" y="116"/>
                    <a:pt x="1084" y="56"/>
                    <a:pt x="989" y="9"/>
                  </a:cubicBezTo>
                  <a:cubicBezTo>
                    <a:pt x="935" y="21"/>
                    <a:pt x="880" y="25"/>
                    <a:pt x="824" y="25"/>
                  </a:cubicBezTo>
                  <a:cubicBezTo>
                    <a:pt x="690" y="25"/>
                    <a:pt x="553" y="1"/>
                    <a:pt x="4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32"/>
            <p:cNvSpPr/>
            <p:nvPr/>
          </p:nvSpPr>
          <p:spPr>
            <a:xfrm>
              <a:off x="5883450" y="2365600"/>
              <a:ext cx="22950" cy="6275"/>
            </a:xfrm>
            <a:custGeom>
              <a:avLst/>
              <a:gdLst/>
              <a:ahLst/>
              <a:cxnLst/>
              <a:rect l="l" t="t" r="r" b="b"/>
              <a:pathLst>
                <a:path w="918" h="251" extrusionOk="0">
                  <a:moveTo>
                    <a:pt x="37" y="0"/>
                  </a:moveTo>
                  <a:cubicBezTo>
                    <a:pt x="25" y="36"/>
                    <a:pt x="25" y="72"/>
                    <a:pt x="1" y="120"/>
                  </a:cubicBezTo>
                  <a:cubicBezTo>
                    <a:pt x="25" y="155"/>
                    <a:pt x="25" y="203"/>
                    <a:pt x="1" y="250"/>
                  </a:cubicBezTo>
                  <a:lnTo>
                    <a:pt x="918" y="250"/>
                  </a:lnTo>
                  <a:cubicBezTo>
                    <a:pt x="644" y="96"/>
                    <a:pt x="334" y="84"/>
                    <a:pt x="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32"/>
            <p:cNvSpPr/>
            <p:nvPr/>
          </p:nvSpPr>
          <p:spPr>
            <a:xfrm>
              <a:off x="5910250" y="2358725"/>
              <a:ext cx="8950" cy="8725"/>
            </a:xfrm>
            <a:custGeom>
              <a:avLst/>
              <a:gdLst/>
              <a:ahLst/>
              <a:cxnLst/>
              <a:rect l="l" t="t" r="r" b="b"/>
              <a:pathLst>
                <a:path w="358" h="349" extrusionOk="0">
                  <a:moveTo>
                    <a:pt x="177" y="0"/>
                  </a:moveTo>
                  <a:cubicBezTo>
                    <a:pt x="167" y="0"/>
                    <a:pt x="155" y="1"/>
                    <a:pt x="143" y="2"/>
                  </a:cubicBezTo>
                  <a:cubicBezTo>
                    <a:pt x="60" y="14"/>
                    <a:pt x="1" y="49"/>
                    <a:pt x="1" y="156"/>
                  </a:cubicBezTo>
                  <a:cubicBezTo>
                    <a:pt x="34" y="268"/>
                    <a:pt x="99" y="348"/>
                    <a:pt x="214" y="348"/>
                  </a:cubicBezTo>
                  <a:cubicBezTo>
                    <a:pt x="222" y="348"/>
                    <a:pt x="230" y="348"/>
                    <a:pt x="239" y="347"/>
                  </a:cubicBezTo>
                  <a:cubicBezTo>
                    <a:pt x="322" y="335"/>
                    <a:pt x="358" y="275"/>
                    <a:pt x="358" y="192"/>
                  </a:cubicBezTo>
                  <a:cubicBezTo>
                    <a:pt x="358" y="61"/>
                    <a:pt x="298" y="0"/>
                    <a:pt x="1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32"/>
            <p:cNvSpPr/>
            <p:nvPr/>
          </p:nvSpPr>
          <p:spPr>
            <a:xfrm>
              <a:off x="5941500" y="2371850"/>
              <a:ext cx="14325" cy="4200"/>
            </a:xfrm>
            <a:custGeom>
              <a:avLst/>
              <a:gdLst/>
              <a:ahLst/>
              <a:cxnLst/>
              <a:rect l="l" t="t" r="r" b="b"/>
              <a:pathLst>
                <a:path w="573" h="168" extrusionOk="0">
                  <a:moveTo>
                    <a:pt x="1" y="12"/>
                  </a:moveTo>
                  <a:lnTo>
                    <a:pt x="1" y="143"/>
                  </a:lnTo>
                  <a:cubicBezTo>
                    <a:pt x="203" y="167"/>
                    <a:pt x="382" y="167"/>
                    <a:pt x="572" y="167"/>
                  </a:cubicBezTo>
                  <a:cubicBezTo>
                    <a:pt x="465" y="0"/>
                    <a:pt x="286" y="48"/>
                    <a:pt x="120"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32"/>
            <p:cNvSpPr/>
            <p:nvPr/>
          </p:nvSpPr>
          <p:spPr>
            <a:xfrm>
              <a:off x="5937050" y="2367675"/>
              <a:ext cx="4475" cy="4500"/>
            </a:xfrm>
            <a:custGeom>
              <a:avLst/>
              <a:gdLst/>
              <a:ahLst/>
              <a:cxnLst/>
              <a:rect l="l" t="t" r="r" b="b"/>
              <a:pathLst>
                <a:path w="179" h="180" extrusionOk="0">
                  <a:moveTo>
                    <a:pt x="107" y="1"/>
                  </a:moveTo>
                  <a:cubicBezTo>
                    <a:pt x="83" y="60"/>
                    <a:pt x="36" y="108"/>
                    <a:pt x="0" y="167"/>
                  </a:cubicBezTo>
                  <a:cubicBezTo>
                    <a:pt x="60" y="167"/>
                    <a:pt x="119" y="179"/>
                    <a:pt x="179" y="179"/>
                  </a:cubicBezTo>
                  <a:cubicBezTo>
                    <a:pt x="167" y="120"/>
                    <a:pt x="143" y="60"/>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32"/>
            <p:cNvSpPr/>
            <p:nvPr/>
          </p:nvSpPr>
          <p:spPr>
            <a:xfrm>
              <a:off x="6040400" y="2365900"/>
              <a:ext cx="38950" cy="11075"/>
            </a:xfrm>
            <a:custGeom>
              <a:avLst/>
              <a:gdLst/>
              <a:ahLst/>
              <a:cxnLst/>
              <a:rect l="l" t="t" r="r" b="b"/>
              <a:pathLst>
                <a:path w="1558" h="443" extrusionOk="0">
                  <a:moveTo>
                    <a:pt x="629" y="0"/>
                  </a:moveTo>
                  <a:cubicBezTo>
                    <a:pt x="597" y="49"/>
                    <a:pt x="541" y="62"/>
                    <a:pt x="476" y="62"/>
                  </a:cubicBezTo>
                  <a:cubicBezTo>
                    <a:pt x="398" y="62"/>
                    <a:pt x="307" y="43"/>
                    <a:pt x="229" y="43"/>
                  </a:cubicBezTo>
                  <a:cubicBezTo>
                    <a:pt x="96" y="43"/>
                    <a:pt x="1" y="96"/>
                    <a:pt x="69" y="381"/>
                  </a:cubicBezTo>
                  <a:cubicBezTo>
                    <a:pt x="250" y="419"/>
                    <a:pt x="426" y="442"/>
                    <a:pt x="603" y="442"/>
                  </a:cubicBezTo>
                  <a:cubicBezTo>
                    <a:pt x="706" y="442"/>
                    <a:pt x="809" y="435"/>
                    <a:pt x="914" y="417"/>
                  </a:cubicBezTo>
                  <a:cubicBezTo>
                    <a:pt x="961" y="404"/>
                    <a:pt x="1010" y="400"/>
                    <a:pt x="1058" y="400"/>
                  </a:cubicBezTo>
                  <a:cubicBezTo>
                    <a:pt x="1130" y="400"/>
                    <a:pt x="1202" y="409"/>
                    <a:pt x="1273" y="409"/>
                  </a:cubicBezTo>
                  <a:cubicBezTo>
                    <a:pt x="1373" y="409"/>
                    <a:pt x="1470" y="392"/>
                    <a:pt x="1557" y="310"/>
                  </a:cubicBezTo>
                  <a:cubicBezTo>
                    <a:pt x="1438" y="84"/>
                    <a:pt x="1188" y="167"/>
                    <a:pt x="1069" y="12"/>
                  </a:cubicBezTo>
                  <a:cubicBezTo>
                    <a:pt x="914" y="12"/>
                    <a:pt x="783" y="0"/>
                    <a:pt x="6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32"/>
            <p:cNvSpPr/>
            <p:nvPr/>
          </p:nvSpPr>
          <p:spPr>
            <a:xfrm>
              <a:off x="6087050" y="2373625"/>
              <a:ext cx="2700" cy="1600"/>
            </a:xfrm>
            <a:custGeom>
              <a:avLst/>
              <a:gdLst/>
              <a:ahLst/>
              <a:cxnLst/>
              <a:rect l="l" t="t" r="r" b="b"/>
              <a:pathLst>
                <a:path w="108" h="64" extrusionOk="0">
                  <a:moveTo>
                    <a:pt x="60" y="1"/>
                  </a:moveTo>
                  <a:cubicBezTo>
                    <a:pt x="48" y="1"/>
                    <a:pt x="13" y="13"/>
                    <a:pt x="1" y="37"/>
                  </a:cubicBezTo>
                  <a:cubicBezTo>
                    <a:pt x="25" y="55"/>
                    <a:pt x="42" y="63"/>
                    <a:pt x="59" y="63"/>
                  </a:cubicBezTo>
                  <a:cubicBezTo>
                    <a:pt x="75" y="63"/>
                    <a:pt x="90" y="55"/>
                    <a:pt x="108" y="37"/>
                  </a:cubicBezTo>
                  <a:cubicBezTo>
                    <a:pt x="96" y="37"/>
                    <a:pt x="72" y="1"/>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32"/>
            <p:cNvSpPr/>
            <p:nvPr/>
          </p:nvSpPr>
          <p:spPr>
            <a:xfrm>
              <a:off x="6029900" y="2365525"/>
              <a:ext cx="26225" cy="10525"/>
            </a:xfrm>
            <a:custGeom>
              <a:avLst/>
              <a:gdLst/>
              <a:ahLst/>
              <a:cxnLst/>
              <a:rect l="l" t="t" r="r" b="b"/>
              <a:pathLst>
                <a:path w="1049" h="421" extrusionOk="0">
                  <a:moveTo>
                    <a:pt x="525" y="0"/>
                  </a:moveTo>
                  <a:cubicBezTo>
                    <a:pt x="352" y="0"/>
                    <a:pt x="179" y="15"/>
                    <a:pt x="1" y="75"/>
                  </a:cubicBezTo>
                  <a:cubicBezTo>
                    <a:pt x="84" y="218"/>
                    <a:pt x="144" y="313"/>
                    <a:pt x="203" y="420"/>
                  </a:cubicBezTo>
                  <a:cubicBezTo>
                    <a:pt x="298" y="420"/>
                    <a:pt x="394" y="396"/>
                    <a:pt x="489" y="396"/>
                  </a:cubicBezTo>
                  <a:cubicBezTo>
                    <a:pt x="513" y="27"/>
                    <a:pt x="930" y="242"/>
                    <a:pt x="1049" y="15"/>
                  </a:cubicBezTo>
                  <a:cubicBezTo>
                    <a:pt x="870" y="15"/>
                    <a:pt x="697" y="0"/>
                    <a:pt x="5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32"/>
            <p:cNvSpPr/>
            <p:nvPr/>
          </p:nvSpPr>
          <p:spPr>
            <a:xfrm>
              <a:off x="5988225" y="2361725"/>
              <a:ext cx="24450" cy="8750"/>
            </a:xfrm>
            <a:custGeom>
              <a:avLst/>
              <a:gdLst/>
              <a:ahLst/>
              <a:cxnLst/>
              <a:rect l="l" t="t" r="r" b="b"/>
              <a:pathLst>
                <a:path w="978" h="350" extrusionOk="0">
                  <a:moveTo>
                    <a:pt x="1" y="1"/>
                  </a:moveTo>
                  <a:lnTo>
                    <a:pt x="1" y="155"/>
                  </a:lnTo>
                  <a:cubicBezTo>
                    <a:pt x="223" y="173"/>
                    <a:pt x="418" y="350"/>
                    <a:pt x="632" y="350"/>
                  </a:cubicBezTo>
                  <a:cubicBezTo>
                    <a:pt x="704" y="350"/>
                    <a:pt x="779" y="329"/>
                    <a:pt x="858" y="275"/>
                  </a:cubicBezTo>
                  <a:cubicBezTo>
                    <a:pt x="977" y="191"/>
                    <a:pt x="894" y="120"/>
                    <a:pt x="834" y="48"/>
                  </a:cubicBezTo>
                  <a:cubicBezTo>
                    <a:pt x="549" y="36"/>
                    <a:pt x="275"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32"/>
            <p:cNvSpPr/>
            <p:nvPr/>
          </p:nvSpPr>
          <p:spPr>
            <a:xfrm>
              <a:off x="6177850" y="2387025"/>
              <a:ext cx="7450" cy="4800"/>
            </a:xfrm>
            <a:custGeom>
              <a:avLst/>
              <a:gdLst/>
              <a:ahLst/>
              <a:cxnLst/>
              <a:rect l="l" t="t" r="r" b="b"/>
              <a:pathLst>
                <a:path w="298" h="192" extrusionOk="0">
                  <a:moveTo>
                    <a:pt x="298" y="1"/>
                  </a:moveTo>
                  <a:cubicBezTo>
                    <a:pt x="215" y="1"/>
                    <a:pt x="107" y="13"/>
                    <a:pt x="0" y="13"/>
                  </a:cubicBezTo>
                  <a:lnTo>
                    <a:pt x="0" y="132"/>
                  </a:lnTo>
                  <a:cubicBezTo>
                    <a:pt x="72" y="159"/>
                    <a:pt x="141" y="192"/>
                    <a:pt x="194" y="192"/>
                  </a:cubicBezTo>
                  <a:cubicBezTo>
                    <a:pt x="257" y="192"/>
                    <a:pt x="298" y="148"/>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32"/>
            <p:cNvSpPr/>
            <p:nvPr/>
          </p:nvSpPr>
          <p:spPr>
            <a:xfrm>
              <a:off x="6199875" y="2387025"/>
              <a:ext cx="7450" cy="2400"/>
            </a:xfrm>
            <a:custGeom>
              <a:avLst/>
              <a:gdLst/>
              <a:ahLst/>
              <a:cxnLst/>
              <a:rect l="l" t="t" r="r" b="b"/>
              <a:pathLst>
                <a:path w="298" h="96" extrusionOk="0">
                  <a:moveTo>
                    <a:pt x="298" y="1"/>
                  </a:moveTo>
                  <a:cubicBezTo>
                    <a:pt x="191" y="1"/>
                    <a:pt x="84" y="13"/>
                    <a:pt x="0" y="13"/>
                  </a:cubicBezTo>
                  <a:cubicBezTo>
                    <a:pt x="54" y="66"/>
                    <a:pt x="101" y="96"/>
                    <a:pt x="149" y="96"/>
                  </a:cubicBezTo>
                  <a:cubicBezTo>
                    <a:pt x="197" y="96"/>
                    <a:pt x="244" y="66"/>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32"/>
            <p:cNvSpPr/>
            <p:nvPr/>
          </p:nvSpPr>
          <p:spPr>
            <a:xfrm>
              <a:off x="5298875" y="1712900"/>
              <a:ext cx="11625" cy="10375"/>
            </a:xfrm>
            <a:custGeom>
              <a:avLst/>
              <a:gdLst/>
              <a:ahLst/>
              <a:cxnLst/>
              <a:rect l="l" t="t" r="r" b="b"/>
              <a:pathLst>
                <a:path w="465" h="415" extrusionOk="0">
                  <a:moveTo>
                    <a:pt x="261" y="0"/>
                  </a:moveTo>
                  <a:cubicBezTo>
                    <a:pt x="200" y="0"/>
                    <a:pt x="134" y="18"/>
                    <a:pt x="72" y="34"/>
                  </a:cubicBezTo>
                  <a:cubicBezTo>
                    <a:pt x="0" y="153"/>
                    <a:pt x="24" y="284"/>
                    <a:pt x="36" y="415"/>
                  </a:cubicBezTo>
                  <a:cubicBezTo>
                    <a:pt x="60" y="413"/>
                    <a:pt x="85" y="413"/>
                    <a:pt x="110" y="413"/>
                  </a:cubicBezTo>
                  <a:cubicBezTo>
                    <a:pt x="129" y="413"/>
                    <a:pt x="149" y="413"/>
                    <a:pt x="169" y="413"/>
                  </a:cubicBezTo>
                  <a:cubicBezTo>
                    <a:pt x="284" y="413"/>
                    <a:pt x="396" y="404"/>
                    <a:pt x="464" y="284"/>
                  </a:cubicBezTo>
                  <a:lnTo>
                    <a:pt x="464" y="129"/>
                  </a:lnTo>
                  <a:cubicBezTo>
                    <a:pt x="411" y="29"/>
                    <a:pt x="339" y="0"/>
                    <a:pt x="26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32"/>
            <p:cNvSpPr/>
            <p:nvPr/>
          </p:nvSpPr>
          <p:spPr>
            <a:xfrm>
              <a:off x="5392925" y="1701825"/>
              <a:ext cx="3300" cy="3600"/>
            </a:xfrm>
            <a:custGeom>
              <a:avLst/>
              <a:gdLst/>
              <a:ahLst/>
              <a:cxnLst/>
              <a:rect l="l" t="t" r="r" b="b"/>
              <a:pathLst>
                <a:path w="132" h="144" extrusionOk="0">
                  <a:moveTo>
                    <a:pt x="131" y="1"/>
                  </a:moveTo>
                  <a:cubicBezTo>
                    <a:pt x="84" y="36"/>
                    <a:pt x="36" y="96"/>
                    <a:pt x="0" y="143"/>
                  </a:cubicBezTo>
                  <a:cubicBezTo>
                    <a:pt x="36" y="96"/>
                    <a:pt x="84" y="36"/>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32"/>
            <p:cNvSpPr/>
            <p:nvPr/>
          </p:nvSpPr>
          <p:spPr>
            <a:xfrm>
              <a:off x="5275650" y="1719100"/>
              <a:ext cx="13125" cy="11025"/>
            </a:xfrm>
            <a:custGeom>
              <a:avLst/>
              <a:gdLst/>
              <a:ahLst/>
              <a:cxnLst/>
              <a:rect l="l" t="t" r="r" b="b"/>
              <a:pathLst>
                <a:path w="525" h="441" extrusionOk="0">
                  <a:moveTo>
                    <a:pt x="239" y="0"/>
                  </a:moveTo>
                  <a:cubicBezTo>
                    <a:pt x="72" y="155"/>
                    <a:pt x="0" y="298"/>
                    <a:pt x="227" y="441"/>
                  </a:cubicBezTo>
                  <a:cubicBezTo>
                    <a:pt x="298" y="357"/>
                    <a:pt x="441" y="393"/>
                    <a:pt x="500" y="286"/>
                  </a:cubicBezTo>
                  <a:cubicBezTo>
                    <a:pt x="524" y="107"/>
                    <a:pt x="405" y="36"/>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32"/>
            <p:cNvSpPr/>
            <p:nvPr/>
          </p:nvSpPr>
          <p:spPr>
            <a:xfrm>
              <a:off x="5249450" y="1744975"/>
              <a:ext cx="11050" cy="12300"/>
            </a:xfrm>
            <a:custGeom>
              <a:avLst/>
              <a:gdLst/>
              <a:ahLst/>
              <a:cxnLst/>
              <a:rect l="l" t="t" r="r" b="b"/>
              <a:pathLst>
                <a:path w="442" h="492" extrusionOk="0">
                  <a:moveTo>
                    <a:pt x="274" y="1"/>
                  </a:moveTo>
                  <a:cubicBezTo>
                    <a:pt x="239" y="1"/>
                    <a:pt x="203" y="1"/>
                    <a:pt x="155" y="13"/>
                  </a:cubicBezTo>
                  <a:cubicBezTo>
                    <a:pt x="144" y="132"/>
                    <a:pt x="108" y="215"/>
                    <a:pt x="1" y="299"/>
                  </a:cubicBezTo>
                  <a:cubicBezTo>
                    <a:pt x="44" y="360"/>
                    <a:pt x="56" y="491"/>
                    <a:pt x="144" y="491"/>
                  </a:cubicBezTo>
                  <a:cubicBezTo>
                    <a:pt x="175" y="491"/>
                    <a:pt x="217" y="474"/>
                    <a:pt x="274" y="430"/>
                  </a:cubicBezTo>
                  <a:cubicBezTo>
                    <a:pt x="227" y="299"/>
                    <a:pt x="441" y="144"/>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32"/>
            <p:cNvSpPr/>
            <p:nvPr/>
          </p:nvSpPr>
          <p:spPr>
            <a:xfrm>
              <a:off x="5281600" y="1726525"/>
              <a:ext cx="7175" cy="4200"/>
            </a:xfrm>
            <a:custGeom>
              <a:avLst/>
              <a:gdLst/>
              <a:ahLst/>
              <a:cxnLst/>
              <a:rect l="l" t="t" r="r" b="b"/>
              <a:pathLst>
                <a:path w="287" h="168" extrusionOk="0">
                  <a:moveTo>
                    <a:pt x="286" y="1"/>
                  </a:moveTo>
                  <a:cubicBezTo>
                    <a:pt x="167" y="1"/>
                    <a:pt x="72" y="60"/>
                    <a:pt x="1" y="156"/>
                  </a:cubicBezTo>
                  <a:cubicBezTo>
                    <a:pt x="48" y="156"/>
                    <a:pt x="84" y="167"/>
                    <a:pt x="143" y="167"/>
                  </a:cubicBezTo>
                  <a:cubicBezTo>
                    <a:pt x="191" y="108"/>
                    <a:pt x="239" y="60"/>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32"/>
            <p:cNvSpPr/>
            <p:nvPr/>
          </p:nvSpPr>
          <p:spPr>
            <a:xfrm>
              <a:off x="5245875" y="1769375"/>
              <a:ext cx="3225" cy="4500"/>
            </a:xfrm>
            <a:custGeom>
              <a:avLst/>
              <a:gdLst/>
              <a:ahLst/>
              <a:cxnLst/>
              <a:rect l="l" t="t" r="r" b="b"/>
              <a:pathLst>
                <a:path w="129" h="180" extrusionOk="0">
                  <a:moveTo>
                    <a:pt x="54" y="0"/>
                  </a:moveTo>
                  <a:cubicBezTo>
                    <a:pt x="48" y="0"/>
                    <a:pt x="43" y="1"/>
                    <a:pt x="36" y="1"/>
                  </a:cubicBezTo>
                  <a:cubicBezTo>
                    <a:pt x="25" y="1"/>
                    <a:pt x="13" y="120"/>
                    <a:pt x="1" y="180"/>
                  </a:cubicBezTo>
                  <a:cubicBezTo>
                    <a:pt x="36" y="168"/>
                    <a:pt x="72" y="156"/>
                    <a:pt x="108" y="132"/>
                  </a:cubicBezTo>
                  <a:cubicBezTo>
                    <a:pt x="108" y="77"/>
                    <a:pt x="129" y="0"/>
                    <a:pt x="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32"/>
            <p:cNvSpPr/>
            <p:nvPr/>
          </p:nvSpPr>
          <p:spPr>
            <a:xfrm>
              <a:off x="5397975" y="1702000"/>
              <a:ext cx="13725" cy="14150"/>
            </a:xfrm>
            <a:custGeom>
              <a:avLst/>
              <a:gdLst/>
              <a:ahLst/>
              <a:cxnLst/>
              <a:rect l="l" t="t" r="r" b="b"/>
              <a:pathLst>
                <a:path w="549" h="566" extrusionOk="0">
                  <a:moveTo>
                    <a:pt x="186" y="1"/>
                  </a:moveTo>
                  <a:cubicBezTo>
                    <a:pt x="154" y="1"/>
                    <a:pt x="125" y="9"/>
                    <a:pt x="108" y="17"/>
                  </a:cubicBezTo>
                  <a:cubicBezTo>
                    <a:pt x="108" y="113"/>
                    <a:pt x="96" y="196"/>
                    <a:pt x="96" y="291"/>
                  </a:cubicBezTo>
                  <a:cubicBezTo>
                    <a:pt x="1" y="386"/>
                    <a:pt x="1" y="482"/>
                    <a:pt x="108" y="565"/>
                  </a:cubicBezTo>
                  <a:cubicBezTo>
                    <a:pt x="239" y="565"/>
                    <a:pt x="358" y="553"/>
                    <a:pt x="489" y="553"/>
                  </a:cubicBezTo>
                  <a:cubicBezTo>
                    <a:pt x="549" y="303"/>
                    <a:pt x="179" y="256"/>
                    <a:pt x="227" y="5"/>
                  </a:cubicBezTo>
                  <a:cubicBezTo>
                    <a:pt x="213" y="2"/>
                    <a:pt x="199" y="1"/>
                    <a:pt x="1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32"/>
            <p:cNvSpPr/>
            <p:nvPr/>
          </p:nvSpPr>
          <p:spPr>
            <a:xfrm>
              <a:off x="5396200" y="1709275"/>
              <a:ext cx="4200" cy="6875"/>
            </a:xfrm>
            <a:custGeom>
              <a:avLst/>
              <a:gdLst/>
              <a:ahLst/>
              <a:cxnLst/>
              <a:rect l="l" t="t" r="r" b="b"/>
              <a:pathLst>
                <a:path w="168" h="275" extrusionOk="0">
                  <a:moveTo>
                    <a:pt x="143" y="0"/>
                  </a:moveTo>
                  <a:cubicBezTo>
                    <a:pt x="0" y="95"/>
                    <a:pt x="0" y="191"/>
                    <a:pt x="167" y="274"/>
                  </a:cubicBezTo>
                  <a:cubicBezTo>
                    <a:pt x="167" y="179"/>
                    <a:pt x="143" y="8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32"/>
            <p:cNvSpPr/>
            <p:nvPr/>
          </p:nvSpPr>
          <p:spPr>
            <a:xfrm>
              <a:off x="5403925" y="1696800"/>
              <a:ext cx="10150" cy="5050"/>
            </a:xfrm>
            <a:custGeom>
              <a:avLst/>
              <a:gdLst/>
              <a:ahLst/>
              <a:cxnLst/>
              <a:rect l="l" t="t" r="r" b="b"/>
              <a:pathLst>
                <a:path w="406" h="202" extrusionOk="0">
                  <a:moveTo>
                    <a:pt x="252" y="1"/>
                  </a:moveTo>
                  <a:cubicBezTo>
                    <a:pt x="168" y="1"/>
                    <a:pt x="82" y="135"/>
                    <a:pt x="1" y="202"/>
                  </a:cubicBezTo>
                  <a:lnTo>
                    <a:pt x="406" y="202"/>
                  </a:lnTo>
                  <a:cubicBezTo>
                    <a:pt x="356" y="52"/>
                    <a:pt x="304" y="1"/>
                    <a:pt x="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32"/>
            <p:cNvSpPr/>
            <p:nvPr/>
          </p:nvSpPr>
          <p:spPr>
            <a:xfrm>
              <a:off x="5998950" y="2169775"/>
              <a:ext cx="134575" cy="18750"/>
            </a:xfrm>
            <a:custGeom>
              <a:avLst/>
              <a:gdLst/>
              <a:ahLst/>
              <a:cxnLst/>
              <a:rect l="l" t="t" r="r" b="b"/>
              <a:pathLst>
                <a:path w="5383" h="750" extrusionOk="0">
                  <a:moveTo>
                    <a:pt x="191" y="1"/>
                  </a:moveTo>
                  <a:cubicBezTo>
                    <a:pt x="108" y="1"/>
                    <a:pt x="42" y="37"/>
                    <a:pt x="24" y="154"/>
                  </a:cubicBezTo>
                  <a:cubicBezTo>
                    <a:pt x="1" y="392"/>
                    <a:pt x="346" y="213"/>
                    <a:pt x="429" y="392"/>
                  </a:cubicBezTo>
                  <a:cubicBezTo>
                    <a:pt x="1665" y="611"/>
                    <a:pt x="2909" y="672"/>
                    <a:pt x="4155" y="672"/>
                  </a:cubicBezTo>
                  <a:cubicBezTo>
                    <a:pt x="4397" y="672"/>
                    <a:pt x="4640" y="670"/>
                    <a:pt x="4882" y="666"/>
                  </a:cubicBezTo>
                  <a:cubicBezTo>
                    <a:pt x="4954" y="464"/>
                    <a:pt x="5382" y="749"/>
                    <a:pt x="5323" y="344"/>
                  </a:cubicBezTo>
                  <a:cubicBezTo>
                    <a:pt x="5184" y="301"/>
                    <a:pt x="5045" y="288"/>
                    <a:pt x="4906" y="288"/>
                  </a:cubicBezTo>
                  <a:cubicBezTo>
                    <a:pt x="4691" y="288"/>
                    <a:pt x="4476" y="319"/>
                    <a:pt x="4258" y="319"/>
                  </a:cubicBezTo>
                  <a:cubicBezTo>
                    <a:pt x="4192" y="319"/>
                    <a:pt x="4127" y="316"/>
                    <a:pt x="4061" y="309"/>
                  </a:cubicBezTo>
                  <a:cubicBezTo>
                    <a:pt x="2858" y="213"/>
                    <a:pt x="1667" y="154"/>
                    <a:pt x="465" y="71"/>
                  </a:cubicBezTo>
                  <a:cubicBezTo>
                    <a:pt x="380" y="40"/>
                    <a:pt x="276"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32"/>
            <p:cNvSpPr/>
            <p:nvPr/>
          </p:nvSpPr>
          <p:spPr>
            <a:xfrm>
              <a:off x="5828400" y="2157075"/>
              <a:ext cx="108375" cy="18375"/>
            </a:xfrm>
            <a:custGeom>
              <a:avLst/>
              <a:gdLst/>
              <a:ahLst/>
              <a:cxnLst/>
              <a:rect l="l" t="t" r="r" b="b"/>
              <a:pathLst>
                <a:path w="4335" h="735" extrusionOk="0">
                  <a:moveTo>
                    <a:pt x="579" y="0"/>
                  </a:moveTo>
                  <a:cubicBezTo>
                    <a:pt x="383" y="0"/>
                    <a:pt x="187" y="34"/>
                    <a:pt x="0" y="138"/>
                  </a:cubicBezTo>
                  <a:cubicBezTo>
                    <a:pt x="143" y="138"/>
                    <a:pt x="286" y="150"/>
                    <a:pt x="417" y="150"/>
                  </a:cubicBezTo>
                  <a:cubicBezTo>
                    <a:pt x="431" y="150"/>
                    <a:pt x="444" y="149"/>
                    <a:pt x="457" y="149"/>
                  </a:cubicBezTo>
                  <a:cubicBezTo>
                    <a:pt x="863" y="149"/>
                    <a:pt x="570" y="332"/>
                    <a:pt x="512" y="448"/>
                  </a:cubicBezTo>
                  <a:cubicBezTo>
                    <a:pt x="1000" y="483"/>
                    <a:pt x="1489" y="507"/>
                    <a:pt x="2001" y="567"/>
                  </a:cubicBezTo>
                  <a:cubicBezTo>
                    <a:pt x="2701" y="634"/>
                    <a:pt x="3411" y="734"/>
                    <a:pt x="4133" y="734"/>
                  </a:cubicBezTo>
                  <a:cubicBezTo>
                    <a:pt x="4172" y="734"/>
                    <a:pt x="4211" y="734"/>
                    <a:pt x="4251" y="733"/>
                  </a:cubicBezTo>
                  <a:cubicBezTo>
                    <a:pt x="4334" y="626"/>
                    <a:pt x="4334" y="543"/>
                    <a:pt x="4251" y="436"/>
                  </a:cubicBezTo>
                  <a:cubicBezTo>
                    <a:pt x="4227" y="418"/>
                    <a:pt x="4203" y="409"/>
                    <a:pt x="4179" y="409"/>
                  </a:cubicBezTo>
                  <a:cubicBezTo>
                    <a:pt x="4156" y="409"/>
                    <a:pt x="4132" y="418"/>
                    <a:pt x="4108" y="436"/>
                  </a:cubicBezTo>
                  <a:cubicBezTo>
                    <a:pt x="4013" y="364"/>
                    <a:pt x="3906" y="329"/>
                    <a:pt x="3786" y="317"/>
                  </a:cubicBezTo>
                  <a:cubicBezTo>
                    <a:pt x="2941" y="269"/>
                    <a:pt x="2108" y="186"/>
                    <a:pt x="1250" y="79"/>
                  </a:cubicBezTo>
                  <a:cubicBezTo>
                    <a:pt x="1038" y="46"/>
                    <a:pt x="809" y="0"/>
                    <a:pt x="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32"/>
            <p:cNvSpPr/>
            <p:nvPr/>
          </p:nvSpPr>
          <p:spPr>
            <a:xfrm>
              <a:off x="5934075" y="2167750"/>
              <a:ext cx="75925" cy="11525"/>
            </a:xfrm>
            <a:custGeom>
              <a:avLst/>
              <a:gdLst/>
              <a:ahLst/>
              <a:cxnLst/>
              <a:rect l="l" t="t" r="r" b="b"/>
              <a:pathLst>
                <a:path w="3037" h="461" extrusionOk="0">
                  <a:moveTo>
                    <a:pt x="936" y="0"/>
                  </a:moveTo>
                  <a:cubicBezTo>
                    <a:pt x="624" y="0"/>
                    <a:pt x="312" y="5"/>
                    <a:pt x="0" y="9"/>
                  </a:cubicBezTo>
                  <a:lnTo>
                    <a:pt x="0" y="306"/>
                  </a:lnTo>
                  <a:cubicBezTo>
                    <a:pt x="726" y="427"/>
                    <a:pt x="1458" y="461"/>
                    <a:pt x="2187" y="461"/>
                  </a:cubicBezTo>
                  <a:cubicBezTo>
                    <a:pt x="2463" y="461"/>
                    <a:pt x="2738" y="456"/>
                    <a:pt x="3012" y="449"/>
                  </a:cubicBezTo>
                  <a:cubicBezTo>
                    <a:pt x="2977" y="294"/>
                    <a:pt x="2774" y="330"/>
                    <a:pt x="2703" y="175"/>
                  </a:cubicBezTo>
                  <a:cubicBezTo>
                    <a:pt x="2822" y="152"/>
                    <a:pt x="2917" y="152"/>
                    <a:pt x="3036" y="140"/>
                  </a:cubicBezTo>
                  <a:cubicBezTo>
                    <a:pt x="2336" y="24"/>
                    <a:pt x="1636" y="0"/>
                    <a:pt x="9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32"/>
            <p:cNvSpPr/>
            <p:nvPr/>
          </p:nvSpPr>
          <p:spPr>
            <a:xfrm>
              <a:off x="6020375" y="2203975"/>
              <a:ext cx="58975" cy="11450"/>
            </a:xfrm>
            <a:custGeom>
              <a:avLst/>
              <a:gdLst/>
              <a:ahLst/>
              <a:cxnLst/>
              <a:rect l="l" t="t" r="r" b="b"/>
              <a:pathLst>
                <a:path w="2359" h="458" extrusionOk="0">
                  <a:moveTo>
                    <a:pt x="441" y="0"/>
                  </a:moveTo>
                  <a:cubicBezTo>
                    <a:pt x="394" y="12"/>
                    <a:pt x="334" y="12"/>
                    <a:pt x="287" y="12"/>
                  </a:cubicBezTo>
                  <a:cubicBezTo>
                    <a:pt x="203" y="96"/>
                    <a:pt x="120" y="167"/>
                    <a:pt x="48" y="227"/>
                  </a:cubicBezTo>
                  <a:cubicBezTo>
                    <a:pt x="37" y="250"/>
                    <a:pt x="13" y="274"/>
                    <a:pt x="1" y="298"/>
                  </a:cubicBezTo>
                  <a:cubicBezTo>
                    <a:pt x="528" y="380"/>
                    <a:pt x="1061" y="457"/>
                    <a:pt x="1611" y="457"/>
                  </a:cubicBezTo>
                  <a:cubicBezTo>
                    <a:pt x="1856" y="457"/>
                    <a:pt x="2105" y="442"/>
                    <a:pt x="2358" y="405"/>
                  </a:cubicBezTo>
                  <a:cubicBezTo>
                    <a:pt x="2263" y="286"/>
                    <a:pt x="2227" y="203"/>
                    <a:pt x="2168" y="131"/>
                  </a:cubicBezTo>
                  <a:cubicBezTo>
                    <a:pt x="2168" y="119"/>
                    <a:pt x="2144" y="119"/>
                    <a:pt x="2120" y="108"/>
                  </a:cubicBezTo>
                  <a:cubicBezTo>
                    <a:pt x="2110" y="101"/>
                    <a:pt x="2099" y="98"/>
                    <a:pt x="2089" y="98"/>
                  </a:cubicBezTo>
                  <a:cubicBezTo>
                    <a:pt x="2063" y="98"/>
                    <a:pt x="2038" y="115"/>
                    <a:pt x="2013" y="131"/>
                  </a:cubicBezTo>
                  <a:cubicBezTo>
                    <a:pt x="1946" y="124"/>
                    <a:pt x="1880" y="121"/>
                    <a:pt x="1812" y="121"/>
                  </a:cubicBezTo>
                  <a:cubicBezTo>
                    <a:pt x="1573" y="121"/>
                    <a:pt x="1331" y="158"/>
                    <a:pt x="1093" y="158"/>
                  </a:cubicBezTo>
                  <a:cubicBezTo>
                    <a:pt x="871" y="158"/>
                    <a:pt x="652" y="126"/>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32"/>
            <p:cNvSpPr/>
            <p:nvPr/>
          </p:nvSpPr>
          <p:spPr>
            <a:xfrm>
              <a:off x="5946575" y="2200100"/>
              <a:ext cx="31575" cy="10900"/>
            </a:xfrm>
            <a:custGeom>
              <a:avLst/>
              <a:gdLst/>
              <a:ahLst/>
              <a:cxnLst/>
              <a:rect l="l" t="t" r="r" b="b"/>
              <a:pathLst>
                <a:path w="1263" h="436" extrusionOk="0">
                  <a:moveTo>
                    <a:pt x="191" y="1"/>
                  </a:moveTo>
                  <a:cubicBezTo>
                    <a:pt x="95" y="1"/>
                    <a:pt x="0" y="48"/>
                    <a:pt x="0" y="167"/>
                  </a:cubicBezTo>
                  <a:cubicBezTo>
                    <a:pt x="12" y="227"/>
                    <a:pt x="72" y="334"/>
                    <a:pt x="119" y="334"/>
                  </a:cubicBezTo>
                  <a:cubicBezTo>
                    <a:pt x="304" y="354"/>
                    <a:pt x="493" y="436"/>
                    <a:pt x="704" y="436"/>
                  </a:cubicBezTo>
                  <a:cubicBezTo>
                    <a:pt x="872" y="436"/>
                    <a:pt x="1056" y="383"/>
                    <a:pt x="1262" y="203"/>
                  </a:cubicBezTo>
                  <a:cubicBezTo>
                    <a:pt x="834" y="132"/>
                    <a:pt x="512" y="72"/>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32"/>
            <p:cNvSpPr/>
            <p:nvPr/>
          </p:nvSpPr>
          <p:spPr>
            <a:xfrm>
              <a:off x="5747425" y="2216850"/>
              <a:ext cx="40525" cy="10375"/>
            </a:xfrm>
            <a:custGeom>
              <a:avLst/>
              <a:gdLst/>
              <a:ahLst/>
              <a:cxnLst/>
              <a:rect l="l" t="t" r="r" b="b"/>
              <a:pathLst>
                <a:path w="1621" h="415" extrusionOk="0">
                  <a:moveTo>
                    <a:pt x="292" y="0"/>
                  </a:moveTo>
                  <a:cubicBezTo>
                    <a:pt x="172" y="0"/>
                    <a:pt x="71" y="7"/>
                    <a:pt x="1" y="21"/>
                  </a:cubicBezTo>
                  <a:cubicBezTo>
                    <a:pt x="239" y="307"/>
                    <a:pt x="644" y="140"/>
                    <a:pt x="894" y="355"/>
                  </a:cubicBezTo>
                  <a:cubicBezTo>
                    <a:pt x="932" y="393"/>
                    <a:pt x="982" y="414"/>
                    <a:pt x="1032" y="414"/>
                  </a:cubicBezTo>
                  <a:cubicBezTo>
                    <a:pt x="1074" y="414"/>
                    <a:pt x="1117" y="399"/>
                    <a:pt x="1156" y="366"/>
                  </a:cubicBezTo>
                  <a:cubicBezTo>
                    <a:pt x="1215" y="355"/>
                    <a:pt x="1263" y="355"/>
                    <a:pt x="1322" y="331"/>
                  </a:cubicBezTo>
                  <a:cubicBezTo>
                    <a:pt x="1382" y="212"/>
                    <a:pt x="1513" y="212"/>
                    <a:pt x="1620" y="188"/>
                  </a:cubicBezTo>
                  <a:cubicBezTo>
                    <a:pt x="1248" y="70"/>
                    <a:pt x="675" y="0"/>
                    <a:pt x="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32"/>
            <p:cNvSpPr/>
            <p:nvPr/>
          </p:nvSpPr>
          <p:spPr>
            <a:xfrm>
              <a:off x="5861125" y="2196825"/>
              <a:ext cx="29200" cy="9975"/>
            </a:xfrm>
            <a:custGeom>
              <a:avLst/>
              <a:gdLst/>
              <a:ahLst/>
              <a:cxnLst/>
              <a:rect l="l" t="t" r="r" b="b"/>
              <a:pathLst>
                <a:path w="1168" h="399" extrusionOk="0">
                  <a:moveTo>
                    <a:pt x="632" y="1"/>
                  </a:moveTo>
                  <a:cubicBezTo>
                    <a:pt x="601" y="4"/>
                    <a:pt x="569" y="5"/>
                    <a:pt x="536" y="5"/>
                  </a:cubicBezTo>
                  <a:cubicBezTo>
                    <a:pt x="497" y="5"/>
                    <a:pt x="457" y="4"/>
                    <a:pt x="417" y="4"/>
                  </a:cubicBezTo>
                  <a:cubicBezTo>
                    <a:pt x="261" y="4"/>
                    <a:pt x="106" y="24"/>
                    <a:pt x="1" y="227"/>
                  </a:cubicBezTo>
                  <a:cubicBezTo>
                    <a:pt x="322" y="358"/>
                    <a:pt x="644" y="239"/>
                    <a:pt x="918" y="394"/>
                  </a:cubicBezTo>
                  <a:cubicBezTo>
                    <a:pt x="927" y="397"/>
                    <a:pt x="938" y="398"/>
                    <a:pt x="949" y="398"/>
                  </a:cubicBezTo>
                  <a:cubicBezTo>
                    <a:pt x="1022" y="398"/>
                    <a:pt x="1122" y="335"/>
                    <a:pt x="1132" y="263"/>
                  </a:cubicBezTo>
                  <a:cubicBezTo>
                    <a:pt x="1168" y="120"/>
                    <a:pt x="1049" y="60"/>
                    <a:pt x="930" y="24"/>
                  </a:cubicBezTo>
                  <a:cubicBezTo>
                    <a:pt x="878" y="87"/>
                    <a:pt x="827" y="120"/>
                    <a:pt x="778" y="120"/>
                  </a:cubicBezTo>
                  <a:cubicBezTo>
                    <a:pt x="725" y="120"/>
                    <a:pt x="675" y="81"/>
                    <a:pt x="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32"/>
            <p:cNvSpPr/>
            <p:nvPr/>
          </p:nvSpPr>
          <p:spPr>
            <a:xfrm>
              <a:off x="5746250" y="2235525"/>
              <a:ext cx="41100" cy="8350"/>
            </a:xfrm>
            <a:custGeom>
              <a:avLst/>
              <a:gdLst/>
              <a:ahLst/>
              <a:cxnLst/>
              <a:rect l="l" t="t" r="r" b="b"/>
              <a:pathLst>
                <a:path w="1644" h="334" extrusionOk="0">
                  <a:moveTo>
                    <a:pt x="345" y="36"/>
                  </a:moveTo>
                  <a:cubicBezTo>
                    <a:pt x="214" y="60"/>
                    <a:pt x="0" y="0"/>
                    <a:pt x="36" y="334"/>
                  </a:cubicBezTo>
                  <a:lnTo>
                    <a:pt x="1322" y="334"/>
                  </a:lnTo>
                  <a:cubicBezTo>
                    <a:pt x="1441" y="298"/>
                    <a:pt x="1584" y="298"/>
                    <a:pt x="1643" y="167"/>
                  </a:cubicBezTo>
                  <a:cubicBezTo>
                    <a:pt x="1484" y="103"/>
                    <a:pt x="1317" y="90"/>
                    <a:pt x="1149" y="90"/>
                  </a:cubicBezTo>
                  <a:cubicBezTo>
                    <a:pt x="1030" y="90"/>
                    <a:pt x="911" y="97"/>
                    <a:pt x="793" y="97"/>
                  </a:cubicBezTo>
                  <a:cubicBezTo>
                    <a:pt x="641" y="97"/>
                    <a:pt x="490" y="86"/>
                    <a:pt x="345"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32"/>
            <p:cNvSpPr/>
            <p:nvPr/>
          </p:nvSpPr>
          <p:spPr>
            <a:xfrm>
              <a:off x="5826025" y="2196825"/>
              <a:ext cx="26200" cy="6600"/>
            </a:xfrm>
            <a:custGeom>
              <a:avLst/>
              <a:gdLst/>
              <a:ahLst/>
              <a:cxnLst/>
              <a:rect l="l" t="t" r="r" b="b"/>
              <a:pathLst>
                <a:path w="1048" h="264" extrusionOk="0">
                  <a:moveTo>
                    <a:pt x="475" y="1"/>
                  </a:moveTo>
                  <a:cubicBezTo>
                    <a:pt x="307" y="1"/>
                    <a:pt x="155" y="48"/>
                    <a:pt x="0" y="167"/>
                  </a:cubicBezTo>
                  <a:cubicBezTo>
                    <a:pt x="191" y="175"/>
                    <a:pt x="382" y="264"/>
                    <a:pt x="601" y="264"/>
                  </a:cubicBezTo>
                  <a:cubicBezTo>
                    <a:pt x="737" y="264"/>
                    <a:pt x="884" y="229"/>
                    <a:pt x="1048" y="120"/>
                  </a:cubicBezTo>
                  <a:cubicBezTo>
                    <a:pt x="828" y="48"/>
                    <a:pt x="643" y="1"/>
                    <a:pt x="4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32"/>
            <p:cNvSpPr/>
            <p:nvPr/>
          </p:nvSpPr>
          <p:spPr>
            <a:xfrm>
              <a:off x="5993000" y="2200325"/>
              <a:ext cx="28600" cy="12350"/>
            </a:xfrm>
            <a:custGeom>
              <a:avLst/>
              <a:gdLst/>
              <a:ahLst/>
              <a:cxnLst/>
              <a:rect l="l" t="t" r="r" b="b"/>
              <a:pathLst>
                <a:path w="1144" h="494" extrusionOk="0">
                  <a:moveTo>
                    <a:pt x="297" y="0"/>
                  </a:moveTo>
                  <a:cubicBezTo>
                    <a:pt x="227" y="0"/>
                    <a:pt x="155" y="8"/>
                    <a:pt x="84" y="15"/>
                  </a:cubicBezTo>
                  <a:cubicBezTo>
                    <a:pt x="0" y="206"/>
                    <a:pt x="120" y="313"/>
                    <a:pt x="227" y="420"/>
                  </a:cubicBezTo>
                  <a:lnTo>
                    <a:pt x="381" y="420"/>
                  </a:lnTo>
                  <a:cubicBezTo>
                    <a:pt x="381" y="396"/>
                    <a:pt x="405" y="385"/>
                    <a:pt x="429" y="373"/>
                  </a:cubicBezTo>
                  <a:cubicBezTo>
                    <a:pt x="432" y="370"/>
                    <a:pt x="436" y="368"/>
                    <a:pt x="441" y="368"/>
                  </a:cubicBezTo>
                  <a:cubicBezTo>
                    <a:pt x="457" y="368"/>
                    <a:pt x="482" y="384"/>
                    <a:pt x="501" y="420"/>
                  </a:cubicBezTo>
                  <a:cubicBezTo>
                    <a:pt x="641" y="428"/>
                    <a:pt x="775" y="494"/>
                    <a:pt x="907" y="494"/>
                  </a:cubicBezTo>
                  <a:cubicBezTo>
                    <a:pt x="966" y="494"/>
                    <a:pt x="1025" y="481"/>
                    <a:pt x="1084" y="444"/>
                  </a:cubicBezTo>
                  <a:lnTo>
                    <a:pt x="1096" y="420"/>
                  </a:lnTo>
                  <a:cubicBezTo>
                    <a:pt x="1143" y="361"/>
                    <a:pt x="1143" y="313"/>
                    <a:pt x="1084" y="265"/>
                  </a:cubicBezTo>
                  <a:cubicBezTo>
                    <a:pt x="1035" y="265"/>
                    <a:pt x="982" y="270"/>
                    <a:pt x="932" y="270"/>
                  </a:cubicBezTo>
                  <a:cubicBezTo>
                    <a:pt x="847" y="270"/>
                    <a:pt x="767" y="257"/>
                    <a:pt x="715" y="182"/>
                  </a:cubicBezTo>
                  <a:cubicBezTo>
                    <a:pt x="593" y="36"/>
                    <a:pt x="448" y="0"/>
                    <a:pt x="2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32"/>
            <p:cNvSpPr/>
            <p:nvPr/>
          </p:nvSpPr>
          <p:spPr>
            <a:xfrm>
              <a:off x="5982275" y="2200100"/>
              <a:ext cx="17000" cy="10750"/>
            </a:xfrm>
            <a:custGeom>
              <a:avLst/>
              <a:gdLst/>
              <a:ahLst/>
              <a:cxnLst/>
              <a:rect l="l" t="t" r="r" b="b"/>
              <a:pathLst>
                <a:path w="680" h="430" extrusionOk="0">
                  <a:moveTo>
                    <a:pt x="251" y="1"/>
                  </a:moveTo>
                  <a:cubicBezTo>
                    <a:pt x="203" y="143"/>
                    <a:pt x="1" y="143"/>
                    <a:pt x="13" y="346"/>
                  </a:cubicBezTo>
                  <a:cubicBezTo>
                    <a:pt x="215" y="370"/>
                    <a:pt x="441" y="394"/>
                    <a:pt x="668" y="429"/>
                  </a:cubicBezTo>
                  <a:cubicBezTo>
                    <a:pt x="679" y="274"/>
                    <a:pt x="572" y="155"/>
                    <a:pt x="513" y="24"/>
                  </a:cubicBezTo>
                  <a:cubicBezTo>
                    <a:pt x="429" y="24"/>
                    <a:pt x="334" y="24"/>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32"/>
            <p:cNvSpPr/>
            <p:nvPr/>
          </p:nvSpPr>
          <p:spPr>
            <a:xfrm>
              <a:off x="5793875" y="2196175"/>
              <a:ext cx="20250" cy="6600"/>
            </a:xfrm>
            <a:custGeom>
              <a:avLst/>
              <a:gdLst/>
              <a:ahLst/>
              <a:cxnLst/>
              <a:rect l="l" t="t" r="r" b="b"/>
              <a:pathLst>
                <a:path w="810" h="264" extrusionOk="0">
                  <a:moveTo>
                    <a:pt x="352" y="1"/>
                  </a:moveTo>
                  <a:cubicBezTo>
                    <a:pt x="250" y="1"/>
                    <a:pt x="136" y="28"/>
                    <a:pt x="0" y="122"/>
                  </a:cubicBezTo>
                  <a:cubicBezTo>
                    <a:pt x="226" y="130"/>
                    <a:pt x="381" y="264"/>
                    <a:pt x="532" y="264"/>
                  </a:cubicBezTo>
                  <a:cubicBezTo>
                    <a:pt x="603" y="264"/>
                    <a:pt x="674" y="234"/>
                    <a:pt x="750" y="146"/>
                  </a:cubicBezTo>
                  <a:cubicBezTo>
                    <a:pt x="810" y="122"/>
                    <a:pt x="810" y="74"/>
                    <a:pt x="762" y="50"/>
                  </a:cubicBezTo>
                  <a:lnTo>
                    <a:pt x="762" y="50"/>
                  </a:lnTo>
                  <a:cubicBezTo>
                    <a:pt x="749" y="52"/>
                    <a:pt x="736" y="53"/>
                    <a:pt x="723" y="53"/>
                  </a:cubicBezTo>
                  <a:cubicBezTo>
                    <a:pt x="607" y="53"/>
                    <a:pt x="491" y="1"/>
                    <a:pt x="3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32"/>
            <p:cNvSpPr/>
            <p:nvPr/>
          </p:nvSpPr>
          <p:spPr>
            <a:xfrm>
              <a:off x="6088250" y="2207850"/>
              <a:ext cx="11025" cy="9875"/>
            </a:xfrm>
            <a:custGeom>
              <a:avLst/>
              <a:gdLst/>
              <a:ahLst/>
              <a:cxnLst/>
              <a:rect l="l" t="t" r="r" b="b"/>
              <a:pathLst>
                <a:path w="441" h="395" extrusionOk="0">
                  <a:moveTo>
                    <a:pt x="298" y="0"/>
                  </a:moveTo>
                  <a:cubicBezTo>
                    <a:pt x="143" y="12"/>
                    <a:pt x="0" y="60"/>
                    <a:pt x="24" y="226"/>
                  </a:cubicBezTo>
                  <a:cubicBezTo>
                    <a:pt x="55" y="374"/>
                    <a:pt x="157" y="395"/>
                    <a:pt x="264" y="395"/>
                  </a:cubicBezTo>
                  <a:cubicBezTo>
                    <a:pt x="306" y="395"/>
                    <a:pt x="349" y="392"/>
                    <a:pt x="389" y="392"/>
                  </a:cubicBezTo>
                  <a:cubicBezTo>
                    <a:pt x="403" y="392"/>
                    <a:pt x="416" y="392"/>
                    <a:pt x="429" y="393"/>
                  </a:cubicBezTo>
                  <a:cubicBezTo>
                    <a:pt x="441" y="357"/>
                    <a:pt x="441" y="310"/>
                    <a:pt x="441" y="262"/>
                  </a:cubicBezTo>
                  <a:lnTo>
                    <a:pt x="441" y="131"/>
                  </a:lnTo>
                  <a:cubicBezTo>
                    <a:pt x="381" y="84"/>
                    <a:pt x="346" y="36"/>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32"/>
            <p:cNvSpPr/>
            <p:nvPr/>
          </p:nvSpPr>
          <p:spPr>
            <a:xfrm>
              <a:off x="6121000" y="2177925"/>
              <a:ext cx="19650" cy="8500"/>
            </a:xfrm>
            <a:custGeom>
              <a:avLst/>
              <a:gdLst/>
              <a:ahLst/>
              <a:cxnLst/>
              <a:rect l="l" t="t" r="r" b="b"/>
              <a:pathLst>
                <a:path w="786" h="340" extrusionOk="0">
                  <a:moveTo>
                    <a:pt x="493" y="0"/>
                  </a:moveTo>
                  <a:cubicBezTo>
                    <a:pt x="476" y="0"/>
                    <a:pt x="458" y="5"/>
                    <a:pt x="441" y="18"/>
                  </a:cubicBezTo>
                  <a:cubicBezTo>
                    <a:pt x="369" y="221"/>
                    <a:pt x="72" y="138"/>
                    <a:pt x="0" y="340"/>
                  </a:cubicBezTo>
                  <a:lnTo>
                    <a:pt x="715" y="340"/>
                  </a:lnTo>
                  <a:lnTo>
                    <a:pt x="738" y="304"/>
                  </a:lnTo>
                  <a:cubicBezTo>
                    <a:pt x="786" y="149"/>
                    <a:pt x="655" y="102"/>
                    <a:pt x="584" y="30"/>
                  </a:cubicBezTo>
                  <a:cubicBezTo>
                    <a:pt x="553" y="15"/>
                    <a:pt x="523" y="0"/>
                    <a:pt x="4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32"/>
            <p:cNvSpPr/>
            <p:nvPr/>
          </p:nvSpPr>
          <p:spPr>
            <a:xfrm>
              <a:off x="5895375" y="2196825"/>
              <a:ext cx="11025" cy="9975"/>
            </a:xfrm>
            <a:custGeom>
              <a:avLst/>
              <a:gdLst/>
              <a:ahLst/>
              <a:cxnLst/>
              <a:rect l="l" t="t" r="r" b="b"/>
              <a:pathLst>
                <a:path w="441" h="399" extrusionOk="0">
                  <a:moveTo>
                    <a:pt x="119" y="1"/>
                  </a:moveTo>
                  <a:cubicBezTo>
                    <a:pt x="107" y="48"/>
                    <a:pt x="95" y="96"/>
                    <a:pt x="60" y="132"/>
                  </a:cubicBezTo>
                  <a:cubicBezTo>
                    <a:pt x="0" y="274"/>
                    <a:pt x="84" y="346"/>
                    <a:pt x="203" y="394"/>
                  </a:cubicBezTo>
                  <a:cubicBezTo>
                    <a:pt x="209" y="397"/>
                    <a:pt x="217" y="398"/>
                    <a:pt x="228" y="398"/>
                  </a:cubicBezTo>
                  <a:cubicBezTo>
                    <a:pt x="259" y="398"/>
                    <a:pt x="304" y="385"/>
                    <a:pt x="322" y="358"/>
                  </a:cubicBezTo>
                  <a:cubicBezTo>
                    <a:pt x="441" y="227"/>
                    <a:pt x="334" y="155"/>
                    <a:pt x="238" y="84"/>
                  </a:cubicBezTo>
                  <a:cubicBezTo>
                    <a:pt x="215" y="48"/>
                    <a:pt x="167" y="24"/>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32"/>
            <p:cNvSpPr/>
            <p:nvPr/>
          </p:nvSpPr>
          <p:spPr>
            <a:xfrm>
              <a:off x="5931975" y="2200775"/>
              <a:ext cx="7175" cy="5750"/>
            </a:xfrm>
            <a:custGeom>
              <a:avLst/>
              <a:gdLst/>
              <a:ahLst/>
              <a:cxnLst/>
              <a:rect l="l" t="t" r="r" b="b"/>
              <a:pathLst>
                <a:path w="287" h="230" extrusionOk="0">
                  <a:moveTo>
                    <a:pt x="163" y="1"/>
                  </a:moveTo>
                  <a:cubicBezTo>
                    <a:pt x="96" y="1"/>
                    <a:pt x="40" y="34"/>
                    <a:pt x="13" y="116"/>
                  </a:cubicBezTo>
                  <a:cubicBezTo>
                    <a:pt x="1" y="140"/>
                    <a:pt x="24" y="224"/>
                    <a:pt x="60" y="224"/>
                  </a:cubicBezTo>
                  <a:cubicBezTo>
                    <a:pt x="79" y="228"/>
                    <a:pt x="96" y="230"/>
                    <a:pt x="113" y="230"/>
                  </a:cubicBezTo>
                  <a:cubicBezTo>
                    <a:pt x="192" y="230"/>
                    <a:pt x="247" y="185"/>
                    <a:pt x="286" y="116"/>
                  </a:cubicBezTo>
                  <a:cubicBezTo>
                    <a:pt x="251" y="81"/>
                    <a:pt x="251" y="21"/>
                    <a:pt x="227" y="9"/>
                  </a:cubicBezTo>
                  <a:cubicBezTo>
                    <a:pt x="205" y="4"/>
                    <a:pt x="184" y="1"/>
                    <a:pt x="1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32"/>
            <p:cNvSpPr/>
            <p:nvPr/>
          </p:nvSpPr>
          <p:spPr>
            <a:xfrm>
              <a:off x="5781675" y="2193550"/>
              <a:ext cx="8950" cy="5675"/>
            </a:xfrm>
            <a:custGeom>
              <a:avLst/>
              <a:gdLst/>
              <a:ahLst/>
              <a:cxnLst/>
              <a:rect l="l" t="t" r="r" b="b"/>
              <a:pathLst>
                <a:path w="358" h="227" extrusionOk="0">
                  <a:moveTo>
                    <a:pt x="167" y="1"/>
                  </a:moveTo>
                  <a:cubicBezTo>
                    <a:pt x="60" y="36"/>
                    <a:pt x="0" y="60"/>
                    <a:pt x="60" y="132"/>
                  </a:cubicBezTo>
                  <a:cubicBezTo>
                    <a:pt x="83" y="179"/>
                    <a:pt x="167" y="227"/>
                    <a:pt x="226" y="227"/>
                  </a:cubicBezTo>
                  <a:cubicBezTo>
                    <a:pt x="310" y="227"/>
                    <a:pt x="357" y="155"/>
                    <a:pt x="310" y="96"/>
                  </a:cubicBezTo>
                  <a:cubicBezTo>
                    <a:pt x="286" y="48"/>
                    <a:pt x="202" y="13"/>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32"/>
            <p:cNvSpPr/>
            <p:nvPr/>
          </p:nvSpPr>
          <p:spPr>
            <a:xfrm>
              <a:off x="5910250" y="2199975"/>
              <a:ext cx="8050" cy="5225"/>
            </a:xfrm>
            <a:custGeom>
              <a:avLst/>
              <a:gdLst/>
              <a:ahLst/>
              <a:cxnLst/>
              <a:rect l="l" t="t" r="r" b="b"/>
              <a:pathLst>
                <a:path w="322" h="209" extrusionOk="0">
                  <a:moveTo>
                    <a:pt x="163" y="0"/>
                  </a:moveTo>
                  <a:cubicBezTo>
                    <a:pt x="99" y="0"/>
                    <a:pt x="36" y="20"/>
                    <a:pt x="1" y="101"/>
                  </a:cubicBezTo>
                  <a:cubicBezTo>
                    <a:pt x="1" y="137"/>
                    <a:pt x="48" y="208"/>
                    <a:pt x="48" y="208"/>
                  </a:cubicBezTo>
                  <a:cubicBezTo>
                    <a:pt x="143" y="196"/>
                    <a:pt x="215" y="160"/>
                    <a:pt x="274" y="148"/>
                  </a:cubicBezTo>
                  <a:cubicBezTo>
                    <a:pt x="322" y="77"/>
                    <a:pt x="298" y="29"/>
                    <a:pt x="227" y="6"/>
                  </a:cubicBezTo>
                  <a:cubicBezTo>
                    <a:pt x="206" y="3"/>
                    <a:pt x="184" y="0"/>
                    <a:pt x="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32"/>
            <p:cNvSpPr/>
            <p:nvPr/>
          </p:nvSpPr>
          <p:spPr>
            <a:xfrm>
              <a:off x="6078125" y="2235525"/>
              <a:ext cx="7175" cy="4200"/>
            </a:xfrm>
            <a:custGeom>
              <a:avLst/>
              <a:gdLst/>
              <a:ahLst/>
              <a:cxnLst/>
              <a:rect l="l" t="t" r="r" b="b"/>
              <a:pathLst>
                <a:path w="287" h="168" extrusionOk="0">
                  <a:moveTo>
                    <a:pt x="155" y="0"/>
                  </a:moveTo>
                  <a:cubicBezTo>
                    <a:pt x="108" y="60"/>
                    <a:pt x="48" y="108"/>
                    <a:pt x="1" y="167"/>
                  </a:cubicBezTo>
                  <a:cubicBezTo>
                    <a:pt x="96" y="167"/>
                    <a:pt x="167" y="155"/>
                    <a:pt x="251" y="155"/>
                  </a:cubicBezTo>
                  <a:cubicBezTo>
                    <a:pt x="274" y="108"/>
                    <a:pt x="286" y="60"/>
                    <a:pt x="274" y="24"/>
                  </a:cubicBezTo>
                  <a:cubicBezTo>
                    <a:pt x="239" y="24"/>
                    <a:pt x="191"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32"/>
            <p:cNvSpPr/>
            <p:nvPr/>
          </p:nvSpPr>
          <p:spPr>
            <a:xfrm>
              <a:off x="5812625" y="2197425"/>
              <a:ext cx="4775" cy="2975"/>
            </a:xfrm>
            <a:custGeom>
              <a:avLst/>
              <a:gdLst/>
              <a:ahLst/>
              <a:cxnLst/>
              <a:rect l="l" t="t" r="r" b="b"/>
              <a:pathLst>
                <a:path w="191" h="119" extrusionOk="0">
                  <a:moveTo>
                    <a:pt x="12" y="0"/>
                  </a:moveTo>
                  <a:cubicBezTo>
                    <a:pt x="12" y="24"/>
                    <a:pt x="0" y="72"/>
                    <a:pt x="0" y="96"/>
                  </a:cubicBezTo>
                  <a:cubicBezTo>
                    <a:pt x="37" y="96"/>
                    <a:pt x="78" y="118"/>
                    <a:pt x="113" y="118"/>
                  </a:cubicBezTo>
                  <a:cubicBezTo>
                    <a:pt x="145" y="118"/>
                    <a:pt x="174" y="99"/>
                    <a:pt x="191" y="24"/>
                  </a:cubicBezTo>
                  <a:cubicBezTo>
                    <a:pt x="191" y="24"/>
                    <a:pt x="72" y="12"/>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32"/>
            <p:cNvSpPr/>
            <p:nvPr/>
          </p:nvSpPr>
          <p:spPr>
            <a:xfrm>
              <a:off x="6002525" y="2206650"/>
              <a:ext cx="3900" cy="4500"/>
            </a:xfrm>
            <a:custGeom>
              <a:avLst/>
              <a:gdLst/>
              <a:ahLst/>
              <a:cxnLst/>
              <a:rect l="l" t="t" r="r" b="b"/>
              <a:pathLst>
                <a:path w="156" h="180" extrusionOk="0">
                  <a:moveTo>
                    <a:pt x="84" y="1"/>
                  </a:moveTo>
                  <a:cubicBezTo>
                    <a:pt x="0" y="1"/>
                    <a:pt x="24" y="108"/>
                    <a:pt x="24" y="179"/>
                  </a:cubicBezTo>
                  <a:lnTo>
                    <a:pt x="143" y="179"/>
                  </a:lnTo>
                  <a:cubicBezTo>
                    <a:pt x="143" y="108"/>
                    <a:pt x="155"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32"/>
            <p:cNvSpPr/>
            <p:nvPr/>
          </p:nvSpPr>
          <p:spPr>
            <a:xfrm>
              <a:off x="6134975" y="2178675"/>
              <a:ext cx="39325" cy="8100"/>
            </a:xfrm>
            <a:custGeom>
              <a:avLst/>
              <a:gdLst/>
              <a:ahLst/>
              <a:cxnLst/>
              <a:rect l="l" t="t" r="r" b="b"/>
              <a:pathLst>
                <a:path w="1573" h="324" extrusionOk="0">
                  <a:moveTo>
                    <a:pt x="1" y="0"/>
                  </a:moveTo>
                  <a:cubicBezTo>
                    <a:pt x="60" y="96"/>
                    <a:pt x="108" y="179"/>
                    <a:pt x="167" y="274"/>
                  </a:cubicBezTo>
                  <a:cubicBezTo>
                    <a:pt x="201" y="283"/>
                    <a:pt x="241" y="291"/>
                    <a:pt x="278" y="291"/>
                  </a:cubicBezTo>
                  <a:cubicBezTo>
                    <a:pt x="293" y="291"/>
                    <a:pt x="308" y="290"/>
                    <a:pt x="322" y="286"/>
                  </a:cubicBezTo>
                  <a:lnTo>
                    <a:pt x="298" y="286"/>
                  </a:lnTo>
                  <a:cubicBezTo>
                    <a:pt x="346" y="233"/>
                    <a:pt x="391" y="206"/>
                    <a:pt x="435" y="206"/>
                  </a:cubicBezTo>
                  <a:cubicBezTo>
                    <a:pt x="480" y="206"/>
                    <a:pt x="525" y="233"/>
                    <a:pt x="572" y="286"/>
                  </a:cubicBezTo>
                  <a:cubicBezTo>
                    <a:pt x="611" y="312"/>
                    <a:pt x="645" y="323"/>
                    <a:pt x="680" y="323"/>
                  </a:cubicBezTo>
                  <a:cubicBezTo>
                    <a:pt x="711" y="323"/>
                    <a:pt x="741" y="315"/>
                    <a:pt x="775" y="298"/>
                  </a:cubicBezTo>
                  <a:lnTo>
                    <a:pt x="822" y="298"/>
                  </a:lnTo>
                  <a:cubicBezTo>
                    <a:pt x="1072" y="286"/>
                    <a:pt x="1310" y="274"/>
                    <a:pt x="1572" y="250"/>
                  </a:cubicBezTo>
                  <a:cubicBezTo>
                    <a:pt x="1525" y="179"/>
                    <a:pt x="1489" y="96"/>
                    <a:pt x="1453" y="12"/>
                  </a:cubicBezTo>
                  <a:lnTo>
                    <a:pt x="1013" y="12"/>
                  </a:lnTo>
                  <a:cubicBezTo>
                    <a:pt x="1013" y="36"/>
                    <a:pt x="989" y="36"/>
                    <a:pt x="953" y="48"/>
                  </a:cubicBezTo>
                  <a:cubicBezTo>
                    <a:pt x="948" y="51"/>
                    <a:pt x="941" y="52"/>
                    <a:pt x="935" y="52"/>
                  </a:cubicBezTo>
                  <a:cubicBezTo>
                    <a:pt x="913" y="52"/>
                    <a:pt x="888" y="37"/>
                    <a:pt x="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32"/>
            <p:cNvSpPr/>
            <p:nvPr/>
          </p:nvSpPr>
          <p:spPr>
            <a:xfrm>
              <a:off x="6142425" y="2183500"/>
              <a:ext cx="6875" cy="2925"/>
            </a:xfrm>
            <a:custGeom>
              <a:avLst/>
              <a:gdLst/>
              <a:ahLst/>
              <a:cxnLst/>
              <a:rect l="l" t="t" r="r" b="b"/>
              <a:pathLst>
                <a:path w="275" h="117" extrusionOk="0">
                  <a:moveTo>
                    <a:pt x="137" y="1"/>
                  </a:moveTo>
                  <a:cubicBezTo>
                    <a:pt x="93" y="1"/>
                    <a:pt x="48" y="40"/>
                    <a:pt x="0" y="117"/>
                  </a:cubicBezTo>
                  <a:lnTo>
                    <a:pt x="274" y="117"/>
                  </a:lnTo>
                  <a:cubicBezTo>
                    <a:pt x="227" y="40"/>
                    <a:pt x="182"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32"/>
            <p:cNvSpPr/>
            <p:nvPr/>
          </p:nvSpPr>
          <p:spPr>
            <a:xfrm>
              <a:off x="6149275" y="2186400"/>
              <a:ext cx="5075" cy="1900"/>
            </a:xfrm>
            <a:custGeom>
              <a:avLst/>
              <a:gdLst/>
              <a:ahLst/>
              <a:cxnLst/>
              <a:rect l="l" t="t" r="r" b="b"/>
              <a:pathLst>
                <a:path w="203" h="76" extrusionOk="0">
                  <a:moveTo>
                    <a:pt x="0" y="1"/>
                  </a:moveTo>
                  <a:cubicBezTo>
                    <a:pt x="30" y="54"/>
                    <a:pt x="63" y="75"/>
                    <a:pt x="97" y="75"/>
                  </a:cubicBezTo>
                  <a:cubicBezTo>
                    <a:pt x="131" y="75"/>
                    <a:pt x="167" y="54"/>
                    <a:pt x="203" y="25"/>
                  </a:cubicBezTo>
                  <a:cubicBezTo>
                    <a:pt x="131" y="25"/>
                    <a:pt x="7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32"/>
            <p:cNvSpPr/>
            <p:nvPr/>
          </p:nvSpPr>
          <p:spPr>
            <a:xfrm>
              <a:off x="5197950" y="2254575"/>
              <a:ext cx="41700" cy="15200"/>
            </a:xfrm>
            <a:custGeom>
              <a:avLst/>
              <a:gdLst/>
              <a:ahLst/>
              <a:cxnLst/>
              <a:rect l="l" t="t" r="r" b="b"/>
              <a:pathLst>
                <a:path w="1668" h="608" extrusionOk="0">
                  <a:moveTo>
                    <a:pt x="179" y="0"/>
                  </a:moveTo>
                  <a:cubicBezTo>
                    <a:pt x="120" y="60"/>
                    <a:pt x="13" y="60"/>
                    <a:pt x="1" y="167"/>
                  </a:cubicBezTo>
                  <a:cubicBezTo>
                    <a:pt x="179" y="334"/>
                    <a:pt x="382" y="274"/>
                    <a:pt x="572" y="298"/>
                  </a:cubicBezTo>
                  <a:cubicBezTo>
                    <a:pt x="668" y="358"/>
                    <a:pt x="799" y="346"/>
                    <a:pt x="894" y="405"/>
                  </a:cubicBezTo>
                  <a:cubicBezTo>
                    <a:pt x="918" y="417"/>
                    <a:pt x="965" y="429"/>
                    <a:pt x="1013" y="429"/>
                  </a:cubicBezTo>
                  <a:cubicBezTo>
                    <a:pt x="1072" y="465"/>
                    <a:pt x="1108" y="489"/>
                    <a:pt x="1168" y="512"/>
                  </a:cubicBezTo>
                  <a:cubicBezTo>
                    <a:pt x="1251" y="524"/>
                    <a:pt x="1334" y="548"/>
                    <a:pt x="1406" y="584"/>
                  </a:cubicBezTo>
                  <a:cubicBezTo>
                    <a:pt x="1453" y="596"/>
                    <a:pt x="1513" y="608"/>
                    <a:pt x="1572" y="608"/>
                  </a:cubicBezTo>
                  <a:cubicBezTo>
                    <a:pt x="1632" y="584"/>
                    <a:pt x="1668" y="536"/>
                    <a:pt x="1668" y="477"/>
                  </a:cubicBezTo>
                  <a:lnTo>
                    <a:pt x="1608" y="417"/>
                  </a:lnTo>
                  <a:lnTo>
                    <a:pt x="1620" y="405"/>
                  </a:lnTo>
                  <a:cubicBezTo>
                    <a:pt x="1561" y="358"/>
                    <a:pt x="1465" y="346"/>
                    <a:pt x="1406" y="274"/>
                  </a:cubicBezTo>
                  <a:cubicBezTo>
                    <a:pt x="1394" y="215"/>
                    <a:pt x="1382" y="167"/>
                    <a:pt x="1334" y="120"/>
                  </a:cubicBezTo>
                  <a:cubicBezTo>
                    <a:pt x="1320" y="106"/>
                    <a:pt x="1302" y="100"/>
                    <a:pt x="1285" y="100"/>
                  </a:cubicBezTo>
                  <a:cubicBezTo>
                    <a:pt x="1273" y="100"/>
                    <a:pt x="1261" y="103"/>
                    <a:pt x="1251" y="108"/>
                  </a:cubicBezTo>
                  <a:cubicBezTo>
                    <a:pt x="1144" y="69"/>
                    <a:pt x="1034" y="60"/>
                    <a:pt x="923" y="60"/>
                  </a:cubicBezTo>
                  <a:cubicBezTo>
                    <a:pt x="818" y="60"/>
                    <a:pt x="712" y="68"/>
                    <a:pt x="606" y="68"/>
                  </a:cubicBezTo>
                  <a:cubicBezTo>
                    <a:pt x="511" y="68"/>
                    <a:pt x="416" y="61"/>
                    <a:pt x="322" y="36"/>
                  </a:cubicBezTo>
                  <a:cubicBezTo>
                    <a:pt x="275" y="12"/>
                    <a:pt x="215" y="12"/>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32"/>
            <p:cNvSpPr/>
            <p:nvPr/>
          </p:nvSpPr>
          <p:spPr>
            <a:xfrm>
              <a:off x="5241425" y="2265700"/>
              <a:ext cx="25625" cy="10925"/>
            </a:xfrm>
            <a:custGeom>
              <a:avLst/>
              <a:gdLst/>
              <a:ahLst/>
              <a:cxnLst/>
              <a:rect l="l" t="t" r="r" b="b"/>
              <a:pathLst>
                <a:path w="1025" h="437" extrusionOk="0">
                  <a:moveTo>
                    <a:pt x="259" y="0"/>
                  </a:moveTo>
                  <a:cubicBezTo>
                    <a:pt x="187" y="0"/>
                    <a:pt x="118" y="24"/>
                    <a:pt x="48" y="79"/>
                  </a:cubicBezTo>
                  <a:cubicBezTo>
                    <a:pt x="0" y="139"/>
                    <a:pt x="0" y="198"/>
                    <a:pt x="24" y="258"/>
                  </a:cubicBezTo>
                  <a:cubicBezTo>
                    <a:pt x="286" y="437"/>
                    <a:pt x="560" y="389"/>
                    <a:pt x="846" y="437"/>
                  </a:cubicBezTo>
                  <a:lnTo>
                    <a:pt x="1024" y="306"/>
                  </a:lnTo>
                  <a:cubicBezTo>
                    <a:pt x="893" y="246"/>
                    <a:pt x="703" y="306"/>
                    <a:pt x="595" y="139"/>
                  </a:cubicBezTo>
                  <a:cubicBezTo>
                    <a:pt x="548" y="79"/>
                    <a:pt x="488" y="44"/>
                    <a:pt x="417" y="32"/>
                  </a:cubicBezTo>
                  <a:cubicBezTo>
                    <a:pt x="363" y="12"/>
                    <a:pt x="310" y="0"/>
                    <a:pt x="2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32"/>
            <p:cNvSpPr/>
            <p:nvPr/>
          </p:nvSpPr>
          <p:spPr>
            <a:xfrm>
              <a:off x="5170275" y="2249800"/>
              <a:ext cx="32475" cy="8675"/>
            </a:xfrm>
            <a:custGeom>
              <a:avLst/>
              <a:gdLst/>
              <a:ahLst/>
              <a:cxnLst/>
              <a:rect l="l" t="t" r="r" b="b"/>
              <a:pathLst>
                <a:path w="1299" h="347" extrusionOk="0">
                  <a:moveTo>
                    <a:pt x="700" y="0"/>
                  </a:moveTo>
                  <a:cubicBezTo>
                    <a:pt x="662" y="0"/>
                    <a:pt x="624" y="4"/>
                    <a:pt x="584" y="13"/>
                  </a:cubicBezTo>
                  <a:cubicBezTo>
                    <a:pt x="429" y="72"/>
                    <a:pt x="274" y="72"/>
                    <a:pt x="120" y="132"/>
                  </a:cubicBezTo>
                  <a:cubicBezTo>
                    <a:pt x="72" y="132"/>
                    <a:pt x="48" y="132"/>
                    <a:pt x="1" y="144"/>
                  </a:cubicBezTo>
                  <a:cubicBezTo>
                    <a:pt x="98" y="291"/>
                    <a:pt x="225" y="318"/>
                    <a:pt x="360" y="318"/>
                  </a:cubicBezTo>
                  <a:cubicBezTo>
                    <a:pt x="440" y="318"/>
                    <a:pt x="524" y="308"/>
                    <a:pt x="606" y="308"/>
                  </a:cubicBezTo>
                  <a:cubicBezTo>
                    <a:pt x="655" y="308"/>
                    <a:pt x="703" y="312"/>
                    <a:pt x="751" y="322"/>
                  </a:cubicBezTo>
                  <a:cubicBezTo>
                    <a:pt x="870" y="346"/>
                    <a:pt x="1001" y="346"/>
                    <a:pt x="1120" y="346"/>
                  </a:cubicBezTo>
                  <a:cubicBezTo>
                    <a:pt x="1179" y="299"/>
                    <a:pt x="1239" y="239"/>
                    <a:pt x="1298" y="180"/>
                  </a:cubicBezTo>
                  <a:cubicBezTo>
                    <a:pt x="1251" y="168"/>
                    <a:pt x="1227" y="144"/>
                    <a:pt x="1167" y="144"/>
                  </a:cubicBezTo>
                  <a:cubicBezTo>
                    <a:pt x="1012" y="76"/>
                    <a:pt x="865" y="0"/>
                    <a:pt x="70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32"/>
            <p:cNvSpPr/>
            <p:nvPr/>
          </p:nvSpPr>
          <p:spPr>
            <a:xfrm>
              <a:off x="5212850" y="2261625"/>
              <a:ext cx="7750" cy="2800"/>
            </a:xfrm>
            <a:custGeom>
              <a:avLst/>
              <a:gdLst/>
              <a:ahLst/>
              <a:cxnLst/>
              <a:rect l="l" t="t" r="r" b="b"/>
              <a:pathLst>
                <a:path w="310" h="112" extrusionOk="0">
                  <a:moveTo>
                    <a:pt x="69" y="0"/>
                  </a:moveTo>
                  <a:cubicBezTo>
                    <a:pt x="46" y="0"/>
                    <a:pt x="23" y="2"/>
                    <a:pt x="0" y="4"/>
                  </a:cubicBezTo>
                  <a:cubicBezTo>
                    <a:pt x="84" y="88"/>
                    <a:pt x="191" y="111"/>
                    <a:pt x="310" y="111"/>
                  </a:cubicBezTo>
                  <a:cubicBezTo>
                    <a:pt x="252" y="25"/>
                    <a:pt x="164" y="0"/>
                    <a:pt x="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32"/>
            <p:cNvSpPr/>
            <p:nvPr/>
          </p:nvSpPr>
          <p:spPr>
            <a:xfrm>
              <a:off x="5223550" y="2265300"/>
              <a:ext cx="4200" cy="2100"/>
            </a:xfrm>
            <a:custGeom>
              <a:avLst/>
              <a:gdLst/>
              <a:ahLst/>
              <a:cxnLst/>
              <a:rect l="l" t="t" r="r" b="b"/>
              <a:pathLst>
                <a:path w="168" h="84" extrusionOk="0">
                  <a:moveTo>
                    <a:pt x="1" y="0"/>
                  </a:moveTo>
                  <a:lnTo>
                    <a:pt x="1" y="0"/>
                  </a:lnTo>
                  <a:cubicBezTo>
                    <a:pt x="60" y="36"/>
                    <a:pt x="108" y="60"/>
                    <a:pt x="167" y="83"/>
                  </a:cubicBezTo>
                  <a:cubicBezTo>
                    <a:pt x="108" y="48"/>
                    <a:pt x="60"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32"/>
            <p:cNvSpPr/>
            <p:nvPr/>
          </p:nvSpPr>
          <p:spPr>
            <a:xfrm>
              <a:off x="5233675" y="2268275"/>
              <a:ext cx="4800" cy="2700"/>
            </a:xfrm>
            <a:custGeom>
              <a:avLst/>
              <a:gdLst/>
              <a:ahLst/>
              <a:cxnLst/>
              <a:rect l="l" t="t" r="r" b="b"/>
              <a:pathLst>
                <a:path w="192" h="108" extrusionOk="0">
                  <a:moveTo>
                    <a:pt x="191" y="0"/>
                  </a:moveTo>
                  <a:cubicBezTo>
                    <a:pt x="132" y="24"/>
                    <a:pt x="60" y="24"/>
                    <a:pt x="1" y="36"/>
                  </a:cubicBezTo>
                  <a:cubicBezTo>
                    <a:pt x="72" y="60"/>
                    <a:pt x="132" y="95"/>
                    <a:pt x="191" y="107"/>
                  </a:cubicBezTo>
                  <a:lnTo>
                    <a:pt x="19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32"/>
            <p:cNvSpPr/>
            <p:nvPr/>
          </p:nvSpPr>
          <p:spPr>
            <a:xfrm>
              <a:off x="5238450" y="2266775"/>
              <a:ext cx="3575" cy="5375"/>
            </a:xfrm>
            <a:custGeom>
              <a:avLst/>
              <a:gdLst/>
              <a:ahLst/>
              <a:cxnLst/>
              <a:rect l="l" t="t" r="r" b="b"/>
              <a:pathLst>
                <a:path w="143" h="215" extrusionOk="0">
                  <a:moveTo>
                    <a:pt x="72" y="1"/>
                  </a:moveTo>
                  <a:cubicBezTo>
                    <a:pt x="48" y="24"/>
                    <a:pt x="24" y="48"/>
                    <a:pt x="0" y="60"/>
                  </a:cubicBezTo>
                  <a:lnTo>
                    <a:pt x="0" y="167"/>
                  </a:lnTo>
                  <a:cubicBezTo>
                    <a:pt x="60" y="179"/>
                    <a:pt x="107" y="203"/>
                    <a:pt x="143" y="215"/>
                  </a:cubicBezTo>
                  <a:lnTo>
                    <a:pt x="143" y="143"/>
                  </a:lnTo>
                  <a:lnTo>
                    <a:pt x="143" y="60"/>
                  </a:lnTo>
                  <a:cubicBezTo>
                    <a:pt x="119" y="48"/>
                    <a:pt x="107" y="24"/>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32"/>
            <p:cNvSpPr/>
            <p:nvPr/>
          </p:nvSpPr>
          <p:spPr>
            <a:xfrm>
              <a:off x="5335475" y="2288250"/>
              <a:ext cx="18775" cy="5675"/>
            </a:xfrm>
            <a:custGeom>
              <a:avLst/>
              <a:gdLst/>
              <a:ahLst/>
              <a:cxnLst/>
              <a:rect l="l" t="t" r="r" b="b"/>
              <a:pathLst>
                <a:path w="751" h="227" extrusionOk="0">
                  <a:moveTo>
                    <a:pt x="526" y="0"/>
                  </a:moveTo>
                  <a:cubicBezTo>
                    <a:pt x="454" y="0"/>
                    <a:pt x="378" y="28"/>
                    <a:pt x="298" y="58"/>
                  </a:cubicBezTo>
                  <a:cubicBezTo>
                    <a:pt x="191" y="70"/>
                    <a:pt x="108" y="70"/>
                    <a:pt x="1" y="82"/>
                  </a:cubicBezTo>
                  <a:cubicBezTo>
                    <a:pt x="117" y="198"/>
                    <a:pt x="242" y="227"/>
                    <a:pt x="372" y="227"/>
                  </a:cubicBezTo>
                  <a:cubicBezTo>
                    <a:pt x="496" y="227"/>
                    <a:pt x="623" y="201"/>
                    <a:pt x="751" y="201"/>
                  </a:cubicBezTo>
                  <a:cubicBezTo>
                    <a:pt x="727" y="154"/>
                    <a:pt x="727" y="130"/>
                    <a:pt x="715" y="94"/>
                  </a:cubicBezTo>
                  <a:cubicBezTo>
                    <a:pt x="657" y="25"/>
                    <a:pt x="594" y="0"/>
                    <a:pt x="5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32"/>
            <p:cNvSpPr/>
            <p:nvPr/>
          </p:nvSpPr>
          <p:spPr>
            <a:xfrm>
              <a:off x="5217300" y="1938175"/>
              <a:ext cx="2125" cy="3875"/>
            </a:xfrm>
            <a:custGeom>
              <a:avLst/>
              <a:gdLst/>
              <a:ahLst/>
              <a:cxnLst/>
              <a:rect l="l" t="t" r="r" b="b"/>
              <a:pathLst>
                <a:path w="85" h="155" extrusionOk="0">
                  <a:moveTo>
                    <a:pt x="1" y="0"/>
                  </a:moveTo>
                  <a:lnTo>
                    <a:pt x="1" y="155"/>
                  </a:lnTo>
                  <a:cubicBezTo>
                    <a:pt x="84" y="107"/>
                    <a:pt x="84" y="7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32"/>
            <p:cNvSpPr/>
            <p:nvPr/>
          </p:nvSpPr>
          <p:spPr>
            <a:xfrm>
              <a:off x="5220575" y="1973000"/>
              <a:ext cx="1825" cy="1500"/>
            </a:xfrm>
            <a:custGeom>
              <a:avLst/>
              <a:gdLst/>
              <a:ahLst/>
              <a:cxnLst/>
              <a:rect l="l" t="t" r="r" b="b"/>
              <a:pathLst>
                <a:path w="73" h="60" extrusionOk="0">
                  <a:moveTo>
                    <a:pt x="25" y="0"/>
                  </a:moveTo>
                  <a:lnTo>
                    <a:pt x="25" y="0"/>
                  </a:lnTo>
                  <a:cubicBezTo>
                    <a:pt x="13" y="0"/>
                    <a:pt x="13" y="48"/>
                    <a:pt x="1" y="60"/>
                  </a:cubicBezTo>
                  <a:cubicBezTo>
                    <a:pt x="60" y="24"/>
                    <a:pt x="72" y="12"/>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32"/>
            <p:cNvSpPr/>
            <p:nvPr/>
          </p:nvSpPr>
          <p:spPr>
            <a:xfrm>
              <a:off x="5225050" y="1806000"/>
              <a:ext cx="2700" cy="4500"/>
            </a:xfrm>
            <a:custGeom>
              <a:avLst/>
              <a:gdLst/>
              <a:ahLst/>
              <a:cxnLst/>
              <a:rect l="l" t="t" r="r" b="b"/>
              <a:pathLst>
                <a:path w="108" h="180" extrusionOk="0">
                  <a:moveTo>
                    <a:pt x="107" y="1"/>
                  </a:moveTo>
                  <a:cubicBezTo>
                    <a:pt x="24" y="25"/>
                    <a:pt x="0" y="84"/>
                    <a:pt x="0" y="179"/>
                  </a:cubicBezTo>
                  <a:cubicBezTo>
                    <a:pt x="24" y="120"/>
                    <a:pt x="72" y="60"/>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32"/>
            <p:cNvSpPr/>
            <p:nvPr/>
          </p:nvSpPr>
          <p:spPr>
            <a:xfrm>
              <a:off x="5909350" y="3114825"/>
              <a:ext cx="10450" cy="4475"/>
            </a:xfrm>
            <a:custGeom>
              <a:avLst/>
              <a:gdLst/>
              <a:ahLst/>
              <a:cxnLst/>
              <a:rect l="l" t="t" r="r" b="b"/>
              <a:pathLst>
                <a:path w="418" h="179" extrusionOk="0">
                  <a:moveTo>
                    <a:pt x="214" y="1"/>
                  </a:moveTo>
                  <a:cubicBezTo>
                    <a:pt x="147" y="1"/>
                    <a:pt x="75" y="51"/>
                    <a:pt x="1" y="154"/>
                  </a:cubicBezTo>
                  <a:cubicBezTo>
                    <a:pt x="46" y="136"/>
                    <a:pt x="89" y="129"/>
                    <a:pt x="133" y="129"/>
                  </a:cubicBezTo>
                  <a:cubicBezTo>
                    <a:pt x="227" y="129"/>
                    <a:pt x="320" y="162"/>
                    <a:pt x="418" y="178"/>
                  </a:cubicBezTo>
                  <a:cubicBezTo>
                    <a:pt x="356" y="60"/>
                    <a:pt x="287" y="1"/>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32"/>
            <p:cNvSpPr/>
            <p:nvPr/>
          </p:nvSpPr>
          <p:spPr>
            <a:xfrm>
              <a:off x="6084975" y="3087425"/>
              <a:ext cx="4500" cy="3000"/>
            </a:xfrm>
            <a:custGeom>
              <a:avLst/>
              <a:gdLst/>
              <a:ahLst/>
              <a:cxnLst/>
              <a:rect l="l" t="t" r="r" b="b"/>
              <a:pathLst>
                <a:path w="180" h="120" extrusionOk="0">
                  <a:moveTo>
                    <a:pt x="131" y="0"/>
                  </a:moveTo>
                  <a:cubicBezTo>
                    <a:pt x="84" y="36"/>
                    <a:pt x="36" y="71"/>
                    <a:pt x="0" y="119"/>
                  </a:cubicBezTo>
                  <a:cubicBezTo>
                    <a:pt x="60" y="83"/>
                    <a:pt x="120" y="71"/>
                    <a:pt x="179" y="60"/>
                  </a:cubicBezTo>
                  <a:cubicBezTo>
                    <a:pt x="155" y="36"/>
                    <a:pt x="143" y="12"/>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32"/>
            <p:cNvSpPr/>
            <p:nvPr/>
          </p:nvSpPr>
          <p:spPr>
            <a:xfrm>
              <a:off x="6001025" y="3072775"/>
              <a:ext cx="5100" cy="3050"/>
            </a:xfrm>
            <a:custGeom>
              <a:avLst/>
              <a:gdLst/>
              <a:ahLst/>
              <a:cxnLst/>
              <a:rect l="l" t="t" r="r" b="b"/>
              <a:pathLst>
                <a:path w="204" h="122" extrusionOk="0">
                  <a:moveTo>
                    <a:pt x="91" y="1"/>
                  </a:moveTo>
                  <a:cubicBezTo>
                    <a:pt x="67" y="1"/>
                    <a:pt x="38" y="17"/>
                    <a:pt x="1" y="62"/>
                  </a:cubicBezTo>
                  <a:cubicBezTo>
                    <a:pt x="84" y="86"/>
                    <a:pt x="144" y="110"/>
                    <a:pt x="203" y="122"/>
                  </a:cubicBezTo>
                  <a:cubicBezTo>
                    <a:pt x="171" y="81"/>
                    <a:pt x="144" y="1"/>
                    <a:pt x="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32"/>
            <p:cNvSpPr/>
            <p:nvPr/>
          </p:nvSpPr>
          <p:spPr>
            <a:xfrm>
              <a:off x="6146300" y="3648275"/>
              <a:ext cx="21450" cy="5300"/>
            </a:xfrm>
            <a:custGeom>
              <a:avLst/>
              <a:gdLst/>
              <a:ahLst/>
              <a:cxnLst/>
              <a:rect l="l" t="t" r="r" b="b"/>
              <a:pathLst>
                <a:path w="858" h="212" extrusionOk="0">
                  <a:moveTo>
                    <a:pt x="615" y="0"/>
                  </a:moveTo>
                  <a:cubicBezTo>
                    <a:pt x="591" y="0"/>
                    <a:pt x="565" y="3"/>
                    <a:pt x="536" y="9"/>
                  </a:cubicBezTo>
                  <a:cubicBezTo>
                    <a:pt x="357" y="33"/>
                    <a:pt x="179" y="33"/>
                    <a:pt x="0" y="45"/>
                  </a:cubicBezTo>
                  <a:cubicBezTo>
                    <a:pt x="48" y="164"/>
                    <a:pt x="167" y="200"/>
                    <a:pt x="286" y="212"/>
                  </a:cubicBezTo>
                  <a:cubicBezTo>
                    <a:pt x="476" y="200"/>
                    <a:pt x="667" y="200"/>
                    <a:pt x="857" y="188"/>
                  </a:cubicBezTo>
                  <a:cubicBezTo>
                    <a:pt x="798" y="70"/>
                    <a:pt x="731" y="0"/>
                    <a:pt x="6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32"/>
            <p:cNvSpPr/>
            <p:nvPr/>
          </p:nvSpPr>
          <p:spPr>
            <a:xfrm>
              <a:off x="6167725" y="3652950"/>
              <a:ext cx="3000" cy="2125"/>
            </a:xfrm>
            <a:custGeom>
              <a:avLst/>
              <a:gdLst/>
              <a:ahLst/>
              <a:cxnLst/>
              <a:rect l="l" t="t" r="r" b="b"/>
              <a:pathLst>
                <a:path w="120" h="85" extrusionOk="0">
                  <a:moveTo>
                    <a:pt x="0" y="1"/>
                  </a:moveTo>
                  <a:cubicBezTo>
                    <a:pt x="24" y="13"/>
                    <a:pt x="48" y="37"/>
                    <a:pt x="60" y="84"/>
                  </a:cubicBezTo>
                  <a:cubicBezTo>
                    <a:pt x="96" y="60"/>
                    <a:pt x="108" y="25"/>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32"/>
            <p:cNvSpPr/>
            <p:nvPr/>
          </p:nvSpPr>
          <p:spPr>
            <a:xfrm>
              <a:off x="6194225" y="3644925"/>
              <a:ext cx="26850" cy="8075"/>
            </a:xfrm>
            <a:custGeom>
              <a:avLst/>
              <a:gdLst/>
              <a:ahLst/>
              <a:cxnLst/>
              <a:rect l="l" t="t" r="r" b="b"/>
              <a:pathLst>
                <a:path w="1074" h="323" extrusionOk="0">
                  <a:moveTo>
                    <a:pt x="238" y="0"/>
                  </a:moveTo>
                  <a:cubicBezTo>
                    <a:pt x="0" y="227"/>
                    <a:pt x="393" y="203"/>
                    <a:pt x="369" y="322"/>
                  </a:cubicBezTo>
                  <a:lnTo>
                    <a:pt x="714" y="322"/>
                  </a:lnTo>
                  <a:cubicBezTo>
                    <a:pt x="728" y="322"/>
                    <a:pt x="741" y="323"/>
                    <a:pt x="753" y="323"/>
                  </a:cubicBezTo>
                  <a:cubicBezTo>
                    <a:pt x="1073" y="323"/>
                    <a:pt x="936" y="174"/>
                    <a:pt x="810" y="36"/>
                  </a:cubicBezTo>
                  <a:cubicBezTo>
                    <a:pt x="607" y="36"/>
                    <a:pt x="429" y="24"/>
                    <a:pt x="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32"/>
            <p:cNvSpPr/>
            <p:nvPr/>
          </p:nvSpPr>
          <p:spPr>
            <a:xfrm>
              <a:off x="5751000" y="2138225"/>
              <a:ext cx="230125" cy="18675"/>
            </a:xfrm>
            <a:custGeom>
              <a:avLst/>
              <a:gdLst/>
              <a:ahLst/>
              <a:cxnLst/>
              <a:rect l="l" t="t" r="r" b="b"/>
              <a:pathLst>
                <a:path w="9205" h="747" extrusionOk="0">
                  <a:moveTo>
                    <a:pt x="584" y="0"/>
                  </a:moveTo>
                  <a:cubicBezTo>
                    <a:pt x="359" y="0"/>
                    <a:pt x="150" y="68"/>
                    <a:pt x="1" y="356"/>
                  </a:cubicBezTo>
                  <a:cubicBezTo>
                    <a:pt x="141" y="627"/>
                    <a:pt x="405" y="656"/>
                    <a:pt x="639" y="656"/>
                  </a:cubicBezTo>
                  <a:cubicBezTo>
                    <a:pt x="703" y="656"/>
                    <a:pt x="766" y="654"/>
                    <a:pt x="822" y="654"/>
                  </a:cubicBezTo>
                  <a:cubicBezTo>
                    <a:pt x="1751" y="642"/>
                    <a:pt x="2680" y="583"/>
                    <a:pt x="3608" y="487"/>
                  </a:cubicBezTo>
                  <a:cubicBezTo>
                    <a:pt x="3908" y="440"/>
                    <a:pt x="4207" y="423"/>
                    <a:pt x="4505" y="423"/>
                  </a:cubicBezTo>
                  <a:cubicBezTo>
                    <a:pt x="5307" y="423"/>
                    <a:pt x="6105" y="547"/>
                    <a:pt x="6910" y="547"/>
                  </a:cubicBezTo>
                  <a:cubicBezTo>
                    <a:pt x="6937" y="547"/>
                    <a:pt x="6963" y="547"/>
                    <a:pt x="6990" y="547"/>
                  </a:cubicBezTo>
                  <a:cubicBezTo>
                    <a:pt x="7255" y="699"/>
                    <a:pt x="7522" y="746"/>
                    <a:pt x="7790" y="746"/>
                  </a:cubicBezTo>
                  <a:cubicBezTo>
                    <a:pt x="8233" y="746"/>
                    <a:pt x="8681" y="617"/>
                    <a:pt x="9133" y="617"/>
                  </a:cubicBezTo>
                  <a:cubicBezTo>
                    <a:pt x="9156" y="617"/>
                    <a:pt x="9180" y="617"/>
                    <a:pt x="9204" y="618"/>
                  </a:cubicBezTo>
                  <a:cubicBezTo>
                    <a:pt x="9145" y="535"/>
                    <a:pt x="9097" y="440"/>
                    <a:pt x="9038" y="356"/>
                  </a:cubicBezTo>
                  <a:cubicBezTo>
                    <a:pt x="8974" y="397"/>
                    <a:pt x="8909" y="410"/>
                    <a:pt x="8843" y="410"/>
                  </a:cubicBezTo>
                  <a:cubicBezTo>
                    <a:pt x="8703" y="410"/>
                    <a:pt x="8558" y="348"/>
                    <a:pt x="8410" y="348"/>
                  </a:cubicBezTo>
                  <a:cubicBezTo>
                    <a:pt x="8381" y="348"/>
                    <a:pt x="8352" y="351"/>
                    <a:pt x="8323" y="356"/>
                  </a:cubicBezTo>
                  <a:cubicBezTo>
                    <a:pt x="8323" y="368"/>
                    <a:pt x="8299" y="368"/>
                    <a:pt x="8264" y="380"/>
                  </a:cubicBezTo>
                  <a:cubicBezTo>
                    <a:pt x="8253" y="387"/>
                    <a:pt x="8243" y="390"/>
                    <a:pt x="8232" y="390"/>
                  </a:cubicBezTo>
                  <a:cubicBezTo>
                    <a:pt x="8207" y="390"/>
                    <a:pt x="8182" y="373"/>
                    <a:pt x="8156" y="356"/>
                  </a:cubicBezTo>
                  <a:lnTo>
                    <a:pt x="8037" y="356"/>
                  </a:lnTo>
                  <a:cubicBezTo>
                    <a:pt x="7855" y="415"/>
                    <a:pt x="7673" y="436"/>
                    <a:pt x="7490" y="436"/>
                  </a:cubicBezTo>
                  <a:cubicBezTo>
                    <a:pt x="7078" y="436"/>
                    <a:pt x="6668" y="326"/>
                    <a:pt x="6263" y="285"/>
                  </a:cubicBezTo>
                  <a:cubicBezTo>
                    <a:pt x="5800" y="243"/>
                    <a:pt x="5337" y="201"/>
                    <a:pt x="4874" y="201"/>
                  </a:cubicBezTo>
                  <a:cubicBezTo>
                    <a:pt x="4682" y="201"/>
                    <a:pt x="4491" y="208"/>
                    <a:pt x="4299" y="225"/>
                  </a:cubicBezTo>
                  <a:cubicBezTo>
                    <a:pt x="4299" y="225"/>
                    <a:pt x="4287" y="237"/>
                    <a:pt x="4263" y="237"/>
                  </a:cubicBezTo>
                  <a:cubicBezTo>
                    <a:pt x="4227" y="237"/>
                    <a:pt x="4204" y="225"/>
                    <a:pt x="4168" y="190"/>
                  </a:cubicBezTo>
                  <a:cubicBezTo>
                    <a:pt x="4136" y="164"/>
                    <a:pt x="4104" y="152"/>
                    <a:pt x="4072" y="152"/>
                  </a:cubicBezTo>
                  <a:cubicBezTo>
                    <a:pt x="4045" y="152"/>
                    <a:pt x="4017" y="161"/>
                    <a:pt x="3989" y="178"/>
                  </a:cubicBezTo>
                  <a:lnTo>
                    <a:pt x="3930" y="178"/>
                  </a:lnTo>
                  <a:cubicBezTo>
                    <a:pt x="3897" y="161"/>
                    <a:pt x="3866" y="152"/>
                    <a:pt x="3837" y="152"/>
                  </a:cubicBezTo>
                  <a:cubicBezTo>
                    <a:pt x="3803" y="152"/>
                    <a:pt x="3771" y="164"/>
                    <a:pt x="3739" y="190"/>
                  </a:cubicBezTo>
                  <a:cubicBezTo>
                    <a:pt x="3648" y="251"/>
                    <a:pt x="3553" y="283"/>
                    <a:pt x="3456" y="283"/>
                  </a:cubicBezTo>
                  <a:cubicBezTo>
                    <a:pt x="3362" y="283"/>
                    <a:pt x="3267" y="254"/>
                    <a:pt x="3168" y="190"/>
                  </a:cubicBezTo>
                  <a:lnTo>
                    <a:pt x="3192" y="190"/>
                  </a:lnTo>
                  <a:cubicBezTo>
                    <a:pt x="3135" y="156"/>
                    <a:pt x="3081" y="140"/>
                    <a:pt x="3028" y="140"/>
                  </a:cubicBezTo>
                  <a:cubicBezTo>
                    <a:pt x="2970" y="140"/>
                    <a:pt x="2914" y="159"/>
                    <a:pt x="2858" y="190"/>
                  </a:cubicBezTo>
                  <a:cubicBezTo>
                    <a:pt x="2834" y="178"/>
                    <a:pt x="2799" y="178"/>
                    <a:pt x="2775" y="178"/>
                  </a:cubicBezTo>
                  <a:cubicBezTo>
                    <a:pt x="2310" y="237"/>
                    <a:pt x="1846" y="297"/>
                    <a:pt x="1382" y="321"/>
                  </a:cubicBezTo>
                  <a:cubicBezTo>
                    <a:pt x="1369" y="322"/>
                    <a:pt x="1358" y="323"/>
                    <a:pt x="1348" y="323"/>
                  </a:cubicBezTo>
                  <a:cubicBezTo>
                    <a:pt x="1200" y="323"/>
                    <a:pt x="1265" y="171"/>
                    <a:pt x="1298" y="71"/>
                  </a:cubicBezTo>
                  <a:lnTo>
                    <a:pt x="1310" y="47"/>
                  </a:lnTo>
                  <a:lnTo>
                    <a:pt x="1310" y="47"/>
                  </a:lnTo>
                  <a:cubicBezTo>
                    <a:pt x="1273" y="52"/>
                    <a:pt x="1234" y="54"/>
                    <a:pt x="1195" y="54"/>
                  </a:cubicBezTo>
                  <a:cubicBezTo>
                    <a:pt x="997" y="54"/>
                    <a:pt x="784" y="0"/>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32"/>
            <p:cNvSpPr/>
            <p:nvPr/>
          </p:nvSpPr>
          <p:spPr>
            <a:xfrm>
              <a:off x="5697425" y="2144000"/>
              <a:ext cx="143800" cy="13600"/>
            </a:xfrm>
            <a:custGeom>
              <a:avLst/>
              <a:gdLst/>
              <a:ahLst/>
              <a:cxnLst/>
              <a:rect l="l" t="t" r="r" b="b"/>
              <a:pathLst>
                <a:path w="5752" h="544" extrusionOk="0">
                  <a:moveTo>
                    <a:pt x="880" y="0"/>
                  </a:moveTo>
                  <a:cubicBezTo>
                    <a:pt x="742" y="0"/>
                    <a:pt x="604" y="8"/>
                    <a:pt x="465" y="30"/>
                  </a:cubicBezTo>
                  <a:cubicBezTo>
                    <a:pt x="286" y="90"/>
                    <a:pt x="24" y="30"/>
                    <a:pt x="24" y="340"/>
                  </a:cubicBezTo>
                  <a:lnTo>
                    <a:pt x="1" y="387"/>
                  </a:lnTo>
                  <a:cubicBezTo>
                    <a:pt x="84" y="423"/>
                    <a:pt x="155" y="435"/>
                    <a:pt x="239" y="435"/>
                  </a:cubicBezTo>
                  <a:cubicBezTo>
                    <a:pt x="344" y="439"/>
                    <a:pt x="448" y="440"/>
                    <a:pt x="553" y="440"/>
                  </a:cubicBezTo>
                  <a:cubicBezTo>
                    <a:pt x="818" y="440"/>
                    <a:pt x="1081" y="431"/>
                    <a:pt x="1345" y="431"/>
                  </a:cubicBezTo>
                  <a:cubicBezTo>
                    <a:pt x="1626" y="431"/>
                    <a:pt x="1908" y="441"/>
                    <a:pt x="2191" y="482"/>
                  </a:cubicBezTo>
                  <a:cubicBezTo>
                    <a:pt x="2263" y="494"/>
                    <a:pt x="2346" y="494"/>
                    <a:pt x="2418" y="494"/>
                  </a:cubicBezTo>
                  <a:cubicBezTo>
                    <a:pt x="2471" y="471"/>
                    <a:pt x="2528" y="456"/>
                    <a:pt x="2583" y="456"/>
                  </a:cubicBezTo>
                  <a:cubicBezTo>
                    <a:pt x="2638" y="456"/>
                    <a:pt x="2691" y="471"/>
                    <a:pt x="2739" y="506"/>
                  </a:cubicBezTo>
                  <a:cubicBezTo>
                    <a:pt x="2847" y="497"/>
                    <a:pt x="2956" y="493"/>
                    <a:pt x="3063" y="493"/>
                  </a:cubicBezTo>
                  <a:cubicBezTo>
                    <a:pt x="3459" y="493"/>
                    <a:pt x="3850" y="543"/>
                    <a:pt x="4241" y="543"/>
                  </a:cubicBezTo>
                  <a:cubicBezTo>
                    <a:pt x="4411" y="543"/>
                    <a:pt x="4581" y="534"/>
                    <a:pt x="4751" y="506"/>
                  </a:cubicBezTo>
                  <a:cubicBezTo>
                    <a:pt x="4906" y="352"/>
                    <a:pt x="5085" y="387"/>
                    <a:pt x="5263" y="375"/>
                  </a:cubicBezTo>
                  <a:cubicBezTo>
                    <a:pt x="5325" y="375"/>
                    <a:pt x="5387" y="381"/>
                    <a:pt x="5447" y="381"/>
                  </a:cubicBezTo>
                  <a:cubicBezTo>
                    <a:pt x="5560" y="381"/>
                    <a:pt x="5666" y="361"/>
                    <a:pt x="5751" y="244"/>
                  </a:cubicBezTo>
                  <a:cubicBezTo>
                    <a:pt x="5447" y="224"/>
                    <a:pt x="5150" y="211"/>
                    <a:pt x="4853" y="211"/>
                  </a:cubicBezTo>
                  <a:cubicBezTo>
                    <a:pt x="4638" y="211"/>
                    <a:pt x="4423" y="217"/>
                    <a:pt x="4203" y="232"/>
                  </a:cubicBezTo>
                  <a:cubicBezTo>
                    <a:pt x="3849" y="251"/>
                    <a:pt x="3481" y="307"/>
                    <a:pt x="3116" y="307"/>
                  </a:cubicBezTo>
                  <a:cubicBezTo>
                    <a:pt x="2794" y="307"/>
                    <a:pt x="2474" y="264"/>
                    <a:pt x="2167" y="113"/>
                  </a:cubicBezTo>
                  <a:cubicBezTo>
                    <a:pt x="2132" y="113"/>
                    <a:pt x="2108" y="113"/>
                    <a:pt x="2060" y="66"/>
                  </a:cubicBezTo>
                  <a:cubicBezTo>
                    <a:pt x="1663" y="66"/>
                    <a:pt x="1273" y="0"/>
                    <a:pt x="8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32"/>
            <p:cNvSpPr/>
            <p:nvPr/>
          </p:nvSpPr>
          <p:spPr>
            <a:xfrm>
              <a:off x="6156700" y="2178975"/>
              <a:ext cx="3600" cy="2125"/>
            </a:xfrm>
            <a:custGeom>
              <a:avLst/>
              <a:gdLst/>
              <a:ahLst/>
              <a:cxnLst/>
              <a:rect l="l" t="t" r="r" b="b"/>
              <a:pathLst>
                <a:path w="144" h="85" extrusionOk="0">
                  <a:moveTo>
                    <a:pt x="1" y="0"/>
                  </a:moveTo>
                  <a:cubicBezTo>
                    <a:pt x="28" y="54"/>
                    <a:pt x="51" y="85"/>
                    <a:pt x="76" y="85"/>
                  </a:cubicBezTo>
                  <a:cubicBezTo>
                    <a:pt x="96" y="85"/>
                    <a:pt x="118" y="66"/>
                    <a:pt x="144" y="24"/>
                  </a:cubicBezTo>
                  <a:cubicBezTo>
                    <a:pt x="108" y="0"/>
                    <a:pt x="4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32"/>
            <p:cNvSpPr/>
            <p:nvPr/>
          </p:nvSpPr>
          <p:spPr>
            <a:xfrm>
              <a:off x="5378350" y="2132600"/>
              <a:ext cx="187525" cy="23025"/>
            </a:xfrm>
            <a:custGeom>
              <a:avLst/>
              <a:gdLst/>
              <a:ahLst/>
              <a:cxnLst/>
              <a:rect l="l" t="t" r="r" b="b"/>
              <a:pathLst>
                <a:path w="7501" h="921" extrusionOk="0">
                  <a:moveTo>
                    <a:pt x="1272" y="0"/>
                  </a:moveTo>
                  <a:cubicBezTo>
                    <a:pt x="847" y="0"/>
                    <a:pt x="423" y="53"/>
                    <a:pt x="12" y="236"/>
                  </a:cubicBezTo>
                  <a:cubicBezTo>
                    <a:pt x="0" y="343"/>
                    <a:pt x="0" y="450"/>
                    <a:pt x="0" y="546"/>
                  </a:cubicBezTo>
                  <a:cubicBezTo>
                    <a:pt x="131" y="712"/>
                    <a:pt x="322" y="712"/>
                    <a:pt x="500" y="760"/>
                  </a:cubicBezTo>
                  <a:cubicBezTo>
                    <a:pt x="530" y="766"/>
                    <a:pt x="560" y="769"/>
                    <a:pt x="589" y="769"/>
                  </a:cubicBezTo>
                  <a:cubicBezTo>
                    <a:pt x="619" y="769"/>
                    <a:pt x="649" y="766"/>
                    <a:pt x="679" y="760"/>
                  </a:cubicBezTo>
                  <a:cubicBezTo>
                    <a:pt x="720" y="712"/>
                    <a:pt x="759" y="688"/>
                    <a:pt x="796" y="688"/>
                  </a:cubicBezTo>
                  <a:cubicBezTo>
                    <a:pt x="833" y="688"/>
                    <a:pt x="869" y="712"/>
                    <a:pt x="905" y="760"/>
                  </a:cubicBezTo>
                  <a:cubicBezTo>
                    <a:pt x="947" y="768"/>
                    <a:pt x="989" y="777"/>
                    <a:pt x="1031" y="777"/>
                  </a:cubicBezTo>
                  <a:cubicBezTo>
                    <a:pt x="1049" y="777"/>
                    <a:pt x="1066" y="775"/>
                    <a:pt x="1084" y="772"/>
                  </a:cubicBezTo>
                  <a:cubicBezTo>
                    <a:pt x="1160" y="753"/>
                    <a:pt x="1240" y="745"/>
                    <a:pt x="1321" y="745"/>
                  </a:cubicBezTo>
                  <a:cubicBezTo>
                    <a:pt x="1444" y="745"/>
                    <a:pt x="1569" y="762"/>
                    <a:pt x="1691" y="784"/>
                  </a:cubicBezTo>
                  <a:cubicBezTo>
                    <a:pt x="1774" y="808"/>
                    <a:pt x="1822" y="808"/>
                    <a:pt x="1881" y="808"/>
                  </a:cubicBezTo>
                  <a:cubicBezTo>
                    <a:pt x="2024" y="808"/>
                    <a:pt x="2155" y="843"/>
                    <a:pt x="2286" y="843"/>
                  </a:cubicBezTo>
                  <a:cubicBezTo>
                    <a:pt x="2377" y="842"/>
                    <a:pt x="2469" y="841"/>
                    <a:pt x="2560" y="841"/>
                  </a:cubicBezTo>
                  <a:cubicBezTo>
                    <a:pt x="3032" y="841"/>
                    <a:pt x="3504" y="857"/>
                    <a:pt x="3977" y="857"/>
                  </a:cubicBezTo>
                  <a:cubicBezTo>
                    <a:pt x="4199" y="857"/>
                    <a:pt x="4421" y="853"/>
                    <a:pt x="4643" y="843"/>
                  </a:cubicBezTo>
                  <a:lnTo>
                    <a:pt x="5322" y="843"/>
                  </a:lnTo>
                  <a:cubicBezTo>
                    <a:pt x="5413" y="843"/>
                    <a:pt x="5506" y="840"/>
                    <a:pt x="5598" y="840"/>
                  </a:cubicBezTo>
                  <a:cubicBezTo>
                    <a:pt x="5760" y="840"/>
                    <a:pt x="5921" y="850"/>
                    <a:pt x="6072" y="903"/>
                  </a:cubicBezTo>
                  <a:cubicBezTo>
                    <a:pt x="6083" y="902"/>
                    <a:pt x="6093" y="902"/>
                    <a:pt x="6103" y="902"/>
                  </a:cubicBezTo>
                  <a:cubicBezTo>
                    <a:pt x="6184" y="902"/>
                    <a:pt x="6269" y="921"/>
                    <a:pt x="6351" y="921"/>
                  </a:cubicBezTo>
                  <a:cubicBezTo>
                    <a:pt x="6430" y="921"/>
                    <a:pt x="6506" y="903"/>
                    <a:pt x="6572" y="831"/>
                  </a:cubicBezTo>
                  <a:cubicBezTo>
                    <a:pt x="6709" y="736"/>
                    <a:pt x="6855" y="721"/>
                    <a:pt x="7004" y="721"/>
                  </a:cubicBezTo>
                  <a:cubicBezTo>
                    <a:pt x="7072" y="721"/>
                    <a:pt x="7140" y="724"/>
                    <a:pt x="7208" y="724"/>
                  </a:cubicBezTo>
                  <a:cubicBezTo>
                    <a:pt x="7290" y="724"/>
                    <a:pt x="7372" y="720"/>
                    <a:pt x="7453" y="700"/>
                  </a:cubicBezTo>
                  <a:cubicBezTo>
                    <a:pt x="7501" y="474"/>
                    <a:pt x="7382" y="367"/>
                    <a:pt x="7180" y="248"/>
                  </a:cubicBezTo>
                  <a:cubicBezTo>
                    <a:pt x="6929" y="176"/>
                    <a:pt x="6668" y="200"/>
                    <a:pt x="6406" y="188"/>
                  </a:cubicBezTo>
                  <a:cubicBezTo>
                    <a:pt x="6301" y="185"/>
                    <a:pt x="6195" y="184"/>
                    <a:pt x="6089" y="184"/>
                  </a:cubicBezTo>
                  <a:cubicBezTo>
                    <a:pt x="5726" y="184"/>
                    <a:pt x="5358" y="198"/>
                    <a:pt x="4989" y="198"/>
                  </a:cubicBezTo>
                  <a:cubicBezTo>
                    <a:pt x="4589" y="198"/>
                    <a:pt x="4188" y="182"/>
                    <a:pt x="3786" y="117"/>
                  </a:cubicBezTo>
                  <a:cubicBezTo>
                    <a:pt x="3665" y="123"/>
                    <a:pt x="3543" y="126"/>
                    <a:pt x="3420" y="126"/>
                  </a:cubicBezTo>
                  <a:cubicBezTo>
                    <a:pt x="3084" y="126"/>
                    <a:pt x="2742" y="104"/>
                    <a:pt x="2393" y="69"/>
                  </a:cubicBezTo>
                  <a:cubicBezTo>
                    <a:pt x="2024" y="41"/>
                    <a:pt x="1648" y="0"/>
                    <a:pt x="12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32"/>
            <p:cNvSpPr/>
            <p:nvPr/>
          </p:nvSpPr>
          <p:spPr>
            <a:xfrm>
              <a:off x="5378050" y="2124000"/>
              <a:ext cx="116400" cy="17350"/>
            </a:xfrm>
            <a:custGeom>
              <a:avLst/>
              <a:gdLst/>
              <a:ahLst/>
              <a:cxnLst/>
              <a:rect l="l" t="t" r="r" b="b"/>
              <a:pathLst>
                <a:path w="4656" h="694" extrusionOk="0">
                  <a:moveTo>
                    <a:pt x="419" y="0"/>
                  </a:moveTo>
                  <a:cubicBezTo>
                    <a:pt x="386" y="0"/>
                    <a:pt x="353" y="7"/>
                    <a:pt x="322" y="20"/>
                  </a:cubicBezTo>
                  <a:cubicBezTo>
                    <a:pt x="250" y="56"/>
                    <a:pt x="203" y="139"/>
                    <a:pt x="155" y="211"/>
                  </a:cubicBezTo>
                  <a:cubicBezTo>
                    <a:pt x="107" y="294"/>
                    <a:pt x="36" y="390"/>
                    <a:pt x="0" y="497"/>
                  </a:cubicBezTo>
                  <a:cubicBezTo>
                    <a:pt x="12" y="520"/>
                    <a:pt x="12" y="568"/>
                    <a:pt x="24" y="592"/>
                  </a:cubicBezTo>
                  <a:cubicBezTo>
                    <a:pt x="1310" y="592"/>
                    <a:pt x="2596" y="616"/>
                    <a:pt x="3882" y="628"/>
                  </a:cubicBezTo>
                  <a:cubicBezTo>
                    <a:pt x="3983" y="681"/>
                    <a:pt x="4090" y="693"/>
                    <a:pt x="4200" y="693"/>
                  </a:cubicBezTo>
                  <a:cubicBezTo>
                    <a:pt x="4288" y="693"/>
                    <a:pt x="4378" y="686"/>
                    <a:pt x="4469" y="686"/>
                  </a:cubicBezTo>
                  <a:cubicBezTo>
                    <a:pt x="4491" y="686"/>
                    <a:pt x="4514" y="686"/>
                    <a:pt x="4536" y="687"/>
                  </a:cubicBezTo>
                  <a:cubicBezTo>
                    <a:pt x="4608" y="651"/>
                    <a:pt x="4632" y="616"/>
                    <a:pt x="4655" y="532"/>
                  </a:cubicBezTo>
                  <a:cubicBezTo>
                    <a:pt x="4572" y="318"/>
                    <a:pt x="4322" y="318"/>
                    <a:pt x="4179" y="199"/>
                  </a:cubicBezTo>
                  <a:cubicBezTo>
                    <a:pt x="4179" y="175"/>
                    <a:pt x="4155" y="175"/>
                    <a:pt x="4132" y="163"/>
                  </a:cubicBezTo>
                  <a:cubicBezTo>
                    <a:pt x="4096" y="163"/>
                    <a:pt x="4072" y="163"/>
                    <a:pt x="4036" y="199"/>
                  </a:cubicBezTo>
                  <a:cubicBezTo>
                    <a:pt x="3951" y="297"/>
                    <a:pt x="3859" y="363"/>
                    <a:pt x="3766" y="363"/>
                  </a:cubicBezTo>
                  <a:cubicBezTo>
                    <a:pt x="3689" y="363"/>
                    <a:pt x="3611" y="318"/>
                    <a:pt x="3536" y="211"/>
                  </a:cubicBezTo>
                  <a:cubicBezTo>
                    <a:pt x="3458" y="102"/>
                    <a:pt x="3392" y="52"/>
                    <a:pt x="3340" y="52"/>
                  </a:cubicBezTo>
                  <a:cubicBezTo>
                    <a:pt x="3274" y="52"/>
                    <a:pt x="3233" y="135"/>
                    <a:pt x="3227" y="282"/>
                  </a:cubicBezTo>
                  <a:cubicBezTo>
                    <a:pt x="3209" y="431"/>
                    <a:pt x="3152" y="464"/>
                    <a:pt x="3084" y="464"/>
                  </a:cubicBezTo>
                  <a:cubicBezTo>
                    <a:pt x="3030" y="464"/>
                    <a:pt x="2969" y="444"/>
                    <a:pt x="2913" y="444"/>
                  </a:cubicBezTo>
                  <a:cubicBezTo>
                    <a:pt x="2898" y="444"/>
                    <a:pt x="2884" y="445"/>
                    <a:pt x="2870" y="449"/>
                  </a:cubicBezTo>
                  <a:cubicBezTo>
                    <a:pt x="2750" y="401"/>
                    <a:pt x="2822" y="259"/>
                    <a:pt x="2727" y="199"/>
                  </a:cubicBezTo>
                  <a:cubicBezTo>
                    <a:pt x="2623" y="65"/>
                    <a:pt x="2493" y="56"/>
                    <a:pt x="2352" y="56"/>
                  </a:cubicBezTo>
                  <a:cubicBezTo>
                    <a:pt x="2330" y="56"/>
                    <a:pt x="2308" y="56"/>
                    <a:pt x="2286" y="56"/>
                  </a:cubicBezTo>
                  <a:cubicBezTo>
                    <a:pt x="1750" y="56"/>
                    <a:pt x="1226" y="44"/>
                    <a:pt x="703" y="44"/>
                  </a:cubicBezTo>
                  <a:cubicBezTo>
                    <a:pt x="631" y="151"/>
                    <a:pt x="619" y="270"/>
                    <a:pt x="691" y="390"/>
                  </a:cubicBezTo>
                  <a:cubicBezTo>
                    <a:pt x="607" y="294"/>
                    <a:pt x="679" y="151"/>
                    <a:pt x="572" y="56"/>
                  </a:cubicBezTo>
                  <a:cubicBezTo>
                    <a:pt x="527" y="19"/>
                    <a:pt x="473" y="0"/>
                    <a:pt x="4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32"/>
            <p:cNvSpPr/>
            <p:nvPr/>
          </p:nvSpPr>
          <p:spPr>
            <a:xfrm>
              <a:off x="5315825" y="2145850"/>
              <a:ext cx="183375" cy="13200"/>
            </a:xfrm>
            <a:custGeom>
              <a:avLst/>
              <a:gdLst/>
              <a:ahLst/>
              <a:cxnLst/>
              <a:rect l="l" t="t" r="r" b="b"/>
              <a:pathLst>
                <a:path w="7335" h="528" extrusionOk="0">
                  <a:moveTo>
                    <a:pt x="487" y="1"/>
                  </a:moveTo>
                  <a:cubicBezTo>
                    <a:pt x="441" y="1"/>
                    <a:pt x="394" y="10"/>
                    <a:pt x="346" y="27"/>
                  </a:cubicBezTo>
                  <a:cubicBezTo>
                    <a:pt x="251" y="135"/>
                    <a:pt x="108" y="75"/>
                    <a:pt x="13" y="170"/>
                  </a:cubicBezTo>
                  <a:cubicBezTo>
                    <a:pt x="1" y="242"/>
                    <a:pt x="13" y="289"/>
                    <a:pt x="60" y="325"/>
                  </a:cubicBezTo>
                  <a:cubicBezTo>
                    <a:pt x="417" y="325"/>
                    <a:pt x="787" y="349"/>
                    <a:pt x="1144" y="349"/>
                  </a:cubicBezTo>
                  <a:cubicBezTo>
                    <a:pt x="1185" y="361"/>
                    <a:pt x="1230" y="367"/>
                    <a:pt x="1275" y="367"/>
                  </a:cubicBezTo>
                  <a:cubicBezTo>
                    <a:pt x="1319" y="367"/>
                    <a:pt x="1364" y="361"/>
                    <a:pt x="1406" y="349"/>
                  </a:cubicBezTo>
                  <a:lnTo>
                    <a:pt x="1429" y="349"/>
                  </a:lnTo>
                  <a:cubicBezTo>
                    <a:pt x="1554" y="380"/>
                    <a:pt x="1678" y="398"/>
                    <a:pt x="1803" y="398"/>
                  </a:cubicBezTo>
                  <a:cubicBezTo>
                    <a:pt x="1916" y="398"/>
                    <a:pt x="2030" y="383"/>
                    <a:pt x="2144" y="349"/>
                  </a:cubicBezTo>
                  <a:cubicBezTo>
                    <a:pt x="2183" y="359"/>
                    <a:pt x="2223" y="365"/>
                    <a:pt x="2261" y="365"/>
                  </a:cubicBezTo>
                  <a:cubicBezTo>
                    <a:pt x="2316" y="365"/>
                    <a:pt x="2369" y="353"/>
                    <a:pt x="2418" y="325"/>
                  </a:cubicBezTo>
                  <a:cubicBezTo>
                    <a:pt x="2648" y="373"/>
                    <a:pt x="2879" y="385"/>
                    <a:pt x="3110" y="385"/>
                  </a:cubicBezTo>
                  <a:cubicBezTo>
                    <a:pt x="3378" y="385"/>
                    <a:pt x="3644" y="368"/>
                    <a:pt x="3909" y="368"/>
                  </a:cubicBezTo>
                  <a:cubicBezTo>
                    <a:pt x="4161" y="368"/>
                    <a:pt x="4410" y="384"/>
                    <a:pt x="4656" y="444"/>
                  </a:cubicBezTo>
                  <a:cubicBezTo>
                    <a:pt x="5231" y="468"/>
                    <a:pt x="5801" y="528"/>
                    <a:pt x="6373" y="528"/>
                  </a:cubicBezTo>
                  <a:cubicBezTo>
                    <a:pt x="6665" y="528"/>
                    <a:pt x="6958" y="512"/>
                    <a:pt x="7252" y="468"/>
                  </a:cubicBezTo>
                  <a:cubicBezTo>
                    <a:pt x="7335" y="373"/>
                    <a:pt x="7335" y="278"/>
                    <a:pt x="7252" y="182"/>
                  </a:cubicBezTo>
                  <a:cubicBezTo>
                    <a:pt x="6359" y="170"/>
                    <a:pt x="5466" y="170"/>
                    <a:pt x="4573" y="158"/>
                  </a:cubicBezTo>
                  <a:cubicBezTo>
                    <a:pt x="4531" y="135"/>
                    <a:pt x="4489" y="123"/>
                    <a:pt x="4449" y="123"/>
                  </a:cubicBezTo>
                  <a:cubicBezTo>
                    <a:pt x="4409" y="123"/>
                    <a:pt x="4370" y="135"/>
                    <a:pt x="4335" y="158"/>
                  </a:cubicBezTo>
                  <a:lnTo>
                    <a:pt x="4287" y="158"/>
                  </a:lnTo>
                  <a:cubicBezTo>
                    <a:pt x="4144" y="117"/>
                    <a:pt x="4007" y="96"/>
                    <a:pt x="3870" y="96"/>
                  </a:cubicBezTo>
                  <a:cubicBezTo>
                    <a:pt x="3733" y="96"/>
                    <a:pt x="3596" y="117"/>
                    <a:pt x="3454" y="158"/>
                  </a:cubicBezTo>
                  <a:lnTo>
                    <a:pt x="3418" y="158"/>
                  </a:lnTo>
                  <a:cubicBezTo>
                    <a:pt x="3365" y="136"/>
                    <a:pt x="3307" y="128"/>
                    <a:pt x="3251" y="128"/>
                  </a:cubicBezTo>
                  <a:cubicBezTo>
                    <a:pt x="3218" y="128"/>
                    <a:pt x="3186" y="130"/>
                    <a:pt x="3156" y="135"/>
                  </a:cubicBezTo>
                  <a:lnTo>
                    <a:pt x="3120" y="135"/>
                  </a:lnTo>
                  <a:cubicBezTo>
                    <a:pt x="2931" y="92"/>
                    <a:pt x="2740" y="80"/>
                    <a:pt x="2549" y="80"/>
                  </a:cubicBezTo>
                  <a:cubicBezTo>
                    <a:pt x="2316" y="80"/>
                    <a:pt x="2081" y="98"/>
                    <a:pt x="1846" y="98"/>
                  </a:cubicBezTo>
                  <a:cubicBezTo>
                    <a:pt x="1632" y="98"/>
                    <a:pt x="1418" y="83"/>
                    <a:pt x="1203" y="27"/>
                  </a:cubicBezTo>
                  <a:lnTo>
                    <a:pt x="906" y="27"/>
                  </a:lnTo>
                  <a:cubicBezTo>
                    <a:pt x="864" y="69"/>
                    <a:pt x="816" y="90"/>
                    <a:pt x="767" y="90"/>
                  </a:cubicBezTo>
                  <a:cubicBezTo>
                    <a:pt x="718" y="90"/>
                    <a:pt x="667" y="69"/>
                    <a:pt x="620" y="27"/>
                  </a:cubicBezTo>
                  <a:cubicBezTo>
                    <a:pt x="578" y="10"/>
                    <a:pt x="534" y="1"/>
                    <a:pt x="4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32"/>
            <p:cNvSpPr/>
            <p:nvPr/>
          </p:nvSpPr>
          <p:spPr>
            <a:xfrm>
              <a:off x="5312550" y="2107875"/>
              <a:ext cx="72950" cy="29450"/>
            </a:xfrm>
            <a:custGeom>
              <a:avLst/>
              <a:gdLst/>
              <a:ahLst/>
              <a:cxnLst/>
              <a:rect l="l" t="t" r="r" b="b"/>
              <a:pathLst>
                <a:path w="2918" h="1178" extrusionOk="0">
                  <a:moveTo>
                    <a:pt x="1658" y="1"/>
                  </a:moveTo>
                  <a:cubicBezTo>
                    <a:pt x="1565" y="1"/>
                    <a:pt x="1481" y="36"/>
                    <a:pt x="1453" y="82"/>
                  </a:cubicBezTo>
                  <a:cubicBezTo>
                    <a:pt x="1365" y="231"/>
                    <a:pt x="1273" y="278"/>
                    <a:pt x="1182" y="278"/>
                  </a:cubicBezTo>
                  <a:cubicBezTo>
                    <a:pt x="1026" y="278"/>
                    <a:pt x="869" y="143"/>
                    <a:pt x="723" y="143"/>
                  </a:cubicBezTo>
                  <a:cubicBezTo>
                    <a:pt x="700" y="143"/>
                    <a:pt x="678" y="146"/>
                    <a:pt x="656" y="153"/>
                  </a:cubicBezTo>
                  <a:cubicBezTo>
                    <a:pt x="382" y="213"/>
                    <a:pt x="417" y="511"/>
                    <a:pt x="263" y="665"/>
                  </a:cubicBezTo>
                  <a:cubicBezTo>
                    <a:pt x="191" y="701"/>
                    <a:pt x="96" y="749"/>
                    <a:pt x="36" y="808"/>
                  </a:cubicBezTo>
                  <a:cubicBezTo>
                    <a:pt x="1" y="868"/>
                    <a:pt x="13" y="927"/>
                    <a:pt x="60" y="975"/>
                  </a:cubicBezTo>
                  <a:cubicBezTo>
                    <a:pt x="906" y="1177"/>
                    <a:pt x="1763" y="1046"/>
                    <a:pt x="2620" y="1142"/>
                  </a:cubicBezTo>
                  <a:cubicBezTo>
                    <a:pt x="2739" y="1118"/>
                    <a:pt x="2858" y="1106"/>
                    <a:pt x="2918" y="975"/>
                  </a:cubicBezTo>
                  <a:cubicBezTo>
                    <a:pt x="2823" y="904"/>
                    <a:pt x="2775" y="784"/>
                    <a:pt x="2763" y="677"/>
                  </a:cubicBezTo>
                  <a:cubicBezTo>
                    <a:pt x="2739" y="582"/>
                    <a:pt x="2692" y="511"/>
                    <a:pt x="2596" y="463"/>
                  </a:cubicBezTo>
                  <a:cubicBezTo>
                    <a:pt x="2477" y="403"/>
                    <a:pt x="2358" y="392"/>
                    <a:pt x="2227" y="392"/>
                  </a:cubicBezTo>
                  <a:cubicBezTo>
                    <a:pt x="2144" y="392"/>
                    <a:pt x="2049" y="403"/>
                    <a:pt x="1965" y="451"/>
                  </a:cubicBezTo>
                  <a:cubicBezTo>
                    <a:pt x="1918" y="463"/>
                    <a:pt x="1870" y="487"/>
                    <a:pt x="1846" y="511"/>
                  </a:cubicBezTo>
                  <a:cubicBezTo>
                    <a:pt x="1822" y="403"/>
                    <a:pt x="1977" y="451"/>
                    <a:pt x="1977" y="368"/>
                  </a:cubicBezTo>
                  <a:cubicBezTo>
                    <a:pt x="1977" y="90"/>
                    <a:pt x="1807" y="1"/>
                    <a:pt x="16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32"/>
            <p:cNvSpPr/>
            <p:nvPr/>
          </p:nvSpPr>
          <p:spPr>
            <a:xfrm>
              <a:off x="5168500" y="2141875"/>
              <a:ext cx="148850" cy="12425"/>
            </a:xfrm>
            <a:custGeom>
              <a:avLst/>
              <a:gdLst/>
              <a:ahLst/>
              <a:cxnLst/>
              <a:rect l="l" t="t" r="r" b="b"/>
              <a:pathLst>
                <a:path w="5954" h="497" extrusionOk="0">
                  <a:moveTo>
                    <a:pt x="264" y="0"/>
                  </a:moveTo>
                  <a:cubicBezTo>
                    <a:pt x="196" y="0"/>
                    <a:pt x="128" y="15"/>
                    <a:pt x="60" y="44"/>
                  </a:cubicBezTo>
                  <a:cubicBezTo>
                    <a:pt x="12" y="103"/>
                    <a:pt x="0" y="163"/>
                    <a:pt x="48" y="234"/>
                  </a:cubicBezTo>
                  <a:cubicBezTo>
                    <a:pt x="119" y="329"/>
                    <a:pt x="203" y="389"/>
                    <a:pt x="310" y="437"/>
                  </a:cubicBezTo>
                  <a:cubicBezTo>
                    <a:pt x="453" y="472"/>
                    <a:pt x="619" y="496"/>
                    <a:pt x="774" y="496"/>
                  </a:cubicBezTo>
                  <a:cubicBezTo>
                    <a:pt x="1084" y="448"/>
                    <a:pt x="1381" y="377"/>
                    <a:pt x="1691" y="329"/>
                  </a:cubicBezTo>
                  <a:lnTo>
                    <a:pt x="1881" y="329"/>
                  </a:lnTo>
                  <a:cubicBezTo>
                    <a:pt x="2048" y="377"/>
                    <a:pt x="2213" y="389"/>
                    <a:pt x="2378" y="389"/>
                  </a:cubicBezTo>
                  <a:cubicBezTo>
                    <a:pt x="2542" y="389"/>
                    <a:pt x="2706" y="377"/>
                    <a:pt x="2869" y="377"/>
                  </a:cubicBezTo>
                  <a:cubicBezTo>
                    <a:pt x="3032" y="377"/>
                    <a:pt x="3195" y="389"/>
                    <a:pt x="3358" y="437"/>
                  </a:cubicBezTo>
                  <a:cubicBezTo>
                    <a:pt x="3849" y="477"/>
                    <a:pt x="4337" y="491"/>
                    <a:pt x="4826" y="491"/>
                  </a:cubicBezTo>
                  <a:cubicBezTo>
                    <a:pt x="5201" y="491"/>
                    <a:pt x="5576" y="483"/>
                    <a:pt x="5953" y="472"/>
                  </a:cubicBezTo>
                  <a:lnTo>
                    <a:pt x="5953" y="329"/>
                  </a:lnTo>
                  <a:cubicBezTo>
                    <a:pt x="5918" y="282"/>
                    <a:pt x="5882" y="234"/>
                    <a:pt x="5787" y="198"/>
                  </a:cubicBezTo>
                  <a:cubicBezTo>
                    <a:pt x="5199" y="167"/>
                    <a:pt x="4607" y="124"/>
                    <a:pt x="4016" y="124"/>
                  </a:cubicBezTo>
                  <a:cubicBezTo>
                    <a:pt x="3720" y="124"/>
                    <a:pt x="3425" y="135"/>
                    <a:pt x="3131" y="163"/>
                  </a:cubicBezTo>
                  <a:cubicBezTo>
                    <a:pt x="2813" y="102"/>
                    <a:pt x="2492" y="87"/>
                    <a:pt x="2169" y="87"/>
                  </a:cubicBezTo>
                  <a:cubicBezTo>
                    <a:pt x="1867" y="87"/>
                    <a:pt x="1565" y="100"/>
                    <a:pt x="1263" y="100"/>
                  </a:cubicBezTo>
                  <a:cubicBezTo>
                    <a:pt x="1004" y="100"/>
                    <a:pt x="746" y="90"/>
                    <a:pt x="488" y="56"/>
                  </a:cubicBezTo>
                  <a:cubicBezTo>
                    <a:pt x="414" y="18"/>
                    <a:pt x="339" y="0"/>
                    <a:pt x="2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32"/>
            <p:cNvSpPr/>
            <p:nvPr/>
          </p:nvSpPr>
          <p:spPr>
            <a:xfrm>
              <a:off x="5256000" y="2113300"/>
              <a:ext cx="58375" cy="19025"/>
            </a:xfrm>
            <a:custGeom>
              <a:avLst/>
              <a:gdLst/>
              <a:ahLst/>
              <a:cxnLst/>
              <a:rect l="l" t="t" r="r" b="b"/>
              <a:pathLst>
                <a:path w="2335" h="761" extrusionOk="0">
                  <a:moveTo>
                    <a:pt x="1410" y="1"/>
                  </a:moveTo>
                  <a:cubicBezTo>
                    <a:pt x="1292" y="1"/>
                    <a:pt x="1172" y="22"/>
                    <a:pt x="1048" y="79"/>
                  </a:cubicBezTo>
                  <a:cubicBezTo>
                    <a:pt x="1025" y="115"/>
                    <a:pt x="1013" y="151"/>
                    <a:pt x="977" y="175"/>
                  </a:cubicBezTo>
                  <a:cubicBezTo>
                    <a:pt x="969" y="183"/>
                    <a:pt x="950" y="250"/>
                    <a:pt x="932" y="250"/>
                  </a:cubicBezTo>
                  <a:cubicBezTo>
                    <a:pt x="922" y="250"/>
                    <a:pt x="913" y="233"/>
                    <a:pt x="905" y="186"/>
                  </a:cubicBezTo>
                  <a:cubicBezTo>
                    <a:pt x="870" y="151"/>
                    <a:pt x="846" y="115"/>
                    <a:pt x="798" y="91"/>
                  </a:cubicBezTo>
                  <a:cubicBezTo>
                    <a:pt x="727" y="44"/>
                    <a:pt x="644" y="8"/>
                    <a:pt x="560" y="8"/>
                  </a:cubicBezTo>
                  <a:cubicBezTo>
                    <a:pt x="501" y="8"/>
                    <a:pt x="453" y="44"/>
                    <a:pt x="417" y="91"/>
                  </a:cubicBezTo>
                  <a:cubicBezTo>
                    <a:pt x="334" y="329"/>
                    <a:pt x="155" y="472"/>
                    <a:pt x="1" y="639"/>
                  </a:cubicBezTo>
                  <a:cubicBezTo>
                    <a:pt x="102" y="730"/>
                    <a:pt x="211" y="761"/>
                    <a:pt x="329" y="761"/>
                  </a:cubicBezTo>
                  <a:cubicBezTo>
                    <a:pt x="350" y="761"/>
                    <a:pt x="372" y="760"/>
                    <a:pt x="393" y="758"/>
                  </a:cubicBezTo>
                  <a:cubicBezTo>
                    <a:pt x="622" y="724"/>
                    <a:pt x="850" y="713"/>
                    <a:pt x="1078" y="713"/>
                  </a:cubicBezTo>
                  <a:cubicBezTo>
                    <a:pt x="1493" y="713"/>
                    <a:pt x="1907" y="750"/>
                    <a:pt x="2322" y="758"/>
                  </a:cubicBezTo>
                  <a:lnTo>
                    <a:pt x="2322" y="627"/>
                  </a:lnTo>
                  <a:cubicBezTo>
                    <a:pt x="2334" y="389"/>
                    <a:pt x="2215" y="222"/>
                    <a:pt x="2001" y="115"/>
                  </a:cubicBezTo>
                  <a:cubicBezTo>
                    <a:pt x="1806" y="63"/>
                    <a:pt x="1611" y="1"/>
                    <a:pt x="14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32"/>
            <p:cNvSpPr/>
            <p:nvPr/>
          </p:nvSpPr>
          <p:spPr>
            <a:xfrm>
              <a:off x="5237550" y="2092875"/>
              <a:ext cx="34625" cy="36200"/>
            </a:xfrm>
            <a:custGeom>
              <a:avLst/>
              <a:gdLst/>
              <a:ahLst/>
              <a:cxnLst/>
              <a:rect l="l" t="t" r="r" b="b"/>
              <a:pathLst>
                <a:path w="1385" h="1448" extrusionOk="0">
                  <a:moveTo>
                    <a:pt x="625" y="1"/>
                  </a:moveTo>
                  <a:cubicBezTo>
                    <a:pt x="535" y="1"/>
                    <a:pt x="443" y="34"/>
                    <a:pt x="346" y="99"/>
                  </a:cubicBezTo>
                  <a:cubicBezTo>
                    <a:pt x="346" y="158"/>
                    <a:pt x="334" y="218"/>
                    <a:pt x="334" y="277"/>
                  </a:cubicBezTo>
                  <a:cubicBezTo>
                    <a:pt x="0" y="670"/>
                    <a:pt x="393" y="968"/>
                    <a:pt x="453" y="1301"/>
                  </a:cubicBezTo>
                  <a:cubicBezTo>
                    <a:pt x="524" y="1420"/>
                    <a:pt x="631" y="1444"/>
                    <a:pt x="750" y="1444"/>
                  </a:cubicBezTo>
                  <a:cubicBezTo>
                    <a:pt x="794" y="1446"/>
                    <a:pt x="838" y="1447"/>
                    <a:pt x="880" y="1447"/>
                  </a:cubicBezTo>
                  <a:cubicBezTo>
                    <a:pt x="1153" y="1447"/>
                    <a:pt x="1384" y="1390"/>
                    <a:pt x="1251" y="968"/>
                  </a:cubicBezTo>
                  <a:cubicBezTo>
                    <a:pt x="1239" y="932"/>
                    <a:pt x="1298" y="884"/>
                    <a:pt x="1334" y="861"/>
                  </a:cubicBezTo>
                  <a:cubicBezTo>
                    <a:pt x="1334" y="551"/>
                    <a:pt x="941" y="456"/>
                    <a:pt x="941" y="146"/>
                  </a:cubicBezTo>
                  <a:cubicBezTo>
                    <a:pt x="837" y="49"/>
                    <a:pt x="733" y="1"/>
                    <a:pt x="6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32"/>
            <p:cNvSpPr/>
            <p:nvPr/>
          </p:nvSpPr>
          <p:spPr>
            <a:xfrm>
              <a:off x="5170275" y="2152775"/>
              <a:ext cx="28600" cy="48550"/>
            </a:xfrm>
            <a:custGeom>
              <a:avLst/>
              <a:gdLst/>
              <a:ahLst/>
              <a:cxnLst/>
              <a:rect l="l" t="t" r="r" b="b"/>
              <a:pathLst>
                <a:path w="1144" h="1942" extrusionOk="0">
                  <a:moveTo>
                    <a:pt x="715" y="1596"/>
                  </a:moveTo>
                  <a:lnTo>
                    <a:pt x="715" y="1596"/>
                  </a:lnTo>
                  <a:cubicBezTo>
                    <a:pt x="746" y="1621"/>
                    <a:pt x="764" y="1660"/>
                    <a:pt x="777" y="1702"/>
                  </a:cubicBezTo>
                  <a:lnTo>
                    <a:pt x="777" y="1702"/>
                  </a:lnTo>
                  <a:cubicBezTo>
                    <a:pt x="764" y="1669"/>
                    <a:pt x="743" y="1634"/>
                    <a:pt x="715" y="1596"/>
                  </a:cubicBezTo>
                  <a:close/>
                  <a:moveTo>
                    <a:pt x="179" y="1"/>
                  </a:moveTo>
                  <a:cubicBezTo>
                    <a:pt x="120" y="12"/>
                    <a:pt x="72" y="60"/>
                    <a:pt x="36" y="96"/>
                  </a:cubicBezTo>
                  <a:cubicBezTo>
                    <a:pt x="12" y="131"/>
                    <a:pt x="12" y="155"/>
                    <a:pt x="1" y="191"/>
                  </a:cubicBezTo>
                  <a:cubicBezTo>
                    <a:pt x="251" y="774"/>
                    <a:pt x="584" y="1322"/>
                    <a:pt x="703" y="1941"/>
                  </a:cubicBezTo>
                  <a:cubicBezTo>
                    <a:pt x="774" y="1884"/>
                    <a:pt x="803" y="1823"/>
                    <a:pt x="791" y="1752"/>
                  </a:cubicBezTo>
                  <a:lnTo>
                    <a:pt x="791" y="1752"/>
                  </a:lnTo>
                  <a:cubicBezTo>
                    <a:pt x="816" y="1844"/>
                    <a:pt x="840" y="1935"/>
                    <a:pt x="959" y="1935"/>
                  </a:cubicBezTo>
                  <a:cubicBezTo>
                    <a:pt x="975" y="1935"/>
                    <a:pt x="993" y="1933"/>
                    <a:pt x="1013" y="1929"/>
                  </a:cubicBezTo>
                  <a:cubicBezTo>
                    <a:pt x="1108" y="1858"/>
                    <a:pt x="1132" y="1751"/>
                    <a:pt x="1144" y="1644"/>
                  </a:cubicBezTo>
                  <a:cubicBezTo>
                    <a:pt x="1144" y="1251"/>
                    <a:pt x="1001" y="905"/>
                    <a:pt x="751" y="608"/>
                  </a:cubicBezTo>
                  <a:cubicBezTo>
                    <a:pt x="608" y="453"/>
                    <a:pt x="524" y="298"/>
                    <a:pt x="417" y="131"/>
                  </a:cubicBezTo>
                  <a:cubicBezTo>
                    <a:pt x="358" y="60"/>
                    <a:pt x="286" y="1"/>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32"/>
            <p:cNvSpPr/>
            <p:nvPr/>
          </p:nvSpPr>
          <p:spPr>
            <a:xfrm>
              <a:off x="5234275" y="2098850"/>
              <a:ext cx="19075" cy="27100"/>
            </a:xfrm>
            <a:custGeom>
              <a:avLst/>
              <a:gdLst/>
              <a:ahLst/>
              <a:cxnLst/>
              <a:rect l="l" t="t" r="r" b="b"/>
              <a:pathLst>
                <a:path w="763" h="1084" extrusionOk="0">
                  <a:moveTo>
                    <a:pt x="288" y="1"/>
                  </a:moveTo>
                  <a:cubicBezTo>
                    <a:pt x="239" y="1"/>
                    <a:pt x="196" y="29"/>
                    <a:pt x="167" y="122"/>
                  </a:cubicBezTo>
                  <a:cubicBezTo>
                    <a:pt x="108" y="348"/>
                    <a:pt x="60" y="586"/>
                    <a:pt x="0" y="812"/>
                  </a:cubicBezTo>
                  <a:cubicBezTo>
                    <a:pt x="12" y="884"/>
                    <a:pt x="72" y="931"/>
                    <a:pt x="155" y="931"/>
                  </a:cubicBezTo>
                  <a:cubicBezTo>
                    <a:pt x="250" y="991"/>
                    <a:pt x="370" y="955"/>
                    <a:pt x="465" y="1050"/>
                  </a:cubicBezTo>
                  <a:cubicBezTo>
                    <a:pt x="482" y="1067"/>
                    <a:pt x="504" y="1084"/>
                    <a:pt x="533" y="1084"/>
                  </a:cubicBezTo>
                  <a:cubicBezTo>
                    <a:pt x="545" y="1084"/>
                    <a:pt x="558" y="1081"/>
                    <a:pt x="572" y="1074"/>
                  </a:cubicBezTo>
                  <a:cubicBezTo>
                    <a:pt x="703" y="979"/>
                    <a:pt x="762" y="860"/>
                    <a:pt x="631" y="729"/>
                  </a:cubicBezTo>
                  <a:cubicBezTo>
                    <a:pt x="429" y="526"/>
                    <a:pt x="453" y="288"/>
                    <a:pt x="453" y="50"/>
                  </a:cubicBezTo>
                  <a:cubicBezTo>
                    <a:pt x="398" y="32"/>
                    <a:pt x="340"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32"/>
            <p:cNvSpPr/>
            <p:nvPr/>
          </p:nvSpPr>
          <p:spPr>
            <a:xfrm>
              <a:off x="5181600" y="2143800"/>
              <a:ext cx="66100" cy="3150"/>
            </a:xfrm>
            <a:custGeom>
              <a:avLst/>
              <a:gdLst/>
              <a:ahLst/>
              <a:cxnLst/>
              <a:rect l="l" t="t" r="r" b="b"/>
              <a:pathLst>
                <a:path w="2644" h="126" extrusionOk="0">
                  <a:moveTo>
                    <a:pt x="2212" y="0"/>
                  </a:moveTo>
                  <a:cubicBezTo>
                    <a:pt x="2153" y="0"/>
                    <a:pt x="2094" y="2"/>
                    <a:pt x="2036" y="2"/>
                  </a:cubicBezTo>
                  <a:cubicBezTo>
                    <a:pt x="1345" y="14"/>
                    <a:pt x="679" y="14"/>
                    <a:pt x="0" y="14"/>
                  </a:cubicBezTo>
                  <a:cubicBezTo>
                    <a:pt x="95" y="109"/>
                    <a:pt x="222" y="125"/>
                    <a:pt x="349" y="125"/>
                  </a:cubicBezTo>
                  <a:cubicBezTo>
                    <a:pt x="413" y="125"/>
                    <a:pt x="476" y="121"/>
                    <a:pt x="536" y="121"/>
                  </a:cubicBezTo>
                  <a:cubicBezTo>
                    <a:pt x="1226" y="121"/>
                    <a:pt x="1941" y="98"/>
                    <a:pt x="2643" y="98"/>
                  </a:cubicBezTo>
                  <a:cubicBezTo>
                    <a:pt x="2507" y="13"/>
                    <a:pt x="2359" y="0"/>
                    <a:pt x="22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32"/>
            <p:cNvSpPr/>
            <p:nvPr/>
          </p:nvSpPr>
          <p:spPr>
            <a:xfrm>
              <a:off x="5182175" y="2231350"/>
              <a:ext cx="18200" cy="22650"/>
            </a:xfrm>
            <a:custGeom>
              <a:avLst/>
              <a:gdLst/>
              <a:ahLst/>
              <a:cxnLst/>
              <a:rect l="l" t="t" r="r" b="b"/>
              <a:pathLst>
                <a:path w="728" h="906" extrusionOk="0">
                  <a:moveTo>
                    <a:pt x="227" y="1"/>
                  </a:moveTo>
                  <a:cubicBezTo>
                    <a:pt x="191" y="1"/>
                    <a:pt x="156" y="25"/>
                    <a:pt x="120" y="48"/>
                  </a:cubicBezTo>
                  <a:cubicBezTo>
                    <a:pt x="108" y="144"/>
                    <a:pt x="108" y="215"/>
                    <a:pt x="96" y="287"/>
                  </a:cubicBezTo>
                  <a:cubicBezTo>
                    <a:pt x="37" y="501"/>
                    <a:pt x="1" y="691"/>
                    <a:pt x="96" y="906"/>
                  </a:cubicBezTo>
                  <a:lnTo>
                    <a:pt x="703" y="906"/>
                  </a:lnTo>
                  <a:cubicBezTo>
                    <a:pt x="525" y="727"/>
                    <a:pt x="703" y="560"/>
                    <a:pt x="703" y="382"/>
                  </a:cubicBezTo>
                  <a:cubicBezTo>
                    <a:pt x="727" y="322"/>
                    <a:pt x="727" y="263"/>
                    <a:pt x="715" y="203"/>
                  </a:cubicBezTo>
                  <a:cubicBezTo>
                    <a:pt x="683" y="168"/>
                    <a:pt x="654" y="156"/>
                    <a:pt x="625" y="156"/>
                  </a:cubicBezTo>
                  <a:cubicBezTo>
                    <a:pt x="542" y="156"/>
                    <a:pt x="470" y="264"/>
                    <a:pt x="388" y="264"/>
                  </a:cubicBezTo>
                  <a:cubicBezTo>
                    <a:pt x="382" y="264"/>
                    <a:pt x="376" y="264"/>
                    <a:pt x="370" y="263"/>
                  </a:cubicBezTo>
                  <a:cubicBezTo>
                    <a:pt x="370" y="179"/>
                    <a:pt x="346" y="96"/>
                    <a:pt x="287" y="36"/>
                  </a:cubicBezTo>
                  <a:cubicBezTo>
                    <a:pt x="287" y="25"/>
                    <a:pt x="275"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32"/>
            <p:cNvSpPr/>
            <p:nvPr/>
          </p:nvSpPr>
          <p:spPr>
            <a:xfrm>
              <a:off x="5346200" y="2146225"/>
              <a:ext cx="48225" cy="3900"/>
            </a:xfrm>
            <a:custGeom>
              <a:avLst/>
              <a:gdLst/>
              <a:ahLst/>
              <a:cxnLst/>
              <a:rect l="l" t="t" r="r" b="b"/>
              <a:pathLst>
                <a:path w="1929" h="156" extrusionOk="0">
                  <a:moveTo>
                    <a:pt x="1298" y="1"/>
                  </a:moveTo>
                  <a:cubicBezTo>
                    <a:pt x="869" y="24"/>
                    <a:pt x="441" y="24"/>
                    <a:pt x="0" y="24"/>
                  </a:cubicBezTo>
                  <a:cubicBezTo>
                    <a:pt x="102" y="147"/>
                    <a:pt x="239" y="156"/>
                    <a:pt x="381" y="156"/>
                  </a:cubicBezTo>
                  <a:cubicBezTo>
                    <a:pt x="405" y="156"/>
                    <a:pt x="429" y="155"/>
                    <a:pt x="453" y="155"/>
                  </a:cubicBezTo>
                  <a:cubicBezTo>
                    <a:pt x="941" y="155"/>
                    <a:pt x="1429" y="143"/>
                    <a:pt x="1929" y="143"/>
                  </a:cubicBezTo>
                  <a:cubicBezTo>
                    <a:pt x="1727" y="1"/>
                    <a:pt x="1488" y="60"/>
                    <a:pt x="1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32"/>
            <p:cNvSpPr/>
            <p:nvPr/>
          </p:nvSpPr>
          <p:spPr>
            <a:xfrm>
              <a:off x="5186350" y="2192375"/>
              <a:ext cx="12525" cy="34000"/>
            </a:xfrm>
            <a:custGeom>
              <a:avLst/>
              <a:gdLst/>
              <a:ahLst/>
              <a:cxnLst/>
              <a:rect l="l" t="t" r="r" b="b"/>
              <a:pathLst>
                <a:path w="501" h="1360" extrusionOk="0">
                  <a:moveTo>
                    <a:pt x="120" y="0"/>
                  </a:moveTo>
                  <a:cubicBezTo>
                    <a:pt x="84" y="119"/>
                    <a:pt x="72" y="238"/>
                    <a:pt x="60" y="357"/>
                  </a:cubicBezTo>
                  <a:cubicBezTo>
                    <a:pt x="60" y="417"/>
                    <a:pt x="60" y="476"/>
                    <a:pt x="72" y="524"/>
                  </a:cubicBezTo>
                  <a:cubicBezTo>
                    <a:pt x="1" y="762"/>
                    <a:pt x="24" y="1000"/>
                    <a:pt x="24" y="1238"/>
                  </a:cubicBezTo>
                  <a:cubicBezTo>
                    <a:pt x="56" y="1322"/>
                    <a:pt x="105" y="1360"/>
                    <a:pt x="173" y="1360"/>
                  </a:cubicBezTo>
                  <a:cubicBezTo>
                    <a:pt x="183" y="1360"/>
                    <a:pt x="193" y="1359"/>
                    <a:pt x="203" y="1357"/>
                  </a:cubicBezTo>
                  <a:cubicBezTo>
                    <a:pt x="417" y="1214"/>
                    <a:pt x="417" y="976"/>
                    <a:pt x="489" y="750"/>
                  </a:cubicBezTo>
                  <a:cubicBezTo>
                    <a:pt x="501" y="583"/>
                    <a:pt x="501" y="441"/>
                    <a:pt x="382" y="322"/>
                  </a:cubicBezTo>
                  <a:cubicBezTo>
                    <a:pt x="227" y="274"/>
                    <a:pt x="286" y="48"/>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32"/>
            <p:cNvSpPr/>
            <p:nvPr/>
          </p:nvSpPr>
          <p:spPr>
            <a:xfrm>
              <a:off x="5131875" y="2185825"/>
              <a:ext cx="9850" cy="25025"/>
            </a:xfrm>
            <a:custGeom>
              <a:avLst/>
              <a:gdLst/>
              <a:ahLst/>
              <a:cxnLst/>
              <a:rect l="l" t="t" r="r" b="b"/>
              <a:pathLst>
                <a:path w="394" h="1001" extrusionOk="0">
                  <a:moveTo>
                    <a:pt x="227" y="0"/>
                  </a:moveTo>
                  <a:cubicBezTo>
                    <a:pt x="48" y="322"/>
                    <a:pt x="1" y="667"/>
                    <a:pt x="239" y="1000"/>
                  </a:cubicBezTo>
                  <a:cubicBezTo>
                    <a:pt x="286" y="714"/>
                    <a:pt x="334" y="429"/>
                    <a:pt x="394" y="143"/>
                  </a:cubicBezTo>
                  <a:cubicBezTo>
                    <a:pt x="334" y="83"/>
                    <a:pt x="322" y="0"/>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32"/>
            <p:cNvSpPr/>
            <p:nvPr/>
          </p:nvSpPr>
          <p:spPr>
            <a:xfrm>
              <a:off x="5137225" y="2164975"/>
              <a:ext cx="8675" cy="24425"/>
            </a:xfrm>
            <a:custGeom>
              <a:avLst/>
              <a:gdLst/>
              <a:ahLst/>
              <a:cxnLst/>
              <a:rect l="l" t="t" r="r" b="b"/>
              <a:pathLst>
                <a:path w="347" h="977" extrusionOk="0">
                  <a:moveTo>
                    <a:pt x="180" y="1"/>
                  </a:moveTo>
                  <a:cubicBezTo>
                    <a:pt x="120" y="263"/>
                    <a:pt x="61" y="548"/>
                    <a:pt x="1" y="834"/>
                  </a:cubicBezTo>
                  <a:cubicBezTo>
                    <a:pt x="61" y="894"/>
                    <a:pt x="108" y="941"/>
                    <a:pt x="168" y="977"/>
                  </a:cubicBezTo>
                  <a:cubicBezTo>
                    <a:pt x="239" y="703"/>
                    <a:pt x="299" y="429"/>
                    <a:pt x="346" y="167"/>
                  </a:cubicBezTo>
                  <a:lnTo>
                    <a:pt x="18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32"/>
            <p:cNvSpPr/>
            <p:nvPr/>
          </p:nvSpPr>
          <p:spPr>
            <a:xfrm>
              <a:off x="5183675" y="2205750"/>
              <a:ext cx="5975" cy="24600"/>
            </a:xfrm>
            <a:custGeom>
              <a:avLst/>
              <a:gdLst/>
              <a:ahLst/>
              <a:cxnLst/>
              <a:rect l="l" t="t" r="r" b="b"/>
              <a:pathLst>
                <a:path w="239" h="984" extrusionOk="0">
                  <a:moveTo>
                    <a:pt x="167" y="1"/>
                  </a:moveTo>
                  <a:cubicBezTo>
                    <a:pt x="0" y="298"/>
                    <a:pt x="48" y="620"/>
                    <a:pt x="48" y="941"/>
                  </a:cubicBezTo>
                  <a:cubicBezTo>
                    <a:pt x="81" y="968"/>
                    <a:pt x="107" y="984"/>
                    <a:pt x="136" y="984"/>
                  </a:cubicBezTo>
                  <a:cubicBezTo>
                    <a:pt x="159" y="984"/>
                    <a:pt x="183" y="974"/>
                    <a:pt x="215" y="953"/>
                  </a:cubicBezTo>
                  <a:cubicBezTo>
                    <a:pt x="238" y="894"/>
                    <a:pt x="227" y="834"/>
                    <a:pt x="179" y="799"/>
                  </a:cubicBezTo>
                  <a:cubicBezTo>
                    <a:pt x="179" y="525"/>
                    <a:pt x="167" y="275"/>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32"/>
            <p:cNvSpPr/>
            <p:nvPr/>
          </p:nvSpPr>
          <p:spPr>
            <a:xfrm>
              <a:off x="5172950" y="2238500"/>
              <a:ext cx="11050" cy="15500"/>
            </a:xfrm>
            <a:custGeom>
              <a:avLst/>
              <a:gdLst/>
              <a:ahLst/>
              <a:cxnLst/>
              <a:rect l="l" t="t" r="r" b="b"/>
              <a:pathLst>
                <a:path w="442" h="620" extrusionOk="0">
                  <a:moveTo>
                    <a:pt x="441" y="1"/>
                  </a:moveTo>
                  <a:cubicBezTo>
                    <a:pt x="310" y="215"/>
                    <a:pt x="310" y="524"/>
                    <a:pt x="1" y="620"/>
                  </a:cubicBezTo>
                  <a:lnTo>
                    <a:pt x="441" y="620"/>
                  </a:lnTo>
                  <a:lnTo>
                    <a:pt x="44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32"/>
            <p:cNvSpPr/>
            <p:nvPr/>
          </p:nvSpPr>
          <p:spPr>
            <a:xfrm>
              <a:off x="5159850" y="2143250"/>
              <a:ext cx="11950" cy="10450"/>
            </a:xfrm>
            <a:custGeom>
              <a:avLst/>
              <a:gdLst/>
              <a:ahLst/>
              <a:cxnLst/>
              <a:rect l="l" t="t" r="r" b="b"/>
              <a:pathLst>
                <a:path w="478" h="418" extrusionOk="0">
                  <a:moveTo>
                    <a:pt x="429" y="1"/>
                  </a:moveTo>
                  <a:cubicBezTo>
                    <a:pt x="310" y="120"/>
                    <a:pt x="1" y="167"/>
                    <a:pt x="275" y="417"/>
                  </a:cubicBezTo>
                  <a:cubicBezTo>
                    <a:pt x="299" y="417"/>
                    <a:pt x="334" y="405"/>
                    <a:pt x="358" y="393"/>
                  </a:cubicBezTo>
                  <a:cubicBezTo>
                    <a:pt x="429" y="322"/>
                    <a:pt x="477" y="227"/>
                    <a:pt x="453" y="120"/>
                  </a:cubicBezTo>
                  <a:cubicBezTo>
                    <a:pt x="453" y="96"/>
                    <a:pt x="429" y="48"/>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32"/>
            <p:cNvSpPr/>
            <p:nvPr/>
          </p:nvSpPr>
          <p:spPr>
            <a:xfrm>
              <a:off x="5313450" y="2146825"/>
              <a:ext cx="11025" cy="3300"/>
            </a:xfrm>
            <a:custGeom>
              <a:avLst/>
              <a:gdLst/>
              <a:ahLst/>
              <a:cxnLst/>
              <a:rect l="l" t="t" r="r" b="b"/>
              <a:pathLst>
                <a:path w="441" h="132" extrusionOk="0">
                  <a:moveTo>
                    <a:pt x="0" y="0"/>
                  </a:moveTo>
                  <a:cubicBezTo>
                    <a:pt x="60" y="36"/>
                    <a:pt x="108" y="84"/>
                    <a:pt x="155" y="131"/>
                  </a:cubicBezTo>
                  <a:cubicBezTo>
                    <a:pt x="274" y="131"/>
                    <a:pt x="381" y="119"/>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32"/>
            <p:cNvSpPr/>
            <p:nvPr/>
          </p:nvSpPr>
          <p:spPr>
            <a:xfrm>
              <a:off x="5331900" y="2147125"/>
              <a:ext cx="6875" cy="2475"/>
            </a:xfrm>
            <a:custGeom>
              <a:avLst/>
              <a:gdLst/>
              <a:ahLst/>
              <a:cxnLst/>
              <a:rect l="l" t="t" r="r" b="b"/>
              <a:pathLst>
                <a:path w="275" h="99" extrusionOk="0">
                  <a:moveTo>
                    <a:pt x="1" y="0"/>
                  </a:moveTo>
                  <a:cubicBezTo>
                    <a:pt x="42" y="66"/>
                    <a:pt x="90" y="99"/>
                    <a:pt x="138" y="99"/>
                  </a:cubicBezTo>
                  <a:cubicBezTo>
                    <a:pt x="185" y="99"/>
                    <a:pt x="233" y="66"/>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32"/>
            <p:cNvSpPr/>
            <p:nvPr/>
          </p:nvSpPr>
          <p:spPr>
            <a:xfrm>
              <a:off x="5238150" y="2121500"/>
              <a:ext cx="7750" cy="3825"/>
            </a:xfrm>
            <a:custGeom>
              <a:avLst/>
              <a:gdLst/>
              <a:ahLst/>
              <a:cxnLst/>
              <a:rect l="l" t="t" r="r" b="b"/>
              <a:pathLst>
                <a:path w="310" h="153" extrusionOk="0">
                  <a:moveTo>
                    <a:pt x="92" y="0"/>
                  </a:moveTo>
                  <a:cubicBezTo>
                    <a:pt x="63" y="0"/>
                    <a:pt x="32" y="5"/>
                    <a:pt x="0" y="13"/>
                  </a:cubicBezTo>
                  <a:cubicBezTo>
                    <a:pt x="43" y="108"/>
                    <a:pt x="117" y="152"/>
                    <a:pt x="204" y="152"/>
                  </a:cubicBezTo>
                  <a:cubicBezTo>
                    <a:pt x="237" y="152"/>
                    <a:pt x="273" y="146"/>
                    <a:pt x="310" y="132"/>
                  </a:cubicBezTo>
                  <a:cubicBezTo>
                    <a:pt x="256" y="42"/>
                    <a:pt x="182" y="0"/>
                    <a:pt x="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32"/>
            <p:cNvSpPr/>
            <p:nvPr/>
          </p:nvSpPr>
          <p:spPr>
            <a:xfrm>
              <a:off x="5184850" y="2229275"/>
              <a:ext cx="4500" cy="3900"/>
            </a:xfrm>
            <a:custGeom>
              <a:avLst/>
              <a:gdLst/>
              <a:ahLst/>
              <a:cxnLst/>
              <a:rect l="l" t="t" r="r" b="b"/>
              <a:pathLst>
                <a:path w="180" h="156" extrusionOk="0">
                  <a:moveTo>
                    <a:pt x="13" y="0"/>
                  </a:moveTo>
                  <a:cubicBezTo>
                    <a:pt x="13" y="48"/>
                    <a:pt x="1" y="96"/>
                    <a:pt x="13" y="155"/>
                  </a:cubicBezTo>
                  <a:cubicBezTo>
                    <a:pt x="61" y="155"/>
                    <a:pt x="96" y="131"/>
                    <a:pt x="144" y="131"/>
                  </a:cubicBezTo>
                  <a:cubicBezTo>
                    <a:pt x="180" y="96"/>
                    <a:pt x="168" y="48"/>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32"/>
            <p:cNvSpPr/>
            <p:nvPr/>
          </p:nvSpPr>
          <p:spPr>
            <a:xfrm>
              <a:off x="5166700" y="2153375"/>
              <a:ext cx="4800" cy="4200"/>
            </a:xfrm>
            <a:custGeom>
              <a:avLst/>
              <a:gdLst/>
              <a:ahLst/>
              <a:cxnLst/>
              <a:rect l="l" t="t" r="r" b="b"/>
              <a:pathLst>
                <a:path w="192" h="168" extrusionOk="0">
                  <a:moveTo>
                    <a:pt x="60" y="0"/>
                  </a:moveTo>
                  <a:lnTo>
                    <a:pt x="1" y="36"/>
                  </a:lnTo>
                  <a:cubicBezTo>
                    <a:pt x="36" y="72"/>
                    <a:pt x="96" y="119"/>
                    <a:pt x="144" y="167"/>
                  </a:cubicBezTo>
                  <a:lnTo>
                    <a:pt x="191" y="131"/>
                  </a:lnTo>
                  <a:cubicBezTo>
                    <a:pt x="179" y="60"/>
                    <a:pt x="132" y="1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32"/>
            <p:cNvSpPr/>
            <p:nvPr/>
          </p:nvSpPr>
          <p:spPr>
            <a:xfrm>
              <a:off x="5303025" y="2911875"/>
              <a:ext cx="41700" cy="27325"/>
            </a:xfrm>
            <a:custGeom>
              <a:avLst/>
              <a:gdLst/>
              <a:ahLst/>
              <a:cxnLst/>
              <a:rect l="l" t="t" r="r" b="b"/>
              <a:pathLst>
                <a:path w="1668" h="1093" extrusionOk="0">
                  <a:moveTo>
                    <a:pt x="1037" y="795"/>
                  </a:moveTo>
                  <a:lnTo>
                    <a:pt x="1037" y="795"/>
                  </a:lnTo>
                  <a:cubicBezTo>
                    <a:pt x="950" y="867"/>
                    <a:pt x="861" y="885"/>
                    <a:pt x="780" y="886"/>
                  </a:cubicBezTo>
                  <a:lnTo>
                    <a:pt x="780" y="886"/>
                  </a:lnTo>
                  <a:cubicBezTo>
                    <a:pt x="861" y="877"/>
                    <a:pt x="950" y="851"/>
                    <a:pt x="1037" y="795"/>
                  </a:cubicBezTo>
                  <a:close/>
                  <a:moveTo>
                    <a:pt x="176" y="1"/>
                  </a:moveTo>
                  <a:cubicBezTo>
                    <a:pt x="159" y="1"/>
                    <a:pt x="140" y="4"/>
                    <a:pt x="120" y="9"/>
                  </a:cubicBezTo>
                  <a:cubicBezTo>
                    <a:pt x="84" y="21"/>
                    <a:pt x="25" y="93"/>
                    <a:pt x="36" y="105"/>
                  </a:cubicBezTo>
                  <a:cubicBezTo>
                    <a:pt x="179" y="378"/>
                    <a:pt x="84" y="652"/>
                    <a:pt x="36" y="914"/>
                  </a:cubicBezTo>
                  <a:cubicBezTo>
                    <a:pt x="1" y="1057"/>
                    <a:pt x="167" y="1093"/>
                    <a:pt x="287" y="1093"/>
                  </a:cubicBezTo>
                  <a:cubicBezTo>
                    <a:pt x="656" y="1093"/>
                    <a:pt x="1049" y="1081"/>
                    <a:pt x="1418" y="1081"/>
                  </a:cubicBezTo>
                  <a:cubicBezTo>
                    <a:pt x="1537" y="1021"/>
                    <a:pt x="1668" y="974"/>
                    <a:pt x="1608" y="795"/>
                  </a:cubicBezTo>
                  <a:cubicBezTo>
                    <a:pt x="1542" y="749"/>
                    <a:pt x="1475" y="734"/>
                    <a:pt x="1409" y="734"/>
                  </a:cubicBezTo>
                  <a:cubicBezTo>
                    <a:pt x="1285" y="734"/>
                    <a:pt x="1161" y="787"/>
                    <a:pt x="1037" y="795"/>
                  </a:cubicBezTo>
                  <a:cubicBezTo>
                    <a:pt x="984" y="712"/>
                    <a:pt x="905" y="674"/>
                    <a:pt x="838" y="674"/>
                  </a:cubicBezTo>
                  <a:cubicBezTo>
                    <a:pt x="828" y="674"/>
                    <a:pt x="819" y="675"/>
                    <a:pt x="810" y="676"/>
                  </a:cubicBezTo>
                  <a:cubicBezTo>
                    <a:pt x="744" y="689"/>
                    <a:pt x="684" y="696"/>
                    <a:pt x="630" y="696"/>
                  </a:cubicBezTo>
                  <a:cubicBezTo>
                    <a:pt x="385" y="696"/>
                    <a:pt x="273" y="556"/>
                    <a:pt x="322" y="224"/>
                  </a:cubicBezTo>
                  <a:cubicBezTo>
                    <a:pt x="322" y="188"/>
                    <a:pt x="298" y="140"/>
                    <a:pt x="287" y="93"/>
                  </a:cubicBezTo>
                  <a:cubicBezTo>
                    <a:pt x="268" y="30"/>
                    <a:pt x="230" y="1"/>
                    <a:pt x="1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32"/>
            <p:cNvSpPr/>
            <p:nvPr/>
          </p:nvSpPr>
          <p:spPr>
            <a:xfrm>
              <a:off x="5338450" y="2931750"/>
              <a:ext cx="32775" cy="8100"/>
            </a:xfrm>
            <a:custGeom>
              <a:avLst/>
              <a:gdLst/>
              <a:ahLst/>
              <a:cxnLst/>
              <a:rect l="l" t="t" r="r" b="b"/>
              <a:pathLst>
                <a:path w="1311" h="324" extrusionOk="0">
                  <a:moveTo>
                    <a:pt x="191" y="0"/>
                  </a:moveTo>
                  <a:cubicBezTo>
                    <a:pt x="120" y="95"/>
                    <a:pt x="60" y="191"/>
                    <a:pt x="1" y="286"/>
                  </a:cubicBezTo>
                  <a:cubicBezTo>
                    <a:pt x="14" y="285"/>
                    <a:pt x="28" y="285"/>
                    <a:pt x="42" y="285"/>
                  </a:cubicBezTo>
                  <a:cubicBezTo>
                    <a:pt x="241" y="285"/>
                    <a:pt x="442" y="323"/>
                    <a:pt x="649" y="323"/>
                  </a:cubicBezTo>
                  <a:cubicBezTo>
                    <a:pt x="863" y="323"/>
                    <a:pt x="1082" y="283"/>
                    <a:pt x="1310" y="119"/>
                  </a:cubicBezTo>
                  <a:cubicBezTo>
                    <a:pt x="1075" y="25"/>
                    <a:pt x="859" y="14"/>
                    <a:pt x="654" y="14"/>
                  </a:cubicBezTo>
                  <a:cubicBezTo>
                    <a:pt x="593" y="14"/>
                    <a:pt x="533" y="15"/>
                    <a:pt x="474" y="15"/>
                  </a:cubicBezTo>
                  <a:cubicBezTo>
                    <a:pt x="378" y="15"/>
                    <a:pt x="284" y="13"/>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32"/>
            <p:cNvSpPr/>
            <p:nvPr/>
          </p:nvSpPr>
          <p:spPr>
            <a:xfrm>
              <a:off x="5266425" y="2946925"/>
              <a:ext cx="12525" cy="36325"/>
            </a:xfrm>
            <a:custGeom>
              <a:avLst/>
              <a:gdLst/>
              <a:ahLst/>
              <a:cxnLst/>
              <a:rect l="l" t="t" r="r" b="b"/>
              <a:pathLst>
                <a:path w="501" h="1453" extrusionOk="0">
                  <a:moveTo>
                    <a:pt x="203" y="0"/>
                  </a:moveTo>
                  <a:cubicBezTo>
                    <a:pt x="84" y="286"/>
                    <a:pt x="0" y="560"/>
                    <a:pt x="60" y="869"/>
                  </a:cubicBezTo>
                  <a:cubicBezTo>
                    <a:pt x="238" y="1012"/>
                    <a:pt x="131" y="1250"/>
                    <a:pt x="203" y="1453"/>
                  </a:cubicBezTo>
                  <a:cubicBezTo>
                    <a:pt x="238" y="1429"/>
                    <a:pt x="262" y="1417"/>
                    <a:pt x="310" y="1405"/>
                  </a:cubicBezTo>
                  <a:cubicBezTo>
                    <a:pt x="238" y="941"/>
                    <a:pt x="500" y="453"/>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32"/>
            <p:cNvSpPr/>
            <p:nvPr/>
          </p:nvSpPr>
          <p:spPr>
            <a:xfrm>
              <a:off x="5336375" y="2864375"/>
              <a:ext cx="14000" cy="11125"/>
            </a:xfrm>
            <a:custGeom>
              <a:avLst/>
              <a:gdLst/>
              <a:ahLst/>
              <a:cxnLst/>
              <a:rect l="l" t="t" r="r" b="b"/>
              <a:pathLst>
                <a:path w="560" h="445" extrusionOk="0">
                  <a:moveTo>
                    <a:pt x="491" y="0"/>
                  </a:moveTo>
                  <a:cubicBezTo>
                    <a:pt x="225" y="0"/>
                    <a:pt x="77" y="192"/>
                    <a:pt x="0" y="445"/>
                  </a:cubicBezTo>
                  <a:cubicBezTo>
                    <a:pt x="203" y="350"/>
                    <a:pt x="417" y="219"/>
                    <a:pt x="560" y="4"/>
                  </a:cubicBezTo>
                  <a:cubicBezTo>
                    <a:pt x="536" y="2"/>
                    <a:pt x="513" y="0"/>
                    <a:pt x="4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32"/>
            <p:cNvSpPr/>
            <p:nvPr/>
          </p:nvSpPr>
          <p:spPr>
            <a:xfrm>
              <a:off x="5303925" y="2899900"/>
              <a:ext cx="5975" cy="4775"/>
            </a:xfrm>
            <a:custGeom>
              <a:avLst/>
              <a:gdLst/>
              <a:ahLst/>
              <a:cxnLst/>
              <a:rect l="l" t="t" r="r" b="b"/>
              <a:pathLst>
                <a:path w="239" h="191" extrusionOk="0">
                  <a:moveTo>
                    <a:pt x="239" y="0"/>
                  </a:moveTo>
                  <a:cubicBezTo>
                    <a:pt x="120" y="12"/>
                    <a:pt x="12" y="36"/>
                    <a:pt x="0" y="191"/>
                  </a:cubicBezTo>
                  <a:cubicBezTo>
                    <a:pt x="108" y="155"/>
                    <a:pt x="191" y="95"/>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32"/>
            <p:cNvSpPr/>
            <p:nvPr/>
          </p:nvSpPr>
          <p:spPr>
            <a:xfrm>
              <a:off x="5350050" y="2860600"/>
              <a:ext cx="4200" cy="4200"/>
            </a:xfrm>
            <a:custGeom>
              <a:avLst/>
              <a:gdLst/>
              <a:ahLst/>
              <a:cxnLst/>
              <a:rect l="l" t="t" r="r" b="b"/>
              <a:pathLst>
                <a:path w="168" h="168" extrusionOk="0">
                  <a:moveTo>
                    <a:pt x="168" y="1"/>
                  </a:moveTo>
                  <a:cubicBezTo>
                    <a:pt x="72" y="36"/>
                    <a:pt x="13" y="72"/>
                    <a:pt x="1" y="167"/>
                  </a:cubicBezTo>
                  <a:cubicBezTo>
                    <a:pt x="108" y="155"/>
                    <a:pt x="144" y="96"/>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32"/>
            <p:cNvSpPr/>
            <p:nvPr/>
          </p:nvSpPr>
          <p:spPr>
            <a:xfrm>
              <a:off x="5299750" y="2904350"/>
              <a:ext cx="4200" cy="3600"/>
            </a:xfrm>
            <a:custGeom>
              <a:avLst/>
              <a:gdLst/>
              <a:ahLst/>
              <a:cxnLst/>
              <a:rect l="l" t="t" r="r" b="b"/>
              <a:pathLst>
                <a:path w="168" h="144" extrusionOk="0">
                  <a:moveTo>
                    <a:pt x="167" y="1"/>
                  </a:moveTo>
                  <a:cubicBezTo>
                    <a:pt x="72" y="13"/>
                    <a:pt x="13" y="60"/>
                    <a:pt x="1" y="144"/>
                  </a:cubicBezTo>
                  <a:cubicBezTo>
                    <a:pt x="108" y="132"/>
                    <a:pt x="156" y="84"/>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32"/>
            <p:cNvSpPr/>
            <p:nvPr/>
          </p:nvSpPr>
          <p:spPr>
            <a:xfrm>
              <a:off x="5328325" y="2878900"/>
              <a:ext cx="5100" cy="3150"/>
            </a:xfrm>
            <a:custGeom>
              <a:avLst/>
              <a:gdLst/>
              <a:ahLst/>
              <a:cxnLst/>
              <a:rect l="l" t="t" r="r" b="b"/>
              <a:pathLst>
                <a:path w="204" h="126" extrusionOk="0">
                  <a:moveTo>
                    <a:pt x="156" y="1"/>
                  </a:moveTo>
                  <a:cubicBezTo>
                    <a:pt x="84" y="1"/>
                    <a:pt x="30" y="47"/>
                    <a:pt x="1" y="126"/>
                  </a:cubicBezTo>
                  <a:cubicBezTo>
                    <a:pt x="96" y="126"/>
                    <a:pt x="156" y="78"/>
                    <a:pt x="203" y="7"/>
                  </a:cubicBezTo>
                  <a:cubicBezTo>
                    <a:pt x="187" y="3"/>
                    <a:pt x="171" y="1"/>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32"/>
            <p:cNvSpPr/>
            <p:nvPr/>
          </p:nvSpPr>
          <p:spPr>
            <a:xfrm>
              <a:off x="5324750" y="2882325"/>
              <a:ext cx="3600" cy="3300"/>
            </a:xfrm>
            <a:custGeom>
              <a:avLst/>
              <a:gdLst/>
              <a:ahLst/>
              <a:cxnLst/>
              <a:rect l="l" t="t" r="r" b="b"/>
              <a:pathLst>
                <a:path w="144" h="132" extrusionOk="0">
                  <a:moveTo>
                    <a:pt x="144" y="1"/>
                  </a:moveTo>
                  <a:lnTo>
                    <a:pt x="144" y="1"/>
                  </a:lnTo>
                  <a:cubicBezTo>
                    <a:pt x="72" y="13"/>
                    <a:pt x="13" y="60"/>
                    <a:pt x="1" y="132"/>
                  </a:cubicBezTo>
                  <a:cubicBezTo>
                    <a:pt x="72" y="96"/>
                    <a:pt x="120" y="72"/>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32"/>
            <p:cNvSpPr/>
            <p:nvPr/>
          </p:nvSpPr>
          <p:spPr>
            <a:xfrm>
              <a:off x="5320900" y="2885600"/>
              <a:ext cx="3575" cy="3900"/>
            </a:xfrm>
            <a:custGeom>
              <a:avLst/>
              <a:gdLst/>
              <a:ahLst/>
              <a:cxnLst/>
              <a:rect l="l" t="t" r="r" b="b"/>
              <a:pathLst>
                <a:path w="143" h="156" extrusionOk="0">
                  <a:moveTo>
                    <a:pt x="143" y="1"/>
                  </a:moveTo>
                  <a:lnTo>
                    <a:pt x="143" y="1"/>
                  </a:lnTo>
                  <a:cubicBezTo>
                    <a:pt x="60" y="36"/>
                    <a:pt x="12" y="72"/>
                    <a:pt x="0" y="155"/>
                  </a:cubicBezTo>
                  <a:cubicBezTo>
                    <a:pt x="95" y="120"/>
                    <a:pt x="119" y="72"/>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32"/>
            <p:cNvSpPr/>
            <p:nvPr/>
          </p:nvSpPr>
          <p:spPr>
            <a:xfrm>
              <a:off x="5310175" y="2896025"/>
              <a:ext cx="3300" cy="3300"/>
            </a:xfrm>
            <a:custGeom>
              <a:avLst/>
              <a:gdLst/>
              <a:ahLst/>
              <a:cxnLst/>
              <a:rect l="l" t="t" r="r" b="b"/>
              <a:pathLst>
                <a:path w="132" h="132" extrusionOk="0">
                  <a:moveTo>
                    <a:pt x="1" y="131"/>
                  </a:moveTo>
                  <a:lnTo>
                    <a:pt x="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32"/>
            <p:cNvSpPr/>
            <p:nvPr/>
          </p:nvSpPr>
          <p:spPr>
            <a:xfrm>
              <a:off x="5317325" y="2889475"/>
              <a:ext cx="3600" cy="3300"/>
            </a:xfrm>
            <a:custGeom>
              <a:avLst/>
              <a:gdLst/>
              <a:ahLst/>
              <a:cxnLst/>
              <a:rect l="l" t="t" r="r" b="b"/>
              <a:pathLst>
                <a:path w="144" h="132" extrusionOk="0">
                  <a:moveTo>
                    <a:pt x="143" y="0"/>
                  </a:moveTo>
                  <a:lnTo>
                    <a:pt x="143" y="0"/>
                  </a:lnTo>
                  <a:cubicBezTo>
                    <a:pt x="107" y="36"/>
                    <a:pt x="48" y="84"/>
                    <a:pt x="0" y="131"/>
                  </a:cubicBezTo>
                  <a:cubicBezTo>
                    <a:pt x="84" y="108"/>
                    <a:pt x="131" y="72"/>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32"/>
            <p:cNvSpPr/>
            <p:nvPr/>
          </p:nvSpPr>
          <p:spPr>
            <a:xfrm>
              <a:off x="5313450" y="2892750"/>
              <a:ext cx="3900" cy="3300"/>
            </a:xfrm>
            <a:custGeom>
              <a:avLst/>
              <a:gdLst/>
              <a:ahLst/>
              <a:cxnLst/>
              <a:rect l="l" t="t" r="r" b="b"/>
              <a:pathLst>
                <a:path w="156" h="132" extrusionOk="0">
                  <a:moveTo>
                    <a:pt x="155" y="0"/>
                  </a:moveTo>
                  <a:cubicBezTo>
                    <a:pt x="108" y="36"/>
                    <a:pt x="48" y="84"/>
                    <a:pt x="0" y="131"/>
                  </a:cubicBezTo>
                  <a:cubicBezTo>
                    <a:pt x="96" y="119"/>
                    <a:pt x="143" y="72"/>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32"/>
            <p:cNvSpPr/>
            <p:nvPr/>
          </p:nvSpPr>
          <p:spPr>
            <a:xfrm>
              <a:off x="5374475" y="2752850"/>
              <a:ext cx="14900" cy="29200"/>
            </a:xfrm>
            <a:custGeom>
              <a:avLst/>
              <a:gdLst/>
              <a:ahLst/>
              <a:cxnLst/>
              <a:rect l="l" t="t" r="r" b="b"/>
              <a:pathLst>
                <a:path w="596" h="1168" extrusionOk="0">
                  <a:moveTo>
                    <a:pt x="441" y="0"/>
                  </a:moveTo>
                  <a:cubicBezTo>
                    <a:pt x="203" y="298"/>
                    <a:pt x="0" y="608"/>
                    <a:pt x="24" y="1012"/>
                  </a:cubicBezTo>
                  <a:cubicBezTo>
                    <a:pt x="32" y="1013"/>
                    <a:pt x="39" y="1014"/>
                    <a:pt x="46" y="1014"/>
                  </a:cubicBezTo>
                  <a:cubicBezTo>
                    <a:pt x="241" y="1014"/>
                    <a:pt x="196" y="720"/>
                    <a:pt x="369" y="720"/>
                  </a:cubicBezTo>
                  <a:cubicBezTo>
                    <a:pt x="383" y="720"/>
                    <a:pt x="399" y="722"/>
                    <a:pt x="417" y="727"/>
                  </a:cubicBezTo>
                  <a:cubicBezTo>
                    <a:pt x="441" y="893"/>
                    <a:pt x="441" y="1036"/>
                    <a:pt x="453" y="1167"/>
                  </a:cubicBezTo>
                  <a:cubicBezTo>
                    <a:pt x="524" y="1167"/>
                    <a:pt x="560" y="1143"/>
                    <a:pt x="560" y="1084"/>
                  </a:cubicBezTo>
                  <a:cubicBezTo>
                    <a:pt x="572" y="810"/>
                    <a:pt x="584" y="560"/>
                    <a:pt x="596" y="298"/>
                  </a:cubicBezTo>
                  <a:cubicBezTo>
                    <a:pt x="596" y="262"/>
                    <a:pt x="584" y="239"/>
                    <a:pt x="584" y="203"/>
                  </a:cubicBezTo>
                  <a:cubicBezTo>
                    <a:pt x="572" y="120"/>
                    <a:pt x="524" y="36"/>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32"/>
            <p:cNvSpPr/>
            <p:nvPr/>
          </p:nvSpPr>
          <p:spPr>
            <a:xfrm>
              <a:off x="5386375" y="2745700"/>
              <a:ext cx="5975" cy="14625"/>
            </a:xfrm>
            <a:custGeom>
              <a:avLst/>
              <a:gdLst/>
              <a:ahLst/>
              <a:cxnLst/>
              <a:rect l="l" t="t" r="r" b="b"/>
              <a:pathLst>
                <a:path w="239" h="585" extrusionOk="0">
                  <a:moveTo>
                    <a:pt x="239" y="1"/>
                  </a:moveTo>
                  <a:cubicBezTo>
                    <a:pt x="203" y="48"/>
                    <a:pt x="155" y="108"/>
                    <a:pt x="96" y="167"/>
                  </a:cubicBezTo>
                  <a:cubicBezTo>
                    <a:pt x="1" y="286"/>
                    <a:pt x="36" y="406"/>
                    <a:pt x="60" y="525"/>
                  </a:cubicBezTo>
                  <a:cubicBezTo>
                    <a:pt x="96" y="536"/>
                    <a:pt x="108" y="560"/>
                    <a:pt x="120" y="584"/>
                  </a:cubicBezTo>
                  <a:cubicBezTo>
                    <a:pt x="239" y="406"/>
                    <a:pt x="239" y="203"/>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32"/>
            <p:cNvSpPr/>
            <p:nvPr/>
          </p:nvSpPr>
          <p:spPr>
            <a:xfrm>
              <a:off x="5384875" y="2749575"/>
              <a:ext cx="3900" cy="8650"/>
            </a:xfrm>
            <a:custGeom>
              <a:avLst/>
              <a:gdLst/>
              <a:ahLst/>
              <a:cxnLst/>
              <a:rect l="l" t="t" r="r" b="b"/>
              <a:pathLst>
                <a:path w="156" h="346" extrusionOk="0">
                  <a:moveTo>
                    <a:pt x="156" y="0"/>
                  </a:moveTo>
                  <a:lnTo>
                    <a:pt x="25" y="131"/>
                  </a:lnTo>
                  <a:cubicBezTo>
                    <a:pt x="37" y="203"/>
                    <a:pt x="1" y="310"/>
                    <a:pt x="120" y="346"/>
                  </a:cubicBezTo>
                  <a:cubicBezTo>
                    <a:pt x="144" y="239"/>
                    <a:pt x="144" y="10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32"/>
            <p:cNvSpPr/>
            <p:nvPr/>
          </p:nvSpPr>
          <p:spPr>
            <a:xfrm>
              <a:off x="5386075" y="2779925"/>
              <a:ext cx="4200" cy="12250"/>
            </a:xfrm>
            <a:custGeom>
              <a:avLst/>
              <a:gdLst/>
              <a:ahLst/>
              <a:cxnLst/>
              <a:rect l="l" t="t" r="r" b="b"/>
              <a:pathLst>
                <a:path w="168" h="490" extrusionOk="0">
                  <a:moveTo>
                    <a:pt x="108" y="1"/>
                  </a:moveTo>
                  <a:cubicBezTo>
                    <a:pt x="60" y="37"/>
                    <a:pt x="36" y="60"/>
                    <a:pt x="1" y="96"/>
                  </a:cubicBezTo>
                  <a:lnTo>
                    <a:pt x="1" y="489"/>
                  </a:lnTo>
                  <a:cubicBezTo>
                    <a:pt x="167" y="358"/>
                    <a:pt x="132" y="180"/>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32"/>
            <p:cNvSpPr/>
            <p:nvPr/>
          </p:nvSpPr>
          <p:spPr>
            <a:xfrm>
              <a:off x="5901325" y="2801950"/>
              <a:ext cx="70575" cy="24700"/>
            </a:xfrm>
            <a:custGeom>
              <a:avLst/>
              <a:gdLst/>
              <a:ahLst/>
              <a:cxnLst/>
              <a:rect l="l" t="t" r="r" b="b"/>
              <a:pathLst>
                <a:path w="2823" h="988" extrusionOk="0">
                  <a:moveTo>
                    <a:pt x="346" y="1"/>
                  </a:moveTo>
                  <a:cubicBezTo>
                    <a:pt x="179" y="84"/>
                    <a:pt x="96" y="251"/>
                    <a:pt x="0" y="418"/>
                  </a:cubicBezTo>
                  <a:cubicBezTo>
                    <a:pt x="119" y="549"/>
                    <a:pt x="286" y="584"/>
                    <a:pt x="453" y="620"/>
                  </a:cubicBezTo>
                  <a:lnTo>
                    <a:pt x="762" y="763"/>
                  </a:lnTo>
                  <a:cubicBezTo>
                    <a:pt x="1022" y="910"/>
                    <a:pt x="1281" y="988"/>
                    <a:pt x="1539" y="988"/>
                  </a:cubicBezTo>
                  <a:cubicBezTo>
                    <a:pt x="1802" y="988"/>
                    <a:pt x="2064" y="907"/>
                    <a:pt x="2322" y="739"/>
                  </a:cubicBezTo>
                  <a:lnTo>
                    <a:pt x="2322" y="608"/>
                  </a:lnTo>
                  <a:cubicBezTo>
                    <a:pt x="2274" y="608"/>
                    <a:pt x="2232" y="603"/>
                    <a:pt x="2188" y="603"/>
                  </a:cubicBezTo>
                  <a:cubicBezTo>
                    <a:pt x="2166" y="603"/>
                    <a:pt x="2143" y="604"/>
                    <a:pt x="2120" y="608"/>
                  </a:cubicBezTo>
                  <a:cubicBezTo>
                    <a:pt x="2090" y="613"/>
                    <a:pt x="2065" y="616"/>
                    <a:pt x="2043" y="616"/>
                  </a:cubicBezTo>
                  <a:cubicBezTo>
                    <a:pt x="1914" y="616"/>
                    <a:pt x="1936" y="524"/>
                    <a:pt x="1905" y="370"/>
                  </a:cubicBezTo>
                  <a:cubicBezTo>
                    <a:pt x="1886" y="208"/>
                    <a:pt x="1930" y="173"/>
                    <a:pt x="1988" y="173"/>
                  </a:cubicBezTo>
                  <a:cubicBezTo>
                    <a:pt x="2031" y="173"/>
                    <a:pt x="2082" y="192"/>
                    <a:pt x="2119" y="192"/>
                  </a:cubicBezTo>
                  <a:cubicBezTo>
                    <a:pt x="2124" y="192"/>
                    <a:pt x="2128" y="192"/>
                    <a:pt x="2132" y="191"/>
                  </a:cubicBezTo>
                  <a:cubicBezTo>
                    <a:pt x="2358" y="168"/>
                    <a:pt x="2596" y="180"/>
                    <a:pt x="2822" y="168"/>
                  </a:cubicBezTo>
                  <a:cubicBezTo>
                    <a:pt x="2703" y="61"/>
                    <a:pt x="2548" y="72"/>
                    <a:pt x="2417" y="61"/>
                  </a:cubicBezTo>
                  <a:cubicBezTo>
                    <a:pt x="1727" y="49"/>
                    <a:pt x="1036" y="13"/>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32"/>
            <p:cNvSpPr/>
            <p:nvPr/>
          </p:nvSpPr>
          <p:spPr>
            <a:xfrm>
              <a:off x="5909650" y="2784575"/>
              <a:ext cx="17900" cy="7300"/>
            </a:xfrm>
            <a:custGeom>
              <a:avLst/>
              <a:gdLst/>
              <a:ahLst/>
              <a:cxnLst/>
              <a:rect l="l" t="t" r="r" b="b"/>
              <a:pathLst>
                <a:path w="716" h="292" extrusionOk="0">
                  <a:moveTo>
                    <a:pt x="225" y="0"/>
                  </a:moveTo>
                  <a:cubicBezTo>
                    <a:pt x="195" y="0"/>
                    <a:pt x="164" y="2"/>
                    <a:pt x="132" y="5"/>
                  </a:cubicBezTo>
                  <a:cubicBezTo>
                    <a:pt x="84" y="65"/>
                    <a:pt x="25" y="113"/>
                    <a:pt x="1" y="160"/>
                  </a:cubicBezTo>
                  <a:cubicBezTo>
                    <a:pt x="48" y="196"/>
                    <a:pt x="84" y="244"/>
                    <a:pt x="144" y="291"/>
                  </a:cubicBezTo>
                  <a:cubicBezTo>
                    <a:pt x="346" y="291"/>
                    <a:pt x="525" y="279"/>
                    <a:pt x="715" y="279"/>
                  </a:cubicBezTo>
                  <a:cubicBezTo>
                    <a:pt x="715" y="232"/>
                    <a:pt x="703" y="184"/>
                    <a:pt x="703" y="136"/>
                  </a:cubicBezTo>
                  <a:cubicBezTo>
                    <a:pt x="551" y="55"/>
                    <a:pt x="399" y="0"/>
                    <a:pt x="2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32"/>
            <p:cNvSpPr/>
            <p:nvPr/>
          </p:nvSpPr>
          <p:spPr>
            <a:xfrm>
              <a:off x="5909350" y="2788575"/>
              <a:ext cx="3600" cy="3300"/>
            </a:xfrm>
            <a:custGeom>
              <a:avLst/>
              <a:gdLst/>
              <a:ahLst/>
              <a:cxnLst/>
              <a:rect l="l" t="t" r="r" b="b"/>
              <a:pathLst>
                <a:path w="144" h="132" extrusionOk="0">
                  <a:moveTo>
                    <a:pt x="1" y="0"/>
                  </a:moveTo>
                  <a:cubicBezTo>
                    <a:pt x="37" y="36"/>
                    <a:pt x="96" y="84"/>
                    <a:pt x="144" y="131"/>
                  </a:cubicBezTo>
                  <a:cubicBezTo>
                    <a:pt x="96" y="84"/>
                    <a:pt x="60"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32"/>
            <p:cNvSpPr/>
            <p:nvPr/>
          </p:nvSpPr>
          <p:spPr>
            <a:xfrm>
              <a:off x="6146000" y="2142650"/>
              <a:ext cx="14900" cy="11050"/>
            </a:xfrm>
            <a:custGeom>
              <a:avLst/>
              <a:gdLst/>
              <a:ahLst/>
              <a:cxnLst/>
              <a:rect l="l" t="t" r="r" b="b"/>
              <a:pathLst>
                <a:path w="596" h="442" extrusionOk="0">
                  <a:moveTo>
                    <a:pt x="274" y="1"/>
                  </a:moveTo>
                  <a:cubicBezTo>
                    <a:pt x="143" y="72"/>
                    <a:pt x="60" y="167"/>
                    <a:pt x="0" y="298"/>
                  </a:cubicBezTo>
                  <a:cubicBezTo>
                    <a:pt x="0" y="310"/>
                    <a:pt x="12" y="322"/>
                    <a:pt x="36" y="358"/>
                  </a:cubicBezTo>
                  <a:cubicBezTo>
                    <a:pt x="44" y="361"/>
                    <a:pt x="54" y="362"/>
                    <a:pt x="63" y="362"/>
                  </a:cubicBezTo>
                  <a:cubicBezTo>
                    <a:pt x="93" y="362"/>
                    <a:pt x="125" y="347"/>
                    <a:pt x="143" y="310"/>
                  </a:cubicBezTo>
                  <a:lnTo>
                    <a:pt x="298" y="310"/>
                  </a:lnTo>
                  <a:cubicBezTo>
                    <a:pt x="334" y="358"/>
                    <a:pt x="393" y="406"/>
                    <a:pt x="441" y="441"/>
                  </a:cubicBezTo>
                  <a:cubicBezTo>
                    <a:pt x="488" y="429"/>
                    <a:pt x="548" y="429"/>
                    <a:pt x="596" y="429"/>
                  </a:cubicBezTo>
                  <a:cubicBezTo>
                    <a:pt x="572" y="322"/>
                    <a:pt x="572" y="239"/>
                    <a:pt x="560" y="144"/>
                  </a:cubicBezTo>
                  <a:cubicBezTo>
                    <a:pt x="500" y="84"/>
                    <a:pt x="441" y="25"/>
                    <a:pt x="357" y="13"/>
                  </a:cubicBezTo>
                  <a:cubicBezTo>
                    <a:pt x="334" y="13"/>
                    <a:pt x="310" y="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32"/>
            <p:cNvSpPr/>
            <p:nvPr/>
          </p:nvSpPr>
          <p:spPr>
            <a:xfrm>
              <a:off x="6142125" y="2150100"/>
              <a:ext cx="7475" cy="5075"/>
            </a:xfrm>
            <a:custGeom>
              <a:avLst/>
              <a:gdLst/>
              <a:ahLst/>
              <a:cxnLst/>
              <a:rect l="l" t="t" r="r" b="b"/>
              <a:pathLst>
                <a:path w="299" h="203" extrusionOk="0">
                  <a:moveTo>
                    <a:pt x="155" y="0"/>
                  </a:moveTo>
                  <a:cubicBezTo>
                    <a:pt x="108" y="48"/>
                    <a:pt x="60" y="84"/>
                    <a:pt x="0" y="131"/>
                  </a:cubicBezTo>
                  <a:cubicBezTo>
                    <a:pt x="62" y="182"/>
                    <a:pt x="106" y="202"/>
                    <a:pt x="141" y="202"/>
                  </a:cubicBezTo>
                  <a:cubicBezTo>
                    <a:pt x="226" y="202"/>
                    <a:pt x="247" y="77"/>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32"/>
            <p:cNvSpPr/>
            <p:nvPr/>
          </p:nvSpPr>
          <p:spPr>
            <a:xfrm>
              <a:off x="6160875" y="2153375"/>
              <a:ext cx="7775" cy="4200"/>
            </a:xfrm>
            <a:custGeom>
              <a:avLst/>
              <a:gdLst/>
              <a:ahLst/>
              <a:cxnLst/>
              <a:rect l="l" t="t" r="r" b="b"/>
              <a:pathLst>
                <a:path w="311" h="168" extrusionOk="0">
                  <a:moveTo>
                    <a:pt x="1" y="0"/>
                  </a:moveTo>
                  <a:cubicBezTo>
                    <a:pt x="36" y="131"/>
                    <a:pt x="143" y="155"/>
                    <a:pt x="263" y="167"/>
                  </a:cubicBezTo>
                  <a:cubicBezTo>
                    <a:pt x="310" y="107"/>
                    <a:pt x="310" y="60"/>
                    <a:pt x="263" y="12"/>
                  </a:cubicBezTo>
                  <a:cubicBezTo>
                    <a:pt x="179" y="12"/>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2"/>
            <p:cNvSpPr/>
            <p:nvPr/>
          </p:nvSpPr>
          <p:spPr>
            <a:xfrm>
              <a:off x="6167425" y="2152100"/>
              <a:ext cx="8650" cy="5475"/>
            </a:xfrm>
            <a:custGeom>
              <a:avLst/>
              <a:gdLst/>
              <a:ahLst/>
              <a:cxnLst/>
              <a:rect l="l" t="t" r="r" b="b"/>
              <a:pathLst>
                <a:path w="346" h="219" extrusionOk="0">
                  <a:moveTo>
                    <a:pt x="140" y="1"/>
                  </a:moveTo>
                  <a:cubicBezTo>
                    <a:pt x="90" y="1"/>
                    <a:pt x="42" y="22"/>
                    <a:pt x="1" y="63"/>
                  </a:cubicBezTo>
                  <a:lnTo>
                    <a:pt x="1" y="218"/>
                  </a:lnTo>
                  <a:cubicBezTo>
                    <a:pt x="54" y="212"/>
                    <a:pt x="102" y="209"/>
                    <a:pt x="149" y="209"/>
                  </a:cubicBezTo>
                  <a:cubicBezTo>
                    <a:pt x="197" y="209"/>
                    <a:pt x="245" y="212"/>
                    <a:pt x="298" y="218"/>
                  </a:cubicBezTo>
                  <a:cubicBezTo>
                    <a:pt x="334" y="158"/>
                    <a:pt x="346" y="111"/>
                    <a:pt x="298" y="63"/>
                  </a:cubicBezTo>
                  <a:cubicBezTo>
                    <a:pt x="245" y="22"/>
                    <a:pt x="191" y="1"/>
                    <a:pt x="1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2"/>
            <p:cNvSpPr/>
            <p:nvPr/>
          </p:nvSpPr>
          <p:spPr>
            <a:xfrm>
              <a:off x="6177850" y="2148900"/>
              <a:ext cx="4175" cy="4800"/>
            </a:xfrm>
            <a:custGeom>
              <a:avLst/>
              <a:gdLst/>
              <a:ahLst/>
              <a:cxnLst/>
              <a:rect l="l" t="t" r="r" b="b"/>
              <a:pathLst>
                <a:path w="167" h="192" extrusionOk="0">
                  <a:moveTo>
                    <a:pt x="95" y="1"/>
                  </a:moveTo>
                  <a:cubicBezTo>
                    <a:pt x="0" y="36"/>
                    <a:pt x="12" y="108"/>
                    <a:pt x="0" y="179"/>
                  </a:cubicBezTo>
                  <a:cubicBezTo>
                    <a:pt x="60" y="191"/>
                    <a:pt x="107" y="191"/>
                    <a:pt x="167" y="191"/>
                  </a:cubicBezTo>
                  <a:cubicBezTo>
                    <a:pt x="131" y="132"/>
                    <a:pt x="119" y="60"/>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32"/>
            <p:cNvSpPr/>
            <p:nvPr/>
          </p:nvSpPr>
          <p:spPr>
            <a:xfrm>
              <a:off x="6182000" y="2157250"/>
              <a:ext cx="4200" cy="3300"/>
            </a:xfrm>
            <a:custGeom>
              <a:avLst/>
              <a:gdLst/>
              <a:ahLst/>
              <a:cxnLst/>
              <a:rect l="l" t="t" r="r" b="b"/>
              <a:pathLst>
                <a:path w="168" h="132" extrusionOk="0">
                  <a:moveTo>
                    <a:pt x="1" y="0"/>
                  </a:moveTo>
                  <a:lnTo>
                    <a:pt x="1" y="0"/>
                  </a:lnTo>
                  <a:cubicBezTo>
                    <a:pt x="25" y="72"/>
                    <a:pt x="72" y="119"/>
                    <a:pt x="168" y="131"/>
                  </a:cubicBezTo>
                  <a:cubicBezTo>
                    <a:pt x="108" y="83"/>
                    <a:pt x="60"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32"/>
            <p:cNvSpPr/>
            <p:nvPr/>
          </p:nvSpPr>
          <p:spPr>
            <a:xfrm>
              <a:off x="6174875" y="2153375"/>
              <a:ext cx="3000" cy="3900"/>
            </a:xfrm>
            <a:custGeom>
              <a:avLst/>
              <a:gdLst/>
              <a:ahLst/>
              <a:cxnLst/>
              <a:rect l="l" t="t" r="r" b="b"/>
              <a:pathLst>
                <a:path w="120" h="156" extrusionOk="0">
                  <a:moveTo>
                    <a:pt x="0" y="0"/>
                  </a:moveTo>
                  <a:lnTo>
                    <a:pt x="0" y="155"/>
                  </a:lnTo>
                  <a:cubicBezTo>
                    <a:pt x="48" y="107"/>
                    <a:pt x="95" y="60"/>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32"/>
            <p:cNvSpPr/>
            <p:nvPr/>
          </p:nvSpPr>
          <p:spPr>
            <a:xfrm>
              <a:off x="6153425" y="2150100"/>
              <a:ext cx="3600" cy="3300"/>
            </a:xfrm>
            <a:custGeom>
              <a:avLst/>
              <a:gdLst/>
              <a:ahLst/>
              <a:cxnLst/>
              <a:rect l="l" t="t" r="r" b="b"/>
              <a:pathLst>
                <a:path w="144" h="132" extrusionOk="0">
                  <a:moveTo>
                    <a:pt x="1" y="0"/>
                  </a:moveTo>
                  <a:cubicBezTo>
                    <a:pt x="37" y="60"/>
                    <a:pt x="84" y="108"/>
                    <a:pt x="144" y="131"/>
                  </a:cubicBezTo>
                  <a:cubicBezTo>
                    <a:pt x="96" y="84"/>
                    <a:pt x="37" y="48"/>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2"/>
            <p:cNvSpPr/>
            <p:nvPr/>
          </p:nvSpPr>
          <p:spPr>
            <a:xfrm>
              <a:off x="6164150" y="2147000"/>
              <a:ext cx="10750" cy="6700"/>
            </a:xfrm>
            <a:custGeom>
              <a:avLst/>
              <a:gdLst/>
              <a:ahLst/>
              <a:cxnLst/>
              <a:rect l="l" t="t" r="r" b="b"/>
              <a:pathLst>
                <a:path w="430" h="268" extrusionOk="0">
                  <a:moveTo>
                    <a:pt x="232" y="0"/>
                  </a:moveTo>
                  <a:cubicBezTo>
                    <a:pt x="215" y="0"/>
                    <a:pt x="198" y="2"/>
                    <a:pt x="179" y="5"/>
                  </a:cubicBezTo>
                  <a:cubicBezTo>
                    <a:pt x="1" y="29"/>
                    <a:pt x="120" y="172"/>
                    <a:pt x="132" y="267"/>
                  </a:cubicBezTo>
                  <a:lnTo>
                    <a:pt x="429" y="267"/>
                  </a:lnTo>
                  <a:cubicBezTo>
                    <a:pt x="418" y="138"/>
                    <a:pt x="379" y="0"/>
                    <a:pt x="2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2"/>
            <p:cNvSpPr/>
            <p:nvPr/>
          </p:nvSpPr>
          <p:spPr>
            <a:xfrm>
              <a:off x="6152550" y="2140275"/>
              <a:ext cx="8650" cy="4925"/>
            </a:xfrm>
            <a:custGeom>
              <a:avLst/>
              <a:gdLst/>
              <a:ahLst/>
              <a:cxnLst/>
              <a:rect l="l" t="t" r="r" b="b"/>
              <a:pathLst>
                <a:path w="346" h="197" extrusionOk="0">
                  <a:moveTo>
                    <a:pt x="0" y="0"/>
                  </a:moveTo>
                  <a:lnTo>
                    <a:pt x="0" y="0"/>
                  </a:lnTo>
                  <a:cubicBezTo>
                    <a:pt x="12" y="36"/>
                    <a:pt x="12" y="84"/>
                    <a:pt x="12" y="108"/>
                  </a:cubicBezTo>
                  <a:lnTo>
                    <a:pt x="48" y="143"/>
                  </a:lnTo>
                  <a:cubicBezTo>
                    <a:pt x="84" y="179"/>
                    <a:pt x="125" y="197"/>
                    <a:pt x="168" y="197"/>
                  </a:cubicBezTo>
                  <a:cubicBezTo>
                    <a:pt x="212" y="197"/>
                    <a:pt x="256" y="179"/>
                    <a:pt x="298" y="143"/>
                  </a:cubicBezTo>
                  <a:cubicBezTo>
                    <a:pt x="310" y="96"/>
                    <a:pt x="334" y="60"/>
                    <a:pt x="345" y="36"/>
                  </a:cubicBezTo>
                  <a:cubicBezTo>
                    <a:pt x="226" y="24"/>
                    <a:pt x="119"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2"/>
            <p:cNvSpPr/>
            <p:nvPr/>
          </p:nvSpPr>
          <p:spPr>
            <a:xfrm>
              <a:off x="6153425" y="2143250"/>
              <a:ext cx="6275" cy="3000"/>
            </a:xfrm>
            <a:custGeom>
              <a:avLst/>
              <a:gdLst/>
              <a:ahLst/>
              <a:cxnLst/>
              <a:rect l="l" t="t" r="r" b="b"/>
              <a:pathLst>
                <a:path w="251" h="120" extrusionOk="0">
                  <a:moveTo>
                    <a:pt x="1" y="1"/>
                  </a:moveTo>
                  <a:cubicBezTo>
                    <a:pt x="60" y="108"/>
                    <a:pt x="156" y="120"/>
                    <a:pt x="251" y="120"/>
                  </a:cubicBezTo>
                  <a:lnTo>
                    <a:pt x="251" y="60"/>
                  </a:lnTo>
                  <a:lnTo>
                    <a:pt x="25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2"/>
            <p:cNvSpPr/>
            <p:nvPr/>
          </p:nvSpPr>
          <p:spPr>
            <a:xfrm>
              <a:off x="6135275" y="1709275"/>
              <a:ext cx="36050" cy="11150"/>
            </a:xfrm>
            <a:custGeom>
              <a:avLst/>
              <a:gdLst/>
              <a:ahLst/>
              <a:cxnLst/>
              <a:rect l="l" t="t" r="r" b="b"/>
              <a:pathLst>
                <a:path w="1442" h="446" extrusionOk="0">
                  <a:moveTo>
                    <a:pt x="155" y="0"/>
                  </a:moveTo>
                  <a:cubicBezTo>
                    <a:pt x="108" y="12"/>
                    <a:pt x="48" y="12"/>
                    <a:pt x="1" y="12"/>
                  </a:cubicBezTo>
                  <a:lnTo>
                    <a:pt x="1" y="155"/>
                  </a:lnTo>
                  <a:cubicBezTo>
                    <a:pt x="26" y="174"/>
                    <a:pt x="55" y="186"/>
                    <a:pt x="84" y="186"/>
                  </a:cubicBezTo>
                  <a:cubicBezTo>
                    <a:pt x="109" y="186"/>
                    <a:pt x="133" y="177"/>
                    <a:pt x="155" y="155"/>
                  </a:cubicBezTo>
                  <a:cubicBezTo>
                    <a:pt x="206" y="227"/>
                    <a:pt x="267" y="247"/>
                    <a:pt x="335" y="247"/>
                  </a:cubicBezTo>
                  <a:cubicBezTo>
                    <a:pt x="419" y="247"/>
                    <a:pt x="513" y="215"/>
                    <a:pt x="602" y="215"/>
                  </a:cubicBezTo>
                  <a:cubicBezTo>
                    <a:pt x="677" y="215"/>
                    <a:pt x="749" y="238"/>
                    <a:pt x="810" y="322"/>
                  </a:cubicBezTo>
                  <a:cubicBezTo>
                    <a:pt x="882" y="417"/>
                    <a:pt x="963" y="446"/>
                    <a:pt x="1048" y="446"/>
                  </a:cubicBezTo>
                  <a:cubicBezTo>
                    <a:pt x="1176" y="446"/>
                    <a:pt x="1313" y="381"/>
                    <a:pt x="1441" y="381"/>
                  </a:cubicBezTo>
                  <a:cubicBezTo>
                    <a:pt x="1334" y="274"/>
                    <a:pt x="1215" y="262"/>
                    <a:pt x="1156" y="143"/>
                  </a:cubicBezTo>
                  <a:cubicBezTo>
                    <a:pt x="1156" y="95"/>
                    <a:pt x="1144" y="60"/>
                    <a:pt x="1144" y="24"/>
                  </a:cubicBezTo>
                  <a:cubicBezTo>
                    <a:pt x="810" y="12"/>
                    <a:pt x="489" y="0"/>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2"/>
            <p:cNvSpPr/>
            <p:nvPr/>
          </p:nvSpPr>
          <p:spPr>
            <a:xfrm>
              <a:off x="6134975" y="1712850"/>
              <a:ext cx="3900" cy="1800"/>
            </a:xfrm>
            <a:custGeom>
              <a:avLst/>
              <a:gdLst/>
              <a:ahLst/>
              <a:cxnLst/>
              <a:rect l="l" t="t" r="r" b="b"/>
              <a:pathLst>
                <a:path w="156" h="72" extrusionOk="0">
                  <a:moveTo>
                    <a:pt x="1" y="0"/>
                  </a:moveTo>
                  <a:cubicBezTo>
                    <a:pt x="25" y="48"/>
                    <a:pt x="51" y="72"/>
                    <a:pt x="78" y="72"/>
                  </a:cubicBezTo>
                  <a:cubicBezTo>
                    <a:pt x="105" y="72"/>
                    <a:pt x="132" y="4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2"/>
            <p:cNvSpPr/>
            <p:nvPr/>
          </p:nvSpPr>
          <p:spPr>
            <a:xfrm>
              <a:off x="5318800" y="2100750"/>
              <a:ext cx="67600" cy="26575"/>
            </a:xfrm>
            <a:custGeom>
              <a:avLst/>
              <a:gdLst/>
              <a:ahLst/>
              <a:cxnLst/>
              <a:rect l="l" t="t" r="r" b="b"/>
              <a:pathLst>
                <a:path w="2704" h="1063" extrusionOk="0">
                  <a:moveTo>
                    <a:pt x="1944" y="1"/>
                  </a:moveTo>
                  <a:cubicBezTo>
                    <a:pt x="1806" y="1"/>
                    <a:pt x="1668" y="37"/>
                    <a:pt x="1537" y="117"/>
                  </a:cubicBezTo>
                  <a:cubicBezTo>
                    <a:pt x="1430" y="117"/>
                    <a:pt x="1334" y="93"/>
                    <a:pt x="1239" y="93"/>
                  </a:cubicBezTo>
                  <a:cubicBezTo>
                    <a:pt x="1131" y="30"/>
                    <a:pt x="1023" y="10"/>
                    <a:pt x="915" y="10"/>
                  </a:cubicBezTo>
                  <a:cubicBezTo>
                    <a:pt x="725" y="10"/>
                    <a:pt x="536" y="71"/>
                    <a:pt x="347" y="71"/>
                  </a:cubicBezTo>
                  <a:cubicBezTo>
                    <a:pt x="299" y="71"/>
                    <a:pt x="251" y="67"/>
                    <a:pt x="203" y="57"/>
                  </a:cubicBezTo>
                  <a:cubicBezTo>
                    <a:pt x="120" y="69"/>
                    <a:pt x="60" y="117"/>
                    <a:pt x="25" y="188"/>
                  </a:cubicBezTo>
                  <a:cubicBezTo>
                    <a:pt x="1" y="438"/>
                    <a:pt x="191" y="486"/>
                    <a:pt x="370" y="546"/>
                  </a:cubicBezTo>
                  <a:cubicBezTo>
                    <a:pt x="465" y="558"/>
                    <a:pt x="560" y="546"/>
                    <a:pt x="644" y="593"/>
                  </a:cubicBezTo>
                  <a:cubicBezTo>
                    <a:pt x="739" y="629"/>
                    <a:pt x="644" y="688"/>
                    <a:pt x="608" y="736"/>
                  </a:cubicBezTo>
                  <a:cubicBezTo>
                    <a:pt x="537" y="843"/>
                    <a:pt x="489" y="962"/>
                    <a:pt x="608" y="1034"/>
                  </a:cubicBezTo>
                  <a:cubicBezTo>
                    <a:pt x="635" y="1054"/>
                    <a:pt x="659" y="1062"/>
                    <a:pt x="680" y="1062"/>
                  </a:cubicBezTo>
                  <a:cubicBezTo>
                    <a:pt x="759" y="1062"/>
                    <a:pt x="799" y="942"/>
                    <a:pt x="846" y="867"/>
                  </a:cubicBezTo>
                  <a:cubicBezTo>
                    <a:pt x="906" y="784"/>
                    <a:pt x="965" y="665"/>
                    <a:pt x="1025" y="569"/>
                  </a:cubicBezTo>
                  <a:cubicBezTo>
                    <a:pt x="1095" y="471"/>
                    <a:pt x="1191" y="460"/>
                    <a:pt x="1289" y="460"/>
                  </a:cubicBezTo>
                  <a:cubicBezTo>
                    <a:pt x="1317" y="460"/>
                    <a:pt x="1346" y="461"/>
                    <a:pt x="1374" y="461"/>
                  </a:cubicBezTo>
                  <a:cubicBezTo>
                    <a:pt x="1414" y="461"/>
                    <a:pt x="1452" y="459"/>
                    <a:pt x="1489" y="450"/>
                  </a:cubicBezTo>
                  <a:cubicBezTo>
                    <a:pt x="1499" y="449"/>
                    <a:pt x="1508" y="448"/>
                    <a:pt x="1517" y="448"/>
                  </a:cubicBezTo>
                  <a:cubicBezTo>
                    <a:pt x="1625" y="448"/>
                    <a:pt x="1657" y="578"/>
                    <a:pt x="1668" y="688"/>
                  </a:cubicBezTo>
                  <a:cubicBezTo>
                    <a:pt x="1691" y="712"/>
                    <a:pt x="1715" y="712"/>
                    <a:pt x="1739" y="712"/>
                  </a:cubicBezTo>
                  <a:cubicBezTo>
                    <a:pt x="1781" y="675"/>
                    <a:pt x="1821" y="659"/>
                    <a:pt x="1861" y="659"/>
                  </a:cubicBezTo>
                  <a:cubicBezTo>
                    <a:pt x="1911" y="659"/>
                    <a:pt x="1960" y="684"/>
                    <a:pt x="2013" y="724"/>
                  </a:cubicBezTo>
                  <a:cubicBezTo>
                    <a:pt x="2156" y="712"/>
                    <a:pt x="2275" y="629"/>
                    <a:pt x="2311" y="474"/>
                  </a:cubicBezTo>
                  <a:cubicBezTo>
                    <a:pt x="2311" y="427"/>
                    <a:pt x="2287" y="391"/>
                    <a:pt x="2251" y="391"/>
                  </a:cubicBezTo>
                  <a:cubicBezTo>
                    <a:pt x="2256" y="360"/>
                    <a:pt x="2268" y="351"/>
                    <a:pt x="2282" y="351"/>
                  </a:cubicBezTo>
                  <a:cubicBezTo>
                    <a:pt x="2302" y="351"/>
                    <a:pt x="2326" y="367"/>
                    <a:pt x="2346" y="367"/>
                  </a:cubicBezTo>
                  <a:cubicBezTo>
                    <a:pt x="2359" y="368"/>
                    <a:pt x="2371" y="369"/>
                    <a:pt x="2384" y="369"/>
                  </a:cubicBezTo>
                  <a:cubicBezTo>
                    <a:pt x="2486" y="369"/>
                    <a:pt x="2572" y="327"/>
                    <a:pt x="2668" y="296"/>
                  </a:cubicBezTo>
                  <a:cubicBezTo>
                    <a:pt x="2680" y="272"/>
                    <a:pt x="2692" y="248"/>
                    <a:pt x="2704" y="236"/>
                  </a:cubicBezTo>
                  <a:cubicBezTo>
                    <a:pt x="2695" y="161"/>
                    <a:pt x="2687" y="79"/>
                    <a:pt x="2629" y="79"/>
                  </a:cubicBezTo>
                  <a:cubicBezTo>
                    <a:pt x="2604" y="79"/>
                    <a:pt x="2571" y="94"/>
                    <a:pt x="2525" y="129"/>
                  </a:cubicBezTo>
                  <a:cubicBezTo>
                    <a:pt x="2514" y="132"/>
                    <a:pt x="2503" y="134"/>
                    <a:pt x="2491" y="134"/>
                  </a:cubicBezTo>
                  <a:cubicBezTo>
                    <a:pt x="2461" y="134"/>
                    <a:pt x="2428" y="125"/>
                    <a:pt x="2394" y="117"/>
                  </a:cubicBezTo>
                  <a:cubicBezTo>
                    <a:pt x="2246" y="43"/>
                    <a:pt x="2094" y="1"/>
                    <a:pt x="19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2"/>
            <p:cNvSpPr/>
            <p:nvPr/>
          </p:nvSpPr>
          <p:spPr>
            <a:xfrm>
              <a:off x="5402975" y="2101950"/>
              <a:ext cx="73325" cy="8975"/>
            </a:xfrm>
            <a:custGeom>
              <a:avLst/>
              <a:gdLst/>
              <a:ahLst/>
              <a:cxnLst/>
              <a:rect l="l" t="t" r="r" b="b"/>
              <a:pathLst>
                <a:path w="2933" h="359" extrusionOk="0">
                  <a:moveTo>
                    <a:pt x="938" y="0"/>
                  </a:moveTo>
                  <a:cubicBezTo>
                    <a:pt x="683" y="0"/>
                    <a:pt x="428" y="19"/>
                    <a:pt x="170" y="69"/>
                  </a:cubicBezTo>
                  <a:cubicBezTo>
                    <a:pt x="135" y="54"/>
                    <a:pt x="107" y="48"/>
                    <a:pt x="84" y="48"/>
                  </a:cubicBezTo>
                  <a:cubicBezTo>
                    <a:pt x="14" y="48"/>
                    <a:pt x="0" y="113"/>
                    <a:pt x="27" y="212"/>
                  </a:cubicBezTo>
                  <a:cubicBezTo>
                    <a:pt x="509" y="332"/>
                    <a:pt x="995" y="359"/>
                    <a:pt x="1481" y="359"/>
                  </a:cubicBezTo>
                  <a:cubicBezTo>
                    <a:pt x="1858" y="359"/>
                    <a:pt x="2236" y="343"/>
                    <a:pt x="2611" y="343"/>
                  </a:cubicBezTo>
                  <a:cubicBezTo>
                    <a:pt x="2694" y="224"/>
                    <a:pt x="2813" y="212"/>
                    <a:pt x="2932" y="200"/>
                  </a:cubicBezTo>
                  <a:cubicBezTo>
                    <a:pt x="2261" y="131"/>
                    <a:pt x="1603" y="0"/>
                    <a:pt x="9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2"/>
            <p:cNvSpPr/>
            <p:nvPr/>
          </p:nvSpPr>
          <p:spPr>
            <a:xfrm>
              <a:off x="5381625" y="2099450"/>
              <a:ext cx="25600" cy="7500"/>
            </a:xfrm>
            <a:custGeom>
              <a:avLst/>
              <a:gdLst/>
              <a:ahLst/>
              <a:cxnLst/>
              <a:rect l="l" t="t" r="r" b="b"/>
              <a:pathLst>
                <a:path w="1024" h="300" extrusionOk="0">
                  <a:moveTo>
                    <a:pt x="538" y="1"/>
                  </a:moveTo>
                  <a:cubicBezTo>
                    <a:pt x="360" y="1"/>
                    <a:pt x="180" y="57"/>
                    <a:pt x="0" y="169"/>
                  </a:cubicBezTo>
                  <a:cubicBezTo>
                    <a:pt x="60" y="193"/>
                    <a:pt x="119" y="240"/>
                    <a:pt x="179" y="264"/>
                  </a:cubicBezTo>
                  <a:cubicBezTo>
                    <a:pt x="417" y="288"/>
                    <a:pt x="643" y="288"/>
                    <a:pt x="881" y="300"/>
                  </a:cubicBezTo>
                  <a:lnTo>
                    <a:pt x="1024" y="145"/>
                  </a:lnTo>
                  <a:cubicBezTo>
                    <a:pt x="864" y="48"/>
                    <a:pt x="702" y="1"/>
                    <a:pt x="5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32"/>
            <p:cNvSpPr/>
            <p:nvPr/>
          </p:nvSpPr>
          <p:spPr>
            <a:xfrm>
              <a:off x="5356600" y="2097200"/>
              <a:ext cx="21775" cy="6475"/>
            </a:xfrm>
            <a:custGeom>
              <a:avLst/>
              <a:gdLst/>
              <a:ahLst/>
              <a:cxnLst/>
              <a:rect l="l" t="t" r="r" b="b"/>
              <a:pathLst>
                <a:path w="871" h="259" extrusionOk="0">
                  <a:moveTo>
                    <a:pt x="358" y="0"/>
                  </a:moveTo>
                  <a:cubicBezTo>
                    <a:pt x="225" y="0"/>
                    <a:pt x="101" y="58"/>
                    <a:pt x="1" y="259"/>
                  </a:cubicBezTo>
                  <a:lnTo>
                    <a:pt x="870" y="259"/>
                  </a:lnTo>
                  <a:lnTo>
                    <a:pt x="870" y="104"/>
                  </a:lnTo>
                  <a:cubicBezTo>
                    <a:pt x="705" y="91"/>
                    <a:pt x="524" y="0"/>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32"/>
            <p:cNvSpPr/>
            <p:nvPr/>
          </p:nvSpPr>
          <p:spPr>
            <a:xfrm>
              <a:off x="5245000" y="2020025"/>
              <a:ext cx="5075" cy="11625"/>
            </a:xfrm>
            <a:custGeom>
              <a:avLst/>
              <a:gdLst/>
              <a:ahLst/>
              <a:cxnLst/>
              <a:rect l="l" t="t" r="r" b="b"/>
              <a:pathLst>
                <a:path w="203" h="465" extrusionOk="0">
                  <a:moveTo>
                    <a:pt x="119" y="0"/>
                  </a:moveTo>
                  <a:cubicBezTo>
                    <a:pt x="95" y="0"/>
                    <a:pt x="60" y="24"/>
                    <a:pt x="36" y="48"/>
                  </a:cubicBezTo>
                  <a:cubicBezTo>
                    <a:pt x="48" y="203"/>
                    <a:pt x="0" y="369"/>
                    <a:pt x="167" y="465"/>
                  </a:cubicBezTo>
                  <a:cubicBezTo>
                    <a:pt x="179" y="429"/>
                    <a:pt x="202" y="393"/>
                    <a:pt x="202" y="346"/>
                  </a:cubicBezTo>
                  <a:cubicBezTo>
                    <a:pt x="179" y="250"/>
                    <a:pt x="179" y="143"/>
                    <a:pt x="179" y="24"/>
                  </a:cubicBezTo>
                  <a:lnTo>
                    <a:pt x="167" y="36"/>
                  </a:lnTo>
                  <a:cubicBezTo>
                    <a:pt x="167" y="36"/>
                    <a:pt x="155" y="24"/>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32"/>
            <p:cNvSpPr/>
            <p:nvPr/>
          </p:nvSpPr>
          <p:spPr>
            <a:xfrm>
              <a:off x="5302725" y="2027175"/>
              <a:ext cx="1825" cy="1500"/>
            </a:xfrm>
            <a:custGeom>
              <a:avLst/>
              <a:gdLst/>
              <a:ahLst/>
              <a:cxnLst/>
              <a:rect l="l" t="t" r="r" b="b"/>
              <a:pathLst>
                <a:path w="73" h="60" extrusionOk="0">
                  <a:moveTo>
                    <a:pt x="72" y="0"/>
                  </a:moveTo>
                  <a:lnTo>
                    <a:pt x="72" y="0"/>
                  </a:lnTo>
                  <a:cubicBezTo>
                    <a:pt x="48" y="12"/>
                    <a:pt x="13" y="36"/>
                    <a:pt x="1" y="60"/>
                  </a:cubicBezTo>
                  <a:cubicBezTo>
                    <a:pt x="37" y="48"/>
                    <a:pt x="48" y="12"/>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32"/>
            <p:cNvSpPr/>
            <p:nvPr/>
          </p:nvSpPr>
          <p:spPr>
            <a:xfrm>
              <a:off x="5240225" y="2002750"/>
              <a:ext cx="8950" cy="18200"/>
            </a:xfrm>
            <a:custGeom>
              <a:avLst/>
              <a:gdLst/>
              <a:ahLst/>
              <a:cxnLst/>
              <a:rect l="l" t="t" r="r" b="b"/>
              <a:pathLst>
                <a:path w="358" h="728" extrusionOk="0">
                  <a:moveTo>
                    <a:pt x="227" y="1"/>
                  </a:moveTo>
                  <a:cubicBezTo>
                    <a:pt x="1" y="239"/>
                    <a:pt x="1" y="477"/>
                    <a:pt x="215" y="727"/>
                  </a:cubicBezTo>
                  <a:lnTo>
                    <a:pt x="358" y="727"/>
                  </a:lnTo>
                  <a:cubicBezTo>
                    <a:pt x="358" y="679"/>
                    <a:pt x="346" y="644"/>
                    <a:pt x="346" y="596"/>
                  </a:cubicBezTo>
                  <a:cubicBezTo>
                    <a:pt x="286" y="489"/>
                    <a:pt x="298" y="370"/>
                    <a:pt x="251" y="263"/>
                  </a:cubicBezTo>
                  <a:lnTo>
                    <a:pt x="251" y="227"/>
                  </a:lnTo>
                  <a:lnTo>
                    <a:pt x="239" y="179"/>
                  </a:lnTo>
                  <a:cubicBezTo>
                    <a:pt x="262" y="120"/>
                    <a:pt x="251" y="60"/>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2"/>
            <p:cNvSpPr/>
            <p:nvPr/>
          </p:nvSpPr>
          <p:spPr>
            <a:xfrm>
              <a:off x="5241725" y="1967050"/>
              <a:ext cx="7150" cy="15200"/>
            </a:xfrm>
            <a:custGeom>
              <a:avLst/>
              <a:gdLst/>
              <a:ahLst/>
              <a:cxnLst/>
              <a:rect l="l" t="t" r="r" b="b"/>
              <a:pathLst>
                <a:path w="286" h="608" extrusionOk="0">
                  <a:moveTo>
                    <a:pt x="95" y="0"/>
                  </a:moveTo>
                  <a:cubicBezTo>
                    <a:pt x="72" y="0"/>
                    <a:pt x="44" y="4"/>
                    <a:pt x="12" y="12"/>
                  </a:cubicBezTo>
                  <a:cubicBezTo>
                    <a:pt x="12" y="95"/>
                    <a:pt x="0" y="179"/>
                    <a:pt x="0" y="262"/>
                  </a:cubicBezTo>
                  <a:cubicBezTo>
                    <a:pt x="12" y="381"/>
                    <a:pt x="0" y="536"/>
                    <a:pt x="60" y="595"/>
                  </a:cubicBezTo>
                  <a:cubicBezTo>
                    <a:pt x="70" y="604"/>
                    <a:pt x="79" y="607"/>
                    <a:pt x="89" y="607"/>
                  </a:cubicBezTo>
                  <a:cubicBezTo>
                    <a:pt x="145" y="607"/>
                    <a:pt x="192" y="471"/>
                    <a:pt x="274" y="441"/>
                  </a:cubicBezTo>
                  <a:cubicBezTo>
                    <a:pt x="286" y="393"/>
                    <a:pt x="286" y="333"/>
                    <a:pt x="286" y="298"/>
                  </a:cubicBezTo>
                  <a:cubicBezTo>
                    <a:pt x="191" y="224"/>
                    <a:pt x="274" y="0"/>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32"/>
            <p:cNvSpPr/>
            <p:nvPr/>
          </p:nvSpPr>
          <p:spPr>
            <a:xfrm>
              <a:off x="5244400" y="1997950"/>
              <a:ext cx="1500" cy="1850"/>
            </a:xfrm>
            <a:custGeom>
              <a:avLst/>
              <a:gdLst/>
              <a:ahLst/>
              <a:cxnLst/>
              <a:rect l="l" t="t" r="r" b="b"/>
              <a:pathLst>
                <a:path w="60" h="74" extrusionOk="0">
                  <a:moveTo>
                    <a:pt x="17" y="1"/>
                  </a:moveTo>
                  <a:cubicBezTo>
                    <a:pt x="10" y="1"/>
                    <a:pt x="5" y="13"/>
                    <a:pt x="0" y="38"/>
                  </a:cubicBezTo>
                  <a:cubicBezTo>
                    <a:pt x="0" y="38"/>
                    <a:pt x="48" y="50"/>
                    <a:pt x="60" y="74"/>
                  </a:cubicBezTo>
                  <a:cubicBezTo>
                    <a:pt x="39" y="25"/>
                    <a:pt x="26" y="1"/>
                    <a:pt x="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32"/>
            <p:cNvSpPr/>
            <p:nvPr/>
          </p:nvSpPr>
          <p:spPr>
            <a:xfrm>
              <a:off x="5317325" y="2096725"/>
              <a:ext cx="32275" cy="7975"/>
            </a:xfrm>
            <a:custGeom>
              <a:avLst/>
              <a:gdLst/>
              <a:ahLst/>
              <a:cxnLst/>
              <a:rect l="l" t="t" r="r" b="b"/>
              <a:pathLst>
                <a:path w="1291" h="319" extrusionOk="0">
                  <a:moveTo>
                    <a:pt x="1050" y="0"/>
                  </a:moveTo>
                  <a:cubicBezTo>
                    <a:pt x="999" y="0"/>
                    <a:pt x="944" y="5"/>
                    <a:pt x="894" y="5"/>
                  </a:cubicBezTo>
                  <a:cubicBezTo>
                    <a:pt x="882" y="5"/>
                    <a:pt x="869" y="5"/>
                    <a:pt x="858" y="4"/>
                  </a:cubicBezTo>
                  <a:cubicBezTo>
                    <a:pt x="759" y="118"/>
                    <a:pt x="635" y="135"/>
                    <a:pt x="507" y="135"/>
                  </a:cubicBezTo>
                  <a:cubicBezTo>
                    <a:pt x="452" y="135"/>
                    <a:pt x="396" y="132"/>
                    <a:pt x="341" y="132"/>
                  </a:cubicBezTo>
                  <a:cubicBezTo>
                    <a:pt x="216" y="132"/>
                    <a:pt x="97" y="148"/>
                    <a:pt x="0" y="254"/>
                  </a:cubicBezTo>
                  <a:cubicBezTo>
                    <a:pt x="16" y="295"/>
                    <a:pt x="49" y="319"/>
                    <a:pt x="87" y="319"/>
                  </a:cubicBezTo>
                  <a:cubicBezTo>
                    <a:pt x="105" y="319"/>
                    <a:pt x="124" y="313"/>
                    <a:pt x="143" y="302"/>
                  </a:cubicBezTo>
                  <a:cubicBezTo>
                    <a:pt x="524" y="290"/>
                    <a:pt x="905" y="278"/>
                    <a:pt x="1274" y="254"/>
                  </a:cubicBezTo>
                  <a:cubicBezTo>
                    <a:pt x="1290" y="32"/>
                    <a:pt x="1179" y="0"/>
                    <a:pt x="10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2"/>
            <p:cNvSpPr/>
            <p:nvPr/>
          </p:nvSpPr>
          <p:spPr>
            <a:xfrm>
              <a:off x="5302425" y="2086150"/>
              <a:ext cx="14925" cy="3250"/>
            </a:xfrm>
            <a:custGeom>
              <a:avLst/>
              <a:gdLst/>
              <a:ahLst/>
              <a:cxnLst/>
              <a:rect l="l" t="t" r="r" b="b"/>
              <a:pathLst>
                <a:path w="597" h="130" extrusionOk="0">
                  <a:moveTo>
                    <a:pt x="236" y="0"/>
                  </a:moveTo>
                  <a:cubicBezTo>
                    <a:pt x="158" y="0"/>
                    <a:pt x="78" y="13"/>
                    <a:pt x="1" y="58"/>
                  </a:cubicBezTo>
                  <a:cubicBezTo>
                    <a:pt x="90" y="118"/>
                    <a:pt x="171" y="129"/>
                    <a:pt x="247" y="129"/>
                  </a:cubicBezTo>
                  <a:cubicBezTo>
                    <a:pt x="297" y="129"/>
                    <a:pt x="346" y="124"/>
                    <a:pt x="394" y="124"/>
                  </a:cubicBezTo>
                  <a:cubicBezTo>
                    <a:pt x="418" y="124"/>
                    <a:pt x="441" y="126"/>
                    <a:pt x="465" y="129"/>
                  </a:cubicBezTo>
                  <a:cubicBezTo>
                    <a:pt x="489" y="82"/>
                    <a:pt x="537" y="58"/>
                    <a:pt x="596" y="10"/>
                  </a:cubicBezTo>
                  <a:lnTo>
                    <a:pt x="596" y="10"/>
                  </a:lnTo>
                  <a:cubicBezTo>
                    <a:pt x="568" y="16"/>
                    <a:pt x="539" y="18"/>
                    <a:pt x="510" y="18"/>
                  </a:cubicBezTo>
                  <a:cubicBezTo>
                    <a:pt x="423" y="18"/>
                    <a:pt x="330" y="0"/>
                    <a:pt x="2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32"/>
            <p:cNvSpPr/>
            <p:nvPr/>
          </p:nvSpPr>
          <p:spPr>
            <a:xfrm>
              <a:off x="5331900" y="2093975"/>
              <a:ext cx="6575" cy="2875"/>
            </a:xfrm>
            <a:custGeom>
              <a:avLst/>
              <a:gdLst/>
              <a:ahLst/>
              <a:cxnLst/>
              <a:rect l="l" t="t" r="r" b="b"/>
              <a:pathLst>
                <a:path w="263" h="115" extrusionOk="0">
                  <a:moveTo>
                    <a:pt x="147" y="0"/>
                  </a:moveTo>
                  <a:cubicBezTo>
                    <a:pt x="98" y="0"/>
                    <a:pt x="46" y="44"/>
                    <a:pt x="1" y="102"/>
                  </a:cubicBezTo>
                  <a:cubicBezTo>
                    <a:pt x="84" y="114"/>
                    <a:pt x="179" y="114"/>
                    <a:pt x="263" y="114"/>
                  </a:cubicBezTo>
                  <a:cubicBezTo>
                    <a:pt x="230" y="32"/>
                    <a:pt x="189" y="0"/>
                    <a:pt x="1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32"/>
            <p:cNvSpPr/>
            <p:nvPr/>
          </p:nvSpPr>
          <p:spPr>
            <a:xfrm>
              <a:off x="5319400" y="2093250"/>
              <a:ext cx="5675" cy="2400"/>
            </a:xfrm>
            <a:custGeom>
              <a:avLst/>
              <a:gdLst/>
              <a:ahLst/>
              <a:cxnLst/>
              <a:rect l="l" t="t" r="r" b="b"/>
              <a:pathLst>
                <a:path w="227" h="96" extrusionOk="0">
                  <a:moveTo>
                    <a:pt x="60" y="0"/>
                  </a:moveTo>
                  <a:cubicBezTo>
                    <a:pt x="24" y="12"/>
                    <a:pt x="1" y="60"/>
                    <a:pt x="36" y="96"/>
                  </a:cubicBezTo>
                  <a:lnTo>
                    <a:pt x="227" y="96"/>
                  </a:lnTo>
                  <a:cubicBezTo>
                    <a:pt x="179" y="72"/>
                    <a:pt x="120"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32"/>
            <p:cNvSpPr/>
            <p:nvPr/>
          </p:nvSpPr>
          <p:spPr>
            <a:xfrm>
              <a:off x="5316425" y="2093250"/>
              <a:ext cx="5075" cy="3000"/>
            </a:xfrm>
            <a:custGeom>
              <a:avLst/>
              <a:gdLst/>
              <a:ahLst/>
              <a:cxnLst/>
              <a:rect l="l" t="t" r="r" b="b"/>
              <a:pathLst>
                <a:path w="203" h="120" extrusionOk="0">
                  <a:moveTo>
                    <a:pt x="36" y="0"/>
                  </a:moveTo>
                  <a:cubicBezTo>
                    <a:pt x="1" y="36"/>
                    <a:pt x="1" y="84"/>
                    <a:pt x="60" y="119"/>
                  </a:cubicBezTo>
                  <a:cubicBezTo>
                    <a:pt x="108" y="119"/>
                    <a:pt x="143" y="119"/>
                    <a:pt x="167" y="96"/>
                  </a:cubicBezTo>
                  <a:cubicBezTo>
                    <a:pt x="167" y="72"/>
                    <a:pt x="179" y="24"/>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2"/>
            <p:cNvSpPr/>
            <p:nvPr/>
          </p:nvSpPr>
          <p:spPr>
            <a:xfrm>
              <a:off x="5313450" y="2093250"/>
              <a:ext cx="4500" cy="3050"/>
            </a:xfrm>
            <a:custGeom>
              <a:avLst/>
              <a:gdLst/>
              <a:ahLst/>
              <a:cxnLst/>
              <a:rect l="l" t="t" r="r" b="b"/>
              <a:pathLst>
                <a:path w="180" h="122" extrusionOk="0">
                  <a:moveTo>
                    <a:pt x="155" y="0"/>
                  </a:moveTo>
                  <a:cubicBezTo>
                    <a:pt x="108" y="0"/>
                    <a:pt x="48" y="12"/>
                    <a:pt x="0" y="24"/>
                  </a:cubicBezTo>
                  <a:cubicBezTo>
                    <a:pt x="43" y="77"/>
                    <a:pt x="95" y="121"/>
                    <a:pt x="157" y="121"/>
                  </a:cubicBezTo>
                  <a:cubicBezTo>
                    <a:pt x="164" y="121"/>
                    <a:pt x="172" y="121"/>
                    <a:pt x="179" y="119"/>
                  </a:cubicBezTo>
                  <a:cubicBezTo>
                    <a:pt x="167" y="72"/>
                    <a:pt x="167"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2"/>
            <p:cNvSpPr/>
            <p:nvPr/>
          </p:nvSpPr>
          <p:spPr>
            <a:xfrm>
              <a:off x="5342625" y="2024775"/>
              <a:ext cx="3600" cy="3300"/>
            </a:xfrm>
            <a:custGeom>
              <a:avLst/>
              <a:gdLst/>
              <a:ahLst/>
              <a:cxnLst/>
              <a:rect l="l" t="t" r="r" b="b"/>
              <a:pathLst>
                <a:path w="144" h="132" extrusionOk="0">
                  <a:moveTo>
                    <a:pt x="143" y="1"/>
                  </a:moveTo>
                  <a:lnTo>
                    <a:pt x="143" y="1"/>
                  </a:lnTo>
                  <a:cubicBezTo>
                    <a:pt x="60" y="25"/>
                    <a:pt x="0" y="72"/>
                    <a:pt x="131" y="132"/>
                  </a:cubicBezTo>
                  <a:cubicBezTo>
                    <a:pt x="143" y="84"/>
                    <a:pt x="143" y="37"/>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2"/>
            <p:cNvSpPr/>
            <p:nvPr/>
          </p:nvSpPr>
          <p:spPr>
            <a:xfrm>
              <a:off x="5299450" y="2092650"/>
              <a:ext cx="7775" cy="3600"/>
            </a:xfrm>
            <a:custGeom>
              <a:avLst/>
              <a:gdLst/>
              <a:ahLst/>
              <a:cxnLst/>
              <a:rect l="l" t="t" r="r" b="b"/>
              <a:pathLst>
                <a:path w="311" h="144" extrusionOk="0">
                  <a:moveTo>
                    <a:pt x="1" y="0"/>
                  </a:moveTo>
                  <a:cubicBezTo>
                    <a:pt x="60" y="108"/>
                    <a:pt x="168" y="143"/>
                    <a:pt x="287" y="143"/>
                  </a:cubicBezTo>
                  <a:cubicBezTo>
                    <a:pt x="287" y="108"/>
                    <a:pt x="299" y="60"/>
                    <a:pt x="310" y="24"/>
                  </a:cubicBezTo>
                  <a:cubicBezTo>
                    <a:pt x="203" y="24"/>
                    <a:pt x="108"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2"/>
            <p:cNvSpPr/>
            <p:nvPr/>
          </p:nvSpPr>
          <p:spPr>
            <a:xfrm>
              <a:off x="5270875" y="2078650"/>
              <a:ext cx="3600" cy="3300"/>
            </a:xfrm>
            <a:custGeom>
              <a:avLst/>
              <a:gdLst/>
              <a:ahLst/>
              <a:cxnLst/>
              <a:rect l="l" t="t" r="r" b="b"/>
              <a:pathLst>
                <a:path w="144" h="132" extrusionOk="0">
                  <a:moveTo>
                    <a:pt x="1" y="1"/>
                  </a:moveTo>
                  <a:cubicBezTo>
                    <a:pt x="13" y="72"/>
                    <a:pt x="72" y="120"/>
                    <a:pt x="144" y="132"/>
                  </a:cubicBezTo>
                  <a:cubicBezTo>
                    <a:pt x="84" y="84"/>
                    <a:pt x="37" y="4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2"/>
            <p:cNvSpPr/>
            <p:nvPr/>
          </p:nvSpPr>
          <p:spPr>
            <a:xfrm>
              <a:off x="5381625" y="2021400"/>
              <a:ext cx="18175" cy="7100"/>
            </a:xfrm>
            <a:custGeom>
              <a:avLst/>
              <a:gdLst/>
              <a:ahLst/>
              <a:cxnLst/>
              <a:rect l="l" t="t" r="r" b="b"/>
              <a:pathLst>
                <a:path w="727" h="284" extrusionOk="0">
                  <a:moveTo>
                    <a:pt x="280" y="0"/>
                  </a:moveTo>
                  <a:cubicBezTo>
                    <a:pt x="232" y="0"/>
                    <a:pt x="182" y="5"/>
                    <a:pt x="131" y="17"/>
                  </a:cubicBezTo>
                  <a:lnTo>
                    <a:pt x="6" y="142"/>
                  </a:lnTo>
                  <a:lnTo>
                    <a:pt x="6" y="142"/>
                  </a:lnTo>
                  <a:cubicBezTo>
                    <a:pt x="4" y="140"/>
                    <a:pt x="2" y="138"/>
                    <a:pt x="0" y="136"/>
                  </a:cubicBezTo>
                  <a:lnTo>
                    <a:pt x="0" y="148"/>
                  </a:lnTo>
                  <a:lnTo>
                    <a:pt x="6" y="142"/>
                  </a:lnTo>
                  <a:lnTo>
                    <a:pt x="6" y="142"/>
                  </a:lnTo>
                  <a:cubicBezTo>
                    <a:pt x="108" y="258"/>
                    <a:pt x="224" y="283"/>
                    <a:pt x="344" y="283"/>
                  </a:cubicBezTo>
                  <a:cubicBezTo>
                    <a:pt x="434" y="283"/>
                    <a:pt x="526" y="269"/>
                    <a:pt x="615" y="269"/>
                  </a:cubicBezTo>
                  <a:cubicBezTo>
                    <a:pt x="653" y="269"/>
                    <a:pt x="690" y="271"/>
                    <a:pt x="726" y="279"/>
                  </a:cubicBezTo>
                  <a:lnTo>
                    <a:pt x="726" y="207"/>
                  </a:lnTo>
                  <a:lnTo>
                    <a:pt x="714" y="136"/>
                  </a:lnTo>
                  <a:cubicBezTo>
                    <a:pt x="578" y="54"/>
                    <a:pt x="435" y="0"/>
                    <a:pt x="2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2"/>
            <p:cNvSpPr/>
            <p:nvPr/>
          </p:nvSpPr>
          <p:spPr>
            <a:xfrm>
              <a:off x="5324750" y="1805950"/>
              <a:ext cx="10750" cy="3350"/>
            </a:xfrm>
            <a:custGeom>
              <a:avLst/>
              <a:gdLst/>
              <a:ahLst/>
              <a:cxnLst/>
              <a:rect l="l" t="t" r="r" b="b"/>
              <a:pathLst>
                <a:path w="430" h="134" extrusionOk="0">
                  <a:moveTo>
                    <a:pt x="203" y="1"/>
                  </a:moveTo>
                  <a:cubicBezTo>
                    <a:pt x="136" y="1"/>
                    <a:pt x="68" y="37"/>
                    <a:pt x="1" y="110"/>
                  </a:cubicBezTo>
                  <a:cubicBezTo>
                    <a:pt x="132" y="110"/>
                    <a:pt x="287" y="134"/>
                    <a:pt x="430" y="134"/>
                  </a:cubicBezTo>
                  <a:cubicBezTo>
                    <a:pt x="354" y="46"/>
                    <a:pt x="279" y="1"/>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2"/>
            <p:cNvSpPr/>
            <p:nvPr/>
          </p:nvSpPr>
          <p:spPr>
            <a:xfrm>
              <a:off x="5300950" y="1791725"/>
              <a:ext cx="9250" cy="7450"/>
            </a:xfrm>
            <a:custGeom>
              <a:avLst/>
              <a:gdLst/>
              <a:ahLst/>
              <a:cxnLst/>
              <a:rect l="l" t="t" r="r" b="b"/>
              <a:pathLst>
                <a:path w="370" h="298" extrusionOk="0">
                  <a:moveTo>
                    <a:pt x="84" y="0"/>
                  </a:moveTo>
                  <a:cubicBezTo>
                    <a:pt x="0" y="96"/>
                    <a:pt x="0" y="167"/>
                    <a:pt x="84" y="238"/>
                  </a:cubicBezTo>
                  <a:cubicBezTo>
                    <a:pt x="131" y="250"/>
                    <a:pt x="191" y="286"/>
                    <a:pt x="250" y="298"/>
                  </a:cubicBezTo>
                  <a:lnTo>
                    <a:pt x="370" y="298"/>
                  </a:lnTo>
                  <a:cubicBezTo>
                    <a:pt x="346" y="131"/>
                    <a:pt x="239" y="48"/>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2"/>
            <p:cNvSpPr/>
            <p:nvPr/>
          </p:nvSpPr>
          <p:spPr>
            <a:xfrm>
              <a:off x="5338750" y="1806825"/>
              <a:ext cx="7475" cy="2475"/>
            </a:xfrm>
            <a:custGeom>
              <a:avLst/>
              <a:gdLst/>
              <a:ahLst/>
              <a:cxnLst/>
              <a:rect l="l" t="t" r="r" b="b"/>
              <a:pathLst>
                <a:path w="299" h="99" extrusionOk="0">
                  <a:moveTo>
                    <a:pt x="154" y="1"/>
                  </a:moveTo>
                  <a:cubicBezTo>
                    <a:pt x="105" y="1"/>
                    <a:pt x="54" y="33"/>
                    <a:pt x="1" y="99"/>
                  </a:cubicBezTo>
                  <a:lnTo>
                    <a:pt x="298" y="99"/>
                  </a:lnTo>
                  <a:cubicBezTo>
                    <a:pt x="251" y="33"/>
                    <a:pt x="203" y="1"/>
                    <a:pt x="1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2"/>
            <p:cNvSpPr/>
            <p:nvPr/>
          </p:nvSpPr>
          <p:spPr>
            <a:xfrm>
              <a:off x="5349175" y="1807200"/>
              <a:ext cx="4475" cy="3400"/>
            </a:xfrm>
            <a:custGeom>
              <a:avLst/>
              <a:gdLst/>
              <a:ahLst/>
              <a:cxnLst/>
              <a:rect l="l" t="t" r="r" b="b"/>
              <a:pathLst>
                <a:path w="179" h="136" extrusionOk="0">
                  <a:moveTo>
                    <a:pt x="90" y="0"/>
                  </a:moveTo>
                  <a:cubicBezTo>
                    <a:pt x="60" y="0"/>
                    <a:pt x="30" y="24"/>
                    <a:pt x="0" y="72"/>
                  </a:cubicBezTo>
                  <a:lnTo>
                    <a:pt x="36" y="96"/>
                  </a:lnTo>
                  <a:cubicBezTo>
                    <a:pt x="36" y="108"/>
                    <a:pt x="48" y="108"/>
                    <a:pt x="84" y="131"/>
                  </a:cubicBezTo>
                  <a:cubicBezTo>
                    <a:pt x="90" y="134"/>
                    <a:pt x="96" y="136"/>
                    <a:pt x="103" y="136"/>
                  </a:cubicBezTo>
                  <a:cubicBezTo>
                    <a:pt x="124" y="136"/>
                    <a:pt x="149" y="122"/>
                    <a:pt x="167" y="96"/>
                  </a:cubicBezTo>
                  <a:lnTo>
                    <a:pt x="179" y="72"/>
                  </a:lnTo>
                  <a:cubicBezTo>
                    <a:pt x="149" y="24"/>
                    <a:pt x="119" y="0"/>
                    <a:pt x="9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32"/>
            <p:cNvSpPr/>
            <p:nvPr/>
          </p:nvSpPr>
          <p:spPr>
            <a:xfrm>
              <a:off x="5269700" y="1797350"/>
              <a:ext cx="26500" cy="16825"/>
            </a:xfrm>
            <a:custGeom>
              <a:avLst/>
              <a:gdLst/>
              <a:ahLst/>
              <a:cxnLst/>
              <a:rect l="l" t="t" r="r" b="b"/>
              <a:pathLst>
                <a:path w="1060" h="673" extrusionOk="0">
                  <a:moveTo>
                    <a:pt x="267" y="1"/>
                  </a:moveTo>
                  <a:cubicBezTo>
                    <a:pt x="187" y="1"/>
                    <a:pt x="117" y="40"/>
                    <a:pt x="72" y="180"/>
                  </a:cubicBezTo>
                  <a:cubicBezTo>
                    <a:pt x="0" y="406"/>
                    <a:pt x="24" y="597"/>
                    <a:pt x="322" y="621"/>
                  </a:cubicBezTo>
                  <a:cubicBezTo>
                    <a:pt x="322" y="644"/>
                    <a:pt x="346" y="656"/>
                    <a:pt x="381" y="668"/>
                  </a:cubicBezTo>
                  <a:cubicBezTo>
                    <a:pt x="384" y="671"/>
                    <a:pt x="388" y="672"/>
                    <a:pt x="392" y="672"/>
                  </a:cubicBezTo>
                  <a:cubicBezTo>
                    <a:pt x="408" y="672"/>
                    <a:pt x="432" y="655"/>
                    <a:pt x="441" y="609"/>
                  </a:cubicBezTo>
                  <a:cubicBezTo>
                    <a:pt x="560" y="454"/>
                    <a:pt x="738" y="502"/>
                    <a:pt x="893" y="478"/>
                  </a:cubicBezTo>
                  <a:cubicBezTo>
                    <a:pt x="1060" y="228"/>
                    <a:pt x="905" y="121"/>
                    <a:pt x="691" y="61"/>
                  </a:cubicBezTo>
                  <a:lnTo>
                    <a:pt x="607" y="61"/>
                  </a:lnTo>
                  <a:cubicBezTo>
                    <a:pt x="599" y="62"/>
                    <a:pt x="590" y="63"/>
                    <a:pt x="581" y="63"/>
                  </a:cubicBezTo>
                  <a:cubicBezTo>
                    <a:pt x="482" y="63"/>
                    <a:pt x="367" y="1"/>
                    <a:pt x="2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32"/>
            <p:cNvSpPr/>
            <p:nvPr/>
          </p:nvSpPr>
          <p:spPr>
            <a:xfrm>
              <a:off x="5284875" y="1791425"/>
              <a:ext cx="18175" cy="8625"/>
            </a:xfrm>
            <a:custGeom>
              <a:avLst/>
              <a:gdLst/>
              <a:ahLst/>
              <a:cxnLst/>
              <a:rect l="l" t="t" r="r" b="b"/>
              <a:pathLst>
                <a:path w="727" h="345" extrusionOk="0">
                  <a:moveTo>
                    <a:pt x="596" y="0"/>
                  </a:moveTo>
                  <a:cubicBezTo>
                    <a:pt x="497" y="113"/>
                    <a:pt x="378" y="130"/>
                    <a:pt x="258" y="130"/>
                  </a:cubicBezTo>
                  <a:cubicBezTo>
                    <a:pt x="206" y="130"/>
                    <a:pt x="153" y="127"/>
                    <a:pt x="102" y="127"/>
                  </a:cubicBezTo>
                  <a:cubicBezTo>
                    <a:pt x="71" y="127"/>
                    <a:pt x="41" y="128"/>
                    <a:pt x="12" y="131"/>
                  </a:cubicBezTo>
                  <a:cubicBezTo>
                    <a:pt x="12" y="191"/>
                    <a:pt x="0" y="238"/>
                    <a:pt x="0" y="286"/>
                  </a:cubicBezTo>
                  <a:cubicBezTo>
                    <a:pt x="81" y="323"/>
                    <a:pt x="155" y="344"/>
                    <a:pt x="227" y="344"/>
                  </a:cubicBezTo>
                  <a:cubicBezTo>
                    <a:pt x="294" y="344"/>
                    <a:pt x="360" y="326"/>
                    <a:pt x="429" y="286"/>
                  </a:cubicBezTo>
                  <a:cubicBezTo>
                    <a:pt x="536" y="286"/>
                    <a:pt x="632" y="262"/>
                    <a:pt x="727" y="250"/>
                  </a:cubicBezTo>
                  <a:lnTo>
                    <a:pt x="727" y="12"/>
                  </a:lnTo>
                  <a:cubicBezTo>
                    <a:pt x="691" y="12"/>
                    <a:pt x="643" y="12"/>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2"/>
            <p:cNvSpPr/>
            <p:nvPr/>
          </p:nvSpPr>
          <p:spPr>
            <a:xfrm>
              <a:off x="5283100" y="1812675"/>
              <a:ext cx="18475" cy="8250"/>
            </a:xfrm>
            <a:custGeom>
              <a:avLst/>
              <a:gdLst/>
              <a:ahLst/>
              <a:cxnLst/>
              <a:rect l="l" t="t" r="r" b="b"/>
              <a:pathLst>
                <a:path w="739" h="330" extrusionOk="0">
                  <a:moveTo>
                    <a:pt x="491" y="1"/>
                  </a:moveTo>
                  <a:cubicBezTo>
                    <a:pt x="380" y="1"/>
                    <a:pt x="259" y="45"/>
                    <a:pt x="147" y="45"/>
                  </a:cubicBezTo>
                  <a:cubicBezTo>
                    <a:pt x="134" y="45"/>
                    <a:pt x="120" y="45"/>
                    <a:pt x="107" y="43"/>
                  </a:cubicBezTo>
                  <a:lnTo>
                    <a:pt x="107" y="43"/>
                  </a:lnTo>
                  <a:cubicBezTo>
                    <a:pt x="0" y="329"/>
                    <a:pt x="310" y="174"/>
                    <a:pt x="369" y="293"/>
                  </a:cubicBezTo>
                  <a:cubicBezTo>
                    <a:pt x="417" y="293"/>
                    <a:pt x="464" y="281"/>
                    <a:pt x="500" y="270"/>
                  </a:cubicBezTo>
                  <a:cubicBezTo>
                    <a:pt x="583" y="222"/>
                    <a:pt x="667" y="186"/>
                    <a:pt x="738" y="150"/>
                  </a:cubicBezTo>
                  <a:cubicBezTo>
                    <a:pt x="672" y="33"/>
                    <a:pt x="585" y="1"/>
                    <a:pt x="4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2"/>
            <p:cNvSpPr/>
            <p:nvPr/>
          </p:nvSpPr>
          <p:spPr>
            <a:xfrm>
              <a:off x="5284875" y="1798875"/>
              <a:ext cx="11925" cy="10425"/>
            </a:xfrm>
            <a:custGeom>
              <a:avLst/>
              <a:gdLst/>
              <a:ahLst/>
              <a:cxnLst/>
              <a:rect l="l" t="t" r="r" b="b"/>
              <a:pathLst>
                <a:path w="477" h="417" extrusionOk="0">
                  <a:moveTo>
                    <a:pt x="0" y="0"/>
                  </a:moveTo>
                  <a:cubicBezTo>
                    <a:pt x="96" y="143"/>
                    <a:pt x="346" y="179"/>
                    <a:pt x="286" y="417"/>
                  </a:cubicBezTo>
                  <a:cubicBezTo>
                    <a:pt x="477" y="321"/>
                    <a:pt x="429" y="167"/>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2"/>
            <p:cNvSpPr/>
            <p:nvPr/>
          </p:nvSpPr>
          <p:spPr>
            <a:xfrm>
              <a:off x="5277725" y="1812250"/>
              <a:ext cx="14625" cy="8075"/>
            </a:xfrm>
            <a:custGeom>
              <a:avLst/>
              <a:gdLst/>
              <a:ahLst/>
              <a:cxnLst/>
              <a:rect l="l" t="t" r="r" b="b"/>
              <a:pathLst>
                <a:path w="585" h="323" extrusionOk="0">
                  <a:moveTo>
                    <a:pt x="120" y="1"/>
                  </a:moveTo>
                  <a:cubicBezTo>
                    <a:pt x="84" y="1"/>
                    <a:pt x="36" y="1"/>
                    <a:pt x="1" y="13"/>
                  </a:cubicBezTo>
                  <a:cubicBezTo>
                    <a:pt x="60" y="120"/>
                    <a:pt x="108" y="203"/>
                    <a:pt x="167" y="298"/>
                  </a:cubicBezTo>
                  <a:cubicBezTo>
                    <a:pt x="203" y="310"/>
                    <a:pt x="227" y="322"/>
                    <a:pt x="275" y="322"/>
                  </a:cubicBezTo>
                  <a:cubicBezTo>
                    <a:pt x="370" y="310"/>
                    <a:pt x="477" y="310"/>
                    <a:pt x="584" y="298"/>
                  </a:cubicBezTo>
                  <a:cubicBezTo>
                    <a:pt x="501" y="227"/>
                    <a:pt x="406" y="132"/>
                    <a:pt x="322" y="48"/>
                  </a:cubicBezTo>
                  <a:cubicBezTo>
                    <a:pt x="263" y="48"/>
                    <a:pt x="179" y="25"/>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2"/>
            <p:cNvSpPr/>
            <p:nvPr/>
          </p:nvSpPr>
          <p:spPr>
            <a:xfrm>
              <a:off x="5316125" y="1815225"/>
              <a:ext cx="1525" cy="1525"/>
            </a:xfrm>
            <a:custGeom>
              <a:avLst/>
              <a:gdLst/>
              <a:ahLst/>
              <a:cxnLst/>
              <a:rect l="l" t="t" r="r" b="b"/>
              <a:pathLst>
                <a:path w="61" h="61" extrusionOk="0">
                  <a:moveTo>
                    <a:pt x="1" y="1"/>
                  </a:moveTo>
                  <a:lnTo>
                    <a:pt x="60" y="60"/>
                  </a:lnTo>
                  <a:cubicBezTo>
                    <a:pt x="48" y="48"/>
                    <a:pt x="48" y="25"/>
                    <a:pt x="36" y="13"/>
                  </a:cubicBezTo>
                  <a:cubicBezTo>
                    <a:pt x="36" y="1"/>
                    <a:pt x="13"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2"/>
            <p:cNvSpPr/>
            <p:nvPr/>
          </p:nvSpPr>
          <p:spPr>
            <a:xfrm>
              <a:off x="5349775" y="1809350"/>
              <a:ext cx="3575" cy="3525"/>
            </a:xfrm>
            <a:custGeom>
              <a:avLst/>
              <a:gdLst/>
              <a:ahLst/>
              <a:cxnLst/>
              <a:rect l="l" t="t" r="r" b="b"/>
              <a:pathLst>
                <a:path w="143" h="141" extrusionOk="0">
                  <a:moveTo>
                    <a:pt x="77" y="1"/>
                  </a:moveTo>
                  <a:cubicBezTo>
                    <a:pt x="57" y="1"/>
                    <a:pt x="36" y="4"/>
                    <a:pt x="12" y="10"/>
                  </a:cubicBezTo>
                  <a:cubicBezTo>
                    <a:pt x="0" y="57"/>
                    <a:pt x="0" y="93"/>
                    <a:pt x="12" y="141"/>
                  </a:cubicBezTo>
                  <a:cubicBezTo>
                    <a:pt x="95" y="141"/>
                    <a:pt x="131" y="81"/>
                    <a:pt x="143" y="10"/>
                  </a:cubicBezTo>
                  <a:cubicBezTo>
                    <a:pt x="119" y="4"/>
                    <a:pt x="98"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2"/>
            <p:cNvSpPr/>
            <p:nvPr/>
          </p:nvSpPr>
          <p:spPr>
            <a:xfrm>
              <a:off x="5248550" y="1888450"/>
              <a:ext cx="3900" cy="10450"/>
            </a:xfrm>
            <a:custGeom>
              <a:avLst/>
              <a:gdLst/>
              <a:ahLst/>
              <a:cxnLst/>
              <a:rect l="l" t="t" r="r" b="b"/>
              <a:pathLst>
                <a:path w="156" h="418" extrusionOk="0">
                  <a:moveTo>
                    <a:pt x="156" y="1"/>
                  </a:moveTo>
                  <a:cubicBezTo>
                    <a:pt x="13" y="132"/>
                    <a:pt x="1" y="287"/>
                    <a:pt x="156" y="418"/>
                  </a:cubicBezTo>
                  <a:lnTo>
                    <a:pt x="15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2"/>
            <p:cNvSpPr/>
            <p:nvPr/>
          </p:nvSpPr>
          <p:spPr>
            <a:xfrm>
              <a:off x="5268800" y="1853025"/>
              <a:ext cx="2400" cy="3025"/>
            </a:xfrm>
            <a:custGeom>
              <a:avLst/>
              <a:gdLst/>
              <a:ahLst/>
              <a:cxnLst/>
              <a:rect l="l" t="t" r="r" b="b"/>
              <a:pathLst>
                <a:path w="96" h="121" extrusionOk="0">
                  <a:moveTo>
                    <a:pt x="96" y="1"/>
                  </a:moveTo>
                  <a:lnTo>
                    <a:pt x="1" y="49"/>
                  </a:lnTo>
                  <a:lnTo>
                    <a:pt x="84" y="120"/>
                  </a:lnTo>
                  <a:lnTo>
                    <a:pt x="96" y="60"/>
                  </a:lnTo>
                  <a:lnTo>
                    <a:pt x="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2"/>
            <p:cNvSpPr/>
            <p:nvPr/>
          </p:nvSpPr>
          <p:spPr>
            <a:xfrm>
              <a:off x="5241725" y="1949775"/>
              <a:ext cx="7150" cy="24725"/>
            </a:xfrm>
            <a:custGeom>
              <a:avLst/>
              <a:gdLst/>
              <a:ahLst/>
              <a:cxnLst/>
              <a:rect l="l" t="t" r="r" b="b"/>
              <a:pathLst>
                <a:path w="286" h="989" extrusionOk="0">
                  <a:moveTo>
                    <a:pt x="167" y="0"/>
                  </a:moveTo>
                  <a:cubicBezTo>
                    <a:pt x="95" y="84"/>
                    <a:pt x="119" y="215"/>
                    <a:pt x="36" y="286"/>
                  </a:cubicBezTo>
                  <a:cubicBezTo>
                    <a:pt x="12" y="334"/>
                    <a:pt x="0" y="381"/>
                    <a:pt x="12" y="417"/>
                  </a:cubicBezTo>
                  <a:cubicBezTo>
                    <a:pt x="36" y="465"/>
                    <a:pt x="36" y="524"/>
                    <a:pt x="12" y="572"/>
                  </a:cubicBezTo>
                  <a:cubicBezTo>
                    <a:pt x="0" y="620"/>
                    <a:pt x="0" y="655"/>
                    <a:pt x="12" y="703"/>
                  </a:cubicBezTo>
                  <a:cubicBezTo>
                    <a:pt x="107" y="798"/>
                    <a:pt x="191" y="893"/>
                    <a:pt x="286" y="989"/>
                  </a:cubicBezTo>
                  <a:lnTo>
                    <a:pt x="28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2"/>
            <p:cNvSpPr/>
            <p:nvPr/>
          </p:nvSpPr>
          <p:spPr>
            <a:xfrm>
              <a:off x="5245875" y="2009300"/>
              <a:ext cx="3300" cy="8375"/>
            </a:xfrm>
            <a:custGeom>
              <a:avLst/>
              <a:gdLst/>
              <a:ahLst/>
              <a:cxnLst/>
              <a:rect l="l" t="t" r="r" b="b"/>
              <a:pathLst>
                <a:path w="132" h="335" extrusionOk="0">
                  <a:moveTo>
                    <a:pt x="25" y="1"/>
                  </a:moveTo>
                  <a:lnTo>
                    <a:pt x="25" y="1"/>
                  </a:lnTo>
                  <a:cubicBezTo>
                    <a:pt x="1" y="132"/>
                    <a:pt x="13" y="239"/>
                    <a:pt x="120" y="334"/>
                  </a:cubicBezTo>
                  <a:cubicBezTo>
                    <a:pt x="132" y="215"/>
                    <a:pt x="108" y="96"/>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2"/>
            <p:cNvSpPr/>
            <p:nvPr/>
          </p:nvSpPr>
          <p:spPr>
            <a:xfrm>
              <a:off x="5245300" y="1926550"/>
              <a:ext cx="4775" cy="6100"/>
            </a:xfrm>
            <a:custGeom>
              <a:avLst/>
              <a:gdLst/>
              <a:ahLst/>
              <a:cxnLst/>
              <a:rect l="l" t="t" r="r" b="b"/>
              <a:pathLst>
                <a:path w="191" h="244" extrusionOk="0">
                  <a:moveTo>
                    <a:pt x="70" y="0"/>
                  </a:moveTo>
                  <a:cubicBezTo>
                    <a:pt x="0" y="0"/>
                    <a:pt x="41" y="138"/>
                    <a:pt x="24" y="191"/>
                  </a:cubicBezTo>
                  <a:cubicBezTo>
                    <a:pt x="24" y="203"/>
                    <a:pt x="36" y="239"/>
                    <a:pt x="71" y="239"/>
                  </a:cubicBezTo>
                  <a:cubicBezTo>
                    <a:pt x="77" y="242"/>
                    <a:pt x="83" y="243"/>
                    <a:pt x="90" y="243"/>
                  </a:cubicBezTo>
                  <a:cubicBezTo>
                    <a:pt x="111" y="243"/>
                    <a:pt x="137" y="228"/>
                    <a:pt x="155" y="191"/>
                  </a:cubicBezTo>
                  <a:cubicBezTo>
                    <a:pt x="167" y="144"/>
                    <a:pt x="190" y="96"/>
                    <a:pt x="190" y="60"/>
                  </a:cubicBezTo>
                  <a:cubicBezTo>
                    <a:pt x="132" y="17"/>
                    <a:pt x="94" y="0"/>
                    <a:pt x="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2"/>
            <p:cNvSpPr/>
            <p:nvPr/>
          </p:nvSpPr>
          <p:spPr>
            <a:xfrm>
              <a:off x="5245875" y="1931325"/>
              <a:ext cx="3300" cy="4600"/>
            </a:xfrm>
            <a:custGeom>
              <a:avLst/>
              <a:gdLst/>
              <a:ahLst/>
              <a:cxnLst/>
              <a:rect l="l" t="t" r="r" b="b"/>
              <a:pathLst>
                <a:path w="132" h="184" extrusionOk="0">
                  <a:moveTo>
                    <a:pt x="1" y="0"/>
                  </a:moveTo>
                  <a:lnTo>
                    <a:pt x="1" y="143"/>
                  </a:lnTo>
                  <a:cubicBezTo>
                    <a:pt x="1" y="155"/>
                    <a:pt x="13" y="155"/>
                    <a:pt x="48" y="179"/>
                  </a:cubicBezTo>
                  <a:cubicBezTo>
                    <a:pt x="54" y="182"/>
                    <a:pt x="61" y="183"/>
                    <a:pt x="68" y="183"/>
                  </a:cubicBezTo>
                  <a:cubicBezTo>
                    <a:pt x="89" y="183"/>
                    <a:pt x="114" y="170"/>
                    <a:pt x="132" y="143"/>
                  </a:cubicBezTo>
                  <a:lnTo>
                    <a:pt x="1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2"/>
            <p:cNvSpPr/>
            <p:nvPr/>
          </p:nvSpPr>
          <p:spPr>
            <a:xfrm>
              <a:off x="5245875" y="1934900"/>
              <a:ext cx="3600" cy="3000"/>
            </a:xfrm>
            <a:custGeom>
              <a:avLst/>
              <a:gdLst/>
              <a:ahLst/>
              <a:cxnLst/>
              <a:rect l="l" t="t" r="r" b="b"/>
              <a:pathLst>
                <a:path w="144" h="120" extrusionOk="0">
                  <a:moveTo>
                    <a:pt x="1" y="0"/>
                  </a:moveTo>
                  <a:cubicBezTo>
                    <a:pt x="48" y="48"/>
                    <a:pt x="84" y="95"/>
                    <a:pt x="132" y="119"/>
                  </a:cubicBezTo>
                  <a:lnTo>
                    <a:pt x="144" y="60"/>
                  </a:lnTo>
                  <a:lnTo>
                    <a:pt x="13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2"/>
            <p:cNvSpPr/>
            <p:nvPr/>
          </p:nvSpPr>
          <p:spPr>
            <a:xfrm>
              <a:off x="5247075" y="1942025"/>
              <a:ext cx="2400" cy="3600"/>
            </a:xfrm>
            <a:custGeom>
              <a:avLst/>
              <a:gdLst/>
              <a:ahLst/>
              <a:cxnLst/>
              <a:rect l="l" t="t" r="r" b="b"/>
              <a:pathLst>
                <a:path w="96" h="144" extrusionOk="0">
                  <a:moveTo>
                    <a:pt x="84" y="1"/>
                  </a:moveTo>
                  <a:cubicBezTo>
                    <a:pt x="0" y="60"/>
                    <a:pt x="0" y="108"/>
                    <a:pt x="84" y="144"/>
                  </a:cubicBezTo>
                  <a:lnTo>
                    <a:pt x="96" y="72"/>
                  </a:lnTo>
                  <a:lnTo>
                    <a:pt x="8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2"/>
            <p:cNvSpPr/>
            <p:nvPr/>
          </p:nvSpPr>
          <p:spPr>
            <a:xfrm>
              <a:off x="5245875" y="2003050"/>
              <a:ext cx="2700" cy="4500"/>
            </a:xfrm>
            <a:custGeom>
              <a:avLst/>
              <a:gdLst/>
              <a:ahLst/>
              <a:cxnLst/>
              <a:rect l="l" t="t" r="r" b="b"/>
              <a:pathLst>
                <a:path w="108" h="180" extrusionOk="0">
                  <a:moveTo>
                    <a:pt x="1" y="1"/>
                  </a:moveTo>
                  <a:cubicBezTo>
                    <a:pt x="1" y="60"/>
                    <a:pt x="13" y="120"/>
                    <a:pt x="13" y="179"/>
                  </a:cubicBezTo>
                  <a:cubicBezTo>
                    <a:pt x="72" y="120"/>
                    <a:pt x="108" y="4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2"/>
            <p:cNvSpPr/>
            <p:nvPr/>
          </p:nvSpPr>
          <p:spPr>
            <a:xfrm>
              <a:off x="5859350" y="1780750"/>
              <a:ext cx="14325" cy="3550"/>
            </a:xfrm>
            <a:custGeom>
              <a:avLst/>
              <a:gdLst/>
              <a:ahLst/>
              <a:cxnLst/>
              <a:rect l="l" t="t" r="r" b="b"/>
              <a:pathLst>
                <a:path w="573" h="142" extrusionOk="0">
                  <a:moveTo>
                    <a:pt x="286" y="0"/>
                  </a:moveTo>
                  <a:cubicBezTo>
                    <a:pt x="191" y="0"/>
                    <a:pt x="94" y="42"/>
                    <a:pt x="1" y="118"/>
                  </a:cubicBezTo>
                  <a:cubicBezTo>
                    <a:pt x="179" y="118"/>
                    <a:pt x="370" y="130"/>
                    <a:pt x="572" y="142"/>
                  </a:cubicBezTo>
                  <a:cubicBezTo>
                    <a:pt x="481" y="45"/>
                    <a:pt x="384" y="0"/>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32"/>
            <p:cNvSpPr/>
            <p:nvPr/>
          </p:nvSpPr>
          <p:spPr>
            <a:xfrm>
              <a:off x="5876925" y="1791950"/>
              <a:ext cx="7450" cy="3250"/>
            </a:xfrm>
            <a:custGeom>
              <a:avLst/>
              <a:gdLst/>
              <a:ahLst/>
              <a:cxnLst/>
              <a:rect l="l" t="t" r="r" b="b"/>
              <a:pathLst>
                <a:path w="298" h="130" extrusionOk="0">
                  <a:moveTo>
                    <a:pt x="254" y="1"/>
                  </a:moveTo>
                  <a:cubicBezTo>
                    <a:pt x="153" y="1"/>
                    <a:pt x="63" y="39"/>
                    <a:pt x="0" y="122"/>
                  </a:cubicBezTo>
                  <a:cubicBezTo>
                    <a:pt x="23" y="127"/>
                    <a:pt x="46" y="129"/>
                    <a:pt x="69" y="129"/>
                  </a:cubicBezTo>
                  <a:cubicBezTo>
                    <a:pt x="160" y="129"/>
                    <a:pt x="240" y="89"/>
                    <a:pt x="298" y="3"/>
                  </a:cubicBezTo>
                  <a:cubicBezTo>
                    <a:pt x="283" y="2"/>
                    <a:pt x="269" y="1"/>
                    <a:pt x="25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32"/>
            <p:cNvSpPr/>
            <p:nvPr/>
          </p:nvSpPr>
          <p:spPr>
            <a:xfrm>
              <a:off x="5959375" y="1791425"/>
              <a:ext cx="3875" cy="2175"/>
            </a:xfrm>
            <a:custGeom>
              <a:avLst/>
              <a:gdLst/>
              <a:ahLst/>
              <a:cxnLst/>
              <a:rect l="l" t="t" r="r" b="b"/>
              <a:pathLst>
                <a:path w="155" h="87" extrusionOk="0">
                  <a:moveTo>
                    <a:pt x="0" y="0"/>
                  </a:moveTo>
                  <a:lnTo>
                    <a:pt x="0" y="0"/>
                  </a:lnTo>
                  <a:cubicBezTo>
                    <a:pt x="25" y="57"/>
                    <a:pt x="50" y="87"/>
                    <a:pt x="77" y="87"/>
                  </a:cubicBezTo>
                  <a:cubicBezTo>
                    <a:pt x="101" y="87"/>
                    <a:pt x="127" y="63"/>
                    <a:pt x="155" y="12"/>
                  </a:cubicBezTo>
                  <a:cubicBezTo>
                    <a:pt x="107" y="12"/>
                    <a:pt x="60"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2"/>
            <p:cNvSpPr/>
            <p:nvPr/>
          </p:nvSpPr>
          <p:spPr>
            <a:xfrm>
              <a:off x="5956100" y="1790225"/>
              <a:ext cx="3300" cy="1225"/>
            </a:xfrm>
            <a:custGeom>
              <a:avLst/>
              <a:gdLst/>
              <a:ahLst/>
              <a:cxnLst/>
              <a:rect l="l" t="t" r="r" b="b"/>
              <a:pathLst>
                <a:path w="132" h="49" extrusionOk="0">
                  <a:moveTo>
                    <a:pt x="107" y="1"/>
                  </a:moveTo>
                  <a:cubicBezTo>
                    <a:pt x="72" y="1"/>
                    <a:pt x="36" y="13"/>
                    <a:pt x="0" y="36"/>
                  </a:cubicBezTo>
                  <a:cubicBezTo>
                    <a:pt x="48" y="36"/>
                    <a:pt x="95" y="48"/>
                    <a:pt x="131" y="48"/>
                  </a:cubicBezTo>
                  <a:cubicBezTo>
                    <a:pt x="119" y="36"/>
                    <a:pt x="107" y="1"/>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2"/>
            <p:cNvSpPr/>
            <p:nvPr/>
          </p:nvSpPr>
          <p:spPr>
            <a:xfrm>
              <a:off x="5935025" y="2597175"/>
              <a:ext cx="2050" cy="2800"/>
            </a:xfrm>
            <a:custGeom>
              <a:avLst/>
              <a:gdLst/>
              <a:ahLst/>
              <a:cxnLst/>
              <a:rect l="l" t="t" r="r" b="b"/>
              <a:pathLst>
                <a:path w="82" h="112" extrusionOk="0">
                  <a:moveTo>
                    <a:pt x="57" y="1"/>
                  </a:moveTo>
                  <a:cubicBezTo>
                    <a:pt x="45" y="24"/>
                    <a:pt x="10" y="36"/>
                    <a:pt x="10" y="48"/>
                  </a:cubicBezTo>
                  <a:cubicBezTo>
                    <a:pt x="0" y="94"/>
                    <a:pt x="13" y="112"/>
                    <a:pt x="41" y="112"/>
                  </a:cubicBezTo>
                  <a:cubicBezTo>
                    <a:pt x="49" y="112"/>
                    <a:pt x="58" y="110"/>
                    <a:pt x="69" y="108"/>
                  </a:cubicBezTo>
                  <a:cubicBezTo>
                    <a:pt x="69" y="96"/>
                    <a:pt x="81" y="60"/>
                    <a:pt x="81" y="48"/>
                  </a:cubicBezTo>
                  <a:cubicBezTo>
                    <a:pt x="69" y="24"/>
                    <a:pt x="69" y="1"/>
                    <a:pt x="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2"/>
            <p:cNvSpPr/>
            <p:nvPr/>
          </p:nvSpPr>
          <p:spPr>
            <a:xfrm>
              <a:off x="5324475" y="2580500"/>
              <a:ext cx="1500" cy="1500"/>
            </a:xfrm>
            <a:custGeom>
              <a:avLst/>
              <a:gdLst/>
              <a:ahLst/>
              <a:cxnLst/>
              <a:rect l="l" t="t" r="r" b="b"/>
              <a:pathLst>
                <a:path w="60" h="60" extrusionOk="0">
                  <a:moveTo>
                    <a:pt x="0" y="1"/>
                  </a:moveTo>
                  <a:cubicBezTo>
                    <a:pt x="14" y="43"/>
                    <a:pt x="32" y="60"/>
                    <a:pt x="45" y="60"/>
                  </a:cubicBezTo>
                  <a:cubicBezTo>
                    <a:pt x="53" y="60"/>
                    <a:pt x="60" y="51"/>
                    <a:pt x="60" y="36"/>
                  </a:cubicBezTo>
                  <a:cubicBezTo>
                    <a:pt x="60" y="36"/>
                    <a:pt x="12"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2"/>
            <p:cNvSpPr/>
            <p:nvPr/>
          </p:nvSpPr>
          <p:spPr>
            <a:xfrm>
              <a:off x="5461975" y="2580800"/>
              <a:ext cx="2400" cy="3000"/>
            </a:xfrm>
            <a:custGeom>
              <a:avLst/>
              <a:gdLst/>
              <a:ahLst/>
              <a:cxnLst/>
              <a:rect l="l" t="t" r="r" b="b"/>
              <a:pathLst>
                <a:path w="96" h="120" extrusionOk="0">
                  <a:moveTo>
                    <a:pt x="96" y="1"/>
                  </a:moveTo>
                  <a:cubicBezTo>
                    <a:pt x="13" y="36"/>
                    <a:pt x="1" y="84"/>
                    <a:pt x="72" y="120"/>
                  </a:cubicBezTo>
                  <a:lnTo>
                    <a:pt x="96" y="60"/>
                  </a:lnTo>
                  <a:lnTo>
                    <a:pt x="9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2"/>
            <p:cNvSpPr/>
            <p:nvPr/>
          </p:nvSpPr>
          <p:spPr>
            <a:xfrm>
              <a:off x="5476875" y="2580500"/>
              <a:ext cx="12800" cy="3350"/>
            </a:xfrm>
            <a:custGeom>
              <a:avLst/>
              <a:gdLst/>
              <a:ahLst/>
              <a:cxnLst/>
              <a:rect l="l" t="t" r="r" b="b"/>
              <a:pathLst>
                <a:path w="512" h="134" extrusionOk="0">
                  <a:moveTo>
                    <a:pt x="512" y="1"/>
                  </a:moveTo>
                  <a:lnTo>
                    <a:pt x="512" y="1"/>
                  </a:lnTo>
                  <a:cubicBezTo>
                    <a:pt x="357" y="13"/>
                    <a:pt x="214" y="36"/>
                    <a:pt x="0" y="48"/>
                  </a:cubicBezTo>
                  <a:cubicBezTo>
                    <a:pt x="104" y="106"/>
                    <a:pt x="193" y="133"/>
                    <a:pt x="269" y="133"/>
                  </a:cubicBezTo>
                  <a:cubicBezTo>
                    <a:pt x="367" y="133"/>
                    <a:pt x="445" y="88"/>
                    <a:pt x="5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2"/>
            <p:cNvSpPr/>
            <p:nvPr/>
          </p:nvSpPr>
          <p:spPr>
            <a:xfrm>
              <a:off x="5385775" y="2581875"/>
              <a:ext cx="6275" cy="6100"/>
            </a:xfrm>
            <a:custGeom>
              <a:avLst/>
              <a:gdLst/>
              <a:ahLst/>
              <a:cxnLst/>
              <a:rect l="l" t="t" r="r" b="b"/>
              <a:pathLst>
                <a:path w="251" h="244" extrusionOk="0">
                  <a:moveTo>
                    <a:pt x="142" y="1"/>
                  </a:moveTo>
                  <a:cubicBezTo>
                    <a:pt x="112" y="1"/>
                    <a:pt x="69" y="14"/>
                    <a:pt x="60" y="41"/>
                  </a:cubicBezTo>
                  <a:cubicBezTo>
                    <a:pt x="1" y="136"/>
                    <a:pt x="60" y="196"/>
                    <a:pt x="144" y="243"/>
                  </a:cubicBezTo>
                  <a:cubicBezTo>
                    <a:pt x="167" y="172"/>
                    <a:pt x="251" y="77"/>
                    <a:pt x="167" y="5"/>
                  </a:cubicBezTo>
                  <a:cubicBezTo>
                    <a:pt x="161" y="2"/>
                    <a:pt x="153" y="1"/>
                    <a:pt x="1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2"/>
            <p:cNvSpPr/>
            <p:nvPr/>
          </p:nvSpPr>
          <p:spPr>
            <a:xfrm>
              <a:off x="5841200" y="2360650"/>
              <a:ext cx="11025" cy="8300"/>
            </a:xfrm>
            <a:custGeom>
              <a:avLst/>
              <a:gdLst/>
              <a:ahLst/>
              <a:cxnLst/>
              <a:rect l="l" t="t" r="r" b="b"/>
              <a:pathLst>
                <a:path w="441" h="332" extrusionOk="0">
                  <a:moveTo>
                    <a:pt x="292" y="0"/>
                  </a:moveTo>
                  <a:cubicBezTo>
                    <a:pt x="212" y="0"/>
                    <a:pt x="115" y="57"/>
                    <a:pt x="26" y="57"/>
                  </a:cubicBezTo>
                  <a:cubicBezTo>
                    <a:pt x="18" y="57"/>
                    <a:pt x="9" y="57"/>
                    <a:pt x="0" y="56"/>
                  </a:cubicBezTo>
                  <a:lnTo>
                    <a:pt x="0" y="56"/>
                  </a:lnTo>
                  <a:cubicBezTo>
                    <a:pt x="40" y="246"/>
                    <a:pt x="105" y="332"/>
                    <a:pt x="191" y="332"/>
                  </a:cubicBezTo>
                  <a:cubicBezTo>
                    <a:pt x="261" y="332"/>
                    <a:pt x="345" y="276"/>
                    <a:pt x="441" y="175"/>
                  </a:cubicBezTo>
                  <a:cubicBezTo>
                    <a:pt x="410" y="38"/>
                    <a:pt x="356" y="0"/>
                    <a:pt x="2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2"/>
            <p:cNvSpPr/>
            <p:nvPr/>
          </p:nvSpPr>
          <p:spPr>
            <a:xfrm>
              <a:off x="5855175" y="2364700"/>
              <a:ext cx="3900" cy="2600"/>
            </a:xfrm>
            <a:custGeom>
              <a:avLst/>
              <a:gdLst/>
              <a:ahLst/>
              <a:cxnLst/>
              <a:rect l="l" t="t" r="r" b="b"/>
              <a:pathLst>
                <a:path w="156" h="104" extrusionOk="0">
                  <a:moveTo>
                    <a:pt x="83" y="1"/>
                  </a:moveTo>
                  <a:cubicBezTo>
                    <a:pt x="57" y="1"/>
                    <a:pt x="31" y="13"/>
                    <a:pt x="1" y="36"/>
                  </a:cubicBezTo>
                  <a:cubicBezTo>
                    <a:pt x="25" y="80"/>
                    <a:pt x="50" y="104"/>
                    <a:pt x="76" y="104"/>
                  </a:cubicBezTo>
                  <a:cubicBezTo>
                    <a:pt x="101" y="104"/>
                    <a:pt x="127" y="83"/>
                    <a:pt x="156" y="36"/>
                  </a:cubicBezTo>
                  <a:cubicBezTo>
                    <a:pt x="132" y="13"/>
                    <a:pt x="108" y="1"/>
                    <a:pt x="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2"/>
            <p:cNvSpPr/>
            <p:nvPr/>
          </p:nvSpPr>
          <p:spPr>
            <a:xfrm>
              <a:off x="5855175" y="2363600"/>
              <a:ext cx="3900" cy="2025"/>
            </a:xfrm>
            <a:custGeom>
              <a:avLst/>
              <a:gdLst/>
              <a:ahLst/>
              <a:cxnLst/>
              <a:rect l="l" t="t" r="r" b="b"/>
              <a:pathLst>
                <a:path w="156" h="81" extrusionOk="0">
                  <a:moveTo>
                    <a:pt x="83" y="0"/>
                  </a:moveTo>
                  <a:cubicBezTo>
                    <a:pt x="57" y="0"/>
                    <a:pt x="31" y="27"/>
                    <a:pt x="1" y="80"/>
                  </a:cubicBezTo>
                  <a:lnTo>
                    <a:pt x="156" y="80"/>
                  </a:lnTo>
                  <a:cubicBezTo>
                    <a:pt x="132" y="27"/>
                    <a:pt x="108" y="0"/>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2"/>
            <p:cNvSpPr/>
            <p:nvPr/>
          </p:nvSpPr>
          <p:spPr>
            <a:xfrm>
              <a:off x="5835825" y="3756900"/>
              <a:ext cx="23250" cy="3700"/>
            </a:xfrm>
            <a:custGeom>
              <a:avLst/>
              <a:gdLst/>
              <a:ahLst/>
              <a:cxnLst/>
              <a:rect l="l" t="t" r="r" b="b"/>
              <a:pathLst>
                <a:path w="930" h="148" extrusionOk="0">
                  <a:moveTo>
                    <a:pt x="495" y="1"/>
                  </a:moveTo>
                  <a:cubicBezTo>
                    <a:pt x="354" y="1"/>
                    <a:pt x="211" y="25"/>
                    <a:pt x="76" y="25"/>
                  </a:cubicBezTo>
                  <a:cubicBezTo>
                    <a:pt x="50" y="25"/>
                    <a:pt x="26" y="24"/>
                    <a:pt x="1" y="22"/>
                  </a:cubicBezTo>
                  <a:lnTo>
                    <a:pt x="1" y="22"/>
                  </a:lnTo>
                  <a:cubicBezTo>
                    <a:pt x="216" y="125"/>
                    <a:pt x="444" y="148"/>
                    <a:pt x="670" y="148"/>
                  </a:cubicBezTo>
                  <a:cubicBezTo>
                    <a:pt x="757" y="148"/>
                    <a:pt x="844" y="144"/>
                    <a:pt x="930" y="141"/>
                  </a:cubicBezTo>
                  <a:cubicBezTo>
                    <a:pt x="794" y="28"/>
                    <a:pt x="645" y="1"/>
                    <a:pt x="4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2"/>
            <p:cNvSpPr/>
            <p:nvPr/>
          </p:nvSpPr>
          <p:spPr>
            <a:xfrm>
              <a:off x="5803100" y="3753375"/>
              <a:ext cx="19950" cy="3225"/>
            </a:xfrm>
            <a:custGeom>
              <a:avLst/>
              <a:gdLst/>
              <a:ahLst/>
              <a:cxnLst/>
              <a:rect l="l" t="t" r="r" b="b"/>
              <a:pathLst>
                <a:path w="798" h="129" extrusionOk="0">
                  <a:moveTo>
                    <a:pt x="425" y="1"/>
                  </a:moveTo>
                  <a:cubicBezTo>
                    <a:pt x="323" y="1"/>
                    <a:pt x="217" y="15"/>
                    <a:pt x="112" y="15"/>
                  </a:cubicBezTo>
                  <a:cubicBezTo>
                    <a:pt x="75" y="15"/>
                    <a:pt x="37" y="13"/>
                    <a:pt x="0" y="8"/>
                  </a:cubicBezTo>
                  <a:lnTo>
                    <a:pt x="0" y="8"/>
                  </a:lnTo>
                  <a:cubicBezTo>
                    <a:pt x="150" y="113"/>
                    <a:pt x="318" y="128"/>
                    <a:pt x="490" y="128"/>
                  </a:cubicBezTo>
                  <a:cubicBezTo>
                    <a:pt x="563" y="128"/>
                    <a:pt x="636" y="126"/>
                    <a:pt x="709" y="126"/>
                  </a:cubicBezTo>
                  <a:cubicBezTo>
                    <a:pt x="739" y="126"/>
                    <a:pt x="769" y="126"/>
                    <a:pt x="798" y="127"/>
                  </a:cubicBezTo>
                  <a:cubicBezTo>
                    <a:pt x="683" y="24"/>
                    <a:pt x="556" y="1"/>
                    <a:pt x="4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2"/>
            <p:cNvSpPr/>
            <p:nvPr/>
          </p:nvSpPr>
          <p:spPr>
            <a:xfrm>
              <a:off x="5771550" y="3749850"/>
              <a:ext cx="15800" cy="3150"/>
            </a:xfrm>
            <a:custGeom>
              <a:avLst/>
              <a:gdLst/>
              <a:ahLst/>
              <a:cxnLst/>
              <a:rect l="l" t="t" r="r" b="b"/>
              <a:pathLst>
                <a:path w="632" h="126" extrusionOk="0">
                  <a:moveTo>
                    <a:pt x="299" y="0"/>
                  </a:moveTo>
                  <a:cubicBezTo>
                    <a:pt x="200" y="0"/>
                    <a:pt x="100" y="18"/>
                    <a:pt x="0" y="18"/>
                  </a:cubicBezTo>
                  <a:cubicBezTo>
                    <a:pt x="191" y="125"/>
                    <a:pt x="417" y="125"/>
                    <a:pt x="631" y="125"/>
                  </a:cubicBezTo>
                  <a:cubicBezTo>
                    <a:pt x="523" y="24"/>
                    <a:pt x="412" y="0"/>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2"/>
            <p:cNvSpPr/>
            <p:nvPr/>
          </p:nvSpPr>
          <p:spPr>
            <a:xfrm>
              <a:off x="5762325" y="3746125"/>
              <a:ext cx="7150" cy="3900"/>
            </a:xfrm>
            <a:custGeom>
              <a:avLst/>
              <a:gdLst/>
              <a:ahLst/>
              <a:cxnLst/>
              <a:rect l="l" t="t" r="r" b="b"/>
              <a:pathLst>
                <a:path w="286" h="156" extrusionOk="0">
                  <a:moveTo>
                    <a:pt x="286" y="1"/>
                  </a:moveTo>
                  <a:cubicBezTo>
                    <a:pt x="179" y="1"/>
                    <a:pt x="72" y="12"/>
                    <a:pt x="0" y="120"/>
                  </a:cubicBezTo>
                  <a:cubicBezTo>
                    <a:pt x="83" y="143"/>
                    <a:pt x="191" y="143"/>
                    <a:pt x="286" y="155"/>
                  </a:cubicBezTo>
                  <a:lnTo>
                    <a:pt x="28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2"/>
            <p:cNvSpPr/>
            <p:nvPr/>
          </p:nvSpPr>
          <p:spPr>
            <a:xfrm>
              <a:off x="5610800" y="3734225"/>
              <a:ext cx="42600" cy="17625"/>
            </a:xfrm>
            <a:custGeom>
              <a:avLst/>
              <a:gdLst/>
              <a:ahLst/>
              <a:cxnLst/>
              <a:rect l="l" t="t" r="r" b="b"/>
              <a:pathLst>
                <a:path w="1704" h="705" extrusionOk="0">
                  <a:moveTo>
                    <a:pt x="1120" y="0"/>
                  </a:moveTo>
                  <a:cubicBezTo>
                    <a:pt x="1072" y="0"/>
                    <a:pt x="1049" y="24"/>
                    <a:pt x="1025" y="60"/>
                  </a:cubicBezTo>
                  <a:cubicBezTo>
                    <a:pt x="1068" y="199"/>
                    <a:pt x="1120" y="339"/>
                    <a:pt x="956" y="339"/>
                  </a:cubicBezTo>
                  <a:cubicBezTo>
                    <a:pt x="938" y="339"/>
                    <a:pt x="917" y="337"/>
                    <a:pt x="894" y="334"/>
                  </a:cubicBezTo>
                  <a:cubicBezTo>
                    <a:pt x="800" y="315"/>
                    <a:pt x="707" y="308"/>
                    <a:pt x="613" y="308"/>
                  </a:cubicBezTo>
                  <a:cubicBezTo>
                    <a:pt x="409" y="308"/>
                    <a:pt x="205" y="341"/>
                    <a:pt x="1" y="357"/>
                  </a:cubicBezTo>
                  <a:cubicBezTo>
                    <a:pt x="178" y="634"/>
                    <a:pt x="398" y="704"/>
                    <a:pt x="635" y="704"/>
                  </a:cubicBezTo>
                  <a:cubicBezTo>
                    <a:pt x="876" y="704"/>
                    <a:pt x="1135" y="631"/>
                    <a:pt x="1382" y="631"/>
                  </a:cubicBezTo>
                  <a:cubicBezTo>
                    <a:pt x="1703" y="619"/>
                    <a:pt x="1537" y="298"/>
                    <a:pt x="1668" y="179"/>
                  </a:cubicBezTo>
                  <a:cubicBezTo>
                    <a:pt x="1656" y="119"/>
                    <a:pt x="1620" y="84"/>
                    <a:pt x="1561" y="84"/>
                  </a:cubicBezTo>
                  <a:cubicBezTo>
                    <a:pt x="1430" y="60"/>
                    <a:pt x="1311" y="48"/>
                    <a:pt x="1180" y="36"/>
                  </a:cubicBezTo>
                  <a:cubicBezTo>
                    <a:pt x="1180" y="24"/>
                    <a:pt x="1168" y="0"/>
                    <a:pt x="1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2"/>
            <p:cNvSpPr/>
            <p:nvPr/>
          </p:nvSpPr>
          <p:spPr>
            <a:xfrm>
              <a:off x="5602775" y="3728450"/>
              <a:ext cx="15800" cy="3625"/>
            </a:xfrm>
            <a:custGeom>
              <a:avLst/>
              <a:gdLst/>
              <a:ahLst/>
              <a:cxnLst/>
              <a:rect l="l" t="t" r="r" b="b"/>
              <a:pathLst>
                <a:path w="632" h="145" extrusionOk="0">
                  <a:moveTo>
                    <a:pt x="315" y="1"/>
                  </a:moveTo>
                  <a:cubicBezTo>
                    <a:pt x="220" y="1"/>
                    <a:pt x="124" y="18"/>
                    <a:pt x="35" y="18"/>
                  </a:cubicBezTo>
                  <a:cubicBezTo>
                    <a:pt x="23" y="18"/>
                    <a:pt x="12" y="18"/>
                    <a:pt x="0" y="17"/>
                  </a:cubicBezTo>
                  <a:lnTo>
                    <a:pt x="0" y="17"/>
                  </a:lnTo>
                  <a:cubicBezTo>
                    <a:pt x="130" y="122"/>
                    <a:pt x="276" y="145"/>
                    <a:pt x="423" y="145"/>
                  </a:cubicBezTo>
                  <a:cubicBezTo>
                    <a:pt x="493" y="145"/>
                    <a:pt x="563" y="140"/>
                    <a:pt x="631" y="136"/>
                  </a:cubicBezTo>
                  <a:cubicBezTo>
                    <a:pt x="539" y="26"/>
                    <a:pt x="428" y="1"/>
                    <a:pt x="3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2"/>
            <p:cNvSpPr/>
            <p:nvPr/>
          </p:nvSpPr>
          <p:spPr>
            <a:xfrm>
              <a:off x="5649800" y="3735700"/>
              <a:ext cx="11925" cy="4900"/>
            </a:xfrm>
            <a:custGeom>
              <a:avLst/>
              <a:gdLst/>
              <a:ahLst/>
              <a:cxnLst/>
              <a:rect l="l" t="t" r="r" b="b"/>
              <a:pathLst>
                <a:path w="477" h="196" extrusionOk="0">
                  <a:moveTo>
                    <a:pt x="188" y="1"/>
                  </a:moveTo>
                  <a:cubicBezTo>
                    <a:pt x="126" y="1"/>
                    <a:pt x="62" y="8"/>
                    <a:pt x="1" y="13"/>
                  </a:cubicBezTo>
                  <a:cubicBezTo>
                    <a:pt x="36" y="48"/>
                    <a:pt x="60" y="84"/>
                    <a:pt x="84" y="120"/>
                  </a:cubicBezTo>
                  <a:cubicBezTo>
                    <a:pt x="84" y="144"/>
                    <a:pt x="84" y="156"/>
                    <a:pt x="108" y="179"/>
                  </a:cubicBezTo>
                  <a:cubicBezTo>
                    <a:pt x="122" y="189"/>
                    <a:pt x="135" y="195"/>
                    <a:pt x="148" y="195"/>
                  </a:cubicBezTo>
                  <a:cubicBezTo>
                    <a:pt x="165" y="195"/>
                    <a:pt x="182" y="184"/>
                    <a:pt x="203" y="156"/>
                  </a:cubicBezTo>
                  <a:cubicBezTo>
                    <a:pt x="286" y="144"/>
                    <a:pt x="393" y="144"/>
                    <a:pt x="477" y="120"/>
                  </a:cubicBezTo>
                  <a:cubicBezTo>
                    <a:pt x="395" y="23"/>
                    <a:pt x="293" y="1"/>
                    <a:pt x="1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2"/>
            <p:cNvSpPr/>
            <p:nvPr/>
          </p:nvSpPr>
          <p:spPr>
            <a:xfrm>
              <a:off x="5627475" y="3732150"/>
              <a:ext cx="12825" cy="3575"/>
            </a:xfrm>
            <a:custGeom>
              <a:avLst/>
              <a:gdLst/>
              <a:ahLst/>
              <a:cxnLst/>
              <a:rect l="l" t="t" r="r" b="b"/>
              <a:pathLst>
                <a:path w="513" h="143" extrusionOk="0">
                  <a:moveTo>
                    <a:pt x="227" y="1"/>
                  </a:moveTo>
                  <a:cubicBezTo>
                    <a:pt x="150" y="1"/>
                    <a:pt x="73" y="12"/>
                    <a:pt x="1" y="12"/>
                  </a:cubicBezTo>
                  <a:cubicBezTo>
                    <a:pt x="143" y="59"/>
                    <a:pt x="263" y="107"/>
                    <a:pt x="382" y="143"/>
                  </a:cubicBezTo>
                  <a:lnTo>
                    <a:pt x="513" y="107"/>
                  </a:lnTo>
                  <a:cubicBezTo>
                    <a:pt x="425" y="20"/>
                    <a:pt x="326" y="1"/>
                    <a:pt x="2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2"/>
            <p:cNvSpPr/>
            <p:nvPr/>
          </p:nvSpPr>
          <p:spPr>
            <a:xfrm>
              <a:off x="5405425" y="3706850"/>
              <a:ext cx="16100" cy="3675"/>
            </a:xfrm>
            <a:custGeom>
              <a:avLst/>
              <a:gdLst/>
              <a:ahLst/>
              <a:cxnLst/>
              <a:rect l="l" t="t" r="r" b="b"/>
              <a:pathLst>
                <a:path w="644" h="147" extrusionOk="0">
                  <a:moveTo>
                    <a:pt x="304" y="1"/>
                  </a:moveTo>
                  <a:cubicBezTo>
                    <a:pt x="205" y="1"/>
                    <a:pt x="103" y="18"/>
                    <a:pt x="1" y="24"/>
                  </a:cubicBezTo>
                  <a:cubicBezTo>
                    <a:pt x="147" y="110"/>
                    <a:pt x="299" y="146"/>
                    <a:pt x="458" y="146"/>
                  </a:cubicBezTo>
                  <a:cubicBezTo>
                    <a:pt x="519" y="146"/>
                    <a:pt x="581" y="141"/>
                    <a:pt x="643" y="131"/>
                  </a:cubicBezTo>
                  <a:cubicBezTo>
                    <a:pt x="539" y="27"/>
                    <a:pt x="424" y="1"/>
                    <a:pt x="3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2"/>
            <p:cNvSpPr/>
            <p:nvPr/>
          </p:nvSpPr>
          <p:spPr>
            <a:xfrm>
              <a:off x="5305425" y="3692725"/>
              <a:ext cx="11925" cy="3575"/>
            </a:xfrm>
            <a:custGeom>
              <a:avLst/>
              <a:gdLst/>
              <a:ahLst/>
              <a:cxnLst/>
              <a:rect l="l" t="t" r="r" b="b"/>
              <a:pathLst>
                <a:path w="477" h="143" extrusionOk="0">
                  <a:moveTo>
                    <a:pt x="187" y="0"/>
                  </a:moveTo>
                  <a:cubicBezTo>
                    <a:pt x="126" y="0"/>
                    <a:pt x="63" y="9"/>
                    <a:pt x="0" y="17"/>
                  </a:cubicBezTo>
                  <a:cubicBezTo>
                    <a:pt x="95" y="120"/>
                    <a:pt x="208" y="143"/>
                    <a:pt x="331" y="143"/>
                  </a:cubicBezTo>
                  <a:cubicBezTo>
                    <a:pt x="378" y="143"/>
                    <a:pt x="427" y="140"/>
                    <a:pt x="476" y="136"/>
                  </a:cubicBezTo>
                  <a:cubicBezTo>
                    <a:pt x="399" y="29"/>
                    <a:pt x="297" y="0"/>
                    <a:pt x="1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2"/>
            <p:cNvSpPr/>
            <p:nvPr/>
          </p:nvSpPr>
          <p:spPr>
            <a:xfrm>
              <a:off x="5290525" y="3688975"/>
              <a:ext cx="8950" cy="3600"/>
            </a:xfrm>
            <a:custGeom>
              <a:avLst/>
              <a:gdLst/>
              <a:ahLst/>
              <a:cxnLst/>
              <a:rect l="l" t="t" r="r" b="b"/>
              <a:pathLst>
                <a:path w="358" h="144" extrusionOk="0">
                  <a:moveTo>
                    <a:pt x="358" y="1"/>
                  </a:moveTo>
                  <a:cubicBezTo>
                    <a:pt x="239" y="12"/>
                    <a:pt x="120" y="12"/>
                    <a:pt x="1" y="24"/>
                  </a:cubicBezTo>
                  <a:cubicBezTo>
                    <a:pt x="84" y="98"/>
                    <a:pt x="174" y="143"/>
                    <a:pt x="271" y="143"/>
                  </a:cubicBezTo>
                  <a:cubicBezTo>
                    <a:pt x="300" y="143"/>
                    <a:pt x="328" y="140"/>
                    <a:pt x="358" y="132"/>
                  </a:cubicBezTo>
                  <a:lnTo>
                    <a:pt x="35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2"/>
            <p:cNvSpPr/>
            <p:nvPr/>
          </p:nvSpPr>
          <p:spPr>
            <a:xfrm>
              <a:off x="5195275" y="3676950"/>
              <a:ext cx="23550" cy="17575"/>
            </a:xfrm>
            <a:custGeom>
              <a:avLst/>
              <a:gdLst/>
              <a:ahLst/>
              <a:cxnLst/>
              <a:rect l="l" t="t" r="r" b="b"/>
              <a:pathLst>
                <a:path w="942" h="703" extrusionOk="0">
                  <a:moveTo>
                    <a:pt x="530" y="0"/>
                  </a:moveTo>
                  <a:cubicBezTo>
                    <a:pt x="328" y="0"/>
                    <a:pt x="185" y="143"/>
                    <a:pt x="13" y="208"/>
                  </a:cubicBezTo>
                  <a:cubicBezTo>
                    <a:pt x="1" y="362"/>
                    <a:pt x="60" y="482"/>
                    <a:pt x="179" y="601"/>
                  </a:cubicBezTo>
                  <a:cubicBezTo>
                    <a:pt x="228" y="673"/>
                    <a:pt x="292" y="702"/>
                    <a:pt x="366" y="702"/>
                  </a:cubicBezTo>
                  <a:cubicBezTo>
                    <a:pt x="401" y="702"/>
                    <a:pt x="439" y="695"/>
                    <a:pt x="477" y="684"/>
                  </a:cubicBezTo>
                  <a:cubicBezTo>
                    <a:pt x="679" y="529"/>
                    <a:pt x="941" y="386"/>
                    <a:pt x="727" y="65"/>
                  </a:cubicBezTo>
                  <a:cubicBezTo>
                    <a:pt x="667" y="53"/>
                    <a:pt x="620" y="29"/>
                    <a:pt x="596" y="5"/>
                  </a:cubicBezTo>
                  <a:cubicBezTo>
                    <a:pt x="573" y="2"/>
                    <a:pt x="552" y="0"/>
                    <a:pt x="5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32"/>
            <p:cNvSpPr/>
            <p:nvPr/>
          </p:nvSpPr>
          <p:spPr>
            <a:xfrm>
              <a:off x="5205800" y="3678550"/>
              <a:ext cx="14800" cy="18925"/>
            </a:xfrm>
            <a:custGeom>
              <a:avLst/>
              <a:gdLst/>
              <a:ahLst/>
              <a:cxnLst/>
              <a:rect l="l" t="t" r="r" b="b"/>
              <a:pathLst>
                <a:path w="592" h="757" extrusionOk="0">
                  <a:moveTo>
                    <a:pt x="294" y="1"/>
                  </a:moveTo>
                  <a:lnTo>
                    <a:pt x="294" y="1"/>
                  </a:lnTo>
                  <a:cubicBezTo>
                    <a:pt x="354" y="263"/>
                    <a:pt x="104" y="358"/>
                    <a:pt x="8" y="537"/>
                  </a:cubicBezTo>
                  <a:cubicBezTo>
                    <a:pt x="1" y="699"/>
                    <a:pt x="49" y="756"/>
                    <a:pt x="126" y="756"/>
                  </a:cubicBezTo>
                  <a:cubicBezTo>
                    <a:pt x="173" y="756"/>
                    <a:pt x="231" y="735"/>
                    <a:pt x="294" y="703"/>
                  </a:cubicBezTo>
                  <a:cubicBezTo>
                    <a:pt x="354" y="584"/>
                    <a:pt x="413" y="465"/>
                    <a:pt x="544" y="406"/>
                  </a:cubicBezTo>
                  <a:lnTo>
                    <a:pt x="556" y="382"/>
                  </a:lnTo>
                  <a:cubicBezTo>
                    <a:pt x="580" y="298"/>
                    <a:pt x="580" y="227"/>
                    <a:pt x="592" y="132"/>
                  </a:cubicBezTo>
                  <a:cubicBezTo>
                    <a:pt x="485" y="84"/>
                    <a:pt x="401" y="48"/>
                    <a:pt x="2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32"/>
            <p:cNvSpPr/>
            <p:nvPr/>
          </p:nvSpPr>
          <p:spPr>
            <a:xfrm>
              <a:off x="5169975" y="3700000"/>
              <a:ext cx="17000" cy="15125"/>
            </a:xfrm>
            <a:custGeom>
              <a:avLst/>
              <a:gdLst/>
              <a:ahLst/>
              <a:cxnLst/>
              <a:rect l="l" t="t" r="r" b="b"/>
              <a:pathLst>
                <a:path w="680" h="605" extrusionOk="0">
                  <a:moveTo>
                    <a:pt x="429" y="0"/>
                  </a:moveTo>
                  <a:cubicBezTo>
                    <a:pt x="358" y="60"/>
                    <a:pt x="382" y="226"/>
                    <a:pt x="251" y="250"/>
                  </a:cubicBezTo>
                  <a:cubicBezTo>
                    <a:pt x="191" y="298"/>
                    <a:pt x="1" y="250"/>
                    <a:pt x="132" y="441"/>
                  </a:cubicBezTo>
                  <a:cubicBezTo>
                    <a:pt x="224" y="492"/>
                    <a:pt x="290" y="605"/>
                    <a:pt x="405" y="605"/>
                  </a:cubicBezTo>
                  <a:cubicBezTo>
                    <a:pt x="424" y="605"/>
                    <a:pt x="444" y="602"/>
                    <a:pt x="465" y="595"/>
                  </a:cubicBezTo>
                  <a:cubicBezTo>
                    <a:pt x="584" y="536"/>
                    <a:pt x="656" y="417"/>
                    <a:pt x="679" y="286"/>
                  </a:cubicBezTo>
                  <a:cubicBezTo>
                    <a:pt x="679" y="179"/>
                    <a:pt x="667" y="72"/>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2"/>
            <p:cNvSpPr/>
            <p:nvPr/>
          </p:nvSpPr>
          <p:spPr>
            <a:xfrm>
              <a:off x="5195275" y="3691950"/>
              <a:ext cx="19675" cy="11100"/>
            </a:xfrm>
            <a:custGeom>
              <a:avLst/>
              <a:gdLst/>
              <a:ahLst/>
              <a:cxnLst/>
              <a:rect l="l" t="t" r="r" b="b"/>
              <a:pathLst>
                <a:path w="787" h="444" extrusionOk="0">
                  <a:moveTo>
                    <a:pt x="144" y="1"/>
                  </a:moveTo>
                  <a:cubicBezTo>
                    <a:pt x="108" y="48"/>
                    <a:pt x="48" y="108"/>
                    <a:pt x="1" y="167"/>
                  </a:cubicBezTo>
                  <a:cubicBezTo>
                    <a:pt x="13" y="191"/>
                    <a:pt x="13" y="227"/>
                    <a:pt x="25" y="251"/>
                  </a:cubicBezTo>
                  <a:cubicBezTo>
                    <a:pt x="132" y="394"/>
                    <a:pt x="267" y="443"/>
                    <a:pt x="414" y="443"/>
                  </a:cubicBezTo>
                  <a:cubicBezTo>
                    <a:pt x="462" y="443"/>
                    <a:pt x="511" y="438"/>
                    <a:pt x="560" y="429"/>
                  </a:cubicBezTo>
                  <a:cubicBezTo>
                    <a:pt x="644" y="417"/>
                    <a:pt x="703" y="382"/>
                    <a:pt x="739" y="346"/>
                  </a:cubicBezTo>
                  <a:cubicBezTo>
                    <a:pt x="787" y="263"/>
                    <a:pt x="775" y="227"/>
                    <a:pt x="727" y="167"/>
                  </a:cubicBezTo>
                  <a:cubicBezTo>
                    <a:pt x="709" y="170"/>
                    <a:pt x="691" y="172"/>
                    <a:pt x="674" y="172"/>
                  </a:cubicBezTo>
                  <a:cubicBezTo>
                    <a:pt x="560" y="172"/>
                    <a:pt x="481" y="104"/>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2"/>
            <p:cNvSpPr/>
            <p:nvPr/>
          </p:nvSpPr>
          <p:spPr>
            <a:xfrm>
              <a:off x="5185150" y="3695950"/>
              <a:ext cx="13725" cy="12700"/>
            </a:xfrm>
            <a:custGeom>
              <a:avLst/>
              <a:gdLst/>
              <a:ahLst/>
              <a:cxnLst/>
              <a:rect l="l" t="t" r="r" b="b"/>
              <a:pathLst>
                <a:path w="549" h="508" extrusionOk="0">
                  <a:moveTo>
                    <a:pt x="368" y="0"/>
                  </a:moveTo>
                  <a:cubicBezTo>
                    <a:pt x="242" y="0"/>
                    <a:pt x="136" y="88"/>
                    <a:pt x="13" y="150"/>
                  </a:cubicBezTo>
                  <a:cubicBezTo>
                    <a:pt x="13" y="245"/>
                    <a:pt x="1" y="329"/>
                    <a:pt x="1" y="424"/>
                  </a:cubicBezTo>
                  <a:cubicBezTo>
                    <a:pt x="49" y="484"/>
                    <a:pt x="108" y="507"/>
                    <a:pt x="191" y="507"/>
                  </a:cubicBezTo>
                  <a:cubicBezTo>
                    <a:pt x="441" y="424"/>
                    <a:pt x="549" y="269"/>
                    <a:pt x="441" y="7"/>
                  </a:cubicBezTo>
                  <a:lnTo>
                    <a:pt x="430" y="7"/>
                  </a:lnTo>
                  <a:cubicBezTo>
                    <a:pt x="408" y="2"/>
                    <a:pt x="388" y="0"/>
                    <a:pt x="3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2"/>
            <p:cNvSpPr/>
            <p:nvPr/>
          </p:nvSpPr>
          <p:spPr>
            <a:xfrm>
              <a:off x="5171175" y="3711000"/>
              <a:ext cx="11925" cy="14900"/>
            </a:xfrm>
            <a:custGeom>
              <a:avLst/>
              <a:gdLst/>
              <a:ahLst/>
              <a:cxnLst/>
              <a:rect l="l" t="t" r="r" b="b"/>
              <a:pathLst>
                <a:path w="477" h="596" extrusionOk="0">
                  <a:moveTo>
                    <a:pt x="84" y="1"/>
                  </a:moveTo>
                  <a:cubicBezTo>
                    <a:pt x="84" y="96"/>
                    <a:pt x="72" y="203"/>
                    <a:pt x="0" y="298"/>
                  </a:cubicBezTo>
                  <a:cubicBezTo>
                    <a:pt x="0" y="334"/>
                    <a:pt x="12" y="394"/>
                    <a:pt x="12" y="441"/>
                  </a:cubicBezTo>
                  <a:cubicBezTo>
                    <a:pt x="84" y="489"/>
                    <a:pt x="179" y="548"/>
                    <a:pt x="250" y="596"/>
                  </a:cubicBezTo>
                  <a:cubicBezTo>
                    <a:pt x="262" y="572"/>
                    <a:pt x="298" y="548"/>
                    <a:pt x="322" y="536"/>
                  </a:cubicBezTo>
                  <a:cubicBezTo>
                    <a:pt x="417" y="429"/>
                    <a:pt x="477" y="322"/>
                    <a:pt x="441" y="179"/>
                  </a:cubicBezTo>
                  <a:lnTo>
                    <a:pt x="369" y="96"/>
                  </a:lnTo>
                  <a:cubicBezTo>
                    <a:pt x="274" y="60"/>
                    <a:pt x="179" y="24"/>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2"/>
            <p:cNvSpPr/>
            <p:nvPr/>
          </p:nvSpPr>
          <p:spPr>
            <a:xfrm>
              <a:off x="5176525" y="3699700"/>
              <a:ext cx="5075" cy="6275"/>
            </a:xfrm>
            <a:custGeom>
              <a:avLst/>
              <a:gdLst/>
              <a:ahLst/>
              <a:cxnLst/>
              <a:rect l="l" t="t" r="r" b="b"/>
              <a:pathLst>
                <a:path w="203" h="251" extrusionOk="0">
                  <a:moveTo>
                    <a:pt x="179" y="0"/>
                  </a:moveTo>
                  <a:cubicBezTo>
                    <a:pt x="84" y="60"/>
                    <a:pt x="36" y="155"/>
                    <a:pt x="1" y="250"/>
                  </a:cubicBezTo>
                  <a:cubicBezTo>
                    <a:pt x="155" y="238"/>
                    <a:pt x="203" y="131"/>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2"/>
            <p:cNvSpPr/>
            <p:nvPr/>
          </p:nvSpPr>
          <p:spPr>
            <a:xfrm>
              <a:off x="5156275" y="3681825"/>
              <a:ext cx="3300" cy="8675"/>
            </a:xfrm>
            <a:custGeom>
              <a:avLst/>
              <a:gdLst/>
              <a:ahLst/>
              <a:cxnLst/>
              <a:rect l="l" t="t" r="r" b="b"/>
              <a:pathLst>
                <a:path w="132" h="347" extrusionOk="0">
                  <a:moveTo>
                    <a:pt x="132" y="1"/>
                  </a:moveTo>
                  <a:cubicBezTo>
                    <a:pt x="1" y="72"/>
                    <a:pt x="1" y="215"/>
                    <a:pt x="13" y="346"/>
                  </a:cubicBezTo>
                  <a:cubicBezTo>
                    <a:pt x="61" y="334"/>
                    <a:pt x="84" y="298"/>
                    <a:pt x="132" y="287"/>
                  </a:cubicBezTo>
                  <a:lnTo>
                    <a:pt x="13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2"/>
            <p:cNvSpPr/>
            <p:nvPr/>
          </p:nvSpPr>
          <p:spPr>
            <a:xfrm>
              <a:off x="5166700" y="3652950"/>
              <a:ext cx="6575" cy="8375"/>
            </a:xfrm>
            <a:custGeom>
              <a:avLst/>
              <a:gdLst/>
              <a:ahLst/>
              <a:cxnLst/>
              <a:rect l="l" t="t" r="r" b="b"/>
              <a:pathLst>
                <a:path w="263" h="335" extrusionOk="0">
                  <a:moveTo>
                    <a:pt x="263" y="1"/>
                  </a:moveTo>
                  <a:cubicBezTo>
                    <a:pt x="60" y="25"/>
                    <a:pt x="1" y="156"/>
                    <a:pt x="25" y="334"/>
                  </a:cubicBezTo>
                  <a:cubicBezTo>
                    <a:pt x="72" y="334"/>
                    <a:pt x="120" y="322"/>
                    <a:pt x="144" y="275"/>
                  </a:cubicBezTo>
                  <a:cubicBezTo>
                    <a:pt x="155" y="203"/>
                    <a:pt x="191" y="144"/>
                    <a:pt x="263" y="120"/>
                  </a:cubicBezTo>
                  <a:lnTo>
                    <a:pt x="26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2"/>
            <p:cNvSpPr/>
            <p:nvPr/>
          </p:nvSpPr>
          <p:spPr>
            <a:xfrm>
              <a:off x="6013525" y="3879175"/>
              <a:ext cx="11050" cy="3575"/>
            </a:xfrm>
            <a:custGeom>
              <a:avLst/>
              <a:gdLst/>
              <a:ahLst/>
              <a:cxnLst/>
              <a:rect l="l" t="t" r="r" b="b"/>
              <a:pathLst>
                <a:path w="442" h="143" extrusionOk="0">
                  <a:moveTo>
                    <a:pt x="1" y="1"/>
                  </a:moveTo>
                  <a:lnTo>
                    <a:pt x="1" y="132"/>
                  </a:lnTo>
                  <a:cubicBezTo>
                    <a:pt x="13" y="131"/>
                    <a:pt x="25" y="130"/>
                    <a:pt x="37" y="130"/>
                  </a:cubicBezTo>
                  <a:cubicBezTo>
                    <a:pt x="102" y="130"/>
                    <a:pt x="170" y="142"/>
                    <a:pt x="238" y="142"/>
                  </a:cubicBezTo>
                  <a:cubicBezTo>
                    <a:pt x="309" y="142"/>
                    <a:pt x="379" y="128"/>
                    <a:pt x="442" y="72"/>
                  </a:cubicBezTo>
                  <a:cubicBezTo>
                    <a:pt x="376" y="13"/>
                    <a:pt x="302" y="1"/>
                    <a:pt x="226" y="1"/>
                  </a:cubicBezTo>
                  <a:cubicBezTo>
                    <a:pt x="175" y="1"/>
                    <a:pt x="124" y="6"/>
                    <a:pt x="74" y="6"/>
                  </a:cubicBezTo>
                  <a:cubicBezTo>
                    <a:pt x="49" y="6"/>
                    <a:pt x="25" y="5"/>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2"/>
            <p:cNvSpPr/>
            <p:nvPr/>
          </p:nvSpPr>
          <p:spPr>
            <a:xfrm>
              <a:off x="5966200" y="3879075"/>
              <a:ext cx="14625" cy="3325"/>
            </a:xfrm>
            <a:custGeom>
              <a:avLst/>
              <a:gdLst/>
              <a:ahLst/>
              <a:cxnLst/>
              <a:rect l="l" t="t" r="r" b="b"/>
              <a:pathLst>
                <a:path w="585" h="133" extrusionOk="0">
                  <a:moveTo>
                    <a:pt x="254" y="0"/>
                  </a:moveTo>
                  <a:cubicBezTo>
                    <a:pt x="188" y="0"/>
                    <a:pt x="120" y="6"/>
                    <a:pt x="54" y="6"/>
                  </a:cubicBezTo>
                  <a:cubicBezTo>
                    <a:pt x="36" y="6"/>
                    <a:pt x="18" y="6"/>
                    <a:pt x="1" y="5"/>
                  </a:cubicBezTo>
                  <a:lnTo>
                    <a:pt x="1" y="5"/>
                  </a:lnTo>
                  <a:cubicBezTo>
                    <a:pt x="114" y="110"/>
                    <a:pt x="244" y="133"/>
                    <a:pt x="383" y="133"/>
                  </a:cubicBezTo>
                  <a:cubicBezTo>
                    <a:pt x="448" y="133"/>
                    <a:pt x="516" y="127"/>
                    <a:pt x="584" y="124"/>
                  </a:cubicBezTo>
                  <a:cubicBezTo>
                    <a:pt x="487" y="19"/>
                    <a:pt x="372" y="0"/>
                    <a:pt x="25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2"/>
            <p:cNvSpPr/>
            <p:nvPr/>
          </p:nvSpPr>
          <p:spPr>
            <a:xfrm>
              <a:off x="6056700" y="3850700"/>
              <a:ext cx="10450" cy="3500"/>
            </a:xfrm>
            <a:custGeom>
              <a:avLst/>
              <a:gdLst/>
              <a:ahLst/>
              <a:cxnLst/>
              <a:rect l="l" t="t" r="r" b="b"/>
              <a:pathLst>
                <a:path w="418" h="140" extrusionOk="0">
                  <a:moveTo>
                    <a:pt x="197" y="1"/>
                  </a:moveTo>
                  <a:cubicBezTo>
                    <a:pt x="133" y="1"/>
                    <a:pt x="68" y="36"/>
                    <a:pt x="0" y="104"/>
                  </a:cubicBezTo>
                  <a:cubicBezTo>
                    <a:pt x="131" y="104"/>
                    <a:pt x="274" y="128"/>
                    <a:pt x="417" y="140"/>
                  </a:cubicBezTo>
                  <a:cubicBezTo>
                    <a:pt x="342" y="45"/>
                    <a:pt x="270" y="1"/>
                    <a:pt x="1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2"/>
            <p:cNvSpPr/>
            <p:nvPr/>
          </p:nvSpPr>
          <p:spPr>
            <a:xfrm>
              <a:off x="6070675" y="3852400"/>
              <a:ext cx="3300" cy="1675"/>
            </a:xfrm>
            <a:custGeom>
              <a:avLst/>
              <a:gdLst/>
              <a:ahLst/>
              <a:cxnLst/>
              <a:rect l="l" t="t" r="r" b="b"/>
              <a:pathLst>
                <a:path w="132" h="67" extrusionOk="0">
                  <a:moveTo>
                    <a:pt x="84" y="0"/>
                  </a:moveTo>
                  <a:cubicBezTo>
                    <a:pt x="61" y="12"/>
                    <a:pt x="37" y="36"/>
                    <a:pt x="1" y="60"/>
                  </a:cubicBezTo>
                  <a:cubicBezTo>
                    <a:pt x="18" y="64"/>
                    <a:pt x="36" y="67"/>
                    <a:pt x="53" y="67"/>
                  </a:cubicBezTo>
                  <a:cubicBezTo>
                    <a:pt x="82" y="67"/>
                    <a:pt x="109" y="58"/>
                    <a:pt x="132" y="36"/>
                  </a:cubicBezTo>
                  <a:lnTo>
                    <a:pt x="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2"/>
            <p:cNvSpPr/>
            <p:nvPr/>
          </p:nvSpPr>
          <p:spPr>
            <a:xfrm>
              <a:off x="5701900" y="3753575"/>
              <a:ext cx="63425" cy="18775"/>
            </a:xfrm>
            <a:custGeom>
              <a:avLst/>
              <a:gdLst/>
              <a:ahLst/>
              <a:cxnLst/>
              <a:rect l="l" t="t" r="r" b="b"/>
              <a:pathLst>
                <a:path w="2537" h="751" extrusionOk="0">
                  <a:moveTo>
                    <a:pt x="238" y="0"/>
                  </a:moveTo>
                  <a:cubicBezTo>
                    <a:pt x="226" y="155"/>
                    <a:pt x="0" y="262"/>
                    <a:pt x="119" y="453"/>
                  </a:cubicBezTo>
                  <a:cubicBezTo>
                    <a:pt x="655" y="738"/>
                    <a:pt x="1274" y="596"/>
                    <a:pt x="1834" y="750"/>
                  </a:cubicBezTo>
                  <a:cubicBezTo>
                    <a:pt x="2024" y="750"/>
                    <a:pt x="2203" y="750"/>
                    <a:pt x="2369" y="643"/>
                  </a:cubicBezTo>
                  <a:cubicBezTo>
                    <a:pt x="2536" y="465"/>
                    <a:pt x="2405" y="393"/>
                    <a:pt x="2262" y="298"/>
                  </a:cubicBezTo>
                  <a:lnTo>
                    <a:pt x="2119" y="298"/>
                  </a:lnTo>
                  <a:cubicBezTo>
                    <a:pt x="2119" y="322"/>
                    <a:pt x="2108" y="322"/>
                    <a:pt x="2048" y="334"/>
                  </a:cubicBezTo>
                  <a:cubicBezTo>
                    <a:pt x="2023" y="341"/>
                    <a:pt x="2004" y="345"/>
                    <a:pt x="1991" y="345"/>
                  </a:cubicBezTo>
                  <a:cubicBezTo>
                    <a:pt x="1960" y="345"/>
                    <a:pt x="1956" y="324"/>
                    <a:pt x="1965" y="274"/>
                  </a:cubicBezTo>
                  <a:cubicBezTo>
                    <a:pt x="1417" y="48"/>
                    <a:pt x="822" y="24"/>
                    <a:pt x="23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2"/>
            <p:cNvSpPr/>
            <p:nvPr/>
          </p:nvSpPr>
          <p:spPr>
            <a:xfrm>
              <a:off x="5662600" y="3749400"/>
              <a:ext cx="48250" cy="15150"/>
            </a:xfrm>
            <a:custGeom>
              <a:avLst/>
              <a:gdLst/>
              <a:ahLst/>
              <a:cxnLst/>
              <a:rect l="l" t="t" r="r" b="b"/>
              <a:pathLst>
                <a:path w="1930" h="606" extrusionOk="0">
                  <a:moveTo>
                    <a:pt x="469" y="1"/>
                  </a:moveTo>
                  <a:cubicBezTo>
                    <a:pt x="399" y="1"/>
                    <a:pt x="328" y="12"/>
                    <a:pt x="251" y="36"/>
                  </a:cubicBezTo>
                  <a:cubicBezTo>
                    <a:pt x="120" y="108"/>
                    <a:pt x="1" y="203"/>
                    <a:pt x="131" y="358"/>
                  </a:cubicBezTo>
                  <a:cubicBezTo>
                    <a:pt x="286" y="465"/>
                    <a:pt x="465" y="477"/>
                    <a:pt x="643" y="501"/>
                  </a:cubicBezTo>
                  <a:cubicBezTo>
                    <a:pt x="786" y="512"/>
                    <a:pt x="917" y="560"/>
                    <a:pt x="1060" y="584"/>
                  </a:cubicBezTo>
                  <a:cubicBezTo>
                    <a:pt x="1133" y="596"/>
                    <a:pt x="1208" y="606"/>
                    <a:pt x="1282" y="606"/>
                  </a:cubicBezTo>
                  <a:cubicBezTo>
                    <a:pt x="1423" y="606"/>
                    <a:pt x="1562" y="571"/>
                    <a:pt x="1679" y="453"/>
                  </a:cubicBezTo>
                  <a:cubicBezTo>
                    <a:pt x="1894" y="441"/>
                    <a:pt x="1929" y="346"/>
                    <a:pt x="1834" y="167"/>
                  </a:cubicBezTo>
                  <a:cubicBezTo>
                    <a:pt x="1739" y="167"/>
                    <a:pt x="1655" y="155"/>
                    <a:pt x="1572" y="155"/>
                  </a:cubicBezTo>
                  <a:cubicBezTo>
                    <a:pt x="1472" y="107"/>
                    <a:pt x="1364" y="98"/>
                    <a:pt x="1253" y="98"/>
                  </a:cubicBezTo>
                  <a:cubicBezTo>
                    <a:pt x="1178" y="98"/>
                    <a:pt x="1101" y="102"/>
                    <a:pt x="1025" y="102"/>
                  </a:cubicBezTo>
                  <a:cubicBezTo>
                    <a:pt x="907" y="102"/>
                    <a:pt x="789" y="91"/>
                    <a:pt x="679" y="36"/>
                  </a:cubicBezTo>
                  <a:cubicBezTo>
                    <a:pt x="608" y="12"/>
                    <a:pt x="539" y="1"/>
                    <a:pt x="4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2"/>
            <p:cNvSpPr/>
            <p:nvPr/>
          </p:nvSpPr>
          <p:spPr>
            <a:xfrm>
              <a:off x="5759050" y="3760600"/>
              <a:ext cx="36625" cy="15025"/>
            </a:xfrm>
            <a:custGeom>
              <a:avLst/>
              <a:gdLst/>
              <a:ahLst/>
              <a:cxnLst/>
              <a:rect l="l" t="t" r="r" b="b"/>
              <a:pathLst>
                <a:path w="1465" h="601" extrusionOk="0">
                  <a:moveTo>
                    <a:pt x="273" y="1"/>
                  </a:moveTo>
                  <a:cubicBezTo>
                    <a:pt x="183" y="1"/>
                    <a:pt x="92" y="6"/>
                    <a:pt x="0" y="17"/>
                  </a:cubicBezTo>
                  <a:lnTo>
                    <a:pt x="131" y="291"/>
                  </a:lnTo>
                  <a:cubicBezTo>
                    <a:pt x="203" y="422"/>
                    <a:pt x="322" y="493"/>
                    <a:pt x="453" y="541"/>
                  </a:cubicBezTo>
                  <a:cubicBezTo>
                    <a:pt x="607" y="588"/>
                    <a:pt x="738" y="600"/>
                    <a:pt x="893" y="600"/>
                  </a:cubicBezTo>
                  <a:cubicBezTo>
                    <a:pt x="1072" y="600"/>
                    <a:pt x="1250" y="600"/>
                    <a:pt x="1405" y="481"/>
                  </a:cubicBezTo>
                  <a:cubicBezTo>
                    <a:pt x="1465" y="422"/>
                    <a:pt x="1465" y="362"/>
                    <a:pt x="1429" y="291"/>
                  </a:cubicBezTo>
                  <a:cubicBezTo>
                    <a:pt x="1059" y="106"/>
                    <a:pt x="674" y="1"/>
                    <a:pt x="2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2"/>
            <p:cNvSpPr/>
            <p:nvPr/>
          </p:nvSpPr>
          <p:spPr>
            <a:xfrm>
              <a:off x="5649800" y="3748200"/>
              <a:ext cx="19075" cy="11625"/>
            </a:xfrm>
            <a:custGeom>
              <a:avLst/>
              <a:gdLst/>
              <a:ahLst/>
              <a:cxnLst/>
              <a:rect l="l" t="t" r="r" b="b"/>
              <a:pathLst>
                <a:path w="763" h="465" extrusionOk="0">
                  <a:moveTo>
                    <a:pt x="167" y="1"/>
                  </a:moveTo>
                  <a:cubicBezTo>
                    <a:pt x="96" y="1"/>
                    <a:pt x="48" y="37"/>
                    <a:pt x="1" y="96"/>
                  </a:cubicBezTo>
                  <a:cubicBezTo>
                    <a:pt x="1" y="263"/>
                    <a:pt x="96" y="370"/>
                    <a:pt x="227" y="441"/>
                  </a:cubicBezTo>
                  <a:cubicBezTo>
                    <a:pt x="273" y="457"/>
                    <a:pt x="321" y="465"/>
                    <a:pt x="368" y="465"/>
                  </a:cubicBezTo>
                  <a:cubicBezTo>
                    <a:pt x="465" y="465"/>
                    <a:pt x="559" y="430"/>
                    <a:pt x="632" y="358"/>
                  </a:cubicBezTo>
                  <a:lnTo>
                    <a:pt x="763" y="84"/>
                  </a:lnTo>
                  <a:cubicBezTo>
                    <a:pt x="632" y="72"/>
                    <a:pt x="513" y="72"/>
                    <a:pt x="370" y="60"/>
                  </a:cubicBezTo>
                  <a:cubicBezTo>
                    <a:pt x="298" y="25"/>
                    <a:pt x="239" y="13"/>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2"/>
            <p:cNvSpPr/>
            <p:nvPr/>
          </p:nvSpPr>
          <p:spPr>
            <a:xfrm>
              <a:off x="5679575" y="3749100"/>
              <a:ext cx="22350" cy="4650"/>
            </a:xfrm>
            <a:custGeom>
              <a:avLst/>
              <a:gdLst/>
              <a:ahLst/>
              <a:cxnLst/>
              <a:rect l="l" t="t" r="r" b="b"/>
              <a:pathLst>
                <a:path w="894" h="186" extrusionOk="0">
                  <a:moveTo>
                    <a:pt x="0" y="36"/>
                  </a:moveTo>
                  <a:lnTo>
                    <a:pt x="0" y="36"/>
                  </a:lnTo>
                  <a:cubicBezTo>
                    <a:pt x="143" y="155"/>
                    <a:pt x="292" y="185"/>
                    <a:pt x="442" y="185"/>
                  </a:cubicBezTo>
                  <a:cubicBezTo>
                    <a:pt x="593" y="185"/>
                    <a:pt x="744" y="155"/>
                    <a:pt x="893" y="155"/>
                  </a:cubicBezTo>
                  <a:cubicBezTo>
                    <a:pt x="619" y="1"/>
                    <a:pt x="298" y="60"/>
                    <a:pt x="0" y="3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2"/>
            <p:cNvSpPr/>
            <p:nvPr/>
          </p:nvSpPr>
          <p:spPr>
            <a:xfrm>
              <a:off x="5880475" y="3768150"/>
              <a:ext cx="8675" cy="9250"/>
            </a:xfrm>
            <a:custGeom>
              <a:avLst/>
              <a:gdLst/>
              <a:ahLst/>
              <a:cxnLst/>
              <a:rect l="l" t="t" r="r" b="b"/>
              <a:pathLst>
                <a:path w="347" h="370" extrusionOk="0">
                  <a:moveTo>
                    <a:pt x="275" y="1"/>
                  </a:moveTo>
                  <a:cubicBezTo>
                    <a:pt x="120" y="1"/>
                    <a:pt x="1" y="36"/>
                    <a:pt x="25" y="227"/>
                  </a:cubicBezTo>
                  <a:cubicBezTo>
                    <a:pt x="25" y="298"/>
                    <a:pt x="49" y="370"/>
                    <a:pt x="120" y="370"/>
                  </a:cubicBezTo>
                  <a:cubicBezTo>
                    <a:pt x="287" y="370"/>
                    <a:pt x="275" y="239"/>
                    <a:pt x="299" y="132"/>
                  </a:cubicBezTo>
                  <a:cubicBezTo>
                    <a:pt x="346" y="72"/>
                    <a:pt x="322" y="36"/>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2"/>
            <p:cNvSpPr/>
            <p:nvPr/>
          </p:nvSpPr>
          <p:spPr>
            <a:xfrm>
              <a:off x="5747425" y="3760600"/>
              <a:ext cx="7475" cy="3250"/>
            </a:xfrm>
            <a:custGeom>
              <a:avLst/>
              <a:gdLst/>
              <a:ahLst/>
              <a:cxnLst/>
              <a:rect l="l" t="t" r="r" b="b"/>
              <a:pathLst>
                <a:path w="299" h="130" extrusionOk="0">
                  <a:moveTo>
                    <a:pt x="202" y="0"/>
                  </a:moveTo>
                  <a:cubicBezTo>
                    <a:pt x="189" y="0"/>
                    <a:pt x="178" y="1"/>
                    <a:pt x="167" y="5"/>
                  </a:cubicBezTo>
                  <a:cubicBezTo>
                    <a:pt x="108" y="17"/>
                    <a:pt x="1" y="53"/>
                    <a:pt x="1" y="64"/>
                  </a:cubicBezTo>
                  <a:cubicBezTo>
                    <a:pt x="1" y="115"/>
                    <a:pt x="37" y="130"/>
                    <a:pt x="79" y="130"/>
                  </a:cubicBezTo>
                  <a:cubicBezTo>
                    <a:pt x="96" y="130"/>
                    <a:pt x="114" y="127"/>
                    <a:pt x="132" y="124"/>
                  </a:cubicBezTo>
                  <a:cubicBezTo>
                    <a:pt x="191" y="112"/>
                    <a:pt x="239" y="53"/>
                    <a:pt x="298" y="17"/>
                  </a:cubicBezTo>
                  <a:cubicBezTo>
                    <a:pt x="265" y="8"/>
                    <a:pt x="231"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2"/>
            <p:cNvSpPr/>
            <p:nvPr/>
          </p:nvSpPr>
          <p:spPr>
            <a:xfrm>
              <a:off x="5794750" y="3766375"/>
              <a:ext cx="5100" cy="5825"/>
            </a:xfrm>
            <a:custGeom>
              <a:avLst/>
              <a:gdLst/>
              <a:ahLst/>
              <a:cxnLst/>
              <a:rect l="l" t="t" r="r" b="b"/>
              <a:pathLst>
                <a:path w="204" h="233" extrusionOk="0">
                  <a:moveTo>
                    <a:pt x="96" y="0"/>
                  </a:moveTo>
                  <a:cubicBezTo>
                    <a:pt x="72" y="12"/>
                    <a:pt x="25" y="48"/>
                    <a:pt x="1" y="60"/>
                  </a:cubicBezTo>
                  <a:lnTo>
                    <a:pt x="1" y="179"/>
                  </a:lnTo>
                  <a:cubicBezTo>
                    <a:pt x="26" y="220"/>
                    <a:pt x="62" y="233"/>
                    <a:pt x="101" y="233"/>
                  </a:cubicBezTo>
                  <a:cubicBezTo>
                    <a:pt x="119" y="233"/>
                    <a:pt x="137" y="230"/>
                    <a:pt x="156" y="226"/>
                  </a:cubicBezTo>
                  <a:cubicBezTo>
                    <a:pt x="203" y="167"/>
                    <a:pt x="191" y="107"/>
                    <a:pt x="144" y="48"/>
                  </a:cubicBezTo>
                  <a:cubicBezTo>
                    <a:pt x="132" y="24"/>
                    <a:pt x="120" y="0"/>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32"/>
            <p:cNvSpPr/>
            <p:nvPr/>
          </p:nvSpPr>
          <p:spPr>
            <a:xfrm>
              <a:off x="5805475" y="3767725"/>
              <a:ext cx="3300" cy="2250"/>
            </a:xfrm>
            <a:custGeom>
              <a:avLst/>
              <a:gdLst/>
              <a:ahLst/>
              <a:cxnLst/>
              <a:rect l="l" t="t" r="r" b="b"/>
              <a:pathLst>
                <a:path w="132" h="90" extrusionOk="0">
                  <a:moveTo>
                    <a:pt x="29" y="1"/>
                  </a:moveTo>
                  <a:cubicBezTo>
                    <a:pt x="18" y="1"/>
                    <a:pt x="7" y="2"/>
                    <a:pt x="1" y="6"/>
                  </a:cubicBezTo>
                  <a:cubicBezTo>
                    <a:pt x="14" y="53"/>
                    <a:pt x="35" y="89"/>
                    <a:pt x="62" y="89"/>
                  </a:cubicBezTo>
                  <a:cubicBezTo>
                    <a:pt x="83" y="89"/>
                    <a:pt x="106" y="69"/>
                    <a:pt x="131" y="18"/>
                  </a:cubicBezTo>
                  <a:cubicBezTo>
                    <a:pt x="98" y="9"/>
                    <a:pt x="58" y="1"/>
                    <a:pt x="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32"/>
            <p:cNvSpPr/>
            <p:nvPr/>
          </p:nvSpPr>
          <p:spPr>
            <a:xfrm>
              <a:off x="5798025" y="3767550"/>
              <a:ext cx="3300" cy="4875"/>
            </a:xfrm>
            <a:custGeom>
              <a:avLst/>
              <a:gdLst/>
              <a:ahLst/>
              <a:cxnLst/>
              <a:rect l="l" t="t" r="r" b="b"/>
              <a:pathLst>
                <a:path w="132" h="195" extrusionOk="0">
                  <a:moveTo>
                    <a:pt x="1" y="1"/>
                  </a:moveTo>
                  <a:lnTo>
                    <a:pt x="1" y="144"/>
                  </a:lnTo>
                  <a:cubicBezTo>
                    <a:pt x="30" y="180"/>
                    <a:pt x="55" y="194"/>
                    <a:pt x="80" y="194"/>
                  </a:cubicBezTo>
                  <a:cubicBezTo>
                    <a:pt x="97" y="194"/>
                    <a:pt x="113" y="189"/>
                    <a:pt x="132" y="179"/>
                  </a:cubicBezTo>
                  <a:lnTo>
                    <a:pt x="132" y="13"/>
                  </a:lnTo>
                  <a:cubicBezTo>
                    <a:pt x="84" y="1"/>
                    <a:pt x="48"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2"/>
            <p:cNvSpPr/>
            <p:nvPr/>
          </p:nvSpPr>
          <p:spPr>
            <a:xfrm>
              <a:off x="5652775" y="3746725"/>
              <a:ext cx="6575" cy="3000"/>
            </a:xfrm>
            <a:custGeom>
              <a:avLst/>
              <a:gdLst/>
              <a:ahLst/>
              <a:cxnLst/>
              <a:rect l="l" t="t" r="r" b="b"/>
              <a:pathLst>
                <a:path w="263" h="120" extrusionOk="0">
                  <a:moveTo>
                    <a:pt x="84" y="0"/>
                  </a:moveTo>
                  <a:cubicBezTo>
                    <a:pt x="24" y="24"/>
                    <a:pt x="1" y="60"/>
                    <a:pt x="24" y="119"/>
                  </a:cubicBezTo>
                  <a:lnTo>
                    <a:pt x="263" y="119"/>
                  </a:lnTo>
                  <a:cubicBezTo>
                    <a:pt x="203" y="72"/>
                    <a:pt x="143" y="36"/>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32"/>
            <p:cNvSpPr/>
            <p:nvPr/>
          </p:nvSpPr>
          <p:spPr>
            <a:xfrm>
              <a:off x="5793575" y="3782525"/>
              <a:ext cx="25925" cy="7450"/>
            </a:xfrm>
            <a:custGeom>
              <a:avLst/>
              <a:gdLst/>
              <a:ahLst/>
              <a:cxnLst/>
              <a:rect l="l" t="t" r="r" b="b"/>
              <a:pathLst>
                <a:path w="1037" h="298" extrusionOk="0">
                  <a:moveTo>
                    <a:pt x="324" y="1"/>
                  </a:moveTo>
                  <a:cubicBezTo>
                    <a:pt x="276" y="1"/>
                    <a:pt x="227" y="3"/>
                    <a:pt x="179" y="9"/>
                  </a:cubicBezTo>
                  <a:cubicBezTo>
                    <a:pt x="72" y="57"/>
                    <a:pt x="0" y="116"/>
                    <a:pt x="48" y="247"/>
                  </a:cubicBezTo>
                  <a:cubicBezTo>
                    <a:pt x="131" y="259"/>
                    <a:pt x="238" y="271"/>
                    <a:pt x="322" y="295"/>
                  </a:cubicBezTo>
                  <a:cubicBezTo>
                    <a:pt x="355" y="290"/>
                    <a:pt x="389" y="288"/>
                    <a:pt x="423" y="288"/>
                  </a:cubicBezTo>
                  <a:cubicBezTo>
                    <a:pt x="506" y="288"/>
                    <a:pt x="591" y="298"/>
                    <a:pt x="674" y="298"/>
                  </a:cubicBezTo>
                  <a:cubicBezTo>
                    <a:pt x="807" y="298"/>
                    <a:pt x="935" y="273"/>
                    <a:pt x="1036" y="140"/>
                  </a:cubicBezTo>
                  <a:cubicBezTo>
                    <a:pt x="807" y="70"/>
                    <a:pt x="570" y="1"/>
                    <a:pt x="3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32"/>
            <p:cNvSpPr/>
            <p:nvPr/>
          </p:nvSpPr>
          <p:spPr>
            <a:xfrm>
              <a:off x="5811125" y="3796425"/>
              <a:ext cx="9250" cy="3300"/>
            </a:xfrm>
            <a:custGeom>
              <a:avLst/>
              <a:gdLst/>
              <a:ahLst/>
              <a:cxnLst/>
              <a:rect l="l" t="t" r="r" b="b"/>
              <a:pathLst>
                <a:path w="370" h="132" extrusionOk="0">
                  <a:moveTo>
                    <a:pt x="60" y="1"/>
                  </a:moveTo>
                  <a:cubicBezTo>
                    <a:pt x="25" y="48"/>
                    <a:pt x="13" y="72"/>
                    <a:pt x="1" y="120"/>
                  </a:cubicBezTo>
                  <a:cubicBezTo>
                    <a:pt x="120" y="132"/>
                    <a:pt x="251" y="132"/>
                    <a:pt x="370" y="132"/>
                  </a:cubicBezTo>
                  <a:cubicBezTo>
                    <a:pt x="298" y="13"/>
                    <a:pt x="179" y="36"/>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32"/>
            <p:cNvSpPr/>
            <p:nvPr/>
          </p:nvSpPr>
          <p:spPr>
            <a:xfrm>
              <a:off x="5780175" y="3770525"/>
              <a:ext cx="21450" cy="4600"/>
            </a:xfrm>
            <a:custGeom>
              <a:avLst/>
              <a:gdLst/>
              <a:ahLst/>
              <a:cxnLst/>
              <a:rect l="l" t="t" r="r" b="b"/>
              <a:pathLst>
                <a:path w="858" h="184" extrusionOk="0">
                  <a:moveTo>
                    <a:pt x="560" y="1"/>
                  </a:moveTo>
                  <a:cubicBezTo>
                    <a:pt x="381" y="13"/>
                    <a:pt x="191" y="25"/>
                    <a:pt x="0" y="37"/>
                  </a:cubicBezTo>
                  <a:cubicBezTo>
                    <a:pt x="129" y="159"/>
                    <a:pt x="280" y="184"/>
                    <a:pt x="434" y="184"/>
                  </a:cubicBezTo>
                  <a:cubicBezTo>
                    <a:pt x="537" y="184"/>
                    <a:pt x="642" y="173"/>
                    <a:pt x="742" y="173"/>
                  </a:cubicBezTo>
                  <a:cubicBezTo>
                    <a:pt x="781" y="173"/>
                    <a:pt x="820" y="175"/>
                    <a:pt x="858" y="179"/>
                  </a:cubicBezTo>
                  <a:lnTo>
                    <a:pt x="858" y="37"/>
                  </a:lnTo>
                  <a:cubicBezTo>
                    <a:pt x="798" y="37"/>
                    <a:pt x="762" y="25"/>
                    <a:pt x="715" y="25"/>
                  </a:cubicBezTo>
                  <a:cubicBezTo>
                    <a:pt x="655" y="13"/>
                    <a:pt x="608" y="13"/>
                    <a:pt x="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2"/>
            <p:cNvSpPr/>
            <p:nvPr/>
          </p:nvSpPr>
          <p:spPr>
            <a:xfrm>
              <a:off x="5351125" y="3943325"/>
              <a:ext cx="142125" cy="58825"/>
            </a:xfrm>
            <a:custGeom>
              <a:avLst/>
              <a:gdLst/>
              <a:ahLst/>
              <a:cxnLst/>
              <a:rect l="l" t="t" r="r" b="b"/>
              <a:pathLst>
                <a:path w="5685" h="2353" extrusionOk="0">
                  <a:moveTo>
                    <a:pt x="209" y="0"/>
                  </a:moveTo>
                  <a:cubicBezTo>
                    <a:pt x="75" y="0"/>
                    <a:pt x="0" y="91"/>
                    <a:pt x="17" y="304"/>
                  </a:cubicBezTo>
                  <a:cubicBezTo>
                    <a:pt x="29" y="506"/>
                    <a:pt x="89" y="721"/>
                    <a:pt x="148" y="911"/>
                  </a:cubicBezTo>
                  <a:cubicBezTo>
                    <a:pt x="494" y="1328"/>
                    <a:pt x="434" y="2054"/>
                    <a:pt x="1160" y="2161"/>
                  </a:cubicBezTo>
                  <a:cubicBezTo>
                    <a:pt x="1207" y="2163"/>
                    <a:pt x="1254" y="2163"/>
                    <a:pt x="1301" y="2163"/>
                  </a:cubicBezTo>
                  <a:cubicBezTo>
                    <a:pt x="1406" y="2163"/>
                    <a:pt x="1511" y="2161"/>
                    <a:pt x="1616" y="2161"/>
                  </a:cubicBezTo>
                  <a:cubicBezTo>
                    <a:pt x="1821" y="2161"/>
                    <a:pt x="2027" y="2171"/>
                    <a:pt x="2232" y="2233"/>
                  </a:cubicBezTo>
                  <a:cubicBezTo>
                    <a:pt x="2502" y="2326"/>
                    <a:pt x="2773" y="2353"/>
                    <a:pt x="3045" y="2353"/>
                  </a:cubicBezTo>
                  <a:cubicBezTo>
                    <a:pt x="3428" y="2353"/>
                    <a:pt x="3812" y="2299"/>
                    <a:pt x="4197" y="2299"/>
                  </a:cubicBezTo>
                  <a:cubicBezTo>
                    <a:pt x="4312" y="2299"/>
                    <a:pt x="4427" y="2304"/>
                    <a:pt x="4542" y="2316"/>
                  </a:cubicBezTo>
                  <a:cubicBezTo>
                    <a:pt x="4610" y="2306"/>
                    <a:pt x="4679" y="2302"/>
                    <a:pt x="4748" y="2302"/>
                  </a:cubicBezTo>
                  <a:cubicBezTo>
                    <a:pt x="4872" y="2302"/>
                    <a:pt x="4998" y="2313"/>
                    <a:pt x="5122" y="2313"/>
                  </a:cubicBezTo>
                  <a:cubicBezTo>
                    <a:pt x="5316" y="2313"/>
                    <a:pt x="5506" y="2286"/>
                    <a:pt x="5685" y="2149"/>
                  </a:cubicBezTo>
                  <a:cubicBezTo>
                    <a:pt x="5577" y="2035"/>
                    <a:pt x="5448" y="2012"/>
                    <a:pt x="5316" y="2012"/>
                  </a:cubicBezTo>
                  <a:cubicBezTo>
                    <a:pt x="5228" y="2012"/>
                    <a:pt x="5139" y="2022"/>
                    <a:pt x="5052" y="2022"/>
                  </a:cubicBezTo>
                  <a:cubicBezTo>
                    <a:pt x="5025" y="2022"/>
                    <a:pt x="4997" y="2021"/>
                    <a:pt x="4970" y="2019"/>
                  </a:cubicBezTo>
                  <a:cubicBezTo>
                    <a:pt x="4934" y="2013"/>
                    <a:pt x="4897" y="2011"/>
                    <a:pt x="4859" y="2011"/>
                  </a:cubicBezTo>
                  <a:cubicBezTo>
                    <a:pt x="4783" y="2011"/>
                    <a:pt x="4706" y="2019"/>
                    <a:pt x="4630" y="2019"/>
                  </a:cubicBezTo>
                  <a:cubicBezTo>
                    <a:pt x="4499" y="2019"/>
                    <a:pt x="4371" y="1997"/>
                    <a:pt x="4256" y="1876"/>
                  </a:cubicBezTo>
                  <a:cubicBezTo>
                    <a:pt x="3494" y="1602"/>
                    <a:pt x="2684" y="1792"/>
                    <a:pt x="1934" y="1554"/>
                  </a:cubicBezTo>
                  <a:cubicBezTo>
                    <a:pt x="1744" y="1399"/>
                    <a:pt x="1339" y="1447"/>
                    <a:pt x="1387" y="1030"/>
                  </a:cubicBezTo>
                  <a:cubicBezTo>
                    <a:pt x="1479" y="893"/>
                    <a:pt x="1605" y="868"/>
                    <a:pt x="1737" y="868"/>
                  </a:cubicBezTo>
                  <a:cubicBezTo>
                    <a:pt x="1811" y="868"/>
                    <a:pt x="1886" y="876"/>
                    <a:pt x="1958" y="876"/>
                  </a:cubicBezTo>
                  <a:cubicBezTo>
                    <a:pt x="2286" y="870"/>
                    <a:pt x="2619" y="870"/>
                    <a:pt x="2952" y="870"/>
                  </a:cubicBezTo>
                  <a:cubicBezTo>
                    <a:pt x="3286" y="870"/>
                    <a:pt x="3619" y="870"/>
                    <a:pt x="3947" y="864"/>
                  </a:cubicBezTo>
                  <a:cubicBezTo>
                    <a:pt x="4024" y="864"/>
                    <a:pt x="4106" y="872"/>
                    <a:pt x="4186" y="872"/>
                  </a:cubicBezTo>
                  <a:cubicBezTo>
                    <a:pt x="4314" y="872"/>
                    <a:pt x="4439" y="850"/>
                    <a:pt x="4542" y="733"/>
                  </a:cubicBezTo>
                  <a:cubicBezTo>
                    <a:pt x="4380" y="563"/>
                    <a:pt x="4174" y="541"/>
                    <a:pt x="3965" y="541"/>
                  </a:cubicBezTo>
                  <a:cubicBezTo>
                    <a:pt x="3895" y="541"/>
                    <a:pt x="3825" y="544"/>
                    <a:pt x="3756" y="544"/>
                  </a:cubicBezTo>
                  <a:cubicBezTo>
                    <a:pt x="3728" y="544"/>
                    <a:pt x="3700" y="543"/>
                    <a:pt x="3673" y="542"/>
                  </a:cubicBezTo>
                  <a:cubicBezTo>
                    <a:pt x="3537" y="536"/>
                    <a:pt x="3400" y="534"/>
                    <a:pt x="3263" y="534"/>
                  </a:cubicBezTo>
                  <a:cubicBezTo>
                    <a:pt x="2889" y="534"/>
                    <a:pt x="2512" y="550"/>
                    <a:pt x="2134" y="550"/>
                  </a:cubicBezTo>
                  <a:cubicBezTo>
                    <a:pt x="1777" y="550"/>
                    <a:pt x="1420" y="536"/>
                    <a:pt x="1065" y="483"/>
                  </a:cubicBezTo>
                  <a:cubicBezTo>
                    <a:pt x="815" y="387"/>
                    <a:pt x="637" y="149"/>
                    <a:pt x="398" y="42"/>
                  </a:cubicBezTo>
                  <a:cubicBezTo>
                    <a:pt x="327" y="15"/>
                    <a:pt x="263" y="0"/>
                    <a:pt x="20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2"/>
            <p:cNvSpPr/>
            <p:nvPr/>
          </p:nvSpPr>
          <p:spPr>
            <a:xfrm>
              <a:off x="5393050" y="3977600"/>
              <a:ext cx="140700" cy="13525"/>
            </a:xfrm>
            <a:custGeom>
              <a:avLst/>
              <a:gdLst/>
              <a:ahLst/>
              <a:cxnLst/>
              <a:rect l="l" t="t" r="r" b="b"/>
              <a:pathLst>
                <a:path w="5628" h="541" extrusionOk="0">
                  <a:moveTo>
                    <a:pt x="118" y="1"/>
                  </a:moveTo>
                  <a:cubicBezTo>
                    <a:pt x="48" y="1"/>
                    <a:pt x="1" y="46"/>
                    <a:pt x="7" y="195"/>
                  </a:cubicBezTo>
                  <a:lnTo>
                    <a:pt x="412" y="326"/>
                  </a:lnTo>
                  <a:cubicBezTo>
                    <a:pt x="1127" y="540"/>
                    <a:pt x="1853" y="445"/>
                    <a:pt x="2579" y="505"/>
                  </a:cubicBezTo>
                  <a:cubicBezTo>
                    <a:pt x="3579" y="445"/>
                    <a:pt x="4579" y="386"/>
                    <a:pt x="5591" y="314"/>
                  </a:cubicBezTo>
                  <a:cubicBezTo>
                    <a:pt x="5627" y="195"/>
                    <a:pt x="5556" y="124"/>
                    <a:pt x="5449" y="76"/>
                  </a:cubicBezTo>
                  <a:cubicBezTo>
                    <a:pt x="5198" y="76"/>
                    <a:pt x="4937" y="64"/>
                    <a:pt x="4675" y="64"/>
                  </a:cubicBezTo>
                  <a:cubicBezTo>
                    <a:pt x="3749" y="79"/>
                    <a:pt x="2818" y="167"/>
                    <a:pt x="1889" y="167"/>
                  </a:cubicBezTo>
                  <a:cubicBezTo>
                    <a:pt x="1360" y="167"/>
                    <a:pt x="832" y="139"/>
                    <a:pt x="305" y="52"/>
                  </a:cubicBezTo>
                  <a:cubicBezTo>
                    <a:pt x="238" y="27"/>
                    <a:pt x="172" y="1"/>
                    <a:pt x="1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2"/>
            <p:cNvSpPr/>
            <p:nvPr/>
          </p:nvSpPr>
          <p:spPr>
            <a:xfrm>
              <a:off x="5513475" y="3870200"/>
              <a:ext cx="159875" cy="17725"/>
            </a:xfrm>
            <a:custGeom>
              <a:avLst/>
              <a:gdLst/>
              <a:ahLst/>
              <a:cxnLst/>
              <a:rect l="l" t="t" r="r" b="b"/>
              <a:pathLst>
                <a:path w="6395" h="709" extrusionOk="0">
                  <a:moveTo>
                    <a:pt x="5884" y="1"/>
                  </a:moveTo>
                  <a:cubicBezTo>
                    <a:pt x="5712" y="1"/>
                    <a:pt x="5535" y="75"/>
                    <a:pt x="5358" y="205"/>
                  </a:cubicBezTo>
                  <a:cubicBezTo>
                    <a:pt x="5285" y="351"/>
                    <a:pt x="5176" y="360"/>
                    <a:pt x="5054" y="360"/>
                  </a:cubicBezTo>
                  <a:cubicBezTo>
                    <a:pt x="5037" y="360"/>
                    <a:pt x="5019" y="360"/>
                    <a:pt x="5001" y="360"/>
                  </a:cubicBezTo>
                  <a:cubicBezTo>
                    <a:pt x="4311" y="336"/>
                    <a:pt x="3644" y="336"/>
                    <a:pt x="2953" y="324"/>
                  </a:cubicBezTo>
                  <a:cubicBezTo>
                    <a:pt x="2846" y="288"/>
                    <a:pt x="2739" y="270"/>
                    <a:pt x="2633" y="270"/>
                  </a:cubicBezTo>
                  <a:cubicBezTo>
                    <a:pt x="2528" y="270"/>
                    <a:pt x="2423" y="288"/>
                    <a:pt x="2322" y="324"/>
                  </a:cubicBezTo>
                  <a:lnTo>
                    <a:pt x="2096" y="324"/>
                  </a:lnTo>
                  <a:cubicBezTo>
                    <a:pt x="2040" y="296"/>
                    <a:pt x="1983" y="284"/>
                    <a:pt x="1927" y="284"/>
                  </a:cubicBezTo>
                  <a:cubicBezTo>
                    <a:pt x="1864" y="284"/>
                    <a:pt x="1802" y="299"/>
                    <a:pt x="1739" y="324"/>
                  </a:cubicBezTo>
                  <a:lnTo>
                    <a:pt x="1524" y="324"/>
                  </a:lnTo>
                  <a:cubicBezTo>
                    <a:pt x="1419" y="286"/>
                    <a:pt x="1308" y="277"/>
                    <a:pt x="1196" y="277"/>
                  </a:cubicBezTo>
                  <a:cubicBezTo>
                    <a:pt x="1094" y="277"/>
                    <a:pt x="992" y="284"/>
                    <a:pt x="890" y="284"/>
                  </a:cubicBezTo>
                  <a:cubicBezTo>
                    <a:pt x="752" y="284"/>
                    <a:pt x="615" y="271"/>
                    <a:pt x="489" y="205"/>
                  </a:cubicBezTo>
                  <a:cubicBezTo>
                    <a:pt x="407" y="180"/>
                    <a:pt x="332" y="165"/>
                    <a:pt x="258" y="165"/>
                  </a:cubicBezTo>
                  <a:cubicBezTo>
                    <a:pt x="192" y="165"/>
                    <a:pt x="128" y="177"/>
                    <a:pt x="60" y="205"/>
                  </a:cubicBezTo>
                  <a:cubicBezTo>
                    <a:pt x="0" y="372"/>
                    <a:pt x="84" y="467"/>
                    <a:pt x="215" y="550"/>
                  </a:cubicBezTo>
                  <a:lnTo>
                    <a:pt x="620" y="586"/>
                  </a:lnTo>
                  <a:cubicBezTo>
                    <a:pt x="786" y="550"/>
                    <a:pt x="929" y="550"/>
                    <a:pt x="1096" y="550"/>
                  </a:cubicBezTo>
                  <a:lnTo>
                    <a:pt x="1548" y="550"/>
                  </a:lnTo>
                  <a:cubicBezTo>
                    <a:pt x="1632" y="550"/>
                    <a:pt x="1703" y="550"/>
                    <a:pt x="1786" y="610"/>
                  </a:cubicBezTo>
                  <a:cubicBezTo>
                    <a:pt x="2834" y="622"/>
                    <a:pt x="3882" y="622"/>
                    <a:pt x="4942" y="633"/>
                  </a:cubicBezTo>
                  <a:cubicBezTo>
                    <a:pt x="5165" y="671"/>
                    <a:pt x="5389" y="708"/>
                    <a:pt x="5613" y="708"/>
                  </a:cubicBezTo>
                  <a:cubicBezTo>
                    <a:pt x="5818" y="708"/>
                    <a:pt x="6023" y="677"/>
                    <a:pt x="6227" y="586"/>
                  </a:cubicBezTo>
                  <a:cubicBezTo>
                    <a:pt x="6144" y="324"/>
                    <a:pt x="5906" y="514"/>
                    <a:pt x="5811" y="372"/>
                  </a:cubicBezTo>
                  <a:lnTo>
                    <a:pt x="5811" y="372"/>
                  </a:lnTo>
                  <a:cubicBezTo>
                    <a:pt x="5924" y="378"/>
                    <a:pt x="6041" y="424"/>
                    <a:pt x="6146" y="424"/>
                  </a:cubicBezTo>
                  <a:cubicBezTo>
                    <a:pt x="6241" y="424"/>
                    <a:pt x="6327" y="387"/>
                    <a:pt x="6394" y="252"/>
                  </a:cubicBezTo>
                  <a:cubicBezTo>
                    <a:pt x="6232" y="78"/>
                    <a:pt x="6060" y="1"/>
                    <a:pt x="58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2"/>
            <p:cNvSpPr/>
            <p:nvPr/>
          </p:nvSpPr>
          <p:spPr>
            <a:xfrm>
              <a:off x="5371200" y="3949125"/>
              <a:ext cx="140225" cy="12950"/>
            </a:xfrm>
            <a:custGeom>
              <a:avLst/>
              <a:gdLst/>
              <a:ahLst/>
              <a:cxnLst/>
              <a:rect l="l" t="t" r="r" b="b"/>
              <a:pathLst>
                <a:path w="5609" h="518" extrusionOk="0">
                  <a:moveTo>
                    <a:pt x="1334" y="10"/>
                  </a:moveTo>
                  <a:cubicBezTo>
                    <a:pt x="1087" y="10"/>
                    <a:pt x="840" y="12"/>
                    <a:pt x="596" y="24"/>
                  </a:cubicBezTo>
                  <a:cubicBezTo>
                    <a:pt x="568" y="26"/>
                    <a:pt x="540" y="26"/>
                    <a:pt x="511" y="26"/>
                  </a:cubicBezTo>
                  <a:cubicBezTo>
                    <a:pt x="493" y="26"/>
                    <a:pt x="474" y="26"/>
                    <a:pt x="455" y="26"/>
                  </a:cubicBezTo>
                  <a:cubicBezTo>
                    <a:pt x="249" y="26"/>
                    <a:pt x="39" y="39"/>
                    <a:pt x="0" y="358"/>
                  </a:cubicBezTo>
                  <a:cubicBezTo>
                    <a:pt x="187" y="495"/>
                    <a:pt x="395" y="517"/>
                    <a:pt x="603" y="517"/>
                  </a:cubicBezTo>
                  <a:cubicBezTo>
                    <a:pt x="700" y="517"/>
                    <a:pt x="798" y="513"/>
                    <a:pt x="893" y="513"/>
                  </a:cubicBezTo>
                  <a:cubicBezTo>
                    <a:pt x="1846" y="513"/>
                    <a:pt x="2786" y="501"/>
                    <a:pt x="3739" y="501"/>
                  </a:cubicBezTo>
                  <a:cubicBezTo>
                    <a:pt x="3880" y="487"/>
                    <a:pt x="4022" y="483"/>
                    <a:pt x="4164" y="483"/>
                  </a:cubicBezTo>
                  <a:cubicBezTo>
                    <a:pt x="4335" y="483"/>
                    <a:pt x="4507" y="489"/>
                    <a:pt x="4678" y="489"/>
                  </a:cubicBezTo>
                  <a:cubicBezTo>
                    <a:pt x="4992" y="489"/>
                    <a:pt x="5305" y="471"/>
                    <a:pt x="5608" y="370"/>
                  </a:cubicBezTo>
                  <a:cubicBezTo>
                    <a:pt x="5596" y="274"/>
                    <a:pt x="5549" y="215"/>
                    <a:pt x="5477" y="167"/>
                  </a:cubicBezTo>
                  <a:cubicBezTo>
                    <a:pt x="5447" y="161"/>
                    <a:pt x="5421" y="158"/>
                    <a:pt x="5394" y="158"/>
                  </a:cubicBezTo>
                  <a:cubicBezTo>
                    <a:pt x="5367" y="158"/>
                    <a:pt x="5340" y="161"/>
                    <a:pt x="5310" y="167"/>
                  </a:cubicBezTo>
                  <a:cubicBezTo>
                    <a:pt x="5280" y="212"/>
                    <a:pt x="5250" y="230"/>
                    <a:pt x="5221" y="230"/>
                  </a:cubicBezTo>
                  <a:cubicBezTo>
                    <a:pt x="5181" y="230"/>
                    <a:pt x="5143" y="197"/>
                    <a:pt x="5108" y="155"/>
                  </a:cubicBezTo>
                  <a:lnTo>
                    <a:pt x="4941" y="155"/>
                  </a:lnTo>
                  <a:cubicBezTo>
                    <a:pt x="4922" y="157"/>
                    <a:pt x="4903" y="158"/>
                    <a:pt x="4884" y="158"/>
                  </a:cubicBezTo>
                  <a:cubicBezTo>
                    <a:pt x="4760" y="158"/>
                    <a:pt x="4636" y="127"/>
                    <a:pt x="4513" y="96"/>
                  </a:cubicBezTo>
                  <a:cubicBezTo>
                    <a:pt x="4459" y="91"/>
                    <a:pt x="4406" y="88"/>
                    <a:pt x="4354" y="88"/>
                  </a:cubicBezTo>
                  <a:cubicBezTo>
                    <a:pt x="4279" y="88"/>
                    <a:pt x="4204" y="94"/>
                    <a:pt x="4120" y="108"/>
                  </a:cubicBezTo>
                  <a:cubicBezTo>
                    <a:pt x="4017" y="145"/>
                    <a:pt x="3919" y="159"/>
                    <a:pt x="3823" y="159"/>
                  </a:cubicBezTo>
                  <a:cubicBezTo>
                    <a:pt x="3640" y="159"/>
                    <a:pt x="3466" y="107"/>
                    <a:pt x="3286" y="60"/>
                  </a:cubicBezTo>
                  <a:cubicBezTo>
                    <a:pt x="2870" y="1"/>
                    <a:pt x="2477" y="24"/>
                    <a:pt x="2072" y="12"/>
                  </a:cubicBezTo>
                  <a:cubicBezTo>
                    <a:pt x="1828" y="12"/>
                    <a:pt x="1581" y="10"/>
                    <a:pt x="1334" y="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32"/>
            <p:cNvSpPr/>
            <p:nvPr/>
          </p:nvSpPr>
          <p:spPr>
            <a:xfrm>
              <a:off x="5536100" y="3977700"/>
              <a:ext cx="123550" cy="8650"/>
            </a:xfrm>
            <a:custGeom>
              <a:avLst/>
              <a:gdLst/>
              <a:ahLst/>
              <a:cxnLst/>
              <a:rect l="l" t="t" r="r" b="b"/>
              <a:pathLst>
                <a:path w="4942" h="346" extrusionOk="0">
                  <a:moveTo>
                    <a:pt x="4668" y="1"/>
                  </a:moveTo>
                  <a:cubicBezTo>
                    <a:pt x="4373" y="12"/>
                    <a:pt x="4076" y="15"/>
                    <a:pt x="3779" y="15"/>
                  </a:cubicBezTo>
                  <a:cubicBezTo>
                    <a:pt x="3426" y="15"/>
                    <a:pt x="3072" y="11"/>
                    <a:pt x="2719" y="11"/>
                  </a:cubicBezTo>
                  <a:cubicBezTo>
                    <a:pt x="2144" y="11"/>
                    <a:pt x="1570" y="23"/>
                    <a:pt x="1000" y="84"/>
                  </a:cubicBezTo>
                  <a:cubicBezTo>
                    <a:pt x="926" y="140"/>
                    <a:pt x="842" y="157"/>
                    <a:pt x="754" y="157"/>
                  </a:cubicBezTo>
                  <a:cubicBezTo>
                    <a:pt x="628" y="157"/>
                    <a:pt x="493" y="123"/>
                    <a:pt x="368" y="123"/>
                  </a:cubicBezTo>
                  <a:cubicBezTo>
                    <a:pt x="226" y="123"/>
                    <a:pt x="95" y="166"/>
                    <a:pt x="0" y="346"/>
                  </a:cubicBezTo>
                  <a:cubicBezTo>
                    <a:pt x="1620" y="310"/>
                    <a:pt x="3263" y="263"/>
                    <a:pt x="4882" y="239"/>
                  </a:cubicBezTo>
                  <a:cubicBezTo>
                    <a:pt x="4941" y="179"/>
                    <a:pt x="4941" y="120"/>
                    <a:pt x="4870" y="72"/>
                  </a:cubicBezTo>
                  <a:cubicBezTo>
                    <a:pt x="4810" y="48"/>
                    <a:pt x="4727" y="1"/>
                    <a:pt x="46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32"/>
            <p:cNvSpPr/>
            <p:nvPr/>
          </p:nvSpPr>
          <p:spPr>
            <a:xfrm>
              <a:off x="5636400" y="3873225"/>
              <a:ext cx="79800" cy="19400"/>
            </a:xfrm>
            <a:custGeom>
              <a:avLst/>
              <a:gdLst/>
              <a:ahLst/>
              <a:cxnLst/>
              <a:rect l="l" t="t" r="r" b="b"/>
              <a:pathLst>
                <a:path w="3192" h="776" extrusionOk="0">
                  <a:moveTo>
                    <a:pt x="2294" y="0"/>
                  </a:moveTo>
                  <a:cubicBezTo>
                    <a:pt x="2013" y="0"/>
                    <a:pt x="1733" y="78"/>
                    <a:pt x="1453" y="215"/>
                  </a:cubicBezTo>
                  <a:cubicBezTo>
                    <a:pt x="1396" y="239"/>
                    <a:pt x="1336" y="246"/>
                    <a:pt x="1274" y="246"/>
                  </a:cubicBezTo>
                  <a:cubicBezTo>
                    <a:pt x="1179" y="246"/>
                    <a:pt x="1080" y="229"/>
                    <a:pt x="985" y="229"/>
                  </a:cubicBezTo>
                  <a:cubicBezTo>
                    <a:pt x="899" y="229"/>
                    <a:pt x="815" y="243"/>
                    <a:pt x="739" y="298"/>
                  </a:cubicBezTo>
                  <a:cubicBezTo>
                    <a:pt x="858" y="441"/>
                    <a:pt x="1072" y="310"/>
                    <a:pt x="1168" y="536"/>
                  </a:cubicBezTo>
                  <a:lnTo>
                    <a:pt x="1" y="536"/>
                  </a:lnTo>
                  <a:cubicBezTo>
                    <a:pt x="60" y="572"/>
                    <a:pt x="120" y="632"/>
                    <a:pt x="179" y="655"/>
                  </a:cubicBezTo>
                  <a:cubicBezTo>
                    <a:pt x="344" y="675"/>
                    <a:pt x="510" y="681"/>
                    <a:pt x="676" y="681"/>
                  </a:cubicBezTo>
                  <a:cubicBezTo>
                    <a:pt x="914" y="681"/>
                    <a:pt x="1152" y="669"/>
                    <a:pt x="1389" y="669"/>
                  </a:cubicBezTo>
                  <a:cubicBezTo>
                    <a:pt x="1688" y="669"/>
                    <a:pt x="1985" y="688"/>
                    <a:pt x="2275" y="774"/>
                  </a:cubicBezTo>
                  <a:cubicBezTo>
                    <a:pt x="2279" y="775"/>
                    <a:pt x="2284" y="776"/>
                    <a:pt x="2290" y="776"/>
                  </a:cubicBezTo>
                  <a:cubicBezTo>
                    <a:pt x="2347" y="776"/>
                    <a:pt x="2465" y="724"/>
                    <a:pt x="2465" y="691"/>
                  </a:cubicBezTo>
                  <a:cubicBezTo>
                    <a:pt x="2515" y="421"/>
                    <a:pt x="2675" y="388"/>
                    <a:pt x="2850" y="388"/>
                  </a:cubicBezTo>
                  <a:cubicBezTo>
                    <a:pt x="2904" y="388"/>
                    <a:pt x="2961" y="392"/>
                    <a:pt x="3015" y="392"/>
                  </a:cubicBezTo>
                  <a:cubicBezTo>
                    <a:pt x="3078" y="392"/>
                    <a:pt x="3138" y="387"/>
                    <a:pt x="3192" y="370"/>
                  </a:cubicBezTo>
                  <a:cubicBezTo>
                    <a:pt x="3180" y="322"/>
                    <a:pt x="3156" y="274"/>
                    <a:pt x="3144" y="251"/>
                  </a:cubicBezTo>
                  <a:cubicBezTo>
                    <a:pt x="2858" y="78"/>
                    <a:pt x="2575" y="0"/>
                    <a:pt x="2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32"/>
            <p:cNvSpPr/>
            <p:nvPr/>
          </p:nvSpPr>
          <p:spPr>
            <a:xfrm>
              <a:off x="5424275" y="3882400"/>
              <a:ext cx="83875" cy="15475"/>
            </a:xfrm>
            <a:custGeom>
              <a:avLst/>
              <a:gdLst/>
              <a:ahLst/>
              <a:cxnLst/>
              <a:rect l="l" t="t" r="r" b="b"/>
              <a:pathLst>
                <a:path w="3355" h="619" extrusionOk="0">
                  <a:moveTo>
                    <a:pt x="2955" y="1"/>
                  </a:moveTo>
                  <a:cubicBezTo>
                    <a:pt x="2828" y="1"/>
                    <a:pt x="2710" y="49"/>
                    <a:pt x="2592" y="134"/>
                  </a:cubicBezTo>
                  <a:cubicBezTo>
                    <a:pt x="1735" y="229"/>
                    <a:pt x="890" y="324"/>
                    <a:pt x="20" y="419"/>
                  </a:cubicBezTo>
                  <a:cubicBezTo>
                    <a:pt x="0" y="540"/>
                    <a:pt x="40" y="618"/>
                    <a:pt x="138" y="618"/>
                  </a:cubicBezTo>
                  <a:cubicBezTo>
                    <a:pt x="156" y="618"/>
                    <a:pt x="177" y="615"/>
                    <a:pt x="199" y="610"/>
                  </a:cubicBezTo>
                  <a:lnTo>
                    <a:pt x="2616" y="431"/>
                  </a:lnTo>
                  <a:cubicBezTo>
                    <a:pt x="2652" y="392"/>
                    <a:pt x="2691" y="379"/>
                    <a:pt x="2730" y="379"/>
                  </a:cubicBezTo>
                  <a:cubicBezTo>
                    <a:pt x="2813" y="379"/>
                    <a:pt x="2900" y="435"/>
                    <a:pt x="2980" y="435"/>
                  </a:cubicBezTo>
                  <a:cubicBezTo>
                    <a:pt x="3002" y="435"/>
                    <a:pt x="3024" y="431"/>
                    <a:pt x="3045" y="419"/>
                  </a:cubicBezTo>
                  <a:cubicBezTo>
                    <a:pt x="3152" y="372"/>
                    <a:pt x="3295" y="384"/>
                    <a:pt x="3330" y="253"/>
                  </a:cubicBezTo>
                  <a:cubicBezTo>
                    <a:pt x="3354" y="122"/>
                    <a:pt x="3223" y="62"/>
                    <a:pt x="3116" y="26"/>
                  </a:cubicBezTo>
                  <a:cubicBezTo>
                    <a:pt x="3060" y="9"/>
                    <a:pt x="3007" y="1"/>
                    <a:pt x="29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2"/>
            <p:cNvSpPr/>
            <p:nvPr/>
          </p:nvSpPr>
          <p:spPr>
            <a:xfrm>
              <a:off x="5421500" y="3905775"/>
              <a:ext cx="66100" cy="9225"/>
            </a:xfrm>
            <a:custGeom>
              <a:avLst/>
              <a:gdLst/>
              <a:ahLst/>
              <a:cxnLst/>
              <a:rect l="l" t="t" r="r" b="b"/>
              <a:pathLst>
                <a:path w="2644" h="369" extrusionOk="0">
                  <a:moveTo>
                    <a:pt x="1075" y="1"/>
                  </a:moveTo>
                  <a:cubicBezTo>
                    <a:pt x="999" y="1"/>
                    <a:pt x="925" y="24"/>
                    <a:pt x="858" y="80"/>
                  </a:cubicBezTo>
                  <a:cubicBezTo>
                    <a:pt x="858" y="92"/>
                    <a:pt x="846" y="92"/>
                    <a:pt x="810" y="103"/>
                  </a:cubicBezTo>
                  <a:cubicBezTo>
                    <a:pt x="803" y="110"/>
                    <a:pt x="796" y="113"/>
                    <a:pt x="788" y="113"/>
                  </a:cubicBezTo>
                  <a:cubicBezTo>
                    <a:pt x="767" y="113"/>
                    <a:pt x="744" y="93"/>
                    <a:pt x="727" y="68"/>
                  </a:cubicBezTo>
                  <a:lnTo>
                    <a:pt x="715" y="68"/>
                  </a:lnTo>
                  <a:cubicBezTo>
                    <a:pt x="477" y="80"/>
                    <a:pt x="227" y="68"/>
                    <a:pt x="0" y="222"/>
                  </a:cubicBezTo>
                  <a:cubicBezTo>
                    <a:pt x="75" y="338"/>
                    <a:pt x="170" y="368"/>
                    <a:pt x="271" y="368"/>
                  </a:cubicBezTo>
                  <a:cubicBezTo>
                    <a:pt x="346" y="368"/>
                    <a:pt x="424" y="352"/>
                    <a:pt x="501" y="342"/>
                  </a:cubicBezTo>
                  <a:lnTo>
                    <a:pt x="2572" y="342"/>
                  </a:lnTo>
                  <a:cubicBezTo>
                    <a:pt x="2644" y="187"/>
                    <a:pt x="2525" y="115"/>
                    <a:pt x="2406" y="80"/>
                  </a:cubicBezTo>
                  <a:cubicBezTo>
                    <a:pt x="2398" y="84"/>
                    <a:pt x="2387" y="85"/>
                    <a:pt x="2375" y="85"/>
                  </a:cubicBezTo>
                  <a:cubicBezTo>
                    <a:pt x="2351" y="85"/>
                    <a:pt x="2322" y="80"/>
                    <a:pt x="2298" y="80"/>
                  </a:cubicBezTo>
                  <a:cubicBezTo>
                    <a:pt x="2249" y="117"/>
                    <a:pt x="2196" y="138"/>
                    <a:pt x="2142" y="138"/>
                  </a:cubicBezTo>
                  <a:cubicBezTo>
                    <a:pt x="2092" y="138"/>
                    <a:pt x="2040" y="120"/>
                    <a:pt x="1989" y="80"/>
                  </a:cubicBezTo>
                  <a:lnTo>
                    <a:pt x="1870" y="80"/>
                  </a:lnTo>
                  <a:cubicBezTo>
                    <a:pt x="1796" y="135"/>
                    <a:pt x="1723" y="165"/>
                    <a:pt x="1650" y="165"/>
                  </a:cubicBezTo>
                  <a:cubicBezTo>
                    <a:pt x="1580" y="165"/>
                    <a:pt x="1511" y="138"/>
                    <a:pt x="1441" y="80"/>
                  </a:cubicBezTo>
                  <a:cubicBezTo>
                    <a:pt x="1393" y="80"/>
                    <a:pt x="1334" y="56"/>
                    <a:pt x="1286" y="56"/>
                  </a:cubicBezTo>
                  <a:cubicBezTo>
                    <a:pt x="1217" y="21"/>
                    <a:pt x="1145" y="1"/>
                    <a:pt x="10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2"/>
            <p:cNvSpPr/>
            <p:nvPr/>
          </p:nvSpPr>
          <p:spPr>
            <a:xfrm>
              <a:off x="5507525" y="3950600"/>
              <a:ext cx="50925" cy="10325"/>
            </a:xfrm>
            <a:custGeom>
              <a:avLst/>
              <a:gdLst/>
              <a:ahLst/>
              <a:cxnLst/>
              <a:rect l="l" t="t" r="r" b="b"/>
              <a:pathLst>
                <a:path w="2037" h="413" extrusionOk="0">
                  <a:moveTo>
                    <a:pt x="360" y="1"/>
                  </a:moveTo>
                  <a:cubicBezTo>
                    <a:pt x="233" y="1"/>
                    <a:pt x="110" y="57"/>
                    <a:pt x="0" y="180"/>
                  </a:cubicBezTo>
                  <a:cubicBezTo>
                    <a:pt x="60" y="215"/>
                    <a:pt x="96" y="263"/>
                    <a:pt x="155" y="311"/>
                  </a:cubicBezTo>
                  <a:cubicBezTo>
                    <a:pt x="448" y="377"/>
                    <a:pt x="790" y="413"/>
                    <a:pt x="1111" y="413"/>
                  </a:cubicBezTo>
                  <a:cubicBezTo>
                    <a:pt x="1482" y="413"/>
                    <a:pt x="1826" y="365"/>
                    <a:pt x="2036" y="263"/>
                  </a:cubicBezTo>
                  <a:lnTo>
                    <a:pt x="2036" y="263"/>
                  </a:lnTo>
                  <a:cubicBezTo>
                    <a:pt x="1952" y="285"/>
                    <a:pt x="1870" y="293"/>
                    <a:pt x="1790" y="293"/>
                  </a:cubicBezTo>
                  <a:cubicBezTo>
                    <a:pt x="1452" y="293"/>
                    <a:pt x="1139" y="141"/>
                    <a:pt x="808" y="141"/>
                  </a:cubicBezTo>
                  <a:cubicBezTo>
                    <a:pt x="781" y="141"/>
                    <a:pt x="754" y="142"/>
                    <a:pt x="727" y="144"/>
                  </a:cubicBezTo>
                  <a:cubicBezTo>
                    <a:pt x="605" y="51"/>
                    <a:pt x="481" y="1"/>
                    <a:pt x="3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2"/>
            <p:cNvSpPr/>
            <p:nvPr/>
          </p:nvSpPr>
          <p:spPr>
            <a:xfrm>
              <a:off x="5489075" y="3879150"/>
              <a:ext cx="44075" cy="13750"/>
            </a:xfrm>
            <a:custGeom>
              <a:avLst/>
              <a:gdLst/>
              <a:ahLst/>
              <a:cxnLst/>
              <a:rect l="l" t="t" r="r" b="b"/>
              <a:pathLst>
                <a:path w="1763" h="550" extrusionOk="0">
                  <a:moveTo>
                    <a:pt x="544" y="0"/>
                  </a:moveTo>
                  <a:cubicBezTo>
                    <a:pt x="367" y="0"/>
                    <a:pt x="192" y="43"/>
                    <a:pt x="24" y="156"/>
                  </a:cubicBezTo>
                  <a:cubicBezTo>
                    <a:pt x="24" y="192"/>
                    <a:pt x="24" y="240"/>
                    <a:pt x="0" y="275"/>
                  </a:cubicBezTo>
                  <a:cubicBezTo>
                    <a:pt x="131" y="275"/>
                    <a:pt x="286" y="275"/>
                    <a:pt x="417" y="299"/>
                  </a:cubicBezTo>
                  <a:cubicBezTo>
                    <a:pt x="476" y="299"/>
                    <a:pt x="536" y="323"/>
                    <a:pt x="595" y="335"/>
                  </a:cubicBezTo>
                  <a:cubicBezTo>
                    <a:pt x="560" y="418"/>
                    <a:pt x="500" y="478"/>
                    <a:pt x="453" y="549"/>
                  </a:cubicBezTo>
                  <a:cubicBezTo>
                    <a:pt x="893" y="549"/>
                    <a:pt x="1310" y="371"/>
                    <a:pt x="1762" y="299"/>
                  </a:cubicBezTo>
                  <a:cubicBezTo>
                    <a:pt x="1750" y="216"/>
                    <a:pt x="1655" y="216"/>
                    <a:pt x="1608" y="156"/>
                  </a:cubicBezTo>
                  <a:cubicBezTo>
                    <a:pt x="1465" y="144"/>
                    <a:pt x="1322" y="144"/>
                    <a:pt x="1179" y="133"/>
                  </a:cubicBezTo>
                  <a:cubicBezTo>
                    <a:pt x="971" y="61"/>
                    <a:pt x="756" y="0"/>
                    <a:pt x="5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32"/>
            <p:cNvSpPr/>
            <p:nvPr/>
          </p:nvSpPr>
          <p:spPr>
            <a:xfrm>
              <a:off x="5451550" y="3919825"/>
              <a:ext cx="41400" cy="9075"/>
            </a:xfrm>
            <a:custGeom>
              <a:avLst/>
              <a:gdLst/>
              <a:ahLst/>
              <a:cxnLst/>
              <a:rect l="l" t="t" r="r" b="b"/>
              <a:pathLst>
                <a:path w="1656" h="363" extrusionOk="0">
                  <a:moveTo>
                    <a:pt x="521" y="1"/>
                  </a:moveTo>
                  <a:cubicBezTo>
                    <a:pt x="428" y="1"/>
                    <a:pt x="333" y="18"/>
                    <a:pt x="239" y="65"/>
                  </a:cubicBezTo>
                  <a:cubicBezTo>
                    <a:pt x="180" y="65"/>
                    <a:pt x="132" y="77"/>
                    <a:pt x="72" y="77"/>
                  </a:cubicBezTo>
                  <a:cubicBezTo>
                    <a:pt x="1" y="244"/>
                    <a:pt x="156" y="292"/>
                    <a:pt x="227" y="363"/>
                  </a:cubicBezTo>
                  <a:lnTo>
                    <a:pt x="537" y="363"/>
                  </a:lnTo>
                  <a:cubicBezTo>
                    <a:pt x="537" y="351"/>
                    <a:pt x="549" y="351"/>
                    <a:pt x="572" y="315"/>
                  </a:cubicBezTo>
                  <a:cubicBezTo>
                    <a:pt x="584" y="315"/>
                    <a:pt x="608" y="339"/>
                    <a:pt x="644" y="363"/>
                  </a:cubicBezTo>
                  <a:lnTo>
                    <a:pt x="1656" y="363"/>
                  </a:lnTo>
                  <a:cubicBezTo>
                    <a:pt x="1549" y="196"/>
                    <a:pt x="1370" y="172"/>
                    <a:pt x="1227" y="77"/>
                  </a:cubicBezTo>
                  <a:lnTo>
                    <a:pt x="942" y="77"/>
                  </a:lnTo>
                  <a:cubicBezTo>
                    <a:pt x="805" y="41"/>
                    <a:pt x="664" y="1"/>
                    <a:pt x="5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32"/>
            <p:cNvSpPr/>
            <p:nvPr/>
          </p:nvSpPr>
          <p:spPr>
            <a:xfrm>
              <a:off x="5658125" y="3978350"/>
              <a:ext cx="38975" cy="6075"/>
            </a:xfrm>
            <a:custGeom>
              <a:avLst/>
              <a:gdLst/>
              <a:ahLst/>
              <a:cxnLst/>
              <a:rect l="l" t="t" r="r" b="b"/>
              <a:pathLst>
                <a:path w="1559" h="243" extrusionOk="0">
                  <a:moveTo>
                    <a:pt x="398" y="1"/>
                  </a:moveTo>
                  <a:cubicBezTo>
                    <a:pt x="266" y="1"/>
                    <a:pt x="134" y="13"/>
                    <a:pt x="1" y="46"/>
                  </a:cubicBezTo>
                  <a:lnTo>
                    <a:pt x="1" y="213"/>
                  </a:lnTo>
                  <a:cubicBezTo>
                    <a:pt x="465" y="213"/>
                    <a:pt x="906" y="213"/>
                    <a:pt x="1358" y="237"/>
                  </a:cubicBezTo>
                  <a:cubicBezTo>
                    <a:pt x="1383" y="240"/>
                    <a:pt x="1405" y="242"/>
                    <a:pt x="1425" y="242"/>
                  </a:cubicBezTo>
                  <a:cubicBezTo>
                    <a:pt x="1527" y="242"/>
                    <a:pt x="1559" y="188"/>
                    <a:pt x="1549" y="58"/>
                  </a:cubicBezTo>
                  <a:lnTo>
                    <a:pt x="1549" y="58"/>
                  </a:lnTo>
                  <a:cubicBezTo>
                    <a:pt x="1480" y="66"/>
                    <a:pt x="1411" y="69"/>
                    <a:pt x="1343" y="69"/>
                  </a:cubicBezTo>
                  <a:cubicBezTo>
                    <a:pt x="1029" y="69"/>
                    <a:pt x="715" y="1"/>
                    <a:pt x="3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2"/>
            <p:cNvSpPr/>
            <p:nvPr/>
          </p:nvSpPr>
          <p:spPr>
            <a:xfrm>
              <a:off x="5516750" y="3943425"/>
              <a:ext cx="40200" cy="7800"/>
            </a:xfrm>
            <a:custGeom>
              <a:avLst/>
              <a:gdLst/>
              <a:ahLst/>
              <a:cxnLst/>
              <a:rect l="l" t="t" r="r" b="b"/>
              <a:pathLst>
                <a:path w="1608" h="312" extrusionOk="0">
                  <a:moveTo>
                    <a:pt x="257" y="0"/>
                  </a:moveTo>
                  <a:cubicBezTo>
                    <a:pt x="192" y="0"/>
                    <a:pt x="126" y="5"/>
                    <a:pt x="60" y="14"/>
                  </a:cubicBezTo>
                  <a:cubicBezTo>
                    <a:pt x="0" y="205"/>
                    <a:pt x="143" y="240"/>
                    <a:pt x="286" y="300"/>
                  </a:cubicBezTo>
                  <a:cubicBezTo>
                    <a:pt x="298" y="300"/>
                    <a:pt x="322" y="312"/>
                    <a:pt x="358" y="312"/>
                  </a:cubicBezTo>
                  <a:cubicBezTo>
                    <a:pt x="414" y="308"/>
                    <a:pt x="471" y="307"/>
                    <a:pt x="528" y="307"/>
                  </a:cubicBezTo>
                  <a:cubicBezTo>
                    <a:pt x="626" y="307"/>
                    <a:pt x="725" y="310"/>
                    <a:pt x="829" y="310"/>
                  </a:cubicBezTo>
                  <a:cubicBezTo>
                    <a:pt x="1065" y="310"/>
                    <a:pt x="1320" y="293"/>
                    <a:pt x="1608" y="181"/>
                  </a:cubicBezTo>
                  <a:cubicBezTo>
                    <a:pt x="1083" y="171"/>
                    <a:pt x="674" y="0"/>
                    <a:pt x="2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2"/>
            <p:cNvSpPr/>
            <p:nvPr/>
          </p:nvSpPr>
          <p:spPr>
            <a:xfrm>
              <a:off x="5488650" y="3910900"/>
              <a:ext cx="29900" cy="6500"/>
            </a:xfrm>
            <a:custGeom>
              <a:avLst/>
              <a:gdLst/>
              <a:ahLst/>
              <a:cxnLst/>
              <a:rect l="l" t="t" r="r" b="b"/>
              <a:pathLst>
                <a:path w="1196" h="260" extrusionOk="0">
                  <a:moveTo>
                    <a:pt x="131" y="0"/>
                  </a:moveTo>
                  <a:cubicBezTo>
                    <a:pt x="38" y="0"/>
                    <a:pt x="0" y="59"/>
                    <a:pt x="41" y="160"/>
                  </a:cubicBezTo>
                  <a:cubicBezTo>
                    <a:pt x="209" y="218"/>
                    <a:pt x="374" y="259"/>
                    <a:pt x="541" y="259"/>
                  </a:cubicBezTo>
                  <a:cubicBezTo>
                    <a:pt x="754" y="259"/>
                    <a:pt x="969" y="192"/>
                    <a:pt x="1196" y="6"/>
                  </a:cubicBezTo>
                  <a:lnTo>
                    <a:pt x="184" y="6"/>
                  </a:lnTo>
                  <a:cubicBezTo>
                    <a:pt x="165" y="2"/>
                    <a:pt x="14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32"/>
            <p:cNvSpPr/>
            <p:nvPr/>
          </p:nvSpPr>
          <p:spPr>
            <a:xfrm>
              <a:off x="5529250" y="3978675"/>
              <a:ext cx="32175" cy="7100"/>
            </a:xfrm>
            <a:custGeom>
              <a:avLst/>
              <a:gdLst/>
              <a:ahLst/>
              <a:cxnLst/>
              <a:rect l="l" t="t" r="r" b="b"/>
              <a:pathLst>
                <a:path w="1287" h="284" extrusionOk="0">
                  <a:moveTo>
                    <a:pt x="763" y="0"/>
                  </a:moveTo>
                  <a:cubicBezTo>
                    <a:pt x="505" y="0"/>
                    <a:pt x="249" y="19"/>
                    <a:pt x="1" y="33"/>
                  </a:cubicBezTo>
                  <a:cubicBezTo>
                    <a:pt x="48" y="104"/>
                    <a:pt x="96" y="200"/>
                    <a:pt x="143" y="271"/>
                  </a:cubicBezTo>
                  <a:cubicBezTo>
                    <a:pt x="203" y="283"/>
                    <a:pt x="239" y="283"/>
                    <a:pt x="286" y="283"/>
                  </a:cubicBezTo>
                  <a:cubicBezTo>
                    <a:pt x="392" y="177"/>
                    <a:pt x="509" y="160"/>
                    <a:pt x="630" y="160"/>
                  </a:cubicBezTo>
                  <a:cubicBezTo>
                    <a:pt x="685" y="160"/>
                    <a:pt x="742" y="164"/>
                    <a:pt x="798" y="164"/>
                  </a:cubicBezTo>
                  <a:cubicBezTo>
                    <a:pt x="845" y="164"/>
                    <a:pt x="895" y="167"/>
                    <a:pt x="947" y="167"/>
                  </a:cubicBezTo>
                  <a:cubicBezTo>
                    <a:pt x="1068" y="167"/>
                    <a:pt x="1195" y="150"/>
                    <a:pt x="1286" y="33"/>
                  </a:cubicBezTo>
                  <a:cubicBezTo>
                    <a:pt x="1113" y="9"/>
                    <a:pt x="938" y="0"/>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32"/>
            <p:cNvSpPr/>
            <p:nvPr/>
          </p:nvSpPr>
          <p:spPr>
            <a:xfrm>
              <a:off x="5495925" y="3945550"/>
              <a:ext cx="29775" cy="9625"/>
            </a:xfrm>
            <a:custGeom>
              <a:avLst/>
              <a:gdLst/>
              <a:ahLst/>
              <a:cxnLst/>
              <a:rect l="l" t="t" r="r" b="b"/>
              <a:pathLst>
                <a:path w="1191" h="385" extrusionOk="0">
                  <a:moveTo>
                    <a:pt x="548" y="1"/>
                  </a:moveTo>
                  <a:cubicBezTo>
                    <a:pt x="488" y="1"/>
                    <a:pt x="429" y="25"/>
                    <a:pt x="369" y="36"/>
                  </a:cubicBezTo>
                  <a:cubicBezTo>
                    <a:pt x="238" y="84"/>
                    <a:pt x="71" y="84"/>
                    <a:pt x="0" y="263"/>
                  </a:cubicBezTo>
                  <a:cubicBezTo>
                    <a:pt x="12" y="286"/>
                    <a:pt x="12" y="322"/>
                    <a:pt x="24" y="346"/>
                  </a:cubicBezTo>
                  <a:cubicBezTo>
                    <a:pt x="71" y="346"/>
                    <a:pt x="131" y="358"/>
                    <a:pt x="179" y="358"/>
                  </a:cubicBezTo>
                  <a:cubicBezTo>
                    <a:pt x="202" y="376"/>
                    <a:pt x="223" y="385"/>
                    <a:pt x="244" y="385"/>
                  </a:cubicBezTo>
                  <a:cubicBezTo>
                    <a:pt x="265" y="385"/>
                    <a:pt x="286" y="376"/>
                    <a:pt x="310" y="358"/>
                  </a:cubicBezTo>
                  <a:lnTo>
                    <a:pt x="452" y="358"/>
                  </a:lnTo>
                  <a:cubicBezTo>
                    <a:pt x="714" y="358"/>
                    <a:pt x="953" y="346"/>
                    <a:pt x="1191" y="334"/>
                  </a:cubicBezTo>
                  <a:lnTo>
                    <a:pt x="1167" y="251"/>
                  </a:lnTo>
                  <a:lnTo>
                    <a:pt x="1167" y="215"/>
                  </a:lnTo>
                  <a:lnTo>
                    <a:pt x="1155" y="167"/>
                  </a:lnTo>
                  <a:cubicBezTo>
                    <a:pt x="953" y="108"/>
                    <a:pt x="738" y="60"/>
                    <a:pt x="5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32"/>
            <p:cNvSpPr/>
            <p:nvPr/>
          </p:nvSpPr>
          <p:spPr>
            <a:xfrm>
              <a:off x="5378625" y="3969075"/>
              <a:ext cx="21775" cy="13700"/>
            </a:xfrm>
            <a:custGeom>
              <a:avLst/>
              <a:gdLst/>
              <a:ahLst/>
              <a:cxnLst/>
              <a:rect l="l" t="t" r="r" b="b"/>
              <a:pathLst>
                <a:path w="871" h="548" extrusionOk="0">
                  <a:moveTo>
                    <a:pt x="275" y="0"/>
                  </a:moveTo>
                  <a:cubicBezTo>
                    <a:pt x="1" y="369"/>
                    <a:pt x="370" y="417"/>
                    <a:pt x="572" y="548"/>
                  </a:cubicBezTo>
                  <a:cubicBezTo>
                    <a:pt x="632" y="429"/>
                    <a:pt x="751" y="417"/>
                    <a:pt x="870" y="405"/>
                  </a:cubicBezTo>
                  <a:cubicBezTo>
                    <a:pt x="692" y="250"/>
                    <a:pt x="406" y="238"/>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2"/>
            <p:cNvSpPr/>
            <p:nvPr/>
          </p:nvSpPr>
          <p:spPr>
            <a:xfrm>
              <a:off x="5506325" y="3942575"/>
              <a:ext cx="19075" cy="8175"/>
            </a:xfrm>
            <a:custGeom>
              <a:avLst/>
              <a:gdLst/>
              <a:ahLst/>
              <a:cxnLst/>
              <a:rect l="l" t="t" r="r" b="b"/>
              <a:pathLst>
                <a:path w="763" h="327" extrusionOk="0">
                  <a:moveTo>
                    <a:pt x="48" y="1"/>
                  </a:moveTo>
                  <a:lnTo>
                    <a:pt x="60" y="60"/>
                  </a:lnTo>
                  <a:cubicBezTo>
                    <a:pt x="1" y="108"/>
                    <a:pt x="13" y="155"/>
                    <a:pt x="60" y="203"/>
                  </a:cubicBezTo>
                  <a:cubicBezTo>
                    <a:pt x="214" y="284"/>
                    <a:pt x="363" y="327"/>
                    <a:pt x="525" y="327"/>
                  </a:cubicBezTo>
                  <a:cubicBezTo>
                    <a:pt x="601" y="327"/>
                    <a:pt x="679" y="317"/>
                    <a:pt x="763" y="298"/>
                  </a:cubicBezTo>
                  <a:cubicBezTo>
                    <a:pt x="667" y="215"/>
                    <a:pt x="560" y="144"/>
                    <a:pt x="477" y="48"/>
                  </a:cubicBezTo>
                  <a:cubicBezTo>
                    <a:pt x="346" y="36"/>
                    <a:pt x="191" y="24"/>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2"/>
            <p:cNvSpPr/>
            <p:nvPr/>
          </p:nvSpPr>
          <p:spPr>
            <a:xfrm>
              <a:off x="5567650" y="3958025"/>
              <a:ext cx="12850" cy="4975"/>
            </a:xfrm>
            <a:custGeom>
              <a:avLst/>
              <a:gdLst/>
              <a:ahLst/>
              <a:cxnLst/>
              <a:rect l="l" t="t" r="r" b="b"/>
              <a:pathLst>
                <a:path w="514" h="199" extrusionOk="0">
                  <a:moveTo>
                    <a:pt x="379" y="0"/>
                  </a:moveTo>
                  <a:cubicBezTo>
                    <a:pt x="356" y="0"/>
                    <a:pt x="332" y="2"/>
                    <a:pt x="310" y="2"/>
                  </a:cubicBezTo>
                  <a:lnTo>
                    <a:pt x="36" y="2"/>
                  </a:lnTo>
                  <a:cubicBezTo>
                    <a:pt x="0" y="37"/>
                    <a:pt x="0" y="97"/>
                    <a:pt x="12" y="145"/>
                  </a:cubicBezTo>
                  <a:cubicBezTo>
                    <a:pt x="119" y="157"/>
                    <a:pt x="215" y="157"/>
                    <a:pt x="298" y="192"/>
                  </a:cubicBezTo>
                  <a:cubicBezTo>
                    <a:pt x="326" y="196"/>
                    <a:pt x="351" y="198"/>
                    <a:pt x="374" y="198"/>
                  </a:cubicBezTo>
                  <a:cubicBezTo>
                    <a:pt x="430" y="198"/>
                    <a:pt x="468" y="183"/>
                    <a:pt x="477" y="133"/>
                  </a:cubicBezTo>
                  <a:cubicBezTo>
                    <a:pt x="513" y="14"/>
                    <a:pt x="452" y="0"/>
                    <a:pt x="3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2"/>
            <p:cNvSpPr/>
            <p:nvPr/>
          </p:nvSpPr>
          <p:spPr>
            <a:xfrm>
              <a:off x="5528950" y="3882750"/>
              <a:ext cx="16100" cy="3300"/>
            </a:xfrm>
            <a:custGeom>
              <a:avLst/>
              <a:gdLst/>
              <a:ahLst/>
              <a:cxnLst/>
              <a:rect l="l" t="t" r="r" b="b"/>
              <a:pathLst>
                <a:path w="644" h="132" extrusionOk="0">
                  <a:moveTo>
                    <a:pt x="1" y="0"/>
                  </a:moveTo>
                  <a:cubicBezTo>
                    <a:pt x="60" y="48"/>
                    <a:pt x="108" y="96"/>
                    <a:pt x="155" y="131"/>
                  </a:cubicBezTo>
                  <a:cubicBezTo>
                    <a:pt x="243" y="131"/>
                    <a:pt x="335" y="126"/>
                    <a:pt x="430" y="126"/>
                  </a:cubicBezTo>
                  <a:cubicBezTo>
                    <a:pt x="477" y="126"/>
                    <a:pt x="524" y="127"/>
                    <a:pt x="572" y="131"/>
                  </a:cubicBezTo>
                  <a:cubicBezTo>
                    <a:pt x="632" y="96"/>
                    <a:pt x="644" y="48"/>
                    <a:pt x="572" y="12"/>
                  </a:cubicBezTo>
                  <a:cubicBezTo>
                    <a:pt x="394" y="0"/>
                    <a:pt x="191"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2"/>
            <p:cNvSpPr/>
            <p:nvPr/>
          </p:nvSpPr>
          <p:spPr>
            <a:xfrm>
              <a:off x="5543550" y="3882450"/>
              <a:ext cx="8650" cy="3900"/>
            </a:xfrm>
            <a:custGeom>
              <a:avLst/>
              <a:gdLst/>
              <a:ahLst/>
              <a:cxnLst/>
              <a:rect l="l" t="t" r="r" b="b"/>
              <a:pathLst>
                <a:path w="346" h="156" extrusionOk="0">
                  <a:moveTo>
                    <a:pt x="286" y="1"/>
                  </a:moveTo>
                  <a:cubicBezTo>
                    <a:pt x="191" y="12"/>
                    <a:pt x="83" y="12"/>
                    <a:pt x="0" y="12"/>
                  </a:cubicBezTo>
                  <a:lnTo>
                    <a:pt x="0" y="132"/>
                  </a:lnTo>
                  <a:cubicBezTo>
                    <a:pt x="36" y="147"/>
                    <a:pt x="77" y="156"/>
                    <a:pt x="120" y="156"/>
                  </a:cubicBezTo>
                  <a:cubicBezTo>
                    <a:pt x="175" y="156"/>
                    <a:pt x="232" y="141"/>
                    <a:pt x="286" y="108"/>
                  </a:cubicBezTo>
                  <a:cubicBezTo>
                    <a:pt x="345" y="72"/>
                    <a:pt x="345" y="48"/>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2"/>
            <p:cNvSpPr/>
            <p:nvPr/>
          </p:nvSpPr>
          <p:spPr>
            <a:xfrm>
              <a:off x="5552775" y="3882450"/>
              <a:ext cx="4775" cy="3300"/>
            </a:xfrm>
            <a:custGeom>
              <a:avLst/>
              <a:gdLst/>
              <a:ahLst/>
              <a:cxnLst/>
              <a:rect l="l" t="t" r="r" b="b"/>
              <a:pathLst>
                <a:path w="191" h="132" extrusionOk="0">
                  <a:moveTo>
                    <a:pt x="60" y="1"/>
                  </a:moveTo>
                  <a:cubicBezTo>
                    <a:pt x="0" y="48"/>
                    <a:pt x="0" y="72"/>
                    <a:pt x="60" y="120"/>
                  </a:cubicBezTo>
                  <a:cubicBezTo>
                    <a:pt x="107" y="120"/>
                    <a:pt x="155" y="132"/>
                    <a:pt x="191" y="132"/>
                  </a:cubicBezTo>
                  <a:lnTo>
                    <a:pt x="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32"/>
            <p:cNvSpPr/>
            <p:nvPr/>
          </p:nvSpPr>
          <p:spPr>
            <a:xfrm>
              <a:off x="5550675" y="3882450"/>
              <a:ext cx="3600" cy="2700"/>
            </a:xfrm>
            <a:custGeom>
              <a:avLst/>
              <a:gdLst/>
              <a:ahLst/>
              <a:cxnLst/>
              <a:rect l="l" t="t" r="r" b="b"/>
              <a:pathLst>
                <a:path w="144" h="108" extrusionOk="0">
                  <a:moveTo>
                    <a:pt x="1" y="1"/>
                  </a:moveTo>
                  <a:lnTo>
                    <a:pt x="1" y="108"/>
                  </a:lnTo>
                  <a:lnTo>
                    <a:pt x="144" y="108"/>
                  </a:lnTo>
                  <a:lnTo>
                    <a:pt x="14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32"/>
            <p:cNvSpPr/>
            <p:nvPr/>
          </p:nvSpPr>
          <p:spPr>
            <a:xfrm>
              <a:off x="5564975" y="3958050"/>
              <a:ext cx="3600" cy="3600"/>
            </a:xfrm>
            <a:custGeom>
              <a:avLst/>
              <a:gdLst/>
              <a:ahLst/>
              <a:cxnLst/>
              <a:rect l="l" t="t" r="r" b="b"/>
              <a:pathLst>
                <a:path w="144" h="144" extrusionOk="0">
                  <a:moveTo>
                    <a:pt x="143" y="1"/>
                  </a:moveTo>
                  <a:cubicBezTo>
                    <a:pt x="107" y="13"/>
                    <a:pt x="36" y="25"/>
                    <a:pt x="36" y="36"/>
                  </a:cubicBezTo>
                  <a:cubicBezTo>
                    <a:pt x="0" y="132"/>
                    <a:pt x="72" y="144"/>
                    <a:pt x="143" y="144"/>
                  </a:cubicBezTo>
                  <a:lnTo>
                    <a:pt x="143"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32"/>
            <p:cNvSpPr/>
            <p:nvPr/>
          </p:nvSpPr>
          <p:spPr>
            <a:xfrm>
              <a:off x="5463475" y="3997050"/>
              <a:ext cx="191700" cy="16950"/>
            </a:xfrm>
            <a:custGeom>
              <a:avLst/>
              <a:gdLst/>
              <a:ahLst/>
              <a:cxnLst/>
              <a:rect l="l" t="t" r="r" b="b"/>
              <a:pathLst>
                <a:path w="7668" h="678" extrusionOk="0">
                  <a:moveTo>
                    <a:pt x="1191" y="0"/>
                  </a:moveTo>
                  <a:cubicBezTo>
                    <a:pt x="810" y="12"/>
                    <a:pt x="429" y="24"/>
                    <a:pt x="48" y="48"/>
                  </a:cubicBezTo>
                  <a:cubicBezTo>
                    <a:pt x="0" y="179"/>
                    <a:pt x="72" y="239"/>
                    <a:pt x="191" y="286"/>
                  </a:cubicBezTo>
                  <a:lnTo>
                    <a:pt x="6037" y="465"/>
                  </a:lnTo>
                  <a:cubicBezTo>
                    <a:pt x="6144" y="524"/>
                    <a:pt x="6263" y="501"/>
                    <a:pt x="6370" y="560"/>
                  </a:cubicBezTo>
                  <a:cubicBezTo>
                    <a:pt x="6488" y="594"/>
                    <a:pt x="6606" y="627"/>
                    <a:pt x="6728" y="627"/>
                  </a:cubicBezTo>
                  <a:cubicBezTo>
                    <a:pt x="6778" y="627"/>
                    <a:pt x="6830" y="622"/>
                    <a:pt x="6882" y="608"/>
                  </a:cubicBezTo>
                  <a:cubicBezTo>
                    <a:pt x="7024" y="608"/>
                    <a:pt x="7186" y="677"/>
                    <a:pt x="7336" y="677"/>
                  </a:cubicBezTo>
                  <a:cubicBezTo>
                    <a:pt x="7463" y="677"/>
                    <a:pt x="7580" y="627"/>
                    <a:pt x="7668" y="441"/>
                  </a:cubicBezTo>
                  <a:cubicBezTo>
                    <a:pt x="7570" y="402"/>
                    <a:pt x="7475" y="384"/>
                    <a:pt x="7380" y="384"/>
                  </a:cubicBezTo>
                  <a:cubicBezTo>
                    <a:pt x="7302" y="384"/>
                    <a:pt x="7224" y="396"/>
                    <a:pt x="7144" y="417"/>
                  </a:cubicBezTo>
                  <a:cubicBezTo>
                    <a:pt x="7025" y="381"/>
                    <a:pt x="6906" y="370"/>
                    <a:pt x="6799" y="322"/>
                  </a:cubicBezTo>
                  <a:cubicBezTo>
                    <a:pt x="6656" y="310"/>
                    <a:pt x="6525" y="298"/>
                    <a:pt x="6382" y="286"/>
                  </a:cubicBezTo>
                  <a:cubicBezTo>
                    <a:pt x="6251" y="191"/>
                    <a:pt x="6084" y="251"/>
                    <a:pt x="5941" y="191"/>
                  </a:cubicBezTo>
                  <a:cubicBezTo>
                    <a:pt x="4995" y="125"/>
                    <a:pt x="4041" y="23"/>
                    <a:pt x="3091" y="23"/>
                  </a:cubicBezTo>
                  <a:cubicBezTo>
                    <a:pt x="2834" y="23"/>
                    <a:pt x="2578" y="30"/>
                    <a:pt x="2322" y="48"/>
                  </a:cubicBezTo>
                  <a:cubicBezTo>
                    <a:pt x="2182" y="57"/>
                    <a:pt x="2043" y="62"/>
                    <a:pt x="1904" y="62"/>
                  </a:cubicBezTo>
                  <a:cubicBezTo>
                    <a:pt x="1664" y="62"/>
                    <a:pt x="1425" y="46"/>
                    <a:pt x="1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32"/>
            <p:cNvSpPr/>
            <p:nvPr/>
          </p:nvSpPr>
          <p:spPr>
            <a:xfrm>
              <a:off x="5831975" y="4022950"/>
              <a:ext cx="110150" cy="18475"/>
            </a:xfrm>
            <a:custGeom>
              <a:avLst/>
              <a:gdLst/>
              <a:ahLst/>
              <a:cxnLst/>
              <a:rect l="l" t="t" r="r" b="b"/>
              <a:pathLst>
                <a:path w="4406" h="739" extrusionOk="0">
                  <a:moveTo>
                    <a:pt x="72" y="0"/>
                  </a:moveTo>
                  <a:cubicBezTo>
                    <a:pt x="0" y="84"/>
                    <a:pt x="0" y="167"/>
                    <a:pt x="72" y="262"/>
                  </a:cubicBezTo>
                  <a:cubicBezTo>
                    <a:pt x="203" y="274"/>
                    <a:pt x="357" y="286"/>
                    <a:pt x="488" y="322"/>
                  </a:cubicBezTo>
                  <a:cubicBezTo>
                    <a:pt x="1369" y="465"/>
                    <a:pt x="2262" y="500"/>
                    <a:pt x="3120" y="691"/>
                  </a:cubicBezTo>
                  <a:cubicBezTo>
                    <a:pt x="3346" y="703"/>
                    <a:pt x="3584" y="715"/>
                    <a:pt x="3810" y="739"/>
                  </a:cubicBezTo>
                  <a:lnTo>
                    <a:pt x="3822" y="679"/>
                  </a:lnTo>
                  <a:cubicBezTo>
                    <a:pt x="3873" y="652"/>
                    <a:pt x="3929" y="645"/>
                    <a:pt x="3987" y="645"/>
                  </a:cubicBezTo>
                  <a:cubicBezTo>
                    <a:pt x="4044" y="645"/>
                    <a:pt x="4104" y="652"/>
                    <a:pt x="4162" y="652"/>
                  </a:cubicBezTo>
                  <a:cubicBezTo>
                    <a:pt x="4249" y="652"/>
                    <a:pt x="4334" y="636"/>
                    <a:pt x="4405" y="560"/>
                  </a:cubicBezTo>
                  <a:cubicBezTo>
                    <a:pt x="4001" y="334"/>
                    <a:pt x="3572" y="393"/>
                    <a:pt x="3155" y="346"/>
                  </a:cubicBezTo>
                  <a:cubicBezTo>
                    <a:pt x="2119" y="238"/>
                    <a:pt x="1107" y="24"/>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2"/>
            <p:cNvSpPr/>
            <p:nvPr/>
          </p:nvSpPr>
          <p:spPr>
            <a:xfrm>
              <a:off x="5659625" y="4008950"/>
              <a:ext cx="53600" cy="9575"/>
            </a:xfrm>
            <a:custGeom>
              <a:avLst/>
              <a:gdLst/>
              <a:ahLst/>
              <a:cxnLst/>
              <a:rect l="l" t="t" r="r" b="b"/>
              <a:pathLst>
                <a:path w="2144" h="383" extrusionOk="0">
                  <a:moveTo>
                    <a:pt x="84" y="1"/>
                  </a:moveTo>
                  <a:cubicBezTo>
                    <a:pt x="0" y="84"/>
                    <a:pt x="0" y="167"/>
                    <a:pt x="84" y="251"/>
                  </a:cubicBezTo>
                  <a:cubicBezTo>
                    <a:pt x="403" y="309"/>
                    <a:pt x="707" y="383"/>
                    <a:pt x="1027" y="383"/>
                  </a:cubicBezTo>
                  <a:cubicBezTo>
                    <a:pt x="1100" y="383"/>
                    <a:pt x="1175" y="379"/>
                    <a:pt x="1251" y="370"/>
                  </a:cubicBezTo>
                  <a:cubicBezTo>
                    <a:pt x="1330" y="337"/>
                    <a:pt x="1413" y="327"/>
                    <a:pt x="1497" y="327"/>
                  </a:cubicBezTo>
                  <a:cubicBezTo>
                    <a:pt x="1598" y="327"/>
                    <a:pt x="1701" y="341"/>
                    <a:pt x="1804" y="341"/>
                  </a:cubicBezTo>
                  <a:cubicBezTo>
                    <a:pt x="1920" y="341"/>
                    <a:pt x="2034" y="324"/>
                    <a:pt x="2144" y="251"/>
                  </a:cubicBezTo>
                  <a:cubicBezTo>
                    <a:pt x="1477" y="84"/>
                    <a:pt x="774" y="25"/>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2"/>
            <p:cNvSpPr/>
            <p:nvPr/>
          </p:nvSpPr>
          <p:spPr>
            <a:xfrm>
              <a:off x="5690875" y="4014800"/>
              <a:ext cx="72650" cy="7575"/>
            </a:xfrm>
            <a:custGeom>
              <a:avLst/>
              <a:gdLst/>
              <a:ahLst/>
              <a:cxnLst/>
              <a:rect l="l" t="t" r="r" b="b"/>
              <a:pathLst>
                <a:path w="2906" h="303" extrusionOk="0">
                  <a:moveTo>
                    <a:pt x="1342" y="0"/>
                  </a:moveTo>
                  <a:cubicBezTo>
                    <a:pt x="1192" y="0"/>
                    <a:pt x="1043" y="2"/>
                    <a:pt x="894" y="5"/>
                  </a:cubicBezTo>
                  <a:cubicBezTo>
                    <a:pt x="821" y="22"/>
                    <a:pt x="746" y="27"/>
                    <a:pt x="670" y="27"/>
                  </a:cubicBezTo>
                  <a:cubicBezTo>
                    <a:pt x="585" y="27"/>
                    <a:pt x="499" y="21"/>
                    <a:pt x="415" y="21"/>
                  </a:cubicBezTo>
                  <a:cubicBezTo>
                    <a:pt x="268" y="21"/>
                    <a:pt x="126" y="39"/>
                    <a:pt x="1" y="136"/>
                  </a:cubicBezTo>
                  <a:cubicBezTo>
                    <a:pt x="79" y="171"/>
                    <a:pt x="164" y="193"/>
                    <a:pt x="250" y="193"/>
                  </a:cubicBezTo>
                  <a:cubicBezTo>
                    <a:pt x="282" y="193"/>
                    <a:pt x="314" y="190"/>
                    <a:pt x="346" y="183"/>
                  </a:cubicBezTo>
                  <a:cubicBezTo>
                    <a:pt x="388" y="195"/>
                    <a:pt x="435" y="201"/>
                    <a:pt x="483" y="201"/>
                  </a:cubicBezTo>
                  <a:cubicBezTo>
                    <a:pt x="530" y="201"/>
                    <a:pt x="578" y="195"/>
                    <a:pt x="620" y="183"/>
                  </a:cubicBezTo>
                  <a:lnTo>
                    <a:pt x="644" y="183"/>
                  </a:lnTo>
                  <a:cubicBezTo>
                    <a:pt x="780" y="233"/>
                    <a:pt x="918" y="244"/>
                    <a:pt x="1056" y="244"/>
                  </a:cubicBezTo>
                  <a:cubicBezTo>
                    <a:pt x="1149" y="244"/>
                    <a:pt x="1243" y="239"/>
                    <a:pt x="1335" y="239"/>
                  </a:cubicBezTo>
                  <a:cubicBezTo>
                    <a:pt x="1464" y="239"/>
                    <a:pt x="1591" y="248"/>
                    <a:pt x="1715" y="291"/>
                  </a:cubicBezTo>
                  <a:cubicBezTo>
                    <a:pt x="1906" y="291"/>
                    <a:pt x="2096" y="303"/>
                    <a:pt x="2287" y="303"/>
                  </a:cubicBezTo>
                  <a:cubicBezTo>
                    <a:pt x="2348" y="245"/>
                    <a:pt x="2422" y="233"/>
                    <a:pt x="2498" y="233"/>
                  </a:cubicBezTo>
                  <a:cubicBezTo>
                    <a:pt x="2553" y="233"/>
                    <a:pt x="2609" y="239"/>
                    <a:pt x="2664" y="239"/>
                  </a:cubicBezTo>
                  <a:cubicBezTo>
                    <a:pt x="2753" y="239"/>
                    <a:pt x="2838" y="223"/>
                    <a:pt x="2906" y="136"/>
                  </a:cubicBezTo>
                  <a:cubicBezTo>
                    <a:pt x="2379" y="25"/>
                    <a:pt x="1860" y="0"/>
                    <a:pt x="13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2"/>
            <p:cNvSpPr/>
            <p:nvPr/>
          </p:nvSpPr>
          <p:spPr>
            <a:xfrm>
              <a:off x="5761425" y="4018125"/>
              <a:ext cx="55975" cy="7925"/>
            </a:xfrm>
            <a:custGeom>
              <a:avLst/>
              <a:gdLst/>
              <a:ahLst/>
              <a:cxnLst/>
              <a:rect l="l" t="t" r="r" b="b"/>
              <a:pathLst>
                <a:path w="2239" h="317" extrusionOk="0">
                  <a:moveTo>
                    <a:pt x="1441" y="1"/>
                  </a:moveTo>
                  <a:cubicBezTo>
                    <a:pt x="1211" y="1"/>
                    <a:pt x="980" y="22"/>
                    <a:pt x="750" y="39"/>
                  </a:cubicBezTo>
                  <a:cubicBezTo>
                    <a:pt x="674" y="99"/>
                    <a:pt x="588" y="113"/>
                    <a:pt x="499" y="113"/>
                  </a:cubicBezTo>
                  <a:cubicBezTo>
                    <a:pt x="422" y="113"/>
                    <a:pt x="343" y="102"/>
                    <a:pt x="266" y="102"/>
                  </a:cubicBezTo>
                  <a:cubicBezTo>
                    <a:pt x="171" y="102"/>
                    <a:pt x="79" y="119"/>
                    <a:pt x="0" y="193"/>
                  </a:cubicBezTo>
                  <a:cubicBezTo>
                    <a:pt x="342" y="298"/>
                    <a:pt x="689" y="317"/>
                    <a:pt x="1034" y="317"/>
                  </a:cubicBezTo>
                  <a:cubicBezTo>
                    <a:pt x="1227" y="317"/>
                    <a:pt x="1420" y="311"/>
                    <a:pt x="1611" y="311"/>
                  </a:cubicBezTo>
                  <a:cubicBezTo>
                    <a:pt x="1662" y="311"/>
                    <a:pt x="1712" y="311"/>
                    <a:pt x="1763" y="312"/>
                  </a:cubicBezTo>
                  <a:cubicBezTo>
                    <a:pt x="1810" y="255"/>
                    <a:pt x="1877" y="250"/>
                    <a:pt x="1947" y="250"/>
                  </a:cubicBezTo>
                  <a:cubicBezTo>
                    <a:pt x="1965" y="250"/>
                    <a:pt x="1983" y="250"/>
                    <a:pt x="2001" y="250"/>
                  </a:cubicBezTo>
                  <a:cubicBezTo>
                    <a:pt x="2090" y="250"/>
                    <a:pt x="2179" y="241"/>
                    <a:pt x="2239" y="134"/>
                  </a:cubicBezTo>
                  <a:cubicBezTo>
                    <a:pt x="1981" y="31"/>
                    <a:pt x="1712" y="1"/>
                    <a:pt x="1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2"/>
            <p:cNvSpPr/>
            <p:nvPr/>
          </p:nvSpPr>
          <p:spPr>
            <a:xfrm>
              <a:off x="5805475" y="4021450"/>
              <a:ext cx="28600" cy="7500"/>
            </a:xfrm>
            <a:custGeom>
              <a:avLst/>
              <a:gdLst/>
              <a:ahLst/>
              <a:cxnLst/>
              <a:rect l="l" t="t" r="r" b="b"/>
              <a:pathLst>
                <a:path w="1144" h="300" extrusionOk="0">
                  <a:moveTo>
                    <a:pt x="684" y="4"/>
                  </a:moveTo>
                  <a:cubicBezTo>
                    <a:pt x="616" y="4"/>
                    <a:pt x="547" y="10"/>
                    <a:pt x="477" y="25"/>
                  </a:cubicBezTo>
                  <a:cubicBezTo>
                    <a:pt x="310" y="60"/>
                    <a:pt x="120" y="1"/>
                    <a:pt x="1" y="179"/>
                  </a:cubicBezTo>
                  <a:cubicBezTo>
                    <a:pt x="268" y="287"/>
                    <a:pt x="563" y="300"/>
                    <a:pt x="854" y="300"/>
                  </a:cubicBezTo>
                  <a:cubicBezTo>
                    <a:pt x="952" y="300"/>
                    <a:pt x="1048" y="298"/>
                    <a:pt x="1144" y="298"/>
                  </a:cubicBezTo>
                  <a:lnTo>
                    <a:pt x="1144" y="48"/>
                  </a:lnTo>
                  <a:cubicBezTo>
                    <a:pt x="987" y="32"/>
                    <a:pt x="837" y="4"/>
                    <a:pt x="684" y="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2"/>
            <p:cNvSpPr/>
            <p:nvPr/>
          </p:nvSpPr>
          <p:spPr>
            <a:xfrm>
              <a:off x="5796550" y="4004500"/>
              <a:ext cx="40500" cy="3925"/>
            </a:xfrm>
            <a:custGeom>
              <a:avLst/>
              <a:gdLst/>
              <a:ahLst/>
              <a:cxnLst/>
              <a:rect l="l" t="t" r="r" b="b"/>
              <a:pathLst>
                <a:path w="1620" h="157" extrusionOk="0">
                  <a:moveTo>
                    <a:pt x="488" y="0"/>
                  </a:moveTo>
                  <a:cubicBezTo>
                    <a:pt x="346" y="0"/>
                    <a:pt x="179" y="12"/>
                    <a:pt x="0" y="24"/>
                  </a:cubicBezTo>
                  <a:cubicBezTo>
                    <a:pt x="331" y="119"/>
                    <a:pt x="662" y="156"/>
                    <a:pt x="995" y="156"/>
                  </a:cubicBezTo>
                  <a:cubicBezTo>
                    <a:pt x="1202" y="156"/>
                    <a:pt x="1410" y="142"/>
                    <a:pt x="1620" y="119"/>
                  </a:cubicBezTo>
                  <a:cubicBezTo>
                    <a:pt x="1458" y="22"/>
                    <a:pt x="1288" y="1"/>
                    <a:pt x="1115" y="1"/>
                  </a:cubicBezTo>
                  <a:cubicBezTo>
                    <a:pt x="976" y="1"/>
                    <a:pt x="835" y="15"/>
                    <a:pt x="698" y="15"/>
                  </a:cubicBezTo>
                  <a:cubicBezTo>
                    <a:pt x="627" y="15"/>
                    <a:pt x="557" y="11"/>
                    <a:pt x="4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2"/>
            <p:cNvSpPr/>
            <p:nvPr/>
          </p:nvSpPr>
          <p:spPr>
            <a:xfrm>
              <a:off x="5719150" y="3991800"/>
              <a:ext cx="27125" cy="8550"/>
            </a:xfrm>
            <a:custGeom>
              <a:avLst/>
              <a:gdLst/>
              <a:ahLst/>
              <a:cxnLst/>
              <a:rect l="l" t="t" r="r" b="b"/>
              <a:pathLst>
                <a:path w="1085" h="342" extrusionOk="0">
                  <a:moveTo>
                    <a:pt x="248" y="1"/>
                  </a:moveTo>
                  <a:cubicBezTo>
                    <a:pt x="172" y="1"/>
                    <a:pt x="98" y="24"/>
                    <a:pt x="25" y="80"/>
                  </a:cubicBezTo>
                  <a:cubicBezTo>
                    <a:pt x="1" y="163"/>
                    <a:pt x="25" y="210"/>
                    <a:pt x="108" y="234"/>
                  </a:cubicBezTo>
                  <a:cubicBezTo>
                    <a:pt x="189" y="280"/>
                    <a:pt x="278" y="287"/>
                    <a:pt x="367" y="287"/>
                  </a:cubicBezTo>
                  <a:cubicBezTo>
                    <a:pt x="402" y="287"/>
                    <a:pt x="438" y="286"/>
                    <a:pt x="474" y="286"/>
                  </a:cubicBezTo>
                  <a:cubicBezTo>
                    <a:pt x="557" y="286"/>
                    <a:pt x="639" y="291"/>
                    <a:pt x="715" y="330"/>
                  </a:cubicBezTo>
                  <a:cubicBezTo>
                    <a:pt x="798" y="341"/>
                    <a:pt x="906" y="341"/>
                    <a:pt x="1001" y="341"/>
                  </a:cubicBezTo>
                  <a:cubicBezTo>
                    <a:pt x="1084" y="258"/>
                    <a:pt x="1084" y="175"/>
                    <a:pt x="1001" y="91"/>
                  </a:cubicBezTo>
                  <a:cubicBezTo>
                    <a:pt x="891" y="55"/>
                    <a:pt x="782" y="41"/>
                    <a:pt x="673" y="41"/>
                  </a:cubicBezTo>
                  <a:cubicBezTo>
                    <a:pt x="603" y="41"/>
                    <a:pt x="534" y="46"/>
                    <a:pt x="465" y="56"/>
                  </a:cubicBezTo>
                  <a:cubicBezTo>
                    <a:pt x="390" y="21"/>
                    <a:pt x="318" y="1"/>
                    <a:pt x="2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32"/>
            <p:cNvSpPr/>
            <p:nvPr/>
          </p:nvSpPr>
          <p:spPr>
            <a:xfrm>
              <a:off x="5748025" y="4017875"/>
              <a:ext cx="32175" cy="5700"/>
            </a:xfrm>
            <a:custGeom>
              <a:avLst/>
              <a:gdLst/>
              <a:ahLst/>
              <a:cxnLst/>
              <a:rect l="l" t="t" r="r" b="b"/>
              <a:pathLst>
                <a:path w="1287" h="228" extrusionOk="0">
                  <a:moveTo>
                    <a:pt x="620" y="25"/>
                  </a:moveTo>
                  <a:cubicBezTo>
                    <a:pt x="417" y="120"/>
                    <a:pt x="167" y="1"/>
                    <a:pt x="1" y="191"/>
                  </a:cubicBezTo>
                  <a:cubicBezTo>
                    <a:pt x="179" y="191"/>
                    <a:pt x="358" y="203"/>
                    <a:pt x="536" y="227"/>
                  </a:cubicBezTo>
                  <a:cubicBezTo>
                    <a:pt x="612" y="197"/>
                    <a:pt x="694" y="192"/>
                    <a:pt x="777" y="192"/>
                  </a:cubicBezTo>
                  <a:cubicBezTo>
                    <a:pt x="818" y="192"/>
                    <a:pt x="859" y="193"/>
                    <a:pt x="900" y="193"/>
                  </a:cubicBezTo>
                  <a:cubicBezTo>
                    <a:pt x="1038" y="193"/>
                    <a:pt x="1174" y="179"/>
                    <a:pt x="1286" y="60"/>
                  </a:cubicBezTo>
                  <a:cubicBezTo>
                    <a:pt x="1060" y="49"/>
                    <a:pt x="822" y="25"/>
                    <a:pt x="620" y="2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32"/>
            <p:cNvSpPr/>
            <p:nvPr/>
          </p:nvSpPr>
          <p:spPr>
            <a:xfrm>
              <a:off x="5634925" y="4008075"/>
              <a:ext cx="26800" cy="6900"/>
            </a:xfrm>
            <a:custGeom>
              <a:avLst/>
              <a:gdLst/>
              <a:ahLst/>
              <a:cxnLst/>
              <a:rect l="l" t="t" r="r" b="b"/>
              <a:pathLst>
                <a:path w="1072" h="276" extrusionOk="0">
                  <a:moveTo>
                    <a:pt x="798" y="0"/>
                  </a:moveTo>
                  <a:cubicBezTo>
                    <a:pt x="685" y="131"/>
                    <a:pt x="551" y="155"/>
                    <a:pt x="412" y="155"/>
                  </a:cubicBezTo>
                  <a:cubicBezTo>
                    <a:pt x="333" y="155"/>
                    <a:pt x="253" y="147"/>
                    <a:pt x="174" y="147"/>
                  </a:cubicBezTo>
                  <a:cubicBezTo>
                    <a:pt x="115" y="147"/>
                    <a:pt x="56" y="151"/>
                    <a:pt x="0" y="167"/>
                  </a:cubicBezTo>
                  <a:cubicBezTo>
                    <a:pt x="209" y="260"/>
                    <a:pt x="427" y="276"/>
                    <a:pt x="646" y="276"/>
                  </a:cubicBezTo>
                  <a:cubicBezTo>
                    <a:pt x="750" y="276"/>
                    <a:pt x="854" y="272"/>
                    <a:pt x="958" y="272"/>
                  </a:cubicBezTo>
                  <a:cubicBezTo>
                    <a:pt x="996" y="272"/>
                    <a:pt x="1034" y="273"/>
                    <a:pt x="1072" y="274"/>
                  </a:cubicBezTo>
                  <a:lnTo>
                    <a:pt x="1072" y="24"/>
                  </a:lnTo>
                  <a:cubicBezTo>
                    <a:pt x="977" y="24"/>
                    <a:pt x="881" y="0"/>
                    <a:pt x="7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32"/>
            <p:cNvSpPr/>
            <p:nvPr/>
          </p:nvSpPr>
          <p:spPr>
            <a:xfrm>
              <a:off x="5927525" y="4035750"/>
              <a:ext cx="17575" cy="5075"/>
            </a:xfrm>
            <a:custGeom>
              <a:avLst/>
              <a:gdLst/>
              <a:ahLst/>
              <a:cxnLst/>
              <a:rect l="l" t="t" r="r" b="b"/>
              <a:pathLst>
                <a:path w="703" h="203" extrusionOk="0">
                  <a:moveTo>
                    <a:pt x="614" y="19"/>
                  </a:moveTo>
                  <a:cubicBezTo>
                    <a:pt x="603" y="19"/>
                    <a:pt x="593" y="21"/>
                    <a:pt x="583" y="24"/>
                  </a:cubicBezTo>
                  <a:cubicBezTo>
                    <a:pt x="405" y="84"/>
                    <a:pt x="179" y="0"/>
                    <a:pt x="0" y="143"/>
                  </a:cubicBezTo>
                  <a:cubicBezTo>
                    <a:pt x="131" y="179"/>
                    <a:pt x="262" y="191"/>
                    <a:pt x="381" y="203"/>
                  </a:cubicBezTo>
                  <a:cubicBezTo>
                    <a:pt x="500" y="179"/>
                    <a:pt x="643" y="179"/>
                    <a:pt x="703" y="48"/>
                  </a:cubicBezTo>
                  <a:cubicBezTo>
                    <a:pt x="676" y="30"/>
                    <a:pt x="644" y="19"/>
                    <a:pt x="614" y="1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32"/>
            <p:cNvSpPr/>
            <p:nvPr/>
          </p:nvSpPr>
          <p:spPr>
            <a:xfrm>
              <a:off x="5886450" y="4008200"/>
              <a:ext cx="15800" cy="3500"/>
            </a:xfrm>
            <a:custGeom>
              <a:avLst/>
              <a:gdLst/>
              <a:ahLst/>
              <a:cxnLst/>
              <a:rect l="l" t="t" r="r" b="b"/>
              <a:pathLst>
                <a:path w="632" h="140" extrusionOk="0">
                  <a:moveTo>
                    <a:pt x="343" y="1"/>
                  </a:moveTo>
                  <a:cubicBezTo>
                    <a:pt x="230" y="1"/>
                    <a:pt x="113" y="31"/>
                    <a:pt x="0" y="31"/>
                  </a:cubicBezTo>
                  <a:cubicBezTo>
                    <a:pt x="86" y="117"/>
                    <a:pt x="184" y="139"/>
                    <a:pt x="287" y="139"/>
                  </a:cubicBezTo>
                  <a:cubicBezTo>
                    <a:pt x="398" y="139"/>
                    <a:pt x="514" y="114"/>
                    <a:pt x="631" y="114"/>
                  </a:cubicBezTo>
                  <a:cubicBezTo>
                    <a:pt x="541" y="24"/>
                    <a:pt x="444" y="1"/>
                    <a:pt x="3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2"/>
            <p:cNvSpPr/>
            <p:nvPr/>
          </p:nvSpPr>
          <p:spPr>
            <a:xfrm>
              <a:off x="5744150" y="3994375"/>
              <a:ext cx="7475" cy="7175"/>
            </a:xfrm>
            <a:custGeom>
              <a:avLst/>
              <a:gdLst/>
              <a:ahLst/>
              <a:cxnLst/>
              <a:rect l="l" t="t" r="r" b="b"/>
              <a:pathLst>
                <a:path w="299" h="287" extrusionOk="0">
                  <a:moveTo>
                    <a:pt x="1" y="0"/>
                  </a:moveTo>
                  <a:lnTo>
                    <a:pt x="1" y="250"/>
                  </a:lnTo>
                  <a:cubicBezTo>
                    <a:pt x="96" y="250"/>
                    <a:pt x="191" y="274"/>
                    <a:pt x="298" y="286"/>
                  </a:cubicBezTo>
                  <a:lnTo>
                    <a:pt x="29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2"/>
            <p:cNvSpPr/>
            <p:nvPr/>
          </p:nvSpPr>
          <p:spPr>
            <a:xfrm>
              <a:off x="5721825" y="3997075"/>
              <a:ext cx="15225" cy="3525"/>
            </a:xfrm>
            <a:custGeom>
              <a:avLst/>
              <a:gdLst/>
              <a:ahLst/>
              <a:cxnLst/>
              <a:rect l="l" t="t" r="r" b="b"/>
              <a:pathLst>
                <a:path w="609" h="141" extrusionOk="0">
                  <a:moveTo>
                    <a:pt x="283" y="0"/>
                  </a:moveTo>
                  <a:cubicBezTo>
                    <a:pt x="189" y="0"/>
                    <a:pt x="92" y="18"/>
                    <a:pt x="1" y="23"/>
                  </a:cubicBezTo>
                  <a:cubicBezTo>
                    <a:pt x="105" y="121"/>
                    <a:pt x="221" y="141"/>
                    <a:pt x="343" y="141"/>
                  </a:cubicBezTo>
                  <a:cubicBezTo>
                    <a:pt x="429" y="141"/>
                    <a:pt x="519" y="130"/>
                    <a:pt x="608" y="130"/>
                  </a:cubicBezTo>
                  <a:cubicBezTo>
                    <a:pt x="510" y="26"/>
                    <a:pt x="398" y="0"/>
                    <a:pt x="2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2"/>
            <p:cNvSpPr/>
            <p:nvPr/>
          </p:nvSpPr>
          <p:spPr>
            <a:xfrm>
              <a:off x="5719750" y="3990750"/>
              <a:ext cx="11050" cy="3050"/>
            </a:xfrm>
            <a:custGeom>
              <a:avLst/>
              <a:gdLst/>
              <a:ahLst/>
              <a:cxnLst/>
              <a:rect l="l" t="t" r="r" b="b"/>
              <a:pathLst>
                <a:path w="442" h="122" extrusionOk="0">
                  <a:moveTo>
                    <a:pt x="191" y="1"/>
                  </a:moveTo>
                  <a:cubicBezTo>
                    <a:pt x="127" y="1"/>
                    <a:pt x="64" y="32"/>
                    <a:pt x="1" y="122"/>
                  </a:cubicBezTo>
                  <a:cubicBezTo>
                    <a:pt x="143" y="122"/>
                    <a:pt x="286" y="98"/>
                    <a:pt x="441" y="98"/>
                  </a:cubicBezTo>
                  <a:cubicBezTo>
                    <a:pt x="355" y="51"/>
                    <a:pt x="272" y="1"/>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32"/>
            <p:cNvSpPr/>
            <p:nvPr/>
          </p:nvSpPr>
          <p:spPr>
            <a:xfrm>
              <a:off x="5611700" y="4001975"/>
              <a:ext cx="11050" cy="2850"/>
            </a:xfrm>
            <a:custGeom>
              <a:avLst/>
              <a:gdLst/>
              <a:ahLst/>
              <a:cxnLst/>
              <a:rect l="l" t="t" r="r" b="b"/>
              <a:pathLst>
                <a:path w="442" h="114" extrusionOk="0">
                  <a:moveTo>
                    <a:pt x="116" y="1"/>
                  </a:moveTo>
                  <a:cubicBezTo>
                    <a:pt x="78" y="1"/>
                    <a:pt x="39" y="3"/>
                    <a:pt x="1" y="6"/>
                  </a:cubicBezTo>
                  <a:cubicBezTo>
                    <a:pt x="81" y="93"/>
                    <a:pt x="166" y="114"/>
                    <a:pt x="257" y="114"/>
                  </a:cubicBezTo>
                  <a:cubicBezTo>
                    <a:pt x="316" y="114"/>
                    <a:pt x="377" y="106"/>
                    <a:pt x="441" y="101"/>
                  </a:cubicBezTo>
                  <a:cubicBezTo>
                    <a:pt x="343" y="21"/>
                    <a:pt x="231" y="1"/>
                    <a:pt x="11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32"/>
            <p:cNvSpPr/>
            <p:nvPr/>
          </p:nvSpPr>
          <p:spPr>
            <a:xfrm>
              <a:off x="5633125" y="4005025"/>
              <a:ext cx="8675" cy="2650"/>
            </a:xfrm>
            <a:custGeom>
              <a:avLst/>
              <a:gdLst/>
              <a:ahLst/>
              <a:cxnLst/>
              <a:rect l="l" t="t" r="r" b="b"/>
              <a:pathLst>
                <a:path w="347" h="106" extrusionOk="0">
                  <a:moveTo>
                    <a:pt x="50" y="1"/>
                  </a:moveTo>
                  <a:cubicBezTo>
                    <a:pt x="34" y="1"/>
                    <a:pt x="17" y="1"/>
                    <a:pt x="1" y="3"/>
                  </a:cubicBezTo>
                  <a:cubicBezTo>
                    <a:pt x="67" y="86"/>
                    <a:pt x="145" y="105"/>
                    <a:pt x="231" y="105"/>
                  </a:cubicBezTo>
                  <a:cubicBezTo>
                    <a:pt x="268" y="105"/>
                    <a:pt x="307" y="102"/>
                    <a:pt x="346" y="98"/>
                  </a:cubicBezTo>
                  <a:cubicBezTo>
                    <a:pt x="253" y="36"/>
                    <a:pt x="159" y="1"/>
                    <a:pt x="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2"/>
            <p:cNvSpPr/>
            <p:nvPr/>
          </p:nvSpPr>
          <p:spPr>
            <a:xfrm>
              <a:off x="5562875" y="3852000"/>
              <a:ext cx="174450" cy="28100"/>
            </a:xfrm>
            <a:custGeom>
              <a:avLst/>
              <a:gdLst/>
              <a:ahLst/>
              <a:cxnLst/>
              <a:rect l="l" t="t" r="r" b="b"/>
              <a:pathLst>
                <a:path w="6978" h="1124" extrusionOk="0">
                  <a:moveTo>
                    <a:pt x="435" y="1"/>
                  </a:moveTo>
                  <a:cubicBezTo>
                    <a:pt x="312" y="1"/>
                    <a:pt x="192" y="42"/>
                    <a:pt x="84" y="135"/>
                  </a:cubicBezTo>
                  <a:cubicBezTo>
                    <a:pt x="37" y="195"/>
                    <a:pt x="13" y="254"/>
                    <a:pt x="1" y="326"/>
                  </a:cubicBezTo>
                  <a:cubicBezTo>
                    <a:pt x="1" y="397"/>
                    <a:pt x="25" y="457"/>
                    <a:pt x="72" y="516"/>
                  </a:cubicBezTo>
                  <a:cubicBezTo>
                    <a:pt x="222" y="574"/>
                    <a:pt x="378" y="588"/>
                    <a:pt x="534" y="588"/>
                  </a:cubicBezTo>
                  <a:cubicBezTo>
                    <a:pt x="686" y="588"/>
                    <a:pt x="839" y="575"/>
                    <a:pt x="991" y="575"/>
                  </a:cubicBezTo>
                  <a:cubicBezTo>
                    <a:pt x="1168" y="575"/>
                    <a:pt x="1344" y="593"/>
                    <a:pt x="1513" y="671"/>
                  </a:cubicBezTo>
                  <a:cubicBezTo>
                    <a:pt x="2132" y="754"/>
                    <a:pt x="2751" y="861"/>
                    <a:pt x="3358" y="945"/>
                  </a:cubicBezTo>
                  <a:cubicBezTo>
                    <a:pt x="3508" y="930"/>
                    <a:pt x="3655" y="913"/>
                    <a:pt x="3800" y="913"/>
                  </a:cubicBezTo>
                  <a:cubicBezTo>
                    <a:pt x="4002" y="913"/>
                    <a:pt x="4200" y="946"/>
                    <a:pt x="4394" y="1064"/>
                  </a:cubicBezTo>
                  <a:cubicBezTo>
                    <a:pt x="4954" y="1088"/>
                    <a:pt x="5525" y="1088"/>
                    <a:pt x="6085" y="1100"/>
                  </a:cubicBezTo>
                  <a:cubicBezTo>
                    <a:pt x="6383" y="1052"/>
                    <a:pt x="6692" y="1123"/>
                    <a:pt x="6954" y="909"/>
                  </a:cubicBezTo>
                  <a:cubicBezTo>
                    <a:pt x="6966" y="873"/>
                    <a:pt x="6966" y="849"/>
                    <a:pt x="6978" y="814"/>
                  </a:cubicBezTo>
                  <a:cubicBezTo>
                    <a:pt x="6954" y="683"/>
                    <a:pt x="6835" y="611"/>
                    <a:pt x="6716" y="528"/>
                  </a:cubicBezTo>
                  <a:lnTo>
                    <a:pt x="6537" y="445"/>
                  </a:lnTo>
                  <a:cubicBezTo>
                    <a:pt x="6395" y="385"/>
                    <a:pt x="6264" y="338"/>
                    <a:pt x="6133" y="326"/>
                  </a:cubicBezTo>
                  <a:cubicBezTo>
                    <a:pt x="4728" y="218"/>
                    <a:pt x="3335" y="159"/>
                    <a:pt x="1930" y="76"/>
                  </a:cubicBezTo>
                  <a:cubicBezTo>
                    <a:pt x="1692" y="52"/>
                    <a:pt x="1453" y="52"/>
                    <a:pt x="1215" y="40"/>
                  </a:cubicBezTo>
                  <a:cubicBezTo>
                    <a:pt x="1166" y="95"/>
                    <a:pt x="1118" y="125"/>
                    <a:pt x="1070" y="125"/>
                  </a:cubicBezTo>
                  <a:cubicBezTo>
                    <a:pt x="1025" y="125"/>
                    <a:pt x="982" y="98"/>
                    <a:pt x="942" y="40"/>
                  </a:cubicBezTo>
                  <a:lnTo>
                    <a:pt x="953" y="40"/>
                  </a:lnTo>
                  <a:cubicBezTo>
                    <a:pt x="924" y="28"/>
                    <a:pt x="894" y="22"/>
                    <a:pt x="864" y="22"/>
                  </a:cubicBezTo>
                  <a:cubicBezTo>
                    <a:pt x="834" y="22"/>
                    <a:pt x="805" y="28"/>
                    <a:pt x="775" y="40"/>
                  </a:cubicBezTo>
                  <a:lnTo>
                    <a:pt x="787" y="40"/>
                  </a:lnTo>
                  <a:cubicBezTo>
                    <a:pt x="787" y="52"/>
                    <a:pt x="775" y="76"/>
                    <a:pt x="739" y="88"/>
                  </a:cubicBezTo>
                  <a:cubicBezTo>
                    <a:pt x="733" y="90"/>
                    <a:pt x="728" y="92"/>
                    <a:pt x="722" y="92"/>
                  </a:cubicBezTo>
                  <a:cubicBezTo>
                    <a:pt x="706" y="92"/>
                    <a:pt x="689" y="79"/>
                    <a:pt x="672" y="49"/>
                  </a:cubicBezTo>
                  <a:lnTo>
                    <a:pt x="672" y="49"/>
                  </a:lnTo>
                  <a:cubicBezTo>
                    <a:pt x="675" y="50"/>
                    <a:pt x="677" y="51"/>
                    <a:pt x="680" y="52"/>
                  </a:cubicBezTo>
                  <a:lnTo>
                    <a:pt x="668" y="40"/>
                  </a:lnTo>
                  <a:lnTo>
                    <a:pt x="668" y="40"/>
                  </a:lnTo>
                  <a:cubicBezTo>
                    <a:pt x="669" y="43"/>
                    <a:pt x="671" y="46"/>
                    <a:pt x="672" y="49"/>
                  </a:cubicBezTo>
                  <a:lnTo>
                    <a:pt x="672" y="49"/>
                  </a:lnTo>
                  <a:cubicBezTo>
                    <a:pt x="594" y="18"/>
                    <a:pt x="514" y="1"/>
                    <a:pt x="4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2"/>
            <p:cNvSpPr/>
            <p:nvPr/>
          </p:nvSpPr>
          <p:spPr>
            <a:xfrm>
              <a:off x="5745650" y="3907150"/>
              <a:ext cx="38725" cy="32475"/>
            </a:xfrm>
            <a:custGeom>
              <a:avLst/>
              <a:gdLst/>
              <a:ahLst/>
              <a:cxnLst/>
              <a:rect l="l" t="t" r="r" b="b"/>
              <a:pathLst>
                <a:path w="1549" h="1299" extrusionOk="0">
                  <a:moveTo>
                    <a:pt x="722" y="0"/>
                  </a:moveTo>
                  <a:cubicBezTo>
                    <a:pt x="606" y="0"/>
                    <a:pt x="488" y="86"/>
                    <a:pt x="369" y="156"/>
                  </a:cubicBezTo>
                  <a:lnTo>
                    <a:pt x="369" y="167"/>
                  </a:lnTo>
                  <a:cubicBezTo>
                    <a:pt x="286" y="251"/>
                    <a:pt x="334" y="394"/>
                    <a:pt x="203" y="441"/>
                  </a:cubicBezTo>
                  <a:cubicBezTo>
                    <a:pt x="191" y="560"/>
                    <a:pt x="131" y="668"/>
                    <a:pt x="36" y="751"/>
                  </a:cubicBezTo>
                  <a:cubicBezTo>
                    <a:pt x="0" y="858"/>
                    <a:pt x="12" y="941"/>
                    <a:pt x="72" y="1025"/>
                  </a:cubicBezTo>
                  <a:cubicBezTo>
                    <a:pt x="84" y="1144"/>
                    <a:pt x="84" y="1263"/>
                    <a:pt x="215" y="1299"/>
                  </a:cubicBezTo>
                  <a:lnTo>
                    <a:pt x="358" y="1168"/>
                  </a:lnTo>
                  <a:lnTo>
                    <a:pt x="500" y="1025"/>
                  </a:lnTo>
                  <a:lnTo>
                    <a:pt x="679" y="882"/>
                  </a:lnTo>
                  <a:cubicBezTo>
                    <a:pt x="793" y="768"/>
                    <a:pt x="904" y="674"/>
                    <a:pt x="1002" y="674"/>
                  </a:cubicBezTo>
                  <a:cubicBezTo>
                    <a:pt x="1089" y="674"/>
                    <a:pt x="1165" y="746"/>
                    <a:pt x="1227" y="941"/>
                  </a:cubicBezTo>
                  <a:cubicBezTo>
                    <a:pt x="1264" y="1043"/>
                    <a:pt x="1309" y="1075"/>
                    <a:pt x="1358" y="1075"/>
                  </a:cubicBezTo>
                  <a:cubicBezTo>
                    <a:pt x="1417" y="1075"/>
                    <a:pt x="1483" y="1027"/>
                    <a:pt x="1548" y="1001"/>
                  </a:cubicBezTo>
                  <a:cubicBezTo>
                    <a:pt x="1465" y="644"/>
                    <a:pt x="1108" y="489"/>
                    <a:pt x="965" y="167"/>
                  </a:cubicBezTo>
                  <a:cubicBezTo>
                    <a:pt x="886" y="44"/>
                    <a:pt x="804" y="0"/>
                    <a:pt x="7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2"/>
            <p:cNvSpPr/>
            <p:nvPr/>
          </p:nvSpPr>
          <p:spPr>
            <a:xfrm>
              <a:off x="5736125" y="3874000"/>
              <a:ext cx="13125" cy="58175"/>
            </a:xfrm>
            <a:custGeom>
              <a:avLst/>
              <a:gdLst/>
              <a:ahLst/>
              <a:cxnLst/>
              <a:rect l="l" t="t" r="r" b="b"/>
              <a:pathLst>
                <a:path w="525" h="2327" extrusionOk="0">
                  <a:moveTo>
                    <a:pt x="101" y="1"/>
                  </a:moveTo>
                  <a:cubicBezTo>
                    <a:pt x="79" y="1"/>
                    <a:pt x="54" y="16"/>
                    <a:pt x="36" y="53"/>
                  </a:cubicBezTo>
                  <a:cubicBezTo>
                    <a:pt x="36" y="601"/>
                    <a:pt x="48" y="1160"/>
                    <a:pt x="24" y="1696"/>
                  </a:cubicBezTo>
                  <a:cubicBezTo>
                    <a:pt x="0" y="2029"/>
                    <a:pt x="119" y="2232"/>
                    <a:pt x="441" y="2327"/>
                  </a:cubicBezTo>
                  <a:cubicBezTo>
                    <a:pt x="453" y="2255"/>
                    <a:pt x="465" y="2172"/>
                    <a:pt x="477" y="2077"/>
                  </a:cubicBezTo>
                  <a:cubicBezTo>
                    <a:pt x="524" y="2005"/>
                    <a:pt x="524" y="1946"/>
                    <a:pt x="453" y="1898"/>
                  </a:cubicBezTo>
                  <a:cubicBezTo>
                    <a:pt x="399" y="1918"/>
                    <a:pt x="342" y="1937"/>
                    <a:pt x="293" y="1937"/>
                  </a:cubicBezTo>
                  <a:cubicBezTo>
                    <a:pt x="221" y="1937"/>
                    <a:pt x="167" y="1896"/>
                    <a:pt x="167" y="1755"/>
                  </a:cubicBezTo>
                  <a:lnTo>
                    <a:pt x="167" y="53"/>
                  </a:lnTo>
                  <a:cubicBezTo>
                    <a:pt x="167" y="41"/>
                    <a:pt x="155" y="29"/>
                    <a:pt x="119" y="5"/>
                  </a:cubicBezTo>
                  <a:cubicBezTo>
                    <a:pt x="114" y="2"/>
                    <a:pt x="108"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32"/>
            <p:cNvSpPr/>
            <p:nvPr/>
          </p:nvSpPr>
          <p:spPr>
            <a:xfrm>
              <a:off x="5762325" y="3928875"/>
              <a:ext cx="3575" cy="3575"/>
            </a:xfrm>
            <a:custGeom>
              <a:avLst/>
              <a:gdLst/>
              <a:ahLst/>
              <a:cxnLst/>
              <a:rect l="l" t="t" r="r" b="b"/>
              <a:pathLst>
                <a:path w="143" h="143" extrusionOk="0">
                  <a:moveTo>
                    <a:pt x="12" y="1"/>
                  </a:moveTo>
                  <a:lnTo>
                    <a:pt x="12" y="1"/>
                  </a:lnTo>
                  <a:cubicBezTo>
                    <a:pt x="0" y="49"/>
                    <a:pt x="12" y="96"/>
                    <a:pt x="24" y="120"/>
                  </a:cubicBezTo>
                  <a:cubicBezTo>
                    <a:pt x="49" y="128"/>
                    <a:pt x="79" y="142"/>
                    <a:pt x="107" y="142"/>
                  </a:cubicBezTo>
                  <a:cubicBezTo>
                    <a:pt x="120" y="142"/>
                    <a:pt x="132" y="139"/>
                    <a:pt x="143" y="132"/>
                  </a:cubicBezTo>
                  <a:lnTo>
                    <a:pt x="1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32"/>
            <p:cNvSpPr/>
            <p:nvPr/>
          </p:nvSpPr>
          <p:spPr>
            <a:xfrm>
              <a:off x="5784350" y="3932150"/>
              <a:ext cx="3300" cy="4200"/>
            </a:xfrm>
            <a:custGeom>
              <a:avLst/>
              <a:gdLst/>
              <a:ahLst/>
              <a:cxnLst/>
              <a:rect l="l" t="t" r="r" b="b"/>
              <a:pathLst>
                <a:path w="132" h="168" extrusionOk="0">
                  <a:moveTo>
                    <a:pt x="0" y="1"/>
                  </a:moveTo>
                  <a:cubicBezTo>
                    <a:pt x="0" y="96"/>
                    <a:pt x="60" y="144"/>
                    <a:pt x="131" y="168"/>
                  </a:cubicBezTo>
                  <a:cubicBezTo>
                    <a:pt x="131" y="84"/>
                    <a:pt x="84" y="2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32"/>
            <p:cNvSpPr/>
            <p:nvPr/>
          </p:nvSpPr>
          <p:spPr>
            <a:xfrm>
              <a:off x="6094800" y="4051250"/>
              <a:ext cx="14900" cy="3400"/>
            </a:xfrm>
            <a:custGeom>
              <a:avLst/>
              <a:gdLst/>
              <a:ahLst/>
              <a:cxnLst/>
              <a:rect l="l" t="t" r="r" b="b"/>
              <a:pathLst>
                <a:path w="596" h="136" extrusionOk="0">
                  <a:moveTo>
                    <a:pt x="314" y="1"/>
                  </a:moveTo>
                  <a:cubicBezTo>
                    <a:pt x="210" y="1"/>
                    <a:pt x="105" y="23"/>
                    <a:pt x="0" y="23"/>
                  </a:cubicBezTo>
                  <a:cubicBezTo>
                    <a:pt x="98" y="108"/>
                    <a:pt x="206" y="135"/>
                    <a:pt x="317" y="135"/>
                  </a:cubicBezTo>
                  <a:cubicBezTo>
                    <a:pt x="409" y="135"/>
                    <a:pt x="504" y="116"/>
                    <a:pt x="596" y="95"/>
                  </a:cubicBezTo>
                  <a:cubicBezTo>
                    <a:pt x="504" y="20"/>
                    <a:pt x="409" y="1"/>
                    <a:pt x="3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32"/>
            <p:cNvSpPr/>
            <p:nvPr/>
          </p:nvSpPr>
          <p:spPr>
            <a:xfrm>
              <a:off x="6070975" y="4051825"/>
              <a:ext cx="6575" cy="2775"/>
            </a:xfrm>
            <a:custGeom>
              <a:avLst/>
              <a:gdLst/>
              <a:ahLst/>
              <a:cxnLst/>
              <a:rect l="l" t="t" r="r" b="b"/>
              <a:pathLst>
                <a:path w="263" h="111" extrusionOk="0">
                  <a:moveTo>
                    <a:pt x="1" y="0"/>
                  </a:moveTo>
                  <a:lnTo>
                    <a:pt x="1" y="95"/>
                  </a:lnTo>
                  <a:cubicBezTo>
                    <a:pt x="38" y="104"/>
                    <a:pt x="75" y="111"/>
                    <a:pt x="109" y="111"/>
                  </a:cubicBezTo>
                  <a:cubicBezTo>
                    <a:pt x="175" y="111"/>
                    <a:pt x="232" y="86"/>
                    <a:pt x="2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2"/>
            <p:cNvSpPr/>
            <p:nvPr/>
          </p:nvSpPr>
          <p:spPr>
            <a:xfrm>
              <a:off x="6087950" y="4051825"/>
              <a:ext cx="5375" cy="1250"/>
            </a:xfrm>
            <a:custGeom>
              <a:avLst/>
              <a:gdLst/>
              <a:ahLst/>
              <a:cxnLst/>
              <a:rect l="l" t="t" r="r" b="b"/>
              <a:pathLst>
                <a:path w="215" h="50" extrusionOk="0">
                  <a:moveTo>
                    <a:pt x="1" y="0"/>
                  </a:moveTo>
                  <a:cubicBezTo>
                    <a:pt x="35" y="34"/>
                    <a:pt x="69" y="49"/>
                    <a:pt x="103" y="49"/>
                  </a:cubicBezTo>
                  <a:cubicBezTo>
                    <a:pt x="140" y="49"/>
                    <a:pt x="178" y="31"/>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2"/>
            <p:cNvSpPr/>
            <p:nvPr/>
          </p:nvSpPr>
          <p:spPr>
            <a:xfrm>
              <a:off x="6043300" y="4015500"/>
              <a:ext cx="2400" cy="3600"/>
            </a:xfrm>
            <a:custGeom>
              <a:avLst/>
              <a:gdLst/>
              <a:ahLst/>
              <a:cxnLst/>
              <a:rect l="l" t="t" r="r" b="b"/>
              <a:pathLst>
                <a:path w="96" h="144" extrusionOk="0">
                  <a:moveTo>
                    <a:pt x="96" y="1"/>
                  </a:moveTo>
                  <a:lnTo>
                    <a:pt x="96" y="1"/>
                  </a:lnTo>
                  <a:cubicBezTo>
                    <a:pt x="1" y="36"/>
                    <a:pt x="1" y="84"/>
                    <a:pt x="84" y="144"/>
                  </a:cubicBezTo>
                  <a:cubicBezTo>
                    <a:pt x="84" y="96"/>
                    <a:pt x="84" y="48"/>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2"/>
            <p:cNvSpPr/>
            <p:nvPr/>
          </p:nvSpPr>
          <p:spPr>
            <a:xfrm>
              <a:off x="6006400" y="3899425"/>
              <a:ext cx="29475" cy="19625"/>
            </a:xfrm>
            <a:custGeom>
              <a:avLst/>
              <a:gdLst/>
              <a:ahLst/>
              <a:cxnLst/>
              <a:rect l="l" t="t" r="r" b="b"/>
              <a:pathLst>
                <a:path w="1179" h="785" extrusionOk="0">
                  <a:moveTo>
                    <a:pt x="417" y="0"/>
                  </a:moveTo>
                  <a:cubicBezTo>
                    <a:pt x="286" y="95"/>
                    <a:pt x="131" y="203"/>
                    <a:pt x="0" y="286"/>
                  </a:cubicBezTo>
                  <a:cubicBezTo>
                    <a:pt x="0" y="322"/>
                    <a:pt x="12" y="334"/>
                    <a:pt x="48" y="346"/>
                  </a:cubicBezTo>
                  <a:cubicBezTo>
                    <a:pt x="52" y="358"/>
                    <a:pt x="60" y="363"/>
                    <a:pt x="71" y="363"/>
                  </a:cubicBezTo>
                  <a:cubicBezTo>
                    <a:pt x="90" y="363"/>
                    <a:pt x="116" y="345"/>
                    <a:pt x="131" y="322"/>
                  </a:cubicBezTo>
                  <a:cubicBezTo>
                    <a:pt x="298" y="405"/>
                    <a:pt x="262" y="572"/>
                    <a:pt x="298" y="715"/>
                  </a:cubicBezTo>
                  <a:cubicBezTo>
                    <a:pt x="326" y="768"/>
                    <a:pt x="358" y="784"/>
                    <a:pt x="390" y="784"/>
                  </a:cubicBezTo>
                  <a:cubicBezTo>
                    <a:pt x="446" y="784"/>
                    <a:pt x="506" y="736"/>
                    <a:pt x="562" y="736"/>
                  </a:cubicBezTo>
                  <a:cubicBezTo>
                    <a:pt x="569" y="736"/>
                    <a:pt x="577" y="737"/>
                    <a:pt x="584" y="738"/>
                  </a:cubicBezTo>
                  <a:cubicBezTo>
                    <a:pt x="1155" y="596"/>
                    <a:pt x="1179" y="584"/>
                    <a:pt x="1000" y="179"/>
                  </a:cubicBezTo>
                  <a:cubicBezTo>
                    <a:pt x="881" y="60"/>
                    <a:pt x="679" y="179"/>
                    <a:pt x="548" y="24"/>
                  </a:cubicBezTo>
                  <a:cubicBezTo>
                    <a:pt x="500" y="24"/>
                    <a:pt x="465" y="24"/>
                    <a:pt x="4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2"/>
            <p:cNvSpPr/>
            <p:nvPr/>
          </p:nvSpPr>
          <p:spPr>
            <a:xfrm>
              <a:off x="6020375" y="3900300"/>
              <a:ext cx="11050" cy="3700"/>
            </a:xfrm>
            <a:custGeom>
              <a:avLst/>
              <a:gdLst/>
              <a:ahLst/>
              <a:cxnLst/>
              <a:rect l="l" t="t" r="r" b="b"/>
              <a:pathLst>
                <a:path w="442" h="148" extrusionOk="0">
                  <a:moveTo>
                    <a:pt x="156" y="1"/>
                  </a:moveTo>
                  <a:cubicBezTo>
                    <a:pt x="96" y="1"/>
                    <a:pt x="48" y="13"/>
                    <a:pt x="1" y="13"/>
                  </a:cubicBezTo>
                  <a:cubicBezTo>
                    <a:pt x="76" y="130"/>
                    <a:pt x="180" y="147"/>
                    <a:pt x="293" y="147"/>
                  </a:cubicBezTo>
                  <a:cubicBezTo>
                    <a:pt x="341" y="147"/>
                    <a:pt x="391" y="144"/>
                    <a:pt x="441" y="144"/>
                  </a:cubicBezTo>
                  <a:cubicBezTo>
                    <a:pt x="382" y="25"/>
                    <a:pt x="263" y="13"/>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2"/>
            <p:cNvSpPr/>
            <p:nvPr/>
          </p:nvSpPr>
          <p:spPr>
            <a:xfrm>
              <a:off x="6005200" y="3916775"/>
              <a:ext cx="15800" cy="5000"/>
            </a:xfrm>
            <a:custGeom>
              <a:avLst/>
              <a:gdLst/>
              <a:ahLst/>
              <a:cxnLst/>
              <a:rect l="l" t="t" r="r" b="b"/>
              <a:pathLst>
                <a:path w="632" h="200" extrusionOk="0">
                  <a:moveTo>
                    <a:pt x="527" y="0"/>
                  </a:moveTo>
                  <a:cubicBezTo>
                    <a:pt x="463" y="0"/>
                    <a:pt x="399" y="44"/>
                    <a:pt x="346" y="44"/>
                  </a:cubicBezTo>
                  <a:cubicBezTo>
                    <a:pt x="227" y="56"/>
                    <a:pt x="108" y="68"/>
                    <a:pt x="1" y="104"/>
                  </a:cubicBezTo>
                  <a:cubicBezTo>
                    <a:pt x="13" y="128"/>
                    <a:pt x="36" y="175"/>
                    <a:pt x="60" y="199"/>
                  </a:cubicBezTo>
                  <a:cubicBezTo>
                    <a:pt x="251" y="187"/>
                    <a:pt x="429" y="187"/>
                    <a:pt x="632" y="175"/>
                  </a:cubicBezTo>
                  <a:lnTo>
                    <a:pt x="632" y="116"/>
                  </a:lnTo>
                  <a:lnTo>
                    <a:pt x="632" y="56"/>
                  </a:lnTo>
                  <a:cubicBezTo>
                    <a:pt x="598" y="14"/>
                    <a:pt x="562" y="0"/>
                    <a:pt x="5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2"/>
            <p:cNvSpPr/>
            <p:nvPr/>
          </p:nvSpPr>
          <p:spPr>
            <a:xfrm>
              <a:off x="6003425" y="3907450"/>
              <a:ext cx="6925" cy="5225"/>
            </a:xfrm>
            <a:custGeom>
              <a:avLst/>
              <a:gdLst/>
              <a:ahLst/>
              <a:cxnLst/>
              <a:rect l="l" t="t" r="r" b="b"/>
              <a:pathLst>
                <a:path w="277" h="209" extrusionOk="0">
                  <a:moveTo>
                    <a:pt x="119" y="1"/>
                  </a:moveTo>
                  <a:cubicBezTo>
                    <a:pt x="12" y="72"/>
                    <a:pt x="0" y="179"/>
                    <a:pt x="131" y="203"/>
                  </a:cubicBezTo>
                  <a:cubicBezTo>
                    <a:pt x="148" y="207"/>
                    <a:pt x="162" y="209"/>
                    <a:pt x="174" y="209"/>
                  </a:cubicBezTo>
                  <a:cubicBezTo>
                    <a:pt x="276" y="209"/>
                    <a:pt x="240" y="87"/>
                    <a:pt x="250" y="13"/>
                  </a:cubicBezTo>
                  <a:cubicBezTo>
                    <a:pt x="203" y="13"/>
                    <a:pt x="167" y="1"/>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32"/>
            <p:cNvSpPr/>
            <p:nvPr/>
          </p:nvSpPr>
          <p:spPr>
            <a:xfrm>
              <a:off x="6128425" y="4055700"/>
              <a:ext cx="4500" cy="2400"/>
            </a:xfrm>
            <a:custGeom>
              <a:avLst/>
              <a:gdLst/>
              <a:ahLst/>
              <a:cxnLst/>
              <a:rect l="l" t="t" r="r" b="b"/>
              <a:pathLst>
                <a:path w="180" h="96" extrusionOk="0">
                  <a:moveTo>
                    <a:pt x="179" y="95"/>
                  </a:moveTo>
                  <a:lnTo>
                    <a:pt x="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32"/>
            <p:cNvSpPr/>
            <p:nvPr/>
          </p:nvSpPr>
          <p:spPr>
            <a:xfrm>
              <a:off x="6171300" y="4055100"/>
              <a:ext cx="12225" cy="2700"/>
            </a:xfrm>
            <a:custGeom>
              <a:avLst/>
              <a:gdLst/>
              <a:ahLst/>
              <a:cxnLst/>
              <a:rect l="l" t="t" r="r" b="b"/>
              <a:pathLst>
                <a:path w="489" h="108" extrusionOk="0">
                  <a:moveTo>
                    <a:pt x="0" y="0"/>
                  </a:moveTo>
                  <a:lnTo>
                    <a:pt x="0" y="84"/>
                  </a:lnTo>
                  <a:cubicBezTo>
                    <a:pt x="131" y="84"/>
                    <a:pt x="274" y="107"/>
                    <a:pt x="417" y="107"/>
                  </a:cubicBezTo>
                  <a:cubicBezTo>
                    <a:pt x="488" y="72"/>
                    <a:pt x="488" y="48"/>
                    <a:pt x="3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2"/>
            <p:cNvSpPr/>
            <p:nvPr/>
          </p:nvSpPr>
          <p:spPr>
            <a:xfrm>
              <a:off x="6184100" y="4055400"/>
              <a:ext cx="4475" cy="3300"/>
            </a:xfrm>
            <a:custGeom>
              <a:avLst/>
              <a:gdLst/>
              <a:ahLst/>
              <a:cxnLst/>
              <a:rect l="l" t="t" r="r" b="b"/>
              <a:pathLst>
                <a:path w="179" h="132" extrusionOk="0">
                  <a:moveTo>
                    <a:pt x="60" y="0"/>
                  </a:moveTo>
                  <a:cubicBezTo>
                    <a:pt x="0" y="36"/>
                    <a:pt x="0" y="72"/>
                    <a:pt x="60" y="107"/>
                  </a:cubicBezTo>
                  <a:lnTo>
                    <a:pt x="48" y="131"/>
                  </a:lnTo>
                  <a:cubicBezTo>
                    <a:pt x="96" y="119"/>
                    <a:pt x="143" y="119"/>
                    <a:pt x="179" y="107"/>
                  </a:cubicBezTo>
                  <a:cubicBezTo>
                    <a:pt x="179" y="36"/>
                    <a:pt x="119" y="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2"/>
            <p:cNvSpPr/>
            <p:nvPr/>
          </p:nvSpPr>
          <p:spPr>
            <a:xfrm>
              <a:off x="6181725" y="4055100"/>
              <a:ext cx="3875" cy="3000"/>
            </a:xfrm>
            <a:custGeom>
              <a:avLst/>
              <a:gdLst/>
              <a:ahLst/>
              <a:cxnLst/>
              <a:rect l="l" t="t" r="r" b="b"/>
              <a:pathLst>
                <a:path w="155" h="120" extrusionOk="0">
                  <a:moveTo>
                    <a:pt x="155" y="0"/>
                  </a:moveTo>
                  <a:cubicBezTo>
                    <a:pt x="95" y="0"/>
                    <a:pt x="60" y="0"/>
                    <a:pt x="0" y="12"/>
                  </a:cubicBezTo>
                  <a:lnTo>
                    <a:pt x="0" y="119"/>
                  </a:lnTo>
                  <a:lnTo>
                    <a:pt x="155" y="119"/>
                  </a:lnTo>
                  <a:lnTo>
                    <a:pt x="155" y="60"/>
                  </a:ln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32"/>
            <p:cNvSpPr/>
            <p:nvPr/>
          </p:nvSpPr>
          <p:spPr>
            <a:xfrm>
              <a:off x="6168325" y="4055400"/>
              <a:ext cx="3300" cy="2550"/>
            </a:xfrm>
            <a:custGeom>
              <a:avLst/>
              <a:gdLst/>
              <a:ahLst/>
              <a:cxnLst/>
              <a:rect l="l" t="t" r="r" b="b"/>
              <a:pathLst>
                <a:path w="132" h="102" extrusionOk="0">
                  <a:moveTo>
                    <a:pt x="131" y="0"/>
                  </a:moveTo>
                  <a:cubicBezTo>
                    <a:pt x="84" y="36"/>
                    <a:pt x="36" y="48"/>
                    <a:pt x="0" y="83"/>
                  </a:cubicBezTo>
                  <a:cubicBezTo>
                    <a:pt x="18" y="95"/>
                    <a:pt x="39" y="101"/>
                    <a:pt x="61" y="101"/>
                  </a:cubicBezTo>
                  <a:cubicBezTo>
                    <a:pt x="84" y="101"/>
                    <a:pt x="107" y="95"/>
                    <a:pt x="131" y="83"/>
                  </a:cubicBezTo>
                  <a:lnTo>
                    <a:pt x="131" y="48"/>
                  </a:lnTo>
                  <a:lnTo>
                    <a:pt x="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32"/>
            <p:cNvSpPr/>
            <p:nvPr/>
          </p:nvSpPr>
          <p:spPr>
            <a:xfrm>
              <a:off x="5981100" y="3926200"/>
              <a:ext cx="13700" cy="3425"/>
            </a:xfrm>
            <a:custGeom>
              <a:avLst/>
              <a:gdLst/>
              <a:ahLst/>
              <a:cxnLst/>
              <a:rect l="l" t="t" r="r" b="b"/>
              <a:pathLst>
                <a:path w="548" h="137" extrusionOk="0">
                  <a:moveTo>
                    <a:pt x="0" y="1"/>
                  </a:moveTo>
                  <a:lnTo>
                    <a:pt x="0" y="96"/>
                  </a:lnTo>
                  <a:cubicBezTo>
                    <a:pt x="87" y="118"/>
                    <a:pt x="173" y="137"/>
                    <a:pt x="257" y="137"/>
                  </a:cubicBezTo>
                  <a:cubicBezTo>
                    <a:pt x="359" y="137"/>
                    <a:pt x="457" y="109"/>
                    <a:pt x="548" y="25"/>
                  </a:cubicBezTo>
                  <a:cubicBezTo>
                    <a:pt x="369" y="25"/>
                    <a:pt x="179"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2"/>
            <p:cNvSpPr/>
            <p:nvPr/>
          </p:nvSpPr>
          <p:spPr>
            <a:xfrm>
              <a:off x="5737300" y="3846725"/>
              <a:ext cx="50925" cy="14600"/>
            </a:xfrm>
            <a:custGeom>
              <a:avLst/>
              <a:gdLst/>
              <a:ahLst/>
              <a:cxnLst/>
              <a:rect l="l" t="t" r="r" b="b"/>
              <a:pathLst>
                <a:path w="2037" h="584" extrusionOk="0">
                  <a:moveTo>
                    <a:pt x="287" y="1"/>
                  </a:moveTo>
                  <a:cubicBezTo>
                    <a:pt x="239" y="25"/>
                    <a:pt x="227" y="72"/>
                    <a:pt x="215" y="132"/>
                  </a:cubicBezTo>
                  <a:cubicBezTo>
                    <a:pt x="215" y="251"/>
                    <a:pt x="1" y="346"/>
                    <a:pt x="168" y="477"/>
                  </a:cubicBezTo>
                  <a:cubicBezTo>
                    <a:pt x="255" y="457"/>
                    <a:pt x="341" y="449"/>
                    <a:pt x="427" y="449"/>
                  </a:cubicBezTo>
                  <a:cubicBezTo>
                    <a:pt x="780" y="449"/>
                    <a:pt x="1125" y="583"/>
                    <a:pt x="1478" y="583"/>
                  </a:cubicBezTo>
                  <a:cubicBezTo>
                    <a:pt x="1557" y="583"/>
                    <a:pt x="1636" y="577"/>
                    <a:pt x="1715" y="560"/>
                  </a:cubicBezTo>
                  <a:cubicBezTo>
                    <a:pt x="1668" y="489"/>
                    <a:pt x="1561" y="406"/>
                    <a:pt x="1596" y="358"/>
                  </a:cubicBezTo>
                  <a:cubicBezTo>
                    <a:pt x="1608" y="314"/>
                    <a:pt x="1639" y="303"/>
                    <a:pt x="1680" y="303"/>
                  </a:cubicBezTo>
                  <a:cubicBezTo>
                    <a:pt x="1718" y="303"/>
                    <a:pt x="1763" y="312"/>
                    <a:pt x="1806" y="312"/>
                  </a:cubicBezTo>
                  <a:cubicBezTo>
                    <a:pt x="1815" y="312"/>
                    <a:pt x="1825" y="312"/>
                    <a:pt x="1835" y="310"/>
                  </a:cubicBezTo>
                  <a:cubicBezTo>
                    <a:pt x="1906" y="299"/>
                    <a:pt x="1966" y="287"/>
                    <a:pt x="2037" y="263"/>
                  </a:cubicBezTo>
                  <a:cubicBezTo>
                    <a:pt x="1442" y="179"/>
                    <a:pt x="870" y="84"/>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2"/>
            <p:cNvSpPr/>
            <p:nvPr/>
          </p:nvSpPr>
          <p:spPr>
            <a:xfrm>
              <a:off x="5734625" y="3814575"/>
              <a:ext cx="11350" cy="35875"/>
            </a:xfrm>
            <a:custGeom>
              <a:avLst/>
              <a:gdLst/>
              <a:ahLst/>
              <a:cxnLst/>
              <a:rect l="l" t="t" r="r" b="b"/>
              <a:pathLst>
                <a:path w="454" h="1435" extrusionOk="0">
                  <a:moveTo>
                    <a:pt x="108" y="1"/>
                  </a:moveTo>
                  <a:cubicBezTo>
                    <a:pt x="96" y="37"/>
                    <a:pt x="60" y="61"/>
                    <a:pt x="48" y="96"/>
                  </a:cubicBezTo>
                  <a:cubicBezTo>
                    <a:pt x="48" y="430"/>
                    <a:pt x="25" y="763"/>
                    <a:pt x="1" y="1108"/>
                  </a:cubicBezTo>
                  <a:cubicBezTo>
                    <a:pt x="77" y="1261"/>
                    <a:pt x="134" y="1434"/>
                    <a:pt x="335" y="1434"/>
                  </a:cubicBezTo>
                  <a:cubicBezTo>
                    <a:pt x="354" y="1434"/>
                    <a:pt x="373" y="1433"/>
                    <a:pt x="394" y="1430"/>
                  </a:cubicBezTo>
                  <a:lnTo>
                    <a:pt x="394" y="1287"/>
                  </a:lnTo>
                  <a:cubicBezTo>
                    <a:pt x="406" y="942"/>
                    <a:pt x="453" y="620"/>
                    <a:pt x="406" y="299"/>
                  </a:cubicBezTo>
                  <a:lnTo>
                    <a:pt x="1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2"/>
            <p:cNvSpPr/>
            <p:nvPr/>
          </p:nvSpPr>
          <p:spPr>
            <a:xfrm>
              <a:off x="5743575" y="3811600"/>
              <a:ext cx="5375" cy="7175"/>
            </a:xfrm>
            <a:custGeom>
              <a:avLst/>
              <a:gdLst/>
              <a:ahLst/>
              <a:cxnLst/>
              <a:rect l="l" t="t" r="r" b="b"/>
              <a:pathLst>
                <a:path w="215" h="287" extrusionOk="0">
                  <a:moveTo>
                    <a:pt x="214" y="1"/>
                  </a:moveTo>
                  <a:cubicBezTo>
                    <a:pt x="36" y="25"/>
                    <a:pt x="0" y="144"/>
                    <a:pt x="48" y="287"/>
                  </a:cubicBezTo>
                  <a:cubicBezTo>
                    <a:pt x="107" y="180"/>
                    <a:pt x="155" y="96"/>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2"/>
            <p:cNvSpPr/>
            <p:nvPr/>
          </p:nvSpPr>
          <p:spPr>
            <a:xfrm>
              <a:off x="5790900" y="3852975"/>
              <a:ext cx="3000" cy="2850"/>
            </a:xfrm>
            <a:custGeom>
              <a:avLst/>
              <a:gdLst/>
              <a:ahLst/>
              <a:cxnLst/>
              <a:rect l="l" t="t" r="r" b="b"/>
              <a:pathLst>
                <a:path w="120" h="114" extrusionOk="0">
                  <a:moveTo>
                    <a:pt x="75" y="0"/>
                  </a:moveTo>
                  <a:cubicBezTo>
                    <a:pt x="52" y="0"/>
                    <a:pt x="31" y="14"/>
                    <a:pt x="0" y="37"/>
                  </a:cubicBezTo>
                  <a:cubicBezTo>
                    <a:pt x="24" y="84"/>
                    <a:pt x="48" y="114"/>
                    <a:pt x="69" y="114"/>
                  </a:cubicBezTo>
                  <a:cubicBezTo>
                    <a:pt x="89" y="114"/>
                    <a:pt x="107" y="84"/>
                    <a:pt x="119" y="13"/>
                  </a:cubicBezTo>
                  <a:cubicBezTo>
                    <a:pt x="102" y="4"/>
                    <a:pt x="88" y="0"/>
                    <a:pt x="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32"/>
            <p:cNvSpPr/>
            <p:nvPr/>
          </p:nvSpPr>
          <p:spPr>
            <a:xfrm>
              <a:off x="5680450" y="3802975"/>
              <a:ext cx="42300" cy="12700"/>
            </a:xfrm>
            <a:custGeom>
              <a:avLst/>
              <a:gdLst/>
              <a:ahLst/>
              <a:cxnLst/>
              <a:rect l="l" t="t" r="r" b="b"/>
              <a:pathLst>
                <a:path w="1692" h="508" extrusionOk="0">
                  <a:moveTo>
                    <a:pt x="1" y="1"/>
                  </a:moveTo>
                  <a:lnTo>
                    <a:pt x="1" y="1"/>
                  </a:lnTo>
                  <a:cubicBezTo>
                    <a:pt x="107" y="300"/>
                    <a:pt x="296" y="365"/>
                    <a:pt x="508" y="365"/>
                  </a:cubicBezTo>
                  <a:cubicBezTo>
                    <a:pt x="667" y="365"/>
                    <a:pt x="840" y="328"/>
                    <a:pt x="1000" y="328"/>
                  </a:cubicBezTo>
                  <a:cubicBezTo>
                    <a:pt x="1153" y="328"/>
                    <a:pt x="1295" y="361"/>
                    <a:pt x="1406" y="489"/>
                  </a:cubicBezTo>
                  <a:cubicBezTo>
                    <a:pt x="1421" y="502"/>
                    <a:pt x="1436" y="507"/>
                    <a:pt x="1451" y="507"/>
                  </a:cubicBezTo>
                  <a:cubicBezTo>
                    <a:pt x="1515" y="507"/>
                    <a:pt x="1574" y="399"/>
                    <a:pt x="1632" y="370"/>
                  </a:cubicBezTo>
                  <a:cubicBezTo>
                    <a:pt x="1656" y="346"/>
                    <a:pt x="1680" y="334"/>
                    <a:pt x="1692" y="322"/>
                  </a:cubicBezTo>
                  <a:cubicBezTo>
                    <a:pt x="1156" y="48"/>
                    <a:pt x="537" y="25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32"/>
            <p:cNvSpPr/>
            <p:nvPr/>
          </p:nvSpPr>
          <p:spPr>
            <a:xfrm>
              <a:off x="5673025" y="3789050"/>
              <a:ext cx="24425" cy="14250"/>
            </a:xfrm>
            <a:custGeom>
              <a:avLst/>
              <a:gdLst/>
              <a:ahLst/>
              <a:cxnLst/>
              <a:rect l="l" t="t" r="r" b="b"/>
              <a:pathLst>
                <a:path w="977" h="570" extrusionOk="0">
                  <a:moveTo>
                    <a:pt x="632" y="0"/>
                  </a:moveTo>
                  <a:cubicBezTo>
                    <a:pt x="539" y="0"/>
                    <a:pt x="445" y="28"/>
                    <a:pt x="357" y="69"/>
                  </a:cubicBezTo>
                  <a:cubicBezTo>
                    <a:pt x="131" y="177"/>
                    <a:pt x="0" y="367"/>
                    <a:pt x="310" y="570"/>
                  </a:cubicBezTo>
                  <a:cubicBezTo>
                    <a:pt x="337" y="214"/>
                    <a:pt x="538" y="173"/>
                    <a:pt x="765" y="173"/>
                  </a:cubicBezTo>
                  <a:cubicBezTo>
                    <a:pt x="834" y="173"/>
                    <a:pt x="907" y="177"/>
                    <a:pt x="977" y="177"/>
                  </a:cubicBezTo>
                  <a:cubicBezTo>
                    <a:pt x="875" y="48"/>
                    <a:pt x="755" y="0"/>
                    <a:pt x="6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2"/>
            <p:cNvSpPr/>
            <p:nvPr/>
          </p:nvSpPr>
          <p:spPr>
            <a:xfrm>
              <a:off x="5732550" y="3811325"/>
              <a:ext cx="4500" cy="4475"/>
            </a:xfrm>
            <a:custGeom>
              <a:avLst/>
              <a:gdLst/>
              <a:ahLst/>
              <a:cxnLst/>
              <a:rect l="l" t="t" r="r" b="b"/>
              <a:pathLst>
                <a:path w="180" h="179" extrusionOk="0">
                  <a:moveTo>
                    <a:pt x="0" y="0"/>
                  </a:moveTo>
                  <a:cubicBezTo>
                    <a:pt x="0" y="48"/>
                    <a:pt x="12" y="95"/>
                    <a:pt x="48" y="119"/>
                  </a:cubicBezTo>
                  <a:cubicBezTo>
                    <a:pt x="48" y="131"/>
                    <a:pt x="48" y="155"/>
                    <a:pt x="72" y="167"/>
                  </a:cubicBezTo>
                  <a:cubicBezTo>
                    <a:pt x="84" y="175"/>
                    <a:pt x="94" y="179"/>
                    <a:pt x="105" y="179"/>
                  </a:cubicBezTo>
                  <a:cubicBezTo>
                    <a:pt x="125" y="179"/>
                    <a:pt x="143" y="163"/>
                    <a:pt x="167" y="131"/>
                  </a:cubicBezTo>
                  <a:lnTo>
                    <a:pt x="179" y="119"/>
                  </a:lnTo>
                  <a:cubicBezTo>
                    <a:pt x="143" y="48"/>
                    <a:pt x="84"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2"/>
            <p:cNvSpPr/>
            <p:nvPr/>
          </p:nvSpPr>
          <p:spPr>
            <a:xfrm>
              <a:off x="5582225" y="3761850"/>
              <a:ext cx="135775" cy="20025"/>
            </a:xfrm>
            <a:custGeom>
              <a:avLst/>
              <a:gdLst/>
              <a:ahLst/>
              <a:cxnLst/>
              <a:rect l="l" t="t" r="r" b="b"/>
              <a:pathLst>
                <a:path w="5431" h="801" extrusionOk="0">
                  <a:moveTo>
                    <a:pt x="252" y="1"/>
                  </a:moveTo>
                  <a:cubicBezTo>
                    <a:pt x="147" y="1"/>
                    <a:pt x="54" y="54"/>
                    <a:pt x="1" y="253"/>
                  </a:cubicBezTo>
                  <a:cubicBezTo>
                    <a:pt x="132" y="360"/>
                    <a:pt x="310" y="265"/>
                    <a:pt x="441" y="372"/>
                  </a:cubicBezTo>
                  <a:cubicBezTo>
                    <a:pt x="1394" y="538"/>
                    <a:pt x="2346" y="622"/>
                    <a:pt x="3323" y="681"/>
                  </a:cubicBezTo>
                  <a:cubicBezTo>
                    <a:pt x="3487" y="738"/>
                    <a:pt x="3654" y="752"/>
                    <a:pt x="3821" y="752"/>
                  </a:cubicBezTo>
                  <a:cubicBezTo>
                    <a:pt x="3994" y="752"/>
                    <a:pt x="4167" y="737"/>
                    <a:pt x="4338" y="737"/>
                  </a:cubicBezTo>
                  <a:cubicBezTo>
                    <a:pt x="4385" y="737"/>
                    <a:pt x="4431" y="738"/>
                    <a:pt x="4478" y="741"/>
                  </a:cubicBezTo>
                  <a:cubicBezTo>
                    <a:pt x="4511" y="743"/>
                    <a:pt x="4544" y="743"/>
                    <a:pt x="4578" y="743"/>
                  </a:cubicBezTo>
                  <a:cubicBezTo>
                    <a:pt x="4630" y="743"/>
                    <a:pt x="4682" y="742"/>
                    <a:pt x="4733" y="742"/>
                  </a:cubicBezTo>
                  <a:cubicBezTo>
                    <a:pt x="4842" y="742"/>
                    <a:pt x="4949" y="748"/>
                    <a:pt x="5049" y="788"/>
                  </a:cubicBezTo>
                  <a:cubicBezTo>
                    <a:pt x="5085" y="800"/>
                    <a:pt x="5144" y="800"/>
                    <a:pt x="5192" y="800"/>
                  </a:cubicBezTo>
                  <a:cubicBezTo>
                    <a:pt x="5299" y="741"/>
                    <a:pt x="5430" y="705"/>
                    <a:pt x="5347" y="538"/>
                  </a:cubicBezTo>
                  <a:cubicBezTo>
                    <a:pt x="5144" y="491"/>
                    <a:pt x="4966" y="431"/>
                    <a:pt x="4775" y="419"/>
                  </a:cubicBezTo>
                  <a:cubicBezTo>
                    <a:pt x="3406" y="300"/>
                    <a:pt x="2025" y="181"/>
                    <a:pt x="656" y="74"/>
                  </a:cubicBezTo>
                  <a:cubicBezTo>
                    <a:pt x="651" y="74"/>
                    <a:pt x="646" y="74"/>
                    <a:pt x="641" y="74"/>
                  </a:cubicBezTo>
                  <a:cubicBezTo>
                    <a:pt x="520" y="74"/>
                    <a:pt x="377" y="1"/>
                    <a:pt x="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2"/>
            <p:cNvSpPr/>
            <p:nvPr/>
          </p:nvSpPr>
          <p:spPr>
            <a:xfrm>
              <a:off x="5728075" y="3775300"/>
              <a:ext cx="69975" cy="13425"/>
            </a:xfrm>
            <a:custGeom>
              <a:avLst/>
              <a:gdLst/>
              <a:ahLst/>
              <a:cxnLst/>
              <a:rect l="l" t="t" r="r" b="b"/>
              <a:pathLst>
                <a:path w="2799" h="537" extrusionOk="0">
                  <a:moveTo>
                    <a:pt x="552" y="21"/>
                  </a:moveTo>
                  <a:cubicBezTo>
                    <a:pt x="487" y="21"/>
                    <a:pt x="422" y="24"/>
                    <a:pt x="358" y="24"/>
                  </a:cubicBezTo>
                  <a:cubicBezTo>
                    <a:pt x="263" y="119"/>
                    <a:pt x="1" y="0"/>
                    <a:pt x="72" y="262"/>
                  </a:cubicBezTo>
                  <a:cubicBezTo>
                    <a:pt x="918" y="500"/>
                    <a:pt x="1811" y="369"/>
                    <a:pt x="2668" y="536"/>
                  </a:cubicBezTo>
                  <a:cubicBezTo>
                    <a:pt x="2704" y="465"/>
                    <a:pt x="2751" y="369"/>
                    <a:pt x="2799" y="298"/>
                  </a:cubicBezTo>
                  <a:lnTo>
                    <a:pt x="2799" y="298"/>
                  </a:lnTo>
                  <a:cubicBezTo>
                    <a:pt x="2784" y="298"/>
                    <a:pt x="2769" y="298"/>
                    <a:pt x="2755" y="298"/>
                  </a:cubicBezTo>
                  <a:cubicBezTo>
                    <a:pt x="2230" y="298"/>
                    <a:pt x="1730" y="126"/>
                    <a:pt x="1218" y="126"/>
                  </a:cubicBezTo>
                  <a:cubicBezTo>
                    <a:pt x="1130" y="126"/>
                    <a:pt x="1042" y="131"/>
                    <a:pt x="953" y="143"/>
                  </a:cubicBezTo>
                  <a:cubicBezTo>
                    <a:pt x="831" y="37"/>
                    <a:pt x="692" y="21"/>
                    <a:pt x="552" y="2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2"/>
            <p:cNvSpPr/>
            <p:nvPr/>
          </p:nvSpPr>
          <p:spPr>
            <a:xfrm>
              <a:off x="5712000" y="3774475"/>
              <a:ext cx="25050" cy="8000"/>
            </a:xfrm>
            <a:custGeom>
              <a:avLst/>
              <a:gdLst/>
              <a:ahLst/>
              <a:cxnLst/>
              <a:rect l="l" t="t" r="r" b="b"/>
              <a:pathLst>
                <a:path w="1002" h="320" extrusionOk="0">
                  <a:moveTo>
                    <a:pt x="649" y="1"/>
                  </a:moveTo>
                  <a:cubicBezTo>
                    <a:pt x="482" y="1"/>
                    <a:pt x="317" y="21"/>
                    <a:pt x="156" y="21"/>
                  </a:cubicBezTo>
                  <a:cubicBezTo>
                    <a:pt x="96" y="105"/>
                    <a:pt x="49" y="200"/>
                    <a:pt x="1" y="283"/>
                  </a:cubicBezTo>
                  <a:cubicBezTo>
                    <a:pt x="134" y="303"/>
                    <a:pt x="268" y="320"/>
                    <a:pt x="401" y="320"/>
                  </a:cubicBezTo>
                  <a:cubicBezTo>
                    <a:pt x="506" y="320"/>
                    <a:pt x="611" y="310"/>
                    <a:pt x="715" y="283"/>
                  </a:cubicBezTo>
                  <a:cubicBezTo>
                    <a:pt x="822" y="212"/>
                    <a:pt x="906" y="117"/>
                    <a:pt x="1001" y="45"/>
                  </a:cubicBezTo>
                  <a:cubicBezTo>
                    <a:pt x="883" y="11"/>
                    <a:pt x="766" y="1"/>
                    <a:pt x="6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32"/>
            <p:cNvSpPr/>
            <p:nvPr/>
          </p:nvSpPr>
          <p:spPr>
            <a:xfrm>
              <a:off x="5695950" y="3778525"/>
              <a:ext cx="11925" cy="3050"/>
            </a:xfrm>
            <a:custGeom>
              <a:avLst/>
              <a:gdLst/>
              <a:ahLst/>
              <a:cxnLst/>
              <a:rect l="l" t="t" r="r" b="b"/>
              <a:pathLst>
                <a:path w="477" h="122" extrusionOk="0">
                  <a:moveTo>
                    <a:pt x="171" y="1"/>
                  </a:moveTo>
                  <a:cubicBezTo>
                    <a:pt x="130" y="1"/>
                    <a:pt x="89" y="2"/>
                    <a:pt x="48" y="2"/>
                  </a:cubicBezTo>
                  <a:cubicBezTo>
                    <a:pt x="0" y="62"/>
                    <a:pt x="24" y="109"/>
                    <a:pt x="83" y="121"/>
                  </a:cubicBezTo>
                  <a:cubicBezTo>
                    <a:pt x="214" y="121"/>
                    <a:pt x="345" y="109"/>
                    <a:pt x="476" y="109"/>
                  </a:cubicBezTo>
                  <a:cubicBezTo>
                    <a:pt x="389" y="13"/>
                    <a:pt x="282" y="1"/>
                    <a:pt x="1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32"/>
            <p:cNvSpPr/>
            <p:nvPr/>
          </p:nvSpPr>
          <p:spPr>
            <a:xfrm>
              <a:off x="5783450" y="3860625"/>
              <a:ext cx="10750" cy="4300"/>
            </a:xfrm>
            <a:custGeom>
              <a:avLst/>
              <a:gdLst/>
              <a:ahLst/>
              <a:cxnLst/>
              <a:rect l="l" t="t" r="r" b="b"/>
              <a:pathLst>
                <a:path w="430" h="172" extrusionOk="0">
                  <a:moveTo>
                    <a:pt x="207" y="0"/>
                  </a:moveTo>
                  <a:cubicBezTo>
                    <a:pt x="142" y="0"/>
                    <a:pt x="70" y="20"/>
                    <a:pt x="0" y="40"/>
                  </a:cubicBezTo>
                  <a:cubicBezTo>
                    <a:pt x="131" y="88"/>
                    <a:pt x="286" y="123"/>
                    <a:pt x="429" y="171"/>
                  </a:cubicBezTo>
                  <a:cubicBezTo>
                    <a:pt x="380" y="39"/>
                    <a:pt x="300" y="0"/>
                    <a:pt x="2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2"/>
            <p:cNvSpPr/>
            <p:nvPr/>
          </p:nvSpPr>
          <p:spPr>
            <a:xfrm>
              <a:off x="6072175" y="3907750"/>
              <a:ext cx="1800" cy="1525"/>
            </a:xfrm>
            <a:custGeom>
              <a:avLst/>
              <a:gdLst/>
              <a:ahLst/>
              <a:cxnLst/>
              <a:rect l="l" t="t" r="r" b="b"/>
              <a:pathLst>
                <a:path w="72" h="61" extrusionOk="0">
                  <a:moveTo>
                    <a:pt x="72" y="1"/>
                  </a:moveTo>
                  <a:lnTo>
                    <a:pt x="72" y="1"/>
                  </a:lnTo>
                  <a:cubicBezTo>
                    <a:pt x="12" y="24"/>
                    <a:pt x="1" y="48"/>
                    <a:pt x="48" y="60"/>
                  </a:cubicBezTo>
                  <a:cubicBezTo>
                    <a:pt x="48" y="60"/>
                    <a:pt x="60" y="13"/>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2"/>
            <p:cNvSpPr/>
            <p:nvPr/>
          </p:nvSpPr>
          <p:spPr>
            <a:xfrm>
              <a:off x="6077825" y="3900025"/>
              <a:ext cx="15500" cy="4175"/>
            </a:xfrm>
            <a:custGeom>
              <a:avLst/>
              <a:gdLst/>
              <a:ahLst/>
              <a:cxnLst/>
              <a:rect l="l" t="t" r="r" b="b"/>
              <a:pathLst>
                <a:path w="620" h="167" extrusionOk="0">
                  <a:moveTo>
                    <a:pt x="288" y="1"/>
                  </a:moveTo>
                  <a:cubicBezTo>
                    <a:pt x="191" y="1"/>
                    <a:pt x="92" y="18"/>
                    <a:pt x="1" y="24"/>
                  </a:cubicBezTo>
                  <a:cubicBezTo>
                    <a:pt x="90" y="137"/>
                    <a:pt x="191" y="167"/>
                    <a:pt x="297" y="167"/>
                  </a:cubicBezTo>
                  <a:cubicBezTo>
                    <a:pt x="403" y="167"/>
                    <a:pt x="513" y="137"/>
                    <a:pt x="620" y="131"/>
                  </a:cubicBezTo>
                  <a:cubicBezTo>
                    <a:pt x="522" y="27"/>
                    <a:pt x="406" y="1"/>
                    <a:pt x="2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2"/>
            <p:cNvSpPr/>
            <p:nvPr/>
          </p:nvSpPr>
          <p:spPr>
            <a:xfrm>
              <a:off x="5723925" y="3844675"/>
              <a:ext cx="16675" cy="30650"/>
            </a:xfrm>
            <a:custGeom>
              <a:avLst/>
              <a:gdLst/>
              <a:ahLst/>
              <a:cxnLst/>
              <a:rect l="l" t="t" r="r" b="b"/>
              <a:pathLst>
                <a:path w="667" h="1226" extrusionOk="0">
                  <a:moveTo>
                    <a:pt x="364" y="1"/>
                  </a:moveTo>
                  <a:cubicBezTo>
                    <a:pt x="273" y="1"/>
                    <a:pt x="175" y="35"/>
                    <a:pt x="84" y="47"/>
                  </a:cubicBezTo>
                  <a:cubicBezTo>
                    <a:pt x="24" y="119"/>
                    <a:pt x="0" y="202"/>
                    <a:pt x="12" y="285"/>
                  </a:cubicBezTo>
                  <a:cubicBezTo>
                    <a:pt x="24" y="345"/>
                    <a:pt x="72" y="392"/>
                    <a:pt x="119" y="416"/>
                  </a:cubicBezTo>
                  <a:cubicBezTo>
                    <a:pt x="167" y="440"/>
                    <a:pt x="203" y="452"/>
                    <a:pt x="250" y="452"/>
                  </a:cubicBezTo>
                  <a:cubicBezTo>
                    <a:pt x="238" y="500"/>
                    <a:pt x="179" y="511"/>
                    <a:pt x="167" y="559"/>
                  </a:cubicBezTo>
                  <a:cubicBezTo>
                    <a:pt x="131" y="631"/>
                    <a:pt x="131" y="726"/>
                    <a:pt x="155" y="809"/>
                  </a:cubicBezTo>
                  <a:cubicBezTo>
                    <a:pt x="179" y="857"/>
                    <a:pt x="215" y="904"/>
                    <a:pt x="250" y="940"/>
                  </a:cubicBezTo>
                  <a:cubicBezTo>
                    <a:pt x="345" y="1047"/>
                    <a:pt x="453" y="1142"/>
                    <a:pt x="536" y="1226"/>
                  </a:cubicBezTo>
                  <a:lnTo>
                    <a:pt x="655" y="1226"/>
                  </a:lnTo>
                  <a:lnTo>
                    <a:pt x="655" y="928"/>
                  </a:lnTo>
                  <a:cubicBezTo>
                    <a:pt x="500" y="678"/>
                    <a:pt x="667" y="392"/>
                    <a:pt x="596" y="142"/>
                  </a:cubicBezTo>
                  <a:cubicBezTo>
                    <a:pt x="532" y="32"/>
                    <a:pt x="451" y="1"/>
                    <a:pt x="3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32"/>
            <p:cNvSpPr/>
            <p:nvPr/>
          </p:nvSpPr>
          <p:spPr>
            <a:xfrm>
              <a:off x="5734325" y="3843450"/>
              <a:ext cx="13425" cy="24750"/>
            </a:xfrm>
            <a:custGeom>
              <a:avLst/>
              <a:gdLst/>
              <a:ahLst/>
              <a:cxnLst/>
              <a:rect l="l" t="t" r="r" b="b"/>
              <a:pathLst>
                <a:path w="537" h="990" extrusionOk="0">
                  <a:moveTo>
                    <a:pt x="108" y="1"/>
                  </a:moveTo>
                  <a:cubicBezTo>
                    <a:pt x="60" y="37"/>
                    <a:pt x="60" y="84"/>
                    <a:pt x="108" y="132"/>
                  </a:cubicBezTo>
                  <a:cubicBezTo>
                    <a:pt x="156" y="430"/>
                    <a:pt x="1" y="739"/>
                    <a:pt x="239" y="989"/>
                  </a:cubicBezTo>
                  <a:cubicBezTo>
                    <a:pt x="251" y="858"/>
                    <a:pt x="275" y="727"/>
                    <a:pt x="287" y="608"/>
                  </a:cubicBezTo>
                  <a:cubicBezTo>
                    <a:pt x="191" y="453"/>
                    <a:pt x="537" y="441"/>
                    <a:pt x="394" y="275"/>
                  </a:cubicBezTo>
                  <a:lnTo>
                    <a:pt x="10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32"/>
            <p:cNvSpPr/>
            <p:nvPr/>
          </p:nvSpPr>
          <p:spPr>
            <a:xfrm>
              <a:off x="5755175" y="3904750"/>
              <a:ext cx="14900" cy="6650"/>
            </a:xfrm>
            <a:custGeom>
              <a:avLst/>
              <a:gdLst/>
              <a:ahLst/>
              <a:cxnLst/>
              <a:rect l="l" t="t" r="r" b="b"/>
              <a:pathLst>
                <a:path w="596" h="266" extrusionOk="0">
                  <a:moveTo>
                    <a:pt x="318" y="0"/>
                  </a:moveTo>
                  <a:cubicBezTo>
                    <a:pt x="149" y="0"/>
                    <a:pt x="34" y="75"/>
                    <a:pt x="0" y="263"/>
                  </a:cubicBezTo>
                  <a:cubicBezTo>
                    <a:pt x="13" y="265"/>
                    <a:pt x="27" y="266"/>
                    <a:pt x="40" y="266"/>
                  </a:cubicBezTo>
                  <a:cubicBezTo>
                    <a:pt x="160" y="266"/>
                    <a:pt x="284" y="205"/>
                    <a:pt x="406" y="205"/>
                  </a:cubicBezTo>
                  <a:cubicBezTo>
                    <a:pt x="466" y="205"/>
                    <a:pt x="525" y="220"/>
                    <a:pt x="584" y="263"/>
                  </a:cubicBezTo>
                  <a:cubicBezTo>
                    <a:pt x="596" y="73"/>
                    <a:pt x="512" y="2"/>
                    <a:pt x="358" y="2"/>
                  </a:cubicBezTo>
                  <a:cubicBezTo>
                    <a:pt x="344" y="1"/>
                    <a:pt x="331" y="0"/>
                    <a:pt x="3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2"/>
            <p:cNvSpPr/>
            <p:nvPr/>
          </p:nvSpPr>
          <p:spPr>
            <a:xfrm>
              <a:off x="5750700" y="3911325"/>
              <a:ext cx="4500" cy="6875"/>
            </a:xfrm>
            <a:custGeom>
              <a:avLst/>
              <a:gdLst/>
              <a:ahLst/>
              <a:cxnLst/>
              <a:rect l="l" t="t" r="r" b="b"/>
              <a:pathLst>
                <a:path w="180" h="275" extrusionOk="0">
                  <a:moveTo>
                    <a:pt x="167" y="0"/>
                  </a:moveTo>
                  <a:cubicBezTo>
                    <a:pt x="60" y="48"/>
                    <a:pt x="1" y="143"/>
                    <a:pt x="1" y="274"/>
                  </a:cubicBezTo>
                  <a:cubicBezTo>
                    <a:pt x="132" y="239"/>
                    <a:pt x="179" y="143"/>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2"/>
            <p:cNvSpPr/>
            <p:nvPr/>
          </p:nvSpPr>
          <p:spPr>
            <a:xfrm>
              <a:off x="5747425" y="3918175"/>
              <a:ext cx="4200" cy="7750"/>
            </a:xfrm>
            <a:custGeom>
              <a:avLst/>
              <a:gdLst/>
              <a:ahLst/>
              <a:cxnLst/>
              <a:rect l="l" t="t" r="r" b="b"/>
              <a:pathLst>
                <a:path w="168" h="310" extrusionOk="0">
                  <a:moveTo>
                    <a:pt x="120" y="0"/>
                  </a:moveTo>
                  <a:lnTo>
                    <a:pt x="120" y="0"/>
                  </a:lnTo>
                  <a:cubicBezTo>
                    <a:pt x="48" y="12"/>
                    <a:pt x="13" y="72"/>
                    <a:pt x="1" y="143"/>
                  </a:cubicBezTo>
                  <a:cubicBezTo>
                    <a:pt x="13" y="191"/>
                    <a:pt x="13" y="250"/>
                    <a:pt x="25" y="310"/>
                  </a:cubicBezTo>
                  <a:cubicBezTo>
                    <a:pt x="144" y="227"/>
                    <a:pt x="167" y="119"/>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2"/>
            <p:cNvSpPr/>
            <p:nvPr/>
          </p:nvSpPr>
          <p:spPr>
            <a:xfrm>
              <a:off x="5998050" y="3255325"/>
              <a:ext cx="5400" cy="1625"/>
            </a:xfrm>
            <a:custGeom>
              <a:avLst/>
              <a:gdLst/>
              <a:ahLst/>
              <a:cxnLst/>
              <a:rect l="l" t="t" r="r" b="b"/>
              <a:pathLst>
                <a:path w="216" h="65" extrusionOk="0">
                  <a:moveTo>
                    <a:pt x="80" y="0"/>
                  </a:moveTo>
                  <a:cubicBezTo>
                    <a:pt x="55" y="0"/>
                    <a:pt x="29" y="3"/>
                    <a:pt x="1" y="11"/>
                  </a:cubicBezTo>
                  <a:cubicBezTo>
                    <a:pt x="31" y="47"/>
                    <a:pt x="66" y="65"/>
                    <a:pt x="104" y="65"/>
                  </a:cubicBezTo>
                  <a:cubicBezTo>
                    <a:pt x="141" y="65"/>
                    <a:pt x="179" y="47"/>
                    <a:pt x="215" y="11"/>
                  </a:cubicBezTo>
                  <a:cubicBezTo>
                    <a:pt x="175" y="11"/>
                    <a:pt x="130" y="0"/>
                    <a:pt x="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2"/>
            <p:cNvSpPr/>
            <p:nvPr/>
          </p:nvSpPr>
          <p:spPr>
            <a:xfrm>
              <a:off x="5990025" y="3251725"/>
              <a:ext cx="5075" cy="2700"/>
            </a:xfrm>
            <a:custGeom>
              <a:avLst/>
              <a:gdLst/>
              <a:ahLst/>
              <a:cxnLst/>
              <a:rect l="l" t="t" r="r" b="b"/>
              <a:pathLst>
                <a:path w="203" h="108" extrusionOk="0">
                  <a:moveTo>
                    <a:pt x="0" y="0"/>
                  </a:moveTo>
                  <a:cubicBezTo>
                    <a:pt x="72" y="48"/>
                    <a:pt x="131" y="72"/>
                    <a:pt x="203" y="107"/>
                  </a:cubicBezTo>
                  <a:cubicBezTo>
                    <a:pt x="167" y="36"/>
                    <a:pt x="84"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2"/>
            <p:cNvSpPr/>
            <p:nvPr/>
          </p:nvSpPr>
          <p:spPr>
            <a:xfrm>
              <a:off x="5246175" y="3121825"/>
              <a:ext cx="92300" cy="27225"/>
            </a:xfrm>
            <a:custGeom>
              <a:avLst/>
              <a:gdLst/>
              <a:ahLst/>
              <a:cxnLst/>
              <a:rect l="l" t="t" r="r" b="b"/>
              <a:pathLst>
                <a:path w="3692" h="1089" extrusionOk="0">
                  <a:moveTo>
                    <a:pt x="3525" y="0"/>
                  </a:moveTo>
                  <a:cubicBezTo>
                    <a:pt x="3448" y="0"/>
                    <a:pt x="3361" y="65"/>
                    <a:pt x="3287" y="65"/>
                  </a:cubicBezTo>
                  <a:cubicBezTo>
                    <a:pt x="3283" y="65"/>
                    <a:pt x="3279" y="65"/>
                    <a:pt x="3275" y="65"/>
                  </a:cubicBezTo>
                  <a:cubicBezTo>
                    <a:pt x="3215" y="53"/>
                    <a:pt x="3168" y="29"/>
                    <a:pt x="3108" y="29"/>
                  </a:cubicBezTo>
                  <a:cubicBezTo>
                    <a:pt x="3013" y="17"/>
                    <a:pt x="2894" y="17"/>
                    <a:pt x="2787" y="17"/>
                  </a:cubicBezTo>
                  <a:lnTo>
                    <a:pt x="2430" y="17"/>
                  </a:lnTo>
                  <a:cubicBezTo>
                    <a:pt x="2344" y="153"/>
                    <a:pt x="2246" y="195"/>
                    <a:pt x="2143" y="195"/>
                  </a:cubicBezTo>
                  <a:cubicBezTo>
                    <a:pt x="1971" y="195"/>
                    <a:pt x="1785" y="77"/>
                    <a:pt x="1613" y="77"/>
                  </a:cubicBezTo>
                  <a:cubicBezTo>
                    <a:pt x="1545" y="77"/>
                    <a:pt x="1479" y="96"/>
                    <a:pt x="1418" y="148"/>
                  </a:cubicBezTo>
                  <a:cubicBezTo>
                    <a:pt x="1226" y="326"/>
                    <a:pt x="1017" y="373"/>
                    <a:pt x="801" y="373"/>
                  </a:cubicBezTo>
                  <a:cubicBezTo>
                    <a:pt x="627" y="373"/>
                    <a:pt x="450" y="343"/>
                    <a:pt x="275" y="327"/>
                  </a:cubicBezTo>
                  <a:cubicBezTo>
                    <a:pt x="251" y="321"/>
                    <a:pt x="227" y="318"/>
                    <a:pt x="203" y="318"/>
                  </a:cubicBezTo>
                  <a:cubicBezTo>
                    <a:pt x="179" y="318"/>
                    <a:pt x="155" y="321"/>
                    <a:pt x="132" y="327"/>
                  </a:cubicBezTo>
                  <a:cubicBezTo>
                    <a:pt x="96" y="362"/>
                    <a:pt x="48" y="386"/>
                    <a:pt x="13" y="446"/>
                  </a:cubicBezTo>
                  <a:cubicBezTo>
                    <a:pt x="1" y="493"/>
                    <a:pt x="1" y="529"/>
                    <a:pt x="13" y="565"/>
                  </a:cubicBezTo>
                  <a:cubicBezTo>
                    <a:pt x="358" y="910"/>
                    <a:pt x="846" y="839"/>
                    <a:pt x="1239" y="1053"/>
                  </a:cubicBezTo>
                  <a:cubicBezTo>
                    <a:pt x="1298" y="1089"/>
                    <a:pt x="1370" y="1089"/>
                    <a:pt x="1429" y="1089"/>
                  </a:cubicBezTo>
                  <a:cubicBezTo>
                    <a:pt x="1596" y="1065"/>
                    <a:pt x="1739" y="1017"/>
                    <a:pt x="1906" y="970"/>
                  </a:cubicBezTo>
                  <a:cubicBezTo>
                    <a:pt x="1991" y="933"/>
                    <a:pt x="2078" y="922"/>
                    <a:pt x="2167" y="922"/>
                  </a:cubicBezTo>
                  <a:cubicBezTo>
                    <a:pt x="2326" y="922"/>
                    <a:pt x="2489" y="959"/>
                    <a:pt x="2649" y="959"/>
                  </a:cubicBezTo>
                  <a:cubicBezTo>
                    <a:pt x="2663" y="959"/>
                    <a:pt x="2677" y="958"/>
                    <a:pt x="2691" y="958"/>
                  </a:cubicBezTo>
                  <a:cubicBezTo>
                    <a:pt x="2894" y="672"/>
                    <a:pt x="2858" y="600"/>
                    <a:pt x="2608" y="493"/>
                  </a:cubicBezTo>
                  <a:cubicBezTo>
                    <a:pt x="2621" y="489"/>
                    <a:pt x="2635" y="488"/>
                    <a:pt x="2650" y="488"/>
                  </a:cubicBezTo>
                  <a:cubicBezTo>
                    <a:pt x="2724" y="488"/>
                    <a:pt x="2821" y="528"/>
                    <a:pt x="2931" y="528"/>
                  </a:cubicBezTo>
                  <a:cubicBezTo>
                    <a:pt x="3001" y="528"/>
                    <a:pt x="3077" y="511"/>
                    <a:pt x="3156" y="458"/>
                  </a:cubicBezTo>
                  <a:cubicBezTo>
                    <a:pt x="3287" y="446"/>
                    <a:pt x="3442" y="434"/>
                    <a:pt x="3573" y="422"/>
                  </a:cubicBezTo>
                  <a:cubicBezTo>
                    <a:pt x="3668" y="315"/>
                    <a:pt x="3692" y="208"/>
                    <a:pt x="3644" y="89"/>
                  </a:cubicBezTo>
                  <a:cubicBezTo>
                    <a:pt x="3610" y="21"/>
                    <a:pt x="3570" y="0"/>
                    <a:pt x="35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2"/>
            <p:cNvSpPr/>
            <p:nvPr/>
          </p:nvSpPr>
          <p:spPr>
            <a:xfrm>
              <a:off x="5253025" y="3122325"/>
              <a:ext cx="28850" cy="14200"/>
            </a:xfrm>
            <a:custGeom>
              <a:avLst/>
              <a:gdLst/>
              <a:ahLst/>
              <a:cxnLst/>
              <a:rect l="l" t="t" r="r" b="b"/>
              <a:pathLst>
                <a:path w="1154" h="568" extrusionOk="0">
                  <a:moveTo>
                    <a:pt x="749" y="0"/>
                  </a:moveTo>
                  <a:cubicBezTo>
                    <a:pt x="623" y="0"/>
                    <a:pt x="501" y="51"/>
                    <a:pt x="382" y="176"/>
                  </a:cubicBezTo>
                  <a:cubicBezTo>
                    <a:pt x="298" y="295"/>
                    <a:pt x="131" y="283"/>
                    <a:pt x="1" y="307"/>
                  </a:cubicBezTo>
                  <a:cubicBezTo>
                    <a:pt x="203" y="485"/>
                    <a:pt x="477" y="450"/>
                    <a:pt x="715" y="533"/>
                  </a:cubicBezTo>
                  <a:cubicBezTo>
                    <a:pt x="778" y="556"/>
                    <a:pt x="834" y="567"/>
                    <a:pt x="882" y="567"/>
                  </a:cubicBezTo>
                  <a:cubicBezTo>
                    <a:pt x="1078" y="567"/>
                    <a:pt x="1153" y="386"/>
                    <a:pt x="1144" y="128"/>
                  </a:cubicBezTo>
                  <a:cubicBezTo>
                    <a:pt x="1007" y="51"/>
                    <a:pt x="876" y="0"/>
                    <a:pt x="7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2"/>
            <p:cNvSpPr/>
            <p:nvPr/>
          </p:nvSpPr>
          <p:spPr>
            <a:xfrm>
              <a:off x="5244400" y="3135925"/>
              <a:ext cx="33050" cy="14625"/>
            </a:xfrm>
            <a:custGeom>
              <a:avLst/>
              <a:gdLst/>
              <a:ahLst/>
              <a:cxnLst/>
              <a:rect l="l" t="t" r="r" b="b"/>
              <a:pathLst>
                <a:path w="1322" h="585" extrusionOk="0">
                  <a:moveTo>
                    <a:pt x="84" y="1"/>
                  </a:moveTo>
                  <a:cubicBezTo>
                    <a:pt x="72" y="60"/>
                    <a:pt x="60" y="120"/>
                    <a:pt x="36" y="167"/>
                  </a:cubicBezTo>
                  <a:cubicBezTo>
                    <a:pt x="0" y="239"/>
                    <a:pt x="12" y="298"/>
                    <a:pt x="72" y="358"/>
                  </a:cubicBezTo>
                  <a:cubicBezTo>
                    <a:pt x="131" y="406"/>
                    <a:pt x="203" y="417"/>
                    <a:pt x="286" y="429"/>
                  </a:cubicBezTo>
                  <a:cubicBezTo>
                    <a:pt x="506" y="429"/>
                    <a:pt x="736" y="585"/>
                    <a:pt x="966" y="585"/>
                  </a:cubicBezTo>
                  <a:cubicBezTo>
                    <a:pt x="1085" y="585"/>
                    <a:pt x="1204" y="543"/>
                    <a:pt x="1322" y="417"/>
                  </a:cubicBezTo>
                  <a:cubicBezTo>
                    <a:pt x="977" y="96"/>
                    <a:pt x="536" y="60"/>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2"/>
            <p:cNvSpPr/>
            <p:nvPr/>
          </p:nvSpPr>
          <p:spPr>
            <a:xfrm>
              <a:off x="5281900" y="3121900"/>
              <a:ext cx="25025" cy="7350"/>
            </a:xfrm>
            <a:custGeom>
              <a:avLst/>
              <a:gdLst/>
              <a:ahLst/>
              <a:cxnLst/>
              <a:rect l="l" t="t" r="r" b="b"/>
              <a:pathLst>
                <a:path w="1001" h="294" extrusionOk="0">
                  <a:moveTo>
                    <a:pt x="356" y="0"/>
                  </a:moveTo>
                  <a:cubicBezTo>
                    <a:pt x="228" y="0"/>
                    <a:pt x="104" y="34"/>
                    <a:pt x="0" y="145"/>
                  </a:cubicBezTo>
                  <a:cubicBezTo>
                    <a:pt x="11" y="144"/>
                    <a:pt x="21" y="144"/>
                    <a:pt x="31" y="144"/>
                  </a:cubicBezTo>
                  <a:cubicBezTo>
                    <a:pt x="233" y="144"/>
                    <a:pt x="415" y="254"/>
                    <a:pt x="608" y="288"/>
                  </a:cubicBezTo>
                  <a:cubicBezTo>
                    <a:pt x="639" y="291"/>
                    <a:pt x="670" y="293"/>
                    <a:pt x="699" y="293"/>
                  </a:cubicBezTo>
                  <a:cubicBezTo>
                    <a:pt x="868" y="293"/>
                    <a:pt x="990" y="227"/>
                    <a:pt x="1001" y="14"/>
                  </a:cubicBezTo>
                  <a:lnTo>
                    <a:pt x="1001" y="14"/>
                  </a:lnTo>
                  <a:cubicBezTo>
                    <a:pt x="924" y="49"/>
                    <a:pt x="856" y="67"/>
                    <a:pt x="786" y="67"/>
                  </a:cubicBezTo>
                  <a:cubicBezTo>
                    <a:pt x="737" y="67"/>
                    <a:pt x="686" y="58"/>
                    <a:pt x="631" y="38"/>
                  </a:cubicBezTo>
                  <a:cubicBezTo>
                    <a:pt x="542" y="18"/>
                    <a:pt x="448" y="0"/>
                    <a:pt x="3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2"/>
            <p:cNvSpPr/>
            <p:nvPr/>
          </p:nvSpPr>
          <p:spPr>
            <a:xfrm>
              <a:off x="5226825" y="3136825"/>
              <a:ext cx="19375" cy="10000"/>
            </a:xfrm>
            <a:custGeom>
              <a:avLst/>
              <a:gdLst/>
              <a:ahLst/>
              <a:cxnLst/>
              <a:rect l="l" t="t" r="r" b="b"/>
              <a:pathLst>
                <a:path w="775" h="400" extrusionOk="0">
                  <a:moveTo>
                    <a:pt x="298" y="0"/>
                  </a:moveTo>
                  <a:cubicBezTo>
                    <a:pt x="191" y="72"/>
                    <a:pt x="1" y="120"/>
                    <a:pt x="215" y="298"/>
                  </a:cubicBezTo>
                  <a:cubicBezTo>
                    <a:pt x="307" y="361"/>
                    <a:pt x="399" y="400"/>
                    <a:pt x="489" y="400"/>
                  </a:cubicBezTo>
                  <a:cubicBezTo>
                    <a:pt x="586" y="400"/>
                    <a:pt x="682" y="355"/>
                    <a:pt x="775" y="251"/>
                  </a:cubicBezTo>
                  <a:cubicBezTo>
                    <a:pt x="763" y="203"/>
                    <a:pt x="763" y="179"/>
                    <a:pt x="763" y="131"/>
                  </a:cubicBezTo>
                  <a:cubicBezTo>
                    <a:pt x="709" y="131"/>
                    <a:pt x="656" y="135"/>
                    <a:pt x="604" y="135"/>
                  </a:cubicBezTo>
                  <a:cubicBezTo>
                    <a:pt x="483" y="135"/>
                    <a:pt x="373" y="117"/>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2"/>
            <p:cNvSpPr/>
            <p:nvPr/>
          </p:nvSpPr>
          <p:spPr>
            <a:xfrm>
              <a:off x="5299450" y="3115800"/>
              <a:ext cx="6575" cy="3200"/>
            </a:xfrm>
            <a:custGeom>
              <a:avLst/>
              <a:gdLst/>
              <a:ahLst/>
              <a:cxnLst/>
              <a:rect l="l" t="t" r="r" b="b"/>
              <a:pathLst>
                <a:path w="263" h="128" extrusionOk="0">
                  <a:moveTo>
                    <a:pt x="148" y="1"/>
                  </a:moveTo>
                  <a:cubicBezTo>
                    <a:pt x="104" y="1"/>
                    <a:pt x="55" y="42"/>
                    <a:pt x="1" y="115"/>
                  </a:cubicBezTo>
                  <a:cubicBezTo>
                    <a:pt x="84" y="127"/>
                    <a:pt x="179" y="127"/>
                    <a:pt x="263" y="127"/>
                  </a:cubicBezTo>
                  <a:cubicBezTo>
                    <a:pt x="228" y="39"/>
                    <a:pt x="190" y="1"/>
                    <a:pt x="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2"/>
            <p:cNvSpPr/>
            <p:nvPr/>
          </p:nvSpPr>
          <p:spPr>
            <a:xfrm>
              <a:off x="5246175" y="3129975"/>
              <a:ext cx="3300" cy="3000"/>
            </a:xfrm>
            <a:custGeom>
              <a:avLst/>
              <a:gdLst/>
              <a:ahLst/>
              <a:cxnLst/>
              <a:rect l="l" t="t" r="r" b="b"/>
              <a:pathLst>
                <a:path w="132" h="120" extrusionOk="0">
                  <a:moveTo>
                    <a:pt x="132" y="1"/>
                  </a:moveTo>
                  <a:cubicBezTo>
                    <a:pt x="48" y="1"/>
                    <a:pt x="1" y="48"/>
                    <a:pt x="13" y="120"/>
                  </a:cubicBezTo>
                  <a:cubicBezTo>
                    <a:pt x="48" y="84"/>
                    <a:pt x="96" y="48"/>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32"/>
            <p:cNvSpPr/>
            <p:nvPr/>
          </p:nvSpPr>
          <p:spPr>
            <a:xfrm>
              <a:off x="5335475" y="3120450"/>
              <a:ext cx="14600" cy="12425"/>
            </a:xfrm>
            <a:custGeom>
              <a:avLst/>
              <a:gdLst/>
              <a:ahLst/>
              <a:cxnLst/>
              <a:rect l="l" t="t" r="r" b="b"/>
              <a:pathLst>
                <a:path w="584" h="497" extrusionOk="0">
                  <a:moveTo>
                    <a:pt x="132" y="1"/>
                  </a:moveTo>
                  <a:cubicBezTo>
                    <a:pt x="96" y="1"/>
                    <a:pt x="36" y="24"/>
                    <a:pt x="1" y="72"/>
                  </a:cubicBezTo>
                  <a:lnTo>
                    <a:pt x="1" y="477"/>
                  </a:lnTo>
                  <a:cubicBezTo>
                    <a:pt x="28" y="491"/>
                    <a:pt x="56" y="497"/>
                    <a:pt x="79" y="497"/>
                  </a:cubicBezTo>
                  <a:cubicBezTo>
                    <a:pt x="96" y="497"/>
                    <a:pt x="110" y="494"/>
                    <a:pt x="120" y="489"/>
                  </a:cubicBezTo>
                  <a:cubicBezTo>
                    <a:pt x="227" y="322"/>
                    <a:pt x="417" y="394"/>
                    <a:pt x="584" y="310"/>
                  </a:cubicBezTo>
                  <a:lnTo>
                    <a:pt x="274" y="84"/>
                  </a:lnTo>
                  <a:cubicBezTo>
                    <a:pt x="239" y="24"/>
                    <a:pt x="191" y="1"/>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32"/>
            <p:cNvSpPr/>
            <p:nvPr/>
          </p:nvSpPr>
          <p:spPr>
            <a:xfrm>
              <a:off x="5313450" y="3115100"/>
              <a:ext cx="17300" cy="10450"/>
            </a:xfrm>
            <a:custGeom>
              <a:avLst/>
              <a:gdLst/>
              <a:ahLst/>
              <a:cxnLst/>
              <a:rect l="l" t="t" r="r" b="b"/>
              <a:pathLst>
                <a:path w="692" h="418" extrusionOk="0">
                  <a:moveTo>
                    <a:pt x="298" y="0"/>
                  </a:moveTo>
                  <a:cubicBezTo>
                    <a:pt x="203" y="96"/>
                    <a:pt x="108" y="203"/>
                    <a:pt x="0" y="286"/>
                  </a:cubicBezTo>
                  <a:cubicBezTo>
                    <a:pt x="143" y="393"/>
                    <a:pt x="334" y="286"/>
                    <a:pt x="453" y="405"/>
                  </a:cubicBezTo>
                  <a:cubicBezTo>
                    <a:pt x="501" y="417"/>
                    <a:pt x="536" y="417"/>
                    <a:pt x="584" y="417"/>
                  </a:cubicBezTo>
                  <a:cubicBezTo>
                    <a:pt x="655" y="358"/>
                    <a:pt x="691" y="262"/>
                    <a:pt x="691" y="167"/>
                  </a:cubicBezTo>
                  <a:cubicBezTo>
                    <a:pt x="679" y="107"/>
                    <a:pt x="632" y="48"/>
                    <a:pt x="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32"/>
            <p:cNvSpPr/>
            <p:nvPr/>
          </p:nvSpPr>
          <p:spPr>
            <a:xfrm>
              <a:off x="5328025" y="3113800"/>
              <a:ext cx="14500" cy="8750"/>
            </a:xfrm>
            <a:custGeom>
              <a:avLst/>
              <a:gdLst/>
              <a:ahLst/>
              <a:cxnLst/>
              <a:rect l="l" t="t" r="r" b="b"/>
              <a:pathLst>
                <a:path w="580" h="350" extrusionOk="0">
                  <a:moveTo>
                    <a:pt x="341" y="1"/>
                  </a:moveTo>
                  <a:cubicBezTo>
                    <a:pt x="239" y="1"/>
                    <a:pt x="117" y="37"/>
                    <a:pt x="1" y="52"/>
                  </a:cubicBezTo>
                  <a:cubicBezTo>
                    <a:pt x="13" y="88"/>
                    <a:pt x="37" y="136"/>
                    <a:pt x="49" y="171"/>
                  </a:cubicBezTo>
                  <a:cubicBezTo>
                    <a:pt x="120" y="350"/>
                    <a:pt x="334" y="195"/>
                    <a:pt x="418" y="338"/>
                  </a:cubicBezTo>
                  <a:cubicBezTo>
                    <a:pt x="465" y="338"/>
                    <a:pt x="525" y="350"/>
                    <a:pt x="572" y="350"/>
                  </a:cubicBezTo>
                  <a:cubicBezTo>
                    <a:pt x="579" y="68"/>
                    <a:pt x="479" y="1"/>
                    <a:pt x="3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32"/>
            <p:cNvSpPr/>
            <p:nvPr/>
          </p:nvSpPr>
          <p:spPr>
            <a:xfrm>
              <a:off x="5349775" y="3116000"/>
              <a:ext cx="3875" cy="4625"/>
            </a:xfrm>
            <a:custGeom>
              <a:avLst/>
              <a:gdLst/>
              <a:ahLst/>
              <a:cxnLst/>
              <a:rect l="l" t="t" r="r" b="b"/>
              <a:pathLst>
                <a:path w="155" h="185" extrusionOk="0">
                  <a:moveTo>
                    <a:pt x="119" y="0"/>
                  </a:moveTo>
                  <a:cubicBezTo>
                    <a:pt x="60" y="24"/>
                    <a:pt x="0" y="83"/>
                    <a:pt x="24" y="143"/>
                  </a:cubicBezTo>
                  <a:cubicBezTo>
                    <a:pt x="46" y="173"/>
                    <a:pt x="65" y="184"/>
                    <a:pt x="82" y="184"/>
                  </a:cubicBezTo>
                  <a:cubicBezTo>
                    <a:pt x="117" y="184"/>
                    <a:pt x="139" y="132"/>
                    <a:pt x="155" y="107"/>
                  </a:cubicBezTo>
                  <a:cubicBezTo>
                    <a:pt x="143" y="71"/>
                    <a:pt x="131" y="24"/>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32"/>
            <p:cNvSpPr/>
            <p:nvPr/>
          </p:nvSpPr>
          <p:spPr>
            <a:xfrm>
              <a:off x="5723925" y="3226425"/>
              <a:ext cx="78300" cy="25025"/>
            </a:xfrm>
            <a:custGeom>
              <a:avLst/>
              <a:gdLst/>
              <a:ahLst/>
              <a:cxnLst/>
              <a:rect l="l" t="t" r="r" b="b"/>
              <a:pathLst>
                <a:path w="3132" h="1001" extrusionOk="0">
                  <a:moveTo>
                    <a:pt x="1073" y="201"/>
                  </a:moveTo>
                  <a:cubicBezTo>
                    <a:pt x="1077" y="233"/>
                    <a:pt x="1087" y="275"/>
                    <a:pt x="1038" y="275"/>
                  </a:cubicBezTo>
                  <a:cubicBezTo>
                    <a:pt x="1034" y="275"/>
                    <a:pt x="1029" y="275"/>
                    <a:pt x="1024" y="274"/>
                  </a:cubicBezTo>
                  <a:cubicBezTo>
                    <a:pt x="1050" y="248"/>
                    <a:pt x="1063" y="229"/>
                    <a:pt x="1073" y="201"/>
                  </a:cubicBezTo>
                  <a:close/>
                  <a:moveTo>
                    <a:pt x="810" y="0"/>
                  </a:moveTo>
                  <a:cubicBezTo>
                    <a:pt x="655" y="0"/>
                    <a:pt x="524" y="12"/>
                    <a:pt x="369" y="12"/>
                  </a:cubicBezTo>
                  <a:cubicBezTo>
                    <a:pt x="0" y="548"/>
                    <a:pt x="488" y="584"/>
                    <a:pt x="810" y="727"/>
                  </a:cubicBezTo>
                  <a:cubicBezTo>
                    <a:pt x="1262" y="953"/>
                    <a:pt x="1762" y="953"/>
                    <a:pt x="2250" y="1000"/>
                  </a:cubicBezTo>
                  <a:cubicBezTo>
                    <a:pt x="2298" y="953"/>
                    <a:pt x="2322" y="905"/>
                    <a:pt x="2310" y="881"/>
                  </a:cubicBezTo>
                  <a:cubicBezTo>
                    <a:pt x="2315" y="746"/>
                    <a:pt x="2361" y="711"/>
                    <a:pt x="2421" y="711"/>
                  </a:cubicBezTo>
                  <a:cubicBezTo>
                    <a:pt x="2487" y="711"/>
                    <a:pt x="2571" y="755"/>
                    <a:pt x="2636" y="755"/>
                  </a:cubicBezTo>
                  <a:cubicBezTo>
                    <a:pt x="2647" y="755"/>
                    <a:pt x="2657" y="753"/>
                    <a:pt x="2667" y="750"/>
                  </a:cubicBezTo>
                  <a:cubicBezTo>
                    <a:pt x="2846" y="750"/>
                    <a:pt x="3012" y="750"/>
                    <a:pt x="3132" y="584"/>
                  </a:cubicBezTo>
                  <a:cubicBezTo>
                    <a:pt x="2691" y="274"/>
                    <a:pt x="2131" y="405"/>
                    <a:pt x="1667" y="167"/>
                  </a:cubicBezTo>
                  <a:lnTo>
                    <a:pt x="1084" y="167"/>
                  </a:lnTo>
                  <a:cubicBezTo>
                    <a:pt x="1024" y="48"/>
                    <a:pt x="893" y="60"/>
                    <a:pt x="8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32"/>
            <p:cNvSpPr/>
            <p:nvPr/>
          </p:nvSpPr>
          <p:spPr>
            <a:xfrm>
              <a:off x="5780175" y="3239275"/>
              <a:ext cx="55675" cy="21100"/>
            </a:xfrm>
            <a:custGeom>
              <a:avLst/>
              <a:gdLst/>
              <a:ahLst/>
              <a:cxnLst/>
              <a:rect l="l" t="t" r="r" b="b"/>
              <a:pathLst>
                <a:path w="2227" h="844" extrusionOk="0">
                  <a:moveTo>
                    <a:pt x="1227" y="0"/>
                  </a:moveTo>
                  <a:cubicBezTo>
                    <a:pt x="1118" y="0"/>
                    <a:pt x="1007" y="11"/>
                    <a:pt x="893" y="34"/>
                  </a:cubicBezTo>
                  <a:cubicBezTo>
                    <a:pt x="679" y="58"/>
                    <a:pt x="477" y="58"/>
                    <a:pt x="262" y="70"/>
                  </a:cubicBezTo>
                  <a:cubicBezTo>
                    <a:pt x="167" y="141"/>
                    <a:pt x="48" y="201"/>
                    <a:pt x="0" y="320"/>
                  </a:cubicBezTo>
                  <a:lnTo>
                    <a:pt x="0" y="463"/>
                  </a:lnTo>
                  <a:cubicBezTo>
                    <a:pt x="74" y="536"/>
                    <a:pt x="162" y="549"/>
                    <a:pt x="252" y="549"/>
                  </a:cubicBezTo>
                  <a:cubicBezTo>
                    <a:pt x="302" y="549"/>
                    <a:pt x="354" y="545"/>
                    <a:pt x="403" y="545"/>
                  </a:cubicBezTo>
                  <a:cubicBezTo>
                    <a:pt x="467" y="545"/>
                    <a:pt x="528" y="552"/>
                    <a:pt x="584" y="582"/>
                  </a:cubicBezTo>
                  <a:cubicBezTo>
                    <a:pt x="1001" y="760"/>
                    <a:pt x="1417" y="844"/>
                    <a:pt x="1858" y="844"/>
                  </a:cubicBezTo>
                  <a:cubicBezTo>
                    <a:pt x="2227" y="736"/>
                    <a:pt x="1727" y="451"/>
                    <a:pt x="1953" y="320"/>
                  </a:cubicBezTo>
                  <a:cubicBezTo>
                    <a:pt x="1989" y="272"/>
                    <a:pt x="2025" y="213"/>
                    <a:pt x="2036" y="153"/>
                  </a:cubicBezTo>
                  <a:cubicBezTo>
                    <a:pt x="1771" y="67"/>
                    <a:pt x="1506" y="0"/>
                    <a:pt x="1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32"/>
            <p:cNvSpPr/>
            <p:nvPr/>
          </p:nvSpPr>
          <p:spPr>
            <a:xfrm>
              <a:off x="5863525" y="3251425"/>
              <a:ext cx="82175" cy="21825"/>
            </a:xfrm>
            <a:custGeom>
              <a:avLst/>
              <a:gdLst/>
              <a:ahLst/>
              <a:cxnLst/>
              <a:rect l="l" t="t" r="r" b="b"/>
              <a:pathLst>
                <a:path w="3287" h="873" extrusionOk="0">
                  <a:moveTo>
                    <a:pt x="107" y="0"/>
                  </a:moveTo>
                  <a:cubicBezTo>
                    <a:pt x="48" y="24"/>
                    <a:pt x="24" y="84"/>
                    <a:pt x="48" y="143"/>
                  </a:cubicBezTo>
                  <a:cubicBezTo>
                    <a:pt x="191" y="334"/>
                    <a:pt x="0" y="548"/>
                    <a:pt x="107" y="739"/>
                  </a:cubicBezTo>
                  <a:cubicBezTo>
                    <a:pt x="219" y="831"/>
                    <a:pt x="336" y="873"/>
                    <a:pt x="457" y="873"/>
                  </a:cubicBezTo>
                  <a:cubicBezTo>
                    <a:pt x="569" y="873"/>
                    <a:pt x="683" y="837"/>
                    <a:pt x="798" y="774"/>
                  </a:cubicBezTo>
                  <a:cubicBezTo>
                    <a:pt x="857" y="715"/>
                    <a:pt x="881" y="655"/>
                    <a:pt x="822" y="572"/>
                  </a:cubicBezTo>
                  <a:cubicBezTo>
                    <a:pt x="649" y="389"/>
                    <a:pt x="710" y="302"/>
                    <a:pt x="871" y="302"/>
                  </a:cubicBezTo>
                  <a:cubicBezTo>
                    <a:pt x="900" y="302"/>
                    <a:pt x="931" y="305"/>
                    <a:pt x="965" y="310"/>
                  </a:cubicBezTo>
                  <a:cubicBezTo>
                    <a:pt x="1617" y="420"/>
                    <a:pt x="2260" y="564"/>
                    <a:pt x="2916" y="564"/>
                  </a:cubicBezTo>
                  <a:cubicBezTo>
                    <a:pt x="3039" y="564"/>
                    <a:pt x="3162" y="559"/>
                    <a:pt x="3286" y="548"/>
                  </a:cubicBezTo>
                  <a:cubicBezTo>
                    <a:pt x="3155" y="381"/>
                    <a:pt x="2965" y="369"/>
                    <a:pt x="2762" y="358"/>
                  </a:cubicBezTo>
                  <a:cubicBezTo>
                    <a:pt x="1870" y="239"/>
                    <a:pt x="1000" y="119"/>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32"/>
            <p:cNvSpPr/>
            <p:nvPr/>
          </p:nvSpPr>
          <p:spPr>
            <a:xfrm>
              <a:off x="6097175" y="3285650"/>
              <a:ext cx="45275" cy="15675"/>
            </a:xfrm>
            <a:custGeom>
              <a:avLst/>
              <a:gdLst/>
              <a:ahLst/>
              <a:cxnLst/>
              <a:rect l="l" t="t" r="r" b="b"/>
              <a:pathLst>
                <a:path w="1811" h="627" extrusionOk="0">
                  <a:moveTo>
                    <a:pt x="201" y="0"/>
                  </a:moveTo>
                  <a:cubicBezTo>
                    <a:pt x="174" y="0"/>
                    <a:pt x="147" y="3"/>
                    <a:pt x="120" y="13"/>
                  </a:cubicBezTo>
                  <a:cubicBezTo>
                    <a:pt x="24" y="60"/>
                    <a:pt x="1" y="143"/>
                    <a:pt x="1" y="239"/>
                  </a:cubicBezTo>
                  <a:cubicBezTo>
                    <a:pt x="13" y="298"/>
                    <a:pt x="24" y="358"/>
                    <a:pt x="72" y="405"/>
                  </a:cubicBezTo>
                  <a:cubicBezTo>
                    <a:pt x="120" y="429"/>
                    <a:pt x="179" y="465"/>
                    <a:pt x="227" y="489"/>
                  </a:cubicBezTo>
                  <a:lnTo>
                    <a:pt x="370" y="489"/>
                  </a:lnTo>
                  <a:cubicBezTo>
                    <a:pt x="370" y="477"/>
                    <a:pt x="382" y="477"/>
                    <a:pt x="417" y="465"/>
                  </a:cubicBezTo>
                  <a:cubicBezTo>
                    <a:pt x="424" y="458"/>
                    <a:pt x="432" y="455"/>
                    <a:pt x="441" y="455"/>
                  </a:cubicBezTo>
                  <a:cubicBezTo>
                    <a:pt x="461" y="455"/>
                    <a:pt x="484" y="472"/>
                    <a:pt x="501" y="489"/>
                  </a:cubicBezTo>
                  <a:cubicBezTo>
                    <a:pt x="655" y="489"/>
                    <a:pt x="786" y="501"/>
                    <a:pt x="941" y="501"/>
                  </a:cubicBezTo>
                  <a:cubicBezTo>
                    <a:pt x="1060" y="501"/>
                    <a:pt x="1156" y="524"/>
                    <a:pt x="1239" y="620"/>
                  </a:cubicBezTo>
                  <a:cubicBezTo>
                    <a:pt x="1279" y="624"/>
                    <a:pt x="1317" y="626"/>
                    <a:pt x="1353" y="626"/>
                  </a:cubicBezTo>
                  <a:cubicBezTo>
                    <a:pt x="1623" y="626"/>
                    <a:pt x="1800" y="504"/>
                    <a:pt x="1810" y="179"/>
                  </a:cubicBezTo>
                  <a:cubicBezTo>
                    <a:pt x="1555" y="40"/>
                    <a:pt x="1275" y="6"/>
                    <a:pt x="992" y="6"/>
                  </a:cubicBezTo>
                  <a:cubicBezTo>
                    <a:pt x="840" y="6"/>
                    <a:pt x="687" y="16"/>
                    <a:pt x="536" y="24"/>
                  </a:cubicBezTo>
                  <a:cubicBezTo>
                    <a:pt x="512" y="33"/>
                    <a:pt x="486" y="37"/>
                    <a:pt x="461" y="37"/>
                  </a:cubicBezTo>
                  <a:cubicBezTo>
                    <a:pt x="377" y="37"/>
                    <a:pt x="289" y="0"/>
                    <a:pt x="2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32"/>
            <p:cNvSpPr/>
            <p:nvPr/>
          </p:nvSpPr>
          <p:spPr>
            <a:xfrm>
              <a:off x="6060875" y="3280075"/>
              <a:ext cx="49725" cy="17500"/>
            </a:xfrm>
            <a:custGeom>
              <a:avLst/>
              <a:gdLst/>
              <a:ahLst/>
              <a:cxnLst/>
              <a:rect l="l" t="t" r="r" b="b"/>
              <a:pathLst>
                <a:path w="1989" h="700" extrusionOk="0">
                  <a:moveTo>
                    <a:pt x="356" y="1"/>
                  </a:moveTo>
                  <a:cubicBezTo>
                    <a:pt x="254" y="1"/>
                    <a:pt x="152" y="36"/>
                    <a:pt x="48" y="140"/>
                  </a:cubicBezTo>
                  <a:cubicBezTo>
                    <a:pt x="0" y="247"/>
                    <a:pt x="24" y="355"/>
                    <a:pt x="107" y="438"/>
                  </a:cubicBezTo>
                  <a:cubicBezTo>
                    <a:pt x="500" y="533"/>
                    <a:pt x="869" y="605"/>
                    <a:pt x="1262" y="700"/>
                  </a:cubicBezTo>
                  <a:cubicBezTo>
                    <a:pt x="1298" y="664"/>
                    <a:pt x="1334" y="628"/>
                    <a:pt x="1334" y="569"/>
                  </a:cubicBezTo>
                  <a:cubicBezTo>
                    <a:pt x="1274" y="366"/>
                    <a:pt x="1476" y="390"/>
                    <a:pt x="1536" y="295"/>
                  </a:cubicBezTo>
                  <a:cubicBezTo>
                    <a:pt x="1555" y="288"/>
                    <a:pt x="1574" y="285"/>
                    <a:pt x="1594" y="285"/>
                  </a:cubicBezTo>
                  <a:cubicBezTo>
                    <a:pt x="1679" y="285"/>
                    <a:pt x="1765" y="342"/>
                    <a:pt x="1846" y="342"/>
                  </a:cubicBezTo>
                  <a:cubicBezTo>
                    <a:pt x="1896" y="342"/>
                    <a:pt x="1944" y="320"/>
                    <a:pt x="1988" y="247"/>
                  </a:cubicBezTo>
                  <a:cubicBezTo>
                    <a:pt x="1849" y="143"/>
                    <a:pt x="1706" y="113"/>
                    <a:pt x="1561" y="113"/>
                  </a:cubicBezTo>
                  <a:cubicBezTo>
                    <a:pt x="1370" y="113"/>
                    <a:pt x="1177" y="165"/>
                    <a:pt x="987" y="165"/>
                  </a:cubicBezTo>
                  <a:cubicBezTo>
                    <a:pt x="975" y="165"/>
                    <a:pt x="964" y="164"/>
                    <a:pt x="953" y="164"/>
                  </a:cubicBezTo>
                  <a:cubicBezTo>
                    <a:pt x="755" y="140"/>
                    <a:pt x="557" y="1"/>
                    <a:pt x="3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32"/>
            <p:cNvSpPr/>
            <p:nvPr/>
          </p:nvSpPr>
          <p:spPr>
            <a:xfrm>
              <a:off x="6034975" y="3276425"/>
              <a:ext cx="50025" cy="10225"/>
            </a:xfrm>
            <a:custGeom>
              <a:avLst/>
              <a:gdLst/>
              <a:ahLst/>
              <a:cxnLst/>
              <a:rect l="l" t="t" r="r" b="b"/>
              <a:pathLst>
                <a:path w="2001" h="409" extrusionOk="0">
                  <a:moveTo>
                    <a:pt x="0" y="1"/>
                  </a:moveTo>
                  <a:lnTo>
                    <a:pt x="0" y="1"/>
                  </a:lnTo>
                  <a:cubicBezTo>
                    <a:pt x="107" y="262"/>
                    <a:pt x="453" y="84"/>
                    <a:pt x="584" y="298"/>
                  </a:cubicBezTo>
                  <a:cubicBezTo>
                    <a:pt x="631" y="334"/>
                    <a:pt x="667" y="370"/>
                    <a:pt x="750" y="382"/>
                  </a:cubicBezTo>
                  <a:cubicBezTo>
                    <a:pt x="799" y="399"/>
                    <a:pt x="846" y="409"/>
                    <a:pt x="892" y="409"/>
                  </a:cubicBezTo>
                  <a:cubicBezTo>
                    <a:pt x="970" y="409"/>
                    <a:pt x="1045" y="382"/>
                    <a:pt x="1119" y="322"/>
                  </a:cubicBezTo>
                  <a:cubicBezTo>
                    <a:pt x="1210" y="257"/>
                    <a:pt x="1300" y="236"/>
                    <a:pt x="1390" y="236"/>
                  </a:cubicBezTo>
                  <a:cubicBezTo>
                    <a:pt x="1559" y="236"/>
                    <a:pt x="1727" y="311"/>
                    <a:pt x="1891" y="311"/>
                  </a:cubicBezTo>
                  <a:cubicBezTo>
                    <a:pt x="1928" y="311"/>
                    <a:pt x="1964" y="307"/>
                    <a:pt x="2000" y="298"/>
                  </a:cubicBezTo>
                  <a:cubicBezTo>
                    <a:pt x="1858" y="131"/>
                    <a:pt x="1667" y="72"/>
                    <a:pt x="1489" y="72"/>
                  </a:cubicBezTo>
                  <a:cubicBezTo>
                    <a:pt x="1000" y="24"/>
                    <a:pt x="488" y="2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32"/>
            <p:cNvSpPr/>
            <p:nvPr/>
          </p:nvSpPr>
          <p:spPr>
            <a:xfrm>
              <a:off x="5844175" y="3246650"/>
              <a:ext cx="20550" cy="12150"/>
            </a:xfrm>
            <a:custGeom>
              <a:avLst/>
              <a:gdLst/>
              <a:ahLst/>
              <a:cxnLst/>
              <a:rect l="l" t="t" r="r" b="b"/>
              <a:pathLst>
                <a:path w="822" h="486" extrusionOk="0">
                  <a:moveTo>
                    <a:pt x="24" y="37"/>
                  </a:moveTo>
                  <a:cubicBezTo>
                    <a:pt x="12" y="72"/>
                    <a:pt x="0" y="96"/>
                    <a:pt x="12" y="132"/>
                  </a:cubicBezTo>
                  <a:cubicBezTo>
                    <a:pt x="167" y="287"/>
                    <a:pt x="305" y="486"/>
                    <a:pt x="495" y="486"/>
                  </a:cubicBezTo>
                  <a:cubicBezTo>
                    <a:pt x="583" y="486"/>
                    <a:pt x="681" y="443"/>
                    <a:pt x="798" y="334"/>
                  </a:cubicBezTo>
                  <a:cubicBezTo>
                    <a:pt x="822" y="275"/>
                    <a:pt x="798" y="215"/>
                    <a:pt x="762" y="156"/>
                  </a:cubicBezTo>
                  <a:cubicBezTo>
                    <a:pt x="536" y="1"/>
                    <a:pt x="262" y="60"/>
                    <a:pt x="24" y="37"/>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32"/>
            <p:cNvSpPr/>
            <p:nvPr/>
          </p:nvSpPr>
          <p:spPr>
            <a:xfrm>
              <a:off x="5830475" y="3243100"/>
              <a:ext cx="14325" cy="9300"/>
            </a:xfrm>
            <a:custGeom>
              <a:avLst/>
              <a:gdLst/>
              <a:ahLst/>
              <a:cxnLst/>
              <a:rect l="l" t="t" r="r" b="b"/>
              <a:pathLst>
                <a:path w="573" h="372" extrusionOk="0">
                  <a:moveTo>
                    <a:pt x="24" y="0"/>
                  </a:moveTo>
                  <a:lnTo>
                    <a:pt x="1" y="48"/>
                  </a:lnTo>
                  <a:cubicBezTo>
                    <a:pt x="57" y="260"/>
                    <a:pt x="144" y="372"/>
                    <a:pt x="264" y="372"/>
                  </a:cubicBezTo>
                  <a:cubicBezTo>
                    <a:pt x="347" y="372"/>
                    <a:pt x="445" y="320"/>
                    <a:pt x="560" y="214"/>
                  </a:cubicBezTo>
                  <a:lnTo>
                    <a:pt x="572" y="179"/>
                  </a:lnTo>
                  <a:cubicBezTo>
                    <a:pt x="429" y="24"/>
                    <a:pt x="215" y="24"/>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32"/>
            <p:cNvSpPr/>
            <p:nvPr/>
          </p:nvSpPr>
          <p:spPr>
            <a:xfrm>
              <a:off x="5862625" y="3250525"/>
              <a:ext cx="3900" cy="5200"/>
            </a:xfrm>
            <a:custGeom>
              <a:avLst/>
              <a:gdLst/>
              <a:ahLst/>
              <a:cxnLst/>
              <a:rect l="l" t="t" r="r" b="b"/>
              <a:pathLst>
                <a:path w="156" h="208" extrusionOk="0">
                  <a:moveTo>
                    <a:pt x="24" y="1"/>
                  </a:moveTo>
                  <a:cubicBezTo>
                    <a:pt x="1" y="60"/>
                    <a:pt x="1" y="108"/>
                    <a:pt x="1" y="167"/>
                  </a:cubicBezTo>
                  <a:cubicBezTo>
                    <a:pt x="1" y="179"/>
                    <a:pt x="24" y="179"/>
                    <a:pt x="48" y="203"/>
                  </a:cubicBezTo>
                  <a:cubicBezTo>
                    <a:pt x="60" y="206"/>
                    <a:pt x="70" y="208"/>
                    <a:pt x="80" y="208"/>
                  </a:cubicBezTo>
                  <a:cubicBezTo>
                    <a:pt x="108" y="208"/>
                    <a:pt x="129" y="194"/>
                    <a:pt x="155" y="167"/>
                  </a:cubicBezTo>
                  <a:lnTo>
                    <a:pt x="155" y="24"/>
                  </a:lnTo>
                  <a:cubicBezTo>
                    <a:pt x="108" y="24"/>
                    <a:pt x="60" y="1"/>
                    <a:pt x="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32"/>
            <p:cNvSpPr/>
            <p:nvPr/>
          </p:nvSpPr>
          <p:spPr>
            <a:xfrm>
              <a:off x="5876925" y="2957050"/>
              <a:ext cx="5675" cy="14900"/>
            </a:xfrm>
            <a:custGeom>
              <a:avLst/>
              <a:gdLst/>
              <a:ahLst/>
              <a:cxnLst/>
              <a:rect l="l" t="t" r="r" b="b"/>
              <a:pathLst>
                <a:path w="227" h="596" extrusionOk="0">
                  <a:moveTo>
                    <a:pt x="226" y="0"/>
                  </a:moveTo>
                  <a:cubicBezTo>
                    <a:pt x="202" y="12"/>
                    <a:pt x="179" y="12"/>
                    <a:pt x="167" y="36"/>
                  </a:cubicBezTo>
                  <a:cubicBezTo>
                    <a:pt x="0" y="214"/>
                    <a:pt x="48" y="393"/>
                    <a:pt x="131" y="584"/>
                  </a:cubicBezTo>
                  <a:cubicBezTo>
                    <a:pt x="167" y="584"/>
                    <a:pt x="179" y="595"/>
                    <a:pt x="179" y="595"/>
                  </a:cubicBezTo>
                  <a:cubicBezTo>
                    <a:pt x="191" y="405"/>
                    <a:pt x="202" y="191"/>
                    <a:pt x="22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32"/>
            <p:cNvSpPr/>
            <p:nvPr/>
          </p:nvSpPr>
          <p:spPr>
            <a:xfrm>
              <a:off x="5879900" y="2932050"/>
              <a:ext cx="5975" cy="26200"/>
            </a:xfrm>
            <a:custGeom>
              <a:avLst/>
              <a:gdLst/>
              <a:ahLst/>
              <a:cxnLst/>
              <a:rect l="l" t="t" r="r" b="b"/>
              <a:pathLst>
                <a:path w="239" h="1048" extrusionOk="0">
                  <a:moveTo>
                    <a:pt x="167" y="0"/>
                  </a:moveTo>
                  <a:cubicBezTo>
                    <a:pt x="119" y="0"/>
                    <a:pt x="83" y="0"/>
                    <a:pt x="48" y="24"/>
                  </a:cubicBezTo>
                  <a:cubicBezTo>
                    <a:pt x="12" y="357"/>
                    <a:pt x="0" y="702"/>
                    <a:pt x="60" y="1048"/>
                  </a:cubicBezTo>
                  <a:cubicBezTo>
                    <a:pt x="72" y="1036"/>
                    <a:pt x="83" y="1036"/>
                    <a:pt x="119" y="1036"/>
                  </a:cubicBezTo>
                  <a:cubicBezTo>
                    <a:pt x="143" y="738"/>
                    <a:pt x="191" y="417"/>
                    <a:pt x="238" y="119"/>
                  </a:cubicBezTo>
                  <a:cubicBezTo>
                    <a:pt x="202" y="83"/>
                    <a:pt x="191" y="48"/>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32"/>
            <p:cNvSpPr/>
            <p:nvPr/>
          </p:nvSpPr>
          <p:spPr>
            <a:xfrm>
              <a:off x="5874525" y="3062125"/>
              <a:ext cx="5975" cy="24125"/>
            </a:xfrm>
            <a:custGeom>
              <a:avLst/>
              <a:gdLst/>
              <a:ahLst/>
              <a:cxnLst/>
              <a:rect l="l" t="t" r="r" b="b"/>
              <a:pathLst>
                <a:path w="239" h="965" extrusionOk="0">
                  <a:moveTo>
                    <a:pt x="144" y="0"/>
                  </a:moveTo>
                  <a:lnTo>
                    <a:pt x="144" y="0"/>
                  </a:lnTo>
                  <a:cubicBezTo>
                    <a:pt x="96" y="322"/>
                    <a:pt x="1" y="667"/>
                    <a:pt x="227" y="964"/>
                  </a:cubicBezTo>
                  <a:cubicBezTo>
                    <a:pt x="239" y="631"/>
                    <a:pt x="239" y="310"/>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32"/>
            <p:cNvSpPr/>
            <p:nvPr/>
          </p:nvSpPr>
          <p:spPr>
            <a:xfrm>
              <a:off x="5878100" y="3092175"/>
              <a:ext cx="9250" cy="19375"/>
            </a:xfrm>
            <a:custGeom>
              <a:avLst/>
              <a:gdLst/>
              <a:ahLst/>
              <a:cxnLst/>
              <a:rect l="l" t="t" r="r" b="b"/>
              <a:pathLst>
                <a:path w="370" h="775" extrusionOk="0">
                  <a:moveTo>
                    <a:pt x="120" y="1"/>
                  </a:moveTo>
                  <a:lnTo>
                    <a:pt x="120" y="1"/>
                  </a:lnTo>
                  <a:cubicBezTo>
                    <a:pt x="132" y="251"/>
                    <a:pt x="1" y="548"/>
                    <a:pt x="251" y="774"/>
                  </a:cubicBezTo>
                  <a:cubicBezTo>
                    <a:pt x="191" y="524"/>
                    <a:pt x="370" y="227"/>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32"/>
            <p:cNvSpPr/>
            <p:nvPr/>
          </p:nvSpPr>
          <p:spPr>
            <a:xfrm>
              <a:off x="5875125" y="2957925"/>
              <a:ext cx="6275" cy="13725"/>
            </a:xfrm>
            <a:custGeom>
              <a:avLst/>
              <a:gdLst/>
              <a:ahLst/>
              <a:cxnLst/>
              <a:rect l="l" t="t" r="r" b="b"/>
              <a:pathLst>
                <a:path w="251" h="549" extrusionOk="0">
                  <a:moveTo>
                    <a:pt x="251" y="1"/>
                  </a:moveTo>
                  <a:lnTo>
                    <a:pt x="251" y="1"/>
                  </a:lnTo>
                  <a:cubicBezTo>
                    <a:pt x="1" y="156"/>
                    <a:pt x="36" y="346"/>
                    <a:pt x="215" y="549"/>
                  </a:cubicBezTo>
                  <a:cubicBezTo>
                    <a:pt x="239" y="370"/>
                    <a:pt x="239" y="179"/>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32"/>
            <p:cNvSpPr/>
            <p:nvPr/>
          </p:nvSpPr>
          <p:spPr>
            <a:xfrm>
              <a:off x="5884350" y="3111225"/>
              <a:ext cx="3300" cy="11050"/>
            </a:xfrm>
            <a:custGeom>
              <a:avLst/>
              <a:gdLst/>
              <a:ahLst/>
              <a:cxnLst/>
              <a:rect l="l" t="t" r="r" b="b"/>
              <a:pathLst>
                <a:path w="132" h="442" extrusionOk="0">
                  <a:moveTo>
                    <a:pt x="13" y="1"/>
                  </a:moveTo>
                  <a:cubicBezTo>
                    <a:pt x="1" y="143"/>
                    <a:pt x="1" y="298"/>
                    <a:pt x="1" y="441"/>
                  </a:cubicBezTo>
                  <a:lnTo>
                    <a:pt x="132" y="441"/>
                  </a:lnTo>
                  <a:cubicBezTo>
                    <a:pt x="132" y="298"/>
                    <a:pt x="132" y="132"/>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32"/>
            <p:cNvSpPr/>
            <p:nvPr/>
          </p:nvSpPr>
          <p:spPr>
            <a:xfrm>
              <a:off x="5654850" y="2958175"/>
              <a:ext cx="6275" cy="4325"/>
            </a:xfrm>
            <a:custGeom>
              <a:avLst/>
              <a:gdLst/>
              <a:ahLst/>
              <a:cxnLst/>
              <a:rect l="l" t="t" r="r" b="b"/>
              <a:pathLst>
                <a:path w="251" h="173" extrusionOk="0">
                  <a:moveTo>
                    <a:pt x="137" y="0"/>
                  </a:moveTo>
                  <a:cubicBezTo>
                    <a:pt x="84" y="0"/>
                    <a:pt x="42" y="44"/>
                    <a:pt x="1" y="110"/>
                  </a:cubicBezTo>
                  <a:cubicBezTo>
                    <a:pt x="51" y="118"/>
                    <a:pt x="101" y="173"/>
                    <a:pt x="158" y="173"/>
                  </a:cubicBezTo>
                  <a:cubicBezTo>
                    <a:pt x="184" y="173"/>
                    <a:pt x="210" y="163"/>
                    <a:pt x="239" y="134"/>
                  </a:cubicBezTo>
                  <a:cubicBezTo>
                    <a:pt x="251" y="122"/>
                    <a:pt x="251" y="50"/>
                    <a:pt x="215" y="27"/>
                  </a:cubicBezTo>
                  <a:cubicBezTo>
                    <a:pt x="186" y="9"/>
                    <a:pt x="161"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32"/>
            <p:cNvSpPr/>
            <p:nvPr/>
          </p:nvSpPr>
          <p:spPr>
            <a:xfrm>
              <a:off x="5647425" y="3218075"/>
              <a:ext cx="97050" cy="26225"/>
            </a:xfrm>
            <a:custGeom>
              <a:avLst/>
              <a:gdLst/>
              <a:ahLst/>
              <a:cxnLst/>
              <a:rect l="l" t="t" r="r" b="b"/>
              <a:pathLst>
                <a:path w="3882" h="1049" extrusionOk="0">
                  <a:moveTo>
                    <a:pt x="1866" y="174"/>
                  </a:moveTo>
                  <a:lnTo>
                    <a:pt x="1866" y="174"/>
                  </a:lnTo>
                  <a:cubicBezTo>
                    <a:pt x="1828" y="519"/>
                    <a:pt x="2136" y="419"/>
                    <a:pt x="2310" y="477"/>
                  </a:cubicBezTo>
                  <a:cubicBezTo>
                    <a:pt x="2389" y="505"/>
                    <a:pt x="2473" y="510"/>
                    <a:pt x="2557" y="510"/>
                  </a:cubicBezTo>
                  <a:cubicBezTo>
                    <a:pt x="2610" y="510"/>
                    <a:pt x="2662" y="508"/>
                    <a:pt x="2715" y="508"/>
                  </a:cubicBezTo>
                  <a:cubicBezTo>
                    <a:pt x="2833" y="508"/>
                    <a:pt x="2950" y="518"/>
                    <a:pt x="3060" y="584"/>
                  </a:cubicBezTo>
                  <a:cubicBezTo>
                    <a:pt x="3120" y="620"/>
                    <a:pt x="3179" y="644"/>
                    <a:pt x="3227" y="691"/>
                  </a:cubicBezTo>
                  <a:cubicBezTo>
                    <a:pt x="3179" y="680"/>
                    <a:pt x="3120" y="644"/>
                    <a:pt x="3060" y="620"/>
                  </a:cubicBezTo>
                  <a:cubicBezTo>
                    <a:pt x="2703" y="560"/>
                    <a:pt x="2334" y="572"/>
                    <a:pt x="1977" y="453"/>
                  </a:cubicBezTo>
                  <a:cubicBezTo>
                    <a:pt x="1784" y="397"/>
                    <a:pt x="1764" y="297"/>
                    <a:pt x="1866" y="174"/>
                  </a:cubicBezTo>
                  <a:close/>
                  <a:moveTo>
                    <a:pt x="1201" y="1"/>
                  </a:moveTo>
                  <a:cubicBezTo>
                    <a:pt x="992" y="1"/>
                    <a:pt x="780" y="25"/>
                    <a:pt x="572" y="25"/>
                  </a:cubicBezTo>
                  <a:cubicBezTo>
                    <a:pt x="512" y="60"/>
                    <a:pt x="512" y="108"/>
                    <a:pt x="536" y="168"/>
                  </a:cubicBezTo>
                  <a:cubicBezTo>
                    <a:pt x="572" y="203"/>
                    <a:pt x="608" y="227"/>
                    <a:pt x="631" y="263"/>
                  </a:cubicBezTo>
                  <a:cubicBezTo>
                    <a:pt x="612" y="271"/>
                    <a:pt x="593" y="274"/>
                    <a:pt x="575" y="274"/>
                  </a:cubicBezTo>
                  <a:cubicBezTo>
                    <a:pt x="514" y="274"/>
                    <a:pt x="457" y="239"/>
                    <a:pt x="393" y="239"/>
                  </a:cubicBezTo>
                  <a:cubicBezTo>
                    <a:pt x="238" y="263"/>
                    <a:pt x="84" y="299"/>
                    <a:pt x="0" y="465"/>
                  </a:cubicBezTo>
                  <a:cubicBezTo>
                    <a:pt x="310" y="691"/>
                    <a:pt x="691" y="537"/>
                    <a:pt x="1024" y="644"/>
                  </a:cubicBezTo>
                  <a:cubicBezTo>
                    <a:pt x="1965" y="953"/>
                    <a:pt x="2929" y="906"/>
                    <a:pt x="3882" y="1049"/>
                  </a:cubicBezTo>
                  <a:cubicBezTo>
                    <a:pt x="3644" y="870"/>
                    <a:pt x="3334" y="727"/>
                    <a:pt x="3453" y="334"/>
                  </a:cubicBezTo>
                  <a:cubicBezTo>
                    <a:pt x="3221" y="205"/>
                    <a:pt x="2981" y="180"/>
                    <a:pt x="2739" y="180"/>
                  </a:cubicBezTo>
                  <a:cubicBezTo>
                    <a:pt x="2595" y="180"/>
                    <a:pt x="2451" y="189"/>
                    <a:pt x="2308" y="189"/>
                  </a:cubicBezTo>
                  <a:cubicBezTo>
                    <a:pt x="2161" y="189"/>
                    <a:pt x="2014" y="180"/>
                    <a:pt x="1870" y="144"/>
                  </a:cubicBezTo>
                  <a:lnTo>
                    <a:pt x="1870" y="144"/>
                  </a:lnTo>
                  <a:cubicBezTo>
                    <a:pt x="1869" y="145"/>
                    <a:pt x="1869" y="147"/>
                    <a:pt x="1869" y="149"/>
                  </a:cubicBezTo>
                  <a:lnTo>
                    <a:pt x="1869" y="149"/>
                  </a:lnTo>
                  <a:cubicBezTo>
                    <a:pt x="1653" y="29"/>
                    <a:pt x="1428" y="1"/>
                    <a:pt x="12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32"/>
            <p:cNvSpPr/>
            <p:nvPr/>
          </p:nvSpPr>
          <p:spPr>
            <a:xfrm>
              <a:off x="5607525" y="3210950"/>
              <a:ext cx="54200" cy="19375"/>
            </a:xfrm>
            <a:custGeom>
              <a:avLst/>
              <a:gdLst/>
              <a:ahLst/>
              <a:cxnLst/>
              <a:rect l="l" t="t" r="r" b="b"/>
              <a:pathLst>
                <a:path w="2168" h="775" extrusionOk="0">
                  <a:moveTo>
                    <a:pt x="191" y="0"/>
                  </a:moveTo>
                  <a:cubicBezTo>
                    <a:pt x="1" y="274"/>
                    <a:pt x="251" y="393"/>
                    <a:pt x="406" y="560"/>
                  </a:cubicBezTo>
                  <a:cubicBezTo>
                    <a:pt x="541" y="663"/>
                    <a:pt x="689" y="685"/>
                    <a:pt x="841" y="685"/>
                  </a:cubicBezTo>
                  <a:cubicBezTo>
                    <a:pt x="952" y="685"/>
                    <a:pt x="1065" y="673"/>
                    <a:pt x="1176" y="673"/>
                  </a:cubicBezTo>
                  <a:cubicBezTo>
                    <a:pt x="1314" y="673"/>
                    <a:pt x="1449" y="692"/>
                    <a:pt x="1572" y="774"/>
                  </a:cubicBezTo>
                  <a:cubicBezTo>
                    <a:pt x="1727" y="726"/>
                    <a:pt x="1858" y="667"/>
                    <a:pt x="2013" y="619"/>
                  </a:cubicBezTo>
                  <a:cubicBezTo>
                    <a:pt x="2096" y="607"/>
                    <a:pt x="2156" y="548"/>
                    <a:pt x="2168" y="453"/>
                  </a:cubicBezTo>
                  <a:lnTo>
                    <a:pt x="2168" y="322"/>
                  </a:lnTo>
                  <a:cubicBezTo>
                    <a:pt x="2154" y="308"/>
                    <a:pt x="2136" y="302"/>
                    <a:pt x="2114" y="302"/>
                  </a:cubicBezTo>
                  <a:cubicBezTo>
                    <a:pt x="2098" y="302"/>
                    <a:pt x="2080" y="305"/>
                    <a:pt x="2061" y="310"/>
                  </a:cubicBezTo>
                  <a:cubicBezTo>
                    <a:pt x="1906" y="250"/>
                    <a:pt x="1692" y="262"/>
                    <a:pt x="1549" y="131"/>
                  </a:cubicBezTo>
                  <a:cubicBezTo>
                    <a:pt x="1479" y="142"/>
                    <a:pt x="1410" y="146"/>
                    <a:pt x="1342" y="146"/>
                  </a:cubicBezTo>
                  <a:cubicBezTo>
                    <a:pt x="955" y="146"/>
                    <a:pt x="586"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32"/>
            <p:cNvSpPr/>
            <p:nvPr/>
          </p:nvSpPr>
          <p:spPr>
            <a:xfrm>
              <a:off x="5646825" y="3214650"/>
              <a:ext cx="12525" cy="4425"/>
            </a:xfrm>
            <a:custGeom>
              <a:avLst/>
              <a:gdLst/>
              <a:ahLst/>
              <a:cxnLst/>
              <a:rect l="l" t="t" r="r" b="b"/>
              <a:pathLst>
                <a:path w="501" h="177" extrusionOk="0">
                  <a:moveTo>
                    <a:pt x="82" y="1"/>
                  </a:moveTo>
                  <a:cubicBezTo>
                    <a:pt x="52" y="1"/>
                    <a:pt x="26" y="21"/>
                    <a:pt x="0" y="66"/>
                  </a:cubicBezTo>
                  <a:cubicBezTo>
                    <a:pt x="94" y="152"/>
                    <a:pt x="203" y="177"/>
                    <a:pt x="317" y="177"/>
                  </a:cubicBezTo>
                  <a:cubicBezTo>
                    <a:pt x="377" y="177"/>
                    <a:pt x="439" y="170"/>
                    <a:pt x="501" y="162"/>
                  </a:cubicBezTo>
                  <a:cubicBezTo>
                    <a:pt x="477" y="114"/>
                    <a:pt x="465" y="66"/>
                    <a:pt x="453" y="43"/>
                  </a:cubicBezTo>
                  <a:lnTo>
                    <a:pt x="167" y="43"/>
                  </a:lnTo>
                  <a:cubicBezTo>
                    <a:pt x="134" y="15"/>
                    <a:pt x="107" y="1"/>
                    <a:pt x="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32"/>
            <p:cNvSpPr/>
            <p:nvPr/>
          </p:nvSpPr>
          <p:spPr>
            <a:xfrm>
              <a:off x="5213425" y="3143175"/>
              <a:ext cx="16400" cy="13000"/>
            </a:xfrm>
            <a:custGeom>
              <a:avLst/>
              <a:gdLst/>
              <a:ahLst/>
              <a:cxnLst/>
              <a:rect l="l" t="t" r="r" b="b"/>
              <a:pathLst>
                <a:path w="656" h="520" extrusionOk="0">
                  <a:moveTo>
                    <a:pt x="188" y="1"/>
                  </a:moveTo>
                  <a:cubicBezTo>
                    <a:pt x="97" y="1"/>
                    <a:pt x="56" y="102"/>
                    <a:pt x="1" y="175"/>
                  </a:cubicBezTo>
                  <a:cubicBezTo>
                    <a:pt x="1" y="449"/>
                    <a:pt x="104" y="520"/>
                    <a:pt x="245" y="520"/>
                  </a:cubicBezTo>
                  <a:cubicBezTo>
                    <a:pt x="344" y="520"/>
                    <a:pt x="460" y="485"/>
                    <a:pt x="572" y="461"/>
                  </a:cubicBezTo>
                  <a:cubicBezTo>
                    <a:pt x="656" y="294"/>
                    <a:pt x="513" y="247"/>
                    <a:pt x="418" y="175"/>
                  </a:cubicBezTo>
                  <a:cubicBezTo>
                    <a:pt x="370" y="116"/>
                    <a:pt x="334" y="68"/>
                    <a:pt x="287" y="32"/>
                  </a:cubicBezTo>
                  <a:cubicBezTo>
                    <a:pt x="248" y="10"/>
                    <a:pt x="216" y="1"/>
                    <a:pt x="1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32"/>
            <p:cNvSpPr/>
            <p:nvPr/>
          </p:nvSpPr>
          <p:spPr>
            <a:xfrm>
              <a:off x="5223850" y="3145450"/>
              <a:ext cx="22650" cy="9100"/>
            </a:xfrm>
            <a:custGeom>
              <a:avLst/>
              <a:gdLst/>
              <a:ahLst/>
              <a:cxnLst/>
              <a:rect l="l" t="t" r="r" b="b"/>
              <a:pathLst>
                <a:path w="906" h="364" extrusionOk="0">
                  <a:moveTo>
                    <a:pt x="568" y="1"/>
                  </a:moveTo>
                  <a:cubicBezTo>
                    <a:pt x="480" y="1"/>
                    <a:pt x="394" y="13"/>
                    <a:pt x="310" y="60"/>
                  </a:cubicBezTo>
                  <a:cubicBezTo>
                    <a:pt x="215" y="60"/>
                    <a:pt x="108" y="72"/>
                    <a:pt x="1" y="72"/>
                  </a:cubicBezTo>
                  <a:cubicBezTo>
                    <a:pt x="48" y="156"/>
                    <a:pt x="108" y="263"/>
                    <a:pt x="155" y="358"/>
                  </a:cubicBezTo>
                  <a:cubicBezTo>
                    <a:pt x="179" y="358"/>
                    <a:pt x="214" y="363"/>
                    <a:pt x="248" y="363"/>
                  </a:cubicBezTo>
                  <a:cubicBezTo>
                    <a:pt x="265" y="363"/>
                    <a:pt x="282" y="362"/>
                    <a:pt x="298" y="358"/>
                  </a:cubicBezTo>
                  <a:cubicBezTo>
                    <a:pt x="441" y="144"/>
                    <a:pt x="691" y="251"/>
                    <a:pt x="882" y="191"/>
                  </a:cubicBezTo>
                  <a:cubicBezTo>
                    <a:pt x="906" y="120"/>
                    <a:pt x="894" y="60"/>
                    <a:pt x="834" y="13"/>
                  </a:cubicBezTo>
                  <a:cubicBezTo>
                    <a:pt x="745" y="13"/>
                    <a:pt x="656" y="1"/>
                    <a:pt x="5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32"/>
            <p:cNvSpPr/>
            <p:nvPr/>
          </p:nvSpPr>
          <p:spPr>
            <a:xfrm>
              <a:off x="5213425" y="3132950"/>
              <a:ext cx="11350" cy="14625"/>
            </a:xfrm>
            <a:custGeom>
              <a:avLst/>
              <a:gdLst/>
              <a:ahLst/>
              <a:cxnLst/>
              <a:rect l="l" t="t" r="r" b="b"/>
              <a:pathLst>
                <a:path w="454" h="585" extrusionOk="0">
                  <a:moveTo>
                    <a:pt x="430" y="1"/>
                  </a:moveTo>
                  <a:lnTo>
                    <a:pt x="430" y="1"/>
                  </a:lnTo>
                  <a:cubicBezTo>
                    <a:pt x="239" y="167"/>
                    <a:pt x="1" y="286"/>
                    <a:pt x="1" y="584"/>
                  </a:cubicBezTo>
                  <a:cubicBezTo>
                    <a:pt x="96" y="525"/>
                    <a:pt x="191" y="477"/>
                    <a:pt x="287" y="441"/>
                  </a:cubicBezTo>
                  <a:cubicBezTo>
                    <a:pt x="346" y="286"/>
                    <a:pt x="453" y="155"/>
                    <a:pt x="43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32"/>
            <p:cNvSpPr/>
            <p:nvPr/>
          </p:nvSpPr>
          <p:spPr>
            <a:xfrm>
              <a:off x="5231000" y="3035925"/>
              <a:ext cx="7475" cy="7750"/>
            </a:xfrm>
            <a:custGeom>
              <a:avLst/>
              <a:gdLst/>
              <a:ahLst/>
              <a:cxnLst/>
              <a:rect l="l" t="t" r="r" b="b"/>
              <a:pathLst>
                <a:path w="299" h="310" extrusionOk="0">
                  <a:moveTo>
                    <a:pt x="286" y="0"/>
                  </a:moveTo>
                  <a:cubicBezTo>
                    <a:pt x="0" y="36"/>
                    <a:pt x="131" y="179"/>
                    <a:pt x="179" y="310"/>
                  </a:cubicBezTo>
                  <a:cubicBezTo>
                    <a:pt x="262" y="238"/>
                    <a:pt x="298" y="131"/>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32"/>
            <p:cNvSpPr/>
            <p:nvPr/>
          </p:nvSpPr>
          <p:spPr>
            <a:xfrm>
              <a:off x="5231600" y="3142775"/>
              <a:ext cx="18275" cy="5500"/>
            </a:xfrm>
            <a:custGeom>
              <a:avLst/>
              <a:gdLst/>
              <a:ahLst/>
              <a:cxnLst/>
              <a:rect l="l" t="t" r="r" b="b"/>
              <a:pathLst>
                <a:path w="731" h="220" extrusionOk="0">
                  <a:moveTo>
                    <a:pt x="584" y="1"/>
                  </a:moveTo>
                  <a:cubicBezTo>
                    <a:pt x="393" y="13"/>
                    <a:pt x="215" y="24"/>
                    <a:pt x="24" y="48"/>
                  </a:cubicBezTo>
                  <a:cubicBezTo>
                    <a:pt x="0" y="84"/>
                    <a:pt x="0" y="120"/>
                    <a:pt x="24" y="167"/>
                  </a:cubicBezTo>
                  <a:lnTo>
                    <a:pt x="560" y="203"/>
                  </a:lnTo>
                  <a:cubicBezTo>
                    <a:pt x="590" y="214"/>
                    <a:pt x="615" y="219"/>
                    <a:pt x="636" y="219"/>
                  </a:cubicBezTo>
                  <a:cubicBezTo>
                    <a:pt x="708" y="219"/>
                    <a:pt x="730" y="159"/>
                    <a:pt x="703" y="48"/>
                  </a:cubicBezTo>
                  <a:cubicBezTo>
                    <a:pt x="679" y="24"/>
                    <a:pt x="631" y="13"/>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32"/>
            <p:cNvSpPr/>
            <p:nvPr/>
          </p:nvSpPr>
          <p:spPr>
            <a:xfrm>
              <a:off x="5416150" y="3164425"/>
              <a:ext cx="156275" cy="23325"/>
            </a:xfrm>
            <a:custGeom>
              <a:avLst/>
              <a:gdLst/>
              <a:ahLst/>
              <a:cxnLst/>
              <a:rect l="l" t="t" r="r" b="b"/>
              <a:pathLst>
                <a:path w="6251" h="933" extrusionOk="0">
                  <a:moveTo>
                    <a:pt x="1137" y="1"/>
                  </a:moveTo>
                  <a:cubicBezTo>
                    <a:pt x="1110" y="1"/>
                    <a:pt x="1084" y="10"/>
                    <a:pt x="1060" y="28"/>
                  </a:cubicBezTo>
                  <a:cubicBezTo>
                    <a:pt x="1012" y="28"/>
                    <a:pt x="953" y="39"/>
                    <a:pt x="917" y="51"/>
                  </a:cubicBezTo>
                  <a:cubicBezTo>
                    <a:pt x="880" y="56"/>
                    <a:pt x="842" y="57"/>
                    <a:pt x="805" y="57"/>
                  </a:cubicBezTo>
                  <a:cubicBezTo>
                    <a:pt x="685" y="57"/>
                    <a:pt x="564" y="41"/>
                    <a:pt x="448" y="41"/>
                  </a:cubicBezTo>
                  <a:cubicBezTo>
                    <a:pt x="287" y="41"/>
                    <a:pt x="134" y="72"/>
                    <a:pt x="0" y="218"/>
                  </a:cubicBezTo>
                  <a:cubicBezTo>
                    <a:pt x="1536" y="528"/>
                    <a:pt x="3120" y="468"/>
                    <a:pt x="4644" y="801"/>
                  </a:cubicBezTo>
                  <a:cubicBezTo>
                    <a:pt x="5025" y="873"/>
                    <a:pt x="5406" y="873"/>
                    <a:pt x="5775" y="921"/>
                  </a:cubicBezTo>
                  <a:cubicBezTo>
                    <a:pt x="5953" y="909"/>
                    <a:pt x="6156" y="932"/>
                    <a:pt x="6251" y="742"/>
                  </a:cubicBezTo>
                  <a:cubicBezTo>
                    <a:pt x="5894" y="516"/>
                    <a:pt x="5453" y="694"/>
                    <a:pt x="5096" y="468"/>
                  </a:cubicBezTo>
                  <a:cubicBezTo>
                    <a:pt x="5059" y="469"/>
                    <a:pt x="5023" y="470"/>
                    <a:pt x="4987" y="470"/>
                  </a:cubicBezTo>
                  <a:cubicBezTo>
                    <a:pt x="4250" y="470"/>
                    <a:pt x="3524" y="249"/>
                    <a:pt x="2798" y="159"/>
                  </a:cubicBezTo>
                  <a:cubicBezTo>
                    <a:pt x="2770" y="142"/>
                    <a:pt x="2748" y="133"/>
                    <a:pt x="2726" y="133"/>
                  </a:cubicBezTo>
                  <a:cubicBezTo>
                    <a:pt x="2700" y="133"/>
                    <a:pt x="2675" y="145"/>
                    <a:pt x="2643" y="170"/>
                  </a:cubicBezTo>
                  <a:cubicBezTo>
                    <a:pt x="2620" y="182"/>
                    <a:pt x="2596" y="188"/>
                    <a:pt x="2572" y="188"/>
                  </a:cubicBezTo>
                  <a:cubicBezTo>
                    <a:pt x="2548" y="188"/>
                    <a:pt x="2524" y="182"/>
                    <a:pt x="2500" y="170"/>
                  </a:cubicBezTo>
                  <a:cubicBezTo>
                    <a:pt x="2358" y="87"/>
                    <a:pt x="2179" y="147"/>
                    <a:pt x="2024" y="87"/>
                  </a:cubicBezTo>
                  <a:cubicBezTo>
                    <a:pt x="1869" y="87"/>
                    <a:pt x="1691" y="75"/>
                    <a:pt x="1524" y="75"/>
                  </a:cubicBezTo>
                  <a:cubicBezTo>
                    <a:pt x="1499" y="85"/>
                    <a:pt x="1475" y="91"/>
                    <a:pt x="1450" y="91"/>
                  </a:cubicBezTo>
                  <a:cubicBezTo>
                    <a:pt x="1415" y="91"/>
                    <a:pt x="1380" y="79"/>
                    <a:pt x="1346" y="51"/>
                  </a:cubicBezTo>
                  <a:cubicBezTo>
                    <a:pt x="1298" y="51"/>
                    <a:pt x="1250" y="39"/>
                    <a:pt x="1215" y="28"/>
                  </a:cubicBezTo>
                  <a:cubicBezTo>
                    <a:pt x="1191" y="10"/>
                    <a:pt x="1164" y="1"/>
                    <a:pt x="1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32"/>
            <p:cNvSpPr/>
            <p:nvPr/>
          </p:nvSpPr>
          <p:spPr>
            <a:xfrm>
              <a:off x="5338150" y="3157650"/>
              <a:ext cx="101225" cy="11950"/>
            </a:xfrm>
            <a:custGeom>
              <a:avLst/>
              <a:gdLst/>
              <a:ahLst/>
              <a:cxnLst/>
              <a:rect l="l" t="t" r="r" b="b"/>
              <a:pathLst>
                <a:path w="4049" h="478" extrusionOk="0">
                  <a:moveTo>
                    <a:pt x="667" y="1"/>
                  </a:moveTo>
                  <a:cubicBezTo>
                    <a:pt x="465" y="13"/>
                    <a:pt x="239" y="1"/>
                    <a:pt x="48" y="120"/>
                  </a:cubicBezTo>
                  <a:cubicBezTo>
                    <a:pt x="25" y="132"/>
                    <a:pt x="13" y="168"/>
                    <a:pt x="1" y="191"/>
                  </a:cubicBezTo>
                  <a:cubicBezTo>
                    <a:pt x="1037" y="358"/>
                    <a:pt x="2096" y="370"/>
                    <a:pt x="3144" y="477"/>
                  </a:cubicBezTo>
                  <a:cubicBezTo>
                    <a:pt x="3225" y="448"/>
                    <a:pt x="3308" y="441"/>
                    <a:pt x="3392" y="441"/>
                  </a:cubicBezTo>
                  <a:cubicBezTo>
                    <a:pt x="3474" y="441"/>
                    <a:pt x="3557" y="448"/>
                    <a:pt x="3638" y="448"/>
                  </a:cubicBezTo>
                  <a:cubicBezTo>
                    <a:pt x="3781" y="448"/>
                    <a:pt x="3922" y="427"/>
                    <a:pt x="4049" y="310"/>
                  </a:cubicBezTo>
                  <a:lnTo>
                    <a:pt x="4049" y="263"/>
                  </a:lnTo>
                  <a:cubicBezTo>
                    <a:pt x="3894" y="203"/>
                    <a:pt x="3739" y="263"/>
                    <a:pt x="3584" y="180"/>
                  </a:cubicBezTo>
                  <a:cubicBezTo>
                    <a:pt x="3454" y="180"/>
                    <a:pt x="3323" y="168"/>
                    <a:pt x="3180" y="144"/>
                  </a:cubicBezTo>
                  <a:cubicBezTo>
                    <a:pt x="2692" y="132"/>
                    <a:pt x="2215" y="84"/>
                    <a:pt x="17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32"/>
            <p:cNvSpPr/>
            <p:nvPr/>
          </p:nvSpPr>
          <p:spPr>
            <a:xfrm>
              <a:off x="5496200" y="3201425"/>
              <a:ext cx="69100" cy="19950"/>
            </a:xfrm>
            <a:custGeom>
              <a:avLst/>
              <a:gdLst/>
              <a:ahLst/>
              <a:cxnLst/>
              <a:rect l="l" t="t" r="r" b="b"/>
              <a:pathLst>
                <a:path w="2764" h="798" extrusionOk="0">
                  <a:moveTo>
                    <a:pt x="1727" y="0"/>
                  </a:moveTo>
                  <a:cubicBezTo>
                    <a:pt x="1656" y="155"/>
                    <a:pt x="1549" y="262"/>
                    <a:pt x="1370" y="262"/>
                  </a:cubicBezTo>
                  <a:cubicBezTo>
                    <a:pt x="1251" y="262"/>
                    <a:pt x="1132" y="214"/>
                    <a:pt x="1025" y="155"/>
                  </a:cubicBezTo>
                  <a:cubicBezTo>
                    <a:pt x="953" y="107"/>
                    <a:pt x="858" y="60"/>
                    <a:pt x="763" y="60"/>
                  </a:cubicBezTo>
                  <a:cubicBezTo>
                    <a:pt x="489" y="95"/>
                    <a:pt x="215" y="60"/>
                    <a:pt x="1" y="298"/>
                  </a:cubicBezTo>
                  <a:cubicBezTo>
                    <a:pt x="310" y="524"/>
                    <a:pt x="727" y="322"/>
                    <a:pt x="1025" y="572"/>
                  </a:cubicBezTo>
                  <a:cubicBezTo>
                    <a:pt x="1136" y="623"/>
                    <a:pt x="1251" y="635"/>
                    <a:pt x="1367" y="635"/>
                  </a:cubicBezTo>
                  <a:cubicBezTo>
                    <a:pt x="1466" y="635"/>
                    <a:pt x="1565" y="626"/>
                    <a:pt x="1662" y="626"/>
                  </a:cubicBezTo>
                  <a:cubicBezTo>
                    <a:pt x="1792" y="626"/>
                    <a:pt x="1919" y="642"/>
                    <a:pt x="2037" y="715"/>
                  </a:cubicBezTo>
                  <a:cubicBezTo>
                    <a:pt x="2132" y="715"/>
                    <a:pt x="2215" y="738"/>
                    <a:pt x="2311" y="738"/>
                  </a:cubicBezTo>
                  <a:cubicBezTo>
                    <a:pt x="2358" y="786"/>
                    <a:pt x="2418" y="795"/>
                    <a:pt x="2480" y="795"/>
                  </a:cubicBezTo>
                  <a:cubicBezTo>
                    <a:pt x="2518" y="795"/>
                    <a:pt x="2556" y="792"/>
                    <a:pt x="2594" y="792"/>
                  </a:cubicBezTo>
                  <a:cubicBezTo>
                    <a:pt x="2619" y="792"/>
                    <a:pt x="2644" y="793"/>
                    <a:pt x="2668" y="798"/>
                  </a:cubicBezTo>
                  <a:cubicBezTo>
                    <a:pt x="2727" y="774"/>
                    <a:pt x="2751" y="750"/>
                    <a:pt x="2763" y="679"/>
                  </a:cubicBezTo>
                  <a:cubicBezTo>
                    <a:pt x="2739" y="584"/>
                    <a:pt x="2680" y="524"/>
                    <a:pt x="2608" y="476"/>
                  </a:cubicBezTo>
                  <a:cubicBezTo>
                    <a:pt x="2501" y="441"/>
                    <a:pt x="2454" y="381"/>
                    <a:pt x="2585" y="298"/>
                  </a:cubicBezTo>
                  <a:cubicBezTo>
                    <a:pt x="2668" y="262"/>
                    <a:pt x="2727" y="226"/>
                    <a:pt x="2763" y="143"/>
                  </a:cubicBezTo>
                  <a:cubicBezTo>
                    <a:pt x="2586" y="32"/>
                    <a:pt x="2395" y="18"/>
                    <a:pt x="2201" y="18"/>
                  </a:cubicBezTo>
                  <a:cubicBezTo>
                    <a:pt x="2136" y="18"/>
                    <a:pt x="2071" y="19"/>
                    <a:pt x="2005" y="19"/>
                  </a:cubicBezTo>
                  <a:cubicBezTo>
                    <a:pt x="1912" y="19"/>
                    <a:pt x="1819" y="16"/>
                    <a:pt x="17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32"/>
            <p:cNvSpPr/>
            <p:nvPr/>
          </p:nvSpPr>
          <p:spPr>
            <a:xfrm>
              <a:off x="5488775" y="3193575"/>
              <a:ext cx="44975" cy="18050"/>
            </a:xfrm>
            <a:custGeom>
              <a:avLst/>
              <a:gdLst/>
              <a:ahLst/>
              <a:cxnLst/>
              <a:rect l="l" t="t" r="r" b="b"/>
              <a:pathLst>
                <a:path w="1799" h="722" extrusionOk="0">
                  <a:moveTo>
                    <a:pt x="466" y="1"/>
                  </a:moveTo>
                  <a:cubicBezTo>
                    <a:pt x="410" y="1"/>
                    <a:pt x="354" y="2"/>
                    <a:pt x="298" y="5"/>
                  </a:cubicBezTo>
                  <a:cubicBezTo>
                    <a:pt x="0" y="195"/>
                    <a:pt x="119" y="397"/>
                    <a:pt x="286" y="600"/>
                  </a:cubicBezTo>
                  <a:cubicBezTo>
                    <a:pt x="584" y="576"/>
                    <a:pt x="893" y="612"/>
                    <a:pt x="1167" y="433"/>
                  </a:cubicBezTo>
                  <a:cubicBezTo>
                    <a:pt x="1250" y="457"/>
                    <a:pt x="1298" y="493"/>
                    <a:pt x="1310" y="588"/>
                  </a:cubicBezTo>
                  <a:cubicBezTo>
                    <a:pt x="1371" y="689"/>
                    <a:pt x="1466" y="722"/>
                    <a:pt x="1567" y="722"/>
                  </a:cubicBezTo>
                  <a:cubicBezTo>
                    <a:pt x="1584" y="722"/>
                    <a:pt x="1602" y="721"/>
                    <a:pt x="1620" y="719"/>
                  </a:cubicBezTo>
                  <a:cubicBezTo>
                    <a:pt x="1739" y="600"/>
                    <a:pt x="1798" y="445"/>
                    <a:pt x="1774" y="278"/>
                  </a:cubicBezTo>
                  <a:cubicBezTo>
                    <a:pt x="1350" y="88"/>
                    <a:pt x="917" y="1"/>
                    <a:pt x="4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32"/>
            <p:cNvSpPr/>
            <p:nvPr/>
          </p:nvSpPr>
          <p:spPr>
            <a:xfrm>
              <a:off x="5283675" y="3146975"/>
              <a:ext cx="73550" cy="15175"/>
            </a:xfrm>
            <a:custGeom>
              <a:avLst/>
              <a:gdLst/>
              <a:ahLst/>
              <a:cxnLst/>
              <a:rect l="l" t="t" r="r" b="b"/>
              <a:pathLst>
                <a:path w="2942" h="607" extrusionOk="0">
                  <a:moveTo>
                    <a:pt x="1259" y="1"/>
                  </a:moveTo>
                  <a:cubicBezTo>
                    <a:pt x="1142" y="1"/>
                    <a:pt x="1021" y="23"/>
                    <a:pt x="906" y="23"/>
                  </a:cubicBezTo>
                  <a:cubicBezTo>
                    <a:pt x="644" y="106"/>
                    <a:pt x="334" y="71"/>
                    <a:pt x="84" y="214"/>
                  </a:cubicBezTo>
                  <a:cubicBezTo>
                    <a:pt x="48" y="249"/>
                    <a:pt x="37" y="273"/>
                    <a:pt x="1" y="309"/>
                  </a:cubicBezTo>
                  <a:cubicBezTo>
                    <a:pt x="715" y="440"/>
                    <a:pt x="1430" y="607"/>
                    <a:pt x="2168" y="607"/>
                  </a:cubicBezTo>
                  <a:cubicBezTo>
                    <a:pt x="2180" y="583"/>
                    <a:pt x="2204" y="559"/>
                    <a:pt x="2239" y="547"/>
                  </a:cubicBezTo>
                  <a:cubicBezTo>
                    <a:pt x="2313" y="512"/>
                    <a:pt x="2390" y="504"/>
                    <a:pt x="2467" y="504"/>
                  </a:cubicBezTo>
                  <a:cubicBezTo>
                    <a:pt x="2531" y="504"/>
                    <a:pt x="2595" y="510"/>
                    <a:pt x="2658" y="510"/>
                  </a:cubicBezTo>
                  <a:cubicBezTo>
                    <a:pt x="2727" y="510"/>
                    <a:pt x="2795" y="503"/>
                    <a:pt x="2858" y="476"/>
                  </a:cubicBezTo>
                  <a:cubicBezTo>
                    <a:pt x="2894" y="452"/>
                    <a:pt x="2918" y="440"/>
                    <a:pt x="2942" y="428"/>
                  </a:cubicBezTo>
                  <a:cubicBezTo>
                    <a:pt x="2918" y="392"/>
                    <a:pt x="2906" y="368"/>
                    <a:pt x="2906" y="321"/>
                  </a:cubicBezTo>
                  <a:cubicBezTo>
                    <a:pt x="2737" y="161"/>
                    <a:pt x="2542" y="127"/>
                    <a:pt x="2309" y="127"/>
                  </a:cubicBezTo>
                  <a:cubicBezTo>
                    <a:pt x="2263" y="127"/>
                    <a:pt x="2216" y="128"/>
                    <a:pt x="2168" y="130"/>
                  </a:cubicBezTo>
                  <a:cubicBezTo>
                    <a:pt x="2084" y="142"/>
                    <a:pt x="2013" y="154"/>
                    <a:pt x="1953" y="178"/>
                  </a:cubicBezTo>
                  <a:cubicBezTo>
                    <a:pt x="1799" y="190"/>
                    <a:pt x="1715" y="356"/>
                    <a:pt x="1549" y="356"/>
                  </a:cubicBezTo>
                  <a:cubicBezTo>
                    <a:pt x="1572" y="273"/>
                    <a:pt x="1703" y="237"/>
                    <a:pt x="1608" y="130"/>
                  </a:cubicBezTo>
                  <a:cubicBezTo>
                    <a:pt x="1504" y="26"/>
                    <a:pt x="1384" y="1"/>
                    <a:pt x="12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32"/>
            <p:cNvSpPr/>
            <p:nvPr/>
          </p:nvSpPr>
          <p:spPr>
            <a:xfrm>
              <a:off x="5245575" y="3143800"/>
              <a:ext cx="51225" cy="12075"/>
            </a:xfrm>
            <a:custGeom>
              <a:avLst/>
              <a:gdLst/>
              <a:ahLst/>
              <a:cxnLst/>
              <a:rect l="l" t="t" r="r" b="b"/>
              <a:pathLst>
                <a:path w="2049" h="483" extrusionOk="0">
                  <a:moveTo>
                    <a:pt x="308" y="0"/>
                  </a:moveTo>
                  <a:cubicBezTo>
                    <a:pt x="254" y="0"/>
                    <a:pt x="199" y="6"/>
                    <a:pt x="144" y="19"/>
                  </a:cubicBezTo>
                  <a:lnTo>
                    <a:pt x="1" y="162"/>
                  </a:lnTo>
                  <a:cubicBezTo>
                    <a:pt x="1" y="198"/>
                    <a:pt x="13" y="222"/>
                    <a:pt x="13" y="281"/>
                  </a:cubicBezTo>
                  <a:cubicBezTo>
                    <a:pt x="447" y="321"/>
                    <a:pt x="857" y="483"/>
                    <a:pt x="1290" y="483"/>
                  </a:cubicBezTo>
                  <a:cubicBezTo>
                    <a:pt x="1379" y="483"/>
                    <a:pt x="1469" y="476"/>
                    <a:pt x="1561" y="460"/>
                  </a:cubicBezTo>
                  <a:lnTo>
                    <a:pt x="1644" y="424"/>
                  </a:lnTo>
                  <a:cubicBezTo>
                    <a:pt x="1763" y="317"/>
                    <a:pt x="1977" y="448"/>
                    <a:pt x="2049" y="257"/>
                  </a:cubicBezTo>
                  <a:cubicBezTo>
                    <a:pt x="2037" y="138"/>
                    <a:pt x="1965" y="91"/>
                    <a:pt x="1858" y="79"/>
                  </a:cubicBezTo>
                  <a:cubicBezTo>
                    <a:pt x="1739" y="91"/>
                    <a:pt x="1584" y="67"/>
                    <a:pt x="1465" y="138"/>
                  </a:cubicBezTo>
                  <a:cubicBezTo>
                    <a:pt x="1406" y="138"/>
                    <a:pt x="1346" y="126"/>
                    <a:pt x="1287" y="126"/>
                  </a:cubicBezTo>
                  <a:cubicBezTo>
                    <a:pt x="1231" y="140"/>
                    <a:pt x="1177" y="145"/>
                    <a:pt x="1122" y="145"/>
                  </a:cubicBezTo>
                  <a:cubicBezTo>
                    <a:pt x="847" y="145"/>
                    <a:pt x="584" y="0"/>
                    <a:pt x="3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32"/>
            <p:cNvSpPr/>
            <p:nvPr/>
          </p:nvSpPr>
          <p:spPr>
            <a:xfrm>
              <a:off x="5553950" y="3203875"/>
              <a:ext cx="33975" cy="17475"/>
            </a:xfrm>
            <a:custGeom>
              <a:avLst/>
              <a:gdLst/>
              <a:ahLst/>
              <a:cxnLst/>
              <a:rect l="l" t="t" r="r" b="b"/>
              <a:pathLst>
                <a:path w="1359" h="699" extrusionOk="0">
                  <a:moveTo>
                    <a:pt x="679" y="0"/>
                  </a:moveTo>
                  <a:cubicBezTo>
                    <a:pt x="612" y="0"/>
                    <a:pt x="544" y="5"/>
                    <a:pt x="477" y="9"/>
                  </a:cubicBezTo>
                  <a:lnTo>
                    <a:pt x="120" y="57"/>
                  </a:lnTo>
                  <a:cubicBezTo>
                    <a:pt x="1" y="236"/>
                    <a:pt x="108" y="355"/>
                    <a:pt x="251" y="438"/>
                  </a:cubicBezTo>
                  <a:cubicBezTo>
                    <a:pt x="310" y="486"/>
                    <a:pt x="382" y="533"/>
                    <a:pt x="441" y="581"/>
                  </a:cubicBezTo>
                  <a:cubicBezTo>
                    <a:pt x="570" y="665"/>
                    <a:pt x="696" y="699"/>
                    <a:pt x="822" y="699"/>
                  </a:cubicBezTo>
                  <a:cubicBezTo>
                    <a:pt x="964" y="699"/>
                    <a:pt x="1106" y="656"/>
                    <a:pt x="1251" y="593"/>
                  </a:cubicBezTo>
                  <a:cubicBezTo>
                    <a:pt x="1310" y="545"/>
                    <a:pt x="1334" y="486"/>
                    <a:pt x="1358" y="414"/>
                  </a:cubicBezTo>
                  <a:cubicBezTo>
                    <a:pt x="1334" y="188"/>
                    <a:pt x="1156" y="140"/>
                    <a:pt x="1013" y="57"/>
                  </a:cubicBezTo>
                  <a:cubicBezTo>
                    <a:pt x="902" y="12"/>
                    <a:pt x="791" y="0"/>
                    <a:pt x="6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32"/>
            <p:cNvSpPr/>
            <p:nvPr/>
          </p:nvSpPr>
          <p:spPr>
            <a:xfrm>
              <a:off x="5592350" y="3207075"/>
              <a:ext cx="58675" cy="8950"/>
            </a:xfrm>
            <a:custGeom>
              <a:avLst/>
              <a:gdLst/>
              <a:ahLst/>
              <a:cxnLst/>
              <a:rect l="l" t="t" r="r" b="b"/>
              <a:pathLst>
                <a:path w="2347" h="358" extrusionOk="0">
                  <a:moveTo>
                    <a:pt x="72" y="0"/>
                  </a:moveTo>
                  <a:cubicBezTo>
                    <a:pt x="13" y="60"/>
                    <a:pt x="1" y="119"/>
                    <a:pt x="36" y="191"/>
                  </a:cubicBezTo>
                  <a:cubicBezTo>
                    <a:pt x="161" y="297"/>
                    <a:pt x="285" y="350"/>
                    <a:pt x="410" y="350"/>
                  </a:cubicBezTo>
                  <a:cubicBezTo>
                    <a:pt x="523" y="350"/>
                    <a:pt x="637" y="306"/>
                    <a:pt x="751" y="215"/>
                  </a:cubicBezTo>
                  <a:cubicBezTo>
                    <a:pt x="1227" y="250"/>
                    <a:pt x="1703" y="310"/>
                    <a:pt x="2179" y="358"/>
                  </a:cubicBezTo>
                  <a:cubicBezTo>
                    <a:pt x="2239" y="346"/>
                    <a:pt x="2287" y="346"/>
                    <a:pt x="2346" y="334"/>
                  </a:cubicBezTo>
                  <a:cubicBezTo>
                    <a:pt x="1608" y="119"/>
                    <a:pt x="846" y="36"/>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32"/>
            <p:cNvSpPr/>
            <p:nvPr/>
          </p:nvSpPr>
          <p:spPr>
            <a:xfrm>
              <a:off x="5457225" y="3193975"/>
              <a:ext cx="39900" cy="14900"/>
            </a:xfrm>
            <a:custGeom>
              <a:avLst/>
              <a:gdLst/>
              <a:ahLst/>
              <a:cxnLst/>
              <a:rect l="l" t="t" r="r" b="b"/>
              <a:pathLst>
                <a:path w="1596" h="596" extrusionOk="0">
                  <a:moveTo>
                    <a:pt x="1262" y="0"/>
                  </a:moveTo>
                  <a:cubicBezTo>
                    <a:pt x="1238" y="24"/>
                    <a:pt x="1203" y="48"/>
                    <a:pt x="1179" y="96"/>
                  </a:cubicBezTo>
                  <a:cubicBezTo>
                    <a:pt x="1155" y="131"/>
                    <a:pt x="1131" y="167"/>
                    <a:pt x="1119" y="215"/>
                  </a:cubicBezTo>
                  <a:cubicBezTo>
                    <a:pt x="1084" y="239"/>
                    <a:pt x="1060" y="251"/>
                    <a:pt x="1012" y="274"/>
                  </a:cubicBezTo>
                  <a:cubicBezTo>
                    <a:pt x="965" y="286"/>
                    <a:pt x="917" y="286"/>
                    <a:pt x="881" y="286"/>
                  </a:cubicBezTo>
                  <a:cubicBezTo>
                    <a:pt x="798" y="274"/>
                    <a:pt x="715" y="274"/>
                    <a:pt x="643" y="274"/>
                  </a:cubicBezTo>
                  <a:cubicBezTo>
                    <a:pt x="584" y="274"/>
                    <a:pt x="524" y="274"/>
                    <a:pt x="465" y="286"/>
                  </a:cubicBezTo>
                  <a:cubicBezTo>
                    <a:pt x="345" y="310"/>
                    <a:pt x="226" y="358"/>
                    <a:pt x="119" y="417"/>
                  </a:cubicBezTo>
                  <a:cubicBezTo>
                    <a:pt x="72" y="477"/>
                    <a:pt x="48" y="524"/>
                    <a:pt x="0" y="584"/>
                  </a:cubicBezTo>
                  <a:cubicBezTo>
                    <a:pt x="524" y="596"/>
                    <a:pt x="1036" y="596"/>
                    <a:pt x="1560" y="596"/>
                  </a:cubicBezTo>
                  <a:cubicBezTo>
                    <a:pt x="1596" y="405"/>
                    <a:pt x="1429" y="191"/>
                    <a:pt x="1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32"/>
            <p:cNvSpPr/>
            <p:nvPr/>
          </p:nvSpPr>
          <p:spPr>
            <a:xfrm>
              <a:off x="5528650" y="3200525"/>
              <a:ext cx="14625" cy="11025"/>
            </a:xfrm>
            <a:custGeom>
              <a:avLst/>
              <a:gdLst/>
              <a:ahLst/>
              <a:cxnLst/>
              <a:rect l="l" t="t" r="r" b="b"/>
              <a:pathLst>
                <a:path w="585" h="441" extrusionOk="0">
                  <a:moveTo>
                    <a:pt x="191" y="0"/>
                  </a:moveTo>
                  <a:cubicBezTo>
                    <a:pt x="13" y="96"/>
                    <a:pt x="1" y="262"/>
                    <a:pt x="25" y="441"/>
                  </a:cubicBezTo>
                  <a:cubicBezTo>
                    <a:pt x="584" y="441"/>
                    <a:pt x="584" y="441"/>
                    <a:pt x="441" y="12"/>
                  </a:cubicBezTo>
                  <a:cubicBezTo>
                    <a:pt x="358" y="12"/>
                    <a:pt x="275" y="0"/>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32"/>
            <p:cNvSpPr/>
            <p:nvPr/>
          </p:nvSpPr>
          <p:spPr>
            <a:xfrm>
              <a:off x="5469125" y="3193675"/>
              <a:ext cx="19975" cy="11350"/>
            </a:xfrm>
            <a:custGeom>
              <a:avLst/>
              <a:gdLst/>
              <a:ahLst/>
              <a:cxnLst/>
              <a:rect l="l" t="t" r="r" b="b"/>
              <a:pathLst>
                <a:path w="799" h="454" extrusionOk="0">
                  <a:moveTo>
                    <a:pt x="84" y="1"/>
                  </a:moveTo>
                  <a:cubicBezTo>
                    <a:pt x="36" y="48"/>
                    <a:pt x="12" y="96"/>
                    <a:pt x="0" y="155"/>
                  </a:cubicBezTo>
                  <a:cubicBezTo>
                    <a:pt x="0" y="215"/>
                    <a:pt x="12" y="274"/>
                    <a:pt x="36" y="334"/>
                  </a:cubicBezTo>
                  <a:cubicBezTo>
                    <a:pt x="72" y="346"/>
                    <a:pt x="84" y="358"/>
                    <a:pt x="120" y="370"/>
                  </a:cubicBezTo>
                  <a:cubicBezTo>
                    <a:pt x="179" y="393"/>
                    <a:pt x="239" y="393"/>
                    <a:pt x="298" y="393"/>
                  </a:cubicBezTo>
                  <a:cubicBezTo>
                    <a:pt x="381" y="393"/>
                    <a:pt x="453" y="393"/>
                    <a:pt x="536" y="453"/>
                  </a:cubicBezTo>
                  <a:lnTo>
                    <a:pt x="667" y="453"/>
                  </a:lnTo>
                  <a:cubicBezTo>
                    <a:pt x="715" y="393"/>
                    <a:pt x="762" y="346"/>
                    <a:pt x="798" y="286"/>
                  </a:cubicBezTo>
                  <a:lnTo>
                    <a:pt x="798" y="179"/>
                  </a:lnTo>
                  <a:cubicBezTo>
                    <a:pt x="739" y="72"/>
                    <a:pt x="620" y="48"/>
                    <a:pt x="501" y="12"/>
                  </a:cubicBezTo>
                  <a:cubicBezTo>
                    <a:pt x="370" y="12"/>
                    <a:pt x="227"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32"/>
            <p:cNvSpPr/>
            <p:nvPr/>
          </p:nvSpPr>
          <p:spPr>
            <a:xfrm>
              <a:off x="5428650" y="3186900"/>
              <a:ext cx="25325" cy="4125"/>
            </a:xfrm>
            <a:custGeom>
              <a:avLst/>
              <a:gdLst/>
              <a:ahLst/>
              <a:cxnLst/>
              <a:rect l="l" t="t" r="r" b="b"/>
              <a:pathLst>
                <a:path w="1013" h="165" extrusionOk="0">
                  <a:moveTo>
                    <a:pt x="506" y="1"/>
                  </a:moveTo>
                  <a:cubicBezTo>
                    <a:pt x="374" y="1"/>
                    <a:pt x="242" y="13"/>
                    <a:pt x="112" y="13"/>
                  </a:cubicBezTo>
                  <a:cubicBezTo>
                    <a:pt x="74" y="13"/>
                    <a:pt x="37" y="12"/>
                    <a:pt x="0" y="10"/>
                  </a:cubicBezTo>
                  <a:lnTo>
                    <a:pt x="0" y="10"/>
                  </a:lnTo>
                  <a:cubicBezTo>
                    <a:pt x="112" y="128"/>
                    <a:pt x="249" y="141"/>
                    <a:pt x="390" y="141"/>
                  </a:cubicBezTo>
                  <a:cubicBezTo>
                    <a:pt x="429" y="141"/>
                    <a:pt x="470" y="140"/>
                    <a:pt x="510" y="140"/>
                  </a:cubicBezTo>
                  <a:cubicBezTo>
                    <a:pt x="584" y="140"/>
                    <a:pt x="657" y="144"/>
                    <a:pt x="726" y="164"/>
                  </a:cubicBezTo>
                  <a:cubicBezTo>
                    <a:pt x="810" y="153"/>
                    <a:pt x="917" y="153"/>
                    <a:pt x="1012" y="117"/>
                  </a:cubicBezTo>
                  <a:cubicBezTo>
                    <a:pt x="846" y="22"/>
                    <a:pt x="676" y="1"/>
                    <a:pt x="5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32"/>
            <p:cNvSpPr/>
            <p:nvPr/>
          </p:nvSpPr>
          <p:spPr>
            <a:xfrm>
              <a:off x="5453350" y="3190175"/>
              <a:ext cx="18475" cy="9000"/>
            </a:xfrm>
            <a:custGeom>
              <a:avLst/>
              <a:gdLst/>
              <a:ahLst/>
              <a:cxnLst/>
              <a:rect l="l" t="t" r="r" b="b"/>
              <a:pathLst>
                <a:path w="739" h="360" extrusionOk="0">
                  <a:moveTo>
                    <a:pt x="312" y="0"/>
                  </a:moveTo>
                  <a:cubicBezTo>
                    <a:pt x="210" y="0"/>
                    <a:pt x="105" y="10"/>
                    <a:pt x="0" y="10"/>
                  </a:cubicBezTo>
                  <a:cubicBezTo>
                    <a:pt x="96" y="188"/>
                    <a:pt x="262" y="141"/>
                    <a:pt x="405" y="176"/>
                  </a:cubicBezTo>
                  <a:cubicBezTo>
                    <a:pt x="477" y="212"/>
                    <a:pt x="512" y="307"/>
                    <a:pt x="584" y="355"/>
                  </a:cubicBezTo>
                  <a:cubicBezTo>
                    <a:pt x="597" y="358"/>
                    <a:pt x="610" y="359"/>
                    <a:pt x="622" y="359"/>
                  </a:cubicBezTo>
                  <a:cubicBezTo>
                    <a:pt x="664" y="359"/>
                    <a:pt x="696" y="342"/>
                    <a:pt x="715" y="295"/>
                  </a:cubicBezTo>
                  <a:cubicBezTo>
                    <a:pt x="715" y="236"/>
                    <a:pt x="739" y="188"/>
                    <a:pt x="739" y="129"/>
                  </a:cubicBezTo>
                  <a:cubicBezTo>
                    <a:pt x="610" y="22"/>
                    <a:pt x="464" y="0"/>
                    <a:pt x="3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32"/>
            <p:cNvSpPr/>
            <p:nvPr/>
          </p:nvSpPr>
          <p:spPr>
            <a:xfrm>
              <a:off x="5579250" y="3204475"/>
              <a:ext cx="15200" cy="8250"/>
            </a:xfrm>
            <a:custGeom>
              <a:avLst/>
              <a:gdLst/>
              <a:ahLst/>
              <a:cxnLst/>
              <a:rect l="l" t="t" r="r" b="b"/>
              <a:pathLst>
                <a:path w="608" h="330" extrusionOk="0">
                  <a:moveTo>
                    <a:pt x="276" y="1"/>
                  </a:moveTo>
                  <a:cubicBezTo>
                    <a:pt x="184" y="1"/>
                    <a:pt x="91" y="17"/>
                    <a:pt x="1" y="33"/>
                  </a:cubicBezTo>
                  <a:cubicBezTo>
                    <a:pt x="60" y="164"/>
                    <a:pt x="167" y="259"/>
                    <a:pt x="298" y="295"/>
                  </a:cubicBezTo>
                  <a:cubicBezTo>
                    <a:pt x="336" y="319"/>
                    <a:pt x="368" y="329"/>
                    <a:pt x="396" y="329"/>
                  </a:cubicBezTo>
                  <a:cubicBezTo>
                    <a:pt x="464" y="329"/>
                    <a:pt x="506" y="267"/>
                    <a:pt x="548" y="200"/>
                  </a:cubicBezTo>
                  <a:cubicBezTo>
                    <a:pt x="560" y="164"/>
                    <a:pt x="596" y="140"/>
                    <a:pt x="608" y="104"/>
                  </a:cubicBezTo>
                  <a:cubicBezTo>
                    <a:pt x="503" y="25"/>
                    <a:pt x="390" y="1"/>
                    <a:pt x="2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32"/>
            <p:cNvSpPr/>
            <p:nvPr/>
          </p:nvSpPr>
          <p:spPr>
            <a:xfrm>
              <a:off x="5482225" y="3192075"/>
              <a:ext cx="7450" cy="6100"/>
            </a:xfrm>
            <a:custGeom>
              <a:avLst/>
              <a:gdLst/>
              <a:ahLst/>
              <a:cxnLst/>
              <a:rect l="l" t="t" r="r" b="b"/>
              <a:pathLst>
                <a:path w="298" h="244" extrusionOk="0">
                  <a:moveTo>
                    <a:pt x="114" y="0"/>
                  </a:moveTo>
                  <a:cubicBezTo>
                    <a:pt x="76" y="0"/>
                    <a:pt x="38" y="17"/>
                    <a:pt x="0" y="65"/>
                  </a:cubicBezTo>
                  <a:cubicBezTo>
                    <a:pt x="60" y="184"/>
                    <a:pt x="155" y="207"/>
                    <a:pt x="274" y="243"/>
                  </a:cubicBezTo>
                  <a:cubicBezTo>
                    <a:pt x="298" y="184"/>
                    <a:pt x="298" y="124"/>
                    <a:pt x="298" y="76"/>
                  </a:cubicBezTo>
                  <a:cubicBezTo>
                    <a:pt x="233" y="41"/>
                    <a:pt x="173" y="0"/>
                    <a:pt x="1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32"/>
            <p:cNvSpPr/>
            <p:nvPr/>
          </p:nvSpPr>
          <p:spPr>
            <a:xfrm>
              <a:off x="5301250" y="3133550"/>
              <a:ext cx="38425" cy="22550"/>
            </a:xfrm>
            <a:custGeom>
              <a:avLst/>
              <a:gdLst/>
              <a:ahLst/>
              <a:cxnLst/>
              <a:rect l="l" t="t" r="r" b="b"/>
              <a:pathLst>
                <a:path w="1537" h="902" extrusionOk="0">
                  <a:moveTo>
                    <a:pt x="179" y="1"/>
                  </a:moveTo>
                  <a:cubicBezTo>
                    <a:pt x="274" y="143"/>
                    <a:pt x="393" y="84"/>
                    <a:pt x="465" y="131"/>
                  </a:cubicBezTo>
                  <a:cubicBezTo>
                    <a:pt x="536" y="179"/>
                    <a:pt x="596" y="215"/>
                    <a:pt x="572" y="298"/>
                  </a:cubicBezTo>
                  <a:cubicBezTo>
                    <a:pt x="543" y="374"/>
                    <a:pt x="461" y="382"/>
                    <a:pt x="387" y="382"/>
                  </a:cubicBezTo>
                  <a:cubicBezTo>
                    <a:pt x="368" y="382"/>
                    <a:pt x="350" y="382"/>
                    <a:pt x="334" y="382"/>
                  </a:cubicBezTo>
                  <a:cubicBezTo>
                    <a:pt x="310" y="370"/>
                    <a:pt x="283" y="364"/>
                    <a:pt x="255" y="364"/>
                  </a:cubicBezTo>
                  <a:cubicBezTo>
                    <a:pt x="227" y="364"/>
                    <a:pt x="197" y="370"/>
                    <a:pt x="167" y="382"/>
                  </a:cubicBezTo>
                  <a:cubicBezTo>
                    <a:pt x="60" y="477"/>
                    <a:pt x="0" y="572"/>
                    <a:pt x="48" y="715"/>
                  </a:cubicBezTo>
                  <a:cubicBezTo>
                    <a:pt x="78" y="733"/>
                    <a:pt x="105" y="742"/>
                    <a:pt x="131" y="742"/>
                  </a:cubicBezTo>
                  <a:cubicBezTo>
                    <a:pt x="158" y="742"/>
                    <a:pt x="185" y="733"/>
                    <a:pt x="215" y="715"/>
                  </a:cubicBezTo>
                  <a:cubicBezTo>
                    <a:pt x="241" y="716"/>
                    <a:pt x="268" y="717"/>
                    <a:pt x="295" y="717"/>
                  </a:cubicBezTo>
                  <a:cubicBezTo>
                    <a:pt x="362" y="717"/>
                    <a:pt x="430" y="714"/>
                    <a:pt x="497" y="714"/>
                  </a:cubicBezTo>
                  <a:cubicBezTo>
                    <a:pt x="655" y="714"/>
                    <a:pt x="811" y="729"/>
                    <a:pt x="953" y="834"/>
                  </a:cubicBezTo>
                  <a:cubicBezTo>
                    <a:pt x="994" y="881"/>
                    <a:pt x="1042" y="902"/>
                    <a:pt x="1087" y="902"/>
                  </a:cubicBezTo>
                  <a:cubicBezTo>
                    <a:pt x="1121" y="902"/>
                    <a:pt x="1153" y="890"/>
                    <a:pt x="1179" y="870"/>
                  </a:cubicBezTo>
                  <a:lnTo>
                    <a:pt x="1358" y="834"/>
                  </a:lnTo>
                  <a:cubicBezTo>
                    <a:pt x="1417" y="798"/>
                    <a:pt x="1453" y="763"/>
                    <a:pt x="1512" y="727"/>
                  </a:cubicBezTo>
                  <a:cubicBezTo>
                    <a:pt x="1536" y="655"/>
                    <a:pt x="1536" y="596"/>
                    <a:pt x="1501" y="536"/>
                  </a:cubicBezTo>
                  <a:cubicBezTo>
                    <a:pt x="1465" y="489"/>
                    <a:pt x="1405" y="441"/>
                    <a:pt x="1346" y="429"/>
                  </a:cubicBezTo>
                  <a:cubicBezTo>
                    <a:pt x="1143" y="393"/>
                    <a:pt x="1000" y="310"/>
                    <a:pt x="905" y="120"/>
                  </a:cubicBezTo>
                  <a:cubicBezTo>
                    <a:pt x="905" y="72"/>
                    <a:pt x="917" y="36"/>
                    <a:pt x="9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32"/>
            <p:cNvSpPr/>
            <p:nvPr/>
          </p:nvSpPr>
          <p:spPr>
            <a:xfrm>
              <a:off x="5320100" y="3136525"/>
              <a:ext cx="21050" cy="10800"/>
            </a:xfrm>
            <a:custGeom>
              <a:avLst/>
              <a:gdLst/>
              <a:ahLst/>
              <a:cxnLst/>
              <a:rect l="l" t="t" r="r" b="b"/>
              <a:pathLst>
                <a:path w="842" h="432" extrusionOk="0">
                  <a:moveTo>
                    <a:pt x="175" y="1"/>
                  </a:moveTo>
                  <a:lnTo>
                    <a:pt x="175" y="1"/>
                  </a:lnTo>
                  <a:cubicBezTo>
                    <a:pt x="40" y="237"/>
                    <a:pt x="1" y="431"/>
                    <a:pt x="330" y="431"/>
                  </a:cubicBezTo>
                  <a:cubicBezTo>
                    <a:pt x="348" y="431"/>
                    <a:pt x="368" y="430"/>
                    <a:pt x="389" y="429"/>
                  </a:cubicBezTo>
                  <a:lnTo>
                    <a:pt x="747" y="429"/>
                  </a:lnTo>
                  <a:cubicBezTo>
                    <a:pt x="842" y="263"/>
                    <a:pt x="687" y="215"/>
                    <a:pt x="604" y="143"/>
                  </a:cubicBezTo>
                  <a:cubicBezTo>
                    <a:pt x="449" y="84"/>
                    <a:pt x="318" y="36"/>
                    <a:pt x="1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32"/>
            <p:cNvSpPr/>
            <p:nvPr/>
          </p:nvSpPr>
          <p:spPr>
            <a:xfrm>
              <a:off x="5335175" y="3140100"/>
              <a:ext cx="22350" cy="12025"/>
            </a:xfrm>
            <a:custGeom>
              <a:avLst/>
              <a:gdLst/>
              <a:ahLst/>
              <a:cxnLst/>
              <a:rect l="l" t="t" r="r" b="b"/>
              <a:pathLst>
                <a:path w="894" h="481" extrusionOk="0">
                  <a:moveTo>
                    <a:pt x="1" y="0"/>
                  </a:moveTo>
                  <a:cubicBezTo>
                    <a:pt x="48" y="96"/>
                    <a:pt x="108" y="191"/>
                    <a:pt x="144" y="286"/>
                  </a:cubicBezTo>
                  <a:cubicBezTo>
                    <a:pt x="251" y="417"/>
                    <a:pt x="417" y="429"/>
                    <a:pt x="548" y="477"/>
                  </a:cubicBezTo>
                  <a:cubicBezTo>
                    <a:pt x="562" y="479"/>
                    <a:pt x="575" y="481"/>
                    <a:pt x="588" y="481"/>
                  </a:cubicBezTo>
                  <a:cubicBezTo>
                    <a:pt x="633" y="481"/>
                    <a:pt x="675" y="463"/>
                    <a:pt x="703" y="417"/>
                  </a:cubicBezTo>
                  <a:cubicBezTo>
                    <a:pt x="894" y="179"/>
                    <a:pt x="894" y="167"/>
                    <a:pt x="715" y="155"/>
                  </a:cubicBezTo>
                  <a:cubicBezTo>
                    <a:pt x="560" y="131"/>
                    <a:pt x="405" y="155"/>
                    <a:pt x="286" y="12"/>
                  </a:cubicBezTo>
                  <a:cubicBezTo>
                    <a:pt x="191" y="12"/>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32"/>
            <p:cNvSpPr/>
            <p:nvPr/>
          </p:nvSpPr>
          <p:spPr>
            <a:xfrm>
              <a:off x="5466750" y="3165600"/>
              <a:ext cx="11925" cy="3200"/>
            </a:xfrm>
            <a:custGeom>
              <a:avLst/>
              <a:gdLst/>
              <a:ahLst/>
              <a:cxnLst/>
              <a:rect l="l" t="t" r="r" b="b"/>
              <a:pathLst>
                <a:path w="477" h="128" extrusionOk="0">
                  <a:moveTo>
                    <a:pt x="212" y="1"/>
                  </a:moveTo>
                  <a:cubicBezTo>
                    <a:pt x="144" y="1"/>
                    <a:pt x="73" y="14"/>
                    <a:pt x="0" y="28"/>
                  </a:cubicBezTo>
                  <a:cubicBezTo>
                    <a:pt x="110" y="96"/>
                    <a:pt x="225" y="127"/>
                    <a:pt x="339" y="127"/>
                  </a:cubicBezTo>
                  <a:cubicBezTo>
                    <a:pt x="385" y="127"/>
                    <a:pt x="431" y="122"/>
                    <a:pt x="476" y="112"/>
                  </a:cubicBezTo>
                  <a:cubicBezTo>
                    <a:pt x="399" y="27"/>
                    <a:pt x="309" y="1"/>
                    <a:pt x="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32"/>
            <p:cNvSpPr/>
            <p:nvPr/>
          </p:nvSpPr>
          <p:spPr>
            <a:xfrm>
              <a:off x="5428050" y="3161900"/>
              <a:ext cx="11625" cy="3050"/>
            </a:xfrm>
            <a:custGeom>
              <a:avLst/>
              <a:gdLst/>
              <a:ahLst/>
              <a:cxnLst/>
              <a:rect l="l" t="t" r="r" b="b"/>
              <a:pathLst>
                <a:path w="465" h="122" extrusionOk="0">
                  <a:moveTo>
                    <a:pt x="201" y="0"/>
                  </a:moveTo>
                  <a:cubicBezTo>
                    <a:pt x="136" y="0"/>
                    <a:pt x="68" y="12"/>
                    <a:pt x="0" y="21"/>
                  </a:cubicBezTo>
                  <a:cubicBezTo>
                    <a:pt x="93" y="106"/>
                    <a:pt x="190" y="121"/>
                    <a:pt x="293" y="121"/>
                  </a:cubicBezTo>
                  <a:cubicBezTo>
                    <a:pt x="349" y="121"/>
                    <a:pt x="406" y="117"/>
                    <a:pt x="465" y="117"/>
                  </a:cubicBezTo>
                  <a:cubicBezTo>
                    <a:pt x="387" y="25"/>
                    <a:pt x="297" y="0"/>
                    <a:pt x="2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32"/>
            <p:cNvSpPr/>
            <p:nvPr/>
          </p:nvSpPr>
          <p:spPr>
            <a:xfrm>
              <a:off x="5459300" y="3158250"/>
              <a:ext cx="8650" cy="3300"/>
            </a:xfrm>
            <a:custGeom>
              <a:avLst/>
              <a:gdLst/>
              <a:ahLst/>
              <a:cxnLst/>
              <a:rect l="l" t="t" r="r" b="b"/>
              <a:pathLst>
                <a:path w="346" h="132" extrusionOk="0">
                  <a:moveTo>
                    <a:pt x="346" y="1"/>
                  </a:moveTo>
                  <a:cubicBezTo>
                    <a:pt x="262" y="1"/>
                    <a:pt x="155" y="25"/>
                    <a:pt x="60" y="25"/>
                  </a:cubicBezTo>
                  <a:cubicBezTo>
                    <a:pt x="1" y="48"/>
                    <a:pt x="1" y="96"/>
                    <a:pt x="60" y="132"/>
                  </a:cubicBezTo>
                  <a:cubicBezTo>
                    <a:pt x="179" y="132"/>
                    <a:pt x="286" y="120"/>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32"/>
            <p:cNvSpPr/>
            <p:nvPr/>
          </p:nvSpPr>
          <p:spPr>
            <a:xfrm>
              <a:off x="5453950" y="3158250"/>
              <a:ext cx="6875" cy="3300"/>
            </a:xfrm>
            <a:custGeom>
              <a:avLst/>
              <a:gdLst/>
              <a:ahLst/>
              <a:cxnLst/>
              <a:rect l="l" t="t" r="r" b="b"/>
              <a:pathLst>
                <a:path w="275" h="132" extrusionOk="0">
                  <a:moveTo>
                    <a:pt x="0" y="1"/>
                  </a:moveTo>
                  <a:cubicBezTo>
                    <a:pt x="60" y="120"/>
                    <a:pt x="155" y="132"/>
                    <a:pt x="274" y="132"/>
                  </a:cubicBezTo>
                  <a:lnTo>
                    <a:pt x="274" y="25"/>
                  </a:lnTo>
                  <a:cubicBezTo>
                    <a:pt x="191" y="1"/>
                    <a:pt x="8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32"/>
            <p:cNvSpPr/>
            <p:nvPr/>
          </p:nvSpPr>
          <p:spPr>
            <a:xfrm>
              <a:off x="5450075" y="3165400"/>
              <a:ext cx="4200" cy="1225"/>
            </a:xfrm>
            <a:custGeom>
              <a:avLst/>
              <a:gdLst/>
              <a:ahLst/>
              <a:cxnLst/>
              <a:rect l="l" t="t" r="r" b="b"/>
              <a:pathLst>
                <a:path w="168" h="49" extrusionOk="0">
                  <a:moveTo>
                    <a:pt x="0" y="0"/>
                  </a:moveTo>
                  <a:cubicBezTo>
                    <a:pt x="12" y="12"/>
                    <a:pt x="36" y="48"/>
                    <a:pt x="48" y="48"/>
                  </a:cubicBezTo>
                  <a:cubicBezTo>
                    <a:pt x="72" y="48"/>
                    <a:pt x="120" y="36"/>
                    <a:pt x="167" y="12"/>
                  </a:cubicBezTo>
                  <a:cubicBezTo>
                    <a:pt x="120" y="12"/>
                    <a:pt x="60"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32"/>
            <p:cNvSpPr/>
            <p:nvPr/>
          </p:nvSpPr>
          <p:spPr>
            <a:xfrm>
              <a:off x="5442925" y="3154975"/>
              <a:ext cx="4500" cy="3000"/>
            </a:xfrm>
            <a:custGeom>
              <a:avLst/>
              <a:gdLst/>
              <a:ahLst/>
              <a:cxnLst/>
              <a:rect l="l" t="t" r="r" b="b"/>
              <a:pathLst>
                <a:path w="180" h="120" extrusionOk="0">
                  <a:moveTo>
                    <a:pt x="1" y="1"/>
                  </a:moveTo>
                  <a:lnTo>
                    <a:pt x="1" y="120"/>
                  </a:lnTo>
                  <a:cubicBezTo>
                    <a:pt x="60" y="120"/>
                    <a:pt x="108" y="108"/>
                    <a:pt x="179" y="108"/>
                  </a:cubicBezTo>
                  <a:cubicBezTo>
                    <a:pt x="120" y="72"/>
                    <a:pt x="60"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32"/>
            <p:cNvSpPr/>
            <p:nvPr/>
          </p:nvSpPr>
          <p:spPr>
            <a:xfrm>
              <a:off x="5442925" y="3163625"/>
              <a:ext cx="3900" cy="1200"/>
            </a:xfrm>
            <a:custGeom>
              <a:avLst/>
              <a:gdLst/>
              <a:ahLst/>
              <a:cxnLst/>
              <a:rect l="l" t="t" r="r" b="b"/>
              <a:pathLst>
                <a:path w="156" h="48" extrusionOk="0">
                  <a:moveTo>
                    <a:pt x="108" y="0"/>
                  </a:moveTo>
                  <a:cubicBezTo>
                    <a:pt x="84" y="12"/>
                    <a:pt x="36" y="24"/>
                    <a:pt x="1" y="48"/>
                  </a:cubicBezTo>
                  <a:lnTo>
                    <a:pt x="155" y="48"/>
                  </a:lnTo>
                  <a:lnTo>
                    <a:pt x="10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32"/>
            <p:cNvSpPr/>
            <p:nvPr/>
          </p:nvSpPr>
          <p:spPr>
            <a:xfrm>
              <a:off x="5482525" y="3167150"/>
              <a:ext cx="3600" cy="1250"/>
            </a:xfrm>
            <a:custGeom>
              <a:avLst/>
              <a:gdLst/>
              <a:ahLst/>
              <a:cxnLst/>
              <a:rect l="l" t="t" r="r" b="b"/>
              <a:pathLst>
                <a:path w="144" h="50" extrusionOk="0">
                  <a:moveTo>
                    <a:pt x="108" y="0"/>
                  </a:moveTo>
                  <a:cubicBezTo>
                    <a:pt x="108" y="0"/>
                    <a:pt x="107" y="1"/>
                    <a:pt x="107" y="2"/>
                  </a:cubicBezTo>
                  <a:cubicBezTo>
                    <a:pt x="72" y="2"/>
                    <a:pt x="24" y="38"/>
                    <a:pt x="0" y="50"/>
                  </a:cubicBezTo>
                  <a:lnTo>
                    <a:pt x="143" y="50"/>
                  </a:lnTo>
                  <a:cubicBezTo>
                    <a:pt x="133" y="39"/>
                    <a:pt x="112"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32"/>
            <p:cNvSpPr/>
            <p:nvPr/>
          </p:nvSpPr>
          <p:spPr>
            <a:xfrm>
              <a:off x="5478050" y="3159375"/>
              <a:ext cx="5100" cy="1575"/>
            </a:xfrm>
            <a:custGeom>
              <a:avLst/>
              <a:gdLst/>
              <a:ahLst/>
              <a:cxnLst/>
              <a:rect l="l" t="t" r="r" b="b"/>
              <a:pathLst>
                <a:path w="204" h="63" extrusionOk="0">
                  <a:moveTo>
                    <a:pt x="102" y="0"/>
                  </a:moveTo>
                  <a:cubicBezTo>
                    <a:pt x="69" y="0"/>
                    <a:pt x="36" y="21"/>
                    <a:pt x="1" y="63"/>
                  </a:cubicBezTo>
                  <a:lnTo>
                    <a:pt x="203" y="63"/>
                  </a:lnTo>
                  <a:cubicBezTo>
                    <a:pt x="167" y="21"/>
                    <a:pt x="135" y="0"/>
                    <a:pt x="1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32"/>
            <p:cNvSpPr/>
            <p:nvPr/>
          </p:nvSpPr>
          <p:spPr>
            <a:xfrm>
              <a:off x="5489650" y="3161225"/>
              <a:ext cx="3600" cy="2350"/>
            </a:xfrm>
            <a:custGeom>
              <a:avLst/>
              <a:gdLst/>
              <a:ahLst/>
              <a:cxnLst/>
              <a:rect l="l" t="t" r="r" b="b"/>
              <a:pathLst>
                <a:path w="144" h="94" extrusionOk="0">
                  <a:moveTo>
                    <a:pt x="144" y="1"/>
                  </a:moveTo>
                  <a:lnTo>
                    <a:pt x="144" y="1"/>
                  </a:lnTo>
                  <a:cubicBezTo>
                    <a:pt x="84" y="25"/>
                    <a:pt x="37" y="25"/>
                    <a:pt x="1" y="25"/>
                  </a:cubicBezTo>
                  <a:cubicBezTo>
                    <a:pt x="29" y="70"/>
                    <a:pt x="52" y="93"/>
                    <a:pt x="73" y="93"/>
                  </a:cubicBezTo>
                  <a:cubicBezTo>
                    <a:pt x="97" y="93"/>
                    <a:pt x="119" y="64"/>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32"/>
            <p:cNvSpPr/>
            <p:nvPr/>
          </p:nvSpPr>
          <p:spPr>
            <a:xfrm>
              <a:off x="5887325" y="3122525"/>
              <a:ext cx="7775" cy="4950"/>
            </a:xfrm>
            <a:custGeom>
              <a:avLst/>
              <a:gdLst/>
              <a:ahLst/>
              <a:cxnLst/>
              <a:rect l="l" t="t" r="r" b="b"/>
              <a:pathLst>
                <a:path w="311" h="198" extrusionOk="0">
                  <a:moveTo>
                    <a:pt x="13" y="1"/>
                  </a:moveTo>
                  <a:cubicBezTo>
                    <a:pt x="1" y="49"/>
                    <a:pt x="1" y="96"/>
                    <a:pt x="1" y="144"/>
                  </a:cubicBezTo>
                  <a:cubicBezTo>
                    <a:pt x="70" y="161"/>
                    <a:pt x="144" y="198"/>
                    <a:pt x="202" y="198"/>
                  </a:cubicBezTo>
                  <a:cubicBezTo>
                    <a:pt x="266" y="198"/>
                    <a:pt x="310" y="155"/>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32"/>
            <p:cNvSpPr/>
            <p:nvPr/>
          </p:nvSpPr>
          <p:spPr>
            <a:xfrm>
              <a:off x="5546225" y="3224750"/>
              <a:ext cx="43775" cy="42825"/>
            </a:xfrm>
            <a:custGeom>
              <a:avLst/>
              <a:gdLst/>
              <a:ahLst/>
              <a:cxnLst/>
              <a:rect l="l" t="t" r="r" b="b"/>
              <a:pathLst>
                <a:path w="1751" h="1713" extrusionOk="0">
                  <a:moveTo>
                    <a:pt x="187" y="0"/>
                  </a:moveTo>
                  <a:cubicBezTo>
                    <a:pt x="135" y="0"/>
                    <a:pt x="86" y="18"/>
                    <a:pt x="36" y="55"/>
                  </a:cubicBezTo>
                  <a:cubicBezTo>
                    <a:pt x="0" y="103"/>
                    <a:pt x="0" y="139"/>
                    <a:pt x="24" y="198"/>
                  </a:cubicBezTo>
                  <a:cubicBezTo>
                    <a:pt x="310" y="615"/>
                    <a:pt x="441" y="1115"/>
                    <a:pt x="750" y="1508"/>
                  </a:cubicBezTo>
                  <a:cubicBezTo>
                    <a:pt x="854" y="1629"/>
                    <a:pt x="945" y="1712"/>
                    <a:pt x="1070" y="1712"/>
                  </a:cubicBezTo>
                  <a:cubicBezTo>
                    <a:pt x="1116" y="1712"/>
                    <a:pt x="1168" y="1701"/>
                    <a:pt x="1227" y="1675"/>
                  </a:cubicBezTo>
                  <a:cubicBezTo>
                    <a:pt x="1429" y="1603"/>
                    <a:pt x="1631" y="1556"/>
                    <a:pt x="1750" y="1353"/>
                  </a:cubicBezTo>
                  <a:cubicBezTo>
                    <a:pt x="1727" y="1246"/>
                    <a:pt x="1667" y="1186"/>
                    <a:pt x="1572" y="1175"/>
                  </a:cubicBezTo>
                  <a:cubicBezTo>
                    <a:pt x="1443" y="1218"/>
                    <a:pt x="1308" y="1385"/>
                    <a:pt x="1184" y="1385"/>
                  </a:cubicBezTo>
                  <a:cubicBezTo>
                    <a:pt x="1137" y="1385"/>
                    <a:pt x="1091" y="1360"/>
                    <a:pt x="1048" y="1294"/>
                  </a:cubicBezTo>
                  <a:cubicBezTo>
                    <a:pt x="869" y="1008"/>
                    <a:pt x="560" y="758"/>
                    <a:pt x="572" y="365"/>
                  </a:cubicBezTo>
                  <a:cubicBezTo>
                    <a:pt x="548" y="222"/>
                    <a:pt x="429" y="139"/>
                    <a:pt x="334" y="43"/>
                  </a:cubicBezTo>
                  <a:cubicBezTo>
                    <a:pt x="282" y="15"/>
                    <a:pt x="234" y="0"/>
                    <a:pt x="1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32"/>
            <p:cNvSpPr/>
            <p:nvPr/>
          </p:nvSpPr>
          <p:spPr>
            <a:xfrm>
              <a:off x="5610225" y="3254700"/>
              <a:ext cx="62800" cy="11450"/>
            </a:xfrm>
            <a:custGeom>
              <a:avLst/>
              <a:gdLst/>
              <a:ahLst/>
              <a:cxnLst/>
              <a:rect l="l" t="t" r="r" b="b"/>
              <a:pathLst>
                <a:path w="2512" h="458" extrusionOk="0">
                  <a:moveTo>
                    <a:pt x="60" y="0"/>
                  </a:moveTo>
                  <a:cubicBezTo>
                    <a:pt x="0" y="60"/>
                    <a:pt x="0" y="108"/>
                    <a:pt x="60" y="167"/>
                  </a:cubicBezTo>
                  <a:cubicBezTo>
                    <a:pt x="694" y="417"/>
                    <a:pt x="1352" y="457"/>
                    <a:pt x="2021" y="457"/>
                  </a:cubicBezTo>
                  <a:cubicBezTo>
                    <a:pt x="2180" y="457"/>
                    <a:pt x="2340" y="455"/>
                    <a:pt x="2500" y="453"/>
                  </a:cubicBezTo>
                  <a:cubicBezTo>
                    <a:pt x="2512" y="255"/>
                    <a:pt x="2433" y="222"/>
                    <a:pt x="2335" y="222"/>
                  </a:cubicBezTo>
                  <a:cubicBezTo>
                    <a:pt x="2286" y="222"/>
                    <a:pt x="2232" y="230"/>
                    <a:pt x="2183" y="230"/>
                  </a:cubicBezTo>
                  <a:cubicBezTo>
                    <a:pt x="2129" y="230"/>
                    <a:pt x="2080" y="220"/>
                    <a:pt x="2048" y="179"/>
                  </a:cubicBezTo>
                  <a:cubicBezTo>
                    <a:pt x="1381" y="119"/>
                    <a:pt x="726" y="6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32"/>
            <p:cNvSpPr/>
            <p:nvPr/>
          </p:nvSpPr>
          <p:spPr>
            <a:xfrm>
              <a:off x="5453050" y="3255050"/>
              <a:ext cx="27100" cy="63125"/>
            </a:xfrm>
            <a:custGeom>
              <a:avLst/>
              <a:gdLst/>
              <a:ahLst/>
              <a:cxnLst/>
              <a:rect l="l" t="t" r="r" b="b"/>
              <a:pathLst>
                <a:path w="1084" h="2525" extrusionOk="0">
                  <a:moveTo>
                    <a:pt x="972" y="0"/>
                  </a:moveTo>
                  <a:cubicBezTo>
                    <a:pt x="950" y="0"/>
                    <a:pt x="924" y="7"/>
                    <a:pt x="893" y="22"/>
                  </a:cubicBezTo>
                  <a:cubicBezTo>
                    <a:pt x="703" y="403"/>
                    <a:pt x="393" y="736"/>
                    <a:pt x="274" y="1165"/>
                  </a:cubicBezTo>
                  <a:cubicBezTo>
                    <a:pt x="239" y="1248"/>
                    <a:pt x="131" y="1272"/>
                    <a:pt x="48" y="1284"/>
                  </a:cubicBezTo>
                  <a:cubicBezTo>
                    <a:pt x="1" y="1534"/>
                    <a:pt x="286" y="1748"/>
                    <a:pt x="167" y="2010"/>
                  </a:cubicBezTo>
                  <a:cubicBezTo>
                    <a:pt x="120" y="2058"/>
                    <a:pt x="120" y="2106"/>
                    <a:pt x="167" y="2141"/>
                  </a:cubicBezTo>
                  <a:cubicBezTo>
                    <a:pt x="179" y="2201"/>
                    <a:pt x="179" y="2284"/>
                    <a:pt x="191" y="2356"/>
                  </a:cubicBezTo>
                  <a:cubicBezTo>
                    <a:pt x="191" y="2427"/>
                    <a:pt x="227" y="2475"/>
                    <a:pt x="298" y="2522"/>
                  </a:cubicBezTo>
                  <a:cubicBezTo>
                    <a:pt x="310" y="2524"/>
                    <a:pt x="322" y="2525"/>
                    <a:pt x="333" y="2525"/>
                  </a:cubicBezTo>
                  <a:cubicBezTo>
                    <a:pt x="411" y="2525"/>
                    <a:pt x="471" y="2488"/>
                    <a:pt x="512" y="2415"/>
                  </a:cubicBezTo>
                  <a:cubicBezTo>
                    <a:pt x="489" y="2320"/>
                    <a:pt x="429" y="2237"/>
                    <a:pt x="524" y="2165"/>
                  </a:cubicBezTo>
                  <a:cubicBezTo>
                    <a:pt x="524" y="2106"/>
                    <a:pt x="536" y="2058"/>
                    <a:pt x="524" y="1999"/>
                  </a:cubicBezTo>
                  <a:cubicBezTo>
                    <a:pt x="512" y="1903"/>
                    <a:pt x="477" y="1832"/>
                    <a:pt x="477" y="1760"/>
                  </a:cubicBezTo>
                  <a:cubicBezTo>
                    <a:pt x="477" y="1713"/>
                    <a:pt x="477" y="1653"/>
                    <a:pt x="489" y="1606"/>
                  </a:cubicBezTo>
                  <a:cubicBezTo>
                    <a:pt x="536" y="1522"/>
                    <a:pt x="584" y="1463"/>
                    <a:pt x="632" y="1391"/>
                  </a:cubicBezTo>
                  <a:cubicBezTo>
                    <a:pt x="893" y="1058"/>
                    <a:pt x="893" y="653"/>
                    <a:pt x="1024" y="284"/>
                  </a:cubicBezTo>
                  <a:cubicBezTo>
                    <a:pt x="1060" y="236"/>
                    <a:pt x="1084" y="177"/>
                    <a:pt x="1084" y="117"/>
                  </a:cubicBezTo>
                  <a:cubicBezTo>
                    <a:pt x="1066" y="55"/>
                    <a:pt x="1035" y="0"/>
                    <a:pt x="9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32"/>
            <p:cNvSpPr/>
            <p:nvPr/>
          </p:nvSpPr>
          <p:spPr>
            <a:xfrm>
              <a:off x="5473875" y="3253050"/>
              <a:ext cx="40825" cy="39300"/>
            </a:xfrm>
            <a:custGeom>
              <a:avLst/>
              <a:gdLst/>
              <a:ahLst/>
              <a:cxnLst/>
              <a:rect l="l" t="t" r="r" b="b"/>
              <a:pathLst>
                <a:path w="1633" h="1572" extrusionOk="0">
                  <a:moveTo>
                    <a:pt x="1421" y="1"/>
                  </a:moveTo>
                  <a:cubicBezTo>
                    <a:pt x="1352" y="1"/>
                    <a:pt x="1281" y="31"/>
                    <a:pt x="1203" y="78"/>
                  </a:cubicBezTo>
                  <a:cubicBezTo>
                    <a:pt x="1132" y="174"/>
                    <a:pt x="989" y="138"/>
                    <a:pt x="930" y="245"/>
                  </a:cubicBezTo>
                  <a:cubicBezTo>
                    <a:pt x="715" y="316"/>
                    <a:pt x="668" y="555"/>
                    <a:pt x="489" y="674"/>
                  </a:cubicBezTo>
                  <a:lnTo>
                    <a:pt x="513" y="674"/>
                  </a:lnTo>
                  <a:cubicBezTo>
                    <a:pt x="275" y="840"/>
                    <a:pt x="49" y="1019"/>
                    <a:pt x="1" y="1328"/>
                  </a:cubicBezTo>
                  <a:cubicBezTo>
                    <a:pt x="13" y="1436"/>
                    <a:pt x="72" y="1507"/>
                    <a:pt x="168" y="1555"/>
                  </a:cubicBezTo>
                  <a:cubicBezTo>
                    <a:pt x="187" y="1566"/>
                    <a:pt x="206" y="1571"/>
                    <a:pt x="224" y="1571"/>
                  </a:cubicBezTo>
                  <a:cubicBezTo>
                    <a:pt x="264" y="1571"/>
                    <a:pt x="302" y="1547"/>
                    <a:pt x="334" y="1507"/>
                  </a:cubicBezTo>
                  <a:cubicBezTo>
                    <a:pt x="394" y="1471"/>
                    <a:pt x="430" y="1412"/>
                    <a:pt x="477" y="1352"/>
                  </a:cubicBezTo>
                  <a:cubicBezTo>
                    <a:pt x="751" y="936"/>
                    <a:pt x="1049" y="531"/>
                    <a:pt x="1537" y="352"/>
                  </a:cubicBezTo>
                  <a:cubicBezTo>
                    <a:pt x="1632" y="304"/>
                    <a:pt x="1620" y="185"/>
                    <a:pt x="1620" y="102"/>
                  </a:cubicBezTo>
                  <a:cubicBezTo>
                    <a:pt x="1555" y="31"/>
                    <a:pt x="1489" y="1"/>
                    <a:pt x="14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32"/>
            <p:cNvSpPr/>
            <p:nvPr/>
          </p:nvSpPr>
          <p:spPr>
            <a:xfrm>
              <a:off x="5661400" y="3258450"/>
              <a:ext cx="45875" cy="10800"/>
            </a:xfrm>
            <a:custGeom>
              <a:avLst/>
              <a:gdLst/>
              <a:ahLst/>
              <a:cxnLst/>
              <a:rect l="l" t="t" r="r" b="b"/>
              <a:pathLst>
                <a:path w="1835" h="432" extrusionOk="0">
                  <a:moveTo>
                    <a:pt x="202" y="0"/>
                  </a:moveTo>
                  <a:cubicBezTo>
                    <a:pt x="136" y="0"/>
                    <a:pt x="69" y="8"/>
                    <a:pt x="1" y="29"/>
                  </a:cubicBezTo>
                  <a:cubicBezTo>
                    <a:pt x="108" y="208"/>
                    <a:pt x="370" y="88"/>
                    <a:pt x="453" y="303"/>
                  </a:cubicBezTo>
                  <a:cubicBezTo>
                    <a:pt x="646" y="394"/>
                    <a:pt x="840" y="431"/>
                    <a:pt x="1036" y="431"/>
                  </a:cubicBezTo>
                  <a:cubicBezTo>
                    <a:pt x="1300" y="431"/>
                    <a:pt x="1567" y="363"/>
                    <a:pt x="1834" y="267"/>
                  </a:cubicBezTo>
                  <a:cubicBezTo>
                    <a:pt x="1676" y="175"/>
                    <a:pt x="1517" y="148"/>
                    <a:pt x="1363" y="148"/>
                  </a:cubicBezTo>
                  <a:cubicBezTo>
                    <a:pt x="1297" y="148"/>
                    <a:pt x="1232" y="153"/>
                    <a:pt x="1168" y="160"/>
                  </a:cubicBezTo>
                  <a:cubicBezTo>
                    <a:pt x="1168" y="160"/>
                    <a:pt x="1144" y="184"/>
                    <a:pt x="1120" y="196"/>
                  </a:cubicBezTo>
                  <a:cubicBezTo>
                    <a:pt x="1084" y="196"/>
                    <a:pt x="1061" y="184"/>
                    <a:pt x="1025" y="148"/>
                  </a:cubicBezTo>
                  <a:cubicBezTo>
                    <a:pt x="736" y="148"/>
                    <a:pt x="478" y="0"/>
                    <a:pt x="2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32"/>
            <p:cNvSpPr/>
            <p:nvPr/>
          </p:nvSpPr>
          <p:spPr>
            <a:xfrm>
              <a:off x="5807550" y="3280300"/>
              <a:ext cx="47650" cy="8475"/>
            </a:xfrm>
            <a:custGeom>
              <a:avLst/>
              <a:gdLst/>
              <a:ahLst/>
              <a:cxnLst/>
              <a:rect l="l" t="t" r="r" b="b"/>
              <a:pathLst>
                <a:path w="1906" h="339" extrusionOk="0">
                  <a:moveTo>
                    <a:pt x="48" y="0"/>
                  </a:moveTo>
                  <a:cubicBezTo>
                    <a:pt x="37" y="36"/>
                    <a:pt x="25" y="84"/>
                    <a:pt x="1" y="119"/>
                  </a:cubicBezTo>
                  <a:cubicBezTo>
                    <a:pt x="86" y="185"/>
                    <a:pt x="179" y="211"/>
                    <a:pt x="273" y="211"/>
                  </a:cubicBezTo>
                  <a:cubicBezTo>
                    <a:pt x="349" y="211"/>
                    <a:pt x="426" y="194"/>
                    <a:pt x="501" y="167"/>
                  </a:cubicBezTo>
                  <a:cubicBezTo>
                    <a:pt x="525" y="167"/>
                    <a:pt x="572" y="179"/>
                    <a:pt x="596" y="179"/>
                  </a:cubicBezTo>
                  <a:cubicBezTo>
                    <a:pt x="626" y="197"/>
                    <a:pt x="656" y="206"/>
                    <a:pt x="685" y="206"/>
                  </a:cubicBezTo>
                  <a:cubicBezTo>
                    <a:pt x="715" y="206"/>
                    <a:pt x="745" y="197"/>
                    <a:pt x="775" y="179"/>
                  </a:cubicBezTo>
                  <a:cubicBezTo>
                    <a:pt x="810" y="167"/>
                    <a:pt x="858" y="167"/>
                    <a:pt x="882" y="167"/>
                  </a:cubicBezTo>
                  <a:cubicBezTo>
                    <a:pt x="885" y="167"/>
                    <a:pt x="888" y="167"/>
                    <a:pt x="891" y="167"/>
                  </a:cubicBezTo>
                  <a:cubicBezTo>
                    <a:pt x="1009" y="167"/>
                    <a:pt x="1071" y="338"/>
                    <a:pt x="1156" y="338"/>
                  </a:cubicBezTo>
                  <a:cubicBezTo>
                    <a:pt x="1177" y="338"/>
                    <a:pt x="1201" y="327"/>
                    <a:pt x="1227" y="298"/>
                  </a:cubicBezTo>
                  <a:cubicBezTo>
                    <a:pt x="1418" y="107"/>
                    <a:pt x="1727" y="227"/>
                    <a:pt x="1906" y="24"/>
                  </a:cubicBezTo>
                  <a:cubicBezTo>
                    <a:pt x="1287" y="0"/>
                    <a:pt x="680" y="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32"/>
            <p:cNvSpPr/>
            <p:nvPr/>
          </p:nvSpPr>
          <p:spPr>
            <a:xfrm>
              <a:off x="5457825" y="3294875"/>
              <a:ext cx="17875" cy="35450"/>
            </a:xfrm>
            <a:custGeom>
              <a:avLst/>
              <a:gdLst/>
              <a:ahLst/>
              <a:cxnLst/>
              <a:rect l="l" t="t" r="r" b="b"/>
              <a:pathLst>
                <a:path w="715" h="1418" extrusionOk="0">
                  <a:moveTo>
                    <a:pt x="572" y="1"/>
                  </a:moveTo>
                  <a:cubicBezTo>
                    <a:pt x="464" y="36"/>
                    <a:pt x="417" y="132"/>
                    <a:pt x="393" y="239"/>
                  </a:cubicBezTo>
                  <a:cubicBezTo>
                    <a:pt x="345" y="298"/>
                    <a:pt x="274" y="334"/>
                    <a:pt x="274" y="417"/>
                  </a:cubicBezTo>
                  <a:cubicBezTo>
                    <a:pt x="274" y="477"/>
                    <a:pt x="262" y="525"/>
                    <a:pt x="262" y="572"/>
                  </a:cubicBezTo>
                  <a:cubicBezTo>
                    <a:pt x="214" y="608"/>
                    <a:pt x="214" y="656"/>
                    <a:pt x="262" y="703"/>
                  </a:cubicBezTo>
                  <a:cubicBezTo>
                    <a:pt x="202" y="751"/>
                    <a:pt x="155" y="810"/>
                    <a:pt x="107" y="846"/>
                  </a:cubicBezTo>
                  <a:cubicBezTo>
                    <a:pt x="24" y="1025"/>
                    <a:pt x="0" y="1227"/>
                    <a:pt x="119" y="1418"/>
                  </a:cubicBezTo>
                  <a:cubicBezTo>
                    <a:pt x="333" y="1001"/>
                    <a:pt x="524" y="572"/>
                    <a:pt x="714" y="155"/>
                  </a:cubicBezTo>
                  <a:cubicBezTo>
                    <a:pt x="714" y="60"/>
                    <a:pt x="655" y="13"/>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32"/>
            <p:cNvSpPr/>
            <p:nvPr/>
          </p:nvSpPr>
          <p:spPr>
            <a:xfrm>
              <a:off x="5603950" y="3219850"/>
              <a:ext cx="43500" cy="10800"/>
            </a:xfrm>
            <a:custGeom>
              <a:avLst/>
              <a:gdLst/>
              <a:ahLst/>
              <a:cxnLst/>
              <a:rect l="l" t="t" r="r" b="b"/>
              <a:pathLst>
                <a:path w="1740" h="432" extrusionOk="0">
                  <a:moveTo>
                    <a:pt x="306" y="0"/>
                  </a:moveTo>
                  <a:cubicBezTo>
                    <a:pt x="234" y="0"/>
                    <a:pt x="159" y="23"/>
                    <a:pt x="84" y="73"/>
                  </a:cubicBezTo>
                  <a:cubicBezTo>
                    <a:pt x="25" y="132"/>
                    <a:pt x="1" y="192"/>
                    <a:pt x="37" y="263"/>
                  </a:cubicBezTo>
                  <a:cubicBezTo>
                    <a:pt x="567" y="363"/>
                    <a:pt x="1086" y="431"/>
                    <a:pt x="1614" y="431"/>
                  </a:cubicBezTo>
                  <a:cubicBezTo>
                    <a:pt x="1656" y="431"/>
                    <a:pt x="1698" y="431"/>
                    <a:pt x="1739" y="430"/>
                  </a:cubicBezTo>
                  <a:cubicBezTo>
                    <a:pt x="1644" y="278"/>
                    <a:pt x="1495" y="262"/>
                    <a:pt x="1348" y="262"/>
                  </a:cubicBezTo>
                  <a:cubicBezTo>
                    <a:pt x="1312" y="262"/>
                    <a:pt x="1275" y="263"/>
                    <a:pt x="1239" y="263"/>
                  </a:cubicBezTo>
                  <a:cubicBezTo>
                    <a:pt x="1001" y="263"/>
                    <a:pt x="799" y="239"/>
                    <a:pt x="584" y="120"/>
                  </a:cubicBezTo>
                  <a:cubicBezTo>
                    <a:pt x="501" y="44"/>
                    <a:pt x="406" y="0"/>
                    <a:pt x="3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32"/>
            <p:cNvSpPr/>
            <p:nvPr/>
          </p:nvSpPr>
          <p:spPr>
            <a:xfrm>
              <a:off x="5475675" y="3240075"/>
              <a:ext cx="20550" cy="20125"/>
            </a:xfrm>
            <a:custGeom>
              <a:avLst/>
              <a:gdLst/>
              <a:ahLst/>
              <a:cxnLst/>
              <a:rect l="l" t="t" r="r" b="b"/>
              <a:pathLst>
                <a:path w="822" h="805" extrusionOk="0">
                  <a:moveTo>
                    <a:pt x="642" y="0"/>
                  </a:moveTo>
                  <a:cubicBezTo>
                    <a:pt x="619" y="0"/>
                    <a:pt x="594" y="9"/>
                    <a:pt x="572" y="26"/>
                  </a:cubicBezTo>
                  <a:cubicBezTo>
                    <a:pt x="524" y="26"/>
                    <a:pt x="477" y="38"/>
                    <a:pt x="441" y="38"/>
                  </a:cubicBezTo>
                  <a:cubicBezTo>
                    <a:pt x="358" y="61"/>
                    <a:pt x="322" y="121"/>
                    <a:pt x="286" y="181"/>
                  </a:cubicBezTo>
                  <a:cubicBezTo>
                    <a:pt x="191" y="323"/>
                    <a:pt x="96" y="466"/>
                    <a:pt x="0" y="621"/>
                  </a:cubicBezTo>
                  <a:lnTo>
                    <a:pt x="143" y="752"/>
                  </a:lnTo>
                  <a:cubicBezTo>
                    <a:pt x="143" y="752"/>
                    <a:pt x="155" y="764"/>
                    <a:pt x="203" y="800"/>
                  </a:cubicBezTo>
                  <a:cubicBezTo>
                    <a:pt x="209" y="803"/>
                    <a:pt x="215" y="804"/>
                    <a:pt x="223" y="804"/>
                  </a:cubicBezTo>
                  <a:cubicBezTo>
                    <a:pt x="244" y="804"/>
                    <a:pt x="268" y="791"/>
                    <a:pt x="286" y="764"/>
                  </a:cubicBezTo>
                  <a:cubicBezTo>
                    <a:pt x="334" y="716"/>
                    <a:pt x="381" y="657"/>
                    <a:pt x="417" y="621"/>
                  </a:cubicBezTo>
                  <a:cubicBezTo>
                    <a:pt x="477" y="573"/>
                    <a:pt x="524" y="514"/>
                    <a:pt x="572" y="466"/>
                  </a:cubicBezTo>
                  <a:cubicBezTo>
                    <a:pt x="584" y="419"/>
                    <a:pt x="584" y="371"/>
                    <a:pt x="596" y="335"/>
                  </a:cubicBezTo>
                  <a:cubicBezTo>
                    <a:pt x="655" y="240"/>
                    <a:pt x="822" y="204"/>
                    <a:pt x="715" y="38"/>
                  </a:cubicBezTo>
                  <a:cubicBezTo>
                    <a:pt x="696" y="12"/>
                    <a:pt x="670" y="0"/>
                    <a:pt x="6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32"/>
            <p:cNvSpPr/>
            <p:nvPr/>
          </p:nvSpPr>
          <p:spPr>
            <a:xfrm>
              <a:off x="5713500" y="3261850"/>
              <a:ext cx="10150" cy="7150"/>
            </a:xfrm>
            <a:custGeom>
              <a:avLst/>
              <a:gdLst/>
              <a:ahLst/>
              <a:cxnLst/>
              <a:rect l="l" t="t" r="r" b="b"/>
              <a:pathLst>
                <a:path w="406" h="286" extrusionOk="0">
                  <a:moveTo>
                    <a:pt x="215" y="12"/>
                  </a:moveTo>
                  <a:cubicBezTo>
                    <a:pt x="120" y="24"/>
                    <a:pt x="12" y="24"/>
                    <a:pt x="0" y="143"/>
                  </a:cubicBezTo>
                  <a:cubicBezTo>
                    <a:pt x="0" y="262"/>
                    <a:pt x="108" y="286"/>
                    <a:pt x="191" y="286"/>
                  </a:cubicBezTo>
                  <a:cubicBezTo>
                    <a:pt x="286" y="262"/>
                    <a:pt x="370" y="238"/>
                    <a:pt x="393" y="131"/>
                  </a:cubicBezTo>
                  <a:cubicBezTo>
                    <a:pt x="405" y="0"/>
                    <a:pt x="286" y="24"/>
                    <a:pt x="215"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32"/>
            <p:cNvSpPr/>
            <p:nvPr/>
          </p:nvSpPr>
          <p:spPr>
            <a:xfrm>
              <a:off x="5521800" y="3215450"/>
              <a:ext cx="25925" cy="4050"/>
            </a:xfrm>
            <a:custGeom>
              <a:avLst/>
              <a:gdLst/>
              <a:ahLst/>
              <a:cxnLst/>
              <a:rect l="l" t="t" r="r" b="b"/>
              <a:pathLst>
                <a:path w="1037" h="162" extrusionOk="0">
                  <a:moveTo>
                    <a:pt x="507" y="0"/>
                  </a:moveTo>
                  <a:cubicBezTo>
                    <a:pt x="373" y="0"/>
                    <a:pt x="239" y="14"/>
                    <a:pt x="105" y="14"/>
                  </a:cubicBezTo>
                  <a:cubicBezTo>
                    <a:pt x="70" y="14"/>
                    <a:pt x="36" y="13"/>
                    <a:pt x="1" y="11"/>
                  </a:cubicBezTo>
                  <a:lnTo>
                    <a:pt x="1" y="11"/>
                  </a:lnTo>
                  <a:cubicBezTo>
                    <a:pt x="157" y="132"/>
                    <a:pt x="325" y="161"/>
                    <a:pt x="496" y="161"/>
                  </a:cubicBezTo>
                  <a:cubicBezTo>
                    <a:pt x="647" y="161"/>
                    <a:pt x="800" y="139"/>
                    <a:pt x="950" y="139"/>
                  </a:cubicBezTo>
                  <a:cubicBezTo>
                    <a:pt x="979" y="139"/>
                    <a:pt x="1008" y="140"/>
                    <a:pt x="1037" y="142"/>
                  </a:cubicBezTo>
                  <a:cubicBezTo>
                    <a:pt x="865" y="25"/>
                    <a:pt x="687" y="0"/>
                    <a:pt x="5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32"/>
            <p:cNvSpPr/>
            <p:nvPr/>
          </p:nvSpPr>
          <p:spPr>
            <a:xfrm>
              <a:off x="5579250" y="3218975"/>
              <a:ext cx="25625" cy="8025"/>
            </a:xfrm>
            <a:custGeom>
              <a:avLst/>
              <a:gdLst/>
              <a:ahLst/>
              <a:cxnLst/>
              <a:rect l="l" t="t" r="r" b="b"/>
              <a:pathLst>
                <a:path w="1025" h="321" extrusionOk="0">
                  <a:moveTo>
                    <a:pt x="441" y="1"/>
                  </a:moveTo>
                  <a:cubicBezTo>
                    <a:pt x="382" y="1"/>
                    <a:pt x="310" y="13"/>
                    <a:pt x="251" y="36"/>
                  </a:cubicBezTo>
                  <a:cubicBezTo>
                    <a:pt x="167" y="60"/>
                    <a:pt x="60" y="72"/>
                    <a:pt x="1" y="167"/>
                  </a:cubicBezTo>
                  <a:cubicBezTo>
                    <a:pt x="152" y="289"/>
                    <a:pt x="317" y="321"/>
                    <a:pt x="487" y="321"/>
                  </a:cubicBezTo>
                  <a:cubicBezTo>
                    <a:pt x="665" y="321"/>
                    <a:pt x="848" y="286"/>
                    <a:pt x="1025" y="286"/>
                  </a:cubicBezTo>
                  <a:cubicBezTo>
                    <a:pt x="1013" y="239"/>
                    <a:pt x="1001" y="215"/>
                    <a:pt x="1001" y="167"/>
                  </a:cubicBezTo>
                  <a:cubicBezTo>
                    <a:pt x="965" y="132"/>
                    <a:pt x="953" y="108"/>
                    <a:pt x="918" y="96"/>
                  </a:cubicBezTo>
                  <a:cubicBezTo>
                    <a:pt x="775" y="1"/>
                    <a:pt x="608" y="1"/>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32"/>
            <p:cNvSpPr/>
            <p:nvPr/>
          </p:nvSpPr>
          <p:spPr>
            <a:xfrm>
              <a:off x="5563475" y="3215400"/>
              <a:ext cx="25025" cy="8175"/>
            </a:xfrm>
            <a:custGeom>
              <a:avLst/>
              <a:gdLst/>
              <a:ahLst/>
              <a:cxnLst/>
              <a:rect l="l" t="t" r="r" b="b"/>
              <a:pathLst>
                <a:path w="1001" h="327" extrusionOk="0">
                  <a:moveTo>
                    <a:pt x="894" y="1"/>
                  </a:moveTo>
                  <a:cubicBezTo>
                    <a:pt x="741" y="95"/>
                    <a:pt x="570" y="128"/>
                    <a:pt x="396" y="128"/>
                  </a:cubicBezTo>
                  <a:cubicBezTo>
                    <a:pt x="284" y="128"/>
                    <a:pt x="171" y="115"/>
                    <a:pt x="60" y="96"/>
                  </a:cubicBezTo>
                  <a:lnTo>
                    <a:pt x="48" y="144"/>
                  </a:lnTo>
                  <a:cubicBezTo>
                    <a:pt x="1" y="203"/>
                    <a:pt x="25" y="251"/>
                    <a:pt x="96" y="263"/>
                  </a:cubicBezTo>
                  <a:cubicBezTo>
                    <a:pt x="179" y="275"/>
                    <a:pt x="263" y="275"/>
                    <a:pt x="346" y="298"/>
                  </a:cubicBezTo>
                  <a:cubicBezTo>
                    <a:pt x="346" y="310"/>
                    <a:pt x="358" y="310"/>
                    <a:pt x="394" y="322"/>
                  </a:cubicBezTo>
                  <a:cubicBezTo>
                    <a:pt x="403" y="325"/>
                    <a:pt x="413" y="327"/>
                    <a:pt x="422" y="327"/>
                  </a:cubicBezTo>
                  <a:cubicBezTo>
                    <a:pt x="448" y="327"/>
                    <a:pt x="475" y="316"/>
                    <a:pt x="501" y="298"/>
                  </a:cubicBezTo>
                  <a:cubicBezTo>
                    <a:pt x="517" y="282"/>
                    <a:pt x="535" y="276"/>
                    <a:pt x="555" y="276"/>
                  </a:cubicBezTo>
                  <a:cubicBezTo>
                    <a:pt x="580" y="276"/>
                    <a:pt x="606" y="285"/>
                    <a:pt x="632" y="298"/>
                  </a:cubicBezTo>
                  <a:cubicBezTo>
                    <a:pt x="739" y="275"/>
                    <a:pt x="822" y="275"/>
                    <a:pt x="929" y="263"/>
                  </a:cubicBezTo>
                  <a:cubicBezTo>
                    <a:pt x="1001" y="167"/>
                    <a:pt x="989" y="84"/>
                    <a:pt x="8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32"/>
            <p:cNvSpPr/>
            <p:nvPr/>
          </p:nvSpPr>
          <p:spPr>
            <a:xfrm>
              <a:off x="5454250" y="3314225"/>
              <a:ext cx="7150" cy="26825"/>
            </a:xfrm>
            <a:custGeom>
              <a:avLst/>
              <a:gdLst/>
              <a:ahLst/>
              <a:cxnLst/>
              <a:rect l="l" t="t" r="r" b="b"/>
              <a:pathLst>
                <a:path w="286" h="1073" extrusionOk="0">
                  <a:moveTo>
                    <a:pt x="167" y="1"/>
                  </a:moveTo>
                  <a:cubicBezTo>
                    <a:pt x="167" y="358"/>
                    <a:pt x="0" y="727"/>
                    <a:pt x="262" y="1072"/>
                  </a:cubicBezTo>
                  <a:cubicBezTo>
                    <a:pt x="262" y="929"/>
                    <a:pt x="286" y="786"/>
                    <a:pt x="286" y="644"/>
                  </a:cubicBezTo>
                  <a:cubicBezTo>
                    <a:pt x="191" y="465"/>
                    <a:pt x="250" y="274"/>
                    <a:pt x="262" y="72"/>
                  </a:cubicBezTo>
                  <a:cubicBezTo>
                    <a:pt x="226" y="48"/>
                    <a:pt x="191" y="13"/>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32"/>
            <p:cNvSpPr/>
            <p:nvPr/>
          </p:nvSpPr>
          <p:spPr>
            <a:xfrm>
              <a:off x="5585500" y="3250325"/>
              <a:ext cx="13425" cy="8275"/>
            </a:xfrm>
            <a:custGeom>
              <a:avLst/>
              <a:gdLst/>
              <a:ahLst/>
              <a:cxnLst/>
              <a:rect l="l" t="t" r="r" b="b"/>
              <a:pathLst>
                <a:path w="537" h="331" extrusionOk="0">
                  <a:moveTo>
                    <a:pt x="269" y="1"/>
                  </a:moveTo>
                  <a:cubicBezTo>
                    <a:pt x="171" y="1"/>
                    <a:pt x="81" y="49"/>
                    <a:pt x="1" y="152"/>
                  </a:cubicBezTo>
                  <a:lnTo>
                    <a:pt x="179" y="330"/>
                  </a:lnTo>
                  <a:cubicBezTo>
                    <a:pt x="287" y="283"/>
                    <a:pt x="406" y="294"/>
                    <a:pt x="465" y="187"/>
                  </a:cubicBezTo>
                  <a:cubicBezTo>
                    <a:pt x="537" y="152"/>
                    <a:pt x="537" y="104"/>
                    <a:pt x="465" y="56"/>
                  </a:cubicBezTo>
                  <a:cubicBezTo>
                    <a:pt x="396" y="20"/>
                    <a:pt x="331" y="1"/>
                    <a:pt x="2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32"/>
            <p:cNvSpPr/>
            <p:nvPr/>
          </p:nvSpPr>
          <p:spPr>
            <a:xfrm>
              <a:off x="5597125" y="3251975"/>
              <a:ext cx="14900" cy="7225"/>
            </a:xfrm>
            <a:custGeom>
              <a:avLst/>
              <a:gdLst/>
              <a:ahLst/>
              <a:cxnLst/>
              <a:rect l="l" t="t" r="r" b="b"/>
              <a:pathLst>
                <a:path w="596" h="289" extrusionOk="0">
                  <a:moveTo>
                    <a:pt x="77" y="0"/>
                  </a:moveTo>
                  <a:cubicBezTo>
                    <a:pt x="55" y="0"/>
                    <a:pt x="34" y="1"/>
                    <a:pt x="12" y="2"/>
                  </a:cubicBezTo>
                  <a:cubicBezTo>
                    <a:pt x="0" y="50"/>
                    <a:pt x="12" y="97"/>
                    <a:pt x="12" y="145"/>
                  </a:cubicBezTo>
                  <a:cubicBezTo>
                    <a:pt x="146" y="279"/>
                    <a:pt x="316" y="288"/>
                    <a:pt x="506" y="288"/>
                  </a:cubicBezTo>
                  <a:cubicBezTo>
                    <a:pt x="536" y="288"/>
                    <a:pt x="565" y="288"/>
                    <a:pt x="595" y="288"/>
                  </a:cubicBezTo>
                  <a:lnTo>
                    <a:pt x="595" y="121"/>
                  </a:lnTo>
                  <a:cubicBezTo>
                    <a:pt x="424" y="46"/>
                    <a:pt x="263" y="0"/>
                    <a:pt x="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32"/>
            <p:cNvSpPr/>
            <p:nvPr/>
          </p:nvSpPr>
          <p:spPr>
            <a:xfrm>
              <a:off x="5449475" y="3262150"/>
              <a:ext cx="6575" cy="18175"/>
            </a:xfrm>
            <a:custGeom>
              <a:avLst/>
              <a:gdLst/>
              <a:ahLst/>
              <a:cxnLst/>
              <a:rect l="l" t="t" r="r" b="b"/>
              <a:pathLst>
                <a:path w="263" h="727" extrusionOk="0">
                  <a:moveTo>
                    <a:pt x="36" y="0"/>
                  </a:moveTo>
                  <a:lnTo>
                    <a:pt x="36" y="0"/>
                  </a:lnTo>
                  <a:cubicBezTo>
                    <a:pt x="60" y="250"/>
                    <a:pt x="1" y="512"/>
                    <a:pt x="155" y="726"/>
                  </a:cubicBezTo>
                  <a:cubicBezTo>
                    <a:pt x="179" y="476"/>
                    <a:pt x="263" y="214"/>
                    <a:pt x="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32"/>
            <p:cNvSpPr/>
            <p:nvPr/>
          </p:nvSpPr>
          <p:spPr>
            <a:xfrm>
              <a:off x="5475075" y="3225175"/>
              <a:ext cx="8075" cy="9700"/>
            </a:xfrm>
            <a:custGeom>
              <a:avLst/>
              <a:gdLst/>
              <a:ahLst/>
              <a:cxnLst/>
              <a:rect l="l" t="t" r="r" b="b"/>
              <a:pathLst>
                <a:path w="323" h="388" extrusionOk="0">
                  <a:moveTo>
                    <a:pt x="215" y="0"/>
                  </a:moveTo>
                  <a:cubicBezTo>
                    <a:pt x="184" y="0"/>
                    <a:pt x="128" y="30"/>
                    <a:pt x="108" y="50"/>
                  </a:cubicBezTo>
                  <a:cubicBezTo>
                    <a:pt x="1" y="157"/>
                    <a:pt x="24" y="265"/>
                    <a:pt x="143" y="336"/>
                  </a:cubicBezTo>
                  <a:cubicBezTo>
                    <a:pt x="143" y="348"/>
                    <a:pt x="167" y="360"/>
                    <a:pt x="191" y="384"/>
                  </a:cubicBezTo>
                  <a:cubicBezTo>
                    <a:pt x="202" y="386"/>
                    <a:pt x="212" y="388"/>
                    <a:pt x="221" y="388"/>
                  </a:cubicBezTo>
                  <a:cubicBezTo>
                    <a:pt x="251" y="388"/>
                    <a:pt x="271" y="372"/>
                    <a:pt x="298" y="336"/>
                  </a:cubicBezTo>
                  <a:cubicBezTo>
                    <a:pt x="286" y="217"/>
                    <a:pt x="322" y="98"/>
                    <a:pt x="227" y="3"/>
                  </a:cubicBezTo>
                  <a:cubicBezTo>
                    <a:pt x="224" y="1"/>
                    <a:pt x="219"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32"/>
            <p:cNvSpPr/>
            <p:nvPr/>
          </p:nvSpPr>
          <p:spPr>
            <a:xfrm>
              <a:off x="5472100" y="3287450"/>
              <a:ext cx="8650" cy="11325"/>
            </a:xfrm>
            <a:custGeom>
              <a:avLst/>
              <a:gdLst/>
              <a:ahLst/>
              <a:cxnLst/>
              <a:rect l="l" t="t" r="r" b="b"/>
              <a:pathLst>
                <a:path w="346" h="453" extrusionOk="0">
                  <a:moveTo>
                    <a:pt x="143" y="0"/>
                  </a:moveTo>
                  <a:cubicBezTo>
                    <a:pt x="120" y="36"/>
                    <a:pt x="108" y="60"/>
                    <a:pt x="108" y="107"/>
                  </a:cubicBezTo>
                  <a:cubicBezTo>
                    <a:pt x="84" y="179"/>
                    <a:pt x="24" y="226"/>
                    <a:pt x="1" y="286"/>
                  </a:cubicBezTo>
                  <a:lnTo>
                    <a:pt x="1" y="298"/>
                  </a:lnTo>
                  <a:lnTo>
                    <a:pt x="143" y="452"/>
                  </a:lnTo>
                  <a:cubicBezTo>
                    <a:pt x="191" y="429"/>
                    <a:pt x="227" y="429"/>
                    <a:pt x="251" y="405"/>
                  </a:cubicBezTo>
                  <a:cubicBezTo>
                    <a:pt x="346" y="333"/>
                    <a:pt x="346" y="238"/>
                    <a:pt x="286" y="143"/>
                  </a:cubicBezTo>
                  <a:cubicBezTo>
                    <a:pt x="239" y="107"/>
                    <a:pt x="191" y="48"/>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32"/>
            <p:cNvSpPr/>
            <p:nvPr/>
          </p:nvSpPr>
          <p:spPr>
            <a:xfrm>
              <a:off x="5554250" y="3219275"/>
              <a:ext cx="11625" cy="3600"/>
            </a:xfrm>
            <a:custGeom>
              <a:avLst/>
              <a:gdLst/>
              <a:ahLst/>
              <a:cxnLst/>
              <a:rect l="l" t="t" r="r" b="b"/>
              <a:pathLst>
                <a:path w="465" h="144" extrusionOk="0">
                  <a:moveTo>
                    <a:pt x="1" y="1"/>
                  </a:moveTo>
                  <a:lnTo>
                    <a:pt x="1" y="143"/>
                  </a:lnTo>
                  <a:cubicBezTo>
                    <a:pt x="155" y="143"/>
                    <a:pt x="310" y="120"/>
                    <a:pt x="465" y="120"/>
                  </a:cubicBezTo>
                  <a:cubicBezTo>
                    <a:pt x="453" y="84"/>
                    <a:pt x="429" y="48"/>
                    <a:pt x="4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32"/>
            <p:cNvSpPr/>
            <p:nvPr/>
          </p:nvSpPr>
          <p:spPr>
            <a:xfrm>
              <a:off x="5554250" y="3225825"/>
              <a:ext cx="7175" cy="8050"/>
            </a:xfrm>
            <a:custGeom>
              <a:avLst/>
              <a:gdLst/>
              <a:ahLst/>
              <a:cxnLst/>
              <a:rect l="l" t="t" r="r" b="b"/>
              <a:pathLst>
                <a:path w="287" h="322" extrusionOk="0">
                  <a:moveTo>
                    <a:pt x="1" y="0"/>
                  </a:moveTo>
                  <a:lnTo>
                    <a:pt x="1" y="0"/>
                  </a:lnTo>
                  <a:cubicBezTo>
                    <a:pt x="48" y="143"/>
                    <a:pt x="132" y="250"/>
                    <a:pt x="251" y="322"/>
                  </a:cubicBezTo>
                  <a:cubicBezTo>
                    <a:pt x="286" y="131"/>
                    <a:pt x="215"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32"/>
            <p:cNvSpPr/>
            <p:nvPr/>
          </p:nvSpPr>
          <p:spPr>
            <a:xfrm>
              <a:off x="5546800" y="3223075"/>
              <a:ext cx="7475" cy="3375"/>
            </a:xfrm>
            <a:custGeom>
              <a:avLst/>
              <a:gdLst/>
              <a:ahLst/>
              <a:cxnLst/>
              <a:rect l="l" t="t" r="r" b="b"/>
              <a:pathLst>
                <a:path w="299" h="135" extrusionOk="0">
                  <a:moveTo>
                    <a:pt x="235" y="1"/>
                  </a:moveTo>
                  <a:cubicBezTo>
                    <a:pt x="137" y="1"/>
                    <a:pt x="52" y="33"/>
                    <a:pt x="1" y="134"/>
                  </a:cubicBezTo>
                  <a:cubicBezTo>
                    <a:pt x="108" y="122"/>
                    <a:pt x="191" y="122"/>
                    <a:pt x="299" y="122"/>
                  </a:cubicBezTo>
                  <a:cubicBezTo>
                    <a:pt x="299" y="75"/>
                    <a:pt x="299" y="27"/>
                    <a:pt x="287" y="3"/>
                  </a:cubicBezTo>
                  <a:cubicBezTo>
                    <a:pt x="269" y="2"/>
                    <a:pt x="252" y="1"/>
                    <a:pt x="2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32"/>
            <p:cNvSpPr/>
            <p:nvPr/>
          </p:nvSpPr>
          <p:spPr>
            <a:xfrm>
              <a:off x="5460800" y="3342800"/>
              <a:ext cx="4175" cy="5375"/>
            </a:xfrm>
            <a:custGeom>
              <a:avLst/>
              <a:gdLst/>
              <a:ahLst/>
              <a:cxnLst/>
              <a:rect l="l" t="t" r="r" b="b"/>
              <a:pathLst>
                <a:path w="167" h="215" extrusionOk="0">
                  <a:moveTo>
                    <a:pt x="36" y="1"/>
                  </a:moveTo>
                  <a:cubicBezTo>
                    <a:pt x="24" y="84"/>
                    <a:pt x="24" y="143"/>
                    <a:pt x="0" y="215"/>
                  </a:cubicBezTo>
                  <a:cubicBezTo>
                    <a:pt x="36" y="215"/>
                    <a:pt x="60" y="215"/>
                    <a:pt x="95" y="203"/>
                  </a:cubicBezTo>
                  <a:cubicBezTo>
                    <a:pt x="106" y="192"/>
                    <a:pt x="119" y="186"/>
                    <a:pt x="131" y="186"/>
                  </a:cubicBezTo>
                  <a:cubicBezTo>
                    <a:pt x="139" y="186"/>
                    <a:pt x="146" y="189"/>
                    <a:pt x="153" y="194"/>
                  </a:cubicBezTo>
                  <a:lnTo>
                    <a:pt x="153" y="194"/>
                  </a:lnTo>
                  <a:cubicBezTo>
                    <a:pt x="112" y="131"/>
                    <a:pt x="79" y="76"/>
                    <a:pt x="36" y="1"/>
                  </a:cubicBezTo>
                  <a:close/>
                  <a:moveTo>
                    <a:pt x="153" y="194"/>
                  </a:moveTo>
                  <a:cubicBezTo>
                    <a:pt x="157" y="201"/>
                    <a:pt x="162" y="208"/>
                    <a:pt x="167" y="215"/>
                  </a:cubicBezTo>
                  <a:cubicBezTo>
                    <a:pt x="164" y="205"/>
                    <a:pt x="159" y="198"/>
                    <a:pt x="153" y="19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32"/>
            <p:cNvSpPr/>
            <p:nvPr/>
          </p:nvSpPr>
          <p:spPr>
            <a:xfrm>
              <a:off x="5572125" y="3222850"/>
              <a:ext cx="3875" cy="1625"/>
            </a:xfrm>
            <a:custGeom>
              <a:avLst/>
              <a:gdLst/>
              <a:ahLst/>
              <a:cxnLst/>
              <a:rect l="l" t="t" r="r" b="b"/>
              <a:pathLst>
                <a:path w="155" h="65" extrusionOk="0">
                  <a:moveTo>
                    <a:pt x="0" y="0"/>
                  </a:moveTo>
                  <a:cubicBezTo>
                    <a:pt x="12" y="24"/>
                    <a:pt x="12" y="36"/>
                    <a:pt x="48" y="60"/>
                  </a:cubicBezTo>
                  <a:cubicBezTo>
                    <a:pt x="56" y="63"/>
                    <a:pt x="64" y="64"/>
                    <a:pt x="73" y="64"/>
                  </a:cubicBezTo>
                  <a:cubicBezTo>
                    <a:pt x="104" y="64"/>
                    <a:pt x="136" y="47"/>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32"/>
            <p:cNvSpPr/>
            <p:nvPr/>
          </p:nvSpPr>
          <p:spPr>
            <a:xfrm>
              <a:off x="5544725" y="3226125"/>
              <a:ext cx="2100" cy="3600"/>
            </a:xfrm>
            <a:custGeom>
              <a:avLst/>
              <a:gdLst/>
              <a:ahLst/>
              <a:cxnLst/>
              <a:rect l="l" t="t" r="r" b="b"/>
              <a:pathLst>
                <a:path w="84" h="144" extrusionOk="0">
                  <a:moveTo>
                    <a:pt x="84" y="0"/>
                  </a:moveTo>
                  <a:cubicBezTo>
                    <a:pt x="13" y="36"/>
                    <a:pt x="1" y="108"/>
                    <a:pt x="72" y="143"/>
                  </a:cubicBezTo>
                  <a:cubicBezTo>
                    <a:pt x="72" y="108"/>
                    <a:pt x="84" y="36"/>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32"/>
            <p:cNvSpPr/>
            <p:nvPr/>
          </p:nvSpPr>
          <p:spPr>
            <a:xfrm>
              <a:off x="5686700" y="3261925"/>
              <a:ext cx="3300" cy="2125"/>
            </a:xfrm>
            <a:custGeom>
              <a:avLst/>
              <a:gdLst/>
              <a:ahLst/>
              <a:cxnLst/>
              <a:rect l="l" t="t" r="r" b="b"/>
              <a:pathLst>
                <a:path w="132" h="85" extrusionOk="0">
                  <a:moveTo>
                    <a:pt x="80" y="0"/>
                  </a:moveTo>
                  <a:cubicBezTo>
                    <a:pt x="57" y="0"/>
                    <a:pt x="31" y="3"/>
                    <a:pt x="1" y="9"/>
                  </a:cubicBezTo>
                  <a:cubicBezTo>
                    <a:pt x="25" y="58"/>
                    <a:pt x="50" y="85"/>
                    <a:pt x="73" y="85"/>
                  </a:cubicBezTo>
                  <a:cubicBezTo>
                    <a:pt x="94" y="85"/>
                    <a:pt x="115" y="61"/>
                    <a:pt x="132" y="9"/>
                  </a:cubicBezTo>
                  <a:cubicBezTo>
                    <a:pt x="120" y="3"/>
                    <a:pt x="102" y="0"/>
                    <a:pt x="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32"/>
            <p:cNvSpPr/>
            <p:nvPr/>
          </p:nvSpPr>
          <p:spPr>
            <a:xfrm>
              <a:off x="5374175" y="3441300"/>
              <a:ext cx="45850" cy="51750"/>
            </a:xfrm>
            <a:custGeom>
              <a:avLst/>
              <a:gdLst/>
              <a:ahLst/>
              <a:cxnLst/>
              <a:rect l="l" t="t" r="r" b="b"/>
              <a:pathLst>
                <a:path w="1834" h="2070" extrusionOk="0">
                  <a:moveTo>
                    <a:pt x="1535" y="1"/>
                  </a:moveTo>
                  <a:cubicBezTo>
                    <a:pt x="1360" y="1"/>
                    <a:pt x="1237" y="209"/>
                    <a:pt x="1120" y="335"/>
                  </a:cubicBezTo>
                  <a:cubicBezTo>
                    <a:pt x="870" y="585"/>
                    <a:pt x="667" y="883"/>
                    <a:pt x="465" y="1156"/>
                  </a:cubicBezTo>
                  <a:cubicBezTo>
                    <a:pt x="310" y="1418"/>
                    <a:pt x="108" y="1657"/>
                    <a:pt x="0" y="1978"/>
                  </a:cubicBezTo>
                  <a:lnTo>
                    <a:pt x="48" y="2061"/>
                  </a:lnTo>
                  <a:cubicBezTo>
                    <a:pt x="73" y="2066"/>
                    <a:pt x="97" y="2069"/>
                    <a:pt x="122" y="2069"/>
                  </a:cubicBezTo>
                  <a:cubicBezTo>
                    <a:pt x="157" y="2069"/>
                    <a:pt x="192" y="2063"/>
                    <a:pt x="227" y="2049"/>
                  </a:cubicBezTo>
                  <a:cubicBezTo>
                    <a:pt x="405" y="1942"/>
                    <a:pt x="512" y="1764"/>
                    <a:pt x="703" y="1680"/>
                  </a:cubicBezTo>
                  <a:cubicBezTo>
                    <a:pt x="750" y="1657"/>
                    <a:pt x="786" y="1633"/>
                    <a:pt x="834" y="1585"/>
                  </a:cubicBezTo>
                  <a:cubicBezTo>
                    <a:pt x="929" y="1514"/>
                    <a:pt x="1012" y="1442"/>
                    <a:pt x="1108" y="1383"/>
                  </a:cubicBezTo>
                  <a:cubicBezTo>
                    <a:pt x="1191" y="1323"/>
                    <a:pt x="1298" y="1264"/>
                    <a:pt x="1346" y="1145"/>
                  </a:cubicBezTo>
                  <a:cubicBezTo>
                    <a:pt x="1072" y="1002"/>
                    <a:pt x="1108" y="883"/>
                    <a:pt x="1286" y="668"/>
                  </a:cubicBezTo>
                  <a:cubicBezTo>
                    <a:pt x="1369" y="563"/>
                    <a:pt x="1435" y="525"/>
                    <a:pt x="1495" y="525"/>
                  </a:cubicBezTo>
                  <a:cubicBezTo>
                    <a:pt x="1590" y="525"/>
                    <a:pt x="1667" y="623"/>
                    <a:pt x="1762" y="704"/>
                  </a:cubicBezTo>
                  <a:cubicBezTo>
                    <a:pt x="1834" y="514"/>
                    <a:pt x="1548" y="311"/>
                    <a:pt x="1786" y="133"/>
                  </a:cubicBezTo>
                  <a:cubicBezTo>
                    <a:pt x="1691" y="37"/>
                    <a:pt x="1609" y="1"/>
                    <a:pt x="15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32"/>
            <p:cNvSpPr/>
            <p:nvPr/>
          </p:nvSpPr>
          <p:spPr>
            <a:xfrm>
              <a:off x="5355125" y="3440425"/>
              <a:ext cx="36625" cy="48675"/>
            </a:xfrm>
            <a:custGeom>
              <a:avLst/>
              <a:gdLst/>
              <a:ahLst/>
              <a:cxnLst/>
              <a:rect l="l" t="t" r="r" b="b"/>
              <a:pathLst>
                <a:path w="1465" h="1947" extrusionOk="0">
                  <a:moveTo>
                    <a:pt x="1465" y="1"/>
                  </a:moveTo>
                  <a:cubicBezTo>
                    <a:pt x="1298" y="144"/>
                    <a:pt x="1191" y="239"/>
                    <a:pt x="1096" y="322"/>
                  </a:cubicBezTo>
                  <a:cubicBezTo>
                    <a:pt x="1048" y="382"/>
                    <a:pt x="1000" y="429"/>
                    <a:pt x="953" y="477"/>
                  </a:cubicBezTo>
                  <a:cubicBezTo>
                    <a:pt x="893" y="584"/>
                    <a:pt x="834" y="668"/>
                    <a:pt x="774" y="763"/>
                  </a:cubicBezTo>
                  <a:cubicBezTo>
                    <a:pt x="750" y="822"/>
                    <a:pt x="703" y="858"/>
                    <a:pt x="655" y="906"/>
                  </a:cubicBezTo>
                  <a:cubicBezTo>
                    <a:pt x="500" y="977"/>
                    <a:pt x="405" y="1191"/>
                    <a:pt x="227" y="1251"/>
                  </a:cubicBezTo>
                  <a:cubicBezTo>
                    <a:pt x="167" y="1263"/>
                    <a:pt x="119" y="1311"/>
                    <a:pt x="108" y="1370"/>
                  </a:cubicBezTo>
                  <a:cubicBezTo>
                    <a:pt x="108" y="1418"/>
                    <a:pt x="96" y="1453"/>
                    <a:pt x="60" y="1489"/>
                  </a:cubicBezTo>
                  <a:cubicBezTo>
                    <a:pt x="0" y="1572"/>
                    <a:pt x="0" y="1692"/>
                    <a:pt x="24" y="1799"/>
                  </a:cubicBezTo>
                  <a:cubicBezTo>
                    <a:pt x="50" y="1885"/>
                    <a:pt x="88" y="1946"/>
                    <a:pt x="162" y="1946"/>
                  </a:cubicBezTo>
                  <a:cubicBezTo>
                    <a:pt x="190" y="1946"/>
                    <a:pt x="223" y="1937"/>
                    <a:pt x="262" y="1918"/>
                  </a:cubicBezTo>
                  <a:cubicBezTo>
                    <a:pt x="322" y="1894"/>
                    <a:pt x="346" y="1834"/>
                    <a:pt x="346" y="1751"/>
                  </a:cubicBezTo>
                  <a:cubicBezTo>
                    <a:pt x="322" y="1692"/>
                    <a:pt x="334" y="1656"/>
                    <a:pt x="405" y="1620"/>
                  </a:cubicBezTo>
                  <a:cubicBezTo>
                    <a:pt x="643" y="1489"/>
                    <a:pt x="679" y="1156"/>
                    <a:pt x="929" y="1025"/>
                  </a:cubicBezTo>
                  <a:cubicBezTo>
                    <a:pt x="989" y="656"/>
                    <a:pt x="1417" y="477"/>
                    <a:pt x="1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32"/>
            <p:cNvSpPr/>
            <p:nvPr/>
          </p:nvSpPr>
          <p:spPr>
            <a:xfrm>
              <a:off x="5407200" y="3323150"/>
              <a:ext cx="18200" cy="32475"/>
            </a:xfrm>
            <a:custGeom>
              <a:avLst/>
              <a:gdLst/>
              <a:ahLst/>
              <a:cxnLst/>
              <a:rect l="l" t="t" r="r" b="b"/>
              <a:pathLst>
                <a:path w="728" h="1299" extrusionOk="0">
                  <a:moveTo>
                    <a:pt x="727" y="1"/>
                  </a:moveTo>
                  <a:lnTo>
                    <a:pt x="727" y="1"/>
                  </a:lnTo>
                  <a:cubicBezTo>
                    <a:pt x="596" y="48"/>
                    <a:pt x="513" y="132"/>
                    <a:pt x="430" y="275"/>
                  </a:cubicBezTo>
                  <a:cubicBezTo>
                    <a:pt x="413" y="313"/>
                    <a:pt x="392" y="329"/>
                    <a:pt x="368" y="329"/>
                  </a:cubicBezTo>
                  <a:cubicBezTo>
                    <a:pt x="339" y="329"/>
                    <a:pt x="307" y="307"/>
                    <a:pt x="275" y="275"/>
                  </a:cubicBezTo>
                  <a:cubicBezTo>
                    <a:pt x="120" y="394"/>
                    <a:pt x="84" y="572"/>
                    <a:pt x="1" y="715"/>
                  </a:cubicBezTo>
                  <a:cubicBezTo>
                    <a:pt x="215" y="882"/>
                    <a:pt x="108" y="1108"/>
                    <a:pt x="156" y="1299"/>
                  </a:cubicBezTo>
                  <a:cubicBezTo>
                    <a:pt x="465" y="929"/>
                    <a:pt x="644" y="477"/>
                    <a:pt x="7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32"/>
            <p:cNvSpPr/>
            <p:nvPr/>
          </p:nvSpPr>
          <p:spPr>
            <a:xfrm>
              <a:off x="5396200" y="3355600"/>
              <a:ext cx="14600" cy="36350"/>
            </a:xfrm>
            <a:custGeom>
              <a:avLst/>
              <a:gdLst/>
              <a:ahLst/>
              <a:cxnLst/>
              <a:rect l="l" t="t" r="r" b="b"/>
              <a:pathLst>
                <a:path w="584" h="1454" extrusionOk="0">
                  <a:moveTo>
                    <a:pt x="584" y="1"/>
                  </a:moveTo>
                  <a:lnTo>
                    <a:pt x="584" y="1"/>
                  </a:lnTo>
                  <a:cubicBezTo>
                    <a:pt x="143" y="382"/>
                    <a:pt x="0" y="894"/>
                    <a:pt x="12" y="1453"/>
                  </a:cubicBezTo>
                  <a:cubicBezTo>
                    <a:pt x="239" y="977"/>
                    <a:pt x="465" y="501"/>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32"/>
            <p:cNvSpPr/>
            <p:nvPr/>
          </p:nvSpPr>
          <p:spPr>
            <a:xfrm>
              <a:off x="5358100" y="3455625"/>
              <a:ext cx="13125" cy="19925"/>
            </a:xfrm>
            <a:custGeom>
              <a:avLst/>
              <a:gdLst/>
              <a:ahLst/>
              <a:cxnLst/>
              <a:rect l="l" t="t" r="r" b="b"/>
              <a:pathLst>
                <a:path w="525" h="797" extrusionOk="0">
                  <a:moveTo>
                    <a:pt x="358" y="0"/>
                  </a:moveTo>
                  <a:cubicBezTo>
                    <a:pt x="179" y="95"/>
                    <a:pt x="227" y="345"/>
                    <a:pt x="84" y="453"/>
                  </a:cubicBezTo>
                  <a:cubicBezTo>
                    <a:pt x="0" y="536"/>
                    <a:pt x="0" y="631"/>
                    <a:pt x="60" y="714"/>
                  </a:cubicBezTo>
                  <a:cubicBezTo>
                    <a:pt x="105" y="766"/>
                    <a:pt x="151" y="797"/>
                    <a:pt x="192" y="797"/>
                  </a:cubicBezTo>
                  <a:cubicBezTo>
                    <a:pt x="227" y="797"/>
                    <a:pt x="259" y="775"/>
                    <a:pt x="286" y="726"/>
                  </a:cubicBezTo>
                  <a:cubicBezTo>
                    <a:pt x="381" y="595"/>
                    <a:pt x="453" y="453"/>
                    <a:pt x="524" y="298"/>
                  </a:cubicBezTo>
                  <a:cubicBezTo>
                    <a:pt x="405" y="226"/>
                    <a:pt x="405" y="107"/>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32"/>
            <p:cNvSpPr/>
            <p:nvPr/>
          </p:nvSpPr>
          <p:spPr>
            <a:xfrm>
              <a:off x="5435200" y="3282150"/>
              <a:ext cx="11325" cy="15725"/>
            </a:xfrm>
            <a:custGeom>
              <a:avLst/>
              <a:gdLst/>
              <a:ahLst/>
              <a:cxnLst/>
              <a:rect l="l" t="t" r="r" b="b"/>
              <a:pathLst>
                <a:path w="453" h="629" extrusionOk="0">
                  <a:moveTo>
                    <a:pt x="237" y="0"/>
                  </a:moveTo>
                  <a:cubicBezTo>
                    <a:pt x="207" y="0"/>
                    <a:pt x="184" y="20"/>
                    <a:pt x="167" y="45"/>
                  </a:cubicBezTo>
                  <a:cubicBezTo>
                    <a:pt x="0" y="153"/>
                    <a:pt x="12" y="319"/>
                    <a:pt x="12" y="486"/>
                  </a:cubicBezTo>
                  <a:cubicBezTo>
                    <a:pt x="38" y="478"/>
                    <a:pt x="62" y="474"/>
                    <a:pt x="83" y="474"/>
                  </a:cubicBezTo>
                  <a:cubicBezTo>
                    <a:pt x="187" y="474"/>
                    <a:pt x="239" y="560"/>
                    <a:pt x="298" y="629"/>
                  </a:cubicBezTo>
                  <a:lnTo>
                    <a:pt x="453" y="629"/>
                  </a:lnTo>
                  <a:lnTo>
                    <a:pt x="310" y="45"/>
                  </a:lnTo>
                  <a:cubicBezTo>
                    <a:pt x="310" y="33"/>
                    <a:pt x="298" y="22"/>
                    <a:pt x="274" y="10"/>
                  </a:cubicBezTo>
                  <a:cubicBezTo>
                    <a:pt x="261" y="3"/>
                    <a:pt x="248" y="0"/>
                    <a:pt x="2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32"/>
            <p:cNvSpPr/>
            <p:nvPr/>
          </p:nvSpPr>
          <p:spPr>
            <a:xfrm>
              <a:off x="5367625" y="3441025"/>
              <a:ext cx="6875" cy="14625"/>
            </a:xfrm>
            <a:custGeom>
              <a:avLst/>
              <a:gdLst/>
              <a:ahLst/>
              <a:cxnLst/>
              <a:rect l="l" t="t" r="r" b="b"/>
              <a:pathLst>
                <a:path w="275" h="585" extrusionOk="0">
                  <a:moveTo>
                    <a:pt x="274" y="1"/>
                  </a:moveTo>
                  <a:cubicBezTo>
                    <a:pt x="84" y="144"/>
                    <a:pt x="0" y="346"/>
                    <a:pt x="0" y="584"/>
                  </a:cubicBezTo>
                  <a:cubicBezTo>
                    <a:pt x="203" y="453"/>
                    <a:pt x="274" y="239"/>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32"/>
            <p:cNvSpPr/>
            <p:nvPr/>
          </p:nvSpPr>
          <p:spPr>
            <a:xfrm>
              <a:off x="5381625" y="3409475"/>
              <a:ext cx="7750" cy="11350"/>
            </a:xfrm>
            <a:custGeom>
              <a:avLst/>
              <a:gdLst/>
              <a:ahLst/>
              <a:cxnLst/>
              <a:rect l="l" t="t" r="r" b="b"/>
              <a:pathLst>
                <a:path w="310" h="454" extrusionOk="0">
                  <a:moveTo>
                    <a:pt x="310" y="1"/>
                  </a:moveTo>
                  <a:lnTo>
                    <a:pt x="310" y="1"/>
                  </a:lnTo>
                  <a:cubicBezTo>
                    <a:pt x="107" y="72"/>
                    <a:pt x="0" y="227"/>
                    <a:pt x="36" y="453"/>
                  </a:cubicBezTo>
                  <a:cubicBezTo>
                    <a:pt x="179" y="334"/>
                    <a:pt x="298" y="191"/>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32"/>
            <p:cNvSpPr/>
            <p:nvPr/>
          </p:nvSpPr>
          <p:spPr>
            <a:xfrm>
              <a:off x="5432500" y="3364550"/>
              <a:ext cx="5400" cy="4525"/>
            </a:xfrm>
            <a:custGeom>
              <a:avLst/>
              <a:gdLst/>
              <a:ahLst/>
              <a:cxnLst/>
              <a:rect l="l" t="t" r="r" b="b"/>
              <a:pathLst>
                <a:path w="216" h="181" extrusionOk="0">
                  <a:moveTo>
                    <a:pt x="84" y="0"/>
                  </a:moveTo>
                  <a:cubicBezTo>
                    <a:pt x="58" y="0"/>
                    <a:pt x="33" y="19"/>
                    <a:pt x="25" y="59"/>
                  </a:cubicBezTo>
                  <a:cubicBezTo>
                    <a:pt x="1" y="83"/>
                    <a:pt x="37" y="143"/>
                    <a:pt x="61" y="166"/>
                  </a:cubicBezTo>
                  <a:cubicBezTo>
                    <a:pt x="81" y="175"/>
                    <a:pt x="105" y="180"/>
                    <a:pt x="127" y="180"/>
                  </a:cubicBezTo>
                  <a:cubicBezTo>
                    <a:pt x="168" y="180"/>
                    <a:pt x="203" y="161"/>
                    <a:pt x="203" y="107"/>
                  </a:cubicBezTo>
                  <a:cubicBezTo>
                    <a:pt x="215" y="71"/>
                    <a:pt x="156" y="47"/>
                    <a:pt x="120" y="12"/>
                  </a:cubicBezTo>
                  <a:cubicBezTo>
                    <a:pt x="109" y="4"/>
                    <a:pt x="96" y="0"/>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32"/>
            <p:cNvSpPr/>
            <p:nvPr/>
          </p:nvSpPr>
          <p:spPr>
            <a:xfrm>
              <a:off x="5371200" y="3459475"/>
              <a:ext cx="3000" cy="3600"/>
            </a:xfrm>
            <a:custGeom>
              <a:avLst/>
              <a:gdLst/>
              <a:ahLst/>
              <a:cxnLst/>
              <a:rect l="l" t="t" r="r" b="b"/>
              <a:pathLst>
                <a:path w="120" h="144" extrusionOk="0">
                  <a:moveTo>
                    <a:pt x="119" y="1"/>
                  </a:moveTo>
                  <a:lnTo>
                    <a:pt x="119" y="1"/>
                  </a:lnTo>
                  <a:cubicBezTo>
                    <a:pt x="72" y="37"/>
                    <a:pt x="48" y="84"/>
                    <a:pt x="0" y="144"/>
                  </a:cubicBezTo>
                  <a:cubicBezTo>
                    <a:pt x="72" y="120"/>
                    <a:pt x="119" y="72"/>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32"/>
            <p:cNvSpPr/>
            <p:nvPr/>
          </p:nvSpPr>
          <p:spPr>
            <a:xfrm>
              <a:off x="5378625" y="3448475"/>
              <a:ext cx="3300" cy="3900"/>
            </a:xfrm>
            <a:custGeom>
              <a:avLst/>
              <a:gdLst/>
              <a:ahLst/>
              <a:cxnLst/>
              <a:rect l="l" t="t" r="r" b="b"/>
              <a:pathLst>
                <a:path w="132" h="156" extrusionOk="0">
                  <a:moveTo>
                    <a:pt x="132" y="0"/>
                  </a:moveTo>
                  <a:cubicBezTo>
                    <a:pt x="96" y="48"/>
                    <a:pt x="49" y="107"/>
                    <a:pt x="1" y="155"/>
                  </a:cubicBezTo>
                  <a:cubicBezTo>
                    <a:pt x="49" y="107"/>
                    <a:pt x="96" y="48"/>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32"/>
            <p:cNvSpPr/>
            <p:nvPr/>
          </p:nvSpPr>
          <p:spPr>
            <a:xfrm>
              <a:off x="5539075" y="3459350"/>
              <a:ext cx="94075" cy="3425"/>
            </a:xfrm>
            <a:custGeom>
              <a:avLst/>
              <a:gdLst/>
              <a:ahLst/>
              <a:cxnLst/>
              <a:rect l="l" t="t" r="r" b="b"/>
              <a:pathLst>
                <a:path w="3763" h="137" extrusionOk="0">
                  <a:moveTo>
                    <a:pt x="3427" y="0"/>
                  </a:moveTo>
                  <a:cubicBezTo>
                    <a:pt x="3361" y="0"/>
                    <a:pt x="3293" y="6"/>
                    <a:pt x="3227" y="6"/>
                  </a:cubicBezTo>
                  <a:cubicBezTo>
                    <a:pt x="2144" y="18"/>
                    <a:pt x="1072" y="18"/>
                    <a:pt x="0" y="18"/>
                  </a:cubicBezTo>
                  <a:cubicBezTo>
                    <a:pt x="90" y="98"/>
                    <a:pt x="192" y="118"/>
                    <a:pt x="303" y="118"/>
                  </a:cubicBezTo>
                  <a:cubicBezTo>
                    <a:pt x="340" y="118"/>
                    <a:pt x="378" y="116"/>
                    <a:pt x="417" y="113"/>
                  </a:cubicBezTo>
                  <a:cubicBezTo>
                    <a:pt x="1536" y="113"/>
                    <a:pt x="2644" y="137"/>
                    <a:pt x="3763" y="137"/>
                  </a:cubicBezTo>
                  <a:cubicBezTo>
                    <a:pt x="3670" y="20"/>
                    <a:pt x="3551" y="0"/>
                    <a:pt x="34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32"/>
            <p:cNvSpPr/>
            <p:nvPr/>
          </p:nvSpPr>
          <p:spPr>
            <a:xfrm>
              <a:off x="5761425" y="3484775"/>
              <a:ext cx="77125" cy="10750"/>
            </a:xfrm>
            <a:custGeom>
              <a:avLst/>
              <a:gdLst/>
              <a:ahLst/>
              <a:cxnLst/>
              <a:rect l="l" t="t" r="r" b="b"/>
              <a:pathLst>
                <a:path w="3085" h="430" extrusionOk="0">
                  <a:moveTo>
                    <a:pt x="1048" y="1"/>
                  </a:moveTo>
                  <a:cubicBezTo>
                    <a:pt x="1001" y="37"/>
                    <a:pt x="953" y="84"/>
                    <a:pt x="893" y="120"/>
                  </a:cubicBezTo>
                  <a:cubicBezTo>
                    <a:pt x="750" y="120"/>
                    <a:pt x="596" y="96"/>
                    <a:pt x="453" y="96"/>
                  </a:cubicBezTo>
                  <a:cubicBezTo>
                    <a:pt x="400" y="76"/>
                    <a:pt x="352" y="68"/>
                    <a:pt x="302" y="68"/>
                  </a:cubicBezTo>
                  <a:cubicBezTo>
                    <a:pt x="262" y="68"/>
                    <a:pt x="222" y="74"/>
                    <a:pt x="179" y="84"/>
                  </a:cubicBezTo>
                  <a:cubicBezTo>
                    <a:pt x="119" y="96"/>
                    <a:pt x="60" y="132"/>
                    <a:pt x="0" y="144"/>
                  </a:cubicBezTo>
                  <a:cubicBezTo>
                    <a:pt x="1001" y="310"/>
                    <a:pt x="2013" y="382"/>
                    <a:pt x="3025" y="430"/>
                  </a:cubicBezTo>
                  <a:cubicBezTo>
                    <a:pt x="3072" y="382"/>
                    <a:pt x="3084" y="322"/>
                    <a:pt x="3072" y="263"/>
                  </a:cubicBezTo>
                  <a:cubicBezTo>
                    <a:pt x="2960" y="158"/>
                    <a:pt x="2825" y="143"/>
                    <a:pt x="2683" y="143"/>
                  </a:cubicBezTo>
                  <a:cubicBezTo>
                    <a:pt x="2624" y="143"/>
                    <a:pt x="2563" y="145"/>
                    <a:pt x="2502" y="145"/>
                  </a:cubicBezTo>
                  <a:cubicBezTo>
                    <a:pt x="2478" y="145"/>
                    <a:pt x="2454" y="145"/>
                    <a:pt x="2429" y="144"/>
                  </a:cubicBezTo>
                  <a:lnTo>
                    <a:pt x="2203" y="144"/>
                  </a:lnTo>
                  <a:cubicBezTo>
                    <a:pt x="2155" y="179"/>
                    <a:pt x="2105" y="197"/>
                    <a:pt x="2053" y="197"/>
                  </a:cubicBezTo>
                  <a:cubicBezTo>
                    <a:pt x="2001" y="197"/>
                    <a:pt x="1947" y="179"/>
                    <a:pt x="1893" y="144"/>
                  </a:cubicBezTo>
                  <a:cubicBezTo>
                    <a:pt x="1854" y="144"/>
                    <a:pt x="1814" y="144"/>
                    <a:pt x="1775" y="144"/>
                  </a:cubicBezTo>
                  <a:cubicBezTo>
                    <a:pt x="1520" y="144"/>
                    <a:pt x="1275" y="135"/>
                    <a:pt x="10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32"/>
            <p:cNvSpPr/>
            <p:nvPr/>
          </p:nvSpPr>
          <p:spPr>
            <a:xfrm>
              <a:off x="5800725" y="3472775"/>
              <a:ext cx="48525" cy="10850"/>
            </a:xfrm>
            <a:custGeom>
              <a:avLst/>
              <a:gdLst/>
              <a:ahLst/>
              <a:cxnLst/>
              <a:rect l="l" t="t" r="r" b="b"/>
              <a:pathLst>
                <a:path w="1941" h="434" extrusionOk="0">
                  <a:moveTo>
                    <a:pt x="695" y="0"/>
                  </a:moveTo>
                  <a:cubicBezTo>
                    <a:pt x="487" y="0"/>
                    <a:pt x="279" y="19"/>
                    <a:pt x="83" y="124"/>
                  </a:cubicBezTo>
                  <a:cubicBezTo>
                    <a:pt x="12" y="183"/>
                    <a:pt x="0" y="255"/>
                    <a:pt x="36" y="326"/>
                  </a:cubicBezTo>
                  <a:lnTo>
                    <a:pt x="1464" y="374"/>
                  </a:lnTo>
                  <a:cubicBezTo>
                    <a:pt x="1524" y="421"/>
                    <a:pt x="1607" y="433"/>
                    <a:pt x="1691" y="433"/>
                  </a:cubicBezTo>
                  <a:cubicBezTo>
                    <a:pt x="1810" y="421"/>
                    <a:pt x="1905" y="374"/>
                    <a:pt x="1941" y="255"/>
                  </a:cubicBezTo>
                  <a:cubicBezTo>
                    <a:pt x="1929" y="183"/>
                    <a:pt x="1881" y="124"/>
                    <a:pt x="1810" y="88"/>
                  </a:cubicBezTo>
                  <a:cubicBezTo>
                    <a:pt x="1584" y="28"/>
                    <a:pt x="1345" y="5"/>
                    <a:pt x="1131" y="5"/>
                  </a:cubicBezTo>
                  <a:cubicBezTo>
                    <a:pt x="1101" y="6"/>
                    <a:pt x="1071" y="6"/>
                    <a:pt x="1041" y="6"/>
                  </a:cubicBezTo>
                  <a:cubicBezTo>
                    <a:pt x="927" y="6"/>
                    <a:pt x="811" y="0"/>
                    <a:pt x="6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32"/>
            <p:cNvSpPr/>
            <p:nvPr/>
          </p:nvSpPr>
          <p:spPr>
            <a:xfrm>
              <a:off x="5819475" y="3481225"/>
              <a:ext cx="27400" cy="15300"/>
            </a:xfrm>
            <a:custGeom>
              <a:avLst/>
              <a:gdLst/>
              <a:ahLst/>
              <a:cxnLst/>
              <a:rect l="l" t="t" r="r" b="b"/>
              <a:pathLst>
                <a:path w="1096" h="612" extrusionOk="0">
                  <a:moveTo>
                    <a:pt x="857" y="24"/>
                  </a:moveTo>
                  <a:cubicBezTo>
                    <a:pt x="810" y="24"/>
                    <a:pt x="762" y="24"/>
                    <a:pt x="714" y="36"/>
                  </a:cubicBezTo>
                  <a:cubicBezTo>
                    <a:pt x="524" y="238"/>
                    <a:pt x="179" y="0"/>
                    <a:pt x="0" y="286"/>
                  </a:cubicBezTo>
                  <a:cubicBezTo>
                    <a:pt x="73" y="342"/>
                    <a:pt x="155" y="355"/>
                    <a:pt x="240" y="355"/>
                  </a:cubicBezTo>
                  <a:cubicBezTo>
                    <a:pt x="309" y="355"/>
                    <a:pt x="380" y="347"/>
                    <a:pt x="449" y="347"/>
                  </a:cubicBezTo>
                  <a:cubicBezTo>
                    <a:pt x="545" y="347"/>
                    <a:pt x="637" y="363"/>
                    <a:pt x="714" y="441"/>
                  </a:cubicBezTo>
                  <a:cubicBezTo>
                    <a:pt x="703" y="476"/>
                    <a:pt x="703" y="536"/>
                    <a:pt x="703" y="583"/>
                  </a:cubicBezTo>
                  <a:cubicBezTo>
                    <a:pt x="729" y="603"/>
                    <a:pt x="759" y="612"/>
                    <a:pt x="790" y="612"/>
                  </a:cubicBezTo>
                  <a:cubicBezTo>
                    <a:pt x="816" y="612"/>
                    <a:pt x="842" y="606"/>
                    <a:pt x="869" y="595"/>
                  </a:cubicBezTo>
                  <a:cubicBezTo>
                    <a:pt x="953" y="572"/>
                    <a:pt x="1012" y="500"/>
                    <a:pt x="1060" y="417"/>
                  </a:cubicBezTo>
                  <a:cubicBezTo>
                    <a:pt x="1095" y="357"/>
                    <a:pt x="1095" y="298"/>
                    <a:pt x="1095" y="238"/>
                  </a:cubicBezTo>
                  <a:cubicBezTo>
                    <a:pt x="1060" y="119"/>
                    <a:pt x="976" y="60"/>
                    <a:pt x="857"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32"/>
            <p:cNvSpPr/>
            <p:nvPr/>
          </p:nvSpPr>
          <p:spPr>
            <a:xfrm>
              <a:off x="5674200" y="3465975"/>
              <a:ext cx="34275" cy="4250"/>
            </a:xfrm>
            <a:custGeom>
              <a:avLst/>
              <a:gdLst/>
              <a:ahLst/>
              <a:cxnLst/>
              <a:rect l="l" t="t" r="r" b="b"/>
              <a:pathLst>
                <a:path w="1371" h="170" extrusionOk="0">
                  <a:moveTo>
                    <a:pt x="757" y="0"/>
                  </a:moveTo>
                  <a:cubicBezTo>
                    <a:pt x="533" y="0"/>
                    <a:pt x="306" y="41"/>
                    <a:pt x="85" y="41"/>
                  </a:cubicBezTo>
                  <a:cubicBezTo>
                    <a:pt x="57" y="41"/>
                    <a:pt x="29" y="40"/>
                    <a:pt x="1" y="39"/>
                  </a:cubicBezTo>
                  <a:lnTo>
                    <a:pt x="1" y="39"/>
                  </a:lnTo>
                  <a:cubicBezTo>
                    <a:pt x="276" y="150"/>
                    <a:pt x="565" y="159"/>
                    <a:pt x="854" y="159"/>
                  </a:cubicBezTo>
                  <a:cubicBezTo>
                    <a:pt x="912" y="159"/>
                    <a:pt x="970" y="159"/>
                    <a:pt x="1027" y="159"/>
                  </a:cubicBezTo>
                  <a:cubicBezTo>
                    <a:pt x="1142" y="159"/>
                    <a:pt x="1257" y="161"/>
                    <a:pt x="1370" y="169"/>
                  </a:cubicBezTo>
                  <a:cubicBezTo>
                    <a:pt x="1171" y="35"/>
                    <a:pt x="965" y="0"/>
                    <a:pt x="75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32"/>
            <p:cNvSpPr/>
            <p:nvPr/>
          </p:nvSpPr>
          <p:spPr>
            <a:xfrm>
              <a:off x="5749525" y="3474375"/>
              <a:ext cx="31275" cy="5075"/>
            </a:xfrm>
            <a:custGeom>
              <a:avLst/>
              <a:gdLst/>
              <a:ahLst/>
              <a:cxnLst/>
              <a:rect l="l" t="t" r="r" b="b"/>
              <a:pathLst>
                <a:path w="1251" h="203" extrusionOk="0">
                  <a:moveTo>
                    <a:pt x="0" y="0"/>
                  </a:moveTo>
                  <a:cubicBezTo>
                    <a:pt x="155" y="119"/>
                    <a:pt x="345" y="36"/>
                    <a:pt x="500" y="131"/>
                  </a:cubicBezTo>
                  <a:cubicBezTo>
                    <a:pt x="567" y="181"/>
                    <a:pt x="632" y="203"/>
                    <a:pt x="697" y="203"/>
                  </a:cubicBezTo>
                  <a:cubicBezTo>
                    <a:pt x="771" y="203"/>
                    <a:pt x="847" y="175"/>
                    <a:pt x="929" y="131"/>
                  </a:cubicBezTo>
                  <a:cubicBezTo>
                    <a:pt x="976" y="131"/>
                    <a:pt x="1036" y="119"/>
                    <a:pt x="1072" y="119"/>
                  </a:cubicBezTo>
                  <a:cubicBezTo>
                    <a:pt x="1108" y="140"/>
                    <a:pt x="1136" y="149"/>
                    <a:pt x="1159" y="149"/>
                  </a:cubicBezTo>
                  <a:cubicBezTo>
                    <a:pt x="1226" y="149"/>
                    <a:pt x="1241" y="71"/>
                    <a:pt x="12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32"/>
            <p:cNvSpPr/>
            <p:nvPr/>
          </p:nvSpPr>
          <p:spPr>
            <a:xfrm>
              <a:off x="5713500" y="3469575"/>
              <a:ext cx="30975" cy="4250"/>
            </a:xfrm>
            <a:custGeom>
              <a:avLst/>
              <a:gdLst/>
              <a:ahLst/>
              <a:cxnLst/>
              <a:rect l="l" t="t" r="r" b="b"/>
              <a:pathLst>
                <a:path w="1239" h="170" extrusionOk="0">
                  <a:moveTo>
                    <a:pt x="715" y="1"/>
                  </a:moveTo>
                  <a:cubicBezTo>
                    <a:pt x="515" y="1"/>
                    <a:pt x="311" y="42"/>
                    <a:pt x="109" y="42"/>
                  </a:cubicBezTo>
                  <a:cubicBezTo>
                    <a:pt x="73" y="42"/>
                    <a:pt x="36" y="40"/>
                    <a:pt x="0" y="37"/>
                  </a:cubicBezTo>
                  <a:lnTo>
                    <a:pt x="0" y="37"/>
                  </a:lnTo>
                  <a:cubicBezTo>
                    <a:pt x="225" y="146"/>
                    <a:pt x="461" y="170"/>
                    <a:pt x="700" y="170"/>
                  </a:cubicBezTo>
                  <a:cubicBezTo>
                    <a:pt x="879" y="170"/>
                    <a:pt x="1060" y="156"/>
                    <a:pt x="1239" y="156"/>
                  </a:cubicBezTo>
                  <a:cubicBezTo>
                    <a:pt x="1070" y="33"/>
                    <a:pt x="894" y="1"/>
                    <a:pt x="7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32"/>
            <p:cNvSpPr/>
            <p:nvPr/>
          </p:nvSpPr>
          <p:spPr>
            <a:xfrm>
              <a:off x="5776300" y="3471250"/>
              <a:ext cx="18775" cy="9400"/>
            </a:xfrm>
            <a:custGeom>
              <a:avLst/>
              <a:gdLst/>
              <a:ahLst/>
              <a:cxnLst/>
              <a:rect l="l" t="t" r="r" b="b"/>
              <a:pathLst>
                <a:path w="751" h="376" extrusionOk="0">
                  <a:moveTo>
                    <a:pt x="505" y="0"/>
                  </a:moveTo>
                  <a:cubicBezTo>
                    <a:pt x="427" y="0"/>
                    <a:pt x="352" y="28"/>
                    <a:pt x="286" y="101"/>
                  </a:cubicBezTo>
                  <a:cubicBezTo>
                    <a:pt x="269" y="119"/>
                    <a:pt x="245" y="130"/>
                    <a:pt x="215" y="130"/>
                  </a:cubicBezTo>
                  <a:cubicBezTo>
                    <a:pt x="204" y="130"/>
                    <a:pt x="192" y="128"/>
                    <a:pt x="179" y="125"/>
                  </a:cubicBezTo>
                  <a:cubicBezTo>
                    <a:pt x="120" y="161"/>
                    <a:pt x="60" y="197"/>
                    <a:pt x="1" y="244"/>
                  </a:cubicBezTo>
                  <a:cubicBezTo>
                    <a:pt x="60" y="363"/>
                    <a:pt x="167" y="375"/>
                    <a:pt x="275" y="375"/>
                  </a:cubicBezTo>
                  <a:cubicBezTo>
                    <a:pt x="346" y="304"/>
                    <a:pt x="465" y="316"/>
                    <a:pt x="548" y="268"/>
                  </a:cubicBezTo>
                  <a:lnTo>
                    <a:pt x="691" y="268"/>
                  </a:lnTo>
                  <a:cubicBezTo>
                    <a:pt x="703" y="256"/>
                    <a:pt x="739" y="220"/>
                    <a:pt x="751" y="197"/>
                  </a:cubicBezTo>
                  <a:cubicBezTo>
                    <a:pt x="751" y="125"/>
                    <a:pt x="715" y="78"/>
                    <a:pt x="656" y="30"/>
                  </a:cubicBezTo>
                  <a:cubicBezTo>
                    <a:pt x="605" y="11"/>
                    <a:pt x="554" y="0"/>
                    <a:pt x="5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32"/>
            <p:cNvSpPr/>
            <p:nvPr/>
          </p:nvSpPr>
          <p:spPr>
            <a:xfrm>
              <a:off x="5645925" y="3462900"/>
              <a:ext cx="19675" cy="4200"/>
            </a:xfrm>
            <a:custGeom>
              <a:avLst/>
              <a:gdLst/>
              <a:ahLst/>
              <a:cxnLst/>
              <a:rect l="l" t="t" r="r" b="b"/>
              <a:pathLst>
                <a:path w="787" h="168" extrusionOk="0">
                  <a:moveTo>
                    <a:pt x="403" y="1"/>
                  </a:moveTo>
                  <a:cubicBezTo>
                    <a:pt x="291" y="1"/>
                    <a:pt x="177" y="21"/>
                    <a:pt x="67" y="21"/>
                  </a:cubicBezTo>
                  <a:cubicBezTo>
                    <a:pt x="45" y="21"/>
                    <a:pt x="23" y="21"/>
                    <a:pt x="1" y="19"/>
                  </a:cubicBezTo>
                  <a:lnTo>
                    <a:pt x="1" y="19"/>
                  </a:lnTo>
                  <a:cubicBezTo>
                    <a:pt x="209" y="118"/>
                    <a:pt x="417" y="167"/>
                    <a:pt x="647" y="167"/>
                  </a:cubicBezTo>
                  <a:cubicBezTo>
                    <a:pt x="692" y="167"/>
                    <a:pt x="739" y="165"/>
                    <a:pt x="787" y="162"/>
                  </a:cubicBezTo>
                  <a:cubicBezTo>
                    <a:pt x="668" y="31"/>
                    <a:pt x="537" y="1"/>
                    <a:pt x="4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32"/>
            <p:cNvSpPr/>
            <p:nvPr/>
          </p:nvSpPr>
          <p:spPr>
            <a:xfrm>
              <a:off x="5762325" y="3477350"/>
              <a:ext cx="10725" cy="3600"/>
            </a:xfrm>
            <a:custGeom>
              <a:avLst/>
              <a:gdLst/>
              <a:ahLst/>
              <a:cxnLst/>
              <a:rect l="l" t="t" r="r" b="b"/>
              <a:pathLst>
                <a:path w="429" h="144" extrusionOk="0">
                  <a:moveTo>
                    <a:pt x="0" y="0"/>
                  </a:moveTo>
                  <a:cubicBezTo>
                    <a:pt x="66" y="95"/>
                    <a:pt x="137" y="143"/>
                    <a:pt x="210" y="143"/>
                  </a:cubicBezTo>
                  <a:cubicBezTo>
                    <a:pt x="283" y="143"/>
                    <a:pt x="357" y="95"/>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32"/>
            <p:cNvSpPr/>
            <p:nvPr/>
          </p:nvSpPr>
          <p:spPr>
            <a:xfrm>
              <a:off x="5808450" y="3488350"/>
              <a:ext cx="7775" cy="2375"/>
            </a:xfrm>
            <a:custGeom>
              <a:avLst/>
              <a:gdLst/>
              <a:ahLst/>
              <a:cxnLst/>
              <a:rect l="l" t="t" r="r" b="b"/>
              <a:pathLst>
                <a:path w="311" h="95" extrusionOk="0">
                  <a:moveTo>
                    <a:pt x="1" y="1"/>
                  </a:moveTo>
                  <a:cubicBezTo>
                    <a:pt x="55" y="62"/>
                    <a:pt x="107" y="95"/>
                    <a:pt x="159" y="95"/>
                  </a:cubicBezTo>
                  <a:cubicBezTo>
                    <a:pt x="208" y="95"/>
                    <a:pt x="258" y="65"/>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32"/>
            <p:cNvSpPr/>
            <p:nvPr/>
          </p:nvSpPr>
          <p:spPr>
            <a:xfrm>
              <a:off x="5783450" y="3477850"/>
              <a:ext cx="7175" cy="2875"/>
            </a:xfrm>
            <a:custGeom>
              <a:avLst/>
              <a:gdLst/>
              <a:ahLst/>
              <a:cxnLst/>
              <a:rect l="l" t="t" r="r" b="b"/>
              <a:pathLst>
                <a:path w="287" h="115" extrusionOk="0">
                  <a:moveTo>
                    <a:pt x="224" y="0"/>
                  </a:moveTo>
                  <a:cubicBezTo>
                    <a:pt x="139" y="0"/>
                    <a:pt x="58" y="25"/>
                    <a:pt x="0" y="111"/>
                  </a:cubicBezTo>
                  <a:cubicBezTo>
                    <a:pt x="21" y="113"/>
                    <a:pt x="42" y="115"/>
                    <a:pt x="62" y="115"/>
                  </a:cubicBezTo>
                  <a:cubicBezTo>
                    <a:pt x="148" y="115"/>
                    <a:pt x="229" y="90"/>
                    <a:pt x="286" y="4"/>
                  </a:cubicBezTo>
                  <a:cubicBezTo>
                    <a:pt x="265" y="2"/>
                    <a:pt x="245" y="0"/>
                    <a:pt x="2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32"/>
            <p:cNvSpPr/>
            <p:nvPr/>
          </p:nvSpPr>
          <p:spPr>
            <a:xfrm>
              <a:off x="5765875" y="3484900"/>
              <a:ext cx="6875" cy="2300"/>
            </a:xfrm>
            <a:custGeom>
              <a:avLst/>
              <a:gdLst/>
              <a:ahLst/>
              <a:cxnLst/>
              <a:rect l="l" t="t" r="r" b="b"/>
              <a:pathLst>
                <a:path w="275" h="92" extrusionOk="0">
                  <a:moveTo>
                    <a:pt x="134" y="0"/>
                  </a:moveTo>
                  <a:cubicBezTo>
                    <a:pt x="91" y="0"/>
                    <a:pt x="47" y="27"/>
                    <a:pt x="1" y="79"/>
                  </a:cubicBezTo>
                  <a:cubicBezTo>
                    <a:pt x="96" y="91"/>
                    <a:pt x="180" y="91"/>
                    <a:pt x="275" y="91"/>
                  </a:cubicBezTo>
                  <a:cubicBezTo>
                    <a:pt x="226" y="30"/>
                    <a:pt x="180"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32"/>
            <p:cNvSpPr/>
            <p:nvPr/>
          </p:nvSpPr>
          <p:spPr>
            <a:xfrm>
              <a:off x="5793875" y="3475925"/>
              <a:ext cx="5675" cy="4725"/>
            </a:xfrm>
            <a:custGeom>
              <a:avLst/>
              <a:gdLst/>
              <a:ahLst/>
              <a:cxnLst/>
              <a:rect l="l" t="t" r="r" b="b"/>
              <a:pathLst>
                <a:path w="227" h="189" extrusionOk="0">
                  <a:moveTo>
                    <a:pt x="107" y="0"/>
                  </a:moveTo>
                  <a:cubicBezTo>
                    <a:pt x="92" y="0"/>
                    <a:pt x="76" y="3"/>
                    <a:pt x="60" y="10"/>
                  </a:cubicBezTo>
                  <a:cubicBezTo>
                    <a:pt x="48" y="33"/>
                    <a:pt x="12" y="45"/>
                    <a:pt x="0" y="81"/>
                  </a:cubicBezTo>
                  <a:cubicBezTo>
                    <a:pt x="60" y="117"/>
                    <a:pt x="107" y="152"/>
                    <a:pt x="167" y="188"/>
                  </a:cubicBezTo>
                  <a:cubicBezTo>
                    <a:pt x="214" y="152"/>
                    <a:pt x="226" y="117"/>
                    <a:pt x="214" y="45"/>
                  </a:cubicBezTo>
                  <a:cubicBezTo>
                    <a:pt x="180" y="20"/>
                    <a:pt x="146" y="0"/>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32"/>
            <p:cNvSpPr/>
            <p:nvPr/>
          </p:nvSpPr>
          <p:spPr>
            <a:xfrm>
              <a:off x="5798025" y="3476700"/>
              <a:ext cx="3600" cy="3950"/>
            </a:xfrm>
            <a:custGeom>
              <a:avLst/>
              <a:gdLst/>
              <a:ahLst/>
              <a:cxnLst/>
              <a:rect l="l" t="t" r="r" b="b"/>
              <a:pathLst>
                <a:path w="144" h="158" extrusionOk="0">
                  <a:moveTo>
                    <a:pt x="71" y="1"/>
                  </a:moveTo>
                  <a:cubicBezTo>
                    <a:pt x="48" y="1"/>
                    <a:pt x="23" y="10"/>
                    <a:pt x="1" y="26"/>
                  </a:cubicBezTo>
                  <a:lnTo>
                    <a:pt x="1" y="157"/>
                  </a:lnTo>
                  <a:lnTo>
                    <a:pt x="144" y="157"/>
                  </a:lnTo>
                  <a:lnTo>
                    <a:pt x="144" y="38"/>
                  </a:lnTo>
                  <a:cubicBezTo>
                    <a:pt x="125" y="13"/>
                    <a:pt x="99" y="1"/>
                    <a:pt x="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32"/>
            <p:cNvSpPr/>
            <p:nvPr/>
          </p:nvSpPr>
          <p:spPr>
            <a:xfrm>
              <a:off x="5783750" y="3484775"/>
              <a:ext cx="3900" cy="3000"/>
            </a:xfrm>
            <a:custGeom>
              <a:avLst/>
              <a:gdLst/>
              <a:ahLst/>
              <a:cxnLst/>
              <a:rect l="l" t="t" r="r" b="b"/>
              <a:pathLst>
                <a:path w="156" h="120" extrusionOk="0">
                  <a:moveTo>
                    <a:pt x="155" y="1"/>
                  </a:moveTo>
                  <a:lnTo>
                    <a:pt x="155" y="1"/>
                  </a:lnTo>
                  <a:cubicBezTo>
                    <a:pt x="96" y="25"/>
                    <a:pt x="48" y="72"/>
                    <a:pt x="0" y="120"/>
                  </a:cubicBezTo>
                  <a:cubicBezTo>
                    <a:pt x="48" y="72"/>
                    <a:pt x="108" y="3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32"/>
            <p:cNvSpPr/>
            <p:nvPr/>
          </p:nvSpPr>
          <p:spPr>
            <a:xfrm>
              <a:off x="5467350" y="3370475"/>
              <a:ext cx="10725" cy="13725"/>
            </a:xfrm>
            <a:custGeom>
              <a:avLst/>
              <a:gdLst/>
              <a:ahLst/>
              <a:cxnLst/>
              <a:rect l="l" t="t" r="r" b="b"/>
              <a:pathLst>
                <a:path w="429" h="549" extrusionOk="0">
                  <a:moveTo>
                    <a:pt x="310" y="1"/>
                  </a:moveTo>
                  <a:lnTo>
                    <a:pt x="310" y="1"/>
                  </a:lnTo>
                  <a:cubicBezTo>
                    <a:pt x="0" y="144"/>
                    <a:pt x="24" y="322"/>
                    <a:pt x="274" y="549"/>
                  </a:cubicBezTo>
                  <a:cubicBezTo>
                    <a:pt x="250" y="370"/>
                    <a:pt x="429" y="203"/>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32"/>
            <p:cNvSpPr/>
            <p:nvPr/>
          </p:nvSpPr>
          <p:spPr>
            <a:xfrm>
              <a:off x="5460500" y="3194575"/>
              <a:ext cx="12825" cy="9550"/>
            </a:xfrm>
            <a:custGeom>
              <a:avLst/>
              <a:gdLst/>
              <a:ahLst/>
              <a:cxnLst/>
              <a:rect l="l" t="t" r="r" b="b"/>
              <a:pathLst>
                <a:path w="513" h="382" extrusionOk="0">
                  <a:moveTo>
                    <a:pt x="131" y="0"/>
                  </a:moveTo>
                  <a:lnTo>
                    <a:pt x="131" y="0"/>
                  </a:lnTo>
                  <a:cubicBezTo>
                    <a:pt x="179" y="155"/>
                    <a:pt x="72" y="262"/>
                    <a:pt x="0" y="381"/>
                  </a:cubicBezTo>
                  <a:lnTo>
                    <a:pt x="476" y="381"/>
                  </a:lnTo>
                  <a:cubicBezTo>
                    <a:pt x="512" y="334"/>
                    <a:pt x="488" y="298"/>
                    <a:pt x="453" y="262"/>
                  </a:cubicBezTo>
                  <a:cubicBezTo>
                    <a:pt x="381" y="215"/>
                    <a:pt x="357" y="155"/>
                    <a:pt x="298" y="107"/>
                  </a:cubicBezTo>
                  <a:cubicBezTo>
                    <a:pt x="238" y="72"/>
                    <a:pt x="191" y="36"/>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32"/>
            <p:cNvSpPr/>
            <p:nvPr/>
          </p:nvSpPr>
          <p:spPr>
            <a:xfrm>
              <a:off x="5456925" y="3375550"/>
              <a:ext cx="7450" cy="11925"/>
            </a:xfrm>
            <a:custGeom>
              <a:avLst/>
              <a:gdLst/>
              <a:ahLst/>
              <a:cxnLst/>
              <a:rect l="l" t="t" r="r" b="b"/>
              <a:pathLst>
                <a:path w="298" h="477" extrusionOk="0">
                  <a:moveTo>
                    <a:pt x="96" y="0"/>
                  </a:moveTo>
                  <a:cubicBezTo>
                    <a:pt x="72" y="0"/>
                    <a:pt x="36" y="0"/>
                    <a:pt x="12" y="48"/>
                  </a:cubicBezTo>
                  <a:cubicBezTo>
                    <a:pt x="24" y="215"/>
                    <a:pt x="0" y="381"/>
                    <a:pt x="155" y="477"/>
                  </a:cubicBezTo>
                  <a:cubicBezTo>
                    <a:pt x="250" y="477"/>
                    <a:pt x="250" y="393"/>
                    <a:pt x="298" y="322"/>
                  </a:cubicBezTo>
                  <a:cubicBezTo>
                    <a:pt x="250" y="227"/>
                    <a:pt x="191" y="119"/>
                    <a:pt x="143" y="36"/>
                  </a:cubicBezTo>
                  <a:cubicBezTo>
                    <a:pt x="143" y="36"/>
                    <a:pt x="131" y="24"/>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32"/>
            <p:cNvSpPr/>
            <p:nvPr/>
          </p:nvSpPr>
          <p:spPr>
            <a:xfrm>
              <a:off x="5454825" y="3373175"/>
              <a:ext cx="6000" cy="3575"/>
            </a:xfrm>
            <a:custGeom>
              <a:avLst/>
              <a:gdLst/>
              <a:ahLst/>
              <a:cxnLst/>
              <a:rect l="l" t="t" r="r" b="b"/>
              <a:pathLst>
                <a:path w="240" h="143" extrusionOk="0">
                  <a:moveTo>
                    <a:pt x="1" y="0"/>
                  </a:moveTo>
                  <a:cubicBezTo>
                    <a:pt x="1" y="71"/>
                    <a:pt x="37" y="119"/>
                    <a:pt x="108" y="143"/>
                  </a:cubicBezTo>
                  <a:lnTo>
                    <a:pt x="239" y="143"/>
                  </a:lnTo>
                  <a:cubicBezTo>
                    <a:pt x="180" y="36"/>
                    <a:pt x="96"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32"/>
            <p:cNvSpPr/>
            <p:nvPr/>
          </p:nvSpPr>
          <p:spPr>
            <a:xfrm>
              <a:off x="5460800" y="3383875"/>
              <a:ext cx="3875" cy="7175"/>
            </a:xfrm>
            <a:custGeom>
              <a:avLst/>
              <a:gdLst/>
              <a:ahLst/>
              <a:cxnLst/>
              <a:rect l="l" t="t" r="r" b="b"/>
              <a:pathLst>
                <a:path w="155" h="287" extrusionOk="0">
                  <a:moveTo>
                    <a:pt x="155" y="1"/>
                  </a:moveTo>
                  <a:lnTo>
                    <a:pt x="0" y="144"/>
                  </a:lnTo>
                  <a:lnTo>
                    <a:pt x="0" y="286"/>
                  </a:lnTo>
                  <a:lnTo>
                    <a:pt x="155" y="286"/>
                  </a:lnTo>
                  <a:lnTo>
                    <a:pt x="155"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32"/>
            <p:cNvSpPr/>
            <p:nvPr/>
          </p:nvSpPr>
          <p:spPr>
            <a:xfrm>
              <a:off x="5460800" y="3348150"/>
              <a:ext cx="3875" cy="7475"/>
            </a:xfrm>
            <a:custGeom>
              <a:avLst/>
              <a:gdLst/>
              <a:ahLst/>
              <a:cxnLst/>
              <a:rect l="l" t="t" r="r" b="b"/>
              <a:pathLst>
                <a:path w="155" h="299" extrusionOk="0">
                  <a:moveTo>
                    <a:pt x="0" y="1"/>
                  </a:moveTo>
                  <a:cubicBezTo>
                    <a:pt x="0" y="120"/>
                    <a:pt x="36" y="239"/>
                    <a:pt x="155" y="299"/>
                  </a:cubicBezTo>
                  <a:cubicBezTo>
                    <a:pt x="143" y="191"/>
                    <a:pt x="107" y="108"/>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32"/>
            <p:cNvSpPr/>
            <p:nvPr/>
          </p:nvSpPr>
          <p:spPr>
            <a:xfrm>
              <a:off x="5450375" y="3337450"/>
              <a:ext cx="3000" cy="3600"/>
            </a:xfrm>
            <a:custGeom>
              <a:avLst/>
              <a:gdLst/>
              <a:ahLst/>
              <a:cxnLst/>
              <a:rect l="l" t="t" r="r" b="b"/>
              <a:pathLst>
                <a:path w="120" h="144" extrusionOk="0">
                  <a:moveTo>
                    <a:pt x="0" y="0"/>
                  </a:moveTo>
                  <a:cubicBezTo>
                    <a:pt x="29" y="36"/>
                    <a:pt x="57" y="63"/>
                    <a:pt x="80" y="89"/>
                  </a:cubicBezTo>
                  <a:lnTo>
                    <a:pt x="80" y="89"/>
                  </a:lnTo>
                  <a:cubicBezTo>
                    <a:pt x="56" y="56"/>
                    <a:pt x="31" y="23"/>
                    <a:pt x="0" y="0"/>
                  </a:cubicBezTo>
                  <a:close/>
                  <a:moveTo>
                    <a:pt x="80" y="89"/>
                  </a:moveTo>
                  <a:lnTo>
                    <a:pt x="80" y="89"/>
                  </a:lnTo>
                  <a:cubicBezTo>
                    <a:pt x="94" y="107"/>
                    <a:pt x="106" y="126"/>
                    <a:pt x="119" y="143"/>
                  </a:cubicBezTo>
                  <a:cubicBezTo>
                    <a:pt x="110" y="124"/>
                    <a:pt x="96" y="106"/>
                    <a:pt x="80" y="8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32"/>
            <p:cNvSpPr/>
            <p:nvPr/>
          </p:nvSpPr>
          <p:spPr>
            <a:xfrm>
              <a:off x="5450375" y="3330300"/>
              <a:ext cx="2100" cy="3600"/>
            </a:xfrm>
            <a:custGeom>
              <a:avLst/>
              <a:gdLst/>
              <a:ahLst/>
              <a:cxnLst/>
              <a:rect l="l" t="t" r="r" b="b"/>
              <a:pathLst>
                <a:path w="84" h="144" extrusionOk="0">
                  <a:moveTo>
                    <a:pt x="0" y="1"/>
                  </a:moveTo>
                  <a:lnTo>
                    <a:pt x="0" y="143"/>
                  </a:lnTo>
                  <a:cubicBezTo>
                    <a:pt x="84" y="84"/>
                    <a:pt x="84"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32"/>
            <p:cNvSpPr/>
            <p:nvPr/>
          </p:nvSpPr>
          <p:spPr>
            <a:xfrm>
              <a:off x="5451550" y="3344875"/>
              <a:ext cx="1825" cy="3600"/>
            </a:xfrm>
            <a:custGeom>
              <a:avLst/>
              <a:gdLst/>
              <a:ahLst/>
              <a:cxnLst/>
              <a:rect l="l" t="t" r="r" b="b"/>
              <a:pathLst>
                <a:path w="73" h="144" extrusionOk="0">
                  <a:moveTo>
                    <a:pt x="72" y="1"/>
                  </a:moveTo>
                  <a:cubicBezTo>
                    <a:pt x="1" y="37"/>
                    <a:pt x="1" y="96"/>
                    <a:pt x="72" y="144"/>
                  </a:cubicBezTo>
                  <a:lnTo>
                    <a:pt x="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32"/>
            <p:cNvSpPr/>
            <p:nvPr/>
          </p:nvSpPr>
          <p:spPr>
            <a:xfrm>
              <a:off x="5455425" y="3305300"/>
              <a:ext cx="2125" cy="3900"/>
            </a:xfrm>
            <a:custGeom>
              <a:avLst/>
              <a:gdLst/>
              <a:ahLst/>
              <a:cxnLst/>
              <a:rect l="l" t="t" r="r" b="b"/>
              <a:pathLst>
                <a:path w="85" h="156" extrusionOk="0">
                  <a:moveTo>
                    <a:pt x="72" y="0"/>
                  </a:moveTo>
                  <a:cubicBezTo>
                    <a:pt x="1" y="48"/>
                    <a:pt x="1" y="96"/>
                    <a:pt x="72" y="155"/>
                  </a:cubicBezTo>
                  <a:lnTo>
                    <a:pt x="84" y="72"/>
                  </a:lnTo>
                  <a:lnTo>
                    <a:pt x="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32"/>
            <p:cNvSpPr/>
            <p:nvPr/>
          </p:nvSpPr>
          <p:spPr>
            <a:xfrm>
              <a:off x="5446800" y="3301725"/>
              <a:ext cx="3000" cy="3600"/>
            </a:xfrm>
            <a:custGeom>
              <a:avLst/>
              <a:gdLst/>
              <a:ahLst/>
              <a:cxnLst/>
              <a:rect l="l" t="t" r="r" b="b"/>
              <a:pathLst>
                <a:path w="120" h="144" extrusionOk="0">
                  <a:moveTo>
                    <a:pt x="0" y="1"/>
                  </a:moveTo>
                  <a:cubicBezTo>
                    <a:pt x="24" y="36"/>
                    <a:pt x="72" y="96"/>
                    <a:pt x="120" y="143"/>
                  </a:cubicBezTo>
                  <a:cubicBezTo>
                    <a:pt x="84" y="96"/>
                    <a:pt x="48" y="3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32"/>
            <p:cNvSpPr/>
            <p:nvPr/>
          </p:nvSpPr>
          <p:spPr>
            <a:xfrm>
              <a:off x="5448300" y="3312450"/>
              <a:ext cx="1800" cy="3600"/>
            </a:xfrm>
            <a:custGeom>
              <a:avLst/>
              <a:gdLst/>
              <a:ahLst/>
              <a:cxnLst/>
              <a:rect l="l" t="t" r="r" b="b"/>
              <a:pathLst>
                <a:path w="72" h="144" extrusionOk="0">
                  <a:moveTo>
                    <a:pt x="71" y="0"/>
                  </a:moveTo>
                  <a:cubicBezTo>
                    <a:pt x="0" y="48"/>
                    <a:pt x="0" y="107"/>
                    <a:pt x="71" y="143"/>
                  </a:cubicBezTo>
                  <a:lnTo>
                    <a:pt x="7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32"/>
            <p:cNvSpPr/>
            <p:nvPr/>
          </p:nvSpPr>
          <p:spPr>
            <a:xfrm>
              <a:off x="5464950" y="3357400"/>
              <a:ext cx="2700" cy="5375"/>
            </a:xfrm>
            <a:custGeom>
              <a:avLst/>
              <a:gdLst/>
              <a:ahLst/>
              <a:cxnLst/>
              <a:rect l="l" t="t" r="r" b="b"/>
              <a:pathLst>
                <a:path w="108" h="215" extrusionOk="0">
                  <a:moveTo>
                    <a:pt x="1" y="0"/>
                  </a:moveTo>
                  <a:cubicBezTo>
                    <a:pt x="1" y="95"/>
                    <a:pt x="36" y="167"/>
                    <a:pt x="108" y="214"/>
                  </a:cubicBezTo>
                  <a:cubicBezTo>
                    <a:pt x="72" y="131"/>
                    <a:pt x="36" y="71"/>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32"/>
            <p:cNvSpPr/>
            <p:nvPr/>
          </p:nvSpPr>
          <p:spPr>
            <a:xfrm>
              <a:off x="5506625" y="3491025"/>
              <a:ext cx="72350" cy="13900"/>
            </a:xfrm>
            <a:custGeom>
              <a:avLst/>
              <a:gdLst/>
              <a:ahLst/>
              <a:cxnLst/>
              <a:rect l="l" t="t" r="r" b="b"/>
              <a:pathLst>
                <a:path w="2894" h="556" extrusionOk="0">
                  <a:moveTo>
                    <a:pt x="179" y="1"/>
                  </a:moveTo>
                  <a:cubicBezTo>
                    <a:pt x="120" y="49"/>
                    <a:pt x="60" y="84"/>
                    <a:pt x="1" y="144"/>
                  </a:cubicBezTo>
                  <a:cubicBezTo>
                    <a:pt x="120" y="322"/>
                    <a:pt x="334" y="239"/>
                    <a:pt x="477" y="346"/>
                  </a:cubicBezTo>
                  <a:cubicBezTo>
                    <a:pt x="965" y="501"/>
                    <a:pt x="1489" y="465"/>
                    <a:pt x="2013" y="489"/>
                  </a:cubicBezTo>
                  <a:cubicBezTo>
                    <a:pt x="2026" y="488"/>
                    <a:pt x="2039" y="488"/>
                    <a:pt x="2052" y="488"/>
                  </a:cubicBezTo>
                  <a:cubicBezTo>
                    <a:pt x="2208" y="488"/>
                    <a:pt x="2378" y="556"/>
                    <a:pt x="2535" y="556"/>
                  </a:cubicBezTo>
                  <a:cubicBezTo>
                    <a:pt x="2669" y="556"/>
                    <a:pt x="2794" y="506"/>
                    <a:pt x="2894" y="322"/>
                  </a:cubicBezTo>
                  <a:cubicBezTo>
                    <a:pt x="2833" y="268"/>
                    <a:pt x="2764" y="252"/>
                    <a:pt x="2692" y="252"/>
                  </a:cubicBezTo>
                  <a:cubicBezTo>
                    <a:pt x="2596" y="252"/>
                    <a:pt x="2495" y="280"/>
                    <a:pt x="2402" y="280"/>
                  </a:cubicBezTo>
                  <a:cubicBezTo>
                    <a:pt x="2320" y="280"/>
                    <a:pt x="2243" y="259"/>
                    <a:pt x="2179" y="180"/>
                  </a:cubicBezTo>
                  <a:cubicBezTo>
                    <a:pt x="2074" y="187"/>
                    <a:pt x="1968" y="190"/>
                    <a:pt x="1863" y="190"/>
                  </a:cubicBezTo>
                  <a:cubicBezTo>
                    <a:pt x="1293" y="190"/>
                    <a:pt x="732" y="91"/>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32"/>
            <p:cNvSpPr/>
            <p:nvPr/>
          </p:nvSpPr>
          <p:spPr>
            <a:xfrm>
              <a:off x="5386075" y="3476900"/>
              <a:ext cx="56575" cy="21550"/>
            </a:xfrm>
            <a:custGeom>
              <a:avLst/>
              <a:gdLst/>
              <a:ahLst/>
              <a:cxnLst/>
              <a:rect l="l" t="t" r="r" b="b"/>
              <a:pathLst>
                <a:path w="2263" h="862" extrusionOk="0">
                  <a:moveTo>
                    <a:pt x="650" y="0"/>
                  </a:moveTo>
                  <a:cubicBezTo>
                    <a:pt x="541" y="0"/>
                    <a:pt x="429" y="34"/>
                    <a:pt x="310" y="125"/>
                  </a:cubicBezTo>
                  <a:cubicBezTo>
                    <a:pt x="286" y="149"/>
                    <a:pt x="251" y="149"/>
                    <a:pt x="227" y="161"/>
                  </a:cubicBezTo>
                  <a:cubicBezTo>
                    <a:pt x="108" y="268"/>
                    <a:pt x="1" y="387"/>
                    <a:pt x="179" y="518"/>
                  </a:cubicBezTo>
                  <a:cubicBezTo>
                    <a:pt x="370" y="625"/>
                    <a:pt x="596" y="625"/>
                    <a:pt x="810" y="625"/>
                  </a:cubicBezTo>
                  <a:cubicBezTo>
                    <a:pt x="854" y="623"/>
                    <a:pt x="897" y="622"/>
                    <a:pt x="940" y="622"/>
                  </a:cubicBezTo>
                  <a:cubicBezTo>
                    <a:pt x="1155" y="622"/>
                    <a:pt x="1360" y="655"/>
                    <a:pt x="1548" y="804"/>
                  </a:cubicBezTo>
                  <a:cubicBezTo>
                    <a:pt x="1647" y="843"/>
                    <a:pt x="1741" y="861"/>
                    <a:pt x="1837" y="861"/>
                  </a:cubicBezTo>
                  <a:cubicBezTo>
                    <a:pt x="1914" y="861"/>
                    <a:pt x="1992" y="849"/>
                    <a:pt x="2072" y="828"/>
                  </a:cubicBezTo>
                  <a:cubicBezTo>
                    <a:pt x="2179" y="792"/>
                    <a:pt x="2239" y="709"/>
                    <a:pt x="2263" y="590"/>
                  </a:cubicBezTo>
                  <a:cubicBezTo>
                    <a:pt x="2132" y="506"/>
                    <a:pt x="1977" y="399"/>
                    <a:pt x="1846" y="316"/>
                  </a:cubicBezTo>
                  <a:cubicBezTo>
                    <a:pt x="1739" y="292"/>
                    <a:pt x="1656" y="280"/>
                    <a:pt x="1560" y="268"/>
                  </a:cubicBezTo>
                  <a:cubicBezTo>
                    <a:pt x="1551" y="269"/>
                    <a:pt x="1542" y="269"/>
                    <a:pt x="1532" y="269"/>
                  </a:cubicBezTo>
                  <a:cubicBezTo>
                    <a:pt x="1233" y="269"/>
                    <a:pt x="957" y="0"/>
                    <a:pt x="6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32"/>
            <p:cNvSpPr/>
            <p:nvPr/>
          </p:nvSpPr>
          <p:spPr>
            <a:xfrm>
              <a:off x="5406625" y="3470500"/>
              <a:ext cx="61325" cy="8250"/>
            </a:xfrm>
            <a:custGeom>
              <a:avLst/>
              <a:gdLst/>
              <a:ahLst/>
              <a:cxnLst/>
              <a:rect l="l" t="t" r="r" b="b"/>
              <a:pathLst>
                <a:path w="2453" h="330" extrusionOk="0">
                  <a:moveTo>
                    <a:pt x="1036" y="0"/>
                  </a:moveTo>
                  <a:cubicBezTo>
                    <a:pt x="941" y="12"/>
                    <a:pt x="834" y="12"/>
                    <a:pt x="726" y="12"/>
                  </a:cubicBezTo>
                  <a:cubicBezTo>
                    <a:pt x="656" y="55"/>
                    <a:pt x="581" y="66"/>
                    <a:pt x="505" y="66"/>
                  </a:cubicBezTo>
                  <a:cubicBezTo>
                    <a:pt x="425" y="66"/>
                    <a:pt x="344" y="53"/>
                    <a:pt x="266" y="53"/>
                  </a:cubicBezTo>
                  <a:cubicBezTo>
                    <a:pt x="170" y="53"/>
                    <a:pt x="79" y="72"/>
                    <a:pt x="0" y="155"/>
                  </a:cubicBezTo>
                  <a:cubicBezTo>
                    <a:pt x="30" y="282"/>
                    <a:pt x="88" y="329"/>
                    <a:pt x="165" y="329"/>
                  </a:cubicBezTo>
                  <a:cubicBezTo>
                    <a:pt x="211" y="329"/>
                    <a:pt x="264" y="313"/>
                    <a:pt x="322" y="286"/>
                  </a:cubicBezTo>
                  <a:lnTo>
                    <a:pt x="2453" y="286"/>
                  </a:lnTo>
                  <a:lnTo>
                    <a:pt x="2453" y="179"/>
                  </a:lnTo>
                  <a:cubicBezTo>
                    <a:pt x="2072" y="119"/>
                    <a:pt x="1679" y="72"/>
                    <a:pt x="1298" y="12"/>
                  </a:cubicBezTo>
                  <a:cubicBezTo>
                    <a:pt x="1253" y="35"/>
                    <a:pt x="1211" y="47"/>
                    <a:pt x="1170" y="47"/>
                  </a:cubicBezTo>
                  <a:cubicBezTo>
                    <a:pt x="1124" y="47"/>
                    <a:pt x="1080" y="32"/>
                    <a:pt x="10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32"/>
            <p:cNvSpPr/>
            <p:nvPr/>
          </p:nvSpPr>
          <p:spPr>
            <a:xfrm>
              <a:off x="5480125" y="3491625"/>
              <a:ext cx="38425" cy="9050"/>
            </a:xfrm>
            <a:custGeom>
              <a:avLst/>
              <a:gdLst/>
              <a:ahLst/>
              <a:cxnLst/>
              <a:rect l="l" t="t" r="r" b="b"/>
              <a:pathLst>
                <a:path w="1537" h="362" extrusionOk="0">
                  <a:moveTo>
                    <a:pt x="96" y="1"/>
                  </a:moveTo>
                  <a:cubicBezTo>
                    <a:pt x="1" y="96"/>
                    <a:pt x="1" y="179"/>
                    <a:pt x="96" y="275"/>
                  </a:cubicBezTo>
                  <a:lnTo>
                    <a:pt x="382" y="275"/>
                  </a:lnTo>
                  <a:cubicBezTo>
                    <a:pt x="382" y="275"/>
                    <a:pt x="394" y="263"/>
                    <a:pt x="418" y="239"/>
                  </a:cubicBezTo>
                  <a:cubicBezTo>
                    <a:pt x="453" y="239"/>
                    <a:pt x="477" y="251"/>
                    <a:pt x="513" y="286"/>
                  </a:cubicBezTo>
                  <a:cubicBezTo>
                    <a:pt x="745" y="294"/>
                    <a:pt x="971" y="361"/>
                    <a:pt x="1199" y="361"/>
                  </a:cubicBezTo>
                  <a:cubicBezTo>
                    <a:pt x="1311" y="361"/>
                    <a:pt x="1423" y="345"/>
                    <a:pt x="1537" y="298"/>
                  </a:cubicBezTo>
                  <a:cubicBezTo>
                    <a:pt x="1430" y="108"/>
                    <a:pt x="1227" y="156"/>
                    <a:pt x="1061" y="108"/>
                  </a:cubicBezTo>
                  <a:cubicBezTo>
                    <a:pt x="1048" y="110"/>
                    <a:pt x="1036" y="112"/>
                    <a:pt x="1025" y="112"/>
                  </a:cubicBezTo>
                  <a:cubicBezTo>
                    <a:pt x="983" y="112"/>
                    <a:pt x="951" y="91"/>
                    <a:pt x="942" y="25"/>
                  </a:cubicBezTo>
                  <a:cubicBezTo>
                    <a:pt x="656" y="25"/>
                    <a:pt x="382" y="1"/>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32"/>
            <p:cNvSpPr/>
            <p:nvPr/>
          </p:nvSpPr>
          <p:spPr>
            <a:xfrm>
              <a:off x="5392325" y="3472275"/>
              <a:ext cx="32475" cy="11925"/>
            </a:xfrm>
            <a:custGeom>
              <a:avLst/>
              <a:gdLst/>
              <a:ahLst/>
              <a:cxnLst/>
              <a:rect l="l" t="t" r="r" b="b"/>
              <a:pathLst>
                <a:path w="1299" h="477" extrusionOk="0">
                  <a:moveTo>
                    <a:pt x="442" y="1"/>
                  </a:moveTo>
                  <a:cubicBezTo>
                    <a:pt x="403" y="1"/>
                    <a:pt x="361" y="21"/>
                    <a:pt x="322" y="48"/>
                  </a:cubicBezTo>
                  <a:cubicBezTo>
                    <a:pt x="132" y="60"/>
                    <a:pt x="1" y="108"/>
                    <a:pt x="48" y="334"/>
                  </a:cubicBezTo>
                  <a:cubicBezTo>
                    <a:pt x="60" y="334"/>
                    <a:pt x="72" y="334"/>
                    <a:pt x="84" y="334"/>
                  </a:cubicBezTo>
                  <a:cubicBezTo>
                    <a:pt x="435" y="334"/>
                    <a:pt x="778" y="476"/>
                    <a:pt x="1134" y="476"/>
                  </a:cubicBezTo>
                  <a:cubicBezTo>
                    <a:pt x="1188" y="476"/>
                    <a:pt x="1243" y="473"/>
                    <a:pt x="1298" y="465"/>
                  </a:cubicBezTo>
                  <a:cubicBezTo>
                    <a:pt x="1215" y="322"/>
                    <a:pt x="977" y="394"/>
                    <a:pt x="882" y="227"/>
                  </a:cubicBezTo>
                  <a:cubicBezTo>
                    <a:pt x="763" y="203"/>
                    <a:pt x="644" y="203"/>
                    <a:pt x="560" y="96"/>
                  </a:cubicBezTo>
                  <a:cubicBezTo>
                    <a:pt x="529" y="26"/>
                    <a:pt x="487" y="1"/>
                    <a:pt x="4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32"/>
            <p:cNvSpPr/>
            <p:nvPr/>
          </p:nvSpPr>
          <p:spPr>
            <a:xfrm>
              <a:off x="5400375" y="3469900"/>
              <a:ext cx="24425" cy="4800"/>
            </a:xfrm>
            <a:custGeom>
              <a:avLst/>
              <a:gdLst/>
              <a:ahLst/>
              <a:cxnLst/>
              <a:rect l="l" t="t" r="r" b="b"/>
              <a:pathLst>
                <a:path w="977" h="192" extrusionOk="0">
                  <a:moveTo>
                    <a:pt x="298" y="1"/>
                  </a:moveTo>
                  <a:cubicBezTo>
                    <a:pt x="191" y="24"/>
                    <a:pt x="60" y="12"/>
                    <a:pt x="0" y="143"/>
                  </a:cubicBezTo>
                  <a:cubicBezTo>
                    <a:pt x="72" y="155"/>
                    <a:pt x="155" y="179"/>
                    <a:pt x="238" y="191"/>
                  </a:cubicBezTo>
                  <a:cubicBezTo>
                    <a:pt x="313" y="158"/>
                    <a:pt x="390" y="151"/>
                    <a:pt x="469" y="151"/>
                  </a:cubicBezTo>
                  <a:cubicBezTo>
                    <a:pt x="523" y="151"/>
                    <a:pt x="577" y="154"/>
                    <a:pt x="630" y="154"/>
                  </a:cubicBezTo>
                  <a:cubicBezTo>
                    <a:pt x="750" y="154"/>
                    <a:pt x="869" y="138"/>
                    <a:pt x="976" y="36"/>
                  </a:cubicBezTo>
                  <a:cubicBezTo>
                    <a:pt x="738" y="24"/>
                    <a:pt x="512" y="12"/>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32"/>
            <p:cNvSpPr/>
            <p:nvPr/>
          </p:nvSpPr>
          <p:spPr>
            <a:xfrm>
              <a:off x="5432500" y="3470500"/>
              <a:ext cx="6575" cy="2750"/>
            </a:xfrm>
            <a:custGeom>
              <a:avLst/>
              <a:gdLst/>
              <a:ahLst/>
              <a:cxnLst/>
              <a:rect l="l" t="t" r="r" b="b"/>
              <a:pathLst>
                <a:path w="263" h="110" extrusionOk="0">
                  <a:moveTo>
                    <a:pt x="1" y="0"/>
                  </a:moveTo>
                  <a:cubicBezTo>
                    <a:pt x="42" y="76"/>
                    <a:pt x="80" y="109"/>
                    <a:pt x="120" y="109"/>
                  </a:cubicBezTo>
                  <a:cubicBezTo>
                    <a:pt x="163" y="109"/>
                    <a:pt x="208" y="73"/>
                    <a:pt x="263" y="12"/>
                  </a:cubicBezTo>
                  <a:cubicBezTo>
                    <a:pt x="168" y="12"/>
                    <a:pt x="84"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32"/>
            <p:cNvSpPr/>
            <p:nvPr/>
          </p:nvSpPr>
          <p:spPr>
            <a:xfrm>
              <a:off x="5828400" y="3469000"/>
              <a:ext cx="37825" cy="12525"/>
            </a:xfrm>
            <a:custGeom>
              <a:avLst/>
              <a:gdLst/>
              <a:ahLst/>
              <a:cxnLst/>
              <a:rect l="l" t="t" r="r" b="b"/>
              <a:pathLst>
                <a:path w="1513" h="501" extrusionOk="0">
                  <a:moveTo>
                    <a:pt x="397" y="0"/>
                  </a:moveTo>
                  <a:cubicBezTo>
                    <a:pt x="376" y="0"/>
                    <a:pt x="355" y="4"/>
                    <a:pt x="334" y="13"/>
                  </a:cubicBezTo>
                  <a:cubicBezTo>
                    <a:pt x="203" y="96"/>
                    <a:pt x="0" y="108"/>
                    <a:pt x="84" y="334"/>
                  </a:cubicBezTo>
                  <a:cubicBezTo>
                    <a:pt x="175" y="365"/>
                    <a:pt x="270" y="374"/>
                    <a:pt x="365" y="374"/>
                  </a:cubicBezTo>
                  <a:cubicBezTo>
                    <a:pt x="492" y="374"/>
                    <a:pt x="621" y="358"/>
                    <a:pt x="750" y="358"/>
                  </a:cubicBezTo>
                  <a:cubicBezTo>
                    <a:pt x="896" y="434"/>
                    <a:pt x="1039" y="501"/>
                    <a:pt x="1168" y="501"/>
                  </a:cubicBezTo>
                  <a:cubicBezTo>
                    <a:pt x="1302" y="501"/>
                    <a:pt x="1421" y="428"/>
                    <a:pt x="1512" y="215"/>
                  </a:cubicBezTo>
                  <a:cubicBezTo>
                    <a:pt x="1334" y="156"/>
                    <a:pt x="1131" y="108"/>
                    <a:pt x="941" y="48"/>
                  </a:cubicBezTo>
                  <a:lnTo>
                    <a:pt x="798" y="48"/>
                  </a:lnTo>
                  <a:cubicBezTo>
                    <a:pt x="798" y="37"/>
                    <a:pt x="774" y="37"/>
                    <a:pt x="750" y="13"/>
                  </a:cubicBezTo>
                  <a:cubicBezTo>
                    <a:pt x="741" y="10"/>
                    <a:pt x="733" y="8"/>
                    <a:pt x="725" y="8"/>
                  </a:cubicBezTo>
                  <a:cubicBezTo>
                    <a:pt x="702" y="8"/>
                    <a:pt x="682" y="22"/>
                    <a:pt x="655" y="48"/>
                  </a:cubicBezTo>
                  <a:cubicBezTo>
                    <a:pt x="619" y="37"/>
                    <a:pt x="560" y="37"/>
                    <a:pt x="512" y="37"/>
                  </a:cubicBezTo>
                  <a:cubicBezTo>
                    <a:pt x="474" y="13"/>
                    <a:pt x="435" y="0"/>
                    <a:pt x="3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32"/>
            <p:cNvSpPr/>
            <p:nvPr/>
          </p:nvSpPr>
          <p:spPr>
            <a:xfrm>
              <a:off x="5773025" y="3466175"/>
              <a:ext cx="47350" cy="9850"/>
            </a:xfrm>
            <a:custGeom>
              <a:avLst/>
              <a:gdLst/>
              <a:ahLst/>
              <a:cxnLst/>
              <a:rect l="l" t="t" r="r" b="b"/>
              <a:pathLst>
                <a:path w="1894" h="394" extrusionOk="0">
                  <a:moveTo>
                    <a:pt x="95" y="1"/>
                  </a:moveTo>
                  <a:cubicBezTo>
                    <a:pt x="64" y="1"/>
                    <a:pt x="32" y="3"/>
                    <a:pt x="1" y="7"/>
                  </a:cubicBezTo>
                  <a:cubicBezTo>
                    <a:pt x="96" y="185"/>
                    <a:pt x="346" y="114"/>
                    <a:pt x="429" y="292"/>
                  </a:cubicBezTo>
                  <a:cubicBezTo>
                    <a:pt x="572" y="292"/>
                    <a:pt x="703" y="304"/>
                    <a:pt x="834" y="304"/>
                  </a:cubicBezTo>
                  <a:cubicBezTo>
                    <a:pt x="1030" y="324"/>
                    <a:pt x="1237" y="394"/>
                    <a:pt x="1435" y="394"/>
                  </a:cubicBezTo>
                  <a:cubicBezTo>
                    <a:pt x="1597" y="394"/>
                    <a:pt x="1754" y="346"/>
                    <a:pt x="1894" y="185"/>
                  </a:cubicBezTo>
                  <a:cubicBezTo>
                    <a:pt x="1766" y="90"/>
                    <a:pt x="1627" y="67"/>
                    <a:pt x="1484" y="67"/>
                  </a:cubicBezTo>
                  <a:cubicBezTo>
                    <a:pt x="1357" y="67"/>
                    <a:pt x="1228" y="85"/>
                    <a:pt x="1103" y="85"/>
                  </a:cubicBezTo>
                  <a:cubicBezTo>
                    <a:pt x="1001" y="85"/>
                    <a:pt x="903" y="73"/>
                    <a:pt x="810" y="31"/>
                  </a:cubicBezTo>
                  <a:cubicBezTo>
                    <a:pt x="747" y="50"/>
                    <a:pt x="684" y="57"/>
                    <a:pt x="621" y="57"/>
                  </a:cubicBezTo>
                  <a:cubicBezTo>
                    <a:pt x="445" y="57"/>
                    <a:pt x="272" y="1"/>
                    <a:pt x="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32"/>
            <p:cNvSpPr/>
            <p:nvPr/>
          </p:nvSpPr>
          <p:spPr>
            <a:xfrm>
              <a:off x="5793275" y="3466275"/>
              <a:ext cx="47650" cy="6700"/>
            </a:xfrm>
            <a:custGeom>
              <a:avLst/>
              <a:gdLst/>
              <a:ahLst/>
              <a:cxnLst/>
              <a:rect l="l" t="t" r="r" b="b"/>
              <a:pathLst>
                <a:path w="1906" h="268" extrusionOk="0">
                  <a:moveTo>
                    <a:pt x="1075" y="1"/>
                  </a:moveTo>
                  <a:cubicBezTo>
                    <a:pt x="758" y="1"/>
                    <a:pt x="440" y="41"/>
                    <a:pt x="125" y="41"/>
                  </a:cubicBezTo>
                  <a:cubicBezTo>
                    <a:pt x="83" y="41"/>
                    <a:pt x="42" y="40"/>
                    <a:pt x="0" y="38"/>
                  </a:cubicBezTo>
                  <a:lnTo>
                    <a:pt x="0" y="38"/>
                  </a:lnTo>
                  <a:cubicBezTo>
                    <a:pt x="155" y="116"/>
                    <a:pt x="319" y="126"/>
                    <a:pt x="485" y="126"/>
                  </a:cubicBezTo>
                  <a:cubicBezTo>
                    <a:pt x="549" y="126"/>
                    <a:pt x="614" y="125"/>
                    <a:pt x="678" y="125"/>
                  </a:cubicBezTo>
                  <a:cubicBezTo>
                    <a:pt x="804" y="125"/>
                    <a:pt x="929" y="131"/>
                    <a:pt x="1048" y="169"/>
                  </a:cubicBezTo>
                  <a:cubicBezTo>
                    <a:pt x="1144" y="242"/>
                    <a:pt x="1241" y="267"/>
                    <a:pt x="1337" y="267"/>
                  </a:cubicBezTo>
                  <a:cubicBezTo>
                    <a:pt x="1479" y="267"/>
                    <a:pt x="1621" y="212"/>
                    <a:pt x="1762" y="169"/>
                  </a:cubicBezTo>
                  <a:cubicBezTo>
                    <a:pt x="1810" y="157"/>
                    <a:pt x="1858" y="157"/>
                    <a:pt x="1905" y="146"/>
                  </a:cubicBezTo>
                  <a:cubicBezTo>
                    <a:pt x="1630" y="31"/>
                    <a:pt x="1353" y="1"/>
                    <a:pt x="10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32"/>
            <p:cNvSpPr/>
            <p:nvPr/>
          </p:nvSpPr>
          <p:spPr>
            <a:xfrm>
              <a:off x="5636400" y="3455625"/>
              <a:ext cx="29800" cy="4125"/>
            </a:xfrm>
            <a:custGeom>
              <a:avLst/>
              <a:gdLst/>
              <a:ahLst/>
              <a:cxnLst/>
              <a:rect l="l" t="t" r="r" b="b"/>
              <a:pathLst>
                <a:path w="1192" h="165" extrusionOk="0">
                  <a:moveTo>
                    <a:pt x="1" y="0"/>
                  </a:moveTo>
                  <a:lnTo>
                    <a:pt x="1" y="0"/>
                  </a:lnTo>
                  <a:cubicBezTo>
                    <a:pt x="176" y="131"/>
                    <a:pt x="358" y="165"/>
                    <a:pt x="542" y="165"/>
                  </a:cubicBezTo>
                  <a:cubicBezTo>
                    <a:pt x="733" y="165"/>
                    <a:pt x="925" y="129"/>
                    <a:pt x="1113" y="129"/>
                  </a:cubicBezTo>
                  <a:cubicBezTo>
                    <a:pt x="1139" y="129"/>
                    <a:pt x="1165" y="129"/>
                    <a:pt x="1191" y="131"/>
                  </a:cubicBezTo>
                  <a:cubicBezTo>
                    <a:pt x="810" y="0"/>
                    <a:pt x="406"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32"/>
            <p:cNvSpPr/>
            <p:nvPr/>
          </p:nvSpPr>
          <p:spPr>
            <a:xfrm>
              <a:off x="5604550" y="3452250"/>
              <a:ext cx="26825" cy="3850"/>
            </a:xfrm>
            <a:custGeom>
              <a:avLst/>
              <a:gdLst/>
              <a:ahLst/>
              <a:cxnLst/>
              <a:rect l="l" t="t" r="r" b="b"/>
              <a:pathLst>
                <a:path w="1073" h="154" extrusionOk="0">
                  <a:moveTo>
                    <a:pt x="576" y="1"/>
                  </a:moveTo>
                  <a:cubicBezTo>
                    <a:pt x="443" y="1"/>
                    <a:pt x="309" y="15"/>
                    <a:pt x="177" y="15"/>
                  </a:cubicBezTo>
                  <a:cubicBezTo>
                    <a:pt x="118" y="15"/>
                    <a:pt x="59" y="12"/>
                    <a:pt x="1" y="4"/>
                  </a:cubicBezTo>
                  <a:lnTo>
                    <a:pt x="1" y="4"/>
                  </a:lnTo>
                  <a:cubicBezTo>
                    <a:pt x="154" y="123"/>
                    <a:pt x="323" y="153"/>
                    <a:pt x="497" y="153"/>
                  </a:cubicBezTo>
                  <a:cubicBezTo>
                    <a:pt x="673" y="153"/>
                    <a:pt x="854" y="122"/>
                    <a:pt x="1028" y="122"/>
                  </a:cubicBezTo>
                  <a:cubicBezTo>
                    <a:pt x="1043" y="122"/>
                    <a:pt x="1058" y="123"/>
                    <a:pt x="1072" y="123"/>
                  </a:cubicBezTo>
                  <a:cubicBezTo>
                    <a:pt x="911" y="23"/>
                    <a:pt x="744" y="1"/>
                    <a:pt x="5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32"/>
            <p:cNvSpPr/>
            <p:nvPr/>
          </p:nvSpPr>
          <p:spPr>
            <a:xfrm>
              <a:off x="5690575" y="3459550"/>
              <a:ext cx="25625" cy="3650"/>
            </a:xfrm>
            <a:custGeom>
              <a:avLst/>
              <a:gdLst/>
              <a:ahLst/>
              <a:cxnLst/>
              <a:rect l="l" t="t" r="r" b="b"/>
              <a:pathLst>
                <a:path w="1025" h="146" extrusionOk="0">
                  <a:moveTo>
                    <a:pt x="419" y="0"/>
                  </a:moveTo>
                  <a:cubicBezTo>
                    <a:pt x="283" y="0"/>
                    <a:pt x="144" y="10"/>
                    <a:pt x="1" y="10"/>
                  </a:cubicBezTo>
                  <a:cubicBezTo>
                    <a:pt x="143" y="119"/>
                    <a:pt x="298" y="146"/>
                    <a:pt x="458" y="146"/>
                  </a:cubicBezTo>
                  <a:cubicBezTo>
                    <a:pt x="606" y="146"/>
                    <a:pt x="757" y="123"/>
                    <a:pt x="906" y="123"/>
                  </a:cubicBezTo>
                  <a:cubicBezTo>
                    <a:pt x="946" y="123"/>
                    <a:pt x="985" y="125"/>
                    <a:pt x="1025" y="129"/>
                  </a:cubicBezTo>
                  <a:cubicBezTo>
                    <a:pt x="825" y="22"/>
                    <a:pt x="625" y="0"/>
                    <a:pt x="4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32"/>
            <p:cNvSpPr/>
            <p:nvPr/>
          </p:nvSpPr>
          <p:spPr>
            <a:xfrm>
              <a:off x="5719450" y="3462875"/>
              <a:ext cx="15800" cy="3700"/>
            </a:xfrm>
            <a:custGeom>
              <a:avLst/>
              <a:gdLst/>
              <a:ahLst/>
              <a:cxnLst/>
              <a:rect l="l" t="t" r="r" b="b"/>
              <a:pathLst>
                <a:path w="632" h="148" extrusionOk="0">
                  <a:moveTo>
                    <a:pt x="126" y="1"/>
                  </a:moveTo>
                  <a:cubicBezTo>
                    <a:pt x="84" y="1"/>
                    <a:pt x="43" y="3"/>
                    <a:pt x="1" y="8"/>
                  </a:cubicBezTo>
                  <a:cubicBezTo>
                    <a:pt x="95" y="121"/>
                    <a:pt x="203" y="148"/>
                    <a:pt x="317" y="148"/>
                  </a:cubicBezTo>
                  <a:cubicBezTo>
                    <a:pt x="419" y="148"/>
                    <a:pt x="525" y="127"/>
                    <a:pt x="632" y="127"/>
                  </a:cubicBezTo>
                  <a:cubicBezTo>
                    <a:pt x="459" y="41"/>
                    <a:pt x="295" y="1"/>
                    <a:pt x="1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32"/>
            <p:cNvSpPr/>
            <p:nvPr/>
          </p:nvSpPr>
          <p:spPr>
            <a:xfrm>
              <a:off x="5668850" y="3459475"/>
              <a:ext cx="3900" cy="1625"/>
            </a:xfrm>
            <a:custGeom>
              <a:avLst/>
              <a:gdLst/>
              <a:ahLst/>
              <a:cxnLst/>
              <a:rect l="l" t="t" r="r" b="b"/>
              <a:pathLst>
                <a:path w="156" h="65" extrusionOk="0">
                  <a:moveTo>
                    <a:pt x="1" y="1"/>
                  </a:moveTo>
                  <a:cubicBezTo>
                    <a:pt x="12" y="25"/>
                    <a:pt x="36" y="37"/>
                    <a:pt x="48" y="60"/>
                  </a:cubicBezTo>
                  <a:cubicBezTo>
                    <a:pt x="56" y="63"/>
                    <a:pt x="65" y="65"/>
                    <a:pt x="74" y="65"/>
                  </a:cubicBezTo>
                  <a:cubicBezTo>
                    <a:pt x="104" y="65"/>
                    <a:pt x="137" y="47"/>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32"/>
            <p:cNvSpPr/>
            <p:nvPr/>
          </p:nvSpPr>
          <p:spPr>
            <a:xfrm>
              <a:off x="5844475" y="3468600"/>
              <a:ext cx="3875" cy="1625"/>
            </a:xfrm>
            <a:custGeom>
              <a:avLst/>
              <a:gdLst/>
              <a:ahLst/>
              <a:cxnLst/>
              <a:rect l="l" t="t" r="r" b="b"/>
              <a:pathLst>
                <a:path w="155" h="65" extrusionOk="0">
                  <a:moveTo>
                    <a:pt x="76" y="1"/>
                  </a:moveTo>
                  <a:cubicBezTo>
                    <a:pt x="40" y="1"/>
                    <a:pt x="9" y="18"/>
                    <a:pt x="0" y="64"/>
                  </a:cubicBezTo>
                  <a:lnTo>
                    <a:pt x="155" y="64"/>
                  </a:lnTo>
                  <a:cubicBezTo>
                    <a:pt x="131" y="29"/>
                    <a:pt x="131" y="17"/>
                    <a:pt x="107" y="5"/>
                  </a:cubicBezTo>
                  <a:cubicBezTo>
                    <a:pt x="97" y="2"/>
                    <a:pt x="86" y="1"/>
                    <a:pt x="7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32"/>
            <p:cNvSpPr/>
            <p:nvPr/>
          </p:nvSpPr>
          <p:spPr>
            <a:xfrm>
              <a:off x="5884050" y="3265400"/>
              <a:ext cx="61350" cy="22975"/>
            </a:xfrm>
            <a:custGeom>
              <a:avLst/>
              <a:gdLst/>
              <a:ahLst/>
              <a:cxnLst/>
              <a:rect l="l" t="t" r="r" b="b"/>
              <a:pathLst>
                <a:path w="2454" h="919" extrusionOk="0">
                  <a:moveTo>
                    <a:pt x="13" y="1"/>
                  </a:moveTo>
                  <a:cubicBezTo>
                    <a:pt x="1" y="61"/>
                    <a:pt x="1" y="120"/>
                    <a:pt x="1" y="180"/>
                  </a:cubicBezTo>
                  <a:cubicBezTo>
                    <a:pt x="477" y="346"/>
                    <a:pt x="989" y="334"/>
                    <a:pt x="1441" y="572"/>
                  </a:cubicBezTo>
                  <a:cubicBezTo>
                    <a:pt x="1370" y="620"/>
                    <a:pt x="1370" y="680"/>
                    <a:pt x="1441" y="715"/>
                  </a:cubicBezTo>
                  <a:cubicBezTo>
                    <a:pt x="1469" y="715"/>
                    <a:pt x="1504" y="714"/>
                    <a:pt x="1538" y="714"/>
                  </a:cubicBezTo>
                  <a:cubicBezTo>
                    <a:pt x="1608" y="714"/>
                    <a:pt x="1680" y="719"/>
                    <a:pt x="1703" y="751"/>
                  </a:cubicBezTo>
                  <a:cubicBezTo>
                    <a:pt x="1815" y="872"/>
                    <a:pt x="1921" y="919"/>
                    <a:pt x="2023" y="919"/>
                  </a:cubicBezTo>
                  <a:cubicBezTo>
                    <a:pt x="2171" y="919"/>
                    <a:pt x="2312" y="821"/>
                    <a:pt x="2453" y="715"/>
                  </a:cubicBezTo>
                  <a:cubicBezTo>
                    <a:pt x="2392" y="387"/>
                    <a:pt x="2109" y="227"/>
                    <a:pt x="1865" y="227"/>
                  </a:cubicBezTo>
                  <a:cubicBezTo>
                    <a:pt x="1826" y="227"/>
                    <a:pt x="1787" y="231"/>
                    <a:pt x="1751" y="239"/>
                  </a:cubicBezTo>
                  <a:cubicBezTo>
                    <a:pt x="1650" y="258"/>
                    <a:pt x="1553" y="266"/>
                    <a:pt x="1457" y="266"/>
                  </a:cubicBezTo>
                  <a:cubicBezTo>
                    <a:pt x="951" y="266"/>
                    <a:pt x="503" y="41"/>
                    <a:pt x="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32"/>
            <p:cNvSpPr/>
            <p:nvPr/>
          </p:nvSpPr>
          <p:spPr>
            <a:xfrm>
              <a:off x="5859650" y="3279700"/>
              <a:ext cx="60450" cy="10450"/>
            </a:xfrm>
            <a:custGeom>
              <a:avLst/>
              <a:gdLst/>
              <a:ahLst/>
              <a:cxnLst/>
              <a:rect l="l" t="t" r="r" b="b"/>
              <a:pathLst>
                <a:path w="2418" h="418" extrusionOk="0">
                  <a:moveTo>
                    <a:pt x="2417" y="0"/>
                  </a:moveTo>
                  <a:cubicBezTo>
                    <a:pt x="1837" y="9"/>
                    <a:pt x="1267" y="17"/>
                    <a:pt x="702" y="17"/>
                  </a:cubicBezTo>
                  <a:cubicBezTo>
                    <a:pt x="468" y="17"/>
                    <a:pt x="234" y="16"/>
                    <a:pt x="0" y="12"/>
                  </a:cubicBezTo>
                  <a:lnTo>
                    <a:pt x="0" y="12"/>
                  </a:lnTo>
                  <a:cubicBezTo>
                    <a:pt x="191" y="227"/>
                    <a:pt x="584" y="96"/>
                    <a:pt x="715" y="417"/>
                  </a:cubicBezTo>
                  <a:cubicBezTo>
                    <a:pt x="816" y="204"/>
                    <a:pt x="987" y="138"/>
                    <a:pt x="1191" y="138"/>
                  </a:cubicBezTo>
                  <a:cubicBezTo>
                    <a:pt x="1226" y="138"/>
                    <a:pt x="1261" y="140"/>
                    <a:pt x="1298" y="143"/>
                  </a:cubicBezTo>
                  <a:cubicBezTo>
                    <a:pt x="1322" y="161"/>
                    <a:pt x="1346" y="170"/>
                    <a:pt x="1368" y="170"/>
                  </a:cubicBezTo>
                  <a:cubicBezTo>
                    <a:pt x="1391" y="170"/>
                    <a:pt x="1411" y="161"/>
                    <a:pt x="1429" y="143"/>
                  </a:cubicBezTo>
                  <a:cubicBezTo>
                    <a:pt x="1477" y="179"/>
                    <a:pt x="1536" y="227"/>
                    <a:pt x="1584" y="262"/>
                  </a:cubicBezTo>
                  <a:cubicBezTo>
                    <a:pt x="1584" y="286"/>
                    <a:pt x="1596" y="286"/>
                    <a:pt x="1632" y="298"/>
                  </a:cubicBezTo>
                  <a:cubicBezTo>
                    <a:pt x="1638" y="301"/>
                    <a:pt x="1644" y="303"/>
                    <a:pt x="1650" y="303"/>
                  </a:cubicBezTo>
                  <a:cubicBezTo>
                    <a:pt x="1668" y="303"/>
                    <a:pt x="1688" y="289"/>
                    <a:pt x="1715" y="262"/>
                  </a:cubicBezTo>
                  <a:cubicBezTo>
                    <a:pt x="1774" y="167"/>
                    <a:pt x="1882" y="131"/>
                    <a:pt x="2001" y="131"/>
                  </a:cubicBezTo>
                  <a:lnTo>
                    <a:pt x="2144" y="286"/>
                  </a:lnTo>
                  <a:cubicBezTo>
                    <a:pt x="2144" y="298"/>
                    <a:pt x="2167" y="298"/>
                    <a:pt x="2191" y="310"/>
                  </a:cubicBezTo>
                  <a:cubicBezTo>
                    <a:pt x="2198" y="313"/>
                    <a:pt x="2205" y="315"/>
                    <a:pt x="2212" y="315"/>
                  </a:cubicBezTo>
                  <a:cubicBezTo>
                    <a:pt x="2233" y="315"/>
                    <a:pt x="2257" y="304"/>
                    <a:pt x="2275" y="286"/>
                  </a:cubicBezTo>
                  <a:lnTo>
                    <a:pt x="2417" y="143"/>
                  </a:lnTo>
                  <a:lnTo>
                    <a:pt x="2417"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2"/>
            <p:cNvSpPr/>
            <p:nvPr/>
          </p:nvSpPr>
          <p:spPr>
            <a:xfrm>
              <a:off x="5965325" y="3269875"/>
              <a:ext cx="20850" cy="15100"/>
            </a:xfrm>
            <a:custGeom>
              <a:avLst/>
              <a:gdLst/>
              <a:ahLst/>
              <a:cxnLst/>
              <a:rect l="l" t="t" r="r" b="b"/>
              <a:pathLst>
                <a:path w="834" h="604" extrusionOk="0">
                  <a:moveTo>
                    <a:pt x="214" y="1"/>
                  </a:moveTo>
                  <a:cubicBezTo>
                    <a:pt x="167" y="96"/>
                    <a:pt x="107" y="179"/>
                    <a:pt x="48" y="263"/>
                  </a:cubicBezTo>
                  <a:cubicBezTo>
                    <a:pt x="0" y="322"/>
                    <a:pt x="0" y="358"/>
                    <a:pt x="48" y="405"/>
                  </a:cubicBezTo>
                  <a:cubicBezTo>
                    <a:pt x="186" y="459"/>
                    <a:pt x="296" y="540"/>
                    <a:pt x="428" y="540"/>
                  </a:cubicBezTo>
                  <a:cubicBezTo>
                    <a:pt x="444" y="540"/>
                    <a:pt x="460" y="539"/>
                    <a:pt x="476" y="536"/>
                  </a:cubicBezTo>
                  <a:cubicBezTo>
                    <a:pt x="522" y="582"/>
                    <a:pt x="571" y="603"/>
                    <a:pt x="619" y="603"/>
                  </a:cubicBezTo>
                  <a:cubicBezTo>
                    <a:pt x="670" y="603"/>
                    <a:pt x="719" y="579"/>
                    <a:pt x="762" y="536"/>
                  </a:cubicBezTo>
                  <a:cubicBezTo>
                    <a:pt x="834" y="108"/>
                    <a:pt x="465" y="120"/>
                    <a:pt x="21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2"/>
            <p:cNvSpPr/>
            <p:nvPr/>
          </p:nvSpPr>
          <p:spPr>
            <a:xfrm>
              <a:off x="5977225" y="3283275"/>
              <a:ext cx="7175" cy="7175"/>
            </a:xfrm>
            <a:custGeom>
              <a:avLst/>
              <a:gdLst/>
              <a:ahLst/>
              <a:cxnLst/>
              <a:rect l="l" t="t" r="r" b="b"/>
              <a:pathLst>
                <a:path w="287" h="287" extrusionOk="0">
                  <a:moveTo>
                    <a:pt x="0" y="0"/>
                  </a:moveTo>
                  <a:cubicBezTo>
                    <a:pt x="0" y="119"/>
                    <a:pt x="36" y="238"/>
                    <a:pt x="143" y="286"/>
                  </a:cubicBezTo>
                  <a:cubicBezTo>
                    <a:pt x="179" y="203"/>
                    <a:pt x="239" y="96"/>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2"/>
            <p:cNvSpPr/>
            <p:nvPr/>
          </p:nvSpPr>
          <p:spPr>
            <a:xfrm>
              <a:off x="5964425" y="3276725"/>
              <a:ext cx="2100" cy="3600"/>
            </a:xfrm>
            <a:custGeom>
              <a:avLst/>
              <a:gdLst/>
              <a:ahLst/>
              <a:cxnLst/>
              <a:rect l="l" t="t" r="r" b="b"/>
              <a:pathLst>
                <a:path w="84" h="144" extrusionOk="0">
                  <a:moveTo>
                    <a:pt x="84" y="0"/>
                  </a:moveTo>
                  <a:cubicBezTo>
                    <a:pt x="0" y="48"/>
                    <a:pt x="12" y="84"/>
                    <a:pt x="84" y="143"/>
                  </a:cubicBezTo>
                  <a:lnTo>
                    <a:pt x="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2"/>
            <p:cNvSpPr/>
            <p:nvPr/>
          </p:nvSpPr>
          <p:spPr>
            <a:xfrm>
              <a:off x="5912925" y="3287150"/>
              <a:ext cx="3300" cy="2025"/>
            </a:xfrm>
            <a:custGeom>
              <a:avLst/>
              <a:gdLst/>
              <a:ahLst/>
              <a:cxnLst/>
              <a:rect l="l" t="t" r="r" b="b"/>
              <a:pathLst>
                <a:path w="132" h="81" extrusionOk="0">
                  <a:moveTo>
                    <a:pt x="1" y="0"/>
                  </a:moveTo>
                  <a:cubicBezTo>
                    <a:pt x="24" y="54"/>
                    <a:pt x="48" y="81"/>
                    <a:pt x="71" y="81"/>
                  </a:cubicBezTo>
                  <a:cubicBezTo>
                    <a:pt x="93" y="81"/>
                    <a:pt x="114" y="54"/>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2"/>
            <p:cNvSpPr/>
            <p:nvPr/>
          </p:nvSpPr>
          <p:spPr>
            <a:xfrm>
              <a:off x="5909350" y="3283875"/>
              <a:ext cx="3600" cy="3600"/>
            </a:xfrm>
            <a:custGeom>
              <a:avLst/>
              <a:gdLst/>
              <a:ahLst/>
              <a:cxnLst/>
              <a:rect l="l" t="t" r="r" b="b"/>
              <a:pathLst>
                <a:path w="144" h="144" extrusionOk="0">
                  <a:moveTo>
                    <a:pt x="1" y="0"/>
                  </a:moveTo>
                  <a:lnTo>
                    <a:pt x="144" y="143"/>
                  </a:lnTo>
                  <a:cubicBezTo>
                    <a:pt x="96" y="84"/>
                    <a:pt x="37"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32"/>
            <p:cNvSpPr/>
            <p:nvPr/>
          </p:nvSpPr>
          <p:spPr>
            <a:xfrm>
              <a:off x="5891500" y="3283875"/>
              <a:ext cx="3300" cy="1100"/>
            </a:xfrm>
            <a:custGeom>
              <a:avLst/>
              <a:gdLst/>
              <a:ahLst/>
              <a:cxnLst/>
              <a:rect l="l" t="t" r="r" b="b"/>
              <a:pathLst>
                <a:path w="132" h="44" extrusionOk="0">
                  <a:moveTo>
                    <a:pt x="0" y="0"/>
                  </a:moveTo>
                  <a:cubicBezTo>
                    <a:pt x="10" y="18"/>
                    <a:pt x="19" y="44"/>
                    <a:pt x="22" y="44"/>
                  </a:cubicBezTo>
                  <a:cubicBezTo>
                    <a:pt x="24" y="44"/>
                    <a:pt x="24" y="41"/>
                    <a:pt x="24" y="36"/>
                  </a:cubicBezTo>
                  <a:cubicBezTo>
                    <a:pt x="72" y="24"/>
                    <a:pt x="96" y="12"/>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32"/>
            <p:cNvSpPr/>
            <p:nvPr/>
          </p:nvSpPr>
          <p:spPr>
            <a:xfrm>
              <a:off x="5898350" y="3287150"/>
              <a:ext cx="3900" cy="2025"/>
            </a:xfrm>
            <a:custGeom>
              <a:avLst/>
              <a:gdLst/>
              <a:ahLst/>
              <a:cxnLst/>
              <a:rect l="l" t="t" r="r" b="b"/>
              <a:pathLst>
                <a:path w="156" h="81" extrusionOk="0">
                  <a:moveTo>
                    <a:pt x="0" y="0"/>
                  </a:moveTo>
                  <a:cubicBezTo>
                    <a:pt x="30" y="54"/>
                    <a:pt x="57" y="81"/>
                    <a:pt x="82" y="81"/>
                  </a:cubicBezTo>
                  <a:cubicBezTo>
                    <a:pt x="107" y="81"/>
                    <a:pt x="131" y="54"/>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2"/>
            <p:cNvSpPr/>
            <p:nvPr/>
          </p:nvSpPr>
          <p:spPr>
            <a:xfrm>
              <a:off x="5945375" y="3283875"/>
              <a:ext cx="1500" cy="1350"/>
            </a:xfrm>
            <a:custGeom>
              <a:avLst/>
              <a:gdLst/>
              <a:ahLst/>
              <a:cxnLst/>
              <a:rect l="l" t="t" r="r" b="b"/>
              <a:pathLst>
                <a:path w="60" h="54" extrusionOk="0">
                  <a:moveTo>
                    <a:pt x="0" y="0"/>
                  </a:moveTo>
                  <a:lnTo>
                    <a:pt x="0" y="0"/>
                  </a:lnTo>
                  <a:cubicBezTo>
                    <a:pt x="7" y="35"/>
                    <a:pt x="22" y="53"/>
                    <a:pt x="36" y="53"/>
                  </a:cubicBezTo>
                  <a:cubicBezTo>
                    <a:pt x="46" y="53"/>
                    <a:pt x="55" y="44"/>
                    <a:pt x="60" y="24"/>
                  </a:cubicBezTo>
                  <a:cubicBezTo>
                    <a:pt x="60" y="24"/>
                    <a:pt x="12"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32"/>
            <p:cNvSpPr/>
            <p:nvPr/>
          </p:nvSpPr>
          <p:spPr>
            <a:xfrm>
              <a:off x="5822450" y="3284450"/>
              <a:ext cx="4475" cy="1275"/>
            </a:xfrm>
            <a:custGeom>
              <a:avLst/>
              <a:gdLst/>
              <a:ahLst/>
              <a:cxnLst/>
              <a:rect l="l" t="t" r="r" b="b"/>
              <a:pathLst>
                <a:path w="179" h="51" extrusionOk="0">
                  <a:moveTo>
                    <a:pt x="0" y="1"/>
                  </a:moveTo>
                  <a:cubicBezTo>
                    <a:pt x="29" y="35"/>
                    <a:pt x="62" y="50"/>
                    <a:pt x="94" y="50"/>
                  </a:cubicBezTo>
                  <a:cubicBezTo>
                    <a:pt x="128" y="50"/>
                    <a:pt x="160" y="32"/>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32"/>
            <p:cNvSpPr/>
            <p:nvPr/>
          </p:nvSpPr>
          <p:spPr>
            <a:xfrm>
              <a:off x="6051050" y="3283875"/>
              <a:ext cx="12525" cy="8725"/>
            </a:xfrm>
            <a:custGeom>
              <a:avLst/>
              <a:gdLst/>
              <a:ahLst/>
              <a:cxnLst/>
              <a:rect l="l" t="t" r="r" b="b"/>
              <a:pathLst>
                <a:path w="501" h="349" extrusionOk="0">
                  <a:moveTo>
                    <a:pt x="60" y="0"/>
                  </a:moveTo>
                  <a:cubicBezTo>
                    <a:pt x="0" y="36"/>
                    <a:pt x="0" y="84"/>
                    <a:pt x="60" y="143"/>
                  </a:cubicBezTo>
                  <a:cubicBezTo>
                    <a:pt x="107" y="203"/>
                    <a:pt x="167" y="250"/>
                    <a:pt x="203" y="310"/>
                  </a:cubicBezTo>
                  <a:cubicBezTo>
                    <a:pt x="251" y="337"/>
                    <a:pt x="299" y="349"/>
                    <a:pt x="345" y="349"/>
                  </a:cubicBezTo>
                  <a:cubicBezTo>
                    <a:pt x="401" y="349"/>
                    <a:pt x="454" y="331"/>
                    <a:pt x="500" y="298"/>
                  </a:cubicBezTo>
                  <a:cubicBezTo>
                    <a:pt x="488" y="203"/>
                    <a:pt x="488" y="119"/>
                    <a:pt x="476" y="24"/>
                  </a:cubicBezTo>
                  <a:cubicBezTo>
                    <a:pt x="345" y="12"/>
                    <a:pt x="191" y="1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2"/>
            <p:cNvSpPr/>
            <p:nvPr/>
          </p:nvSpPr>
          <p:spPr>
            <a:xfrm>
              <a:off x="6056100" y="3290725"/>
              <a:ext cx="7475" cy="3175"/>
            </a:xfrm>
            <a:custGeom>
              <a:avLst/>
              <a:gdLst/>
              <a:ahLst/>
              <a:cxnLst/>
              <a:rect l="l" t="t" r="r" b="b"/>
              <a:pathLst>
                <a:path w="299" h="127" extrusionOk="0">
                  <a:moveTo>
                    <a:pt x="298" y="0"/>
                  </a:moveTo>
                  <a:lnTo>
                    <a:pt x="298" y="0"/>
                  </a:lnTo>
                  <a:cubicBezTo>
                    <a:pt x="203" y="24"/>
                    <a:pt x="108" y="24"/>
                    <a:pt x="1" y="24"/>
                  </a:cubicBezTo>
                  <a:cubicBezTo>
                    <a:pt x="1" y="60"/>
                    <a:pt x="1" y="95"/>
                    <a:pt x="24" y="119"/>
                  </a:cubicBezTo>
                  <a:cubicBezTo>
                    <a:pt x="43" y="124"/>
                    <a:pt x="62" y="126"/>
                    <a:pt x="81" y="126"/>
                  </a:cubicBezTo>
                  <a:cubicBezTo>
                    <a:pt x="160" y="126"/>
                    <a:pt x="241" y="86"/>
                    <a:pt x="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2"/>
            <p:cNvSpPr/>
            <p:nvPr/>
          </p:nvSpPr>
          <p:spPr>
            <a:xfrm>
              <a:off x="6047775" y="3283275"/>
              <a:ext cx="4775" cy="4200"/>
            </a:xfrm>
            <a:custGeom>
              <a:avLst/>
              <a:gdLst/>
              <a:ahLst/>
              <a:cxnLst/>
              <a:rect l="l" t="t" r="r" b="b"/>
              <a:pathLst>
                <a:path w="191" h="168" extrusionOk="0">
                  <a:moveTo>
                    <a:pt x="72" y="0"/>
                  </a:moveTo>
                  <a:lnTo>
                    <a:pt x="60" y="24"/>
                  </a:lnTo>
                  <a:cubicBezTo>
                    <a:pt x="0" y="84"/>
                    <a:pt x="0" y="119"/>
                    <a:pt x="60" y="167"/>
                  </a:cubicBezTo>
                  <a:lnTo>
                    <a:pt x="179" y="167"/>
                  </a:lnTo>
                  <a:cubicBezTo>
                    <a:pt x="191" y="119"/>
                    <a:pt x="191" y="60"/>
                    <a:pt x="191" y="24"/>
                  </a:cubicBezTo>
                  <a:cubicBezTo>
                    <a:pt x="155" y="0"/>
                    <a:pt x="119" y="0"/>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2"/>
            <p:cNvSpPr/>
            <p:nvPr/>
          </p:nvSpPr>
          <p:spPr>
            <a:xfrm>
              <a:off x="6045375" y="3283875"/>
              <a:ext cx="3900" cy="4600"/>
            </a:xfrm>
            <a:custGeom>
              <a:avLst/>
              <a:gdLst/>
              <a:ahLst/>
              <a:cxnLst/>
              <a:rect l="l" t="t" r="r" b="b"/>
              <a:pathLst>
                <a:path w="156" h="184" extrusionOk="0">
                  <a:moveTo>
                    <a:pt x="156" y="0"/>
                  </a:moveTo>
                  <a:cubicBezTo>
                    <a:pt x="108" y="36"/>
                    <a:pt x="49" y="84"/>
                    <a:pt x="1" y="143"/>
                  </a:cubicBezTo>
                  <a:cubicBezTo>
                    <a:pt x="1" y="143"/>
                    <a:pt x="13" y="155"/>
                    <a:pt x="49" y="179"/>
                  </a:cubicBezTo>
                  <a:cubicBezTo>
                    <a:pt x="60" y="182"/>
                    <a:pt x="71" y="183"/>
                    <a:pt x="80" y="183"/>
                  </a:cubicBezTo>
                  <a:cubicBezTo>
                    <a:pt x="109" y="183"/>
                    <a:pt x="129" y="170"/>
                    <a:pt x="156" y="143"/>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2"/>
            <p:cNvSpPr/>
            <p:nvPr/>
          </p:nvSpPr>
          <p:spPr>
            <a:xfrm>
              <a:off x="6044200" y="3287150"/>
              <a:ext cx="5075" cy="3300"/>
            </a:xfrm>
            <a:custGeom>
              <a:avLst/>
              <a:gdLst/>
              <a:ahLst/>
              <a:cxnLst/>
              <a:rect l="l" t="t" r="r" b="b"/>
              <a:pathLst>
                <a:path w="203" h="132" extrusionOk="0">
                  <a:moveTo>
                    <a:pt x="48" y="0"/>
                  </a:moveTo>
                  <a:lnTo>
                    <a:pt x="36" y="12"/>
                  </a:lnTo>
                  <a:cubicBezTo>
                    <a:pt x="0" y="60"/>
                    <a:pt x="0" y="95"/>
                    <a:pt x="48" y="131"/>
                  </a:cubicBezTo>
                  <a:cubicBezTo>
                    <a:pt x="96" y="83"/>
                    <a:pt x="155" y="48"/>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2"/>
            <p:cNvSpPr/>
            <p:nvPr/>
          </p:nvSpPr>
          <p:spPr>
            <a:xfrm>
              <a:off x="6043300" y="3287725"/>
              <a:ext cx="2100" cy="3025"/>
            </a:xfrm>
            <a:custGeom>
              <a:avLst/>
              <a:gdLst/>
              <a:ahLst/>
              <a:cxnLst/>
              <a:rect l="l" t="t" r="r" b="b"/>
              <a:pathLst>
                <a:path w="84" h="121" extrusionOk="0">
                  <a:moveTo>
                    <a:pt x="72" y="1"/>
                  </a:moveTo>
                  <a:cubicBezTo>
                    <a:pt x="1" y="49"/>
                    <a:pt x="24" y="84"/>
                    <a:pt x="84" y="120"/>
                  </a:cubicBezTo>
                  <a:cubicBezTo>
                    <a:pt x="84" y="84"/>
                    <a:pt x="72" y="49"/>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2"/>
            <p:cNvSpPr/>
            <p:nvPr/>
          </p:nvSpPr>
          <p:spPr>
            <a:xfrm>
              <a:off x="6092425" y="3292800"/>
              <a:ext cx="8050" cy="4775"/>
            </a:xfrm>
            <a:custGeom>
              <a:avLst/>
              <a:gdLst/>
              <a:ahLst/>
              <a:cxnLst/>
              <a:rect l="l" t="t" r="r" b="b"/>
              <a:pathLst>
                <a:path w="322" h="191" extrusionOk="0">
                  <a:moveTo>
                    <a:pt x="137" y="0"/>
                  </a:moveTo>
                  <a:cubicBezTo>
                    <a:pt x="89" y="0"/>
                    <a:pt x="42" y="24"/>
                    <a:pt x="0" y="72"/>
                  </a:cubicBezTo>
                  <a:lnTo>
                    <a:pt x="0" y="191"/>
                  </a:lnTo>
                  <a:lnTo>
                    <a:pt x="274" y="191"/>
                  </a:lnTo>
                  <a:cubicBezTo>
                    <a:pt x="322" y="155"/>
                    <a:pt x="322" y="119"/>
                    <a:pt x="274" y="72"/>
                  </a:cubicBezTo>
                  <a:cubicBezTo>
                    <a:pt x="232" y="24"/>
                    <a:pt x="185"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2"/>
            <p:cNvSpPr/>
            <p:nvPr/>
          </p:nvSpPr>
          <p:spPr>
            <a:xfrm>
              <a:off x="6099250" y="3294575"/>
              <a:ext cx="3600" cy="3225"/>
            </a:xfrm>
            <a:custGeom>
              <a:avLst/>
              <a:gdLst/>
              <a:ahLst/>
              <a:cxnLst/>
              <a:rect l="l" t="t" r="r" b="b"/>
              <a:pathLst>
                <a:path w="144" h="129" extrusionOk="0">
                  <a:moveTo>
                    <a:pt x="1" y="1"/>
                  </a:moveTo>
                  <a:lnTo>
                    <a:pt x="1" y="120"/>
                  </a:lnTo>
                  <a:cubicBezTo>
                    <a:pt x="25" y="126"/>
                    <a:pt x="49" y="129"/>
                    <a:pt x="72" y="129"/>
                  </a:cubicBezTo>
                  <a:cubicBezTo>
                    <a:pt x="96" y="129"/>
                    <a:pt x="120" y="126"/>
                    <a:pt x="144" y="120"/>
                  </a:cubicBezTo>
                  <a:cubicBezTo>
                    <a:pt x="96" y="84"/>
                    <a:pt x="49" y="48"/>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2"/>
            <p:cNvSpPr/>
            <p:nvPr/>
          </p:nvSpPr>
          <p:spPr>
            <a:xfrm>
              <a:off x="6106700" y="3296375"/>
              <a:ext cx="3600" cy="1350"/>
            </a:xfrm>
            <a:custGeom>
              <a:avLst/>
              <a:gdLst/>
              <a:ahLst/>
              <a:cxnLst/>
              <a:rect l="l" t="t" r="r" b="b"/>
              <a:pathLst>
                <a:path w="144" h="54" extrusionOk="0">
                  <a:moveTo>
                    <a:pt x="108" y="0"/>
                  </a:moveTo>
                  <a:cubicBezTo>
                    <a:pt x="60" y="12"/>
                    <a:pt x="36" y="36"/>
                    <a:pt x="1" y="48"/>
                  </a:cubicBezTo>
                  <a:cubicBezTo>
                    <a:pt x="32" y="48"/>
                    <a:pt x="64" y="53"/>
                    <a:pt x="96" y="53"/>
                  </a:cubicBezTo>
                  <a:cubicBezTo>
                    <a:pt x="112" y="53"/>
                    <a:pt x="128" y="52"/>
                    <a:pt x="144" y="48"/>
                  </a:cubicBezTo>
                  <a:cubicBezTo>
                    <a:pt x="144" y="36"/>
                    <a:pt x="120"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2"/>
            <p:cNvSpPr/>
            <p:nvPr/>
          </p:nvSpPr>
          <p:spPr>
            <a:xfrm>
              <a:off x="5361975" y="3549375"/>
              <a:ext cx="39300" cy="35150"/>
            </a:xfrm>
            <a:custGeom>
              <a:avLst/>
              <a:gdLst/>
              <a:ahLst/>
              <a:cxnLst/>
              <a:rect l="l" t="t" r="r" b="b"/>
              <a:pathLst>
                <a:path w="1572" h="1406" extrusionOk="0">
                  <a:moveTo>
                    <a:pt x="357" y="1"/>
                  </a:moveTo>
                  <a:cubicBezTo>
                    <a:pt x="0" y="48"/>
                    <a:pt x="203" y="298"/>
                    <a:pt x="203" y="465"/>
                  </a:cubicBezTo>
                  <a:cubicBezTo>
                    <a:pt x="203" y="822"/>
                    <a:pt x="286" y="1144"/>
                    <a:pt x="560" y="1405"/>
                  </a:cubicBezTo>
                  <a:cubicBezTo>
                    <a:pt x="893" y="1358"/>
                    <a:pt x="1203" y="1310"/>
                    <a:pt x="1536" y="1263"/>
                  </a:cubicBezTo>
                  <a:cubicBezTo>
                    <a:pt x="1572" y="1215"/>
                    <a:pt x="1572" y="1167"/>
                    <a:pt x="1548" y="1108"/>
                  </a:cubicBezTo>
                  <a:cubicBezTo>
                    <a:pt x="1500" y="1060"/>
                    <a:pt x="1441" y="1024"/>
                    <a:pt x="1381" y="1013"/>
                  </a:cubicBezTo>
                  <a:cubicBezTo>
                    <a:pt x="1215" y="965"/>
                    <a:pt x="1036" y="1001"/>
                    <a:pt x="881" y="941"/>
                  </a:cubicBezTo>
                  <a:cubicBezTo>
                    <a:pt x="822" y="905"/>
                    <a:pt x="786" y="882"/>
                    <a:pt x="738" y="846"/>
                  </a:cubicBezTo>
                  <a:cubicBezTo>
                    <a:pt x="703" y="786"/>
                    <a:pt x="667" y="715"/>
                    <a:pt x="655" y="643"/>
                  </a:cubicBezTo>
                  <a:cubicBezTo>
                    <a:pt x="619" y="572"/>
                    <a:pt x="596" y="489"/>
                    <a:pt x="536" y="429"/>
                  </a:cubicBezTo>
                  <a:cubicBezTo>
                    <a:pt x="476" y="298"/>
                    <a:pt x="417" y="155"/>
                    <a:pt x="3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2"/>
            <p:cNvSpPr/>
            <p:nvPr/>
          </p:nvSpPr>
          <p:spPr>
            <a:xfrm>
              <a:off x="5398575" y="3570200"/>
              <a:ext cx="16100" cy="11350"/>
            </a:xfrm>
            <a:custGeom>
              <a:avLst/>
              <a:gdLst/>
              <a:ahLst/>
              <a:cxnLst/>
              <a:rect l="l" t="t" r="r" b="b"/>
              <a:pathLst>
                <a:path w="644" h="454" extrusionOk="0">
                  <a:moveTo>
                    <a:pt x="286" y="1"/>
                  </a:moveTo>
                  <a:cubicBezTo>
                    <a:pt x="203" y="13"/>
                    <a:pt x="132" y="49"/>
                    <a:pt x="72" y="96"/>
                  </a:cubicBezTo>
                  <a:cubicBezTo>
                    <a:pt x="24" y="132"/>
                    <a:pt x="1" y="180"/>
                    <a:pt x="1" y="239"/>
                  </a:cubicBezTo>
                  <a:cubicBezTo>
                    <a:pt x="24" y="251"/>
                    <a:pt x="48" y="275"/>
                    <a:pt x="72" y="287"/>
                  </a:cubicBezTo>
                  <a:cubicBezTo>
                    <a:pt x="96" y="334"/>
                    <a:pt x="144" y="358"/>
                    <a:pt x="203" y="358"/>
                  </a:cubicBezTo>
                  <a:cubicBezTo>
                    <a:pt x="263" y="370"/>
                    <a:pt x="310" y="382"/>
                    <a:pt x="346" y="418"/>
                  </a:cubicBezTo>
                  <a:cubicBezTo>
                    <a:pt x="382" y="453"/>
                    <a:pt x="429" y="453"/>
                    <a:pt x="465" y="453"/>
                  </a:cubicBezTo>
                  <a:cubicBezTo>
                    <a:pt x="644" y="311"/>
                    <a:pt x="465" y="168"/>
                    <a:pt x="465" y="37"/>
                  </a:cubicBezTo>
                  <a:cubicBezTo>
                    <a:pt x="429" y="37"/>
                    <a:pt x="382" y="37"/>
                    <a:pt x="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32"/>
            <p:cNvSpPr/>
            <p:nvPr/>
          </p:nvSpPr>
          <p:spPr>
            <a:xfrm>
              <a:off x="5402150" y="3577650"/>
              <a:ext cx="5075" cy="3000"/>
            </a:xfrm>
            <a:custGeom>
              <a:avLst/>
              <a:gdLst/>
              <a:ahLst/>
              <a:cxnLst/>
              <a:rect l="l" t="t" r="r" b="b"/>
              <a:pathLst>
                <a:path w="203" h="120" extrusionOk="0">
                  <a:moveTo>
                    <a:pt x="60" y="1"/>
                  </a:moveTo>
                  <a:cubicBezTo>
                    <a:pt x="1" y="48"/>
                    <a:pt x="1" y="96"/>
                    <a:pt x="60" y="120"/>
                  </a:cubicBezTo>
                  <a:lnTo>
                    <a:pt x="203" y="120"/>
                  </a:lnTo>
                  <a:cubicBezTo>
                    <a:pt x="167" y="72"/>
                    <a:pt x="108" y="48"/>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32"/>
            <p:cNvSpPr/>
            <p:nvPr/>
          </p:nvSpPr>
          <p:spPr>
            <a:xfrm>
              <a:off x="5399775" y="3577350"/>
              <a:ext cx="3900" cy="3300"/>
            </a:xfrm>
            <a:custGeom>
              <a:avLst/>
              <a:gdLst/>
              <a:ahLst/>
              <a:cxnLst/>
              <a:rect l="l" t="t" r="r" b="b"/>
              <a:pathLst>
                <a:path w="156" h="132" extrusionOk="0">
                  <a:moveTo>
                    <a:pt x="0" y="1"/>
                  </a:moveTo>
                  <a:lnTo>
                    <a:pt x="0" y="132"/>
                  </a:lnTo>
                  <a:lnTo>
                    <a:pt x="155" y="132"/>
                  </a:lnTo>
                  <a:lnTo>
                    <a:pt x="155" y="13"/>
                  </a:lnTo>
                  <a:cubicBezTo>
                    <a:pt x="107" y="13"/>
                    <a:pt x="48"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32"/>
            <p:cNvSpPr/>
            <p:nvPr/>
          </p:nvSpPr>
          <p:spPr>
            <a:xfrm>
              <a:off x="5511100" y="3602650"/>
              <a:ext cx="10725" cy="4200"/>
            </a:xfrm>
            <a:custGeom>
              <a:avLst/>
              <a:gdLst/>
              <a:ahLst/>
              <a:cxnLst/>
              <a:rect l="l" t="t" r="r" b="b"/>
              <a:pathLst>
                <a:path w="429" h="168" extrusionOk="0">
                  <a:moveTo>
                    <a:pt x="429" y="1"/>
                  </a:moveTo>
                  <a:lnTo>
                    <a:pt x="429" y="1"/>
                  </a:lnTo>
                  <a:cubicBezTo>
                    <a:pt x="405" y="3"/>
                    <a:pt x="380" y="3"/>
                    <a:pt x="356" y="3"/>
                  </a:cubicBezTo>
                  <a:cubicBezTo>
                    <a:pt x="337" y="3"/>
                    <a:pt x="317" y="3"/>
                    <a:pt x="298" y="3"/>
                  </a:cubicBezTo>
                  <a:cubicBezTo>
                    <a:pt x="186" y="3"/>
                    <a:pt x="77" y="12"/>
                    <a:pt x="0" y="132"/>
                  </a:cubicBezTo>
                  <a:cubicBezTo>
                    <a:pt x="48" y="144"/>
                    <a:pt x="95" y="167"/>
                    <a:pt x="131" y="167"/>
                  </a:cubicBezTo>
                  <a:lnTo>
                    <a:pt x="417" y="167"/>
                  </a:lnTo>
                  <a:cubicBezTo>
                    <a:pt x="417" y="120"/>
                    <a:pt x="429" y="60"/>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2"/>
            <p:cNvSpPr/>
            <p:nvPr/>
          </p:nvSpPr>
          <p:spPr>
            <a:xfrm>
              <a:off x="5478650" y="3614275"/>
              <a:ext cx="3900" cy="2700"/>
            </a:xfrm>
            <a:custGeom>
              <a:avLst/>
              <a:gdLst/>
              <a:ahLst/>
              <a:cxnLst/>
              <a:rect l="l" t="t" r="r" b="b"/>
              <a:pathLst>
                <a:path w="156" h="108" extrusionOk="0">
                  <a:moveTo>
                    <a:pt x="155" y="0"/>
                  </a:moveTo>
                  <a:lnTo>
                    <a:pt x="155" y="0"/>
                  </a:lnTo>
                  <a:cubicBezTo>
                    <a:pt x="84" y="12"/>
                    <a:pt x="36" y="36"/>
                    <a:pt x="0" y="107"/>
                  </a:cubicBezTo>
                  <a:cubicBezTo>
                    <a:pt x="48" y="72"/>
                    <a:pt x="108" y="3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2"/>
            <p:cNvSpPr/>
            <p:nvPr/>
          </p:nvSpPr>
          <p:spPr>
            <a:xfrm>
              <a:off x="5347675" y="3483250"/>
              <a:ext cx="13425" cy="24525"/>
            </a:xfrm>
            <a:custGeom>
              <a:avLst/>
              <a:gdLst/>
              <a:ahLst/>
              <a:cxnLst/>
              <a:rect l="l" t="t" r="r" b="b"/>
              <a:pathLst>
                <a:path w="537" h="981" extrusionOk="0">
                  <a:moveTo>
                    <a:pt x="296" y="0"/>
                  </a:moveTo>
                  <a:cubicBezTo>
                    <a:pt x="264" y="0"/>
                    <a:pt x="239" y="31"/>
                    <a:pt x="239" y="74"/>
                  </a:cubicBezTo>
                  <a:lnTo>
                    <a:pt x="203" y="205"/>
                  </a:lnTo>
                  <a:cubicBezTo>
                    <a:pt x="167" y="264"/>
                    <a:pt x="120" y="324"/>
                    <a:pt x="96" y="371"/>
                  </a:cubicBezTo>
                  <a:cubicBezTo>
                    <a:pt x="96" y="419"/>
                    <a:pt x="84" y="443"/>
                    <a:pt x="60" y="491"/>
                  </a:cubicBezTo>
                  <a:cubicBezTo>
                    <a:pt x="1" y="586"/>
                    <a:pt x="1" y="681"/>
                    <a:pt x="84" y="776"/>
                  </a:cubicBezTo>
                  <a:cubicBezTo>
                    <a:pt x="96" y="812"/>
                    <a:pt x="108" y="860"/>
                    <a:pt x="96" y="907"/>
                  </a:cubicBezTo>
                  <a:cubicBezTo>
                    <a:pt x="122" y="953"/>
                    <a:pt x="145" y="981"/>
                    <a:pt x="170" y="981"/>
                  </a:cubicBezTo>
                  <a:cubicBezTo>
                    <a:pt x="190" y="981"/>
                    <a:pt x="212" y="962"/>
                    <a:pt x="239" y="919"/>
                  </a:cubicBezTo>
                  <a:cubicBezTo>
                    <a:pt x="441" y="717"/>
                    <a:pt x="513" y="479"/>
                    <a:pt x="536" y="205"/>
                  </a:cubicBezTo>
                  <a:cubicBezTo>
                    <a:pt x="441" y="181"/>
                    <a:pt x="382" y="98"/>
                    <a:pt x="334" y="14"/>
                  </a:cubicBezTo>
                  <a:cubicBezTo>
                    <a:pt x="321" y="4"/>
                    <a:pt x="308" y="0"/>
                    <a:pt x="2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2"/>
            <p:cNvSpPr/>
            <p:nvPr/>
          </p:nvSpPr>
          <p:spPr>
            <a:xfrm>
              <a:off x="5388450" y="3351425"/>
              <a:ext cx="11050" cy="18200"/>
            </a:xfrm>
            <a:custGeom>
              <a:avLst/>
              <a:gdLst/>
              <a:ahLst/>
              <a:cxnLst/>
              <a:rect l="l" t="t" r="r" b="b"/>
              <a:pathLst>
                <a:path w="442" h="728" extrusionOk="0">
                  <a:moveTo>
                    <a:pt x="441" y="1"/>
                  </a:moveTo>
                  <a:cubicBezTo>
                    <a:pt x="394" y="1"/>
                    <a:pt x="370" y="13"/>
                    <a:pt x="322" y="37"/>
                  </a:cubicBezTo>
                  <a:cubicBezTo>
                    <a:pt x="239" y="251"/>
                    <a:pt x="37" y="453"/>
                    <a:pt x="1" y="715"/>
                  </a:cubicBezTo>
                  <a:cubicBezTo>
                    <a:pt x="60" y="727"/>
                    <a:pt x="96" y="727"/>
                    <a:pt x="156" y="727"/>
                  </a:cubicBezTo>
                  <a:cubicBezTo>
                    <a:pt x="203" y="668"/>
                    <a:pt x="263" y="644"/>
                    <a:pt x="310" y="584"/>
                  </a:cubicBezTo>
                  <a:cubicBezTo>
                    <a:pt x="358" y="537"/>
                    <a:pt x="394" y="489"/>
                    <a:pt x="441" y="430"/>
                  </a:cubicBezTo>
                  <a:lnTo>
                    <a:pt x="441"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2"/>
            <p:cNvSpPr/>
            <p:nvPr/>
          </p:nvSpPr>
          <p:spPr>
            <a:xfrm>
              <a:off x="5344700" y="3527950"/>
              <a:ext cx="5100" cy="17875"/>
            </a:xfrm>
            <a:custGeom>
              <a:avLst/>
              <a:gdLst/>
              <a:ahLst/>
              <a:cxnLst/>
              <a:rect l="l" t="t" r="r" b="b"/>
              <a:pathLst>
                <a:path w="204" h="715" extrusionOk="0">
                  <a:moveTo>
                    <a:pt x="179" y="0"/>
                  </a:moveTo>
                  <a:lnTo>
                    <a:pt x="179" y="0"/>
                  </a:lnTo>
                  <a:cubicBezTo>
                    <a:pt x="1" y="238"/>
                    <a:pt x="1" y="477"/>
                    <a:pt x="203" y="715"/>
                  </a:cubicBezTo>
                  <a:cubicBezTo>
                    <a:pt x="179" y="477"/>
                    <a:pt x="179" y="238"/>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2"/>
            <p:cNvSpPr/>
            <p:nvPr/>
          </p:nvSpPr>
          <p:spPr>
            <a:xfrm>
              <a:off x="5399475" y="3340425"/>
              <a:ext cx="5375" cy="11025"/>
            </a:xfrm>
            <a:custGeom>
              <a:avLst/>
              <a:gdLst/>
              <a:ahLst/>
              <a:cxnLst/>
              <a:rect l="l" t="t" r="r" b="b"/>
              <a:pathLst>
                <a:path w="215" h="441" extrusionOk="0">
                  <a:moveTo>
                    <a:pt x="131" y="0"/>
                  </a:moveTo>
                  <a:cubicBezTo>
                    <a:pt x="0" y="131"/>
                    <a:pt x="12" y="274"/>
                    <a:pt x="0" y="441"/>
                  </a:cubicBezTo>
                  <a:cubicBezTo>
                    <a:pt x="131" y="393"/>
                    <a:pt x="167" y="274"/>
                    <a:pt x="179" y="155"/>
                  </a:cubicBezTo>
                  <a:lnTo>
                    <a:pt x="215" y="96"/>
                  </a:lnTo>
                  <a:lnTo>
                    <a:pt x="179" y="36"/>
                  </a:lnTo>
                  <a:lnTo>
                    <a:pt x="13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2"/>
            <p:cNvSpPr/>
            <p:nvPr/>
          </p:nvSpPr>
          <p:spPr>
            <a:xfrm>
              <a:off x="5348875" y="3551150"/>
              <a:ext cx="4475" cy="11950"/>
            </a:xfrm>
            <a:custGeom>
              <a:avLst/>
              <a:gdLst/>
              <a:ahLst/>
              <a:cxnLst/>
              <a:rect l="l" t="t" r="r" b="b"/>
              <a:pathLst>
                <a:path w="179" h="478" extrusionOk="0">
                  <a:moveTo>
                    <a:pt x="48" y="1"/>
                  </a:moveTo>
                  <a:cubicBezTo>
                    <a:pt x="36" y="180"/>
                    <a:pt x="0" y="358"/>
                    <a:pt x="179" y="477"/>
                  </a:cubicBezTo>
                  <a:cubicBezTo>
                    <a:pt x="167" y="322"/>
                    <a:pt x="131" y="156"/>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2"/>
            <p:cNvSpPr/>
            <p:nvPr/>
          </p:nvSpPr>
          <p:spPr>
            <a:xfrm>
              <a:off x="5350050" y="3505925"/>
              <a:ext cx="3600" cy="8950"/>
            </a:xfrm>
            <a:custGeom>
              <a:avLst/>
              <a:gdLst/>
              <a:ahLst/>
              <a:cxnLst/>
              <a:rect l="l" t="t" r="r" b="b"/>
              <a:pathLst>
                <a:path w="144" h="358" extrusionOk="0">
                  <a:moveTo>
                    <a:pt x="1" y="0"/>
                  </a:moveTo>
                  <a:cubicBezTo>
                    <a:pt x="1" y="107"/>
                    <a:pt x="1" y="226"/>
                    <a:pt x="13" y="357"/>
                  </a:cubicBezTo>
                  <a:cubicBezTo>
                    <a:pt x="132" y="262"/>
                    <a:pt x="120" y="131"/>
                    <a:pt x="144" y="12"/>
                  </a:cubicBezTo>
                  <a:cubicBezTo>
                    <a:pt x="108" y="12"/>
                    <a:pt x="49"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2"/>
            <p:cNvSpPr/>
            <p:nvPr/>
          </p:nvSpPr>
          <p:spPr>
            <a:xfrm>
              <a:off x="5345900" y="3495500"/>
              <a:ext cx="3900" cy="7175"/>
            </a:xfrm>
            <a:custGeom>
              <a:avLst/>
              <a:gdLst/>
              <a:ahLst/>
              <a:cxnLst/>
              <a:rect l="l" t="t" r="r" b="b"/>
              <a:pathLst>
                <a:path w="156" h="287" extrusionOk="0">
                  <a:moveTo>
                    <a:pt x="131" y="1"/>
                  </a:moveTo>
                  <a:lnTo>
                    <a:pt x="131" y="1"/>
                  </a:lnTo>
                  <a:cubicBezTo>
                    <a:pt x="0" y="108"/>
                    <a:pt x="12" y="191"/>
                    <a:pt x="155" y="286"/>
                  </a:cubicBezTo>
                  <a:cubicBezTo>
                    <a:pt x="155" y="191"/>
                    <a:pt x="131" y="84"/>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2"/>
            <p:cNvSpPr/>
            <p:nvPr/>
          </p:nvSpPr>
          <p:spPr>
            <a:xfrm>
              <a:off x="5357200" y="3466925"/>
              <a:ext cx="3300" cy="7775"/>
            </a:xfrm>
            <a:custGeom>
              <a:avLst/>
              <a:gdLst/>
              <a:ahLst/>
              <a:cxnLst/>
              <a:rect l="l" t="t" r="r" b="b"/>
              <a:pathLst>
                <a:path w="132" h="311" extrusionOk="0">
                  <a:moveTo>
                    <a:pt x="132" y="1"/>
                  </a:moveTo>
                  <a:cubicBezTo>
                    <a:pt x="1" y="60"/>
                    <a:pt x="1" y="179"/>
                    <a:pt x="13" y="310"/>
                  </a:cubicBezTo>
                  <a:cubicBezTo>
                    <a:pt x="36" y="298"/>
                    <a:pt x="84" y="274"/>
                    <a:pt x="120" y="262"/>
                  </a:cubicBezTo>
                  <a:cubicBezTo>
                    <a:pt x="120" y="179"/>
                    <a:pt x="132" y="84"/>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2"/>
            <p:cNvSpPr/>
            <p:nvPr/>
          </p:nvSpPr>
          <p:spPr>
            <a:xfrm>
              <a:off x="5353325" y="3563075"/>
              <a:ext cx="3300" cy="7150"/>
            </a:xfrm>
            <a:custGeom>
              <a:avLst/>
              <a:gdLst/>
              <a:ahLst/>
              <a:cxnLst/>
              <a:rect l="l" t="t" r="r" b="b"/>
              <a:pathLst>
                <a:path w="132" h="286" extrusionOk="0">
                  <a:moveTo>
                    <a:pt x="1" y="0"/>
                  </a:moveTo>
                  <a:cubicBezTo>
                    <a:pt x="1" y="119"/>
                    <a:pt x="13" y="226"/>
                    <a:pt x="120" y="286"/>
                  </a:cubicBezTo>
                  <a:cubicBezTo>
                    <a:pt x="132" y="167"/>
                    <a:pt x="108" y="8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32"/>
            <p:cNvSpPr/>
            <p:nvPr/>
          </p:nvSpPr>
          <p:spPr>
            <a:xfrm>
              <a:off x="5353325" y="3477650"/>
              <a:ext cx="3000" cy="7450"/>
            </a:xfrm>
            <a:custGeom>
              <a:avLst/>
              <a:gdLst/>
              <a:ahLst/>
              <a:cxnLst/>
              <a:rect l="l" t="t" r="r" b="b"/>
              <a:pathLst>
                <a:path w="120" h="298" extrusionOk="0">
                  <a:moveTo>
                    <a:pt x="120" y="0"/>
                  </a:moveTo>
                  <a:cubicBezTo>
                    <a:pt x="13" y="72"/>
                    <a:pt x="1" y="179"/>
                    <a:pt x="1" y="298"/>
                  </a:cubicBezTo>
                  <a:cubicBezTo>
                    <a:pt x="37" y="286"/>
                    <a:pt x="72" y="250"/>
                    <a:pt x="108" y="238"/>
                  </a:cubicBezTo>
                  <a:cubicBezTo>
                    <a:pt x="120" y="143"/>
                    <a:pt x="120" y="72"/>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32"/>
            <p:cNvSpPr/>
            <p:nvPr/>
          </p:nvSpPr>
          <p:spPr>
            <a:xfrm>
              <a:off x="5364050" y="3419900"/>
              <a:ext cx="3600" cy="3900"/>
            </a:xfrm>
            <a:custGeom>
              <a:avLst/>
              <a:gdLst/>
              <a:ahLst/>
              <a:cxnLst/>
              <a:rect l="l" t="t" r="r" b="b"/>
              <a:pathLst>
                <a:path w="144" h="156" extrusionOk="0">
                  <a:moveTo>
                    <a:pt x="143" y="0"/>
                  </a:moveTo>
                  <a:cubicBezTo>
                    <a:pt x="96" y="48"/>
                    <a:pt x="48" y="107"/>
                    <a:pt x="1" y="155"/>
                  </a:cubicBezTo>
                  <a:cubicBezTo>
                    <a:pt x="48" y="107"/>
                    <a:pt x="96" y="60"/>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2"/>
            <p:cNvSpPr/>
            <p:nvPr/>
          </p:nvSpPr>
          <p:spPr>
            <a:xfrm>
              <a:off x="5364050" y="3584500"/>
              <a:ext cx="3600" cy="3900"/>
            </a:xfrm>
            <a:custGeom>
              <a:avLst/>
              <a:gdLst/>
              <a:ahLst/>
              <a:cxnLst/>
              <a:rect l="l" t="t" r="r" b="b"/>
              <a:pathLst>
                <a:path w="144" h="156" extrusionOk="0">
                  <a:moveTo>
                    <a:pt x="1" y="0"/>
                  </a:moveTo>
                  <a:cubicBezTo>
                    <a:pt x="48" y="60"/>
                    <a:pt x="96" y="120"/>
                    <a:pt x="143" y="155"/>
                  </a:cubicBezTo>
                  <a:cubicBezTo>
                    <a:pt x="120" y="72"/>
                    <a:pt x="84" y="2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2"/>
            <p:cNvSpPr/>
            <p:nvPr/>
          </p:nvSpPr>
          <p:spPr>
            <a:xfrm>
              <a:off x="5360775" y="3434175"/>
              <a:ext cx="3000" cy="3600"/>
            </a:xfrm>
            <a:custGeom>
              <a:avLst/>
              <a:gdLst/>
              <a:ahLst/>
              <a:cxnLst/>
              <a:rect l="l" t="t" r="r" b="b"/>
              <a:pathLst>
                <a:path w="120" h="144" extrusionOk="0">
                  <a:moveTo>
                    <a:pt x="120" y="1"/>
                  </a:moveTo>
                  <a:cubicBezTo>
                    <a:pt x="72" y="37"/>
                    <a:pt x="48" y="96"/>
                    <a:pt x="1" y="144"/>
                  </a:cubicBezTo>
                  <a:cubicBezTo>
                    <a:pt x="48" y="96"/>
                    <a:pt x="96" y="60"/>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2"/>
            <p:cNvSpPr/>
            <p:nvPr/>
          </p:nvSpPr>
          <p:spPr>
            <a:xfrm>
              <a:off x="5361075" y="3579450"/>
              <a:ext cx="3600" cy="5375"/>
            </a:xfrm>
            <a:custGeom>
              <a:avLst/>
              <a:gdLst/>
              <a:ahLst/>
              <a:cxnLst/>
              <a:rect l="l" t="t" r="r" b="b"/>
              <a:pathLst>
                <a:path w="144" h="215" extrusionOk="0">
                  <a:moveTo>
                    <a:pt x="0" y="0"/>
                  </a:moveTo>
                  <a:cubicBezTo>
                    <a:pt x="0" y="107"/>
                    <a:pt x="48" y="167"/>
                    <a:pt x="143" y="214"/>
                  </a:cubicBezTo>
                  <a:cubicBezTo>
                    <a:pt x="143" y="119"/>
                    <a:pt x="96"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2"/>
            <p:cNvSpPr/>
            <p:nvPr/>
          </p:nvSpPr>
          <p:spPr>
            <a:xfrm>
              <a:off x="5349775" y="3488350"/>
              <a:ext cx="2400" cy="4200"/>
            </a:xfrm>
            <a:custGeom>
              <a:avLst/>
              <a:gdLst/>
              <a:ahLst/>
              <a:cxnLst/>
              <a:rect l="l" t="t" r="r" b="b"/>
              <a:pathLst>
                <a:path w="96" h="168" extrusionOk="0">
                  <a:moveTo>
                    <a:pt x="95" y="1"/>
                  </a:moveTo>
                  <a:lnTo>
                    <a:pt x="95" y="1"/>
                  </a:lnTo>
                  <a:cubicBezTo>
                    <a:pt x="86" y="19"/>
                    <a:pt x="75" y="40"/>
                    <a:pt x="62" y="62"/>
                  </a:cubicBezTo>
                  <a:lnTo>
                    <a:pt x="62" y="62"/>
                  </a:lnTo>
                  <a:cubicBezTo>
                    <a:pt x="75" y="42"/>
                    <a:pt x="87" y="22"/>
                    <a:pt x="95" y="1"/>
                  </a:cubicBezTo>
                  <a:close/>
                  <a:moveTo>
                    <a:pt x="62" y="62"/>
                  </a:moveTo>
                  <a:cubicBezTo>
                    <a:pt x="40" y="96"/>
                    <a:pt x="15" y="129"/>
                    <a:pt x="0" y="167"/>
                  </a:cubicBezTo>
                  <a:cubicBezTo>
                    <a:pt x="22" y="131"/>
                    <a:pt x="43" y="95"/>
                    <a:pt x="62" y="6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2"/>
            <p:cNvSpPr/>
            <p:nvPr/>
          </p:nvSpPr>
          <p:spPr>
            <a:xfrm>
              <a:off x="5346200" y="3473775"/>
              <a:ext cx="3600" cy="3600"/>
            </a:xfrm>
            <a:custGeom>
              <a:avLst/>
              <a:gdLst/>
              <a:ahLst/>
              <a:cxnLst/>
              <a:rect l="l" t="t" r="r" b="b"/>
              <a:pathLst>
                <a:path w="144" h="144" extrusionOk="0">
                  <a:moveTo>
                    <a:pt x="0" y="143"/>
                  </a:moveTo>
                  <a:lnTo>
                    <a:pt x="1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2"/>
            <p:cNvSpPr/>
            <p:nvPr/>
          </p:nvSpPr>
          <p:spPr>
            <a:xfrm>
              <a:off x="5347375" y="3520500"/>
              <a:ext cx="2425" cy="3300"/>
            </a:xfrm>
            <a:custGeom>
              <a:avLst/>
              <a:gdLst/>
              <a:ahLst/>
              <a:cxnLst/>
              <a:rect l="l" t="t" r="r" b="b"/>
              <a:pathLst>
                <a:path w="97" h="132" extrusionOk="0">
                  <a:moveTo>
                    <a:pt x="96" y="1"/>
                  </a:moveTo>
                  <a:cubicBezTo>
                    <a:pt x="1" y="36"/>
                    <a:pt x="1" y="84"/>
                    <a:pt x="72" y="132"/>
                  </a:cubicBezTo>
                  <a:cubicBezTo>
                    <a:pt x="96" y="84"/>
                    <a:pt x="96" y="36"/>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2"/>
            <p:cNvSpPr/>
            <p:nvPr/>
          </p:nvSpPr>
          <p:spPr>
            <a:xfrm>
              <a:off x="5357200" y="3573475"/>
              <a:ext cx="2400" cy="4200"/>
            </a:xfrm>
            <a:custGeom>
              <a:avLst/>
              <a:gdLst/>
              <a:ahLst/>
              <a:cxnLst/>
              <a:rect l="l" t="t" r="r" b="b"/>
              <a:pathLst>
                <a:path w="96" h="168" extrusionOk="0">
                  <a:moveTo>
                    <a:pt x="1" y="1"/>
                  </a:moveTo>
                  <a:lnTo>
                    <a:pt x="1" y="1"/>
                  </a:lnTo>
                  <a:cubicBezTo>
                    <a:pt x="25" y="49"/>
                    <a:pt x="72" y="108"/>
                    <a:pt x="96" y="168"/>
                  </a:cubicBezTo>
                  <a:cubicBezTo>
                    <a:pt x="96" y="96"/>
                    <a:pt x="60" y="49"/>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2"/>
            <p:cNvSpPr/>
            <p:nvPr/>
          </p:nvSpPr>
          <p:spPr>
            <a:xfrm>
              <a:off x="5403925" y="3341025"/>
              <a:ext cx="3025" cy="3300"/>
            </a:xfrm>
            <a:custGeom>
              <a:avLst/>
              <a:gdLst/>
              <a:ahLst/>
              <a:cxnLst/>
              <a:rect l="l" t="t" r="r" b="b"/>
              <a:pathLst>
                <a:path w="121" h="132" extrusionOk="0">
                  <a:moveTo>
                    <a:pt x="120" y="0"/>
                  </a:moveTo>
                  <a:cubicBezTo>
                    <a:pt x="72" y="0"/>
                    <a:pt x="49" y="0"/>
                    <a:pt x="1" y="12"/>
                  </a:cubicBezTo>
                  <a:lnTo>
                    <a:pt x="1" y="131"/>
                  </a:lnTo>
                  <a:cubicBezTo>
                    <a:pt x="49" y="95"/>
                    <a:pt x="96" y="48"/>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2"/>
            <p:cNvSpPr/>
            <p:nvPr/>
          </p:nvSpPr>
          <p:spPr>
            <a:xfrm>
              <a:off x="5396200" y="3362150"/>
              <a:ext cx="3300" cy="3900"/>
            </a:xfrm>
            <a:custGeom>
              <a:avLst/>
              <a:gdLst/>
              <a:ahLst/>
              <a:cxnLst/>
              <a:rect l="l" t="t" r="r" b="b"/>
              <a:pathLst>
                <a:path w="132" h="156" extrusionOk="0">
                  <a:moveTo>
                    <a:pt x="0" y="155"/>
                  </a:moveTo>
                  <a:cubicBezTo>
                    <a:pt x="48" y="108"/>
                    <a:pt x="84" y="48"/>
                    <a:pt x="131" y="1"/>
                  </a:cubicBezTo>
                  <a:cubicBezTo>
                    <a:pt x="84" y="48"/>
                    <a:pt x="48" y="108"/>
                    <a:pt x="0" y="155"/>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2"/>
            <p:cNvSpPr/>
            <p:nvPr/>
          </p:nvSpPr>
          <p:spPr>
            <a:xfrm>
              <a:off x="5392925" y="3366025"/>
              <a:ext cx="3600" cy="3600"/>
            </a:xfrm>
            <a:custGeom>
              <a:avLst/>
              <a:gdLst/>
              <a:ahLst/>
              <a:cxnLst/>
              <a:rect l="l" t="t" r="r" b="b"/>
              <a:pathLst>
                <a:path w="144" h="144" extrusionOk="0">
                  <a:moveTo>
                    <a:pt x="0" y="143"/>
                  </a:moveTo>
                  <a:cubicBezTo>
                    <a:pt x="36" y="107"/>
                    <a:pt x="84" y="48"/>
                    <a:pt x="143" y="0"/>
                  </a:cubicBezTo>
                  <a:cubicBezTo>
                    <a:pt x="84" y="48"/>
                    <a:pt x="36" y="107"/>
                    <a:pt x="0" y="14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32"/>
            <p:cNvSpPr/>
            <p:nvPr/>
          </p:nvSpPr>
          <p:spPr>
            <a:xfrm>
              <a:off x="5360475" y="3490750"/>
              <a:ext cx="96775" cy="70250"/>
            </a:xfrm>
            <a:custGeom>
              <a:avLst/>
              <a:gdLst/>
              <a:ahLst/>
              <a:cxnLst/>
              <a:rect l="l" t="t" r="r" b="b"/>
              <a:pathLst>
                <a:path w="3871" h="2810" extrusionOk="0">
                  <a:moveTo>
                    <a:pt x="536" y="0"/>
                  </a:moveTo>
                  <a:cubicBezTo>
                    <a:pt x="108" y="905"/>
                    <a:pt x="1" y="1845"/>
                    <a:pt x="251" y="2810"/>
                  </a:cubicBezTo>
                  <a:cubicBezTo>
                    <a:pt x="298" y="2643"/>
                    <a:pt x="251" y="2465"/>
                    <a:pt x="417" y="2346"/>
                  </a:cubicBezTo>
                  <a:cubicBezTo>
                    <a:pt x="465" y="2346"/>
                    <a:pt x="501" y="2334"/>
                    <a:pt x="501" y="2322"/>
                  </a:cubicBezTo>
                  <a:cubicBezTo>
                    <a:pt x="501" y="2107"/>
                    <a:pt x="544" y="1903"/>
                    <a:pt x="802" y="1903"/>
                  </a:cubicBezTo>
                  <a:cubicBezTo>
                    <a:pt x="816" y="1903"/>
                    <a:pt x="831" y="1904"/>
                    <a:pt x="846" y="1905"/>
                  </a:cubicBezTo>
                  <a:cubicBezTo>
                    <a:pt x="1084" y="1917"/>
                    <a:pt x="1310" y="1917"/>
                    <a:pt x="1548" y="1917"/>
                  </a:cubicBezTo>
                  <a:cubicBezTo>
                    <a:pt x="1608" y="1822"/>
                    <a:pt x="1715" y="1822"/>
                    <a:pt x="1799" y="1810"/>
                  </a:cubicBezTo>
                  <a:cubicBezTo>
                    <a:pt x="1858" y="1786"/>
                    <a:pt x="1894" y="1726"/>
                    <a:pt x="1894" y="1667"/>
                  </a:cubicBezTo>
                  <a:cubicBezTo>
                    <a:pt x="1858" y="1667"/>
                    <a:pt x="1834" y="1643"/>
                    <a:pt x="1799" y="1631"/>
                  </a:cubicBezTo>
                  <a:cubicBezTo>
                    <a:pt x="1668" y="1631"/>
                    <a:pt x="1548" y="1619"/>
                    <a:pt x="1418" y="1619"/>
                  </a:cubicBezTo>
                  <a:cubicBezTo>
                    <a:pt x="1418" y="1619"/>
                    <a:pt x="1394" y="1631"/>
                    <a:pt x="1370" y="1643"/>
                  </a:cubicBezTo>
                  <a:cubicBezTo>
                    <a:pt x="1360" y="1650"/>
                    <a:pt x="1351" y="1653"/>
                    <a:pt x="1342" y="1653"/>
                  </a:cubicBezTo>
                  <a:cubicBezTo>
                    <a:pt x="1320" y="1653"/>
                    <a:pt x="1300" y="1633"/>
                    <a:pt x="1275" y="1607"/>
                  </a:cubicBezTo>
                  <a:cubicBezTo>
                    <a:pt x="548" y="1548"/>
                    <a:pt x="548" y="1548"/>
                    <a:pt x="656" y="917"/>
                  </a:cubicBezTo>
                  <a:lnTo>
                    <a:pt x="656" y="917"/>
                  </a:lnTo>
                  <a:cubicBezTo>
                    <a:pt x="697" y="930"/>
                    <a:pt x="732" y="936"/>
                    <a:pt x="760" y="936"/>
                  </a:cubicBezTo>
                  <a:cubicBezTo>
                    <a:pt x="863" y="936"/>
                    <a:pt x="886" y="857"/>
                    <a:pt x="858" y="726"/>
                  </a:cubicBezTo>
                  <a:cubicBezTo>
                    <a:pt x="834" y="548"/>
                    <a:pt x="917" y="476"/>
                    <a:pt x="1096" y="476"/>
                  </a:cubicBezTo>
                  <a:cubicBezTo>
                    <a:pt x="1323" y="483"/>
                    <a:pt x="1546" y="490"/>
                    <a:pt x="1767" y="490"/>
                  </a:cubicBezTo>
                  <a:cubicBezTo>
                    <a:pt x="1929" y="490"/>
                    <a:pt x="2090" y="486"/>
                    <a:pt x="2251" y="476"/>
                  </a:cubicBezTo>
                  <a:cubicBezTo>
                    <a:pt x="2326" y="470"/>
                    <a:pt x="2402" y="467"/>
                    <a:pt x="2479" y="467"/>
                  </a:cubicBezTo>
                  <a:cubicBezTo>
                    <a:pt x="2687" y="467"/>
                    <a:pt x="2898" y="485"/>
                    <a:pt x="3107" y="485"/>
                  </a:cubicBezTo>
                  <a:cubicBezTo>
                    <a:pt x="3365" y="485"/>
                    <a:pt x="3622" y="458"/>
                    <a:pt x="3870" y="333"/>
                  </a:cubicBezTo>
                  <a:cubicBezTo>
                    <a:pt x="3858" y="310"/>
                    <a:pt x="3823" y="274"/>
                    <a:pt x="3811" y="250"/>
                  </a:cubicBezTo>
                  <a:cubicBezTo>
                    <a:pt x="3751" y="214"/>
                    <a:pt x="3692" y="202"/>
                    <a:pt x="3620" y="191"/>
                  </a:cubicBezTo>
                  <a:lnTo>
                    <a:pt x="3406" y="191"/>
                  </a:lnTo>
                  <a:cubicBezTo>
                    <a:pt x="3236" y="234"/>
                    <a:pt x="3066" y="260"/>
                    <a:pt x="2899" y="260"/>
                  </a:cubicBezTo>
                  <a:cubicBezTo>
                    <a:pt x="2655" y="260"/>
                    <a:pt x="2417" y="205"/>
                    <a:pt x="2191" y="71"/>
                  </a:cubicBezTo>
                  <a:cubicBezTo>
                    <a:pt x="2108" y="60"/>
                    <a:pt x="2049" y="36"/>
                    <a:pt x="1977" y="36"/>
                  </a:cubicBezTo>
                  <a:cubicBezTo>
                    <a:pt x="1877" y="36"/>
                    <a:pt x="1779" y="34"/>
                    <a:pt x="1682" y="34"/>
                  </a:cubicBezTo>
                  <a:cubicBezTo>
                    <a:pt x="1537" y="34"/>
                    <a:pt x="1394" y="38"/>
                    <a:pt x="1251" y="60"/>
                  </a:cubicBezTo>
                  <a:cubicBezTo>
                    <a:pt x="1132" y="71"/>
                    <a:pt x="1013" y="131"/>
                    <a:pt x="894" y="179"/>
                  </a:cubicBezTo>
                  <a:cubicBezTo>
                    <a:pt x="844" y="214"/>
                    <a:pt x="804" y="228"/>
                    <a:pt x="771" y="228"/>
                  </a:cubicBezTo>
                  <a:cubicBezTo>
                    <a:pt x="691" y="228"/>
                    <a:pt x="646" y="147"/>
                    <a:pt x="596" y="71"/>
                  </a:cubicBezTo>
                  <a:cubicBezTo>
                    <a:pt x="584" y="36"/>
                    <a:pt x="548" y="24"/>
                    <a:pt x="53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32"/>
            <p:cNvSpPr/>
            <p:nvPr/>
          </p:nvSpPr>
          <p:spPr>
            <a:xfrm>
              <a:off x="5361075" y="3480925"/>
              <a:ext cx="3900" cy="3300"/>
            </a:xfrm>
            <a:custGeom>
              <a:avLst/>
              <a:gdLst/>
              <a:ahLst/>
              <a:cxnLst/>
              <a:rect l="l" t="t" r="r" b="b"/>
              <a:pathLst>
                <a:path w="156" h="132" extrusionOk="0">
                  <a:moveTo>
                    <a:pt x="155" y="0"/>
                  </a:moveTo>
                  <a:lnTo>
                    <a:pt x="155" y="0"/>
                  </a:lnTo>
                  <a:cubicBezTo>
                    <a:pt x="84" y="36"/>
                    <a:pt x="0" y="48"/>
                    <a:pt x="108" y="131"/>
                  </a:cubicBezTo>
                  <a:lnTo>
                    <a:pt x="15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2"/>
            <p:cNvSpPr/>
            <p:nvPr/>
          </p:nvSpPr>
          <p:spPr>
            <a:xfrm>
              <a:off x="5414350" y="3319000"/>
              <a:ext cx="3000" cy="4175"/>
            </a:xfrm>
            <a:custGeom>
              <a:avLst/>
              <a:gdLst/>
              <a:ahLst/>
              <a:cxnLst/>
              <a:rect l="l" t="t" r="r" b="b"/>
              <a:pathLst>
                <a:path w="120" h="167" extrusionOk="0">
                  <a:moveTo>
                    <a:pt x="120" y="0"/>
                  </a:moveTo>
                  <a:lnTo>
                    <a:pt x="120" y="0"/>
                  </a:lnTo>
                  <a:cubicBezTo>
                    <a:pt x="72" y="60"/>
                    <a:pt x="48" y="119"/>
                    <a:pt x="1" y="167"/>
                  </a:cubicBezTo>
                  <a:cubicBezTo>
                    <a:pt x="48" y="119"/>
                    <a:pt x="96" y="6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2"/>
            <p:cNvSpPr/>
            <p:nvPr/>
          </p:nvSpPr>
          <p:spPr>
            <a:xfrm>
              <a:off x="5439350" y="3280300"/>
              <a:ext cx="3600" cy="3600"/>
            </a:xfrm>
            <a:custGeom>
              <a:avLst/>
              <a:gdLst/>
              <a:ahLst/>
              <a:cxnLst/>
              <a:rect l="l" t="t" r="r" b="b"/>
              <a:pathLst>
                <a:path w="144" h="144" extrusionOk="0">
                  <a:moveTo>
                    <a:pt x="1" y="0"/>
                  </a:moveTo>
                  <a:lnTo>
                    <a:pt x="1" y="143"/>
                  </a:lnTo>
                  <a:lnTo>
                    <a:pt x="144" y="143"/>
                  </a:lnTo>
                  <a:cubicBezTo>
                    <a:pt x="108" y="84"/>
                    <a:pt x="48"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2"/>
            <p:cNvSpPr/>
            <p:nvPr/>
          </p:nvSpPr>
          <p:spPr>
            <a:xfrm>
              <a:off x="5437875" y="3278525"/>
              <a:ext cx="1500" cy="1500"/>
            </a:xfrm>
            <a:custGeom>
              <a:avLst/>
              <a:gdLst/>
              <a:ahLst/>
              <a:cxnLst/>
              <a:rect l="l" t="t" r="r" b="b"/>
              <a:pathLst>
                <a:path w="60" h="60" extrusionOk="0">
                  <a:moveTo>
                    <a:pt x="24" y="0"/>
                  </a:moveTo>
                  <a:cubicBezTo>
                    <a:pt x="14" y="0"/>
                    <a:pt x="5" y="9"/>
                    <a:pt x="0" y="24"/>
                  </a:cubicBezTo>
                  <a:cubicBezTo>
                    <a:pt x="0" y="24"/>
                    <a:pt x="48" y="47"/>
                    <a:pt x="60" y="59"/>
                  </a:cubicBezTo>
                  <a:cubicBezTo>
                    <a:pt x="53" y="18"/>
                    <a:pt x="38" y="0"/>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2"/>
            <p:cNvSpPr/>
            <p:nvPr/>
          </p:nvSpPr>
          <p:spPr>
            <a:xfrm>
              <a:off x="5389050" y="3995075"/>
              <a:ext cx="78900" cy="11500"/>
            </a:xfrm>
            <a:custGeom>
              <a:avLst/>
              <a:gdLst/>
              <a:ahLst/>
              <a:cxnLst/>
              <a:rect l="l" t="t" r="r" b="b"/>
              <a:pathLst>
                <a:path w="3156" h="460" extrusionOk="0">
                  <a:moveTo>
                    <a:pt x="258" y="1"/>
                  </a:moveTo>
                  <a:cubicBezTo>
                    <a:pt x="156" y="1"/>
                    <a:pt x="67" y="48"/>
                    <a:pt x="13" y="222"/>
                  </a:cubicBezTo>
                  <a:lnTo>
                    <a:pt x="1" y="258"/>
                  </a:lnTo>
                  <a:cubicBezTo>
                    <a:pt x="133" y="258"/>
                    <a:pt x="268" y="244"/>
                    <a:pt x="401" y="244"/>
                  </a:cubicBezTo>
                  <a:cubicBezTo>
                    <a:pt x="569" y="244"/>
                    <a:pt x="735" y="266"/>
                    <a:pt x="894" y="365"/>
                  </a:cubicBezTo>
                  <a:cubicBezTo>
                    <a:pt x="1035" y="436"/>
                    <a:pt x="1182" y="460"/>
                    <a:pt x="1331" y="460"/>
                  </a:cubicBezTo>
                  <a:cubicBezTo>
                    <a:pt x="1506" y="460"/>
                    <a:pt x="1684" y="427"/>
                    <a:pt x="1858" y="401"/>
                  </a:cubicBezTo>
                  <a:cubicBezTo>
                    <a:pt x="1953" y="389"/>
                    <a:pt x="2060" y="389"/>
                    <a:pt x="2156" y="377"/>
                  </a:cubicBezTo>
                  <a:cubicBezTo>
                    <a:pt x="2269" y="324"/>
                    <a:pt x="2385" y="300"/>
                    <a:pt x="2502" y="300"/>
                  </a:cubicBezTo>
                  <a:cubicBezTo>
                    <a:pt x="2620" y="300"/>
                    <a:pt x="2739" y="324"/>
                    <a:pt x="2858" y="365"/>
                  </a:cubicBezTo>
                  <a:lnTo>
                    <a:pt x="3156" y="365"/>
                  </a:lnTo>
                  <a:cubicBezTo>
                    <a:pt x="3108" y="282"/>
                    <a:pt x="3072" y="199"/>
                    <a:pt x="3025" y="127"/>
                  </a:cubicBezTo>
                  <a:cubicBezTo>
                    <a:pt x="2215" y="103"/>
                    <a:pt x="1418" y="91"/>
                    <a:pt x="632" y="68"/>
                  </a:cubicBezTo>
                  <a:cubicBezTo>
                    <a:pt x="515" y="68"/>
                    <a:pt x="378" y="1"/>
                    <a:pt x="2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2"/>
            <p:cNvSpPr/>
            <p:nvPr/>
          </p:nvSpPr>
          <p:spPr>
            <a:xfrm>
              <a:off x="5706950" y="4018700"/>
              <a:ext cx="26825" cy="4275"/>
            </a:xfrm>
            <a:custGeom>
              <a:avLst/>
              <a:gdLst/>
              <a:ahLst/>
              <a:cxnLst/>
              <a:rect l="l" t="t" r="r" b="b"/>
              <a:pathLst>
                <a:path w="1073" h="171" extrusionOk="0">
                  <a:moveTo>
                    <a:pt x="569" y="0"/>
                  </a:moveTo>
                  <a:cubicBezTo>
                    <a:pt x="396" y="0"/>
                    <a:pt x="221" y="28"/>
                    <a:pt x="49" y="28"/>
                  </a:cubicBezTo>
                  <a:cubicBezTo>
                    <a:pt x="33" y="28"/>
                    <a:pt x="17" y="28"/>
                    <a:pt x="1" y="27"/>
                  </a:cubicBezTo>
                  <a:lnTo>
                    <a:pt x="1" y="27"/>
                  </a:lnTo>
                  <a:cubicBezTo>
                    <a:pt x="239" y="158"/>
                    <a:pt x="513" y="87"/>
                    <a:pt x="786" y="170"/>
                  </a:cubicBezTo>
                  <a:cubicBezTo>
                    <a:pt x="870" y="158"/>
                    <a:pt x="977" y="147"/>
                    <a:pt x="1072" y="135"/>
                  </a:cubicBezTo>
                  <a:cubicBezTo>
                    <a:pt x="908" y="27"/>
                    <a:pt x="740" y="0"/>
                    <a:pt x="5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2"/>
            <p:cNvSpPr/>
            <p:nvPr/>
          </p:nvSpPr>
          <p:spPr>
            <a:xfrm>
              <a:off x="5539675" y="4015600"/>
              <a:ext cx="22050" cy="3500"/>
            </a:xfrm>
            <a:custGeom>
              <a:avLst/>
              <a:gdLst/>
              <a:ahLst/>
              <a:cxnLst/>
              <a:rect l="l" t="t" r="r" b="b"/>
              <a:pathLst>
                <a:path w="882" h="140" extrusionOk="0">
                  <a:moveTo>
                    <a:pt x="340" y="1"/>
                  </a:moveTo>
                  <a:cubicBezTo>
                    <a:pt x="227" y="1"/>
                    <a:pt x="114" y="11"/>
                    <a:pt x="0" y="20"/>
                  </a:cubicBezTo>
                  <a:lnTo>
                    <a:pt x="0" y="140"/>
                  </a:lnTo>
                  <a:cubicBezTo>
                    <a:pt x="199" y="140"/>
                    <a:pt x="392" y="129"/>
                    <a:pt x="587" y="129"/>
                  </a:cubicBezTo>
                  <a:cubicBezTo>
                    <a:pt x="684" y="129"/>
                    <a:pt x="782" y="132"/>
                    <a:pt x="881" y="140"/>
                  </a:cubicBezTo>
                  <a:cubicBezTo>
                    <a:pt x="705" y="29"/>
                    <a:pt x="523" y="1"/>
                    <a:pt x="34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2"/>
            <p:cNvSpPr/>
            <p:nvPr/>
          </p:nvSpPr>
          <p:spPr>
            <a:xfrm>
              <a:off x="5442925" y="4000875"/>
              <a:ext cx="17600" cy="4225"/>
            </a:xfrm>
            <a:custGeom>
              <a:avLst/>
              <a:gdLst/>
              <a:ahLst/>
              <a:cxnLst/>
              <a:rect l="l" t="t" r="r" b="b"/>
              <a:pathLst>
                <a:path w="704" h="169" extrusionOk="0">
                  <a:moveTo>
                    <a:pt x="358" y="1"/>
                  </a:moveTo>
                  <a:cubicBezTo>
                    <a:pt x="240" y="1"/>
                    <a:pt x="122" y="48"/>
                    <a:pt x="1" y="145"/>
                  </a:cubicBezTo>
                  <a:cubicBezTo>
                    <a:pt x="203" y="145"/>
                    <a:pt x="394" y="157"/>
                    <a:pt x="572" y="169"/>
                  </a:cubicBezTo>
                  <a:lnTo>
                    <a:pt x="703" y="133"/>
                  </a:lnTo>
                  <a:cubicBezTo>
                    <a:pt x="586" y="45"/>
                    <a:pt x="472" y="1"/>
                    <a:pt x="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2"/>
            <p:cNvSpPr/>
            <p:nvPr/>
          </p:nvSpPr>
          <p:spPr>
            <a:xfrm>
              <a:off x="5561400" y="4018475"/>
              <a:ext cx="10725" cy="4050"/>
            </a:xfrm>
            <a:custGeom>
              <a:avLst/>
              <a:gdLst/>
              <a:ahLst/>
              <a:cxnLst/>
              <a:rect l="l" t="t" r="r" b="b"/>
              <a:pathLst>
                <a:path w="429" h="162" extrusionOk="0">
                  <a:moveTo>
                    <a:pt x="0" y="1"/>
                  </a:moveTo>
                  <a:cubicBezTo>
                    <a:pt x="68" y="111"/>
                    <a:pt x="142" y="162"/>
                    <a:pt x="217" y="162"/>
                  </a:cubicBezTo>
                  <a:cubicBezTo>
                    <a:pt x="288" y="162"/>
                    <a:pt x="360" y="117"/>
                    <a:pt x="429" y="36"/>
                  </a:cubicBezTo>
                  <a:cubicBezTo>
                    <a:pt x="286" y="25"/>
                    <a:pt x="143" y="2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2"/>
            <p:cNvSpPr/>
            <p:nvPr/>
          </p:nvSpPr>
          <p:spPr>
            <a:xfrm>
              <a:off x="5654275" y="4025925"/>
              <a:ext cx="11025" cy="3450"/>
            </a:xfrm>
            <a:custGeom>
              <a:avLst/>
              <a:gdLst/>
              <a:ahLst/>
              <a:cxnLst/>
              <a:rect l="l" t="t" r="r" b="b"/>
              <a:pathLst>
                <a:path w="441" h="138" extrusionOk="0">
                  <a:moveTo>
                    <a:pt x="0" y="0"/>
                  </a:moveTo>
                  <a:cubicBezTo>
                    <a:pt x="80" y="93"/>
                    <a:pt x="154" y="137"/>
                    <a:pt x="228" y="137"/>
                  </a:cubicBezTo>
                  <a:cubicBezTo>
                    <a:pt x="297" y="137"/>
                    <a:pt x="366" y="99"/>
                    <a:pt x="441" y="24"/>
                  </a:cubicBezTo>
                  <a:cubicBezTo>
                    <a:pt x="298" y="24"/>
                    <a:pt x="155"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2"/>
            <p:cNvSpPr/>
            <p:nvPr/>
          </p:nvSpPr>
          <p:spPr>
            <a:xfrm>
              <a:off x="5575975" y="4019425"/>
              <a:ext cx="7775" cy="3250"/>
            </a:xfrm>
            <a:custGeom>
              <a:avLst/>
              <a:gdLst/>
              <a:ahLst/>
              <a:cxnLst/>
              <a:rect l="l" t="t" r="r" b="b"/>
              <a:pathLst>
                <a:path w="311" h="130" extrusionOk="0">
                  <a:moveTo>
                    <a:pt x="83" y="0"/>
                  </a:moveTo>
                  <a:cubicBezTo>
                    <a:pt x="54" y="0"/>
                    <a:pt x="27" y="4"/>
                    <a:pt x="1" y="10"/>
                  </a:cubicBezTo>
                  <a:lnTo>
                    <a:pt x="1" y="129"/>
                  </a:lnTo>
                  <a:cubicBezTo>
                    <a:pt x="96" y="118"/>
                    <a:pt x="203" y="118"/>
                    <a:pt x="310" y="106"/>
                  </a:cubicBezTo>
                  <a:cubicBezTo>
                    <a:pt x="241" y="28"/>
                    <a:pt x="159" y="0"/>
                    <a:pt x="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32"/>
            <p:cNvSpPr/>
            <p:nvPr/>
          </p:nvSpPr>
          <p:spPr>
            <a:xfrm>
              <a:off x="5614075" y="4008450"/>
              <a:ext cx="8375" cy="2800"/>
            </a:xfrm>
            <a:custGeom>
              <a:avLst/>
              <a:gdLst/>
              <a:ahLst/>
              <a:cxnLst/>
              <a:rect l="l" t="t" r="r" b="b"/>
              <a:pathLst>
                <a:path w="335" h="112" extrusionOk="0">
                  <a:moveTo>
                    <a:pt x="85" y="0"/>
                  </a:moveTo>
                  <a:cubicBezTo>
                    <a:pt x="57" y="0"/>
                    <a:pt x="29" y="3"/>
                    <a:pt x="1" y="9"/>
                  </a:cubicBezTo>
                  <a:cubicBezTo>
                    <a:pt x="77" y="75"/>
                    <a:pt x="160" y="111"/>
                    <a:pt x="257" y="111"/>
                  </a:cubicBezTo>
                  <a:cubicBezTo>
                    <a:pt x="282" y="111"/>
                    <a:pt x="307" y="109"/>
                    <a:pt x="334" y="104"/>
                  </a:cubicBezTo>
                  <a:cubicBezTo>
                    <a:pt x="261" y="31"/>
                    <a:pt x="175" y="0"/>
                    <a:pt x="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32"/>
            <p:cNvSpPr/>
            <p:nvPr/>
          </p:nvSpPr>
          <p:spPr>
            <a:xfrm>
              <a:off x="5699500" y="4019375"/>
              <a:ext cx="6875" cy="1250"/>
            </a:xfrm>
            <a:custGeom>
              <a:avLst/>
              <a:gdLst/>
              <a:ahLst/>
              <a:cxnLst/>
              <a:rect l="l" t="t" r="r" b="b"/>
              <a:pathLst>
                <a:path w="275" h="50" extrusionOk="0">
                  <a:moveTo>
                    <a:pt x="1" y="0"/>
                  </a:moveTo>
                  <a:cubicBezTo>
                    <a:pt x="51" y="32"/>
                    <a:pt x="100" y="50"/>
                    <a:pt x="149" y="50"/>
                  </a:cubicBezTo>
                  <a:cubicBezTo>
                    <a:pt x="192" y="50"/>
                    <a:pt x="235" y="35"/>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2"/>
            <p:cNvSpPr/>
            <p:nvPr/>
          </p:nvSpPr>
          <p:spPr>
            <a:xfrm>
              <a:off x="5392925" y="4004200"/>
              <a:ext cx="42600" cy="5375"/>
            </a:xfrm>
            <a:custGeom>
              <a:avLst/>
              <a:gdLst/>
              <a:ahLst/>
              <a:cxnLst/>
              <a:rect l="l" t="t" r="r" b="b"/>
              <a:pathLst>
                <a:path w="1704" h="215" extrusionOk="0">
                  <a:moveTo>
                    <a:pt x="739" y="0"/>
                  </a:moveTo>
                  <a:cubicBezTo>
                    <a:pt x="676" y="15"/>
                    <a:pt x="612" y="19"/>
                    <a:pt x="548" y="19"/>
                  </a:cubicBezTo>
                  <a:cubicBezTo>
                    <a:pt x="484" y="19"/>
                    <a:pt x="419" y="15"/>
                    <a:pt x="356" y="15"/>
                  </a:cubicBezTo>
                  <a:cubicBezTo>
                    <a:pt x="230" y="15"/>
                    <a:pt x="108" y="30"/>
                    <a:pt x="0" y="119"/>
                  </a:cubicBezTo>
                  <a:cubicBezTo>
                    <a:pt x="370" y="131"/>
                    <a:pt x="739" y="155"/>
                    <a:pt x="1108" y="179"/>
                  </a:cubicBezTo>
                  <a:cubicBezTo>
                    <a:pt x="1310" y="131"/>
                    <a:pt x="1548" y="215"/>
                    <a:pt x="1703" y="36"/>
                  </a:cubicBezTo>
                  <a:cubicBezTo>
                    <a:pt x="1382" y="24"/>
                    <a:pt x="1072" y="12"/>
                    <a:pt x="7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2"/>
            <p:cNvSpPr/>
            <p:nvPr/>
          </p:nvSpPr>
          <p:spPr>
            <a:xfrm>
              <a:off x="5398875" y="3836025"/>
              <a:ext cx="125925" cy="23275"/>
            </a:xfrm>
            <a:custGeom>
              <a:avLst/>
              <a:gdLst/>
              <a:ahLst/>
              <a:cxnLst/>
              <a:rect l="l" t="t" r="r" b="b"/>
              <a:pathLst>
                <a:path w="5037" h="931" extrusionOk="0">
                  <a:moveTo>
                    <a:pt x="632" y="0"/>
                  </a:moveTo>
                  <a:cubicBezTo>
                    <a:pt x="429" y="0"/>
                    <a:pt x="215" y="36"/>
                    <a:pt x="36" y="143"/>
                  </a:cubicBezTo>
                  <a:cubicBezTo>
                    <a:pt x="12" y="191"/>
                    <a:pt x="1" y="250"/>
                    <a:pt x="1" y="322"/>
                  </a:cubicBezTo>
                  <a:cubicBezTo>
                    <a:pt x="84" y="512"/>
                    <a:pt x="322" y="465"/>
                    <a:pt x="453" y="572"/>
                  </a:cubicBezTo>
                  <a:lnTo>
                    <a:pt x="4561" y="893"/>
                  </a:lnTo>
                  <a:cubicBezTo>
                    <a:pt x="4630" y="910"/>
                    <a:pt x="4699" y="930"/>
                    <a:pt x="4761" y="930"/>
                  </a:cubicBezTo>
                  <a:cubicBezTo>
                    <a:pt x="4828" y="930"/>
                    <a:pt x="4887" y="908"/>
                    <a:pt x="4930" y="834"/>
                  </a:cubicBezTo>
                  <a:cubicBezTo>
                    <a:pt x="5037" y="655"/>
                    <a:pt x="4918" y="536"/>
                    <a:pt x="4775" y="441"/>
                  </a:cubicBezTo>
                  <a:cubicBezTo>
                    <a:pt x="3406" y="143"/>
                    <a:pt x="2001" y="191"/>
                    <a:pt x="6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2"/>
            <p:cNvSpPr/>
            <p:nvPr/>
          </p:nvSpPr>
          <p:spPr>
            <a:xfrm>
              <a:off x="5605750" y="3832450"/>
              <a:ext cx="93775" cy="19950"/>
            </a:xfrm>
            <a:custGeom>
              <a:avLst/>
              <a:gdLst/>
              <a:ahLst/>
              <a:cxnLst/>
              <a:rect l="l" t="t" r="r" b="b"/>
              <a:pathLst>
                <a:path w="3751" h="798" extrusionOk="0">
                  <a:moveTo>
                    <a:pt x="84" y="0"/>
                  </a:moveTo>
                  <a:cubicBezTo>
                    <a:pt x="0" y="96"/>
                    <a:pt x="12" y="203"/>
                    <a:pt x="84" y="298"/>
                  </a:cubicBezTo>
                  <a:cubicBezTo>
                    <a:pt x="1132" y="453"/>
                    <a:pt x="2179" y="584"/>
                    <a:pt x="3227" y="739"/>
                  </a:cubicBezTo>
                  <a:cubicBezTo>
                    <a:pt x="3276" y="780"/>
                    <a:pt x="3333" y="798"/>
                    <a:pt x="3393" y="798"/>
                  </a:cubicBezTo>
                  <a:cubicBezTo>
                    <a:pt x="3436" y="798"/>
                    <a:pt x="3480" y="789"/>
                    <a:pt x="3525" y="774"/>
                  </a:cubicBezTo>
                  <a:cubicBezTo>
                    <a:pt x="3644" y="703"/>
                    <a:pt x="3751" y="596"/>
                    <a:pt x="3668" y="441"/>
                  </a:cubicBezTo>
                  <a:cubicBezTo>
                    <a:pt x="2477" y="262"/>
                    <a:pt x="1286" y="24"/>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2"/>
            <p:cNvSpPr/>
            <p:nvPr/>
          </p:nvSpPr>
          <p:spPr>
            <a:xfrm>
              <a:off x="5320000" y="3798225"/>
              <a:ext cx="133375" cy="22275"/>
            </a:xfrm>
            <a:custGeom>
              <a:avLst/>
              <a:gdLst/>
              <a:ahLst/>
              <a:cxnLst/>
              <a:rect l="l" t="t" r="r" b="b"/>
              <a:pathLst>
                <a:path w="5335" h="891" extrusionOk="0">
                  <a:moveTo>
                    <a:pt x="938" y="1"/>
                  </a:moveTo>
                  <a:cubicBezTo>
                    <a:pt x="735" y="1"/>
                    <a:pt x="531" y="25"/>
                    <a:pt x="329" y="25"/>
                  </a:cubicBezTo>
                  <a:cubicBezTo>
                    <a:pt x="307" y="25"/>
                    <a:pt x="285" y="25"/>
                    <a:pt x="262" y="24"/>
                  </a:cubicBezTo>
                  <a:lnTo>
                    <a:pt x="262" y="24"/>
                  </a:lnTo>
                  <a:cubicBezTo>
                    <a:pt x="0" y="179"/>
                    <a:pt x="262" y="274"/>
                    <a:pt x="322" y="393"/>
                  </a:cubicBezTo>
                  <a:cubicBezTo>
                    <a:pt x="732" y="484"/>
                    <a:pt x="1149" y="540"/>
                    <a:pt x="1579" y="540"/>
                  </a:cubicBezTo>
                  <a:cubicBezTo>
                    <a:pt x="1710" y="540"/>
                    <a:pt x="1843" y="535"/>
                    <a:pt x="1977" y="524"/>
                  </a:cubicBezTo>
                  <a:cubicBezTo>
                    <a:pt x="2115" y="576"/>
                    <a:pt x="2256" y="590"/>
                    <a:pt x="2399" y="590"/>
                  </a:cubicBezTo>
                  <a:cubicBezTo>
                    <a:pt x="2557" y="590"/>
                    <a:pt x="2716" y="573"/>
                    <a:pt x="2875" y="573"/>
                  </a:cubicBezTo>
                  <a:cubicBezTo>
                    <a:pt x="3033" y="573"/>
                    <a:pt x="3191" y="590"/>
                    <a:pt x="3346" y="655"/>
                  </a:cubicBezTo>
                  <a:cubicBezTo>
                    <a:pt x="3361" y="678"/>
                    <a:pt x="3381" y="686"/>
                    <a:pt x="3406" y="686"/>
                  </a:cubicBezTo>
                  <a:cubicBezTo>
                    <a:pt x="3420" y="686"/>
                    <a:pt x="3436" y="683"/>
                    <a:pt x="3453" y="679"/>
                  </a:cubicBezTo>
                  <a:cubicBezTo>
                    <a:pt x="3499" y="692"/>
                    <a:pt x="3541" y="701"/>
                    <a:pt x="3586" y="701"/>
                  </a:cubicBezTo>
                  <a:cubicBezTo>
                    <a:pt x="3622" y="701"/>
                    <a:pt x="3660" y="695"/>
                    <a:pt x="3703" y="679"/>
                  </a:cubicBezTo>
                  <a:cubicBezTo>
                    <a:pt x="3770" y="708"/>
                    <a:pt x="3844" y="712"/>
                    <a:pt x="3921" y="712"/>
                  </a:cubicBezTo>
                  <a:cubicBezTo>
                    <a:pt x="3953" y="712"/>
                    <a:pt x="3987" y="712"/>
                    <a:pt x="4020" y="712"/>
                  </a:cubicBezTo>
                  <a:cubicBezTo>
                    <a:pt x="4132" y="712"/>
                    <a:pt x="4245" y="720"/>
                    <a:pt x="4346" y="798"/>
                  </a:cubicBezTo>
                  <a:cubicBezTo>
                    <a:pt x="4360" y="812"/>
                    <a:pt x="4378" y="818"/>
                    <a:pt x="4396" y="818"/>
                  </a:cubicBezTo>
                  <a:cubicBezTo>
                    <a:pt x="4408" y="818"/>
                    <a:pt x="4420" y="815"/>
                    <a:pt x="4430" y="810"/>
                  </a:cubicBezTo>
                  <a:cubicBezTo>
                    <a:pt x="4602" y="810"/>
                    <a:pt x="4789" y="891"/>
                    <a:pt x="4962" y="891"/>
                  </a:cubicBezTo>
                  <a:cubicBezTo>
                    <a:pt x="5100" y="891"/>
                    <a:pt x="5229" y="840"/>
                    <a:pt x="5334" y="655"/>
                  </a:cubicBezTo>
                  <a:cubicBezTo>
                    <a:pt x="5263" y="643"/>
                    <a:pt x="5192" y="643"/>
                    <a:pt x="5120" y="631"/>
                  </a:cubicBezTo>
                  <a:cubicBezTo>
                    <a:pt x="5039" y="593"/>
                    <a:pt x="4956" y="585"/>
                    <a:pt x="4873" y="585"/>
                  </a:cubicBezTo>
                  <a:cubicBezTo>
                    <a:pt x="4818" y="585"/>
                    <a:pt x="4762" y="589"/>
                    <a:pt x="4706" y="589"/>
                  </a:cubicBezTo>
                  <a:cubicBezTo>
                    <a:pt x="4637" y="589"/>
                    <a:pt x="4568" y="584"/>
                    <a:pt x="4501" y="560"/>
                  </a:cubicBezTo>
                  <a:lnTo>
                    <a:pt x="4239" y="512"/>
                  </a:lnTo>
                  <a:cubicBezTo>
                    <a:pt x="4156" y="464"/>
                    <a:pt x="4066" y="455"/>
                    <a:pt x="3972" y="455"/>
                  </a:cubicBezTo>
                  <a:cubicBezTo>
                    <a:pt x="3909" y="455"/>
                    <a:pt x="3844" y="459"/>
                    <a:pt x="3780" y="459"/>
                  </a:cubicBezTo>
                  <a:cubicBezTo>
                    <a:pt x="3680" y="459"/>
                    <a:pt x="3581" y="448"/>
                    <a:pt x="3489" y="393"/>
                  </a:cubicBezTo>
                  <a:cubicBezTo>
                    <a:pt x="3418" y="381"/>
                    <a:pt x="3346" y="381"/>
                    <a:pt x="3275" y="357"/>
                  </a:cubicBezTo>
                  <a:cubicBezTo>
                    <a:pt x="3001" y="179"/>
                    <a:pt x="2679" y="262"/>
                    <a:pt x="2382" y="203"/>
                  </a:cubicBezTo>
                  <a:cubicBezTo>
                    <a:pt x="2120" y="143"/>
                    <a:pt x="1846" y="167"/>
                    <a:pt x="1584" y="107"/>
                  </a:cubicBezTo>
                  <a:cubicBezTo>
                    <a:pt x="1569" y="112"/>
                    <a:pt x="1554" y="115"/>
                    <a:pt x="1540" y="115"/>
                  </a:cubicBezTo>
                  <a:cubicBezTo>
                    <a:pt x="1521" y="115"/>
                    <a:pt x="1503" y="109"/>
                    <a:pt x="1489" y="95"/>
                  </a:cubicBezTo>
                  <a:cubicBezTo>
                    <a:pt x="1307" y="21"/>
                    <a:pt x="1123" y="1"/>
                    <a:pt x="9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2"/>
            <p:cNvSpPr/>
            <p:nvPr/>
          </p:nvSpPr>
          <p:spPr>
            <a:xfrm>
              <a:off x="5548300" y="3825425"/>
              <a:ext cx="59550" cy="14550"/>
            </a:xfrm>
            <a:custGeom>
              <a:avLst/>
              <a:gdLst/>
              <a:ahLst/>
              <a:cxnLst/>
              <a:rect l="l" t="t" r="r" b="b"/>
              <a:pathLst>
                <a:path w="2382" h="582" extrusionOk="0">
                  <a:moveTo>
                    <a:pt x="414" y="0"/>
                  </a:moveTo>
                  <a:cubicBezTo>
                    <a:pt x="308" y="0"/>
                    <a:pt x="202" y="3"/>
                    <a:pt x="96" y="8"/>
                  </a:cubicBezTo>
                  <a:cubicBezTo>
                    <a:pt x="12" y="91"/>
                    <a:pt x="1" y="186"/>
                    <a:pt x="96" y="269"/>
                  </a:cubicBezTo>
                  <a:cubicBezTo>
                    <a:pt x="772" y="466"/>
                    <a:pt x="1467" y="582"/>
                    <a:pt x="2183" y="582"/>
                  </a:cubicBezTo>
                  <a:cubicBezTo>
                    <a:pt x="2249" y="582"/>
                    <a:pt x="2315" y="581"/>
                    <a:pt x="2382" y="579"/>
                  </a:cubicBezTo>
                  <a:lnTo>
                    <a:pt x="2382" y="281"/>
                  </a:lnTo>
                  <a:cubicBezTo>
                    <a:pt x="1745" y="96"/>
                    <a:pt x="1081" y="0"/>
                    <a:pt x="4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2"/>
            <p:cNvSpPr/>
            <p:nvPr/>
          </p:nvSpPr>
          <p:spPr>
            <a:xfrm>
              <a:off x="5430725" y="3814575"/>
              <a:ext cx="78900" cy="14325"/>
            </a:xfrm>
            <a:custGeom>
              <a:avLst/>
              <a:gdLst/>
              <a:ahLst/>
              <a:cxnLst/>
              <a:rect l="l" t="t" r="r" b="b"/>
              <a:pathLst>
                <a:path w="3156" h="573" extrusionOk="0">
                  <a:moveTo>
                    <a:pt x="905" y="1"/>
                  </a:moveTo>
                  <a:cubicBezTo>
                    <a:pt x="782" y="125"/>
                    <a:pt x="640" y="150"/>
                    <a:pt x="493" y="150"/>
                  </a:cubicBezTo>
                  <a:cubicBezTo>
                    <a:pt x="389" y="150"/>
                    <a:pt x="283" y="137"/>
                    <a:pt x="180" y="137"/>
                  </a:cubicBezTo>
                  <a:cubicBezTo>
                    <a:pt x="119" y="137"/>
                    <a:pt x="59" y="142"/>
                    <a:pt x="1" y="156"/>
                  </a:cubicBezTo>
                  <a:cubicBezTo>
                    <a:pt x="987" y="353"/>
                    <a:pt x="1973" y="573"/>
                    <a:pt x="2982" y="573"/>
                  </a:cubicBezTo>
                  <a:cubicBezTo>
                    <a:pt x="3008" y="573"/>
                    <a:pt x="3034" y="573"/>
                    <a:pt x="3060" y="572"/>
                  </a:cubicBezTo>
                  <a:cubicBezTo>
                    <a:pt x="3156" y="477"/>
                    <a:pt x="3156" y="382"/>
                    <a:pt x="3060" y="287"/>
                  </a:cubicBezTo>
                  <a:cubicBezTo>
                    <a:pt x="2370" y="84"/>
                    <a:pt x="1644" y="37"/>
                    <a:pt x="9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2"/>
            <p:cNvSpPr/>
            <p:nvPr/>
          </p:nvSpPr>
          <p:spPr>
            <a:xfrm>
              <a:off x="5611100" y="3853500"/>
              <a:ext cx="107775" cy="11425"/>
            </a:xfrm>
            <a:custGeom>
              <a:avLst/>
              <a:gdLst/>
              <a:ahLst/>
              <a:cxnLst/>
              <a:rect l="l" t="t" r="r" b="b"/>
              <a:pathLst>
                <a:path w="4311" h="457" extrusionOk="0">
                  <a:moveTo>
                    <a:pt x="3459" y="0"/>
                  </a:moveTo>
                  <a:cubicBezTo>
                    <a:pt x="3284" y="0"/>
                    <a:pt x="3103" y="78"/>
                    <a:pt x="2923" y="78"/>
                  </a:cubicBezTo>
                  <a:cubicBezTo>
                    <a:pt x="2858" y="78"/>
                    <a:pt x="2792" y="68"/>
                    <a:pt x="2727" y="39"/>
                  </a:cubicBezTo>
                  <a:cubicBezTo>
                    <a:pt x="2124" y="39"/>
                    <a:pt x="1521" y="2"/>
                    <a:pt x="914" y="2"/>
                  </a:cubicBezTo>
                  <a:cubicBezTo>
                    <a:pt x="611" y="2"/>
                    <a:pt x="306" y="12"/>
                    <a:pt x="1" y="39"/>
                  </a:cubicBezTo>
                  <a:cubicBezTo>
                    <a:pt x="147" y="142"/>
                    <a:pt x="306" y="154"/>
                    <a:pt x="465" y="154"/>
                  </a:cubicBezTo>
                  <a:cubicBezTo>
                    <a:pt x="518" y="154"/>
                    <a:pt x="570" y="153"/>
                    <a:pt x="622" y="153"/>
                  </a:cubicBezTo>
                  <a:cubicBezTo>
                    <a:pt x="670" y="153"/>
                    <a:pt x="717" y="154"/>
                    <a:pt x="763" y="158"/>
                  </a:cubicBezTo>
                  <a:cubicBezTo>
                    <a:pt x="825" y="165"/>
                    <a:pt x="888" y="167"/>
                    <a:pt x="951" y="167"/>
                  </a:cubicBezTo>
                  <a:cubicBezTo>
                    <a:pt x="1106" y="167"/>
                    <a:pt x="1261" y="153"/>
                    <a:pt x="1414" y="153"/>
                  </a:cubicBezTo>
                  <a:cubicBezTo>
                    <a:pt x="1551" y="153"/>
                    <a:pt x="1688" y="164"/>
                    <a:pt x="1822" y="206"/>
                  </a:cubicBezTo>
                  <a:cubicBezTo>
                    <a:pt x="2644" y="444"/>
                    <a:pt x="3477" y="385"/>
                    <a:pt x="4311" y="456"/>
                  </a:cubicBezTo>
                  <a:cubicBezTo>
                    <a:pt x="4275" y="16"/>
                    <a:pt x="3870" y="111"/>
                    <a:pt x="3620" y="28"/>
                  </a:cubicBezTo>
                  <a:cubicBezTo>
                    <a:pt x="3567" y="8"/>
                    <a:pt x="3513" y="0"/>
                    <a:pt x="34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2"/>
            <p:cNvSpPr/>
            <p:nvPr/>
          </p:nvSpPr>
          <p:spPr>
            <a:xfrm>
              <a:off x="5507525" y="3821725"/>
              <a:ext cx="43175" cy="10775"/>
            </a:xfrm>
            <a:custGeom>
              <a:avLst/>
              <a:gdLst/>
              <a:ahLst/>
              <a:cxnLst/>
              <a:rect l="l" t="t" r="r" b="b"/>
              <a:pathLst>
                <a:path w="1727" h="431" extrusionOk="0">
                  <a:moveTo>
                    <a:pt x="0" y="1"/>
                  </a:moveTo>
                  <a:lnTo>
                    <a:pt x="0" y="286"/>
                  </a:lnTo>
                  <a:cubicBezTo>
                    <a:pt x="288" y="403"/>
                    <a:pt x="581" y="431"/>
                    <a:pt x="878" y="431"/>
                  </a:cubicBezTo>
                  <a:cubicBezTo>
                    <a:pt x="1159" y="431"/>
                    <a:pt x="1443" y="406"/>
                    <a:pt x="1727" y="406"/>
                  </a:cubicBezTo>
                  <a:lnTo>
                    <a:pt x="1727" y="132"/>
                  </a:lnTo>
                  <a:cubicBezTo>
                    <a:pt x="1155" y="13"/>
                    <a:pt x="572"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2"/>
            <p:cNvSpPr/>
            <p:nvPr/>
          </p:nvSpPr>
          <p:spPr>
            <a:xfrm>
              <a:off x="5678975" y="3847775"/>
              <a:ext cx="50325" cy="19825"/>
            </a:xfrm>
            <a:custGeom>
              <a:avLst/>
              <a:gdLst/>
              <a:ahLst/>
              <a:cxnLst/>
              <a:rect l="l" t="t" r="r" b="b"/>
              <a:pathLst>
                <a:path w="2013" h="793" extrusionOk="0">
                  <a:moveTo>
                    <a:pt x="902" y="0"/>
                  </a:moveTo>
                  <a:cubicBezTo>
                    <a:pt x="790" y="0"/>
                    <a:pt x="691" y="41"/>
                    <a:pt x="584" y="90"/>
                  </a:cubicBezTo>
                  <a:cubicBezTo>
                    <a:pt x="489" y="90"/>
                    <a:pt x="381" y="102"/>
                    <a:pt x="286" y="126"/>
                  </a:cubicBezTo>
                  <a:cubicBezTo>
                    <a:pt x="227" y="221"/>
                    <a:pt x="108" y="221"/>
                    <a:pt x="0" y="257"/>
                  </a:cubicBezTo>
                  <a:cubicBezTo>
                    <a:pt x="131" y="376"/>
                    <a:pt x="298" y="387"/>
                    <a:pt x="465" y="387"/>
                  </a:cubicBezTo>
                  <a:cubicBezTo>
                    <a:pt x="858" y="399"/>
                    <a:pt x="1251" y="483"/>
                    <a:pt x="1596" y="685"/>
                  </a:cubicBezTo>
                  <a:cubicBezTo>
                    <a:pt x="1679" y="733"/>
                    <a:pt x="1786" y="757"/>
                    <a:pt x="1834" y="792"/>
                  </a:cubicBezTo>
                  <a:cubicBezTo>
                    <a:pt x="1917" y="780"/>
                    <a:pt x="1965" y="733"/>
                    <a:pt x="1989" y="661"/>
                  </a:cubicBezTo>
                  <a:cubicBezTo>
                    <a:pt x="2013" y="566"/>
                    <a:pt x="2013" y="483"/>
                    <a:pt x="2013" y="387"/>
                  </a:cubicBezTo>
                  <a:cubicBezTo>
                    <a:pt x="2013" y="304"/>
                    <a:pt x="1917" y="304"/>
                    <a:pt x="1870" y="245"/>
                  </a:cubicBezTo>
                  <a:cubicBezTo>
                    <a:pt x="1810" y="197"/>
                    <a:pt x="1751" y="161"/>
                    <a:pt x="1691" y="137"/>
                  </a:cubicBezTo>
                  <a:cubicBezTo>
                    <a:pt x="1453" y="90"/>
                    <a:pt x="1215" y="66"/>
                    <a:pt x="977" y="6"/>
                  </a:cubicBezTo>
                  <a:cubicBezTo>
                    <a:pt x="951" y="2"/>
                    <a:pt x="926" y="0"/>
                    <a:pt x="90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2"/>
            <p:cNvSpPr/>
            <p:nvPr/>
          </p:nvSpPr>
          <p:spPr>
            <a:xfrm>
              <a:off x="5285175" y="3791475"/>
              <a:ext cx="42875" cy="16625"/>
            </a:xfrm>
            <a:custGeom>
              <a:avLst/>
              <a:gdLst/>
              <a:ahLst/>
              <a:cxnLst/>
              <a:rect l="l" t="t" r="r" b="b"/>
              <a:pathLst>
                <a:path w="1715" h="665" extrusionOk="0">
                  <a:moveTo>
                    <a:pt x="595" y="0"/>
                  </a:moveTo>
                  <a:cubicBezTo>
                    <a:pt x="401" y="0"/>
                    <a:pt x="204" y="59"/>
                    <a:pt x="0" y="211"/>
                  </a:cubicBezTo>
                  <a:cubicBezTo>
                    <a:pt x="48" y="258"/>
                    <a:pt x="108" y="306"/>
                    <a:pt x="167" y="330"/>
                  </a:cubicBezTo>
                  <a:cubicBezTo>
                    <a:pt x="215" y="365"/>
                    <a:pt x="322" y="365"/>
                    <a:pt x="286" y="437"/>
                  </a:cubicBezTo>
                  <a:cubicBezTo>
                    <a:pt x="274" y="484"/>
                    <a:pt x="167" y="484"/>
                    <a:pt x="108" y="508"/>
                  </a:cubicBezTo>
                  <a:cubicBezTo>
                    <a:pt x="598" y="606"/>
                    <a:pt x="1089" y="665"/>
                    <a:pt x="1579" y="665"/>
                  </a:cubicBezTo>
                  <a:cubicBezTo>
                    <a:pt x="1624" y="665"/>
                    <a:pt x="1670" y="664"/>
                    <a:pt x="1715" y="663"/>
                  </a:cubicBezTo>
                  <a:lnTo>
                    <a:pt x="1584" y="353"/>
                  </a:lnTo>
                  <a:cubicBezTo>
                    <a:pt x="1258" y="179"/>
                    <a:pt x="933" y="0"/>
                    <a:pt x="5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32"/>
            <p:cNvSpPr/>
            <p:nvPr/>
          </p:nvSpPr>
          <p:spPr>
            <a:xfrm>
              <a:off x="5513475" y="3847025"/>
              <a:ext cx="41100" cy="14175"/>
            </a:xfrm>
            <a:custGeom>
              <a:avLst/>
              <a:gdLst/>
              <a:ahLst/>
              <a:cxnLst/>
              <a:rect l="l" t="t" r="r" b="b"/>
              <a:pathLst>
                <a:path w="1644" h="567" extrusionOk="0">
                  <a:moveTo>
                    <a:pt x="203" y="1"/>
                  </a:moveTo>
                  <a:cubicBezTo>
                    <a:pt x="358" y="239"/>
                    <a:pt x="334" y="417"/>
                    <a:pt x="0" y="453"/>
                  </a:cubicBezTo>
                  <a:cubicBezTo>
                    <a:pt x="112" y="542"/>
                    <a:pt x="236" y="566"/>
                    <a:pt x="372" y="566"/>
                  </a:cubicBezTo>
                  <a:cubicBezTo>
                    <a:pt x="455" y="566"/>
                    <a:pt x="542" y="557"/>
                    <a:pt x="632" y="548"/>
                  </a:cubicBezTo>
                  <a:cubicBezTo>
                    <a:pt x="704" y="351"/>
                    <a:pt x="835" y="309"/>
                    <a:pt x="980" y="309"/>
                  </a:cubicBezTo>
                  <a:cubicBezTo>
                    <a:pt x="1086" y="309"/>
                    <a:pt x="1200" y="331"/>
                    <a:pt x="1306" y="331"/>
                  </a:cubicBezTo>
                  <a:cubicBezTo>
                    <a:pt x="1414" y="331"/>
                    <a:pt x="1512" y="308"/>
                    <a:pt x="1584" y="215"/>
                  </a:cubicBezTo>
                  <a:cubicBezTo>
                    <a:pt x="1620" y="191"/>
                    <a:pt x="1632" y="167"/>
                    <a:pt x="1644" y="132"/>
                  </a:cubicBezTo>
                  <a:cubicBezTo>
                    <a:pt x="1167" y="13"/>
                    <a:pt x="691" y="1"/>
                    <a:pt x="2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32"/>
            <p:cNvSpPr/>
            <p:nvPr/>
          </p:nvSpPr>
          <p:spPr>
            <a:xfrm>
              <a:off x="5195875" y="3796125"/>
              <a:ext cx="28300" cy="7775"/>
            </a:xfrm>
            <a:custGeom>
              <a:avLst/>
              <a:gdLst/>
              <a:ahLst/>
              <a:cxnLst/>
              <a:rect l="l" t="t" r="r" b="b"/>
              <a:pathLst>
                <a:path w="1132" h="311" extrusionOk="0">
                  <a:moveTo>
                    <a:pt x="401" y="1"/>
                  </a:moveTo>
                  <a:cubicBezTo>
                    <a:pt x="265" y="1"/>
                    <a:pt x="131" y="25"/>
                    <a:pt x="1" y="120"/>
                  </a:cubicBezTo>
                  <a:cubicBezTo>
                    <a:pt x="48" y="120"/>
                    <a:pt x="96" y="132"/>
                    <a:pt x="120" y="167"/>
                  </a:cubicBezTo>
                  <a:cubicBezTo>
                    <a:pt x="167" y="203"/>
                    <a:pt x="227" y="239"/>
                    <a:pt x="274" y="239"/>
                  </a:cubicBezTo>
                  <a:cubicBezTo>
                    <a:pt x="310" y="239"/>
                    <a:pt x="347" y="238"/>
                    <a:pt x="385" y="238"/>
                  </a:cubicBezTo>
                  <a:cubicBezTo>
                    <a:pt x="498" y="238"/>
                    <a:pt x="617" y="245"/>
                    <a:pt x="715" y="298"/>
                  </a:cubicBezTo>
                  <a:cubicBezTo>
                    <a:pt x="858" y="298"/>
                    <a:pt x="989" y="310"/>
                    <a:pt x="1120" y="310"/>
                  </a:cubicBezTo>
                  <a:cubicBezTo>
                    <a:pt x="1132" y="263"/>
                    <a:pt x="1132" y="227"/>
                    <a:pt x="1132" y="179"/>
                  </a:cubicBezTo>
                  <a:cubicBezTo>
                    <a:pt x="1060" y="48"/>
                    <a:pt x="917" y="108"/>
                    <a:pt x="810" y="25"/>
                  </a:cubicBezTo>
                  <a:cubicBezTo>
                    <a:pt x="673" y="25"/>
                    <a:pt x="536" y="1"/>
                    <a:pt x="4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2"/>
            <p:cNvSpPr/>
            <p:nvPr/>
          </p:nvSpPr>
          <p:spPr>
            <a:xfrm>
              <a:off x="5369400" y="3810800"/>
              <a:ext cx="34275" cy="4025"/>
            </a:xfrm>
            <a:custGeom>
              <a:avLst/>
              <a:gdLst/>
              <a:ahLst/>
              <a:cxnLst/>
              <a:rect l="l" t="t" r="r" b="b"/>
              <a:pathLst>
                <a:path w="1371" h="161" extrusionOk="0">
                  <a:moveTo>
                    <a:pt x="772" y="0"/>
                  </a:moveTo>
                  <a:cubicBezTo>
                    <a:pt x="571" y="0"/>
                    <a:pt x="367" y="29"/>
                    <a:pt x="168" y="29"/>
                  </a:cubicBezTo>
                  <a:cubicBezTo>
                    <a:pt x="112" y="29"/>
                    <a:pt x="56" y="27"/>
                    <a:pt x="1" y="21"/>
                  </a:cubicBezTo>
                  <a:lnTo>
                    <a:pt x="1" y="21"/>
                  </a:lnTo>
                  <a:cubicBezTo>
                    <a:pt x="272" y="138"/>
                    <a:pt x="552" y="161"/>
                    <a:pt x="836" y="161"/>
                  </a:cubicBezTo>
                  <a:cubicBezTo>
                    <a:pt x="1013" y="161"/>
                    <a:pt x="1191" y="152"/>
                    <a:pt x="1370" y="152"/>
                  </a:cubicBezTo>
                  <a:cubicBezTo>
                    <a:pt x="1180" y="30"/>
                    <a:pt x="978" y="0"/>
                    <a:pt x="7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2"/>
            <p:cNvSpPr/>
            <p:nvPr/>
          </p:nvSpPr>
          <p:spPr>
            <a:xfrm>
              <a:off x="5553650" y="3850225"/>
              <a:ext cx="26225" cy="7250"/>
            </a:xfrm>
            <a:custGeom>
              <a:avLst/>
              <a:gdLst/>
              <a:ahLst/>
              <a:cxnLst/>
              <a:rect l="l" t="t" r="r" b="b"/>
              <a:pathLst>
                <a:path w="1049" h="290" extrusionOk="0">
                  <a:moveTo>
                    <a:pt x="579" y="0"/>
                  </a:moveTo>
                  <a:cubicBezTo>
                    <a:pt x="452" y="0"/>
                    <a:pt x="323" y="14"/>
                    <a:pt x="195" y="14"/>
                  </a:cubicBezTo>
                  <a:cubicBezTo>
                    <a:pt x="138" y="14"/>
                    <a:pt x="81" y="11"/>
                    <a:pt x="25" y="4"/>
                  </a:cubicBezTo>
                  <a:lnTo>
                    <a:pt x="1" y="51"/>
                  </a:lnTo>
                  <a:cubicBezTo>
                    <a:pt x="55" y="280"/>
                    <a:pt x="229" y="290"/>
                    <a:pt x="403" y="290"/>
                  </a:cubicBezTo>
                  <a:cubicBezTo>
                    <a:pt x="420" y="290"/>
                    <a:pt x="437" y="289"/>
                    <a:pt x="453" y="289"/>
                  </a:cubicBezTo>
                  <a:cubicBezTo>
                    <a:pt x="632" y="182"/>
                    <a:pt x="846" y="147"/>
                    <a:pt x="1049" y="123"/>
                  </a:cubicBezTo>
                  <a:cubicBezTo>
                    <a:pt x="898" y="23"/>
                    <a:pt x="740" y="0"/>
                    <a:pt x="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2"/>
            <p:cNvSpPr/>
            <p:nvPr/>
          </p:nvSpPr>
          <p:spPr>
            <a:xfrm>
              <a:off x="5255100" y="3799350"/>
              <a:ext cx="26225" cy="3950"/>
            </a:xfrm>
            <a:custGeom>
              <a:avLst/>
              <a:gdLst/>
              <a:ahLst/>
              <a:cxnLst/>
              <a:rect l="l" t="t" r="r" b="b"/>
              <a:pathLst>
                <a:path w="1049" h="158" extrusionOk="0">
                  <a:moveTo>
                    <a:pt x="566" y="1"/>
                  </a:moveTo>
                  <a:cubicBezTo>
                    <a:pt x="380" y="1"/>
                    <a:pt x="190" y="44"/>
                    <a:pt x="1" y="50"/>
                  </a:cubicBezTo>
                  <a:cubicBezTo>
                    <a:pt x="190" y="142"/>
                    <a:pt x="382" y="158"/>
                    <a:pt x="575" y="158"/>
                  </a:cubicBezTo>
                  <a:cubicBezTo>
                    <a:pt x="682" y="158"/>
                    <a:pt x="789" y="153"/>
                    <a:pt x="895" y="153"/>
                  </a:cubicBezTo>
                  <a:cubicBezTo>
                    <a:pt x="947" y="153"/>
                    <a:pt x="998" y="154"/>
                    <a:pt x="1049" y="158"/>
                  </a:cubicBezTo>
                  <a:cubicBezTo>
                    <a:pt x="892" y="35"/>
                    <a:pt x="730" y="1"/>
                    <a:pt x="5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2"/>
            <p:cNvSpPr/>
            <p:nvPr/>
          </p:nvSpPr>
          <p:spPr>
            <a:xfrm>
              <a:off x="5216425" y="3796425"/>
              <a:ext cx="18775" cy="4200"/>
            </a:xfrm>
            <a:custGeom>
              <a:avLst/>
              <a:gdLst/>
              <a:ahLst/>
              <a:cxnLst/>
              <a:rect l="l" t="t" r="r" b="b"/>
              <a:pathLst>
                <a:path w="751" h="168" extrusionOk="0">
                  <a:moveTo>
                    <a:pt x="384" y="1"/>
                  </a:moveTo>
                  <a:cubicBezTo>
                    <a:pt x="282" y="1"/>
                    <a:pt x="177" y="16"/>
                    <a:pt x="76" y="16"/>
                  </a:cubicBezTo>
                  <a:cubicBezTo>
                    <a:pt x="50" y="16"/>
                    <a:pt x="25" y="15"/>
                    <a:pt x="0" y="13"/>
                  </a:cubicBezTo>
                  <a:lnTo>
                    <a:pt x="0" y="13"/>
                  </a:lnTo>
                  <a:cubicBezTo>
                    <a:pt x="107" y="72"/>
                    <a:pt x="226" y="120"/>
                    <a:pt x="333" y="167"/>
                  </a:cubicBezTo>
                  <a:cubicBezTo>
                    <a:pt x="464" y="167"/>
                    <a:pt x="595" y="155"/>
                    <a:pt x="750" y="132"/>
                  </a:cubicBezTo>
                  <a:cubicBezTo>
                    <a:pt x="637" y="25"/>
                    <a:pt x="512" y="1"/>
                    <a:pt x="3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2"/>
            <p:cNvSpPr/>
            <p:nvPr/>
          </p:nvSpPr>
          <p:spPr>
            <a:xfrm>
              <a:off x="5412575" y="3814625"/>
              <a:ext cx="16100" cy="3575"/>
            </a:xfrm>
            <a:custGeom>
              <a:avLst/>
              <a:gdLst/>
              <a:ahLst/>
              <a:cxnLst/>
              <a:rect l="l" t="t" r="r" b="b"/>
              <a:pathLst>
                <a:path w="644" h="143" extrusionOk="0">
                  <a:moveTo>
                    <a:pt x="330" y="0"/>
                  </a:moveTo>
                  <a:cubicBezTo>
                    <a:pt x="222" y="0"/>
                    <a:pt x="110" y="23"/>
                    <a:pt x="0" y="23"/>
                  </a:cubicBezTo>
                  <a:cubicBezTo>
                    <a:pt x="134" y="115"/>
                    <a:pt x="285" y="142"/>
                    <a:pt x="441" y="142"/>
                  </a:cubicBezTo>
                  <a:cubicBezTo>
                    <a:pt x="508" y="142"/>
                    <a:pt x="576" y="137"/>
                    <a:pt x="643" y="130"/>
                  </a:cubicBezTo>
                  <a:cubicBezTo>
                    <a:pt x="551" y="26"/>
                    <a:pt x="443" y="0"/>
                    <a:pt x="3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2"/>
            <p:cNvSpPr/>
            <p:nvPr/>
          </p:nvSpPr>
          <p:spPr>
            <a:xfrm>
              <a:off x="5305550" y="3824700"/>
              <a:ext cx="4650" cy="4950"/>
            </a:xfrm>
            <a:custGeom>
              <a:avLst/>
              <a:gdLst/>
              <a:ahLst/>
              <a:cxnLst/>
              <a:rect l="l" t="t" r="r" b="b"/>
              <a:pathLst>
                <a:path w="186" h="198" extrusionOk="0">
                  <a:moveTo>
                    <a:pt x="55" y="1"/>
                  </a:moveTo>
                  <a:cubicBezTo>
                    <a:pt x="74" y="49"/>
                    <a:pt x="0" y="197"/>
                    <a:pt x="89" y="197"/>
                  </a:cubicBezTo>
                  <a:cubicBezTo>
                    <a:pt x="110" y="197"/>
                    <a:pt x="141" y="188"/>
                    <a:pt x="186" y="167"/>
                  </a:cubicBezTo>
                  <a:lnTo>
                    <a:pt x="186" y="13"/>
                  </a:lnTo>
                  <a:cubicBezTo>
                    <a:pt x="138" y="13"/>
                    <a:pt x="102" y="13"/>
                    <a:pt x="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2"/>
            <p:cNvSpPr/>
            <p:nvPr/>
          </p:nvSpPr>
          <p:spPr>
            <a:xfrm>
              <a:off x="5586700" y="3852875"/>
              <a:ext cx="7175" cy="3925"/>
            </a:xfrm>
            <a:custGeom>
              <a:avLst/>
              <a:gdLst/>
              <a:ahLst/>
              <a:cxnLst/>
              <a:rect l="l" t="t" r="r" b="b"/>
              <a:pathLst>
                <a:path w="287" h="157" extrusionOk="0">
                  <a:moveTo>
                    <a:pt x="131" y="0"/>
                  </a:moveTo>
                  <a:cubicBezTo>
                    <a:pt x="84" y="0"/>
                    <a:pt x="40" y="12"/>
                    <a:pt x="0" y="41"/>
                  </a:cubicBezTo>
                  <a:cubicBezTo>
                    <a:pt x="42" y="118"/>
                    <a:pt x="87" y="157"/>
                    <a:pt x="134" y="157"/>
                  </a:cubicBezTo>
                  <a:cubicBezTo>
                    <a:pt x="182" y="157"/>
                    <a:pt x="233" y="118"/>
                    <a:pt x="286" y="41"/>
                  </a:cubicBezTo>
                  <a:cubicBezTo>
                    <a:pt x="236" y="15"/>
                    <a:pt x="182"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2"/>
            <p:cNvSpPr/>
            <p:nvPr/>
          </p:nvSpPr>
          <p:spPr>
            <a:xfrm>
              <a:off x="5582525" y="3851750"/>
              <a:ext cx="4500" cy="2150"/>
            </a:xfrm>
            <a:custGeom>
              <a:avLst/>
              <a:gdLst/>
              <a:ahLst/>
              <a:cxnLst/>
              <a:rect l="l" t="t" r="r" b="b"/>
              <a:pathLst>
                <a:path w="180" h="86" extrusionOk="0">
                  <a:moveTo>
                    <a:pt x="92" y="1"/>
                  </a:moveTo>
                  <a:cubicBezTo>
                    <a:pt x="62" y="1"/>
                    <a:pt x="31" y="31"/>
                    <a:pt x="1" y="86"/>
                  </a:cubicBezTo>
                  <a:lnTo>
                    <a:pt x="179" y="86"/>
                  </a:lnTo>
                  <a:cubicBezTo>
                    <a:pt x="150" y="28"/>
                    <a:pt x="121" y="1"/>
                    <a:pt x="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2"/>
            <p:cNvSpPr/>
            <p:nvPr/>
          </p:nvSpPr>
          <p:spPr>
            <a:xfrm>
              <a:off x="5579550" y="3852825"/>
              <a:ext cx="3000" cy="2875"/>
            </a:xfrm>
            <a:custGeom>
              <a:avLst/>
              <a:gdLst/>
              <a:ahLst/>
              <a:cxnLst/>
              <a:rect l="l" t="t" r="r" b="b"/>
              <a:pathLst>
                <a:path w="120" h="115" extrusionOk="0">
                  <a:moveTo>
                    <a:pt x="69" y="1"/>
                  </a:moveTo>
                  <a:cubicBezTo>
                    <a:pt x="48" y="1"/>
                    <a:pt x="24" y="7"/>
                    <a:pt x="1" y="19"/>
                  </a:cubicBezTo>
                  <a:cubicBezTo>
                    <a:pt x="36" y="55"/>
                    <a:pt x="48" y="78"/>
                    <a:pt x="60" y="114"/>
                  </a:cubicBezTo>
                  <a:cubicBezTo>
                    <a:pt x="72" y="78"/>
                    <a:pt x="108" y="55"/>
                    <a:pt x="120" y="19"/>
                  </a:cubicBezTo>
                  <a:cubicBezTo>
                    <a:pt x="108" y="7"/>
                    <a:pt x="90" y="1"/>
                    <a:pt x="6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2"/>
            <p:cNvSpPr/>
            <p:nvPr/>
          </p:nvSpPr>
          <p:spPr>
            <a:xfrm>
              <a:off x="5406325" y="3814575"/>
              <a:ext cx="6275" cy="1825"/>
            </a:xfrm>
            <a:custGeom>
              <a:avLst/>
              <a:gdLst/>
              <a:ahLst/>
              <a:cxnLst/>
              <a:rect l="l" t="t" r="r" b="b"/>
              <a:pathLst>
                <a:path w="251" h="73" extrusionOk="0">
                  <a:moveTo>
                    <a:pt x="0" y="1"/>
                  </a:moveTo>
                  <a:cubicBezTo>
                    <a:pt x="36" y="49"/>
                    <a:pt x="75" y="72"/>
                    <a:pt x="116" y="72"/>
                  </a:cubicBezTo>
                  <a:cubicBezTo>
                    <a:pt x="158" y="72"/>
                    <a:pt x="203" y="49"/>
                    <a:pt x="25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32"/>
            <p:cNvSpPr/>
            <p:nvPr/>
          </p:nvSpPr>
          <p:spPr>
            <a:xfrm>
              <a:off x="5288750" y="3825600"/>
              <a:ext cx="7450" cy="3300"/>
            </a:xfrm>
            <a:custGeom>
              <a:avLst/>
              <a:gdLst/>
              <a:ahLst/>
              <a:cxnLst/>
              <a:rect l="l" t="t" r="r" b="b"/>
              <a:pathLst>
                <a:path w="298" h="132" extrusionOk="0">
                  <a:moveTo>
                    <a:pt x="298" y="1"/>
                  </a:moveTo>
                  <a:cubicBezTo>
                    <a:pt x="155" y="1"/>
                    <a:pt x="60" y="12"/>
                    <a:pt x="0" y="131"/>
                  </a:cubicBezTo>
                  <a:cubicBezTo>
                    <a:pt x="119" y="131"/>
                    <a:pt x="215" y="96"/>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32"/>
            <p:cNvSpPr/>
            <p:nvPr/>
          </p:nvSpPr>
          <p:spPr>
            <a:xfrm>
              <a:off x="5201525" y="3800500"/>
              <a:ext cx="12825" cy="3100"/>
            </a:xfrm>
            <a:custGeom>
              <a:avLst/>
              <a:gdLst/>
              <a:ahLst/>
              <a:cxnLst/>
              <a:rect l="l" t="t" r="r" b="b"/>
              <a:pathLst>
                <a:path w="513" h="124" extrusionOk="0">
                  <a:moveTo>
                    <a:pt x="211" y="0"/>
                  </a:moveTo>
                  <a:cubicBezTo>
                    <a:pt x="158" y="0"/>
                    <a:pt x="104" y="4"/>
                    <a:pt x="48" y="4"/>
                  </a:cubicBezTo>
                  <a:cubicBezTo>
                    <a:pt x="1" y="52"/>
                    <a:pt x="1" y="88"/>
                    <a:pt x="48" y="123"/>
                  </a:cubicBezTo>
                  <a:cubicBezTo>
                    <a:pt x="191" y="123"/>
                    <a:pt x="358" y="112"/>
                    <a:pt x="513" y="112"/>
                  </a:cubicBezTo>
                  <a:cubicBezTo>
                    <a:pt x="417" y="16"/>
                    <a:pt x="317" y="0"/>
                    <a:pt x="2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2"/>
            <p:cNvSpPr/>
            <p:nvPr/>
          </p:nvSpPr>
          <p:spPr>
            <a:xfrm>
              <a:off x="5152425" y="3728275"/>
              <a:ext cx="18175" cy="57175"/>
            </a:xfrm>
            <a:custGeom>
              <a:avLst/>
              <a:gdLst/>
              <a:ahLst/>
              <a:cxnLst/>
              <a:rect l="l" t="t" r="r" b="b"/>
              <a:pathLst>
                <a:path w="727" h="2287" extrusionOk="0">
                  <a:moveTo>
                    <a:pt x="0" y="0"/>
                  </a:moveTo>
                  <a:lnTo>
                    <a:pt x="0" y="405"/>
                  </a:lnTo>
                  <a:cubicBezTo>
                    <a:pt x="203" y="905"/>
                    <a:pt x="60" y="1488"/>
                    <a:pt x="310" y="1989"/>
                  </a:cubicBezTo>
                  <a:cubicBezTo>
                    <a:pt x="357" y="2048"/>
                    <a:pt x="405" y="2084"/>
                    <a:pt x="453" y="2131"/>
                  </a:cubicBezTo>
                  <a:cubicBezTo>
                    <a:pt x="488" y="2191"/>
                    <a:pt x="536" y="2239"/>
                    <a:pt x="584" y="2286"/>
                  </a:cubicBezTo>
                  <a:cubicBezTo>
                    <a:pt x="726" y="2227"/>
                    <a:pt x="715" y="2108"/>
                    <a:pt x="691" y="1977"/>
                  </a:cubicBezTo>
                  <a:cubicBezTo>
                    <a:pt x="584" y="1488"/>
                    <a:pt x="596" y="988"/>
                    <a:pt x="596" y="488"/>
                  </a:cubicBezTo>
                  <a:cubicBezTo>
                    <a:pt x="584" y="12"/>
                    <a:pt x="584"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2"/>
            <p:cNvSpPr/>
            <p:nvPr/>
          </p:nvSpPr>
          <p:spPr>
            <a:xfrm>
              <a:off x="5155100" y="3660400"/>
              <a:ext cx="4475" cy="10750"/>
            </a:xfrm>
            <a:custGeom>
              <a:avLst/>
              <a:gdLst/>
              <a:ahLst/>
              <a:cxnLst/>
              <a:rect l="l" t="t" r="r" b="b"/>
              <a:pathLst>
                <a:path w="179" h="430" extrusionOk="0">
                  <a:moveTo>
                    <a:pt x="179" y="1"/>
                  </a:moveTo>
                  <a:cubicBezTo>
                    <a:pt x="0" y="143"/>
                    <a:pt x="0" y="274"/>
                    <a:pt x="179" y="429"/>
                  </a:cubicBezTo>
                  <a:lnTo>
                    <a:pt x="1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2"/>
            <p:cNvSpPr/>
            <p:nvPr/>
          </p:nvSpPr>
          <p:spPr>
            <a:xfrm>
              <a:off x="5159550" y="3658925"/>
              <a:ext cx="2125" cy="1500"/>
            </a:xfrm>
            <a:custGeom>
              <a:avLst/>
              <a:gdLst/>
              <a:ahLst/>
              <a:cxnLst/>
              <a:rect l="l" t="t" r="r" b="b"/>
              <a:pathLst>
                <a:path w="85" h="60" extrusionOk="0">
                  <a:moveTo>
                    <a:pt x="25" y="0"/>
                  </a:moveTo>
                  <a:cubicBezTo>
                    <a:pt x="25" y="0"/>
                    <a:pt x="13" y="36"/>
                    <a:pt x="1" y="60"/>
                  </a:cubicBezTo>
                  <a:cubicBezTo>
                    <a:pt x="72" y="24"/>
                    <a:pt x="84" y="12"/>
                    <a:pt x="2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2"/>
            <p:cNvSpPr/>
            <p:nvPr/>
          </p:nvSpPr>
          <p:spPr>
            <a:xfrm>
              <a:off x="5324475" y="3881900"/>
              <a:ext cx="4475" cy="11600"/>
            </a:xfrm>
            <a:custGeom>
              <a:avLst/>
              <a:gdLst/>
              <a:ahLst/>
              <a:cxnLst/>
              <a:rect l="l" t="t" r="r" b="b"/>
              <a:pathLst>
                <a:path w="179" h="464" extrusionOk="0">
                  <a:moveTo>
                    <a:pt x="72" y="1"/>
                  </a:moveTo>
                  <a:cubicBezTo>
                    <a:pt x="52" y="1"/>
                    <a:pt x="29" y="18"/>
                    <a:pt x="12" y="34"/>
                  </a:cubicBezTo>
                  <a:cubicBezTo>
                    <a:pt x="12" y="189"/>
                    <a:pt x="0" y="320"/>
                    <a:pt x="0" y="463"/>
                  </a:cubicBezTo>
                  <a:cubicBezTo>
                    <a:pt x="179" y="368"/>
                    <a:pt x="143" y="201"/>
                    <a:pt x="143" y="34"/>
                  </a:cubicBezTo>
                  <a:cubicBezTo>
                    <a:pt x="143" y="34"/>
                    <a:pt x="131" y="23"/>
                    <a:pt x="95" y="11"/>
                  </a:cubicBezTo>
                  <a:cubicBezTo>
                    <a:pt x="88" y="4"/>
                    <a:pt x="80"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2"/>
            <p:cNvSpPr/>
            <p:nvPr/>
          </p:nvSpPr>
          <p:spPr>
            <a:xfrm>
              <a:off x="5326850" y="3897325"/>
              <a:ext cx="5675" cy="11950"/>
            </a:xfrm>
            <a:custGeom>
              <a:avLst/>
              <a:gdLst/>
              <a:ahLst/>
              <a:cxnLst/>
              <a:rect l="l" t="t" r="r" b="b"/>
              <a:pathLst>
                <a:path w="227" h="478" extrusionOk="0">
                  <a:moveTo>
                    <a:pt x="226" y="1"/>
                  </a:moveTo>
                  <a:lnTo>
                    <a:pt x="226" y="1"/>
                  </a:lnTo>
                  <a:cubicBezTo>
                    <a:pt x="0" y="108"/>
                    <a:pt x="60" y="299"/>
                    <a:pt x="84" y="477"/>
                  </a:cubicBezTo>
                  <a:cubicBezTo>
                    <a:pt x="203" y="346"/>
                    <a:pt x="226" y="179"/>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2"/>
            <p:cNvSpPr/>
            <p:nvPr/>
          </p:nvSpPr>
          <p:spPr>
            <a:xfrm>
              <a:off x="5331900" y="3889900"/>
              <a:ext cx="3900" cy="7750"/>
            </a:xfrm>
            <a:custGeom>
              <a:avLst/>
              <a:gdLst/>
              <a:ahLst/>
              <a:cxnLst/>
              <a:rect l="l" t="t" r="r" b="b"/>
              <a:pathLst>
                <a:path w="156" h="310" extrusionOk="0">
                  <a:moveTo>
                    <a:pt x="144" y="0"/>
                  </a:moveTo>
                  <a:lnTo>
                    <a:pt x="144" y="0"/>
                  </a:lnTo>
                  <a:cubicBezTo>
                    <a:pt x="13" y="60"/>
                    <a:pt x="1" y="179"/>
                    <a:pt x="13" y="310"/>
                  </a:cubicBezTo>
                  <a:cubicBezTo>
                    <a:pt x="132" y="238"/>
                    <a:pt x="155" y="131"/>
                    <a:pt x="1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2"/>
            <p:cNvSpPr/>
            <p:nvPr/>
          </p:nvSpPr>
          <p:spPr>
            <a:xfrm>
              <a:off x="5328025" y="3868175"/>
              <a:ext cx="3900" cy="7150"/>
            </a:xfrm>
            <a:custGeom>
              <a:avLst/>
              <a:gdLst/>
              <a:ahLst/>
              <a:cxnLst/>
              <a:rect l="l" t="t" r="r" b="b"/>
              <a:pathLst>
                <a:path w="156" h="286" extrusionOk="0">
                  <a:moveTo>
                    <a:pt x="156" y="0"/>
                  </a:moveTo>
                  <a:cubicBezTo>
                    <a:pt x="1" y="95"/>
                    <a:pt x="1" y="179"/>
                    <a:pt x="156" y="286"/>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2"/>
            <p:cNvSpPr/>
            <p:nvPr/>
          </p:nvSpPr>
          <p:spPr>
            <a:xfrm>
              <a:off x="5324475" y="3879175"/>
              <a:ext cx="3575" cy="3600"/>
            </a:xfrm>
            <a:custGeom>
              <a:avLst/>
              <a:gdLst/>
              <a:ahLst/>
              <a:cxnLst/>
              <a:rect l="l" t="t" r="r" b="b"/>
              <a:pathLst>
                <a:path w="143" h="144" extrusionOk="0">
                  <a:moveTo>
                    <a:pt x="0" y="1"/>
                  </a:moveTo>
                  <a:lnTo>
                    <a:pt x="0" y="1"/>
                  </a:lnTo>
                  <a:cubicBezTo>
                    <a:pt x="12" y="36"/>
                    <a:pt x="12" y="96"/>
                    <a:pt x="12" y="143"/>
                  </a:cubicBezTo>
                  <a:lnTo>
                    <a:pt x="143" y="143"/>
                  </a:lnTo>
                  <a:cubicBezTo>
                    <a:pt x="95" y="96"/>
                    <a:pt x="60" y="36"/>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2"/>
            <p:cNvSpPr/>
            <p:nvPr/>
          </p:nvSpPr>
          <p:spPr>
            <a:xfrm>
              <a:off x="5339350" y="3992875"/>
              <a:ext cx="3600" cy="4200"/>
            </a:xfrm>
            <a:custGeom>
              <a:avLst/>
              <a:gdLst/>
              <a:ahLst/>
              <a:cxnLst/>
              <a:rect l="l" t="t" r="r" b="b"/>
              <a:pathLst>
                <a:path w="144" h="168" extrusionOk="0">
                  <a:moveTo>
                    <a:pt x="0" y="1"/>
                  </a:moveTo>
                  <a:lnTo>
                    <a:pt x="0" y="1"/>
                  </a:lnTo>
                  <a:cubicBezTo>
                    <a:pt x="12" y="96"/>
                    <a:pt x="60" y="156"/>
                    <a:pt x="143" y="167"/>
                  </a:cubicBezTo>
                  <a:cubicBezTo>
                    <a:pt x="131" y="72"/>
                    <a:pt x="72" y="37"/>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2"/>
            <p:cNvSpPr/>
            <p:nvPr/>
          </p:nvSpPr>
          <p:spPr>
            <a:xfrm>
              <a:off x="5335175" y="3882450"/>
              <a:ext cx="3600" cy="5075"/>
            </a:xfrm>
            <a:custGeom>
              <a:avLst/>
              <a:gdLst/>
              <a:ahLst/>
              <a:cxnLst/>
              <a:rect l="l" t="t" r="r" b="b"/>
              <a:pathLst>
                <a:path w="144" h="203" extrusionOk="0">
                  <a:moveTo>
                    <a:pt x="1" y="1"/>
                  </a:moveTo>
                  <a:cubicBezTo>
                    <a:pt x="13" y="72"/>
                    <a:pt x="24" y="132"/>
                    <a:pt x="24" y="203"/>
                  </a:cubicBezTo>
                  <a:cubicBezTo>
                    <a:pt x="108" y="167"/>
                    <a:pt x="144" y="84"/>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32"/>
            <p:cNvSpPr/>
            <p:nvPr/>
          </p:nvSpPr>
          <p:spPr>
            <a:xfrm>
              <a:off x="5335775" y="3985750"/>
              <a:ext cx="3000" cy="4475"/>
            </a:xfrm>
            <a:custGeom>
              <a:avLst/>
              <a:gdLst/>
              <a:ahLst/>
              <a:cxnLst/>
              <a:rect l="l" t="t" r="r" b="b"/>
              <a:pathLst>
                <a:path w="120" h="179" extrusionOk="0">
                  <a:moveTo>
                    <a:pt x="0" y="0"/>
                  </a:moveTo>
                  <a:cubicBezTo>
                    <a:pt x="0" y="83"/>
                    <a:pt x="36" y="143"/>
                    <a:pt x="108" y="179"/>
                  </a:cubicBezTo>
                  <a:cubicBezTo>
                    <a:pt x="120" y="95"/>
                    <a:pt x="84" y="3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32"/>
            <p:cNvSpPr/>
            <p:nvPr/>
          </p:nvSpPr>
          <p:spPr>
            <a:xfrm>
              <a:off x="5317625" y="3900600"/>
              <a:ext cx="1800" cy="3300"/>
            </a:xfrm>
            <a:custGeom>
              <a:avLst/>
              <a:gdLst/>
              <a:ahLst/>
              <a:cxnLst/>
              <a:rect l="l" t="t" r="r" b="b"/>
              <a:pathLst>
                <a:path w="72" h="132" extrusionOk="0">
                  <a:moveTo>
                    <a:pt x="0" y="1"/>
                  </a:moveTo>
                  <a:lnTo>
                    <a:pt x="0" y="132"/>
                  </a:lnTo>
                  <a:cubicBezTo>
                    <a:pt x="72" y="96"/>
                    <a:pt x="72"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2"/>
            <p:cNvSpPr/>
            <p:nvPr/>
          </p:nvSpPr>
          <p:spPr>
            <a:xfrm>
              <a:off x="5186350" y="3728350"/>
              <a:ext cx="235175" cy="33925"/>
            </a:xfrm>
            <a:custGeom>
              <a:avLst/>
              <a:gdLst/>
              <a:ahLst/>
              <a:cxnLst/>
              <a:rect l="l" t="t" r="r" b="b"/>
              <a:pathLst>
                <a:path w="9407" h="1357" extrusionOk="0">
                  <a:moveTo>
                    <a:pt x="756" y="0"/>
                  </a:moveTo>
                  <a:cubicBezTo>
                    <a:pt x="664" y="0"/>
                    <a:pt x="571" y="12"/>
                    <a:pt x="477" y="45"/>
                  </a:cubicBezTo>
                  <a:cubicBezTo>
                    <a:pt x="239" y="211"/>
                    <a:pt x="1" y="378"/>
                    <a:pt x="298" y="700"/>
                  </a:cubicBezTo>
                  <a:cubicBezTo>
                    <a:pt x="308" y="695"/>
                    <a:pt x="320" y="692"/>
                    <a:pt x="331" y="692"/>
                  </a:cubicBezTo>
                  <a:cubicBezTo>
                    <a:pt x="347" y="692"/>
                    <a:pt x="363" y="698"/>
                    <a:pt x="370" y="712"/>
                  </a:cubicBezTo>
                  <a:cubicBezTo>
                    <a:pt x="584" y="926"/>
                    <a:pt x="846" y="926"/>
                    <a:pt x="1120" y="926"/>
                  </a:cubicBezTo>
                  <a:cubicBezTo>
                    <a:pt x="1256" y="933"/>
                    <a:pt x="1393" y="935"/>
                    <a:pt x="1530" y="935"/>
                  </a:cubicBezTo>
                  <a:cubicBezTo>
                    <a:pt x="1947" y="935"/>
                    <a:pt x="2367" y="911"/>
                    <a:pt x="2788" y="911"/>
                  </a:cubicBezTo>
                  <a:cubicBezTo>
                    <a:pt x="3173" y="911"/>
                    <a:pt x="3558" y="932"/>
                    <a:pt x="3941" y="1009"/>
                  </a:cubicBezTo>
                  <a:cubicBezTo>
                    <a:pt x="4170" y="1054"/>
                    <a:pt x="4403" y="1064"/>
                    <a:pt x="4636" y="1064"/>
                  </a:cubicBezTo>
                  <a:cubicBezTo>
                    <a:pt x="4853" y="1064"/>
                    <a:pt x="5071" y="1055"/>
                    <a:pt x="5284" y="1055"/>
                  </a:cubicBezTo>
                  <a:cubicBezTo>
                    <a:pt x="5333" y="1055"/>
                    <a:pt x="5382" y="1056"/>
                    <a:pt x="5430" y="1057"/>
                  </a:cubicBezTo>
                  <a:cubicBezTo>
                    <a:pt x="5506" y="1050"/>
                    <a:pt x="5583" y="1048"/>
                    <a:pt x="5659" y="1048"/>
                  </a:cubicBezTo>
                  <a:cubicBezTo>
                    <a:pt x="6130" y="1048"/>
                    <a:pt x="6597" y="1153"/>
                    <a:pt x="7079" y="1153"/>
                  </a:cubicBezTo>
                  <a:cubicBezTo>
                    <a:pt x="7101" y="1153"/>
                    <a:pt x="7123" y="1153"/>
                    <a:pt x="7144" y="1152"/>
                  </a:cubicBezTo>
                  <a:cubicBezTo>
                    <a:pt x="7200" y="1149"/>
                    <a:pt x="7254" y="1148"/>
                    <a:pt x="7309" y="1148"/>
                  </a:cubicBezTo>
                  <a:cubicBezTo>
                    <a:pt x="7714" y="1148"/>
                    <a:pt x="8104" y="1220"/>
                    <a:pt x="8513" y="1283"/>
                  </a:cubicBezTo>
                  <a:cubicBezTo>
                    <a:pt x="8545" y="1277"/>
                    <a:pt x="8577" y="1274"/>
                    <a:pt x="8609" y="1274"/>
                  </a:cubicBezTo>
                  <a:cubicBezTo>
                    <a:pt x="8785" y="1274"/>
                    <a:pt x="8962" y="1357"/>
                    <a:pt x="9138" y="1357"/>
                  </a:cubicBezTo>
                  <a:cubicBezTo>
                    <a:pt x="9227" y="1357"/>
                    <a:pt x="9317" y="1336"/>
                    <a:pt x="9406" y="1271"/>
                  </a:cubicBezTo>
                  <a:cubicBezTo>
                    <a:pt x="9371" y="1009"/>
                    <a:pt x="9240" y="866"/>
                    <a:pt x="8978" y="854"/>
                  </a:cubicBezTo>
                  <a:cubicBezTo>
                    <a:pt x="8942" y="854"/>
                    <a:pt x="8894" y="854"/>
                    <a:pt x="8871" y="866"/>
                  </a:cubicBezTo>
                  <a:cubicBezTo>
                    <a:pt x="8240" y="640"/>
                    <a:pt x="7573" y="759"/>
                    <a:pt x="6930" y="592"/>
                  </a:cubicBezTo>
                  <a:cubicBezTo>
                    <a:pt x="6787" y="557"/>
                    <a:pt x="6620" y="533"/>
                    <a:pt x="6478" y="533"/>
                  </a:cubicBezTo>
                  <a:cubicBezTo>
                    <a:pt x="5739" y="331"/>
                    <a:pt x="4965" y="473"/>
                    <a:pt x="4227" y="295"/>
                  </a:cubicBezTo>
                  <a:cubicBezTo>
                    <a:pt x="3751" y="200"/>
                    <a:pt x="3239" y="319"/>
                    <a:pt x="2787" y="152"/>
                  </a:cubicBezTo>
                  <a:cubicBezTo>
                    <a:pt x="2406" y="92"/>
                    <a:pt x="2048" y="116"/>
                    <a:pt x="1679" y="104"/>
                  </a:cubicBezTo>
                  <a:cubicBezTo>
                    <a:pt x="1643" y="109"/>
                    <a:pt x="1607" y="110"/>
                    <a:pt x="1571" y="110"/>
                  </a:cubicBezTo>
                  <a:cubicBezTo>
                    <a:pt x="1297" y="110"/>
                    <a:pt x="1032" y="0"/>
                    <a:pt x="7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32"/>
            <p:cNvSpPr/>
            <p:nvPr/>
          </p:nvSpPr>
          <p:spPr>
            <a:xfrm>
              <a:off x="5197950" y="3766775"/>
              <a:ext cx="113450" cy="20900"/>
            </a:xfrm>
            <a:custGeom>
              <a:avLst/>
              <a:gdLst/>
              <a:ahLst/>
              <a:cxnLst/>
              <a:rect l="l" t="t" r="r" b="b"/>
              <a:pathLst>
                <a:path w="4538" h="836" extrusionOk="0">
                  <a:moveTo>
                    <a:pt x="750" y="0"/>
                  </a:moveTo>
                  <a:cubicBezTo>
                    <a:pt x="575" y="0"/>
                    <a:pt x="404" y="30"/>
                    <a:pt x="239" y="115"/>
                  </a:cubicBezTo>
                  <a:cubicBezTo>
                    <a:pt x="203" y="151"/>
                    <a:pt x="191" y="175"/>
                    <a:pt x="156" y="210"/>
                  </a:cubicBezTo>
                  <a:cubicBezTo>
                    <a:pt x="120" y="270"/>
                    <a:pt x="60" y="306"/>
                    <a:pt x="13" y="353"/>
                  </a:cubicBezTo>
                  <a:cubicBezTo>
                    <a:pt x="1" y="449"/>
                    <a:pt x="25" y="508"/>
                    <a:pt x="108" y="544"/>
                  </a:cubicBezTo>
                  <a:cubicBezTo>
                    <a:pt x="977" y="722"/>
                    <a:pt x="1858" y="758"/>
                    <a:pt x="2727" y="770"/>
                  </a:cubicBezTo>
                  <a:cubicBezTo>
                    <a:pt x="3058" y="777"/>
                    <a:pt x="3392" y="835"/>
                    <a:pt x="3721" y="835"/>
                  </a:cubicBezTo>
                  <a:cubicBezTo>
                    <a:pt x="3961" y="835"/>
                    <a:pt x="4199" y="804"/>
                    <a:pt x="4430" y="699"/>
                  </a:cubicBezTo>
                  <a:cubicBezTo>
                    <a:pt x="4501" y="651"/>
                    <a:pt x="4537" y="579"/>
                    <a:pt x="4537" y="484"/>
                  </a:cubicBezTo>
                  <a:cubicBezTo>
                    <a:pt x="4490" y="365"/>
                    <a:pt x="4394" y="282"/>
                    <a:pt x="4275" y="222"/>
                  </a:cubicBezTo>
                  <a:cubicBezTo>
                    <a:pt x="4072" y="160"/>
                    <a:pt x="3861" y="146"/>
                    <a:pt x="3648" y="146"/>
                  </a:cubicBezTo>
                  <a:cubicBezTo>
                    <a:pt x="3475" y="146"/>
                    <a:pt x="3301" y="155"/>
                    <a:pt x="3129" y="155"/>
                  </a:cubicBezTo>
                  <a:cubicBezTo>
                    <a:pt x="3066" y="155"/>
                    <a:pt x="3004" y="154"/>
                    <a:pt x="2942" y="151"/>
                  </a:cubicBezTo>
                  <a:lnTo>
                    <a:pt x="1775" y="151"/>
                  </a:lnTo>
                  <a:cubicBezTo>
                    <a:pt x="1608" y="151"/>
                    <a:pt x="1430" y="103"/>
                    <a:pt x="1251" y="56"/>
                  </a:cubicBezTo>
                  <a:cubicBezTo>
                    <a:pt x="1083" y="27"/>
                    <a:pt x="915" y="0"/>
                    <a:pt x="75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32"/>
            <p:cNvSpPr/>
            <p:nvPr/>
          </p:nvSpPr>
          <p:spPr>
            <a:xfrm>
              <a:off x="5181000" y="3696125"/>
              <a:ext cx="44375" cy="49850"/>
            </a:xfrm>
            <a:custGeom>
              <a:avLst/>
              <a:gdLst/>
              <a:ahLst/>
              <a:cxnLst/>
              <a:rect l="l" t="t" r="r" b="b"/>
              <a:pathLst>
                <a:path w="1775" h="1994" extrusionOk="0">
                  <a:moveTo>
                    <a:pt x="846" y="727"/>
                  </a:moveTo>
                  <a:lnTo>
                    <a:pt x="846" y="727"/>
                  </a:lnTo>
                  <a:cubicBezTo>
                    <a:pt x="851" y="730"/>
                    <a:pt x="857" y="735"/>
                    <a:pt x="862" y="740"/>
                  </a:cubicBezTo>
                  <a:lnTo>
                    <a:pt x="862" y="740"/>
                  </a:lnTo>
                  <a:cubicBezTo>
                    <a:pt x="853" y="736"/>
                    <a:pt x="846" y="733"/>
                    <a:pt x="846" y="727"/>
                  </a:cubicBezTo>
                  <a:close/>
                  <a:moveTo>
                    <a:pt x="596" y="0"/>
                  </a:moveTo>
                  <a:cubicBezTo>
                    <a:pt x="572" y="191"/>
                    <a:pt x="488" y="369"/>
                    <a:pt x="298" y="453"/>
                  </a:cubicBezTo>
                  <a:cubicBezTo>
                    <a:pt x="48" y="727"/>
                    <a:pt x="179" y="989"/>
                    <a:pt x="274" y="1262"/>
                  </a:cubicBezTo>
                  <a:cubicBezTo>
                    <a:pt x="238" y="1346"/>
                    <a:pt x="191" y="1405"/>
                    <a:pt x="107" y="1453"/>
                  </a:cubicBezTo>
                  <a:cubicBezTo>
                    <a:pt x="0" y="1608"/>
                    <a:pt x="36" y="1739"/>
                    <a:pt x="143" y="1870"/>
                  </a:cubicBezTo>
                  <a:cubicBezTo>
                    <a:pt x="207" y="1970"/>
                    <a:pt x="299" y="1994"/>
                    <a:pt x="403" y="1994"/>
                  </a:cubicBezTo>
                  <a:cubicBezTo>
                    <a:pt x="435" y="1994"/>
                    <a:pt x="467" y="1991"/>
                    <a:pt x="500" y="1989"/>
                  </a:cubicBezTo>
                  <a:cubicBezTo>
                    <a:pt x="453" y="1751"/>
                    <a:pt x="512" y="1572"/>
                    <a:pt x="715" y="1441"/>
                  </a:cubicBezTo>
                  <a:cubicBezTo>
                    <a:pt x="762" y="1393"/>
                    <a:pt x="810" y="1346"/>
                    <a:pt x="822" y="1274"/>
                  </a:cubicBezTo>
                  <a:cubicBezTo>
                    <a:pt x="880" y="1112"/>
                    <a:pt x="926" y="939"/>
                    <a:pt x="885" y="765"/>
                  </a:cubicBezTo>
                  <a:lnTo>
                    <a:pt x="885" y="765"/>
                  </a:lnTo>
                  <a:cubicBezTo>
                    <a:pt x="903" y="787"/>
                    <a:pt x="920" y="813"/>
                    <a:pt x="941" y="834"/>
                  </a:cubicBezTo>
                  <a:cubicBezTo>
                    <a:pt x="1085" y="942"/>
                    <a:pt x="1233" y="1006"/>
                    <a:pt x="1388" y="1006"/>
                  </a:cubicBezTo>
                  <a:cubicBezTo>
                    <a:pt x="1490" y="1006"/>
                    <a:pt x="1594" y="978"/>
                    <a:pt x="1703" y="917"/>
                  </a:cubicBezTo>
                  <a:cubicBezTo>
                    <a:pt x="1739" y="869"/>
                    <a:pt x="1774" y="810"/>
                    <a:pt x="1762" y="738"/>
                  </a:cubicBezTo>
                  <a:cubicBezTo>
                    <a:pt x="1608" y="488"/>
                    <a:pt x="1250" y="441"/>
                    <a:pt x="1143" y="143"/>
                  </a:cubicBezTo>
                  <a:cubicBezTo>
                    <a:pt x="953" y="143"/>
                    <a:pt x="762" y="119"/>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2"/>
            <p:cNvSpPr/>
            <p:nvPr/>
          </p:nvSpPr>
          <p:spPr>
            <a:xfrm>
              <a:off x="5195575" y="3752975"/>
              <a:ext cx="69375" cy="18250"/>
            </a:xfrm>
            <a:custGeom>
              <a:avLst/>
              <a:gdLst/>
              <a:ahLst/>
              <a:cxnLst/>
              <a:rect l="l" t="t" r="r" b="b"/>
              <a:pathLst>
                <a:path w="2775" h="730" extrusionOk="0">
                  <a:moveTo>
                    <a:pt x="430" y="0"/>
                  </a:moveTo>
                  <a:cubicBezTo>
                    <a:pt x="285" y="0"/>
                    <a:pt x="142" y="40"/>
                    <a:pt x="1" y="167"/>
                  </a:cubicBezTo>
                  <a:lnTo>
                    <a:pt x="1" y="441"/>
                  </a:lnTo>
                  <a:cubicBezTo>
                    <a:pt x="60" y="500"/>
                    <a:pt x="120" y="548"/>
                    <a:pt x="191" y="584"/>
                  </a:cubicBezTo>
                  <a:cubicBezTo>
                    <a:pt x="327" y="605"/>
                    <a:pt x="467" y="610"/>
                    <a:pt x="606" y="610"/>
                  </a:cubicBezTo>
                  <a:cubicBezTo>
                    <a:pt x="699" y="610"/>
                    <a:pt x="791" y="608"/>
                    <a:pt x="882" y="608"/>
                  </a:cubicBezTo>
                  <a:cubicBezTo>
                    <a:pt x="944" y="606"/>
                    <a:pt x="1007" y="605"/>
                    <a:pt x="1070" y="605"/>
                  </a:cubicBezTo>
                  <a:cubicBezTo>
                    <a:pt x="1415" y="605"/>
                    <a:pt x="1764" y="634"/>
                    <a:pt x="2096" y="715"/>
                  </a:cubicBezTo>
                  <a:cubicBezTo>
                    <a:pt x="2161" y="724"/>
                    <a:pt x="2223" y="730"/>
                    <a:pt x="2284" y="730"/>
                  </a:cubicBezTo>
                  <a:cubicBezTo>
                    <a:pt x="2381" y="730"/>
                    <a:pt x="2473" y="716"/>
                    <a:pt x="2560" y="679"/>
                  </a:cubicBezTo>
                  <a:cubicBezTo>
                    <a:pt x="2680" y="608"/>
                    <a:pt x="2739" y="524"/>
                    <a:pt x="2775" y="405"/>
                  </a:cubicBezTo>
                  <a:cubicBezTo>
                    <a:pt x="2775" y="310"/>
                    <a:pt x="2727" y="250"/>
                    <a:pt x="2656" y="203"/>
                  </a:cubicBezTo>
                  <a:cubicBezTo>
                    <a:pt x="2501" y="131"/>
                    <a:pt x="2334" y="119"/>
                    <a:pt x="2179" y="119"/>
                  </a:cubicBezTo>
                  <a:cubicBezTo>
                    <a:pt x="2001" y="113"/>
                    <a:pt x="1822" y="113"/>
                    <a:pt x="1644" y="113"/>
                  </a:cubicBezTo>
                  <a:cubicBezTo>
                    <a:pt x="1465" y="113"/>
                    <a:pt x="1286" y="113"/>
                    <a:pt x="1108" y="108"/>
                  </a:cubicBezTo>
                  <a:cubicBezTo>
                    <a:pt x="877" y="93"/>
                    <a:pt x="651" y="0"/>
                    <a:pt x="4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2"/>
            <p:cNvSpPr/>
            <p:nvPr/>
          </p:nvSpPr>
          <p:spPr>
            <a:xfrm>
              <a:off x="5195575" y="3748400"/>
              <a:ext cx="57475" cy="12300"/>
            </a:xfrm>
            <a:custGeom>
              <a:avLst/>
              <a:gdLst/>
              <a:ahLst/>
              <a:cxnLst/>
              <a:rect l="l" t="t" r="r" b="b"/>
              <a:pathLst>
                <a:path w="2299" h="492" extrusionOk="0">
                  <a:moveTo>
                    <a:pt x="162" y="0"/>
                  </a:moveTo>
                  <a:cubicBezTo>
                    <a:pt x="102" y="0"/>
                    <a:pt x="47" y="22"/>
                    <a:pt x="13" y="112"/>
                  </a:cubicBezTo>
                  <a:cubicBezTo>
                    <a:pt x="13" y="183"/>
                    <a:pt x="1" y="267"/>
                    <a:pt x="1" y="350"/>
                  </a:cubicBezTo>
                  <a:cubicBezTo>
                    <a:pt x="597" y="406"/>
                    <a:pt x="1194" y="491"/>
                    <a:pt x="1796" y="491"/>
                  </a:cubicBezTo>
                  <a:cubicBezTo>
                    <a:pt x="1963" y="491"/>
                    <a:pt x="2131" y="485"/>
                    <a:pt x="2299" y="469"/>
                  </a:cubicBezTo>
                  <a:cubicBezTo>
                    <a:pt x="2215" y="124"/>
                    <a:pt x="1894" y="183"/>
                    <a:pt x="1667" y="76"/>
                  </a:cubicBezTo>
                  <a:cubicBezTo>
                    <a:pt x="1538" y="60"/>
                    <a:pt x="1409" y="55"/>
                    <a:pt x="1281" y="55"/>
                  </a:cubicBezTo>
                  <a:cubicBezTo>
                    <a:pt x="1126" y="55"/>
                    <a:pt x="972" y="62"/>
                    <a:pt x="818" y="62"/>
                  </a:cubicBezTo>
                  <a:cubicBezTo>
                    <a:pt x="645" y="62"/>
                    <a:pt x="471" y="53"/>
                    <a:pt x="298" y="17"/>
                  </a:cubicBezTo>
                  <a:cubicBezTo>
                    <a:pt x="253" y="12"/>
                    <a:pt x="206" y="0"/>
                    <a:pt x="1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2"/>
            <p:cNvSpPr/>
            <p:nvPr/>
          </p:nvSpPr>
          <p:spPr>
            <a:xfrm>
              <a:off x="5175825" y="3773925"/>
              <a:ext cx="23650" cy="12100"/>
            </a:xfrm>
            <a:custGeom>
              <a:avLst/>
              <a:gdLst/>
              <a:ahLst/>
              <a:cxnLst/>
              <a:rect l="l" t="t" r="r" b="b"/>
              <a:pathLst>
                <a:path w="946" h="484" extrusionOk="0">
                  <a:moveTo>
                    <a:pt x="185" y="1"/>
                  </a:moveTo>
                  <a:cubicBezTo>
                    <a:pt x="1" y="1"/>
                    <a:pt x="86" y="185"/>
                    <a:pt x="64" y="282"/>
                  </a:cubicBezTo>
                  <a:cubicBezTo>
                    <a:pt x="112" y="424"/>
                    <a:pt x="207" y="484"/>
                    <a:pt x="350" y="484"/>
                  </a:cubicBezTo>
                  <a:lnTo>
                    <a:pt x="493" y="484"/>
                  </a:lnTo>
                  <a:lnTo>
                    <a:pt x="612" y="365"/>
                  </a:lnTo>
                  <a:cubicBezTo>
                    <a:pt x="743" y="341"/>
                    <a:pt x="874" y="317"/>
                    <a:pt x="945" y="174"/>
                  </a:cubicBezTo>
                  <a:cubicBezTo>
                    <a:pt x="945" y="127"/>
                    <a:pt x="922" y="103"/>
                    <a:pt x="898" y="67"/>
                  </a:cubicBezTo>
                  <a:cubicBezTo>
                    <a:pt x="683" y="43"/>
                    <a:pt x="481" y="20"/>
                    <a:pt x="255" y="8"/>
                  </a:cubicBezTo>
                  <a:cubicBezTo>
                    <a:pt x="228" y="3"/>
                    <a:pt x="205" y="1"/>
                    <a:pt x="1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2"/>
            <p:cNvSpPr/>
            <p:nvPr/>
          </p:nvSpPr>
          <p:spPr>
            <a:xfrm>
              <a:off x="5178900" y="3706550"/>
              <a:ext cx="13725" cy="21150"/>
            </a:xfrm>
            <a:custGeom>
              <a:avLst/>
              <a:gdLst/>
              <a:ahLst/>
              <a:cxnLst/>
              <a:rect l="l" t="t" r="r" b="b"/>
              <a:pathLst>
                <a:path w="549" h="846" extrusionOk="0">
                  <a:moveTo>
                    <a:pt x="239" y="0"/>
                  </a:moveTo>
                  <a:cubicBezTo>
                    <a:pt x="156" y="83"/>
                    <a:pt x="108" y="179"/>
                    <a:pt x="37" y="262"/>
                  </a:cubicBezTo>
                  <a:lnTo>
                    <a:pt x="72" y="298"/>
                  </a:lnTo>
                  <a:cubicBezTo>
                    <a:pt x="203" y="452"/>
                    <a:pt x="1" y="560"/>
                    <a:pt x="25" y="714"/>
                  </a:cubicBezTo>
                  <a:cubicBezTo>
                    <a:pt x="60" y="738"/>
                    <a:pt x="72" y="750"/>
                    <a:pt x="108" y="774"/>
                  </a:cubicBezTo>
                  <a:cubicBezTo>
                    <a:pt x="191" y="786"/>
                    <a:pt x="263" y="810"/>
                    <a:pt x="358" y="845"/>
                  </a:cubicBezTo>
                  <a:cubicBezTo>
                    <a:pt x="549" y="572"/>
                    <a:pt x="299" y="310"/>
                    <a:pt x="382" y="36"/>
                  </a:cubicBezTo>
                  <a:cubicBezTo>
                    <a:pt x="346" y="24"/>
                    <a:pt x="299" y="12"/>
                    <a:pt x="2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2"/>
            <p:cNvSpPr/>
            <p:nvPr/>
          </p:nvSpPr>
          <p:spPr>
            <a:xfrm>
              <a:off x="5173550" y="3732200"/>
              <a:ext cx="11325" cy="11875"/>
            </a:xfrm>
            <a:custGeom>
              <a:avLst/>
              <a:gdLst/>
              <a:ahLst/>
              <a:cxnLst/>
              <a:rect l="l" t="t" r="r" b="b"/>
              <a:pathLst>
                <a:path w="453" h="475" extrusionOk="0">
                  <a:moveTo>
                    <a:pt x="240" y="0"/>
                  </a:moveTo>
                  <a:cubicBezTo>
                    <a:pt x="139" y="0"/>
                    <a:pt x="51" y="29"/>
                    <a:pt x="36" y="188"/>
                  </a:cubicBezTo>
                  <a:cubicBezTo>
                    <a:pt x="1" y="474"/>
                    <a:pt x="298" y="296"/>
                    <a:pt x="393" y="415"/>
                  </a:cubicBezTo>
                  <a:cubicBezTo>
                    <a:pt x="393" y="427"/>
                    <a:pt x="441" y="427"/>
                    <a:pt x="453" y="427"/>
                  </a:cubicBezTo>
                  <a:cubicBezTo>
                    <a:pt x="441" y="284"/>
                    <a:pt x="441" y="141"/>
                    <a:pt x="417" y="10"/>
                  </a:cubicBezTo>
                  <a:cubicBezTo>
                    <a:pt x="361" y="10"/>
                    <a:pt x="298" y="0"/>
                    <a:pt x="24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2"/>
            <p:cNvSpPr/>
            <p:nvPr/>
          </p:nvSpPr>
          <p:spPr>
            <a:xfrm>
              <a:off x="5174750" y="3780950"/>
              <a:ext cx="10125" cy="12225"/>
            </a:xfrm>
            <a:custGeom>
              <a:avLst/>
              <a:gdLst/>
              <a:ahLst/>
              <a:cxnLst/>
              <a:rect l="l" t="t" r="r" b="b"/>
              <a:pathLst>
                <a:path w="405" h="489" extrusionOk="0">
                  <a:moveTo>
                    <a:pt x="119" y="1"/>
                  </a:moveTo>
                  <a:cubicBezTo>
                    <a:pt x="60" y="143"/>
                    <a:pt x="0" y="310"/>
                    <a:pt x="107" y="477"/>
                  </a:cubicBezTo>
                  <a:cubicBezTo>
                    <a:pt x="155" y="489"/>
                    <a:pt x="214" y="489"/>
                    <a:pt x="250" y="489"/>
                  </a:cubicBezTo>
                  <a:cubicBezTo>
                    <a:pt x="310" y="393"/>
                    <a:pt x="357" y="298"/>
                    <a:pt x="405" y="203"/>
                  </a:cubicBezTo>
                  <a:cubicBezTo>
                    <a:pt x="298" y="132"/>
                    <a:pt x="203" y="72"/>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2"/>
            <p:cNvSpPr/>
            <p:nvPr/>
          </p:nvSpPr>
          <p:spPr>
            <a:xfrm>
              <a:off x="5195575" y="3746125"/>
              <a:ext cx="17600" cy="5700"/>
            </a:xfrm>
            <a:custGeom>
              <a:avLst/>
              <a:gdLst/>
              <a:ahLst/>
              <a:cxnLst/>
              <a:rect l="l" t="t" r="r" b="b"/>
              <a:pathLst>
                <a:path w="704" h="228" extrusionOk="0">
                  <a:moveTo>
                    <a:pt x="1" y="1"/>
                  </a:moveTo>
                  <a:cubicBezTo>
                    <a:pt x="1" y="60"/>
                    <a:pt x="13" y="143"/>
                    <a:pt x="13" y="203"/>
                  </a:cubicBezTo>
                  <a:cubicBezTo>
                    <a:pt x="96" y="179"/>
                    <a:pt x="167" y="179"/>
                    <a:pt x="239" y="167"/>
                  </a:cubicBezTo>
                  <a:cubicBezTo>
                    <a:pt x="334" y="174"/>
                    <a:pt x="443" y="227"/>
                    <a:pt x="533" y="227"/>
                  </a:cubicBezTo>
                  <a:cubicBezTo>
                    <a:pt x="611" y="227"/>
                    <a:pt x="675" y="186"/>
                    <a:pt x="703" y="36"/>
                  </a:cubicBezTo>
                  <a:cubicBezTo>
                    <a:pt x="477" y="24"/>
                    <a:pt x="239" y="24"/>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32"/>
            <p:cNvSpPr/>
            <p:nvPr/>
          </p:nvSpPr>
          <p:spPr>
            <a:xfrm>
              <a:off x="5183075" y="3764575"/>
              <a:ext cx="4500" cy="4375"/>
            </a:xfrm>
            <a:custGeom>
              <a:avLst/>
              <a:gdLst/>
              <a:ahLst/>
              <a:cxnLst/>
              <a:rect l="l" t="t" r="r" b="b"/>
              <a:pathLst>
                <a:path w="180" h="175" extrusionOk="0">
                  <a:moveTo>
                    <a:pt x="96" y="1"/>
                  </a:moveTo>
                  <a:cubicBezTo>
                    <a:pt x="72" y="13"/>
                    <a:pt x="24" y="25"/>
                    <a:pt x="1" y="60"/>
                  </a:cubicBezTo>
                  <a:cubicBezTo>
                    <a:pt x="12" y="84"/>
                    <a:pt x="24" y="144"/>
                    <a:pt x="60" y="156"/>
                  </a:cubicBezTo>
                  <a:cubicBezTo>
                    <a:pt x="80" y="169"/>
                    <a:pt x="98" y="175"/>
                    <a:pt x="114" y="175"/>
                  </a:cubicBezTo>
                  <a:cubicBezTo>
                    <a:pt x="154" y="175"/>
                    <a:pt x="179" y="136"/>
                    <a:pt x="179" y="84"/>
                  </a:cubicBezTo>
                  <a:cubicBezTo>
                    <a:pt x="179" y="60"/>
                    <a:pt x="132" y="25"/>
                    <a:pt x="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32"/>
            <p:cNvSpPr/>
            <p:nvPr/>
          </p:nvSpPr>
          <p:spPr>
            <a:xfrm>
              <a:off x="5195875" y="3766250"/>
              <a:ext cx="8350" cy="5800"/>
            </a:xfrm>
            <a:custGeom>
              <a:avLst/>
              <a:gdLst/>
              <a:ahLst/>
              <a:cxnLst/>
              <a:rect l="l" t="t" r="r" b="b"/>
              <a:pathLst>
                <a:path w="334" h="232" extrusionOk="0">
                  <a:moveTo>
                    <a:pt x="131" y="0"/>
                  </a:moveTo>
                  <a:cubicBezTo>
                    <a:pt x="88" y="0"/>
                    <a:pt x="44" y="12"/>
                    <a:pt x="1" y="29"/>
                  </a:cubicBezTo>
                  <a:cubicBezTo>
                    <a:pt x="36" y="172"/>
                    <a:pt x="143" y="196"/>
                    <a:pt x="262" y="231"/>
                  </a:cubicBezTo>
                  <a:lnTo>
                    <a:pt x="286" y="208"/>
                  </a:lnTo>
                  <a:cubicBezTo>
                    <a:pt x="334" y="89"/>
                    <a:pt x="274" y="53"/>
                    <a:pt x="179" y="5"/>
                  </a:cubicBezTo>
                  <a:cubicBezTo>
                    <a:pt x="163" y="2"/>
                    <a:pt x="147"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2"/>
            <p:cNvSpPr/>
            <p:nvPr/>
          </p:nvSpPr>
          <p:spPr>
            <a:xfrm>
              <a:off x="5195275" y="3763975"/>
              <a:ext cx="5675" cy="3600"/>
            </a:xfrm>
            <a:custGeom>
              <a:avLst/>
              <a:gdLst/>
              <a:ahLst/>
              <a:cxnLst/>
              <a:rect l="l" t="t" r="r" b="b"/>
              <a:pathLst>
                <a:path w="227" h="144" extrusionOk="0">
                  <a:moveTo>
                    <a:pt x="1" y="1"/>
                  </a:moveTo>
                  <a:cubicBezTo>
                    <a:pt x="13" y="49"/>
                    <a:pt x="13" y="84"/>
                    <a:pt x="13" y="120"/>
                  </a:cubicBezTo>
                  <a:cubicBezTo>
                    <a:pt x="60" y="144"/>
                    <a:pt x="108" y="144"/>
                    <a:pt x="144" y="144"/>
                  </a:cubicBezTo>
                  <a:cubicBezTo>
                    <a:pt x="227" y="96"/>
                    <a:pt x="227" y="49"/>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2"/>
            <p:cNvSpPr/>
            <p:nvPr/>
          </p:nvSpPr>
          <p:spPr>
            <a:xfrm>
              <a:off x="5177425" y="3723025"/>
              <a:ext cx="4475" cy="3825"/>
            </a:xfrm>
            <a:custGeom>
              <a:avLst/>
              <a:gdLst/>
              <a:ahLst/>
              <a:cxnLst/>
              <a:rect l="l" t="t" r="r" b="b"/>
              <a:pathLst>
                <a:path w="179" h="153" extrusionOk="0">
                  <a:moveTo>
                    <a:pt x="84" y="1"/>
                  </a:moveTo>
                  <a:cubicBezTo>
                    <a:pt x="65" y="1"/>
                    <a:pt x="47" y="9"/>
                    <a:pt x="24" y="32"/>
                  </a:cubicBezTo>
                  <a:lnTo>
                    <a:pt x="0" y="79"/>
                  </a:lnTo>
                  <a:cubicBezTo>
                    <a:pt x="25" y="128"/>
                    <a:pt x="56" y="152"/>
                    <a:pt x="88" y="152"/>
                  </a:cubicBezTo>
                  <a:cubicBezTo>
                    <a:pt x="119" y="152"/>
                    <a:pt x="150" y="131"/>
                    <a:pt x="179" y="91"/>
                  </a:cubicBezTo>
                  <a:lnTo>
                    <a:pt x="143" y="55"/>
                  </a:lnTo>
                  <a:cubicBezTo>
                    <a:pt x="143" y="32"/>
                    <a:pt x="143" y="20"/>
                    <a:pt x="119" y="8"/>
                  </a:cubicBezTo>
                  <a:cubicBezTo>
                    <a:pt x="106" y="3"/>
                    <a:pt x="95"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2"/>
            <p:cNvSpPr/>
            <p:nvPr/>
          </p:nvSpPr>
          <p:spPr>
            <a:xfrm>
              <a:off x="5174150" y="3792850"/>
              <a:ext cx="3300" cy="1825"/>
            </a:xfrm>
            <a:custGeom>
              <a:avLst/>
              <a:gdLst/>
              <a:ahLst/>
              <a:cxnLst/>
              <a:rect l="l" t="t" r="r" b="b"/>
              <a:pathLst>
                <a:path w="132" h="73" extrusionOk="0">
                  <a:moveTo>
                    <a:pt x="131" y="1"/>
                  </a:moveTo>
                  <a:lnTo>
                    <a:pt x="131" y="1"/>
                  </a:lnTo>
                  <a:cubicBezTo>
                    <a:pt x="84" y="13"/>
                    <a:pt x="36" y="25"/>
                    <a:pt x="0" y="25"/>
                  </a:cubicBezTo>
                  <a:cubicBezTo>
                    <a:pt x="12" y="37"/>
                    <a:pt x="24" y="72"/>
                    <a:pt x="36" y="72"/>
                  </a:cubicBezTo>
                  <a:cubicBezTo>
                    <a:pt x="72" y="37"/>
                    <a:pt x="96" y="25"/>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2"/>
            <p:cNvSpPr/>
            <p:nvPr/>
          </p:nvSpPr>
          <p:spPr>
            <a:xfrm>
              <a:off x="5256600" y="3793150"/>
              <a:ext cx="22350" cy="3875"/>
            </a:xfrm>
            <a:custGeom>
              <a:avLst/>
              <a:gdLst/>
              <a:ahLst/>
              <a:cxnLst/>
              <a:rect l="l" t="t" r="r" b="b"/>
              <a:pathLst>
                <a:path w="894" h="155" extrusionOk="0">
                  <a:moveTo>
                    <a:pt x="0" y="1"/>
                  </a:moveTo>
                  <a:lnTo>
                    <a:pt x="0" y="1"/>
                  </a:lnTo>
                  <a:cubicBezTo>
                    <a:pt x="134" y="123"/>
                    <a:pt x="276" y="154"/>
                    <a:pt x="423" y="154"/>
                  </a:cubicBezTo>
                  <a:cubicBezTo>
                    <a:pt x="577" y="154"/>
                    <a:pt x="735" y="120"/>
                    <a:pt x="893" y="120"/>
                  </a:cubicBezTo>
                  <a:cubicBezTo>
                    <a:pt x="718" y="18"/>
                    <a:pt x="534" y="5"/>
                    <a:pt x="349" y="5"/>
                  </a:cubicBezTo>
                  <a:cubicBezTo>
                    <a:pt x="288" y="5"/>
                    <a:pt x="227" y="6"/>
                    <a:pt x="166" y="6"/>
                  </a:cubicBezTo>
                  <a:cubicBezTo>
                    <a:pt x="111" y="6"/>
                    <a:pt x="55" y="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2"/>
            <p:cNvSpPr/>
            <p:nvPr/>
          </p:nvSpPr>
          <p:spPr>
            <a:xfrm>
              <a:off x="5220575" y="3789450"/>
              <a:ext cx="15500" cy="3800"/>
            </a:xfrm>
            <a:custGeom>
              <a:avLst/>
              <a:gdLst/>
              <a:ahLst/>
              <a:cxnLst/>
              <a:rect l="l" t="t" r="r" b="b"/>
              <a:pathLst>
                <a:path w="620" h="152" extrusionOk="0">
                  <a:moveTo>
                    <a:pt x="162" y="1"/>
                  </a:moveTo>
                  <a:cubicBezTo>
                    <a:pt x="110" y="1"/>
                    <a:pt x="56" y="6"/>
                    <a:pt x="1" y="18"/>
                  </a:cubicBezTo>
                  <a:cubicBezTo>
                    <a:pt x="103" y="120"/>
                    <a:pt x="220" y="152"/>
                    <a:pt x="342" y="152"/>
                  </a:cubicBezTo>
                  <a:cubicBezTo>
                    <a:pt x="433" y="152"/>
                    <a:pt x="528" y="133"/>
                    <a:pt x="620" y="113"/>
                  </a:cubicBezTo>
                  <a:cubicBezTo>
                    <a:pt x="467" y="50"/>
                    <a:pt x="321" y="1"/>
                    <a:pt x="1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32"/>
            <p:cNvSpPr/>
            <p:nvPr/>
          </p:nvSpPr>
          <p:spPr>
            <a:xfrm>
              <a:off x="5199450" y="3800300"/>
              <a:ext cx="3300" cy="3300"/>
            </a:xfrm>
            <a:custGeom>
              <a:avLst/>
              <a:gdLst/>
              <a:ahLst/>
              <a:cxnLst/>
              <a:rect l="l" t="t" r="r" b="b"/>
              <a:pathLst>
                <a:path w="132" h="132" extrusionOk="0">
                  <a:moveTo>
                    <a:pt x="0" y="0"/>
                  </a:moveTo>
                  <a:lnTo>
                    <a:pt x="0" y="131"/>
                  </a:lnTo>
                  <a:lnTo>
                    <a:pt x="131" y="131"/>
                  </a:lnTo>
                  <a:lnTo>
                    <a:pt x="131" y="72"/>
                  </a:lnTo>
                  <a:lnTo>
                    <a:pt x="131" y="12"/>
                  </a:lnTo>
                  <a:cubicBezTo>
                    <a:pt x="84" y="12"/>
                    <a:pt x="24"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32"/>
            <p:cNvSpPr/>
            <p:nvPr/>
          </p:nvSpPr>
          <p:spPr>
            <a:xfrm>
              <a:off x="5344400" y="3888425"/>
              <a:ext cx="53600" cy="83650"/>
            </a:xfrm>
            <a:custGeom>
              <a:avLst/>
              <a:gdLst/>
              <a:ahLst/>
              <a:cxnLst/>
              <a:rect l="l" t="t" r="r" b="b"/>
              <a:pathLst>
                <a:path w="2144" h="3346" extrusionOk="0">
                  <a:moveTo>
                    <a:pt x="1068" y="1"/>
                  </a:moveTo>
                  <a:cubicBezTo>
                    <a:pt x="1025" y="1"/>
                    <a:pt x="979" y="22"/>
                    <a:pt x="941" y="71"/>
                  </a:cubicBezTo>
                  <a:lnTo>
                    <a:pt x="929" y="83"/>
                  </a:lnTo>
                  <a:cubicBezTo>
                    <a:pt x="870" y="107"/>
                    <a:pt x="822" y="143"/>
                    <a:pt x="810" y="202"/>
                  </a:cubicBezTo>
                  <a:cubicBezTo>
                    <a:pt x="775" y="226"/>
                    <a:pt x="763" y="250"/>
                    <a:pt x="751" y="297"/>
                  </a:cubicBezTo>
                  <a:cubicBezTo>
                    <a:pt x="751" y="369"/>
                    <a:pt x="691" y="428"/>
                    <a:pt x="632" y="476"/>
                  </a:cubicBezTo>
                  <a:cubicBezTo>
                    <a:pt x="537" y="655"/>
                    <a:pt x="239" y="678"/>
                    <a:pt x="298" y="964"/>
                  </a:cubicBezTo>
                  <a:cubicBezTo>
                    <a:pt x="358" y="1250"/>
                    <a:pt x="239" y="1488"/>
                    <a:pt x="167" y="1726"/>
                  </a:cubicBezTo>
                  <a:cubicBezTo>
                    <a:pt x="1" y="2310"/>
                    <a:pt x="72" y="2821"/>
                    <a:pt x="358" y="3345"/>
                  </a:cubicBezTo>
                  <a:cubicBezTo>
                    <a:pt x="608" y="3345"/>
                    <a:pt x="584" y="3214"/>
                    <a:pt x="513" y="3048"/>
                  </a:cubicBezTo>
                  <a:cubicBezTo>
                    <a:pt x="477" y="2833"/>
                    <a:pt x="417" y="2631"/>
                    <a:pt x="417" y="2429"/>
                  </a:cubicBezTo>
                  <a:cubicBezTo>
                    <a:pt x="417" y="2324"/>
                    <a:pt x="445" y="2291"/>
                    <a:pt x="484" y="2291"/>
                  </a:cubicBezTo>
                  <a:cubicBezTo>
                    <a:pt x="530" y="2291"/>
                    <a:pt x="592" y="2337"/>
                    <a:pt x="644" y="2369"/>
                  </a:cubicBezTo>
                  <a:cubicBezTo>
                    <a:pt x="971" y="2478"/>
                    <a:pt x="1292" y="2558"/>
                    <a:pt x="1620" y="2558"/>
                  </a:cubicBezTo>
                  <a:cubicBezTo>
                    <a:pt x="1757" y="2558"/>
                    <a:pt x="1896" y="2544"/>
                    <a:pt x="2037" y="2512"/>
                  </a:cubicBezTo>
                  <a:cubicBezTo>
                    <a:pt x="2132" y="2429"/>
                    <a:pt x="2144" y="2321"/>
                    <a:pt x="2049" y="2202"/>
                  </a:cubicBezTo>
                  <a:lnTo>
                    <a:pt x="1429" y="2155"/>
                  </a:lnTo>
                  <a:cubicBezTo>
                    <a:pt x="179" y="2071"/>
                    <a:pt x="429" y="1845"/>
                    <a:pt x="751" y="1024"/>
                  </a:cubicBezTo>
                  <a:cubicBezTo>
                    <a:pt x="787" y="1000"/>
                    <a:pt x="834" y="952"/>
                    <a:pt x="846" y="905"/>
                  </a:cubicBezTo>
                  <a:cubicBezTo>
                    <a:pt x="882" y="845"/>
                    <a:pt x="929" y="774"/>
                    <a:pt x="953" y="702"/>
                  </a:cubicBezTo>
                  <a:cubicBezTo>
                    <a:pt x="965" y="655"/>
                    <a:pt x="989" y="607"/>
                    <a:pt x="989" y="547"/>
                  </a:cubicBezTo>
                  <a:cubicBezTo>
                    <a:pt x="965" y="476"/>
                    <a:pt x="1001" y="405"/>
                    <a:pt x="1060" y="345"/>
                  </a:cubicBezTo>
                  <a:cubicBezTo>
                    <a:pt x="1132" y="285"/>
                    <a:pt x="1251" y="202"/>
                    <a:pt x="1191" y="83"/>
                  </a:cubicBezTo>
                  <a:cubicBezTo>
                    <a:pt x="1165" y="31"/>
                    <a:pt x="1118" y="1"/>
                    <a:pt x="10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2"/>
            <p:cNvSpPr/>
            <p:nvPr/>
          </p:nvSpPr>
          <p:spPr>
            <a:xfrm>
              <a:off x="5441150" y="3871725"/>
              <a:ext cx="77100" cy="10750"/>
            </a:xfrm>
            <a:custGeom>
              <a:avLst/>
              <a:gdLst/>
              <a:ahLst/>
              <a:cxnLst/>
              <a:rect l="l" t="t" r="r" b="b"/>
              <a:pathLst>
                <a:path w="3084" h="430" extrusionOk="0">
                  <a:moveTo>
                    <a:pt x="357" y="13"/>
                  </a:moveTo>
                  <a:cubicBezTo>
                    <a:pt x="286" y="132"/>
                    <a:pt x="0" y="1"/>
                    <a:pt x="72" y="263"/>
                  </a:cubicBezTo>
                  <a:cubicBezTo>
                    <a:pt x="691" y="311"/>
                    <a:pt x="1310" y="370"/>
                    <a:pt x="1917" y="430"/>
                  </a:cubicBezTo>
                  <a:cubicBezTo>
                    <a:pt x="2310" y="430"/>
                    <a:pt x="2691" y="418"/>
                    <a:pt x="3084" y="394"/>
                  </a:cubicBezTo>
                  <a:cubicBezTo>
                    <a:pt x="3036" y="322"/>
                    <a:pt x="2989" y="251"/>
                    <a:pt x="2953" y="156"/>
                  </a:cubicBezTo>
                  <a:cubicBezTo>
                    <a:pt x="2084" y="120"/>
                    <a:pt x="1227" y="60"/>
                    <a:pt x="357"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2"/>
            <p:cNvSpPr/>
            <p:nvPr/>
          </p:nvSpPr>
          <p:spPr>
            <a:xfrm>
              <a:off x="5389050" y="3872325"/>
              <a:ext cx="61050" cy="7000"/>
            </a:xfrm>
            <a:custGeom>
              <a:avLst/>
              <a:gdLst/>
              <a:ahLst/>
              <a:cxnLst/>
              <a:rect l="l" t="t" r="r" b="b"/>
              <a:pathLst>
                <a:path w="2442" h="280" extrusionOk="0">
                  <a:moveTo>
                    <a:pt x="1" y="1"/>
                  </a:moveTo>
                  <a:cubicBezTo>
                    <a:pt x="412" y="240"/>
                    <a:pt x="847" y="279"/>
                    <a:pt x="1280" y="279"/>
                  </a:cubicBezTo>
                  <a:cubicBezTo>
                    <a:pt x="1385" y="279"/>
                    <a:pt x="1491" y="277"/>
                    <a:pt x="1596" y="275"/>
                  </a:cubicBezTo>
                  <a:cubicBezTo>
                    <a:pt x="1643" y="228"/>
                    <a:pt x="1693" y="204"/>
                    <a:pt x="1742" y="204"/>
                  </a:cubicBezTo>
                  <a:cubicBezTo>
                    <a:pt x="1782" y="204"/>
                    <a:pt x="1821" y="219"/>
                    <a:pt x="1858" y="251"/>
                  </a:cubicBezTo>
                  <a:lnTo>
                    <a:pt x="2156" y="251"/>
                  </a:lnTo>
                  <a:cubicBezTo>
                    <a:pt x="2263" y="167"/>
                    <a:pt x="2358" y="96"/>
                    <a:pt x="2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2"/>
            <p:cNvSpPr/>
            <p:nvPr/>
          </p:nvSpPr>
          <p:spPr>
            <a:xfrm>
              <a:off x="5377450" y="3889100"/>
              <a:ext cx="51800" cy="11400"/>
            </a:xfrm>
            <a:custGeom>
              <a:avLst/>
              <a:gdLst/>
              <a:ahLst/>
              <a:cxnLst/>
              <a:rect l="l" t="t" r="r" b="b"/>
              <a:pathLst>
                <a:path w="2072" h="456" extrusionOk="0">
                  <a:moveTo>
                    <a:pt x="116" y="0"/>
                  </a:moveTo>
                  <a:cubicBezTo>
                    <a:pt x="74" y="0"/>
                    <a:pt x="43" y="19"/>
                    <a:pt x="36" y="56"/>
                  </a:cubicBezTo>
                  <a:cubicBezTo>
                    <a:pt x="0" y="258"/>
                    <a:pt x="215" y="211"/>
                    <a:pt x="298" y="282"/>
                  </a:cubicBezTo>
                  <a:cubicBezTo>
                    <a:pt x="572" y="411"/>
                    <a:pt x="849" y="455"/>
                    <a:pt x="1127" y="455"/>
                  </a:cubicBezTo>
                  <a:cubicBezTo>
                    <a:pt x="1441" y="455"/>
                    <a:pt x="1756" y="399"/>
                    <a:pt x="2072" y="342"/>
                  </a:cubicBezTo>
                  <a:cubicBezTo>
                    <a:pt x="2012" y="270"/>
                    <a:pt x="1953" y="211"/>
                    <a:pt x="1893" y="151"/>
                  </a:cubicBezTo>
                  <a:cubicBezTo>
                    <a:pt x="1334" y="116"/>
                    <a:pt x="762" y="80"/>
                    <a:pt x="203" y="20"/>
                  </a:cubicBezTo>
                  <a:cubicBezTo>
                    <a:pt x="171" y="7"/>
                    <a:pt x="142" y="0"/>
                    <a:pt x="1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32"/>
            <p:cNvSpPr/>
            <p:nvPr/>
          </p:nvSpPr>
          <p:spPr>
            <a:xfrm>
              <a:off x="5526500" y="3850375"/>
              <a:ext cx="38500" cy="12350"/>
            </a:xfrm>
            <a:custGeom>
              <a:avLst/>
              <a:gdLst/>
              <a:ahLst/>
              <a:cxnLst/>
              <a:rect l="l" t="t" r="r" b="b"/>
              <a:pathLst>
                <a:path w="1540" h="494" extrusionOk="0">
                  <a:moveTo>
                    <a:pt x="233" y="1"/>
                  </a:moveTo>
                  <a:cubicBezTo>
                    <a:pt x="0" y="1"/>
                    <a:pt x="58" y="212"/>
                    <a:pt x="99" y="414"/>
                  </a:cubicBezTo>
                  <a:cubicBezTo>
                    <a:pt x="129" y="438"/>
                    <a:pt x="150" y="451"/>
                    <a:pt x="174" y="451"/>
                  </a:cubicBezTo>
                  <a:cubicBezTo>
                    <a:pt x="187" y="451"/>
                    <a:pt x="201" y="447"/>
                    <a:pt x="218" y="438"/>
                  </a:cubicBezTo>
                  <a:cubicBezTo>
                    <a:pt x="431" y="473"/>
                    <a:pt x="643" y="493"/>
                    <a:pt x="856" y="493"/>
                  </a:cubicBezTo>
                  <a:cubicBezTo>
                    <a:pt x="1084" y="493"/>
                    <a:pt x="1312" y="470"/>
                    <a:pt x="1539" y="414"/>
                  </a:cubicBezTo>
                  <a:lnTo>
                    <a:pt x="1539" y="272"/>
                  </a:lnTo>
                  <a:cubicBezTo>
                    <a:pt x="1444" y="105"/>
                    <a:pt x="1206" y="164"/>
                    <a:pt x="1087" y="33"/>
                  </a:cubicBezTo>
                  <a:cubicBezTo>
                    <a:pt x="980" y="44"/>
                    <a:pt x="875" y="50"/>
                    <a:pt x="771" y="50"/>
                  </a:cubicBezTo>
                  <a:cubicBezTo>
                    <a:pt x="643" y="50"/>
                    <a:pt x="515" y="41"/>
                    <a:pt x="384" y="22"/>
                  </a:cubicBezTo>
                  <a:cubicBezTo>
                    <a:pt x="324" y="7"/>
                    <a:pt x="274" y="1"/>
                    <a:pt x="2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2"/>
            <p:cNvSpPr/>
            <p:nvPr/>
          </p:nvSpPr>
          <p:spPr>
            <a:xfrm>
              <a:off x="5353325" y="3964600"/>
              <a:ext cx="29500" cy="35750"/>
            </a:xfrm>
            <a:custGeom>
              <a:avLst/>
              <a:gdLst/>
              <a:ahLst/>
              <a:cxnLst/>
              <a:rect l="l" t="t" r="r" b="b"/>
              <a:pathLst>
                <a:path w="1180" h="1430" extrusionOk="0">
                  <a:moveTo>
                    <a:pt x="156" y="1"/>
                  </a:moveTo>
                  <a:cubicBezTo>
                    <a:pt x="132" y="120"/>
                    <a:pt x="120" y="239"/>
                    <a:pt x="1" y="298"/>
                  </a:cubicBezTo>
                  <a:cubicBezTo>
                    <a:pt x="215" y="870"/>
                    <a:pt x="489" y="1346"/>
                    <a:pt x="1144" y="1429"/>
                  </a:cubicBezTo>
                  <a:cubicBezTo>
                    <a:pt x="1180" y="1310"/>
                    <a:pt x="1120" y="1251"/>
                    <a:pt x="1013" y="1203"/>
                  </a:cubicBezTo>
                  <a:cubicBezTo>
                    <a:pt x="668" y="1179"/>
                    <a:pt x="656" y="882"/>
                    <a:pt x="537" y="656"/>
                  </a:cubicBezTo>
                  <a:cubicBezTo>
                    <a:pt x="406" y="429"/>
                    <a:pt x="406" y="155"/>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2"/>
            <p:cNvSpPr/>
            <p:nvPr/>
          </p:nvSpPr>
          <p:spPr>
            <a:xfrm>
              <a:off x="5366425" y="3836500"/>
              <a:ext cx="34850" cy="12350"/>
            </a:xfrm>
            <a:custGeom>
              <a:avLst/>
              <a:gdLst/>
              <a:ahLst/>
              <a:cxnLst/>
              <a:rect l="l" t="t" r="r" b="b"/>
              <a:pathLst>
                <a:path w="1394" h="494" extrusionOk="0">
                  <a:moveTo>
                    <a:pt x="297" y="1"/>
                  </a:moveTo>
                  <a:cubicBezTo>
                    <a:pt x="172" y="1"/>
                    <a:pt x="61" y="45"/>
                    <a:pt x="1" y="184"/>
                  </a:cubicBezTo>
                  <a:cubicBezTo>
                    <a:pt x="96" y="338"/>
                    <a:pt x="298" y="291"/>
                    <a:pt x="334" y="457"/>
                  </a:cubicBezTo>
                  <a:lnTo>
                    <a:pt x="370" y="481"/>
                  </a:lnTo>
                  <a:lnTo>
                    <a:pt x="394" y="457"/>
                  </a:lnTo>
                  <a:cubicBezTo>
                    <a:pt x="560" y="493"/>
                    <a:pt x="715" y="493"/>
                    <a:pt x="870" y="493"/>
                  </a:cubicBezTo>
                  <a:cubicBezTo>
                    <a:pt x="966" y="493"/>
                    <a:pt x="1056" y="448"/>
                    <a:pt x="1145" y="448"/>
                  </a:cubicBezTo>
                  <a:cubicBezTo>
                    <a:pt x="1176" y="448"/>
                    <a:pt x="1208" y="454"/>
                    <a:pt x="1239" y="469"/>
                  </a:cubicBezTo>
                  <a:cubicBezTo>
                    <a:pt x="1322" y="434"/>
                    <a:pt x="1394" y="398"/>
                    <a:pt x="1334" y="279"/>
                  </a:cubicBezTo>
                  <a:lnTo>
                    <a:pt x="1334" y="124"/>
                  </a:lnTo>
                  <a:cubicBezTo>
                    <a:pt x="1299" y="76"/>
                    <a:pt x="1251" y="41"/>
                    <a:pt x="1203" y="5"/>
                  </a:cubicBezTo>
                  <a:cubicBezTo>
                    <a:pt x="1144" y="53"/>
                    <a:pt x="1096" y="100"/>
                    <a:pt x="1049" y="136"/>
                  </a:cubicBezTo>
                  <a:cubicBezTo>
                    <a:pt x="1019" y="141"/>
                    <a:pt x="989" y="143"/>
                    <a:pt x="960" y="143"/>
                  </a:cubicBezTo>
                  <a:cubicBezTo>
                    <a:pt x="778" y="143"/>
                    <a:pt x="605" y="58"/>
                    <a:pt x="441" y="17"/>
                  </a:cubicBezTo>
                  <a:cubicBezTo>
                    <a:pt x="393" y="7"/>
                    <a:pt x="344" y="1"/>
                    <a:pt x="2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2"/>
            <p:cNvSpPr/>
            <p:nvPr/>
          </p:nvSpPr>
          <p:spPr>
            <a:xfrm>
              <a:off x="5368225" y="3880300"/>
              <a:ext cx="17875" cy="17050"/>
            </a:xfrm>
            <a:custGeom>
              <a:avLst/>
              <a:gdLst/>
              <a:ahLst/>
              <a:cxnLst/>
              <a:rect l="l" t="t" r="r" b="b"/>
              <a:pathLst>
                <a:path w="715" h="682" extrusionOk="0">
                  <a:moveTo>
                    <a:pt x="501" y="1"/>
                  </a:moveTo>
                  <a:cubicBezTo>
                    <a:pt x="427" y="1"/>
                    <a:pt x="348" y="54"/>
                    <a:pt x="274" y="98"/>
                  </a:cubicBezTo>
                  <a:cubicBezTo>
                    <a:pt x="155" y="170"/>
                    <a:pt x="48" y="265"/>
                    <a:pt x="0" y="396"/>
                  </a:cubicBezTo>
                  <a:cubicBezTo>
                    <a:pt x="286" y="396"/>
                    <a:pt x="131" y="563"/>
                    <a:pt x="119" y="682"/>
                  </a:cubicBezTo>
                  <a:cubicBezTo>
                    <a:pt x="310" y="670"/>
                    <a:pt x="488" y="670"/>
                    <a:pt x="667" y="646"/>
                  </a:cubicBezTo>
                  <a:cubicBezTo>
                    <a:pt x="703" y="527"/>
                    <a:pt x="357" y="563"/>
                    <a:pt x="572" y="384"/>
                  </a:cubicBezTo>
                  <a:cubicBezTo>
                    <a:pt x="572" y="265"/>
                    <a:pt x="715" y="158"/>
                    <a:pt x="631" y="75"/>
                  </a:cubicBezTo>
                  <a:cubicBezTo>
                    <a:pt x="591" y="21"/>
                    <a:pt x="547" y="1"/>
                    <a:pt x="5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2"/>
            <p:cNvSpPr/>
            <p:nvPr/>
          </p:nvSpPr>
          <p:spPr>
            <a:xfrm>
              <a:off x="5564675" y="3864225"/>
              <a:ext cx="36025" cy="5150"/>
            </a:xfrm>
            <a:custGeom>
              <a:avLst/>
              <a:gdLst/>
              <a:ahLst/>
              <a:cxnLst/>
              <a:rect l="l" t="t" r="r" b="b"/>
              <a:pathLst>
                <a:path w="1441" h="206" extrusionOk="0">
                  <a:moveTo>
                    <a:pt x="795" y="1"/>
                  </a:moveTo>
                  <a:cubicBezTo>
                    <a:pt x="582" y="1"/>
                    <a:pt x="368" y="34"/>
                    <a:pt x="157" y="34"/>
                  </a:cubicBezTo>
                  <a:cubicBezTo>
                    <a:pt x="104" y="34"/>
                    <a:pt x="52" y="32"/>
                    <a:pt x="0" y="27"/>
                  </a:cubicBezTo>
                  <a:lnTo>
                    <a:pt x="0" y="27"/>
                  </a:lnTo>
                  <a:cubicBezTo>
                    <a:pt x="477" y="206"/>
                    <a:pt x="953" y="158"/>
                    <a:pt x="1441" y="182"/>
                  </a:cubicBezTo>
                  <a:cubicBezTo>
                    <a:pt x="1231" y="37"/>
                    <a:pt x="1014" y="1"/>
                    <a:pt x="7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2"/>
            <p:cNvSpPr/>
            <p:nvPr/>
          </p:nvSpPr>
          <p:spPr>
            <a:xfrm>
              <a:off x="5376850" y="3843450"/>
              <a:ext cx="33950" cy="7775"/>
            </a:xfrm>
            <a:custGeom>
              <a:avLst/>
              <a:gdLst/>
              <a:ahLst/>
              <a:cxnLst/>
              <a:rect l="l" t="t" r="r" b="b"/>
              <a:pathLst>
                <a:path w="1358" h="311" extrusionOk="0">
                  <a:moveTo>
                    <a:pt x="917" y="1"/>
                  </a:moveTo>
                  <a:cubicBezTo>
                    <a:pt x="882" y="37"/>
                    <a:pt x="822" y="72"/>
                    <a:pt x="774" y="120"/>
                  </a:cubicBezTo>
                  <a:cubicBezTo>
                    <a:pt x="751" y="102"/>
                    <a:pt x="727" y="93"/>
                    <a:pt x="704" y="93"/>
                  </a:cubicBezTo>
                  <a:cubicBezTo>
                    <a:pt x="682" y="93"/>
                    <a:pt x="661" y="102"/>
                    <a:pt x="643" y="120"/>
                  </a:cubicBezTo>
                  <a:cubicBezTo>
                    <a:pt x="429" y="132"/>
                    <a:pt x="203" y="144"/>
                    <a:pt x="1" y="156"/>
                  </a:cubicBezTo>
                  <a:cubicBezTo>
                    <a:pt x="441" y="310"/>
                    <a:pt x="905" y="251"/>
                    <a:pt x="1358" y="275"/>
                  </a:cubicBezTo>
                  <a:cubicBezTo>
                    <a:pt x="1251" y="120"/>
                    <a:pt x="1072" y="84"/>
                    <a:pt x="9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2"/>
            <p:cNvSpPr/>
            <p:nvPr/>
          </p:nvSpPr>
          <p:spPr>
            <a:xfrm>
              <a:off x="5531925" y="3861325"/>
              <a:ext cx="33075" cy="3700"/>
            </a:xfrm>
            <a:custGeom>
              <a:avLst/>
              <a:gdLst/>
              <a:ahLst/>
              <a:cxnLst/>
              <a:rect l="l" t="t" r="r" b="b"/>
              <a:pathLst>
                <a:path w="1323" h="148" extrusionOk="0">
                  <a:moveTo>
                    <a:pt x="1322" y="0"/>
                  </a:moveTo>
                  <a:cubicBezTo>
                    <a:pt x="882" y="12"/>
                    <a:pt x="453" y="12"/>
                    <a:pt x="1" y="12"/>
                  </a:cubicBezTo>
                  <a:cubicBezTo>
                    <a:pt x="333" y="123"/>
                    <a:pt x="673" y="148"/>
                    <a:pt x="1020" y="148"/>
                  </a:cubicBezTo>
                  <a:cubicBezTo>
                    <a:pt x="1120" y="148"/>
                    <a:pt x="1221" y="146"/>
                    <a:pt x="1322" y="143"/>
                  </a:cubicBezTo>
                  <a:lnTo>
                    <a:pt x="132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2"/>
            <p:cNvSpPr/>
            <p:nvPr/>
          </p:nvSpPr>
          <p:spPr>
            <a:xfrm>
              <a:off x="5378625" y="3993750"/>
              <a:ext cx="25625" cy="7500"/>
            </a:xfrm>
            <a:custGeom>
              <a:avLst/>
              <a:gdLst/>
              <a:ahLst/>
              <a:cxnLst/>
              <a:rect l="l" t="t" r="r" b="b"/>
              <a:pathLst>
                <a:path w="1025" h="300" extrusionOk="0">
                  <a:moveTo>
                    <a:pt x="405" y="0"/>
                  </a:moveTo>
                  <a:cubicBezTo>
                    <a:pt x="273" y="0"/>
                    <a:pt x="138" y="14"/>
                    <a:pt x="1" y="37"/>
                  </a:cubicBezTo>
                  <a:lnTo>
                    <a:pt x="132" y="263"/>
                  </a:lnTo>
                  <a:cubicBezTo>
                    <a:pt x="227" y="275"/>
                    <a:pt x="334" y="275"/>
                    <a:pt x="418" y="299"/>
                  </a:cubicBezTo>
                  <a:cubicBezTo>
                    <a:pt x="512" y="162"/>
                    <a:pt x="641" y="152"/>
                    <a:pt x="774" y="152"/>
                  </a:cubicBezTo>
                  <a:cubicBezTo>
                    <a:pt x="796" y="152"/>
                    <a:pt x="818" y="152"/>
                    <a:pt x="840" y="152"/>
                  </a:cubicBezTo>
                  <a:cubicBezTo>
                    <a:pt x="903" y="152"/>
                    <a:pt x="966" y="150"/>
                    <a:pt x="1025" y="132"/>
                  </a:cubicBezTo>
                  <a:cubicBezTo>
                    <a:pt x="826" y="37"/>
                    <a:pt x="619" y="0"/>
                    <a:pt x="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2"/>
            <p:cNvSpPr/>
            <p:nvPr/>
          </p:nvSpPr>
          <p:spPr>
            <a:xfrm>
              <a:off x="5525675" y="3875250"/>
              <a:ext cx="25925" cy="3950"/>
            </a:xfrm>
            <a:custGeom>
              <a:avLst/>
              <a:gdLst/>
              <a:ahLst/>
              <a:cxnLst/>
              <a:rect l="l" t="t" r="r" b="b"/>
              <a:pathLst>
                <a:path w="1037" h="158" extrusionOk="0">
                  <a:moveTo>
                    <a:pt x="465" y="1"/>
                  </a:moveTo>
                  <a:cubicBezTo>
                    <a:pt x="310" y="1"/>
                    <a:pt x="154" y="15"/>
                    <a:pt x="1" y="15"/>
                  </a:cubicBezTo>
                  <a:cubicBezTo>
                    <a:pt x="154" y="128"/>
                    <a:pt x="320" y="158"/>
                    <a:pt x="489" y="158"/>
                  </a:cubicBezTo>
                  <a:cubicBezTo>
                    <a:pt x="674" y="158"/>
                    <a:pt x="862" y="122"/>
                    <a:pt x="1036" y="122"/>
                  </a:cubicBezTo>
                  <a:cubicBezTo>
                    <a:pt x="851" y="23"/>
                    <a:pt x="659"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2"/>
            <p:cNvSpPr/>
            <p:nvPr/>
          </p:nvSpPr>
          <p:spPr>
            <a:xfrm>
              <a:off x="5570925" y="3876125"/>
              <a:ext cx="16100" cy="2475"/>
            </a:xfrm>
            <a:custGeom>
              <a:avLst/>
              <a:gdLst/>
              <a:ahLst/>
              <a:cxnLst/>
              <a:rect l="l" t="t" r="r" b="b"/>
              <a:pathLst>
                <a:path w="644" h="99" extrusionOk="0">
                  <a:moveTo>
                    <a:pt x="316" y="0"/>
                  </a:moveTo>
                  <a:cubicBezTo>
                    <a:pt x="214" y="0"/>
                    <a:pt x="108" y="31"/>
                    <a:pt x="0" y="99"/>
                  </a:cubicBezTo>
                  <a:lnTo>
                    <a:pt x="643" y="99"/>
                  </a:lnTo>
                  <a:cubicBezTo>
                    <a:pt x="538" y="37"/>
                    <a:pt x="429" y="0"/>
                    <a:pt x="31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2"/>
            <p:cNvSpPr/>
            <p:nvPr/>
          </p:nvSpPr>
          <p:spPr>
            <a:xfrm>
              <a:off x="5556925" y="3876675"/>
              <a:ext cx="8950" cy="1925"/>
            </a:xfrm>
            <a:custGeom>
              <a:avLst/>
              <a:gdLst/>
              <a:ahLst/>
              <a:cxnLst/>
              <a:rect l="l" t="t" r="r" b="b"/>
              <a:pathLst>
                <a:path w="358" h="77" extrusionOk="0">
                  <a:moveTo>
                    <a:pt x="195" y="0"/>
                  </a:moveTo>
                  <a:cubicBezTo>
                    <a:pt x="130" y="0"/>
                    <a:pt x="65" y="32"/>
                    <a:pt x="1" y="77"/>
                  </a:cubicBezTo>
                  <a:lnTo>
                    <a:pt x="358" y="77"/>
                  </a:lnTo>
                  <a:cubicBezTo>
                    <a:pt x="304" y="22"/>
                    <a:pt x="249" y="0"/>
                    <a:pt x="1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2"/>
            <p:cNvSpPr/>
            <p:nvPr/>
          </p:nvSpPr>
          <p:spPr>
            <a:xfrm>
              <a:off x="5428950" y="3876100"/>
              <a:ext cx="6575" cy="2500"/>
            </a:xfrm>
            <a:custGeom>
              <a:avLst/>
              <a:gdLst/>
              <a:ahLst/>
              <a:cxnLst/>
              <a:rect l="l" t="t" r="r" b="b"/>
              <a:pathLst>
                <a:path w="263" h="100" extrusionOk="0">
                  <a:moveTo>
                    <a:pt x="134" y="0"/>
                  </a:moveTo>
                  <a:cubicBezTo>
                    <a:pt x="89" y="0"/>
                    <a:pt x="43" y="33"/>
                    <a:pt x="0" y="100"/>
                  </a:cubicBezTo>
                  <a:cubicBezTo>
                    <a:pt x="83" y="100"/>
                    <a:pt x="179" y="100"/>
                    <a:pt x="262" y="88"/>
                  </a:cubicBezTo>
                  <a:cubicBezTo>
                    <a:pt x="221" y="30"/>
                    <a:pt x="178" y="0"/>
                    <a:pt x="1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2"/>
            <p:cNvSpPr/>
            <p:nvPr/>
          </p:nvSpPr>
          <p:spPr>
            <a:xfrm>
              <a:off x="5364950" y="3890500"/>
              <a:ext cx="3000" cy="3000"/>
            </a:xfrm>
            <a:custGeom>
              <a:avLst/>
              <a:gdLst/>
              <a:ahLst/>
              <a:cxnLst/>
              <a:rect l="l" t="t" r="r" b="b"/>
              <a:pathLst>
                <a:path w="120" h="120" extrusionOk="0">
                  <a:moveTo>
                    <a:pt x="119" y="0"/>
                  </a:moveTo>
                  <a:lnTo>
                    <a:pt x="119" y="0"/>
                  </a:lnTo>
                  <a:cubicBezTo>
                    <a:pt x="48" y="24"/>
                    <a:pt x="12" y="48"/>
                    <a:pt x="0" y="119"/>
                  </a:cubicBezTo>
                  <a:lnTo>
                    <a:pt x="119"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2"/>
            <p:cNvSpPr/>
            <p:nvPr/>
          </p:nvSpPr>
          <p:spPr>
            <a:xfrm>
              <a:off x="5360475" y="3895850"/>
              <a:ext cx="3000" cy="4475"/>
            </a:xfrm>
            <a:custGeom>
              <a:avLst/>
              <a:gdLst/>
              <a:ahLst/>
              <a:cxnLst/>
              <a:rect l="l" t="t" r="r" b="b"/>
              <a:pathLst>
                <a:path w="120" h="179" extrusionOk="0">
                  <a:moveTo>
                    <a:pt x="120" y="0"/>
                  </a:moveTo>
                  <a:cubicBezTo>
                    <a:pt x="48" y="48"/>
                    <a:pt x="1" y="108"/>
                    <a:pt x="1" y="179"/>
                  </a:cubicBezTo>
                  <a:cubicBezTo>
                    <a:pt x="72" y="143"/>
                    <a:pt x="120" y="84"/>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2"/>
            <p:cNvSpPr/>
            <p:nvPr/>
          </p:nvSpPr>
          <p:spPr>
            <a:xfrm>
              <a:off x="5342625" y="3856850"/>
              <a:ext cx="4475" cy="4500"/>
            </a:xfrm>
            <a:custGeom>
              <a:avLst/>
              <a:gdLst/>
              <a:ahLst/>
              <a:cxnLst/>
              <a:rect l="l" t="t" r="r" b="b"/>
              <a:pathLst>
                <a:path w="179" h="180" extrusionOk="0">
                  <a:moveTo>
                    <a:pt x="48" y="1"/>
                  </a:moveTo>
                  <a:lnTo>
                    <a:pt x="0" y="179"/>
                  </a:lnTo>
                  <a:cubicBezTo>
                    <a:pt x="60" y="120"/>
                    <a:pt x="179" y="84"/>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2"/>
            <p:cNvSpPr/>
            <p:nvPr/>
          </p:nvSpPr>
          <p:spPr>
            <a:xfrm>
              <a:off x="5392925" y="3836325"/>
              <a:ext cx="3600" cy="3300"/>
            </a:xfrm>
            <a:custGeom>
              <a:avLst/>
              <a:gdLst/>
              <a:ahLst/>
              <a:cxnLst/>
              <a:rect l="l" t="t" r="r" b="b"/>
              <a:pathLst>
                <a:path w="144" h="132" extrusionOk="0">
                  <a:moveTo>
                    <a:pt x="143" y="0"/>
                  </a:moveTo>
                  <a:cubicBezTo>
                    <a:pt x="84" y="48"/>
                    <a:pt x="36" y="83"/>
                    <a:pt x="0" y="131"/>
                  </a:cubicBezTo>
                  <a:cubicBezTo>
                    <a:pt x="36" y="83"/>
                    <a:pt x="96" y="48"/>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2"/>
            <p:cNvSpPr/>
            <p:nvPr/>
          </p:nvSpPr>
          <p:spPr>
            <a:xfrm>
              <a:off x="5428650" y="2763850"/>
              <a:ext cx="25925" cy="27625"/>
            </a:xfrm>
            <a:custGeom>
              <a:avLst/>
              <a:gdLst/>
              <a:ahLst/>
              <a:cxnLst/>
              <a:rect l="l" t="t" r="r" b="b"/>
              <a:pathLst>
                <a:path w="1037" h="1105" extrusionOk="0">
                  <a:moveTo>
                    <a:pt x="596" y="1"/>
                  </a:moveTo>
                  <a:cubicBezTo>
                    <a:pt x="393" y="108"/>
                    <a:pt x="155" y="144"/>
                    <a:pt x="143" y="418"/>
                  </a:cubicBezTo>
                  <a:cubicBezTo>
                    <a:pt x="84" y="620"/>
                    <a:pt x="36" y="811"/>
                    <a:pt x="0" y="1001"/>
                  </a:cubicBezTo>
                  <a:cubicBezTo>
                    <a:pt x="88" y="1030"/>
                    <a:pt x="185" y="1105"/>
                    <a:pt x="277" y="1105"/>
                  </a:cubicBezTo>
                  <a:cubicBezTo>
                    <a:pt x="335" y="1105"/>
                    <a:pt x="390" y="1076"/>
                    <a:pt x="441" y="989"/>
                  </a:cubicBezTo>
                  <a:cubicBezTo>
                    <a:pt x="500" y="930"/>
                    <a:pt x="548" y="870"/>
                    <a:pt x="572" y="799"/>
                  </a:cubicBezTo>
                  <a:cubicBezTo>
                    <a:pt x="655" y="692"/>
                    <a:pt x="786" y="680"/>
                    <a:pt x="857" y="584"/>
                  </a:cubicBezTo>
                  <a:lnTo>
                    <a:pt x="1036" y="322"/>
                  </a:lnTo>
                  <a:cubicBezTo>
                    <a:pt x="965" y="96"/>
                    <a:pt x="774" y="84"/>
                    <a:pt x="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2"/>
            <p:cNvSpPr/>
            <p:nvPr/>
          </p:nvSpPr>
          <p:spPr>
            <a:xfrm>
              <a:off x="5448575" y="2706425"/>
              <a:ext cx="37550" cy="15650"/>
            </a:xfrm>
            <a:custGeom>
              <a:avLst/>
              <a:gdLst/>
              <a:ahLst/>
              <a:cxnLst/>
              <a:rect l="l" t="t" r="r" b="b"/>
              <a:pathLst>
                <a:path w="1502" h="626" extrusionOk="0">
                  <a:moveTo>
                    <a:pt x="787" y="0"/>
                  </a:moveTo>
                  <a:cubicBezTo>
                    <a:pt x="690" y="16"/>
                    <a:pt x="604" y="81"/>
                    <a:pt x="511" y="81"/>
                  </a:cubicBezTo>
                  <a:cubicBezTo>
                    <a:pt x="467" y="81"/>
                    <a:pt x="420" y="66"/>
                    <a:pt x="370" y="24"/>
                  </a:cubicBezTo>
                  <a:cubicBezTo>
                    <a:pt x="310" y="24"/>
                    <a:pt x="275" y="12"/>
                    <a:pt x="215" y="12"/>
                  </a:cubicBezTo>
                  <a:cubicBezTo>
                    <a:pt x="84" y="60"/>
                    <a:pt x="13" y="131"/>
                    <a:pt x="1" y="262"/>
                  </a:cubicBezTo>
                  <a:cubicBezTo>
                    <a:pt x="13" y="381"/>
                    <a:pt x="96" y="476"/>
                    <a:pt x="180" y="548"/>
                  </a:cubicBezTo>
                  <a:cubicBezTo>
                    <a:pt x="424" y="580"/>
                    <a:pt x="661" y="626"/>
                    <a:pt x="897" y="626"/>
                  </a:cubicBezTo>
                  <a:cubicBezTo>
                    <a:pt x="1098" y="626"/>
                    <a:pt x="1298" y="592"/>
                    <a:pt x="1501" y="488"/>
                  </a:cubicBezTo>
                  <a:cubicBezTo>
                    <a:pt x="1382" y="417"/>
                    <a:pt x="1299" y="357"/>
                    <a:pt x="1192" y="298"/>
                  </a:cubicBezTo>
                  <a:cubicBezTo>
                    <a:pt x="942" y="274"/>
                    <a:pt x="1001" y="155"/>
                    <a:pt x="1072" y="12"/>
                  </a:cubicBezTo>
                  <a:cubicBezTo>
                    <a:pt x="989" y="0"/>
                    <a:pt x="882" y="0"/>
                    <a:pt x="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2"/>
            <p:cNvSpPr/>
            <p:nvPr/>
          </p:nvSpPr>
          <p:spPr>
            <a:xfrm>
              <a:off x="5443525" y="2753675"/>
              <a:ext cx="36625" cy="17700"/>
            </a:xfrm>
            <a:custGeom>
              <a:avLst/>
              <a:gdLst/>
              <a:ahLst/>
              <a:cxnLst/>
              <a:rect l="l" t="t" r="r" b="b"/>
              <a:pathLst>
                <a:path w="1465" h="708" extrusionOk="0">
                  <a:moveTo>
                    <a:pt x="372" y="0"/>
                  </a:moveTo>
                  <a:cubicBezTo>
                    <a:pt x="290" y="0"/>
                    <a:pt x="212" y="30"/>
                    <a:pt x="143" y="98"/>
                  </a:cubicBezTo>
                  <a:cubicBezTo>
                    <a:pt x="143" y="217"/>
                    <a:pt x="96" y="325"/>
                    <a:pt x="1" y="396"/>
                  </a:cubicBezTo>
                  <a:cubicBezTo>
                    <a:pt x="60" y="634"/>
                    <a:pt x="251" y="682"/>
                    <a:pt x="441" y="706"/>
                  </a:cubicBezTo>
                  <a:cubicBezTo>
                    <a:pt x="481" y="704"/>
                    <a:pt x="521" y="704"/>
                    <a:pt x="561" y="704"/>
                  </a:cubicBezTo>
                  <a:cubicBezTo>
                    <a:pt x="666" y="704"/>
                    <a:pt x="773" y="707"/>
                    <a:pt x="880" y="707"/>
                  </a:cubicBezTo>
                  <a:cubicBezTo>
                    <a:pt x="1055" y="707"/>
                    <a:pt x="1232" y="698"/>
                    <a:pt x="1405" y="646"/>
                  </a:cubicBezTo>
                  <a:cubicBezTo>
                    <a:pt x="1465" y="503"/>
                    <a:pt x="1382" y="408"/>
                    <a:pt x="1274" y="337"/>
                  </a:cubicBezTo>
                  <a:cubicBezTo>
                    <a:pt x="1215" y="325"/>
                    <a:pt x="1155" y="325"/>
                    <a:pt x="1096" y="325"/>
                  </a:cubicBezTo>
                  <a:cubicBezTo>
                    <a:pt x="1055" y="328"/>
                    <a:pt x="1013" y="332"/>
                    <a:pt x="973" y="332"/>
                  </a:cubicBezTo>
                  <a:cubicBezTo>
                    <a:pt x="874" y="332"/>
                    <a:pt x="783" y="311"/>
                    <a:pt x="715" y="217"/>
                  </a:cubicBezTo>
                  <a:cubicBezTo>
                    <a:pt x="667" y="146"/>
                    <a:pt x="608" y="63"/>
                    <a:pt x="512" y="27"/>
                  </a:cubicBezTo>
                  <a:cubicBezTo>
                    <a:pt x="465" y="10"/>
                    <a:pt x="418" y="0"/>
                    <a:pt x="3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2"/>
            <p:cNvSpPr/>
            <p:nvPr/>
          </p:nvSpPr>
          <p:spPr>
            <a:xfrm>
              <a:off x="5448300" y="2735000"/>
              <a:ext cx="19650" cy="16650"/>
            </a:xfrm>
            <a:custGeom>
              <a:avLst/>
              <a:gdLst/>
              <a:ahLst/>
              <a:cxnLst/>
              <a:rect l="l" t="t" r="r" b="b"/>
              <a:pathLst>
                <a:path w="786" h="666" extrusionOk="0">
                  <a:moveTo>
                    <a:pt x="786" y="0"/>
                  </a:moveTo>
                  <a:cubicBezTo>
                    <a:pt x="627" y="0"/>
                    <a:pt x="474" y="5"/>
                    <a:pt x="318" y="5"/>
                  </a:cubicBezTo>
                  <a:cubicBezTo>
                    <a:pt x="241" y="5"/>
                    <a:pt x="163" y="4"/>
                    <a:pt x="83" y="0"/>
                  </a:cubicBezTo>
                  <a:lnTo>
                    <a:pt x="83" y="0"/>
                  </a:lnTo>
                  <a:cubicBezTo>
                    <a:pt x="0" y="179"/>
                    <a:pt x="119" y="298"/>
                    <a:pt x="226" y="417"/>
                  </a:cubicBezTo>
                  <a:cubicBezTo>
                    <a:pt x="226" y="464"/>
                    <a:pt x="226" y="500"/>
                    <a:pt x="202" y="548"/>
                  </a:cubicBezTo>
                  <a:cubicBezTo>
                    <a:pt x="273" y="635"/>
                    <a:pt x="356" y="665"/>
                    <a:pt x="447" y="665"/>
                  </a:cubicBezTo>
                  <a:cubicBezTo>
                    <a:pt x="479" y="665"/>
                    <a:pt x="513" y="661"/>
                    <a:pt x="548" y="655"/>
                  </a:cubicBezTo>
                  <a:cubicBezTo>
                    <a:pt x="619" y="643"/>
                    <a:pt x="667" y="595"/>
                    <a:pt x="702" y="536"/>
                  </a:cubicBezTo>
                  <a:cubicBezTo>
                    <a:pt x="679" y="500"/>
                    <a:pt x="679" y="476"/>
                    <a:pt x="667" y="441"/>
                  </a:cubicBezTo>
                  <a:cubicBezTo>
                    <a:pt x="714" y="298"/>
                    <a:pt x="738" y="143"/>
                    <a:pt x="7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2"/>
            <p:cNvSpPr/>
            <p:nvPr/>
          </p:nvSpPr>
          <p:spPr>
            <a:xfrm>
              <a:off x="5442925" y="2748375"/>
              <a:ext cx="23550" cy="9300"/>
            </a:xfrm>
            <a:custGeom>
              <a:avLst/>
              <a:gdLst/>
              <a:ahLst/>
              <a:cxnLst/>
              <a:rect l="l" t="t" r="r" b="b"/>
              <a:pathLst>
                <a:path w="942" h="372" extrusionOk="0">
                  <a:moveTo>
                    <a:pt x="417" y="13"/>
                  </a:moveTo>
                  <a:cubicBezTo>
                    <a:pt x="275" y="60"/>
                    <a:pt x="84" y="1"/>
                    <a:pt x="1" y="191"/>
                  </a:cubicBezTo>
                  <a:lnTo>
                    <a:pt x="1" y="203"/>
                  </a:lnTo>
                  <a:cubicBezTo>
                    <a:pt x="60" y="251"/>
                    <a:pt x="108" y="287"/>
                    <a:pt x="167" y="322"/>
                  </a:cubicBezTo>
                  <a:cubicBezTo>
                    <a:pt x="298" y="322"/>
                    <a:pt x="453" y="346"/>
                    <a:pt x="596" y="346"/>
                  </a:cubicBezTo>
                  <a:cubicBezTo>
                    <a:pt x="633" y="361"/>
                    <a:pt x="665" y="371"/>
                    <a:pt x="698" y="371"/>
                  </a:cubicBezTo>
                  <a:cubicBezTo>
                    <a:pt x="719" y="371"/>
                    <a:pt x="740" y="367"/>
                    <a:pt x="763" y="358"/>
                  </a:cubicBezTo>
                  <a:cubicBezTo>
                    <a:pt x="834" y="287"/>
                    <a:pt x="941" y="203"/>
                    <a:pt x="822" y="72"/>
                  </a:cubicBezTo>
                  <a:cubicBezTo>
                    <a:pt x="691" y="48"/>
                    <a:pt x="560" y="25"/>
                    <a:pt x="417"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2"/>
            <p:cNvSpPr/>
            <p:nvPr/>
          </p:nvSpPr>
          <p:spPr>
            <a:xfrm>
              <a:off x="5445300" y="2730825"/>
              <a:ext cx="9275" cy="15000"/>
            </a:xfrm>
            <a:custGeom>
              <a:avLst/>
              <a:gdLst/>
              <a:ahLst/>
              <a:cxnLst/>
              <a:rect l="l" t="t" r="r" b="b"/>
              <a:pathLst>
                <a:path w="371" h="600" extrusionOk="0">
                  <a:moveTo>
                    <a:pt x="120" y="0"/>
                  </a:moveTo>
                  <a:cubicBezTo>
                    <a:pt x="13" y="155"/>
                    <a:pt x="1" y="346"/>
                    <a:pt x="25" y="512"/>
                  </a:cubicBezTo>
                  <a:cubicBezTo>
                    <a:pt x="38" y="585"/>
                    <a:pt x="99" y="599"/>
                    <a:pt x="172" y="599"/>
                  </a:cubicBezTo>
                  <a:cubicBezTo>
                    <a:pt x="216" y="599"/>
                    <a:pt x="264" y="594"/>
                    <a:pt x="308" y="594"/>
                  </a:cubicBezTo>
                  <a:cubicBezTo>
                    <a:pt x="321" y="594"/>
                    <a:pt x="334" y="594"/>
                    <a:pt x="346" y="596"/>
                  </a:cubicBezTo>
                  <a:cubicBezTo>
                    <a:pt x="370" y="429"/>
                    <a:pt x="227" y="334"/>
                    <a:pt x="203" y="179"/>
                  </a:cubicBezTo>
                  <a:lnTo>
                    <a:pt x="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2"/>
            <p:cNvSpPr/>
            <p:nvPr/>
          </p:nvSpPr>
          <p:spPr>
            <a:xfrm>
              <a:off x="5439350" y="2711725"/>
              <a:ext cx="14625" cy="9000"/>
            </a:xfrm>
            <a:custGeom>
              <a:avLst/>
              <a:gdLst/>
              <a:ahLst/>
              <a:cxnLst/>
              <a:rect l="l" t="t" r="r" b="b"/>
              <a:pathLst>
                <a:path w="585" h="360" extrusionOk="0">
                  <a:moveTo>
                    <a:pt x="306" y="1"/>
                  </a:moveTo>
                  <a:cubicBezTo>
                    <a:pt x="261" y="1"/>
                    <a:pt x="217" y="19"/>
                    <a:pt x="179" y="50"/>
                  </a:cubicBezTo>
                  <a:cubicBezTo>
                    <a:pt x="25" y="145"/>
                    <a:pt x="1" y="241"/>
                    <a:pt x="168" y="360"/>
                  </a:cubicBezTo>
                  <a:cubicBezTo>
                    <a:pt x="298" y="360"/>
                    <a:pt x="429" y="348"/>
                    <a:pt x="560" y="336"/>
                  </a:cubicBezTo>
                  <a:cubicBezTo>
                    <a:pt x="584" y="217"/>
                    <a:pt x="549" y="110"/>
                    <a:pt x="429" y="50"/>
                  </a:cubicBezTo>
                  <a:cubicBezTo>
                    <a:pt x="390" y="16"/>
                    <a:pt x="347" y="1"/>
                    <a:pt x="3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2"/>
            <p:cNvSpPr/>
            <p:nvPr/>
          </p:nvSpPr>
          <p:spPr>
            <a:xfrm>
              <a:off x="5530750" y="2720700"/>
              <a:ext cx="19075" cy="3700"/>
            </a:xfrm>
            <a:custGeom>
              <a:avLst/>
              <a:gdLst/>
              <a:ahLst/>
              <a:cxnLst/>
              <a:rect l="l" t="t" r="r" b="b"/>
              <a:pathLst>
                <a:path w="763" h="148" extrusionOk="0">
                  <a:moveTo>
                    <a:pt x="386" y="0"/>
                  </a:moveTo>
                  <a:cubicBezTo>
                    <a:pt x="267" y="0"/>
                    <a:pt x="140" y="24"/>
                    <a:pt x="0" y="108"/>
                  </a:cubicBezTo>
                  <a:cubicBezTo>
                    <a:pt x="179" y="120"/>
                    <a:pt x="274" y="120"/>
                    <a:pt x="357" y="143"/>
                  </a:cubicBezTo>
                  <a:cubicBezTo>
                    <a:pt x="409" y="143"/>
                    <a:pt x="459" y="147"/>
                    <a:pt x="507" y="147"/>
                  </a:cubicBezTo>
                  <a:cubicBezTo>
                    <a:pt x="603" y="147"/>
                    <a:pt x="691" y="132"/>
                    <a:pt x="762" y="36"/>
                  </a:cubicBezTo>
                  <a:cubicBezTo>
                    <a:pt x="642" y="30"/>
                    <a:pt x="519" y="0"/>
                    <a:pt x="3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2"/>
            <p:cNvSpPr/>
            <p:nvPr/>
          </p:nvSpPr>
          <p:spPr>
            <a:xfrm>
              <a:off x="5436075" y="2751525"/>
              <a:ext cx="6575" cy="6950"/>
            </a:xfrm>
            <a:custGeom>
              <a:avLst/>
              <a:gdLst/>
              <a:ahLst/>
              <a:cxnLst/>
              <a:rect l="l" t="t" r="r" b="b"/>
              <a:pathLst>
                <a:path w="263" h="278" extrusionOk="0">
                  <a:moveTo>
                    <a:pt x="88" y="0"/>
                  </a:moveTo>
                  <a:cubicBezTo>
                    <a:pt x="51" y="0"/>
                    <a:pt x="22" y="27"/>
                    <a:pt x="13" y="113"/>
                  </a:cubicBezTo>
                  <a:cubicBezTo>
                    <a:pt x="1" y="161"/>
                    <a:pt x="37" y="256"/>
                    <a:pt x="84" y="268"/>
                  </a:cubicBezTo>
                  <a:cubicBezTo>
                    <a:pt x="107" y="274"/>
                    <a:pt x="126" y="277"/>
                    <a:pt x="143" y="277"/>
                  </a:cubicBezTo>
                  <a:cubicBezTo>
                    <a:pt x="251" y="277"/>
                    <a:pt x="253" y="158"/>
                    <a:pt x="263" y="65"/>
                  </a:cubicBezTo>
                  <a:cubicBezTo>
                    <a:pt x="213" y="58"/>
                    <a:pt x="142" y="0"/>
                    <a:pt x="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2"/>
            <p:cNvSpPr/>
            <p:nvPr/>
          </p:nvSpPr>
          <p:spPr>
            <a:xfrm>
              <a:off x="5795050" y="2943050"/>
              <a:ext cx="10150" cy="3600"/>
            </a:xfrm>
            <a:custGeom>
              <a:avLst/>
              <a:gdLst/>
              <a:ahLst/>
              <a:cxnLst/>
              <a:rect l="l" t="t" r="r" b="b"/>
              <a:pathLst>
                <a:path w="406" h="144" extrusionOk="0">
                  <a:moveTo>
                    <a:pt x="239" y="1"/>
                  </a:moveTo>
                  <a:cubicBezTo>
                    <a:pt x="142" y="1"/>
                    <a:pt x="54" y="24"/>
                    <a:pt x="1" y="132"/>
                  </a:cubicBezTo>
                  <a:cubicBezTo>
                    <a:pt x="52" y="136"/>
                    <a:pt x="106" y="143"/>
                    <a:pt x="159" y="143"/>
                  </a:cubicBezTo>
                  <a:cubicBezTo>
                    <a:pt x="254" y="143"/>
                    <a:pt x="344" y="120"/>
                    <a:pt x="406" y="12"/>
                  </a:cubicBezTo>
                  <a:cubicBezTo>
                    <a:pt x="350" y="8"/>
                    <a:pt x="293" y="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2"/>
            <p:cNvSpPr/>
            <p:nvPr/>
          </p:nvSpPr>
          <p:spPr>
            <a:xfrm>
              <a:off x="5445900" y="2779525"/>
              <a:ext cx="61650" cy="11425"/>
            </a:xfrm>
            <a:custGeom>
              <a:avLst/>
              <a:gdLst/>
              <a:ahLst/>
              <a:cxnLst/>
              <a:rect l="l" t="t" r="r" b="b"/>
              <a:pathLst>
                <a:path w="2466" h="457" extrusionOk="0">
                  <a:moveTo>
                    <a:pt x="1893" y="0"/>
                  </a:moveTo>
                  <a:cubicBezTo>
                    <a:pt x="1694" y="0"/>
                    <a:pt x="1495" y="28"/>
                    <a:pt x="1299" y="65"/>
                  </a:cubicBezTo>
                  <a:lnTo>
                    <a:pt x="191" y="65"/>
                  </a:lnTo>
                  <a:cubicBezTo>
                    <a:pt x="167" y="76"/>
                    <a:pt x="144" y="76"/>
                    <a:pt x="108" y="88"/>
                  </a:cubicBezTo>
                  <a:cubicBezTo>
                    <a:pt x="48" y="172"/>
                    <a:pt x="1" y="243"/>
                    <a:pt x="36" y="350"/>
                  </a:cubicBezTo>
                  <a:lnTo>
                    <a:pt x="48" y="410"/>
                  </a:lnTo>
                  <a:cubicBezTo>
                    <a:pt x="226" y="438"/>
                    <a:pt x="409" y="456"/>
                    <a:pt x="592" y="456"/>
                  </a:cubicBezTo>
                  <a:cubicBezTo>
                    <a:pt x="790" y="456"/>
                    <a:pt x="988" y="435"/>
                    <a:pt x="1179" y="386"/>
                  </a:cubicBezTo>
                  <a:lnTo>
                    <a:pt x="1168" y="362"/>
                  </a:lnTo>
                  <a:cubicBezTo>
                    <a:pt x="1217" y="331"/>
                    <a:pt x="1267" y="313"/>
                    <a:pt x="1319" y="313"/>
                  </a:cubicBezTo>
                  <a:cubicBezTo>
                    <a:pt x="1366" y="313"/>
                    <a:pt x="1414" y="328"/>
                    <a:pt x="1465" y="362"/>
                  </a:cubicBezTo>
                  <a:cubicBezTo>
                    <a:pt x="1489" y="368"/>
                    <a:pt x="1510" y="371"/>
                    <a:pt x="1531" y="371"/>
                  </a:cubicBezTo>
                  <a:cubicBezTo>
                    <a:pt x="1552" y="371"/>
                    <a:pt x="1572" y="368"/>
                    <a:pt x="1596" y="362"/>
                  </a:cubicBezTo>
                  <a:cubicBezTo>
                    <a:pt x="1707" y="246"/>
                    <a:pt x="1830" y="221"/>
                    <a:pt x="1957" y="221"/>
                  </a:cubicBezTo>
                  <a:cubicBezTo>
                    <a:pt x="2052" y="221"/>
                    <a:pt x="2149" y="235"/>
                    <a:pt x="2246" y="235"/>
                  </a:cubicBezTo>
                  <a:cubicBezTo>
                    <a:pt x="2312" y="235"/>
                    <a:pt x="2377" y="229"/>
                    <a:pt x="2442" y="207"/>
                  </a:cubicBezTo>
                  <a:cubicBezTo>
                    <a:pt x="2465" y="172"/>
                    <a:pt x="2465" y="124"/>
                    <a:pt x="2453" y="88"/>
                  </a:cubicBezTo>
                  <a:cubicBezTo>
                    <a:pt x="2268" y="25"/>
                    <a:pt x="2081" y="0"/>
                    <a:pt x="18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2"/>
            <p:cNvSpPr/>
            <p:nvPr/>
          </p:nvSpPr>
          <p:spPr>
            <a:xfrm>
              <a:off x="5483700" y="2755925"/>
              <a:ext cx="48550" cy="11525"/>
            </a:xfrm>
            <a:custGeom>
              <a:avLst/>
              <a:gdLst/>
              <a:ahLst/>
              <a:cxnLst/>
              <a:rect l="l" t="t" r="r" b="b"/>
              <a:pathLst>
                <a:path w="1942" h="461" extrusionOk="0">
                  <a:moveTo>
                    <a:pt x="160" y="1"/>
                  </a:moveTo>
                  <a:cubicBezTo>
                    <a:pt x="129" y="1"/>
                    <a:pt x="94" y="16"/>
                    <a:pt x="60" y="44"/>
                  </a:cubicBezTo>
                  <a:cubicBezTo>
                    <a:pt x="1" y="139"/>
                    <a:pt x="1" y="247"/>
                    <a:pt x="84" y="354"/>
                  </a:cubicBezTo>
                  <a:cubicBezTo>
                    <a:pt x="153" y="389"/>
                    <a:pt x="224" y="401"/>
                    <a:pt x="297" y="401"/>
                  </a:cubicBezTo>
                  <a:cubicBezTo>
                    <a:pt x="419" y="401"/>
                    <a:pt x="544" y="370"/>
                    <a:pt x="667" y="370"/>
                  </a:cubicBezTo>
                  <a:cubicBezTo>
                    <a:pt x="765" y="370"/>
                    <a:pt x="862" y="389"/>
                    <a:pt x="953" y="461"/>
                  </a:cubicBezTo>
                  <a:cubicBezTo>
                    <a:pt x="1287" y="461"/>
                    <a:pt x="1620" y="437"/>
                    <a:pt x="1942" y="437"/>
                  </a:cubicBezTo>
                  <a:cubicBezTo>
                    <a:pt x="1942" y="258"/>
                    <a:pt x="1870" y="223"/>
                    <a:pt x="1692" y="187"/>
                  </a:cubicBezTo>
                  <a:cubicBezTo>
                    <a:pt x="1583" y="173"/>
                    <a:pt x="1474" y="170"/>
                    <a:pt x="1364" y="170"/>
                  </a:cubicBezTo>
                  <a:cubicBezTo>
                    <a:pt x="1232" y="170"/>
                    <a:pt x="1099" y="175"/>
                    <a:pt x="967" y="175"/>
                  </a:cubicBezTo>
                  <a:cubicBezTo>
                    <a:pt x="724" y="175"/>
                    <a:pt x="483" y="157"/>
                    <a:pt x="251" y="56"/>
                  </a:cubicBezTo>
                  <a:cubicBezTo>
                    <a:pt x="226" y="19"/>
                    <a:pt x="195" y="1"/>
                    <a:pt x="1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2"/>
            <p:cNvSpPr/>
            <p:nvPr/>
          </p:nvSpPr>
          <p:spPr>
            <a:xfrm>
              <a:off x="5475375" y="2761075"/>
              <a:ext cx="32475" cy="9075"/>
            </a:xfrm>
            <a:custGeom>
              <a:avLst/>
              <a:gdLst/>
              <a:ahLst/>
              <a:cxnLst/>
              <a:rect l="l" t="t" r="r" b="b"/>
              <a:pathLst>
                <a:path w="1299" h="363" extrusionOk="0">
                  <a:moveTo>
                    <a:pt x="219" y="0"/>
                  </a:moveTo>
                  <a:cubicBezTo>
                    <a:pt x="136" y="0"/>
                    <a:pt x="64" y="39"/>
                    <a:pt x="0" y="124"/>
                  </a:cubicBezTo>
                  <a:cubicBezTo>
                    <a:pt x="48" y="207"/>
                    <a:pt x="96" y="291"/>
                    <a:pt x="131" y="362"/>
                  </a:cubicBezTo>
                  <a:cubicBezTo>
                    <a:pt x="524" y="326"/>
                    <a:pt x="905" y="291"/>
                    <a:pt x="1298" y="243"/>
                  </a:cubicBezTo>
                  <a:cubicBezTo>
                    <a:pt x="1162" y="101"/>
                    <a:pt x="998" y="85"/>
                    <a:pt x="829" y="85"/>
                  </a:cubicBezTo>
                  <a:cubicBezTo>
                    <a:pt x="781" y="85"/>
                    <a:pt x="733" y="86"/>
                    <a:pt x="684" y="86"/>
                  </a:cubicBezTo>
                  <a:cubicBezTo>
                    <a:pt x="590" y="86"/>
                    <a:pt x="495" y="81"/>
                    <a:pt x="405" y="52"/>
                  </a:cubicBezTo>
                  <a:cubicBezTo>
                    <a:pt x="338" y="19"/>
                    <a:pt x="276" y="0"/>
                    <a:pt x="2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2"/>
            <p:cNvSpPr/>
            <p:nvPr/>
          </p:nvSpPr>
          <p:spPr>
            <a:xfrm>
              <a:off x="5478350" y="2777975"/>
              <a:ext cx="32775" cy="3775"/>
            </a:xfrm>
            <a:custGeom>
              <a:avLst/>
              <a:gdLst/>
              <a:ahLst/>
              <a:cxnLst/>
              <a:rect l="l" t="t" r="r" b="b"/>
              <a:pathLst>
                <a:path w="1311" h="151" extrusionOk="0">
                  <a:moveTo>
                    <a:pt x="748" y="0"/>
                  </a:moveTo>
                  <a:cubicBezTo>
                    <a:pt x="497" y="0"/>
                    <a:pt x="245" y="25"/>
                    <a:pt x="1" y="127"/>
                  </a:cubicBezTo>
                  <a:cubicBezTo>
                    <a:pt x="393" y="138"/>
                    <a:pt x="774" y="138"/>
                    <a:pt x="1167" y="150"/>
                  </a:cubicBezTo>
                  <a:cubicBezTo>
                    <a:pt x="1203" y="103"/>
                    <a:pt x="1263" y="67"/>
                    <a:pt x="1310" y="19"/>
                  </a:cubicBezTo>
                  <a:cubicBezTo>
                    <a:pt x="1126" y="14"/>
                    <a:pt x="937" y="0"/>
                    <a:pt x="7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2"/>
            <p:cNvSpPr/>
            <p:nvPr/>
          </p:nvSpPr>
          <p:spPr>
            <a:xfrm>
              <a:off x="5439650" y="2776050"/>
              <a:ext cx="11350" cy="7550"/>
            </a:xfrm>
            <a:custGeom>
              <a:avLst/>
              <a:gdLst/>
              <a:ahLst/>
              <a:cxnLst/>
              <a:rect l="l" t="t" r="r" b="b"/>
              <a:pathLst>
                <a:path w="454" h="302" extrusionOk="0">
                  <a:moveTo>
                    <a:pt x="105" y="0"/>
                  </a:moveTo>
                  <a:cubicBezTo>
                    <a:pt x="44" y="0"/>
                    <a:pt x="1" y="48"/>
                    <a:pt x="1" y="215"/>
                  </a:cubicBezTo>
                  <a:cubicBezTo>
                    <a:pt x="60" y="275"/>
                    <a:pt x="123" y="302"/>
                    <a:pt x="188" y="302"/>
                  </a:cubicBezTo>
                  <a:cubicBezTo>
                    <a:pt x="254" y="302"/>
                    <a:pt x="322" y="275"/>
                    <a:pt x="394" y="227"/>
                  </a:cubicBezTo>
                  <a:cubicBezTo>
                    <a:pt x="406" y="215"/>
                    <a:pt x="429" y="204"/>
                    <a:pt x="453" y="180"/>
                  </a:cubicBezTo>
                  <a:cubicBezTo>
                    <a:pt x="453" y="144"/>
                    <a:pt x="429" y="108"/>
                    <a:pt x="417" y="73"/>
                  </a:cubicBezTo>
                  <a:cubicBezTo>
                    <a:pt x="405" y="79"/>
                    <a:pt x="391" y="82"/>
                    <a:pt x="376" y="82"/>
                  </a:cubicBezTo>
                  <a:cubicBezTo>
                    <a:pt x="295" y="82"/>
                    <a:pt x="185" y="0"/>
                    <a:pt x="1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2"/>
            <p:cNvSpPr/>
            <p:nvPr/>
          </p:nvSpPr>
          <p:spPr>
            <a:xfrm>
              <a:off x="5572400" y="2921625"/>
              <a:ext cx="13425" cy="3450"/>
            </a:xfrm>
            <a:custGeom>
              <a:avLst/>
              <a:gdLst/>
              <a:ahLst/>
              <a:cxnLst/>
              <a:rect l="l" t="t" r="r" b="b"/>
              <a:pathLst>
                <a:path w="537" h="138" extrusionOk="0">
                  <a:moveTo>
                    <a:pt x="1" y="0"/>
                  </a:moveTo>
                  <a:cubicBezTo>
                    <a:pt x="93" y="93"/>
                    <a:pt x="186" y="137"/>
                    <a:pt x="278" y="137"/>
                  </a:cubicBezTo>
                  <a:cubicBezTo>
                    <a:pt x="364" y="137"/>
                    <a:pt x="451" y="99"/>
                    <a:pt x="537" y="24"/>
                  </a:cubicBezTo>
                  <a:cubicBezTo>
                    <a:pt x="358" y="24"/>
                    <a:pt x="18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2"/>
            <p:cNvSpPr/>
            <p:nvPr/>
          </p:nvSpPr>
          <p:spPr>
            <a:xfrm>
              <a:off x="5557525" y="2921325"/>
              <a:ext cx="3900" cy="2075"/>
            </a:xfrm>
            <a:custGeom>
              <a:avLst/>
              <a:gdLst/>
              <a:ahLst/>
              <a:cxnLst/>
              <a:rect l="l" t="t" r="r" b="b"/>
              <a:pathLst>
                <a:path w="156" h="83" extrusionOk="0">
                  <a:moveTo>
                    <a:pt x="155" y="0"/>
                  </a:moveTo>
                  <a:lnTo>
                    <a:pt x="155" y="0"/>
                  </a:lnTo>
                  <a:cubicBezTo>
                    <a:pt x="96" y="12"/>
                    <a:pt x="48" y="12"/>
                    <a:pt x="1" y="12"/>
                  </a:cubicBezTo>
                  <a:cubicBezTo>
                    <a:pt x="29" y="59"/>
                    <a:pt x="56" y="82"/>
                    <a:pt x="80" y="82"/>
                  </a:cubicBezTo>
                  <a:cubicBezTo>
                    <a:pt x="106" y="82"/>
                    <a:pt x="131" y="56"/>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2"/>
            <p:cNvSpPr/>
            <p:nvPr/>
          </p:nvSpPr>
          <p:spPr>
            <a:xfrm>
              <a:off x="5564975" y="2921500"/>
              <a:ext cx="3000" cy="1625"/>
            </a:xfrm>
            <a:custGeom>
              <a:avLst/>
              <a:gdLst/>
              <a:ahLst/>
              <a:cxnLst/>
              <a:rect l="l" t="t" r="r" b="b"/>
              <a:pathLst>
                <a:path w="120" h="65" extrusionOk="0">
                  <a:moveTo>
                    <a:pt x="88" y="0"/>
                  </a:moveTo>
                  <a:cubicBezTo>
                    <a:pt x="62" y="0"/>
                    <a:pt x="34" y="9"/>
                    <a:pt x="0" y="17"/>
                  </a:cubicBezTo>
                  <a:cubicBezTo>
                    <a:pt x="20" y="37"/>
                    <a:pt x="40" y="57"/>
                    <a:pt x="39" y="63"/>
                  </a:cubicBezTo>
                  <a:lnTo>
                    <a:pt x="39" y="63"/>
                  </a:lnTo>
                  <a:cubicBezTo>
                    <a:pt x="63" y="50"/>
                    <a:pt x="97" y="17"/>
                    <a:pt x="119" y="5"/>
                  </a:cubicBezTo>
                  <a:cubicBezTo>
                    <a:pt x="109" y="2"/>
                    <a:pt x="98" y="0"/>
                    <a:pt x="88" y="0"/>
                  </a:cubicBezTo>
                  <a:close/>
                  <a:moveTo>
                    <a:pt x="39" y="63"/>
                  </a:moveTo>
                  <a:lnTo>
                    <a:pt x="39" y="63"/>
                  </a:lnTo>
                  <a:cubicBezTo>
                    <a:pt x="38" y="64"/>
                    <a:pt x="37" y="64"/>
                    <a:pt x="36" y="65"/>
                  </a:cubicBezTo>
                  <a:cubicBezTo>
                    <a:pt x="38" y="65"/>
                    <a:pt x="39" y="64"/>
                    <a:pt x="39" y="6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2"/>
            <p:cNvSpPr/>
            <p:nvPr/>
          </p:nvSpPr>
          <p:spPr>
            <a:xfrm>
              <a:off x="5546225" y="2917750"/>
              <a:ext cx="4775" cy="3125"/>
            </a:xfrm>
            <a:custGeom>
              <a:avLst/>
              <a:gdLst/>
              <a:ahLst/>
              <a:cxnLst/>
              <a:rect l="l" t="t" r="r" b="b"/>
              <a:pathLst>
                <a:path w="191" h="125" extrusionOk="0">
                  <a:moveTo>
                    <a:pt x="155" y="1"/>
                  </a:moveTo>
                  <a:cubicBezTo>
                    <a:pt x="119" y="36"/>
                    <a:pt x="60" y="72"/>
                    <a:pt x="0" y="120"/>
                  </a:cubicBezTo>
                  <a:cubicBezTo>
                    <a:pt x="48" y="120"/>
                    <a:pt x="90" y="125"/>
                    <a:pt x="131" y="125"/>
                  </a:cubicBezTo>
                  <a:cubicBezTo>
                    <a:pt x="151" y="125"/>
                    <a:pt x="171" y="124"/>
                    <a:pt x="191" y="120"/>
                  </a:cubicBezTo>
                  <a:cubicBezTo>
                    <a:pt x="167" y="72"/>
                    <a:pt x="167" y="36"/>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2"/>
            <p:cNvSpPr/>
            <p:nvPr/>
          </p:nvSpPr>
          <p:spPr>
            <a:xfrm>
              <a:off x="5891800" y="2860600"/>
              <a:ext cx="14600" cy="39900"/>
            </a:xfrm>
            <a:custGeom>
              <a:avLst/>
              <a:gdLst/>
              <a:ahLst/>
              <a:cxnLst/>
              <a:rect l="l" t="t" r="r" b="b"/>
              <a:pathLst>
                <a:path w="584" h="1596" extrusionOk="0">
                  <a:moveTo>
                    <a:pt x="584" y="1"/>
                  </a:moveTo>
                  <a:lnTo>
                    <a:pt x="584" y="1"/>
                  </a:lnTo>
                  <a:cubicBezTo>
                    <a:pt x="167" y="453"/>
                    <a:pt x="60" y="1013"/>
                    <a:pt x="0" y="1596"/>
                  </a:cubicBezTo>
                  <a:cubicBezTo>
                    <a:pt x="72" y="1489"/>
                    <a:pt x="119" y="1370"/>
                    <a:pt x="179" y="1274"/>
                  </a:cubicBezTo>
                  <a:cubicBezTo>
                    <a:pt x="286" y="882"/>
                    <a:pt x="405" y="501"/>
                    <a:pt x="548" y="120"/>
                  </a:cubicBezTo>
                  <a:cubicBezTo>
                    <a:pt x="560" y="84"/>
                    <a:pt x="584" y="36"/>
                    <a:pt x="5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2"/>
            <p:cNvSpPr/>
            <p:nvPr/>
          </p:nvSpPr>
          <p:spPr>
            <a:xfrm>
              <a:off x="5895075" y="2842550"/>
              <a:ext cx="14900" cy="16050"/>
            </a:xfrm>
            <a:custGeom>
              <a:avLst/>
              <a:gdLst/>
              <a:ahLst/>
              <a:cxnLst/>
              <a:rect l="l" t="t" r="r" b="b"/>
              <a:pathLst>
                <a:path w="596" h="642" extrusionOk="0">
                  <a:moveTo>
                    <a:pt x="336" y="1"/>
                  </a:moveTo>
                  <a:cubicBezTo>
                    <a:pt x="234" y="1"/>
                    <a:pt x="186" y="85"/>
                    <a:pt x="155" y="187"/>
                  </a:cubicBezTo>
                  <a:cubicBezTo>
                    <a:pt x="119" y="282"/>
                    <a:pt x="72" y="353"/>
                    <a:pt x="36" y="449"/>
                  </a:cubicBezTo>
                  <a:cubicBezTo>
                    <a:pt x="12" y="484"/>
                    <a:pt x="0" y="520"/>
                    <a:pt x="0" y="568"/>
                  </a:cubicBezTo>
                  <a:cubicBezTo>
                    <a:pt x="38" y="623"/>
                    <a:pt x="77" y="642"/>
                    <a:pt x="116" y="642"/>
                  </a:cubicBezTo>
                  <a:cubicBezTo>
                    <a:pt x="210" y="642"/>
                    <a:pt x="308" y="532"/>
                    <a:pt x="406" y="532"/>
                  </a:cubicBezTo>
                  <a:cubicBezTo>
                    <a:pt x="410" y="532"/>
                    <a:pt x="413" y="532"/>
                    <a:pt x="417" y="532"/>
                  </a:cubicBezTo>
                  <a:cubicBezTo>
                    <a:pt x="429" y="472"/>
                    <a:pt x="453" y="401"/>
                    <a:pt x="465" y="342"/>
                  </a:cubicBezTo>
                  <a:cubicBezTo>
                    <a:pt x="488" y="222"/>
                    <a:pt x="596" y="68"/>
                    <a:pt x="393" y="8"/>
                  </a:cubicBezTo>
                  <a:cubicBezTo>
                    <a:pt x="372" y="3"/>
                    <a:pt x="354" y="1"/>
                    <a:pt x="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2"/>
            <p:cNvSpPr/>
            <p:nvPr/>
          </p:nvSpPr>
          <p:spPr>
            <a:xfrm>
              <a:off x="5881975" y="2900200"/>
              <a:ext cx="10150" cy="25900"/>
            </a:xfrm>
            <a:custGeom>
              <a:avLst/>
              <a:gdLst/>
              <a:ahLst/>
              <a:cxnLst/>
              <a:rect l="l" t="t" r="r" b="b"/>
              <a:pathLst>
                <a:path w="406" h="1036" extrusionOk="0">
                  <a:moveTo>
                    <a:pt x="405" y="0"/>
                  </a:moveTo>
                  <a:lnTo>
                    <a:pt x="405" y="0"/>
                  </a:lnTo>
                  <a:cubicBezTo>
                    <a:pt x="0" y="262"/>
                    <a:pt x="96" y="655"/>
                    <a:pt x="108" y="1036"/>
                  </a:cubicBezTo>
                  <a:cubicBezTo>
                    <a:pt x="262" y="714"/>
                    <a:pt x="381" y="369"/>
                    <a:pt x="4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2"/>
            <p:cNvSpPr/>
            <p:nvPr/>
          </p:nvSpPr>
          <p:spPr>
            <a:xfrm>
              <a:off x="5507225" y="2867150"/>
              <a:ext cx="27700" cy="7475"/>
            </a:xfrm>
            <a:custGeom>
              <a:avLst/>
              <a:gdLst/>
              <a:ahLst/>
              <a:cxnLst/>
              <a:rect l="l" t="t" r="r" b="b"/>
              <a:pathLst>
                <a:path w="1108" h="299" extrusionOk="0">
                  <a:moveTo>
                    <a:pt x="1001" y="0"/>
                  </a:moveTo>
                  <a:cubicBezTo>
                    <a:pt x="810" y="0"/>
                    <a:pt x="631" y="12"/>
                    <a:pt x="441" y="12"/>
                  </a:cubicBezTo>
                  <a:cubicBezTo>
                    <a:pt x="310" y="24"/>
                    <a:pt x="167" y="24"/>
                    <a:pt x="48" y="36"/>
                  </a:cubicBezTo>
                  <a:cubicBezTo>
                    <a:pt x="0" y="179"/>
                    <a:pt x="72" y="250"/>
                    <a:pt x="191" y="274"/>
                  </a:cubicBezTo>
                  <a:lnTo>
                    <a:pt x="762" y="274"/>
                  </a:lnTo>
                  <a:cubicBezTo>
                    <a:pt x="846" y="191"/>
                    <a:pt x="1108" y="298"/>
                    <a:pt x="1036" y="24"/>
                  </a:cubicBezTo>
                  <a:lnTo>
                    <a:pt x="100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2"/>
            <p:cNvSpPr/>
            <p:nvPr/>
          </p:nvSpPr>
          <p:spPr>
            <a:xfrm>
              <a:off x="5445600" y="2864475"/>
              <a:ext cx="22650" cy="6575"/>
            </a:xfrm>
            <a:custGeom>
              <a:avLst/>
              <a:gdLst/>
              <a:ahLst/>
              <a:cxnLst/>
              <a:rect l="l" t="t" r="r" b="b"/>
              <a:pathLst>
                <a:path w="906" h="263" extrusionOk="0">
                  <a:moveTo>
                    <a:pt x="191" y="0"/>
                  </a:moveTo>
                  <a:cubicBezTo>
                    <a:pt x="179" y="107"/>
                    <a:pt x="1" y="179"/>
                    <a:pt x="191" y="262"/>
                  </a:cubicBezTo>
                  <a:lnTo>
                    <a:pt x="906" y="262"/>
                  </a:lnTo>
                  <a:cubicBezTo>
                    <a:pt x="906" y="215"/>
                    <a:pt x="894" y="179"/>
                    <a:pt x="894" y="131"/>
                  </a:cubicBezTo>
                  <a:cubicBezTo>
                    <a:pt x="815" y="86"/>
                    <a:pt x="731" y="76"/>
                    <a:pt x="647" y="76"/>
                  </a:cubicBezTo>
                  <a:cubicBezTo>
                    <a:pt x="588" y="76"/>
                    <a:pt x="529" y="81"/>
                    <a:pt x="470" y="81"/>
                  </a:cubicBezTo>
                  <a:cubicBezTo>
                    <a:pt x="373" y="81"/>
                    <a:pt x="278" y="68"/>
                    <a:pt x="1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2"/>
            <p:cNvSpPr/>
            <p:nvPr/>
          </p:nvSpPr>
          <p:spPr>
            <a:xfrm>
              <a:off x="5525975" y="2867750"/>
              <a:ext cx="10150" cy="6275"/>
            </a:xfrm>
            <a:custGeom>
              <a:avLst/>
              <a:gdLst/>
              <a:ahLst/>
              <a:cxnLst/>
              <a:rect l="l" t="t" r="r" b="b"/>
              <a:pathLst>
                <a:path w="406" h="251" extrusionOk="0">
                  <a:moveTo>
                    <a:pt x="274" y="0"/>
                  </a:moveTo>
                  <a:cubicBezTo>
                    <a:pt x="179" y="84"/>
                    <a:pt x="96" y="167"/>
                    <a:pt x="1" y="250"/>
                  </a:cubicBezTo>
                  <a:lnTo>
                    <a:pt x="393" y="250"/>
                  </a:lnTo>
                  <a:cubicBezTo>
                    <a:pt x="405" y="143"/>
                    <a:pt x="393" y="48"/>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2"/>
            <p:cNvSpPr/>
            <p:nvPr/>
          </p:nvSpPr>
          <p:spPr>
            <a:xfrm>
              <a:off x="5500375" y="2867950"/>
              <a:ext cx="11050" cy="6375"/>
            </a:xfrm>
            <a:custGeom>
              <a:avLst/>
              <a:gdLst/>
              <a:ahLst/>
              <a:cxnLst/>
              <a:rect l="l" t="t" r="r" b="b"/>
              <a:pathLst>
                <a:path w="442" h="255" extrusionOk="0">
                  <a:moveTo>
                    <a:pt x="239" y="1"/>
                  </a:moveTo>
                  <a:cubicBezTo>
                    <a:pt x="140" y="1"/>
                    <a:pt x="59" y="27"/>
                    <a:pt x="1" y="123"/>
                  </a:cubicBezTo>
                  <a:cubicBezTo>
                    <a:pt x="119" y="172"/>
                    <a:pt x="237" y="254"/>
                    <a:pt x="362" y="254"/>
                  </a:cubicBezTo>
                  <a:cubicBezTo>
                    <a:pt x="388" y="254"/>
                    <a:pt x="414" y="251"/>
                    <a:pt x="441" y="242"/>
                  </a:cubicBezTo>
                  <a:cubicBezTo>
                    <a:pt x="405" y="171"/>
                    <a:pt x="358" y="76"/>
                    <a:pt x="310" y="4"/>
                  </a:cubicBezTo>
                  <a:cubicBezTo>
                    <a:pt x="286" y="2"/>
                    <a:pt x="262" y="1"/>
                    <a:pt x="23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2"/>
            <p:cNvSpPr/>
            <p:nvPr/>
          </p:nvSpPr>
          <p:spPr>
            <a:xfrm>
              <a:off x="5460500" y="2746825"/>
              <a:ext cx="68175" cy="13300"/>
            </a:xfrm>
            <a:custGeom>
              <a:avLst/>
              <a:gdLst/>
              <a:ahLst/>
              <a:cxnLst/>
              <a:rect l="l" t="t" r="r" b="b"/>
              <a:pathLst>
                <a:path w="2727" h="532" extrusionOk="0">
                  <a:moveTo>
                    <a:pt x="917" y="0"/>
                  </a:moveTo>
                  <a:cubicBezTo>
                    <a:pt x="667" y="0"/>
                    <a:pt x="415" y="25"/>
                    <a:pt x="167" y="63"/>
                  </a:cubicBezTo>
                  <a:cubicBezTo>
                    <a:pt x="155" y="87"/>
                    <a:pt x="131" y="110"/>
                    <a:pt x="107" y="122"/>
                  </a:cubicBezTo>
                  <a:cubicBezTo>
                    <a:pt x="72" y="206"/>
                    <a:pt x="36" y="289"/>
                    <a:pt x="0" y="361"/>
                  </a:cubicBezTo>
                  <a:cubicBezTo>
                    <a:pt x="159" y="486"/>
                    <a:pt x="316" y="532"/>
                    <a:pt x="474" y="532"/>
                  </a:cubicBezTo>
                  <a:cubicBezTo>
                    <a:pt x="646" y="532"/>
                    <a:pt x="820" y="477"/>
                    <a:pt x="1000" y="408"/>
                  </a:cubicBezTo>
                  <a:cubicBezTo>
                    <a:pt x="1060" y="420"/>
                    <a:pt x="1119" y="420"/>
                    <a:pt x="1179" y="420"/>
                  </a:cubicBezTo>
                  <a:cubicBezTo>
                    <a:pt x="1465" y="408"/>
                    <a:pt x="1738" y="384"/>
                    <a:pt x="2012" y="349"/>
                  </a:cubicBezTo>
                  <a:cubicBezTo>
                    <a:pt x="2066" y="319"/>
                    <a:pt x="2114" y="304"/>
                    <a:pt x="2161" y="304"/>
                  </a:cubicBezTo>
                  <a:cubicBezTo>
                    <a:pt x="2209" y="304"/>
                    <a:pt x="2256" y="319"/>
                    <a:pt x="2310" y="349"/>
                  </a:cubicBezTo>
                  <a:cubicBezTo>
                    <a:pt x="2327" y="353"/>
                    <a:pt x="2343" y="356"/>
                    <a:pt x="2359" y="356"/>
                  </a:cubicBezTo>
                  <a:cubicBezTo>
                    <a:pt x="2385" y="356"/>
                    <a:pt x="2411" y="347"/>
                    <a:pt x="2441" y="325"/>
                  </a:cubicBezTo>
                  <a:cubicBezTo>
                    <a:pt x="2536" y="253"/>
                    <a:pt x="2631" y="182"/>
                    <a:pt x="2727" y="110"/>
                  </a:cubicBezTo>
                  <a:cubicBezTo>
                    <a:pt x="2429" y="87"/>
                    <a:pt x="2143" y="63"/>
                    <a:pt x="1846" y="51"/>
                  </a:cubicBezTo>
                  <a:cubicBezTo>
                    <a:pt x="1834" y="27"/>
                    <a:pt x="1816" y="15"/>
                    <a:pt x="1797" y="15"/>
                  </a:cubicBezTo>
                  <a:cubicBezTo>
                    <a:pt x="1777" y="15"/>
                    <a:pt x="1756" y="27"/>
                    <a:pt x="1738" y="51"/>
                  </a:cubicBezTo>
                  <a:cubicBezTo>
                    <a:pt x="1679" y="63"/>
                    <a:pt x="1619" y="63"/>
                    <a:pt x="1560" y="63"/>
                  </a:cubicBezTo>
                  <a:cubicBezTo>
                    <a:pt x="1350" y="19"/>
                    <a:pt x="1134" y="0"/>
                    <a:pt x="91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2"/>
            <p:cNvSpPr/>
            <p:nvPr/>
          </p:nvSpPr>
          <p:spPr>
            <a:xfrm>
              <a:off x="5520925" y="2741250"/>
              <a:ext cx="900" cy="900"/>
            </a:xfrm>
            <a:custGeom>
              <a:avLst/>
              <a:gdLst/>
              <a:ahLst/>
              <a:cxnLst/>
              <a:rect l="l" t="t" r="r" b="b"/>
              <a:pathLst>
                <a:path w="36" h="36" extrusionOk="0">
                  <a:moveTo>
                    <a:pt x="0" y="0"/>
                  </a:moveTo>
                  <a:cubicBezTo>
                    <a:pt x="1" y="1"/>
                    <a:pt x="13" y="13"/>
                    <a:pt x="36" y="36"/>
                  </a:cubicBezTo>
                  <a:cubicBezTo>
                    <a:pt x="24" y="12"/>
                    <a:pt x="12"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2"/>
            <p:cNvSpPr/>
            <p:nvPr/>
          </p:nvSpPr>
          <p:spPr>
            <a:xfrm>
              <a:off x="5927225" y="2785100"/>
              <a:ext cx="6850" cy="3500"/>
            </a:xfrm>
            <a:custGeom>
              <a:avLst/>
              <a:gdLst/>
              <a:ahLst/>
              <a:cxnLst/>
              <a:rect l="l" t="t" r="r" b="b"/>
              <a:pathLst>
                <a:path w="274" h="140" extrusionOk="0">
                  <a:moveTo>
                    <a:pt x="161" y="1"/>
                  </a:moveTo>
                  <a:cubicBezTo>
                    <a:pt x="86" y="1"/>
                    <a:pt x="24" y="35"/>
                    <a:pt x="0" y="139"/>
                  </a:cubicBezTo>
                  <a:cubicBezTo>
                    <a:pt x="95" y="139"/>
                    <a:pt x="203" y="115"/>
                    <a:pt x="274" y="20"/>
                  </a:cubicBezTo>
                  <a:cubicBezTo>
                    <a:pt x="235" y="9"/>
                    <a:pt x="197"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2"/>
            <p:cNvSpPr/>
            <p:nvPr/>
          </p:nvSpPr>
          <p:spPr>
            <a:xfrm>
              <a:off x="5511100" y="2753600"/>
              <a:ext cx="7450" cy="2250"/>
            </a:xfrm>
            <a:custGeom>
              <a:avLst/>
              <a:gdLst/>
              <a:ahLst/>
              <a:cxnLst/>
              <a:rect l="l" t="t" r="r" b="b"/>
              <a:pathLst>
                <a:path w="298" h="90" extrusionOk="0">
                  <a:moveTo>
                    <a:pt x="145" y="0"/>
                  </a:moveTo>
                  <a:cubicBezTo>
                    <a:pt x="95" y="0"/>
                    <a:pt x="48" y="30"/>
                    <a:pt x="0" y="90"/>
                  </a:cubicBezTo>
                  <a:lnTo>
                    <a:pt x="298" y="90"/>
                  </a:lnTo>
                  <a:cubicBezTo>
                    <a:pt x="244" y="30"/>
                    <a:pt x="194" y="0"/>
                    <a:pt x="1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32"/>
            <p:cNvSpPr/>
            <p:nvPr/>
          </p:nvSpPr>
          <p:spPr>
            <a:xfrm>
              <a:off x="5419125" y="2800850"/>
              <a:ext cx="11625" cy="33875"/>
            </a:xfrm>
            <a:custGeom>
              <a:avLst/>
              <a:gdLst/>
              <a:ahLst/>
              <a:cxnLst/>
              <a:rect l="l" t="t" r="r" b="b"/>
              <a:pathLst>
                <a:path w="465" h="1355" extrusionOk="0">
                  <a:moveTo>
                    <a:pt x="209" y="1"/>
                  </a:moveTo>
                  <a:cubicBezTo>
                    <a:pt x="168" y="1"/>
                    <a:pt x="125" y="13"/>
                    <a:pt x="84" y="33"/>
                  </a:cubicBezTo>
                  <a:cubicBezTo>
                    <a:pt x="24" y="128"/>
                    <a:pt x="24" y="235"/>
                    <a:pt x="24" y="343"/>
                  </a:cubicBezTo>
                  <a:cubicBezTo>
                    <a:pt x="24" y="450"/>
                    <a:pt x="24" y="545"/>
                    <a:pt x="60" y="652"/>
                  </a:cubicBezTo>
                  <a:cubicBezTo>
                    <a:pt x="84" y="712"/>
                    <a:pt x="84" y="759"/>
                    <a:pt x="60" y="807"/>
                  </a:cubicBezTo>
                  <a:cubicBezTo>
                    <a:pt x="24" y="950"/>
                    <a:pt x="0" y="1105"/>
                    <a:pt x="84" y="1236"/>
                  </a:cubicBezTo>
                  <a:cubicBezTo>
                    <a:pt x="143" y="1355"/>
                    <a:pt x="238" y="1355"/>
                    <a:pt x="357" y="1355"/>
                  </a:cubicBezTo>
                  <a:cubicBezTo>
                    <a:pt x="393" y="1343"/>
                    <a:pt x="405" y="1319"/>
                    <a:pt x="417" y="1271"/>
                  </a:cubicBezTo>
                  <a:cubicBezTo>
                    <a:pt x="453" y="1224"/>
                    <a:pt x="465" y="1140"/>
                    <a:pt x="465" y="1081"/>
                  </a:cubicBezTo>
                  <a:cubicBezTo>
                    <a:pt x="453" y="1021"/>
                    <a:pt x="417" y="962"/>
                    <a:pt x="381" y="926"/>
                  </a:cubicBezTo>
                  <a:cubicBezTo>
                    <a:pt x="357" y="640"/>
                    <a:pt x="357" y="355"/>
                    <a:pt x="357" y="69"/>
                  </a:cubicBezTo>
                  <a:cubicBezTo>
                    <a:pt x="317" y="21"/>
                    <a:pt x="264" y="1"/>
                    <a:pt x="2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2"/>
            <p:cNvSpPr/>
            <p:nvPr/>
          </p:nvSpPr>
          <p:spPr>
            <a:xfrm>
              <a:off x="5425075" y="2823475"/>
              <a:ext cx="17875" cy="22275"/>
            </a:xfrm>
            <a:custGeom>
              <a:avLst/>
              <a:gdLst/>
              <a:ahLst/>
              <a:cxnLst/>
              <a:rect l="l" t="t" r="r" b="b"/>
              <a:pathLst>
                <a:path w="715" h="891" extrusionOk="0">
                  <a:moveTo>
                    <a:pt x="337" y="0"/>
                  </a:moveTo>
                  <a:cubicBezTo>
                    <a:pt x="282" y="0"/>
                    <a:pt x="216" y="38"/>
                    <a:pt x="155" y="45"/>
                  </a:cubicBezTo>
                  <a:cubicBezTo>
                    <a:pt x="155" y="92"/>
                    <a:pt x="167" y="140"/>
                    <a:pt x="167" y="176"/>
                  </a:cubicBezTo>
                  <a:cubicBezTo>
                    <a:pt x="227" y="283"/>
                    <a:pt x="238" y="390"/>
                    <a:pt x="119" y="450"/>
                  </a:cubicBezTo>
                  <a:cubicBezTo>
                    <a:pt x="84" y="533"/>
                    <a:pt x="48" y="640"/>
                    <a:pt x="0" y="747"/>
                  </a:cubicBezTo>
                  <a:cubicBezTo>
                    <a:pt x="60" y="807"/>
                    <a:pt x="143" y="819"/>
                    <a:pt x="215" y="854"/>
                  </a:cubicBezTo>
                  <a:cubicBezTo>
                    <a:pt x="262" y="878"/>
                    <a:pt x="322" y="890"/>
                    <a:pt x="358" y="890"/>
                  </a:cubicBezTo>
                  <a:lnTo>
                    <a:pt x="441" y="890"/>
                  </a:lnTo>
                  <a:cubicBezTo>
                    <a:pt x="596" y="890"/>
                    <a:pt x="715" y="831"/>
                    <a:pt x="703" y="640"/>
                  </a:cubicBezTo>
                  <a:cubicBezTo>
                    <a:pt x="560" y="497"/>
                    <a:pt x="500" y="295"/>
                    <a:pt x="441" y="92"/>
                  </a:cubicBezTo>
                  <a:cubicBezTo>
                    <a:pt x="415" y="21"/>
                    <a:pt x="379" y="0"/>
                    <a:pt x="3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2"/>
            <p:cNvSpPr/>
            <p:nvPr/>
          </p:nvSpPr>
          <p:spPr>
            <a:xfrm>
              <a:off x="5433100" y="2796800"/>
              <a:ext cx="12825" cy="9650"/>
            </a:xfrm>
            <a:custGeom>
              <a:avLst/>
              <a:gdLst/>
              <a:ahLst/>
              <a:cxnLst/>
              <a:rect l="l" t="t" r="r" b="b"/>
              <a:pathLst>
                <a:path w="513" h="386" extrusionOk="0">
                  <a:moveTo>
                    <a:pt x="247" y="1"/>
                  </a:moveTo>
                  <a:cubicBezTo>
                    <a:pt x="170" y="1"/>
                    <a:pt x="108" y="42"/>
                    <a:pt x="72" y="136"/>
                  </a:cubicBezTo>
                  <a:cubicBezTo>
                    <a:pt x="1" y="314"/>
                    <a:pt x="156" y="350"/>
                    <a:pt x="298" y="386"/>
                  </a:cubicBezTo>
                  <a:cubicBezTo>
                    <a:pt x="370" y="386"/>
                    <a:pt x="429" y="374"/>
                    <a:pt x="501" y="374"/>
                  </a:cubicBezTo>
                  <a:cubicBezTo>
                    <a:pt x="501" y="278"/>
                    <a:pt x="513" y="207"/>
                    <a:pt x="513" y="112"/>
                  </a:cubicBezTo>
                  <a:cubicBezTo>
                    <a:pt x="477" y="88"/>
                    <a:pt x="429" y="76"/>
                    <a:pt x="418" y="52"/>
                  </a:cubicBezTo>
                  <a:cubicBezTo>
                    <a:pt x="356" y="19"/>
                    <a:pt x="298" y="1"/>
                    <a:pt x="24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2"/>
            <p:cNvSpPr/>
            <p:nvPr/>
          </p:nvSpPr>
          <p:spPr>
            <a:xfrm>
              <a:off x="5446800" y="2788275"/>
              <a:ext cx="28600" cy="3975"/>
            </a:xfrm>
            <a:custGeom>
              <a:avLst/>
              <a:gdLst/>
              <a:ahLst/>
              <a:cxnLst/>
              <a:rect l="l" t="t" r="r" b="b"/>
              <a:pathLst>
                <a:path w="1144" h="159" extrusionOk="0">
                  <a:moveTo>
                    <a:pt x="435" y="1"/>
                  </a:moveTo>
                  <a:cubicBezTo>
                    <a:pt x="293" y="1"/>
                    <a:pt x="151" y="9"/>
                    <a:pt x="12" y="36"/>
                  </a:cubicBezTo>
                  <a:cubicBezTo>
                    <a:pt x="0" y="84"/>
                    <a:pt x="12" y="131"/>
                    <a:pt x="24" y="155"/>
                  </a:cubicBezTo>
                  <a:cubicBezTo>
                    <a:pt x="88" y="142"/>
                    <a:pt x="155" y="138"/>
                    <a:pt x="222" y="138"/>
                  </a:cubicBezTo>
                  <a:cubicBezTo>
                    <a:pt x="366" y="138"/>
                    <a:pt x="517" y="158"/>
                    <a:pt x="664" y="158"/>
                  </a:cubicBezTo>
                  <a:cubicBezTo>
                    <a:pt x="830" y="158"/>
                    <a:pt x="994" y="133"/>
                    <a:pt x="1143" y="24"/>
                  </a:cubicBezTo>
                  <a:cubicBezTo>
                    <a:pt x="913" y="24"/>
                    <a:pt x="673" y="1"/>
                    <a:pt x="43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2"/>
            <p:cNvSpPr/>
            <p:nvPr/>
          </p:nvSpPr>
          <p:spPr>
            <a:xfrm>
              <a:off x="5446800" y="2795425"/>
              <a:ext cx="22050" cy="3875"/>
            </a:xfrm>
            <a:custGeom>
              <a:avLst/>
              <a:gdLst/>
              <a:ahLst/>
              <a:cxnLst/>
              <a:rect l="l" t="t" r="r" b="b"/>
              <a:pathLst>
                <a:path w="882" h="155" extrusionOk="0">
                  <a:moveTo>
                    <a:pt x="12" y="0"/>
                  </a:moveTo>
                  <a:cubicBezTo>
                    <a:pt x="0" y="48"/>
                    <a:pt x="0" y="95"/>
                    <a:pt x="12" y="143"/>
                  </a:cubicBezTo>
                  <a:cubicBezTo>
                    <a:pt x="298" y="143"/>
                    <a:pt x="560" y="155"/>
                    <a:pt x="846" y="155"/>
                  </a:cubicBezTo>
                  <a:cubicBezTo>
                    <a:pt x="858" y="131"/>
                    <a:pt x="882" y="83"/>
                    <a:pt x="882" y="36"/>
                  </a:cubicBezTo>
                  <a:cubicBezTo>
                    <a:pt x="596" y="36"/>
                    <a:pt x="298" y="24"/>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2"/>
            <p:cNvSpPr/>
            <p:nvPr/>
          </p:nvSpPr>
          <p:spPr>
            <a:xfrm>
              <a:off x="5439650" y="2781425"/>
              <a:ext cx="9850" cy="6875"/>
            </a:xfrm>
            <a:custGeom>
              <a:avLst/>
              <a:gdLst/>
              <a:ahLst/>
              <a:cxnLst/>
              <a:rect l="l" t="t" r="r" b="b"/>
              <a:pathLst>
                <a:path w="394" h="275" extrusionOk="0">
                  <a:moveTo>
                    <a:pt x="1" y="0"/>
                  </a:moveTo>
                  <a:cubicBezTo>
                    <a:pt x="1" y="96"/>
                    <a:pt x="1" y="179"/>
                    <a:pt x="13" y="274"/>
                  </a:cubicBezTo>
                  <a:cubicBezTo>
                    <a:pt x="108" y="274"/>
                    <a:pt x="191" y="250"/>
                    <a:pt x="286" y="250"/>
                  </a:cubicBezTo>
                  <a:cubicBezTo>
                    <a:pt x="310" y="179"/>
                    <a:pt x="358" y="108"/>
                    <a:pt x="394" y="36"/>
                  </a:cubicBezTo>
                  <a:cubicBezTo>
                    <a:pt x="251" y="12"/>
                    <a:pt x="132"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2"/>
            <p:cNvSpPr/>
            <p:nvPr/>
          </p:nvSpPr>
          <p:spPr>
            <a:xfrm>
              <a:off x="5420000" y="2788575"/>
              <a:ext cx="8975" cy="14900"/>
            </a:xfrm>
            <a:custGeom>
              <a:avLst/>
              <a:gdLst/>
              <a:ahLst/>
              <a:cxnLst/>
              <a:rect l="l" t="t" r="r" b="b"/>
              <a:pathLst>
                <a:path w="359" h="596" extrusionOk="0">
                  <a:moveTo>
                    <a:pt x="358" y="0"/>
                  </a:moveTo>
                  <a:lnTo>
                    <a:pt x="358" y="0"/>
                  </a:lnTo>
                  <a:cubicBezTo>
                    <a:pt x="299" y="36"/>
                    <a:pt x="251" y="107"/>
                    <a:pt x="191" y="143"/>
                  </a:cubicBezTo>
                  <a:cubicBezTo>
                    <a:pt x="144" y="191"/>
                    <a:pt x="120" y="226"/>
                    <a:pt x="84" y="262"/>
                  </a:cubicBezTo>
                  <a:cubicBezTo>
                    <a:pt x="49" y="334"/>
                    <a:pt x="13" y="417"/>
                    <a:pt x="1" y="488"/>
                  </a:cubicBezTo>
                  <a:cubicBezTo>
                    <a:pt x="1" y="548"/>
                    <a:pt x="25" y="572"/>
                    <a:pt x="84" y="596"/>
                  </a:cubicBezTo>
                  <a:cubicBezTo>
                    <a:pt x="180" y="596"/>
                    <a:pt x="251" y="572"/>
                    <a:pt x="346" y="572"/>
                  </a:cubicBezTo>
                  <a:cubicBezTo>
                    <a:pt x="346" y="381"/>
                    <a:pt x="346" y="191"/>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2"/>
            <p:cNvSpPr/>
            <p:nvPr/>
          </p:nvSpPr>
          <p:spPr>
            <a:xfrm>
              <a:off x="5493225" y="2903175"/>
              <a:ext cx="12825" cy="3775"/>
            </a:xfrm>
            <a:custGeom>
              <a:avLst/>
              <a:gdLst/>
              <a:ahLst/>
              <a:cxnLst/>
              <a:rect l="l" t="t" r="r" b="b"/>
              <a:pathLst>
                <a:path w="513" h="151" extrusionOk="0">
                  <a:moveTo>
                    <a:pt x="132" y="0"/>
                  </a:moveTo>
                  <a:cubicBezTo>
                    <a:pt x="96" y="48"/>
                    <a:pt x="48" y="107"/>
                    <a:pt x="1" y="143"/>
                  </a:cubicBezTo>
                  <a:cubicBezTo>
                    <a:pt x="63" y="143"/>
                    <a:pt x="125" y="151"/>
                    <a:pt x="190" y="151"/>
                  </a:cubicBezTo>
                  <a:cubicBezTo>
                    <a:pt x="287" y="151"/>
                    <a:pt x="391" y="133"/>
                    <a:pt x="513" y="48"/>
                  </a:cubicBezTo>
                  <a:cubicBezTo>
                    <a:pt x="346" y="24"/>
                    <a:pt x="239" y="12"/>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2"/>
            <p:cNvSpPr/>
            <p:nvPr/>
          </p:nvSpPr>
          <p:spPr>
            <a:xfrm>
              <a:off x="5524200" y="2903175"/>
              <a:ext cx="1800" cy="1800"/>
            </a:xfrm>
            <a:custGeom>
              <a:avLst/>
              <a:gdLst/>
              <a:ahLst/>
              <a:cxnLst/>
              <a:rect l="l" t="t" r="r" b="b"/>
              <a:pathLst>
                <a:path w="72" h="72" extrusionOk="0">
                  <a:moveTo>
                    <a:pt x="72" y="0"/>
                  </a:moveTo>
                  <a:cubicBezTo>
                    <a:pt x="48" y="12"/>
                    <a:pt x="12" y="48"/>
                    <a:pt x="0" y="72"/>
                  </a:cubicBezTo>
                  <a:lnTo>
                    <a:pt x="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2"/>
            <p:cNvSpPr/>
            <p:nvPr/>
          </p:nvSpPr>
          <p:spPr>
            <a:xfrm>
              <a:off x="5428650" y="2844225"/>
              <a:ext cx="6875" cy="8950"/>
            </a:xfrm>
            <a:custGeom>
              <a:avLst/>
              <a:gdLst/>
              <a:ahLst/>
              <a:cxnLst/>
              <a:rect l="l" t="t" r="r" b="b"/>
              <a:pathLst>
                <a:path w="275" h="358" extrusionOk="0">
                  <a:moveTo>
                    <a:pt x="131" y="1"/>
                  </a:moveTo>
                  <a:cubicBezTo>
                    <a:pt x="72" y="1"/>
                    <a:pt x="24" y="36"/>
                    <a:pt x="0" y="84"/>
                  </a:cubicBezTo>
                  <a:cubicBezTo>
                    <a:pt x="12" y="191"/>
                    <a:pt x="24" y="298"/>
                    <a:pt x="143" y="358"/>
                  </a:cubicBezTo>
                  <a:cubicBezTo>
                    <a:pt x="191" y="263"/>
                    <a:pt x="250" y="167"/>
                    <a:pt x="274" y="60"/>
                  </a:cubicBezTo>
                  <a:cubicBezTo>
                    <a:pt x="238" y="36"/>
                    <a:pt x="191" y="1"/>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2"/>
            <p:cNvSpPr/>
            <p:nvPr/>
          </p:nvSpPr>
          <p:spPr>
            <a:xfrm>
              <a:off x="5486100" y="2796300"/>
              <a:ext cx="11025" cy="2925"/>
            </a:xfrm>
            <a:custGeom>
              <a:avLst/>
              <a:gdLst/>
              <a:ahLst/>
              <a:cxnLst/>
              <a:rect l="l" t="t" r="r" b="b"/>
              <a:pathLst>
                <a:path w="441" h="117" extrusionOk="0">
                  <a:moveTo>
                    <a:pt x="0" y="1"/>
                  </a:moveTo>
                  <a:cubicBezTo>
                    <a:pt x="72" y="78"/>
                    <a:pt x="143" y="117"/>
                    <a:pt x="216" y="117"/>
                  </a:cubicBezTo>
                  <a:cubicBezTo>
                    <a:pt x="289" y="117"/>
                    <a:pt x="363" y="78"/>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2"/>
            <p:cNvSpPr/>
            <p:nvPr/>
          </p:nvSpPr>
          <p:spPr>
            <a:xfrm>
              <a:off x="5475075" y="2785525"/>
              <a:ext cx="7475" cy="2475"/>
            </a:xfrm>
            <a:custGeom>
              <a:avLst/>
              <a:gdLst/>
              <a:ahLst/>
              <a:cxnLst/>
              <a:rect l="l" t="t" r="r" b="b"/>
              <a:pathLst>
                <a:path w="299" h="99" extrusionOk="0">
                  <a:moveTo>
                    <a:pt x="149" y="0"/>
                  </a:moveTo>
                  <a:cubicBezTo>
                    <a:pt x="102" y="0"/>
                    <a:pt x="54" y="33"/>
                    <a:pt x="1" y="98"/>
                  </a:cubicBezTo>
                  <a:lnTo>
                    <a:pt x="298" y="98"/>
                  </a:lnTo>
                  <a:cubicBezTo>
                    <a:pt x="245" y="33"/>
                    <a:pt x="197" y="0"/>
                    <a:pt x="1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2"/>
            <p:cNvSpPr/>
            <p:nvPr/>
          </p:nvSpPr>
          <p:spPr>
            <a:xfrm>
              <a:off x="5611700" y="2953775"/>
              <a:ext cx="21450" cy="8575"/>
            </a:xfrm>
            <a:custGeom>
              <a:avLst/>
              <a:gdLst/>
              <a:ahLst/>
              <a:cxnLst/>
              <a:rect l="l" t="t" r="r" b="b"/>
              <a:pathLst>
                <a:path w="858" h="343" extrusionOk="0">
                  <a:moveTo>
                    <a:pt x="1" y="0"/>
                  </a:moveTo>
                  <a:lnTo>
                    <a:pt x="1" y="131"/>
                  </a:lnTo>
                  <a:cubicBezTo>
                    <a:pt x="96" y="262"/>
                    <a:pt x="298" y="143"/>
                    <a:pt x="417" y="262"/>
                  </a:cubicBezTo>
                  <a:cubicBezTo>
                    <a:pt x="487" y="290"/>
                    <a:pt x="570" y="343"/>
                    <a:pt x="642" y="343"/>
                  </a:cubicBezTo>
                  <a:cubicBezTo>
                    <a:pt x="694" y="343"/>
                    <a:pt x="740" y="317"/>
                    <a:pt x="774" y="238"/>
                  </a:cubicBezTo>
                  <a:cubicBezTo>
                    <a:pt x="858" y="36"/>
                    <a:pt x="691" y="0"/>
                    <a:pt x="5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2"/>
            <p:cNvSpPr/>
            <p:nvPr/>
          </p:nvSpPr>
          <p:spPr>
            <a:xfrm>
              <a:off x="5611700" y="2957000"/>
              <a:ext cx="10450" cy="3925"/>
            </a:xfrm>
            <a:custGeom>
              <a:avLst/>
              <a:gdLst/>
              <a:ahLst/>
              <a:cxnLst/>
              <a:rect l="l" t="t" r="r" b="b"/>
              <a:pathLst>
                <a:path w="418" h="157" extrusionOk="0">
                  <a:moveTo>
                    <a:pt x="104" y="1"/>
                  </a:moveTo>
                  <a:cubicBezTo>
                    <a:pt x="69" y="1"/>
                    <a:pt x="34" y="2"/>
                    <a:pt x="1" y="2"/>
                  </a:cubicBezTo>
                  <a:lnTo>
                    <a:pt x="1" y="157"/>
                  </a:lnTo>
                  <a:cubicBezTo>
                    <a:pt x="132" y="133"/>
                    <a:pt x="274" y="133"/>
                    <a:pt x="417" y="133"/>
                  </a:cubicBezTo>
                  <a:cubicBezTo>
                    <a:pt x="335" y="15"/>
                    <a:pt x="219" y="1"/>
                    <a:pt x="10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2"/>
            <p:cNvSpPr/>
            <p:nvPr/>
          </p:nvSpPr>
          <p:spPr>
            <a:xfrm>
              <a:off x="5417325" y="2789175"/>
              <a:ext cx="7475" cy="22150"/>
            </a:xfrm>
            <a:custGeom>
              <a:avLst/>
              <a:gdLst/>
              <a:ahLst/>
              <a:cxnLst/>
              <a:rect l="l" t="t" r="r" b="b"/>
              <a:pathLst>
                <a:path w="299" h="886" extrusionOk="0">
                  <a:moveTo>
                    <a:pt x="48" y="0"/>
                  </a:moveTo>
                  <a:cubicBezTo>
                    <a:pt x="36" y="143"/>
                    <a:pt x="13" y="262"/>
                    <a:pt x="1" y="393"/>
                  </a:cubicBezTo>
                  <a:cubicBezTo>
                    <a:pt x="1" y="536"/>
                    <a:pt x="13" y="691"/>
                    <a:pt x="13" y="833"/>
                  </a:cubicBezTo>
                  <a:cubicBezTo>
                    <a:pt x="13" y="845"/>
                    <a:pt x="25" y="869"/>
                    <a:pt x="60" y="881"/>
                  </a:cubicBezTo>
                  <a:cubicBezTo>
                    <a:pt x="68" y="884"/>
                    <a:pt x="76" y="885"/>
                    <a:pt x="83" y="885"/>
                  </a:cubicBezTo>
                  <a:cubicBezTo>
                    <a:pt x="106" y="885"/>
                    <a:pt x="122" y="868"/>
                    <a:pt x="132" y="822"/>
                  </a:cubicBezTo>
                  <a:cubicBezTo>
                    <a:pt x="167" y="738"/>
                    <a:pt x="179" y="655"/>
                    <a:pt x="191" y="572"/>
                  </a:cubicBezTo>
                  <a:cubicBezTo>
                    <a:pt x="191" y="524"/>
                    <a:pt x="179" y="464"/>
                    <a:pt x="179" y="405"/>
                  </a:cubicBezTo>
                  <a:cubicBezTo>
                    <a:pt x="227" y="357"/>
                    <a:pt x="251" y="298"/>
                    <a:pt x="298" y="238"/>
                  </a:cubicBezTo>
                  <a:lnTo>
                    <a:pt x="298" y="119"/>
                  </a:lnTo>
                  <a:cubicBezTo>
                    <a:pt x="215" y="95"/>
                    <a:pt x="132" y="48"/>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2"/>
            <p:cNvSpPr/>
            <p:nvPr/>
          </p:nvSpPr>
          <p:spPr>
            <a:xfrm>
              <a:off x="5417025" y="2821000"/>
              <a:ext cx="4200" cy="10750"/>
            </a:xfrm>
            <a:custGeom>
              <a:avLst/>
              <a:gdLst/>
              <a:ahLst/>
              <a:cxnLst/>
              <a:rect l="l" t="t" r="r" b="b"/>
              <a:pathLst>
                <a:path w="168" h="430" extrusionOk="0">
                  <a:moveTo>
                    <a:pt x="144" y="1"/>
                  </a:moveTo>
                  <a:lnTo>
                    <a:pt x="144" y="1"/>
                  </a:lnTo>
                  <a:cubicBezTo>
                    <a:pt x="1" y="144"/>
                    <a:pt x="1" y="299"/>
                    <a:pt x="168" y="430"/>
                  </a:cubicBezTo>
                  <a:cubicBezTo>
                    <a:pt x="168" y="275"/>
                    <a:pt x="144" y="144"/>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2"/>
            <p:cNvSpPr/>
            <p:nvPr/>
          </p:nvSpPr>
          <p:spPr>
            <a:xfrm>
              <a:off x="5417625" y="2809700"/>
              <a:ext cx="3000" cy="7475"/>
            </a:xfrm>
            <a:custGeom>
              <a:avLst/>
              <a:gdLst/>
              <a:ahLst/>
              <a:cxnLst/>
              <a:rect l="l" t="t" r="r" b="b"/>
              <a:pathLst>
                <a:path w="120" h="299" extrusionOk="0">
                  <a:moveTo>
                    <a:pt x="120" y="1"/>
                  </a:moveTo>
                  <a:cubicBezTo>
                    <a:pt x="84" y="12"/>
                    <a:pt x="48" y="12"/>
                    <a:pt x="1" y="12"/>
                  </a:cubicBezTo>
                  <a:cubicBezTo>
                    <a:pt x="24" y="132"/>
                    <a:pt x="36" y="239"/>
                    <a:pt x="120" y="298"/>
                  </a:cubicBez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2"/>
            <p:cNvSpPr/>
            <p:nvPr/>
          </p:nvSpPr>
          <p:spPr>
            <a:xfrm>
              <a:off x="5443525" y="2705400"/>
              <a:ext cx="10450" cy="7600"/>
            </a:xfrm>
            <a:custGeom>
              <a:avLst/>
              <a:gdLst/>
              <a:ahLst/>
              <a:cxnLst/>
              <a:rect l="l" t="t" r="r" b="b"/>
              <a:pathLst>
                <a:path w="418" h="304" extrusionOk="0">
                  <a:moveTo>
                    <a:pt x="338" y="1"/>
                  </a:moveTo>
                  <a:cubicBezTo>
                    <a:pt x="309" y="1"/>
                    <a:pt x="289" y="14"/>
                    <a:pt x="262" y="41"/>
                  </a:cubicBezTo>
                  <a:cubicBezTo>
                    <a:pt x="179" y="101"/>
                    <a:pt x="84" y="136"/>
                    <a:pt x="1" y="196"/>
                  </a:cubicBezTo>
                  <a:cubicBezTo>
                    <a:pt x="1" y="232"/>
                    <a:pt x="1" y="279"/>
                    <a:pt x="12" y="303"/>
                  </a:cubicBezTo>
                  <a:lnTo>
                    <a:pt x="262" y="303"/>
                  </a:lnTo>
                  <a:cubicBezTo>
                    <a:pt x="310" y="220"/>
                    <a:pt x="358" y="124"/>
                    <a:pt x="417" y="41"/>
                  </a:cubicBezTo>
                  <a:cubicBezTo>
                    <a:pt x="417" y="17"/>
                    <a:pt x="393" y="17"/>
                    <a:pt x="370" y="5"/>
                  </a:cubicBezTo>
                  <a:cubicBezTo>
                    <a:pt x="358" y="2"/>
                    <a:pt x="347" y="1"/>
                    <a:pt x="3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2"/>
            <p:cNvSpPr/>
            <p:nvPr/>
          </p:nvSpPr>
          <p:spPr>
            <a:xfrm>
              <a:off x="5425075" y="2842450"/>
              <a:ext cx="8350" cy="3900"/>
            </a:xfrm>
            <a:custGeom>
              <a:avLst/>
              <a:gdLst/>
              <a:ahLst/>
              <a:cxnLst/>
              <a:rect l="l" t="t" r="r" b="b"/>
              <a:pathLst>
                <a:path w="334" h="156" extrusionOk="0">
                  <a:moveTo>
                    <a:pt x="0" y="0"/>
                  </a:moveTo>
                  <a:cubicBezTo>
                    <a:pt x="48" y="48"/>
                    <a:pt x="96" y="107"/>
                    <a:pt x="143" y="155"/>
                  </a:cubicBezTo>
                  <a:cubicBezTo>
                    <a:pt x="179" y="131"/>
                    <a:pt x="238" y="131"/>
                    <a:pt x="286" y="131"/>
                  </a:cubicBezTo>
                  <a:cubicBezTo>
                    <a:pt x="334" y="95"/>
                    <a:pt x="334" y="48"/>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2"/>
            <p:cNvSpPr/>
            <p:nvPr/>
          </p:nvSpPr>
          <p:spPr>
            <a:xfrm>
              <a:off x="5457525" y="2704425"/>
              <a:ext cx="10725" cy="9000"/>
            </a:xfrm>
            <a:custGeom>
              <a:avLst/>
              <a:gdLst/>
              <a:ahLst/>
              <a:cxnLst/>
              <a:rect l="l" t="t" r="r" b="b"/>
              <a:pathLst>
                <a:path w="429" h="360" extrusionOk="0">
                  <a:moveTo>
                    <a:pt x="263" y="1"/>
                  </a:moveTo>
                  <a:cubicBezTo>
                    <a:pt x="216" y="1"/>
                    <a:pt x="167" y="19"/>
                    <a:pt x="119" y="56"/>
                  </a:cubicBezTo>
                  <a:cubicBezTo>
                    <a:pt x="95" y="80"/>
                    <a:pt x="48" y="92"/>
                    <a:pt x="12" y="104"/>
                  </a:cubicBezTo>
                  <a:cubicBezTo>
                    <a:pt x="12" y="211"/>
                    <a:pt x="0" y="330"/>
                    <a:pt x="155" y="354"/>
                  </a:cubicBezTo>
                  <a:cubicBezTo>
                    <a:pt x="177" y="358"/>
                    <a:pt x="198" y="360"/>
                    <a:pt x="217" y="360"/>
                  </a:cubicBezTo>
                  <a:cubicBezTo>
                    <a:pt x="370" y="360"/>
                    <a:pt x="418" y="239"/>
                    <a:pt x="429" y="80"/>
                  </a:cubicBezTo>
                  <a:cubicBezTo>
                    <a:pt x="376" y="28"/>
                    <a:pt x="320" y="1"/>
                    <a:pt x="26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32"/>
            <p:cNvSpPr/>
            <p:nvPr/>
          </p:nvSpPr>
          <p:spPr>
            <a:xfrm>
              <a:off x="5460500" y="2698000"/>
              <a:ext cx="8350" cy="7850"/>
            </a:xfrm>
            <a:custGeom>
              <a:avLst/>
              <a:gdLst/>
              <a:ahLst/>
              <a:cxnLst/>
              <a:rect l="l" t="t" r="r" b="b"/>
              <a:pathLst>
                <a:path w="334" h="314" extrusionOk="0">
                  <a:moveTo>
                    <a:pt x="221" y="0"/>
                  </a:moveTo>
                  <a:cubicBezTo>
                    <a:pt x="151" y="0"/>
                    <a:pt x="105" y="70"/>
                    <a:pt x="48" y="111"/>
                  </a:cubicBezTo>
                  <a:cubicBezTo>
                    <a:pt x="36" y="135"/>
                    <a:pt x="12" y="159"/>
                    <a:pt x="0" y="182"/>
                  </a:cubicBezTo>
                  <a:lnTo>
                    <a:pt x="0" y="289"/>
                  </a:lnTo>
                  <a:cubicBezTo>
                    <a:pt x="107" y="301"/>
                    <a:pt x="191" y="301"/>
                    <a:pt x="298" y="313"/>
                  </a:cubicBezTo>
                  <a:cubicBezTo>
                    <a:pt x="310" y="230"/>
                    <a:pt x="310" y="135"/>
                    <a:pt x="334" y="51"/>
                  </a:cubicBezTo>
                  <a:cubicBezTo>
                    <a:pt x="289" y="14"/>
                    <a:pt x="253" y="0"/>
                    <a:pt x="2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32"/>
            <p:cNvSpPr/>
            <p:nvPr/>
          </p:nvSpPr>
          <p:spPr>
            <a:xfrm>
              <a:off x="5450075" y="2704400"/>
              <a:ext cx="3900" cy="2050"/>
            </a:xfrm>
            <a:custGeom>
              <a:avLst/>
              <a:gdLst/>
              <a:ahLst/>
              <a:cxnLst/>
              <a:rect l="l" t="t" r="r" b="b"/>
              <a:pathLst>
                <a:path w="156" h="82" extrusionOk="0">
                  <a:moveTo>
                    <a:pt x="78" y="1"/>
                  </a:moveTo>
                  <a:cubicBezTo>
                    <a:pt x="51" y="1"/>
                    <a:pt x="24" y="28"/>
                    <a:pt x="0" y="81"/>
                  </a:cubicBezTo>
                  <a:lnTo>
                    <a:pt x="155" y="81"/>
                  </a:lnTo>
                  <a:cubicBezTo>
                    <a:pt x="131" y="28"/>
                    <a:pt x="105" y="1"/>
                    <a:pt x="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2"/>
            <p:cNvSpPr/>
            <p:nvPr/>
          </p:nvSpPr>
          <p:spPr>
            <a:xfrm>
              <a:off x="5457225" y="2698375"/>
              <a:ext cx="5075" cy="4200"/>
            </a:xfrm>
            <a:custGeom>
              <a:avLst/>
              <a:gdLst/>
              <a:ahLst/>
              <a:cxnLst/>
              <a:rect l="l" t="t" r="r" b="b"/>
              <a:pathLst>
                <a:path w="203" h="168" extrusionOk="0">
                  <a:moveTo>
                    <a:pt x="143" y="1"/>
                  </a:moveTo>
                  <a:cubicBezTo>
                    <a:pt x="84" y="13"/>
                    <a:pt x="48" y="13"/>
                    <a:pt x="0" y="36"/>
                  </a:cubicBezTo>
                  <a:cubicBezTo>
                    <a:pt x="48" y="84"/>
                    <a:pt x="84" y="144"/>
                    <a:pt x="131" y="167"/>
                  </a:cubicBezTo>
                  <a:lnTo>
                    <a:pt x="143" y="155"/>
                  </a:lnTo>
                  <a:cubicBezTo>
                    <a:pt x="203" y="108"/>
                    <a:pt x="203" y="48"/>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2"/>
            <p:cNvSpPr/>
            <p:nvPr/>
          </p:nvSpPr>
          <p:spPr>
            <a:xfrm>
              <a:off x="5460800" y="2693050"/>
              <a:ext cx="22050" cy="9525"/>
            </a:xfrm>
            <a:custGeom>
              <a:avLst/>
              <a:gdLst/>
              <a:ahLst/>
              <a:cxnLst/>
              <a:rect l="l" t="t" r="r" b="b"/>
              <a:pathLst>
                <a:path w="882" h="381" extrusionOk="0">
                  <a:moveTo>
                    <a:pt x="585" y="0"/>
                  </a:moveTo>
                  <a:cubicBezTo>
                    <a:pt x="446" y="0"/>
                    <a:pt x="293" y="75"/>
                    <a:pt x="155" y="95"/>
                  </a:cubicBezTo>
                  <a:cubicBezTo>
                    <a:pt x="107" y="142"/>
                    <a:pt x="48" y="190"/>
                    <a:pt x="0" y="237"/>
                  </a:cubicBezTo>
                  <a:lnTo>
                    <a:pt x="0" y="380"/>
                  </a:lnTo>
                  <a:lnTo>
                    <a:pt x="322" y="249"/>
                  </a:lnTo>
                  <a:cubicBezTo>
                    <a:pt x="512" y="237"/>
                    <a:pt x="691" y="237"/>
                    <a:pt x="881" y="214"/>
                  </a:cubicBezTo>
                  <a:cubicBezTo>
                    <a:pt x="801" y="49"/>
                    <a:pt x="698" y="0"/>
                    <a:pt x="5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2"/>
            <p:cNvSpPr/>
            <p:nvPr/>
          </p:nvSpPr>
          <p:spPr>
            <a:xfrm>
              <a:off x="5956375" y="2811350"/>
              <a:ext cx="17000" cy="5975"/>
            </a:xfrm>
            <a:custGeom>
              <a:avLst/>
              <a:gdLst/>
              <a:ahLst/>
              <a:cxnLst/>
              <a:rect l="l" t="t" r="r" b="b"/>
              <a:pathLst>
                <a:path w="680" h="239" extrusionOk="0">
                  <a:moveTo>
                    <a:pt x="187" y="1"/>
                  </a:moveTo>
                  <a:cubicBezTo>
                    <a:pt x="160" y="1"/>
                    <a:pt x="134" y="2"/>
                    <a:pt x="108" y="6"/>
                  </a:cubicBezTo>
                  <a:cubicBezTo>
                    <a:pt x="1" y="30"/>
                    <a:pt x="108" y="161"/>
                    <a:pt x="120" y="232"/>
                  </a:cubicBezTo>
                  <a:cubicBezTo>
                    <a:pt x="132" y="231"/>
                    <a:pt x="145" y="231"/>
                    <a:pt x="157" y="231"/>
                  </a:cubicBezTo>
                  <a:cubicBezTo>
                    <a:pt x="214" y="231"/>
                    <a:pt x="272" y="239"/>
                    <a:pt x="333" y="239"/>
                  </a:cubicBezTo>
                  <a:cubicBezTo>
                    <a:pt x="440" y="239"/>
                    <a:pt x="553" y="216"/>
                    <a:pt x="680" y="89"/>
                  </a:cubicBezTo>
                  <a:cubicBezTo>
                    <a:pt x="479" y="49"/>
                    <a:pt x="329" y="1"/>
                    <a:pt x="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32"/>
            <p:cNvSpPr/>
            <p:nvPr/>
          </p:nvSpPr>
          <p:spPr>
            <a:xfrm>
              <a:off x="5812325" y="3617350"/>
              <a:ext cx="11025" cy="7650"/>
            </a:xfrm>
            <a:custGeom>
              <a:avLst/>
              <a:gdLst/>
              <a:ahLst/>
              <a:cxnLst/>
              <a:rect l="l" t="t" r="r" b="b"/>
              <a:pathLst>
                <a:path w="441" h="306" extrusionOk="0">
                  <a:moveTo>
                    <a:pt x="282" y="0"/>
                  </a:moveTo>
                  <a:cubicBezTo>
                    <a:pt x="135" y="0"/>
                    <a:pt x="18" y="39"/>
                    <a:pt x="0" y="270"/>
                  </a:cubicBezTo>
                  <a:cubicBezTo>
                    <a:pt x="78" y="294"/>
                    <a:pt x="149" y="306"/>
                    <a:pt x="221" y="306"/>
                  </a:cubicBezTo>
                  <a:cubicBezTo>
                    <a:pt x="292" y="306"/>
                    <a:pt x="363" y="294"/>
                    <a:pt x="441" y="270"/>
                  </a:cubicBezTo>
                  <a:lnTo>
                    <a:pt x="441" y="8"/>
                  </a:lnTo>
                  <a:cubicBezTo>
                    <a:pt x="386" y="5"/>
                    <a:pt x="332" y="0"/>
                    <a:pt x="2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32"/>
            <p:cNvSpPr/>
            <p:nvPr/>
          </p:nvSpPr>
          <p:spPr>
            <a:xfrm>
              <a:off x="5774825" y="3617300"/>
              <a:ext cx="12525" cy="3250"/>
            </a:xfrm>
            <a:custGeom>
              <a:avLst/>
              <a:gdLst/>
              <a:ahLst/>
              <a:cxnLst/>
              <a:rect l="l" t="t" r="r" b="b"/>
              <a:pathLst>
                <a:path w="501" h="130" extrusionOk="0">
                  <a:moveTo>
                    <a:pt x="212" y="1"/>
                  </a:moveTo>
                  <a:cubicBezTo>
                    <a:pt x="143" y="1"/>
                    <a:pt x="72" y="10"/>
                    <a:pt x="0" y="10"/>
                  </a:cubicBezTo>
                  <a:cubicBezTo>
                    <a:pt x="155" y="117"/>
                    <a:pt x="322" y="129"/>
                    <a:pt x="500" y="129"/>
                  </a:cubicBezTo>
                  <a:cubicBezTo>
                    <a:pt x="415" y="22"/>
                    <a:pt x="316" y="1"/>
                    <a:pt x="2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32"/>
            <p:cNvSpPr/>
            <p:nvPr/>
          </p:nvSpPr>
          <p:spPr>
            <a:xfrm>
              <a:off x="6142425" y="3647000"/>
              <a:ext cx="3900" cy="2425"/>
            </a:xfrm>
            <a:custGeom>
              <a:avLst/>
              <a:gdLst/>
              <a:ahLst/>
              <a:cxnLst/>
              <a:rect l="l" t="t" r="r" b="b"/>
              <a:pathLst>
                <a:path w="156" h="97" extrusionOk="0">
                  <a:moveTo>
                    <a:pt x="77" y="1"/>
                  </a:moveTo>
                  <a:cubicBezTo>
                    <a:pt x="50" y="1"/>
                    <a:pt x="25" y="34"/>
                    <a:pt x="0" y="96"/>
                  </a:cubicBezTo>
                  <a:cubicBezTo>
                    <a:pt x="48" y="96"/>
                    <a:pt x="96" y="96"/>
                    <a:pt x="155" y="84"/>
                  </a:cubicBezTo>
                  <a:cubicBezTo>
                    <a:pt x="127" y="28"/>
                    <a:pt x="101" y="1"/>
                    <a:pt x="7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32"/>
            <p:cNvSpPr/>
            <p:nvPr/>
          </p:nvSpPr>
          <p:spPr>
            <a:xfrm>
              <a:off x="5767975" y="3617550"/>
              <a:ext cx="6875" cy="1350"/>
            </a:xfrm>
            <a:custGeom>
              <a:avLst/>
              <a:gdLst/>
              <a:ahLst/>
              <a:cxnLst/>
              <a:rect l="l" t="t" r="r" b="b"/>
              <a:pathLst>
                <a:path w="275" h="54" extrusionOk="0">
                  <a:moveTo>
                    <a:pt x="0" y="0"/>
                  </a:moveTo>
                  <a:cubicBezTo>
                    <a:pt x="42" y="36"/>
                    <a:pt x="87" y="54"/>
                    <a:pt x="133" y="54"/>
                  </a:cubicBezTo>
                  <a:cubicBezTo>
                    <a:pt x="179" y="54"/>
                    <a:pt x="227" y="36"/>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2"/>
            <p:cNvSpPr/>
            <p:nvPr/>
          </p:nvSpPr>
          <p:spPr>
            <a:xfrm>
              <a:off x="5708725" y="3603250"/>
              <a:ext cx="10450" cy="7050"/>
            </a:xfrm>
            <a:custGeom>
              <a:avLst/>
              <a:gdLst/>
              <a:ahLst/>
              <a:cxnLst/>
              <a:rect l="l" t="t" r="r" b="b"/>
              <a:pathLst>
                <a:path w="418" h="282" extrusionOk="0">
                  <a:moveTo>
                    <a:pt x="287" y="1"/>
                  </a:moveTo>
                  <a:cubicBezTo>
                    <a:pt x="191" y="96"/>
                    <a:pt x="84" y="167"/>
                    <a:pt x="1" y="239"/>
                  </a:cubicBezTo>
                  <a:cubicBezTo>
                    <a:pt x="71" y="271"/>
                    <a:pt x="148" y="282"/>
                    <a:pt x="225" y="282"/>
                  </a:cubicBezTo>
                  <a:cubicBezTo>
                    <a:pt x="291" y="282"/>
                    <a:pt x="357" y="274"/>
                    <a:pt x="418" y="262"/>
                  </a:cubicBezTo>
                  <a:cubicBezTo>
                    <a:pt x="418" y="155"/>
                    <a:pt x="406" y="48"/>
                    <a:pt x="2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32"/>
            <p:cNvSpPr/>
            <p:nvPr/>
          </p:nvSpPr>
          <p:spPr>
            <a:xfrm>
              <a:off x="6096000" y="3481225"/>
              <a:ext cx="6850" cy="2250"/>
            </a:xfrm>
            <a:custGeom>
              <a:avLst/>
              <a:gdLst/>
              <a:ahLst/>
              <a:cxnLst/>
              <a:rect l="l" t="t" r="r" b="b"/>
              <a:pathLst>
                <a:path w="274" h="90" extrusionOk="0">
                  <a:moveTo>
                    <a:pt x="0" y="0"/>
                  </a:moveTo>
                  <a:cubicBezTo>
                    <a:pt x="48" y="60"/>
                    <a:pt x="92" y="89"/>
                    <a:pt x="137" y="89"/>
                  </a:cubicBezTo>
                  <a:cubicBezTo>
                    <a:pt x="182" y="89"/>
                    <a:pt x="226" y="60"/>
                    <a:pt x="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32"/>
            <p:cNvSpPr/>
            <p:nvPr/>
          </p:nvSpPr>
          <p:spPr>
            <a:xfrm>
              <a:off x="5911450" y="3475600"/>
              <a:ext cx="71450" cy="13675"/>
            </a:xfrm>
            <a:custGeom>
              <a:avLst/>
              <a:gdLst/>
              <a:ahLst/>
              <a:cxnLst/>
              <a:rect l="l" t="t" r="r" b="b"/>
              <a:pathLst>
                <a:path w="2858" h="547" extrusionOk="0">
                  <a:moveTo>
                    <a:pt x="1349" y="0"/>
                  </a:moveTo>
                  <a:cubicBezTo>
                    <a:pt x="1300" y="0"/>
                    <a:pt x="1253" y="15"/>
                    <a:pt x="1203" y="46"/>
                  </a:cubicBezTo>
                  <a:lnTo>
                    <a:pt x="1060" y="46"/>
                  </a:lnTo>
                  <a:cubicBezTo>
                    <a:pt x="932" y="16"/>
                    <a:pt x="800" y="7"/>
                    <a:pt x="667" y="7"/>
                  </a:cubicBezTo>
                  <a:cubicBezTo>
                    <a:pt x="489" y="7"/>
                    <a:pt x="308" y="23"/>
                    <a:pt x="131" y="23"/>
                  </a:cubicBezTo>
                  <a:cubicBezTo>
                    <a:pt x="48" y="35"/>
                    <a:pt x="0" y="94"/>
                    <a:pt x="12" y="189"/>
                  </a:cubicBezTo>
                  <a:cubicBezTo>
                    <a:pt x="119" y="356"/>
                    <a:pt x="310" y="404"/>
                    <a:pt x="488" y="463"/>
                  </a:cubicBezTo>
                  <a:cubicBezTo>
                    <a:pt x="619" y="511"/>
                    <a:pt x="774" y="546"/>
                    <a:pt x="917" y="546"/>
                  </a:cubicBezTo>
                  <a:lnTo>
                    <a:pt x="1691" y="546"/>
                  </a:lnTo>
                  <a:cubicBezTo>
                    <a:pt x="1770" y="541"/>
                    <a:pt x="1849" y="540"/>
                    <a:pt x="1928" y="540"/>
                  </a:cubicBezTo>
                  <a:cubicBezTo>
                    <a:pt x="1980" y="540"/>
                    <a:pt x="2031" y="540"/>
                    <a:pt x="2083" y="540"/>
                  </a:cubicBezTo>
                  <a:cubicBezTo>
                    <a:pt x="2295" y="540"/>
                    <a:pt x="2503" y="532"/>
                    <a:pt x="2703" y="451"/>
                  </a:cubicBezTo>
                  <a:cubicBezTo>
                    <a:pt x="2786" y="404"/>
                    <a:pt x="2822" y="344"/>
                    <a:pt x="2846" y="273"/>
                  </a:cubicBezTo>
                  <a:cubicBezTo>
                    <a:pt x="2858" y="201"/>
                    <a:pt x="2822" y="118"/>
                    <a:pt x="2750" y="82"/>
                  </a:cubicBezTo>
                  <a:cubicBezTo>
                    <a:pt x="2735" y="82"/>
                    <a:pt x="2713" y="87"/>
                    <a:pt x="2694" y="87"/>
                  </a:cubicBezTo>
                  <a:cubicBezTo>
                    <a:pt x="2684" y="87"/>
                    <a:pt x="2675" y="86"/>
                    <a:pt x="2667" y="82"/>
                  </a:cubicBezTo>
                  <a:cubicBezTo>
                    <a:pt x="2582" y="121"/>
                    <a:pt x="2497" y="150"/>
                    <a:pt x="2412" y="150"/>
                  </a:cubicBezTo>
                  <a:cubicBezTo>
                    <a:pt x="2343" y="150"/>
                    <a:pt x="2273" y="130"/>
                    <a:pt x="2203" y="82"/>
                  </a:cubicBezTo>
                  <a:lnTo>
                    <a:pt x="1488" y="35"/>
                  </a:lnTo>
                  <a:cubicBezTo>
                    <a:pt x="1438" y="12"/>
                    <a:pt x="1393" y="0"/>
                    <a:pt x="13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32"/>
            <p:cNvSpPr/>
            <p:nvPr/>
          </p:nvSpPr>
          <p:spPr>
            <a:xfrm>
              <a:off x="5981100" y="3477350"/>
              <a:ext cx="64025" cy="12225"/>
            </a:xfrm>
            <a:custGeom>
              <a:avLst/>
              <a:gdLst/>
              <a:ahLst/>
              <a:cxnLst/>
              <a:rect l="l" t="t" r="r" b="b"/>
              <a:pathLst>
                <a:path w="2561" h="489" extrusionOk="0">
                  <a:moveTo>
                    <a:pt x="1869" y="0"/>
                  </a:moveTo>
                  <a:cubicBezTo>
                    <a:pt x="1869" y="12"/>
                    <a:pt x="1846" y="24"/>
                    <a:pt x="1810" y="36"/>
                  </a:cubicBezTo>
                  <a:cubicBezTo>
                    <a:pt x="1800" y="39"/>
                    <a:pt x="1790" y="41"/>
                    <a:pt x="1779" y="41"/>
                  </a:cubicBezTo>
                  <a:cubicBezTo>
                    <a:pt x="1750" y="41"/>
                    <a:pt x="1717" y="30"/>
                    <a:pt x="1691" y="12"/>
                  </a:cubicBezTo>
                  <a:cubicBezTo>
                    <a:pt x="1619" y="24"/>
                    <a:pt x="1548" y="24"/>
                    <a:pt x="1477" y="24"/>
                  </a:cubicBezTo>
                  <a:cubicBezTo>
                    <a:pt x="1318" y="73"/>
                    <a:pt x="1159" y="86"/>
                    <a:pt x="1001" y="86"/>
                  </a:cubicBezTo>
                  <a:cubicBezTo>
                    <a:pt x="819" y="86"/>
                    <a:pt x="639" y="69"/>
                    <a:pt x="460" y="69"/>
                  </a:cubicBezTo>
                  <a:cubicBezTo>
                    <a:pt x="305" y="69"/>
                    <a:pt x="151" y="82"/>
                    <a:pt x="0" y="131"/>
                  </a:cubicBezTo>
                  <a:lnTo>
                    <a:pt x="0" y="262"/>
                  </a:lnTo>
                  <a:cubicBezTo>
                    <a:pt x="173" y="450"/>
                    <a:pt x="381" y="480"/>
                    <a:pt x="595" y="480"/>
                  </a:cubicBezTo>
                  <a:cubicBezTo>
                    <a:pt x="697" y="480"/>
                    <a:pt x="800" y="473"/>
                    <a:pt x="902" y="473"/>
                  </a:cubicBezTo>
                  <a:cubicBezTo>
                    <a:pt x="939" y="473"/>
                    <a:pt x="976" y="474"/>
                    <a:pt x="1012" y="476"/>
                  </a:cubicBezTo>
                  <a:cubicBezTo>
                    <a:pt x="1155" y="476"/>
                    <a:pt x="1296" y="478"/>
                    <a:pt x="1435" y="478"/>
                  </a:cubicBezTo>
                  <a:cubicBezTo>
                    <a:pt x="1644" y="478"/>
                    <a:pt x="1848" y="474"/>
                    <a:pt x="2048" y="453"/>
                  </a:cubicBezTo>
                  <a:cubicBezTo>
                    <a:pt x="2262" y="441"/>
                    <a:pt x="2524" y="488"/>
                    <a:pt x="2560" y="143"/>
                  </a:cubicBezTo>
                  <a:cubicBezTo>
                    <a:pt x="2322" y="95"/>
                    <a:pt x="2096" y="36"/>
                    <a:pt x="18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32"/>
            <p:cNvSpPr/>
            <p:nvPr/>
          </p:nvSpPr>
          <p:spPr>
            <a:xfrm>
              <a:off x="6004900" y="3481225"/>
              <a:ext cx="48250" cy="11650"/>
            </a:xfrm>
            <a:custGeom>
              <a:avLst/>
              <a:gdLst/>
              <a:ahLst/>
              <a:cxnLst/>
              <a:rect l="l" t="t" r="r" b="b"/>
              <a:pathLst>
                <a:path w="1930" h="466" extrusionOk="0">
                  <a:moveTo>
                    <a:pt x="1608" y="0"/>
                  </a:moveTo>
                  <a:cubicBezTo>
                    <a:pt x="1515" y="130"/>
                    <a:pt x="1394" y="144"/>
                    <a:pt x="1266" y="144"/>
                  </a:cubicBezTo>
                  <a:cubicBezTo>
                    <a:pt x="1230" y="144"/>
                    <a:pt x="1193" y="143"/>
                    <a:pt x="1156" y="143"/>
                  </a:cubicBezTo>
                  <a:lnTo>
                    <a:pt x="48" y="143"/>
                  </a:lnTo>
                  <a:cubicBezTo>
                    <a:pt x="1" y="214"/>
                    <a:pt x="13" y="274"/>
                    <a:pt x="72" y="345"/>
                  </a:cubicBezTo>
                  <a:cubicBezTo>
                    <a:pt x="132" y="393"/>
                    <a:pt x="191" y="405"/>
                    <a:pt x="263" y="417"/>
                  </a:cubicBezTo>
                  <a:cubicBezTo>
                    <a:pt x="501" y="459"/>
                    <a:pt x="733" y="465"/>
                    <a:pt x="967" y="465"/>
                  </a:cubicBezTo>
                  <a:cubicBezTo>
                    <a:pt x="1061" y="465"/>
                    <a:pt x="1156" y="464"/>
                    <a:pt x="1251" y="464"/>
                  </a:cubicBezTo>
                  <a:cubicBezTo>
                    <a:pt x="1441" y="464"/>
                    <a:pt x="1620" y="441"/>
                    <a:pt x="1775" y="286"/>
                  </a:cubicBezTo>
                  <a:cubicBezTo>
                    <a:pt x="1810" y="274"/>
                    <a:pt x="1870" y="262"/>
                    <a:pt x="1930" y="238"/>
                  </a:cubicBezTo>
                  <a:cubicBezTo>
                    <a:pt x="1930" y="167"/>
                    <a:pt x="1918" y="83"/>
                    <a:pt x="19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2"/>
            <p:cNvSpPr/>
            <p:nvPr/>
          </p:nvSpPr>
          <p:spPr>
            <a:xfrm>
              <a:off x="5980200" y="3477650"/>
              <a:ext cx="37825" cy="3175"/>
            </a:xfrm>
            <a:custGeom>
              <a:avLst/>
              <a:gdLst/>
              <a:ahLst/>
              <a:cxnLst/>
              <a:rect l="l" t="t" r="r" b="b"/>
              <a:pathLst>
                <a:path w="1513" h="127" extrusionOk="0">
                  <a:moveTo>
                    <a:pt x="0" y="0"/>
                  </a:moveTo>
                  <a:cubicBezTo>
                    <a:pt x="24" y="48"/>
                    <a:pt x="36" y="72"/>
                    <a:pt x="36" y="119"/>
                  </a:cubicBezTo>
                  <a:cubicBezTo>
                    <a:pt x="123" y="107"/>
                    <a:pt x="210" y="102"/>
                    <a:pt x="297" y="102"/>
                  </a:cubicBezTo>
                  <a:cubicBezTo>
                    <a:pt x="504" y="102"/>
                    <a:pt x="713" y="127"/>
                    <a:pt x="920" y="127"/>
                  </a:cubicBezTo>
                  <a:cubicBezTo>
                    <a:pt x="1121" y="127"/>
                    <a:pt x="1320" y="104"/>
                    <a:pt x="1513" y="12"/>
                  </a:cubicBezTo>
                  <a:cubicBezTo>
                    <a:pt x="1001" y="12"/>
                    <a:pt x="512"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32"/>
            <p:cNvSpPr/>
            <p:nvPr/>
          </p:nvSpPr>
          <p:spPr>
            <a:xfrm>
              <a:off x="5966500" y="3477650"/>
              <a:ext cx="11650" cy="2575"/>
            </a:xfrm>
            <a:custGeom>
              <a:avLst/>
              <a:gdLst/>
              <a:ahLst/>
              <a:cxnLst/>
              <a:rect l="l" t="t" r="r" b="b"/>
              <a:pathLst>
                <a:path w="466" h="103" extrusionOk="0">
                  <a:moveTo>
                    <a:pt x="1" y="0"/>
                  </a:moveTo>
                  <a:cubicBezTo>
                    <a:pt x="76" y="70"/>
                    <a:pt x="149" y="103"/>
                    <a:pt x="224" y="103"/>
                  </a:cubicBezTo>
                  <a:cubicBezTo>
                    <a:pt x="301" y="103"/>
                    <a:pt x="380" y="67"/>
                    <a:pt x="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32"/>
            <p:cNvSpPr/>
            <p:nvPr/>
          </p:nvSpPr>
          <p:spPr>
            <a:xfrm>
              <a:off x="6023350" y="3477650"/>
              <a:ext cx="4500" cy="1575"/>
            </a:xfrm>
            <a:custGeom>
              <a:avLst/>
              <a:gdLst/>
              <a:ahLst/>
              <a:cxnLst/>
              <a:rect l="l" t="t" r="r" b="b"/>
              <a:pathLst>
                <a:path w="180" h="63" extrusionOk="0">
                  <a:moveTo>
                    <a:pt x="1" y="0"/>
                  </a:moveTo>
                  <a:cubicBezTo>
                    <a:pt x="31" y="42"/>
                    <a:pt x="60" y="63"/>
                    <a:pt x="90" y="63"/>
                  </a:cubicBezTo>
                  <a:cubicBezTo>
                    <a:pt x="120" y="63"/>
                    <a:pt x="150" y="42"/>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32"/>
            <p:cNvSpPr/>
            <p:nvPr/>
          </p:nvSpPr>
          <p:spPr>
            <a:xfrm>
              <a:off x="5847150" y="3473775"/>
              <a:ext cx="45275" cy="11350"/>
            </a:xfrm>
            <a:custGeom>
              <a:avLst/>
              <a:gdLst/>
              <a:ahLst/>
              <a:cxnLst/>
              <a:rect l="l" t="t" r="r" b="b"/>
              <a:pathLst>
                <a:path w="1811" h="454" extrusionOk="0">
                  <a:moveTo>
                    <a:pt x="762" y="0"/>
                  </a:moveTo>
                  <a:cubicBezTo>
                    <a:pt x="651" y="124"/>
                    <a:pt x="516" y="142"/>
                    <a:pt x="378" y="142"/>
                  </a:cubicBezTo>
                  <a:cubicBezTo>
                    <a:pt x="324" y="142"/>
                    <a:pt x="269" y="139"/>
                    <a:pt x="215" y="139"/>
                  </a:cubicBezTo>
                  <a:cubicBezTo>
                    <a:pt x="142" y="139"/>
                    <a:pt x="69" y="144"/>
                    <a:pt x="0" y="167"/>
                  </a:cubicBezTo>
                  <a:cubicBezTo>
                    <a:pt x="24" y="203"/>
                    <a:pt x="48" y="227"/>
                    <a:pt x="72" y="286"/>
                  </a:cubicBezTo>
                  <a:cubicBezTo>
                    <a:pt x="84" y="322"/>
                    <a:pt x="108" y="334"/>
                    <a:pt x="119" y="358"/>
                  </a:cubicBezTo>
                  <a:cubicBezTo>
                    <a:pt x="143" y="369"/>
                    <a:pt x="167" y="393"/>
                    <a:pt x="191" y="405"/>
                  </a:cubicBezTo>
                  <a:cubicBezTo>
                    <a:pt x="239" y="417"/>
                    <a:pt x="298" y="441"/>
                    <a:pt x="358" y="441"/>
                  </a:cubicBezTo>
                  <a:cubicBezTo>
                    <a:pt x="393" y="453"/>
                    <a:pt x="453" y="453"/>
                    <a:pt x="512" y="453"/>
                  </a:cubicBezTo>
                  <a:lnTo>
                    <a:pt x="1143" y="453"/>
                  </a:lnTo>
                  <a:cubicBezTo>
                    <a:pt x="1186" y="453"/>
                    <a:pt x="1228" y="453"/>
                    <a:pt x="1270" y="453"/>
                  </a:cubicBezTo>
                  <a:cubicBezTo>
                    <a:pt x="1418" y="453"/>
                    <a:pt x="1564" y="446"/>
                    <a:pt x="1703" y="381"/>
                  </a:cubicBezTo>
                  <a:cubicBezTo>
                    <a:pt x="1774" y="334"/>
                    <a:pt x="1798" y="286"/>
                    <a:pt x="1810" y="215"/>
                  </a:cubicBezTo>
                  <a:cubicBezTo>
                    <a:pt x="1798" y="96"/>
                    <a:pt x="1691" y="60"/>
                    <a:pt x="16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32"/>
            <p:cNvSpPr/>
            <p:nvPr/>
          </p:nvSpPr>
          <p:spPr>
            <a:xfrm>
              <a:off x="5900725" y="3473525"/>
              <a:ext cx="37225" cy="6175"/>
            </a:xfrm>
            <a:custGeom>
              <a:avLst/>
              <a:gdLst/>
              <a:ahLst/>
              <a:cxnLst/>
              <a:rect l="l" t="t" r="r" b="b"/>
              <a:pathLst>
                <a:path w="1489" h="247" extrusionOk="0">
                  <a:moveTo>
                    <a:pt x="824" y="0"/>
                  </a:moveTo>
                  <a:cubicBezTo>
                    <a:pt x="551" y="0"/>
                    <a:pt x="276" y="40"/>
                    <a:pt x="1" y="46"/>
                  </a:cubicBezTo>
                  <a:cubicBezTo>
                    <a:pt x="62" y="190"/>
                    <a:pt x="147" y="247"/>
                    <a:pt x="245" y="247"/>
                  </a:cubicBezTo>
                  <a:cubicBezTo>
                    <a:pt x="317" y="247"/>
                    <a:pt x="396" y="216"/>
                    <a:pt x="477" y="165"/>
                  </a:cubicBezTo>
                  <a:cubicBezTo>
                    <a:pt x="822" y="153"/>
                    <a:pt x="1144" y="129"/>
                    <a:pt x="1489" y="118"/>
                  </a:cubicBezTo>
                  <a:cubicBezTo>
                    <a:pt x="1269" y="27"/>
                    <a:pt x="1047" y="0"/>
                    <a:pt x="8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2"/>
            <p:cNvSpPr/>
            <p:nvPr/>
          </p:nvSpPr>
          <p:spPr>
            <a:xfrm>
              <a:off x="5890900" y="3474075"/>
              <a:ext cx="22050" cy="11175"/>
            </a:xfrm>
            <a:custGeom>
              <a:avLst/>
              <a:gdLst/>
              <a:ahLst/>
              <a:cxnLst/>
              <a:rect l="l" t="t" r="r" b="b"/>
              <a:pathLst>
                <a:path w="882" h="447" extrusionOk="0">
                  <a:moveTo>
                    <a:pt x="96" y="0"/>
                  </a:moveTo>
                  <a:cubicBezTo>
                    <a:pt x="24" y="0"/>
                    <a:pt x="1" y="36"/>
                    <a:pt x="36" y="107"/>
                  </a:cubicBezTo>
                  <a:lnTo>
                    <a:pt x="36" y="238"/>
                  </a:lnTo>
                  <a:cubicBezTo>
                    <a:pt x="182" y="378"/>
                    <a:pt x="325" y="447"/>
                    <a:pt x="469" y="447"/>
                  </a:cubicBezTo>
                  <a:cubicBezTo>
                    <a:pt x="605" y="447"/>
                    <a:pt x="742" y="384"/>
                    <a:pt x="882" y="262"/>
                  </a:cubicBezTo>
                  <a:lnTo>
                    <a:pt x="882" y="203"/>
                  </a:lnTo>
                  <a:lnTo>
                    <a:pt x="882" y="143"/>
                  </a:lnTo>
                  <a:cubicBezTo>
                    <a:pt x="715" y="96"/>
                    <a:pt x="572" y="60"/>
                    <a:pt x="405" y="24"/>
                  </a:cubicBezTo>
                  <a:cubicBezTo>
                    <a:pt x="286" y="24"/>
                    <a:pt x="179" y="24"/>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2"/>
            <p:cNvSpPr/>
            <p:nvPr/>
          </p:nvSpPr>
          <p:spPr>
            <a:xfrm>
              <a:off x="5941500" y="3473475"/>
              <a:ext cx="7175" cy="3000"/>
            </a:xfrm>
            <a:custGeom>
              <a:avLst/>
              <a:gdLst/>
              <a:ahLst/>
              <a:cxnLst/>
              <a:rect l="l" t="t" r="r" b="b"/>
              <a:pathLst>
                <a:path w="287" h="120" extrusionOk="0">
                  <a:moveTo>
                    <a:pt x="155" y="0"/>
                  </a:moveTo>
                  <a:cubicBezTo>
                    <a:pt x="96" y="48"/>
                    <a:pt x="48" y="72"/>
                    <a:pt x="1" y="120"/>
                  </a:cubicBezTo>
                  <a:lnTo>
                    <a:pt x="286" y="120"/>
                  </a:lnTo>
                  <a:cubicBezTo>
                    <a:pt x="239" y="96"/>
                    <a:pt x="203"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2"/>
            <p:cNvSpPr/>
            <p:nvPr/>
          </p:nvSpPr>
          <p:spPr>
            <a:xfrm>
              <a:off x="5887625" y="3473775"/>
              <a:ext cx="5375" cy="3600"/>
            </a:xfrm>
            <a:custGeom>
              <a:avLst/>
              <a:gdLst/>
              <a:ahLst/>
              <a:cxnLst/>
              <a:rect l="l" t="t" r="r" b="b"/>
              <a:pathLst>
                <a:path w="215" h="144" extrusionOk="0">
                  <a:moveTo>
                    <a:pt x="1" y="0"/>
                  </a:moveTo>
                  <a:cubicBezTo>
                    <a:pt x="60" y="48"/>
                    <a:pt x="108" y="96"/>
                    <a:pt x="155" y="143"/>
                  </a:cubicBezTo>
                  <a:cubicBezTo>
                    <a:pt x="167" y="96"/>
                    <a:pt x="179" y="60"/>
                    <a:pt x="215" y="36"/>
                  </a:cubicBezTo>
                  <a:cubicBezTo>
                    <a:pt x="132" y="24"/>
                    <a:pt x="72"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2"/>
            <p:cNvSpPr/>
            <p:nvPr/>
          </p:nvSpPr>
          <p:spPr>
            <a:xfrm>
              <a:off x="6142425" y="3495550"/>
              <a:ext cx="14300" cy="6700"/>
            </a:xfrm>
            <a:custGeom>
              <a:avLst/>
              <a:gdLst/>
              <a:ahLst/>
              <a:cxnLst/>
              <a:rect l="l" t="t" r="r" b="b"/>
              <a:pathLst>
                <a:path w="572" h="268" extrusionOk="0">
                  <a:moveTo>
                    <a:pt x="359" y="0"/>
                  </a:moveTo>
                  <a:cubicBezTo>
                    <a:pt x="244" y="0"/>
                    <a:pt x="124" y="81"/>
                    <a:pt x="0" y="118"/>
                  </a:cubicBezTo>
                  <a:cubicBezTo>
                    <a:pt x="68" y="230"/>
                    <a:pt x="139" y="268"/>
                    <a:pt x="211" y="268"/>
                  </a:cubicBezTo>
                  <a:cubicBezTo>
                    <a:pt x="331" y="268"/>
                    <a:pt x="453" y="166"/>
                    <a:pt x="572" y="129"/>
                  </a:cubicBezTo>
                  <a:cubicBezTo>
                    <a:pt x="503" y="33"/>
                    <a:pt x="432" y="0"/>
                    <a:pt x="35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2"/>
            <p:cNvSpPr/>
            <p:nvPr/>
          </p:nvSpPr>
          <p:spPr>
            <a:xfrm>
              <a:off x="6088250" y="3491625"/>
              <a:ext cx="11025" cy="3450"/>
            </a:xfrm>
            <a:custGeom>
              <a:avLst/>
              <a:gdLst/>
              <a:ahLst/>
              <a:cxnLst/>
              <a:rect l="l" t="t" r="r" b="b"/>
              <a:pathLst>
                <a:path w="441" h="138" extrusionOk="0">
                  <a:moveTo>
                    <a:pt x="0" y="1"/>
                  </a:moveTo>
                  <a:cubicBezTo>
                    <a:pt x="74" y="93"/>
                    <a:pt x="152" y="138"/>
                    <a:pt x="229" y="138"/>
                  </a:cubicBezTo>
                  <a:cubicBezTo>
                    <a:pt x="300" y="138"/>
                    <a:pt x="372" y="99"/>
                    <a:pt x="441" y="25"/>
                  </a:cubicBezTo>
                  <a:cubicBezTo>
                    <a:pt x="310" y="25"/>
                    <a:pt x="167"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2"/>
            <p:cNvSpPr/>
            <p:nvPr/>
          </p:nvSpPr>
          <p:spPr>
            <a:xfrm>
              <a:off x="6106400" y="3493475"/>
              <a:ext cx="3900" cy="1750"/>
            </a:xfrm>
            <a:custGeom>
              <a:avLst/>
              <a:gdLst/>
              <a:ahLst/>
              <a:cxnLst/>
              <a:rect l="l" t="t" r="r" b="b"/>
              <a:pathLst>
                <a:path w="156" h="70" extrusionOk="0">
                  <a:moveTo>
                    <a:pt x="72" y="1"/>
                  </a:moveTo>
                  <a:cubicBezTo>
                    <a:pt x="38" y="1"/>
                    <a:pt x="10" y="25"/>
                    <a:pt x="1" y="70"/>
                  </a:cubicBezTo>
                  <a:lnTo>
                    <a:pt x="156" y="70"/>
                  </a:lnTo>
                  <a:cubicBezTo>
                    <a:pt x="132" y="46"/>
                    <a:pt x="120" y="22"/>
                    <a:pt x="108" y="10"/>
                  </a:cubicBezTo>
                  <a:cubicBezTo>
                    <a:pt x="96" y="4"/>
                    <a:pt x="83"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2"/>
            <p:cNvSpPr/>
            <p:nvPr/>
          </p:nvSpPr>
          <p:spPr>
            <a:xfrm>
              <a:off x="6102825" y="3495200"/>
              <a:ext cx="3600" cy="1625"/>
            </a:xfrm>
            <a:custGeom>
              <a:avLst/>
              <a:gdLst/>
              <a:ahLst/>
              <a:cxnLst/>
              <a:rect l="l" t="t" r="r" b="b"/>
              <a:pathLst>
                <a:path w="144" h="65" extrusionOk="0">
                  <a:moveTo>
                    <a:pt x="1" y="1"/>
                  </a:moveTo>
                  <a:cubicBezTo>
                    <a:pt x="13" y="24"/>
                    <a:pt x="25" y="36"/>
                    <a:pt x="37" y="60"/>
                  </a:cubicBezTo>
                  <a:cubicBezTo>
                    <a:pt x="47" y="63"/>
                    <a:pt x="58" y="64"/>
                    <a:pt x="68" y="64"/>
                  </a:cubicBezTo>
                  <a:cubicBezTo>
                    <a:pt x="104" y="64"/>
                    <a:pt x="134" y="47"/>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2"/>
            <p:cNvSpPr/>
            <p:nvPr/>
          </p:nvSpPr>
          <p:spPr>
            <a:xfrm>
              <a:off x="6117125" y="3493475"/>
              <a:ext cx="3900" cy="1750"/>
            </a:xfrm>
            <a:custGeom>
              <a:avLst/>
              <a:gdLst/>
              <a:ahLst/>
              <a:cxnLst/>
              <a:rect l="l" t="t" r="r" b="b"/>
              <a:pathLst>
                <a:path w="156" h="70" extrusionOk="0">
                  <a:moveTo>
                    <a:pt x="71" y="1"/>
                  </a:moveTo>
                  <a:cubicBezTo>
                    <a:pt x="38" y="1"/>
                    <a:pt x="9" y="25"/>
                    <a:pt x="0" y="70"/>
                  </a:cubicBezTo>
                  <a:lnTo>
                    <a:pt x="155" y="70"/>
                  </a:lnTo>
                  <a:cubicBezTo>
                    <a:pt x="143" y="46"/>
                    <a:pt x="119" y="22"/>
                    <a:pt x="108" y="10"/>
                  </a:cubicBezTo>
                  <a:cubicBezTo>
                    <a:pt x="95" y="4"/>
                    <a:pt x="83" y="1"/>
                    <a:pt x="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2"/>
            <p:cNvSpPr/>
            <p:nvPr/>
          </p:nvSpPr>
          <p:spPr>
            <a:xfrm>
              <a:off x="5377150" y="3508900"/>
              <a:ext cx="124750" cy="13925"/>
            </a:xfrm>
            <a:custGeom>
              <a:avLst/>
              <a:gdLst/>
              <a:ahLst/>
              <a:cxnLst/>
              <a:rect l="l" t="t" r="r" b="b"/>
              <a:pathLst>
                <a:path w="4990" h="557" extrusionOk="0">
                  <a:moveTo>
                    <a:pt x="215" y="0"/>
                  </a:moveTo>
                  <a:cubicBezTo>
                    <a:pt x="131" y="60"/>
                    <a:pt x="72" y="131"/>
                    <a:pt x="0" y="191"/>
                  </a:cubicBezTo>
                  <a:cubicBezTo>
                    <a:pt x="429" y="405"/>
                    <a:pt x="905" y="441"/>
                    <a:pt x="1382" y="441"/>
                  </a:cubicBezTo>
                  <a:cubicBezTo>
                    <a:pt x="1735" y="461"/>
                    <a:pt x="2087" y="463"/>
                    <a:pt x="2437" y="463"/>
                  </a:cubicBezTo>
                  <a:cubicBezTo>
                    <a:pt x="2565" y="463"/>
                    <a:pt x="2692" y="463"/>
                    <a:pt x="2819" y="463"/>
                  </a:cubicBezTo>
                  <a:cubicBezTo>
                    <a:pt x="3391" y="463"/>
                    <a:pt x="3960" y="470"/>
                    <a:pt x="4525" y="548"/>
                  </a:cubicBezTo>
                  <a:cubicBezTo>
                    <a:pt x="4550" y="554"/>
                    <a:pt x="4575" y="557"/>
                    <a:pt x="4600" y="557"/>
                  </a:cubicBezTo>
                  <a:cubicBezTo>
                    <a:pt x="4722" y="557"/>
                    <a:pt x="4830" y="489"/>
                    <a:pt x="4930" y="429"/>
                  </a:cubicBezTo>
                  <a:cubicBezTo>
                    <a:pt x="4989" y="405"/>
                    <a:pt x="4989" y="357"/>
                    <a:pt x="4930" y="322"/>
                  </a:cubicBezTo>
                  <a:cubicBezTo>
                    <a:pt x="4358" y="226"/>
                    <a:pt x="3810" y="167"/>
                    <a:pt x="3251" y="167"/>
                  </a:cubicBezTo>
                  <a:cubicBezTo>
                    <a:pt x="3048" y="167"/>
                    <a:pt x="2846" y="168"/>
                    <a:pt x="2644" y="168"/>
                  </a:cubicBezTo>
                  <a:cubicBezTo>
                    <a:pt x="1834" y="168"/>
                    <a:pt x="1024" y="153"/>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2"/>
            <p:cNvSpPr/>
            <p:nvPr/>
          </p:nvSpPr>
          <p:spPr>
            <a:xfrm>
              <a:off x="5422700" y="3532475"/>
              <a:ext cx="58050" cy="12750"/>
            </a:xfrm>
            <a:custGeom>
              <a:avLst/>
              <a:gdLst/>
              <a:ahLst/>
              <a:cxnLst/>
              <a:rect l="l" t="t" r="r" b="b"/>
              <a:pathLst>
                <a:path w="2322" h="510" extrusionOk="0">
                  <a:moveTo>
                    <a:pt x="813" y="0"/>
                  </a:moveTo>
                  <a:cubicBezTo>
                    <a:pt x="586" y="0"/>
                    <a:pt x="358" y="22"/>
                    <a:pt x="131" y="22"/>
                  </a:cubicBezTo>
                  <a:cubicBezTo>
                    <a:pt x="0" y="105"/>
                    <a:pt x="0" y="236"/>
                    <a:pt x="83" y="355"/>
                  </a:cubicBezTo>
                  <a:cubicBezTo>
                    <a:pt x="810" y="403"/>
                    <a:pt x="1524" y="450"/>
                    <a:pt x="2238" y="510"/>
                  </a:cubicBezTo>
                  <a:cubicBezTo>
                    <a:pt x="2322" y="367"/>
                    <a:pt x="2215" y="319"/>
                    <a:pt x="2107" y="248"/>
                  </a:cubicBezTo>
                  <a:cubicBezTo>
                    <a:pt x="1857" y="188"/>
                    <a:pt x="1619" y="129"/>
                    <a:pt x="1381" y="69"/>
                  </a:cubicBezTo>
                  <a:cubicBezTo>
                    <a:pt x="1192" y="15"/>
                    <a:pt x="1002" y="0"/>
                    <a:pt x="8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2"/>
            <p:cNvSpPr/>
            <p:nvPr/>
          </p:nvSpPr>
          <p:spPr>
            <a:xfrm>
              <a:off x="5489075" y="3540700"/>
              <a:ext cx="38125" cy="10125"/>
            </a:xfrm>
            <a:custGeom>
              <a:avLst/>
              <a:gdLst/>
              <a:ahLst/>
              <a:cxnLst/>
              <a:rect l="l" t="t" r="r" b="b"/>
              <a:pathLst>
                <a:path w="1525" h="405" extrusionOk="0">
                  <a:moveTo>
                    <a:pt x="739" y="0"/>
                  </a:moveTo>
                  <a:cubicBezTo>
                    <a:pt x="550" y="0"/>
                    <a:pt x="360" y="18"/>
                    <a:pt x="167" y="50"/>
                  </a:cubicBezTo>
                  <a:cubicBezTo>
                    <a:pt x="72" y="62"/>
                    <a:pt x="12" y="121"/>
                    <a:pt x="0" y="217"/>
                  </a:cubicBezTo>
                  <a:cubicBezTo>
                    <a:pt x="226" y="383"/>
                    <a:pt x="500" y="324"/>
                    <a:pt x="726" y="359"/>
                  </a:cubicBezTo>
                  <a:cubicBezTo>
                    <a:pt x="750" y="377"/>
                    <a:pt x="777" y="386"/>
                    <a:pt x="804" y="386"/>
                  </a:cubicBezTo>
                  <a:cubicBezTo>
                    <a:pt x="831" y="386"/>
                    <a:pt x="857" y="377"/>
                    <a:pt x="881" y="359"/>
                  </a:cubicBezTo>
                  <a:cubicBezTo>
                    <a:pt x="897" y="355"/>
                    <a:pt x="913" y="354"/>
                    <a:pt x="928" y="354"/>
                  </a:cubicBezTo>
                  <a:cubicBezTo>
                    <a:pt x="959" y="354"/>
                    <a:pt x="988" y="359"/>
                    <a:pt x="1012" y="359"/>
                  </a:cubicBezTo>
                  <a:cubicBezTo>
                    <a:pt x="1097" y="395"/>
                    <a:pt x="1177" y="405"/>
                    <a:pt x="1256" y="405"/>
                  </a:cubicBezTo>
                  <a:cubicBezTo>
                    <a:pt x="1310" y="405"/>
                    <a:pt x="1364" y="400"/>
                    <a:pt x="1417" y="395"/>
                  </a:cubicBezTo>
                  <a:cubicBezTo>
                    <a:pt x="1477" y="359"/>
                    <a:pt x="1500" y="324"/>
                    <a:pt x="1524" y="240"/>
                  </a:cubicBezTo>
                  <a:cubicBezTo>
                    <a:pt x="1524" y="181"/>
                    <a:pt x="1488" y="121"/>
                    <a:pt x="1429" y="86"/>
                  </a:cubicBezTo>
                  <a:cubicBezTo>
                    <a:pt x="1200" y="27"/>
                    <a:pt x="970" y="0"/>
                    <a:pt x="7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2"/>
            <p:cNvSpPr/>
            <p:nvPr/>
          </p:nvSpPr>
          <p:spPr>
            <a:xfrm>
              <a:off x="5500375" y="3514950"/>
              <a:ext cx="39925" cy="8750"/>
            </a:xfrm>
            <a:custGeom>
              <a:avLst/>
              <a:gdLst/>
              <a:ahLst/>
              <a:cxnLst/>
              <a:rect l="l" t="t" r="r" b="b"/>
              <a:pathLst>
                <a:path w="1597" h="350" extrusionOk="0">
                  <a:moveTo>
                    <a:pt x="432" y="1"/>
                  </a:moveTo>
                  <a:cubicBezTo>
                    <a:pt x="291" y="1"/>
                    <a:pt x="147" y="24"/>
                    <a:pt x="1" y="80"/>
                  </a:cubicBezTo>
                  <a:lnTo>
                    <a:pt x="1" y="187"/>
                  </a:lnTo>
                  <a:cubicBezTo>
                    <a:pt x="223" y="314"/>
                    <a:pt x="457" y="349"/>
                    <a:pt x="695" y="349"/>
                  </a:cubicBezTo>
                  <a:cubicBezTo>
                    <a:pt x="993" y="349"/>
                    <a:pt x="1298" y="294"/>
                    <a:pt x="1596" y="294"/>
                  </a:cubicBezTo>
                  <a:cubicBezTo>
                    <a:pt x="1210" y="180"/>
                    <a:pt x="830" y="1"/>
                    <a:pt x="4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2"/>
            <p:cNvSpPr/>
            <p:nvPr/>
          </p:nvSpPr>
          <p:spPr>
            <a:xfrm>
              <a:off x="5439050" y="3492225"/>
              <a:ext cx="43500" cy="7900"/>
            </a:xfrm>
            <a:custGeom>
              <a:avLst/>
              <a:gdLst/>
              <a:ahLst/>
              <a:cxnLst/>
              <a:rect l="l" t="t" r="r" b="b"/>
              <a:pathLst>
                <a:path w="1740" h="316" extrusionOk="0">
                  <a:moveTo>
                    <a:pt x="144" y="1"/>
                  </a:moveTo>
                  <a:cubicBezTo>
                    <a:pt x="96" y="24"/>
                    <a:pt x="37" y="72"/>
                    <a:pt x="1" y="120"/>
                  </a:cubicBezTo>
                  <a:cubicBezTo>
                    <a:pt x="49" y="191"/>
                    <a:pt x="126" y="194"/>
                    <a:pt x="206" y="194"/>
                  </a:cubicBezTo>
                  <a:cubicBezTo>
                    <a:pt x="214" y="194"/>
                    <a:pt x="221" y="194"/>
                    <a:pt x="228" y="194"/>
                  </a:cubicBezTo>
                  <a:cubicBezTo>
                    <a:pt x="302" y="194"/>
                    <a:pt x="375" y="196"/>
                    <a:pt x="430" y="251"/>
                  </a:cubicBezTo>
                  <a:cubicBezTo>
                    <a:pt x="489" y="251"/>
                    <a:pt x="549" y="239"/>
                    <a:pt x="608" y="239"/>
                  </a:cubicBezTo>
                  <a:cubicBezTo>
                    <a:pt x="620" y="221"/>
                    <a:pt x="635" y="209"/>
                    <a:pt x="651" y="209"/>
                  </a:cubicBezTo>
                  <a:cubicBezTo>
                    <a:pt x="668" y="209"/>
                    <a:pt x="686" y="221"/>
                    <a:pt x="703" y="251"/>
                  </a:cubicBezTo>
                  <a:cubicBezTo>
                    <a:pt x="727" y="262"/>
                    <a:pt x="739" y="274"/>
                    <a:pt x="739" y="310"/>
                  </a:cubicBezTo>
                  <a:cubicBezTo>
                    <a:pt x="753" y="314"/>
                    <a:pt x="767" y="315"/>
                    <a:pt x="781" y="315"/>
                  </a:cubicBezTo>
                  <a:cubicBezTo>
                    <a:pt x="814" y="315"/>
                    <a:pt x="845" y="307"/>
                    <a:pt x="870" y="298"/>
                  </a:cubicBezTo>
                  <a:cubicBezTo>
                    <a:pt x="922" y="246"/>
                    <a:pt x="971" y="219"/>
                    <a:pt x="1022" y="219"/>
                  </a:cubicBezTo>
                  <a:cubicBezTo>
                    <a:pt x="1064" y="219"/>
                    <a:pt x="1108" y="237"/>
                    <a:pt x="1156" y="274"/>
                  </a:cubicBezTo>
                  <a:cubicBezTo>
                    <a:pt x="1256" y="299"/>
                    <a:pt x="1360" y="315"/>
                    <a:pt x="1464" y="315"/>
                  </a:cubicBezTo>
                  <a:cubicBezTo>
                    <a:pt x="1557" y="315"/>
                    <a:pt x="1649" y="303"/>
                    <a:pt x="1739" y="274"/>
                  </a:cubicBezTo>
                  <a:lnTo>
                    <a:pt x="1739" y="12"/>
                  </a:lnTo>
                  <a:cubicBezTo>
                    <a:pt x="1203" y="1"/>
                    <a:pt x="680" y="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2"/>
            <p:cNvSpPr/>
            <p:nvPr/>
          </p:nvSpPr>
          <p:spPr>
            <a:xfrm>
              <a:off x="5557225" y="3499075"/>
              <a:ext cx="44975" cy="7400"/>
            </a:xfrm>
            <a:custGeom>
              <a:avLst/>
              <a:gdLst/>
              <a:ahLst/>
              <a:cxnLst/>
              <a:rect l="l" t="t" r="r" b="b"/>
              <a:pathLst>
                <a:path w="1799" h="296" extrusionOk="0">
                  <a:moveTo>
                    <a:pt x="882" y="0"/>
                  </a:moveTo>
                  <a:cubicBezTo>
                    <a:pt x="757" y="131"/>
                    <a:pt x="608" y="155"/>
                    <a:pt x="455" y="155"/>
                  </a:cubicBezTo>
                  <a:cubicBezTo>
                    <a:pt x="367" y="155"/>
                    <a:pt x="278" y="147"/>
                    <a:pt x="191" y="147"/>
                  </a:cubicBezTo>
                  <a:cubicBezTo>
                    <a:pt x="126" y="147"/>
                    <a:pt x="62" y="152"/>
                    <a:pt x="1" y="167"/>
                  </a:cubicBezTo>
                  <a:cubicBezTo>
                    <a:pt x="248" y="270"/>
                    <a:pt x="500" y="295"/>
                    <a:pt x="753" y="295"/>
                  </a:cubicBezTo>
                  <a:cubicBezTo>
                    <a:pt x="990" y="295"/>
                    <a:pt x="1227" y="273"/>
                    <a:pt x="1462" y="273"/>
                  </a:cubicBezTo>
                  <a:cubicBezTo>
                    <a:pt x="1555" y="273"/>
                    <a:pt x="1647" y="277"/>
                    <a:pt x="1739" y="286"/>
                  </a:cubicBezTo>
                  <a:cubicBezTo>
                    <a:pt x="1799" y="238"/>
                    <a:pt x="1799" y="215"/>
                    <a:pt x="1739" y="167"/>
                  </a:cubicBezTo>
                  <a:cubicBezTo>
                    <a:pt x="1703" y="119"/>
                    <a:pt x="1644" y="84"/>
                    <a:pt x="1596" y="36"/>
                  </a:cubicBezTo>
                  <a:cubicBezTo>
                    <a:pt x="1358" y="24"/>
                    <a:pt x="1120" y="24"/>
                    <a:pt x="8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2"/>
            <p:cNvSpPr/>
            <p:nvPr/>
          </p:nvSpPr>
          <p:spPr>
            <a:xfrm>
              <a:off x="5406325" y="3530925"/>
              <a:ext cx="50925" cy="7175"/>
            </a:xfrm>
            <a:custGeom>
              <a:avLst/>
              <a:gdLst/>
              <a:ahLst/>
              <a:cxnLst/>
              <a:rect l="l" t="t" r="r" b="b"/>
              <a:pathLst>
                <a:path w="2037" h="287" extrusionOk="0">
                  <a:moveTo>
                    <a:pt x="1584" y="0"/>
                  </a:moveTo>
                  <a:cubicBezTo>
                    <a:pt x="1072" y="0"/>
                    <a:pt x="536" y="12"/>
                    <a:pt x="0" y="12"/>
                  </a:cubicBezTo>
                  <a:cubicBezTo>
                    <a:pt x="12" y="60"/>
                    <a:pt x="24" y="84"/>
                    <a:pt x="36" y="131"/>
                  </a:cubicBezTo>
                  <a:cubicBezTo>
                    <a:pt x="146" y="241"/>
                    <a:pt x="258" y="286"/>
                    <a:pt x="372" y="286"/>
                  </a:cubicBezTo>
                  <a:cubicBezTo>
                    <a:pt x="493" y="286"/>
                    <a:pt x="616" y="235"/>
                    <a:pt x="738" y="155"/>
                  </a:cubicBezTo>
                  <a:cubicBezTo>
                    <a:pt x="852" y="136"/>
                    <a:pt x="967" y="130"/>
                    <a:pt x="1083" y="130"/>
                  </a:cubicBezTo>
                  <a:cubicBezTo>
                    <a:pt x="1316" y="130"/>
                    <a:pt x="1552" y="156"/>
                    <a:pt x="1785" y="156"/>
                  </a:cubicBezTo>
                  <a:cubicBezTo>
                    <a:pt x="1869" y="156"/>
                    <a:pt x="1953" y="152"/>
                    <a:pt x="2036" y="143"/>
                  </a:cubicBezTo>
                  <a:cubicBezTo>
                    <a:pt x="1929" y="0"/>
                    <a:pt x="1750" y="12"/>
                    <a:pt x="15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2"/>
            <p:cNvSpPr/>
            <p:nvPr/>
          </p:nvSpPr>
          <p:spPr>
            <a:xfrm>
              <a:off x="5475375" y="3537575"/>
              <a:ext cx="17875" cy="9300"/>
            </a:xfrm>
            <a:custGeom>
              <a:avLst/>
              <a:gdLst/>
              <a:ahLst/>
              <a:cxnLst/>
              <a:rect l="l" t="t" r="r" b="b"/>
              <a:pathLst>
                <a:path w="715" h="372" extrusionOk="0">
                  <a:moveTo>
                    <a:pt x="194" y="1"/>
                  </a:moveTo>
                  <a:cubicBezTo>
                    <a:pt x="127" y="1"/>
                    <a:pt x="61" y="10"/>
                    <a:pt x="0" y="32"/>
                  </a:cubicBezTo>
                  <a:lnTo>
                    <a:pt x="131" y="294"/>
                  </a:lnTo>
                  <a:lnTo>
                    <a:pt x="131" y="306"/>
                  </a:lnTo>
                  <a:cubicBezTo>
                    <a:pt x="190" y="351"/>
                    <a:pt x="248" y="372"/>
                    <a:pt x="306" y="372"/>
                  </a:cubicBezTo>
                  <a:cubicBezTo>
                    <a:pt x="355" y="372"/>
                    <a:pt x="404" y="357"/>
                    <a:pt x="453" y="330"/>
                  </a:cubicBezTo>
                  <a:lnTo>
                    <a:pt x="548" y="330"/>
                  </a:lnTo>
                  <a:lnTo>
                    <a:pt x="715" y="163"/>
                  </a:lnTo>
                  <a:cubicBezTo>
                    <a:pt x="632" y="103"/>
                    <a:pt x="512" y="115"/>
                    <a:pt x="417" y="32"/>
                  </a:cubicBezTo>
                  <a:cubicBezTo>
                    <a:pt x="347" y="13"/>
                    <a:pt x="270" y="1"/>
                    <a:pt x="1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2"/>
            <p:cNvSpPr/>
            <p:nvPr/>
          </p:nvSpPr>
          <p:spPr>
            <a:xfrm>
              <a:off x="5525675" y="3543775"/>
              <a:ext cx="11050" cy="9600"/>
            </a:xfrm>
            <a:custGeom>
              <a:avLst/>
              <a:gdLst/>
              <a:ahLst/>
              <a:cxnLst/>
              <a:rect l="l" t="t" r="r" b="b"/>
              <a:pathLst>
                <a:path w="442" h="384" extrusionOk="0">
                  <a:moveTo>
                    <a:pt x="152" y="1"/>
                  </a:moveTo>
                  <a:cubicBezTo>
                    <a:pt x="97" y="1"/>
                    <a:pt x="45" y="24"/>
                    <a:pt x="1" y="82"/>
                  </a:cubicBezTo>
                  <a:lnTo>
                    <a:pt x="1" y="201"/>
                  </a:lnTo>
                  <a:cubicBezTo>
                    <a:pt x="60" y="320"/>
                    <a:pt x="203" y="260"/>
                    <a:pt x="310" y="344"/>
                  </a:cubicBezTo>
                  <a:cubicBezTo>
                    <a:pt x="310" y="355"/>
                    <a:pt x="322" y="355"/>
                    <a:pt x="358" y="379"/>
                  </a:cubicBezTo>
                  <a:cubicBezTo>
                    <a:pt x="364" y="382"/>
                    <a:pt x="370" y="384"/>
                    <a:pt x="378" y="384"/>
                  </a:cubicBezTo>
                  <a:cubicBezTo>
                    <a:pt x="399" y="384"/>
                    <a:pt x="423" y="370"/>
                    <a:pt x="441" y="344"/>
                  </a:cubicBezTo>
                  <a:lnTo>
                    <a:pt x="429" y="332"/>
                  </a:lnTo>
                  <a:lnTo>
                    <a:pt x="429" y="82"/>
                  </a:lnTo>
                  <a:cubicBezTo>
                    <a:pt x="382" y="58"/>
                    <a:pt x="346" y="46"/>
                    <a:pt x="298" y="46"/>
                  </a:cubicBezTo>
                  <a:cubicBezTo>
                    <a:pt x="249" y="18"/>
                    <a:pt x="199" y="1"/>
                    <a:pt x="1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2"/>
            <p:cNvSpPr/>
            <p:nvPr/>
          </p:nvSpPr>
          <p:spPr>
            <a:xfrm>
              <a:off x="5600700" y="3502950"/>
              <a:ext cx="4475" cy="3175"/>
            </a:xfrm>
            <a:custGeom>
              <a:avLst/>
              <a:gdLst/>
              <a:ahLst/>
              <a:cxnLst/>
              <a:rect l="l" t="t" r="r" b="b"/>
              <a:pathLst>
                <a:path w="179" h="127" extrusionOk="0">
                  <a:moveTo>
                    <a:pt x="0" y="0"/>
                  </a:moveTo>
                  <a:lnTo>
                    <a:pt x="0" y="119"/>
                  </a:lnTo>
                  <a:cubicBezTo>
                    <a:pt x="33" y="119"/>
                    <a:pt x="69" y="127"/>
                    <a:pt x="99" y="127"/>
                  </a:cubicBezTo>
                  <a:cubicBezTo>
                    <a:pt x="144" y="127"/>
                    <a:pt x="179" y="110"/>
                    <a:pt x="179" y="24"/>
                  </a:cubicBezTo>
                  <a:cubicBezTo>
                    <a:pt x="179" y="12"/>
                    <a:pt x="60"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2"/>
            <p:cNvSpPr/>
            <p:nvPr/>
          </p:nvSpPr>
          <p:spPr>
            <a:xfrm>
              <a:off x="5524775" y="3542150"/>
              <a:ext cx="8075" cy="3675"/>
            </a:xfrm>
            <a:custGeom>
              <a:avLst/>
              <a:gdLst/>
              <a:ahLst/>
              <a:cxnLst/>
              <a:rect l="l" t="t" r="r" b="b"/>
              <a:pathLst>
                <a:path w="323" h="147" extrusionOk="0">
                  <a:moveTo>
                    <a:pt x="79" y="0"/>
                  </a:moveTo>
                  <a:cubicBezTo>
                    <a:pt x="54" y="0"/>
                    <a:pt x="29" y="1"/>
                    <a:pt x="1" y="4"/>
                  </a:cubicBezTo>
                  <a:cubicBezTo>
                    <a:pt x="1" y="51"/>
                    <a:pt x="25" y="99"/>
                    <a:pt x="25" y="147"/>
                  </a:cubicBezTo>
                  <a:cubicBezTo>
                    <a:pt x="120" y="123"/>
                    <a:pt x="215" y="123"/>
                    <a:pt x="322" y="111"/>
                  </a:cubicBezTo>
                  <a:cubicBezTo>
                    <a:pt x="255" y="25"/>
                    <a:pt x="180" y="0"/>
                    <a:pt x="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2"/>
            <p:cNvSpPr/>
            <p:nvPr/>
          </p:nvSpPr>
          <p:spPr>
            <a:xfrm>
              <a:off x="5485800" y="3538650"/>
              <a:ext cx="7450" cy="3100"/>
            </a:xfrm>
            <a:custGeom>
              <a:avLst/>
              <a:gdLst/>
              <a:ahLst/>
              <a:cxnLst/>
              <a:rect l="l" t="t" r="r" b="b"/>
              <a:pathLst>
                <a:path w="298" h="124" extrusionOk="0">
                  <a:moveTo>
                    <a:pt x="55" y="1"/>
                  </a:moveTo>
                  <a:cubicBezTo>
                    <a:pt x="37" y="1"/>
                    <a:pt x="19" y="1"/>
                    <a:pt x="0" y="1"/>
                  </a:cubicBezTo>
                  <a:cubicBezTo>
                    <a:pt x="58" y="98"/>
                    <a:pt x="140" y="124"/>
                    <a:pt x="232" y="124"/>
                  </a:cubicBezTo>
                  <a:cubicBezTo>
                    <a:pt x="253" y="124"/>
                    <a:pt x="275" y="122"/>
                    <a:pt x="298" y="120"/>
                  </a:cubicBezTo>
                  <a:cubicBezTo>
                    <a:pt x="247" y="9"/>
                    <a:pt x="154" y="1"/>
                    <a:pt x="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2"/>
            <p:cNvSpPr/>
            <p:nvPr/>
          </p:nvSpPr>
          <p:spPr>
            <a:xfrm>
              <a:off x="5460800" y="3496050"/>
              <a:ext cx="7150" cy="3725"/>
            </a:xfrm>
            <a:custGeom>
              <a:avLst/>
              <a:gdLst/>
              <a:ahLst/>
              <a:cxnLst/>
              <a:rect l="l" t="t" r="r" b="b"/>
              <a:pathLst>
                <a:path w="286" h="149" extrusionOk="0">
                  <a:moveTo>
                    <a:pt x="141" y="1"/>
                  </a:moveTo>
                  <a:cubicBezTo>
                    <a:pt x="94" y="1"/>
                    <a:pt x="49" y="36"/>
                    <a:pt x="0" y="109"/>
                  </a:cubicBezTo>
                  <a:cubicBezTo>
                    <a:pt x="43" y="136"/>
                    <a:pt x="88" y="149"/>
                    <a:pt x="133" y="149"/>
                  </a:cubicBezTo>
                  <a:cubicBezTo>
                    <a:pt x="187" y="149"/>
                    <a:pt x="240" y="130"/>
                    <a:pt x="286" y="98"/>
                  </a:cubicBezTo>
                  <a:cubicBezTo>
                    <a:pt x="233" y="34"/>
                    <a:pt x="187" y="1"/>
                    <a:pt x="1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2"/>
            <p:cNvSpPr/>
            <p:nvPr/>
          </p:nvSpPr>
          <p:spPr>
            <a:xfrm>
              <a:off x="5489650" y="3497300"/>
              <a:ext cx="3600" cy="1800"/>
            </a:xfrm>
            <a:custGeom>
              <a:avLst/>
              <a:gdLst/>
              <a:ahLst/>
              <a:cxnLst/>
              <a:rect l="l" t="t" r="r" b="b"/>
              <a:pathLst>
                <a:path w="144" h="72" extrusionOk="0">
                  <a:moveTo>
                    <a:pt x="60" y="0"/>
                  </a:moveTo>
                  <a:cubicBezTo>
                    <a:pt x="34" y="0"/>
                    <a:pt x="9" y="19"/>
                    <a:pt x="1" y="59"/>
                  </a:cubicBezTo>
                  <a:cubicBezTo>
                    <a:pt x="37" y="59"/>
                    <a:pt x="96" y="59"/>
                    <a:pt x="144" y="71"/>
                  </a:cubicBezTo>
                  <a:cubicBezTo>
                    <a:pt x="132" y="48"/>
                    <a:pt x="120" y="36"/>
                    <a:pt x="96" y="12"/>
                  </a:cubicBezTo>
                  <a:cubicBezTo>
                    <a:pt x="85" y="4"/>
                    <a:pt x="72" y="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2"/>
            <p:cNvSpPr/>
            <p:nvPr/>
          </p:nvSpPr>
          <p:spPr>
            <a:xfrm>
              <a:off x="5392925" y="3530925"/>
              <a:ext cx="3600" cy="1800"/>
            </a:xfrm>
            <a:custGeom>
              <a:avLst/>
              <a:gdLst/>
              <a:ahLst/>
              <a:cxnLst/>
              <a:rect l="l" t="t" r="r" b="b"/>
              <a:pathLst>
                <a:path w="144" h="72" extrusionOk="0">
                  <a:moveTo>
                    <a:pt x="0" y="0"/>
                  </a:moveTo>
                  <a:lnTo>
                    <a:pt x="0" y="0"/>
                  </a:lnTo>
                  <a:cubicBezTo>
                    <a:pt x="12" y="24"/>
                    <a:pt x="24" y="36"/>
                    <a:pt x="36" y="60"/>
                  </a:cubicBezTo>
                  <a:cubicBezTo>
                    <a:pt x="51" y="67"/>
                    <a:pt x="65" y="71"/>
                    <a:pt x="78" y="71"/>
                  </a:cubicBezTo>
                  <a:cubicBezTo>
                    <a:pt x="105" y="71"/>
                    <a:pt x="127" y="53"/>
                    <a:pt x="143" y="12"/>
                  </a:cubicBezTo>
                  <a:cubicBezTo>
                    <a:pt x="96" y="12"/>
                    <a:pt x="60"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2"/>
            <p:cNvSpPr/>
            <p:nvPr/>
          </p:nvSpPr>
          <p:spPr>
            <a:xfrm>
              <a:off x="5402750" y="3534500"/>
              <a:ext cx="22350" cy="7850"/>
            </a:xfrm>
            <a:custGeom>
              <a:avLst/>
              <a:gdLst/>
              <a:ahLst/>
              <a:cxnLst/>
              <a:rect l="l" t="t" r="r" b="b"/>
              <a:pathLst>
                <a:path w="894" h="314" extrusionOk="0">
                  <a:moveTo>
                    <a:pt x="203" y="0"/>
                  </a:moveTo>
                  <a:lnTo>
                    <a:pt x="155" y="36"/>
                  </a:lnTo>
                  <a:cubicBezTo>
                    <a:pt x="108" y="72"/>
                    <a:pt x="24" y="95"/>
                    <a:pt x="0" y="179"/>
                  </a:cubicBezTo>
                  <a:cubicBezTo>
                    <a:pt x="184" y="278"/>
                    <a:pt x="373" y="314"/>
                    <a:pt x="567" y="314"/>
                  </a:cubicBezTo>
                  <a:cubicBezTo>
                    <a:pt x="674" y="314"/>
                    <a:pt x="783" y="303"/>
                    <a:pt x="893" y="286"/>
                  </a:cubicBezTo>
                  <a:lnTo>
                    <a:pt x="893" y="36"/>
                  </a:lnTo>
                  <a:cubicBezTo>
                    <a:pt x="655" y="12"/>
                    <a:pt x="441" y="12"/>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2"/>
            <p:cNvSpPr/>
            <p:nvPr/>
          </p:nvSpPr>
          <p:spPr>
            <a:xfrm>
              <a:off x="5479850" y="3559600"/>
              <a:ext cx="13100" cy="14125"/>
            </a:xfrm>
            <a:custGeom>
              <a:avLst/>
              <a:gdLst/>
              <a:ahLst/>
              <a:cxnLst/>
              <a:rect l="l" t="t" r="r" b="b"/>
              <a:pathLst>
                <a:path w="524" h="565" extrusionOk="0">
                  <a:moveTo>
                    <a:pt x="183" y="0"/>
                  </a:moveTo>
                  <a:cubicBezTo>
                    <a:pt x="159" y="0"/>
                    <a:pt x="135" y="6"/>
                    <a:pt x="107" y="20"/>
                  </a:cubicBezTo>
                  <a:cubicBezTo>
                    <a:pt x="72" y="56"/>
                    <a:pt x="60" y="103"/>
                    <a:pt x="48" y="139"/>
                  </a:cubicBezTo>
                  <a:cubicBezTo>
                    <a:pt x="0" y="342"/>
                    <a:pt x="72" y="484"/>
                    <a:pt x="286" y="556"/>
                  </a:cubicBezTo>
                  <a:cubicBezTo>
                    <a:pt x="298" y="562"/>
                    <a:pt x="309" y="564"/>
                    <a:pt x="320" y="564"/>
                  </a:cubicBezTo>
                  <a:cubicBezTo>
                    <a:pt x="352" y="564"/>
                    <a:pt x="381" y="544"/>
                    <a:pt x="417" y="544"/>
                  </a:cubicBezTo>
                  <a:cubicBezTo>
                    <a:pt x="286" y="401"/>
                    <a:pt x="524" y="115"/>
                    <a:pt x="238" y="8"/>
                  </a:cubicBezTo>
                  <a:cubicBezTo>
                    <a:pt x="218" y="3"/>
                    <a:pt x="201" y="0"/>
                    <a:pt x="18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2"/>
            <p:cNvSpPr/>
            <p:nvPr/>
          </p:nvSpPr>
          <p:spPr>
            <a:xfrm>
              <a:off x="5514975" y="3548775"/>
              <a:ext cx="17875" cy="4200"/>
            </a:xfrm>
            <a:custGeom>
              <a:avLst/>
              <a:gdLst/>
              <a:ahLst/>
              <a:cxnLst/>
              <a:rect l="l" t="t" r="r" b="b"/>
              <a:pathLst>
                <a:path w="715" h="168" extrusionOk="0">
                  <a:moveTo>
                    <a:pt x="429" y="1"/>
                  </a:moveTo>
                  <a:cubicBezTo>
                    <a:pt x="274" y="13"/>
                    <a:pt x="131" y="25"/>
                    <a:pt x="0" y="36"/>
                  </a:cubicBezTo>
                  <a:cubicBezTo>
                    <a:pt x="101" y="144"/>
                    <a:pt x="220" y="167"/>
                    <a:pt x="344" y="167"/>
                  </a:cubicBezTo>
                  <a:cubicBezTo>
                    <a:pt x="443" y="167"/>
                    <a:pt x="544" y="152"/>
                    <a:pt x="642" y="152"/>
                  </a:cubicBezTo>
                  <a:cubicBezTo>
                    <a:pt x="666" y="152"/>
                    <a:pt x="691" y="153"/>
                    <a:pt x="714" y="155"/>
                  </a:cubicBezTo>
                  <a:cubicBezTo>
                    <a:pt x="655" y="36"/>
                    <a:pt x="536" y="25"/>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2"/>
            <p:cNvSpPr/>
            <p:nvPr/>
          </p:nvSpPr>
          <p:spPr>
            <a:xfrm>
              <a:off x="5464950" y="3556600"/>
              <a:ext cx="8375" cy="6500"/>
            </a:xfrm>
            <a:custGeom>
              <a:avLst/>
              <a:gdLst/>
              <a:ahLst/>
              <a:cxnLst/>
              <a:rect l="l" t="t" r="r" b="b"/>
              <a:pathLst>
                <a:path w="335" h="260" extrusionOk="0">
                  <a:moveTo>
                    <a:pt x="203" y="0"/>
                  </a:moveTo>
                  <a:cubicBezTo>
                    <a:pt x="179" y="0"/>
                    <a:pt x="156" y="3"/>
                    <a:pt x="132" y="9"/>
                  </a:cubicBezTo>
                  <a:cubicBezTo>
                    <a:pt x="1" y="188"/>
                    <a:pt x="60" y="259"/>
                    <a:pt x="275" y="259"/>
                  </a:cubicBezTo>
                  <a:cubicBezTo>
                    <a:pt x="334" y="223"/>
                    <a:pt x="334" y="176"/>
                    <a:pt x="287" y="128"/>
                  </a:cubicBezTo>
                  <a:cubicBezTo>
                    <a:pt x="275" y="81"/>
                    <a:pt x="275" y="57"/>
                    <a:pt x="275" y="9"/>
                  </a:cubicBezTo>
                  <a:cubicBezTo>
                    <a:pt x="251" y="3"/>
                    <a:pt x="227" y="0"/>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2"/>
            <p:cNvSpPr/>
            <p:nvPr/>
          </p:nvSpPr>
          <p:spPr>
            <a:xfrm>
              <a:off x="5518525" y="3560100"/>
              <a:ext cx="7175" cy="7150"/>
            </a:xfrm>
            <a:custGeom>
              <a:avLst/>
              <a:gdLst/>
              <a:ahLst/>
              <a:cxnLst/>
              <a:rect l="l" t="t" r="r" b="b"/>
              <a:pathLst>
                <a:path w="287" h="286" extrusionOk="0">
                  <a:moveTo>
                    <a:pt x="132" y="0"/>
                  </a:moveTo>
                  <a:cubicBezTo>
                    <a:pt x="72" y="0"/>
                    <a:pt x="37" y="0"/>
                    <a:pt x="1" y="24"/>
                  </a:cubicBezTo>
                  <a:cubicBezTo>
                    <a:pt x="1" y="107"/>
                    <a:pt x="13" y="191"/>
                    <a:pt x="13" y="286"/>
                  </a:cubicBezTo>
                  <a:cubicBezTo>
                    <a:pt x="108" y="286"/>
                    <a:pt x="191" y="274"/>
                    <a:pt x="287" y="274"/>
                  </a:cubicBezTo>
                  <a:cubicBezTo>
                    <a:pt x="227" y="179"/>
                    <a:pt x="179" y="95"/>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2"/>
            <p:cNvSpPr/>
            <p:nvPr/>
          </p:nvSpPr>
          <p:spPr>
            <a:xfrm>
              <a:off x="5399775" y="3535225"/>
              <a:ext cx="6575" cy="3900"/>
            </a:xfrm>
            <a:custGeom>
              <a:avLst/>
              <a:gdLst/>
              <a:ahLst/>
              <a:cxnLst/>
              <a:rect l="l" t="t" r="r" b="b"/>
              <a:pathLst>
                <a:path w="263" h="156" extrusionOk="0">
                  <a:moveTo>
                    <a:pt x="205" y="1"/>
                  </a:moveTo>
                  <a:cubicBezTo>
                    <a:pt x="113" y="1"/>
                    <a:pt x="40" y="51"/>
                    <a:pt x="0" y="150"/>
                  </a:cubicBezTo>
                  <a:cubicBezTo>
                    <a:pt x="24" y="150"/>
                    <a:pt x="53" y="155"/>
                    <a:pt x="77" y="155"/>
                  </a:cubicBezTo>
                  <a:cubicBezTo>
                    <a:pt x="89" y="155"/>
                    <a:pt x="100" y="154"/>
                    <a:pt x="107" y="150"/>
                  </a:cubicBezTo>
                  <a:cubicBezTo>
                    <a:pt x="167" y="102"/>
                    <a:pt x="215" y="43"/>
                    <a:pt x="262" y="7"/>
                  </a:cubicBezTo>
                  <a:cubicBezTo>
                    <a:pt x="242" y="3"/>
                    <a:pt x="223" y="1"/>
                    <a:pt x="20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2"/>
            <p:cNvSpPr/>
            <p:nvPr/>
          </p:nvSpPr>
          <p:spPr>
            <a:xfrm>
              <a:off x="5478650" y="3545800"/>
              <a:ext cx="8050" cy="2300"/>
            </a:xfrm>
            <a:custGeom>
              <a:avLst/>
              <a:gdLst/>
              <a:ahLst/>
              <a:cxnLst/>
              <a:rect l="l" t="t" r="r" b="b"/>
              <a:pathLst>
                <a:path w="322" h="92" extrusionOk="0">
                  <a:moveTo>
                    <a:pt x="0" y="1"/>
                  </a:moveTo>
                  <a:cubicBezTo>
                    <a:pt x="55" y="62"/>
                    <a:pt x="110" y="91"/>
                    <a:pt x="165" y="91"/>
                  </a:cubicBezTo>
                  <a:cubicBezTo>
                    <a:pt x="218" y="91"/>
                    <a:pt x="270" y="65"/>
                    <a:pt x="322" y="13"/>
                  </a:cubicBezTo>
                  <a:cubicBezTo>
                    <a:pt x="215" y="1"/>
                    <a:pt x="108"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2"/>
            <p:cNvSpPr/>
            <p:nvPr/>
          </p:nvSpPr>
          <p:spPr>
            <a:xfrm>
              <a:off x="5532825" y="3552650"/>
              <a:ext cx="3300" cy="1800"/>
            </a:xfrm>
            <a:custGeom>
              <a:avLst/>
              <a:gdLst/>
              <a:ahLst/>
              <a:cxnLst/>
              <a:rect l="l" t="t" r="r" b="b"/>
              <a:pathLst>
                <a:path w="132" h="72" extrusionOk="0">
                  <a:moveTo>
                    <a:pt x="0" y="0"/>
                  </a:moveTo>
                  <a:cubicBezTo>
                    <a:pt x="18" y="48"/>
                    <a:pt x="39" y="72"/>
                    <a:pt x="61" y="72"/>
                  </a:cubicBezTo>
                  <a:cubicBezTo>
                    <a:pt x="84" y="72"/>
                    <a:pt x="108" y="48"/>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2"/>
            <p:cNvSpPr/>
            <p:nvPr/>
          </p:nvSpPr>
          <p:spPr>
            <a:xfrm>
              <a:off x="5507525" y="3549375"/>
              <a:ext cx="3600" cy="1300"/>
            </a:xfrm>
            <a:custGeom>
              <a:avLst/>
              <a:gdLst/>
              <a:ahLst/>
              <a:cxnLst/>
              <a:rect l="l" t="t" r="r" b="b"/>
              <a:pathLst>
                <a:path w="144" h="52" extrusionOk="0">
                  <a:moveTo>
                    <a:pt x="0" y="1"/>
                  </a:moveTo>
                  <a:cubicBezTo>
                    <a:pt x="10" y="30"/>
                    <a:pt x="20" y="51"/>
                    <a:pt x="30" y="51"/>
                  </a:cubicBezTo>
                  <a:cubicBezTo>
                    <a:pt x="32" y="51"/>
                    <a:pt x="34" y="50"/>
                    <a:pt x="36" y="48"/>
                  </a:cubicBezTo>
                  <a:cubicBezTo>
                    <a:pt x="72" y="36"/>
                    <a:pt x="119" y="12"/>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2"/>
            <p:cNvSpPr/>
            <p:nvPr/>
          </p:nvSpPr>
          <p:spPr>
            <a:xfrm>
              <a:off x="5503050" y="3567225"/>
              <a:ext cx="7275" cy="5100"/>
            </a:xfrm>
            <a:custGeom>
              <a:avLst/>
              <a:gdLst/>
              <a:ahLst/>
              <a:cxnLst/>
              <a:rect l="l" t="t" r="r" b="b"/>
              <a:pathLst>
                <a:path w="291" h="204" extrusionOk="0">
                  <a:moveTo>
                    <a:pt x="120" y="1"/>
                  </a:moveTo>
                  <a:cubicBezTo>
                    <a:pt x="72" y="37"/>
                    <a:pt x="25" y="49"/>
                    <a:pt x="1" y="72"/>
                  </a:cubicBezTo>
                  <a:cubicBezTo>
                    <a:pt x="60" y="120"/>
                    <a:pt x="96" y="168"/>
                    <a:pt x="156" y="191"/>
                  </a:cubicBezTo>
                  <a:cubicBezTo>
                    <a:pt x="175" y="200"/>
                    <a:pt x="193" y="204"/>
                    <a:pt x="209" y="204"/>
                  </a:cubicBezTo>
                  <a:cubicBezTo>
                    <a:pt x="262" y="204"/>
                    <a:pt x="290" y="163"/>
                    <a:pt x="263" y="108"/>
                  </a:cubicBezTo>
                  <a:cubicBezTo>
                    <a:pt x="251" y="60"/>
                    <a:pt x="156" y="37"/>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2"/>
            <p:cNvSpPr/>
            <p:nvPr/>
          </p:nvSpPr>
          <p:spPr>
            <a:xfrm>
              <a:off x="5471800" y="3559800"/>
              <a:ext cx="3600" cy="4775"/>
            </a:xfrm>
            <a:custGeom>
              <a:avLst/>
              <a:gdLst/>
              <a:ahLst/>
              <a:cxnLst/>
              <a:rect l="l" t="t" r="r" b="b"/>
              <a:pathLst>
                <a:path w="144" h="191" extrusionOk="0">
                  <a:moveTo>
                    <a:pt x="1" y="0"/>
                  </a:moveTo>
                  <a:lnTo>
                    <a:pt x="1" y="131"/>
                  </a:lnTo>
                  <a:cubicBezTo>
                    <a:pt x="24" y="167"/>
                    <a:pt x="60" y="179"/>
                    <a:pt x="96" y="191"/>
                  </a:cubicBezTo>
                  <a:cubicBezTo>
                    <a:pt x="143" y="95"/>
                    <a:pt x="84" y="36"/>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2"/>
            <p:cNvSpPr/>
            <p:nvPr/>
          </p:nvSpPr>
          <p:spPr>
            <a:xfrm>
              <a:off x="5855775" y="3563375"/>
              <a:ext cx="6875" cy="6250"/>
            </a:xfrm>
            <a:custGeom>
              <a:avLst/>
              <a:gdLst/>
              <a:ahLst/>
              <a:cxnLst/>
              <a:rect l="l" t="t" r="r" b="b"/>
              <a:pathLst>
                <a:path w="275" h="250" extrusionOk="0">
                  <a:moveTo>
                    <a:pt x="80" y="0"/>
                  </a:moveTo>
                  <a:cubicBezTo>
                    <a:pt x="55" y="0"/>
                    <a:pt x="29" y="4"/>
                    <a:pt x="1" y="12"/>
                  </a:cubicBezTo>
                  <a:cubicBezTo>
                    <a:pt x="9" y="131"/>
                    <a:pt x="22" y="249"/>
                    <a:pt x="99" y="249"/>
                  </a:cubicBezTo>
                  <a:cubicBezTo>
                    <a:pt x="139" y="249"/>
                    <a:pt x="195" y="219"/>
                    <a:pt x="275" y="143"/>
                  </a:cubicBezTo>
                  <a:cubicBezTo>
                    <a:pt x="228" y="50"/>
                    <a:pt x="167" y="0"/>
                    <a:pt x="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2"/>
            <p:cNvSpPr/>
            <p:nvPr/>
          </p:nvSpPr>
          <p:spPr>
            <a:xfrm>
              <a:off x="5905775" y="3567525"/>
              <a:ext cx="6500" cy="6150"/>
            </a:xfrm>
            <a:custGeom>
              <a:avLst/>
              <a:gdLst/>
              <a:ahLst/>
              <a:cxnLst/>
              <a:rect l="l" t="t" r="r" b="b"/>
              <a:pathLst>
                <a:path w="260" h="246" extrusionOk="0">
                  <a:moveTo>
                    <a:pt x="1" y="1"/>
                  </a:moveTo>
                  <a:cubicBezTo>
                    <a:pt x="1" y="84"/>
                    <a:pt x="1" y="156"/>
                    <a:pt x="25" y="227"/>
                  </a:cubicBezTo>
                  <a:cubicBezTo>
                    <a:pt x="73" y="240"/>
                    <a:pt x="109" y="245"/>
                    <a:pt x="135" y="245"/>
                  </a:cubicBezTo>
                  <a:cubicBezTo>
                    <a:pt x="259" y="245"/>
                    <a:pt x="173" y="123"/>
                    <a:pt x="144" y="25"/>
                  </a:cubicBezTo>
                  <a:cubicBezTo>
                    <a:pt x="96" y="25"/>
                    <a:pt x="49"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2"/>
            <p:cNvSpPr/>
            <p:nvPr/>
          </p:nvSpPr>
          <p:spPr>
            <a:xfrm>
              <a:off x="5375075" y="3559825"/>
              <a:ext cx="31875" cy="16075"/>
            </a:xfrm>
            <a:custGeom>
              <a:avLst/>
              <a:gdLst/>
              <a:ahLst/>
              <a:cxnLst/>
              <a:rect l="l" t="t" r="r" b="b"/>
              <a:pathLst>
                <a:path w="1275" h="643" extrusionOk="0">
                  <a:moveTo>
                    <a:pt x="164" y="0"/>
                  </a:moveTo>
                  <a:cubicBezTo>
                    <a:pt x="114" y="0"/>
                    <a:pt x="63" y="4"/>
                    <a:pt x="12" y="11"/>
                  </a:cubicBezTo>
                  <a:cubicBezTo>
                    <a:pt x="0" y="106"/>
                    <a:pt x="0" y="178"/>
                    <a:pt x="0" y="273"/>
                  </a:cubicBezTo>
                  <a:cubicBezTo>
                    <a:pt x="72" y="356"/>
                    <a:pt x="60" y="487"/>
                    <a:pt x="131" y="583"/>
                  </a:cubicBezTo>
                  <a:cubicBezTo>
                    <a:pt x="158" y="619"/>
                    <a:pt x="193" y="635"/>
                    <a:pt x="234" y="635"/>
                  </a:cubicBezTo>
                  <a:cubicBezTo>
                    <a:pt x="246" y="635"/>
                    <a:pt x="260" y="633"/>
                    <a:pt x="274" y="630"/>
                  </a:cubicBezTo>
                  <a:cubicBezTo>
                    <a:pt x="319" y="615"/>
                    <a:pt x="366" y="609"/>
                    <a:pt x="413" y="609"/>
                  </a:cubicBezTo>
                  <a:cubicBezTo>
                    <a:pt x="479" y="609"/>
                    <a:pt x="545" y="621"/>
                    <a:pt x="607" y="642"/>
                  </a:cubicBezTo>
                  <a:cubicBezTo>
                    <a:pt x="657" y="613"/>
                    <a:pt x="710" y="607"/>
                    <a:pt x="765" y="607"/>
                  </a:cubicBezTo>
                  <a:cubicBezTo>
                    <a:pt x="792" y="607"/>
                    <a:pt x="820" y="609"/>
                    <a:pt x="848" y="609"/>
                  </a:cubicBezTo>
                  <a:cubicBezTo>
                    <a:pt x="896" y="609"/>
                    <a:pt x="944" y="605"/>
                    <a:pt x="988" y="583"/>
                  </a:cubicBezTo>
                  <a:cubicBezTo>
                    <a:pt x="1048" y="464"/>
                    <a:pt x="1167" y="475"/>
                    <a:pt x="1274" y="452"/>
                  </a:cubicBezTo>
                  <a:lnTo>
                    <a:pt x="1274" y="428"/>
                  </a:lnTo>
                  <a:cubicBezTo>
                    <a:pt x="1262" y="345"/>
                    <a:pt x="1274" y="214"/>
                    <a:pt x="1167" y="190"/>
                  </a:cubicBezTo>
                  <a:cubicBezTo>
                    <a:pt x="834" y="159"/>
                    <a:pt x="511" y="0"/>
                    <a:pt x="1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2"/>
            <p:cNvSpPr/>
            <p:nvPr/>
          </p:nvSpPr>
          <p:spPr>
            <a:xfrm>
              <a:off x="5850425" y="3595500"/>
              <a:ext cx="4775" cy="3175"/>
            </a:xfrm>
            <a:custGeom>
              <a:avLst/>
              <a:gdLst/>
              <a:ahLst/>
              <a:cxnLst/>
              <a:rect l="l" t="t" r="r" b="b"/>
              <a:pathLst>
                <a:path w="191" h="127" extrusionOk="0">
                  <a:moveTo>
                    <a:pt x="48" y="1"/>
                  </a:moveTo>
                  <a:cubicBezTo>
                    <a:pt x="36" y="37"/>
                    <a:pt x="0" y="96"/>
                    <a:pt x="0" y="108"/>
                  </a:cubicBezTo>
                  <a:cubicBezTo>
                    <a:pt x="29" y="121"/>
                    <a:pt x="54" y="127"/>
                    <a:pt x="76" y="127"/>
                  </a:cubicBezTo>
                  <a:cubicBezTo>
                    <a:pt x="137" y="127"/>
                    <a:pt x="173" y="83"/>
                    <a:pt x="191" y="13"/>
                  </a:cubicBezTo>
                  <a:cubicBezTo>
                    <a:pt x="131" y="13"/>
                    <a:pt x="96" y="1"/>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2"/>
            <p:cNvSpPr/>
            <p:nvPr/>
          </p:nvSpPr>
          <p:spPr>
            <a:xfrm>
              <a:off x="5719750" y="3581825"/>
              <a:ext cx="9450" cy="6575"/>
            </a:xfrm>
            <a:custGeom>
              <a:avLst/>
              <a:gdLst/>
              <a:ahLst/>
              <a:cxnLst/>
              <a:rect l="l" t="t" r="r" b="b"/>
              <a:pathLst>
                <a:path w="378" h="263" extrusionOk="0">
                  <a:moveTo>
                    <a:pt x="262" y="0"/>
                  </a:moveTo>
                  <a:lnTo>
                    <a:pt x="262" y="0"/>
                  </a:lnTo>
                  <a:cubicBezTo>
                    <a:pt x="120" y="24"/>
                    <a:pt x="36" y="119"/>
                    <a:pt x="1" y="250"/>
                  </a:cubicBezTo>
                  <a:cubicBezTo>
                    <a:pt x="60" y="250"/>
                    <a:pt x="133" y="262"/>
                    <a:pt x="194" y="262"/>
                  </a:cubicBezTo>
                  <a:cubicBezTo>
                    <a:pt x="305" y="262"/>
                    <a:pt x="378" y="223"/>
                    <a:pt x="26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2"/>
            <p:cNvSpPr/>
            <p:nvPr/>
          </p:nvSpPr>
          <p:spPr>
            <a:xfrm>
              <a:off x="6088400" y="3617250"/>
              <a:ext cx="7325" cy="3725"/>
            </a:xfrm>
            <a:custGeom>
              <a:avLst/>
              <a:gdLst/>
              <a:ahLst/>
              <a:cxnLst/>
              <a:rect l="l" t="t" r="r" b="b"/>
              <a:pathLst>
                <a:path w="293" h="149" extrusionOk="0">
                  <a:moveTo>
                    <a:pt x="6" y="0"/>
                  </a:moveTo>
                  <a:cubicBezTo>
                    <a:pt x="1" y="121"/>
                    <a:pt x="41" y="148"/>
                    <a:pt x="95" y="148"/>
                  </a:cubicBezTo>
                  <a:cubicBezTo>
                    <a:pt x="139" y="148"/>
                    <a:pt x="193" y="130"/>
                    <a:pt x="238" y="130"/>
                  </a:cubicBezTo>
                  <a:cubicBezTo>
                    <a:pt x="258" y="130"/>
                    <a:pt x="277" y="133"/>
                    <a:pt x="292" y="143"/>
                  </a:cubicBezTo>
                  <a:cubicBezTo>
                    <a:pt x="233" y="24"/>
                    <a:pt x="125" y="12"/>
                    <a:pt x="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2"/>
            <p:cNvSpPr/>
            <p:nvPr/>
          </p:nvSpPr>
          <p:spPr>
            <a:xfrm>
              <a:off x="5998950" y="3574375"/>
              <a:ext cx="10150" cy="10150"/>
            </a:xfrm>
            <a:custGeom>
              <a:avLst/>
              <a:gdLst/>
              <a:ahLst/>
              <a:cxnLst/>
              <a:rect l="l" t="t" r="r" b="b"/>
              <a:pathLst>
                <a:path w="406" h="406" extrusionOk="0">
                  <a:moveTo>
                    <a:pt x="1" y="1"/>
                  </a:moveTo>
                  <a:lnTo>
                    <a:pt x="1" y="1"/>
                  </a:lnTo>
                  <a:cubicBezTo>
                    <a:pt x="12" y="132"/>
                    <a:pt x="12" y="263"/>
                    <a:pt x="12" y="405"/>
                  </a:cubicBezTo>
                  <a:cubicBezTo>
                    <a:pt x="405" y="382"/>
                    <a:pt x="60" y="132"/>
                    <a:pt x="132" y="24"/>
                  </a:cubicBezTo>
                  <a:cubicBezTo>
                    <a:pt x="84" y="13"/>
                    <a:pt x="48"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2"/>
            <p:cNvSpPr/>
            <p:nvPr/>
          </p:nvSpPr>
          <p:spPr>
            <a:xfrm>
              <a:off x="5439350" y="3563675"/>
              <a:ext cx="5700" cy="5375"/>
            </a:xfrm>
            <a:custGeom>
              <a:avLst/>
              <a:gdLst/>
              <a:ahLst/>
              <a:cxnLst/>
              <a:rect l="l" t="t" r="r" b="b"/>
              <a:pathLst>
                <a:path w="228" h="215" extrusionOk="0">
                  <a:moveTo>
                    <a:pt x="1" y="0"/>
                  </a:moveTo>
                  <a:lnTo>
                    <a:pt x="1" y="0"/>
                  </a:lnTo>
                  <a:cubicBezTo>
                    <a:pt x="25" y="95"/>
                    <a:pt x="13" y="214"/>
                    <a:pt x="179" y="214"/>
                  </a:cubicBezTo>
                  <a:cubicBezTo>
                    <a:pt x="191" y="214"/>
                    <a:pt x="227" y="191"/>
                    <a:pt x="227" y="179"/>
                  </a:cubicBezTo>
                  <a:cubicBezTo>
                    <a:pt x="227" y="12"/>
                    <a:pt x="108"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2"/>
            <p:cNvSpPr/>
            <p:nvPr/>
          </p:nvSpPr>
          <p:spPr>
            <a:xfrm>
              <a:off x="5452450" y="3565175"/>
              <a:ext cx="3900" cy="4200"/>
            </a:xfrm>
            <a:custGeom>
              <a:avLst/>
              <a:gdLst/>
              <a:ahLst/>
              <a:cxnLst/>
              <a:rect l="l" t="t" r="r" b="b"/>
              <a:pathLst>
                <a:path w="156" h="168" extrusionOk="0">
                  <a:moveTo>
                    <a:pt x="98" y="1"/>
                  </a:moveTo>
                  <a:cubicBezTo>
                    <a:pt x="85" y="1"/>
                    <a:pt x="72" y="7"/>
                    <a:pt x="60" y="23"/>
                  </a:cubicBezTo>
                  <a:cubicBezTo>
                    <a:pt x="25" y="35"/>
                    <a:pt x="13" y="95"/>
                    <a:pt x="1" y="131"/>
                  </a:cubicBezTo>
                  <a:cubicBezTo>
                    <a:pt x="18" y="139"/>
                    <a:pt x="55" y="167"/>
                    <a:pt x="88" y="167"/>
                  </a:cubicBezTo>
                  <a:cubicBezTo>
                    <a:pt x="99" y="167"/>
                    <a:pt x="110" y="164"/>
                    <a:pt x="120" y="154"/>
                  </a:cubicBezTo>
                  <a:cubicBezTo>
                    <a:pt x="144" y="142"/>
                    <a:pt x="155" y="83"/>
                    <a:pt x="155" y="59"/>
                  </a:cubicBezTo>
                  <a:cubicBezTo>
                    <a:pt x="148" y="27"/>
                    <a:pt x="124" y="1"/>
                    <a:pt x="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2"/>
            <p:cNvSpPr/>
            <p:nvPr/>
          </p:nvSpPr>
          <p:spPr>
            <a:xfrm>
              <a:off x="5908175" y="3548675"/>
              <a:ext cx="94075" cy="16400"/>
            </a:xfrm>
            <a:custGeom>
              <a:avLst/>
              <a:gdLst/>
              <a:ahLst/>
              <a:cxnLst/>
              <a:rect l="l" t="t" r="r" b="b"/>
              <a:pathLst>
                <a:path w="3763" h="656" extrusionOk="0">
                  <a:moveTo>
                    <a:pt x="771" y="0"/>
                  </a:moveTo>
                  <a:cubicBezTo>
                    <a:pt x="728" y="0"/>
                    <a:pt x="686" y="2"/>
                    <a:pt x="643" y="5"/>
                  </a:cubicBezTo>
                  <a:cubicBezTo>
                    <a:pt x="429" y="88"/>
                    <a:pt x="179" y="29"/>
                    <a:pt x="0" y="195"/>
                  </a:cubicBezTo>
                  <a:cubicBezTo>
                    <a:pt x="1060" y="433"/>
                    <a:pt x="2131" y="445"/>
                    <a:pt x="3203" y="600"/>
                  </a:cubicBezTo>
                  <a:cubicBezTo>
                    <a:pt x="3249" y="635"/>
                    <a:pt x="3298" y="655"/>
                    <a:pt x="3347" y="655"/>
                  </a:cubicBezTo>
                  <a:cubicBezTo>
                    <a:pt x="3399" y="655"/>
                    <a:pt x="3451" y="632"/>
                    <a:pt x="3501" y="576"/>
                  </a:cubicBezTo>
                  <a:cubicBezTo>
                    <a:pt x="3620" y="540"/>
                    <a:pt x="3703" y="445"/>
                    <a:pt x="3763" y="326"/>
                  </a:cubicBezTo>
                  <a:cubicBezTo>
                    <a:pt x="3215" y="267"/>
                    <a:pt x="2667" y="207"/>
                    <a:pt x="2096" y="183"/>
                  </a:cubicBezTo>
                  <a:cubicBezTo>
                    <a:pt x="1660" y="162"/>
                    <a:pt x="1224" y="0"/>
                    <a:pt x="7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32"/>
            <p:cNvSpPr/>
            <p:nvPr/>
          </p:nvSpPr>
          <p:spPr>
            <a:xfrm>
              <a:off x="5987050" y="3578550"/>
              <a:ext cx="2700" cy="1800"/>
            </a:xfrm>
            <a:custGeom>
              <a:avLst/>
              <a:gdLst/>
              <a:ahLst/>
              <a:cxnLst/>
              <a:rect l="l" t="t" r="r" b="b"/>
              <a:pathLst>
                <a:path w="108" h="72" extrusionOk="0">
                  <a:moveTo>
                    <a:pt x="48" y="0"/>
                  </a:moveTo>
                  <a:cubicBezTo>
                    <a:pt x="24" y="12"/>
                    <a:pt x="0" y="24"/>
                    <a:pt x="0" y="24"/>
                  </a:cubicBezTo>
                  <a:cubicBezTo>
                    <a:pt x="0" y="36"/>
                    <a:pt x="12" y="60"/>
                    <a:pt x="24" y="72"/>
                  </a:cubicBezTo>
                  <a:cubicBezTo>
                    <a:pt x="60" y="36"/>
                    <a:pt x="72" y="24"/>
                    <a:pt x="107" y="12"/>
                  </a:cubicBezTo>
                  <a:cubicBezTo>
                    <a:pt x="72" y="12"/>
                    <a:pt x="60" y="0"/>
                    <a:pt x="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2"/>
            <p:cNvSpPr/>
            <p:nvPr/>
          </p:nvSpPr>
          <p:spPr>
            <a:xfrm>
              <a:off x="5705475" y="3558200"/>
              <a:ext cx="24125" cy="5425"/>
            </a:xfrm>
            <a:custGeom>
              <a:avLst/>
              <a:gdLst/>
              <a:ahLst/>
              <a:cxnLst/>
              <a:rect l="l" t="t" r="r" b="b"/>
              <a:pathLst>
                <a:path w="965" h="217" extrusionOk="0">
                  <a:moveTo>
                    <a:pt x="787" y="0"/>
                  </a:moveTo>
                  <a:cubicBezTo>
                    <a:pt x="719" y="0"/>
                    <a:pt x="645" y="28"/>
                    <a:pt x="572" y="52"/>
                  </a:cubicBezTo>
                  <a:cubicBezTo>
                    <a:pt x="521" y="68"/>
                    <a:pt x="467" y="71"/>
                    <a:pt x="413" y="71"/>
                  </a:cubicBezTo>
                  <a:cubicBezTo>
                    <a:pt x="375" y="71"/>
                    <a:pt x="337" y="70"/>
                    <a:pt x="299" y="70"/>
                  </a:cubicBezTo>
                  <a:cubicBezTo>
                    <a:pt x="186" y="70"/>
                    <a:pt x="79" y="84"/>
                    <a:pt x="0" y="195"/>
                  </a:cubicBezTo>
                  <a:cubicBezTo>
                    <a:pt x="36" y="191"/>
                    <a:pt x="72" y="190"/>
                    <a:pt x="109" y="190"/>
                  </a:cubicBezTo>
                  <a:cubicBezTo>
                    <a:pt x="258" y="190"/>
                    <a:pt x="410" y="216"/>
                    <a:pt x="558" y="216"/>
                  </a:cubicBezTo>
                  <a:cubicBezTo>
                    <a:pt x="699" y="216"/>
                    <a:pt x="836" y="192"/>
                    <a:pt x="964" y="100"/>
                  </a:cubicBezTo>
                  <a:cubicBezTo>
                    <a:pt x="912" y="25"/>
                    <a:pt x="852" y="0"/>
                    <a:pt x="78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2"/>
            <p:cNvSpPr/>
            <p:nvPr/>
          </p:nvSpPr>
          <p:spPr>
            <a:xfrm>
              <a:off x="5740575" y="3556725"/>
              <a:ext cx="7175" cy="4775"/>
            </a:xfrm>
            <a:custGeom>
              <a:avLst/>
              <a:gdLst/>
              <a:ahLst/>
              <a:cxnLst/>
              <a:rect l="l" t="t" r="r" b="b"/>
              <a:pathLst>
                <a:path w="287" h="191" extrusionOk="0">
                  <a:moveTo>
                    <a:pt x="67" y="0"/>
                  </a:moveTo>
                  <a:cubicBezTo>
                    <a:pt x="46" y="0"/>
                    <a:pt x="24" y="2"/>
                    <a:pt x="1" y="4"/>
                  </a:cubicBezTo>
                  <a:cubicBezTo>
                    <a:pt x="59" y="71"/>
                    <a:pt x="88" y="190"/>
                    <a:pt x="162" y="190"/>
                  </a:cubicBezTo>
                  <a:cubicBezTo>
                    <a:pt x="194" y="190"/>
                    <a:pt x="233" y="168"/>
                    <a:pt x="287" y="111"/>
                  </a:cubicBezTo>
                  <a:cubicBezTo>
                    <a:pt x="229" y="25"/>
                    <a:pt x="156" y="0"/>
                    <a:pt x="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2"/>
            <p:cNvSpPr/>
            <p:nvPr/>
          </p:nvSpPr>
          <p:spPr>
            <a:xfrm>
              <a:off x="5698325" y="3561575"/>
              <a:ext cx="2700" cy="1450"/>
            </a:xfrm>
            <a:custGeom>
              <a:avLst/>
              <a:gdLst/>
              <a:ahLst/>
              <a:cxnLst/>
              <a:rect l="l" t="t" r="r" b="b"/>
              <a:pathLst>
                <a:path w="108" h="58" extrusionOk="0">
                  <a:moveTo>
                    <a:pt x="72" y="1"/>
                  </a:moveTo>
                  <a:cubicBezTo>
                    <a:pt x="48" y="24"/>
                    <a:pt x="24" y="36"/>
                    <a:pt x="0" y="48"/>
                  </a:cubicBezTo>
                  <a:cubicBezTo>
                    <a:pt x="12" y="54"/>
                    <a:pt x="27" y="57"/>
                    <a:pt x="45" y="57"/>
                  </a:cubicBezTo>
                  <a:cubicBezTo>
                    <a:pt x="63" y="57"/>
                    <a:pt x="84" y="54"/>
                    <a:pt x="107" y="48"/>
                  </a:cubicBezTo>
                  <a:cubicBezTo>
                    <a:pt x="84" y="36"/>
                    <a:pt x="84" y="24"/>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2"/>
            <p:cNvSpPr/>
            <p:nvPr/>
          </p:nvSpPr>
          <p:spPr>
            <a:xfrm>
              <a:off x="6100150" y="3641350"/>
              <a:ext cx="2125" cy="2625"/>
            </a:xfrm>
            <a:custGeom>
              <a:avLst/>
              <a:gdLst/>
              <a:ahLst/>
              <a:cxnLst/>
              <a:rect l="l" t="t" r="r" b="b"/>
              <a:pathLst>
                <a:path w="85" h="105" extrusionOk="0">
                  <a:moveTo>
                    <a:pt x="25" y="1"/>
                  </a:moveTo>
                  <a:cubicBezTo>
                    <a:pt x="13" y="12"/>
                    <a:pt x="1" y="24"/>
                    <a:pt x="13" y="60"/>
                  </a:cubicBezTo>
                  <a:cubicBezTo>
                    <a:pt x="19" y="90"/>
                    <a:pt x="30" y="105"/>
                    <a:pt x="44" y="105"/>
                  </a:cubicBezTo>
                  <a:cubicBezTo>
                    <a:pt x="57" y="105"/>
                    <a:pt x="72" y="90"/>
                    <a:pt x="84" y="60"/>
                  </a:cubicBezTo>
                  <a:cubicBezTo>
                    <a:pt x="84" y="48"/>
                    <a:pt x="84" y="12"/>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2"/>
            <p:cNvSpPr/>
            <p:nvPr/>
          </p:nvSpPr>
          <p:spPr>
            <a:xfrm>
              <a:off x="5798325" y="3617550"/>
              <a:ext cx="3900" cy="2700"/>
            </a:xfrm>
            <a:custGeom>
              <a:avLst/>
              <a:gdLst/>
              <a:ahLst/>
              <a:cxnLst/>
              <a:rect l="l" t="t" r="r" b="b"/>
              <a:pathLst>
                <a:path w="156" h="108" extrusionOk="0">
                  <a:moveTo>
                    <a:pt x="155" y="0"/>
                  </a:moveTo>
                  <a:cubicBezTo>
                    <a:pt x="108" y="24"/>
                    <a:pt x="48" y="60"/>
                    <a:pt x="1" y="107"/>
                  </a:cubicBezTo>
                  <a:cubicBezTo>
                    <a:pt x="48" y="72"/>
                    <a:pt x="108" y="24"/>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2"/>
            <p:cNvSpPr/>
            <p:nvPr/>
          </p:nvSpPr>
          <p:spPr>
            <a:xfrm>
              <a:off x="5724800" y="3515450"/>
              <a:ext cx="116725" cy="13800"/>
            </a:xfrm>
            <a:custGeom>
              <a:avLst/>
              <a:gdLst/>
              <a:ahLst/>
              <a:cxnLst/>
              <a:rect l="l" t="t" r="r" b="b"/>
              <a:pathLst>
                <a:path w="4669" h="552" extrusionOk="0">
                  <a:moveTo>
                    <a:pt x="84" y="0"/>
                  </a:moveTo>
                  <a:cubicBezTo>
                    <a:pt x="1" y="95"/>
                    <a:pt x="1" y="179"/>
                    <a:pt x="72" y="274"/>
                  </a:cubicBezTo>
                  <a:cubicBezTo>
                    <a:pt x="120" y="286"/>
                    <a:pt x="180" y="286"/>
                    <a:pt x="215" y="298"/>
                  </a:cubicBezTo>
                  <a:cubicBezTo>
                    <a:pt x="320" y="279"/>
                    <a:pt x="421" y="255"/>
                    <a:pt x="519" y="255"/>
                  </a:cubicBezTo>
                  <a:cubicBezTo>
                    <a:pt x="611" y="255"/>
                    <a:pt x="700" y="276"/>
                    <a:pt x="787" y="345"/>
                  </a:cubicBezTo>
                  <a:cubicBezTo>
                    <a:pt x="870" y="393"/>
                    <a:pt x="977" y="417"/>
                    <a:pt x="1072" y="465"/>
                  </a:cubicBezTo>
                  <a:cubicBezTo>
                    <a:pt x="1087" y="460"/>
                    <a:pt x="1104" y="457"/>
                    <a:pt x="1122" y="457"/>
                  </a:cubicBezTo>
                  <a:cubicBezTo>
                    <a:pt x="1148" y="457"/>
                    <a:pt x="1176" y="463"/>
                    <a:pt x="1203" y="476"/>
                  </a:cubicBezTo>
                  <a:cubicBezTo>
                    <a:pt x="1203" y="500"/>
                    <a:pt x="1227" y="512"/>
                    <a:pt x="1239" y="512"/>
                  </a:cubicBezTo>
                  <a:cubicBezTo>
                    <a:pt x="1251" y="515"/>
                    <a:pt x="1262" y="517"/>
                    <a:pt x="1273" y="517"/>
                  </a:cubicBezTo>
                  <a:cubicBezTo>
                    <a:pt x="1304" y="517"/>
                    <a:pt x="1328" y="503"/>
                    <a:pt x="1346" y="476"/>
                  </a:cubicBezTo>
                  <a:cubicBezTo>
                    <a:pt x="1775" y="476"/>
                    <a:pt x="2215" y="500"/>
                    <a:pt x="2644" y="500"/>
                  </a:cubicBezTo>
                  <a:cubicBezTo>
                    <a:pt x="2747" y="536"/>
                    <a:pt x="2852" y="546"/>
                    <a:pt x="2957" y="546"/>
                  </a:cubicBezTo>
                  <a:cubicBezTo>
                    <a:pt x="3072" y="546"/>
                    <a:pt x="3187" y="534"/>
                    <a:pt x="3300" y="534"/>
                  </a:cubicBezTo>
                  <a:cubicBezTo>
                    <a:pt x="3324" y="534"/>
                    <a:pt x="3347" y="535"/>
                    <a:pt x="3370" y="536"/>
                  </a:cubicBezTo>
                  <a:lnTo>
                    <a:pt x="4204" y="536"/>
                  </a:lnTo>
                  <a:cubicBezTo>
                    <a:pt x="4226" y="526"/>
                    <a:pt x="4250" y="522"/>
                    <a:pt x="4277" y="522"/>
                  </a:cubicBezTo>
                  <a:cubicBezTo>
                    <a:pt x="4351" y="522"/>
                    <a:pt x="4440" y="552"/>
                    <a:pt x="4514" y="552"/>
                  </a:cubicBezTo>
                  <a:cubicBezTo>
                    <a:pt x="4601" y="552"/>
                    <a:pt x="4668" y="511"/>
                    <a:pt x="4668" y="334"/>
                  </a:cubicBezTo>
                  <a:cubicBezTo>
                    <a:pt x="4501" y="298"/>
                    <a:pt x="4335" y="274"/>
                    <a:pt x="4180" y="262"/>
                  </a:cubicBezTo>
                  <a:cubicBezTo>
                    <a:pt x="2811" y="143"/>
                    <a:pt x="1442" y="215"/>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2"/>
            <p:cNvSpPr/>
            <p:nvPr/>
          </p:nvSpPr>
          <p:spPr>
            <a:xfrm>
              <a:off x="5825500" y="3522500"/>
              <a:ext cx="84475" cy="13075"/>
            </a:xfrm>
            <a:custGeom>
              <a:avLst/>
              <a:gdLst/>
              <a:ahLst/>
              <a:cxnLst/>
              <a:rect l="l" t="t" r="r" b="b"/>
              <a:pathLst>
                <a:path w="3379" h="523" extrusionOk="0">
                  <a:moveTo>
                    <a:pt x="1134" y="1"/>
                  </a:moveTo>
                  <a:cubicBezTo>
                    <a:pt x="962" y="1"/>
                    <a:pt x="790" y="15"/>
                    <a:pt x="616" y="52"/>
                  </a:cubicBezTo>
                  <a:cubicBezTo>
                    <a:pt x="519" y="194"/>
                    <a:pt x="389" y="204"/>
                    <a:pt x="255" y="204"/>
                  </a:cubicBezTo>
                  <a:cubicBezTo>
                    <a:pt x="232" y="204"/>
                    <a:pt x="209" y="204"/>
                    <a:pt x="186" y="204"/>
                  </a:cubicBezTo>
                  <a:cubicBezTo>
                    <a:pt x="130" y="204"/>
                    <a:pt x="74" y="206"/>
                    <a:pt x="21" y="218"/>
                  </a:cubicBezTo>
                  <a:cubicBezTo>
                    <a:pt x="0" y="270"/>
                    <a:pt x="16" y="304"/>
                    <a:pt x="36" y="304"/>
                  </a:cubicBezTo>
                  <a:cubicBezTo>
                    <a:pt x="39" y="304"/>
                    <a:pt x="42" y="303"/>
                    <a:pt x="45" y="302"/>
                  </a:cubicBezTo>
                  <a:lnTo>
                    <a:pt x="450" y="349"/>
                  </a:lnTo>
                  <a:cubicBezTo>
                    <a:pt x="618" y="390"/>
                    <a:pt x="787" y="401"/>
                    <a:pt x="956" y="401"/>
                  </a:cubicBezTo>
                  <a:cubicBezTo>
                    <a:pt x="1137" y="401"/>
                    <a:pt x="1319" y="389"/>
                    <a:pt x="1498" y="389"/>
                  </a:cubicBezTo>
                  <a:cubicBezTo>
                    <a:pt x="1686" y="389"/>
                    <a:pt x="1873" y="402"/>
                    <a:pt x="2057" y="456"/>
                  </a:cubicBezTo>
                  <a:cubicBezTo>
                    <a:pt x="2378" y="456"/>
                    <a:pt x="2712" y="468"/>
                    <a:pt x="3033" y="480"/>
                  </a:cubicBezTo>
                  <a:cubicBezTo>
                    <a:pt x="3097" y="512"/>
                    <a:pt x="3155" y="523"/>
                    <a:pt x="3215" y="523"/>
                  </a:cubicBezTo>
                  <a:cubicBezTo>
                    <a:pt x="3245" y="523"/>
                    <a:pt x="3275" y="520"/>
                    <a:pt x="3307" y="516"/>
                  </a:cubicBezTo>
                  <a:cubicBezTo>
                    <a:pt x="3343" y="480"/>
                    <a:pt x="3379" y="421"/>
                    <a:pt x="3379" y="361"/>
                  </a:cubicBezTo>
                  <a:cubicBezTo>
                    <a:pt x="3343" y="278"/>
                    <a:pt x="3260" y="242"/>
                    <a:pt x="3188" y="194"/>
                  </a:cubicBezTo>
                  <a:cubicBezTo>
                    <a:pt x="2890" y="183"/>
                    <a:pt x="2581" y="135"/>
                    <a:pt x="2283" y="111"/>
                  </a:cubicBezTo>
                  <a:cubicBezTo>
                    <a:pt x="1897" y="70"/>
                    <a:pt x="1517" y="1"/>
                    <a:pt x="11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2"/>
            <p:cNvSpPr/>
            <p:nvPr/>
          </p:nvSpPr>
          <p:spPr>
            <a:xfrm>
              <a:off x="5905500" y="3527500"/>
              <a:ext cx="84250" cy="13875"/>
            </a:xfrm>
            <a:custGeom>
              <a:avLst/>
              <a:gdLst/>
              <a:ahLst/>
              <a:cxnLst/>
              <a:rect l="l" t="t" r="r" b="b"/>
              <a:pathLst>
                <a:path w="3370" h="555" extrusionOk="0">
                  <a:moveTo>
                    <a:pt x="506" y="0"/>
                  </a:moveTo>
                  <a:cubicBezTo>
                    <a:pt x="338" y="0"/>
                    <a:pt x="170" y="6"/>
                    <a:pt x="0" y="18"/>
                  </a:cubicBezTo>
                  <a:cubicBezTo>
                    <a:pt x="48" y="54"/>
                    <a:pt x="107" y="102"/>
                    <a:pt x="155" y="149"/>
                  </a:cubicBezTo>
                  <a:cubicBezTo>
                    <a:pt x="223" y="228"/>
                    <a:pt x="299" y="253"/>
                    <a:pt x="378" y="253"/>
                  </a:cubicBezTo>
                  <a:cubicBezTo>
                    <a:pt x="503" y="253"/>
                    <a:pt x="635" y="191"/>
                    <a:pt x="751" y="191"/>
                  </a:cubicBezTo>
                  <a:cubicBezTo>
                    <a:pt x="793" y="191"/>
                    <a:pt x="833" y="199"/>
                    <a:pt x="869" y="221"/>
                  </a:cubicBezTo>
                  <a:cubicBezTo>
                    <a:pt x="849" y="221"/>
                    <a:pt x="824" y="219"/>
                    <a:pt x="796" y="219"/>
                  </a:cubicBezTo>
                  <a:cubicBezTo>
                    <a:pt x="738" y="219"/>
                    <a:pt x="667" y="225"/>
                    <a:pt x="595" y="256"/>
                  </a:cubicBezTo>
                  <a:cubicBezTo>
                    <a:pt x="548" y="304"/>
                    <a:pt x="548" y="375"/>
                    <a:pt x="607" y="411"/>
                  </a:cubicBezTo>
                  <a:cubicBezTo>
                    <a:pt x="1417" y="459"/>
                    <a:pt x="2238" y="506"/>
                    <a:pt x="3036" y="554"/>
                  </a:cubicBezTo>
                  <a:cubicBezTo>
                    <a:pt x="3131" y="471"/>
                    <a:pt x="3262" y="518"/>
                    <a:pt x="3346" y="435"/>
                  </a:cubicBezTo>
                  <a:cubicBezTo>
                    <a:pt x="3369" y="375"/>
                    <a:pt x="3346" y="328"/>
                    <a:pt x="3286" y="292"/>
                  </a:cubicBezTo>
                  <a:cubicBezTo>
                    <a:pt x="3228" y="297"/>
                    <a:pt x="3169" y="300"/>
                    <a:pt x="3110" y="300"/>
                  </a:cubicBezTo>
                  <a:cubicBezTo>
                    <a:pt x="2895" y="300"/>
                    <a:pt x="2677" y="267"/>
                    <a:pt x="2453" y="221"/>
                  </a:cubicBezTo>
                  <a:cubicBezTo>
                    <a:pt x="1808" y="88"/>
                    <a:pt x="1163" y="0"/>
                    <a:pt x="5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2"/>
            <p:cNvSpPr/>
            <p:nvPr/>
          </p:nvSpPr>
          <p:spPr>
            <a:xfrm>
              <a:off x="5840900" y="3480325"/>
              <a:ext cx="65500" cy="19675"/>
            </a:xfrm>
            <a:custGeom>
              <a:avLst/>
              <a:gdLst/>
              <a:ahLst/>
              <a:cxnLst/>
              <a:rect l="l" t="t" r="r" b="b"/>
              <a:pathLst>
                <a:path w="2620" h="787" extrusionOk="0">
                  <a:moveTo>
                    <a:pt x="298" y="0"/>
                  </a:moveTo>
                  <a:cubicBezTo>
                    <a:pt x="298" y="1"/>
                    <a:pt x="299" y="1"/>
                    <a:pt x="299" y="2"/>
                  </a:cubicBezTo>
                  <a:lnTo>
                    <a:pt x="299" y="2"/>
                  </a:lnTo>
                  <a:lnTo>
                    <a:pt x="310" y="0"/>
                  </a:lnTo>
                  <a:close/>
                  <a:moveTo>
                    <a:pt x="572" y="0"/>
                  </a:moveTo>
                  <a:cubicBezTo>
                    <a:pt x="536" y="36"/>
                    <a:pt x="489" y="72"/>
                    <a:pt x="429" y="72"/>
                  </a:cubicBezTo>
                  <a:cubicBezTo>
                    <a:pt x="370" y="72"/>
                    <a:pt x="323" y="37"/>
                    <a:pt x="299" y="2"/>
                  </a:cubicBezTo>
                  <a:lnTo>
                    <a:pt x="299" y="2"/>
                  </a:lnTo>
                  <a:lnTo>
                    <a:pt x="0" y="36"/>
                  </a:lnTo>
                  <a:cubicBezTo>
                    <a:pt x="96" y="155"/>
                    <a:pt x="167" y="274"/>
                    <a:pt x="155" y="441"/>
                  </a:cubicBezTo>
                  <a:cubicBezTo>
                    <a:pt x="191" y="500"/>
                    <a:pt x="238" y="548"/>
                    <a:pt x="298" y="572"/>
                  </a:cubicBezTo>
                  <a:cubicBezTo>
                    <a:pt x="375" y="601"/>
                    <a:pt x="445" y="638"/>
                    <a:pt x="519" y="638"/>
                  </a:cubicBezTo>
                  <a:cubicBezTo>
                    <a:pt x="537" y="638"/>
                    <a:pt x="554" y="636"/>
                    <a:pt x="572" y="631"/>
                  </a:cubicBezTo>
                  <a:cubicBezTo>
                    <a:pt x="668" y="615"/>
                    <a:pt x="762" y="608"/>
                    <a:pt x="856" y="608"/>
                  </a:cubicBezTo>
                  <a:cubicBezTo>
                    <a:pt x="1113" y="608"/>
                    <a:pt x="1364" y="663"/>
                    <a:pt x="1608" y="750"/>
                  </a:cubicBezTo>
                  <a:cubicBezTo>
                    <a:pt x="1643" y="774"/>
                    <a:pt x="1679" y="786"/>
                    <a:pt x="1718" y="786"/>
                  </a:cubicBezTo>
                  <a:cubicBezTo>
                    <a:pt x="1757" y="786"/>
                    <a:pt x="1798" y="774"/>
                    <a:pt x="1846" y="750"/>
                  </a:cubicBezTo>
                  <a:cubicBezTo>
                    <a:pt x="2096" y="738"/>
                    <a:pt x="2358" y="727"/>
                    <a:pt x="2620" y="715"/>
                  </a:cubicBezTo>
                  <a:cubicBezTo>
                    <a:pt x="2513" y="322"/>
                    <a:pt x="1965" y="488"/>
                    <a:pt x="1858" y="119"/>
                  </a:cubicBezTo>
                  <a:cubicBezTo>
                    <a:pt x="1758" y="98"/>
                    <a:pt x="1666" y="94"/>
                    <a:pt x="1573" y="94"/>
                  </a:cubicBezTo>
                  <a:cubicBezTo>
                    <a:pt x="1511" y="94"/>
                    <a:pt x="1448" y="96"/>
                    <a:pt x="1381" y="96"/>
                  </a:cubicBezTo>
                  <a:cubicBezTo>
                    <a:pt x="1366" y="94"/>
                    <a:pt x="1350" y="93"/>
                    <a:pt x="1334" y="93"/>
                  </a:cubicBezTo>
                  <a:cubicBezTo>
                    <a:pt x="1298" y="93"/>
                    <a:pt x="1262" y="96"/>
                    <a:pt x="1226" y="96"/>
                  </a:cubicBezTo>
                  <a:cubicBezTo>
                    <a:pt x="1155" y="96"/>
                    <a:pt x="1086" y="86"/>
                    <a:pt x="1024" y="24"/>
                  </a:cubicBezTo>
                  <a:cubicBezTo>
                    <a:pt x="965" y="36"/>
                    <a:pt x="917" y="36"/>
                    <a:pt x="870" y="36"/>
                  </a:cubicBezTo>
                  <a:cubicBezTo>
                    <a:pt x="870" y="60"/>
                    <a:pt x="858" y="60"/>
                    <a:pt x="810" y="60"/>
                  </a:cubicBezTo>
                  <a:cubicBezTo>
                    <a:pt x="786" y="60"/>
                    <a:pt x="750" y="36"/>
                    <a:pt x="727" y="12"/>
                  </a:cubicBezTo>
                  <a:cubicBezTo>
                    <a:pt x="667" y="0"/>
                    <a:pt x="619" y="0"/>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2"/>
            <p:cNvSpPr/>
            <p:nvPr/>
          </p:nvSpPr>
          <p:spPr>
            <a:xfrm>
              <a:off x="5991225" y="3534800"/>
              <a:ext cx="40200" cy="11625"/>
            </a:xfrm>
            <a:custGeom>
              <a:avLst/>
              <a:gdLst/>
              <a:ahLst/>
              <a:cxnLst/>
              <a:rect l="l" t="t" r="r" b="b"/>
              <a:pathLst>
                <a:path w="1608" h="465" extrusionOk="0">
                  <a:moveTo>
                    <a:pt x="476" y="0"/>
                  </a:moveTo>
                  <a:cubicBezTo>
                    <a:pt x="444" y="115"/>
                    <a:pt x="396" y="151"/>
                    <a:pt x="335" y="151"/>
                  </a:cubicBezTo>
                  <a:cubicBezTo>
                    <a:pt x="283" y="151"/>
                    <a:pt x="221" y="123"/>
                    <a:pt x="155" y="95"/>
                  </a:cubicBezTo>
                  <a:cubicBezTo>
                    <a:pt x="71" y="143"/>
                    <a:pt x="12" y="203"/>
                    <a:pt x="0" y="298"/>
                  </a:cubicBezTo>
                  <a:cubicBezTo>
                    <a:pt x="228" y="430"/>
                    <a:pt x="460" y="444"/>
                    <a:pt x="697" y="444"/>
                  </a:cubicBezTo>
                  <a:cubicBezTo>
                    <a:pt x="763" y="444"/>
                    <a:pt x="829" y="443"/>
                    <a:pt x="895" y="443"/>
                  </a:cubicBezTo>
                  <a:cubicBezTo>
                    <a:pt x="977" y="443"/>
                    <a:pt x="1060" y="445"/>
                    <a:pt x="1143" y="453"/>
                  </a:cubicBezTo>
                  <a:cubicBezTo>
                    <a:pt x="1310" y="417"/>
                    <a:pt x="1500" y="464"/>
                    <a:pt x="1607" y="286"/>
                  </a:cubicBezTo>
                  <a:cubicBezTo>
                    <a:pt x="1560" y="226"/>
                    <a:pt x="1500" y="179"/>
                    <a:pt x="1441" y="119"/>
                  </a:cubicBezTo>
                  <a:cubicBezTo>
                    <a:pt x="1317" y="119"/>
                    <a:pt x="1194" y="140"/>
                    <a:pt x="1075" y="140"/>
                  </a:cubicBezTo>
                  <a:cubicBezTo>
                    <a:pt x="940" y="140"/>
                    <a:pt x="810" y="114"/>
                    <a:pt x="69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2"/>
            <p:cNvSpPr/>
            <p:nvPr/>
          </p:nvSpPr>
          <p:spPr>
            <a:xfrm>
              <a:off x="5693650" y="3512225"/>
              <a:ext cx="32975" cy="10375"/>
            </a:xfrm>
            <a:custGeom>
              <a:avLst/>
              <a:gdLst/>
              <a:ahLst/>
              <a:cxnLst/>
              <a:rect l="l" t="t" r="r" b="b"/>
              <a:pathLst>
                <a:path w="1319" h="415" extrusionOk="0">
                  <a:moveTo>
                    <a:pt x="113" y="1"/>
                  </a:moveTo>
                  <a:cubicBezTo>
                    <a:pt x="14" y="1"/>
                    <a:pt x="1" y="69"/>
                    <a:pt x="21" y="177"/>
                  </a:cubicBezTo>
                  <a:cubicBezTo>
                    <a:pt x="238" y="313"/>
                    <a:pt x="476" y="373"/>
                    <a:pt x="724" y="373"/>
                  </a:cubicBezTo>
                  <a:cubicBezTo>
                    <a:pt x="802" y="373"/>
                    <a:pt x="881" y="367"/>
                    <a:pt x="961" y="355"/>
                  </a:cubicBezTo>
                  <a:lnTo>
                    <a:pt x="1140" y="403"/>
                  </a:lnTo>
                  <a:cubicBezTo>
                    <a:pt x="1187" y="403"/>
                    <a:pt x="1247" y="415"/>
                    <a:pt x="1306" y="415"/>
                  </a:cubicBezTo>
                  <a:cubicBezTo>
                    <a:pt x="1318" y="332"/>
                    <a:pt x="1318" y="236"/>
                    <a:pt x="1318" y="153"/>
                  </a:cubicBezTo>
                  <a:cubicBezTo>
                    <a:pt x="1211" y="117"/>
                    <a:pt x="1128" y="93"/>
                    <a:pt x="1021" y="58"/>
                  </a:cubicBezTo>
                  <a:cubicBezTo>
                    <a:pt x="1009" y="70"/>
                    <a:pt x="985" y="105"/>
                    <a:pt x="973" y="105"/>
                  </a:cubicBezTo>
                  <a:cubicBezTo>
                    <a:pt x="949" y="82"/>
                    <a:pt x="902" y="70"/>
                    <a:pt x="866" y="58"/>
                  </a:cubicBezTo>
                  <a:cubicBezTo>
                    <a:pt x="652" y="46"/>
                    <a:pt x="413" y="22"/>
                    <a:pt x="187" y="10"/>
                  </a:cubicBezTo>
                  <a:cubicBezTo>
                    <a:pt x="158" y="4"/>
                    <a:pt x="134" y="1"/>
                    <a:pt x="1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2"/>
            <p:cNvSpPr/>
            <p:nvPr/>
          </p:nvSpPr>
          <p:spPr>
            <a:xfrm>
              <a:off x="5837325" y="3491625"/>
              <a:ext cx="43175" cy="7475"/>
            </a:xfrm>
            <a:custGeom>
              <a:avLst/>
              <a:gdLst/>
              <a:ahLst/>
              <a:cxnLst/>
              <a:rect l="l" t="t" r="r" b="b"/>
              <a:pathLst>
                <a:path w="1727" h="299" extrusionOk="0">
                  <a:moveTo>
                    <a:pt x="286" y="1"/>
                  </a:moveTo>
                  <a:cubicBezTo>
                    <a:pt x="239" y="60"/>
                    <a:pt x="179" y="108"/>
                    <a:pt x="108" y="108"/>
                  </a:cubicBezTo>
                  <a:cubicBezTo>
                    <a:pt x="60" y="108"/>
                    <a:pt x="36" y="120"/>
                    <a:pt x="0" y="156"/>
                  </a:cubicBezTo>
                  <a:cubicBezTo>
                    <a:pt x="280" y="269"/>
                    <a:pt x="569" y="289"/>
                    <a:pt x="859" y="289"/>
                  </a:cubicBezTo>
                  <a:cubicBezTo>
                    <a:pt x="1029" y="289"/>
                    <a:pt x="1198" y="282"/>
                    <a:pt x="1367" y="282"/>
                  </a:cubicBezTo>
                  <a:cubicBezTo>
                    <a:pt x="1488" y="282"/>
                    <a:pt x="1608" y="286"/>
                    <a:pt x="1727" y="298"/>
                  </a:cubicBezTo>
                  <a:cubicBezTo>
                    <a:pt x="1488" y="163"/>
                    <a:pt x="1244" y="43"/>
                    <a:pt x="983" y="43"/>
                  </a:cubicBezTo>
                  <a:cubicBezTo>
                    <a:pt x="854" y="43"/>
                    <a:pt x="722" y="73"/>
                    <a:pt x="584" y="144"/>
                  </a:cubicBezTo>
                  <a:cubicBezTo>
                    <a:pt x="524" y="96"/>
                    <a:pt x="477" y="48"/>
                    <a:pt x="44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2"/>
            <p:cNvSpPr/>
            <p:nvPr/>
          </p:nvSpPr>
          <p:spPr>
            <a:xfrm>
              <a:off x="5676300" y="3502650"/>
              <a:ext cx="14600" cy="10725"/>
            </a:xfrm>
            <a:custGeom>
              <a:avLst/>
              <a:gdLst/>
              <a:ahLst/>
              <a:cxnLst/>
              <a:rect l="l" t="t" r="r" b="b"/>
              <a:pathLst>
                <a:path w="584" h="429" extrusionOk="0">
                  <a:moveTo>
                    <a:pt x="286" y="0"/>
                  </a:moveTo>
                  <a:lnTo>
                    <a:pt x="286" y="0"/>
                  </a:lnTo>
                  <a:cubicBezTo>
                    <a:pt x="0" y="250"/>
                    <a:pt x="274" y="322"/>
                    <a:pt x="417" y="429"/>
                  </a:cubicBezTo>
                  <a:cubicBezTo>
                    <a:pt x="476" y="381"/>
                    <a:pt x="572" y="357"/>
                    <a:pt x="584" y="262"/>
                  </a:cubicBezTo>
                  <a:cubicBezTo>
                    <a:pt x="572" y="215"/>
                    <a:pt x="548" y="191"/>
                    <a:pt x="536" y="143"/>
                  </a:cubicBezTo>
                  <a:cubicBezTo>
                    <a:pt x="429" y="131"/>
                    <a:pt x="345" y="84"/>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2"/>
            <p:cNvSpPr/>
            <p:nvPr/>
          </p:nvSpPr>
          <p:spPr>
            <a:xfrm>
              <a:off x="5686700" y="3509200"/>
              <a:ext cx="11650" cy="7450"/>
            </a:xfrm>
            <a:custGeom>
              <a:avLst/>
              <a:gdLst/>
              <a:ahLst/>
              <a:cxnLst/>
              <a:rect l="l" t="t" r="r" b="b"/>
              <a:pathLst>
                <a:path w="466" h="298" extrusionOk="0">
                  <a:moveTo>
                    <a:pt x="168" y="0"/>
                  </a:moveTo>
                  <a:lnTo>
                    <a:pt x="1" y="167"/>
                  </a:lnTo>
                  <a:cubicBezTo>
                    <a:pt x="108" y="214"/>
                    <a:pt x="215" y="250"/>
                    <a:pt x="299" y="298"/>
                  </a:cubicBezTo>
                  <a:lnTo>
                    <a:pt x="465" y="131"/>
                  </a:lnTo>
                  <a:cubicBezTo>
                    <a:pt x="394" y="36"/>
                    <a:pt x="287" y="12"/>
                    <a:pt x="16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2"/>
            <p:cNvSpPr/>
            <p:nvPr/>
          </p:nvSpPr>
          <p:spPr>
            <a:xfrm>
              <a:off x="5730175" y="3520350"/>
              <a:ext cx="14300" cy="4275"/>
            </a:xfrm>
            <a:custGeom>
              <a:avLst/>
              <a:gdLst/>
              <a:ahLst/>
              <a:cxnLst/>
              <a:rect l="l" t="t" r="r" b="b"/>
              <a:pathLst>
                <a:path w="572" h="171" extrusionOk="0">
                  <a:moveTo>
                    <a:pt x="291" y="1"/>
                  </a:moveTo>
                  <a:cubicBezTo>
                    <a:pt x="199" y="1"/>
                    <a:pt x="104" y="45"/>
                    <a:pt x="0" y="126"/>
                  </a:cubicBezTo>
                  <a:cubicBezTo>
                    <a:pt x="90" y="161"/>
                    <a:pt x="185" y="170"/>
                    <a:pt x="282" y="170"/>
                  </a:cubicBezTo>
                  <a:cubicBezTo>
                    <a:pt x="378" y="170"/>
                    <a:pt x="476" y="161"/>
                    <a:pt x="572" y="161"/>
                  </a:cubicBezTo>
                  <a:cubicBezTo>
                    <a:pt x="480" y="51"/>
                    <a:pt x="388" y="1"/>
                    <a:pt x="2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2"/>
            <p:cNvSpPr/>
            <p:nvPr/>
          </p:nvSpPr>
          <p:spPr>
            <a:xfrm>
              <a:off x="5717675" y="3520800"/>
              <a:ext cx="4475" cy="1450"/>
            </a:xfrm>
            <a:custGeom>
              <a:avLst/>
              <a:gdLst/>
              <a:ahLst/>
              <a:cxnLst/>
              <a:rect l="l" t="t" r="r" b="b"/>
              <a:pathLst>
                <a:path w="179" h="58" extrusionOk="0">
                  <a:moveTo>
                    <a:pt x="0" y="1"/>
                  </a:moveTo>
                  <a:lnTo>
                    <a:pt x="0" y="1"/>
                  </a:lnTo>
                  <a:cubicBezTo>
                    <a:pt x="44" y="35"/>
                    <a:pt x="81" y="57"/>
                    <a:pt x="126" y="57"/>
                  </a:cubicBezTo>
                  <a:cubicBezTo>
                    <a:pt x="142" y="57"/>
                    <a:pt x="160" y="55"/>
                    <a:pt x="179" y="48"/>
                  </a:cubicBezTo>
                  <a:lnTo>
                    <a:pt x="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2"/>
            <p:cNvSpPr/>
            <p:nvPr/>
          </p:nvSpPr>
          <p:spPr>
            <a:xfrm>
              <a:off x="6199575" y="3507700"/>
              <a:ext cx="4475" cy="1225"/>
            </a:xfrm>
            <a:custGeom>
              <a:avLst/>
              <a:gdLst/>
              <a:ahLst/>
              <a:cxnLst/>
              <a:rect l="l" t="t" r="r" b="b"/>
              <a:pathLst>
                <a:path w="179" h="49" extrusionOk="0">
                  <a:moveTo>
                    <a:pt x="119" y="1"/>
                  </a:moveTo>
                  <a:cubicBezTo>
                    <a:pt x="72" y="13"/>
                    <a:pt x="36" y="36"/>
                    <a:pt x="0" y="48"/>
                  </a:cubicBezTo>
                  <a:lnTo>
                    <a:pt x="179" y="48"/>
                  </a:lnTo>
                  <a:cubicBezTo>
                    <a:pt x="143" y="36"/>
                    <a:pt x="131" y="1"/>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2"/>
            <p:cNvSpPr/>
            <p:nvPr/>
          </p:nvSpPr>
          <p:spPr>
            <a:xfrm>
              <a:off x="5940025" y="3486375"/>
              <a:ext cx="49725" cy="13100"/>
            </a:xfrm>
            <a:custGeom>
              <a:avLst/>
              <a:gdLst/>
              <a:ahLst/>
              <a:cxnLst/>
              <a:rect l="l" t="t" r="r" b="b"/>
              <a:pathLst>
                <a:path w="1989" h="524" extrusionOk="0">
                  <a:moveTo>
                    <a:pt x="1115" y="1"/>
                  </a:moveTo>
                  <a:cubicBezTo>
                    <a:pt x="952" y="1"/>
                    <a:pt x="789" y="8"/>
                    <a:pt x="619" y="8"/>
                  </a:cubicBezTo>
                  <a:lnTo>
                    <a:pt x="203" y="8"/>
                  </a:lnTo>
                  <a:cubicBezTo>
                    <a:pt x="119" y="8"/>
                    <a:pt x="60" y="32"/>
                    <a:pt x="24" y="80"/>
                  </a:cubicBezTo>
                  <a:cubicBezTo>
                    <a:pt x="24" y="115"/>
                    <a:pt x="0" y="139"/>
                    <a:pt x="0" y="163"/>
                  </a:cubicBezTo>
                  <a:cubicBezTo>
                    <a:pt x="24" y="223"/>
                    <a:pt x="48" y="294"/>
                    <a:pt x="95" y="330"/>
                  </a:cubicBezTo>
                  <a:cubicBezTo>
                    <a:pt x="143" y="377"/>
                    <a:pt x="191" y="413"/>
                    <a:pt x="250" y="425"/>
                  </a:cubicBezTo>
                  <a:cubicBezTo>
                    <a:pt x="345" y="437"/>
                    <a:pt x="441" y="437"/>
                    <a:pt x="512" y="496"/>
                  </a:cubicBezTo>
                  <a:lnTo>
                    <a:pt x="631" y="496"/>
                  </a:lnTo>
                  <a:cubicBezTo>
                    <a:pt x="631" y="485"/>
                    <a:pt x="655" y="485"/>
                    <a:pt x="691" y="461"/>
                  </a:cubicBezTo>
                  <a:cubicBezTo>
                    <a:pt x="697" y="458"/>
                    <a:pt x="704" y="456"/>
                    <a:pt x="712" y="456"/>
                  </a:cubicBezTo>
                  <a:cubicBezTo>
                    <a:pt x="738" y="456"/>
                    <a:pt x="771" y="470"/>
                    <a:pt x="798" y="496"/>
                  </a:cubicBezTo>
                  <a:lnTo>
                    <a:pt x="1215" y="496"/>
                  </a:lnTo>
                  <a:cubicBezTo>
                    <a:pt x="1280" y="514"/>
                    <a:pt x="1349" y="523"/>
                    <a:pt x="1421" y="523"/>
                  </a:cubicBezTo>
                  <a:cubicBezTo>
                    <a:pt x="1494" y="523"/>
                    <a:pt x="1572" y="514"/>
                    <a:pt x="1655" y="496"/>
                  </a:cubicBezTo>
                  <a:lnTo>
                    <a:pt x="1786" y="496"/>
                  </a:lnTo>
                  <a:cubicBezTo>
                    <a:pt x="1988" y="163"/>
                    <a:pt x="1703" y="115"/>
                    <a:pt x="1488" y="20"/>
                  </a:cubicBezTo>
                  <a:cubicBezTo>
                    <a:pt x="1361" y="5"/>
                    <a:pt x="1238" y="1"/>
                    <a:pt x="11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2"/>
            <p:cNvSpPr/>
            <p:nvPr/>
          </p:nvSpPr>
          <p:spPr>
            <a:xfrm>
              <a:off x="5884650" y="3482550"/>
              <a:ext cx="37225" cy="15950"/>
            </a:xfrm>
            <a:custGeom>
              <a:avLst/>
              <a:gdLst/>
              <a:ahLst/>
              <a:cxnLst/>
              <a:rect l="l" t="t" r="r" b="b"/>
              <a:pathLst>
                <a:path w="1489" h="638" extrusionOk="0">
                  <a:moveTo>
                    <a:pt x="389" y="0"/>
                  </a:moveTo>
                  <a:cubicBezTo>
                    <a:pt x="303" y="0"/>
                    <a:pt x="221" y="19"/>
                    <a:pt x="155" y="102"/>
                  </a:cubicBezTo>
                  <a:cubicBezTo>
                    <a:pt x="1" y="328"/>
                    <a:pt x="96" y="459"/>
                    <a:pt x="334" y="507"/>
                  </a:cubicBezTo>
                  <a:cubicBezTo>
                    <a:pt x="513" y="542"/>
                    <a:pt x="715" y="471"/>
                    <a:pt x="870" y="638"/>
                  </a:cubicBezTo>
                  <a:lnTo>
                    <a:pt x="965" y="638"/>
                  </a:lnTo>
                  <a:cubicBezTo>
                    <a:pt x="1132" y="542"/>
                    <a:pt x="1358" y="578"/>
                    <a:pt x="1465" y="399"/>
                  </a:cubicBezTo>
                  <a:cubicBezTo>
                    <a:pt x="1477" y="340"/>
                    <a:pt x="1489" y="280"/>
                    <a:pt x="1477" y="221"/>
                  </a:cubicBezTo>
                  <a:cubicBezTo>
                    <a:pt x="1429" y="149"/>
                    <a:pt x="1370" y="90"/>
                    <a:pt x="1286" y="42"/>
                  </a:cubicBezTo>
                  <a:cubicBezTo>
                    <a:pt x="1234" y="23"/>
                    <a:pt x="1185" y="14"/>
                    <a:pt x="1136" y="14"/>
                  </a:cubicBezTo>
                  <a:cubicBezTo>
                    <a:pt x="1096" y="14"/>
                    <a:pt x="1055" y="20"/>
                    <a:pt x="1013" y="30"/>
                  </a:cubicBezTo>
                  <a:cubicBezTo>
                    <a:pt x="983" y="54"/>
                    <a:pt x="952" y="62"/>
                    <a:pt x="921" y="62"/>
                  </a:cubicBezTo>
                  <a:cubicBezTo>
                    <a:pt x="841" y="62"/>
                    <a:pt x="760" y="7"/>
                    <a:pt x="691" y="7"/>
                  </a:cubicBezTo>
                  <a:cubicBezTo>
                    <a:pt x="665" y="12"/>
                    <a:pt x="638" y="14"/>
                    <a:pt x="610" y="14"/>
                  </a:cubicBezTo>
                  <a:cubicBezTo>
                    <a:pt x="538" y="14"/>
                    <a:pt x="462" y="0"/>
                    <a:pt x="3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2"/>
            <p:cNvSpPr/>
            <p:nvPr/>
          </p:nvSpPr>
          <p:spPr>
            <a:xfrm>
              <a:off x="6045375" y="3491625"/>
              <a:ext cx="28275" cy="10975"/>
            </a:xfrm>
            <a:custGeom>
              <a:avLst/>
              <a:gdLst/>
              <a:ahLst/>
              <a:cxnLst/>
              <a:rect l="l" t="t" r="r" b="b"/>
              <a:pathLst>
                <a:path w="1131" h="439" extrusionOk="0">
                  <a:moveTo>
                    <a:pt x="156" y="1"/>
                  </a:moveTo>
                  <a:cubicBezTo>
                    <a:pt x="132" y="25"/>
                    <a:pt x="120" y="36"/>
                    <a:pt x="108" y="84"/>
                  </a:cubicBezTo>
                  <a:cubicBezTo>
                    <a:pt x="72" y="120"/>
                    <a:pt x="49" y="179"/>
                    <a:pt x="37" y="227"/>
                  </a:cubicBezTo>
                  <a:cubicBezTo>
                    <a:pt x="13" y="263"/>
                    <a:pt x="13" y="275"/>
                    <a:pt x="1" y="298"/>
                  </a:cubicBezTo>
                  <a:cubicBezTo>
                    <a:pt x="138" y="411"/>
                    <a:pt x="287" y="438"/>
                    <a:pt x="439" y="438"/>
                  </a:cubicBezTo>
                  <a:cubicBezTo>
                    <a:pt x="575" y="438"/>
                    <a:pt x="714" y="417"/>
                    <a:pt x="849" y="417"/>
                  </a:cubicBezTo>
                  <a:cubicBezTo>
                    <a:pt x="864" y="417"/>
                    <a:pt x="879" y="417"/>
                    <a:pt x="894" y="417"/>
                  </a:cubicBezTo>
                  <a:cubicBezTo>
                    <a:pt x="907" y="420"/>
                    <a:pt x="921" y="421"/>
                    <a:pt x="934" y="421"/>
                  </a:cubicBezTo>
                  <a:cubicBezTo>
                    <a:pt x="1038" y="421"/>
                    <a:pt x="1131" y="342"/>
                    <a:pt x="1120" y="215"/>
                  </a:cubicBezTo>
                  <a:cubicBezTo>
                    <a:pt x="1096" y="60"/>
                    <a:pt x="1001" y="25"/>
                    <a:pt x="870" y="25"/>
                  </a:cubicBezTo>
                  <a:cubicBezTo>
                    <a:pt x="632" y="1"/>
                    <a:pt x="394" y="1"/>
                    <a:pt x="15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2"/>
            <p:cNvSpPr/>
            <p:nvPr/>
          </p:nvSpPr>
          <p:spPr>
            <a:xfrm>
              <a:off x="6012950" y="3489850"/>
              <a:ext cx="30375" cy="11925"/>
            </a:xfrm>
            <a:custGeom>
              <a:avLst/>
              <a:gdLst/>
              <a:ahLst/>
              <a:cxnLst/>
              <a:rect l="l" t="t" r="r" b="b"/>
              <a:pathLst>
                <a:path w="1215" h="477" extrusionOk="0">
                  <a:moveTo>
                    <a:pt x="294" y="0"/>
                  </a:moveTo>
                  <a:cubicBezTo>
                    <a:pt x="181" y="0"/>
                    <a:pt x="77" y="49"/>
                    <a:pt x="0" y="227"/>
                  </a:cubicBezTo>
                  <a:lnTo>
                    <a:pt x="155" y="369"/>
                  </a:lnTo>
                  <a:cubicBezTo>
                    <a:pt x="238" y="453"/>
                    <a:pt x="357" y="429"/>
                    <a:pt x="453" y="477"/>
                  </a:cubicBezTo>
                  <a:cubicBezTo>
                    <a:pt x="595" y="465"/>
                    <a:pt x="738" y="465"/>
                    <a:pt x="881" y="465"/>
                  </a:cubicBezTo>
                  <a:cubicBezTo>
                    <a:pt x="976" y="417"/>
                    <a:pt x="1096" y="429"/>
                    <a:pt x="1167" y="369"/>
                  </a:cubicBezTo>
                  <a:cubicBezTo>
                    <a:pt x="1215" y="310"/>
                    <a:pt x="1215" y="250"/>
                    <a:pt x="1179" y="191"/>
                  </a:cubicBezTo>
                  <a:cubicBezTo>
                    <a:pt x="1112" y="95"/>
                    <a:pt x="1037" y="38"/>
                    <a:pt x="936" y="38"/>
                  </a:cubicBezTo>
                  <a:cubicBezTo>
                    <a:pt x="911" y="38"/>
                    <a:pt x="885" y="41"/>
                    <a:pt x="857" y="48"/>
                  </a:cubicBezTo>
                  <a:cubicBezTo>
                    <a:pt x="817" y="67"/>
                    <a:pt x="774" y="75"/>
                    <a:pt x="730" y="75"/>
                  </a:cubicBezTo>
                  <a:cubicBezTo>
                    <a:pt x="589" y="75"/>
                    <a:pt x="434" y="0"/>
                    <a:pt x="2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2"/>
            <p:cNvSpPr/>
            <p:nvPr/>
          </p:nvSpPr>
          <p:spPr>
            <a:xfrm>
              <a:off x="5989725" y="3486350"/>
              <a:ext cx="22350" cy="14600"/>
            </a:xfrm>
            <a:custGeom>
              <a:avLst/>
              <a:gdLst/>
              <a:ahLst/>
              <a:cxnLst/>
              <a:rect l="l" t="t" r="r" b="b"/>
              <a:pathLst>
                <a:path w="894" h="584" extrusionOk="0">
                  <a:moveTo>
                    <a:pt x="371" y="0"/>
                  </a:moveTo>
                  <a:cubicBezTo>
                    <a:pt x="274" y="0"/>
                    <a:pt x="179" y="15"/>
                    <a:pt x="84" y="33"/>
                  </a:cubicBezTo>
                  <a:cubicBezTo>
                    <a:pt x="12" y="152"/>
                    <a:pt x="0" y="259"/>
                    <a:pt x="84" y="367"/>
                  </a:cubicBezTo>
                  <a:cubicBezTo>
                    <a:pt x="155" y="450"/>
                    <a:pt x="298" y="426"/>
                    <a:pt x="370" y="509"/>
                  </a:cubicBezTo>
                  <a:cubicBezTo>
                    <a:pt x="441" y="557"/>
                    <a:pt x="515" y="584"/>
                    <a:pt x="588" y="584"/>
                  </a:cubicBezTo>
                  <a:cubicBezTo>
                    <a:pt x="661" y="584"/>
                    <a:pt x="733" y="557"/>
                    <a:pt x="798" y="497"/>
                  </a:cubicBezTo>
                  <a:lnTo>
                    <a:pt x="798" y="367"/>
                  </a:lnTo>
                  <a:cubicBezTo>
                    <a:pt x="893" y="188"/>
                    <a:pt x="739" y="152"/>
                    <a:pt x="655" y="69"/>
                  </a:cubicBezTo>
                  <a:lnTo>
                    <a:pt x="667" y="57"/>
                  </a:lnTo>
                  <a:cubicBezTo>
                    <a:pt x="566" y="15"/>
                    <a:pt x="468" y="0"/>
                    <a:pt x="3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2"/>
            <p:cNvSpPr/>
            <p:nvPr/>
          </p:nvSpPr>
          <p:spPr>
            <a:xfrm>
              <a:off x="6006100" y="3488050"/>
              <a:ext cx="30375" cy="8275"/>
            </a:xfrm>
            <a:custGeom>
              <a:avLst/>
              <a:gdLst/>
              <a:ahLst/>
              <a:cxnLst/>
              <a:rect l="l" t="t" r="r" b="b"/>
              <a:pathLst>
                <a:path w="1215" h="331" extrusionOk="0">
                  <a:moveTo>
                    <a:pt x="0" y="1"/>
                  </a:moveTo>
                  <a:cubicBezTo>
                    <a:pt x="60" y="108"/>
                    <a:pt x="96" y="191"/>
                    <a:pt x="143" y="299"/>
                  </a:cubicBezTo>
                  <a:cubicBezTo>
                    <a:pt x="167" y="293"/>
                    <a:pt x="191" y="290"/>
                    <a:pt x="213" y="290"/>
                  </a:cubicBezTo>
                  <a:cubicBezTo>
                    <a:pt x="235" y="290"/>
                    <a:pt x="256" y="293"/>
                    <a:pt x="274" y="299"/>
                  </a:cubicBezTo>
                  <a:cubicBezTo>
                    <a:pt x="368" y="192"/>
                    <a:pt x="461" y="142"/>
                    <a:pt x="558" y="142"/>
                  </a:cubicBezTo>
                  <a:cubicBezTo>
                    <a:pt x="647" y="142"/>
                    <a:pt x="737" y="183"/>
                    <a:pt x="834" y="263"/>
                  </a:cubicBezTo>
                  <a:cubicBezTo>
                    <a:pt x="890" y="312"/>
                    <a:pt x="933" y="331"/>
                    <a:pt x="969" y="331"/>
                  </a:cubicBezTo>
                  <a:cubicBezTo>
                    <a:pt x="1054" y="331"/>
                    <a:pt x="1093" y="219"/>
                    <a:pt x="1143" y="144"/>
                  </a:cubicBezTo>
                  <a:cubicBezTo>
                    <a:pt x="1203" y="120"/>
                    <a:pt x="1215" y="72"/>
                    <a:pt x="1143" y="25"/>
                  </a:cubicBezTo>
                  <a:cubicBezTo>
                    <a:pt x="750" y="13"/>
                    <a:pt x="381"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2"/>
            <p:cNvSpPr/>
            <p:nvPr/>
          </p:nvSpPr>
          <p:spPr>
            <a:xfrm>
              <a:off x="5917700" y="3486450"/>
              <a:ext cx="19375" cy="12350"/>
            </a:xfrm>
            <a:custGeom>
              <a:avLst/>
              <a:gdLst/>
              <a:ahLst/>
              <a:cxnLst/>
              <a:rect l="l" t="t" r="r" b="b"/>
              <a:pathLst>
                <a:path w="775" h="494" extrusionOk="0">
                  <a:moveTo>
                    <a:pt x="318" y="1"/>
                  </a:moveTo>
                  <a:cubicBezTo>
                    <a:pt x="239" y="1"/>
                    <a:pt x="163" y="15"/>
                    <a:pt x="95" y="77"/>
                  </a:cubicBezTo>
                  <a:lnTo>
                    <a:pt x="95" y="208"/>
                  </a:lnTo>
                  <a:cubicBezTo>
                    <a:pt x="0" y="386"/>
                    <a:pt x="155" y="422"/>
                    <a:pt x="238" y="493"/>
                  </a:cubicBezTo>
                  <a:lnTo>
                    <a:pt x="500" y="493"/>
                  </a:lnTo>
                  <a:cubicBezTo>
                    <a:pt x="560" y="446"/>
                    <a:pt x="595" y="410"/>
                    <a:pt x="643" y="351"/>
                  </a:cubicBezTo>
                  <a:cubicBezTo>
                    <a:pt x="703" y="208"/>
                    <a:pt x="774" y="77"/>
                    <a:pt x="584" y="5"/>
                  </a:cubicBezTo>
                  <a:cubicBezTo>
                    <a:pt x="560" y="9"/>
                    <a:pt x="536" y="10"/>
                    <a:pt x="513" y="10"/>
                  </a:cubicBezTo>
                  <a:cubicBezTo>
                    <a:pt x="447" y="10"/>
                    <a:pt x="382" y="1"/>
                    <a:pt x="31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2"/>
            <p:cNvSpPr/>
            <p:nvPr/>
          </p:nvSpPr>
          <p:spPr>
            <a:xfrm>
              <a:off x="5977225" y="3485975"/>
              <a:ext cx="14900" cy="12525"/>
            </a:xfrm>
            <a:custGeom>
              <a:avLst/>
              <a:gdLst/>
              <a:ahLst/>
              <a:cxnLst/>
              <a:rect l="l" t="t" r="r" b="b"/>
              <a:pathLst>
                <a:path w="596" h="501" extrusionOk="0">
                  <a:moveTo>
                    <a:pt x="307" y="1"/>
                  </a:moveTo>
                  <a:cubicBezTo>
                    <a:pt x="209" y="1"/>
                    <a:pt x="108" y="30"/>
                    <a:pt x="0" y="72"/>
                  </a:cubicBezTo>
                  <a:cubicBezTo>
                    <a:pt x="96" y="215"/>
                    <a:pt x="322" y="274"/>
                    <a:pt x="286" y="501"/>
                  </a:cubicBezTo>
                  <a:cubicBezTo>
                    <a:pt x="393" y="453"/>
                    <a:pt x="477" y="405"/>
                    <a:pt x="584" y="370"/>
                  </a:cubicBezTo>
                  <a:cubicBezTo>
                    <a:pt x="584" y="274"/>
                    <a:pt x="596" y="203"/>
                    <a:pt x="596" y="108"/>
                  </a:cubicBezTo>
                  <a:cubicBezTo>
                    <a:pt x="500" y="30"/>
                    <a:pt x="405" y="1"/>
                    <a:pt x="3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2"/>
            <p:cNvSpPr/>
            <p:nvPr/>
          </p:nvSpPr>
          <p:spPr>
            <a:xfrm>
              <a:off x="5908750" y="3491625"/>
              <a:ext cx="15225" cy="6875"/>
            </a:xfrm>
            <a:custGeom>
              <a:avLst/>
              <a:gdLst/>
              <a:ahLst/>
              <a:cxnLst/>
              <a:rect l="l" t="t" r="r" b="b"/>
              <a:pathLst>
                <a:path w="609" h="275" extrusionOk="0">
                  <a:moveTo>
                    <a:pt x="453" y="1"/>
                  </a:moveTo>
                  <a:lnTo>
                    <a:pt x="1" y="275"/>
                  </a:lnTo>
                  <a:lnTo>
                    <a:pt x="608" y="275"/>
                  </a:lnTo>
                  <a:cubicBezTo>
                    <a:pt x="561" y="179"/>
                    <a:pt x="513" y="96"/>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2"/>
            <p:cNvSpPr/>
            <p:nvPr/>
          </p:nvSpPr>
          <p:spPr>
            <a:xfrm>
              <a:off x="5970375" y="3497200"/>
              <a:ext cx="10750" cy="4950"/>
            </a:xfrm>
            <a:custGeom>
              <a:avLst/>
              <a:gdLst/>
              <a:ahLst/>
              <a:cxnLst/>
              <a:rect l="l" t="t" r="r" b="b"/>
              <a:pathLst>
                <a:path w="430" h="198" extrusionOk="0">
                  <a:moveTo>
                    <a:pt x="210" y="1"/>
                  </a:moveTo>
                  <a:cubicBezTo>
                    <a:pt x="140" y="1"/>
                    <a:pt x="72" y="22"/>
                    <a:pt x="1" y="63"/>
                  </a:cubicBezTo>
                  <a:cubicBezTo>
                    <a:pt x="66" y="153"/>
                    <a:pt x="135" y="197"/>
                    <a:pt x="206" y="197"/>
                  </a:cubicBezTo>
                  <a:cubicBezTo>
                    <a:pt x="277" y="197"/>
                    <a:pt x="352" y="153"/>
                    <a:pt x="429" y="63"/>
                  </a:cubicBezTo>
                  <a:cubicBezTo>
                    <a:pt x="352" y="22"/>
                    <a:pt x="280" y="1"/>
                    <a:pt x="2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2"/>
            <p:cNvSpPr/>
            <p:nvPr/>
          </p:nvSpPr>
          <p:spPr>
            <a:xfrm>
              <a:off x="6034675" y="3488350"/>
              <a:ext cx="14000" cy="6875"/>
            </a:xfrm>
            <a:custGeom>
              <a:avLst/>
              <a:gdLst/>
              <a:ahLst/>
              <a:cxnLst/>
              <a:rect l="l" t="t" r="r" b="b"/>
              <a:pathLst>
                <a:path w="560" h="275" extrusionOk="0">
                  <a:moveTo>
                    <a:pt x="560" y="1"/>
                  </a:moveTo>
                  <a:cubicBezTo>
                    <a:pt x="381" y="1"/>
                    <a:pt x="191" y="13"/>
                    <a:pt x="0" y="13"/>
                  </a:cubicBezTo>
                  <a:lnTo>
                    <a:pt x="0" y="132"/>
                  </a:lnTo>
                  <a:cubicBezTo>
                    <a:pt x="107" y="179"/>
                    <a:pt x="191" y="227"/>
                    <a:pt x="262" y="275"/>
                  </a:cubicBezTo>
                  <a:lnTo>
                    <a:pt x="358" y="275"/>
                  </a:lnTo>
                  <a:cubicBezTo>
                    <a:pt x="441" y="251"/>
                    <a:pt x="500" y="215"/>
                    <a:pt x="560" y="132"/>
                  </a:cubicBezTo>
                  <a:lnTo>
                    <a:pt x="5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2"/>
            <p:cNvSpPr/>
            <p:nvPr/>
          </p:nvSpPr>
          <p:spPr>
            <a:xfrm>
              <a:off x="5998950" y="3498475"/>
              <a:ext cx="10750" cy="3750"/>
            </a:xfrm>
            <a:custGeom>
              <a:avLst/>
              <a:gdLst/>
              <a:ahLst/>
              <a:cxnLst/>
              <a:rect l="l" t="t" r="r" b="b"/>
              <a:pathLst>
                <a:path w="430" h="150" extrusionOk="0">
                  <a:moveTo>
                    <a:pt x="429" y="1"/>
                  </a:moveTo>
                  <a:lnTo>
                    <a:pt x="429" y="1"/>
                  </a:lnTo>
                  <a:cubicBezTo>
                    <a:pt x="286" y="12"/>
                    <a:pt x="143" y="12"/>
                    <a:pt x="1" y="12"/>
                  </a:cubicBezTo>
                  <a:cubicBezTo>
                    <a:pt x="72" y="102"/>
                    <a:pt x="143" y="149"/>
                    <a:pt x="215" y="149"/>
                  </a:cubicBezTo>
                  <a:cubicBezTo>
                    <a:pt x="286" y="149"/>
                    <a:pt x="358" y="102"/>
                    <a:pt x="4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2"/>
            <p:cNvSpPr/>
            <p:nvPr/>
          </p:nvSpPr>
          <p:spPr>
            <a:xfrm>
              <a:off x="6034975" y="3498775"/>
              <a:ext cx="7150" cy="2950"/>
            </a:xfrm>
            <a:custGeom>
              <a:avLst/>
              <a:gdLst/>
              <a:ahLst/>
              <a:cxnLst/>
              <a:rect l="l" t="t" r="r" b="b"/>
              <a:pathLst>
                <a:path w="286" h="118" extrusionOk="0">
                  <a:moveTo>
                    <a:pt x="286" y="0"/>
                  </a:moveTo>
                  <a:cubicBezTo>
                    <a:pt x="179" y="0"/>
                    <a:pt x="72" y="12"/>
                    <a:pt x="0" y="108"/>
                  </a:cubicBezTo>
                  <a:cubicBezTo>
                    <a:pt x="32" y="114"/>
                    <a:pt x="61" y="118"/>
                    <a:pt x="89" y="118"/>
                  </a:cubicBezTo>
                  <a:cubicBezTo>
                    <a:pt x="168" y="118"/>
                    <a:pt x="233" y="88"/>
                    <a:pt x="28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2"/>
            <p:cNvSpPr/>
            <p:nvPr/>
          </p:nvSpPr>
          <p:spPr>
            <a:xfrm>
              <a:off x="5991800" y="3495500"/>
              <a:ext cx="7175" cy="3600"/>
            </a:xfrm>
            <a:custGeom>
              <a:avLst/>
              <a:gdLst/>
              <a:ahLst/>
              <a:cxnLst/>
              <a:rect l="l" t="t" r="r" b="b"/>
              <a:pathLst>
                <a:path w="287" h="144" extrusionOk="0">
                  <a:moveTo>
                    <a:pt x="1" y="1"/>
                  </a:moveTo>
                  <a:cubicBezTo>
                    <a:pt x="60" y="108"/>
                    <a:pt x="168" y="131"/>
                    <a:pt x="287" y="143"/>
                  </a:cubicBezTo>
                  <a:cubicBezTo>
                    <a:pt x="227" y="24"/>
                    <a:pt x="1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2"/>
            <p:cNvSpPr/>
            <p:nvPr/>
          </p:nvSpPr>
          <p:spPr>
            <a:xfrm>
              <a:off x="6016800" y="3498775"/>
              <a:ext cx="7475" cy="2950"/>
            </a:xfrm>
            <a:custGeom>
              <a:avLst/>
              <a:gdLst/>
              <a:ahLst/>
              <a:cxnLst/>
              <a:rect l="l" t="t" r="r" b="b"/>
              <a:pathLst>
                <a:path w="299" h="118" extrusionOk="0">
                  <a:moveTo>
                    <a:pt x="1" y="0"/>
                  </a:moveTo>
                  <a:cubicBezTo>
                    <a:pt x="54" y="88"/>
                    <a:pt x="125" y="118"/>
                    <a:pt x="207" y="118"/>
                  </a:cubicBezTo>
                  <a:cubicBezTo>
                    <a:pt x="237" y="118"/>
                    <a:pt x="267" y="114"/>
                    <a:pt x="299" y="108"/>
                  </a:cubicBezTo>
                  <a:cubicBezTo>
                    <a:pt x="227" y="12"/>
                    <a:pt x="120"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2"/>
            <p:cNvSpPr/>
            <p:nvPr/>
          </p:nvSpPr>
          <p:spPr>
            <a:xfrm>
              <a:off x="5943875" y="3495200"/>
              <a:ext cx="8675" cy="3300"/>
            </a:xfrm>
            <a:custGeom>
              <a:avLst/>
              <a:gdLst/>
              <a:ahLst/>
              <a:cxnLst/>
              <a:rect l="l" t="t" r="r" b="b"/>
              <a:pathLst>
                <a:path w="347" h="132" extrusionOk="0">
                  <a:moveTo>
                    <a:pt x="49" y="1"/>
                  </a:moveTo>
                  <a:cubicBezTo>
                    <a:pt x="1" y="36"/>
                    <a:pt x="1" y="84"/>
                    <a:pt x="25" y="132"/>
                  </a:cubicBezTo>
                  <a:lnTo>
                    <a:pt x="346" y="132"/>
                  </a:lnTo>
                  <a:cubicBezTo>
                    <a:pt x="263" y="24"/>
                    <a:pt x="168" y="1"/>
                    <a:pt x="4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2"/>
            <p:cNvSpPr/>
            <p:nvPr/>
          </p:nvSpPr>
          <p:spPr>
            <a:xfrm>
              <a:off x="5930500" y="3493325"/>
              <a:ext cx="8050" cy="5175"/>
            </a:xfrm>
            <a:custGeom>
              <a:avLst/>
              <a:gdLst/>
              <a:ahLst/>
              <a:cxnLst/>
              <a:rect l="l" t="t" r="r" b="b"/>
              <a:pathLst>
                <a:path w="322" h="207" extrusionOk="0">
                  <a:moveTo>
                    <a:pt x="163" y="0"/>
                  </a:moveTo>
                  <a:cubicBezTo>
                    <a:pt x="109" y="0"/>
                    <a:pt x="56" y="24"/>
                    <a:pt x="12" y="76"/>
                  </a:cubicBezTo>
                  <a:cubicBezTo>
                    <a:pt x="12" y="111"/>
                    <a:pt x="12" y="159"/>
                    <a:pt x="0" y="207"/>
                  </a:cubicBezTo>
                  <a:cubicBezTo>
                    <a:pt x="107" y="207"/>
                    <a:pt x="203" y="207"/>
                    <a:pt x="310" y="195"/>
                  </a:cubicBezTo>
                  <a:cubicBezTo>
                    <a:pt x="322" y="135"/>
                    <a:pt x="310" y="76"/>
                    <a:pt x="262" y="28"/>
                  </a:cubicBezTo>
                  <a:cubicBezTo>
                    <a:pt x="230" y="10"/>
                    <a:pt x="196" y="0"/>
                    <a:pt x="1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2"/>
            <p:cNvSpPr/>
            <p:nvPr/>
          </p:nvSpPr>
          <p:spPr>
            <a:xfrm>
              <a:off x="5937925" y="3492950"/>
              <a:ext cx="7475" cy="5550"/>
            </a:xfrm>
            <a:custGeom>
              <a:avLst/>
              <a:gdLst/>
              <a:ahLst/>
              <a:cxnLst/>
              <a:rect l="l" t="t" r="r" b="b"/>
              <a:pathLst>
                <a:path w="299" h="222" extrusionOk="0">
                  <a:moveTo>
                    <a:pt x="128" y="0"/>
                  </a:moveTo>
                  <a:cubicBezTo>
                    <a:pt x="98" y="0"/>
                    <a:pt x="71" y="8"/>
                    <a:pt x="48" y="31"/>
                  </a:cubicBezTo>
                  <a:lnTo>
                    <a:pt x="1" y="91"/>
                  </a:lnTo>
                  <a:cubicBezTo>
                    <a:pt x="1" y="126"/>
                    <a:pt x="1" y="174"/>
                    <a:pt x="13" y="222"/>
                  </a:cubicBezTo>
                  <a:cubicBezTo>
                    <a:pt x="108" y="222"/>
                    <a:pt x="179" y="222"/>
                    <a:pt x="287" y="210"/>
                  </a:cubicBezTo>
                  <a:cubicBezTo>
                    <a:pt x="298" y="162"/>
                    <a:pt x="298" y="114"/>
                    <a:pt x="298" y="67"/>
                  </a:cubicBezTo>
                  <a:cubicBezTo>
                    <a:pt x="263" y="43"/>
                    <a:pt x="227" y="31"/>
                    <a:pt x="179" y="7"/>
                  </a:cubicBezTo>
                  <a:cubicBezTo>
                    <a:pt x="162" y="3"/>
                    <a:pt x="145" y="0"/>
                    <a:pt x="1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2"/>
            <p:cNvSpPr/>
            <p:nvPr/>
          </p:nvSpPr>
          <p:spPr>
            <a:xfrm>
              <a:off x="6042100" y="3494800"/>
              <a:ext cx="4300" cy="4000"/>
            </a:xfrm>
            <a:custGeom>
              <a:avLst/>
              <a:gdLst/>
              <a:ahLst/>
              <a:cxnLst/>
              <a:rect l="l" t="t" r="r" b="b"/>
              <a:pathLst>
                <a:path w="172" h="160" extrusionOk="0">
                  <a:moveTo>
                    <a:pt x="78" y="0"/>
                  </a:moveTo>
                  <a:cubicBezTo>
                    <a:pt x="57" y="0"/>
                    <a:pt x="31" y="6"/>
                    <a:pt x="1" y="17"/>
                  </a:cubicBezTo>
                  <a:lnTo>
                    <a:pt x="1" y="159"/>
                  </a:lnTo>
                  <a:lnTo>
                    <a:pt x="144" y="159"/>
                  </a:lnTo>
                  <a:cubicBezTo>
                    <a:pt x="171" y="59"/>
                    <a:pt x="150"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2"/>
            <p:cNvSpPr/>
            <p:nvPr/>
          </p:nvSpPr>
          <p:spPr>
            <a:xfrm>
              <a:off x="5955800" y="3496700"/>
              <a:ext cx="4175" cy="2025"/>
            </a:xfrm>
            <a:custGeom>
              <a:avLst/>
              <a:gdLst/>
              <a:ahLst/>
              <a:cxnLst/>
              <a:rect l="l" t="t" r="r" b="b"/>
              <a:pathLst>
                <a:path w="167" h="81" extrusionOk="0">
                  <a:moveTo>
                    <a:pt x="84" y="0"/>
                  </a:moveTo>
                  <a:cubicBezTo>
                    <a:pt x="57" y="0"/>
                    <a:pt x="30" y="24"/>
                    <a:pt x="0" y="72"/>
                  </a:cubicBezTo>
                  <a:cubicBezTo>
                    <a:pt x="24" y="78"/>
                    <a:pt x="51" y="80"/>
                    <a:pt x="79" y="80"/>
                  </a:cubicBezTo>
                  <a:cubicBezTo>
                    <a:pt x="107" y="80"/>
                    <a:pt x="137" y="78"/>
                    <a:pt x="167" y="72"/>
                  </a:cubicBezTo>
                  <a:cubicBezTo>
                    <a:pt x="137" y="24"/>
                    <a:pt x="110" y="0"/>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2"/>
            <p:cNvSpPr/>
            <p:nvPr/>
          </p:nvSpPr>
          <p:spPr>
            <a:xfrm>
              <a:off x="5824825" y="3537975"/>
              <a:ext cx="69975" cy="14400"/>
            </a:xfrm>
            <a:custGeom>
              <a:avLst/>
              <a:gdLst/>
              <a:ahLst/>
              <a:cxnLst/>
              <a:rect l="l" t="t" r="r" b="b"/>
              <a:pathLst>
                <a:path w="2799" h="576" extrusionOk="0">
                  <a:moveTo>
                    <a:pt x="265" y="1"/>
                  </a:moveTo>
                  <a:cubicBezTo>
                    <a:pt x="168" y="1"/>
                    <a:pt x="112" y="98"/>
                    <a:pt x="24" y="147"/>
                  </a:cubicBezTo>
                  <a:cubicBezTo>
                    <a:pt x="12" y="171"/>
                    <a:pt x="12" y="206"/>
                    <a:pt x="0" y="230"/>
                  </a:cubicBezTo>
                  <a:cubicBezTo>
                    <a:pt x="12" y="266"/>
                    <a:pt x="48" y="278"/>
                    <a:pt x="60" y="314"/>
                  </a:cubicBezTo>
                  <a:cubicBezTo>
                    <a:pt x="239" y="433"/>
                    <a:pt x="441" y="445"/>
                    <a:pt x="643" y="468"/>
                  </a:cubicBezTo>
                  <a:cubicBezTo>
                    <a:pt x="786" y="511"/>
                    <a:pt x="931" y="523"/>
                    <a:pt x="1077" y="523"/>
                  </a:cubicBezTo>
                  <a:cubicBezTo>
                    <a:pt x="1255" y="523"/>
                    <a:pt x="1435" y="505"/>
                    <a:pt x="1613" y="505"/>
                  </a:cubicBezTo>
                  <a:cubicBezTo>
                    <a:pt x="1776" y="505"/>
                    <a:pt x="1937" y="520"/>
                    <a:pt x="2096" y="576"/>
                  </a:cubicBezTo>
                  <a:lnTo>
                    <a:pt x="2203" y="576"/>
                  </a:lnTo>
                  <a:cubicBezTo>
                    <a:pt x="2250" y="542"/>
                    <a:pt x="2305" y="527"/>
                    <a:pt x="2358" y="527"/>
                  </a:cubicBezTo>
                  <a:cubicBezTo>
                    <a:pt x="2400" y="527"/>
                    <a:pt x="2441" y="536"/>
                    <a:pt x="2477" y="552"/>
                  </a:cubicBezTo>
                  <a:cubicBezTo>
                    <a:pt x="2679" y="504"/>
                    <a:pt x="2798" y="433"/>
                    <a:pt x="2644" y="218"/>
                  </a:cubicBezTo>
                  <a:cubicBezTo>
                    <a:pt x="2560" y="206"/>
                    <a:pt x="2465" y="206"/>
                    <a:pt x="2382" y="195"/>
                  </a:cubicBezTo>
                  <a:cubicBezTo>
                    <a:pt x="2382" y="206"/>
                    <a:pt x="2346" y="206"/>
                    <a:pt x="2322" y="218"/>
                  </a:cubicBezTo>
                  <a:cubicBezTo>
                    <a:pt x="2313" y="222"/>
                    <a:pt x="2302" y="223"/>
                    <a:pt x="2292" y="223"/>
                  </a:cubicBezTo>
                  <a:cubicBezTo>
                    <a:pt x="2263" y="223"/>
                    <a:pt x="2232" y="212"/>
                    <a:pt x="2215" y="195"/>
                  </a:cubicBezTo>
                  <a:cubicBezTo>
                    <a:pt x="2215" y="171"/>
                    <a:pt x="2203" y="171"/>
                    <a:pt x="2167" y="159"/>
                  </a:cubicBezTo>
                  <a:cubicBezTo>
                    <a:pt x="2161" y="156"/>
                    <a:pt x="2155" y="154"/>
                    <a:pt x="2148" y="154"/>
                  </a:cubicBezTo>
                  <a:cubicBezTo>
                    <a:pt x="2126" y="154"/>
                    <a:pt x="2102" y="168"/>
                    <a:pt x="2084" y="195"/>
                  </a:cubicBezTo>
                  <a:cubicBezTo>
                    <a:pt x="2054" y="212"/>
                    <a:pt x="2027" y="221"/>
                    <a:pt x="2001" y="221"/>
                  </a:cubicBezTo>
                  <a:cubicBezTo>
                    <a:pt x="1974" y="221"/>
                    <a:pt x="1947" y="212"/>
                    <a:pt x="1917" y="195"/>
                  </a:cubicBezTo>
                  <a:cubicBezTo>
                    <a:pt x="1755" y="119"/>
                    <a:pt x="1585" y="101"/>
                    <a:pt x="1413" y="101"/>
                  </a:cubicBezTo>
                  <a:cubicBezTo>
                    <a:pt x="1253" y="101"/>
                    <a:pt x="1092" y="117"/>
                    <a:pt x="935" y="117"/>
                  </a:cubicBezTo>
                  <a:cubicBezTo>
                    <a:pt x="777" y="117"/>
                    <a:pt x="623" y="102"/>
                    <a:pt x="477" y="40"/>
                  </a:cubicBezTo>
                  <a:cubicBezTo>
                    <a:pt x="429" y="40"/>
                    <a:pt x="381" y="40"/>
                    <a:pt x="334" y="16"/>
                  </a:cubicBezTo>
                  <a:cubicBezTo>
                    <a:pt x="308" y="5"/>
                    <a:pt x="286" y="1"/>
                    <a:pt x="2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2"/>
            <p:cNvSpPr/>
            <p:nvPr/>
          </p:nvSpPr>
          <p:spPr>
            <a:xfrm>
              <a:off x="5711125" y="3534800"/>
              <a:ext cx="63125" cy="10675"/>
            </a:xfrm>
            <a:custGeom>
              <a:avLst/>
              <a:gdLst/>
              <a:ahLst/>
              <a:cxnLst/>
              <a:rect l="l" t="t" r="r" b="b"/>
              <a:pathLst>
                <a:path w="2525" h="427" extrusionOk="0">
                  <a:moveTo>
                    <a:pt x="36" y="0"/>
                  </a:moveTo>
                  <a:cubicBezTo>
                    <a:pt x="0" y="167"/>
                    <a:pt x="95" y="203"/>
                    <a:pt x="226" y="214"/>
                  </a:cubicBezTo>
                  <a:lnTo>
                    <a:pt x="1453" y="214"/>
                  </a:lnTo>
                  <a:cubicBezTo>
                    <a:pt x="1350" y="217"/>
                    <a:pt x="1252" y="218"/>
                    <a:pt x="1157" y="218"/>
                  </a:cubicBezTo>
                  <a:cubicBezTo>
                    <a:pt x="987" y="218"/>
                    <a:pt x="828" y="215"/>
                    <a:pt x="672" y="215"/>
                  </a:cubicBezTo>
                  <a:cubicBezTo>
                    <a:pt x="530" y="215"/>
                    <a:pt x="391" y="218"/>
                    <a:pt x="250" y="226"/>
                  </a:cubicBezTo>
                  <a:cubicBezTo>
                    <a:pt x="226" y="262"/>
                    <a:pt x="203" y="286"/>
                    <a:pt x="167" y="322"/>
                  </a:cubicBezTo>
                  <a:cubicBezTo>
                    <a:pt x="577" y="405"/>
                    <a:pt x="990" y="426"/>
                    <a:pt x="1405" y="426"/>
                  </a:cubicBezTo>
                  <a:cubicBezTo>
                    <a:pt x="1762" y="426"/>
                    <a:pt x="2119" y="410"/>
                    <a:pt x="2477" y="405"/>
                  </a:cubicBezTo>
                  <a:cubicBezTo>
                    <a:pt x="2524" y="95"/>
                    <a:pt x="2179" y="274"/>
                    <a:pt x="2108" y="119"/>
                  </a:cubicBezTo>
                  <a:cubicBezTo>
                    <a:pt x="2120" y="60"/>
                    <a:pt x="2108" y="24"/>
                    <a:pt x="204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2"/>
            <p:cNvSpPr/>
            <p:nvPr/>
          </p:nvSpPr>
          <p:spPr>
            <a:xfrm>
              <a:off x="5757725" y="3535375"/>
              <a:ext cx="56400" cy="9850"/>
            </a:xfrm>
            <a:custGeom>
              <a:avLst/>
              <a:gdLst/>
              <a:ahLst/>
              <a:cxnLst/>
              <a:rect l="l" t="t" r="r" b="b"/>
              <a:pathLst>
                <a:path w="2256" h="394" extrusionOk="0">
                  <a:moveTo>
                    <a:pt x="363" y="1"/>
                  </a:moveTo>
                  <a:cubicBezTo>
                    <a:pt x="303" y="13"/>
                    <a:pt x="256" y="37"/>
                    <a:pt x="208" y="84"/>
                  </a:cubicBezTo>
                  <a:cubicBezTo>
                    <a:pt x="148" y="120"/>
                    <a:pt x="53" y="132"/>
                    <a:pt x="29" y="180"/>
                  </a:cubicBezTo>
                  <a:cubicBezTo>
                    <a:pt x="1" y="256"/>
                    <a:pt x="56" y="263"/>
                    <a:pt x="110" y="263"/>
                  </a:cubicBezTo>
                  <a:cubicBezTo>
                    <a:pt x="123" y="263"/>
                    <a:pt x="136" y="263"/>
                    <a:pt x="148" y="263"/>
                  </a:cubicBezTo>
                  <a:cubicBezTo>
                    <a:pt x="315" y="275"/>
                    <a:pt x="494" y="239"/>
                    <a:pt x="613" y="382"/>
                  </a:cubicBezTo>
                  <a:cubicBezTo>
                    <a:pt x="1041" y="382"/>
                    <a:pt x="1482" y="382"/>
                    <a:pt x="1922" y="394"/>
                  </a:cubicBezTo>
                  <a:cubicBezTo>
                    <a:pt x="2018" y="310"/>
                    <a:pt x="2149" y="358"/>
                    <a:pt x="2232" y="299"/>
                  </a:cubicBezTo>
                  <a:cubicBezTo>
                    <a:pt x="2256" y="251"/>
                    <a:pt x="2232" y="191"/>
                    <a:pt x="2196" y="156"/>
                  </a:cubicBezTo>
                  <a:lnTo>
                    <a:pt x="2208" y="120"/>
                  </a:lnTo>
                  <a:cubicBezTo>
                    <a:pt x="2053" y="25"/>
                    <a:pt x="1875" y="84"/>
                    <a:pt x="1732" y="13"/>
                  </a:cubicBezTo>
                  <a:lnTo>
                    <a:pt x="1672" y="13"/>
                  </a:lnTo>
                  <a:cubicBezTo>
                    <a:pt x="1464" y="43"/>
                    <a:pt x="1259" y="60"/>
                    <a:pt x="1055" y="60"/>
                  </a:cubicBezTo>
                  <a:cubicBezTo>
                    <a:pt x="851" y="60"/>
                    <a:pt x="648" y="43"/>
                    <a:pt x="4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2"/>
            <p:cNvSpPr/>
            <p:nvPr/>
          </p:nvSpPr>
          <p:spPr>
            <a:xfrm>
              <a:off x="5678075" y="3534500"/>
              <a:ext cx="39325" cy="8050"/>
            </a:xfrm>
            <a:custGeom>
              <a:avLst/>
              <a:gdLst/>
              <a:ahLst/>
              <a:cxnLst/>
              <a:rect l="l" t="t" r="r" b="b"/>
              <a:pathLst>
                <a:path w="1573" h="322" extrusionOk="0">
                  <a:moveTo>
                    <a:pt x="1358" y="0"/>
                  </a:moveTo>
                  <a:cubicBezTo>
                    <a:pt x="977" y="0"/>
                    <a:pt x="584" y="0"/>
                    <a:pt x="215" y="12"/>
                  </a:cubicBezTo>
                  <a:cubicBezTo>
                    <a:pt x="144" y="84"/>
                    <a:pt x="1" y="119"/>
                    <a:pt x="84" y="274"/>
                  </a:cubicBezTo>
                  <a:cubicBezTo>
                    <a:pt x="560" y="286"/>
                    <a:pt x="1013" y="310"/>
                    <a:pt x="1489" y="322"/>
                  </a:cubicBezTo>
                  <a:lnTo>
                    <a:pt x="1513" y="274"/>
                  </a:lnTo>
                  <a:cubicBezTo>
                    <a:pt x="1572" y="226"/>
                    <a:pt x="1572" y="191"/>
                    <a:pt x="1513" y="155"/>
                  </a:cubicBezTo>
                  <a:cubicBezTo>
                    <a:pt x="1453" y="107"/>
                    <a:pt x="1406" y="48"/>
                    <a:pt x="1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2"/>
            <p:cNvSpPr/>
            <p:nvPr/>
          </p:nvSpPr>
          <p:spPr>
            <a:xfrm>
              <a:off x="5837325" y="3531175"/>
              <a:ext cx="40200" cy="3950"/>
            </a:xfrm>
            <a:custGeom>
              <a:avLst/>
              <a:gdLst/>
              <a:ahLst/>
              <a:cxnLst/>
              <a:rect l="l" t="t" r="r" b="b"/>
              <a:pathLst>
                <a:path w="1608" h="158" extrusionOk="0">
                  <a:moveTo>
                    <a:pt x="723" y="0"/>
                  </a:moveTo>
                  <a:cubicBezTo>
                    <a:pt x="481" y="0"/>
                    <a:pt x="239" y="14"/>
                    <a:pt x="0" y="14"/>
                  </a:cubicBezTo>
                  <a:cubicBezTo>
                    <a:pt x="239" y="128"/>
                    <a:pt x="482" y="158"/>
                    <a:pt x="727" y="158"/>
                  </a:cubicBezTo>
                  <a:cubicBezTo>
                    <a:pt x="1000" y="158"/>
                    <a:pt x="1274" y="121"/>
                    <a:pt x="1546" y="121"/>
                  </a:cubicBezTo>
                  <a:cubicBezTo>
                    <a:pt x="1567" y="121"/>
                    <a:pt x="1587" y="121"/>
                    <a:pt x="1608" y="121"/>
                  </a:cubicBezTo>
                  <a:cubicBezTo>
                    <a:pt x="1323" y="22"/>
                    <a:pt x="1024" y="0"/>
                    <a:pt x="7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2"/>
            <p:cNvSpPr/>
            <p:nvPr/>
          </p:nvSpPr>
          <p:spPr>
            <a:xfrm>
              <a:off x="5837025" y="3537925"/>
              <a:ext cx="36050" cy="4350"/>
            </a:xfrm>
            <a:custGeom>
              <a:avLst/>
              <a:gdLst/>
              <a:ahLst/>
              <a:cxnLst/>
              <a:rect l="l" t="t" r="r" b="b"/>
              <a:pathLst>
                <a:path w="1442" h="174" extrusionOk="0">
                  <a:moveTo>
                    <a:pt x="846" y="0"/>
                  </a:moveTo>
                  <a:cubicBezTo>
                    <a:pt x="627" y="0"/>
                    <a:pt x="402" y="40"/>
                    <a:pt x="179" y="40"/>
                  </a:cubicBezTo>
                  <a:cubicBezTo>
                    <a:pt x="119" y="40"/>
                    <a:pt x="60" y="37"/>
                    <a:pt x="1" y="30"/>
                  </a:cubicBezTo>
                  <a:lnTo>
                    <a:pt x="1" y="30"/>
                  </a:lnTo>
                  <a:cubicBezTo>
                    <a:pt x="220" y="148"/>
                    <a:pt x="446" y="173"/>
                    <a:pt x="675" y="173"/>
                  </a:cubicBezTo>
                  <a:cubicBezTo>
                    <a:pt x="846" y="173"/>
                    <a:pt x="1018" y="159"/>
                    <a:pt x="1189" y="159"/>
                  </a:cubicBezTo>
                  <a:cubicBezTo>
                    <a:pt x="1274" y="159"/>
                    <a:pt x="1358" y="162"/>
                    <a:pt x="1441" y="173"/>
                  </a:cubicBezTo>
                  <a:cubicBezTo>
                    <a:pt x="1253" y="36"/>
                    <a:pt x="1052" y="0"/>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2"/>
            <p:cNvSpPr/>
            <p:nvPr/>
          </p:nvSpPr>
          <p:spPr>
            <a:xfrm>
              <a:off x="5892775" y="3544025"/>
              <a:ext cx="31500" cy="10725"/>
            </a:xfrm>
            <a:custGeom>
              <a:avLst/>
              <a:gdLst/>
              <a:ahLst/>
              <a:cxnLst/>
              <a:rect l="l" t="t" r="r" b="b"/>
              <a:pathLst>
                <a:path w="1260" h="429" extrusionOk="0">
                  <a:moveTo>
                    <a:pt x="187" y="1"/>
                  </a:moveTo>
                  <a:cubicBezTo>
                    <a:pt x="55" y="1"/>
                    <a:pt x="0" y="79"/>
                    <a:pt x="92" y="322"/>
                  </a:cubicBezTo>
                  <a:cubicBezTo>
                    <a:pt x="259" y="345"/>
                    <a:pt x="438" y="369"/>
                    <a:pt x="616" y="381"/>
                  </a:cubicBezTo>
                  <a:cubicBezTo>
                    <a:pt x="819" y="310"/>
                    <a:pt x="1092" y="429"/>
                    <a:pt x="1259" y="191"/>
                  </a:cubicBezTo>
                  <a:cubicBezTo>
                    <a:pt x="1200" y="161"/>
                    <a:pt x="1143" y="146"/>
                    <a:pt x="1088" y="146"/>
                  </a:cubicBezTo>
                  <a:cubicBezTo>
                    <a:pt x="1033" y="146"/>
                    <a:pt x="979" y="161"/>
                    <a:pt x="926" y="191"/>
                  </a:cubicBezTo>
                  <a:cubicBezTo>
                    <a:pt x="920" y="179"/>
                    <a:pt x="908" y="173"/>
                    <a:pt x="894" y="173"/>
                  </a:cubicBezTo>
                  <a:cubicBezTo>
                    <a:pt x="881" y="173"/>
                    <a:pt x="866" y="179"/>
                    <a:pt x="854" y="191"/>
                  </a:cubicBezTo>
                  <a:cubicBezTo>
                    <a:pt x="700" y="84"/>
                    <a:pt x="509" y="203"/>
                    <a:pt x="390" y="36"/>
                  </a:cubicBezTo>
                  <a:cubicBezTo>
                    <a:pt x="312" y="15"/>
                    <a:pt x="243" y="1"/>
                    <a:pt x="18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2"/>
            <p:cNvSpPr/>
            <p:nvPr/>
          </p:nvSpPr>
          <p:spPr>
            <a:xfrm>
              <a:off x="5768575" y="3533125"/>
              <a:ext cx="30675" cy="5400"/>
            </a:xfrm>
            <a:custGeom>
              <a:avLst/>
              <a:gdLst/>
              <a:ahLst/>
              <a:cxnLst/>
              <a:rect l="l" t="t" r="r" b="b"/>
              <a:pathLst>
                <a:path w="1227" h="216" extrusionOk="0">
                  <a:moveTo>
                    <a:pt x="589" y="0"/>
                  </a:moveTo>
                  <a:cubicBezTo>
                    <a:pt x="547" y="0"/>
                    <a:pt x="504" y="15"/>
                    <a:pt x="464" y="43"/>
                  </a:cubicBezTo>
                  <a:cubicBezTo>
                    <a:pt x="310" y="43"/>
                    <a:pt x="155" y="55"/>
                    <a:pt x="0" y="67"/>
                  </a:cubicBezTo>
                  <a:cubicBezTo>
                    <a:pt x="235" y="154"/>
                    <a:pt x="467" y="215"/>
                    <a:pt x="697" y="215"/>
                  </a:cubicBezTo>
                  <a:cubicBezTo>
                    <a:pt x="874" y="215"/>
                    <a:pt x="1050" y="179"/>
                    <a:pt x="1226" y="91"/>
                  </a:cubicBezTo>
                  <a:cubicBezTo>
                    <a:pt x="1060" y="67"/>
                    <a:pt x="905" y="67"/>
                    <a:pt x="726" y="55"/>
                  </a:cubicBezTo>
                  <a:cubicBezTo>
                    <a:pt x="683" y="18"/>
                    <a:pt x="636" y="0"/>
                    <a:pt x="5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2"/>
            <p:cNvSpPr/>
            <p:nvPr/>
          </p:nvSpPr>
          <p:spPr>
            <a:xfrm>
              <a:off x="5664100" y="3534225"/>
              <a:ext cx="19350" cy="7425"/>
            </a:xfrm>
            <a:custGeom>
              <a:avLst/>
              <a:gdLst/>
              <a:ahLst/>
              <a:cxnLst/>
              <a:rect l="l" t="t" r="r" b="b"/>
              <a:pathLst>
                <a:path w="774" h="297" extrusionOk="0">
                  <a:moveTo>
                    <a:pt x="411" y="1"/>
                  </a:moveTo>
                  <a:cubicBezTo>
                    <a:pt x="352" y="1"/>
                    <a:pt x="294" y="3"/>
                    <a:pt x="238" y="11"/>
                  </a:cubicBezTo>
                  <a:cubicBezTo>
                    <a:pt x="0" y="59"/>
                    <a:pt x="143" y="190"/>
                    <a:pt x="202" y="297"/>
                  </a:cubicBezTo>
                  <a:cubicBezTo>
                    <a:pt x="357" y="285"/>
                    <a:pt x="488" y="285"/>
                    <a:pt x="643" y="261"/>
                  </a:cubicBezTo>
                  <a:cubicBezTo>
                    <a:pt x="679" y="178"/>
                    <a:pt x="726" y="106"/>
                    <a:pt x="774" y="11"/>
                  </a:cubicBezTo>
                  <a:cubicBezTo>
                    <a:pt x="655" y="11"/>
                    <a:pt x="531" y="1"/>
                    <a:pt x="41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2"/>
            <p:cNvSpPr/>
            <p:nvPr/>
          </p:nvSpPr>
          <p:spPr>
            <a:xfrm>
              <a:off x="5882875" y="3542050"/>
              <a:ext cx="19650" cy="10325"/>
            </a:xfrm>
            <a:custGeom>
              <a:avLst/>
              <a:gdLst/>
              <a:ahLst/>
              <a:cxnLst/>
              <a:rect l="l" t="t" r="r" b="b"/>
              <a:pathLst>
                <a:path w="786" h="413" extrusionOk="0">
                  <a:moveTo>
                    <a:pt x="465" y="1"/>
                  </a:moveTo>
                  <a:cubicBezTo>
                    <a:pt x="418" y="1"/>
                    <a:pt x="370" y="4"/>
                    <a:pt x="322" y="8"/>
                  </a:cubicBezTo>
                  <a:cubicBezTo>
                    <a:pt x="322" y="222"/>
                    <a:pt x="179" y="282"/>
                    <a:pt x="12" y="305"/>
                  </a:cubicBezTo>
                  <a:cubicBezTo>
                    <a:pt x="0" y="353"/>
                    <a:pt x="12" y="389"/>
                    <a:pt x="60" y="413"/>
                  </a:cubicBezTo>
                  <a:cubicBezTo>
                    <a:pt x="203" y="413"/>
                    <a:pt x="345" y="401"/>
                    <a:pt x="488" y="401"/>
                  </a:cubicBezTo>
                  <a:cubicBezTo>
                    <a:pt x="488" y="210"/>
                    <a:pt x="619" y="127"/>
                    <a:pt x="786" y="115"/>
                  </a:cubicBezTo>
                  <a:cubicBezTo>
                    <a:pt x="693" y="22"/>
                    <a:pt x="582" y="1"/>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2"/>
            <p:cNvSpPr/>
            <p:nvPr/>
          </p:nvSpPr>
          <p:spPr>
            <a:xfrm>
              <a:off x="5790900" y="3527950"/>
              <a:ext cx="22350" cy="3450"/>
            </a:xfrm>
            <a:custGeom>
              <a:avLst/>
              <a:gdLst/>
              <a:ahLst/>
              <a:cxnLst/>
              <a:rect l="l" t="t" r="r" b="b"/>
              <a:pathLst>
                <a:path w="894" h="138" extrusionOk="0">
                  <a:moveTo>
                    <a:pt x="0" y="0"/>
                  </a:moveTo>
                  <a:cubicBezTo>
                    <a:pt x="143" y="107"/>
                    <a:pt x="292" y="137"/>
                    <a:pt x="442" y="137"/>
                  </a:cubicBezTo>
                  <a:cubicBezTo>
                    <a:pt x="592" y="137"/>
                    <a:pt x="744" y="107"/>
                    <a:pt x="893" y="96"/>
                  </a:cubicBezTo>
                  <a:lnTo>
                    <a:pt x="893" y="24"/>
                  </a:lnTo>
                  <a:lnTo>
                    <a:pt x="83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2"/>
            <p:cNvSpPr/>
            <p:nvPr/>
          </p:nvSpPr>
          <p:spPr>
            <a:xfrm>
              <a:off x="5902225" y="3532775"/>
              <a:ext cx="18475" cy="5725"/>
            </a:xfrm>
            <a:custGeom>
              <a:avLst/>
              <a:gdLst/>
              <a:ahLst/>
              <a:cxnLst/>
              <a:rect l="l" t="t" r="r" b="b"/>
              <a:pathLst>
                <a:path w="739" h="229" extrusionOk="0">
                  <a:moveTo>
                    <a:pt x="494" y="1"/>
                  </a:moveTo>
                  <a:cubicBezTo>
                    <a:pt x="426" y="1"/>
                    <a:pt x="357" y="28"/>
                    <a:pt x="286" y="57"/>
                  </a:cubicBezTo>
                  <a:cubicBezTo>
                    <a:pt x="191" y="69"/>
                    <a:pt x="83" y="81"/>
                    <a:pt x="0" y="105"/>
                  </a:cubicBezTo>
                  <a:cubicBezTo>
                    <a:pt x="110" y="203"/>
                    <a:pt x="228" y="229"/>
                    <a:pt x="349" y="229"/>
                  </a:cubicBezTo>
                  <a:cubicBezTo>
                    <a:pt x="478" y="229"/>
                    <a:pt x="610" y="200"/>
                    <a:pt x="738" y="200"/>
                  </a:cubicBezTo>
                  <a:cubicBezTo>
                    <a:pt x="714" y="176"/>
                    <a:pt x="714" y="129"/>
                    <a:pt x="703" y="105"/>
                  </a:cubicBezTo>
                  <a:cubicBezTo>
                    <a:pt x="631" y="28"/>
                    <a:pt x="563" y="1"/>
                    <a:pt x="4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2"/>
            <p:cNvSpPr/>
            <p:nvPr/>
          </p:nvSpPr>
          <p:spPr>
            <a:xfrm>
              <a:off x="5812025" y="3536650"/>
              <a:ext cx="15800" cy="6600"/>
            </a:xfrm>
            <a:custGeom>
              <a:avLst/>
              <a:gdLst/>
              <a:ahLst/>
              <a:cxnLst/>
              <a:rect l="l" t="t" r="r" b="b"/>
              <a:pathLst>
                <a:path w="632" h="264" extrusionOk="0">
                  <a:moveTo>
                    <a:pt x="294" y="1"/>
                  </a:moveTo>
                  <a:cubicBezTo>
                    <a:pt x="245" y="1"/>
                    <a:pt x="197" y="15"/>
                    <a:pt x="155" y="45"/>
                  </a:cubicBezTo>
                  <a:cubicBezTo>
                    <a:pt x="108" y="69"/>
                    <a:pt x="48" y="81"/>
                    <a:pt x="0" y="93"/>
                  </a:cubicBezTo>
                  <a:cubicBezTo>
                    <a:pt x="24" y="140"/>
                    <a:pt x="24" y="164"/>
                    <a:pt x="24" y="212"/>
                  </a:cubicBezTo>
                  <a:cubicBezTo>
                    <a:pt x="52" y="248"/>
                    <a:pt x="93" y="264"/>
                    <a:pt x="137" y="264"/>
                  </a:cubicBezTo>
                  <a:cubicBezTo>
                    <a:pt x="151" y="264"/>
                    <a:pt x="165" y="262"/>
                    <a:pt x="179" y="259"/>
                  </a:cubicBezTo>
                  <a:cubicBezTo>
                    <a:pt x="227" y="259"/>
                    <a:pt x="278" y="263"/>
                    <a:pt x="330" y="263"/>
                  </a:cubicBezTo>
                  <a:cubicBezTo>
                    <a:pt x="409" y="263"/>
                    <a:pt x="489" y="255"/>
                    <a:pt x="560" y="212"/>
                  </a:cubicBezTo>
                  <a:lnTo>
                    <a:pt x="584" y="188"/>
                  </a:lnTo>
                  <a:cubicBezTo>
                    <a:pt x="631" y="140"/>
                    <a:pt x="631" y="93"/>
                    <a:pt x="572" y="69"/>
                  </a:cubicBezTo>
                  <a:cubicBezTo>
                    <a:pt x="559" y="72"/>
                    <a:pt x="546" y="74"/>
                    <a:pt x="534" y="74"/>
                  </a:cubicBezTo>
                  <a:cubicBezTo>
                    <a:pt x="500" y="74"/>
                    <a:pt x="467" y="63"/>
                    <a:pt x="441" y="45"/>
                  </a:cubicBezTo>
                  <a:cubicBezTo>
                    <a:pt x="393" y="15"/>
                    <a:pt x="343" y="1"/>
                    <a:pt x="29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2"/>
            <p:cNvSpPr/>
            <p:nvPr/>
          </p:nvSpPr>
          <p:spPr>
            <a:xfrm>
              <a:off x="5981100" y="3537775"/>
              <a:ext cx="14000" cy="4175"/>
            </a:xfrm>
            <a:custGeom>
              <a:avLst/>
              <a:gdLst/>
              <a:ahLst/>
              <a:cxnLst/>
              <a:rect l="l" t="t" r="r" b="b"/>
              <a:pathLst>
                <a:path w="560" h="167" extrusionOk="0">
                  <a:moveTo>
                    <a:pt x="310" y="0"/>
                  </a:moveTo>
                  <a:cubicBezTo>
                    <a:pt x="191" y="24"/>
                    <a:pt x="72" y="36"/>
                    <a:pt x="0" y="119"/>
                  </a:cubicBezTo>
                  <a:lnTo>
                    <a:pt x="405" y="167"/>
                  </a:lnTo>
                  <a:cubicBezTo>
                    <a:pt x="465" y="119"/>
                    <a:pt x="500" y="60"/>
                    <a:pt x="560" y="24"/>
                  </a:cubicBezTo>
                  <a:cubicBezTo>
                    <a:pt x="488" y="24"/>
                    <a:pt x="393" y="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2"/>
            <p:cNvSpPr/>
            <p:nvPr/>
          </p:nvSpPr>
          <p:spPr>
            <a:xfrm>
              <a:off x="5800725" y="3534725"/>
              <a:ext cx="11925" cy="3500"/>
            </a:xfrm>
            <a:custGeom>
              <a:avLst/>
              <a:gdLst/>
              <a:ahLst/>
              <a:cxnLst/>
              <a:rect l="l" t="t" r="r" b="b"/>
              <a:pathLst>
                <a:path w="477" h="140" extrusionOk="0">
                  <a:moveTo>
                    <a:pt x="171" y="0"/>
                  </a:moveTo>
                  <a:cubicBezTo>
                    <a:pt x="116" y="0"/>
                    <a:pt x="60" y="7"/>
                    <a:pt x="0" y="15"/>
                  </a:cubicBezTo>
                  <a:cubicBezTo>
                    <a:pt x="83" y="113"/>
                    <a:pt x="185" y="140"/>
                    <a:pt x="292" y="140"/>
                  </a:cubicBezTo>
                  <a:cubicBezTo>
                    <a:pt x="353" y="140"/>
                    <a:pt x="415" y="131"/>
                    <a:pt x="476" y="122"/>
                  </a:cubicBezTo>
                  <a:cubicBezTo>
                    <a:pt x="381" y="27"/>
                    <a:pt x="280" y="0"/>
                    <a:pt x="17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2"/>
            <p:cNvSpPr/>
            <p:nvPr/>
          </p:nvSpPr>
          <p:spPr>
            <a:xfrm>
              <a:off x="5902225" y="3544900"/>
              <a:ext cx="11625" cy="4225"/>
            </a:xfrm>
            <a:custGeom>
              <a:avLst/>
              <a:gdLst/>
              <a:ahLst/>
              <a:cxnLst/>
              <a:rect l="l" t="t" r="r" b="b"/>
              <a:pathLst>
                <a:path w="465" h="169" extrusionOk="0">
                  <a:moveTo>
                    <a:pt x="0" y="1"/>
                  </a:moveTo>
                  <a:lnTo>
                    <a:pt x="0" y="1"/>
                  </a:lnTo>
                  <a:cubicBezTo>
                    <a:pt x="77" y="140"/>
                    <a:pt x="174" y="169"/>
                    <a:pt x="281" y="169"/>
                  </a:cubicBezTo>
                  <a:cubicBezTo>
                    <a:pt x="340" y="169"/>
                    <a:pt x="401" y="160"/>
                    <a:pt x="464" y="156"/>
                  </a:cubicBezTo>
                  <a:cubicBezTo>
                    <a:pt x="322" y="37"/>
                    <a:pt x="167" y="13"/>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2"/>
            <p:cNvSpPr/>
            <p:nvPr/>
          </p:nvSpPr>
          <p:spPr>
            <a:xfrm>
              <a:off x="5826600" y="3535600"/>
              <a:ext cx="7175" cy="6050"/>
            </a:xfrm>
            <a:custGeom>
              <a:avLst/>
              <a:gdLst/>
              <a:ahLst/>
              <a:cxnLst/>
              <a:rect l="l" t="t" r="r" b="b"/>
              <a:pathLst>
                <a:path w="287" h="242" extrusionOk="0">
                  <a:moveTo>
                    <a:pt x="152" y="0"/>
                  </a:moveTo>
                  <a:cubicBezTo>
                    <a:pt x="95" y="0"/>
                    <a:pt x="42" y="48"/>
                    <a:pt x="1" y="123"/>
                  </a:cubicBezTo>
                  <a:cubicBezTo>
                    <a:pt x="13" y="147"/>
                    <a:pt x="13" y="194"/>
                    <a:pt x="13" y="242"/>
                  </a:cubicBezTo>
                  <a:cubicBezTo>
                    <a:pt x="108" y="182"/>
                    <a:pt x="191" y="135"/>
                    <a:pt x="287" y="87"/>
                  </a:cubicBezTo>
                  <a:cubicBezTo>
                    <a:pt x="241" y="26"/>
                    <a:pt x="195" y="0"/>
                    <a:pt x="1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2"/>
            <p:cNvSpPr/>
            <p:nvPr/>
          </p:nvSpPr>
          <p:spPr>
            <a:xfrm>
              <a:off x="5816200" y="3535425"/>
              <a:ext cx="7150" cy="2375"/>
            </a:xfrm>
            <a:custGeom>
              <a:avLst/>
              <a:gdLst/>
              <a:ahLst/>
              <a:cxnLst/>
              <a:rect l="l" t="t" r="r" b="b"/>
              <a:pathLst>
                <a:path w="286" h="95" extrusionOk="0">
                  <a:moveTo>
                    <a:pt x="142" y="0"/>
                  </a:moveTo>
                  <a:cubicBezTo>
                    <a:pt x="95" y="0"/>
                    <a:pt x="49" y="33"/>
                    <a:pt x="0" y="94"/>
                  </a:cubicBezTo>
                  <a:lnTo>
                    <a:pt x="286" y="94"/>
                  </a:lnTo>
                  <a:cubicBezTo>
                    <a:pt x="234" y="30"/>
                    <a:pt x="187" y="0"/>
                    <a:pt x="1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2"/>
            <p:cNvSpPr/>
            <p:nvPr/>
          </p:nvSpPr>
          <p:spPr>
            <a:xfrm>
              <a:off x="5915900" y="3546300"/>
              <a:ext cx="8375" cy="2500"/>
            </a:xfrm>
            <a:custGeom>
              <a:avLst/>
              <a:gdLst/>
              <a:ahLst/>
              <a:cxnLst/>
              <a:rect l="l" t="t" r="r" b="b"/>
              <a:pathLst>
                <a:path w="335" h="100" extrusionOk="0">
                  <a:moveTo>
                    <a:pt x="178" y="1"/>
                  </a:moveTo>
                  <a:cubicBezTo>
                    <a:pt x="117" y="1"/>
                    <a:pt x="59" y="41"/>
                    <a:pt x="1" y="100"/>
                  </a:cubicBezTo>
                  <a:lnTo>
                    <a:pt x="334" y="100"/>
                  </a:lnTo>
                  <a:cubicBezTo>
                    <a:pt x="280" y="29"/>
                    <a:pt x="228" y="1"/>
                    <a:pt x="1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32"/>
            <p:cNvSpPr/>
            <p:nvPr/>
          </p:nvSpPr>
          <p:spPr>
            <a:xfrm>
              <a:off x="5762025" y="3534800"/>
              <a:ext cx="4475" cy="2700"/>
            </a:xfrm>
            <a:custGeom>
              <a:avLst/>
              <a:gdLst/>
              <a:ahLst/>
              <a:cxnLst/>
              <a:rect l="l" t="t" r="r" b="b"/>
              <a:pathLst>
                <a:path w="179" h="108" extrusionOk="0">
                  <a:moveTo>
                    <a:pt x="0" y="0"/>
                  </a:moveTo>
                  <a:cubicBezTo>
                    <a:pt x="0" y="36"/>
                    <a:pt x="12" y="83"/>
                    <a:pt x="24" y="107"/>
                  </a:cubicBezTo>
                  <a:cubicBezTo>
                    <a:pt x="84" y="83"/>
                    <a:pt x="131" y="48"/>
                    <a:pt x="179" y="24"/>
                  </a:cubicBezTo>
                  <a:cubicBezTo>
                    <a:pt x="119" y="0"/>
                    <a:pt x="60"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32"/>
            <p:cNvSpPr/>
            <p:nvPr/>
          </p:nvSpPr>
          <p:spPr>
            <a:xfrm>
              <a:off x="5814700" y="3527950"/>
              <a:ext cx="6275" cy="2400"/>
            </a:xfrm>
            <a:custGeom>
              <a:avLst/>
              <a:gdLst/>
              <a:ahLst/>
              <a:cxnLst/>
              <a:rect l="l" t="t" r="r" b="b"/>
              <a:pathLst>
                <a:path w="251" h="96" extrusionOk="0">
                  <a:moveTo>
                    <a:pt x="96" y="0"/>
                  </a:moveTo>
                  <a:cubicBezTo>
                    <a:pt x="36" y="12"/>
                    <a:pt x="1" y="36"/>
                    <a:pt x="13" y="84"/>
                  </a:cubicBezTo>
                  <a:cubicBezTo>
                    <a:pt x="96" y="96"/>
                    <a:pt x="155" y="96"/>
                    <a:pt x="227" y="96"/>
                  </a:cubicBezTo>
                  <a:cubicBezTo>
                    <a:pt x="251" y="36"/>
                    <a:pt x="227" y="12"/>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2"/>
            <p:cNvSpPr/>
            <p:nvPr/>
          </p:nvSpPr>
          <p:spPr>
            <a:xfrm>
              <a:off x="5811425" y="3527950"/>
              <a:ext cx="5675" cy="2400"/>
            </a:xfrm>
            <a:custGeom>
              <a:avLst/>
              <a:gdLst/>
              <a:ahLst/>
              <a:cxnLst/>
              <a:rect l="l" t="t" r="r" b="b"/>
              <a:pathLst>
                <a:path w="227" h="96" extrusionOk="0">
                  <a:moveTo>
                    <a:pt x="1" y="0"/>
                  </a:moveTo>
                  <a:cubicBezTo>
                    <a:pt x="24" y="24"/>
                    <a:pt x="60" y="60"/>
                    <a:pt x="72" y="96"/>
                  </a:cubicBezTo>
                  <a:lnTo>
                    <a:pt x="144" y="96"/>
                  </a:lnTo>
                  <a:cubicBezTo>
                    <a:pt x="167" y="60"/>
                    <a:pt x="191" y="24"/>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2"/>
            <p:cNvSpPr/>
            <p:nvPr/>
          </p:nvSpPr>
          <p:spPr>
            <a:xfrm>
              <a:off x="5822150" y="3527350"/>
              <a:ext cx="5375" cy="3000"/>
            </a:xfrm>
            <a:custGeom>
              <a:avLst/>
              <a:gdLst/>
              <a:ahLst/>
              <a:cxnLst/>
              <a:rect l="l" t="t" r="r" b="b"/>
              <a:pathLst>
                <a:path w="215" h="120" extrusionOk="0">
                  <a:moveTo>
                    <a:pt x="72" y="0"/>
                  </a:moveTo>
                  <a:cubicBezTo>
                    <a:pt x="12" y="24"/>
                    <a:pt x="0" y="60"/>
                    <a:pt x="12" y="120"/>
                  </a:cubicBezTo>
                  <a:lnTo>
                    <a:pt x="215" y="120"/>
                  </a:lnTo>
                  <a:cubicBezTo>
                    <a:pt x="191" y="96"/>
                    <a:pt x="179" y="48"/>
                    <a:pt x="155" y="24"/>
                  </a:cubicBezTo>
                  <a:cubicBezTo>
                    <a:pt x="146" y="29"/>
                    <a:pt x="138" y="31"/>
                    <a:pt x="128" y="31"/>
                  </a:cubicBezTo>
                  <a:cubicBezTo>
                    <a:pt x="112" y="31"/>
                    <a:pt x="94" y="23"/>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2"/>
            <p:cNvSpPr/>
            <p:nvPr/>
          </p:nvSpPr>
          <p:spPr>
            <a:xfrm>
              <a:off x="5818275" y="3527950"/>
              <a:ext cx="5675" cy="3000"/>
            </a:xfrm>
            <a:custGeom>
              <a:avLst/>
              <a:gdLst/>
              <a:ahLst/>
              <a:cxnLst/>
              <a:rect l="l" t="t" r="r" b="b"/>
              <a:pathLst>
                <a:path w="227" h="120" extrusionOk="0">
                  <a:moveTo>
                    <a:pt x="227" y="0"/>
                  </a:moveTo>
                  <a:cubicBezTo>
                    <a:pt x="155" y="0"/>
                    <a:pt x="84" y="0"/>
                    <a:pt x="0" y="12"/>
                  </a:cubicBezTo>
                  <a:cubicBezTo>
                    <a:pt x="24" y="36"/>
                    <a:pt x="48" y="72"/>
                    <a:pt x="60" y="119"/>
                  </a:cubicBezTo>
                  <a:lnTo>
                    <a:pt x="167" y="119"/>
                  </a:lnTo>
                  <a:cubicBezTo>
                    <a:pt x="191" y="72"/>
                    <a:pt x="215" y="24"/>
                    <a:pt x="22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2"/>
            <p:cNvSpPr/>
            <p:nvPr/>
          </p:nvSpPr>
          <p:spPr>
            <a:xfrm>
              <a:off x="5877200" y="3539925"/>
              <a:ext cx="3300" cy="2250"/>
            </a:xfrm>
            <a:custGeom>
              <a:avLst/>
              <a:gdLst/>
              <a:ahLst/>
              <a:cxnLst/>
              <a:rect l="l" t="t" r="r" b="b"/>
              <a:pathLst>
                <a:path w="132" h="90" extrusionOk="0">
                  <a:moveTo>
                    <a:pt x="57" y="1"/>
                  </a:moveTo>
                  <a:cubicBezTo>
                    <a:pt x="37" y="1"/>
                    <a:pt x="19" y="27"/>
                    <a:pt x="1" y="81"/>
                  </a:cubicBezTo>
                  <a:cubicBezTo>
                    <a:pt x="25" y="87"/>
                    <a:pt x="49" y="90"/>
                    <a:pt x="71" y="90"/>
                  </a:cubicBezTo>
                  <a:cubicBezTo>
                    <a:pt x="93" y="90"/>
                    <a:pt x="114" y="87"/>
                    <a:pt x="132" y="81"/>
                  </a:cubicBezTo>
                  <a:cubicBezTo>
                    <a:pt x="102" y="27"/>
                    <a:pt x="78" y="1"/>
                    <a:pt x="5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2"/>
            <p:cNvSpPr/>
            <p:nvPr/>
          </p:nvSpPr>
          <p:spPr>
            <a:xfrm>
              <a:off x="5873050" y="3541925"/>
              <a:ext cx="4175" cy="2050"/>
            </a:xfrm>
            <a:custGeom>
              <a:avLst/>
              <a:gdLst/>
              <a:ahLst/>
              <a:cxnLst/>
              <a:rect l="l" t="t" r="r" b="b"/>
              <a:pathLst>
                <a:path w="167" h="82" extrusionOk="0">
                  <a:moveTo>
                    <a:pt x="0" y="1"/>
                  </a:moveTo>
                  <a:cubicBezTo>
                    <a:pt x="30" y="54"/>
                    <a:pt x="57" y="81"/>
                    <a:pt x="84" y="81"/>
                  </a:cubicBezTo>
                  <a:cubicBezTo>
                    <a:pt x="110" y="81"/>
                    <a:pt x="137" y="54"/>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2"/>
            <p:cNvSpPr/>
            <p:nvPr/>
          </p:nvSpPr>
          <p:spPr>
            <a:xfrm>
              <a:off x="5880175" y="3541925"/>
              <a:ext cx="4200" cy="1225"/>
            </a:xfrm>
            <a:custGeom>
              <a:avLst/>
              <a:gdLst/>
              <a:ahLst/>
              <a:cxnLst/>
              <a:rect l="l" t="t" r="r" b="b"/>
              <a:pathLst>
                <a:path w="168" h="49" extrusionOk="0">
                  <a:moveTo>
                    <a:pt x="1" y="1"/>
                  </a:moveTo>
                  <a:cubicBezTo>
                    <a:pt x="13" y="13"/>
                    <a:pt x="37" y="48"/>
                    <a:pt x="49" y="48"/>
                  </a:cubicBezTo>
                  <a:cubicBezTo>
                    <a:pt x="96" y="37"/>
                    <a:pt x="120" y="13"/>
                    <a:pt x="16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2"/>
            <p:cNvSpPr/>
            <p:nvPr/>
          </p:nvSpPr>
          <p:spPr>
            <a:xfrm>
              <a:off x="5540275" y="2121775"/>
              <a:ext cx="46450" cy="15950"/>
            </a:xfrm>
            <a:custGeom>
              <a:avLst/>
              <a:gdLst/>
              <a:ahLst/>
              <a:cxnLst/>
              <a:rect l="l" t="t" r="r" b="b"/>
              <a:pathLst>
                <a:path w="1858" h="638" extrusionOk="0">
                  <a:moveTo>
                    <a:pt x="1030" y="0"/>
                  </a:moveTo>
                  <a:cubicBezTo>
                    <a:pt x="678" y="0"/>
                    <a:pt x="334" y="26"/>
                    <a:pt x="0" y="145"/>
                  </a:cubicBezTo>
                  <a:lnTo>
                    <a:pt x="0" y="300"/>
                  </a:lnTo>
                  <a:cubicBezTo>
                    <a:pt x="119" y="431"/>
                    <a:pt x="274" y="443"/>
                    <a:pt x="441" y="467"/>
                  </a:cubicBezTo>
                  <a:cubicBezTo>
                    <a:pt x="465" y="464"/>
                    <a:pt x="488" y="463"/>
                    <a:pt x="511" y="463"/>
                  </a:cubicBezTo>
                  <a:cubicBezTo>
                    <a:pt x="707" y="463"/>
                    <a:pt x="876" y="547"/>
                    <a:pt x="1036" y="621"/>
                  </a:cubicBezTo>
                  <a:cubicBezTo>
                    <a:pt x="1063" y="632"/>
                    <a:pt x="1087" y="638"/>
                    <a:pt x="1111" y="638"/>
                  </a:cubicBezTo>
                  <a:cubicBezTo>
                    <a:pt x="1141" y="638"/>
                    <a:pt x="1170" y="629"/>
                    <a:pt x="1203" y="609"/>
                  </a:cubicBezTo>
                  <a:cubicBezTo>
                    <a:pt x="1250" y="586"/>
                    <a:pt x="1286" y="538"/>
                    <a:pt x="1322" y="490"/>
                  </a:cubicBezTo>
                  <a:lnTo>
                    <a:pt x="1322" y="431"/>
                  </a:lnTo>
                  <a:cubicBezTo>
                    <a:pt x="1326" y="427"/>
                    <a:pt x="1330" y="424"/>
                    <a:pt x="1334" y="424"/>
                  </a:cubicBezTo>
                  <a:cubicBezTo>
                    <a:pt x="1344" y="424"/>
                    <a:pt x="1357" y="435"/>
                    <a:pt x="1381" y="467"/>
                  </a:cubicBezTo>
                  <a:cubicBezTo>
                    <a:pt x="1429" y="479"/>
                    <a:pt x="1465" y="490"/>
                    <a:pt x="1524" y="490"/>
                  </a:cubicBezTo>
                  <a:cubicBezTo>
                    <a:pt x="1607" y="479"/>
                    <a:pt x="1679" y="443"/>
                    <a:pt x="1750" y="407"/>
                  </a:cubicBezTo>
                  <a:cubicBezTo>
                    <a:pt x="1798" y="371"/>
                    <a:pt x="1822" y="324"/>
                    <a:pt x="1857" y="288"/>
                  </a:cubicBezTo>
                  <a:lnTo>
                    <a:pt x="1857" y="145"/>
                  </a:lnTo>
                  <a:lnTo>
                    <a:pt x="1679" y="14"/>
                  </a:lnTo>
                  <a:cubicBezTo>
                    <a:pt x="1459" y="10"/>
                    <a:pt x="1243" y="0"/>
                    <a:pt x="103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2"/>
            <p:cNvSpPr/>
            <p:nvPr/>
          </p:nvSpPr>
          <p:spPr>
            <a:xfrm>
              <a:off x="5514125" y="2128975"/>
              <a:ext cx="47000" cy="12275"/>
            </a:xfrm>
            <a:custGeom>
              <a:avLst/>
              <a:gdLst/>
              <a:ahLst/>
              <a:cxnLst/>
              <a:rect l="l" t="t" r="r" b="b"/>
              <a:pathLst>
                <a:path w="1880" h="491" extrusionOk="0">
                  <a:moveTo>
                    <a:pt x="1022" y="0"/>
                  </a:moveTo>
                  <a:cubicBezTo>
                    <a:pt x="748" y="36"/>
                    <a:pt x="451" y="83"/>
                    <a:pt x="177" y="119"/>
                  </a:cubicBezTo>
                  <a:cubicBezTo>
                    <a:pt x="152" y="113"/>
                    <a:pt x="130" y="110"/>
                    <a:pt x="111" y="110"/>
                  </a:cubicBezTo>
                  <a:cubicBezTo>
                    <a:pt x="23" y="110"/>
                    <a:pt x="0" y="176"/>
                    <a:pt x="10" y="274"/>
                  </a:cubicBezTo>
                  <a:cubicBezTo>
                    <a:pt x="58" y="321"/>
                    <a:pt x="117" y="369"/>
                    <a:pt x="177" y="381"/>
                  </a:cubicBezTo>
                  <a:cubicBezTo>
                    <a:pt x="475" y="441"/>
                    <a:pt x="784" y="369"/>
                    <a:pt x="1070" y="476"/>
                  </a:cubicBezTo>
                  <a:cubicBezTo>
                    <a:pt x="1166" y="483"/>
                    <a:pt x="1266" y="490"/>
                    <a:pt x="1366" y="490"/>
                  </a:cubicBezTo>
                  <a:cubicBezTo>
                    <a:pt x="1439" y="490"/>
                    <a:pt x="1511" y="486"/>
                    <a:pt x="1582" y="476"/>
                  </a:cubicBezTo>
                  <a:cubicBezTo>
                    <a:pt x="1820" y="321"/>
                    <a:pt x="1879" y="179"/>
                    <a:pt x="16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2"/>
            <p:cNvSpPr/>
            <p:nvPr/>
          </p:nvSpPr>
          <p:spPr>
            <a:xfrm>
              <a:off x="5493225" y="2125300"/>
              <a:ext cx="25025" cy="16500"/>
            </a:xfrm>
            <a:custGeom>
              <a:avLst/>
              <a:gdLst/>
              <a:ahLst/>
              <a:cxnLst/>
              <a:rect l="l" t="t" r="r" b="b"/>
              <a:pathLst>
                <a:path w="1001" h="660" extrusionOk="0">
                  <a:moveTo>
                    <a:pt x="215" y="1"/>
                  </a:moveTo>
                  <a:cubicBezTo>
                    <a:pt x="195" y="1"/>
                    <a:pt x="175" y="2"/>
                    <a:pt x="156" y="4"/>
                  </a:cubicBezTo>
                  <a:cubicBezTo>
                    <a:pt x="13" y="123"/>
                    <a:pt x="48" y="290"/>
                    <a:pt x="1" y="445"/>
                  </a:cubicBezTo>
                  <a:lnTo>
                    <a:pt x="1" y="540"/>
                  </a:lnTo>
                  <a:cubicBezTo>
                    <a:pt x="144" y="611"/>
                    <a:pt x="284" y="660"/>
                    <a:pt x="418" y="660"/>
                  </a:cubicBezTo>
                  <a:cubicBezTo>
                    <a:pt x="575" y="660"/>
                    <a:pt x="724" y="594"/>
                    <a:pt x="858" y="421"/>
                  </a:cubicBezTo>
                  <a:cubicBezTo>
                    <a:pt x="906" y="361"/>
                    <a:pt x="953" y="326"/>
                    <a:pt x="1001" y="278"/>
                  </a:cubicBezTo>
                  <a:cubicBezTo>
                    <a:pt x="991" y="184"/>
                    <a:pt x="971" y="43"/>
                    <a:pt x="877" y="43"/>
                  </a:cubicBezTo>
                  <a:cubicBezTo>
                    <a:pt x="864" y="43"/>
                    <a:pt x="850" y="46"/>
                    <a:pt x="834" y="52"/>
                  </a:cubicBezTo>
                  <a:cubicBezTo>
                    <a:pt x="794" y="60"/>
                    <a:pt x="754" y="63"/>
                    <a:pt x="714" y="63"/>
                  </a:cubicBezTo>
                  <a:cubicBezTo>
                    <a:pt x="541" y="63"/>
                    <a:pt x="375" y="1"/>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2"/>
            <p:cNvSpPr/>
            <p:nvPr/>
          </p:nvSpPr>
          <p:spPr>
            <a:xfrm>
              <a:off x="5366425" y="2107525"/>
              <a:ext cx="19375" cy="16075"/>
            </a:xfrm>
            <a:custGeom>
              <a:avLst/>
              <a:gdLst/>
              <a:ahLst/>
              <a:cxnLst/>
              <a:rect l="l" t="t" r="r" b="b"/>
              <a:pathLst>
                <a:path w="775" h="643" extrusionOk="0">
                  <a:moveTo>
                    <a:pt x="346" y="1"/>
                  </a:moveTo>
                  <a:cubicBezTo>
                    <a:pt x="287" y="48"/>
                    <a:pt x="287" y="96"/>
                    <a:pt x="322" y="144"/>
                  </a:cubicBezTo>
                  <a:cubicBezTo>
                    <a:pt x="275" y="275"/>
                    <a:pt x="179" y="358"/>
                    <a:pt x="48" y="417"/>
                  </a:cubicBezTo>
                  <a:cubicBezTo>
                    <a:pt x="1" y="465"/>
                    <a:pt x="1" y="513"/>
                    <a:pt x="60" y="560"/>
                  </a:cubicBezTo>
                  <a:cubicBezTo>
                    <a:pt x="203" y="572"/>
                    <a:pt x="346" y="572"/>
                    <a:pt x="489" y="572"/>
                  </a:cubicBezTo>
                  <a:cubicBezTo>
                    <a:pt x="530" y="622"/>
                    <a:pt x="578" y="643"/>
                    <a:pt x="635" y="643"/>
                  </a:cubicBezTo>
                  <a:cubicBezTo>
                    <a:pt x="660" y="643"/>
                    <a:pt x="686" y="639"/>
                    <a:pt x="715" y="632"/>
                  </a:cubicBezTo>
                  <a:lnTo>
                    <a:pt x="775" y="572"/>
                  </a:lnTo>
                  <a:cubicBezTo>
                    <a:pt x="525" y="406"/>
                    <a:pt x="608" y="215"/>
                    <a:pt x="739" y="25"/>
                  </a:cubicBezTo>
                  <a:cubicBezTo>
                    <a:pt x="608" y="25"/>
                    <a:pt x="477" y="1"/>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2"/>
            <p:cNvSpPr/>
            <p:nvPr/>
          </p:nvSpPr>
          <p:spPr>
            <a:xfrm>
              <a:off x="5482525" y="2124975"/>
              <a:ext cx="19950" cy="11450"/>
            </a:xfrm>
            <a:custGeom>
              <a:avLst/>
              <a:gdLst/>
              <a:ahLst/>
              <a:cxnLst/>
              <a:rect l="l" t="t" r="r" b="b"/>
              <a:pathLst>
                <a:path w="798" h="458" extrusionOk="0">
                  <a:moveTo>
                    <a:pt x="500" y="1"/>
                  </a:moveTo>
                  <a:cubicBezTo>
                    <a:pt x="319" y="1"/>
                    <a:pt x="155" y="64"/>
                    <a:pt x="0" y="136"/>
                  </a:cubicBezTo>
                  <a:cubicBezTo>
                    <a:pt x="0" y="458"/>
                    <a:pt x="226" y="422"/>
                    <a:pt x="429" y="434"/>
                  </a:cubicBezTo>
                  <a:cubicBezTo>
                    <a:pt x="798" y="410"/>
                    <a:pt x="524" y="136"/>
                    <a:pt x="584" y="5"/>
                  </a:cubicBezTo>
                  <a:cubicBezTo>
                    <a:pt x="555" y="2"/>
                    <a:pt x="527" y="1"/>
                    <a:pt x="50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2"/>
            <p:cNvSpPr/>
            <p:nvPr/>
          </p:nvSpPr>
          <p:spPr>
            <a:xfrm>
              <a:off x="5391725" y="2124800"/>
              <a:ext cx="5100" cy="8050"/>
            </a:xfrm>
            <a:custGeom>
              <a:avLst/>
              <a:gdLst/>
              <a:ahLst/>
              <a:cxnLst/>
              <a:rect l="l" t="t" r="r" b="b"/>
              <a:pathLst>
                <a:path w="204" h="322" extrusionOk="0">
                  <a:moveTo>
                    <a:pt x="179" y="0"/>
                  </a:moveTo>
                  <a:cubicBezTo>
                    <a:pt x="132" y="12"/>
                    <a:pt x="84" y="12"/>
                    <a:pt x="48" y="12"/>
                  </a:cubicBezTo>
                  <a:cubicBezTo>
                    <a:pt x="60" y="119"/>
                    <a:pt x="1" y="238"/>
                    <a:pt x="120" y="322"/>
                  </a:cubicBezTo>
                  <a:cubicBezTo>
                    <a:pt x="203" y="227"/>
                    <a:pt x="179" y="107"/>
                    <a:pt x="1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2"/>
            <p:cNvSpPr/>
            <p:nvPr/>
          </p:nvSpPr>
          <p:spPr>
            <a:xfrm>
              <a:off x="5443150" y="2128375"/>
              <a:ext cx="6950" cy="6700"/>
            </a:xfrm>
            <a:custGeom>
              <a:avLst/>
              <a:gdLst/>
              <a:ahLst/>
              <a:cxnLst/>
              <a:rect l="l" t="t" r="r" b="b"/>
              <a:pathLst>
                <a:path w="278" h="268" extrusionOk="0">
                  <a:moveTo>
                    <a:pt x="135" y="0"/>
                  </a:moveTo>
                  <a:cubicBezTo>
                    <a:pt x="92" y="129"/>
                    <a:pt x="0" y="267"/>
                    <a:pt x="192" y="267"/>
                  </a:cubicBezTo>
                  <a:cubicBezTo>
                    <a:pt x="213" y="267"/>
                    <a:pt x="237" y="266"/>
                    <a:pt x="266" y="262"/>
                  </a:cubicBezTo>
                  <a:cubicBezTo>
                    <a:pt x="266" y="179"/>
                    <a:pt x="277" y="95"/>
                    <a:pt x="2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2"/>
            <p:cNvSpPr/>
            <p:nvPr/>
          </p:nvSpPr>
          <p:spPr>
            <a:xfrm>
              <a:off x="5384300" y="2121525"/>
              <a:ext cx="8650" cy="3600"/>
            </a:xfrm>
            <a:custGeom>
              <a:avLst/>
              <a:gdLst/>
              <a:ahLst/>
              <a:cxnLst/>
              <a:rect l="l" t="t" r="r" b="b"/>
              <a:pathLst>
                <a:path w="346" h="144" extrusionOk="0">
                  <a:moveTo>
                    <a:pt x="60" y="0"/>
                  </a:moveTo>
                  <a:cubicBezTo>
                    <a:pt x="48" y="24"/>
                    <a:pt x="12" y="36"/>
                    <a:pt x="0" y="72"/>
                  </a:cubicBezTo>
                  <a:cubicBezTo>
                    <a:pt x="12" y="96"/>
                    <a:pt x="24" y="119"/>
                    <a:pt x="48" y="143"/>
                  </a:cubicBezTo>
                  <a:lnTo>
                    <a:pt x="345" y="143"/>
                  </a:lnTo>
                  <a:cubicBezTo>
                    <a:pt x="286" y="24"/>
                    <a:pt x="179" y="1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2"/>
            <p:cNvSpPr/>
            <p:nvPr/>
          </p:nvSpPr>
          <p:spPr>
            <a:xfrm>
              <a:off x="5450075" y="2127475"/>
              <a:ext cx="1500" cy="1525"/>
            </a:xfrm>
            <a:custGeom>
              <a:avLst/>
              <a:gdLst/>
              <a:ahLst/>
              <a:cxnLst/>
              <a:rect l="l" t="t" r="r" b="b"/>
              <a:pathLst>
                <a:path w="60" h="61" extrusionOk="0">
                  <a:moveTo>
                    <a:pt x="60" y="0"/>
                  </a:moveTo>
                  <a:lnTo>
                    <a:pt x="19" y="41"/>
                  </a:lnTo>
                  <a:lnTo>
                    <a:pt x="19" y="41"/>
                  </a:lnTo>
                  <a:cubicBezTo>
                    <a:pt x="30" y="36"/>
                    <a:pt x="41" y="36"/>
                    <a:pt x="48" y="36"/>
                  </a:cubicBezTo>
                  <a:cubicBezTo>
                    <a:pt x="60" y="24"/>
                    <a:pt x="60" y="12"/>
                    <a:pt x="60" y="0"/>
                  </a:cubicBezTo>
                  <a:close/>
                  <a:moveTo>
                    <a:pt x="19" y="41"/>
                  </a:moveTo>
                  <a:cubicBezTo>
                    <a:pt x="12" y="45"/>
                    <a:pt x="5" y="50"/>
                    <a:pt x="0" y="60"/>
                  </a:cubicBezTo>
                  <a:lnTo>
                    <a:pt x="19" y="4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2"/>
            <p:cNvSpPr/>
            <p:nvPr/>
          </p:nvSpPr>
          <p:spPr>
            <a:xfrm>
              <a:off x="5478650" y="2126950"/>
              <a:ext cx="3900" cy="2050"/>
            </a:xfrm>
            <a:custGeom>
              <a:avLst/>
              <a:gdLst/>
              <a:ahLst/>
              <a:cxnLst/>
              <a:rect l="l" t="t" r="r" b="b"/>
              <a:pathLst>
                <a:path w="156" h="82" extrusionOk="0">
                  <a:moveTo>
                    <a:pt x="78" y="1"/>
                  </a:moveTo>
                  <a:cubicBezTo>
                    <a:pt x="51" y="1"/>
                    <a:pt x="24" y="27"/>
                    <a:pt x="0" y="81"/>
                  </a:cubicBezTo>
                  <a:lnTo>
                    <a:pt x="155" y="81"/>
                  </a:lnTo>
                  <a:cubicBezTo>
                    <a:pt x="131" y="27"/>
                    <a:pt x="105" y="1"/>
                    <a:pt x="7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2"/>
            <p:cNvSpPr/>
            <p:nvPr/>
          </p:nvSpPr>
          <p:spPr>
            <a:xfrm>
              <a:off x="5704575" y="2135500"/>
              <a:ext cx="79200" cy="11950"/>
            </a:xfrm>
            <a:custGeom>
              <a:avLst/>
              <a:gdLst/>
              <a:ahLst/>
              <a:cxnLst/>
              <a:rect l="l" t="t" r="r" b="b"/>
              <a:pathLst>
                <a:path w="3168" h="478" extrusionOk="0">
                  <a:moveTo>
                    <a:pt x="0" y="1"/>
                  </a:moveTo>
                  <a:lnTo>
                    <a:pt x="0" y="132"/>
                  </a:lnTo>
                  <a:cubicBezTo>
                    <a:pt x="584" y="477"/>
                    <a:pt x="1239" y="406"/>
                    <a:pt x="1881" y="453"/>
                  </a:cubicBezTo>
                  <a:cubicBezTo>
                    <a:pt x="2251" y="120"/>
                    <a:pt x="2751" y="311"/>
                    <a:pt x="3167" y="156"/>
                  </a:cubicBezTo>
                  <a:lnTo>
                    <a:pt x="3167" y="13"/>
                  </a:lnTo>
                  <a:lnTo>
                    <a:pt x="2179" y="13"/>
                  </a:lnTo>
                  <a:cubicBezTo>
                    <a:pt x="2102" y="66"/>
                    <a:pt x="2027" y="93"/>
                    <a:pt x="1953" y="93"/>
                  </a:cubicBezTo>
                  <a:cubicBezTo>
                    <a:pt x="1879" y="93"/>
                    <a:pt x="1804" y="66"/>
                    <a:pt x="1727" y="13"/>
                  </a:cubicBezTo>
                  <a:cubicBezTo>
                    <a:pt x="1143" y="13"/>
                    <a:pt x="584" y="1"/>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2"/>
            <p:cNvSpPr/>
            <p:nvPr/>
          </p:nvSpPr>
          <p:spPr>
            <a:xfrm>
              <a:off x="5664100" y="2138775"/>
              <a:ext cx="87525" cy="12600"/>
            </a:xfrm>
            <a:custGeom>
              <a:avLst/>
              <a:gdLst/>
              <a:ahLst/>
              <a:cxnLst/>
              <a:rect l="l" t="t" r="r" b="b"/>
              <a:pathLst>
                <a:path w="3501" h="504" extrusionOk="0">
                  <a:moveTo>
                    <a:pt x="1619" y="1"/>
                  </a:moveTo>
                  <a:cubicBezTo>
                    <a:pt x="1095" y="25"/>
                    <a:pt x="560" y="25"/>
                    <a:pt x="48" y="180"/>
                  </a:cubicBezTo>
                  <a:cubicBezTo>
                    <a:pt x="0" y="263"/>
                    <a:pt x="0" y="322"/>
                    <a:pt x="71" y="382"/>
                  </a:cubicBezTo>
                  <a:cubicBezTo>
                    <a:pt x="251" y="473"/>
                    <a:pt x="429" y="503"/>
                    <a:pt x="607" y="503"/>
                  </a:cubicBezTo>
                  <a:cubicBezTo>
                    <a:pt x="942" y="503"/>
                    <a:pt x="1276" y="397"/>
                    <a:pt x="1612" y="397"/>
                  </a:cubicBezTo>
                  <a:cubicBezTo>
                    <a:pt x="1725" y="397"/>
                    <a:pt x="1839" y="409"/>
                    <a:pt x="1953" y="441"/>
                  </a:cubicBezTo>
                  <a:cubicBezTo>
                    <a:pt x="2054" y="402"/>
                    <a:pt x="2158" y="389"/>
                    <a:pt x="2265" y="389"/>
                  </a:cubicBezTo>
                  <a:cubicBezTo>
                    <a:pt x="2384" y="389"/>
                    <a:pt x="2506" y="405"/>
                    <a:pt x="2631" y="418"/>
                  </a:cubicBezTo>
                  <a:cubicBezTo>
                    <a:pt x="2785" y="437"/>
                    <a:pt x="2948" y="487"/>
                    <a:pt x="3107" y="487"/>
                  </a:cubicBezTo>
                  <a:cubicBezTo>
                    <a:pt x="3245" y="487"/>
                    <a:pt x="3379" y="449"/>
                    <a:pt x="3500" y="322"/>
                  </a:cubicBezTo>
                  <a:cubicBezTo>
                    <a:pt x="2917" y="1"/>
                    <a:pt x="2227" y="168"/>
                    <a:pt x="16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32"/>
            <p:cNvSpPr/>
            <p:nvPr/>
          </p:nvSpPr>
          <p:spPr>
            <a:xfrm>
              <a:off x="5634925" y="2142525"/>
              <a:ext cx="78300" cy="13325"/>
            </a:xfrm>
            <a:custGeom>
              <a:avLst/>
              <a:gdLst/>
              <a:ahLst/>
              <a:cxnLst/>
              <a:rect l="l" t="t" r="r" b="b"/>
              <a:pathLst>
                <a:path w="3132" h="533" extrusionOk="0">
                  <a:moveTo>
                    <a:pt x="527" y="1"/>
                  </a:moveTo>
                  <a:cubicBezTo>
                    <a:pt x="377" y="1"/>
                    <a:pt x="242" y="50"/>
                    <a:pt x="107" y="113"/>
                  </a:cubicBezTo>
                  <a:cubicBezTo>
                    <a:pt x="36" y="184"/>
                    <a:pt x="0" y="268"/>
                    <a:pt x="24" y="375"/>
                  </a:cubicBezTo>
                  <a:cubicBezTo>
                    <a:pt x="48" y="446"/>
                    <a:pt x="95" y="494"/>
                    <a:pt x="155" y="530"/>
                  </a:cubicBezTo>
                  <a:lnTo>
                    <a:pt x="238" y="482"/>
                  </a:lnTo>
                  <a:cubicBezTo>
                    <a:pt x="286" y="482"/>
                    <a:pt x="346" y="494"/>
                    <a:pt x="393" y="494"/>
                  </a:cubicBezTo>
                  <a:cubicBezTo>
                    <a:pt x="578" y="518"/>
                    <a:pt x="768" y="533"/>
                    <a:pt x="959" y="533"/>
                  </a:cubicBezTo>
                  <a:cubicBezTo>
                    <a:pt x="1149" y="533"/>
                    <a:pt x="1340" y="518"/>
                    <a:pt x="1524" y="482"/>
                  </a:cubicBezTo>
                  <a:lnTo>
                    <a:pt x="1667" y="482"/>
                  </a:lnTo>
                  <a:cubicBezTo>
                    <a:pt x="1780" y="512"/>
                    <a:pt x="1896" y="527"/>
                    <a:pt x="2014" y="527"/>
                  </a:cubicBezTo>
                  <a:cubicBezTo>
                    <a:pt x="2131" y="527"/>
                    <a:pt x="2251" y="512"/>
                    <a:pt x="2370" y="482"/>
                  </a:cubicBezTo>
                  <a:cubicBezTo>
                    <a:pt x="2429" y="470"/>
                    <a:pt x="2477" y="446"/>
                    <a:pt x="2536" y="434"/>
                  </a:cubicBezTo>
                  <a:cubicBezTo>
                    <a:pt x="2639" y="317"/>
                    <a:pt x="2768" y="313"/>
                    <a:pt x="2897" y="313"/>
                  </a:cubicBezTo>
                  <a:cubicBezTo>
                    <a:pt x="2908" y="313"/>
                    <a:pt x="2919" y="313"/>
                    <a:pt x="2930" y="313"/>
                  </a:cubicBezTo>
                  <a:cubicBezTo>
                    <a:pt x="2999" y="313"/>
                    <a:pt x="3068" y="311"/>
                    <a:pt x="3132" y="291"/>
                  </a:cubicBezTo>
                  <a:cubicBezTo>
                    <a:pt x="3084" y="244"/>
                    <a:pt x="3024" y="137"/>
                    <a:pt x="3001" y="137"/>
                  </a:cubicBezTo>
                  <a:cubicBezTo>
                    <a:pt x="2818" y="162"/>
                    <a:pt x="2636" y="170"/>
                    <a:pt x="2455" y="170"/>
                  </a:cubicBezTo>
                  <a:cubicBezTo>
                    <a:pt x="2188" y="170"/>
                    <a:pt x="1922" y="153"/>
                    <a:pt x="1655" y="153"/>
                  </a:cubicBezTo>
                  <a:cubicBezTo>
                    <a:pt x="1512" y="153"/>
                    <a:pt x="1370" y="158"/>
                    <a:pt x="1227" y="172"/>
                  </a:cubicBezTo>
                  <a:cubicBezTo>
                    <a:pt x="1179" y="125"/>
                    <a:pt x="1131" y="89"/>
                    <a:pt x="1108" y="89"/>
                  </a:cubicBezTo>
                  <a:cubicBezTo>
                    <a:pt x="1000" y="77"/>
                    <a:pt x="893" y="89"/>
                    <a:pt x="798" y="53"/>
                  </a:cubicBezTo>
                  <a:cubicBezTo>
                    <a:pt x="762" y="30"/>
                    <a:pt x="715" y="18"/>
                    <a:pt x="679" y="18"/>
                  </a:cubicBezTo>
                  <a:cubicBezTo>
                    <a:pt x="626" y="6"/>
                    <a:pt x="576" y="1"/>
                    <a:pt x="5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32"/>
            <p:cNvSpPr/>
            <p:nvPr/>
          </p:nvSpPr>
          <p:spPr>
            <a:xfrm>
              <a:off x="5610500" y="2137600"/>
              <a:ext cx="40525" cy="13000"/>
            </a:xfrm>
            <a:custGeom>
              <a:avLst/>
              <a:gdLst/>
              <a:ahLst/>
              <a:cxnLst/>
              <a:rect l="l" t="t" r="r" b="b"/>
              <a:pathLst>
                <a:path w="1621" h="520" extrusionOk="0">
                  <a:moveTo>
                    <a:pt x="531" y="0"/>
                  </a:moveTo>
                  <a:cubicBezTo>
                    <a:pt x="461" y="0"/>
                    <a:pt x="392" y="21"/>
                    <a:pt x="322" y="84"/>
                  </a:cubicBezTo>
                  <a:cubicBezTo>
                    <a:pt x="299" y="90"/>
                    <a:pt x="278" y="93"/>
                    <a:pt x="257" y="93"/>
                  </a:cubicBezTo>
                  <a:cubicBezTo>
                    <a:pt x="236" y="93"/>
                    <a:pt x="215" y="90"/>
                    <a:pt x="191" y="84"/>
                  </a:cubicBezTo>
                  <a:cubicBezTo>
                    <a:pt x="1" y="84"/>
                    <a:pt x="25" y="191"/>
                    <a:pt x="72" y="310"/>
                  </a:cubicBezTo>
                  <a:cubicBezTo>
                    <a:pt x="223" y="461"/>
                    <a:pt x="383" y="520"/>
                    <a:pt x="547" y="520"/>
                  </a:cubicBezTo>
                  <a:cubicBezTo>
                    <a:pt x="708" y="520"/>
                    <a:pt x="872" y="464"/>
                    <a:pt x="1037" y="381"/>
                  </a:cubicBezTo>
                  <a:cubicBezTo>
                    <a:pt x="1251" y="369"/>
                    <a:pt x="1453" y="346"/>
                    <a:pt x="1620" y="203"/>
                  </a:cubicBezTo>
                  <a:cubicBezTo>
                    <a:pt x="1549" y="107"/>
                    <a:pt x="1456" y="90"/>
                    <a:pt x="1358" y="90"/>
                  </a:cubicBezTo>
                  <a:cubicBezTo>
                    <a:pt x="1299" y="90"/>
                    <a:pt x="1238" y="96"/>
                    <a:pt x="1178" y="96"/>
                  </a:cubicBezTo>
                  <a:cubicBezTo>
                    <a:pt x="1138" y="96"/>
                    <a:pt x="1099" y="93"/>
                    <a:pt x="1061" y="84"/>
                  </a:cubicBezTo>
                  <a:cubicBezTo>
                    <a:pt x="1034" y="90"/>
                    <a:pt x="1007" y="92"/>
                    <a:pt x="981" y="92"/>
                  </a:cubicBezTo>
                  <a:cubicBezTo>
                    <a:pt x="825" y="92"/>
                    <a:pt x="676" y="0"/>
                    <a:pt x="5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2"/>
            <p:cNvSpPr/>
            <p:nvPr/>
          </p:nvSpPr>
          <p:spPr>
            <a:xfrm>
              <a:off x="5632525" y="2125275"/>
              <a:ext cx="25450" cy="10550"/>
            </a:xfrm>
            <a:custGeom>
              <a:avLst/>
              <a:gdLst/>
              <a:ahLst/>
              <a:cxnLst/>
              <a:rect l="l" t="t" r="r" b="b"/>
              <a:pathLst>
                <a:path w="1018" h="422" extrusionOk="0">
                  <a:moveTo>
                    <a:pt x="455" y="0"/>
                  </a:moveTo>
                  <a:cubicBezTo>
                    <a:pt x="296" y="0"/>
                    <a:pt x="142" y="33"/>
                    <a:pt x="1" y="148"/>
                  </a:cubicBezTo>
                  <a:cubicBezTo>
                    <a:pt x="61" y="231"/>
                    <a:pt x="96" y="339"/>
                    <a:pt x="156" y="422"/>
                  </a:cubicBezTo>
                  <a:cubicBezTo>
                    <a:pt x="263" y="315"/>
                    <a:pt x="373" y="279"/>
                    <a:pt x="486" y="279"/>
                  </a:cubicBezTo>
                  <a:cubicBezTo>
                    <a:pt x="599" y="279"/>
                    <a:pt x="715" y="315"/>
                    <a:pt x="834" y="350"/>
                  </a:cubicBezTo>
                  <a:cubicBezTo>
                    <a:pt x="853" y="357"/>
                    <a:pt x="871" y="361"/>
                    <a:pt x="889" y="361"/>
                  </a:cubicBezTo>
                  <a:cubicBezTo>
                    <a:pt x="962" y="361"/>
                    <a:pt x="1018" y="303"/>
                    <a:pt x="989" y="208"/>
                  </a:cubicBezTo>
                  <a:cubicBezTo>
                    <a:pt x="977" y="148"/>
                    <a:pt x="918" y="41"/>
                    <a:pt x="870" y="41"/>
                  </a:cubicBezTo>
                  <a:cubicBezTo>
                    <a:pt x="732" y="24"/>
                    <a:pt x="592" y="0"/>
                    <a:pt x="4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2"/>
            <p:cNvSpPr/>
            <p:nvPr/>
          </p:nvSpPr>
          <p:spPr>
            <a:xfrm>
              <a:off x="5654275" y="2141250"/>
              <a:ext cx="8950" cy="5725"/>
            </a:xfrm>
            <a:custGeom>
              <a:avLst/>
              <a:gdLst/>
              <a:ahLst/>
              <a:cxnLst/>
              <a:rect l="l" t="t" r="r" b="b"/>
              <a:pathLst>
                <a:path w="358" h="229" extrusionOk="0">
                  <a:moveTo>
                    <a:pt x="194" y="0"/>
                  </a:moveTo>
                  <a:cubicBezTo>
                    <a:pt x="125" y="0"/>
                    <a:pt x="65" y="72"/>
                    <a:pt x="0" y="104"/>
                  </a:cubicBezTo>
                  <a:cubicBezTo>
                    <a:pt x="46" y="205"/>
                    <a:pt x="127" y="228"/>
                    <a:pt x="216" y="228"/>
                  </a:cubicBezTo>
                  <a:cubicBezTo>
                    <a:pt x="243" y="228"/>
                    <a:pt x="270" y="226"/>
                    <a:pt x="298" y="223"/>
                  </a:cubicBezTo>
                  <a:cubicBezTo>
                    <a:pt x="357" y="164"/>
                    <a:pt x="357" y="116"/>
                    <a:pt x="298" y="57"/>
                  </a:cubicBezTo>
                  <a:cubicBezTo>
                    <a:pt x="260" y="15"/>
                    <a:pt x="226" y="0"/>
                    <a:pt x="19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32"/>
            <p:cNvSpPr/>
            <p:nvPr/>
          </p:nvSpPr>
          <p:spPr>
            <a:xfrm>
              <a:off x="5661700" y="2142650"/>
              <a:ext cx="3900" cy="4200"/>
            </a:xfrm>
            <a:custGeom>
              <a:avLst/>
              <a:gdLst/>
              <a:ahLst/>
              <a:cxnLst/>
              <a:rect l="l" t="t" r="r" b="b"/>
              <a:pathLst>
                <a:path w="156" h="168" extrusionOk="0">
                  <a:moveTo>
                    <a:pt x="25" y="1"/>
                  </a:moveTo>
                  <a:cubicBezTo>
                    <a:pt x="1" y="60"/>
                    <a:pt x="1" y="108"/>
                    <a:pt x="1" y="167"/>
                  </a:cubicBezTo>
                  <a:lnTo>
                    <a:pt x="156" y="155"/>
                  </a:lnTo>
                  <a:lnTo>
                    <a:pt x="156" y="25"/>
                  </a:lnTo>
                  <a:cubicBezTo>
                    <a:pt x="108" y="13"/>
                    <a:pt x="60" y="1"/>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32"/>
            <p:cNvSpPr/>
            <p:nvPr/>
          </p:nvSpPr>
          <p:spPr>
            <a:xfrm>
              <a:off x="5553950" y="2128500"/>
              <a:ext cx="61350" cy="16275"/>
            </a:xfrm>
            <a:custGeom>
              <a:avLst/>
              <a:gdLst/>
              <a:ahLst/>
              <a:cxnLst/>
              <a:rect l="l" t="t" r="r" b="b"/>
              <a:pathLst>
                <a:path w="2454" h="651" extrusionOk="0">
                  <a:moveTo>
                    <a:pt x="114" y="0"/>
                  </a:moveTo>
                  <a:cubicBezTo>
                    <a:pt x="79" y="0"/>
                    <a:pt x="41" y="6"/>
                    <a:pt x="1" y="19"/>
                  </a:cubicBezTo>
                  <a:cubicBezTo>
                    <a:pt x="84" y="162"/>
                    <a:pt x="84" y="293"/>
                    <a:pt x="1" y="448"/>
                  </a:cubicBezTo>
                  <a:cubicBezTo>
                    <a:pt x="400" y="610"/>
                    <a:pt x="808" y="626"/>
                    <a:pt x="1216" y="626"/>
                  </a:cubicBezTo>
                  <a:cubicBezTo>
                    <a:pt x="1315" y="626"/>
                    <a:pt x="1415" y="625"/>
                    <a:pt x="1514" y="625"/>
                  </a:cubicBezTo>
                  <a:cubicBezTo>
                    <a:pt x="1665" y="625"/>
                    <a:pt x="1815" y="627"/>
                    <a:pt x="1965" y="638"/>
                  </a:cubicBezTo>
                  <a:cubicBezTo>
                    <a:pt x="2013" y="650"/>
                    <a:pt x="2037" y="650"/>
                    <a:pt x="2084" y="650"/>
                  </a:cubicBezTo>
                  <a:cubicBezTo>
                    <a:pt x="2132" y="650"/>
                    <a:pt x="2156" y="638"/>
                    <a:pt x="2203" y="638"/>
                  </a:cubicBezTo>
                  <a:cubicBezTo>
                    <a:pt x="2251" y="626"/>
                    <a:pt x="2275" y="591"/>
                    <a:pt x="2311" y="579"/>
                  </a:cubicBezTo>
                  <a:cubicBezTo>
                    <a:pt x="2346" y="531"/>
                    <a:pt x="2406" y="495"/>
                    <a:pt x="2453" y="448"/>
                  </a:cubicBezTo>
                  <a:cubicBezTo>
                    <a:pt x="2404" y="358"/>
                    <a:pt x="2345" y="243"/>
                    <a:pt x="2251" y="243"/>
                  </a:cubicBezTo>
                  <a:cubicBezTo>
                    <a:pt x="2232" y="243"/>
                    <a:pt x="2213" y="247"/>
                    <a:pt x="2191" y="257"/>
                  </a:cubicBezTo>
                  <a:cubicBezTo>
                    <a:pt x="2116" y="283"/>
                    <a:pt x="2046" y="294"/>
                    <a:pt x="1979" y="294"/>
                  </a:cubicBezTo>
                  <a:cubicBezTo>
                    <a:pt x="1710" y="294"/>
                    <a:pt x="1504" y="114"/>
                    <a:pt x="1275" y="19"/>
                  </a:cubicBezTo>
                  <a:cubicBezTo>
                    <a:pt x="1227" y="31"/>
                    <a:pt x="1191" y="31"/>
                    <a:pt x="1144" y="31"/>
                  </a:cubicBezTo>
                  <a:cubicBezTo>
                    <a:pt x="1080" y="86"/>
                    <a:pt x="1037" y="197"/>
                    <a:pt x="945" y="197"/>
                  </a:cubicBezTo>
                  <a:cubicBezTo>
                    <a:pt x="917" y="197"/>
                    <a:pt x="885" y="187"/>
                    <a:pt x="846" y="162"/>
                  </a:cubicBezTo>
                  <a:cubicBezTo>
                    <a:pt x="846" y="150"/>
                    <a:pt x="834" y="150"/>
                    <a:pt x="798" y="138"/>
                  </a:cubicBezTo>
                  <a:cubicBezTo>
                    <a:pt x="791" y="131"/>
                    <a:pt x="783" y="128"/>
                    <a:pt x="775" y="128"/>
                  </a:cubicBezTo>
                  <a:cubicBezTo>
                    <a:pt x="755" y="128"/>
                    <a:pt x="732" y="145"/>
                    <a:pt x="715" y="162"/>
                  </a:cubicBezTo>
                  <a:cubicBezTo>
                    <a:pt x="667" y="210"/>
                    <a:pt x="608" y="245"/>
                    <a:pt x="560" y="293"/>
                  </a:cubicBezTo>
                  <a:cubicBezTo>
                    <a:pt x="430" y="172"/>
                    <a:pt x="307" y="0"/>
                    <a:pt x="1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2"/>
            <p:cNvSpPr/>
            <p:nvPr/>
          </p:nvSpPr>
          <p:spPr>
            <a:xfrm>
              <a:off x="5618550" y="2133275"/>
              <a:ext cx="18475" cy="8150"/>
            </a:xfrm>
            <a:custGeom>
              <a:avLst/>
              <a:gdLst/>
              <a:ahLst/>
              <a:cxnLst/>
              <a:rect l="l" t="t" r="r" b="b"/>
              <a:pathLst>
                <a:path w="739" h="326" extrusionOk="0">
                  <a:moveTo>
                    <a:pt x="269" y="0"/>
                  </a:moveTo>
                  <a:cubicBezTo>
                    <a:pt x="178" y="0"/>
                    <a:pt x="89" y="65"/>
                    <a:pt x="0" y="257"/>
                  </a:cubicBezTo>
                  <a:cubicBezTo>
                    <a:pt x="167" y="272"/>
                    <a:pt x="325" y="326"/>
                    <a:pt x="479" y="326"/>
                  </a:cubicBezTo>
                  <a:cubicBezTo>
                    <a:pt x="566" y="326"/>
                    <a:pt x="652" y="308"/>
                    <a:pt x="739" y="257"/>
                  </a:cubicBezTo>
                  <a:cubicBezTo>
                    <a:pt x="575" y="182"/>
                    <a:pt x="420" y="0"/>
                    <a:pt x="2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2"/>
            <p:cNvSpPr/>
            <p:nvPr/>
          </p:nvSpPr>
          <p:spPr>
            <a:xfrm>
              <a:off x="5855775" y="2142950"/>
              <a:ext cx="3300" cy="1525"/>
            </a:xfrm>
            <a:custGeom>
              <a:avLst/>
              <a:gdLst/>
              <a:ahLst/>
              <a:cxnLst/>
              <a:rect l="l" t="t" r="r" b="b"/>
              <a:pathLst>
                <a:path w="132" h="61" extrusionOk="0">
                  <a:moveTo>
                    <a:pt x="1" y="1"/>
                  </a:moveTo>
                  <a:cubicBezTo>
                    <a:pt x="1" y="36"/>
                    <a:pt x="13" y="60"/>
                    <a:pt x="24" y="60"/>
                  </a:cubicBezTo>
                  <a:cubicBezTo>
                    <a:pt x="60" y="60"/>
                    <a:pt x="96" y="48"/>
                    <a:pt x="132" y="36"/>
                  </a:cubicBezTo>
                  <a:cubicBezTo>
                    <a:pt x="84" y="13"/>
                    <a:pt x="3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2"/>
            <p:cNvSpPr/>
            <p:nvPr/>
          </p:nvSpPr>
          <p:spPr>
            <a:xfrm>
              <a:off x="5850725" y="2139975"/>
              <a:ext cx="4475" cy="3000"/>
            </a:xfrm>
            <a:custGeom>
              <a:avLst/>
              <a:gdLst/>
              <a:ahLst/>
              <a:cxnLst/>
              <a:rect l="l" t="t" r="r" b="b"/>
              <a:pathLst>
                <a:path w="179" h="120" extrusionOk="0">
                  <a:moveTo>
                    <a:pt x="179" y="1"/>
                  </a:moveTo>
                  <a:cubicBezTo>
                    <a:pt x="119" y="24"/>
                    <a:pt x="60" y="72"/>
                    <a:pt x="0" y="108"/>
                  </a:cubicBezTo>
                  <a:cubicBezTo>
                    <a:pt x="60" y="108"/>
                    <a:pt x="119" y="120"/>
                    <a:pt x="179" y="120"/>
                  </a:cubicBezTo>
                  <a:lnTo>
                    <a:pt x="179"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2"/>
            <p:cNvSpPr/>
            <p:nvPr/>
          </p:nvSpPr>
          <p:spPr>
            <a:xfrm>
              <a:off x="5984675" y="2143250"/>
              <a:ext cx="7150" cy="3600"/>
            </a:xfrm>
            <a:custGeom>
              <a:avLst/>
              <a:gdLst/>
              <a:ahLst/>
              <a:cxnLst/>
              <a:rect l="l" t="t" r="r" b="b"/>
              <a:pathLst>
                <a:path w="286" h="144" extrusionOk="0">
                  <a:moveTo>
                    <a:pt x="0" y="1"/>
                  </a:moveTo>
                  <a:lnTo>
                    <a:pt x="0" y="143"/>
                  </a:lnTo>
                  <a:cubicBezTo>
                    <a:pt x="107" y="143"/>
                    <a:pt x="214" y="108"/>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2"/>
            <p:cNvSpPr/>
            <p:nvPr/>
          </p:nvSpPr>
          <p:spPr>
            <a:xfrm>
              <a:off x="5955800" y="2146900"/>
              <a:ext cx="4175" cy="2250"/>
            </a:xfrm>
            <a:custGeom>
              <a:avLst/>
              <a:gdLst/>
              <a:ahLst/>
              <a:cxnLst/>
              <a:rect l="l" t="t" r="r" b="b"/>
              <a:pathLst>
                <a:path w="167" h="90" extrusionOk="0">
                  <a:moveTo>
                    <a:pt x="79" y="0"/>
                  </a:moveTo>
                  <a:cubicBezTo>
                    <a:pt x="51" y="0"/>
                    <a:pt x="24" y="3"/>
                    <a:pt x="0" y="9"/>
                  </a:cubicBezTo>
                  <a:cubicBezTo>
                    <a:pt x="30" y="63"/>
                    <a:pt x="57" y="90"/>
                    <a:pt x="84" y="90"/>
                  </a:cubicBezTo>
                  <a:cubicBezTo>
                    <a:pt x="110" y="90"/>
                    <a:pt x="137" y="63"/>
                    <a:pt x="167" y="9"/>
                  </a:cubicBezTo>
                  <a:cubicBezTo>
                    <a:pt x="137" y="3"/>
                    <a:pt x="107" y="0"/>
                    <a:pt x="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2"/>
            <p:cNvSpPr/>
            <p:nvPr/>
          </p:nvSpPr>
          <p:spPr>
            <a:xfrm>
              <a:off x="6016800" y="2142650"/>
              <a:ext cx="31875" cy="5300"/>
            </a:xfrm>
            <a:custGeom>
              <a:avLst/>
              <a:gdLst/>
              <a:ahLst/>
              <a:cxnLst/>
              <a:rect l="l" t="t" r="r" b="b"/>
              <a:pathLst>
                <a:path w="1275" h="212" extrusionOk="0">
                  <a:moveTo>
                    <a:pt x="1275" y="1"/>
                  </a:moveTo>
                  <a:lnTo>
                    <a:pt x="1275" y="1"/>
                  </a:lnTo>
                  <a:cubicBezTo>
                    <a:pt x="846" y="13"/>
                    <a:pt x="430" y="13"/>
                    <a:pt x="1" y="13"/>
                  </a:cubicBezTo>
                  <a:cubicBezTo>
                    <a:pt x="177" y="167"/>
                    <a:pt x="368" y="211"/>
                    <a:pt x="566" y="211"/>
                  </a:cubicBezTo>
                  <a:cubicBezTo>
                    <a:pt x="795" y="211"/>
                    <a:pt x="1032" y="151"/>
                    <a:pt x="1263" y="132"/>
                  </a:cubicBezTo>
                  <a:cubicBezTo>
                    <a:pt x="1275" y="84"/>
                    <a:pt x="1275" y="60"/>
                    <a:pt x="1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2"/>
            <p:cNvSpPr/>
            <p:nvPr/>
          </p:nvSpPr>
          <p:spPr>
            <a:xfrm>
              <a:off x="5822450" y="2139675"/>
              <a:ext cx="8350" cy="3000"/>
            </a:xfrm>
            <a:custGeom>
              <a:avLst/>
              <a:gdLst/>
              <a:ahLst/>
              <a:cxnLst/>
              <a:rect l="l" t="t" r="r" b="b"/>
              <a:pathLst>
                <a:path w="334" h="120" extrusionOk="0">
                  <a:moveTo>
                    <a:pt x="298" y="1"/>
                  </a:moveTo>
                  <a:cubicBezTo>
                    <a:pt x="179" y="1"/>
                    <a:pt x="84" y="24"/>
                    <a:pt x="0" y="120"/>
                  </a:cubicBezTo>
                  <a:lnTo>
                    <a:pt x="334" y="120"/>
                  </a:lnTo>
                  <a:cubicBezTo>
                    <a:pt x="334" y="84"/>
                    <a:pt x="322" y="48"/>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2"/>
            <p:cNvSpPr/>
            <p:nvPr/>
          </p:nvSpPr>
          <p:spPr>
            <a:xfrm>
              <a:off x="5844475" y="2139675"/>
              <a:ext cx="4775" cy="3300"/>
            </a:xfrm>
            <a:custGeom>
              <a:avLst/>
              <a:gdLst/>
              <a:ahLst/>
              <a:cxnLst/>
              <a:rect l="l" t="t" r="r" b="b"/>
              <a:pathLst>
                <a:path w="191" h="132" extrusionOk="0">
                  <a:moveTo>
                    <a:pt x="12" y="1"/>
                  </a:moveTo>
                  <a:cubicBezTo>
                    <a:pt x="0" y="48"/>
                    <a:pt x="0" y="84"/>
                    <a:pt x="0" y="132"/>
                  </a:cubicBezTo>
                  <a:cubicBezTo>
                    <a:pt x="60" y="132"/>
                    <a:pt x="131" y="120"/>
                    <a:pt x="191" y="120"/>
                  </a:cubicBezTo>
                  <a:cubicBezTo>
                    <a:pt x="131" y="72"/>
                    <a:pt x="72" y="48"/>
                    <a:pt x="1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2"/>
            <p:cNvSpPr/>
            <p:nvPr/>
          </p:nvSpPr>
          <p:spPr>
            <a:xfrm>
              <a:off x="5830475" y="2142950"/>
              <a:ext cx="14025" cy="3825"/>
            </a:xfrm>
            <a:custGeom>
              <a:avLst/>
              <a:gdLst/>
              <a:ahLst/>
              <a:cxnLst/>
              <a:rect l="l" t="t" r="r" b="b"/>
              <a:pathLst>
                <a:path w="561" h="153" extrusionOk="0">
                  <a:moveTo>
                    <a:pt x="1" y="1"/>
                  </a:moveTo>
                  <a:cubicBezTo>
                    <a:pt x="90" y="102"/>
                    <a:pt x="182" y="152"/>
                    <a:pt x="276" y="152"/>
                  </a:cubicBezTo>
                  <a:cubicBezTo>
                    <a:pt x="370" y="152"/>
                    <a:pt x="465" y="102"/>
                    <a:pt x="5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2"/>
            <p:cNvSpPr/>
            <p:nvPr/>
          </p:nvSpPr>
          <p:spPr>
            <a:xfrm>
              <a:off x="5747725" y="2135800"/>
              <a:ext cx="11350" cy="3375"/>
            </a:xfrm>
            <a:custGeom>
              <a:avLst/>
              <a:gdLst/>
              <a:ahLst/>
              <a:cxnLst/>
              <a:rect l="l" t="t" r="r" b="b"/>
              <a:pathLst>
                <a:path w="454" h="135" extrusionOk="0">
                  <a:moveTo>
                    <a:pt x="1" y="1"/>
                  </a:moveTo>
                  <a:cubicBezTo>
                    <a:pt x="78" y="90"/>
                    <a:pt x="153" y="135"/>
                    <a:pt x="227" y="135"/>
                  </a:cubicBezTo>
                  <a:cubicBezTo>
                    <a:pt x="301" y="135"/>
                    <a:pt x="376" y="90"/>
                    <a:pt x="4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32"/>
            <p:cNvSpPr/>
            <p:nvPr/>
          </p:nvSpPr>
          <p:spPr>
            <a:xfrm>
              <a:off x="5905500" y="2245275"/>
              <a:ext cx="3875" cy="1875"/>
            </a:xfrm>
            <a:custGeom>
              <a:avLst/>
              <a:gdLst/>
              <a:ahLst/>
              <a:cxnLst/>
              <a:rect l="l" t="t" r="r" b="b"/>
              <a:pathLst>
                <a:path w="155" h="75" extrusionOk="0">
                  <a:moveTo>
                    <a:pt x="78" y="0"/>
                  </a:moveTo>
                  <a:cubicBezTo>
                    <a:pt x="56" y="0"/>
                    <a:pt x="30" y="18"/>
                    <a:pt x="0" y="63"/>
                  </a:cubicBezTo>
                  <a:cubicBezTo>
                    <a:pt x="48" y="63"/>
                    <a:pt x="107" y="75"/>
                    <a:pt x="155" y="75"/>
                  </a:cubicBezTo>
                  <a:cubicBezTo>
                    <a:pt x="134" y="33"/>
                    <a:pt x="109" y="0"/>
                    <a:pt x="7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32"/>
            <p:cNvSpPr/>
            <p:nvPr/>
          </p:nvSpPr>
          <p:spPr>
            <a:xfrm>
              <a:off x="5869300" y="2279550"/>
              <a:ext cx="7625" cy="2875"/>
            </a:xfrm>
            <a:custGeom>
              <a:avLst/>
              <a:gdLst/>
              <a:ahLst/>
              <a:cxnLst/>
              <a:rect l="l" t="t" r="r" b="b"/>
              <a:pathLst>
                <a:path w="305" h="115" extrusionOk="0">
                  <a:moveTo>
                    <a:pt x="107" y="1"/>
                  </a:moveTo>
                  <a:cubicBezTo>
                    <a:pt x="54" y="1"/>
                    <a:pt x="1" y="8"/>
                    <a:pt x="19" y="73"/>
                  </a:cubicBezTo>
                  <a:cubicBezTo>
                    <a:pt x="25" y="103"/>
                    <a:pt x="55" y="115"/>
                    <a:pt x="91" y="115"/>
                  </a:cubicBezTo>
                  <a:cubicBezTo>
                    <a:pt x="126" y="115"/>
                    <a:pt x="168" y="103"/>
                    <a:pt x="198" y="85"/>
                  </a:cubicBezTo>
                  <a:cubicBezTo>
                    <a:pt x="245" y="73"/>
                    <a:pt x="269" y="25"/>
                    <a:pt x="305" y="2"/>
                  </a:cubicBezTo>
                  <a:lnTo>
                    <a:pt x="150" y="2"/>
                  </a:lnTo>
                  <a:cubicBezTo>
                    <a:pt x="137" y="2"/>
                    <a:pt x="122" y="1"/>
                    <a:pt x="1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2"/>
            <p:cNvSpPr/>
            <p:nvPr/>
          </p:nvSpPr>
          <p:spPr>
            <a:xfrm>
              <a:off x="5316425" y="2171225"/>
              <a:ext cx="65500" cy="14525"/>
            </a:xfrm>
            <a:custGeom>
              <a:avLst/>
              <a:gdLst/>
              <a:ahLst/>
              <a:cxnLst/>
              <a:rect l="l" t="t" r="r" b="b"/>
              <a:pathLst>
                <a:path w="2620" h="581" extrusionOk="0">
                  <a:moveTo>
                    <a:pt x="1358" y="1"/>
                  </a:moveTo>
                  <a:cubicBezTo>
                    <a:pt x="1346" y="13"/>
                    <a:pt x="1310" y="13"/>
                    <a:pt x="1286" y="13"/>
                  </a:cubicBezTo>
                  <a:cubicBezTo>
                    <a:pt x="1203" y="36"/>
                    <a:pt x="1120" y="60"/>
                    <a:pt x="1060" y="108"/>
                  </a:cubicBezTo>
                  <a:cubicBezTo>
                    <a:pt x="1036" y="157"/>
                    <a:pt x="1013" y="176"/>
                    <a:pt x="991" y="176"/>
                  </a:cubicBezTo>
                  <a:cubicBezTo>
                    <a:pt x="959" y="176"/>
                    <a:pt x="928" y="138"/>
                    <a:pt x="894" y="96"/>
                  </a:cubicBezTo>
                  <a:cubicBezTo>
                    <a:pt x="841" y="73"/>
                    <a:pt x="783" y="65"/>
                    <a:pt x="727" y="65"/>
                  </a:cubicBezTo>
                  <a:cubicBezTo>
                    <a:pt x="694" y="65"/>
                    <a:pt x="662" y="68"/>
                    <a:pt x="632" y="72"/>
                  </a:cubicBezTo>
                  <a:lnTo>
                    <a:pt x="453" y="120"/>
                  </a:lnTo>
                  <a:cubicBezTo>
                    <a:pt x="286" y="191"/>
                    <a:pt x="1" y="155"/>
                    <a:pt x="36" y="465"/>
                  </a:cubicBezTo>
                  <a:cubicBezTo>
                    <a:pt x="72" y="513"/>
                    <a:pt x="132" y="548"/>
                    <a:pt x="215" y="572"/>
                  </a:cubicBezTo>
                  <a:cubicBezTo>
                    <a:pt x="287" y="578"/>
                    <a:pt x="359" y="580"/>
                    <a:pt x="431" y="580"/>
                  </a:cubicBezTo>
                  <a:cubicBezTo>
                    <a:pt x="832" y="580"/>
                    <a:pt x="1224" y="505"/>
                    <a:pt x="1608" y="465"/>
                  </a:cubicBezTo>
                  <a:lnTo>
                    <a:pt x="1786" y="417"/>
                  </a:lnTo>
                  <a:cubicBezTo>
                    <a:pt x="1852" y="388"/>
                    <a:pt x="1914" y="373"/>
                    <a:pt x="1978" y="373"/>
                  </a:cubicBezTo>
                  <a:cubicBezTo>
                    <a:pt x="2042" y="373"/>
                    <a:pt x="2108" y="388"/>
                    <a:pt x="2179" y="417"/>
                  </a:cubicBezTo>
                  <a:lnTo>
                    <a:pt x="2370" y="417"/>
                  </a:lnTo>
                  <a:cubicBezTo>
                    <a:pt x="2465" y="358"/>
                    <a:pt x="2620" y="286"/>
                    <a:pt x="2620" y="239"/>
                  </a:cubicBezTo>
                  <a:cubicBezTo>
                    <a:pt x="2613" y="161"/>
                    <a:pt x="2561" y="154"/>
                    <a:pt x="2501" y="154"/>
                  </a:cubicBezTo>
                  <a:cubicBezTo>
                    <a:pt x="2488" y="154"/>
                    <a:pt x="2474" y="154"/>
                    <a:pt x="2460" y="154"/>
                  </a:cubicBezTo>
                  <a:cubicBezTo>
                    <a:pt x="2423" y="154"/>
                    <a:pt x="2386" y="152"/>
                    <a:pt x="2358" y="132"/>
                  </a:cubicBezTo>
                  <a:cubicBezTo>
                    <a:pt x="2298" y="108"/>
                    <a:pt x="2251" y="60"/>
                    <a:pt x="2191" y="13"/>
                  </a:cubicBezTo>
                  <a:cubicBezTo>
                    <a:pt x="1906" y="13"/>
                    <a:pt x="1632" y="13"/>
                    <a:pt x="135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2"/>
            <p:cNvSpPr/>
            <p:nvPr/>
          </p:nvSpPr>
          <p:spPr>
            <a:xfrm>
              <a:off x="5172950" y="2150700"/>
              <a:ext cx="34550" cy="43375"/>
            </a:xfrm>
            <a:custGeom>
              <a:avLst/>
              <a:gdLst/>
              <a:ahLst/>
              <a:cxnLst/>
              <a:rect l="l" t="t" r="r" b="b"/>
              <a:pathLst>
                <a:path w="1382" h="1735" extrusionOk="0">
                  <a:moveTo>
                    <a:pt x="406" y="0"/>
                  </a:moveTo>
                  <a:cubicBezTo>
                    <a:pt x="275" y="24"/>
                    <a:pt x="167" y="24"/>
                    <a:pt x="48" y="24"/>
                  </a:cubicBezTo>
                  <a:lnTo>
                    <a:pt x="1" y="60"/>
                  </a:lnTo>
                  <a:lnTo>
                    <a:pt x="48" y="107"/>
                  </a:lnTo>
                  <a:cubicBezTo>
                    <a:pt x="84" y="167"/>
                    <a:pt x="132" y="214"/>
                    <a:pt x="179" y="274"/>
                  </a:cubicBezTo>
                  <a:cubicBezTo>
                    <a:pt x="382" y="345"/>
                    <a:pt x="382" y="536"/>
                    <a:pt x="465" y="703"/>
                  </a:cubicBezTo>
                  <a:cubicBezTo>
                    <a:pt x="679" y="1000"/>
                    <a:pt x="798" y="1346"/>
                    <a:pt x="906" y="1703"/>
                  </a:cubicBezTo>
                  <a:cubicBezTo>
                    <a:pt x="936" y="1723"/>
                    <a:pt x="965" y="1735"/>
                    <a:pt x="992" y="1735"/>
                  </a:cubicBezTo>
                  <a:cubicBezTo>
                    <a:pt x="1028" y="1735"/>
                    <a:pt x="1062" y="1715"/>
                    <a:pt x="1096" y="1667"/>
                  </a:cubicBezTo>
                  <a:cubicBezTo>
                    <a:pt x="1382" y="1191"/>
                    <a:pt x="941" y="738"/>
                    <a:pt x="1037" y="262"/>
                  </a:cubicBezTo>
                  <a:lnTo>
                    <a:pt x="1037" y="214"/>
                  </a:lnTo>
                  <a:lnTo>
                    <a:pt x="1037" y="167"/>
                  </a:lnTo>
                  <a:cubicBezTo>
                    <a:pt x="955" y="64"/>
                    <a:pt x="857" y="47"/>
                    <a:pt x="756" y="47"/>
                  </a:cubicBezTo>
                  <a:cubicBezTo>
                    <a:pt x="707" y="47"/>
                    <a:pt x="657" y="51"/>
                    <a:pt x="609" y="51"/>
                  </a:cubicBezTo>
                  <a:cubicBezTo>
                    <a:pt x="537" y="51"/>
                    <a:pt x="467" y="43"/>
                    <a:pt x="4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2"/>
            <p:cNvSpPr/>
            <p:nvPr/>
          </p:nvSpPr>
          <p:spPr>
            <a:xfrm>
              <a:off x="5190825" y="2156950"/>
              <a:ext cx="27100" cy="41100"/>
            </a:xfrm>
            <a:custGeom>
              <a:avLst/>
              <a:gdLst/>
              <a:ahLst/>
              <a:cxnLst/>
              <a:rect l="l" t="t" r="r" b="b"/>
              <a:pathLst>
                <a:path w="1084" h="1644" extrusionOk="0">
                  <a:moveTo>
                    <a:pt x="322" y="0"/>
                  </a:moveTo>
                  <a:cubicBezTo>
                    <a:pt x="0" y="155"/>
                    <a:pt x="179" y="417"/>
                    <a:pt x="226" y="619"/>
                  </a:cubicBezTo>
                  <a:cubicBezTo>
                    <a:pt x="298" y="905"/>
                    <a:pt x="369" y="1167"/>
                    <a:pt x="310" y="1453"/>
                  </a:cubicBezTo>
                  <a:cubicBezTo>
                    <a:pt x="262" y="1572"/>
                    <a:pt x="322" y="1619"/>
                    <a:pt x="417" y="1643"/>
                  </a:cubicBezTo>
                  <a:cubicBezTo>
                    <a:pt x="560" y="1572"/>
                    <a:pt x="584" y="1417"/>
                    <a:pt x="619" y="1298"/>
                  </a:cubicBezTo>
                  <a:cubicBezTo>
                    <a:pt x="679" y="1238"/>
                    <a:pt x="762" y="1238"/>
                    <a:pt x="834" y="1238"/>
                  </a:cubicBezTo>
                  <a:cubicBezTo>
                    <a:pt x="905" y="1238"/>
                    <a:pt x="976" y="1238"/>
                    <a:pt x="1060" y="1191"/>
                  </a:cubicBezTo>
                  <a:cubicBezTo>
                    <a:pt x="1084" y="1155"/>
                    <a:pt x="1084" y="1107"/>
                    <a:pt x="1084" y="1048"/>
                  </a:cubicBezTo>
                  <a:cubicBezTo>
                    <a:pt x="1060" y="977"/>
                    <a:pt x="1012" y="893"/>
                    <a:pt x="953" y="857"/>
                  </a:cubicBezTo>
                  <a:cubicBezTo>
                    <a:pt x="893" y="810"/>
                    <a:pt x="834" y="774"/>
                    <a:pt x="786" y="715"/>
                  </a:cubicBezTo>
                  <a:cubicBezTo>
                    <a:pt x="786" y="679"/>
                    <a:pt x="798" y="619"/>
                    <a:pt x="822" y="572"/>
                  </a:cubicBezTo>
                  <a:cubicBezTo>
                    <a:pt x="822" y="512"/>
                    <a:pt x="798" y="465"/>
                    <a:pt x="762" y="417"/>
                  </a:cubicBezTo>
                  <a:cubicBezTo>
                    <a:pt x="619" y="274"/>
                    <a:pt x="345" y="274"/>
                    <a:pt x="3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2"/>
            <p:cNvSpPr/>
            <p:nvPr/>
          </p:nvSpPr>
          <p:spPr>
            <a:xfrm>
              <a:off x="5251825" y="2167325"/>
              <a:ext cx="44975" cy="9725"/>
            </a:xfrm>
            <a:custGeom>
              <a:avLst/>
              <a:gdLst/>
              <a:ahLst/>
              <a:cxnLst/>
              <a:rect l="l" t="t" r="r" b="b"/>
              <a:pathLst>
                <a:path w="1799" h="389" extrusionOk="0">
                  <a:moveTo>
                    <a:pt x="1092" y="1"/>
                  </a:moveTo>
                  <a:cubicBezTo>
                    <a:pt x="743" y="1"/>
                    <a:pt x="391" y="30"/>
                    <a:pt x="49" y="38"/>
                  </a:cubicBezTo>
                  <a:cubicBezTo>
                    <a:pt x="1" y="133"/>
                    <a:pt x="25" y="204"/>
                    <a:pt x="96" y="264"/>
                  </a:cubicBezTo>
                  <a:cubicBezTo>
                    <a:pt x="370" y="347"/>
                    <a:pt x="635" y="389"/>
                    <a:pt x="898" y="389"/>
                  </a:cubicBezTo>
                  <a:cubicBezTo>
                    <a:pt x="1162" y="389"/>
                    <a:pt x="1424" y="347"/>
                    <a:pt x="1692" y="264"/>
                  </a:cubicBezTo>
                  <a:cubicBezTo>
                    <a:pt x="1775" y="216"/>
                    <a:pt x="1799" y="145"/>
                    <a:pt x="1751" y="50"/>
                  </a:cubicBezTo>
                  <a:cubicBezTo>
                    <a:pt x="1534" y="13"/>
                    <a:pt x="1314" y="1"/>
                    <a:pt x="10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2"/>
            <p:cNvSpPr/>
            <p:nvPr/>
          </p:nvSpPr>
          <p:spPr>
            <a:xfrm>
              <a:off x="5210175" y="2167075"/>
              <a:ext cx="42875" cy="10175"/>
            </a:xfrm>
            <a:custGeom>
              <a:avLst/>
              <a:gdLst/>
              <a:ahLst/>
              <a:cxnLst/>
              <a:rect l="l" t="t" r="r" b="b"/>
              <a:pathLst>
                <a:path w="1715" h="407" extrusionOk="0">
                  <a:moveTo>
                    <a:pt x="0" y="0"/>
                  </a:moveTo>
                  <a:lnTo>
                    <a:pt x="0" y="155"/>
                  </a:lnTo>
                  <a:cubicBezTo>
                    <a:pt x="282" y="323"/>
                    <a:pt x="571" y="406"/>
                    <a:pt x="861" y="406"/>
                  </a:cubicBezTo>
                  <a:cubicBezTo>
                    <a:pt x="1145" y="406"/>
                    <a:pt x="1431" y="326"/>
                    <a:pt x="1715" y="167"/>
                  </a:cubicBezTo>
                  <a:lnTo>
                    <a:pt x="1715" y="107"/>
                  </a:lnTo>
                  <a:lnTo>
                    <a:pt x="1715" y="48"/>
                  </a:lnTo>
                  <a:cubicBezTo>
                    <a:pt x="1423" y="12"/>
                    <a:pt x="1134" y="6"/>
                    <a:pt x="848" y="6"/>
                  </a:cubicBezTo>
                  <a:cubicBezTo>
                    <a:pt x="705" y="6"/>
                    <a:pt x="563" y="7"/>
                    <a:pt x="422" y="7"/>
                  </a:cubicBezTo>
                  <a:cubicBezTo>
                    <a:pt x="281" y="7"/>
                    <a:pt x="140" y="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2"/>
            <p:cNvSpPr/>
            <p:nvPr/>
          </p:nvSpPr>
          <p:spPr>
            <a:xfrm>
              <a:off x="5216125" y="2149600"/>
              <a:ext cx="36925" cy="3625"/>
            </a:xfrm>
            <a:custGeom>
              <a:avLst/>
              <a:gdLst/>
              <a:ahLst/>
              <a:cxnLst/>
              <a:rect l="l" t="t" r="r" b="b"/>
              <a:pathLst>
                <a:path w="1477" h="145" extrusionOk="0">
                  <a:moveTo>
                    <a:pt x="797" y="1"/>
                  </a:moveTo>
                  <a:cubicBezTo>
                    <a:pt x="551" y="1"/>
                    <a:pt x="303" y="33"/>
                    <a:pt x="61" y="33"/>
                  </a:cubicBezTo>
                  <a:cubicBezTo>
                    <a:pt x="41" y="33"/>
                    <a:pt x="20" y="33"/>
                    <a:pt x="0" y="32"/>
                  </a:cubicBezTo>
                  <a:lnTo>
                    <a:pt x="0" y="32"/>
                  </a:lnTo>
                  <a:cubicBezTo>
                    <a:pt x="270" y="127"/>
                    <a:pt x="544" y="145"/>
                    <a:pt x="824" y="145"/>
                  </a:cubicBezTo>
                  <a:cubicBezTo>
                    <a:pt x="995" y="145"/>
                    <a:pt x="1169" y="138"/>
                    <a:pt x="1346" y="138"/>
                  </a:cubicBezTo>
                  <a:cubicBezTo>
                    <a:pt x="1389" y="138"/>
                    <a:pt x="1433" y="138"/>
                    <a:pt x="1477" y="139"/>
                  </a:cubicBezTo>
                  <a:cubicBezTo>
                    <a:pt x="1256" y="29"/>
                    <a:pt x="1027" y="1"/>
                    <a:pt x="79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2"/>
            <p:cNvSpPr/>
            <p:nvPr/>
          </p:nvSpPr>
          <p:spPr>
            <a:xfrm>
              <a:off x="5322375" y="2167725"/>
              <a:ext cx="27700" cy="9150"/>
            </a:xfrm>
            <a:custGeom>
              <a:avLst/>
              <a:gdLst/>
              <a:ahLst/>
              <a:cxnLst/>
              <a:rect l="l" t="t" r="r" b="b"/>
              <a:pathLst>
                <a:path w="1108" h="366" extrusionOk="0">
                  <a:moveTo>
                    <a:pt x="666" y="1"/>
                  </a:moveTo>
                  <a:cubicBezTo>
                    <a:pt x="531" y="1"/>
                    <a:pt x="394" y="23"/>
                    <a:pt x="260" y="23"/>
                  </a:cubicBezTo>
                  <a:cubicBezTo>
                    <a:pt x="245" y="23"/>
                    <a:pt x="230" y="22"/>
                    <a:pt x="215" y="22"/>
                  </a:cubicBezTo>
                  <a:cubicBezTo>
                    <a:pt x="108" y="93"/>
                    <a:pt x="1" y="176"/>
                    <a:pt x="60" y="331"/>
                  </a:cubicBezTo>
                  <a:cubicBezTo>
                    <a:pt x="105" y="354"/>
                    <a:pt x="147" y="366"/>
                    <a:pt x="190" y="366"/>
                  </a:cubicBezTo>
                  <a:cubicBezTo>
                    <a:pt x="237" y="366"/>
                    <a:pt x="284" y="351"/>
                    <a:pt x="334" y="319"/>
                  </a:cubicBezTo>
                  <a:lnTo>
                    <a:pt x="382" y="295"/>
                  </a:lnTo>
                  <a:cubicBezTo>
                    <a:pt x="457" y="238"/>
                    <a:pt x="538" y="225"/>
                    <a:pt x="622" y="225"/>
                  </a:cubicBezTo>
                  <a:cubicBezTo>
                    <a:pt x="694" y="225"/>
                    <a:pt x="768" y="235"/>
                    <a:pt x="840" y="235"/>
                  </a:cubicBezTo>
                  <a:cubicBezTo>
                    <a:pt x="912" y="235"/>
                    <a:pt x="982" y="225"/>
                    <a:pt x="1048" y="188"/>
                  </a:cubicBezTo>
                  <a:lnTo>
                    <a:pt x="1108" y="141"/>
                  </a:lnTo>
                  <a:cubicBezTo>
                    <a:pt x="965" y="28"/>
                    <a:pt x="816" y="1"/>
                    <a:pt x="6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2"/>
            <p:cNvSpPr/>
            <p:nvPr/>
          </p:nvSpPr>
          <p:spPr>
            <a:xfrm>
              <a:off x="5295600" y="2168550"/>
              <a:ext cx="20550" cy="9250"/>
            </a:xfrm>
            <a:custGeom>
              <a:avLst/>
              <a:gdLst/>
              <a:ahLst/>
              <a:cxnLst/>
              <a:rect l="l" t="t" r="r" b="b"/>
              <a:pathLst>
                <a:path w="822" h="370" extrusionOk="0">
                  <a:moveTo>
                    <a:pt x="738" y="1"/>
                  </a:moveTo>
                  <a:cubicBezTo>
                    <a:pt x="476" y="1"/>
                    <a:pt x="238" y="24"/>
                    <a:pt x="0" y="24"/>
                  </a:cubicBezTo>
                  <a:lnTo>
                    <a:pt x="0" y="108"/>
                  </a:lnTo>
                  <a:cubicBezTo>
                    <a:pt x="0" y="203"/>
                    <a:pt x="48" y="262"/>
                    <a:pt x="119" y="322"/>
                  </a:cubicBezTo>
                  <a:cubicBezTo>
                    <a:pt x="179" y="346"/>
                    <a:pt x="226" y="346"/>
                    <a:pt x="286" y="346"/>
                  </a:cubicBezTo>
                  <a:cubicBezTo>
                    <a:pt x="323" y="325"/>
                    <a:pt x="357" y="318"/>
                    <a:pt x="389" y="318"/>
                  </a:cubicBezTo>
                  <a:cubicBezTo>
                    <a:pt x="452" y="318"/>
                    <a:pt x="509" y="346"/>
                    <a:pt x="572" y="370"/>
                  </a:cubicBezTo>
                  <a:cubicBezTo>
                    <a:pt x="655" y="370"/>
                    <a:pt x="750" y="346"/>
                    <a:pt x="798" y="251"/>
                  </a:cubicBezTo>
                  <a:cubicBezTo>
                    <a:pt x="822" y="155"/>
                    <a:pt x="810" y="72"/>
                    <a:pt x="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2"/>
            <p:cNvSpPr/>
            <p:nvPr/>
          </p:nvSpPr>
          <p:spPr>
            <a:xfrm>
              <a:off x="5313450" y="2168250"/>
              <a:ext cx="14300" cy="8925"/>
            </a:xfrm>
            <a:custGeom>
              <a:avLst/>
              <a:gdLst/>
              <a:ahLst/>
              <a:cxnLst/>
              <a:rect l="l" t="t" r="r" b="b"/>
              <a:pathLst>
                <a:path w="572" h="357" extrusionOk="0">
                  <a:moveTo>
                    <a:pt x="0" y="1"/>
                  </a:moveTo>
                  <a:lnTo>
                    <a:pt x="0" y="251"/>
                  </a:lnTo>
                  <a:cubicBezTo>
                    <a:pt x="70" y="326"/>
                    <a:pt x="140" y="356"/>
                    <a:pt x="210" y="356"/>
                  </a:cubicBezTo>
                  <a:cubicBezTo>
                    <a:pt x="283" y="356"/>
                    <a:pt x="356" y="323"/>
                    <a:pt x="429" y="274"/>
                  </a:cubicBezTo>
                  <a:lnTo>
                    <a:pt x="57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2"/>
            <p:cNvSpPr/>
            <p:nvPr/>
          </p:nvSpPr>
          <p:spPr>
            <a:xfrm>
              <a:off x="5183675" y="2150400"/>
              <a:ext cx="27700" cy="4175"/>
            </a:xfrm>
            <a:custGeom>
              <a:avLst/>
              <a:gdLst/>
              <a:ahLst/>
              <a:cxnLst/>
              <a:rect l="l" t="t" r="r" b="b"/>
              <a:pathLst>
                <a:path w="1108" h="167" extrusionOk="0">
                  <a:moveTo>
                    <a:pt x="0" y="0"/>
                  </a:moveTo>
                  <a:cubicBezTo>
                    <a:pt x="215" y="60"/>
                    <a:pt x="417" y="107"/>
                    <a:pt x="631" y="167"/>
                  </a:cubicBezTo>
                  <a:cubicBezTo>
                    <a:pt x="774" y="119"/>
                    <a:pt x="941" y="60"/>
                    <a:pt x="1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32"/>
            <p:cNvSpPr/>
            <p:nvPr/>
          </p:nvSpPr>
          <p:spPr>
            <a:xfrm>
              <a:off x="5351550" y="2154275"/>
              <a:ext cx="17875" cy="2400"/>
            </a:xfrm>
            <a:custGeom>
              <a:avLst/>
              <a:gdLst/>
              <a:ahLst/>
              <a:cxnLst/>
              <a:rect l="l" t="t" r="r" b="b"/>
              <a:pathLst>
                <a:path w="715" h="96" extrusionOk="0">
                  <a:moveTo>
                    <a:pt x="0" y="0"/>
                  </a:moveTo>
                  <a:cubicBezTo>
                    <a:pt x="88" y="60"/>
                    <a:pt x="186" y="70"/>
                    <a:pt x="285" y="70"/>
                  </a:cubicBezTo>
                  <a:cubicBezTo>
                    <a:pt x="332" y="70"/>
                    <a:pt x="380" y="68"/>
                    <a:pt x="427" y="68"/>
                  </a:cubicBezTo>
                  <a:cubicBezTo>
                    <a:pt x="494" y="68"/>
                    <a:pt x="559" y="73"/>
                    <a:pt x="620" y="95"/>
                  </a:cubicBezTo>
                  <a:cubicBezTo>
                    <a:pt x="655" y="48"/>
                    <a:pt x="679" y="24"/>
                    <a:pt x="7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32"/>
            <p:cNvSpPr/>
            <p:nvPr/>
          </p:nvSpPr>
          <p:spPr>
            <a:xfrm>
              <a:off x="5344400" y="2154275"/>
              <a:ext cx="6875" cy="1350"/>
            </a:xfrm>
            <a:custGeom>
              <a:avLst/>
              <a:gdLst/>
              <a:ahLst/>
              <a:cxnLst/>
              <a:rect l="l" t="t" r="r" b="b"/>
              <a:pathLst>
                <a:path w="275" h="54" extrusionOk="0">
                  <a:moveTo>
                    <a:pt x="1" y="0"/>
                  </a:moveTo>
                  <a:cubicBezTo>
                    <a:pt x="48" y="36"/>
                    <a:pt x="93" y="54"/>
                    <a:pt x="138" y="54"/>
                  </a:cubicBezTo>
                  <a:cubicBezTo>
                    <a:pt x="182" y="54"/>
                    <a:pt x="227" y="36"/>
                    <a:pt x="27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2"/>
            <p:cNvSpPr/>
            <p:nvPr/>
          </p:nvSpPr>
          <p:spPr>
            <a:xfrm>
              <a:off x="5217300" y="2223625"/>
              <a:ext cx="128925" cy="16400"/>
            </a:xfrm>
            <a:custGeom>
              <a:avLst/>
              <a:gdLst/>
              <a:ahLst/>
              <a:cxnLst/>
              <a:rect l="l" t="t" r="r" b="b"/>
              <a:pathLst>
                <a:path w="5157" h="656" extrusionOk="0">
                  <a:moveTo>
                    <a:pt x="2628" y="0"/>
                  </a:moveTo>
                  <a:cubicBezTo>
                    <a:pt x="2363" y="0"/>
                    <a:pt x="2102" y="42"/>
                    <a:pt x="1858" y="203"/>
                  </a:cubicBezTo>
                  <a:lnTo>
                    <a:pt x="1703" y="203"/>
                  </a:lnTo>
                  <a:cubicBezTo>
                    <a:pt x="1663" y="169"/>
                    <a:pt x="1611" y="154"/>
                    <a:pt x="1559" y="154"/>
                  </a:cubicBezTo>
                  <a:cubicBezTo>
                    <a:pt x="1519" y="154"/>
                    <a:pt x="1478" y="163"/>
                    <a:pt x="1441" y="179"/>
                  </a:cubicBezTo>
                  <a:lnTo>
                    <a:pt x="1275" y="179"/>
                  </a:lnTo>
                  <a:cubicBezTo>
                    <a:pt x="1255" y="169"/>
                    <a:pt x="1237" y="163"/>
                    <a:pt x="1220" y="163"/>
                  </a:cubicBezTo>
                  <a:cubicBezTo>
                    <a:pt x="1195" y="163"/>
                    <a:pt x="1172" y="175"/>
                    <a:pt x="1144" y="203"/>
                  </a:cubicBezTo>
                  <a:lnTo>
                    <a:pt x="1" y="203"/>
                  </a:lnTo>
                  <a:cubicBezTo>
                    <a:pt x="72" y="298"/>
                    <a:pt x="96" y="405"/>
                    <a:pt x="144" y="405"/>
                  </a:cubicBezTo>
                  <a:cubicBezTo>
                    <a:pt x="1811" y="619"/>
                    <a:pt x="3489" y="441"/>
                    <a:pt x="5156" y="655"/>
                  </a:cubicBezTo>
                  <a:lnTo>
                    <a:pt x="5144" y="572"/>
                  </a:lnTo>
                  <a:cubicBezTo>
                    <a:pt x="5061" y="238"/>
                    <a:pt x="4704" y="381"/>
                    <a:pt x="4501" y="215"/>
                  </a:cubicBezTo>
                  <a:cubicBezTo>
                    <a:pt x="4305" y="105"/>
                    <a:pt x="4099" y="46"/>
                    <a:pt x="3882" y="46"/>
                  </a:cubicBezTo>
                  <a:cubicBezTo>
                    <a:pt x="3863" y="46"/>
                    <a:pt x="3843" y="47"/>
                    <a:pt x="3823" y="48"/>
                  </a:cubicBezTo>
                  <a:cubicBezTo>
                    <a:pt x="3751" y="48"/>
                    <a:pt x="3668" y="48"/>
                    <a:pt x="3608" y="60"/>
                  </a:cubicBezTo>
                  <a:cubicBezTo>
                    <a:pt x="3574" y="65"/>
                    <a:pt x="3540" y="68"/>
                    <a:pt x="3507" y="68"/>
                  </a:cubicBezTo>
                  <a:cubicBezTo>
                    <a:pt x="3402" y="68"/>
                    <a:pt x="3300" y="45"/>
                    <a:pt x="3192" y="36"/>
                  </a:cubicBezTo>
                  <a:cubicBezTo>
                    <a:pt x="3004" y="21"/>
                    <a:pt x="2815" y="0"/>
                    <a:pt x="262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2"/>
            <p:cNvSpPr/>
            <p:nvPr/>
          </p:nvSpPr>
          <p:spPr>
            <a:xfrm>
              <a:off x="5240525" y="2243550"/>
              <a:ext cx="71450" cy="7525"/>
            </a:xfrm>
            <a:custGeom>
              <a:avLst/>
              <a:gdLst/>
              <a:ahLst/>
              <a:cxnLst/>
              <a:rect l="l" t="t" r="r" b="b"/>
              <a:pathLst>
                <a:path w="2858" h="301" extrusionOk="0">
                  <a:moveTo>
                    <a:pt x="2167" y="1"/>
                  </a:moveTo>
                  <a:cubicBezTo>
                    <a:pt x="1548" y="13"/>
                    <a:pt x="953" y="13"/>
                    <a:pt x="346" y="13"/>
                  </a:cubicBezTo>
                  <a:cubicBezTo>
                    <a:pt x="274" y="120"/>
                    <a:pt x="0" y="1"/>
                    <a:pt x="84" y="263"/>
                  </a:cubicBezTo>
                  <a:cubicBezTo>
                    <a:pt x="569" y="288"/>
                    <a:pt x="1054" y="300"/>
                    <a:pt x="1539" y="300"/>
                  </a:cubicBezTo>
                  <a:cubicBezTo>
                    <a:pt x="1959" y="300"/>
                    <a:pt x="2378" y="291"/>
                    <a:pt x="2798" y="275"/>
                  </a:cubicBezTo>
                  <a:cubicBezTo>
                    <a:pt x="2858" y="215"/>
                    <a:pt x="2858" y="156"/>
                    <a:pt x="2775" y="120"/>
                  </a:cubicBezTo>
                  <a:cubicBezTo>
                    <a:pt x="2584" y="37"/>
                    <a:pt x="2382" y="1"/>
                    <a:pt x="2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2"/>
            <p:cNvSpPr/>
            <p:nvPr/>
          </p:nvSpPr>
          <p:spPr>
            <a:xfrm>
              <a:off x="5263750" y="2217075"/>
              <a:ext cx="48825" cy="12225"/>
            </a:xfrm>
            <a:custGeom>
              <a:avLst/>
              <a:gdLst/>
              <a:ahLst/>
              <a:cxnLst/>
              <a:rect l="l" t="t" r="r" b="b"/>
              <a:pathLst>
                <a:path w="1953" h="489" extrusionOk="0">
                  <a:moveTo>
                    <a:pt x="753" y="10"/>
                  </a:moveTo>
                  <a:cubicBezTo>
                    <a:pt x="728" y="10"/>
                    <a:pt x="703" y="11"/>
                    <a:pt x="679" y="12"/>
                  </a:cubicBezTo>
                  <a:cubicBezTo>
                    <a:pt x="500" y="84"/>
                    <a:pt x="262" y="0"/>
                    <a:pt x="143" y="215"/>
                  </a:cubicBezTo>
                  <a:cubicBezTo>
                    <a:pt x="83" y="310"/>
                    <a:pt x="36" y="381"/>
                    <a:pt x="0" y="477"/>
                  </a:cubicBezTo>
                  <a:cubicBezTo>
                    <a:pt x="512" y="477"/>
                    <a:pt x="1036" y="488"/>
                    <a:pt x="1560" y="488"/>
                  </a:cubicBezTo>
                  <a:lnTo>
                    <a:pt x="1619" y="488"/>
                  </a:lnTo>
                  <a:lnTo>
                    <a:pt x="1619" y="429"/>
                  </a:lnTo>
                  <a:lnTo>
                    <a:pt x="1667" y="477"/>
                  </a:lnTo>
                  <a:lnTo>
                    <a:pt x="1727" y="488"/>
                  </a:lnTo>
                  <a:cubicBezTo>
                    <a:pt x="1774" y="477"/>
                    <a:pt x="1834" y="477"/>
                    <a:pt x="1869" y="465"/>
                  </a:cubicBezTo>
                  <a:cubicBezTo>
                    <a:pt x="1953" y="369"/>
                    <a:pt x="1953" y="262"/>
                    <a:pt x="1881" y="155"/>
                  </a:cubicBezTo>
                  <a:cubicBezTo>
                    <a:pt x="1803" y="100"/>
                    <a:pt x="1720" y="77"/>
                    <a:pt x="1635" y="77"/>
                  </a:cubicBezTo>
                  <a:cubicBezTo>
                    <a:pt x="1591" y="77"/>
                    <a:pt x="1546" y="83"/>
                    <a:pt x="1500" y="96"/>
                  </a:cubicBezTo>
                  <a:cubicBezTo>
                    <a:pt x="1465" y="155"/>
                    <a:pt x="1426" y="185"/>
                    <a:pt x="1386" y="185"/>
                  </a:cubicBezTo>
                  <a:cubicBezTo>
                    <a:pt x="1346" y="185"/>
                    <a:pt x="1304" y="155"/>
                    <a:pt x="1262" y="96"/>
                  </a:cubicBezTo>
                  <a:cubicBezTo>
                    <a:pt x="1096" y="44"/>
                    <a:pt x="921" y="10"/>
                    <a:pt x="753" y="1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2"/>
            <p:cNvSpPr/>
            <p:nvPr/>
          </p:nvSpPr>
          <p:spPr>
            <a:xfrm>
              <a:off x="5194375" y="2182850"/>
              <a:ext cx="25050" cy="58650"/>
            </a:xfrm>
            <a:custGeom>
              <a:avLst/>
              <a:gdLst/>
              <a:ahLst/>
              <a:cxnLst/>
              <a:rect l="l" t="t" r="r" b="b"/>
              <a:pathLst>
                <a:path w="1002" h="2346" extrusionOk="0">
                  <a:moveTo>
                    <a:pt x="477" y="0"/>
                  </a:moveTo>
                  <a:cubicBezTo>
                    <a:pt x="239" y="167"/>
                    <a:pt x="358" y="417"/>
                    <a:pt x="287" y="619"/>
                  </a:cubicBezTo>
                  <a:cubicBezTo>
                    <a:pt x="203" y="1060"/>
                    <a:pt x="1" y="1488"/>
                    <a:pt x="61" y="1976"/>
                  </a:cubicBezTo>
                  <a:cubicBezTo>
                    <a:pt x="84" y="2048"/>
                    <a:pt x="120" y="2107"/>
                    <a:pt x="180" y="2167"/>
                  </a:cubicBezTo>
                  <a:cubicBezTo>
                    <a:pt x="203" y="2227"/>
                    <a:pt x="203" y="2286"/>
                    <a:pt x="215" y="2346"/>
                  </a:cubicBezTo>
                  <a:cubicBezTo>
                    <a:pt x="299" y="2143"/>
                    <a:pt x="394" y="1941"/>
                    <a:pt x="477" y="1738"/>
                  </a:cubicBezTo>
                  <a:cubicBezTo>
                    <a:pt x="525" y="1679"/>
                    <a:pt x="572" y="1631"/>
                    <a:pt x="632" y="1607"/>
                  </a:cubicBezTo>
                  <a:cubicBezTo>
                    <a:pt x="715" y="1595"/>
                    <a:pt x="811" y="1595"/>
                    <a:pt x="894" y="1572"/>
                  </a:cubicBezTo>
                  <a:cubicBezTo>
                    <a:pt x="1001" y="1310"/>
                    <a:pt x="656" y="1429"/>
                    <a:pt x="632" y="1274"/>
                  </a:cubicBezTo>
                  <a:lnTo>
                    <a:pt x="632" y="1250"/>
                  </a:lnTo>
                  <a:cubicBezTo>
                    <a:pt x="453" y="905"/>
                    <a:pt x="692" y="548"/>
                    <a:pt x="561" y="202"/>
                  </a:cubicBezTo>
                  <a:cubicBezTo>
                    <a:pt x="561" y="131"/>
                    <a:pt x="525" y="60"/>
                    <a:pt x="47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2"/>
            <p:cNvSpPr/>
            <p:nvPr/>
          </p:nvSpPr>
          <p:spPr>
            <a:xfrm>
              <a:off x="5254800" y="2214700"/>
              <a:ext cx="28900" cy="8050"/>
            </a:xfrm>
            <a:custGeom>
              <a:avLst/>
              <a:gdLst/>
              <a:ahLst/>
              <a:cxnLst/>
              <a:rect l="l" t="t" r="r" b="b"/>
              <a:pathLst>
                <a:path w="1156" h="322" extrusionOk="0">
                  <a:moveTo>
                    <a:pt x="1084" y="0"/>
                  </a:moveTo>
                  <a:cubicBezTo>
                    <a:pt x="739" y="0"/>
                    <a:pt x="418" y="24"/>
                    <a:pt x="72" y="36"/>
                  </a:cubicBezTo>
                  <a:cubicBezTo>
                    <a:pt x="1" y="107"/>
                    <a:pt x="1" y="179"/>
                    <a:pt x="72" y="262"/>
                  </a:cubicBezTo>
                  <a:cubicBezTo>
                    <a:pt x="203" y="286"/>
                    <a:pt x="358" y="298"/>
                    <a:pt x="501" y="321"/>
                  </a:cubicBezTo>
                  <a:cubicBezTo>
                    <a:pt x="557" y="305"/>
                    <a:pt x="615" y="302"/>
                    <a:pt x="674" y="302"/>
                  </a:cubicBezTo>
                  <a:cubicBezTo>
                    <a:pt x="705" y="302"/>
                    <a:pt x="736" y="303"/>
                    <a:pt x="767" y="303"/>
                  </a:cubicBezTo>
                  <a:cubicBezTo>
                    <a:pt x="888" y="303"/>
                    <a:pt x="1002" y="290"/>
                    <a:pt x="1084" y="167"/>
                  </a:cubicBezTo>
                  <a:cubicBezTo>
                    <a:pt x="1156" y="107"/>
                    <a:pt x="1144" y="60"/>
                    <a:pt x="10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2"/>
            <p:cNvSpPr/>
            <p:nvPr/>
          </p:nvSpPr>
          <p:spPr>
            <a:xfrm>
              <a:off x="5220875" y="2241150"/>
              <a:ext cx="28300" cy="8775"/>
            </a:xfrm>
            <a:custGeom>
              <a:avLst/>
              <a:gdLst/>
              <a:ahLst/>
              <a:cxnLst/>
              <a:rect l="l" t="t" r="r" b="b"/>
              <a:pathLst>
                <a:path w="1132" h="351" extrusionOk="0">
                  <a:moveTo>
                    <a:pt x="379" y="1"/>
                  </a:moveTo>
                  <a:cubicBezTo>
                    <a:pt x="257" y="1"/>
                    <a:pt x="132" y="31"/>
                    <a:pt x="1" y="121"/>
                  </a:cubicBezTo>
                  <a:cubicBezTo>
                    <a:pt x="278" y="260"/>
                    <a:pt x="518" y="351"/>
                    <a:pt x="779" y="351"/>
                  </a:cubicBezTo>
                  <a:cubicBezTo>
                    <a:pt x="809" y="351"/>
                    <a:pt x="839" y="349"/>
                    <a:pt x="870" y="347"/>
                  </a:cubicBezTo>
                  <a:cubicBezTo>
                    <a:pt x="953" y="276"/>
                    <a:pt x="1048" y="180"/>
                    <a:pt x="1132" y="109"/>
                  </a:cubicBezTo>
                  <a:lnTo>
                    <a:pt x="1132" y="109"/>
                  </a:lnTo>
                  <a:cubicBezTo>
                    <a:pt x="1106" y="112"/>
                    <a:pt x="1081" y="114"/>
                    <a:pt x="1055" y="114"/>
                  </a:cubicBezTo>
                  <a:cubicBezTo>
                    <a:pt x="836" y="114"/>
                    <a:pt x="615" y="1"/>
                    <a:pt x="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2"/>
            <p:cNvSpPr/>
            <p:nvPr/>
          </p:nvSpPr>
          <p:spPr>
            <a:xfrm>
              <a:off x="5225650" y="2214875"/>
              <a:ext cx="30675" cy="7725"/>
            </a:xfrm>
            <a:custGeom>
              <a:avLst/>
              <a:gdLst/>
              <a:ahLst/>
              <a:cxnLst/>
              <a:rect l="l" t="t" r="r" b="b"/>
              <a:pathLst>
                <a:path w="1227" h="309" extrusionOk="0">
                  <a:moveTo>
                    <a:pt x="989" y="1"/>
                  </a:moveTo>
                  <a:cubicBezTo>
                    <a:pt x="831" y="1"/>
                    <a:pt x="675" y="49"/>
                    <a:pt x="524" y="112"/>
                  </a:cubicBezTo>
                  <a:cubicBezTo>
                    <a:pt x="453" y="76"/>
                    <a:pt x="375" y="58"/>
                    <a:pt x="296" y="58"/>
                  </a:cubicBezTo>
                  <a:cubicBezTo>
                    <a:pt x="217" y="58"/>
                    <a:pt x="137" y="76"/>
                    <a:pt x="60" y="112"/>
                  </a:cubicBezTo>
                  <a:cubicBezTo>
                    <a:pt x="0" y="172"/>
                    <a:pt x="0" y="231"/>
                    <a:pt x="83" y="279"/>
                  </a:cubicBezTo>
                  <a:cubicBezTo>
                    <a:pt x="274" y="297"/>
                    <a:pt x="467" y="309"/>
                    <a:pt x="659" y="309"/>
                  </a:cubicBezTo>
                  <a:cubicBezTo>
                    <a:pt x="851" y="309"/>
                    <a:pt x="1042" y="297"/>
                    <a:pt x="1226" y="267"/>
                  </a:cubicBezTo>
                  <a:lnTo>
                    <a:pt x="1226" y="41"/>
                  </a:lnTo>
                  <a:cubicBezTo>
                    <a:pt x="1147" y="13"/>
                    <a:pt x="1068" y="1"/>
                    <a:pt x="9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2"/>
            <p:cNvSpPr/>
            <p:nvPr/>
          </p:nvSpPr>
          <p:spPr>
            <a:xfrm>
              <a:off x="5210175" y="2214400"/>
              <a:ext cx="17875" cy="7450"/>
            </a:xfrm>
            <a:custGeom>
              <a:avLst/>
              <a:gdLst/>
              <a:ahLst/>
              <a:cxnLst/>
              <a:rect l="l" t="t" r="r" b="b"/>
              <a:pathLst>
                <a:path w="715" h="298" extrusionOk="0">
                  <a:moveTo>
                    <a:pt x="0" y="0"/>
                  </a:moveTo>
                  <a:cubicBezTo>
                    <a:pt x="83" y="107"/>
                    <a:pt x="179" y="191"/>
                    <a:pt x="262" y="298"/>
                  </a:cubicBezTo>
                  <a:lnTo>
                    <a:pt x="714" y="298"/>
                  </a:lnTo>
                  <a:cubicBezTo>
                    <a:pt x="714" y="238"/>
                    <a:pt x="702" y="191"/>
                    <a:pt x="702" y="131"/>
                  </a:cubicBezTo>
                  <a:cubicBezTo>
                    <a:pt x="476" y="0"/>
                    <a:pt x="238" y="1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2"/>
            <p:cNvSpPr/>
            <p:nvPr/>
          </p:nvSpPr>
          <p:spPr>
            <a:xfrm>
              <a:off x="5206300" y="2254875"/>
              <a:ext cx="22925" cy="3125"/>
            </a:xfrm>
            <a:custGeom>
              <a:avLst/>
              <a:gdLst/>
              <a:ahLst/>
              <a:cxnLst/>
              <a:rect l="l" t="t" r="r" b="b"/>
              <a:pathLst>
                <a:path w="917" h="125" extrusionOk="0">
                  <a:moveTo>
                    <a:pt x="0" y="0"/>
                  </a:moveTo>
                  <a:lnTo>
                    <a:pt x="0" y="0"/>
                  </a:lnTo>
                  <a:cubicBezTo>
                    <a:pt x="132" y="99"/>
                    <a:pt x="273" y="124"/>
                    <a:pt x="416" y="124"/>
                  </a:cubicBezTo>
                  <a:cubicBezTo>
                    <a:pt x="571" y="124"/>
                    <a:pt x="728" y="95"/>
                    <a:pt x="876" y="95"/>
                  </a:cubicBezTo>
                  <a:cubicBezTo>
                    <a:pt x="890" y="95"/>
                    <a:pt x="904" y="95"/>
                    <a:pt x="917" y="96"/>
                  </a:cubicBezTo>
                  <a:cubicBezTo>
                    <a:pt x="768" y="18"/>
                    <a:pt x="613" y="3"/>
                    <a:pt x="459" y="3"/>
                  </a:cubicBezTo>
                  <a:cubicBezTo>
                    <a:pt x="362" y="3"/>
                    <a:pt x="265" y="9"/>
                    <a:pt x="170" y="9"/>
                  </a:cubicBezTo>
                  <a:cubicBezTo>
                    <a:pt x="113" y="9"/>
                    <a:pt x="56" y="7"/>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2"/>
            <p:cNvSpPr/>
            <p:nvPr/>
          </p:nvSpPr>
          <p:spPr>
            <a:xfrm>
              <a:off x="5309575" y="2244225"/>
              <a:ext cx="3900" cy="6200"/>
            </a:xfrm>
            <a:custGeom>
              <a:avLst/>
              <a:gdLst/>
              <a:ahLst/>
              <a:cxnLst/>
              <a:rect l="l" t="t" r="r" b="b"/>
              <a:pathLst>
                <a:path w="156" h="248" extrusionOk="0">
                  <a:moveTo>
                    <a:pt x="101" y="1"/>
                  </a:moveTo>
                  <a:cubicBezTo>
                    <a:pt x="50" y="1"/>
                    <a:pt x="19" y="30"/>
                    <a:pt x="1" y="93"/>
                  </a:cubicBezTo>
                  <a:cubicBezTo>
                    <a:pt x="13" y="153"/>
                    <a:pt x="13" y="188"/>
                    <a:pt x="25" y="248"/>
                  </a:cubicBezTo>
                  <a:cubicBezTo>
                    <a:pt x="72" y="236"/>
                    <a:pt x="120" y="236"/>
                    <a:pt x="155" y="224"/>
                  </a:cubicBezTo>
                  <a:lnTo>
                    <a:pt x="155" y="10"/>
                  </a:lnTo>
                  <a:cubicBezTo>
                    <a:pt x="135" y="4"/>
                    <a:pt x="117" y="1"/>
                    <a:pt x="1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32"/>
            <p:cNvSpPr/>
            <p:nvPr/>
          </p:nvSpPr>
          <p:spPr>
            <a:xfrm>
              <a:off x="5253325" y="2226250"/>
              <a:ext cx="6575" cy="2750"/>
            </a:xfrm>
            <a:custGeom>
              <a:avLst/>
              <a:gdLst/>
              <a:ahLst/>
              <a:cxnLst/>
              <a:rect l="l" t="t" r="r" b="b"/>
              <a:pathLst>
                <a:path w="263" h="110" extrusionOk="0">
                  <a:moveTo>
                    <a:pt x="123" y="0"/>
                  </a:moveTo>
                  <a:cubicBezTo>
                    <a:pt x="81" y="0"/>
                    <a:pt x="39" y="31"/>
                    <a:pt x="0" y="98"/>
                  </a:cubicBezTo>
                  <a:cubicBezTo>
                    <a:pt x="84" y="98"/>
                    <a:pt x="179" y="110"/>
                    <a:pt x="262" y="110"/>
                  </a:cubicBezTo>
                  <a:cubicBezTo>
                    <a:pt x="218" y="40"/>
                    <a:pt x="170" y="0"/>
                    <a:pt x="12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32"/>
            <p:cNvSpPr/>
            <p:nvPr/>
          </p:nvSpPr>
          <p:spPr>
            <a:xfrm>
              <a:off x="5206900" y="2222725"/>
              <a:ext cx="3575" cy="3300"/>
            </a:xfrm>
            <a:custGeom>
              <a:avLst/>
              <a:gdLst/>
              <a:ahLst/>
              <a:cxnLst/>
              <a:rect l="l" t="t" r="r" b="b"/>
              <a:pathLst>
                <a:path w="143" h="132" extrusionOk="0">
                  <a:moveTo>
                    <a:pt x="143" y="0"/>
                  </a:moveTo>
                  <a:cubicBezTo>
                    <a:pt x="60" y="0"/>
                    <a:pt x="12" y="36"/>
                    <a:pt x="0" y="131"/>
                  </a:cubicBezTo>
                  <a:cubicBezTo>
                    <a:pt x="36" y="72"/>
                    <a:pt x="83" y="24"/>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32"/>
            <p:cNvSpPr/>
            <p:nvPr/>
          </p:nvSpPr>
          <p:spPr>
            <a:xfrm>
              <a:off x="5245875" y="2227475"/>
              <a:ext cx="3300" cy="1350"/>
            </a:xfrm>
            <a:custGeom>
              <a:avLst/>
              <a:gdLst/>
              <a:ahLst/>
              <a:cxnLst/>
              <a:rect l="l" t="t" r="r" b="b"/>
              <a:pathLst>
                <a:path w="132" h="54" extrusionOk="0">
                  <a:moveTo>
                    <a:pt x="84" y="1"/>
                  </a:moveTo>
                  <a:cubicBezTo>
                    <a:pt x="60" y="1"/>
                    <a:pt x="25" y="25"/>
                    <a:pt x="1" y="49"/>
                  </a:cubicBezTo>
                  <a:cubicBezTo>
                    <a:pt x="14" y="52"/>
                    <a:pt x="25" y="53"/>
                    <a:pt x="37" y="53"/>
                  </a:cubicBezTo>
                  <a:cubicBezTo>
                    <a:pt x="68" y="53"/>
                    <a:pt x="97" y="42"/>
                    <a:pt x="132" y="25"/>
                  </a:cubicBezTo>
                  <a:cubicBezTo>
                    <a:pt x="120" y="13"/>
                    <a:pt x="108" y="1"/>
                    <a:pt x="8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32"/>
            <p:cNvSpPr/>
            <p:nvPr/>
          </p:nvSpPr>
          <p:spPr>
            <a:xfrm>
              <a:off x="5231300" y="2257350"/>
              <a:ext cx="3900" cy="5000"/>
            </a:xfrm>
            <a:custGeom>
              <a:avLst/>
              <a:gdLst/>
              <a:ahLst/>
              <a:cxnLst/>
              <a:rect l="l" t="t" r="r" b="b"/>
              <a:pathLst>
                <a:path w="156" h="200" extrusionOk="0">
                  <a:moveTo>
                    <a:pt x="59" y="1"/>
                  </a:moveTo>
                  <a:cubicBezTo>
                    <a:pt x="40" y="1"/>
                    <a:pt x="20" y="4"/>
                    <a:pt x="0" y="9"/>
                  </a:cubicBezTo>
                  <a:lnTo>
                    <a:pt x="0" y="163"/>
                  </a:lnTo>
                  <a:cubicBezTo>
                    <a:pt x="0" y="175"/>
                    <a:pt x="36" y="187"/>
                    <a:pt x="60" y="199"/>
                  </a:cubicBezTo>
                  <a:cubicBezTo>
                    <a:pt x="96" y="199"/>
                    <a:pt x="119" y="199"/>
                    <a:pt x="155" y="163"/>
                  </a:cubicBezTo>
                  <a:cubicBezTo>
                    <a:pt x="131" y="116"/>
                    <a:pt x="131" y="68"/>
                    <a:pt x="131" y="20"/>
                  </a:cubicBezTo>
                  <a:cubicBezTo>
                    <a:pt x="110" y="6"/>
                    <a:pt x="85" y="1"/>
                    <a:pt x="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2"/>
            <p:cNvSpPr/>
            <p:nvPr/>
          </p:nvSpPr>
          <p:spPr>
            <a:xfrm>
              <a:off x="5259575" y="2193250"/>
              <a:ext cx="130700" cy="10025"/>
            </a:xfrm>
            <a:custGeom>
              <a:avLst/>
              <a:gdLst/>
              <a:ahLst/>
              <a:cxnLst/>
              <a:rect l="l" t="t" r="r" b="b"/>
              <a:pathLst>
                <a:path w="5228" h="401" extrusionOk="0">
                  <a:moveTo>
                    <a:pt x="501" y="1"/>
                  </a:moveTo>
                  <a:cubicBezTo>
                    <a:pt x="451" y="46"/>
                    <a:pt x="384" y="52"/>
                    <a:pt x="315" y="52"/>
                  </a:cubicBezTo>
                  <a:cubicBezTo>
                    <a:pt x="294" y="52"/>
                    <a:pt x="273" y="51"/>
                    <a:pt x="251" y="51"/>
                  </a:cubicBezTo>
                  <a:cubicBezTo>
                    <a:pt x="143" y="51"/>
                    <a:pt x="39" y="64"/>
                    <a:pt x="0" y="227"/>
                  </a:cubicBezTo>
                  <a:cubicBezTo>
                    <a:pt x="136" y="332"/>
                    <a:pt x="277" y="363"/>
                    <a:pt x="418" y="363"/>
                  </a:cubicBezTo>
                  <a:cubicBezTo>
                    <a:pt x="598" y="363"/>
                    <a:pt x="779" y="312"/>
                    <a:pt x="953" y="298"/>
                  </a:cubicBezTo>
                  <a:cubicBezTo>
                    <a:pt x="1135" y="359"/>
                    <a:pt x="1329" y="401"/>
                    <a:pt x="1517" y="401"/>
                  </a:cubicBezTo>
                  <a:cubicBezTo>
                    <a:pt x="1588" y="401"/>
                    <a:pt x="1659" y="395"/>
                    <a:pt x="1727" y="382"/>
                  </a:cubicBezTo>
                  <a:cubicBezTo>
                    <a:pt x="2013" y="342"/>
                    <a:pt x="2300" y="331"/>
                    <a:pt x="2586" y="331"/>
                  </a:cubicBezTo>
                  <a:cubicBezTo>
                    <a:pt x="2934" y="331"/>
                    <a:pt x="3282" y="347"/>
                    <a:pt x="3630" y="347"/>
                  </a:cubicBezTo>
                  <a:cubicBezTo>
                    <a:pt x="3686" y="347"/>
                    <a:pt x="3742" y="347"/>
                    <a:pt x="3799" y="346"/>
                  </a:cubicBezTo>
                  <a:cubicBezTo>
                    <a:pt x="4007" y="346"/>
                    <a:pt x="4215" y="374"/>
                    <a:pt x="4424" y="374"/>
                  </a:cubicBezTo>
                  <a:cubicBezTo>
                    <a:pt x="4572" y="374"/>
                    <a:pt x="4721" y="360"/>
                    <a:pt x="4870" y="310"/>
                  </a:cubicBezTo>
                  <a:cubicBezTo>
                    <a:pt x="4989" y="287"/>
                    <a:pt x="5132" y="263"/>
                    <a:pt x="5192" y="120"/>
                  </a:cubicBezTo>
                  <a:cubicBezTo>
                    <a:pt x="5227" y="60"/>
                    <a:pt x="5215" y="25"/>
                    <a:pt x="5120" y="1"/>
                  </a:cubicBezTo>
                  <a:lnTo>
                    <a:pt x="5073" y="1"/>
                  </a:lnTo>
                  <a:cubicBezTo>
                    <a:pt x="4987" y="41"/>
                    <a:pt x="4906" y="59"/>
                    <a:pt x="4825" y="59"/>
                  </a:cubicBezTo>
                  <a:cubicBezTo>
                    <a:pt x="4737" y="59"/>
                    <a:pt x="4648" y="38"/>
                    <a:pt x="4549" y="1"/>
                  </a:cubicBezTo>
                  <a:lnTo>
                    <a:pt x="2917" y="1"/>
                  </a:lnTo>
                  <a:cubicBezTo>
                    <a:pt x="2834" y="42"/>
                    <a:pt x="2751" y="63"/>
                    <a:pt x="2669" y="63"/>
                  </a:cubicBezTo>
                  <a:cubicBezTo>
                    <a:pt x="2587" y="63"/>
                    <a:pt x="2507" y="42"/>
                    <a:pt x="2429" y="1"/>
                  </a:cubicBezTo>
                  <a:lnTo>
                    <a:pt x="2203" y="1"/>
                  </a:lnTo>
                  <a:cubicBezTo>
                    <a:pt x="1946" y="51"/>
                    <a:pt x="1684" y="72"/>
                    <a:pt x="1422" y="72"/>
                  </a:cubicBezTo>
                  <a:cubicBezTo>
                    <a:pt x="1124" y="72"/>
                    <a:pt x="827" y="45"/>
                    <a:pt x="5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2"/>
            <p:cNvSpPr/>
            <p:nvPr/>
          </p:nvSpPr>
          <p:spPr>
            <a:xfrm>
              <a:off x="5281600" y="2213200"/>
              <a:ext cx="97350" cy="13650"/>
            </a:xfrm>
            <a:custGeom>
              <a:avLst/>
              <a:gdLst/>
              <a:ahLst/>
              <a:cxnLst/>
              <a:rect l="l" t="t" r="r" b="b"/>
              <a:pathLst>
                <a:path w="3894" h="546" extrusionOk="0">
                  <a:moveTo>
                    <a:pt x="3894" y="203"/>
                  </a:moveTo>
                  <a:cubicBezTo>
                    <a:pt x="3894" y="203"/>
                    <a:pt x="3894" y="203"/>
                    <a:pt x="3894" y="203"/>
                  </a:cubicBezTo>
                  <a:lnTo>
                    <a:pt x="3894" y="203"/>
                  </a:lnTo>
                  <a:cubicBezTo>
                    <a:pt x="3894" y="207"/>
                    <a:pt x="3894" y="211"/>
                    <a:pt x="3894" y="215"/>
                  </a:cubicBezTo>
                  <a:lnTo>
                    <a:pt x="3894" y="203"/>
                  </a:lnTo>
                  <a:close/>
                  <a:moveTo>
                    <a:pt x="2298" y="0"/>
                  </a:moveTo>
                  <a:cubicBezTo>
                    <a:pt x="2010" y="0"/>
                    <a:pt x="1721" y="18"/>
                    <a:pt x="1429" y="60"/>
                  </a:cubicBezTo>
                  <a:cubicBezTo>
                    <a:pt x="1334" y="108"/>
                    <a:pt x="1236" y="134"/>
                    <a:pt x="1139" y="134"/>
                  </a:cubicBezTo>
                  <a:cubicBezTo>
                    <a:pt x="1042" y="134"/>
                    <a:pt x="947" y="108"/>
                    <a:pt x="858" y="48"/>
                  </a:cubicBezTo>
                  <a:cubicBezTo>
                    <a:pt x="584" y="60"/>
                    <a:pt x="286" y="60"/>
                    <a:pt x="1" y="60"/>
                  </a:cubicBezTo>
                  <a:cubicBezTo>
                    <a:pt x="12" y="120"/>
                    <a:pt x="12" y="167"/>
                    <a:pt x="12" y="227"/>
                  </a:cubicBezTo>
                  <a:cubicBezTo>
                    <a:pt x="203" y="286"/>
                    <a:pt x="405" y="334"/>
                    <a:pt x="608" y="358"/>
                  </a:cubicBezTo>
                  <a:cubicBezTo>
                    <a:pt x="629" y="368"/>
                    <a:pt x="648" y="374"/>
                    <a:pt x="666" y="374"/>
                  </a:cubicBezTo>
                  <a:cubicBezTo>
                    <a:pt x="687" y="374"/>
                    <a:pt x="707" y="365"/>
                    <a:pt x="727" y="346"/>
                  </a:cubicBezTo>
                  <a:cubicBezTo>
                    <a:pt x="882" y="334"/>
                    <a:pt x="1024" y="334"/>
                    <a:pt x="1179" y="334"/>
                  </a:cubicBezTo>
                  <a:cubicBezTo>
                    <a:pt x="1504" y="437"/>
                    <a:pt x="1837" y="545"/>
                    <a:pt x="2168" y="545"/>
                  </a:cubicBezTo>
                  <a:cubicBezTo>
                    <a:pt x="2408" y="545"/>
                    <a:pt x="2647" y="489"/>
                    <a:pt x="2882" y="334"/>
                  </a:cubicBezTo>
                  <a:cubicBezTo>
                    <a:pt x="3168" y="334"/>
                    <a:pt x="3465" y="322"/>
                    <a:pt x="3751" y="322"/>
                  </a:cubicBezTo>
                  <a:cubicBezTo>
                    <a:pt x="3787" y="286"/>
                    <a:pt x="3822" y="215"/>
                    <a:pt x="3894" y="203"/>
                  </a:cubicBezTo>
                  <a:lnTo>
                    <a:pt x="3894" y="203"/>
                  </a:lnTo>
                  <a:cubicBezTo>
                    <a:pt x="3892" y="159"/>
                    <a:pt x="3882" y="117"/>
                    <a:pt x="3882" y="84"/>
                  </a:cubicBezTo>
                  <a:cubicBezTo>
                    <a:pt x="3739" y="84"/>
                    <a:pt x="3584" y="60"/>
                    <a:pt x="3441" y="60"/>
                  </a:cubicBezTo>
                  <a:cubicBezTo>
                    <a:pt x="3399" y="97"/>
                    <a:pt x="3359" y="113"/>
                    <a:pt x="3320" y="113"/>
                  </a:cubicBezTo>
                  <a:cubicBezTo>
                    <a:pt x="3270" y="113"/>
                    <a:pt x="3221" y="88"/>
                    <a:pt x="3168" y="48"/>
                  </a:cubicBezTo>
                  <a:cubicBezTo>
                    <a:pt x="2876" y="18"/>
                    <a:pt x="2587" y="0"/>
                    <a:pt x="22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2"/>
            <p:cNvSpPr/>
            <p:nvPr/>
          </p:nvSpPr>
          <p:spPr>
            <a:xfrm>
              <a:off x="5226225" y="2195175"/>
              <a:ext cx="56900" cy="9000"/>
            </a:xfrm>
            <a:custGeom>
              <a:avLst/>
              <a:gdLst/>
              <a:ahLst/>
              <a:cxnLst/>
              <a:rect l="l" t="t" r="r" b="b"/>
              <a:pathLst>
                <a:path w="2276" h="360" extrusionOk="0">
                  <a:moveTo>
                    <a:pt x="1182" y="1"/>
                  </a:moveTo>
                  <a:cubicBezTo>
                    <a:pt x="1137" y="1"/>
                    <a:pt x="1088" y="7"/>
                    <a:pt x="1037" y="7"/>
                  </a:cubicBezTo>
                  <a:cubicBezTo>
                    <a:pt x="939" y="7"/>
                    <a:pt x="842" y="56"/>
                    <a:pt x="753" y="56"/>
                  </a:cubicBezTo>
                  <a:cubicBezTo>
                    <a:pt x="745" y="56"/>
                    <a:pt x="736" y="56"/>
                    <a:pt x="727" y="55"/>
                  </a:cubicBezTo>
                  <a:cubicBezTo>
                    <a:pt x="692" y="43"/>
                    <a:pt x="680" y="43"/>
                    <a:pt x="644" y="31"/>
                  </a:cubicBezTo>
                  <a:cubicBezTo>
                    <a:pt x="584" y="43"/>
                    <a:pt x="525" y="43"/>
                    <a:pt x="465" y="55"/>
                  </a:cubicBezTo>
                  <a:lnTo>
                    <a:pt x="430" y="90"/>
                  </a:lnTo>
                  <a:lnTo>
                    <a:pt x="418" y="150"/>
                  </a:lnTo>
                  <a:lnTo>
                    <a:pt x="418" y="90"/>
                  </a:lnTo>
                  <a:lnTo>
                    <a:pt x="370" y="43"/>
                  </a:lnTo>
                  <a:lnTo>
                    <a:pt x="60" y="90"/>
                  </a:lnTo>
                  <a:cubicBezTo>
                    <a:pt x="1" y="126"/>
                    <a:pt x="1" y="186"/>
                    <a:pt x="37" y="245"/>
                  </a:cubicBezTo>
                  <a:cubicBezTo>
                    <a:pt x="405" y="321"/>
                    <a:pt x="770" y="360"/>
                    <a:pt x="1135" y="360"/>
                  </a:cubicBezTo>
                  <a:cubicBezTo>
                    <a:pt x="1514" y="360"/>
                    <a:pt x="1893" y="318"/>
                    <a:pt x="2275" y="233"/>
                  </a:cubicBezTo>
                  <a:cubicBezTo>
                    <a:pt x="2211" y="216"/>
                    <a:pt x="2145" y="210"/>
                    <a:pt x="2077" y="210"/>
                  </a:cubicBezTo>
                  <a:cubicBezTo>
                    <a:pt x="1978" y="210"/>
                    <a:pt x="1875" y="222"/>
                    <a:pt x="1775" y="222"/>
                  </a:cubicBezTo>
                  <a:cubicBezTo>
                    <a:pt x="1623" y="222"/>
                    <a:pt x="1476" y="196"/>
                    <a:pt x="1346" y="67"/>
                  </a:cubicBezTo>
                  <a:cubicBezTo>
                    <a:pt x="1299" y="12"/>
                    <a:pt x="1243" y="1"/>
                    <a:pt x="11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2"/>
            <p:cNvSpPr/>
            <p:nvPr/>
          </p:nvSpPr>
          <p:spPr>
            <a:xfrm>
              <a:off x="5203900" y="2181975"/>
              <a:ext cx="31875" cy="31850"/>
            </a:xfrm>
            <a:custGeom>
              <a:avLst/>
              <a:gdLst/>
              <a:ahLst/>
              <a:cxnLst/>
              <a:rect l="l" t="t" r="r" b="b"/>
              <a:pathLst>
                <a:path w="1275" h="1274" extrusionOk="0">
                  <a:moveTo>
                    <a:pt x="922" y="1"/>
                  </a:moveTo>
                  <a:cubicBezTo>
                    <a:pt x="796" y="1"/>
                    <a:pt x="657" y="68"/>
                    <a:pt x="513" y="154"/>
                  </a:cubicBezTo>
                  <a:cubicBezTo>
                    <a:pt x="430" y="166"/>
                    <a:pt x="322" y="166"/>
                    <a:pt x="239" y="166"/>
                  </a:cubicBezTo>
                  <a:lnTo>
                    <a:pt x="132" y="166"/>
                  </a:lnTo>
                  <a:cubicBezTo>
                    <a:pt x="156" y="535"/>
                    <a:pt x="1" y="928"/>
                    <a:pt x="251" y="1273"/>
                  </a:cubicBezTo>
                  <a:cubicBezTo>
                    <a:pt x="239" y="1107"/>
                    <a:pt x="239" y="940"/>
                    <a:pt x="394" y="868"/>
                  </a:cubicBezTo>
                  <a:cubicBezTo>
                    <a:pt x="442" y="702"/>
                    <a:pt x="334" y="595"/>
                    <a:pt x="239" y="487"/>
                  </a:cubicBezTo>
                  <a:cubicBezTo>
                    <a:pt x="373" y="327"/>
                    <a:pt x="526" y="291"/>
                    <a:pt x="686" y="291"/>
                  </a:cubicBezTo>
                  <a:cubicBezTo>
                    <a:pt x="811" y="291"/>
                    <a:pt x="940" y="313"/>
                    <a:pt x="1066" y="313"/>
                  </a:cubicBezTo>
                  <a:cubicBezTo>
                    <a:pt x="1137" y="313"/>
                    <a:pt x="1207" y="306"/>
                    <a:pt x="1275" y="285"/>
                  </a:cubicBezTo>
                  <a:cubicBezTo>
                    <a:pt x="1177" y="76"/>
                    <a:pt x="1056" y="1"/>
                    <a:pt x="9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2"/>
            <p:cNvSpPr/>
            <p:nvPr/>
          </p:nvSpPr>
          <p:spPr>
            <a:xfrm>
              <a:off x="5208675" y="2193550"/>
              <a:ext cx="19075" cy="9850"/>
            </a:xfrm>
            <a:custGeom>
              <a:avLst/>
              <a:gdLst/>
              <a:ahLst/>
              <a:cxnLst/>
              <a:rect l="l" t="t" r="r" b="b"/>
              <a:pathLst>
                <a:path w="763" h="394" extrusionOk="0">
                  <a:moveTo>
                    <a:pt x="131" y="1"/>
                  </a:moveTo>
                  <a:cubicBezTo>
                    <a:pt x="120" y="13"/>
                    <a:pt x="84" y="13"/>
                    <a:pt x="60" y="13"/>
                  </a:cubicBezTo>
                  <a:cubicBezTo>
                    <a:pt x="0" y="191"/>
                    <a:pt x="120" y="286"/>
                    <a:pt x="227" y="394"/>
                  </a:cubicBezTo>
                  <a:cubicBezTo>
                    <a:pt x="405" y="370"/>
                    <a:pt x="584" y="346"/>
                    <a:pt x="739" y="310"/>
                  </a:cubicBezTo>
                  <a:cubicBezTo>
                    <a:pt x="762" y="275"/>
                    <a:pt x="762" y="215"/>
                    <a:pt x="762" y="155"/>
                  </a:cubicBezTo>
                  <a:lnTo>
                    <a:pt x="762" y="108"/>
                  </a:lnTo>
                  <a:cubicBezTo>
                    <a:pt x="548" y="13"/>
                    <a:pt x="322" y="108"/>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2"/>
            <p:cNvSpPr/>
            <p:nvPr/>
          </p:nvSpPr>
          <p:spPr>
            <a:xfrm>
              <a:off x="5303025" y="2214175"/>
              <a:ext cx="14325" cy="4525"/>
            </a:xfrm>
            <a:custGeom>
              <a:avLst/>
              <a:gdLst/>
              <a:ahLst/>
              <a:cxnLst/>
              <a:rect l="l" t="t" r="r" b="b"/>
              <a:pathLst>
                <a:path w="573" h="181" extrusionOk="0">
                  <a:moveTo>
                    <a:pt x="231" y="0"/>
                  </a:moveTo>
                  <a:cubicBezTo>
                    <a:pt x="157" y="0"/>
                    <a:pt x="81" y="7"/>
                    <a:pt x="1" y="21"/>
                  </a:cubicBezTo>
                  <a:cubicBezTo>
                    <a:pt x="91" y="130"/>
                    <a:pt x="188" y="180"/>
                    <a:pt x="286" y="180"/>
                  </a:cubicBezTo>
                  <a:cubicBezTo>
                    <a:pt x="382" y="180"/>
                    <a:pt x="478" y="133"/>
                    <a:pt x="572" y="45"/>
                  </a:cubicBezTo>
                  <a:cubicBezTo>
                    <a:pt x="457" y="16"/>
                    <a:pt x="346" y="0"/>
                    <a:pt x="2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2"/>
            <p:cNvSpPr/>
            <p:nvPr/>
          </p:nvSpPr>
          <p:spPr>
            <a:xfrm>
              <a:off x="5227725" y="2214900"/>
              <a:ext cx="11325" cy="3375"/>
            </a:xfrm>
            <a:custGeom>
              <a:avLst/>
              <a:gdLst/>
              <a:ahLst/>
              <a:cxnLst/>
              <a:rect l="l" t="t" r="r" b="b"/>
              <a:pathLst>
                <a:path w="453" h="135" extrusionOk="0">
                  <a:moveTo>
                    <a:pt x="207" y="0"/>
                  </a:moveTo>
                  <a:cubicBezTo>
                    <a:pt x="137" y="0"/>
                    <a:pt x="67" y="40"/>
                    <a:pt x="0" y="135"/>
                  </a:cubicBezTo>
                  <a:lnTo>
                    <a:pt x="453" y="135"/>
                  </a:lnTo>
                  <a:cubicBezTo>
                    <a:pt x="370" y="52"/>
                    <a:pt x="288" y="0"/>
                    <a:pt x="2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2"/>
            <p:cNvSpPr/>
            <p:nvPr/>
          </p:nvSpPr>
          <p:spPr>
            <a:xfrm>
              <a:off x="5360775" y="2214700"/>
              <a:ext cx="6875" cy="3100"/>
            </a:xfrm>
            <a:custGeom>
              <a:avLst/>
              <a:gdLst/>
              <a:ahLst/>
              <a:cxnLst/>
              <a:rect l="l" t="t" r="r" b="b"/>
              <a:pathLst>
                <a:path w="275" h="124" extrusionOk="0">
                  <a:moveTo>
                    <a:pt x="1" y="0"/>
                  </a:moveTo>
                  <a:cubicBezTo>
                    <a:pt x="38" y="82"/>
                    <a:pt x="83" y="124"/>
                    <a:pt x="132" y="124"/>
                  </a:cubicBezTo>
                  <a:cubicBezTo>
                    <a:pt x="176" y="124"/>
                    <a:pt x="224" y="91"/>
                    <a:pt x="274" y="24"/>
                  </a:cubicBezTo>
                  <a:cubicBezTo>
                    <a:pt x="167" y="24"/>
                    <a:pt x="72"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32"/>
            <p:cNvSpPr/>
            <p:nvPr/>
          </p:nvSpPr>
          <p:spPr>
            <a:xfrm>
              <a:off x="5217300" y="2177325"/>
              <a:ext cx="101825" cy="11800"/>
            </a:xfrm>
            <a:custGeom>
              <a:avLst/>
              <a:gdLst/>
              <a:ahLst/>
              <a:cxnLst/>
              <a:rect l="l" t="t" r="r" b="b"/>
              <a:pathLst>
                <a:path w="4073" h="472" extrusionOk="0">
                  <a:moveTo>
                    <a:pt x="1742" y="0"/>
                  </a:moveTo>
                  <a:cubicBezTo>
                    <a:pt x="1427" y="0"/>
                    <a:pt x="1112" y="3"/>
                    <a:pt x="798" y="7"/>
                  </a:cubicBezTo>
                  <a:cubicBezTo>
                    <a:pt x="733" y="7"/>
                    <a:pt x="666" y="5"/>
                    <a:pt x="600" y="5"/>
                  </a:cubicBezTo>
                  <a:cubicBezTo>
                    <a:pt x="380" y="5"/>
                    <a:pt x="166" y="26"/>
                    <a:pt x="1" y="209"/>
                  </a:cubicBezTo>
                  <a:lnTo>
                    <a:pt x="1" y="340"/>
                  </a:lnTo>
                  <a:cubicBezTo>
                    <a:pt x="239" y="447"/>
                    <a:pt x="513" y="328"/>
                    <a:pt x="751" y="471"/>
                  </a:cubicBezTo>
                  <a:lnTo>
                    <a:pt x="1799" y="471"/>
                  </a:lnTo>
                  <a:cubicBezTo>
                    <a:pt x="1840" y="459"/>
                    <a:pt x="1885" y="453"/>
                    <a:pt x="1930" y="453"/>
                  </a:cubicBezTo>
                  <a:cubicBezTo>
                    <a:pt x="1974" y="453"/>
                    <a:pt x="2019" y="459"/>
                    <a:pt x="2061" y="471"/>
                  </a:cubicBezTo>
                  <a:lnTo>
                    <a:pt x="2084" y="471"/>
                  </a:lnTo>
                  <a:cubicBezTo>
                    <a:pt x="2307" y="425"/>
                    <a:pt x="2531" y="413"/>
                    <a:pt x="2756" y="413"/>
                  </a:cubicBezTo>
                  <a:cubicBezTo>
                    <a:pt x="3004" y="413"/>
                    <a:pt x="3252" y="428"/>
                    <a:pt x="3500" y="428"/>
                  </a:cubicBezTo>
                  <a:cubicBezTo>
                    <a:pt x="3664" y="428"/>
                    <a:pt x="3827" y="421"/>
                    <a:pt x="3989" y="400"/>
                  </a:cubicBezTo>
                  <a:cubicBezTo>
                    <a:pt x="4061" y="340"/>
                    <a:pt x="4073" y="269"/>
                    <a:pt x="4025" y="173"/>
                  </a:cubicBezTo>
                  <a:lnTo>
                    <a:pt x="3989" y="90"/>
                  </a:lnTo>
                  <a:cubicBezTo>
                    <a:pt x="3934" y="28"/>
                    <a:pt x="3872" y="8"/>
                    <a:pt x="3808" y="8"/>
                  </a:cubicBezTo>
                  <a:cubicBezTo>
                    <a:pt x="3749" y="8"/>
                    <a:pt x="3689" y="25"/>
                    <a:pt x="3632" y="42"/>
                  </a:cubicBezTo>
                  <a:cubicBezTo>
                    <a:pt x="3005" y="11"/>
                    <a:pt x="2373" y="0"/>
                    <a:pt x="174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32"/>
            <p:cNvSpPr/>
            <p:nvPr/>
          </p:nvSpPr>
          <p:spPr>
            <a:xfrm>
              <a:off x="5269400" y="2183700"/>
              <a:ext cx="70275" cy="5625"/>
            </a:xfrm>
            <a:custGeom>
              <a:avLst/>
              <a:gdLst/>
              <a:ahLst/>
              <a:cxnLst/>
              <a:rect l="l" t="t" r="r" b="b"/>
              <a:pathLst>
                <a:path w="2811" h="225" extrusionOk="0">
                  <a:moveTo>
                    <a:pt x="2364" y="0"/>
                  </a:moveTo>
                  <a:cubicBezTo>
                    <a:pt x="2221" y="0"/>
                    <a:pt x="2075" y="36"/>
                    <a:pt x="1929" y="97"/>
                  </a:cubicBezTo>
                  <a:cubicBezTo>
                    <a:pt x="1759" y="122"/>
                    <a:pt x="1588" y="129"/>
                    <a:pt x="1417" y="129"/>
                  </a:cubicBezTo>
                  <a:cubicBezTo>
                    <a:pt x="1212" y="129"/>
                    <a:pt x="1007" y="119"/>
                    <a:pt x="802" y="119"/>
                  </a:cubicBezTo>
                  <a:cubicBezTo>
                    <a:pt x="532" y="119"/>
                    <a:pt x="264" y="136"/>
                    <a:pt x="0" y="216"/>
                  </a:cubicBezTo>
                  <a:cubicBezTo>
                    <a:pt x="465" y="222"/>
                    <a:pt x="932" y="225"/>
                    <a:pt x="1401" y="225"/>
                  </a:cubicBezTo>
                  <a:cubicBezTo>
                    <a:pt x="1870" y="225"/>
                    <a:pt x="2340" y="222"/>
                    <a:pt x="2810" y="216"/>
                  </a:cubicBezTo>
                  <a:cubicBezTo>
                    <a:pt x="2775" y="192"/>
                    <a:pt x="2763" y="157"/>
                    <a:pt x="2763" y="109"/>
                  </a:cubicBezTo>
                  <a:cubicBezTo>
                    <a:pt x="2634" y="33"/>
                    <a:pt x="2501" y="0"/>
                    <a:pt x="236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2"/>
            <p:cNvSpPr/>
            <p:nvPr/>
          </p:nvSpPr>
          <p:spPr>
            <a:xfrm>
              <a:off x="5272975" y="2193550"/>
              <a:ext cx="41700" cy="2975"/>
            </a:xfrm>
            <a:custGeom>
              <a:avLst/>
              <a:gdLst/>
              <a:ahLst/>
              <a:cxnLst/>
              <a:rect l="l" t="t" r="r" b="b"/>
              <a:pathLst>
                <a:path w="1668" h="119" extrusionOk="0">
                  <a:moveTo>
                    <a:pt x="0" y="1"/>
                  </a:moveTo>
                  <a:cubicBezTo>
                    <a:pt x="304" y="67"/>
                    <a:pt x="616" y="118"/>
                    <a:pt x="927" y="118"/>
                  </a:cubicBezTo>
                  <a:cubicBezTo>
                    <a:pt x="1176" y="118"/>
                    <a:pt x="1424" y="85"/>
                    <a:pt x="16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2"/>
            <p:cNvSpPr/>
            <p:nvPr/>
          </p:nvSpPr>
          <p:spPr>
            <a:xfrm>
              <a:off x="5242000" y="2192850"/>
              <a:ext cx="30400" cy="5450"/>
            </a:xfrm>
            <a:custGeom>
              <a:avLst/>
              <a:gdLst/>
              <a:ahLst/>
              <a:cxnLst/>
              <a:rect l="l" t="t" r="r" b="b"/>
              <a:pathLst>
                <a:path w="1216" h="218" extrusionOk="0">
                  <a:moveTo>
                    <a:pt x="545" y="1"/>
                  </a:moveTo>
                  <a:cubicBezTo>
                    <a:pt x="373" y="1"/>
                    <a:pt x="204" y="22"/>
                    <a:pt x="37" y="100"/>
                  </a:cubicBezTo>
                  <a:cubicBezTo>
                    <a:pt x="37" y="136"/>
                    <a:pt x="13" y="160"/>
                    <a:pt x="1" y="195"/>
                  </a:cubicBezTo>
                  <a:cubicBezTo>
                    <a:pt x="51" y="207"/>
                    <a:pt x="99" y="218"/>
                    <a:pt x="145" y="218"/>
                  </a:cubicBezTo>
                  <a:cubicBezTo>
                    <a:pt x="195" y="218"/>
                    <a:pt x="243" y="204"/>
                    <a:pt x="287" y="160"/>
                  </a:cubicBezTo>
                  <a:lnTo>
                    <a:pt x="715" y="160"/>
                  </a:lnTo>
                  <a:cubicBezTo>
                    <a:pt x="882" y="124"/>
                    <a:pt x="1061" y="148"/>
                    <a:pt x="1215" y="29"/>
                  </a:cubicBezTo>
                  <a:lnTo>
                    <a:pt x="1215" y="29"/>
                  </a:lnTo>
                  <a:cubicBezTo>
                    <a:pt x="1195" y="29"/>
                    <a:pt x="1175" y="30"/>
                    <a:pt x="1155" y="30"/>
                  </a:cubicBezTo>
                  <a:cubicBezTo>
                    <a:pt x="949" y="30"/>
                    <a:pt x="745" y="1"/>
                    <a:pt x="54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2"/>
            <p:cNvSpPr/>
            <p:nvPr/>
          </p:nvSpPr>
          <p:spPr>
            <a:xfrm>
              <a:off x="5212250" y="2193200"/>
              <a:ext cx="15800" cy="3225"/>
            </a:xfrm>
            <a:custGeom>
              <a:avLst/>
              <a:gdLst/>
              <a:ahLst/>
              <a:cxnLst/>
              <a:rect l="l" t="t" r="r" b="b"/>
              <a:pathLst>
                <a:path w="632" h="129" extrusionOk="0">
                  <a:moveTo>
                    <a:pt x="289" y="1"/>
                  </a:moveTo>
                  <a:cubicBezTo>
                    <a:pt x="193" y="1"/>
                    <a:pt x="96" y="15"/>
                    <a:pt x="0" y="15"/>
                  </a:cubicBezTo>
                  <a:cubicBezTo>
                    <a:pt x="136" y="108"/>
                    <a:pt x="289" y="129"/>
                    <a:pt x="444" y="129"/>
                  </a:cubicBezTo>
                  <a:cubicBezTo>
                    <a:pt x="507" y="129"/>
                    <a:pt x="570" y="125"/>
                    <a:pt x="631" y="122"/>
                  </a:cubicBezTo>
                  <a:cubicBezTo>
                    <a:pt x="526" y="23"/>
                    <a:pt x="409"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2"/>
            <p:cNvSpPr/>
            <p:nvPr/>
          </p:nvSpPr>
          <p:spPr>
            <a:xfrm>
              <a:off x="5387875" y="2193550"/>
              <a:ext cx="13100" cy="2875"/>
            </a:xfrm>
            <a:custGeom>
              <a:avLst/>
              <a:gdLst/>
              <a:ahLst/>
              <a:cxnLst/>
              <a:rect l="l" t="t" r="r" b="b"/>
              <a:pathLst>
                <a:path w="524" h="115" extrusionOk="0">
                  <a:moveTo>
                    <a:pt x="0" y="1"/>
                  </a:moveTo>
                  <a:cubicBezTo>
                    <a:pt x="24" y="36"/>
                    <a:pt x="48" y="72"/>
                    <a:pt x="60" y="108"/>
                  </a:cubicBezTo>
                  <a:cubicBezTo>
                    <a:pt x="108" y="111"/>
                    <a:pt x="156" y="115"/>
                    <a:pt x="203" y="115"/>
                  </a:cubicBezTo>
                  <a:cubicBezTo>
                    <a:pt x="320" y="115"/>
                    <a:pt x="431" y="94"/>
                    <a:pt x="5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2"/>
            <p:cNvSpPr/>
            <p:nvPr/>
          </p:nvSpPr>
          <p:spPr>
            <a:xfrm>
              <a:off x="5320300" y="2193550"/>
              <a:ext cx="12225" cy="2375"/>
            </a:xfrm>
            <a:custGeom>
              <a:avLst/>
              <a:gdLst/>
              <a:ahLst/>
              <a:cxnLst/>
              <a:rect l="l" t="t" r="r" b="b"/>
              <a:pathLst>
                <a:path w="489" h="95" extrusionOk="0">
                  <a:moveTo>
                    <a:pt x="0" y="1"/>
                  </a:moveTo>
                  <a:cubicBezTo>
                    <a:pt x="82" y="65"/>
                    <a:pt x="160" y="94"/>
                    <a:pt x="239" y="94"/>
                  </a:cubicBezTo>
                  <a:cubicBezTo>
                    <a:pt x="321" y="94"/>
                    <a:pt x="403" y="62"/>
                    <a:pt x="4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2"/>
            <p:cNvSpPr/>
            <p:nvPr/>
          </p:nvSpPr>
          <p:spPr>
            <a:xfrm>
              <a:off x="5373575" y="2193550"/>
              <a:ext cx="12825" cy="2150"/>
            </a:xfrm>
            <a:custGeom>
              <a:avLst/>
              <a:gdLst/>
              <a:ahLst/>
              <a:cxnLst/>
              <a:rect l="l" t="t" r="r" b="b"/>
              <a:pathLst>
                <a:path w="513" h="86" extrusionOk="0">
                  <a:moveTo>
                    <a:pt x="1" y="1"/>
                  </a:moveTo>
                  <a:cubicBezTo>
                    <a:pt x="92" y="56"/>
                    <a:pt x="178" y="86"/>
                    <a:pt x="263" y="86"/>
                  </a:cubicBezTo>
                  <a:cubicBezTo>
                    <a:pt x="344" y="86"/>
                    <a:pt x="426" y="59"/>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2"/>
            <p:cNvSpPr/>
            <p:nvPr/>
          </p:nvSpPr>
          <p:spPr>
            <a:xfrm>
              <a:off x="5417625" y="2185875"/>
              <a:ext cx="7900" cy="3775"/>
            </a:xfrm>
            <a:custGeom>
              <a:avLst/>
              <a:gdLst/>
              <a:ahLst/>
              <a:cxnLst/>
              <a:rect l="l" t="t" r="r" b="b"/>
              <a:pathLst>
                <a:path w="316" h="151" extrusionOk="0">
                  <a:moveTo>
                    <a:pt x="201" y="1"/>
                  </a:moveTo>
                  <a:cubicBezTo>
                    <a:pt x="139" y="1"/>
                    <a:pt x="63" y="33"/>
                    <a:pt x="1" y="46"/>
                  </a:cubicBezTo>
                  <a:lnTo>
                    <a:pt x="1" y="129"/>
                  </a:lnTo>
                  <a:cubicBezTo>
                    <a:pt x="69" y="136"/>
                    <a:pt x="165" y="151"/>
                    <a:pt x="232" y="151"/>
                  </a:cubicBezTo>
                  <a:cubicBezTo>
                    <a:pt x="282" y="151"/>
                    <a:pt x="315" y="143"/>
                    <a:pt x="310" y="117"/>
                  </a:cubicBezTo>
                  <a:cubicBezTo>
                    <a:pt x="299" y="27"/>
                    <a:pt x="256" y="1"/>
                    <a:pt x="20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2"/>
            <p:cNvSpPr/>
            <p:nvPr/>
          </p:nvSpPr>
          <p:spPr>
            <a:xfrm>
              <a:off x="5442025" y="2186125"/>
              <a:ext cx="4500" cy="3000"/>
            </a:xfrm>
            <a:custGeom>
              <a:avLst/>
              <a:gdLst/>
              <a:ahLst/>
              <a:cxnLst/>
              <a:rect l="l" t="t" r="r" b="b"/>
              <a:pathLst>
                <a:path w="180" h="120" extrusionOk="0">
                  <a:moveTo>
                    <a:pt x="180" y="0"/>
                  </a:moveTo>
                  <a:lnTo>
                    <a:pt x="1" y="48"/>
                  </a:lnTo>
                  <a:cubicBezTo>
                    <a:pt x="13" y="71"/>
                    <a:pt x="25" y="95"/>
                    <a:pt x="37" y="119"/>
                  </a:cubicBezTo>
                  <a:cubicBezTo>
                    <a:pt x="84" y="71"/>
                    <a:pt x="132" y="48"/>
                    <a:pt x="18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2"/>
            <p:cNvSpPr/>
            <p:nvPr/>
          </p:nvSpPr>
          <p:spPr>
            <a:xfrm>
              <a:off x="5234875" y="2195050"/>
              <a:ext cx="3875" cy="2700"/>
            </a:xfrm>
            <a:custGeom>
              <a:avLst/>
              <a:gdLst/>
              <a:ahLst/>
              <a:cxnLst/>
              <a:rect l="l" t="t" r="r" b="b"/>
              <a:pathLst>
                <a:path w="155" h="108" extrusionOk="0">
                  <a:moveTo>
                    <a:pt x="107" y="0"/>
                  </a:moveTo>
                  <a:lnTo>
                    <a:pt x="24" y="48"/>
                  </a:lnTo>
                  <a:lnTo>
                    <a:pt x="0" y="84"/>
                  </a:lnTo>
                  <a:cubicBezTo>
                    <a:pt x="48" y="107"/>
                    <a:pt x="107" y="107"/>
                    <a:pt x="155" y="107"/>
                  </a:cubicBezTo>
                  <a:lnTo>
                    <a:pt x="143" y="48"/>
                  </a:lnTo>
                  <a:cubicBezTo>
                    <a:pt x="119" y="36"/>
                    <a:pt x="107" y="0"/>
                    <a:pt x="10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2"/>
            <p:cNvSpPr/>
            <p:nvPr/>
          </p:nvSpPr>
          <p:spPr>
            <a:xfrm>
              <a:off x="5370600" y="2188050"/>
              <a:ext cx="4775" cy="1350"/>
            </a:xfrm>
            <a:custGeom>
              <a:avLst/>
              <a:gdLst/>
              <a:ahLst/>
              <a:cxnLst/>
              <a:rect l="l" t="t" r="r" b="b"/>
              <a:pathLst>
                <a:path w="191" h="54" extrusionOk="0">
                  <a:moveTo>
                    <a:pt x="96" y="0"/>
                  </a:moveTo>
                  <a:cubicBezTo>
                    <a:pt x="63" y="0"/>
                    <a:pt x="30" y="18"/>
                    <a:pt x="0" y="54"/>
                  </a:cubicBezTo>
                  <a:lnTo>
                    <a:pt x="191" y="54"/>
                  </a:lnTo>
                  <a:cubicBezTo>
                    <a:pt x="161" y="18"/>
                    <a:pt x="128" y="0"/>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32"/>
            <p:cNvSpPr/>
            <p:nvPr/>
          </p:nvSpPr>
          <p:spPr>
            <a:xfrm>
              <a:off x="5262250" y="2187750"/>
              <a:ext cx="6575" cy="1375"/>
            </a:xfrm>
            <a:custGeom>
              <a:avLst/>
              <a:gdLst/>
              <a:ahLst/>
              <a:cxnLst/>
              <a:rect l="l" t="t" r="r" b="b"/>
              <a:pathLst>
                <a:path w="263" h="55" extrusionOk="0">
                  <a:moveTo>
                    <a:pt x="132" y="0"/>
                  </a:moveTo>
                  <a:cubicBezTo>
                    <a:pt x="87" y="0"/>
                    <a:pt x="42" y="18"/>
                    <a:pt x="1" y="54"/>
                  </a:cubicBezTo>
                  <a:lnTo>
                    <a:pt x="263" y="54"/>
                  </a:lnTo>
                  <a:cubicBezTo>
                    <a:pt x="221" y="18"/>
                    <a:pt x="176" y="0"/>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32"/>
            <p:cNvSpPr/>
            <p:nvPr/>
          </p:nvSpPr>
          <p:spPr>
            <a:xfrm>
              <a:off x="5342625" y="2286675"/>
              <a:ext cx="10425" cy="3950"/>
            </a:xfrm>
            <a:custGeom>
              <a:avLst/>
              <a:gdLst/>
              <a:ahLst/>
              <a:cxnLst/>
              <a:rect l="l" t="t" r="r" b="b"/>
              <a:pathLst>
                <a:path w="417" h="158" extrusionOk="0">
                  <a:moveTo>
                    <a:pt x="217" y="1"/>
                  </a:moveTo>
                  <a:cubicBezTo>
                    <a:pt x="151" y="1"/>
                    <a:pt x="80" y="42"/>
                    <a:pt x="0" y="121"/>
                  </a:cubicBezTo>
                  <a:cubicBezTo>
                    <a:pt x="131" y="133"/>
                    <a:pt x="286" y="145"/>
                    <a:pt x="417" y="157"/>
                  </a:cubicBezTo>
                  <a:cubicBezTo>
                    <a:pt x="355" y="51"/>
                    <a:pt x="289" y="1"/>
                    <a:pt x="21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2"/>
            <p:cNvSpPr/>
            <p:nvPr/>
          </p:nvSpPr>
          <p:spPr>
            <a:xfrm>
              <a:off x="5700100" y="2153175"/>
              <a:ext cx="52125" cy="4400"/>
            </a:xfrm>
            <a:custGeom>
              <a:avLst/>
              <a:gdLst/>
              <a:ahLst/>
              <a:cxnLst/>
              <a:rect l="l" t="t" r="r" b="b"/>
              <a:pathLst>
                <a:path w="2085" h="176" extrusionOk="0">
                  <a:moveTo>
                    <a:pt x="1196" y="1"/>
                  </a:moveTo>
                  <a:cubicBezTo>
                    <a:pt x="808" y="1"/>
                    <a:pt x="420" y="49"/>
                    <a:pt x="36" y="56"/>
                  </a:cubicBezTo>
                  <a:lnTo>
                    <a:pt x="1" y="127"/>
                  </a:lnTo>
                  <a:lnTo>
                    <a:pt x="48" y="175"/>
                  </a:lnTo>
                  <a:lnTo>
                    <a:pt x="1191" y="175"/>
                  </a:lnTo>
                  <a:lnTo>
                    <a:pt x="2084" y="127"/>
                  </a:lnTo>
                  <a:cubicBezTo>
                    <a:pt x="1790" y="29"/>
                    <a:pt x="1493" y="1"/>
                    <a:pt x="11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2"/>
            <p:cNvSpPr/>
            <p:nvPr/>
          </p:nvSpPr>
          <p:spPr>
            <a:xfrm>
              <a:off x="5757850" y="2154575"/>
              <a:ext cx="8050" cy="2700"/>
            </a:xfrm>
            <a:custGeom>
              <a:avLst/>
              <a:gdLst/>
              <a:ahLst/>
              <a:cxnLst/>
              <a:rect l="l" t="t" r="r" b="b"/>
              <a:pathLst>
                <a:path w="322" h="108" extrusionOk="0">
                  <a:moveTo>
                    <a:pt x="151" y="0"/>
                  </a:moveTo>
                  <a:cubicBezTo>
                    <a:pt x="103" y="0"/>
                    <a:pt x="53" y="25"/>
                    <a:pt x="1" y="83"/>
                  </a:cubicBezTo>
                  <a:cubicBezTo>
                    <a:pt x="120" y="83"/>
                    <a:pt x="227" y="83"/>
                    <a:pt x="322" y="107"/>
                  </a:cubicBezTo>
                  <a:cubicBezTo>
                    <a:pt x="269" y="41"/>
                    <a:pt x="212" y="0"/>
                    <a:pt x="1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2"/>
            <p:cNvSpPr/>
            <p:nvPr/>
          </p:nvSpPr>
          <p:spPr>
            <a:xfrm>
              <a:off x="5489650" y="2200100"/>
              <a:ext cx="3600" cy="2125"/>
            </a:xfrm>
            <a:custGeom>
              <a:avLst/>
              <a:gdLst/>
              <a:ahLst/>
              <a:cxnLst/>
              <a:rect l="l" t="t" r="r" b="b"/>
              <a:pathLst>
                <a:path w="144" h="85" extrusionOk="0">
                  <a:moveTo>
                    <a:pt x="144" y="1"/>
                  </a:moveTo>
                  <a:cubicBezTo>
                    <a:pt x="84" y="24"/>
                    <a:pt x="37" y="24"/>
                    <a:pt x="1" y="24"/>
                  </a:cubicBezTo>
                  <a:cubicBezTo>
                    <a:pt x="29" y="63"/>
                    <a:pt x="52" y="84"/>
                    <a:pt x="73" y="84"/>
                  </a:cubicBezTo>
                  <a:cubicBezTo>
                    <a:pt x="97" y="84"/>
                    <a:pt x="119" y="58"/>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2"/>
            <p:cNvSpPr/>
            <p:nvPr/>
          </p:nvSpPr>
          <p:spPr>
            <a:xfrm>
              <a:off x="5503950" y="2200650"/>
              <a:ext cx="3600" cy="1550"/>
            </a:xfrm>
            <a:custGeom>
              <a:avLst/>
              <a:gdLst/>
              <a:ahLst/>
              <a:cxnLst/>
              <a:rect l="l" t="t" r="r" b="b"/>
              <a:pathLst>
                <a:path w="144" h="62" extrusionOk="0">
                  <a:moveTo>
                    <a:pt x="83" y="1"/>
                  </a:moveTo>
                  <a:cubicBezTo>
                    <a:pt x="55" y="1"/>
                    <a:pt x="28" y="7"/>
                    <a:pt x="0" y="14"/>
                  </a:cubicBezTo>
                  <a:cubicBezTo>
                    <a:pt x="24" y="26"/>
                    <a:pt x="36" y="62"/>
                    <a:pt x="48" y="62"/>
                  </a:cubicBezTo>
                  <a:lnTo>
                    <a:pt x="143" y="14"/>
                  </a:lnTo>
                  <a:cubicBezTo>
                    <a:pt x="123" y="4"/>
                    <a:pt x="103" y="1"/>
                    <a:pt x="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2"/>
            <p:cNvSpPr/>
            <p:nvPr/>
          </p:nvSpPr>
          <p:spPr>
            <a:xfrm>
              <a:off x="5482225" y="2272125"/>
              <a:ext cx="7750" cy="3350"/>
            </a:xfrm>
            <a:custGeom>
              <a:avLst/>
              <a:gdLst/>
              <a:ahLst/>
              <a:cxnLst/>
              <a:rect l="l" t="t" r="r" b="b"/>
              <a:pathLst>
                <a:path w="310" h="134" extrusionOk="0">
                  <a:moveTo>
                    <a:pt x="310" y="1"/>
                  </a:moveTo>
                  <a:cubicBezTo>
                    <a:pt x="238" y="1"/>
                    <a:pt x="155" y="1"/>
                    <a:pt x="96" y="13"/>
                  </a:cubicBezTo>
                  <a:cubicBezTo>
                    <a:pt x="72" y="13"/>
                    <a:pt x="0" y="60"/>
                    <a:pt x="0" y="60"/>
                  </a:cubicBezTo>
                  <a:cubicBezTo>
                    <a:pt x="16" y="115"/>
                    <a:pt x="52" y="134"/>
                    <a:pt x="91" y="134"/>
                  </a:cubicBezTo>
                  <a:cubicBezTo>
                    <a:pt x="112" y="134"/>
                    <a:pt x="134" y="128"/>
                    <a:pt x="155" y="120"/>
                  </a:cubicBezTo>
                  <a:cubicBezTo>
                    <a:pt x="215" y="84"/>
                    <a:pt x="262" y="49"/>
                    <a:pt x="31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2"/>
            <p:cNvSpPr/>
            <p:nvPr/>
          </p:nvSpPr>
          <p:spPr>
            <a:xfrm>
              <a:off x="5349475" y="2233150"/>
              <a:ext cx="29475" cy="11675"/>
            </a:xfrm>
            <a:custGeom>
              <a:avLst/>
              <a:gdLst/>
              <a:ahLst/>
              <a:cxnLst/>
              <a:rect l="l" t="t" r="r" b="b"/>
              <a:pathLst>
                <a:path w="1179" h="467" extrusionOk="0">
                  <a:moveTo>
                    <a:pt x="12" y="0"/>
                  </a:moveTo>
                  <a:cubicBezTo>
                    <a:pt x="1" y="170"/>
                    <a:pt x="70" y="200"/>
                    <a:pt x="157" y="200"/>
                  </a:cubicBezTo>
                  <a:cubicBezTo>
                    <a:pt x="205" y="200"/>
                    <a:pt x="258" y="191"/>
                    <a:pt x="306" y="191"/>
                  </a:cubicBezTo>
                  <a:cubicBezTo>
                    <a:pt x="356" y="191"/>
                    <a:pt x="400" y="200"/>
                    <a:pt x="429" y="238"/>
                  </a:cubicBezTo>
                  <a:cubicBezTo>
                    <a:pt x="584" y="250"/>
                    <a:pt x="762" y="215"/>
                    <a:pt x="869" y="417"/>
                  </a:cubicBezTo>
                  <a:cubicBezTo>
                    <a:pt x="907" y="448"/>
                    <a:pt x="950" y="466"/>
                    <a:pt x="994" y="466"/>
                  </a:cubicBezTo>
                  <a:cubicBezTo>
                    <a:pt x="1034" y="466"/>
                    <a:pt x="1073" y="451"/>
                    <a:pt x="1107" y="417"/>
                  </a:cubicBezTo>
                  <a:cubicBezTo>
                    <a:pt x="1179" y="179"/>
                    <a:pt x="976" y="95"/>
                    <a:pt x="84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2"/>
            <p:cNvSpPr/>
            <p:nvPr/>
          </p:nvSpPr>
          <p:spPr>
            <a:xfrm>
              <a:off x="5377150" y="2243225"/>
              <a:ext cx="19375" cy="7800"/>
            </a:xfrm>
            <a:custGeom>
              <a:avLst/>
              <a:gdLst/>
              <a:ahLst/>
              <a:cxnLst/>
              <a:rect l="l" t="t" r="r" b="b"/>
              <a:pathLst>
                <a:path w="775" h="312" extrusionOk="0">
                  <a:moveTo>
                    <a:pt x="434" y="0"/>
                  </a:moveTo>
                  <a:cubicBezTo>
                    <a:pt x="309" y="0"/>
                    <a:pt x="185" y="52"/>
                    <a:pt x="60" y="133"/>
                  </a:cubicBezTo>
                  <a:cubicBezTo>
                    <a:pt x="12" y="169"/>
                    <a:pt x="0" y="216"/>
                    <a:pt x="48" y="276"/>
                  </a:cubicBezTo>
                  <a:cubicBezTo>
                    <a:pt x="96" y="288"/>
                    <a:pt x="155" y="288"/>
                    <a:pt x="191" y="312"/>
                  </a:cubicBezTo>
                  <a:cubicBezTo>
                    <a:pt x="235" y="304"/>
                    <a:pt x="282" y="302"/>
                    <a:pt x="328" y="302"/>
                  </a:cubicBezTo>
                  <a:cubicBezTo>
                    <a:pt x="358" y="302"/>
                    <a:pt x="387" y="303"/>
                    <a:pt x="417" y="303"/>
                  </a:cubicBezTo>
                  <a:cubicBezTo>
                    <a:pt x="552" y="303"/>
                    <a:pt x="683" y="290"/>
                    <a:pt x="774" y="145"/>
                  </a:cubicBezTo>
                  <a:cubicBezTo>
                    <a:pt x="661" y="43"/>
                    <a:pt x="548" y="0"/>
                    <a:pt x="4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2"/>
            <p:cNvSpPr/>
            <p:nvPr/>
          </p:nvSpPr>
          <p:spPr>
            <a:xfrm>
              <a:off x="5399775" y="2242175"/>
              <a:ext cx="16100" cy="8250"/>
            </a:xfrm>
            <a:custGeom>
              <a:avLst/>
              <a:gdLst/>
              <a:ahLst/>
              <a:cxnLst/>
              <a:rect l="l" t="t" r="r" b="b"/>
              <a:pathLst>
                <a:path w="644" h="330" extrusionOk="0">
                  <a:moveTo>
                    <a:pt x="367" y="0"/>
                  </a:moveTo>
                  <a:cubicBezTo>
                    <a:pt x="232" y="0"/>
                    <a:pt x="113" y="78"/>
                    <a:pt x="0" y="199"/>
                  </a:cubicBezTo>
                  <a:cubicBezTo>
                    <a:pt x="69" y="306"/>
                    <a:pt x="163" y="329"/>
                    <a:pt x="258" y="329"/>
                  </a:cubicBezTo>
                  <a:cubicBezTo>
                    <a:pt x="312" y="329"/>
                    <a:pt x="366" y="322"/>
                    <a:pt x="417" y="318"/>
                  </a:cubicBezTo>
                  <a:cubicBezTo>
                    <a:pt x="477" y="270"/>
                    <a:pt x="524" y="235"/>
                    <a:pt x="584" y="187"/>
                  </a:cubicBezTo>
                  <a:cubicBezTo>
                    <a:pt x="643" y="127"/>
                    <a:pt x="643" y="92"/>
                    <a:pt x="572" y="56"/>
                  </a:cubicBezTo>
                  <a:cubicBezTo>
                    <a:pt x="499" y="18"/>
                    <a:pt x="431" y="0"/>
                    <a:pt x="3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2"/>
            <p:cNvSpPr/>
            <p:nvPr/>
          </p:nvSpPr>
          <p:spPr>
            <a:xfrm>
              <a:off x="5367625" y="2243850"/>
              <a:ext cx="11025" cy="7675"/>
            </a:xfrm>
            <a:custGeom>
              <a:avLst/>
              <a:gdLst/>
              <a:ahLst/>
              <a:cxnLst/>
              <a:rect l="l" t="t" r="r" b="b"/>
              <a:pathLst>
                <a:path w="441" h="307" extrusionOk="0">
                  <a:moveTo>
                    <a:pt x="143" y="1"/>
                  </a:moveTo>
                  <a:cubicBezTo>
                    <a:pt x="72" y="60"/>
                    <a:pt x="0" y="132"/>
                    <a:pt x="60" y="227"/>
                  </a:cubicBezTo>
                  <a:cubicBezTo>
                    <a:pt x="103" y="286"/>
                    <a:pt x="156" y="307"/>
                    <a:pt x="213" y="307"/>
                  </a:cubicBezTo>
                  <a:cubicBezTo>
                    <a:pt x="282" y="307"/>
                    <a:pt x="357" y="277"/>
                    <a:pt x="429" y="251"/>
                  </a:cubicBezTo>
                  <a:cubicBezTo>
                    <a:pt x="429" y="191"/>
                    <a:pt x="441" y="144"/>
                    <a:pt x="441" y="108"/>
                  </a:cubicBezTo>
                  <a:cubicBezTo>
                    <a:pt x="441" y="60"/>
                    <a:pt x="429" y="13"/>
                    <a:pt x="3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2"/>
            <p:cNvSpPr/>
            <p:nvPr/>
          </p:nvSpPr>
          <p:spPr>
            <a:xfrm>
              <a:off x="5414350" y="2243550"/>
              <a:ext cx="7175" cy="6575"/>
            </a:xfrm>
            <a:custGeom>
              <a:avLst/>
              <a:gdLst/>
              <a:ahLst/>
              <a:cxnLst/>
              <a:rect l="l" t="t" r="r" b="b"/>
              <a:pathLst>
                <a:path w="287" h="263" extrusionOk="0">
                  <a:moveTo>
                    <a:pt x="1" y="1"/>
                  </a:moveTo>
                  <a:lnTo>
                    <a:pt x="1" y="132"/>
                  </a:lnTo>
                  <a:lnTo>
                    <a:pt x="275" y="263"/>
                  </a:lnTo>
                  <a:cubicBezTo>
                    <a:pt x="275" y="191"/>
                    <a:pt x="286" y="96"/>
                    <a:pt x="286" y="13"/>
                  </a:cubicBezTo>
                  <a:cubicBezTo>
                    <a:pt x="191" y="1"/>
                    <a:pt x="96"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32"/>
            <p:cNvSpPr/>
            <p:nvPr/>
          </p:nvSpPr>
          <p:spPr>
            <a:xfrm>
              <a:off x="5383400" y="2236725"/>
              <a:ext cx="4200" cy="2400"/>
            </a:xfrm>
            <a:custGeom>
              <a:avLst/>
              <a:gdLst/>
              <a:ahLst/>
              <a:cxnLst/>
              <a:rect l="l" t="t" r="r" b="b"/>
              <a:pathLst>
                <a:path w="168" h="96" extrusionOk="0">
                  <a:moveTo>
                    <a:pt x="120" y="0"/>
                  </a:moveTo>
                  <a:cubicBezTo>
                    <a:pt x="96" y="36"/>
                    <a:pt x="48" y="48"/>
                    <a:pt x="0" y="48"/>
                  </a:cubicBezTo>
                  <a:cubicBezTo>
                    <a:pt x="24" y="60"/>
                    <a:pt x="36" y="95"/>
                    <a:pt x="48" y="95"/>
                  </a:cubicBezTo>
                  <a:cubicBezTo>
                    <a:pt x="96" y="95"/>
                    <a:pt x="120" y="60"/>
                    <a:pt x="167" y="48"/>
                  </a:cubicBezTo>
                  <a:lnTo>
                    <a:pt x="120"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32"/>
            <p:cNvSpPr/>
            <p:nvPr/>
          </p:nvSpPr>
          <p:spPr>
            <a:xfrm>
              <a:off x="5375075" y="2218850"/>
              <a:ext cx="3575" cy="3000"/>
            </a:xfrm>
            <a:custGeom>
              <a:avLst/>
              <a:gdLst/>
              <a:ahLst/>
              <a:cxnLst/>
              <a:rect l="l" t="t" r="r" b="b"/>
              <a:pathLst>
                <a:path w="143" h="120" extrusionOk="0">
                  <a:moveTo>
                    <a:pt x="143" y="1"/>
                  </a:moveTo>
                  <a:lnTo>
                    <a:pt x="143" y="1"/>
                  </a:lnTo>
                  <a:cubicBezTo>
                    <a:pt x="95" y="36"/>
                    <a:pt x="36" y="72"/>
                    <a:pt x="0" y="120"/>
                  </a:cubicBezTo>
                  <a:cubicBezTo>
                    <a:pt x="72" y="108"/>
                    <a:pt x="131" y="72"/>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2"/>
            <p:cNvSpPr/>
            <p:nvPr/>
          </p:nvSpPr>
          <p:spPr>
            <a:xfrm>
              <a:off x="5561400" y="2140575"/>
              <a:ext cx="75625" cy="14875"/>
            </a:xfrm>
            <a:custGeom>
              <a:avLst/>
              <a:gdLst/>
              <a:ahLst/>
              <a:cxnLst/>
              <a:rect l="l" t="t" r="r" b="b"/>
              <a:pathLst>
                <a:path w="3025" h="595" extrusionOk="0">
                  <a:moveTo>
                    <a:pt x="897" y="0"/>
                  </a:moveTo>
                  <a:cubicBezTo>
                    <a:pt x="597" y="0"/>
                    <a:pt x="297" y="34"/>
                    <a:pt x="0" y="131"/>
                  </a:cubicBezTo>
                  <a:cubicBezTo>
                    <a:pt x="60" y="203"/>
                    <a:pt x="108" y="286"/>
                    <a:pt x="143" y="369"/>
                  </a:cubicBezTo>
                  <a:cubicBezTo>
                    <a:pt x="191" y="381"/>
                    <a:pt x="250" y="393"/>
                    <a:pt x="298" y="405"/>
                  </a:cubicBezTo>
                  <a:cubicBezTo>
                    <a:pt x="358" y="393"/>
                    <a:pt x="405" y="393"/>
                    <a:pt x="441" y="393"/>
                  </a:cubicBezTo>
                  <a:cubicBezTo>
                    <a:pt x="560" y="449"/>
                    <a:pt x="684" y="461"/>
                    <a:pt x="809" y="461"/>
                  </a:cubicBezTo>
                  <a:cubicBezTo>
                    <a:pt x="915" y="461"/>
                    <a:pt x="1022" y="452"/>
                    <a:pt x="1127" y="452"/>
                  </a:cubicBezTo>
                  <a:cubicBezTo>
                    <a:pt x="1246" y="452"/>
                    <a:pt x="1363" y="464"/>
                    <a:pt x="1477" y="512"/>
                  </a:cubicBezTo>
                  <a:cubicBezTo>
                    <a:pt x="1612" y="493"/>
                    <a:pt x="1749" y="485"/>
                    <a:pt x="1886" y="485"/>
                  </a:cubicBezTo>
                  <a:cubicBezTo>
                    <a:pt x="2170" y="485"/>
                    <a:pt x="2457" y="520"/>
                    <a:pt x="2739" y="560"/>
                  </a:cubicBezTo>
                  <a:cubicBezTo>
                    <a:pt x="2786" y="581"/>
                    <a:pt x="2831" y="595"/>
                    <a:pt x="2873" y="595"/>
                  </a:cubicBezTo>
                  <a:cubicBezTo>
                    <a:pt x="2928" y="595"/>
                    <a:pt x="2978" y="572"/>
                    <a:pt x="3025" y="512"/>
                  </a:cubicBezTo>
                  <a:cubicBezTo>
                    <a:pt x="3001" y="429"/>
                    <a:pt x="3001" y="346"/>
                    <a:pt x="3001" y="262"/>
                  </a:cubicBezTo>
                  <a:cubicBezTo>
                    <a:pt x="2679" y="167"/>
                    <a:pt x="2322" y="286"/>
                    <a:pt x="2013" y="96"/>
                  </a:cubicBezTo>
                  <a:cubicBezTo>
                    <a:pt x="2013" y="108"/>
                    <a:pt x="1989" y="131"/>
                    <a:pt x="1965" y="131"/>
                  </a:cubicBezTo>
                  <a:cubicBezTo>
                    <a:pt x="1956" y="134"/>
                    <a:pt x="1949" y="136"/>
                    <a:pt x="1941" y="136"/>
                  </a:cubicBezTo>
                  <a:cubicBezTo>
                    <a:pt x="1917" y="136"/>
                    <a:pt x="1897" y="120"/>
                    <a:pt x="1870" y="84"/>
                  </a:cubicBezTo>
                  <a:cubicBezTo>
                    <a:pt x="1547" y="40"/>
                    <a:pt x="1222" y="0"/>
                    <a:pt x="8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2"/>
            <p:cNvSpPr/>
            <p:nvPr/>
          </p:nvSpPr>
          <p:spPr>
            <a:xfrm>
              <a:off x="5643850" y="2153750"/>
              <a:ext cx="28300" cy="4150"/>
            </a:xfrm>
            <a:custGeom>
              <a:avLst/>
              <a:gdLst/>
              <a:ahLst/>
              <a:cxnLst/>
              <a:rect l="l" t="t" r="r" b="b"/>
              <a:pathLst>
                <a:path w="1132" h="166" extrusionOk="0">
                  <a:moveTo>
                    <a:pt x="392" y="1"/>
                  </a:moveTo>
                  <a:cubicBezTo>
                    <a:pt x="262" y="1"/>
                    <a:pt x="131" y="8"/>
                    <a:pt x="0" y="33"/>
                  </a:cubicBezTo>
                  <a:cubicBezTo>
                    <a:pt x="194" y="121"/>
                    <a:pt x="381" y="165"/>
                    <a:pt x="566" y="165"/>
                  </a:cubicBezTo>
                  <a:cubicBezTo>
                    <a:pt x="756" y="165"/>
                    <a:pt x="944" y="118"/>
                    <a:pt x="1132" y="21"/>
                  </a:cubicBezTo>
                  <a:lnTo>
                    <a:pt x="1132" y="21"/>
                  </a:lnTo>
                  <a:cubicBezTo>
                    <a:pt x="1102" y="22"/>
                    <a:pt x="1072" y="22"/>
                    <a:pt x="1043" y="22"/>
                  </a:cubicBezTo>
                  <a:cubicBezTo>
                    <a:pt x="829" y="22"/>
                    <a:pt x="611" y="1"/>
                    <a:pt x="39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2"/>
            <p:cNvSpPr/>
            <p:nvPr/>
          </p:nvSpPr>
          <p:spPr>
            <a:xfrm>
              <a:off x="5572125" y="2150700"/>
              <a:ext cx="25600" cy="3400"/>
            </a:xfrm>
            <a:custGeom>
              <a:avLst/>
              <a:gdLst/>
              <a:ahLst/>
              <a:cxnLst/>
              <a:rect l="l" t="t" r="r" b="b"/>
              <a:pathLst>
                <a:path w="1024" h="136" extrusionOk="0">
                  <a:moveTo>
                    <a:pt x="0" y="0"/>
                  </a:moveTo>
                  <a:lnTo>
                    <a:pt x="0" y="0"/>
                  </a:lnTo>
                  <a:cubicBezTo>
                    <a:pt x="162" y="110"/>
                    <a:pt x="330" y="136"/>
                    <a:pt x="497" y="136"/>
                  </a:cubicBezTo>
                  <a:cubicBezTo>
                    <a:pt x="644" y="136"/>
                    <a:pt x="790" y="116"/>
                    <a:pt x="933" y="116"/>
                  </a:cubicBezTo>
                  <a:cubicBezTo>
                    <a:pt x="963" y="116"/>
                    <a:pt x="994" y="117"/>
                    <a:pt x="1024" y="119"/>
                  </a:cubicBezTo>
                  <a:cubicBezTo>
                    <a:pt x="857" y="20"/>
                    <a:pt x="680" y="2"/>
                    <a:pt x="500" y="2"/>
                  </a:cubicBezTo>
                  <a:cubicBezTo>
                    <a:pt x="392" y="2"/>
                    <a:pt x="284" y="8"/>
                    <a:pt x="176" y="8"/>
                  </a:cubicBezTo>
                  <a:cubicBezTo>
                    <a:pt x="117" y="8"/>
                    <a:pt x="58" y="6"/>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2"/>
            <p:cNvSpPr/>
            <p:nvPr/>
          </p:nvSpPr>
          <p:spPr>
            <a:xfrm>
              <a:off x="5676300" y="2154550"/>
              <a:ext cx="17575" cy="3150"/>
            </a:xfrm>
            <a:custGeom>
              <a:avLst/>
              <a:gdLst/>
              <a:ahLst/>
              <a:cxnLst/>
              <a:rect l="l" t="t" r="r" b="b"/>
              <a:pathLst>
                <a:path w="703" h="126" extrusionOk="0">
                  <a:moveTo>
                    <a:pt x="0" y="1"/>
                  </a:moveTo>
                  <a:cubicBezTo>
                    <a:pt x="119" y="84"/>
                    <a:pt x="235" y="126"/>
                    <a:pt x="351" y="126"/>
                  </a:cubicBezTo>
                  <a:cubicBezTo>
                    <a:pt x="468" y="126"/>
                    <a:pt x="584" y="84"/>
                    <a:pt x="7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2"/>
            <p:cNvSpPr/>
            <p:nvPr/>
          </p:nvSpPr>
          <p:spPr>
            <a:xfrm>
              <a:off x="5629550" y="2153375"/>
              <a:ext cx="7775" cy="3900"/>
            </a:xfrm>
            <a:custGeom>
              <a:avLst/>
              <a:gdLst/>
              <a:ahLst/>
              <a:cxnLst/>
              <a:rect l="l" t="t" r="r" b="b"/>
              <a:pathLst>
                <a:path w="311" h="156" extrusionOk="0">
                  <a:moveTo>
                    <a:pt x="275" y="0"/>
                  </a:moveTo>
                  <a:lnTo>
                    <a:pt x="275" y="0"/>
                  </a:lnTo>
                  <a:cubicBezTo>
                    <a:pt x="191" y="12"/>
                    <a:pt x="84" y="36"/>
                    <a:pt x="1" y="48"/>
                  </a:cubicBezTo>
                  <a:cubicBezTo>
                    <a:pt x="72" y="155"/>
                    <a:pt x="180" y="155"/>
                    <a:pt x="263" y="155"/>
                  </a:cubicBezTo>
                  <a:cubicBezTo>
                    <a:pt x="310" y="107"/>
                    <a:pt x="310" y="72"/>
                    <a:pt x="263" y="48"/>
                  </a:cubicBezTo>
                  <a:lnTo>
                    <a:pt x="275"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2"/>
            <p:cNvSpPr/>
            <p:nvPr/>
          </p:nvSpPr>
          <p:spPr>
            <a:xfrm>
              <a:off x="5636400" y="2154275"/>
              <a:ext cx="3900" cy="3000"/>
            </a:xfrm>
            <a:custGeom>
              <a:avLst/>
              <a:gdLst/>
              <a:ahLst/>
              <a:cxnLst/>
              <a:rect l="l" t="t" r="r" b="b"/>
              <a:pathLst>
                <a:path w="156" h="120" extrusionOk="0">
                  <a:moveTo>
                    <a:pt x="156" y="0"/>
                  </a:moveTo>
                  <a:cubicBezTo>
                    <a:pt x="108" y="12"/>
                    <a:pt x="48" y="12"/>
                    <a:pt x="1" y="12"/>
                  </a:cubicBezTo>
                  <a:lnTo>
                    <a:pt x="1" y="119"/>
                  </a:lnTo>
                  <a:cubicBezTo>
                    <a:pt x="48" y="83"/>
                    <a:pt x="108" y="36"/>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32"/>
            <p:cNvSpPr/>
            <p:nvPr/>
          </p:nvSpPr>
          <p:spPr>
            <a:xfrm>
              <a:off x="5697425" y="2154275"/>
              <a:ext cx="3900" cy="3000"/>
            </a:xfrm>
            <a:custGeom>
              <a:avLst/>
              <a:gdLst/>
              <a:ahLst/>
              <a:cxnLst/>
              <a:rect l="l" t="t" r="r" b="b"/>
              <a:pathLst>
                <a:path w="156" h="120" extrusionOk="0">
                  <a:moveTo>
                    <a:pt x="1" y="0"/>
                  </a:moveTo>
                  <a:cubicBezTo>
                    <a:pt x="48" y="36"/>
                    <a:pt x="108" y="71"/>
                    <a:pt x="155" y="119"/>
                  </a:cubicBezTo>
                  <a:cubicBezTo>
                    <a:pt x="155" y="83"/>
                    <a:pt x="143" y="36"/>
                    <a:pt x="143" y="12"/>
                  </a:cubicBezTo>
                  <a:cubicBezTo>
                    <a:pt x="96" y="0"/>
                    <a:pt x="48"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32"/>
            <p:cNvSpPr/>
            <p:nvPr/>
          </p:nvSpPr>
          <p:spPr>
            <a:xfrm>
              <a:off x="5501575" y="2150700"/>
              <a:ext cx="61025" cy="7350"/>
            </a:xfrm>
            <a:custGeom>
              <a:avLst/>
              <a:gdLst/>
              <a:ahLst/>
              <a:cxnLst/>
              <a:rect l="l" t="t" r="r" b="b"/>
              <a:pathLst>
                <a:path w="2441" h="294" extrusionOk="0">
                  <a:moveTo>
                    <a:pt x="238" y="0"/>
                  </a:moveTo>
                  <a:cubicBezTo>
                    <a:pt x="131" y="60"/>
                    <a:pt x="0" y="107"/>
                    <a:pt x="95" y="274"/>
                  </a:cubicBezTo>
                  <a:cubicBezTo>
                    <a:pt x="116" y="288"/>
                    <a:pt x="133" y="294"/>
                    <a:pt x="153" y="294"/>
                  </a:cubicBezTo>
                  <a:cubicBezTo>
                    <a:pt x="167" y="294"/>
                    <a:pt x="183" y="291"/>
                    <a:pt x="203" y="286"/>
                  </a:cubicBezTo>
                  <a:cubicBezTo>
                    <a:pt x="738" y="286"/>
                    <a:pt x="1286" y="274"/>
                    <a:pt x="1822" y="274"/>
                  </a:cubicBezTo>
                  <a:cubicBezTo>
                    <a:pt x="1849" y="269"/>
                    <a:pt x="1877" y="267"/>
                    <a:pt x="1905" y="267"/>
                  </a:cubicBezTo>
                  <a:cubicBezTo>
                    <a:pt x="1972" y="267"/>
                    <a:pt x="2044" y="277"/>
                    <a:pt x="2118" y="277"/>
                  </a:cubicBezTo>
                  <a:cubicBezTo>
                    <a:pt x="2224" y="277"/>
                    <a:pt x="2334" y="256"/>
                    <a:pt x="2441" y="155"/>
                  </a:cubicBezTo>
                  <a:cubicBezTo>
                    <a:pt x="2155" y="143"/>
                    <a:pt x="1905" y="119"/>
                    <a:pt x="1643" y="107"/>
                  </a:cubicBezTo>
                  <a:lnTo>
                    <a:pt x="1143" y="107"/>
                  </a:lnTo>
                  <a:cubicBezTo>
                    <a:pt x="1050" y="61"/>
                    <a:pt x="950" y="52"/>
                    <a:pt x="848" y="52"/>
                  </a:cubicBezTo>
                  <a:cubicBezTo>
                    <a:pt x="791" y="52"/>
                    <a:pt x="734" y="55"/>
                    <a:pt x="677" y="55"/>
                  </a:cubicBezTo>
                  <a:cubicBezTo>
                    <a:pt x="575" y="55"/>
                    <a:pt x="474" y="47"/>
                    <a:pt x="38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32"/>
            <p:cNvSpPr/>
            <p:nvPr/>
          </p:nvSpPr>
          <p:spPr>
            <a:xfrm>
              <a:off x="5376550" y="2153650"/>
              <a:ext cx="55700" cy="3775"/>
            </a:xfrm>
            <a:custGeom>
              <a:avLst/>
              <a:gdLst/>
              <a:ahLst/>
              <a:cxnLst/>
              <a:rect l="l" t="t" r="r" b="b"/>
              <a:pathLst>
                <a:path w="2228" h="151" extrusionOk="0">
                  <a:moveTo>
                    <a:pt x="1834" y="1"/>
                  </a:moveTo>
                  <a:cubicBezTo>
                    <a:pt x="1810" y="1"/>
                    <a:pt x="1787" y="1"/>
                    <a:pt x="1763" y="1"/>
                  </a:cubicBezTo>
                  <a:cubicBezTo>
                    <a:pt x="1167" y="1"/>
                    <a:pt x="596" y="25"/>
                    <a:pt x="1" y="25"/>
                  </a:cubicBezTo>
                  <a:cubicBezTo>
                    <a:pt x="364" y="126"/>
                    <a:pt x="736" y="150"/>
                    <a:pt x="1109" y="150"/>
                  </a:cubicBezTo>
                  <a:cubicBezTo>
                    <a:pt x="1441" y="150"/>
                    <a:pt x="1775" y="131"/>
                    <a:pt x="2104" y="131"/>
                  </a:cubicBezTo>
                  <a:cubicBezTo>
                    <a:pt x="2145" y="131"/>
                    <a:pt x="2186" y="132"/>
                    <a:pt x="2227" y="132"/>
                  </a:cubicBezTo>
                  <a:cubicBezTo>
                    <a:pt x="2115" y="10"/>
                    <a:pt x="1976" y="1"/>
                    <a:pt x="18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32"/>
            <p:cNvSpPr/>
            <p:nvPr/>
          </p:nvSpPr>
          <p:spPr>
            <a:xfrm>
              <a:off x="5496500" y="2150400"/>
              <a:ext cx="11050" cy="7175"/>
            </a:xfrm>
            <a:custGeom>
              <a:avLst/>
              <a:gdLst/>
              <a:ahLst/>
              <a:cxnLst/>
              <a:rect l="l" t="t" r="r" b="b"/>
              <a:pathLst>
                <a:path w="442" h="287" extrusionOk="0">
                  <a:moveTo>
                    <a:pt x="1" y="0"/>
                  </a:moveTo>
                  <a:lnTo>
                    <a:pt x="1" y="286"/>
                  </a:lnTo>
                  <a:lnTo>
                    <a:pt x="287" y="286"/>
                  </a:lnTo>
                  <a:cubicBezTo>
                    <a:pt x="346" y="191"/>
                    <a:pt x="394" y="107"/>
                    <a:pt x="441" y="12"/>
                  </a:cubicBezTo>
                  <a:cubicBezTo>
                    <a:pt x="298" y="12"/>
                    <a:pt x="156"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32"/>
            <p:cNvSpPr/>
            <p:nvPr/>
          </p:nvSpPr>
          <p:spPr>
            <a:xfrm>
              <a:off x="5317625" y="2181950"/>
              <a:ext cx="39000" cy="5075"/>
            </a:xfrm>
            <a:custGeom>
              <a:avLst/>
              <a:gdLst/>
              <a:ahLst/>
              <a:cxnLst/>
              <a:rect l="l" t="t" r="r" b="b"/>
              <a:pathLst>
                <a:path w="1560" h="203" extrusionOk="0">
                  <a:moveTo>
                    <a:pt x="12" y="0"/>
                  </a:moveTo>
                  <a:cubicBezTo>
                    <a:pt x="12" y="60"/>
                    <a:pt x="0" y="119"/>
                    <a:pt x="0" y="179"/>
                  </a:cubicBezTo>
                  <a:cubicBezTo>
                    <a:pt x="274" y="179"/>
                    <a:pt x="548" y="203"/>
                    <a:pt x="834" y="203"/>
                  </a:cubicBezTo>
                  <a:cubicBezTo>
                    <a:pt x="905" y="178"/>
                    <a:pt x="980" y="173"/>
                    <a:pt x="1056" y="173"/>
                  </a:cubicBezTo>
                  <a:cubicBezTo>
                    <a:pt x="1099" y="173"/>
                    <a:pt x="1143" y="175"/>
                    <a:pt x="1186" y="175"/>
                  </a:cubicBezTo>
                  <a:cubicBezTo>
                    <a:pt x="1318" y="175"/>
                    <a:pt x="1447" y="161"/>
                    <a:pt x="1560" y="48"/>
                  </a:cubicBezTo>
                  <a:cubicBezTo>
                    <a:pt x="1048" y="36"/>
                    <a:pt x="536" y="24"/>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32"/>
            <p:cNvSpPr/>
            <p:nvPr/>
          </p:nvSpPr>
          <p:spPr>
            <a:xfrm>
              <a:off x="5240525" y="2261675"/>
              <a:ext cx="14300" cy="6625"/>
            </a:xfrm>
            <a:custGeom>
              <a:avLst/>
              <a:gdLst/>
              <a:ahLst/>
              <a:cxnLst/>
              <a:rect l="l" t="t" r="r" b="b"/>
              <a:pathLst>
                <a:path w="572" h="265" extrusionOk="0">
                  <a:moveTo>
                    <a:pt x="249" y="0"/>
                  </a:moveTo>
                  <a:cubicBezTo>
                    <a:pt x="234" y="0"/>
                    <a:pt x="219" y="1"/>
                    <a:pt x="203" y="2"/>
                  </a:cubicBezTo>
                  <a:cubicBezTo>
                    <a:pt x="155" y="26"/>
                    <a:pt x="96" y="74"/>
                    <a:pt x="48" y="121"/>
                  </a:cubicBezTo>
                  <a:cubicBezTo>
                    <a:pt x="0" y="181"/>
                    <a:pt x="0" y="228"/>
                    <a:pt x="48" y="264"/>
                  </a:cubicBezTo>
                  <a:lnTo>
                    <a:pt x="501" y="264"/>
                  </a:lnTo>
                  <a:cubicBezTo>
                    <a:pt x="572" y="240"/>
                    <a:pt x="560" y="193"/>
                    <a:pt x="501" y="133"/>
                  </a:cubicBezTo>
                  <a:cubicBezTo>
                    <a:pt x="427" y="39"/>
                    <a:pt x="354" y="0"/>
                    <a:pt x="24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2"/>
            <p:cNvSpPr/>
            <p:nvPr/>
          </p:nvSpPr>
          <p:spPr>
            <a:xfrm>
              <a:off x="5252425" y="2265100"/>
              <a:ext cx="8075" cy="4075"/>
            </a:xfrm>
            <a:custGeom>
              <a:avLst/>
              <a:gdLst/>
              <a:ahLst/>
              <a:cxnLst/>
              <a:rect l="l" t="t" r="r" b="b"/>
              <a:pathLst>
                <a:path w="323" h="163" extrusionOk="0">
                  <a:moveTo>
                    <a:pt x="198" y="0"/>
                  </a:moveTo>
                  <a:cubicBezTo>
                    <a:pt x="152" y="0"/>
                    <a:pt x="107" y="16"/>
                    <a:pt x="67" y="16"/>
                  </a:cubicBezTo>
                  <a:cubicBezTo>
                    <a:pt x="52" y="16"/>
                    <a:pt x="38" y="14"/>
                    <a:pt x="25" y="8"/>
                  </a:cubicBezTo>
                  <a:cubicBezTo>
                    <a:pt x="1" y="44"/>
                    <a:pt x="1" y="91"/>
                    <a:pt x="25" y="127"/>
                  </a:cubicBezTo>
                  <a:cubicBezTo>
                    <a:pt x="60" y="127"/>
                    <a:pt x="108" y="151"/>
                    <a:pt x="155" y="163"/>
                  </a:cubicBezTo>
                  <a:cubicBezTo>
                    <a:pt x="203" y="127"/>
                    <a:pt x="263" y="103"/>
                    <a:pt x="322" y="68"/>
                  </a:cubicBezTo>
                  <a:cubicBezTo>
                    <a:pt x="283" y="14"/>
                    <a:pt x="240" y="0"/>
                    <a:pt x="1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32"/>
            <p:cNvSpPr/>
            <p:nvPr/>
          </p:nvSpPr>
          <p:spPr>
            <a:xfrm>
              <a:off x="5231300" y="2261425"/>
              <a:ext cx="7175" cy="3350"/>
            </a:xfrm>
            <a:custGeom>
              <a:avLst/>
              <a:gdLst/>
              <a:ahLst/>
              <a:cxnLst/>
              <a:rect l="l" t="t" r="r" b="b"/>
              <a:pathLst>
                <a:path w="287" h="134" extrusionOk="0">
                  <a:moveTo>
                    <a:pt x="0" y="0"/>
                  </a:moveTo>
                  <a:cubicBezTo>
                    <a:pt x="61" y="102"/>
                    <a:pt x="148" y="134"/>
                    <a:pt x="239" y="134"/>
                  </a:cubicBezTo>
                  <a:cubicBezTo>
                    <a:pt x="254" y="134"/>
                    <a:pt x="270" y="133"/>
                    <a:pt x="286" y="131"/>
                  </a:cubicBezTo>
                  <a:cubicBezTo>
                    <a:pt x="238" y="84"/>
                    <a:pt x="179" y="36"/>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32"/>
            <p:cNvSpPr/>
            <p:nvPr/>
          </p:nvSpPr>
          <p:spPr>
            <a:xfrm>
              <a:off x="5241725" y="2261725"/>
              <a:ext cx="3875" cy="3000"/>
            </a:xfrm>
            <a:custGeom>
              <a:avLst/>
              <a:gdLst/>
              <a:ahLst/>
              <a:cxnLst/>
              <a:rect l="l" t="t" r="r" b="b"/>
              <a:pathLst>
                <a:path w="155" h="120" extrusionOk="0">
                  <a:moveTo>
                    <a:pt x="155" y="0"/>
                  </a:moveTo>
                  <a:cubicBezTo>
                    <a:pt x="107" y="48"/>
                    <a:pt x="48" y="84"/>
                    <a:pt x="0" y="119"/>
                  </a:cubicBezTo>
                  <a:cubicBezTo>
                    <a:pt x="60" y="84"/>
                    <a:pt x="107" y="48"/>
                    <a:pt x="15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2"/>
            <p:cNvSpPr/>
            <p:nvPr/>
          </p:nvSpPr>
          <p:spPr>
            <a:xfrm>
              <a:off x="5238450" y="2265000"/>
              <a:ext cx="3575" cy="3875"/>
            </a:xfrm>
            <a:custGeom>
              <a:avLst/>
              <a:gdLst/>
              <a:ahLst/>
              <a:cxnLst/>
              <a:rect l="l" t="t" r="r" b="b"/>
              <a:pathLst>
                <a:path w="143" h="155" extrusionOk="0">
                  <a:moveTo>
                    <a:pt x="0" y="0"/>
                  </a:moveTo>
                  <a:lnTo>
                    <a:pt x="0" y="155"/>
                  </a:lnTo>
                  <a:lnTo>
                    <a:pt x="143" y="155"/>
                  </a:lnTo>
                  <a:lnTo>
                    <a:pt x="14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32"/>
            <p:cNvSpPr/>
            <p:nvPr/>
          </p:nvSpPr>
          <p:spPr>
            <a:xfrm>
              <a:off x="5328025" y="2231875"/>
              <a:ext cx="32175" cy="7825"/>
            </a:xfrm>
            <a:custGeom>
              <a:avLst/>
              <a:gdLst/>
              <a:ahLst/>
              <a:cxnLst/>
              <a:rect l="l" t="t" r="r" b="b"/>
              <a:pathLst>
                <a:path w="1287" h="313" extrusionOk="0">
                  <a:moveTo>
                    <a:pt x="337" y="1"/>
                  </a:moveTo>
                  <a:cubicBezTo>
                    <a:pt x="224" y="1"/>
                    <a:pt x="112" y="6"/>
                    <a:pt x="1" y="15"/>
                  </a:cubicBezTo>
                  <a:cubicBezTo>
                    <a:pt x="80" y="151"/>
                    <a:pt x="199" y="166"/>
                    <a:pt x="322" y="166"/>
                  </a:cubicBezTo>
                  <a:cubicBezTo>
                    <a:pt x="358" y="166"/>
                    <a:pt x="395" y="165"/>
                    <a:pt x="431" y="165"/>
                  </a:cubicBezTo>
                  <a:cubicBezTo>
                    <a:pt x="532" y="165"/>
                    <a:pt x="629" y="175"/>
                    <a:pt x="703" y="254"/>
                  </a:cubicBezTo>
                  <a:cubicBezTo>
                    <a:pt x="815" y="295"/>
                    <a:pt x="927" y="313"/>
                    <a:pt x="1041" y="313"/>
                  </a:cubicBezTo>
                  <a:cubicBezTo>
                    <a:pt x="1121" y="313"/>
                    <a:pt x="1203" y="304"/>
                    <a:pt x="1287" y="289"/>
                  </a:cubicBezTo>
                  <a:cubicBezTo>
                    <a:pt x="1180" y="135"/>
                    <a:pt x="953" y="230"/>
                    <a:pt x="870" y="51"/>
                  </a:cubicBezTo>
                  <a:cubicBezTo>
                    <a:pt x="695" y="15"/>
                    <a:pt x="515" y="1"/>
                    <a:pt x="3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32"/>
            <p:cNvSpPr/>
            <p:nvPr/>
          </p:nvSpPr>
          <p:spPr>
            <a:xfrm>
              <a:off x="5966500" y="2306375"/>
              <a:ext cx="3300" cy="1375"/>
            </a:xfrm>
            <a:custGeom>
              <a:avLst/>
              <a:gdLst/>
              <a:ahLst/>
              <a:cxnLst/>
              <a:rect l="l" t="t" r="r" b="b"/>
              <a:pathLst>
                <a:path w="132" h="55" extrusionOk="0">
                  <a:moveTo>
                    <a:pt x="108" y="0"/>
                  </a:moveTo>
                  <a:cubicBezTo>
                    <a:pt x="60" y="0"/>
                    <a:pt x="37" y="12"/>
                    <a:pt x="1" y="24"/>
                  </a:cubicBezTo>
                  <a:cubicBezTo>
                    <a:pt x="31" y="47"/>
                    <a:pt x="61" y="55"/>
                    <a:pt x="88" y="55"/>
                  </a:cubicBezTo>
                  <a:cubicBezTo>
                    <a:pt x="104" y="55"/>
                    <a:pt x="119" y="52"/>
                    <a:pt x="132" y="48"/>
                  </a:cubicBezTo>
                  <a:cubicBezTo>
                    <a:pt x="132" y="24"/>
                    <a:pt x="120" y="0"/>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2"/>
            <p:cNvSpPr/>
            <p:nvPr/>
          </p:nvSpPr>
          <p:spPr>
            <a:xfrm>
              <a:off x="5947150" y="3059725"/>
              <a:ext cx="1525" cy="1525"/>
            </a:xfrm>
            <a:custGeom>
              <a:avLst/>
              <a:gdLst/>
              <a:ahLst/>
              <a:cxnLst/>
              <a:rect l="l" t="t" r="r" b="b"/>
              <a:pathLst>
                <a:path w="61" h="61" extrusionOk="0">
                  <a:moveTo>
                    <a:pt x="1" y="1"/>
                  </a:moveTo>
                  <a:cubicBezTo>
                    <a:pt x="13" y="37"/>
                    <a:pt x="49" y="48"/>
                    <a:pt x="60" y="60"/>
                  </a:cubicBezTo>
                  <a:cubicBezTo>
                    <a:pt x="49" y="48"/>
                    <a:pt x="49" y="37"/>
                    <a:pt x="37" y="13"/>
                  </a:cubicBezTo>
                  <a:cubicBezTo>
                    <a:pt x="37" y="1"/>
                    <a:pt x="13"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32"/>
            <p:cNvSpPr/>
            <p:nvPr/>
          </p:nvSpPr>
          <p:spPr>
            <a:xfrm>
              <a:off x="5240225" y="1959900"/>
              <a:ext cx="4500" cy="3900"/>
            </a:xfrm>
            <a:custGeom>
              <a:avLst/>
              <a:gdLst/>
              <a:ahLst/>
              <a:cxnLst/>
              <a:rect l="l" t="t" r="r" b="b"/>
              <a:pathLst>
                <a:path w="180" h="156" extrusionOk="0">
                  <a:moveTo>
                    <a:pt x="72" y="0"/>
                  </a:moveTo>
                  <a:cubicBezTo>
                    <a:pt x="1" y="60"/>
                    <a:pt x="1" y="107"/>
                    <a:pt x="72" y="155"/>
                  </a:cubicBezTo>
                  <a:cubicBezTo>
                    <a:pt x="179" y="107"/>
                    <a:pt x="179" y="48"/>
                    <a:pt x="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32"/>
            <p:cNvSpPr/>
            <p:nvPr/>
          </p:nvSpPr>
          <p:spPr>
            <a:xfrm>
              <a:off x="5241725" y="1949475"/>
              <a:ext cx="3875" cy="7175"/>
            </a:xfrm>
            <a:custGeom>
              <a:avLst/>
              <a:gdLst/>
              <a:ahLst/>
              <a:cxnLst/>
              <a:rect l="l" t="t" r="r" b="b"/>
              <a:pathLst>
                <a:path w="155" h="287" extrusionOk="0">
                  <a:moveTo>
                    <a:pt x="155" y="1"/>
                  </a:moveTo>
                  <a:lnTo>
                    <a:pt x="155" y="1"/>
                  </a:lnTo>
                  <a:cubicBezTo>
                    <a:pt x="107" y="48"/>
                    <a:pt x="48" y="108"/>
                    <a:pt x="0" y="167"/>
                  </a:cubicBezTo>
                  <a:cubicBezTo>
                    <a:pt x="0" y="203"/>
                    <a:pt x="0" y="239"/>
                    <a:pt x="12" y="286"/>
                  </a:cubicBezTo>
                  <a:cubicBezTo>
                    <a:pt x="131" y="227"/>
                    <a:pt x="155" y="120"/>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2"/>
            <p:cNvSpPr/>
            <p:nvPr/>
          </p:nvSpPr>
          <p:spPr>
            <a:xfrm>
              <a:off x="5242000" y="1913750"/>
              <a:ext cx="2425" cy="3300"/>
            </a:xfrm>
            <a:custGeom>
              <a:avLst/>
              <a:gdLst/>
              <a:ahLst/>
              <a:cxnLst/>
              <a:rect l="l" t="t" r="r" b="b"/>
              <a:pathLst>
                <a:path w="97" h="132" extrusionOk="0">
                  <a:moveTo>
                    <a:pt x="25" y="1"/>
                  </a:moveTo>
                  <a:cubicBezTo>
                    <a:pt x="1" y="48"/>
                    <a:pt x="1" y="72"/>
                    <a:pt x="25" y="132"/>
                  </a:cubicBezTo>
                  <a:cubicBezTo>
                    <a:pt x="96" y="96"/>
                    <a:pt x="96" y="48"/>
                    <a:pt x="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32"/>
            <p:cNvSpPr/>
            <p:nvPr/>
          </p:nvSpPr>
          <p:spPr>
            <a:xfrm>
              <a:off x="5963225" y="2365600"/>
              <a:ext cx="3600" cy="3300"/>
            </a:xfrm>
            <a:custGeom>
              <a:avLst/>
              <a:gdLst/>
              <a:ahLst/>
              <a:cxnLst/>
              <a:rect l="l" t="t" r="r" b="b"/>
              <a:pathLst>
                <a:path w="144" h="132" extrusionOk="0">
                  <a:moveTo>
                    <a:pt x="1" y="1"/>
                  </a:moveTo>
                  <a:lnTo>
                    <a:pt x="1" y="1"/>
                  </a:lnTo>
                  <a:cubicBezTo>
                    <a:pt x="48" y="36"/>
                    <a:pt x="84" y="84"/>
                    <a:pt x="144" y="131"/>
                  </a:cubicBezTo>
                  <a:cubicBezTo>
                    <a:pt x="108" y="84"/>
                    <a:pt x="49" y="36"/>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32"/>
            <p:cNvSpPr/>
            <p:nvPr/>
          </p:nvSpPr>
          <p:spPr>
            <a:xfrm>
              <a:off x="6020075" y="2204225"/>
              <a:ext cx="7475" cy="6925"/>
            </a:xfrm>
            <a:custGeom>
              <a:avLst/>
              <a:gdLst/>
              <a:ahLst/>
              <a:cxnLst/>
              <a:rect l="l" t="t" r="r" b="b"/>
              <a:pathLst>
                <a:path w="299" h="277" extrusionOk="0">
                  <a:moveTo>
                    <a:pt x="244" y="0"/>
                  </a:moveTo>
                  <a:cubicBezTo>
                    <a:pt x="145" y="0"/>
                    <a:pt x="64" y="38"/>
                    <a:pt x="1" y="121"/>
                  </a:cubicBezTo>
                  <a:cubicBezTo>
                    <a:pt x="1" y="169"/>
                    <a:pt x="13" y="229"/>
                    <a:pt x="13" y="276"/>
                  </a:cubicBezTo>
                  <a:cubicBezTo>
                    <a:pt x="215" y="276"/>
                    <a:pt x="299" y="181"/>
                    <a:pt x="287" y="2"/>
                  </a:cubicBezTo>
                  <a:cubicBezTo>
                    <a:pt x="272" y="1"/>
                    <a:pt x="258" y="0"/>
                    <a:pt x="24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2"/>
            <p:cNvSpPr/>
            <p:nvPr/>
          </p:nvSpPr>
          <p:spPr>
            <a:xfrm>
              <a:off x="5926475" y="2167950"/>
              <a:ext cx="4350" cy="2825"/>
            </a:xfrm>
            <a:custGeom>
              <a:avLst/>
              <a:gdLst/>
              <a:ahLst/>
              <a:cxnLst/>
              <a:rect l="l" t="t" r="r" b="b"/>
              <a:pathLst>
                <a:path w="174" h="113" extrusionOk="0">
                  <a:moveTo>
                    <a:pt x="173" y="1"/>
                  </a:moveTo>
                  <a:lnTo>
                    <a:pt x="173" y="1"/>
                  </a:lnTo>
                  <a:cubicBezTo>
                    <a:pt x="166" y="17"/>
                    <a:pt x="148" y="21"/>
                    <a:pt x="126" y="21"/>
                  </a:cubicBezTo>
                  <a:cubicBezTo>
                    <a:pt x="108" y="21"/>
                    <a:pt x="88" y="19"/>
                    <a:pt x="70" y="19"/>
                  </a:cubicBezTo>
                  <a:cubicBezTo>
                    <a:pt x="30" y="19"/>
                    <a:pt x="0" y="31"/>
                    <a:pt x="30" y="108"/>
                  </a:cubicBezTo>
                  <a:cubicBezTo>
                    <a:pt x="32" y="111"/>
                    <a:pt x="35" y="113"/>
                    <a:pt x="40" y="113"/>
                  </a:cubicBezTo>
                  <a:cubicBezTo>
                    <a:pt x="70" y="113"/>
                    <a:pt x="152" y="52"/>
                    <a:pt x="17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32"/>
            <p:cNvSpPr/>
            <p:nvPr/>
          </p:nvSpPr>
          <p:spPr>
            <a:xfrm>
              <a:off x="5475075" y="2135800"/>
              <a:ext cx="133075" cy="8375"/>
            </a:xfrm>
            <a:custGeom>
              <a:avLst/>
              <a:gdLst/>
              <a:ahLst/>
              <a:cxnLst/>
              <a:rect l="l" t="t" r="r" b="b"/>
              <a:pathLst>
                <a:path w="5323" h="335" extrusionOk="0">
                  <a:moveTo>
                    <a:pt x="1596" y="1"/>
                  </a:moveTo>
                  <a:cubicBezTo>
                    <a:pt x="1411" y="105"/>
                    <a:pt x="1216" y="145"/>
                    <a:pt x="1017" y="145"/>
                  </a:cubicBezTo>
                  <a:cubicBezTo>
                    <a:pt x="921" y="145"/>
                    <a:pt x="824" y="135"/>
                    <a:pt x="727" y="120"/>
                  </a:cubicBezTo>
                  <a:cubicBezTo>
                    <a:pt x="477" y="144"/>
                    <a:pt x="239" y="156"/>
                    <a:pt x="1" y="168"/>
                  </a:cubicBezTo>
                  <a:cubicBezTo>
                    <a:pt x="143" y="276"/>
                    <a:pt x="298" y="300"/>
                    <a:pt x="458" y="300"/>
                  </a:cubicBezTo>
                  <a:cubicBezTo>
                    <a:pt x="577" y="300"/>
                    <a:pt x="700" y="287"/>
                    <a:pt x="822" y="287"/>
                  </a:cubicBezTo>
                  <a:lnTo>
                    <a:pt x="3453" y="334"/>
                  </a:lnTo>
                  <a:lnTo>
                    <a:pt x="5323" y="287"/>
                  </a:lnTo>
                  <a:cubicBezTo>
                    <a:pt x="5239" y="180"/>
                    <a:pt x="5140" y="156"/>
                    <a:pt x="5039" y="156"/>
                  </a:cubicBezTo>
                  <a:cubicBezTo>
                    <a:pt x="4982" y="156"/>
                    <a:pt x="4926" y="163"/>
                    <a:pt x="4870" y="168"/>
                  </a:cubicBezTo>
                  <a:lnTo>
                    <a:pt x="3168" y="168"/>
                  </a:lnTo>
                  <a:cubicBezTo>
                    <a:pt x="2977" y="156"/>
                    <a:pt x="2787" y="156"/>
                    <a:pt x="2584" y="156"/>
                  </a:cubicBezTo>
                  <a:cubicBezTo>
                    <a:pt x="2475" y="84"/>
                    <a:pt x="2359" y="68"/>
                    <a:pt x="2241" y="68"/>
                  </a:cubicBezTo>
                  <a:cubicBezTo>
                    <a:pt x="2136" y="68"/>
                    <a:pt x="2030" y="81"/>
                    <a:pt x="1926" y="81"/>
                  </a:cubicBezTo>
                  <a:cubicBezTo>
                    <a:pt x="1812" y="81"/>
                    <a:pt x="1701" y="65"/>
                    <a:pt x="159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32"/>
            <p:cNvSpPr/>
            <p:nvPr/>
          </p:nvSpPr>
          <p:spPr>
            <a:xfrm>
              <a:off x="5402150" y="2147350"/>
              <a:ext cx="20850" cy="2475"/>
            </a:xfrm>
            <a:custGeom>
              <a:avLst/>
              <a:gdLst/>
              <a:ahLst/>
              <a:cxnLst/>
              <a:rect l="l" t="t" r="r" b="b"/>
              <a:pathLst>
                <a:path w="834" h="99" extrusionOk="0">
                  <a:moveTo>
                    <a:pt x="389" y="0"/>
                  </a:moveTo>
                  <a:cubicBezTo>
                    <a:pt x="256" y="0"/>
                    <a:pt x="126" y="30"/>
                    <a:pt x="1" y="98"/>
                  </a:cubicBezTo>
                  <a:lnTo>
                    <a:pt x="834" y="98"/>
                  </a:lnTo>
                  <a:cubicBezTo>
                    <a:pt x="685" y="36"/>
                    <a:pt x="535" y="0"/>
                    <a:pt x="3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2"/>
            <p:cNvSpPr/>
            <p:nvPr/>
          </p:nvSpPr>
          <p:spPr>
            <a:xfrm>
              <a:off x="5511100" y="2150650"/>
              <a:ext cx="19075" cy="3425"/>
            </a:xfrm>
            <a:custGeom>
              <a:avLst/>
              <a:gdLst/>
              <a:ahLst/>
              <a:cxnLst/>
              <a:rect l="l" t="t" r="r" b="b"/>
              <a:pathLst>
                <a:path w="763" h="137" extrusionOk="0">
                  <a:moveTo>
                    <a:pt x="214" y="0"/>
                  </a:moveTo>
                  <a:cubicBezTo>
                    <a:pt x="145" y="0"/>
                    <a:pt x="73" y="2"/>
                    <a:pt x="0" y="2"/>
                  </a:cubicBezTo>
                  <a:cubicBezTo>
                    <a:pt x="119" y="109"/>
                    <a:pt x="247" y="136"/>
                    <a:pt x="377" y="136"/>
                  </a:cubicBezTo>
                  <a:cubicBezTo>
                    <a:pt x="506" y="136"/>
                    <a:pt x="637" y="109"/>
                    <a:pt x="762" y="109"/>
                  </a:cubicBezTo>
                  <a:cubicBezTo>
                    <a:pt x="588" y="13"/>
                    <a:pt x="407" y="0"/>
                    <a:pt x="2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32"/>
            <p:cNvSpPr/>
            <p:nvPr/>
          </p:nvSpPr>
          <p:spPr>
            <a:xfrm>
              <a:off x="5423575" y="2148675"/>
              <a:ext cx="5975" cy="1150"/>
            </a:xfrm>
            <a:custGeom>
              <a:avLst/>
              <a:gdLst/>
              <a:ahLst/>
              <a:cxnLst/>
              <a:rect l="l" t="t" r="r" b="b"/>
              <a:pathLst>
                <a:path w="239" h="46" extrusionOk="0">
                  <a:moveTo>
                    <a:pt x="129" y="1"/>
                  </a:moveTo>
                  <a:cubicBezTo>
                    <a:pt x="90" y="1"/>
                    <a:pt x="48" y="16"/>
                    <a:pt x="1" y="45"/>
                  </a:cubicBezTo>
                  <a:lnTo>
                    <a:pt x="239" y="45"/>
                  </a:lnTo>
                  <a:cubicBezTo>
                    <a:pt x="203" y="16"/>
                    <a:pt x="167" y="1"/>
                    <a:pt x="1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32"/>
            <p:cNvSpPr/>
            <p:nvPr/>
          </p:nvSpPr>
          <p:spPr>
            <a:xfrm>
              <a:off x="5395000" y="2148675"/>
              <a:ext cx="6275" cy="1150"/>
            </a:xfrm>
            <a:custGeom>
              <a:avLst/>
              <a:gdLst/>
              <a:ahLst/>
              <a:cxnLst/>
              <a:rect l="l" t="t" r="r" b="b"/>
              <a:pathLst>
                <a:path w="251" h="46" extrusionOk="0">
                  <a:moveTo>
                    <a:pt x="121" y="1"/>
                  </a:moveTo>
                  <a:cubicBezTo>
                    <a:pt x="78" y="1"/>
                    <a:pt x="37" y="16"/>
                    <a:pt x="1" y="45"/>
                  </a:cubicBezTo>
                  <a:lnTo>
                    <a:pt x="251" y="45"/>
                  </a:lnTo>
                  <a:cubicBezTo>
                    <a:pt x="209" y="16"/>
                    <a:pt x="165" y="1"/>
                    <a:pt x="1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32"/>
            <p:cNvSpPr/>
            <p:nvPr/>
          </p:nvSpPr>
          <p:spPr>
            <a:xfrm>
              <a:off x="5378350" y="2124700"/>
              <a:ext cx="7150" cy="7625"/>
            </a:xfrm>
            <a:custGeom>
              <a:avLst/>
              <a:gdLst/>
              <a:ahLst/>
              <a:cxnLst/>
              <a:rect l="l" t="t" r="r" b="b"/>
              <a:pathLst>
                <a:path w="286" h="305" extrusionOk="0">
                  <a:moveTo>
                    <a:pt x="181" y="1"/>
                  </a:moveTo>
                  <a:cubicBezTo>
                    <a:pt x="91" y="1"/>
                    <a:pt x="57" y="124"/>
                    <a:pt x="0" y="171"/>
                  </a:cubicBezTo>
                  <a:cubicBezTo>
                    <a:pt x="51" y="272"/>
                    <a:pt x="136" y="305"/>
                    <a:pt x="234" y="305"/>
                  </a:cubicBezTo>
                  <a:cubicBezTo>
                    <a:pt x="251" y="305"/>
                    <a:pt x="268" y="304"/>
                    <a:pt x="286" y="302"/>
                  </a:cubicBezTo>
                  <a:lnTo>
                    <a:pt x="286" y="16"/>
                  </a:lnTo>
                  <a:lnTo>
                    <a:pt x="262" y="28"/>
                  </a:lnTo>
                  <a:cubicBezTo>
                    <a:pt x="230" y="9"/>
                    <a:pt x="204" y="1"/>
                    <a:pt x="1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32"/>
            <p:cNvSpPr/>
            <p:nvPr/>
          </p:nvSpPr>
          <p:spPr>
            <a:xfrm>
              <a:off x="5302725" y="2105475"/>
              <a:ext cx="25325" cy="23525"/>
            </a:xfrm>
            <a:custGeom>
              <a:avLst/>
              <a:gdLst/>
              <a:ahLst/>
              <a:cxnLst/>
              <a:rect l="l" t="t" r="r" b="b"/>
              <a:pathLst>
                <a:path w="1013" h="941" extrusionOk="0">
                  <a:moveTo>
                    <a:pt x="529" y="1"/>
                  </a:moveTo>
                  <a:cubicBezTo>
                    <a:pt x="453" y="1"/>
                    <a:pt x="373" y="22"/>
                    <a:pt x="287" y="47"/>
                  </a:cubicBezTo>
                  <a:cubicBezTo>
                    <a:pt x="1" y="559"/>
                    <a:pt x="477" y="690"/>
                    <a:pt x="727" y="940"/>
                  </a:cubicBezTo>
                  <a:cubicBezTo>
                    <a:pt x="882" y="940"/>
                    <a:pt x="965" y="892"/>
                    <a:pt x="906" y="726"/>
                  </a:cubicBezTo>
                  <a:cubicBezTo>
                    <a:pt x="870" y="583"/>
                    <a:pt x="882" y="440"/>
                    <a:pt x="1013" y="357"/>
                  </a:cubicBezTo>
                  <a:cubicBezTo>
                    <a:pt x="906" y="261"/>
                    <a:pt x="822" y="166"/>
                    <a:pt x="727" y="71"/>
                  </a:cubicBezTo>
                  <a:cubicBezTo>
                    <a:pt x="664" y="19"/>
                    <a:pt x="598" y="1"/>
                    <a:pt x="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32"/>
            <p:cNvSpPr/>
            <p:nvPr/>
          </p:nvSpPr>
          <p:spPr>
            <a:xfrm>
              <a:off x="5303625" y="2106150"/>
              <a:ext cx="17875" cy="22850"/>
            </a:xfrm>
            <a:custGeom>
              <a:avLst/>
              <a:gdLst/>
              <a:ahLst/>
              <a:cxnLst/>
              <a:rect l="l" t="t" r="r" b="b"/>
              <a:pathLst>
                <a:path w="715" h="914" extrusionOk="0">
                  <a:moveTo>
                    <a:pt x="189" y="1"/>
                  </a:moveTo>
                  <a:cubicBezTo>
                    <a:pt x="161" y="1"/>
                    <a:pt x="130" y="12"/>
                    <a:pt x="96" y="32"/>
                  </a:cubicBezTo>
                  <a:cubicBezTo>
                    <a:pt x="1" y="199"/>
                    <a:pt x="12" y="342"/>
                    <a:pt x="132" y="472"/>
                  </a:cubicBezTo>
                  <a:cubicBezTo>
                    <a:pt x="215" y="627"/>
                    <a:pt x="263" y="806"/>
                    <a:pt x="417" y="913"/>
                  </a:cubicBezTo>
                  <a:cubicBezTo>
                    <a:pt x="513" y="913"/>
                    <a:pt x="608" y="889"/>
                    <a:pt x="715" y="889"/>
                  </a:cubicBezTo>
                  <a:cubicBezTo>
                    <a:pt x="691" y="734"/>
                    <a:pt x="608" y="639"/>
                    <a:pt x="477" y="568"/>
                  </a:cubicBezTo>
                  <a:cubicBezTo>
                    <a:pt x="274" y="461"/>
                    <a:pt x="263" y="270"/>
                    <a:pt x="298" y="80"/>
                  </a:cubicBezTo>
                  <a:cubicBezTo>
                    <a:pt x="263" y="24"/>
                    <a:pt x="228" y="1"/>
                    <a:pt x="1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2"/>
            <p:cNvSpPr/>
            <p:nvPr/>
          </p:nvSpPr>
          <p:spPr>
            <a:xfrm>
              <a:off x="5351850" y="2117650"/>
              <a:ext cx="10450" cy="7975"/>
            </a:xfrm>
            <a:custGeom>
              <a:avLst/>
              <a:gdLst/>
              <a:ahLst/>
              <a:cxnLst/>
              <a:rect l="l" t="t" r="r" b="b"/>
              <a:pathLst>
                <a:path w="418" h="319" extrusionOk="0">
                  <a:moveTo>
                    <a:pt x="346" y="1"/>
                  </a:moveTo>
                  <a:cubicBezTo>
                    <a:pt x="321" y="10"/>
                    <a:pt x="295" y="13"/>
                    <a:pt x="268" y="13"/>
                  </a:cubicBezTo>
                  <a:cubicBezTo>
                    <a:pt x="232" y="13"/>
                    <a:pt x="195" y="8"/>
                    <a:pt x="160" y="8"/>
                  </a:cubicBezTo>
                  <a:cubicBezTo>
                    <a:pt x="94" y="8"/>
                    <a:pt x="37" y="26"/>
                    <a:pt x="12" y="132"/>
                  </a:cubicBezTo>
                  <a:cubicBezTo>
                    <a:pt x="0" y="191"/>
                    <a:pt x="48" y="298"/>
                    <a:pt x="96" y="310"/>
                  </a:cubicBezTo>
                  <a:cubicBezTo>
                    <a:pt x="111" y="316"/>
                    <a:pt x="125" y="318"/>
                    <a:pt x="137" y="318"/>
                  </a:cubicBezTo>
                  <a:cubicBezTo>
                    <a:pt x="231" y="318"/>
                    <a:pt x="251" y="176"/>
                    <a:pt x="346" y="155"/>
                  </a:cubicBezTo>
                  <a:cubicBezTo>
                    <a:pt x="417" y="108"/>
                    <a:pt x="417" y="60"/>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32"/>
            <p:cNvSpPr/>
            <p:nvPr/>
          </p:nvSpPr>
          <p:spPr>
            <a:xfrm>
              <a:off x="5378625" y="2121825"/>
              <a:ext cx="7475" cy="7175"/>
            </a:xfrm>
            <a:custGeom>
              <a:avLst/>
              <a:gdLst/>
              <a:ahLst/>
              <a:cxnLst/>
              <a:rect l="l" t="t" r="r" b="b"/>
              <a:pathLst>
                <a:path w="299" h="287" extrusionOk="0">
                  <a:moveTo>
                    <a:pt x="1" y="0"/>
                  </a:moveTo>
                  <a:lnTo>
                    <a:pt x="1" y="286"/>
                  </a:lnTo>
                  <a:lnTo>
                    <a:pt x="275" y="143"/>
                  </a:lnTo>
                  <a:cubicBezTo>
                    <a:pt x="275" y="84"/>
                    <a:pt x="275" y="48"/>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32"/>
            <p:cNvSpPr/>
            <p:nvPr/>
          </p:nvSpPr>
          <p:spPr>
            <a:xfrm>
              <a:off x="5360475" y="2116150"/>
              <a:ext cx="7175" cy="5400"/>
            </a:xfrm>
            <a:custGeom>
              <a:avLst/>
              <a:gdLst/>
              <a:ahLst/>
              <a:cxnLst/>
              <a:rect l="l" t="t" r="r" b="b"/>
              <a:pathLst>
                <a:path w="287" h="216" extrusionOk="0">
                  <a:moveTo>
                    <a:pt x="185" y="1"/>
                  </a:moveTo>
                  <a:cubicBezTo>
                    <a:pt x="120" y="1"/>
                    <a:pt x="55" y="65"/>
                    <a:pt x="1" y="72"/>
                  </a:cubicBezTo>
                  <a:lnTo>
                    <a:pt x="1" y="215"/>
                  </a:lnTo>
                  <a:lnTo>
                    <a:pt x="286" y="215"/>
                  </a:lnTo>
                  <a:lnTo>
                    <a:pt x="286" y="72"/>
                  </a:lnTo>
                  <a:cubicBezTo>
                    <a:pt x="253" y="19"/>
                    <a:pt x="219" y="1"/>
                    <a:pt x="18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2"/>
            <p:cNvSpPr/>
            <p:nvPr/>
          </p:nvSpPr>
          <p:spPr>
            <a:xfrm>
              <a:off x="5167600" y="2145925"/>
              <a:ext cx="6875" cy="10150"/>
            </a:xfrm>
            <a:custGeom>
              <a:avLst/>
              <a:gdLst/>
              <a:ahLst/>
              <a:cxnLst/>
              <a:rect l="l" t="t" r="r" b="b"/>
              <a:pathLst>
                <a:path w="275" h="406" extrusionOk="0">
                  <a:moveTo>
                    <a:pt x="143" y="1"/>
                  </a:moveTo>
                  <a:lnTo>
                    <a:pt x="0" y="275"/>
                  </a:lnTo>
                  <a:lnTo>
                    <a:pt x="143" y="405"/>
                  </a:lnTo>
                  <a:cubicBezTo>
                    <a:pt x="179" y="370"/>
                    <a:pt x="227" y="334"/>
                    <a:pt x="274" y="286"/>
                  </a:cubicBezTo>
                  <a:lnTo>
                    <a:pt x="274" y="191"/>
                  </a:lnTo>
                  <a:cubicBezTo>
                    <a:pt x="227" y="155"/>
                    <a:pt x="179" y="96"/>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32"/>
            <p:cNvSpPr/>
            <p:nvPr/>
          </p:nvSpPr>
          <p:spPr>
            <a:xfrm>
              <a:off x="5255400" y="2099500"/>
              <a:ext cx="51525" cy="19775"/>
            </a:xfrm>
            <a:custGeom>
              <a:avLst/>
              <a:gdLst/>
              <a:ahLst/>
              <a:cxnLst/>
              <a:rect l="l" t="t" r="r" b="b"/>
              <a:pathLst>
                <a:path w="2061" h="791" extrusionOk="0">
                  <a:moveTo>
                    <a:pt x="203" y="0"/>
                  </a:moveTo>
                  <a:lnTo>
                    <a:pt x="203" y="0"/>
                  </a:lnTo>
                  <a:cubicBezTo>
                    <a:pt x="84" y="238"/>
                    <a:pt x="1" y="441"/>
                    <a:pt x="394" y="465"/>
                  </a:cubicBezTo>
                  <a:cubicBezTo>
                    <a:pt x="501" y="465"/>
                    <a:pt x="560" y="524"/>
                    <a:pt x="620" y="596"/>
                  </a:cubicBezTo>
                  <a:cubicBezTo>
                    <a:pt x="703" y="667"/>
                    <a:pt x="834" y="655"/>
                    <a:pt x="918" y="727"/>
                  </a:cubicBezTo>
                  <a:cubicBezTo>
                    <a:pt x="918" y="750"/>
                    <a:pt x="929" y="774"/>
                    <a:pt x="953" y="786"/>
                  </a:cubicBezTo>
                  <a:cubicBezTo>
                    <a:pt x="961" y="789"/>
                    <a:pt x="969" y="790"/>
                    <a:pt x="976" y="790"/>
                  </a:cubicBezTo>
                  <a:cubicBezTo>
                    <a:pt x="1000" y="790"/>
                    <a:pt x="1021" y="773"/>
                    <a:pt x="1049" y="727"/>
                  </a:cubicBezTo>
                  <a:cubicBezTo>
                    <a:pt x="1127" y="699"/>
                    <a:pt x="1204" y="690"/>
                    <a:pt x="1281" y="690"/>
                  </a:cubicBezTo>
                  <a:cubicBezTo>
                    <a:pt x="1484" y="690"/>
                    <a:pt x="1682" y="758"/>
                    <a:pt x="1885" y="758"/>
                  </a:cubicBezTo>
                  <a:cubicBezTo>
                    <a:pt x="1943" y="758"/>
                    <a:pt x="2001" y="753"/>
                    <a:pt x="2061" y="738"/>
                  </a:cubicBezTo>
                  <a:cubicBezTo>
                    <a:pt x="2061" y="608"/>
                    <a:pt x="2049" y="477"/>
                    <a:pt x="2049" y="346"/>
                  </a:cubicBezTo>
                  <a:cubicBezTo>
                    <a:pt x="1787" y="72"/>
                    <a:pt x="1430" y="238"/>
                    <a:pt x="1132" y="119"/>
                  </a:cubicBezTo>
                  <a:cubicBezTo>
                    <a:pt x="1070" y="75"/>
                    <a:pt x="1002" y="51"/>
                    <a:pt x="932" y="51"/>
                  </a:cubicBezTo>
                  <a:cubicBezTo>
                    <a:pt x="907" y="51"/>
                    <a:pt x="883" y="54"/>
                    <a:pt x="858" y="60"/>
                  </a:cubicBezTo>
                  <a:cubicBezTo>
                    <a:pt x="766" y="84"/>
                    <a:pt x="674" y="109"/>
                    <a:pt x="583" y="109"/>
                  </a:cubicBezTo>
                  <a:cubicBezTo>
                    <a:pt x="498" y="109"/>
                    <a:pt x="415" y="87"/>
                    <a:pt x="334" y="24"/>
                  </a:cubicBezTo>
                  <a:cubicBezTo>
                    <a:pt x="287" y="12"/>
                    <a:pt x="239" y="12"/>
                    <a:pt x="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32"/>
            <p:cNvSpPr/>
            <p:nvPr/>
          </p:nvSpPr>
          <p:spPr>
            <a:xfrm>
              <a:off x="5274450" y="2117650"/>
              <a:ext cx="7175" cy="9275"/>
            </a:xfrm>
            <a:custGeom>
              <a:avLst/>
              <a:gdLst/>
              <a:ahLst/>
              <a:cxnLst/>
              <a:rect l="l" t="t" r="r" b="b"/>
              <a:pathLst>
                <a:path w="287" h="371" extrusionOk="0">
                  <a:moveTo>
                    <a:pt x="156" y="1"/>
                  </a:moveTo>
                  <a:cubicBezTo>
                    <a:pt x="120" y="48"/>
                    <a:pt x="108" y="96"/>
                    <a:pt x="96" y="120"/>
                  </a:cubicBezTo>
                  <a:cubicBezTo>
                    <a:pt x="60" y="215"/>
                    <a:pt x="1" y="310"/>
                    <a:pt x="120" y="358"/>
                  </a:cubicBezTo>
                  <a:cubicBezTo>
                    <a:pt x="139" y="367"/>
                    <a:pt x="157" y="370"/>
                    <a:pt x="173" y="370"/>
                  </a:cubicBezTo>
                  <a:cubicBezTo>
                    <a:pt x="243" y="370"/>
                    <a:pt x="277" y="293"/>
                    <a:pt x="287" y="215"/>
                  </a:cubicBezTo>
                  <a:lnTo>
                    <a:pt x="287"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32"/>
            <p:cNvSpPr/>
            <p:nvPr/>
          </p:nvSpPr>
          <p:spPr>
            <a:xfrm>
              <a:off x="5270875" y="2114375"/>
              <a:ext cx="7475" cy="3375"/>
            </a:xfrm>
            <a:custGeom>
              <a:avLst/>
              <a:gdLst/>
              <a:ahLst/>
              <a:cxnLst/>
              <a:rect l="l" t="t" r="r" b="b"/>
              <a:pathLst>
                <a:path w="299" h="135" extrusionOk="0">
                  <a:moveTo>
                    <a:pt x="1" y="1"/>
                  </a:moveTo>
                  <a:cubicBezTo>
                    <a:pt x="52" y="102"/>
                    <a:pt x="145" y="134"/>
                    <a:pt x="246" y="134"/>
                  </a:cubicBezTo>
                  <a:cubicBezTo>
                    <a:pt x="263" y="134"/>
                    <a:pt x="281" y="133"/>
                    <a:pt x="299" y="132"/>
                  </a:cubicBezTo>
                  <a:cubicBezTo>
                    <a:pt x="215" y="13"/>
                    <a:pt x="120" y="1"/>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32"/>
            <p:cNvSpPr/>
            <p:nvPr/>
          </p:nvSpPr>
          <p:spPr>
            <a:xfrm>
              <a:off x="5188425" y="2193550"/>
              <a:ext cx="14325" cy="37525"/>
            </a:xfrm>
            <a:custGeom>
              <a:avLst/>
              <a:gdLst/>
              <a:ahLst/>
              <a:cxnLst/>
              <a:rect l="l" t="t" r="r" b="b"/>
              <a:pathLst>
                <a:path w="573" h="1501" extrusionOk="0">
                  <a:moveTo>
                    <a:pt x="287" y="1"/>
                  </a:moveTo>
                  <a:lnTo>
                    <a:pt x="287" y="286"/>
                  </a:lnTo>
                  <a:cubicBezTo>
                    <a:pt x="275" y="429"/>
                    <a:pt x="275" y="572"/>
                    <a:pt x="275" y="715"/>
                  </a:cubicBezTo>
                  <a:cubicBezTo>
                    <a:pt x="239" y="989"/>
                    <a:pt x="1" y="1298"/>
                    <a:pt x="394" y="1501"/>
                  </a:cubicBezTo>
                  <a:cubicBezTo>
                    <a:pt x="465" y="1072"/>
                    <a:pt x="572" y="644"/>
                    <a:pt x="525" y="191"/>
                  </a:cubicBezTo>
                  <a:cubicBezTo>
                    <a:pt x="501" y="120"/>
                    <a:pt x="453" y="60"/>
                    <a:pt x="4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32"/>
            <p:cNvSpPr/>
            <p:nvPr/>
          </p:nvSpPr>
          <p:spPr>
            <a:xfrm>
              <a:off x="5177425" y="2157550"/>
              <a:ext cx="8050" cy="10725"/>
            </a:xfrm>
            <a:custGeom>
              <a:avLst/>
              <a:gdLst/>
              <a:ahLst/>
              <a:cxnLst/>
              <a:rect l="l" t="t" r="r" b="b"/>
              <a:pathLst>
                <a:path w="322" h="429" extrusionOk="0">
                  <a:moveTo>
                    <a:pt x="0" y="0"/>
                  </a:moveTo>
                  <a:cubicBezTo>
                    <a:pt x="72" y="167"/>
                    <a:pt x="143" y="310"/>
                    <a:pt x="286" y="429"/>
                  </a:cubicBezTo>
                  <a:cubicBezTo>
                    <a:pt x="286" y="226"/>
                    <a:pt x="322"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32"/>
            <p:cNvSpPr/>
            <p:nvPr/>
          </p:nvSpPr>
          <p:spPr>
            <a:xfrm>
              <a:off x="5187850" y="2211125"/>
              <a:ext cx="11625" cy="36925"/>
            </a:xfrm>
            <a:custGeom>
              <a:avLst/>
              <a:gdLst/>
              <a:ahLst/>
              <a:cxnLst/>
              <a:rect l="l" t="t" r="r" b="b"/>
              <a:pathLst>
                <a:path w="465" h="1477" extrusionOk="0">
                  <a:moveTo>
                    <a:pt x="310" y="0"/>
                  </a:moveTo>
                  <a:lnTo>
                    <a:pt x="310" y="0"/>
                  </a:lnTo>
                  <a:cubicBezTo>
                    <a:pt x="107" y="143"/>
                    <a:pt x="179" y="369"/>
                    <a:pt x="167" y="560"/>
                  </a:cubicBezTo>
                  <a:cubicBezTo>
                    <a:pt x="12" y="738"/>
                    <a:pt x="191" y="976"/>
                    <a:pt x="24" y="1143"/>
                  </a:cubicBezTo>
                  <a:cubicBezTo>
                    <a:pt x="24" y="1250"/>
                    <a:pt x="0" y="1369"/>
                    <a:pt x="83" y="1477"/>
                  </a:cubicBezTo>
                  <a:cubicBezTo>
                    <a:pt x="226" y="1322"/>
                    <a:pt x="345" y="1155"/>
                    <a:pt x="464" y="1012"/>
                  </a:cubicBezTo>
                  <a:cubicBezTo>
                    <a:pt x="441" y="941"/>
                    <a:pt x="441" y="857"/>
                    <a:pt x="429" y="786"/>
                  </a:cubicBezTo>
                  <a:cubicBezTo>
                    <a:pt x="143" y="560"/>
                    <a:pt x="357" y="262"/>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32"/>
            <p:cNvSpPr/>
            <p:nvPr/>
          </p:nvSpPr>
          <p:spPr>
            <a:xfrm>
              <a:off x="5188425" y="2225700"/>
              <a:ext cx="5400" cy="14325"/>
            </a:xfrm>
            <a:custGeom>
              <a:avLst/>
              <a:gdLst/>
              <a:ahLst/>
              <a:cxnLst/>
              <a:rect l="l" t="t" r="r" b="b"/>
              <a:pathLst>
                <a:path w="216" h="573" extrusionOk="0">
                  <a:moveTo>
                    <a:pt x="144" y="1"/>
                  </a:moveTo>
                  <a:cubicBezTo>
                    <a:pt x="96" y="1"/>
                    <a:pt x="48" y="1"/>
                    <a:pt x="1" y="12"/>
                  </a:cubicBezTo>
                  <a:lnTo>
                    <a:pt x="1" y="143"/>
                  </a:lnTo>
                  <a:lnTo>
                    <a:pt x="1" y="274"/>
                  </a:lnTo>
                  <a:lnTo>
                    <a:pt x="1" y="572"/>
                  </a:lnTo>
                  <a:cubicBezTo>
                    <a:pt x="215" y="417"/>
                    <a:pt x="120" y="19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32"/>
            <p:cNvSpPr/>
            <p:nvPr/>
          </p:nvSpPr>
          <p:spPr>
            <a:xfrm>
              <a:off x="5309875" y="2931750"/>
              <a:ext cx="19075" cy="3800"/>
            </a:xfrm>
            <a:custGeom>
              <a:avLst/>
              <a:gdLst/>
              <a:ahLst/>
              <a:cxnLst/>
              <a:rect l="l" t="t" r="r" b="b"/>
              <a:pathLst>
                <a:path w="763" h="152" extrusionOk="0">
                  <a:moveTo>
                    <a:pt x="763" y="0"/>
                  </a:moveTo>
                  <a:lnTo>
                    <a:pt x="763" y="0"/>
                  </a:lnTo>
                  <a:cubicBezTo>
                    <a:pt x="501" y="12"/>
                    <a:pt x="251" y="36"/>
                    <a:pt x="1" y="60"/>
                  </a:cubicBezTo>
                  <a:cubicBezTo>
                    <a:pt x="143" y="98"/>
                    <a:pt x="285" y="151"/>
                    <a:pt x="424" y="151"/>
                  </a:cubicBezTo>
                  <a:cubicBezTo>
                    <a:pt x="540" y="151"/>
                    <a:pt x="654" y="114"/>
                    <a:pt x="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2"/>
            <p:cNvSpPr/>
            <p:nvPr/>
          </p:nvSpPr>
          <p:spPr>
            <a:xfrm>
              <a:off x="5281600" y="2101850"/>
              <a:ext cx="39900" cy="6300"/>
            </a:xfrm>
            <a:custGeom>
              <a:avLst/>
              <a:gdLst/>
              <a:ahLst/>
              <a:cxnLst/>
              <a:rect l="l" t="t" r="r" b="b"/>
              <a:pathLst>
                <a:path w="1596" h="252" extrusionOk="0">
                  <a:moveTo>
                    <a:pt x="395" y="1"/>
                  </a:moveTo>
                  <a:cubicBezTo>
                    <a:pt x="262" y="1"/>
                    <a:pt x="130" y="28"/>
                    <a:pt x="1" y="109"/>
                  </a:cubicBezTo>
                  <a:cubicBezTo>
                    <a:pt x="143" y="207"/>
                    <a:pt x="295" y="225"/>
                    <a:pt x="450" y="225"/>
                  </a:cubicBezTo>
                  <a:cubicBezTo>
                    <a:pt x="540" y="225"/>
                    <a:pt x="632" y="219"/>
                    <a:pt x="723" y="219"/>
                  </a:cubicBezTo>
                  <a:cubicBezTo>
                    <a:pt x="816" y="219"/>
                    <a:pt x="909" y="225"/>
                    <a:pt x="1001" y="252"/>
                  </a:cubicBezTo>
                  <a:lnTo>
                    <a:pt x="1191" y="252"/>
                  </a:lnTo>
                  <a:cubicBezTo>
                    <a:pt x="1322" y="228"/>
                    <a:pt x="1453" y="228"/>
                    <a:pt x="1596" y="216"/>
                  </a:cubicBezTo>
                  <a:lnTo>
                    <a:pt x="1596" y="97"/>
                  </a:lnTo>
                  <a:cubicBezTo>
                    <a:pt x="1548" y="85"/>
                    <a:pt x="1489" y="73"/>
                    <a:pt x="1441" y="49"/>
                  </a:cubicBezTo>
                  <a:cubicBezTo>
                    <a:pt x="1251" y="73"/>
                    <a:pt x="1072" y="73"/>
                    <a:pt x="882" y="73"/>
                  </a:cubicBezTo>
                  <a:cubicBezTo>
                    <a:pt x="719" y="40"/>
                    <a:pt x="556" y="1"/>
                    <a:pt x="3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32"/>
            <p:cNvSpPr/>
            <p:nvPr/>
          </p:nvSpPr>
          <p:spPr>
            <a:xfrm>
              <a:off x="5272675" y="2097250"/>
              <a:ext cx="30375" cy="7025"/>
            </a:xfrm>
            <a:custGeom>
              <a:avLst/>
              <a:gdLst/>
              <a:ahLst/>
              <a:cxnLst/>
              <a:rect l="l" t="t" r="r" b="b"/>
              <a:pathLst>
                <a:path w="1215" h="281" extrusionOk="0">
                  <a:moveTo>
                    <a:pt x="261" y="1"/>
                  </a:moveTo>
                  <a:cubicBezTo>
                    <a:pt x="198" y="1"/>
                    <a:pt x="131" y="19"/>
                    <a:pt x="60" y="55"/>
                  </a:cubicBezTo>
                  <a:cubicBezTo>
                    <a:pt x="48" y="90"/>
                    <a:pt x="48" y="114"/>
                    <a:pt x="60" y="150"/>
                  </a:cubicBezTo>
                  <a:cubicBezTo>
                    <a:pt x="0" y="197"/>
                    <a:pt x="0" y="221"/>
                    <a:pt x="72" y="257"/>
                  </a:cubicBezTo>
                  <a:cubicBezTo>
                    <a:pt x="155" y="257"/>
                    <a:pt x="250" y="269"/>
                    <a:pt x="346" y="281"/>
                  </a:cubicBezTo>
                  <a:cubicBezTo>
                    <a:pt x="643" y="269"/>
                    <a:pt x="917" y="257"/>
                    <a:pt x="1215" y="233"/>
                  </a:cubicBezTo>
                  <a:cubicBezTo>
                    <a:pt x="1109" y="128"/>
                    <a:pt x="985" y="110"/>
                    <a:pt x="856" y="110"/>
                  </a:cubicBezTo>
                  <a:cubicBezTo>
                    <a:pt x="787" y="110"/>
                    <a:pt x="718" y="115"/>
                    <a:pt x="649" y="115"/>
                  </a:cubicBezTo>
                  <a:cubicBezTo>
                    <a:pt x="599" y="115"/>
                    <a:pt x="549" y="112"/>
                    <a:pt x="500" y="102"/>
                  </a:cubicBezTo>
                  <a:cubicBezTo>
                    <a:pt x="425" y="34"/>
                    <a:pt x="346" y="1"/>
                    <a:pt x="2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32"/>
            <p:cNvSpPr/>
            <p:nvPr/>
          </p:nvSpPr>
          <p:spPr>
            <a:xfrm>
              <a:off x="5263750" y="2100100"/>
              <a:ext cx="10725" cy="5500"/>
            </a:xfrm>
            <a:custGeom>
              <a:avLst/>
              <a:gdLst/>
              <a:ahLst/>
              <a:cxnLst/>
              <a:rect l="l" t="t" r="r" b="b"/>
              <a:pathLst>
                <a:path w="429" h="220" extrusionOk="0">
                  <a:moveTo>
                    <a:pt x="0" y="0"/>
                  </a:moveTo>
                  <a:lnTo>
                    <a:pt x="0" y="0"/>
                  </a:lnTo>
                  <a:cubicBezTo>
                    <a:pt x="50" y="157"/>
                    <a:pt x="125" y="220"/>
                    <a:pt x="218" y="220"/>
                  </a:cubicBezTo>
                  <a:cubicBezTo>
                    <a:pt x="281" y="220"/>
                    <a:pt x="352" y="191"/>
                    <a:pt x="429" y="143"/>
                  </a:cubicBezTo>
                  <a:cubicBezTo>
                    <a:pt x="417" y="107"/>
                    <a:pt x="417" y="60"/>
                    <a:pt x="417" y="36"/>
                  </a:cubicBezTo>
                  <a:cubicBezTo>
                    <a:pt x="262" y="24"/>
                    <a:pt x="131"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32"/>
            <p:cNvSpPr/>
            <p:nvPr/>
          </p:nvSpPr>
          <p:spPr>
            <a:xfrm>
              <a:off x="5918875" y="2806750"/>
              <a:ext cx="10150" cy="9175"/>
            </a:xfrm>
            <a:custGeom>
              <a:avLst/>
              <a:gdLst/>
              <a:ahLst/>
              <a:cxnLst/>
              <a:rect l="l" t="t" r="r" b="b"/>
              <a:pathLst>
                <a:path w="406" h="367" extrusionOk="0">
                  <a:moveTo>
                    <a:pt x="121" y="0"/>
                  </a:moveTo>
                  <a:cubicBezTo>
                    <a:pt x="64" y="0"/>
                    <a:pt x="17" y="26"/>
                    <a:pt x="1" y="130"/>
                  </a:cubicBezTo>
                  <a:cubicBezTo>
                    <a:pt x="1" y="202"/>
                    <a:pt x="72" y="345"/>
                    <a:pt x="132" y="357"/>
                  </a:cubicBezTo>
                  <a:cubicBezTo>
                    <a:pt x="153" y="363"/>
                    <a:pt x="171" y="366"/>
                    <a:pt x="188" y="366"/>
                  </a:cubicBezTo>
                  <a:cubicBezTo>
                    <a:pt x="293" y="366"/>
                    <a:pt x="314" y="245"/>
                    <a:pt x="334" y="142"/>
                  </a:cubicBezTo>
                  <a:cubicBezTo>
                    <a:pt x="406" y="95"/>
                    <a:pt x="406" y="59"/>
                    <a:pt x="334" y="23"/>
                  </a:cubicBezTo>
                  <a:cubicBezTo>
                    <a:pt x="324" y="25"/>
                    <a:pt x="314" y="26"/>
                    <a:pt x="304" y="26"/>
                  </a:cubicBezTo>
                  <a:cubicBezTo>
                    <a:pt x="245" y="26"/>
                    <a:pt x="178" y="0"/>
                    <a:pt x="1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32"/>
            <p:cNvSpPr/>
            <p:nvPr/>
          </p:nvSpPr>
          <p:spPr>
            <a:xfrm>
              <a:off x="5927225" y="2807625"/>
              <a:ext cx="11925" cy="4275"/>
            </a:xfrm>
            <a:custGeom>
              <a:avLst/>
              <a:gdLst/>
              <a:ahLst/>
              <a:cxnLst/>
              <a:rect l="l" t="t" r="r" b="b"/>
              <a:pathLst>
                <a:path w="477" h="171" extrusionOk="0">
                  <a:moveTo>
                    <a:pt x="0" y="0"/>
                  </a:moveTo>
                  <a:lnTo>
                    <a:pt x="0" y="107"/>
                  </a:lnTo>
                  <a:cubicBezTo>
                    <a:pt x="82" y="140"/>
                    <a:pt x="159" y="171"/>
                    <a:pt x="233" y="171"/>
                  </a:cubicBezTo>
                  <a:cubicBezTo>
                    <a:pt x="319" y="171"/>
                    <a:pt x="399" y="129"/>
                    <a:pt x="47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32"/>
            <p:cNvSpPr/>
            <p:nvPr/>
          </p:nvSpPr>
          <p:spPr>
            <a:xfrm>
              <a:off x="5372375" y="2107225"/>
              <a:ext cx="2725" cy="3300"/>
            </a:xfrm>
            <a:custGeom>
              <a:avLst/>
              <a:gdLst/>
              <a:ahLst/>
              <a:cxnLst/>
              <a:rect l="l" t="t" r="r" b="b"/>
              <a:pathLst>
                <a:path w="109" h="132" extrusionOk="0">
                  <a:moveTo>
                    <a:pt x="108" y="1"/>
                  </a:moveTo>
                  <a:cubicBezTo>
                    <a:pt x="1" y="48"/>
                    <a:pt x="1" y="96"/>
                    <a:pt x="84" y="132"/>
                  </a:cubicBezTo>
                  <a:cubicBezTo>
                    <a:pt x="84" y="96"/>
                    <a:pt x="108" y="48"/>
                    <a:pt x="10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32"/>
            <p:cNvSpPr/>
            <p:nvPr/>
          </p:nvSpPr>
          <p:spPr>
            <a:xfrm>
              <a:off x="5197375" y="3713775"/>
              <a:ext cx="212825" cy="35450"/>
            </a:xfrm>
            <a:custGeom>
              <a:avLst/>
              <a:gdLst/>
              <a:ahLst/>
              <a:cxnLst/>
              <a:rect l="l" t="t" r="r" b="b"/>
              <a:pathLst>
                <a:path w="8513" h="1418" extrusionOk="0">
                  <a:moveTo>
                    <a:pt x="1472" y="1"/>
                  </a:moveTo>
                  <a:cubicBezTo>
                    <a:pt x="1327" y="1"/>
                    <a:pt x="1190" y="37"/>
                    <a:pt x="1060" y="140"/>
                  </a:cubicBezTo>
                  <a:cubicBezTo>
                    <a:pt x="1001" y="149"/>
                    <a:pt x="944" y="154"/>
                    <a:pt x="887" y="154"/>
                  </a:cubicBezTo>
                  <a:cubicBezTo>
                    <a:pt x="666" y="154"/>
                    <a:pt x="454" y="89"/>
                    <a:pt x="226" y="32"/>
                  </a:cubicBezTo>
                  <a:cubicBezTo>
                    <a:pt x="107" y="199"/>
                    <a:pt x="0" y="366"/>
                    <a:pt x="83" y="568"/>
                  </a:cubicBezTo>
                  <a:cubicBezTo>
                    <a:pt x="191" y="658"/>
                    <a:pt x="316" y="669"/>
                    <a:pt x="442" y="669"/>
                  </a:cubicBezTo>
                  <a:cubicBezTo>
                    <a:pt x="488" y="669"/>
                    <a:pt x="534" y="668"/>
                    <a:pt x="580" y="668"/>
                  </a:cubicBezTo>
                  <a:cubicBezTo>
                    <a:pt x="660" y="668"/>
                    <a:pt x="738" y="673"/>
                    <a:pt x="810" y="699"/>
                  </a:cubicBezTo>
                  <a:cubicBezTo>
                    <a:pt x="881" y="711"/>
                    <a:pt x="953" y="711"/>
                    <a:pt x="1036" y="711"/>
                  </a:cubicBezTo>
                  <a:lnTo>
                    <a:pt x="1357" y="711"/>
                  </a:lnTo>
                  <a:cubicBezTo>
                    <a:pt x="1431" y="717"/>
                    <a:pt x="1505" y="718"/>
                    <a:pt x="1579" y="718"/>
                  </a:cubicBezTo>
                  <a:cubicBezTo>
                    <a:pt x="1681" y="718"/>
                    <a:pt x="1784" y="715"/>
                    <a:pt x="1885" y="715"/>
                  </a:cubicBezTo>
                  <a:cubicBezTo>
                    <a:pt x="2022" y="715"/>
                    <a:pt x="2156" y="721"/>
                    <a:pt x="2286" y="747"/>
                  </a:cubicBezTo>
                  <a:cubicBezTo>
                    <a:pt x="2357" y="783"/>
                    <a:pt x="2417" y="794"/>
                    <a:pt x="2477" y="818"/>
                  </a:cubicBezTo>
                  <a:cubicBezTo>
                    <a:pt x="2588" y="850"/>
                    <a:pt x="2704" y="855"/>
                    <a:pt x="2815" y="855"/>
                  </a:cubicBezTo>
                  <a:cubicBezTo>
                    <a:pt x="2871" y="855"/>
                    <a:pt x="2925" y="854"/>
                    <a:pt x="2977" y="854"/>
                  </a:cubicBezTo>
                  <a:cubicBezTo>
                    <a:pt x="3004" y="855"/>
                    <a:pt x="3031" y="856"/>
                    <a:pt x="3059" y="856"/>
                  </a:cubicBezTo>
                  <a:cubicBezTo>
                    <a:pt x="3169" y="856"/>
                    <a:pt x="3281" y="848"/>
                    <a:pt x="3392" y="848"/>
                  </a:cubicBezTo>
                  <a:cubicBezTo>
                    <a:pt x="3530" y="848"/>
                    <a:pt x="3667" y="860"/>
                    <a:pt x="3798" y="914"/>
                  </a:cubicBezTo>
                  <a:cubicBezTo>
                    <a:pt x="3893" y="949"/>
                    <a:pt x="3989" y="985"/>
                    <a:pt x="4096" y="985"/>
                  </a:cubicBezTo>
                  <a:cubicBezTo>
                    <a:pt x="4763" y="1056"/>
                    <a:pt x="5453" y="1033"/>
                    <a:pt x="6120" y="1187"/>
                  </a:cubicBezTo>
                  <a:cubicBezTo>
                    <a:pt x="6151" y="1184"/>
                    <a:pt x="6181" y="1183"/>
                    <a:pt x="6212" y="1183"/>
                  </a:cubicBezTo>
                  <a:cubicBezTo>
                    <a:pt x="6429" y="1183"/>
                    <a:pt x="6640" y="1250"/>
                    <a:pt x="6870" y="1271"/>
                  </a:cubicBezTo>
                  <a:cubicBezTo>
                    <a:pt x="6913" y="1268"/>
                    <a:pt x="6956" y="1267"/>
                    <a:pt x="7000" y="1267"/>
                  </a:cubicBezTo>
                  <a:cubicBezTo>
                    <a:pt x="7470" y="1267"/>
                    <a:pt x="7924" y="1418"/>
                    <a:pt x="8386" y="1418"/>
                  </a:cubicBezTo>
                  <a:cubicBezTo>
                    <a:pt x="8428" y="1418"/>
                    <a:pt x="8471" y="1416"/>
                    <a:pt x="8513" y="1414"/>
                  </a:cubicBezTo>
                  <a:lnTo>
                    <a:pt x="8513" y="1402"/>
                  </a:lnTo>
                  <a:cubicBezTo>
                    <a:pt x="8382" y="1161"/>
                    <a:pt x="8190" y="981"/>
                    <a:pt x="7901" y="981"/>
                  </a:cubicBezTo>
                  <a:cubicBezTo>
                    <a:pt x="7876" y="981"/>
                    <a:pt x="7850" y="982"/>
                    <a:pt x="7822" y="985"/>
                  </a:cubicBezTo>
                  <a:lnTo>
                    <a:pt x="7799" y="985"/>
                  </a:lnTo>
                  <a:lnTo>
                    <a:pt x="7799" y="854"/>
                  </a:lnTo>
                  <a:lnTo>
                    <a:pt x="7501" y="854"/>
                  </a:lnTo>
                  <a:cubicBezTo>
                    <a:pt x="7377" y="911"/>
                    <a:pt x="7253" y="936"/>
                    <a:pt x="7130" y="936"/>
                  </a:cubicBezTo>
                  <a:cubicBezTo>
                    <a:pt x="6946" y="936"/>
                    <a:pt x="6763" y="880"/>
                    <a:pt x="6584" y="794"/>
                  </a:cubicBezTo>
                  <a:cubicBezTo>
                    <a:pt x="6543" y="802"/>
                    <a:pt x="6502" y="805"/>
                    <a:pt x="6463" y="805"/>
                  </a:cubicBezTo>
                  <a:cubicBezTo>
                    <a:pt x="6092" y="805"/>
                    <a:pt x="5790" y="513"/>
                    <a:pt x="5426" y="513"/>
                  </a:cubicBezTo>
                  <a:cubicBezTo>
                    <a:pt x="5392" y="513"/>
                    <a:pt x="5357" y="515"/>
                    <a:pt x="5322" y="521"/>
                  </a:cubicBezTo>
                  <a:cubicBezTo>
                    <a:pt x="5144" y="521"/>
                    <a:pt x="4953" y="509"/>
                    <a:pt x="4798" y="449"/>
                  </a:cubicBezTo>
                  <a:cubicBezTo>
                    <a:pt x="4691" y="425"/>
                    <a:pt x="4584" y="402"/>
                    <a:pt x="4489" y="390"/>
                  </a:cubicBezTo>
                  <a:cubicBezTo>
                    <a:pt x="4274" y="390"/>
                    <a:pt x="4072" y="342"/>
                    <a:pt x="3858" y="283"/>
                  </a:cubicBezTo>
                  <a:cubicBezTo>
                    <a:pt x="3692" y="249"/>
                    <a:pt x="3531" y="242"/>
                    <a:pt x="3369" y="242"/>
                  </a:cubicBezTo>
                  <a:cubicBezTo>
                    <a:pt x="3239" y="242"/>
                    <a:pt x="3109" y="247"/>
                    <a:pt x="2977" y="247"/>
                  </a:cubicBezTo>
                  <a:cubicBezTo>
                    <a:pt x="2932" y="249"/>
                    <a:pt x="2888" y="251"/>
                    <a:pt x="2844" y="251"/>
                  </a:cubicBezTo>
                  <a:cubicBezTo>
                    <a:pt x="2674" y="251"/>
                    <a:pt x="2506" y="230"/>
                    <a:pt x="2346" y="163"/>
                  </a:cubicBezTo>
                  <a:cubicBezTo>
                    <a:pt x="2084" y="128"/>
                    <a:pt x="1846" y="44"/>
                    <a:pt x="1595" y="9"/>
                  </a:cubicBezTo>
                  <a:cubicBezTo>
                    <a:pt x="1554" y="3"/>
                    <a:pt x="1512" y="1"/>
                    <a:pt x="14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32"/>
            <p:cNvSpPr/>
            <p:nvPr/>
          </p:nvSpPr>
          <p:spPr>
            <a:xfrm>
              <a:off x="5545025" y="3742250"/>
              <a:ext cx="109275" cy="14325"/>
            </a:xfrm>
            <a:custGeom>
              <a:avLst/>
              <a:gdLst/>
              <a:ahLst/>
              <a:cxnLst/>
              <a:rect l="l" t="t" r="r" b="b"/>
              <a:pathLst>
                <a:path w="4371" h="573" extrusionOk="0">
                  <a:moveTo>
                    <a:pt x="72" y="1"/>
                  </a:moveTo>
                  <a:cubicBezTo>
                    <a:pt x="60" y="25"/>
                    <a:pt x="24" y="60"/>
                    <a:pt x="12" y="84"/>
                  </a:cubicBezTo>
                  <a:cubicBezTo>
                    <a:pt x="1" y="156"/>
                    <a:pt x="24" y="215"/>
                    <a:pt x="72" y="275"/>
                  </a:cubicBezTo>
                  <a:cubicBezTo>
                    <a:pt x="1501" y="453"/>
                    <a:pt x="2941" y="453"/>
                    <a:pt x="4370" y="572"/>
                  </a:cubicBezTo>
                  <a:cubicBezTo>
                    <a:pt x="4334" y="489"/>
                    <a:pt x="4299" y="382"/>
                    <a:pt x="4239" y="275"/>
                  </a:cubicBezTo>
                  <a:cubicBezTo>
                    <a:pt x="4287" y="239"/>
                    <a:pt x="4287" y="191"/>
                    <a:pt x="4227" y="156"/>
                  </a:cubicBezTo>
                  <a:cubicBezTo>
                    <a:pt x="4173" y="153"/>
                    <a:pt x="4119" y="152"/>
                    <a:pt x="4066" y="152"/>
                  </a:cubicBezTo>
                  <a:cubicBezTo>
                    <a:pt x="3860" y="152"/>
                    <a:pt x="3654" y="166"/>
                    <a:pt x="3449" y="166"/>
                  </a:cubicBezTo>
                  <a:cubicBezTo>
                    <a:pt x="3175" y="166"/>
                    <a:pt x="2902" y="141"/>
                    <a:pt x="2632" y="25"/>
                  </a:cubicBezTo>
                  <a:cubicBezTo>
                    <a:pt x="1786" y="13"/>
                    <a:pt x="917" y="13"/>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32"/>
            <p:cNvSpPr/>
            <p:nvPr/>
          </p:nvSpPr>
          <p:spPr>
            <a:xfrm>
              <a:off x="5238750" y="3749850"/>
              <a:ext cx="108350" cy="22100"/>
            </a:xfrm>
            <a:custGeom>
              <a:avLst/>
              <a:gdLst/>
              <a:ahLst/>
              <a:cxnLst/>
              <a:rect l="l" t="t" r="r" b="b"/>
              <a:pathLst>
                <a:path w="4334" h="884" extrusionOk="0">
                  <a:moveTo>
                    <a:pt x="533" y="0"/>
                  </a:moveTo>
                  <a:cubicBezTo>
                    <a:pt x="348" y="0"/>
                    <a:pt x="167" y="30"/>
                    <a:pt x="0" y="173"/>
                  </a:cubicBezTo>
                  <a:cubicBezTo>
                    <a:pt x="131" y="375"/>
                    <a:pt x="429" y="209"/>
                    <a:pt x="572" y="411"/>
                  </a:cubicBezTo>
                  <a:cubicBezTo>
                    <a:pt x="664" y="420"/>
                    <a:pt x="757" y="428"/>
                    <a:pt x="849" y="428"/>
                  </a:cubicBezTo>
                  <a:cubicBezTo>
                    <a:pt x="888" y="428"/>
                    <a:pt x="926" y="427"/>
                    <a:pt x="964" y="423"/>
                  </a:cubicBezTo>
                  <a:cubicBezTo>
                    <a:pt x="1357" y="745"/>
                    <a:pt x="1845" y="506"/>
                    <a:pt x="2262" y="685"/>
                  </a:cubicBezTo>
                  <a:cubicBezTo>
                    <a:pt x="2659" y="735"/>
                    <a:pt x="3056" y="883"/>
                    <a:pt x="3460" y="883"/>
                  </a:cubicBezTo>
                  <a:cubicBezTo>
                    <a:pt x="3540" y="883"/>
                    <a:pt x="3621" y="877"/>
                    <a:pt x="3703" y="864"/>
                  </a:cubicBezTo>
                  <a:cubicBezTo>
                    <a:pt x="3822" y="840"/>
                    <a:pt x="3941" y="792"/>
                    <a:pt x="4001" y="673"/>
                  </a:cubicBezTo>
                  <a:cubicBezTo>
                    <a:pt x="4001" y="494"/>
                    <a:pt x="4120" y="423"/>
                    <a:pt x="4286" y="423"/>
                  </a:cubicBezTo>
                  <a:cubicBezTo>
                    <a:pt x="4334" y="328"/>
                    <a:pt x="4310" y="256"/>
                    <a:pt x="4227" y="209"/>
                  </a:cubicBezTo>
                  <a:cubicBezTo>
                    <a:pt x="4024" y="143"/>
                    <a:pt x="3819" y="128"/>
                    <a:pt x="3614" y="128"/>
                  </a:cubicBezTo>
                  <a:cubicBezTo>
                    <a:pt x="3442" y="128"/>
                    <a:pt x="3271" y="139"/>
                    <a:pt x="3102" y="139"/>
                  </a:cubicBezTo>
                  <a:cubicBezTo>
                    <a:pt x="3068" y="139"/>
                    <a:pt x="3034" y="138"/>
                    <a:pt x="3000" y="137"/>
                  </a:cubicBezTo>
                  <a:cubicBezTo>
                    <a:pt x="2958" y="135"/>
                    <a:pt x="2915" y="134"/>
                    <a:pt x="2872" y="134"/>
                  </a:cubicBezTo>
                  <a:cubicBezTo>
                    <a:pt x="2693" y="134"/>
                    <a:pt x="2512" y="151"/>
                    <a:pt x="2331" y="151"/>
                  </a:cubicBezTo>
                  <a:cubicBezTo>
                    <a:pt x="2120" y="151"/>
                    <a:pt x="1910" y="128"/>
                    <a:pt x="1703" y="30"/>
                  </a:cubicBezTo>
                  <a:cubicBezTo>
                    <a:pt x="1581" y="9"/>
                    <a:pt x="1460" y="4"/>
                    <a:pt x="1336" y="4"/>
                  </a:cubicBezTo>
                  <a:cubicBezTo>
                    <a:pt x="1253" y="4"/>
                    <a:pt x="1169" y="6"/>
                    <a:pt x="1083" y="6"/>
                  </a:cubicBezTo>
                  <a:cubicBezTo>
                    <a:pt x="1032" y="13"/>
                    <a:pt x="981" y="16"/>
                    <a:pt x="928" y="16"/>
                  </a:cubicBezTo>
                  <a:cubicBezTo>
                    <a:pt x="798" y="16"/>
                    <a:pt x="665" y="0"/>
                    <a:pt x="5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32"/>
            <p:cNvSpPr/>
            <p:nvPr/>
          </p:nvSpPr>
          <p:spPr>
            <a:xfrm>
              <a:off x="5482825" y="3729725"/>
              <a:ext cx="35425" cy="32200"/>
            </a:xfrm>
            <a:custGeom>
              <a:avLst/>
              <a:gdLst/>
              <a:ahLst/>
              <a:cxnLst/>
              <a:rect l="l" t="t" r="r" b="b"/>
              <a:pathLst>
                <a:path w="1417" h="1288" extrusionOk="0">
                  <a:moveTo>
                    <a:pt x="293" y="1"/>
                  </a:moveTo>
                  <a:cubicBezTo>
                    <a:pt x="287" y="1"/>
                    <a:pt x="281" y="1"/>
                    <a:pt x="274" y="2"/>
                  </a:cubicBezTo>
                  <a:cubicBezTo>
                    <a:pt x="60" y="37"/>
                    <a:pt x="0" y="204"/>
                    <a:pt x="0" y="383"/>
                  </a:cubicBezTo>
                  <a:cubicBezTo>
                    <a:pt x="0" y="680"/>
                    <a:pt x="60" y="978"/>
                    <a:pt x="0" y="1288"/>
                  </a:cubicBezTo>
                  <a:cubicBezTo>
                    <a:pt x="339" y="1154"/>
                    <a:pt x="612" y="866"/>
                    <a:pt x="943" y="866"/>
                  </a:cubicBezTo>
                  <a:cubicBezTo>
                    <a:pt x="1053" y="866"/>
                    <a:pt x="1170" y="898"/>
                    <a:pt x="1298" y="978"/>
                  </a:cubicBezTo>
                  <a:cubicBezTo>
                    <a:pt x="1298" y="978"/>
                    <a:pt x="1369" y="871"/>
                    <a:pt x="1417" y="811"/>
                  </a:cubicBezTo>
                  <a:cubicBezTo>
                    <a:pt x="1322" y="526"/>
                    <a:pt x="1072" y="561"/>
                    <a:pt x="869" y="514"/>
                  </a:cubicBezTo>
                  <a:cubicBezTo>
                    <a:pt x="726" y="478"/>
                    <a:pt x="500" y="537"/>
                    <a:pt x="572" y="264"/>
                  </a:cubicBezTo>
                  <a:cubicBezTo>
                    <a:pt x="503" y="127"/>
                    <a:pt x="435" y="1"/>
                    <a:pt x="29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32"/>
            <p:cNvSpPr/>
            <p:nvPr/>
          </p:nvSpPr>
          <p:spPr>
            <a:xfrm>
              <a:off x="5486975" y="3736300"/>
              <a:ext cx="60150" cy="13850"/>
            </a:xfrm>
            <a:custGeom>
              <a:avLst/>
              <a:gdLst/>
              <a:ahLst/>
              <a:cxnLst/>
              <a:rect l="l" t="t" r="r" b="b"/>
              <a:pathLst>
                <a:path w="2406" h="554" extrusionOk="0">
                  <a:moveTo>
                    <a:pt x="382" y="1"/>
                  </a:moveTo>
                  <a:cubicBezTo>
                    <a:pt x="191" y="13"/>
                    <a:pt x="1" y="60"/>
                    <a:pt x="251" y="263"/>
                  </a:cubicBezTo>
                  <a:cubicBezTo>
                    <a:pt x="537" y="501"/>
                    <a:pt x="941" y="370"/>
                    <a:pt x="1251" y="548"/>
                  </a:cubicBezTo>
                  <a:cubicBezTo>
                    <a:pt x="1291" y="548"/>
                    <a:pt x="1325" y="554"/>
                    <a:pt x="1354" y="554"/>
                  </a:cubicBezTo>
                  <a:cubicBezTo>
                    <a:pt x="1369" y="554"/>
                    <a:pt x="1382" y="552"/>
                    <a:pt x="1394" y="548"/>
                  </a:cubicBezTo>
                  <a:lnTo>
                    <a:pt x="1846" y="501"/>
                  </a:lnTo>
                  <a:cubicBezTo>
                    <a:pt x="2001" y="358"/>
                    <a:pt x="2251" y="429"/>
                    <a:pt x="2406" y="298"/>
                  </a:cubicBezTo>
                  <a:lnTo>
                    <a:pt x="2394" y="239"/>
                  </a:lnTo>
                  <a:cubicBezTo>
                    <a:pt x="2306" y="143"/>
                    <a:pt x="2194" y="125"/>
                    <a:pt x="2077" y="125"/>
                  </a:cubicBezTo>
                  <a:cubicBezTo>
                    <a:pt x="2005" y="125"/>
                    <a:pt x="1931" y="132"/>
                    <a:pt x="1858" y="132"/>
                  </a:cubicBezTo>
                  <a:cubicBezTo>
                    <a:pt x="1370" y="132"/>
                    <a:pt x="858" y="132"/>
                    <a:pt x="3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32"/>
            <p:cNvSpPr/>
            <p:nvPr/>
          </p:nvSpPr>
          <p:spPr>
            <a:xfrm>
              <a:off x="5334875" y="3771975"/>
              <a:ext cx="70275" cy="16025"/>
            </a:xfrm>
            <a:custGeom>
              <a:avLst/>
              <a:gdLst/>
              <a:ahLst/>
              <a:cxnLst/>
              <a:rect l="l" t="t" r="r" b="b"/>
              <a:pathLst>
                <a:path w="2811" h="641" extrusionOk="0">
                  <a:moveTo>
                    <a:pt x="321" y="0"/>
                  </a:moveTo>
                  <a:cubicBezTo>
                    <a:pt x="198" y="0"/>
                    <a:pt x="84" y="44"/>
                    <a:pt x="1" y="217"/>
                  </a:cubicBezTo>
                  <a:cubicBezTo>
                    <a:pt x="120" y="371"/>
                    <a:pt x="310" y="383"/>
                    <a:pt x="477" y="443"/>
                  </a:cubicBezTo>
                  <a:cubicBezTo>
                    <a:pt x="834" y="491"/>
                    <a:pt x="1168" y="550"/>
                    <a:pt x="1525" y="550"/>
                  </a:cubicBezTo>
                  <a:cubicBezTo>
                    <a:pt x="1552" y="543"/>
                    <a:pt x="1580" y="540"/>
                    <a:pt x="1608" y="540"/>
                  </a:cubicBezTo>
                  <a:cubicBezTo>
                    <a:pt x="1768" y="540"/>
                    <a:pt x="1930" y="640"/>
                    <a:pt x="2085" y="640"/>
                  </a:cubicBezTo>
                  <a:cubicBezTo>
                    <a:pt x="2171" y="640"/>
                    <a:pt x="2254" y="610"/>
                    <a:pt x="2334" y="514"/>
                  </a:cubicBezTo>
                  <a:cubicBezTo>
                    <a:pt x="2442" y="336"/>
                    <a:pt x="2703" y="491"/>
                    <a:pt x="2811" y="276"/>
                  </a:cubicBezTo>
                  <a:cubicBezTo>
                    <a:pt x="2719" y="151"/>
                    <a:pt x="2591" y="125"/>
                    <a:pt x="2462" y="125"/>
                  </a:cubicBezTo>
                  <a:cubicBezTo>
                    <a:pt x="2407" y="125"/>
                    <a:pt x="2352" y="130"/>
                    <a:pt x="2299" y="133"/>
                  </a:cubicBezTo>
                  <a:cubicBezTo>
                    <a:pt x="2230" y="174"/>
                    <a:pt x="2163" y="194"/>
                    <a:pt x="2097" y="194"/>
                  </a:cubicBezTo>
                  <a:cubicBezTo>
                    <a:pt x="2026" y="194"/>
                    <a:pt x="1956" y="171"/>
                    <a:pt x="1882" y="121"/>
                  </a:cubicBezTo>
                  <a:lnTo>
                    <a:pt x="1751" y="121"/>
                  </a:lnTo>
                  <a:cubicBezTo>
                    <a:pt x="1709" y="126"/>
                    <a:pt x="1667" y="128"/>
                    <a:pt x="1625" y="128"/>
                  </a:cubicBezTo>
                  <a:cubicBezTo>
                    <a:pt x="1346" y="128"/>
                    <a:pt x="1068" y="38"/>
                    <a:pt x="798" y="38"/>
                  </a:cubicBezTo>
                  <a:cubicBezTo>
                    <a:pt x="771" y="44"/>
                    <a:pt x="742" y="47"/>
                    <a:pt x="712" y="47"/>
                  </a:cubicBezTo>
                  <a:cubicBezTo>
                    <a:pt x="587" y="47"/>
                    <a:pt x="449" y="0"/>
                    <a:pt x="32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32"/>
            <p:cNvSpPr/>
            <p:nvPr/>
          </p:nvSpPr>
          <p:spPr>
            <a:xfrm>
              <a:off x="5306000" y="3766675"/>
              <a:ext cx="52725" cy="13900"/>
            </a:xfrm>
            <a:custGeom>
              <a:avLst/>
              <a:gdLst/>
              <a:ahLst/>
              <a:cxnLst/>
              <a:rect l="l" t="t" r="r" b="b"/>
              <a:pathLst>
                <a:path w="2109" h="556" extrusionOk="0">
                  <a:moveTo>
                    <a:pt x="1311" y="0"/>
                  </a:moveTo>
                  <a:cubicBezTo>
                    <a:pt x="1215" y="36"/>
                    <a:pt x="1120" y="48"/>
                    <a:pt x="1013" y="60"/>
                  </a:cubicBezTo>
                  <a:cubicBezTo>
                    <a:pt x="977" y="107"/>
                    <a:pt x="918" y="131"/>
                    <a:pt x="858" y="167"/>
                  </a:cubicBezTo>
                  <a:cubicBezTo>
                    <a:pt x="800" y="184"/>
                    <a:pt x="739" y="189"/>
                    <a:pt x="677" y="189"/>
                  </a:cubicBezTo>
                  <a:cubicBezTo>
                    <a:pt x="584" y="189"/>
                    <a:pt x="488" y="177"/>
                    <a:pt x="396" y="177"/>
                  </a:cubicBezTo>
                  <a:cubicBezTo>
                    <a:pt x="250" y="177"/>
                    <a:pt x="111" y="206"/>
                    <a:pt x="1" y="357"/>
                  </a:cubicBezTo>
                  <a:cubicBezTo>
                    <a:pt x="60" y="405"/>
                    <a:pt x="108" y="429"/>
                    <a:pt x="168" y="476"/>
                  </a:cubicBezTo>
                  <a:cubicBezTo>
                    <a:pt x="336" y="523"/>
                    <a:pt x="505" y="555"/>
                    <a:pt x="673" y="555"/>
                  </a:cubicBezTo>
                  <a:cubicBezTo>
                    <a:pt x="848" y="555"/>
                    <a:pt x="1021" y="520"/>
                    <a:pt x="1191" y="429"/>
                  </a:cubicBezTo>
                  <a:cubicBezTo>
                    <a:pt x="1300" y="349"/>
                    <a:pt x="1416" y="330"/>
                    <a:pt x="1533" y="330"/>
                  </a:cubicBezTo>
                  <a:cubicBezTo>
                    <a:pt x="1646" y="330"/>
                    <a:pt x="1761" y="348"/>
                    <a:pt x="1873" y="348"/>
                  </a:cubicBezTo>
                  <a:cubicBezTo>
                    <a:pt x="1924" y="348"/>
                    <a:pt x="1975" y="344"/>
                    <a:pt x="2025" y="333"/>
                  </a:cubicBezTo>
                  <a:cubicBezTo>
                    <a:pt x="2108" y="286"/>
                    <a:pt x="2108" y="238"/>
                    <a:pt x="2025" y="179"/>
                  </a:cubicBezTo>
                  <a:lnTo>
                    <a:pt x="1311"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32"/>
            <p:cNvSpPr/>
            <p:nvPr/>
          </p:nvSpPr>
          <p:spPr>
            <a:xfrm>
              <a:off x="5556925" y="3756725"/>
              <a:ext cx="41700" cy="11450"/>
            </a:xfrm>
            <a:custGeom>
              <a:avLst/>
              <a:gdLst/>
              <a:ahLst/>
              <a:cxnLst/>
              <a:rect l="l" t="t" r="r" b="b"/>
              <a:pathLst>
                <a:path w="1668" h="458" extrusionOk="0">
                  <a:moveTo>
                    <a:pt x="242" y="1"/>
                  </a:moveTo>
                  <a:cubicBezTo>
                    <a:pt x="171" y="1"/>
                    <a:pt x="110" y="36"/>
                    <a:pt x="72" y="148"/>
                  </a:cubicBezTo>
                  <a:cubicBezTo>
                    <a:pt x="1" y="386"/>
                    <a:pt x="382" y="267"/>
                    <a:pt x="489" y="434"/>
                  </a:cubicBezTo>
                  <a:cubicBezTo>
                    <a:pt x="668" y="446"/>
                    <a:pt x="846" y="446"/>
                    <a:pt x="1025" y="458"/>
                  </a:cubicBezTo>
                  <a:cubicBezTo>
                    <a:pt x="1136" y="299"/>
                    <a:pt x="1284" y="294"/>
                    <a:pt x="1437" y="294"/>
                  </a:cubicBezTo>
                  <a:cubicBezTo>
                    <a:pt x="1448" y="294"/>
                    <a:pt x="1459" y="294"/>
                    <a:pt x="1470" y="294"/>
                  </a:cubicBezTo>
                  <a:cubicBezTo>
                    <a:pt x="1536" y="294"/>
                    <a:pt x="1603" y="293"/>
                    <a:pt x="1668" y="279"/>
                  </a:cubicBezTo>
                  <a:cubicBezTo>
                    <a:pt x="1322" y="112"/>
                    <a:pt x="965" y="160"/>
                    <a:pt x="608" y="100"/>
                  </a:cubicBezTo>
                  <a:cubicBezTo>
                    <a:pt x="492" y="86"/>
                    <a:pt x="354" y="1"/>
                    <a:pt x="24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32"/>
            <p:cNvSpPr/>
            <p:nvPr/>
          </p:nvSpPr>
          <p:spPr>
            <a:xfrm>
              <a:off x="5726300" y="3814575"/>
              <a:ext cx="11025" cy="33925"/>
            </a:xfrm>
            <a:custGeom>
              <a:avLst/>
              <a:gdLst/>
              <a:ahLst/>
              <a:cxnLst/>
              <a:rect l="l" t="t" r="r" b="b"/>
              <a:pathLst>
                <a:path w="441" h="1357" extrusionOk="0">
                  <a:moveTo>
                    <a:pt x="298" y="1"/>
                  </a:moveTo>
                  <a:cubicBezTo>
                    <a:pt x="203" y="418"/>
                    <a:pt x="393" y="918"/>
                    <a:pt x="0" y="1275"/>
                  </a:cubicBezTo>
                  <a:cubicBezTo>
                    <a:pt x="70" y="1333"/>
                    <a:pt x="142" y="1357"/>
                    <a:pt x="214" y="1357"/>
                  </a:cubicBezTo>
                  <a:cubicBezTo>
                    <a:pt x="291" y="1357"/>
                    <a:pt x="367" y="1330"/>
                    <a:pt x="441" y="1287"/>
                  </a:cubicBezTo>
                  <a:lnTo>
                    <a:pt x="441" y="1156"/>
                  </a:lnTo>
                  <a:cubicBezTo>
                    <a:pt x="429" y="763"/>
                    <a:pt x="429" y="394"/>
                    <a:pt x="429" y="25"/>
                  </a:cubicBezTo>
                  <a:cubicBezTo>
                    <a:pt x="381" y="1"/>
                    <a:pt x="334" y="1"/>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32"/>
            <p:cNvSpPr/>
            <p:nvPr/>
          </p:nvSpPr>
          <p:spPr>
            <a:xfrm>
              <a:off x="5363150" y="3753900"/>
              <a:ext cx="36525" cy="8150"/>
            </a:xfrm>
            <a:custGeom>
              <a:avLst/>
              <a:gdLst/>
              <a:ahLst/>
              <a:cxnLst/>
              <a:rect l="l" t="t" r="r" b="b"/>
              <a:pathLst>
                <a:path w="1461" h="326" extrusionOk="0">
                  <a:moveTo>
                    <a:pt x="220" y="0"/>
                  </a:moveTo>
                  <a:cubicBezTo>
                    <a:pt x="159" y="0"/>
                    <a:pt x="98" y="3"/>
                    <a:pt x="37" y="11"/>
                  </a:cubicBezTo>
                  <a:cubicBezTo>
                    <a:pt x="1" y="47"/>
                    <a:pt x="1" y="106"/>
                    <a:pt x="25" y="142"/>
                  </a:cubicBezTo>
                  <a:cubicBezTo>
                    <a:pt x="120" y="202"/>
                    <a:pt x="251" y="166"/>
                    <a:pt x="334" y="237"/>
                  </a:cubicBezTo>
                  <a:cubicBezTo>
                    <a:pt x="620" y="261"/>
                    <a:pt x="894" y="261"/>
                    <a:pt x="1168" y="273"/>
                  </a:cubicBezTo>
                  <a:cubicBezTo>
                    <a:pt x="1236" y="299"/>
                    <a:pt x="1301" y="325"/>
                    <a:pt x="1352" y="325"/>
                  </a:cubicBezTo>
                  <a:cubicBezTo>
                    <a:pt x="1418" y="325"/>
                    <a:pt x="1460" y="282"/>
                    <a:pt x="1453" y="142"/>
                  </a:cubicBezTo>
                  <a:lnTo>
                    <a:pt x="1453" y="142"/>
                  </a:lnTo>
                  <a:cubicBezTo>
                    <a:pt x="1440" y="142"/>
                    <a:pt x="1426" y="142"/>
                    <a:pt x="1412" y="142"/>
                  </a:cubicBezTo>
                  <a:cubicBezTo>
                    <a:pt x="1012" y="142"/>
                    <a:pt x="619" y="0"/>
                    <a:pt x="2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32"/>
            <p:cNvSpPr/>
            <p:nvPr/>
          </p:nvSpPr>
          <p:spPr>
            <a:xfrm>
              <a:off x="5392325" y="3757325"/>
              <a:ext cx="37825" cy="7500"/>
            </a:xfrm>
            <a:custGeom>
              <a:avLst/>
              <a:gdLst/>
              <a:ahLst/>
              <a:cxnLst/>
              <a:rect l="l" t="t" r="r" b="b"/>
              <a:pathLst>
                <a:path w="1513" h="300" extrusionOk="0">
                  <a:moveTo>
                    <a:pt x="414" y="0"/>
                  </a:moveTo>
                  <a:cubicBezTo>
                    <a:pt x="372" y="0"/>
                    <a:pt x="330" y="5"/>
                    <a:pt x="286" y="17"/>
                  </a:cubicBezTo>
                  <a:cubicBezTo>
                    <a:pt x="227" y="136"/>
                    <a:pt x="108" y="124"/>
                    <a:pt x="1" y="148"/>
                  </a:cubicBezTo>
                  <a:cubicBezTo>
                    <a:pt x="221" y="272"/>
                    <a:pt x="452" y="300"/>
                    <a:pt x="686" y="300"/>
                  </a:cubicBezTo>
                  <a:cubicBezTo>
                    <a:pt x="876" y="300"/>
                    <a:pt x="1068" y="282"/>
                    <a:pt x="1258" y="282"/>
                  </a:cubicBezTo>
                  <a:cubicBezTo>
                    <a:pt x="1327" y="282"/>
                    <a:pt x="1396" y="284"/>
                    <a:pt x="1465" y="291"/>
                  </a:cubicBezTo>
                  <a:cubicBezTo>
                    <a:pt x="1513" y="243"/>
                    <a:pt x="1513" y="195"/>
                    <a:pt x="1453" y="148"/>
                  </a:cubicBezTo>
                  <a:cubicBezTo>
                    <a:pt x="1358" y="136"/>
                    <a:pt x="1275" y="136"/>
                    <a:pt x="1179" y="124"/>
                  </a:cubicBezTo>
                  <a:cubicBezTo>
                    <a:pt x="1141" y="133"/>
                    <a:pt x="1104" y="137"/>
                    <a:pt x="1067" y="137"/>
                  </a:cubicBezTo>
                  <a:cubicBezTo>
                    <a:pt x="844" y="137"/>
                    <a:pt x="636" y="0"/>
                    <a:pt x="41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32"/>
            <p:cNvSpPr/>
            <p:nvPr/>
          </p:nvSpPr>
          <p:spPr>
            <a:xfrm>
              <a:off x="5694450" y="3842100"/>
              <a:ext cx="32175" cy="11800"/>
            </a:xfrm>
            <a:custGeom>
              <a:avLst/>
              <a:gdLst/>
              <a:ahLst/>
              <a:cxnLst/>
              <a:rect l="l" t="t" r="r" b="b"/>
              <a:pathLst>
                <a:path w="1287" h="472" extrusionOk="0">
                  <a:moveTo>
                    <a:pt x="301" y="0"/>
                  </a:moveTo>
                  <a:cubicBezTo>
                    <a:pt x="248" y="0"/>
                    <a:pt x="195" y="10"/>
                    <a:pt x="143" y="31"/>
                  </a:cubicBezTo>
                  <a:lnTo>
                    <a:pt x="0" y="305"/>
                  </a:lnTo>
                  <a:cubicBezTo>
                    <a:pt x="120" y="317"/>
                    <a:pt x="251" y="317"/>
                    <a:pt x="393" y="329"/>
                  </a:cubicBezTo>
                  <a:cubicBezTo>
                    <a:pt x="485" y="384"/>
                    <a:pt x="581" y="395"/>
                    <a:pt x="677" y="395"/>
                  </a:cubicBezTo>
                  <a:cubicBezTo>
                    <a:pt x="739" y="395"/>
                    <a:pt x="801" y="390"/>
                    <a:pt x="863" y="390"/>
                  </a:cubicBezTo>
                  <a:cubicBezTo>
                    <a:pt x="954" y="390"/>
                    <a:pt x="1044" y="400"/>
                    <a:pt x="1132" y="448"/>
                  </a:cubicBezTo>
                  <a:cubicBezTo>
                    <a:pt x="1179" y="472"/>
                    <a:pt x="1239" y="472"/>
                    <a:pt x="1286" y="472"/>
                  </a:cubicBezTo>
                  <a:cubicBezTo>
                    <a:pt x="1274" y="364"/>
                    <a:pt x="1274" y="269"/>
                    <a:pt x="1274" y="150"/>
                  </a:cubicBezTo>
                  <a:lnTo>
                    <a:pt x="1060" y="150"/>
                  </a:lnTo>
                  <a:cubicBezTo>
                    <a:pt x="893" y="91"/>
                    <a:pt x="715" y="138"/>
                    <a:pt x="572" y="67"/>
                  </a:cubicBezTo>
                  <a:cubicBezTo>
                    <a:pt x="488" y="29"/>
                    <a:pt x="395" y="0"/>
                    <a:pt x="30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32"/>
            <p:cNvSpPr/>
            <p:nvPr/>
          </p:nvSpPr>
          <p:spPr>
            <a:xfrm>
              <a:off x="5369700" y="3782025"/>
              <a:ext cx="29800" cy="7925"/>
            </a:xfrm>
            <a:custGeom>
              <a:avLst/>
              <a:gdLst/>
              <a:ahLst/>
              <a:cxnLst/>
              <a:rect l="l" t="t" r="r" b="b"/>
              <a:pathLst>
                <a:path w="1192" h="317" extrusionOk="0">
                  <a:moveTo>
                    <a:pt x="188" y="1"/>
                  </a:moveTo>
                  <a:cubicBezTo>
                    <a:pt x="146" y="1"/>
                    <a:pt x="104" y="5"/>
                    <a:pt x="60" y="17"/>
                  </a:cubicBezTo>
                  <a:cubicBezTo>
                    <a:pt x="13" y="41"/>
                    <a:pt x="1" y="89"/>
                    <a:pt x="13" y="148"/>
                  </a:cubicBezTo>
                  <a:cubicBezTo>
                    <a:pt x="72" y="208"/>
                    <a:pt x="144" y="231"/>
                    <a:pt x="215" y="279"/>
                  </a:cubicBezTo>
                  <a:cubicBezTo>
                    <a:pt x="228" y="305"/>
                    <a:pt x="251" y="316"/>
                    <a:pt x="277" y="316"/>
                  </a:cubicBezTo>
                  <a:cubicBezTo>
                    <a:pt x="299" y="316"/>
                    <a:pt x="324" y="308"/>
                    <a:pt x="346" y="291"/>
                  </a:cubicBezTo>
                  <a:cubicBezTo>
                    <a:pt x="406" y="315"/>
                    <a:pt x="453" y="315"/>
                    <a:pt x="489" y="315"/>
                  </a:cubicBezTo>
                  <a:cubicBezTo>
                    <a:pt x="535" y="303"/>
                    <a:pt x="582" y="300"/>
                    <a:pt x="629" y="300"/>
                  </a:cubicBezTo>
                  <a:cubicBezTo>
                    <a:pt x="706" y="300"/>
                    <a:pt x="783" y="309"/>
                    <a:pt x="858" y="309"/>
                  </a:cubicBezTo>
                  <a:cubicBezTo>
                    <a:pt x="980" y="309"/>
                    <a:pt x="1096" y="285"/>
                    <a:pt x="1191" y="160"/>
                  </a:cubicBezTo>
                  <a:cubicBezTo>
                    <a:pt x="1108" y="148"/>
                    <a:pt x="1013" y="136"/>
                    <a:pt x="941" y="112"/>
                  </a:cubicBezTo>
                  <a:cubicBezTo>
                    <a:pt x="898" y="124"/>
                    <a:pt x="855" y="129"/>
                    <a:pt x="814" y="129"/>
                  </a:cubicBezTo>
                  <a:cubicBezTo>
                    <a:pt x="599" y="129"/>
                    <a:pt x="402" y="1"/>
                    <a:pt x="18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32"/>
            <p:cNvSpPr/>
            <p:nvPr/>
          </p:nvSpPr>
          <p:spPr>
            <a:xfrm>
              <a:off x="5356600" y="3771300"/>
              <a:ext cx="22050" cy="7425"/>
            </a:xfrm>
            <a:custGeom>
              <a:avLst/>
              <a:gdLst/>
              <a:ahLst/>
              <a:cxnLst/>
              <a:rect l="l" t="t" r="r" b="b"/>
              <a:pathLst>
                <a:path w="882" h="297" extrusionOk="0">
                  <a:moveTo>
                    <a:pt x="410" y="0"/>
                  </a:moveTo>
                  <a:cubicBezTo>
                    <a:pt x="308" y="0"/>
                    <a:pt x="205" y="9"/>
                    <a:pt x="103" y="9"/>
                  </a:cubicBezTo>
                  <a:cubicBezTo>
                    <a:pt x="69" y="9"/>
                    <a:pt x="35" y="8"/>
                    <a:pt x="1" y="6"/>
                  </a:cubicBezTo>
                  <a:lnTo>
                    <a:pt x="1" y="148"/>
                  </a:lnTo>
                  <a:cubicBezTo>
                    <a:pt x="199" y="148"/>
                    <a:pt x="392" y="297"/>
                    <a:pt x="587" y="297"/>
                  </a:cubicBezTo>
                  <a:cubicBezTo>
                    <a:pt x="685" y="297"/>
                    <a:pt x="783" y="260"/>
                    <a:pt x="882" y="148"/>
                  </a:cubicBezTo>
                  <a:cubicBezTo>
                    <a:pt x="738" y="24"/>
                    <a:pt x="576" y="0"/>
                    <a:pt x="4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32"/>
            <p:cNvSpPr/>
            <p:nvPr/>
          </p:nvSpPr>
          <p:spPr>
            <a:xfrm>
              <a:off x="5665275" y="3778250"/>
              <a:ext cx="32775" cy="4075"/>
            </a:xfrm>
            <a:custGeom>
              <a:avLst/>
              <a:gdLst/>
              <a:ahLst/>
              <a:cxnLst/>
              <a:rect l="l" t="t" r="r" b="b"/>
              <a:pathLst>
                <a:path w="1311" h="163" extrusionOk="0">
                  <a:moveTo>
                    <a:pt x="206" y="0"/>
                  </a:moveTo>
                  <a:cubicBezTo>
                    <a:pt x="138" y="0"/>
                    <a:pt x="69" y="4"/>
                    <a:pt x="1" y="13"/>
                  </a:cubicBezTo>
                  <a:cubicBezTo>
                    <a:pt x="199" y="132"/>
                    <a:pt x="403" y="162"/>
                    <a:pt x="611" y="162"/>
                  </a:cubicBezTo>
                  <a:cubicBezTo>
                    <a:pt x="822" y="162"/>
                    <a:pt x="1036" y="132"/>
                    <a:pt x="1254" y="132"/>
                  </a:cubicBezTo>
                  <a:cubicBezTo>
                    <a:pt x="1273" y="132"/>
                    <a:pt x="1292" y="132"/>
                    <a:pt x="1310" y="132"/>
                  </a:cubicBezTo>
                  <a:cubicBezTo>
                    <a:pt x="1310" y="85"/>
                    <a:pt x="1287" y="61"/>
                    <a:pt x="1275" y="13"/>
                  </a:cubicBezTo>
                  <a:cubicBezTo>
                    <a:pt x="1168" y="41"/>
                    <a:pt x="1061" y="50"/>
                    <a:pt x="954" y="50"/>
                  </a:cubicBezTo>
                  <a:cubicBezTo>
                    <a:pt x="707" y="50"/>
                    <a:pt x="457" y="0"/>
                    <a:pt x="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32"/>
            <p:cNvSpPr/>
            <p:nvPr/>
          </p:nvSpPr>
          <p:spPr>
            <a:xfrm>
              <a:off x="5346200" y="3754900"/>
              <a:ext cx="25900" cy="5825"/>
            </a:xfrm>
            <a:custGeom>
              <a:avLst/>
              <a:gdLst/>
              <a:ahLst/>
              <a:cxnLst/>
              <a:rect l="l" t="t" r="r" b="b"/>
              <a:pathLst>
                <a:path w="1036" h="233" extrusionOk="0">
                  <a:moveTo>
                    <a:pt x="334" y="1"/>
                  </a:moveTo>
                  <a:cubicBezTo>
                    <a:pt x="220" y="1"/>
                    <a:pt x="109" y="34"/>
                    <a:pt x="0" y="126"/>
                  </a:cubicBezTo>
                  <a:lnTo>
                    <a:pt x="0" y="233"/>
                  </a:lnTo>
                  <a:cubicBezTo>
                    <a:pt x="345" y="221"/>
                    <a:pt x="691" y="221"/>
                    <a:pt x="1036" y="221"/>
                  </a:cubicBezTo>
                  <a:cubicBezTo>
                    <a:pt x="941" y="126"/>
                    <a:pt x="822" y="114"/>
                    <a:pt x="715" y="90"/>
                  </a:cubicBezTo>
                  <a:cubicBezTo>
                    <a:pt x="584" y="40"/>
                    <a:pt x="457" y="1"/>
                    <a:pt x="33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32"/>
            <p:cNvSpPr/>
            <p:nvPr/>
          </p:nvSpPr>
          <p:spPr>
            <a:xfrm>
              <a:off x="5378625" y="3803875"/>
              <a:ext cx="23250" cy="3650"/>
            </a:xfrm>
            <a:custGeom>
              <a:avLst/>
              <a:gdLst/>
              <a:ahLst/>
              <a:cxnLst/>
              <a:rect l="l" t="t" r="r" b="b"/>
              <a:pathLst>
                <a:path w="930" h="146" extrusionOk="0">
                  <a:moveTo>
                    <a:pt x="846" y="0"/>
                  </a:moveTo>
                  <a:cubicBezTo>
                    <a:pt x="572" y="12"/>
                    <a:pt x="287" y="12"/>
                    <a:pt x="1" y="12"/>
                  </a:cubicBezTo>
                  <a:cubicBezTo>
                    <a:pt x="133" y="117"/>
                    <a:pt x="273" y="145"/>
                    <a:pt x="418" y="145"/>
                  </a:cubicBezTo>
                  <a:cubicBezTo>
                    <a:pt x="585" y="145"/>
                    <a:pt x="757" y="108"/>
                    <a:pt x="930" y="108"/>
                  </a:cubicBezTo>
                  <a:cubicBezTo>
                    <a:pt x="894" y="72"/>
                    <a:pt x="870" y="48"/>
                    <a:pt x="84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32"/>
            <p:cNvSpPr/>
            <p:nvPr/>
          </p:nvSpPr>
          <p:spPr>
            <a:xfrm>
              <a:off x="5428050" y="3761000"/>
              <a:ext cx="8650" cy="6725"/>
            </a:xfrm>
            <a:custGeom>
              <a:avLst/>
              <a:gdLst/>
              <a:ahLst/>
              <a:cxnLst/>
              <a:rect l="l" t="t" r="r" b="b"/>
              <a:pathLst>
                <a:path w="346" h="269" extrusionOk="0">
                  <a:moveTo>
                    <a:pt x="0" y="1"/>
                  </a:moveTo>
                  <a:cubicBezTo>
                    <a:pt x="24" y="48"/>
                    <a:pt x="24" y="96"/>
                    <a:pt x="24" y="144"/>
                  </a:cubicBezTo>
                  <a:cubicBezTo>
                    <a:pt x="83" y="223"/>
                    <a:pt x="151" y="269"/>
                    <a:pt x="233" y="269"/>
                  </a:cubicBezTo>
                  <a:cubicBezTo>
                    <a:pt x="250" y="269"/>
                    <a:pt x="268" y="267"/>
                    <a:pt x="286" y="263"/>
                  </a:cubicBezTo>
                  <a:cubicBezTo>
                    <a:pt x="322" y="239"/>
                    <a:pt x="346" y="179"/>
                    <a:pt x="334" y="156"/>
                  </a:cubicBezTo>
                  <a:cubicBezTo>
                    <a:pt x="286" y="37"/>
                    <a:pt x="179" y="1"/>
                    <a:pt x="6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32"/>
            <p:cNvSpPr/>
            <p:nvPr/>
          </p:nvSpPr>
          <p:spPr>
            <a:xfrm>
              <a:off x="5407200" y="3807725"/>
              <a:ext cx="18800" cy="3325"/>
            </a:xfrm>
            <a:custGeom>
              <a:avLst/>
              <a:gdLst/>
              <a:ahLst/>
              <a:cxnLst/>
              <a:rect l="l" t="t" r="r" b="b"/>
              <a:pathLst>
                <a:path w="752" h="133" extrusionOk="0">
                  <a:moveTo>
                    <a:pt x="289" y="0"/>
                  </a:moveTo>
                  <a:cubicBezTo>
                    <a:pt x="222" y="0"/>
                    <a:pt x="154" y="3"/>
                    <a:pt x="85" y="3"/>
                  </a:cubicBezTo>
                  <a:cubicBezTo>
                    <a:pt x="57" y="3"/>
                    <a:pt x="29" y="2"/>
                    <a:pt x="1" y="1"/>
                  </a:cubicBezTo>
                  <a:lnTo>
                    <a:pt x="1" y="1"/>
                  </a:lnTo>
                  <a:cubicBezTo>
                    <a:pt x="114" y="108"/>
                    <a:pt x="239" y="132"/>
                    <a:pt x="367" y="132"/>
                  </a:cubicBezTo>
                  <a:cubicBezTo>
                    <a:pt x="469" y="132"/>
                    <a:pt x="574" y="117"/>
                    <a:pt x="675" y="117"/>
                  </a:cubicBezTo>
                  <a:cubicBezTo>
                    <a:pt x="701" y="117"/>
                    <a:pt x="726" y="118"/>
                    <a:pt x="751" y="120"/>
                  </a:cubicBezTo>
                  <a:cubicBezTo>
                    <a:pt x="602" y="16"/>
                    <a:pt x="448" y="0"/>
                    <a:pt x="28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32"/>
            <p:cNvSpPr/>
            <p:nvPr/>
          </p:nvSpPr>
          <p:spPr>
            <a:xfrm>
              <a:off x="5432225" y="3811200"/>
              <a:ext cx="15800" cy="3300"/>
            </a:xfrm>
            <a:custGeom>
              <a:avLst/>
              <a:gdLst/>
              <a:ahLst/>
              <a:cxnLst/>
              <a:rect l="l" t="t" r="r" b="b"/>
              <a:pathLst>
                <a:path w="632" h="132" extrusionOk="0">
                  <a:moveTo>
                    <a:pt x="281" y="1"/>
                  </a:moveTo>
                  <a:cubicBezTo>
                    <a:pt x="190" y="1"/>
                    <a:pt x="95" y="12"/>
                    <a:pt x="0" y="17"/>
                  </a:cubicBezTo>
                  <a:cubicBezTo>
                    <a:pt x="99" y="109"/>
                    <a:pt x="207" y="132"/>
                    <a:pt x="318" y="132"/>
                  </a:cubicBezTo>
                  <a:cubicBezTo>
                    <a:pt x="421" y="132"/>
                    <a:pt x="528" y="112"/>
                    <a:pt x="631" y="112"/>
                  </a:cubicBezTo>
                  <a:cubicBezTo>
                    <a:pt x="527" y="22"/>
                    <a:pt x="408" y="1"/>
                    <a:pt x="28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32"/>
            <p:cNvSpPr/>
            <p:nvPr/>
          </p:nvSpPr>
          <p:spPr>
            <a:xfrm>
              <a:off x="5708450" y="3843525"/>
              <a:ext cx="12225" cy="3350"/>
            </a:xfrm>
            <a:custGeom>
              <a:avLst/>
              <a:gdLst/>
              <a:ahLst/>
              <a:cxnLst/>
              <a:rect l="l" t="t" r="r" b="b"/>
              <a:pathLst>
                <a:path w="489" h="134" extrusionOk="0">
                  <a:moveTo>
                    <a:pt x="215" y="0"/>
                  </a:moveTo>
                  <a:cubicBezTo>
                    <a:pt x="145" y="0"/>
                    <a:pt x="73" y="12"/>
                    <a:pt x="0" y="22"/>
                  </a:cubicBezTo>
                  <a:cubicBezTo>
                    <a:pt x="83" y="112"/>
                    <a:pt x="178" y="133"/>
                    <a:pt x="276" y="133"/>
                  </a:cubicBezTo>
                  <a:cubicBezTo>
                    <a:pt x="346" y="133"/>
                    <a:pt x="418" y="122"/>
                    <a:pt x="488" y="117"/>
                  </a:cubicBezTo>
                  <a:cubicBezTo>
                    <a:pt x="411" y="25"/>
                    <a:pt x="316" y="0"/>
                    <a:pt x="21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32"/>
            <p:cNvSpPr/>
            <p:nvPr/>
          </p:nvSpPr>
          <p:spPr>
            <a:xfrm>
              <a:off x="5381900" y="3775000"/>
              <a:ext cx="10450" cy="3525"/>
            </a:xfrm>
            <a:custGeom>
              <a:avLst/>
              <a:gdLst/>
              <a:ahLst/>
              <a:cxnLst/>
              <a:rect l="l" t="t" r="r" b="b"/>
              <a:pathLst>
                <a:path w="418" h="141" extrusionOk="0">
                  <a:moveTo>
                    <a:pt x="1" y="0"/>
                  </a:moveTo>
                  <a:lnTo>
                    <a:pt x="1" y="0"/>
                  </a:lnTo>
                  <a:cubicBezTo>
                    <a:pt x="72" y="96"/>
                    <a:pt x="141" y="140"/>
                    <a:pt x="209" y="140"/>
                  </a:cubicBezTo>
                  <a:cubicBezTo>
                    <a:pt x="278" y="140"/>
                    <a:pt x="346" y="96"/>
                    <a:pt x="418" y="12"/>
                  </a:cubicBezTo>
                  <a:cubicBezTo>
                    <a:pt x="275" y="12"/>
                    <a:pt x="144" y="12"/>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32"/>
            <p:cNvSpPr/>
            <p:nvPr/>
          </p:nvSpPr>
          <p:spPr>
            <a:xfrm>
              <a:off x="5582525" y="3767975"/>
              <a:ext cx="11350" cy="3300"/>
            </a:xfrm>
            <a:custGeom>
              <a:avLst/>
              <a:gdLst/>
              <a:ahLst/>
              <a:cxnLst/>
              <a:rect l="l" t="t" r="r" b="b"/>
              <a:pathLst>
                <a:path w="454" h="132" extrusionOk="0">
                  <a:moveTo>
                    <a:pt x="138" y="1"/>
                  </a:moveTo>
                  <a:cubicBezTo>
                    <a:pt x="93" y="1"/>
                    <a:pt x="47" y="4"/>
                    <a:pt x="1" y="8"/>
                  </a:cubicBezTo>
                  <a:cubicBezTo>
                    <a:pt x="92" y="108"/>
                    <a:pt x="212" y="132"/>
                    <a:pt x="338" y="132"/>
                  </a:cubicBezTo>
                  <a:cubicBezTo>
                    <a:pt x="376" y="132"/>
                    <a:pt x="415" y="129"/>
                    <a:pt x="453" y="127"/>
                  </a:cubicBezTo>
                  <a:cubicBezTo>
                    <a:pt x="367" y="23"/>
                    <a:pt x="256" y="1"/>
                    <a:pt x="1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32"/>
            <p:cNvSpPr/>
            <p:nvPr/>
          </p:nvSpPr>
          <p:spPr>
            <a:xfrm>
              <a:off x="5253925" y="3702375"/>
              <a:ext cx="81575" cy="22350"/>
            </a:xfrm>
            <a:custGeom>
              <a:avLst/>
              <a:gdLst/>
              <a:ahLst/>
              <a:cxnLst/>
              <a:rect l="l" t="t" r="r" b="b"/>
              <a:pathLst>
                <a:path w="3263" h="894" extrusionOk="0">
                  <a:moveTo>
                    <a:pt x="95" y="0"/>
                  </a:moveTo>
                  <a:cubicBezTo>
                    <a:pt x="84" y="24"/>
                    <a:pt x="60" y="72"/>
                    <a:pt x="24" y="84"/>
                  </a:cubicBezTo>
                  <a:cubicBezTo>
                    <a:pt x="0" y="167"/>
                    <a:pt x="24" y="238"/>
                    <a:pt x="60" y="310"/>
                  </a:cubicBezTo>
                  <a:cubicBezTo>
                    <a:pt x="738" y="584"/>
                    <a:pt x="1465" y="619"/>
                    <a:pt x="2167" y="786"/>
                  </a:cubicBezTo>
                  <a:cubicBezTo>
                    <a:pt x="2393" y="795"/>
                    <a:pt x="2605" y="893"/>
                    <a:pt x="2835" y="893"/>
                  </a:cubicBezTo>
                  <a:cubicBezTo>
                    <a:pt x="2908" y="893"/>
                    <a:pt x="2983" y="883"/>
                    <a:pt x="3060" y="858"/>
                  </a:cubicBezTo>
                  <a:cubicBezTo>
                    <a:pt x="3179" y="822"/>
                    <a:pt x="3263" y="774"/>
                    <a:pt x="3239" y="619"/>
                  </a:cubicBezTo>
                  <a:cubicBezTo>
                    <a:pt x="3060" y="560"/>
                    <a:pt x="2834" y="643"/>
                    <a:pt x="2679" y="465"/>
                  </a:cubicBezTo>
                  <a:cubicBezTo>
                    <a:pt x="2191" y="429"/>
                    <a:pt x="1703" y="346"/>
                    <a:pt x="1238" y="179"/>
                  </a:cubicBezTo>
                  <a:cubicBezTo>
                    <a:pt x="1191" y="124"/>
                    <a:pt x="1139" y="97"/>
                    <a:pt x="1084" y="97"/>
                  </a:cubicBezTo>
                  <a:cubicBezTo>
                    <a:pt x="1042" y="97"/>
                    <a:pt x="999" y="113"/>
                    <a:pt x="953" y="143"/>
                  </a:cubicBezTo>
                  <a:cubicBezTo>
                    <a:pt x="914" y="149"/>
                    <a:pt x="877" y="152"/>
                    <a:pt x="840" y="152"/>
                  </a:cubicBezTo>
                  <a:cubicBezTo>
                    <a:pt x="578" y="152"/>
                    <a:pt x="346" y="21"/>
                    <a:pt x="9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32"/>
            <p:cNvSpPr/>
            <p:nvPr/>
          </p:nvSpPr>
          <p:spPr>
            <a:xfrm>
              <a:off x="5327725" y="3723700"/>
              <a:ext cx="37850" cy="12025"/>
            </a:xfrm>
            <a:custGeom>
              <a:avLst/>
              <a:gdLst/>
              <a:ahLst/>
              <a:cxnLst/>
              <a:rect l="l" t="t" r="r" b="b"/>
              <a:pathLst>
                <a:path w="1514" h="481" extrusionOk="0">
                  <a:moveTo>
                    <a:pt x="769" y="0"/>
                  </a:moveTo>
                  <a:cubicBezTo>
                    <a:pt x="755" y="0"/>
                    <a:pt x="741" y="2"/>
                    <a:pt x="727" y="5"/>
                  </a:cubicBezTo>
                  <a:cubicBezTo>
                    <a:pt x="608" y="52"/>
                    <a:pt x="477" y="28"/>
                    <a:pt x="358" y="40"/>
                  </a:cubicBezTo>
                  <a:cubicBezTo>
                    <a:pt x="227" y="100"/>
                    <a:pt x="1" y="64"/>
                    <a:pt x="49" y="326"/>
                  </a:cubicBezTo>
                  <a:cubicBezTo>
                    <a:pt x="501" y="362"/>
                    <a:pt x="977" y="421"/>
                    <a:pt x="1454" y="481"/>
                  </a:cubicBezTo>
                  <a:cubicBezTo>
                    <a:pt x="1513" y="421"/>
                    <a:pt x="1513" y="386"/>
                    <a:pt x="1477" y="314"/>
                  </a:cubicBezTo>
                  <a:cubicBezTo>
                    <a:pt x="1442" y="304"/>
                    <a:pt x="1404" y="301"/>
                    <a:pt x="1364" y="301"/>
                  </a:cubicBezTo>
                  <a:cubicBezTo>
                    <a:pt x="1298" y="301"/>
                    <a:pt x="1229" y="310"/>
                    <a:pt x="1163" y="310"/>
                  </a:cubicBezTo>
                  <a:cubicBezTo>
                    <a:pt x="1029" y="310"/>
                    <a:pt x="914" y="274"/>
                    <a:pt x="894" y="52"/>
                  </a:cubicBezTo>
                  <a:cubicBezTo>
                    <a:pt x="858" y="16"/>
                    <a:pt x="814" y="0"/>
                    <a:pt x="76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32"/>
            <p:cNvSpPr/>
            <p:nvPr/>
          </p:nvSpPr>
          <p:spPr>
            <a:xfrm>
              <a:off x="5317025" y="3718650"/>
              <a:ext cx="25925" cy="13375"/>
            </a:xfrm>
            <a:custGeom>
              <a:avLst/>
              <a:gdLst/>
              <a:ahLst/>
              <a:cxnLst/>
              <a:rect l="l" t="t" r="r" b="b"/>
              <a:pathLst>
                <a:path w="1037" h="535" extrusionOk="0">
                  <a:moveTo>
                    <a:pt x="788" y="0"/>
                  </a:moveTo>
                  <a:cubicBezTo>
                    <a:pt x="764" y="0"/>
                    <a:pt x="739" y="2"/>
                    <a:pt x="715" y="4"/>
                  </a:cubicBezTo>
                  <a:cubicBezTo>
                    <a:pt x="655" y="52"/>
                    <a:pt x="608" y="88"/>
                    <a:pt x="560" y="135"/>
                  </a:cubicBezTo>
                  <a:cubicBezTo>
                    <a:pt x="477" y="207"/>
                    <a:pt x="358" y="183"/>
                    <a:pt x="250" y="230"/>
                  </a:cubicBezTo>
                  <a:cubicBezTo>
                    <a:pt x="143" y="254"/>
                    <a:pt x="36" y="302"/>
                    <a:pt x="0" y="421"/>
                  </a:cubicBezTo>
                  <a:cubicBezTo>
                    <a:pt x="94" y="514"/>
                    <a:pt x="205" y="535"/>
                    <a:pt x="317" y="535"/>
                  </a:cubicBezTo>
                  <a:cubicBezTo>
                    <a:pt x="362" y="535"/>
                    <a:pt x="408" y="531"/>
                    <a:pt x="453" y="528"/>
                  </a:cubicBezTo>
                  <a:cubicBezTo>
                    <a:pt x="560" y="349"/>
                    <a:pt x="750" y="397"/>
                    <a:pt x="905" y="361"/>
                  </a:cubicBezTo>
                  <a:cubicBezTo>
                    <a:pt x="953" y="314"/>
                    <a:pt x="977" y="266"/>
                    <a:pt x="989" y="254"/>
                  </a:cubicBezTo>
                  <a:cubicBezTo>
                    <a:pt x="1024" y="195"/>
                    <a:pt x="1036" y="147"/>
                    <a:pt x="1036" y="88"/>
                  </a:cubicBezTo>
                  <a:cubicBezTo>
                    <a:pt x="970" y="21"/>
                    <a:pt x="882" y="0"/>
                    <a:pt x="78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32"/>
            <p:cNvSpPr/>
            <p:nvPr/>
          </p:nvSpPr>
          <p:spPr>
            <a:xfrm>
              <a:off x="5364050" y="3731850"/>
              <a:ext cx="21450" cy="7750"/>
            </a:xfrm>
            <a:custGeom>
              <a:avLst/>
              <a:gdLst/>
              <a:ahLst/>
              <a:cxnLst/>
              <a:rect l="l" t="t" r="r" b="b"/>
              <a:pathLst>
                <a:path w="858" h="310" extrusionOk="0">
                  <a:moveTo>
                    <a:pt x="1" y="0"/>
                  </a:moveTo>
                  <a:lnTo>
                    <a:pt x="1" y="155"/>
                  </a:lnTo>
                  <a:cubicBezTo>
                    <a:pt x="143" y="256"/>
                    <a:pt x="286" y="310"/>
                    <a:pt x="429" y="310"/>
                  </a:cubicBezTo>
                  <a:cubicBezTo>
                    <a:pt x="572" y="310"/>
                    <a:pt x="715" y="256"/>
                    <a:pt x="858" y="143"/>
                  </a:cubicBezTo>
                  <a:cubicBezTo>
                    <a:pt x="810" y="141"/>
                    <a:pt x="762" y="141"/>
                    <a:pt x="714" y="141"/>
                  </a:cubicBezTo>
                  <a:cubicBezTo>
                    <a:pt x="690" y="141"/>
                    <a:pt x="666" y="141"/>
                    <a:pt x="642" y="141"/>
                  </a:cubicBezTo>
                  <a:cubicBezTo>
                    <a:pt x="425" y="141"/>
                    <a:pt x="206" y="134"/>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32"/>
            <p:cNvSpPr/>
            <p:nvPr/>
          </p:nvSpPr>
          <p:spPr>
            <a:xfrm>
              <a:off x="5219400" y="3699100"/>
              <a:ext cx="22625" cy="8100"/>
            </a:xfrm>
            <a:custGeom>
              <a:avLst/>
              <a:gdLst/>
              <a:ahLst/>
              <a:cxnLst/>
              <a:rect l="l" t="t" r="r" b="b"/>
              <a:pathLst>
                <a:path w="905" h="324" extrusionOk="0">
                  <a:moveTo>
                    <a:pt x="48" y="0"/>
                  </a:moveTo>
                  <a:cubicBezTo>
                    <a:pt x="0" y="72"/>
                    <a:pt x="0" y="143"/>
                    <a:pt x="48" y="203"/>
                  </a:cubicBezTo>
                  <a:cubicBezTo>
                    <a:pt x="175" y="288"/>
                    <a:pt x="303" y="323"/>
                    <a:pt x="433" y="323"/>
                  </a:cubicBezTo>
                  <a:cubicBezTo>
                    <a:pt x="556" y="323"/>
                    <a:pt x="682" y="291"/>
                    <a:pt x="810" y="238"/>
                  </a:cubicBezTo>
                  <a:cubicBezTo>
                    <a:pt x="881" y="191"/>
                    <a:pt x="905" y="119"/>
                    <a:pt x="893" y="36"/>
                  </a:cubicBezTo>
                  <a:lnTo>
                    <a:pt x="4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32"/>
            <p:cNvSpPr/>
            <p:nvPr/>
          </p:nvSpPr>
          <p:spPr>
            <a:xfrm>
              <a:off x="5241725" y="3698725"/>
              <a:ext cx="14600" cy="8050"/>
            </a:xfrm>
            <a:custGeom>
              <a:avLst/>
              <a:gdLst/>
              <a:ahLst/>
              <a:cxnLst/>
              <a:rect l="l" t="t" r="r" b="b"/>
              <a:pathLst>
                <a:path w="584" h="322" extrusionOk="0">
                  <a:moveTo>
                    <a:pt x="97" y="0"/>
                  </a:moveTo>
                  <a:cubicBezTo>
                    <a:pt x="74" y="0"/>
                    <a:pt x="54" y="9"/>
                    <a:pt x="36" y="27"/>
                  </a:cubicBezTo>
                  <a:lnTo>
                    <a:pt x="0" y="87"/>
                  </a:lnTo>
                  <a:cubicBezTo>
                    <a:pt x="0" y="111"/>
                    <a:pt x="12" y="158"/>
                    <a:pt x="12" y="206"/>
                  </a:cubicBezTo>
                  <a:lnTo>
                    <a:pt x="95" y="277"/>
                  </a:lnTo>
                  <a:cubicBezTo>
                    <a:pt x="168" y="306"/>
                    <a:pt x="236" y="321"/>
                    <a:pt x="302" y="321"/>
                  </a:cubicBezTo>
                  <a:cubicBezTo>
                    <a:pt x="399" y="321"/>
                    <a:pt x="491" y="289"/>
                    <a:pt x="583" y="218"/>
                  </a:cubicBezTo>
                  <a:lnTo>
                    <a:pt x="583" y="158"/>
                  </a:lnTo>
                  <a:lnTo>
                    <a:pt x="583" y="99"/>
                  </a:lnTo>
                  <a:lnTo>
                    <a:pt x="583" y="39"/>
                  </a:lnTo>
                  <a:cubicBezTo>
                    <a:pt x="536" y="39"/>
                    <a:pt x="488" y="27"/>
                    <a:pt x="453" y="27"/>
                  </a:cubicBezTo>
                  <a:lnTo>
                    <a:pt x="167" y="27"/>
                  </a:lnTo>
                  <a:cubicBezTo>
                    <a:pt x="143" y="9"/>
                    <a:pt x="119" y="0"/>
                    <a:pt x="9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32"/>
            <p:cNvSpPr/>
            <p:nvPr/>
          </p:nvSpPr>
          <p:spPr>
            <a:xfrm>
              <a:off x="5339350" y="3720225"/>
              <a:ext cx="12225" cy="6150"/>
            </a:xfrm>
            <a:custGeom>
              <a:avLst/>
              <a:gdLst/>
              <a:ahLst/>
              <a:cxnLst/>
              <a:rect l="l" t="t" r="r" b="b"/>
              <a:pathLst>
                <a:path w="489" h="246" extrusionOk="0">
                  <a:moveTo>
                    <a:pt x="155" y="1"/>
                  </a:moveTo>
                  <a:cubicBezTo>
                    <a:pt x="72" y="48"/>
                    <a:pt x="12" y="108"/>
                    <a:pt x="0" y="203"/>
                  </a:cubicBezTo>
                  <a:cubicBezTo>
                    <a:pt x="38" y="230"/>
                    <a:pt x="79" y="245"/>
                    <a:pt x="120" y="245"/>
                  </a:cubicBezTo>
                  <a:cubicBezTo>
                    <a:pt x="168" y="245"/>
                    <a:pt x="217" y="224"/>
                    <a:pt x="262" y="179"/>
                  </a:cubicBezTo>
                  <a:lnTo>
                    <a:pt x="429" y="179"/>
                  </a:lnTo>
                  <a:cubicBezTo>
                    <a:pt x="488" y="132"/>
                    <a:pt x="477" y="108"/>
                    <a:pt x="417" y="60"/>
                  </a:cubicBezTo>
                  <a:cubicBezTo>
                    <a:pt x="334" y="48"/>
                    <a:pt x="250" y="13"/>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32"/>
            <p:cNvSpPr/>
            <p:nvPr/>
          </p:nvSpPr>
          <p:spPr>
            <a:xfrm>
              <a:off x="5212850" y="3696125"/>
              <a:ext cx="7750" cy="7525"/>
            </a:xfrm>
            <a:custGeom>
              <a:avLst/>
              <a:gdLst/>
              <a:ahLst/>
              <a:cxnLst/>
              <a:rect l="l" t="t" r="r" b="b"/>
              <a:pathLst>
                <a:path w="310" h="301" extrusionOk="0">
                  <a:moveTo>
                    <a:pt x="24" y="0"/>
                  </a:moveTo>
                  <a:cubicBezTo>
                    <a:pt x="12" y="36"/>
                    <a:pt x="0" y="84"/>
                    <a:pt x="12" y="131"/>
                  </a:cubicBezTo>
                  <a:cubicBezTo>
                    <a:pt x="61" y="213"/>
                    <a:pt x="105" y="301"/>
                    <a:pt x="182" y="301"/>
                  </a:cubicBezTo>
                  <a:cubicBezTo>
                    <a:pt x="216" y="301"/>
                    <a:pt x="258" y="283"/>
                    <a:pt x="310" y="238"/>
                  </a:cubicBezTo>
                  <a:lnTo>
                    <a:pt x="310" y="179"/>
                  </a:lnTo>
                  <a:lnTo>
                    <a:pt x="310" y="119"/>
                  </a:lnTo>
                  <a:cubicBezTo>
                    <a:pt x="250" y="0"/>
                    <a:pt x="143" y="0"/>
                    <a:pt x="2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32"/>
            <p:cNvSpPr/>
            <p:nvPr/>
          </p:nvSpPr>
          <p:spPr>
            <a:xfrm>
              <a:off x="5355725" y="3725300"/>
              <a:ext cx="5375" cy="2925"/>
            </a:xfrm>
            <a:custGeom>
              <a:avLst/>
              <a:gdLst/>
              <a:ahLst/>
              <a:cxnLst/>
              <a:rect l="l" t="t" r="r" b="b"/>
              <a:pathLst>
                <a:path w="215" h="117" extrusionOk="0">
                  <a:moveTo>
                    <a:pt x="60" y="0"/>
                  </a:moveTo>
                  <a:cubicBezTo>
                    <a:pt x="0" y="36"/>
                    <a:pt x="0" y="83"/>
                    <a:pt x="60" y="107"/>
                  </a:cubicBezTo>
                  <a:cubicBezTo>
                    <a:pt x="91" y="107"/>
                    <a:pt x="126" y="117"/>
                    <a:pt x="154" y="117"/>
                  </a:cubicBezTo>
                  <a:cubicBezTo>
                    <a:pt x="189" y="117"/>
                    <a:pt x="214" y="102"/>
                    <a:pt x="214" y="36"/>
                  </a:cubicBezTo>
                  <a:cubicBezTo>
                    <a:pt x="214" y="24"/>
                    <a:pt x="119" y="24"/>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32"/>
            <p:cNvSpPr/>
            <p:nvPr/>
          </p:nvSpPr>
          <p:spPr>
            <a:xfrm>
              <a:off x="5349175" y="3721725"/>
              <a:ext cx="4175" cy="3600"/>
            </a:xfrm>
            <a:custGeom>
              <a:avLst/>
              <a:gdLst/>
              <a:ahLst/>
              <a:cxnLst/>
              <a:rect l="l" t="t" r="r" b="b"/>
              <a:pathLst>
                <a:path w="167" h="144" extrusionOk="0">
                  <a:moveTo>
                    <a:pt x="155" y="0"/>
                  </a:moveTo>
                  <a:cubicBezTo>
                    <a:pt x="107" y="0"/>
                    <a:pt x="48" y="12"/>
                    <a:pt x="0" y="12"/>
                  </a:cubicBezTo>
                  <a:cubicBezTo>
                    <a:pt x="24" y="48"/>
                    <a:pt x="24" y="84"/>
                    <a:pt x="24" y="131"/>
                  </a:cubicBezTo>
                  <a:cubicBezTo>
                    <a:pt x="64" y="131"/>
                    <a:pt x="93" y="126"/>
                    <a:pt x="122" y="126"/>
                  </a:cubicBezTo>
                  <a:cubicBezTo>
                    <a:pt x="133" y="126"/>
                    <a:pt x="144" y="127"/>
                    <a:pt x="155" y="129"/>
                  </a:cubicBezTo>
                  <a:lnTo>
                    <a:pt x="155" y="129"/>
                  </a:lnTo>
                  <a:lnTo>
                    <a:pt x="155" y="0"/>
                  </a:lnTo>
                  <a:close/>
                  <a:moveTo>
                    <a:pt x="155" y="129"/>
                  </a:moveTo>
                  <a:lnTo>
                    <a:pt x="155" y="143"/>
                  </a:lnTo>
                  <a:lnTo>
                    <a:pt x="167" y="131"/>
                  </a:lnTo>
                  <a:cubicBezTo>
                    <a:pt x="163" y="130"/>
                    <a:pt x="159" y="129"/>
                    <a:pt x="155" y="129"/>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32"/>
            <p:cNvSpPr/>
            <p:nvPr/>
          </p:nvSpPr>
          <p:spPr>
            <a:xfrm>
              <a:off x="5353325" y="3724700"/>
              <a:ext cx="3900" cy="3300"/>
            </a:xfrm>
            <a:custGeom>
              <a:avLst/>
              <a:gdLst/>
              <a:ahLst/>
              <a:cxnLst/>
              <a:rect l="l" t="t" r="r" b="b"/>
              <a:pathLst>
                <a:path w="156" h="132" extrusionOk="0">
                  <a:moveTo>
                    <a:pt x="13" y="0"/>
                  </a:moveTo>
                  <a:lnTo>
                    <a:pt x="1" y="12"/>
                  </a:lnTo>
                  <a:cubicBezTo>
                    <a:pt x="6" y="12"/>
                    <a:pt x="12" y="12"/>
                    <a:pt x="17" y="13"/>
                  </a:cubicBezTo>
                  <a:lnTo>
                    <a:pt x="17" y="13"/>
                  </a:lnTo>
                  <a:cubicBezTo>
                    <a:pt x="16" y="9"/>
                    <a:pt x="14" y="4"/>
                    <a:pt x="13" y="0"/>
                  </a:cubicBezTo>
                  <a:close/>
                  <a:moveTo>
                    <a:pt x="17" y="13"/>
                  </a:moveTo>
                  <a:cubicBezTo>
                    <a:pt x="41" y="77"/>
                    <a:pt x="77" y="120"/>
                    <a:pt x="156" y="131"/>
                  </a:cubicBezTo>
                  <a:lnTo>
                    <a:pt x="156" y="24"/>
                  </a:lnTo>
                  <a:cubicBezTo>
                    <a:pt x="103" y="24"/>
                    <a:pt x="60" y="15"/>
                    <a:pt x="17" y="13"/>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32"/>
            <p:cNvSpPr/>
            <p:nvPr/>
          </p:nvSpPr>
          <p:spPr>
            <a:xfrm>
              <a:off x="5204200" y="3699400"/>
              <a:ext cx="106000" cy="25200"/>
            </a:xfrm>
            <a:custGeom>
              <a:avLst/>
              <a:gdLst/>
              <a:ahLst/>
              <a:cxnLst/>
              <a:rect l="l" t="t" r="r" b="b"/>
              <a:pathLst>
                <a:path w="4240" h="1008" extrusionOk="0">
                  <a:moveTo>
                    <a:pt x="358" y="0"/>
                  </a:moveTo>
                  <a:cubicBezTo>
                    <a:pt x="310" y="0"/>
                    <a:pt x="263" y="12"/>
                    <a:pt x="203" y="24"/>
                  </a:cubicBezTo>
                  <a:cubicBezTo>
                    <a:pt x="13" y="286"/>
                    <a:pt x="1" y="477"/>
                    <a:pt x="382" y="524"/>
                  </a:cubicBezTo>
                  <a:cubicBezTo>
                    <a:pt x="513" y="536"/>
                    <a:pt x="656" y="584"/>
                    <a:pt x="787" y="607"/>
                  </a:cubicBezTo>
                  <a:cubicBezTo>
                    <a:pt x="876" y="658"/>
                    <a:pt x="967" y="669"/>
                    <a:pt x="1059" y="669"/>
                  </a:cubicBezTo>
                  <a:cubicBezTo>
                    <a:pt x="1132" y="669"/>
                    <a:pt x="1204" y="662"/>
                    <a:pt x="1276" y="662"/>
                  </a:cubicBezTo>
                  <a:cubicBezTo>
                    <a:pt x="1308" y="662"/>
                    <a:pt x="1339" y="663"/>
                    <a:pt x="1370" y="667"/>
                  </a:cubicBezTo>
                  <a:cubicBezTo>
                    <a:pt x="1799" y="703"/>
                    <a:pt x="2192" y="881"/>
                    <a:pt x="2620" y="881"/>
                  </a:cubicBezTo>
                  <a:cubicBezTo>
                    <a:pt x="2989" y="893"/>
                    <a:pt x="3347" y="953"/>
                    <a:pt x="3716" y="977"/>
                  </a:cubicBezTo>
                  <a:cubicBezTo>
                    <a:pt x="3784" y="999"/>
                    <a:pt x="3856" y="1008"/>
                    <a:pt x="3928" y="1008"/>
                  </a:cubicBezTo>
                  <a:cubicBezTo>
                    <a:pt x="3969" y="1008"/>
                    <a:pt x="4010" y="1005"/>
                    <a:pt x="4049" y="1000"/>
                  </a:cubicBezTo>
                  <a:cubicBezTo>
                    <a:pt x="4156" y="953"/>
                    <a:pt x="4240" y="893"/>
                    <a:pt x="4228" y="762"/>
                  </a:cubicBezTo>
                  <a:lnTo>
                    <a:pt x="2084" y="310"/>
                  </a:lnTo>
                  <a:cubicBezTo>
                    <a:pt x="2016" y="237"/>
                    <a:pt x="1934" y="225"/>
                    <a:pt x="1849" y="225"/>
                  </a:cubicBezTo>
                  <a:cubicBezTo>
                    <a:pt x="1812" y="225"/>
                    <a:pt x="1774" y="228"/>
                    <a:pt x="1737" y="228"/>
                  </a:cubicBezTo>
                  <a:cubicBezTo>
                    <a:pt x="1652" y="228"/>
                    <a:pt x="1569" y="216"/>
                    <a:pt x="1501" y="143"/>
                  </a:cubicBezTo>
                  <a:lnTo>
                    <a:pt x="1501" y="143"/>
                  </a:lnTo>
                  <a:lnTo>
                    <a:pt x="1513" y="167"/>
                  </a:lnTo>
                  <a:cubicBezTo>
                    <a:pt x="1423" y="174"/>
                    <a:pt x="1335" y="178"/>
                    <a:pt x="1248" y="178"/>
                  </a:cubicBezTo>
                  <a:cubicBezTo>
                    <a:pt x="1048" y="178"/>
                    <a:pt x="855" y="157"/>
                    <a:pt x="656" y="107"/>
                  </a:cubicBezTo>
                  <a:cubicBezTo>
                    <a:pt x="643" y="109"/>
                    <a:pt x="631" y="109"/>
                    <a:pt x="620" y="109"/>
                  </a:cubicBezTo>
                  <a:cubicBezTo>
                    <a:pt x="517" y="109"/>
                    <a:pt x="433" y="64"/>
                    <a:pt x="35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32"/>
            <p:cNvSpPr/>
            <p:nvPr/>
          </p:nvSpPr>
          <p:spPr>
            <a:xfrm>
              <a:off x="5177425" y="3713975"/>
              <a:ext cx="10725" cy="10750"/>
            </a:xfrm>
            <a:custGeom>
              <a:avLst/>
              <a:gdLst/>
              <a:ahLst/>
              <a:cxnLst/>
              <a:rect l="l" t="t" r="r" b="b"/>
              <a:pathLst>
                <a:path w="429" h="430" extrusionOk="0">
                  <a:moveTo>
                    <a:pt x="143" y="1"/>
                  </a:moveTo>
                  <a:cubicBezTo>
                    <a:pt x="72" y="132"/>
                    <a:pt x="0" y="251"/>
                    <a:pt x="24" y="417"/>
                  </a:cubicBezTo>
                  <a:cubicBezTo>
                    <a:pt x="72" y="429"/>
                    <a:pt x="107" y="429"/>
                    <a:pt x="143" y="429"/>
                  </a:cubicBezTo>
                  <a:cubicBezTo>
                    <a:pt x="191" y="275"/>
                    <a:pt x="429" y="144"/>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32"/>
            <p:cNvSpPr/>
            <p:nvPr/>
          </p:nvSpPr>
          <p:spPr>
            <a:xfrm>
              <a:off x="5747725" y="3767850"/>
              <a:ext cx="22350" cy="3950"/>
            </a:xfrm>
            <a:custGeom>
              <a:avLst/>
              <a:gdLst/>
              <a:ahLst/>
              <a:cxnLst/>
              <a:rect l="l" t="t" r="r" b="b"/>
              <a:pathLst>
                <a:path w="894" h="158" extrusionOk="0">
                  <a:moveTo>
                    <a:pt x="572" y="1"/>
                  </a:moveTo>
                  <a:cubicBezTo>
                    <a:pt x="394" y="1"/>
                    <a:pt x="191" y="13"/>
                    <a:pt x="1" y="13"/>
                  </a:cubicBezTo>
                  <a:cubicBezTo>
                    <a:pt x="140" y="129"/>
                    <a:pt x="285" y="157"/>
                    <a:pt x="431" y="157"/>
                  </a:cubicBezTo>
                  <a:cubicBezTo>
                    <a:pt x="572" y="157"/>
                    <a:pt x="713" y="131"/>
                    <a:pt x="853" y="131"/>
                  </a:cubicBezTo>
                  <a:cubicBezTo>
                    <a:pt x="867" y="131"/>
                    <a:pt x="880" y="131"/>
                    <a:pt x="894" y="132"/>
                  </a:cubicBezTo>
                  <a:cubicBezTo>
                    <a:pt x="787" y="84"/>
                    <a:pt x="691" y="48"/>
                    <a:pt x="5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32"/>
            <p:cNvSpPr/>
            <p:nvPr/>
          </p:nvSpPr>
          <p:spPr>
            <a:xfrm>
              <a:off x="5678675" y="3757475"/>
              <a:ext cx="8050" cy="2875"/>
            </a:xfrm>
            <a:custGeom>
              <a:avLst/>
              <a:gdLst/>
              <a:ahLst/>
              <a:cxnLst/>
              <a:rect l="l" t="t" r="r" b="b"/>
              <a:pathLst>
                <a:path w="322" h="115" extrusionOk="0">
                  <a:moveTo>
                    <a:pt x="102" y="1"/>
                  </a:moveTo>
                  <a:cubicBezTo>
                    <a:pt x="70" y="1"/>
                    <a:pt x="36" y="4"/>
                    <a:pt x="0" y="11"/>
                  </a:cubicBezTo>
                  <a:cubicBezTo>
                    <a:pt x="64" y="84"/>
                    <a:pt x="142" y="115"/>
                    <a:pt x="233" y="115"/>
                  </a:cubicBezTo>
                  <a:cubicBezTo>
                    <a:pt x="261" y="115"/>
                    <a:pt x="291" y="112"/>
                    <a:pt x="322" y="106"/>
                  </a:cubicBezTo>
                  <a:cubicBezTo>
                    <a:pt x="261" y="28"/>
                    <a:pt x="188" y="1"/>
                    <a:pt x="10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32"/>
            <p:cNvSpPr/>
            <p:nvPr/>
          </p:nvSpPr>
          <p:spPr>
            <a:xfrm>
              <a:off x="5651000" y="3746125"/>
              <a:ext cx="4175" cy="3000"/>
            </a:xfrm>
            <a:custGeom>
              <a:avLst/>
              <a:gdLst/>
              <a:ahLst/>
              <a:cxnLst/>
              <a:rect l="l" t="t" r="r" b="b"/>
              <a:pathLst>
                <a:path w="167" h="120" extrusionOk="0">
                  <a:moveTo>
                    <a:pt x="0" y="1"/>
                  </a:moveTo>
                  <a:cubicBezTo>
                    <a:pt x="0" y="48"/>
                    <a:pt x="12" y="84"/>
                    <a:pt x="12" y="120"/>
                  </a:cubicBezTo>
                  <a:cubicBezTo>
                    <a:pt x="30" y="114"/>
                    <a:pt x="45" y="111"/>
                    <a:pt x="60" y="111"/>
                  </a:cubicBezTo>
                  <a:cubicBezTo>
                    <a:pt x="75" y="111"/>
                    <a:pt x="89" y="114"/>
                    <a:pt x="107" y="120"/>
                  </a:cubicBezTo>
                  <a:cubicBezTo>
                    <a:pt x="131" y="84"/>
                    <a:pt x="155" y="48"/>
                    <a:pt x="16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32"/>
            <p:cNvSpPr/>
            <p:nvPr/>
          </p:nvSpPr>
          <p:spPr>
            <a:xfrm>
              <a:off x="5533125" y="3742700"/>
              <a:ext cx="14000" cy="7175"/>
            </a:xfrm>
            <a:custGeom>
              <a:avLst/>
              <a:gdLst/>
              <a:ahLst/>
              <a:cxnLst/>
              <a:rect l="l" t="t" r="r" b="b"/>
              <a:pathLst>
                <a:path w="560" h="287" extrusionOk="0">
                  <a:moveTo>
                    <a:pt x="241" y="0"/>
                  </a:moveTo>
                  <a:cubicBezTo>
                    <a:pt x="131" y="0"/>
                    <a:pt x="37" y="48"/>
                    <a:pt x="0" y="245"/>
                  </a:cubicBezTo>
                  <a:cubicBezTo>
                    <a:pt x="79" y="276"/>
                    <a:pt x="160" y="287"/>
                    <a:pt x="243" y="287"/>
                  </a:cubicBezTo>
                  <a:cubicBezTo>
                    <a:pt x="347" y="287"/>
                    <a:pt x="454" y="270"/>
                    <a:pt x="560" y="257"/>
                  </a:cubicBezTo>
                  <a:lnTo>
                    <a:pt x="560" y="42"/>
                  </a:lnTo>
                  <a:cubicBezTo>
                    <a:pt x="462" y="42"/>
                    <a:pt x="344" y="0"/>
                    <a:pt x="2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32"/>
            <p:cNvSpPr/>
            <p:nvPr/>
          </p:nvSpPr>
          <p:spPr>
            <a:xfrm>
              <a:off x="5440850" y="3943475"/>
              <a:ext cx="67000" cy="9575"/>
            </a:xfrm>
            <a:custGeom>
              <a:avLst/>
              <a:gdLst/>
              <a:ahLst/>
              <a:cxnLst/>
              <a:rect l="l" t="t" r="r" b="b"/>
              <a:pathLst>
                <a:path w="2680" h="383" extrusionOk="0">
                  <a:moveTo>
                    <a:pt x="84" y="0"/>
                  </a:moveTo>
                  <a:lnTo>
                    <a:pt x="84" y="0"/>
                  </a:lnTo>
                  <a:cubicBezTo>
                    <a:pt x="0" y="119"/>
                    <a:pt x="0" y="215"/>
                    <a:pt x="119" y="322"/>
                  </a:cubicBezTo>
                  <a:cubicBezTo>
                    <a:pt x="309" y="367"/>
                    <a:pt x="498" y="382"/>
                    <a:pt x="687" y="382"/>
                  </a:cubicBezTo>
                  <a:cubicBezTo>
                    <a:pt x="1153" y="382"/>
                    <a:pt x="1618" y="286"/>
                    <a:pt x="2084" y="286"/>
                  </a:cubicBezTo>
                  <a:cubicBezTo>
                    <a:pt x="2263" y="191"/>
                    <a:pt x="2489" y="250"/>
                    <a:pt x="2679" y="143"/>
                  </a:cubicBezTo>
                  <a:lnTo>
                    <a:pt x="2679" y="84"/>
                  </a:lnTo>
                  <a:lnTo>
                    <a:pt x="2679" y="24"/>
                  </a:lnTo>
                  <a:cubicBezTo>
                    <a:pt x="1810" y="24"/>
                    <a:pt x="953" y="12"/>
                    <a:pt x="8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32"/>
            <p:cNvSpPr/>
            <p:nvPr/>
          </p:nvSpPr>
          <p:spPr>
            <a:xfrm>
              <a:off x="5396500" y="3943775"/>
              <a:ext cx="46450" cy="8950"/>
            </a:xfrm>
            <a:custGeom>
              <a:avLst/>
              <a:gdLst/>
              <a:ahLst/>
              <a:cxnLst/>
              <a:rect l="l" t="t" r="r" b="b"/>
              <a:pathLst>
                <a:path w="1858" h="358" extrusionOk="0">
                  <a:moveTo>
                    <a:pt x="0" y="0"/>
                  </a:moveTo>
                  <a:lnTo>
                    <a:pt x="0" y="250"/>
                  </a:lnTo>
                  <a:cubicBezTo>
                    <a:pt x="152" y="336"/>
                    <a:pt x="310" y="358"/>
                    <a:pt x="470" y="358"/>
                  </a:cubicBezTo>
                  <a:cubicBezTo>
                    <a:pt x="631" y="358"/>
                    <a:pt x="794" y="336"/>
                    <a:pt x="954" y="336"/>
                  </a:cubicBezTo>
                  <a:cubicBezTo>
                    <a:pt x="1010" y="336"/>
                    <a:pt x="1065" y="339"/>
                    <a:pt x="1120" y="346"/>
                  </a:cubicBezTo>
                  <a:cubicBezTo>
                    <a:pt x="1156" y="340"/>
                    <a:pt x="1192" y="338"/>
                    <a:pt x="1228" y="338"/>
                  </a:cubicBezTo>
                  <a:cubicBezTo>
                    <a:pt x="1336" y="338"/>
                    <a:pt x="1444" y="356"/>
                    <a:pt x="1551" y="356"/>
                  </a:cubicBezTo>
                  <a:cubicBezTo>
                    <a:pt x="1655" y="356"/>
                    <a:pt x="1757" y="339"/>
                    <a:pt x="1858" y="274"/>
                  </a:cubicBezTo>
                  <a:lnTo>
                    <a:pt x="1858"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32"/>
            <p:cNvSpPr/>
            <p:nvPr/>
          </p:nvSpPr>
          <p:spPr>
            <a:xfrm>
              <a:off x="5416725" y="3922350"/>
              <a:ext cx="40525" cy="11575"/>
            </a:xfrm>
            <a:custGeom>
              <a:avLst/>
              <a:gdLst/>
              <a:ahLst/>
              <a:cxnLst/>
              <a:rect l="l" t="t" r="r" b="b"/>
              <a:pathLst>
                <a:path w="1621" h="463" extrusionOk="0">
                  <a:moveTo>
                    <a:pt x="1465" y="0"/>
                  </a:moveTo>
                  <a:cubicBezTo>
                    <a:pt x="1356" y="20"/>
                    <a:pt x="1243" y="26"/>
                    <a:pt x="1128" y="26"/>
                  </a:cubicBezTo>
                  <a:cubicBezTo>
                    <a:pt x="989" y="26"/>
                    <a:pt x="846" y="18"/>
                    <a:pt x="703" y="18"/>
                  </a:cubicBezTo>
                  <a:cubicBezTo>
                    <a:pt x="478" y="18"/>
                    <a:pt x="252" y="38"/>
                    <a:pt x="37" y="143"/>
                  </a:cubicBezTo>
                  <a:lnTo>
                    <a:pt x="1" y="238"/>
                  </a:lnTo>
                  <a:lnTo>
                    <a:pt x="72" y="310"/>
                  </a:lnTo>
                  <a:cubicBezTo>
                    <a:pt x="112" y="298"/>
                    <a:pt x="151" y="293"/>
                    <a:pt x="189" y="293"/>
                  </a:cubicBezTo>
                  <a:cubicBezTo>
                    <a:pt x="379" y="293"/>
                    <a:pt x="553" y="417"/>
                    <a:pt x="751" y="417"/>
                  </a:cubicBezTo>
                  <a:cubicBezTo>
                    <a:pt x="751" y="429"/>
                    <a:pt x="775" y="441"/>
                    <a:pt x="799" y="452"/>
                  </a:cubicBezTo>
                  <a:cubicBezTo>
                    <a:pt x="809" y="459"/>
                    <a:pt x="818" y="462"/>
                    <a:pt x="826" y="462"/>
                  </a:cubicBezTo>
                  <a:cubicBezTo>
                    <a:pt x="847" y="462"/>
                    <a:pt x="862" y="442"/>
                    <a:pt x="870" y="417"/>
                  </a:cubicBezTo>
                  <a:cubicBezTo>
                    <a:pt x="1000" y="301"/>
                    <a:pt x="1146" y="286"/>
                    <a:pt x="1293" y="286"/>
                  </a:cubicBezTo>
                  <a:cubicBezTo>
                    <a:pt x="1341" y="286"/>
                    <a:pt x="1389" y="288"/>
                    <a:pt x="1436" y="288"/>
                  </a:cubicBezTo>
                  <a:cubicBezTo>
                    <a:pt x="1498" y="288"/>
                    <a:pt x="1560" y="285"/>
                    <a:pt x="1620" y="274"/>
                  </a:cubicBezTo>
                  <a:cubicBezTo>
                    <a:pt x="1561" y="179"/>
                    <a:pt x="1513" y="83"/>
                    <a:pt x="14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32"/>
            <p:cNvSpPr/>
            <p:nvPr/>
          </p:nvSpPr>
          <p:spPr>
            <a:xfrm>
              <a:off x="5366125" y="3899775"/>
              <a:ext cx="26225" cy="13175"/>
            </a:xfrm>
            <a:custGeom>
              <a:avLst/>
              <a:gdLst/>
              <a:ahLst/>
              <a:cxnLst/>
              <a:rect l="l" t="t" r="r" b="b"/>
              <a:pathLst>
                <a:path w="1049" h="527" extrusionOk="0">
                  <a:moveTo>
                    <a:pt x="122" y="0"/>
                  </a:moveTo>
                  <a:cubicBezTo>
                    <a:pt x="102" y="0"/>
                    <a:pt x="81" y="20"/>
                    <a:pt x="72" y="46"/>
                  </a:cubicBezTo>
                  <a:cubicBezTo>
                    <a:pt x="72" y="81"/>
                    <a:pt x="60" y="129"/>
                    <a:pt x="37" y="165"/>
                  </a:cubicBezTo>
                  <a:cubicBezTo>
                    <a:pt x="1" y="248"/>
                    <a:pt x="1" y="332"/>
                    <a:pt x="13" y="403"/>
                  </a:cubicBezTo>
                  <a:cubicBezTo>
                    <a:pt x="25" y="439"/>
                    <a:pt x="60" y="451"/>
                    <a:pt x="72" y="462"/>
                  </a:cubicBezTo>
                  <a:cubicBezTo>
                    <a:pt x="148" y="510"/>
                    <a:pt x="222" y="526"/>
                    <a:pt x="296" y="526"/>
                  </a:cubicBezTo>
                  <a:cubicBezTo>
                    <a:pt x="459" y="526"/>
                    <a:pt x="618" y="446"/>
                    <a:pt x="783" y="446"/>
                  </a:cubicBezTo>
                  <a:cubicBezTo>
                    <a:pt x="824" y="446"/>
                    <a:pt x="864" y="450"/>
                    <a:pt x="906" y="462"/>
                  </a:cubicBezTo>
                  <a:cubicBezTo>
                    <a:pt x="989" y="462"/>
                    <a:pt x="989" y="379"/>
                    <a:pt x="1049" y="332"/>
                  </a:cubicBezTo>
                  <a:cubicBezTo>
                    <a:pt x="975" y="202"/>
                    <a:pt x="857" y="187"/>
                    <a:pt x="730" y="187"/>
                  </a:cubicBezTo>
                  <a:cubicBezTo>
                    <a:pt x="694" y="187"/>
                    <a:pt x="657" y="189"/>
                    <a:pt x="620" y="189"/>
                  </a:cubicBezTo>
                  <a:cubicBezTo>
                    <a:pt x="599" y="189"/>
                    <a:pt x="579" y="189"/>
                    <a:pt x="558" y="189"/>
                  </a:cubicBezTo>
                  <a:cubicBezTo>
                    <a:pt x="415" y="189"/>
                    <a:pt x="285" y="180"/>
                    <a:pt x="191" y="34"/>
                  </a:cubicBezTo>
                  <a:cubicBezTo>
                    <a:pt x="191" y="22"/>
                    <a:pt x="179" y="10"/>
                    <a:pt x="144" y="10"/>
                  </a:cubicBezTo>
                  <a:cubicBezTo>
                    <a:pt x="137" y="3"/>
                    <a:pt x="130" y="0"/>
                    <a:pt x="12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32"/>
            <p:cNvSpPr/>
            <p:nvPr/>
          </p:nvSpPr>
          <p:spPr>
            <a:xfrm>
              <a:off x="5384300" y="3925350"/>
              <a:ext cx="34250" cy="7725"/>
            </a:xfrm>
            <a:custGeom>
              <a:avLst/>
              <a:gdLst/>
              <a:ahLst/>
              <a:cxnLst/>
              <a:rect l="l" t="t" r="r" b="b"/>
              <a:pathLst>
                <a:path w="1370" h="309" extrusionOk="0">
                  <a:moveTo>
                    <a:pt x="753" y="1"/>
                  </a:moveTo>
                  <a:cubicBezTo>
                    <a:pt x="520" y="1"/>
                    <a:pt x="302" y="123"/>
                    <a:pt x="60" y="142"/>
                  </a:cubicBezTo>
                  <a:cubicBezTo>
                    <a:pt x="0" y="201"/>
                    <a:pt x="0" y="249"/>
                    <a:pt x="48" y="309"/>
                  </a:cubicBezTo>
                  <a:lnTo>
                    <a:pt x="1334" y="309"/>
                  </a:lnTo>
                  <a:cubicBezTo>
                    <a:pt x="1357" y="261"/>
                    <a:pt x="1357" y="237"/>
                    <a:pt x="1369" y="190"/>
                  </a:cubicBezTo>
                  <a:cubicBezTo>
                    <a:pt x="1357" y="178"/>
                    <a:pt x="1334" y="142"/>
                    <a:pt x="1322" y="130"/>
                  </a:cubicBezTo>
                  <a:cubicBezTo>
                    <a:pt x="1203" y="59"/>
                    <a:pt x="1024" y="142"/>
                    <a:pt x="917" y="23"/>
                  </a:cubicBezTo>
                  <a:cubicBezTo>
                    <a:pt x="861" y="7"/>
                    <a:pt x="807" y="1"/>
                    <a:pt x="75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32"/>
            <p:cNvSpPr/>
            <p:nvPr/>
          </p:nvSpPr>
          <p:spPr>
            <a:xfrm>
              <a:off x="5398275" y="3906525"/>
              <a:ext cx="23250" cy="8550"/>
            </a:xfrm>
            <a:custGeom>
              <a:avLst/>
              <a:gdLst/>
              <a:ahLst/>
              <a:cxnLst/>
              <a:rect l="l" t="t" r="r" b="b"/>
              <a:pathLst>
                <a:path w="930" h="342" extrusionOk="0">
                  <a:moveTo>
                    <a:pt x="128" y="1"/>
                  </a:moveTo>
                  <a:cubicBezTo>
                    <a:pt x="62" y="1"/>
                    <a:pt x="1" y="43"/>
                    <a:pt x="1" y="133"/>
                  </a:cubicBezTo>
                  <a:cubicBezTo>
                    <a:pt x="1" y="240"/>
                    <a:pt x="96" y="288"/>
                    <a:pt x="179" y="312"/>
                  </a:cubicBezTo>
                  <a:cubicBezTo>
                    <a:pt x="269" y="331"/>
                    <a:pt x="356" y="342"/>
                    <a:pt x="440" y="342"/>
                  </a:cubicBezTo>
                  <a:cubicBezTo>
                    <a:pt x="614" y="342"/>
                    <a:pt x="777" y="297"/>
                    <a:pt x="929" y="192"/>
                  </a:cubicBezTo>
                  <a:cubicBezTo>
                    <a:pt x="837" y="57"/>
                    <a:pt x="713" y="36"/>
                    <a:pt x="578" y="36"/>
                  </a:cubicBezTo>
                  <a:cubicBezTo>
                    <a:pt x="518" y="36"/>
                    <a:pt x="457" y="40"/>
                    <a:pt x="396" y="40"/>
                  </a:cubicBezTo>
                  <a:cubicBezTo>
                    <a:pt x="327" y="40"/>
                    <a:pt x="258" y="35"/>
                    <a:pt x="191" y="14"/>
                  </a:cubicBezTo>
                  <a:cubicBezTo>
                    <a:pt x="171" y="5"/>
                    <a:pt x="149" y="1"/>
                    <a:pt x="12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32"/>
            <p:cNvSpPr/>
            <p:nvPr/>
          </p:nvSpPr>
          <p:spPr>
            <a:xfrm>
              <a:off x="5377150" y="3926475"/>
              <a:ext cx="8650" cy="6800"/>
            </a:xfrm>
            <a:custGeom>
              <a:avLst/>
              <a:gdLst/>
              <a:ahLst/>
              <a:cxnLst/>
              <a:rect l="l" t="t" r="r" b="b"/>
              <a:pathLst>
                <a:path w="346" h="272" extrusionOk="0">
                  <a:moveTo>
                    <a:pt x="161" y="1"/>
                  </a:moveTo>
                  <a:cubicBezTo>
                    <a:pt x="124" y="1"/>
                    <a:pt x="87" y="15"/>
                    <a:pt x="48" y="49"/>
                  </a:cubicBezTo>
                  <a:cubicBezTo>
                    <a:pt x="12" y="85"/>
                    <a:pt x="0" y="168"/>
                    <a:pt x="12" y="192"/>
                  </a:cubicBezTo>
                  <a:cubicBezTo>
                    <a:pt x="76" y="256"/>
                    <a:pt x="150" y="272"/>
                    <a:pt x="228" y="272"/>
                  </a:cubicBezTo>
                  <a:cubicBezTo>
                    <a:pt x="266" y="272"/>
                    <a:pt x="306" y="268"/>
                    <a:pt x="346" y="264"/>
                  </a:cubicBezTo>
                  <a:lnTo>
                    <a:pt x="346" y="97"/>
                  </a:lnTo>
                  <a:cubicBezTo>
                    <a:pt x="285" y="44"/>
                    <a:pt x="224" y="1"/>
                    <a:pt x="16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32"/>
            <p:cNvSpPr/>
            <p:nvPr/>
          </p:nvSpPr>
          <p:spPr>
            <a:xfrm>
              <a:off x="5407200" y="3924900"/>
              <a:ext cx="10450" cy="4225"/>
            </a:xfrm>
            <a:custGeom>
              <a:avLst/>
              <a:gdLst/>
              <a:ahLst/>
              <a:cxnLst/>
              <a:rect l="l" t="t" r="r" b="b"/>
              <a:pathLst>
                <a:path w="418" h="169" extrusionOk="0">
                  <a:moveTo>
                    <a:pt x="225" y="1"/>
                  </a:moveTo>
                  <a:cubicBezTo>
                    <a:pt x="152" y="1"/>
                    <a:pt x="76" y="16"/>
                    <a:pt x="1" y="41"/>
                  </a:cubicBezTo>
                  <a:cubicBezTo>
                    <a:pt x="66" y="142"/>
                    <a:pt x="148" y="169"/>
                    <a:pt x="235" y="169"/>
                  </a:cubicBezTo>
                  <a:cubicBezTo>
                    <a:pt x="291" y="169"/>
                    <a:pt x="350" y="157"/>
                    <a:pt x="406" y="148"/>
                  </a:cubicBezTo>
                  <a:cubicBezTo>
                    <a:pt x="406" y="112"/>
                    <a:pt x="418" y="77"/>
                    <a:pt x="418" y="41"/>
                  </a:cubicBezTo>
                  <a:cubicBezTo>
                    <a:pt x="356" y="13"/>
                    <a:pt x="291" y="1"/>
                    <a:pt x="22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32"/>
            <p:cNvSpPr/>
            <p:nvPr/>
          </p:nvSpPr>
          <p:spPr>
            <a:xfrm>
              <a:off x="5388750" y="3908050"/>
              <a:ext cx="3600" cy="4800"/>
            </a:xfrm>
            <a:custGeom>
              <a:avLst/>
              <a:gdLst/>
              <a:ahLst/>
              <a:cxnLst/>
              <a:rect l="l" t="t" r="r" b="b"/>
              <a:pathLst>
                <a:path w="144" h="192" extrusionOk="0">
                  <a:moveTo>
                    <a:pt x="144" y="1"/>
                  </a:moveTo>
                  <a:lnTo>
                    <a:pt x="144" y="1"/>
                  </a:lnTo>
                  <a:cubicBezTo>
                    <a:pt x="108" y="48"/>
                    <a:pt x="48" y="96"/>
                    <a:pt x="1" y="131"/>
                  </a:cubicBezTo>
                  <a:cubicBezTo>
                    <a:pt x="48" y="167"/>
                    <a:pt x="72" y="179"/>
                    <a:pt x="120" y="191"/>
                  </a:cubicBezTo>
                  <a:cubicBezTo>
                    <a:pt x="120" y="131"/>
                    <a:pt x="132" y="60"/>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32"/>
            <p:cNvSpPr/>
            <p:nvPr/>
          </p:nvSpPr>
          <p:spPr>
            <a:xfrm>
              <a:off x="5464950" y="3927300"/>
              <a:ext cx="3000" cy="1825"/>
            </a:xfrm>
            <a:custGeom>
              <a:avLst/>
              <a:gdLst/>
              <a:ahLst/>
              <a:cxnLst/>
              <a:rect l="l" t="t" r="r" b="b"/>
              <a:pathLst>
                <a:path w="120" h="73" extrusionOk="0">
                  <a:moveTo>
                    <a:pt x="66" y="0"/>
                  </a:moveTo>
                  <a:cubicBezTo>
                    <a:pt x="34" y="0"/>
                    <a:pt x="10" y="18"/>
                    <a:pt x="1" y="64"/>
                  </a:cubicBezTo>
                  <a:cubicBezTo>
                    <a:pt x="19" y="70"/>
                    <a:pt x="36" y="73"/>
                    <a:pt x="56" y="73"/>
                  </a:cubicBezTo>
                  <a:cubicBezTo>
                    <a:pt x="75" y="73"/>
                    <a:pt x="96" y="70"/>
                    <a:pt x="120" y="64"/>
                  </a:cubicBezTo>
                  <a:cubicBezTo>
                    <a:pt x="120" y="52"/>
                    <a:pt x="108" y="16"/>
                    <a:pt x="96" y="4"/>
                  </a:cubicBezTo>
                  <a:cubicBezTo>
                    <a:pt x="85" y="2"/>
                    <a:pt x="75" y="0"/>
                    <a:pt x="6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32"/>
            <p:cNvSpPr/>
            <p:nvPr/>
          </p:nvSpPr>
          <p:spPr>
            <a:xfrm>
              <a:off x="5363750" y="3909825"/>
              <a:ext cx="4200" cy="5100"/>
            </a:xfrm>
            <a:custGeom>
              <a:avLst/>
              <a:gdLst/>
              <a:ahLst/>
              <a:cxnLst/>
              <a:rect l="l" t="t" r="r" b="b"/>
              <a:pathLst>
                <a:path w="168" h="204" extrusionOk="0">
                  <a:moveTo>
                    <a:pt x="60" y="1"/>
                  </a:moveTo>
                  <a:lnTo>
                    <a:pt x="13" y="60"/>
                  </a:lnTo>
                  <a:cubicBezTo>
                    <a:pt x="1" y="108"/>
                    <a:pt x="1" y="156"/>
                    <a:pt x="1" y="203"/>
                  </a:cubicBezTo>
                  <a:cubicBezTo>
                    <a:pt x="48" y="156"/>
                    <a:pt x="108" y="108"/>
                    <a:pt x="167" y="60"/>
                  </a:cubicBezTo>
                  <a:lnTo>
                    <a:pt x="120" y="25"/>
                  </a:lnTo>
                  <a:lnTo>
                    <a:pt x="6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32"/>
            <p:cNvSpPr/>
            <p:nvPr/>
          </p:nvSpPr>
          <p:spPr>
            <a:xfrm>
              <a:off x="5368225" y="3897025"/>
              <a:ext cx="3300" cy="3900"/>
            </a:xfrm>
            <a:custGeom>
              <a:avLst/>
              <a:gdLst/>
              <a:ahLst/>
              <a:cxnLst/>
              <a:rect l="l" t="t" r="r" b="b"/>
              <a:pathLst>
                <a:path w="132" h="156" extrusionOk="0">
                  <a:moveTo>
                    <a:pt x="131" y="1"/>
                  </a:moveTo>
                  <a:lnTo>
                    <a:pt x="131" y="1"/>
                  </a:lnTo>
                  <a:cubicBezTo>
                    <a:pt x="60" y="25"/>
                    <a:pt x="12" y="84"/>
                    <a:pt x="0" y="156"/>
                  </a:cubicBezTo>
                  <a:cubicBezTo>
                    <a:pt x="36" y="144"/>
                    <a:pt x="72" y="132"/>
                    <a:pt x="119" y="132"/>
                  </a:cubicBezTo>
                  <a:cubicBezTo>
                    <a:pt x="119" y="84"/>
                    <a:pt x="119" y="37"/>
                    <a:pt x="13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32"/>
            <p:cNvSpPr/>
            <p:nvPr/>
          </p:nvSpPr>
          <p:spPr>
            <a:xfrm>
              <a:off x="5360475" y="3947650"/>
              <a:ext cx="65800" cy="10425"/>
            </a:xfrm>
            <a:custGeom>
              <a:avLst/>
              <a:gdLst/>
              <a:ahLst/>
              <a:cxnLst/>
              <a:rect l="l" t="t" r="r" b="b"/>
              <a:pathLst>
                <a:path w="2632" h="417" extrusionOk="0">
                  <a:moveTo>
                    <a:pt x="1" y="0"/>
                  </a:moveTo>
                  <a:lnTo>
                    <a:pt x="417" y="417"/>
                  </a:lnTo>
                  <a:cubicBezTo>
                    <a:pt x="466" y="280"/>
                    <a:pt x="558" y="252"/>
                    <a:pt x="660" y="252"/>
                  </a:cubicBezTo>
                  <a:cubicBezTo>
                    <a:pt x="709" y="252"/>
                    <a:pt x="760" y="258"/>
                    <a:pt x="810" y="262"/>
                  </a:cubicBezTo>
                  <a:cubicBezTo>
                    <a:pt x="1055" y="287"/>
                    <a:pt x="1301" y="297"/>
                    <a:pt x="1546" y="297"/>
                  </a:cubicBezTo>
                  <a:cubicBezTo>
                    <a:pt x="1884" y="297"/>
                    <a:pt x="2222" y="278"/>
                    <a:pt x="2561" y="250"/>
                  </a:cubicBezTo>
                  <a:cubicBezTo>
                    <a:pt x="2632" y="202"/>
                    <a:pt x="2632" y="179"/>
                    <a:pt x="2561" y="143"/>
                  </a:cubicBezTo>
                  <a:cubicBezTo>
                    <a:pt x="2191" y="131"/>
                    <a:pt x="1799" y="119"/>
                    <a:pt x="1429" y="95"/>
                  </a:cubicBezTo>
                  <a:cubicBezTo>
                    <a:pt x="1335" y="112"/>
                    <a:pt x="1241" y="119"/>
                    <a:pt x="1147" y="119"/>
                  </a:cubicBezTo>
                  <a:cubicBezTo>
                    <a:pt x="768" y="119"/>
                    <a:pt x="392" y="1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32"/>
            <p:cNvSpPr/>
            <p:nvPr/>
          </p:nvSpPr>
          <p:spPr>
            <a:xfrm>
              <a:off x="5424775" y="3947050"/>
              <a:ext cx="71150" cy="8775"/>
            </a:xfrm>
            <a:custGeom>
              <a:avLst/>
              <a:gdLst/>
              <a:ahLst/>
              <a:cxnLst/>
              <a:rect l="l" t="t" r="r" b="b"/>
              <a:pathLst>
                <a:path w="2846" h="351" extrusionOk="0">
                  <a:moveTo>
                    <a:pt x="2739" y="0"/>
                  </a:moveTo>
                  <a:cubicBezTo>
                    <a:pt x="2193" y="0"/>
                    <a:pt x="1648" y="144"/>
                    <a:pt x="1096" y="144"/>
                  </a:cubicBezTo>
                  <a:cubicBezTo>
                    <a:pt x="973" y="144"/>
                    <a:pt x="850" y="137"/>
                    <a:pt x="727" y="119"/>
                  </a:cubicBezTo>
                  <a:cubicBezTo>
                    <a:pt x="477" y="143"/>
                    <a:pt x="239" y="155"/>
                    <a:pt x="0" y="167"/>
                  </a:cubicBezTo>
                  <a:lnTo>
                    <a:pt x="0" y="274"/>
                  </a:lnTo>
                  <a:cubicBezTo>
                    <a:pt x="429" y="286"/>
                    <a:pt x="881" y="298"/>
                    <a:pt x="1322" y="298"/>
                  </a:cubicBezTo>
                  <a:cubicBezTo>
                    <a:pt x="1446" y="329"/>
                    <a:pt x="1566" y="350"/>
                    <a:pt x="1687" y="350"/>
                  </a:cubicBezTo>
                  <a:cubicBezTo>
                    <a:pt x="1798" y="350"/>
                    <a:pt x="1910" y="332"/>
                    <a:pt x="2024" y="286"/>
                  </a:cubicBezTo>
                  <a:cubicBezTo>
                    <a:pt x="2179" y="286"/>
                    <a:pt x="2322" y="298"/>
                    <a:pt x="2477" y="298"/>
                  </a:cubicBezTo>
                  <a:cubicBezTo>
                    <a:pt x="2525" y="322"/>
                    <a:pt x="2572" y="337"/>
                    <a:pt x="2621" y="337"/>
                  </a:cubicBezTo>
                  <a:cubicBezTo>
                    <a:pt x="2670" y="337"/>
                    <a:pt x="2721" y="322"/>
                    <a:pt x="2775" y="286"/>
                  </a:cubicBezTo>
                  <a:cubicBezTo>
                    <a:pt x="2834" y="179"/>
                    <a:pt x="2846" y="95"/>
                    <a:pt x="273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32"/>
            <p:cNvSpPr/>
            <p:nvPr/>
          </p:nvSpPr>
          <p:spPr>
            <a:xfrm>
              <a:off x="5457525" y="3954100"/>
              <a:ext cx="17575" cy="4275"/>
            </a:xfrm>
            <a:custGeom>
              <a:avLst/>
              <a:gdLst/>
              <a:ahLst/>
              <a:cxnLst/>
              <a:rect l="l" t="t" r="r" b="b"/>
              <a:pathLst>
                <a:path w="703" h="171" extrusionOk="0">
                  <a:moveTo>
                    <a:pt x="411" y="0"/>
                  </a:moveTo>
                  <a:cubicBezTo>
                    <a:pt x="275" y="0"/>
                    <a:pt x="140" y="12"/>
                    <a:pt x="0" y="40"/>
                  </a:cubicBezTo>
                  <a:cubicBezTo>
                    <a:pt x="115" y="126"/>
                    <a:pt x="231" y="171"/>
                    <a:pt x="345" y="171"/>
                  </a:cubicBezTo>
                  <a:cubicBezTo>
                    <a:pt x="466" y="171"/>
                    <a:pt x="586" y="120"/>
                    <a:pt x="703" y="16"/>
                  </a:cubicBezTo>
                  <a:cubicBezTo>
                    <a:pt x="604" y="6"/>
                    <a:pt x="507" y="0"/>
                    <a:pt x="41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32"/>
            <p:cNvSpPr/>
            <p:nvPr/>
          </p:nvSpPr>
          <p:spPr>
            <a:xfrm>
              <a:off x="5486100" y="3952600"/>
              <a:ext cx="11325" cy="5200"/>
            </a:xfrm>
            <a:custGeom>
              <a:avLst/>
              <a:gdLst/>
              <a:ahLst/>
              <a:cxnLst/>
              <a:rect l="l" t="t" r="r" b="b"/>
              <a:pathLst>
                <a:path w="453" h="208" extrusionOk="0">
                  <a:moveTo>
                    <a:pt x="363" y="0"/>
                  </a:moveTo>
                  <a:cubicBezTo>
                    <a:pt x="333" y="0"/>
                    <a:pt x="310" y="16"/>
                    <a:pt x="274" y="52"/>
                  </a:cubicBezTo>
                  <a:lnTo>
                    <a:pt x="0" y="100"/>
                  </a:lnTo>
                  <a:cubicBezTo>
                    <a:pt x="72" y="172"/>
                    <a:pt x="141" y="208"/>
                    <a:pt x="209" y="208"/>
                  </a:cubicBezTo>
                  <a:cubicBezTo>
                    <a:pt x="288" y="208"/>
                    <a:pt x="364" y="160"/>
                    <a:pt x="441" y="64"/>
                  </a:cubicBezTo>
                  <a:lnTo>
                    <a:pt x="453" y="52"/>
                  </a:lnTo>
                  <a:cubicBezTo>
                    <a:pt x="453" y="40"/>
                    <a:pt x="441" y="16"/>
                    <a:pt x="393" y="4"/>
                  </a:cubicBezTo>
                  <a:cubicBezTo>
                    <a:pt x="382" y="2"/>
                    <a:pt x="372" y="0"/>
                    <a:pt x="3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32"/>
            <p:cNvSpPr/>
            <p:nvPr/>
          </p:nvSpPr>
          <p:spPr>
            <a:xfrm>
              <a:off x="5500375" y="3954625"/>
              <a:ext cx="3300" cy="1375"/>
            </a:xfrm>
            <a:custGeom>
              <a:avLst/>
              <a:gdLst/>
              <a:ahLst/>
              <a:cxnLst/>
              <a:rect l="l" t="t" r="r" b="b"/>
              <a:pathLst>
                <a:path w="132" h="55" extrusionOk="0">
                  <a:moveTo>
                    <a:pt x="66" y="1"/>
                  </a:moveTo>
                  <a:cubicBezTo>
                    <a:pt x="45" y="1"/>
                    <a:pt x="24" y="7"/>
                    <a:pt x="1" y="19"/>
                  </a:cubicBezTo>
                  <a:lnTo>
                    <a:pt x="48" y="54"/>
                  </a:lnTo>
                  <a:lnTo>
                    <a:pt x="132" y="19"/>
                  </a:lnTo>
                  <a:cubicBezTo>
                    <a:pt x="108" y="7"/>
                    <a:pt x="87" y="1"/>
                    <a:pt x="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32"/>
            <p:cNvSpPr/>
            <p:nvPr/>
          </p:nvSpPr>
          <p:spPr>
            <a:xfrm>
              <a:off x="5492925" y="3947650"/>
              <a:ext cx="14925" cy="6275"/>
            </a:xfrm>
            <a:custGeom>
              <a:avLst/>
              <a:gdLst/>
              <a:ahLst/>
              <a:cxnLst/>
              <a:rect l="l" t="t" r="r" b="b"/>
              <a:pathLst>
                <a:path w="597" h="251" extrusionOk="0">
                  <a:moveTo>
                    <a:pt x="1" y="0"/>
                  </a:moveTo>
                  <a:lnTo>
                    <a:pt x="1" y="250"/>
                  </a:lnTo>
                  <a:lnTo>
                    <a:pt x="180" y="250"/>
                  </a:lnTo>
                  <a:cubicBezTo>
                    <a:pt x="251" y="71"/>
                    <a:pt x="525" y="179"/>
                    <a:pt x="5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32"/>
            <p:cNvSpPr/>
            <p:nvPr/>
          </p:nvSpPr>
          <p:spPr>
            <a:xfrm>
              <a:off x="5725700" y="3864300"/>
              <a:ext cx="4500" cy="3900"/>
            </a:xfrm>
            <a:custGeom>
              <a:avLst/>
              <a:gdLst/>
              <a:ahLst/>
              <a:cxnLst/>
              <a:rect l="l" t="t" r="r" b="b"/>
              <a:pathLst>
                <a:path w="180" h="156" extrusionOk="0">
                  <a:moveTo>
                    <a:pt x="167" y="0"/>
                  </a:moveTo>
                  <a:cubicBezTo>
                    <a:pt x="108" y="36"/>
                    <a:pt x="60" y="84"/>
                    <a:pt x="1" y="131"/>
                  </a:cubicBezTo>
                  <a:cubicBezTo>
                    <a:pt x="48" y="143"/>
                    <a:pt x="108" y="155"/>
                    <a:pt x="179" y="155"/>
                  </a:cubicBezTo>
                  <a:cubicBezTo>
                    <a:pt x="167" y="119"/>
                    <a:pt x="167" y="60"/>
                    <a:pt x="16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32"/>
            <p:cNvSpPr/>
            <p:nvPr/>
          </p:nvSpPr>
          <p:spPr>
            <a:xfrm>
              <a:off x="5746975" y="3778575"/>
              <a:ext cx="4650" cy="2825"/>
            </a:xfrm>
            <a:custGeom>
              <a:avLst/>
              <a:gdLst/>
              <a:ahLst/>
              <a:cxnLst/>
              <a:rect l="l" t="t" r="r" b="b"/>
              <a:pathLst>
                <a:path w="186" h="113" extrusionOk="0">
                  <a:moveTo>
                    <a:pt x="185" y="0"/>
                  </a:moveTo>
                  <a:cubicBezTo>
                    <a:pt x="175" y="11"/>
                    <a:pt x="158" y="14"/>
                    <a:pt x="140" y="14"/>
                  </a:cubicBezTo>
                  <a:cubicBezTo>
                    <a:pt x="117" y="14"/>
                    <a:pt x="90" y="9"/>
                    <a:pt x="68" y="9"/>
                  </a:cubicBezTo>
                  <a:cubicBezTo>
                    <a:pt x="28" y="9"/>
                    <a:pt x="1" y="24"/>
                    <a:pt x="31" y="107"/>
                  </a:cubicBezTo>
                  <a:cubicBezTo>
                    <a:pt x="32" y="111"/>
                    <a:pt x="36" y="112"/>
                    <a:pt x="40" y="112"/>
                  </a:cubicBezTo>
                  <a:cubicBezTo>
                    <a:pt x="70" y="112"/>
                    <a:pt x="155" y="52"/>
                    <a:pt x="18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32"/>
            <p:cNvSpPr/>
            <p:nvPr/>
          </p:nvSpPr>
          <p:spPr>
            <a:xfrm>
              <a:off x="5726600" y="3853875"/>
              <a:ext cx="5300" cy="3600"/>
            </a:xfrm>
            <a:custGeom>
              <a:avLst/>
              <a:gdLst/>
              <a:ahLst/>
              <a:cxnLst/>
              <a:rect l="l" t="t" r="r" b="b"/>
              <a:pathLst>
                <a:path w="212" h="144" extrusionOk="0">
                  <a:moveTo>
                    <a:pt x="0" y="1"/>
                  </a:moveTo>
                  <a:lnTo>
                    <a:pt x="0" y="1"/>
                  </a:lnTo>
                  <a:cubicBezTo>
                    <a:pt x="48" y="36"/>
                    <a:pt x="84" y="96"/>
                    <a:pt x="131" y="143"/>
                  </a:cubicBezTo>
                  <a:cubicBezTo>
                    <a:pt x="211" y="20"/>
                    <a:pt x="171" y="3"/>
                    <a:pt x="112" y="3"/>
                  </a:cubicBezTo>
                  <a:cubicBezTo>
                    <a:pt x="89" y="3"/>
                    <a:pt x="64" y="5"/>
                    <a:pt x="41" y="5"/>
                  </a:cubicBezTo>
                  <a:cubicBezTo>
                    <a:pt x="25" y="5"/>
                    <a:pt x="11" y="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32"/>
            <p:cNvSpPr/>
            <p:nvPr/>
          </p:nvSpPr>
          <p:spPr>
            <a:xfrm>
              <a:off x="5328325" y="3118075"/>
              <a:ext cx="10150" cy="8675"/>
            </a:xfrm>
            <a:custGeom>
              <a:avLst/>
              <a:gdLst/>
              <a:ahLst/>
              <a:cxnLst/>
              <a:rect l="l" t="t" r="r" b="b"/>
              <a:pathLst>
                <a:path w="406" h="347" extrusionOk="0">
                  <a:moveTo>
                    <a:pt x="37" y="0"/>
                  </a:moveTo>
                  <a:cubicBezTo>
                    <a:pt x="25" y="108"/>
                    <a:pt x="1" y="215"/>
                    <a:pt x="1" y="298"/>
                  </a:cubicBezTo>
                  <a:cubicBezTo>
                    <a:pt x="43" y="333"/>
                    <a:pt x="74" y="346"/>
                    <a:pt x="98" y="346"/>
                  </a:cubicBezTo>
                  <a:cubicBezTo>
                    <a:pt x="187" y="346"/>
                    <a:pt x="183" y="166"/>
                    <a:pt x="273" y="166"/>
                  </a:cubicBezTo>
                  <a:cubicBezTo>
                    <a:pt x="277" y="166"/>
                    <a:pt x="282" y="166"/>
                    <a:pt x="287" y="167"/>
                  </a:cubicBezTo>
                  <a:cubicBezTo>
                    <a:pt x="322" y="167"/>
                    <a:pt x="358" y="155"/>
                    <a:pt x="406" y="155"/>
                  </a:cubicBezTo>
                  <a:cubicBezTo>
                    <a:pt x="334" y="0"/>
                    <a:pt x="167" y="36"/>
                    <a:pt x="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32"/>
            <p:cNvSpPr/>
            <p:nvPr/>
          </p:nvSpPr>
          <p:spPr>
            <a:xfrm>
              <a:off x="5292625" y="3139725"/>
              <a:ext cx="17275" cy="6500"/>
            </a:xfrm>
            <a:custGeom>
              <a:avLst/>
              <a:gdLst/>
              <a:ahLst/>
              <a:cxnLst/>
              <a:rect l="l" t="t" r="r" b="b"/>
              <a:pathLst>
                <a:path w="691" h="260" extrusionOk="0">
                  <a:moveTo>
                    <a:pt x="352" y="0"/>
                  </a:moveTo>
                  <a:cubicBezTo>
                    <a:pt x="234" y="0"/>
                    <a:pt x="117" y="48"/>
                    <a:pt x="0" y="135"/>
                  </a:cubicBezTo>
                  <a:lnTo>
                    <a:pt x="71" y="206"/>
                  </a:lnTo>
                  <a:cubicBezTo>
                    <a:pt x="143" y="244"/>
                    <a:pt x="212" y="259"/>
                    <a:pt x="281" y="259"/>
                  </a:cubicBezTo>
                  <a:cubicBezTo>
                    <a:pt x="383" y="259"/>
                    <a:pt x="483" y="225"/>
                    <a:pt x="583" y="182"/>
                  </a:cubicBezTo>
                  <a:cubicBezTo>
                    <a:pt x="631" y="182"/>
                    <a:pt x="655" y="146"/>
                    <a:pt x="691" y="135"/>
                  </a:cubicBezTo>
                  <a:cubicBezTo>
                    <a:pt x="575" y="42"/>
                    <a:pt x="463" y="0"/>
                    <a:pt x="35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32"/>
            <p:cNvSpPr/>
            <p:nvPr/>
          </p:nvSpPr>
          <p:spPr>
            <a:xfrm>
              <a:off x="5314050" y="3122075"/>
              <a:ext cx="11025" cy="3450"/>
            </a:xfrm>
            <a:custGeom>
              <a:avLst/>
              <a:gdLst/>
              <a:ahLst/>
              <a:cxnLst/>
              <a:rect l="l" t="t" r="r" b="b"/>
              <a:pathLst>
                <a:path w="441" h="138" extrusionOk="0">
                  <a:moveTo>
                    <a:pt x="131" y="0"/>
                  </a:moveTo>
                  <a:cubicBezTo>
                    <a:pt x="87" y="0"/>
                    <a:pt x="43" y="4"/>
                    <a:pt x="0" y="7"/>
                  </a:cubicBezTo>
                  <a:cubicBezTo>
                    <a:pt x="61" y="114"/>
                    <a:pt x="157" y="138"/>
                    <a:pt x="262" y="138"/>
                  </a:cubicBezTo>
                  <a:cubicBezTo>
                    <a:pt x="320" y="138"/>
                    <a:pt x="381" y="130"/>
                    <a:pt x="441" y="126"/>
                  </a:cubicBezTo>
                  <a:cubicBezTo>
                    <a:pt x="355" y="23"/>
                    <a:pt x="244" y="0"/>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32"/>
            <p:cNvSpPr/>
            <p:nvPr/>
          </p:nvSpPr>
          <p:spPr>
            <a:xfrm>
              <a:off x="5281900" y="3142775"/>
              <a:ext cx="12225" cy="4500"/>
            </a:xfrm>
            <a:custGeom>
              <a:avLst/>
              <a:gdLst/>
              <a:ahLst/>
              <a:cxnLst/>
              <a:rect l="l" t="t" r="r" b="b"/>
              <a:pathLst>
                <a:path w="489" h="180" extrusionOk="0">
                  <a:moveTo>
                    <a:pt x="417" y="24"/>
                  </a:moveTo>
                  <a:cubicBezTo>
                    <a:pt x="274" y="48"/>
                    <a:pt x="108" y="1"/>
                    <a:pt x="0" y="155"/>
                  </a:cubicBezTo>
                  <a:cubicBezTo>
                    <a:pt x="155" y="155"/>
                    <a:pt x="286" y="179"/>
                    <a:pt x="417" y="179"/>
                  </a:cubicBezTo>
                  <a:cubicBezTo>
                    <a:pt x="477" y="132"/>
                    <a:pt x="489" y="84"/>
                    <a:pt x="417" y="24"/>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32"/>
            <p:cNvSpPr/>
            <p:nvPr/>
          </p:nvSpPr>
          <p:spPr>
            <a:xfrm>
              <a:off x="5294700" y="3133850"/>
              <a:ext cx="2400" cy="1500"/>
            </a:xfrm>
            <a:custGeom>
              <a:avLst/>
              <a:gdLst/>
              <a:ahLst/>
              <a:cxnLst/>
              <a:rect l="l" t="t" r="r" b="b"/>
              <a:pathLst>
                <a:path w="96" h="60" extrusionOk="0">
                  <a:moveTo>
                    <a:pt x="60" y="0"/>
                  </a:moveTo>
                  <a:cubicBezTo>
                    <a:pt x="36" y="12"/>
                    <a:pt x="12" y="12"/>
                    <a:pt x="0" y="12"/>
                  </a:cubicBezTo>
                  <a:cubicBezTo>
                    <a:pt x="0" y="24"/>
                    <a:pt x="12" y="48"/>
                    <a:pt x="24" y="60"/>
                  </a:cubicBezTo>
                  <a:cubicBezTo>
                    <a:pt x="60" y="48"/>
                    <a:pt x="72" y="24"/>
                    <a:pt x="96" y="12"/>
                  </a:cubicBezTo>
                  <a:cubicBezTo>
                    <a:pt x="84" y="12"/>
                    <a:pt x="72" y="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32"/>
            <p:cNvSpPr/>
            <p:nvPr/>
          </p:nvSpPr>
          <p:spPr>
            <a:xfrm>
              <a:off x="5743275" y="3230300"/>
              <a:ext cx="14900" cy="11800"/>
            </a:xfrm>
            <a:custGeom>
              <a:avLst/>
              <a:gdLst/>
              <a:ahLst/>
              <a:cxnLst/>
              <a:rect l="l" t="t" r="r" b="b"/>
              <a:pathLst>
                <a:path w="596" h="472" extrusionOk="0">
                  <a:moveTo>
                    <a:pt x="333" y="0"/>
                  </a:moveTo>
                  <a:cubicBezTo>
                    <a:pt x="214" y="71"/>
                    <a:pt x="48" y="71"/>
                    <a:pt x="0" y="214"/>
                  </a:cubicBezTo>
                  <a:cubicBezTo>
                    <a:pt x="72" y="274"/>
                    <a:pt x="155" y="322"/>
                    <a:pt x="226" y="381"/>
                  </a:cubicBezTo>
                  <a:cubicBezTo>
                    <a:pt x="291" y="424"/>
                    <a:pt x="351" y="471"/>
                    <a:pt x="409" y="471"/>
                  </a:cubicBezTo>
                  <a:cubicBezTo>
                    <a:pt x="448" y="471"/>
                    <a:pt x="486" y="450"/>
                    <a:pt x="524" y="393"/>
                  </a:cubicBezTo>
                  <a:cubicBezTo>
                    <a:pt x="595" y="298"/>
                    <a:pt x="488" y="238"/>
                    <a:pt x="453" y="155"/>
                  </a:cubicBezTo>
                  <a:cubicBezTo>
                    <a:pt x="405" y="119"/>
                    <a:pt x="369" y="60"/>
                    <a:pt x="33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32"/>
            <p:cNvSpPr/>
            <p:nvPr/>
          </p:nvSpPr>
          <p:spPr>
            <a:xfrm>
              <a:off x="5773025" y="3237800"/>
              <a:ext cx="14325" cy="9775"/>
            </a:xfrm>
            <a:custGeom>
              <a:avLst/>
              <a:gdLst/>
              <a:ahLst/>
              <a:cxnLst/>
              <a:rect l="l" t="t" r="r" b="b"/>
              <a:pathLst>
                <a:path w="573" h="391" extrusionOk="0">
                  <a:moveTo>
                    <a:pt x="279" y="1"/>
                  </a:moveTo>
                  <a:cubicBezTo>
                    <a:pt x="223" y="1"/>
                    <a:pt x="169" y="26"/>
                    <a:pt x="120" y="93"/>
                  </a:cubicBezTo>
                  <a:cubicBezTo>
                    <a:pt x="1" y="260"/>
                    <a:pt x="179" y="319"/>
                    <a:pt x="286" y="391"/>
                  </a:cubicBezTo>
                  <a:cubicBezTo>
                    <a:pt x="465" y="391"/>
                    <a:pt x="572" y="319"/>
                    <a:pt x="548" y="129"/>
                  </a:cubicBezTo>
                  <a:cubicBezTo>
                    <a:pt x="467" y="69"/>
                    <a:pt x="371" y="1"/>
                    <a:pt x="2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32"/>
            <p:cNvSpPr/>
            <p:nvPr/>
          </p:nvSpPr>
          <p:spPr>
            <a:xfrm>
              <a:off x="5817675" y="3243975"/>
              <a:ext cx="56000" cy="22800"/>
            </a:xfrm>
            <a:custGeom>
              <a:avLst/>
              <a:gdLst/>
              <a:ahLst/>
              <a:cxnLst/>
              <a:rect l="l" t="t" r="r" b="b"/>
              <a:pathLst>
                <a:path w="2240" h="912" extrusionOk="0">
                  <a:moveTo>
                    <a:pt x="513" y="1"/>
                  </a:moveTo>
                  <a:cubicBezTo>
                    <a:pt x="286" y="1"/>
                    <a:pt x="108" y="72"/>
                    <a:pt x="1" y="263"/>
                  </a:cubicBezTo>
                  <a:cubicBezTo>
                    <a:pt x="72" y="513"/>
                    <a:pt x="429" y="322"/>
                    <a:pt x="477" y="596"/>
                  </a:cubicBezTo>
                  <a:cubicBezTo>
                    <a:pt x="534" y="627"/>
                    <a:pt x="599" y="633"/>
                    <a:pt x="666" y="633"/>
                  </a:cubicBezTo>
                  <a:cubicBezTo>
                    <a:pt x="710" y="633"/>
                    <a:pt x="754" y="630"/>
                    <a:pt x="798" y="630"/>
                  </a:cubicBezTo>
                  <a:cubicBezTo>
                    <a:pt x="897" y="630"/>
                    <a:pt x="994" y="643"/>
                    <a:pt x="1072" y="727"/>
                  </a:cubicBezTo>
                  <a:cubicBezTo>
                    <a:pt x="1298" y="858"/>
                    <a:pt x="1584" y="727"/>
                    <a:pt x="1799" y="894"/>
                  </a:cubicBezTo>
                  <a:cubicBezTo>
                    <a:pt x="1816" y="906"/>
                    <a:pt x="1831" y="912"/>
                    <a:pt x="1846" y="912"/>
                  </a:cubicBezTo>
                  <a:cubicBezTo>
                    <a:pt x="1861" y="912"/>
                    <a:pt x="1876" y="906"/>
                    <a:pt x="1894" y="894"/>
                  </a:cubicBezTo>
                  <a:cubicBezTo>
                    <a:pt x="2025" y="858"/>
                    <a:pt x="2180" y="846"/>
                    <a:pt x="2203" y="667"/>
                  </a:cubicBezTo>
                  <a:cubicBezTo>
                    <a:pt x="2239" y="489"/>
                    <a:pt x="2096" y="441"/>
                    <a:pt x="1953" y="417"/>
                  </a:cubicBezTo>
                  <a:lnTo>
                    <a:pt x="1799" y="417"/>
                  </a:lnTo>
                  <a:cubicBezTo>
                    <a:pt x="1745" y="443"/>
                    <a:pt x="1696" y="454"/>
                    <a:pt x="1651" y="454"/>
                  </a:cubicBezTo>
                  <a:cubicBezTo>
                    <a:pt x="1429" y="454"/>
                    <a:pt x="1300" y="187"/>
                    <a:pt x="1072" y="167"/>
                  </a:cubicBezTo>
                  <a:cubicBezTo>
                    <a:pt x="1010" y="187"/>
                    <a:pt x="951" y="197"/>
                    <a:pt x="895" y="197"/>
                  </a:cubicBezTo>
                  <a:cubicBezTo>
                    <a:pt x="749" y="197"/>
                    <a:pt x="625" y="130"/>
                    <a:pt x="51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32"/>
            <p:cNvSpPr/>
            <p:nvPr/>
          </p:nvSpPr>
          <p:spPr>
            <a:xfrm>
              <a:off x="6088250" y="3287300"/>
              <a:ext cx="11025" cy="7300"/>
            </a:xfrm>
            <a:custGeom>
              <a:avLst/>
              <a:gdLst/>
              <a:ahLst/>
              <a:cxnLst/>
              <a:rect l="l" t="t" r="r" b="b"/>
              <a:pathLst>
                <a:path w="441" h="292" extrusionOk="0">
                  <a:moveTo>
                    <a:pt x="182" y="1"/>
                  </a:moveTo>
                  <a:cubicBezTo>
                    <a:pt x="119" y="1"/>
                    <a:pt x="59" y="16"/>
                    <a:pt x="12" y="77"/>
                  </a:cubicBezTo>
                  <a:cubicBezTo>
                    <a:pt x="0" y="113"/>
                    <a:pt x="120" y="220"/>
                    <a:pt x="167" y="292"/>
                  </a:cubicBezTo>
                  <a:lnTo>
                    <a:pt x="441" y="292"/>
                  </a:lnTo>
                  <a:cubicBezTo>
                    <a:pt x="441" y="185"/>
                    <a:pt x="429" y="101"/>
                    <a:pt x="429" y="6"/>
                  </a:cubicBezTo>
                  <a:cubicBezTo>
                    <a:pt x="408" y="12"/>
                    <a:pt x="386" y="14"/>
                    <a:pt x="363" y="14"/>
                  </a:cubicBezTo>
                  <a:cubicBezTo>
                    <a:pt x="305" y="14"/>
                    <a:pt x="242" y="1"/>
                    <a:pt x="18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32"/>
            <p:cNvSpPr/>
            <p:nvPr/>
          </p:nvSpPr>
          <p:spPr>
            <a:xfrm>
              <a:off x="5684925" y="3222250"/>
              <a:ext cx="42300" cy="14675"/>
            </a:xfrm>
            <a:custGeom>
              <a:avLst/>
              <a:gdLst/>
              <a:ahLst/>
              <a:cxnLst/>
              <a:rect l="l" t="t" r="r" b="b"/>
              <a:pathLst>
                <a:path w="1692" h="587" extrusionOk="0">
                  <a:moveTo>
                    <a:pt x="370" y="1"/>
                  </a:moveTo>
                  <a:cubicBezTo>
                    <a:pt x="227" y="36"/>
                    <a:pt x="0" y="48"/>
                    <a:pt x="0" y="263"/>
                  </a:cubicBezTo>
                  <a:cubicBezTo>
                    <a:pt x="0" y="489"/>
                    <a:pt x="239" y="405"/>
                    <a:pt x="381" y="453"/>
                  </a:cubicBezTo>
                  <a:cubicBezTo>
                    <a:pt x="736" y="554"/>
                    <a:pt x="1091" y="587"/>
                    <a:pt x="1461" y="587"/>
                  </a:cubicBezTo>
                  <a:cubicBezTo>
                    <a:pt x="1525" y="587"/>
                    <a:pt x="1590" y="586"/>
                    <a:pt x="1655" y="584"/>
                  </a:cubicBezTo>
                  <a:cubicBezTo>
                    <a:pt x="1691" y="536"/>
                    <a:pt x="1691" y="489"/>
                    <a:pt x="1667" y="453"/>
                  </a:cubicBezTo>
                  <a:cubicBezTo>
                    <a:pt x="1640" y="226"/>
                    <a:pt x="1515" y="165"/>
                    <a:pt x="1357" y="165"/>
                  </a:cubicBezTo>
                  <a:cubicBezTo>
                    <a:pt x="1308" y="165"/>
                    <a:pt x="1256" y="171"/>
                    <a:pt x="1203" y="179"/>
                  </a:cubicBezTo>
                  <a:cubicBezTo>
                    <a:pt x="1100" y="195"/>
                    <a:pt x="999" y="207"/>
                    <a:pt x="902" y="207"/>
                  </a:cubicBezTo>
                  <a:cubicBezTo>
                    <a:pt x="708" y="207"/>
                    <a:pt x="528" y="159"/>
                    <a:pt x="3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32"/>
            <p:cNvSpPr/>
            <p:nvPr/>
          </p:nvSpPr>
          <p:spPr>
            <a:xfrm>
              <a:off x="5657850" y="3222250"/>
              <a:ext cx="12225" cy="6775"/>
            </a:xfrm>
            <a:custGeom>
              <a:avLst/>
              <a:gdLst/>
              <a:ahLst/>
              <a:cxnLst/>
              <a:rect l="l" t="t" r="r" b="b"/>
              <a:pathLst>
                <a:path w="489" h="271" extrusionOk="0">
                  <a:moveTo>
                    <a:pt x="155" y="1"/>
                  </a:moveTo>
                  <a:lnTo>
                    <a:pt x="0" y="167"/>
                  </a:lnTo>
                  <a:cubicBezTo>
                    <a:pt x="77" y="239"/>
                    <a:pt x="152" y="271"/>
                    <a:pt x="219" y="271"/>
                  </a:cubicBezTo>
                  <a:cubicBezTo>
                    <a:pt x="317" y="271"/>
                    <a:pt x="398" y="202"/>
                    <a:pt x="441" y="96"/>
                  </a:cubicBezTo>
                  <a:cubicBezTo>
                    <a:pt x="488" y="24"/>
                    <a:pt x="262" y="36"/>
                    <a:pt x="15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32"/>
            <p:cNvSpPr/>
            <p:nvPr/>
          </p:nvSpPr>
          <p:spPr>
            <a:xfrm>
              <a:off x="5726300" y="3233275"/>
              <a:ext cx="2100" cy="3575"/>
            </a:xfrm>
            <a:custGeom>
              <a:avLst/>
              <a:gdLst/>
              <a:ahLst/>
              <a:cxnLst/>
              <a:rect l="l" t="t" r="r" b="b"/>
              <a:pathLst>
                <a:path w="84" h="143" extrusionOk="0">
                  <a:moveTo>
                    <a:pt x="0" y="0"/>
                  </a:moveTo>
                  <a:lnTo>
                    <a:pt x="0" y="143"/>
                  </a:lnTo>
                  <a:cubicBezTo>
                    <a:pt x="84" y="95"/>
                    <a:pt x="84"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32"/>
            <p:cNvSpPr/>
            <p:nvPr/>
          </p:nvSpPr>
          <p:spPr>
            <a:xfrm>
              <a:off x="5586400" y="3208850"/>
              <a:ext cx="32775" cy="14025"/>
            </a:xfrm>
            <a:custGeom>
              <a:avLst/>
              <a:gdLst/>
              <a:ahLst/>
              <a:cxnLst/>
              <a:rect l="l" t="t" r="r" b="b"/>
              <a:pathLst>
                <a:path w="1311" h="561" extrusionOk="0">
                  <a:moveTo>
                    <a:pt x="274" y="1"/>
                  </a:moveTo>
                  <a:cubicBezTo>
                    <a:pt x="191" y="48"/>
                    <a:pt x="96" y="84"/>
                    <a:pt x="12" y="120"/>
                  </a:cubicBezTo>
                  <a:cubicBezTo>
                    <a:pt x="12" y="167"/>
                    <a:pt x="1" y="227"/>
                    <a:pt x="1" y="275"/>
                  </a:cubicBezTo>
                  <a:cubicBezTo>
                    <a:pt x="1" y="358"/>
                    <a:pt x="12" y="429"/>
                    <a:pt x="12" y="525"/>
                  </a:cubicBezTo>
                  <a:cubicBezTo>
                    <a:pt x="36" y="543"/>
                    <a:pt x="57" y="551"/>
                    <a:pt x="78" y="551"/>
                  </a:cubicBezTo>
                  <a:cubicBezTo>
                    <a:pt x="99" y="551"/>
                    <a:pt x="120" y="543"/>
                    <a:pt x="143" y="525"/>
                  </a:cubicBezTo>
                  <a:cubicBezTo>
                    <a:pt x="231" y="465"/>
                    <a:pt x="321" y="435"/>
                    <a:pt x="409" y="435"/>
                  </a:cubicBezTo>
                  <a:cubicBezTo>
                    <a:pt x="514" y="435"/>
                    <a:pt x="618" y="477"/>
                    <a:pt x="715" y="560"/>
                  </a:cubicBezTo>
                  <a:cubicBezTo>
                    <a:pt x="917" y="560"/>
                    <a:pt x="1108" y="537"/>
                    <a:pt x="1310" y="537"/>
                  </a:cubicBezTo>
                  <a:cubicBezTo>
                    <a:pt x="1203" y="406"/>
                    <a:pt x="1108" y="275"/>
                    <a:pt x="1013" y="132"/>
                  </a:cubicBezTo>
                  <a:cubicBezTo>
                    <a:pt x="774" y="84"/>
                    <a:pt x="501" y="167"/>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32"/>
            <p:cNvSpPr/>
            <p:nvPr/>
          </p:nvSpPr>
          <p:spPr>
            <a:xfrm>
              <a:off x="5340250" y="3158200"/>
              <a:ext cx="15800" cy="3450"/>
            </a:xfrm>
            <a:custGeom>
              <a:avLst/>
              <a:gdLst/>
              <a:ahLst/>
              <a:cxnLst/>
              <a:rect l="l" t="t" r="r" b="b"/>
              <a:pathLst>
                <a:path w="632" h="138" extrusionOk="0">
                  <a:moveTo>
                    <a:pt x="252" y="1"/>
                  </a:moveTo>
                  <a:cubicBezTo>
                    <a:pt x="161" y="1"/>
                    <a:pt x="75" y="24"/>
                    <a:pt x="0" y="110"/>
                  </a:cubicBezTo>
                  <a:cubicBezTo>
                    <a:pt x="11" y="109"/>
                    <a:pt x="21" y="109"/>
                    <a:pt x="32" y="109"/>
                  </a:cubicBezTo>
                  <a:cubicBezTo>
                    <a:pt x="142" y="109"/>
                    <a:pt x="255" y="138"/>
                    <a:pt x="364" y="138"/>
                  </a:cubicBezTo>
                  <a:cubicBezTo>
                    <a:pt x="457" y="138"/>
                    <a:pt x="548" y="117"/>
                    <a:pt x="631" y="38"/>
                  </a:cubicBezTo>
                  <a:lnTo>
                    <a:pt x="631" y="38"/>
                  </a:lnTo>
                  <a:cubicBezTo>
                    <a:pt x="622" y="39"/>
                    <a:pt x="613" y="39"/>
                    <a:pt x="604" y="39"/>
                  </a:cubicBezTo>
                  <a:cubicBezTo>
                    <a:pt x="488" y="39"/>
                    <a:pt x="367" y="1"/>
                    <a:pt x="25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32"/>
            <p:cNvSpPr/>
            <p:nvPr/>
          </p:nvSpPr>
          <p:spPr>
            <a:xfrm>
              <a:off x="5550975" y="3205275"/>
              <a:ext cx="9550" cy="9650"/>
            </a:xfrm>
            <a:custGeom>
              <a:avLst/>
              <a:gdLst/>
              <a:ahLst/>
              <a:cxnLst/>
              <a:rect l="l" t="t" r="r" b="b"/>
              <a:pathLst>
                <a:path w="382" h="386" extrusionOk="0">
                  <a:moveTo>
                    <a:pt x="251" y="1"/>
                  </a:moveTo>
                  <a:cubicBezTo>
                    <a:pt x="132" y="13"/>
                    <a:pt x="1" y="25"/>
                    <a:pt x="13" y="191"/>
                  </a:cubicBezTo>
                  <a:cubicBezTo>
                    <a:pt x="21" y="362"/>
                    <a:pt x="127" y="386"/>
                    <a:pt x="243" y="386"/>
                  </a:cubicBezTo>
                  <a:cubicBezTo>
                    <a:pt x="289" y="386"/>
                    <a:pt x="337" y="382"/>
                    <a:pt x="382" y="382"/>
                  </a:cubicBezTo>
                  <a:cubicBezTo>
                    <a:pt x="334" y="251"/>
                    <a:pt x="298" y="132"/>
                    <a:pt x="25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32"/>
            <p:cNvSpPr/>
            <p:nvPr/>
          </p:nvSpPr>
          <p:spPr>
            <a:xfrm>
              <a:off x="5518225" y="3202100"/>
              <a:ext cx="7475" cy="6175"/>
            </a:xfrm>
            <a:custGeom>
              <a:avLst/>
              <a:gdLst/>
              <a:ahLst/>
              <a:cxnLst/>
              <a:rect l="l" t="t" r="r" b="b"/>
              <a:pathLst>
                <a:path w="299" h="247" extrusionOk="0">
                  <a:moveTo>
                    <a:pt x="137" y="1"/>
                  </a:moveTo>
                  <a:cubicBezTo>
                    <a:pt x="88" y="1"/>
                    <a:pt x="42" y="47"/>
                    <a:pt x="1" y="104"/>
                  </a:cubicBezTo>
                  <a:cubicBezTo>
                    <a:pt x="49" y="152"/>
                    <a:pt x="108" y="199"/>
                    <a:pt x="132" y="247"/>
                  </a:cubicBezTo>
                  <a:cubicBezTo>
                    <a:pt x="227" y="199"/>
                    <a:pt x="299" y="128"/>
                    <a:pt x="203" y="33"/>
                  </a:cubicBezTo>
                  <a:cubicBezTo>
                    <a:pt x="181" y="10"/>
                    <a:pt x="159" y="1"/>
                    <a:pt x="1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32"/>
            <p:cNvSpPr/>
            <p:nvPr/>
          </p:nvSpPr>
          <p:spPr>
            <a:xfrm>
              <a:off x="5286650" y="3149175"/>
              <a:ext cx="19975" cy="5225"/>
            </a:xfrm>
            <a:custGeom>
              <a:avLst/>
              <a:gdLst/>
              <a:ahLst/>
              <a:cxnLst/>
              <a:rect l="l" t="t" r="r" b="b"/>
              <a:pathLst>
                <a:path w="799" h="209" extrusionOk="0">
                  <a:moveTo>
                    <a:pt x="522" y="1"/>
                  </a:moveTo>
                  <a:cubicBezTo>
                    <a:pt x="471" y="1"/>
                    <a:pt x="424" y="18"/>
                    <a:pt x="382" y="54"/>
                  </a:cubicBezTo>
                  <a:cubicBezTo>
                    <a:pt x="354" y="63"/>
                    <a:pt x="323" y="64"/>
                    <a:pt x="291" y="64"/>
                  </a:cubicBezTo>
                  <a:cubicBezTo>
                    <a:pt x="268" y="64"/>
                    <a:pt x="244" y="64"/>
                    <a:pt x="221" y="64"/>
                  </a:cubicBezTo>
                  <a:cubicBezTo>
                    <a:pt x="139" y="64"/>
                    <a:pt x="57" y="75"/>
                    <a:pt x="1" y="173"/>
                  </a:cubicBezTo>
                  <a:cubicBezTo>
                    <a:pt x="149" y="173"/>
                    <a:pt x="300" y="208"/>
                    <a:pt x="446" y="208"/>
                  </a:cubicBezTo>
                  <a:cubicBezTo>
                    <a:pt x="570" y="208"/>
                    <a:pt x="689" y="183"/>
                    <a:pt x="799" y="90"/>
                  </a:cubicBezTo>
                  <a:cubicBezTo>
                    <a:pt x="751" y="66"/>
                    <a:pt x="715" y="54"/>
                    <a:pt x="680" y="54"/>
                  </a:cubicBezTo>
                  <a:cubicBezTo>
                    <a:pt x="626" y="18"/>
                    <a:pt x="572" y="1"/>
                    <a:pt x="52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32"/>
            <p:cNvSpPr/>
            <p:nvPr/>
          </p:nvSpPr>
          <p:spPr>
            <a:xfrm>
              <a:off x="5320300" y="3154375"/>
              <a:ext cx="11025" cy="3700"/>
            </a:xfrm>
            <a:custGeom>
              <a:avLst/>
              <a:gdLst/>
              <a:ahLst/>
              <a:cxnLst/>
              <a:rect l="l" t="t" r="r" b="b"/>
              <a:pathLst>
                <a:path w="441" h="148" extrusionOk="0">
                  <a:moveTo>
                    <a:pt x="191" y="1"/>
                  </a:moveTo>
                  <a:cubicBezTo>
                    <a:pt x="131" y="25"/>
                    <a:pt x="72" y="60"/>
                    <a:pt x="0" y="96"/>
                  </a:cubicBezTo>
                  <a:cubicBezTo>
                    <a:pt x="48" y="120"/>
                    <a:pt x="72" y="144"/>
                    <a:pt x="119" y="144"/>
                  </a:cubicBezTo>
                  <a:cubicBezTo>
                    <a:pt x="142" y="146"/>
                    <a:pt x="166" y="148"/>
                    <a:pt x="188" y="148"/>
                  </a:cubicBezTo>
                  <a:cubicBezTo>
                    <a:pt x="283" y="148"/>
                    <a:pt x="374" y="123"/>
                    <a:pt x="441" y="37"/>
                  </a:cubicBezTo>
                  <a:cubicBezTo>
                    <a:pt x="369" y="25"/>
                    <a:pt x="286" y="13"/>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32"/>
            <p:cNvSpPr/>
            <p:nvPr/>
          </p:nvSpPr>
          <p:spPr>
            <a:xfrm>
              <a:off x="5292325" y="3143975"/>
              <a:ext cx="14900" cy="6875"/>
            </a:xfrm>
            <a:custGeom>
              <a:avLst/>
              <a:gdLst/>
              <a:ahLst/>
              <a:cxnLst/>
              <a:rect l="l" t="t" r="r" b="b"/>
              <a:pathLst>
                <a:path w="596" h="275" extrusionOk="0">
                  <a:moveTo>
                    <a:pt x="12" y="0"/>
                  </a:moveTo>
                  <a:cubicBezTo>
                    <a:pt x="0" y="36"/>
                    <a:pt x="0" y="95"/>
                    <a:pt x="0" y="143"/>
                  </a:cubicBezTo>
                  <a:cubicBezTo>
                    <a:pt x="48" y="191"/>
                    <a:pt x="107" y="238"/>
                    <a:pt x="155" y="274"/>
                  </a:cubicBezTo>
                  <a:cubicBezTo>
                    <a:pt x="250" y="262"/>
                    <a:pt x="345" y="262"/>
                    <a:pt x="453" y="262"/>
                  </a:cubicBezTo>
                  <a:cubicBezTo>
                    <a:pt x="488" y="179"/>
                    <a:pt x="536" y="95"/>
                    <a:pt x="595" y="24"/>
                  </a:cubicBezTo>
                  <a:cubicBezTo>
                    <a:pt x="405" y="12"/>
                    <a:pt x="214" y="12"/>
                    <a:pt x="1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32"/>
            <p:cNvSpPr/>
            <p:nvPr/>
          </p:nvSpPr>
          <p:spPr>
            <a:xfrm>
              <a:off x="5473875" y="3201125"/>
              <a:ext cx="8975" cy="3300"/>
            </a:xfrm>
            <a:custGeom>
              <a:avLst/>
              <a:gdLst/>
              <a:ahLst/>
              <a:cxnLst/>
              <a:rect l="l" t="t" r="r" b="b"/>
              <a:pathLst>
                <a:path w="359" h="132" extrusionOk="0">
                  <a:moveTo>
                    <a:pt x="60" y="0"/>
                  </a:moveTo>
                  <a:cubicBezTo>
                    <a:pt x="13" y="36"/>
                    <a:pt x="1" y="72"/>
                    <a:pt x="37" y="119"/>
                  </a:cubicBezTo>
                  <a:cubicBezTo>
                    <a:pt x="132" y="131"/>
                    <a:pt x="251" y="131"/>
                    <a:pt x="358" y="131"/>
                  </a:cubicBezTo>
                  <a:cubicBezTo>
                    <a:pt x="287" y="36"/>
                    <a:pt x="180" y="0"/>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32"/>
            <p:cNvSpPr/>
            <p:nvPr/>
          </p:nvSpPr>
          <p:spPr>
            <a:xfrm>
              <a:off x="5485800" y="3201125"/>
              <a:ext cx="3300" cy="3600"/>
            </a:xfrm>
            <a:custGeom>
              <a:avLst/>
              <a:gdLst/>
              <a:ahLst/>
              <a:cxnLst/>
              <a:rect l="l" t="t" r="r" b="b"/>
              <a:pathLst>
                <a:path w="132" h="144" extrusionOk="0">
                  <a:moveTo>
                    <a:pt x="131" y="0"/>
                  </a:moveTo>
                  <a:cubicBezTo>
                    <a:pt x="113" y="24"/>
                    <a:pt x="93" y="51"/>
                    <a:pt x="70" y="76"/>
                  </a:cubicBezTo>
                  <a:lnTo>
                    <a:pt x="70" y="76"/>
                  </a:lnTo>
                  <a:cubicBezTo>
                    <a:pt x="96" y="51"/>
                    <a:pt x="119" y="25"/>
                    <a:pt x="131" y="0"/>
                  </a:cubicBezTo>
                  <a:close/>
                  <a:moveTo>
                    <a:pt x="70" y="76"/>
                  </a:moveTo>
                  <a:cubicBezTo>
                    <a:pt x="48" y="98"/>
                    <a:pt x="23" y="121"/>
                    <a:pt x="0" y="143"/>
                  </a:cubicBezTo>
                  <a:cubicBezTo>
                    <a:pt x="24" y="125"/>
                    <a:pt x="48" y="101"/>
                    <a:pt x="70" y="76"/>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32"/>
            <p:cNvSpPr/>
            <p:nvPr/>
          </p:nvSpPr>
          <p:spPr>
            <a:xfrm>
              <a:off x="5471800" y="3201125"/>
              <a:ext cx="3600" cy="3000"/>
            </a:xfrm>
            <a:custGeom>
              <a:avLst/>
              <a:gdLst/>
              <a:ahLst/>
              <a:cxnLst/>
              <a:rect l="l" t="t" r="r" b="b"/>
              <a:pathLst>
                <a:path w="144" h="120" extrusionOk="0">
                  <a:moveTo>
                    <a:pt x="1" y="0"/>
                  </a:moveTo>
                  <a:cubicBezTo>
                    <a:pt x="1" y="48"/>
                    <a:pt x="13" y="72"/>
                    <a:pt x="24" y="119"/>
                  </a:cubicBezTo>
                  <a:lnTo>
                    <a:pt x="120" y="119"/>
                  </a:lnTo>
                  <a:cubicBezTo>
                    <a:pt x="132" y="95"/>
                    <a:pt x="143" y="48"/>
                    <a:pt x="14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32"/>
            <p:cNvSpPr/>
            <p:nvPr/>
          </p:nvSpPr>
          <p:spPr>
            <a:xfrm>
              <a:off x="5467925" y="3197250"/>
              <a:ext cx="3900" cy="3900"/>
            </a:xfrm>
            <a:custGeom>
              <a:avLst/>
              <a:gdLst/>
              <a:ahLst/>
              <a:cxnLst/>
              <a:rect l="l" t="t" r="r" b="b"/>
              <a:pathLst>
                <a:path w="156" h="156" extrusionOk="0">
                  <a:moveTo>
                    <a:pt x="1" y="0"/>
                  </a:moveTo>
                  <a:lnTo>
                    <a:pt x="156" y="155"/>
                  </a:lnTo>
                  <a:cubicBezTo>
                    <a:pt x="156" y="96"/>
                    <a:pt x="156" y="48"/>
                    <a:pt x="13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32"/>
            <p:cNvSpPr/>
            <p:nvPr/>
          </p:nvSpPr>
          <p:spPr>
            <a:xfrm>
              <a:off x="5338750" y="3147375"/>
              <a:ext cx="11050" cy="3475"/>
            </a:xfrm>
            <a:custGeom>
              <a:avLst/>
              <a:gdLst/>
              <a:ahLst/>
              <a:cxnLst/>
              <a:rect l="l" t="t" r="r" b="b"/>
              <a:pathLst>
                <a:path w="442" h="139" extrusionOk="0">
                  <a:moveTo>
                    <a:pt x="138" y="1"/>
                  </a:moveTo>
                  <a:cubicBezTo>
                    <a:pt x="93" y="1"/>
                    <a:pt x="47" y="4"/>
                    <a:pt x="1" y="7"/>
                  </a:cubicBezTo>
                  <a:lnTo>
                    <a:pt x="1" y="138"/>
                  </a:lnTo>
                  <a:cubicBezTo>
                    <a:pt x="155" y="126"/>
                    <a:pt x="286" y="126"/>
                    <a:pt x="441" y="126"/>
                  </a:cubicBezTo>
                  <a:cubicBezTo>
                    <a:pt x="364" y="23"/>
                    <a:pt x="255" y="1"/>
                    <a:pt x="1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32"/>
            <p:cNvSpPr/>
            <p:nvPr/>
          </p:nvSpPr>
          <p:spPr>
            <a:xfrm>
              <a:off x="5844475" y="3261750"/>
              <a:ext cx="18175" cy="4900"/>
            </a:xfrm>
            <a:custGeom>
              <a:avLst/>
              <a:gdLst/>
              <a:ahLst/>
              <a:cxnLst/>
              <a:rect l="l" t="t" r="r" b="b"/>
              <a:pathLst>
                <a:path w="727" h="196" extrusionOk="0">
                  <a:moveTo>
                    <a:pt x="347" y="0"/>
                  </a:moveTo>
                  <a:cubicBezTo>
                    <a:pt x="245" y="0"/>
                    <a:pt x="139" y="17"/>
                    <a:pt x="38" y="17"/>
                  </a:cubicBezTo>
                  <a:cubicBezTo>
                    <a:pt x="26" y="17"/>
                    <a:pt x="13" y="17"/>
                    <a:pt x="0" y="16"/>
                  </a:cubicBezTo>
                  <a:lnTo>
                    <a:pt x="0" y="16"/>
                  </a:lnTo>
                  <a:cubicBezTo>
                    <a:pt x="186" y="114"/>
                    <a:pt x="387" y="195"/>
                    <a:pt x="591" y="195"/>
                  </a:cubicBezTo>
                  <a:cubicBezTo>
                    <a:pt x="636" y="195"/>
                    <a:pt x="681" y="191"/>
                    <a:pt x="727" y="183"/>
                  </a:cubicBezTo>
                  <a:cubicBezTo>
                    <a:pt x="622" y="32"/>
                    <a:pt x="488" y="0"/>
                    <a:pt x="34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32"/>
            <p:cNvSpPr/>
            <p:nvPr/>
          </p:nvSpPr>
          <p:spPr>
            <a:xfrm>
              <a:off x="5829575" y="3258450"/>
              <a:ext cx="14925" cy="4150"/>
            </a:xfrm>
            <a:custGeom>
              <a:avLst/>
              <a:gdLst/>
              <a:ahLst/>
              <a:cxnLst/>
              <a:rect l="l" t="t" r="r" b="b"/>
              <a:pathLst>
                <a:path w="597" h="166" extrusionOk="0">
                  <a:moveTo>
                    <a:pt x="293" y="0"/>
                  </a:moveTo>
                  <a:cubicBezTo>
                    <a:pt x="199" y="0"/>
                    <a:pt x="100" y="23"/>
                    <a:pt x="1" y="29"/>
                  </a:cubicBezTo>
                  <a:cubicBezTo>
                    <a:pt x="117" y="145"/>
                    <a:pt x="249" y="166"/>
                    <a:pt x="383" y="166"/>
                  </a:cubicBezTo>
                  <a:cubicBezTo>
                    <a:pt x="454" y="166"/>
                    <a:pt x="526" y="160"/>
                    <a:pt x="596" y="160"/>
                  </a:cubicBezTo>
                  <a:cubicBezTo>
                    <a:pt x="507" y="32"/>
                    <a:pt x="403" y="0"/>
                    <a:pt x="29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32"/>
            <p:cNvSpPr/>
            <p:nvPr/>
          </p:nvSpPr>
          <p:spPr>
            <a:xfrm>
              <a:off x="5460800" y="3297550"/>
              <a:ext cx="6850" cy="7775"/>
            </a:xfrm>
            <a:custGeom>
              <a:avLst/>
              <a:gdLst/>
              <a:ahLst/>
              <a:cxnLst/>
              <a:rect l="l" t="t" r="r" b="b"/>
              <a:pathLst>
                <a:path w="274" h="311" extrusionOk="0">
                  <a:moveTo>
                    <a:pt x="36" y="1"/>
                  </a:moveTo>
                  <a:lnTo>
                    <a:pt x="36" y="1"/>
                  </a:lnTo>
                  <a:cubicBezTo>
                    <a:pt x="0" y="132"/>
                    <a:pt x="24" y="239"/>
                    <a:pt x="155" y="310"/>
                  </a:cubicBezTo>
                  <a:cubicBezTo>
                    <a:pt x="202" y="251"/>
                    <a:pt x="226" y="191"/>
                    <a:pt x="274" y="132"/>
                  </a:cubicBezTo>
                  <a:cubicBezTo>
                    <a:pt x="179" y="84"/>
                    <a:pt x="107" y="48"/>
                    <a:pt x="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32"/>
            <p:cNvSpPr/>
            <p:nvPr/>
          </p:nvSpPr>
          <p:spPr>
            <a:xfrm>
              <a:off x="5462275" y="3309175"/>
              <a:ext cx="2100" cy="2700"/>
            </a:xfrm>
            <a:custGeom>
              <a:avLst/>
              <a:gdLst/>
              <a:ahLst/>
              <a:cxnLst/>
              <a:rect l="l" t="t" r="r" b="b"/>
              <a:pathLst>
                <a:path w="84" h="108" extrusionOk="0">
                  <a:moveTo>
                    <a:pt x="84" y="0"/>
                  </a:moveTo>
                  <a:cubicBezTo>
                    <a:pt x="1" y="36"/>
                    <a:pt x="1" y="84"/>
                    <a:pt x="84" y="107"/>
                  </a:cubicBezTo>
                  <a:lnTo>
                    <a:pt x="84" y="60"/>
                  </a:lnTo>
                  <a:lnTo>
                    <a:pt x="84"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32"/>
            <p:cNvSpPr/>
            <p:nvPr/>
          </p:nvSpPr>
          <p:spPr>
            <a:xfrm>
              <a:off x="5461375" y="3290725"/>
              <a:ext cx="3000" cy="4175"/>
            </a:xfrm>
            <a:custGeom>
              <a:avLst/>
              <a:gdLst/>
              <a:ahLst/>
              <a:cxnLst/>
              <a:rect l="l" t="t" r="r" b="b"/>
              <a:pathLst>
                <a:path w="120" h="167" extrusionOk="0">
                  <a:moveTo>
                    <a:pt x="120" y="0"/>
                  </a:moveTo>
                  <a:cubicBezTo>
                    <a:pt x="60" y="36"/>
                    <a:pt x="13" y="83"/>
                    <a:pt x="1" y="167"/>
                  </a:cubicBezTo>
                  <a:cubicBezTo>
                    <a:pt x="37" y="107"/>
                    <a:pt x="72" y="60"/>
                    <a:pt x="12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32"/>
            <p:cNvSpPr/>
            <p:nvPr/>
          </p:nvSpPr>
          <p:spPr>
            <a:xfrm>
              <a:off x="5472100" y="3290125"/>
              <a:ext cx="2700" cy="4475"/>
            </a:xfrm>
            <a:custGeom>
              <a:avLst/>
              <a:gdLst/>
              <a:ahLst/>
              <a:cxnLst/>
              <a:rect l="l" t="t" r="r" b="b"/>
              <a:pathLst>
                <a:path w="108" h="179" extrusionOk="0">
                  <a:moveTo>
                    <a:pt x="108" y="0"/>
                  </a:moveTo>
                  <a:lnTo>
                    <a:pt x="108" y="0"/>
                  </a:lnTo>
                  <a:cubicBezTo>
                    <a:pt x="72" y="60"/>
                    <a:pt x="48" y="119"/>
                    <a:pt x="1" y="179"/>
                  </a:cubicBezTo>
                  <a:cubicBezTo>
                    <a:pt x="72" y="131"/>
                    <a:pt x="108" y="72"/>
                    <a:pt x="10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32"/>
            <p:cNvSpPr/>
            <p:nvPr/>
          </p:nvSpPr>
          <p:spPr>
            <a:xfrm>
              <a:off x="5589975" y="3217350"/>
              <a:ext cx="14300" cy="6125"/>
            </a:xfrm>
            <a:custGeom>
              <a:avLst/>
              <a:gdLst/>
              <a:ahLst/>
              <a:cxnLst/>
              <a:rect l="l" t="t" r="r" b="b"/>
              <a:pathLst>
                <a:path w="572" h="245" extrusionOk="0">
                  <a:moveTo>
                    <a:pt x="262" y="1"/>
                  </a:moveTo>
                  <a:cubicBezTo>
                    <a:pt x="179" y="1"/>
                    <a:pt x="93" y="57"/>
                    <a:pt x="0" y="197"/>
                  </a:cubicBezTo>
                  <a:cubicBezTo>
                    <a:pt x="119" y="228"/>
                    <a:pt x="244" y="244"/>
                    <a:pt x="373" y="244"/>
                  </a:cubicBezTo>
                  <a:cubicBezTo>
                    <a:pt x="438" y="244"/>
                    <a:pt x="504" y="240"/>
                    <a:pt x="572" y="232"/>
                  </a:cubicBezTo>
                  <a:cubicBezTo>
                    <a:pt x="471" y="97"/>
                    <a:pt x="370" y="1"/>
                    <a:pt x="26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32"/>
            <p:cNvSpPr/>
            <p:nvPr/>
          </p:nvSpPr>
          <p:spPr>
            <a:xfrm>
              <a:off x="5378350" y="3479250"/>
              <a:ext cx="14000" cy="19250"/>
            </a:xfrm>
            <a:custGeom>
              <a:avLst/>
              <a:gdLst/>
              <a:ahLst/>
              <a:cxnLst/>
              <a:rect l="l" t="t" r="r" b="b"/>
              <a:pathLst>
                <a:path w="560" h="770" extrusionOk="0">
                  <a:moveTo>
                    <a:pt x="372" y="1"/>
                  </a:moveTo>
                  <a:cubicBezTo>
                    <a:pt x="332" y="1"/>
                    <a:pt x="292" y="21"/>
                    <a:pt x="250" y="79"/>
                  </a:cubicBezTo>
                  <a:cubicBezTo>
                    <a:pt x="167" y="222"/>
                    <a:pt x="83" y="353"/>
                    <a:pt x="0" y="484"/>
                  </a:cubicBezTo>
                  <a:cubicBezTo>
                    <a:pt x="0" y="603"/>
                    <a:pt x="48" y="698"/>
                    <a:pt x="143" y="770"/>
                  </a:cubicBezTo>
                  <a:cubicBezTo>
                    <a:pt x="250" y="770"/>
                    <a:pt x="369" y="746"/>
                    <a:pt x="429" y="639"/>
                  </a:cubicBezTo>
                  <a:cubicBezTo>
                    <a:pt x="441" y="543"/>
                    <a:pt x="441" y="436"/>
                    <a:pt x="429" y="329"/>
                  </a:cubicBezTo>
                  <a:cubicBezTo>
                    <a:pt x="464" y="246"/>
                    <a:pt x="560" y="186"/>
                    <a:pt x="536" y="67"/>
                  </a:cubicBezTo>
                  <a:cubicBezTo>
                    <a:pt x="476" y="34"/>
                    <a:pt x="423" y="1"/>
                    <a:pt x="3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32"/>
            <p:cNvSpPr/>
            <p:nvPr/>
          </p:nvSpPr>
          <p:spPr>
            <a:xfrm>
              <a:off x="5374375" y="3491325"/>
              <a:ext cx="7550" cy="8850"/>
            </a:xfrm>
            <a:custGeom>
              <a:avLst/>
              <a:gdLst/>
              <a:ahLst/>
              <a:cxnLst/>
              <a:rect l="l" t="t" r="r" b="b"/>
              <a:pathLst>
                <a:path w="302" h="354" extrusionOk="0">
                  <a:moveTo>
                    <a:pt x="159" y="1"/>
                  </a:moveTo>
                  <a:cubicBezTo>
                    <a:pt x="111" y="13"/>
                    <a:pt x="88" y="37"/>
                    <a:pt x="52" y="48"/>
                  </a:cubicBezTo>
                  <a:cubicBezTo>
                    <a:pt x="43" y="174"/>
                    <a:pt x="0" y="353"/>
                    <a:pt x="122" y="353"/>
                  </a:cubicBezTo>
                  <a:cubicBezTo>
                    <a:pt x="162" y="353"/>
                    <a:pt x="219" y="334"/>
                    <a:pt x="302" y="287"/>
                  </a:cubicBezTo>
                  <a:cubicBezTo>
                    <a:pt x="302" y="168"/>
                    <a:pt x="278" y="60"/>
                    <a:pt x="15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32"/>
            <p:cNvSpPr/>
            <p:nvPr/>
          </p:nvSpPr>
          <p:spPr>
            <a:xfrm>
              <a:off x="5819475" y="3487725"/>
              <a:ext cx="17875" cy="4050"/>
            </a:xfrm>
            <a:custGeom>
              <a:avLst/>
              <a:gdLst/>
              <a:ahLst/>
              <a:cxnLst/>
              <a:rect l="l" t="t" r="r" b="b"/>
              <a:pathLst>
                <a:path w="715" h="162" extrusionOk="0">
                  <a:moveTo>
                    <a:pt x="365" y="0"/>
                  </a:moveTo>
                  <a:cubicBezTo>
                    <a:pt x="266" y="0"/>
                    <a:pt x="163" y="17"/>
                    <a:pt x="66" y="17"/>
                  </a:cubicBezTo>
                  <a:cubicBezTo>
                    <a:pt x="44" y="17"/>
                    <a:pt x="22" y="16"/>
                    <a:pt x="0" y="14"/>
                  </a:cubicBezTo>
                  <a:lnTo>
                    <a:pt x="0" y="14"/>
                  </a:lnTo>
                  <a:cubicBezTo>
                    <a:pt x="104" y="137"/>
                    <a:pt x="228" y="161"/>
                    <a:pt x="355" y="161"/>
                  </a:cubicBezTo>
                  <a:cubicBezTo>
                    <a:pt x="441" y="161"/>
                    <a:pt x="529" y="150"/>
                    <a:pt x="614" y="150"/>
                  </a:cubicBezTo>
                  <a:cubicBezTo>
                    <a:pt x="648" y="150"/>
                    <a:pt x="682" y="152"/>
                    <a:pt x="714" y="157"/>
                  </a:cubicBezTo>
                  <a:cubicBezTo>
                    <a:pt x="617" y="28"/>
                    <a:pt x="494" y="0"/>
                    <a:pt x="3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32"/>
            <p:cNvSpPr/>
            <p:nvPr/>
          </p:nvSpPr>
          <p:spPr>
            <a:xfrm>
              <a:off x="5793875" y="3469800"/>
              <a:ext cx="43475" cy="7875"/>
            </a:xfrm>
            <a:custGeom>
              <a:avLst/>
              <a:gdLst/>
              <a:ahLst/>
              <a:cxnLst/>
              <a:rect l="l" t="t" r="r" b="b"/>
              <a:pathLst>
                <a:path w="1739" h="315" extrusionOk="0">
                  <a:moveTo>
                    <a:pt x="1437" y="1"/>
                  </a:moveTo>
                  <a:cubicBezTo>
                    <a:pt x="1299" y="1"/>
                    <a:pt x="1162" y="15"/>
                    <a:pt x="1024" y="28"/>
                  </a:cubicBezTo>
                  <a:cubicBezTo>
                    <a:pt x="889" y="148"/>
                    <a:pt x="743" y="174"/>
                    <a:pt x="593" y="174"/>
                  </a:cubicBezTo>
                  <a:cubicBezTo>
                    <a:pt x="471" y="174"/>
                    <a:pt x="346" y="157"/>
                    <a:pt x="222" y="157"/>
                  </a:cubicBezTo>
                  <a:cubicBezTo>
                    <a:pt x="147" y="157"/>
                    <a:pt x="73" y="163"/>
                    <a:pt x="0" y="183"/>
                  </a:cubicBezTo>
                  <a:cubicBezTo>
                    <a:pt x="12" y="207"/>
                    <a:pt x="48" y="231"/>
                    <a:pt x="60" y="267"/>
                  </a:cubicBezTo>
                  <a:cubicBezTo>
                    <a:pt x="72" y="264"/>
                    <a:pt x="82" y="262"/>
                    <a:pt x="92" y="262"/>
                  </a:cubicBezTo>
                  <a:cubicBezTo>
                    <a:pt x="120" y="262"/>
                    <a:pt x="140" y="275"/>
                    <a:pt x="167" y="302"/>
                  </a:cubicBezTo>
                  <a:cubicBezTo>
                    <a:pt x="226" y="302"/>
                    <a:pt x="262" y="314"/>
                    <a:pt x="310" y="314"/>
                  </a:cubicBezTo>
                  <a:cubicBezTo>
                    <a:pt x="679" y="314"/>
                    <a:pt x="1072" y="302"/>
                    <a:pt x="1453" y="302"/>
                  </a:cubicBezTo>
                  <a:cubicBezTo>
                    <a:pt x="1548" y="207"/>
                    <a:pt x="1655" y="124"/>
                    <a:pt x="1738" y="28"/>
                  </a:cubicBezTo>
                  <a:cubicBezTo>
                    <a:pt x="1638" y="8"/>
                    <a:pt x="1537" y="1"/>
                    <a:pt x="143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32"/>
            <p:cNvSpPr/>
            <p:nvPr/>
          </p:nvSpPr>
          <p:spPr>
            <a:xfrm>
              <a:off x="5840000" y="3491625"/>
              <a:ext cx="4800" cy="3000"/>
            </a:xfrm>
            <a:custGeom>
              <a:avLst/>
              <a:gdLst/>
              <a:ahLst/>
              <a:cxnLst/>
              <a:rect l="l" t="t" r="r" b="b"/>
              <a:pathLst>
                <a:path w="192" h="120" extrusionOk="0">
                  <a:moveTo>
                    <a:pt x="191" y="1"/>
                  </a:moveTo>
                  <a:lnTo>
                    <a:pt x="191" y="1"/>
                  </a:lnTo>
                  <a:cubicBezTo>
                    <a:pt x="120" y="48"/>
                    <a:pt x="60" y="84"/>
                    <a:pt x="1" y="120"/>
                  </a:cubicBezTo>
                  <a:cubicBezTo>
                    <a:pt x="96" y="120"/>
                    <a:pt x="155" y="84"/>
                    <a:pt x="19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32"/>
            <p:cNvSpPr/>
            <p:nvPr/>
          </p:nvSpPr>
          <p:spPr>
            <a:xfrm>
              <a:off x="5414350" y="3493000"/>
              <a:ext cx="35450" cy="6325"/>
            </a:xfrm>
            <a:custGeom>
              <a:avLst/>
              <a:gdLst/>
              <a:ahLst/>
              <a:cxnLst/>
              <a:rect l="l" t="t" r="r" b="b"/>
              <a:pathLst>
                <a:path w="1418" h="253" extrusionOk="0">
                  <a:moveTo>
                    <a:pt x="204" y="0"/>
                  </a:moveTo>
                  <a:cubicBezTo>
                    <a:pt x="132" y="0"/>
                    <a:pt x="65" y="35"/>
                    <a:pt x="1" y="124"/>
                  </a:cubicBezTo>
                  <a:cubicBezTo>
                    <a:pt x="221" y="226"/>
                    <a:pt x="443" y="253"/>
                    <a:pt x="667" y="253"/>
                  </a:cubicBezTo>
                  <a:cubicBezTo>
                    <a:pt x="916" y="253"/>
                    <a:pt x="1167" y="220"/>
                    <a:pt x="1418" y="220"/>
                  </a:cubicBezTo>
                  <a:cubicBezTo>
                    <a:pt x="1340" y="99"/>
                    <a:pt x="1226" y="91"/>
                    <a:pt x="1114" y="91"/>
                  </a:cubicBezTo>
                  <a:cubicBezTo>
                    <a:pt x="1095" y="91"/>
                    <a:pt x="1077" y="91"/>
                    <a:pt x="1058" y="91"/>
                  </a:cubicBezTo>
                  <a:cubicBezTo>
                    <a:pt x="1034" y="91"/>
                    <a:pt x="1011" y="90"/>
                    <a:pt x="989" y="89"/>
                  </a:cubicBezTo>
                  <a:cubicBezTo>
                    <a:pt x="787" y="89"/>
                    <a:pt x="608" y="65"/>
                    <a:pt x="406" y="65"/>
                  </a:cubicBezTo>
                  <a:cubicBezTo>
                    <a:pt x="334" y="26"/>
                    <a:pt x="267" y="0"/>
                    <a:pt x="20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32"/>
            <p:cNvSpPr/>
            <p:nvPr/>
          </p:nvSpPr>
          <p:spPr>
            <a:xfrm>
              <a:off x="5406625" y="3487900"/>
              <a:ext cx="18175" cy="8225"/>
            </a:xfrm>
            <a:custGeom>
              <a:avLst/>
              <a:gdLst/>
              <a:ahLst/>
              <a:cxnLst/>
              <a:rect l="l" t="t" r="r" b="b"/>
              <a:pathLst>
                <a:path w="727" h="329" extrusionOk="0">
                  <a:moveTo>
                    <a:pt x="434" y="0"/>
                  </a:moveTo>
                  <a:cubicBezTo>
                    <a:pt x="305" y="0"/>
                    <a:pt x="159" y="56"/>
                    <a:pt x="35" y="56"/>
                  </a:cubicBezTo>
                  <a:cubicBezTo>
                    <a:pt x="23" y="56"/>
                    <a:pt x="11" y="56"/>
                    <a:pt x="0" y="54"/>
                  </a:cubicBezTo>
                  <a:lnTo>
                    <a:pt x="0" y="54"/>
                  </a:lnTo>
                  <a:cubicBezTo>
                    <a:pt x="60" y="126"/>
                    <a:pt x="107" y="209"/>
                    <a:pt x="167" y="305"/>
                  </a:cubicBezTo>
                  <a:cubicBezTo>
                    <a:pt x="226" y="316"/>
                    <a:pt x="262" y="316"/>
                    <a:pt x="322" y="328"/>
                  </a:cubicBezTo>
                  <a:cubicBezTo>
                    <a:pt x="464" y="305"/>
                    <a:pt x="595" y="293"/>
                    <a:pt x="726" y="269"/>
                  </a:cubicBezTo>
                  <a:cubicBezTo>
                    <a:pt x="670" y="54"/>
                    <a:pt x="560" y="0"/>
                    <a:pt x="4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32"/>
            <p:cNvSpPr/>
            <p:nvPr/>
          </p:nvSpPr>
          <p:spPr>
            <a:xfrm>
              <a:off x="5378625" y="3570400"/>
              <a:ext cx="21775" cy="7550"/>
            </a:xfrm>
            <a:custGeom>
              <a:avLst/>
              <a:gdLst/>
              <a:ahLst/>
              <a:cxnLst/>
              <a:rect l="l" t="t" r="r" b="b"/>
              <a:pathLst>
                <a:path w="871" h="302" extrusionOk="0">
                  <a:moveTo>
                    <a:pt x="651" y="0"/>
                  </a:moveTo>
                  <a:cubicBezTo>
                    <a:pt x="576" y="0"/>
                    <a:pt x="499" y="54"/>
                    <a:pt x="418" y="148"/>
                  </a:cubicBezTo>
                  <a:cubicBezTo>
                    <a:pt x="376" y="106"/>
                    <a:pt x="331" y="85"/>
                    <a:pt x="287" y="85"/>
                  </a:cubicBezTo>
                  <a:cubicBezTo>
                    <a:pt x="242" y="85"/>
                    <a:pt x="197" y="106"/>
                    <a:pt x="156" y="148"/>
                  </a:cubicBezTo>
                  <a:cubicBezTo>
                    <a:pt x="108" y="160"/>
                    <a:pt x="49" y="160"/>
                    <a:pt x="1" y="160"/>
                  </a:cubicBezTo>
                  <a:cubicBezTo>
                    <a:pt x="116" y="275"/>
                    <a:pt x="246" y="302"/>
                    <a:pt x="383" y="302"/>
                  </a:cubicBezTo>
                  <a:cubicBezTo>
                    <a:pt x="501" y="302"/>
                    <a:pt x="623" y="281"/>
                    <a:pt x="744" y="281"/>
                  </a:cubicBezTo>
                  <a:cubicBezTo>
                    <a:pt x="786" y="281"/>
                    <a:pt x="828" y="284"/>
                    <a:pt x="870" y="291"/>
                  </a:cubicBezTo>
                  <a:cubicBezTo>
                    <a:pt x="870" y="231"/>
                    <a:pt x="846" y="183"/>
                    <a:pt x="846" y="148"/>
                  </a:cubicBezTo>
                  <a:cubicBezTo>
                    <a:pt x="784" y="45"/>
                    <a:pt x="719" y="0"/>
                    <a:pt x="65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32"/>
            <p:cNvSpPr/>
            <p:nvPr/>
          </p:nvSpPr>
          <p:spPr>
            <a:xfrm>
              <a:off x="5375075" y="3566650"/>
              <a:ext cx="3300" cy="7450"/>
            </a:xfrm>
            <a:custGeom>
              <a:avLst/>
              <a:gdLst/>
              <a:ahLst/>
              <a:cxnLst/>
              <a:rect l="l" t="t" r="r" b="b"/>
              <a:pathLst>
                <a:path w="132" h="298" extrusionOk="0">
                  <a:moveTo>
                    <a:pt x="0" y="0"/>
                  </a:moveTo>
                  <a:cubicBezTo>
                    <a:pt x="0" y="131"/>
                    <a:pt x="12" y="238"/>
                    <a:pt x="131" y="298"/>
                  </a:cubicBezTo>
                  <a:cubicBezTo>
                    <a:pt x="131" y="179"/>
                    <a:pt x="119" y="72"/>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32"/>
            <p:cNvSpPr/>
            <p:nvPr/>
          </p:nvSpPr>
          <p:spPr>
            <a:xfrm>
              <a:off x="5399600" y="3569150"/>
              <a:ext cx="7350" cy="5250"/>
            </a:xfrm>
            <a:custGeom>
              <a:avLst/>
              <a:gdLst/>
              <a:ahLst/>
              <a:cxnLst/>
              <a:rect l="l" t="t" r="r" b="b"/>
              <a:pathLst>
                <a:path w="294" h="210" extrusionOk="0">
                  <a:moveTo>
                    <a:pt x="103" y="1"/>
                  </a:moveTo>
                  <a:cubicBezTo>
                    <a:pt x="42" y="1"/>
                    <a:pt x="1" y="51"/>
                    <a:pt x="7" y="210"/>
                  </a:cubicBezTo>
                  <a:cubicBezTo>
                    <a:pt x="126" y="198"/>
                    <a:pt x="234" y="174"/>
                    <a:pt x="293" y="79"/>
                  </a:cubicBezTo>
                  <a:cubicBezTo>
                    <a:pt x="226" y="40"/>
                    <a:pt x="157" y="1"/>
                    <a:pt x="10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32"/>
            <p:cNvSpPr/>
            <p:nvPr/>
          </p:nvSpPr>
          <p:spPr>
            <a:xfrm>
              <a:off x="5454250" y="3497000"/>
              <a:ext cx="2700" cy="1200"/>
            </a:xfrm>
            <a:custGeom>
              <a:avLst/>
              <a:gdLst/>
              <a:ahLst/>
              <a:cxnLst/>
              <a:rect l="l" t="t" r="r" b="b"/>
              <a:pathLst>
                <a:path w="108" h="48" extrusionOk="0">
                  <a:moveTo>
                    <a:pt x="72" y="0"/>
                  </a:moveTo>
                  <a:cubicBezTo>
                    <a:pt x="48" y="12"/>
                    <a:pt x="24" y="24"/>
                    <a:pt x="0" y="48"/>
                  </a:cubicBezTo>
                  <a:cubicBezTo>
                    <a:pt x="24" y="48"/>
                    <a:pt x="72" y="48"/>
                    <a:pt x="107" y="24"/>
                  </a:cubicBezTo>
                  <a:lnTo>
                    <a:pt x="7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32"/>
            <p:cNvSpPr/>
            <p:nvPr/>
          </p:nvSpPr>
          <p:spPr>
            <a:xfrm>
              <a:off x="5703975" y="3850375"/>
              <a:ext cx="18475" cy="3525"/>
            </a:xfrm>
            <a:custGeom>
              <a:avLst/>
              <a:gdLst/>
              <a:ahLst/>
              <a:cxnLst/>
              <a:rect l="l" t="t" r="r" b="b"/>
              <a:pathLst>
                <a:path w="739" h="141" extrusionOk="0">
                  <a:moveTo>
                    <a:pt x="379" y="1"/>
                  </a:moveTo>
                  <a:cubicBezTo>
                    <a:pt x="266" y="1"/>
                    <a:pt x="151" y="22"/>
                    <a:pt x="38" y="22"/>
                  </a:cubicBezTo>
                  <a:cubicBezTo>
                    <a:pt x="26" y="22"/>
                    <a:pt x="13" y="22"/>
                    <a:pt x="0" y="22"/>
                  </a:cubicBezTo>
                  <a:lnTo>
                    <a:pt x="0" y="22"/>
                  </a:lnTo>
                  <a:cubicBezTo>
                    <a:pt x="136" y="123"/>
                    <a:pt x="275" y="140"/>
                    <a:pt x="416" y="140"/>
                  </a:cubicBezTo>
                  <a:cubicBezTo>
                    <a:pt x="486" y="140"/>
                    <a:pt x="556" y="136"/>
                    <a:pt x="626" y="136"/>
                  </a:cubicBezTo>
                  <a:cubicBezTo>
                    <a:pt x="664" y="136"/>
                    <a:pt x="701" y="137"/>
                    <a:pt x="739" y="141"/>
                  </a:cubicBezTo>
                  <a:cubicBezTo>
                    <a:pt x="626" y="27"/>
                    <a:pt x="504" y="1"/>
                    <a:pt x="3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32"/>
            <p:cNvSpPr/>
            <p:nvPr/>
          </p:nvSpPr>
          <p:spPr>
            <a:xfrm>
              <a:off x="5201525" y="3747025"/>
              <a:ext cx="84275" cy="8050"/>
            </a:xfrm>
            <a:custGeom>
              <a:avLst/>
              <a:gdLst/>
              <a:ahLst/>
              <a:cxnLst/>
              <a:rect l="l" t="t" r="r" b="b"/>
              <a:pathLst>
                <a:path w="3371" h="322" extrusionOk="0">
                  <a:moveTo>
                    <a:pt x="465" y="0"/>
                  </a:moveTo>
                  <a:cubicBezTo>
                    <a:pt x="346" y="143"/>
                    <a:pt x="156" y="107"/>
                    <a:pt x="1" y="131"/>
                  </a:cubicBezTo>
                  <a:cubicBezTo>
                    <a:pt x="477" y="322"/>
                    <a:pt x="989" y="203"/>
                    <a:pt x="1477" y="286"/>
                  </a:cubicBezTo>
                  <a:lnTo>
                    <a:pt x="2632" y="238"/>
                  </a:lnTo>
                  <a:cubicBezTo>
                    <a:pt x="2701" y="198"/>
                    <a:pt x="2777" y="188"/>
                    <a:pt x="2855" y="188"/>
                  </a:cubicBezTo>
                  <a:cubicBezTo>
                    <a:pt x="2933" y="188"/>
                    <a:pt x="3012" y="198"/>
                    <a:pt x="3090" y="198"/>
                  </a:cubicBezTo>
                  <a:cubicBezTo>
                    <a:pt x="3190" y="198"/>
                    <a:pt x="3286" y="182"/>
                    <a:pt x="3370" y="107"/>
                  </a:cubicBezTo>
                  <a:cubicBezTo>
                    <a:pt x="3251" y="12"/>
                    <a:pt x="3108" y="0"/>
                    <a:pt x="296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32"/>
            <p:cNvSpPr/>
            <p:nvPr/>
          </p:nvSpPr>
          <p:spPr>
            <a:xfrm>
              <a:off x="5291725" y="3736300"/>
              <a:ext cx="59550" cy="9850"/>
            </a:xfrm>
            <a:custGeom>
              <a:avLst/>
              <a:gdLst/>
              <a:ahLst/>
              <a:cxnLst/>
              <a:rect l="l" t="t" r="r" b="b"/>
              <a:pathLst>
                <a:path w="2382" h="394" extrusionOk="0">
                  <a:moveTo>
                    <a:pt x="298" y="1"/>
                  </a:moveTo>
                  <a:cubicBezTo>
                    <a:pt x="215" y="84"/>
                    <a:pt x="60" y="1"/>
                    <a:pt x="0" y="155"/>
                  </a:cubicBezTo>
                  <a:cubicBezTo>
                    <a:pt x="750" y="370"/>
                    <a:pt x="1548" y="263"/>
                    <a:pt x="2322" y="394"/>
                  </a:cubicBezTo>
                  <a:cubicBezTo>
                    <a:pt x="2382" y="358"/>
                    <a:pt x="2382" y="310"/>
                    <a:pt x="2322" y="263"/>
                  </a:cubicBezTo>
                  <a:cubicBezTo>
                    <a:pt x="1667" y="13"/>
                    <a:pt x="965" y="144"/>
                    <a:pt x="29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32"/>
            <p:cNvSpPr/>
            <p:nvPr/>
          </p:nvSpPr>
          <p:spPr>
            <a:xfrm>
              <a:off x="5312850" y="3749925"/>
              <a:ext cx="51225" cy="7825"/>
            </a:xfrm>
            <a:custGeom>
              <a:avLst/>
              <a:gdLst/>
              <a:ahLst/>
              <a:cxnLst/>
              <a:rect l="l" t="t" r="r" b="b"/>
              <a:pathLst>
                <a:path w="2049" h="313" extrusionOk="0">
                  <a:moveTo>
                    <a:pt x="703" y="0"/>
                  </a:moveTo>
                  <a:cubicBezTo>
                    <a:pt x="624" y="0"/>
                    <a:pt x="545" y="5"/>
                    <a:pt x="465" y="15"/>
                  </a:cubicBezTo>
                  <a:cubicBezTo>
                    <a:pt x="394" y="69"/>
                    <a:pt x="313" y="69"/>
                    <a:pt x="234" y="69"/>
                  </a:cubicBezTo>
                  <a:cubicBezTo>
                    <a:pt x="155" y="69"/>
                    <a:pt x="78" y="69"/>
                    <a:pt x="13" y="122"/>
                  </a:cubicBezTo>
                  <a:cubicBezTo>
                    <a:pt x="1" y="194"/>
                    <a:pt x="13" y="241"/>
                    <a:pt x="84" y="253"/>
                  </a:cubicBezTo>
                  <a:cubicBezTo>
                    <a:pt x="501" y="265"/>
                    <a:pt x="917" y="301"/>
                    <a:pt x="1334" y="313"/>
                  </a:cubicBezTo>
                  <a:cubicBezTo>
                    <a:pt x="1572" y="313"/>
                    <a:pt x="1810" y="301"/>
                    <a:pt x="2049" y="289"/>
                  </a:cubicBezTo>
                  <a:lnTo>
                    <a:pt x="2049" y="170"/>
                  </a:lnTo>
                  <a:cubicBezTo>
                    <a:pt x="1592" y="150"/>
                    <a:pt x="1154" y="0"/>
                    <a:pt x="7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32"/>
            <p:cNvSpPr/>
            <p:nvPr/>
          </p:nvSpPr>
          <p:spPr>
            <a:xfrm>
              <a:off x="5360475" y="3742850"/>
              <a:ext cx="50325" cy="9250"/>
            </a:xfrm>
            <a:custGeom>
              <a:avLst/>
              <a:gdLst/>
              <a:ahLst/>
              <a:cxnLst/>
              <a:rect l="l" t="t" r="r" b="b"/>
              <a:pathLst>
                <a:path w="2013" h="370" extrusionOk="0">
                  <a:moveTo>
                    <a:pt x="405" y="12"/>
                  </a:moveTo>
                  <a:cubicBezTo>
                    <a:pt x="286" y="132"/>
                    <a:pt x="84" y="1"/>
                    <a:pt x="1" y="155"/>
                  </a:cubicBezTo>
                  <a:cubicBezTo>
                    <a:pt x="608" y="358"/>
                    <a:pt x="1263" y="286"/>
                    <a:pt x="1906" y="370"/>
                  </a:cubicBezTo>
                  <a:cubicBezTo>
                    <a:pt x="1929" y="370"/>
                    <a:pt x="1977" y="310"/>
                    <a:pt x="2013" y="286"/>
                  </a:cubicBezTo>
                  <a:cubicBezTo>
                    <a:pt x="1489" y="120"/>
                    <a:pt x="941" y="60"/>
                    <a:pt x="405" y="12"/>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32"/>
            <p:cNvSpPr/>
            <p:nvPr/>
          </p:nvSpPr>
          <p:spPr>
            <a:xfrm>
              <a:off x="5254525" y="3732425"/>
              <a:ext cx="44650" cy="8375"/>
            </a:xfrm>
            <a:custGeom>
              <a:avLst/>
              <a:gdLst/>
              <a:ahLst/>
              <a:cxnLst/>
              <a:rect l="l" t="t" r="r" b="b"/>
              <a:pathLst>
                <a:path w="1786" h="335" extrusionOk="0">
                  <a:moveTo>
                    <a:pt x="60" y="1"/>
                  </a:moveTo>
                  <a:cubicBezTo>
                    <a:pt x="0" y="60"/>
                    <a:pt x="0" y="108"/>
                    <a:pt x="60" y="168"/>
                  </a:cubicBezTo>
                  <a:cubicBezTo>
                    <a:pt x="536" y="334"/>
                    <a:pt x="1012" y="239"/>
                    <a:pt x="1488" y="299"/>
                  </a:cubicBezTo>
                  <a:cubicBezTo>
                    <a:pt x="1584" y="275"/>
                    <a:pt x="1726" y="275"/>
                    <a:pt x="1786" y="156"/>
                  </a:cubicBezTo>
                  <a:cubicBezTo>
                    <a:pt x="1691" y="132"/>
                    <a:pt x="1607" y="108"/>
                    <a:pt x="1488" y="96"/>
                  </a:cubicBezTo>
                  <a:cubicBezTo>
                    <a:pt x="1396" y="65"/>
                    <a:pt x="1299" y="58"/>
                    <a:pt x="1200" y="58"/>
                  </a:cubicBezTo>
                  <a:cubicBezTo>
                    <a:pt x="1114" y="58"/>
                    <a:pt x="1028" y="64"/>
                    <a:pt x="942" y="64"/>
                  </a:cubicBezTo>
                  <a:cubicBezTo>
                    <a:pt x="822" y="64"/>
                    <a:pt x="704" y="53"/>
                    <a:pt x="59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32"/>
            <p:cNvSpPr/>
            <p:nvPr/>
          </p:nvSpPr>
          <p:spPr>
            <a:xfrm>
              <a:off x="5267325" y="3749100"/>
              <a:ext cx="57150" cy="6350"/>
            </a:xfrm>
            <a:custGeom>
              <a:avLst/>
              <a:gdLst/>
              <a:ahLst/>
              <a:cxnLst/>
              <a:rect l="l" t="t" r="r" b="b"/>
              <a:pathLst>
                <a:path w="2286" h="254" extrusionOk="0">
                  <a:moveTo>
                    <a:pt x="738" y="1"/>
                  </a:moveTo>
                  <a:cubicBezTo>
                    <a:pt x="675" y="16"/>
                    <a:pt x="610" y="20"/>
                    <a:pt x="543" y="20"/>
                  </a:cubicBezTo>
                  <a:cubicBezTo>
                    <a:pt x="497" y="20"/>
                    <a:pt x="450" y="18"/>
                    <a:pt x="403" y="18"/>
                  </a:cubicBezTo>
                  <a:cubicBezTo>
                    <a:pt x="264" y="18"/>
                    <a:pt x="125" y="32"/>
                    <a:pt x="0" y="143"/>
                  </a:cubicBezTo>
                  <a:cubicBezTo>
                    <a:pt x="202" y="167"/>
                    <a:pt x="381" y="179"/>
                    <a:pt x="572" y="203"/>
                  </a:cubicBezTo>
                  <a:cubicBezTo>
                    <a:pt x="786" y="233"/>
                    <a:pt x="997" y="254"/>
                    <a:pt x="1208" y="254"/>
                  </a:cubicBezTo>
                  <a:cubicBezTo>
                    <a:pt x="1420" y="254"/>
                    <a:pt x="1631" y="233"/>
                    <a:pt x="1845" y="179"/>
                  </a:cubicBezTo>
                  <a:cubicBezTo>
                    <a:pt x="2000" y="143"/>
                    <a:pt x="2179" y="203"/>
                    <a:pt x="2286" y="48"/>
                  </a:cubicBezTo>
                  <a:cubicBezTo>
                    <a:pt x="1762" y="48"/>
                    <a:pt x="1250" y="36"/>
                    <a:pt x="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32"/>
            <p:cNvSpPr/>
            <p:nvPr/>
          </p:nvSpPr>
          <p:spPr>
            <a:xfrm>
              <a:off x="5198550" y="3727675"/>
              <a:ext cx="34250" cy="7175"/>
            </a:xfrm>
            <a:custGeom>
              <a:avLst/>
              <a:gdLst/>
              <a:ahLst/>
              <a:cxnLst/>
              <a:rect l="l" t="t" r="r" b="b"/>
              <a:pathLst>
                <a:path w="1370" h="287" extrusionOk="0">
                  <a:moveTo>
                    <a:pt x="13" y="0"/>
                  </a:moveTo>
                  <a:cubicBezTo>
                    <a:pt x="1" y="48"/>
                    <a:pt x="1" y="108"/>
                    <a:pt x="1" y="167"/>
                  </a:cubicBezTo>
                  <a:cubicBezTo>
                    <a:pt x="394" y="203"/>
                    <a:pt x="775" y="238"/>
                    <a:pt x="1167" y="286"/>
                  </a:cubicBezTo>
                  <a:cubicBezTo>
                    <a:pt x="1239" y="250"/>
                    <a:pt x="1310" y="227"/>
                    <a:pt x="1358" y="143"/>
                  </a:cubicBezTo>
                  <a:cubicBezTo>
                    <a:pt x="1370" y="84"/>
                    <a:pt x="1346" y="60"/>
                    <a:pt x="1287" y="48"/>
                  </a:cubicBezTo>
                  <a:cubicBezTo>
                    <a:pt x="1191" y="24"/>
                    <a:pt x="1120" y="24"/>
                    <a:pt x="1025" y="24"/>
                  </a:cubicBezTo>
                  <a:cubicBezTo>
                    <a:pt x="1025" y="48"/>
                    <a:pt x="1013" y="60"/>
                    <a:pt x="953" y="60"/>
                  </a:cubicBezTo>
                  <a:cubicBezTo>
                    <a:pt x="947" y="63"/>
                    <a:pt x="940" y="64"/>
                    <a:pt x="931" y="64"/>
                  </a:cubicBezTo>
                  <a:cubicBezTo>
                    <a:pt x="906" y="64"/>
                    <a:pt x="873" y="51"/>
                    <a:pt x="846" y="24"/>
                  </a:cubicBezTo>
                  <a:cubicBezTo>
                    <a:pt x="584" y="12"/>
                    <a:pt x="298" y="12"/>
                    <a:pt x="1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32"/>
            <p:cNvSpPr/>
            <p:nvPr/>
          </p:nvSpPr>
          <p:spPr>
            <a:xfrm>
              <a:off x="5228025" y="3730275"/>
              <a:ext cx="28600" cy="6650"/>
            </a:xfrm>
            <a:custGeom>
              <a:avLst/>
              <a:gdLst/>
              <a:ahLst/>
              <a:cxnLst/>
              <a:rect l="l" t="t" r="r" b="b"/>
              <a:pathLst>
                <a:path w="1144" h="266" extrusionOk="0">
                  <a:moveTo>
                    <a:pt x="666" y="1"/>
                  </a:moveTo>
                  <a:cubicBezTo>
                    <a:pt x="503" y="1"/>
                    <a:pt x="340" y="21"/>
                    <a:pt x="179" y="63"/>
                  </a:cubicBezTo>
                  <a:lnTo>
                    <a:pt x="0" y="194"/>
                  </a:lnTo>
                  <a:cubicBezTo>
                    <a:pt x="369" y="206"/>
                    <a:pt x="762" y="242"/>
                    <a:pt x="1131" y="265"/>
                  </a:cubicBezTo>
                  <a:lnTo>
                    <a:pt x="1131" y="99"/>
                  </a:lnTo>
                  <a:lnTo>
                    <a:pt x="1143" y="63"/>
                  </a:lnTo>
                  <a:cubicBezTo>
                    <a:pt x="989" y="21"/>
                    <a:pt x="828" y="1"/>
                    <a:pt x="66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32"/>
            <p:cNvSpPr/>
            <p:nvPr/>
          </p:nvSpPr>
          <p:spPr>
            <a:xfrm>
              <a:off x="5350050" y="3742550"/>
              <a:ext cx="20575" cy="4800"/>
            </a:xfrm>
            <a:custGeom>
              <a:avLst/>
              <a:gdLst/>
              <a:ahLst/>
              <a:cxnLst/>
              <a:rect l="l" t="t" r="r" b="b"/>
              <a:pathLst>
                <a:path w="823" h="192" extrusionOk="0">
                  <a:moveTo>
                    <a:pt x="1" y="1"/>
                  </a:moveTo>
                  <a:lnTo>
                    <a:pt x="1" y="132"/>
                  </a:lnTo>
                  <a:cubicBezTo>
                    <a:pt x="132" y="132"/>
                    <a:pt x="287" y="144"/>
                    <a:pt x="418" y="167"/>
                  </a:cubicBezTo>
                  <a:cubicBezTo>
                    <a:pt x="549" y="120"/>
                    <a:pt x="715" y="191"/>
                    <a:pt x="822" y="24"/>
                  </a:cubicBezTo>
                  <a:cubicBezTo>
                    <a:pt x="537" y="24"/>
                    <a:pt x="263" y="13"/>
                    <a:pt x="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32"/>
            <p:cNvSpPr/>
            <p:nvPr/>
          </p:nvSpPr>
          <p:spPr>
            <a:xfrm>
              <a:off x="5198850" y="3763925"/>
              <a:ext cx="133075" cy="11700"/>
            </a:xfrm>
            <a:custGeom>
              <a:avLst/>
              <a:gdLst/>
              <a:ahLst/>
              <a:cxnLst/>
              <a:rect l="l" t="t" r="r" b="b"/>
              <a:pathLst>
                <a:path w="5323" h="468" extrusionOk="0">
                  <a:moveTo>
                    <a:pt x="275" y="1"/>
                  </a:moveTo>
                  <a:cubicBezTo>
                    <a:pt x="182" y="1"/>
                    <a:pt x="92" y="9"/>
                    <a:pt x="1" y="27"/>
                  </a:cubicBezTo>
                  <a:lnTo>
                    <a:pt x="1" y="158"/>
                  </a:lnTo>
                  <a:cubicBezTo>
                    <a:pt x="60" y="205"/>
                    <a:pt x="108" y="265"/>
                    <a:pt x="155" y="301"/>
                  </a:cubicBezTo>
                  <a:cubicBezTo>
                    <a:pt x="513" y="301"/>
                    <a:pt x="882" y="324"/>
                    <a:pt x="1239" y="324"/>
                  </a:cubicBezTo>
                  <a:cubicBezTo>
                    <a:pt x="1394" y="396"/>
                    <a:pt x="1572" y="348"/>
                    <a:pt x="1715" y="420"/>
                  </a:cubicBezTo>
                  <a:cubicBezTo>
                    <a:pt x="1759" y="429"/>
                    <a:pt x="1804" y="435"/>
                    <a:pt x="1847" y="435"/>
                  </a:cubicBezTo>
                  <a:cubicBezTo>
                    <a:pt x="1909" y="435"/>
                    <a:pt x="1969" y="424"/>
                    <a:pt x="2025" y="396"/>
                  </a:cubicBezTo>
                  <a:cubicBezTo>
                    <a:pt x="2184" y="389"/>
                    <a:pt x="2339" y="371"/>
                    <a:pt x="2493" y="371"/>
                  </a:cubicBezTo>
                  <a:cubicBezTo>
                    <a:pt x="2615" y="371"/>
                    <a:pt x="2737" y="383"/>
                    <a:pt x="2858" y="420"/>
                  </a:cubicBezTo>
                  <a:lnTo>
                    <a:pt x="4287" y="467"/>
                  </a:lnTo>
                  <a:cubicBezTo>
                    <a:pt x="4364" y="443"/>
                    <a:pt x="4444" y="436"/>
                    <a:pt x="4525" y="436"/>
                  </a:cubicBezTo>
                  <a:cubicBezTo>
                    <a:pt x="4647" y="436"/>
                    <a:pt x="4771" y="452"/>
                    <a:pt x="4891" y="452"/>
                  </a:cubicBezTo>
                  <a:cubicBezTo>
                    <a:pt x="5045" y="452"/>
                    <a:pt x="5193" y="425"/>
                    <a:pt x="5323" y="301"/>
                  </a:cubicBezTo>
                  <a:cubicBezTo>
                    <a:pt x="4846" y="158"/>
                    <a:pt x="4334" y="229"/>
                    <a:pt x="3870" y="86"/>
                  </a:cubicBezTo>
                  <a:cubicBezTo>
                    <a:pt x="3662" y="45"/>
                    <a:pt x="3453" y="24"/>
                    <a:pt x="3245" y="24"/>
                  </a:cubicBezTo>
                  <a:cubicBezTo>
                    <a:pt x="3037" y="24"/>
                    <a:pt x="2828" y="45"/>
                    <a:pt x="2620" y="86"/>
                  </a:cubicBezTo>
                  <a:cubicBezTo>
                    <a:pt x="2549" y="110"/>
                    <a:pt x="2465" y="146"/>
                    <a:pt x="2382" y="158"/>
                  </a:cubicBezTo>
                  <a:cubicBezTo>
                    <a:pt x="2334" y="134"/>
                    <a:pt x="2287" y="122"/>
                    <a:pt x="2237" y="122"/>
                  </a:cubicBezTo>
                  <a:cubicBezTo>
                    <a:pt x="2188" y="122"/>
                    <a:pt x="2138" y="134"/>
                    <a:pt x="2084" y="158"/>
                  </a:cubicBezTo>
                  <a:cubicBezTo>
                    <a:pt x="1927" y="111"/>
                    <a:pt x="1768" y="101"/>
                    <a:pt x="1607" y="101"/>
                  </a:cubicBezTo>
                  <a:cubicBezTo>
                    <a:pt x="1477" y="101"/>
                    <a:pt x="1346" y="108"/>
                    <a:pt x="1216" y="108"/>
                  </a:cubicBezTo>
                  <a:cubicBezTo>
                    <a:pt x="1055" y="108"/>
                    <a:pt x="895" y="97"/>
                    <a:pt x="739" y="51"/>
                  </a:cubicBezTo>
                  <a:cubicBezTo>
                    <a:pt x="577" y="21"/>
                    <a:pt x="424" y="1"/>
                    <a:pt x="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32"/>
            <p:cNvSpPr/>
            <p:nvPr/>
          </p:nvSpPr>
          <p:spPr>
            <a:xfrm>
              <a:off x="5310175" y="3777375"/>
              <a:ext cx="39025" cy="6675"/>
            </a:xfrm>
            <a:custGeom>
              <a:avLst/>
              <a:gdLst/>
              <a:ahLst/>
              <a:cxnLst/>
              <a:rect l="l" t="t" r="r" b="b"/>
              <a:pathLst>
                <a:path w="1561" h="267" extrusionOk="0">
                  <a:moveTo>
                    <a:pt x="1024" y="1"/>
                  </a:moveTo>
                  <a:lnTo>
                    <a:pt x="1" y="48"/>
                  </a:lnTo>
                  <a:lnTo>
                    <a:pt x="1" y="167"/>
                  </a:lnTo>
                  <a:cubicBezTo>
                    <a:pt x="393" y="167"/>
                    <a:pt x="763" y="179"/>
                    <a:pt x="1132" y="203"/>
                  </a:cubicBezTo>
                  <a:cubicBezTo>
                    <a:pt x="1220" y="209"/>
                    <a:pt x="1326" y="266"/>
                    <a:pt x="1410" y="266"/>
                  </a:cubicBezTo>
                  <a:cubicBezTo>
                    <a:pt x="1485" y="266"/>
                    <a:pt x="1543" y="222"/>
                    <a:pt x="1560" y="60"/>
                  </a:cubicBezTo>
                  <a:cubicBezTo>
                    <a:pt x="1382" y="48"/>
                    <a:pt x="1203" y="25"/>
                    <a:pt x="102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32"/>
            <p:cNvSpPr/>
            <p:nvPr/>
          </p:nvSpPr>
          <p:spPr>
            <a:xfrm>
              <a:off x="5249450" y="3771100"/>
              <a:ext cx="20875" cy="3325"/>
            </a:xfrm>
            <a:custGeom>
              <a:avLst/>
              <a:gdLst/>
              <a:ahLst/>
              <a:cxnLst/>
              <a:rect l="l" t="t" r="r" b="b"/>
              <a:pathLst>
                <a:path w="835" h="133" extrusionOk="0">
                  <a:moveTo>
                    <a:pt x="434" y="0"/>
                  </a:moveTo>
                  <a:cubicBezTo>
                    <a:pt x="292" y="0"/>
                    <a:pt x="146" y="42"/>
                    <a:pt x="1" y="109"/>
                  </a:cubicBezTo>
                  <a:cubicBezTo>
                    <a:pt x="286" y="121"/>
                    <a:pt x="572" y="121"/>
                    <a:pt x="834" y="133"/>
                  </a:cubicBezTo>
                  <a:cubicBezTo>
                    <a:pt x="706" y="39"/>
                    <a:pt x="571" y="0"/>
                    <a:pt x="43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32"/>
            <p:cNvSpPr/>
            <p:nvPr/>
          </p:nvSpPr>
          <p:spPr>
            <a:xfrm>
              <a:off x="5229800" y="3771500"/>
              <a:ext cx="11950" cy="2925"/>
            </a:xfrm>
            <a:custGeom>
              <a:avLst/>
              <a:gdLst/>
              <a:ahLst/>
              <a:cxnLst/>
              <a:rect l="l" t="t" r="r" b="b"/>
              <a:pathLst>
                <a:path w="478" h="117" extrusionOk="0">
                  <a:moveTo>
                    <a:pt x="206" y="0"/>
                  </a:moveTo>
                  <a:cubicBezTo>
                    <a:pt x="138" y="0"/>
                    <a:pt x="69" y="12"/>
                    <a:pt x="1" y="21"/>
                  </a:cubicBezTo>
                  <a:cubicBezTo>
                    <a:pt x="156" y="117"/>
                    <a:pt x="310" y="117"/>
                    <a:pt x="477" y="117"/>
                  </a:cubicBezTo>
                  <a:cubicBezTo>
                    <a:pt x="399" y="25"/>
                    <a:pt x="305" y="0"/>
                    <a:pt x="20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32"/>
            <p:cNvSpPr/>
            <p:nvPr/>
          </p:nvSpPr>
          <p:spPr>
            <a:xfrm>
              <a:off x="5224150" y="3713700"/>
              <a:ext cx="14325" cy="4425"/>
            </a:xfrm>
            <a:custGeom>
              <a:avLst/>
              <a:gdLst/>
              <a:ahLst/>
              <a:cxnLst/>
              <a:rect l="l" t="t" r="r" b="b"/>
              <a:pathLst>
                <a:path w="573" h="177" extrusionOk="0">
                  <a:moveTo>
                    <a:pt x="206" y="1"/>
                  </a:moveTo>
                  <a:cubicBezTo>
                    <a:pt x="139" y="1"/>
                    <a:pt x="71" y="7"/>
                    <a:pt x="1" y="24"/>
                  </a:cubicBezTo>
                  <a:lnTo>
                    <a:pt x="1" y="131"/>
                  </a:lnTo>
                  <a:cubicBezTo>
                    <a:pt x="95" y="162"/>
                    <a:pt x="196" y="177"/>
                    <a:pt x="298" y="177"/>
                  </a:cubicBezTo>
                  <a:cubicBezTo>
                    <a:pt x="390" y="177"/>
                    <a:pt x="482" y="165"/>
                    <a:pt x="572" y="143"/>
                  </a:cubicBezTo>
                  <a:lnTo>
                    <a:pt x="572" y="47"/>
                  </a:lnTo>
                  <a:cubicBezTo>
                    <a:pt x="455" y="24"/>
                    <a:pt x="333" y="1"/>
                    <a:pt x="20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32"/>
            <p:cNvSpPr/>
            <p:nvPr/>
          </p:nvSpPr>
          <p:spPr>
            <a:xfrm>
              <a:off x="5198550" y="3711300"/>
              <a:ext cx="4500" cy="3300"/>
            </a:xfrm>
            <a:custGeom>
              <a:avLst/>
              <a:gdLst/>
              <a:ahLst/>
              <a:cxnLst/>
              <a:rect l="l" t="t" r="r" b="b"/>
              <a:pathLst>
                <a:path w="180" h="132" extrusionOk="0">
                  <a:moveTo>
                    <a:pt x="48" y="1"/>
                  </a:moveTo>
                  <a:cubicBezTo>
                    <a:pt x="36" y="24"/>
                    <a:pt x="13" y="48"/>
                    <a:pt x="1" y="72"/>
                  </a:cubicBezTo>
                  <a:cubicBezTo>
                    <a:pt x="60" y="84"/>
                    <a:pt x="120" y="120"/>
                    <a:pt x="179" y="131"/>
                  </a:cubicBezTo>
                  <a:lnTo>
                    <a:pt x="4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32"/>
            <p:cNvSpPr/>
            <p:nvPr/>
          </p:nvSpPr>
          <p:spPr>
            <a:xfrm>
              <a:off x="5217300" y="3764200"/>
              <a:ext cx="33675" cy="3975"/>
            </a:xfrm>
            <a:custGeom>
              <a:avLst/>
              <a:gdLst/>
              <a:ahLst/>
              <a:cxnLst/>
              <a:rect l="l" t="t" r="r" b="b"/>
              <a:pathLst>
                <a:path w="1347" h="159" extrusionOk="0">
                  <a:moveTo>
                    <a:pt x="709" y="1"/>
                  </a:moveTo>
                  <a:cubicBezTo>
                    <a:pt x="491" y="1"/>
                    <a:pt x="274" y="28"/>
                    <a:pt x="61" y="28"/>
                  </a:cubicBezTo>
                  <a:cubicBezTo>
                    <a:pt x="41" y="28"/>
                    <a:pt x="21" y="28"/>
                    <a:pt x="1" y="28"/>
                  </a:cubicBezTo>
                  <a:lnTo>
                    <a:pt x="1" y="28"/>
                  </a:lnTo>
                  <a:cubicBezTo>
                    <a:pt x="194" y="132"/>
                    <a:pt x="391" y="159"/>
                    <a:pt x="589" y="159"/>
                  </a:cubicBezTo>
                  <a:cubicBezTo>
                    <a:pt x="796" y="159"/>
                    <a:pt x="1004" y="130"/>
                    <a:pt x="1207" y="130"/>
                  </a:cubicBezTo>
                  <a:cubicBezTo>
                    <a:pt x="1254" y="130"/>
                    <a:pt x="1300" y="131"/>
                    <a:pt x="1346" y="135"/>
                  </a:cubicBezTo>
                  <a:cubicBezTo>
                    <a:pt x="1137" y="28"/>
                    <a:pt x="923" y="1"/>
                    <a:pt x="70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32"/>
            <p:cNvSpPr/>
            <p:nvPr/>
          </p:nvSpPr>
          <p:spPr>
            <a:xfrm>
              <a:off x="5262850" y="3760500"/>
              <a:ext cx="32775" cy="5550"/>
            </a:xfrm>
            <a:custGeom>
              <a:avLst/>
              <a:gdLst/>
              <a:ahLst/>
              <a:cxnLst/>
              <a:rect l="l" t="t" r="r" b="b"/>
              <a:pathLst>
                <a:path w="1311" h="222" extrusionOk="0">
                  <a:moveTo>
                    <a:pt x="723" y="1"/>
                  </a:moveTo>
                  <a:cubicBezTo>
                    <a:pt x="523" y="1"/>
                    <a:pt x="320" y="24"/>
                    <a:pt x="119" y="24"/>
                  </a:cubicBezTo>
                  <a:cubicBezTo>
                    <a:pt x="79" y="24"/>
                    <a:pt x="40" y="23"/>
                    <a:pt x="0" y="21"/>
                  </a:cubicBezTo>
                  <a:lnTo>
                    <a:pt x="0" y="21"/>
                  </a:lnTo>
                  <a:cubicBezTo>
                    <a:pt x="36" y="57"/>
                    <a:pt x="48" y="104"/>
                    <a:pt x="36" y="140"/>
                  </a:cubicBezTo>
                  <a:cubicBezTo>
                    <a:pt x="60" y="164"/>
                    <a:pt x="96" y="188"/>
                    <a:pt x="119" y="199"/>
                  </a:cubicBezTo>
                  <a:cubicBezTo>
                    <a:pt x="335" y="213"/>
                    <a:pt x="543" y="222"/>
                    <a:pt x="749" y="222"/>
                  </a:cubicBezTo>
                  <a:cubicBezTo>
                    <a:pt x="917" y="222"/>
                    <a:pt x="1084" y="216"/>
                    <a:pt x="1251" y="199"/>
                  </a:cubicBezTo>
                  <a:cubicBezTo>
                    <a:pt x="1274" y="176"/>
                    <a:pt x="1298" y="140"/>
                    <a:pt x="1310" y="116"/>
                  </a:cubicBezTo>
                  <a:cubicBezTo>
                    <a:pt x="1120" y="24"/>
                    <a:pt x="923" y="1"/>
                    <a:pt x="72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32"/>
            <p:cNvSpPr/>
            <p:nvPr/>
          </p:nvSpPr>
          <p:spPr>
            <a:xfrm>
              <a:off x="5258375" y="3763975"/>
              <a:ext cx="6875" cy="3600"/>
            </a:xfrm>
            <a:custGeom>
              <a:avLst/>
              <a:gdLst/>
              <a:ahLst/>
              <a:cxnLst/>
              <a:rect l="l" t="t" r="r" b="b"/>
              <a:pathLst>
                <a:path w="275" h="144" extrusionOk="0">
                  <a:moveTo>
                    <a:pt x="215" y="1"/>
                  </a:moveTo>
                  <a:lnTo>
                    <a:pt x="227" y="25"/>
                  </a:lnTo>
                  <a:cubicBezTo>
                    <a:pt x="156" y="60"/>
                    <a:pt x="84" y="96"/>
                    <a:pt x="1" y="144"/>
                  </a:cubicBezTo>
                  <a:lnTo>
                    <a:pt x="263" y="144"/>
                  </a:lnTo>
                  <a:cubicBezTo>
                    <a:pt x="275" y="84"/>
                    <a:pt x="263" y="37"/>
                    <a:pt x="21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32"/>
            <p:cNvSpPr/>
            <p:nvPr/>
          </p:nvSpPr>
          <p:spPr>
            <a:xfrm>
              <a:off x="5338450" y="3779475"/>
              <a:ext cx="33075" cy="6550"/>
            </a:xfrm>
            <a:custGeom>
              <a:avLst/>
              <a:gdLst/>
              <a:ahLst/>
              <a:cxnLst/>
              <a:rect l="l" t="t" r="r" b="b"/>
              <a:pathLst>
                <a:path w="1323" h="262" extrusionOk="0">
                  <a:moveTo>
                    <a:pt x="429" y="0"/>
                  </a:moveTo>
                  <a:cubicBezTo>
                    <a:pt x="334" y="155"/>
                    <a:pt x="132" y="71"/>
                    <a:pt x="1" y="131"/>
                  </a:cubicBezTo>
                  <a:cubicBezTo>
                    <a:pt x="13" y="155"/>
                    <a:pt x="36" y="202"/>
                    <a:pt x="48" y="238"/>
                  </a:cubicBezTo>
                  <a:cubicBezTo>
                    <a:pt x="477" y="250"/>
                    <a:pt x="894" y="250"/>
                    <a:pt x="1322" y="262"/>
                  </a:cubicBezTo>
                  <a:cubicBezTo>
                    <a:pt x="1322" y="214"/>
                    <a:pt x="1310" y="179"/>
                    <a:pt x="1310" y="131"/>
                  </a:cubicBezTo>
                  <a:cubicBezTo>
                    <a:pt x="1013" y="83"/>
                    <a:pt x="727" y="36"/>
                    <a:pt x="42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32"/>
            <p:cNvSpPr/>
            <p:nvPr/>
          </p:nvSpPr>
          <p:spPr>
            <a:xfrm>
              <a:off x="5364050" y="3903875"/>
              <a:ext cx="3000" cy="7475"/>
            </a:xfrm>
            <a:custGeom>
              <a:avLst/>
              <a:gdLst/>
              <a:ahLst/>
              <a:cxnLst/>
              <a:rect l="l" t="t" r="r" b="b"/>
              <a:pathLst>
                <a:path w="120" h="299" extrusionOk="0">
                  <a:moveTo>
                    <a:pt x="120" y="1"/>
                  </a:moveTo>
                  <a:cubicBezTo>
                    <a:pt x="24" y="84"/>
                    <a:pt x="1" y="179"/>
                    <a:pt x="1" y="298"/>
                  </a:cubicBezTo>
                  <a:cubicBezTo>
                    <a:pt x="36" y="298"/>
                    <a:pt x="84" y="287"/>
                    <a:pt x="108" y="275"/>
                  </a:cubicBezTo>
                  <a:cubicBezTo>
                    <a:pt x="108" y="179"/>
                    <a:pt x="120" y="96"/>
                    <a:pt x="12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32"/>
            <p:cNvSpPr/>
            <p:nvPr/>
          </p:nvSpPr>
          <p:spPr>
            <a:xfrm>
              <a:off x="5392925" y="3845250"/>
              <a:ext cx="3300" cy="1425"/>
            </a:xfrm>
            <a:custGeom>
              <a:avLst/>
              <a:gdLst/>
              <a:ahLst/>
              <a:cxnLst/>
              <a:rect l="l" t="t" r="r" b="b"/>
              <a:pathLst>
                <a:path w="132" h="57" extrusionOk="0">
                  <a:moveTo>
                    <a:pt x="96" y="0"/>
                  </a:moveTo>
                  <a:cubicBezTo>
                    <a:pt x="60" y="12"/>
                    <a:pt x="24" y="24"/>
                    <a:pt x="0" y="48"/>
                  </a:cubicBezTo>
                  <a:cubicBezTo>
                    <a:pt x="18" y="54"/>
                    <a:pt x="39" y="57"/>
                    <a:pt x="61" y="57"/>
                  </a:cubicBezTo>
                  <a:cubicBezTo>
                    <a:pt x="84" y="57"/>
                    <a:pt x="108" y="54"/>
                    <a:pt x="131" y="48"/>
                  </a:cubicBezTo>
                  <a:cubicBezTo>
                    <a:pt x="131" y="24"/>
                    <a:pt x="96" y="0"/>
                    <a:pt x="9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32"/>
            <p:cNvSpPr/>
            <p:nvPr/>
          </p:nvSpPr>
          <p:spPr>
            <a:xfrm>
              <a:off x="5457825" y="2755825"/>
              <a:ext cx="28000" cy="9475"/>
            </a:xfrm>
            <a:custGeom>
              <a:avLst/>
              <a:gdLst/>
              <a:ahLst/>
              <a:cxnLst/>
              <a:rect l="l" t="t" r="r" b="b"/>
              <a:pathLst>
                <a:path w="1120" h="379" extrusionOk="0">
                  <a:moveTo>
                    <a:pt x="119" y="1"/>
                  </a:moveTo>
                  <a:cubicBezTo>
                    <a:pt x="83" y="24"/>
                    <a:pt x="36" y="24"/>
                    <a:pt x="24" y="24"/>
                  </a:cubicBezTo>
                  <a:cubicBezTo>
                    <a:pt x="24" y="120"/>
                    <a:pt x="0" y="215"/>
                    <a:pt x="0" y="310"/>
                  </a:cubicBezTo>
                  <a:cubicBezTo>
                    <a:pt x="83" y="360"/>
                    <a:pt x="171" y="379"/>
                    <a:pt x="261" y="379"/>
                  </a:cubicBezTo>
                  <a:cubicBezTo>
                    <a:pt x="364" y="379"/>
                    <a:pt x="470" y="354"/>
                    <a:pt x="572" y="322"/>
                  </a:cubicBezTo>
                  <a:cubicBezTo>
                    <a:pt x="595" y="316"/>
                    <a:pt x="616" y="313"/>
                    <a:pt x="637" y="313"/>
                  </a:cubicBezTo>
                  <a:cubicBezTo>
                    <a:pt x="658" y="313"/>
                    <a:pt x="679" y="316"/>
                    <a:pt x="702" y="322"/>
                  </a:cubicBezTo>
                  <a:cubicBezTo>
                    <a:pt x="833" y="310"/>
                    <a:pt x="976" y="286"/>
                    <a:pt x="1107" y="262"/>
                  </a:cubicBezTo>
                  <a:cubicBezTo>
                    <a:pt x="1119" y="191"/>
                    <a:pt x="1119" y="120"/>
                    <a:pt x="1119" y="48"/>
                  </a:cubicBezTo>
                  <a:cubicBezTo>
                    <a:pt x="774" y="24"/>
                    <a:pt x="452" y="12"/>
                    <a:pt x="11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32"/>
            <p:cNvSpPr/>
            <p:nvPr/>
          </p:nvSpPr>
          <p:spPr>
            <a:xfrm>
              <a:off x="5457225" y="2763575"/>
              <a:ext cx="14000" cy="3625"/>
            </a:xfrm>
            <a:custGeom>
              <a:avLst/>
              <a:gdLst/>
              <a:ahLst/>
              <a:cxnLst/>
              <a:rect l="l" t="t" r="r" b="b"/>
              <a:pathLst>
                <a:path w="560" h="145" extrusionOk="0">
                  <a:moveTo>
                    <a:pt x="0" y="0"/>
                  </a:moveTo>
                  <a:cubicBezTo>
                    <a:pt x="97" y="97"/>
                    <a:pt x="194" y="144"/>
                    <a:pt x="289" y="144"/>
                  </a:cubicBezTo>
                  <a:cubicBezTo>
                    <a:pt x="381" y="144"/>
                    <a:pt x="472" y="100"/>
                    <a:pt x="560" y="12"/>
                  </a:cubicBezTo>
                  <a:cubicBezTo>
                    <a:pt x="381" y="12"/>
                    <a:pt x="191"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32"/>
            <p:cNvSpPr/>
            <p:nvPr/>
          </p:nvSpPr>
          <p:spPr>
            <a:xfrm>
              <a:off x="5428050" y="2827850"/>
              <a:ext cx="4475" cy="6875"/>
            </a:xfrm>
            <a:custGeom>
              <a:avLst/>
              <a:gdLst/>
              <a:ahLst/>
              <a:cxnLst/>
              <a:rect l="l" t="t" r="r" b="b"/>
              <a:pathLst>
                <a:path w="179" h="275" extrusionOk="0">
                  <a:moveTo>
                    <a:pt x="48" y="1"/>
                  </a:moveTo>
                  <a:lnTo>
                    <a:pt x="48" y="1"/>
                  </a:lnTo>
                  <a:cubicBezTo>
                    <a:pt x="36" y="96"/>
                    <a:pt x="24" y="191"/>
                    <a:pt x="0" y="275"/>
                  </a:cubicBezTo>
                  <a:cubicBezTo>
                    <a:pt x="179" y="215"/>
                    <a:pt x="179" y="120"/>
                    <a:pt x="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32"/>
            <p:cNvSpPr/>
            <p:nvPr/>
          </p:nvSpPr>
          <p:spPr>
            <a:xfrm>
              <a:off x="5432225" y="2842450"/>
              <a:ext cx="3875" cy="3750"/>
            </a:xfrm>
            <a:custGeom>
              <a:avLst/>
              <a:gdLst/>
              <a:ahLst/>
              <a:cxnLst/>
              <a:rect l="l" t="t" r="r" b="b"/>
              <a:pathLst>
                <a:path w="155" h="150" extrusionOk="0">
                  <a:moveTo>
                    <a:pt x="0" y="0"/>
                  </a:moveTo>
                  <a:lnTo>
                    <a:pt x="0" y="131"/>
                  </a:lnTo>
                  <a:cubicBezTo>
                    <a:pt x="24" y="143"/>
                    <a:pt x="48" y="149"/>
                    <a:pt x="73" y="149"/>
                  </a:cubicBezTo>
                  <a:cubicBezTo>
                    <a:pt x="98" y="149"/>
                    <a:pt x="125" y="143"/>
                    <a:pt x="155" y="131"/>
                  </a:cubicBezTo>
                  <a:cubicBezTo>
                    <a:pt x="107" y="95"/>
                    <a:pt x="48"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32"/>
            <p:cNvSpPr/>
            <p:nvPr/>
          </p:nvSpPr>
          <p:spPr>
            <a:xfrm>
              <a:off x="5421800" y="2795425"/>
              <a:ext cx="3000" cy="3875"/>
            </a:xfrm>
            <a:custGeom>
              <a:avLst/>
              <a:gdLst/>
              <a:ahLst/>
              <a:cxnLst/>
              <a:rect l="l" t="t" r="r" b="b"/>
              <a:pathLst>
                <a:path w="120" h="155" extrusionOk="0">
                  <a:moveTo>
                    <a:pt x="119" y="0"/>
                  </a:moveTo>
                  <a:cubicBezTo>
                    <a:pt x="72" y="48"/>
                    <a:pt x="48" y="107"/>
                    <a:pt x="0" y="155"/>
                  </a:cubicBezTo>
                  <a:cubicBezTo>
                    <a:pt x="48" y="107"/>
                    <a:pt x="72" y="71"/>
                    <a:pt x="11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32"/>
            <p:cNvSpPr/>
            <p:nvPr/>
          </p:nvSpPr>
          <p:spPr>
            <a:xfrm>
              <a:off x="5951325" y="3483900"/>
              <a:ext cx="55400" cy="4775"/>
            </a:xfrm>
            <a:custGeom>
              <a:avLst/>
              <a:gdLst/>
              <a:ahLst/>
              <a:cxnLst/>
              <a:rect l="l" t="t" r="r" b="b"/>
              <a:pathLst>
                <a:path w="2216" h="191" extrusionOk="0">
                  <a:moveTo>
                    <a:pt x="1203" y="0"/>
                  </a:moveTo>
                  <a:lnTo>
                    <a:pt x="48" y="48"/>
                  </a:lnTo>
                  <a:cubicBezTo>
                    <a:pt x="1" y="95"/>
                    <a:pt x="1" y="131"/>
                    <a:pt x="60" y="167"/>
                  </a:cubicBezTo>
                  <a:lnTo>
                    <a:pt x="1060" y="167"/>
                  </a:lnTo>
                  <a:cubicBezTo>
                    <a:pt x="1251" y="179"/>
                    <a:pt x="1441" y="179"/>
                    <a:pt x="1632" y="191"/>
                  </a:cubicBezTo>
                  <a:cubicBezTo>
                    <a:pt x="1810" y="179"/>
                    <a:pt x="2013" y="167"/>
                    <a:pt x="2215" y="131"/>
                  </a:cubicBezTo>
                  <a:cubicBezTo>
                    <a:pt x="2215" y="107"/>
                    <a:pt x="2215" y="60"/>
                    <a:pt x="2203" y="36"/>
                  </a:cubicBezTo>
                  <a:cubicBezTo>
                    <a:pt x="1870" y="12"/>
                    <a:pt x="1536" y="12"/>
                    <a:pt x="120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32"/>
            <p:cNvSpPr/>
            <p:nvPr/>
          </p:nvSpPr>
          <p:spPr>
            <a:xfrm>
              <a:off x="5871550" y="3480325"/>
              <a:ext cx="52725" cy="5800"/>
            </a:xfrm>
            <a:custGeom>
              <a:avLst/>
              <a:gdLst/>
              <a:ahLst/>
              <a:cxnLst/>
              <a:rect l="l" t="t" r="r" b="b"/>
              <a:pathLst>
                <a:path w="2109" h="232" extrusionOk="0">
                  <a:moveTo>
                    <a:pt x="798" y="0"/>
                  </a:moveTo>
                  <a:cubicBezTo>
                    <a:pt x="536" y="12"/>
                    <a:pt x="298" y="24"/>
                    <a:pt x="60" y="36"/>
                  </a:cubicBezTo>
                  <a:cubicBezTo>
                    <a:pt x="1" y="84"/>
                    <a:pt x="1" y="119"/>
                    <a:pt x="60" y="155"/>
                  </a:cubicBezTo>
                  <a:cubicBezTo>
                    <a:pt x="263" y="179"/>
                    <a:pt x="465" y="179"/>
                    <a:pt x="656" y="191"/>
                  </a:cubicBezTo>
                  <a:lnTo>
                    <a:pt x="1346" y="191"/>
                  </a:lnTo>
                  <a:cubicBezTo>
                    <a:pt x="1381" y="205"/>
                    <a:pt x="1416" y="211"/>
                    <a:pt x="1453" y="211"/>
                  </a:cubicBezTo>
                  <a:cubicBezTo>
                    <a:pt x="1479" y="211"/>
                    <a:pt x="1507" y="208"/>
                    <a:pt x="1537" y="203"/>
                  </a:cubicBezTo>
                  <a:cubicBezTo>
                    <a:pt x="1632" y="191"/>
                    <a:pt x="1703" y="191"/>
                    <a:pt x="1787" y="191"/>
                  </a:cubicBezTo>
                  <a:cubicBezTo>
                    <a:pt x="1834" y="217"/>
                    <a:pt x="1881" y="232"/>
                    <a:pt x="1929" y="232"/>
                  </a:cubicBezTo>
                  <a:cubicBezTo>
                    <a:pt x="1988" y="232"/>
                    <a:pt x="2048" y="208"/>
                    <a:pt x="2108" y="155"/>
                  </a:cubicBezTo>
                  <a:cubicBezTo>
                    <a:pt x="1965" y="36"/>
                    <a:pt x="1787" y="72"/>
                    <a:pt x="1644" y="12"/>
                  </a:cubicBezTo>
                  <a:cubicBezTo>
                    <a:pt x="1489" y="38"/>
                    <a:pt x="1335" y="60"/>
                    <a:pt x="1182" y="60"/>
                  </a:cubicBezTo>
                  <a:cubicBezTo>
                    <a:pt x="1053" y="60"/>
                    <a:pt x="924" y="44"/>
                    <a:pt x="79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32"/>
            <p:cNvSpPr/>
            <p:nvPr/>
          </p:nvSpPr>
          <p:spPr>
            <a:xfrm>
              <a:off x="5915900" y="3484200"/>
              <a:ext cx="19375" cy="3875"/>
            </a:xfrm>
            <a:custGeom>
              <a:avLst/>
              <a:gdLst/>
              <a:ahLst/>
              <a:cxnLst/>
              <a:rect l="l" t="t" r="r" b="b"/>
              <a:pathLst>
                <a:path w="775" h="155" extrusionOk="0">
                  <a:moveTo>
                    <a:pt x="310" y="0"/>
                  </a:moveTo>
                  <a:cubicBezTo>
                    <a:pt x="215" y="24"/>
                    <a:pt x="108" y="24"/>
                    <a:pt x="1" y="36"/>
                  </a:cubicBezTo>
                  <a:cubicBezTo>
                    <a:pt x="60" y="83"/>
                    <a:pt x="108" y="119"/>
                    <a:pt x="144" y="155"/>
                  </a:cubicBezTo>
                  <a:lnTo>
                    <a:pt x="727" y="155"/>
                  </a:lnTo>
                  <a:cubicBezTo>
                    <a:pt x="775" y="107"/>
                    <a:pt x="775" y="60"/>
                    <a:pt x="727" y="24"/>
                  </a:cubicBezTo>
                  <a:cubicBezTo>
                    <a:pt x="596" y="24"/>
                    <a:pt x="453" y="0"/>
                    <a:pt x="31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32"/>
            <p:cNvSpPr/>
            <p:nvPr/>
          </p:nvSpPr>
          <p:spPr>
            <a:xfrm>
              <a:off x="5931075" y="3484200"/>
              <a:ext cx="11950" cy="11025"/>
            </a:xfrm>
            <a:custGeom>
              <a:avLst/>
              <a:gdLst/>
              <a:ahLst/>
              <a:cxnLst/>
              <a:rect l="l" t="t" r="r" b="b"/>
              <a:pathLst>
                <a:path w="478" h="441" extrusionOk="0">
                  <a:moveTo>
                    <a:pt x="418" y="0"/>
                  </a:moveTo>
                  <a:cubicBezTo>
                    <a:pt x="334" y="24"/>
                    <a:pt x="227" y="24"/>
                    <a:pt x="144" y="24"/>
                  </a:cubicBezTo>
                  <a:lnTo>
                    <a:pt x="144" y="155"/>
                  </a:lnTo>
                  <a:cubicBezTo>
                    <a:pt x="84" y="262"/>
                    <a:pt x="37" y="345"/>
                    <a:pt x="1" y="441"/>
                  </a:cubicBezTo>
                  <a:lnTo>
                    <a:pt x="287" y="441"/>
                  </a:lnTo>
                  <a:cubicBezTo>
                    <a:pt x="394" y="357"/>
                    <a:pt x="334" y="226"/>
                    <a:pt x="418" y="155"/>
                  </a:cubicBezTo>
                  <a:cubicBezTo>
                    <a:pt x="477" y="95"/>
                    <a:pt x="477" y="48"/>
                    <a:pt x="418"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32"/>
            <p:cNvSpPr/>
            <p:nvPr/>
          </p:nvSpPr>
          <p:spPr>
            <a:xfrm>
              <a:off x="5941500" y="3483750"/>
              <a:ext cx="11050" cy="4325"/>
            </a:xfrm>
            <a:custGeom>
              <a:avLst/>
              <a:gdLst/>
              <a:ahLst/>
              <a:cxnLst/>
              <a:rect l="l" t="t" r="r" b="b"/>
              <a:pathLst>
                <a:path w="442" h="173" extrusionOk="0">
                  <a:moveTo>
                    <a:pt x="148" y="1"/>
                  </a:moveTo>
                  <a:cubicBezTo>
                    <a:pt x="101" y="1"/>
                    <a:pt x="52" y="6"/>
                    <a:pt x="1" y="18"/>
                  </a:cubicBezTo>
                  <a:lnTo>
                    <a:pt x="1" y="173"/>
                  </a:lnTo>
                  <a:lnTo>
                    <a:pt x="441" y="173"/>
                  </a:lnTo>
                  <a:cubicBezTo>
                    <a:pt x="441" y="125"/>
                    <a:pt x="417" y="101"/>
                    <a:pt x="417" y="54"/>
                  </a:cubicBezTo>
                  <a:cubicBezTo>
                    <a:pt x="330" y="22"/>
                    <a:pt x="243" y="1"/>
                    <a:pt x="1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32"/>
            <p:cNvSpPr/>
            <p:nvPr/>
          </p:nvSpPr>
          <p:spPr>
            <a:xfrm>
              <a:off x="5866500" y="3480275"/>
              <a:ext cx="7175" cy="3950"/>
            </a:xfrm>
            <a:custGeom>
              <a:avLst/>
              <a:gdLst/>
              <a:ahLst/>
              <a:cxnLst/>
              <a:rect l="l" t="t" r="r" b="b"/>
              <a:pathLst>
                <a:path w="287" h="158" extrusionOk="0">
                  <a:moveTo>
                    <a:pt x="144" y="1"/>
                  </a:moveTo>
                  <a:cubicBezTo>
                    <a:pt x="93" y="1"/>
                    <a:pt x="45" y="13"/>
                    <a:pt x="0" y="26"/>
                  </a:cubicBezTo>
                  <a:cubicBezTo>
                    <a:pt x="60" y="133"/>
                    <a:pt x="167" y="157"/>
                    <a:pt x="286" y="157"/>
                  </a:cubicBezTo>
                  <a:lnTo>
                    <a:pt x="286" y="38"/>
                  </a:lnTo>
                  <a:cubicBezTo>
                    <a:pt x="236" y="10"/>
                    <a:pt x="189" y="1"/>
                    <a:pt x="14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32"/>
            <p:cNvSpPr/>
            <p:nvPr/>
          </p:nvSpPr>
          <p:spPr>
            <a:xfrm>
              <a:off x="5848625" y="3480625"/>
              <a:ext cx="4500" cy="3600"/>
            </a:xfrm>
            <a:custGeom>
              <a:avLst/>
              <a:gdLst/>
              <a:ahLst/>
              <a:cxnLst/>
              <a:rect l="l" t="t" r="r" b="b"/>
              <a:pathLst>
                <a:path w="180" h="144" extrusionOk="0">
                  <a:moveTo>
                    <a:pt x="1" y="0"/>
                  </a:moveTo>
                  <a:cubicBezTo>
                    <a:pt x="49" y="60"/>
                    <a:pt x="84" y="107"/>
                    <a:pt x="132" y="143"/>
                  </a:cubicBezTo>
                  <a:cubicBezTo>
                    <a:pt x="180" y="107"/>
                    <a:pt x="180" y="60"/>
                    <a:pt x="132" y="12"/>
                  </a:cubicBezTo>
                  <a:cubicBezTo>
                    <a:pt x="84" y="0"/>
                    <a:pt x="37"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32"/>
            <p:cNvSpPr/>
            <p:nvPr/>
          </p:nvSpPr>
          <p:spPr>
            <a:xfrm>
              <a:off x="5859050" y="3480925"/>
              <a:ext cx="3600" cy="1925"/>
            </a:xfrm>
            <a:custGeom>
              <a:avLst/>
              <a:gdLst/>
              <a:ahLst/>
              <a:cxnLst/>
              <a:rect l="l" t="t" r="r" b="b"/>
              <a:pathLst>
                <a:path w="144" h="77" extrusionOk="0">
                  <a:moveTo>
                    <a:pt x="1" y="0"/>
                  </a:moveTo>
                  <a:cubicBezTo>
                    <a:pt x="13" y="12"/>
                    <a:pt x="24" y="48"/>
                    <a:pt x="48" y="60"/>
                  </a:cubicBezTo>
                  <a:cubicBezTo>
                    <a:pt x="60" y="71"/>
                    <a:pt x="71" y="76"/>
                    <a:pt x="82" y="76"/>
                  </a:cubicBezTo>
                  <a:cubicBezTo>
                    <a:pt x="106" y="76"/>
                    <a:pt x="127" y="52"/>
                    <a:pt x="144" y="12"/>
                  </a:cubicBezTo>
                  <a:cubicBezTo>
                    <a:pt x="84" y="12"/>
                    <a:pt x="48"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32"/>
            <p:cNvSpPr/>
            <p:nvPr/>
          </p:nvSpPr>
          <p:spPr>
            <a:xfrm>
              <a:off x="5851900" y="3480925"/>
              <a:ext cx="3900" cy="3300"/>
            </a:xfrm>
            <a:custGeom>
              <a:avLst/>
              <a:gdLst/>
              <a:ahLst/>
              <a:cxnLst/>
              <a:rect l="l" t="t" r="r" b="b"/>
              <a:pathLst>
                <a:path w="156" h="132" extrusionOk="0">
                  <a:moveTo>
                    <a:pt x="1" y="0"/>
                  </a:moveTo>
                  <a:lnTo>
                    <a:pt x="1" y="131"/>
                  </a:lnTo>
                  <a:cubicBezTo>
                    <a:pt x="49" y="95"/>
                    <a:pt x="96" y="4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32"/>
            <p:cNvSpPr/>
            <p:nvPr/>
          </p:nvSpPr>
          <p:spPr>
            <a:xfrm>
              <a:off x="5841200" y="3548675"/>
              <a:ext cx="36325" cy="4300"/>
            </a:xfrm>
            <a:custGeom>
              <a:avLst/>
              <a:gdLst/>
              <a:ahLst/>
              <a:cxnLst/>
              <a:rect l="l" t="t" r="r" b="b"/>
              <a:pathLst>
                <a:path w="1453" h="172" extrusionOk="0">
                  <a:moveTo>
                    <a:pt x="643" y="1"/>
                  </a:moveTo>
                  <a:cubicBezTo>
                    <a:pt x="429" y="1"/>
                    <a:pt x="215" y="18"/>
                    <a:pt x="0" y="29"/>
                  </a:cubicBezTo>
                  <a:cubicBezTo>
                    <a:pt x="221" y="142"/>
                    <a:pt x="451" y="172"/>
                    <a:pt x="683" y="172"/>
                  </a:cubicBezTo>
                  <a:cubicBezTo>
                    <a:pt x="938" y="172"/>
                    <a:pt x="1197" y="136"/>
                    <a:pt x="1453" y="136"/>
                  </a:cubicBezTo>
                  <a:cubicBezTo>
                    <a:pt x="1186" y="29"/>
                    <a:pt x="915" y="1"/>
                    <a:pt x="6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32"/>
            <p:cNvSpPr/>
            <p:nvPr/>
          </p:nvSpPr>
          <p:spPr>
            <a:xfrm>
              <a:off x="5814400" y="3542225"/>
              <a:ext cx="11925" cy="4225"/>
            </a:xfrm>
            <a:custGeom>
              <a:avLst/>
              <a:gdLst/>
              <a:ahLst/>
              <a:cxnLst/>
              <a:rect l="l" t="t" r="r" b="b"/>
              <a:pathLst>
                <a:path w="477" h="169" extrusionOk="0">
                  <a:moveTo>
                    <a:pt x="48" y="1"/>
                  </a:moveTo>
                  <a:cubicBezTo>
                    <a:pt x="1" y="48"/>
                    <a:pt x="13" y="96"/>
                    <a:pt x="36" y="144"/>
                  </a:cubicBezTo>
                  <a:cubicBezTo>
                    <a:pt x="104" y="159"/>
                    <a:pt x="167" y="168"/>
                    <a:pt x="229" y="168"/>
                  </a:cubicBezTo>
                  <a:cubicBezTo>
                    <a:pt x="310" y="168"/>
                    <a:pt x="390" y="153"/>
                    <a:pt x="477" y="120"/>
                  </a:cubicBezTo>
                  <a:cubicBezTo>
                    <a:pt x="477" y="84"/>
                    <a:pt x="477" y="48"/>
                    <a:pt x="4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32"/>
            <p:cNvSpPr/>
            <p:nvPr/>
          </p:nvSpPr>
          <p:spPr>
            <a:xfrm>
              <a:off x="5804875" y="3541925"/>
              <a:ext cx="11050" cy="4425"/>
            </a:xfrm>
            <a:custGeom>
              <a:avLst/>
              <a:gdLst/>
              <a:ahLst/>
              <a:cxnLst/>
              <a:rect l="l" t="t" r="r" b="b"/>
              <a:pathLst>
                <a:path w="442" h="177" extrusionOk="0">
                  <a:moveTo>
                    <a:pt x="286" y="1"/>
                  </a:moveTo>
                  <a:cubicBezTo>
                    <a:pt x="167" y="1"/>
                    <a:pt x="72" y="25"/>
                    <a:pt x="1" y="132"/>
                  </a:cubicBezTo>
                  <a:cubicBezTo>
                    <a:pt x="94" y="161"/>
                    <a:pt x="179" y="176"/>
                    <a:pt x="266" y="176"/>
                  </a:cubicBezTo>
                  <a:cubicBezTo>
                    <a:pt x="323" y="176"/>
                    <a:pt x="380" y="170"/>
                    <a:pt x="441" y="156"/>
                  </a:cubicBezTo>
                  <a:cubicBezTo>
                    <a:pt x="441" y="108"/>
                    <a:pt x="429" y="60"/>
                    <a:pt x="429" y="13"/>
                  </a:cubicBezTo>
                  <a:cubicBezTo>
                    <a:pt x="394" y="13"/>
                    <a:pt x="346" y="1"/>
                    <a:pt x="28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32"/>
            <p:cNvSpPr/>
            <p:nvPr/>
          </p:nvSpPr>
          <p:spPr>
            <a:xfrm>
              <a:off x="5879900" y="3549675"/>
              <a:ext cx="4475" cy="2700"/>
            </a:xfrm>
            <a:custGeom>
              <a:avLst/>
              <a:gdLst/>
              <a:ahLst/>
              <a:cxnLst/>
              <a:rect l="l" t="t" r="r" b="b"/>
              <a:pathLst>
                <a:path w="179" h="108" extrusionOk="0">
                  <a:moveTo>
                    <a:pt x="131" y="0"/>
                  </a:moveTo>
                  <a:lnTo>
                    <a:pt x="0" y="96"/>
                  </a:lnTo>
                  <a:cubicBezTo>
                    <a:pt x="60" y="96"/>
                    <a:pt x="119" y="108"/>
                    <a:pt x="179" y="108"/>
                  </a:cubicBezTo>
                  <a:cubicBezTo>
                    <a:pt x="167" y="60"/>
                    <a:pt x="143" y="36"/>
                    <a:pt x="13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32"/>
            <p:cNvSpPr/>
            <p:nvPr/>
          </p:nvSpPr>
          <p:spPr>
            <a:xfrm>
              <a:off x="5382500" y="3571175"/>
              <a:ext cx="6575" cy="2925"/>
            </a:xfrm>
            <a:custGeom>
              <a:avLst/>
              <a:gdLst/>
              <a:ahLst/>
              <a:cxnLst/>
              <a:rect l="l" t="t" r="r" b="b"/>
              <a:pathLst>
                <a:path w="263" h="117" extrusionOk="0">
                  <a:moveTo>
                    <a:pt x="137" y="0"/>
                  </a:moveTo>
                  <a:cubicBezTo>
                    <a:pt x="90" y="0"/>
                    <a:pt x="44" y="43"/>
                    <a:pt x="1" y="117"/>
                  </a:cubicBezTo>
                  <a:lnTo>
                    <a:pt x="263" y="117"/>
                  </a:lnTo>
                  <a:cubicBezTo>
                    <a:pt x="223" y="37"/>
                    <a:pt x="180" y="0"/>
                    <a:pt x="137"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32"/>
            <p:cNvSpPr/>
            <p:nvPr/>
          </p:nvSpPr>
          <p:spPr>
            <a:xfrm>
              <a:off x="5909350" y="3531225"/>
              <a:ext cx="21750" cy="4175"/>
            </a:xfrm>
            <a:custGeom>
              <a:avLst/>
              <a:gdLst/>
              <a:ahLst/>
              <a:cxnLst/>
              <a:rect l="l" t="t" r="r" b="b"/>
              <a:pathLst>
                <a:path w="870" h="167" extrusionOk="0">
                  <a:moveTo>
                    <a:pt x="1" y="0"/>
                  </a:moveTo>
                  <a:lnTo>
                    <a:pt x="1" y="119"/>
                  </a:lnTo>
                  <a:cubicBezTo>
                    <a:pt x="144" y="131"/>
                    <a:pt x="275" y="143"/>
                    <a:pt x="418" y="167"/>
                  </a:cubicBezTo>
                  <a:cubicBezTo>
                    <a:pt x="459" y="141"/>
                    <a:pt x="506" y="137"/>
                    <a:pt x="555" y="137"/>
                  </a:cubicBezTo>
                  <a:cubicBezTo>
                    <a:pt x="575" y="137"/>
                    <a:pt x="597" y="138"/>
                    <a:pt x="618" y="138"/>
                  </a:cubicBezTo>
                  <a:cubicBezTo>
                    <a:pt x="707" y="138"/>
                    <a:pt x="797" y="125"/>
                    <a:pt x="87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32"/>
            <p:cNvSpPr/>
            <p:nvPr/>
          </p:nvSpPr>
          <p:spPr>
            <a:xfrm>
              <a:off x="5848350" y="3491625"/>
              <a:ext cx="3575" cy="3600"/>
            </a:xfrm>
            <a:custGeom>
              <a:avLst/>
              <a:gdLst/>
              <a:ahLst/>
              <a:cxnLst/>
              <a:rect l="l" t="t" r="r" b="b"/>
              <a:pathLst>
                <a:path w="143" h="144" extrusionOk="0">
                  <a:moveTo>
                    <a:pt x="0" y="1"/>
                  </a:moveTo>
                  <a:cubicBezTo>
                    <a:pt x="36" y="48"/>
                    <a:pt x="95" y="96"/>
                    <a:pt x="143" y="144"/>
                  </a:cubicBezTo>
                  <a:cubicBezTo>
                    <a:pt x="95" y="96"/>
                    <a:pt x="60" y="48"/>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32"/>
            <p:cNvSpPr/>
            <p:nvPr/>
          </p:nvSpPr>
          <p:spPr>
            <a:xfrm>
              <a:off x="5937925" y="3488050"/>
              <a:ext cx="4800" cy="7175"/>
            </a:xfrm>
            <a:custGeom>
              <a:avLst/>
              <a:gdLst/>
              <a:ahLst/>
              <a:cxnLst/>
              <a:rect l="l" t="t" r="r" b="b"/>
              <a:pathLst>
                <a:path w="192" h="287" extrusionOk="0">
                  <a:moveTo>
                    <a:pt x="132" y="1"/>
                  </a:moveTo>
                  <a:cubicBezTo>
                    <a:pt x="13" y="60"/>
                    <a:pt x="1" y="168"/>
                    <a:pt x="1" y="287"/>
                  </a:cubicBezTo>
                  <a:lnTo>
                    <a:pt x="132" y="287"/>
                  </a:lnTo>
                  <a:cubicBezTo>
                    <a:pt x="191" y="239"/>
                    <a:pt x="191" y="191"/>
                    <a:pt x="144" y="144"/>
                  </a:cubicBezTo>
                  <a:cubicBezTo>
                    <a:pt x="132" y="108"/>
                    <a:pt x="132" y="48"/>
                    <a:pt x="1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32"/>
            <p:cNvSpPr/>
            <p:nvPr/>
          </p:nvSpPr>
          <p:spPr>
            <a:xfrm>
              <a:off x="5941500" y="3491625"/>
              <a:ext cx="3900" cy="3725"/>
            </a:xfrm>
            <a:custGeom>
              <a:avLst/>
              <a:gdLst/>
              <a:ahLst/>
              <a:cxnLst/>
              <a:rect l="l" t="t" r="r" b="b"/>
              <a:pathLst>
                <a:path w="156" h="149" extrusionOk="0">
                  <a:moveTo>
                    <a:pt x="24" y="1"/>
                  </a:moveTo>
                  <a:cubicBezTo>
                    <a:pt x="24" y="48"/>
                    <a:pt x="1" y="96"/>
                    <a:pt x="1" y="144"/>
                  </a:cubicBezTo>
                  <a:cubicBezTo>
                    <a:pt x="32" y="144"/>
                    <a:pt x="64" y="149"/>
                    <a:pt x="99" y="149"/>
                  </a:cubicBezTo>
                  <a:cubicBezTo>
                    <a:pt x="117" y="149"/>
                    <a:pt x="136" y="148"/>
                    <a:pt x="155" y="144"/>
                  </a:cubicBezTo>
                  <a:lnTo>
                    <a:pt x="24"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32"/>
            <p:cNvSpPr/>
            <p:nvPr/>
          </p:nvSpPr>
          <p:spPr>
            <a:xfrm>
              <a:off x="5905200" y="3485075"/>
              <a:ext cx="4475" cy="1375"/>
            </a:xfrm>
            <a:custGeom>
              <a:avLst/>
              <a:gdLst/>
              <a:ahLst/>
              <a:cxnLst/>
              <a:rect l="l" t="t" r="r" b="b"/>
              <a:pathLst>
                <a:path w="179" h="55" extrusionOk="0">
                  <a:moveTo>
                    <a:pt x="0" y="1"/>
                  </a:moveTo>
                  <a:cubicBezTo>
                    <a:pt x="30" y="37"/>
                    <a:pt x="60" y="54"/>
                    <a:pt x="89" y="54"/>
                  </a:cubicBezTo>
                  <a:cubicBezTo>
                    <a:pt x="119" y="54"/>
                    <a:pt x="149" y="37"/>
                    <a:pt x="17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32"/>
            <p:cNvSpPr/>
            <p:nvPr/>
          </p:nvSpPr>
          <p:spPr>
            <a:xfrm>
              <a:off x="6041825" y="3491325"/>
              <a:ext cx="10325" cy="7500"/>
            </a:xfrm>
            <a:custGeom>
              <a:avLst/>
              <a:gdLst/>
              <a:ahLst/>
              <a:cxnLst/>
              <a:rect l="l" t="t" r="r" b="b"/>
              <a:pathLst>
                <a:path w="413" h="300" extrusionOk="0">
                  <a:moveTo>
                    <a:pt x="274" y="1"/>
                  </a:moveTo>
                  <a:lnTo>
                    <a:pt x="274" y="1"/>
                  </a:lnTo>
                  <a:cubicBezTo>
                    <a:pt x="155" y="13"/>
                    <a:pt x="60" y="37"/>
                    <a:pt x="0" y="156"/>
                  </a:cubicBezTo>
                  <a:lnTo>
                    <a:pt x="143" y="298"/>
                  </a:lnTo>
                  <a:cubicBezTo>
                    <a:pt x="154" y="299"/>
                    <a:pt x="164" y="299"/>
                    <a:pt x="174" y="299"/>
                  </a:cubicBezTo>
                  <a:cubicBezTo>
                    <a:pt x="413" y="299"/>
                    <a:pt x="365" y="161"/>
                    <a:pt x="27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32"/>
            <p:cNvSpPr/>
            <p:nvPr/>
          </p:nvSpPr>
          <p:spPr>
            <a:xfrm>
              <a:off x="5715875" y="3538350"/>
              <a:ext cx="31875" cy="3475"/>
            </a:xfrm>
            <a:custGeom>
              <a:avLst/>
              <a:gdLst/>
              <a:ahLst/>
              <a:cxnLst/>
              <a:rect l="l" t="t" r="r" b="b"/>
              <a:pathLst>
                <a:path w="1275" h="139" extrusionOk="0">
                  <a:moveTo>
                    <a:pt x="1" y="1"/>
                  </a:moveTo>
                  <a:lnTo>
                    <a:pt x="1" y="120"/>
                  </a:lnTo>
                  <a:cubicBezTo>
                    <a:pt x="174" y="125"/>
                    <a:pt x="350" y="138"/>
                    <a:pt x="526" y="138"/>
                  </a:cubicBezTo>
                  <a:cubicBezTo>
                    <a:pt x="774" y="138"/>
                    <a:pt x="1024" y="112"/>
                    <a:pt x="127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32"/>
            <p:cNvSpPr/>
            <p:nvPr/>
          </p:nvSpPr>
          <p:spPr>
            <a:xfrm>
              <a:off x="5575375" y="2128975"/>
              <a:ext cx="7475" cy="5950"/>
            </a:xfrm>
            <a:custGeom>
              <a:avLst/>
              <a:gdLst/>
              <a:ahLst/>
              <a:cxnLst/>
              <a:rect l="l" t="t" r="r" b="b"/>
              <a:pathLst>
                <a:path w="299" h="238" extrusionOk="0">
                  <a:moveTo>
                    <a:pt x="299" y="0"/>
                  </a:moveTo>
                  <a:lnTo>
                    <a:pt x="299" y="0"/>
                  </a:lnTo>
                  <a:cubicBezTo>
                    <a:pt x="215" y="36"/>
                    <a:pt x="108" y="83"/>
                    <a:pt x="1" y="131"/>
                  </a:cubicBezTo>
                  <a:cubicBezTo>
                    <a:pt x="77" y="207"/>
                    <a:pt x="133" y="237"/>
                    <a:pt x="174" y="237"/>
                  </a:cubicBezTo>
                  <a:cubicBezTo>
                    <a:pt x="256" y="237"/>
                    <a:pt x="283" y="119"/>
                    <a:pt x="29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32"/>
            <p:cNvSpPr/>
            <p:nvPr/>
          </p:nvSpPr>
          <p:spPr>
            <a:xfrm>
              <a:off x="5572125" y="2130450"/>
              <a:ext cx="3275" cy="1800"/>
            </a:xfrm>
            <a:custGeom>
              <a:avLst/>
              <a:gdLst/>
              <a:ahLst/>
              <a:cxnLst/>
              <a:rect l="l" t="t" r="r" b="b"/>
              <a:pathLst>
                <a:path w="131" h="72" extrusionOk="0">
                  <a:moveTo>
                    <a:pt x="70" y="1"/>
                  </a:moveTo>
                  <a:cubicBezTo>
                    <a:pt x="48" y="1"/>
                    <a:pt x="24" y="24"/>
                    <a:pt x="0" y="72"/>
                  </a:cubicBezTo>
                  <a:lnTo>
                    <a:pt x="131" y="72"/>
                  </a:lnTo>
                  <a:cubicBezTo>
                    <a:pt x="113" y="24"/>
                    <a:pt x="92" y="1"/>
                    <a:pt x="7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32"/>
            <p:cNvSpPr/>
            <p:nvPr/>
          </p:nvSpPr>
          <p:spPr>
            <a:xfrm>
              <a:off x="5568550" y="2132225"/>
              <a:ext cx="3575" cy="3300"/>
            </a:xfrm>
            <a:custGeom>
              <a:avLst/>
              <a:gdLst/>
              <a:ahLst/>
              <a:cxnLst/>
              <a:rect l="l" t="t" r="r" b="b"/>
              <a:pathLst>
                <a:path w="143" h="132" extrusionOk="0">
                  <a:moveTo>
                    <a:pt x="143" y="1"/>
                  </a:moveTo>
                  <a:cubicBezTo>
                    <a:pt x="95" y="49"/>
                    <a:pt x="36" y="84"/>
                    <a:pt x="0" y="132"/>
                  </a:cubicBezTo>
                  <a:cubicBezTo>
                    <a:pt x="36" y="108"/>
                    <a:pt x="95" y="61"/>
                    <a:pt x="1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32"/>
            <p:cNvSpPr/>
            <p:nvPr/>
          </p:nvSpPr>
          <p:spPr>
            <a:xfrm>
              <a:off x="5514975" y="2135500"/>
              <a:ext cx="24725" cy="3900"/>
            </a:xfrm>
            <a:custGeom>
              <a:avLst/>
              <a:gdLst/>
              <a:ahLst/>
              <a:cxnLst/>
              <a:rect l="l" t="t" r="r" b="b"/>
              <a:pathLst>
                <a:path w="989" h="156" extrusionOk="0">
                  <a:moveTo>
                    <a:pt x="0" y="1"/>
                  </a:moveTo>
                  <a:cubicBezTo>
                    <a:pt x="153" y="130"/>
                    <a:pt x="326" y="154"/>
                    <a:pt x="501" y="154"/>
                  </a:cubicBezTo>
                  <a:cubicBezTo>
                    <a:pt x="608" y="154"/>
                    <a:pt x="717" y="145"/>
                    <a:pt x="822" y="145"/>
                  </a:cubicBezTo>
                  <a:cubicBezTo>
                    <a:pt x="879" y="145"/>
                    <a:pt x="934" y="148"/>
                    <a:pt x="988" y="156"/>
                  </a:cubicBezTo>
                  <a:cubicBezTo>
                    <a:pt x="851" y="29"/>
                    <a:pt x="698" y="2"/>
                    <a:pt x="542" y="2"/>
                  </a:cubicBezTo>
                  <a:cubicBezTo>
                    <a:pt x="422" y="2"/>
                    <a:pt x="299" y="18"/>
                    <a:pt x="180" y="18"/>
                  </a:cubicBezTo>
                  <a:cubicBezTo>
                    <a:pt x="119" y="18"/>
                    <a:pt x="59" y="14"/>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32"/>
            <p:cNvSpPr/>
            <p:nvPr/>
          </p:nvSpPr>
          <p:spPr>
            <a:xfrm>
              <a:off x="5608125" y="2142500"/>
              <a:ext cx="3600" cy="2075"/>
            </a:xfrm>
            <a:custGeom>
              <a:avLst/>
              <a:gdLst/>
              <a:ahLst/>
              <a:cxnLst/>
              <a:rect l="l" t="t" r="r" b="b"/>
              <a:pathLst>
                <a:path w="144" h="83" extrusionOk="0">
                  <a:moveTo>
                    <a:pt x="72" y="1"/>
                  </a:moveTo>
                  <a:cubicBezTo>
                    <a:pt x="48" y="1"/>
                    <a:pt x="24" y="7"/>
                    <a:pt x="1" y="19"/>
                  </a:cubicBezTo>
                  <a:cubicBezTo>
                    <a:pt x="1" y="31"/>
                    <a:pt x="24" y="66"/>
                    <a:pt x="36" y="78"/>
                  </a:cubicBezTo>
                  <a:cubicBezTo>
                    <a:pt x="50" y="81"/>
                    <a:pt x="61" y="82"/>
                    <a:pt x="72" y="82"/>
                  </a:cubicBezTo>
                  <a:cubicBezTo>
                    <a:pt x="107" y="82"/>
                    <a:pt x="125" y="65"/>
                    <a:pt x="144" y="19"/>
                  </a:cubicBezTo>
                  <a:cubicBezTo>
                    <a:pt x="120" y="7"/>
                    <a:pt x="96" y="1"/>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32"/>
            <p:cNvSpPr/>
            <p:nvPr/>
          </p:nvSpPr>
          <p:spPr>
            <a:xfrm>
              <a:off x="5331900" y="2171800"/>
              <a:ext cx="16700" cy="5100"/>
            </a:xfrm>
            <a:custGeom>
              <a:avLst/>
              <a:gdLst/>
              <a:ahLst/>
              <a:cxnLst/>
              <a:rect l="l" t="t" r="r" b="b"/>
              <a:pathLst>
                <a:path w="668" h="204" extrusionOk="0">
                  <a:moveTo>
                    <a:pt x="290" y="1"/>
                  </a:moveTo>
                  <a:cubicBezTo>
                    <a:pt x="186" y="1"/>
                    <a:pt x="87" y="31"/>
                    <a:pt x="1" y="144"/>
                  </a:cubicBezTo>
                  <a:cubicBezTo>
                    <a:pt x="96" y="144"/>
                    <a:pt x="203" y="156"/>
                    <a:pt x="298" y="168"/>
                  </a:cubicBezTo>
                  <a:cubicBezTo>
                    <a:pt x="316" y="192"/>
                    <a:pt x="334" y="204"/>
                    <a:pt x="353" y="204"/>
                  </a:cubicBezTo>
                  <a:cubicBezTo>
                    <a:pt x="373" y="204"/>
                    <a:pt x="394" y="192"/>
                    <a:pt x="417" y="168"/>
                  </a:cubicBezTo>
                  <a:cubicBezTo>
                    <a:pt x="501" y="144"/>
                    <a:pt x="608" y="144"/>
                    <a:pt x="667" y="37"/>
                  </a:cubicBezTo>
                  <a:lnTo>
                    <a:pt x="667" y="37"/>
                  </a:lnTo>
                  <a:cubicBezTo>
                    <a:pt x="659" y="38"/>
                    <a:pt x="650" y="38"/>
                    <a:pt x="641" y="38"/>
                  </a:cubicBezTo>
                  <a:cubicBezTo>
                    <a:pt x="526" y="38"/>
                    <a:pt x="405" y="1"/>
                    <a:pt x="29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32"/>
            <p:cNvSpPr/>
            <p:nvPr/>
          </p:nvSpPr>
          <p:spPr>
            <a:xfrm>
              <a:off x="5201825" y="2171225"/>
              <a:ext cx="98250" cy="7475"/>
            </a:xfrm>
            <a:custGeom>
              <a:avLst/>
              <a:gdLst/>
              <a:ahLst/>
              <a:cxnLst/>
              <a:rect l="l" t="t" r="r" b="b"/>
              <a:pathLst>
                <a:path w="3930" h="299" extrusionOk="0">
                  <a:moveTo>
                    <a:pt x="346" y="1"/>
                  </a:moveTo>
                  <a:cubicBezTo>
                    <a:pt x="1" y="72"/>
                    <a:pt x="1" y="72"/>
                    <a:pt x="203" y="298"/>
                  </a:cubicBezTo>
                  <a:cubicBezTo>
                    <a:pt x="308" y="187"/>
                    <a:pt x="430" y="162"/>
                    <a:pt x="556" y="162"/>
                  </a:cubicBezTo>
                  <a:cubicBezTo>
                    <a:pt x="661" y="162"/>
                    <a:pt x="768" y="179"/>
                    <a:pt x="870" y="179"/>
                  </a:cubicBezTo>
                  <a:cubicBezTo>
                    <a:pt x="1882" y="167"/>
                    <a:pt x="2906" y="167"/>
                    <a:pt x="3930" y="155"/>
                  </a:cubicBezTo>
                  <a:cubicBezTo>
                    <a:pt x="3870" y="96"/>
                    <a:pt x="3811" y="48"/>
                    <a:pt x="3775" y="1"/>
                  </a:cubicBezTo>
                  <a:cubicBezTo>
                    <a:pt x="3525" y="42"/>
                    <a:pt x="3274" y="57"/>
                    <a:pt x="3023" y="57"/>
                  </a:cubicBezTo>
                  <a:cubicBezTo>
                    <a:pt x="2699" y="57"/>
                    <a:pt x="2376" y="33"/>
                    <a:pt x="2060" y="13"/>
                  </a:cubicBezTo>
                  <a:cubicBezTo>
                    <a:pt x="1838" y="50"/>
                    <a:pt x="1615" y="63"/>
                    <a:pt x="1393" y="63"/>
                  </a:cubicBezTo>
                  <a:cubicBezTo>
                    <a:pt x="1044" y="63"/>
                    <a:pt x="695" y="30"/>
                    <a:pt x="34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32"/>
            <p:cNvSpPr/>
            <p:nvPr/>
          </p:nvSpPr>
          <p:spPr>
            <a:xfrm>
              <a:off x="5212850" y="2178975"/>
              <a:ext cx="97650" cy="3300"/>
            </a:xfrm>
            <a:custGeom>
              <a:avLst/>
              <a:gdLst/>
              <a:ahLst/>
              <a:cxnLst/>
              <a:rect l="l" t="t" r="r" b="b"/>
              <a:pathLst>
                <a:path w="3906" h="132" extrusionOk="0">
                  <a:moveTo>
                    <a:pt x="3905" y="0"/>
                  </a:moveTo>
                  <a:cubicBezTo>
                    <a:pt x="2620" y="0"/>
                    <a:pt x="1310" y="24"/>
                    <a:pt x="0" y="24"/>
                  </a:cubicBezTo>
                  <a:cubicBezTo>
                    <a:pt x="60" y="60"/>
                    <a:pt x="95" y="96"/>
                    <a:pt x="179" y="131"/>
                  </a:cubicBezTo>
                  <a:cubicBezTo>
                    <a:pt x="1250" y="119"/>
                    <a:pt x="2298" y="119"/>
                    <a:pt x="3370" y="107"/>
                  </a:cubicBezTo>
                  <a:cubicBezTo>
                    <a:pt x="3438" y="107"/>
                    <a:pt x="3509" y="114"/>
                    <a:pt x="3580" y="114"/>
                  </a:cubicBezTo>
                  <a:cubicBezTo>
                    <a:pt x="3696" y="114"/>
                    <a:pt x="3810" y="96"/>
                    <a:pt x="3905"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32"/>
            <p:cNvSpPr/>
            <p:nvPr/>
          </p:nvSpPr>
          <p:spPr>
            <a:xfrm>
              <a:off x="5206000" y="2182850"/>
              <a:ext cx="3900" cy="3300"/>
            </a:xfrm>
            <a:custGeom>
              <a:avLst/>
              <a:gdLst/>
              <a:ahLst/>
              <a:cxnLst/>
              <a:rect l="l" t="t" r="r" b="b"/>
              <a:pathLst>
                <a:path w="156" h="132" extrusionOk="0">
                  <a:moveTo>
                    <a:pt x="0" y="0"/>
                  </a:moveTo>
                  <a:lnTo>
                    <a:pt x="48" y="131"/>
                  </a:lnTo>
                  <a:lnTo>
                    <a:pt x="155" y="131"/>
                  </a:lnTo>
                  <a:cubicBezTo>
                    <a:pt x="107" y="83"/>
                    <a:pt x="60" y="48"/>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32"/>
            <p:cNvSpPr/>
            <p:nvPr/>
          </p:nvSpPr>
          <p:spPr>
            <a:xfrm>
              <a:off x="5302725" y="2173600"/>
              <a:ext cx="4200" cy="1825"/>
            </a:xfrm>
            <a:custGeom>
              <a:avLst/>
              <a:gdLst/>
              <a:ahLst/>
              <a:cxnLst/>
              <a:rect l="l" t="t" r="r" b="b"/>
              <a:pathLst>
                <a:path w="168" h="73" extrusionOk="0">
                  <a:moveTo>
                    <a:pt x="89" y="1"/>
                  </a:moveTo>
                  <a:cubicBezTo>
                    <a:pt x="60" y="1"/>
                    <a:pt x="31" y="25"/>
                    <a:pt x="1" y="72"/>
                  </a:cubicBezTo>
                  <a:lnTo>
                    <a:pt x="168" y="72"/>
                  </a:lnTo>
                  <a:cubicBezTo>
                    <a:pt x="144" y="25"/>
                    <a:pt x="117" y="1"/>
                    <a:pt x="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32"/>
            <p:cNvSpPr/>
            <p:nvPr/>
          </p:nvSpPr>
          <p:spPr>
            <a:xfrm>
              <a:off x="5303025" y="2228975"/>
              <a:ext cx="3900" cy="1800"/>
            </a:xfrm>
            <a:custGeom>
              <a:avLst/>
              <a:gdLst/>
              <a:ahLst/>
              <a:cxnLst/>
              <a:rect l="l" t="t" r="r" b="b"/>
              <a:pathLst>
                <a:path w="156" h="72" extrusionOk="0">
                  <a:moveTo>
                    <a:pt x="36" y="1"/>
                  </a:moveTo>
                  <a:lnTo>
                    <a:pt x="1" y="24"/>
                  </a:lnTo>
                  <a:cubicBezTo>
                    <a:pt x="25" y="48"/>
                    <a:pt x="36" y="72"/>
                    <a:pt x="48" y="72"/>
                  </a:cubicBezTo>
                  <a:cubicBezTo>
                    <a:pt x="84" y="60"/>
                    <a:pt x="120" y="24"/>
                    <a:pt x="156" y="12"/>
                  </a:cubicBezTo>
                  <a:lnTo>
                    <a:pt x="120"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32"/>
            <p:cNvSpPr/>
            <p:nvPr/>
          </p:nvSpPr>
          <p:spPr>
            <a:xfrm>
              <a:off x="5242000" y="2196450"/>
              <a:ext cx="7175" cy="3300"/>
            </a:xfrm>
            <a:custGeom>
              <a:avLst/>
              <a:gdLst/>
              <a:ahLst/>
              <a:cxnLst/>
              <a:rect l="l" t="t" r="r" b="b"/>
              <a:pathLst>
                <a:path w="287" h="132" extrusionOk="0">
                  <a:moveTo>
                    <a:pt x="171" y="1"/>
                  </a:moveTo>
                  <a:cubicBezTo>
                    <a:pt x="113" y="1"/>
                    <a:pt x="59" y="15"/>
                    <a:pt x="1" y="51"/>
                  </a:cubicBezTo>
                  <a:cubicBezTo>
                    <a:pt x="52" y="102"/>
                    <a:pt x="103" y="132"/>
                    <a:pt x="150" y="132"/>
                  </a:cubicBezTo>
                  <a:cubicBezTo>
                    <a:pt x="202" y="132"/>
                    <a:pt x="249" y="97"/>
                    <a:pt x="287" y="16"/>
                  </a:cubicBezTo>
                  <a:cubicBezTo>
                    <a:pt x="245" y="6"/>
                    <a:pt x="207" y="1"/>
                    <a:pt x="17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32"/>
            <p:cNvSpPr/>
            <p:nvPr/>
          </p:nvSpPr>
          <p:spPr>
            <a:xfrm>
              <a:off x="5234575" y="2197425"/>
              <a:ext cx="3900" cy="925"/>
            </a:xfrm>
            <a:custGeom>
              <a:avLst/>
              <a:gdLst/>
              <a:ahLst/>
              <a:cxnLst/>
              <a:rect l="l" t="t" r="r" b="b"/>
              <a:pathLst>
                <a:path w="156" h="37" extrusionOk="0">
                  <a:moveTo>
                    <a:pt x="0" y="0"/>
                  </a:moveTo>
                  <a:cubicBezTo>
                    <a:pt x="24" y="12"/>
                    <a:pt x="36" y="36"/>
                    <a:pt x="48" y="36"/>
                  </a:cubicBezTo>
                  <a:cubicBezTo>
                    <a:pt x="84" y="36"/>
                    <a:pt x="119" y="24"/>
                    <a:pt x="155" y="12"/>
                  </a:cubicBezTo>
                  <a:cubicBezTo>
                    <a:pt x="107" y="12"/>
                    <a:pt x="48" y="0"/>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32"/>
            <p:cNvSpPr/>
            <p:nvPr/>
          </p:nvSpPr>
          <p:spPr>
            <a:xfrm>
              <a:off x="5238450" y="3714425"/>
              <a:ext cx="33350" cy="8850"/>
            </a:xfrm>
            <a:custGeom>
              <a:avLst/>
              <a:gdLst/>
              <a:ahLst/>
              <a:cxnLst/>
              <a:rect l="l" t="t" r="r" b="b"/>
              <a:pathLst>
                <a:path w="1334" h="354" extrusionOk="0">
                  <a:moveTo>
                    <a:pt x="226" y="1"/>
                  </a:moveTo>
                  <a:cubicBezTo>
                    <a:pt x="151" y="1"/>
                    <a:pt x="76" y="6"/>
                    <a:pt x="0" y="18"/>
                  </a:cubicBezTo>
                  <a:lnTo>
                    <a:pt x="0" y="114"/>
                  </a:lnTo>
                  <a:cubicBezTo>
                    <a:pt x="226" y="257"/>
                    <a:pt x="476" y="245"/>
                    <a:pt x="726" y="304"/>
                  </a:cubicBezTo>
                  <a:cubicBezTo>
                    <a:pt x="816" y="343"/>
                    <a:pt x="909" y="353"/>
                    <a:pt x="1004" y="353"/>
                  </a:cubicBezTo>
                  <a:cubicBezTo>
                    <a:pt x="1085" y="353"/>
                    <a:pt x="1168" y="345"/>
                    <a:pt x="1250" y="340"/>
                  </a:cubicBezTo>
                  <a:cubicBezTo>
                    <a:pt x="1322" y="292"/>
                    <a:pt x="1334" y="233"/>
                    <a:pt x="1298" y="161"/>
                  </a:cubicBezTo>
                  <a:cubicBezTo>
                    <a:pt x="933" y="122"/>
                    <a:pt x="585" y="1"/>
                    <a:pt x="22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32"/>
            <p:cNvSpPr/>
            <p:nvPr/>
          </p:nvSpPr>
          <p:spPr>
            <a:xfrm>
              <a:off x="5269400" y="3718450"/>
              <a:ext cx="30150" cy="7150"/>
            </a:xfrm>
            <a:custGeom>
              <a:avLst/>
              <a:gdLst/>
              <a:ahLst/>
              <a:cxnLst/>
              <a:rect l="l" t="t" r="r" b="b"/>
              <a:pathLst>
                <a:path w="1206" h="286" extrusionOk="0">
                  <a:moveTo>
                    <a:pt x="60" y="0"/>
                  </a:moveTo>
                  <a:lnTo>
                    <a:pt x="60" y="119"/>
                  </a:lnTo>
                  <a:cubicBezTo>
                    <a:pt x="0" y="191"/>
                    <a:pt x="12" y="215"/>
                    <a:pt x="96" y="215"/>
                  </a:cubicBezTo>
                  <a:lnTo>
                    <a:pt x="1036" y="262"/>
                  </a:lnTo>
                  <a:cubicBezTo>
                    <a:pt x="1074" y="278"/>
                    <a:pt x="1104" y="285"/>
                    <a:pt x="1128" y="285"/>
                  </a:cubicBezTo>
                  <a:cubicBezTo>
                    <a:pt x="1193" y="285"/>
                    <a:pt x="1205" y="228"/>
                    <a:pt x="1179" y="131"/>
                  </a:cubicBezTo>
                  <a:cubicBezTo>
                    <a:pt x="810" y="84"/>
                    <a:pt x="429" y="36"/>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32"/>
            <p:cNvSpPr/>
            <p:nvPr/>
          </p:nvSpPr>
          <p:spPr>
            <a:xfrm>
              <a:off x="5231000" y="3728100"/>
              <a:ext cx="25625" cy="3175"/>
            </a:xfrm>
            <a:custGeom>
              <a:avLst/>
              <a:gdLst/>
              <a:ahLst/>
              <a:cxnLst/>
              <a:rect l="l" t="t" r="r" b="b"/>
              <a:pathLst>
                <a:path w="1025" h="127" extrusionOk="0">
                  <a:moveTo>
                    <a:pt x="543" y="1"/>
                  </a:moveTo>
                  <a:cubicBezTo>
                    <a:pt x="389" y="1"/>
                    <a:pt x="234" y="22"/>
                    <a:pt x="89" y="22"/>
                  </a:cubicBezTo>
                  <a:cubicBezTo>
                    <a:pt x="59" y="22"/>
                    <a:pt x="29" y="21"/>
                    <a:pt x="0" y="19"/>
                  </a:cubicBezTo>
                  <a:lnTo>
                    <a:pt x="0" y="19"/>
                  </a:lnTo>
                  <a:cubicBezTo>
                    <a:pt x="12" y="55"/>
                    <a:pt x="24" y="102"/>
                    <a:pt x="60" y="126"/>
                  </a:cubicBezTo>
                  <a:lnTo>
                    <a:pt x="1024" y="126"/>
                  </a:lnTo>
                  <a:cubicBezTo>
                    <a:pt x="873" y="25"/>
                    <a:pt x="708" y="1"/>
                    <a:pt x="54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32"/>
            <p:cNvSpPr/>
            <p:nvPr/>
          </p:nvSpPr>
          <p:spPr>
            <a:xfrm>
              <a:off x="5270000" y="3731725"/>
              <a:ext cx="22350" cy="3650"/>
            </a:xfrm>
            <a:custGeom>
              <a:avLst/>
              <a:gdLst/>
              <a:ahLst/>
              <a:cxnLst/>
              <a:rect l="l" t="t" r="r" b="b"/>
              <a:pathLst>
                <a:path w="894" h="146" extrusionOk="0">
                  <a:moveTo>
                    <a:pt x="464" y="1"/>
                  </a:moveTo>
                  <a:cubicBezTo>
                    <a:pt x="309" y="1"/>
                    <a:pt x="153" y="29"/>
                    <a:pt x="0" y="29"/>
                  </a:cubicBezTo>
                  <a:cubicBezTo>
                    <a:pt x="170" y="121"/>
                    <a:pt x="343" y="145"/>
                    <a:pt x="521" y="145"/>
                  </a:cubicBezTo>
                  <a:cubicBezTo>
                    <a:pt x="643" y="145"/>
                    <a:pt x="767" y="134"/>
                    <a:pt x="893" y="124"/>
                  </a:cubicBezTo>
                  <a:cubicBezTo>
                    <a:pt x="754" y="26"/>
                    <a:pt x="610" y="1"/>
                    <a:pt x="464"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32"/>
            <p:cNvSpPr/>
            <p:nvPr/>
          </p:nvSpPr>
          <p:spPr>
            <a:xfrm>
              <a:off x="5295600" y="3721725"/>
              <a:ext cx="16375" cy="6575"/>
            </a:xfrm>
            <a:custGeom>
              <a:avLst/>
              <a:gdLst/>
              <a:ahLst/>
              <a:cxnLst/>
              <a:rect l="l" t="t" r="r" b="b"/>
              <a:pathLst>
                <a:path w="655" h="263" extrusionOk="0">
                  <a:moveTo>
                    <a:pt x="441" y="0"/>
                  </a:moveTo>
                  <a:cubicBezTo>
                    <a:pt x="345" y="0"/>
                    <a:pt x="238" y="12"/>
                    <a:pt x="155" y="12"/>
                  </a:cubicBezTo>
                  <a:cubicBezTo>
                    <a:pt x="95" y="60"/>
                    <a:pt x="48" y="107"/>
                    <a:pt x="0" y="143"/>
                  </a:cubicBezTo>
                  <a:cubicBezTo>
                    <a:pt x="105" y="240"/>
                    <a:pt x="233" y="262"/>
                    <a:pt x="364" y="262"/>
                  </a:cubicBezTo>
                  <a:cubicBezTo>
                    <a:pt x="442" y="262"/>
                    <a:pt x="520" y="255"/>
                    <a:pt x="595" y="250"/>
                  </a:cubicBezTo>
                  <a:cubicBezTo>
                    <a:pt x="643" y="226"/>
                    <a:pt x="655" y="179"/>
                    <a:pt x="643" y="119"/>
                  </a:cubicBezTo>
                  <a:cubicBezTo>
                    <a:pt x="584" y="48"/>
                    <a:pt x="512" y="24"/>
                    <a:pt x="44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32"/>
            <p:cNvSpPr/>
            <p:nvPr/>
          </p:nvSpPr>
          <p:spPr>
            <a:xfrm>
              <a:off x="5310175" y="3722375"/>
              <a:ext cx="14300" cy="6500"/>
            </a:xfrm>
            <a:custGeom>
              <a:avLst/>
              <a:gdLst/>
              <a:ahLst/>
              <a:cxnLst/>
              <a:rect l="l" t="t" r="r" b="b"/>
              <a:pathLst>
                <a:path w="572" h="260" extrusionOk="0">
                  <a:moveTo>
                    <a:pt x="289" y="1"/>
                  </a:moveTo>
                  <a:cubicBezTo>
                    <a:pt x="200" y="1"/>
                    <a:pt x="109" y="31"/>
                    <a:pt x="12" y="93"/>
                  </a:cubicBezTo>
                  <a:cubicBezTo>
                    <a:pt x="1" y="141"/>
                    <a:pt x="12" y="177"/>
                    <a:pt x="12" y="224"/>
                  </a:cubicBezTo>
                  <a:cubicBezTo>
                    <a:pt x="108" y="236"/>
                    <a:pt x="191" y="260"/>
                    <a:pt x="286" y="260"/>
                  </a:cubicBezTo>
                  <a:cubicBezTo>
                    <a:pt x="393" y="224"/>
                    <a:pt x="512" y="224"/>
                    <a:pt x="572" y="105"/>
                  </a:cubicBezTo>
                  <a:cubicBezTo>
                    <a:pt x="479" y="37"/>
                    <a:pt x="385" y="1"/>
                    <a:pt x="28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32"/>
            <p:cNvSpPr/>
            <p:nvPr/>
          </p:nvSpPr>
          <p:spPr>
            <a:xfrm>
              <a:off x="5256600" y="3721425"/>
              <a:ext cx="15200" cy="3575"/>
            </a:xfrm>
            <a:custGeom>
              <a:avLst/>
              <a:gdLst/>
              <a:ahLst/>
              <a:cxnLst/>
              <a:rect l="l" t="t" r="r" b="b"/>
              <a:pathLst>
                <a:path w="608" h="143" extrusionOk="0">
                  <a:moveTo>
                    <a:pt x="572" y="0"/>
                  </a:moveTo>
                  <a:cubicBezTo>
                    <a:pt x="369" y="12"/>
                    <a:pt x="179" y="12"/>
                    <a:pt x="0" y="12"/>
                  </a:cubicBezTo>
                  <a:cubicBezTo>
                    <a:pt x="98" y="117"/>
                    <a:pt x="210" y="142"/>
                    <a:pt x="325" y="142"/>
                  </a:cubicBezTo>
                  <a:cubicBezTo>
                    <a:pt x="420" y="142"/>
                    <a:pt x="516" y="125"/>
                    <a:pt x="608" y="119"/>
                  </a:cubicBezTo>
                  <a:cubicBezTo>
                    <a:pt x="596" y="72"/>
                    <a:pt x="584" y="36"/>
                    <a:pt x="57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32"/>
            <p:cNvSpPr/>
            <p:nvPr/>
          </p:nvSpPr>
          <p:spPr>
            <a:xfrm>
              <a:off x="5220275" y="3728275"/>
              <a:ext cx="3900" cy="1800"/>
            </a:xfrm>
            <a:custGeom>
              <a:avLst/>
              <a:gdLst/>
              <a:ahLst/>
              <a:cxnLst/>
              <a:rect l="l" t="t" r="r" b="b"/>
              <a:pathLst>
                <a:path w="156" h="72" extrusionOk="0">
                  <a:moveTo>
                    <a:pt x="1" y="0"/>
                  </a:moveTo>
                  <a:cubicBezTo>
                    <a:pt x="31" y="48"/>
                    <a:pt x="54" y="72"/>
                    <a:pt x="78" y="72"/>
                  </a:cubicBezTo>
                  <a:cubicBezTo>
                    <a:pt x="102" y="72"/>
                    <a:pt x="126" y="48"/>
                    <a:pt x="156"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32"/>
            <p:cNvSpPr/>
            <p:nvPr/>
          </p:nvSpPr>
          <p:spPr>
            <a:xfrm>
              <a:off x="5391425" y="3739275"/>
              <a:ext cx="1825" cy="1525"/>
            </a:xfrm>
            <a:custGeom>
              <a:avLst/>
              <a:gdLst/>
              <a:ahLst/>
              <a:cxnLst/>
              <a:rect l="l" t="t" r="r" b="b"/>
              <a:pathLst>
                <a:path w="73" h="61" extrusionOk="0">
                  <a:moveTo>
                    <a:pt x="72" y="1"/>
                  </a:moveTo>
                  <a:cubicBezTo>
                    <a:pt x="37" y="13"/>
                    <a:pt x="13" y="25"/>
                    <a:pt x="1" y="60"/>
                  </a:cubicBezTo>
                  <a:cubicBezTo>
                    <a:pt x="25" y="36"/>
                    <a:pt x="37" y="13"/>
                    <a:pt x="7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32"/>
            <p:cNvSpPr/>
            <p:nvPr/>
          </p:nvSpPr>
          <p:spPr>
            <a:xfrm>
              <a:off x="5294700" y="3763400"/>
              <a:ext cx="37225" cy="8050"/>
            </a:xfrm>
            <a:custGeom>
              <a:avLst/>
              <a:gdLst/>
              <a:ahLst/>
              <a:cxnLst/>
              <a:rect l="l" t="t" r="r" b="b"/>
              <a:pathLst>
                <a:path w="1489" h="322" extrusionOk="0">
                  <a:moveTo>
                    <a:pt x="60" y="0"/>
                  </a:moveTo>
                  <a:lnTo>
                    <a:pt x="60" y="60"/>
                  </a:lnTo>
                  <a:cubicBezTo>
                    <a:pt x="0" y="83"/>
                    <a:pt x="0" y="131"/>
                    <a:pt x="60" y="179"/>
                  </a:cubicBezTo>
                  <a:cubicBezTo>
                    <a:pt x="336" y="302"/>
                    <a:pt x="630" y="319"/>
                    <a:pt x="925" y="319"/>
                  </a:cubicBezTo>
                  <a:cubicBezTo>
                    <a:pt x="1038" y="319"/>
                    <a:pt x="1152" y="317"/>
                    <a:pt x="1265" y="317"/>
                  </a:cubicBezTo>
                  <a:cubicBezTo>
                    <a:pt x="1340" y="317"/>
                    <a:pt x="1415" y="318"/>
                    <a:pt x="1489" y="322"/>
                  </a:cubicBezTo>
                  <a:lnTo>
                    <a:pt x="1489" y="203"/>
                  </a:lnTo>
                  <a:cubicBezTo>
                    <a:pt x="1012" y="131"/>
                    <a:pt x="536" y="72"/>
                    <a:pt x="6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32"/>
            <p:cNvSpPr/>
            <p:nvPr/>
          </p:nvSpPr>
          <p:spPr>
            <a:xfrm>
              <a:off x="5281600" y="3753575"/>
              <a:ext cx="33075" cy="3675"/>
            </a:xfrm>
            <a:custGeom>
              <a:avLst/>
              <a:gdLst/>
              <a:ahLst/>
              <a:cxnLst/>
              <a:rect l="l" t="t" r="r" b="b"/>
              <a:pathLst>
                <a:path w="1323" h="147" extrusionOk="0">
                  <a:moveTo>
                    <a:pt x="1274" y="0"/>
                  </a:moveTo>
                  <a:cubicBezTo>
                    <a:pt x="846" y="0"/>
                    <a:pt x="429" y="24"/>
                    <a:pt x="1" y="24"/>
                  </a:cubicBezTo>
                  <a:cubicBezTo>
                    <a:pt x="203" y="120"/>
                    <a:pt x="412" y="146"/>
                    <a:pt x="622" y="146"/>
                  </a:cubicBezTo>
                  <a:cubicBezTo>
                    <a:pt x="855" y="146"/>
                    <a:pt x="1090" y="114"/>
                    <a:pt x="1322" y="107"/>
                  </a:cubicBezTo>
                  <a:cubicBezTo>
                    <a:pt x="1310" y="84"/>
                    <a:pt x="1286" y="48"/>
                    <a:pt x="1274"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32"/>
            <p:cNvSpPr/>
            <p:nvPr/>
          </p:nvSpPr>
          <p:spPr>
            <a:xfrm>
              <a:off x="5306000" y="3718450"/>
              <a:ext cx="25025" cy="6875"/>
            </a:xfrm>
            <a:custGeom>
              <a:avLst/>
              <a:gdLst/>
              <a:ahLst/>
              <a:cxnLst/>
              <a:rect l="l" t="t" r="r" b="b"/>
              <a:pathLst>
                <a:path w="1001" h="275" extrusionOk="0">
                  <a:moveTo>
                    <a:pt x="156" y="0"/>
                  </a:moveTo>
                  <a:cubicBezTo>
                    <a:pt x="108" y="36"/>
                    <a:pt x="48" y="84"/>
                    <a:pt x="1" y="131"/>
                  </a:cubicBezTo>
                  <a:cubicBezTo>
                    <a:pt x="60" y="179"/>
                    <a:pt x="108" y="215"/>
                    <a:pt x="168" y="262"/>
                  </a:cubicBezTo>
                  <a:cubicBezTo>
                    <a:pt x="346" y="262"/>
                    <a:pt x="537" y="274"/>
                    <a:pt x="715" y="274"/>
                  </a:cubicBezTo>
                  <a:cubicBezTo>
                    <a:pt x="834" y="250"/>
                    <a:pt x="953" y="250"/>
                    <a:pt x="1001" y="131"/>
                  </a:cubicBezTo>
                  <a:lnTo>
                    <a:pt x="156"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32"/>
            <p:cNvSpPr/>
            <p:nvPr/>
          </p:nvSpPr>
          <p:spPr>
            <a:xfrm>
              <a:off x="5241725" y="3702975"/>
              <a:ext cx="14900" cy="4175"/>
            </a:xfrm>
            <a:custGeom>
              <a:avLst/>
              <a:gdLst/>
              <a:ahLst/>
              <a:cxnLst/>
              <a:rect l="l" t="t" r="r" b="b"/>
              <a:pathLst>
                <a:path w="596" h="167" extrusionOk="0">
                  <a:moveTo>
                    <a:pt x="0" y="0"/>
                  </a:moveTo>
                  <a:lnTo>
                    <a:pt x="0" y="0"/>
                  </a:lnTo>
                  <a:cubicBezTo>
                    <a:pt x="90" y="138"/>
                    <a:pt x="208" y="156"/>
                    <a:pt x="328" y="156"/>
                  </a:cubicBezTo>
                  <a:cubicBezTo>
                    <a:pt x="370" y="156"/>
                    <a:pt x="413" y="154"/>
                    <a:pt x="454" y="154"/>
                  </a:cubicBezTo>
                  <a:cubicBezTo>
                    <a:pt x="499" y="154"/>
                    <a:pt x="542" y="157"/>
                    <a:pt x="583" y="167"/>
                  </a:cubicBezTo>
                  <a:cubicBezTo>
                    <a:pt x="595" y="119"/>
                    <a:pt x="595" y="83"/>
                    <a:pt x="583" y="36"/>
                  </a:cubicBezTo>
                  <a:cubicBezTo>
                    <a:pt x="393" y="24"/>
                    <a:pt x="191" y="24"/>
                    <a:pt x="0"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32"/>
            <p:cNvSpPr/>
            <p:nvPr/>
          </p:nvSpPr>
          <p:spPr>
            <a:xfrm>
              <a:off x="5263750" y="3763975"/>
              <a:ext cx="32450" cy="3900"/>
            </a:xfrm>
            <a:custGeom>
              <a:avLst/>
              <a:gdLst/>
              <a:ahLst/>
              <a:cxnLst/>
              <a:rect l="l" t="t" r="r" b="b"/>
              <a:pathLst>
                <a:path w="1298" h="156" extrusionOk="0">
                  <a:moveTo>
                    <a:pt x="0" y="1"/>
                  </a:moveTo>
                  <a:cubicBezTo>
                    <a:pt x="0" y="49"/>
                    <a:pt x="12" y="72"/>
                    <a:pt x="48" y="120"/>
                  </a:cubicBezTo>
                  <a:cubicBezTo>
                    <a:pt x="464" y="132"/>
                    <a:pt x="881" y="132"/>
                    <a:pt x="1298" y="156"/>
                  </a:cubicBezTo>
                  <a:lnTo>
                    <a:pt x="1298" y="96"/>
                  </a:lnTo>
                  <a:lnTo>
                    <a:pt x="1298" y="37"/>
                  </a:lnTo>
                  <a:cubicBezTo>
                    <a:pt x="857" y="25"/>
                    <a:pt x="429" y="25"/>
                    <a:pt x="0"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579" name="Google Shape;4579;p32"/>
          <p:cNvSpPr txBox="1">
            <a:spLocks noGrp="1"/>
          </p:cNvSpPr>
          <p:nvPr>
            <p:ph type="title"/>
          </p:nvPr>
        </p:nvSpPr>
        <p:spPr>
          <a:xfrm>
            <a:off x="1152375" y="1346960"/>
            <a:ext cx="4275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Set Induksi</a:t>
            </a:r>
            <a:endParaRPr dirty="0"/>
          </a:p>
        </p:txBody>
      </p:sp>
      <p:sp>
        <p:nvSpPr>
          <p:cNvPr id="4580" name="Google Shape;4580;p32"/>
          <p:cNvSpPr txBox="1">
            <a:spLocks noGrp="1"/>
          </p:cNvSpPr>
          <p:nvPr>
            <p:ph type="body" idx="1"/>
          </p:nvPr>
        </p:nvSpPr>
        <p:spPr>
          <a:xfrm>
            <a:off x="1152375" y="1861585"/>
            <a:ext cx="4275900" cy="1362256"/>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dirty="0"/>
              <a:t>M</a:t>
            </a:r>
            <a:r>
              <a:rPr lang="en-US" dirty="0"/>
              <a:t>a</a:t>
            </a:r>
            <a:r>
              <a:rPr lang="en" dirty="0"/>
              <a:t>suk ke link ini dan jawab soalan tersebut:</a:t>
            </a:r>
          </a:p>
          <a:p>
            <a:pPr marL="0" lvl="0" indent="0" algn="l" rtl="0">
              <a:spcBef>
                <a:spcPts val="0"/>
              </a:spcBef>
              <a:spcAft>
                <a:spcPts val="1600"/>
              </a:spcAft>
              <a:buNone/>
            </a:pPr>
            <a:r>
              <a:rPr lang="en-US" dirty="0">
                <a:hlinkClick r:id="rId3"/>
              </a:rPr>
              <a:t>            </a:t>
            </a:r>
            <a:r>
              <a:rPr lang="en-US" dirty="0" err="1">
                <a:hlinkClick r:id="rId3"/>
              </a:rPr>
              <a:t>Pengenalan</a:t>
            </a:r>
            <a:r>
              <a:rPr lang="en-US" dirty="0">
                <a:hlinkClick r:id="rId3"/>
              </a:rPr>
              <a:t> </a:t>
            </a:r>
            <a:r>
              <a:rPr lang="en-US" dirty="0" err="1">
                <a:hlinkClick r:id="rId3"/>
              </a:rPr>
              <a:t>teknologi</a:t>
            </a:r>
            <a:r>
              <a:rPr lang="en-US" dirty="0"/>
              <a:t>*</a:t>
            </a:r>
            <a:endParaRPr lang="en" dirty="0"/>
          </a:p>
        </p:txBody>
      </p:sp>
      <p:sp>
        <p:nvSpPr>
          <p:cNvPr id="4581" name="Google Shape;4581;p32"/>
          <p:cNvSpPr/>
          <p:nvPr/>
        </p:nvSpPr>
        <p:spPr>
          <a:xfrm>
            <a:off x="979950" y="1414775"/>
            <a:ext cx="4620763" cy="2160287"/>
          </a:xfrm>
          <a:custGeom>
            <a:avLst/>
            <a:gdLst/>
            <a:ahLst/>
            <a:cxnLst/>
            <a:rect l="l" t="t" r="r" b="b"/>
            <a:pathLst>
              <a:path w="17617" h="25786" extrusionOk="0">
                <a:moveTo>
                  <a:pt x="108" y="1"/>
                </a:moveTo>
                <a:lnTo>
                  <a:pt x="95" y="5963"/>
                </a:lnTo>
                <a:cubicBezTo>
                  <a:pt x="95" y="6968"/>
                  <a:pt x="91" y="7953"/>
                  <a:pt x="91" y="8925"/>
                </a:cubicBezTo>
                <a:cubicBezTo>
                  <a:pt x="87" y="9836"/>
                  <a:pt x="79" y="10772"/>
                  <a:pt x="71" y="11719"/>
                </a:cubicBezTo>
                <a:cubicBezTo>
                  <a:pt x="58" y="12655"/>
                  <a:pt x="54" y="13664"/>
                  <a:pt x="54" y="14571"/>
                </a:cubicBezTo>
                <a:lnTo>
                  <a:pt x="54" y="17193"/>
                </a:lnTo>
                <a:cubicBezTo>
                  <a:pt x="54" y="17608"/>
                  <a:pt x="58" y="18018"/>
                  <a:pt x="54" y="18408"/>
                </a:cubicBezTo>
                <a:cubicBezTo>
                  <a:pt x="54" y="18794"/>
                  <a:pt x="50" y="19159"/>
                  <a:pt x="50" y="19536"/>
                </a:cubicBezTo>
                <a:cubicBezTo>
                  <a:pt x="42" y="20287"/>
                  <a:pt x="34" y="21034"/>
                  <a:pt x="26" y="21777"/>
                </a:cubicBezTo>
                <a:cubicBezTo>
                  <a:pt x="21" y="22146"/>
                  <a:pt x="17" y="22519"/>
                  <a:pt x="13" y="22884"/>
                </a:cubicBezTo>
                <a:cubicBezTo>
                  <a:pt x="13" y="23069"/>
                  <a:pt x="9" y="23254"/>
                  <a:pt x="9" y="23434"/>
                </a:cubicBezTo>
                <a:lnTo>
                  <a:pt x="9" y="23935"/>
                </a:lnTo>
                <a:lnTo>
                  <a:pt x="1" y="25724"/>
                </a:lnTo>
                <a:lnTo>
                  <a:pt x="309" y="25724"/>
                </a:lnTo>
                <a:lnTo>
                  <a:pt x="3300" y="25740"/>
                </a:lnTo>
                <a:lnTo>
                  <a:pt x="5179" y="25744"/>
                </a:lnTo>
                <a:lnTo>
                  <a:pt x="7793" y="25761"/>
                </a:lnTo>
                <a:cubicBezTo>
                  <a:pt x="8104" y="25762"/>
                  <a:pt x="8403" y="25763"/>
                  <a:pt x="8692" y="25763"/>
                </a:cubicBezTo>
                <a:cubicBezTo>
                  <a:pt x="9270" y="25763"/>
                  <a:pt x="9806" y="25761"/>
                  <a:pt x="10304" y="25761"/>
                </a:cubicBezTo>
                <a:lnTo>
                  <a:pt x="12294" y="25757"/>
                </a:lnTo>
                <a:cubicBezTo>
                  <a:pt x="12873" y="25757"/>
                  <a:pt x="13447" y="25765"/>
                  <a:pt x="13973" y="25769"/>
                </a:cubicBezTo>
                <a:cubicBezTo>
                  <a:pt x="15027" y="25777"/>
                  <a:pt x="15918" y="25785"/>
                  <a:pt x="16545" y="25785"/>
                </a:cubicBezTo>
                <a:cubicBezTo>
                  <a:pt x="17173" y="25781"/>
                  <a:pt x="17526" y="25769"/>
                  <a:pt x="17563" y="25749"/>
                </a:cubicBezTo>
                <a:cubicBezTo>
                  <a:pt x="17596" y="25728"/>
                  <a:pt x="17317" y="25703"/>
                  <a:pt x="16783" y="25675"/>
                </a:cubicBezTo>
                <a:cubicBezTo>
                  <a:pt x="16246" y="25646"/>
                  <a:pt x="15470" y="25609"/>
                  <a:pt x="14395" y="25572"/>
                </a:cubicBezTo>
                <a:cubicBezTo>
                  <a:pt x="13858" y="25552"/>
                  <a:pt x="13238" y="25535"/>
                  <a:pt x="12528" y="25523"/>
                </a:cubicBezTo>
                <a:cubicBezTo>
                  <a:pt x="11814" y="25511"/>
                  <a:pt x="11059" y="25502"/>
                  <a:pt x="10300" y="25498"/>
                </a:cubicBezTo>
                <a:cubicBezTo>
                  <a:pt x="9541" y="25494"/>
                  <a:pt x="8774" y="25494"/>
                  <a:pt x="8035" y="25486"/>
                </a:cubicBezTo>
                <a:lnTo>
                  <a:pt x="5405" y="25461"/>
                </a:lnTo>
                <a:lnTo>
                  <a:pt x="3481" y="25449"/>
                </a:lnTo>
                <a:lnTo>
                  <a:pt x="420" y="25441"/>
                </a:lnTo>
                <a:lnTo>
                  <a:pt x="276" y="25441"/>
                </a:lnTo>
                <a:lnTo>
                  <a:pt x="280" y="23988"/>
                </a:lnTo>
                <a:cubicBezTo>
                  <a:pt x="284" y="23644"/>
                  <a:pt x="284" y="23328"/>
                  <a:pt x="284" y="22999"/>
                </a:cubicBezTo>
                <a:cubicBezTo>
                  <a:pt x="284" y="22667"/>
                  <a:pt x="288" y="22322"/>
                  <a:pt x="288" y="21965"/>
                </a:cubicBezTo>
                <a:cubicBezTo>
                  <a:pt x="296" y="21243"/>
                  <a:pt x="301" y="20468"/>
                  <a:pt x="309" y="19631"/>
                </a:cubicBezTo>
                <a:cubicBezTo>
                  <a:pt x="313" y="18777"/>
                  <a:pt x="309" y="17903"/>
                  <a:pt x="309" y="17041"/>
                </a:cubicBezTo>
                <a:cubicBezTo>
                  <a:pt x="305" y="16188"/>
                  <a:pt x="301" y="15310"/>
                  <a:pt x="301" y="14411"/>
                </a:cubicBezTo>
                <a:cubicBezTo>
                  <a:pt x="296" y="13517"/>
                  <a:pt x="296" y="12676"/>
                  <a:pt x="305" y="11728"/>
                </a:cubicBezTo>
                <a:cubicBezTo>
                  <a:pt x="309" y="10792"/>
                  <a:pt x="313" y="9803"/>
                  <a:pt x="313" y="8761"/>
                </a:cubicBezTo>
                <a:cubicBezTo>
                  <a:pt x="313" y="7780"/>
                  <a:pt x="309" y="6783"/>
                  <a:pt x="309" y="5774"/>
                </a:cubicBezTo>
                <a:cubicBezTo>
                  <a:pt x="309" y="3964"/>
                  <a:pt x="305" y="2122"/>
                  <a:pt x="301" y="177"/>
                </a:cubicBezTo>
                <a:lnTo>
                  <a:pt x="6858" y="165"/>
                </a:lnTo>
                <a:lnTo>
                  <a:pt x="10321" y="152"/>
                </a:lnTo>
                <a:cubicBezTo>
                  <a:pt x="10468" y="152"/>
                  <a:pt x="10616" y="152"/>
                  <a:pt x="10764" y="152"/>
                </a:cubicBezTo>
                <a:cubicBezTo>
                  <a:pt x="11720" y="152"/>
                  <a:pt x="12691" y="162"/>
                  <a:pt x="13689" y="173"/>
                </a:cubicBezTo>
                <a:cubicBezTo>
                  <a:pt x="14268" y="177"/>
                  <a:pt x="14847" y="177"/>
                  <a:pt x="15454" y="177"/>
                </a:cubicBezTo>
                <a:cubicBezTo>
                  <a:pt x="16061" y="177"/>
                  <a:pt x="16640" y="173"/>
                  <a:pt x="17198" y="165"/>
                </a:cubicBezTo>
                <a:lnTo>
                  <a:pt x="17407" y="165"/>
                </a:lnTo>
                <a:lnTo>
                  <a:pt x="17407" y="193"/>
                </a:lnTo>
                <a:lnTo>
                  <a:pt x="17407" y="370"/>
                </a:lnTo>
                <a:cubicBezTo>
                  <a:pt x="17407" y="489"/>
                  <a:pt x="17411" y="608"/>
                  <a:pt x="17411" y="723"/>
                </a:cubicBezTo>
                <a:cubicBezTo>
                  <a:pt x="17411" y="957"/>
                  <a:pt x="17415" y="1190"/>
                  <a:pt x="17415" y="1416"/>
                </a:cubicBezTo>
                <a:cubicBezTo>
                  <a:pt x="17415" y="1872"/>
                  <a:pt x="17419" y="2319"/>
                  <a:pt x="17415" y="2766"/>
                </a:cubicBezTo>
                <a:cubicBezTo>
                  <a:pt x="17407" y="3792"/>
                  <a:pt x="17399" y="4830"/>
                  <a:pt x="17391" y="5885"/>
                </a:cubicBezTo>
                <a:cubicBezTo>
                  <a:pt x="17386" y="6951"/>
                  <a:pt x="17391" y="7998"/>
                  <a:pt x="17391" y="8970"/>
                </a:cubicBezTo>
                <a:cubicBezTo>
                  <a:pt x="17395" y="9955"/>
                  <a:pt x="17395" y="10866"/>
                  <a:pt x="17395" y="11765"/>
                </a:cubicBezTo>
                <a:cubicBezTo>
                  <a:pt x="17399" y="12712"/>
                  <a:pt x="17399" y="13611"/>
                  <a:pt x="17403" y="14444"/>
                </a:cubicBezTo>
                <a:cubicBezTo>
                  <a:pt x="17407" y="15277"/>
                  <a:pt x="17407" y="16077"/>
                  <a:pt x="17407" y="16783"/>
                </a:cubicBezTo>
                <a:cubicBezTo>
                  <a:pt x="17403" y="17505"/>
                  <a:pt x="17399" y="18219"/>
                  <a:pt x="17395" y="18908"/>
                </a:cubicBezTo>
                <a:cubicBezTo>
                  <a:pt x="17386" y="19598"/>
                  <a:pt x="17386" y="20271"/>
                  <a:pt x="17386" y="20898"/>
                </a:cubicBezTo>
                <a:cubicBezTo>
                  <a:pt x="17395" y="21498"/>
                  <a:pt x="17399" y="22035"/>
                  <a:pt x="17399" y="22523"/>
                </a:cubicBezTo>
                <a:cubicBezTo>
                  <a:pt x="17411" y="23504"/>
                  <a:pt x="17423" y="24267"/>
                  <a:pt x="17440" y="24792"/>
                </a:cubicBezTo>
                <a:cubicBezTo>
                  <a:pt x="17456" y="25314"/>
                  <a:pt x="17477" y="25597"/>
                  <a:pt x="17501" y="25601"/>
                </a:cubicBezTo>
                <a:cubicBezTo>
                  <a:pt x="17526" y="25601"/>
                  <a:pt x="17542" y="25330"/>
                  <a:pt x="17559" y="24805"/>
                </a:cubicBezTo>
                <a:cubicBezTo>
                  <a:pt x="17571" y="24280"/>
                  <a:pt x="17579" y="23504"/>
                  <a:pt x="17583" y="22519"/>
                </a:cubicBezTo>
                <a:cubicBezTo>
                  <a:pt x="17588" y="22027"/>
                  <a:pt x="17588" y="21477"/>
                  <a:pt x="17588" y="20890"/>
                </a:cubicBezTo>
                <a:cubicBezTo>
                  <a:pt x="17592" y="20345"/>
                  <a:pt x="17596" y="19737"/>
                  <a:pt x="17600" y="19064"/>
                </a:cubicBezTo>
                <a:cubicBezTo>
                  <a:pt x="17608" y="18387"/>
                  <a:pt x="17616" y="17640"/>
                  <a:pt x="17616" y="16808"/>
                </a:cubicBezTo>
                <a:cubicBezTo>
                  <a:pt x="17616" y="15958"/>
                  <a:pt x="17612" y="15133"/>
                  <a:pt x="17608" y="14268"/>
                </a:cubicBezTo>
                <a:cubicBezTo>
                  <a:pt x="17600" y="13410"/>
                  <a:pt x="17596" y="12540"/>
                  <a:pt x="17592" y="11662"/>
                </a:cubicBezTo>
                <a:cubicBezTo>
                  <a:pt x="17588" y="10706"/>
                  <a:pt x="17579" y="9729"/>
                  <a:pt x="17575" y="8761"/>
                </a:cubicBezTo>
                <a:cubicBezTo>
                  <a:pt x="17567" y="7780"/>
                  <a:pt x="17563" y="6828"/>
                  <a:pt x="17567" y="5844"/>
                </a:cubicBezTo>
                <a:cubicBezTo>
                  <a:pt x="17571" y="4846"/>
                  <a:pt x="17575" y="3780"/>
                  <a:pt x="17579" y="2643"/>
                </a:cubicBezTo>
                <a:cubicBezTo>
                  <a:pt x="17583" y="1744"/>
                  <a:pt x="17571" y="854"/>
                  <a:pt x="17559" y="13"/>
                </a:cubicBezTo>
                <a:lnTo>
                  <a:pt x="16787" y="21"/>
                </a:lnTo>
                <a:cubicBezTo>
                  <a:pt x="16254" y="29"/>
                  <a:pt x="15733" y="37"/>
                  <a:pt x="15228" y="37"/>
                </a:cubicBezTo>
                <a:cubicBezTo>
                  <a:pt x="14703" y="37"/>
                  <a:pt x="14157" y="33"/>
                  <a:pt x="13603" y="29"/>
                </a:cubicBezTo>
                <a:cubicBezTo>
                  <a:pt x="12500" y="21"/>
                  <a:pt x="11301" y="9"/>
                  <a:pt x="10091" y="9"/>
                </a:cubicBezTo>
                <a:lnTo>
                  <a:pt x="6603" y="13"/>
                </a:lnTo>
                <a:lnTo>
                  <a:pt x="10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82" name="Google Shape;4582;p32"/>
          <p:cNvGrpSpPr/>
          <p:nvPr/>
        </p:nvGrpSpPr>
        <p:grpSpPr>
          <a:xfrm>
            <a:off x="7128894" y="238931"/>
            <a:ext cx="2319893" cy="4649083"/>
            <a:chOff x="5108075" y="1607775"/>
            <a:chExt cx="1235300" cy="2475550"/>
          </a:xfrm>
        </p:grpSpPr>
        <p:sp>
          <p:nvSpPr>
            <p:cNvPr id="4583" name="Google Shape;4583;p32"/>
            <p:cNvSpPr/>
            <p:nvPr/>
          </p:nvSpPr>
          <p:spPr>
            <a:xfrm>
              <a:off x="5417325" y="2628675"/>
              <a:ext cx="284300" cy="45675"/>
            </a:xfrm>
            <a:custGeom>
              <a:avLst/>
              <a:gdLst/>
              <a:ahLst/>
              <a:cxnLst/>
              <a:rect l="l" t="t" r="r" b="b"/>
              <a:pathLst>
                <a:path w="11372" h="1827" extrusionOk="0">
                  <a:moveTo>
                    <a:pt x="854" y="1"/>
                  </a:moveTo>
                  <a:cubicBezTo>
                    <a:pt x="549" y="1"/>
                    <a:pt x="314" y="157"/>
                    <a:pt x="179" y="515"/>
                  </a:cubicBezTo>
                  <a:cubicBezTo>
                    <a:pt x="144" y="538"/>
                    <a:pt x="132" y="586"/>
                    <a:pt x="144" y="634"/>
                  </a:cubicBezTo>
                  <a:cubicBezTo>
                    <a:pt x="1" y="1015"/>
                    <a:pt x="13" y="1408"/>
                    <a:pt x="239" y="1765"/>
                  </a:cubicBezTo>
                  <a:cubicBezTo>
                    <a:pt x="273" y="1805"/>
                    <a:pt x="310" y="1827"/>
                    <a:pt x="350" y="1827"/>
                  </a:cubicBezTo>
                  <a:cubicBezTo>
                    <a:pt x="380" y="1827"/>
                    <a:pt x="410" y="1814"/>
                    <a:pt x="441" y="1789"/>
                  </a:cubicBezTo>
                  <a:lnTo>
                    <a:pt x="441" y="1777"/>
                  </a:lnTo>
                  <a:cubicBezTo>
                    <a:pt x="584" y="1658"/>
                    <a:pt x="513" y="1467"/>
                    <a:pt x="656" y="1360"/>
                  </a:cubicBezTo>
                  <a:cubicBezTo>
                    <a:pt x="715" y="955"/>
                    <a:pt x="1037" y="824"/>
                    <a:pt x="1334" y="657"/>
                  </a:cubicBezTo>
                  <a:cubicBezTo>
                    <a:pt x="1572" y="657"/>
                    <a:pt x="1811" y="681"/>
                    <a:pt x="2049" y="693"/>
                  </a:cubicBezTo>
                  <a:cubicBezTo>
                    <a:pt x="2668" y="753"/>
                    <a:pt x="3287" y="919"/>
                    <a:pt x="3882" y="931"/>
                  </a:cubicBezTo>
                  <a:cubicBezTo>
                    <a:pt x="4716" y="955"/>
                    <a:pt x="5537" y="1015"/>
                    <a:pt x="6371" y="1050"/>
                  </a:cubicBezTo>
                  <a:cubicBezTo>
                    <a:pt x="7740" y="1110"/>
                    <a:pt x="9109" y="1372"/>
                    <a:pt x="10490" y="1396"/>
                  </a:cubicBezTo>
                  <a:cubicBezTo>
                    <a:pt x="10740" y="1181"/>
                    <a:pt x="11133" y="1348"/>
                    <a:pt x="11371" y="1074"/>
                  </a:cubicBezTo>
                  <a:cubicBezTo>
                    <a:pt x="10995" y="980"/>
                    <a:pt x="10618" y="941"/>
                    <a:pt x="10225" y="941"/>
                  </a:cubicBezTo>
                  <a:cubicBezTo>
                    <a:pt x="10171" y="941"/>
                    <a:pt x="10116" y="942"/>
                    <a:pt x="10062" y="943"/>
                  </a:cubicBezTo>
                  <a:cubicBezTo>
                    <a:pt x="9958" y="1122"/>
                    <a:pt x="9839" y="1174"/>
                    <a:pt x="9720" y="1174"/>
                  </a:cubicBezTo>
                  <a:cubicBezTo>
                    <a:pt x="9624" y="1174"/>
                    <a:pt x="9528" y="1141"/>
                    <a:pt x="9438" y="1112"/>
                  </a:cubicBezTo>
                  <a:lnTo>
                    <a:pt x="9438" y="1112"/>
                  </a:lnTo>
                  <a:cubicBezTo>
                    <a:pt x="9498" y="1121"/>
                    <a:pt x="9545" y="1126"/>
                    <a:pt x="9586" y="1126"/>
                  </a:cubicBezTo>
                  <a:cubicBezTo>
                    <a:pt x="9716" y="1126"/>
                    <a:pt x="9772" y="1075"/>
                    <a:pt x="9919" y="943"/>
                  </a:cubicBezTo>
                  <a:cubicBezTo>
                    <a:pt x="9488" y="836"/>
                    <a:pt x="9058" y="780"/>
                    <a:pt x="8623" y="780"/>
                  </a:cubicBezTo>
                  <a:cubicBezTo>
                    <a:pt x="8433" y="780"/>
                    <a:pt x="8242" y="790"/>
                    <a:pt x="8049" y="812"/>
                  </a:cubicBezTo>
                  <a:cubicBezTo>
                    <a:pt x="8014" y="848"/>
                    <a:pt x="7990" y="872"/>
                    <a:pt x="7990" y="919"/>
                  </a:cubicBezTo>
                  <a:cubicBezTo>
                    <a:pt x="8026" y="955"/>
                    <a:pt x="8049" y="991"/>
                    <a:pt x="8109" y="991"/>
                  </a:cubicBezTo>
                  <a:cubicBezTo>
                    <a:pt x="8101" y="999"/>
                    <a:pt x="8093" y="1001"/>
                    <a:pt x="8085" y="1001"/>
                  </a:cubicBezTo>
                  <a:cubicBezTo>
                    <a:pt x="8069" y="1001"/>
                    <a:pt x="8053" y="991"/>
                    <a:pt x="8037" y="991"/>
                  </a:cubicBezTo>
                  <a:cubicBezTo>
                    <a:pt x="7978" y="955"/>
                    <a:pt x="7918" y="919"/>
                    <a:pt x="7918" y="836"/>
                  </a:cubicBezTo>
                  <a:lnTo>
                    <a:pt x="7918" y="765"/>
                  </a:lnTo>
                  <a:cubicBezTo>
                    <a:pt x="7799" y="622"/>
                    <a:pt x="7621" y="646"/>
                    <a:pt x="7454" y="634"/>
                  </a:cubicBezTo>
                  <a:cubicBezTo>
                    <a:pt x="5847" y="479"/>
                    <a:pt x="4227" y="419"/>
                    <a:pt x="2620" y="205"/>
                  </a:cubicBezTo>
                  <a:cubicBezTo>
                    <a:pt x="2498" y="152"/>
                    <a:pt x="2371" y="135"/>
                    <a:pt x="2242" y="135"/>
                  </a:cubicBezTo>
                  <a:cubicBezTo>
                    <a:pt x="2048" y="135"/>
                    <a:pt x="1849" y="172"/>
                    <a:pt x="1655" y="172"/>
                  </a:cubicBezTo>
                  <a:cubicBezTo>
                    <a:pt x="1492" y="172"/>
                    <a:pt x="1332" y="146"/>
                    <a:pt x="1179" y="50"/>
                  </a:cubicBezTo>
                  <a:cubicBezTo>
                    <a:pt x="1064" y="18"/>
                    <a:pt x="955" y="1"/>
                    <a:pt x="8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32"/>
            <p:cNvSpPr/>
            <p:nvPr/>
          </p:nvSpPr>
          <p:spPr>
            <a:xfrm>
              <a:off x="5195875" y="2276300"/>
              <a:ext cx="175350" cy="78300"/>
            </a:xfrm>
            <a:custGeom>
              <a:avLst/>
              <a:gdLst/>
              <a:ahLst/>
              <a:cxnLst/>
              <a:rect l="l" t="t" r="r" b="b"/>
              <a:pathLst>
                <a:path w="7014" h="3132" extrusionOk="0">
                  <a:moveTo>
                    <a:pt x="1060" y="1"/>
                  </a:moveTo>
                  <a:cubicBezTo>
                    <a:pt x="1001" y="13"/>
                    <a:pt x="941" y="24"/>
                    <a:pt x="882" y="72"/>
                  </a:cubicBezTo>
                  <a:cubicBezTo>
                    <a:pt x="822" y="120"/>
                    <a:pt x="882" y="215"/>
                    <a:pt x="786" y="263"/>
                  </a:cubicBezTo>
                  <a:cubicBezTo>
                    <a:pt x="715" y="239"/>
                    <a:pt x="655" y="203"/>
                    <a:pt x="584" y="179"/>
                  </a:cubicBezTo>
                  <a:cubicBezTo>
                    <a:pt x="524" y="155"/>
                    <a:pt x="477" y="143"/>
                    <a:pt x="417" y="143"/>
                  </a:cubicBezTo>
                  <a:cubicBezTo>
                    <a:pt x="274" y="143"/>
                    <a:pt x="131" y="191"/>
                    <a:pt x="36" y="322"/>
                  </a:cubicBezTo>
                  <a:cubicBezTo>
                    <a:pt x="12" y="358"/>
                    <a:pt x="12" y="382"/>
                    <a:pt x="1" y="417"/>
                  </a:cubicBezTo>
                  <a:cubicBezTo>
                    <a:pt x="96" y="453"/>
                    <a:pt x="191" y="513"/>
                    <a:pt x="286" y="560"/>
                  </a:cubicBezTo>
                  <a:cubicBezTo>
                    <a:pt x="405" y="667"/>
                    <a:pt x="596" y="548"/>
                    <a:pt x="703" y="691"/>
                  </a:cubicBezTo>
                  <a:lnTo>
                    <a:pt x="715" y="691"/>
                  </a:lnTo>
                  <a:cubicBezTo>
                    <a:pt x="834" y="798"/>
                    <a:pt x="1024" y="715"/>
                    <a:pt x="1144" y="834"/>
                  </a:cubicBezTo>
                  <a:cubicBezTo>
                    <a:pt x="1263" y="965"/>
                    <a:pt x="1465" y="858"/>
                    <a:pt x="1596" y="965"/>
                  </a:cubicBezTo>
                  <a:cubicBezTo>
                    <a:pt x="1906" y="977"/>
                    <a:pt x="2239" y="977"/>
                    <a:pt x="2548" y="989"/>
                  </a:cubicBezTo>
                  <a:cubicBezTo>
                    <a:pt x="2672" y="1014"/>
                    <a:pt x="2779" y="1153"/>
                    <a:pt x="2904" y="1153"/>
                  </a:cubicBezTo>
                  <a:cubicBezTo>
                    <a:pt x="2959" y="1153"/>
                    <a:pt x="3018" y="1125"/>
                    <a:pt x="3084" y="1048"/>
                  </a:cubicBezTo>
                  <a:cubicBezTo>
                    <a:pt x="3132" y="1025"/>
                    <a:pt x="3132" y="989"/>
                    <a:pt x="3144" y="953"/>
                  </a:cubicBezTo>
                  <a:lnTo>
                    <a:pt x="3144" y="953"/>
                  </a:lnTo>
                  <a:cubicBezTo>
                    <a:pt x="3156" y="1036"/>
                    <a:pt x="3072" y="1072"/>
                    <a:pt x="3049" y="1120"/>
                  </a:cubicBezTo>
                  <a:cubicBezTo>
                    <a:pt x="2679" y="1667"/>
                    <a:pt x="2084" y="2037"/>
                    <a:pt x="1775" y="2632"/>
                  </a:cubicBezTo>
                  <a:cubicBezTo>
                    <a:pt x="1644" y="2882"/>
                    <a:pt x="1655" y="2882"/>
                    <a:pt x="1882" y="3132"/>
                  </a:cubicBezTo>
                  <a:cubicBezTo>
                    <a:pt x="1894" y="3072"/>
                    <a:pt x="1953" y="3037"/>
                    <a:pt x="2013" y="2989"/>
                  </a:cubicBezTo>
                  <a:cubicBezTo>
                    <a:pt x="2036" y="2930"/>
                    <a:pt x="2096" y="2882"/>
                    <a:pt x="2144" y="2834"/>
                  </a:cubicBezTo>
                  <a:cubicBezTo>
                    <a:pt x="2191" y="2799"/>
                    <a:pt x="2239" y="2751"/>
                    <a:pt x="2298" y="2703"/>
                  </a:cubicBezTo>
                  <a:cubicBezTo>
                    <a:pt x="2334" y="2656"/>
                    <a:pt x="2382" y="2632"/>
                    <a:pt x="2429" y="2608"/>
                  </a:cubicBezTo>
                  <a:cubicBezTo>
                    <a:pt x="2441" y="2596"/>
                    <a:pt x="2477" y="2584"/>
                    <a:pt x="2489" y="2572"/>
                  </a:cubicBezTo>
                  <a:cubicBezTo>
                    <a:pt x="2537" y="2537"/>
                    <a:pt x="2560" y="2489"/>
                    <a:pt x="2608" y="2465"/>
                  </a:cubicBezTo>
                  <a:lnTo>
                    <a:pt x="2668" y="2406"/>
                  </a:lnTo>
                  <a:lnTo>
                    <a:pt x="2787" y="2287"/>
                  </a:lnTo>
                  <a:lnTo>
                    <a:pt x="2870" y="2156"/>
                  </a:lnTo>
                  <a:cubicBezTo>
                    <a:pt x="2965" y="2037"/>
                    <a:pt x="3072" y="1929"/>
                    <a:pt x="3191" y="1858"/>
                  </a:cubicBezTo>
                  <a:cubicBezTo>
                    <a:pt x="3251" y="1822"/>
                    <a:pt x="3287" y="1798"/>
                    <a:pt x="3334" y="1763"/>
                  </a:cubicBezTo>
                  <a:cubicBezTo>
                    <a:pt x="3382" y="1739"/>
                    <a:pt x="3430" y="1703"/>
                    <a:pt x="3465" y="1667"/>
                  </a:cubicBezTo>
                  <a:lnTo>
                    <a:pt x="3525" y="1608"/>
                  </a:lnTo>
                  <a:cubicBezTo>
                    <a:pt x="3560" y="1560"/>
                    <a:pt x="3608" y="1525"/>
                    <a:pt x="3632" y="1489"/>
                  </a:cubicBezTo>
                  <a:lnTo>
                    <a:pt x="3739" y="1382"/>
                  </a:lnTo>
                  <a:cubicBezTo>
                    <a:pt x="3799" y="1334"/>
                    <a:pt x="3858" y="1322"/>
                    <a:pt x="3930" y="1310"/>
                  </a:cubicBezTo>
                  <a:cubicBezTo>
                    <a:pt x="3989" y="1310"/>
                    <a:pt x="4072" y="1334"/>
                    <a:pt x="4144" y="1346"/>
                  </a:cubicBezTo>
                  <a:cubicBezTo>
                    <a:pt x="4176" y="1362"/>
                    <a:pt x="4208" y="1369"/>
                    <a:pt x="4242" y="1369"/>
                  </a:cubicBezTo>
                  <a:cubicBezTo>
                    <a:pt x="4282" y="1369"/>
                    <a:pt x="4324" y="1359"/>
                    <a:pt x="4370" y="1346"/>
                  </a:cubicBezTo>
                  <a:cubicBezTo>
                    <a:pt x="4442" y="1346"/>
                    <a:pt x="4513" y="1346"/>
                    <a:pt x="4573" y="1406"/>
                  </a:cubicBezTo>
                  <a:cubicBezTo>
                    <a:pt x="4599" y="1432"/>
                    <a:pt x="4619" y="1446"/>
                    <a:pt x="4648" y="1446"/>
                  </a:cubicBezTo>
                  <a:cubicBezTo>
                    <a:pt x="4657" y="1446"/>
                    <a:pt x="4668" y="1444"/>
                    <a:pt x="4680" y="1441"/>
                  </a:cubicBezTo>
                  <a:cubicBezTo>
                    <a:pt x="4711" y="1441"/>
                    <a:pt x="4738" y="1447"/>
                    <a:pt x="4773" y="1447"/>
                  </a:cubicBezTo>
                  <a:cubicBezTo>
                    <a:pt x="4791" y="1447"/>
                    <a:pt x="4811" y="1445"/>
                    <a:pt x="4834" y="1441"/>
                  </a:cubicBezTo>
                  <a:cubicBezTo>
                    <a:pt x="4834" y="1408"/>
                    <a:pt x="4833" y="1397"/>
                    <a:pt x="4834" y="1397"/>
                  </a:cubicBezTo>
                  <a:lnTo>
                    <a:pt x="4834" y="1397"/>
                  </a:lnTo>
                  <a:cubicBezTo>
                    <a:pt x="4835" y="1397"/>
                    <a:pt x="4840" y="1422"/>
                    <a:pt x="4860" y="1422"/>
                  </a:cubicBezTo>
                  <a:cubicBezTo>
                    <a:pt x="4868" y="1422"/>
                    <a:pt x="4880" y="1418"/>
                    <a:pt x="4894" y="1406"/>
                  </a:cubicBezTo>
                  <a:cubicBezTo>
                    <a:pt x="4920" y="1392"/>
                    <a:pt x="4935" y="1383"/>
                    <a:pt x="4952" y="1383"/>
                  </a:cubicBezTo>
                  <a:cubicBezTo>
                    <a:pt x="4965" y="1383"/>
                    <a:pt x="4980" y="1389"/>
                    <a:pt x="5001" y="1406"/>
                  </a:cubicBezTo>
                  <a:cubicBezTo>
                    <a:pt x="5061" y="1453"/>
                    <a:pt x="5120" y="1465"/>
                    <a:pt x="5180" y="1513"/>
                  </a:cubicBezTo>
                  <a:cubicBezTo>
                    <a:pt x="5239" y="1525"/>
                    <a:pt x="5287" y="1525"/>
                    <a:pt x="5335" y="1525"/>
                  </a:cubicBezTo>
                  <a:cubicBezTo>
                    <a:pt x="5406" y="1477"/>
                    <a:pt x="5474" y="1453"/>
                    <a:pt x="5544" y="1453"/>
                  </a:cubicBezTo>
                  <a:cubicBezTo>
                    <a:pt x="5614" y="1453"/>
                    <a:pt x="5686" y="1477"/>
                    <a:pt x="5763" y="1525"/>
                  </a:cubicBezTo>
                  <a:cubicBezTo>
                    <a:pt x="5794" y="1548"/>
                    <a:pt x="5815" y="1561"/>
                    <a:pt x="5838" y="1561"/>
                  </a:cubicBezTo>
                  <a:cubicBezTo>
                    <a:pt x="5851" y="1561"/>
                    <a:pt x="5865" y="1557"/>
                    <a:pt x="5882" y="1548"/>
                  </a:cubicBezTo>
                  <a:cubicBezTo>
                    <a:pt x="6042" y="1561"/>
                    <a:pt x="6208" y="1586"/>
                    <a:pt x="6374" y="1586"/>
                  </a:cubicBezTo>
                  <a:cubicBezTo>
                    <a:pt x="6530" y="1586"/>
                    <a:pt x="6685" y="1564"/>
                    <a:pt x="6835" y="1489"/>
                  </a:cubicBezTo>
                  <a:cubicBezTo>
                    <a:pt x="6954" y="1406"/>
                    <a:pt x="7013" y="1286"/>
                    <a:pt x="6966" y="1144"/>
                  </a:cubicBezTo>
                  <a:cubicBezTo>
                    <a:pt x="6918" y="1096"/>
                    <a:pt x="6882" y="1048"/>
                    <a:pt x="6823" y="1025"/>
                  </a:cubicBezTo>
                  <a:cubicBezTo>
                    <a:pt x="6644" y="977"/>
                    <a:pt x="6466" y="977"/>
                    <a:pt x="6287" y="917"/>
                  </a:cubicBezTo>
                  <a:cubicBezTo>
                    <a:pt x="6227" y="905"/>
                    <a:pt x="6168" y="905"/>
                    <a:pt x="6108" y="905"/>
                  </a:cubicBezTo>
                  <a:cubicBezTo>
                    <a:pt x="6103" y="902"/>
                    <a:pt x="6098" y="901"/>
                    <a:pt x="6093" y="901"/>
                  </a:cubicBezTo>
                  <a:cubicBezTo>
                    <a:pt x="6059" y="901"/>
                    <a:pt x="6046" y="981"/>
                    <a:pt x="6003" y="981"/>
                  </a:cubicBezTo>
                  <a:cubicBezTo>
                    <a:pt x="5990" y="981"/>
                    <a:pt x="5974" y="974"/>
                    <a:pt x="5954" y="953"/>
                  </a:cubicBezTo>
                  <a:cubicBezTo>
                    <a:pt x="5930" y="917"/>
                    <a:pt x="5870" y="894"/>
                    <a:pt x="5823" y="870"/>
                  </a:cubicBezTo>
                  <a:cubicBezTo>
                    <a:pt x="5751" y="858"/>
                    <a:pt x="5656" y="858"/>
                    <a:pt x="5585" y="858"/>
                  </a:cubicBezTo>
                  <a:cubicBezTo>
                    <a:pt x="5477" y="858"/>
                    <a:pt x="5394" y="786"/>
                    <a:pt x="5299" y="739"/>
                  </a:cubicBezTo>
                  <a:cubicBezTo>
                    <a:pt x="5239" y="727"/>
                    <a:pt x="5192" y="715"/>
                    <a:pt x="5132" y="691"/>
                  </a:cubicBezTo>
                  <a:cubicBezTo>
                    <a:pt x="4954" y="667"/>
                    <a:pt x="4799" y="679"/>
                    <a:pt x="4620" y="667"/>
                  </a:cubicBezTo>
                  <a:cubicBezTo>
                    <a:pt x="4525" y="655"/>
                    <a:pt x="4453" y="632"/>
                    <a:pt x="4358" y="620"/>
                  </a:cubicBezTo>
                  <a:cubicBezTo>
                    <a:pt x="4328" y="614"/>
                    <a:pt x="4305" y="611"/>
                    <a:pt x="4281" y="611"/>
                  </a:cubicBezTo>
                  <a:cubicBezTo>
                    <a:pt x="4257" y="611"/>
                    <a:pt x="4233" y="614"/>
                    <a:pt x="4203" y="620"/>
                  </a:cubicBezTo>
                  <a:cubicBezTo>
                    <a:pt x="4159" y="646"/>
                    <a:pt x="4120" y="658"/>
                    <a:pt x="4084" y="658"/>
                  </a:cubicBezTo>
                  <a:cubicBezTo>
                    <a:pt x="4022" y="658"/>
                    <a:pt x="3970" y="624"/>
                    <a:pt x="3918" y="572"/>
                  </a:cubicBezTo>
                  <a:cubicBezTo>
                    <a:pt x="3846" y="548"/>
                    <a:pt x="3751" y="513"/>
                    <a:pt x="3668" y="513"/>
                  </a:cubicBezTo>
                  <a:cubicBezTo>
                    <a:pt x="3465" y="513"/>
                    <a:pt x="3275" y="477"/>
                    <a:pt x="3096" y="394"/>
                  </a:cubicBezTo>
                  <a:cubicBezTo>
                    <a:pt x="2441" y="179"/>
                    <a:pt x="1727" y="191"/>
                    <a:pt x="10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32"/>
            <p:cNvSpPr/>
            <p:nvPr/>
          </p:nvSpPr>
          <p:spPr>
            <a:xfrm>
              <a:off x="5201825" y="1843625"/>
              <a:ext cx="28000" cy="217500"/>
            </a:xfrm>
            <a:custGeom>
              <a:avLst/>
              <a:gdLst/>
              <a:ahLst/>
              <a:cxnLst/>
              <a:rect l="l" t="t" r="r" b="b"/>
              <a:pathLst>
                <a:path w="1120" h="8700" extrusionOk="0">
                  <a:moveTo>
                    <a:pt x="398" y="1955"/>
                  </a:moveTo>
                  <a:cubicBezTo>
                    <a:pt x="397" y="2007"/>
                    <a:pt x="396" y="2058"/>
                    <a:pt x="395" y="2108"/>
                  </a:cubicBezTo>
                  <a:lnTo>
                    <a:pt x="395" y="2108"/>
                  </a:lnTo>
                  <a:cubicBezTo>
                    <a:pt x="395" y="2058"/>
                    <a:pt x="396" y="2007"/>
                    <a:pt x="398" y="1955"/>
                  </a:cubicBezTo>
                  <a:close/>
                  <a:moveTo>
                    <a:pt x="596" y="0"/>
                  </a:moveTo>
                  <a:cubicBezTo>
                    <a:pt x="570" y="0"/>
                    <a:pt x="542" y="3"/>
                    <a:pt x="513" y="8"/>
                  </a:cubicBezTo>
                  <a:cubicBezTo>
                    <a:pt x="382" y="55"/>
                    <a:pt x="465" y="198"/>
                    <a:pt x="394" y="282"/>
                  </a:cubicBezTo>
                  <a:cubicBezTo>
                    <a:pt x="332" y="226"/>
                    <a:pt x="276" y="196"/>
                    <a:pt x="224" y="196"/>
                  </a:cubicBezTo>
                  <a:cubicBezTo>
                    <a:pt x="165" y="196"/>
                    <a:pt x="111" y="235"/>
                    <a:pt x="60" y="317"/>
                  </a:cubicBezTo>
                  <a:cubicBezTo>
                    <a:pt x="1" y="770"/>
                    <a:pt x="1" y="1210"/>
                    <a:pt x="1" y="1663"/>
                  </a:cubicBezTo>
                  <a:cubicBezTo>
                    <a:pt x="36" y="3032"/>
                    <a:pt x="155" y="4377"/>
                    <a:pt x="263" y="5735"/>
                  </a:cubicBezTo>
                  <a:cubicBezTo>
                    <a:pt x="298" y="6378"/>
                    <a:pt x="334" y="7021"/>
                    <a:pt x="215" y="7652"/>
                  </a:cubicBezTo>
                  <a:cubicBezTo>
                    <a:pt x="155" y="8033"/>
                    <a:pt x="155" y="8354"/>
                    <a:pt x="298" y="8699"/>
                  </a:cubicBezTo>
                  <a:cubicBezTo>
                    <a:pt x="441" y="8640"/>
                    <a:pt x="501" y="8521"/>
                    <a:pt x="548" y="8414"/>
                  </a:cubicBezTo>
                  <a:cubicBezTo>
                    <a:pt x="584" y="8354"/>
                    <a:pt x="596" y="8295"/>
                    <a:pt x="608" y="8235"/>
                  </a:cubicBezTo>
                  <a:cubicBezTo>
                    <a:pt x="644" y="8033"/>
                    <a:pt x="632" y="7806"/>
                    <a:pt x="667" y="7580"/>
                  </a:cubicBezTo>
                  <a:cubicBezTo>
                    <a:pt x="775" y="7318"/>
                    <a:pt x="929" y="7044"/>
                    <a:pt x="751" y="6747"/>
                  </a:cubicBezTo>
                  <a:cubicBezTo>
                    <a:pt x="608" y="6485"/>
                    <a:pt x="655" y="6187"/>
                    <a:pt x="655" y="5890"/>
                  </a:cubicBezTo>
                  <a:lnTo>
                    <a:pt x="655" y="5675"/>
                  </a:lnTo>
                  <a:lnTo>
                    <a:pt x="655" y="5473"/>
                  </a:lnTo>
                  <a:lnTo>
                    <a:pt x="655" y="5056"/>
                  </a:lnTo>
                  <a:cubicBezTo>
                    <a:pt x="703" y="4627"/>
                    <a:pt x="405" y="4163"/>
                    <a:pt x="775" y="3770"/>
                  </a:cubicBezTo>
                  <a:cubicBezTo>
                    <a:pt x="977" y="3115"/>
                    <a:pt x="870" y="2461"/>
                    <a:pt x="763" y="1806"/>
                  </a:cubicBezTo>
                  <a:cubicBezTo>
                    <a:pt x="735" y="1694"/>
                    <a:pt x="721" y="1504"/>
                    <a:pt x="576" y="1504"/>
                  </a:cubicBezTo>
                  <a:cubicBezTo>
                    <a:pt x="542" y="1504"/>
                    <a:pt x="501" y="1514"/>
                    <a:pt x="452" y="1538"/>
                  </a:cubicBezTo>
                  <a:lnTo>
                    <a:pt x="452" y="1538"/>
                  </a:lnTo>
                  <a:cubicBezTo>
                    <a:pt x="452" y="1536"/>
                    <a:pt x="453" y="1534"/>
                    <a:pt x="453" y="1532"/>
                  </a:cubicBezTo>
                  <a:cubicBezTo>
                    <a:pt x="822" y="1079"/>
                    <a:pt x="1120" y="615"/>
                    <a:pt x="703" y="20"/>
                  </a:cubicBezTo>
                  <a:cubicBezTo>
                    <a:pt x="668" y="6"/>
                    <a:pt x="633" y="0"/>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32"/>
            <p:cNvSpPr/>
            <p:nvPr/>
          </p:nvSpPr>
          <p:spPr>
            <a:xfrm>
              <a:off x="5292325" y="2607900"/>
              <a:ext cx="154500" cy="33675"/>
            </a:xfrm>
            <a:custGeom>
              <a:avLst/>
              <a:gdLst/>
              <a:ahLst/>
              <a:cxnLst/>
              <a:rect l="l" t="t" r="r" b="b"/>
              <a:pathLst>
                <a:path w="6180" h="1347" extrusionOk="0">
                  <a:moveTo>
                    <a:pt x="155" y="0"/>
                  </a:moveTo>
                  <a:lnTo>
                    <a:pt x="155" y="0"/>
                  </a:lnTo>
                  <a:cubicBezTo>
                    <a:pt x="0" y="298"/>
                    <a:pt x="310" y="322"/>
                    <a:pt x="417" y="464"/>
                  </a:cubicBezTo>
                  <a:cubicBezTo>
                    <a:pt x="643" y="500"/>
                    <a:pt x="845" y="619"/>
                    <a:pt x="1107" y="619"/>
                  </a:cubicBezTo>
                  <a:cubicBezTo>
                    <a:pt x="2334" y="655"/>
                    <a:pt x="3548" y="881"/>
                    <a:pt x="4763" y="1048"/>
                  </a:cubicBezTo>
                  <a:cubicBezTo>
                    <a:pt x="4977" y="1072"/>
                    <a:pt x="5132" y="1119"/>
                    <a:pt x="5179" y="1346"/>
                  </a:cubicBezTo>
                  <a:cubicBezTo>
                    <a:pt x="5192" y="1344"/>
                    <a:pt x="5207" y="1344"/>
                    <a:pt x="5222" y="1344"/>
                  </a:cubicBezTo>
                  <a:cubicBezTo>
                    <a:pt x="5255" y="1344"/>
                    <a:pt x="5293" y="1346"/>
                    <a:pt x="5331" y="1346"/>
                  </a:cubicBezTo>
                  <a:cubicBezTo>
                    <a:pt x="5430" y="1346"/>
                    <a:pt x="5525" y="1330"/>
                    <a:pt x="5525" y="1215"/>
                  </a:cubicBezTo>
                  <a:cubicBezTo>
                    <a:pt x="5534" y="1018"/>
                    <a:pt x="5569" y="922"/>
                    <a:pt x="5693" y="922"/>
                  </a:cubicBezTo>
                  <a:cubicBezTo>
                    <a:pt x="5734" y="922"/>
                    <a:pt x="5784" y="932"/>
                    <a:pt x="5846" y="953"/>
                  </a:cubicBezTo>
                  <a:cubicBezTo>
                    <a:pt x="5882" y="974"/>
                    <a:pt x="5917" y="983"/>
                    <a:pt x="5952" y="983"/>
                  </a:cubicBezTo>
                  <a:cubicBezTo>
                    <a:pt x="6030" y="983"/>
                    <a:pt x="6105" y="938"/>
                    <a:pt x="6179" y="905"/>
                  </a:cubicBezTo>
                  <a:cubicBezTo>
                    <a:pt x="6049" y="738"/>
                    <a:pt x="5846" y="726"/>
                    <a:pt x="5656" y="691"/>
                  </a:cubicBezTo>
                  <a:cubicBezTo>
                    <a:pt x="5132" y="691"/>
                    <a:pt x="4632" y="524"/>
                    <a:pt x="4108" y="500"/>
                  </a:cubicBezTo>
                  <a:cubicBezTo>
                    <a:pt x="3172" y="420"/>
                    <a:pt x="2225" y="165"/>
                    <a:pt x="1267" y="165"/>
                  </a:cubicBezTo>
                  <a:cubicBezTo>
                    <a:pt x="1226" y="165"/>
                    <a:pt x="1185" y="166"/>
                    <a:pt x="1143" y="167"/>
                  </a:cubicBezTo>
                  <a:cubicBezTo>
                    <a:pt x="1107" y="226"/>
                    <a:pt x="1048" y="286"/>
                    <a:pt x="953" y="286"/>
                  </a:cubicBezTo>
                  <a:cubicBezTo>
                    <a:pt x="945" y="282"/>
                    <a:pt x="934" y="281"/>
                    <a:pt x="922" y="281"/>
                  </a:cubicBezTo>
                  <a:cubicBezTo>
                    <a:pt x="897" y="281"/>
                    <a:pt x="865" y="286"/>
                    <a:pt x="834" y="286"/>
                  </a:cubicBezTo>
                  <a:cubicBezTo>
                    <a:pt x="859" y="269"/>
                    <a:pt x="878" y="252"/>
                    <a:pt x="904" y="252"/>
                  </a:cubicBezTo>
                  <a:cubicBezTo>
                    <a:pt x="915" y="252"/>
                    <a:pt x="927" y="255"/>
                    <a:pt x="941" y="262"/>
                  </a:cubicBezTo>
                  <a:cubicBezTo>
                    <a:pt x="988" y="238"/>
                    <a:pt x="1012" y="214"/>
                    <a:pt x="1024" y="155"/>
                  </a:cubicBezTo>
                  <a:cubicBezTo>
                    <a:pt x="762" y="24"/>
                    <a:pt x="429" y="83"/>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32"/>
            <p:cNvSpPr/>
            <p:nvPr/>
          </p:nvSpPr>
          <p:spPr>
            <a:xfrm>
              <a:off x="5198550" y="2368275"/>
              <a:ext cx="19675" cy="209900"/>
            </a:xfrm>
            <a:custGeom>
              <a:avLst/>
              <a:gdLst/>
              <a:ahLst/>
              <a:cxnLst/>
              <a:rect l="l" t="t" r="r" b="b"/>
              <a:pathLst>
                <a:path w="787" h="8396" extrusionOk="0">
                  <a:moveTo>
                    <a:pt x="596" y="1"/>
                  </a:moveTo>
                  <a:cubicBezTo>
                    <a:pt x="394" y="72"/>
                    <a:pt x="251" y="203"/>
                    <a:pt x="215" y="394"/>
                  </a:cubicBezTo>
                  <a:cubicBezTo>
                    <a:pt x="108" y="810"/>
                    <a:pt x="1" y="1215"/>
                    <a:pt x="60" y="1656"/>
                  </a:cubicBezTo>
                  <a:cubicBezTo>
                    <a:pt x="155" y="2358"/>
                    <a:pt x="191" y="3072"/>
                    <a:pt x="191" y="3787"/>
                  </a:cubicBezTo>
                  <a:cubicBezTo>
                    <a:pt x="191" y="5311"/>
                    <a:pt x="251" y="6823"/>
                    <a:pt x="298" y="8347"/>
                  </a:cubicBezTo>
                  <a:cubicBezTo>
                    <a:pt x="332" y="8380"/>
                    <a:pt x="365" y="8395"/>
                    <a:pt x="401" y="8395"/>
                  </a:cubicBezTo>
                  <a:cubicBezTo>
                    <a:pt x="429" y="8395"/>
                    <a:pt x="458" y="8386"/>
                    <a:pt x="489" y="8371"/>
                  </a:cubicBezTo>
                  <a:cubicBezTo>
                    <a:pt x="536" y="8323"/>
                    <a:pt x="584" y="8264"/>
                    <a:pt x="596" y="8192"/>
                  </a:cubicBezTo>
                  <a:cubicBezTo>
                    <a:pt x="679" y="7763"/>
                    <a:pt x="584" y="7323"/>
                    <a:pt x="679" y="6894"/>
                  </a:cubicBezTo>
                  <a:cubicBezTo>
                    <a:pt x="715" y="6835"/>
                    <a:pt x="715" y="6763"/>
                    <a:pt x="727" y="6704"/>
                  </a:cubicBezTo>
                  <a:cubicBezTo>
                    <a:pt x="739" y="6609"/>
                    <a:pt x="739" y="6513"/>
                    <a:pt x="727" y="6418"/>
                  </a:cubicBezTo>
                  <a:lnTo>
                    <a:pt x="679" y="6239"/>
                  </a:lnTo>
                  <a:cubicBezTo>
                    <a:pt x="596" y="5989"/>
                    <a:pt x="679" y="5763"/>
                    <a:pt x="739" y="5525"/>
                  </a:cubicBezTo>
                  <a:cubicBezTo>
                    <a:pt x="786" y="5323"/>
                    <a:pt x="775" y="5120"/>
                    <a:pt x="727" y="4930"/>
                  </a:cubicBezTo>
                  <a:cubicBezTo>
                    <a:pt x="691" y="4763"/>
                    <a:pt x="656" y="4585"/>
                    <a:pt x="656" y="4430"/>
                  </a:cubicBezTo>
                  <a:lnTo>
                    <a:pt x="656" y="3989"/>
                  </a:lnTo>
                  <a:lnTo>
                    <a:pt x="656" y="3322"/>
                  </a:lnTo>
                  <a:lnTo>
                    <a:pt x="656" y="2977"/>
                  </a:lnTo>
                  <a:cubicBezTo>
                    <a:pt x="691" y="2048"/>
                    <a:pt x="572" y="1120"/>
                    <a:pt x="727" y="203"/>
                  </a:cubicBezTo>
                  <a:cubicBezTo>
                    <a:pt x="703" y="120"/>
                    <a:pt x="656" y="48"/>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32"/>
            <p:cNvSpPr/>
            <p:nvPr/>
          </p:nvSpPr>
          <p:spPr>
            <a:xfrm>
              <a:off x="5206000" y="2576925"/>
              <a:ext cx="97650" cy="50975"/>
            </a:xfrm>
            <a:custGeom>
              <a:avLst/>
              <a:gdLst/>
              <a:ahLst/>
              <a:cxnLst/>
              <a:rect l="l" t="t" r="r" b="b"/>
              <a:pathLst>
                <a:path w="3906" h="2039" extrusionOk="0">
                  <a:moveTo>
                    <a:pt x="0" y="1"/>
                  </a:moveTo>
                  <a:cubicBezTo>
                    <a:pt x="0" y="394"/>
                    <a:pt x="12" y="799"/>
                    <a:pt x="0" y="1180"/>
                  </a:cubicBezTo>
                  <a:cubicBezTo>
                    <a:pt x="28" y="1807"/>
                    <a:pt x="124" y="2039"/>
                    <a:pt x="530" y="2039"/>
                  </a:cubicBezTo>
                  <a:cubicBezTo>
                    <a:pt x="655" y="2039"/>
                    <a:pt x="809" y="2017"/>
                    <a:pt x="1000" y="1977"/>
                  </a:cubicBezTo>
                  <a:cubicBezTo>
                    <a:pt x="1107" y="1959"/>
                    <a:pt x="1181" y="1788"/>
                    <a:pt x="1296" y="1788"/>
                  </a:cubicBezTo>
                  <a:cubicBezTo>
                    <a:pt x="1335" y="1788"/>
                    <a:pt x="1378" y="1807"/>
                    <a:pt x="1429" y="1858"/>
                  </a:cubicBezTo>
                  <a:cubicBezTo>
                    <a:pt x="2251" y="1811"/>
                    <a:pt x="3048" y="1751"/>
                    <a:pt x="3870" y="1703"/>
                  </a:cubicBezTo>
                  <a:cubicBezTo>
                    <a:pt x="3906" y="1477"/>
                    <a:pt x="3644" y="1418"/>
                    <a:pt x="3608" y="1239"/>
                  </a:cubicBezTo>
                  <a:cubicBezTo>
                    <a:pt x="3466" y="1136"/>
                    <a:pt x="3314" y="1106"/>
                    <a:pt x="3162" y="1106"/>
                  </a:cubicBezTo>
                  <a:cubicBezTo>
                    <a:pt x="3034" y="1106"/>
                    <a:pt x="2906" y="1128"/>
                    <a:pt x="2786" y="1144"/>
                  </a:cubicBezTo>
                  <a:cubicBezTo>
                    <a:pt x="2596" y="1167"/>
                    <a:pt x="2404" y="1178"/>
                    <a:pt x="2212" y="1178"/>
                  </a:cubicBezTo>
                  <a:cubicBezTo>
                    <a:pt x="1910" y="1178"/>
                    <a:pt x="1608" y="1152"/>
                    <a:pt x="1310" y="1108"/>
                  </a:cubicBezTo>
                  <a:cubicBezTo>
                    <a:pt x="1095" y="1129"/>
                    <a:pt x="890" y="1289"/>
                    <a:pt x="677" y="1289"/>
                  </a:cubicBezTo>
                  <a:cubicBezTo>
                    <a:pt x="642" y="1289"/>
                    <a:pt x="607" y="1285"/>
                    <a:pt x="572" y="1275"/>
                  </a:cubicBezTo>
                  <a:cubicBezTo>
                    <a:pt x="155" y="1156"/>
                    <a:pt x="584" y="834"/>
                    <a:pt x="453" y="620"/>
                  </a:cubicBezTo>
                  <a:cubicBezTo>
                    <a:pt x="334" y="430"/>
                    <a:pt x="358" y="156"/>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32"/>
            <p:cNvSpPr/>
            <p:nvPr/>
          </p:nvSpPr>
          <p:spPr>
            <a:xfrm>
              <a:off x="5111925" y="2177800"/>
              <a:ext cx="48250" cy="108950"/>
            </a:xfrm>
            <a:custGeom>
              <a:avLst/>
              <a:gdLst/>
              <a:ahLst/>
              <a:cxnLst/>
              <a:rect l="l" t="t" r="r" b="b"/>
              <a:pathLst>
                <a:path w="1930" h="4358" extrusionOk="0">
                  <a:moveTo>
                    <a:pt x="383" y="1"/>
                  </a:moveTo>
                  <a:cubicBezTo>
                    <a:pt x="347" y="1"/>
                    <a:pt x="308" y="8"/>
                    <a:pt x="263" y="23"/>
                  </a:cubicBezTo>
                  <a:cubicBezTo>
                    <a:pt x="49" y="95"/>
                    <a:pt x="191" y="309"/>
                    <a:pt x="168" y="452"/>
                  </a:cubicBezTo>
                  <a:cubicBezTo>
                    <a:pt x="1" y="1238"/>
                    <a:pt x="322" y="2012"/>
                    <a:pt x="311" y="2810"/>
                  </a:cubicBezTo>
                  <a:cubicBezTo>
                    <a:pt x="489" y="3429"/>
                    <a:pt x="739" y="4012"/>
                    <a:pt x="1334" y="4357"/>
                  </a:cubicBezTo>
                  <a:cubicBezTo>
                    <a:pt x="1454" y="4143"/>
                    <a:pt x="1501" y="3964"/>
                    <a:pt x="1203" y="3893"/>
                  </a:cubicBezTo>
                  <a:cubicBezTo>
                    <a:pt x="1193" y="3893"/>
                    <a:pt x="1158" y="3825"/>
                    <a:pt x="1169" y="3825"/>
                  </a:cubicBezTo>
                  <a:lnTo>
                    <a:pt x="1169" y="3825"/>
                  </a:lnTo>
                  <a:cubicBezTo>
                    <a:pt x="1170" y="3825"/>
                    <a:pt x="1174" y="3828"/>
                    <a:pt x="1180" y="3833"/>
                  </a:cubicBezTo>
                  <a:cubicBezTo>
                    <a:pt x="1328" y="3869"/>
                    <a:pt x="1471" y="3920"/>
                    <a:pt x="1599" y="3920"/>
                  </a:cubicBezTo>
                  <a:cubicBezTo>
                    <a:pt x="1727" y="3920"/>
                    <a:pt x="1840" y="3869"/>
                    <a:pt x="1930" y="3702"/>
                  </a:cubicBezTo>
                  <a:cubicBezTo>
                    <a:pt x="1477" y="3345"/>
                    <a:pt x="1073" y="2952"/>
                    <a:pt x="1013" y="2333"/>
                  </a:cubicBezTo>
                  <a:cubicBezTo>
                    <a:pt x="953" y="2155"/>
                    <a:pt x="918" y="1976"/>
                    <a:pt x="858" y="1809"/>
                  </a:cubicBezTo>
                  <a:cubicBezTo>
                    <a:pt x="739" y="1333"/>
                    <a:pt x="894" y="809"/>
                    <a:pt x="727" y="333"/>
                  </a:cubicBezTo>
                  <a:cubicBezTo>
                    <a:pt x="638" y="184"/>
                    <a:pt x="565" y="1"/>
                    <a:pt x="3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32"/>
            <p:cNvSpPr/>
            <p:nvPr/>
          </p:nvSpPr>
          <p:spPr>
            <a:xfrm>
              <a:off x="5331300" y="2726650"/>
              <a:ext cx="53025" cy="134575"/>
            </a:xfrm>
            <a:custGeom>
              <a:avLst/>
              <a:gdLst/>
              <a:ahLst/>
              <a:cxnLst/>
              <a:rect l="l" t="t" r="r" b="b"/>
              <a:pathLst>
                <a:path w="2121" h="5383" extrusionOk="0">
                  <a:moveTo>
                    <a:pt x="1894" y="1"/>
                  </a:moveTo>
                  <a:cubicBezTo>
                    <a:pt x="1430" y="858"/>
                    <a:pt x="1120" y="1715"/>
                    <a:pt x="1346" y="2703"/>
                  </a:cubicBezTo>
                  <a:cubicBezTo>
                    <a:pt x="1418" y="3037"/>
                    <a:pt x="1430" y="3394"/>
                    <a:pt x="1465" y="3751"/>
                  </a:cubicBezTo>
                  <a:cubicBezTo>
                    <a:pt x="1477" y="3894"/>
                    <a:pt x="1525" y="4073"/>
                    <a:pt x="1334" y="4108"/>
                  </a:cubicBezTo>
                  <a:cubicBezTo>
                    <a:pt x="918" y="4216"/>
                    <a:pt x="703" y="4597"/>
                    <a:pt x="346" y="4787"/>
                  </a:cubicBezTo>
                  <a:cubicBezTo>
                    <a:pt x="227" y="4978"/>
                    <a:pt x="25" y="5097"/>
                    <a:pt x="1" y="5335"/>
                  </a:cubicBezTo>
                  <a:cubicBezTo>
                    <a:pt x="19" y="5344"/>
                    <a:pt x="30" y="5367"/>
                    <a:pt x="50" y="5367"/>
                  </a:cubicBezTo>
                  <a:cubicBezTo>
                    <a:pt x="56" y="5367"/>
                    <a:pt x="64" y="5364"/>
                    <a:pt x="72" y="5359"/>
                  </a:cubicBezTo>
                  <a:cubicBezTo>
                    <a:pt x="96" y="5359"/>
                    <a:pt x="120" y="5382"/>
                    <a:pt x="156" y="5382"/>
                  </a:cubicBezTo>
                  <a:cubicBezTo>
                    <a:pt x="168" y="5382"/>
                    <a:pt x="191" y="5359"/>
                    <a:pt x="227" y="5359"/>
                  </a:cubicBezTo>
                  <a:cubicBezTo>
                    <a:pt x="299" y="5335"/>
                    <a:pt x="370" y="5299"/>
                    <a:pt x="429" y="5263"/>
                  </a:cubicBezTo>
                  <a:cubicBezTo>
                    <a:pt x="477" y="5228"/>
                    <a:pt x="513" y="5204"/>
                    <a:pt x="537" y="5156"/>
                  </a:cubicBezTo>
                  <a:cubicBezTo>
                    <a:pt x="572" y="5120"/>
                    <a:pt x="596" y="5085"/>
                    <a:pt x="632" y="5037"/>
                  </a:cubicBezTo>
                  <a:cubicBezTo>
                    <a:pt x="656" y="4989"/>
                    <a:pt x="703" y="4966"/>
                    <a:pt x="727" y="4930"/>
                  </a:cubicBezTo>
                  <a:cubicBezTo>
                    <a:pt x="787" y="4906"/>
                    <a:pt x="870" y="4858"/>
                    <a:pt x="930" y="4823"/>
                  </a:cubicBezTo>
                  <a:cubicBezTo>
                    <a:pt x="965" y="4811"/>
                    <a:pt x="1001" y="4787"/>
                    <a:pt x="1049" y="4751"/>
                  </a:cubicBezTo>
                  <a:cubicBezTo>
                    <a:pt x="1072" y="4727"/>
                    <a:pt x="1120" y="4692"/>
                    <a:pt x="1144" y="4668"/>
                  </a:cubicBezTo>
                  <a:lnTo>
                    <a:pt x="1191" y="4668"/>
                  </a:lnTo>
                  <a:cubicBezTo>
                    <a:pt x="1191" y="4636"/>
                    <a:pt x="1193" y="4623"/>
                    <a:pt x="1194" y="4623"/>
                  </a:cubicBezTo>
                  <a:lnTo>
                    <a:pt x="1194" y="4623"/>
                  </a:lnTo>
                  <a:cubicBezTo>
                    <a:pt x="1195" y="4623"/>
                    <a:pt x="1195" y="4676"/>
                    <a:pt x="1180" y="4739"/>
                  </a:cubicBezTo>
                  <a:cubicBezTo>
                    <a:pt x="1144" y="4823"/>
                    <a:pt x="1120" y="4918"/>
                    <a:pt x="1132" y="5025"/>
                  </a:cubicBezTo>
                  <a:cubicBezTo>
                    <a:pt x="1196" y="5117"/>
                    <a:pt x="1272" y="5142"/>
                    <a:pt x="1355" y="5142"/>
                  </a:cubicBezTo>
                  <a:cubicBezTo>
                    <a:pt x="1413" y="5142"/>
                    <a:pt x="1474" y="5130"/>
                    <a:pt x="1537" y="5120"/>
                  </a:cubicBezTo>
                  <a:cubicBezTo>
                    <a:pt x="1559" y="5117"/>
                    <a:pt x="1582" y="5116"/>
                    <a:pt x="1606" y="5116"/>
                  </a:cubicBezTo>
                  <a:cubicBezTo>
                    <a:pt x="1670" y="5116"/>
                    <a:pt x="1738" y="5127"/>
                    <a:pt x="1799" y="5144"/>
                  </a:cubicBezTo>
                  <a:cubicBezTo>
                    <a:pt x="1818" y="5147"/>
                    <a:pt x="1835" y="5149"/>
                    <a:pt x="1852" y="5149"/>
                  </a:cubicBezTo>
                  <a:cubicBezTo>
                    <a:pt x="1897" y="5149"/>
                    <a:pt x="1934" y="5138"/>
                    <a:pt x="1977" y="5120"/>
                  </a:cubicBezTo>
                  <a:cubicBezTo>
                    <a:pt x="2084" y="5061"/>
                    <a:pt x="2120" y="4978"/>
                    <a:pt x="2120" y="4870"/>
                  </a:cubicBezTo>
                  <a:cubicBezTo>
                    <a:pt x="1894" y="3334"/>
                    <a:pt x="1596" y="1810"/>
                    <a:pt x="2025" y="251"/>
                  </a:cubicBezTo>
                  <a:cubicBezTo>
                    <a:pt x="2033" y="223"/>
                    <a:pt x="2034" y="216"/>
                    <a:pt x="2032" y="216"/>
                  </a:cubicBezTo>
                  <a:lnTo>
                    <a:pt x="2032" y="216"/>
                  </a:lnTo>
                  <a:cubicBezTo>
                    <a:pt x="2031" y="216"/>
                    <a:pt x="2027" y="222"/>
                    <a:pt x="2023" y="222"/>
                  </a:cubicBezTo>
                  <a:cubicBezTo>
                    <a:pt x="2018" y="222"/>
                    <a:pt x="2013" y="214"/>
                    <a:pt x="2013" y="179"/>
                  </a:cubicBezTo>
                  <a:cubicBezTo>
                    <a:pt x="2001" y="108"/>
                    <a:pt x="1953" y="48"/>
                    <a:pt x="1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32"/>
            <p:cNvSpPr/>
            <p:nvPr/>
          </p:nvSpPr>
          <p:spPr>
            <a:xfrm>
              <a:off x="5115525" y="2099800"/>
              <a:ext cx="115800" cy="75175"/>
            </a:xfrm>
            <a:custGeom>
              <a:avLst/>
              <a:gdLst/>
              <a:ahLst/>
              <a:cxnLst/>
              <a:rect l="l" t="t" r="r" b="b"/>
              <a:pathLst>
                <a:path w="4632" h="3007" extrusionOk="0">
                  <a:moveTo>
                    <a:pt x="3988" y="0"/>
                  </a:moveTo>
                  <a:cubicBezTo>
                    <a:pt x="3917" y="0"/>
                    <a:pt x="3857" y="12"/>
                    <a:pt x="3798" y="48"/>
                  </a:cubicBezTo>
                  <a:cubicBezTo>
                    <a:pt x="3760" y="99"/>
                    <a:pt x="3718" y="123"/>
                    <a:pt x="3675" y="123"/>
                  </a:cubicBezTo>
                  <a:cubicBezTo>
                    <a:pt x="3637" y="123"/>
                    <a:pt x="3598" y="105"/>
                    <a:pt x="3560" y="72"/>
                  </a:cubicBezTo>
                  <a:cubicBezTo>
                    <a:pt x="3429" y="72"/>
                    <a:pt x="3322" y="131"/>
                    <a:pt x="3215" y="179"/>
                  </a:cubicBezTo>
                  <a:cubicBezTo>
                    <a:pt x="3024" y="262"/>
                    <a:pt x="2822" y="238"/>
                    <a:pt x="2607" y="286"/>
                  </a:cubicBezTo>
                  <a:cubicBezTo>
                    <a:pt x="2546" y="286"/>
                    <a:pt x="2497" y="351"/>
                    <a:pt x="2437" y="351"/>
                  </a:cubicBezTo>
                  <a:cubicBezTo>
                    <a:pt x="2416" y="351"/>
                    <a:pt x="2394" y="343"/>
                    <a:pt x="2369" y="322"/>
                  </a:cubicBezTo>
                  <a:lnTo>
                    <a:pt x="2369" y="322"/>
                  </a:lnTo>
                  <a:cubicBezTo>
                    <a:pt x="2383" y="329"/>
                    <a:pt x="2397" y="332"/>
                    <a:pt x="2410" y="332"/>
                  </a:cubicBezTo>
                  <a:cubicBezTo>
                    <a:pt x="2443" y="332"/>
                    <a:pt x="2471" y="315"/>
                    <a:pt x="2488" y="298"/>
                  </a:cubicBezTo>
                  <a:cubicBezTo>
                    <a:pt x="2524" y="238"/>
                    <a:pt x="2524" y="179"/>
                    <a:pt x="2476" y="131"/>
                  </a:cubicBezTo>
                  <a:cubicBezTo>
                    <a:pt x="2060" y="191"/>
                    <a:pt x="1655" y="262"/>
                    <a:pt x="1333" y="584"/>
                  </a:cubicBezTo>
                  <a:cubicBezTo>
                    <a:pt x="1071" y="738"/>
                    <a:pt x="988" y="1072"/>
                    <a:pt x="750" y="1262"/>
                  </a:cubicBezTo>
                  <a:cubicBezTo>
                    <a:pt x="690" y="1358"/>
                    <a:pt x="714" y="1488"/>
                    <a:pt x="595" y="1548"/>
                  </a:cubicBezTo>
                  <a:cubicBezTo>
                    <a:pt x="571" y="1608"/>
                    <a:pt x="536" y="1667"/>
                    <a:pt x="488" y="1715"/>
                  </a:cubicBezTo>
                  <a:cubicBezTo>
                    <a:pt x="452" y="1727"/>
                    <a:pt x="440" y="1762"/>
                    <a:pt x="452" y="1798"/>
                  </a:cubicBezTo>
                  <a:cubicBezTo>
                    <a:pt x="452" y="1893"/>
                    <a:pt x="393" y="1953"/>
                    <a:pt x="345" y="2012"/>
                  </a:cubicBezTo>
                  <a:lnTo>
                    <a:pt x="333" y="2024"/>
                  </a:lnTo>
                  <a:cubicBezTo>
                    <a:pt x="190" y="2143"/>
                    <a:pt x="321" y="2334"/>
                    <a:pt x="178" y="2441"/>
                  </a:cubicBezTo>
                  <a:cubicBezTo>
                    <a:pt x="155" y="2477"/>
                    <a:pt x="155" y="2501"/>
                    <a:pt x="167" y="2548"/>
                  </a:cubicBezTo>
                  <a:cubicBezTo>
                    <a:pt x="145" y="2757"/>
                    <a:pt x="1" y="3006"/>
                    <a:pt x="325" y="3006"/>
                  </a:cubicBezTo>
                  <a:cubicBezTo>
                    <a:pt x="352" y="3006"/>
                    <a:pt x="382" y="3004"/>
                    <a:pt x="417" y="3001"/>
                  </a:cubicBezTo>
                  <a:cubicBezTo>
                    <a:pt x="476" y="2989"/>
                    <a:pt x="536" y="2965"/>
                    <a:pt x="595" y="2929"/>
                  </a:cubicBezTo>
                  <a:cubicBezTo>
                    <a:pt x="643" y="2882"/>
                    <a:pt x="678" y="2846"/>
                    <a:pt x="702" y="2786"/>
                  </a:cubicBezTo>
                  <a:cubicBezTo>
                    <a:pt x="714" y="2727"/>
                    <a:pt x="714" y="2667"/>
                    <a:pt x="714" y="2608"/>
                  </a:cubicBezTo>
                  <a:cubicBezTo>
                    <a:pt x="714" y="2512"/>
                    <a:pt x="750" y="2441"/>
                    <a:pt x="774" y="2370"/>
                  </a:cubicBezTo>
                  <a:lnTo>
                    <a:pt x="869" y="2227"/>
                  </a:lnTo>
                  <a:cubicBezTo>
                    <a:pt x="905" y="2155"/>
                    <a:pt x="952" y="2084"/>
                    <a:pt x="988" y="2012"/>
                  </a:cubicBezTo>
                  <a:cubicBezTo>
                    <a:pt x="1000" y="1965"/>
                    <a:pt x="1012" y="1917"/>
                    <a:pt x="1024" y="1858"/>
                  </a:cubicBezTo>
                  <a:cubicBezTo>
                    <a:pt x="1048" y="1786"/>
                    <a:pt x="1071" y="1715"/>
                    <a:pt x="1107" y="1631"/>
                  </a:cubicBezTo>
                  <a:lnTo>
                    <a:pt x="1190" y="1500"/>
                  </a:lnTo>
                  <a:cubicBezTo>
                    <a:pt x="1250" y="1441"/>
                    <a:pt x="1310" y="1405"/>
                    <a:pt x="1381" y="1358"/>
                  </a:cubicBezTo>
                  <a:cubicBezTo>
                    <a:pt x="1429" y="1322"/>
                    <a:pt x="1488" y="1298"/>
                    <a:pt x="1536" y="1262"/>
                  </a:cubicBezTo>
                  <a:cubicBezTo>
                    <a:pt x="2060" y="941"/>
                    <a:pt x="2655" y="881"/>
                    <a:pt x="3250" y="869"/>
                  </a:cubicBezTo>
                  <a:cubicBezTo>
                    <a:pt x="3667" y="762"/>
                    <a:pt x="4060" y="655"/>
                    <a:pt x="4453" y="476"/>
                  </a:cubicBezTo>
                  <a:cubicBezTo>
                    <a:pt x="4631" y="250"/>
                    <a:pt x="4405" y="179"/>
                    <a:pt x="4286" y="72"/>
                  </a:cubicBezTo>
                  <a:cubicBezTo>
                    <a:pt x="4179" y="24"/>
                    <a:pt x="4096" y="0"/>
                    <a:pt x="3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32"/>
            <p:cNvSpPr/>
            <p:nvPr/>
          </p:nvSpPr>
          <p:spPr>
            <a:xfrm>
              <a:off x="5213425" y="2300700"/>
              <a:ext cx="61050" cy="74125"/>
            </a:xfrm>
            <a:custGeom>
              <a:avLst/>
              <a:gdLst/>
              <a:ahLst/>
              <a:cxnLst/>
              <a:rect l="l" t="t" r="r" b="b"/>
              <a:pathLst>
                <a:path w="2442" h="2965" extrusionOk="0">
                  <a:moveTo>
                    <a:pt x="2442" y="1"/>
                  </a:moveTo>
                  <a:cubicBezTo>
                    <a:pt x="2382" y="53"/>
                    <a:pt x="2320" y="70"/>
                    <a:pt x="2257" y="70"/>
                  </a:cubicBezTo>
                  <a:cubicBezTo>
                    <a:pt x="2137" y="70"/>
                    <a:pt x="2014" y="8"/>
                    <a:pt x="1898" y="8"/>
                  </a:cubicBezTo>
                  <a:cubicBezTo>
                    <a:pt x="1881" y="8"/>
                    <a:pt x="1863" y="10"/>
                    <a:pt x="1846" y="13"/>
                  </a:cubicBezTo>
                  <a:cubicBezTo>
                    <a:pt x="2096" y="191"/>
                    <a:pt x="1918" y="310"/>
                    <a:pt x="1799" y="465"/>
                  </a:cubicBezTo>
                  <a:cubicBezTo>
                    <a:pt x="1204" y="1203"/>
                    <a:pt x="513" y="1882"/>
                    <a:pt x="1" y="2716"/>
                  </a:cubicBezTo>
                  <a:cubicBezTo>
                    <a:pt x="1" y="2775"/>
                    <a:pt x="13" y="2835"/>
                    <a:pt x="13" y="2894"/>
                  </a:cubicBezTo>
                  <a:cubicBezTo>
                    <a:pt x="71" y="2944"/>
                    <a:pt x="129" y="2965"/>
                    <a:pt x="195" y="2965"/>
                  </a:cubicBezTo>
                  <a:cubicBezTo>
                    <a:pt x="224" y="2965"/>
                    <a:pt x="254" y="2961"/>
                    <a:pt x="287" y="2954"/>
                  </a:cubicBezTo>
                  <a:cubicBezTo>
                    <a:pt x="465" y="2906"/>
                    <a:pt x="525" y="2656"/>
                    <a:pt x="739" y="2656"/>
                  </a:cubicBezTo>
                  <a:cubicBezTo>
                    <a:pt x="894" y="2489"/>
                    <a:pt x="1073" y="2382"/>
                    <a:pt x="1156" y="2180"/>
                  </a:cubicBezTo>
                  <a:cubicBezTo>
                    <a:pt x="1132" y="2108"/>
                    <a:pt x="1037" y="2025"/>
                    <a:pt x="1061" y="2013"/>
                  </a:cubicBezTo>
                  <a:cubicBezTo>
                    <a:pt x="1299" y="1715"/>
                    <a:pt x="1358" y="1311"/>
                    <a:pt x="1715" y="1072"/>
                  </a:cubicBezTo>
                  <a:cubicBezTo>
                    <a:pt x="2085" y="822"/>
                    <a:pt x="2382" y="477"/>
                    <a:pt x="2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32"/>
            <p:cNvSpPr/>
            <p:nvPr/>
          </p:nvSpPr>
          <p:spPr>
            <a:xfrm>
              <a:off x="6136175" y="2788800"/>
              <a:ext cx="105975" cy="19850"/>
            </a:xfrm>
            <a:custGeom>
              <a:avLst/>
              <a:gdLst/>
              <a:ahLst/>
              <a:cxnLst/>
              <a:rect l="l" t="t" r="r" b="b"/>
              <a:pathLst>
                <a:path w="4239" h="794" extrusionOk="0">
                  <a:moveTo>
                    <a:pt x="483" y="0"/>
                  </a:moveTo>
                  <a:cubicBezTo>
                    <a:pt x="390" y="0"/>
                    <a:pt x="297" y="26"/>
                    <a:pt x="203" y="98"/>
                  </a:cubicBezTo>
                  <a:cubicBezTo>
                    <a:pt x="84" y="194"/>
                    <a:pt x="0" y="313"/>
                    <a:pt x="119" y="479"/>
                  </a:cubicBezTo>
                  <a:cubicBezTo>
                    <a:pt x="429" y="706"/>
                    <a:pt x="786" y="729"/>
                    <a:pt x="1143" y="729"/>
                  </a:cubicBezTo>
                  <a:cubicBezTo>
                    <a:pt x="1471" y="729"/>
                    <a:pt x="1793" y="667"/>
                    <a:pt x="2113" y="667"/>
                  </a:cubicBezTo>
                  <a:cubicBezTo>
                    <a:pt x="2258" y="667"/>
                    <a:pt x="2403" y="680"/>
                    <a:pt x="2548" y="717"/>
                  </a:cubicBezTo>
                  <a:lnTo>
                    <a:pt x="3406" y="717"/>
                  </a:lnTo>
                  <a:cubicBezTo>
                    <a:pt x="3492" y="769"/>
                    <a:pt x="3585" y="793"/>
                    <a:pt x="3678" y="793"/>
                  </a:cubicBezTo>
                  <a:cubicBezTo>
                    <a:pt x="3778" y="793"/>
                    <a:pt x="3879" y="767"/>
                    <a:pt x="3977" y="717"/>
                  </a:cubicBezTo>
                  <a:cubicBezTo>
                    <a:pt x="4025" y="706"/>
                    <a:pt x="4060" y="706"/>
                    <a:pt x="4108" y="706"/>
                  </a:cubicBezTo>
                  <a:cubicBezTo>
                    <a:pt x="4168" y="658"/>
                    <a:pt x="4215" y="610"/>
                    <a:pt x="4239" y="587"/>
                  </a:cubicBezTo>
                  <a:lnTo>
                    <a:pt x="4239" y="527"/>
                  </a:lnTo>
                  <a:lnTo>
                    <a:pt x="4239" y="467"/>
                  </a:lnTo>
                  <a:cubicBezTo>
                    <a:pt x="4150" y="253"/>
                    <a:pt x="3987" y="226"/>
                    <a:pt x="3810" y="226"/>
                  </a:cubicBezTo>
                  <a:cubicBezTo>
                    <a:pt x="3752" y="226"/>
                    <a:pt x="3691" y="229"/>
                    <a:pt x="3632" y="229"/>
                  </a:cubicBezTo>
                  <a:cubicBezTo>
                    <a:pt x="3601" y="230"/>
                    <a:pt x="3571" y="230"/>
                    <a:pt x="3541" y="230"/>
                  </a:cubicBezTo>
                  <a:cubicBezTo>
                    <a:pt x="2952" y="230"/>
                    <a:pt x="2370" y="143"/>
                    <a:pt x="1777" y="143"/>
                  </a:cubicBezTo>
                  <a:cubicBezTo>
                    <a:pt x="1645" y="143"/>
                    <a:pt x="1514" y="148"/>
                    <a:pt x="1381" y="158"/>
                  </a:cubicBezTo>
                  <a:lnTo>
                    <a:pt x="1251" y="158"/>
                  </a:lnTo>
                  <a:cubicBezTo>
                    <a:pt x="1226" y="162"/>
                    <a:pt x="1201" y="164"/>
                    <a:pt x="1176" y="164"/>
                  </a:cubicBezTo>
                  <a:cubicBezTo>
                    <a:pt x="946" y="164"/>
                    <a:pt x="717" y="0"/>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32"/>
            <p:cNvSpPr/>
            <p:nvPr/>
          </p:nvSpPr>
          <p:spPr>
            <a:xfrm>
              <a:off x="5383575" y="2681700"/>
              <a:ext cx="37950" cy="61675"/>
            </a:xfrm>
            <a:custGeom>
              <a:avLst/>
              <a:gdLst/>
              <a:ahLst/>
              <a:cxnLst/>
              <a:rect l="l" t="t" r="r" b="b"/>
              <a:pathLst>
                <a:path w="1518" h="2467" extrusionOk="0">
                  <a:moveTo>
                    <a:pt x="672" y="1"/>
                  </a:moveTo>
                  <a:cubicBezTo>
                    <a:pt x="434" y="287"/>
                    <a:pt x="208" y="572"/>
                    <a:pt x="208" y="953"/>
                  </a:cubicBezTo>
                  <a:cubicBezTo>
                    <a:pt x="208" y="989"/>
                    <a:pt x="208" y="1013"/>
                    <a:pt x="232" y="1049"/>
                  </a:cubicBezTo>
                  <a:cubicBezTo>
                    <a:pt x="279" y="1382"/>
                    <a:pt x="89" y="1680"/>
                    <a:pt x="41" y="2013"/>
                  </a:cubicBezTo>
                  <a:cubicBezTo>
                    <a:pt x="0" y="2318"/>
                    <a:pt x="99" y="2467"/>
                    <a:pt x="336" y="2467"/>
                  </a:cubicBezTo>
                  <a:cubicBezTo>
                    <a:pt x="376" y="2467"/>
                    <a:pt x="421" y="2462"/>
                    <a:pt x="470" y="2454"/>
                  </a:cubicBezTo>
                  <a:cubicBezTo>
                    <a:pt x="994" y="2061"/>
                    <a:pt x="922" y="1311"/>
                    <a:pt x="1339" y="846"/>
                  </a:cubicBezTo>
                  <a:cubicBezTo>
                    <a:pt x="1363" y="811"/>
                    <a:pt x="1398" y="751"/>
                    <a:pt x="1422" y="691"/>
                  </a:cubicBezTo>
                  <a:lnTo>
                    <a:pt x="1470" y="596"/>
                  </a:lnTo>
                  <a:cubicBezTo>
                    <a:pt x="1506" y="537"/>
                    <a:pt x="1517" y="477"/>
                    <a:pt x="1517" y="418"/>
                  </a:cubicBezTo>
                  <a:cubicBezTo>
                    <a:pt x="1517" y="299"/>
                    <a:pt x="1482" y="179"/>
                    <a:pt x="1375" y="108"/>
                  </a:cubicBezTo>
                  <a:cubicBezTo>
                    <a:pt x="1357" y="95"/>
                    <a:pt x="1338" y="90"/>
                    <a:pt x="1318" y="90"/>
                  </a:cubicBezTo>
                  <a:cubicBezTo>
                    <a:pt x="1285" y="90"/>
                    <a:pt x="1250" y="105"/>
                    <a:pt x="1220" y="120"/>
                  </a:cubicBezTo>
                  <a:cubicBezTo>
                    <a:pt x="1197" y="157"/>
                    <a:pt x="1177" y="170"/>
                    <a:pt x="1159" y="170"/>
                  </a:cubicBezTo>
                  <a:cubicBezTo>
                    <a:pt x="1112" y="170"/>
                    <a:pt x="1076" y="87"/>
                    <a:pt x="1032" y="87"/>
                  </a:cubicBezTo>
                  <a:cubicBezTo>
                    <a:pt x="1020" y="87"/>
                    <a:pt x="1007" y="93"/>
                    <a:pt x="994" y="108"/>
                  </a:cubicBezTo>
                  <a:cubicBezTo>
                    <a:pt x="935" y="173"/>
                    <a:pt x="891" y="197"/>
                    <a:pt x="857" y="197"/>
                  </a:cubicBezTo>
                  <a:cubicBezTo>
                    <a:pt x="767" y="197"/>
                    <a:pt x="741" y="27"/>
                    <a:pt x="6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32"/>
            <p:cNvSpPr/>
            <p:nvPr/>
          </p:nvSpPr>
          <p:spPr>
            <a:xfrm>
              <a:off x="6112650" y="2762075"/>
              <a:ext cx="99450" cy="14250"/>
            </a:xfrm>
            <a:custGeom>
              <a:avLst/>
              <a:gdLst/>
              <a:ahLst/>
              <a:cxnLst/>
              <a:rect l="l" t="t" r="r" b="b"/>
              <a:pathLst>
                <a:path w="3978" h="570" extrusionOk="0">
                  <a:moveTo>
                    <a:pt x="173" y="1"/>
                  </a:moveTo>
                  <a:cubicBezTo>
                    <a:pt x="120" y="1"/>
                    <a:pt x="66" y="18"/>
                    <a:pt x="13" y="60"/>
                  </a:cubicBezTo>
                  <a:cubicBezTo>
                    <a:pt x="1" y="132"/>
                    <a:pt x="13" y="215"/>
                    <a:pt x="48" y="286"/>
                  </a:cubicBezTo>
                  <a:cubicBezTo>
                    <a:pt x="120" y="393"/>
                    <a:pt x="215" y="453"/>
                    <a:pt x="334" y="489"/>
                  </a:cubicBezTo>
                  <a:cubicBezTo>
                    <a:pt x="552" y="538"/>
                    <a:pt x="768" y="555"/>
                    <a:pt x="984" y="555"/>
                  </a:cubicBezTo>
                  <a:cubicBezTo>
                    <a:pt x="1418" y="555"/>
                    <a:pt x="1850" y="488"/>
                    <a:pt x="2287" y="488"/>
                  </a:cubicBezTo>
                  <a:cubicBezTo>
                    <a:pt x="2311" y="488"/>
                    <a:pt x="2334" y="488"/>
                    <a:pt x="2358" y="489"/>
                  </a:cubicBezTo>
                  <a:cubicBezTo>
                    <a:pt x="2447" y="542"/>
                    <a:pt x="2540" y="569"/>
                    <a:pt x="2634" y="569"/>
                  </a:cubicBezTo>
                  <a:cubicBezTo>
                    <a:pt x="2727" y="569"/>
                    <a:pt x="2823" y="542"/>
                    <a:pt x="2918" y="489"/>
                  </a:cubicBezTo>
                  <a:lnTo>
                    <a:pt x="3204" y="489"/>
                  </a:lnTo>
                  <a:cubicBezTo>
                    <a:pt x="3272" y="435"/>
                    <a:pt x="3346" y="421"/>
                    <a:pt x="3422" y="421"/>
                  </a:cubicBezTo>
                  <a:cubicBezTo>
                    <a:pt x="3502" y="421"/>
                    <a:pt x="3585" y="437"/>
                    <a:pt x="3665" y="437"/>
                  </a:cubicBezTo>
                  <a:cubicBezTo>
                    <a:pt x="3694" y="437"/>
                    <a:pt x="3723" y="435"/>
                    <a:pt x="3751" y="429"/>
                  </a:cubicBezTo>
                  <a:cubicBezTo>
                    <a:pt x="3846" y="393"/>
                    <a:pt x="3918" y="334"/>
                    <a:pt x="3966" y="239"/>
                  </a:cubicBezTo>
                  <a:cubicBezTo>
                    <a:pt x="3977" y="167"/>
                    <a:pt x="3966" y="108"/>
                    <a:pt x="3918" y="60"/>
                  </a:cubicBezTo>
                  <a:cubicBezTo>
                    <a:pt x="3476" y="73"/>
                    <a:pt x="3036" y="78"/>
                    <a:pt x="2596" y="78"/>
                  </a:cubicBezTo>
                  <a:cubicBezTo>
                    <a:pt x="1840" y="78"/>
                    <a:pt x="1087" y="63"/>
                    <a:pt x="334" y="48"/>
                  </a:cubicBezTo>
                  <a:cubicBezTo>
                    <a:pt x="281" y="18"/>
                    <a:pt x="227"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32"/>
            <p:cNvSpPr/>
            <p:nvPr/>
          </p:nvSpPr>
          <p:spPr>
            <a:xfrm>
              <a:off x="6080800" y="2345800"/>
              <a:ext cx="113450" cy="13825"/>
            </a:xfrm>
            <a:custGeom>
              <a:avLst/>
              <a:gdLst/>
              <a:ahLst/>
              <a:cxnLst/>
              <a:rect l="l" t="t" r="r" b="b"/>
              <a:pathLst>
                <a:path w="4538" h="553" extrusionOk="0">
                  <a:moveTo>
                    <a:pt x="3817" y="0"/>
                  </a:moveTo>
                  <a:cubicBezTo>
                    <a:pt x="3735" y="0"/>
                    <a:pt x="3656" y="18"/>
                    <a:pt x="3585" y="90"/>
                  </a:cubicBezTo>
                  <a:lnTo>
                    <a:pt x="3596" y="90"/>
                  </a:lnTo>
                  <a:cubicBezTo>
                    <a:pt x="3504" y="134"/>
                    <a:pt x="3412" y="149"/>
                    <a:pt x="3320" y="149"/>
                  </a:cubicBezTo>
                  <a:cubicBezTo>
                    <a:pt x="3162" y="149"/>
                    <a:pt x="3004" y="105"/>
                    <a:pt x="2846" y="90"/>
                  </a:cubicBezTo>
                  <a:cubicBezTo>
                    <a:pt x="2829" y="102"/>
                    <a:pt x="2808" y="108"/>
                    <a:pt x="2788" y="108"/>
                  </a:cubicBezTo>
                  <a:cubicBezTo>
                    <a:pt x="2769" y="108"/>
                    <a:pt x="2751" y="102"/>
                    <a:pt x="2739" y="90"/>
                  </a:cubicBezTo>
                  <a:cubicBezTo>
                    <a:pt x="2192" y="78"/>
                    <a:pt x="1620" y="78"/>
                    <a:pt x="1072" y="54"/>
                  </a:cubicBezTo>
                  <a:cubicBezTo>
                    <a:pt x="940" y="24"/>
                    <a:pt x="809" y="2"/>
                    <a:pt x="667" y="2"/>
                  </a:cubicBezTo>
                  <a:cubicBezTo>
                    <a:pt x="477" y="2"/>
                    <a:pt x="266" y="41"/>
                    <a:pt x="1" y="150"/>
                  </a:cubicBezTo>
                  <a:cubicBezTo>
                    <a:pt x="297" y="258"/>
                    <a:pt x="570" y="277"/>
                    <a:pt x="825" y="277"/>
                  </a:cubicBezTo>
                  <a:cubicBezTo>
                    <a:pt x="957" y="277"/>
                    <a:pt x="1083" y="272"/>
                    <a:pt x="1206" y="272"/>
                  </a:cubicBezTo>
                  <a:cubicBezTo>
                    <a:pt x="1392" y="272"/>
                    <a:pt x="1569" y="283"/>
                    <a:pt x="1739" y="340"/>
                  </a:cubicBezTo>
                  <a:cubicBezTo>
                    <a:pt x="2280" y="416"/>
                    <a:pt x="2822" y="552"/>
                    <a:pt x="3367" y="552"/>
                  </a:cubicBezTo>
                  <a:cubicBezTo>
                    <a:pt x="3590" y="552"/>
                    <a:pt x="3813" y="530"/>
                    <a:pt x="4037" y="471"/>
                  </a:cubicBezTo>
                  <a:cubicBezTo>
                    <a:pt x="4347" y="376"/>
                    <a:pt x="4537" y="257"/>
                    <a:pt x="4108" y="19"/>
                  </a:cubicBezTo>
                  <a:lnTo>
                    <a:pt x="4108" y="19"/>
                  </a:lnTo>
                  <a:cubicBezTo>
                    <a:pt x="4097" y="19"/>
                    <a:pt x="4086" y="20"/>
                    <a:pt x="4075" y="20"/>
                  </a:cubicBezTo>
                  <a:cubicBezTo>
                    <a:pt x="3989" y="20"/>
                    <a:pt x="3902" y="0"/>
                    <a:pt x="38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32"/>
            <p:cNvSpPr/>
            <p:nvPr/>
          </p:nvSpPr>
          <p:spPr>
            <a:xfrm>
              <a:off x="6149275" y="2998725"/>
              <a:ext cx="86925" cy="21150"/>
            </a:xfrm>
            <a:custGeom>
              <a:avLst/>
              <a:gdLst/>
              <a:ahLst/>
              <a:cxnLst/>
              <a:rect l="l" t="t" r="r" b="b"/>
              <a:pathLst>
                <a:path w="3477" h="846" extrusionOk="0">
                  <a:moveTo>
                    <a:pt x="3274" y="0"/>
                  </a:moveTo>
                  <a:cubicBezTo>
                    <a:pt x="3203" y="0"/>
                    <a:pt x="3143" y="12"/>
                    <a:pt x="3084" y="48"/>
                  </a:cubicBezTo>
                  <a:cubicBezTo>
                    <a:pt x="2832" y="121"/>
                    <a:pt x="2576" y="134"/>
                    <a:pt x="2321" y="134"/>
                  </a:cubicBezTo>
                  <a:cubicBezTo>
                    <a:pt x="2165" y="134"/>
                    <a:pt x="2009" y="129"/>
                    <a:pt x="1854" y="129"/>
                  </a:cubicBezTo>
                  <a:cubicBezTo>
                    <a:pt x="1808" y="129"/>
                    <a:pt x="1761" y="130"/>
                    <a:pt x="1715" y="131"/>
                  </a:cubicBezTo>
                  <a:cubicBezTo>
                    <a:pt x="1682" y="124"/>
                    <a:pt x="1650" y="120"/>
                    <a:pt x="1618" y="120"/>
                  </a:cubicBezTo>
                  <a:cubicBezTo>
                    <a:pt x="1389" y="120"/>
                    <a:pt x="1184" y="289"/>
                    <a:pt x="952" y="289"/>
                  </a:cubicBezTo>
                  <a:cubicBezTo>
                    <a:pt x="902" y="289"/>
                    <a:pt x="851" y="281"/>
                    <a:pt x="798" y="262"/>
                  </a:cubicBezTo>
                  <a:lnTo>
                    <a:pt x="607" y="262"/>
                  </a:lnTo>
                  <a:cubicBezTo>
                    <a:pt x="524" y="286"/>
                    <a:pt x="417" y="298"/>
                    <a:pt x="322" y="321"/>
                  </a:cubicBezTo>
                  <a:cubicBezTo>
                    <a:pt x="203" y="357"/>
                    <a:pt x="72" y="393"/>
                    <a:pt x="0" y="500"/>
                  </a:cubicBezTo>
                  <a:cubicBezTo>
                    <a:pt x="167" y="631"/>
                    <a:pt x="357" y="583"/>
                    <a:pt x="536" y="607"/>
                  </a:cubicBezTo>
                  <a:cubicBezTo>
                    <a:pt x="1000" y="667"/>
                    <a:pt x="1477" y="631"/>
                    <a:pt x="1917" y="762"/>
                  </a:cubicBezTo>
                  <a:lnTo>
                    <a:pt x="1977" y="750"/>
                  </a:lnTo>
                  <a:lnTo>
                    <a:pt x="2000" y="762"/>
                  </a:lnTo>
                  <a:cubicBezTo>
                    <a:pt x="2052" y="744"/>
                    <a:pt x="2105" y="737"/>
                    <a:pt x="2157" y="737"/>
                  </a:cubicBezTo>
                  <a:cubicBezTo>
                    <a:pt x="2362" y="737"/>
                    <a:pt x="2570" y="846"/>
                    <a:pt x="2775" y="846"/>
                  </a:cubicBezTo>
                  <a:cubicBezTo>
                    <a:pt x="2867" y="846"/>
                    <a:pt x="2958" y="824"/>
                    <a:pt x="3048" y="762"/>
                  </a:cubicBezTo>
                  <a:lnTo>
                    <a:pt x="3036" y="762"/>
                  </a:lnTo>
                  <a:cubicBezTo>
                    <a:pt x="3167" y="691"/>
                    <a:pt x="3382" y="714"/>
                    <a:pt x="3441" y="524"/>
                  </a:cubicBezTo>
                  <a:cubicBezTo>
                    <a:pt x="3477" y="393"/>
                    <a:pt x="3477" y="262"/>
                    <a:pt x="3417" y="131"/>
                  </a:cubicBezTo>
                  <a:cubicBezTo>
                    <a:pt x="3382" y="71"/>
                    <a:pt x="3334" y="36"/>
                    <a:pt x="3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32"/>
            <p:cNvSpPr/>
            <p:nvPr/>
          </p:nvSpPr>
          <p:spPr>
            <a:xfrm>
              <a:off x="5399775" y="2644800"/>
              <a:ext cx="25925" cy="47825"/>
            </a:xfrm>
            <a:custGeom>
              <a:avLst/>
              <a:gdLst/>
              <a:ahLst/>
              <a:cxnLst/>
              <a:rect l="l" t="t" r="r" b="b"/>
              <a:pathLst>
                <a:path w="1037" h="1913" extrusionOk="0">
                  <a:moveTo>
                    <a:pt x="858" y="1"/>
                  </a:moveTo>
                  <a:cubicBezTo>
                    <a:pt x="524" y="465"/>
                    <a:pt x="155" y="917"/>
                    <a:pt x="0" y="1477"/>
                  </a:cubicBezTo>
                  <a:cubicBezTo>
                    <a:pt x="24" y="1548"/>
                    <a:pt x="24" y="1608"/>
                    <a:pt x="24" y="1691"/>
                  </a:cubicBezTo>
                  <a:cubicBezTo>
                    <a:pt x="24" y="1775"/>
                    <a:pt x="60" y="1882"/>
                    <a:pt x="155" y="1906"/>
                  </a:cubicBezTo>
                  <a:cubicBezTo>
                    <a:pt x="175" y="1910"/>
                    <a:pt x="192" y="1913"/>
                    <a:pt x="206" y="1913"/>
                  </a:cubicBezTo>
                  <a:cubicBezTo>
                    <a:pt x="332" y="1913"/>
                    <a:pt x="282" y="1745"/>
                    <a:pt x="346" y="1691"/>
                  </a:cubicBezTo>
                  <a:cubicBezTo>
                    <a:pt x="381" y="1655"/>
                    <a:pt x="417" y="1632"/>
                    <a:pt x="453" y="1596"/>
                  </a:cubicBezTo>
                  <a:cubicBezTo>
                    <a:pt x="453" y="1608"/>
                    <a:pt x="465" y="1632"/>
                    <a:pt x="500" y="1655"/>
                  </a:cubicBezTo>
                  <a:cubicBezTo>
                    <a:pt x="524" y="1655"/>
                    <a:pt x="560" y="1644"/>
                    <a:pt x="584" y="1596"/>
                  </a:cubicBezTo>
                  <a:cubicBezTo>
                    <a:pt x="815" y="1538"/>
                    <a:pt x="709" y="1154"/>
                    <a:pt x="1009" y="1154"/>
                  </a:cubicBezTo>
                  <a:cubicBezTo>
                    <a:pt x="1017" y="1154"/>
                    <a:pt x="1027" y="1155"/>
                    <a:pt x="1036" y="1155"/>
                  </a:cubicBezTo>
                  <a:cubicBezTo>
                    <a:pt x="977" y="763"/>
                    <a:pt x="917" y="393"/>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32"/>
            <p:cNvSpPr/>
            <p:nvPr/>
          </p:nvSpPr>
          <p:spPr>
            <a:xfrm>
              <a:off x="5140500" y="2262900"/>
              <a:ext cx="49150" cy="25975"/>
            </a:xfrm>
            <a:custGeom>
              <a:avLst/>
              <a:gdLst/>
              <a:ahLst/>
              <a:cxnLst/>
              <a:rect l="l" t="t" r="r" b="b"/>
              <a:pathLst>
                <a:path w="1966" h="1039" extrusionOk="0">
                  <a:moveTo>
                    <a:pt x="1192" y="1"/>
                  </a:moveTo>
                  <a:cubicBezTo>
                    <a:pt x="1013" y="13"/>
                    <a:pt x="870" y="72"/>
                    <a:pt x="775" y="239"/>
                  </a:cubicBezTo>
                  <a:cubicBezTo>
                    <a:pt x="584" y="489"/>
                    <a:pt x="275" y="310"/>
                    <a:pt x="1" y="441"/>
                  </a:cubicBezTo>
                  <a:cubicBezTo>
                    <a:pt x="180" y="572"/>
                    <a:pt x="215" y="751"/>
                    <a:pt x="191" y="953"/>
                  </a:cubicBezTo>
                  <a:cubicBezTo>
                    <a:pt x="236" y="1018"/>
                    <a:pt x="285" y="1039"/>
                    <a:pt x="337" y="1039"/>
                  </a:cubicBezTo>
                  <a:cubicBezTo>
                    <a:pt x="410" y="1039"/>
                    <a:pt x="489" y="998"/>
                    <a:pt x="572" y="977"/>
                  </a:cubicBezTo>
                  <a:cubicBezTo>
                    <a:pt x="947" y="926"/>
                    <a:pt x="1314" y="824"/>
                    <a:pt x="1693" y="824"/>
                  </a:cubicBezTo>
                  <a:cubicBezTo>
                    <a:pt x="1760" y="824"/>
                    <a:pt x="1827" y="827"/>
                    <a:pt x="1894" y="834"/>
                  </a:cubicBezTo>
                  <a:cubicBezTo>
                    <a:pt x="1954" y="787"/>
                    <a:pt x="1965" y="727"/>
                    <a:pt x="1942" y="668"/>
                  </a:cubicBezTo>
                  <a:cubicBezTo>
                    <a:pt x="1739" y="477"/>
                    <a:pt x="1442" y="382"/>
                    <a:pt x="1370" y="72"/>
                  </a:cubicBezTo>
                  <a:cubicBezTo>
                    <a:pt x="1311" y="25"/>
                    <a:pt x="1251" y="13"/>
                    <a:pt x="1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32"/>
            <p:cNvSpPr/>
            <p:nvPr/>
          </p:nvSpPr>
          <p:spPr>
            <a:xfrm>
              <a:off x="6088550" y="3166975"/>
              <a:ext cx="78900" cy="14600"/>
            </a:xfrm>
            <a:custGeom>
              <a:avLst/>
              <a:gdLst/>
              <a:ahLst/>
              <a:cxnLst/>
              <a:rect l="l" t="t" r="r" b="b"/>
              <a:pathLst>
                <a:path w="3156" h="584" extrusionOk="0">
                  <a:moveTo>
                    <a:pt x="1141" y="0"/>
                  </a:moveTo>
                  <a:cubicBezTo>
                    <a:pt x="985" y="0"/>
                    <a:pt x="829" y="13"/>
                    <a:pt x="671" y="13"/>
                  </a:cubicBezTo>
                  <a:cubicBezTo>
                    <a:pt x="622" y="13"/>
                    <a:pt x="573" y="12"/>
                    <a:pt x="524" y="9"/>
                  </a:cubicBezTo>
                  <a:cubicBezTo>
                    <a:pt x="346" y="92"/>
                    <a:pt x="131" y="57"/>
                    <a:pt x="0" y="235"/>
                  </a:cubicBezTo>
                  <a:cubicBezTo>
                    <a:pt x="142" y="344"/>
                    <a:pt x="293" y="368"/>
                    <a:pt x="449" y="368"/>
                  </a:cubicBezTo>
                  <a:cubicBezTo>
                    <a:pt x="575" y="368"/>
                    <a:pt x="703" y="352"/>
                    <a:pt x="832" y="352"/>
                  </a:cubicBezTo>
                  <a:cubicBezTo>
                    <a:pt x="892" y="352"/>
                    <a:pt x="952" y="356"/>
                    <a:pt x="1012" y="366"/>
                  </a:cubicBezTo>
                  <a:cubicBezTo>
                    <a:pt x="1102" y="355"/>
                    <a:pt x="1191" y="350"/>
                    <a:pt x="1281" y="350"/>
                  </a:cubicBezTo>
                  <a:cubicBezTo>
                    <a:pt x="1668" y="350"/>
                    <a:pt x="2054" y="441"/>
                    <a:pt x="2441" y="509"/>
                  </a:cubicBezTo>
                  <a:cubicBezTo>
                    <a:pt x="2667" y="555"/>
                    <a:pt x="2819" y="583"/>
                    <a:pt x="2923" y="583"/>
                  </a:cubicBezTo>
                  <a:cubicBezTo>
                    <a:pt x="3115" y="583"/>
                    <a:pt x="3140" y="486"/>
                    <a:pt x="3156" y="223"/>
                  </a:cubicBezTo>
                  <a:cubicBezTo>
                    <a:pt x="3057" y="154"/>
                    <a:pt x="2952" y="133"/>
                    <a:pt x="2845" y="133"/>
                  </a:cubicBezTo>
                  <a:cubicBezTo>
                    <a:pt x="2684" y="133"/>
                    <a:pt x="2517" y="181"/>
                    <a:pt x="2355" y="181"/>
                  </a:cubicBezTo>
                  <a:cubicBezTo>
                    <a:pt x="2237" y="181"/>
                    <a:pt x="2121" y="155"/>
                    <a:pt x="2013" y="68"/>
                  </a:cubicBezTo>
                  <a:cubicBezTo>
                    <a:pt x="1858" y="68"/>
                    <a:pt x="1727" y="57"/>
                    <a:pt x="1584" y="57"/>
                  </a:cubicBezTo>
                  <a:cubicBezTo>
                    <a:pt x="1435" y="12"/>
                    <a:pt x="1288" y="0"/>
                    <a:pt x="1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32"/>
            <p:cNvSpPr/>
            <p:nvPr/>
          </p:nvSpPr>
          <p:spPr>
            <a:xfrm>
              <a:off x="6066525" y="2132225"/>
              <a:ext cx="75025" cy="25725"/>
            </a:xfrm>
            <a:custGeom>
              <a:avLst/>
              <a:gdLst/>
              <a:ahLst/>
              <a:cxnLst/>
              <a:rect l="l" t="t" r="r" b="b"/>
              <a:pathLst>
                <a:path w="3001" h="1029" extrusionOk="0">
                  <a:moveTo>
                    <a:pt x="2441" y="1"/>
                  </a:moveTo>
                  <a:cubicBezTo>
                    <a:pt x="1631" y="13"/>
                    <a:pt x="822" y="13"/>
                    <a:pt x="0" y="13"/>
                  </a:cubicBezTo>
                  <a:cubicBezTo>
                    <a:pt x="106" y="282"/>
                    <a:pt x="292" y="336"/>
                    <a:pt x="490" y="336"/>
                  </a:cubicBezTo>
                  <a:cubicBezTo>
                    <a:pt x="626" y="336"/>
                    <a:pt x="767" y="311"/>
                    <a:pt x="893" y="311"/>
                  </a:cubicBezTo>
                  <a:cubicBezTo>
                    <a:pt x="916" y="310"/>
                    <a:pt x="938" y="310"/>
                    <a:pt x="960" y="310"/>
                  </a:cubicBezTo>
                  <a:cubicBezTo>
                    <a:pt x="1386" y="310"/>
                    <a:pt x="1536" y="427"/>
                    <a:pt x="1286" y="858"/>
                  </a:cubicBezTo>
                  <a:cubicBezTo>
                    <a:pt x="1606" y="945"/>
                    <a:pt x="1929" y="1028"/>
                    <a:pt x="2255" y="1028"/>
                  </a:cubicBezTo>
                  <a:cubicBezTo>
                    <a:pt x="2463" y="1028"/>
                    <a:pt x="2672" y="994"/>
                    <a:pt x="2882" y="906"/>
                  </a:cubicBezTo>
                  <a:cubicBezTo>
                    <a:pt x="3001" y="703"/>
                    <a:pt x="2798" y="620"/>
                    <a:pt x="2679" y="525"/>
                  </a:cubicBezTo>
                  <a:cubicBezTo>
                    <a:pt x="2584" y="430"/>
                    <a:pt x="2417" y="358"/>
                    <a:pt x="2584" y="191"/>
                  </a:cubicBezTo>
                  <a:cubicBezTo>
                    <a:pt x="2596" y="180"/>
                    <a:pt x="2608" y="144"/>
                    <a:pt x="2620" y="120"/>
                  </a:cubicBezTo>
                  <a:cubicBezTo>
                    <a:pt x="2596" y="84"/>
                    <a:pt x="2584" y="49"/>
                    <a:pt x="2560" y="13"/>
                  </a:cubicBezTo>
                  <a:cubicBezTo>
                    <a:pt x="2549" y="29"/>
                    <a:pt x="2533" y="38"/>
                    <a:pt x="2514" y="38"/>
                  </a:cubicBezTo>
                  <a:cubicBezTo>
                    <a:pt x="2492" y="38"/>
                    <a:pt x="2467" y="27"/>
                    <a:pt x="2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32"/>
            <p:cNvSpPr/>
            <p:nvPr/>
          </p:nvSpPr>
          <p:spPr>
            <a:xfrm>
              <a:off x="5108075" y="2163500"/>
              <a:ext cx="25025" cy="83350"/>
            </a:xfrm>
            <a:custGeom>
              <a:avLst/>
              <a:gdLst/>
              <a:ahLst/>
              <a:cxnLst/>
              <a:rect l="l" t="t" r="r" b="b"/>
              <a:pathLst>
                <a:path w="1001" h="3334" extrusionOk="0">
                  <a:moveTo>
                    <a:pt x="465" y="0"/>
                  </a:moveTo>
                  <a:lnTo>
                    <a:pt x="465" y="0"/>
                  </a:lnTo>
                  <a:cubicBezTo>
                    <a:pt x="0" y="1131"/>
                    <a:pt x="214" y="2250"/>
                    <a:pt x="453" y="3334"/>
                  </a:cubicBezTo>
                  <a:cubicBezTo>
                    <a:pt x="572" y="2917"/>
                    <a:pt x="512" y="2489"/>
                    <a:pt x="405" y="2096"/>
                  </a:cubicBezTo>
                  <a:cubicBezTo>
                    <a:pt x="262" y="1596"/>
                    <a:pt x="441" y="1131"/>
                    <a:pt x="417" y="572"/>
                  </a:cubicBezTo>
                  <a:lnTo>
                    <a:pt x="417" y="572"/>
                  </a:lnTo>
                  <a:cubicBezTo>
                    <a:pt x="584" y="726"/>
                    <a:pt x="679" y="798"/>
                    <a:pt x="762" y="869"/>
                  </a:cubicBezTo>
                  <a:cubicBezTo>
                    <a:pt x="869" y="857"/>
                    <a:pt x="929" y="822"/>
                    <a:pt x="976" y="726"/>
                  </a:cubicBezTo>
                  <a:cubicBezTo>
                    <a:pt x="1000" y="655"/>
                    <a:pt x="1000" y="560"/>
                    <a:pt x="976" y="476"/>
                  </a:cubicBezTo>
                  <a:cubicBezTo>
                    <a:pt x="929" y="405"/>
                    <a:pt x="822" y="381"/>
                    <a:pt x="762" y="322"/>
                  </a:cubicBezTo>
                  <a:cubicBezTo>
                    <a:pt x="691" y="353"/>
                    <a:pt x="638" y="366"/>
                    <a:pt x="598" y="366"/>
                  </a:cubicBezTo>
                  <a:cubicBezTo>
                    <a:pt x="428" y="366"/>
                    <a:pt x="513" y="116"/>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32"/>
            <p:cNvSpPr/>
            <p:nvPr/>
          </p:nvSpPr>
          <p:spPr>
            <a:xfrm>
              <a:off x="6109675" y="2303300"/>
              <a:ext cx="65225" cy="19450"/>
            </a:xfrm>
            <a:custGeom>
              <a:avLst/>
              <a:gdLst/>
              <a:ahLst/>
              <a:cxnLst/>
              <a:rect l="l" t="t" r="r" b="b"/>
              <a:pathLst>
                <a:path w="2609" h="778" extrusionOk="0">
                  <a:moveTo>
                    <a:pt x="684" y="1"/>
                  </a:moveTo>
                  <a:cubicBezTo>
                    <a:pt x="552" y="1"/>
                    <a:pt x="418" y="35"/>
                    <a:pt x="286" y="87"/>
                  </a:cubicBezTo>
                  <a:cubicBezTo>
                    <a:pt x="1" y="433"/>
                    <a:pt x="298" y="433"/>
                    <a:pt x="513" y="492"/>
                  </a:cubicBezTo>
                  <a:cubicBezTo>
                    <a:pt x="536" y="492"/>
                    <a:pt x="584" y="504"/>
                    <a:pt x="620" y="504"/>
                  </a:cubicBezTo>
                  <a:lnTo>
                    <a:pt x="703" y="504"/>
                  </a:lnTo>
                  <a:cubicBezTo>
                    <a:pt x="716" y="503"/>
                    <a:pt x="729" y="502"/>
                    <a:pt x="742" y="502"/>
                  </a:cubicBezTo>
                  <a:cubicBezTo>
                    <a:pt x="855" y="502"/>
                    <a:pt x="951" y="551"/>
                    <a:pt x="1037" y="647"/>
                  </a:cubicBezTo>
                  <a:cubicBezTo>
                    <a:pt x="1054" y="648"/>
                    <a:pt x="1072" y="648"/>
                    <a:pt x="1090" y="648"/>
                  </a:cubicBezTo>
                  <a:cubicBezTo>
                    <a:pt x="1153" y="648"/>
                    <a:pt x="1216" y="643"/>
                    <a:pt x="1278" y="643"/>
                  </a:cubicBezTo>
                  <a:cubicBezTo>
                    <a:pt x="1399" y="643"/>
                    <a:pt x="1514" y="663"/>
                    <a:pt x="1608" y="778"/>
                  </a:cubicBezTo>
                  <a:lnTo>
                    <a:pt x="1727" y="778"/>
                  </a:lnTo>
                  <a:cubicBezTo>
                    <a:pt x="1792" y="727"/>
                    <a:pt x="1858" y="711"/>
                    <a:pt x="1925" y="711"/>
                  </a:cubicBezTo>
                  <a:cubicBezTo>
                    <a:pt x="2041" y="711"/>
                    <a:pt x="2158" y="758"/>
                    <a:pt x="2273" y="758"/>
                  </a:cubicBezTo>
                  <a:cubicBezTo>
                    <a:pt x="2326" y="758"/>
                    <a:pt x="2378" y="748"/>
                    <a:pt x="2430" y="718"/>
                  </a:cubicBezTo>
                  <a:cubicBezTo>
                    <a:pt x="2537" y="659"/>
                    <a:pt x="2596" y="587"/>
                    <a:pt x="2608" y="468"/>
                  </a:cubicBezTo>
                  <a:cubicBezTo>
                    <a:pt x="2144" y="266"/>
                    <a:pt x="1632" y="385"/>
                    <a:pt x="1168" y="195"/>
                  </a:cubicBezTo>
                  <a:cubicBezTo>
                    <a:pt x="1015" y="55"/>
                    <a:pt x="851" y="1"/>
                    <a:pt x="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32"/>
            <p:cNvSpPr/>
            <p:nvPr/>
          </p:nvSpPr>
          <p:spPr>
            <a:xfrm>
              <a:off x="5197075" y="1819400"/>
              <a:ext cx="14300" cy="65800"/>
            </a:xfrm>
            <a:custGeom>
              <a:avLst/>
              <a:gdLst/>
              <a:ahLst/>
              <a:cxnLst/>
              <a:rect l="l" t="t" r="r" b="b"/>
              <a:pathLst>
                <a:path w="572" h="2632" extrusionOk="0">
                  <a:moveTo>
                    <a:pt x="357" y="1"/>
                  </a:moveTo>
                  <a:cubicBezTo>
                    <a:pt x="0" y="846"/>
                    <a:pt x="119" y="1727"/>
                    <a:pt x="107" y="2596"/>
                  </a:cubicBezTo>
                  <a:cubicBezTo>
                    <a:pt x="131" y="2620"/>
                    <a:pt x="179" y="2620"/>
                    <a:pt x="214" y="2632"/>
                  </a:cubicBezTo>
                  <a:cubicBezTo>
                    <a:pt x="453" y="2167"/>
                    <a:pt x="310" y="1667"/>
                    <a:pt x="393" y="1167"/>
                  </a:cubicBezTo>
                  <a:cubicBezTo>
                    <a:pt x="548" y="965"/>
                    <a:pt x="572" y="715"/>
                    <a:pt x="572" y="441"/>
                  </a:cubicBezTo>
                  <a:cubicBezTo>
                    <a:pt x="536" y="274"/>
                    <a:pt x="512" y="96"/>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32"/>
            <p:cNvSpPr/>
            <p:nvPr/>
          </p:nvSpPr>
          <p:spPr>
            <a:xfrm>
              <a:off x="6216250" y="1842025"/>
              <a:ext cx="43175" cy="14300"/>
            </a:xfrm>
            <a:custGeom>
              <a:avLst/>
              <a:gdLst/>
              <a:ahLst/>
              <a:cxnLst/>
              <a:rect l="l" t="t" r="r" b="b"/>
              <a:pathLst>
                <a:path w="1727" h="572" extrusionOk="0">
                  <a:moveTo>
                    <a:pt x="345" y="0"/>
                  </a:moveTo>
                  <a:cubicBezTo>
                    <a:pt x="286" y="60"/>
                    <a:pt x="203" y="72"/>
                    <a:pt x="131" y="119"/>
                  </a:cubicBezTo>
                  <a:cubicBezTo>
                    <a:pt x="48" y="203"/>
                    <a:pt x="0" y="298"/>
                    <a:pt x="12" y="417"/>
                  </a:cubicBezTo>
                  <a:cubicBezTo>
                    <a:pt x="60" y="489"/>
                    <a:pt x="143" y="500"/>
                    <a:pt x="203" y="560"/>
                  </a:cubicBezTo>
                  <a:lnTo>
                    <a:pt x="488" y="560"/>
                  </a:lnTo>
                  <a:cubicBezTo>
                    <a:pt x="536" y="524"/>
                    <a:pt x="584" y="500"/>
                    <a:pt x="619" y="500"/>
                  </a:cubicBezTo>
                  <a:cubicBezTo>
                    <a:pt x="679" y="524"/>
                    <a:pt x="726" y="536"/>
                    <a:pt x="774" y="572"/>
                  </a:cubicBezTo>
                  <a:lnTo>
                    <a:pt x="917" y="572"/>
                  </a:lnTo>
                  <a:cubicBezTo>
                    <a:pt x="965" y="524"/>
                    <a:pt x="1024" y="477"/>
                    <a:pt x="1072" y="429"/>
                  </a:cubicBezTo>
                  <a:lnTo>
                    <a:pt x="1357" y="429"/>
                  </a:lnTo>
                  <a:cubicBezTo>
                    <a:pt x="1357" y="429"/>
                    <a:pt x="1369" y="441"/>
                    <a:pt x="1393" y="453"/>
                  </a:cubicBezTo>
                  <a:cubicBezTo>
                    <a:pt x="1404" y="460"/>
                    <a:pt x="1413" y="463"/>
                    <a:pt x="1422" y="463"/>
                  </a:cubicBezTo>
                  <a:cubicBezTo>
                    <a:pt x="1444" y="463"/>
                    <a:pt x="1463" y="446"/>
                    <a:pt x="1488" y="429"/>
                  </a:cubicBezTo>
                  <a:lnTo>
                    <a:pt x="1631" y="429"/>
                  </a:lnTo>
                  <a:cubicBezTo>
                    <a:pt x="1727" y="346"/>
                    <a:pt x="1727" y="239"/>
                    <a:pt x="1631" y="143"/>
                  </a:cubicBezTo>
                  <a:cubicBezTo>
                    <a:pt x="1500" y="72"/>
                    <a:pt x="1310" y="131"/>
                    <a:pt x="1203" y="0"/>
                  </a:cubicBezTo>
                  <a:lnTo>
                    <a:pt x="917" y="0"/>
                  </a:lnTo>
                  <a:cubicBezTo>
                    <a:pt x="917" y="0"/>
                    <a:pt x="905" y="12"/>
                    <a:pt x="881" y="24"/>
                  </a:cubicBezTo>
                  <a:cubicBezTo>
                    <a:pt x="867" y="31"/>
                    <a:pt x="854" y="34"/>
                    <a:pt x="842" y="34"/>
                  </a:cubicBezTo>
                  <a:cubicBezTo>
                    <a:pt x="814" y="34"/>
                    <a:pt x="791" y="17"/>
                    <a:pt x="7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32"/>
            <p:cNvSpPr/>
            <p:nvPr/>
          </p:nvSpPr>
          <p:spPr>
            <a:xfrm>
              <a:off x="6156400" y="2580500"/>
              <a:ext cx="40525" cy="19875"/>
            </a:xfrm>
            <a:custGeom>
              <a:avLst/>
              <a:gdLst/>
              <a:ahLst/>
              <a:cxnLst/>
              <a:rect l="l" t="t" r="r" b="b"/>
              <a:pathLst>
                <a:path w="1621" h="795" extrusionOk="0">
                  <a:moveTo>
                    <a:pt x="477" y="1"/>
                  </a:moveTo>
                  <a:cubicBezTo>
                    <a:pt x="358" y="108"/>
                    <a:pt x="203" y="167"/>
                    <a:pt x="96" y="298"/>
                  </a:cubicBezTo>
                  <a:cubicBezTo>
                    <a:pt x="61" y="346"/>
                    <a:pt x="25" y="406"/>
                    <a:pt x="1" y="465"/>
                  </a:cubicBezTo>
                  <a:cubicBezTo>
                    <a:pt x="10" y="538"/>
                    <a:pt x="26" y="604"/>
                    <a:pt x="98" y="604"/>
                  </a:cubicBezTo>
                  <a:cubicBezTo>
                    <a:pt x="119" y="604"/>
                    <a:pt x="146" y="598"/>
                    <a:pt x="180" y="584"/>
                  </a:cubicBezTo>
                  <a:cubicBezTo>
                    <a:pt x="381" y="712"/>
                    <a:pt x="594" y="737"/>
                    <a:pt x="811" y="737"/>
                  </a:cubicBezTo>
                  <a:cubicBezTo>
                    <a:pt x="955" y="737"/>
                    <a:pt x="1101" y="726"/>
                    <a:pt x="1248" y="726"/>
                  </a:cubicBezTo>
                  <a:cubicBezTo>
                    <a:pt x="1273" y="726"/>
                    <a:pt x="1298" y="726"/>
                    <a:pt x="1323" y="727"/>
                  </a:cubicBezTo>
                  <a:cubicBezTo>
                    <a:pt x="1363" y="773"/>
                    <a:pt x="1409" y="794"/>
                    <a:pt x="1456" y="794"/>
                  </a:cubicBezTo>
                  <a:cubicBezTo>
                    <a:pt x="1507" y="794"/>
                    <a:pt x="1559" y="770"/>
                    <a:pt x="1608" y="727"/>
                  </a:cubicBezTo>
                  <a:cubicBezTo>
                    <a:pt x="1585" y="572"/>
                    <a:pt x="1620" y="406"/>
                    <a:pt x="1454" y="298"/>
                  </a:cubicBezTo>
                  <a:cubicBezTo>
                    <a:pt x="1394" y="298"/>
                    <a:pt x="1346" y="287"/>
                    <a:pt x="1334" y="287"/>
                  </a:cubicBezTo>
                  <a:cubicBezTo>
                    <a:pt x="1196" y="298"/>
                    <a:pt x="1035" y="363"/>
                    <a:pt x="901" y="363"/>
                  </a:cubicBezTo>
                  <a:cubicBezTo>
                    <a:pt x="758" y="363"/>
                    <a:pt x="645" y="289"/>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32"/>
            <p:cNvSpPr/>
            <p:nvPr/>
          </p:nvSpPr>
          <p:spPr>
            <a:xfrm>
              <a:off x="6151050" y="2501600"/>
              <a:ext cx="41700" cy="10925"/>
            </a:xfrm>
            <a:custGeom>
              <a:avLst/>
              <a:gdLst/>
              <a:ahLst/>
              <a:cxnLst/>
              <a:rect l="l" t="t" r="r" b="b"/>
              <a:pathLst>
                <a:path w="1668" h="437" extrusionOk="0">
                  <a:moveTo>
                    <a:pt x="1622" y="0"/>
                  </a:moveTo>
                  <a:cubicBezTo>
                    <a:pt x="1490" y="0"/>
                    <a:pt x="1371" y="54"/>
                    <a:pt x="1233" y="54"/>
                  </a:cubicBezTo>
                  <a:cubicBezTo>
                    <a:pt x="1212" y="54"/>
                    <a:pt x="1190" y="52"/>
                    <a:pt x="1167" y="49"/>
                  </a:cubicBezTo>
                  <a:cubicBezTo>
                    <a:pt x="1034" y="27"/>
                    <a:pt x="897" y="13"/>
                    <a:pt x="759" y="13"/>
                  </a:cubicBezTo>
                  <a:cubicBezTo>
                    <a:pt x="529" y="13"/>
                    <a:pt x="296" y="52"/>
                    <a:pt x="72" y="156"/>
                  </a:cubicBezTo>
                  <a:cubicBezTo>
                    <a:pt x="1" y="216"/>
                    <a:pt x="1" y="252"/>
                    <a:pt x="72" y="299"/>
                  </a:cubicBezTo>
                  <a:cubicBezTo>
                    <a:pt x="161" y="414"/>
                    <a:pt x="267" y="436"/>
                    <a:pt x="376" y="436"/>
                  </a:cubicBezTo>
                  <a:cubicBezTo>
                    <a:pt x="447" y="436"/>
                    <a:pt x="520" y="427"/>
                    <a:pt x="590" y="427"/>
                  </a:cubicBezTo>
                  <a:cubicBezTo>
                    <a:pt x="612" y="427"/>
                    <a:pt x="634" y="428"/>
                    <a:pt x="656" y="430"/>
                  </a:cubicBezTo>
                  <a:lnTo>
                    <a:pt x="810" y="430"/>
                  </a:lnTo>
                  <a:cubicBezTo>
                    <a:pt x="864" y="414"/>
                    <a:pt x="918" y="410"/>
                    <a:pt x="973" y="410"/>
                  </a:cubicBezTo>
                  <a:cubicBezTo>
                    <a:pt x="1050" y="410"/>
                    <a:pt x="1127" y="419"/>
                    <a:pt x="1203" y="419"/>
                  </a:cubicBezTo>
                  <a:cubicBezTo>
                    <a:pt x="1316" y="419"/>
                    <a:pt x="1425" y="399"/>
                    <a:pt x="1525" y="299"/>
                  </a:cubicBezTo>
                  <a:cubicBezTo>
                    <a:pt x="1560" y="240"/>
                    <a:pt x="1656" y="228"/>
                    <a:pt x="1668" y="133"/>
                  </a:cubicBezTo>
                  <a:cubicBezTo>
                    <a:pt x="1668" y="97"/>
                    <a:pt x="1656" y="49"/>
                    <a:pt x="1656" y="2"/>
                  </a:cubicBezTo>
                  <a:cubicBezTo>
                    <a:pt x="1644" y="1"/>
                    <a:pt x="1633" y="0"/>
                    <a:pt x="1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32"/>
            <p:cNvSpPr/>
            <p:nvPr/>
          </p:nvSpPr>
          <p:spPr>
            <a:xfrm>
              <a:off x="6173075" y="2315000"/>
              <a:ext cx="44675" cy="10750"/>
            </a:xfrm>
            <a:custGeom>
              <a:avLst/>
              <a:gdLst/>
              <a:ahLst/>
              <a:cxnLst/>
              <a:rect l="l" t="t" r="r" b="b"/>
              <a:pathLst>
                <a:path w="1787" h="430" extrusionOk="0">
                  <a:moveTo>
                    <a:pt x="203" y="0"/>
                  </a:moveTo>
                  <a:cubicBezTo>
                    <a:pt x="120" y="84"/>
                    <a:pt x="60" y="179"/>
                    <a:pt x="13" y="274"/>
                  </a:cubicBezTo>
                  <a:cubicBezTo>
                    <a:pt x="1" y="334"/>
                    <a:pt x="25" y="381"/>
                    <a:pt x="72" y="429"/>
                  </a:cubicBezTo>
                  <a:lnTo>
                    <a:pt x="918" y="429"/>
                  </a:lnTo>
                  <a:cubicBezTo>
                    <a:pt x="1048" y="370"/>
                    <a:pt x="1173" y="340"/>
                    <a:pt x="1296" y="340"/>
                  </a:cubicBezTo>
                  <a:cubicBezTo>
                    <a:pt x="1418" y="340"/>
                    <a:pt x="1537" y="370"/>
                    <a:pt x="1656" y="429"/>
                  </a:cubicBezTo>
                  <a:lnTo>
                    <a:pt x="1787" y="429"/>
                  </a:lnTo>
                  <a:cubicBezTo>
                    <a:pt x="1748" y="161"/>
                    <a:pt x="1556" y="8"/>
                    <a:pt x="1371" y="8"/>
                  </a:cubicBezTo>
                  <a:cubicBezTo>
                    <a:pt x="1326" y="8"/>
                    <a:pt x="1281" y="17"/>
                    <a:pt x="1239" y="36"/>
                  </a:cubicBezTo>
                  <a:cubicBezTo>
                    <a:pt x="1120" y="88"/>
                    <a:pt x="1008" y="107"/>
                    <a:pt x="900" y="107"/>
                  </a:cubicBezTo>
                  <a:cubicBezTo>
                    <a:pt x="661" y="107"/>
                    <a:pt x="441" y="17"/>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32"/>
            <p:cNvSpPr/>
            <p:nvPr/>
          </p:nvSpPr>
          <p:spPr>
            <a:xfrm>
              <a:off x="6177850" y="2295400"/>
              <a:ext cx="51500" cy="14675"/>
            </a:xfrm>
            <a:custGeom>
              <a:avLst/>
              <a:gdLst/>
              <a:ahLst/>
              <a:cxnLst/>
              <a:rect l="l" t="t" r="r" b="b"/>
              <a:pathLst>
                <a:path w="2060" h="587" extrusionOk="0">
                  <a:moveTo>
                    <a:pt x="1021" y="0"/>
                  </a:moveTo>
                  <a:cubicBezTo>
                    <a:pt x="971" y="0"/>
                    <a:pt x="925" y="21"/>
                    <a:pt x="881" y="70"/>
                  </a:cubicBezTo>
                  <a:cubicBezTo>
                    <a:pt x="774" y="165"/>
                    <a:pt x="643" y="130"/>
                    <a:pt x="524" y="189"/>
                  </a:cubicBezTo>
                  <a:cubicBezTo>
                    <a:pt x="346" y="249"/>
                    <a:pt x="107" y="165"/>
                    <a:pt x="0" y="392"/>
                  </a:cubicBezTo>
                  <a:cubicBezTo>
                    <a:pt x="165" y="492"/>
                    <a:pt x="339" y="518"/>
                    <a:pt x="516" y="518"/>
                  </a:cubicBezTo>
                  <a:cubicBezTo>
                    <a:pt x="692" y="518"/>
                    <a:pt x="870" y="493"/>
                    <a:pt x="1045" y="493"/>
                  </a:cubicBezTo>
                  <a:cubicBezTo>
                    <a:pt x="1090" y="493"/>
                    <a:pt x="1135" y="495"/>
                    <a:pt x="1179" y="499"/>
                  </a:cubicBezTo>
                  <a:cubicBezTo>
                    <a:pt x="1212" y="450"/>
                    <a:pt x="1250" y="417"/>
                    <a:pt x="1282" y="417"/>
                  </a:cubicBezTo>
                  <a:cubicBezTo>
                    <a:pt x="1297" y="417"/>
                    <a:pt x="1311" y="424"/>
                    <a:pt x="1322" y="439"/>
                  </a:cubicBezTo>
                  <a:cubicBezTo>
                    <a:pt x="1448" y="531"/>
                    <a:pt x="1563" y="587"/>
                    <a:pt x="1671" y="587"/>
                  </a:cubicBezTo>
                  <a:cubicBezTo>
                    <a:pt x="1787" y="587"/>
                    <a:pt x="1896" y="522"/>
                    <a:pt x="2000" y="368"/>
                  </a:cubicBezTo>
                  <a:cubicBezTo>
                    <a:pt x="2024" y="332"/>
                    <a:pt x="2036" y="320"/>
                    <a:pt x="2060" y="284"/>
                  </a:cubicBezTo>
                  <a:cubicBezTo>
                    <a:pt x="2036" y="261"/>
                    <a:pt x="2012" y="249"/>
                    <a:pt x="2000" y="213"/>
                  </a:cubicBezTo>
                  <a:lnTo>
                    <a:pt x="1858" y="213"/>
                  </a:lnTo>
                  <a:cubicBezTo>
                    <a:pt x="1858" y="201"/>
                    <a:pt x="1846" y="201"/>
                    <a:pt x="1822" y="189"/>
                  </a:cubicBezTo>
                  <a:cubicBezTo>
                    <a:pt x="1811" y="182"/>
                    <a:pt x="1802" y="179"/>
                    <a:pt x="1793" y="179"/>
                  </a:cubicBezTo>
                  <a:cubicBezTo>
                    <a:pt x="1771" y="179"/>
                    <a:pt x="1752" y="196"/>
                    <a:pt x="1727" y="213"/>
                  </a:cubicBezTo>
                  <a:cubicBezTo>
                    <a:pt x="1727" y="213"/>
                    <a:pt x="1715" y="225"/>
                    <a:pt x="1679" y="249"/>
                  </a:cubicBezTo>
                  <a:cubicBezTo>
                    <a:pt x="1655" y="249"/>
                    <a:pt x="1619" y="225"/>
                    <a:pt x="1596" y="201"/>
                  </a:cubicBezTo>
                  <a:cubicBezTo>
                    <a:pt x="1536" y="153"/>
                    <a:pt x="1489" y="106"/>
                    <a:pt x="1441" y="70"/>
                  </a:cubicBezTo>
                  <a:cubicBezTo>
                    <a:pt x="1358" y="70"/>
                    <a:pt x="1250" y="46"/>
                    <a:pt x="1167" y="46"/>
                  </a:cubicBezTo>
                  <a:cubicBezTo>
                    <a:pt x="1116" y="18"/>
                    <a:pt x="1067" y="0"/>
                    <a:pt x="10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32"/>
            <p:cNvSpPr/>
            <p:nvPr/>
          </p:nvSpPr>
          <p:spPr>
            <a:xfrm>
              <a:off x="6134100" y="1992350"/>
              <a:ext cx="36325" cy="14000"/>
            </a:xfrm>
            <a:custGeom>
              <a:avLst/>
              <a:gdLst/>
              <a:ahLst/>
              <a:cxnLst/>
              <a:rect l="l" t="t" r="r" b="b"/>
              <a:pathLst>
                <a:path w="1453" h="560" extrusionOk="0">
                  <a:moveTo>
                    <a:pt x="905" y="0"/>
                  </a:moveTo>
                  <a:cubicBezTo>
                    <a:pt x="747" y="75"/>
                    <a:pt x="606" y="254"/>
                    <a:pt x="435" y="254"/>
                  </a:cubicBezTo>
                  <a:cubicBezTo>
                    <a:pt x="360" y="254"/>
                    <a:pt x="280" y="221"/>
                    <a:pt x="191" y="131"/>
                  </a:cubicBezTo>
                  <a:cubicBezTo>
                    <a:pt x="60" y="179"/>
                    <a:pt x="0" y="262"/>
                    <a:pt x="0" y="393"/>
                  </a:cubicBezTo>
                  <a:cubicBezTo>
                    <a:pt x="12" y="429"/>
                    <a:pt x="24" y="441"/>
                    <a:pt x="36" y="476"/>
                  </a:cubicBezTo>
                  <a:cubicBezTo>
                    <a:pt x="95" y="488"/>
                    <a:pt x="143" y="536"/>
                    <a:pt x="191" y="560"/>
                  </a:cubicBezTo>
                  <a:lnTo>
                    <a:pt x="619" y="560"/>
                  </a:lnTo>
                  <a:cubicBezTo>
                    <a:pt x="689" y="454"/>
                    <a:pt x="771" y="423"/>
                    <a:pt x="858" y="423"/>
                  </a:cubicBezTo>
                  <a:cubicBezTo>
                    <a:pt x="978" y="423"/>
                    <a:pt x="1109" y="481"/>
                    <a:pt x="1233" y="481"/>
                  </a:cubicBezTo>
                  <a:cubicBezTo>
                    <a:pt x="1311" y="481"/>
                    <a:pt x="1385" y="458"/>
                    <a:pt x="1453" y="381"/>
                  </a:cubicBezTo>
                  <a:cubicBezTo>
                    <a:pt x="1310" y="202"/>
                    <a:pt x="905" y="357"/>
                    <a:pt x="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32"/>
            <p:cNvSpPr/>
            <p:nvPr/>
          </p:nvSpPr>
          <p:spPr>
            <a:xfrm>
              <a:off x="5208675" y="2053350"/>
              <a:ext cx="14900" cy="45425"/>
            </a:xfrm>
            <a:custGeom>
              <a:avLst/>
              <a:gdLst/>
              <a:ahLst/>
              <a:cxnLst/>
              <a:rect l="l" t="t" r="r" b="b"/>
              <a:pathLst>
                <a:path w="596" h="1817" extrusionOk="0">
                  <a:moveTo>
                    <a:pt x="179" y="1"/>
                  </a:moveTo>
                  <a:cubicBezTo>
                    <a:pt x="60" y="72"/>
                    <a:pt x="36" y="191"/>
                    <a:pt x="24" y="310"/>
                  </a:cubicBezTo>
                  <a:cubicBezTo>
                    <a:pt x="12" y="596"/>
                    <a:pt x="60" y="858"/>
                    <a:pt x="131" y="1096"/>
                  </a:cubicBezTo>
                  <a:cubicBezTo>
                    <a:pt x="227" y="1322"/>
                    <a:pt x="179" y="1513"/>
                    <a:pt x="0" y="1668"/>
                  </a:cubicBezTo>
                  <a:cubicBezTo>
                    <a:pt x="24" y="1727"/>
                    <a:pt x="72" y="1775"/>
                    <a:pt x="131" y="1799"/>
                  </a:cubicBezTo>
                  <a:cubicBezTo>
                    <a:pt x="165" y="1811"/>
                    <a:pt x="198" y="1816"/>
                    <a:pt x="231" y="1816"/>
                  </a:cubicBezTo>
                  <a:cubicBezTo>
                    <a:pt x="293" y="1816"/>
                    <a:pt x="355" y="1798"/>
                    <a:pt x="417" y="1775"/>
                  </a:cubicBezTo>
                  <a:cubicBezTo>
                    <a:pt x="501" y="1703"/>
                    <a:pt x="548" y="1632"/>
                    <a:pt x="584" y="1537"/>
                  </a:cubicBezTo>
                  <a:cubicBezTo>
                    <a:pt x="596" y="1465"/>
                    <a:pt x="596" y="1406"/>
                    <a:pt x="596" y="1334"/>
                  </a:cubicBezTo>
                  <a:cubicBezTo>
                    <a:pt x="560" y="1096"/>
                    <a:pt x="489" y="870"/>
                    <a:pt x="429" y="656"/>
                  </a:cubicBezTo>
                  <a:cubicBezTo>
                    <a:pt x="358" y="429"/>
                    <a:pt x="381" y="179"/>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32"/>
            <p:cNvSpPr/>
            <p:nvPr/>
          </p:nvSpPr>
          <p:spPr>
            <a:xfrm>
              <a:off x="6267150" y="3045025"/>
              <a:ext cx="53000" cy="11500"/>
            </a:xfrm>
            <a:custGeom>
              <a:avLst/>
              <a:gdLst/>
              <a:ahLst/>
              <a:cxnLst/>
              <a:rect l="l" t="t" r="r" b="b"/>
              <a:pathLst>
                <a:path w="2120" h="460" extrusionOk="0">
                  <a:moveTo>
                    <a:pt x="1007" y="0"/>
                  </a:moveTo>
                  <a:cubicBezTo>
                    <a:pt x="965" y="0"/>
                    <a:pt x="923" y="9"/>
                    <a:pt x="881" y="17"/>
                  </a:cubicBezTo>
                  <a:cubicBezTo>
                    <a:pt x="810" y="53"/>
                    <a:pt x="714" y="101"/>
                    <a:pt x="631" y="124"/>
                  </a:cubicBezTo>
                  <a:cubicBezTo>
                    <a:pt x="602" y="131"/>
                    <a:pt x="573" y="134"/>
                    <a:pt x="544" y="134"/>
                  </a:cubicBezTo>
                  <a:cubicBezTo>
                    <a:pt x="442" y="134"/>
                    <a:pt x="342" y="101"/>
                    <a:pt x="245" y="101"/>
                  </a:cubicBezTo>
                  <a:cubicBezTo>
                    <a:pt x="177" y="101"/>
                    <a:pt x="111" y="117"/>
                    <a:pt x="48" y="172"/>
                  </a:cubicBezTo>
                  <a:cubicBezTo>
                    <a:pt x="0" y="232"/>
                    <a:pt x="0" y="291"/>
                    <a:pt x="48" y="351"/>
                  </a:cubicBezTo>
                  <a:lnTo>
                    <a:pt x="1346" y="351"/>
                  </a:lnTo>
                  <a:cubicBezTo>
                    <a:pt x="1420" y="415"/>
                    <a:pt x="1505" y="460"/>
                    <a:pt x="1607" y="460"/>
                  </a:cubicBezTo>
                  <a:cubicBezTo>
                    <a:pt x="1619" y="460"/>
                    <a:pt x="1631" y="459"/>
                    <a:pt x="1643" y="458"/>
                  </a:cubicBezTo>
                  <a:cubicBezTo>
                    <a:pt x="1703" y="424"/>
                    <a:pt x="1769" y="396"/>
                    <a:pt x="1836" y="396"/>
                  </a:cubicBezTo>
                  <a:cubicBezTo>
                    <a:pt x="1863" y="396"/>
                    <a:pt x="1890" y="400"/>
                    <a:pt x="1917" y="410"/>
                  </a:cubicBezTo>
                  <a:cubicBezTo>
                    <a:pt x="1925" y="412"/>
                    <a:pt x="1933" y="413"/>
                    <a:pt x="1941" y="413"/>
                  </a:cubicBezTo>
                  <a:cubicBezTo>
                    <a:pt x="1980" y="413"/>
                    <a:pt x="2016" y="390"/>
                    <a:pt x="2036" y="351"/>
                  </a:cubicBezTo>
                  <a:cubicBezTo>
                    <a:pt x="2119" y="255"/>
                    <a:pt x="2119" y="160"/>
                    <a:pt x="2036" y="65"/>
                  </a:cubicBezTo>
                  <a:cubicBezTo>
                    <a:pt x="1994" y="29"/>
                    <a:pt x="1947" y="11"/>
                    <a:pt x="1899" y="11"/>
                  </a:cubicBezTo>
                  <a:cubicBezTo>
                    <a:pt x="1852" y="11"/>
                    <a:pt x="1804" y="29"/>
                    <a:pt x="1762" y="65"/>
                  </a:cubicBezTo>
                  <a:cubicBezTo>
                    <a:pt x="1643" y="89"/>
                    <a:pt x="1536" y="89"/>
                    <a:pt x="1429" y="101"/>
                  </a:cubicBezTo>
                  <a:cubicBezTo>
                    <a:pt x="1396" y="120"/>
                    <a:pt x="1364" y="128"/>
                    <a:pt x="1333" y="128"/>
                  </a:cubicBezTo>
                  <a:cubicBezTo>
                    <a:pt x="1231" y="128"/>
                    <a:pt x="1142" y="42"/>
                    <a:pt x="1060" y="5"/>
                  </a:cubicBezTo>
                  <a:cubicBezTo>
                    <a:pt x="1042" y="2"/>
                    <a:pt x="1025" y="0"/>
                    <a:pt x="10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32"/>
            <p:cNvSpPr/>
            <p:nvPr/>
          </p:nvSpPr>
          <p:spPr>
            <a:xfrm>
              <a:off x="6101650" y="2870650"/>
              <a:ext cx="44375" cy="10800"/>
            </a:xfrm>
            <a:custGeom>
              <a:avLst/>
              <a:gdLst/>
              <a:ahLst/>
              <a:cxnLst/>
              <a:rect l="l" t="t" r="r" b="b"/>
              <a:pathLst>
                <a:path w="1775" h="432" extrusionOk="0">
                  <a:moveTo>
                    <a:pt x="771" y="1"/>
                  </a:moveTo>
                  <a:cubicBezTo>
                    <a:pt x="713" y="1"/>
                    <a:pt x="655" y="5"/>
                    <a:pt x="596" y="15"/>
                  </a:cubicBezTo>
                  <a:cubicBezTo>
                    <a:pt x="537" y="66"/>
                    <a:pt x="469" y="77"/>
                    <a:pt x="398" y="77"/>
                  </a:cubicBezTo>
                  <a:cubicBezTo>
                    <a:pt x="342" y="77"/>
                    <a:pt x="285" y="70"/>
                    <a:pt x="230" y="70"/>
                  </a:cubicBezTo>
                  <a:cubicBezTo>
                    <a:pt x="141" y="70"/>
                    <a:pt x="60" y="88"/>
                    <a:pt x="0" y="182"/>
                  </a:cubicBezTo>
                  <a:cubicBezTo>
                    <a:pt x="147" y="287"/>
                    <a:pt x="306" y="305"/>
                    <a:pt x="470" y="305"/>
                  </a:cubicBezTo>
                  <a:cubicBezTo>
                    <a:pt x="561" y="305"/>
                    <a:pt x="654" y="300"/>
                    <a:pt x="748" y="300"/>
                  </a:cubicBezTo>
                  <a:cubicBezTo>
                    <a:pt x="772" y="300"/>
                    <a:pt x="797" y="300"/>
                    <a:pt x="822" y="301"/>
                  </a:cubicBezTo>
                  <a:cubicBezTo>
                    <a:pt x="863" y="305"/>
                    <a:pt x="906" y="306"/>
                    <a:pt x="948" y="306"/>
                  </a:cubicBezTo>
                  <a:cubicBezTo>
                    <a:pt x="1020" y="306"/>
                    <a:pt x="1093" y="302"/>
                    <a:pt x="1165" y="302"/>
                  </a:cubicBezTo>
                  <a:cubicBezTo>
                    <a:pt x="1330" y="302"/>
                    <a:pt x="1491" y="320"/>
                    <a:pt x="1631" y="432"/>
                  </a:cubicBezTo>
                  <a:lnTo>
                    <a:pt x="1739" y="432"/>
                  </a:lnTo>
                  <a:cubicBezTo>
                    <a:pt x="1750" y="349"/>
                    <a:pt x="1750" y="253"/>
                    <a:pt x="1774" y="170"/>
                  </a:cubicBezTo>
                  <a:cubicBezTo>
                    <a:pt x="1437" y="160"/>
                    <a:pt x="1118" y="1"/>
                    <a:pt x="7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32"/>
            <p:cNvSpPr/>
            <p:nvPr/>
          </p:nvSpPr>
          <p:spPr>
            <a:xfrm>
              <a:off x="6171300" y="2056925"/>
              <a:ext cx="28900" cy="12525"/>
            </a:xfrm>
            <a:custGeom>
              <a:avLst/>
              <a:gdLst/>
              <a:ahLst/>
              <a:cxnLst/>
              <a:rect l="l" t="t" r="r" b="b"/>
              <a:pathLst>
                <a:path w="1156" h="501" extrusionOk="0">
                  <a:moveTo>
                    <a:pt x="143" y="1"/>
                  </a:moveTo>
                  <a:cubicBezTo>
                    <a:pt x="84" y="60"/>
                    <a:pt x="12" y="120"/>
                    <a:pt x="0" y="215"/>
                  </a:cubicBezTo>
                  <a:lnTo>
                    <a:pt x="0" y="298"/>
                  </a:lnTo>
                  <a:cubicBezTo>
                    <a:pt x="60" y="388"/>
                    <a:pt x="139" y="445"/>
                    <a:pt x="219" y="445"/>
                  </a:cubicBezTo>
                  <a:cubicBezTo>
                    <a:pt x="266" y="445"/>
                    <a:pt x="313" y="426"/>
                    <a:pt x="357" y="382"/>
                  </a:cubicBezTo>
                  <a:cubicBezTo>
                    <a:pt x="439" y="291"/>
                    <a:pt x="513" y="253"/>
                    <a:pt x="581" y="253"/>
                  </a:cubicBezTo>
                  <a:cubicBezTo>
                    <a:pt x="683" y="253"/>
                    <a:pt x="772" y="335"/>
                    <a:pt x="858" y="441"/>
                  </a:cubicBezTo>
                  <a:cubicBezTo>
                    <a:pt x="869" y="453"/>
                    <a:pt x="905" y="465"/>
                    <a:pt x="929" y="501"/>
                  </a:cubicBezTo>
                  <a:cubicBezTo>
                    <a:pt x="965" y="465"/>
                    <a:pt x="977" y="453"/>
                    <a:pt x="1012" y="441"/>
                  </a:cubicBezTo>
                  <a:cubicBezTo>
                    <a:pt x="1072" y="382"/>
                    <a:pt x="1096" y="334"/>
                    <a:pt x="1155" y="286"/>
                  </a:cubicBezTo>
                  <a:lnTo>
                    <a:pt x="1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32"/>
            <p:cNvSpPr/>
            <p:nvPr/>
          </p:nvSpPr>
          <p:spPr>
            <a:xfrm>
              <a:off x="6198075" y="1840825"/>
              <a:ext cx="24750" cy="15125"/>
            </a:xfrm>
            <a:custGeom>
              <a:avLst/>
              <a:gdLst/>
              <a:ahLst/>
              <a:cxnLst/>
              <a:rect l="l" t="t" r="r" b="b"/>
              <a:pathLst>
                <a:path w="990" h="605" extrusionOk="0">
                  <a:moveTo>
                    <a:pt x="72" y="1"/>
                  </a:moveTo>
                  <a:cubicBezTo>
                    <a:pt x="37" y="25"/>
                    <a:pt x="25" y="48"/>
                    <a:pt x="13" y="72"/>
                  </a:cubicBezTo>
                  <a:cubicBezTo>
                    <a:pt x="1" y="167"/>
                    <a:pt x="13" y="251"/>
                    <a:pt x="84" y="310"/>
                  </a:cubicBezTo>
                  <a:cubicBezTo>
                    <a:pt x="221" y="457"/>
                    <a:pt x="348" y="604"/>
                    <a:pt x="564" y="604"/>
                  </a:cubicBezTo>
                  <a:cubicBezTo>
                    <a:pt x="593" y="604"/>
                    <a:pt x="623" y="602"/>
                    <a:pt x="656" y="596"/>
                  </a:cubicBezTo>
                  <a:cubicBezTo>
                    <a:pt x="691" y="548"/>
                    <a:pt x="787" y="548"/>
                    <a:pt x="799" y="465"/>
                  </a:cubicBezTo>
                  <a:cubicBezTo>
                    <a:pt x="858" y="358"/>
                    <a:pt x="906" y="263"/>
                    <a:pt x="953" y="167"/>
                  </a:cubicBezTo>
                  <a:cubicBezTo>
                    <a:pt x="989" y="120"/>
                    <a:pt x="989" y="72"/>
                    <a:pt x="930" y="25"/>
                  </a:cubicBezTo>
                  <a:lnTo>
                    <a:pt x="799" y="25"/>
                  </a:lnTo>
                  <a:cubicBezTo>
                    <a:pt x="739" y="84"/>
                    <a:pt x="656" y="108"/>
                    <a:pt x="572" y="108"/>
                  </a:cubicBezTo>
                  <a:cubicBezTo>
                    <a:pt x="489" y="108"/>
                    <a:pt x="418" y="84"/>
                    <a:pt x="358" y="25"/>
                  </a:cubicBezTo>
                  <a:lnTo>
                    <a:pt x="215" y="25"/>
                  </a:lnTo>
                  <a:cubicBezTo>
                    <a:pt x="156" y="25"/>
                    <a:pt x="120" y="25"/>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32"/>
            <p:cNvSpPr/>
            <p:nvPr/>
          </p:nvSpPr>
          <p:spPr>
            <a:xfrm>
              <a:off x="6131400" y="2910600"/>
              <a:ext cx="21475" cy="14550"/>
            </a:xfrm>
            <a:custGeom>
              <a:avLst/>
              <a:gdLst/>
              <a:ahLst/>
              <a:cxnLst/>
              <a:rect l="l" t="t" r="r" b="b"/>
              <a:pathLst>
                <a:path w="859" h="582" extrusionOk="0">
                  <a:moveTo>
                    <a:pt x="13" y="1"/>
                  </a:moveTo>
                  <a:cubicBezTo>
                    <a:pt x="1" y="251"/>
                    <a:pt x="25" y="489"/>
                    <a:pt x="322" y="548"/>
                  </a:cubicBezTo>
                  <a:cubicBezTo>
                    <a:pt x="400" y="565"/>
                    <a:pt x="483" y="581"/>
                    <a:pt x="560" y="581"/>
                  </a:cubicBezTo>
                  <a:cubicBezTo>
                    <a:pt x="708" y="581"/>
                    <a:pt x="835" y="521"/>
                    <a:pt x="858" y="287"/>
                  </a:cubicBezTo>
                  <a:cubicBezTo>
                    <a:pt x="763" y="156"/>
                    <a:pt x="549" y="287"/>
                    <a:pt x="429" y="132"/>
                  </a:cubicBezTo>
                  <a:lnTo>
                    <a:pt x="299" y="132"/>
                  </a:lnTo>
                  <a:cubicBezTo>
                    <a:pt x="239" y="84"/>
                    <a:pt x="191" y="3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32"/>
            <p:cNvSpPr/>
            <p:nvPr/>
          </p:nvSpPr>
          <p:spPr>
            <a:xfrm>
              <a:off x="6255525" y="2720100"/>
              <a:ext cx="25025" cy="12825"/>
            </a:xfrm>
            <a:custGeom>
              <a:avLst/>
              <a:gdLst/>
              <a:ahLst/>
              <a:cxnLst/>
              <a:rect l="l" t="t" r="r" b="b"/>
              <a:pathLst>
                <a:path w="1001" h="513" extrusionOk="0">
                  <a:moveTo>
                    <a:pt x="48" y="1"/>
                  </a:moveTo>
                  <a:lnTo>
                    <a:pt x="48" y="48"/>
                  </a:lnTo>
                  <a:cubicBezTo>
                    <a:pt x="1" y="167"/>
                    <a:pt x="60" y="251"/>
                    <a:pt x="132" y="322"/>
                  </a:cubicBezTo>
                  <a:cubicBezTo>
                    <a:pt x="215" y="370"/>
                    <a:pt x="287" y="382"/>
                    <a:pt x="346" y="441"/>
                  </a:cubicBezTo>
                  <a:cubicBezTo>
                    <a:pt x="423" y="489"/>
                    <a:pt x="495" y="513"/>
                    <a:pt x="565" y="513"/>
                  </a:cubicBezTo>
                  <a:cubicBezTo>
                    <a:pt x="635" y="513"/>
                    <a:pt x="703" y="489"/>
                    <a:pt x="775" y="441"/>
                  </a:cubicBezTo>
                  <a:lnTo>
                    <a:pt x="929" y="441"/>
                  </a:lnTo>
                  <a:cubicBezTo>
                    <a:pt x="1001" y="358"/>
                    <a:pt x="1001" y="263"/>
                    <a:pt x="929" y="167"/>
                  </a:cubicBezTo>
                  <a:cubicBezTo>
                    <a:pt x="882" y="167"/>
                    <a:pt x="822" y="144"/>
                    <a:pt x="775" y="144"/>
                  </a:cubicBezTo>
                  <a:cubicBezTo>
                    <a:pt x="739" y="108"/>
                    <a:pt x="679" y="60"/>
                    <a:pt x="620" y="25"/>
                  </a:cubicBezTo>
                  <a:lnTo>
                    <a:pt x="477" y="25"/>
                  </a:lnTo>
                  <a:cubicBezTo>
                    <a:pt x="477" y="25"/>
                    <a:pt x="465" y="48"/>
                    <a:pt x="441" y="60"/>
                  </a:cubicBezTo>
                  <a:cubicBezTo>
                    <a:pt x="394" y="60"/>
                    <a:pt x="358" y="48"/>
                    <a:pt x="334" y="13"/>
                  </a:cubicBezTo>
                  <a:cubicBezTo>
                    <a:pt x="239" y="13"/>
                    <a:pt x="132"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32"/>
            <p:cNvSpPr/>
            <p:nvPr/>
          </p:nvSpPr>
          <p:spPr>
            <a:xfrm>
              <a:off x="5177425" y="2099275"/>
              <a:ext cx="21450" cy="11625"/>
            </a:xfrm>
            <a:custGeom>
              <a:avLst/>
              <a:gdLst/>
              <a:ahLst/>
              <a:cxnLst/>
              <a:rect l="l" t="t" r="r" b="b"/>
              <a:pathLst>
                <a:path w="858" h="465" extrusionOk="0">
                  <a:moveTo>
                    <a:pt x="596" y="1"/>
                  </a:moveTo>
                  <a:cubicBezTo>
                    <a:pt x="389" y="1"/>
                    <a:pt x="191" y="76"/>
                    <a:pt x="0" y="176"/>
                  </a:cubicBezTo>
                  <a:lnTo>
                    <a:pt x="0" y="307"/>
                  </a:lnTo>
                  <a:cubicBezTo>
                    <a:pt x="12" y="390"/>
                    <a:pt x="107" y="390"/>
                    <a:pt x="143" y="450"/>
                  </a:cubicBezTo>
                  <a:cubicBezTo>
                    <a:pt x="165" y="448"/>
                    <a:pt x="187" y="447"/>
                    <a:pt x="209" y="447"/>
                  </a:cubicBezTo>
                  <a:cubicBezTo>
                    <a:pt x="309" y="447"/>
                    <a:pt x="413" y="465"/>
                    <a:pt x="514" y="465"/>
                  </a:cubicBezTo>
                  <a:cubicBezTo>
                    <a:pt x="637" y="465"/>
                    <a:pt x="756" y="438"/>
                    <a:pt x="858" y="319"/>
                  </a:cubicBezTo>
                  <a:cubicBezTo>
                    <a:pt x="798" y="247"/>
                    <a:pt x="619" y="236"/>
                    <a:pt x="762" y="81"/>
                  </a:cubicBezTo>
                  <a:cubicBezTo>
                    <a:pt x="739" y="57"/>
                    <a:pt x="727" y="33"/>
                    <a:pt x="715" y="9"/>
                  </a:cubicBezTo>
                  <a:cubicBezTo>
                    <a:pt x="675" y="4"/>
                    <a:pt x="636" y="1"/>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32"/>
            <p:cNvSpPr/>
            <p:nvPr/>
          </p:nvSpPr>
          <p:spPr>
            <a:xfrm>
              <a:off x="5378350" y="2705525"/>
              <a:ext cx="13100" cy="25625"/>
            </a:xfrm>
            <a:custGeom>
              <a:avLst/>
              <a:gdLst/>
              <a:ahLst/>
              <a:cxnLst/>
              <a:rect l="l" t="t" r="r" b="b"/>
              <a:pathLst>
                <a:path w="524" h="1025" extrusionOk="0">
                  <a:moveTo>
                    <a:pt x="417" y="0"/>
                  </a:moveTo>
                  <a:cubicBezTo>
                    <a:pt x="179" y="239"/>
                    <a:pt x="60" y="536"/>
                    <a:pt x="0" y="870"/>
                  </a:cubicBezTo>
                  <a:cubicBezTo>
                    <a:pt x="0" y="929"/>
                    <a:pt x="12" y="965"/>
                    <a:pt x="24" y="1024"/>
                  </a:cubicBezTo>
                  <a:cubicBezTo>
                    <a:pt x="429" y="822"/>
                    <a:pt x="524" y="477"/>
                    <a:pt x="464" y="60"/>
                  </a:cubicBezTo>
                  <a:cubicBezTo>
                    <a:pt x="441" y="48"/>
                    <a:pt x="429" y="12"/>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32"/>
            <p:cNvSpPr/>
            <p:nvPr/>
          </p:nvSpPr>
          <p:spPr>
            <a:xfrm>
              <a:off x="6195100" y="2243550"/>
              <a:ext cx="19075" cy="8750"/>
            </a:xfrm>
            <a:custGeom>
              <a:avLst/>
              <a:gdLst/>
              <a:ahLst/>
              <a:cxnLst/>
              <a:rect l="l" t="t" r="r" b="b"/>
              <a:pathLst>
                <a:path w="763" h="350" extrusionOk="0">
                  <a:moveTo>
                    <a:pt x="37" y="1"/>
                  </a:moveTo>
                  <a:cubicBezTo>
                    <a:pt x="1" y="37"/>
                    <a:pt x="1" y="96"/>
                    <a:pt x="25" y="132"/>
                  </a:cubicBezTo>
                  <a:cubicBezTo>
                    <a:pt x="72" y="191"/>
                    <a:pt x="132" y="227"/>
                    <a:pt x="167" y="275"/>
                  </a:cubicBezTo>
                  <a:cubicBezTo>
                    <a:pt x="215" y="275"/>
                    <a:pt x="275" y="299"/>
                    <a:pt x="322" y="299"/>
                  </a:cubicBezTo>
                  <a:cubicBezTo>
                    <a:pt x="389" y="332"/>
                    <a:pt x="457" y="349"/>
                    <a:pt x="525" y="349"/>
                  </a:cubicBezTo>
                  <a:cubicBezTo>
                    <a:pt x="604" y="349"/>
                    <a:pt x="681" y="326"/>
                    <a:pt x="751" y="275"/>
                  </a:cubicBezTo>
                  <a:cubicBezTo>
                    <a:pt x="763" y="72"/>
                    <a:pt x="656" y="1"/>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32"/>
            <p:cNvSpPr/>
            <p:nvPr/>
          </p:nvSpPr>
          <p:spPr>
            <a:xfrm>
              <a:off x="6203150" y="3174250"/>
              <a:ext cx="20550" cy="12300"/>
            </a:xfrm>
            <a:custGeom>
              <a:avLst/>
              <a:gdLst/>
              <a:ahLst/>
              <a:cxnLst/>
              <a:rect l="l" t="t" r="r" b="b"/>
              <a:pathLst>
                <a:path w="822" h="492" extrusionOk="0">
                  <a:moveTo>
                    <a:pt x="290" y="1"/>
                  </a:moveTo>
                  <a:cubicBezTo>
                    <a:pt x="194" y="1"/>
                    <a:pt x="96" y="22"/>
                    <a:pt x="0" y="63"/>
                  </a:cubicBezTo>
                  <a:cubicBezTo>
                    <a:pt x="0" y="158"/>
                    <a:pt x="12" y="254"/>
                    <a:pt x="12" y="349"/>
                  </a:cubicBezTo>
                  <a:cubicBezTo>
                    <a:pt x="215" y="408"/>
                    <a:pt x="417" y="349"/>
                    <a:pt x="572" y="492"/>
                  </a:cubicBezTo>
                  <a:lnTo>
                    <a:pt x="703" y="492"/>
                  </a:lnTo>
                  <a:cubicBezTo>
                    <a:pt x="786" y="420"/>
                    <a:pt x="822" y="337"/>
                    <a:pt x="810" y="230"/>
                  </a:cubicBezTo>
                  <a:cubicBezTo>
                    <a:pt x="786" y="170"/>
                    <a:pt x="762" y="123"/>
                    <a:pt x="703" y="75"/>
                  </a:cubicBezTo>
                  <a:cubicBezTo>
                    <a:pt x="655" y="75"/>
                    <a:pt x="607" y="75"/>
                    <a:pt x="572" y="63"/>
                  </a:cubicBezTo>
                  <a:cubicBezTo>
                    <a:pt x="482" y="22"/>
                    <a:pt x="387"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32"/>
            <p:cNvSpPr/>
            <p:nvPr/>
          </p:nvSpPr>
          <p:spPr>
            <a:xfrm>
              <a:off x="5134250" y="2114675"/>
              <a:ext cx="14625" cy="17300"/>
            </a:xfrm>
            <a:custGeom>
              <a:avLst/>
              <a:gdLst/>
              <a:ahLst/>
              <a:cxnLst/>
              <a:rect l="l" t="t" r="r" b="b"/>
              <a:pathLst>
                <a:path w="585" h="692" extrusionOk="0">
                  <a:moveTo>
                    <a:pt x="584" y="1"/>
                  </a:moveTo>
                  <a:lnTo>
                    <a:pt x="584" y="1"/>
                  </a:lnTo>
                  <a:cubicBezTo>
                    <a:pt x="203" y="96"/>
                    <a:pt x="108" y="393"/>
                    <a:pt x="1" y="691"/>
                  </a:cubicBezTo>
                  <a:cubicBezTo>
                    <a:pt x="322" y="584"/>
                    <a:pt x="430" y="274"/>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32"/>
            <p:cNvSpPr/>
            <p:nvPr/>
          </p:nvSpPr>
          <p:spPr>
            <a:xfrm>
              <a:off x="6221900" y="3177525"/>
              <a:ext cx="17275" cy="10825"/>
            </a:xfrm>
            <a:custGeom>
              <a:avLst/>
              <a:gdLst/>
              <a:ahLst/>
              <a:cxnLst/>
              <a:rect l="l" t="t" r="r" b="b"/>
              <a:pathLst>
                <a:path w="691" h="433" extrusionOk="0">
                  <a:moveTo>
                    <a:pt x="292" y="1"/>
                  </a:moveTo>
                  <a:cubicBezTo>
                    <a:pt x="200" y="1"/>
                    <a:pt x="108" y="22"/>
                    <a:pt x="12" y="63"/>
                  </a:cubicBezTo>
                  <a:cubicBezTo>
                    <a:pt x="12" y="158"/>
                    <a:pt x="0" y="254"/>
                    <a:pt x="0" y="349"/>
                  </a:cubicBezTo>
                  <a:cubicBezTo>
                    <a:pt x="36" y="361"/>
                    <a:pt x="96" y="361"/>
                    <a:pt x="143" y="361"/>
                  </a:cubicBezTo>
                  <a:cubicBezTo>
                    <a:pt x="143" y="361"/>
                    <a:pt x="155" y="349"/>
                    <a:pt x="191" y="337"/>
                  </a:cubicBezTo>
                  <a:cubicBezTo>
                    <a:pt x="197" y="334"/>
                    <a:pt x="204" y="332"/>
                    <a:pt x="212" y="332"/>
                  </a:cubicBezTo>
                  <a:cubicBezTo>
                    <a:pt x="233" y="332"/>
                    <a:pt x="257" y="343"/>
                    <a:pt x="274" y="361"/>
                  </a:cubicBezTo>
                  <a:cubicBezTo>
                    <a:pt x="322" y="408"/>
                    <a:pt x="372" y="432"/>
                    <a:pt x="422" y="432"/>
                  </a:cubicBezTo>
                  <a:cubicBezTo>
                    <a:pt x="471" y="432"/>
                    <a:pt x="518" y="408"/>
                    <a:pt x="560" y="361"/>
                  </a:cubicBezTo>
                  <a:cubicBezTo>
                    <a:pt x="608" y="277"/>
                    <a:pt x="655" y="170"/>
                    <a:pt x="691" y="87"/>
                  </a:cubicBezTo>
                  <a:cubicBezTo>
                    <a:pt x="631" y="87"/>
                    <a:pt x="596" y="87"/>
                    <a:pt x="572" y="63"/>
                  </a:cubicBezTo>
                  <a:cubicBezTo>
                    <a:pt x="477" y="22"/>
                    <a:pt x="384"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32"/>
            <p:cNvSpPr/>
            <p:nvPr/>
          </p:nvSpPr>
          <p:spPr>
            <a:xfrm>
              <a:off x="6228750" y="2302800"/>
              <a:ext cx="17875" cy="8800"/>
            </a:xfrm>
            <a:custGeom>
              <a:avLst/>
              <a:gdLst/>
              <a:ahLst/>
              <a:cxnLst/>
              <a:rect l="l" t="t" r="r" b="b"/>
              <a:pathLst>
                <a:path w="715" h="352" extrusionOk="0">
                  <a:moveTo>
                    <a:pt x="148" y="0"/>
                  </a:moveTo>
                  <a:cubicBezTo>
                    <a:pt x="98" y="0"/>
                    <a:pt x="48" y="24"/>
                    <a:pt x="0" y="72"/>
                  </a:cubicBezTo>
                  <a:cubicBezTo>
                    <a:pt x="90" y="291"/>
                    <a:pt x="255" y="352"/>
                    <a:pt x="453" y="352"/>
                  </a:cubicBezTo>
                  <a:cubicBezTo>
                    <a:pt x="491" y="352"/>
                    <a:pt x="531" y="349"/>
                    <a:pt x="572" y="346"/>
                  </a:cubicBezTo>
                  <a:cubicBezTo>
                    <a:pt x="619" y="310"/>
                    <a:pt x="679" y="262"/>
                    <a:pt x="715" y="215"/>
                  </a:cubicBezTo>
                  <a:lnTo>
                    <a:pt x="572" y="72"/>
                  </a:lnTo>
                  <a:lnTo>
                    <a:pt x="286" y="72"/>
                  </a:lnTo>
                  <a:cubicBezTo>
                    <a:pt x="244" y="24"/>
                    <a:pt x="197" y="0"/>
                    <a:pt x="1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32"/>
            <p:cNvSpPr/>
            <p:nvPr/>
          </p:nvSpPr>
          <p:spPr>
            <a:xfrm>
              <a:off x="5231300" y="2616475"/>
              <a:ext cx="13125" cy="10400"/>
            </a:xfrm>
            <a:custGeom>
              <a:avLst/>
              <a:gdLst/>
              <a:ahLst/>
              <a:cxnLst/>
              <a:rect l="l" t="t" r="r" b="b"/>
              <a:pathLst>
                <a:path w="525" h="416" extrusionOk="0">
                  <a:moveTo>
                    <a:pt x="342" y="0"/>
                  </a:moveTo>
                  <a:cubicBezTo>
                    <a:pt x="294" y="0"/>
                    <a:pt x="248" y="21"/>
                    <a:pt x="215" y="62"/>
                  </a:cubicBezTo>
                  <a:cubicBezTo>
                    <a:pt x="131" y="169"/>
                    <a:pt x="72" y="288"/>
                    <a:pt x="0" y="407"/>
                  </a:cubicBezTo>
                  <a:cubicBezTo>
                    <a:pt x="28" y="413"/>
                    <a:pt x="54" y="416"/>
                    <a:pt x="79" y="416"/>
                  </a:cubicBezTo>
                  <a:cubicBezTo>
                    <a:pt x="210" y="416"/>
                    <a:pt x="317" y="346"/>
                    <a:pt x="417" y="276"/>
                  </a:cubicBezTo>
                  <a:cubicBezTo>
                    <a:pt x="453" y="205"/>
                    <a:pt x="524" y="110"/>
                    <a:pt x="453" y="38"/>
                  </a:cubicBezTo>
                  <a:cubicBezTo>
                    <a:pt x="417" y="12"/>
                    <a:pt x="379" y="0"/>
                    <a:pt x="3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32"/>
            <p:cNvSpPr/>
            <p:nvPr/>
          </p:nvSpPr>
          <p:spPr>
            <a:xfrm>
              <a:off x="6121050" y="2031325"/>
              <a:ext cx="18275" cy="8575"/>
            </a:xfrm>
            <a:custGeom>
              <a:avLst/>
              <a:gdLst/>
              <a:ahLst/>
              <a:cxnLst/>
              <a:rect l="l" t="t" r="r" b="b"/>
              <a:pathLst>
                <a:path w="731" h="343" extrusionOk="0">
                  <a:moveTo>
                    <a:pt x="427" y="1"/>
                  </a:moveTo>
                  <a:cubicBezTo>
                    <a:pt x="296" y="13"/>
                    <a:pt x="141" y="13"/>
                    <a:pt x="10" y="36"/>
                  </a:cubicBezTo>
                  <a:cubicBezTo>
                    <a:pt x="0" y="286"/>
                    <a:pt x="130" y="342"/>
                    <a:pt x="299" y="342"/>
                  </a:cubicBezTo>
                  <a:cubicBezTo>
                    <a:pt x="340" y="342"/>
                    <a:pt x="383" y="339"/>
                    <a:pt x="427" y="334"/>
                  </a:cubicBezTo>
                  <a:cubicBezTo>
                    <a:pt x="474" y="310"/>
                    <a:pt x="522" y="310"/>
                    <a:pt x="558" y="310"/>
                  </a:cubicBezTo>
                  <a:cubicBezTo>
                    <a:pt x="591" y="321"/>
                    <a:pt x="618" y="327"/>
                    <a:pt x="640" y="327"/>
                  </a:cubicBezTo>
                  <a:cubicBezTo>
                    <a:pt x="714" y="327"/>
                    <a:pt x="731" y="268"/>
                    <a:pt x="713" y="167"/>
                  </a:cubicBezTo>
                  <a:cubicBezTo>
                    <a:pt x="653" y="120"/>
                    <a:pt x="605" y="72"/>
                    <a:pt x="546" y="36"/>
                  </a:cubicBezTo>
                  <a:cubicBezTo>
                    <a:pt x="498" y="36"/>
                    <a:pt x="462" y="36"/>
                    <a:pt x="4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32"/>
            <p:cNvSpPr/>
            <p:nvPr/>
          </p:nvSpPr>
          <p:spPr>
            <a:xfrm>
              <a:off x="6209100" y="2763575"/>
              <a:ext cx="12225" cy="7300"/>
            </a:xfrm>
            <a:custGeom>
              <a:avLst/>
              <a:gdLst/>
              <a:ahLst/>
              <a:cxnLst/>
              <a:rect l="l" t="t" r="r" b="b"/>
              <a:pathLst>
                <a:path w="489" h="292" extrusionOk="0">
                  <a:moveTo>
                    <a:pt x="48" y="0"/>
                  </a:moveTo>
                  <a:lnTo>
                    <a:pt x="48" y="155"/>
                  </a:lnTo>
                  <a:cubicBezTo>
                    <a:pt x="0" y="191"/>
                    <a:pt x="0" y="238"/>
                    <a:pt x="48" y="286"/>
                  </a:cubicBezTo>
                  <a:cubicBezTo>
                    <a:pt x="102" y="286"/>
                    <a:pt x="160" y="292"/>
                    <a:pt x="217" y="292"/>
                  </a:cubicBezTo>
                  <a:cubicBezTo>
                    <a:pt x="324" y="292"/>
                    <a:pt x="426" y="271"/>
                    <a:pt x="489" y="155"/>
                  </a:cubicBezTo>
                  <a:cubicBezTo>
                    <a:pt x="453" y="83"/>
                    <a:pt x="393" y="48"/>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32"/>
            <p:cNvSpPr/>
            <p:nvPr/>
          </p:nvSpPr>
          <p:spPr>
            <a:xfrm>
              <a:off x="5195275" y="2095325"/>
              <a:ext cx="14900" cy="7500"/>
            </a:xfrm>
            <a:custGeom>
              <a:avLst/>
              <a:gdLst/>
              <a:ahLst/>
              <a:cxnLst/>
              <a:rect l="l" t="t" r="r" b="b"/>
              <a:pathLst>
                <a:path w="596" h="300" extrusionOk="0">
                  <a:moveTo>
                    <a:pt x="548" y="1"/>
                  </a:moveTo>
                  <a:cubicBezTo>
                    <a:pt x="358" y="13"/>
                    <a:pt x="167" y="36"/>
                    <a:pt x="1" y="167"/>
                  </a:cubicBezTo>
                  <a:lnTo>
                    <a:pt x="1" y="239"/>
                  </a:lnTo>
                  <a:cubicBezTo>
                    <a:pt x="103" y="266"/>
                    <a:pt x="207" y="300"/>
                    <a:pt x="303" y="300"/>
                  </a:cubicBezTo>
                  <a:cubicBezTo>
                    <a:pt x="420" y="300"/>
                    <a:pt x="524" y="249"/>
                    <a:pt x="596" y="72"/>
                  </a:cubicBezTo>
                  <a:cubicBezTo>
                    <a:pt x="584" y="48"/>
                    <a:pt x="560" y="24"/>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32"/>
            <p:cNvSpPr/>
            <p:nvPr/>
          </p:nvSpPr>
          <p:spPr>
            <a:xfrm>
              <a:off x="6250175" y="3179975"/>
              <a:ext cx="10750" cy="7775"/>
            </a:xfrm>
            <a:custGeom>
              <a:avLst/>
              <a:gdLst/>
              <a:ahLst/>
              <a:cxnLst/>
              <a:rect l="l" t="t" r="r" b="b"/>
              <a:pathLst>
                <a:path w="430" h="311" extrusionOk="0">
                  <a:moveTo>
                    <a:pt x="143" y="1"/>
                  </a:moveTo>
                  <a:cubicBezTo>
                    <a:pt x="84" y="84"/>
                    <a:pt x="36" y="191"/>
                    <a:pt x="0" y="287"/>
                  </a:cubicBezTo>
                  <a:cubicBezTo>
                    <a:pt x="155" y="263"/>
                    <a:pt x="322" y="310"/>
                    <a:pt x="429" y="132"/>
                  </a:cubicBezTo>
                  <a:cubicBezTo>
                    <a:pt x="370" y="84"/>
                    <a:pt x="322" y="25"/>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32"/>
            <p:cNvSpPr/>
            <p:nvPr/>
          </p:nvSpPr>
          <p:spPr>
            <a:xfrm>
              <a:off x="6258500" y="1841425"/>
              <a:ext cx="11350" cy="11750"/>
            </a:xfrm>
            <a:custGeom>
              <a:avLst/>
              <a:gdLst/>
              <a:ahLst/>
              <a:cxnLst/>
              <a:rect l="l" t="t" r="r" b="b"/>
              <a:pathLst>
                <a:path w="454" h="470" extrusionOk="0">
                  <a:moveTo>
                    <a:pt x="227" y="1"/>
                  </a:moveTo>
                  <a:cubicBezTo>
                    <a:pt x="203" y="72"/>
                    <a:pt x="144" y="108"/>
                    <a:pt x="96" y="155"/>
                  </a:cubicBezTo>
                  <a:cubicBezTo>
                    <a:pt x="1" y="239"/>
                    <a:pt x="1" y="346"/>
                    <a:pt x="96" y="441"/>
                  </a:cubicBezTo>
                  <a:cubicBezTo>
                    <a:pt x="96" y="453"/>
                    <a:pt x="108" y="453"/>
                    <a:pt x="144" y="465"/>
                  </a:cubicBezTo>
                  <a:cubicBezTo>
                    <a:pt x="150" y="468"/>
                    <a:pt x="157" y="470"/>
                    <a:pt x="165" y="470"/>
                  </a:cubicBezTo>
                  <a:cubicBezTo>
                    <a:pt x="186" y="470"/>
                    <a:pt x="210" y="459"/>
                    <a:pt x="227" y="441"/>
                  </a:cubicBezTo>
                  <a:cubicBezTo>
                    <a:pt x="263" y="286"/>
                    <a:pt x="453" y="155"/>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32"/>
            <p:cNvSpPr/>
            <p:nvPr/>
          </p:nvSpPr>
          <p:spPr>
            <a:xfrm>
              <a:off x="6281125" y="3043650"/>
              <a:ext cx="9850" cy="6875"/>
            </a:xfrm>
            <a:custGeom>
              <a:avLst/>
              <a:gdLst/>
              <a:ahLst/>
              <a:cxnLst/>
              <a:rect l="l" t="t" r="r" b="b"/>
              <a:pathLst>
                <a:path w="394" h="275" extrusionOk="0">
                  <a:moveTo>
                    <a:pt x="72" y="1"/>
                  </a:moveTo>
                  <a:cubicBezTo>
                    <a:pt x="36" y="37"/>
                    <a:pt x="25" y="72"/>
                    <a:pt x="1" y="108"/>
                  </a:cubicBezTo>
                  <a:cubicBezTo>
                    <a:pt x="25" y="191"/>
                    <a:pt x="120" y="215"/>
                    <a:pt x="191" y="275"/>
                  </a:cubicBezTo>
                  <a:cubicBezTo>
                    <a:pt x="275" y="251"/>
                    <a:pt x="334" y="191"/>
                    <a:pt x="370" y="120"/>
                  </a:cubicBezTo>
                  <a:cubicBezTo>
                    <a:pt x="394" y="48"/>
                    <a:pt x="382" y="25"/>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32"/>
            <p:cNvSpPr/>
            <p:nvPr/>
          </p:nvSpPr>
          <p:spPr>
            <a:xfrm>
              <a:off x="6292750" y="3046350"/>
              <a:ext cx="10125" cy="4000"/>
            </a:xfrm>
            <a:custGeom>
              <a:avLst/>
              <a:gdLst/>
              <a:ahLst/>
              <a:cxnLst/>
              <a:rect l="l" t="t" r="r" b="b"/>
              <a:pathLst>
                <a:path w="405" h="160" extrusionOk="0">
                  <a:moveTo>
                    <a:pt x="298" y="0"/>
                  </a:moveTo>
                  <a:cubicBezTo>
                    <a:pt x="202" y="0"/>
                    <a:pt x="107" y="12"/>
                    <a:pt x="0" y="12"/>
                  </a:cubicBezTo>
                  <a:cubicBezTo>
                    <a:pt x="61" y="115"/>
                    <a:pt x="127" y="159"/>
                    <a:pt x="197" y="159"/>
                  </a:cubicBezTo>
                  <a:cubicBezTo>
                    <a:pt x="264" y="159"/>
                    <a:pt x="335" y="118"/>
                    <a:pt x="405" y="48"/>
                  </a:cubicBezTo>
                  <a:cubicBezTo>
                    <a:pt x="381" y="36"/>
                    <a:pt x="333"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32"/>
            <p:cNvSpPr/>
            <p:nvPr/>
          </p:nvSpPr>
          <p:spPr>
            <a:xfrm>
              <a:off x="5224150" y="2296875"/>
              <a:ext cx="11350" cy="4375"/>
            </a:xfrm>
            <a:custGeom>
              <a:avLst/>
              <a:gdLst/>
              <a:ahLst/>
              <a:cxnLst/>
              <a:rect l="l" t="t" r="r" b="b"/>
              <a:pathLst>
                <a:path w="454" h="175" extrusionOk="0">
                  <a:moveTo>
                    <a:pt x="101" y="1"/>
                  </a:moveTo>
                  <a:cubicBezTo>
                    <a:pt x="69" y="1"/>
                    <a:pt x="36" y="4"/>
                    <a:pt x="1" y="11"/>
                  </a:cubicBezTo>
                  <a:cubicBezTo>
                    <a:pt x="71" y="129"/>
                    <a:pt x="168" y="174"/>
                    <a:pt x="277" y="174"/>
                  </a:cubicBezTo>
                  <a:cubicBezTo>
                    <a:pt x="333" y="174"/>
                    <a:pt x="392" y="162"/>
                    <a:pt x="453" y="142"/>
                  </a:cubicBezTo>
                  <a:cubicBezTo>
                    <a:pt x="338" y="56"/>
                    <a:pt x="231"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32"/>
            <p:cNvSpPr/>
            <p:nvPr/>
          </p:nvSpPr>
          <p:spPr>
            <a:xfrm>
              <a:off x="5119675" y="2150700"/>
              <a:ext cx="4500" cy="10425"/>
            </a:xfrm>
            <a:custGeom>
              <a:avLst/>
              <a:gdLst/>
              <a:ahLst/>
              <a:cxnLst/>
              <a:rect l="l" t="t" r="r" b="b"/>
              <a:pathLst>
                <a:path w="180" h="417" extrusionOk="0">
                  <a:moveTo>
                    <a:pt x="167" y="0"/>
                  </a:moveTo>
                  <a:cubicBezTo>
                    <a:pt x="36" y="107"/>
                    <a:pt x="1" y="238"/>
                    <a:pt x="12" y="417"/>
                  </a:cubicBezTo>
                  <a:cubicBezTo>
                    <a:pt x="179" y="322"/>
                    <a:pt x="167" y="155"/>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32"/>
            <p:cNvSpPr/>
            <p:nvPr/>
          </p:nvSpPr>
          <p:spPr>
            <a:xfrm>
              <a:off x="5202725" y="2290475"/>
              <a:ext cx="10450" cy="3875"/>
            </a:xfrm>
            <a:custGeom>
              <a:avLst/>
              <a:gdLst/>
              <a:ahLst/>
              <a:cxnLst/>
              <a:rect l="l" t="t" r="r" b="b"/>
              <a:pathLst>
                <a:path w="418" h="155" extrusionOk="0">
                  <a:moveTo>
                    <a:pt x="105" y="0"/>
                  </a:moveTo>
                  <a:cubicBezTo>
                    <a:pt x="72" y="0"/>
                    <a:pt x="37" y="3"/>
                    <a:pt x="0" y="5"/>
                  </a:cubicBezTo>
                  <a:cubicBezTo>
                    <a:pt x="62" y="129"/>
                    <a:pt x="170" y="154"/>
                    <a:pt x="289" y="154"/>
                  </a:cubicBezTo>
                  <a:cubicBezTo>
                    <a:pt x="331" y="154"/>
                    <a:pt x="374" y="151"/>
                    <a:pt x="417" y="148"/>
                  </a:cubicBezTo>
                  <a:cubicBezTo>
                    <a:pt x="333" y="27"/>
                    <a:pt x="227"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32"/>
            <p:cNvSpPr/>
            <p:nvPr/>
          </p:nvSpPr>
          <p:spPr>
            <a:xfrm>
              <a:off x="5213425" y="2294150"/>
              <a:ext cx="10750" cy="3800"/>
            </a:xfrm>
            <a:custGeom>
              <a:avLst/>
              <a:gdLst/>
              <a:ahLst/>
              <a:cxnLst/>
              <a:rect l="l" t="t" r="r" b="b"/>
              <a:pathLst>
                <a:path w="430" h="152" extrusionOk="0">
                  <a:moveTo>
                    <a:pt x="1" y="1"/>
                  </a:moveTo>
                  <a:cubicBezTo>
                    <a:pt x="68" y="121"/>
                    <a:pt x="160" y="151"/>
                    <a:pt x="256" y="151"/>
                  </a:cubicBezTo>
                  <a:cubicBezTo>
                    <a:pt x="313" y="151"/>
                    <a:pt x="372" y="141"/>
                    <a:pt x="430" y="132"/>
                  </a:cubicBezTo>
                  <a:cubicBezTo>
                    <a:pt x="311" y="13"/>
                    <a:pt x="16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32"/>
            <p:cNvSpPr/>
            <p:nvPr/>
          </p:nvSpPr>
          <p:spPr>
            <a:xfrm>
              <a:off x="5187550" y="2280975"/>
              <a:ext cx="8050" cy="5775"/>
            </a:xfrm>
            <a:custGeom>
              <a:avLst/>
              <a:gdLst/>
              <a:ahLst/>
              <a:cxnLst/>
              <a:rect l="l" t="t" r="r" b="b"/>
              <a:pathLst>
                <a:path w="322" h="231" extrusionOk="0">
                  <a:moveTo>
                    <a:pt x="154" y="0"/>
                  </a:moveTo>
                  <a:cubicBezTo>
                    <a:pt x="119" y="0"/>
                    <a:pt x="80" y="10"/>
                    <a:pt x="36" y="28"/>
                  </a:cubicBezTo>
                  <a:cubicBezTo>
                    <a:pt x="24" y="64"/>
                    <a:pt x="12" y="76"/>
                    <a:pt x="0" y="111"/>
                  </a:cubicBezTo>
                  <a:cubicBezTo>
                    <a:pt x="83" y="207"/>
                    <a:pt x="191" y="230"/>
                    <a:pt x="310" y="230"/>
                  </a:cubicBezTo>
                  <a:lnTo>
                    <a:pt x="322" y="147"/>
                  </a:lnTo>
                  <a:cubicBezTo>
                    <a:pt x="289" y="48"/>
                    <a:pt x="233"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32"/>
            <p:cNvSpPr/>
            <p:nvPr/>
          </p:nvSpPr>
          <p:spPr>
            <a:xfrm>
              <a:off x="5130100" y="2132225"/>
              <a:ext cx="4475" cy="7175"/>
            </a:xfrm>
            <a:custGeom>
              <a:avLst/>
              <a:gdLst/>
              <a:ahLst/>
              <a:cxnLst/>
              <a:rect l="l" t="t" r="r" b="b"/>
              <a:pathLst>
                <a:path w="179" h="287" extrusionOk="0">
                  <a:moveTo>
                    <a:pt x="167" y="1"/>
                  </a:moveTo>
                  <a:cubicBezTo>
                    <a:pt x="48" y="49"/>
                    <a:pt x="0" y="144"/>
                    <a:pt x="12" y="287"/>
                  </a:cubicBezTo>
                  <a:cubicBezTo>
                    <a:pt x="155" y="239"/>
                    <a:pt x="179" y="132"/>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32"/>
            <p:cNvSpPr/>
            <p:nvPr/>
          </p:nvSpPr>
          <p:spPr>
            <a:xfrm>
              <a:off x="6187575" y="2067925"/>
              <a:ext cx="6375" cy="3625"/>
            </a:xfrm>
            <a:custGeom>
              <a:avLst/>
              <a:gdLst/>
              <a:ahLst/>
              <a:cxnLst/>
              <a:rect l="l" t="t" r="r" b="b"/>
              <a:pathLst>
                <a:path w="255" h="145" extrusionOk="0">
                  <a:moveTo>
                    <a:pt x="77" y="1"/>
                  </a:moveTo>
                  <a:cubicBezTo>
                    <a:pt x="28" y="1"/>
                    <a:pt x="0" y="23"/>
                    <a:pt x="64" y="144"/>
                  </a:cubicBezTo>
                  <a:cubicBezTo>
                    <a:pt x="87" y="144"/>
                    <a:pt x="117" y="139"/>
                    <a:pt x="151" y="139"/>
                  </a:cubicBezTo>
                  <a:cubicBezTo>
                    <a:pt x="168" y="139"/>
                    <a:pt x="187" y="140"/>
                    <a:pt x="207" y="144"/>
                  </a:cubicBezTo>
                  <a:cubicBezTo>
                    <a:pt x="254" y="85"/>
                    <a:pt x="254" y="37"/>
                    <a:pt x="207" y="1"/>
                  </a:cubicBezTo>
                  <a:cubicBezTo>
                    <a:pt x="197" y="7"/>
                    <a:pt x="185" y="9"/>
                    <a:pt x="171" y="9"/>
                  </a:cubicBezTo>
                  <a:cubicBezTo>
                    <a:pt x="142" y="9"/>
                    <a:pt x="106" y="1"/>
                    <a:pt x="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32"/>
            <p:cNvSpPr/>
            <p:nvPr/>
          </p:nvSpPr>
          <p:spPr>
            <a:xfrm>
              <a:off x="5989375" y="3108550"/>
              <a:ext cx="6625" cy="6500"/>
            </a:xfrm>
            <a:custGeom>
              <a:avLst/>
              <a:gdLst/>
              <a:ahLst/>
              <a:cxnLst/>
              <a:rect l="l" t="t" r="r" b="b"/>
              <a:pathLst>
                <a:path w="265" h="260" extrusionOk="0">
                  <a:moveTo>
                    <a:pt x="86" y="0"/>
                  </a:moveTo>
                  <a:cubicBezTo>
                    <a:pt x="34" y="125"/>
                    <a:pt x="0" y="259"/>
                    <a:pt x="167" y="259"/>
                  </a:cubicBezTo>
                  <a:cubicBezTo>
                    <a:pt x="191" y="259"/>
                    <a:pt x="220" y="256"/>
                    <a:pt x="253" y="250"/>
                  </a:cubicBezTo>
                  <a:cubicBezTo>
                    <a:pt x="265" y="203"/>
                    <a:pt x="265" y="155"/>
                    <a:pt x="265" y="119"/>
                  </a:cubicBezTo>
                  <a:cubicBezTo>
                    <a:pt x="229" y="72"/>
                    <a:pt x="217" y="36"/>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32"/>
            <p:cNvSpPr/>
            <p:nvPr/>
          </p:nvSpPr>
          <p:spPr>
            <a:xfrm>
              <a:off x="5127425" y="2138775"/>
              <a:ext cx="3000" cy="4200"/>
            </a:xfrm>
            <a:custGeom>
              <a:avLst/>
              <a:gdLst/>
              <a:ahLst/>
              <a:cxnLst/>
              <a:rect l="l" t="t" r="r" b="b"/>
              <a:pathLst>
                <a:path w="120" h="168" extrusionOk="0">
                  <a:moveTo>
                    <a:pt x="119" y="1"/>
                  </a:moveTo>
                  <a:cubicBezTo>
                    <a:pt x="36" y="37"/>
                    <a:pt x="0" y="84"/>
                    <a:pt x="24" y="168"/>
                  </a:cubicBezTo>
                  <a:cubicBezTo>
                    <a:pt x="95" y="144"/>
                    <a:pt x="119" y="8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32"/>
            <p:cNvSpPr/>
            <p:nvPr/>
          </p:nvSpPr>
          <p:spPr>
            <a:xfrm>
              <a:off x="5124150" y="2145325"/>
              <a:ext cx="2700" cy="5100"/>
            </a:xfrm>
            <a:custGeom>
              <a:avLst/>
              <a:gdLst/>
              <a:ahLst/>
              <a:cxnLst/>
              <a:rect l="l" t="t" r="r" b="b"/>
              <a:pathLst>
                <a:path w="108" h="204" extrusionOk="0">
                  <a:moveTo>
                    <a:pt x="107" y="1"/>
                  </a:moveTo>
                  <a:lnTo>
                    <a:pt x="107" y="1"/>
                  </a:lnTo>
                  <a:cubicBezTo>
                    <a:pt x="36" y="37"/>
                    <a:pt x="0" y="96"/>
                    <a:pt x="0" y="203"/>
                  </a:cubicBezTo>
                  <a:cubicBezTo>
                    <a:pt x="72" y="156"/>
                    <a:pt x="107" y="84"/>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32"/>
            <p:cNvSpPr/>
            <p:nvPr/>
          </p:nvSpPr>
          <p:spPr>
            <a:xfrm>
              <a:off x="6131175" y="2002875"/>
              <a:ext cx="3825" cy="3475"/>
            </a:xfrm>
            <a:custGeom>
              <a:avLst/>
              <a:gdLst/>
              <a:ahLst/>
              <a:cxnLst/>
              <a:rect l="l" t="t" r="r" b="b"/>
              <a:pathLst>
                <a:path w="153" h="139" extrusionOk="0">
                  <a:moveTo>
                    <a:pt x="92" y="1"/>
                  </a:moveTo>
                  <a:cubicBezTo>
                    <a:pt x="21" y="1"/>
                    <a:pt x="0" y="41"/>
                    <a:pt x="10" y="127"/>
                  </a:cubicBezTo>
                  <a:lnTo>
                    <a:pt x="10" y="139"/>
                  </a:lnTo>
                  <a:lnTo>
                    <a:pt x="153" y="139"/>
                  </a:lnTo>
                  <a:lnTo>
                    <a:pt x="153" y="8"/>
                  </a:lnTo>
                  <a:cubicBezTo>
                    <a:pt x="129" y="3"/>
                    <a:pt x="109" y="1"/>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32"/>
            <p:cNvSpPr/>
            <p:nvPr/>
          </p:nvSpPr>
          <p:spPr>
            <a:xfrm>
              <a:off x="6163850" y="1847675"/>
              <a:ext cx="4500" cy="4800"/>
            </a:xfrm>
            <a:custGeom>
              <a:avLst/>
              <a:gdLst/>
              <a:ahLst/>
              <a:cxnLst/>
              <a:rect l="l" t="t" r="r" b="b"/>
              <a:pathLst>
                <a:path w="180" h="192" extrusionOk="0">
                  <a:moveTo>
                    <a:pt x="132" y="1"/>
                  </a:moveTo>
                  <a:cubicBezTo>
                    <a:pt x="72" y="1"/>
                    <a:pt x="24" y="13"/>
                    <a:pt x="1" y="60"/>
                  </a:cubicBezTo>
                  <a:cubicBezTo>
                    <a:pt x="1" y="96"/>
                    <a:pt x="13" y="144"/>
                    <a:pt x="13" y="191"/>
                  </a:cubicBezTo>
                  <a:cubicBezTo>
                    <a:pt x="60" y="191"/>
                    <a:pt x="96" y="191"/>
                    <a:pt x="144" y="179"/>
                  </a:cubicBezTo>
                  <a:cubicBezTo>
                    <a:pt x="144" y="132"/>
                    <a:pt x="155" y="96"/>
                    <a:pt x="179" y="60"/>
                  </a:cubicBezTo>
                  <a:cubicBezTo>
                    <a:pt x="155" y="36"/>
                    <a:pt x="144" y="1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32"/>
            <p:cNvSpPr/>
            <p:nvPr/>
          </p:nvSpPr>
          <p:spPr>
            <a:xfrm>
              <a:off x="5887925" y="2074375"/>
              <a:ext cx="283400" cy="29975"/>
            </a:xfrm>
            <a:custGeom>
              <a:avLst/>
              <a:gdLst/>
              <a:ahLst/>
              <a:cxnLst/>
              <a:rect l="l" t="t" r="r" b="b"/>
              <a:pathLst>
                <a:path w="11336" h="1199" extrusionOk="0">
                  <a:moveTo>
                    <a:pt x="7286" y="0"/>
                  </a:moveTo>
                  <a:cubicBezTo>
                    <a:pt x="7106" y="0"/>
                    <a:pt x="6923" y="25"/>
                    <a:pt x="6744" y="25"/>
                  </a:cubicBezTo>
                  <a:cubicBezTo>
                    <a:pt x="6691" y="25"/>
                    <a:pt x="6637" y="23"/>
                    <a:pt x="6585" y="17"/>
                  </a:cubicBezTo>
                  <a:lnTo>
                    <a:pt x="6585" y="17"/>
                  </a:lnTo>
                  <a:cubicBezTo>
                    <a:pt x="6537" y="255"/>
                    <a:pt x="6728" y="410"/>
                    <a:pt x="6823" y="600"/>
                  </a:cubicBezTo>
                  <a:cubicBezTo>
                    <a:pt x="6906" y="708"/>
                    <a:pt x="7025" y="720"/>
                    <a:pt x="7144" y="767"/>
                  </a:cubicBezTo>
                  <a:cubicBezTo>
                    <a:pt x="7168" y="779"/>
                    <a:pt x="7180" y="779"/>
                    <a:pt x="7228" y="779"/>
                  </a:cubicBezTo>
                  <a:cubicBezTo>
                    <a:pt x="7263" y="779"/>
                    <a:pt x="7311" y="779"/>
                    <a:pt x="7347" y="731"/>
                  </a:cubicBezTo>
                  <a:cubicBezTo>
                    <a:pt x="7359" y="731"/>
                    <a:pt x="7359" y="779"/>
                    <a:pt x="7359" y="779"/>
                  </a:cubicBezTo>
                  <a:cubicBezTo>
                    <a:pt x="7326" y="788"/>
                    <a:pt x="7294" y="791"/>
                    <a:pt x="7262" y="791"/>
                  </a:cubicBezTo>
                  <a:cubicBezTo>
                    <a:pt x="7119" y="791"/>
                    <a:pt x="6981" y="720"/>
                    <a:pt x="6835" y="720"/>
                  </a:cubicBezTo>
                  <a:cubicBezTo>
                    <a:pt x="6644" y="672"/>
                    <a:pt x="6466" y="672"/>
                    <a:pt x="6287" y="672"/>
                  </a:cubicBezTo>
                  <a:lnTo>
                    <a:pt x="5942" y="672"/>
                  </a:lnTo>
                  <a:cubicBezTo>
                    <a:pt x="5632" y="708"/>
                    <a:pt x="5287" y="612"/>
                    <a:pt x="5013" y="874"/>
                  </a:cubicBezTo>
                  <a:lnTo>
                    <a:pt x="667" y="874"/>
                  </a:lnTo>
                  <a:cubicBezTo>
                    <a:pt x="574" y="874"/>
                    <a:pt x="471" y="858"/>
                    <a:pt x="369" y="858"/>
                  </a:cubicBezTo>
                  <a:cubicBezTo>
                    <a:pt x="237" y="858"/>
                    <a:pt x="108" y="885"/>
                    <a:pt x="1" y="1005"/>
                  </a:cubicBezTo>
                  <a:cubicBezTo>
                    <a:pt x="134" y="1160"/>
                    <a:pt x="304" y="1198"/>
                    <a:pt x="493" y="1198"/>
                  </a:cubicBezTo>
                  <a:cubicBezTo>
                    <a:pt x="523" y="1198"/>
                    <a:pt x="553" y="1197"/>
                    <a:pt x="584" y="1196"/>
                  </a:cubicBezTo>
                  <a:cubicBezTo>
                    <a:pt x="1222" y="1161"/>
                    <a:pt x="1861" y="1150"/>
                    <a:pt x="2501" y="1150"/>
                  </a:cubicBezTo>
                  <a:cubicBezTo>
                    <a:pt x="3546" y="1150"/>
                    <a:pt x="4593" y="1179"/>
                    <a:pt x="5637" y="1179"/>
                  </a:cubicBezTo>
                  <a:cubicBezTo>
                    <a:pt x="5910" y="1179"/>
                    <a:pt x="6182" y="1177"/>
                    <a:pt x="6454" y="1172"/>
                  </a:cubicBezTo>
                  <a:cubicBezTo>
                    <a:pt x="6471" y="1174"/>
                    <a:pt x="6488" y="1174"/>
                    <a:pt x="6505" y="1174"/>
                  </a:cubicBezTo>
                  <a:cubicBezTo>
                    <a:pt x="6610" y="1174"/>
                    <a:pt x="6721" y="1148"/>
                    <a:pt x="6823" y="1148"/>
                  </a:cubicBezTo>
                  <a:lnTo>
                    <a:pt x="7525" y="1148"/>
                  </a:lnTo>
                  <a:cubicBezTo>
                    <a:pt x="8383" y="1041"/>
                    <a:pt x="9240" y="1008"/>
                    <a:pt x="10097" y="1008"/>
                  </a:cubicBezTo>
                  <a:cubicBezTo>
                    <a:pt x="10383" y="1008"/>
                    <a:pt x="10669" y="1011"/>
                    <a:pt x="10954" y="1017"/>
                  </a:cubicBezTo>
                  <a:cubicBezTo>
                    <a:pt x="11061" y="1005"/>
                    <a:pt x="11181" y="1005"/>
                    <a:pt x="11264" y="934"/>
                  </a:cubicBezTo>
                  <a:cubicBezTo>
                    <a:pt x="11288" y="898"/>
                    <a:pt x="11311" y="874"/>
                    <a:pt x="11335" y="839"/>
                  </a:cubicBezTo>
                  <a:cubicBezTo>
                    <a:pt x="11046" y="413"/>
                    <a:pt x="10690" y="201"/>
                    <a:pt x="10276" y="201"/>
                  </a:cubicBezTo>
                  <a:cubicBezTo>
                    <a:pt x="10110" y="201"/>
                    <a:pt x="9935" y="235"/>
                    <a:pt x="9752" y="303"/>
                  </a:cubicBezTo>
                  <a:cubicBezTo>
                    <a:pt x="9234" y="233"/>
                    <a:pt x="8707" y="163"/>
                    <a:pt x="8187" y="163"/>
                  </a:cubicBezTo>
                  <a:cubicBezTo>
                    <a:pt x="8085" y="163"/>
                    <a:pt x="7984" y="166"/>
                    <a:pt x="7882" y="172"/>
                  </a:cubicBezTo>
                  <a:cubicBezTo>
                    <a:pt x="7693" y="33"/>
                    <a:pt x="7491" y="0"/>
                    <a:pt x="7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32"/>
            <p:cNvSpPr/>
            <p:nvPr/>
          </p:nvSpPr>
          <p:spPr>
            <a:xfrm>
              <a:off x="5865300" y="2099800"/>
              <a:ext cx="192025" cy="10150"/>
            </a:xfrm>
            <a:custGeom>
              <a:avLst/>
              <a:gdLst/>
              <a:ahLst/>
              <a:cxnLst/>
              <a:rect l="l" t="t" r="r" b="b"/>
              <a:pathLst>
                <a:path w="7681" h="406" extrusionOk="0">
                  <a:moveTo>
                    <a:pt x="894" y="0"/>
                  </a:moveTo>
                  <a:cubicBezTo>
                    <a:pt x="828" y="16"/>
                    <a:pt x="762" y="21"/>
                    <a:pt x="695" y="21"/>
                  </a:cubicBezTo>
                  <a:cubicBezTo>
                    <a:pt x="595" y="21"/>
                    <a:pt x="494" y="10"/>
                    <a:pt x="393" y="10"/>
                  </a:cubicBezTo>
                  <a:cubicBezTo>
                    <a:pt x="260" y="10"/>
                    <a:pt x="128" y="29"/>
                    <a:pt x="1" y="119"/>
                  </a:cubicBezTo>
                  <a:cubicBezTo>
                    <a:pt x="1" y="167"/>
                    <a:pt x="36" y="215"/>
                    <a:pt x="72" y="238"/>
                  </a:cubicBezTo>
                  <a:cubicBezTo>
                    <a:pt x="132" y="286"/>
                    <a:pt x="215" y="298"/>
                    <a:pt x="286" y="310"/>
                  </a:cubicBezTo>
                  <a:cubicBezTo>
                    <a:pt x="310" y="310"/>
                    <a:pt x="334" y="334"/>
                    <a:pt x="358" y="334"/>
                  </a:cubicBezTo>
                  <a:cubicBezTo>
                    <a:pt x="367" y="337"/>
                    <a:pt x="375" y="338"/>
                    <a:pt x="382" y="338"/>
                  </a:cubicBezTo>
                  <a:cubicBezTo>
                    <a:pt x="401" y="338"/>
                    <a:pt x="412" y="327"/>
                    <a:pt x="429" y="310"/>
                  </a:cubicBezTo>
                  <a:cubicBezTo>
                    <a:pt x="478" y="397"/>
                    <a:pt x="551" y="405"/>
                    <a:pt x="634" y="405"/>
                  </a:cubicBezTo>
                  <a:cubicBezTo>
                    <a:pt x="653" y="405"/>
                    <a:pt x="672" y="405"/>
                    <a:pt x="691" y="405"/>
                  </a:cubicBezTo>
                  <a:cubicBezTo>
                    <a:pt x="1608" y="369"/>
                    <a:pt x="2513" y="345"/>
                    <a:pt x="3442" y="310"/>
                  </a:cubicBezTo>
                  <a:cubicBezTo>
                    <a:pt x="3508" y="308"/>
                    <a:pt x="3574" y="307"/>
                    <a:pt x="3640" y="307"/>
                  </a:cubicBezTo>
                  <a:cubicBezTo>
                    <a:pt x="4241" y="307"/>
                    <a:pt x="4839" y="368"/>
                    <a:pt x="5438" y="368"/>
                  </a:cubicBezTo>
                  <a:cubicBezTo>
                    <a:pt x="5732" y="368"/>
                    <a:pt x="6027" y="354"/>
                    <a:pt x="6323" y="310"/>
                  </a:cubicBezTo>
                  <a:cubicBezTo>
                    <a:pt x="6460" y="272"/>
                    <a:pt x="6590" y="255"/>
                    <a:pt x="6719" y="255"/>
                  </a:cubicBezTo>
                  <a:cubicBezTo>
                    <a:pt x="6837" y="255"/>
                    <a:pt x="6954" y="269"/>
                    <a:pt x="7073" y="298"/>
                  </a:cubicBezTo>
                  <a:cubicBezTo>
                    <a:pt x="7093" y="290"/>
                    <a:pt x="7113" y="287"/>
                    <a:pt x="7132" y="287"/>
                  </a:cubicBezTo>
                  <a:cubicBezTo>
                    <a:pt x="7250" y="287"/>
                    <a:pt x="7369" y="399"/>
                    <a:pt x="7494" y="399"/>
                  </a:cubicBezTo>
                  <a:cubicBezTo>
                    <a:pt x="7551" y="399"/>
                    <a:pt x="7608" y="376"/>
                    <a:pt x="7668" y="310"/>
                  </a:cubicBezTo>
                  <a:cubicBezTo>
                    <a:pt x="7680" y="179"/>
                    <a:pt x="7597" y="95"/>
                    <a:pt x="7502" y="12"/>
                  </a:cubicBezTo>
                  <a:cubicBezTo>
                    <a:pt x="5299" y="12"/>
                    <a:pt x="3096" y="0"/>
                    <a:pt x="8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32"/>
            <p:cNvSpPr/>
            <p:nvPr/>
          </p:nvSpPr>
          <p:spPr>
            <a:xfrm>
              <a:off x="5251525" y="1855350"/>
              <a:ext cx="27425" cy="150825"/>
            </a:xfrm>
            <a:custGeom>
              <a:avLst/>
              <a:gdLst/>
              <a:ahLst/>
              <a:cxnLst/>
              <a:rect l="l" t="t" r="r" b="b"/>
              <a:pathLst>
                <a:path w="1097" h="6033" extrusionOk="0">
                  <a:moveTo>
                    <a:pt x="867" y="0"/>
                  </a:moveTo>
                  <a:cubicBezTo>
                    <a:pt x="776" y="0"/>
                    <a:pt x="693" y="53"/>
                    <a:pt x="620" y="134"/>
                  </a:cubicBezTo>
                  <a:cubicBezTo>
                    <a:pt x="394" y="372"/>
                    <a:pt x="370" y="670"/>
                    <a:pt x="311" y="980"/>
                  </a:cubicBezTo>
                  <a:cubicBezTo>
                    <a:pt x="144" y="1884"/>
                    <a:pt x="263" y="2825"/>
                    <a:pt x="37" y="3718"/>
                  </a:cubicBezTo>
                  <a:cubicBezTo>
                    <a:pt x="13" y="4385"/>
                    <a:pt x="1" y="5040"/>
                    <a:pt x="37" y="5718"/>
                  </a:cubicBezTo>
                  <a:cubicBezTo>
                    <a:pt x="72" y="5837"/>
                    <a:pt x="96" y="6016"/>
                    <a:pt x="251" y="6028"/>
                  </a:cubicBezTo>
                  <a:cubicBezTo>
                    <a:pt x="267" y="6031"/>
                    <a:pt x="281" y="6032"/>
                    <a:pt x="295" y="6032"/>
                  </a:cubicBezTo>
                  <a:cubicBezTo>
                    <a:pt x="440" y="6032"/>
                    <a:pt x="430" y="5862"/>
                    <a:pt x="430" y="5742"/>
                  </a:cubicBezTo>
                  <a:cubicBezTo>
                    <a:pt x="430" y="5611"/>
                    <a:pt x="394" y="5480"/>
                    <a:pt x="477" y="5349"/>
                  </a:cubicBezTo>
                  <a:cubicBezTo>
                    <a:pt x="513" y="4563"/>
                    <a:pt x="572" y="3777"/>
                    <a:pt x="751" y="3015"/>
                  </a:cubicBezTo>
                  <a:cubicBezTo>
                    <a:pt x="692" y="2075"/>
                    <a:pt x="811" y="1134"/>
                    <a:pt x="1096" y="218"/>
                  </a:cubicBezTo>
                  <a:cubicBezTo>
                    <a:pt x="1096" y="146"/>
                    <a:pt x="1061" y="87"/>
                    <a:pt x="1001" y="39"/>
                  </a:cubicBezTo>
                  <a:cubicBezTo>
                    <a:pt x="955" y="12"/>
                    <a:pt x="910" y="0"/>
                    <a:pt x="8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32"/>
            <p:cNvSpPr/>
            <p:nvPr/>
          </p:nvSpPr>
          <p:spPr>
            <a:xfrm>
              <a:off x="5648025" y="1773275"/>
              <a:ext cx="167000" cy="25325"/>
            </a:xfrm>
            <a:custGeom>
              <a:avLst/>
              <a:gdLst/>
              <a:ahLst/>
              <a:cxnLst/>
              <a:rect l="l" t="t" r="r" b="b"/>
              <a:pathLst>
                <a:path w="6680" h="1013" extrusionOk="0">
                  <a:moveTo>
                    <a:pt x="935" y="0"/>
                  </a:moveTo>
                  <a:cubicBezTo>
                    <a:pt x="846" y="0"/>
                    <a:pt x="757" y="4"/>
                    <a:pt x="667" y="12"/>
                  </a:cubicBezTo>
                  <a:cubicBezTo>
                    <a:pt x="585" y="12"/>
                    <a:pt x="501" y="5"/>
                    <a:pt x="420" y="5"/>
                  </a:cubicBezTo>
                  <a:cubicBezTo>
                    <a:pt x="265" y="5"/>
                    <a:pt x="117" y="30"/>
                    <a:pt x="0" y="179"/>
                  </a:cubicBezTo>
                  <a:cubicBezTo>
                    <a:pt x="179" y="303"/>
                    <a:pt x="365" y="334"/>
                    <a:pt x="555" y="334"/>
                  </a:cubicBezTo>
                  <a:cubicBezTo>
                    <a:pt x="740" y="334"/>
                    <a:pt x="928" y="305"/>
                    <a:pt x="1115" y="305"/>
                  </a:cubicBezTo>
                  <a:cubicBezTo>
                    <a:pt x="1156" y="305"/>
                    <a:pt x="1197" y="306"/>
                    <a:pt x="1238" y="310"/>
                  </a:cubicBezTo>
                  <a:cubicBezTo>
                    <a:pt x="1560" y="333"/>
                    <a:pt x="1905" y="298"/>
                    <a:pt x="2143" y="595"/>
                  </a:cubicBezTo>
                  <a:cubicBezTo>
                    <a:pt x="2143" y="679"/>
                    <a:pt x="2203" y="738"/>
                    <a:pt x="2274" y="786"/>
                  </a:cubicBezTo>
                  <a:cubicBezTo>
                    <a:pt x="2369" y="834"/>
                    <a:pt x="2500" y="798"/>
                    <a:pt x="2572" y="893"/>
                  </a:cubicBezTo>
                  <a:lnTo>
                    <a:pt x="2715" y="893"/>
                  </a:lnTo>
                  <a:cubicBezTo>
                    <a:pt x="2715" y="869"/>
                    <a:pt x="2727" y="857"/>
                    <a:pt x="2750" y="845"/>
                  </a:cubicBezTo>
                  <a:cubicBezTo>
                    <a:pt x="2765" y="836"/>
                    <a:pt x="2778" y="830"/>
                    <a:pt x="2790" y="830"/>
                  </a:cubicBezTo>
                  <a:cubicBezTo>
                    <a:pt x="2808" y="830"/>
                    <a:pt x="2825" y="841"/>
                    <a:pt x="2846" y="869"/>
                  </a:cubicBezTo>
                  <a:cubicBezTo>
                    <a:pt x="2893" y="881"/>
                    <a:pt x="2929" y="881"/>
                    <a:pt x="2977" y="881"/>
                  </a:cubicBezTo>
                  <a:cubicBezTo>
                    <a:pt x="2989" y="869"/>
                    <a:pt x="3024" y="869"/>
                    <a:pt x="3048" y="857"/>
                  </a:cubicBezTo>
                  <a:cubicBezTo>
                    <a:pt x="3143" y="834"/>
                    <a:pt x="3215" y="845"/>
                    <a:pt x="3310" y="834"/>
                  </a:cubicBezTo>
                  <a:cubicBezTo>
                    <a:pt x="3370" y="834"/>
                    <a:pt x="3405" y="834"/>
                    <a:pt x="3465" y="810"/>
                  </a:cubicBezTo>
                  <a:cubicBezTo>
                    <a:pt x="3506" y="800"/>
                    <a:pt x="3548" y="795"/>
                    <a:pt x="3589" y="795"/>
                  </a:cubicBezTo>
                  <a:cubicBezTo>
                    <a:pt x="3655" y="795"/>
                    <a:pt x="3721" y="809"/>
                    <a:pt x="3786" y="845"/>
                  </a:cubicBezTo>
                  <a:cubicBezTo>
                    <a:pt x="3810" y="857"/>
                    <a:pt x="3822" y="869"/>
                    <a:pt x="3858" y="893"/>
                  </a:cubicBezTo>
                  <a:cubicBezTo>
                    <a:pt x="4048" y="917"/>
                    <a:pt x="4239" y="964"/>
                    <a:pt x="4441" y="1012"/>
                  </a:cubicBezTo>
                  <a:cubicBezTo>
                    <a:pt x="4477" y="964"/>
                    <a:pt x="4524" y="929"/>
                    <a:pt x="4596" y="881"/>
                  </a:cubicBezTo>
                  <a:cubicBezTo>
                    <a:pt x="4703" y="845"/>
                    <a:pt x="4834" y="845"/>
                    <a:pt x="4941" y="798"/>
                  </a:cubicBezTo>
                  <a:cubicBezTo>
                    <a:pt x="4965" y="796"/>
                    <a:pt x="4990" y="795"/>
                    <a:pt x="5014" y="795"/>
                  </a:cubicBezTo>
                  <a:cubicBezTo>
                    <a:pt x="5250" y="795"/>
                    <a:pt x="5481" y="870"/>
                    <a:pt x="5721" y="870"/>
                  </a:cubicBezTo>
                  <a:cubicBezTo>
                    <a:pt x="5793" y="870"/>
                    <a:pt x="5867" y="863"/>
                    <a:pt x="5941" y="845"/>
                  </a:cubicBezTo>
                  <a:cubicBezTo>
                    <a:pt x="6037" y="814"/>
                    <a:pt x="6137" y="803"/>
                    <a:pt x="6236" y="803"/>
                  </a:cubicBezTo>
                  <a:cubicBezTo>
                    <a:pt x="6285" y="803"/>
                    <a:pt x="6334" y="806"/>
                    <a:pt x="6382" y="810"/>
                  </a:cubicBezTo>
                  <a:cubicBezTo>
                    <a:pt x="6489" y="810"/>
                    <a:pt x="6572" y="786"/>
                    <a:pt x="6644" y="691"/>
                  </a:cubicBezTo>
                  <a:cubicBezTo>
                    <a:pt x="6680" y="583"/>
                    <a:pt x="6680" y="500"/>
                    <a:pt x="6620" y="417"/>
                  </a:cubicBezTo>
                  <a:cubicBezTo>
                    <a:pt x="6429" y="250"/>
                    <a:pt x="6191" y="286"/>
                    <a:pt x="5965" y="214"/>
                  </a:cubicBezTo>
                  <a:cubicBezTo>
                    <a:pt x="5906" y="202"/>
                    <a:pt x="5834" y="191"/>
                    <a:pt x="5775" y="191"/>
                  </a:cubicBezTo>
                  <a:cubicBezTo>
                    <a:pt x="5613" y="200"/>
                    <a:pt x="5454" y="205"/>
                    <a:pt x="5294" y="205"/>
                  </a:cubicBezTo>
                  <a:cubicBezTo>
                    <a:pt x="5042" y="205"/>
                    <a:pt x="4792" y="191"/>
                    <a:pt x="4536" y="155"/>
                  </a:cubicBezTo>
                  <a:cubicBezTo>
                    <a:pt x="4516" y="153"/>
                    <a:pt x="4496" y="152"/>
                    <a:pt x="4476" y="152"/>
                  </a:cubicBezTo>
                  <a:cubicBezTo>
                    <a:pt x="4243" y="152"/>
                    <a:pt x="4001" y="263"/>
                    <a:pt x="3760" y="263"/>
                  </a:cubicBezTo>
                  <a:cubicBezTo>
                    <a:pt x="3749" y="263"/>
                    <a:pt x="3738" y="262"/>
                    <a:pt x="3727" y="262"/>
                  </a:cubicBezTo>
                  <a:cubicBezTo>
                    <a:pt x="3596" y="262"/>
                    <a:pt x="3489" y="250"/>
                    <a:pt x="3370" y="238"/>
                  </a:cubicBezTo>
                  <a:cubicBezTo>
                    <a:pt x="3191" y="238"/>
                    <a:pt x="3036" y="143"/>
                    <a:pt x="2870" y="83"/>
                  </a:cubicBezTo>
                  <a:cubicBezTo>
                    <a:pt x="2821" y="69"/>
                    <a:pt x="2768" y="64"/>
                    <a:pt x="2716" y="64"/>
                  </a:cubicBezTo>
                  <a:cubicBezTo>
                    <a:pt x="2679" y="64"/>
                    <a:pt x="2642" y="67"/>
                    <a:pt x="2608" y="72"/>
                  </a:cubicBezTo>
                  <a:cubicBezTo>
                    <a:pt x="2530" y="83"/>
                    <a:pt x="2456" y="86"/>
                    <a:pt x="2381" y="86"/>
                  </a:cubicBezTo>
                  <a:cubicBezTo>
                    <a:pt x="2307" y="86"/>
                    <a:pt x="2233" y="83"/>
                    <a:pt x="2155" y="83"/>
                  </a:cubicBezTo>
                  <a:cubicBezTo>
                    <a:pt x="2024" y="83"/>
                    <a:pt x="1905" y="36"/>
                    <a:pt x="1774" y="24"/>
                  </a:cubicBezTo>
                  <a:cubicBezTo>
                    <a:pt x="1741" y="25"/>
                    <a:pt x="1707" y="25"/>
                    <a:pt x="1674" y="25"/>
                  </a:cubicBezTo>
                  <a:cubicBezTo>
                    <a:pt x="1433" y="25"/>
                    <a:pt x="1187" y="0"/>
                    <a:pt x="9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32"/>
            <p:cNvSpPr/>
            <p:nvPr/>
          </p:nvSpPr>
          <p:spPr>
            <a:xfrm>
              <a:off x="5909650" y="1839675"/>
              <a:ext cx="162550" cy="12800"/>
            </a:xfrm>
            <a:custGeom>
              <a:avLst/>
              <a:gdLst/>
              <a:ahLst/>
              <a:cxnLst/>
              <a:rect l="l" t="t" r="r" b="b"/>
              <a:pathLst>
                <a:path w="6502" h="512" extrusionOk="0">
                  <a:moveTo>
                    <a:pt x="5684" y="1"/>
                  </a:moveTo>
                  <a:cubicBezTo>
                    <a:pt x="5621" y="1"/>
                    <a:pt x="5568" y="122"/>
                    <a:pt x="5506" y="122"/>
                  </a:cubicBezTo>
                  <a:cubicBezTo>
                    <a:pt x="5479" y="122"/>
                    <a:pt x="5450" y="99"/>
                    <a:pt x="5418" y="35"/>
                  </a:cubicBezTo>
                  <a:cubicBezTo>
                    <a:pt x="5353" y="22"/>
                    <a:pt x="5287" y="12"/>
                    <a:pt x="5222" y="12"/>
                  </a:cubicBezTo>
                  <a:cubicBezTo>
                    <a:pt x="5168" y="12"/>
                    <a:pt x="5115" y="19"/>
                    <a:pt x="5061" y="35"/>
                  </a:cubicBezTo>
                  <a:cubicBezTo>
                    <a:pt x="4993" y="35"/>
                    <a:pt x="5066" y="155"/>
                    <a:pt x="4979" y="155"/>
                  </a:cubicBezTo>
                  <a:cubicBezTo>
                    <a:pt x="4975" y="155"/>
                    <a:pt x="4970" y="154"/>
                    <a:pt x="4966" y="154"/>
                  </a:cubicBezTo>
                  <a:lnTo>
                    <a:pt x="4835" y="154"/>
                  </a:lnTo>
                  <a:cubicBezTo>
                    <a:pt x="4763" y="154"/>
                    <a:pt x="4704" y="118"/>
                    <a:pt x="4644" y="71"/>
                  </a:cubicBezTo>
                  <a:cubicBezTo>
                    <a:pt x="4597" y="47"/>
                    <a:pt x="4549" y="35"/>
                    <a:pt x="4513" y="23"/>
                  </a:cubicBezTo>
                  <a:cubicBezTo>
                    <a:pt x="4430" y="23"/>
                    <a:pt x="4346" y="23"/>
                    <a:pt x="4275" y="47"/>
                  </a:cubicBezTo>
                  <a:cubicBezTo>
                    <a:pt x="4192" y="94"/>
                    <a:pt x="4132" y="154"/>
                    <a:pt x="4049" y="166"/>
                  </a:cubicBezTo>
                  <a:cubicBezTo>
                    <a:pt x="3969" y="166"/>
                    <a:pt x="3890" y="161"/>
                    <a:pt x="3811" y="161"/>
                  </a:cubicBezTo>
                  <a:cubicBezTo>
                    <a:pt x="3771" y="161"/>
                    <a:pt x="3731" y="162"/>
                    <a:pt x="3692" y="166"/>
                  </a:cubicBezTo>
                  <a:cubicBezTo>
                    <a:pt x="3652" y="195"/>
                    <a:pt x="3619" y="207"/>
                    <a:pt x="3591" y="207"/>
                  </a:cubicBezTo>
                  <a:cubicBezTo>
                    <a:pt x="3473" y="207"/>
                    <a:pt x="3431" y="8"/>
                    <a:pt x="3319" y="8"/>
                  </a:cubicBezTo>
                  <a:cubicBezTo>
                    <a:pt x="3302" y="8"/>
                    <a:pt x="3284" y="13"/>
                    <a:pt x="3263" y="23"/>
                  </a:cubicBezTo>
                  <a:cubicBezTo>
                    <a:pt x="3013" y="17"/>
                    <a:pt x="2762" y="14"/>
                    <a:pt x="2511" y="14"/>
                  </a:cubicBezTo>
                  <a:cubicBezTo>
                    <a:pt x="1758" y="14"/>
                    <a:pt x="1001" y="41"/>
                    <a:pt x="251" y="94"/>
                  </a:cubicBezTo>
                  <a:cubicBezTo>
                    <a:pt x="179" y="130"/>
                    <a:pt x="84" y="178"/>
                    <a:pt x="1" y="225"/>
                  </a:cubicBezTo>
                  <a:cubicBezTo>
                    <a:pt x="9" y="443"/>
                    <a:pt x="123" y="496"/>
                    <a:pt x="260" y="496"/>
                  </a:cubicBezTo>
                  <a:cubicBezTo>
                    <a:pt x="318" y="496"/>
                    <a:pt x="381" y="486"/>
                    <a:pt x="441" y="475"/>
                  </a:cubicBezTo>
                  <a:cubicBezTo>
                    <a:pt x="571" y="462"/>
                    <a:pt x="698" y="442"/>
                    <a:pt x="823" y="442"/>
                  </a:cubicBezTo>
                  <a:cubicBezTo>
                    <a:pt x="927" y="442"/>
                    <a:pt x="1029" y="456"/>
                    <a:pt x="1132" y="499"/>
                  </a:cubicBezTo>
                  <a:cubicBezTo>
                    <a:pt x="2060" y="499"/>
                    <a:pt x="3025" y="511"/>
                    <a:pt x="3954" y="511"/>
                  </a:cubicBezTo>
                  <a:cubicBezTo>
                    <a:pt x="4597" y="511"/>
                    <a:pt x="5239" y="499"/>
                    <a:pt x="5882" y="475"/>
                  </a:cubicBezTo>
                  <a:cubicBezTo>
                    <a:pt x="5902" y="443"/>
                    <a:pt x="5929" y="414"/>
                    <a:pt x="5953" y="414"/>
                  </a:cubicBezTo>
                  <a:cubicBezTo>
                    <a:pt x="5973" y="414"/>
                    <a:pt x="5991" y="434"/>
                    <a:pt x="6001" y="487"/>
                  </a:cubicBezTo>
                  <a:lnTo>
                    <a:pt x="6299" y="487"/>
                  </a:lnTo>
                  <a:cubicBezTo>
                    <a:pt x="6394" y="452"/>
                    <a:pt x="6490" y="404"/>
                    <a:pt x="6502" y="273"/>
                  </a:cubicBezTo>
                  <a:cubicBezTo>
                    <a:pt x="6433" y="51"/>
                    <a:pt x="6311" y="3"/>
                    <a:pt x="6173" y="3"/>
                  </a:cubicBezTo>
                  <a:cubicBezTo>
                    <a:pt x="6068" y="3"/>
                    <a:pt x="5953" y="31"/>
                    <a:pt x="5847" y="31"/>
                  </a:cubicBezTo>
                  <a:cubicBezTo>
                    <a:pt x="5801" y="31"/>
                    <a:pt x="5757" y="26"/>
                    <a:pt x="5716" y="11"/>
                  </a:cubicBezTo>
                  <a:cubicBezTo>
                    <a:pt x="5705" y="4"/>
                    <a:pt x="5695" y="1"/>
                    <a:pt x="56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32"/>
            <p:cNvSpPr/>
            <p:nvPr/>
          </p:nvSpPr>
          <p:spPr>
            <a:xfrm>
              <a:off x="5398275" y="1728275"/>
              <a:ext cx="143800" cy="16300"/>
            </a:xfrm>
            <a:custGeom>
              <a:avLst/>
              <a:gdLst/>
              <a:ahLst/>
              <a:cxnLst/>
              <a:rect l="l" t="t" r="r" b="b"/>
              <a:pathLst>
                <a:path w="5752" h="652" extrusionOk="0">
                  <a:moveTo>
                    <a:pt x="3553" y="0"/>
                  </a:moveTo>
                  <a:cubicBezTo>
                    <a:pt x="2842" y="0"/>
                    <a:pt x="2132" y="5"/>
                    <a:pt x="1418" y="26"/>
                  </a:cubicBezTo>
                  <a:cubicBezTo>
                    <a:pt x="977" y="38"/>
                    <a:pt x="525" y="86"/>
                    <a:pt x="108" y="288"/>
                  </a:cubicBezTo>
                  <a:cubicBezTo>
                    <a:pt x="25" y="348"/>
                    <a:pt x="1" y="443"/>
                    <a:pt x="48" y="526"/>
                  </a:cubicBezTo>
                  <a:cubicBezTo>
                    <a:pt x="132" y="632"/>
                    <a:pt x="230" y="651"/>
                    <a:pt x="333" y="651"/>
                  </a:cubicBezTo>
                  <a:cubicBezTo>
                    <a:pt x="391" y="651"/>
                    <a:pt x="452" y="645"/>
                    <a:pt x="513" y="645"/>
                  </a:cubicBezTo>
                  <a:cubicBezTo>
                    <a:pt x="1644" y="621"/>
                    <a:pt x="2775" y="574"/>
                    <a:pt x="3906" y="550"/>
                  </a:cubicBezTo>
                  <a:cubicBezTo>
                    <a:pt x="3953" y="547"/>
                    <a:pt x="4000" y="546"/>
                    <a:pt x="4046" y="546"/>
                  </a:cubicBezTo>
                  <a:cubicBezTo>
                    <a:pt x="4384" y="546"/>
                    <a:pt x="4724" y="611"/>
                    <a:pt x="5061" y="611"/>
                  </a:cubicBezTo>
                  <a:cubicBezTo>
                    <a:pt x="5261" y="611"/>
                    <a:pt x="5460" y="588"/>
                    <a:pt x="5656" y="514"/>
                  </a:cubicBezTo>
                  <a:cubicBezTo>
                    <a:pt x="5751" y="383"/>
                    <a:pt x="5740" y="264"/>
                    <a:pt x="5597" y="145"/>
                  </a:cubicBezTo>
                  <a:cubicBezTo>
                    <a:pt x="5406" y="26"/>
                    <a:pt x="5180" y="2"/>
                    <a:pt x="4978" y="2"/>
                  </a:cubicBezTo>
                  <a:cubicBezTo>
                    <a:pt x="4501" y="2"/>
                    <a:pt x="4027" y="0"/>
                    <a:pt x="3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32"/>
            <p:cNvSpPr/>
            <p:nvPr/>
          </p:nvSpPr>
          <p:spPr>
            <a:xfrm>
              <a:off x="5889425" y="2070025"/>
              <a:ext cx="115500" cy="17125"/>
            </a:xfrm>
            <a:custGeom>
              <a:avLst/>
              <a:gdLst/>
              <a:ahLst/>
              <a:cxnLst/>
              <a:rect l="l" t="t" r="r" b="b"/>
              <a:pathLst>
                <a:path w="4620" h="685" extrusionOk="0">
                  <a:moveTo>
                    <a:pt x="137" y="6"/>
                  </a:moveTo>
                  <a:cubicBezTo>
                    <a:pt x="112" y="6"/>
                    <a:pt x="86" y="15"/>
                    <a:pt x="60" y="36"/>
                  </a:cubicBezTo>
                  <a:cubicBezTo>
                    <a:pt x="24" y="72"/>
                    <a:pt x="0" y="132"/>
                    <a:pt x="24" y="191"/>
                  </a:cubicBezTo>
                  <a:cubicBezTo>
                    <a:pt x="107" y="334"/>
                    <a:pt x="238" y="393"/>
                    <a:pt x="357" y="477"/>
                  </a:cubicBezTo>
                  <a:cubicBezTo>
                    <a:pt x="424" y="421"/>
                    <a:pt x="484" y="400"/>
                    <a:pt x="540" y="400"/>
                  </a:cubicBezTo>
                  <a:cubicBezTo>
                    <a:pt x="724" y="400"/>
                    <a:pt x="865" y="632"/>
                    <a:pt x="1048" y="632"/>
                  </a:cubicBezTo>
                  <a:lnTo>
                    <a:pt x="3370" y="632"/>
                  </a:lnTo>
                  <a:cubicBezTo>
                    <a:pt x="3391" y="630"/>
                    <a:pt x="3412" y="629"/>
                    <a:pt x="3433" y="629"/>
                  </a:cubicBezTo>
                  <a:cubicBezTo>
                    <a:pt x="3612" y="629"/>
                    <a:pt x="3794" y="685"/>
                    <a:pt x="3971" y="685"/>
                  </a:cubicBezTo>
                  <a:cubicBezTo>
                    <a:pt x="4058" y="685"/>
                    <a:pt x="4143" y="671"/>
                    <a:pt x="4227" y="632"/>
                  </a:cubicBezTo>
                  <a:cubicBezTo>
                    <a:pt x="4227" y="632"/>
                    <a:pt x="4251" y="608"/>
                    <a:pt x="4274" y="596"/>
                  </a:cubicBezTo>
                  <a:cubicBezTo>
                    <a:pt x="4286" y="593"/>
                    <a:pt x="4297" y="591"/>
                    <a:pt x="4306" y="591"/>
                  </a:cubicBezTo>
                  <a:cubicBezTo>
                    <a:pt x="4335" y="591"/>
                    <a:pt x="4355" y="605"/>
                    <a:pt x="4382" y="632"/>
                  </a:cubicBezTo>
                  <a:cubicBezTo>
                    <a:pt x="4408" y="665"/>
                    <a:pt x="4439" y="680"/>
                    <a:pt x="4471" y="680"/>
                  </a:cubicBezTo>
                  <a:cubicBezTo>
                    <a:pt x="4496" y="680"/>
                    <a:pt x="4522" y="671"/>
                    <a:pt x="4548" y="655"/>
                  </a:cubicBezTo>
                  <a:cubicBezTo>
                    <a:pt x="4608" y="584"/>
                    <a:pt x="4620" y="477"/>
                    <a:pt x="4584" y="393"/>
                  </a:cubicBezTo>
                  <a:cubicBezTo>
                    <a:pt x="4548" y="298"/>
                    <a:pt x="4453" y="274"/>
                    <a:pt x="4382" y="215"/>
                  </a:cubicBezTo>
                  <a:cubicBezTo>
                    <a:pt x="4001" y="215"/>
                    <a:pt x="3630" y="204"/>
                    <a:pt x="3260" y="204"/>
                  </a:cubicBezTo>
                  <a:cubicBezTo>
                    <a:pt x="3075" y="204"/>
                    <a:pt x="2889" y="207"/>
                    <a:pt x="2703" y="215"/>
                  </a:cubicBezTo>
                  <a:cubicBezTo>
                    <a:pt x="2511" y="215"/>
                    <a:pt x="2299" y="285"/>
                    <a:pt x="2121" y="285"/>
                  </a:cubicBezTo>
                  <a:cubicBezTo>
                    <a:pt x="2056" y="285"/>
                    <a:pt x="1995" y="276"/>
                    <a:pt x="1941" y="251"/>
                  </a:cubicBezTo>
                  <a:cubicBezTo>
                    <a:pt x="1369" y="1"/>
                    <a:pt x="798" y="120"/>
                    <a:pt x="226" y="48"/>
                  </a:cubicBezTo>
                  <a:cubicBezTo>
                    <a:pt x="200" y="21"/>
                    <a:pt x="169" y="6"/>
                    <a:pt x="137" y="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32"/>
            <p:cNvSpPr/>
            <p:nvPr/>
          </p:nvSpPr>
          <p:spPr>
            <a:xfrm>
              <a:off x="5328325" y="1920300"/>
              <a:ext cx="124450" cy="14200"/>
            </a:xfrm>
            <a:custGeom>
              <a:avLst/>
              <a:gdLst/>
              <a:ahLst/>
              <a:cxnLst/>
              <a:rect l="l" t="t" r="r" b="b"/>
              <a:pathLst>
                <a:path w="4978" h="568" extrusionOk="0">
                  <a:moveTo>
                    <a:pt x="584" y="1"/>
                  </a:moveTo>
                  <a:cubicBezTo>
                    <a:pt x="545" y="11"/>
                    <a:pt x="501" y="13"/>
                    <a:pt x="456" y="13"/>
                  </a:cubicBezTo>
                  <a:cubicBezTo>
                    <a:pt x="434" y="13"/>
                    <a:pt x="411" y="13"/>
                    <a:pt x="388" y="13"/>
                  </a:cubicBezTo>
                  <a:cubicBezTo>
                    <a:pt x="249" y="13"/>
                    <a:pt x="104" y="29"/>
                    <a:pt x="1" y="251"/>
                  </a:cubicBezTo>
                  <a:cubicBezTo>
                    <a:pt x="703" y="513"/>
                    <a:pt x="1418" y="501"/>
                    <a:pt x="2108" y="560"/>
                  </a:cubicBezTo>
                  <a:cubicBezTo>
                    <a:pt x="2165" y="565"/>
                    <a:pt x="2221" y="567"/>
                    <a:pt x="2278" y="567"/>
                  </a:cubicBezTo>
                  <a:cubicBezTo>
                    <a:pt x="2638" y="567"/>
                    <a:pt x="2999" y="482"/>
                    <a:pt x="3372" y="482"/>
                  </a:cubicBezTo>
                  <a:cubicBezTo>
                    <a:pt x="3508" y="482"/>
                    <a:pt x="3647" y="493"/>
                    <a:pt x="3787" y="525"/>
                  </a:cubicBezTo>
                  <a:cubicBezTo>
                    <a:pt x="3856" y="542"/>
                    <a:pt x="3926" y="550"/>
                    <a:pt x="3998" y="550"/>
                  </a:cubicBezTo>
                  <a:cubicBezTo>
                    <a:pt x="4311" y="550"/>
                    <a:pt x="4648" y="409"/>
                    <a:pt x="4978" y="370"/>
                  </a:cubicBezTo>
                  <a:cubicBezTo>
                    <a:pt x="4773" y="165"/>
                    <a:pt x="4549" y="155"/>
                    <a:pt x="4323" y="155"/>
                  </a:cubicBezTo>
                  <a:cubicBezTo>
                    <a:pt x="4299" y="155"/>
                    <a:pt x="4275" y="156"/>
                    <a:pt x="4251" y="156"/>
                  </a:cubicBezTo>
                  <a:cubicBezTo>
                    <a:pt x="3454" y="144"/>
                    <a:pt x="2668" y="144"/>
                    <a:pt x="1882" y="144"/>
                  </a:cubicBezTo>
                  <a:cubicBezTo>
                    <a:pt x="1834" y="144"/>
                    <a:pt x="1788" y="145"/>
                    <a:pt x="1742" y="145"/>
                  </a:cubicBezTo>
                  <a:cubicBezTo>
                    <a:pt x="1617" y="145"/>
                    <a:pt x="1502" y="133"/>
                    <a:pt x="1406" y="36"/>
                  </a:cubicBezTo>
                  <a:cubicBezTo>
                    <a:pt x="1362" y="20"/>
                    <a:pt x="1319" y="14"/>
                    <a:pt x="1276" y="14"/>
                  </a:cubicBezTo>
                  <a:cubicBezTo>
                    <a:pt x="1118" y="14"/>
                    <a:pt x="962" y="99"/>
                    <a:pt x="814" y="99"/>
                  </a:cubicBezTo>
                  <a:cubicBezTo>
                    <a:pt x="735" y="99"/>
                    <a:pt x="658" y="74"/>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32"/>
            <p:cNvSpPr/>
            <p:nvPr/>
          </p:nvSpPr>
          <p:spPr>
            <a:xfrm>
              <a:off x="5802200" y="1773225"/>
              <a:ext cx="151225" cy="15550"/>
            </a:xfrm>
            <a:custGeom>
              <a:avLst/>
              <a:gdLst/>
              <a:ahLst/>
              <a:cxnLst/>
              <a:rect l="l" t="t" r="r" b="b"/>
              <a:pathLst>
                <a:path w="6049" h="622" extrusionOk="0">
                  <a:moveTo>
                    <a:pt x="3254" y="1"/>
                  </a:moveTo>
                  <a:cubicBezTo>
                    <a:pt x="3205" y="1"/>
                    <a:pt x="3156" y="2"/>
                    <a:pt x="3108" y="2"/>
                  </a:cubicBezTo>
                  <a:cubicBezTo>
                    <a:pt x="2156" y="14"/>
                    <a:pt x="1215" y="26"/>
                    <a:pt x="262" y="38"/>
                  </a:cubicBezTo>
                  <a:cubicBezTo>
                    <a:pt x="84" y="157"/>
                    <a:pt x="1" y="276"/>
                    <a:pt x="262" y="359"/>
                  </a:cubicBezTo>
                  <a:cubicBezTo>
                    <a:pt x="405" y="395"/>
                    <a:pt x="501" y="490"/>
                    <a:pt x="620" y="550"/>
                  </a:cubicBezTo>
                  <a:cubicBezTo>
                    <a:pt x="814" y="615"/>
                    <a:pt x="1023" y="622"/>
                    <a:pt x="1229" y="622"/>
                  </a:cubicBezTo>
                  <a:cubicBezTo>
                    <a:pt x="1288" y="622"/>
                    <a:pt x="1347" y="621"/>
                    <a:pt x="1405" y="621"/>
                  </a:cubicBezTo>
                  <a:cubicBezTo>
                    <a:pt x="1667" y="621"/>
                    <a:pt x="1917" y="574"/>
                    <a:pt x="2156" y="455"/>
                  </a:cubicBezTo>
                  <a:cubicBezTo>
                    <a:pt x="2306" y="377"/>
                    <a:pt x="2453" y="341"/>
                    <a:pt x="2596" y="341"/>
                  </a:cubicBezTo>
                  <a:cubicBezTo>
                    <a:pt x="2803" y="341"/>
                    <a:pt x="3001" y="416"/>
                    <a:pt x="3191" y="550"/>
                  </a:cubicBezTo>
                  <a:cubicBezTo>
                    <a:pt x="3570" y="599"/>
                    <a:pt x="3945" y="615"/>
                    <a:pt x="4319" y="615"/>
                  </a:cubicBezTo>
                  <a:cubicBezTo>
                    <a:pt x="4578" y="615"/>
                    <a:pt x="4837" y="607"/>
                    <a:pt x="5096" y="597"/>
                  </a:cubicBezTo>
                  <a:cubicBezTo>
                    <a:pt x="5156" y="574"/>
                    <a:pt x="5215" y="550"/>
                    <a:pt x="5275" y="514"/>
                  </a:cubicBezTo>
                  <a:cubicBezTo>
                    <a:pt x="5323" y="485"/>
                    <a:pt x="5325" y="361"/>
                    <a:pt x="5400" y="361"/>
                  </a:cubicBezTo>
                  <a:cubicBezTo>
                    <a:pt x="5418" y="361"/>
                    <a:pt x="5439" y="368"/>
                    <a:pt x="5466" y="383"/>
                  </a:cubicBezTo>
                  <a:cubicBezTo>
                    <a:pt x="5507" y="401"/>
                    <a:pt x="5549" y="410"/>
                    <a:pt x="5589" y="410"/>
                  </a:cubicBezTo>
                  <a:cubicBezTo>
                    <a:pt x="5629" y="410"/>
                    <a:pt x="5668" y="401"/>
                    <a:pt x="5704" y="383"/>
                  </a:cubicBezTo>
                  <a:cubicBezTo>
                    <a:pt x="5799" y="359"/>
                    <a:pt x="5858" y="324"/>
                    <a:pt x="5930" y="264"/>
                  </a:cubicBezTo>
                  <a:cubicBezTo>
                    <a:pt x="5989" y="204"/>
                    <a:pt x="6049" y="145"/>
                    <a:pt x="6001" y="38"/>
                  </a:cubicBezTo>
                  <a:cubicBezTo>
                    <a:pt x="5869" y="38"/>
                    <a:pt x="5726" y="18"/>
                    <a:pt x="5583" y="18"/>
                  </a:cubicBezTo>
                  <a:cubicBezTo>
                    <a:pt x="5431" y="18"/>
                    <a:pt x="5280" y="41"/>
                    <a:pt x="5144" y="133"/>
                  </a:cubicBezTo>
                  <a:cubicBezTo>
                    <a:pt x="5085" y="204"/>
                    <a:pt x="5025" y="240"/>
                    <a:pt x="4930" y="240"/>
                  </a:cubicBezTo>
                  <a:cubicBezTo>
                    <a:pt x="4906" y="240"/>
                    <a:pt x="4858" y="240"/>
                    <a:pt x="4811" y="216"/>
                  </a:cubicBezTo>
                  <a:lnTo>
                    <a:pt x="4954" y="216"/>
                  </a:lnTo>
                  <a:cubicBezTo>
                    <a:pt x="5013" y="216"/>
                    <a:pt x="5037" y="193"/>
                    <a:pt x="5061" y="133"/>
                  </a:cubicBezTo>
                  <a:cubicBezTo>
                    <a:pt x="4914" y="51"/>
                    <a:pt x="4769" y="22"/>
                    <a:pt x="4625" y="22"/>
                  </a:cubicBezTo>
                  <a:cubicBezTo>
                    <a:pt x="4371" y="22"/>
                    <a:pt x="4121" y="111"/>
                    <a:pt x="3870" y="157"/>
                  </a:cubicBezTo>
                  <a:cubicBezTo>
                    <a:pt x="3870" y="181"/>
                    <a:pt x="3834" y="193"/>
                    <a:pt x="3799" y="193"/>
                  </a:cubicBezTo>
                  <a:cubicBezTo>
                    <a:pt x="3775" y="193"/>
                    <a:pt x="3751" y="181"/>
                    <a:pt x="3715" y="133"/>
                  </a:cubicBezTo>
                  <a:cubicBezTo>
                    <a:pt x="3579" y="15"/>
                    <a:pt x="3414" y="1"/>
                    <a:pt x="3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32"/>
            <p:cNvSpPr/>
            <p:nvPr/>
          </p:nvSpPr>
          <p:spPr>
            <a:xfrm>
              <a:off x="5704650" y="1989350"/>
              <a:ext cx="120200" cy="13200"/>
            </a:xfrm>
            <a:custGeom>
              <a:avLst/>
              <a:gdLst/>
              <a:ahLst/>
              <a:cxnLst/>
              <a:rect l="l" t="t" r="r" b="b"/>
              <a:pathLst>
                <a:path w="4808" h="528" extrusionOk="0">
                  <a:moveTo>
                    <a:pt x="4176" y="1"/>
                  </a:moveTo>
                  <a:cubicBezTo>
                    <a:pt x="3938" y="96"/>
                    <a:pt x="3688" y="96"/>
                    <a:pt x="3426" y="96"/>
                  </a:cubicBezTo>
                  <a:cubicBezTo>
                    <a:pt x="2426" y="96"/>
                    <a:pt x="1438" y="120"/>
                    <a:pt x="462" y="120"/>
                  </a:cubicBezTo>
                  <a:cubicBezTo>
                    <a:pt x="378" y="89"/>
                    <a:pt x="304" y="72"/>
                    <a:pt x="241" y="72"/>
                  </a:cubicBezTo>
                  <a:cubicBezTo>
                    <a:pt x="88" y="72"/>
                    <a:pt x="1" y="173"/>
                    <a:pt x="9" y="418"/>
                  </a:cubicBezTo>
                  <a:cubicBezTo>
                    <a:pt x="652" y="442"/>
                    <a:pt x="1307" y="477"/>
                    <a:pt x="1962" y="501"/>
                  </a:cubicBezTo>
                  <a:cubicBezTo>
                    <a:pt x="2288" y="518"/>
                    <a:pt x="2613" y="527"/>
                    <a:pt x="2939" y="527"/>
                  </a:cubicBezTo>
                  <a:cubicBezTo>
                    <a:pt x="3542" y="527"/>
                    <a:pt x="4145" y="495"/>
                    <a:pt x="4748" y="418"/>
                  </a:cubicBezTo>
                  <a:cubicBezTo>
                    <a:pt x="4796" y="370"/>
                    <a:pt x="4807" y="322"/>
                    <a:pt x="4796" y="299"/>
                  </a:cubicBezTo>
                  <a:cubicBezTo>
                    <a:pt x="4760" y="251"/>
                    <a:pt x="4736" y="227"/>
                    <a:pt x="4676" y="203"/>
                  </a:cubicBezTo>
                  <a:cubicBezTo>
                    <a:pt x="4581" y="203"/>
                    <a:pt x="4510" y="191"/>
                    <a:pt x="4462" y="120"/>
                  </a:cubicBezTo>
                  <a:lnTo>
                    <a:pt x="4474" y="120"/>
                  </a:lnTo>
                  <a:cubicBezTo>
                    <a:pt x="4391" y="61"/>
                    <a:pt x="4272" y="72"/>
                    <a:pt x="4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32"/>
            <p:cNvSpPr/>
            <p:nvPr/>
          </p:nvSpPr>
          <p:spPr>
            <a:xfrm>
              <a:off x="5493225" y="1923875"/>
              <a:ext cx="81600" cy="28600"/>
            </a:xfrm>
            <a:custGeom>
              <a:avLst/>
              <a:gdLst/>
              <a:ahLst/>
              <a:cxnLst/>
              <a:rect l="l" t="t" r="r" b="b"/>
              <a:pathLst>
                <a:path w="3264" h="1144" extrusionOk="0">
                  <a:moveTo>
                    <a:pt x="715" y="13"/>
                  </a:moveTo>
                  <a:cubicBezTo>
                    <a:pt x="572" y="322"/>
                    <a:pt x="60" y="1"/>
                    <a:pt x="1" y="441"/>
                  </a:cubicBezTo>
                  <a:cubicBezTo>
                    <a:pt x="87" y="441"/>
                    <a:pt x="170" y="439"/>
                    <a:pt x="254" y="439"/>
                  </a:cubicBezTo>
                  <a:cubicBezTo>
                    <a:pt x="379" y="439"/>
                    <a:pt x="503" y="444"/>
                    <a:pt x="632" y="465"/>
                  </a:cubicBezTo>
                  <a:cubicBezTo>
                    <a:pt x="822" y="489"/>
                    <a:pt x="870" y="596"/>
                    <a:pt x="715" y="739"/>
                  </a:cubicBezTo>
                  <a:cubicBezTo>
                    <a:pt x="763" y="786"/>
                    <a:pt x="691" y="953"/>
                    <a:pt x="632" y="965"/>
                  </a:cubicBezTo>
                  <a:cubicBezTo>
                    <a:pt x="572" y="1013"/>
                    <a:pt x="549" y="1072"/>
                    <a:pt x="584" y="1144"/>
                  </a:cubicBezTo>
                  <a:cubicBezTo>
                    <a:pt x="1346" y="1132"/>
                    <a:pt x="2120" y="1132"/>
                    <a:pt x="2894" y="1132"/>
                  </a:cubicBezTo>
                  <a:cubicBezTo>
                    <a:pt x="2894" y="1120"/>
                    <a:pt x="2906" y="1096"/>
                    <a:pt x="2930" y="1084"/>
                  </a:cubicBezTo>
                  <a:cubicBezTo>
                    <a:pt x="2938" y="1081"/>
                    <a:pt x="2945" y="1080"/>
                    <a:pt x="2952" y="1080"/>
                  </a:cubicBezTo>
                  <a:cubicBezTo>
                    <a:pt x="2972" y="1080"/>
                    <a:pt x="2986" y="1095"/>
                    <a:pt x="3013" y="1132"/>
                  </a:cubicBezTo>
                  <a:cubicBezTo>
                    <a:pt x="3108" y="1120"/>
                    <a:pt x="3263" y="1132"/>
                    <a:pt x="3251" y="965"/>
                  </a:cubicBezTo>
                  <a:cubicBezTo>
                    <a:pt x="3227" y="846"/>
                    <a:pt x="3144" y="775"/>
                    <a:pt x="3025" y="739"/>
                  </a:cubicBezTo>
                  <a:cubicBezTo>
                    <a:pt x="3006" y="735"/>
                    <a:pt x="2986" y="734"/>
                    <a:pt x="2967" y="734"/>
                  </a:cubicBezTo>
                  <a:cubicBezTo>
                    <a:pt x="2852" y="734"/>
                    <a:pt x="2731" y="786"/>
                    <a:pt x="2613" y="786"/>
                  </a:cubicBezTo>
                  <a:cubicBezTo>
                    <a:pt x="2550" y="786"/>
                    <a:pt x="2489" y="771"/>
                    <a:pt x="2430" y="727"/>
                  </a:cubicBezTo>
                  <a:cubicBezTo>
                    <a:pt x="2393" y="742"/>
                    <a:pt x="2356" y="788"/>
                    <a:pt x="2331" y="788"/>
                  </a:cubicBezTo>
                  <a:cubicBezTo>
                    <a:pt x="2315" y="788"/>
                    <a:pt x="2303" y="770"/>
                    <a:pt x="2299" y="715"/>
                  </a:cubicBezTo>
                  <a:cubicBezTo>
                    <a:pt x="2265" y="614"/>
                    <a:pt x="2221" y="427"/>
                    <a:pt x="2206" y="427"/>
                  </a:cubicBezTo>
                  <a:cubicBezTo>
                    <a:pt x="2205" y="427"/>
                    <a:pt x="2204" y="428"/>
                    <a:pt x="2204" y="429"/>
                  </a:cubicBezTo>
                  <a:cubicBezTo>
                    <a:pt x="2086" y="611"/>
                    <a:pt x="1962" y="665"/>
                    <a:pt x="1828" y="665"/>
                  </a:cubicBezTo>
                  <a:cubicBezTo>
                    <a:pt x="1638" y="665"/>
                    <a:pt x="1429" y="555"/>
                    <a:pt x="1191" y="548"/>
                  </a:cubicBezTo>
                  <a:cubicBezTo>
                    <a:pt x="1489" y="370"/>
                    <a:pt x="1894" y="548"/>
                    <a:pt x="1906" y="48"/>
                  </a:cubicBezTo>
                  <a:lnTo>
                    <a:pt x="1906" y="48"/>
                  </a:lnTo>
                  <a:cubicBezTo>
                    <a:pt x="1814" y="90"/>
                    <a:pt x="1719" y="99"/>
                    <a:pt x="1623" y="99"/>
                  </a:cubicBezTo>
                  <a:cubicBezTo>
                    <a:pt x="1540" y="99"/>
                    <a:pt x="1458" y="92"/>
                    <a:pt x="1379" y="92"/>
                  </a:cubicBezTo>
                  <a:cubicBezTo>
                    <a:pt x="1287" y="92"/>
                    <a:pt x="1199" y="102"/>
                    <a:pt x="1120" y="144"/>
                  </a:cubicBezTo>
                  <a:cubicBezTo>
                    <a:pt x="1064" y="177"/>
                    <a:pt x="1020" y="190"/>
                    <a:pt x="982" y="190"/>
                  </a:cubicBezTo>
                  <a:cubicBezTo>
                    <a:pt x="860" y="190"/>
                    <a:pt x="816" y="49"/>
                    <a:pt x="715"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32"/>
            <p:cNvSpPr/>
            <p:nvPr/>
          </p:nvSpPr>
          <p:spPr>
            <a:xfrm>
              <a:off x="5309875" y="1942325"/>
              <a:ext cx="103025" cy="13600"/>
            </a:xfrm>
            <a:custGeom>
              <a:avLst/>
              <a:gdLst/>
              <a:ahLst/>
              <a:cxnLst/>
              <a:rect l="l" t="t" r="r" b="b"/>
              <a:pathLst>
                <a:path w="4121" h="544" extrusionOk="0">
                  <a:moveTo>
                    <a:pt x="727" y="1"/>
                  </a:moveTo>
                  <a:cubicBezTo>
                    <a:pt x="683" y="7"/>
                    <a:pt x="639" y="9"/>
                    <a:pt x="594" y="9"/>
                  </a:cubicBezTo>
                  <a:cubicBezTo>
                    <a:pt x="526" y="9"/>
                    <a:pt x="458" y="5"/>
                    <a:pt x="390" y="5"/>
                  </a:cubicBezTo>
                  <a:cubicBezTo>
                    <a:pt x="249" y="5"/>
                    <a:pt x="114" y="24"/>
                    <a:pt x="1" y="144"/>
                  </a:cubicBezTo>
                  <a:cubicBezTo>
                    <a:pt x="143" y="179"/>
                    <a:pt x="203" y="275"/>
                    <a:pt x="167" y="418"/>
                  </a:cubicBezTo>
                  <a:cubicBezTo>
                    <a:pt x="675" y="504"/>
                    <a:pt x="1189" y="544"/>
                    <a:pt x="1712" y="544"/>
                  </a:cubicBezTo>
                  <a:cubicBezTo>
                    <a:pt x="1840" y="544"/>
                    <a:pt x="1968" y="541"/>
                    <a:pt x="2096" y="537"/>
                  </a:cubicBezTo>
                  <a:cubicBezTo>
                    <a:pt x="2217" y="532"/>
                    <a:pt x="2338" y="531"/>
                    <a:pt x="2459" y="531"/>
                  </a:cubicBezTo>
                  <a:cubicBezTo>
                    <a:pt x="2591" y="531"/>
                    <a:pt x="2723" y="532"/>
                    <a:pt x="2855" y="532"/>
                  </a:cubicBezTo>
                  <a:cubicBezTo>
                    <a:pt x="3256" y="532"/>
                    <a:pt x="3654" y="520"/>
                    <a:pt x="4049" y="418"/>
                  </a:cubicBezTo>
                  <a:cubicBezTo>
                    <a:pt x="4120" y="346"/>
                    <a:pt x="4120" y="275"/>
                    <a:pt x="4096" y="179"/>
                  </a:cubicBezTo>
                  <a:cubicBezTo>
                    <a:pt x="4061" y="168"/>
                    <a:pt x="4049" y="156"/>
                    <a:pt x="4013" y="132"/>
                  </a:cubicBezTo>
                  <a:cubicBezTo>
                    <a:pt x="3608" y="68"/>
                    <a:pt x="3203" y="26"/>
                    <a:pt x="2799" y="26"/>
                  </a:cubicBezTo>
                  <a:cubicBezTo>
                    <a:pt x="2596" y="26"/>
                    <a:pt x="2394" y="37"/>
                    <a:pt x="2191" y="60"/>
                  </a:cubicBezTo>
                  <a:cubicBezTo>
                    <a:pt x="1931" y="93"/>
                    <a:pt x="1660" y="143"/>
                    <a:pt x="1390" y="143"/>
                  </a:cubicBezTo>
                  <a:cubicBezTo>
                    <a:pt x="1166" y="143"/>
                    <a:pt x="943" y="109"/>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32"/>
            <p:cNvSpPr/>
            <p:nvPr/>
          </p:nvSpPr>
          <p:spPr>
            <a:xfrm>
              <a:off x="5707850" y="2014100"/>
              <a:ext cx="99725" cy="15275"/>
            </a:xfrm>
            <a:custGeom>
              <a:avLst/>
              <a:gdLst/>
              <a:ahLst/>
              <a:cxnLst/>
              <a:rect l="l" t="t" r="r" b="b"/>
              <a:pathLst>
                <a:path w="3989" h="611" extrusionOk="0">
                  <a:moveTo>
                    <a:pt x="1084" y="1"/>
                  </a:moveTo>
                  <a:cubicBezTo>
                    <a:pt x="918" y="1"/>
                    <a:pt x="751" y="7"/>
                    <a:pt x="584" y="23"/>
                  </a:cubicBezTo>
                  <a:cubicBezTo>
                    <a:pt x="381" y="142"/>
                    <a:pt x="143" y="214"/>
                    <a:pt x="0" y="452"/>
                  </a:cubicBezTo>
                  <a:cubicBezTo>
                    <a:pt x="76" y="532"/>
                    <a:pt x="153" y="560"/>
                    <a:pt x="231" y="560"/>
                  </a:cubicBezTo>
                  <a:cubicBezTo>
                    <a:pt x="349" y="560"/>
                    <a:pt x="469" y="495"/>
                    <a:pt x="584" y="452"/>
                  </a:cubicBezTo>
                  <a:cubicBezTo>
                    <a:pt x="631" y="440"/>
                    <a:pt x="667" y="440"/>
                    <a:pt x="715" y="440"/>
                  </a:cubicBezTo>
                  <a:cubicBezTo>
                    <a:pt x="762" y="440"/>
                    <a:pt x="810" y="452"/>
                    <a:pt x="846" y="452"/>
                  </a:cubicBezTo>
                  <a:lnTo>
                    <a:pt x="905" y="464"/>
                  </a:lnTo>
                  <a:cubicBezTo>
                    <a:pt x="932" y="460"/>
                    <a:pt x="958" y="458"/>
                    <a:pt x="984" y="458"/>
                  </a:cubicBezTo>
                  <a:cubicBezTo>
                    <a:pt x="1121" y="458"/>
                    <a:pt x="1251" y="505"/>
                    <a:pt x="1381" y="535"/>
                  </a:cubicBezTo>
                  <a:cubicBezTo>
                    <a:pt x="1492" y="576"/>
                    <a:pt x="1606" y="611"/>
                    <a:pt x="1715" y="611"/>
                  </a:cubicBezTo>
                  <a:cubicBezTo>
                    <a:pt x="1829" y="611"/>
                    <a:pt x="1939" y="573"/>
                    <a:pt x="2036" y="464"/>
                  </a:cubicBezTo>
                  <a:cubicBezTo>
                    <a:pt x="2012" y="440"/>
                    <a:pt x="1989" y="416"/>
                    <a:pt x="1953" y="392"/>
                  </a:cubicBezTo>
                  <a:lnTo>
                    <a:pt x="1953" y="392"/>
                  </a:lnTo>
                  <a:cubicBezTo>
                    <a:pt x="2001" y="404"/>
                    <a:pt x="2024" y="416"/>
                    <a:pt x="2060" y="452"/>
                  </a:cubicBezTo>
                  <a:cubicBezTo>
                    <a:pt x="2247" y="556"/>
                    <a:pt x="2442" y="583"/>
                    <a:pt x="2643" y="583"/>
                  </a:cubicBezTo>
                  <a:cubicBezTo>
                    <a:pt x="2787" y="583"/>
                    <a:pt x="2935" y="569"/>
                    <a:pt x="3084" y="559"/>
                  </a:cubicBezTo>
                  <a:cubicBezTo>
                    <a:pt x="3248" y="545"/>
                    <a:pt x="3411" y="513"/>
                    <a:pt x="3575" y="513"/>
                  </a:cubicBezTo>
                  <a:cubicBezTo>
                    <a:pt x="3685" y="513"/>
                    <a:pt x="3795" y="528"/>
                    <a:pt x="3906" y="571"/>
                  </a:cubicBezTo>
                  <a:cubicBezTo>
                    <a:pt x="3989" y="487"/>
                    <a:pt x="3989" y="380"/>
                    <a:pt x="3906" y="285"/>
                  </a:cubicBezTo>
                  <a:cubicBezTo>
                    <a:pt x="3873" y="133"/>
                    <a:pt x="3840" y="20"/>
                    <a:pt x="3680" y="20"/>
                  </a:cubicBezTo>
                  <a:cubicBezTo>
                    <a:pt x="3665" y="20"/>
                    <a:pt x="3649" y="21"/>
                    <a:pt x="3632" y="23"/>
                  </a:cubicBezTo>
                  <a:cubicBezTo>
                    <a:pt x="3477" y="35"/>
                    <a:pt x="3322" y="59"/>
                    <a:pt x="3155" y="83"/>
                  </a:cubicBezTo>
                  <a:cubicBezTo>
                    <a:pt x="3076" y="86"/>
                    <a:pt x="2996" y="87"/>
                    <a:pt x="2917" y="87"/>
                  </a:cubicBezTo>
                  <a:cubicBezTo>
                    <a:pt x="2306" y="87"/>
                    <a:pt x="1699" y="1"/>
                    <a:pt x="10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32"/>
            <p:cNvSpPr/>
            <p:nvPr/>
          </p:nvSpPr>
          <p:spPr>
            <a:xfrm>
              <a:off x="5883750" y="1951650"/>
              <a:ext cx="128025" cy="12725"/>
            </a:xfrm>
            <a:custGeom>
              <a:avLst/>
              <a:gdLst/>
              <a:ahLst/>
              <a:cxnLst/>
              <a:rect l="l" t="t" r="r" b="b"/>
              <a:pathLst>
                <a:path w="5121" h="509" extrusionOk="0">
                  <a:moveTo>
                    <a:pt x="4185" y="0"/>
                  </a:moveTo>
                  <a:cubicBezTo>
                    <a:pt x="4127" y="0"/>
                    <a:pt x="4070" y="3"/>
                    <a:pt x="4013" y="9"/>
                  </a:cubicBezTo>
                  <a:cubicBezTo>
                    <a:pt x="3501" y="45"/>
                    <a:pt x="2992" y="53"/>
                    <a:pt x="2482" y="53"/>
                  </a:cubicBezTo>
                  <a:cubicBezTo>
                    <a:pt x="1971" y="53"/>
                    <a:pt x="1459" y="45"/>
                    <a:pt x="941" y="45"/>
                  </a:cubicBezTo>
                  <a:cubicBezTo>
                    <a:pt x="907" y="45"/>
                    <a:pt x="872" y="44"/>
                    <a:pt x="837" y="44"/>
                  </a:cubicBezTo>
                  <a:cubicBezTo>
                    <a:pt x="610" y="44"/>
                    <a:pt x="387" y="53"/>
                    <a:pt x="191" y="187"/>
                  </a:cubicBezTo>
                  <a:cubicBezTo>
                    <a:pt x="161" y="174"/>
                    <a:pt x="132" y="166"/>
                    <a:pt x="107" y="166"/>
                  </a:cubicBezTo>
                  <a:cubicBezTo>
                    <a:pt x="64" y="166"/>
                    <a:pt x="32" y="191"/>
                    <a:pt x="25" y="259"/>
                  </a:cubicBezTo>
                  <a:cubicBezTo>
                    <a:pt x="1" y="330"/>
                    <a:pt x="37" y="390"/>
                    <a:pt x="108" y="426"/>
                  </a:cubicBezTo>
                  <a:cubicBezTo>
                    <a:pt x="227" y="461"/>
                    <a:pt x="346" y="437"/>
                    <a:pt x="453" y="509"/>
                  </a:cubicBezTo>
                  <a:cubicBezTo>
                    <a:pt x="690" y="371"/>
                    <a:pt x="944" y="339"/>
                    <a:pt x="1193" y="339"/>
                  </a:cubicBezTo>
                  <a:cubicBezTo>
                    <a:pt x="1245" y="339"/>
                    <a:pt x="1296" y="340"/>
                    <a:pt x="1346" y="342"/>
                  </a:cubicBezTo>
                  <a:cubicBezTo>
                    <a:pt x="1798" y="362"/>
                    <a:pt x="2246" y="410"/>
                    <a:pt x="2695" y="410"/>
                  </a:cubicBezTo>
                  <a:cubicBezTo>
                    <a:pt x="3062" y="410"/>
                    <a:pt x="3429" y="378"/>
                    <a:pt x="3799" y="271"/>
                  </a:cubicBezTo>
                  <a:cubicBezTo>
                    <a:pt x="3813" y="267"/>
                    <a:pt x="3827" y="266"/>
                    <a:pt x="3840" y="266"/>
                  </a:cubicBezTo>
                  <a:cubicBezTo>
                    <a:pt x="3873" y="266"/>
                    <a:pt x="3905" y="274"/>
                    <a:pt x="3930" y="283"/>
                  </a:cubicBezTo>
                  <a:cubicBezTo>
                    <a:pt x="4322" y="386"/>
                    <a:pt x="4488" y="429"/>
                    <a:pt x="4640" y="429"/>
                  </a:cubicBezTo>
                  <a:cubicBezTo>
                    <a:pt x="4752" y="429"/>
                    <a:pt x="4856" y="406"/>
                    <a:pt x="5037" y="366"/>
                  </a:cubicBezTo>
                  <a:cubicBezTo>
                    <a:pt x="5121" y="271"/>
                    <a:pt x="5121" y="187"/>
                    <a:pt x="5049" y="92"/>
                  </a:cubicBezTo>
                  <a:cubicBezTo>
                    <a:pt x="4763" y="63"/>
                    <a:pt x="4468" y="0"/>
                    <a:pt x="4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32"/>
            <p:cNvSpPr/>
            <p:nvPr/>
          </p:nvSpPr>
          <p:spPr>
            <a:xfrm>
              <a:off x="5447400" y="1838750"/>
              <a:ext cx="109550" cy="13975"/>
            </a:xfrm>
            <a:custGeom>
              <a:avLst/>
              <a:gdLst/>
              <a:ahLst/>
              <a:cxnLst/>
              <a:rect l="l" t="t" r="r" b="b"/>
              <a:pathLst>
                <a:path w="4382" h="559" extrusionOk="0">
                  <a:moveTo>
                    <a:pt x="4263" y="0"/>
                  </a:moveTo>
                  <a:cubicBezTo>
                    <a:pt x="4146" y="22"/>
                    <a:pt x="4011" y="99"/>
                    <a:pt x="3898" y="99"/>
                  </a:cubicBezTo>
                  <a:cubicBezTo>
                    <a:pt x="3884" y="99"/>
                    <a:pt x="3871" y="98"/>
                    <a:pt x="3858" y="96"/>
                  </a:cubicBezTo>
                  <a:cubicBezTo>
                    <a:pt x="3572" y="56"/>
                    <a:pt x="3286" y="41"/>
                    <a:pt x="3001" y="41"/>
                  </a:cubicBezTo>
                  <a:cubicBezTo>
                    <a:pt x="2429" y="41"/>
                    <a:pt x="1858" y="100"/>
                    <a:pt x="1286" y="131"/>
                  </a:cubicBezTo>
                  <a:cubicBezTo>
                    <a:pt x="1247" y="134"/>
                    <a:pt x="1207" y="135"/>
                    <a:pt x="1167" y="135"/>
                  </a:cubicBezTo>
                  <a:cubicBezTo>
                    <a:pt x="1014" y="135"/>
                    <a:pt x="859" y="121"/>
                    <a:pt x="706" y="121"/>
                  </a:cubicBezTo>
                  <a:cubicBezTo>
                    <a:pt x="500" y="121"/>
                    <a:pt x="298" y="146"/>
                    <a:pt x="107" y="262"/>
                  </a:cubicBezTo>
                  <a:cubicBezTo>
                    <a:pt x="0" y="429"/>
                    <a:pt x="155" y="477"/>
                    <a:pt x="238" y="548"/>
                  </a:cubicBezTo>
                  <a:cubicBezTo>
                    <a:pt x="396" y="555"/>
                    <a:pt x="554" y="558"/>
                    <a:pt x="712" y="558"/>
                  </a:cubicBezTo>
                  <a:cubicBezTo>
                    <a:pt x="1798" y="558"/>
                    <a:pt x="2878" y="413"/>
                    <a:pt x="3965" y="413"/>
                  </a:cubicBezTo>
                  <a:cubicBezTo>
                    <a:pt x="4064" y="413"/>
                    <a:pt x="4163" y="415"/>
                    <a:pt x="4263" y="417"/>
                  </a:cubicBezTo>
                  <a:cubicBezTo>
                    <a:pt x="4382" y="274"/>
                    <a:pt x="4382" y="131"/>
                    <a:pt x="4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32"/>
            <p:cNvSpPr/>
            <p:nvPr/>
          </p:nvSpPr>
          <p:spPr>
            <a:xfrm>
              <a:off x="5997750" y="1774550"/>
              <a:ext cx="65525" cy="29425"/>
            </a:xfrm>
            <a:custGeom>
              <a:avLst/>
              <a:gdLst/>
              <a:ahLst/>
              <a:cxnLst/>
              <a:rect l="l" t="t" r="r" b="b"/>
              <a:pathLst>
                <a:path w="2621" h="1177" extrusionOk="0">
                  <a:moveTo>
                    <a:pt x="1419" y="1"/>
                  </a:moveTo>
                  <a:cubicBezTo>
                    <a:pt x="1151" y="1"/>
                    <a:pt x="881" y="30"/>
                    <a:pt x="608" y="80"/>
                  </a:cubicBezTo>
                  <a:cubicBezTo>
                    <a:pt x="525" y="163"/>
                    <a:pt x="406" y="211"/>
                    <a:pt x="358" y="342"/>
                  </a:cubicBezTo>
                  <a:cubicBezTo>
                    <a:pt x="263" y="521"/>
                    <a:pt x="144" y="675"/>
                    <a:pt x="49" y="842"/>
                  </a:cubicBezTo>
                  <a:cubicBezTo>
                    <a:pt x="1" y="961"/>
                    <a:pt x="49" y="1033"/>
                    <a:pt x="144" y="1092"/>
                  </a:cubicBezTo>
                  <a:cubicBezTo>
                    <a:pt x="322" y="1164"/>
                    <a:pt x="501" y="1164"/>
                    <a:pt x="703" y="1175"/>
                  </a:cubicBezTo>
                  <a:cubicBezTo>
                    <a:pt x="793" y="1171"/>
                    <a:pt x="883" y="1169"/>
                    <a:pt x="973" y="1169"/>
                  </a:cubicBezTo>
                  <a:cubicBezTo>
                    <a:pt x="1163" y="1169"/>
                    <a:pt x="1353" y="1176"/>
                    <a:pt x="1540" y="1176"/>
                  </a:cubicBezTo>
                  <a:cubicBezTo>
                    <a:pt x="1733" y="1176"/>
                    <a:pt x="1922" y="1169"/>
                    <a:pt x="2108" y="1140"/>
                  </a:cubicBezTo>
                  <a:cubicBezTo>
                    <a:pt x="2192" y="1104"/>
                    <a:pt x="2263" y="1080"/>
                    <a:pt x="2323" y="1033"/>
                  </a:cubicBezTo>
                  <a:cubicBezTo>
                    <a:pt x="2454" y="806"/>
                    <a:pt x="2311" y="699"/>
                    <a:pt x="2156" y="604"/>
                  </a:cubicBezTo>
                  <a:cubicBezTo>
                    <a:pt x="2073" y="556"/>
                    <a:pt x="1965" y="544"/>
                    <a:pt x="1858" y="544"/>
                  </a:cubicBezTo>
                  <a:lnTo>
                    <a:pt x="1858" y="502"/>
                  </a:lnTo>
                  <a:lnTo>
                    <a:pt x="1858" y="502"/>
                  </a:lnTo>
                  <a:cubicBezTo>
                    <a:pt x="1876" y="501"/>
                    <a:pt x="1897" y="500"/>
                    <a:pt x="1918" y="497"/>
                  </a:cubicBezTo>
                  <a:cubicBezTo>
                    <a:pt x="1937" y="493"/>
                    <a:pt x="1956" y="492"/>
                    <a:pt x="1976" y="492"/>
                  </a:cubicBezTo>
                  <a:cubicBezTo>
                    <a:pt x="2097" y="492"/>
                    <a:pt x="2221" y="552"/>
                    <a:pt x="2344" y="552"/>
                  </a:cubicBezTo>
                  <a:cubicBezTo>
                    <a:pt x="2397" y="552"/>
                    <a:pt x="2450" y="541"/>
                    <a:pt x="2501" y="509"/>
                  </a:cubicBezTo>
                  <a:cubicBezTo>
                    <a:pt x="2620" y="306"/>
                    <a:pt x="2525" y="199"/>
                    <a:pt x="2335" y="128"/>
                  </a:cubicBezTo>
                  <a:cubicBezTo>
                    <a:pt x="2030" y="39"/>
                    <a:pt x="1725" y="1"/>
                    <a:pt x="1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32"/>
            <p:cNvSpPr/>
            <p:nvPr/>
          </p:nvSpPr>
          <p:spPr>
            <a:xfrm>
              <a:off x="5336975" y="1877450"/>
              <a:ext cx="110450" cy="11025"/>
            </a:xfrm>
            <a:custGeom>
              <a:avLst/>
              <a:gdLst/>
              <a:ahLst/>
              <a:cxnLst/>
              <a:rect l="l" t="t" r="r" b="b"/>
              <a:pathLst>
                <a:path w="4418" h="441" extrusionOk="0">
                  <a:moveTo>
                    <a:pt x="95" y="0"/>
                  </a:moveTo>
                  <a:lnTo>
                    <a:pt x="95" y="0"/>
                  </a:lnTo>
                  <a:cubicBezTo>
                    <a:pt x="0" y="179"/>
                    <a:pt x="167" y="203"/>
                    <a:pt x="238" y="298"/>
                  </a:cubicBezTo>
                  <a:cubicBezTo>
                    <a:pt x="417" y="393"/>
                    <a:pt x="631" y="441"/>
                    <a:pt x="845" y="441"/>
                  </a:cubicBezTo>
                  <a:cubicBezTo>
                    <a:pt x="1881" y="429"/>
                    <a:pt x="2917" y="429"/>
                    <a:pt x="3965" y="417"/>
                  </a:cubicBezTo>
                  <a:cubicBezTo>
                    <a:pt x="4060" y="250"/>
                    <a:pt x="4417" y="334"/>
                    <a:pt x="4393" y="12"/>
                  </a:cubicBezTo>
                  <a:lnTo>
                    <a:pt x="4393" y="12"/>
                  </a:lnTo>
                  <a:cubicBezTo>
                    <a:pt x="3572" y="26"/>
                    <a:pt x="2746" y="47"/>
                    <a:pt x="1921" y="47"/>
                  </a:cubicBezTo>
                  <a:cubicBezTo>
                    <a:pt x="1311" y="47"/>
                    <a:pt x="702" y="36"/>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32"/>
            <p:cNvSpPr/>
            <p:nvPr/>
          </p:nvSpPr>
          <p:spPr>
            <a:xfrm>
              <a:off x="5624200" y="2096725"/>
              <a:ext cx="110150" cy="18200"/>
            </a:xfrm>
            <a:custGeom>
              <a:avLst/>
              <a:gdLst/>
              <a:ahLst/>
              <a:cxnLst/>
              <a:rect l="l" t="t" r="r" b="b"/>
              <a:pathLst>
                <a:path w="4406" h="728" extrusionOk="0">
                  <a:moveTo>
                    <a:pt x="519" y="1"/>
                  </a:moveTo>
                  <a:cubicBezTo>
                    <a:pt x="399" y="1"/>
                    <a:pt x="277" y="12"/>
                    <a:pt x="155" y="40"/>
                  </a:cubicBezTo>
                  <a:cubicBezTo>
                    <a:pt x="60" y="76"/>
                    <a:pt x="13" y="135"/>
                    <a:pt x="1" y="230"/>
                  </a:cubicBezTo>
                  <a:cubicBezTo>
                    <a:pt x="60" y="457"/>
                    <a:pt x="239" y="540"/>
                    <a:pt x="429" y="588"/>
                  </a:cubicBezTo>
                  <a:cubicBezTo>
                    <a:pt x="1001" y="617"/>
                    <a:pt x="1569" y="728"/>
                    <a:pt x="2137" y="728"/>
                  </a:cubicBezTo>
                  <a:cubicBezTo>
                    <a:pt x="2492" y="728"/>
                    <a:pt x="2847" y="684"/>
                    <a:pt x="3203" y="552"/>
                  </a:cubicBezTo>
                  <a:cubicBezTo>
                    <a:pt x="3203" y="540"/>
                    <a:pt x="3215" y="540"/>
                    <a:pt x="3263" y="528"/>
                  </a:cubicBezTo>
                  <a:cubicBezTo>
                    <a:pt x="3269" y="525"/>
                    <a:pt x="3277" y="523"/>
                    <a:pt x="3286" y="523"/>
                  </a:cubicBezTo>
                  <a:cubicBezTo>
                    <a:pt x="3311" y="523"/>
                    <a:pt x="3344" y="534"/>
                    <a:pt x="3370" y="552"/>
                  </a:cubicBezTo>
                  <a:cubicBezTo>
                    <a:pt x="3469" y="618"/>
                    <a:pt x="3567" y="641"/>
                    <a:pt x="3663" y="641"/>
                  </a:cubicBezTo>
                  <a:cubicBezTo>
                    <a:pt x="3809" y="641"/>
                    <a:pt x="3953" y="588"/>
                    <a:pt x="4096" y="552"/>
                  </a:cubicBezTo>
                  <a:cubicBezTo>
                    <a:pt x="4239" y="468"/>
                    <a:pt x="4406" y="373"/>
                    <a:pt x="4358" y="159"/>
                  </a:cubicBezTo>
                  <a:cubicBezTo>
                    <a:pt x="3453" y="135"/>
                    <a:pt x="2560" y="123"/>
                    <a:pt x="1656" y="111"/>
                  </a:cubicBezTo>
                  <a:cubicBezTo>
                    <a:pt x="1284" y="111"/>
                    <a:pt x="905" y="1"/>
                    <a:pt x="5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32"/>
            <p:cNvSpPr/>
            <p:nvPr/>
          </p:nvSpPr>
          <p:spPr>
            <a:xfrm>
              <a:off x="5373275" y="1762150"/>
              <a:ext cx="152725" cy="10750"/>
            </a:xfrm>
            <a:custGeom>
              <a:avLst/>
              <a:gdLst/>
              <a:ahLst/>
              <a:cxnLst/>
              <a:rect l="l" t="t" r="r" b="b"/>
              <a:pathLst>
                <a:path w="6109" h="430" extrusionOk="0">
                  <a:moveTo>
                    <a:pt x="4403" y="0"/>
                  </a:moveTo>
                  <a:cubicBezTo>
                    <a:pt x="3465" y="0"/>
                    <a:pt x="2528" y="41"/>
                    <a:pt x="1587" y="41"/>
                  </a:cubicBezTo>
                  <a:cubicBezTo>
                    <a:pt x="1507" y="41"/>
                    <a:pt x="1426" y="41"/>
                    <a:pt x="1346" y="40"/>
                  </a:cubicBezTo>
                  <a:cubicBezTo>
                    <a:pt x="1242" y="89"/>
                    <a:pt x="1134" y="105"/>
                    <a:pt x="1023" y="105"/>
                  </a:cubicBezTo>
                  <a:cubicBezTo>
                    <a:pt x="836" y="105"/>
                    <a:pt x="644" y="60"/>
                    <a:pt x="456" y="60"/>
                  </a:cubicBezTo>
                  <a:cubicBezTo>
                    <a:pt x="299" y="60"/>
                    <a:pt x="145" y="92"/>
                    <a:pt x="1" y="207"/>
                  </a:cubicBezTo>
                  <a:cubicBezTo>
                    <a:pt x="296" y="307"/>
                    <a:pt x="596" y="329"/>
                    <a:pt x="898" y="329"/>
                  </a:cubicBezTo>
                  <a:cubicBezTo>
                    <a:pt x="1136" y="329"/>
                    <a:pt x="1375" y="316"/>
                    <a:pt x="1614" y="316"/>
                  </a:cubicBezTo>
                  <a:cubicBezTo>
                    <a:pt x="1719" y="316"/>
                    <a:pt x="1824" y="318"/>
                    <a:pt x="1929" y="326"/>
                  </a:cubicBezTo>
                  <a:cubicBezTo>
                    <a:pt x="1929" y="302"/>
                    <a:pt x="1941" y="278"/>
                    <a:pt x="1977" y="278"/>
                  </a:cubicBezTo>
                  <a:cubicBezTo>
                    <a:pt x="2037" y="278"/>
                    <a:pt x="2060" y="290"/>
                    <a:pt x="2072" y="350"/>
                  </a:cubicBezTo>
                  <a:cubicBezTo>
                    <a:pt x="2176" y="409"/>
                    <a:pt x="2277" y="429"/>
                    <a:pt x="2377" y="429"/>
                  </a:cubicBezTo>
                  <a:cubicBezTo>
                    <a:pt x="2591" y="429"/>
                    <a:pt x="2801" y="337"/>
                    <a:pt x="3021" y="337"/>
                  </a:cubicBezTo>
                  <a:cubicBezTo>
                    <a:pt x="3030" y="337"/>
                    <a:pt x="3040" y="338"/>
                    <a:pt x="3049" y="338"/>
                  </a:cubicBezTo>
                  <a:cubicBezTo>
                    <a:pt x="3274" y="345"/>
                    <a:pt x="3499" y="348"/>
                    <a:pt x="3724" y="348"/>
                  </a:cubicBezTo>
                  <a:cubicBezTo>
                    <a:pt x="4225" y="348"/>
                    <a:pt x="4726" y="334"/>
                    <a:pt x="5227" y="326"/>
                  </a:cubicBezTo>
                  <a:cubicBezTo>
                    <a:pt x="5307" y="271"/>
                    <a:pt x="5381" y="247"/>
                    <a:pt x="5455" y="247"/>
                  </a:cubicBezTo>
                  <a:cubicBezTo>
                    <a:pt x="5524" y="247"/>
                    <a:pt x="5593" y="268"/>
                    <a:pt x="5668" y="302"/>
                  </a:cubicBezTo>
                  <a:cubicBezTo>
                    <a:pt x="5751" y="302"/>
                    <a:pt x="5847" y="326"/>
                    <a:pt x="5930" y="338"/>
                  </a:cubicBezTo>
                  <a:cubicBezTo>
                    <a:pt x="5951" y="346"/>
                    <a:pt x="5976" y="352"/>
                    <a:pt x="6000" y="352"/>
                  </a:cubicBezTo>
                  <a:cubicBezTo>
                    <a:pt x="6046" y="352"/>
                    <a:pt x="6089" y="333"/>
                    <a:pt x="6097" y="278"/>
                  </a:cubicBezTo>
                  <a:cubicBezTo>
                    <a:pt x="6109" y="64"/>
                    <a:pt x="5906" y="112"/>
                    <a:pt x="5799" y="40"/>
                  </a:cubicBezTo>
                  <a:cubicBezTo>
                    <a:pt x="5333" y="10"/>
                    <a:pt x="4868" y="0"/>
                    <a:pt x="44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32"/>
            <p:cNvSpPr/>
            <p:nvPr/>
          </p:nvSpPr>
          <p:spPr>
            <a:xfrm>
              <a:off x="5757850" y="2100625"/>
              <a:ext cx="105700" cy="9950"/>
            </a:xfrm>
            <a:custGeom>
              <a:avLst/>
              <a:gdLst/>
              <a:ahLst/>
              <a:cxnLst/>
              <a:rect l="l" t="t" r="r" b="b"/>
              <a:pathLst>
                <a:path w="4228" h="398" extrusionOk="0">
                  <a:moveTo>
                    <a:pt x="3942" y="1"/>
                  </a:moveTo>
                  <a:cubicBezTo>
                    <a:pt x="3898" y="1"/>
                    <a:pt x="3854" y="3"/>
                    <a:pt x="3811" y="3"/>
                  </a:cubicBezTo>
                  <a:lnTo>
                    <a:pt x="24" y="3"/>
                  </a:lnTo>
                  <a:cubicBezTo>
                    <a:pt x="1" y="241"/>
                    <a:pt x="191" y="241"/>
                    <a:pt x="346" y="277"/>
                  </a:cubicBezTo>
                  <a:cubicBezTo>
                    <a:pt x="471" y="384"/>
                    <a:pt x="629" y="397"/>
                    <a:pt x="791" y="397"/>
                  </a:cubicBezTo>
                  <a:cubicBezTo>
                    <a:pt x="845" y="397"/>
                    <a:pt x="899" y="396"/>
                    <a:pt x="953" y="396"/>
                  </a:cubicBezTo>
                  <a:cubicBezTo>
                    <a:pt x="1894" y="384"/>
                    <a:pt x="2822" y="384"/>
                    <a:pt x="3763" y="372"/>
                  </a:cubicBezTo>
                  <a:cubicBezTo>
                    <a:pt x="3811" y="336"/>
                    <a:pt x="3822" y="312"/>
                    <a:pt x="3834" y="253"/>
                  </a:cubicBezTo>
                  <a:cubicBezTo>
                    <a:pt x="3941" y="182"/>
                    <a:pt x="4096" y="265"/>
                    <a:pt x="4180" y="158"/>
                  </a:cubicBezTo>
                  <a:cubicBezTo>
                    <a:pt x="4192" y="134"/>
                    <a:pt x="4215" y="122"/>
                    <a:pt x="4227" y="86"/>
                  </a:cubicBezTo>
                  <a:cubicBezTo>
                    <a:pt x="4137" y="12"/>
                    <a:pt x="4040" y="1"/>
                    <a:pt x="39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32"/>
            <p:cNvSpPr/>
            <p:nvPr/>
          </p:nvSpPr>
          <p:spPr>
            <a:xfrm>
              <a:off x="5518225" y="1762825"/>
              <a:ext cx="111950" cy="14575"/>
            </a:xfrm>
            <a:custGeom>
              <a:avLst/>
              <a:gdLst/>
              <a:ahLst/>
              <a:cxnLst/>
              <a:rect l="l" t="t" r="r" b="b"/>
              <a:pathLst>
                <a:path w="4478" h="583" extrusionOk="0">
                  <a:moveTo>
                    <a:pt x="354" y="1"/>
                  </a:moveTo>
                  <a:cubicBezTo>
                    <a:pt x="241" y="1"/>
                    <a:pt x="127" y="8"/>
                    <a:pt x="13" y="25"/>
                  </a:cubicBezTo>
                  <a:cubicBezTo>
                    <a:pt x="1" y="144"/>
                    <a:pt x="346" y="120"/>
                    <a:pt x="132" y="311"/>
                  </a:cubicBezTo>
                  <a:cubicBezTo>
                    <a:pt x="203" y="335"/>
                    <a:pt x="299" y="418"/>
                    <a:pt x="382" y="430"/>
                  </a:cubicBezTo>
                  <a:cubicBezTo>
                    <a:pt x="494" y="426"/>
                    <a:pt x="606" y="424"/>
                    <a:pt x="717" y="424"/>
                  </a:cubicBezTo>
                  <a:cubicBezTo>
                    <a:pt x="1739" y="424"/>
                    <a:pt x="2748" y="582"/>
                    <a:pt x="3762" y="582"/>
                  </a:cubicBezTo>
                  <a:cubicBezTo>
                    <a:pt x="3897" y="582"/>
                    <a:pt x="4033" y="579"/>
                    <a:pt x="4168" y="573"/>
                  </a:cubicBezTo>
                  <a:cubicBezTo>
                    <a:pt x="4252" y="454"/>
                    <a:pt x="4430" y="442"/>
                    <a:pt x="4478" y="275"/>
                  </a:cubicBezTo>
                  <a:cubicBezTo>
                    <a:pt x="4279" y="181"/>
                    <a:pt x="4075" y="162"/>
                    <a:pt x="3870" y="162"/>
                  </a:cubicBezTo>
                  <a:cubicBezTo>
                    <a:pt x="3722" y="162"/>
                    <a:pt x="3573" y="172"/>
                    <a:pt x="3425" y="172"/>
                  </a:cubicBezTo>
                  <a:cubicBezTo>
                    <a:pt x="3335" y="172"/>
                    <a:pt x="3245" y="168"/>
                    <a:pt x="3156" y="156"/>
                  </a:cubicBezTo>
                  <a:cubicBezTo>
                    <a:pt x="3120" y="192"/>
                    <a:pt x="3109" y="216"/>
                    <a:pt x="3097" y="251"/>
                  </a:cubicBezTo>
                  <a:lnTo>
                    <a:pt x="3061" y="204"/>
                  </a:lnTo>
                  <a:cubicBezTo>
                    <a:pt x="3085" y="204"/>
                    <a:pt x="3025" y="156"/>
                    <a:pt x="3025" y="156"/>
                  </a:cubicBezTo>
                  <a:cubicBezTo>
                    <a:pt x="2827" y="156"/>
                    <a:pt x="2618" y="151"/>
                    <a:pt x="2412" y="151"/>
                  </a:cubicBezTo>
                  <a:cubicBezTo>
                    <a:pt x="2309" y="151"/>
                    <a:pt x="2208" y="152"/>
                    <a:pt x="2108" y="156"/>
                  </a:cubicBezTo>
                  <a:cubicBezTo>
                    <a:pt x="2054" y="160"/>
                    <a:pt x="2001" y="162"/>
                    <a:pt x="1947" y="162"/>
                  </a:cubicBezTo>
                  <a:cubicBezTo>
                    <a:pt x="1420" y="162"/>
                    <a:pt x="893" y="1"/>
                    <a:pt x="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32"/>
            <p:cNvSpPr/>
            <p:nvPr/>
          </p:nvSpPr>
          <p:spPr>
            <a:xfrm>
              <a:off x="5919175" y="1793625"/>
              <a:ext cx="101225" cy="23675"/>
            </a:xfrm>
            <a:custGeom>
              <a:avLst/>
              <a:gdLst/>
              <a:ahLst/>
              <a:cxnLst/>
              <a:rect l="l" t="t" r="r" b="b"/>
              <a:pathLst>
                <a:path w="4049" h="947" extrusionOk="0">
                  <a:moveTo>
                    <a:pt x="1223" y="0"/>
                  </a:moveTo>
                  <a:cubicBezTo>
                    <a:pt x="1000" y="0"/>
                    <a:pt x="779" y="21"/>
                    <a:pt x="560" y="55"/>
                  </a:cubicBezTo>
                  <a:cubicBezTo>
                    <a:pt x="346" y="115"/>
                    <a:pt x="120" y="174"/>
                    <a:pt x="1" y="389"/>
                  </a:cubicBezTo>
                  <a:cubicBezTo>
                    <a:pt x="36" y="674"/>
                    <a:pt x="334" y="710"/>
                    <a:pt x="453" y="912"/>
                  </a:cubicBezTo>
                  <a:cubicBezTo>
                    <a:pt x="482" y="911"/>
                    <a:pt x="511" y="910"/>
                    <a:pt x="541" y="910"/>
                  </a:cubicBezTo>
                  <a:cubicBezTo>
                    <a:pt x="717" y="910"/>
                    <a:pt x="898" y="938"/>
                    <a:pt x="1077" y="938"/>
                  </a:cubicBezTo>
                  <a:cubicBezTo>
                    <a:pt x="1258" y="938"/>
                    <a:pt x="1437" y="909"/>
                    <a:pt x="1608" y="793"/>
                  </a:cubicBezTo>
                  <a:cubicBezTo>
                    <a:pt x="2024" y="890"/>
                    <a:pt x="2441" y="947"/>
                    <a:pt x="2854" y="947"/>
                  </a:cubicBezTo>
                  <a:cubicBezTo>
                    <a:pt x="3256" y="947"/>
                    <a:pt x="3655" y="893"/>
                    <a:pt x="4049" y="770"/>
                  </a:cubicBezTo>
                  <a:cubicBezTo>
                    <a:pt x="4013" y="710"/>
                    <a:pt x="3954" y="674"/>
                    <a:pt x="3870" y="639"/>
                  </a:cubicBezTo>
                  <a:cubicBezTo>
                    <a:pt x="3728" y="594"/>
                    <a:pt x="3580" y="583"/>
                    <a:pt x="3431" y="583"/>
                  </a:cubicBezTo>
                  <a:cubicBezTo>
                    <a:pt x="3291" y="583"/>
                    <a:pt x="3150" y="592"/>
                    <a:pt x="3010" y="592"/>
                  </a:cubicBezTo>
                  <a:cubicBezTo>
                    <a:pt x="2823" y="592"/>
                    <a:pt x="2639" y="575"/>
                    <a:pt x="2465" y="496"/>
                  </a:cubicBezTo>
                  <a:cubicBezTo>
                    <a:pt x="2299" y="353"/>
                    <a:pt x="2168" y="150"/>
                    <a:pt x="1941" y="79"/>
                  </a:cubicBezTo>
                  <a:cubicBezTo>
                    <a:pt x="1701" y="24"/>
                    <a:pt x="1462" y="0"/>
                    <a:pt x="12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32"/>
            <p:cNvSpPr/>
            <p:nvPr/>
          </p:nvSpPr>
          <p:spPr>
            <a:xfrm>
              <a:off x="5779875" y="1919550"/>
              <a:ext cx="74450" cy="15425"/>
            </a:xfrm>
            <a:custGeom>
              <a:avLst/>
              <a:gdLst/>
              <a:ahLst/>
              <a:cxnLst/>
              <a:rect l="l" t="t" r="r" b="b"/>
              <a:pathLst>
                <a:path w="2978" h="617" extrusionOk="0">
                  <a:moveTo>
                    <a:pt x="464" y="0"/>
                  </a:moveTo>
                  <a:cubicBezTo>
                    <a:pt x="305" y="0"/>
                    <a:pt x="149" y="39"/>
                    <a:pt x="1" y="174"/>
                  </a:cubicBezTo>
                  <a:cubicBezTo>
                    <a:pt x="1" y="305"/>
                    <a:pt x="60" y="376"/>
                    <a:pt x="155" y="436"/>
                  </a:cubicBezTo>
                  <a:cubicBezTo>
                    <a:pt x="393" y="471"/>
                    <a:pt x="620" y="483"/>
                    <a:pt x="858" y="531"/>
                  </a:cubicBezTo>
                  <a:cubicBezTo>
                    <a:pt x="1171" y="585"/>
                    <a:pt x="1479" y="617"/>
                    <a:pt x="1784" y="617"/>
                  </a:cubicBezTo>
                  <a:cubicBezTo>
                    <a:pt x="2152" y="617"/>
                    <a:pt x="2517" y="570"/>
                    <a:pt x="2882" y="459"/>
                  </a:cubicBezTo>
                  <a:cubicBezTo>
                    <a:pt x="2977" y="305"/>
                    <a:pt x="2810" y="245"/>
                    <a:pt x="2751" y="162"/>
                  </a:cubicBezTo>
                  <a:cubicBezTo>
                    <a:pt x="2459" y="62"/>
                    <a:pt x="2150" y="26"/>
                    <a:pt x="1842" y="26"/>
                  </a:cubicBezTo>
                  <a:cubicBezTo>
                    <a:pt x="1635" y="26"/>
                    <a:pt x="1428" y="43"/>
                    <a:pt x="1227" y="66"/>
                  </a:cubicBezTo>
                  <a:cubicBezTo>
                    <a:pt x="1193" y="70"/>
                    <a:pt x="1159" y="72"/>
                    <a:pt x="1126" y="72"/>
                  </a:cubicBezTo>
                  <a:cubicBezTo>
                    <a:pt x="904" y="72"/>
                    <a:pt x="681" y="0"/>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32"/>
            <p:cNvSpPr/>
            <p:nvPr/>
          </p:nvSpPr>
          <p:spPr>
            <a:xfrm>
              <a:off x="5972450" y="1989800"/>
              <a:ext cx="100325" cy="13875"/>
            </a:xfrm>
            <a:custGeom>
              <a:avLst/>
              <a:gdLst/>
              <a:ahLst/>
              <a:cxnLst/>
              <a:rect l="l" t="t" r="r" b="b"/>
              <a:pathLst>
                <a:path w="4013" h="555" extrusionOk="0">
                  <a:moveTo>
                    <a:pt x="1223" y="0"/>
                  </a:moveTo>
                  <a:cubicBezTo>
                    <a:pt x="936" y="0"/>
                    <a:pt x="645" y="88"/>
                    <a:pt x="358" y="102"/>
                  </a:cubicBezTo>
                  <a:cubicBezTo>
                    <a:pt x="287" y="221"/>
                    <a:pt x="1" y="114"/>
                    <a:pt x="60" y="364"/>
                  </a:cubicBezTo>
                  <a:cubicBezTo>
                    <a:pt x="185" y="376"/>
                    <a:pt x="310" y="397"/>
                    <a:pt x="437" y="397"/>
                  </a:cubicBezTo>
                  <a:cubicBezTo>
                    <a:pt x="563" y="397"/>
                    <a:pt x="691" y="376"/>
                    <a:pt x="822" y="304"/>
                  </a:cubicBezTo>
                  <a:cubicBezTo>
                    <a:pt x="857" y="291"/>
                    <a:pt x="937" y="285"/>
                    <a:pt x="997" y="285"/>
                  </a:cubicBezTo>
                  <a:cubicBezTo>
                    <a:pt x="1040" y="285"/>
                    <a:pt x="1072" y="288"/>
                    <a:pt x="1072" y="293"/>
                  </a:cubicBezTo>
                  <a:cubicBezTo>
                    <a:pt x="1128" y="501"/>
                    <a:pt x="1252" y="555"/>
                    <a:pt x="1382" y="555"/>
                  </a:cubicBezTo>
                  <a:cubicBezTo>
                    <a:pt x="1506" y="555"/>
                    <a:pt x="1634" y="507"/>
                    <a:pt x="1715" y="495"/>
                  </a:cubicBezTo>
                  <a:cubicBezTo>
                    <a:pt x="1796" y="492"/>
                    <a:pt x="1876" y="491"/>
                    <a:pt x="1956" y="491"/>
                  </a:cubicBezTo>
                  <a:cubicBezTo>
                    <a:pt x="2196" y="491"/>
                    <a:pt x="2435" y="501"/>
                    <a:pt x="2674" y="501"/>
                  </a:cubicBezTo>
                  <a:cubicBezTo>
                    <a:pt x="2992" y="501"/>
                    <a:pt x="3311" y="483"/>
                    <a:pt x="3632" y="400"/>
                  </a:cubicBezTo>
                  <a:cubicBezTo>
                    <a:pt x="3711" y="428"/>
                    <a:pt x="3776" y="442"/>
                    <a:pt x="3827" y="442"/>
                  </a:cubicBezTo>
                  <a:cubicBezTo>
                    <a:pt x="3972" y="442"/>
                    <a:pt x="4012" y="330"/>
                    <a:pt x="3942" y="102"/>
                  </a:cubicBezTo>
                  <a:lnTo>
                    <a:pt x="3942" y="102"/>
                  </a:lnTo>
                  <a:cubicBezTo>
                    <a:pt x="3871" y="108"/>
                    <a:pt x="3800" y="110"/>
                    <a:pt x="3729" y="110"/>
                  </a:cubicBezTo>
                  <a:cubicBezTo>
                    <a:pt x="3331" y="110"/>
                    <a:pt x="2931" y="32"/>
                    <a:pt x="2532" y="32"/>
                  </a:cubicBezTo>
                  <a:cubicBezTo>
                    <a:pt x="2283" y="32"/>
                    <a:pt x="2034" y="63"/>
                    <a:pt x="1787" y="162"/>
                  </a:cubicBezTo>
                  <a:cubicBezTo>
                    <a:pt x="1602" y="38"/>
                    <a:pt x="1413" y="0"/>
                    <a:pt x="12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32"/>
            <p:cNvSpPr/>
            <p:nvPr/>
          </p:nvSpPr>
          <p:spPr>
            <a:xfrm>
              <a:off x="5608125" y="2013475"/>
              <a:ext cx="114325" cy="11625"/>
            </a:xfrm>
            <a:custGeom>
              <a:avLst/>
              <a:gdLst/>
              <a:ahLst/>
              <a:cxnLst/>
              <a:rect l="l" t="t" r="r" b="b"/>
              <a:pathLst>
                <a:path w="4573" h="465" extrusionOk="0">
                  <a:moveTo>
                    <a:pt x="1" y="0"/>
                  </a:moveTo>
                  <a:cubicBezTo>
                    <a:pt x="15" y="260"/>
                    <a:pt x="143" y="301"/>
                    <a:pt x="290" y="301"/>
                  </a:cubicBezTo>
                  <a:cubicBezTo>
                    <a:pt x="357" y="301"/>
                    <a:pt x="429" y="293"/>
                    <a:pt x="495" y="293"/>
                  </a:cubicBezTo>
                  <a:cubicBezTo>
                    <a:pt x="522" y="293"/>
                    <a:pt x="548" y="294"/>
                    <a:pt x="572" y="298"/>
                  </a:cubicBezTo>
                  <a:cubicBezTo>
                    <a:pt x="633" y="309"/>
                    <a:pt x="696" y="313"/>
                    <a:pt x="759" y="313"/>
                  </a:cubicBezTo>
                  <a:cubicBezTo>
                    <a:pt x="867" y="313"/>
                    <a:pt x="978" y="302"/>
                    <a:pt x="1088" y="302"/>
                  </a:cubicBezTo>
                  <a:cubicBezTo>
                    <a:pt x="1253" y="302"/>
                    <a:pt x="1417" y="326"/>
                    <a:pt x="1572" y="441"/>
                  </a:cubicBezTo>
                  <a:cubicBezTo>
                    <a:pt x="2382" y="441"/>
                    <a:pt x="3192" y="465"/>
                    <a:pt x="3989" y="465"/>
                  </a:cubicBezTo>
                  <a:cubicBezTo>
                    <a:pt x="4275" y="441"/>
                    <a:pt x="4442" y="262"/>
                    <a:pt x="4573" y="48"/>
                  </a:cubicBezTo>
                  <a:cubicBezTo>
                    <a:pt x="4245" y="48"/>
                    <a:pt x="3922" y="95"/>
                    <a:pt x="3601" y="95"/>
                  </a:cubicBezTo>
                  <a:cubicBezTo>
                    <a:pt x="3409" y="95"/>
                    <a:pt x="3217" y="78"/>
                    <a:pt x="3025" y="24"/>
                  </a:cubicBezTo>
                  <a:cubicBezTo>
                    <a:pt x="2013" y="12"/>
                    <a:pt x="1013"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32"/>
            <p:cNvSpPr/>
            <p:nvPr/>
          </p:nvSpPr>
          <p:spPr>
            <a:xfrm>
              <a:off x="5277725" y="1971500"/>
              <a:ext cx="92000" cy="14075"/>
            </a:xfrm>
            <a:custGeom>
              <a:avLst/>
              <a:gdLst/>
              <a:ahLst/>
              <a:cxnLst/>
              <a:rect l="l" t="t" r="r" b="b"/>
              <a:pathLst>
                <a:path w="3680" h="563" extrusionOk="0">
                  <a:moveTo>
                    <a:pt x="322" y="1"/>
                  </a:moveTo>
                  <a:cubicBezTo>
                    <a:pt x="263" y="96"/>
                    <a:pt x="1" y="84"/>
                    <a:pt x="96" y="298"/>
                  </a:cubicBezTo>
                  <a:cubicBezTo>
                    <a:pt x="167" y="477"/>
                    <a:pt x="286" y="536"/>
                    <a:pt x="477" y="536"/>
                  </a:cubicBezTo>
                  <a:cubicBezTo>
                    <a:pt x="1175" y="536"/>
                    <a:pt x="1869" y="563"/>
                    <a:pt x="2564" y="563"/>
                  </a:cubicBezTo>
                  <a:cubicBezTo>
                    <a:pt x="2911" y="563"/>
                    <a:pt x="3259" y="556"/>
                    <a:pt x="3608" y="536"/>
                  </a:cubicBezTo>
                  <a:cubicBezTo>
                    <a:pt x="3680" y="429"/>
                    <a:pt x="3668" y="322"/>
                    <a:pt x="3573" y="251"/>
                  </a:cubicBezTo>
                  <a:cubicBezTo>
                    <a:pt x="3459" y="199"/>
                    <a:pt x="3346" y="139"/>
                    <a:pt x="3217" y="139"/>
                  </a:cubicBezTo>
                  <a:cubicBezTo>
                    <a:pt x="3197" y="139"/>
                    <a:pt x="3177" y="140"/>
                    <a:pt x="3156" y="144"/>
                  </a:cubicBezTo>
                  <a:cubicBezTo>
                    <a:pt x="3156" y="155"/>
                    <a:pt x="3144" y="179"/>
                    <a:pt x="3120" y="191"/>
                  </a:cubicBezTo>
                  <a:cubicBezTo>
                    <a:pt x="3112" y="194"/>
                    <a:pt x="3104" y="195"/>
                    <a:pt x="3097" y="195"/>
                  </a:cubicBezTo>
                  <a:cubicBezTo>
                    <a:pt x="3073" y="195"/>
                    <a:pt x="3052" y="180"/>
                    <a:pt x="3025" y="144"/>
                  </a:cubicBezTo>
                  <a:cubicBezTo>
                    <a:pt x="2636" y="169"/>
                    <a:pt x="2246" y="195"/>
                    <a:pt x="1858" y="195"/>
                  </a:cubicBezTo>
                  <a:cubicBezTo>
                    <a:pt x="1343" y="195"/>
                    <a:pt x="831" y="150"/>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32"/>
            <p:cNvSpPr/>
            <p:nvPr/>
          </p:nvSpPr>
          <p:spPr>
            <a:xfrm>
              <a:off x="5756950" y="1728550"/>
              <a:ext cx="88725" cy="16475"/>
            </a:xfrm>
            <a:custGeom>
              <a:avLst/>
              <a:gdLst/>
              <a:ahLst/>
              <a:cxnLst/>
              <a:rect l="l" t="t" r="r" b="b"/>
              <a:pathLst>
                <a:path w="3549" h="659" extrusionOk="0">
                  <a:moveTo>
                    <a:pt x="1975" y="0"/>
                  </a:moveTo>
                  <a:cubicBezTo>
                    <a:pt x="1493" y="0"/>
                    <a:pt x="1007" y="62"/>
                    <a:pt x="525" y="86"/>
                  </a:cubicBezTo>
                  <a:cubicBezTo>
                    <a:pt x="334" y="206"/>
                    <a:pt x="1" y="182"/>
                    <a:pt x="84" y="551"/>
                  </a:cubicBezTo>
                  <a:cubicBezTo>
                    <a:pt x="694" y="632"/>
                    <a:pt x="1308" y="658"/>
                    <a:pt x="1927" y="658"/>
                  </a:cubicBezTo>
                  <a:cubicBezTo>
                    <a:pt x="2311" y="658"/>
                    <a:pt x="2697" y="648"/>
                    <a:pt x="3085" y="634"/>
                  </a:cubicBezTo>
                  <a:cubicBezTo>
                    <a:pt x="3192" y="539"/>
                    <a:pt x="3549" y="575"/>
                    <a:pt x="3335" y="253"/>
                  </a:cubicBezTo>
                  <a:cubicBezTo>
                    <a:pt x="2888" y="56"/>
                    <a:pt x="2433" y="0"/>
                    <a:pt x="19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32"/>
            <p:cNvSpPr/>
            <p:nvPr/>
          </p:nvSpPr>
          <p:spPr>
            <a:xfrm>
              <a:off x="5961150" y="1736650"/>
              <a:ext cx="92600" cy="15100"/>
            </a:xfrm>
            <a:custGeom>
              <a:avLst/>
              <a:gdLst/>
              <a:ahLst/>
              <a:cxnLst/>
              <a:rect l="l" t="t" r="r" b="b"/>
              <a:pathLst>
                <a:path w="3704" h="604" extrusionOk="0">
                  <a:moveTo>
                    <a:pt x="560" y="1"/>
                  </a:moveTo>
                  <a:cubicBezTo>
                    <a:pt x="346" y="96"/>
                    <a:pt x="0" y="120"/>
                    <a:pt x="370" y="465"/>
                  </a:cubicBezTo>
                  <a:cubicBezTo>
                    <a:pt x="1274" y="584"/>
                    <a:pt x="2191" y="584"/>
                    <a:pt x="3108" y="584"/>
                  </a:cubicBezTo>
                  <a:cubicBezTo>
                    <a:pt x="3126" y="566"/>
                    <a:pt x="3147" y="557"/>
                    <a:pt x="3169" y="557"/>
                  </a:cubicBezTo>
                  <a:cubicBezTo>
                    <a:pt x="3191" y="557"/>
                    <a:pt x="3215" y="566"/>
                    <a:pt x="3239" y="584"/>
                  </a:cubicBezTo>
                  <a:cubicBezTo>
                    <a:pt x="3308" y="584"/>
                    <a:pt x="3385" y="603"/>
                    <a:pt x="3463" y="603"/>
                  </a:cubicBezTo>
                  <a:cubicBezTo>
                    <a:pt x="3546" y="603"/>
                    <a:pt x="3629" y="581"/>
                    <a:pt x="3703" y="489"/>
                  </a:cubicBezTo>
                  <a:cubicBezTo>
                    <a:pt x="3644" y="274"/>
                    <a:pt x="3489" y="167"/>
                    <a:pt x="3275" y="108"/>
                  </a:cubicBezTo>
                  <a:cubicBezTo>
                    <a:pt x="3098" y="119"/>
                    <a:pt x="2922" y="124"/>
                    <a:pt x="2747" y="124"/>
                  </a:cubicBezTo>
                  <a:cubicBezTo>
                    <a:pt x="2013" y="124"/>
                    <a:pt x="1291" y="39"/>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32"/>
            <p:cNvSpPr/>
            <p:nvPr/>
          </p:nvSpPr>
          <p:spPr>
            <a:xfrm>
              <a:off x="5607525" y="1728025"/>
              <a:ext cx="109875" cy="16200"/>
            </a:xfrm>
            <a:custGeom>
              <a:avLst/>
              <a:gdLst/>
              <a:ahLst/>
              <a:cxnLst/>
              <a:rect l="l" t="t" r="r" b="b"/>
              <a:pathLst>
                <a:path w="4395" h="648" extrusionOk="0">
                  <a:moveTo>
                    <a:pt x="2614" y="0"/>
                  </a:moveTo>
                  <a:cubicBezTo>
                    <a:pt x="2102" y="0"/>
                    <a:pt x="1590" y="34"/>
                    <a:pt x="1084" y="72"/>
                  </a:cubicBezTo>
                  <a:cubicBezTo>
                    <a:pt x="911" y="101"/>
                    <a:pt x="769" y="168"/>
                    <a:pt x="608" y="168"/>
                  </a:cubicBezTo>
                  <a:cubicBezTo>
                    <a:pt x="570" y="168"/>
                    <a:pt x="530" y="164"/>
                    <a:pt x="489" y="155"/>
                  </a:cubicBezTo>
                  <a:cubicBezTo>
                    <a:pt x="429" y="155"/>
                    <a:pt x="358" y="155"/>
                    <a:pt x="299" y="167"/>
                  </a:cubicBezTo>
                  <a:cubicBezTo>
                    <a:pt x="179" y="215"/>
                    <a:pt x="60" y="274"/>
                    <a:pt x="1" y="393"/>
                  </a:cubicBezTo>
                  <a:cubicBezTo>
                    <a:pt x="70" y="509"/>
                    <a:pt x="170" y="525"/>
                    <a:pt x="273" y="525"/>
                  </a:cubicBezTo>
                  <a:cubicBezTo>
                    <a:pt x="312" y="525"/>
                    <a:pt x="351" y="522"/>
                    <a:pt x="390" y="522"/>
                  </a:cubicBezTo>
                  <a:cubicBezTo>
                    <a:pt x="407" y="522"/>
                    <a:pt x="424" y="523"/>
                    <a:pt x="441" y="524"/>
                  </a:cubicBezTo>
                  <a:cubicBezTo>
                    <a:pt x="741" y="548"/>
                    <a:pt x="1040" y="555"/>
                    <a:pt x="1340" y="555"/>
                  </a:cubicBezTo>
                  <a:cubicBezTo>
                    <a:pt x="1756" y="555"/>
                    <a:pt x="2172" y="541"/>
                    <a:pt x="2587" y="541"/>
                  </a:cubicBezTo>
                  <a:cubicBezTo>
                    <a:pt x="3084" y="541"/>
                    <a:pt x="3579" y="560"/>
                    <a:pt x="4073" y="643"/>
                  </a:cubicBezTo>
                  <a:cubicBezTo>
                    <a:pt x="4093" y="646"/>
                    <a:pt x="4113" y="647"/>
                    <a:pt x="4133" y="647"/>
                  </a:cubicBezTo>
                  <a:cubicBezTo>
                    <a:pt x="4210" y="647"/>
                    <a:pt x="4288" y="626"/>
                    <a:pt x="4335" y="560"/>
                  </a:cubicBezTo>
                  <a:cubicBezTo>
                    <a:pt x="4394" y="286"/>
                    <a:pt x="4180" y="215"/>
                    <a:pt x="4001" y="107"/>
                  </a:cubicBezTo>
                  <a:cubicBezTo>
                    <a:pt x="3543" y="28"/>
                    <a:pt x="3079" y="0"/>
                    <a:pt x="26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32"/>
            <p:cNvSpPr/>
            <p:nvPr/>
          </p:nvSpPr>
          <p:spPr>
            <a:xfrm>
              <a:off x="5886450" y="1988800"/>
              <a:ext cx="80975" cy="14900"/>
            </a:xfrm>
            <a:custGeom>
              <a:avLst/>
              <a:gdLst/>
              <a:ahLst/>
              <a:cxnLst/>
              <a:rect l="l" t="t" r="r" b="b"/>
              <a:pathLst>
                <a:path w="3239" h="596" extrusionOk="0">
                  <a:moveTo>
                    <a:pt x="1273" y="0"/>
                  </a:moveTo>
                  <a:cubicBezTo>
                    <a:pt x="893" y="0"/>
                    <a:pt x="513" y="36"/>
                    <a:pt x="135" y="36"/>
                  </a:cubicBezTo>
                  <a:cubicBezTo>
                    <a:pt x="106" y="36"/>
                    <a:pt x="77" y="35"/>
                    <a:pt x="48" y="35"/>
                  </a:cubicBezTo>
                  <a:lnTo>
                    <a:pt x="48" y="35"/>
                  </a:lnTo>
                  <a:cubicBezTo>
                    <a:pt x="0" y="273"/>
                    <a:pt x="298" y="273"/>
                    <a:pt x="333" y="464"/>
                  </a:cubicBezTo>
                  <a:cubicBezTo>
                    <a:pt x="430" y="542"/>
                    <a:pt x="533" y="587"/>
                    <a:pt x="636" y="587"/>
                  </a:cubicBezTo>
                  <a:cubicBezTo>
                    <a:pt x="736" y="587"/>
                    <a:pt x="835" y="545"/>
                    <a:pt x="929" y="452"/>
                  </a:cubicBezTo>
                  <a:cubicBezTo>
                    <a:pt x="1369" y="527"/>
                    <a:pt x="1814" y="595"/>
                    <a:pt x="2260" y="595"/>
                  </a:cubicBezTo>
                  <a:cubicBezTo>
                    <a:pt x="2585" y="595"/>
                    <a:pt x="2912" y="559"/>
                    <a:pt x="3239" y="464"/>
                  </a:cubicBezTo>
                  <a:cubicBezTo>
                    <a:pt x="3125" y="309"/>
                    <a:pt x="2956" y="309"/>
                    <a:pt x="2788" y="309"/>
                  </a:cubicBezTo>
                  <a:cubicBezTo>
                    <a:pt x="2619" y="309"/>
                    <a:pt x="2453" y="309"/>
                    <a:pt x="2346" y="154"/>
                  </a:cubicBezTo>
                  <a:cubicBezTo>
                    <a:pt x="1990" y="32"/>
                    <a:pt x="1631" y="0"/>
                    <a:pt x="1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32"/>
            <p:cNvSpPr/>
            <p:nvPr/>
          </p:nvSpPr>
          <p:spPr>
            <a:xfrm>
              <a:off x="5805475" y="2016125"/>
              <a:ext cx="77125" cy="13625"/>
            </a:xfrm>
            <a:custGeom>
              <a:avLst/>
              <a:gdLst/>
              <a:ahLst/>
              <a:cxnLst/>
              <a:rect l="l" t="t" r="r" b="b"/>
              <a:pathLst>
                <a:path w="3085" h="545" extrusionOk="0">
                  <a:moveTo>
                    <a:pt x="2035" y="1"/>
                  </a:moveTo>
                  <a:cubicBezTo>
                    <a:pt x="1691" y="1"/>
                    <a:pt x="1345" y="60"/>
                    <a:pt x="1001" y="60"/>
                  </a:cubicBezTo>
                  <a:cubicBezTo>
                    <a:pt x="866" y="60"/>
                    <a:pt x="730" y="51"/>
                    <a:pt x="596" y="25"/>
                  </a:cubicBezTo>
                  <a:cubicBezTo>
                    <a:pt x="568" y="22"/>
                    <a:pt x="541" y="21"/>
                    <a:pt x="513" y="21"/>
                  </a:cubicBezTo>
                  <a:cubicBezTo>
                    <a:pt x="330" y="21"/>
                    <a:pt x="156" y="88"/>
                    <a:pt x="1" y="192"/>
                  </a:cubicBezTo>
                  <a:lnTo>
                    <a:pt x="1" y="478"/>
                  </a:lnTo>
                  <a:cubicBezTo>
                    <a:pt x="322" y="478"/>
                    <a:pt x="655" y="478"/>
                    <a:pt x="965" y="442"/>
                  </a:cubicBezTo>
                  <a:cubicBezTo>
                    <a:pt x="1319" y="515"/>
                    <a:pt x="1667" y="545"/>
                    <a:pt x="2014" y="545"/>
                  </a:cubicBezTo>
                  <a:cubicBezTo>
                    <a:pt x="2343" y="545"/>
                    <a:pt x="2671" y="518"/>
                    <a:pt x="3001" y="478"/>
                  </a:cubicBezTo>
                  <a:cubicBezTo>
                    <a:pt x="3084" y="359"/>
                    <a:pt x="3084" y="252"/>
                    <a:pt x="2977" y="144"/>
                  </a:cubicBezTo>
                  <a:cubicBezTo>
                    <a:pt x="2882" y="109"/>
                    <a:pt x="2798" y="73"/>
                    <a:pt x="2703" y="25"/>
                  </a:cubicBezTo>
                  <a:cubicBezTo>
                    <a:pt x="2620" y="56"/>
                    <a:pt x="2522" y="192"/>
                    <a:pt x="2431" y="192"/>
                  </a:cubicBezTo>
                  <a:cubicBezTo>
                    <a:pt x="2379" y="192"/>
                    <a:pt x="2330" y="148"/>
                    <a:pt x="2287" y="13"/>
                  </a:cubicBezTo>
                  <a:cubicBezTo>
                    <a:pt x="2203" y="5"/>
                    <a:pt x="2119" y="1"/>
                    <a:pt x="20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32"/>
            <p:cNvSpPr/>
            <p:nvPr/>
          </p:nvSpPr>
          <p:spPr>
            <a:xfrm>
              <a:off x="5806975" y="1952650"/>
              <a:ext cx="87825" cy="13575"/>
            </a:xfrm>
            <a:custGeom>
              <a:avLst/>
              <a:gdLst/>
              <a:ahLst/>
              <a:cxnLst/>
              <a:rect l="l" t="t" r="r" b="b"/>
              <a:pathLst>
                <a:path w="3513" h="543" extrusionOk="0">
                  <a:moveTo>
                    <a:pt x="2771" y="0"/>
                  </a:moveTo>
                  <a:cubicBezTo>
                    <a:pt x="2642" y="0"/>
                    <a:pt x="2512" y="16"/>
                    <a:pt x="2381" y="16"/>
                  </a:cubicBezTo>
                  <a:cubicBezTo>
                    <a:pt x="1987" y="34"/>
                    <a:pt x="1599" y="160"/>
                    <a:pt x="1212" y="160"/>
                  </a:cubicBezTo>
                  <a:cubicBezTo>
                    <a:pt x="1086" y="160"/>
                    <a:pt x="960" y="147"/>
                    <a:pt x="833" y="112"/>
                  </a:cubicBezTo>
                  <a:cubicBezTo>
                    <a:pt x="753" y="91"/>
                    <a:pt x="676" y="84"/>
                    <a:pt x="603" y="84"/>
                  </a:cubicBezTo>
                  <a:cubicBezTo>
                    <a:pt x="418" y="84"/>
                    <a:pt x="251" y="134"/>
                    <a:pt x="71" y="159"/>
                  </a:cubicBezTo>
                  <a:cubicBezTo>
                    <a:pt x="0" y="314"/>
                    <a:pt x="107" y="374"/>
                    <a:pt x="214" y="433"/>
                  </a:cubicBezTo>
                  <a:cubicBezTo>
                    <a:pt x="334" y="514"/>
                    <a:pt x="454" y="542"/>
                    <a:pt x="574" y="542"/>
                  </a:cubicBezTo>
                  <a:cubicBezTo>
                    <a:pt x="839" y="542"/>
                    <a:pt x="1105" y="407"/>
                    <a:pt x="1376" y="407"/>
                  </a:cubicBezTo>
                  <a:cubicBezTo>
                    <a:pt x="1397" y="407"/>
                    <a:pt x="1419" y="407"/>
                    <a:pt x="1441" y="409"/>
                  </a:cubicBezTo>
                  <a:cubicBezTo>
                    <a:pt x="1717" y="428"/>
                    <a:pt x="1993" y="434"/>
                    <a:pt x="2269" y="434"/>
                  </a:cubicBezTo>
                  <a:cubicBezTo>
                    <a:pt x="2684" y="434"/>
                    <a:pt x="3098" y="421"/>
                    <a:pt x="3512" y="421"/>
                  </a:cubicBezTo>
                  <a:cubicBezTo>
                    <a:pt x="3453" y="314"/>
                    <a:pt x="3334" y="314"/>
                    <a:pt x="3239" y="278"/>
                  </a:cubicBezTo>
                  <a:cubicBezTo>
                    <a:pt x="3155" y="243"/>
                    <a:pt x="3215" y="183"/>
                    <a:pt x="3262" y="147"/>
                  </a:cubicBezTo>
                  <a:cubicBezTo>
                    <a:pt x="3102" y="27"/>
                    <a:pt x="2937" y="0"/>
                    <a:pt x="2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32"/>
            <p:cNvSpPr/>
            <p:nvPr/>
          </p:nvSpPr>
          <p:spPr>
            <a:xfrm>
              <a:off x="5591450" y="1872375"/>
              <a:ext cx="70275" cy="12025"/>
            </a:xfrm>
            <a:custGeom>
              <a:avLst/>
              <a:gdLst/>
              <a:ahLst/>
              <a:cxnLst/>
              <a:rect l="l" t="t" r="r" b="b"/>
              <a:pathLst>
                <a:path w="2811" h="481" extrusionOk="0">
                  <a:moveTo>
                    <a:pt x="2255" y="0"/>
                  </a:moveTo>
                  <a:cubicBezTo>
                    <a:pt x="2250" y="0"/>
                    <a:pt x="2245" y="0"/>
                    <a:pt x="2239" y="1"/>
                  </a:cubicBezTo>
                  <a:cubicBezTo>
                    <a:pt x="2050" y="13"/>
                    <a:pt x="1861" y="17"/>
                    <a:pt x="1672" y="17"/>
                  </a:cubicBezTo>
                  <a:cubicBezTo>
                    <a:pt x="1446" y="17"/>
                    <a:pt x="1219" y="12"/>
                    <a:pt x="993" y="12"/>
                  </a:cubicBezTo>
                  <a:cubicBezTo>
                    <a:pt x="694" y="12"/>
                    <a:pt x="395" y="21"/>
                    <a:pt x="96" y="60"/>
                  </a:cubicBezTo>
                  <a:cubicBezTo>
                    <a:pt x="1" y="168"/>
                    <a:pt x="1" y="251"/>
                    <a:pt x="72" y="346"/>
                  </a:cubicBezTo>
                  <a:cubicBezTo>
                    <a:pt x="334" y="435"/>
                    <a:pt x="891" y="480"/>
                    <a:pt x="1446" y="480"/>
                  </a:cubicBezTo>
                  <a:cubicBezTo>
                    <a:pt x="2001" y="480"/>
                    <a:pt x="2555" y="435"/>
                    <a:pt x="2811" y="346"/>
                  </a:cubicBezTo>
                  <a:cubicBezTo>
                    <a:pt x="2751" y="227"/>
                    <a:pt x="2632" y="203"/>
                    <a:pt x="2513" y="179"/>
                  </a:cubicBezTo>
                  <a:cubicBezTo>
                    <a:pt x="2421" y="145"/>
                    <a:pt x="2385" y="0"/>
                    <a:pt x="22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32"/>
            <p:cNvSpPr/>
            <p:nvPr/>
          </p:nvSpPr>
          <p:spPr>
            <a:xfrm>
              <a:off x="5435500" y="1876200"/>
              <a:ext cx="73825" cy="11700"/>
            </a:xfrm>
            <a:custGeom>
              <a:avLst/>
              <a:gdLst/>
              <a:ahLst/>
              <a:cxnLst/>
              <a:rect l="l" t="t" r="r" b="b"/>
              <a:pathLst>
                <a:path w="2953" h="468" extrusionOk="0">
                  <a:moveTo>
                    <a:pt x="1640" y="1"/>
                  </a:moveTo>
                  <a:cubicBezTo>
                    <a:pt x="1477" y="1"/>
                    <a:pt x="1316" y="18"/>
                    <a:pt x="1155" y="74"/>
                  </a:cubicBezTo>
                  <a:cubicBezTo>
                    <a:pt x="1086" y="108"/>
                    <a:pt x="1018" y="126"/>
                    <a:pt x="950" y="126"/>
                  </a:cubicBezTo>
                  <a:cubicBezTo>
                    <a:pt x="877" y="126"/>
                    <a:pt x="806" y="105"/>
                    <a:pt x="738" y="62"/>
                  </a:cubicBezTo>
                  <a:lnTo>
                    <a:pt x="441" y="62"/>
                  </a:lnTo>
                  <a:cubicBezTo>
                    <a:pt x="345" y="241"/>
                    <a:pt x="0" y="169"/>
                    <a:pt x="24" y="467"/>
                  </a:cubicBezTo>
                  <a:cubicBezTo>
                    <a:pt x="164" y="463"/>
                    <a:pt x="305" y="462"/>
                    <a:pt x="445" y="462"/>
                  </a:cubicBezTo>
                  <a:cubicBezTo>
                    <a:pt x="737" y="462"/>
                    <a:pt x="1030" y="467"/>
                    <a:pt x="1323" y="467"/>
                  </a:cubicBezTo>
                  <a:cubicBezTo>
                    <a:pt x="1847" y="467"/>
                    <a:pt x="2372" y="451"/>
                    <a:pt x="2893" y="360"/>
                  </a:cubicBezTo>
                  <a:cubicBezTo>
                    <a:pt x="2941" y="312"/>
                    <a:pt x="2953" y="253"/>
                    <a:pt x="2941" y="193"/>
                  </a:cubicBezTo>
                  <a:cubicBezTo>
                    <a:pt x="2893" y="134"/>
                    <a:pt x="2858" y="86"/>
                    <a:pt x="2798" y="62"/>
                  </a:cubicBezTo>
                  <a:cubicBezTo>
                    <a:pt x="2774" y="50"/>
                    <a:pt x="2738" y="50"/>
                    <a:pt x="2715" y="26"/>
                  </a:cubicBezTo>
                  <a:cubicBezTo>
                    <a:pt x="2623" y="41"/>
                    <a:pt x="2530" y="47"/>
                    <a:pt x="2438" y="47"/>
                  </a:cubicBezTo>
                  <a:cubicBezTo>
                    <a:pt x="2171" y="47"/>
                    <a:pt x="1905" y="1"/>
                    <a:pt x="16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32"/>
            <p:cNvSpPr/>
            <p:nvPr/>
          </p:nvSpPr>
          <p:spPr>
            <a:xfrm>
              <a:off x="5720650" y="1870200"/>
              <a:ext cx="65800" cy="16100"/>
            </a:xfrm>
            <a:custGeom>
              <a:avLst/>
              <a:gdLst/>
              <a:ahLst/>
              <a:cxnLst/>
              <a:rect l="l" t="t" r="r" b="b"/>
              <a:pathLst>
                <a:path w="2632" h="644" extrusionOk="0">
                  <a:moveTo>
                    <a:pt x="383" y="0"/>
                  </a:moveTo>
                  <a:cubicBezTo>
                    <a:pt x="286" y="0"/>
                    <a:pt x="186" y="51"/>
                    <a:pt x="84" y="147"/>
                  </a:cubicBezTo>
                  <a:cubicBezTo>
                    <a:pt x="107" y="255"/>
                    <a:pt x="0" y="362"/>
                    <a:pt x="107" y="445"/>
                  </a:cubicBezTo>
                  <a:cubicBezTo>
                    <a:pt x="281" y="558"/>
                    <a:pt x="474" y="600"/>
                    <a:pt x="667" y="600"/>
                  </a:cubicBezTo>
                  <a:cubicBezTo>
                    <a:pt x="779" y="600"/>
                    <a:pt x="891" y="586"/>
                    <a:pt x="1000" y="564"/>
                  </a:cubicBezTo>
                  <a:cubicBezTo>
                    <a:pt x="1171" y="525"/>
                    <a:pt x="1342" y="508"/>
                    <a:pt x="1510" y="508"/>
                  </a:cubicBezTo>
                  <a:cubicBezTo>
                    <a:pt x="1754" y="508"/>
                    <a:pt x="1995" y="544"/>
                    <a:pt x="2227" y="600"/>
                  </a:cubicBezTo>
                  <a:cubicBezTo>
                    <a:pt x="2299" y="620"/>
                    <a:pt x="2375" y="643"/>
                    <a:pt x="2442" y="643"/>
                  </a:cubicBezTo>
                  <a:cubicBezTo>
                    <a:pt x="2529" y="643"/>
                    <a:pt x="2599" y="604"/>
                    <a:pt x="2620" y="469"/>
                  </a:cubicBezTo>
                  <a:cubicBezTo>
                    <a:pt x="2632" y="266"/>
                    <a:pt x="2465" y="171"/>
                    <a:pt x="2286" y="171"/>
                  </a:cubicBezTo>
                  <a:cubicBezTo>
                    <a:pt x="1739" y="147"/>
                    <a:pt x="1203" y="147"/>
                    <a:pt x="655" y="147"/>
                  </a:cubicBezTo>
                  <a:cubicBezTo>
                    <a:pt x="567" y="48"/>
                    <a:pt x="476" y="0"/>
                    <a:pt x="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32"/>
            <p:cNvSpPr/>
            <p:nvPr/>
          </p:nvSpPr>
          <p:spPr>
            <a:xfrm>
              <a:off x="5457950" y="2062475"/>
              <a:ext cx="76975" cy="12625"/>
            </a:xfrm>
            <a:custGeom>
              <a:avLst/>
              <a:gdLst/>
              <a:ahLst/>
              <a:cxnLst/>
              <a:rect l="l" t="t" r="r" b="b"/>
              <a:pathLst>
                <a:path w="3079" h="505" extrusionOk="0">
                  <a:moveTo>
                    <a:pt x="2084" y="0"/>
                  </a:moveTo>
                  <a:cubicBezTo>
                    <a:pt x="1517" y="0"/>
                    <a:pt x="955" y="27"/>
                    <a:pt x="388" y="76"/>
                  </a:cubicBezTo>
                  <a:lnTo>
                    <a:pt x="162" y="76"/>
                  </a:lnTo>
                  <a:cubicBezTo>
                    <a:pt x="150" y="124"/>
                    <a:pt x="138" y="172"/>
                    <a:pt x="114" y="195"/>
                  </a:cubicBezTo>
                  <a:cubicBezTo>
                    <a:pt x="36" y="351"/>
                    <a:pt x="0" y="496"/>
                    <a:pt x="217" y="496"/>
                  </a:cubicBezTo>
                  <a:cubicBezTo>
                    <a:pt x="233" y="496"/>
                    <a:pt x="250" y="495"/>
                    <a:pt x="269" y="493"/>
                  </a:cubicBezTo>
                  <a:cubicBezTo>
                    <a:pt x="469" y="501"/>
                    <a:pt x="669" y="505"/>
                    <a:pt x="868" y="505"/>
                  </a:cubicBezTo>
                  <a:cubicBezTo>
                    <a:pt x="1570" y="505"/>
                    <a:pt x="2267" y="457"/>
                    <a:pt x="2972" y="374"/>
                  </a:cubicBezTo>
                  <a:cubicBezTo>
                    <a:pt x="3079" y="219"/>
                    <a:pt x="2972" y="112"/>
                    <a:pt x="2853" y="17"/>
                  </a:cubicBezTo>
                  <a:cubicBezTo>
                    <a:pt x="2594" y="6"/>
                    <a:pt x="2339" y="0"/>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32"/>
            <p:cNvSpPr/>
            <p:nvPr/>
          </p:nvSpPr>
          <p:spPr>
            <a:xfrm>
              <a:off x="5960250" y="2051550"/>
              <a:ext cx="66000" cy="14625"/>
            </a:xfrm>
            <a:custGeom>
              <a:avLst/>
              <a:gdLst/>
              <a:ahLst/>
              <a:cxnLst/>
              <a:rect l="l" t="t" r="r" b="b"/>
              <a:pathLst>
                <a:path w="2640" h="585" extrusionOk="0">
                  <a:moveTo>
                    <a:pt x="1229" y="1"/>
                  </a:moveTo>
                  <a:cubicBezTo>
                    <a:pt x="807" y="1"/>
                    <a:pt x="341" y="80"/>
                    <a:pt x="108" y="204"/>
                  </a:cubicBezTo>
                  <a:cubicBezTo>
                    <a:pt x="25" y="370"/>
                    <a:pt x="1" y="513"/>
                    <a:pt x="251" y="525"/>
                  </a:cubicBezTo>
                  <a:lnTo>
                    <a:pt x="382" y="525"/>
                  </a:lnTo>
                  <a:cubicBezTo>
                    <a:pt x="489" y="561"/>
                    <a:pt x="587" y="585"/>
                    <a:pt x="682" y="585"/>
                  </a:cubicBezTo>
                  <a:cubicBezTo>
                    <a:pt x="778" y="585"/>
                    <a:pt x="870" y="561"/>
                    <a:pt x="965" y="501"/>
                  </a:cubicBezTo>
                  <a:cubicBezTo>
                    <a:pt x="985" y="451"/>
                    <a:pt x="1008" y="433"/>
                    <a:pt x="1030" y="433"/>
                  </a:cubicBezTo>
                  <a:cubicBezTo>
                    <a:pt x="1061" y="433"/>
                    <a:pt x="1092" y="467"/>
                    <a:pt x="1120" y="501"/>
                  </a:cubicBezTo>
                  <a:cubicBezTo>
                    <a:pt x="1120" y="513"/>
                    <a:pt x="1132" y="513"/>
                    <a:pt x="1156" y="525"/>
                  </a:cubicBezTo>
                  <a:cubicBezTo>
                    <a:pt x="1166" y="532"/>
                    <a:pt x="1176" y="535"/>
                    <a:pt x="1185" y="535"/>
                  </a:cubicBezTo>
                  <a:cubicBezTo>
                    <a:pt x="1206" y="535"/>
                    <a:pt x="1226" y="518"/>
                    <a:pt x="1251" y="501"/>
                  </a:cubicBezTo>
                  <a:cubicBezTo>
                    <a:pt x="1281" y="496"/>
                    <a:pt x="1307" y="493"/>
                    <a:pt x="1331" y="493"/>
                  </a:cubicBezTo>
                  <a:cubicBezTo>
                    <a:pt x="1355" y="493"/>
                    <a:pt x="1376" y="496"/>
                    <a:pt x="1394" y="501"/>
                  </a:cubicBezTo>
                  <a:cubicBezTo>
                    <a:pt x="1433" y="521"/>
                    <a:pt x="1472" y="529"/>
                    <a:pt x="1512" y="529"/>
                  </a:cubicBezTo>
                  <a:cubicBezTo>
                    <a:pt x="1651" y="529"/>
                    <a:pt x="1790" y="433"/>
                    <a:pt x="1929" y="433"/>
                  </a:cubicBezTo>
                  <a:cubicBezTo>
                    <a:pt x="1988" y="433"/>
                    <a:pt x="2048" y="451"/>
                    <a:pt x="2108" y="501"/>
                  </a:cubicBezTo>
                  <a:cubicBezTo>
                    <a:pt x="2151" y="501"/>
                    <a:pt x="2196" y="503"/>
                    <a:pt x="2240" y="503"/>
                  </a:cubicBezTo>
                  <a:cubicBezTo>
                    <a:pt x="2437" y="503"/>
                    <a:pt x="2622" y="479"/>
                    <a:pt x="2632" y="216"/>
                  </a:cubicBezTo>
                  <a:cubicBezTo>
                    <a:pt x="2640" y="79"/>
                    <a:pt x="2546" y="59"/>
                    <a:pt x="2440" y="59"/>
                  </a:cubicBezTo>
                  <a:cubicBezTo>
                    <a:pt x="2394" y="59"/>
                    <a:pt x="2346" y="62"/>
                    <a:pt x="2303" y="62"/>
                  </a:cubicBezTo>
                  <a:cubicBezTo>
                    <a:pt x="2289" y="62"/>
                    <a:pt x="2276" y="62"/>
                    <a:pt x="2263" y="61"/>
                  </a:cubicBezTo>
                  <a:cubicBezTo>
                    <a:pt x="2230" y="126"/>
                    <a:pt x="2198" y="147"/>
                    <a:pt x="2165" y="147"/>
                  </a:cubicBezTo>
                  <a:cubicBezTo>
                    <a:pt x="2107" y="147"/>
                    <a:pt x="2048" y="83"/>
                    <a:pt x="1985" y="83"/>
                  </a:cubicBezTo>
                  <a:cubicBezTo>
                    <a:pt x="1978" y="83"/>
                    <a:pt x="1972" y="83"/>
                    <a:pt x="1965" y="85"/>
                  </a:cubicBezTo>
                  <a:cubicBezTo>
                    <a:pt x="1965" y="85"/>
                    <a:pt x="1941" y="97"/>
                    <a:pt x="1918" y="120"/>
                  </a:cubicBezTo>
                  <a:cubicBezTo>
                    <a:pt x="1894" y="120"/>
                    <a:pt x="1858" y="120"/>
                    <a:pt x="1822" y="73"/>
                  </a:cubicBezTo>
                  <a:cubicBezTo>
                    <a:pt x="1665" y="23"/>
                    <a:pt x="1453" y="1"/>
                    <a:pt x="1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32"/>
            <p:cNvSpPr/>
            <p:nvPr/>
          </p:nvSpPr>
          <p:spPr>
            <a:xfrm>
              <a:off x="5570625" y="2010375"/>
              <a:ext cx="76225" cy="14000"/>
            </a:xfrm>
            <a:custGeom>
              <a:avLst/>
              <a:gdLst/>
              <a:ahLst/>
              <a:cxnLst/>
              <a:rect l="l" t="t" r="r" b="b"/>
              <a:pathLst>
                <a:path w="3049" h="560" extrusionOk="0">
                  <a:moveTo>
                    <a:pt x="483" y="1"/>
                  </a:moveTo>
                  <a:cubicBezTo>
                    <a:pt x="426" y="1"/>
                    <a:pt x="368" y="6"/>
                    <a:pt x="310" y="17"/>
                  </a:cubicBezTo>
                  <a:cubicBezTo>
                    <a:pt x="227" y="124"/>
                    <a:pt x="48" y="136"/>
                    <a:pt x="0" y="303"/>
                  </a:cubicBezTo>
                  <a:cubicBezTo>
                    <a:pt x="642" y="524"/>
                    <a:pt x="1293" y="560"/>
                    <a:pt x="1948" y="560"/>
                  </a:cubicBezTo>
                  <a:cubicBezTo>
                    <a:pt x="2255" y="560"/>
                    <a:pt x="2562" y="552"/>
                    <a:pt x="2870" y="552"/>
                  </a:cubicBezTo>
                  <a:cubicBezTo>
                    <a:pt x="2929" y="552"/>
                    <a:pt x="2989" y="552"/>
                    <a:pt x="3048" y="553"/>
                  </a:cubicBezTo>
                  <a:cubicBezTo>
                    <a:pt x="3025" y="243"/>
                    <a:pt x="2787" y="303"/>
                    <a:pt x="2572" y="279"/>
                  </a:cubicBezTo>
                  <a:cubicBezTo>
                    <a:pt x="2534" y="275"/>
                    <a:pt x="2496" y="274"/>
                    <a:pt x="2457" y="274"/>
                  </a:cubicBezTo>
                  <a:cubicBezTo>
                    <a:pt x="2310" y="274"/>
                    <a:pt x="2158" y="296"/>
                    <a:pt x="2009" y="296"/>
                  </a:cubicBezTo>
                  <a:cubicBezTo>
                    <a:pt x="1829" y="296"/>
                    <a:pt x="1652" y="264"/>
                    <a:pt x="1489" y="124"/>
                  </a:cubicBezTo>
                  <a:cubicBezTo>
                    <a:pt x="1442" y="133"/>
                    <a:pt x="1395" y="137"/>
                    <a:pt x="1349" y="137"/>
                  </a:cubicBezTo>
                  <a:cubicBezTo>
                    <a:pt x="1067" y="137"/>
                    <a:pt x="784" y="1"/>
                    <a:pt x="4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32"/>
            <p:cNvSpPr/>
            <p:nvPr/>
          </p:nvSpPr>
          <p:spPr>
            <a:xfrm>
              <a:off x="5950125" y="1773275"/>
              <a:ext cx="62850" cy="27525"/>
            </a:xfrm>
            <a:custGeom>
              <a:avLst/>
              <a:gdLst/>
              <a:ahLst/>
              <a:cxnLst/>
              <a:rect l="l" t="t" r="r" b="b"/>
              <a:pathLst>
                <a:path w="2514" h="1101" extrusionOk="0">
                  <a:moveTo>
                    <a:pt x="1645" y="0"/>
                  </a:moveTo>
                  <a:cubicBezTo>
                    <a:pt x="1342" y="0"/>
                    <a:pt x="1041" y="29"/>
                    <a:pt x="748" y="29"/>
                  </a:cubicBezTo>
                  <a:cubicBezTo>
                    <a:pt x="681" y="29"/>
                    <a:pt x="615" y="28"/>
                    <a:pt x="549" y="24"/>
                  </a:cubicBezTo>
                  <a:lnTo>
                    <a:pt x="549" y="24"/>
                  </a:lnTo>
                  <a:cubicBezTo>
                    <a:pt x="489" y="202"/>
                    <a:pt x="608" y="214"/>
                    <a:pt x="727" y="238"/>
                  </a:cubicBezTo>
                  <a:cubicBezTo>
                    <a:pt x="751" y="244"/>
                    <a:pt x="784" y="247"/>
                    <a:pt x="811" y="247"/>
                  </a:cubicBezTo>
                  <a:cubicBezTo>
                    <a:pt x="837" y="247"/>
                    <a:pt x="858" y="244"/>
                    <a:pt x="858" y="238"/>
                  </a:cubicBezTo>
                  <a:cubicBezTo>
                    <a:pt x="858" y="212"/>
                    <a:pt x="866" y="203"/>
                    <a:pt x="875" y="203"/>
                  </a:cubicBezTo>
                  <a:cubicBezTo>
                    <a:pt x="895" y="203"/>
                    <a:pt x="920" y="253"/>
                    <a:pt x="854" y="253"/>
                  </a:cubicBezTo>
                  <a:cubicBezTo>
                    <a:pt x="845" y="253"/>
                    <a:pt x="835" y="252"/>
                    <a:pt x="822" y="250"/>
                  </a:cubicBezTo>
                  <a:cubicBezTo>
                    <a:pt x="794" y="258"/>
                    <a:pt x="766" y="262"/>
                    <a:pt x="738" y="262"/>
                  </a:cubicBezTo>
                  <a:cubicBezTo>
                    <a:pt x="607" y="262"/>
                    <a:pt x="494" y="172"/>
                    <a:pt x="406" y="24"/>
                  </a:cubicBezTo>
                  <a:lnTo>
                    <a:pt x="251" y="24"/>
                  </a:lnTo>
                  <a:cubicBezTo>
                    <a:pt x="180" y="179"/>
                    <a:pt x="1" y="274"/>
                    <a:pt x="108" y="488"/>
                  </a:cubicBezTo>
                  <a:cubicBezTo>
                    <a:pt x="239" y="595"/>
                    <a:pt x="406" y="607"/>
                    <a:pt x="561" y="607"/>
                  </a:cubicBezTo>
                  <a:cubicBezTo>
                    <a:pt x="603" y="607"/>
                    <a:pt x="652" y="593"/>
                    <a:pt x="694" y="593"/>
                  </a:cubicBezTo>
                  <a:cubicBezTo>
                    <a:pt x="746" y="593"/>
                    <a:pt x="787" y="615"/>
                    <a:pt x="787" y="714"/>
                  </a:cubicBezTo>
                  <a:cubicBezTo>
                    <a:pt x="811" y="774"/>
                    <a:pt x="846" y="798"/>
                    <a:pt x="894" y="834"/>
                  </a:cubicBezTo>
                  <a:cubicBezTo>
                    <a:pt x="1073" y="834"/>
                    <a:pt x="1061" y="1012"/>
                    <a:pt x="1144" y="1084"/>
                  </a:cubicBezTo>
                  <a:cubicBezTo>
                    <a:pt x="1187" y="1094"/>
                    <a:pt x="1227" y="1100"/>
                    <a:pt x="1267" y="1100"/>
                  </a:cubicBezTo>
                  <a:cubicBezTo>
                    <a:pt x="1317" y="1100"/>
                    <a:pt x="1365" y="1091"/>
                    <a:pt x="1418" y="1072"/>
                  </a:cubicBezTo>
                  <a:cubicBezTo>
                    <a:pt x="1501" y="976"/>
                    <a:pt x="1561" y="869"/>
                    <a:pt x="1608" y="750"/>
                  </a:cubicBezTo>
                  <a:cubicBezTo>
                    <a:pt x="1620" y="667"/>
                    <a:pt x="1632" y="595"/>
                    <a:pt x="1608" y="500"/>
                  </a:cubicBezTo>
                  <a:cubicBezTo>
                    <a:pt x="1632" y="474"/>
                    <a:pt x="1651" y="464"/>
                    <a:pt x="1666" y="464"/>
                  </a:cubicBezTo>
                  <a:cubicBezTo>
                    <a:pt x="1714" y="464"/>
                    <a:pt x="1731" y="564"/>
                    <a:pt x="1781" y="564"/>
                  </a:cubicBezTo>
                  <a:cubicBezTo>
                    <a:pt x="1786" y="564"/>
                    <a:pt x="1792" y="562"/>
                    <a:pt x="1799" y="560"/>
                  </a:cubicBezTo>
                  <a:cubicBezTo>
                    <a:pt x="1856" y="576"/>
                    <a:pt x="1912" y="583"/>
                    <a:pt x="1966" y="583"/>
                  </a:cubicBezTo>
                  <a:cubicBezTo>
                    <a:pt x="2114" y="583"/>
                    <a:pt x="2251" y="528"/>
                    <a:pt x="2382" y="441"/>
                  </a:cubicBezTo>
                  <a:lnTo>
                    <a:pt x="2513" y="131"/>
                  </a:lnTo>
                  <a:cubicBezTo>
                    <a:pt x="2226" y="27"/>
                    <a:pt x="1935" y="0"/>
                    <a:pt x="16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32"/>
            <p:cNvSpPr/>
            <p:nvPr/>
          </p:nvSpPr>
          <p:spPr>
            <a:xfrm>
              <a:off x="6114150" y="1953300"/>
              <a:ext cx="56275" cy="14275"/>
            </a:xfrm>
            <a:custGeom>
              <a:avLst/>
              <a:gdLst/>
              <a:ahLst/>
              <a:cxnLst/>
              <a:rect l="l" t="t" r="r" b="b"/>
              <a:pathLst>
                <a:path w="2251" h="571" extrusionOk="0">
                  <a:moveTo>
                    <a:pt x="349" y="0"/>
                  </a:moveTo>
                  <a:cubicBezTo>
                    <a:pt x="267" y="0"/>
                    <a:pt x="188" y="30"/>
                    <a:pt x="119" y="133"/>
                  </a:cubicBezTo>
                  <a:cubicBezTo>
                    <a:pt x="0" y="264"/>
                    <a:pt x="24" y="419"/>
                    <a:pt x="119" y="562"/>
                  </a:cubicBezTo>
                  <a:cubicBezTo>
                    <a:pt x="174" y="568"/>
                    <a:pt x="228" y="570"/>
                    <a:pt x="282" y="570"/>
                  </a:cubicBezTo>
                  <a:cubicBezTo>
                    <a:pt x="648" y="570"/>
                    <a:pt x="1005" y="455"/>
                    <a:pt x="1368" y="455"/>
                  </a:cubicBezTo>
                  <a:cubicBezTo>
                    <a:pt x="1502" y="455"/>
                    <a:pt x="1638" y="471"/>
                    <a:pt x="1774" y="514"/>
                  </a:cubicBezTo>
                  <a:cubicBezTo>
                    <a:pt x="1805" y="524"/>
                    <a:pt x="1835" y="529"/>
                    <a:pt x="1865" y="529"/>
                  </a:cubicBezTo>
                  <a:cubicBezTo>
                    <a:pt x="2012" y="529"/>
                    <a:pt x="2152" y="410"/>
                    <a:pt x="2251" y="193"/>
                  </a:cubicBezTo>
                  <a:cubicBezTo>
                    <a:pt x="1703" y="133"/>
                    <a:pt x="1215" y="74"/>
                    <a:pt x="703" y="62"/>
                  </a:cubicBezTo>
                  <a:cubicBezTo>
                    <a:pt x="591" y="62"/>
                    <a:pt x="466" y="0"/>
                    <a:pt x="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32"/>
            <p:cNvSpPr/>
            <p:nvPr/>
          </p:nvSpPr>
          <p:spPr>
            <a:xfrm>
              <a:off x="5565575" y="2089375"/>
              <a:ext cx="100025" cy="16100"/>
            </a:xfrm>
            <a:custGeom>
              <a:avLst/>
              <a:gdLst/>
              <a:ahLst/>
              <a:cxnLst/>
              <a:rect l="l" t="t" r="r" b="b"/>
              <a:pathLst>
                <a:path w="4001" h="644" extrusionOk="0">
                  <a:moveTo>
                    <a:pt x="548" y="0"/>
                  </a:moveTo>
                  <a:cubicBezTo>
                    <a:pt x="381" y="0"/>
                    <a:pt x="214" y="0"/>
                    <a:pt x="83" y="120"/>
                  </a:cubicBezTo>
                  <a:cubicBezTo>
                    <a:pt x="0" y="643"/>
                    <a:pt x="393" y="560"/>
                    <a:pt x="679" y="608"/>
                  </a:cubicBezTo>
                  <a:cubicBezTo>
                    <a:pt x="1250" y="512"/>
                    <a:pt x="1846" y="584"/>
                    <a:pt x="2405" y="429"/>
                  </a:cubicBezTo>
                  <a:cubicBezTo>
                    <a:pt x="2941" y="417"/>
                    <a:pt x="3465" y="417"/>
                    <a:pt x="4001" y="405"/>
                  </a:cubicBezTo>
                  <a:cubicBezTo>
                    <a:pt x="3882" y="286"/>
                    <a:pt x="3724" y="286"/>
                    <a:pt x="3565" y="286"/>
                  </a:cubicBezTo>
                  <a:cubicBezTo>
                    <a:pt x="3405" y="286"/>
                    <a:pt x="3245" y="286"/>
                    <a:pt x="3120" y="167"/>
                  </a:cubicBezTo>
                  <a:cubicBezTo>
                    <a:pt x="3108" y="131"/>
                    <a:pt x="3072" y="108"/>
                    <a:pt x="3060" y="72"/>
                  </a:cubicBezTo>
                  <a:cubicBezTo>
                    <a:pt x="2977" y="12"/>
                    <a:pt x="2858" y="0"/>
                    <a:pt x="2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32"/>
            <p:cNvSpPr/>
            <p:nvPr/>
          </p:nvSpPr>
          <p:spPr>
            <a:xfrm>
              <a:off x="5510800" y="1818650"/>
              <a:ext cx="94250" cy="8150"/>
            </a:xfrm>
            <a:custGeom>
              <a:avLst/>
              <a:gdLst/>
              <a:ahLst/>
              <a:cxnLst/>
              <a:rect l="l" t="t" r="r" b="b"/>
              <a:pathLst>
                <a:path w="3770" h="326" extrusionOk="0">
                  <a:moveTo>
                    <a:pt x="2577" y="1"/>
                  </a:moveTo>
                  <a:cubicBezTo>
                    <a:pt x="1718" y="1"/>
                    <a:pt x="862" y="73"/>
                    <a:pt x="0" y="90"/>
                  </a:cubicBezTo>
                  <a:cubicBezTo>
                    <a:pt x="511" y="272"/>
                    <a:pt x="1026" y="326"/>
                    <a:pt x="1542" y="326"/>
                  </a:cubicBezTo>
                  <a:cubicBezTo>
                    <a:pt x="2278" y="326"/>
                    <a:pt x="3016" y="216"/>
                    <a:pt x="3751" y="209"/>
                  </a:cubicBezTo>
                  <a:cubicBezTo>
                    <a:pt x="3770" y="96"/>
                    <a:pt x="3759" y="28"/>
                    <a:pt x="3677" y="28"/>
                  </a:cubicBezTo>
                  <a:cubicBezTo>
                    <a:pt x="3655" y="28"/>
                    <a:pt x="3628" y="33"/>
                    <a:pt x="3596" y="42"/>
                  </a:cubicBezTo>
                  <a:cubicBezTo>
                    <a:pt x="3256" y="12"/>
                    <a:pt x="2916" y="1"/>
                    <a:pt x="25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32"/>
            <p:cNvSpPr/>
            <p:nvPr/>
          </p:nvSpPr>
          <p:spPr>
            <a:xfrm>
              <a:off x="6115325" y="1796625"/>
              <a:ext cx="62850" cy="25250"/>
            </a:xfrm>
            <a:custGeom>
              <a:avLst/>
              <a:gdLst/>
              <a:ahLst/>
              <a:cxnLst/>
              <a:rect l="l" t="t" r="r" b="b"/>
              <a:pathLst>
                <a:path w="2514" h="1010" extrusionOk="0">
                  <a:moveTo>
                    <a:pt x="965" y="1"/>
                  </a:moveTo>
                  <a:cubicBezTo>
                    <a:pt x="933" y="1"/>
                    <a:pt x="900" y="7"/>
                    <a:pt x="870" y="19"/>
                  </a:cubicBezTo>
                  <a:cubicBezTo>
                    <a:pt x="608" y="78"/>
                    <a:pt x="334" y="30"/>
                    <a:pt x="96" y="197"/>
                  </a:cubicBezTo>
                  <a:cubicBezTo>
                    <a:pt x="49" y="233"/>
                    <a:pt x="13" y="292"/>
                    <a:pt x="1" y="376"/>
                  </a:cubicBezTo>
                  <a:cubicBezTo>
                    <a:pt x="13" y="447"/>
                    <a:pt x="37" y="507"/>
                    <a:pt x="72" y="566"/>
                  </a:cubicBezTo>
                  <a:cubicBezTo>
                    <a:pt x="275" y="709"/>
                    <a:pt x="513" y="673"/>
                    <a:pt x="715" y="769"/>
                  </a:cubicBezTo>
                  <a:cubicBezTo>
                    <a:pt x="811" y="804"/>
                    <a:pt x="894" y="804"/>
                    <a:pt x="989" y="804"/>
                  </a:cubicBezTo>
                  <a:lnTo>
                    <a:pt x="1227" y="804"/>
                  </a:lnTo>
                  <a:cubicBezTo>
                    <a:pt x="1275" y="816"/>
                    <a:pt x="1358" y="816"/>
                    <a:pt x="1418" y="864"/>
                  </a:cubicBezTo>
                  <a:cubicBezTo>
                    <a:pt x="1465" y="888"/>
                    <a:pt x="1489" y="923"/>
                    <a:pt x="1525" y="947"/>
                  </a:cubicBezTo>
                  <a:lnTo>
                    <a:pt x="2239" y="947"/>
                  </a:lnTo>
                  <a:cubicBezTo>
                    <a:pt x="2281" y="989"/>
                    <a:pt x="2329" y="1010"/>
                    <a:pt x="2376" y="1010"/>
                  </a:cubicBezTo>
                  <a:cubicBezTo>
                    <a:pt x="2424" y="1010"/>
                    <a:pt x="2471" y="989"/>
                    <a:pt x="2513" y="947"/>
                  </a:cubicBezTo>
                  <a:lnTo>
                    <a:pt x="2513" y="804"/>
                  </a:lnTo>
                  <a:lnTo>
                    <a:pt x="2513" y="650"/>
                  </a:lnTo>
                  <a:cubicBezTo>
                    <a:pt x="2430" y="650"/>
                    <a:pt x="2323" y="650"/>
                    <a:pt x="2215" y="673"/>
                  </a:cubicBezTo>
                  <a:cubicBezTo>
                    <a:pt x="2215" y="673"/>
                    <a:pt x="2204" y="650"/>
                    <a:pt x="2180" y="638"/>
                  </a:cubicBezTo>
                  <a:cubicBezTo>
                    <a:pt x="2171" y="635"/>
                    <a:pt x="2163" y="633"/>
                    <a:pt x="2155" y="633"/>
                  </a:cubicBezTo>
                  <a:cubicBezTo>
                    <a:pt x="2131" y="633"/>
                    <a:pt x="2111" y="647"/>
                    <a:pt x="2085" y="673"/>
                  </a:cubicBezTo>
                  <a:cubicBezTo>
                    <a:pt x="2001" y="614"/>
                    <a:pt x="1894" y="566"/>
                    <a:pt x="1799" y="519"/>
                  </a:cubicBezTo>
                  <a:cubicBezTo>
                    <a:pt x="1644" y="447"/>
                    <a:pt x="1537" y="281"/>
                    <a:pt x="1406" y="173"/>
                  </a:cubicBezTo>
                  <a:cubicBezTo>
                    <a:pt x="1299" y="102"/>
                    <a:pt x="1180" y="42"/>
                    <a:pt x="1061" y="19"/>
                  </a:cubicBezTo>
                  <a:cubicBezTo>
                    <a:pt x="1031" y="7"/>
                    <a:pt x="998"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32"/>
            <p:cNvSpPr/>
            <p:nvPr/>
          </p:nvSpPr>
          <p:spPr>
            <a:xfrm>
              <a:off x="5329525" y="1900625"/>
              <a:ext cx="71750" cy="15475"/>
            </a:xfrm>
            <a:custGeom>
              <a:avLst/>
              <a:gdLst/>
              <a:ahLst/>
              <a:cxnLst/>
              <a:rect l="l" t="t" r="r" b="b"/>
              <a:pathLst>
                <a:path w="2870" h="619" extrusionOk="0">
                  <a:moveTo>
                    <a:pt x="546" y="0"/>
                  </a:moveTo>
                  <a:cubicBezTo>
                    <a:pt x="377" y="0"/>
                    <a:pt x="196" y="35"/>
                    <a:pt x="0" y="145"/>
                  </a:cubicBezTo>
                  <a:cubicBezTo>
                    <a:pt x="762" y="288"/>
                    <a:pt x="1358" y="395"/>
                    <a:pt x="1953" y="514"/>
                  </a:cubicBezTo>
                  <a:lnTo>
                    <a:pt x="2096" y="514"/>
                  </a:lnTo>
                  <a:cubicBezTo>
                    <a:pt x="2204" y="591"/>
                    <a:pt x="2316" y="618"/>
                    <a:pt x="2434" y="618"/>
                  </a:cubicBezTo>
                  <a:cubicBezTo>
                    <a:pt x="2498" y="618"/>
                    <a:pt x="2564" y="610"/>
                    <a:pt x="2632" y="597"/>
                  </a:cubicBezTo>
                  <a:cubicBezTo>
                    <a:pt x="2786" y="514"/>
                    <a:pt x="2870" y="407"/>
                    <a:pt x="2810" y="228"/>
                  </a:cubicBezTo>
                  <a:cubicBezTo>
                    <a:pt x="2464" y="172"/>
                    <a:pt x="2111" y="72"/>
                    <a:pt x="1762" y="72"/>
                  </a:cubicBezTo>
                  <a:cubicBezTo>
                    <a:pt x="1666" y="72"/>
                    <a:pt x="1571" y="79"/>
                    <a:pt x="1477" y="97"/>
                  </a:cubicBezTo>
                  <a:cubicBezTo>
                    <a:pt x="1436" y="104"/>
                    <a:pt x="1395" y="107"/>
                    <a:pt x="1354" y="107"/>
                  </a:cubicBezTo>
                  <a:cubicBezTo>
                    <a:pt x="1104" y="107"/>
                    <a:pt x="842" y="0"/>
                    <a:pt x="5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32"/>
            <p:cNvSpPr/>
            <p:nvPr/>
          </p:nvSpPr>
          <p:spPr>
            <a:xfrm>
              <a:off x="5410200" y="1942025"/>
              <a:ext cx="59800" cy="11350"/>
            </a:xfrm>
            <a:custGeom>
              <a:avLst/>
              <a:gdLst/>
              <a:ahLst/>
              <a:cxnLst/>
              <a:rect l="l" t="t" r="r" b="b"/>
              <a:pathLst>
                <a:path w="2392" h="454" extrusionOk="0">
                  <a:moveTo>
                    <a:pt x="1210" y="1"/>
                  </a:moveTo>
                  <a:cubicBezTo>
                    <a:pt x="805" y="1"/>
                    <a:pt x="401" y="32"/>
                    <a:pt x="0" y="132"/>
                  </a:cubicBezTo>
                  <a:lnTo>
                    <a:pt x="36" y="180"/>
                  </a:lnTo>
                  <a:cubicBezTo>
                    <a:pt x="95" y="251"/>
                    <a:pt x="83" y="358"/>
                    <a:pt x="155" y="430"/>
                  </a:cubicBezTo>
                  <a:lnTo>
                    <a:pt x="298" y="430"/>
                  </a:lnTo>
                  <a:cubicBezTo>
                    <a:pt x="298" y="406"/>
                    <a:pt x="298" y="394"/>
                    <a:pt x="333" y="370"/>
                  </a:cubicBezTo>
                  <a:cubicBezTo>
                    <a:pt x="352" y="362"/>
                    <a:pt x="368" y="359"/>
                    <a:pt x="380" y="359"/>
                  </a:cubicBezTo>
                  <a:cubicBezTo>
                    <a:pt x="408" y="359"/>
                    <a:pt x="424" y="377"/>
                    <a:pt x="441" y="418"/>
                  </a:cubicBezTo>
                  <a:cubicBezTo>
                    <a:pt x="740" y="418"/>
                    <a:pt x="1043" y="454"/>
                    <a:pt x="1342" y="454"/>
                  </a:cubicBezTo>
                  <a:cubicBezTo>
                    <a:pt x="1613" y="454"/>
                    <a:pt x="1882" y="424"/>
                    <a:pt x="2143" y="310"/>
                  </a:cubicBezTo>
                  <a:cubicBezTo>
                    <a:pt x="2173" y="315"/>
                    <a:pt x="2199" y="317"/>
                    <a:pt x="2223" y="317"/>
                  </a:cubicBezTo>
                  <a:cubicBezTo>
                    <a:pt x="2392" y="317"/>
                    <a:pt x="2383" y="206"/>
                    <a:pt x="2310" y="49"/>
                  </a:cubicBezTo>
                  <a:cubicBezTo>
                    <a:pt x="1943" y="26"/>
                    <a:pt x="1576" y="1"/>
                    <a:pt x="1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32"/>
            <p:cNvSpPr/>
            <p:nvPr/>
          </p:nvSpPr>
          <p:spPr>
            <a:xfrm>
              <a:off x="5331000" y="1787925"/>
              <a:ext cx="81900" cy="15725"/>
            </a:xfrm>
            <a:custGeom>
              <a:avLst/>
              <a:gdLst/>
              <a:ahLst/>
              <a:cxnLst/>
              <a:rect l="l" t="t" r="r" b="b"/>
              <a:pathLst>
                <a:path w="3276" h="629" extrusionOk="0">
                  <a:moveTo>
                    <a:pt x="2444" y="1"/>
                  </a:moveTo>
                  <a:cubicBezTo>
                    <a:pt x="2304" y="1"/>
                    <a:pt x="2162" y="15"/>
                    <a:pt x="2013" y="45"/>
                  </a:cubicBezTo>
                  <a:cubicBezTo>
                    <a:pt x="1710" y="123"/>
                    <a:pt x="1406" y="151"/>
                    <a:pt x="1098" y="151"/>
                  </a:cubicBezTo>
                  <a:cubicBezTo>
                    <a:pt x="983" y="151"/>
                    <a:pt x="868" y="147"/>
                    <a:pt x="751" y="140"/>
                  </a:cubicBezTo>
                  <a:cubicBezTo>
                    <a:pt x="607" y="109"/>
                    <a:pt x="459" y="45"/>
                    <a:pt x="324" y="45"/>
                  </a:cubicBezTo>
                  <a:cubicBezTo>
                    <a:pt x="203" y="45"/>
                    <a:pt x="91" y="97"/>
                    <a:pt x="1" y="271"/>
                  </a:cubicBezTo>
                  <a:cubicBezTo>
                    <a:pt x="370" y="629"/>
                    <a:pt x="870" y="390"/>
                    <a:pt x="1287" y="557"/>
                  </a:cubicBezTo>
                  <a:cubicBezTo>
                    <a:pt x="1346" y="565"/>
                    <a:pt x="1402" y="570"/>
                    <a:pt x="1455" y="570"/>
                  </a:cubicBezTo>
                  <a:cubicBezTo>
                    <a:pt x="1562" y="570"/>
                    <a:pt x="1660" y="549"/>
                    <a:pt x="1763" y="486"/>
                  </a:cubicBezTo>
                  <a:cubicBezTo>
                    <a:pt x="2239" y="450"/>
                    <a:pt x="2716" y="438"/>
                    <a:pt x="3192" y="402"/>
                  </a:cubicBezTo>
                  <a:cubicBezTo>
                    <a:pt x="3275" y="319"/>
                    <a:pt x="3275" y="224"/>
                    <a:pt x="3192" y="140"/>
                  </a:cubicBezTo>
                  <a:cubicBezTo>
                    <a:pt x="2939" y="48"/>
                    <a:pt x="2696" y="1"/>
                    <a:pt x="2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32"/>
            <p:cNvSpPr/>
            <p:nvPr/>
          </p:nvSpPr>
          <p:spPr>
            <a:xfrm>
              <a:off x="6063250" y="1992325"/>
              <a:ext cx="59550" cy="11950"/>
            </a:xfrm>
            <a:custGeom>
              <a:avLst/>
              <a:gdLst/>
              <a:ahLst/>
              <a:cxnLst/>
              <a:rect l="l" t="t" r="r" b="b"/>
              <a:pathLst>
                <a:path w="2382" h="478" extrusionOk="0">
                  <a:moveTo>
                    <a:pt x="1021" y="1"/>
                  </a:moveTo>
                  <a:cubicBezTo>
                    <a:pt x="781" y="1"/>
                    <a:pt x="539" y="13"/>
                    <a:pt x="298" y="13"/>
                  </a:cubicBezTo>
                  <a:cubicBezTo>
                    <a:pt x="286" y="192"/>
                    <a:pt x="179" y="275"/>
                    <a:pt x="0" y="299"/>
                  </a:cubicBezTo>
                  <a:cubicBezTo>
                    <a:pt x="381" y="442"/>
                    <a:pt x="765" y="477"/>
                    <a:pt x="1152" y="477"/>
                  </a:cubicBezTo>
                  <a:cubicBezTo>
                    <a:pt x="1539" y="477"/>
                    <a:pt x="1929" y="442"/>
                    <a:pt x="2322" y="442"/>
                  </a:cubicBezTo>
                  <a:cubicBezTo>
                    <a:pt x="2370" y="418"/>
                    <a:pt x="2382" y="370"/>
                    <a:pt x="2370" y="311"/>
                  </a:cubicBezTo>
                  <a:cubicBezTo>
                    <a:pt x="2334" y="263"/>
                    <a:pt x="2286" y="215"/>
                    <a:pt x="2251" y="203"/>
                  </a:cubicBezTo>
                  <a:cubicBezTo>
                    <a:pt x="2167" y="192"/>
                    <a:pt x="2084" y="203"/>
                    <a:pt x="2024" y="144"/>
                  </a:cubicBezTo>
                  <a:cubicBezTo>
                    <a:pt x="1696" y="25"/>
                    <a:pt x="1360" y="1"/>
                    <a:pt x="10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32"/>
            <p:cNvSpPr/>
            <p:nvPr/>
          </p:nvSpPr>
          <p:spPr>
            <a:xfrm>
              <a:off x="6055800" y="1739450"/>
              <a:ext cx="78300" cy="15150"/>
            </a:xfrm>
            <a:custGeom>
              <a:avLst/>
              <a:gdLst/>
              <a:ahLst/>
              <a:cxnLst/>
              <a:rect l="l" t="t" r="r" b="b"/>
              <a:pathLst>
                <a:path w="3132" h="606" extrusionOk="0">
                  <a:moveTo>
                    <a:pt x="819" y="0"/>
                  </a:moveTo>
                  <a:cubicBezTo>
                    <a:pt x="698" y="0"/>
                    <a:pt x="578" y="52"/>
                    <a:pt x="453" y="67"/>
                  </a:cubicBezTo>
                  <a:cubicBezTo>
                    <a:pt x="405" y="79"/>
                    <a:pt x="346" y="79"/>
                    <a:pt x="298" y="103"/>
                  </a:cubicBezTo>
                  <a:cubicBezTo>
                    <a:pt x="251" y="115"/>
                    <a:pt x="215" y="139"/>
                    <a:pt x="179" y="139"/>
                  </a:cubicBezTo>
                  <a:cubicBezTo>
                    <a:pt x="144" y="174"/>
                    <a:pt x="108" y="198"/>
                    <a:pt x="72" y="234"/>
                  </a:cubicBezTo>
                  <a:cubicBezTo>
                    <a:pt x="48" y="246"/>
                    <a:pt x="13" y="293"/>
                    <a:pt x="1" y="341"/>
                  </a:cubicBezTo>
                  <a:cubicBezTo>
                    <a:pt x="86" y="438"/>
                    <a:pt x="177" y="469"/>
                    <a:pt x="270" y="469"/>
                  </a:cubicBezTo>
                  <a:cubicBezTo>
                    <a:pt x="373" y="469"/>
                    <a:pt x="478" y="432"/>
                    <a:pt x="584" y="401"/>
                  </a:cubicBezTo>
                  <a:cubicBezTo>
                    <a:pt x="647" y="374"/>
                    <a:pt x="709" y="320"/>
                    <a:pt x="772" y="320"/>
                  </a:cubicBezTo>
                  <a:cubicBezTo>
                    <a:pt x="792" y="320"/>
                    <a:pt x="813" y="326"/>
                    <a:pt x="834" y="341"/>
                  </a:cubicBezTo>
                  <a:cubicBezTo>
                    <a:pt x="1056" y="470"/>
                    <a:pt x="1285" y="501"/>
                    <a:pt x="1517" y="501"/>
                  </a:cubicBezTo>
                  <a:cubicBezTo>
                    <a:pt x="1725" y="501"/>
                    <a:pt x="1935" y="476"/>
                    <a:pt x="2145" y="476"/>
                  </a:cubicBezTo>
                  <a:cubicBezTo>
                    <a:pt x="2240" y="476"/>
                    <a:pt x="2335" y="481"/>
                    <a:pt x="2430" y="496"/>
                  </a:cubicBezTo>
                  <a:cubicBezTo>
                    <a:pt x="2512" y="562"/>
                    <a:pt x="2601" y="605"/>
                    <a:pt x="2700" y="605"/>
                  </a:cubicBezTo>
                  <a:cubicBezTo>
                    <a:pt x="2743" y="605"/>
                    <a:pt x="2787" y="597"/>
                    <a:pt x="2834" y="579"/>
                  </a:cubicBezTo>
                  <a:cubicBezTo>
                    <a:pt x="2906" y="555"/>
                    <a:pt x="2977" y="543"/>
                    <a:pt x="3037" y="520"/>
                  </a:cubicBezTo>
                  <a:cubicBezTo>
                    <a:pt x="3108" y="424"/>
                    <a:pt x="3132" y="317"/>
                    <a:pt x="3084" y="222"/>
                  </a:cubicBezTo>
                  <a:cubicBezTo>
                    <a:pt x="3037" y="162"/>
                    <a:pt x="2977" y="139"/>
                    <a:pt x="2906" y="139"/>
                  </a:cubicBezTo>
                  <a:cubicBezTo>
                    <a:pt x="2831" y="174"/>
                    <a:pt x="2758" y="186"/>
                    <a:pt x="2687" y="186"/>
                  </a:cubicBezTo>
                  <a:cubicBezTo>
                    <a:pt x="2563" y="186"/>
                    <a:pt x="2443" y="149"/>
                    <a:pt x="2322" y="127"/>
                  </a:cubicBezTo>
                  <a:cubicBezTo>
                    <a:pt x="2270" y="116"/>
                    <a:pt x="2216" y="112"/>
                    <a:pt x="2163" y="112"/>
                  </a:cubicBezTo>
                  <a:cubicBezTo>
                    <a:pt x="2023" y="112"/>
                    <a:pt x="1882" y="138"/>
                    <a:pt x="1742" y="138"/>
                  </a:cubicBezTo>
                  <a:cubicBezTo>
                    <a:pt x="1633" y="138"/>
                    <a:pt x="1524" y="123"/>
                    <a:pt x="1418" y="67"/>
                  </a:cubicBezTo>
                  <a:cubicBezTo>
                    <a:pt x="1275" y="67"/>
                    <a:pt x="1144" y="55"/>
                    <a:pt x="1013" y="55"/>
                  </a:cubicBezTo>
                  <a:cubicBezTo>
                    <a:pt x="947" y="14"/>
                    <a:pt x="883" y="0"/>
                    <a:pt x="8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32"/>
            <p:cNvSpPr/>
            <p:nvPr/>
          </p:nvSpPr>
          <p:spPr>
            <a:xfrm>
              <a:off x="5272675" y="1837750"/>
              <a:ext cx="63125" cy="26100"/>
            </a:xfrm>
            <a:custGeom>
              <a:avLst/>
              <a:gdLst/>
              <a:ahLst/>
              <a:cxnLst/>
              <a:rect l="l" t="t" r="r" b="b"/>
              <a:pathLst>
                <a:path w="2525" h="1044" extrusionOk="0">
                  <a:moveTo>
                    <a:pt x="409" y="0"/>
                  </a:moveTo>
                  <a:cubicBezTo>
                    <a:pt x="353" y="0"/>
                    <a:pt x="308" y="16"/>
                    <a:pt x="262" y="52"/>
                  </a:cubicBezTo>
                  <a:cubicBezTo>
                    <a:pt x="0" y="350"/>
                    <a:pt x="143" y="612"/>
                    <a:pt x="358" y="886"/>
                  </a:cubicBezTo>
                  <a:cubicBezTo>
                    <a:pt x="786" y="910"/>
                    <a:pt x="1239" y="933"/>
                    <a:pt x="1667" y="957"/>
                  </a:cubicBezTo>
                  <a:cubicBezTo>
                    <a:pt x="1827" y="965"/>
                    <a:pt x="2014" y="1043"/>
                    <a:pt x="2195" y="1043"/>
                  </a:cubicBezTo>
                  <a:cubicBezTo>
                    <a:pt x="2310" y="1043"/>
                    <a:pt x="2423" y="1011"/>
                    <a:pt x="2524" y="910"/>
                  </a:cubicBezTo>
                  <a:cubicBezTo>
                    <a:pt x="2501" y="850"/>
                    <a:pt x="2465" y="791"/>
                    <a:pt x="2405" y="791"/>
                  </a:cubicBezTo>
                  <a:cubicBezTo>
                    <a:pt x="2310" y="731"/>
                    <a:pt x="2191" y="719"/>
                    <a:pt x="2084" y="624"/>
                  </a:cubicBezTo>
                  <a:cubicBezTo>
                    <a:pt x="1912" y="561"/>
                    <a:pt x="1732" y="542"/>
                    <a:pt x="1554" y="542"/>
                  </a:cubicBezTo>
                  <a:cubicBezTo>
                    <a:pt x="1362" y="542"/>
                    <a:pt x="1173" y="564"/>
                    <a:pt x="1000" y="576"/>
                  </a:cubicBezTo>
                  <a:cubicBezTo>
                    <a:pt x="987" y="577"/>
                    <a:pt x="973" y="577"/>
                    <a:pt x="960" y="577"/>
                  </a:cubicBezTo>
                  <a:cubicBezTo>
                    <a:pt x="558" y="577"/>
                    <a:pt x="524" y="400"/>
                    <a:pt x="524" y="100"/>
                  </a:cubicBezTo>
                  <a:cubicBezTo>
                    <a:pt x="488" y="64"/>
                    <a:pt x="477" y="29"/>
                    <a:pt x="465" y="5"/>
                  </a:cubicBezTo>
                  <a:cubicBezTo>
                    <a:pt x="445" y="2"/>
                    <a:pt x="427" y="0"/>
                    <a:pt x="4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32"/>
            <p:cNvSpPr/>
            <p:nvPr/>
          </p:nvSpPr>
          <p:spPr>
            <a:xfrm>
              <a:off x="5850125" y="1794700"/>
              <a:ext cx="50500" cy="21750"/>
            </a:xfrm>
            <a:custGeom>
              <a:avLst/>
              <a:gdLst/>
              <a:ahLst/>
              <a:cxnLst/>
              <a:rect l="l" t="t" r="r" b="b"/>
              <a:pathLst>
                <a:path w="2020" h="870" extrusionOk="0">
                  <a:moveTo>
                    <a:pt x="654" y="3"/>
                  </a:moveTo>
                  <a:cubicBezTo>
                    <a:pt x="355" y="3"/>
                    <a:pt x="105" y="101"/>
                    <a:pt x="12" y="524"/>
                  </a:cubicBezTo>
                  <a:cubicBezTo>
                    <a:pt x="0" y="608"/>
                    <a:pt x="12" y="691"/>
                    <a:pt x="72" y="750"/>
                  </a:cubicBezTo>
                  <a:cubicBezTo>
                    <a:pt x="179" y="786"/>
                    <a:pt x="286" y="822"/>
                    <a:pt x="381" y="869"/>
                  </a:cubicBezTo>
                  <a:cubicBezTo>
                    <a:pt x="435" y="836"/>
                    <a:pt x="482" y="814"/>
                    <a:pt x="525" y="814"/>
                  </a:cubicBezTo>
                  <a:cubicBezTo>
                    <a:pt x="558" y="814"/>
                    <a:pt x="589" y="827"/>
                    <a:pt x="620" y="858"/>
                  </a:cubicBezTo>
                  <a:lnTo>
                    <a:pt x="1513" y="858"/>
                  </a:lnTo>
                  <a:cubicBezTo>
                    <a:pt x="1536" y="762"/>
                    <a:pt x="1489" y="715"/>
                    <a:pt x="1417" y="667"/>
                  </a:cubicBezTo>
                  <a:cubicBezTo>
                    <a:pt x="1409" y="661"/>
                    <a:pt x="1399" y="659"/>
                    <a:pt x="1388" y="659"/>
                  </a:cubicBezTo>
                  <a:cubicBezTo>
                    <a:pt x="1364" y="659"/>
                    <a:pt x="1335" y="670"/>
                    <a:pt x="1312" y="670"/>
                  </a:cubicBezTo>
                  <a:cubicBezTo>
                    <a:pt x="1287" y="670"/>
                    <a:pt x="1268" y="658"/>
                    <a:pt x="1263" y="608"/>
                  </a:cubicBezTo>
                  <a:lnTo>
                    <a:pt x="1322" y="584"/>
                  </a:lnTo>
                  <a:lnTo>
                    <a:pt x="1370" y="643"/>
                  </a:lnTo>
                  <a:cubicBezTo>
                    <a:pt x="1429" y="655"/>
                    <a:pt x="1477" y="655"/>
                    <a:pt x="1536" y="655"/>
                  </a:cubicBezTo>
                  <a:cubicBezTo>
                    <a:pt x="1563" y="649"/>
                    <a:pt x="1591" y="646"/>
                    <a:pt x="1621" y="646"/>
                  </a:cubicBezTo>
                  <a:cubicBezTo>
                    <a:pt x="1684" y="646"/>
                    <a:pt x="1752" y="657"/>
                    <a:pt x="1813" y="657"/>
                  </a:cubicBezTo>
                  <a:cubicBezTo>
                    <a:pt x="1928" y="657"/>
                    <a:pt x="2019" y="620"/>
                    <a:pt x="2013" y="405"/>
                  </a:cubicBezTo>
                  <a:cubicBezTo>
                    <a:pt x="1786" y="0"/>
                    <a:pt x="1358" y="179"/>
                    <a:pt x="1036" y="36"/>
                  </a:cubicBezTo>
                  <a:cubicBezTo>
                    <a:pt x="906" y="19"/>
                    <a:pt x="776" y="3"/>
                    <a:pt x="654" y="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32"/>
            <p:cNvSpPr/>
            <p:nvPr/>
          </p:nvSpPr>
          <p:spPr>
            <a:xfrm>
              <a:off x="5708450" y="1727200"/>
              <a:ext cx="61025" cy="17550"/>
            </a:xfrm>
            <a:custGeom>
              <a:avLst/>
              <a:gdLst/>
              <a:ahLst/>
              <a:cxnLst/>
              <a:rect l="l" t="t" r="r" b="b"/>
              <a:pathLst>
                <a:path w="2441" h="702" extrusionOk="0">
                  <a:moveTo>
                    <a:pt x="1220" y="1"/>
                  </a:moveTo>
                  <a:cubicBezTo>
                    <a:pt x="813" y="1"/>
                    <a:pt x="405" y="99"/>
                    <a:pt x="0" y="295"/>
                  </a:cubicBezTo>
                  <a:cubicBezTo>
                    <a:pt x="83" y="391"/>
                    <a:pt x="191" y="486"/>
                    <a:pt x="298" y="593"/>
                  </a:cubicBezTo>
                  <a:cubicBezTo>
                    <a:pt x="674" y="601"/>
                    <a:pt x="1050" y="701"/>
                    <a:pt x="1423" y="701"/>
                  </a:cubicBezTo>
                  <a:cubicBezTo>
                    <a:pt x="1616" y="701"/>
                    <a:pt x="1809" y="674"/>
                    <a:pt x="2000" y="593"/>
                  </a:cubicBezTo>
                  <a:cubicBezTo>
                    <a:pt x="2060" y="367"/>
                    <a:pt x="2334" y="450"/>
                    <a:pt x="2441" y="295"/>
                  </a:cubicBezTo>
                  <a:cubicBezTo>
                    <a:pt x="2036" y="99"/>
                    <a:pt x="1628" y="1"/>
                    <a:pt x="12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32"/>
            <p:cNvSpPr/>
            <p:nvPr/>
          </p:nvSpPr>
          <p:spPr>
            <a:xfrm>
              <a:off x="6004900" y="1798875"/>
              <a:ext cx="57775" cy="15825"/>
            </a:xfrm>
            <a:custGeom>
              <a:avLst/>
              <a:gdLst/>
              <a:ahLst/>
              <a:cxnLst/>
              <a:rect l="l" t="t" r="r" b="b"/>
              <a:pathLst>
                <a:path w="2311" h="633" extrusionOk="0">
                  <a:moveTo>
                    <a:pt x="346" y="0"/>
                  </a:moveTo>
                  <a:cubicBezTo>
                    <a:pt x="251" y="119"/>
                    <a:pt x="1" y="24"/>
                    <a:pt x="13" y="262"/>
                  </a:cubicBezTo>
                  <a:cubicBezTo>
                    <a:pt x="108" y="464"/>
                    <a:pt x="322" y="429"/>
                    <a:pt x="465" y="560"/>
                  </a:cubicBezTo>
                  <a:cubicBezTo>
                    <a:pt x="525" y="560"/>
                    <a:pt x="560" y="583"/>
                    <a:pt x="620" y="583"/>
                  </a:cubicBezTo>
                  <a:cubicBezTo>
                    <a:pt x="658" y="583"/>
                    <a:pt x="696" y="568"/>
                    <a:pt x="752" y="568"/>
                  </a:cubicBezTo>
                  <a:cubicBezTo>
                    <a:pt x="767" y="568"/>
                    <a:pt x="782" y="569"/>
                    <a:pt x="798" y="572"/>
                  </a:cubicBezTo>
                  <a:cubicBezTo>
                    <a:pt x="858" y="512"/>
                    <a:pt x="894" y="441"/>
                    <a:pt x="906" y="369"/>
                  </a:cubicBezTo>
                  <a:cubicBezTo>
                    <a:pt x="952" y="330"/>
                    <a:pt x="1004" y="261"/>
                    <a:pt x="1068" y="261"/>
                  </a:cubicBezTo>
                  <a:cubicBezTo>
                    <a:pt x="1101" y="261"/>
                    <a:pt x="1138" y="280"/>
                    <a:pt x="1179" y="333"/>
                  </a:cubicBezTo>
                  <a:cubicBezTo>
                    <a:pt x="1191" y="452"/>
                    <a:pt x="1298" y="500"/>
                    <a:pt x="1370" y="572"/>
                  </a:cubicBezTo>
                  <a:cubicBezTo>
                    <a:pt x="1448" y="617"/>
                    <a:pt x="1526" y="633"/>
                    <a:pt x="1603" y="633"/>
                  </a:cubicBezTo>
                  <a:cubicBezTo>
                    <a:pt x="1757" y="633"/>
                    <a:pt x="1909" y="572"/>
                    <a:pt x="2064" y="572"/>
                  </a:cubicBezTo>
                  <a:cubicBezTo>
                    <a:pt x="2114" y="572"/>
                    <a:pt x="2164" y="578"/>
                    <a:pt x="2215" y="595"/>
                  </a:cubicBezTo>
                  <a:cubicBezTo>
                    <a:pt x="2227" y="560"/>
                    <a:pt x="2263" y="548"/>
                    <a:pt x="2275" y="512"/>
                  </a:cubicBezTo>
                  <a:cubicBezTo>
                    <a:pt x="2311" y="429"/>
                    <a:pt x="2287" y="321"/>
                    <a:pt x="2251" y="238"/>
                  </a:cubicBezTo>
                  <a:cubicBezTo>
                    <a:pt x="2168" y="119"/>
                    <a:pt x="2037" y="83"/>
                    <a:pt x="1930" y="12"/>
                  </a:cubicBezTo>
                  <a:cubicBezTo>
                    <a:pt x="1394" y="12"/>
                    <a:pt x="882" y="0"/>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32"/>
            <p:cNvSpPr/>
            <p:nvPr/>
          </p:nvSpPr>
          <p:spPr>
            <a:xfrm>
              <a:off x="5585800" y="2060100"/>
              <a:ext cx="47650" cy="13900"/>
            </a:xfrm>
            <a:custGeom>
              <a:avLst/>
              <a:gdLst/>
              <a:ahLst/>
              <a:cxnLst/>
              <a:rect l="l" t="t" r="r" b="b"/>
              <a:pathLst>
                <a:path w="1906" h="556" extrusionOk="0">
                  <a:moveTo>
                    <a:pt x="789" y="0"/>
                  </a:moveTo>
                  <a:cubicBezTo>
                    <a:pt x="530" y="0"/>
                    <a:pt x="275" y="31"/>
                    <a:pt x="25" y="148"/>
                  </a:cubicBezTo>
                  <a:cubicBezTo>
                    <a:pt x="1" y="255"/>
                    <a:pt x="1" y="350"/>
                    <a:pt x="25" y="457"/>
                  </a:cubicBezTo>
                  <a:cubicBezTo>
                    <a:pt x="212" y="523"/>
                    <a:pt x="421" y="555"/>
                    <a:pt x="654" y="555"/>
                  </a:cubicBezTo>
                  <a:cubicBezTo>
                    <a:pt x="1013" y="555"/>
                    <a:pt x="1429" y="478"/>
                    <a:pt x="1906" y="326"/>
                  </a:cubicBezTo>
                  <a:cubicBezTo>
                    <a:pt x="1846" y="183"/>
                    <a:pt x="1691" y="159"/>
                    <a:pt x="1608" y="40"/>
                  </a:cubicBezTo>
                  <a:cubicBezTo>
                    <a:pt x="1334" y="34"/>
                    <a:pt x="1060" y="0"/>
                    <a:pt x="7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32"/>
            <p:cNvSpPr/>
            <p:nvPr/>
          </p:nvSpPr>
          <p:spPr>
            <a:xfrm>
              <a:off x="6134975" y="1775650"/>
              <a:ext cx="52125" cy="18975"/>
            </a:xfrm>
            <a:custGeom>
              <a:avLst/>
              <a:gdLst/>
              <a:ahLst/>
              <a:cxnLst/>
              <a:rect l="l" t="t" r="r" b="b"/>
              <a:pathLst>
                <a:path w="2085" h="759" extrusionOk="0">
                  <a:moveTo>
                    <a:pt x="346" y="0"/>
                  </a:moveTo>
                  <a:cubicBezTo>
                    <a:pt x="239" y="0"/>
                    <a:pt x="156" y="24"/>
                    <a:pt x="72" y="96"/>
                  </a:cubicBezTo>
                  <a:cubicBezTo>
                    <a:pt x="1" y="227"/>
                    <a:pt x="1" y="358"/>
                    <a:pt x="60" y="500"/>
                  </a:cubicBezTo>
                  <a:cubicBezTo>
                    <a:pt x="156" y="655"/>
                    <a:pt x="298" y="739"/>
                    <a:pt x="489" y="750"/>
                  </a:cubicBezTo>
                  <a:cubicBezTo>
                    <a:pt x="512" y="756"/>
                    <a:pt x="534" y="758"/>
                    <a:pt x="556" y="758"/>
                  </a:cubicBezTo>
                  <a:cubicBezTo>
                    <a:pt x="729" y="758"/>
                    <a:pt x="860" y="603"/>
                    <a:pt x="1031" y="603"/>
                  </a:cubicBezTo>
                  <a:cubicBezTo>
                    <a:pt x="1070" y="603"/>
                    <a:pt x="1111" y="611"/>
                    <a:pt x="1156" y="631"/>
                  </a:cubicBezTo>
                  <a:lnTo>
                    <a:pt x="1287" y="631"/>
                  </a:lnTo>
                  <a:cubicBezTo>
                    <a:pt x="1292" y="631"/>
                    <a:pt x="1297" y="631"/>
                    <a:pt x="1302" y="631"/>
                  </a:cubicBezTo>
                  <a:cubicBezTo>
                    <a:pt x="1369" y="631"/>
                    <a:pt x="1427" y="676"/>
                    <a:pt x="1488" y="676"/>
                  </a:cubicBezTo>
                  <a:cubicBezTo>
                    <a:pt x="1519" y="676"/>
                    <a:pt x="1550" y="665"/>
                    <a:pt x="1584" y="631"/>
                  </a:cubicBezTo>
                  <a:lnTo>
                    <a:pt x="1715" y="631"/>
                  </a:lnTo>
                  <a:cubicBezTo>
                    <a:pt x="1894" y="477"/>
                    <a:pt x="2084" y="346"/>
                    <a:pt x="2013" y="60"/>
                  </a:cubicBezTo>
                  <a:cubicBezTo>
                    <a:pt x="1930" y="60"/>
                    <a:pt x="1834" y="60"/>
                    <a:pt x="1727" y="96"/>
                  </a:cubicBezTo>
                  <a:cubicBezTo>
                    <a:pt x="1727" y="107"/>
                    <a:pt x="1703" y="107"/>
                    <a:pt x="1668" y="119"/>
                  </a:cubicBezTo>
                  <a:cubicBezTo>
                    <a:pt x="1661" y="126"/>
                    <a:pt x="1652" y="129"/>
                    <a:pt x="1641" y="129"/>
                  </a:cubicBezTo>
                  <a:cubicBezTo>
                    <a:pt x="1617" y="129"/>
                    <a:pt x="1586" y="112"/>
                    <a:pt x="1560" y="96"/>
                  </a:cubicBezTo>
                  <a:lnTo>
                    <a:pt x="1429" y="96"/>
                  </a:lnTo>
                  <a:cubicBezTo>
                    <a:pt x="1376" y="103"/>
                    <a:pt x="1313" y="130"/>
                    <a:pt x="1247" y="130"/>
                  </a:cubicBezTo>
                  <a:cubicBezTo>
                    <a:pt x="1209" y="130"/>
                    <a:pt x="1171" y="121"/>
                    <a:pt x="1132" y="96"/>
                  </a:cubicBezTo>
                  <a:cubicBezTo>
                    <a:pt x="1048" y="96"/>
                    <a:pt x="953" y="84"/>
                    <a:pt x="870" y="84"/>
                  </a:cubicBezTo>
                  <a:cubicBezTo>
                    <a:pt x="870" y="60"/>
                    <a:pt x="846" y="60"/>
                    <a:pt x="822" y="48"/>
                  </a:cubicBezTo>
                  <a:cubicBezTo>
                    <a:pt x="813" y="45"/>
                    <a:pt x="805" y="43"/>
                    <a:pt x="797" y="43"/>
                  </a:cubicBezTo>
                  <a:cubicBezTo>
                    <a:pt x="774" y="43"/>
                    <a:pt x="754" y="57"/>
                    <a:pt x="727" y="84"/>
                  </a:cubicBezTo>
                  <a:cubicBezTo>
                    <a:pt x="667" y="60"/>
                    <a:pt x="632" y="60"/>
                    <a:pt x="572" y="60"/>
                  </a:cubicBezTo>
                  <a:lnTo>
                    <a:pt x="549" y="91"/>
                  </a:lnTo>
                  <a:lnTo>
                    <a:pt x="549" y="91"/>
                  </a:lnTo>
                  <a:cubicBezTo>
                    <a:pt x="552" y="86"/>
                    <a:pt x="552" y="83"/>
                    <a:pt x="550" y="83"/>
                  </a:cubicBezTo>
                  <a:lnTo>
                    <a:pt x="550" y="83"/>
                  </a:lnTo>
                  <a:cubicBezTo>
                    <a:pt x="539" y="83"/>
                    <a:pt x="474" y="146"/>
                    <a:pt x="537" y="155"/>
                  </a:cubicBezTo>
                  <a:cubicBezTo>
                    <a:pt x="584" y="161"/>
                    <a:pt x="587" y="173"/>
                    <a:pt x="571" y="173"/>
                  </a:cubicBezTo>
                  <a:cubicBezTo>
                    <a:pt x="554" y="173"/>
                    <a:pt x="519" y="161"/>
                    <a:pt x="489" y="119"/>
                  </a:cubicBezTo>
                  <a:cubicBezTo>
                    <a:pt x="453" y="60"/>
                    <a:pt x="417" y="24"/>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32"/>
            <p:cNvSpPr/>
            <p:nvPr/>
          </p:nvSpPr>
          <p:spPr>
            <a:xfrm>
              <a:off x="5703975" y="1954825"/>
              <a:ext cx="63125" cy="12550"/>
            </a:xfrm>
            <a:custGeom>
              <a:avLst/>
              <a:gdLst/>
              <a:ahLst/>
              <a:cxnLst/>
              <a:rect l="l" t="t" r="r" b="b"/>
              <a:pathLst>
                <a:path w="2525" h="502" extrusionOk="0">
                  <a:moveTo>
                    <a:pt x="12" y="1"/>
                  </a:moveTo>
                  <a:cubicBezTo>
                    <a:pt x="1" y="207"/>
                    <a:pt x="89" y="359"/>
                    <a:pt x="255" y="359"/>
                  </a:cubicBezTo>
                  <a:cubicBezTo>
                    <a:pt x="262" y="359"/>
                    <a:pt x="268" y="358"/>
                    <a:pt x="274" y="358"/>
                  </a:cubicBezTo>
                  <a:cubicBezTo>
                    <a:pt x="335" y="354"/>
                    <a:pt x="396" y="352"/>
                    <a:pt x="456" y="352"/>
                  </a:cubicBezTo>
                  <a:cubicBezTo>
                    <a:pt x="996" y="352"/>
                    <a:pt x="1524" y="502"/>
                    <a:pt x="2069" y="502"/>
                  </a:cubicBezTo>
                  <a:cubicBezTo>
                    <a:pt x="2157" y="502"/>
                    <a:pt x="2245" y="498"/>
                    <a:pt x="2334" y="489"/>
                  </a:cubicBezTo>
                  <a:cubicBezTo>
                    <a:pt x="2120" y="227"/>
                    <a:pt x="2394" y="299"/>
                    <a:pt x="2501" y="251"/>
                  </a:cubicBezTo>
                  <a:cubicBezTo>
                    <a:pt x="2525" y="191"/>
                    <a:pt x="2525" y="144"/>
                    <a:pt x="2477" y="84"/>
                  </a:cubicBezTo>
                  <a:cubicBezTo>
                    <a:pt x="2088" y="84"/>
                    <a:pt x="1694" y="101"/>
                    <a:pt x="1299" y="101"/>
                  </a:cubicBezTo>
                  <a:cubicBezTo>
                    <a:pt x="870" y="101"/>
                    <a:pt x="440" y="81"/>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32"/>
            <p:cNvSpPr/>
            <p:nvPr/>
          </p:nvSpPr>
          <p:spPr>
            <a:xfrm>
              <a:off x="5953400" y="1927650"/>
              <a:ext cx="66125" cy="10550"/>
            </a:xfrm>
            <a:custGeom>
              <a:avLst/>
              <a:gdLst/>
              <a:ahLst/>
              <a:cxnLst/>
              <a:rect l="l" t="t" r="r" b="b"/>
              <a:pathLst>
                <a:path w="2645" h="422" extrusionOk="0">
                  <a:moveTo>
                    <a:pt x="161" y="1"/>
                  </a:moveTo>
                  <a:cubicBezTo>
                    <a:pt x="141" y="1"/>
                    <a:pt x="119" y="6"/>
                    <a:pt x="96" y="16"/>
                  </a:cubicBezTo>
                  <a:cubicBezTo>
                    <a:pt x="1" y="112"/>
                    <a:pt x="25" y="207"/>
                    <a:pt x="108" y="290"/>
                  </a:cubicBezTo>
                  <a:cubicBezTo>
                    <a:pt x="584" y="402"/>
                    <a:pt x="1065" y="411"/>
                    <a:pt x="1545" y="411"/>
                  </a:cubicBezTo>
                  <a:cubicBezTo>
                    <a:pt x="1641" y="411"/>
                    <a:pt x="1737" y="411"/>
                    <a:pt x="1833" y="411"/>
                  </a:cubicBezTo>
                  <a:cubicBezTo>
                    <a:pt x="2024" y="411"/>
                    <a:pt x="2215" y="412"/>
                    <a:pt x="2406" y="421"/>
                  </a:cubicBezTo>
                  <a:cubicBezTo>
                    <a:pt x="2525" y="338"/>
                    <a:pt x="2644" y="231"/>
                    <a:pt x="2466" y="88"/>
                  </a:cubicBezTo>
                  <a:cubicBezTo>
                    <a:pt x="2352" y="82"/>
                    <a:pt x="2239" y="70"/>
                    <a:pt x="2129" y="70"/>
                  </a:cubicBezTo>
                  <a:cubicBezTo>
                    <a:pt x="2019" y="70"/>
                    <a:pt x="1912" y="82"/>
                    <a:pt x="1811" y="123"/>
                  </a:cubicBezTo>
                  <a:cubicBezTo>
                    <a:pt x="1553" y="82"/>
                    <a:pt x="1299" y="15"/>
                    <a:pt x="1049" y="15"/>
                  </a:cubicBezTo>
                  <a:cubicBezTo>
                    <a:pt x="872" y="15"/>
                    <a:pt x="698" y="49"/>
                    <a:pt x="525" y="147"/>
                  </a:cubicBezTo>
                  <a:cubicBezTo>
                    <a:pt x="505" y="155"/>
                    <a:pt x="486" y="159"/>
                    <a:pt x="468" y="159"/>
                  </a:cubicBezTo>
                  <a:cubicBezTo>
                    <a:pt x="349" y="159"/>
                    <a:pt x="278"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32"/>
            <p:cNvSpPr/>
            <p:nvPr/>
          </p:nvSpPr>
          <p:spPr>
            <a:xfrm>
              <a:off x="6131700" y="1928350"/>
              <a:ext cx="55400" cy="13000"/>
            </a:xfrm>
            <a:custGeom>
              <a:avLst/>
              <a:gdLst/>
              <a:ahLst/>
              <a:cxnLst/>
              <a:rect l="l" t="t" r="r" b="b"/>
              <a:pathLst>
                <a:path w="2216" h="520" extrusionOk="0">
                  <a:moveTo>
                    <a:pt x="1882" y="0"/>
                  </a:moveTo>
                  <a:cubicBezTo>
                    <a:pt x="1728" y="60"/>
                    <a:pt x="1581" y="80"/>
                    <a:pt x="1436" y="80"/>
                  </a:cubicBezTo>
                  <a:cubicBezTo>
                    <a:pt x="1233" y="80"/>
                    <a:pt x="1036" y="40"/>
                    <a:pt x="834" y="12"/>
                  </a:cubicBezTo>
                  <a:cubicBezTo>
                    <a:pt x="608" y="143"/>
                    <a:pt x="370" y="131"/>
                    <a:pt x="132" y="143"/>
                  </a:cubicBezTo>
                  <a:cubicBezTo>
                    <a:pt x="96" y="167"/>
                    <a:pt x="60" y="191"/>
                    <a:pt x="48" y="238"/>
                  </a:cubicBezTo>
                  <a:cubicBezTo>
                    <a:pt x="36" y="262"/>
                    <a:pt x="13" y="310"/>
                    <a:pt x="1" y="357"/>
                  </a:cubicBezTo>
                  <a:lnTo>
                    <a:pt x="1" y="417"/>
                  </a:lnTo>
                  <a:cubicBezTo>
                    <a:pt x="113" y="491"/>
                    <a:pt x="228" y="515"/>
                    <a:pt x="345" y="515"/>
                  </a:cubicBezTo>
                  <a:cubicBezTo>
                    <a:pt x="538" y="515"/>
                    <a:pt x="736" y="451"/>
                    <a:pt x="930" y="451"/>
                  </a:cubicBezTo>
                  <a:cubicBezTo>
                    <a:pt x="994" y="451"/>
                    <a:pt x="1057" y="458"/>
                    <a:pt x="1120" y="476"/>
                  </a:cubicBezTo>
                  <a:cubicBezTo>
                    <a:pt x="1222" y="506"/>
                    <a:pt x="1320" y="520"/>
                    <a:pt x="1414" y="520"/>
                  </a:cubicBezTo>
                  <a:cubicBezTo>
                    <a:pt x="1702" y="520"/>
                    <a:pt x="1949" y="386"/>
                    <a:pt x="2156" y="143"/>
                  </a:cubicBezTo>
                  <a:cubicBezTo>
                    <a:pt x="2215" y="84"/>
                    <a:pt x="2215" y="48"/>
                    <a:pt x="2144" y="12"/>
                  </a:cubicBezTo>
                  <a:cubicBezTo>
                    <a:pt x="2061" y="12"/>
                    <a:pt x="1965" y="0"/>
                    <a:pt x="1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32"/>
            <p:cNvSpPr/>
            <p:nvPr/>
          </p:nvSpPr>
          <p:spPr>
            <a:xfrm>
              <a:off x="5532525" y="1902475"/>
              <a:ext cx="62825" cy="13400"/>
            </a:xfrm>
            <a:custGeom>
              <a:avLst/>
              <a:gdLst/>
              <a:ahLst/>
              <a:cxnLst/>
              <a:rect l="l" t="t" r="r" b="b"/>
              <a:pathLst>
                <a:path w="2513" h="536" extrusionOk="0">
                  <a:moveTo>
                    <a:pt x="293" y="1"/>
                  </a:moveTo>
                  <a:cubicBezTo>
                    <a:pt x="197" y="1"/>
                    <a:pt x="100" y="43"/>
                    <a:pt x="0" y="142"/>
                  </a:cubicBezTo>
                  <a:lnTo>
                    <a:pt x="0" y="226"/>
                  </a:lnTo>
                  <a:cubicBezTo>
                    <a:pt x="24" y="321"/>
                    <a:pt x="72" y="392"/>
                    <a:pt x="143" y="440"/>
                  </a:cubicBezTo>
                  <a:cubicBezTo>
                    <a:pt x="917" y="464"/>
                    <a:pt x="1691" y="511"/>
                    <a:pt x="2513" y="535"/>
                  </a:cubicBezTo>
                  <a:cubicBezTo>
                    <a:pt x="2180" y="236"/>
                    <a:pt x="1847" y="76"/>
                    <a:pt x="1481" y="76"/>
                  </a:cubicBezTo>
                  <a:cubicBezTo>
                    <a:pt x="1324" y="76"/>
                    <a:pt x="1161" y="105"/>
                    <a:pt x="989" y="166"/>
                  </a:cubicBezTo>
                  <a:cubicBezTo>
                    <a:pt x="927" y="216"/>
                    <a:pt x="858" y="227"/>
                    <a:pt x="789" y="227"/>
                  </a:cubicBezTo>
                  <a:cubicBezTo>
                    <a:pt x="734" y="227"/>
                    <a:pt x="679" y="220"/>
                    <a:pt x="627" y="220"/>
                  </a:cubicBezTo>
                  <a:cubicBezTo>
                    <a:pt x="604" y="220"/>
                    <a:pt x="581" y="222"/>
                    <a:pt x="560" y="226"/>
                  </a:cubicBezTo>
                  <a:cubicBezTo>
                    <a:pt x="530" y="232"/>
                    <a:pt x="509" y="240"/>
                    <a:pt x="501" y="240"/>
                  </a:cubicBezTo>
                  <a:cubicBezTo>
                    <a:pt x="492" y="240"/>
                    <a:pt x="495" y="232"/>
                    <a:pt x="512" y="202"/>
                  </a:cubicBezTo>
                  <a:cubicBezTo>
                    <a:pt x="524" y="178"/>
                    <a:pt x="584" y="166"/>
                    <a:pt x="596" y="118"/>
                  </a:cubicBezTo>
                  <a:cubicBezTo>
                    <a:pt x="493" y="46"/>
                    <a:pt x="393"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32"/>
            <p:cNvSpPr/>
            <p:nvPr/>
          </p:nvSpPr>
          <p:spPr>
            <a:xfrm>
              <a:off x="5929600" y="1881100"/>
              <a:ext cx="51500" cy="11550"/>
            </a:xfrm>
            <a:custGeom>
              <a:avLst/>
              <a:gdLst/>
              <a:ahLst/>
              <a:cxnLst/>
              <a:rect l="l" t="t" r="r" b="b"/>
              <a:pathLst>
                <a:path w="2060" h="462" extrusionOk="0">
                  <a:moveTo>
                    <a:pt x="844" y="1"/>
                  </a:moveTo>
                  <a:cubicBezTo>
                    <a:pt x="676" y="1"/>
                    <a:pt x="510" y="31"/>
                    <a:pt x="346" y="128"/>
                  </a:cubicBezTo>
                  <a:cubicBezTo>
                    <a:pt x="227" y="152"/>
                    <a:pt x="119" y="164"/>
                    <a:pt x="36" y="283"/>
                  </a:cubicBezTo>
                  <a:cubicBezTo>
                    <a:pt x="0" y="331"/>
                    <a:pt x="0" y="378"/>
                    <a:pt x="48" y="426"/>
                  </a:cubicBezTo>
                  <a:cubicBezTo>
                    <a:pt x="536" y="438"/>
                    <a:pt x="1048" y="461"/>
                    <a:pt x="1536" y="461"/>
                  </a:cubicBezTo>
                  <a:cubicBezTo>
                    <a:pt x="1667" y="461"/>
                    <a:pt x="1822" y="426"/>
                    <a:pt x="1953" y="378"/>
                  </a:cubicBezTo>
                  <a:cubicBezTo>
                    <a:pt x="2001" y="366"/>
                    <a:pt x="2024" y="259"/>
                    <a:pt x="2048" y="200"/>
                  </a:cubicBezTo>
                  <a:cubicBezTo>
                    <a:pt x="2060" y="154"/>
                    <a:pt x="2017" y="56"/>
                    <a:pt x="1952" y="56"/>
                  </a:cubicBezTo>
                  <a:cubicBezTo>
                    <a:pt x="1949" y="56"/>
                    <a:pt x="1945" y="56"/>
                    <a:pt x="1941" y="57"/>
                  </a:cubicBezTo>
                  <a:cubicBezTo>
                    <a:pt x="1856" y="78"/>
                    <a:pt x="1771" y="86"/>
                    <a:pt x="1685" y="86"/>
                  </a:cubicBezTo>
                  <a:cubicBezTo>
                    <a:pt x="1407" y="86"/>
                    <a:pt x="1124" y="1"/>
                    <a:pt x="8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32"/>
            <p:cNvSpPr/>
            <p:nvPr/>
          </p:nvSpPr>
          <p:spPr>
            <a:xfrm>
              <a:off x="5539675" y="1727975"/>
              <a:ext cx="55975" cy="16200"/>
            </a:xfrm>
            <a:custGeom>
              <a:avLst/>
              <a:gdLst/>
              <a:ahLst/>
              <a:cxnLst/>
              <a:rect l="l" t="t" r="r" b="b"/>
              <a:pathLst>
                <a:path w="2239" h="648" extrusionOk="0">
                  <a:moveTo>
                    <a:pt x="1019" y="1"/>
                  </a:moveTo>
                  <a:cubicBezTo>
                    <a:pt x="676" y="1"/>
                    <a:pt x="335" y="74"/>
                    <a:pt x="0" y="288"/>
                  </a:cubicBezTo>
                  <a:lnTo>
                    <a:pt x="0" y="526"/>
                  </a:lnTo>
                  <a:cubicBezTo>
                    <a:pt x="334" y="558"/>
                    <a:pt x="656" y="648"/>
                    <a:pt x="976" y="648"/>
                  </a:cubicBezTo>
                  <a:cubicBezTo>
                    <a:pt x="1135" y="648"/>
                    <a:pt x="1294" y="625"/>
                    <a:pt x="1453" y="562"/>
                  </a:cubicBezTo>
                  <a:cubicBezTo>
                    <a:pt x="1553" y="523"/>
                    <a:pt x="1658" y="513"/>
                    <a:pt x="1766" y="513"/>
                  </a:cubicBezTo>
                  <a:cubicBezTo>
                    <a:pt x="1889" y="513"/>
                    <a:pt x="2016" y="526"/>
                    <a:pt x="2143" y="526"/>
                  </a:cubicBezTo>
                  <a:cubicBezTo>
                    <a:pt x="2239" y="395"/>
                    <a:pt x="2227" y="276"/>
                    <a:pt x="2108" y="169"/>
                  </a:cubicBezTo>
                  <a:cubicBezTo>
                    <a:pt x="1746" y="83"/>
                    <a:pt x="1382" y="1"/>
                    <a:pt x="10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32"/>
            <p:cNvSpPr/>
            <p:nvPr/>
          </p:nvSpPr>
          <p:spPr>
            <a:xfrm>
              <a:off x="6072175" y="1953050"/>
              <a:ext cx="44975" cy="14300"/>
            </a:xfrm>
            <a:custGeom>
              <a:avLst/>
              <a:gdLst/>
              <a:ahLst/>
              <a:cxnLst/>
              <a:rect l="l" t="t" r="r" b="b"/>
              <a:pathLst>
                <a:path w="1799" h="572" extrusionOk="0">
                  <a:moveTo>
                    <a:pt x="370" y="0"/>
                  </a:moveTo>
                  <a:cubicBezTo>
                    <a:pt x="298" y="120"/>
                    <a:pt x="1" y="0"/>
                    <a:pt x="96" y="286"/>
                  </a:cubicBezTo>
                  <a:cubicBezTo>
                    <a:pt x="436" y="405"/>
                    <a:pt x="764" y="567"/>
                    <a:pt x="1115" y="567"/>
                  </a:cubicBezTo>
                  <a:cubicBezTo>
                    <a:pt x="1255" y="567"/>
                    <a:pt x="1399" y="541"/>
                    <a:pt x="1548" y="477"/>
                  </a:cubicBezTo>
                  <a:cubicBezTo>
                    <a:pt x="1555" y="474"/>
                    <a:pt x="1562" y="473"/>
                    <a:pt x="1570" y="473"/>
                  </a:cubicBezTo>
                  <a:cubicBezTo>
                    <a:pt x="1631" y="473"/>
                    <a:pt x="1724" y="551"/>
                    <a:pt x="1798" y="572"/>
                  </a:cubicBezTo>
                  <a:lnTo>
                    <a:pt x="1798" y="143"/>
                  </a:lnTo>
                  <a:cubicBezTo>
                    <a:pt x="1763" y="131"/>
                    <a:pt x="1715" y="131"/>
                    <a:pt x="1679" y="131"/>
                  </a:cubicBezTo>
                  <a:cubicBezTo>
                    <a:pt x="1548" y="24"/>
                    <a:pt x="1358" y="131"/>
                    <a:pt x="1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32"/>
            <p:cNvSpPr/>
            <p:nvPr/>
          </p:nvSpPr>
          <p:spPr>
            <a:xfrm>
              <a:off x="5985550" y="1881800"/>
              <a:ext cx="55325" cy="11150"/>
            </a:xfrm>
            <a:custGeom>
              <a:avLst/>
              <a:gdLst/>
              <a:ahLst/>
              <a:cxnLst/>
              <a:rect l="l" t="t" r="r" b="b"/>
              <a:pathLst>
                <a:path w="2213" h="446" extrusionOk="0">
                  <a:moveTo>
                    <a:pt x="685" y="0"/>
                  </a:moveTo>
                  <a:cubicBezTo>
                    <a:pt x="640" y="0"/>
                    <a:pt x="594" y="2"/>
                    <a:pt x="548" y="5"/>
                  </a:cubicBezTo>
                  <a:cubicBezTo>
                    <a:pt x="322" y="17"/>
                    <a:pt x="120" y="52"/>
                    <a:pt x="1" y="445"/>
                  </a:cubicBezTo>
                  <a:cubicBezTo>
                    <a:pt x="199" y="346"/>
                    <a:pt x="361" y="306"/>
                    <a:pt x="508" y="306"/>
                  </a:cubicBezTo>
                  <a:cubicBezTo>
                    <a:pt x="626" y="306"/>
                    <a:pt x="735" y="332"/>
                    <a:pt x="846" y="374"/>
                  </a:cubicBezTo>
                  <a:cubicBezTo>
                    <a:pt x="949" y="406"/>
                    <a:pt x="1054" y="418"/>
                    <a:pt x="1161" y="418"/>
                  </a:cubicBezTo>
                  <a:cubicBezTo>
                    <a:pt x="1407" y="418"/>
                    <a:pt x="1661" y="357"/>
                    <a:pt x="1915" y="357"/>
                  </a:cubicBezTo>
                  <a:cubicBezTo>
                    <a:pt x="1955" y="357"/>
                    <a:pt x="1996" y="358"/>
                    <a:pt x="2037" y="362"/>
                  </a:cubicBezTo>
                  <a:cubicBezTo>
                    <a:pt x="2041" y="363"/>
                    <a:pt x="2045" y="363"/>
                    <a:pt x="2049" y="363"/>
                  </a:cubicBezTo>
                  <a:cubicBezTo>
                    <a:pt x="2120" y="363"/>
                    <a:pt x="2213" y="272"/>
                    <a:pt x="2168" y="160"/>
                  </a:cubicBezTo>
                  <a:cubicBezTo>
                    <a:pt x="2146" y="105"/>
                    <a:pt x="2062" y="39"/>
                    <a:pt x="2022" y="39"/>
                  </a:cubicBezTo>
                  <a:cubicBezTo>
                    <a:pt x="2019" y="39"/>
                    <a:pt x="2016" y="40"/>
                    <a:pt x="2013" y="41"/>
                  </a:cubicBezTo>
                  <a:cubicBezTo>
                    <a:pt x="1895" y="66"/>
                    <a:pt x="1778" y="75"/>
                    <a:pt x="1662" y="75"/>
                  </a:cubicBezTo>
                  <a:cubicBezTo>
                    <a:pt x="1333" y="75"/>
                    <a:pt x="1011"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32"/>
            <p:cNvSpPr/>
            <p:nvPr/>
          </p:nvSpPr>
          <p:spPr>
            <a:xfrm>
              <a:off x="5372375" y="1846350"/>
              <a:ext cx="51225" cy="12175"/>
            </a:xfrm>
            <a:custGeom>
              <a:avLst/>
              <a:gdLst/>
              <a:ahLst/>
              <a:cxnLst/>
              <a:rect l="l" t="t" r="r" b="b"/>
              <a:pathLst>
                <a:path w="2049" h="487" extrusionOk="0">
                  <a:moveTo>
                    <a:pt x="1157" y="0"/>
                  </a:moveTo>
                  <a:cubicBezTo>
                    <a:pt x="894" y="0"/>
                    <a:pt x="632" y="30"/>
                    <a:pt x="370" y="113"/>
                  </a:cubicBezTo>
                  <a:cubicBezTo>
                    <a:pt x="299" y="232"/>
                    <a:pt x="1" y="113"/>
                    <a:pt x="84" y="387"/>
                  </a:cubicBezTo>
                  <a:cubicBezTo>
                    <a:pt x="266" y="461"/>
                    <a:pt x="444" y="486"/>
                    <a:pt x="621" y="486"/>
                  </a:cubicBezTo>
                  <a:cubicBezTo>
                    <a:pt x="1020" y="486"/>
                    <a:pt x="1412" y="356"/>
                    <a:pt x="1811" y="356"/>
                  </a:cubicBezTo>
                  <a:cubicBezTo>
                    <a:pt x="1862" y="356"/>
                    <a:pt x="1914" y="358"/>
                    <a:pt x="1965" y="363"/>
                  </a:cubicBezTo>
                  <a:cubicBezTo>
                    <a:pt x="2049" y="256"/>
                    <a:pt x="2037" y="173"/>
                    <a:pt x="1954" y="66"/>
                  </a:cubicBezTo>
                  <a:cubicBezTo>
                    <a:pt x="1686" y="30"/>
                    <a:pt x="1421" y="0"/>
                    <a:pt x="11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32"/>
            <p:cNvSpPr/>
            <p:nvPr/>
          </p:nvSpPr>
          <p:spPr>
            <a:xfrm>
              <a:off x="5417025" y="1970350"/>
              <a:ext cx="49450" cy="11300"/>
            </a:xfrm>
            <a:custGeom>
              <a:avLst/>
              <a:gdLst/>
              <a:ahLst/>
              <a:cxnLst/>
              <a:rect l="l" t="t" r="r" b="b"/>
              <a:pathLst>
                <a:path w="1978" h="452" extrusionOk="0">
                  <a:moveTo>
                    <a:pt x="922" y="0"/>
                  </a:moveTo>
                  <a:cubicBezTo>
                    <a:pt x="611" y="0"/>
                    <a:pt x="303" y="31"/>
                    <a:pt x="1" y="130"/>
                  </a:cubicBezTo>
                  <a:cubicBezTo>
                    <a:pt x="1" y="273"/>
                    <a:pt x="84" y="344"/>
                    <a:pt x="179" y="416"/>
                  </a:cubicBezTo>
                  <a:cubicBezTo>
                    <a:pt x="703" y="428"/>
                    <a:pt x="1239" y="428"/>
                    <a:pt x="1751" y="451"/>
                  </a:cubicBezTo>
                  <a:cubicBezTo>
                    <a:pt x="1870" y="344"/>
                    <a:pt x="1977" y="237"/>
                    <a:pt x="1906" y="59"/>
                  </a:cubicBezTo>
                  <a:cubicBezTo>
                    <a:pt x="1577" y="34"/>
                    <a:pt x="1248" y="0"/>
                    <a:pt x="9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32"/>
            <p:cNvSpPr/>
            <p:nvPr/>
          </p:nvSpPr>
          <p:spPr>
            <a:xfrm>
              <a:off x="5853400" y="1924175"/>
              <a:ext cx="53000" cy="10925"/>
            </a:xfrm>
            <a:custGeom>
              <a:avLst/>
              <a:gdLst/>
              <a:ahLst/>
              <a:cxnLst/>
              <a:rect l="l" t="t" r="r" b="b"/>
              <a:pathLst>
                <a:path w="2120" h="437" extrusionOk="0">
                  <a:moveTo>
                    <a:pt x="96" y="1"/>
                  </a:moveTo>
                  <a:cubicBezTo>
                    <a:pt x="0" y="96"/>
                    <a:pt x="96" y="215"/>
                    <a:pt x="60" y="298"/>
                  </a:cubicBezTo>
                  <a:cubicBezTo>
                    <a:pt x="169" y="402"/>
                    <a:pt x="284" y="436"/>
                    <a:pt x="401" y="436"/>
                  </a:cubicBezTo>
                  <a:cubicBezTo>
                    <a:pt x="567" y="436"/>
                    <a:pt x="738" y="369"/>
                    <a:pt x="905" y="334"/>
                  </a:cubicBezTo>
                  <a:cubicBezTo>
                    <a:pt x="943" y="325"/>
                    <a:pt x="981" y="321"/>
                    <a:pt x="1018" y="321"/>
                  </a:cubicBezTo>
                  <a:cubicBezTo>
                    <a:pt x="1188" y="321"/>
                    <a:pt x="1357" y="396"/>
                    <a:pt x="1524" y="396"/>
                  </a:cubicBezTo>
                  <a:cubicBezTo>
                    <a:pt x="1612" y="396"/>
                    <a:pt x="1700" y="375"/>
                    <a:pt x="1786" y="310"/>
                  </a:cubicBezTo>
                  <a:cubicBezTo>
                    <a:pt x="1917" y="286"/>
                    <a:pt x="2048" y="262"/>
                    <a:pt x="2120" y="132"/>
                  </a:cubicBezTo>
                  <a:cubicBezTo>
                    <a:pt x="2001" y="1"/>
                    <a:pt x="1822" y="1"/>
                    <a:pt x="1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32"/>
            <p:cNvSpPr/>
            <p:nvPr/>
          </p:nvSpPr>
          <p:spPr>
            <a:xfrm>
              <a:off x="6086750" y="1927600"/>
              <a:ext cx="48250" cy="13025"/>
            </a:xfrm>
            <a:custGeom>
              <a:avLst/>
              <a:gdLst/>
              <a:ahLst/>
              <a:cxnLst/>
              <a:rect l="l" t="t" r="r" b="b"/>
              <a:pathLst>
                <a:path w="1930" h="521" extrusionOk="0">
                  <a:moveTo>
                    <a:pt x="661" y="0"/>
                  </a:moveTo>
                  <a:cubicBezTo>
                    <a:pt x="464" y="0"/>
                    <a:pt x="267" y="48"/>
                    <a:pt x="72" y="161"/>
                  </a:cubicBezTo>
                  <a:lnTo>
                    <a:pt x="13" y="221"/>
                  </a:lnTo>
                  <a:cubicBezTo>
                    <a:pt x="13" y="256"/>
                    <a:pt x="1" y="268"/>
                    <a:pt x="1" y="292"/>
                  </a:cubicBezTo>
                  <a:cubicBezTo>
                    <a:pt x="1" y="352"/>
                    <a:pt x="25" y="399"/>
                    <a:pt x="72" y="423"/>
                  </a:cubicBezTo>
                  <a:cubicBezTo>
                    <a:pt x="294" y="497"/>
                    <a:pt x="516" y="521"/>
                    <a:pt x="738" y="521"/>
                  </a:cubicBezTo>
                  <a:cubicBezTo>
                    <a:pt x="1089" y="521"/>
                    <a:pt x="1442" y="462"/>
                    <a:pt x="1799" y="447"/>
                  </a:cubicBezTo>
                  <a:cubicBezTo>
                    <a:pt x="1834" y="399"/>
                    <a:pt x="1894" y="352"/>
                    <a:pt x="1930" y="316"/>
                  </a:cubicBezTo>
                  <a:lnTo>
                    <a:pt x="1930" y="161"/>
                  </a:lnTo>
                  <a:cubicBezTo>
                    <a:pt x="1888" y="120"/>
                    <a:pt x="1843" y="99"/>
                    <a:pt x="1799" y="99"/>
                  </a:cubicBezTo>
                  <a:cubicBezTo>
                    <a:pt x="1754" y="99"/>
                    <a:pt x="1709" y="120"/>
                    <a:pt x="1668" y="161"/>
                  </a:cubicBezTo>
                  <a:cubicBezTo>
                    <a:pt x="1621" y="219"/>
                    <a:pt x="1580" y="240"/>
                    <a:pt x="1540" y="240"/>
                  </a:cubicBezTo>
                  <a:cubicBezTo>
                    <a:pt x="1488" y="240"/>
                    <a:pt x="1437" y="206"/>
                    <a:pt x="1370" y="173"/>
                  </a:cubicBezTo>
                  <a:cubicBezTo>
                    <a:pt x="1136" y="69"/>
                    <a:pt x="898" y="0"/>
                    <a:pt x="6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32"/>
            <p:cNvSpPr/>
            <p:nvPr/>
          </p:nvSpPr>
          <p:spPr>
            <a:xfrm>
              <a:off x="5945975" y="2021300"/>
              <a:ext cx="49350" cy="14925"/>
            </a:xfrm>
            <a:custGeom>
              <a:avLst/>
              <a:gdLst/>
              <a:ahLst/>
              <a:cxnLst/>
              <a:rect l="l" t="t" r="r" b="b"/>
              <a:pathLst>
                <a:path w="1974" h="597" extrusionOk="0">
                  <a:moveTo>
                    <a:pt x="592" y="0"/>
                  </a:moveTo>
                  <a:cubicBezTo>
                    <a:pt x="525" y="0"/>
                    <a:pt x="458" y="34"/>
                    <a:pt x="393" y="104"/>
                  </a:cubicBezTo>
                  <a:cubicBezTo>
                    <a:pt x="393" y="116"/>
                    <a:pt x="369" y="152"/>
                    <a:pt x="357" y="164"/>
                  </a:cubicBezTo>
                  <a:cubicBezTo>
                    <a:pt x="342" y="171"/>
                    <a:pt x="328" y="175"/>
                    <a:pt x="316" y="175"/>
                  </a:cubicBezTo>
                  <a:cubicBezTo>
                    <a:pt x="288" y="175"/>
                    <a:pt x="267" y="157"/>
                    <a:pt x="250" y="116"/>
                  </a:cubicBezTo>
                  <a:cubicBezTo>
                    <a:pt x="167" y="116"/>
                    <a:pt x="60" y="128"/>
                    <a:pt x="36" y="235"/>
                  </a:cubicBezTo>
                  <a:cubicBezTo>
                    <a:pt x="0" y="342"/>
                    <a:pt x="72" y="402"/>
                    <a:pt x="179" y="402"/>
                  </a:cubicBezTo>
                  <a:cubicBezTo>
                    <a:pt x="190" y="401"/>
                    <a:pt x="202" y="401"/>
                    <a:pt x="213" y="401"/>
                  </a:cubicBezTo>
                  <a:cubicBezTo>
                    <a:pt x="379" y="401"/>
                    <a:pt x="535" y="478"/>
                    <a:pt x="691" y="545"/>
                  </a:cubicBezTo>
                  <a:cubicBezTo>
                    <a:pt x="816" y="447"/>
                    <a:pt x="940" y="413"/>
                    <a:pt x="1064" y="413"/>
                  </a:cubicBezTo>
                  <a:cubicBezTo>
                    <a:pt x="1316" y="413"/>
                    <a:pt x="1566" y="552"/>
                    <a:pt x="1822" y="568"/>
                  </a:cubicBezTo>
                  <a:cubicBezTo>
                    <a:pt x="1861" y="588"/>
                    <a:pt x="1890" y="597"/>
                    <a:pt x="1911" y="597"/>
                  </a:cubicBezTo>
                  <a:cubicBezTo>
                    <a:pt x="1969" y="597"/>
                    <a:pt x="1973" y="533"/>
                    <a:pt x="1965" y="437"/>
                  </a:cubicBezTo>
                  <a:cubicBezTo>
                    <a:pt x="1840" y="180"/>
                    <a:pt x="1663" y="96"/>
                    <a:pt x="1456" y="96"/>
                  </a:cubicBezTo>
                  <a:cubicBezTo>
                    <a:pt x="1347" y="96"/>
                    <a:pt x="1230" y="119"/>
                    <a:pt x="1108" y="152"/>
                  </a:cubicBezTo>
                  <a:cubicBezTo>
                    <a:pt x="1108" y="164"/>
                    <a:pt x="1096" y="164"/>
                    <a:pt x="1060" y="176"/>
                  </a:cubicBezTo>
                  <a:cubicBezTo>
                    <a:pt x="1053" y="183"/>
                    <a:pt x="1045" y="185"/>
                    <a:pt x="1037" y="185"/>
                  </a:cubicBezTo>
                  <a:cubicBezTo>
                    <a:pt x="1016" y="185"/>
                    <a:pt x="993" y="169"/>
                    <a:pt x="977" y="152"/>
                  </a:cubicBezTo>
                  <a:cubicBezTo>
                    <a:pt x="929" y="152"/>
                    <a:pt x="869" y="140"/>
                    <a:pt x="822" y="140"/>
                  </a:cubicBezTo>
                  <a:cubicBezTo>
                    <a:pt x="750" y="49"/>
                    <a:pt x="672" y="0"/>
                    <a:pt x="5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32"/>
            <p:cNvSpPr/>
            <p:nvPr/>
          </p:nvSpPr>
          <p:spPr>
            <a:xfrm>
              <a:off x="6088550" y="1775150"/>
              <a:ext cx="50325" cy="17775"/>
            </a:xfrm>
            <a:custGeom>
              <a:avLst/>
              <a:gdLst/>
              <a:ahLst/>
              <a:cxnLst/>
              <a:rect l="l" t="t" r="r" b="b"/>
              <a:pathLst>
                <a:path w="2013" h="711" extrusionOk="0">
                  <a:moveTo>
                    <a:pt x="1715" y="1"/>
                  </a:moveTo>
                  <a:cubicBezTo>
                    <a:pt x="1621" y="1"/>
                    <a:pt x="1528" y="28"/>
                    <a:pt x="1441" y="92"/>
                  </a:cubicBezTo>
                  <a:cubicBezTo>
                    <a:pt x="1364" y="128"/>
                    <a:pt x="1287" y="140"/>
                    <a:pt x="1210" y="140"/>
                  </a:cubicBezTo>
                  <a:cubicBezTo>
                    <a:pt x="1011" y="140"/>
                    <a:pt x="810" y="54"/>
                    <a:pt x="606" y="54"/>
                  </a:cubicBezTo>
                  <a:cubicBezTo>
                    <a:pt x="547" y="54"/>
                    <a:pt x="488" y="61"/>
                    <a:pt x="429" y="80"/>
                  </a:cubicBezTo>
                  <a:cubicBezTo>
                    <a:pt x="346" y="187"/>
                    <a:pt x="0" y="139"/>
                    <a:pt x="191" y="437"/>
                  </a:cubicBezTo>
                  <a:cubicBezTo>
                    <a:pt x="494" y="625"/>
                    <a:pt x="803" y="711"/>
                    <a:pt x="1114" y="711"/>
                  </a:cubicBezTo>
                  <a:cubicBezTo>
                    <a:pt x="1413" y="711"/>
                    <a:pt x="1714" y="631"/>
                    <a:pt x="2013" y="485"/>
                  </a:cubicBezTo>
                  <a:lnTo>
                    <a:pt x="2013" y="80"/>
                  </a:lnTo>
                  <a:cubicBezTo>
                    <a:pt x="1915" y="31"/>
                    <a:pt x="1814" y="1"/>
                    <a:pt x="1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32"/>
            <p:cNvSpPr/>
            <p:nvPr/>
          </p:nvSpPr>
          <p:spPr>
            <a:xfrm>
              <a:off x="6127500" y="1884625"/>
              <a:ext cx="50675" cy="16100"/>
            </a:xfrm>
            <a:custGeom>
              <a:avLst/>
              <a:gdLst/>
              <a:ahLst/>
              <a:cxnLst/>
              <a:rect l="l" t="t" r="r" b="b"/>
              <a:pathLst>
                <a:path w="2027" h="644" extrusionOk="0">
                  <a:moveTo>
                    <a:pt x="266" y="0"/>
                  </a:moveTo>
                  <a:cubicBezTo>
                    <a:pt x="238" y="0"/>
                    <a:pt x="201" y="11"/>
                    <a:pt x="169" y="11"/>
                  </a:cubicBezTo>
                  <a:cubicBezTo>
                    <a:pt x="38" y="262"/>
                    <a:pt x="1" y="462"/>
                    <a:pt x="270" y="462"/>
                  </a:cubicBezTo>
                  <a:cubicBezTo>
                    <a:pt x="320" y="462"/>
                    <a:pt x="381" y="455"/>
                    <a:pt x="455" y="440"/>
                  </a:cubicBezTo>
                  <a:cubicBezTo>
                    <a:pt x="535" y="366"/>
                    <a:pt x="605" y="338"/>
                    <a:pt x="667" y="338"/>
                  </a:cubicBezTo>
                  <a:cubicBezTo>
                    <a:pt x="808" y="338"/>
                    <a:pt x="914" y="480"/>
                    <a:pt x="1038" y="571"/>
                  </a:cubicBezTo>
                  <a:cubicBezTo>
                    <a:pt x="1153" y="622"/>
                    <a:pt x="1268" y="644"/>
                    <a:pt x="1383" y="644"/>
                  </a:cubicBezTo>
                  <a:cubicBezTo>
                    <a:pt x="1506" y="644"/>
                    <a:pt x="1629" y="619"/>
                    <a:pt x="1752" y="582"/>
                  </a:cubicBezTo>
                  <a:lnTo>
                    <a:pt x="1883" y="582"/>
                  </a:lnTo>
                  <a:cubicBezTo>
                    <a:pt x="1931" y="523"/>
                    <a:pt x="1967" y="487"/>
                    <a:pt x="2026" y="440"/>
                  </a:cubicBezTo>
                  <a:lnTo>
                    <a:pt x="2026" y="154"/>
                  </a:lnTo>
                  <a:cubicBezTo>
                    <a:pt x="1810" y="167"/>
                    <a:pt x="1592" y="181"/>
                    <a:pt x="1374" y="181"/>
                  </a:cubicBezTo>
                  <a:cubicBezTo>
                    <a:pt x="1015" y="181"/>
                    <a:pt x="655" y="144"/>
                    <a:pt x="300" y="11"/>
                  </a:cubicBezTo>
                  <a:cubicBezTo>
                    <a:pt x="292" y="3"/>
                    <a:pt x="280" y="0"/>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32"/>
            <p:cNvSpPr/>
            <p:nvPr/>
          </p:nvSpPr>
          <p:spPr>
            <a:xfrm>
              <a:off x="5460650" y="1903350"/>
              <a:ext cx="48975" cy="13700"/>
            </a:xfrm>
            <a:custGeom>
              <a:avLst/>
              <a:gdLst/>
              <a:ahLst/>
              <a:cxnLst/>
              <a:rect l="l" t="t" r="r" b="b"/>
              <a:pathLst>
                <a:path w="1959" h="548" extrusionOk="0">
                  <a:moveTo>
                    <a:pt x="1459" y="8"/>
                  </a:moveTo>
                  <a:cubicBezTo>
                    <a:pt x="1447" y="8"/>
                    <a:pt x="1436" y="9"/>
                    <a:pt x="1423" y="12"/>
                  </a:cubicBezTo>
                  <a:cubicBezTo>
                    <a:pt x="1006" y="119"/>
                    <a:pt x="542" y="0"/>
                    <a:pt x="161" y="250"/>
                  </a:cubicBezTo>
                  <a:cubicBezTo>
                    <a:pt x="134" y="244"/>
                    <a:pt x="111" y="241"/>
                    <a:pt x="92" y="241"/>
                  </a:cubicBezTo>
                  <a:cubicBezTo>
                    <a:pt x="3" y="241"/>
                    <a:pt x="0" y="307"/>
                    <a:pt x="30" y="405"/>
                  </a:cubicBezTo>
                  <a:cubicBezTo>
                    <a:pt x="637" y="548"/>
                    <a:pt x="1256" y="464"/>
                    <a:pt x="1887" y="536"/>
                  </a:cubicBezTo>
                  <a:cubicBezTo>
                    <a:pt x="1959" y="393"/>
                    <a:pt x="1816" y="345"/>
                    <a:pt x="1756" y="250"/>
                  </a:cubicBezTo>
                  <a:cubicBezTo>
                    <a:pt x="1624" y="195"/>
                    <a:pt x="1594" y="8"/>
                    <a:pt x="1459" y="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32"/>
            <p:cNvSpPr/>
            <p:nvPr/>
          </p:nvSpPr>
          <p:spPr>
            <a:xfrm>
              <a:off x="5463775" y="1939975"/>
              <a:ext cx="55975" cy="12500"/>
            </a:xfrm>
            <a:custGeom>
              <a:avLst/>
              <a:gdLst/>
              <a:ahLst/>
              <a:cxnLst/>
              <a:rect l="l" t="t" r="r" b="b"/>
              <a:pathLst>
                <a:path w="2239" h="500" extrusionOk="0">
                  <a:moveTo>
                    <a:pt x="1651" y="1"/>
                  </a:moveTo>
                  <a:cubicBezTo>
                    <a:pt x="1496" y="1"/>
                    <a:pt x="1342" y="83"/>
                    <a:pt x="1188" y="83"/>
                  </a:cubicBezTo>
                  <a:cubicBezTo>
                    <a:pt x="1181" y="83"/>
                    <a:pt x="1174" y="83"/>
                    <a:pt x="1167" y="83"/>
                  </a:cubicBezTo>
                  <a:cubicBezTo>
                    <a:pt x="1103" y="128"/>
                    <a:pt x="1038" y="143"/>
                    <a:pt x="974" y="143"/>
                  </a:cubicBezTo>
                  <a:cubicBezTo>
                    <a:pt x="833" y="143"/>
                    <a:pt x="692" y="69"/>
                    <a:pt x="550" y="69"/>
                  </a:cubicBezTo>
                  <a:cubicBezTo>
                    <a:pt x="518" y="69"/>
                    <a:pt x="485" y="73"/>
                    <a:pt x="453" y="83"/>
                  </a:cubicBezTo>
                  <a:cubicBezTo>
                    <a:pt x="453" y="107"/>
                    <a:pt x="453" y="131"/>
                    <a:pt x="417" y="142"/>
                  </a:cubicBezTo>
                  <a:cubicBezTo>
                    <a:pt x="398" y="150"/>
                    <a:pt x="383" y="154"/>
                    <a:pt x="370" y="154"/>
                  </a:cubicBezTo>
                  <a:cubicBezTo>
                    <a:pt x="343" y="154"/>
                    <a:pt x="330" y="135"/>
                    <a:pt x="322" y="95"/>
                  </a:cubicBezTo>
                  <a:cubicBezTo>
                    <a:pt x="274" y="95"/>
                    <a:pt x="214" y="107"/>
                    <a:pt x="167" y="107"/>
                  </a:cubicBezTo>
                  <a:cubicBezTo>
                    <a:pt x="155" y="226"/>
                    <a:pt x="107" y="321"/>
                    <a:pt x="0" y="381"/>
                  </a:cubicBezTo>
                  <a:cubicBezTo>
                    <a:pt x="71" y="451"/>
                    <a:pt x="155" y="489"/>
                    <a:pt x="238" y="489"/>
                  </a:cubicBezTo>
                  <a:cubicBezTo>
                    <a:pt x="266" y="489"/>
                    <a:pt x="294" y="485"/>
                    <a:pt x="322" y="476"/>
                  </a:cubicBezTo>
                  <a:cubicBezTo>
                    <a:pt x="467" y="443"/>
                    <a:pt x="611" y="431"/>
                    <a:pt x="753" y="431"/>
                  </a:cubicBezTo>
                  <a:cubicBezTo>
                    <a:pt x="1077" y="431"/>
                    <a:pt x="1396" y="491"/>
                    <a:pt x="1727" y="500"/>
                  </a:cubicBezTo>
                  <a:cubicBezTo>
                    <a:pt x="1834" y="309"/>
                    <a:pt x="2072" y="428"/>
                    <a:pt x="2239" y="250"/>
                  </a:cubicBezTo>
                  <a:cubicBezTo>
                    <a:pt x="2108" y="202"/>
                    <a:pt x="1941" y="214"/>
                    <a:pt x="1881" y="83"/>
                  </a:cubicBezTo>
                  <a:cubicBezTo>
                    <a:pt x="1804" y="21"/>
                    <a:pt x="1727" y="1"/>
                    <a:pt x="1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32"/>
            <p:cNvSpPr/>
            <p:nvPr/>
          </p:nvSpPr>
          <p:spPr>
            <a:xfrm>
              <a:off x="5465250" y="1970225"/>
              <a:ext cx="51525" cy="14050"/>
            </a:xfrm>
            <a:custGeom>
              <a:avLst/>
              <a:gdLst/>
              <a:ahLst/>
              <a:cxnLst/>
              <a:rect l="l" t="t" r="r" b="b"/>
              <a:pathLst>
                <a:path w="2061" h="562" extrusionOk="0">
                  <a:moveTo>
                    <a:pt x="1384" y="1"/>
                  </a:moveTo>
                  <a:cubicBezTo>
                    <a:pt x="1360" y="1"/>
                    <a:pt x="1336" y="2"/>
                    <a:pt x="1310" y="4"/>
                  </a:cubicBezTo>
                  <a:cubicBezTo>
                    <a:pt x="1114" y="28"/>
                    <a:pt x="914" y="31"/>
                    <a:pt x="714" y="31"/>
                  </a:cubicBezTo>
                  <a:cubicBezTo>
                    <a:pt x="647" y="31"/>
                    <a:pt x="579" y="30"/>
                    <a:pt x="512" y="30"/>
                  </a:cubicBezTo>
                  <a:cubicBezTo>
                    <a:pt x="378" y="30"/>
                    <a:pt x="243" y="32"/>
                    <a:pt x="108" y="40"/>
                  </a:cubicBezTo>
                  <a:cubicBezTo>
                    <a:pt x="24" y="183"/>
                    <a:pt x="1" y="314"/>
                    <a:pt x="120" y="456"/>
                  </a:cubicBezTo>
                  <a:cubicBezTo>
                    <a:pt x="167" y="456"/>
                    <a:pt x="227" y="433"/>
                    <a:pt x="275" y="433"/>
                  </a:cubicBezTo>
                  <a:lnTo>
                    <a:pt x="394" y="314"/>
                  </a:lnTo>
                  <a:cubicBezTo>
                    <a:pt x="462" y="291"/>
                    <a:pt x="520" y="249"/>
                    <a:pt x="581" y="249"/>
                  </a:cubicBezTo>
                  <a:cubicBezTo>
                    <a:pt x="616" y="249"/>
                    <a:pt x="652" y="263"/>
                    <a:pt x="691" y="302"/>
                  </a:cubicBezTo>
                  <a:lnTo>
                    <a:pt x="834" y="302"/>
                  </a:lnTo>
                  <a:cubicBezTo>
                    <a:pt x="1068" y="450"/>
                    <a:pt x="1312" y="562"/>
                    <a:pt x="1569" y="562"/>
                  </a:cubicBezTo>
                  <a:cubicBezTo>
                    <a:pt x="1705" y="562"/>
                    <a:pt x="1845" y="531"/>
                    <a:pt x="1989" y="456"/>
                  </a:cubicBezTo>
                  <a:cubicBezTo>
                    <a:pt x="2060" y="397"/>
                    <a:pt x="2049" y="349"/>
                    <a:pt x="1989" y="302"/>
                  </a:cubicBezTo>
                  <a:cubicBezTo>
                    <a:pt x="1826" y="116"/>
                    <a:pt x="1642" y="1"/>
                    <a:pt x="1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32"/>
            <p:cNvSpPr/>
            <p:nvPr/>
          </p:nvSpPr>
          <p:spPr>
            <a:xfrm>
              <a:off x="5759050" y="1788975"/>
              <a:ext cx="58650" cy="9625"/>
            </a:xfrm>
            <a:custGeom>
              <a:avLst/>
              <a:gdLst/>
              <a:ahLst/>
              <a:cxnLst/>
              <a:rect l="l" t="t" r="r" b="b"/>
              <a:pathLst>
                <a:path w="2346" h="385" extrusionOk="0">
                  <a:moveTo>
                    <a:pt x="598" y="1"/>
                  </a:moveTo>
                  <a:cubicBezTo>
                    <a:pt x="525" y="1"/>
                    <a:pt x="463" y="33"/>
                    <a:pt x="417" y="110"/>
                  </a:cubicBezTo>
                  <a:cubicBezTo>
                    <a:pt x="298" y="217"/>
                    <a:pt x="119" y="122"/>
                    <a:pt x="0" y="229"/>
                  </a:cubicBezTo>
                  <a:lnTo>
                    <a:pt x="0" y="384"/>
                  </a:lnTo>
                  <a:lnTo>
                    <a:pt x="2286" y="384"/>
                  </a:lnTo>
                  <a:cubicBezTo>
                    <a:pt x="2346" y="277"/>
                    <a:pt x="2298" y="206"/>
                    <a:pt x="2227" y="122"/>
                  </a:cubicBezTo>
                  <a:lnTo>
                    <a:pt x="2143" y="86"/>
                  </a:lnTo>
                  <a:lnTo>
                    <a:pt x="1858" y="86"/>
                  </a:lnTo>
                  <a:cubicBezTo>
                    <a:pt x="1810" y="45"/>
                    <a:pt x="1759" y="24"/>
                    <a:pt x="1710" y="24"/>
                  </a:cubicBezTo>
                  <a:cubicBezTo>
                    <a:pt x="1661" y="24"/>
                    <a:pt x="1613" y="45"/>
                    <a:pt x="1572" y="86"/>
                  </a:cubicBezTo>
                  <a:cubicBezTo>
                    <a:pt x="1449" y="86"/>
                    <a:pt x="1329" y="93"/>
                    <a:pt x="1209" y="93"/>
                  </a:cubicBezTo>
                  <a:cubicBezTo>
                    <a:pt x="1049" y="93"/>
                    <a:pt x="890" y="81"/>
                    <a:pt x="726" y="27"/>
                  </a:cubicBezTo>
                  <a:cubicBezTo>
                    <a:pt x="680" y="10"/>
                    <a:pt x="637" y="1"/>
                    <a:pt x="5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32"/>
            <p:cNvSpPr/>
            <p:nvPr/>
          </p:nvSpPr>
          <p:spPr>
            <a:xfrm>
              <a:off x="5762625" y="1772375"/>
              <a:ext cx="53600" cy="13125"/>
            </a:xfrm>
            <a:custGeom>
              <a:avLst/>
              <a:gdLst/>
              <a:ahLst/>
              <a:cxnLst/>
              <a:rect l="l" t="t" r="r" b="b"/>
              <a:pathLst>
                <a:path w="2144" h="525" extrusionOk="0">
                  <a:moveTo>
                    <a:pt x="771" y="9"/>
                  </a:moveTo>
                  <a:cubicBezTo>
                    <a:pt x="669" y="9"/>
                    <a:pt x="569" y="28"/>
                    <a:pt x="464" y="48"/>
                  </a:cubicBezTo>
                  <a:cubicBezTo>
                    <a:pt x="310" y="131"/>
                    <a:pt x="0" y="0"/>
                    <a:pt x="12" y="346"/>
                  </a:cubicBezTo>
                  <a:cubicBezTo>
                    <a:pt x="233" y="390"/>
                    <a:pt x="461" y="417"/>
                    <a:pt x="690" y="417"/>
                  </a:cubicBezTo>
                  <a:cubicBezTo>
                    <a:pt x="893" y="417"/>
                    <a:pt x="1097" y="396"/>
                    <a:pt x="1298" y="346"/>
                  </a:cubicBezTo>
                  <a:cubicBezTo>
                    <a:pt x="1403" y="457"/>
                    <a:pt x="1536" y="471"/>
                    <a:pt x="1675" y="471"/>
                  </a:cubicBezTo>
                  <a:cubicBezTo>
                    <a:pt x="1722" y="471"/>
                    <a:pt x="1769" y="470"/>
                    <a:pt x="1816" y="470"/>
                  </a:cubicBezTo>
                  <a:cubicBezTo>
                    <a:pt x="1883" y="470"/>
                    <a:pt x="1949" y="473"/>
                    <a:pt x="2012" y="489"/>
                  </a:cubicBezTo>
                  <a:cubicBezTo>
                    <a:pt x="2012" y="512"/>
                    <a:pt x="2024" y="512"/>
                    <a:pt x="2060" y="524"/>
                  </a:cubicBezTo>
                  <a:cubicBezTo>
                    <a:pt x="2084" y="524"/>
                    <a:pt x="2119" y="512"/>
                    <a:pt x="2143" y="477"/>
                  </a:cubicBezTo>
                  <a:cubicBezTo>
                    <a:pt x="2131" y="274"/>
                    <a:pt x="1643" y="429"/>
                    <a:pt x="1845" y="72"/>
                  </a:cubicBezTo>
                  <a:cubicBezTo>
                    <a:pt x="1687" y="72"/>
                    <a:pt x="1528" y="67"/>
                    <a:pt x="1380" y="67"/>
                  </a:cubicBezTo>
                  <a:cubicBezTo>
                    <a:pt x="1306" y="67"/>
                    <a:pt x="1234" y="68"/>
                    <a:pt x="1167" y="72"/>
                  </a:cubicBezTo>
                  <a:cubicBezTo>
                    <a:pt x="1167" y="72"/>
                    <a:pt x="1143" y="96"/>
                    <a:pt x="1119" y="108"/>
                  </a:cubicBezTo>
                  <a:cubicBezTo>
                    <a:pt x="1111" y="110"/>
                    <a:pt x="1103" y="112"/>
                    <a:pt x="1096" y="112"/>
                  </a:cubicBezTo>
                  <a:cubicBezTo>
                    <a:pt x="1072" y="112"/>
                    <a:pt x="1051" y="96"/>
                    <a:pt x="1024" y="60"/>
                  </a:cubicBezTo>
                  <a:cubicBezTo>
                    <a:pt x="938" y="22"/>
                    <a:pt x="854" y="9"/>
                    <a:pt x="771" y="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32"/>
            <p:cNvSpPr/>
            <p:nvPr/>
          </p:nvSpPr>
          <p:spPr>
            <a:xfrm>
              <a:off x="5293625" y="1730500"/>
              <a:ext cx="60025" cy="30150"/>
            </a:xfrm>
            <a:custGeom>
              <a:avLst/>
              <a:gdLst/>
              <a:ahLst/>
              <a:cxnLst/>
              <a:rect l="l" t="t" r="r" b="b"/>
              <a:pathLst>
                <a:path w="2401" h="1206" extrusionOk="0">
                  <a:moveTo>
                    <a:pt x="1074" y="1"/>
                  </a:moveTo>
                  <a:cubicBezTo>
                    <a:pt x="972" y="1"/>
                    <a:pt x="873" y="48"/>
                    <a:pt x="793" y="139"/>
                  </a:cubicBezTo>
                  <a:cubicBezTo>
                    <a:pt x="579" y="401"/>
                    <a:pt x="258" y="532"/>
                    <a:pt x="103" y="830"/>
                  </a:cubicBezTo>
                  <a:cubicBezTo>
                    <a:pt x="66" y="1014"/>
                    <a:pt x="1" y="1206"/>
                    <a:pt x="166" y="1206"/>
                  </a:cubicBezTo>
                  <a:cubicBezTo>
                    <a:pt x="214" y="1206"/>
                    <a:pt x="282" y="1189"/>
                    <a:pt x="377" y="1151"/>
                  </a:cubicBezTo>
                  <a:cubicBezTo>
                    <a:pt x="532" y="854"/>
                    <a:pt x="805" y="782"/>
                    <a:pt x="1091" y="711"/>
                  </a:cubicBezTo>
                  <a:cubicBezTo>
                    <a:pt x="1199" y="595"/>
                    <a:pt x="1332" y="580"/>
                    <a:pt x="1464" y="580"/>
                  </a:cubicBezTo>
                  <a:cubicBezTo>
                    <a:pt x="1514" y="580"/>
                    <a:pt x="1563" y="582"/>
                    <a:pt x="1611" y="582"/>
                  </a:cubicBezTo>
                  <a:cubicBezTo>
                    <a:pt x="1633" y="582"/>
                    <a:pt x="1654" y="581"/>
                    <a:pt x="1675" y="580"/>
                  </a:cubicBezTo>
                  <a:cubicBezTo>
                    <a:pt x="1925" y="556"/>
                    <a:pt x="2187" y="616"/>
                    <a:pt x="2401" y="437"/>
                  </a:cubicBezTo>
                  <a:cubicBezTo>
                    <a:pt x="2222" y="175"/>
                    <a:pt x="1913" y="259"/>
                    <a:pt x="1663" y="199"/>
                  </a:cubicBezTo>
                  <a:cubicBezTo>
                    <a:pt x="1623" y="199"/>
                    <a:pt x="1583" y="194"/>
                    <a:pt x="1544" y="194"/>
                  </a:cubicBezTo>
                  <a:cubicBezTo>
                    <a:pt x="1524" y="194"/>
                    <a:pt x="1504" y="195"/>
                    <a:pt x="1484" y="199"/>
                  </a:cubicBezTo>
                  <a:cubicBezTo>
                    <a:pt x="1436" y="247"/>
                    <a:pt x="1401" y="259"/>
                    <a:pt x="1377" y="282"/>
                  </a:cubicBezTo>
                  <a:cubicBezTo>
                    <a:pt x="1389" y="259"/>
                    <a:pt x="1401" y="223"/>
                    <a:pt x="1401" y="175"/>
                  </a:cubicBezTo>
                  <a:cubicBezTo>
                    <a:pt x="1301" y="57"/>
                    <a:pt x="1186"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32"/>
            <p:cNvSpPr/>
            <p:nvPr/>
          </p:nvSpPr>
          <p:spPr>
            <a:xfrm>
              <a:off x="5712150" y="1922175"/>
              <a:ext cx="41550" cy="10975"/>
            </a:xfrm>
            <a:custGeom>
              <a:avLst/>
              <a:gdLst/>
              <a:ahLst/>
              <a:cxnLst/>
              <a:rect l="l" t="t" r="r" b="b"/>
              <a:pathLst>
                <a:path w="1662" h="439" extrusionOk="0">
                  <a:moveTo>
                    <a:pt x="734" y="0"/>
                  </a:moveTo>
                  <a:cubicBezTo>
                    <a:pt x="599" y="0"/>
                    <a:pt x="464" y="11"/>
                    <a:pt x="328" y="33"/>
                  </a:cubicBezTo>
                  <a:cubicBezTo>
                    <a:pt x="318" y="35"/>
                    <a:pt x="308" y="36"/>
                    <a:pt x="297" y="36"/>
                  </a:cubicBezTo>
                  <a:cubicBezTo>
                    <a:pt x="243" y="36"/>
                    <a:pt x="178" y="16"/>
                    <a:pt x="123" y="16"/>
                  </a:cubicBezTo>
                  <a:cubicBezTo>
                    <a:pt x="54" y="16"/>
                    <a:pt x="1" y="47"/>
                    <a:pt x="7" y="188"/>
                  </a:cubicBezTo>
                  <a:cubicBezTo>
                    <a:pt x="31" y="366"/>
                    <a:pt x="185" y="366"/>
                    <a:pt x="340" y="378"/>
                  </a:cubicBezTo>
                  <a:cubicBezTo>
                    <a:pt x="578" y="406"/>
                    <a:pt x="820" y="438"/>
                    <a:pt x="1063" y="438"/>
                  </a:cubicBezTo>
                  <a:cubicBezTo>
                    <a:pt x="1235" y="438"/>
                    <a:pt x="1407" y="422"/>
                    <a:pt x="1578" y="378"/>
                  </a:cubicBezTo>
                  <a:cubicBezTo>
                    <a:pt x="1662" y="212"/>
                    <a:pt x="1555" y="152"/>
                    <a:pt x="1436" y="92"/>
                  </a:cubicBezTo>
                  <a:cubicBezTo>
                    <a:pt x="1202" y="32"/>
                    <a:pt x="968" y="0"/>
                    <a:pt x="7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32"/>
            <p:cNvSpPr/>
            <p:nvPr/>
          </p:nvSpPr>
          <p:spPr>
            <a:xfrm>
              <a:off x="5460800" y="1922225"/>
              <a:ext cx="50325" cy="13275"/>
            </a:xfrm>
            <a:custGeom>
              <a:avLst/>
              <a:gdLst/>
              <a:ahLst/>
              <a:cxnLst/>
              <a:rect l="l" t="t" r="r" b="b"/>
              <a:pathLst>
                <a:path w="2013" h="531" extrusionOk="0">
                  <a:moveTo>
                    <a:pt x="371" y="1"/>
                  </a:moveTo>
                  <a:cubicBezTo>
                    <a:pt x="249" y="1"/>
                    <a:pt x="126" y="21"/>
                    <a:pt x="0" y="79"/>
                  </a:cubicBezTo>
                  <a:lnTo>
                    <a:pt x="0" y="233"/>
                  </a:lnTo>
                  <a:cubicBezTo>
                    <a:pt x="83" y="317"/>
                    <a:pt x="202" y="269"/>
                    <a:pt x="274" y="364"/>
                  </a:cubicBezTo>
                  <a:cubicBezTo>
                    <a:pt x="595" y="531"/>
                    <a:pt x="953" y="448"/>
                    <a:pt x="1298" y="507"/>
                  </a:cubicBezTo>
                  <a:cubicBezTo>
                    <a:pt x="1476" y="257"/>
                    <a:pt x="1905" y="448"/>
                    <a:pt x="2012" y="79"/>
                  </a:cubicBezTo>
                  <a:cubicBezTo>
                    <a:pt x="1994" y="77"/>
                    <a:pt x="1976" y="77"/>
                    <a:pt x="1959" y="77"/>
                  </a:cubicBezTo>
                  <a:cubicBezTo>
                    <a:pt x="1812" y="77"/>
                    <a:pt x="1674" y="117"/>
                    <a:pt x="1536" y="138"/>
                  </a:cubicBezTo>
                  <a:cubicBezTo>
                    <a:pt x="1477" y="149"/>
                    <a:pt x="1419" y="153"/>
                    <a:pt x="1361" y="153"/>
                  </a:cubicBezTo>
                  <a:cubicBezTo>
                    <a:pt x="1026" y="153"/>
                    <a:pt x="703" y="1"/>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32"/>
            <p:cNvSpPr/>
            <p:nvPr/>
          </p:nvSpPr>
          <p:spPr>
            <a:xfrm>
              <a:off x="6102825" y="1794050"/>
              <a:ext cx="50625" cy="26550"/>
            </a:xfrm>
            <a:custGeom>
              <a:avLst/>
              <a:gdLst/>
              <a:ahLst/>
              <a:cxnLst/>
              <a:rect l="l" t="t" r="r" b="b"/>
              <a:pathLst>
                <a:path w="2025" h="1062" extrusionOk="0">
                  <a:moveTo>
                    <a:pt x="230" y="0"/>
                  </a:moveTo>
                  <a:cubicBezTo>
                    <a:pt x="217" y="0"/>
                    <a:pt x="205" y="1"/>
                    <a:pt x="191" y="3"/>
                  </a:cubicBezTo>
                  <a:cubicBezTo>
                    <a:pt x="132" y="38"/>
                    <a:pt x="84" y="86"/>
                    <a:pt x="60" y="145"/>
                  </a:cubicBezTo>
                  <a:cubicBezTo>
                    <a:pt x="1" y="324"/>
                    <a:pt x="25" y="491"/>
                    <a:pt x="156" y="622"/>
                  </a:cubicBezTo>
                  <a:cubicBezTo>
                    <a:pt x="235" y="885"/>
                    <a:pt x="385" y="982"/>
                    <a:pt x="571" y="982"/>
                  </a:cubicBezTo>
                  <a:cubicBezTo>
                    <a:pt x="663" y="982"/>
                    <a:pt x="764" y="959"/>
                    <a:pt x="870" y="919"/>
                  </a:cubicBezTo>
                  <a:cubicBezTo>
                    <a:pt x="1168" y="1012"/>
                    <a:pt x="1466" y="1062"/>
                    <a:pt x="1770" y="1062"/>
                  </a:cubicBezTo>
                  <a:cubicBezTo>
                    <a:pt x="1854" y="1062"/>
                    <a:pt x="1939" y="1058"/>
                    <a:pt x="2025" y="1050"/>
                  </a:cubicBezTo>
                  <a:lnTo>
                    <a:pt x="2025" y="979"/>
                  </a:lnTo>
                  <a:lnTo>
                    <a:pt x="2025" y="907"/>
                  </a:lnTo>
                  <a:cubicBezTo>
                    <a:pt x="1965" y="860"/>
                    <a:pt x="1918" y="812"/>
                    <a:pt x="1906" y="776"/>
                  </a:cubicBezTo>
                  <a:lnTo>
                    <a:pt x="1608" y="776"/>
                  </a:lnTo>
                  <a:cubicBezTo>
                    <a:pt x="1555" y="818"/>
                    <a:pt x="1504" y="839"/>
                    <a:pt x="1455" y="839"/>
                  </a:cubicBezTo>
                  <a:cubicBezTo>
                    <a:pt x="1406" y="839"/>
                    <a:pt x="1358" y="818"/>
                    <a:pt x="1311" y="776"/>
                  </a:cubicBezTo>
                  <a:cubicBezTo>
                    <a:pt x="1089" y="754"/>
                    <a:pt x="889" y="619"/>
                    <a:pt x="661" y="619"/>
                  </a:cubicBezTo>
                  <a:cubicBezTo>
                    <a:pt x="643" y="619"/>
                    <a:pt x="626" y="620"/>
                    <a:pt x="608" y="622"/>
                  </a:cubicBezTo>
                  <a:cubicBezTo>
                    <a:pt x="501" y="598"/>
                    <a:pt x="501" y="550"/>
                    <a:pt x="572" y="491"/>
                  </a:cubicBezTo>
                  <a:cubicBezTo>
                    <a:pt x="572" y="431"/>
                    <a:pt x="596" y="384"/>
                    <a:pt x="596" y="336"/>
                  </a:cubicBezTo>
                  <a:cubicBezTo>
                    <a:pt x="596" y="312"/>
                    <a:pt x="572" y="276"/>
                    <a:pt x="560" y="253"/>
                  </a:cubicBezTo>
                  <a:cubicBezTo>
                    <a:pt x="483" y="142"/>
                    <a:pt x="395" y="0"/>
                    <a:pt x="2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32"/>
            <p:cNvSpPr/>
            <p:nvPr/>
          </p:nvSpPr>
          <p:spPr>
            <a:xfrm>
              <a:off x="5659625" y="1768625"/>
              <a:ext cx="53300" cy="11500"/>
            </a:xfrm>
            <a:custGeom>
              <a:avLst/>
              <a:gdLst/>
              <a:ahLst/>
              <a:cxnLst/>
              <a:rect l="l" t="t" r="r" b="b"/>
              <a:pathLst>
                <a:path w="2132" h="460" extrusionOk="0">
                  <a:moveTo>
                    <a:pt x="450" y="1"/>
                  </a:moveTo>
                  <a:cubicBezTo>
                    <a:pt x="336" y="1"/>
                    <a:pt x="222" y="9"/>
                    <a:pt x="108" y="31"/>
                  </a:cubicBezTo>
                  <a:cubicBezTo>
                    <a:pt x="0" y="198"/>
                    <a:pt x="120" y="269"/>
                    <a:pt x="239" y="329"/>
                  </a:cubicBezTo>
                  <a:cubicBezTo>
                    <a:pt x="655" y="341"/>
                    <a:pt x="1084" y="341"/>
                    <a:pt x="1513" y="365"/>
                  </a:cubicBezTo>
                  <a:cubicBezTo>
                    <a:pt x="1539" y="354"/>
                    <a:pt x="1564" y="348"/>
                    <a:pt x="1589" y="348"/>
                  </a:cubicBezTo>
                  <a:cubicBezTo>
                    <a:pt x="1620" y="348"/>
                    <a:pt x="1652" y="357"/>
                    <a:pt x="1691" y="377"/>
                  </a:cubicBezTo>
                  <a:cubicBezTo>
                    <a:pt x="1774" y="418"/>
                    <a:pt x="1856" y="459"/>
                    <a:pt x="1941" y="459"/>
                  </a:cubicBezTo>
                  <a:cubicBezTo>
                    <a:pt x="2003" y="459"/>
                    <a:pt x="2066" y="437"/>
                    <a:pt x="2132" y="377"/>
                  </a:cubicBezTo>
                  <a:cubicBezTo>
                    <a:pt x="2132" y="281"/>
                    <a:pt x="2084" y="222"/>
                    <a:pt x="2013" y="186"/>
                  </a:cubicBezTo>
                  <a:lnTo>
                    <a:pt x="1786" y="91"/>
                  </a:lnTo>
                  <a:cubicBezTo>
                    <a:pt x="1728" y="96"/>
                    <a:pt x="1669" y="98"/>
                    <a:pt x="1611" y="98"/>
                  </a:cubicBezTo>
                  <a:cubicBezTo>
                    <a:pt x="1218" y="98"/>
                    <a:pt x="835" y="1"/>
                    <a:pt x="4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32"/>
            <p:cNvSpPr/>
            <p:nvPr/>
          </p:nvSpPr>
          <p:spPr>
            <a:xfrm>
              <a:off x="6050750" y="1928075"/>
              <a:ext cx="37825" cy="12125"/>
            </a:xfrm>
            <a:custGeom>
              <a:avLst/>
              <a:gdLst/>
              <a:ahLst/>
              <a:cxnLst/>
              <a:rect l="l" t="t" r="r" b="b"/>
              <a:pathLst>
                <a:path w="1513" h="485" extrusionOk="0">
                  <a:moveTo>
                    <a:pt x="1512" y="130"/>
                  </a:moveTo>
                  <a:cubicBezTo>
                    <a:pt x="1508" y="133"/>
                    <a:pt x="1505" y="135"/>
                    <a:pt x="1501" y="138"/>
                  </a:cubicBezTo>
                  <a:lnTo>
                    <a:pt x="1501" y="138"/>
                  </a:lnTo>
                  <a:cubicBezTo>
                    <a:pt x="1505" y="139"/>
                    <a:pt x="1509" y="141"/>
                    <a:pt x="1512" y="142"/>
                  </a:cubicBezTo>
                  <a:lnTo>
                    <a:pt x="1512" y="130"/>
                  </a:lnTo>
                  <a:close/>
                  <a:moveTo>
                    <a:pt x="761" y="0"/>
                  </a:moveTo>
                  <a:cubicBezTo>
                    <a:pt x="535" y="0"/>
                    <a:pt x="309" y="39"/>
                    <a:pt x="84" y="118"/>
                  </a:cubicBezTo>
                  <a:cubicBezTo>
                    <a:pt x="12" y="214"/>
                    <a:pt x="0" y="309"/>
                    <a:pt x="84" y="416"/>
                  </a:cubicBezTo>
                  <a:cubicBezTo>
                    <a:pt x="285" y="466"/>
                    <a:pt x="486" y="485"/>
                    <a:pt x="687" y="485"/>
                  </a:cubicBezTo>
                  <a:cubicBezTo>
                    <a:pt x="962" y="485"/>
                    <a:pt x="1237" y="450"/>
                    <a:pt x="1512" y="416"/>
                  </a:cubicBezTo>
                  <a:lnTo>
                    <a:pt x="1512" y="297"/>
                  </a:lnTo>
                  <a:cubicBezTo>
                    <a:pt x="1445" y="241"/>
                    <a:pt x="1441" y="184"/>
                    <a:pt x="1501" y="138"/>
                  </a:cubicBezTo>
                  <a:lnTo>
                    <a:pt x="1501" y="138"/>
                  </a:lnTo>
                  <a:cubicBezTo>
                    <a:pt x="1255" y="47"/>
                    <a:pt x="1008"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32"/>
            <p:cNvSpPr/>
            <p:nvPr/>
          </p:nvSpPr>
          <p:spPr>
            <a:xfrm>
              <a:off x="5912925" y="1924125"/>
              <a:ext cx="42900" cy="10800"/>
            </a:xfrm>
            <a:custGeom>
              <a:avLst/>
              <a:gdLst/>
              <a:ahLst/>
              <a:cxnLst/>
              <a:rect l="l" t="t" r="r" b="b"/>
              <a:pathLst>
                <a:path w="1716" h="432" extrusionOk="0">
                  <a:moveTo>
                    <a:pt x="1120" y="1"/>
                  </a:moveTo>
                  <a:cubicBezTo>
                    <a:pt x="937" y="1"/>
                    <a:pt x="753" y="42"/>
                    <a:pt x="572" y="122"/>
                  </a:cubicBezTo>
                  <a:cubicBezTo>
                    <a:pt x="548" y="128"/>
                    <a:pt x="522" y="131"/>
                    <a:pt x="495" y="131"/>
                  </a:cubicBezTo>
                  <a:cubicBezTo>
                    <a:pt x="468" y="131"/>
                    <a:pt x="441" y="128"/>
                    <a:pt x="417" y="122"/>
                  </a:cubicBezTo>
                  <a:cubicBezTo>
                    <a:pt x="338" y="93"/>
                    <a:pt x="249" y="28"/>
                    <a:pt x="162" y="28"/>
                  </a:cubicBezTo>
                  <a:cubicBezTo>
                    <a:pt x="107" y="28"/>
                    <a:pt x="52" y="55"/>
                    <a:pt x="1" y="134"/>
                  </a:cubicBezTo>
                  <a:cubicBezTo>
                    <a:pt x="13" y="229"/>
                    <a:pt x="72" y="288"/>
                    <a:pt x="167" y="300"/>
                  </a:cubicBezTo>
                  <a:cubicBezTo>
                    <a:pt x="480" y="412"/>
                    <a:pt x="802" y="421"/>
                    <a:pt x="1127" y="421"/>
                  </a:cubicBezTo>
                  <a:cubicBezTo>
                    <a:pt x="1192" y="421"/>
                    <a:pt x="1257" y="421"/>
                    <a:pt x="1323" y="421"/>
                  </a:cubicBezTo>
                  <a:cubicBezTo>
                    <a:pt x="1453" y="421"/>
                    <a:pt x="1584" y="422"/>
                    <a:pt x="1715" y="431"/>
                  </a:cubicBezTo>
                  <a:lnTo>
                    <a:pt x="1715" y="157"/>
                  </a:lnTo>
                  <a:cubicBezTo>
                    <a:pt x="1522" y="51"/>
                    <a:pt x="1322" y="1"/>
                    <a:pt x="1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32"/>
            <p:cNvSpPr/>
            <p:nvPr/>
          </p:nvSpPr>
          <p:spPr>
            <a:xfrm>
              <a:off x="5844775" y="1989350"/>
              <a:ext cx="42275" cy="14375"/>
            </a:xfrm>
            <a:custGeom>
              <a:avLst/>
              <a:gdLst/>
              <a:ahLst/>
              <a:cxnLst/>
              <a:rect l="l" t="t" r="r" b="b"/>
              <a:pathLst>
                <a:path w="1691" h="575" extrusionOk="0">
                  <a:moveTo>
                    <a:pt x="881" y="1"/>
                  </a:moveTo>
                  <a:cubicBezTo>
                    <a:pt x="679" y="1"/>
                    <a:pt x="476" y="13"/>
                    <a:pt x="286" y="13"/>
                  </a:cubicBezTo>
                  <a:cubicBezTo>
                    <a:pt x="167" y="132"/>
                    <a:pt x="48" y="251"/>
                    <a:pt x="0" y="418"/>
                  </a:cubicBezTo>
                  <a:cubicBezTo>
                    <a:pt x="212" y="533"/>
                    <a:pt x="425" y="575"/>
                    <a:pt x="639" y="575"/>
                  </a:cubicBezTo>
                  <a:cubicBezTo>
                    <a:pt x="955" y="575"/>
                    <a:pt x="1271" y="484"/>
                    <a:pt x="1584" y="406"/>
                  </a:cubicBezTo>
                  <a:cubicBezTo>
                    <a:pt x="1691" y="203"/>
                    <a:pt x="1226" y="203"/>
                    <a:pt x="1465" y="1"/>
                  </a:cubicBezTo>
                  <a:cubicBezTo>
                    <a:pt x="1357" y="1"/>
                    <a:pt x="1250" y="13"/>
                    <a:pt x="1155" y="13"/>
                  </a:cubicBezTo>
                  <a:cubicBezTo>
                    <a:pt x="1110" y="41"/>
                    <a:pt x="1067" y="56"/>
                    <a:pt x="1024" y="56"/>
                  </a:cubicBezTo>
                  <a:cubicBezTo>
                    <a:pt x="978" y="56"/>
                    <a:pt x="931" y="38"/>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32"/>
            <p:cNvSpPr/>
            <p:nvPr/>
          </p:nvSpPr>
          <p:spPr>
            <a:xfrm>
              <a:off x="5765600" y="1956325"/>
              <a:ext cx="46450" cy="10525"/>
            </a:xfrm>
            <a:custGeom>
              <a:avLst/>
              <a:gdLst/>
              <a:ahLst/>
              <a:cxnLst/>
              <a:rect l="l" t="t" r="r" b="b"/>
              <a:pathLst>
                <a:path w="1858" h="421" extrusionOk="0">
                  <a:moveTo>
                    <a:pt x="630" y="0"/>
                  </a:moveTo>
                  <a:cubicBezTo>
                    <a:pt x="450" y="0"/>
                    <a:pt x="269" y="14"/>
                    <a:pt x="90" y="14"/>
                  </a:cubicBezTo>
                  <a:cubicBezTo>
                    <a:pt x="60" y="14"/>
                    <a:pt x="30" y="13"/>
                    <a:pt x="0" y="12"/>
                  </a:cubicBezTo>
                  <a:lnTo>
                    <a:pt x="0" y="143"/>
                  </a:lnTo>
                  <a:cubicBezTo>
                    <a:pt x="131" y="262"/>
                    <a:pt x="310" y="215"/>
                    <a:pt x="429" y="298"/>
                  </a:cubicBezTo>
                  <a:cubicBezTo>
                    <a:pt x="682" y="368"/>
                    <a:pt x="936" y="421"/>
                    <a:pt x="1190" y="421"/>
                  </a:cubicBezTo>
                  <a:cubicBezTo>
                    <a:pt x="1412" y="421"/>
                    <a:pt x="1635" y="380"/>
                    <a:pt x="1857" y="274"/>
                  </a:cubicBezTo>
                  <a:cubicBezTo>
                    <a:pt x="1798" y="191"/>
                    <a:pt x="1762" y="84"/>
                    <a:pt x="1715" y="0"/>
                  </a:cubicBezTo>
                  <a:cubicBezTo>
                    <a:pt x="1598" y="45"/>
                    <a:pt x="1494" y="124"/>
                    <a:pt x="1374" y="124"/>
                  </a:cubicBezTo>
                  <a:cubicBezTo>
                    <a:pt x="1335" y="124"/>
                    <a:pt x="1294" y="116"/>
                    <a:pt x="1250" y="96"/>
                  </a:cubicBezTo>
                  <a:cubicBezTo>
                    <a:pt x="1048" y="18"/>
                    <a:pt x="839" y="0"/>
                    <a:pt x="6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32"/>
            <p:cNvSpPr/>
            <p:nvPr/>
          </p:nvSpPr>
          <p:spPr>
            <a:xfrm>
              <a:off x="6077525" y="1841600"/>
              <a:ext cx="38125" cy="11850"/>
            </a:xfrm>
            <a:custGeom>
              <a:avLst/>
              <a:gdLst/>
              <a:ahLst/>
              <a:cxnLst/>
              <a:rect l="l" t="t" r="r" b="b"/>
              <a:pathLst>
                <a:path w="1525" h="474" extrusionOk="0">
                  <a:moveTo>
                    <a:pt x="691" y="1"/>
                  </a:moveTo>
                  <a:cubicBezTo>
                    <a:pt x="454" y="1"/>
                    <a:pt x="221" y="27"/>
                    <a:pt x="1" y="136"/>
                  </a:cubicBezTo>
                  <a:cubicBezTo>
                    <a:pt x="144" y="184"/>
                    <a:pt x="203" y="267"/>
                    <a:pt x="144" y="434"/>
                  </a:cubicBezTo>
                  <a:cubicBezTo>
                    <a:pt x="380" y="434"/>
                    <a:pt x="616" y="473"/>
                    <a:pt x="847" y="473"/>
                  </a:cubicBezTo>
                  <a:cubicBezTo>
                    <a:pt x="1059" y="473"/>
                    <a:pt x="1266" y="440"/>
                    <a:pt x="1465" y="315"/>
                  </a:cubicBezTo>
                  <a:cubicBezTo>
                    <a:pt x="1453" y="208"/>
                    <a:pt x="1525" y="101"/>
                    <a:pt x="1441" y="17"/>
                  </a:cubicBezTo>
                  <a:cubicBezTo>
                    <a:pt x="1398" y="20"/>
                    <a:pt x="1355" y="20"/>
                    <a:pt x="1311" y="20"/>
                  </a:cubicBezTo>
                  <a:cubicBezTo>
                    <a:pt x="1107" y="20"/>
                    <a:pt x="898" y="1"/>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32"/>
            <p:cNvSpPr/>
            <p:nvPr/>
          </p:nvSpPr>
          <p:spPr>
            <a:xfrm>
              <a:off x="5843975" y="1844900"/>
              <a:ext cx="63025" cy="11600"/>
            </a:xfrm>
            <a:custGeom>
              <a:avLst/>
              <a:gdLst/>
              <a:ahLst/>
              <a:cxnLst/>
              <a:rect l="l" t="t" r="r" b="b"/>
              <a:pathLst>
                <a:path w="2521" h="464" extrusionOk="0">
                  <a:moveTo>
                    <a:pt x="1361" y="1"/>
                  </a:moveTo>
                  <a:cubicBezTo>
                    <a:pt x="1055" y="1"/>
                    <a:pt x="749" y="28"/>
                    <a:pt x="449" y="135"/>
                  </a:cubicBezTo>
                  <a:cubicBezTo>
                    <a:pt x="426" y="219"/>
                    <a:pt x="348" y="227"/>
                    <a:pt x="266" y="227"/>
                  </a:cubicBezTo>
                  <a:cubicBezTo>
                    <a:pt x="248" y="227"/>
                    <a:pt x="229" y="226"/>
                    <a:pt x="210" y="226"/>
                  </a:cubicBezTo>
                  <a:cubicBezTo>
                    <a:pt x="100" y="226"/>
                    <a:pt x="1" y="240"/>
                    <a:pt x="32" y="433"/>
                  </a:cubicBezTo>
                  <a:cubicBezTo>
                    <a:pt x="178" y="454"/>
                    <a:pt x="327" y="463"/>
                    <a:pt x="474" y="463"/>
                  </a:cubicBezTo>
                  <a:cubicBezTo>
                    <a:pt x="664" y="463"/>
                    <a:pt x="852" y="448"/>
                    <a:pt x="1032" y="421"/>
                  </a:cubicBezTo>
                  <a:cubicBezTo>
                    <a:pt x="1204" y="317"/>
                    <a:pt x="1383" y="294"/>
                    <a:pt x="1562" y="294"/>
                  </a:cubicBezTo>
                  <a:cubicBezTo>
                    <a:pt x="1708" y="294"/>
                    <a:pt x="1855" y="309"/>
                    <a:pt x="2000" y="309"/>
                  </a:cubicBezTo>
                  <a:cubicBezTo>
                    <a:pt x="2145" y="309"/>
                    <a:pt x="2288" y="294"/>
                    <a:pt x="2425" y="231"/>
                  </a:cubicBezTo>
                  <a:cubicBezTo>
                    <a:pt x="2509" y="171"/>
                    <a:pt x="2521" y="112"/>
                    <a:pt x="2473" y="28"/>
                  </a:cubicBezTo>
                  <a:lnTo>
                    <a:pt x="2473" y="28"/>
                  </a:lnTo>
                  <a:cubicBezTo>
                    <a:pt x="2422" y="30"/>
                    <a:pt x="2372" y="31"/>
                    <a:pt x="2321" y="31"/>
                  </a:cubicBezTo>
                  <a:cubicBezTo>
                    <a:pt x="2004" y="31"/>
                    <a:pt x="1682" y="1"/>
                    <a:pt x="1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32"/>
            <p:cNvSpPr/>
            <p:nvPr/>
          </p:nvSpPr>
          <p:spPr>
            <a:xfrm>
              <a:off x="5831375" y="2048600"/>
              <a:ext cx="32775" cy="11925"/>
            </a:xfrm>
            <a:custGeom>
              <a:avLst/>
              <a:gdLst/>
              <a:ahLst/>
              <a:cxnLst/>
              <a:rect l="l" t="t" r="r" b="b"/>
              <a:pathLst>
                <a:path w="1311" h="477" extrusionOk="0">
                  <a:moveTo>
                    <a:pt x="181" y="0"/>
                  </a:moveTo>
                  <a:cubicBezTo>
                    <a:pt x="108" y="0"/>
                    <a:pt x="51" y="22"/>
                    <a:pt x="36" y="119"/>
                  </a:cubicBezTo>
                  <a:cubicBezTo>
                    <a:pt x="0" y="274"/>
                    <a:pt x="108" y="429"/>
                    <a:pt x="238" y="441"/>
                  </a:cubicBezTo>
                  <a:cubicBezTo>
                    <a:pt x="524" y="477"/>
                    <a:pt x="810" y="453"/>
                    <a:pt x="1096" y="477"/>
                  </a:cubicBezTo>
                  <a:cubicBezTo>
                    <a:pt x="1215" y="429"/>
                    <a:pt x="1298" y="346"/>
                    <a:pt x="1310" y="215"/>
                  </a:cubicBezTo>
                  <a:cubicBezTo>
                    <a:pt x="1310" y="155"/>
                    <a:pt x="1286" y="119"/>
                    <a:pt x="1239" y="72"/>
                  </a:cubicBezTo>
                  <a:cubicBezTo>
                    <a:pt x="929" y="60"/>
                    <a:pt x="631" y="36"/>
                    <a:pt x="322" y="12"/>
                  </a:cubicBezTo>
                  <a:cubicBezTo>
                    <a:pt x="273" y="8"/>
                    <a:pt x="224" y="0"/>
                    <a:pt x="1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32"/>
            <p:cNvSpPr/>
            <p:nvPr/>
          </p:nvSpPr>
          <p:spPr>
            <a:xfrm>
              <a:off x="5834050" y="1732575"/>
              <a:ext cx="50925" cy="14775"/>
            </a:xfrm>
            <a:custGeom>
              <a:avLst/>
              <a:gdLst/>
              <a:ahLst/>
              <a:cxnLst/>
              <a:rect l="l" t="t" r="r" b="b"/>
              <a:pathLst>
                <a:path w="2037" h="591" extrusionOk="0">
                  <a:moveTo>
                    <a:pt x="830" y="1"/>
                  </a:moveTo>
                  <a:cubicBezTo>
                    <a:pt x="638" y="1"/>
                    <a:pt x="454" y="56"/>
                    <a:pt x="286" y="211"/>
                  </a:cubicBezTo>
                  <a:cubicBezTo>
                    <a:pt x="191" y="295"/>
                    <a:pt x="96" y="390"/>
                    <a:pt x="1" y="473"/>
                  </a:cubicBezTo>
                  <a:cubicBezTo>
                    <a:pt x="140" y="510"/>
                    <a:pt x="300" y="591"/>
                    <a:pt x="432" y="591"/>
                  </a:cubicBezTo>
                  <a:cubicBezTo>
                    <a:pt x="470" y="591"/>
                    <a:pt x="505" y="584"/>
                    <a:pt x="536" y="568"/>
                  </a:cubicBezTo>
                  <a:cubicBezTo>
                    <a:pt x="703" y="503"/>
                    <a:pt x="873" y="485"/>
                    <a:pt x="1043" y="485"/>
                  </a:cubicBezTo>
                  <a:cubicBezTo>
                    <a:pt x="1248" y="485"/>
                    <a:pt x="1454" y="512"/>
                    <a:pt x="1657" y="512"/>
                  </a:cubicBezTo>
                  <a:cubicBezTo>
                    <a:pt x="1777" y="512"/>
                    <a:pt x="1896" y="502"/>
                    <a:pt x="2013" y="473"/>
                  </a:cubicBezTo>
                  <a:cubicBezTo>
                    <a:pt x="2036" y="354"/>
                    <a:pt x="1965" y="295"/>
                    <a:pt x="1882" y="235"/>
                  </a:cubicBezTo>
                  <a:cubicBezTo>
                    <a:pt x="1679" y="164"/>
                    <a:pt x="1477" y="152"/>
                    <a:pt x="1286" y="80"/>
                  </a:cubicBezTo>
                  <a:cubicBezTo>
                    <a:pt x="1131" y="34"/>
                    <a:pt x="978" y="1"/>
                    <a:pt x="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32"/>
            <p:cNvSpPr/>
            <p:nvPr/>
          </p:nvSpPr>
          <p:spPr>
            <a:xfrm>
              <a:off x="5866800" y="2058075"/>
              <a:ext cx="32175" cy="24675"/>
            </a:xfrm>
            <a:custGeom>
              <a:avLst/>
              <a:gdLst/>
              <a:ahLst/>
              <a:cxnLst/>
              <a:rect l="l" t="t" r="r" b="b"/>
              <a:pathLst>
                <a:path w="1287" h="987" extrusionOk="0">
                  <a:moveTo>
                    <a:pt x="768" y="1"/>
                  </a:moveTo>
                  <a:cubicBezTo>
                    <a:pt x="567" y="1"/>
                    <a:pt x="406" y="65"/>
                    <a:pt x="286" y="240"/>
                  </a:cubicBezTo>
                  <a:lnTo>
                    <a:pt x="286" y="395"/>
                  </a:lnTo>
                  <a:cubicBezTo>
                    <a:pt x="357" y="645"/>
                    <a:pt x="119" y="693"/>
                    <a:pt x="0" y="812"/>
                  </a:cubicBezTo>
                  <a:cubicBezTo>
                    <a:pt x="102" y="947"/>
                    <a:pt x="234" y="986"/>
                    <a:pt x="366" y="986"/>
                  </a:cubicBezTo>
                  <a:cubicBezTo>
                    <a:pt x="467" y="986"/>
                    <a:pt x="567" y="964"/>
                    <a:pt x="655" y="943"/>
                  </a:cubicBezTo>
                  <a:cubicBezTo>
                    <a:pt x="720" y="929"/>
                    <a:pt x="781" y="924"/>
                    <a:pt x="842" y="924"/>
                  </a:cubicBezTo>
                  <a:cubicBezTo>
                    <a:pt x="992" y="924"/>
                    <a:pt x="1133" y="955"/>
                    <a:pt x="1286" y="955"/>
                  </a:cubicBezTo>
                  <a:cubicBezTo>
                    <a:pt x="1227" y="824"/>
                    <a:pt x="1131" y="729"/>
                    <a:pt x="1000" y="669"/>
                  </a:cubicBezTo>
                  <a:cubicBezTo>
                    <a:pt x="941" y="598"/>
                    <a:pt x="834" y="610"/>
                    <a:pt x="762" y="574"/>
                  </a:cubicBezTo>
                  <a:lnTo>
                    <a:pt x="762" y="574"/>
                  </a:lnTo>
                  <a:cubicBezTo>
                    <a:pt x="796" y="584"/>
                    <a:pt x="833" y="591"/>
                    <a:pt x="868" y="591"/>
                  </a:cubicBezTo>
                  <a:cubicBezTo>
                    <a:pt x="920" y="591"/>
                    <a:pt x="970" y="575"/>
                    <a:pt x="1012" y="526"/>
                  </a:cubicBezTo>
                  <a:lnTo>
                    <a:pt x="1143" y="526"/>
                  </a:lnTo>
                  <a:lnTo>
                    <a:pt x="1143" y="240"/>
                  </a:lnTo>
                  <a:cubicBezTo>
                    <a:pt x="1072" y="109"/>
                    <a:pt x="953" y="26"/>
                    <a:pt x="822" y="2"/>
                  </a:cubicBezTo>
                  <a:cubicBezTo>
                    <a:pt x="803" y="1"/>
                    <a:pt x="786" y="1"/>
                    <a:pt x="7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32"/>
            <p:cNvSpPr/>
            <p:nvPr/>
          </p:nvSpPr>
          <p:spPr>
            <a:xfrm>
              <a:off x="6082300" y="1789625"/>
              <a:ext cx="24425" cy="27000"/>
            </a:xfrm>
            <a:custGeom>
              <a:avLst/>
              <a:gdLst/>
              <a:ahLst/>
              <a:cxnLst/>
              <a:rect l="l" t="t" r="r" b="b"/>
              <a:pathLst>
                <a:path w="977" h="1080" extrusionOk="0">
                  <a:moveTo>
                    <a:pt x="787" y="0"/>
                  </a:moveTo>
                  <a:cubicBezTo>
                    <a:pt x="716" y="0"/>
                    <a:pt x="635" y="20"/>
                    <a:pt x="560" y="25"/>
                  </a:cubicBezTo>
                  <a:cubicBezTo>
                    <a:pt x="494" y="58"/>
                    <a:pt x="550" y="182"/>
                    <a:pt x="456" y="182"/>
                  </a:cubicBezTo>
                  <a:cubicBezTo>
                    <a:pt x="448" y="182"/>
                    <a:pt x="439" y="181"/>
                    <a:pt x="429" y="180"/>
                  </a:cubicBezTo>
                  <a:cubicBezTo>
                    <a:pt x="381" y="203"/>
                    <a:pt x="346" y="215"/>
                    <a:pt x="298" y="263"/>
                  </a:cubicBezTo>
                  <a:cubicBezTo>
                    <a:pt x="179" y="453"/>
                    <a:pt x="0" y="656"/>
                    <a:pt x="107" y="918"/>
                  </a:cubicBezTo>
                  <a:cubicBezTo>
                    <a:pt x="298" y="1023"/>
                    <a:pt x="417" y="1080"/>
                    <a:pt x="512" y="1080"/>
                  </a:cubicBezTo>
                  <a:cubicBezTo>
                    <a:pt x="630" y="1080"/>
                    <a:pt x="708" y="991"/>
                    <a:pt x="834" y="799"/>
                  </a:cubicBezTo>
                  <a:lnTo>
                    <a:pt x="846" y="799"/>
                  </a:lnTo>
                  <a:cubicBezTo>
                    <a:pt x="893" y="799"/>
                    <a:pt x="917" y="787"/>
                    <a:pt x="965" y="787"/>
                  </a:cubicBezTo>
                  <a:cubicBezTo>
                    <a:pt x="965" y="596"/>
                    <a:pt x="977" y="394"/>
                    <a:pt x="977" y="203"/>
                  </a:cubicBezTo>
                  <a:cubicBezTo>
                    <a:pt x="963" y="38"/>
                    <a:pt x="885"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32"/>
            <p:cNvSpPr/>
            <p:nvPr/>
          </p:nvSpPr>
          <p:spPr>
            <a:xfrm>
              <a:off x="6065925" y="1879525"/>
              <a:ext cx="42875" cy="16125"/>
            </a:xfrm>
            <a:custGeom>
              <a:avLst/>
              <a:gdLst/>
              <a:ahLst/>
              <a:cxnLst/>
              <a:rect l="l" t="t" r="r" b="b"/>
              <a:pathLst>
                <a:path w="1715" h="645" extrusionOk="0">
                  <a:moveTo>
                    <a:pt x="24" y="72"/>
                  </a:moveTo>
                  <a:lnTo>
                    <a:pt x="24" y="72"/>
                  </a:lnTo>
                  <a:cubicBezTo>
                    <a:pt x="0" y="132"/>
                    <a:pt x="0" y="191"/>
                    <a:pt x="48" y="251"/>
                  </a:cubicBezTo>
                  <a:cubicBezTo>
                    <a:pt x="310" y="251"/>
                    <a:pt x="417" y="417"/>
                    <a:pt x="477" y="644"/>
                  </a:cubicBezTo>
                  <a:cubicBezTo>
                    <a:pt x="667" y="632"/>
                    <a:pt x="882" y="632"/>
                    <a:pt x="1072" y="632"/>
                  </a:cubicBezTo>
                  <a:cubicBezTo>
                    <a:pt x="1116" y="584"/>
                    <a:pt x="1159" y="568"/>
                    <a:pt x="1203" y="568"/>
                  </a:cubicBezTo>
                  <a:cubicBezTo>
                    <a:pt x="1298" y="568"/>
                    <a:pt x="1392" y="644"/>
                    <a:pt x="1487" y="644"/>
                  </a:cubicBezTo>
                  <a:cubicBezTo>
                    <a:pt x="1491" y="644"/>
                    <a:pt x="1496" y="644"/>
                    <a:pt x="1501" y="644"/>
                  </a:cubicBezTo>
                  <a:lnTo>
                    <a:pt x="1620" y="644"/>
                  </a:lnTo>
                  <a:cubicBezTo>
                    <a:pt x="1715" y="536"/>
                    <a:pt x="1715" y="429"/>
                    <a:pt x="1620" y="346"/>
                  </a:cubicBezTo>
                  <a:cubicBezTo>
                    <a:pt x="1132" y="1"/>
                    <a:pt x="548" y="167"/>
                    <a:pt x="24" y="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32"/>
            <p:cNvSpPr/>
            <p:nvPr/>
          </p:nvSpPr>
          <p:spPr>
            <a:xfrm>
              <a:off x="5825425" y="1786950"/>
              <a:ext cx="52100" cy="22950"/>
            </a:xfrm>
            <a:custGeom>
              <a:avLst/>
              <a:gdLst/>
              <a:ahLst/>
              <a:cxnLst/>
              <a:rect l="l" t="t" r="r" b="b"/>
              <a:pathLst>
                <a:path w="2084" h="918" extrusionOk="0">
                  <a:moveTo>
                    <a:pt x="393" y="1"/>
                  </a:moveTo>
                  <a:cubicBezTo>
                    <a:pt x="179" y="108"/>
                    <a:pt x="0" y="203"/>
                    <a:pt x="179" y="477"/>
                  </a:cubicBezTo>
                  <a:cubicBezTo>
                    <a:pt x="204" y="503"/>
                    <a:pt x="233" y="514"/>
                    <a:pt x="262" y="514"/>
                  </a:cubicBezTo>
                  <a:cubicBezTo>
                    <a:pt x="287" y="514"/>
                    <a:pt x="311" y="505"/>
                    <a:pt x="334" y="489"/>
                  </a:cubicBezTo>
                  <a:lnTo>
                    <a:pt x="465" y="489"/>
                  </a:lnTo>
                  <a:cubicBezTo>
                    <a:pt x="596" y="620"/>
                    <a:pt x="798" y="668"/>
                    <a:pt x="917" y="822"/>
                  </a:cubicBezTo>
                  <a:cubicBezTo>
                    <a:pt x="953" y="858"/>
                    <a:pt x="1000" y="894"/>
                    <a:pt x="1060" y="918"/>
                  </a:cubicBezTo>
                  <a:cubicBezTo>
                    <a:pt x="1172" y="548"/>
                    <a:pt x="1404" y="477"/>
                    <a:pt x="1668" y="477"/>
                  </a:cubicBezTo>
                  <a:cubicBezTo>
                    <a:pt x="1794" y="477"/>
                    <a:pt x="1928" y="493"/>
                    <a:pt x="2060" y="501"/>
                  </a:cubicBezTo>
                  <a:cubicBezTo>
                    <a:pt x="2072" y="477"/>
                    <a:pt x="2084" y="441"/>
                    <a:pt x="2084" y="417"/>
                  </a:cubicBezTo>
                  <a:cubicBezTo>
                    <a:pt x="2084" y="358"/>
                    <a:pt x="2060" y="298"/>
                    <a:pt x="2012" y="239"/>
                  </a:cubicBezTo>
                  <a:cubicBezTo>
                    <a:pt x="1824" y="100"/>
                    <a:pt x="1619" y="67"/>
                    <a:pt x="1409" y="67"/>
                  </a:cubicBezTo>
                  <a:cubicBezTo>
                    <a:pt x="1224" y="67"/>
                    <a:pt x="1036" y="93"/>
                    <a:pt x="853" y="93"/>
                  </a:cubicBezTo>
                  <a:cubicBezTo>
                    <a:pt x="694" y="93"/>
                    <a:pt x="538" y="73"/>
                    <a:pt x="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32"/>
            <p:cNvSpPr/>
            <p:nvPr/>
          </p:nvSpPr>
          <p:spPr>
            <a:xfrm>
              <a:off x="5563475" y="1971200"/>
              <a:ext cx="45875" cy="10450"/>
            </a:xfrm>
            <a:custGeom>
              <a:avLst/>
              <a:gdLst/>
              <a:ahLst/>
              <a:cxnLst/>
              <a:rect l="l" t="t" r="r" b="b"/>
              <a:pathLst>
                <a:path w="1835" h="418" extrusionOk="0">
                  <a:moveTo>
                    <a:pt x="561" y="1"/>
                  </a:moveTo>
                  <a:cubicBezTo>
                    <a:pt x="446" y="1"/>
                    <a:pt x="331" y="5"/>
                    <a:pt x="215" y="13"/>
                  </a:cubicBezTo>
                  <a:cubicBezTo>
                    <a:pt x="156" y="13"/>
                    <a:pt x="108" y="84"/>
                    <a:pt x="48" y="132"/>
                  </a:cubicBezTo>
                  <a:cubicBezTo>
                    <a:pt x="1" y="167"/>
                    <a:pt x="1" y="227"/>
                    <a:pt x="60" y="275"/>
                  </a:cubicBezTo>
                  <a:cubicBezTo>
                    <a:pt x="196" y="356"/>
                    <a:pt x="346" y="410"/>
                    <a:pt x="499" y="410"/>
                  </a:cubicBezTo>
                  <a:cubicBezTo>
                    <a:pt x="547" y="410"/>
                    <a:pt x="596" y="405"/>
                    <a:pt x="644" y="394"/>
                  </a:cubicBezTo>
                  <a:cubicBezTo>
                    <a:pt x="684" y="354"/>
                    <a:pt x="722" y="337"/>
                    <a:pt x="759" y="337"/>
                  </a:cubicBezTo>
                  <a:cubicBezTo>
                    <a:pt x="811" y="337"/>
                    <a:pt x="862" y="369"/>
                    <a:pt x="918" y="417"/>
                  </a:cubicBezTo>
                  <a:cubicBezTo>
                    <a:pt x="1123" y="296"/>
                    <a:pt x="1350" y="270"/>
                    <a:pt x="1581" y="270"/>
                  </a:cubicBezTo>
                  <a:cubicBezTo>
                    <a:pt x="1645" y="270"/>
                    <a:pt x="1710" y="272"/>
                    <a:pt x="1775" y="275"/>
                  </a:cubicBezTo>
                  <a:cubicBezTo>
                    <a:pt x="1834" y="239"/>
                    <a:pt x="1834" y="191"/>
                    <a:pt x="1775" y="132"/>
                  </a:cubicBezTo>
                  <a:cubicBezTo>
                    <a:pt x="1367" y="48"/>
                    <a:pt x="966"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32"/>
            <p:cNvSpPr/>
            <p:nvPr/>
          </p:nvSpPr>
          <p:spPr>
            <a:xfrm>
              <a:off x="5600400" y="1814800"/>
              <a:ext cx="52775" cy="9325"/>
            </a:xfrm>
            <a:custGeom>
              <a:avLst/>
              <a:gdLst/>
              <a:ahLst/>
              <a:cxnLst/>
              <a:rect l="l" t="t" r="r" b="b"/>
              <a:pathLst>
                <a:path w="2111" h="373" extrusionOk="0">
                  <a:moveTo>
                    <a:pt x="1581" y="1"/>
                  </a:moveTo>
                  <a:cubicBezTo>
                    <a:pt x="1048" y="1"/>
                    <a:pt x="532" y="196"/>
                    <a:pt x="0" y="196"/>
                  </a:cubicBezTo>
                  <a:lnTo>
                    <a:pt x="167" y="363"/>
                  </a:lnTo>
                  <a:cubicBezTo>
                    <a:pt x="244" y="359"/>
                    <a:pt x="322" y="357"/>
                    <a:pt x="400" y="357"/>
                  </a:cubicBezTo>
                  <a:cubicBezTo>
                    <a:pt x="634" y="357"/>
                    <a:pt x="871" y="372"/>
                    <a:pt x="1109" y="372"/>
                  </a:cubicBezTo>
                  <a:cubicBezTo>
                    <a:pt x="1426" y="372"/>
                    <a:pt x="1744" y="345"/>
                    <a:pt x="2060" y="220"/>
                  </a:cubicBezTo>
                  <a:cubicBezTo>
                    <a:pt x="2110" y="157"/>
                    <a:pt x="2101" y="138"/>
                    <a:pt x="2065" y="138"/>
                  </a:cubicBezTo>
                  <a:cubicBezTo>
                    <a:pt x="2013" y="138"/>
                    <a:pt x="1905" y="180"/>
                    <a:pt x="1852" y="180"/>
                  </a:cubicBezTo>
                  <a:cubicBezTo>
                    <a:pt x="1806" y="180"/>
                    <a:pt x="1803" y="148"/>
                    <a:pt x="1917" y="30"/>
                  </a:cubicBezTo>
                  <a:cubicBezTo>
                    <a:pt x="1804" y="9"/>
                    <a:pt x="1692" y="1"/>
                    <a:pt x="15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32"/>
            <p:cNvSpPr/>
            <p:nvPr/>
          </p:nvSpPr>
          <p:spPr>
            <a:xfrm>
              <a:off x="5600475" y="2085750"/>
              <a:ext cx="84175" cy="7825"/>
            </a:xfrm>
            <a:custGeom>
              <a:avLst/>
              <a:gdLst/>
              <a:ahLst/>
              <a:cxnLst/>
              <a:rect l="l" t="t" r="r" b="b"/>
              <a:pathLst>
                <a:path w="3367" h="313" extrusionOk="0">
                  <a:moveTo>
                    <a:pt x="2917" y="0"/>
                  </a:moveTo>
                  <a:cubicBezTo>
                    <a:pt x="2683" y="0"/>
                    <a:pt x="2442" y="83"/>
                    <a:pt x="2215" y="83"/>
                  </a:cubicBezTo>
                  <a:cubicBezTo>
                    <a:pt x="2103" y="83"/>
                    <a:pt x="1994" y="63"/>
                    <a:pt x="1890" y="3"/>
                  </a:cubicBezTo>
                  <a:cubicBezTo>
                    <a:pt x="1259" y="3"/>
                    <a:pt x="640" y="15"/>
                    <a:pt x="9" y="15"/>
                  </a:cubicBezTo>
                  <a:cubicBezTo>
                    <a:pt x="1" y="185"/>
                    <a:pt x="81" y="206"/>
                    <a:pt x="185" y="206"/>
                  </a:cubicBezTo>
                  <a:cubicBezTo>
                    <a:pt x="220" y="206"/>
                    <a:pt x="258" y="204"/>
                    <a:pt x="296" y="204"/>
                  </a:cubicBezTo>
                  <a:cubicBezTo>
                    <a:pt x="312" y="204"/>
                    <a:pt x="327" y="204"/>
                    <a:pt x="342" y="205"/>
                  </a:cubicBezTo>
                  <a:lnTo>
                    <a:pt x="1366" y="205"/>
                  </a:lnTo>
                  <a:cubicBezTo>
                    <a:pt x="1485" y="217"/>
                    <a:pt x="1616" y="193"/>
                    <a:pt x="1735" y="253"/>
                  </a:cubicBezTo>
                  <a:lnTo>
                    <a:pt x="1759" y="312"/>
                  </a:lnTo>
                  <a:cubicBezTo>
                    <a:pt x="1945" y="275"/>
                    <a:pt x="2132" y="269"/>
                    <a:pt x="2318" y="269"/>
                  </a:cubicBezTo>
                  <a:cubicBezTo>
                    <a:pt x="2401" y="269"/>
                    <a:pt x="2484" y="271"/>
                    <a:pt x="2567" y="271"/>
                  </a:cubicBezTo>
                  <a:cubicBezTo>
                    <a:pt x="2837" y="271"/>
                    <a:pt x="3105" y="259"/>
                    <a:pt x="3367" y="157"/>
                  </a:cubicBezTo>
                  <a:cubicBezTo>
                    <a:pt x="3224" y="36"/>
                    <a:pt x="3072" y="0"/>
                    <a:pt x="2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32"/>
            <p:cNvSpPr/>
            <p:nvPr/>
          </p:nvSpPr>
          <p:spPr>
            <a:xfrm>
              <a:off x="6062050" y="1789200"/>
              <a:ext cx="29800" cy="25275"/>
            </a:xfrm>
            <a:custGeom>
              <a:avLst/>
              <a:gdLst/>
              <a:ahLst/>
              <a:cxnLst/>
              <a:rect l="l" t="t" r="r" b="b"/>
              <a:pathLst>
                <a:path w="1192" h="1011" extrusionOk="0">
                  <a:moveTo>
                    <a:pt x="490" y="1"/>
                  </a:moveTo>
                  <a:cubicBezTo>
                    <a:pt x="469" y="1"/>
                    <a:pt x="449" y="2"/>
                    <a:pt x="429" y="6"/>
                  </a:cubicBezTo>
                  <a:cubicBezTo>
                    <a:pt x="298" y="42"/>
                    <a:pt x="179" y="101"/>
                    <a:pt x="96" y="185"/>
                  </a:cubicBezTo>
                  <a:cubicBezTo>
                    <a:pt x="36" y="268"/>
                    <a:pt x="1" y="351"/>
                    <a:pt x="72" y="447"/>
                  </a:cubicBezTo>
                  <a:cubicBezTo>
                    <a:pt x="390" y="447"/>
                    <a:pt x="303" y="1011"/>
                    <a:pt x="631" y="1011"/>
                  </a:cubicBezTo>
                  <a:cubicBezTo>
                    <a:pt x="672" y="1011"/>
                    <a:pt x="719" y="1002"/>
                    <a:pt x="775" y="982"/>
                  </a:cubicBezTo>
                  <a:cubicBezTo>
                    <a:pt x="822" y="970"/>
                    <a:pt x="870" y="947"/>
                    <a:pt x="917" y="947"/>
                  </a:cubicBezTo>
                  <a:cubicBezTo>
                    <a:pt x="1037" y="732"/>
                    <a:pt x="1191" y="518"/>
                    <a:pt x="1191" y="256"/>
                  </a:cubicBezTo>
                  <a:cubicBezTo>
                    <a:pt x="1179" y="220"/>
                    <a:pt x="1168" y="208"/>
                    <a:pt x="1144" y="173"/>
                  </a:cubicBezTo>
                  <a:cubicBezTo>
                    <a:pt x="989" y="89"/>
                    <a:pt x="810" y="77"/>
                    <a:pt x="632" y="6"/>
                  </a:cubicBezTo>
                  <a:cubicBezTo>
                    <a:pt x="576" y="6"/>
                    <a:pt x="531" y="1"/>
                    <a:pt x="4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32"/>
            <p:cNvSpPr/>
            <p:nvPr/>
          </p:nvSpPr>
          <p:spPr>
            <a:xfrm>
              <a:off x="5747725" y="1922150"/>
              <a:ext cx="35750" cy="9925"/>
            </a:xfrm>
            <a:custGeom>
              <a:avLst/>
              <a:gdLst/>
              <a:ahLst/>
              <a:cxnLst/>
              <a:rect l="l" t="t" r="r" b="b"/>
              <a:pathLst>
                <a:path w="1430" h="397" extrusionOk="0">
                  <a:moveTo>
                    <a:pt x="597" y="1"/>
                  </a:moveTo>
                  <a:cubicBezTo>
                    <a:pt x="397" y="1"/>
                    <a:pt x="198" y="26"/>
                    <a:pt x="1" y="93"/>
                  </a:cubicBezTo>
                  <a:cubicBezTo>
                    <a:pt x="60" y="189"/>
                    <a:pt x="108" y="296"/>
                    <a:pt x="155" y="379"/>
                  </a:cubicBezTo>
                  <a:cubicBezTo>
                    <a:pt x="190" y="378"/>
                    <a:pt x="225" y="378"/>
                    <a:pt x="259" y="378"/>
                  </a:cubicBezTo>
                  <a:cubicBezTo>
                    <a:pt x="490" y="378"/>
                    <a:pt x="721" y="396"/>
                    <a:pt x="949" y="396"/>
                  </a:cubicBezTo>
                  <a:cubicBezTo>
                    <a:pt x="1110" y="396"/>
                    <a:pt x="1271" y="387"/>
                    <a:pt x="1429" y="355"/>
                  </a:cubicBezTo>
                  <a:cubicBezTo>
                    <a:pt x="1429" y="236"/>
                    <a:pt x="1382" y="129"/>
                    <a:pt x="1263" y="70"/>
                  </a:cubicBezTo>
                  <a:cubicBezTo>
                    <a:pt x="1043" y="32"/>
                    <a:pt x="820" y="1"/>
                    <a:pt x="5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32"/>
            <p:cNvSpPr/>
            <p:nvPr/>
          </p:nvSpPr>
          <p:spPr>
            <a:xfrm>
              <a:off x="5455425" y="1994050"/>
              <a:ext cx="33075" cy="14975"/>
            </a:xfrm>
            <a:custGeom>
              <a:avLst/>
              <a:gdLst/>
              <a:ahLst/>
              <a:cxnLst/>
              <a:rect l="l" t="t" r="r" b="b"/>
              <a:pathLst>
                <a:path w="1323" h="599" extrusionOk="0">
                  <a:moveTo>
                    <a:pt x="766" y="1"/>
                  </a:moveTo>
                  <a:cubicBezTo>
                    <a:pt x="633" y="1"/>
                    <a:pt x="501" y="28"/>
                    <a:pt x="370" y="63"/>
                  </a:cubicBezTo>
                  <a:cubicBezTo>
                    <a:pt x="239" y="134"/>
                    <a:pt x="120" y="218"/>
                    <a:pt x="13" y="349"/>
                  </a:cubicBezTo>
                  <a:cubicBezTo>
                    <a:pt x="13" y="373"/>
                    <a:pt x="1" y="408"/>
                    <a:pt x="1" y="432"/>
                  </a:cubicBezTo>
                  <a:cubicBezTo>
                    <a:pt x="13" y="468"/>
                    <a:pt x="36" y="480"/>
                    <a:pt x="60" y="515"/>
                  </a:cubicBezTo>
                  <a:cubicBezTo>
                    <a:pt x="489" y="444"/>
                    <a:pt x="965" y="599"/>
                    <a:pt x="1322" y="194"/>
                  </a:cubicBezTo>
                  <a:cubicBezTo>
                    <a:pt x="1130" y="50"/>
                    <a:pt x="947" y="1"/>
                    <a:pt x="7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32"/>
            <p:cNvSpPr/>
            <p:nvPr/>
          </p:nvSpPr>
          <p:spPr>
            <a:xfrm>
              <a:off x="5529250" y="2061650"/>
              <a:ext cx="46150" cy="12450"/>
            </a:xfrm>
            <a:custGeom>
              <a:avLst/>
              <a:gdLst/>
              <a:ahLst/>
              <a:cxnLst/>
              <a:rect l="l" t="t" r="r" b="b"/>
              <a:pathLst>
                <a:path w="1846" h="498" extrusionOk="0">
                  <a:moveTo>
                    <a:pt x="1388" y="1"/>
                  </a:moveTo>
                  <a:cubicBezTo>
                    <a:pt x="1174" y="1"/>
                    <a:pt x="946" y="86"/>
                    <a:pt x="727" y="86"/>
                  </a:cubicBezTo>
                  <a:cubicBezTo>
                    <a:pt x="719" y="86"/>
                    <a:pt x="711" y="86"/>
                    <a:pt x="703" y="86"/>
                  </a:cubicBezTo>
                  <a:cubicBezTo>
                    <a:pt x="694" y="83"/>
                    <a:pt x="684" y="82"/>
                    <a:pt x="675" y="82"/>
                  </a:cubicBezTo>
                  <a:cubicBezTo>
                    <a:pt x="591" y="82"/>
                    <a:pt x="507" y="172"/>
                    <a:pt x="416" y="172"/>
                  </a:cubicBezTo>
                  <a:cubicBezTo>
                    <a:pt x="375" y="172"/>
                    <a:pt x="331" y="153"/>
                    <a:pt x="286" y="97"/>
                  </a:cubicBezTo>
                  <a:cubicBezTo>
                    <a:pt x="203" y="97"/>
                    <a:pt x="96" y="109"/>
                    <a:pt x="1" y="109"/>
                  </a:cubicBezTo>
                  <a:cubicBezTo>
                    <a:pt x="36" y="217"/>
                    <a:pt x="84" y="324"/>
                    <a:pt x="143" y="407"/>
                  </a:cubicBezTo>
                  <a:cubicBezTo>
                    <a:pt x="233" y="474"/>
                    <a:pt x="324" y="497"/>
                    <a:pt x="415" y="497"/>
                  </a:cubicBezTo>
                  <a:cubicBezTo>
                    <a:pt x="567" y="497"/>
                    <a:pt x="721" y="432"/>
                    <a:pt x="870" y="395"/>
                  </a:cubicBezTo>
                  <a:cubicBezTo>
                    <a:pt x="870" y="383"/>
                    <a:pt x="882" y="371"/>
                    <a:pt x="917" y="347"/>
                  </a:cubicBezTo>
                  <a:cubicBezTo>
                    <a:pt x="920" y="345"/>
                    <a:pt x="925" y="343"/>
                    <a:pt x="932" y="343"/>
                  </a:cubicBezTo>
                  <a:cubicBezTo>
                    <a:pt x="952" y="343"/>
                    <a:pt x="983" y="356"/>
                    <a:pt x="1001" y="383"/>
                  </a:cubicBezTo>
                  <a:cubicBezTo>
                    <a:pt x="1096" y="383"/>
                    <a:pt x="1191" y="395"/>
                    <a:pt x="1286" y="395"/>
                  </a:cubicBezTo>
                  <a:cubicBezTo>
                    <a:pt x="1453" y="395"/>
                    <a:pt x="1608" y="371"/>
                    <a:pt x="1751" y="276"/>
                  </a:cubicBezTo>
                  <a:cubicBezTo>
                    <a:pt x="1775" y="264"/>
                    <a:pt x="1822" y="252"/>
                    <a:pt x="1846" y="228"/>
                  </a:cubicBezTo>
                  <a:cubicBezTo>
                    <a:pt x="1709" y="51"/>
                    <a:pt x="1553" y="1"/>
                    <a:pt x="1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32"/>
            <p:cNvSpPr/>
            <p:nvPr/>
          </p:nvSpPr>
          <p:spPr>
            <a:xfrm>
              <a:off x="5786125" y="1805700"/>
              <a:ext cx="44975" cy="11350"/>
            </a:xfrm>
            <a:custGeom>
              <a:avLst/>
              <a:gdLst/>
              <a:ahLst/>
              <a:cxnLst/>
              <a:rect l="l" t="t" r="r" b="b"/>
              <a:pathLst>
                <a:path w="1799" h="454" extrusionOk="0">
                  <a:moveTo>
                    <a:pt x="1243" y="1"/>
                  </a:moveTo>
                  <a:cubicBezTo>
                    <a:pt x="1131" y="1"/>
                    <a:pt x="1020" y="95"/>
                    <a:pt x="900" y="95"/>
                  </a:cubicBezTo>
                  <a:cubicBezTo>
                    <a:pt x="852" y="95"/>
                    <a:pt x="802" y="80"/>
                    <a:pt x="751" y="37"/>
                  </a:cubicBezTo>
                  <a:lnTo>
                    <a:pt x="489" y="37"/>
                  </a:lnTo>
                  <a:cubicBezTo>
                    <a:pt x="370" y="215"/>
                    <a:pt x="1" y="96"/>
                    <a:pt x="48" y="453"/>
                  </a:cubicBezTo>
                  <a:cubicBezTo>
                    <a:pt x="152" y="445"/>
                    <a:pt x="257" y="442"/>
                    <a:pt x="362" y="442"/>
                  </a:cubicBezTo>
                  <a:cubicBezTo>
                    <a:pt x="546" y="442"/>
                    <a:pt x="732" y="450"/>
                    <a:pt x="917" y="450"/>
                  </a:cubicBezTo>
                  <a:cubicBezTo>
                    <a:pt x="1209" y="450"/>
                    <a:pt x="1501" y="429"/>
                    <a:pt x="1787" y="322"/>
                  </a:cubicBezTo>
                  <a:cubicBezTo>
                    <a:pt x="1798" y="263"/>
                    <a:pt x="1787" y="227"/>
                    <a:pt x="1751" y="215"/>
                  </a:cubicBezTo>
                  <a:cubicBezTo>
                    <a:pt x="1727" y="168"/>
                    <a:pt x="1691" y="144"/>
                    <a:pt x="1656" y="120"/>
                  </a:cubicBezTo>
                  <a:cubicBezTo>
                    <a:pt x="1632" y="132"/>
                    <a:pt x="1611" y="138"/>
                    <a:pt x="1592" y="138"/>
                  </a:cubicBezTo>
                  <a:cubicBezTo>
                    <a:pt x="1572" y="138"/>
                    <a:pt x="1554" y="132"/>
                    <a:pt x="1537" y="120"/>
                  </a:cubicBezTo>
                  <a:cubicBezTo>
                    <a:pt x="1537" y="84"/>
                    <a:pt x="1513" y="48"/>
                    <a:pt x="1477" y="37"/>
                  </a:cubicBezTo>
                  <a:cubicBezTo>
                    <a:pt x="1429" y="37"/>
                    <a:pt x="1382" y="25"/>
                    <a:pt x="1334" y="25"/>
                  </a:cubicBezTo>
                  <a:cubicBezTo>
                    <a:pt x="1304" y="7"/>
                    <a:pt x="1273" y="1"/>
                    <a:pt x="1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32"/>
            <p:cNvSpPr/>
            <p:nvPr/>
          </p:nvSpPr>
          <p:spPr>
            <a:xfrm>
              <a:off x="5818575" y="1988700"/>
              <a:ext cx="33650" cy="10800"/>
            </a:xfrm>
            <a:custGeom>
              <a:avLst/>
              <a:gdLst/>
              <a:ahLst/>
              <a:cxnLst/>
              <a:rect l="l" t="t" r="r" b="b"/>
              <a:pathLst>
                <a:path w="1346" h="432" extrusionOk="0">
                  <a:moveTo>
                    <a:pt x="853" y="1"/>
                  </a:moveTo>
                  <a:cubicBezTo>
                    <a:pt x="567" y="1"/>
                    <a:pt x="286" y="33"/>
                    <a:pt x="0" y="110"/>
                  </a:cubicBezTo>
                  <a:cubicBezTo>
                    <a:pt x="24" y="206"/>
                    <a:pt x="119" y="217"/>
                    <a:pt x="179" y="277"/>
                  </a:cubicBezTo>
                  <a:cubicBezTo>
                    <a:pt x="215" y="337"/>
                    <a:pt x="274" y="384"/>
                    <a:pt x="322" y="432"/>
                  </a:cubicBezTo>
                  <a:lnTo>
                    <a:pt x="1036" y="432"/>
                  </a:lnTo>
                  <a:cubicBezTo>
                    <a:pt x="1322" y="432"/>
                    <a:pt x="1346" y="229"/>
                    <a:pt x="1322" y="27"/>
                  </a:cubicBezTo>
                  <a:cubicBezTo>
                    <a:pt x="1163" y="10"/>
                    <a:pt x="1007" y="1"/>
                    <a:pt x="8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32"/>
            <p:cNvSpPr/>
            <p:nvPr/>
          </p:nvSpPr>
          <p:spPr>
            <a:xfrm>
              <a:off x="5517950" y="1973400"/>
              <a:ext cx="47650" cy="8575"/>
            </a:xfrm>
            <a:custGeom>
              <a:avLst/>
              <a:gdLst/>
              <a:ahLst/>
              <a:cxnLst/>
              <a:rect l="l" t="t" r="r" b="b"/>
              <a:pathLst>
                <a:path w="1906" h="343" extrusionOk="0">
                  <a:moveTo>
                    <a:pt x="993" y="0"/>
                  </a:moveTo>
                  <a:cubicBezTo>
                    <a:pt x="603" y="0"/>
                    <a:pt x="210" y="36"/>
                    <a:pt x="0" y="163"/>
                  </a:cubicBezTo>
                  <a:cubicBezTo>
                    <a:pt x="155" y="341"/>
                    <a:pt x="429" y="210"/>
                    <a:pt x="607" y="341"/>
                  </a:cubicBezTo>
                  <a:cubicBezTo>
                    <a:pt x="645" y="342"/>
                    <a:pt x="682" y="343"/>
                    <a:pt x="719" y="343"/>
                  </a:cubicBezTo>
                  <a:cubicBezTo>
                    <a:pt x="1118" y="343"/>
                    <a:pt x="1502" y="285"/>
                    <a:pt x="1905" y="187"/>
                  </a:cubicBezTo>
                  <a:cubicBezTo>
                    <a:pt x="1881" y="151"/>
                    <a:pt x="1881" y="91"/>
                    <a:pt x="1881" y="44"/>
                  </a:cubicBezTo>
                  <a:cubicBezTo>
                    <a:pt x="1671" y="27"/>
                    <a:pt x="1333" y="0"/>
                    <a:pt x="9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32"/>
            <p:cNvSpPr/>
            <p:nvPr/>
          </p:nvSpPr>
          <p:spPr>
            <a:xfrm>
              <a:off x="5658125" y="1786825"/>
              <a:ext cx="48250" cy="8200"/>
            </a:xfrm>
            <a:custGeom>
              <a:avLst/>
              <a:gdLst/>
              <a:ahLst/>
              <a:cxnLst/>
              <a:rect l="l" t="t" r="r" b="b"/>
              <a:pathLst>
                <a:path w="1930" h="328" extrusionOk="0">
                  <a:moveTo>
                    <a:pt x="710" y="0"/>
                  </a:moveTo>
                  <a:cubicBezTo>
                    <a:pt x="466" y="0"/>
                    <a:pt x="227" y="39"/>
                    <a:pt x="1" y="184"/>
                  </a:cubicBezTo>
                  <a:cubicBezTo>
                    <a:pt x="120" y="303"/>
                    <a:pt x="299" y="196"/>
                    <a:pt x="418" y="315"/>
                  </a:cubicBezTo>
                  <a:cubicBezTo>
                    <a:pt x="894" y="327"/>
                    <a:pt x="1382" y="327"/>
                    <a:pt x="1858" y="327"/>
                  </a:cubicBezTo>
                  <a:cubicBezTo>
                    <a:pt x="1930" y="292"/>
                    <a:pt x="1930" y="232"/>
                    <a:pt x="1858" y="184"/>
                  </a:cubicBezTo>
                  <a:lnTo>
                    <a:pt x="1715" y="30"/>
                  </a:lnTo>
                  <a:cubicBezTo>
                    <a:pt x="1648" y="83"/>
                    <a:pt x="1582" y="102"/>
                    <a:pt x="1517" y="102"/>
                  </a:cubicBezTo>
                  <a:cubicBezTo>
                    <a:pt x="1408" y="102"/>
                    <a:pt x="1298" y="52"/>
                    <a:pt x="1180" y="30"/>
                  </a:cubicBezTo>
                  <a:cubicBezTo>
                    <a:pt x="1022" y="16"/>
                    <a:pt x="865" y="0"/>
                    <a:pt x="7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32"/>
            <p:cNvSpPr/>
            <p:nvPr/>
          </p:nvSpPr>
          <p:spPr>
            <a:xfrm>
              <a:off x="5876925" y="1786500"/>
              <a:ext cx="34250" cy="26975"/>
            </a:xfrm>
            <a:custGeom>
              <a:avLst/>
              <a:gdLst/>
              <a:ahLst/>
              <a:cxnLst/>
              <a:rect l="l" t="t" r="r" b="b"/>
              <a:pathLst>
                <a:path w="1370" h="1079" extrusionOk="0">
                  <a:moveTo>
                    <a:pt x="917" y="0"/>
                  </a:moveTo>
                  <a:cubicBezTo>
                    <a:pt x="752" y="0"/>
                    <a:pt x="593" y="92"/>
                    <a:pt x="429" y="150"/>
                  </a:cubicBezTo>
                  <a:cubicBezTo>
                    <a:pt x="324" y="159"/>
                    <a:pt x="522" y="440"/>
                    <a:pt x="403" y="440"/>
                  </a:cubicBezTo>
                  <a:cubicBezTo>
                    <a:pt x="372" y="440"/>
                    <a:pt x="321" y="422"/>
                    <a:pt x="238" y="376"/>
                  </a:cubicBezTo>
                  <a:cubicBezTo>
                    <a:pt x="225" y="365"/>
                    <a:pt x="209" y="361"/>
                    <a:pt x="191" y="361"/>
                  </a:cubicBezTo>
                  <a:cubicBezTo>
                    <a:pt x="129" y="361"/>
                    <a:pt x="46" y="418"/>
                    <a:pt x="0" y="483"/>
                  </a:cubicBezTo>
                  <a:lnTo>
                    <a:pt x="0" y="507"/>
                  </a:lnTo>
                  <a:cubicBezTo>
                    <a:pt x="98" y="613"/>
                    <a:pt x="223" y="630"/>
                    <a:pt x="350" y="630"/>
                  </a:cubicBezTo>
                  <a:cubicBezTo>
                    <a:pt x="409" y="630"/>
                    <a:pt x="467" y="626"/>
                    <a:pt x="524" y="626"/>
                  </a:cubicBezTo>
                  <a:cubicBezTo>
                    <a:pt x="714" y="626"/>
                    <a:pt x="845" y="686"/>
                    <a:pt x="845" y="900"/>
                  </a:cubicBezTo>
                  <a:cubicBezTo>
                    <a:pt x="857" y="995"/>
                    <a:pt x="953" y="1007"/>
                    <a:pt x="976" y="1055"/>
                  </a:cubicBezTo>
                  <a:cubicBezTo>
                    <a:pt x="1024" y="1078"/>
                    <a:pt x="1072" y="1078"/>
                    <a:pt x="1119" y="1078"/>
                  </a:cubicBezTo>
                  <a:cubicBezTo>
                    <a:pt x="1238" y="1031"/>
                    <a:pt x="1310" y="959"/>
                    <a:pt x="1334" y="840"/>
                  </a:cubicBezTo>
                  <a:cubicBezTo>
                    <a:pt x="1322" y="697"/>
                    <a:pt x="1369" y="555"/>
                    <a:pt x="1274" y="435"/>
                  </a:cubicBezTo>
                  <a:cubicBezTo>
                    <a:pt x="1143" y="340"/>
                    <a:pt x="1203" y="185"/>
                    <a:pt x="1143" y="66"/>
                  </a:cubicBezTo>
                  <a:cubicBezTo>
                    <a:pt x="1066" y="19"/>
                    <a:pt x="991" y="0"/>
                    <a:pt x="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32"/>
            <p:cNvSpPr/>
            <p:nvPr/>
          </p:nvSpPr>
          <p:spPr>
            <a:xfrm>
              <a:off x="5924825" y="1734125"/>
              <a:ext cx="49450" cy="14475"/>
            </a:xfrm>
            <a:custGeom>
              <a:avLst/>
              <a:gdLst/>
              <a:ahLst/>
              <a:cxnLst/>
              <a:rect l="l" t="t" r="r" b="b"/>
              <a:pathLst>
                <a:path w="1978" h="579" extrusionOk="0">
                  <a:moveTo>
                    <a:pt x="1659" y="1"/>
                  </a:moveTo>
                  <a:cubicBezTo>
                    <a:pt x="1507" y="1"/>
                    <a:pt x="1338" y="94"/>
                    <a:pt x="1180" y="114"/>
                  </a:cubicBezTo>
                  <a:cubicBezTo>
                    <a:pt x="1054" y="177"/>
                    <a:pt x="932" y="219"/>
                    <a:pt x="809" y="219"/>
                  </a:cubicBezTo>
                  <a:cubicBezTo>
                    <a:pt x="723" y="219"/>
                    <a:pt x="637" y="198"/>
                    <a:pt x="549" y="149"/>
                  </a:cubicBezTo>
                  <a:cubicBezTo>
                    <a:pt x="455" y="102"/>
                    <a:pt x="356" y="50"/>
                    <a:pt x="255" y="50"/>
                  </a:cubicBezTo>
                  <a:cubicBezTo>
                    <a:pt x="203" y="50"/>
                    <a:pt x="149" y="65"/>
                    <a:pt x="96" y="102"/>
                  </a:cubicBezTo>
                  <a:cubicBezTo>
                    <a:pt x="1" y="268"/>
                    <a:pt x="132" y="340"/>
                    <a:pt x="239" y="411"/>
                  </a:cubicBezTo>
                  <a:cubicBezTo>
                    <a:pt x="473" y="547"/>
                    <a:pt x="714" y="579"/>
                    <a:pt x="956" y="579"/>
                  </a:cubicBezTo>
                  <a:cubicBezTo>
                    <a:pt x="1169" y="579"/>
                    <a:pt x="1384" y="554"/>
                    <a:pt x="1596" y="554"/>
                  </a:cubicBezTo>
                  <a:cubicBezTo>
                    <a:pt x="1672" y="554"/>
                    <a:pt x="1747" y="557"/>
                    <a:pt x="1823" y="566"/>
                  </a:cubicBezTo>
                  <a:cubicBezTo>
                    <a:pt x="1715" y="387"/>
                    <a:pt x="1739" y="268"/>
                    <a:pt x="1977" y="268"/>
                  </a:cubicBezTo>
                  <a:cubicBezTo>
                    <a:pt x="1892" y="61"/>
                    <a:pt x="1781" y="1"/>
                    <a:pt x="16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32"/>
            <p:cNvSpPr/>
            <p:nvPr/>
          </p:nvSpPr>
          <p:spPr>
            <a:xfrm>
              <a:off x="6012350" y="1952750"/>
              <a:ext cx="39025" cy="11050"/>
            </a:xfrm>
            <a:custGeom>
              <a:avLst/>
              <a:gdLst/>
              <a:ahLst/>
              <a:cxnLst/>
              <a:rect l="l" t="t" r="r" b="b"/>
              <a:pathLst>
                <a:path w="1561" h="442" extrusionOk="0">
                  <a:moveTo>
                    <a:pt x="1322" y="1"/>
                  </a:moveTo>
                  <a:cubicBezTo>
                    <a:pt x="893" y="1"/>
                    <a:pt x="477" y="24"/>
                    <a:pt x="48" y="24"/>
                  </a:cubicBezTo>
                  <a:cubicBezTo>
                    <a:pt x="0" y="334"/>
                    <a:pt x="381" y="227"/>
                    <a:pt x="465" y="417"/>
                  </a:cubicBezTo>
                  <a:cubicBezTo>
                    <a:pt x="500" y="417"/>
                    <a:pt x="560" y="441"/>
                    <a:pt x="608" y="441"/>
                  </a:cubicBezTo>
                  <a:cubicBezTo>
                    <a:pt x="608" y="417"/>
                    <a:pt x="619" y="405"/>
                    <a:pt x="655" y="393"/>
                  </a:cubicBezTo>
                  <a:cubicBezTo>
                    <a:pt x="662" y="390"/>
                    <a:pt x="669" y="389"/>
                    <a:pt x="676" y="389"/>
                  </a:cubicBezTo>
                  <a:cubicBezTo>
                    <a:pt x="697" y="389"/>
                    <a:pt x="721" y="400"/>
                    <a:pt x="739" y="417"/>
                  </a:cubicBezTo>
                  <a:cubicBezTo>
                    <a:pt x="762" y="415"/>
                    <a:pt x="786" y="414"/>
                    <a:pt x="810" y="414"/>
                  </a:cubicBezTo>
                  <a:cubicBezTo>
                    <a:pt x="920" y="414"/>
                    <a:pt x="1030" y="434"/>
                    <a:pt x="1136" y="434"/>
                  </a:cubicBezTo>
                  <a:cubicBezTo>
                    <a:pt x="1257" y="434"/>
                    <a:pt x="1373" y="408"/>
                    <a:pt x="1477" y="298"/>
                  </a:cubicBezTo>
                  <a:cubicBezTo>
                    <a:pt x="1560" y="143"/>
                    <a:pt x="1429" y="60"/>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32"/>
            <p:cNvSpPr/>
            <p:nvPr/>
          </p:nvSpPr>
          <p:spPr>
            <a:xfrm>
              <a:off x="5333400" y="1848950"/>
              <a:ext cx="36625" cy="12750"/>
            </a:xfrm>
            <a:custGeom>
              <a:avLst/>
              <a:gdLst/>
              <a:ahLst/>
              <a:cxnLst/>
              <a:rect l="l" t="t" r="r" b="b"/>
              <a:pathLst>
                <a:path w="1465" h="510" extrusionOk="0">
                  <a:moveTo>
                    <a:pt x="892" y="1"/>
                  </a:moveTo>
                  <a:cubicBezTo>
                    <a:pt x="609" y="1"/>
                    <a:pt x="337" y="46"/>
                    <a:pt x="72" y="140"/>
                  </a:cubicBezTo>
                  <a:cubicBezTo>
                    <a:pt x="0" y="223"/>
                    <a:pt x="0" y="331"/>
                    <a:pt x="72" y="426"/>
                  </a:cubicBezTo>
                  <a:lnTo>
                    <a:pt x="95" y="462"/>
                  </a:lnTo>
                  <a:cubicBezTo>
                    <a:pt x="512" y="390"/>
                    <a:pt x="965" y="509"/>
                    <a:pt x="1369" y="295"/>
                  </a:cubicBezTo>
                  <a:cubicBezTo>
                    <a:pt x="1465" y="140"/>
                    <a:pt x="1334" y="81"/>
                    <a:pt x="1227" y="21"/>
                  </a:cubicBezTo>
                  <a:cubicBezTo>
                    <a:pt x="1113" y="8"/>
                    <a:pt x="1002" y="1"/>
                    <a:pt x="8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32"/>
            <p:cNvSpPr/>
            <p:nvPr/>
          </p:nvSpPr>
          <p:spPr>
            <a:xfrm>
              <a:off x="5536100" y="1875075"/>
              <a:ext cx="39900" cy="9400"/>
            </a:xfrm>
            <a:custGeom>
              <a:avLst/>
              <a:gdLst/>
              <a:ahLst/>
              <a:cxnLst/>
              <a:rect l="l" t="t" r="r" b="b"/>
              <a:pathLst>
                <a:path w="1596" h="376" extrusionOk="0">
                  <a:moveTo>
                    <a:pt x="143" y="0"/>
                  </a:moveTo>
                  <a:cubicBezTo>
                    <a:pt x="72" y="48"/>
                    <a:pt x="24" y="107"/>
                    <a:pt x="0" y="179"/>
                  </a:cubicBezTo>
                  <a:lnTo>
                    <a:pt x="0" y="250"/>
                  </a:lnTo>
                  <a:cubicBezTo>
                    <a:pt x="72" y="357"/>
                    <a:pt x="179" y="369"/>
                    <a:pt x="298" y="369"/>
                  </a:cubicBezTo>
                  <a:cubicBezTo>
                    <a:pt x="298" y="357"/>
                    <a:pt x="310" y="345"/>
                    <a:pt x="346" y="345"/>
                  </a:cubicBezTo>
                  <a:cubicBezTo>
                    <a:pt x="369" y="345"/>
                    <a:pt x="405" y="345"/>
                    <a:pt x="429" y="369"/>
                  </a:cubicBezTo>
                  <a:cubicBezTo>
                    <a:pt x="468" y="374"/>
                    <a:pt x="506" y="376"/>
                    <a:pt x="544" y="376"/>
                  </a:cubicBezTo>
                  <a:cubicBezTo>
                    <a:pt x="719" y="376"/>
                    <a:pt x="888" y="334"/>
                    <a:pt x="1061" y="334"/>
                  </a:cubicBezTo>
                  <a:cubicBezTo>
                    <a:pt x="1127" y="334"/>
                    <a:pt x="1194" y="340"/>
                    <a:pt x="1262" y="357"/>
                  </a:cubicBezTo>
                  <a:cubicBezTo>
                    <a:pt x="1292" y="366"/>
                    <a:pt x="1323" y="371"/>
                    <a:pt x="1354" y="371"/>
                  </a:cubicBezTo>
                  <a:cubicBezTo>
                    <a:pt x="1480" y="371"/>
                    <a:pt x="1596" y="289"/>
                    <a:pt x="1596" y="107"/>
                  </a:cubicBezTo>
                  <a:cubicBezTo>
                    <a:pt x="1548" y="60"/>
                    <a:pt x="1498" y="36"/>
                    <a:pt x="1447" y="36"/>
                  </a:cubicBezTo>
                  <a:cubicBezTo>
                    <a:pt x="1396" y="36"/>
                    <a:pt x="1346" y="60"/>
                    <a:pt x="1298" y="107"/>
                  </a:cubicBezTo>
                  <a:cubicBezTo>
                    <a:pt x="1188" y="62"/>
                    <a:pt x="1076" y="49"/>
                    <a:pt x="965" y="49"/>
                  </a:cubicBezTo>
                  <a:cubicBezTo>
                    <a:pt x="814" y="49"/>
                    <a:pt x="663" y="73"/>
                    <a:pt x="512" y="73"/>
                  </a:cubicBezTo>
                  <a:cubicBezTo>
                    <a:pt x="388" y="73"/>
                    <a:pt x="265" y="57"/>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32"/>
            <p:cNvSpPr/>
            <p:nvPr/>
          </p:nvSpPr>
          <p:spPr>
            <a:xfrm>
              <a:off x="6053125" y="1796900"/>
              <a:ext cx="28300" cy="20025"/>
            </a:xfrm>
            <a:custGeom>
              <a:avLst/>
              <a:gdLst/>
              <a:ahLst/>
              <a:cxnLst/>
              <a:rect l="l" t="t" r="r" b="b"/>
              <a:pathLst>
                <a:path w="1132" h="801" extrusionOk="0">
                  <a:moveTo>
                    <a:pt x="242" y="0"/>
                  </a:moveTo>
                  <a:cubicBezTo>
                    <a:pt x="201" y="0"/>
                    <a:pt x="159" y="12"/>
                    <a:pt x="120" y="31"/>
                  </a:cubicBezTo>
                  <a:cubicBezTo>
                    <a:pt x="72" y="43"/>
                    <a:pt x="48" y="43"/>
                    <a:pt x="1" y="67"/>
                  </a:cubicBezTo>
                  <a:cubicBezTo>
                    <a:pt x="60" y="198"/>
                    <a:pt x="155" y="293"/>
                    <a:pt x="286" y="341"/>
                  </a:cubicBezTo>
                  <a:cubicBezTo>
                    <a:pt x="370" y="436"/>
                    <a:pt x="405" y="520"/>
                    <a:pt x="286" y="615"/>
                  </a:cubicBezTo>
                  <a:lnTo>
                    <a:pt x="274" y="662"/>
                  </a:lnTo>
                  <a:cubicBezTo>
                    <a:pt x="413" y="753"/>
                    <a:pt x="556" y="801"/>
                    <a:pt x="701" y="801"/>
                  </a:cubicBezTo>
                  <a:cubicBezTo>
                    <a:pt x="842" y="801"/>
                    <a:pt x="985" y="756"/>
                    <a:pt x="1132" y="662"/>
                  </a:cubicBezTo>
                  <a:cubicBezTo>
                    <a:pt x="1048" y="639"/>
                    <a:pt x="882" y="615"/>
                    <a:pt x="893" y="543"/>
                  </a:cubicBezTo>
                  <a:cubicBezTo>
                    <a:pt x="1028" y="130"/>
                    <a:pt x="829" y="74"/>
                    <a:pt x="584" y="74"/>
                  </a:cubicBezTo>
                  <a:cubicBezTo>
                    <a:pt x="525" y="74"/>
                    <a:pt x="465" y="77"/>
                    <a:pt x="405" y="79"/>
                  </a:cubicBezTo>
                  <a:cubicBezTo>
                    <a:pt x="356" y="23"/>
                    <a:pt x="300" y="0"/>
                    <a:pt x="2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32"/>
            <p:cNvSpPr/>
            <p:nvPr/>
          </p:nvSpPr>
          <p:spPr>
            <a:xfrm>
              <a:off x="5503050" y="1873575"/>
              <a:ext cx="34850" cy="11325"/>
            </a:xfrm>
            <a:custGeom>
              <a:avLst/>
              <a:gdLst/>
              <a:ahLst/>
              <a:cxnLst/>
              <a:rect l="l" t="t" r="r" b="b"/>
              <a:pathLst>
                <a:path w="1394" h="453" extrusionOk="0">
                  <a:moveTo>
                    <a:pt x="1322" y="0"/>
                  </a:moveTo>
                  <a:cubicBezTo>
                    <a:pt x="1246" y="7"/>
                    <a:pt x="1170" y="8"/>
                    <a:pt x="1094" y="8"/>
                  </a:cubicBezTo>
                  <a:cubicBezTo>
                    <a:pt x="955" y="8"/>
                    <a:pt x="817" y="2"/>
                    <a:pt x="680" y="2"/>
                  </a:cubicBezTo>
                  <a:cubicBezTo>
                    <a:pt x="450" y="2"/>
                    <a:pt x="224" y="20"/>
                    <a:pt x="1" y="120"/>
                  </a:cubicBezTo>
                  <a:lnTo>
                    <a:pt x="36" y="167"/>
                  </a:lnTo>
                  <a:cubicBezTo>
                    <a:pt x="84" y="191"/>
                    <a:pt x="132" y="215"/>
                    <a:pt x="179" y="227"/>
                  </a:cubicBezTo>
                  <a:lnTo>
                    <a:pt x="215" y="179"/>
                  </a:lnTo>
                  <a:lnTo>
                    <a:pt x="239" y="239"/>
                  </a:lnTo>
                  <a:lnTo>
                    <a:pt x="191" y="251"/>
                  </a:lnTo>
                  <a:lnTo>
                    <a:pt x="179" y="310"/>
                  </a:lnTo>
                  <a:lnTo>
                    <a:pt x="179" y="453"/>
                  </a:lnTo>
                  <a:cubicBezTo>
                    <a:pt x="244" y="445"/>
                    <a:pt x="308" y="442"/>
                    <a:pt x="374" y="442"/>
                  </a:cubicBezTo>
                  <a:cubicBezTo>
                    <a:pt x="496" y="442"/>
                    <a:pt x="619" y="451"/>
                    <a:pt x="741" y="451"/>
                  </a:cubicBezTo>
                  <a:cubicBezTo>
                    <a:pt x="939" y="451"/>
                    <a:pt x="1132" y="427"/>
                    <a:pt x="1310" y="298"/>
                  </a:cubicBezTo>
                  <a:lnTo>
                    <a:pt x="1370" y="274"/>
                  </a:lnTo>
                  <a:cubicBezTo>
                    <a:pt x="1382" y="167"/>
                    <a:pt x="1394" y="72"/>
                    <a:pt x="1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32"/>
            <p:cNvSpPr/>
            <p:nvPr/>
          </p:nvSpPr>
          <p:spPr>
            <a:xfrm>
              <a:off x="6109675" y="1841425"/>
              <a:ext cx="38125" cy="11400"/>
            </a:xfrm>
            <a:custGeom>
              <a:avLst/>
              <a:gdLst/>
              <a:ahLst/>
              <a:cxnLst/>
              <a:rect l="l" t="t" r="r" b="b"/>
              <a:pathLst>
                <a:path w="1525" h="456" extrusionOk="0">
                  <a:moveTo>
                    <a:pt x="1453" y="1"/>
                  </a:moveTo>
                  <a:cubicBezTo>
                    <a:pt x="1013" y="1"/>
                    <a:pt x="584" y="24"/>
                    <a:pt x="155" y="24"/>
                  </a:cubicBezTo>
                  <a:cubicBezTo>
                    <a:pt x="120" y="132"/>
                    <a:pt x="1" y="251"/>
                    <a:pt x="179" y="322"/>
                  </a:cubicBezTo>
                  <a:cubicBezTo>
                    <a:pt x="275" y="370"/>
                    <a:pt x="346" y="405"/>
                    <a:pt x="417" y="453"/>
                  </a:cubicBezTo>
                  <a:cubicBezTo>
                    <a:pt x="513" y="394"/>
                    <a:pt x="513" y="286"/>
                    <a:pt x="513" y="203"/>
                  </a:cubicBezTo>
                  <a:cubicBezTo>
                    <a:pt x="513" y="286"/>
                    <a:pt x="513" y="382"/>
                    <a:pt x="596" y="453"/>
                  </a:cubicBezTo>
                  <a:cubicBezTo>
                    <a:pt x="633" y="455"/>
                    <a:pt x="670" y="456"/>
                    <a:pt x="706" y="456"/>
                  </a:cubicBezTo>
                  <a:cubicBezTo>
                    <a:pt x="919" y="456"/>
                    <a:pt x="1105" y="421"/>
                    <a:pt x="1298" y="298"/>
                  </a:cubicBezTo>
                  <a:cubicBezTo>
                    <a:pt x="1429" y="251"/>
                    <a:pt x="1525" y="167"/>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32"/>
            <p:cNvSpPr/>
            <p:nvPr/>
          </p:nvSpPr>
          <p:spPr>
            <a:xfrm>
              <a:off x="5554250" y="1838450"/>
              <a:ext cx="37225" cy="10450"/>
            </a:xfrm>
            <a:custGeom>
              <a:avLst/>
              <a:gdLst/>
              <a:ahLst/>
              <a:cxnLst/>
              <a:rect l="l" t="t" r="r" b="b"/>
              <a:pathLst>
                <a:path w="1489" h="418" extrusionOk="0">
                  <a:moveTo>
                    <a:pt x="1" y="1"/>
                  </a:moveTo>
                  <a:lnTo>
                    <a:pt x="1" y="417"/>
                  </a:lnTo>
                  <a:cubicBezTo>
                    <a:pt x="477" y="382"/>
                    <a:pt x="953" y="334"/>
                    <a:pt x="1441" y="286"/>
                  </a:cubicBezTo>
                  <a:cubicBezTo>
                    <a:pt x="1489" y="227"/>
                    <a:pt x="1489" y="167"/>
                    <a:pt x="1429" y="108"/>
                  </a:cubicBezTo>
                  <a:cubicBezTo>
                    <a:pt x="1279" y="35"/>
                    <a:pt x="1127" y="14"/>
                    <a:pt x="973" y="14"/>
                  </a:cubicBezTo>
                  <a:cubicBezTo>
                    <a:pt x="768" y="14"/>
                    <a:pt x="561" y="51"/>
                    <a:pt x="354" y="51"/>
                  </a:cubicBezTo>
                  <a:cubicBezTo>
                    <a:pt x="236" y="51"/>
                    <a:pt x="118" y="3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32"/>
            <p:cNvSpPr/>
            <p:nvPr/>
          </p:nvSpPr>
          <p:spPr>
            <a:xfrm>
              <a:off x="5679275" y="2060800"/>
              <a:ext cx="41400" cy="10150"/>
            </a:xfrm>
            <a:custGeom>
              <a:avLst/>
              <a:gdLst/>
              <a:ahLst/>
              <a:cxnLst/>
              <a:rect l="l" t="t" r="r" b="b"/>
              <a:pathLst>
                <a:path w="1656" h="406" extrusionOk="0">
                  <a:moveTo>
                    <a:pt x="465" y="0"/>
                  </a:moveTo>
                  <a:cubicBezTo>
                    <a:pt x="410" y="61"/>
                    <a:pt x="333" y="63"/>
                    <a:pt x="254" y="63"/>
                  </a:cubicBezTo>
                  <a:cubicBezTo>
                    <a:pt x="247" y="63"/>
                    <a:pt x="240" y="63"/>
                    <a:pt x="232" y="63"/>
                  </a:cubicBezTo>
                  <a:cubicBezTo>
                    <a:pt x="146" y="63"/>
                    <a:pt x="60" y="66"/>
                    <a:pt x="0" y="143"/>
                  </a:cubicBezTo>
                  <a:cubicBezTo>
                    <a:pt x="189" y="327"/>
                    <a:pt x="398" y="371"/>
                    <a:pt x="613" y="371"/>
                  </a:cubicBezTo>
                  <a:cubicBezTo>
                    <a:pt x="810" y="371"/>
                    <a:pt x="1013" y="334"/>
                    <a:pt x="1211" y="334"/>
                  </a:cubicBezTo>
                  <a:cubicBezTo>
                    <a:pt x="1342" y="334"/>
                    <a:pt x="1472" y="351"/>
                    <a:pt x="1596" y="405"/>
                  </a:cubicBezTo>
                  <a:cubicBezTo>
                    <a:pt x="1643" y="358"/>
                    <a:pt x="1655" y="310"/>
                    <a:pt x="1631" y="251"/>
                  </a:cubicBezTo>
                  <a:cubicBezTo>
                    <a:pt x="1608" y="179"/>
                    <a:pt x="1548" y="120"/>
                    <a:pt x="1477" y="72"/>
                  </a:cubicBezTo>
                  <a:cubicBezTo>
                    <a:pt x="1369" y="60"/>
                    <a:pt x="1262" y="84"/>
                    <a:pt x="1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32"/>
            <p:cNvSpPr/>
            <p:nvPr/>
          </p:nvSpPr>
          <p:spPr>
            <a:xfrm>
              <a:off x="5817450" y="1846075"/>
              <a:ext cx="37750" cy="10125"/>
            </a:xfrm>
            <a:custGeom>
              <a:avLst/>
              <a:gdLst/>
              <a:ahLst/>
              <a:cxnLst/>
              <a:rect l="l" t="t" r="r" b="b"/>
              <a:pathLst>
                <a:path w="1510" h="405" extrusionOk="0">
                  <a:moveTo>
                    <a:pt x="128" y="1"/>
                  </a:moveTo>
                  <a:cubicBezTo>
                    <a:pt x="61" y="1"/>
                    <a:pt x="1" y="57"/>
                    <a:pt x="10" y="148"/>
                  </a:cubicBezTo>
                  <a:cubicBezTo>
                    <a:pt x="10" y="196"/>
                    <a:pt x="81" y="279"/>
                    <a:pt x="129" y="291"/>
                  </a:cubicBezTo>
                  <a:cubicBezTo>
                    <a:pt x="355" y="361"/>
                    <a:pt x="595" y="405"/>
                    <a:pt x="833" y="405"/>
                  </a:cubicBezTo>
                  <a:cubicBezTo>
                    <a:pt x="920" y="405"/>
                    <a:pt x="1007" y="399"/>
                    <a:pt x="1093" y="386"/>
                  </a:cubicBezTo>
                  <a:cubicBezTo>
                    <a:pt x="1188" y="219"/>
                    <a:pt x="1450" y="291"/>
                    <a:pt x="1510" y="88"/>
                  </a:cubicBezTo>
                  <a:cubicBezTo>
                    <a:pt x="1423" y="74"/>
                    <a:pt x="1337" y="70"/>
                    <a:pt x="1249" y="70"/>
                  </a:cubicBezTo>
                  <a:cubicBezTo>
                    <a:pt x="1054" y="70"/>
                    <a:pt x="857" y="94"/>
                    <a:pt x="663" y="94"/>
                  </a:cubicBezTo>
                  <a:cubicBezTo>
                    <a:pt x="502" y="94"/>
                    <a:pt x="344" y="77"/>
                    <a:pt x="188" y="17"/>
                  </a:cubicBezTo>
                  <a:cubicBezTo>
                    <a:pt x="169" y="6"/>
                    <a:pt x="148"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32"/>
            <p:cNvSpPr/>
            <p:nvPr/>
          </p:nvSpPr>
          <p:spPr>
            <a:xfrm>
              <a:off x="5333700" y="1825250"/>
              <a:ext cx="35425" cy="10250"/>
            </a:xfrm>
            <a:custGeom>
              <a:avLst/>
              <a:gdLst/>
              <a:ahLst/>
              <a:cxnLst/>
              <a:rect l="l" t="t" r="r" b="b"/>
              <a:pathLst>
                <a:path w="1417" h="410" extrusionOk="0">
                  <a:moveTo>
                    <a:pt x="1053" y="1"/>
                  </a:moveTo>
                  <a:cubicBezTo>
                    <a:pt x="769" y="1"/>
                    <a:pt x="486" y="30"/>
                    <a:pt x="203" y="88"/>
                  </a:cubicBezTo>
                  <a:cubicBezTo>
                    <a:pt x="83" y="148"/>
                    <a:pt x="0" y="219"/>
                    <a:pt x="72" y="350"/>
                  </a:cubicBezTo>
                  <a:cubicBezTo>
                    <a:pt x="179" y="395"/>
                    <a:pt x="289" y="410"/>
                    <a:pt x="400" y="410"/>
                  </a:cubicBezTo>
                  <a:cubicBezTo>
                    <a:pt x="608" y="410"/>
                    <a:pt x="821" y="358"/>
                    <a:pt x="1031" y="358"/>
                  </a:cubicBezTo>
                  <a:cubicBezTo>
                    <a:pt x="1092" y="358"/>
                    <a:pt x="1154" y="362"/>
                    <a:pt x="1215" y="374"/>
                  </a:cubicBezTo>
                  <a:cubicBezTo>
                    <a:pt x="1262" y="243"/>
                    <a:pt x="1417" y="183"/>
                    <a:pt x="1417" y="17"/>
                  </a:cubicBezTo>
                  <a:cubicBezTo>
                    <a:pt x="1296" y="6"/>
                    <a:pt x="1174" y="1"/>
                    <a:pt x="10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32"/>
            <p:cNvSpPr/>
            <p:nvPr/>
          </p:nvSpPr>
          <p:spPr>
            <a:xfrm>
              <a:off x="5433400" y="1994850"/>
              <a:ext cx="31275" cy="13250"/>
            </a:xfrm>
            <a:custGeom>
              <a:avLst/>
              <a:gdLst/>
              <a:ahLst/>
              <a:cxnLst/>
              <a:rect l="l" t="t" r="r" b="b"/>
              <a:pathLst>
                <a:path w="1251" h="530" extrusionOk="0">
                  <a:moveTo>
                    <a:pt x="828" y="0"/>
                  </a:moveTo>
                  <a:cubicBezTo>
                    <a:pt x="581" y="0"/>
                    <a:pt x="335" y="29"/>
                    <a:pt x="84" y="67"/>
                  </a:cubicBezTo>
                  <a:cubicBezTo>
                    <a:pt x="13" y="126"/>
                    <a:pt x="1" y="210"/>
                    <a:pt x="48" y="305"/>
                  </a:cubicBezTo>
                  <a:cubicBezTo>
                    <a:pt x="84" y="376"/>
                    <a:pt x="179" y="424"/>
                    <a:pt x="239" y="483"/>
                  </a:cubicBezTo>
                  <a:cubicBezTo>
                    <a:pt x="258" y="503"/>
                    <a:pt x="289" y="512"/>
                    <a:pt x="318" y="512"/>
                  </a:cubicBezTo>
                  <a:cubicBezTo>
                    <a:pt x="342" y="512"/>
                    <a:pt x="366" y="506"/>
                    <a:pt x="382" y="495"/>
                  </a:cubicBezTo>
                  <a:lnTo>
                    <a:pt x="667" y="495"/>
                  </a:lnTo>
                  <a:cubicBezTo>
                    <a:pt x="667" y="507"/>
                    <a:pt x="679" y="507"/>
                    <a:pt x="715" y="519"/>
                  </a:cubicBezTo>
                  <a:cubicBezTo>
                    <a:pt x="729" y="526"/>
                    <a:pt x="741" y="529"/>
                    <a:pt x="752" y="529"/>
                  </a:cubicBezTo>
                  <a:cubicBezTo>
                    <a:pt x="778" y="529"/>
                    <a:pt x="797" y="512"/>
                    <a:pt x="822" y="495"/>
                  </a:cubicBezTo>
                  <a:cubicBezTo>
                    <a:pt x="858" y="495"/>
                    <a:pt x="906" y="483"/>
                    <a:pt x="953" y="483"/>
                  </a:cubicBezTo>
                  <a:lnTo>
                    <a:pt x="953" y="329"/>
                  </a:lnTo>
                  <a:cubicBezTo>
                    <a:pt x="1096" y="269"/>
                    <a:pt x="1191" y="186"/>
                    <a:pt x="1251" y="31"/>
                  </a:cubicBezTo>
                  <a:cubicBezTo>
                    <a:pt x="1109" y="10"/>
                    <a:pt x="968" y="0"/>
                    <a:pt x="8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32"/>
            <p:cNvSpPr/>
            <p:nvPr/>
          </p:nvSpPr>
          <p:spPr>
            <a:xfrm>
              <a:off x="5884350" y="1881325"/>
              <a:ext cx="32475" cy="10425"/>
            </a:xfrm>
            <a:custGeom>
              <a:avLst/>
              <a:gdLst/>
              <a:ahLst/>
              <a:cxnLst/>
              <a:rect l="l" t="t" r="r" b="b"/>
              <a:pathLst>
                <a:path w="1299" h="417" extrusionOk="0">
                  <a:moveTo>
                    <a:pt x="263" y="0"/>
                  </a:moveTo>
                  <a:cubicBezTo>
                    <a:pt x="144" y="0"/>
                    <a:pt x="13" y="36"/>
                    <a:pt x="13" y="179"/>
                  </a:cubicBezTo>
                  <a:cubicBezTo>
                    <a:pt x="1" y="310"/>
                    <a:pt x="108" y="393"/>
                    <a:pt x="227" y="405"/>
                  </a:cubicBezTo>
                  <a:cubicBezTo>
                    <a:pt x="477" y="417"/>
                    <a:pt x="739" y="417"/>
                    <a:pt x="1001" y="417"/>
                  </a:cubicBezTo>
                  <a:cubicBezTo>
                    <a:pt x="1132" y="322"/>
                    <a:pt x="1298" y="226"/>
                    <a:pt x="1144" y="24"/>
                  </a:cubicBezTo>
                  <a:lnTo>
                    <a:pt x="1144" y="24"/>
                  </a:lnTo>
                  <a:cubicBezTo>
                    <a:pt x="1046" y="86"/>
                    <a:pt x="950" y="108"/>
                    <a:pt x="855" y="108"/>
                  </a:cubicBezTo>
                  <a:cubicBezTo>
                    <a:pt x="658" y="108"/>
                    <a:pt x="463" y="16"/>
                    <a:pt x="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32"/>
            <p:cNvSpPr/>
            <p:nvPr/>
          </p:nvSpPr>
          <p:spPr>
            <a:xfrm>
              <a:off x="5867975" y="2049775"/>
              <a:ext cx="36350" cy="14325"/>
            </a:xfrm>
            <a:custGeom>
              <a:avLst/>
              <a:gdLst/>
              <a:ahLst/>
              <a:cxnLst/>
              <a:rect l="l" t="t" r="r" b="b"/>
              <a:pathLst>
                <a:path w="1454" h="573" extrusionOk="0">
                  <a:moveTo>
                    <a:pt x="656" y="1"/>
                  </a:moveTo>
                  <a:cubicBezTo>
                    <a:pt x="465" y="1"/>
                    <a:pt x="263" y="25"/>
                    <a:pt x="72" y="25"/>
                  </a:cubicBezTo>
                  <a:cubicBezTo>
                    <a:pt x="1" y="84"/>
                    <a:pt x="1" y="168"/>
                    <a:pt x="25" y="263"/>
                  </a:cubicBezTo>
                  <a:cubicBezTo>
                    <a:pt x="120" y="346"/>
                    <a:pt x="179" y="453"/>
                    <a:pt x="227" y="572"/>
                  </a:cubicBezTo>
                  <a:cubicBezTo>
                    <a:pt x="418" y="525"/>
                    <a:pt x="596" y="489"/>
                    <a:pt x="787" y="441"/>
                  </a:cubicBezTo>
                  <a:cubicBezTo>
                    <a:pt x="850" y="481"/>
                    <a:pt x="915" y="494"/>
                    <a:pt x="980" y="494"/>
                  </a:cubicBezTo>
                  <a:cubicBezTo>
                    <a:pt x="1111" y="494"/>
                    <a:pt x="1243" y="441"/>
                    <a:pt x="1370" y="441"/>
                  </a:cubicBezTo>
                  <a:cubicBezTo>
                    <a:pt x="1453" y="334"/>
                    <a:pt x="1453" y="227"/>
                    <a:pt x="1394" y="120"/>
                  </a:cubicBezTo>
                  <a:cubicBezTo>
                    <a:pt x="1318" y="82"/>
                    <a:pt x="1239" y="73"/>
                    <a:pt x="1159" y="73"/>
                  </a:cubicBezTo>
                  <a:cubicBezTo>
                    <a:pt x="1086" y="73"/>
                    <a:pt x="1013" y="81"/>
                    <a:pt x="941" y="81"/>
                  </a:cubicBezTo>
                  <a:cubicBezTo>
                    <a:pt x="842" y="81"/>
                    <a:pt x="745" y="67"/>
                    <a:pt x="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32"/>
            <p:cNvSpPr/>
            <p:nvPr/>
          </p:nvSpPr>
          <p:spPr>
            <a:xfrm>
              <a:off x="5654275" y="1871200"/>
              <a:ext cx="32450" cy="12225"/>
            </a:xfrm>
            <a:custGeom>
              <a:avLst/>
              <a:gdLst/>
              <a:ahLst/>
              <a:cxnLst/>
              <a:rect l="l" t="t" r="r" b="b"/>
              <a:pathLst>
                <a:path w="1298" h="489" extrusionOk="0">
                  <a:moveTo>
                    <a:pt x="1298" y="250"/>
                  </a:moveTo>
                  <a:cubicBezTo>
                    <a:pt x="1296" y="251"/>
                    <a:pt x="1294" y="251"/>
                    <a:pt x="1292" y="252"/>
                  </a:cubicBezTo>
                  <a:lnTo>
                    <a:pt x="1292" y="252"/>
                  </a:lnTo>
                  <a:cubicBezTo>
                    <a:pt x="1294" y="255"/>
                    <a:pt x="1296" y="259"/>
                    <a:pt x="1298" y="262"/>
                  </a:cubicBezTo>
                  <a:lnTo>
                    <a:pt x="1298" y="250"/>
                  </a:lnTo>
                  <a:close/>
                  <a:moveTo>
                    <a:pt x="1081" y="33"/>
                  </a:moveTo>
                  <a:cubicBezTo>
                    <a:pt x="1074" y="33"/>
                    <a:pt x="1067" y="34"/>
                    <a:pt x="1060" y="36"/>
                  </a:cubicBezTo>
                  <a:cubicBezTo>
                    <a:pt x="715" y="167"/>
                    <a:pt x="322" y="0"/>
                    <a:pt x="0" y="250"/>
                  </a:cubicBezTo>
                  <a:cubicBezTo>
                    <a:pt x="60" y="381"/>
                    <a:pt x="179" y="393"/>
                    <a:pt x="298" y="405"/>
                  </a:cubicBezTo>
                  <a:cubicBezTo>
                    <a:pt x="399" y="465"/>
                    <a:pt x="494" y="488"/>
                    <a:pt x="586" y="488"/>
                  </a:cubicBezTo>
                  <a:cubicBezTo>
                    <a:pt x="837" y="488"/>
                    <a:pt x="1058" y="314"/>
                    <a:pt x="1292" y="252"/>
                  </a:cubicBezTo>
                  <a:lnTo>
                    <a:pt x="1292" y="252"/>
                  </a:lnTo>
                  <a:cubicBezTo>
                    <a:pt x="1238" y="154"/>
                    <a:pt x="1164" y="33"/>
                    <a:pt x="1081" y="3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32"/>
            <p:cNvSpPr/>
            <p:nvPr/>
          </p:nvSpPr>
          <p:spPr>
            <a:xfrm>
              <a:off x="5622425" y="1766425"/>
              <a:ext cx="42875" cy="10725"/>
            </a:xfrm>
            <a:custGeom>
              <a:avLst/>
              <a:gdLst/>
              <a:ahLst/>
              <a:cxnLst/>
              <a:rect l="l" t="t" r="r" b="b"/>
              <a:pathLst>
                <a:path w="1715" h="429" extrusionOk="0">
                  <a:moveTo>
                    <a:pt x="1363" y="1"/>
                  </a:moveTo>
                  <a:cubicBezTo>
                    <a:pt x="1280" y="1"/>
                    <a:pt x="1198" y="47"/>
                    <a:pt x="1119" y="119"/>
                  </a:cubicBezTo>
                  <a:cubicBezTo>
                    <a:pt x="1111" y="174"/>
                    <a:pt x="1098" y="191"/>
                    <a:pt x="1084" y="191"/>
                  </a:cubicBezTo>
                  <a:cubicBezTo>
                    <a:pt x="1057" y="191"/>
                    <a:pt x="1023" y="131"/>
                    <a:pt x="1000" y="131"/>
                  </a:cubicBezTo>
                  <a:lnTo>
                    <a:pt x="846" y="131"/>
                  </a:lnTo>
                  <a:cubicBezTo>
                    <a:pt x="774" y="191"/>
                    <a:pt x="703" y="221"/>
                    <a:pt x="631" y="221"/>
                  </a:cubicBezTo>
                  <a:cubicBezTo>
                    <a:pt x="560" y="221"/>
                    <a:pt x="488" y="191"/>
                    <a:pt x="417" y="131"/>
                  </a:cubicBezTo>
                  <a:cubicBezTo>
                    <a:pt x="392" y="123"/>
                    <a:pt x="372" y="114"/>
                    <a:pt x="346" y="114"/>
                  </a:cubicBezTo>
                  <a:cubicBezTo>
                    <a:pt x="336" y="114"/>
                    <a:pt x="324" y="116"/>
                    <a:pt x="310" y="119"/>
                  </a:cubicBezTo>
                  <a:cubicBezTo>
                    <a:pt x="143" y="155"/>
                    <a:pt x="0" y="215"/>
                    <a:pt x="0" y="417"/>
                  </a:cubicBezTo>
                  <a:cubicBezTo>
                    <a:pt x="322" y="417"/>
                    <a:pt x="667" y="429"/>
                    <a:pt x="1000" y="429"/>
                  </a:cubicBezTo>
                  <a:cubicBezTo>
                    <a:pt x="1238" y="417"/>
                    <a:pt x="1477" y="417"/>
                    <a:pt x="1715" y="405"/>
                  </a:cubicBezTo>
                  <a:cubicBezTo>
                    <a:pt x="1667" y="298"/>
                    <a:pt x="1619" y="215"/>
                    <a:pt x="1572" y="107"/>
                  </a:cubicBezTo>
                  <a:cubicBezTo>
                    <a:pt x="1502" y="32"/>
                    <a:pt x="1432" y="1"/>
                    <a:pt x="1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32"/>
            <p:cNvSpPr/>
            <p:nvPr/>
          </p:nvSpPr>
          <p:spPr>
            <a:xfrm>
              <a:off x="5441450" y="1791725"/>
              <a:ext cx="43175" cy="7425"/>
            </a:xfrm>
            <a:custGeom>
              <a:avLst/>
              <a:gdLst/>
              <a:ahLst/>
              <a:cxnLst/>
              <a:rect l="l" t="t" r="r" b="b"/>
              <a:pathLst>
                <a:path w="1727" h="297" extrusionOk="0">
                  <a:moveTo>
                    <a:pt x="84" y="0"/>
                  </a:moveTo>
                  <a:cubicBezTo>
                    <a:pt x="24" y="36"/>
                    <a:pt x="0" y="72"/>
                    <a:pt x="24" y="131"/>
                  </a:cubicBezTo>
                  <a:cubicBezTo>
                    <a:pt x="48" y="155"/>
                    <a:pt x="60" y="167"/>
                    <a:pt x="95" y="179"/>
                  </a:cubicBezTo>
                  <a:cubicBezTo>
                    <a:pt x="290" y="273"/>
                    <a:pt x="495" y="296"/>
                    <a:pt x="703" y="296"/>
                  </a:cubicBezTo>
                  <a:cubicBezTo>
                    <a:pt x="897" y="296"/>
                    <a:pt x="1093" y="276"/>
                    <a:pt x="1283" y="276"/>
                  </a:cubicBezTo>
                  <a:cubicBezTo>
                    <a:pt x="1353" y="276"/>
                    <a:pt x="1421" y="279"/>
                    <a:pt x="1488" y="286"/>
                  </a:cubicBezTo>
                  <a:cubicBezTo>
                    <a:pt x="1584" y="191"/>
                    <a:pt x="1727" y="155"/>
                    <a:pt x="1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32"/>
            <p:cNvSpPr/>
            <p:nvPr/>
          </p:nvSpPr>
          <p:spPr>
            <a:xfrm>
              <a:off x="5647425" y="2083725"/>
              <a:ext cx="72950" cy="5975"/>
            </a:xfrm>
            <a:custGeom>
              <a:avLst/>
              <a:gdLst/>
              <a:ahLst/>
              <a:cxnLst/>
              <a:rect l="l" t="t" r="r" b="b"/>
              <a:pathLst>
                <a:path w="2918" h="239" extrusionOk="0">
                  <a:moveTo>
                    <a:pt x="1209" y="0"/>
                  </a:moveTo>
                  <a:cubicBezTo>
                    <a:pt x="1027" y="0"/>
                    <a:pt x="846" y="18"/>
                    <a:pt x="667" y="48"/>
                  </a:cubicBezTo>
                  <a:cubicBezTo>
                    <a:pt x="441" y="48"/>
                    <a:pt x="215" y="60"/>
                    <a:pt x="0" y="84"/>
                  </a:cubicBezTo>
                  <a:cubicBezTo>
                    <a:pt x="196" y="196"/>
                    <a:pt x="397" y="222"/>
                    <a:pt x="600" y="222"/>
                  </a:cubicBezTo>
                  <a:cubicBezTo>
                    <a:pt x="776" y="222"/>
                    <a:pt x="953" y="202"/>
                    <a:pt x="1128" y="202"/>
                  </a:cubicBezTo>
                  <a:cubicBezTo>
                    <a:pt x="1242" y="202"/>
                    <a:pt x="1354" y="211"/>
                    <a:pt x="1465" y="238"/>
                  </a:cubicBezTo>
                  <a:cubicBezTo>
                    <a:pt x="1941" y="238"/>
                    <a:pt x="2405" y="226"/>
                    <a:pt x="2870" y="226"/>
                  </a:cubicBezTo>
                  <a:cubicBezTo>
                    <a:pt x="2917" y="167"/>
                    <a:pt x="2917" y="107"/>
                    <a:pt x="2870" y="48"/>
                  </a:cubicBezTo>
                  <a:cubicBezTo>
                    <a:pt x="2798" y="36"/>
                    <a:pt x="2727" y="24"/>
                    <a:pt x="2655" y="24"/>
                  </a:cubicBezTo>
                  <a:cubicBezTo>
                    <a:pt x="2633" y="25"/>
                    <a:pt x="2611" y="25"/>
                    <a:pt x="2588" y="25"/>
                  </a:cubicBezTo>
                  <a:cubicBezTo>
                    <a:pt x="2449" y="25"/>
                    <a:pt x="2308" y="9"/>
                    <a:pt x="2167" y="9"/>
                  </a:cubicBezTo>
                  <a:cubicBezTo>
                    <a:pt x="2051" y="9"/>
                    <a:pt x="1936" y="20"/>
                    <a:pt x="1822" y="60"/>
                  </a:cubicBezTo>
                  <a:cubicBezTo>
                    <a:pt x="1810" y="54"/>
                    <a:pt x="1801" y="51"/>
                    <a:pt x="1791" y="51"/>
                  </a:cubicBezTo>
                  <a:cubicBezTo>
                    <a:pt x="1780" y="51"/>
                    <a:pt x="1768" y="54"/>
                    <a:pt x="1751" y="60"/>
                  </a:cubicBezTo>
                  <a:cubicBezTo>
                    <a:pt x="1572" y="18"/>
                    <a:pt x="1390" y="0"/>
                    <a:pt x="1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32"/>
            <p:cNvSpPr/>
            <p:nvPr/>
          </p:nvSpPr>
          <p:spPr>
            <a:xfrm>
              <a:off x="5421200" y="1845225"/>
              <a:ext cx="29200" cy="10275"/>
            </a:xfrm>
            <a:custGeom>
              <a:avLst/>
              <a:gdLst/>
              <a:ahLst/>
              <a:cxnLst/>
              <a:rect l="l" t="t" r="r" b="b"/>
              <a:pathLst>
                <a:path w="1168" h="411" extrusionOk="0">
                  <a:moveTo>
                    <a:pt x="464" y="0"/>
                  </a:moveTo>
                  <a:cubicBezTo>
                    <a:pt x="306" y="0"/>
                    <a:pt x="151" y="22"/>
                    <a:pt x="1" y="111"/>
                  </a:cubicBezTo>
                  <a:cubicBezTo>
                    <a:pt x="12" y="218"/>
                    <a:pt x="12" y="301"/>
                    <a:pt x="12" y="408"/>
                  </a:cubicBezTo>
                  <a:cubicBezTo>
                    <a:pt x="54" y="409"/>
                    <a:pt x="96" y="410"/>
                    <a:pt x="137" y="410"/>
                  </a:cubicBezTo>
                  <a:cubicBezTo>
                    <a:pt x="496" y="410"/>
                    <a:pt x="836" y="365"/>
                    <a:pt x="1167" y="301"/>
                  </a:cubicBezTo>
                  <a:cubicBezTo>
                    <a:pt x="1132" y="194"/>
                    <a:pt x="1096" y="99"/>
                    <a:pt x="1013" y="15"/>
                  </a:cubicBezTo>
                  <a:cubicBezTo>
                    <a:pt x="978" y="18"/>
                    <a:pt x="944" y="19"/>
                    <a:pt x="910" y="19"/>
                  </a:cubicBezTo>
                  <a:cubicBezTo>
                    <a:pt x="761" y="19"/>
                    <a:pt x="611" y="0"/>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32"/>
            <p:cNvSpPr/>
            <p:nvPr/>
          </p:nvSpPr>
          <p:spPr>
            <a:xfrm>
              <a:off x="5991500" y="2026625"/>
              <a:ext cx="40825" cy="12000"/>
            </a:xfrm>
            <a:custGeom>
              <a:avLst/>
              <a:gdLst/>
              <a:ahLst/>
              <a:cxnLst/>
              <a:rect l="l" t="t" r="r" b="b"/>
              <a:pathLst>
                <a:path w="1633" h="480" extrusionOk="0">
                  <a:moveTo>
                    <a:pt x="580" y="0"/>
                  </a:moveTo>
                  <a:cubicBezTo>
                    <a:pt x="424" y="0"/>
                    <a:pt x="275" y="50"/>
                    <a:pt x="144" y="236"/>
                  </a:cubicBezTo>
                  <a:cubicBezTo>
                    <a:pt x="108" y="284"/>
                    <a:pt x="49" y="320"/>
                    <a:pt x="1" y="367"/>
                  </a:cubicBezTo>
                  <a:cubicBezTo>
                    <a:pt x="75" y="450"/>
                    <a:pt x="149" y="480"/>
                    <a:pt x="223" y="480"/>
                  </a:cubicBezTo>
                  <a:cubicBezTo>
                    <a:pt x="341" y="480"/>
                    <a:pt x="460" y="406"/>
                    <a:pt x="584" y="355"/>
                  </a:cubicBezTo>
                  <a:cubicBezTo>
                    <a:pt x="591" y="355"/>
                    <a:pt x="597" y="355"/>
                    <a:pt x="603" y="355"/>
                  </a:cubicBezTo>
                  <a:cubicBezTo>
                    <a:pt x="805" y="355"/>
                    <a:pt x="1017" y="458"/>
                    <a:pt x="1216" y="458"/>
                  </a:cubicBezTo>
                  <a:cubicBezTo>
                    <a:pt x="1365" y="458"/>
                    <a:pt x="1507" y="401"/>
                    <a:pt x="1632" y="201"/>
                  </a:cubicBezTo>
                  <a:cubicBezTo>
                    <a:pt x="1620" y="82"/>
                    <a:pt x="1561" y="22"/>
                    <a:pt x="1442" y="10"/>
                  </a:cubicBezTo>
                  <a:cubicBezTo>
                    <a:pt x="1334" y="10"/>
                    <a:pt x="1239" y="10"/>
                    <a:pt x="1144" y="70"/>
                  </a:cubicBezTo>
                  <a:cubicBezTo>
                    <a:pt x="957" y="70"/>
                    <a:pt x="764" y="0"/>
                    <a:pt x="5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32"/>
            <p:cNvSpPr/>
            <p:nvPr/>
          </p:nvSpPr>
          <p:spPr>
            <a:xfrm>
              <a:off x="5387275" y="1973575"/>
              <a:ext cx="34250" cy="10125"/>
            </a:xfrm>
            <a:custGeom>
              <a:avLst/>
              <a:gdLst/>
              <a:ahLst/>
              <a:cxnLst/>
              <a:rect l="l" t="t" r="r" b="b"/>
              <a:pathLst>
                <a:path w="1370" h="405" extrusionOk="0">
                  <a:moveTo>
                    <a:pt x="1191" y="1"/>
                  </a:moveTo>
                  <a:cubicBezTo>
                    <a:pt x="905" y="25"/>
                    <a:pt x="643" y="37"/>
                    <a:pt x="357" y="37"/>
                  </a:cubicBezTo>
                  <a:cubicBezTo>
                    <a:pt x="357" y="49"/>
                    <a:pt x="346" y="49"/>
                    <a:pt x="310" y="61"/>
                  </a:cubicBezTo>
                  <a:cubicBezTo>
                    <a:pt x="286" y="61"/>
                    <a:pt x="250" y="61"/>
                    <a:pt x="226" y="13"/>
                  </a:cubicBezTo>
                  <a:cubicBezTo>
                    <a:pt x="179" y="37"/>
                    <a:pt x="119" y="37"/>
                    <a:pt x="72" y="37"/>
                  </a:cubicBezTo>
                  <a:cubicBezTo>
                    <a:pt x="0" y="132"/>
                    <a:pt x="0" y="239"/>
                    <a:pt x="107" y="334"/>
                  </a:cubicBezTo>
                  <a:cubicBezTo>
                    <a:pt x="336" y="366"/>
                    <a:pt x="562" y="405"/>
                    <a:pt x="786" y="405"/>
                  </a:cubicBezTo>
                  <a:cubicBezTo>
                    <a:pt x="981" y="405"/>
                    <a:pt x="1175" y="375"/>
                    <a:pt x="1369" y="287"/>
                  </a:cubicBezTo>
                  <a:cubicBezTo>
                    <a:pt x="1358" y="156"/>
                    <a:pt x="1310" y="6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32"/>
            <p:cNvSpPr/>
            <p:nvPr/>
          </p:nvSpPr>
          <p:spPr>
            <a:xfrm>
              <a:off x="5725400" y="2099775"/>
              <a:ext cx="41100" cy="12725"/>
            </a:xfrm>
            <a:custGeom>
              <a:avLst/>
              <a:gdLst/>
              <a:ahLst/>
              <a:cxnLst/>
              <a:rect l="l" t="t" r="r" b="b"/>
              <a:pathLst>
                <a:path w="1644" h="509" extrusionOk="0">
                  <a:moveTo>
                    <a:pt x="764" y="1"/>
                  </a:moveTo>
                  <a:cubicBezTo>
                    <a:pt x="614" y="1"/>
                    <a:pt x="462" y="11"/>
                    <a:pt x="310" y="37"/>
                  </a:cubicBezTo>
                  <a:cubicBezTo>
                    <a:pt x="251" y="168"/>
                    <a:pt x="132" y="251"/>
                    <a:pt x="1" y="311"/>
                  </a:cubicBezTo>
                  <a:cubicBezTo>
                    <a:pt x="29" y="440"/>
                    <a:pt x="80" y="509"/>
                    <a:pt x="149" y="509"/>
                  </a:cubicBezTo>
                  <a:cubicBezTo>
                    <a:pt x="195" y="509"/>
                    <a:pt x="249" y="479"/>
                    <a:pt x="310" y="418"/>
                  </a:cubicBezTo>
                  <a:cubicBezTo>
                    <a:pt x="417" y="287"/>
                    <a:pt x="584" y="335"/>
                    <a:pt x="715" y="311"/>
                  </a:cubicBezTo>
                  <a:cubicBezTo>
                    <a:pt x="864" y="352"/>
                    <a:pt x="1016" y="373"/>
                    <a:pt x="1168" y="373"/>
                  </a:cubicBezTo>
                  <a:cubicBezTo>
                    <a:pt x="1319" y="373"/>
                    <a:pt x="1471" y="352"/>
                    <a:pt x="1620" y="311"/>
                  </a:cubicBezTo>
                  <a:lnTo>
                    <a:pt x="1644" y="311"/>
                  </a:lnTo>
                  <a:cubicBezTo>
                    <a:pt x="1537" y="227"/>
                    <a:pt x="1429" y="120"/>
                    <a:pt x="1322" y="37"/>
                  </a:cubicBezTo>
                  <a:cubicBezTo>
                    <a:pt x="1142" y="17"/>
                    <a:pt x="955" y="1"/>
                    <a:pt x="7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32"/>
            <p:cNvSpPr/>
            <p:nvPr/>
          </p:nvSpPr>
          <p:spPr>
            <a:xfrm>
              <a:off x="5646825" y="2060500"/>
              <a:ext cx="43775" cy="10425"/>
            </a:xfrm>
            <a:custGeom>
              <a:avLst/>
              <a:gdLst/>
              <a:ahLst/>
              <a:cxnLst/>
              <a:rect l="l" t="t" r="r" b="b"/>
              <a:pathLst>
                <a:path w="1751" h="417" extrusionOk="0">
                  <a:moveTo>
                    <a:pt x="1751" y="1"/>
                  </a:moveTo>
                  <a:lnTo>
                    <a:pt x="1751" y="1"/>
                  </a:lnTo>
                  <a:cubicBezTo>
                    <a:pt x="1274" y="12"/>
                    <a:pt x="798" y="12"/>
                    <a:pt x="298" y="12"/>
                  </a:cubicBezTo>
                  <a:cubicBezTo>
                    <a:pt x="262" y="48"/>
                    <a:pt x="203" y="120"/>
                    <a:pt x="120" y="143"/>
                  </a:cubicBezTo>
                  <a:cubicBezTo>
                    <a:pt x="84" y="167"/>
                    <a:pt x="36" y="203"/>
                    <a:pt x="0" y="251"/>
                  </a:cubicBezTo>
                  <a:lnTo>
                    <a:pt x="0" y="322"/>
                  </a:lnTo>
                  <a:cubicBezTo>
                    <a:pt x="112" y="390"/>
                    <a:pt x="219" y="417"/>
                    <a:pt x="323" y="417"/>
                  </a:cubicBezTo>
                  <a:cubicBezTo>
                    <a:pt x="655" y="417"/>
                    <a:pt x="960" y="153"/>
                    <a:pt x="1286" y="143"/>
                  </a:cubicBezTo>
                  <a:cubicBezTo>
                    <a:pt x="1453" y="132"/>
                    <a:pt x="1644" y="167"/>
                    <a:pt x="1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32"/>
            <p:cNvSpPr/>
            <p:nvPr/>
          </p:nvSpPr>
          <p:spPr>
            <a:xfrm>
              <a:off x="5478650" y="1789175"/>
              <a:ext cx="33950" cy="9725"/>
            </a:xfrm>
            <a:custGeom>
              <a:avLst/>
              <a:gdLst/>
              <a:ahLst/>
              <a:cxnLst/>
              <a:rect l="l" t="t" r="r" b="b"/>
              <a:pathLst>
                <a:path w="1358" h="389" extrusionOk="0">
                  <a:moveTo>
                    <a:pt x="642" y="0"/>
                  </a:moveTo>
                  <a:cubicBezTo>
                    <a:pt x="482" y="0"/>
                    <a:pt x="319" y="32"/>
                    <a:pt x="155" y="102"/>
                  </a:cubicBezTo>
                  <a:cubicBezTo>
                    <a:pt x="96" y="198"/>
                    <a:pt x="48" y="293"/>
                    <a:pt x="0" y="388"/>
                  </a:cubicBezTo>
                  <a:cubicBezTo>
                    <a:pt x="76" y="350"/>
                    <a:pt x="155" y="341"/>
                    <a:pt x="235" y="341"/>
                  </a:cubicBezTo>
                  <a:cubicBezTo>
                    <a:pt x="308" y="341"/>
                    <a:pt x="382" y="349"/>
                    <a:pt x="454" y="349"/>
                  </a:cubicBezTo>
                  <a:cubicBezTo>
                    <a:pt x="553" y="349"/>
                    <a:pt x="649" y="335"/>
                    <a:pt x="739" y="269"/>
                  </a:cubicBezTo>
                  <a:lnTo>
                    <a:pt x="751" y="257"/>
                  </a:lnTo>
                  <a:cubicBezTo>
                    <a:pt x="916" y="311"/>
                    <a:pt x="1008" y="340"/>
                    <a:pt x="1080" y="340"/>
                  </a:cubicBezTo>
                  <a:cubicBezTo>
                    <a:pt x="1168" y="340"/>
                    <a:pt x="1227" y="296"/>
                    <a:pt x="1358" y="198"/>
                  </a:cubicBezTo>
                  <a:cubicBezTo>
                    <a:pt x="1127" y="75"/>
                    <a:pt x="887" y="0"/>
                    <a:pt x="6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32"/>
            <p:cNvSpPr/>
            <p:nvPr/>
          </p:nvSpPr>
          <p:spPr>
            <a:xfrm>
              <a:off x="5941450" y="1992350"/>
              <a:ext cx="39375" cy="7775"/>
            </a:xfrm>
            <a:custGeom>
              <a:avLst/>
              <a:gdLst/>
              <a:ahLst/>
              <a:cxnLst/>
              <a:rect l="l" t="t" r="r" b="b"/>
              <a:pathLst>
                <a:path w="1575" h="311" extrusionOk="0">
                  <a:moveTo>
                    <a:pt x="122" y="0"/>
                  </a:moveTo>
                  <a:cubicBezTo>
                    <a:pt x="145" y="81"/>
                    <a:pt x="0" y="251"/>
                    <a:pt x="164" y="251"/>
                  </a:cubicBezTo>
                  <a:cubicBezTo>
                    <a:pt x="169" y="251"/>
                    <a:pt x="175" y="250"/>
                    <a:pt x="181" y="250"/>
                  </a:cubicBezTo>
                  <a:cubicBezTo>
                    <a:pt x="200" y="249"/>
                    <a:pt x="219" y="249"/>
                    <a:pt x="239" y="249"/>
                  </a:cubicBezTo>
                  <a:cubicBezTo>
                    <a:pt x="485" y="249"/>
                    <a:pt x="722" y="311"/>
                    <a:pt x="960" y="311"/>
                  </a:cubicBezTo>
                  <a:cubicBezTo>
                    <a:pt x="978" y="311"/>
                    <a:pt x="996" y="310"/>
                    <a:pt x="1015" y="310"/>
                  </a:cubicBezTo>
                  <a:cubicBezTo>
                    <a:pt x="1110" y="298"/>
                    <a:pt x="1193" y="286"/>
                    <a:pt x="1277" y="286"/>
                  </a:cubicBezTo>
                  <a:cubicBezTo>
                    <a:pt x="1372" y="191"/>
                    <a:pt x="1467" y="107"/>
                    <a:pt x="1574" y="12"/>
                  </a:cubicBezTo>
                  <a:cubicBezTo>
                    <a:pt x="1098" y="12"/>
                    <a:pt x="598" y="0"/>
                    <a:pt x="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32"/>
            <p:cNvSpPr/>
            <p:nvPr/>
          </p:nvSpPr>
          <p:spPr>
            <a:xfrm>
              <a:off x="5735225" y="2056925"/>
              <a:ext cx="32775" cy="15150"/>
            </a:xfrm>
            <a:custGeom>
              <a:avLst/>
              <a:gdLst/>
              <a:ahLst/>
              <a:cxnLst/>
              <a:rect l="l" t="t" r="r" b="b"/>
              <a:pathLst>
                <a:path w="1311" h="606" extrusionOk="0">
                  <a:moveTo>
                    <a:pt x="513" y="1"/>
                  </a:moveTo>
                  <a:cubicBezTo>
                    <a:pt x="322" y="144"/>
                    <a:pt x="1" y="215"/>
                    <a:pt x="239" y="560"/>
                  </a:cubicBezTo>
                  <a:cubicBezTo>
                    <a:pt x="392" y="530"/>
                    <a:pt x="545" y="396"/>
                    <a:pt x="698" y="396"/>
                  </a:cubicBezTo>
                  <a:cubicBezTo>
                    <a:pt x="783" y="396"/>
                    <a:pt x="868" y="437"/>
                    <a:pt x="953" y="560"/>
                  </a:cubicBezTo>
                  <a:cubicBezTo>
                    <a:pt x="953" y="572"/>
                    <a:pt x="965" y="584"/>
                    <a:pt x="989" y="596"/>
                  </a:cubicBezTo>
                  <a:cubicBezTo>
                    <a:pt x="999" y="603"/>
                    <a:pt x="1008" y="606"/>
                    <a:pt x="1017" y="606"/>
                  </a:cubicBezTo>
                  <a:cubicBezTo>
                    <a:pt x="1039" y="606"/>
                    <a:pt x="1058" y="586"/>
                    <a:pt x="1084" y="560"/>
                  </a:cubicBezTo>
                  <a:cubicBezTo>
                    <a:pt x="1310" y="346"/>
                    <a:pt x="1251" y="179"/>
                    <a:pt x="989" y="84"/>
                  </a:cubicBezTo>
                  <a:cubicBezTo>
                    <a:pt x="846" y="25"/>
                    <a:pt x="679" y="25"/>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32"/>
            <p:cNvSpPr/>
            <p:nvPr/>
          </p:nvSpPr>
          <p:spPr>
            <a:xfrm>
              <a:off x="5607825" y="1973050"/>
              <a:ext cx="32775" cy="9725"/>
            </a:xfrm>
            <a:custGeom>
              <a:avLst/>
              <a:gdLst/>
              <a:ahLst/>
              <a:cxnLst/>
              <a:rect l="l" t="t" r="r" b="b"/>
              <a:pathLst>
                <a:path w="1311" h="389" extrusionOk="0">
                  <a:moveTo>
                    <a:pt x="290" y="1"/>
                  </a:moveTo>
                  <a:cubicBezTo>
                    <a:pt x="194" y="1"/>
                    <a:pt x="98" y="16"/>
                    <a:pt x="1" y="58"/>
                  </a:cubicBezTo>
                  <a:lnTo>
                    <a:pt x="1" y="201"/>
                  </a:lnTo>
                  <a:cubicBezTo>
                    <a:pt x="225" y="284"/>
                    <a:pt x="447" y="388"/>
                    <a:pt x="679" y="388"/>
                  </a:cubicBezTo>
                  <a:cubicBezTo>
                    <a:pt x="878" y="388"/>
                    <a:pt x="1085" y="312"/>
                    <a:pt x="1310" y="82"/>
                  </a:cubicBezTo>
                  <a:lnTo>
                    <a:pt x="1310" y="82"/>
                  </a:lnTo>
                  <a:cubicBezTo>
                    <a:pt x="1233" y="98"/>
                    <a:pt x="1159" y="105"/>
                    <a:pt x="1086" y="105"/>
                  </a:cubicBezTo>
                  <a:cubicBezTo>
                    <a:pt x="798" y="105"/>
                    <a:pt x="543"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32"/>
            <p:cNvSpPr/>
            <p:nvPr/>
          </p:nvSpPr>
          <p:spPr>
            <a:xfrm>
              <a:off x="6110275" y="1884825"/>
              <a:ext cx="28600" cy="14750"/>
            </a:xfrm>
            <a:custGeom>
              <a:avLst/>
              <a:gdLst/>
              <a:ahLst/>
              <a:cxnLst/>
              <a:rect l="l" t="t" r="r" b="b"/>
              <a:pathLst>
                <a:path w="1144" h="590" extrusionOk="0">
                  <a:moveTo>
                    <a:pt x="721" y="0"/>
                  </a:moveTo>
                  <a:cubicBezTo>
                    <a:pt x="601" y="0"/>
                    <a:pt x="490" y="19"/>
                    <a:pt x="429" y="158"/>
                  </a:cubicBezTo>
                  <a:cubicBezTo>
                    <a:pt x="429" y="193"/>
                    <a:pt x="417" y="217"/>
                    <a:pt x="393" y="217"/>
                  </a:cubicBezTo>
                  <a:cubicBezTo>
                    <a:pt x="378" y="223"/>
                    <a:pt x="365" y="226"/>
                    <a:pt x="354" y="226"/>
                  </a:cubicBezTo>
                  <a:cubicBezTo>
                    <a:pt x="322" y="226"/>
                    <a:pt x="307" y="202"/>
                    <a:pt x="298" y="158"/>
                  </a:cubicBezTo>
                  <a:cubicBezTo>
                    <a:pt x="251" y="146"/>
                    <a:pt x="191" y="146"/>
                    <a:pt x="143" y="146"/>
                  </a:cubicBezTo>
                  <a:cubicBezTo>
                    <a:pt x="24" y="205"/>
                    <a:pt x="12" y="324"/>
                    <a:pt x="1" y="443"/>
                  </a:cubicBezTo>
                  <a:cubicBezTo>
                    <a:pt x="191" y="539"/>
                    <a:pt x="379" y="589"/>
                    <a:pt x="568" y="589"/>
                  </a:cubicBezTo>
                  <a:cubicBezTo>
                    <a:pt x="757" y="589"/>
                    <a:pt x="947" y="539"/>
                    <a:pt x="1144" y="432"/>
                  </a:cubicBezTo>
                  <a:cubicBezTo>
                    <a:pt x="858" y="420"/>
                    <a:pt x="858" y="205"/>
                    <a:pt x="858" y="3"/>
                  </a:cubicBezTo>
                  <a:cubicBezTo>
                    <a:pt x="812" y="3"/>
                    <a:pt x="766" y="0"/>
                    <a:pt x="7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32"/>
            <p:cNvSpPr/>
            <p:nvPr/>
          </p:nvSpPr>
          <p:spPr>
            <a:xfrm>
              <a:off x="5681950" y="1988325"/>
              <a:ext cx="33950" cy="11775"/>
            </a:xfrm>
            <a:custGeom>
              <a:avLst/>
              <a:gdLst/>
              <a:ahLst/>
              <a:cxnLst/>
              <a:rect l="l" t="t" r="r" b="b"/>
              <a:pathLst>
                <a:path w="1358" h="471" extrusionOk="0">
                  <a:moveTo>
                    <a:pt x="805" y="1"/>
                  </a:moveTo>
                  <a:cubicBezTo>
                    <a:pt x="653" y="1"/>
                    <a:pt x="502" y="28"/>
                    <a:pt x="358" y="66"/>
                  </a:cubicBezTo>
                  <a:cubicBezTo>
                    <a:pt x="0" y="149"/>
                    <a:pt x="119" y="328"/>
                    <a:pt x="346" y="471"/>
                  </a:cubicBezTo>
                  <a:cubicBezTo>
                    <a:pt x="437" y="404"/>
                    <a:pt x="532" y="371"/>
                    <a:pt x="628" y="371"/>
                  </a:cubicBezTo>
                  <a:cubicBezTo>
                    <a:pt x="719" y="371"/>
                    <a:pt x="812" y="401"/>
                    <a:pt x="905" y="459"/>
                  </a:cubicBezTo>
                  <a:cubicBezTo>
                    <a:pt x="977" y="256"/>
                    <a:pt x="1143" y="173"/>
                    <a:pt x="1358" y="161"/>
                  </a:cubicBezTo>
                  <a:cubicBezTo>
                    <a:pt x="1180" y="43"/>
                    <a:pt x="992" y="1"/>
                    <a:pt x="8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32"/>
            <p:cNvSpPr/>
            <p:nvPr/>
          </p:nvSpPr>
          <p:spPr>
            <a:xfrm>
              <a:off x="6044200" y="1879225"/>
              <a:ext cx="24725" cy="17000"/>
            </a:xfrm>
            <a:custGeom>
              <a:avLst/>
              <a:gdLst/>
              <a:ahLst/>
              <a:cxnLst/>
              <a:rect l="l" t="t" r="r" b="b"/>
              <a:pathLst>
                <a:path w="989" h="680" extrusionOk="0">
                  <a:moveTo>
                    <a:pt x="893" y="84"/>
                  </a:moveTo>
                  <a:cubicBezTo>
                    <a:pt x="596" y="203"/>
                    <a:pt x="96" y="1"/>
                    <a:pt x="0" y="679"/>
                  </a:cubicBezTo>
                  <a:cubicBezTo>
                    <a:pt x="322" y="406"/>
                    <a:pt x="679" y="608"/>
                    <a:pt x="917" y="370"/>
                  </a:cubicBezTo>
                  <a:cubicBezTo>
                    <a:pt x="989" y="322"/>
                    <a:pt x="989" y="263"/>
                    <a:pt x="917" y="227"/>
                  </a:cubicBezTo>
                  <a:cubicBezTo>
                    <a:pt x="917" y="179"/>
                    <a:pt x="917" y="132"/>
                    <a:pt x="893"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32"/>
            <p:cNvSpPr/>
            <p:nvPr/>
          </p:nvSpPr>
          <p:spPr>
            <a:xfrm>
              <a:off x="5366350" y="1759900"/>
              <a:ext cx="40600" cy="7500"/>
            </a:xfrm>
            <a:custGeom>
              <a:avLst/>
              <a:gdLst/>
              <a:ahLst/>
              <a:cxnLst/>
              <a:rect l="l" t="t" r="r" b="b"/>
              <a:pathLst>
                <a:path w="1624" h="300" extrusionOk="0">
                  <a:moveTo>
                    <a:pt x="127" y="0"/>
                  </a:moveTo>
                  <a:cubicBezTo>
                    <a:pt x="56" y="0"/>
                    <a:pt x="0" y="25"/>
                    <a:pt x="16" y="142"/>
                  </a:cubicBezTo>
                  <a:cubicBezTo>
                    <a:pt x="26" y="258"/>
                    <a:pt x="139" y="299"/>
                    <a:pt x="247" y="299"/>
                  </a:cubicBezTo>
                  <a:cubicBezTo>
                    <a:pt x="261" y="299"/>
                    <a:pt x="275" y="298"/>
                    <a:pt x="290" y="297"/>
                  </a:cubicBezTo>
                  <a:cubicBezTo>
                    <a:pt x="401" y="270"/>
                    <a:pt x="515" y="263"/>
                    <a:pt x="630" y="263"/>
                  </a:cubicBezTo>
                  <a:cubicBezTo>
                    <a:pt x="762" y="263"/>
                    <a:pt x="896" y="272"/>
                    <a:pt x="1029" y="272"/>
                  </a:cubicBezTo>
                  <a:cubicBezTo>
                    <a:pt x="1233" y="272"/>
                    <a:pt x="1434" y="249"/>
                    <a:pt x="1623" y="130"/>
                  </a:cubicBezTo>
                  <a:cubicBezTo>
                    <a:pt x="1159" y="83"/>
                    <a:pt x="706" y="35"/>
                    <a:pt x="242" y="11"/>
                  </a:cubicBezTo>
                  <a:cubicBezTo>
                    <a:pt x="205" y="7"/>
                    <a:pt x="164"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32"/>
            <p:cNvSpPr/>
            <p:nvPr/>
          </p:nvSpPr>
          <p:spPr>
            <a:xfrm>
              <a:off x="5429475" y="1904525"/>
              <a:ext cx="34900" cy="12225"/>
            </a:xfrm>
            <a:custGeom>
              <a:avLst/>
              <a:gdLst/>
              <a:ahLst/>
              <a:cxnLst/>
              <a:rect l="l" t="t" r="r" b="b"/>
              <a:pathLst>
                <a:path w="1396" h="489" extrusionOk="0">
                  <a:moveTo>
                    <a:pt x="576" y="0"/>
                  </a:moveTo>
                  <a:cubicBezTo>
                    <a:pt x="464" y="0"/>
                    <a:pt x="353" y="22"/>
                    <a:pt x="241" y="72"/>
                  </a:cubicBezTo>
                  <a:cubicBezTo>
                    <a:pt x="193" y="84"/>
                    <a:pt x="158" y="84"/>
                    <a:pt x="110" y="108"/>
                  </a:cubicBezTo>
                  <a:cubicBezTo>
                    <a:pt x="1" y="416"/>
                    <a:pt x="165" y="484"/>
                    <a:pt x="361" y="484"/>
                  </a:cubicBezTo>
                  <a:cubicBezTo>
                    <a:pt x="400" y="484"/>
                    <a:pt x="440" y="481"/>
                    <a:pt x="479" y="477"/>
                  </a:cubicBezTo>
                  <a:cubicBezTo>
                    <a:pt x="753" y="441"/>
                    <a:pt x="1003" y="489"/>
                    <a:pt x="1253" y="382"/>
                  </a:cubicBezTo>
                  <a:lnTo>
                    <a:pt x="1253" y="370"/>
                  </a:lnTo>
                  <a:cubicBezTo>
                    <a:pt x="1301" y="310"/>
                    <a:pt x="1348" y="263"/>
                    <a:pt x="1396" y="227"/>
                  </a:cubicBezTo>
                  <a:cubicBezTo>
                    <a:pt x="1331" y="89"/>
                    <a:pt x="1228" y="67"/>
                    <a:pt x="1116" y="67"/>
                  </a:cubicBezTo>
                  <a:cubicBezTo>
                    <a:pt x="1063" y="67"/>
                    <a:pt x="1009" y="72"/>
                    <a:pt x="955" y="72"/>
                  </a:cubicBezTo>
                  <a:cubicBezTo>
                    <a:pt x="829" y="28"/>
                    <a:pt x="703" y="0"/>
                    <a:pt x="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32"/>
            <p:cNvSpPr/>
            <p:nvPr/>
          </p:nvSpPr>
          <p:spPr>
            <a:xfrm>
              <a:off x="5734050" y="1770575"/>
              <a:ext cx="39300" cy="13275"/>
            </a:xfrm>
            <a:custGeom>
              <a:avLst/>
              <a:gdLst/>
              <a:ahLst/>
              <a:cxnLst/>
              <a:rect l="l" t="t" r="r" b="b"/>
              <a:pathLst>
                <a:path w="1572" h="531" extrusionOk="0">
                  <a:moveTo>
                    <a:pt x="857" y="60"/>
                  </a:moveTo>
                  <a:cubicBezTo>
                    <a:pt x="786" y="60"/>
                    <a:pt x="714" y="72"/>
                    <a:pt x="655" y="84"/>
                  </a:cubicBezTo>
                  <a:cubicBezTo>
                    <a:pt x="441" y="191"/>
                    <a:pt x="0" y="1"/>
                    <a:pt x="131" y="501"/>
                  </a:cubicBezTo>
                  <a:cubicBezTo>
                    <a:pt x="207" y="522"/>
                    <a:pt x="281" y="530"/>
                    <a:pt x="355" y="530"/>
                  </a:cubicBezTo>
                  <a:cubicBezTo>
                    <a:pt x="618" y="530"/>
                    <a:pt x="871" y="424"/>
                    <a:pt x="1131" y="406"/>
                  </a:cubicBezTo>
                  <a:cubicBezTo>
                    <a:pt x="1214" y="227"/>
                    <a:pt x="1488" y="299"/>
                    <a:pt x="1572" y="108"/>
                  </a:cubicBezTo>
                  <a:cubicBezTo>
                    <a:pt x="1515" y="80"/>
                    <a:pt x="1463" y="65"/>
                    <a:pt x="1412" y="65"/>
                  </a:cubicBezTo>
                  <a:cubicBezTo>
                    <a:pt x="1356" y="65"/>
                    <a:pt x="1301" y="83"/>
                    <a:pt x="1238" y="120"/>
                  </a:cubicBezTo>
                  <a:cubicBezTo>
                    <a:pt x="1220" y="114"/>
                    <a:pt x="1208" y="111"/>
                    <a:pt x="1197" y="111"/>
                  </a:cubicBezTo>
                  <a:cubicBezTo>
                    <a:pt x="1185" y="111"/>
                    <a:pt x="1173" y="114"/>
                    <a:pt x="1155" y="120"/>
                  </a:cubicBezTo>
                  <a:cubicBezTo>
                    <a:pt x="1072" y="60"/>
                    <a:pt x="964" y="60"/>
                    <a:pt x="857"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32"/>
            <p:cNvSpPr/>
            <p:nvPr/>
          </p:nvSpPr>
          <p:spPr>
            <a:xfrm>
              <a:off x="5927525" y="2049950"/>
              <a:ext cx="39300" cy="18725"/>
            </a:xfrm>
            <a:custGeom>
              <a:avLst/>
              <a:gdLst/>
              <a:ahLst/>
              <a:cxnLst/>
              <a:rect l="l" t="t" r="r" b="b"/>
              <a:pathLst>
                <a:path w="1572" h="749" extrusionOk="0">
                  <a:moveTo>
                    <a:pt x="1227" y="1"/>
                  </a:moveTo>
                  <a:cubicBezTo>
                    <a:pt x="1162" y="1"/>
                    <a:pt x="1085" y="47"/>
                    <a:pt x="1000" y="137"/>
                  </a:cubicBezTo>
                  <a:cubicBezTo>
                    <a:pt x="1012" y="161"/>
                    <a:pt x="1012" y="196"/>
                    <a:pt x="1012" y="220"/>
                  </a:cubicBezTo>
                  <a:cubicBezTo>
                    <a:pt x="949" y="380"/>
                    <a:pt x="843" y="414"/>
                    <a:pt x="727" y="414"/>
                  </a:cubicBezTo>
                  <a:cubicBezTo>
                    <a:pt x="640" y="414"/>
                    <a:pt x="549" y="395"/>
                    <a:pt x="465" y="395"/>
                  </a:cubicBezTo>
                  <a:cubicBezTo>
                    <a:pt x="427" y="395"/>
                    <a:pt x="391" y="399"/>
                    <a:pt x="357" y="411"/>
                  </a:cubicBezTo>
                  <a:cubicBezTo>
                    <a:pt x="226" y="434"/>
                    <a:pt x="83" y="458"/>
                    <a:pt x="0" y="577"/>
                  </a:cubicBezTo>
                  <a:cubicBezTo>
                    <a:pt x="258" y="695"/>
                    <a:pt x="514" y="749"/>
                    <a:pt x="771" y="749"/>
                  </a:cubicBezTo>
                  <a:cubicBezTo>
                    <a:pt x="1035" y="749"/>
                    <a:pt x="1300" y="692"/>
                    <a:pt x="1572" y="589"/>
                  </a:cubicBezTo>
                  <a:cubicBezTo>
                    <a:pt x="1453" y="518"/>
                    <a:pt x="1429" y="399"/>
                    <a:pt x="1429" y="268"/>
                  </a:cubicBezTo>
                  <a:cubicBezTo>
                    <a:pt x="1387" y="88"/>
                    <a:pt x="1318" y="1"/>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32"/>
            <p:cNvSpPr/>
            <p:nvPr/>
          </p:nvSpPr>
          <p:spPr>
            <a:xfrm>
              <a:off x="5812625" y="1783975"/>
              <a:ext cx="25925" cy="14625"/>
            </a:xfrm>
            <a:custGeom>
              <a:avLst/>
              <a:gdLst/>
              <a:ahLst/>
              <a:cxnLst/>
              <a:rect l="l" t="t" r="r" b="b"/>
              <a:pathLst>
                <a:path w="1037" h="585" extrusionOk="0">
                  <a:moveTo>
                    <a:pt x="143" y="1"/>
                  </a:moveTo>
                  <a:cubicBezTo>
                    <a:pt x="96" y="1"/>
                    <a:pt x="36" y="13"/>
                    <a:pt x="0" y="13"/>
                  </a:cubicBezTo>
                  <a:lnTo>
                    <a:pt x="0" y="286"/>
                  </a:lnTo>
                  <a:lnTo>
                    <a:pt x="12" y="310"/>
                  </a:lnTo>
                  <a:cubicBezTo>
                    <a:pt x="143" y="406"/>
                    <a:pt x="357" y="382"/>
                    <a:pt x="429" y="584"/>
                  </a:cubicBezTo>
                  <a:lnTo>
                    <a:pt x="715" y="584"/>
                  </a:lnTo>
                  <a:cubicBezTo>
                    <a:pt x="715" y="382"/>
                    <a:pt x="798" y="251"/>
                    <a:pt x="977" y="179"/>
                  </a:cubicBezTo>
                  <a:cubicBezTo>
                    <a:pt x="1036" y="132"/>
                    <a:pt x="1036" y="84"/>
                    <a:pt x="1012" y="13"/>
                  </a:cubicBezTo>
                  <a:cubicBezTo>
                    <a:pt x="727" y="13"/>
                    <a:pt x="429" y="1"/>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32"/>
            <p:cNvSpPr/>
            <p:nvPr/>
          </p:nvSpPr>
          <p:spPr>
            <a:xfrm>
              <a:off x="5314650" y="1876800"/>
              <a:ext cx="28000" cy="8400"/>
            </a:xfrm>
            <a:custGeom>
              <a:avLst/>
              <a:gdLst/>
              <a:ahLst/>
              <a:cxnLst/>
              <a:rect l="l" t="t" r="r" b="b"/>
              <a:pathLst>
                <a:path w="1120" h="336" extrusionOk="0">
                  <a:moveTo>
                    <a:pt x="304" y="0"/>
                  </a:moveTo>
                  <a:cubicBezTo>
                    <a:pt x="267" y="0"/>
                    <a:pt x="229" y="1"/>
                    <a:pt x="191" y="2"/>
                  </a:cubicBezTo>
                  <a:cubicBezTo>
                    <a:pt x="107" y="2"/>
                    <a:pt x="0" y="62"/>
                    <a:pt x="0" y="169"/>
                  </a:cubicBezTo>
                  <a:cubicBezTo>
                    <a:pt x="0" y="276"/>
                    <a:pt x="95" y="324"/>
                    <a:pt x="191" y="324"/>
                  </a:cubicBezTo>
                  <a:cubicBezTo>
                    <a:pt x="512" y="336"/>
                    <a:pt x="810" y="336"/>
                    <a:pt x="1119" y="336"/>
                  </a:cubicBezTo>
                  <a:cubicBezTo>
                    <a:pt x="1060" y="229"/>
                    <a:pt x="1012" y="145"/>
                    <a:pt x="965" y="38"/>
                  </a:cubicBezTo>
                  <a:cubicBezTo>
                    <a:pt x="749" y="28"/>
                    <a:pt x="534" y="0"/>
                    <a:pt x="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32"/>
            <p:cNvSpPr/>
            <p:nvPr/>
          </p:nvSpPr>
          <p:spPr>
            <a:xfrm>
              <a:off x="5265225" y="1824150"/>
              <a:ext cx="18475" cy="36350"/>
            </a:xfrm>
            <a:custGeom>
              <a:avLst/>
              <a:gdLst/>
              <a:ahLst/>
              <a:cxnLst/>
              <a:rect l="l" t="t" r="r" b="b"/>
              <a:pathLst>
                <a:path w="739" h="1454" extrusionOk="0">
                  <a:moveTo>
                    <a:pt x="283" y="0"/>
                  </a:moveTo>
                  <a:cubicBezTo>
                    <a:pt x="145" y="0"/>
                    <a:pt x="42" y="70"/>
                    <a:pt x="1" y="275"/>
                  </a:cubicBezTo>
                  <a:cubicBezTo>
                    <a:pt x="48" y="501"/>
                    <a:pt x="203" y="680"/>
                    <a:pt x="227" y="906"/>
                  </a:cubicBezTo>
                  <a:cubicBezTo>
                    <a:pt x="239" y="965"/>
                    <a:pt x="251" y="1025"/>
                    <a:pt x="286" y="1085"/>
                  </a:cubicBezTo>
                  <a:cubicBezTo>
                    <a:pt x="358" y="1192"/>
                    <a:pt x="441" y="1275"/>
                    <a:pt x="501" y="1382"/>
                  </a:cubicBezTo>
                  <a:cubicBezTo>
                    <a:pt x="525" y="1406"/>
                    <a:pt x="536" y="1430"/>
                    <a:pt x="548" y="1454"/>
                  </a:cubicBezTo>
                  <a:cubicBezTo>
                    <a:pt x="584" y="1442"/>
                    <a:pt x="620" y="1430"/>
                    <a:pt x="656" y="1394"/>
                  </a:cubicBezTo>
                  <a:cubicBezTo>
                    <a:pt x="703" y="1120"/>
                    <a:pt x="417" y="834"/>
                    <a:pt x="656" y="549"/>
                  </a:cubicBezTo>
                  <a:cubicBezTo>
                    <a:pt x="739" y="346"/>
                    <a:pt x="656" y="192"/>
                    <a:pt x="489" y="37"/>
                  </a:cubicBezTo>
                  <a:cubicBezTo>
                    <a:pt x="415" y="15"/>
                    <a:pt x="345" y="0"/>
                    <a:pt x="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32"/>
            <p:cNvSpPr/>
            <p:nvPr/>
          </p:nvSpPr>
          <p:spPr>
            <a:xfrm>
              <a:off x="5672125" y="1816500"/>
              <a:ext cx="32775" cy="7575"/>
            </a:xfrm>
            <a:custGeom>
              <a:avLst/>
              <a:gdLst/>
              <a:ahLst/>
              <a:cxnLst/>
              <a:rect l="l" t="t" r="r" b="b"/>
              <a:pathLst>
                <a:path w="1311" h="303" extrusionOk="0">
                  <a:moveTo>
                    <a:pt x="748" y="1"/>
                  </a:moveTo>
                  <a:cubicBezTo>
                    <a:pt x="594" y="1"/>
                    <a:pt x="438" y="21"/>
                    <a:pt x="286" y="21"/>
                  </a:cubicBezTo>
                  <a:cubicBezTo>
                    <a:pt x="215" y="105"/>
                    <a:pt x="60" y="33"/>
                    <a:pt x="1" y="176"/>
                  </a:cubicBezTo>
                  <a:cubicBezTo>
                    <a:pt x="271" y="258"/>
                    <a:pt x="468" y="303"/>
                    <a:pt x="674" y="303"/>
                  </a:cubicBezTo>
                  <a:cubicBezTo>
                    <a:pt x="859" y="303"/>
                    <a:pt x="1051" y="267"/>
                    <a:pt x="1310" y="188"/>
                  </a:cubicBezTo>
                  <a:cubicBezTo>
                    <a:pt x="1137" y="34"/>
                    <a:pt x="944" y="1"/>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32"/>
            <p:cNvSpPr/>
            <p:nvPr/>
          </p:nvSpPr>
          <p:spPr>
            <a:xfrm>
              <a:off x="5621225" y="2060800"/>
              <a:ext cx="33075" cy="9550"/>
            </a:xfrm>
            <a:custGeom>
              <a:avLst/>
              <a:gdLst/>
              <a:ahLst/>
              <a:cxnLst/>
              <a:rect l="l" t="t" r="r" b="b"/>
              <a:pathLst>
                <a:path w="1323" h="382" extrusionOk="0">
                  <a:moveTo>
                    <a:pt x="1322" y="0"/>
                  </a:moveTo>
                  <a:lnTo>
                    <a:pt x="1322" y="0"/>
                  </a:lnTo>
                  <a:cubicBezTo>
                    <a:pt x="953" y="12"/>
                    <a:pt x="572" y="12"/>
                    <a:pt x="179" y="12"/>
                  </a:cubicBezTo>
                  <a:cubicBezTo>
                    <a:pt x="1" y="381"/>
                    <a:pt x="346" y="239"/>
                    <a:pt x="477" y="298"/>
                  </a:cubicBezTo>
                  <a:cubicBezTo>
                    <a:pt x="535" y="276"/>
                    <a:pt x="594" y="218"/>
                    <a:pt x="652" y="218"/>
                  </a:cubicBezTo>
                  <a:cubicBezTo>
                    <a:pt x="689" y="218"/>
                    <a:pt x="726" y="241"/>
                    <a:pt x="763" y="310"/>
                  </a:cubicBezTo>
                  <a:cubicBezTo>
                    <a:pt x="783" y="350"/>
                    <a:pt x="808" y="363"/>
                    <a:pt x="837" y="363"/>
                  </a:cubicBezTo>
                  <a:cubicBezTo>
                    <a:pt x="888" y="363"/>
                    <a:pt x="948" y="321"/>
                    <a:pt x="1000" y="321"/>
                  </a:cubicBezTo>
                  <a:cubicBezTo>
                    <a:pt x="1004" y="321"/>
                    <a:pt x="1009" y="321"/>
                    <a:pt x="1013" y="322"/>
                  </a:cubicBezTo>
                  <a:cubicBezTo>
                    <a:pt x="1024" y="298"/>
                    <a:pt x="1048" y="262"/>
                    <a:pt x="1060" y="251"/>
                  </a:cubicBezTo>
                  <a:cubicBezTo>
                    <a:pt x="1060" y="239"/>
                    <a:pt x="1072" y="227"/>
                    <a:pt x="1108" y="227"/>
                  </a:cubicBezTo>
                  <a:cubicBezTo>
                    <a:pt x="1132" y="227"/>
                    <a:pt x="1167" y="239"/>
                    <a:pt x="1179" y="262"/>
                  </a:cubicBezTo>
                  <a:cubicBezTo>
                    <a:pt x="1298" y="227"/>
                    <a:pt x="1322" y="120"/>
                    <a:pt x="1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32"/>
            <p:cNvSpPr/>
            <p:nvPr/>
          </p:nvSpPr>
          <p:spPr>
            <a:xfrm>
              <a:off x="5419725" y="1903450"/>
              <a:ext cx="41100" cy="15500"/>
            </a:xfrm>
            <a:custGeom>
              <a:avLst/>
              <a:gdLst/>
              <a:ahLst/>
              <a:cxnLst/>
              <a:rect l="l" t="t" r="r" b="b"/>
              <a:pathLst>
                <a:path w="1644" h="620" extrusionOk="0">
                  <a:moveTo>
                    <a:pt x="343" y="1"/>
                  </a:moveTo>
                  <a:cubicBezTo>
                    <a:pt x="254" y="1"/>
                    <a:pt x="160" y="86"/>
                    <a:pt x="71" y="115"/>
                  </a:cubicBezTo>
                  <a:cubicBezTo>
                    <a:pt x="0" y="294"/>
                    <a:pt x="119" y="401"/>
                    <a:pt x="214" y="496"/>
                  </a:cubicBezTo>
                  <a:cubicBezTo>
                    <a:pt x="364" y="581"/>
                    <a:pt x="520" y="619"/>
                    <a:pt x="678" y="619"/>
                  </a:cubicBezTo>
                  <a:cubicBezTo>
                    <a:pt x="810" y="619"/>
                    <a:pt x="942" y="592"/>
                    <a:pt x="1072" y="544"/>
                  </a:cubicBezTo>
                  <a:lnTo>
                    <a:pt x="1214" y="544"/>
                  </a:lnTo>
                  <a:cubicBezTo>
                    <a:pt x="1239" y="542"/>
                    <a:pt x="1263" y="542"/>
                    <a:pt x="1288" y="542"/>
                  </a:cubicBezTo>
                  <a:cubicBezTo>
                    <a:pt x="1308" y="542"/>
                    <a:pt x="1328" y="542"/>
                    <a:pt x="1347" y="542"/>
                  </a:cubicBezTo>
                  <a:cubicBezTo>
                    <a:pt x="1462" y="542"/>
                    <a:pt x="1574" y="533"/>
                    <a:pt x="1643" y="413"/>
                  </a:cubicBezTo>
                  <a:cubicBezTo>
                    <a:pt x="1381" y="413"/>
                    <a:pt x="1095" y="401"/>
                    <a:pt x="833" y="401"/>
                  </a:cubicBezTo>
                  <a:cubicBezTo>
                    <a:pt x="655" y="401"/>
                    <a:pt x="512" y="341"/>
                    <a:pt x="500" y="127"/>
                  </a:cubicBezTo>
                  <a:cubicBezTo>
                    <a:pt x="450" y="32"/>
                    <a:pt x="397"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32"/>
            <p:cNvSpPr/>
            <p:nvPr/>
          </p:nvSpPr>
          <p:spPr>
            <a:xfrm>
              <a:off x="5767375" y="1805400"/>
              <a:ext cx="31275" cy="12775"/>
            </a:xfrm>
            <a:custGeom>
              <a:avLst/>
              <a:gdLst/>
              <a:ahLst/>
              <a:cxnLst/>
              <a:rect l="l" t="t" r="r" b="b"/>
              <a:pathLst>
                <a:path w="1251" h="511" extrusionOk="0">
                  <a:moveTo>
                    <a:pt x="810" y="1"/>
                  </a:moveTo>
                  <a:cubicBezTo>
                    <a:pt x="590" y="34"/>
                    <a:pt x="380" y="158"/>
                    <a:pt x="153" y="158"/>
                  </a:cubicBezTo>
                  <a:cubicBezTo>
                    <a:pt x="134" y="158"/>
                    <a:pt x="115" y="158"/>
                    <a:pt x="96" y="156"/>
                  </a:cubicBezTo>
                  <a:lnTo>
                    <a:pt x="96" y="156"/>
                  </a:lnTo>
                  <a:cubicBezTo>
                    <a:pt x="1" y="311"/>
                    <a:pt x="155" y="358"/>
                    <a:pt x="227" y="430"/>
                  </a:cubicBezTo>
                  <a:cubicBezTo>
                    <a:pt x="347" y="446"/>
                    <a:pt x="474" y="511"/>
                    <a:pt x="605" y="511"/>
                  </a:cubicBezTo>
                  <a:cubicBezTo>
                    <a:pt x="668" y="511"/>
                    <a:pt x="733" y="496"/>
                    <a:pt x="798" y="453"/>
                  </a:cubicBezTo>
                  <a:cubicBezTo>
                    <a:pt x="882" y="239"/>
                    <a:pt x="1251" y="346"/>
                    <a:pt x="1239" y="37"/>
                  </a:cubicBezTo>
                  <a:cubicBezTo>
                    <a:pt x="1191" y="37"/>
                    <a:pt x="1132" y="37"/>
                    <a:pt x="1096" y="25"/>
                  </a:cubicBezTo>
                  <a:cubicBezTo>
                    <a:pt x="1065" y="51"/>
                    <a:pt x="1034" y="61"/>
                    <a:pt x="1002" y="61"/>
                  </a:cubicBezTo>
                  <a:cubicBezTo>
                    <a:pt x="935" y="61"/>
                    <a:pt x="867" y="17"/>
                    <a:pt x="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32"/>
            <p:cNvSpPr/>
            <p:nvPr/>
          </p:nvSpPr>
          <p:spPr>
            <a:xfrm>
              <a:off x="5708725" y="2056975"/>
              <a:ext cx="30400" cy="14275"/>
            </a:xfrm>
            <a:custGeom>
              <a:avLst/>
              <a:gdLst/>
              <a:ahLst/>
              <a:cxnLst/>
              <a:rect l="l" t="t" r="r" b="b"/>
              <a:pathLst>
                <a:path w="1216" h="571" extrusionOk="0">
                  <a:moveTo>
                    <a:pt x="677" y="0"/>
                  </a:moveTo>
                  <a:cubicBezTo>
                    <a:pt x="451" y="0"/>
                    <a:pt x="231" y="122"/>
                    <a:pt x="1" y="153"/>
                  </a:cubicBezTo>
                  <a:cubicBezTo>
                    <a:pt x="61" y="273"/>
                    <a:pt x="168" y="284"/>
                    <a:pt x="287" y="284"/>
                  </a:cubicBezTo>
                  <a:cubicBezTo>
                    <a:pt x="346" y="308"/>
                    <a:pt x="418" y="332"/>
                    <a:pt x="430" y="439"/>
                  </a:cubicBezTo>
                  <a:lnTo>
                    <a:pt x="430" y="558"/>
                  </a:lnTo>
                  <a:cubicBezTo>
                    <a:pt x="525" y="558"/>
                    <a:pt x="620" y="570"/>
                    <a:pt x="715" y="570"/>
                  </a:cubicBezTo>
                  <a:cubicBezTo>
                    <a:pt x="823" y="415"/>
                    <a:pt x="1215" y="499"/>
                    <a:pt x="1025" y="118"/>
                  </a:cubicBezTo>
                  <a:cubicBezTo>
                    <a:pt x="906" y="30"/>
                    <a:pt x="791" y="0"/>
                    <a:pt x="6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32"/>
            <p:cNvSpPr/>
            <p:nvPr/>
          </p:nvSpPr>
          <p:spPr>
            <a:xfrm>
              <a:off x="5733150" y="1806000"/>
              <a:ext cx="39600" cy="11075"/>
            </a:xfrm>
            <a:custGeom>
              <a:avLst/>
              <a:gdLst/>
              <a:ahLst/>
              <a:cxnLst/>
              <a:rect l="l" t="t" r="r" b="b"/>
              <a:pathLst>
                <a:path w="1584" h="443" extrusionOk="0">
                  <a:moveTo>
                    <a:pt x="869" y="1"/>
                  </a:moveTo>
                  <a:cubicBezTo>
                    <a:pt x="738" y="120"/>
                    <a:pt x="560" y="25"/>
                    <a:pt x="417" y="120"/>
                  </a:cubicBezTo>
                  <a:lnTo>
                    <a:pt x="286" y="120"/>
                  </a:lnTo>
                  <a:cubicBezTo>
                    <a:pt x="237" y="93"/>
                    <a:pt x="193" y="78"/>
                    <a:pt x="150" y="78"/>
                  </a:cubicBezTo>
                  <a:cubicBezTo>
                    <a:pt x="100" y="78"/>
                    <a:pt x="52" y="98"/>
                    <a:pt x="0" y="144"/>
                  </a:cubicBezTo>
                  <a:cubicBezTo>
                    <a:pt x="421" y="349"/>
                    <a:pt x="851" y="442"/>
                    <a:pt x="1294" y="442"/>
                  </a:cubicBezTo>
                  <a:cubicBezTo>
                    <a:pt x="1390" y="442"/>
                    <a:pt x="1487" y="438"/>
                    <a:pt x="1584" y="429"/>
                  </a:cubicBezTo>
                  <a:cubicBezTo>
                    <a:pt x="1536" y="334"/>
                    <a:pt x="1489" y="239"/>
                    <a:pt x="1453" y="144"/>
                  </a:cubicBezTo>
                  <a:cubicBezTo>
                    <a:pt x="1425" y="116"/>
                    <a:pt x="1397" y="104"/>
                    <a:pt x="1364" y="104"/>
                  </a:cubicBezTo>
                  <a:cubicBezTo>
                    <a:pt x="1341" y="104"/>
                    <a:pt x="1316" y="110"/>
                    <a:pt x="1286" y="120"/>
                  </a:cubicBezTo>
                  <a:cubicBezTo>
                    <a:pt x="1237" y="163"/>
                    <a:pt x="1191" y="187"/>
                    <a:pt x="1145" y="187"/>
                  </a:cubicBezTo>
                  <a:cubicBezTo>
                    <a:pt x="1102" y="187"/>
                    <a:pt x="1058" y="166"/>
                    <a:pt x="1012" y="120"/>
                  </a:cubicBezTo>
                  <a:cubicBezTo>
                    <a:pt x="977" y="84"/>
                    <a:pt x="917" y="36"/>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32"/>
            <p:cNvSpPr/>
            <p:nvPr/>
          </p:nvSpPr>
          <p:spPr>
            <a:xfrm>
              <a:off x="5493525" y="1993525"/>
              <a:ext cx="15500" cy="12825"/>
            </a:xfrm>
            <a:custGeom>
              <a:avLst/>
              <a:gdLst/>
              <a:ahLst/>
              <a:cxnLst/>
              <a:rect l="l" t="t" r="r" b="b"/>
              <a:pathLst>
                <a:path w="620" h="513" extrusionOk="0">
                  <a:moveTo>
                    <a:pt x="263" y="1"/>
                  </a:moveTo>
                  <a:cubicBezTo>
                    <a:pt x="96" y="13"/>
                    <a:pt x="1" y="132"/>
                    <a:pt x="1" y="298"/>
                  </a:cubicBezTo>
                  <a:cubicBezTo>
                    <a:pt x="1" y="489"/>
                    <a:pt x="156" y="513"/>
                    <a:pt x="298" y="513"/>
                  </a:cubicBezTo>
                  <a:cubicBezTo>
                    <a:pt x="453" y="513"/>
                    <a:pt x="584" y="489"/>
                    <a:pt x="620" y="298"/>
                  </a:cubicBezTo>
                  <a:cubicBezTo>
                    <a:pt x="537" y="132"/>
                    <a:pt x="453"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32"/>
            <p:cNvSpPr/>
            <p:nvPr/>
          </p:nvSpPr>
          <p:spPr>
            <a:xfrm>
              <a:off x="5905200" y="1803550"/>
              <a:ext cx="25625" cy="13200"/>
            </a:xfrm>
            <a:custGeom>
              <a:avLst/>
              <a:gdLst/>
              <a:ahLst/>
              <a:cxnLst/>
              <a:rect l="l" t="t" r="r" b="b"/>
              <a:pathLst>
                <a:path w="1025" h="528" extrusionOk="0">
                  <a:moveTo>
                    <a:pt x="371" y="1"/>
                  </a:moveTo>
                  <a:cubicBezTo>
                    <a:pt x="355" y="1"/>
                    <a:pt x="339" y="2"/>
                    <a:pt x="322" y="4"/>
                  </a:cubicBezTo>
                  <a:cubicBezTo>
                    <a:pt x="250" y="27"/>
                    <a:pt x="203" y="63"/>
                    <a:pt x="155" y="123"/>
                  </a:cubicBezTo>
                  <a:cubicBezTo>
                    <a:pt x="107" y="206"/>
                    <a:pt x="60" y="313"/>
                    <a:pt x="0" y="408"/>
                  </a:cubicBezTo>
                  <a:cubicBezTo>
                    <a:pt x="345" y="432"/>
                    <a:pt x="679" y="396"/>
                    <a:pt x="988" y="527"/>
                  </a:cubicBezTo>
                  <a:cubicBezTo>
                    <a:pt x="1024" y="230"/>
                    <a:pt x="857" y="111"/>
                    <a:pt x="595" y="99"/>
                  </a:cubicBezTo>
                  <a:cubicBezTo>
                    <a:pt x="525" y="29"/>
                    <a:pt x="455" y="1"/>
                    <a:pt x="3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32"/>
            <p:cNvSpPr/>
            <p:nvPr/>
          </p:nvSpPr>
          <p:spPr>
            <a:xfrm>
              <a:off x="5909350" y="1881325"/>
              <a:ext cx="23850" cy="10425"/>
            </a:xfrm>
            <a:custGeom>
              <a:avLst/>
              <a:gdLst/>
              <a:ahLst/>
              <a:cxnLst/>
              <a:rect l="l" t="t" r="r" b="b"/>
              <a:pathLst>
                <a:path w="954" h="417" extrusionOk="0">
                  <a:moveTo>
                    <a:pt x="858" y="0"/>
                  </a:moveTo>
                  <a:cubicBezTo>
                    <a:pt x="620" y="0"/>
                    <a:pt x="382" y="24"/>
                    <a:pt x="144" y="24"/>
                  </a:cubicBezTo>
                  <a:cubicBezTo>
                    <a:pt x="96" y="155"/>
                    <a:pt x="37" y="286"/>
                    <a:pt x="1" y="417"/>
                  </a:cubicBezTo>
                  <a:cubicBezTo>
                    <a:pt x="275" y="417"/>
                    <a:pt x="560" y="405"/>
                    <a:pt x="858" y="405"/>
                  </a:cubicBezTo>
                  <a:lnTo>
                    <a:pt x="858" y="286"/>
                  </a:lnTo>
                  <a:cubicBezTo>
                    <a:pt x="953" y="179"/>
                    <a:pt x="953" y="95"/>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32"/>
            <p:cNvSpPr/>
            <p:nvPr/>
          </p:nvSpPr>
          <p:spPr>
            <a:xfrm>
              <a:off x="5915900" y="2051675"/>
              <a:ext cx="27700" cy="12725"/>
            </a:xfrm>
            <a:custGeom>
              <a:avLst/>
              <a:gdLst/>
              <a:ahLst/>
              <a:cxnLst/>
              <a:rect l="l" t="t" r="r" b="b"/>
              <a:pathLst>
                <a:path w="1108" h="509" extrusionOk="0">
                  <a:moveTo>
                    <a:pt x="526" y="1"/>
                  </a:moveTo>
                  <a:cubicBezTo>
                    <a:pt x="467" y="1"/>
                    <a:pt x="406" y="8"/>
                    <a:pt x="346" y="8"/>
                  </a:cubicBezTo>
                  <a:cubicBezTo>
                    <a:pt x="191" y="80"/>
                    <a:pt x="1" y="92"/>
                    <a:pt x="13" y="330"/>
                  </a:cubicBezTo>
                  <a:cubicBezTo>
                    <a:pt x="179" y="365"/>
                    <a:pt x="358" y="330"/>
                    <a:pt x="453" y="508"/>
                  </a:cubicBezTo>
                  <a:cubicBezTo>
                    <a:pt x="596" y="496"/>
                    <a:pt x="751" y="496"/>
                    <a:pt x="894" y="485"/>
                  </a:cubicBezTo>
                  <a:cubicBezTo>
                    <a:pt x="1001" y="425"/>
                    <a:pt x="1108" y="354"/>
                    <a:pt x="1108" y="211"/>
                  </a:cubicBezTo>
                  <a:cubicBezTo>
                    <a:pt x="1084" y="151"/>
                    <a:pt x="1060" y="92"/>
                    <a:pt x="1013" y="68"/>
                  </a:cubicBezTo>
                  <a:cubicBezTo>
                    <a:pt x="986" y="41"/>
                    <a:pt x="956" y="26"/>
                    <a:pt x="928" y="26"/>
                  </a:cubicBezTo>
                  <a:cubicBezTo>
                    <a:pt x="906" y="26"/>
                    <a:pt x="886" y="35"/>
                    <a:pt x="870" y="56"/>
                  </a:cubicBezTo>
                  <a:lnTo>
                    <a:pt x="727" y="56"/>
                  </a:lnTo>
                  <a:cubicBezTo>
                    <a:pt x="663" y="11"/>
                    <a:pt x="595" y="1"/>
                    <a:pt x="5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32"/>
            <p:cNvSpPr/>
            <p:nvPr/>
          </p:nvSpPr>
          <p:spPr>
            <a:xfrm>
              <a:off x="5873050" y="1850250"/>
              <a:ext cx="50625" cy="5800"/>
            </a:xfrm>
            <a:custGeom>
              <a:avLst/>
              <a:gdLst/>
              <a:ahLst/>
              <a:cxnLst/>
              <a:rect l="l" t="t" r="r" b="b"/>
              <a:pathLst>
                <a:path w="2025" h="232" extrusionOk="0">
                  <a:moveTo>
                    <a:pt x="507" y="0"/>
                  </a:moveTo>
                  <a:cubicBezTo>
                    <a:pt x="328" y="0"/>
                    <a:pt x="155" y="45"/>
                    <a:pt x="0" y="219"/>
                  </a:cubicBezTo>
                  <a:cubicBezTo>
                    <a:pt x="44" y="218"/>
                    <a:pt x="87" y="218"/>
                    <a:pt x="131" y="218"/>
                  </a:cubicBezTo>
                  <a:cubicBezTo>
                    <a:pt x="408" y="218"/>
                    <a:pt x="682" y="231"/>
                    <a:pt x="953" y="231"/>
                  </a:cubicBezTo>
                  <a:cubicBezTo>
                    <a:pt x="1313" y="231"/>
                    <a:pt x="1668" y="208"/>
                    <a:pt x="2024" y="100"/>
                  </a:cubicBezTo>
                  <a:cubicBezTo>
                    <a:pt x="1922" y="26"/>
                    <a:pt x="1806" y="9"/>
                    <a:pt x="1685" y="9"/>
                  </a:cubicBezTo>
                  <a:cubicBezTo>
                    <a:pt x="1585" y="9"/>
                    <a:pt x="1481" y="21"/>
                    <a:pt x="1380" y="21"/>
                  </a:cubicBezTo>
                  <a:cubicBezTo>
                    <a:pt x="1348" y="21"/>
                    <a:pt x="1317" y="20"/>
                    <a:pt x="1286" y="17"/>
                  </a:cubicBezTo>
                  <a:cubicBezTo>
                    <a:pt x="1214" y="39"/>
                    <a:pt x="1139" y="47"/>
                    <a:pt x="1064" y="47"/>
                  </a:cubicBezTo>
                  <a:cubicBezTo>
                    <a:pt x="881" y="47"/>
                    <a:pt x="691"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32"/>
            <p:cNvSpPr/>
            <p:nvPr/>
          </p:nvSpPr>
          <p:spPr>
            <a:xfrm>
              <a:off x="5879600" y="1733000"/>
              <a:ext cx="34550" cy="13950"/>
            </a:xfrm>
            <a:custGeom>
              <a:avLst/>
              <a:gdLst/>
              <a:ahLst/>
              <a:cxnLst/>
              <a:rect l="l" t="t" r="r" b="b"/>
              <a:pathLst>
                <a:path w="1382" h="558" extrusionOk="0">
                  <a:moveTo>
                    <a:pt x="570" y="1"/>
                  </a:moveTo>
                  <a:cubicBezTo>
                    <a:pt x="414" y="1"/>
                    <a:pt x="256" y="34"/>
                    <a:pt x="95" y="99"/>
                  </a:cubicBezTo>
                  <a:cubicBezTo>
                    <a:pt x="24" y="159"/>
                    <a:pt x="0" y="218"/>
                    <a:pt x="24" y="313"/>
                  </a:cubicBezTo>
                  <a:lnTo>
                    <a:pt x="191" y="480"/>
                  </a:lnTo>
                  <a:cubicBezTo>
                    <a:pt x="280" y="536"/>
                    <a:pt x="369" y="558"/>
                    <a:pt x="461" y="558"/>
                  </a:cubicBezTo>
                  <a:cubicBezTo>
                    <a:pt x="565" y="558"/>
                    <a:pt x="672" y="530"/>
                    <a:pt x="786" y="492"/>
                  </a:cubicBezTo>
                  <a:lnTo>
                    <a:pt x="1036" y="492"/>
                  </a:lnTo>
                  <a:cubicBezTo>
                    <a:pt x="1381" y="361"/>
                    <a:pt x="1155" y="242"/>
                    <a:pt x="1036" y="99"/>
                  </a:cubicBezTo>
                  <a:cubicBezTo>
                    <a:pt x="881" y="34"/>
                    <a:pt x="726" y="1"/>
                    <a:pt x="5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32"/>
            <p:cNvSpPr/>
            <p:nvPr/>
          </p:nvSpPr>
          <p:spPr>
            <a:xfrm>
              <a:off x="5332200" y="1731550"/>
              <a:ext cx="43600" cy="11500"/>
            </a:xfrm>
            <a:custGeom>
              <a:avLst/>
              <a:gdLst/>
              <a:ahLst/>
              <a:cxnLst/>
              <a:rect l="l" t="t" r="r" b="b"/>
              <a:pathLst>
                <a:path w="1744" h="460" extrusionOk="0">
                  <a:moveTo>
                    <a:pt x="824" y="1"/>
                  </a:moveTo>
                  <a:cubicBezTo>
                    <a:pt x="547" y="1"/>
                    <a:pt x="272" y="73"/>
                    <a:pt x="1" y="252"/>
                  </a:cubicBezTo>
                  <a:cubicBezTo>
                    <a:pt x="114" y="371"/>
                    <a:pt x="247" y="394"/>
                    <a:pt x="385" y="394"/>
                  </a:cubicBezTo>
                  <a:cubicBezTo>
                    <a:pt x="474" y="394"/>
                    <a:pt x="566" y="385"/>
                    <a:pt x="656" y="385"/>
                  </a:cubicBezTo>
                  <a:cubicBezTo>
                    <a:pt x="733" y="385"/>
                    <a:pt x="809" y="392"/>
                    <a:pt x="882" y="419"/>
                  </a:cubicBezTo>
                  <a:cubicBezTo>
                    <a:pt x="898" y="417"/>
                    <a:pt x="914" y="416"/>
                    <a:pt x="931" y="416"/>
                  </a:cubicBezTo>
                  <a:cubicBezTo>
                    <a:pt x="1050" y="416"/>
                    <a:pt x="1176" y="460"/>
                    <a:pt x="1304" y="460"/>
                  </a:cubicBezTo>
                  <a:cubicBezTo>
                    <a:pt x="1381" y="460"/>
                    <a:pt x="1459" y="444"/>
                    <a:pt x="1536" y="395"/>
                  </a:cubicBezTo>
                  <a:cubicBezTo>
                    <a:pt x="1573" y="404"/>
                    <a:pt x="1603" y="408"/>
                    <a:pt x="1628" y="408"/>
                  </a:cubicBezTo>
                  <a:cubicBezTo>
                    <a:pt x="1734" y="408"/>
                    <a:pt x="1744" y="330"/>
                    <a:pt x="1715" y="205"/>
                  </a:cubicBezTo>
                  <a:cubicBezTo>
                    <a:pt x="1415" y="82"/>
                    <a:pt x="1118" y="1"/>
                    <a:pt x="8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32"/>
            <p:cNvSpPr/>
            <p:nvPr/>
          </p:nvSpPr>
          <p:spPr>
            <a:xfrm>
              <a:off x="5884350" y="2049700"/>
              <a:ext cx="50325" cy="7250"/>
            </a:xfrm>
            <a:custGeom>
              <a:avLst/>
              <a:gdLst/>
              <a:ahLst/>
              <a:cxnLst/>
              <a:rect l="l" t="t" r="r" b="b"/>
              <a:pathLst>
                <a:path w="2013" h="290" extrusionOk="0">
                  <a:moveTo>
                    <a:pt x="1652" y="1"/>
                  </a:moveTo>
                  <a:cubicBezTo>
                    <a:pt x="1597" y="1"/>
                    <a:pt x="1543" y="4"/>
                    <a:pt x="1489" y="4"/>
                  </a:cubicBezTo>
                  <a:lnTo>
                    <a:pt x="1" y="4"/>
                  </a:lnTo>
                  <a:cubicBezTo>
                    <a:pt x="96" y="135"/>
                    <a:pt x="215" y="162"/>
                    <a:pt x="340" y="162"/>
                  </a:cubicBezTo>
                  <a:cubicBezTo>
                    <a:pt x="427" y="162"/>
                    <a:pt x="516" y="149"/>
                    <a:pt x="602" y="149"/>
                  </a:cubicBezTo>
                  <a:cubicBezTo>
                    <a:pt x="641" y="149"/>
                    <a:pt x="678" y="151"/>
                    <a:pt x="715" y="159"/>
                  </a:cubicBezTo>
                  <a:cubicBezTo>
                    <a:pt x="763" y="206"/>
                    <a:pt x="798" y="230"/>
                    <a:pt x="858" y="266"/>
                  </a:cubicBezTo>
                  <a:cubicBezTo>
                    <a:pt x="917" y="278"/>
                    <a:pt x="977" y="290"/>
                    <a:pt x="1037" y="290"/>
                  </a:cubicBezTo>
                  <a:cubicBezTo>
                    <a:pt x="1096" y="278"/>
                    <a:pt x="1156" y="278"/>
                    <a:pt x="1215" y="266"/>
                  </a:cubicBezTo>
                  <a:cubicBezTo>
                    <a:pt x="1322" y="218"/>
                    <a:pt x="1453" y="230"/>
                    <a:pt x="1560" y="159"/>
                  </a:cubicBezTo>
                  <a:cubicBezTo>
                    <a:pt x="1715" y="147"/>
                    <a:pt x="1858" y="147"/>
                    <a:pt x="2013" y="135"/>
                  </a:cubicBezTo>
                  <a:cubicBezTo>
                    <a:pt x="1904" y="18"/>
                    <a:pt x="1779" y="1"/>
                    <a:pt x="16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32"/>
            <p:cNvSpPr/>
            <p:nvPr/>
          </p:nvSpPr>
          <p:spPr>
            <a:xfrm>
              <a:off x="6013525" y="1926725"/>
              <a:ext cx="32775" cy="12350"/>
            </a:xfrm>
            <a:custGeom>
              <a:avLst/>
              <a:gdLst/>
              <a:ahLst/>
              <a:cxnLst/>
              <a:rect l="l" t="t" r="r" b="b"/>
              <a:pathLst>
                <a:path w="1311" h="494" extrusionOk="0">
                  <a:moveTo>
                    <a:pt x="914" y="0"/>
                  </a:moveTo>
                  <a:cubicBezTo>
                    <a:pt x="847" y="0"/>
                    <a:pt x="781" y="20"/>
                    <a:pt x="715" y="77"/>
                  </a:cubicBezTo>
                  <a:cubicBezTo>
                    <a:pt x="619" y="151"/>
                    <a:pt x="519" y="184"/>
                    <a:pt x="414" y="184"/>
                  </a:cubicBezTo>
                  <a:cubicBezTo>
                    <a:pt x="349" y="184"/>
                    <a:pt x="283" y="171"/>
                    <a:pt x="215" y="149"/>
                  </a:cubicBezTo>
                  <a:cubicBezTo>
                    <a:pt x="191" y="172"/>
                    <a:pt x="180" y="184"/>
                    <a:pt x="144" y="196"/>
                  </a:cubicBezTo>
                  <a:cubicBezTo>
                    <a:pt x="96" y="291"/>
                    <a:pt x="37" y="387"/>
                    <a:pt x="1" y="482"/>
                  </a:cubicBezTo>
                  <a:cubicBezTo>
                    <a:pt x="108" y="471"/>
                    <a:pt x="215" y="465"/>
                    <a:pt x="324" y="465"/>
                  </a:cubicBezTo>
                  <a:cubicBezTo>
                    <a:pt x="458" y="465"/>
                    <a:pt x="595" y="474"/>
                    <a:pt x="739" y="494"/>
                  </a:cubicBezTo>
                  <a:cubicBezTo>
                    <a:pt x="906" y="327"/>
                    <a:pt x="1311" y="482"/>
                    <a:pt x="1311" y="77"/>
                  </a:cubicBezTo>
                  <a:cubicBezTo>
                    <a:pt x="1170" y="69"/>
                    <a:pt x="1040" y="0"/>
                    <a:pt x="9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32"/>
            <p:cNvSpPr/>
            <p:nvPr/>
          </p:nvSpPr>
          <p:spPr>
            <a:xfrm>
              <a:off x="5313450" y="1825500"/>
              <a:ext cx="25325" cy="11850"/>
            </a:xfrm>
            <a:custGeom>
              <a:avLst/>
              <a:gdLst/>
              <a:ahLst/>
              <a:cxnLst/>
              <a:rect l="l" t="t" r="r" b="b"/>
              <a:pathLst>
                <a:path w="1013" h="474" extrusionOk="0">
                  <a:moveTo>
                    <a:pt x="744" y="0"/>
                  </a:moveTo>
                  <a:cubicBezTo>
                    <a:pt x="643" y="0"/>
                    <a:pt x="542" y="28"/>
                    <a:pt x="441" y="66"/>
                  </a:cubicBezTo>
                  <a:lnTo>
                    <a:pt x="167" y="197"/>
                  </a:lnTo>
                  <a:cubicBezTo>
                    <a:pt x="96" y="233"/>
                    <a:pt x="36" y="292"/>
                    <a:pt x="0" y="376"/>
                  </a:cubicBezTo>
                  <a:cubicBezTo>
                    <a:pt x="109" y="448"/>
                    <a:pt x="219" y="474"/>
                    <a:pt x="329" y="474"/>
                  </a:cubicBezTo>
                  <a:cubicBezTo>
                    <a:pt x="510" y="474"/>
                    <a:pt x="692" y="404"/>
                    <a:pt x="870" y="352"/>
                  </a:cubicBezTo>
                  <a:cubicBezTo>
                    <a:pt x="929" y="257"/>
                    <a:pt x="977" y="173"/>
                    <a:pt x="1013" y="78"/>
                  </a:cubicBezTo>
                  <a:cubicBezTo>
                    <a:pt x="923" y="22"/>
                    <a:pt x="834" y="0"/>
                    <a:pt x="7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32"/>
            <p:cNvSpPr/>
            <p:nvPr/>
          </p:nvSpPr>
          <p:spPr>
            <a:xfrm>
              <a:off x="6185275" y="1928050"/>
              <a:ext cx="23850" cy="13650"/>
            </a:xfrm>
            <a:custGeom>
              <a:avLst/>
              <a:gdLst/>
              <a:ahLst/>
              <a:cxnLst/>
              <a:rect l="l" t="t" r="r" b="b"/>
              <a:pathLst>
                <a:path w="954" h="546" extrusionOk="0">
                  <a:moveTo>
                    <a:pt x="430" y="0"/>
                  </a:moveTo>
                  <a:cubicBezTo>
                    <a:pt x="299" y="12"/>
                    <a:pt x="156" y="12"/>
                    <a:pt x="1" y="24"/>
                  </a:cubicBezTo>
                  <a:cubicBezTo>
                    <a:pt x="1" y="72"/>
                    <a:pt x="1" y="107"/>
                    <a:pt x="13" y="155"/>
                  </a:cubicBezTo>
                  <a:cubicBezTo>
                    <a:pt x="120" y="179"/>
                    <a:pt x="215" y="238"/>
                    <a:pt x="215" y="322"/>
                  </a:cubicBezTo>
                  <a:cubicBezTo>
                    <a:pt x="222" y="478"/>
                    <a:pt x="252" y="545"/>
                    <a:pt x="310" y="545"/>
                  </a:cubicBezTo>
                  <a:cubicBezTo>
                    <a:pt x="353" y="545"/>
                    <a:pt x="412" y="507"/>
                    <a:pt x="489" y="441"/>
                  </a:cubicBezTo>
                  <a:cubicBezTo>
                    <a:pt x="549" y="381"/>
                    <a:pt x="644" y="334"/>
                    <a:pt x="715" y="298"/>
                  </a:cubicBezTo>
                  <a:cubicBezTo>
                    <a:pt x="953" y="298"/>
                    <a:pt x="953" y="179"/>
                    <a:pt x="846" y="12"/>
                  </a:cubicBezTo>
                  <a:cubicBezTo>
                    <a:pt x="763" y="0"/>
                    <a:pt x="656" y="0"/>
                    <a:pt x="572" y="0"/>
                  </a:cubicBezTo>
                  <a:cubicBezTo>
                    <a:pt x="572" y="12"/>
                    <a:pt x="549" y="24"/>
                    <a:pt x="525" y="36"/>
                  </a:cubicBezTo>
                  <a:cubicBezTo>
                    <a:pt x="489" y="36"/>
                    <a:pt x="465" y="36"/>
                    <a:pt x="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32"/>
            <p:cNvSpPr/>
            <p:nvPr/>
          </p:nvSpPr>
          <p:spPr>
            <a:xfrm>
              <a:off x="5394700" y="1994425"/>
              <a:ext cx="25850" cy="11675"/>
            </a:xfrm>
            <a:custGeom>
              <a:avLst/>
              <a:gdLst/>
              <a:ahLst/>
              <a:cxnLst/>
              <a:rect l="l" t="t" r="r" b="b"/>
              <a:pathLst>
                <a:path w="1034" h="467" extrusionOk="0">
                  <a:moveTo>
                    <a:pt x="842" y="1"/>
                  </a:moveTo>
                  <a:cubicBezTo>
                    <a:pt x="792" y="1"/>
                    <a:pt x="730" y="12"/>
                    <a:pt x="656" y="36"/>
                  </a:cubicBezTo>
                  <a:cubicBezTo>
                    <a:pt x="560" y="36"/>
                    <a:pt x="453" y="48"/>
                    <a:pt x="370" y="48"/>
                  </a:cubicBezTo>
                  <a:cubicBezTo>
                    <a:pt x="363" y="49"/>
                    <a:pt x="355" y="49"/>
                    <a:pt x="348" y="49"/>
                  </a:cubicBezTo>
                  <a:cubicBezTo>
                    <a:pt x="283" y="49"/>
                    <a:pt x="226" y="19"/>
                    <a:pt x="166" y="19"/>
                  </a:cubicBezTo>
                  <a:cubicBezTo>
                    <a:pt x="136" y="19"/>
                    <a:pt x="105" y="26"/>
                    <a:pt x="72" y="48"/>
                  </a:cubicBezTo>
                  <a:cubicBezTo>
                    <a:pt x="25" y="96"/>
                    <a:pt x="1" y="143"/>
                    <a:pt x="1" y="203"/>
                  </a:cubicBezTo>
                  <a:cubicBezTo>
                    <a:pt x="1" y="262"/>
                    <a:pt x="25" y="298"/>
                    <a:pt x="72" y="346"/>
                  </a:cubicBezTo>
                  <a:cubicBezTo>
                    <a:pt x="218" y="429"/>
                    <a:pt x="383" y="467"/>
                    <a:pt x="550" y="467"/>
                  </a:cubicBezTo>
                  <a:cubicBezTo>
                    <a:pt x="573" y="467"/>
                    <a:pt x="597" y="466"/>
                    <a:pt x="620" y="465"/>
                  </a:cubicBezTo>
                  <a:cubicBezTo>
                    <a:pt x="715" y="417"/>
                    <a:pt x="846" y="429"/>
                    <a:pt x="953" y="334"/>
                  </a:cubicBezTo>
                  <a:cubicBezTo>
                    <a:pt x="1034" y="110"/>
                    <a:pt x="993" y="1"/>
                    <a:pt x="8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32"/>
            <p:cNvSpPr/>
            <p:nvPr/>
          </p:nvSpPr>
          <p:spPr>
            <a:xfrm>
              <a:off x="5503950" y="1905725"/>
              <a:ext cx="29800" cy="11500"/>
            </a:xfrm>
            <a:custGeom>
              <a:avLst/>
              <a:gdLst/>
              <a:ahLst/>
              <a:cxnLst/>
              <a:rect l="l" t="t" r="r" b="b"/>
              <a:pathLst>
                <a:path w="1192" h="460" extrusionOk="0">
                  <a:moveTo>
                    <a:pt x="1155" y="0"/>
                  </a:moveTo>
                  <a:lnTo>
                    <a:pt x="1155" y="0"/>
                  </a:lnTo>
                  <a:cubicBezTo>
                    <a:pt x="808" y="53"/>
                    <a:pt x="489" y="161"/>
                    <a:pt x="141" y="161"/>
                  </a:cubicBezTo>
                  <a:cubicBezTo>
                    <a:pt x="94" y="161"/>
                    <a:pt x="48" y="159"/>
                    <a:pt x="0" y="155"/>
                  </a:cubicBezTo>
                  <a:lnTo>
                    <a:pt x="0" y="155"/>
                  </a:lnTo>
                  <a:cubicBezTo>
                    <a:pt x="48" y="262"/>
                    <a:pt x="108" y="358"/>
                    <a:pt x="155" y="441"/>
                  </a:cubicBezTo>
                  <a:cubicBezTo>
                    <a:pt x="210" y="454"/>
                    <a:pt x="263" y="459"/>
                    <a:pt x="315" y="459"/>
                  </a:cubicBezTo>
                  <a:cubicBezTo>
                    <a:pt x="549" y="459"/>
                    <a:pt x="767" y="349"/>
                    <a:pt x="1001" y="310"/>
                  </a:cubicBezTo>
                  <a:cubicBezTo>
                    <a:pt x="1120" y="262"/>
                    <a:pt x="1191" y="191"/>
                    <a:pt x="1132" y="36"/>
                  </a:cubicBezTo>
                  <a:lnTo>
                    <a:pt x="1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32"/>
            <p:cNvSpPr/>
            <p:nvPr/>
          </p:nvSpPr>
          <p:spPr>
            <a:xfrm>
              <a:off x="5717675" y="2081925"/>
              <a:ext cx="48825" cy="7475"/>
            </a:xfrm>
            <a:custGeom>
              <a:avLst/>
              <a:gdLst/>
              <a:ahLst/>
              <a:cxnLst/>
              <a:rect l="l" t="t" r="r" b="b"/>
              <a:pathLst>
                <a:path w="1953" h="299" extrusionOk="0">
                  <a:moveTo>
                    <a:pt x="1631" y="1"/>
                  </a:moveTo>
                  <a:cubicBezTo>
                    <a:pt x="1096" y="1"/>
                    <a:pt x="584" y="13"/>
                    <a:pt x="48" y="13"/>
                  </a:cubicBezTo>
                  <a:cubicBezTo>
                    <a:pt x="0" y="72"/>
                    <a:pt x="0" y="108"/>
                    <a:pt x="72" y="132"/>
                  </a:cubicBezTo>
                  <a:cubicBezTo>
                    <a:pt x="188" y="202"/>
                    <a:pt x="312" y="220"/>
                    <a:pt x="438" y="220"/>
                  </a:cubicBezTo>
                  <a:cubicBezTo>
                    <a:pt x="574" y="220"/>
                    <a:pt x="712" y="199"/>
                    <a:pt x="848" y="199"/>
                  </a:cubicBezTo>
                  <a:cubicBezTo>
                    <a:pt x="975" y="199"/>
                    <a:pt x="1098" y="217"/>
                    <a:pt x="1215" y="287"/>
                  </a:cubicBezTo>
                  <a:cubicBezTo>
                    <a:pt x="1250" y="298"/>
                    <a:pt x="1298" y="298"/>
                    <a:pt x="1334" y="298"/>
                  </a:cubicBezTo>
                  <a:cubicBezTo>
                    <a:pt x="1396" y="227"/>
                    <a:pt x="1478" y="214"/>
                    <a:pt x="1563" y="214"/>
                  </a:cubicBezTo>
                  <a:cubicBezTo>
                    <a:pt x="1610" y="214"/>
                    <a:pt x="1658" y="218"/>
                    <a:pt x="1704" y="218"/>
                  </a:cubicBezTo>
                  <a:cubicBezTo>
                    <a:pt x="1799" y="218"/>
                    <a:pt x="1888" y="202"/>
                    <a:pt x="1953" y="108"/>
                  </a:cubicBezTo>
                  <a:cubicBezTo>
                    <a:pt x="1858" y="13"/>
                    <a:pt x="1750" y="13"/>
                    <a:pt x="16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32"/>
            <p:cNvSpPr/>
            <p:nvPr/>
          </p:nvSpPr>
          <p:spPr>
            <a:xfrm>
              <a:off x="6069500" y="1776550"/>
              <a:ext cx="29775" cy="11575"/>
            </a:xfrm>
            <a:custGeom>
              <a:avLst/>
              <a:gdLst/>
              <a:ahLst/>
              <a:cxnLst/>
              <a:rect l="l" t="t" r="r" b="b"/>
              <a:pathLst>
                <a:path w="1191" h="463" extrusionOk="0">
                  <a:moveTo>
                    <a:pt x="714" y="0"/>
                  </a:moveTo>
                  <a:cubicBezTo>
                    <a:pt x="489" y="0"/>
                    <a:pt x="264" y="18"/>
                    <a:pt x="48" y="60"/>
                  </a:cubicBezTo>
                  <a:cubicBezTo>
                    <a:pt x="0" y="119"/>
                    <a:pt x="0" y="179"/>
                    <a:pt x="36" y="238"/>
                  </a:cubicBezTo>
                  <a:cubicBezTo>
                    <a:pt x="108" y="357"/>
                    <a:pt x="227" y="417"/>
                    <a:pt x="358" y="441"/>
                  </a:cubicBezTo>
                  <a:cubicBezTo>
                    <a:pt x="421" y="454"/>
                    <a:pt x="484" y="463"/>
                    <a:pt x="546" y="463"/>
                  </a:cubicBezTo>
                  <a:cubicBezTo>
                    <a:pt x="647" y="463"/>
                    <a:pt x="745" y="440"/>
                    <a:pt x="834" y="381"/>
                  </a:cubicBezTo>
                  <a:lnTo>
                    <a:pt x="917" y="310"/>
                  </a:lnTo>
                  <a:lnTo>
                    <a:pt x="1191" y="24"/>
                  </a:lnTo>
                  <a:cubicBezTo>
                    <a:pt x="1033" y="9"/>
                    <a:pt x="873" y="0"/>
                    <a:pt x="7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32"/>
            <p:cNvSpPr/>
            <p:nvPr/>
          </p:nvSpPr>
          <p:spPr>
            <a:xfrm>
              <a:off x="6203150" y="1928050"/>
              <a:ext cx="17875" cy="12600"/>
            </a:xfrm>
            <a:custGeom>
              <a:avLst/>
              <a:gdLst/>
              <a:ahLst/>
              <a:cxnLst/>
              <a:rect l="l" t="t" r="r" b="b"/>
              <a:pathLst>
                <a:path w="715" h="504" extrusionOk="0">
                  <a:moveTo>
                    <a:pt x="429" y="0"/>
                  </a:moveTo>
                  <a:cubicBezTo>
                    <a:pt x="334" y="12"/>
                    <a:pt x="238" y="12"/>
                    <a:pt x="131" y="12"/>
                  </a:cubicBezTo>
                  <a:cubicBezTo>
                    <a:pt x="155" y="131"/>
                    <a:pt x="107" y="238"/>
                    <a:pt x="0" y="298"/>
                  </a:cubicBezTo>
                  <a:cubicBezTo>
                    <a:pt x="17" y="464"/>
                    <a:pt x="90" y="504"/>
                    <a:pt x="178" y="504"/>
                  </a:cubicBezTo>
                  <a:cubicBezTo>
                    <a:pt x="260" y="504"/>
                    <a:pt x="354" y="470"/>
                    <a:pt x="427" y="470"/>
                  </a:cubicBezTo>
                  <a:cubicBezTo>
                    <a:pt x="445" y="470"/>
                    <a:pt x="462" y="472"/>
                    <a:pt x="477" y="477"/>
                  </a:cubicBezTo>
                  <a:cubicBezTo>
                    <a:pt x="498" y="483"/>
                    <a:pt x="517" y="486"/>
                    <a:pt x="535" y="486"/>
                  </a:cubicBezTo>
                  <a:cubicBezTo>
                    <a:pt x="675" y="486"/>
                    <a:pt x="704" y="291"/>
                    <a:pt x="715" y="143"/>
                  </a:cubicBezTo>
                  <a:cubicBezTo>
                    <a:pt x="596" y="131"/>
                    <a:pt x="488" y="119"/>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32"/>
            <p:cNvSpPr/>
            <p:nvPr/>
          </p:nvSpPr>
          <p:spPr>
            <a:xfrm>
              <a:off x="5370600" y="1731275"/>
              <a:ext cx="29200" cy="13250"/>
            </a:xfrm>
            <a:custGeom>
              <a:avLst/>
              <a:gdLst/>
              <a:ahLst/>
              <a:cxnLst/>
              <a:rect l="l" t="t" r="r" b="b"/>
              <a:pathLst>
                <a:path w="1168" h="530" extrusionOk="0">
                  <a:moveTo>
                    <a:pt x="699" y="0"/>
                  </a:moveTo>
                  <a:cubicBezTo>
                    <a:pt x="520" y="0"/>
                    <a:pt x="339" y="105"/>
                    <a:pt x="155" y="263"/>
                  </a:cubicBezTo>
                  <a:cubicBezTo>
                    <a:pt x="120" y="323"/>
                    <a:pt x="60" y="370"/>
                    <a:pt x="0" y="430"/>
                  </a:cubicBezTo>
                  <a:cubicBezTo>
                    <a:pt x="108" y="504"/>
                    <a:pt x="217" y="529"/>
                    <a:pt x="327" y="529"/>
                  </a:cubicBezTo>
                  <a:cubicBezTo>
                    <a:pt x="576" y="529"/>
                    <a:pt x="829" y="399"/>
                    <a:pt x="1073" y="399"/>
                  </a:cubicBezTo>
                  <a:cubicBezTo>
                    <a:pt x="1105" y="399"/>
                    <a:pt x="1136" y="401"/>
                    <a:pt x="1167" y="406"/>
                  </a:cubicBezTo>
                  <a:lnTo>
                    <a:pt x="1167" y="275"/>
                  </a:lnTo>
                  <a:cubicBezTo>
                    <a:pt x="1012" y="80"/>
                    <a:pt x="856" y="0"/>
                    <a:pt x="6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32"/>
            <p:cNvSpPr/>
            <p:nvPr/>
          </p:nvSpPr>
          <p:spPr>
            <a:xfrm>
              <a:off x="5607400" y="1906825"/>
              <a:ext cx="27550" cy="10475"/>
            </a:xfrm>
            <a:custGeom>
              <a:avLst/>
              <a:gdLst/>
              <a:ahLst/>
              <a:cxnLst/>
              <a:rect l="l" t="t" r="r" b="b"/>
              <a:pathLst>
                <a:path w="1102" h="419" extrusionOk="0">
                  <a:moveTo>
                    <a:pt x="904" y="0"/>
                  </a:moveTo>
                  <a:cubicBezTo>
                    <a:pt x="644" y="0"/>
                    <a:pt x="461" y="269"/>
                    <a:pt x="230" y="269"/>
                  </a:cubicBezTo>
                  <a:cubicBezTo>
                    <a:pt x="215" y="269"/>
                    <a:pt x="200" y="268"/>
                    <a:pt x="184" y="266"/>
                  </a:cubicBezTo>
                  <a:cubicBezTo>
                    <a:pt x="143" y="247"/>
                    <a:pt x="110" y="238"/>
                    <a:pt x="85" y="238"/>
                  </a:cubicBezTo>
                  <a:cubicBezTo>
                    <a:pt x="15" y="238"/>
                    <a:pt x="0" y="304"/>
                    <a:pt x="18" y="409"/>
                  </a:cubicBezTo>
                  <a:cubicBezTo>
                    <a:pt x="103" y="414"/>
                    <a:pt x="189" y="419"/>
                    <a:pt x="273" y="419"/>
                  </a:cubicBezTo>
                  <a:cubicBezTo>
                    <a:pt x="577" y="419"/>
                    <a:pt x="868" y="359"/>
                    <a:pt x="1101" y="52"/>
                  </a:cubicBezTo>
                  <a:cubicBezTo>
                    <a:pt x="1030" y="15"/>
                    <a:pt x="965" y="0"/>
                    <a:pt x="9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32"/>
            <p:cNvSpPr/>
            <p:nvPr/>
          </p:nvSpPr>
          <p:spPr>
            <a:xfrm>
              <a:off x="5287550" y="1827375"/>
              <a:ext cx="30100" cy="9225"/>
            </a:xfrm>
            <a:custGeom>
              <a:avLst/>
              <a:gdLst/>
              <a:ahLst/>
              <a:cxnLst/>
              <a:rect l="l" t="t" r="r" b="b"/>
              <a:pathLst>
                <a:path w="1204" h="369" extrusionOk="0">
                  <a:moveTo>
                    <a:pt x="293" y="0"/>
                  </a:moveTo>
                  <a:cubicBezTo>
                    <a:pt x="208" y="0"/>
                    <a:pt x="132" y="25"/>
                    <a:pt x="72" y="74"/>
                  </a:cubicBezTo>
                  <a:cubicBezTo>
                    <a:pt x="24" y="122"/>
                    <a:pt x="1" y="182"/>
                    <a:pt x="13" y="241"/>
                  </a:cubicBezTo>
                  <a:cubicBezTo>
                    <a:pt x="48" y="265"/>
                    <a:pt x="60" y="289"/>
                    <a:pt x="84" y="301"/>
                  </a:cubicBezTo>
                  <a:cubicBezTo>
                    <a:pt x="121" y="294"/>
                    <a:pt x="159" y="291"/>
                    <a:pt x="196" y="291"/>
                  </a:cubicBezTo>
                  <a:cubicBezTo>
                    <a:pt x="389" y="291"/>
                    <a:pt x="582" y="368"/>
                    <a:pt x="771" y="368"/>
                  </a:cubicBezTo>
                  <a:cubicBezTo>
                    <a:pt x="860" y="368"/>
                    <a:pt x="949" y="351"/>
                    <a:pt x="1036" y="301"/>
                  </a:cubicBezTo>
                  <a:cubicBezTo>
                    <a:pt x="1084" y="241"/>
                    <a:pt x="1144" y="182"/>
                    <a:pt x="1203" y="122"/>
                  </a:cubicBezTo>
                  <a:cubicBezTo>
                    <a:pt x="1126" y="80"/>
                    <a:pt x="1047" y="68"/>
                    <a:pt x="967" y="68"/>
                  </a:cubicBezTo>
                  <a:cubicBezTo>
                    <a:pt x="850" y="68"/>
                    <a:pt x="732" y="95"/>
                    <a:pt x="619" y="95"/>
                  </a:cubicBezTo>
                  <a:cubicBezTo>
                    <a:pt x="523" y="95"/>
                    <a:pt x="430" y="75"/>
                    <a:pt x="346" y="3"/>
                  </a:cubicBezTo>
                  <a:cubicBezTo>
                    <a:pt x="328" y="1"/>
                    <a:pt x="311"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32"/>
            <p:cNvSpPr/>
            <p:nvPr/>
          </p:nvSpPr>
          <p:spPr>
            <a:xfrm>
              <a:off x="5686700" y="1873800"/>
              <a:ext cx="22650" cy="10450"/>
            </a:xfrm>
            <a:custGeom>
              <a:avLst/>
              <a:gdLst/>
              <a:ahLst/>
              <a:cxnLst/>
              <a:rect l="l" t="t" r="r" b="b"/>
              <a:pathLst>
                <a:path w="906" h="418" extrusionOk="0">
                  <a:moveTo>
                    <a:pt x="393" y="0"/>
                  </a:moveTo>
                  <a:cubicBezTo>
                    <a:pt x="261" y="0"/>
                    <a:pt x="130" y="45"/>
                    <a:pt x="1" y="158"/>
                  </a:cubicBezTo>
                  <a:cubicBezTo>
                    <a:pt x="29" y="311"/>
                    <a:pt x="89" y="417"/>
                    <a:pt x="221" y="417"/>
                  </a:cubicBezTo>
                  <a:cubicBezTo>
                    <a:pt x="254" y="417"/>
                    <a:pt x="291" y="411"/>
                    <a:pt x="334" y="396"/>
                  </a:cubicBezTo>
                  <a:cubicBezTo>
                    <a:pt x="513" y="337"/>
                    <a:pt x="668" y="289"/>
                    <a:pt x="870" y="289"/>
                  </a:cubicBezTo>
                  <a:cubicBezTo>
                    <a:pt x="906" y="242"/>
                    <a:pt x="894" y="206"/>
                    <a:pt x="870" y="158"/>
                  </a:cubicBezTo>
                  <a:cubicBezTo>
                    <a:pt x="713" y="67"/>
                    <a:pt x="553" y="0"/>
                    <a:pt x="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32"/>
            <p:cNvSpPr/>
            <p:nvPr/>
          </p:nvSpPr>
          <p:spPr>
            <a:xfrm>
              <a:off x="5725100" y="2056800"/>
              <a:ext cx="22950" cy="14450"/>
            </a:xfrm>
            <a:custGeom>
              <a:avLst/>
              <a:gdLst/>
              <a:ahLst/>
              <a:cxnLst/>
              <a:rect l="l" t="t" r="r" b="b"/>
              <a:pathLst>
                <a:path w="918" h="578" extrusionOk="0">
                  <a:moveTo>
                    <a:pt x="827" y="0"/>
                  </a:moveTo>
                  <a:cubicBezTo>
                    <a:pt x="661" y="0"/>
                    <a:pt x="510" y="54"/>
                    <a:pt x="358" y="125"/>
                  </a:cubicBezTo>
                  <a:cubicBezTo>
                    <a:pt x="418" y="399"/>
                    <a:pt x="1" y="327"/>
                    <a:pt x="48" y="577"/>
                  </a:cubicBezTo>
                  <a:cubicBezTo>
                    <a:pt x="239" y="565"/>
                    <a:pt x="441" y="565"/>
                    <a:pt x="632" y="565"/>
                  </a:cubicBezTo>
                  <a:cubicBezTo>
                    <a:pt x="608" y="303"/>
                    <a:pt x="846" y="208"/>
                    <a:pt x="918" y="6"/>
                  </a:cubicBezTo>
                  <a:cubicBezTo>
                    <a:pt x="887" y="2"/>
                    <a:pt x="857" y="0"/>
                    <a:pt x="8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32"/>
            <p:cNvSpPr/>
            <p:nvPr/>
          </p:nvSpPr>
          <p:spPr>
            <a:xfrm>
              <a:off x="5546800" y="2060050"/>
              <a:ext cx="38425" cy="12525"/>
            </a:xfrm>
            <a:custGeom>
              <a:avLst/>
              <a:gdLst/>
              <a:ahLst/>
              <a:cxnLst/>
              <a:rect l="l" t="t" r="r" b="b"/>
              <a:pathLst>
                <a:path w="1537" h="501" extrusionOk="0">
                  <a:moveTo>
                    <a:pt x="729" y="1"/>
                  </a:moveTo>
                  <a:cubicBezTo>
                    <a:pt x="486" y="1"/>
                    <a:pt x="245" y="54"/>
                    <a:pt x="1" y="150"/>
                  </a:cubicBezTo>
                  <a:cubicBezTo>
                    <a:pt x="69" y="165"/>
                    <a:pt x="139" y="170"/>
                    <a:pt x="210" y="170"/>
                  </a:cubicBezTo>
                  <a:cubicBezTo>
                    <a:pt x="359" y="170"/>
                    <a:pt x="511" y="147"/>
                    <a:pt x="661" y="147"/>
                  </a:cubicBezTo>
                  <a:cubicBezTo>
                    <a:pt x="827" y="147"/>
                    <a:pt x="991" y="175"/>
                    <a:pt x="1144" y="292"/>
                  </a:cubicBezTo>
                  <a:cubicBezTo>
                    <a:pt x="1146" y="292"/>
                    <a:pt x="1149" y="292"/>
                    <a:pt x="1151" y="292"/>
                  </a:cubicBezTo>
                  <a:cubicBezTo>
                    <a:pt x="1259" y="292"/>
                    <a:pt x="1253" y="500"/>
                    <a:pt x="1363" y="500"/>
                  </a:cubicBezTo>
                  <a:cubicBezTo>
                    <a:pt x="1390" y="500"/>
                    <a:pt x="1423" y="488"/>
                    <a:pt x="1465" y="459"/>
                  </a:cubicBezTo>
                  <a:cubicBezTo>
                    <a:pt x="1537" y="376"/>
                    <a:pt x="1537" y="269"/>
                    <a:pt x="1465" y="173"/>
                  </a:cubicBezTo>
                  <a:cubicBezTo>
                    <a:pt x="1215" y="54"/>
                    <a:pt x="971" y="1"/>
                    <a:pt x="7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32"/>
            <p:cNvSpPr/>
            <p:nvPr/>
          </p:nvSpPr>
          <p:spPr>
            <a:xfrm>
              <a:off x="5559025" y="2010425"/>
              <a:ext cx="20250" cy="8750"/>
            </a:xfrm>
            <a:custGeom>
              <a:avLst/>
              <a:gdLst/>
              <a:ahLst/>
              <a:cxnLst/>
              <a:rect l="l" t="t" r="r" b="b"/>
              <a:pathLst>
                <a:path w="810" h="350" extrusionOk="0">
                  <a:moveTo>
                    <a:pt x="296" y="0"/>
                  </a:moveTo>
                  <a:cubicBezTo>
                    <a:pt x="257" y="0"/>
                    <a:pt x="218" y="1"/>
                    <a:pt x="179" y="3"/>
                  </a:cubicBezTo>
                  <a:cubicBezTo>
                    <a:pt x="83" y="3"/>
                    <a:pt x="0" y="63"/>
                    <a:pt x="24" y="182"/>
                  </a:cubicBezTo>
                  <a:cubicBezTo>
                    <a:pt x="35" y="281"/>
                    <a:pt x="87" y="350"/>
                    <a:pt x="189" y="350"/>
                  </a:cubicBezTo>
                  <a:cubicBezTo>
                    <a:pt x="197" y="350"/>
                    <a:pt x="206" y="349"/>
                    <a:pt x="214" y="349"/>
                  </a:cubicBezTo>
                  <a:cubicBezTo>
                    <a:pt x="322" y="337"/>
                    <a:pt x="405" y="337"/>
                    <a:pt x="500" y="313"/>
                  </a:cubicBezTo>
                  <a:cubicBezTo>
                    <a:pt x="655" y="289"/>
                    <a:pt x="810" y="241"/>
                    <a:pt x="810" y="39"/>
                  </a:cubicBezTo>
                  <a:cubicBezTo>
                    <a:pt x="635" y="20"/>
                    <a:pt x="468"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32"/>
            <p:cNvSpPr/>
            <p:nvPr/>
          </p:nvSpPr>
          <p:spPr>
            <a:xfrm>
              <a:off x="6006100" y="2031625"/>
              <a:ext cx="31275" cy="9750"/>
            </a:xfrm>
            <a:custGeom>
              <a:avLst/>
              <a:gdLst/>
              <a:ahLst/>
              <a:cxnLst/>
              <a:rect l="l" t="t" r="r" b="b"/>
              <a:pathLst>
                <a:path w="1251" h="390" extrusionOk="0">
                  <a:moveTo>
                    <a:pt x="989" y="1"/>
                  </a:moveTo>
                  <a:cubicBezTo>
                    <a:pt x="872" y="89"/>
                    <a:pt x="745" y="110"/>
                    <a:pt x="614" y="110"/>
                  </a:cubicBezTo>
                  <a:cubicBezTo>
                    <a:pt x="494" y="110"/>
                    <a:pt x="372" y="93"/>
                    <a:pt x="251" y="93"/>
                  </a:cubicBezTo>
                  <a:cubicBezTo>
                    <a:pt x="166" y="93"/>
                    <a:pt x="82" y="102"/>
                    <a:pt x="0" y="132"/>
                  </a:cubicBezTo>
                  <a:cubicBezTo>
                    <a:pt x="84" y="179"/>
                    <a:pt x="191" y="239"/>
                    <a:pt x="298" y="322"/>
                  </a:cubicBezTo>
                  <a:cubicBezTo>
                    <a:pt x="384" y="368"/>
                    <a:pt x="473" y="389"/>
                    <a:pt x="564" y="389"/>
                  </a:cubicBezTo>
                  <a:cubicBezTo>
                    <a:pt x="661" y="389"/>
                    <a:pt x="759" y="365"/>
                    <a:pt x="858" y="322"/>
                  </a:cubicBezTo>
                  <a:lnTo>
                    <a:pt x="1012" y="322"/>
                  </a:lnTo>
                  <a:cubicBezTo>
                    <a:pt x="1048" y="298"/>
                    <a:pt x="1108" y="298"/>
                    <a:pt x="1155" y="298"/>
                  </a:cubicBezTo>
                  <a:cubicBezTo>
                    <a:pt x="1250" y="120"/>
                    <a:pt x="1227"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32"/>
            <p:cNvSpPr/>
            <p:nvPr/>
          </p:nvSpPr>
          <p:spPr>
            <a:xfrm>
              <a:off x="5568550" y="1873525"/>
              <a:ext cx="25325" cy="8775"/>
            </a:xfrm>
            <a:custGeom>
              <a:avLst/>
              <a:gdLst/>
              <a:ahLst/>
              <a:cxnLst/>
              <a:rect l="l" t="t" r="r" b="b"/>
              <a:pathLst>
                <a:path w="1013" h="351" extrusionOk="0">
                  <a:moveTo>
                    <a:pt x="507" y="1"/>
                  </a:moveTo>
                  <a:cubicBezTo>
                    <a:pt x="331" y="1"/>
                    <a:pt x="159" y="29"/>
                    <a:pt x="0" y="157"/>
                  </a:cubicBezTo>
                  <a:cubicBezTo>
                    <a:pt x="95" y="169"/>
                    <a:pt x="191" y="169"/>
                    <a:pt x="298" y="169"/>
                  </a:cubicBezTo>
                  <a:cubicBezTo>
                    <a:pt x="390" y="312"/>
                    <a:pt x="498" y="351"/>
                    <a:pt x="615" y="351"/>
                  </a:cubicBezTo>
                  <a:cubicBezTo>
                    <a:pt x="740" y="351"/>
                    <a:pt x="876" y="306"/>
                    <a:pt x="1012" y="300"/>
                  </a:cubicBezTo>
                  <a:lnTo>
                    <a:pt x="1012" y="14"/>
                  </a:lnTo>
                  <a:cubicBezTo>
                    <a:pt x="981" y="17"/>
                    <a:pt x="949" y="17"/>
                    <a:pt x="917" y="17"/>
                  </a:cubicBezTo>
                  <a:cubicBezTo>
                    <a:pt x="780" y="17"/>
                    <a:pt x="642" y="1"/>
                    <a:pt x="5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32"/>
            <p:cNvSpPr/>
            <p:nvPr/>
          </p:nvSpPr>
          <p:spPr>
            <a:xfrm>
              <a:off x="6050750" y="1952750"/>
              <a:ext cx="20850" cy="11000"/>
            </a:xfrm>
            <a:custGeom>
              <a:avLst/>
              <a:gdLst/>
              <a:ahLst/>
              <a:cxnLst/>
              <a:rect l="l" t="t" r="r" b="b"/>
              <a:pathLst>
                <a:path w="834" h="440" extrusionOk="0">
                  <a:moveTo>
                    <a:pt x="84" y="1"/>
                  </a:moveTo>
                  <a:cubicBezTo>
                    <a:pt x="0" y="96"/>
                    <a:pt x="0" y="203"/>
                    <a:pt x="84" y="286"/>
                  </a:cubicBezTo>
                  <a:cubicBezTo>
                    <a:pt x="234" y="365"/>
                    <a:pt x="380" y="440"/>
                    <a:pt x="530" y="440"/>
                  </a:cubicBezTo>
                  <a:cubicBezTo>
                    <a:pt x="629" y="440"/>
                    <a:pt x="730" y="407"/>
                    <a:pt x="834" y="322"/>
                  </a:cubicBezTo>
                  <a:cubicBezTo>
                    <a:pt x="810" y="203"/>
                    <a:pt x="750" y="96"/>
                    <a:pt x="667" y="24"/>
                  </a:cubicBezTo>
                  <a:cubicBezTo>
                    <a:pt x="477" y="1"/>
                    <a:pt x="274"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32"/>
            <p:cNvSpPr/>
            <p:nvPr/>
          </p:nvSpPr>
          <p:spPr>
            <a:xfrm>
              <a:off x="6056100" y="1777725"/>
              <a:ext cx="23850" cy="14025"/>
            </a:xfrm>
            <a:custGeom>
              <a:avLst/>
              <a:gdLst/>
              <a:ahLst/>
              <a:cxnLst/>
              <a:rect l="l" t="t" r="r" b="b"/>
              <a:pathLst>
                <a:path w="954" h="561" extrusionOk="0">
                  <a:moveTo>
                    <a:pt x="453" y="1"/>
                  </a:moveTo>
                  <a:cubicBezTo>
                    <a:pt x="298" y="1"/>
                    <a:pt x="155" y="13"/>
                    <a:pt x="1" y="13"/>
                  </a:cubicBezTo>
                  <a:cubicBezTo>
                    <a:pt x="84" y="132"/>
                    <a:pt x="167" y="251"/>
                    <a:pt x="143" y="394"/>
                  </a:cubicBezTo>
                  <a:cubicBezTo>
                    <a:pt x="155" y="429"/>
                    <a:pt x="167" y="441"/>
                    <a:pt x="179" y="477"/>
                  </a:cubicBezTo>
                  <a:cubicBezTo>
                    <a:pt x="241" y="526"/>
                    <a:pt x="307" y="538"/>
                    <a:pt x="374" y="538"/>
                  </a:cubicBezTo>
                  <a:cubicBezTo>
                    <a:pt x="441" y="538"/>
                    <a:pt x="510" y="525"/>
                    <a:pt x="577" y="525"/>
                  </a:cubicBezTo>
                  <a:cubicBezTo>
                    <a:pt x="620" y="525"/>
                    <a:pt x="662" y="531"/>
                    <a:pt x="703" y="548"/>
                  </a:cubicBezTo>
                  <a:cubicBezTo>
                    <a:pt x="763" y="548"/>
                    <a:pt x="810" y="560"/>
                    <a:pt x="870" y="560"/>
                  </a:cubicBezTo>
                  <a:cubicBezTo>
                    <a:pt x="941" y="477"/>
                    <a:pt x="953" y="370"/>
                    <a:pt x="870" y="275"/>
                  </a:cubicBezTo>
                  <a:cubicBezTo>
                    <a:pt x="774" y="215"/>
                    <a:pt x="667" y="179"/>
                    <a:pt x="584" y="132"/>
                  </a:cubicBezTo>
                  <a:cubicBezTo>
                    <a:pt x="501" y="132"/>
                    <a:pt x="501" y="24"/>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32"/>
            <p:cNvSpPr/>
            <p:nvPr/>
          </p:nvSpPr>
          <p:spPr>
            <a:xfrm>
              <a:off x="6031400" y="1927650"/>
              <a:ext cx="21450" cy="10550"/>
            </a:xfrm>
            <a:custGeom>
              <a:avLst/>
              <a:gdLst/>
              <a:ahLst/>
              <a:cxnLst/>
              <a:rect l="l" t="t" r="r" b="b"/>
              <a:pathLst>
                <a:path w="858" h="422" extrusionOk="0">
                  <a:moveTo>
                    <a:pt x="628" y="1"/>
                  </a:moveTo>
                  <a:cubicBezTo>
                    <a:pt x="606" y="1"/>
                    <a:pt x="583" y="2"/>
                    <a:pt x="560" y="4"/>
                  </a:cubicBezTo>
                  <a:cubicBezTo>
                    <a:pt x="369" y="159"/>
                    <a:pt x="191" y="290"/>
                    <a:pt x="0" y="421"/>
                  </a:cubicBezTo>
                  <a:cubicBezTo>
                    <a:pt x="298" y="421"/>
                    <a:pt x="572" y="409"/>
                    <a:pt x="858" y="409"/>
                  </a:cubicBezTo>
                  <a:lnTo>
                    <a:pt x="858" y="112"/>
                  </a:lnTo>
                  <a:cubicBezTo>
                    <a:pt x="800" y="25"/>
                    <a:pt x="719" y="1"/>
                    <a:pt x="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32"/>
            <p:cNvSpPr/>
            <p:nvPr/>
          </p:nvSpPr>
          <p:spPr>
            <a:xfrm>
              <a:off x="5905200" y="1734050"/>
              <a:ext cx="22625" cy="14600"/>
            </a:xfrm>
            <a:custGeom>
              <a:avLst/>
              <a:gdLst/>
              <a:ahLst/>
              <a:cxnLst/>
              <a:rect l="l" t="t" r="r" b="b"/>
              <a:pathLst>
                <a:path w="905" h="584" extrusionOk="0">
                  <a:moveTo>
                    <a:pt x="377" y="0"/>
                  </a:moveTo>
                  <a:cubicBezTo>
                    <a:pt x="248" y="0"/>
                    <a:pt x="124" y="45"/>
                    <a:pt x="12" y="164"/>
                  </a:cubicBezTo>
                  <a:cubicBezTo>
                    <a:pt x="48" y="259"/>
                    <a:pt x="155" y="355"/>
                    <a:pt x="0" y="450"/>
                  </a:cubicBezTo>
                  <a:cubicBezTo>
                    <a:pt x="149" y="539"/>
                    <a:pt x="301" y="584"/>
                    <a:pt x="453" y="584"/>
                  </a:cubicBezTo>
                  <a:cubicBezTo>
                    <a:pt x="604" y="584"/>
                    <a:pt x="756" y="539"/>
                    <a:pt x="905" y="450"/>
                  </a:cubicBezTo>
                  <a:cubicBezTo>
                    <a:pt x="905" y="319"/>
                    <a:pt x="453" y="438"/>
                    <a:pt x="738" y="152"/>
                  </a:cubicBezTo>
                  <a:cubicBezTo>
                    <a:pt x="750" y="152"/>
                    <a:pt x="691" y="93"/>
                    <a:pt x="655" y="57"/>
                  </a:cubicBezTo>
                  <a:cubicBezTo>
                    <a:pt x="562" y="23"/>
                    <a:pt x="468" y="0"/>
                    <a:pt x="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32"/>
            <p:cNvSpPr/>
            <p:nvPr/>
          </p:nvSpPr>
          <p:spPr>
            <a:xfrm>
              <a:off x="5880175" y="2019350"/>
              <a:ext cx="17300" cy="12300"/>
            </a:xfrm>
            <a:custGeom>
              <a:avLst/>
              <a:gdLst/>
              <a:ahLst/>
              <a:cxnLst/>
              <a:rect l="l" t="t" r="r" b="b"/>
              <a:pathLst>
                <a:path w="692" h="492" extrusionOk="0">
                  <a:moveTo>
                    <a:pt x="147" y="1"/>
                  </a:moveTo>
                  <a:cubicBezTo>
                    <a:pt x="100" y="1"/>
                    <a:pt x="51" y="11"/>
                    <a:pt x="1" y="39"/>
                  </a:cubicBezTo>
                  <a:cubicBezTo>
                    <a:pt x="1" y="158"/>
                    <a:pt x="13" y="254"/>
                    <a:pt x="13" y="361"/>
                  </a:cubicBezTo>
                  <a:cubicBezTo>
                    <a:pt x="132" y="373"/>
                    <a:pt x="239" y="396"/>
                    <a:pt x="311" y="492"/>
                  </a:cubicBezTo>
                  <a:lnTo>
                    <a:pt x="453" y="492"/>
                  </a:lnTo>
                  <a:cubicBezTo>
                    <a:pt x="489" y="456"/>
                    <a:pt x="549" y="408"/>
                    <a:pt x="596" y="361"/>
                  </a:cubicBezTo>
                  <a:cubicBezTo>
                    <a:pt x="692" y="254"/>
                    <a:pt x="692" y="170"/>
                    <a:pt x="596" y="63"/>
                  </a:cubicBezTo>
                  <a:cubicBezTo>
                    <a:pt x="569" y="71"/>
                    <a:pt x="543" y="74"/>
                    <a:pt x="516" y="74"/>
                  </a:cubicBezTo>
                  <a:cubicBezTo>
                    <a:pt x="392" y="74"/>
                    <a:pt x="274"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32"/>
            <p:cNvSpPr/>
            <p:nvPr/>
          </p:nvSpPr>
          <p:spPr>
            <a:xfrm>
              <a:off x="5715000" y="1770300"/>
              <a:ext cx="41375" cy="6725"/>
            </a:xfrm>
            <a:custGeom>
              <a:avLst/>
              <a:gdLst/>
              <a:ahLst/>
              <a:cxnLst/>
              <a:rect l="l" t="t" r="r" b="b"/>
              <a:pathLst>
                <a:path w="1655" h="269" extrusionOk="0">
                  <a:moveTo>
                    <a:pt x="1619" y="0"/>
                  </a:moveTo>
                  <a:cubicBezTo>
                    <a:pt x="1083" y="0"/>
                    <a:pt x="536" y="12"/>
                    <a:pt x="0" y="12"/>
                  </a:cubicBezTo>
                  <a:cubicBezTo>
                    <a:pt x="0" y="155"/>
                    <a:pt x="107" y="191"/>
                    <a:pt x="226" y="214"/>
                  </a:cubicBezTo>
                  <a:cubicBezTo>
                    <a:pt x="325" y="255"/>
                    <a:pt x="429" y="268"/>
                    <a:pt x="532" y="268"/>
                  </a:cubicBezTo>
                  <a:cubicBezTo>
                    <a:pt x="577" y="268"/>
                    <a:pt x="623" y="266"/>
                    <a:pt x="667" y="262"/>
                  </a:cubicBezTo>
                  <a:cubicBezTo>
                    <a:pt x="929" y="167"/>
                    <a:pt x="1203" y="238"/>
                    <a:pt x="1464" y="143"/>
                  </a:cubicBezTo>
                  <a:cubicBezTo>
                    <a:pt x="1488" y="131"/>
                    <a:pt x="1536" y="119"/>
                    <a:pt x="1584" y="119"/>
                  </a:cubicBezTo>
                  <a:cubicBezTo>
                    <a:pt x="1643" y="95"/>
                    <a:pt x="1655" y="60"/>
                    <a:pt x="16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32"/>
            <p:cNvSpPr/>
            <p:nvPr/>
          </p:nvSpPr>
          <p:spPr>
            <a:xfrm>
              <a:off x="5876025" y="1989075"/>
              <a:ext cx="22050" cy="11325"/>
            </a:xfrm>
            <a:custGeom>
              <a:avLst/>
              <a:gdLst/>
              <a:ahLst/>
              <a:cxnLst/>
              <a:rect l="l" t="t" r="r" b="b"/>
              <a:pathLst>
                <a:path w="882" h="453" extrusionOk="0">
                  <a:moveTo>
                    <a:pt x="179" y="0"/>
                  </a:moveTo>
                  <a:cubicBezTo>
                    <a:pt x="0" y="214"/>
                    <a:pt x="238" y="298"/>
                    <a:pt x="334" y="417"/>
                  </a:cubicBezTo>
                  <a:cubicBezTo>
                    <a:pt x="465" y="429"/>
                    <a:pt x="596" y="429"/>
                    <a:pt x="750" y="453"/>
                  </a:cubicBezTo>
                  <a:cubicBezTo>
                    <a:pt x="881" y="369"/>
                    <a:pt x="834" y="274"/>
                    <a:pt x="738" y="202"/>
                  </a:cubicBezTo>
                  <a:cubicBezTo>
                    <a:pt x="643" y="131"/>
                    <a:pt x="560" y="72"/>
                    <a:pt x="465" y="12"/>
                  </a:cubicBezTo>
                  <a:cubicBezTo>
                    <a:pt x="357" y="12"/>
                    <a:pt x="27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32"/>
            <p:cNvSpPr/>
            <p:nvPr/>
          </p:nvSpPr>
          <p:spPr>
            <a:xfrm>
              <a:off x="5870075" y="1848575"/>
              <a:ext cx="36925" cy="7350"/>
            </a:xfrm>
            <a:custGeom>
              <a:avLst/>
              <a:gdLst/>
              <a:ahLst/>
              <a:cxnLst/>
              <a:rect l="l" t="t" r="r" b="b"/>
              <a:pathLst>
                <a:path w="1477" h="294" extrusionOk="0">
                  <a:moveTo>
                    <a:pt x="1417" y="0"/>
                  </a:moveTo>
                  <a:cubicBezTo>
                    <a:pt x="1072" y="24"/>
                    <a:pt x="715" y="24"/>
                    <a:pt x="357" y="24"/>
                  </a:cubicBezTo>
                  <a:cubicBezTo>
                    <a:pt x="167" y="24"/>
                    <a:pt x="36" y="60"/>
                    <a:pt x="0" y="274"/>
                  </a:cubicBezTo>
                  <a:cubicBezTo>
                    <a:pt x="28" y="288"/>
                    <a:pt x="56" y="294"/>
                    <a:pt x="84" y="294"/>
                  </a:cubicBezTo>
                  <a:cubicBezTo>
                    <a:pt x="104" y="294"/>
                    <a:pt x="123" y="291"/>
                    <a:pt x="143" y="286"/>
                  </a:cubicBezTo>
                  <a:cubicBezTo>
                    <a:pt x="338" y="163"/>
                    <a:pt x="541" y="140"/>
                    <a:pt x="748" y="140"/>
                  </a:cubicBezTo>
                  <a:cubicBezTo>
                    <a:pt x="874" y="140"/>
                    <a:pt x="1002" y="149"/>
                    <a:pt x="1130" y="149"/>
                  </a:cubicBezTo>
                  <a:cubicBezTo>
                    <a:pt x="1238" y="149"/>
                    <a:pt x="1346" y="143"/>
                    <a:pt x="1453" y="119"/>
                  </a:cubicBezTo>
                  <a:cubicBezTo>
                    <a:pt x="1477" y="84"/>
                    <a:pt x="1477" y="36"/>
                    <a:pt x="1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32"/>
            <p:cNvSpPr/>
            <p:nvPr/>
          </p:nvSpPr>
          <p:spPr>
            <a:xfrm>
              <a:off x="5367025" y="1973875"/>
              <a:ext cx="22950" cy="11175"/>
            </a:xfrm>
            <a:custGeom>
              <a:avLst/>
              <a:gdLst/>
              <a:ahLst/>
              <a:cxnLst/>
              <a:rect l="l" t="t" r="r" b="b"/>
              <a:pathLst>
                <a:path w="918" h="447" extrusionOk="0">
                  <a:moveTo>
                    <a:pt x="432" y="1"/>
                  </a:moveTo>
                  <a:cubicBezTo>
                    <a:pt x="283" y="1"/>
                    <a:pt x="138" y="31"/>
                    <a:pt x="1" y="144"/>
                  </a:cubicBezTo>
                  <a:cubicBezTo>
                    <a:pt x="24" y="251"/>
                    <a:pt x="24" y="334"/>
                    <a:pt x="36" y="441"/>
                  </a:cubicBezTo>
                  <a:cubicBezTo>
                    <a:pt x="50" y="445"/>
                    <a:pt x="63" y="446"/>
                    <a:pt x="76" y="446"/>
                  </a:cubicBezTo>
                  <a:cubicBezTo>
                    <a:pt x="106" y="446"/>
                    <a:pt x="134" y="438"/>
                    <a:pt x="167" y="430"/>
                  </a:cubicBezTo>
                  <a:cubicBezTo>
                    <a:pt x="247" y="358"/>
                    <a:pt x="335" y="338"/>
                    <a:pt x="425" y="338"/>
                  </a:cubicBezTo>
                  <a:cubicBezTo>
                    <a:pt x="532" y="338"/>
                    <a:pt x="644" y="366"/>
                    <a:pt x="751" y="366"/>
                  </a:cubicBezTo>
                  <a:cubicBezTo>
                    <a:pt x="808" y="366"/>
                    <a:pt x="864" y="358"/>
                    <a:pt x="917" y="334"/>
                  </a:cubicBezTo>
                  <a:cubicBezTo>
                    <a:pt x="894" y="227"/>
                    <a:pt x="894" y="144"/>
                    <a:pt x="882" y="37"/>
                  </a:cubicBezTo>
                  <a:cubicBezTo>
                    <a:pt x="733" y="31"/>
                    <a:pt x="581" y="1"/>
                    <a:pt x="4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32"/>
            <p:cNvSpPr/>
            <p:nvPr/>
          </p:nvSpPr>
          <p:spPr>
            <a:xfrm>
              <a:off x="5589675" y="1839250"/>
              <a:ext cx="21450" cy="6375"/>
            </a:xfrm>
            <a:custGeom>
              <a:avLst/>
              <a:gdLst/>
              <a:ahLst/>
              <a:cxnLst/>
              <a:rect l="l" t="t" r="r" b="b"/>
              <a:pathLst>
                <a:path w="858" h="255" extrusionOk="0">
                  <a:moveTo>
                    <a:pt x="650" y="0"/>
                  </a:moveTo>
                  <a:cubicBezTo>
                    <a:pt x="408" y="0"/>
                    <a:pt x="197" y="20"/>
                    <a:pt x="0" y="76"/>
                  </a:cubicBezTo>
                  <a:cubicBezTo>
                    <a:pt x="12" y="135"/>
                    <a:pt x="12" y="195"/>
                    <a:pt x="12" y="254"/>
                  </a:cubicBezTo>
                  <a:cubicBezTo>
                    <a:pt x="66" y="236"/>
                    <a:pt x="125" y="232"/>
                    <a:pt x="185" y="232"/>
                  </a:cubicBezTo>
                  <a:cubicBezTo>
                    <a:pt x="252" y="232"/>
                    <a:pt x="321" y="237"/>
                    <a:pt x="391" y="237"/>
                  </a:cubicBezTo>
                  <a:cubicBezTo>
                    <a:pt x="555" y="237"/>
                    <a:pt x="721" y="207"/>
                    <a:pt x="858" y="4"/>
                  </a:cubicBezTo>
                  <a:cubicBezTo>
                    <a:pt x="786" y="2"/>
                    <a:pt x="717" y="0"/>
                    <a:pt x="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32"/>
            <p:cNvSpPr/>
            <p:nvPr/>
          </p:nvSpPr>
          <p:spPr>
            <a:xfrm>
              <a:off x="6142425" y="1840825"/>
              <a:ext cx="18775" cy="11875"/>
            </a:xfrm>
            <a:custGeom>
              <a:avLst/>
              <a:gdLst/>
              <a:ahLst/>
              <a:cxnLst/>
              <a:rect l="l" t="t" r="r" b="b"/>
              <a:pathLst>
                <a:path w="751" h="475" extrusionOk="0">
                  <a:moveTo>
                    <a:pt x="596" y="1"/>
                  </a:moveTo>
                  <a:cubicBezTo>
                    <a:pt x="536" y="1"/>
                    <a:pt x="500" y="13"/>
                    <a:pt x="441" y="13"/>
                  </a:cubicBezTo>
                  <a:cubicBezTo>
                    <a:pt x="346" y="25"/>
                    <a:pt x="239" y="25"/>
                    <a:pt x="155" y="25"/>
                  </a:cubicBezTo>
                  <a:cubicBezTo>
                    <a:pt x="108" y="132"/>
                    <a:pt x="48" y="227"/>
                    <a:pt x="0" y="322"/>
                  </a:cubicBezTo>
                  <a:cubicBezTo>
                    <a:pt x="102" y="447"/>
                    <a:pt x="221" y="474"/>
                    <a:pt x="347" y="474"/>
                  </a:cubicBezTo>
                  <a:cubicBezTo>
                    <a:pt x="442" y="474"/>
                    <a:pt x="541" y="459"/>
                    <a:pt x="640" y="459"/>
                  </a:cubicBezTo>
                  <a:cubicBezTo>
                    <a:pt x="673" y="459"/>
                    <a:pt x="706" y="461"/>
                    <a:pt x="739" y="465"/>
                  </a:cubicBezTo>
                  <a:cubicBezTo>
                    <a:pt x="739" y="418"/>
                    <a:pt x="750" y="382"/>
                    <a:pt x="750" y="346"/>
                  </a:cubicBezTo>
                  <a:cubicBezTo>
                    <a:pt x="715" y="251"/>
                    <a:pt x="584" y="191"/>
                    <a:pt x="631" y="72"/>
                  </a:cubicBezTo>
                  <a:cubicBezTo>
                    <a:pt x="620" y="48"/>
                    <a:pt x="620" y="25"/>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32"/>
            <p:cNvSpPr/>
            <p:nvPr/>
          </p:nvSpPr>
          <p:spPr>
            <a:xfrm>
              <a:off x="5905500" y="1845100"/>
              <a:ext cx="32150" cy="8550"/>
            </a:xfrm>
            <a:custGeom>
              <a:avLst/>
              <a:gdLst/>
              <a:ahLst/>
              <a:cxnLst/>
              <a:rect l="l" t="t" r="r" b="b"/>
              <a:pathLst>
                <a:path w="1286" h="342" extrusionOk="0">
                  <a:moveTo>
                    <a:pt x="96" y="1"/>
                  </a:moveTo>
                  <a:cubicBezTo>
                    <a:pt x="68" y="1"/>
                    <a:pt x="40" y="6"/>
                    <a:pt x="12" y="20"/>
                  </a:cubicBezTo>
                  <a:cubicBezTo>
                    <a:pt x="12" y="56"/>
                    <a:pt x="12" y="104"/>
                    <a:pt x="0" y="139"/>
                  </a:cubicBezTo>
                  <a:cubicBezTo>
                    <a:pt x="0" y="187"/>
                    <a:pt x="12" y="223"/>
                    <a:pt x="36" y="258"/>
                  </a:cubicBezTo>
                  <a:cubicBezTo>
                    <a:pt x="274" y="282"/>
                    <a:pt x="488" y="294"/>
                    <a:pt x="750" y="306"/>
                  </a:cubicBezTo>
                  <a:lnTo>
                    <a:pt x="869" y="306"/>
                  </a:lnTo>
                  <a:cubicBezTo>
                    <a:pt x="887" y="330"/>
                    <a:pt x="911" y="342"/>
                    <a:pt x="938" y="342"/>
                  </a:cubicBezTo>
                  <a:cubicBezTo>
                    <a:pt x="964" y="342"/>
                    <a:pt x="994" y="330"/>
                    <a:pt x="1024" y="306"/>
                  </a:cubicBezTo>
                  <a:cubicBezTo>
                    <a:pt x="1107" y="294"/>
                    <a:pt x="1191" y="294"/>
                    <a:pt x="1286" y="282"/>
                  </a:cubicBezTo>
                  <a:cubicBezTo>
                    <a:pt x="1186" y="169"/>
                    <a:pt x="1068" y="149"/>
                    <a:pt x="944" y="149"/>
                  </a:cubicBezTo>
                  <a:cubicBezTo>
                    <a:pt x="874" y="149"/>
                    <a:pt x="802" y="155"/>
                    <a:pt x="731" y="155"/>
                  </a:cubicBezTo>
                  <a:cubicBezTo>
                    <a:pt x="702" y="155"/>
                    <a:pt x="672" y="154"/>
                    <a:pt x="643" y="151"/>
                  </a:cubicBezTo>
                  <a:cubicBezTo>
                    <a:pt x="583" y="151"/>
                    <a:pt x="523" y="157"/>
                    <a:pt x="463" y="157"/>
                  </a:cubicBezTo>
                  <a:cubicBezTo>
                    <a:pt x="345" y="157"/>
                    <a:pt x="234" y="135"/>
                    <a:pt x="155" y="8"/>
                  </a:cubicBezTo>
                  <a:cubicBezTo>
                    <a:pt x="135" y="3"/>
                    <a:pt x="115"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32"/>
            <p:cNvSpPr/>
            <p:nvPr/>
          </p:nvSpPr>
          <p:spPr>
            <a:xfrm>
              <a:off x="5410775" y="1992000"/>
              <a:ext cx="21750" cy="11975"/>
            </a:xfrm>
            <a:custGeom>
              <a:avLst/>
              <a:gdLst/>
              <a:ahLst/>
              <a:cxnLst/>
              <a:rect l="l" t="t" r="r" b="b"/>
              <a:pathLst>
                <a:path w="870" h="479" extrusionOk="0">
                  <a:moveTo>
                    <a:pt x="442" y="1"/>
                  </a:moveTo>
                  <a:cubicBezTo>
                    <a:pt x="297" y="1"/>
                    <a:pt x="152" y="48"/>
                    <a:pt x="1" y="145"/>
                  </a:cubicBezTo>
                  <a:cubicBezTo>
                    <a:pt x="191" y="157"/>
                    <a:pt x="310" y="240"/>
                    <a:pt x="298" y="443"/>
                  </a:cubicBezTo>
                  <a:cubicBezTo>
                    <a:pt x="322" y="455"/>
                    <a:pt x="370" y="455"/>
                    <a:pt x="394" y="478"/>
                  </a:cubicBezTo>
                  <a:cubicBezTo>
                    <a:pt x="429" y="455"/>
                    <a:pt x="441" y="455"/>
                    <a:pt x="477" y="443"/>
                  </a:cubicBezTo>
                  <a:cubicBezTo>
                    <a:pt x="537" y="419"/>
                    <a:pt x="608" y="383"/>
                    <a:pt x="679" y="371"/>
                  </a:cubicBezTo>
                  <a:lnTo>
                    <a:pt x="810" y="276"/>
                  </a:lnTo>
                  <a:cubicBezTo>
                    <a:pt x="846" y="228"/>
                    <a:pt x="870" y="193"/>
                    <a:pt x="870" y="133"/>
                  </a:cubicBezTo>
                  <a:cubicBezTo>
                    <a:pt x="724" y="45"/>
                    <a:pt x="583" y="1"/>
                    <a:pt x="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32"/>
            <p:cNvSpPr/>
            <p:nvPr/>
          </p:nvSpPr>
          <p:spPr>
            <a:xfrm>
              <a:off x="6113850" y="1992425"/>
              <a:ext cx="18175" cy="14525"/>
            </a:xfrm>
            <a:custGeom>
              <a:avLst/>
              <a:gdLst/>
              <a:ahLst/>
              <a:cxnLst/>
              <a:rect l="l" t="t" r="r" b="b"/>
              <a:pathLst>
                <a:path w="727" h="581" extrusionOk="0">
                  <a:moveTo>
                    <a:pt x="481" y="0"/>
                  </a:moveTo>
                  <a:cubicBezTo>
                    <a:pt x="308" y="0"/>
                    <a:pt x="150" y="70"/>
                    <a:pt x="0" y="140"/>
                  </a:cubicBezTo>
                  <a:cubicBezTo>
                    <a:pt x="60" y="259"/>
                    <a:pt x="167" y="295"/>
                    <a:pt x="286" y="295"/>
                  </a:cubicBezTo>
                  <a:cubicBezTo>
                    <a:pt x="286" y="342"/>
                    <a:pt x="286" y="378"/>
                    <a:pt x="298" y="438"/>
                  </a:cubicBezTo>
                  <a:cubicBezTo>
                    <a:pt x="393" y="485"/>
                    <a:pt x="489" y="533"/>
                    <a:pt x="584" y="580"/>
                  </a:cubicBezTo>
                  <a:cubicBezTo>
                    <a:pt x="715" y="378"/>
                    <a:pt x="727" y="199"/>
                    <a:pt x="584" y="9"/>
                  </a:cubicBezTo>
                  <a:cubicBezTo>
                    <a:pt x="549" y="3"/>
                    <a:pt x="514"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32"/>
            <p:cNvSpPr/>
            <p:nvPr/>
          </p:nvSpPr>
          <p:spPr>
            <a:xfrm>
              <a:off x="5866500" y="2067950"/>
              <a:ext cx="14000" cy="10425"/>
            </a:xfrm>
            <a:custGeom>
              <a:avLst/>
              <a:gdLst/>
              <a:ahLst/>
              <a:cxnLst/>
              <a:rect l="l" t="t" r="r" b="b"/>
              <a:pathLst>
                <a:path w="560" h="417" extrusionOk="0">
                  <a:moveTo>
                    <a:pt x="286" y="0"/>
                  </a:moveTo>
                  <a:cubicBezTo>
                    <a:pt x="238" y="36"/>
                    <a:pt x="179" y="84"/>
                    <a:pt x="131" y="131"/>
                  </a:cubicBezTo>
                  <a:cubicBezTo>
                    <a:pt x="84" y="179"/>
                    <a:pt x="36" y="238"/>
                    <a:pt x="0" y="274"/>
                  </a:cubicBezTo>
                  <a:lnTo>
                    <a:pt x="0" y="417"/>
                  </a:lnTo>
                  <a:lnTo>
                    <a:pt x="286" y="417"/>
                  </a:lnTo>
                  <a:cubicBezTo>
                    <a:pt x="405" y="417"/>
                    <a:pt x="524" y="381"/>
                    <a:pt x="536" y="250"/>
                  </a:cubicBezTo>
                  <a:cubicBezTo>
                    <a:pt x="560" y="60"/>
                    <a:pt x="429" y="12"/>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32"/>
            <p:cNvSpPr/>
            <p:nvPr/>
          </p:nvSpPr>
          <p:spPr>
            <a:xfrm>
              <a:off x="5858750" y="2052600"/>
              <a:ext cx="17300" cy="11625"/>
            </a:xfrm>
            <a:custGeom>
              <a:avLst/>
              <a:gdLst/>
              <a:ahLst/>
              <a:cxnLst/>
              <a:rect l="l" t="t" r="r" b="b"/>
              <a:pathLst>
                <a:path w="692" h="465" extrusionOk="0">
                  <a:moveTo>
                    <a:pt x="237" y="1"/>
                  </a:moveTo>
                  <a:cubicBezTo>
                    <a:pt x="212" y="1"/>
                    <a:pt x="182" y="10"/>
                    <a:pt x="144" y="31"/>
                  </a:cubicBezTo>
                  <a:cubicBezTo>
                    <a:pt x="96" y="114"/>
                    <a:pt x="36" y="221"/>
                    <a:pt x="1" y="317"/>
                  </a:cubicBezTo>
                  <a:cubicBezTo>
                    <a:pt x="156" y="399"/>
                    <a:pt x="311" y="464"/>
                    <a:pt x="489" y="464"/>
                  </a:cubicBezTo>
                  <a:cubicBezTo>
                    <a:pt x="516" y="464"/>
                    <a:pt x="544" y="463"/>
                    <a:pt x="572" y="459"/>
                  </a:cubicBezTo>
                  <a:cubicBezTo>
                    <a:pt x="608" y="352"/>
                    <a:pt x="691" y="233"/>
                    <a:pt x="667" y="162"/>
                  </a:cubicBezTo>
                  <a:cubicBezTo>
                    <a:pt x="654" y="131"/>
                    <a:pt x="635" y="120"/>
                    <a:pt x="613" y="120"/>
                  </a:cubicBezTo>
                  <a:cubicBezTo>
                    <a:pt x="561" y="120"/>
                    <a:pt x="492" y="186"/>
                    <a:pt x="441" y="186"/>
                  </a:cubicBezTo>
                  <a:cubicBezTo>
                    <a:pt x="343" y="186"/>
                    <a:pt x="350"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32"/>
            <p:cNvSpPr/>
            <p:nvPr/>
          </p:nvSpPr>
          <p:spPr>
            <a:xfrm>
              <a:off x="5898050" y="1927450"/>
              <a:ext cx="19075" cy="7300"/>
            </a:xfrm>
            <a:custGeom>
              <a:avLst/>
              <a:gdLst/>
              <a:ahLst/>
              <a:cxnLst/>
              <a:rect l="l" t="t" r="r" b="b"/>
              <a:pathLst>
                <a:path w="763" h="292" extrusionOk="0">
                  <a:moveTo>
                    <a:pt x="334" y="1"/>
                  </a:moveTo>
                  <a:cubicBezTo>
                    <a:pt x="191" y="24"/>
                    <a:pt x="60" y="48"/>
                    <a:pt x="0" y="179"/>
                  </a:cubicBezTo>
                  <a:cubicBezTo>
                    <a:pt x="75" y="270"/>
                    <a:pt x="165" y="291"/>
                    <a:pt x="258" y="291"/>
                  </a:cubicBezTo>
                  <a:cubicBezTo>
                    <a:pt x="339" y="291"/>
                    <a:pt x="421" y="276"/>
                    <a:pt x="500" y="276"/>
                  </a:cubicBezTo>
                  <a:cubicBezTo>
                    <a:pt x="533" y="276"/>
                    <a:pt x="565" y="279"/>
                    <a:pt x="596" y="286"/>
                  </a:cubicBezTo>
                  <a:cubicBezTo>
                    <a:pt x="643" y="239"/>
                    <a:pt x="691" y="203"/>
                    <a:pt x="750" y="167"/>
                  </a:cubicBezTo>
                  <a:lnTo>
                    <a:pt x="762" y="179"/>
                  </a:lnTo>
                  <a:cubicBezTo>
                    <a:pt x="715" y="120"/>
                    <a:pt x="655" y="84"/>
                    <a:pt x="596" y="24"/>
                  </a:cubicBezTo>
                  <a:cubicBezTo>
                    <a:pt x="512" y="24"/>
                    <a:pt x="417" y="1"/>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32"/>
            <p:cNvSpPr/>
            <p:nvPr/>
          </p:nvSpPr>
          <p:spPr>
            <a:xfrm>
              <a:off x="5934650" y="1773550"/>
              <a:ext cx="21475" cy="14175"/>
            </a:xfrm>
            <a:custGeom>
              <a:avLst/>
              <a:gdLst/>
              <a:ahLst/>
              <a:cxnLst/>
              <a:rect l="l" t="t" r="r" b="b"/>
              <a:pathLst>
                <a:path w="859" h="567" extrusionOk="0">
                  <a:moveTo>
                    <a:pt x="846" y="1"/>
                  </a:moveTo>
                  <a:cubicBezTo>
                    <a:pt x="799" y="13"/>
                    <a:pt x="751" y="13"/>
                    <a:pt x="715" y="13"/>
                  </a:cubicBezTo>
                  <a:cubicBezTo>
                    <a:pt x="656" y="61"/>
                    <a:pt x="608" y="96"/>
                    <a:pt x="560" y="144"/>
                  </a:cubicBezTo>
                  <a:cubicBezTo>
                    <a:pt x="501" y="191"/>
                    <a:pt x="453" y="239"/>
                    <a:pt x="418" y="275"/>
                  </a:cubicBezTo>
                  <a:lnTo>
                    <a:pt x="132" y="275"/>
                  </a:lnTo>
                  <a:cubicBezTo>
                    <a:pt x="132" y="263"/>
                    <a:pt x="120" y="263"/>
                    <a:pt x="84" y="251"/>
                  </a:cubicBezTo>
                  <a:cubicBezTo>
                    <a:pt x="78" y="248"/>
                    <a:pt x="71" y="246"/>
                    <a:pt x="63" y="246"/>
                  </a:cubicBezTo>
                  <a:cubicBezTo>
                    <a:pt x="42" y="246"/>
                    <a:pt x="18" y="257"/>
                    <a:pt x="1" y="275"/>
                  </a:cubicBezTo>
                  <a:lnTo>
                    <a:pt x="1" y="406"/>
                  </a:lnTo>
                  <a:cubicBezTo>
                    <a:pt x="108" y="513"/>
                    <a:pt x="221" y="567"/>
                    <a:pt x="337" y="567"/>
                  </a:cubicBezTo>
                  <a:cubicBezTo>
                    <a:pt x="453" y="567"/>
                    <a:pt x="572" y="513"/>
                    <a:pt x="691" y="406"/>
                  </a:cubicBezTo>
                  <a:cubicBezTo>
                    <a:pt x="775" y="287"/>
                    <a:pt x="858" y="168"/>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32"/>
            <p:cNvSpPr/>
            <p:nvPr/>
          </p:nvSpPr>
          <p:spPr>
            <a:xfrm>
              <a:off x="5833450" y="1804125"/>
              <a:ext cx="18475" cy="12400"/>
            </a:xfrm>
            <a:custGeom>
              <a:avLst/>
              <a:gdLst/>
              <a:ahLst/>
              <a:cxnLst/>
              <a:rect l="l" t="t" r="r" b="b"/>
              <a:pathLst>
                <a:path w="739" h="496" extrusionOk="0">
                  <a:moveTo>
                    <a:pt x="613" y="0"/>
                  </a:moveTo>
                  <a:cubicBezTo>
                    <a:pt x="600" y="0"/>
                    <a:pt x="586" y="2"/>
                    <a:pt x="572" y="4"/>
                  </a:cubicBezTo>
                  <a:cubicBezTo>
                    <a:pt x="417" y="28"/>
                    <a:pt x="322" y="147"/>
                    <a:pt x="191" y="219"/>
                  </a:cubicBezTo>
                  <a:cubicBezTo>
                    <a:pt x="120" y="254"/>
                    <a:pt x="36" y="290"/>
                    <a:pt x="1" y="385"/>
                  </a:cubicBezTo>
                  <a:cubicBezTo>
                    <a:pt x="100" y="466"/>
                    <a:pt x="197" y="495"/>
                    <a:pt x="294" y="495"/>
                  </a:cubicBezTo>
                  <a:cubicBezTo>
                    <a:pt x="441" y="495"/>
                    <a:pt x="588" y="426"/>
                    <a:pt x="739" y="362"/>
                  </a:cubicBezTo>
                  <a:lnTo>
                    <a:pt x="739" y="231"/>
                  </a:lnTo>
                  <a:cubicBezTo>
                    <a:pt x="739" y="171"/>
                    <a:pt x="727" y="111"/>
                    <a:pt x="727" y="52"/>
                  </a:cubicBezTo>
                  <a:cubicBezTo>
                    <a:pt x="691" y="16"/>
                    <a:pt x="654" y="0"/>
                    <a:pt x="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32"/>
            <p:cNvSpPr/>
            <p:nvPr/>
          </p:nvSpPr>
          <p:spPr>
            <a:xfrm>
              <a:off x="5396500" y="1823975"/>
              <a:ext cx="10450" cy="10625"/>
            </a:xfrm>
            <a:custGeom>
              <a:avLst/>
              <a:gdLst/>
              <a:ahLst/>
              <a:cxnLst/>
              <a:rect l="l" t="t" r="r" b="b"/>
              <a:pathLst>
                <a:path w="418" h="425" extrusionOk="0">
                  <a:moveTo>
                    <a:pt x="230" y="1"/>
                  </a:moveTo>
                  <a:cubicBezTo>
                    <a:pt x="156" y="1"/>
                    <a:pt x="69" y="64"/>
                    <a:pt x="0" y="139"/>
                  </a:cubicBezTo>
                  <a:lnTo>
                    <a:pt x="0" y="425"/>
                  </a:lnTo>
                  <a:cubicBezTo>
                    <a:pt x="179" y="401"/>
                    <a:pt x="417" y="353"/>
                    <a:pt x="358" y="127"/>
                  </a:cubicBezTo>
                  <a:cubicBezTo>
                    <a:pt x="332" y="36"/>
                    <a:pt x="285"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32"/>
            <p:cNvSpPr/>
            <p:nvPr/>
          </p:nvSpPr>
          <p:spPr>
            <a:xfrm>
              <a:off x="5364050" y="1847875"/>
              <a:ext cx="17575" cy="9775"/>
            </a:xfrm>
            <a:custGeom>
              <a:avLst/>
              <a:gdLst/>
              <a:ahLst/>
              <a:cxnLst/>
              <a:rect l="l" t="t" r="r" b="b"/>
              <a:pathLst>
                <a:path w="703" h="391" extrusionOk="0">
                  <a:moveTo>
                    <a:pt x="456" y="0"/>
                  </a:moveTo>
                  <a:cubicBezTo>
                    <a:pt x="306" y="0"/>
                    <a:pt x="153" y="33"/>
                    <a:pt x="1" y="40"/>
                  </a:cubicBezTo>
                  <a:cubicBezTo>
                    <a:pt x="48" y="147"/>
                    <a:pt x="96" y="243"/>
                    <a:pt x="143" y="338"/>
                  </a:cubicBezTo>
                  <a:cubicBezTo>
                    <a:pt x="178" y="377"/>
                    <a:pt x="213" y="391"/>
                    <a:pt x="247" y="391"/>
                  </a:cubicBezTo>
                  <a:cubicBezTo>
                    <a:pt x="306" y="391"/>
                    <a:pt x="364" y="349"/>
                    <a:pt x="417" y="326"/>
                  </a:cubicBezTo>
                  <a:lnTo>
                    <a:pt x="703" y="40"/>
                  </a:lnTo>
                  <a:cubicBezTo>
                    <a:pt x="622" y="10"/>
                    <a:pt x="540" y="0"/>
                    <a:pt x="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32"/>
            <p:cNvSpPr/>
            <p:nvPr/>
          </p:nvSpPr>
          <p:spPr>
            <a:xfrm>
              <a:off x="5325050" y="1850175"/>
              <a:ext cx="10450" cy="9550"/>
            </a:xfrm>
            <a:custGeom>
              <a:avLst/>
              <a:gdLst/>
              <a:ahLst/>
              <a:cxnLst/>
              <a:rect l="l" t="t" r="r" b="b"/>
              <a:pathLst>
                <a:path w="418" h="382" extrusionOk="0">
                  <a:moveTo>
                    <a:pt x="254" y="1"/>
                  </a:moveTo>
                  <a:cubicBezTo>
                    <a:pt x="164" y="1"/>
                    <a:pt x="75" y="66"/>
                    <a:pt x="1" y="103"/>
                  </a:cubicBezTo>
                  <a:cubicBezTo>
                    <a:pt x="1" y="342"/>
                    <a:pt x="139" y="382"/>
                    <a:pt x="299" y="382"/>
                  </a:cubicBezTo>
                  <a:cubicBezTo>
                    <a:pt x="338" y="382"/>
                    <a:pt x="378" y="379"/>
                    <a:pt x="418" y="377"/>
                  </a:cubicBezTo>
                  <a:lnTo>
                    <a:pt x="418" y="91"/>
                  </a:lnTo>
                  <a:cubicBezTo>
                    <a:pt x="364" y="24"/>
                    <a:pt x="309" y="1"/>
                    <a:pt x="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32"/>
            <p:cNvSpPr/>
            <p:nvPr/>
          </p:nvSpPr>
          <p:spPr>
            <a:xfrm>
              <a:off x="5293500" y="1945900"/>
              <a:ext cx="15200" cy="7475"/>
            </a:xfrm>
            <a:custGeom>
              <a:avLst/>
              <a:gdLst/>
              <a:ahLst/>
              <a:cxnLst/>
              <a:rect l="l" t="t" r="r" b="b"/>
              <a:pathLst>
                <a:path w="608" h="299" extrusionOk="0">
                  <a:moveTo>
                    <a:pt x="263" y="1"/>
                  </a:moveTo>
                  <a:cubicBezTo>
                    <a:pt x="144" y="13"/>
                    <a:pt x="1" y="13"/>
                    <a:pt x="25" y="179"/>
                  </a:cubicBezTo>
                  <a:cubicBezTo>
                    <a:pt x="36" y="275"/>
                    <a:pt x="167" y="298"/>
                    <a:pt x="251" y="298"/>
                  </a:cubicBezTo>
                  <a:cubicBezTo>
                    <a:pt x="346" y="298"/>
                    <a:pt x="441" y="275"/>
                    <a:pt x="537" y="275"/>
                  </a:cubicBezTo>
                  <a:cubicBezTo>
                    <a:pt x="608" y="191"/>
                    <a:pt x="608" y="96"/>
                    <a:pt x="548" y="25"/>
                  </a:cubicBezTo>
                  <a:cubicBezTo>
                    <a:pt x="453" y="13"/>
                    <a:pt x="358"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32"/>
            <p:cNvSpPr/>
            <p:nvPr/>
          </p:nvSpPr>
          <p:spPr>
            <a:xfrm>
              <a:off x="5757550" y="1959300"/>
              <a:ext cx="19375" cy="7475"/>
            </a:xfrm>
            <a:custGeom>
              <a:avLst/>
              <a:gdLst/>
              <a:ahLst/>
              <a:cxnLst/>
              <a:rect l="l" t="t" r="r" b="b"/>
              <a:pathLst>
                <a:path w="775" h="299" extrusionOk="0">
                  <a:moveTo>
                    <a:pt x="322" y="24"/>
                  </a:moveTo>
                  <a:cubicBezTo>
                    <a:pt x="304" y="28"/>
                    <a:pt x="286" y="30"/>
                    <a:pt x="267" y="30"/>
                  </a:cubicBezTo>
                  <a:cubicBezTo>
                    <a:pt x="229" y="30"/>
                    <a:pt x="191" y="24"/>
                    <a:pt x="155" y="24"/>
                  </a:cubicBezTo>
                  <a:cubicBezTo>
                    <a:pt x="102" y="24"/>
                    <a:pt x="54" y="36"/>
                    <a:pt x="24" y="96"/>
                  </a:cubicBezTo>
                  <a:cubicBezTo>
                    <a:pt x="1" y="131"/>
                    <a:pt x="132" y="215"/>
                    <a:pt x="191" y="298"/>
                  </a:cubicBezTo>
                  <a:cubicBezTo>
                    <a:pt x="270" y="224"/>
                    <a:pt x="358" y="211"/>
                    <a:pt x="448" y="211"/>
                  </a:cubicBezTo>
                  <a:cubicBezTo>
                    <a:pt x="497" y="211"/>
                    <a:pt x="547" y="215"/>
                    <a:pt x="596" y="215"/>
                  </a:cubicBezTo>
                  <a:cubicBezTo>
                    <a:pt x="659" y="215"/>
                    <a:pt x="719" y="209"/>
                    <a:pt x="775" y="179"/>
                  </a:cubicBezTo>
                  <a:cubicBezTo>
                    <a:pt x="667" y="0"/>
                    <a:pt x="489" y="36"/>
                    <a:pt x="322"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32"/>
            <p:cNvSpPr/>
            <p:nvPr/>
          </p:nvSpPr>
          <p:spPr>
            <a:xfrm>
              <a:off x="5719150" y="2085675"/>
              <a:ext cx="28600" cy="3725"/>
            </a:xfrm>
            <a:custGeom>
              <a:avLst/>
              <a:gdLst/>
              <a:ahLst/>
              <a:cxnLst/>
              <a:rect l="l" t="t" r="r" b="b"/>
              <a:pathLst>
                <a:path w="1144" h="149" extrusionOk="0">
                  <a:moveTo>
                    <a:pt x="626" y="1"/>
                  </a:moveTo>
                  <a:cubicBezTo>
                    <a:pt x="481" y="1"/>
                    <a:pt x="334" y="19"/>
                    <a:pt x="188" y="19"/>
                  </a:cubicBezTo>
                  <a:cubicBezTo>
                    <a:pt x="125" y="19"/>
                    <a:pt x="63" y="15"/>
                    <a:pt x="1" y="6"/>
                  </a:cubicBezTo>
                  <a:lnTo>
                    <a:pt x="1" y="148"/>
                  </a:lnTo>
                  <a:lnTo>
                    <a:pt x="1144" y="148"/>
                  </a:lnTo>
                  <a:cubicBezTo>
                    <a:pt x="979" y="28"/>
                    <a:pt x="804" y="1"/>
                    <a:pt x="6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32"/>
            <p:cNvSpPr/>
            <p:nvPr/>
          </p:nvSpPr>
          <p:spPr>
            <a:xfrm>
              <a:off x="5643550" y="1814700"/>
              <a:ext cx="22050" cy="7000"/>
            </a:xfrm>
            <a:custGeom>
              <a:avLst/>
              <a:gdLst/>
              <a:ahLst/>
              <a:cxnLst/>
              <a:rect l="l" t="t" r="r" b="b"/>
              <a:pathLst>
                <a:path w="882" h="280" extrusionOk="0">
                  <a:moveTo>
                    <a:pt x="644" y="1"/>
                  </a:moveTo>
                  <a:cubicBezTo>
                    <a:pt x="514" y="1"/>
                    <a:pt x="384" y="51"/>
                    <a:pt x="256" y="51"/>
                  </a:cubicBezTo>
                  <a:cubicBezTo>
                    <a:pt x="234" y="51"/>
                    <a:pt x="213" y="49"/>
                    <a:pt x="191" y="46"/>
                  </a:cubicBezTo>
                  <a:cubicBezTo>
                    <a:pt x="120" y="93"/>
                    <a:pt x="1" y="58"/>
                    <a:pt x="12" y="177"/>
                  </a:cubicBezTo>
                  <a:cubicBezTo>
                    <a:pt x="12" y="200"/>
                    <a:pt x="131" y="212"/>
                    <a:pt x="191" y="224"/>
                  </a:cubicBezTo>
                  <a:cubicBezTo>
                    <a:pt x="239" y="248"/>
                    <a:pt x="286" y="248"/>
                    <a:pt x="334" y="248"/>
                  </a:cubicBezTo>
                  <a:cubicBezTo>
                    <a:pt x="405" y="248"/>
                    <a:pt x="477" y="248"/>
                    <a:pt x="572" y="224"/>
                  </a:cubicBezTo>
                  <a:cubicBezTo>
                    <a:pt x="635" y="251"/>
                    <a:pt x="703" y="279"/>
                    <a:pt x="759" y="279"/>
                  </a:cubicBezTo>
                  <a:cubicBezTo>
                    <a:pt x="830" y="279"/>
                    <a:pt x="882" y="234"/>
                    <a:pt x="882" y="81"/>
                  </a:cubicBezTo>
                  <a:cubicBezTo>
                    <a:pt x="803" y="20"/>
                    <a:pt x="724" y="1"/>
                    <a:pt x="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32"/>
            <p:cNvSpPr/>
            <p:nvPr/>
          </p:nvSpPr>
          <p:spPr>
            <a:xfrm>
              <a:off x="6045675" y="1738975"/>
              <a:ext cx="17900" cy="9600"/>
            </a:xfrm>
            <a:custGeom>
              <a:avLst/>
              <a:gdLst/>
              <a:ahLst/>
              <a:cxnLst/>
              <a:rect l="l" t="t" r="r" b="b"/>
              <a:pathLst>
                <a:path w="716" h="384" extrusionOk="0">
                  <a:moveTo>
                    <a:pt x="317" y="0"/>
                  </a:moveTo>
                  <a:cubicBezTo>
                    <a:pt x="209" y="0"/>
                    <a:pt x="103" y="32"/>
                    <a:pt x="1" y="134"/>
                  </a:cubicBezTo>
                  <a:cubicBezTo>
                    <a:pt x="84" y="241"/>
                    <a:pt x="179" y="336"/>
                    <a:pt x="322" y="384"/>
                  </a:cubicBezTo>
                  <a:lnTo>
                    <a:pt x="406" y="384"/>
                  </a:lnTo>
                  <a:cubicBezTo>
                    <a:pt x="465" y="384"/>
                    <a:pt x="525" y="372"/>
                    <a:pt x="584" y="372"/>
                  </a:cubicBezTo>
                  <a:cubicBezTo>
                    <a:pt x="620" y="324"/>
                    <a:pt x="656" y="277"/>
                    <a:pt x="703" y="241"/>
                  </a:cubicBezTo>
                  <a:lnTo>
                    <a:pt x="703" y="122"/>
                  </a:lnTo>
                  <a:lnTo>
                    <a:pt x="715" y="74"/>
                  </a:lnTo>
                  <a:cubicBezTo>
                    <a:pt x="584" y="48"/>
                    <a:pt x="449"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32"/>
            <p:cNvSpPr/>
            <p:nvPr/>
          </p:nvSpPr>
          <p:spPr>
            <a:xfrm>
              <a:off x="6128125" y="1992350"/>
              <a:ext cx="10750" cy="14000"/>
            </a:xfrm>
            <a:custGeom>
              <a:avLst/>
              <a:gdLst/>
              <a:ahLst/>
              <a:cxnLst/>
              <a:rect l="l" t="t" r="r" b="b"/>
              <a:pathLst>
                <a:path w="430" h="560" extrusionOk="0">
                  <a:moveTo>
                    <a:pt x="1" y="0"/>
                  </a:moveTo>
                  <a:lnTo>
                    <a:pt x="1" y="560"/>
                  </a:lnTo>
                  <a:cubicBezTo>
                    <a:pt x="37" y="560"/>
                    <a:pt x="96" y="560"/>
                    <a:pt x="144" y="548"/>
                  </a:cubicBezTo>
                  <a:lnTo>
                    <a:pt x="275" y="417"/>
                  </a:lnTo>
                  <a:cubicBezTo>
                    <a:pt x="322" y="322"/>
                    <a:pt x="382" y="214"/>
                    <a:pt x="430" y="131"/>
                  </a:cubicBezTo>
                  <a:cubicBezTo>
                    <a:pt x="370" y="83"/>
                    <a:pt x="322" y="48"/>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32"/>
            <p:cNvSpPr/>
            <p:nvPr/>
          </p:nvSpPr>
          <p:spPr>
            <a:xfrm>
              <a:off x="5657250" y="1816725"/>
              <a:ext cx="22050" cy="6125"/>
            </a:xfrm>
            <a:custGeom>
              <a:avLst/>
              <a:gdLst/>
              <a:ahLst/>
              <a:cxnLst/>
              <a:rect l="l" t="t" r="r" b="b"/>
              <a:pathLst>
                <a:path w="882" h="245" extrusionOk="0">
                  <a:moveTo>
                    <a:pt x="322" y="0"/>
                  </a:moveTo>
                  <a:cubicBezTo>
                    <a:pt x="262" y="119"/>
                    <a:pt x="119" y="131"/>
                    <a:pt x="0" y="143"/>
                  </a:cubicBezTo>
                  <a:cubicBezTo>
                    <a:pt x="85" y="218"/>
                    <a:pt x="169" y="245"/>
                    <a:pt x="252" y="245"/>
                  </a:cubicBezTo>
                  <a:cubicBezTo>
                    <a:pt x="369" y="245"/>
                    <a:pt x="484" y="192"/>
                    <a:pt x="596" y="143"/>
                  </a:cubicBezTo>
                  <a:cubicBezTo>
                    <a:pt x="703" y="131"/>
                    <a:pt x="822" y="119"/>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32"/>
            <p:cNvSpPr/>
            <p:nvPr/>
          </p:nvSpPr>
          <p:spPr>
            <a:xfrm>
              <a:off x="6009675" y="1952925"/>
              <a:ext cx="14900" cy="10275"/>
            </a:xfrm>
            <a:custGeom>
              <a:avLst/>
              <a:gdLst/>
              <a:ahLst/>
              <a:cxnLst/>
              <a:rect l="l" t="t" r="r" b="b"/>
              <a:pathLst>
                <a:path w="596" h="411" extrusionOk="0">
                  <a:moveTo>
                    <a:pt x="102" y="0"/>
                  </a:moveTo>
                  <a:cubicBezTo>
                    <a:pt x="70" y="0"/>
                    <a:pt x="44" y="5"/>
                    <a:pt x="12" y="5"/>
                  </a:cubicBezTo>
                  <a:cubicBezTo>
                    <a:pt x="12" y="101"/>
                    <a:pt x="0" y="184"/>
                    <a:pt x="0" y="279"/>
                  </a:cubicBezTo>
                  <a:cubicBezTo>
                    <a:pt x="191" y="327"/>
                    <a:pt x="369" y="363"/>
                    <a:pt x="572" y="410"/>
                  </a:cubicBezTo>
                  <a:cubicBezTo>
                    <a:pt x="596" y="113"/>
                    <a:pt x="250" y="184"/>
                    <a:pt x="155" y="5"/>
                  </a:cubicBezTo>
                  <a:cubicBezTo>
                    <a:pt x="135" y="1"/>
                    <a:pt x="118"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32"/>
            <p:cNvSpPr/>
            <p:nvPr/>
          </p:nvSpPr>
          <p:spPr>
            <a:xfrm>
              <a:off x="6067425" y="1845000"/>
              <a:ext cx="16975" cy="8425"/>
            </a:xfrm>
            <a:custGeom>
              <a:avLst/>
              <a:gdLst/>
              <a:ahLst/>
              <a:cxnLst/>
              <a:rect l="l" t="t" r="r" b="b"/>
              <a:pathLst>
                <a:path w="679" h="337" extrusionOk="0">
                  <a:moveTo>
                    <a:pt x="405" y="0"/>
                  </a:moveTo>
                  <a:cubicBezTo>
                    <a:pt x="321" y="48"/>
                    <a:pt x="238" y="84"/>
                    <a:pt x="179" y="120"/>
                  </a:cubicBezTo>
                  <a:cubicBezTo>
                    <a:pt x="119" y="179"/>
                    <a:pt x="60" y="227"/>
                    <a:pt x="0" y="286"/>
                  </a:cubicBezTo>
                  <a:cubicBezTo>
                    <a:pt x="95" y="322"/>
                    <a:pt x="188" y="337"/>
                    <a:pt x="280" y="337"/>
                  </a:cubicBezTo>
                  <a:cubicBezTo>
                    <a:pt x="372" y="337"/>
                    <a:pt x="464" y="322"/>
                    <a:pt x="560" y="298"/>
                  </a:cubicBezTo>
                  <a:cubicBezTo>
                    <a:pt x="679" y="108"/>
                    <a:pt x="607" y="12"/>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32"/>
            <p:cNvSpPr/>
            <p:nvPr/>
          </p:nvSpPr>
          <p:spPr>
            <a:xfrm>
              <a:off x="5622725" y="1835450"/>
              <a:ext cx="12225" cy="8075"/>
            </a:xfrm>
            <a:custGeom>
              <a:avLst/>
              <a:gdLst/>
              <a:ahLst/>
              <a:cxnLst/>
              <a:rect l="l" t="t" r="r" b="b"/>
              <a:pathLst>
                <a:path w="489" h="323" extrusionOk="0">
                  <a:moveTo>
                    <a:pt x="246" y="0"/>
                  </a:moveTo>
                  <a:cubicBezTo>
                    <a:pt x="118" y="0"/>
                    <a:pt x="47" y="124"/>
                    <a:pt x="0" y="323"/>
                  </a:cubicBezTo>
                  <a:cubicBezTo>
                    <a:pt x="167" y="275"/>
                    <a:pt x="333" y="311"/>
                    <a:pt x="453" y="168"/>
                  </a:cubicBezTo>
                  <a:cubicBezTo>
                    <a:pt x="488" y="121"/>
                    <a:pt x="417" y="49"/>
                    <a:pt x="357" y="25"/>
                  </a:cubicBezTo>
                  <a:cubicBezTo>
                    <a:pt x="316" y="8"/>
                    <a:pt x="279" y="0"/>
                    <a:pt x="2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32"/>
            <p:cNvSpPr/>
            <p:nvPr/>
          </p:nvSpPr>
          <p:spPr>
            <a:xfrm>
              <a:off x="6023950" y="1804000"/>
              <a:ext cx="14325" cy="9325"/>
            </a:xfrm>
            <a:custGeom>
              <a:avLst/>
              <a:gdLst/>
              <a:ahLst/>
              <a:cxnLst/>
              <a:rect l="l" t="t" r="r" b="b"/>
              <a:pathLst>
                <a:path w="573" h="373" extrusionOk="0">
                  <a:moveTo>
                    <a:pt x="233" y="0"/>
                  </a:moveTo>
                  <a:cubicBezTo>
                    <a:pt x="158" y="0"/>
                    <a:pt x="82" y="30"/>
                    <a:pt x="13" y="93"/>
                  </a:cubicBezTo>
                  <a:cubicBezTo>
                    <a:pt x="1" y="176"/>
                    <a:pt x="1" y="271"/>
                    <a:pt x="1" y="355"/>
                  </a:cubicBezTo>
                  <a:cubicBezTo>
                    <a:pt x="96" y="367"/>
                    <a:pt x="191" y="372"/>
                    <a:pt x="286" y="372"/>
                  </a:cubicBezTo>
                  <a:cubicBezTo>
                    <a:pt x="382" y="372"/>
                    <a:pt x="477" y="367"/>
                    <a:pt x="572" y="355"/>
                  </a:cubicBezTo>
                  <a:cubicBezTo>
                    <a:pt x="536" y="271"/>
                    <a:pt x="465" y="164"/>
                    <a:pt x="429" y="69"/>
                  </a:cubicBezTo>
                  <a:cubicBezTo>
                    <a:pt x="367" y="24"/>
                    <a:pt x="300" y="0"/>
                    <a:pt x="2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32"/>
            <p:cNvSpPr/>
            <p:nvPr/>
          </p:nvSpPr>
          <p:spPr>
            <a:xfrm>
              <a:off x="5751000" y="2084600"/>
              <a:ext cx="26225" cy="5000"/>
            </a:xfrm>
            <a:custGeom>
              <a:avLst/>
              <a:gdLst/>
              <a:ahLst/>
              <a:cxnLst/>
              <a:rect l="l" t="t" r="r" b="b"/>
              <a:pathLst>
                <a:path w="1049" h="200" extrusionOk="0">
                  <a:moveTo>
                    <a:pt x="620" y="1"/>
                  </a:moveTo>
                  <a:cubicBezTo>
                    <a:pt x="549" y="39"/>
                    <a:pt x="470" y="42"/>
                    <a:pt x="392" y="42"/>
                  </a:cubicBezTo>
                  <a:cubicBezTo>
                    <a:pt x="371" y="42"/>
                    <a:pt x="351" y="42"/>
                    <a:pt x="331" y="42"/>
                  </a:cubicBezTo>
                  <a:cubicBezTo>
                    <a:pt x="207" y="42"/>
                    <a:pt x="87" y="52"/>
                    <a:pt x="1" y="191"/>
                  </a:cubicBezTo>
                  <a:cubicBezTo>
                    <a:pt x="26" y="190"/>
                    <a:pt x="51" y="190"/>
                    <a:pt x="76" y="190"/>
                  </a:cubicBezTo>
                  <a:cubicBezTo>
                    <a:pt x="193" y="190"/>
                    <a:pt x="312" y="199"/>
                    <a:pt x="442" y="199"/>
                  </a:cubicBezTo>
                  <a:cubicBezTo>
                    <a:pt x="617" y="199"/>
                    <a:pt x="811" y="183"/>
                    <a:pt x="1048" y="108"/>
                  </a:cubicBezTo>
                  <a:cubicBezTo>
                    <a:pt x="798" y="49"/>
                    <a:pt x="703" y="13"/>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32"/>
            <p:cNvSpPr/>
            <p:nvPr/>
          </p:nvSpPr>
          <p:spPr>
            <a:xfrm>
              <a:off x="5374475" y="1992050"/>
              <a:ext cx="22050" cy="9600"/>
            </a:xfrm>
            <a:custGeom>
              <a:avLst/>
              <a:gdLst/>
              <a:ahLst/>
              <a:cxnLst/>
              <a:rect l="l" t="t" r="r" b="b"/>
              <a:pathLst>
                <a:path w="882" h="384" extrusionOk="0">
                  <a:moveTo>
                    <a:pt x="298" y="0"/>
                  </a:moveTo>
                  <a:cubicBezTo>
                    <a:pt x="215" y="12"/>
                    <a:pt x="107" y="12"/>
                    <a:pt x="0" y="24"/>
                  </a:cubicBezTo>
                  <a:cubicBezTo>
                    <a:pt x="154" y="258"/>
                    <a:pt x="335" y="383"/>
                    <a:pt x="551" y="383"/>
                  </a:cubicBezTo>
                  <a:cubicBezTo>
                    <a:pt x="653" y="383"/>
                    <a:pt x="763" y="355"/>
                    <a:pt x="881" y="298"/>
                  </a:cubicBezTo>
                  <a:cubicBezTo>
                    <a:pt x="869" y="250"/>
                    <a:pt x="869" y="191"/>
                    <a:pt x="869" y="143"/>
                  </a:cubicBezTo>
                  <a:cubicBezTo>
                    <a:pt x="691" y="36"/>
                    <a:pt x="512" y="1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32"/>
            <p:cNvSpPr/>
            <p:nvPr/>
          </p:nvSpPr>
          <p:spPr>
            <a:xfrm>
              <a:off x="5371200" y="1979050"/>
              <a:ext cx="18775" cy="6175"/>
            </a:xfrm>
            <a:custGeom>
              <a:avLst/>
              <a:gdLst/>
              <a:ahLst/>
              <a:cxnLst/>
              <a:rect l="l" t="t" r="r" b="b"/>
              <a:pathLst>
                <a:path w="751" h="247" extrusionOk="0">
                  <a:moveTo>
                    <a:pt x="287" y="0"/>
                  </a:moveTo>
                  <a:cubicBezTo>
                    <a:pt x="179" y="0"/>
                    <a:pt x="80" y="52"/>
                    <a:pt x="0" y="223"/>
                  </a:cubicBezTo>
                  <a:cubicBezTo>
                    <a:pt x="238" y="234"/>
                    <a:pt x="477" y="234"/>
                    <a:pt x="727" y="246"/>
                  </a:cubicBezTo>
                  <a:cubicBezTo>
                    <a:pt x="727" y="199"/>
                    <a:pt x="750" y="175"/>
                    <a:pt x="750" y="127"/>
                  </a:cubicBezTo>
                  <a:cubicBezTo>
                    <a:pt x="599" y="100"/>
                    <a:pt x="435"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32"/>
            <p:cNvSpPr/>
            <p:nvPr/>
          </p:nvSpPr>
          <p:spPr>
            <a:xfrm>
              <a:off x="5514375" y="1977750"/>
              <a:ext cx="18475" cy="6025"/>
            </a:xfrm>
            <a:custGeom>
              <a:avLst/>
              <a:gdLst/>
              <a:ahLst/>
              <a:cxnLst/>
              <a:rect l="l" t="t" r="r" b="b"/>
              <a:pathLst>
                <a:path w="739" h="241" extrusionOk="0">
                  <a:moveTo>
                    <a:pt x="119" y="1"/>
                  </a:moveTo>
                  <a:cubicBezTo>
                    <a:pt x="95" y="1"/>
                    <a:pt x="48" y="1"/>
                    <a:pt x="0" y="13"/>
                  </a:cubicBezTo>
                  <a:lnTo>
                    <a:pt x="0" y="167"/>
                  </a:lnTo>
                  <a:cubicBezTo>
                    <a:pt x="108" y="221"/>
                    <a:pt x="220" y="241"/>
                    <a:pt x="333" y="241"/>
                  </a:cubicBezTo>
                  <a:cubicBezTo>
                    <a:pt x="470" y="241"/>
                    <a:pt x="608" y="212"/>
                    <a:pt x="738" y="179"/>
                  </a:cubicBezTo>
                  <a:cubicBezTo>
                    <a:pt x="635" y="21"/>
                    <a:pt x="490" y="15"/>
                    <a:pt x="341" y="15"/>
                  </a:cubicBezTo>
                  <a:cubicBezTo>
                    <a:pt x="330" y="15"/>
                    <a:pt x="319" y="15"/>
                    <a:pt x="309" y="15"/>
                  </a:cubicBezTo>
                  <a:cubicBezTo>
                    <a:pt x="245" y="15"/>
                    <a:pt x="180" y="1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32"/>
            <p:cNvSpPr/>
            <p:nvPr/>
          </p:nvSpPr>
          <p:spPr>
            <a:xfrm>
              <a:off x="5410775" y="1789475"/>
              <a:ext cx="15500" cy="9700"/>
            </a:xfrm>
            <a:custGeom>
              <a:avLst/>
              <a:gdLst/>
              <a:ahLst/>
              <a:cxnLst/>
              <a:rect l="l" t="t" r="r" b="b"/>
              <a:pathLst>
                <a:path w="620" h="388" extrusionOk="0">
                  <a:moveTo>
                    <a:pt x="231" y="0"/>
                  </a:moveTo>
                  <a:cubicBezTo>
                    <a:pt x="155" y="0"/>
                    <a:pt x="78" y="23"/>
                    <a:pt x="1" y="90"/>
                  </a:cubicBezTo>
                  <a:lnTo>
                    <a:pt x="1" y="340"/>
                  </a:lnTo>
                  <a:cubicBezTo>
                    <a:pt x="37" y="364"/>
                    <a:pt x="96" y="376"/>
                    <a:pt x="132" y="388"/>
                  </a:cubicBezTo>
                  <a:lnTo>
                    <a:pt x="120" y="376"/>
                  </a:lnTo>
                  <a:cubicBezTo>
                    <a:pt x="203" y="293"/>
                    <a:pt x="322" y="316"/>
                    <a:pt x="429" y="269"/>
                  </a:cubicBezTo>
                  <a:cubicBezTo>
                    <a:pt x="477" y="257"/>
                    <a:pt x="513" y="245"/>
                    <a:pt x="560" y="245"/>
                  </a:cubicBezTo>
                  <a:cubicBezTo>
                    <a:pt x="620" y="186"/>
                    <a:pt x="620" y="138"/>
                    <a:pt x="572" y="78"/>
                  </a:cubicBezTo>
                  <a:cubicBezTo>
                    <a:pt x="459" y="50"/>
                    <a:pt x="345" y="0"/>
                    <a:pt x="2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32"/>
            <p:cNvSpPr/>
            <p:nvPr/>
          </p:nvSpPr>
          <p:spPr>
            <a:xfrm>
              <a:off x="5396500" y="1906325"/>
              <a:ext cx="19075" cy="9900"/>
            </a:xfrm>
            <a:custGeom>
              <a:avLst/>
              <a:gdLst/>
              <a:ahLst/>
              <a:cxnLst/>
              <a:rect l="l" t="t" r="r" b="b"/>
              <a:pathLst>
                <a:path w="763" h="396" extrusionOk="0">
                  <a:moveTo>
                    <a:pt x="131" y="0"/>
                  </a:moveTo>
                  <a:cubicBezTo>
                    <a:pt x="96" y="84"/>
                    <a:pt x="48" y="191"/>
                    <a:pt x="0" y="286"/>
                  </a:cubicBezTo>
                  <a:cubicBezTo>
                    <a:pt x="70" y="363"/>
                    <a:pt x="149" y="395"/>
                    <a:pt x="239" y="395"/>
                  </a:cubicBezTo>
                  <a:cubicBezTo>
                    <a:pt x="288" y="395"/>
                    <a:pt x="339" y="386"/>
                    <a:pt x="393" y="369"/>
                  </a:cubicBezTo>
                  <a:cubicBezTo>
                    <a:pt x="465" y="226"/>
                    <a:pt x="762" y="286"/>
                    <a:pt x="703" y="12"/>
                  </a:cubicBezTo>
                  <a:cubicBezTo>
                    <a:pt x="512" y="0"/>
                    <a:pt x="334"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32"/>
            <p:cNvSpPr/>
            <p:nvPr/>
          </p:nvSpPr>
          <p:spPr>
            <a:xfrm>
              <a:off x="5452750" y="2013575"/>
              <a:ext cx="11925" cy="10675"/>
            </a:xfrm>
            <a:custGeom>
              <a:avLst/>
              <a:gdLst/>
              <a:ahLst/>
              <a:cxnLst/>
              <a:rect l="l" t="t" r="r" b="b"/>
              <a:pathLst>
                <a:path w="477" h="427" extrusionOk="0">
                  <a:moveTo>
                    <a:pt x="244" y="0"/>
                  </a:moveTo>
                  <a:cubicBezTo>
                    <a:pt x="225" y="0"/>
                    <a:pt x="204" y="3"/>
                    <a:pt x="179" y="8"/>
                  </a:cubicBezTo>
                  <a:cubicBezTo>
                    <a:pt x="143" y="127"/>
                    <a:pt x="1" y="246"/>
                    <a:pt x="132" y="365"/>
                  </a:cubicBezTo>
                  <a:cubicBezTo>
                    <a:pt x="179" y="409"/>
                    <a:pt x="225" y="427"/>
                    <a:pt x="268" y="427"/>
                  </a:cubicBezTo>
                  <a:cubicBezTo>
                    <a:pt x="346" y="427"/>
                    <a:pt x="416" y="370"/>
                    <a:pt x="477" y="294"/>
                  </a:cubicBezTo>
                  <a:cubicBezTo>
                    <a:pt x="358" y="240"/>
                    <a:pt x="425" y="0"/>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32"/>
            <p:cNvSpPr/>
            <p:nvPr/>
          </p:nvSpPr>
          <p:spPr>
            <a:xfrm>
              <a:off x="5851900" y="2102775"/>
              <a:ext cx="22650" cy="8175"/>
            </a:xfrm>
            <a:custGeom>
              <a:avLst/>
              <a:gdLst/>
              <a:ahLst/>
              <a:cxnLst/>
              <a:rect l="l" t="t" r="r" b="b"/>
              <a:pathLst>
                <a:path w="906" h="327" extrusionOk="0">
                  <a:moveTo>
                    <a:pt x="453" y="0"/>
                  </a:moveTo>
                  <a:cubicBezTo>
                    <a:pt x="430" y="12"/>
                    <a:pt x="418" y="48"/>
                    <a:pt x="406" y="60"/>
                  </a:cubicBezTo>
                  <a:cubicBezTo>
                    <a:pt x="352" y="108"/>
                    <a:pt x="286" y="110"/>
                    <a:pt x="221" y="110"/>
                  </a:cubicBezTo>
                  <a:cubicBezTo>
                    <a:pt x="213" y="110"/>
                    <a:pt x="206" y="110"/>
                    <a:pt x="199" y="110"/>
                  </a:cubicBezTo>
                  <a:cubicBezTo>
                    <a:pt x="126" y="110"/>
                    <a:pt x="54" y="113"/>
                    <a:pt x="1" y="179"/>
                  </a:cubicBezTo>
                  <a:lnTo>
                    <a:pt x="1" y="286"/>
                  </a:lnTo>
                  <a:cubicBezTo>
                    <a:pt x="154" y="298"/>
                    <a:pt x="310" y="326"/>
                    <a:pt x="466" y="326"/>
                  </a:cubicBezTo>
                  <a:cubicBezTo>
                    <a:pt x="614" y="326"/>
                    <a:pt x="761" y="301"/>
                    <a:pt x="906" y="215"/>
                  </a:cubicBezTo>
                  <a:cubicBezTo>
                    <a:pt x="894" y="191"/>
                    <a:pt x="870" y="179"/>
                    <a:pt x="846" y="167"/>
                  </a:cubicBezTo>
                  <a:cubicBezTo>
                    <a:pt x="775" y="107"/>
                    <a:pt x="668" y="119"/>
                    <a:pt x="596" y="48"/>
                  </a:cubicBezTo>
                  <a:cubicBezTo>
                    <a:pt x="572" y="36"/>
                    <a:pt x="549" y="12"/>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32"/>
            <p:cNvSpPr/>
            <p:nvPr/>
          </p:nvSpPr>
          <p:spPr>
            <a:xfrm>
              <a:off x="5832550" y="1800200"/>
              <a:ext cx="15800" cy="12675"/>
            </a:xfrm>
            <a:custGeom>
              <a:avLst/>
              <a:gdLst/>
              <a:ahLst/>
              <a:cxnLst/>
              <a:rect l="l" t="t" r="r" b="b"/>
              <a:pathLst>
                <a:path w="632" h="507" extrusionOk="0">
                  <a:moveTo>
                    <a:pt x="471" y="0"/>
                  </a:moveTo>
                  <a:cubicBezTo>
                    <a:pt x="391" y="0"/>
                    <a:pt x="295" y="53"/>
                    <a:pt x="215" y="78"/>
                  </a:cubicBezTo>
                  <a:cubicBezTo>
                    <a:pt x="168" y="138"/>
                    <a:pt x="108" y="185"/>
                    <a:pt x="49" y="245"/>
                  </a:cubicBezTo>
                  <a:cubicBezTo>
                    <a:pt x="1" y="495"/>
                    <a:pt x="287" y="388"/>
                    <a:pt x="358" y="507"/>
                  </a:cubicBezTo>
                  <a:cubicBezTo>
                    <a:pt x="453" y="411"/>
                    <a:pt x="537" y="316"/>
                    <a:pt x="632" y="209"/>
                  </a:cubicBezTo>
                  <a:cubicBezTo>
                    <a:pt x="609" y="47"/>
                    <a:pt x="547" y="0"/>
                    <a:pt x="4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32"/>
            <p:cNvSpPr/>
            <p:nvPr/>
          </p:nvSpPr>
          <p:spPr>
            <a:xfrm>
              <a:off x="5998350" y="1926100"/>
              <a:ext cx="22050" cy="5250"/>
            </a:xfrm>
            <a:custGeom>
              <a:avLst/>
              <a:gdLst/>
              <a:ahLst/>
              <a:cxnLst/>
              <a:rect l="l" t="t" r="r" b="b"/>
              <a:pathLst>
                <a:path w="882" h="210" extrusionOk="0">
                  <a:moveTo>
                    <a:pt x="615" y="0"/>
                  </a:moveTo>
                  <a:cubicBezTo>
                    <a:pt x="405" y="0"/>
                    <a:pt x="203" y="93"/>
                    <a:pt x="1" y="185"/>
                  </a:cubicBezTo>
                  <a:cubicBezTo>
                    <a:pt x="251" y="185"/>
                    <a:pt x="501" y="209"/>
                    <a:pt x="739" y="209"/>
                  </a:cubicBezTo>
                  <a:cubicBezTo>
                    <a:pt x="798" y="162"/>
                    <a:pt x="882" y="150"/>
                    <a:pt x="882" y="55"/>
                  </a:cubicBezTo>
                  <a:cubicBezTo>
                    <a:pt x="791" y="16"/>
                    <a:pt x="703" y="0"/>
                    <a:pt x="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32"/>
            <p:cNvSpPr/>
            <p:nvPr/>
          </p:nvSpPr>
          <p:spPr>
            <a:xfrm>
              <a:off x="5959950" y="1773725"/>
              <a:ext cx="19675" cy="7725"/>
            </a:xfrm>
            <a:custGeom>
              <a:avLst/>
              <a:gdLst/>
              <a:ahLst/>
              <a:cxnLst/>
              <a:rect l="l" t="t" r="r" b="b"/>
              <a:pathLst>
                <a:path w="787" h="309" extrusionOk="0">
                  <a:moveTo>
                    <a:pt x="32" y="1"/>
                  </a:moveTo>
                  <a:cubicBezTo>
                    <a:pt x="19" y="1"/>
                    <a:pt x="9" y="2"/>
                    <a:pt x="1" y="6"/>
                  </a:cubicBezTo>
                  <a:cubicBezTo>
                    <a:pt x="51" y="254"/>
                    <a:pt x="168" y="308"/>
                    <a:pt x="318" y="308"/>
                  </a:cubicBezTo>
                  <a:cubicBezTo>
                    <a:pt x="434" y="308"/>
                    <a:pt x="570" y="276"/>
                    <a:pt x="709" y="276"/>
                  </a:cubicBezTo>
                  <a:cubicBezTo>
                    <a:pt x="735" y="276"/>
                    <a:pt x="761" y="277"/>
                    <a:pt x="787" y="280"/>
                  </a:cubicBezTo>
                  <a:cubicBezTo>
                    <a:pt x="537" y="77"/>
                    <a:pt x="263" y="232"/>
                    <a:pt x="132" y="6"/>
                  </a:cubicBezTo>
                  <a:cubicBezTo>
                    <a:pt x="92" y="6"/>
                    <a:pt x="58" y="1"/>
                    <a:pt x="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32"/>
            <p:cNvSpPr/>
            <p:nvPr/>
          </p:nvSpPr>
          <p:spPr>
            <a:xfrm>
              <a:off x="5882875" y="1807850"/>
              <a:ext cx="19375" cy="8000"/>
            </a:xfrm>
            <a:custGeom>
              <a:avLst/>
              <a:gdLst/>
              <a:ahLst/>
              <a:cxnLst/>
              <a:rect l="l" t="t" r="r" b="b"/>
              <a:pathLst>
                <a:path w="775" h="320" extrusionOk="0">
                  <a:moveTo>
                    <a:pt x="216" y="0"/>
                  </a:moveTo>
                  <a:cubicBezTo>
                    <a:pt x="163" y="0"/>
                    <a:pt x="111" y="12"/>
                    <a:pt x="60" y="46"/>
                  </a:cubicBezTo>
                  <a:cubicBezTo>
                    <a:pt x="0" y="82"/>
                    <a:pt x="0" y="129"/>
                    <a:pt x="48" y="177"/>
                  </a:cubicBezTo>
                  <a:cubicBezTo>
                    <a:pt x="83" y="224"/>
                    <a:pt x="143" y="284"/>
                    <a:pt x="203" y="320"/>
                  </a:cubicBezTo>
                  <a:cubicBezTo>
                    <a:pt x="405" y="296"/>
                    <a:pt x="584" y="248"/>
                    <a:pt x="774" y="201"/>
                  </a:cubicBezTo>
                  <a:lnTo>
                    <a:pt x="607" y="46"/>
                  </a:lnTo>
                  <a:cubicBezTo>
                    <a:pt x="588" y="50"/>
                    <a:pt x="569" y="51"/>
                    <a:pt x="549" y="51"/>
                  </a:cubicBezTo>
                  <a:cubicBezTo>
                    <a:pt x="440" y="51"/>
                    <a:pt x="327" y="0"/>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32"/>
            <p:cNvSpPr/>
            <p:nvPr/>
          </p:nvSpPr>
          <p:spPr>
            <a:xfrm>
              <a:off x="5641775" y="1906625"/>
              <a:ext cx="8050" cy="5975"/>
            </a:xfrm>
            <a:custGeom>
              <a:avLst/>
              <a:gdLst/>
              <a:ahLst/>
              <a:cxnLst/>
              <a:rect l="l" t="t" r="r" b="b"/>
              <a:pathLst>
                <a:path w="322" h="239" extrusionOk="0">
                  <a:moveTo>
                    <a:pt x="167" y="0"/>
                  </a:moveTo>
                  <a:cubicBezTo>
                    <a:pt x="72" y="24"/>
                    <a:pt x="12" y="48"/>
                    <a:pt x="0" y="119"/>
                  </a:cubicBezTo>
                  <a:cubicBezTo>
                    <a:pt x="0" y="202"/>
                    <a:pt x="60" y="238"/>
                    <a:pt x="131" y="238"/>
                  </a:cubicBezTo>
                  <a:cubicBezTo>
                    <a:pt x="226" y="238"/>
                    <a:pt x="322" y="214"/>
                    <a:pt x="298" y="95"/>
                  </a:cubicBezTo>
                  <a:cubicBezTo>
                    <a:pt x="286" y="48"/>
                    <a:pt x="191" y="36"/>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32"/>
            <p:cNvSpPr/>
            <p:nvPr/>
          </p:nvSpPr>
          <p:spPr>
            <a:xfrm>
              <a:off x="5916200" y="1737300"/>
              <a:ext cx="14900" cy="8000"/>
            </a:xfrm>
            <a:custGeom>
              <a:avLst/>
              <a:gdLst/>
              <a:ahLst/>
              <a:cxnLst/>
              <a:rect l="l" t="t" r="r" b="b"/>
              <a:pathLst>
                <a:path w="596" h="320" extrusionOk="0">
                  <a:moveTo>
                    <a:pt x="382" y="0"/>
                  </a:moveTo>
                  <a:cubicBezTo>
                    <a:pt x="362" y="0"/>
                    <a:pt x="339" y="17"/>
                    <a:pt x="322" y="34"/>
                  </a:cubicBezTo>
                  <a:cubicBezTo>
                    <a:pt x="263" y="165"/>
                    <a:pt x="48" y="106"/>
                    <a:pt x="1" y="272"/>
                  </a:cubicBezTo>
                  <a:cubicBezTo>
                    <a:pt x="155" y="284"/>
                    <a:pt x="322" y="308"/>
                    <a:pt x="465" y="320"/>
                  </a:cubicBezTo>
                  <a:cubicBezTo>
                    <a:pt x="513" y="320"/>
                    <a:pt x="536" y="320"/>
                    <a:pt x="596" y="308"/>
                  </a:cubicBezTo>
                  <a:cubicBezTo>
                    <a:pt x="560" y="213"/>
                    <a:pt x="501" y="129"/>
                    <a:pt x="453" y="34"/>
                  </a:cubicBezTo>
                  <a:cubicBezTo>
                    <a:pt x="453" y="22"/>
                    <a:pt x="441" y="22"/>
                    <a:pt x="405" y="10"/>
                  </a:cubicBezTo>
                  <a:cubicBezTo>
                    <a:pt x="398" y="3"/>
                    <a:pt x="390"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32"/>
            <p:cNvSpPr/>
            <p:nvPr/>
          </p:nvSpPr>
          <p:spPr>
            <a:xfrm>
              <a:off x="6067125" y="1953050"/>
              <a:ext cx="14000" cy="7475"/>
            </a:xfrm>
            <a:custGeom>
              <a:avLst/>
              <a:gdLst/>
              <a:ahLst/>
              <a:cxnLst/>
              <a:rect l="l" t="t" r="r" b="b"/>
              <a:pathLst>
                <a:path w="560" h="299" extrusionOk="0">
                  <a:moveTo>
                    <a:pt x="0" y="0"/>
                  </a:moveTo>
                  <a:cubicBezTo>
                    <a:pt x="0" y="143"/>
                    <a:pt x="36" y="250"/>
                    <a:pt x="155" y="298"/>
                  </a:cubicBezTo>
                  <a:cubicBezTo>
                    <a:pt x="203" y="298"/>
                    <a:pt x="250" y="286"/>
                    <a:pt x="274" y="286"/>
                  </a:cubicBezTo>
                  <a:lnTo>
                    <a:pt x="5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32"/>
            <p:cNvSpPr/>
            <p:nvPr/>
          </p:nvSpPr>
          <p:spPr>
            <a:xfrm>
              <a:off x="5425075" y="1791125"/>
              <a:ext cx="18775" cy="8125"/>
            </a:xfrm>
            <a:custGeom>
              <a:avLst/>
              <a:gdLst/>
              <a:ahLst/>
              <a:cxnLst/>
              <a:rect l="l" t="t" r="r" b="b"/>
              <a:pathLst>
                <a:path w="751" h="325" extrusionOk="0">
                  <a:moveTo>
                    <a:pt x="12" y="0"/>
                  </a:moveTo>
                  <a:cubicBezTo>
                    <a:pt x="12" y="60"/>
                    <a:pt x="0" y="96"/>
                    <a:pt x="0" y="155"/>
                  </a:cubicBezTo>
                  <a:cubicBezTo>
                    <a:pt x="119" y="274"/>
                    <a:pt x="244" y="325"/>
                    <a:pt x="371" y="325"/>
                  </a:cubicBezTo>
                  <a:cubicBezTo>
                    <a:pt x="497" y="325"/>
                    <a:pt x="625" y="274"/>
                    <a:pt x="750" y="191"/>
                  </a:cubicBezTo>
                  <a:lnTo>
                    <a:pt x="715" y="143"/>
                  </a:lnTo>
                  <a:cubicBezTo>
                    <a:pt x="661" y="94"/>
                    <a:pt x="596" y="83"/>
                    <a:pt x="527" y="83"/>
                  </a:cubicBezTo>
                  <a:cubicBezTo>
                    <a:pt x="474" y="83"/>
                    <a:pt x="418" y="89"/>
                    <a:pt x="364" y="89"/>
                  </a:cubicBezTo>
                  <a:cubicBezTo>
                    <a:pt x="288" y="89"/>
                    <a:pt x="214" y="76"/>
                    <a:pt x="155" y="12"/>
                  </a:cubicBezTo>
                  <a:cubicBezTo>
                    <a:pt x="107" y="0"/>
                    <a:pt x="60"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32"/>
            <p:cNvSpPr/>
            <p:nvPr/>
          </p:nvSpPr>
          <p:spPr>
            <a:xfrm>
              <a:off x="5596225" y="1730800"/>
              <a:ext cx="19075" cy="10150"/>
            </a:xfrm>
            <a:custGeom>
              <a:avLst/>
              <a:gdLst/>
              <a:ahLst/>
              <a:cxnLst/>
              <a:rect l="l" t="t" r="r" b="b"/>
              <a:pathLst>
                <a:path w="763" h="406" extrusionOk="0">
                  <a:moveTo>
                    <a:pt x="444" y="1"/>
                  </a:moveTo>
                  <a:cubicBezTo>
                    <a:pt x="373" y="1"/>
                    <a:pt x="301" y="14"/>
                    <a:pt x="227" y="32"/>
                  </a:cubicBezTo>
                  <a:cubicBezTo>
                    <a:pt x="84" y="116"/>
                    <a:pt x="0" y="223"/>
                    <a:pt x="48" y="401"/>
                  </a:cubicBezTo>
                  <a:cubicBezTo>
                    <a:pt x="68" y="404"/>
                    <a:pt x="87" y="405"/>
                    <a:pt x="106" y="405"/>
                  </a:cubicBezTo>
                  <a:cubicBezTo>
                    <a:pt x="243" y="405"/>
                    <a:pt x="349" y="335"/>
                    <a:pt x="465" y="282"/>
                  </a:cubicBezTo>
                  <a:cubicBezTo>
                    <a:pt x="584" y="270"/>
                    <a:pt x="703" y="270"/>
                    <a:pt x="762" y="127"/>
                  </a:cubicBezTo>
                  <a:cubicBezTo>
                    <a:pt x="661" y="33"/>
                    <a:pt x="554" y="1"/>
                    <a:pt x="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32"/>
            <p:cNvSpPr/>
            <p:nvPr/>
          </p:nvSpPr>
          <p:spPr>
            <a:xfrm>
              <a:off x="5812625" y="1790850"/>
              <a:ext cx="12125" cy="8050"/>
            </a:xfrm>
            <a:custGeom>
              <a:avLst/>
              <a:gdLst/>
              <a:ahLst/>
              <a:cxnLst/>
              <a:rect l="l" t="t" r="r" b="b"/>
              <a:pathLst>
                <a:path w="485" h="322" extrusionOk="0">
                  <a:moveTo>
                    <a:pt x="337" y="0"/>
                  </a:moveTo>
                  <a:cubicBezTo>
                    <a:pt x="251" y="0"/>
                    <a:pt x="131" y="55"/>
                    <a:pt x="47" y="55"/>
                  </a:cubicBezTo>
                  <a:cubicBezTo>
                    <a:pt x="30" y="55"/>
                    <a:pt x="14" y="52"/>
                    <a:pt x="0" y="47"/>
                  </a:cubicBezTo>
                  <a:lnTo>
                    <a:pt x="0" y="47"/>
                  </a:lnTo>
                  <a:cubicBezTo>
                    <a:pt x="60" y="142"/>
                    <a:pt x="96" y="226"/>
                    <a:pt x="131" y="321"/>
                  </a:cubicBezTo>
                  <a:lnTo>
                    <a:pt x="417" y="321"/>
                  </a:lnTo>
                  <a:cubicBezTo>
                    <a:pt x="484" y="63"/>
                    <a:pt x="430"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32"/>
            <p:cNvSpPr/>
            <p:nvPr/>
          </p:nvSpPr>
          <p:spPr>
            <a:xfrm>
              <a:off x="6016800" y="1927450"/>
              <a:ext cx="13725" cy="6575"/>
            </a:xfrm>
            <a:custGeom>
              <a:avLst/>
              <a:gdLst/>
              <a:ahLst/>
              <a:cxnLst/>
              <a:rect l="l" t="t" r="r" b="b"/>
              <a:pathLst>
                <a:path w="549" h="263" extrusionOk="0">
                  <a:moveTo>
                    <a:pt x="144" y="1"/>
                  </a:moveTo>
                  <a:lnTo>
                    <a:pt x="1" y="155"/>
                  </a:lnTo>
                  <a:cubicBezTo>
                    <a:pt x="108" y="220"/>
                    <a:pt x="206" y="262"/>
                    <a:pt x="292" y="262"/>
                  </a:cubicBezTo>
                  <a:cubicBezTo>
                    <a:pt x="397" y="262"/>
                    <a:pt x="483" y="199"/>
                    <a:pt x="549" y="36"/>
                  </a:cubicBezTo>
                  <a:cubicBezTo>
                    <a:pt x="418" y="24"/>
                    <a:pt x="287" y="24"/>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32"/>
            <p:cNvSpPr/>
            <p:nvPr/>
          </p:nvSpPr>
          <p:spPr>
            <a:xfrm>
              <a:off x="5722725" y="1792175"/>
              <a:ext cx="21750" cy="6850"/>
            </a:xfrm>
            <a:custGeom>
              <a:avLst/>
              <a:gdLst/>
              <a:ahLst/>
              <a:cxnLst/>
              <a:rect l="l" t="t" r="r" b="b"/>
              <a:pathLst>
                <a:path w="870" h="274" extrusionOk="0">
                  <a:moveTo>
                    <a:pt x="613" y="0"/>
                  </a:moveTo>
                  <a:cubicBezTo>
                    <a:pt x="570" y="0"/>
                    <a:pt x="525" y="7"/>
                    <a:pt x="477" y="18"/>
                  </a:cubicBezTo>
                  <a:cubicBezTo>
                    <a:pt x="442" y="28"/>
                    <a:pt x="402" y="32"/>
                    <a:pt x="360" y="32"/>
                  </a:cubicBezTo>
                  <a:cubicBezTo>
                    <a:pt x="303" y="32"/>
                    <a:pt x="241" y="25"/>
                    <a:pt x="179" y="18"/>
                  </a:cubicBezTo>
                  <a:cubicBezTo>
                    <a:pt x="108" y="30"/>
                    <a:pt x="48" y="54"/>
                    <a:pt x="1" y="101"/>
                  </a:cubicBezTo>
                  <a:lnTo>
                    <a:pt x="1" y="113"/>
                  </a:lnTo>
                  <a:cubicBezTo>
                    <a:pt x="143" y="220"/>
                    <a:pt x="289" y="274"/>
                    <a:pt x="435" y="274"/>
                  </a:cubicBezTo>
                  <a:cubicBezTo>
                    <a:pt x="581" y="274"/>
                    <a:pt x="727" y="220"/>
                    <a:pt x="870" y="113"/>
                  </a:cubicBezTo>
                  <a:cubicBezTo>
                    <a:pt x="788" y="32"/>
                    <a:pt x="706" y="0"/>
                    <a:pt x="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32"/>
            <p:cNvSpPr/>
            <p:nvPr/>
          </p:nvSpPr>
          <p:spPr>
            <a:xfrm>
              <a:off x="6185575" y="1956725"/>
              <a:ext cx="14625" cy="3500"/>
            </a:xfrm>
            <a:custGeom>
              <a:avLst/>
              <a:gdLst/>
              <a:ahLst/>
              <a:cxnLst/>
              <a:rect l="l" t="t" r="r" b="b"/>
              <a:pathLst>
                <a:path w="585" h="140" extrusionOk="0">
                  <a:moveTo>
                    <a:pt x="284" y="1"/>
                  </a:moveTo>
                  <a:cubicBezTo>
                    <a:pt x="194" y="1"/>
                    <a:pt x="106" y="45"/>
                    <a:pt x="1" y="139"/>
                  </a:cubicBezTo>
                  <a:lnTo>
                    <a:pt x="584" y="139"/>
                  </a:lnTo>
                  <a:cubicBezTo>
                    <a:pt x="469" y="48"/>
                    <a:pt x="376" y="1"/>
                    <a:pt x="2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32"/>
            <p:cNvSpPr/>
            <p:nvPr/>
          </p:nvSpPr>
          <p:spPr>
            <a:xfrm>
              <a:off x="5460800" y="1971325"/>
              <a:ext cx="7450" cy="10625"/>
            </a:xfrm>
            <a:custGeom>
              <a:avLst/>
              <a:gdLst/>
              <a:ahLst/>
              <a:cxnLst/>
              <a:rect l="l" t="t" r="r" b="b"/>
              <a:pathLst>
                <a:path w="298" h="425" extrusionOk="0">
                  <a:moveTo>
                    <a:pt x="232" y="1"/>
                  </a:moveTo>
                  <a:cubicBezTo>
                    <a:pt x="207" y="1"/>
                    <a:pt x="189" y="9"/>
                    <a:pt x="167" y="31"/>
                  </a:cubicBezTo>
                  <a:cubicBezTo>
                    <a:pt x="95" y="151"/>
                    <a:pt x="0" y="270"/>
                    <a:pt x="12" y="424"/>
                  </a:cubicBezTo>
                  <a:lnTo>
                    <a:pt x="298" y="424"/>
                  </a:lnTo>
                  <a:cubicBezTo>
                    <a:pt x="286" y="270"/>
                    <a:pt x="286" y="139"/>
                    <a:pt x="286" y="8"/>
                  </a:cubicBezTo>
                  <a:cubicBezTo>
                    <a:pt x="264" y="3"/>
                    <a:pt x="247" y="1"/>
                    <a:pt x="2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32"/>
            <p:cNvSpPr/>
            <p:nvPr/>
          </p:nvSpPr>
          <p:spPr>
            <a:xfrm>
              <a:off x="5436075" y="1902225"/>
              <a:ext cx="17900" cy="3825"/>
            </a:xfrm>
            <a:custGeom>
              <a:avLst/>
              <a:gdLst/>
              <a:ahLst/>
              <a:cxnLst/>
              <a:rect l="l" t="t" r="r" b="b"/>
              <a:pathLst>
                <a:path w="716" h="153" extrusionOk="0">
                  <a:moveTo>
                    <a:pt x="349" y="0"/>
                  </a:moveTo>
                  <a:cubicBezTo>
                    <a:pt x="227" y="0"/>
                    <a:pt x="108" y="51"/>
                    <a:pt x="1" y="152"/>
                  </a:cubicBezTo>
                  <a:lnTo>
                    <a:pt x="715" y="152"/>
                  </a:lnTo>
                  <a:cubicBezTo>
                    <a:pt x="596" y="51"/>
                    <a:pt x="471" y="0"/>
                    <a:pt x="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32"/>
            <p:cNvSpPr/>
            <p:nvPr/>
          </p:nvSpPr>
          <p:spPr>
            <a:xfrm>
              <a:off x="5306900" y="1945300"/>
              <a:ext cx="9550" cy="7475"/>
            </a:xfrm>
            <a:custGeom>
              <a:avLst/>
              <a:gdLst/>
              <a:ahLst/>
              <a:cxnLst/>
              <a:rect l="l" t="t" r="r" b="b"/>
              <a:pathLst>
                <a:path w="382" h="299" extrusionOk="0">
                  <a:moveTo>
                    <a:pt x="120" y="1"/>
                  </a:moveTo>
                  <a:cubicBezTo>
                    <a:pt x="72" y="1"/>
                    <a:pt x="24" y="13"/>
                    <a:pt x="1" y="37"/>
                  </a:cubicBezTo>
                  <a:lnTo>
                    <a:pt x="1" y="299"/>
                  </a:lnTo>
                  <a:cubicBezTo>
                    <a:pt x="84" y="299"/>
                    <a:pt x="179" y="287"/>
                    <a:pt x="274" y="287"/>
                  </a:cubicBezTo>
                  <a:cubicBezTo>
                    <a:pt x="382" y="108"/>
                    <a:pt x="322" y="2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32"/>
            <p:cNvSpPr/>
            <p:nvPr/>
          </p:nvSpPr>
          <p:spPr>
            <a:xfrm>
              <a:off x="5415850" y="1906325"/>
              <a:ext cx="10000" cy="10975"/>
            </a:xfrm>
            <a:custGeom>
              <a:avLst/>
              <a:gdLst/>
              <a:ahLst/>
              <a:cxnLst/>
              <a:rect l="l" t="t" r="r" b="b"/>
              <a:pathLst>
                <a:path w="400" h="439" extrusionOk="0">
                  <a:moveTo>
                    <a:pt x="107" y="0"/>
                  </a:moveTo>
                  <a:cubicBezTo>
                    <a:pt x="0" y="84"/>
                    <a:pt x="0" y="179"/>
                    <a:pt x="72" y="286"/>
                  </a:cubicBezTo>
                  <a:cubicBezTo>
                    <a:pt x="131" y="322"/>
                    <a:pt x="179" y="369"/>
                    <a:pt x="238" y="417"/>
                  </a:cubicBezTo>
                  <a:cubicBezTo>
                    <a:pt x="271" y="432"/>
                    <a:pt x="297" y="438"/>
                    <a:pt x="318" y="438"/>
                  </a:cubicBezTo>
                  <a:cubicBezTo>
                    <a:pt x="383" y="438"/>
                    <a:pt x="399" y="376"/>
                    <a:pt x="381" y="286"/>
                  </a:cubicBezTo>
                  <a:cubicBezTo>
                    <a:pt x="334" y="191"/>
                    <a:pt x="286" y="95"/>
                    <a:pt x="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32"/>
            <p:cNvSpPr/>
            <p:nvPr/>
          </p:nvSpPr>
          <p:spPr>
            <a:xfrm>
              <a:off x="5826600" y="1806000"/>
              <a:ext cx="14625" cy="7475"/>
            </a:xfrm>
            <a:custGeom>
              <a:avLst/>
              <a:gdLst/>
              <a:ahLst/>
              <a:cxnLst/>
              <a:rect l="l" t="t" r="r" b="b"/>
              <a:pathLst>
                <a:path w="585" h="299" extrusionOk="0">
                  <a:moveTo>
                    <a:pt x="168" y="1"/>
                  </a:moveTo>
                  <a:cubicBezTo>
                    <a:pt x="108" y="25"/>
                    <a:pt x="13" y="36"/>
                    <a:pt x="1" y="132"/>
                  </a:cubicBezTo>
                  <a:lnTo>
                    <a:pt x="168" y="298"/>
                  </a:lnTo>
                  <a:lnTo>
                    <a:pt x="251" y="298"/>
                  </a:lnTo>
                  <a:cubicBezTo>
                    <a:pt x="370" y="298"/>
                    <a:pt x="477" y="275"/>
                    <a:pt x="584" y="275"/>
                  </a:cubicBezTo>
                  <a:cubicBezTo>
                    <a:pt x="537" y="108"/>
                    <a:pt x="358" y="132"/>
                    <a:pt x="275" y="13"/>
                  </a:cubicBezTo>
                  <a:cubicBezTo>
                    <a:pt x="239" y="13"/>
                    <a:pt x="215" y="13"/>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32"/>
            <p:cNvSpPr/>
            <p:nvPr/>
          </p:nvSpPr>
          <p:spPr>
            <a:xfrm>
              <a:off x="6067125" y="1884700"/>
              <a:ext cx="12025" cy="10625"/>
            </a:xfrm>
            <a:custGeom>
              <a:avLst/>
              <a:gdLst/>
              <a:ahLst/>
              <a:cxnLst/>
              <a:rect l="l" t="t" r="r" b="b"/>
              <a:pathLst>
                <a:path w="481" h="425" extrusionOk="0">
                  <a:moveTo>
                    <a:pt x="120" y="0"/>
                  </a:moveTo>
                  <a:cubicBezTo>
                    <a:pt x="82" y="0"/>
                    <a:pt x="42" y="3"/>
                    <a:pt x="0" y="8"/>
                  </a:cubicBezTo>
                  <a:lnTo>
                    <a:pt x="0" y="151"/>
                  </a:lnTo>
                  <a:cubicBezTo>
                    <a:pt x="10" y="150"/>
                    <a:pt x="19" y="149"/>
                    <a:pt x="28" y="149"/>
                  </a:cubicBezTo>
                  <a:cubicBezTo>
                    <a:pt x="219" y="149"/>
                    <a:pt x="270" y="379"/>
                    <a:pt x="429" y="425"/>
                  </a:cubicBezTo>
                  <a:cubicBezTo>
                    <a:pt x="480" y="106"/>
                    <a:pt x="354"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32"/>
            <p:cNvSpPr/>
            <p:nvPr/>
          </p:nvSpPr>
          <p:spPr>
            <a:xfrm>
              <a:off x="5837325" y="1798675"/>
              <a:ext cx="14600" cy="6750"/>
            </a:xfrm>
            <a:custGeom>
              <a:avLst/>
              <a:gdLst/>
              <a:ahLst/>
              <a:cxnLst/>
              <a:rect l="l" t="t" r="r" b="b"/>
              <a:pathLst>
                <a:path w="584" h="270" extrusionOk="0">
                  <a:moveTo>
                    <a:pt x="283" y="1"/>
                  </a:moveTo>
                  <a:cubicBezTo>
                    <a:pt x="211" y="1"/>
                    <a:pt x="134" y="11"/>
                    <a:pt x="61" y="11"/>
                  </a:cubicBezTo>
                  <a:cubicBezTo>
                    <a:pt x="40" y="11"/>
                    <a:pt x="20" y="10"/>
                    <a:pt x="0" y="8"/>
                  </a:cubicBezTo>
                  <a:lnTo>
                    <a:pt x="0" y="8"/>
                  </a:lnTo>
                  <a:cubicBezTo>
                    <a:pt x="24" y="56"/>
                    <a:pt x="24" y="91"/>
                    <a:pt x="24" y="139"/>
                  </a:cubicBezTo>
                  <a:cubicBezTo>
                    <a:pt x="47" y="141"/>
                    <a:pt x="69" y="141"/>
                    <a:pt x="93" y="141"/>
                  </a:cubicBezTo>
                  <a:cubicBezTo>
                    <a:pt x="111" y="141"/>
                    <a:pt x="129" y="141"/>
                    <a:pt x="148" y="141"/>
                  </a:cubicBezTo>
                  <a:cubicBezTo>
                    <a:pt x="256" y="141"/>
                    <a:pt x="364" y="150"/>
                    <a:pt x="441" y="270"/>
                  </a:cubicBezTo>
                  <a:lnTo>
                    <a:pt x="584" y="270"/>
                  </a:lnTo>
                  <a:cubicBezTo>
                    <a:pt x="548" y="40"/>
                    <a:pt x="425" y="1"/>
                    <a:pt x="2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32"/>
            <p:cNvSpPr/>
            <p:nvPr/>
          </p:nvSpPr>
          <p:spPr>
            <a:xfrm>
              <a:off x="5804875" y="1803275"/>
              <a:ext cx="14625" cy="6175"/>
            </a:xfrm>
            <a:custGeom>
              <a:avLst/>
              <a:gdLst/>
              <a:ahLst/>
              <a:cxnLst/>
              <a:rect l="l" t="t" r="r" b="b"/>
              <a:pathLst>
                <a:path w="585" h="247" extrusionOk="0">
                  <a:moveTo>
                    <a:pt x="409" y="1"/>
                  </a:moveTo>
                  <a:cubicBezTo>
                    <a:pt x="287" y="1"/>
                    <a:pt x="168" y="126"/>
                    <a:pt x="42" y="126"/>
                  </a:cubicBezTo>
                  <a:cubicBezTo>
                    <a:pt x="28" y="126"/>
                    <a:pt x="15" y="125"/>
                    <a:pt x="1" y="122"/>
                  </a:cubicBezTo>
                  <a:lnTo>
                    <a:pt x="1" y="122"/>
                  </a:lnTo>
                  <a:cubicBezTo>
                    <a:pt x="76" y="215"/>
                    <a:pt x="149" y="247"/>
                    <a:pt x="222" y="247"/>
                  </a:cubicBezTo>
                  <a:cubicBezTo>
                    <a:pt x="345" y="247"/>
                    <a:pt x="464" y="155"/>
                    <a:pt x="584" y="110"/>
                  </a:cubicBezTo>
                  <a:cubicBezTo>
                    <a:pt x="524" y="28"/>
                    <a:pt x="466" y="1"/>
                    <a:pt x="4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32"/>
            <p:cNvSpPr/>
            <p:nvPr/>
          </p:nvSpPr>
          <p:spPr>
            <a:xfrm>
              <a:off x="5528950" y="1907200"/>
              <a:ext cx="7175" cy="8900"/>
            </a:xfrm>
            <a:custGeom>
              <a:avLst/>
              <a:gdLst/>
              <a:ahLst/>
              <a:cxnLst/>
              <a:rect l="l" t="t" r="r" b="b"/>
              <a:pathLst>
                <a:path w="287" h="356" extrusionOk="0">
                  <a:moveTo>
                    <a:pt x="132" y="1"/>
                  </a:moveTo>
                  <a:lnTo>
                    <a:pt x="1" y="263"/>
                  </a:lnTo>
                  <a:cubicBezTo>
                    <a:pt x="52" y="325"/>
                    <a:pt x="97" y="355"/>
                    <a:pt x="142" y="355"/>
                  </a:cubicBezTo>
                  <a:cubicBezTo>
                    <a:pt x="190" y="355"/>
                    <a:pt x="237" y="319"/>
                    <a:pt x="286" y="251"/>
                  </a:cubicBezTo>
                  <a:cubicBezTo>
                    <a:pt x="286" y="144"/>
                    <a:pt x="286" y="25"/>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32"/>
            <p:cNvSpPr/>
            <p:nvPr/>
          </p:nvSpPr>
          <p:spPr>
            <a:xfrm>
              <a:off x="5542050" y="1906025"/>
              <a:ext cx="15200" cy="4075"/>
            </a:xfrm>
            <a:custGeom>
              <a:avLst/>
              <a:gdLst/>
              <a:ahLst/>
              <a:cxnLst/>
              <a:rect l="l" t="t" r="r" b="b"/>
              <a:pathLst>
                <a:path w="608" h="163" extrusionOk="0">
                  <a:moveTo>
                    <a:pt x="191" y="0"/>
                  </a:moveTo>
                  <a:cubicBezTo>
                    <a:pt x="143" y="24"/>
                    <a:pt x="72" y="36"/>
                    <a:pt x="24" y="84"/>
                  </a:cubicBezTo>
                  <a:cubicBezTo>
                    <a:pt x="0" y="119"/>
                    <a:pt x="36" y="155"/>
                    <a:pt x="96" y="155"/>
                  </a:cubicBezTo>
                  <a:cubicBezTo>
                    <a:pt x="110" y="154"/>
                    <a:pt x="124" y="154"/>
                    <a:pt x="138" y="154"/>
                  </a:cubicBezTo>
                  <a:cubicBezTo>
                    <a:pt x="205" y="154"/>
                    <a:pt x="271" y="162"/>
                    <a:pt x="335" y="162"/>
                  </a:cubicBezTo>
                  <a:cubicBezTo>
                    <a:pt x="438" y="162"/>
                    <a:pt x="533" y="140"/>
                    <a:pt x="608" y="24"/>
                  </a:cubicBezTo>
                  <a:cubicBezTo>
                    <a:pt x="477" y="12"/>
                    <a:pt x="358"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32"/>
            <p:cNvSpPr/>
            <p:nvPr/>
          </p:nvSpPr>
          <p:spPr>
            <a:xfrm>
              <a:off x="5848625" y="1923275"/>
              <a:ext cx="10750" cy="8675"/>
            </a:xfrm>
            <a:custGeom>
              <a:avLst/>
              <a:gdLst/>
              <a:ahLst/>
              <a:cxnLst/>
              <a:rect l="l" t="t" r="r" b="b"/>
              <a:pathLst>
                <a:path w="430" h="347" extrusionOk="0">
                  <a:moveTo>
                    <a:pt x="199" y="1"/>
                  </a:moveTo>
                  <a:cubicBezTo>
                    <a:pt x="171" y="1"/>
                    <a:pt x="144" y="13"/>
                    <a:pt x="120" y="37"/>
                  </a:cubicBezTo>
                  <a:cubicBezTo>
                    <a:pt x="72" y="25"/>
                    <a:pt x="37" y="25"/>
                    <a:pt x="1" y="25"/>
                  </a:cubicBezTo>
                  <a:cubicBezTo>
                    <a:pt x="49" y="108"/>
                    <a:pt x="84" y="215"/>
                    <a:pt x="132" y="322"/>
                  </a:cubicBezTo>
                  <a:cubicBezTo>
                    <a:pt x="180" y="334"/>
                    <a:pt x="203" y="346"/>
                    <a:pt x="251" y="346"/>
                  </a:cubicBezTo>
                  <a:cubicBezTo>
                    <a:pt x="430" y="263"/>
                    <a:pt x="299" y="144"/>
                    <a:pt x="287" y="37"/>
                  </a:cubicBezTo>
                  <a:cubicBezTo>
                    <a:pt x="257" y="13"/>
                    <a:pt x="227" y="1"/>
                    <a:pt x="1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32"/>
            <p:cNvSpPr/>
            <p:nvPr/>
          </p:nvSpPr>
          <p:spPr>
            <a:xfrm>
              <a:off x="6106700" y="1886625"/>
              <a:ext cx="7175" cy="9300"/>
            </a:xfrm>
            <a:custGeom>
              <a:avLst/>
              <a:gdLst/>
              <a:ahLst/>
              <a:cxnLst/>
              <a:rect l="l" t="t" r="r" b="b"/>
              <a:pathLst>
                <a:path w="287" h="372" extrusionOk="0">
                  <a:moveTo>
                    <a:pt x="134" y="1"/>
                  </a:moveTo>
                  <a:cubicBezTo>
                    <a:pt x="90" y="1"/>
                    <a:pt x="47" y="22"/>
                    <a:pt x="1" y="62"/>
                  </a:cubicBezTo>
                  <a:lnTo>
                    <a:pt x="1" y="360"/>
                  </a:lnTo>
                  <a:cubicBezTo>
                    <a:pt x="48" y="371"/>
                    <a:pt x="96" y="371"/>
                    <a:pt x="144" y="371"/>
                  </a:cubicBezTo>
                  <a:cubicBezTo>
                    <a:pt x="239" y="300"/>
                    <a:pt x="286" y="193"/>
                    <a:pt x="286" y="74"/>
                  </a:cubicBezTo>
                  <a:cubicBezTo>
                    <a:pt x="231" y="25"/>
                    <a:pt x="182" y="1"/>
                    <a:pt x="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32"/>
            <p:cNvSpPr/>
            <p:nvPr/>
          </p:nvSpPr>
          <p:spPr>
            <a:xfrm>
              <a:off x="6092725" y="1890425"/>
              <a:ext cx="10725" cy="6425"/>
            </a:xfrm>
            <a:custGeom>
              <a:avLst/>
              <a:gdLst/>
              <a:ahLst/>
              <a:cxnLst/>
              <a:rect l="l" t="t" r="r" b="b"/>
              <a:pathLst>
                <a:path w="429" h="257" extrusionOk="0">
                  <a:moveTo>
                    <a:pt x="146" y="1"/>
                  </a:moveTo>
                  <a:cubicBezTo>
                    <a:pt x="92" y="1"/>
                    <a:pt x="59" y="66"/>
                    <a:pt x="0" y="196"/>
                  </a:cubicBezTo>
                  <a:cubicBezTo>
                    <a:pt x="24" y="208"/>
                    <a:pt x="71" y="208"/>
                    <a:pt x="119" y="208"/>
                  </a:cubicBezTo>
                  <a:cubicBezTo>
                    <a:pt x="170" y="242"/>
                    <a:pt x="216" y="257"/>
                    <a:pt x="261" y="257"/>
                  </a:cubicBezTo>
                  <a:cubicBezTo>
                    <a:pt x="311" y="257"/>
                    <a:pt x="361" y="239"/>
                    <a:pt x="417" y="208"/>
                  </a:cubicBezTo>
                  <a:lnTo>
                    <a:pt x="429" y="208"/>
                  </a:lnTo>
                  <a:cubicBezTo>
                    <a:pt x="278" y="69"/>
                    <a:pt x="201"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32"/>
            <p:cNvSpPr/>
            <p:nvPr/>
          </p:nvSpPr>
          <p:spPr>
            <a:xfrm>
              <a:off x="5582825" y="2063775"/>
              <a:ext cx="8075" cy="7775"/>
            </a:xfrm>
            <a:custGeom>
              <a:avLst/>
              <a:gdLst/>
              <a:ahLst/>
              <a:cxnLst/>
              <a:rect l="l" t="t" r="r" b="b"/>
              <a:pathLst>
                <a:path w="323" h="311" extrusionOk="0">
                  <a:moveTo>
                    <a:pt x="144" y="1"/>
                  </a:moveTo>
                  <a:cubicBezTo>
                    <a:pt x="96" y="1"/>
                    <a:pt x="48" y="1"/>
                    <a:pt x="1" y="12"/>
                  </a:cubicBezTo>
                  <a:lnTo>
                    <a:pt x="1" y="298"/>
                  </a:lnTo>
                  <a:cubicBezTo>
                    <a:pt x="48" y="298"/>
                    <a:pt x="96" y="310"/>
                    <a:pt x="144" y="310"/>
                  </a:cubicBezTo>
                  <a:cubicBezTo>
                    <a:pt x="322" y="203"/>
                    <a:pt x="286" y="108"/>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32"/>
            <p:cNvSpPr/>
            <p:nvPr/>
          </p:nvSpPr>
          <p:spPr>
            <a:xfrm>
              <a:off x="5428650" y="1791425"/>
              <a:ext cx="14300" cy="4100"/>
            </a:xfrm>
            <a:custGeom>
              <a:avLst/>
              <a:gdLst/>
              <a:ahLst/>
              <a:cxnLst/>
              <a:rect l="l" t="t" r="r" b="b"/>
              <a:pathLst>
                <a:path w="572" h="164" extrusionOk="0">
                  <a:moveTo>
                    <a:pt x="572" y="0"/>
                  </a:moveTo>
                  <a:lnTo>
                    <a:pt x="572" y="0"/>
                  </a:lnTo>
                  <a:cubicBezTo>
                    <a:pt x="381" y="12"/>
                    <a:pt x="191" y="12"/>
                    <a:pt x="0" y="12"/>
                  </a:cubicBezTo>
                  <a:cubicBezTo>
                    <a:pt x="78" y="135"/>
                    <a:pt x="180" y="163"/>
                    <a:pt x="288" y="163"/>
                  </a:cubicBezTo>
                  <a:cubicBezTo>
                    <a:pt x="378" y="163"/>
                    <a:pt x="473" y="143"/>
                    <a:pt x="560" y="143"/>
                  </a:cubicBezTo>
                  <a:cubicBezTo>
                    <a:pt x="572" y="84"/>
                    <a:pt x="572" y="48"/>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32"/>
            <p:cNvSpPr/>
            <p:nvPr/>
          </p:nvSpPr>
          <p:spPr>
            <a:xfrm>
              <a:off x="5930800" y="1880975"/>
              <a:ext cx="7450" cy="7500"/>
            </a:xfrm>
            <a:custGeom>
              <a:avLst/>
              <a:gdLst/>
              <a:ahLst/>
              <a:cxnLst/>
              <a:rect l="l" t="t" r="r" b="b"/>
              <a:pathLst>
                <a:path w="298" h="300" extrusionOk="0">
                  <a:moveTo>
                    <a:pt x="90" y="1"/>
                  </a:moveTo>
                  <a:cubicBezTo>
                    <a:pt x="62" y="1"/>
                    <a:pt x="32" y="5"/>
                    <a:pt x="0" y="14"/>
                  </a:cubicBezTo>
                  <a:lnTo>
                    <a:pt x="0" y="300"/>
                  </a:lnTo>
                  <a:cubicBezTo>
                    <a:pt x="119" y="288"/>
                    <a:pt x="238" y="252"/>
                    <a:pt x="298" y="133"/>
                  </a:cubicBezTo>
                  <a:cubicBezTo>
                    <a:pt x="244" y="43"/>
                    <a:pt x="176"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32"/>
            <p:cNvSpPr/>
            <p:nvPr/>
          </p:nvSpPr>
          <p:spPr>
            <a:xfrm>
              <a:off x="5941500" y="2051525"/>
              <a:ext cx="11625" cy="7675"/>
            </a:xfrm>
            <a:custGeom>
              <a:avLst/>
              <a:gdLst/>
              <a:ahLst/>
              <a:cxnLst/>
              <a:rect l="l" t="t" r="r" b="b"/>
              <a:pathLst>
                <a:path w="465" h="307" extrusionOk="0">
                  <a:moveTo>
                    <a:pt x="224" y="1"/>
                  </a:moveTo>
                  <a:cubicBezTo>
                    <a:pt x="148" y="1"/>
                    <a:pt x="74" y="25"/>
                    <a:pt x="1" y="74"/>
                  </a:cubicBezTo>
                  <a:lnTo>
                    <a:pt x="1" y="217"/>
                  </a:lnTo>
                  <a:cubicBezTo>
                    <a:pt x="91" y="270"/>
                    <a:pt x="171" y="306"/>
                    <a:pt x="243" y="306"/>
                  </a:cubicBezTo>
                  <a:cubicBezTo>
                    <a:pt x="331" y="306"/>
                    <a:pt x="406" y="250"/>
                    <a:pt x="465" y="98"/>
                  </a:cubicBezTo>
                  <a:lnTo>
                    <a:pt x="441" y="62"/>
                  </a:lnTo>
                  <a:cubicBezTo>
                    <a:pt x="366" y="22"/>
                    <a:pt x="294" y="1"/>
                    <a:pt x="2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32"/>
            <p:cNvSpPr/>
            <p:nvPr/>
          </p:nvSpPr>
          <p:spPr>
            <a:xfrm>
              <a:off x="5862325" y="2050375"/>
              <a:ext cx="7475" cy="7725"/>
            </a:xfrm>
            <a:custGeom>
              <a:avLst/>
              <a:gdLst/>
              <a:ahLst/>
              <a:cxnLst/>
              <a:rect l="l" t="t" r="r" b="b"/>
              <a:pathLst>
                <a:path w="299" h="309" extrusionOk="0">
                  <a:moveTo>
                    <a:pt x="1" y="1"/>
                  </a:moveTo>
                  <a:lnTo>
                    <a:pt x="1" y="120"/>
                  </a:lnTo>
                  <a:cubicBezTo>
                    <a:pt x="107" y="120"/>
                    <a:pt x="111" y="309"/>
                    <a:pt x="212" y="309"/>
                  </a:cubicBezTo>
                  <a:cubicBezTo>
                    <a:pt x="235" y="309"/>
                    <a:pt x="263" y="299"/>
                    <a:pt x="298" y="275"/>
                  </a:cubicBezTo>
                  <a:cubicBezTo>
                    <a:pt x="298" y="179"/>
                    <a:pt x="298" y="84"/>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32"/>
            <p:cNvSpPr/>
            <p:nvPr/>
          </p:nvSpPr>
          <p:spPr>
            <a:xfrm>
              <a:off x="5884350" y="1744975"/>
              <a:ext cx="14900" cy="3200"/>
            </a:xfrm>
            <a:custGeom>
              <a:avLst/>
              <a:gdLst/>
              <a:ahLst/>
              <a:cxnLst/>
              <a:rect l="l" t="t" r="r" b="b"/>
              <a:pathLst>
                <a:path w="596" h="128" extrusionOk="0">
                  <a:moveTo>
                    <a:pt x="1" y="1"/>
                  </a:moveTo>
                  <a:cubicBezTo>
                    <a:pt x="91" y="91"/>
                    <a:pt x="181" y="128"/>
                    <a:pt x="273" y="128"/>
                  </a:cubicBezTo>
                  <a:cubicBezTo>
                    <a:pt x="377" y="128"/>
                    <a:pt x="483" y="82"/>
                    <a:pt x="596" y="13"/>
                  </a:cubicBezTo>
                  <a:cubicBezTo>
                    <a:pt x="382" y="13"/>
                    <a:pt x="191"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32"/>
            <p:cNvSpPr/>
            <p:nvPr/>
          </p:nvSpPr>
          <p:spPr>
            <a:xfrm>
              <a:off x="5401250" y="2042350"/>
              <a:ext cx="9550" cy="8775"/>
            </a:xfrm>
            <a:custGeom>
              <a:avLst/>
              <a:gdLst/>
              <a:ahLst/>
              <a:cxnLst/>
              <a:rect l="l" t="t" r="r" b="b"/>
              <a:pathLst>
                <a:path w="382" h="351" extrusionOk="0">
                  <a:moveTo>
                    <a:pt x="382" y="0"/>
                  </a:moveTo>
                  <a:cubicBezTo>
                    <a:pt x="334" y="0"/>
                    <a:pt x="287" y="0"/>
                    <a:pt x="239" y="24"/>
                  </a:cubicBezTo>
                  <a:cubicBezTo>
                    <a:pt x="239" y="143"/>
                    <a:pt x="1" y="262"/>
                    <a:pt x="215" y="346"/>
                  </a:cubicBezTo>
                  <a:cubicBezTo>
                    <a:pt x="222" y="349"/>
                    <a:pt x="230" y="350"/>
                    <a:pt x="237" y="350"/>
                  </a:cubicBezTo>
                  <a:cubicBezTo>
                    <a:pt x="309" y="350"/>
                    <a:pt x="360" y="192"/>
                    <a:pt x="382" y="84"/>
                  </a:cubicBezTo>
                  <a:lnTo>
                    <a:pt x="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32"/>
            <p:cNvSpPr/>
            <p:nvPr/>
          </p:nvSpPr>
          <p:spPr>
            <a:xfrm>
              <a:off x="5406625" y="1906625"/>
              <a:ext cx="11625" cy="7825"/>
            </a:xfrm>
            <a:custGeom>
              <a:avLst/>
              <a:gdLst/>
              <a:ahLst/>
              <a:cxnLst/>
              <a:rect l="l" t="t" r="r" b="b"/>
              <a:pathLst>
                <a:path w="465" h="313" extrusionOk="0">
                  <a:moveTo>
                    <a:pt x="286" y="0"/>
                  </a:moveTo>
                  <a:cubicBezTo>
                    <a:pt x="191" y="95"/>
                    <a:pt x="83" y="179"/>
                    <a:pt x="0" y="274"/>
                  </a:cubicBezTo>
                  <a:cubicBezTo>
                    <a:pt x="36" y="295"/>
                    <a:pt x="67" y="312"/>
                    <a:pt x="100" y="312"/>
                  </a:cubicBezTo>
                  <a:cubicBezTo>
                    <a:pt x="121" y="312"/>
                    <a:pt x="143" y="305"/>
                    <a:pt x="167" y="286"/>
                  </a:cubicBezTo>
                  <a:lnTo>
                    <a:pt x="429" y="286"/>
                  </a:lnTo>
                  <a:cubicBezTo>
                    <a:pt x="441" y="202"/>
                    <a:pt x="441" y="95"/>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32"/>
            <p:cNvSpPr/>
            <p:nvPr/>
          </p:nvSpPr>
          <p:spPr>
            <a:xfrm>
              <a:off x="5708725" y="1770575"/>
              <a:ext cx="11650" cy="7175"/>
            </a:xfrm>
            <a:custGeom>
              <a:avLst/>
              <a:gdLst/>
              <a:ahLst/>
              <a:cxnLst/>
              <a:rect l="l" t="t" r="r" b="b"/>
              <a:pathLst>
                <a:path w="466" h="287" extrusionOk="0">
                  <a:moveTo>
                    <a:pt x="168" y="1"/>
                  </a:moveTo>
                  <a:cubicBezTo>
                    <a:pt x="108" y="25"/>
                    <a:pt x="25" y="25"/>
                    <a:pt x="1" y="120"/>
                  </a:cubicBezTo>
                  <a:cubicBezTo>
                    <a:pt x="49" y="180"/>
                    <a:pt x="108" y="227"/>
                    <a:pt x="168" y="287"/>
                  </a:cubicBezTo>
                  <a:lnTo>
                    <a:pt x="418" y="287"/>
                  </a:lnTo>
                  <a:cubicBezTo>
                    <a:pt x="465" y="239"/>
                    <a:pt x="465" y="191"/>
                    <a:pt x="418" y="144"/>
                  </a:cubicBezTo>
                  <a:cubicBezTo>
                    <a:pt x="358" y="108"/>
                    <a:pt x="299" y="49"/>
                    <a:pt x="239" y="1"/>
                  </a:cubicBezTo>
                  <a:cubicBezTo>
                    <a:pt x="221" y="7"/>
                    <a:pt x="206" y="10"/>
                    <a:pt x="194" y="10"/>
                  </a:cubicBezTo>
                  <a:cubicBezTo>
                    <a:pt x="183" y="10"/>
                    <a:pt x="174" y="7"/>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32"/>
            <p:cNvSpPr/>
            <p:nvPr/>
          </p:nvSpPr>
          <p:spPr>
            <a:xfrm>
              <a:off x="5718250" y="1873875"/>
              <a:ext cx="8675" cy="8775"/>
            </a:xfrm>
            <a:custGeom>
              <a:avLst/>
              <a:gdLst/>
              <a:ahLst/>
              <a:cxnLst/>
              <a:rect l="l" t="t" r="r" b="b"/>
              <a:pathLst>
                <a:path w="347" h="351" extrusionOk="0">
                  <a:moveTo>
                    <a:pt x="180" y="0"/>
                  </a:moveTo>
                  <a:cubicBezTo>
                    <a:pt x="84" y="60"/>
                    <a:pt x="1" y="155"/>
                    <a:pt x="49" y="286"/>
                  </a:cubicBezTo>
                  <a:cubicBezTo>
                    <a:pt x="66" y="332"/>
                    <a:pt x="86" y="350"/>
                    <a:pt x="108" y="350"/>
                  </a:cubicBezTo>
                  <a:cubicBezTo>
                    <a:pt x="133" y="350"/>
                    <a:pt x="161" y="329"/>
                    <a:pt x="191" y="298"/>
                  </a:cubicBezTo>
                  <a:cubicBezTo>
                    <a:pt x="191" y="203"/>
                    <a:pt x="346" y="96"/>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32"/>
            <p:cNvSpPr/>
            <p:nvPr/>
          </p:nvSpPr>
          <p:spPr>
            <a:xfrm>
              <a:off x="5722425" y="2021200"/>
              <a:ext cx="8075" cy="6075"/>
            </a:xfrm>
            <a:custGeom>
              <a:avLst/>
              <a:gdLst/>
              <a:ahLst/>
              <a:cxnLst/>
              <a:rect l="l" t="t" r="r" b="b"/>
              <a:pathLst>
                <a:path w="323" h="243" extrusionOk="0">
                  <a:moveTo>
                    <a:pt x="167" y="1"/>
                  </a:moveTo>
                  <a:cubicBezTo>
                    <a:pt x="108" y="49"/>
                    <a:pt x="60" y="108"/>
                    <a:pt x="1" y="156"/>
                  </a:cubicBezTo>
                  <a:cubicBezTo>
                    <a:pt x="51" y="218"/>
                    <a:pt x="105" y="242"/>
                    <a:pt x="157" y="242"/>
                  </a:cubicBezTo>
                  <a:cubicBezTo>
                    <a:pt x="215" y="242"/>
                    <a:pt x="272" y="212"/>
                    <a:pt x="322" y="168"/>
                  </a:cubicBezTo>
                  <a:lnTo>
                    <a:pt x="286" y="132"/>
                  </a:lnTo>
                  <a:cubicBezTo>
                    <a:pt x="239" y="96"/>
                    <a:pt x="215" y="49"/>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32"/>
            <p:cNvSpPr/>
            <p:nvPr/>
          </p:nvSpPr>
          <p:spPr>
            <a:xfrm>
              <a:off x="5792375" y="1876250"/>
              <a:ext cx="4200" cy="3600"/>
            </a:xfrm>
            <a:custGeom>
              <a:avLst/>
              <a:gdLst/>
              <a:ahLst/>
              <a:cxnLst/>
              <a:rect l="l" t="t" r="r" b="b"/>
              <a:pathLst>
                <a:path w="168" h="144" extrusionOk="0">
                  <a:moveTo>
                    <a:pt x="155" y="1"/>
                  </a:moveTo>
                  <a:cubicBezTo>
                    <a:pt x="120" y="24"/>
                    <a:pt x="60" y="24"/>
                    <a:pt x="24" y="60"/>
                  </a:cubicBezTo>
                  <a:cubicBezTo>
                    <a:pt x="1" y="96"/>
                    <a:pt x="24" y="144"/>
                    <a:pt x="96" y="144"/>
                  </a:cubicBezTo>
                  <a:cubicBezTo>
                    <a:pt x="120" y="144"/>
                    <a:pt x="155" y="132"/>
                    <a:pt x="155" y="120"/>
                  </a:cubicBezTo>
                  <a:cubicBezTo>
                    <a:pt x="167" y="72"/>
                    <a:pt x="155" y="48"/>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32"/>
            <p:cNvSpPr/>
            <p:nvPr/>
          </p:nvSpPr>
          <p:spPr>
            <a:xfrm>
              <a:off x="5787625" y="1803950"/>
              <a:ext cx="7150" cy="4875"/>
            </a:xfrm>
            <a:custGeom>
              <a:avLst/>
              <a:gdLst/>
              <a:ahLst/>
              <a:cxnLst/>
              <a:rect l="l" t="t" r="r" b="b"/>
              <a:pathLst>
                <a:path w="286" h="195" extrusionOk="0">
                  <a:moveTo>
                    <a:pt x="89" y="0"/>
                  </a:moveTo>
                  <a:cubicBezTo>
                    <a:pt x="58" y="0"/>
                    <a:pt x="28" y="19"/>
                    <a:pt x="0" y="71"/>
                  </a:cubicBezTo>
                  <a:cubicBezTo>
                    <a:pt x="38" y="153"/>
                    <a:pt x="86" y="195"/>
                    <a:pt x="138" y="195"/>
                  </a:cubicBezTo>
                  <a:cubicBezTo>
                    <a:pt x="185" y="195"/>
                    <a:pt x="236" y="162"/>
                    <a:pt x="286" y="95"/>
                  </a:cubicBezTo>
                  <a:cubicBezTo>
                    <a:pt x="215" y="71"/>
                    <a:pt x="149" y="0"/>
                    <a:pt x="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32"/>
            <p:cNvSpPr/>
            <p:nvPr/>
          </p:nvSpPr>
          <p:spPr>
            <a:xfrm>
              <a:off x="5810250" y="2062575"/>
              <a:ext cx="4775" cy="4200"/>
            </a:xfrm>
            <a:custGeom>
              <a:avLst/>
              <a:gdLst/>
              <a:ahLst/>
              <a:cxnLst/>
              <a:rect l="l" t="t" r="r" b="b"/>
              <a:pathLst>
                <a:path w="191" h="168" extrusionOk="0">
                  <a:moveTo>
                    <a:pt x="155" y="1"/>
                  </a:moveTo>
                  <a:cubicBezTo>
                    <a:pt x="119" y="13"/>
                    <a:pt x="71" y="37"/>
                    <a:pt x="48" y="60"/>
                  </a:cubicBezTo>
                  <a:cubicBezTo>
                    <a:pt x="0" y="108"/>
                    <a:pt x="12" y="132"/>
                    <a:pt x="71" y="168"/>
                  </a:cubicBezTo>
                  <a:cubicBezTo>
                    <a:pt x="107" y="156"/>
                    <a:pt x="167" y="156"/>
                    <a:pt x="179" y="120"/>
                  </a:cubicBezTo>
                  <a:cubicBezTo>
                    <a:pt x="191" y="96"/>
                    <a:pt x="167" y="49"/>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32"/>
            <p:cNvSpPr/>
            <p:nvPr/>
          </p:nvSpPr>
          <p:spPr>
            <a:xfrm>
              <a:off x="5859650" y="1811375"/>
              <a:ext cx="7175" cy="5075"/>
            </a:xfrm>
            <a:custGeom>
              <a:avLst/>
              <a:gdLst/>
              <a:ahLst/>
              <a:cxnLst/>
              <a:rect l="l" t="t" r="r" b="b"/>
              <a:pathLst>
                <a:path w="287" h="203" extrusionOk="0">
                  <a:moveTo>
                    <a:pt x="155" y="0"/>
                  </a:moveTo>
                  <a:cubicBezTo>
                    <a:pt x="60" y="0"/>
                    <a:pt x="24" y="107"/>
                    <a:pt x="0" y="202"/>
                  </a:cubicBezTo>
                  <a:lnTo>
                    <a:pt x="239" y="202"/>
                  </a:lnTo>
                  <a:cubicBezTo>
                    <a:pt x="239" y="119"/>
                    <a:pt x="286"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32"/>
            <p:cNvSpPr/>
            <p:nvPr/>
          </p:nvSpPr>
          <p:spPr>
            <a:xfrm>
              <a:off x="5744150" y="1806025"/>
              <a:ext cx="11050" cy="3575"/>
            </a:xfrm>
            <a:custGeom>
              <a:avLst/>
              <a:gdLst/>
              <a:ahLst/>
              <a:cxnLst/>
              <a:rect l="l" t="t" r="r" b="b"/>
              <a:pathLst>
                <a:path w="442" h="143" extrusionOk="0">
                  <a:moveTo>
                    <a:pt x="268" y="0"/>
                  </a:moveTo>
                  <a:cubicBezTo>
                    <a:pt x="169" y="0"/>
                    <a:pt x="77" y="24"/>
                    <a:pt x="1" y="131"/>
                  </a:cubicBezTo>
                  <a:cubicBezTo>
                    <a:pt x="56" y="135"/>
                    <a:pt x="113" y="142"/>
                    <a:pt x="169" y="142"/>
                  </a:cubicBezTo>
                  <a:cubicBezTo>
                    <a:pt x="269" y="142"/>
                    <a:pt x="365" y="119"/>
                    <a:pt x="441" y="12"/>
                  </a:cubicBezTo>
                  <a:cubicBezTo>
                    <a:pt x="382" y="7"/>
                    <a:pt x="324"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32"/>
            <p:cNvSpPr/>
            <p:nvPr/>
          </p:nvSpPr>
          <p:spPr>
            <a:xfrm>
              <a:off x="6102825" y="1953025"/>
              <a:ext cx="11050" cy="3400"/>
            </a:xfrm>
            <a:custGeom>
              <a:avLst/>
              <a:gdLst/>
              <a:ahLst/>
              <a:cxnLst/>
              <a:rect l="l" t="t" r="r" b="b"/>
              <a:pathLst>
                <a:path w="442" h="136" extrusionOk="0">
                  <a:moveTo>
                    <a:pt x="111" y="0"/>
                  </a:moveTo>
                  <a:cubicBezTo>
                    <a:pt x="74" y="0"/>
                    <a:pt x="37" y="1"/>
                    <a:pt x="1" y="1"/>
                  </a:cubicBezTo>
                  <a:cubicBezTo>
                    <a:pt x="84" y="118"/>
                    <a:pt x="185" y="136"/>
                    <a:pt x="295" y="136"/>
                  </a:cubicBezTo>
                  <a:cubicBezTo>
                    <a:pt x="342" y="136"/>
                    <a:pt x="391" y="132"/>
                    <a:pt x="441" y="132"/>
                  </a:cubicBezTo>
                  <a:cubicBezTo>
                    <a:pt x="350" y="14"/>
                    <a:pt x="231" y="0"/>
                    <a:pt x="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32"/>
            <p:cNvSpPr/>
            <p:nvPr/>
          </p:nvSpPr>
          <p:spPr>
            <a:xfrm>
              <a:off x="6116825" y="1752425"/>
              <a:ext cx="12825" cy="5050"/>
            </a:xfrm>
            <a:custGeom>
              <a:avLst/>
              <a:gdLst/>
              <a:ahLst/>
              <a:cxnLst/>
              <a:rect l="l" t="t" r="r" b="b"/>
              <a:pathLst>
                <a:path w="513" h="202" extrusionOk="0">
                  <a:moveTo>
                    <a:pt x="0" y="1"/>
                  </a:moveTo>
                  <a:cubicBezTo>
                    <a:pt x="12" y="36"/>
                    <a:pt x="12" y="72"/>
                    <a:pt x="12" y="120"/>
                  </a:cubicBezTo>
                  <a:cubicBezTo>
                    <a:pt x="82" y="177"/>
                    <a:pt x="151" y="202"/>
                    <a:pt x="222" y="202"/>
                  </a:cubicBezTo>
                  <a:cubicBezTo>
                    <a:pt x="297" y="202"/>
                    <a:pt x="373" y="175"/>
                    <a:pt x="453" y="132"/>
                  </a:cubicBezTo>
                  <a:cubicBezTo>
                    <a:pt x="489" y="96"/>
                    <a:pt x="512" y="60"/>
                    <a:pt x="477" y="13"/>
                  </a:cubicBezTo>
                  <a:cubicBezTo>
                    <a:pt x="310" y="13"/>
                    <a:pt x="167"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32"/>
            <p:cNvSpPr/>
            <p:nvPr/>
          </p:nvSpPr>
          <p:spPr>
            <a:xfrm>
              <a:off x="6117425" y="1888450"/>
              <a:ext cx="6575" cy="5900"/>
            </a:xfrm>
            <a:custGeom>
              <a:avLst/>
              <a:gdLst/>
              <a:ahLst/>
              <a:cxnLst/>
              <a:rect l="l" t="t" r="r" b="b"/>
              <a:pathLst>
                <a:path w="263" h="236" extrusionOk="0">
                  <a:moveTo>
                    <a:pt x="0" y="1"/>
                  </a:moveTo>
                  <a:cubicBezTo>
                    <a:pt x="21" y="95"/>
                    <a:pt x="5" y="235"/>
                    <a:pt x="107" y="235"/>
                  </a:cubicBezTo>
                  <a:cubicBezTo>
                    <a:pt x="120" y="235"/>
                    <a:pt x="136" y="233"/>
                    <a:pt x="155" y="227"/>
                  </a:cubicBezTo>
                  <a:cubicBezTo>
                    <a:pt x="262" y="191"/>
                    <a:pt x="143" y="7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32"/>
            <p:cNvSpPr/>
            <p:nvPr/>
          </p:nvSpPr>
          <p:spPr>
            <a:xfrm>
              <a:off x="6056700" y="1846350"/>
              <a:ext cx="7475" cy="5825"/>
            </a:xfrm>
            <a:custGeom>
              <a:avLst/>
              <a:gdLst/>
              <a:ahLst/>
              <a:cxnLst/>
              <a:rect l="l" t="t" r="r" b="b"/>
              <a:pathLst>
                <a:path w="299" h="233" extrusionOk="0">
                  <a:moveTo>
                    <a:pt x="99" y="1"/>
                  </a:moveTo>
                  <a:cubicBezTo>
                    <a:pt x="12" y="1"/>
                    <a:pt x="11" y="133"/>
                    <a:pt x="0" y="208"/>
                  </a:cubicBezTo>
                  <a:cubicBezTo>
                    <a:pt x="36" y="232"/>
                    <a:pt x="84" y="232"/>
                    <a:pt x="143" y="232"/>
                  </a:cubicBezTo>
                  <a:cubicBezTo>
                    <a:pt x="143" y="149"/>
                    <a:pt x="298" y="30"/>
                    <a:pt x="131" y="6"/>
                  </a:cubicBezTo>
                  <a:cubicBezTo>
                    <a:pt x="119" y="2"/>
                    <a:pt x="109"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32"/>
            <p:cNvSpPr/>
            <p:nvPr/>
          </p:nvSpPr>
          <p:spPr>
            <a:xfrm>
              <a:off x="6045375" y="1951950"/>
              <a:ext cx="7475" cy="8275"/>
            </a:xfrm>
            <a:custGeom>
              <a:avLst/>
              <a:gdLst/>
              <a:ahLst/>
              <a:cxnLst/>
              <a:rect l="l" t="t" r="r" b="b"/>
              <a:pathLst>
                <a:path w="299" h="331" extrusionOk="0">
                  <a:moveTo>
                    <a:pt x="103" y="1"/>
                  </a:moveTo>
                  <a:cubicBezTo>
                    <a:pt x="71" y="1"/>
                    <a:pt x="36" y="7"/>
                    <a:pt x="1" y="21"/>
                  </a:cubicBezTo>
                  <a:cubicBezTo>
                    <a:pt x="60" y="128"/>
                    <a:pt x="108" y="235"/>
                    <a:pt x="168" y="330"/>
                  </a:cubicBezTo>
                  <a:cubicBezTo>
                    <a:pt x="215" y="330"/>
                    <a:pt x="251" y="330"/>
                    <a:pt x="299" y="318"/>
                  </a:cubicBezTo>
                  <a:lnTo>
                    <a:pt x="299" y="33"/>
                  </a:lnTo>
                  <a:cubicBezTo>
                    <a:pt x="251" y="21"/>
                    <a:pt x="215" y="21"/>
                    <a:pt x="168" y="9"/>
                  </a:cubicBezTo>
                  <a:cubicBezTo>
                    <a:pt x="148" y="4"/>
                    <a:pt x="126" y="1"/>
                    <a:pt x="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32"/>
            <p:cNvSpPr/>
            <p:nvPr/>
          </p:nvSpPr>
          <p:spPr>
            <a:xfrm>
              <a:off x="5998950" y="2083925"/>
              <a:ext cx="11050" cy="5550"/>
            </a:xfrm>
            <a:custGeom>
              <a:avLst/>
              <a:gdLst/>
              <a:ahLst/>
              <a:cxnLst/>
              <a:rect l="l" t="t" r="r" b="b"/>
              <a:pathLst>
                <a:path w="442" h="222" extrusionOk="0">
                  <a:moveTo>
                    <a:pt x="283" y="0"/>
                  </a:moveTo>
                  <a:cubicBezTo>
                    <a:pt x="230" y="0"/>
                    <a:pt x="180" y="24"/>
                    <a:pt x="143" y="76"/>
                  </a:cubicBezTo>
                  <a:lnTo>
                    <a:pt x="1" y="76"/>
                  </a:lnTo>
                  <a:cubicBezTo>
                    <a:pt x="77" y="203"/>
                    <a:pt x="178" y="221"/>
                    <a:pt x="290" y="221"/>
                  </a:cubicBezTo>
                  <a:cubicBezTo>
                    <a:pt x="335" y="221"/>
                    <a:pt x="382" y="218"/>
                    <a:pt x="429" y="218"/>
                  </a:cubicBezTo>
                  <a:cubicBezTo>
                    <a:pt x="429" y="171"/>
                    <a:pt x="441" y="135"/>
                    <a:pt x="441" y="88"/>
                  </a:cubicBezTo>
                  <a:lnTo>
                    <a:pt x="382" y="28"/>
                  </a:lnTo>
                  <a:cubicBezTo>
                    <a:pt x="349" y="10"/>
                    <a:pt x="316" y="0"/>
                    <a:pt x="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32"/>
            <p:cNvSpPr/>
            <p:nvPr/>
          </p:nvSpPr>
          <p:spPr>
            <a:xfrm>
              <a:off x="5453950" y="1877750"/>
              <a:ext cx="10425" cy="3400"/>
            </a:xfrm>
            <a:custGeom>
              <a:avLst/>
              <a:gdLst/>
              <a:ahLst/>
              <a:cxnLst/>
              <a:rect l="l" t="t" r="r" b="b"/>
              <a:pathLst>
                <a:path w="417" h="136" extrusionOk="0">
                  <a:moveTo>
                    <a:pt x="0" y="0"/>
                  </a:moveTo>
                  <a:lnTo>
                    <a:pt x="0" y="0"/>
                  </a:lnTo>
                  <a:cubicBezTo>
                    <a:pt x="67" y="91"/>
                    <a:pt x="133" y="136"/>
                    <a:pt x="203" y="136"/>
                  </a:cubicBezTo>
                  <a:cubicBezTo>
                    <a:pt x="271" y="136"/>
                    <a:pt x="341" y="94"/>
                    <a:pt x="417" y="12"/>
                  </a:cubicBezTo>
                  <a:cubicBezTo>
                    <a:pt x="274" y="12"/>
                    <a:pt x="131"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32"/>
            <p:cNvSpPr/>
            <p:nvPr/>
          </p:nvSpPr>
          <p:spPr>
            <a:xfrm>
              <a:off x="5472100" y="1974475"/>
              <a:ext cx="10450" cy="5125"/>
            </a:xfrm>
            <a:custGeom>
              <a:avLst/>
              <a:gdLst/>
              <a:ahLst/>
              <a:cxnLst/>
              <a:rect l="l" t="t" r="r" b="b"/>
              <a:pathLst>
                <a:path w="418" h="205" extrusionOk="0">
                  <a:moveTo>
                    <a:pt x="209" y="1"/>
                  </a:moveTo>
                  <a:cubicBezTo>
                    <a:pt x="137" y="1"/>
                    <a:pt x="66" y="48"/>
                    <a:pt x="1" y="144"/>
                  </a:cubicBezTo>
                  <a:cubicBezTo>
                    <a:pt x="40" y="189"/>
                    <a:pt x="86" y="205"/>
                    <a:pt x="135" y="205"/>
                  </a:cubicBezTo>
                  <a:cubicBezTo>
                    <a:pt x="189" y="205"/>
                    <a:pt x="248" y="186"/>
                    <a:pt x="310" y="167"/>
                  </a:cubicBezTo>
                  <a:cubicBezTo>
                    <a:pt x="320" y="171"/>
                    <a:pt x="329" y="172"/>
                    <a:pt x="339" y="172"/>
                  </a:cubicBezTo>
                  <a:cubicBezTo>
                    <a:pt x="365" y="172"/>
                    <a:pt x="391" y="161"/>
                    <a:pt x="417" y="144"/>
                  </a:cubicBezTo>
                  <a:cubicBezTo>
                    <a:pt x="352" y="48"/>
                    <a:pt x="280" y="1"/>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32"/>
            <p:cNvSpPr/>
            <p:nvPr/>
          </p:nvSpPr>
          <p:spPr>
            <a:xfrm>
              <a:off x="5579550" y="1976775"/>
              <a:ext cx="6875" cy="4775"/>
            </a:xfrm>
            <a:custGeom>
              <a:avLst/>
              <a:gdLst/>
              <a:ahLst/>
              <a:cxnLst/>
              <a:rect l="l" t="t" r="r" b="b"/>
              <a:pathLst>
                <a:path w="275" h="191" extrusionOk="0">
                  <a:moveTo>
                    <a:pt x="96" y="1"/>
                  </a:moveTo>
                  <a:cubicBezTo>
                    <a:pt x="85" y="1"/>
                    <a:pt x="73" y="2"/>
                    <a:pt x="60" y="4"/>
                  </a:cubicBezTo>
                  <a:cubicBezTo>
                    <a:pt x="36" y="4"/>
                    <a:pt x="13" y="111"/>
                    <a:pt x="1" y="171"/>
                  </a:cubicBezTo>
                  <a:cubicBezTo>
                    <a:pt x="56" y="185"/>
                    <a:pt x="108" y="190"/>
                    <a:pt x="161" y="190"/>
                  </a:cubicBezTo>
                  <a:cubicBezTo>
                    <a:pt x="198" y="190"/>
                    <a:pt x="235" y="187"/>
                    <a:pt x="275" y="183"/>
                  </a:cubicBezTo>
                  <a:cubicBezTo>
                    <a:pt x="242" y="96"/>
                    <a:pt x="200"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32"/>
            <p:cNvSpPr/>
            <p:nvPr/>
          </p:nvSpPr>
          <p:spPr>
            <a:xfrm>
              <a:off x="5503950" y="1766750"/>
              <a:ext cx="11025" cy="2975"/>
            </a:xfrm>
            <a:custGeom>
              <a:avLst/>
              <a:gdLst/>
              <a:ahLst/>
              <a:cxnLst/>
              <a:rect l="l" t="t" r="r" b="b"/>
              <a:pathLst>
                <a:path w="441" h="119" extrusionOk="0">
                  <a:moveTo>
                    <a:pt x="221" y="1"/>
                  </a:moveTo>
                  <a:cubicBezTo>
                    <a:pt x="146" y="1"/>
                    <a:pt x="73" y="39"/>
                    <a:pt x="0" y="118"/>
                  </a:cubicBezTo>
                  <a:cubicBezTo>
                    <a:pt x="143" y="118"/>
                    <a:pt x="286" y="118"/>
                    <a:pt x="441" y="106"/>
                  </a:cubicBezTo>
                  <a:cubicBezTo>
                    <a:pt x="365" y="36"/>
                    <a:pt x="292"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32"/>
            <p:cNvSpPr/>
            <p:nvPr/>
          </p:nvSpPr>
          <p:spPr>
            <a:xfrm>
              <a:off x="5396200" y="1993225"/>
              <a:ext cx="7475" cy="4825"/>
            </a:xfrm>
            <a:custGeom>
              <a:avLst/>
              <a:gdLst/>
              <a:ahLst/>
              <a:cxnLst/>
              <a:rect l="l" t="t" r="r" b="b"/>
              <a:pathLst>
                <a:path w="299" h="193" extrusionOk="0">
                  <a:moveTo>
                    <a:pt x="154" y="1"/>
                  </a:moveTo>
                  <a:cubicBezTo>
                    <a:pt x="105" y="1"/>
                    <a:pt x="54" y="36"/>
                    <a:pt x="0" y="108"/>
                  </a:cubicBezTo>
                  <a:cubicBezTo>
                    <a:pt x="69" y="123"/>
                    <a:pt x="129" y="193"/>
                    <a:pt x="190" y="193"/>
                  </a:cubicBezTo>
                  <a:cubicBezTo>
                    <a:pt x="225" y="193"/>
                    <a:pt x="260" y="172"/>
                    <a:pt x="298" y="108"/>
                  </a:cubicBezTo>
                  <a:cubicBezTo>
                    <a:pt x="250" y="36"/>
                    <a:pt x="203"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32"/>
            <p:cNvSpPr/>
            <p:nvPr/>
          </p:nvSpPr>
          <p:spPr>
            <a:xfrm>
              <a:off x="5428650" y="1995325"/>
              <a:ext cx="7150" cy="9550"/>
            </a:xfrm>
            <a:custGeom>
              <a:avLst/>
              <a:gdLst/>
              <a:ahLst/>
              <a:cxnLst/>
              <a:rect l="l" t="t" r="r" b="b"/>
              <a:pathLst>
                <a:path w="286" h="382" extrusionOk="0">
                  <a:moveTo>
                    <a:pt x="155" y="0"/>
                  </a:moveTo>
                  <a:cubicBezTo>
                    <a:pt x="95" y="60"/>
                    <a:pt x="60" y="119"/>
                    <a:pt x="0" y="179"/>
                  </a:cubicBezTo>
                  <a:cubicBezTo>
                    <a:pt x="0" y="262"/>
                    <a:pt x="84" y="262"/>
                    <a:pt x="143" y="322"/>
                  </a:cubicBezTo>
                  <a:cubicBezTo>
                    <a:pt x="167" y="333"/>
                    <a:pt x="191" y="369"/>
                    <a:pt x="215" y="381"/>
                  </a:cubicBezTo>
                  <a:cubicBezTo>
                    <a:pt x="250" y="357"/>
                    <a:pt x="262" y="345"/>
                    <a:pt x="286" y="322"/>
                  </a:cubicBezTo>
                  <a:cubicBezTo>
                    <a:pt x="286" y="238"/>
                    <a:pt x="274" y="131"/>
                    <a:pt x="274" y="48"/>
                  </a:cubicBezTo>
                  <a:cubicBezTo>
                    <a:pt x="238" y="24"/>
                    <a:pt x="203" y="12"/>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32"/>
            <p:cNvSpPr/>
            <p:nvPr/>
          </p:nvSpPr>
          <p:spPr>
            <a:xfrm>
              <a:off x="5446800" y="1845000"/>
              <a:ext cx="7175" cy="7875"/>
            </a:xfrm>
            <a:custGeom>
              <a:avLst/>
              <a:gdLst/>
              <a:ahLst/>
              <a:cxnLst/>
              <a:rect l="l" t="t" r="r" b="b"/>
              <a:pathLst>
                <a:path w="287" h="315" extrusionOk="0">
                  <a:moveTo>
                    <a:pt x="143" y="0"/>
                  </a:moveTo>
                  <a:cubicBezTo>
                    <a:pt x="108" y="12"/>
                    <a:pt x="48" y="12"/>
                    <a:pt x="0" y="24"/>
                  </a:cubicBezTo>
                  <a:cubicBezTo>
                    <a:pt x="0" y="143"/>
                    <a:pt x="48" y="251"/>
                    <a:pt x="167" y="310"/>
                  </a:cubicBezTo>
                  <a:cubicBezTo>
                    <a:pt x="177" y="313"/>
                    <a:pt x="186" y="315"/>
                    <a:pt x="196" y="315"/>
                  </a:cubicBezTo>
                  <a:cubicBezTo>
                    <a:pt x="223" y="315"/>
                    <a:pt x="251" y="304"/>
                    <a:pt x="286" y="286"/>
                  </a:cubicBezTo>
                  <a:cubicBezTo>
                    <a:pt x="239" y="191"/>
                    <a:pt x="191" y="8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32"/>
            <p:cNvSpPr/>
            <p:nvPr/>
          </p:nvSpPr>
          <p:spPr>
            <a:xfrm>
              <a:off x="5658125" y="1791575"/>
              <a:ext cx="10450" cy="3575"/>
            </a:xfrm>
            <a:custGeom>
              <a:avLst/>
              <a:gdLst/>
              <a:ahLst/>
              <a:cxnLst/>
              <a:rect l="l" t="t" r="r" b="b"/>
              <a:pathLst>
                <a:path w="418" h="143" extrusionOk="0">
                  <a:moveTo>
                    <a:pt x="155" y="1"/>
                  </a:moveTo>
                  <a:cubicBezTo>
                    <a:pt x="103" y="1"/>
                    <a:pt x="51" y="6"/>
                    <a:pt x="1" y="6"/>
                  </a:cubicBezTo>
                  <a:cubicBezTo>
                    <a:pt x="71" y="123"/>
                    <a:pt x="161" y="143"/>
                    <a:pt x="258" y="143"/>
                  </a:cubicBezTo>
                  <a:cubicBezTo>
                    <a:pt x="310" y="143"/>
                    <a:pt x="364" y="137"/>
                    <a:pt x="418" y="137"/>
                  </a:cubicBezTo>
                  <a:cubicBezTo>
                    <a:pt x="348" y="21"/>
                    <a:pt x="25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32"/>
            <p:cNvSpPr/>
            <p:nvPr/>
          </p:nvSpPr>
          <p:spPr>
            <a:xfrm>
              <a:off x="5633125" y="1769175"/>
              <a:ext cx="10750" cy="4500"/>
            </a:xfrm>
            <a:custGeom>
              <a:avLst/>
              <a:gdLst/>
              <a:ahLst/>
              <a:cxnLst/>
              <a:rect l="l" t="t" r="r" b="b"/>
              <a:pathLst>
                <a:path w="430" h="180" extrusionOk="0">
                  <a:moveTo>
                    <a:pt x="211" y="0"/>
                  </a:moveTo>
                  <a:cubicBezTo>
                    <a:pt x="138" y="0"/>
                    <a:pt x="66" y="15"/>
                    <a:pt x="1" y="45"/>
                  </a:cubicBezTo>
                  <a:cubicBezTo>
                    <a:pt x="81" y="131"/>
                    <a:pt x="154" y="179"/>
                    <a:pt x="227" y="179"/>
                  </a:cubicBezTo>
                  <a:cubicBezTo>
                    <a:pt x="294" y="179"/>
                    <a:pt x="360" y="137"/>
                    <a:pt x="429" y="45"/>
                  </a:cubicBezTo>
                  <a:cubicBezTo>
                    <a:pt x="358" y="15"/>
                    <a:pt x="284"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32"/>
            <p:cNvSpPr/>
            <p:nvPr/>
          </p:nvSpPr>
          <p:spPr>
            <a:xfrm>
              <a:off x="5647725" y="1769400"/>
              <a:ext cx="7450" cy="3925"/>
            </a:xfrm>
            <a:custGeom>
              <a:avLst/>
              <a:gdLst/>
              <a:ahLst/>
              <a:cxnLst/>
              <a:rect l="l" t="t" r="r" b="b"/>
              <a:pathLst>
                <a:path w="298" h="157" extrusionOk="0">
                  <a:moveTo>
                    <a:pt x="107" y="0"/>
                  </a:moveTo>
                  <a:cubicBezTo>
                    <a:pt x="60" y="0"/>
                    <a:pt x="24" y="0"/>
                    <a:pt x="0" y="36"/>
                  </a:cubicBezTo>
                  <a:cubicBezTo>
                    <a:pt x="32" y="111"/>
                    <a:pt x="103" y="157"/>
                    <a:pt x="194" y="157"/>
                  </a:cubicBezTo>
                  <a:cubicBezTo>
                    <a:pt x="205" y="157"/>
                    <a:pt x="215" y="156"/>
                    <a:pt x="226" y="155"/>
                  </a:cubicBezTo>
                  <a:cubicBezTo>
                    <a:pt x="250" y="155"/>
                    <a:pt x="262" y="107"/>
                    <a:pt x="298" y="72"/>
                  </a:cubicBezTo>
                  <a:cubicBezTo>
                    <a:pt x="238" y="48"/>
                    <a:pt x="167" y="36"/>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32"/>
            <p:cNvSpPr/>
            <p:nvPr/>
          </p:nvSpPr>
          <p:spPr>
            <a:xfrm>
              <a:off x="5593250" y="1732700"/>
              <a:ext cx="7450" cy="8750"/>
            </a:xfrm>
            <a:custGeom>
              <a:avLst/>
              <a:gdLst/>
              <a:ahLst/>
              <a:cxnLst/>
              <a:rect l="l" t="t" r="r" b="b"/>
              <a:pathLst>
                <a:path w="298" h="350" extrusionOk="0">
                  <a:moveTo>
                    <a:pt x="164" y="1"/>
                  </a:moveTo>
                  <a:cubicBezTo>
                    <a:pt x="112" y="1"/>
                    <a:pt x="58" y="24"/>
                    <a:pt x="0" y="75"/>
                  </a:cubicBezTo>
                  <a:lnTo>
                    <a:pt x="0" y="349"/>
                  </a:lnTo>
                  <a:cubicBezTo>
                    <a:pt x="48" y="337"/>
                    <a:pt x="108" y="337"/>
                    <a:pt x="155" y="337"/>
                  </a:cubicBezTo>
                  <a:cubicBezTo>
                    <a:pt x="215" y="254"/>
                    <a:pt x="262" y="147"/>
                    <a:pt x="298" y="51"/>
                  </a:cubicBezTo>
                  <a:cubicBezTo>
                    <a:pt x="254" y="18"/>
                    <a:pt x="210"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32"/>
            <p:cNvSpPr/>
            <p:nvPr/>
          </p:nvSpPr>
          <p:spPr>
            <a:xfrm>
              <a:off x="5603675" y="1910775"/>
              <a:ext cx="8350" cy="6275"/>
            </a:xfrm>
            <a:custGeom>
              <a:avLst/>
              <a:gdLst/>
              <a:ahLst/>
              <a:cxnLst/>
              <a:rect l="l" t="t" r="r" b="b"/>
              <a:pathLst>
                <a:path w="334" h="251" extrusionOk="0">
                  <a:moveTo>
                    <a:pt x="201" y="0"/>
                  </a:moveTo>
                  <a:cubicBezTo>
                    <a:pt x="172" y="0"/>
                    <a:pt x="141" y="14"/>
                    <a:pt x="107" y="48"/>
                  </a:cubicBezTo>
                  <a:cubicBezTo>
                    <a:pt x="0" y="132"/>
                    <a:pt x="60" y="203"/>
                    <a:pt x="167" y="251"/>
                  </a:cubicBezTo>
                  <a:cubicBezTo>
                    <a:pt x="226" y="203"/>
                    <a:pt x="274" y="156"/>
                    <a:pt x="333" y="108"/>
                  </a:cubicBezTo>
                  <a:cubicBezTo>
                    <a:pt x="295" y="47"/>
                    <a:pt x="252"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32"/>
            <p:cNvSpPr/>
            <p:nvPr/>
          </p:nvSpPr>
          <p:spPr>
            <a:xfrm>
              <a:off x="6095700" y="1895900"/>
              <a:ext cx="7450" cy="2375"/>
            </a:xfrm>
            <a:custGeom>
              <a:avLst/>
              <a:gdLst/>
              <a:ahLst/>
              <a:cxnLst/>
              <a:rect l="l" t="t" r="r" b="b"/>
              <a:pathLst>
                <a:path w="298" h="95" extrusionOk="0">
                  <a:moveTo>
                    <a:pt x="0" y="0"/>
                  </a:moveTo>
                  <a:cubicBezTo>
                    <a:pt x="55" y="61"/>
                    <a:pt x="104" y="94"/>
                    <a:pt x="152" y="94"/>
                  </a:cubicBezTo>
                  <a:cubicBezTo>
                    <a:pt x="199" y="94"/>
                    <a:pt x="245" y="6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32"/>
            <p:cNvSpPr/>
            <p:nvPr/>
          </p:nvSpPr>
          <p:spPr>
            <a:xfrm>
              <a:off x="6067425" y="1776950"/>
              <a:ext cx="3275" cy="5700"/>
            </a:xfrm>
            <a:custGeom>
              <a:avLst/>
              <a:gdLst/>
              <a:ahLst/>
              <a:cxnLst/>
              <a:rect l="l" t="t" r="r" b="b"/>
              <a:pathLst>
                <a:path w="131" h="228" extrusionOk="0">
                  <a:moveTo>
                    <a:pt x="43" y="1"/>
                  </a:moveTo>
                  <a:cubicBezTo>
                    <a:pt x="28" y="1"/>
                    <a:pt x="13" y="4"/>
                    <a:pt x="0" y="8"/>
                  </a:cubicBezTo>
                  <a:cubicBezTo>
                    <a:pt x="0" y="67"/>
                    <a:pt x="0" y="163"/>
                    <a:pt x="24" y="210"/>
                  </a:cubicBezTo>
                  <a:cubicBezTo>
                    <a:pt x="35" y="222"/>
                    <a:pt x="49" y="227"/>
                    <a:pt x="63" y="227"/>
                  </a:cubicBezTo>
                  <a:cubicBezTo>
                    <a:pt x="93" y="227"/>
                    <a:pt x="123" y="203"/>
                    <a:pt x="131" y="163"/>
                  </a:cubicBezTo>
                  <a:lnTo>
                    <a:pt x="131" y="32"/>
                  </a:lnTo>
                  <a:cubicBezTo>
                    <a:pt x="101" y="9"/>
                    <a:pt x="71" y="1"/>
                    <a:pt x="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32"/>
            <p:cNvSpPr/>
            <p:nvPr/>
          </p:nvSpPr>
          <p:spPr>
            <a:xfrm>
              <a:off x="6128125" y="1928950"/>
              <a:ext cx="6875" cy="2700"/>
            </a:xfrm>
            <a:custGeom>
              <a:avLst/>
              <a:gdLst/>
              <a:ahLst/>
              <a:cxnLst/>
              <a:rect l="l" t="t" r="r" b="b"/>
              <a:pathLst>
                <a:path w="275" h="108" extrusionOk="0">
                  <a:moveTo>
                    <a:pt x="142" y="0"/>
                  </a:moveTo>
                  <a:cubicBezTo>
                    <a:pt x="96" y="0"/>
                    <a:pt x="49" y="36"/>
                    <a:pt x="1" y="107"/>
                  </a:cubicBezTo>
                  <a:lnTo>
                    <a:pt x="275" y="107"/>
                  </a:lnTo>
                  <a:cubicBezTo>
                    <a:pt x="233" y="36"/>
                    <a:pt x="188"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32"/>
            <p:cNvSpPr/>
            <p:nvPr/>
          </p:nvSpPr>
          <p:spPr>
            <a:xfrm>
              <a:off x="6106400" y="1885525"/>
              <a:ext cx="7475" cy="2950"/>
            </a:xfrm>
            <a:custGeom>
              <a:avLst/>
              <a:gdLst/>
              <a:ahLst/>
              <a:cxnLst/>
              <a:rect l="l" t="t" r="r" b="b"/>
              <a:pathLst>
                <a:path w="299" h="118" extrusionOk="0">
                  <a:moveTo>
                    <a:pt x="152" y="0"/>
                  </a:moveTo>
                  <a:cubicBezTo>
                    <a:pt x="104" y="0"/>
                    <a:pt x="55" y="39"/>
                    <a:pt x="1" y="106"/>
                  </a:cubicBezTo>
                  <a:cubicBezTo>
                    <a:pt x="108" y="118"/>
                    <a:pt x="191" y="118"/>
                    <a:pt x="298" y="118"/>
                  </a:cubicBezTo>
                  <a:cubicBezTo>
                    <a:pt x="246" y="36"/>
                    <a:pt x="199" y="0"/>
                    <a:pt x="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32"/>
            <p:cNvSpPr/>
            <p:nvPr/>
          </p:nvSpPr>
          <p:spPr>
            <a:xfrm>
              <a:off x="6120175" y="1848250"/>
              <a:ext cx="5000" cy="4525"/>
            </a:xfrm>
            <a:custGeom>
              <a:avLst/>
              <a:gdLst/>
              <a:ahLst/>
              <a:cxnLst/>
              <a:rect l="l" t="t" r="r" b="b"/>
              <a:pathLst>
                <a:path w="200" h="181" extrusionOk="0">
                  <a:moveTo>
                    <a:pt x="121" y="1"/>
                  </a:moveTo>
                  <a:cubicBezTo>
                    <a:pt x="1" y="1"/>
                    <a:pt x="33" y="112"/>
                    <a:pt x="21" y="180"/>
                  </a:cubicBezTo>
                  <a:lnTo>
                    <a:pt x="200" y="180"/>
                  </a:lnTo>
                  <a:cubicBezTo>
                    <a:pt x="176" y="121"/>
                    <a:pt x="164" y="1"/>
                    <a:pt x="140" y="1"/>
                  </a:cubicBezTo>
                  <a:cubicBezTo>
                    <a:pt x="134" y="1"/>
                    <a:pt x="127"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32"/>
            <p:cNvSpPr/>
            <p:nvPr/>
          </p:nvSpPr>
          <p:spPr>
            <a:xfrm>
              <a:off x="5808750" y="1988775"/>
              <a:ext cx="7475" cy="3375"/>
            </a:xfrm>
            <a:custGeom>
              <a:avLst/>
              <a:gdLst/>
              <a:ahLst/>
              <a:cxnLst/>
              <a:rect l="l" t="t" r="r" b="b"/>
              <a:pathLst>
                <a:path w="299" h="135" extrusionOk="0">
                  <a:moveTo>
                    <a:pt x="110" y="0"/>
                  </a:moveTo>
                  <a:cubicBezTo>
                    <a:pt x="75" y="0"/>
                    <a:pt x="38" y="5"/>
                    <a:pt x="0" y="12"/>
                  </a:cubicBezTo>
                  <a:cubicBezTo>
                    <a:pt x="58" y="109"/>
                    <a:pt x="140" y="135"/>
                    <a:pt x="232" y="135"/>
                  </a:cubicBezTo>
                  <a:cubicBezTo>
                    <a:pt x="254" y="135"/>
                    <a:pt x="276" y="133"/>
                    <a:pt x="298" y="131"/>
                  </a:cubicBezTo>
                  <a:cubicBezTo>
                    <a:pt x="264" y="30"/>
                    <a:pt x="194" y="0"/>
                    <a:pt x="1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32"/>
            <p:cNvSpPr/>
            <p:nvPr/>
          </p:nvSpPr>
          <p:spPr>
            <a:xfrm>
              <a:off x="5822450" y="1806300"/>
              <a:ext cx="8350" cy="3300"/>
            </a:xfrm>
            <a:custGeom>
              <a:avLst/>
              <a:gdLst/>
              <a:ahLst/>
              <a:cxnLst/>
              <a:rect l="l" t="t" r="r" b="b"/>
              <a:pathLst>
                <a:path w="334" h="132" extrusionOk="0">
                  <a:moveTo>
                    <a:pt x="0" y="1"/>
                  </a:moveTo>
                  <a:cubicBezTo>
                    <a:pt x="24" y="36"/>
                    <a:pt x="24" y="84"/>
                    <a:pt x="24" y="132"/>
                  </a:cubicBezTo>
                  <a:lnTo>
                    <a:pt x="167" y="132"/>
                  </a:lnTo>
                  <a:cubicBezTo>
                    <a:pt x="226" y="84"/>
                    <a:pt x="274" y="48"/>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32"/>
            <p:cNvSpPr/>
            <p:nvPr/>
          </p:nvSpPr>
          <p:spPr>
            <a:xfrm>
              <a:off x="5816200" y="1991600"/>
              <a:ext cx="7150" cy="4325"/>
            </a:xfrm>
            <a:custGeom>
              <a:avLst/>
              <a:gdLst/>
              <a:ahLst/>
              <a:cxnLst/>
              <a:rect l="l" t="t" r="r" b="b"/>
              <a:pathLst>
                <a:path w="286" h="173" extrusionOk="0">
                  <a:moveTo>
                    <a:pt x="54" y="0"/>
                  </a:moveTo>
                  <a:cubicBezTo>
                    <a:pt x="36" y="0"/>
                    <a:pt x="18" y="6"/>
                    <a:pt x="0" y="18"/>
                  </a:cubicBezTo>
                  <a:cubicBezTo>
                    <a:pt x="48" y="149"/>
                    <a:pt x="167" y="173"/>
                    <a:pt x="286" y="173"/>
                  </a:cubicBezTo>
                  <a:cubicBezTo>
                    <a:pt x="226" y="113"/>
                    <a:pt x="167" y="78"/>
                    <a:pt x="107" y="18"/>
                  </a:cubicBezTo>
                  <a:cubicBezTo>
                    <a:pt x="89" y="6"/>
                    <a:pt x="72"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32"/>
            <p:cNvSpPr/>
            <p:nvPr/>
          </p:nvSpPr>
          <p:spPr>
            <a:xfrm>
              <a:off x="5866200" y="1989075"/>
              <a:ext cx="6575" cy="2725"/>
            </a:xfrm>
            <a:custGeom>
              <a:avLst/>
              <a:gdLst/>
              <a:ahLst/>
              <a:cxnLst/>
              <a:rect l="l" t="t" r="r" b="b"/>
              <a:pathLst>
                <a:path w="263" h="109" extrusionOk="0">
                  <a:moveTo>
                    <a:pt x="0" y="0"/>
                  </a:moveTo>
                  <a:cubicBezTo>
                    <a:pt x="43" y="73"/>
                    <a:pt x="89" y="109"/>
                    <a:pt x="134" y="109"/>
                  </a:cubicBezTo>
                  <a:cubicBezTo>
                    <a:pt x="178" y="109"/>
                    <a:pt x="222" y="76"/>
                    <a:pt x="262" y="12"/>
                  </a:cubicBezTo>
                  <a:cubicBezTo>
                    <a:pt x="191" y="12"/>
                    <a:pt x="9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32"/>
            <p:cNvSpPr/>
            <p:nvPr/>
          </p:nvSpPr>
          <p:spPr>
            <a:xfrm>
              <a:off x="5565575" y="1948275"/>
              <a:ext cx="3575" cy="4500"/>
            </a:xfrm>
            <a:custGeom>
              <a:avLst/>
              <a:gdLst/>
              <a:ahLst/>
              <a:cxnLst/>
              <a:rect l="l" t="t" r="r" b="b"/>
              <a:pathLst>
                <a:path w="143" h="180" extrusionOk="0">
                  <a:moveTo>
                    <a:pt x="24" y="1"/>
                  </a:moveTo>
                  <a:cubicBezTo>
                    <a:pt x="24" y="1"/>
                    <a:pt x="12" y="108"/>
                    <a:pt x="0" y="168"/>
                  </a:cubicBezTo>
                  <a:cubicBezTo>
                    <a:pt x="24" y="180"/>
                    <a:pt x="72" y="180"/>
                    <a:pt x="95" y="180"/>
                  </a:cubicBezTo>
                  <a:cubicBezTo>
                    <a:pt x="83" y="108"/>
                    <a:pt x="143" y="1"/>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32"/>
            <p:cNvSpPr/>
            <p:nvPr/>
          </p:nvSpPr>
          <p:spPr>
            <a:xfrm>
              <a:off x="5536400" y="1873875"/>
              <a:ext cx="3300" cy="6875"/>
            </a:xfrm>
            <a:custGeom>
              <a:avLst/>
              <a:gdLst/>
              <a:ahLst/>
              <a:cxnLst/>
              <a:rect l="l" t="t" r="r" b="b"/>
              <a:pathLst>
                <a:path w="132" h="275" extrusionOk="0">
                  <a:moveTo>
                    <a:pt x="0" y="0"/>
                  </a:moveTo>
                  <a:lnTo>
                    <a:pt x="48" y="274"/>
                  </a:lnTo>
                  <a:cubicBezTo>
                    <a:pt x="119" y="215"/>
                    <a:pt x="131" y="143"/>
                    <a:pt x="131" y="36"/>
                  </a:cubicBezTo>
                  <a:cubicBezTo>
                    <a:pt x="96" y="36"/>
                    <a:pt x="48"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32"/>
            <p:cNvSpPr/>
            <p:nvPr/>
          </p:nvSpPr>
          <p:spPr>
            <a:xfrm>
              <a:off x="5549200" y="1941750"/>
              <a:ext cx="4775" cy="3475"/>
            </a:xfrm>
            <a:custGeom>
              <a:avLst/>
              <a:gdLst/>
              <a:ahLst/>
              <a:cxnLst/>
              <a:rect l="l" t="t" r="r" b="b"/>
              <a:pathLst>
                <a:path w="191" h="139" extrusionOk="0">
                  <a:moveTo>
                    <a:pt x="60" y="0"/>
                  </a:moveTo>
                  <a:cubicBezTo>
                    <a:pt x="36" y="48"/>
                    <a:pt x="0" y="107"/>
                    <a:pt x="0" y="107"/>
                  </a:cubicBezTo>
                  <a:cubicBezTo>
                    <a:pt x="29" y="129"/>
                    <a:pt x="54" y="139"/>
                    <a:pt x="76" y="139"/>
                  </a:cubicBezTo>
                  <a:cubicBezTo>
                    <a:pt x="125" y="139"/>
                    <a:pt x="158" y="90"/>
                    <a:pt x="191" y="24"/>
                  </a:cubicBezTo>
                  <a:cubicBezTo>
                    <a:pt x="143" y="24"/>
                    <a:pt x="95" y="1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32"/>
            <p:cNvSpPr/>
            <p:nvPr/>
          </p:nvSpPr>
          <p:spPr>
            <a:xfrm>
              <a:off x="5733750" y="1806600"/>
              <a:ext cx="6850" cy="3000"/>
            </a:xfrm>
            <a:custGeom>
              <a:avLst/>
              <a:gdLst/>
              <a:ahLst/>
              <a:cxnLst/>
              <a:rect l="l" t="t" r="r" b="b"/>
              <a:pathLst>
                <a:path w="274" h="120" extrusionOk="0">
                  <a:moveTo>
                    <a:pt x="128" y="1"/>
                  </a:moveTo>
                  <a:cubicBezTo>
                    <a:pt x="80" y="1"/>
                    <a:pt x="36" y="36"/>
                    <a:pt x="0" y="120"/>
                  </a:cubicBezTo>
                  <a:cubicBezTo>
                    <a:pt x="83" y="108"/>
                    <a:pt x="191" y="108"/>
                    <a:pt x="274" y="96"/>
                  </a:cubicBezTo>
                  <a:cubicBezTo>
                    <a:pt x="226" y="36"/>
                    <a:pt x="176"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32"/>
            <p:cNvSpPr/>
            <p:nvPr/>
          </p:nvSpPr>
          <p:spPr>
            <a:xfrm>
              <a:off x="5704275" y="1770575"/>
              <a:ext cx="8650" cy="3000"/>
            </a:xfrm>
            <a:custGeom>
              <a:avLst/>
              <a:gdLst/>
              <a:ahLst/>
              <a:cxnLst/>
              <a:rect l="l" t="t" r="r" b="b"/>
              <a:pathLst>
                <a:path w="346" h="120" extrusionOk="0">
                  <a:moveTo>
                    <a:pt x="0" y="1"/>
                  </a:moveTo>
                  <a:cubicBezTo>
                    <a:pt x="60" y="25"/>
                    <a:pt x="119" y="72"/>
                    <a:pt x="179" y="120"/>
                  </a:cubicBezTo>
                  <a:cubicBezTo>
                    <a:pt x="227" y="84"/>
                    <a:pt x="286" y="49"/>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32"/>
            <p:cNvSpPr/>
            <p:nvPr/>
          </p:nvSpPr>
          <p:spPr>
            <a:xfrm>
              <a:off x="5704875" y="1791425"/>
              <a:ext cx="7450" cy="3600"/>
            </a:xfrm>
            <a:custGeom>
              <a:avLst/>
              <a:gdLst/>
              <a:ahLst/>
              <a:cxnLst/>
              <a:rect l="l" t="t" r="r" b="b"/>
              <a:pathLst>
                <a:path w="298" h="144" extrusionOk="0">
                  <a:moveTo>
                    <a:pt x="0" y="0"/>
                  </a:moveTo>
                  <a:lnTo>
                    <a:pt x="0" y="143"/>
                  </a:lnTo>
                  <a:lnTo>
                    <a:pt x="298" y="143"/>
                  </a:lnTo>
                  <a:cubicBezTo>
                    <a:pt x="238" y="24"/>
                    <a:pt x="119"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32"/>
            <p:cNvSpPr/>
            <p:nvPr/>
          </p:nvSpPr>
          <p:spPr>
            <a:xfrm>
              <a:off x="5759050" y="1809275"/>
              <a:ext cx="6575" cy="2925"/>
            </a:xfrm>
            <a:custGeom>
              <a:avLst/>
              <a:gdLst/>
              <a:ahLst/>
              <a:cxnLst/>
              <a:rect l="l" t="t" r="r" b="b"/>
              <a:pathLst>
                <a:path w="263" h="117" extrusionOk="0">
                  <a:moveTo>
                    <a:pt x="0" y="1"/>
                  </a:moveTo>
                  <a:cubicBezTo>
                    <a:pt x="40" y="81"/>
                    <a:pt x="83" y="117"/>
                    <a:pt x="126" y="117"/>
                  </a:cubicBezTo>
                  <a:cubicBezTo>
                    <a:pt x="172" y="117"/>
                    <a:pt x="219" y="75"/>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32"/>
            <p:cNvSpPr/>
            <p:nvPr/>
          </p:nvSpPr>
          <p:spPr>
            <a:xfrm>
              <a:off x="5754575" y="1770300"/>
              <a:ext cx="8350" cy="3000"/>
            </a:xfrm>
            <a:custGeom>
              <a:avLst/>
              <a:gdLst/>
              <a:ahLst/>
              <a:cxnLst/>
              <a:rect l="l" t="t" r="r" b="b"/>
              <a:pathLst>
                <a:path w="334" h="120" extrusionOk="0">
                  <a:moveTo>
                    <a:pt x="36" y="0"/>
                  </a:moveTo>
                  <a:cubicBezTo>
                    <a:pt x="24" y="36"/>
                    <a:pt x="12" y="71"/>
                    <a:pt x="1" y="119"/>
                  </a:cubicBezTo>
                  <a:lnTo>
                    <a:pt x="334" y="119"/>
                  </a:lnTo>
                  <a:cubicBezTo>
                    <a:pt x="262" y="24"/>
                    <a:pt x="155"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32"/>
            <p:cNvSpPr/>
            <p:nvPr/>
          </p:nvSpPr>
          <p:spPr>
            <a:xfrm>
              <a:off x="5765000" y="1771100"/>
              <a:ext cx="8350" cy="2475"/>
            </a:xfrm>
            <a:custGeom>
              <a:avLst/>
              <a:gdLst/>
              <a:ahLst/>
              <a:cxnLst/>
              <a:rect l="l" t="t" r="r" b="b"/>
              <a:pathLst>
                <a:path w="334" h="99" extrusionOk="0">
                  <a:moveTo>
                    <a:pt x="167" y="1"/>
                  </a:moveTo>
                  <a:cubicBezTo>
                    <a:pt x="113" y="1"/>
                    <a:pt x="60" y="34"/>
                    <a:pt x="0" y="99"/>
                  </a:cubicBezTo>
                  <a:lnTo>
                    <a:pt x="334" y="99"/>
                  </a:lnTo>
                  <a:cubicBezTo>
                    <a:pt x="274" y="34"/>
                    <a:pt x="221"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32"/>
            <p:cNvSpPr/>
            <p:nvPr/>
          </p:nvSpPr>
          <p:spPr>
            <a:xfrm>
              <a:off x="5764100" y="2047100"/>
              <a:ext cx="3900" cy="1825"/>
            </a:xfrm>
            <a:custGeom>
              <a:avLst/>
              <a:gdLst/>
              <a:ahLst/>
              <a:cxnLst/>
              <a:rect l="l" t="t" r="r" b="b"/>
              <a:pathLst>
                <a:path w="156" h="73" extrusionOk="0">
                  <a:moveTo>
                    <a:pt x="108" y="1"/>
                  </a:moveTo>
                  <a:cubicBezTo>
                    <a:pt x="60" y="13"/>
                    <a:pt x="36" y="13"/>
                    <a:pt x="1" y="25"/>
                  </a:cubicBezTo>
                  <a:cubicBezTo>
                    <a:pt x="12" y="37"/>
                    <a:pt x="36" y="72"/>
                    <a:pt x="48" y="72"/>
                  </a:cubicBezTo>
                  <a:cubicBezTo>
                    <a:pt x="72" y="72"/>
                    <a:pt x="120" y="60"/>
                    <a:pt x="155" y="37"/>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32"/>
            <p:cNvSpPr/>
            <p:nvPr/>
          </p:nvSpPr>
          <p:spPr>
            <a:xfrm>
              <a:off x="5414050" y="1795750"/>
              <a:ext cx="7775" cy="2925"/>
            </a:xfrm>
            <a:custGeom>
              <a:avLst/>
              <a:gdLst/>
              <a:ahLst/>
              <a:cxnLst/>
              <a:rect l="l" t="t" r="r" b="b"/>
              <a:pathLst>
                <a:path w="311" h="117" extrusionOk="0">
                  <a:moveTo>
                    <a:pt x="225" y="1"/>
                  </a:moveTo>
                  <a:cubicBezTo>
                    <a:pt x="137" y="1"/>
                    <a:pt x="55" y="23"/>
                    <a:pt x="1" y="113"/>
                  </a:cubicBezTo>
                  <a:cubicBezTo>
                    <a:pt x="24" y="115"/>
                    <a:pt x="47" y="117"/>
                    <a:pt x="70" y="117"/>
                  </a:cubicBezTo>
                  <a:cubicBezTo>
                    <a:pt x="164" y="117"/>
                    <a:pt x="253" y="92"/>
                    <a:pt x="310" y="6"/>
                  </a:cubicBezTo>
                  <a:cubicBezTo>
                    <a:pt x="282" y="3"/>
                    <a:pt x="253"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32"/>
            <p:cNvSpPr/>
            <p:nvPr/>
          </p:nvSpPr>
          <p:spPr>
            <a:xfrm>
              <a:off x="5418225" y="1948000"/>
              <a:ext cx="3300" cy="4800"/>
            </a:xfrm>
            <a:custGeom>
              <a:avLst/>
              <a:gdLst/>
              <a:ahLst/>
              <a:cxnLst/>
              <a:rect l="l" t="t" r="r" b="b"/>
              <a:pathLst>
                <a:path w="132" h="192" extrusionOk="0">
                  <a:moveTo>
                    <a:pt x="60" y="0"/>
                  </a:moveTo>
                  <a:cubicBezTo>
                    <a:pt x="36" y="60"/>
                    <a:pt x="12" y="119"/>
                    <a:pt x="0" y="179"/>
                  </a:cubicBezTo>
                  <a:cubicBezTo>
                    <a:pt x="14" y="188"/>
                    <a:pt x="30" y="192"/>
                    <a:pt x="46" y="192"/>
                  </a:cubicBezTo>
                  <a:cubicBezTo>
                    <a:pt x="73" y="192"/>
                    <a:pt x="102" y="181"/>
                    <a:pt x="131" y="167"/>
                  </a:cubicBezTo>
                  <a:cubicBezTo>
                    <a:pt x="131" y="107"/>
                    <a:pt x="131"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32"/>
            <p:cNvSpPr/>
            <p:nvPr/>
          </p:nvSpPr>
          <p:spPr>
            <a:xfrm>
              <a:off x="5411075" y="1946200"/>
              <a:ext cx="3300" cy="6500"/>
            </a:xfrm>
            <a:custGeom>
              <a:avLst/>
              <a:gdLst/>
              <a:ahLst/>
              <a:cxnLst/>
              <a:rect l="l" t="t" r="r" b="b"/>
              <a:pathLst>
                <a:path w="132" h="260" extrusionOk="0">
                  <a:moveTo>
                    <a:pt x="13" y="1"/>
                  </a:moveTo>
                  <a:cubicBezTo>
                    <a:pt x="1" y="84"/>
                    <a:pt x="1" y="179"/>
                    <a:pt x="1" y="251"/>
                  </a:cubicBezTo>
                  <a:cubicBezTo>
                    <a:pt x="25" y="257"/>
                    <a:pt x="45" y="260"/>
                    <a:pt x="66" y="260"/>
                  </a:cubicBezTo>
                  <a:cubicBezTo>
                    <a:pt x="87" y="260"/>
                    <a:pt x="108" y="257"/>
                    <a:pt x="132" y="251"/>
                  </a:cubicBezTo>
                  <a:cubicBezTo>
                    <a:pt x="120" y="143"/>
                    <a:pt x="120" y="60"/>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32"/>
            <p:cNvSpPr/>
            <p:nvPr/>
          </p:nvSpPr>
          <p:spPr>
            <a:xfrm>
              <a:off x="5353325" y="1974550"/>
              <a:ext cx="3300" cy="4725"/>
            </a:xfrm>
            <a:custGeom>
              <a:avLst/>
              <a:gdLst/>
              <a:ahLst/>
              <a:cxnLst/>
              <a:rect l="l" t="t" r="r" b="b"/>
              <a:pathLst>
                <a:path w="132" h="189" extrusionOk="0">
                  <a:moveTo>
                    <a:pt x="72" y="1"/>
                  </a:moveTo>
                  <a:cubicBezTo>
                    <a:pt x="52" y="1"/>
                    <a:pt x="31" y="4"/>
                    <a:pt x="13" y="10"/>
                  </a:cubicBezTo>
                  <a:cubicBezTo>
                    <a:pt x="13" y="81"/>
                    <a:pt x="1" y="141"/>
                    <a:pt x="72" y="188"/>
                  </a:cubicBezTo>
                  <a:cubicBezTo>
                    <a:pt x="96" y="129"/>
                    <a:pt x="120" y="69"/>
                    <a:pt x="132" y="10"/>
                  </a:cubicBezTo>
                  <a:cubicBezTo>
                    <a:pt x="114" y="4"/>
                    <a:pt x="93"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32"/>
            <p:cNvSpPr/>
            <p:nvPr/>
          </p:nvSpPr>
          <p:spPr>
            <a:xfrm>
              <a:off x="5471800" y="1978050"/>
              <a:ext cx="8075" cy="3600"/>
            </a:xfrm>
            <a:custGeom>
              <a:avLst/>
              <a:gdLst/>
              <a:ahLst/>
              <a:cxnLst/>
              <a:rect l="l" t="t" r="r" b="b"/>
              <a:pathLst>
                <a:path w="323" h="144" extrusionOk="0">
                  <a:moveTo>
                    <a:pt x="13" y="1"/>
                  </a:moveTo>
                  <a:cubicBezTo>
                    <a:pt x="1" y="48"/>
                    <a:pt x="1" y="84"/>
                    <a:pt x="13" y="143"/>
                  </a:cubicBezTo>
                  <a:cubicBezTo>
                    <a:pt x="132" y="143"/>
                    <a:pt x="239" y="108"/>
                    <a:pt x="322" y="24"/>
                  </a:cubicBezTo>
                  <a:cubicBezTo>
                    <a:pt x="215" y="24"/>
                    <a:pt x="120" y="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32"/>
            <p:cNvSpPr/>
            <p:nvPr/>
          </p:nvSpPr>
          <p:spPr>
            <a:xfrm>
              <a:off x="5922750" y="1776400"/>
              <a:ext cx="8075" cy="4325"/>
            </a:xfrm>
            <a:custGeom>
              <a:avLst/>
              <a:gdLst/>
              <a:ahLst/>
              <a:cxnLst/>
              <a:rect l="l" t="t" r="r" b="b"/>
              <a:pathLst>
                <a:path w="323" h="173" extrusionOk="0">
                  <a:moveTo>
                    <a:pt x="260" y="1"/>
                  </a:moveTo>
                  <a:cubicBezTo>
                    <a:pt x="251" y="1"/>
                    <a:pt x="243" y="2"/>
                    <a:pt x="239" y="6"/>
                  </a:cubicBezTo>
                  <a:cubicBezTo>
                    <a:pt x="155" y="6"/>
                    <a:pt x="96" y="18"/>
                    <a:pt x="36" y="30"/>
                  </a:cubicBezTo>
                  <a:cubicBezTo>
                    <a:pt x="1" y="77"/>
                    <a:pt x="1" y="125"/>
                    <a:pt x="36" y="173"/>
                  </a:cubicBezTo>
                  <a:cubicBezTo>
                    <a:pt x="155" y="173"/>
                    <a:pt x="274" y="137"/>
                    <a:pt x="322" y="6"/>
                  </a:cubicBezTo>
                  <a:cubicBezTo>
                    <a:pt x="306" y="6"/>
                    <a:pt x="280" y="1"/>
                    <a:pt x="2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32"/>
            <p:cNvSpPr/>
            <p:nvPr/>
          </p:nvSpPr>
          <p:spPr>
            <a:xfrm>
              <a:off x="5923350" y="1926550"/>
              <a:ext cx="3900" cy="2925"/>
            </a:xfrm>
            <a:custGeom>
              <a:avLst/>
              <a:gdLst/>
              <a:ahLst/>
              <a:cxnLst/>
              <a:rect l="l" t="t" r="r" b="b"/>
              <a:pathLst>
                <a:path w="156" h="117" extrusionOk="0">
                  <a:moveTo>
                    <a:pt x="108" y="1"/>
                  </a:moveTo>
                  <a:cubicBezTo>
                    <a:pt x="72" y="13"/>
                    <a:pt x="36" y="25"/>
                    <a:pt x="0" y="37"/>
                  </a:cubicBezTo>
                  <a:cubicBezTo>
                    <a:pt x="24" y="90"/>
                    <a:pt x="48" y="117"/>
                    <a:pt x="73" y="117"/>
                  </a:cubicBezTo>
                  <a:cubicBezTo>
                    <a:pt x="99" y="117"/>
                    <a:pt x="125" y="90"/>
                    <a:pt x="155" y="37"/>
                  </a:cubicBezTo>
                  <a:cubicBezTo>
                    <a:pt x="131" y="25"/>
                    <a:pt x="119"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32"/>
            <p:cNvSpPr/>
            <p:nvPr/>
          </p:nvSpPr>
          <p:spPr>
            <a:xfrm>
              <a:off x="5421500" y="1768275"/>
              <a:ext cx="3600" cy="2325"/>
            </a:xfrm>
            <a:custGeom>
              <a:avLst/>
              <a:gdLst/>
              <a:ahLst/>
              <a:cxnLst/>
              <a:rect l="l" t="t" r="r" b="b"/>
              <a:pathLst>
                <a:path w="144" h="93" extrusionOk="0">
                  <a:moveTo>
                    <a:pt x="72" y="1"/>
                  </a:moveTo>
                  <a:cubicBezTo>
                    <a:pt x="50" y="1"/>
                    <a:pt x="26" y="24"/>
                    <a:pt x="0" y="81"/>
                  </a:cubicBezTo>
                  <a:cubicBezTo>
                    <a:pt x="48" y="81"/>
                    <a:pt x="108" y="81"/>
                    <a:pt x="143" y="93"/>
                  </a:cubicBezTo>
                  <a:cubicBezTo>
                    <a:pt x="123" y="39"/>
                    <a:pt x="99"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32"/>
            <p:cNvSpPr/>
            <p:nvPr/>
          </p:nvSpPr>
          <p:spPr>
            <a:xfrm>
              <a:off x="5432225" y="2003050"/>
              <a:ext cx="3875" cy="3900"/>
            </a:xfrm>
            <a:custGeom>
              <a:avLst/>
              <a:gdLst/>
              <a:ahLst/>
              <a:cxnLst/>
              <a:rect l="l" t="t" r="r" b="b"/>
              <a:pathLst>
                <a:path w="155" h="156" extrusionOk="0">
                  <a:moveTo>
                    <a:pt x="0" y="1"/>
                  </a:moveTo>
                  <a:lnTo>
                    <a:pt x="0" y="155"/>
                  </a:lnTo>
                  <a:lnTo>
                    <a:pt x="155" y="155"/>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32"/>
            <p:cNvSpPr/>
            <p:nvPr/>
          </p:nvSpPr>
          <p:spPr>
            <a:xfrm>
              <a:off x="5593250" y="1766725"/>
              <a:ext cx="3900" cy="3600"/>
            </a:xfrm>
            <a:custGeom>
              <a:avLst/>
              <a:gdLst/>
              <a:ahLst/>
              <a:cxnLst/>
              <a:rect l="l" t="t" r="r" b="b"/>
              <a:pathLst>
                <a:path w="156" h="144" extrusionOk="0">
                  <a:moveTo>
                    <a:pt x="0" y="0"/>
                  </a:moveTo>
                  <a:cubicBezTo>
                    <a:pt x="60" y="48"/>
                    <a:pt x="108" y="95"/>
                    <a:pt x="155" y="143"/>
                  </a:cubicBezTo>
                  <a:lnTo>
                    <a:pt x="155" y="83"/>
                  </a:ln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32"/>
            <p:cNvSpPr/>
            <p:nvPr/>
          </p:nvSpPr>
          <p:spPr>
            <a:xfrm>
              <a:off x="5543550" y="1882800"/>
              <a:ext cx="3000" cy="1875"/>
            </a:xfrm>
            <a:custGeom>
              <a:avLst/>
              <a:gdLst/>
              <a:ahLst/>
              <a:cxnLst/>
              <a:rect l="l" t="t" r="r" b="b"/>
              <a:pathLst>
                <a:path w="120" h="75" extrusionOk="0">
                  <a:moveTo>
                    <a:pt x="83" y="1"/>
                  </a:moveTo>
                  <a:lnTo>
                    <a:pt x="0" y="48"/>
                  </a:lnTo>
                  <a:cubicBezTo>
                    <a:pt x="24" y="66"/>
                    <a:pt x="45" y="75"/>
                    <a:pt x="64" y="75"/>
                  </a:cubicBezTo>
                  <a:cubicBezTo>
                    <a:pt x="83" y="75"/>
                    <a:pt x="101" y="66"/>
                    <a:pt x="119" y="48"/>
                  </a:cubicBezTo>
                  <a:cubicBezTo>
                    <a:pt x="119" y="36"/>
                    <a:pt x="107"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32"/>
            <p:cNvSpPr/>
            <p:nvPr/>
          </p:nvSpPr>
          <p:spPr>
            <a:xfrm>
              <a:off x="5392925" y="1974275"/>
              <a:ext cx="3300" cy="2000"/>
            </a:xfrm>
            <a:custGeom>
              <a:avLst/>
              <a:gdLst/>
              <a:ahLst/>
              <a:cxnLst/>
              <a:rect l="l" t="t" r="r" b="b"/>
              <a:pathLst>
                <a:path w="132" h="80" extrusionOk="0">
                  <a:moveTo>
                    <a:pt x="50" y="1"/>
                  </a:moveTo>
                  <a:cubicBezTo>
                    <a:pt x="32" y="1"/>
                    <a:pt x="15" y="4"/>
                    <a:pt x="0" y="9"/>
                  </a:cubicBezTo>
                  <a:cubicBezTo>
                    <a:pt x="0" y="33"/>
                    <a:pt x="12" y="44"/>
                    <a:pt x="24" y="68"/>
                  </a:cubicBezTo>
                  <a:cubicBezTo>
                    <a:pt x="39" y="76"/>
                    <a:pt x="52" y="80"/>
                    <a:pt x="63" y="80"/>
                  </a:cubicBezTo>
                  <a:cubicBezTo>
                    <a:pt x="88" y="80"/>
                    <a:pt x="107" y="61"/>
                    <a:pt x="131" y="21"/>
                  </a:cubicBezTo>
                  <a:cubicBezTo>
                    <a:pt x="104" y="7"/>
                    <a:pt x="76"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32"/>
            <p:cNvSpPr/>
            <p:nvPr/>
          </p:nvSpPr>
          <p:spPr>
            <a:xfrm>
              <a:off x="5285175" y="1834575"/>
              <a:ext cx="4475" cy="4800"/>
            </a:xfrm>
            <a:custGeom>
              <a:avLst/>
              <a:gdLst/>
              <a:ahLst/>
              <a:cxnLst/>
              <a:rect l="l" t="t" r="r" b="b"/>
              <a:pathLst>
                <a:path w="179" h="192" extrusionOk="0">
                  <a:moveTo>
                    <a:pt x="119" y="1"/>
                  </a:moveTo>
                  <a:cubicBezTo>
                    <a:pt x="48" y="1"/>
                    <a:pt x="24" y="25"/>
                    <a:pt x="0" y="108"/>
                  </a:cubicBezTo>
                  <a:cubicBezTo>
                    <a:pt x="0" y="132"/>
                    <a:pt x="24" y="167"/>
                    <a:pt x="24" y="191"/>
                  </a:cubicBezTo>
                  <a:cubicBezTo>
                    <a:pt x="60" y="132"/>
                    <a:pt x="119" y="72"/>
                    <a:pt x="179" y="13"/>
                  </a:cubicBezTo>
                  <a:cubicBezTo>
                    <a:pt x="155" y="13"/>
                    <a:pt x="143"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32"/>
            <p:cNvSpPr/>
            <p:nvPr/>
          </p:nvSpPr>
          <p:spPr>
            <a:xfrm>
              <a:off x="6045375" y="1950700"/>
              <a:ext cx="4200" cy="2075"/>
            </a:xfrm>
            <a:custGeom>
              <a:avLst/>
              <a:gdLst/>
              <a:ahLst/>
              <a:cxnLst/>
              <a:rect l="l" t="t" r="r" b="b"/>
              <a:pathLst>
                <a:path w="168" h="83" extrusionOk="0">
                  <a:moveTo>
                    <a:pt x="77" y="1"/>
                  </a:moveTo>
                  <a:cubicBezTo>
                    <a:pt x="50" y="1"/>
                    <a:pt x="24" y="25"/>
                    <a:pt x="1" y="83"/>
                  </a:cubicBezTo>
                  <a:cubicBezTo>
                    <a:pt x="49" y="83"/>
                    <a:pt x="108" y="71"/>
                    <a:pt x="168" y="71"/>
                  </a:cubicBezTo>
                  <a:cubicBezTo>
                    <a:pt x="137" y="28"/>
                    <a:pt x="106" y="1"/>
                    <a:pt x="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32"/>
            <p:cNvSpPr/>
            <p:nvPr/>
          </p:nvSpPr>
          <p:spPr>
            <a:xfrm>
              <a:off x="6038850" y="1750350"/>
              <a:ext cx="3275" cy="1875"/>
            </a:xfrm>
            <a:custGeom>
              <a:avLst/>
              <a:gdLst/>
              <a:ahLst/>
              <a:cxnLst/>
              <a:rect l="l" t="t" r="r" b="b"/>
              <a:pathLst>
                <a:path w="131" h="75" extrusionOk="0">
                  <a:moveTo>
                    <a:pt x="83" y="0"/>
                  </a:moveTo>
                  <a:lnTo>
                    <a:pt x="0" y="48"/>
                  </a:lnTo>
                  <a:cubicBezTo>
                    <a:pt x="12" y="66"/>
                    <a:pt x="30" y="75"/>
                    <a:pt x="52" y="75"/>
                  </a:cubicBezTo>
                  <a:cubicBezTo>
                    <a:pt x="74" y="75"/>
                    <a:pt x="101" y="66"/>
                    <a:pt x="131" y="48"/>
                  </a:cubicBezTo>
                  <a:cubicBezTo>
                    <a:pt x="119" y="36"/>
                    <a:pt x="95"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32"/>
            <p:cNvSpPr/>
            <p:nvPr/>
          </p:nvSpPr>
          <p:spPr>
            <a:xfrm>
              <a:off x="6027525" y="1961750"/>
              <a:ext cx="3300" cy="2250"/>
            </a:xfrm>
            <a:custGeom>
              <a:avLst/>
              <a:gdLst/>
              <a:ahLst/>
              <a:cxnLst/>
              <a:rect l="l" t="t" r="r" b="b"/>
              <a:pathLst>
                <a:path w="132" h="90" extrusionOk="0">
                  <a:moveTo>
                    <a:pt x="71" y="1"/>
                  </a:moveTo>
                  <a:cubicBezTo>
                    <a:pt x="48" y="1"/>
                    <a:pt x="24" y="27"/>
                    <a:pt x="1" y="81"/>
                  </a:cubicBezTo>
                  <a:cubicBezTo>
                    <a:pt x="24" y="87"/>
                    <a:pt x="48" y="90"/>
                    <a:pt x="71" y="90"/>
                  </a:cubicBezTo>
                  <a:cubicBezTo>
                    <a:pt x="93" y="90"/>
                    <a:pt x="114" y="87"/>
                    <a:pt x="132" y="81"/>
                  </a:cubicBezTo>
                  <a:cubicBezTo>
                    <a:pt x="114" y="27"/>
                    <a:pt x="9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32"/>
            <p:cNvSpPr/>
            <p:nvPr/>
          </p:nvSpPr>
          <p:spPr>
            <a:xfrm>
              <a:off x="5995075" y="2083800"/>
              <a:ext cx="3900" cy="2025"/>
            </a:xfrm>
            <a:custGeom>
              <a:avLst/>
              <a:gdLst/>
              <a:ahLst/>
              <a:cxnLst/>
              <a:rect l="l" t="t" r="r" b="b"/>
              <a:pathLst>
                <a:path w="156" h="81" extrusionOk="0">
                  <a:moveTo>
                    <a:pt x="74" y="0"/>
                  </a:moveTo>
                  <a:cubicBezTo>
                    <a:pt x="48" y="0"/>
                    <a:pt x="25" y="27"/>
                    <a:pt x="1" y="81"/>
                  </a:cubicBezTo>
                  <a:lnTo>
                    <a:pt x="156" y="81"/>
                  </a:lnTo>
                  <a:cubicBezTo>
                    <a:pt x="126" y="27"/>
                    <a:pt x="99"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32"/>
            <p:cNvSpPr/>
            <p:nvPr/>
          </p:nvSpPr>
          <p:spPr>
            <a:xfrm>
              <a:off x="6006100" y="2053350"/>
              <a:ext cx="3600" cy="2150"/>
            </a:xfrm>
            <a:custGeom>
              <a:avLst/>
              <a:gdLst/>
              <a:ahLst/>
              <a:cxnLst/>
              <a:rect l="l" t="t" r="r" b="b"/>
              <a:pathLst>
                <a:path w="144" h="86" extrusionOk="0">
                  <a:moveTo>
                    <a:pt x="0" y="1"/>
                  </a:moveTo>
                  <a:cubicBezTo>
                    <a:pt x="19" y="56"/>
                    <a:pt x="43" y="86"/>
                    <a:pt x="69" y="86"/>
                  </a:cubicBezTo>
                  <a:cubicBezTo>
                    <a:pt x="94" y="86"/>
                    <a:pt x="120" y="59"/>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32"/>
            <p:cNvSpPr/>
            <p:nvPr/>
          </p:nvSpPr>
          <p:spPr>
            <a:xfrm>
              <a:off x="6134975" y="1992650"/>
              <a:ext cx="3900" cy="3275"/>
            </a:xfrm>
            <a:custGeom>
              <a:avLst/>
              <a:gdLst/>
              <a:ahLst/>
              <a:cxnLst/>
              <a:rect l="l" t="t" r="r" b="b"/>
              <a:pathLst>
                <a:path w="156" h="131" extrusionOk="0">
                  <a:moveTo>
                    <a:pt x="1" y="0"/>
                  </a:moveTo>
                  <a:cubicBezTo>
                    <a:pt x="60" y="48"/>
                    <a:pt x="108" y="95"/>
                    <a:pt x="156" y="131"/>
                  </a:cubicBezTo>
                  <a:cubicBezTo>
                    <a:pt x="108" y="83"/>
                    <a:pt x="60"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32"/>
            <p:cNvSpPr/>
            <p:nvPr/>
          </p:nvSpPr>
          <p:spPr>
            <a:xfrm>
              <a:off x="5765600" y="1807500"/>
              <a:ext cx="3875" cy="1800"/>
            </a:xfrm>
            <a:custGeom>
              <a:avLst/>
              <a:gdLst/>
              <a:ahLst/>
              <a:cxnLst/>
              <a:rect l="l" t="t" r="r" b="b"/>
              <a:pathLst>
                <a:path w="155" h="72" extrusionOk="0">
                  <a:moveTo>
                    <a:pt x="77" y="0"/>
                  </a:moveTo>
                  <a:cubicBezTo>
                    <a:pt x="51" y="0"/>
                    <a:pt x="24" y="24"/>
                    <a:pt x="0" y="72"/>
                  </a:cubicBezTo>
                  <a:lnTo>
                    <a:pt x="155" y="72"/>
                  </a:lnTo>
                  <a:cubicBezTo>
                    <a:pt x="131" y="24"/>
                    <a:pt x="104" y="0"/>
                    <a:pt x="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32"/>
            <p:cNvSpPr/>
            <p:nvPr/>
          </p:nvSpPr>
          <p:spPr>
            <a:xfrm>
              <a:off x="5787325" y="1773550"/>
              <a:ext cx="3600" cy="1225"/>
            </a:xfrm>
            <a:custGeom>
              <a:avLst/>
              <a:gdLst/>
              <a:ahLst/>
              <a:cxnLst/>
              <a:rect l="l" t="t" r="r" b="b"/>
              <a:pathLst>
                <a:path w="144" h="49" extrusionOk="0">
                  <a:moveTo>
                    <a:pt x="0" y="1"/>
                  </a:moveTo>
                  <a:cubicBezTo>
                    <a:pt x="12" y="13"/>
                    <a:pt x="24" y="49"/>
                    <a:pt x="36" y="49"/>
                  </a:cubicBezTo>
                  <a:cubicBezTo>
                    <a:pt x="72" y="25"/>
                    <a:pt x="119" y="13"/>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32"/>
            <p:cNvSpPr/>
            <p:nvPr/>
          </p:nvSpPr>
          <p:spPr>
            <a:xfrm>
              <a:off x="5715275" y="1793200"/>
              <a:ext cx="3900" cy="1825"/>
            </a:xfrm>
            <a:custGeom>
              <a:avLst/>
              <a:gdLst/>
              <a:ahLst/>
              <a:cxnLst/>
              <a:rect l="l" t="t" r="r" b="b"/>
              <a:pathLst>
                <a:path w="156" h="73" extrusionOk="0">
                  <a:moveTo>
                    <a:pt x="74" y="1"/>
                  </a:moveTo>
                  <a:cubicBezTo>
                    <a:pt x="49" y="1"/>
                    <a:pt x="25" y="25"/>
                    <a:pt x="1" y="72"/>
                  </a:cubicBezTo>
                  <a:lnTo>
                    <a:pt x="156" y="72"/>
                  </a:lnTo>
                  <a:cubicBezTo>
                    <a:pt x="126" y="25"/>
                    <a:pt x="99" y="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32"/>
            <p:cNvSpPr/>
            <p:nvPr/>
          </p:nvSpPr>
          <p:spPr>
            <a:xfrm>
              <a:off x="5708450" y="1877750"/>
              <a:ext cx="2400" cy="3300"/>
            </a:xfrm>
            <a:custGeom>
              <a:avLst/>
              <a:gdLst/>
              <a:ahLst/>
              <a:cxnLst/>
              <a:rect l="l" t="t" r="r" b="b"/>
              <a:pathLst>
                <a:path w="96" h="132" extrusionOk="0">
                  <a:moveTo>
                    <a:pt x="0" y="0"/>
                  </a:moveTo>
                  <a:lnTo>
                    <a:pt x="0" y="131"/>
                  </a:lnTo>
                  <a:cubicBezTo>
                    <a:pt x="36" y="119"/>
                    <a:pt x="72" y="84"/>
                    <a:pt x="95" y="72"/>
                  </a:cubicBezTo>
                  <a:cubicBezTo>
                    <a:pt x="72" y="48"/>
                    <a:pt x="24"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32"/>
            <p:cNvSpPr/>
            <p:nvPr/>
          </p:nvSpPr>
          <p:spPr>
            <a:xfrm>
              <a:off x="5912925" y="1931625"/>
              <a:ext cx="3900" cy="3025"/>
            </a:xfrm>
            <a:custGeom>
              <a:avLst/>
              <a:gdLst/>
              <a:ahLst/>
              <a:cxnLst/>
              <a:rect l="l" t="t" r="r" b="b"/>
              <a:pathLst>
                <a:path w="156" h="121" extrusionOk="0">
                  <a:moveTo>
                    <a:pt x="155" y="0"/>
                  </a:moveTo>
                  <a:cubicBezTo>
                    <a:pt x="108" y="24"/>
                    <a:pt x="48" y="72"/>
                    <a:pt x="1" y="119"/>
                  </a:cubicBezTo>
                  <a:cubicBezTo>
                    <a:pt x="10" y="120"/>
                    <a:pt x="19" y="121"/>
                    <a:pt x="27" y="121"/>
                  </a:cubicBezTo>
                  <a:cubicBezTo>
                    <a:pt x="112" y="121"/>
                    <a:pt x="134" y="65"/>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32"/>
            <p:cNvSpPr/>
            <p:nvPr/>
          </p:nvSpPr>
          <p:spPr>
            <a:xfrm>
              <a:off x="5895075" y="1776550"/>
              <a:ext cx="3300" cy="2350"/>
            </a:xfrm>
            <a:custGeom>
              <a:avLst/>
              <a:gdLst/>
              <a:ahLst/>
              <a:cxnLst/>
              <a:rect l="l" t="t" r="r" b="b"/>
              <a:pathLst>
                <a:path w="132" h="94" extrusionOk="0">
                  <a:moveTo>
                    <a:pt x="0" y="0"/>
                  </a:moveTo>
                  <a:cubicBezTo>
                    <a:pt x="20" y="60"/>
                    <a:pt x="40" y="93"/>
                    <a:pt x="64" y="93"/>
                  </a:cubicBezTo>
                  <a:cubicBezTo>
                    <a:pt x="83" y="93"/>
                    <a:pt x="105" y="72"/>
                    <a:pt x="131" y="24"/>
                  </a:cubicBezTo>
                  <a:cubicBezTo>
                    <a:pt x="96" y="12"/>
                    <a:pt x="48"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32"/>
            <p:cNvSpPr/>
            <p:nvPr/>
          </p:nvSpPr>
          <p:spPr>
            <a:xfrm>
              <a:off x="5926625" y="1852750"/>
              <a:ext cx="4200" cy="1800"/>
            </a:xfrm>
            <a:custGeom>
              <a:avLst/>
              <a:gdLst/>
              <a:ahLst/>
              <a:cxnLst/>
              <a:rect l="l" t="t" r="r" b="b"/>
              <a:pathLst>
                <a:path w="168" h="72" extrusionOk="0">
                  <a:moveTo>
                    <a:pt x="0" y="0"/>
                  </a:moveTo>
                  <a:cubicBezTo>
                    <a:pt x="30" y="48"/>
                    <a:pt x="60" y="71"/>
                    <a:pt x="88" y="71"/>
                  </a:cubicBezTo>
                  <a:cubicBezTo>
                    <a:pt x="116" y="71"/>
                    <a:pt x="143" y="4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32"/>
            <p:cNvSpPr/>
            <p:nvPr/>
          </p:nvSpPr>
          <p:spPr>
            <a:xfrm>
              <a:off x="5937925" y="2051450"/>
              <a:ext cx="3600" cy="1925"/>
            </a:xfrm>
            <a:custGeom>
              <a:avLst/>
              <a:gdLst/>
              <a:ahLst/>
              <a:cxnLst/>
              <a:rect l="l" t="t" r="r" b="b"/>
              <a:pathLst>
                <a:path w="144" h="77" extrusionOk="0">
                  <a:moveTo>
                    <a:pt x="66" y="1"/>
                  </a:moveTo>
                  <a:cubicBezTo>
                    <a:pt x="39" y="1"/>
                    <a:pt x="17" y="24"/>
                    <a:pt x="1" y="65"/>
                  </a:cubicBezTo>
                  <a:cubicBezTo>
                    <a:pt x="60" y="65"/>
                    <a:pt x="108" y="77"/>
                    <a:pt x="144" y="77"/>
                  </a:cubicBezTo>
                  <a:cubicBezTo>
                    <a:pt x="132" y="65"/>
                    <a:pt x="120" y="29"/>
                    <a:pt x="108" y="17"/>
                  </a:cubicBezTo>
                  <a:cubicBezTo>
                    <a:pt x="93" y="6"/>
                    <a:pt x="79" y="1"/>
                    <a:pt x="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32"/>
            <p:cNvSpPr/>
            <p:nvPr/>
          </p:nvSpPr>
          <p:spPr>
            <a:xfrm>
              <a:off x="5830475" y="1798875"/>
              <a:ext cx="3600" cy="1800"/>
            </a:xfrm>
            <a:custGeom>
              <a:avLst/>
              <a:gdLst/>
              <a:ahLst/>
              <a:cxnLst/>
              <a:rect l="l" t="t" r="r" b="b"/>
              <a:pathLst>
                <a:path w="144" h="72" extrusionOk="0">
                  <a:moveTo>
                    <a:pt x="1" y="0"/>
                  </a:moveTo>
                  <a:cubicBezTo>
                    <a:pt x="13" y="12"/>
                    <a:pt x="13" y="48"/>
                    <a:pt x="36" y="60"/>
                  </a:cubicBezTo>
                  <a:cubicBezTo>
                    <a:pt x="51" y="67"/>
                    <a:pt x="65" y="71"/>
                    <a:pt x="78" y="71"/>
                  </a:cubicBezTo>
                  <a:cubicBezTo>
                    <a:pt x="105" y="71"/>
                    <a:pt x="127" y="53"/>
                    <a:pt x="144" y="12"/>
                  </a:cubicBezTo>
                  <a:cubicBezTo>
                    <a:pt x="84" y="0"/>
                    <a:pt x="3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32"/>
            <p:cNvSpPr/>
            <p:nvPr/>
          </p:nvSpPr>
          <p:spPr>
            <a:xfrm>
              <a:off x="5869775" y="2067950"/>
              <a:ext cx="3900" cy="3300"/>
            </a:xfrm>
            <a:custGeom>
              <a:avLst/>
              <a:gdLst/>
              <a:ahLst/>
              <a:cxnLst/>
              <a:rect l="l" t="t" r="r" b="b"/>
              <a:pathLst>
                <a:path w="156" h="132" extrusionOk="0">
                  <a:moveTo>
                    <a:pt x="155" y="0"/>
                  </a:moveTo>
                  <a:cubicBezTo>
                    <a:pt x="107" y="36"/>
                    <a:pt x="48" y="84"/>
                    <a:pt x="0" y="131"/>
                  </a:cubicBezTo>
                  <a:cubicBezTo>
                    <a:pt x="48" y="84"/>
                    <a:pt x="107"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32"/>
            <p:cNvSpPr/>
            <p:nvPr/>
          </p:nvSpPr>
          <p:spPr>
            <a:xfrm>
              <a:off x="5851325" y="1922350"/>
              <a:ext cx="4475" cy="1850"/>
            </a:xfrm>
            <a:custGeom>
              <a:avLst/>
              <a:gdLst/>
              <a:ahLst/>
              <a:cxnLst/>
              <a:rect l="l" t="t" r="r" b="b"/>
              <a:pathLst>
                <a:path w="179" h="74" extrusionOk="0">
                  <a:moveTo>
                    <a:pt x="92" y="1"/>
                  </a:moveTo>
                  <a:cubicBezTo>
                    <a:pt x="62" y="1"/>
                    <a:pt x="31" y="25"/>
                    <a:pt x="0" y="62"/>
                  </a:cubicBezTo>
                  <a:cubicBezTo>
                    <a:pt x="60" y="74"/>
                    <a:pt x="119" y="74"/>
                    <a:pt x="179" y="74"/>
                  </a:cubicBezTo>
                  <a:cubicBezTo>
                    <a:pt x="150" y="22"/>
                    <a:pt x="121" y="1"/>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32"/>
            <p:cNvSpPr/>
            <p:nvPr/>
          </p:nvSpPr>
          <p:spPr>
            <a:xfrm>
              <a:off x="5866500" y="2071225"/>
              <a:ext cx="3300" cy="3600"/>
            </a:xfrm>
            <a:custGeom>
              <a:avLst/>
              <a:gdLst/>
              <a:ahLst/>
              <a:cxnLst/>
              <a:rect l="l" t="t" r="r" b="b"/>
              <a:pathLst>
                <a:path w="132" h="144" extrusionOk="0">
                  <a:moveTo>
                    <a:pt x="131" y="0"/>
                  </a:moveTo>
                  <a:cubicBezTo>
                    <a:pt x="84" y="48"/>
                    <a:pt x="48" y="107"/>
                    <a:pt x="0" y="143"/>
                  </a:cubicBezTo>
                  <a:cubicBezTo>
                    <a:pt x="48" y="107"/>
                    <a:pt x="84" y="6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32"/>
            <p:cNvSpPr/>
            <p:nvPr/>
          </p:nvSpPr>
          <p:spPr>
            <a:xfrm>
              <a:off x="5395900" y="2309350"/>
              <a:ext cx="184575" cy="34850"/>
            </a:xfrm>
            <a:custGeom>
              <a:avLst/>
              <a:gdLst/>
              <a:ahLst/>
              <a:cxnLst/>
              <a:rect l="l" t="t" r="r" b="b"/>
              <a:pathLst>
                <a:path w="7383" h="1394" extrusionOk="0">
                  <a:moveTo>
                    <a:pt x="512" y="0"/>
                  </a:moveTo>
                  <a:cubicBezTo>
                    <a:pt x="274" y="12"/>
                    <a:pt x="1" y="24"/>
                    <a:pt x="24" y="345"/>
                  </a:cubicBezTo>
                  <a:cubicBezTo>
                    <a:pt x="60" y="560"/>
                    <a:pt x="322" y="524"/>
                    <a:pt x="501" y="536"/>
                  </a:cubicBezTo>
                  <a:cubicBezTo>
                    <a:pt x="751" y="560"/>
                    <a:pt x="1013" y="560"/>
                    <a:pt x="1263" y="643"/>
                  </a:cubicBezTo>
                  <a:cubicBezTo>
                    <a:pt x="1394" y="667"/>
                    <a:pt x="1513" y="679"/>
                    <a:pt x="1644" y="703"/>
                  </a:cubicBezTo>
                  <a:cubicBezTo>
                    <a:pt x="1727" y="715"/>
                    <a:pt x="1775" y="726"/>
                    <a:pt x="1846" y="726"/>
                  </a:cubicBezTo>
                  <a:cubicBezTo>
                    <a:pt x="1929" y="762"/>
                    <a:pt x="2025" y="774"/>
                    <a:pt x="2108" y="798"/>
                  </a:cubicBezTo>
                  <a:cubicBezTo>
                    <a:pt x="2453" y="905"/>
                    <a:pt x="2834" y="822"/>
                    <a:pt x="3179" y="965"/>
                  </a:cubicBezTo>
                  <a:lnTo>
                    <a:pt x="3215" y="1000"/>
                  </a:lnTo>
                  <a:lnTo>
                    <a:pt x="3251" y="977"/>
                  </a:lnTo>
                  <a:cubicBezTo>
                    <a:pt x="3846" y="1012"/>
                    <a:pt x="4442" y="977"/>
                    <a:pt x="5037" y="1096"/>
                  </a:cubicBezTo>
                  <a:cubicBezTo>
                    <a:pt x="5799" y="1262"/>
                    <a:pt x="6561" y="1369"/>
                    <a:pt x="7335" y="1393"/>
                  </a:cubicBezTo>
                  <a:cubicBezTo>
                    <a:pt x="7344" y="1375"/>
                    <a:pt x="7353" y="1350"/>
                    <a:pt x="7368" y="1350"/>
                  </a:cubicBezTo>
                  <a:cubicBezTo>
                    <a:pt x="7372" y="1350"/>
                    <a:pt x="7377" y="1352"/>
                    <a:pt x="7382" y="1358"/>
                  </a:cubicBezTo>
                  <a:cubicBezTo>
                    <a:pt x="7299" y="977"/>
                    <a:pt x="6906" y="893"/>
                    <a:pt x="6751" y="584"/>
                  </a:cubicBezTo>
                  <a:cubicBezTo>
                    <a:pt x="6437" y="501"/>
                    <a:pt x="6118" y="482"/>
                    <a:pt x="5797" y="482"/>
                  </a:cubicBezTo>
                  <a:cubicBezTo>
                    <a:pt x="5527" y="482"/>
                    <a:pt x="5255" y="496"/>
                    <a:pt x="4985" y="496"/>
                  </a:cubicBezTo>
                  <a:cubicBezTo>
                    <a:pt x="4883" y="496"/>
                    <a:pt x="4781" y="494"/>
                    <a:pt x="4680" y="488"/>
                  </a:cubicBezTo>
                  <a:cubicBezTo>
                    <a:pt x="4552" y="488"/>
                    <a:pt x="4425" y="495"/>
                    <a:pt x="4299" y="495"/>
                  </a:cubicBezTo>
                  <a:cubicBezTo>
                    <a:pt x="4131" y="495"/>
                    <a:pt x="3967" y="483"/>
                    <a:pt x="3811" y="429"/>
                  </a:cubicBezTo>
                  <a:cubicBezTo>
                    <a:pt x="3751" y="405"/>
                    <a:pt x="3668" y="381"/>
                    <a:pt x="3596" y="381"/>
                  </a:cubicBezTo>
                  <a:cubicBezTo>
                    <a:pt x="3489" y="369"/>
                    <a:pt x="3378" y="368"/>
                    <a:pt x="3265" y="368"/>
                  </a:cubicBezTo>
                  <a:cubicBezTo>
                    <a:pt x="3233" y="368"/>
                    <a:pt x="3200" y="368"/>
                    <a:pt x="3168" y="368"/>
                  </a:cubicBezTo>
                  <a:cubicBezTo>
                    <a:pt x="2973" y="368"/>
                    <a:pt x="2775" y="364"/>
                    <a:pt x="2584" y="310"/>
                  </a:cubicBezTo>
                  <a:cubicBezTo>
                    <a:pt x="2525" y="298"/>
                    <a:pt x="2453" y="286"/>
                    <a:pt x="2394" y="262"/>
                  </a:cubicBezTo>
                  <a:cubicBezTo>
                    <a:pt x="2239" y="238"/>
                    <a:pt x="2096" y="203"/>
                    <a:pt x="1941" y="167"/>
                  </a:cubicBezTo>
                  <a:lnTo>
                    <a:pt x="1763" y="119"/>
                  </a:lnTo>
                  <a:cubicBezTo>
                    <a:pt x="1584" y="84"/>
                    <a:pt x="1405" y="84"/>
                    <a:pt x="1227" y="48"/>
                  </a:cubicBezTo>
                  <a:cubicBezTo>
                    <a:pt x="1167" y="24"/>
                    <a:pt x="1108" y="24"/>
                    <a:pt x="1048" y="24"/>
                  </a:cubicBezTo>
                  <a:cubicBezTo>
                    <a:pt x="1011" y="31"/>
                    <a:pt x="974" y="34"/>
                    <a:pt x="937" y="34"/>
                  </a:cubicBezTo>
                  <a:cubicBezTo>
                    <a:pt x="855" y="34"/>
                    <a:pt x="773" y="20"/>
                    <a:pt x="691" y="12"/>
                  </a:cubicBezTo>
                  <a:cubicBezTo>
                    <a:pt x="632" y="12"/>
                    <a:pt x="572" y="0"/>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32"/>
            <p:cNvSpPr/>
            <p:nvPr/>
          </p:nvSpPr>
          <p:spPr>
            <a:xfrm>
              <a:off x="5863825" y="2637075"/>
              <a:ext cx="167900" cy="18775"/>
            </a:xfrm>
            <a:custGeom>
              <a:avLst/>
              <a:gdLst/>
              <a:ahLst/>
              <a:cxnLst/>
              <a:rect l="l" t="t" r="r" b="b"/>
              <a:pathLst>
                <a:path w="6716" h="751" extrusionOk="0">
                  <a:moveTo>
                    <a:pt x="391" y="0"/>
                  </a:moveTo>
                  <a:cubicBezTo>
                    <a:pt x="290" y="0"/>
                    <a:pt x="190" y="11"/>
                    <a:pt x="95" y="36"/>
                  </a:cubicBezTo>
                  <a:cubicBezTo>
                    <a:pt x="0" y="190"/>
                    <a:pt x="155" y="238"/>
                    <a:pt x="238" y="310"/>
                  </a:cubicBezTo>
                  <a:lnTo>
                    <a:pt x="3370" y="536"/>
                  </a:lnTo>
                  <a:cubicBezTo>
                    <a:pt x="4344" y="605"/>
                    <a:pt x="5308" y="751"/>
                    <a:pt x="6304" y="751"/>
                  </a:cubicBezTo>
                  <a:cubicBezTo>
                    <a:pt x="6342" y="751"/>
                    <a:pt x="6380" y="750"/>
                    <a:pt x="6418" y="750"/>
                  </a:cubicBezTo>
                  <a:cubicBezTo>
                    <a:pt x="6537" y="643"/>
                    <a:pt x="6715" y="571"/>
                    <a:pt x="6465" y="393"/>
                  </a:cubicBezTo>
                  <a:cubicBezTo>
                    <a:pt x="6028" y="238"/>
                    <a:pt x="5576" y="232"/>
                    <a:pt x="5124" y="232"/>
                  </a:cubicBezTo>
                  <a:cubicBezTo>
                    <a:pt x="5082" y="232"/>
                    <a:pt x="5040" y="232"/>
                    <a:pt x="4998" y="232"/>
                  </a:cubicBezTo>
                  <a:cubicBezTo>
                    <a:pt x="4691" y="232"/>
                    <a:pt x="4385" y="229"/>
                    <a:pt x="4084" y="179"/>
                  </a:cubicBezTo>
                  <a:cubicBezTo>
                    <a:pt x="3994" y="197"/>
                    <a:pt x="3906" y="203"/>
                    <a:pt x="3818" y="203"/>
                  </a:cubicBezTo>
                  <a:cubicBezTo>
                    <a:pt x="3674" y="203"/>
                    <a:pt x="3530" y="186"/>
                    <a:pt x="3382" y="179"/>
                  </a:cubicBezTo>
                  <a:cubicBezTo>
                    <a:pt x="2755" y="130"/>
                    <a:pt x="2129" y="32"/>
                    <a:pt x="1496" y="32"/>
                  </a:cubicBezTo>
                  <a:cubicBezTo>
                    <a:pt x="1359" y="32"/>
                    <a:pt x="1221" y="37"/>
                    <a:pt x="1084" y="48"/>
                  </a:cubicBezTo>
                  <a:cubicBezTo>
                    <a:pt x="1042" y="83"/>
                    <a:pt x="994" y="101"/>
                    <a:pt x="947" y="101"/>
                  </a:cubicBezTo>
                  <a:cubicBezTo>
                    <a:pt x="899" y="101"/>
                    <a:pt x="851" y="83"/>
                    <a:pt x="810" y="48"/>
                  </a:cubicBezTo>
                  <a:cubicBezTo>
                    <a:pt x="672" y="20"/>
                    <a:pt x="530" y="0"/>
                    <a:pt x="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32"/>
            <p:cNvSpPr/>
            <p:nvPr/>
          </p:nvSpPr>
          <p:spPr>
            <a:xfrm>
              <a:off x="5905200" y="2379000"/>
              <a:ext cx="146175" cy="15500"/>
            </a:xfrm>
            <a:custGeom>
              <a:avLst/>
              <a:gdLst/>
              <a:ahLst/>
              <a:cxnLst/>
              <a:rect l="l" t="t" r="r" b="b"/>
              <a:pathLst>
                <a:path w="5847" h="620" extrusionOk="0">
                  <a:moveTo>
                    <a:pt x="3262" y="0"/>
                  </a:moveTo>
                  <a:cubicBezTo>
                    <a:pt x="3154" y="24"/>
                    <a:pt x="3045" y="30"/>
                    <a:pt x="2935" y="30"/>
                  </a:cubicBezTo>
                  <a:cubicBezTo>
                    <a:pt x="2807" y="30"/>
                    <a:pt x="2679" y="22"/>
                    <a:pt x="2551" y="22"/>
                  </a:cubicBezTo>
                  <a:cubicBezTo>
                    <a:pt x="2402" y="22"/>
                    <a:pt x="2254" y="33"/>
                    <a:pt x="2108" y="84"/>
                  </a:cubicBezTo>
                  <a:cubicBezTo>
                    <a:pt x="2071" y="215"/>
                    <a:pt x="2039" y="259"/>
                    <a:pt x="2009" y="259"/>
                  </a:cubicBezTo>
                  <a:cubicBezTo>
                    <a:pt x="1947" y="259"/>
                    <a:pt x="1894" y="67"/>
                    <a:pt x="1828" y="67"/>
                  </a:cubicBezTo>
                  <a:cubicBezTo>
                    <a:pt x="1822" y="67"/>
                    <a:pt x="1816" y="68"/>
                    <a:pt x="1810" y="72"/>
                  </a:cubicBezTo>
                  <a:cubicBezTo>
                    <a:pt x="1710" y="42"/>
                    <a:pt x="1616" y="20"/>
                    <a:pt x="1527" y="20"/>
                  </a:cubicBezTo>
                  <a:cubicBezTo>
                    <a:pt x="1404" y="20"/>
                    <a:pt x="1289" y="61"/>
                    <a:pt x="1179" y="179"/>
                  </a:cubicBezTo>
                  <a:cubicBezTo>
                    <a:pt x="1143" y="274"/>
                    <a:pt x="1191" y="322"/>
                    <a:pt x="1262" y="357"/>
                  </a:cubicBezTo>
                  <a:cubicBezTo>
                    <a:pt x="1131" y="357"/>
                    <a:pt x="1143" y="215"/>
                    <a:pt x="1072" y="155"/>
                  </a:cubicBezTo>
                  <a:cubicBezTo>
                    <a:pt x="916" y="55"/>
                    <a:pt x="760" y="4"/>
                    <a:pt x="604" y="4"/>
                  </a:cubicBezTo>
                  <a:cubicBezTo>
                    <a:pt x="462" y="4"/>
                    <a:pt x="320" y="46"/>
                    <a:pt x="179" y="131"/>
                  </a:cubicBezTo>
                  <a:cubicBezTo>
                    <a:pt x="0" y="560"/>
                    <a:pt x="548" y="238"/>
                    <a:pt x="548" y="488"/>
                  </a:cubicBezTo>
                  <a:cubicBezTo>
                    <a:pt x="645" y="563"/>
                    <a:pt x="741" y="577"/>
                    <a:pt x="841" y="577"/>
                  </a:cubicBezTo>
                  <a:cubicBezTo>
                    <a:pt x="901" y="577"/>
                    <a:pt x="962" y="572"/>
                    <a:pt x="1024" y="572"/>
                  </a:cubicBezTo>
                  <a:lnTo>
                    <a:pt x="5763" y="619"/>
                  </a:lnTo>
                  <a:cubicBezTo>
                    <a:pt x="5846" y="500"/>
                    <a:pt x="5846" y="393"/>
                    <a:pt x="5775" y="274"/>
                  </a:cubicBezTo>
                  <a:cubicBezTo>
                    <a:pt x="5411" y="54"/>
                    <a:pt x="5025" y="7"/>
                    <a:pt x="4633" y="7"/>
                  </a:cubicBezTo>
                  <a:cubicBezTo>
                    <a:pt x="4338" y="7"/>
                    <a:pt x="4040" y="33"/>
                    <a:pt x="3746" y="33"/>
                  </a:cubicBezTo>
                  <a:cubicBezTo>
                    <a:pt x="3583" y="33"/>
                    <a:pt x="3422" y="25"/>
                    <a:pt x="3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32"/>
            <p:cNvSpPr/>
            <p:nvPr/>
          </p:nvSpPr>
          <p:spPr>
            <a:xfrm>
              <a:off x="5232475" y="2373050"/>
              <a:ext cx="47650" cy="135775"/>
            </a:xfrm>
            <a:custGeom>
              <a:avLst/>
              <a:gdLst/>
              <a:ahLst/>
              <a:cxnLst/>
              <a:rect l="l" t="t" r="r" b="b"/>
              <a:pathLst>
                <a:path w="1906" h="5431" extrusionOk="0">
                  <a:moveTo>
                    <a:pt x="1418" y="0"/>
                  </a:moveTo>
                  <a:cubicBezTo>
                    <a:pt x="1275" y="0"/>
                    <a:pt x="1180" y="12"/>
                    <a:pt x="1120" y="143"/>
                  </a:cubicBezTo>
                  <a:cubicBezTo>
                    <a:pt x="942" y="834"/>
                    <a:pt x="620" y="1453"/>
                    <a:pt x="370" y="2108"/>
                  </a:cubicBezTo>
                  <a:cubicBezTo>
                    <a:pt x="108" y="2870"/>
                    <a:pt x="1" y="3655"/>
                    <a:pt x="49" y="4465"/>
                  </a:cubicBezTo>
                  <a:cubicBezTo>
                    <a:pt x="84" y="4786"/>
                    <a:pt x="1" y="5120"/>
                    <a:pt x="203" y="5417"/>
                  </a:cubicBezTo>
                  <a:cubicBezTo>
                    <a:pt x="248" y="5427"/>
                    <a:pt x="287" y="5431"/>
                    <a:pt x="322" y="5431"/>
                  </a:cubicBezTo>
                  <a:cubicBezTo>
                    <a:pt x="596" y="5431"/>
                    <a:pt x="551" y="5157"/>
                    <a:pt x="572" y="4977"/>
                  </a:cubicBezTo>
                  <a:cubicBezTo>
                    <a:pt x="620" y="4584"/>
                    <a:pt x="727" y="4191"/>
                    <a:pt x="787" y="3810"/>
                  </a:cubicBezTo>
                  <a:cubicBezTo>
                    <a:pt x="799" y="3727"/>
                    <a:pt x="823" y="3655"/>
                    <a:pt x="823" y="3584"/>
                  </a:cubicBezTo>
                  <a:cubicBezTo>
                    <a:pt x="918" y="3036"/>
                    <a:pt x="1073" y="2500"/>
                    <a:pt x="1204" y="1941"/>
                  </a:cubicBezTo>
                  <a:cubicBezTo>
                    <a:pt x="1215" y="1881"/>
                    <a:pt x="1251" y="1822"/>
                    <a:pt x="1263" y="1750"/>
                  </a:cubicBezTo>
                  <a:cubicBezTo>
                    <a:pt x="1370" y="1405"/>
                    <a:pt x="1465" y="1048"/>
                    <a:pt x="1656" y="738"/>
                  </a:cubicBezTo>
                  <a:cubicBezTo>
                    <a:pt x="1906" y="381"/>
                    <a:pt x="1656" y="191"/>
                    <a:pt x="1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32"/>
            <p:cNvSpPr/>
            <p:nvPr/>
          </p:nvSpPr>
          <p:spPr>
            <a:xfrm>
              <a:off x="5717975" y="2552525"/>
              <a:ext cx="102700" cy="16325"/>
            </a:xfrm>
            <a:custGeom>
              <a:avLst/>
              <a:gdLst/>
              <a:ahLst/>
              <a:cxnLst/>
              <a:rect l="l" t="t" r="r" b="b"/>
              <a:pathLst>
                <a:path w="4108" h="653" extrusionOk="0">
                  <a:moveTo>
                    <a:pt x="488" y="1"/>
                  </a:moveTo>
                  <a:cubicBezTo>
                    <a:pt x="369" y="203"/>
                    <a:pt x="107" y="48"/>
                    <a:pt x="0" y="239"/>
                  </a:cubicBezTo>
                  <a:cubicBezTo>
                    <a:pt x="12" y="263"/>
                    <a:pt x="12" y="298"/>
                    <a:pt x="36" y="298"/>
                  </a:cubicBezTo>
                  <a:cubicBezTo>
                    <a:pt x="425" y="433"/>
                    <a:pt x="819" y="554"/>
                    <a:pt x="1215" y="554"/>
                  </a:cubicBezTo>
                  <a:cubicBezTo>
                    <a:pt x="1448" y="554"/>
                    <a:pt x="1683" y="511"/>
                    <a:pt x="1917" y="405"/>
                  </a:cubicBezTo>
                  <a:cubicBezTo>
                    <a:pt x="1957" y="389"/>
                    <a:pt x="1992" y="382"/>
                    <a:pt x="2023" y="382"/>
                  </a:cubicBezTo>
                  <a:cubicBezTo>
                    <a:pt x="2103" y="382"/>
                    <a:pt x="2161" y="424"/>
                    <a:pt x="2238" y="441"/>
                  </a:cubicBezTo>
                  <a:cubicBezTo>
                    <a:pt x="2649" y="499"/>
                    <a:pt x="3065" y="652"/>
                    <a:pt x="3487" y="652"/>
                  </a:cubicBezTo>
                  <a:cubicBezTo>
                    <a:pt x="3677" y="652"/>
                    <a:pt x="3868" y="621"/>
                    <a:pt x="4060" y="536"/>
                  </a:cubicBezTo>
                  <a:cubicBezTo>
                    <a:pt x="4108" y="477"/>
                    <a:pt x="4108" y="441"/>
                    <a:pt x="4060" y="417"/>
                  </a:cubicBezTo>
                  <a:cubicBezTo>
                    <a:pt x="3929" y="322"/>
                    <a:pt x="3870" y="155"/>
                    <a:pt x="3620" y="155"/>
                  </a:cubicBezTo>
                  <a:cubicBezTo>
                    <a:pt x="2774" y="155"/>
                    <a:pt x="1929" y="84"/>
                    <a:pt x="1095" y="48"/>
                  </a:cubicBezTo>
                  <a:cubicBezTo>
                    <a:pt x="1086" y="48"/>
                    <a:pt x="1077" y="47"/>
                    <a:pt x="1068" y="47"/>
                  </a:cubicBezTo>
                  <a:cubicBezTo>
                    <a:pt x="955" y="47"/>
                    <a:pt x="842" y="86"/>
                    <a:pt x="729" y="86"/>
                  </a:cubicBezTo>
                  <a:cubicBezTo>
                    <a:pt x="649" y="86"/>
                    <a:pt x="568" y="67"/>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32"/>
            <p:cNvSpPr/>
            <p:nvPr/>
          </p:nvSpPr>
          <p:spPr>
            <a:xfrm>
              <a:off x="5680450" y="2421500"/>
              <a:ext cx="169100" cy="9275"/>
            </a:xfrm>
            <a:custGeom>
              <a:avLst/>
              <a:gdLst/>
              <a:ahLst/>
              <a:cxnLst/>
              <a:rect l="l" t="t" r="r" b="b"/>
              <a:pathLst>
                <a:path w="6764" h="371" extrusionOk="0">
                  <a:moveTo>
                    <a:pt x="3200" y="1"/>
                  </a:moveTo>
                  <a:cubicBezTo>
                    <a:pt x="2412" y="1"/>
                    <a:pt x="1623" y="29"/>
                    <a:pt x="834" y="62"/>
                  </a:cubicBezTo>
                  <a:cubicBezTo>
                    <a:pt x="769" y="110"/>
                    <a:pt x="697" y="134"/>
                    <a:pt x="626" y="134"/>
                  </a:cubicBezTo>
                  <a:cubicBezTo>
                    <a:pt x="555" y="134"/>
                    <a:pt x="483" y="110"/>
                    <a:pt x="418" y="62"/>
                  </a:cubicBezTo>
                  <a:lnTo>
                    <a:pt x="251" y="62"/>
                  </a:lnTo>
                  <a:cubicBezTo>
                    <a:pt x="179" y="158"/>
                    <a:pt x="25" y="98"/>
                    <a:pt x="1" y="217"/>
                  </a:cubicBezTo>
                  <a:cubicBezTo>
                    <a:pt x="140" y="339"/>
                    <a:pt x="291" y="370"/>
                    <a:pt x="448" y="370"/>
                  </a:cubicBezTo>
                  <a:cubicBezTo>
                    <a:pt x="612" y="370"/>
                    <a:pt x="783" y="336"/>
                    <a:pt x="953" y="336"/>
                  </a:cubicBezTo>
                  <a:cubicBezTo>
                    <a:pt x="1391" y="336"/>
                    <a:pt x="1838" y="272"/>
                    <a:pt x="2293" y="272"/>
                  </a:cubicBezTo>
                  <a:cubicBezTo>
                    <a:pt x="2359" y="272"/>
                    <a:pt x="2424" y="274"/>
                    <a:pt x="2489" y="277"/>
                  </a:cubicBezTo>
                  <a:cubicBezTo>
                    <a:pt x="3568" y="313"/>
                    <a:pt x="4653" y="364"/>
                    <a:pt x="5740" y="364"/>
                  </a:cubicBezTo>
                  <a:cubicBezTo>
                    <a:pt x="6069" y="364"/>
                    <a:pt x="6399" y="359"/>
                    <a:pt x="6728" y="348"/>
                  </a:cubicBezTo>
                  <a:cubicBezTo>
                    <a:pt x="6764" y="300"/>
                    <a:pt x="6764" y="265"/>
                    <a:pt x="6728" y="217"/>
                  </a:cubicBezTo>
                  <a:cubicBezTo>
                    <a:pt x="6625" y="123"/>
                    <a:pt x="6516" y="96"/>
                    <a:pt x="6406" y="96"/>
                  </a:cubicBezTo>
                  <a:cubicBezTo>
                    <a:pt x="6254" y="96"/>
                    <a:pt x="6100" y="148"/>
                    <a:pt x="5955" y="148"/>
                  </a:cubicBezTo>
                  <a:cubicBezTo>
                    <a:pt x="5939" y="148"/>
                    <a:pt x="5922" y="147"/>
                    <a:pt x="5906" y="146"/>
                  </a:cubicBezTo>
                  <a:cubicBezTo>
                    <a:pt x="5004" y="38"/>
                    <a:pt x="4102" y="1"/>
                    <a:pt x="3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32"/>
            <p:cNvSpPr/>
            <p:nvPr/>
          </p:nvSpPr>
          <p:spPr>
            <a:xfrm>
              <a:off x="5758150" y="2368500"/>
              <a:ext cx="99150" cy="18250"/>
            </a:xfrm>
            <a:custGeom>
              <a:avLst/>
              <a:gdLst/>
              <a:ahLst/>
              <a:cxnLst/>
              <a:rect l="l" t="t" r="r" b="b"/>
              <a:pathLst>
                <a:path w="3966" h="730" extrusionOk="0">
                  <a:moveTo>
                    <a:pt x="2826" y="1"/>
                  </a:moveTo>
                  <a:cubicBezTo>
                    <a:pt x="2732" y="1"/>
                    <a:pt x="2636" y="13"/>
                    <a:pt x="2536" y="39"/>
                  </a:cubicBezTo>
                  <a:cubicBezTo>
                    <a:pt x="2334" y="206"/>
                    <a:pt x="2072" y="146"/>
                    <a:pt x="1882" y="301"/>
                  </a:cubicBezTo>
                  <a:cubicBezTo>
                    <a:pt x="1715" y="332"/>
                    <a:pt x="1552" y="349"/>
                    <a:pt x="1390" y="349"/>
                  </a:cubicBezTo>
                  <a:cubicBezTo>
                    <a:pt x="1171" y="349"/>
                    <a:pt x="953" y="317"/>
                    <a:pt x="727" y="242"/>
                  </a:cubicBezTo>
                  <a:cubicBezTo>
                    <a:pt x="613" y="202"/>
                    <a:pt x="494" y="173"/>
                    <a:pt x="376" y="173"/>
                  </a:cubicBezTo>
                  <a:cubicBezTo>
                    <a:pt x="247" y="173"/>
                    <a:pt x="119" y="208"/>
                    <a:pt x="0" y="301"/>
                  </a:cubicBezTo>
                  <a:cubicBezTo>
                    <a:pt x="12" y="480"/>
                    <a:pt x="250" y="444"/>
                    <a:pt x="286" y="587"/>
                  </a:cubicBezTo>
                  <a:cubicBezTo>
                    <a:pt x="358" y="623"/>
                    <a:pt x="417" y="682"/>
                    <a:pt x="477" y="682"/>
                  </a:cubicBezTo>
                  <a:cubicBezTo>
                    <a:pt x="1608" y="694"/>
                    <a:pt x="2751" y="706"/>
                    <a:pt x="3882" y="730"/>
                  </a:cubicBezTo>
                  <a:cubicBezTo>
                    <a:pt x="3965" y="575"/>
                    <a:pt x="3870" y="456"/>
                    <a:pt x="3787" y="361"/>
                  </a:cubicBezTo>
                  <a:cubicBezTo>
                    <a:pt x="3703" y="277"/>
                    <a:pt x="3620" y="218"/>
                    <a:pt x="3525" y="182"/>
                  </a:cubicBezTo>
                  <a:cubicBezTo>
                    <a:pt x="3293" y="79"/>
                    <a:pt x="3067" y="1"/>
                    <a:pt x="2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32"/>
            <p:cNvSpPr/>
            <p:nvPr/>
          </p:nvSpPr>
          <p:spPr>
            <a:xfrm>
              <a:off x="5403350" y="2369175"/>
              <a:ext cx="206300" cy="10875"/>
            </a:xfrm>
            <a:custGeom>
              <a:avLst/>
              <a:gdLst/>
              <a:ahLst/>
              <a:cxnLst/>
              <a:rect l="l" t="t" r="r" b="b"/>
              <a:pathLst>
                <a:path w="8252" h="435" extrusionOk="0">
                  <a:moveTo>
                    <a:pt x="1012" y="0"/>
                  </a:moveTo>
                  <a:cubicBezTo>
                    <a:pt x="965" y="12"/>
                    <a:pt x="905" y="12"/>
                    <a:pt x="857" y="36"/>
                  </a:cubicBezTo>
                  <a:cubicBezTo>
                    <a:pt x="803" y="73"/>
                    <a:pt x="741" y="85"/>
                    <a:pt x="675" y="85"/>
                  </a:cubicBezTo>
                  <a:cubicBezTo>
                    <a:pt x="557" y="85"/>
                    <a:pt x="427" y="46"/>
                    <a:pt x="309" y="46"/>
                  </a:cubicBezTo>
                  <a:cubicBezTo>
                    <a:pt x="179" y="46"/>
                    <a:pt x="65" y="94"/>
                    <a:pt x="0" y="298"/>
                  </a:cubicBezTo>
                  <a:lnTo>
                    <a:pt x="12" y="298"/>
                  </a:lnTo>
                  <a:cubicBezTo>
                    <a:pt x="191" y="334"/>
                    <a:pt x="369" y="352"/>
                    <a:pt x="548" y="352"/>
                  </a:cubicBezTo>
                  <a:cubicBezTo>
                    <a:pt x="726" y="352"/>
                    <a:pt x="905" y="334"/>
                    <a:pt x="1084" y="298"/>
                  </a:cubicBezTo>
                  <a:lnTo>
                    <a:pt x="1107" y="298"/>
                  </a:lnTo>
                  <a:cubicBezTo>
                    <a:pt x="1428" y="345"/>
                    <a:pt x="1751" y="358"/>
                    <a:pt x="2073" y="358"/>
                  </a:cubicBezTo>
                  <a:cubicBezTo>
                    <a:pt x="2477" y="358"/>
                    <a:pt x="2881" y="338"/>
                    <a:pt x="3286" y="338"/>
                  </a:cubicBezTo>
                  <a:cubicBezTo>
                    <a:pt x="3627" y="338"/>
                    <a:pt x="3969" y="352"/>
                    <a:pt x="4310" y="405"/>
                  </a:cubicBezTo>
                  <a:cubicBezTo>
                    <a:pt x="4705" y="427"/>
                    <a:pt x="5099" y="434"/>
                    <a:pt x="5494" y="434"/>
                  </a:cubicBezTo>
                  <a:cubicBezTo>
                    <a:pt x="6298" y="434"/>
                    <a:pt x="7103" y="404"/>
                    <a:pt x="7912" y="404"/>
                  </a:cubicBezTo>
                  <a:cubicBezTo>
                    <a:pt x="8002" y="404"/>
                    <a:pt x="8091" y="404"/>
                    <a:pt x="8180" y="405"/>
                  </a:cubicBezTo>
                  <a:cubicBezTo>
                    <a:pt x="8251" y="250"/>
                    <a:pt x="8108" y="215"/>
                    <a:pt x="8037" y="131"/>
                  </a:cubicBezTo>
                  <a:lnTo>
                    <a:pt x="7882" y="131"/>
                  </a:lnTo>
                  <a:cubicBezTo>
                    <a:pt x="7648" y="153"/>
                    <a:pt x="7414" y="193"/>
                    <a:pt x="7181" y="193"/>
                  </a:cubicBezTo>
                  <a:cubicBezTo>
                    <a:pt x="7033" y="193"/>
                    <a:pt x="6886" y="177"/>
                    <a:pt x="6739" y="131"/>
                  </a:cubicBezTo>
                  <a:cubicBezTo>
                    <a:pt x="6711" y="117"/>
                    <a:pt x="6683" y="112"/>
                    <a:pt x="6658" y="112"/>
                  </a:cubicBezTo>
                  <a:cubicBezTo>
                    <a:pt x="6640" y="112"/>
                    <a:pt x="6623" y="114"/>
                    <a:pt x="6608" y="119"/>
                  </a:cubicBezTo>
                  <a:cubicBezTo>
                    <a:pt x="6430" y="141"/>
                    <a:pt x="6255" y="171"/>
                    <a:pt x="6080" y="171"/>
                  </a:cubicBezTo>
                  <a:cubicBezTo>
                    <a:pt x="5963" y="171"/>
                    <a:pt x="5846" y="158"/>
                    <a:pt x="5727" y="119"/>
                  </a:cubicBezTo>
                  <a:cubicBezTo>
                    <a:pt x="5227" y="119"/>
                    <a:pt x="4727" y="61"/>
                    <a:pt x="4223" y="61"/>
                  </a:cubicBezTo>
                  <a:cubicBezTo>
                    <a:pt x="3972" y="61"/>
                    <a:pt x="3719" y="76"/>
                    <a:pt x="3465" y="119"/>
                  </a:cubicBezTo>
                  <a:cubicBezTo>
                    <a:pt x="3211" y="68"/>
                    <a:pt x="2957" y="54"/>
                    <a:pt x="2703" y="54"/>
                  </a:cubicBezTo>
                  <a:cubicBezTo>
                    <a:pt x="2402" y="54"/>
                    <a:pt x="2102" y="74"/>
                    <a:pt x="1803" y="74"/>
                  </a:cubicBezTo>
                  <a:cubicBezTo>
                    <a:pt x="1538" y="74"/>
                    <a:pt x="1275" y="58"/>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32"/>
            <p:cNvSpPr/>
            <p:nvPr/>
          </p:nvSpPr>
          <p:spPr>
            <a:xfrm>
              <a:off x="5247075" y="2474850"/>
              <a:ext cx="93200" cy="22375"/>
            </a:xfrm>
            <a:custGeom>
              <a:avLst/>
              <a:gdLst/>
              <a:ahLst/>
              <a:cxnLst/>
              <a:rect l="l" t="t" r="r" b="b"/>
              <a:pathLst>
                <a:path w="3728" h="895" extrusionOk="0">
                  <a:moveTo>
                    <a:pt x="322" y="0"/>
                  </a:moveTo>
                  <a:cubicBezTo>
                    <a:pt x="72" y="179"/>
                    <a:pt x="0" y="405"/>
                    <a:pt x="119" y="691"/>
                  </a:cubicBezTo>
                  <a:cubicBezTo>
                    <a:pt x="239" y="774"/>
                    <a:pt x="369" y="833"/>
                    <a:pt x="500" y="869"/>
                  </a:cubicBezTo>
                  <a:cubicBezTo>
                    <a:pt x="572" y="881"/>
                    <a:pt x="631" y="881"/>
                    <a:pt x="715" y="881"/>
                  </a:cubicBezTo>
                  <a:cubicBezTo>
                    <a:pt x="852" y="865"/>
                    <a:pt x="990" y="859"/>
                    <a:pt x="1129" y="859"/>
                  </a:cubicBezTo>
                  <a:cubicBezTo>
                    <a:pt x="1473" y="859"/>
                    <a:pt x="1820" y="894"/>
                    <a:pt x="2167" y="894"/>
                  </a:cubicBezTo>
                  <a:cubicBezTo>
                    <a:pt x="2203" y="894"/>
                    <a:pt x="2239" y="894"/>
                    <a:pt x="2274" y="893"/>
                  </a:cubicBezTo>
                  <a:cubicBezTo>
                    <a:pt x="2465" y="845"/>
                    <a:pt x="2679" y="822"/>
                    <a:pt x="2822" y="667"/>
                  </a:cubicBezTo>
                  <a:cubicBezTo>
                    <a:pt x="2834" y="476"/>
                    <a:pt x="2941" y="369"/>
                    <a:pt x="3132" y="369"/>
                  </a:cubicBezTo>
                  <a:cubicBezTo>
                    <a:pt x="3310" y="369"/>
                    <a:pt x="3513" y="357"/>
                    <a:pt x="3691" y="357"/>
                  </a:cubicBezTo>
                  <a:cubicBezTo>
                    <a:pt x="3727" y="250"/>
                    <a:pt x="3703" y="191"/>
                    <a:pt x="3608" y="167"/>
                  </a:cubicBezTo>
                  <a:cubicBezTo>
                    <a:pt x="3170" y="79"/>
                    <a:pt x="2723" y="71"/>
                    <a:pt x="2282" y="71"/>
                  </a:cubicBezTo>
                  <a:cubicBezTo>
                    <a:pt x="2184" y="71"/>
                    <a:pt x="2086" y="71"/>
                    <a:pt x="1989" y="71"/>
                  </a:cubicBezTo>
                  <a:cubicBezTo>
                    <a:pt x="1806" y="71"/>
                    <a:pt x="1621" y="74"/>
                    <a:pt x="1435" y="74"/>
                  </a:cubicBezTo>
                  <a:cubicBezTo>
                    <a:pt x="1063" y="74"/>
                    <a:pt x="687" y="64"/>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32"/>
            <p:cNvSpPr/>
            <p:nvPr/>
          </p:nvSpPr>
          <p:spPr>
            <a:xfrm>
              <a:off x="5656350" y="2330950"/>
              <a:ext cx="82475" cy="31700"/>
            </a:xfrm>
            <a:custGeom>
              <a:avLst/>
              <a:gdLst/>
              <a:ahLst/>
              <a:cxnLst/>
              <a:rect l="l" t="t" r="r" b="b"/>
              <a:pathLst>
                <a:path w="3299" h="1268" extrusionOk="0">
                  <a:moveTo>
                    <a:pt x="1389" y="1"/>
                  </a:moveTo>
                  <a:cubicBezTo>
                    <a:pt x="1103" y="1"/>
                    <a:pt x="815" y="46"/>
                    <a:pt x="524" y="89"/>
                  </a:cubicBezTo>
                  <a:cubicBezTo>
                    <a:pt x="453" y="113"/>
                    <a:pt x="393" y="160"/>
                    <a:pt x="346" y="208"/>
                  </a:cubicBezTo>
                  <a:cubicBezTo>
                    <a:pt x="274" y="410"/>
                    <a:pt x="465" y="398"/>
                    <a:pt x="572" y="470"/>
                  </a:cubicBezTo>
                  <a:cubicBezTo>
                    <a:pt x="554" y="496"/>
                    <a:pt x="539" y="506"/>
                    <a:pt x="526" y="506"/>
                  </a:cubicBezTo>
                  <a:cubicBezTo>
                    <a:pt x="491" y="506"/>
                    <a:pt x="466" y="441"/>
                    <a:pt x="425" y="441"/>
                  </a:cubicBezTo>
                  <a:cubicBezTo>
                    <a:pt x="419" y="441"/>
                    <a:pt x="412" y="442"/>
                    <a:pt x="405" y="446"/>
                  </a:cubicBezTo>
                  <a:cubicBezTo>
                    <a:pt x="387" y="443"/>
                    <a:pt x="368" y="442"/>
                    <a:pt x="350" y="442"/>
                  </a:cubicBezTo>
                  <a:cubicBezTo>
                    <a:pt x="207" y="442"/>
                    <a:pt x="88" y="524"/>
                    <a:pt x="24" y="672"/>
                  </a:cubicBezTo>
                  <a:cubicBezTo>
                    <a:pt x="0" y="767"/>
                    <a:pt x="12" y="875"/>
                    <a:pt x="84" y="946"/>
                  </a:cubicBezTo>
                  <a:cubicBezTo>
                    <a:pt x="1084" y="994"/>
                    <a:pt x="2060" y="1244"/>
                    <a:pt x="3060" y="1267"/>
                  </a:cubicBezTo>
                  <a:cubicBezTo>
                    <a:pt x="3096" y="1244"/>
                    <a:pt x="3120" y="1232"/>
                    <a:pt x="3132" y="1232"/>
                  </a:cubicBezTo>
                  <a:cubicBezTo>
                    <a:pt x="3299" y="1065"/>
                    <a:pt x="3251" y="934"/>
                    <a:pt x="3060" y="851"/>
                  </a:cubicBezTo>
                  <a:cubicBezTo>
                    <a:pt x="2870" y="755"/>
                    <a:pt x="2656" y="744"/>
                    <a:pt x="2453" y="684"/>
                  </a:cubicBezTo>
                  <a:cubicBezTo>
                    <a:pt x="2275" y="648"/>
                    <a:pt x="2096" y="636"/>
                    <a:pt x="1917" y="613"/>
                  </a:cubicBezTo>
                  <a:cubicBezTo>
                    <a:pt x="1870" y="613"/>
                    <a:pt x="1810" y="589"/>
                    <a:pt x="1751" y="589"/>
                  </a:cubicBezTo>
                  <a:lnTo>
                    <a:pt x="1679" y="589"/>
                  </a:lnTo>
                  <a:cubicBezTo>
                    <a:pt x="1632" y="601"/>
                    <a:pt x="1572" y="601"/>
                    <a:pt x="1524" y="624"/>
                  </a:cubicBezTo>
                  <a:lnTo>
                    <a:pt x="1394" y="624"/>
                  </a:lnTo>
                  <a:cubicBezTo>
                    <a:pt x="1370" y="601"/>
                    <a:pt x="1322" y="589"/>
                    <a:pt x="1286" y="577"/>
                  </a:cubicBezTo>
                  <a:lnTo>
                    <a:pt x="1274" y="529"/>
                  </a:lnTo>
                  <a:lnTo>
                    <a:pt x="1322" y="517"/>
                  </a:lnTo>
                  <a:cubicBezTo>
                    <a:pt x="1346" y="529"/>
                    <a:pt x="1394" y="529"/>
                    <a:pt x="1441" y="529"/>
                  </a:cubicBezTo>
                  <a:cubicBezTo>
                    <a:pt x="1524" y="541"/>
                    <a:pt x="1608" y="565"/>
                    <a:pt x="1691" y="565"/>
                  </a:cubicBezTo>
                  <a:lnTo>
                    <a:pt x="1775" y="565"/>
                  </a:lnTo>
                  <a:cubicBezTo>
                    <a:pt x="1834" y="565"/>
                    <a:pt x="1917" y="553"/>
                    <a:pt x="1977" y="529"/>
                  </a:cubicBezTo>
                  <a:cubicBezTo>
                    <a:pt x="2120" y="458"/>
                    <a:pt x="2370" y="446"/>
                    <a:pt x="2215" y="172"/>
                  </a:cubicBezTo>
                  <a:cubicBezTo>
                    <a:pt x="1940" y="43"/>
                    <a:pt x="1665" y="1"/>
                    <a:pt x="1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32"/>
            <p:cNvSpPr/>
            <p:nvPr/>
          </p:nvSpPr>
          <p:spPr>
            <a:xfrm>
              <a:off x="5753975" y="2630050"/>
              <a:ext cx="115825" cy="14950"/>
            </a:xfrm>
            <a:custGeom>
              <a:avLst/>
              <a:gdLst/>
              <a:ahLst/>
              <a:cxnLst/>
              <a:rect l="l" t="t" r="r" b="b"/>
              <a:pathLst>
                <a:path w="4633" h="598" extrusionOk="0">
                  <a:moveTo>
                    <a:pt x="950" y="0"/>
                  </a:moveTo>
                  <a:cubicBezTo>
                    <a:pt x="758" y="0"/>
                    <a:pt x="564" y="9"/>
                    <a:pt x="370" y="31"/>
                  </a:cubicBezTo>
                  <a:cubicBezTo>
                    <a:pt x="310" y="31"/>
                    <a:pt x="251" y="31"/>
                    <a:pt x="191" y="43"/>
                  </a:cubicBezTo>
                  <a:cubicBezTo>
                    <a:pt x="108" y="79"/>
                    <a:pt x="36" y="114"/>
                    <a:pt x="1" y="210"/>
                  </a:cubicBezTo>
                  <a:cubicBezTo>
                    <a:pt x="195" y="326"/>
                    <a:pt x="409" y="346"/>
                    <a:pt x="624" y="346"/>
                  </a:cubicBezTo>
                  <a:cubicBezTo>
                    <a:pt x="739" y="346"/>
                    <a:pt x="853" y="340"/>
                    <a:pt x="965" y="340"/>
                  </a:cubicBezTo>
                  <a:cubicBezTo>
                    <a:pt x="1049" y="339"/>
                    <a:pt x="1134" y="338"/>
                    <a:pt x="1218" y="338"/>
                  </a:cubicBezTo>
                  <a:cubicBezTo>
                    <a:pt x="1845" y="338"/>
                    <a:pt x="2465" y="380"/>
                    <a:pt x="3084" y="495"/>
                  </a:cubicBezTo>
                  <a:cubicBezTo>
                    <a:pt x="3501" y="562"/>
                    <a:pt x="3903" y="598"/>
                    <a:pt x="4314" y="598"/>
                  </a:cubicBezTo>
                  <a:cubicBezTo>
                    <a:pt x="4419" y="598"/>
                    <a:pt x="4525" y="595"/>
                    <a:pt x="4632" y="591"/>
                  </a:cubicBezTo>
                  <a:cubicBezTo>
                    <a:pt x="4573" y="507"/>
                    <a:pt x="4525" y="400"/>
                    <a:pt x="4489" y="317"/>
                  </a:cubicBezTo>
                  <a:cubicBezTo>
                    <a:pt x="4285" y="211"/>
                    <a:pt x="4075" y="191"/>
                    <a:pt x="3864" y="191"/>
                  </a:cubicBezTo>
                  <a:cubicBezTo>
                    <a:pt x="3744" y="191"/>
                    <a:pt x="3622" y="198"/>
                    <a:pt x="3501" y="198"/>
                  </a:cubicBezTo>
                  <a:cubicBezTo>
                    <a:pt x="2646" y="178"/>
                    <a:pt x="1806" y="0"/>
                    <a:pt x="9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32"/>
            <p:cNvSpPr/>
            <p:nvPr/>
          </p:nvSpPr>
          <p:spPr>
            <a:xfrm>
              <a:off x="5822750" y="2556125"/>
              <a:ext cx="92000" cy="14525"/>
            </a:xfrm>
            <a:custGeom>
              <a:avLst/>
              <a:gdLst/>
              <a:ahLst/>
              <a:cxnLst/>
              <a:rect l="l" t="t" r="r" b="b"/>
              <a:pathLst>
                <a:path w="3680" h="581" extrusionOk="0">
                  <a:moveTo>
                    <a:pt x="2463" y="1"/>
                  </a:moveTo>
                  <a:cubicBezTo>
                    <a:pt x="2413" y="1"/>
                    <a:pt x="2363" y="25"/>
                    <a:pt x="2310" y="95"/>
                  </a:cubicBezTo>
                  <a:cubicBezTo>
                    <a:pt x="2238" y="190"/>
                    <a:pt x="2156" y="232"/>
                    <a:pt x="2071" y="232"/>
                  </a:cubicBezTo>
                  <a:cubicBezTo>
                    <a:pt x="2028" y="232"/>
                    <a:pt x="1984" y="222"/>
                    <a:pt x="1941" y="202"/>
                  </a:cubicBezTo>
                  <a:cubicBezTo>
                    <a:pt x="1667" y="68"/>
                    <a:pt x="1387" y="23"/>
                    <a:pt x="1107" y="23"/>
                  </a:cubicBezTo>
                  <a:cubicBezTo>
                    <a:pt x="789" y="23"/>
                    <a:pt x="470" y="80"/>
                    <a:pt x="155" y="130"/>
                  </a:cubicBezTo>
                  <a:cubicBezTo>
                    <a:pt x="72" y="214"/>
                    <a:pt x="24" y="309"/>
                    <a:pt x="0" y="428"/>
                  </a:cubicBezTo>
                  <a:cubicBezTo>
                    <a:pt x="72" y="476"/>
                    <a:pt x="119" y="535"/>
                    <a:pt x="179" y="535"/>
                  </a:cubicBezTo>
                  <a:lnTo>
                    <a:pt x="3441" y="571"/>
                  </a:lnTo>
                  <a:cubicBezTo>
                    <a:pt x="3471" y="577"/>
                    <a:pt x="3497" y="580"/>
                    <a:pt x="3519" y="580"/>
                  </a:cubicBezTo>
                  <a:cubicBezTo>
                    <a:pt x="3665" y="580"/>
                    <a:pt x="3658" y="455"/>
                    <a:pt x="3679" y="321"/>
                  </a:cubicBezTo>
                  <a:cubicBezTo>
                    <a:pt x="3585" y="231"/>
                    <a:pt x="3473" y="210"/>
                    <a:pt x="3357" y="210"/>
                  </a:cubicBezTo>
                  <a:cubicBezTo>
                    <a:pt x="3259" y="210"/>
                    <a:pt x="3157" y="225"/>
                    <a:pt x="3059" y="225"/>
                  </a:cubicBezTo>
                  <a:cubicBezTo>
                    <a:pt x="2949" y="225"/>
                    <a:pt x="2843" y="207"/>
                    <a:pt x="2750" y="130"/>
                  </a:cubicBezTo>
                  <a:cubicBezTo>
                    <a:pt x="2649" y="91"/>
                    <a:pt x="2557" y="1"/>
                    <a:pt x="24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32"/>
            <p:cNvSpPr/>
            <p:nvPr/>
          </p:nvSpPr>
          <p:spPr>
            <a:xfrm>
              <a:off x="5218800" y="2417975"/>
              <a:ext cx="27700" cy="82900"/>
            </a:xfrm>
            <a:custGeom>
              <a:avLst/>
              <a:gdLst/>
              <a:ahLst/>
              <a:cxnLst/>
              <a:rect l="l" t="t" r="r" b="b"/>
              <a:pathLst>
                <a:path w="1108" h="3316" extrusionOk="0">
                  <a:moveTo>
                    <a:pt x="846" y="1"/>
                  </a:moveTo>
                  <a:cubicBezTo>
                    <a:pt x="738" y="49"/>
                    <a:pt x="715" y="132"/>
                    <a:pt x="679" y="227"/>
                  </a:cubicBezTo>
                  <a:cubicBezTo>
                    <a:pt x="679" y="251"/>
                    <a:pt x="667" y="299"/>
                    <a:pt x="643" y="322"/>
                  </a:cubicBezTo>
                  <a:cubicBezTo>
                    <a:pt x="346" y="644"/>
                    <a:pt x="334" y="1037"/>
                    <a:pt x="227" y="1430"/>
                  </a:cubicBezTo>
                  <a:cubicBezTo>
                    <a:pt x="167" y="1692"/>
                    <a:pt x="215" y="1965"/>
                    <a:pt x="131" y="2227"/>
                  </a:cubicBezTo>
                  <a:cubicBezTo>
                    <a:pt x="84" y="2370"/>
                    <a:pt x="36" y="2489"/>
                    <a:pt x="12" y="2620"/>
                  </a:cubicBezTo>
                  <a:cubicBezTo>
                    <a:pt x="0" y="2692"/>
                    <a:pt x="0" y="2751"/>
                    <a:pt x="12" y="2823"/>
                  </a:cubicBezTo>
                  <a:cubicBezTo>
                    <a:pt x="48" y="3001"/>
                    <a:pt x="96" y="3168"/>
                    <a:pt x="262" y="3275"/>
                  </a:cubicBezTo>
                  <a:cubicBezTo>
                    <a:pt x="318" y="3301"/>
                    <a:pt x="378" y="3315"/>
                    <a:pt x="438" y="3315"/>
                  </a:cubicBezTo>
                  <a:cubicBezTo>
                    <a:pt x="519" y="3315"/>
                    <a:pt x="599" y="3289"/>
                    <a:pt x="667" y="3228"/>
                  </a:cubicBezTo>
                  <a:cubicBezTo>
                    <a:pt x="774" y="3037"/>
                    <a:pt x="655" y="2799"/>
                    <a:pt x="774" y="2608"/>
                  </a:cubicBezTo>
                  <a:cubicBezTo>
                    <a:pt x="679" y="1775"/>
                    <a:pt x="929" y="977"/>
                    <a:pt x="1108" y="191"/>
                  </a:cubicBezTo>
                  <a:cubicBezTo>
                    <a:pt x="1072" y="60"/>
                    <a:pt x="965" y="1"/>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32"/>
            <p:cNvSpPr/>
            <p:nvPr/>
          </p:nvSpPr>
          <p:spPr>
            <a:xfrm>
              <a:off x="5232775" y="2465900"/>
              <a:ext cx="33075" cy="88150"/>
            </a:xfrm>
            <a:custGeom>
              <a:avLst/>
              <a:gdLst/>
              <a:ahLst/>
              <a:cxnLst/>
              <a:rect l="l" t="t" r="r" b="b"/>
              <a:pathLst>
                <a:path w="1323" h="3526" extrusionOk="0">
                  <a:moveTo>
                    <a:pt x="691" y="1"/>
                  </a:moveTo>
                  <a:cubicBezTo>
                    <a:pt x="489" y="382"/>
                    <a:pt x="430" y="810"/>
                    <a:pt x="430" y="1239"/>
                  </a:cubicBezTo>
                  <a:cubicBezTo>
                    <a:pt x="430" y="1418"/>
                    <a:pt x="489" y="1620"/>
                    <a:pt x="251" y="1727"/>
                  </a:cubicBezTo>
                  <a:cubicBezTo>
                    <a:pt x="1" y="2323"/>
                    <a:pt x="287" y="2858"/>
                    <a:pt x="453" y="3406"/>
                  </a:cubicBezTo>
                  <a:cubicBezTo>
                    <a:pt x="489" y="3489"/>
                    <a:pt x="572" y="3513"/>
                    <a:pt x="644" y="3525"/>
                  </a:cubicBezTo>
                  <a:cubicBezTo>
                    <a:pt x="775" y="3513"/>
                    <a:pt x="870" y="3454"/>
                    <a:pt x="930" y="3347"/>
                  </a:cubicBezTo>
                  <a:cubicBezTo>
                    <a:pt x="965" y="3227"/>
                    <a:pt x="989" y="3132"/>
                    <a:pt x="965" y="3013"/>
                  </a:cubicBezTo>
                  <a:cubicBezTo>
                    <a:pt x="953" y="2906"/>
                    <a:pt x="894" y="2799"/>
                    <a:pt x="834" y="2715"/>
                  </a:cubicBezTo>
                  <a:lnTo>
                    <a:pt x="834" y="2192"/>
                  </a:lnTo>
                  <a:cubicBezTo>
                    <a:pt x="953" y="2037"/>
                    <a:pt x="882" y="1846"/>
                    <a:pt x="930" y="1680"/>
                  </a:cubicBezTo>
                  <a:cubicBezTo>
                    <a:pt x="941" y="1620"/>
                    <a:pt x="965" y="1584"/>
                    <a:pt x="1001" y="1537"/>
                  </a:cubicBezTo>
                  <a:cubicBezTo>
                    <a:pt x="1084" y="1406"/>
                    <a:pt x="1322" y="1370"/>
                    <a:pt x="1239" y="1132"/>
                  </a:cubicBezTo>
                  <a:cubicBezTo>
                    <a:pt x="1215" y="1126"/>
                    <a:pt x="1197" y="1123"/>
                    <a:pt x="1181" y="1123"/>
                  </a:cubicBezTo>
                  <a:cubicBezTo>
                    <a:pt x="1165" y="1123"/>
                    <a:pt x="1150" y="1126"/>
                    <a:pt x="1132" y="1132"/>
                  </a:cubicBezTo>
                  <a:cubicBezTo>
                    <a:pt x="1025" y="1072"/>
                    <a:pt x="894" y="1084"/>
                    <a:pt x="846" y="1049"/>
                  </a:cubicBezTo>
                  <a:cubicBezTo>
                    <a:pt x="727" y="846"/>
                    <a:pt x="846" y="656"/>
                    <a:pt x="882" y="477"/>
                  </a:cubicBezTo>
                  <a:lnTo>
                    <a:pt x="882" y="382"/>
                  </a:lnTo>
                  <a:cubicBezTo>
                    <a:pt x="846" y="239"/>
                    <a:pt x="834" y="84"/>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32"/>
            <p:cNvSpPr/>
            <p:nvPr/>
          </p:nvSpPr>
          <p:spPr>
            <a:xfrm>
              <a:off x="5832275" y="2588875"/>
              <a:ext cx="79500" cy="17800"/>
            </a:xfrm>
            <a:custGeom>
              <a:avLst/>
              <a:gdLst/>
              <a:ahLst/>
              <a:cxnLst/>
              <a:rect l="l" t="t" r="r" b="b"/>
              <a:pathLst>
                <a:path w="3180" h="712" extrusionOk="0">
                  <a:moveTo>
                    <a:pt x="1094" y="1"/>
                  </a:moveTo>
                  <a:cubicBezTo>
                    <a:pt x="985" y="1"/>
                    <a:pt x="874" y="10"/>
                    <a:pt x="762" y="35"/>
                  </a:cubicBezTo>
                  <a:cubicBezTo>
                    <a:pt x="596" y="70"/>
                    <a:pt x="430" y="162"/>
                    <a:pt x="260" y="162"/>
                  </a:cubicBezTo>
                  <a:cubicBezTo>
                    <a:pt x="198" y="162"/>
                    <a:pt x="135" y="150"/>
                    <a:pt x="72" y="118"/>
                  </a:cubicBezTo>
                  <a:cubicBezTo>
                    <a:pt x="0" y="202"/>
                    <a:pt x="0" y="273"/>
                    <a:pt x="72" y="368"/>
                  </a:cubicBezTo>
                  <a:cubicBezTo>
                    <a:pt x="119" y="428"/>
                    <a:pt x="179" y="475"/>
                    <a:pt x="226" y="535"/>
                  </a:cubicBezTo>
                  <a:cubicBezTo>
                    <a:pt x="306" y="536"/>
                    <a:pt x="386" y="536"/>
                    <a:pt x="465" y="536"/>
                  </a:cubicBezTo>
                  <a:cubicBezTo>
                    <a:pt x="728" y="536"/>
                    <a:pt x="991" y="532"/>
                    <a:pt x="1255" y="532"/>
                  </a:cubicBezTo>
                  <a:cubicBezTo>
                    <a:pt x="1820" y="532"/>
                    <a:pt x="2388" y="552"/>
                    <a:pt x="2965" y="678"/>
                  </a:cubicBezTo>
                  <a:cubicBezTo>
                    <a:pt x="2965" y="678"/>
                    <a:pt x="2977" y="690"/>
                    <a:pt x="3024" y="702"/>
                  </a:cubicBezTo>
                  <a:cubicBezTo>
                    <a:pt x="3035" y="709"/>
                    <a:pt x="3045" y="711"/>
                    <a:pt x="3056" y="711"/>
                  </a:cubicBezTo>
                  <a:cubicBezTo>
                    <a:pt x="3082" y="711"/>
                    <a:pt x="3110" y="695"/>
                    <a:pt x="3143" y="678"/>
                  </a:cubicBezTo>
                  <a:cubicBezTo>
                    <a:pt x="3179" y="571"/>
                    <a:pt x="3179" y="487"/>
                    <a:pt x="3096" y="392"/>
                  </a:cubicBezTo>
                  <a:cubicBezTo>
                    <a:pt x="2946" y="311"/>
                    <a:pt x="2807" y="141"/>
                    <a:pt x="2690" y="141"/>
                  </a:cubicBezTo>
                  <a:cubicBezTo>
                    <a:pt x="2687" y="141"/>
                    <a:pt x="2683" y="142"/>
                    <a:pt x="2679" y="142"/>
                  </a:cubicBezTo>
                  <a:cubicBezTo>
                    <a:pt x="2591" y="156"/>
                    <a:pt x="2504" y="162"/>
                    <a:pt x="2418" y="162"/>
                  </a:cubicBezTo>
                  <a:cubicBezTo>
                    <a:pt x="1971" y="162"/>
                    <a:pt x="1540" y="1"/>
                    <a:pt x="1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32"/>
            <p:cNvSpPr/>
            <p:nvPr/>
          </p:nvSpPr>
          <p:spPr>
            <a:xfrm>
              <a:off x="5314950" y="2544500"/>
              <a:ext cx="92275" cy="14600"/>
            </a:xfrm>
            <a:custGeom>
              <a:avLst/>
              <a:gdLst/>
              <a:ahLst/>
              <a:cxnLst/>
              <a:rect l="l" t="t" r="r" b="b"/>
              <a:pathLst>
                <a:path w="3691" h="584" extrusionOk="0">
                  <a:moveTo>
                    <a:pt x="2536" y="0"/>
                  </a:moveTo>
                  <a:cubicBezTo>
                    <a:pt x="2456" y="51"/>
                    <a:pt x="2372" y="66"/>
                    <a:pt x="2288" y="66"/>
                  </a:cubicBezTo>
                  <a:cubicBezTo>
                    <a:pt x="2172" y="66"/>
                    <a:pt x="2054" y="38"/>
                    <a:pt x="1940" y="38"/>
                  </a:cubicBezTo>
                  <a:cubicBezTo>
                    <a:pt x="1904" y="38"/>
                    <a:pt x="1869" y="40"/>
                    <a:pt x="1834" y="48"/>
                  </a:cubicBezTo>
                  <a:cubicBezTo>
                    <a:pt x="1623" y="25"/>
                    <a:pt x="1411" y="10"/>
                    <a:pt x="1198" y="10"/>
                  </a:cubicBezTo>
                  <a:cubicBezTo>
                    <a:pt x="964" y="10"/>
                    <a:pt x="730" y="28"/>
                    <a:pt x="500" y="72"/>
                  </a:cubicBezTo>
                  <a:cubicBezTo>
                    <a:pt x="333" y="119"/>
                    <a:pt x="167" y="167"/>
                    <a:pt x="48" y="298"/>
                  </a:cubicBezTo>
                  <a:cubicBezTo>
                    <a:pt x="0" y="405"/>
                    <a:pt x="0" y="488"/>
                    <a:pt x="95" y="584"/>
                  </a:cubicBezTo>
                  <a:cubicBezTo>
                    <a:pt x="953" y="584"/>
                    <a:pt x="1810" y="560"/>
                    <a:pt x="2667" y="560"/>
                  </a:cubicBezTo>
                  <a:cubicBezTo>
                    <a:pt x="2774" y="483"/>
                    <a:pt x="2885" y="461"/>
                    <a:pt x="2996" y="461"/>
                  </a:cubicBezTo>
                  <a:cubicBezTo>
                    <a:pt x="3156" y="461"/>
                    <a:pt x="3317" y="507"/>
                    <a:pt x="3472" y="507"/>
                  </a:cubicBezTo>
                  <a:cubicBezTo>
                    <a:pt x="3547" y="507"/>
                    <a:pt x="3620" y="496"/>
                    <a:pt x="3691" y="464"/>
                  </a:cubicBezTo>
                  <a:cubicBezTo>
                    <a:pt x="3680" y="181"/>
                    <a:pt x="3503" y="129"/>
                    <a:pt x="3297" y="129"/>
                  </a:cubicBezTo>
                  <a:cubicBezTo>
                    <a:pt x="3270" y="129"/>
                    <a:pt x="3242" y="130"/>
                    <a:pt x="3215" y="131"/>
                  </a:cubicBezTo>
                  <a:cubicBezTo>
                    <a:pt x="3000" y="60"/>
                    <a:pt x="2738" y="131"/>
                    <a:pt x="25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32"/>
            <p:cNvSpPr/>
            <p:nvPr/>
          </p:nvSpPr>
          <p:spPr>
            <a:xfrm>
              <a:off x="5636100" y="2373025"/>
              <a:ext cx="96175" cy="10450"/>
            </a:xfrm>
            <a:custGeom>
              <a:avLst/>
              <a:gdLst/>
              <a:ahLst/>
              <a:cxnLst/>
              <a:rect l="l" t="t" r="r" b="b"/>
              <a:pathLst>
                <a:path w="3847" h="418" extrusionOk="0">
                  <a:moveTo>
                    <a:pt x="1892" y="1"/>
                  </a:moveTo>
                  <a:cubicBezTo>
                    <a:pt x="1659" y="1"/>
                    <a:pt x="1426" y="3"/>
                    <a:pt x="1194" y="3"/>
                  </a:cubicBezTo>
                  <a:cubicBezTo>
                    <a:pt x="1090" y="3"/>
                    <a:pt x="986" y="2"/>
                    <a:pt x="882" y="1"/>
                  </a:cubicBezTo>
                  <a:cubicBezTo>
                    <a:pt x="846" y="13"/>
                    <a:pt x="834" y="37"/>
                    <a:pt x="822" y="61"/>
                  </a:cubicBezTo>
                  <a:cubicBezTo>
                    <a:pt x="822" y="73"/>
                    <a:pt x="834" y="96"/>
                    <a:pt x="834" y="132"/>
                  </a:cubicBezTo>
                  <a:cubicBezTo>
                    <a:pt x="882" y="180"/>
                    <a:pt x="918" y="192"/>
                    <a:pt x="989" y="192"/>
                  </a:cubicBezTo>
                  <a:cubicBezTo>
                    <a:pt x="1002" y="199"/>
                    <a:pt x="1012" y="202"/>
                    <a:pt x="1021" y="202"/>
                  </a:cubicBezTo>
                  <a:cubicBezTo>
                    <a:pt x="1035" y="202"/>
                    <a:pt x="1044" y="194"/>
                    <a:pt x="1050" y="185"/>
                  </a:cubicBezTo>
                  <a:lnTo>
                    <a:pt x="1050" y="185"/>
                  </a:lnTo>
                  <a:cubicBezTo>
                    <a:pt x="1049" y="187"/>
                    <a:pt x="1049" y="189"/>
                    <a:pt x="1049" y="192"/>
                  </a:cubicBezTo>
                  <a:cubicBezTo>
                    <a:pt x="1041" y="210"/>
                    <a:pt x="1028" y="216"/>
                    <a:pt x="1010" y="216"/>
                  </a:cubicBezTo>
                  <a:cubicBezTo>
                    <a:pt x="975" y="216"/>
                    <a:pt x="925" y="190"/>
                    <a:pt x="885" y="190"/>
                  </a:cubicBezTo>
                  <a:cubicBezTo>
                    <a:pt x="880" y="190"/>
                    <a:pt x="875" y="191"/>
                    <a:pt x="870" y="192"/>
                  </a:cubicBezTo>
                  <a:lnTo>
                    <a:pt x="691" y="144"/>
                  </a:lnTo>
                  <a:cubicBezTo>
                    <a:pt x="674" y="145"/>
                    <a:pt x="656" y="145"/>
                    <a:pt x="638" y="145"/>
                  </a:cubicBezTo>
                  <a:cubicBezTo>
                    <a:pt x="560" y="145"/>
                    <a:pt x="481" y="138"/>
                    <a:pt x="403" y="138"/>
                  </a:cubicBezTo>
                  <a:cubicBezTo>
                    <a:pt x="257" y="138"/>
                    <a:pt x="116" y="162"/>
                    <a:pt x="1" y="299"/>
                  </a:cubicBezTo>
                  <a:cubicBezTo>
                    <a:pt x="96" y="375"/>
                    <a:pt x="199" y="383"/>
                    <a:pt x="316" y="383"/>
                  </a:cubicBezTo>
                  <a:cubicBezTo>
                    <a:pt x="345" y="383"/>
                    <a:pt x="375" y="382"/>
                    <a:pt x="406" y="382"/>
                  </a:cubicBezTo>
                  <a:cubicBezTo>
                    <a:pt x="1525" y="382"/>
                    <a:pt x="2632" y="394"/>
                    <a:pt x="3751" y="418"/>
                  </a:cubicBezTo>
                  <a:cubicBezTo>
                    <a:pt x="3847" y="323"/>
                    <a:pt x="3847" y="239"/>
                    <a:pt x="3751" y="132"/>
                  </a:cubicBezTo>
                  <a:cubicBezTo>
                    <a:pt x="3134" y="16"/>
                    <a:pt x="2513" y="1"/>
                    <a:pt x="18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32"/>
            <p:cNvSpPr/>
            <p:nvPr/>
          </p:nvSpPr>
          <p:spPr>
            <a:xfrm>
              <a:off x="5792975" y="2473150"/>
              <a:ext cx="100625" cy="15600"/>
            </a:xfrm>
            <a:custGeom>
              <a:avLst/>
              <a:gdLst/>
              <a:ahLst/>
              <a:cxnLst/>
              <a:rect l="l" t="t" r="r" b="b"/>
              <a:pathLst>
                <a:path w="4025" h="624" extrusionOk="0">
                  <a:moveTo>
                    <a:pt x="612" y="0"/>
                  </a:moveTo>
                  <a:cubicBezTo>
                    <a:pt x="536" y="0"/>
                    <a:pt x="460" y="10"/>
                    <a:pt x="388" y="10"/>
                  </a:cubicBezTo>
                  <a:cubicBezTo>
                    <a:pt x="374" y="10"/>
                    <a:pt x="360" y="9"/>
                    <a:pt x="346" y="9"/>
                  </a:cubicBezTo>
                  <a:lnTo>
                    <a:pt x="346" y="9"/>
                  </a:lnTo>
                  <a:cubicBezTo>
                    <a:pt x="381" y="259"/>
                    <a:pt x="96" y="128"/>
                    <a:pt x="36" y="259"/>
                  </a:cubicBezTo>
                  <a:cubicBezTo>
                    <a:pt x="0" y="318"/>
                    <a:pt x="24" y="378"/>
                    <a:pt x="60" y="425"/>
                  </a:cubicBezTo>
                  <a:cubicBezTo>
                    <a:pt x="108" y="461"/>
                    <a:pt x="158" y="479"/>
                    <a:pt x="207" y="479"/>
                  </a:cubicBezTo>
                  <a:cubicBezTo>
                    <a:pt x="256" y="479"/>
                    <a:pt x="304" y="461"/>
                    <a:pt x="346" y="425"/>
                  </a:cubicBezTo>
                  <a:cubicBezTo>
                    <a:pt x="501" y="425"/>
                    <a:pt x="631" y="437"/>
                    <a:pt x="774" y="437"/>
                  </a:cubicBezTo>
                  <a:cubicBezTo>
                    <a:pt x="944" y="437"/>
                    <a:pt x="1115" y="445"/>
                    <a:pt x="1285" y="445"/>
                  </a:cubicBezTo>
                  <a:cubicBezTo>
                    <a:pt x="1412" y="445"/>
                    <a:pt x="1540" y="441"/>
                    <a:pt x="1667" y="425"/>
                  </a:cubicBezTo>
                  <a:cubicBezTo>
                    <a:pt x="1801" y="415"/>
                    <a:pt x="1926" y="399"/>
                    <a:pt x="2046" y="399"/>
                  </a:cubicBezTo>
                  <a:cubicBezTo>
                    <a:pt x="2214" y="399"/>
                    <a:pt x="2372" y="431"/>
                    <a:pt x="2525" y="556"/>
                  </a:cubicBezTo>
                  <a:cubicBezTo>
                    <a:pt x="2534" y="593"/>
                    <a:pt x="2565" y="623"/>
                    <a:pt x="2595" y="623"/>
                  </a:cubicBezTo>
                  <a:cubicBezTo>
                    <a:pt x="2604" y="623"/>
                    <a:pt x="2612" y="621"/>
                    <a:pt x="2620" y="616"/>
                  </a:cubicBezTo>
                  <a:cubicBezTo>
                    <a:pt x="2656" y="604"/>
                    <a:pt x="2703" y="592"/>
                    <a:pt x="2727" y="556"/>
                  </a:cubicBezTo>
                  <a:lnTo>
                    <a:pt x="2787" y="556"/>
                  </a:lnTo>
                  <a:cubicBezTo>
                    <a:pt x="2929" y="556"/>
                    <a:pt x="3072" y="544"/>
                    <a:pt x="3227" y="544"/>
                  </a:cubicBezTo>
                  <a:cubicBezTo>
                    <a:pt x="3269" y="518"/>
                    <a:pt x="3311" y="503"/>
                    <a:pt x="3352" y="503"/>
                  </a:cubicBezTo>
                  <a:cubicBezTo>
                    <a:pt x="3404" y="503"/>
                    <a:pt x="3454" y="527"/>
                    <a:pt x="3501" y="580"/>
                  </a:cubicBezTo>
                  <a:lnTo>
                    <a:pt x="3941" y="580"/>
                  </a:lnTo>
                  <a:cubicBezTo>
                    <a:pt x="4025" y="294"/>
                    <a:pt x="3739" y="378"/>
                    <a:pt x="3656" y="259"/>
                  </a:cubicBezTo>
                  <a:cubicBezTo>
                    <a:pt x="3402" y="170"/>
                    <a:pt x="3169" y="42"/>
                    <a:pt x="2910" y="42"/>
                  </a:cubicBezTo>
                  <a:cubicBezTo>
                    <a:pt x="2889" y="42"/>
                    <a:pt x="2867" y="42"/>
                    <a:pt x="2846" y="44"/>
                  </a:cubicBezTo>
                  <a:lnTo>
                    <a:pt x="929" y="128"/>
                  </a:lnTo>
                  <a:cubicBezTo>
                    <a:pt x="836" y="22"/>
                    <a:pt x="725" y="0"/>
                    <a:pt x="6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32"/>
            <p:cNvSpPr/>
            <p:nvPr/>
          </p:nvSpPr>
          <p:spPr>
            <a:xfrm>
              <a:off x="5623600" y="2616525"/>
              <a:ext cx="117000" cy="14675"/>
            </a:xfrm>
            <a:custGeom>
              <a:avLst/>
              <a:gdLst/>
              <a:ahLst/>
              <a:cxnLst/>
              <a:rect l="l" t="t" r="r" b="b"/>
              <a:pathLst>
                <a:path w="4680" h="587" extrusionOk="0">
                  <a:moveTo>
                    <a:pt x="668" y="0"/>
                  </a:moveTo>
                  <a:cubicBezTo>
                    <a:pt x="620" y="24"/>
                    <a:pt x="560" y="24"/>
                    <a:pt x="513" y="24"/>
                  </a:cubicBezTo>
                  <a:cubicBezTo>
                    <a:pt x="469" y="62"/>
                    <a:pt x="419" y="79"/>
                    <a:pt x="369" y="79"/>
                  </a:cubicBezTo>
                  <a:cubicBezTo>
                    <a:pt x="324" y="79"/>
                    <a:pt x="279" y="65"/>
                    <a:pt x="239" y="36"/>
                  </a:cubicBezTo>
                  <a:cubicBezTo>
                    <a:pt x="191" y="36"/>
                    <a:pt x="132" y="24"/>
                    <a:pt x="84" y="24"/>
                  </a:cubicBezTo>
                  <a:cubicBezTo>
                    <a:pt x="1" y="96"/>
                    <a:pt x="1" y="179"/>
                    <a:pt x="84" y="274"/>
                  </a:cubicBezTo>
                  <a:cubicBezTo>
                    <a:pt x="1057" y="379"/>
                    <a:pt x="2011" y="585"/>
                    <a:pt x="2988" y="585"/>
                  </a:cubicBezTo>
                  <a:cubicBezTo>
                    <a:pt x="3123" y="585"/>
                    <a:pt x="3258" y="581"/>
                    <a:pt x="3394" y="572"/>
                  </a:cubicBezTo>
                  <a:cubicBezTo>
                    <a:pt x="3484" y="526"/>
                    <a:pt x="3576" y="510"/>
                    <a:pt x="3671" y="510"/>
                  </a:cubicBezTo>
                  <a:cubicBezTo>
                    <a:pt x="3878" y="510"/>
                    <a:pt x="4093" y="586"/>
                    <a:pt x="4296" y="586"/>
                  </a:cubicBezTo>
                  <a:cubicBezTo>
                    <a:pt x="4431" y="586"/>
                    <a:pt x="4561" y="553"/>
                    <a:pt x="4680" y="441"/>
                  </a:cubicBezTo>
                  <a:cubicBezTo>
                    <a:pt x="3466" y="262"/>
                    <a:pt x="2239" y="167"/>
                    <a:pt x="1013" y="119"/>
                  </a:cubicBezTo>
                  <a:cubicBezTo>
                    <a:pt x="894" y="84"/>
                    <a:pt x="775" y="96"/>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32"/>
            <p:cNvSpPr/>
            <p:nvPr/>
          </p:nvSpPr>
          <p:spPr>
            <a:xfrm>
              <a:off x="5597700" y="2327425"/>
              <a:ext cx="67900" cy="24525"/>
            </a:xfrm>
            <a:custGeom>
              <a:avLst/>
              <a:gdLst/>
              <a:ahLst/>
              <a:cxnLst/>
              <a:rect l="l" t="t" r="r" b="b"/>
              <a:pathLst>
                <a:path w="2716" h="981" extrusionOk="0">
                  <a:moveTo>
                    <a:pt x="1485" y="0"/>
                  </a:moveTo>
                  <a:cubicBezTo>
                    <a:pt x="1077" y="0"/>
                    <a:pt x="660" y="76"/>
                    <a:pt x="239" y="111"/>
                  </a:cubicBezTo>
                  <a:cubicBezTo>
                    <a:pt x="37" y="230"/>
                    <a:pt x="1" y="373"/>
                    <a:pt x="156" y="575"/>
                  </a:cubicBezTo>
                  <a:cubicBezTo>
                    <a:pt x="239" y="635"/>
                    <a:pt x="334" y="658"/>
                    <a:pt x="418" y="706"/>
                  </a:cubicBezTo>
                  <a:cubicBezTo>
                    <a:pt x="465" y="730"/>
                    <a:pt x="513" y="777"/>
                    <a:pt x="537" y="837"/>
                  </a:cubicBezTo>
                  <a:cubicBezTo>
                    <a:pt x="727" y="951"/>
                    <a:pt x="928" y="974"/>
                    <a:pt x="1132" y="974"/>
                  </a:cubicBezTo>
                  <a:cubicBezTo>
                    <a:pt x="1267" y="974"/>
                    <a:pt x="1403" y="964"/>
                    <a:pt x="1538" y="964"/>
                  </a:cubicBezTo>
                  <a:cubicBezTo>
                    <a:pt x="1582" y="964"/>
                    <a:pt x="1625" y="965"/>
                    <a:pt x="1668" y="968"/>
                  </a:cubicBezTo>
                  <a:cubicBezTo>
                    <a:pt x="1702" y="976"/>
                    <a:pt x="1731" y="980"/>
                    <a:pt x="1754" y="980"/>
                  </a:cubicBezTo>
                  <a:cubicBezTo>
                    <a:pt x="1896" y="980"/>
                    <a:pt x="1865" y="842"/>
                    <a:pt x="1835" y="730"/>
                  </a:cubicBezTo>
                  <a:cubicBezTo>
                    <a:pt x="1811" y="694"/>
                    <a:pt x="1787" y="658"/>
                    <a:pt x="1811" y="611"/>
                  </a:cubicBezTo>
                  <a:lnTo>
                    <a:pt x="1811" y="611"/>
                  </a:lnTo>
                  <a:cubicBezTo>
                    <a:pt x="1846" y="623"/>
                    <a:pt x="1882" y="646"/>
                    <a:pt x="1906" y="670"/>
                  </a:cubicBezTo>
                  <a:cubicBezTo>
                    <a:pt x="1954" y="706"/>
                    <a:pt x="2001" y="718"/>
                    <a:pt x="2061" y="718"/>
                  </a:cubicBezTo>
                  <a:cubicBezTo>
                    <a:pt x="2099" y="680"/>
                    <a:pt x="2137" y="655"/>
                    <a:pt x="2177" y="655"/>
                  </a:cubicBezTo>
                  <a:cubicBezTo>
                    <a:pt x="2212" y="655"/>
                    <a:pt x="2248" y="674"/>
                    <a:pt x="2287" y="718"/>
                  </a:cubicBezTo>
                  <a:cubicBezTo>
                    <a:pt x="2346" y="718"/>
                    <a:pt x="2406" y="718"/>
                    <a:pt x="2442" y="694"/>
                  </a:cubicBezTo>
                  <a:cubicBezTo>
                    <a:pt x="2525" y="611"/>
                    <a:pt x="2644" y="599"/>
                    <a:pt x="2716" y="515"/>
                  </a:cubicBezTo>
                  <a:lnTo>
                    <a:pt x="2716" y="373"/>
                  </a:lnTo>
                  <a:cubicBezTo>
                    <a:pt x="2321" y="81"/>
                    <a:pt x="1909" y="0"/>
                    <a:pt x="14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32"/>
            <p:cNvSpPr/>
            <p:nvPr/>
          </p:nvSpPr>
          <p:spPr>
            <a:xfrm>
              <a:off x="5877500" y="2501400"/>
              <a:ext cx="61650" cy="18400"/>
            </a:xfrm>
            <a:custGeom>
              <a:avLst/>
              <a:gdLst/>
              <a:ahLst/>
              <a:cxnLst/>
              <a:rect l="l" t="t" r="r" b="b"/>
              <a:pathLst>
                <a:path w="2466" h="736" extrusionOk="0">
                  <a:moveTo>
                    <a:pt x="935" y="1"/>
                  </a:moveTo>
                  <a:cubicBezTo>
                    <a:pt x="674" y="1"/>
                    <a:pt x="408" y="58"/>
                    <a:pt x="144" y="141"/>
                  </a:cubicBezTo>
                  <a:cubicBezTo>
                    <a:pt x="1" y="283"/>
                    <a:pt x="120" y="414"/>
                    <a:pt x="120" y="545"/>
                  </a:cubicBezTo>
                  <a:lnTo>
                    <a:pt x="120" y="605"/>
                  </a:lnTo>
                  <a:cubicBezTo>
                    <a:pt x="247" y="585"/>
                    <a:pt x="372" y="577"/>
                    <a:pt x="497" y="577"/>
                  </a:cubicBezTo>
                  <a:cubicBezTo>
                    <a:pt x="1051" y="577"/>
                    <a:pt x="1588" y="736"/>
                    <a:pt x="2132" y="736"/>
                  </a:cubicBezTo>
                  <a:cubicBezTo>
                    <a:pt x="2168" y="557"/>
                    <a:pt x="2465" y="676"/>
                    <a:pt x="2465" y="498"/>
                  </a:cubicBezTo>
                  <a:cubicBezTo>
                    <a:pt x="2394" y="339"/>
                    <a:pt x="2302" y="303"/>
                    <a:pt x="2203" y="303"/>
                  </a:cubicBezTo>
                  <a:cubicBezTo>
                    <a:pt x="2125" y="303"/>
                    <a:pt x="2043" y="326"/>
                    <a:pt x="1964" y="326"/>
                  </a:cubicBezTo>
                  <a:cubicBezTo>
                    <a:pt x="1911" y="326"/>
                    <a:pt x="1859" y="316"/>
                    <a:pt x="1811" y="283"/>
                  </a:cubicBezTo>
                  <a:cubicBezTo>
                    <a:pt x="1535" y="78"/>
                    <a:pt x="1239" y="1"/>
                    <a:pt x="9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32"/>
            <p:cNvSpPr/>
            <p:nvPr/>
          </p:nvSpPr>
          <p:spPr>
            <a:xfrm>
              <a:off x="5603825" y="2467850"/>
              <a:ext cx="100475" cy="10875"/>
            </a:xfrm>
            <a:custGeom>
              <a:avLst/>
              <a:gdLst/>
              <a:ahLst/>
              <a:cxnLst/>
              <a:rect l="l" t="t" r="r" b="b"/>
              <a:pathLst>
                <a:path w="4019" h="435" extrusionOk="0">
                  <a:moveTo>
                    <a:pt x="1889" y="0"/>
                  </a:moveTo>
                  <a:cubicBezTo>
                    <a:pt x="1363" y="0"/>
                    <a:pt x="839" y="18"/>
                    <a:pt x="316" y="54"/>
                  </a:cubicBezTo>
                  <a:cubicBezTo>
                    <a:pt x="274" y="43"/>
                    <a:pt x="237" y="38"/>
                    <a:pt x="205" y="38"/>
                  </a:cubicBezTo>
                  <a:cubicBezTo>
                    <a:pt x="52" y="38"/>
                    <a:pt x="0" y="149"/>
                    <a:pt x="30" y="316"/>
                  </a:cubicBezTo>
                  <a:cubicBezTo>
                    <a:pt x="518" y="328"/>
                    <a:pt x="994" y="340"/>
                    <a:pt x="1470" y="351"/>
                  </a:cubicBezTo>
                  <a:cubicBezTo>
                    <a:pt x="1773" y="412"/>
                    <a:pt x="2078" y="426"/>
                    <a:pt x="2383" y="426"/>
                  </a:cubicBezTo>
                  <a:cubicBezTo>
                    <a:pt x="2629" y="426"/>
                    <a:pt x="2876" y="417"/>
                    <a:pt x="3121" y="417"/>
                  </a:cubicBezTo>
                  <a:cubicBezTo>
                    <a:pt x="3290" y="417"/>
                    <a:pt x="3458" y="421"/>
                    <a:pt x="3625" y="435"/>
                  </a:cubicBezTo>
                  <a:cubicBezTo>
                    <a:pt x="4018" y="101"/>
                    <a:pt x="3542" y="173"/>
                    <a:pt x="3471" y="54"/>
                  </a:cubicBezTo>
                  <a:cubicBezTo>
                    <a:pt x="2941" y="18"/>
                    <a:pt x="2414" y="0"/>
                    <a:pt x="18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32"/>
            <p:cNvSpPr/>
            <p:nvPr/>
          </p:nvSpPr>
          <p:spPr>
            <a:xfrm>
              <a:off x="5993000" y="2597550"/>
              <a:ext cx="66100" cy="19375"/>
            </a:xfrm>
            <a:custGeom>
              <a:avLst/>
              <a:gdLst/>
              <a:ahLst/>
              <a:cxnLst/>
              <a:rect l="l" t="t" r="r" b="b"/>
              <a:pathLst>
                <a:path w="2644" h="775" extrusionOk="0">
                  <a:moveTo>
                    <a:pt x="1691" y="299"/>
                  </a:moveTo>
                  <a:cubicBezTo>
                    <a:pt x="1699" y="299"/>
                    <a:pt x="1707" y="307"/>
                    <a:pt x="1715" y="315"/>
                  </a:cubicBezTo>
                  <a:lnTo>
                    <a:pt x="1715" y="315"/>
                  </a:lnTo>
                  <a:cubicBezTo>
                    <a:pt x="1712" y="314"/>
                    <a:pt x="1709" y="314"/>
                    <a:pt x="1707" y="314"/>
                  </a:cubicBezTo>
                  <a:cubicBezTo>
                    <a:pt x="1691" y="314"/>
                    <a:pt x="1678" y="320"/>
                    <a:pt x="1667" y="331"/>
                  </a:cubicBezTo>
                  <a:cubicBezTo>
                    <a:pt x="1675" y="307"/>
                    <a:pt x="1683" y="299"/>
                    <a:pt x="1691" y="299"/>
                  </a:cubicBezTo>
                  <a:close/>
                  <a:moveTo>
                    <a:pt x="705" y="0"/>
                  </a:moveTo>
                  <a:cubicBezTo>
                    <a:pt x="597" y="0"/>
                    <a:pt x="481" y="21"/>
                    <a:pt x="370" y="21"/>
                  </a:cubicBezTo>
                  <a:cubicBezTo>
                    <a:pt x="310" y="57"/>
                    <a:pt x="310" y="105"/>
                    <a:pt x="358" y="152"/>
                  </a:cubicBezTo>
                  <a:cubicBezTo>
                    <a:pt x="405" y="188"/>
                    <a:pt x="429" y="212"/>
                    <a:pt x="477" y="247"/>
                  </a:cubicBezTo>
                  <a:cubicBezTo>
                    <a:pt x="405" y="212"/>
                    <a:pt x="358" y="152"/>
                    <a:pt x="262" y="140"/>
                  </a:cubicBezTo>
                  <a:cubicBezTo>
                    <a:pt x="84" y="212"/>
                    <a:pt x="0" y="331"/>
                    <a:pt x="24" y="521"/>
                  </a:cubicBezTo>
                  <a:cubicBezTo>
                    <a:pt x="76" y="618"/>
                    <a:pt x="143" y="664"/>
                    <a:pt x="220" y="664"/>
                  </a:cubicBezTo>
                  <a:cubicBezTo>
                    <a:pt x="266" y="664"/>
                    <a:pt x="316" y="648"/>
                    <a:pt x="370" y="617"/>
                  </a:cubicBezTo>
                  <a:cubicBezTo>
                    <a:pt x="417" y="605"/>
                    <a:pt x="465" y="605"/>
                    <a:pt x="501" y="605"/>
                  </a:cubicBezTo>
                  <a:cubicBezTo>
                    <a:pt x="527" y="604"/>
                    <a:pt x="554" y="603"/>
                    <a:pt x="581" y="603"/>
                  </a:cubicBezTo>
                  <a:cubicBezTo>
                    <a:pt x="1108" y="603"/>
                    <a:pt x="1615" y="775"/>
                    <a:pt x="2130" y="775"/>
                  </a:cubicBezTo>
                  <a:cubicBezTo>
                    <a:pt x="2261" y="775"/>
                    <a:pt x="2392" y="763"/>
                    <a:pt x="2525" y="736"/>
                  </a:cubicBezTo>
                  <a:lnTo>
                    <a:pt x="2513" y="736"/>
                  </a:lnTo>
                  <a:cubicBezTo>
                    <a:pt x="2513" y="688"/>
                    <a:pt x="2525" y="628"/>
                    <a:pt x="2525" y="581"/>
                  </a:cubicBezTo>
                  <a:cubicBezTo>
                    <a:pt x="2644" y="462"/>
                    <a:pt x="2644" y="331"/>
                    <a:pt x="2548" y="188"/>
                  </a:cubicBezTo>
                  <a:cubicBezTo>
                    <a:pt x="2501" y="164"/>
                    <a:pt x="2441" y="164"/>
                    <a:pt x="2394" y="164"/>
                  </a:cubicBezTo>
                  <a:cubicBezTo>
                    <a:pt x="2275" y="224"/>
                    <a:pt x="2382" y="390"/>
                    <a:pt x="2263" y="450"/>
                  </a:cubicBezTo>
                  <a:cubicBezTo>
                    <a:pt x="2346" y="343"/>
                    <a:pt x="2310" y="259"/>
                    <a:pt x="2251" y="152"/>
                  </a:cubicBezTo>
                  <a:cubicBezTo>
                    <a:pt x="2222" y="112"/>
                    <a:pt x="2193" y="91"/>
                    <a:pt x="2167" y="91"/>
                  </a:cubicBezTo>
                  <a:cubicBezTo>
                    <a:pt x="2139" y="91"/>
                    <a:pt x="2114" y="115"/>
                    <a:pt x="2096" y="164"/>
                  </a:cubicBezTo>
                  <a:cubicBezTo>
                    <a:pt x="2013" y="259"/>
                    <a:pt x="1905" y="319"/>
                    <a:pt x="1774" y="343"/>
                  </a:cubicBezTo>
                  <a:cubicBezTo>
                    <a:pt x="1767" y="337"/>
                    <a:pt x="1760" y="333"/>
                    <a:pt x="1754" y="329"/>
                  </a:cubicBezTo>
                  <a:lnTo>
                    <a:pt x="1754" y="329"/>
                  </a:lnTo>
                  <a:cubicBezTo>
                    <a:pt x="1854" y="314"/>
                    <a:pt x="1931" y="266"/>
                    <a:pt x="1965" y="152"/>
                  </a:cubicBezTo>
                  <a:cubicBezTo>
                    <a:pt x="1862" y="57"/>
                    <a:pt x="1722" y="4"/>
                    <a:pt x="1601" y="4"/>
                  </a:cubicBezTo>
                  <a:cubicBezTo>
                    <a:pt x="1540" y="4"/>
                    <a:pt x="1485" y="17"/>
                    <a:pt x="1441" y="45"/>
                  </a:cubicBezTo>
                  <a:cubicBezTo>
                    <a:pt x="1355" y="99"/>
                    <a:pt x="1282" y="119"/>
                    <a:pt x="1211" y="119"/>
                  </a:cubicBezTo>
                  <a:cubicBezTo>
                    <a:pt x="1096" y="119"/>
                    <a:pt x="991" y="66"/>
                    <a:pt x="858" y="21"/>
                  </a:cubicBezTo>
                  <a:cubicBezTo>
                    <a:pt x="810" y="5"/>
                    <a:pt x="758" y="0"/>
                    <a:pt x="7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32"/>
            <p:cNvSpPr/>
            <p:nvPr/>
          </p:nvSpPr>
          <p:spPr>
            <a:xfrm>
              <a:off x="5851600" y="2375000"/>
              <a:ext cx="71925" cy="16625"/>
            </a:xfrm>
            <a:custGeom>
              <a:avLst/>
              <a:gdLst/>
              <a:ahLst/>
              <a:cxnLst/>
              <a:rect l="l" t="t" r="r" b="b"/>
              <a:pathLst>
                <a:path w="2877" h="665" extrusionOk="0">
                  <a:moveTo>
                    <a:pt x="671" y="1"/>
                  </a:moveTo>
                  <a:cubicBezTo>
                    <a:pt x="434" y="1"/>
                    <a:pt x="204" y="36"/>
                    <a:pt x="1" y="220"/>
                  </a:cubicBezTo>
                  <a:cubicBezTo>
                    <a:pt x="61" y="303"/>
                    <a:pt x="108" y="398"/>
                    <a:pt x="144" y="482"/>
                  </a:cubicBezTo>
                  <a:cubicBezTo>
                    <a:pt x="843" y="569"/>
                    <a:pt x="1533" y="664"/>
                    <a:pt x="2216" y="664"/>
                  </a:cubicBezTo>
                  <a:cubicBezTo>
                    <a:pt x="2371" y="664"/>
                    <a:pt x="2526" y="659"/>
                    <a:pt x="2680" y="648"/>
                  </a:cubicBezTo>
                  <a:cubicBezTo>
                    <a:pt x="2739" y="613"/>
                    <a:pt x="2847" y="601"/>
                    <a:pt x="2858" y="553"/>
                  </a:cubicBezTo>
                  <a:cubicBezTo>
                    <a:pt x="2877" y="488"/>
                    <a:pt x="2831" y="481"/>
                    <a:pt x="2781" y="481"/>
                  </a:cubicBezTo>
                  <a:cubicBezTo>
                    <a:pt x="2767" y="481"/>
                    <a:pt x="2753" y="482"/>
                    <a:pt x="2739" y="482"/>
                  </a:cubicBezTo>
                  <a:cubicBezTo>
                    <a:pt x="2585" y="470"/>
                    <a:pt x="2406" y="494"/>
                    <a:pt x="2311" y="339"/>
                  </a:cubicBezTo>
                  <a:cubicBezTo>
                    <a:pt x="2175" y="60"/>
                    <a:pt x="1958" y="30"/>
                    <a:pt x="1734" y="30"/>
                  </a:cubicBezTo>
                  <a:cubicBezTo>
                    <a:pt x="1672" y="30"/>
                    <a:pt x="1610" y="32"/>
                    <a:pt x="1549" y="32"/>
                  </a:cubicBezTo>
                  <a:cubicBezTo>
                    <a:pt x="1462" y="32"/>
                    <a:pt x="1377" y="28"/>
                    <a:pt x="1299" y="5"/>
                  </a:cubicBezTo>
                  <a:cubicBezTo>
                    <a:pt x="1239" y="12"/>
                    <a:pt x="1178" y="14"/>
                    <a:pt x="1118" y="14"/>
                  </a:cubicBezTo>
                  <a:cubicBezTo>
                    <a:pt x="969" y="14"/>
                    <a:pt x="819" y="1"/>
                    <a:pt x="6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32"/>
            <p:cNvSpPr/>
            <p:nvPr/>
          </p:nvSpPr>
          <p:spPr>
            <a:xfrm>
              <a:off x="5271775" y="2507575"/>
              <a:ext cx="81575" cy="16075"/>
            </a:xfrm>
            <a:custGeom>
              <a:avLst/>
              <a:gdLst/>
              <a:ahLst/>
              <a:cxnLst/>
              <a:rect l="l" t="t" r="r" b="b"/>
              <a:pathLst>
                <a:path w="3263" h="643" extrusionOk="0">
                  <a:moveTo>
                    <a:pt x="2686" y="313"/>
                  </a:moveTo>
                  <a:cubicBezTo>
                    <a:pt x="2693" y="313"/>
                    <a:pt x="2712" y="326"/>
                    <a:pt x="2739" y="358"/>
                  </a:cubicBezTo>
                  <a:cubicBezTo>
                    <a:pt x="2753" y="368"/>
                    <a:pt x="2764" y="372"/>
                    <a:pt x="2773" y="372"/>
                  </a:cubicBezTo>
                  <a:cubicBezTo>
                    <a:pt x="2788" y="372"/>
                    <a:pt x="2795" y="361"/>
                    <a:pt x="2799" y="350"/>
                  </a:cubicBezTo>
                  <a:lnTo>
                    <a:pt x="2799" y="350"/>
                  </a:lnTo>
                  <a:cubicBezTo>
                    <a:pt x="2799" y="355"/>
                    <a:pt x="2799" y="362"/>
                    <a:pt x="2799" y="370"/>
                  </a:cubicBezTo>
                  <a:cubicBezTo>
                    <a:pt x="2799" y="376"/>
                    <a:pt x="2799" y="382"/>
                    <a:pt x="2800" y="386"/>
                  </a:cubicBezTo>
                  <a:lnTo>
                    <a:pt x="2800" y="386"/>
                  </a:lnTo>
                  <a:cubicBezTo>
                    <a:pt x="2774" y="382"/>
                    <a:pt x="2749" y="374"/>
                    <a:pt x="2727" y="358"/>
                  </a:cubicBezTo>
                  <a:cubicBezTo>
                    <a:pt x="2688" y="332"/>
                    <a:pt x="2677" y="313"/>
                    <a:pt x="2686" y="313"/>
                  </a:cubicBezTo>
                  <a:close/>
                  <a:moveTo>
                    <a:pt x="715" y="1"/>
                  </a:moveTo>
                  <a:cubicBezTo>
                    <a:pt x="513" y="13"/>
                    <a:pt x="286" y="1"/>
                    <a:pt x="108" y="156"/>
                  </a:cubicBezTo>
                  <a:cubicBezTo>
                    <a:pt x="1" y="453"/>
                    <a:pt x="334" y="358"/>
                    <a:pt x="405" y="489"/>
                  </a:cubicBezTo>
                  <a:cubicBezTo>
                    <a:pt x="443" y="481"/>
                    <a:pt x="480" y="478"/>
                    <a:pt x="517" y="478"/>
                  </a:cubicBezTo>
                  <a:cubicBezTo>
                    <a:pt x="716" y="478"/>
                    <a:pt x="913" y="575"/>
                    <a:pt x="1111" y="575"/>
                  </a:cubicBezTo>
                  <a:cubicBezTo>
                    <a:pt x="1204" y="575"/>
                    <a:pt x="1299" y="553"/>
                    <a:pt x="1394" y="489"/>
                  </a:cubicBezTo>
                  <a:cubicBezTo>
                    <a:pt x="1417" y="465"/>
                    <a:pt x="1453" y="429"/>
                    <a:pt x="1477" y="417"/>
                  </a:cubicBezTo>
                  <a:lnTo>
                    <a:pt x="1477" y="417"/>
                  </a:lnTo>
                  <a:cubicBezTo>
                    <a:pt x="1453" y="453"/>
                    <a:pt x="1417" y="477"/>
                    <a:pt x="1394" y="489"/>
                  </a:cubicBezTo>
                  <a:cubicBezTo>
                    <a:pt x="1661" y="610"/>
                    <a:pt x="1936" y="642"/>
                    <a:pt x="2212" y="642"/>
                  </a:cubicBezTo>
                  <a:cubicBezTo>
                    <a:pt x="2542" y="642"/>
                    <a:pt x="2875" y="595"/>
                    <a:pt x="3201" y="595"/>
                  </a:cubicBezTo>
                  <a:cubicBezTo>
                    <a:pt x="3222" y="595"/>
                    <a:pt x="3242" y="596"/>
                    <a:pt x="3263" y="596"/>
                  </a:cubicBezTo>
                  <a:cubicBezTo>
                    <a:pt x="3241" y="408"/>
                    <a:pt x="3160" y="369"/>
                    <a:pt x="3063" y="369"/>
                  </a:cubicBezTo>
                  <a:cubicBezTo>
                    <a:pt x="2995" y="369"/>
                    <a:pt x="2919" y="389"/>
                    <a:pt x="2849" y="390"/>
                  </a:cubicBezTo>
                  <a:lnTo>
                    <a:pt x="2849" y="390"/>
                  </a:lnTo>
                  <a:cubicBezTo>
                    <a:pt x="2873" y="370"/>
                    <a:pt x="2894" y="338"/>
                    <a:pt x="2879" y="338"/>
                  </a:cubicBezTo>
                  <a:cubicBezTo>
                    <a:pt x="2875" y="338"/>
                    <a:pt x="2868" y="340"/>
                    <a:pt x="2858" y="346"/>
                  </a:cubicBezTo>
                  <a:cubicBezTo>
                    <a:pt x="2894" y="286"/>
                    <a:pt x="2882" y="239"/>
                    <a:pt x="2822" y="191"/>
                  </a:cubicBezTo>
                  <a:cubicBezTo>
                    <a:pt x="2771" y="146"/>
                    <a:pt x="2723" y="125"/>
                    <a:pt x="2672" y="125"/>
                  </a:cubicBezTo>
                  <a:cubicBezTo>
                    <a:pt x="2630" y="125"/>
                    <a:pt x="2586" y="140"/>
                    <a:pt x="2537" y="167"/>
                  </a:cubicBezTo>
                  <a:cubicBezTo>
                    <a:pt x="2489" y="167"/>
                    <a:pt x="2429" y="179"/>
                    <a:pt x="2382" y="179"/>
                  </a:cubicBezTo>
                  <a:cubicBezTo>
                    <a:pt x="2302" y="129"/>
                    <a:pt x="2216" y="117"/>
                    <a:pt x="2128" y="117"/>
                  </a:cubicBezTo>
                  <a:cubicBezTo>
                    <a:pt x="2043" y="117"/>
                    <a:pt x="1957" y="128"/>
                    <a:pt x="1873" y="128"/>
                  </a:cubicBezTo>
                  <a:cubicBezTo>
                    <a:pt x="1836" y="128"/>
                    <a:pt x="1799" y="126"/>
                    <a:pt x="1763" y="120"/>
                  </a:cubicBezTo>
                  <a:cubicBezTo>
                    <a:pt x="1656" y="120"/>
                    <a:pt x="1548" y="108"/>
                    <a:pt x="1453" y="60"/>
                  </a:cubicBezTo>
                  <a:cubicBezTo>
                    <a:pt x="1370" y="36"/>
                    <a:pt x="1310" y="13"/>
                    <a:pt x="1239" y="13"/>
                  </a:cubicBezTo>
                  <a:cubicBezTo>
                    <a:pt x="1132" y="1"/>
                    <a:pt x="1036" y="1"/>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32"/>
            <p:cNvSpPr/>
            <p:nvPr/>
          </p:nvSpPr>
          <p:spPr>
            <a:xfrm>
              <a:off x="5432225" y="2546225"/>
              <a:ext cx="79775" cy="14975"/>
            </a:xfrm>
            <a:custGeom>
              <a:avLst/>
              <a:gdLst/>
              <a:ahLst/>
              <a:cxnLst/>
              <a:rect l="l" t="t" r="r" b="b"/>
              <a:pathLst>
                <a:path w="3191" h="599" extrusionOk="0">
                  <a:moveTo>
                    <a:pt x="1541" y="0"/>
                  </a:moveTo>
                  <a:cubicBezTo>
                    <a:pt x="1421" y="0"/>
                    <a:pt x="1298" y="117"/>
                    <a:pt x="1180" y="117"/>
                  </a:cubicBezTo>
                  <a:cubicBezTo>
                    <a:pt x="1164" y="117"/>
                    <a:pt x="1147" y="115"/>
                    <a:pt x="1131" y="110"/>
                  </a:cubicBezTo>
                  <a:cubicBezTo>
                    <a:pt x="1131" y="134"/>
                    <a:pt x="1131" y="169"/>
                    <a:pt x="1107" y="169"/>
                  </a:cubicBezTo>
                  <a:cubicBezTo>
                    <a:pt x="1100" y="171"/>
                    <a:pt x="1092" y="172"/>
                    <a:pt x="1085" y="172"/>
                  </a:cubicBezTo>
                  <a:cubicBezTo>
                    <a:pt x="1039" y="172"/>
                    <a:pt x="1011" y="139"/>
                    <a:pt x="1000" y="98"/>
                  </a:cubicBezTo>
                  <a:lnTo>
                    <a:pt x="0" y="98"/>
                  </a:lnTo>
                  <a:cubicBezTo>
                    <a:pt x="0" y="273"/>
                    <a:pt x="75" y="311"/>
                    <a:pt x="172" y="311"/>
                  </a:cubicBezTo>
                  <a:cubicBezTo>
                    <a:pt x="245" y="311"/>
                    <a:pt x="332" y="288"/>
                    <a:pt x="407" y="288"/>
                  </a:cubicBezTo>
                  <a:cubicBezTo>
                    <a:pt x="480" y="288"/>
                    <a:pt x="543" y="310"/>
                    <a:pt x="572" y="395"/>
                  </a:cubicBezTo>
                  <a:cubicBezTo>
                    <a:pt x="572" y="431"/>
                    <a:pt x="583" y="467"/>
                    <a:pt x="583" y="515"/>
                  </a:cubicBezTo>
                  <a:cubicBezTo>
                    <a:pt x="1238" y="515"/>
                    <a:pt x="1905" y="526"/>
                    <a:pt x="2572" y="526"/>
                  </a:cubicBezTo>
                  <a:cubicBezTo>
                    <a:pt x="2679" y="571"/>
                    <a:pt x="2787" y="598"/>
                    <a:pt x="2896" y="598"/>
                  </a:cubicBezTo>
                  <a:cubicBezTo>
                    <a:pt x="2992" y="598"/>
                    <a:pt x="3090" y="577"/>
                    <a:pt x="3191" y="526"/>
                  </a:cubicBezTo>
                  <a:cubicBezTo>
                    <a:pt x="3145" y="412"/>
                    <a:pt x="3056" y="288"/>
                    <a:pt x="2965" y="288"/>
                  </a:cubicBezTo>
                  <a:cubicBezTo>
                    <a:pt x="2961" y="288"/>
                    <a:pt x="2957" y="288"/>
                    <a:pt x="2953" y="288"/>
                  </a:cubicBezTo>
                  <a:cubicBezTo>
                    <a:pt x="2900" y="298"/>
                    <a:pt x="2848" y="303"/>
                    <a:pt x="2797" y="303"/>
                  </a:cubicBezTo>
                  <a:cubicBezTo>
                    <a:pt x="2454" y="303"/>
                    <a:pt x="2148" y="105"/>
                    <a:pt x="1816" y="105"/>
                  </a:cubicBezTo>
                  <a:cubicBezTo>
                    <a:pt x="1786" y="105"/>
                    <a:pt x="1757" y="106"/>
                    <a:pt x="1726" y="110"/>
                  </a:cubicBezTo>
                  <a:lnTo>
                    <a:pt x="1703" y="157"/>
                  </a:lnTo>
                  <a:lnTo>
                    <a:pt x="1715" y="110"/>
                  </a:lnTo>
                  <a:cubicBezTo>
                    <a:pt x="1658" y="28"/>
                    <a:pt x="1599" y="0"/>
                    <a:pt x="15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32"/>
            <p:cNvSpPr/>
            <p:nvPr/>
          </p:nvSpPr>
          <p:spPr>
            <a:xfrm>
              <a:off x="5575375" y="2441425"/>
              <a:ext cx="90375" cy="10525"/>
            </a:xfrm>
            <a:custGeom>
              <a:avLst/>
              <a:gdLst/>
              <a:ahLst/>
              <a:cxnLst/>
              <a:rect l="l" t="t" r="r" b="b"/>
              <a:pathLst>
                <a:path w="3615" h="421" extrusionOk="0">
                  <a:moveTo>
                    <a:pt x="717" y="0"/>
                  </a:moveTo>
                  <a:cubicBezTo>
                    <a:pt x="477" y="0"/>
                    <a:pt x="238" y="27"/>
                    <a:pt x="1" y="123"/>
                  </a:cubicBezTo>
                  <a:lnTo>
                    <a:pt x="1" y="254"/>
                  </a:lnTo>
                  <a:cubicBezTo>
                    <a:pt x="145" y="378"/>
                    <a:pt x="303" y="402"/>
                    <a:pt x="466" y="402"/>
                  </a:cubicBezTo>
                  <a:cubicBezTo>
                    <a:pt x="566" y="402"/>
                    <a:pt x="667" y="393"/>
                    <a:pt x="768" y="393"/>
                  </a:cubicBezTo>
                  <a:cubicBezTo>
                    <a:pt x="802" y="393"/>
                    <a:pt x="836" y="394"/>
                    <a:pt x="870" y="396"/>
                  </a:cubicBezTo>
                  <a:lnTo>
                    <a:pt x="1001" y="396"/>
                  </a:lnTo>
                  <a:cubicBezTo>
                    <a:pt x="1079" y="301"/>
                    <a:pt x="1176" y="262"/>
                    <a:pt x="1279" y="262"/>
                  </a:cubicBezTo>
                  <a:cubicBezTo>
                    <a:pt x="1317" y="262"/>
                    <a:pt x="1355" y="268"/>
                    <a:pt x="1394" y="277"/>
                  </a:cubicBezTo>
                  <a:cubicBezTo>
                    <a:pt x="1714" y="397"/>
                    <a:pt x="2040" y="417"/>
                    <a:pt x="2371" y="417"/>
                  </a:cubicBezTo>
                  <a:cubicBezTo>
                    <a:pt x="2528" y="417"/>
                    <a:pt x="2686" y="412"/>
                    <a:pt x="2845" y="412"/>
                  </a:cubicBezTo>
                  <a:cubicBezTo>
                    <a:pt x="2948" y="412"/>
                    <a:pt x="3052" y="414"/>
                    <a:pt x="3156" y="420"/>
                  </a:cubicBezTo>
                  <a:cubicBezTo>
                    <a:pt x="3193" y="343"/>
                    <a:pt x="3269" y="335"/>
                    <a:pt x="3349" y="335"/>
                  </a:cubicBezTo>
                  <a:cubicBezTo>
                    <a:pt x="3369" y="335"/>
                    <a:pt x="3389" y="336"/>
                    <a:pt x="3408" y="336"/>
                  </a:cubicBezTo>
                  <a:cubicBezTo>
                    <a:pt x="3517" y="336"/>
                    <a:pt x="3615" y="321"/>
                    <a:pt x="3609" y="135"/>
                  </a:cubicBezTo>
                  <a:cubicBezTo>
                    <a:pt x="2906" y="87"/>
                    <a:pt x="2204" y="75"/>
                    <a:pt x="1513" y="39"/>
                  </a:cubicBezTo>
                  <a:cubicBezTo>
                    <a:pt x="1250" y="33"/>
                    <a:pt x="983" y="0"/>
                    <a:pt x="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32"/>
            <p:cNvSpPr/>
            <p:nvPr/>
          </p:nvSpPr>
          <p:spPr>
            <a:xfrm>
              <a:off x="5317025" y="2448200"/>
              <a:ext cx="94100" cy="7900"/>
            </a:xfrm>
            <a:custGeom>
              <a:avLst/>
              <a:gdLst/>
              <a:ahLst/>
              <a:cxnLst/>
              <a:rect l="l" t="t" r="r" b="b"/>
              <a:pathLst>
                <a:path w="3764" h="316" extrusionOk="0">
                  <a:moveTo>
                    <a:pt x="1911" y="0"/>
                  </a:moveTo>
                  <a:cubicBezTo>
                    <a:pt x="1584" y="0"/>
                    <a:pt x="1256" y="6"/>
                    <a:pt x="929" y="30"/>
                  </a:cubicBezTo>
                  <a:cubicBezTo>
                    <a:pt x="915" y="31"/>
                    <a:pt x="901" y="31"/>
                    <a:pt x="887" y="31"/>
                  </a:cubicBezTo>
                  <a:cubicBezTo>
                    <a:pt x="732" y="31"/>
                    <a:pt x="570" y="1"/>
                    <a:pt x="413" y="1"/>
                  </a:cubicBezTo>
                  <a:cubicBezTo>
                    <a:pt x="267" y="1"/>
                    <a:pt x="126" y="27"/>
                    <a:pt x="0" y="125"/>
                  </a:cubicBezTo>
                  <a:cubicBezTo>
                    <a:pt x="72" y="268"/>
                    <a:pt x="238" y="185"/>
                    <a:pt x="310" y="292"/>
                  </a:cubicBezTo>
                  <a:cubicBezTo>
                    <a:pt x="635" y="292"/>
                    <a:pt x="961" y="297"/>
                    <a:pt x="1290" y="297"/>
                  </a:cubicBezTo>
                  <a:cubicBezTo>
                    <a:pt x="1454" y="297"/>
                    <a:pt x="1620" y="296"/>
                    <a:pt x="1786" y="292"/>
                  </a:cubicBezTo>
                  <a:cubicBezTo>
                    <a:pt x="1860" y="289"/>
                    <a:pt x="1934" y="288"/>
                    <a:pt x="2009" y="288"/>
                  </a:cubicBezTo>
                  <a:cubicBezTo>
                    <a:pt x="2369" y="288"/>
                    <a:pt x="2736" y="315"/>
                    <a:pt x="3105" y="315"/>
                  </a:cubicBezTo>
                  <a:cubicBezTo>
                    <a:pt x="3312" y="315"/>
                    <a:pt x="3519" y="307"/>
                    <a:pt x="3727" y="280"/>
                  </a:cubicBezTo>
                  <a:cubicBezTo>
                    <a:pt x="3763" y="108"/>
                    <a:pt x="3676" y="88"/>
                    <a:pt x="3579" y="88"/>
                  </a:cubicBezTo>
                  <a:cubicBezTo>
                    <a:pt x="3549" y="88"/>
                    <a:pt x="3517" y="90"/>
                    <a:pt x="3489" y="90"/>
                  </a:cubicBezTo>
                  <a:cubicBezTo>
                    <a:pt x="3458" y="84"/>
                    <a:pt x="3426" y="82"/>
                    <a:pt x="3394" y="82"/>
                  </a:cubicBezTo>
                  <a:cubicBezTo>
                    <a:pt x="3317" y="82"/>
                    <a:pt x="3238" y="93"/>
                    <a:pt x="3160" y="93"/>
                  </a:cubicBezTo>
                  <a:cubicBezTo>
                    <a:pt x="3067" y="93"/>
                    <a:pt x="2975" y="77"/>
                    <a:pt x="2894" y="6"/>
                  </a:cubicBezTo>
                  <a:cubicBezTo>
                    <a:pt x="2566" y="6"/>
                    <a:pt x="2239" y="0"/>
                    <a:pt x="19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32"/>
            <p:cNvSpPr/>
            <p:nvPr/>
          </p:nvSpPr>
          <p:spPr>
            <a:xfrm>
              <a:off x="5372975" y="2303350"/>
              <a:ext cx="55700" cy="23475"/>
            </a:xfrm>
            <a:custGeom>
              <a:avLst/>
              <a:gdLst/>
              <a:ahLst/>
              <a:cxnLst/>
              <a:rect l="l" t="t" r="r" b="b"/>
              <a:pathLst>
                <a:path w="2228" h="939" extrusionOk="0">
                  <a:moveTo>
                    <a:pt x="1070" y="0"/>
                  </a:moveTo>
                  <a:cubicBezTo>
                    <a:pt x="990" y="0"/>
                    <a:pt x="908" y="2"/>
                    <a:pt x="822" y="2"/>
                  </a:cubicBezTo>
                  <a:cubicBezTo>
                    <a:pt x="560" y="14"/>
                    <a:pt x="298" y="74"/>
                    <a:pt x="108" y="288"/>
                  </a:cubicBezTo>
                  <a:cubicBezTo>
                    <a:pt x="60" y="324"/>
                    <a:pt x="36" y="383"/>
                    <a:pt x="1" y="443"/>
                  </a:cubicBezTo>
                  <a:cubicBezTo>
                    <a:pt x="1" y="502"/>
                    <a:pt x="1" y="562"/>
                    <a:pt x="48" y="621"/>
                  </a:cubicBezTo>
                  <a:cubicBezTo>
                    <a:pt x="179" y="705"/>
                    <a:pt x="358" y="621"/>
                    <a:pt x="501" y="728"/>
                  </a:cubicBezTo>
                  <a:cubicBezTo>
                    <a:pt x="742" y="892"/>
                    <a:pt x="1006" y="908"/>
                    <a:pt x="1281" y="908"/>
                  </a:cubicBezTo>
                  <a:cubicBezTo>
                    <a:pt x="1346" y="908"/>
                    <a:pt x="1411" y="907"/>
                    <a:pt x="1477" y="907"/>
                  </a:cubicBezTo>
                  <a:cubicBezTo>
                    <a:pt x="1559" y="927"/>
                    <a:pt x="1639" y="938"/>
                    <a:pt x="1715" y="938"/>
                  </a:cubicBezTo>
                  <a:cubicBezTo>
                    <a:pt x="1904" y="938"/>
                    <a:pt x="2075" y="873"/>
                    <a:pt x="2227" y="728"/>
                  </a:cubicBezTo>
                  <a:cubicBezTo>
                    <a:pt x="2103" y="626"/>
                    <a:pt x="1962" y="601"/>
                    <a:pt x="1815" y="601"/>
                  </a:cubicBezTo>
                  <a:cubicBezTo>
                    <a:pt x="1684" y="601"/>
                    <a:pt x="1547" y="621"/>
                    <a:pt x="1414" y="621"/>
                  </a:cubicBezTo>
                  <a:cubicBezTo>
                    <a:pt x="1283" y="621"/>
                    <a:pt x="1154" y="602"/>
                    <a:pt x="1037" y="526"/>
                  </a:cubicBezTo>
                  <a:cubicBezTo>
                    <a:pt x="1092" y="398"/>
                    <a:pt x="1175" y="368"/>
                    <a:pt x="1265" y="368"/>
                  </a:cubicBezTo>
                  <a:cubicBezTo>
                    <a:pt x="1342" y="368"/>
                    <a:pt x="1425" y="390"/>
                    <a:pt x="1499" y="390"/>
                  </a:cubicBezTo>
                  <a:cubicBezTo>
                    <a:pt x="1564" y="390"/>
                    <a:pt x="1623" y="373"/>
                    <a:pt x="1668" y="312"/>
                  </a:cubicBezTo>
                  <a:cubicBezTo>
                    <a:pt x="1691" y="252"/>
                    <a:pt x="1691" y="193"/>
                    <a:pt x="1632" y="121"/>
                  </a:cubicBezTo>
                  <a:cubicBezTo>
                    <a:pt x="1572" y="74"/>
                    <a:pt x="1513" y="50"/>
                    <a:pt x="1429" y="26"/>
                  </a:cubicBezTo>
                  <a:cubicBezTo>
                    <a:pt x="1308" y="4"/>
                    <a:pt x="1191" y="0"/>
                    <a:pt x="10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32"/>
            <p:cNvSpPr/>
            <p:nvPr/>
          </p:nvSpPr>
          <p:spPr>
            <a:xfrm>
              <a:off x="5497400" y="2409350"/>
              <a:ext cx="92725" cy="10850"/>
            </a:xfrm>
            <a:custGeom>
              <a:avLst/>
              <a:gdLst/>
              <a:ahLst/>
              <a:cxnLst/>
              <a:rect l="l" t="t" r="r" b="b"/>
              <a:pathLst>
                <a:path w="3709" h="434" extrusionOk="0">
                  <a:moveTo>
                    <a:pt x="1" y="1"/>
                  </a:moveTo>
                  <a:cubicBezTo>
                    <a:pt x="417" y="310"/>
                    <a:pt x="810" y="405"/>
                    <a:pt x="1251" y="405"/>
                  </a:cubicBezTo>
                  <a:lnTo>
                    <a:pt x="3537" y="405"/>
                  </a:lnTo>
                  <a:cubicBezTo>
                    <a:pt x="3582" y="425"/>
                    <a:pt x="3616" y="434"/>
                    <a:pt x="3641" y="434"/>
                  </a:cubicBezTo>
                  <a:cubicBezTo>
                    <a:pt x="3707" y="434"/>
                    <a:pt x="3709" y="370"/>
                    <a:pt x="3691" y="275"/>
                  </a:cubicBezTo>
                  <a:cubicBezTo>
                    <a:pt x="2477" y="179"/>
                    <a:pt x="1275" y="9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32"/>
            <p:cNvSpPr/>
            <p:nvPr/>
          </p:nvSpPr>
          <p:spPr>
            <a:xfrm>
              <a:off x="5266425" y="2306950"/>
              <a:ext cx="41700" cy="53300"/>
            </a:xfrm>
            <a:custGeom>
              <a:avLst/>
              <a:gdLst/>
              <a:ahLst/>
              <a:cxnLst/>
              <a:rect l="l" t="t" r="r" b="b"/>
              <a:pathLst>
                <a:path w="1668" h="2132" extrusionOk="0">
                  <a:moveTo>
                    <a:pt x="1244" y="0"/>
                  </a:moveTo>
                  <a:cubicBezTo>
                    <a:pt x="1210" y="0"/>
                    <a:pt x="1177" y="15"/>
                    <a:pt x="1143" y="49"/>
                  </a:cubicBezTo>
                  <a:cubicBezTo>
                    <a:pt x="1084" y="84"/>
                    <a:pt x="1036" y="120"/>
                    <a:pt x="989" y="168"/>
                  </a:cubicBezTo>
                  <a:cubicBezTo>
                    <a:pt x="750" y="441"/>
                    <a:pt x="560" y="715"/>
                    <a:pt x="477" y="1073"/>
                  </a:cubicBezTo>
                  <a:cubicBezTo>
                    <a:pt x="429" y="1120"/>
                    <a:pt x="381" y="1180"/>
                    <a:pt x="334" y="1227"/>
                  </a:cubicBezTo>
                  <a:cubicBezTo>
                    <a:pt x="298" y="1275"/>
                    <a:pt x="238" y="1311"/>
                    <a:pt x="203" y="1370"/>
                  </a:cubicBezTo>
                  <a:cubicBezTo>
                    <a:pt x="96" y="1430"/>
                    <a:pt x="143" y="1584"/>
                    <a:pt x="36" y="1644"/>
                  </a:cubicBezTo>
                  <a:lnTo>
                    <a:pt x="36" y="1656"/>
                  </a:lnTo>
                  <a:cubicBezTo>
                    <a:pt x="12" y="1692"/>
                    <a:pt x="0" y="1727"/>
                    <a:pt x="12" y="1787"/>
                  </a:cubicBezTo>
                  <a:cubicBezTo>
                    <a:pt x="36" y="1846"/>
                    <a:pt x="96" y="1894"/>
                    <a:pt x="119" y="1965"/>
                  </a:cubicBezTo>
                  <a:cubicBezTo>
                    <a:pt x="119" y="2013"/>
                    <a:pt x="143" y="2061"/>
                    <a:pt x="191" y="2073"/>
                  </a:cubicBezTo>
                  <a:cubicBezTo>
                    <a:pt x="238" y="2073"/>
                    <a:pt x="274" y="2085"/>
                    <a:pt x="322" y="2085"/>
                  </a:cubicBezTo>
                  <a:cubicBezTo>
                    <a:pt x="385" y="2109"/>
                    <a:pt x="448" y="2131"/>
                    <a:pt x="500" y="2131"/>
                  </a:cubicBezTo>
                  <a:cubicBezTo>
                    <a:pt x="575" y="2131"/>
                    <a:pt x="626" y="2085"/>
                    <a:pt x="619" y="1930"/>
                  </a:cubicBezTo>
                  <a:cubicBezTo>
                    <a:pt x="453" y="1811"/>
                    <a:pt x="536" y="1692"/>
                    <a:pt x="619" y="1573"/>
                  </a:cubicBezTo>
                  <a:cubicBezTo>
                    <a:pt x="953" y="1096"/>
                    <a:pt x="1262" y="620"/>
                    <a:pt x="1631" y="180"/>
                  </a:cubicBezTo>
                  <a:cubicBezTo>
                    <a:pt x="1667" y="144"/>
                    <a:pt x="1643" y="96"/>
                    <a:pt x="1608" y="60"/>
                  </a:cubicBezTo>
                  <a:cubicBezTo>
                    <a:pt x="1500" y="49"/>
                    <a:pt x="1405" y="37"/>
                    <a:pt x="1322" y="25"/>
                  </a:cubicBezTo>
                  <a:cubicBezTo>
                    <a:pt x="1296" y="9"/>
                    <a:pt x="1270" y="0"/>
                    <a:pt x="1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32"/>
            <p:cNvSpPr/>
            <p:nvPr/>
          </p:nvSpPr>
          <p:spPr>
            <a:xfrm>
              <a:off x="5251825" y="2498350"/>
              <a:ext cx="63725" cy="17525"/>
            </a:xfrm>
            <a:custGeom>
              <a:avLst/>
              <a:gdLst/>
              <a:ahLst/>
              <a:cxnLst/>
              <a:rect l="l" t="t" r="r" b="b"/>
              <a:pathLst>
                <a:path w="2549" h="701" extrusionOk="0">
                  <a:moveTo>
                    <a:pt x="2251" y="1"/>
                  </a:moveTo>
                  <a:cubicBezTo>
                    <a:pt x="2192" y="1"/>
                    <a:pt x="2132" y="1"/>
                    <a:pt x="2073" y="24"/>
                  </a:cubicBezTo>
                  <a:cubicBezTo>
                    <a:pt x="2013" y="48"/>
                    <a:pt x="1954" y="48"/>
                    <a:pt x="1894" y="48"/>
                  </a:cubicBezTo>
                  <a:cubicBezTo>
                    <a:pt x="1811" y="30"/>
                    <a:pt x="1727" y="30"/>
                    <a:pt x="1644" y="30"/>
                  </a:cubicBezTo>
                  <a:cubicBezTo>
                    <a:pt x="1561" y="30"/>
                    <a:pt x="1477" y="30"/>
                    <a:pt x="1394" y="13"/>
                  </a:cubicBezTo>
                  <a:cubicBezTo>
                    <a:pt x="1334" y="7"/>
                    <a:pt x="1281" y="4"/>
                    <a:pt x="1229" y="4"/>
                  </a:cubicBezTo>
                  <a:cubicBezTo>
                    <a:pt x="1177" y="4"/>
                    <a:pt x="1126" y="7"/>
                    <a:pt x="1072" y="13"/>
                  </a:cubicBezTo>
                  <a:cubicBezTo>
                    <a:pt x="1032" y="10"/>
                    <a:pt x="992" y="8"/>
                    <a:pt x="952" y="8"/>
                  </a:cubicBezTo>
                  <a:cubicBezTo>
                    <a:pt x="647" y="8"/>
                    <a:pt x="344" y="85"/>
                    <a:pt x="60" y="179"/>
                  </a:cubicBezTo>
                  <a:cubicBezTo>
                    <a:pt x="49" y="227"/>
                    <a:pt x="49" y="263"/>
                    <a:pt x="25" y="310"/>
                  </a:cubicBezTo>
                  <a:cubicBezTo>
                    <a:pt x="1" y="417"/>
                    <a:pt x="60" y="489"/>
                    <a:pt x="132" y="548"/>
                  </a:cubicBezTo>
                  <a:cubicBezTo>
                    <a:pt x="203" y="608"/>
                    <a:pt x="287" y="655"/>
                    <a:pt x="382" y="679"/>
                  </a:cubicBezTo>
                  <a:cubicBezTo>
                    <a:pt x="427" y="694"/>
                    <a:pt x="472" y="701"/>
                    <a:pt x="515" y="701"/>
                  </a:cubicBezTo>
                  <a:cubicBezTo>
                    <a:pt x="575" y="701"/>
                    <a:pt x="631" y="688"/>
                    <a:pt x="680" y="667"/>
                  </a:cubicBezTo>
                  <a:cubicBezTo>
                    <a:pt x="842" y="542"/>
                    <a:pt x="1019" y="522"/>
                    <a:pt x="1195" y="522"/>
                  </a:cubicBezTo>
                  <a:cubicBezTo>
                    <a:pt x="1277" y="522"/>
                    <a:pt x="1359" y="526"/>
                    <a:pt x="1440" y="526"/>
                  </a:cubicBezTo>
                  <a:cubicBezTo>
                    <a:pt x="1465" y="526"/>
                    <a:pt x="1489" y="526"/>
                    <a:pt x="1513" y="525"/>
                  </a:cubicBezTo>
                  <a:cubicBezTo>
                    <a:pt x="1548" y="525"/>
                    <a:pt x="1584" y="521"/>
                    <a:pt x="1619" y="521"/>
                  </a:cubicBezTo>
                  <a:cubicBezTo>
                    <a:pt x="1681" y="521"/>
                    <a:pt x="1741" y="531"/>
                    <a:pt x="1787" y="584"/>
                  </a:cubicBezTo>
                  <a:cubicBezTo>
                    <a:pt x="1870" y="584"/>
                    <a:pt x="1977" y="560"/>
                    <a:pt x="2073" y="560"/>
                  </a:cubicBezTo>
                  <a:cubicBezTo>
                    <a:pt x="2073" y="548"/>
                    <a:pt x="2084" y="548"/>
                    <a:pt x="2108" y="536"/>
                  </a:cubicBezTo>
                  <a:cubicBezTo>
                    <a:pt x="2118" y="533"/>
                    <a:pt x="2127" y="532"/>
                    <a:pt x="2135" y="532"/>
                  </a:cubicBezTo>
                  <a:cubicBezTo>
                    <a:pt x="2158" y="532"/>
                    <a:pt x="2177" y="543"/>
                    <a:pt x="2204" y="560"/>
                  </a:cubicBezTo>
                  <a:lnTo>
                    <a:pt x="2489" y="560"/>
                  </a:lnTo>
                  <a:cubicBezTo>
                    <a:pt x="2549" y="525"/>
                    <a:pt x="2549" y="477"/>
                    <a:pt x="2501" y="477"/>
                  </a:cubicBezTo>
                  <a:cubicBezTo>
                    <a:pt x="2442" y="429"/>
                    <a:pt x="2394" y="370"/>
                    <a:pt x="2346" y="322"/>
                  </a:cubicBezTo>
                  <a:cubicBezTo>
                    <a:pt x="2394" y="298"/>
                    <a:pt x="2430" y="239"/>
                    <a:pt x="2430" y="179"/>
                  </a:cubicBezTo>
                  <a:cubicBezTo>
                    <a:pt x="2394" y="84"/>
                    <a:pt x="2346" y="24"/>
                    <a:pt x="2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32"/>
            <p:cNvSpPr/>
            <p:nvPr/>
          </p:nvSpPr>
          <p:spPr>
            <a:xfrm>
              <a:off x="5750400" y="2587950"/>
              <a:ext cx="65825" cy="10150"/>
            </a:xfrm>
            <a:custGeom>
              <a:avLst/>
              <a:gdLst/>
              <a:ahLst/>
              <a:cxnLst/>
              <a:rect l="l" t="t" r="r" b="b"/>
              <a:pathLst>
                <a:path w="2633" h="406" extrusionOk="0">
                  <a:moveTo>
                    <a:pt x="322" y="0"/>
                  </a:moveTo>
                  <a:cubicBezTo>
                    <a:pt x="239" y="108"/>
                    <a:pt x="48" y="36"/>
                    <a:pt x="1" y="179"/>
                  </a:cubicBezTo>
                  <a:cubicBezTo>
                    <a:pt x="13" y="250"/>
                    <a:pt x="60" y="298"/>
                    <a:pt x="120" y="334"/>
                  </a:cubicBezTo>
                  <a:cubicBezTo>
                    <a:pt x="198" y="345"/>
                    <a:pt x="277" y="349"/>
                    <a:pt x="356" y="349"/>
                  </a:cubicBezTo>
                  <a:cubicBezTo>
                    <a:pt x="528" y="349"/>
                    <a:pt x="702" y="330"/>
                    <a:pt x="874" y="330"/>
                  </a:cubicBezTo>
                  <a:cubicBezTo>
                    <a:pt x="1029" y="330"/>
                    <a:pt x="1184" y="346"/>
                    <a:pt x="1334" y="405"/>
                  </a:cubicBezTo>
                  <a:lnTo>
                    <a:pt x="1727" y="405"/>
                  </a:lnTo>
                  <a:cubicBezTo>
                    <a:pt x="1805" y="336"/>
                    <a:pt x="1883" y="314"/>
                    <a:pt x="1961" y="314"/>
                  </a:cubicBezTo>
                  <a:cubicBezTo>
                    <a:pt x="2086" y="314"/>
                    <a:pt x="2210" y="371"/>
                    <a:pt x="2334" y="393"/>
                  </a:cubicBezTo>
                  <a:cubicBezTo>
                    <a:pt x="2347" y="394"/>
                    <a:pt x="2360" y="395"/>
                    <a:pt x="2373" y="395"/>
                  </a:cubicBezTo>
                  <a:cubicBezTo>
                    <a:pt x="2488" y="395"/>
                    <a:pt x="2587" y="345"/>
                    <a:pt x="2608" y="227"/>
                  </a:cubicBezTo>
                  <a:cubicBezTo>
                    <a:pt x="2632" y="12"/>
                    <a:pt x="2489" y="0"/>
                    <a:pt x="2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32"/>
            <p:cNvSpPr/>
            <p:nvPr/>
          </p:nvSpPr>
          <p:spPr>
            <a:xfrm>
              <a:off x="5352150" y="2425725"/>
              <a:ext cx="78300" cy="10550"/>
            </a:xfrm>
            <a:custGeom>
              <a:avLst/>
              <a:gdLst/>
              <a:ahLst/>
              <a:cxnLst/>
              <a:rect l="l" t="t" r="r" b="b"/>
              <a:pathLst>
                <a:path w="3132" h="422" extrusionOk="0">
                  <a:moveTo>
                    <a:pt x="1677" y="1"/>
                  </a:moveTo>
                  <a:cubicBezTo>
                    <a:pt x="1118" y="1"/>
                    <a:pt x="559" y="42"/>
                    <a:pt x="0" y="167"/>
                  </a:cubicBezTo>
                  <a:cubicBezTo>
                    <a:pt x="24" y="334"/>
                    <a:pt x="286" y="155"/>
                    <a:pt x="286" y="358"/>
                  </a:cubicBezTo>
                  <a:cubicBezTo>
                    <a:pt x="347" y="394"/>
                    <a:pt x="405" y="422"/>
                    <a:pt x="462" y="422"/>
                  </a:cubicBezTo>
                  <a:cubicBezTo>
                    <a:pt x="515" y="422"/>
                    <a:pt x="567" y="397"/>
                    <a:pt x="619" y="334"/>
                  </a:cubicBezTo>
                  <a:cubicBezTo>
                    <a:pt x="715" y="262"/>
                    <a:pt x="810" y="227"/>
                    <a:pt x="905" y="227"/>
                  </a:cubicBezTo>
                  <a:cubicBezTo>
                    <a:pt x="1000" y="227"/>
                    <a:pt x="1096" y="262"/>
                    <a:pt x="1191" y="334"/>
                  </a:cubicBezTo>
                  <a:cubicBezTo>
                    <a:pt x="1810" y="310"/>
                    <a:pt x="2429" y="310"/>
                    <a:pt x="3036" y="298"/>
                  </a:cubicBezTo>
                  <a:cubicBezTo>
                    <a:pt x="3132" y="227"/>
                    <a:pt x="3132" y="131"/>
                    <a:pt x="3036" y="60"/>
                  </a:cubicBezTo>
                  <a:cubicBezTo>
                    <a:pt x="2583" y="28"/>
                    <a:pt x="2130" y="1"/>
                    <a:pt x="1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32"/>
            <p:cNvSpPr/>
            <p:nvPr/>
          </p:nvSpPr>
          <p:spPr>
            <a:xfrm>
              <a:off x="5698625" y="2440225"/>
              <a:ext cx="67875" cy="11425"/>
            </a:xfrm>
            <a:custGeom>
              <a:avLst/>
              <a:gdLst/>
              <a:ahLst/>
              <a:cxnLst/>
              <a:rect l="l" t="t" r="r" b="b"/>
              <a:pathLst>
                <a:path w="2715" h="457" extrusionOk="0">
                  <a:moveTo>
                    <a:pt x="2211" y="1"/>
                  </a:moveTo>
                  <a:cubicBezTo>
                    <a:pt x="2069" y="1"/>
                    <a:pt x="1926" y="22"/>
                    <a:pt x="1786" y="28"/>
                  </a:cubicBezTo>
                  <a:cubicBezTo>
                    <a:pt x="1746" y="74"/>
                    <a:pt x="1702" y="98"/>
                    <a:pt x="1659" y="98"/>
                  </a:cubicBezTo>
                  <a:cubicBezTo>
                    <a:pt x="1613" y="98"/>
                    <a:pt x="1567" y="71"/>
                    <a:pt x="1524" y="16"/>
                  </a:cubicBezTo>
                  <a:cubicBezTo>
                    <a:pt x="1466" y="10"/>
                    <a:pt x="1407" y="8"/>
                    <a:pt x="1349" y="8"/>
                  </a:cubicBezTo>
                  <a:cubicBezTo>
                    <a:pt x="1054" y="8"/>
                    <a:pt x="758" y="69"/>
                    <a:pt x="456" y="69"/>
                  </a:cubicBezTo>
                  <a:cubicBezTo>
                    <a:pt x="329" y="69"/>
                    <a:pt x="201" y="59"/>
                    <a:pt x="72" y="28"/>
                  </a:cubicBezTo>
                  <a:lnTo>
                    <a:pt x="72" y="28"/>
                  </a:lnTo>
                  <a:cubicBezTo>
                    <a:pt x="12" y="123"/>
                    <a:pt x="0" y="206"/>
                    <a:pt x="95" y="302"/>
                  </a:cubicBezTo>
                  <a:cubicBezTo>
                    <a:pt x="423" y="427"/>
                    <a:pt x="756" y="456"/>
                    <a:pt x="1091" y="456"/>
                  </a:cubicBezTo>
                  <a:cubicBezTo>
                    <a:pt x="1395" y="456"/>
                    <a:pt x="1701" y="432"/>
                    <a:pt x="2005" y="432"/>
                  </a:cubicBezTo>
                  <a:cubicBezTo>
                    <a:pt x="2035" y="432"/>
                    <a:pt x="2065" y="432"/>
                    <a:pt x="2096" y="433"/>
                  </a:cubicBezTo>
                  <a:cubicBezTo>
                    <a:pt x="2145" y="378"/>
                    <a:pt x="2191" y="356"/>
                    <a:pt x="2235" y="356"/>
                  </a:cubicBezTo>
                  <a:cubicBezTo>
                    <a:pt x="2287" y="356"/>
                    <a:pt x="2336" y="387"/>
                    <a:pt x="2381" y="433"/>
                  </a:cubicBezTo>
                  <a:lnTo>
                    <a:pt x="2548" y="433"/>
                  </a:lnTo>
                  <a:cubicBezTo>
                    <a:pt x="2631" y="361"/>
                    <a:pt x="2715" y="266"/>
                    <a:pt x="2679" y="135"/>
                  </a:cubicBezTo>
                  <a:cubicBezTo>
                    <a:pt x="2528" y="28"/>
                    <a:pt x="2370" y="1"/>
                    <a:pt x="2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32"/>
            <p:cNvSpPr/>
            <p:nvPr/>
          </p:nvSpPr>
          <p:spPr>
            <a:xfrm>
              <a:off x="5896850" y="2426025"/>
              <a:ext cx="76825" cy="16525"/>
            </a:xfrm>
            <a:custGeom>
              <a:avLst/>
              <a:gdLst/>
              <a:ahLst/>
              <a:cxnLst/>
              <a:rect l="l" t="t" r="r" b="b"/>
              <a:pathLst>
                <a:path w="3073" h="661" extrusionOk="0">
                  <a:moveTo>
                    <a:pt x="215" y="0"/>
                  </a:moveTo>
                  <a:cubicBezTo>
                    <a:pt x="156" y="60"/>
                    <a:pt x="84" y="84"/>
                    <a:pt x="25" y="143"/>
                  </a:cubicBezTo>
                  <a:cubicBezTo>
                    <a:pt x="1" y="179"/>
                    <a:pt x="25" y="239"/>
                    <a:pt x="60" y="274"/>
                  </a:cubicBezTo>
                  <a:cubicBezTo>
                    <a:pt x="537" y="393"/>
                    <a:pt x="1013" y="453"/>
                    <a:pt x="1513" y="453"/>
                  </a:cubicBezTo>
                  <a:cubicBezTo>
                    <a:pt x="1736" y="602"/>
                    <a:pt x="1962" y="660"/>
                    <a:pt x="2193" y="660"/>
                  </a:cubicBezTo>
                  <a:cubicBezTo>
                    <a:pt x="2406" y="660"/>
                    <a:pt x="2624" y="610"/>
                    <a:pt x="2846" y="536"/>
                  </a:cubicBezTo>
                  <a:cubicBezTo>
                    <a:pt x="3073" y="381"/>
                    <a:pt x="2942" y="262"/>
                    <a:pt x="2787" y="155"/>
                  </a:cubicBezTo>
                  <a:cubicBezTo>
                    <a:pt x="2577" y="117"/>
                    <a:pt x="2366" y="104"/>
                    <a:pt x="2155" y="104"/>
                  </a:cubicBezTo>
                  <a:cubicBezTo>
                    <a:pt x="1838" y="104"/>
                    <a:pt x="1522" y="134"/>
                    <a:pt x="1215" y="155"/>
                  </a:cubicBezTo>
                  <a:cubicBezTo>
                    <a:pt x="1145" y="204"/>
                    <a:pt x="1079" y="226"/>
                    <a:pt x="1014" y="226"/>
                  </a:cubicBezTo>
                  <a:cubicBezTo>
                    <a:pt x="936" y="226"/>
                    <a:pt x="859" y="195"/>
                    <a:pt x="775" y="143"/>
                  </a:cubicBezTo>
                  <a:cubicBezTo>
                    <a:pt x="584" y="96"/>
                    <a:pt x="406" y="48"/>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32"/>
            <p:cNvSpPr/>
            <p:nvPr/>
          </p:nvSpPr>
          <p:spPr>
            <a:xfrm>
              <a:off x="5541750" y="2505500"/>
              <a:ext cx="74450" cy="8275"/>
            </a:xfrm>
            <a:custGeom>
              <a:avLst/>
              <a:gdLst/>
              <a:ahLst/>
              <a:cxnLst/>
              <a:rect l="l" t="t" r="r" b="b"/>
              <a:pathLst>
                <a:path w="2978" h="331" extrusionOk="0">
                  <a:moveTo>
                    <a:pt x="203" y="0"/>
                  </a:moveTo>
                  <a:cubicBezTo>
                    <a:pt x="132" y="72"/>
                    <a:pt x="1" y="119"/>
                    <a:pt x="60" y="262"/>
                  </a:cubicBezTo>
                  <a:cubicBezTo>
                    <a:pt x="223" y="266"/>
                    <a:pt x="387" y="266"/>
                    <a:pt x="552" y="266"/>
                  </a:cubicBezTo>
                  <a:cubicBezTo>
                    <a:pt x="882" y="266"/>
                    <a:pt x="1215" y="266"/>
                    <a:pt x="1548" y="298"/>
                  </a:cubicBezTo>
                  <a:cubicBezTo>
                    <a:pt x="1787" y="310"/>
                    <a:pt x="2025" y="331"/>
                    <a:pt x="2263" y="331"/>
                  </a:cubicBezTo>
                  <a:cubicBezTo>
                    <a:pt x="2501" y="331"/>
                    <a:pt x="2739" y="310"/>
                    <a:pt x="2977" y="239"/>
                  </a:cubicBezTo>
                  <a:cubicBezTo>
                    <a:pt x="2394" y="24"/>
                    <a:pt x="1798" y="36"/>
                    <a:pt x="1203" y="0"/>
                  </a:cubicBezTo>
                  <a:cubicBezTo>
                    <a:pt x="1157" y="40"/>
                    <a:pt x="1114" y="59"/>
                    <a:pt x="1071" y="59"/>
                  </a:cubicBezTo>
                  <a:cubicBezTo>
                    <a:pt x="1025" y="59"/>
                    <a:pt x="979" y="37"/>
                    <a:pt x="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32"/>
            <p:cNvSpPr/>
            <p:nvPr/>
          </p:nvSpPr>
          <p:spPr>
            <a:xfrm>
              <a:off x="5236650" y="2376600"/>
              <a:ext cx="26825" cy="46175"/>
            </a:xfrm>
            <a:custGeom>
              <a:avLst/>
              <a:gdLst/>
              <a:ahLst/>
              <a:cxnLst/>
              <a:rect l="l" t="t" r="r" b="b"/>
              <a:pathLst>
                <a:path w="1073" h="1847" extrusionOk="0">
                  <a:moveTo>
                    <a:pt x="929" y="1"/>
                  </a:moveTo>
                  <a:cubicBezTo>
                    <a:pt x="798" y="61"/>
                    <a:pt x="727" y="168"/>
                    <a:pt x="632" y="275"/>
                  </a:cubicBezTo>
                  <a:cubicBezTo>
                    <a:pt x="513" y="727"/>
                    <a:pt x="275" y="1144"/>
                    <a:pt x="60" y="1561"/>
                  </a:cubicBezTo>
                  <a:cubicBezTo>
                    <a:pt x="1" y="1620"/>
                    <a:pt x="13" y="1668"/>
                    <a:pt x="84" y="1715"/>
                  </a:cubicBezTo>
                  <a:lnTo>
                    <a:pt x="394" y="1846"/>
                  </a:lnTo>
                  <a:cubicBezTo>
                    <a:pt x="667" y="1382"/>
                    <a:pt x="834" y="882"/>
                    <a:pt x="1013" y="370"/>
                  </a:cubicBezTo>
                  <a:cubicBezTo>
                    <a:pt x="1072" y="239"/>
                    <a:pt x="1072" y="108"/>
                    <a:pt x="9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32"/>
            <p:cNvSpPr/>
            <p:nvPr/>
          </p:nvSpPr>
          <p:spPr>
            <a:xfrm>
              <a:off x="5260475" y="2390150"/>
              <a:ext cx="65800" cy="27925"/>
            </a:xfrm>
            <a:custGeom>
              <a:avLst/>
              <a:gdLst/>
              <a:ahLst/>
              <a:cxnLst/>
              <a:rect l="l" t="t" r="r" b="b"/>
              <a:pathLst>
                <a:path w="2632" h="1117" extrusionOk="0">
                  <a:moveTo>
                    <a:pt x="488" y="1"/>
                  </a:moveTo>
                  <a:cubicBezTo>
                    <a:pt x="470" y="1"/>
                    <a:pt x="450" y="3"/>
                    <a:pt x="429" y="7"/>
                  </a:cubicBezTo>
                  <a:cubicBezTo>
                    <a:pt x="143" y="292"/>
                    <a:pt x="72" y="662"/>
                    <a:pt x="0" y="1019"/>
                  </a:cubicBezTo>
                  <a:cubicBezTo>
                    <a:pt x="36" y="1066"/>
                    <a:pt x="95" y="1102"/>
                    <a:pt x="155" y="1114"/>
                  </a:cubicBezTo>
                  <a:cubicBezTo>
                    <a:pt x="172" y="1116"/>
                    <a:pt x="188" y="1117"/>
                    <a:pt x="205" y="1117"/>
                  </a:cubicBezTo>
                  <a:cubicBezTo>
                    <a:pt x="294" y="1117"/>
                    <a:pt x="378" y="1087"/>
                    <a:pt x="429" y="1007"/>
                  </a:cubicBezTo>
                  <a:cubicBezTo>
                    <a:pt x="429" y="935"/>
                    <a:pt x="441" y="840"/>
                    <a:pt x="441" y="769"/>
                  </a:cubicBezTo>
                  <a:cubicBezTo>
                    <a:pt x="504" y="667"/>
                    <a:pt x="572" y="636"/>
                    <a:pt x="644" y="636"/>
                  </a:cubicBezTo>
                  <a:cubicBezTo>
                    <a:pt x="748" y="636"/>
                    <a:pt x="859" y="702"/>
                    <a:pt x="965" y="709"/>
                  </a:cubicBezTo>
                  <a:cubicBezTo>
                    <a:pt x="1500" y="662"/>
                    <a:pt x="2024" y="626"/>
                    <a:pt x="2560" y="578"/>
                  </a:cubicBezTo>
                  <a:cubicBezTo>
                    <a:pt x="2631" y="531"/>
                    <a:pt x="2631" y="471"/>
                    <a:pt x="2572" y="423"/>
                  </a:cubicBezTo>
                  <a:lnTo>
                    <a:pt x="976" y="423"/>
                  </a:lnTo>
                  <a:cubicBezTo>
                    <a:pt x="941" y="423"/>
                    <a:pt x="904" y="425"/>
                    <a:pt x="868" y="425"/>
                  </a:cubicBezTo>
                  <a:cubicBezTo>
                    <a:pt x="725" y="425"/>
                    <a:pt x="595" y="402"/>
                    <a:pt x="595" y="173"/>
                  </a:cubicBezTo>
                  <a:cubicBezTo>
                    <a:pt x="625" y="54"/>
                    <a:pt x="580"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32"/>
            <p:cNvSpPr/>
            <p:nvPr/>
          </p:nvSpPr>
          <p:spPr>
            <a:xfrm>
              <a:off x="6013150" y="2572200"/>
              <a:ext cx="55475" cy="14775"/>
            </a:xfrm>
            <a:custGeom>
              <a:avLst/>
              <a:gdLst/>
              <a:ahLst/>
              <a:cxnLst/>
              <a:rect l="l" t="t" r="r" b="b"/>
              <a:pathLst>
                <a:path w="2219" h="591" extrusionOk="0">
                  <a:moveTo>
                    <a:pt x="285" y="0"/>
                  </a:moveTo>
                  <a:cubicBezTo>
                    <a:pt x="171" y="0"/>
                    <a:pt x="121" y="179"/>
                    <a:pt x="28" y="226"/>
                  </a:cubicBezTo>
                  <a:cubicBezTo>
                    <a:pt x="1" y="316"/>
                    <a:pt x="15" y="393"/>
                    <a:pt x="86" y="393"/>
                  </a:cubicBezTo>
                  <a:cubicBezTo>
                    <a:pt x="109" y="393"/>
                    <a:pt x="137" y="386"/>
                    <a:pt x="171" y="368"/>
                  </a:cubicBezTo>
                  <a:cubicBezTo>
                    <a:pt x="300" y="401"/>
                    <a:pt x="428" y="491"/>
                    <a:pt x="540" y="491"/>
                  </a:cubicBezTo>
                  <a:cubicBezTo>
                    <a:pt x="552" y="491"/>
                    <a:pt x="564" y="490"/>
                    <a:pt x="576" y="488"/>
                  </a:cubicBezTo>
                  <a:cubicBezTo>
                    <a:pt x="722" y="448"/>
                    <a:pt x="865" y="433"/>
                    <a:pt x="1006" y="433"/>
                  </a:cubicBezTo>
                  <a:cubicBezTo>
                    <a:pt x="1380" y="433"/>
                    <a:pt x="1740" y="540"/>
                    <a:pt x="2111" y="583"/>
                  </a:cubicBezTo>
                  <a:cubicBezTo>
                    <a:pt x="2124" y="588"/>
                    <a:pt x="2135" y="590"/>
                    <a:pt x="2145" y="590"/>
                  </a:cubicBezTo>
                  <a:cubicBezTo>
                    <a:pt x="2181" y="590"/>
                    <a:pt x="2200" y="558"/>
                    <a:pt x="2219" y="511"/>
                  </a:cubicBezTo>
                  <a:cubicBezTo>
                    <a:pt x="2179" y="324"/>
                    <a:pt x="2099" y="210"/>
                    <a:pt x="1931" y="210"/>
                  </a:cubicBezTo>
                  <a:cubicBezTo>
                    <a:pt x="1896" y="210"/>
                    <a:pt x="1857" y="215"/>
                    <a:pt x="1814" y="226"/>
                  </a:cubicBezTo>
                  <a:cubicBezTo>
                    <a:pt x="1743" y="242"/>
                    <a:pt x="1674" y="252"/>
                    <a:pt x="1608" y="252"/>
                  </a:cubicBezTo>
                  <a:cubicBezTo>
                    <a:pt x="1440" y="252"/>
                    <a:pt x="1287" y="192"/>
                    <a:pt x="1159" y="47"/>
                  </a:cubicBezTo>
                  <a:cubicBezTo>
                    <a:pt x="997" y="62"/>
                    <a:pt x="831" y="143"/>
                    <a:pt x="666" y="143"/>
                  </a:cubicBezTo>
                  <a:cubicBezTo>
                    <a:pt x="575" y="143"/>
                    <a:pt x="485" y="119"/>
                    <a:pt x="397" y="47"/>
                  </a:cubicBezTo>
                  <a:cubicBezTo>
                    <a:pt x="353" y="14"/>
                    <a:pt x="317" y="0"/>
                    <a:pt x="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32"/>
            <p:cNvSpPr/>
            <p:nvPr/>
          </p:nvSpPr>
          <p:spPr>
            <a:xfrm>
              <a:off x="5552475" y="2464175"/>
              <a:ext cx="59250" cy="11875"/>
            </a:xfrm>
            <a:custGeom>
              <a:avLst/>
              <a:gdLst/>
              <a:ahLst/>
              <a:cxnLst/>
              <a:rect l="l" t="t" r="r" b="b"/>
              <a:pathLst>
                <a:path w="2370" h="475" extrusionOk="0">
                  <a:moveTo>
                    <a:pt x="1200" y="1"/>
                  </a:moveTo>
                  <a:cubicBezTo>
                    <a:pt x="1062" y="1"/>
                    <a:pt x="924" y="18"/>
                    <a:pt x="786" y="70"/>
                  </a:cubicBezTo>
                  <a:cubicBezTo>
                    <a:pt x="736" y="104"/>
                    <a:pt x="679" y="114"/>
                    <a:pt x="618" y="114"/>
                  </a:cubicBezTo>
                  <a:cubicBezTo>
                    <a:pt x="526" y="114"/>
                    <a:pt x="425" y="90"/>
                    <a:pt x="328" y="90"/>
                  </a:cubicBezTo>
                  <a:cubicBezTo>
                    <a:pt x="203" y="90"/>
                    <a:pt x="84" y="131"/>
                    <a:pt x="0" y="320"/>
                  </a:cubicBezTo>
                  <a:cubicBezTo>
                    <a:pt x="726" y="368"/>
                    <a:pt x="1393" y="427"/>
                    <a:pt x="2084" y="475"/>
                  </a:cubicBezTo>
                  <a:cubicBezTo>
                    <a:pt x="2143" y="344"/>
                    <a:pt x="2227" y="248"/>
                    <a:pt x="2370" y="201"/>
                  </a:cubicBezTo>
                  <a:cubicBezTo>
                    <a:pt x="2310" y="106"/>
                    <a:pt x="2203" y="82"/>
                    <a:pt x="2084" y="82"/>
                  </a:cubicBezTo>
                  <a:lnTo>
                    <a:pt x="2084" y="70"/>
                  </a:lnTo>
                  <a:cubicBezTo>
                    <a:pt x="2054" y="94"/>
                    <a:pt x="2027" y="106"/>
                    <a:pt x="2000" y="106"/>
                  </a:cubicBezTo>
                  <a:cubicBezTo>
                    <a:pt x="1974" y="106"/>
                    <a:pt x="1947" y="94"/>
                    <a:pt x="1917" y="70"/>
                  </a:cubicBezTo>
                  <a:lnTo>
                    <a:pt x="1929" y="70"/>
                  </a:lnTo>
                  <a:cubicBezTo>
                    <a:pt x="1686" y="55"/>
                    <a:pt x="1443" y="1"/>
                    <a:pt x="1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32"/>
            <p:cNvSpPr/>
            <p:nvPr/>
          </p:nvSpPr>
          <p:spPr>
            <a:xfrm>
              <a:off x="5703375" y="2579075"/>
              <a:ext cx="50025" cy="15750"/>
            </a:xfrm>
            <a:custGeom>
              <a:avLst/>
              <a:gdLst/>
              <a:ahLst/>
              <a:cxnLst/>
              <a:rect l="l" t="t" r="r" b="b"/>
              <a:pathLst>
                <a:path w="2001" h="630" extrusionOk="0">
                  <a:moveTo>
                    <a:pt x="678" y="0"/>
                  </a:moveTo>
                  <a:cubicBezTo>
                    <a:pt x="526" y="0"/>
                    <a:pt x="372" y="15"/>
                    <a:pt x="215" y="46"/>
                  </a:cubicBezTo>
                  <a:cubicBezTo>
                    <a:pt x="84" y="93"/>
                    <a:pt x="1" y="177"/>
                    <a:pt x="1" y="308"/>
                  </a:cubicBezTo>
                  <a:cubicBezTo>
                    <a:pt x="36" y="367"/>
                    <a:pt x="72" y="403"/>
                    <a:pt x="132" y="415"/>
                  </a:cubicBezTo>
                  <a:cubicBezTo>
                    <a:pt x="154" y="417"/>
                    <a:pt x="176" y="418"/>
                    <a:pt x="198" y="418"/>
                  </a:cubicBezTo>
                  <a:cubicBezTo>
                    <a:pt x="222" y="418"/>
                    <a:pt x="245" y="417"/>
                    <a:pt x="269" y="417"/>
                  </a:cubicBezTo>
                  <a:cubicBezTo>
                    <a:pt x="341" y="417"/>
                    <a:pt x="411" y="423"/>
                    <a:pt x="477" y="474"/>
                  </a:cubicBezTo>
                  <a:lnTo>
                    <a:pt x="632" y="474"/>
                  </a:lnTo>
                  <a:cubicBezTo>
                    <a:pt x="703" y="439"/>
                    <a:pt x="778" y="412"/>
                    <a:pt x="850" y="412"/>
                  </a:cubicBezTo>
                  <a:cubicBezTo>
                    <a:pt x="923" y="412"/>
                    <a:pt x="995" y="439"/>
                    <a:pt x="1060" y="510"/>
                  </a:cubicBezTo>
                  <a:cubicBezTo>
                    <a:pt x="1298" y="534"/>
                    <a:pt x="1537" y="582"/>
                    <a:pt x="1775" y="629"/>
                  </a:cubicBezTo>
                  <a:cubicBezTo>
                    <a:pt x="1846" y="605"/>
                    <a:pt x="1894" y="570"/>
                    <a:pt x="1906" y="510"/>
                  </a:cubicBezTo>
                  <a:lnTo>
                    <a:pt x="1965" y="486"/>
                  </a:lnTo>
                  <a:cubicBezTo>
                    <a:pt x="2001" y="427"/>
                    <a:pt x="1989" y="391"/>
                    <a:pt x="1929" y="344"/>
                  </a:cubicBezTo>
                  <a:cubicBezTo>
                    <a:pt x="1532" y="123"/>
                    <a:pt x="1115" y="0"/>
                    <a:pt x="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32"/>
            <p:cNvSpPr/>
            <p:nvPr/>
          </p:nvSpPr>
          <p:spPr>
            <a:xfrm>
              <a:off x="5965325" y="2484375"/>
              <a:ext cx="46150" cy="13700"/>
            </a:xfrm>
            <a:custGeom>
              <a:avLst/>
              <a:gdLst/>
              <a:ahLst/>
              <a:cxnLst/>
              <a:rect l="l" t="t" r="r" b="b"/>
              <a:pathLst>
                <a:path w="1846" h="548" extrusionOk="0">
                  <a:moveTo>
                    <a:pt x="919" y="0"/>
                  </a:moveTo>
                  <a:cubicBezTo>
                    <a:pt x="859" y="0"/>
                    <a:pt x="802" y="19"/>
                    <a:pt x="750" y="71"/>
                  </a:cubicBezTo>
                  <a:cubicBezTo>
                    <a:pt x="695" y="119"/>
                    <a:pt x="641" y="137"/>
                    <a:pt x="588" y="137"/>
                  </a:cubicBezTo>
                  <a:cubicBezTo>
                    <a:pt x="443" y="137"/>
                    <a:pt x="306" y="5"/>
                    <a:pt x="182" y="5"/>
                  </a:cubicBezTo>
                  <a:cubicBezTo>
                    <a:pt x="127" y="5"/>
                    <a:pt x="74" y="31"/>
                    <a:pt x="24" y="107"/>
                  </a:cubicBezTo>
                  <a:cubicBezTo>
                    <a:pt x="0" y="250"/>
                    <a:pt x="95" y="322"/>
                    <a:pt x="179" y="405"/>
                  </a:cubicBezTo>
                  <a:lnTo>
                    <a:pt x="357" y="548"/>
                  </a:lnTo>
                  <a:cubicBezTo>
                    <a:pt x="445" y="497"/>
                    <a:pt x="532" y="441"/>
                    <a:pt x="617" y="441"/>
                  </a:cubicBezTo>
                  <a:cubicBezTo>
                    <a:pt x="670" y="441"/>
                    <a:pt x="723" y="464"/>
                    <a:pt x="774" y="524"/>
                  </a:cubicBezTo>
                  <a:cubicBezTo>
                    <a:pt x="1107" y="524"/>
                    <a:pt x="1453" y="548"/>
                    <a:pt x="1774" y="548"/>
                  </a:cubicBezTo>
                  <a:cubicBezTo>
                    <a:pt x="1846" y="286"/>
                    <a:pt x="1584" y="250"/>
                    <a:pt x="1477" y="131"/>
                  </a:cubicBezTo>
                  <a:cubicBezTo>
                    <a:pt x="1462" y="133"/>
                    <a:pt x="1448" y="134"/>
                    <a:pt x="1433" y="134"/>
                  </a:cubicBezTo>
                  <a:cubicBezTo>
                    <a:pt x="1260" y="134"/>
                    <a:pt x="1079" y="0"/>
                    <a:pt x="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32"/>
            <p:cNvSpPr/>
            <p:nvPr/>
          </p:nvSpPr>
          <p:spPr>
            <a:xfrm>
              <a:off x="5966500" y="2429575"/>
              <a:ext cx="59275" cy="13875"/>
            </a:xfrm>
            <a:custGeom>
              <a:avLst/>
              <a:gdLst/>
              <a:ahLst/>
              <a:cxnLst/>
              <a:rect l="l" t="t" r="r" b="b"/>
              <a:pathLst>
                <a:path w="2371" h="555" extrusionOk="0">
                  <a:moveTo>
                    <a:pt x="323" y="1"/>
                  </a:moveTo>
                  <a:cubicBezTo>
                    <a:pt x="215" y="1"/>
                    <a:pt x="108" y="4"/>
                    <a:pt x="1" y="13"/>
                  </a:cubicBezTo>
                  <a:cubicBezTo>
                    <a:pt x="60" y="97"/>
                    <a:pt x="108" y="204"/>
                    <a:pt x="156" y="299"/>
                  </a:cubicBezTo>
                  <a:cubicBezTo>
                    <a:pt x="191" y="335"/>
                    <a:pt x="251" y="358"/>
                    <a:pt x="310" y="358"/>
                  </a:cubicBezTo>
                  <a:cubicBezTo>
                    <a:pt x="343" y="354"/>
                    <a:pt x="374" y="351"/>
                    <a:pt x="406" y="351"/>
                  </a:cubicBezTo>
                  <a:cubicBezTo>
                    <a:pt x="525" y="351"/>
                    <a:pt x="638" y="385"/>
                    <a:pt x="751" y="442"/>
                  </a:cubicBezTo>
                  <a:cubicBezTo>
                    <a:pt x="977" y="525"/>
                    <a:pt x="1212" y="555"/>
                    <a:pt x="1450" y="555"/>
                  </a:cubicBezTo>
                  <a:cubicBezTo>
                    <a:pt x="1689" y="555"/>
                    <a:pt x="1930" y="525"/>
                    <a:pt x="2168" y="489"/>
                  </a:cubicBezTo>
                  <a:cubicBezTo>
                    <a:pt x="2299" y="394"/>
                    <a:pt x="2370" y="311"/>
                    <a:pt x="2311" y="144"/>
                  </a:cubicBezTo>
                  <a:cubicBezTo>
                    <a:pt x="2263" y="120"/>
                    <a:pt x="2239" y="61"/>
                    <a:pt x="2203" y="61"/>
                  </a:cubicBezTo>
                  <a:cubicBezTo>
                    <a:pt x="2079" y="73"/>
                    <a:pt x="1953" y="78"/>
                    <a:pt x="1828" y="78"/>
                  </a:cubicBezTo>
                  <a:cubicBezTo>
                    <a:pt x="1328" y="78"/>
                    <a:pt x="822" y="1"/>
                    <a:pt x="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32"/>
            <p:cNvSpPr/>
            <p:nvPr/>
          </p:nvSpPr>
          <p:spPr>
            <a:xfrm>
              <a:off x="5389050" y="2448050"/>
              <a:ext cx="68775" cy="10400"/>
            </a:xfrm>
            <a:custGeom>
              <a:avLst/>
              <a:gdLst/>
              <a:ahLst/>
              <a:cxnLst/>
              <a:rect l="l" t="t" r="r" b="b"/>
              <a:pathLst>
                <a:path w="2751" h="416" extrusionOk="0">
                  <a:moveTo>
                    <a:pt x="1" y="0"/>
                  </a:moveTo>
                  <a:cubicBezTo>
                    <a:pt x="59" y="117"/>
                    <a:pt x="164" y="135"/>
                    <a:pt x="275" y="135"/>
                  </a:cubicBezTo>
                  <a:cubicBezTo>
                    <a:pt x="322" y="135"/>
                    <a:pt x="371" y="131"/>
                    <a:pt x="417" y="131"/>
                  </a:cubicBezTo>
                  <a:cubicBezTo>
                    <a:pt x="584" y="155"/>
                    <a:pt x="751" y="120"/>
                    <a:pt x="846" y="286"/>
                  </a:cubicBezTo>
                  <a:cubicBezTo>
                    <a:pt x="1107" y="390"/>
                    <a:pt x="1372" y="416"/>
                    <a:pt x="1637" y="416"/>
                  </a:cubicBezTo>
                  <a:cubicBezTo>
                    <a:pt x="1905" y="416"/>
                    <a:pt x="2173" y="389"/>
                    <a:pt x="2437" y="389"/>
                  </a:cubicBezTo>
                  <a:cubicBezTo>
                    <a:pt x="2542" y="389"/>
                    <a:pt x="2647" y="393"/>
                    <a:pt x="2751" y="405"/>
                  </a:cubicBezTo>
                  <a:cubicBezTo>
                    <a:pt x="1858" y="108"/>
                    <a:pt x="94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32"/>
            <p:cNvSpPr/>
            <p:nvPr/>
          </p:nvSpPr>
          <p:spPr>
            <a:xfrm>
              <a:off x="5908750" y="2559375"/>
              <a:ext cx="45275" cy="16575"/>
            </a:xfrm>
            <a:custGeom>
              <a:avLst/>
              <a:gdLst/>
              <a:ahLst/>
              <a:cxnLst/>
              <a:rect l="l" t="t" r="r" b="b"/>
              <a:pathLst>
                <a:path w="1811" h="663" extrusionOk="0">
                  <a:moveTo>
                    <a:pt x="311" y="0"/>
                  </a:moveTo>
                  <a:cubicBezTo>
                    <a:pt x="239" y="24"/>
                    <a:pt x="203" y="72"/>
                    <a:pt x="168" y="131"/>
                  </a:cubicBezTo>
                  <a:cubicBezTo>
                    <a:pt x="168" y="262"/>
                    <a:pt x="120" y="381"/>
                    <a:pt x="1" y="441"/>
                  </a:cubicBezTo>
                  <a:cubicBezTo>
                    <a:pt x="248" y="473"/>
                    <a:pt x="485" y="563"/>
                    <a:pt x="748" y="563"/>
                  </a:cubicBezTo>
                  <a:cubicBezTo>
                    <a:pt x="776" y="563"/>
                    <a:pt x="805" y="562"/>
                    <a:pt x="834" y="560"/>
                  </a:cubicBezTo>
                  <a:cubicBezTo>
                    <a:pt x="851" y="559"/>
                    <a:pt x="868" y="558"/>
                    <a:pt x="885" y="558"/>
                  </a:cubicBezTo>
                  <a:cubicBezTo>
                    <a:pt x="1114" y="558"/>
                    <a:pt x="1332" y="662"/>
                    <a:pt x="1556" y="662"/>
                  </a:cubicBezTo>
                  <a:cubicBezTo>
                    <a:pt x="1640" y="662"/>
                    <a:pt x="1725" y="648"/>
                    <a:pt x="1811" y="608"/>
                  </a:cubicBezTo>
                  <a:cubicBezTo>
                    <a:pt x="1811" y="548"/>
                    <a:pt x="1787" y="489"/>
                    <a:pt x="1763" y="441"/>
                  </a:cubicBezTo>
                  <a:cubicBezTo>
                    <a:pt x="1715" y="405"/>
                    <a:pt x="1668" y="358"/>
                    <a:pt x="1632" y="322"/>
                  </a:cubicBezTo>
                  <a:cubicBezTo>
                    <a:pt x="1572" y="195"/>
                    <a:pt x="1499" y="148"/>
                    <a:pt x="1408" y="148"/>
                  </a:cubicBezTo>
                  <a:cubicBezTo>
                    <a:pt x="1354" y="148"/>
                    <a:pt x="1294" y="164"/>
                    <a:pt x="1227" y="191"/>
                  </a:cubicBezTo>
                  <a:cubicBezTo>
                    <a:pt x="1169" y="220"/>
                    <a:pt x="1119" y="233"/>
                    <a:pt x="1077" y="233"/>
                  </a:cubicBezTo>
                  <a:cubicBezTo>
                    <a:pt x="965" y="233"/>
                    <a:pt x="908" y="139"/>
                    <a:pt x="882" y="0"/>
                  </a:cubicBezTo>
                  <a:lnTo>
                    <a:pt x="620" y="0"/>
                  </a:lnTo>
                  <a:cubicBezTo>
                    <a:pt x="620" y="12"/>
                    <a:pt x="584" y="12"/>
                    <a:pt x="561" y="24"/>
                  </a:cubicBezTo>
                  <a:cubicBezTo>
                    <a:pt x="550" y="31"/>
                    <a:pt x="539" y="34"/>
                    <a:pt x="527" y="34"/>
                  </a:cubicBezTo>
                  <a:cubicBezTo>
                    <a:pt x="499" y="34"/>
                    <a:pt x="470" y="17"/>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32"/>
            <p:cNvSpPr/>
            <p:nvPr/>
          </p:nvSpPr>
          <p:spPr>
            <a:xfrm>
              <a:off x="5334000" y="2491525"/>
              <a:ext cx="55375" cy="12350"/>
            </a:xfrm>
            <a:custGeom>
              <a:avLst/>
              <a:gdLst/>
              <a:ahLst/>
              <a:cxnLst/>
              <a:rect l="l" t="t" r="r" b="b"/>
              <a:pathLst>
                <a:path w="2215" h="494" extrusionOk="0">
                  <a:moveTo>
                    <a:pt x="677" y="1"/>
                  </a:moveTo>
                  <a:cubicBezTo>
                    <a:pt x="513" y="1"/>
                    <a:pt x="350" y="31"/>
                    <a:pt x="191" y="119"/>
                  </a:cubicBezTo>
                  <a:cubicBezTo>
                    <a:pt x="191" y="238"/>
                    <a:pt x="0" y="250"/>
                    <a:pt x="60" y="405"/>
                  </a:cubicBezTo>
                  <a:cubicBezTo>
                    <a:pt x="107" y="417"/>
                    <a:pt x="167" y="417"/>
                    <a:pt x="214" y="428"/>
                  </a:cubicBezTo>
                  <a:cubicBezTo>
                    <a:pt x="460" y="480"/>
                    <a:pt x="710" y="493"/>
                    <a:pt x="962" y="493"/>
                  </a:cubicBezTo>
                  <a:cubicBezTo>
                    <a:pt x="1255" y="493"/>
                    <a:pt x="1549" y="475"/>
                    <a:pt x="1842" y="475"/>
                  </a:cubicBezTo>
                  <a:cubicBezTo>
                    <a:pt x="1883" y="475"/>
                    <a:pt x="1924" y="475"/>
                    <a:pt x="1965" y="476"/>
                  </a:cubicBezTo>
                  <a:cubicBezTo>
                    <a:pt x="2215" y="333"/>
                    <a:pt x="2036" y="226"/>
                    <a:pt x="1917" y="119"/>
                  </a:cubicBezTo>
                  <a:cubicBezTo>
                    <a:pt x="1857" y="119"/>
                    <a:pt x="1822" y="143"/>
                    <a:pt x="1774" y="143"/>
                  </a:cubicBezTo>
                  <a:cubicBezTo>
                    <a:pt x="1774" y="155"/>
                    <a:pt x="1762" y="155"/>
                    <a:pt x="1726" y="166"/>
                  </a:cubicBezTo>
                  <a:cubicBezTo>
                    <a:pt x="1720" y="170"/>
                    <a:pt x="1713" y="171"/>
                    <a:pt x="1705" y="171"/>
                  </a:cubicBezTo>
                  <a:cubicBezTo>
                    <a:pt x="1684" y="171"/>
                    <a:pt x="1661" y="160"/>
                    <a:pt x="1643" y="143"/>
                  </a:cubicBezTo>
                  <a:cubicBezTo>
                    <a:pt x="1327" y="119"/>
                    <a:pt x="1000" y="1"/>
                    <a:pt x="6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32"/>
            <p:cNvSpPr/>
            <p:nvPr/>
          </p:nvSpPr>
          <p:spPr>
            <a:xfrm>
              <a:off x="5276250" y="2533050"/>
              <a:ext cx="61025" cy="13025"/>
            </a:xfrm>
            <a:custGeom>
              <a:avLst/>
              <a:gdLst/>
              <a:ahLst/>
              <a:cxnLst/>
              <a:rect l="l" t="t" r="r" b="b"/>
              <a:pathLst>
                <a:path w="2441" h="521" extrusionOk="0">
                  <a:moveTo>
                    <a:pt x="1161" y="0"/>
                  </a:moveTo>
                  <a:cubicBezTo>
                    <a:pt x="910" y="0"/>
                    <a:pt x="657" y="17"/>
                    <a:pt x="405" y="77"/>
                  </a:cubicBezTo>
                  <a:cubicBezTo>
                    <a:pt x="381" y="85"/>
                    <a:pt x="357" y="88"/>
                    <a:pt x="332" y="88"/>
                  </a:cubicBezTo>
                  <a:cubicBezTo>
                    <a:pt x="245" y="88"/>
                    <a:pt x="152" y="48"/>
                    <a:pt x="60" y="29"/>
                  </a:cubicBezTo>
                  <a:lnTo>
                    <a:pt x="60" y="29"/>
                  </a:lnTo>
                  <a:cubicBezTo>
                    <a:pt x="0" y="232"/>
                    <a:pt x="107" y="351"/>
                    <a:pt x="262" y="422"/>
                  </a:cubicBezTo>
                  <a:cubicBezTo>
                    <a:pt x="491" y="506"/>
                    <a:pt x="728" y="520"/>
                    <a:pt x="968" y="520"/>
                  </a:cubicBezTo>
                  <a:cubicBezTo>
                    <a:pt x="1097" y="520"/>
                    <a:pt x="1228" y="516"/>
                    <a:pt x="1358" y="516"/>
                  </a:cubicBezTo>
                  <a:cubicBezTo>
                    <a:pt x="1402" y="516"/>
                    <a:pt x="1445" y="516"/>
                    <a:pt x="1488" y="518"/>
                  </a:cubicBezTo>
                  <a:cubicBezTo>
                    <a:pt x="1774" y="506"/>
                    <a:pt x="2072" y="506"/>
                    <a:pt x="2346" y="363"/>
                  </a:cubicBezTo>
                  <a:cubicBezTo>
                    <a:pt x="2441" y="244"/>
                    <a:pt x="2429" y="149"/>
                    <a:pt x="2358" y="29"/>
                  </a:cubicBezTo>
                  <a:lnTo>
                    <a:pt x="2358" y="29"/>
                  </a:lnTo>
                  <a:cubicBezTo>
                    <a:pt x="2301" y="32"/>
                    <a:pt x="2244" y="32"/>
                    <a:pt x="2188" y="32"/>
                  </a:cubicBezTo>
                  <a:cubicBezTo>
                    <a:pt x="1848" y="32"/>
                    <a:pt x="1505"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32"/>
            <p:cNvSpPr/>
            <p:nvPr/>
          </p:nvSpPr>
          <p:spPr>
            <a:xfrm>
              <a:off x="6127750" y="2463775"/>
              <a:ext cx="47150" cy="13050"/>
            </a:xfrm>
            <a:custGeom>
              <a:avLst/>
              <a:gdLst/>
              <a:ahLst/>
              <a:cxnLst/>
              <a:rect l="l" t="t" r="r" b="b"/>
              <a:pathLst>
                <a:path w="1886" h="522" extrusionOk="0">
                  <a:moveTo>
                    <a:pt x="1001" y="1"/>
                  </a:moveTo>
                  <a:cubicBezTo>
                    <a:pt x="720" y="1"/>
                    <a:pt x="450" y="111"/>
                    <a:pt x="171" y="217"/>
                  </a:cubicBezTo>
                  <a:cubicBezTo>
                    <a:pt x="138" y="203"/>
                    <a:pt x="112" y="197"/>
                    <a:pt x="90" y="197"/>
                  </a:cubicBezTo>
                  <a:cubicBezTo>
                    <a:pt x="15" y="197"/>
                    <a:pt x="0" y="270"/>
                    <a:pt x="28" y="372"/>
                  </a:cubicBezTo>
                  <a:cubicBezTo>
                    <a:pt x="327" y="478"/>
                    <a:pt x="642" y="521"/>
                    <a:pt x="953" y="521"/>
                  </a:cubicBezTo>
                  <a:cubicBezTo>
                    <a:pt x="1026" y="521"/>
                    <a:pt x="1099" y="519"/>
                    <a:pt x="1171" y="514"/>
                  </a:cubicBezTo>
                  <a:cubicBezTo>
                    <a:pt x="1254" y="385"/>
                    <a:pt x="1373" y="370"/>
                    <a:pt x="1490" y="370"/>
                  </a:cubicBezTo>
                  <a:cubicBezTo>
                    <a:pt x="1523" y="370"/>
                    <a:pt x="1556" y="372"/>
                    <a:pt x="1588" y="372"/>
                  </a:cubicBezTo>
                  <a:cubicBezTo>
                    <a:pt x="1778" y="372"/>
                    <a:pt x="1873" y="264"/>
                    <a:pt x="1885" y="86"/>
                  </a:cubicBezTo>
                  <a:lnTo>
                    <a:pt x="1885" y="86"/>
                  </a:lnTo>
                  <a:cubicBezTo>
                    <a:pt x="1785" y="95"/>
                    <a:pt x="1657" y="153"/>
                    <a:pt x="1570" y="153"/>
                  </a:cubicBezTo>
                  <a:cubicBezTo>
                    <a:pt x="1544" y="153"/>
                    <a:pt x="1521" y="147"/>
                    <a:pt x="1504" y="133"/>
                  </a:cubicBezTo>
                  <a:cubicBezTo>
                    <a:pt x="1330" y="38"/>
                    <a:pt x="1163" y="1"/>
                    <a:pt x="1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32"/>
            <p:cNvSpPr/>
            <p:nvPr/>
          </p:nvSpPr>
          <p:spPr>
            <a:xfrm>
              <a:off x="5542750" y="2580250"/>
              <a:ext cx="55575" cy="11125"/>
            </a:xfrm>
            <a:custGeom>
              <a:avLst/>
              <a:gdLst/>
              <a:ahLst/>
              <a:cxnLst/>
              <a:rect l="l" t="t" r="r" b="b"/>
              <a:pathLst>
                <a:path w="2223" h="445" extrusionOk="0">
                  <a:moveTo>
                    <a:pt x="301" y="0"/>
                  </a:moveTo>
                  <a:cubicBezTo>
                    <a:pt x="205" y="0"/>
                    <a:pt x="115" y="11"/>
                    <a:pt x="20" y="11"/>
                  </a:cubicBezTo>
                  <a:cubicBezTo>
                    <a:pt x="1" y="210"/>
                    <a:pt x="100" y="225"/>
                    <a:pt x="210" y="225"/>
                  </a:cubicBezTo>
                  <a:cubicBezTo>
                    <a:pt x="230" y="225"/>
                    <a:pt x="250" y="225"/>
                    <a:pt x="269" y="225"/>
                  </a:cubicBezTo>
                  <a:cubicBezTo>
                    <a:pt x="344" y="225"/>
                    <a:pt x="414" y="232"/>
                    <a:pt x="449" y="297"/>
                  </a:cubicBezTo>
                  <a:cubicBezTo>
                    <a:pt x="568" y="308"/>
                    <a:pt x="687" y="320"/>
                    <a:pt x="746" y="439"/>
                  </a:cubicBezTo>
                  <a:cubicBezTo>
                    <a:pt x="794" y="443"/>
                    <a:pt x="842" y="445"/>
                    <a:pt x="890" y="445"/>
                  </a:cubicBezTo>
                  <a:cubicBezTo>
                    <a:pt x="1180" y="445"/>
                    <a:pt x="1469" y="388"/>
                    <a:pt x="1759" y="388"/>
                  </a:cubicBezTo>
                  <a:cubicBezTo>
                    <a:pt x="1898" y="388"/>
                    <a:pt x="2036" y="401"/>
                    <a:pt x="2175" y="439"/>
                  </a:cubicBezTo>
                  <a:cubicBezTo>
                    <a:pt x="2223" y="404"/>
                    <a:pt x="2223" y="344"/>
                    <a:pt x="2175" y="297"/>
                  </a:cubicBezTo>
                  <a:lnTo>
                    <a:pt x="2175" y="11"/>
                  </a:lnTo>
                  <a:cubicBezTo>
                    <a:pt x="1841" y="46"/>
                    <a:pt x="1506" y="85"/>
                    <a:pt x="1169" y="85"/>
                  </a:cubicBezTo>
                  <a:cubicBezTo>
                    <a:pt x="930" y="85"/>
                    <a:pt x="691" y="65"/>
                    <a:pt x="449" y="11"/>
                  </a:cubicBezTo>
                  <a:cubicBezTo>
                    <a:pt x="397" y="3"/>
                    <a:pt x="348" y="0"/>
                    <a:pt x="3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32"/>
            <p:cNvSpPr/>
            <p:nvPr/>
          </p:nvSpPr>
          <p:spPr>
            <a:xfrm>
              <a:off x="5513175" y="2607475"/>
              <a:ext cx="57475" cy="12200"/>
            </a:xfrm>
            <a:custGeom>
              <a:avLst/>
              <a:gdLst/>
              <a:ahLst/>
              <a:cxnLst/>
              <a:rect l="l" t="t" r="r" b="b"/>
              <a:pathLst>
                <a:path w="2299" h="488" extrusionOk="0">
                  <a:moveTo>
                    <a:pt x="293" y="1"/>
                  </a:moveTo>
                  <a:cubicBezTo>
                    <a:pt x="225" y="1"/>
                    <a:pt x="158" y="12"/>
                    <a:pt x="96" y="29"/>
                  </a:cubicBezTo>
                  <a:cubicBezTo>
                    <a:pt x="24" y="89"/>
                    <a:pt x="1" y="148"/>
                    <a:pt x="60" y="220"/>
                  </a:cubicBezTo>
                  <a:cubicBezTo>
                    <a:pt x="85" y="228"/>
                    <a:pt x="111" y="236"/>
                    <a:pt x="136" y="236"/>
                  </a:cubicBezTo>
                  <a:cubicBezTo>
                    <a:pt x="146" y="236"/>
                    <a:pt x="157" y="235"/>
                    <a:pt x="167" y="231"/>
                  </a:cubicBezTo>
                  <a:cubicBezTo>
                    <a:pt x="322" y="327"/>
                    <a:pt x="501" y="231"/>
                    <a:pt x="632" y="339"/>
                  </a:cubicBezTo>
                  <a:cubicBezTo>
                    <a:pt x="1028" y="438"/>
                    <a:pt x="1425" y="487"/>
                    <a:pt x="1829" y="487"/>
                  </a:cubicBezTo>
                  <a:cubicBezTo>
                    <a:pt x="1910" y="487"/>
                    <a:pt x="1991" y="485"/>
                    <a:pt x="2072" y="481"/>
                  </a:cubicBezTo>
                  <a:cubicBezTo>
                    <a:pt x="2144" y="410"/>
                    <a:pt x="2298" y="386"/>
                    <a:pt x="2215" y="220"/>
                  </a:cubicBezTo>
                  <a:cubicBezTo>
                    <a:pt x="1977" y="172"/>
                    <a:pt x="1739" y="112"/>
                    <a:pt x="1501" y="65"/>
                  </a:cubicBezTo>
                  <a:cubicBezTo>
                    <a:pt x="1422" y="88"/>
                    <a:pt x="1343" y="96"/>
                    <a:pt x="1265" y="96"/>
                  </a:cubicBezTo>
                  <a:cubicBezTo>
                    <a:pt x="1066" y="96"/>
                    <a:pt x="867" y="44"/>
                    <a:pt x="663" y="44"/>
                  </a:cubicBezTo>
                  <a:cubicBezTo>
                    <a:pt x="617" y="44"/>
                    <a:pt x="571" y="46"/>
                    <a:pt x="524" y="53"/>
                  </a:cubicBezTo>
                  <a:cubicBezTo>
                    <a:pt x="449" y="15"/>
                    <a:pt x="370"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32"/>
            <p:cNvSpPr/>
            <p:nvPr/>
          </p:nvSpPr>
          <p:spPr>
            <a:xfrm>
              <a:off x="5210175" y="2419175"/>
              <a:ext cx="19050" cy="64625"/>
            </a:xfrm>
            <a:custGeom>
              <a:avLst/>
              <a:gdLst/>
              <a:ahLst/>
              <a:cxnLst/>
              <a:rect l="l" t="t" r="r" b="b"/>
              <a:pathLst>
                <a:path w="762" h="2585" extrusionOk="0">
                  <a:moveTo>
                    <a:pt x="310" y="1"/>
                  </a:moveTo>
                  <a:cubicBezTo>
                    <a:pt x="0" y="310"/>
                    <a:pt x="191" y="715"/>
                    <a:pt x="131" y="1060"/>
                  </a:cubicBezTo>
                  <a:cubicBezTo>
                    <a:pt x="131" y="1406"/>
                    <a:pt x="119" y="1763"/>
                    <a:pt x="131" y="2120"/>
                  </a:cubicBezTo>
                  <a:cubicBezTo>
                    <a:pt x="131" y="2322"/>
                    <a:pt x="83" y="2584"/>
                    <a:pt x="417" y="2584"/>
                  </a:cubicBezTo>
                  <a:cubicBezTo>
                    <a:pt x="536" y="2513"/>
                    <a:pt x="524" y="2394"/>
                    <a:pt x="560" y="2287"/>
                  </a:cubicBezTo>
                  <a:cubicBezTo>
                    <a:pt x="607" y="2239"/>
                    <a:pt x="619" y="2179"/>
                    <a:pt x="595" y="2156"/>
                  </a:cubicBezTo>
                  <a:cubicBezTo>
                    <a:pt x="512" y="1977"/>
                    <a:pt x="595" y="1798"/>
                    <a:pt x="619" y="1620"/>
                  </a:cubicBezTo>
                  <a:cubicBezTo>
                    <a:pt x="619" y="1513"/>
                    <a:pt x="619" y="1417"/>
                    <a:pt x="655" y="1322"/>
                  </a:cubicBezTo>
                  <a:cubicBezTo>
                    <a:pt x="714" y="1060"/>
                    <a:pt x="762" y="810"/>
                    <a:pt x="560" y="584"/>
                  </a:cubicBezTo>
                  <a:lnTo>
                    <a:pt x="536" y="524"/>
                  </a:lnTo>
                  <a:lnTo>
                    <a:pt x="548" y="465"/>
                  </a:lnTo>
                  <a:cubicBezTo>
                    <a:pt x="393" y="334"/>
                    <a:pt x="643" y="24"/>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32"/>
            <p:cNvSpPr/>
            <p:nvPr/>
          </p:nvSpPr>
          <p:spPr>
            <a:xfrm>
              <a:off x="5324475" y="2396850"/>
              <a:ext cx="71750" cy="7925"/>
            </a:xfrm>
            <a:custGeom>
              <a:avLst/>
              <a:gdLst/>
              <a:ahLst/>
              <a:cxnLst/>
              <a:rect l="l" t="t" r="r" b="b"/>
              <a:pathLst>
                <a:path w="2870" h="317" extrusionOk="0">
                  <a:moveTo>
                    <a:pt x="1492" y="0"/>
                  </a:moveTo>
                  <a:cubicBezTo>
                    <a:pt x="999" y="0"/>
                    <a:pt x="505" y="44"/>
                    <a:pt x="12" y="155"/>
                  </a:cubicBezTo>
                  <a:cubicBezTo>
                    <a:pt x="0" y="215"/>
                    <a:pt x="0" y="263"/>
                    <a:pt x="0" y="310"/>
                  </a:cubicBezTo>
                  <a:cubicBezTo>
                    <a:pt x="87" y="314"/>
                    <a:pt x="174" y="316"/>
                    <a:pt x="262" y="316"/>
                  </a:cubicBezTo>
                  <a:cubicBezTo>
                    <a:pt x="1137" y="316"/>
                    <a:pt x="2003" y="118"/>
                    <a:pt x="2869" y="96"/>
                  </a:cubicBezTo>
                  <a:cubicBezTo>
                    <a:pt x="2410" y="38"/>
                    <a:pt x="1951" y="0"/>
                    <a:pt x="1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32"/>
            <p:cNvSpPr/>
            <p:nvPr/>
          </p:nvSpPr>
          <p:spPr>
            <a:xfrm>
              <a:off x="6079625" y="2577225"/>
              <a:ext cx="43175" cy="14400"/>
            </a:xfrm>
            <a:custGeom>
              <a:avLst/>
              <a:gdLst/>
              <a:ahLst/>
              <a:cxnLst/>
              <a:rect l="l" t="t" r="r" b="b"/>
              <a:pathLst>
                <a:path w="1727" h="576" extrusionOk="0">
                  <a:moveTo>
                    <a:pt x="60" y="1"/>
                  </a:moveTo>
                  <a:cubicBezTo>
                    <a:pt x="12" y="48"/>
                    <a:pt x="0" y="84"/>
                    <a:pt x="12" y="144"/>
                  </a:cubicBezTo>
                  <a:cubicBezTo>
                    <a:pt x="60" y="239"/>
                    <a:pt x="131" y="275"/>
                    <a:pt x="226" y="298"/>
                  </a:cubicBezTo>
                  <a:cubicBezTo>
                    <a:pt x="370" y="527"/>
                    <a:pt x="587" y="575"/>
                    <a:pt x="811" y="575"/>
                  </a:cubicBezTo>
                  <a:cubicBezTo>
                    <a:pt x="902" y="575"/>
                    <a:pt x="994" y="567"/>
                    <a:pt x="1084" y="560"/>
                  </a:cubicBezTo>
                  <a:cubicBezTo>
                    <a:pt x="1144" y="500"/>
                    <a:pt x="1204" y="478"/>
                    <a:pt x="1263" y="478"/>
                  </a:cubicBezTo>
                  <a:cubicBezTo>
                    <a:pt x="1343" y="478"/>
                    <a:pt x="1420" y="519"/>
                    <a:pt x="1488" y="560"/>
                  </a:cubicBezTo>
                  <a:cubicBezTo>
                    <a:pt x="1548" y="513"/>
                    <a:pt x="1596" y="453"/>
                    <a:pt x="1631" y="418"/>
                  </a:cubicBezTo>
                  <a:cubicBezTo>
                    <a:pt x="1727" y="322"/>
                    <a:pt x="1727" y="227"/>
                    <a:pt x="1631" y="132"/>
                  </a:cubicBezTo>
                  <a:cubicBezTo>
                    <a:pt x="1601" y="132"/>
                    <a:pt x="1571" y="133"/>
                    <a:pt x="1540" y="133"/>
                  </a:cubicBezTo>
                  <a:cubicBezTo>
                    <a:pt x="1047" y="133"/>
                    <a:pt x="553" y="46"/>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32"/>
            <p:cNvSpPr/>
            <p:nvPr/>
          </p:nvSpPr>
          <p:spPr>
            <a:xfrm>
              <a:off x="5496500" y="2552125"/>
              <a:ext cx="57775" cy="11125"/>
            </a:xfrm>
            <a:custGeom>
              <a:avLst/>
              <a:gdLst/>
              <a:ahLst/>
              <a:cxnLst/>
              <a:rect l="l" t="t" r="r" b="b"/>
              <a:pathLst>
                <a:path w="2311" h="445" extrusionOk="0">
                  <a:moveTo>
                    <a:pt x="1039" y="0"/>
                  </a:moveTo>
                  <a:cubicBezTo>
                    <a:pt x="863" y="0"/>
                    <a:pt x="717" y="114"/>
                    <a:pt x="596" y="279"/>
                  </a:cubicBezTo>
                  <a:cubicBezTo>
                    <a:pt x="406" y="279"/>
                    <a:pt x="203" y="290"/>
                    <a:pt x="1" y="290"/>
                  </a:cubicBezTo>
                  <a:cubicBezTo>
                    <a:pt x="310" y="414"/>
                    <a:pt x="624" y="444"/>
                    <a:pt x="950" y="444"/>
                  </a:cubicBezTo>
                  <a:cubicBezTo>
                    <a:pt x="1256" y="444"/>
                    <a:pt x="1573" y="418"/>
                    <a:pt x="1907" y="418"/>
                  </a:cubicBezTo>
                  <a:cubicBezTo>
                    <a:pt x="2039" y="418"/>
                    <a:pt x="2173" y="422"/>
                    <a:pt x="2311" y="433"/>
                  </a:cubicBezTo>
                  <a:cubicBezTo>
                    <a:pt x="2073" y="279"/>
                    <a:pt x="1965" y="219"/>
                    <a:pt x="1882" y="136"/>
                  </a:cubicBezTo>
                  <a:cubicBezTo>
                    <a:pt x="1668" y="124"/>
                    <a:pt x="1465" y="136"/>
                    <a:pt x="1251" y="52"/>
                  </a:cubicBezTo>
                  <a:cubicBezTo>
                    <a:pt x="1176" y="16"/>
                    <a:pt x="1105" y="0"/>
                    <a:pt x="1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32"/>
            <p:cNvSpPr/>
            <p:nvPr/>
          </p:nvSpPr>
          <p:spPr>
            <a:xfrm>
              <a:off x="5335175" y="2534075"/>
              <a:ext cx="43200" cy="16650"/>
            </a:xfrm>
            <a:custGeom>
              <a:avLst/>
              <a:gdLst/>
              <a:ahLst/>
              <a:cxnLst/>
              <a:rect l="l" t="t" r="r" b="b"/>
              <a:pathLst>
                <a:path w="1728" h="666" extrusionOk="0">
                  <a:moveTo>
                    <a:pt x="1" y="0"/>
                  </a:moveTo>
                  <a:lnTo>
                    <a:pt x="1" y="262"/>
                  </a:lnTo>
                  <a:cubicBezTo>
                    <a:pt x="116" y="430"/>
                    <a:pt x="270" y="457"/>
                    <a:pt x="432" y="457"/>
                  </a:cubicBezTo>
                  <a:cubicBezTo>
                    <a:pt x="508" y="457"/>
                    <a:pt x="586" y="451"/>
                    <a:pt x="662" y="451"/>
                  </a:cubicBezTo>
                  <a:cubicBezTo>
                    <a:pt x="790" y="451"/>
                    <a:pt x="912" y="468"/>
                    <a:pt x="1013" y="560"/>
                  </a:cubicBezTo>
                  <a:cubicBezTo>
                    <a:pt x="1153" y="573"/>
                    <a:pt x="1313" y="666"/>
                    <a:pt x="1453" y="666"/>
                  </a:cubicBezTo>
                  <a:cubicBezTo>
                    <a:pt x="1562" y="666"/>
                    <a:pt x="1659" y="610"/>
                    <a:pt x="1727" y="417"/>
                  </a:cubicBezTo>
                  <a:cubicBezTo>
                    <a:pt x="1548" y="250"/>
                    <a:pt x="1358" y="143"/>
                    <a:pt x="1096" y="131"/>
                  </a:cubicBezTo>
                  <a:cubicBezTo>
                    <a:pt x="727" y="108"/>
                    <a:pt x="370"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32"/>
            <p:cNvSpPr/>
            <p:nvPr/>
          </p:nvSpPr>
          <p:spPr>
            <a:xfrm>
              <a:off x="5754575" y="2355350"/>
              <a:ext cx="52425" cy="17725"/>
            </a:xfrm>
            <a:custGeom>
              <a:avLst/>
              <a:gdLst/>
              <a:ahLst/>
              <a:cxnLst/>
              <a:rect l="l" t="t" r="r" b="b"/>
              <a:pathLst>
                <a:path w="2097" h="709" extrusionOk="0">
                  <a:moveTo>
                    <a:pt x="1089" y="1"/>
                  </a:moveTo>
                  <a:cubicBezTo>
                    <a:pt x="1043" y="1"/>
                    <a:pt x="995" y="9"/>
                    <a:pt x="953" y="18"/>
                  </a:cubicBezTo>
                  <a:cubicBezTo>
                    <a:pt x="632" y="149"/>
                    <a:pt x="251" y="125"/>
                    <a:pt x="1" y="410"/>
                  </a:cubicBezTo>
                  <a:cubicBezTo>
                    <a:pt x="110" y="513"/>
                    <a:pt x="240" y="533"/>
                    <a:pt x="376" y="533"/>
                  </a:cubicBezTo>
                  <a:cubicBezTo>
                    <a:pt x="459" y="533"/>
                    <a:pt x="545" y="525"/>
                    <a:pt x="630" y="525"/>
                  </a:cubicBezTo>
                  <a:cubicBezTo>
                    <a:pt x="663" y="525"/>
                    <a:pt x="695" y="526"/>
                    <a:pt x="727" y="530"/>
                  </a:cubicBezTo>
                  <a:cubicBezTo>
                    <a:pt x="1155" y="553"/>
                    <a:pt x="1608" y="530"/>
                    <a:pt x="2025" y="708"/>
                  </a:cubicBezTo>
                  <a:cubicBezTo>
                    <a:pt x="2048" y="684"/>
                    <a:pt x="2060" y="660"/>
                    <a:pt x="2084" y="613"/>
                  </a:cubicBezTo>
                  <a:cubicBezTo>
                    <a:pt x="2096" y="553"/>
                    <a:pt x="2096" y="482"/>
                    <a:pt x="2084" y="422"/>
                  </a:cubicBezTo>
                  <a:cubicBezTo>
                    <a:pt x="2015" y="84"/>
                    <a:pt x="1809" y="46"/>
                    <a:pt x="1591" y="46"/>
                  </a:cubicBezTo>
                  <a:cubicBezTo>
                    <a:pt x="1528" y="46"/>
                    <a:pt x="1465" y="49"/>
                    <a:pt x="1403" y="49"/>
                  </a:cubicBezTo>
                  <a:cubicBezTo>
                    <a:pt x="1309" y="49"/>
                    <a:pt x="1219" y="42"/>
                    <a:pt x="1144" y="6"/>
                  </a:cubicBezTo>
                  <a:cubicBezTo>
                    <a:pt x="1126" y="2"/>
                    <a:pt x="1108" y="1"/>
                    <a:pt x="10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32"/>
            <p:cNvSpPr/>
            <p:nvPr/>
          </p:nvSpPr>
          <p:spPr>
            <a:xfrm>
              <a:off x="5567050" y="2324250"/>
              <a:ext cx="44675" cy="24100"/>
            </a:xfrm>
            <a:custGeom>
              <a:avLst/>
              <a:gdLst/>
              <a:ahLst/>
              <a:cxnLst/>
              <a:rect l="l" t="t" r="r" b="b"/>
              <a:pathLst>
                <a:path w="1787" h="964" extrusionOk="0">
                  <a:moveTo>
                    <a:pt x="888" y="1"/>
                  </a:moveTo>
                  <a:cubicBezTo>
                    <a:pt x="710" y="1"/>
                    <a:pt x="518" y="60"/>
                    <a:pt x="334" y="83"/>
                  </a:cubicBezTo>
                  <a:cubicBezTo>
                    <a:pt x="1" y="369"/>
                    <a:pt x="263" y="392"/>
                    <a:pt x="489" y="440"/>
                  </a:cubicBezTo>
                  <a:cubicBezTo>
                    <a:pt x="810" y="511"/>
                    <a:pt x="548" y="654"/>
                    <a:pt x="513" y="750"/>
                  </a:cubicBezTo>
                  <a:lnTo>
                    <a:pt x="489" y="797"/>
                  </a:lnTo>
                  <a:cubicBezTo>
                    <a:pt x="724" y="929"/>
                    <a:pt x="972" y="940"/>
                    <a:pt x="1222" y="940"/>
                  </a:cubicBezTo>
                  <a:cubicBezTo>
                    <a:pt x="1271" y="940"/>
                    <a:pt x="1319" y="939"/>
                    <a:pt x="1368" y="939"/>
                  </a:cubicBezTo>
                  <a:cubicBezTo>
                    <a:pt x="1500" y="939"/>
                    <a:pt x="1632" y="942"/>
                    <a:pt x="1763" y="964"/>
                  </a:cubicBezTo>
                  <a:cubicBezTo>
                    <a:pt x="1763" y="904"/>
                    <a:pt x="1787" y="845"/>
                    <a:pt x="1787" y="785"/>
                  </a:cubicBezTo>
                  <a:cubicBezTo>
                    <a:pt x="1727" y="738"/>
                    <a:pt x="1679" y="702"/>
                    <a:pt x="1667" y="642"/>
                  </a:cubicBezTo>
                  <a:cubicBezTo>
                    <a:pt x="1465" y="619"/>
                    <a:pt x="1370" y="523"/>
                    <a:pt x="1382" y="321"/>
                  </a:cubicBezTo>
                  <a:cubicBezTo>
                    <a:pt x="1252" y="69"/>
                    <a:pt x="1079" y="1"/>
                    <a:pt x="8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32"/>
            <p:cNvSpPr/>
            <p:nvPr/>
          </p:nvSpPr>
          <p:spPr>
            <a:xfrm>
              <a:off x="6049250" y="2381425"/>
              <a:ext cx="48550" cy="16050"/>
            </a:xfrm>
            <a:custGeom>
              <a:avLst/>
              <a:gdLst/>
              <a:ahLst/>
              <a:cxnLst/>
              <a:rect l="l" t="t" r="r" b="b"/>
              <a:pathLst>
                <a:path w="1942" h="642" extrusionOk="0">
                  <a:moveTo>
                    <a:pt x="491" y="1"/>
                  </a:moveTo>
                  <a:cubicBezTo>
                    <a:pt x="325" y="1"/>
                    <a:pt x="162" y="58"/>
                    <a:pt x="1" y="225"/>
                  </a:cubicBezTo>
                  <a:lnTo>
                    <a:pt x="1" y="522"/>
                  </a:lnTo>
                  <a:cubicBezTo>
                    <a:pt x="429" y="570"/>
                    <a:pt x="858" y="618"/>
                    <a:pt x="1287" y="641"/>
                  </a:cubicBezTo>
                  <a:cubicBezTo>
                    <a:pt x="1489" y="630"/>
                    <a:pt x="1680" y="630"/>
                    <a:pt x="1870" y="618"/>
                  </a:cubicBezTo>
                  <a:cubicBezTo>
                    <a:pt x="1918" y="570"/>
                    <a:pt x="1941" y="510"/>
                    <a:pt x="1941" y="451"/>
                  </a:cubicBezTo>
                  <a:cubicBezTo>
                    <a:pt x="1930" y="391"/>
                    <a:pt x="1906" y="344"/>
                    <a:pt x="1858" y="296"/>
                  </a:cubicBezTo>
                  <a:cubicBezTo>
                    <a:pt x="1813" y="274"/>
                    <a:pt x="1758" y="265"/>
                    <a:pt x="1703" y="265"/>
                  </a:cubicBezTo>
                  <a:cubicBezTo>
                    <a:pt x="1671" y="265"/>
                    <a:pt x="1639" y="268"/>
                    <a:pt x="1608" y="272"/>
                  </a:cubicBezTo>
                  <a:cubicBezTo>
                    <a:pt x="1513" y="284"/>
                    <a:pt x="1441" y="320"/>
                    <a:pt x="1346" y="332"/>
                  </a:cubicBezTo>
                  <a:cubicBezTo>
                    <a:pt x="1321" y="342"/>
                    <a:pt x="1300" y="347"/>
                    <a:pt x="1281" y="347"/>
                  </a:cubicBezTo>
                  <a:cubicBezTo>
                    <a:pt x="1190" y="347"/>
                    <a:pt x="1157" y="244"/>
                    <a:pt x="1108" y="165"/>
                  </a:cubicBezTo>
                  <a:cubicBezTo>
                    <a:pt x="899" y="87"/>
                    <a:pt x="693"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32"/>
            <p:cNvSpPr/>
            <p:nvPr/>
          </p:nvSpPr>
          <p:spPr>
            <a:xfrm>
              <a:off x="5249450" y="2418275"/>
              <a:ext cx="17000" cy="52125"/>
            </a:xfrm>
            <a:custGeom>
              <a:avLst/>
              <a:gdLst/>
              <a:ahLst/>
              <a:cxnLst/>
              <a:rect l="l" t="t" r="r" b="b"/>
              <a:pathLst>
                <a:path w="680" h="2085" extrusionOk="0">
                  <a:moveTo>
                    <a:pt x="405" y="1"/>
                  </a:moveTo>
                  <a:cubicBezTo>
                    <a:pt x="227" y="584"/>
                    <a:pt x="96" y="1168"/>
                    <a:pt x="1" y="1763"/>
                  </a:cubicBezTo>
                  <a:cubicBezTo>
                    <a:pt x="108" y="1846"/>
                    <a:pt x="24" y="2061"/>
                    <a:pt x="263" y="2084"/>
                  </a:cubicBezTo>
                  <a:cubicBezTo>
                    <a:pt x="286" y="2073"/>
                    <a:pt x="298" y="2061"/>
                    <a:pt x="334" y="2037"/>
                  </a:cubicBezTo>
                  <a:cubicBezTo>
                    <a:pt x="298" y="1787"/>
                    <a:pt x="334" y="1537"/>
                    <a:pt x="453" y="1311"/>
                  </a:cubicBezTo>
                  <a:cubicBezTo>
                    <a:pt x="525" y="1263"/>
                    <a:pt x="536" y="1227"/>
                    <a:pt x="465" y="1168"/>
                  </a:cubicBezTo>
                  <a:lnTo>
                    <a:pt x="596" y="763"/>
                  </a:lnTo>
                  <a:cubicBezTo>
                    <a:pt x="679" y="656"/>
                    <a:pt x="679" y="549"/>
                    <a:pt x="596" y="429"/>
                  </a:cubicBezTo>
                  <a:lnTo>
                    <a:pt x="620" y="394"/>
                  </a:lnTo>
                  <a:lnTo>
                    <a:pt x="596" y="346"/>
                  </a:lnTo>
                  <a:cubicBezTo>
                    <a:pt x="584" y="203"/>
                    <a:pt x="560" y="60"/>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32"/>
            <p:cNvSpPr/>
            <p:nvPr/>
          </p:nvSpPr>
          <p:spPr>
            <a:xfrm>
              <a:off x="5284700" y="2472725"/>
              <a:ext cx="58400" cy="8200"/>
            </a:xfrm>
            <a:custGeom>
              <a:avLst/>
              <a:gdLst/>
              <a:ahLst/>
              <a:cxnLst/>
              <a:rect l="l" t="t" r="r" b="b"/>
              <a:pathLst>
                <a:path w="2336" h="328" extrusionOk="0">
                  <a:moveTo>
                    <a:pt x="652" y="1"/>
                  </a:moveTo>
                  <a:cubicBezTo>
                    <a:pt x="442" y="1"/>
                    <a:pt x="231" y="9"/>
                    <a:pt x="19" y="26"/>
                  </a:cubicBezTo>
                  <a:cubicBezTo>
                    <a:pt x="0" y="218"/>
                    <a:pt x="99" y="234"/>
                    <a:pt x="207" y="234"/>
                  </a:cubicBezTo>
                  <a:cubicBezTo>
                    <a:pt x="228" y="234"/>
                    <a:pt x="250" y="234"/>
                    <a:pt x="271" y="234"/>
                  </a:cubicBezTo>
                  <a:cubicBezTo>
                    <a:pt x="341" y="234"/>
                    <a:pt x="407" y="240"/>
                    <a:pt x="436" y="299"/>
                  </a:cubicBezTo>
                  <a:cubicBezTo>
                    <a:pt x="1020" y="299"/>
                    <a:pt x="1591" y="311"/>
                    <a:pt x="2163" y="311"/>
                  </a:cubicBezTo>
                  <a:cubicBezTo>
                    <a:pt x="2199" y="322"/>
                    <a:pt x="2228" y="328"/>
                    <a:pt x="2251" y="328"/>
                  </a:cubicBezTo>
                  <a:cubicBezTo>
                    <a:pt x="2326" y="328"/>
                    <a:pt x="2336" y="271"/>
                    <a:pt x="2317" y="180"/>
                  </a:cubicBezTo>
                  <a:cubicBezTo>
                    <a:pt x="1764" y="59"/>
                    <a:pt x="1210" y="1"/>
                    <a:pt x="6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32"/>
            <p:cNvSpPr/>
            <p:nvPr/>
          </p:nvSpPr>
          <p:spPr>
            <a:xfrm>
              <a:off x="5715275" y="2503550"/>
              <a:ext cx="43800" cy="9375"/>
            </a:xfrm>
            <a:custGeom>
              <a:avLst/>
              <a:gdLst/>
              <a:ahLst/>
              <a:cxnLst/>
              <a:rect l="l" t="t" r="r" b="b"/>
              <a:pathLst>
                <a:path w="1752" h="375" extrusionOk="0">
                  <a:moveTo>
                    <a:pt x="1288" y="0"/>
                  </a:moveTo>
                  <a:cubicBezTo>
                    <a:pt x="1029" y="0"/>
                    <a:pt x="770" y="74"/>
                    <a:pt x="511" y="74"/>
                  </a:cubicBezTo>
                  <a:cubicBezTo>
                    <a:pt x="440" y="74"/>
                    <a:pt x="369" y="69"/>
                    <a:pt x="299" y="55"/>
                  </a:cubicBezTo>
                  <a:cubicBezTo>
                    <a:pt x="275" y="55"/>
                    <a:pt x="239" y="55"/>
                    <a:pt x="227" y="78"/>
                  </a:cubicBezTo>
                  <a:cubicBezTo>
                    <a:pt x="120" y="102"/>
                    <a:pt x="49" y="150"/>
                    <a:pt x="1" y="233"/>
                  </a:cubicBezTo>
                  <a:cubicBezTo>
                    <a:pt x="175" y="343"/>
                    <a:pt x="355" y="375"/>
                    <a:pt x="537" y="375"/>
                  </a:cubicBezTo>
                  <a:cubicBezTo>
                    <a:pt x="797" y="375"/>
                    <a:pt x="1061" y="309"/>
                    <a:pt x="1321" y="309"/>
                  </a:cubicBezTo>
                  <a:cubicBezTo>
                    <a:pt x="1413" y="309"/>
                    <a:pt x="1505" y="318"/>
                    <a:pt x="1596" y="340"/>
                  </a:cubicBezTo>
                  <a:cubicBezTo>
                    <a:pt x="1632" y="340"/>
                    <a:pt x="1704" y="257"/>
                    <a:pt x="1715" y="197"/>
                  </a:cubicBezTo>
                  <a:cubicBezTo>
                    <a:pt x="1751" y="78"/>
                    <a:pt x="1656" y="55"/>
                    <a:pt x="1549" y="31"/>
                  </a:cubicBezTo>
                  <a:cubicBezTo>
                    <a:pt x="1462" y="8"/>
                    <a:pt x="1375" y="0"/>
                    <a:pt x="1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32"/>
            <p:cNvSpPr/>
            <p:nvPr/>
          </p:nvSpPr>
          <p:spPr>
            <a:xfrm>
              <a:off x="5410200" y="2321825"/>
              <a:ext cx="41675" cy="11825"/>
            </a:xfrm>
            <a:custGeom>
              <a:avLst/>
              <a:gdLst/>
              <a:ahLst/>
              <a:cxnLst/>
              <a:rect l="l" t="t" r="r" b="b"/>
              <a:pathLst>
                <a:path w="1667" h="473" extrusionOk="0">
                  <a:moveTo>
                    <a:pt x="715" y="0"/>
                  </a:moveTo>
                  <a:cubicBezTo>
                    <a:pt x="458" y="0"/>
                    <a:pt x="251" y="123"/>
                    <a:pt x="0" y="180"/>
                  </a:cubicBezTo>
                  <a:cubicBezTo>
                    <a:pt x="385" y="377"/>
                    <a:pt x="784" y="473"/>
                    <a:pt x="1196" y="473"/>
                  </a:cubicBezTo>
                  <a:cubicBezTo>
                    <a:pt x="1331" y="473"/>
                    <a:pt x="1469" y="462"/>
                    <a:pt x="1607" y="442"/>
                  </a:cubicBezTo>
                  <a:cubicBezTo>
                    <a:pt x="1667" y="287"/>
                    <a:pt x="1536" y="239"/>
                    <a:pt x="1464" y="168"/>
                  </a:cubicBezTo>
                  <a:cubicBezTo>
                    <a:pt x="1429" y="120"/>
                    <a:pt x="1393" y="85"/>
                    <a:pt x="1345" y="37"/>
                  </a:cubicBezTo>
                  <a:cubicBezTo>
                    <a:pt x="1345" y="49"/>
                    <a:pt x="1322" y="61"/>
                    <a:pt x="1286" y="85"/>
                  </a:cubicBezTo>
                  <a:cubicBezTo>
                    <a:pt x="1275" y="87"/>
                    <a:pt x="1263" y="89"/>
                    <a:pt x="1252" y="89"/>
                  </a:cubicBezTo>
                  <a:cubicBezTo>
                    <a:pt x="1217" y="89"/>
                    <a:pt x="1185" y="73"/>
                    <a:pt x="1167" y="37"/>
                  </a:cubicBezTo>
                  <a:cubicBezTo>
                    <a:pt x="1036" y="25"/>
                    <a:pt x="881" y="25"/>
                    <a:pt x="750" y="1"/>
                  </a:cubicBezTo>
                  <a:cubicBezTo>
                    <a:pt x="738" y="1"/>
                    <a:pt x="727"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32"/>
            <p:cNvSpPr/>
            <p:nvPr/>
          </p:nvSpPr>
          <p:spPr>
            <a:xfrm>
              <a:off x="5395900" y="2545675"/>
              <a:ext cx="55100" cy="10975"/>
            </a:xfrm>
            <a:custGeom>
              <a:avLst/>
              <a:gdLst/>
              <a:ahLst/>
              <a:cxnLst/>
              <a:rect l="l" t="t" r="r" b="b"/>
              <a:pathLst>
                <a:path w="2204" h="439" extrusionOk="0">
                  <a:moveTo>
                    <a:pt x="429" y="1"/>
                  </a:moveTo>
                  <a:cubicBezTo>
                    <a:pt x="285" y="1"/>
                    <a:pt x="142" y="25"/>
                    <a:pt x="1" y="96"/>
                  </a:cubicBezTo>
                  <a:cubicBezTo>
                    <a:pt x="155" y="191"/>
                    <a:pt x="370" y="239"/>
                    <a:pt x="477" y="429"/>
                  </a:cubicBezTo>
                  <a:cubicBezTo>
                    <a:pt x="495" y="435"/>
                    <a:pt x="512" y="438"/>
                    <a:pt x="532" y="438"/>
                  </a:cubicBezTo>
                  <a:cubicBezTo>
                    <a:pt x="551" y="438"/>
                    <a:pt x="572" y="435"/>
                    <a:pt x="596" y="429"/>
                  </a:cubicBezTo>
                  <a:cubicBezTo>
                    <a:pt x="652" y="394"/>
                    <a:pt x="708" y="363"/>
                    <a:pt x="767" y="363"/>
                  </a:cubicBezTo>
                  <a:cubicBezTo>
                    <a:pt x="807" y="363"/>
                    <a:pt x="849" y="378"/>
                    <a:pt x="893" y="417"/>
                  </a:cubicBezTo>
                  <a:cubicBezTo>
                    <a:pt x="1263" y="429"/>
                    <a:pt x="1644" y="429"/>
                    <a:pt x="2025" y="429"/>
                  </a:cubicBezTo>
                  <a:cubicBezTo>
                    <a:pt x="2060" y="417"/>
                    <a:pt x="2108" y="417"/>
                    <a:pt x="2144" y="382"/>
                  </a:cubicBezTo>
                  <a:cubicBezTo>
                    <a:pt x="2203" y="310"/>
                    <a:pt x="2156" y="275"/>
                    <a:pt x="2084" y="263"/>
                  </a:cubicBezTo>
                  <a:cubicBezTo>
                    <a:pt x="2051" y="259"/>
                    <a:pt x="2017" y="258"/>
                    <a:pt x="1983" y="258"/>
                  </a:cubicBezTo>
                  <a:cubicBezTo>
                    <a:pt x="1931" y="258"/>
                    <a:pt x="1879" y="260"/>
                    <a:pt x="1827" y="260"/>
                  </a:cubicBezTo>
                  <a:cubicBezTo>
                    <a:pt x="1693" y="260"/>
                    <a:pt x="1562" y="243"/>
                    <a:pt x="1453" y="120"/>
                  </a:cubicBezTo>
                  <a:cubicBezTo>
                    <a:pt x="1433" y="121"/>
                    <a:pt x="1413" y="121"/>
                    <a:pt x="1393" y="121"/>
                  </a:cubicBezTo>
                  <a:cubicBezTo>
                    <a:pt x="1071" y="121"/>
                    <a:pt x="748"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32"/>
            <p:cNvSpPr/>
            <p:nvPr/>
          </p:nvSpPr>
          <p:spPr>
            <a:xfrm>
              <a:off x="5506025" y="2501625"/>
              <a:ext cx="40800" cy="10450"/>
            </a:xfrm>
            <a:custGeom>
              <a:avLst/>
              <a:gdLst/>
              <a:ahLst/>
              <a:cxnLst/>
              <a:rect l="l" t="t" r="r" b="b"/>
              <a:pathLst>
                <a:path w="1632" h="418" extrusionOk="0">
                  <a:moveTo>
                    <a:pt x="742" y="1"/>
                  </a:moveTo>
                  <a:cubicBezTo>
                    <a:pt x="496" y="1"/>
                    <a:pt x="250" y="49"/>
                    <a:pt x="1" y="179"/>
                  </a:cubicBezTo>
                  <a:cubicBezTo>
                    <a:pt x="477" y="370"/>
                    <a:pt x="1013" y="191"/>
                    <a:pt x="1489" y="417"/>
                  </a:cubicBezTo>
                  <a:cubicBezTo>
                    <a:pt x="1525" y="334"/>
                    <a:pt x="1584" y="239"/>
                    <a:pt x="1632" y="155"/>
                  </a:cubicBezTo>
                  <a:cubicBezTo>
                    <a:pt x="1333" y="71"/>
                    <a:pt x="1038" y="1"/>
                    <a:pt x="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32"/>
            <p:cNvSpPr/>
            <p:nvPr/>
          </p:nvSpPr>
          <p:spPr>
            <a:xfrm>
              <a:off x="5365550" y="2510750"/>
              <a:ext cx="47350" cy="12975"/>
            </a:xfrm>
            <a:custGeom>
              <a:avLst/>
              <a:gdLst/>
              <a:ahLst/>
              <a:cxnLst/>
              <a:rect l="l" t="t" r="r" b="b"/>
              <a:pathLst>
                <a:path w="1894" h="519" extrusionOk="0">
                  <a:moveTo>
                    <a:pt x="294" y="0"/>
                  </a:moveTo>
                  <a:cubicBezTo>
                    <a:pt x="224" y="0"/>
                    <a:pt x="152" y="18"/>
                    <a:pt x="83" y="52"/>
                  </a:cubicBezTo>
                  <a:cubicBezTo>
                    <a:pt x="36" y="100"/>
                    <a:pt x="12" y="124"/>
                    <a:pt x="12" y="183"/>
                  </a:cubicBezTo>
                  <a:cubicBezTo>
                    <a:pt x="36" y="290"/>
                    <a:pt x="0" y="398"/>
                    <a:pt x="83" y="481"/>
                  </a:cubicBezTo>
                  <a:cubicBezTo>
                    <a:pt x="523" y="503"/>
                    <a:pt x="829" y="519"/>
                    <a:pt x="1054" y="519"/>
                  </a:cubicBezTo>
                  <a:cubicBezTo>
                    <a:pt x="1548" y="519"/>
                    <a:pt x="1648" y="444"/>
                    <a:pt x="1893" y="207"/>
                  </a:cubicBezTo>
                  <a:lnTo>
                    <a:pt x="1893" y="207"/>
                  </a:lnTo>
                  <a:cubicBezTo>
                    <a:pt x="1645" y="273"/>
                    <a:pt x="1412" y="324"/>
                    <a:pt x="1196" y="324"/>
                  </a:cubicBezTo>
                  <a:cubicBezTo>
                    <a:pt x="945" y="324"/>
                    <a:pt x="717" y="256"/>
                    <a:pt x="512" y="64"/>
                  </a:cubicBezTo>
                  <a:cubicBezTo>
                    <a:pt x="444" y="21"/>
                    <a:pt x="370" y="0"/>
                    <a:pt x="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32"/>
            <p:cNvSpPr/>
            <p:nvPr/>
          </p:nvSpPr>
          <p:spPr>
            <a:xfrm>
              <a:off x="5708450" y="2626825"/>
              <a:ext cx="55075" cy="7650"/>
            </a:xfrm>
            <a:custGeom>
              <a:avLst/>
              <a:gdLst/>
              <a:ahLst/>
              <a:cxnLst/>
              <a:rect l="l" t="t" r="r" b="b"/>
              <a:pathLst>
                <a:path w="2203" h="306" extrusionOk="0">
                  <a:moveTo>
                    <a:pt x="1734" y="1"/>
                  </a:moveTo>
                  <a:cubicBezTo>
                    <a:pt x="1626" y="1"/>
                    <a:pt x="1517" y="12"/>
                    <a:pt x="1411" y="12"/>
                  </a:cubicBezTo>
                  <a:cubicBezTo>
                    <a:pt x="1369" y="12"/>
                    <a:pt x="1327" y="10"/>
                    <a:pt x="1286" y="5"/>
                  </a:cubicBezTo>
                  <a:cubicBezTo>
                    <a:pt x="1195" y="28"/>
                    <a:pt x="1103" y="35"/>
                    <a:pt x="1010" y="35"/>
                  </a:cubicBezTo>
                  <a:cubicBezTo>
                    <a:pt x="847" y="35"/>
                    <a:pt x="682" y="13"/>
                    <a:pt x="521" y="13"/>
                  </a:cubicBezTo>
                  <a:cubicBezTo>
                    <a:pt x="340" y="13"/>
                    <a:pt x="164" y="41"/>
                    <a:pt x="0" y="160"/>
                  </a:cubicBezTo>
                  <a:cubicBezTo>
                    <a:pt x="373" y="244"/>
                    <a:pt x="746" y="306"/>
                    <a:pt x="1125" y="306"/>
                  </a:cubicBezTo>
                  <a:cubicBezTo>
                    <a:pt x="1230" y="306"/>
                    <a:pt x="1335" y="301"/>
                    <a:pt x="1441" y="291"/>
                  </a:cubicBezTo>
                  <a:cubicBezTo>
                    <a:pt x="1441" y="279"/>
                    <a:pt x="1453" y="279"/>
                    <a:pt x="1488" y="255"/>
                  </a:cubicBezTo>
                  <a:cubicBezTo>
                    <a:pt x="1512" y="255"/>
                    <a:pt x="1548" y="279"/>
                    <a:pt x="1572" y="303"/>
                  </a:cubicBezTo>
                  <a:lnTo>
                    <a:pt x="1726" y="303"/>
                  </a:lnTo>
                  <a:cubicBezTo>
                    <a:pt x="1810" y="184"/>
                    <a:pt x="1988" y="279"/>
                    <a:pt x="2096" y="172"/>
                  </a:cubicBezTo>
                  <a:cubicBezTo>
                    <a:pt x="2119" y="148"/>
                    <a:pt x="2155" y="148"/>
                    <a:pt x="2203" y="148"/>
                  </a:cubicBezTo>
                  <a:cubicBezTo>
                    <a:pt x="2055" y="25"/>
                    <a:pt x="1896" y="1"/>
                    <a:pt x="17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32"/>
            <p:cNvSpPr/>
            <p:nvPr/>
          </p:nvSpPr>
          <p:spPr>
            <a:xfrm>
              <a:off x="5811725" y="2444475"/>
              <a:ext cx="48550" cy="11100"/>
            </a:xfrm>
            <a:custGeom>
              <a:avLst/>
              <a:gdLst/>
              <a:ahLst/>
              <a:cxnLst/>
              <a:rect l="l" t="t" r="r" b="b"/>
              <a:pathLst>
                <a:path w="1942" h="444" extrusionOk="0">
                  <a:moveTo>
                    <a:pt x="1441" y="1"/>
                  </a:moveTo>
                  <a:cubicBezTo>
                    <a:pt x="1203" y="60"/>
                    <a:pt x="953" y="24"/>
                    <a:pt x="727" y="143"/>
                  </a:cubicBezTo>
                  <a:cubicBezTo>
                    <a:pt x="668" y="192"/>
                    <a:pt x="601" y="207"/>
                    <a:pt x="531" y="207"/>
                  </a:cubicBezTo>
                  <a:cubicBezTo>
                    <a:pt x="437" y="207"/>
                    <a:pt x="337" y="181"/>
                    <a:pt x="244" y="181"/>
                  </a:cubicBezTo>
                  <a:cubicBezTo>
                    <a:pt x="153" y="181"/>
                    <a:pt x="68" y="205"/>
                    <a:pt x="1" y="298"/>
                  </a:cubicBezTo>
                  <a:cubicBezTo>
                    <a:pt x="280" y="414"/>
                    <a:pt x="560" y="444"/>
                    <a:pt x="840" y="444"/>
                  </a:cubicBezTo>
                  <a:cubicBezTo>
                    <a:pt x="1129" y="444"/>
                    <a:pt x="1419" y="412"/>
                    <a:pt x="1708" y="412"/>
                  </a:cubicBezTo>
                  <a:cubicBezTo>
                    <a:pt x="1770" y="412"/>
                    <a:pt x="1832" y="414"/>
                    <a:pt x="1894" y="417"/>
                  </a:cubicBezTo>
                  <a:cubicBezTo>
                    <a:pt x="1941" y="370"/>
                    <a:pt x="1917" y="310"/>
                    <a:pt x="1882" y="263"/>
                  </a:cubicBezTo>
                  <a:cubicBezTo>
                    <a:pt x="1727" y="191"/>
                    <a:pt x="1548" y="143"/>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32"/>
            <p:cNvSpPr/>
            <p:nvPr/>
          </p:nvSpPr>
          <p:spPr>
            <a:xfrm>
              <a:off x="5819475" y="2501625"/>
              <a:ext cx="39300" cy="14625"/>
            </a:xfrm>
            <a:custGeom>
              <a:avLst/>
              <a:gdLst/>
              <a:ahLst/>
              <a:cxnLst/>
              <a:rect l="l" t="t" r="r" b="b"/>
              <a:pathLst>
                <a:path w="1572" h="585" extrusionOk="0">
                  <a:moveTo>
                    <a:pt x="0" y="1"/>
                  </a:moveTo>
                  <a:lnTo>
                    <a:pt x="0" y="132"/>
                  </a:lnTo>
                  <a:lnTo>
                    <a:pt x="0" y="227"/>
                  </a:lnTo>
                  <a:cubicBezTo>
                    <a:pt x="12" y="310"/>
                    <a:pt x="72" y="370"/>
                    <a:pt x="155" y="429"/>
                  </a:cubicBezTo>
                  <a:cubicBezTo>
                    <a:pt x="203" y="429"/>
                    <a:pt x="238" y="453"/>
                    <a:pt x="286" y="453"/>
                  </a:cubicBezTo>
                  <a:cubicBezTo>
                    <a:pt x="310" y="453"/>
                    <a:pt x="333" y="429"/>
                    <a:pt x="357" y="429"/>
                  </a:cubicBezTo>
                  <a:cubicBezTo>
                    <a:pt x="387" y="423"/>
                    <a:pt x="417" y="420"/>
                    <a:pt x="445" y="420"/>
                  </a:cubicBezTo>
                  <a:cubicBezTo>
                    <a:pt x="473" y="420"/>
                    <a:pt x="500" y="423"/>
                    <a:pt x="524" y="429"/>
                  </a:cubicBezTo>
                  <a:cubicBezTo>
                    <a:pt x="536" y="429"/>
                    <a:pt x="572" y="453"/>
                    <a:pt x="595" y="453"/>
                  </a:cubicBezTo>
                  <a:cubicBezTo>
                    <a:pt x="755" y="526"/>
                    <a:pt x="914" y="584"/>
                    <a:pt x="1072" y="584"/>
                  </a:cubicBezTo>
                  <a:cubicBezTo>
                    <a:pt x="1196" y="584"/>
                    <a:pt x="1320" y="548"/>
                    <a:pt x="1441" y="453"/>
                  </a:cubicBezTo>
                  <a:cubicBezTo>
                    <a:pt x="1388" y="401"/>
                    <a:pt x="1334" y="371"/>
                    <a:pt x="1278" y="361"/>
                  </a:cubicBezTo>
                  <a:lnTo>
                    <a:pt x="1278" y="361"/>
                  </a:lnTo>
                  <a:cubicBezTo>
                    <a:pt x="1397" y="345"/>
                    <a:pt x="1513" y="318"/>
                    <a:pt x="1572" y="179"/>
                  </a:cubicBezTo>
                  <a:cubicBezTo>
                    <a:pt x="1048" y="72"/>
                    <a:pt x="52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32"/>
            <p:cNvSpPr/>
            <p:nvPr/>
          </p:nvSpPr>
          <p:spPr>
            <a:xfrm>
              <a:off x="5430725" y="2376325"/>
              <a:ext cx="80100" cy="3350"/>
            </a:xfrm>
            <a:custGeom>
              <a:avLst/>
              <a:gdLst/>
              <a:ahLst/>
              <a:cxnLst/>
              <a:rect l="l" t="t" r="r" b="b"/>
              <a:pathLst>
                <a:path w="3204" h="134" extrusionOk="0">
                  <a:moveTo>
                    <a:pt x="2810" y="0"/>
                  </a:moveTo>
                  <a:cubicBezTo>
                    <a:pt x="1870" y="0"/>
                    <a:pt x="941" y="12"/>
                    <a:pt x="1" y="12"/>
                  </a:cubicBezTo>
                  <a:cubicBezTo>
                    <a:pt x="596" y="111"/>
                    <a:pt x="1191" y="133"/>
                    <a:pt x="1784" y="133"/>
                  </a:cubicBezTo>
                  <a:cubicBezTo>
                    <a:pt x="2259" y="133"/>
                    <a:pt x="2732" y="119"/>
                    <a:pt x="3203" y="119"/>
                  </a:cubicBezTo>
                  <a:cubicBezTo>
                    <a:pt x="3096" y="0"/>
                    <a:pt x="2965" y="0"/>
                    <a:pt x="2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32"/>
            <p:cNvSpPr/>
            <p:nvPr/>
          </p:nvSpPr>
          <p:spPr>
            <a:xfrm>
              <a:off x="6020375" y="2432350"/>
              <a:ext cx="36350" cy="15000"/>
            </a:xfrm>
            <a:custGeom>
              <a:avLst/>
              <a:gdLst/>
              <a:ahLst/>
              <a:cxnLst/>
              <a:rect l="l" t="t" r="r" b="b"/>
              <a:pathLst>
                <a:path w="1454" h="600" extrusionOk="0">
                  <a:moveTo>
                    <a:pt x="978" y="0"/>
                  </a:moveTo>
                  <a:cubicBezTo>
                    <a:pt x="864" y="0"/>
                    <a:pt x="745" y="23"/>
                    <a:pt x="632" y="45"/>
                  </a:cubicBezTo>
                  <a:cubicBezTo>
                    <a:pt x="531" y="67"/>
                    <a:pt x="434" y="102"/>
                    <a:pt x="339" y="102"/>
                  </a:cubicBezTo>
                  <a:cubicBezTo>
                    <a:pt x="277" y="102"/>
                    <a:pt x="216" y="87"/>
                    <a:pt x="156" y="45"/>
                  </a:cubicBezTo>
                  <a:cubicBezTo>
                    <a:pt x="108" y="140"/>
                    <a:pt x="48" y="236"/>
                    <a:pt x="1" y="331"/>
                  </a:cubicBezTo>
                  <a:cubicBezTo>
                    <a:pt x="198" y="533"/>
                    <a:pt x="402" y="600"/>
                    <a:pt x="611" y="600"/>
                  </a:cubicBezTo>
                  <a:cubicBezTo>
                    <a:pt x="868" y="600"/>
                    <a:pt x="1131" y="498"/>
                    <a:pt x="1394" y="426"/>
                  </a:cubicBezTo>
                  <a:cubicBezTo>
                    <a:pt x="1406" y="390"/>
                    <a:pt x="1430" y="378"/>
                    <a:pt x="1453" y="343"/>
                  </a:cubicBezTo>
                  <a:cubicBezTo>
                    <a:pt x="1355" y="71"/>
                    <a:pt x="1175" y="0"/>
                    <a:pt x="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32"/>
            <p:cNvSpPr/>
            <p:nvPr/>
          </p:nvSpPr>
          <p:spPr>
            <a:xfrm>
              <a:off x="5985850" y="2566425"/>
              <a:ext cx="31275" cy="15800"/>
            </a:xfrm>
            <a:custGeom>
              <a:avLst/>
              <a:gdLst/>
              <a:ahLst/>
              <a:cxnLst/>
              <a:rect l="l" t="t" r="r" b="b"/>
              <a:pathLst>
                <a:path w="1251" h="632" extrusionOk="0">
                  <a:moveTo>
                    <a:pt x="581" y="1"/>
                  </a:moveTo>
                  <a:cubicBezTo>
                    <a:pt x="470" y="1"/>
                    <a:pt x="328" y="52"/>
                    <a:pt x="96" y="135"/>
                  </a:cubicBezTo>
                  <a:cubicBezTo>
                    <a:pt x="1" y="290"/>
                    <a:pt x="132" y="338"/>
                    <a:pt x="227" y="409"/>
                  </a:cubicBezTo>
                  <a:cubicBezTo>
                    <a:pt x="466" y="497"/>
                    <a:pt x="711" y="632"/>
                    <a:pt x="972" y="632"/>
                  </a:cubicBezTo>
                  <a:cubicBezTo>
                    <a:pt x="1063" y="632"/>
                    <a:pt x="1156" y="616"/>
                    <a:pt x="1251" y="576"/>
                  </a:cubicBezTo>
                  <a:cubicBezTo>
                    <a:pt x="1203" y="540"/>
                    <a:pt x="1144" y="492"/>
                    <a:pt x="1108" y="445"/>
                  </a:cubicBezTo>
                  <a:cubicBezTo>
                    <a:pt x="854" y="125"/>
                    <a:pt x="755" y="1"/>
                    <a:pt x="5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32"/>
            <p:cNvSpPr/>
            <p:nvPr/>
          </p:nvSpPr>
          <p:spPr>
            <a:xfrm>
              <a:off x="5712000" y="2468450"/>
              <a:ext cx="34575" cy="11775"/>
            </a:xfrm>
            <a:custGeom>
              <a:avLst/>
              <a:gdLst/>
              <a:ahLst/>
              <a:cxnLst/>
              <a:rect l="l" t="t" r="r" b="b"/>
              <a:pathLst>
                <a:path w="1383" h="471" extrusionOk="0">
                  <a:moveTo>
                    <a:pt x="635" y="0"/>
                  </a:moveTo>
                  <a:cubicBezTo>
                    <a:pt x="470" y="0"/>
                    <a:pt x="302" y="26"/>
                    <a:pt x="132" y="66"/>
                  </a:cubicBezTo>
                  <a:cubicBezTo>
                    <a:pt x="1" y="137"/>
                    <a:pt x="418" y="268"/>
                    <a:pt x="108" y="316"/>
                  </a:cubicBezTo>
                  <a:cubicBezTo>
                    <a:pt x="72" y="375"/>
                    <a:pt x="96" y="423"/>
                    <a:pt x="156" y="470"/>
                  </a:cubicBezTo>
                  <a:cubicBezTo>
                    <a:pt x="287" y="447"/>
                    <a:pt x="430" y="447"/>
                    <a:pt x="572" y="447"/>
                  </a:cubicBezTo>
                  <a:cubicBezTo>
                    <a:pt x="628" y="425"/>
                    <a:pt x="683" y="418"/>
                    <a:pt x="737" y="418"/>
                  </a:cubicBezTo>
                  <a:cubicBezTo>
                    <a:pt x="879" y="418"/>
                    <a:pt x="1018" y="469"/>
                    <a:pt x="1156" y="469"/>
                  </a:cubicBezTo>
                  <a:cubicBezTo>
                    <a:pt x="1203" y="469"/>
                    <a:pt x="1251" y="463"/>
                    <a:pt x="1299" y="447"/>
                  </a:cubicBezTo>
                  <a:cubicBezTo>
                    <a:pt x="1370" y="363"/>
                    <a:pt x="1382" y="268"/>
                    <a:pt x="1299" y="173"/>
                  </a:cubicBezTo>
                  <a:cubicBezTo>
                    <a:pt x="1085" y="48"/>
                    <a:pt x="863" y="0"/>
                    <a:pt x="6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32"/>
            <p:cNvSpPr/>
            <p:nvPr/>
          </p:nvSpPr>
          <p:spPr>
            <a:xfrm>
              <a:off x="5613775" y="2583475"/>
              <a:ext cx="39025" cy="10775"/>
            </a:xfrm>
            <a:custGeom>
              <a:avLst/>
              <a:gdLst/>
              <a:ahLst/>
              <a:cxnLst/>
              <a:rect l="l" t="t" r="r" b="b"/>
              <a:pathLst>
                <a:path w="1561" h="431" extrusionOk="0">
                  <a:moveTo>
                    <a:pt x="234" y="0"/>
                  </a:moveTo>
                  <a:cubicBezTo>
                    <a:pt x="195" y="0"/>
                    <a:pt x="105" y="122"/>
                    <a:pt x="49" y="179"/>
                  </a:cubicBezTo>
                  <a:cubicBezTo>
                    <a:pt x="1" y="227"/>
                    <a:pt x="1" y="251"/>
                    <a:pt x="49" y="298"/>
                  </a:cubicBezTo>
                  <a:cubicBezTo>
                    <a:pt x="347" y="343"/>
                    <a:pt x="645" y="430"/>
                    <a:pt x="947" y="430"/>
                  </a:cubicBezTo>
                  <a:cubicBezTo>
                    <a:pt x="1126" y="430"/>
                    <a:pt x="1307" y="399"/>
                    <a:pt x="1489" y="310"/>
                  </a:cubicBezTo>
                  <a:cubicBezTo>
                    <a:pt x="1549" y="275"/>
                    <a:pt x="1561" y="227"/>
                    <a:pt x="1489" y="179"/>
                  </a:cubicBezTo>
                  <a:cubicBezTo>
                    <a:pt x="1300" y="102"/>
                    <a:pt x="1104" y="99"/>
                    <a:pt x="906" y="99"/>
                  </a:cubicBezTo>
                  <a:cubicBezTo>
                    <a:pt x="892" y="99"/>
                    <a:pt x="878" y="99"/>
                    <a:pt x="864" y="99"/>
                  </a:cubicBezTo>
                  <a:cubicBezTo>
                    <a:pt x="653" y="99"/>
                    <a:pt x="441" y="96"/>
                    <a:pt x="239" y="1"/>
                  </a:cubicBezTo>
                  <a:cubicBezTo>
                    <a:pt x="237" y="0"/>
                    <a:pt x="236" y="0"/>
                    <a:pt x="2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32"/>
            <p:cNvSpPr/>
            <p:nvPr/>
          </p:nvSpPr>
          <p:spPr>
            <a:xfrm>
              <a:off x="5603675" y="2372450"/>
              <a:ext cx="54475" cy="7800"/>
            </a:xfrm>
            <a:custGeom>
              <a:avLst/>
              <a:gdLst/>
              <a:ahLst/>
              <a:cxnLst/>
              <a:rect l="l" t="t" r="r" b="b"/>
              <a:pathLst>
                <a:path w="2179" h="312" extrusionOk="0">
                  <a:moveTo>
                    <a:pt x="0" y="0"/>
                  </a:moveTo>
                  <a:cubicBezTo>
                    <a:pt x="60" y="96"/>
                    <a:pt x="107" y="179"/>
                    <a:pt x="155" y="274"/>
                  </a:cubicBezTo>
                  <a:cubicBezTo>
                    <a:pt x="340" y="300"/>
                    <a:pt x="518" y="312"/>
                    <a:pt x="697" y="312"/>
                  </a:cubicBezTo>
                  <a:cubicBezTo>
                    <a:pt x="852" y="312"/>
                    <a:pt x="1007" y="303"/>
                    <a:pt x="1167" y="286"/>
                  </a:cubicBezTo>
                  <a:cubicBezTo>
                    <a:pt x="1274" y="223"/>
                    <a:pt x="1388" y="207"/>
                    <a:pt x="1503" y="207"/>
                  </a:cubicBezTo>
                  <a:cubicBezTo>
                    <a:pt x="1619" y="207"/>
                    <a:pt x="1736" y="223"/>
                    <a:pt x="1850" y="223"/>
                  </a:cubicBezTo>
                  <a:cubicBezTo>
                    <a:pt x="1965" y="223"/>
                    <a:pt x="2076" y="207"/>
                    <a:pt x="2179" y="143"/>
                  </a:cubicBezTo>
                  <a:lnTo>
                    <a:pt x="2179" y="24"/>
                  </a:lnTo>
                  <a:cubicBezTo>
                    <a:pt x="1465" y="24"/>
                    <a:pt x="75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32"/>
            <p:cNvSpPr/>
            <p:nvPr/>
          </p:nvSpPr>
          <p:spPr>
            <a:xfrm>
              <a:off x="5732550" y="2349950"/>
              <a:ext cx="47650" cy="16575"/>
            </a:xfrm>
            <a:custGeom>
              <a:avLst/>
              <a:gdLst/>
              <a:ahLst/>
              <a:cxnLst/>
              <a:rect l="l" t="t" r="r" b="b"/>
              <a:pathLst>
                <a:path w="1906" h="663" extrusionOk="0">
                  <a:moveTo>
                    <a:pt x="669" y="0"/>
                  </a:moveTo>
                  <a:cubicBezTo>
                    <a:pt x="428" y="0"/>
                    <a:pt x="268" y="270"/>
                    <a:pt x="72" y="424"/>
                  </a:cubicBezTo>
                  <a:cubicBezTo>
                    <a:pt x="60" y="460"/>
                    <a:pt x="24" y="472"/>
                    <a:pt x="0" y="507"/>
                  </a:cubicBezTo>
                  <a:cubicBezTo>
                    <a:pt x="262" y="662"/>
                    <a:pt x="584" y="591"/>
                    <a:pt x="858" y="638"/>
                  </a:cubicBezTo>
                  <a:cubicBezTo>
                    <a:pt x="1239" y="603"/>
                    <a:pt x="1608" y="591"/>
                    <a:pt x="1905" y="341"/>
                  </a:cubicBezTo>
                  <a:cubicBezTo>
                    <a:pt x="1834" y="222"/>
                    <a:pt x="1715" y="210"/>
                    <a:pt x="1560" y="174"/>
                  </a:cubicBezTo>
                  <a:cubicBezTo>
                    <a:pt x="1501" y="186"/>
                    <a:pt x="1441" y="186"/>
                    <a:pt x="1382" y="210"/>
                  </a:cubicBezTo>
                  <a:cubicBezTo>
                    <a:pt x="1337" y="230"/>
                    <a:pt x="1292" y="239"/>
                    <a:pt x="1248" y="239"/>
                  </a:cubicBezTo>
                  <a:cubicBezTo>
                    <a:pt x="1163" y="239"/>
                    <a:pt x="1079" y="205"/>
                    <a:pt x="1001" y="150"/>
                  </a:cubicBezTo>
                  <a:cubicBezTo>
                    <a:pt x="873" y="42"/>
                    <a:pt x="765" y="0"/>
                    <a:pt x="6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32"/>
            <p:cNvSpPr/>
            <p:nvPr/>
          </p:nvSpPr>
          <p:spPr>
            <a:xfrm>
              <a:off x="5761425" y="2502575"/>
              <a:ext cx="35450" cy="11500"/>
            </a:xfrm>
            <a:custGeom>
              <a:avLst/>
              <a:gdLst/>
              <a:ahLst/>
              <a:cxnLst/>
              <a:rect l="l" t="t" r="r" b="b"/>
              <a:pathLst>
                <a:path w="1418" h="460" extrusionOk="0">
                  <a:moveTo>
                    <a:pt x="725" y="1"/>
                  </a:moveTo>
                  <a:cubicBezTo>
                    <a:pt x="590" y="1"/>
                    <a:pt x="456" y="31"/>
                    <a:pt x="322" y="117"/>
                  </a:cubicBezTo>
                  <a:cubicBezTo>
                    <a:pt x="119" y="117"/>
                    <a:pt x="0" y="189"/>
                    <a:pt x="36" y="379"/>
                  </a:cubicBezTo>
                  <a:cubicBezTo>
                    <a:pt x="102" y="433"/>
                    <a:pt x="170" y="457"/>
                    <a:pt x="241" y="457"/>
                  </a:cubicBezTo>
                  <a:cubicBezTo>
                    <a:pt x="313" y="457"/>
                    <a:pt x="387" y="433"/>
                    <a:pt x="465" y="391"/>
                  </a:cubicBezTo>
                  <a:lnTo>
                    <a:pt x="596" y="391"/>
                  </a:lnTo>
                  <a:cubicBezTo>
                    <a:pt x="596" y="403"/>
                    <a:pt x="608" y="403"/>
                    <a:pt x="643" y="427"/>
                  </a:cubicBezTo>
                  <a:cubicBezTo>
                    <a:pt x="655" y="430"/>
                    <a:pt x="666" y="431"/>
                    <a:pt x="675" y="431"/>
                  </a:cubicBezTo>
                  <a:cubicBezTo>
                    <a:pt x="704" y="431"/>
                    <a:pt x="724" y="418"/>
                    <a:pt x="750" y="391"/>
                  </a:cubicBezTo>
                  <a:cubicBezTo>
                    <a:pt x="834" y="391"/>
                    <a:pt x="941" y="415"/>
                    <a:pt x="1036" y="415"/>
                  </a:cubicBezTo>
                  <a:cubicBezTo>
                    <a:pt x="1084" y="445"/>
                    <a:pt x="1131" y="460"/>
                    <a:pt x="1181" y="460"/>
                  </a:cubicBezTo>
                  <a:cubicBezTo>
                    <a:pt x="1230" y="460"/>
                    <a:pt x="1280" y="445"/>
                    <a:pt x="1334" y="415"/>
                  </a:cubicBezTo>
                  <a:lnTo>
                    <a:pt x="1346" y="415"/>
                  </a:lnTo>
                  <a:cubicBezTo>
                    <a:pt x="1417" y="308"/>
                    <a:pt x="1417" y="201"/>
                    <a:pt x="1334" y="117"/>
                  </a:cubicBezTo>
                  <a:cubicBezTo>
                    <a:pt x="1128" y="68"/>
                    <a:pt x="926" y="1"/>
                    <a:pt x="7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32"/>
            <p:cNvSpPr/>
            <p:nvPr/>
          </p:nvSpPr>
          <p:spPr>
            <a:xfrm>
              <a:off x="5301250" y="2429325"/>
              <a:ext cx="43475" cy="8400"/>
            </a:xfrm>
            <a:custGeom>
              <a:avLst/>
              <a:gdLst/>
              <a:ahLst/>
              <a:cxnLst/>
              <a:rect l="l" t="t" r="r" b="b"/>
              <a:pathLst>
                <a:path w="1739" h="336" extrusionOk="0">
                  <a:moveTo>
                    <a:pt x="1080" y="0"/>
                  </a:moveTo>
                  <a:cubicBezTo>
                    <a:pt x="738" y="0"/>
                    <a:pt x="400" y="44"/>
                    <a:pt x="72" y="166"/>
                  </a:cubicBezTo>
                  <a:cubicBezTo>
                    <a:pt x="12" y="202"/>
                    <a:pt x="0" y="249"/>
                    <a:pt x="72" y="285"/>
                  </a:cubicBezTo>
                  <a:cubicBezTo>
                    <a:pt x="300" y="321"/>
                    <a:pt x="530" y="335"/>
                    <a:pt x="761" y="335"/>
                  </a:cubicBezTo>
                  <a:cubicBezTo>
                    <a:pt x="1060" y="335"/>
                    <a:pt x="1359" y="312"/>
                    <a:pt x="1655" y="285"/>
                  </a:cubicBezTo>
                  <a:cubicBezTo>
                    <a:pt x="1739" y="214"/>
                    <a:pt x="1739" y="130"/>
                    <a:pt x="1655" y="35"/>
                  </a:cubicBezTo>
                  <a:cubicBezTo>
                    <a:pt x="1463" y="14"/>
                    <a:pt x="1271" y="0"/>
                    <a:pt x="10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32"/>
            <p:cNvSpPr/>
            <p:nvPr/>
          </p:nvSpPr>
          <p:spPr>
            <a:xfrm>
              <a:off x="5729875" y="2374975"/>
              <a:ext cx="37825" cy="9850"/>
            </a:xfrm>
            <a:custGeom>
              <a:avLst/>
              <a:gdLst/>
              <a:ahLst/>
              <a:cxnLst/>
              <a:rect l="l" t="t" r="r" b="b"/>
              <a:pathLst>
                <a:path w="1513" h="394" extrusionOk="0">
                  <a:moveTo>
                    <a:pt x="468" y="0"/>
                  </a:moveTo>
                  <a:cubicBezTo>
                    <a:pt x="310" y="0"/>
                    <a:pt x="153" y="17"/>
                    <a:pt x="0" y="66"/>
                  </a:cubicBezTo>
                  <a:lnTo>
                    <a:pt x="0" y="340"/>
                  </a:lnTo>
                  <a:cubicBezTo>
                    <a:pt x="278" y="375"/>
                    <a:pt x="555" y="393"/>
                    <a:pt x="830" y="393"/>
                  </a:cubicBezTo>
                  <a:cubicBezTo>
                    <a:pt x="1027" y="393"/>
                    <a:pt x="1223" y="384"/>
                    <a:pt x="1417" y="364"/>
                  </a:cubicBezTo>
                  <a:cubicBezTo>
                    <a:pt x="1512" y="78"/>
                    <a:pt x="1215" y="149"/>
                    <a:pt x="1131" y="54"/>
                  </a:cubicBezTo>
                  <a:cubicBezTo>
                    <a:pt x="915" y="33"/>
                    <a:pt x="691" y="0"/>
                    <a:pt x="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32"/>
            <p:cNvSpPr/>
            <p:nvPr/>
          </p:nvSpPr>
          <p:spPr>
            <a:xfrm>
              <a:off x="5441450" y="2498650"/>
              <a:ext cx="45250" cy="9075"/>
            </a:xfrm>
            <a:custGeom>
              <a:avLst/>
              <a:gdLst/>
              <a:ahLst/>
              <a:cxnLst/>
              <a:rect l="l" t="t" r="r" b="b"/>
              <a:pathLst>
                <a:path w="1810" h="363" extrusionOk="0">
                  <a:moveTo>
                    <a:pt x="334" y="1"/>
                  </a:moveTo>
                  <a:cubicBezTo>
                    <a:pt x="238" y="72"/>
                    <a:pt x="107" y="36"/>
                    <a:pt x="36" y="108"/>
                  </a:cubicBezTo>
                  <a:cubicBezTo>
                    <a:pt x="0" y="167"/>
                    <a:pt x="24" y="215"/>
                    <a:pt x="60" y="251"/>
                  </a:cubicBezTo>
                  <a:cubicBezTo>
                    <a:pt x="102" y="246"/>
                    <a:pt x="144" y="244"/>
                    <a:pt x="186" y="244"/>
                  </a:cubicBezTo>
                  <a:cubicBezTo>
                    <a:pt x="511" y="244"/>
                    <a:pt x="835" y="363"/>
                    <a:pt x="1178" y="363"/>
                  </a:cubicBezTo>
                  <a:cubicBezTo>
                    <a:pt x="1381" y="363"/>
                    <a:pt x="1590" y="322"/>
                    <a:pt x="1810" y="191"/>
                  </a:cubicBezTo>
                  <a:cubicBezTo>
                    <a:pt x="1250" y="12"/>
                    <a:pt x="798" y="72"/>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32"/>
            <p:cNvSpPr/>
            <p:nvPr/>
          </p:nvSpPr>
          <p:spPr>
            <a:xfrm>
              <a:off x="5359300" y="2367975"/>
              <a:ext cx="42875" cy="8525"/>
            </a:xfrm>
            <a:custGeom>
              <a:avLst/>
              <a:gdLst/>
              <a:ahLst/>
              <a:cxnLst/>
              <a:rect l="l" t="t" r="r" b="b"/>
              <a:pathLst>
                <a:path w="1715" h="341" extrusionOk="0">
                  <a:moveTo>
                    <a:pt x="1191" y="0"/>
                  </a:moveTo>
                  <a:cubicBezTo>
                    <a:pt x="934" y="0"/>
                    <a:pt x="675" y="37"/>
                    <a:pt x="415" y="37"/>
                  </a:cubicBezTo>
                  <a:cubicBezTo>
                    <a:pt x="392" y="37"/>
                    <a:pt x="369" y="37"/>
                    <a:pt x="345" y="36"/>
                  </a:cubicBezTo>
                  <a:cubicBezTo>
                    <a:pt x="250" y="155"/>
                    <a:pt x="60" y="60"/>
                    <a:pt x="0" y="215"/>
                  </a:cubicBezTo>
                  <a:cubicBezTo>
                    <a:pt x="333" y="321"/>
                    <a:pt x="676" y="340"/>
                    <a:pt x="1023" y="340"/>
                  </a:cubicBezTo>
                  <a:cubicBezTo>
                    <a:pt x="1221" y="340"/>
                    <a:pt x="1420" y="334"/>
                    <a:pt x="1619" y="334"/>
                  </a:cubicBezTo>
                  <a:cubicBezTo>
                    <a:pt x="1715" y="239"/>
                    <a:pt x="1715" y="155"/>
                    <a:pt x="1619" y="48"/>
                  </a:cubicBezTo>
                  <a:cubicBezTo>
                    <a:pt x="1478" y="12"/>
                    <a:pt x="1335" y="0"/>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32"/>
            <p:cNvSpPr/>
            <p:nvPr/>
          </p:nvSpPr>
          <p:spPr>
            <a:xfrm>
              <a:off x="5784925" y="2443975"/>
              <a:ext cx="44975" cy="7975"/>
            </a:xfrm>
            <a:custGeom>
              <a:avLst/>
              <a:gdLst/>
              <a:ahLst/>
              <a:cxnLst/>
              <a:rect l="l" t="t" r="r" b="b"/>
              <a:pathLst>
                <a:path w="1799" h="319" extrusionOk="0">
                  <a:moveTo>
                    <a:pt x="681" y="0"/>
                  </a:moveTo>
                  <a:cubicBezTo>
                    <a:pt x="486" y="0"/>
                    <a:pt x="290" y="12"/>
                    <a:pt x="96" y="33"/>
                  </a:cubicBezTo>
                  <a:cubicBezTo>
                    <a:pt x="13" y="116"/>
                    <a:pt x="1" y="211"/>
                    <a:pt x="96" y="294"/>
                  </a:cubicBezTo>
                  <a:cubicBezTo>
                    <a:pt x="418" y="294"/>
                    <a:pt x="751" y="318"/>
                    <a:pt x="1073" y="318"/>
                  </a:cubicBezTo>
                  <a:cubicBezTo>
                    <a:pt x="1123" y="306"/>
                    <a:pt x="1175" y="302"/>
                    <a:pt x="1229" y="302"/>
                  </a:cubicBezTo>
                  <a:cubicBezTo>
                    <a:pt x="1297" y="302"/>
                    <a:pt x="1367" y="308"/>
                    <a:pt x="1436" y="308"/>
                  </a:cubicBezTo>
                  <a:cubicBezTo>
                    <a:pt x="1567" y="308"/>
                    <a:pt x="1694" y="287"/>
                    <a:pt x="1799" y="163"/>
                  </a:cubicBezTo>
                  <a:cubicBezTo>
                    <a:pt x="1437" y="46"/>
                    <a:pt x="1060" y="0"/>
                    <a:pt x="6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32"/>
            <p:cNvSpPr/>
            <p:nvPr/>
          </p:nvSpPr>
          <p:spPr>
            <a:xfrm>
              <a:off x="5564975" y="2613250"/>
              <a:ext cx="60750" cy="10150"/>
            </a:xfrm>
            <a:custGeom>
              <a:avLst/>
              <a:gdLst/>
              <a:ahLst/>
              <a:cxnLst/>
              <a:rect l="l" t="t" r="r" b="b"/>
              <a:pathLst>
                <a:path w="2430" h="406" extrusionOk="0">
                  <a:moveTo>
                    <a:pt x="143" y="0"/>
                  </a:moveTo>
                  <a:lnTo>
                    <a:pt x="0" y="274"/>
                  </a:lnTo>
                  <a:cubicBezTo>
                    <a:pt x="141" y="298"/>
                    <a:pt x="277" y="326"/>
                    <a:pt x="414" y="326"/>
                  </a:cubicBezTo>
                  <a:cubicBezTo>
                    <a:pt x="486" y="326"/>
                    <a:pt x="558" y="319"/>
                    <a:pt x="631" y="298"/>
                  </a:cubicBezTo>
                  <a:cubicBezTo>
                    <a:pt x="784" y="339"/>
                    <a:pt x="941" y="350"/>
                    <a:pt x="1099" y="350"/>
                  </a:cubicBezTo>
                  <a:cubicBezTo>
                    <a:pt x="1268" y="350"/>
                    <a:pt x="1438" y="338"/>
                    <a:pt x="1608" y="338"/>
                  </a:cubicBezTo>
                  <a:cubicBezTo>
                    <a:pt x="1785" y="338"/>
                    <a:pt x="1960" y="351"/>
                    <a:pt x="2131" y="405"/>
                  </a:cubicBezTo>
                  <a:lnTo>
                    <a:pt x="2429" y="405"/>
                  </a:lnTo>
                  <a:lnTo>
                    <a:pt x="2429" y="155"/>
                  </a:lnTo>
                  <a:cubicBezTo>
                    <a:pt x="2245" y="107"/>
                    <a:pt x="2059" y="92"/>
                    <a:pt x="1872" y="92"/>
                  </a:cubicBezTo>
                  <a:cubicBezTo>
                    <a:pt x="1646" y="92"/>
                    <a:pt x="1418" y="113"/>
                    <a:pt x="1191" y="120"/>
                  </a:cubicBezTo>
                  <a:cubicBezTo>
                    <a:pt x="1083" y="73"/>
                    <a:pt x="969" y="63"/>
                    <a:pt x="851" y="63"/>
                  </a:cubicBezTo>
                  <a:cubicBezTo>
                    <a:pt x="762" y="63"/>
                    <a:pt x="671" y="68"/>
                    <a:pt x="581" y="68"/>
                  </a:cubicBezTo>
                  <a:cubicBezTo>
                    <a:pt x="486" y="68"/>
                    <a:pt x="391" y="62"/>
                    <a:pt x="298" y="36"/>
                  </a:cubicBezTo>
                  <a:cubicBezTo>
                    <a:pt x="238" y="36"/>
                    <a:pt x="203" y="12"/>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32"/>
            <p:cNvSpPr/>
            <p:nvPr/>
          </p:nvSpPr>
          <p:spPr>
            <a:xfrm>
              <a:off x="5687900" y="2498375"/>
              <a:ext cx="34850" cy="10425"/>
            </a:xfrm>
            <a:custGeom>
              <a:avLst/>
              <a:gdLst/>
              <a:ahLst/>
              <a:cxnLst/>
              <a:rect l="l" t="t" r="r" b="b"/>
              <a:pathLst>
                <a:path w="1394" h="417" extrusionOk="0">
                  <a:moveTo>
                    <a:pt x="256" y="0"/>
                  </a:moveTo>
                  <a:cubicBezTo>
                    <a:pt x="163" y="0"/>
                    <a:pt x="68" y="93"/>
                    <a:pt x="48" y="202"/>
                  </a:cubicBezTo>
                  <a:cubicBezTo>
                    <a:pt x="1" y="369"/>
                    <a:pt x="132" y="416"/>
                    <a:pt x="251" y="416"/>
                  </a:cubicBezTo>
                  <a:lnTo>
                    <a:pt x="822" y="416"/>
                  </a:lnTo>
                  <a:cubicBezTo>
                    <a:pt x="1001" y="321"/>
                    <a:pt x="1203" y="381"/>
                    <a:pt x="1394" y="285"/>
                  </a:cubicBezTo>
                  <a:lnTo>
                    <a:pt x="1394" y="250"/>
                  </a:lnTo>
                  <a:cubicBezTo>
                    <a:pt x="1072" y="12"/>
                    <a:pt x="667" y="166"/>
                    <a:pt x="310" y="12"/>
                  </a:cubicBezTo>
                  <a:cubicBezTo>
                    <a:pt x="292" y="4"/>
                    <a:pt x="274" y="0"/>
                    <a:pt x="2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32"/>
            <p:cNvSpPr/>
            <p:nvPr/>
          </p:nvSpPr>
          <p:spPr>
            <a:xfrm>
              <a:off x="5250950" y="2469175"/>
              <a:ext cx="44675" cy="10925"/>
            </a:xfrm>
            <a:custGeom>
              <a:avLst/>
              <a:gdLst/>
              <a:ahLst/>
              <a:cxnLst/>
              <a:rect l="l" t="t" r="r" b="b"/>
              <a:pathLst>
                <a:path w="1787" h="437" extrusionOk="0">
                  <a:moveTo>
                    <a:pt x="226" y="1"/>
                  </a:moveTo>
                  <a:lnTo>
                    <a:pt x="179" y="37"/>
                  </a:lnTo>
                  <a:cubicBezTo>
                    <a:pt x="95" y="96"/>
                    <a:pt x="0" y="156"/>
                    <a:pt x="60" y="287"/>
                  </a:cubicBezTo>
                  <a:lnTo>
                    <a:pt x="107" y="322"/>
                  </a:lnTo>
                  <a:cubicBezTo>
                    <a:pt x="551" y="369"/>
                    <a:pt x="981" y="436"/>
                    <a:pt x="1413" y="436"/>
                  </a:cubicBezTo>
                  <a:cubicBezTo>
                    <a:pt x="1537" y="436"/>
                    <a:pt x="1661" y="431"/>
                    <a:pt x="1786" y="418"/>
                  </a:cubicBezTo>
                  <a:cubicBezTo>
                    <a:pt x="1715" y="239"/>
                    <a:pt x="1453" y="334"/>
                    <a:pt x="1369" y="156"/>
                  </a:cubicBezTo>
                  <a:cubicBezTo>
                    <a:pt x="1281" y="139"/>
                    <a:pt x="1192" y="135"/>
                    <a:pt x="1103" y="135"/>
                  </a:cubicBezTo>
                  <a:cubicBezTo>
                    <a:pt x="998" y="135"/>
                    <a:pt x="893" y="141"/>
                    <a:pt x="789" y="141"/>
                  </a:cubicBezTo>
                  <a:cubicBezTo>
                    <a:pt x="595" y="141"/>
                    <a:pt x="405" y="120"/>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32"/>
            <p:cNvSpPr/>
            <p:nvPr/>
          </p:nvSpPr>
          <p:spPr>
            <a:xfrm>
              <a:off x="5320425" y="2366850"/>
              <a:ext cx="47225" cy="7725"/>
            </a:xfrm>
            <a:custGeom>
              <a:avLst/>
              <a:gdLst/>
              <a:ahLst/>
              <a:cxnLst/>
              <a:rect l="l" t="t" r="r" b="b"/>
              <a:pathLst>
                <a:path w="1889" h="309" extrusionOk="0">
                  <a:moveTo>
                    <a:pt x="1354" y="1"/>
                  </a:moveTo>
                  <a:cubicBezTo>
                    <a:pt x="1065" y="1"/>
                    <a:pt x="775" y="51"/>
                    <a:pt x="488" y="51"/>
                  </a:cubicBezTo>
                  <a:cubicBezTo>
                    <a:pt x="438" y="51"/>
                    <a:pt x="389" y="49"/>
                    <a:pt x="341" y="46"/>
                  </a:cubicBezTo>
                  <a:cubicBezTo>
                    <a:pt x="275" y="36"/>
                    <a:pt x="207" y="19"/>
                    <a:pt x="150" y="19"/>
                  </a:cubicBezTo>
                  <a:cubicBezTo>
                    <a:pt x="62" y="19"/>
                    <a:pt x="0" y="59"/>
                    <a:pt x="7" y="224"/>
                  </a:cubicBezTo>
                  <a:cubicBezTo>
                    <a:pt x="24" y="224"/>
                    <a:pt x="41" y="224"/>
                    <a:pt x="57" y="224"/>
                  </a:cubicBezTo>
                  <a:cubicBezTo>
                    <a:pt x="414" y="224"/>
                    <a:pt x="771" y="308"/>
                    <a:pt x="1127" y="308"/>
                  </a:cubicBezTo>
                  <a:cubicBezTo>
                    <a:pt x="1266" y="308"/>
                    <a:pt x="1405" y="295"/>
                    <a:pt x="1543" y="260"/>
                  </a:cubicBezTo>
                  <a:cubicBezTo>
                    <a:pt x="1674" y="224"/>
                    <a:pt x="1805" y="212"/>
                    <a:pt x="1888" y="81"/>
                  </a:cubicBezTo>
                  <a:cubicBezTo>
                    <a:pt x="1712" y="20"/>
                    <a:pt x="1533" y="1"/>
                    <a:pt x="13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32"/>
            <p:cNvSpPr/>
            <p:nvPr/>
          </p:nvSpPr>
          <p:spPr>
            <a:xfrm>
              <a:off x="6128125" y="2580500"/>
              <a:ext cx="34550" cy="15225"/>
            </a:xfrm>
            <a:custGeom>
              <a:avLst/>
              <a:gdLst/>
              <a:ahLst/>
              <a:cxnLst/>
              <a:rect l="l" t="t" r="r" b="b"/>
              <a:pathLst>
                <a:path w="1382" h="609" extrusionOk="0">
                  <a:moveTo>
                    <a:pt x="989" y="1"/>
                  </a:moveTo>
                  <a:cubicBezTo>
                    <a:pt x="806" y="193"/>
                    <a:pt x="608" y="323"/>
                    <a:pt x="363" y="323"/>
                  </a:cubicBezTo>
                  <a:cubicBezTo>
                    <a:pt x="291" y="323"/>
                    <a:pt x="214" y="311"/>
                    <a:pt x="132" y="287"/>
                  </a:cubicBezTo>
                  <a:cubicBezTo>
                    <a:pt x="122" y="284"/>
                    <a:pt x="113" y="283"/>
                    <a:pt x="103" y="283"/>
                  </a:cubicBezTo>
                  <a:cubicBezTo>
                    <a:pt x="66" y="283"/>
                    <a:pt x="29" y="298"/>
                    <a:pt x="1" y="298"/>
                  </a:cubicBezTo>
                  <a:cubicBezTo>
                    <a:pt x="159" y="532"/>
                    <a:pt x="339" y="608"/>
                    <a:pt x="530" y="608"/>
                  </a:cubicBezTo>
                  <a:cubicBezTo>
                    <a:pt x="728" y="608"/>
                    <a:pt x="938" y="526"/>
                    <a:pt x="1144" y="453"/>
                  </a:cubicBezTo>
                  <a:cubicBezTo>
                    <a:pt x="1192" y="453"/>
                    <a:pt x="1251" y="429"/>
                    <a:pt x="1287" y="429"/>
                  </a:cubicBezTo>
                  <a:cubicBezTo>
                    <a:pt x="1382" y="167"/>
                    <a:pt x="1108" y="120"/>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32"/>
            <p:cNvSpPr/>
            <p:nvPr/>
          </p:nvSpPr>
          <p:spPr>
            <a:xfrm>
              <a:off x="5430125" y="2424600"/>
              <a:ext cx="41700" cy="9300"/>
            </a:xfrm>
            <a:custGeom>
              <a:avLst/>
              <a:gdLst/>
              <a:ahLst/>
              <a:cxnLst/>
              <a:rect l="l" t="t" r="r" b="b"/>
              <a:pathLst>
                <a:path w="1668" h="372" extrusionOk="0">
                  <a:moveTo>
                    <a:pt x="1156" y="1"/>
                  </a:moveTo>
                  <a:cubicBezTo>
                    <a:pt x="1008" y="1"/>
                    <a:pt x="864" y="85"/>
                    <a:pt x="712" y="85"/>
                  </a:cubicBezTo>
                  <a:cubicBezTo>
                    <a:pt x="693" y="85"/>
                    <a:pt x="674" y="84"/>
                    <a:pt x="656" y="81"/>
                  </a:cubicBezTo>
                  <a:cubicBezTo>
                    <a:pt x="576" y="26"/>
                    <a:pt x="499" y="2"/>
                    <a:pt x="420" y="2"/>
                  </a:cubicBezTo>
                  <a:cubicBezTo>
                    <a:pt x="347" y="2"/>
                    <a:pt x="272" y="23"/>
                    <a:pt x="191" y="57"/>
                  </a:cubicBezTo>
                  <a:cubicBezTo>
                    <a:pt x="156" y="57"/>
                    <a:pt x="120" y="81"/>
                    <a:pt x="84" y="93"/>
                  </a:cubicBezTo>
                  <a:cubicBezTo>
                    <a:pt x="1" y="176"/>
                    <a:pt x="1" y="272"/>
                    <a:pt x="72" y="343"/>
                  </a:cubicBezTo>
                  <a:cubicBezTo>
                    <a:pt x="108" y="343"/>
                    <a:pt x="179" y="331"/>
                    <a:pt x="215" y="331"/>
                  </a:cubicBezTo>
                  <a:cubicBezTo>
                    <a:pt x="281" y="302"/>
                    <a:pt x="352" y="287"/>
                    <a:pt x="423" y="287"/>
                  </a:cubicBezTo>
                  <a:cubicBezTo>
                    <a:pt x="495" y="287"/>
                    <a:pt x="566" y="302"/>
                    <a:pt x="632" y="331"/>
                  </a:cubicBezTo>
                  <a:cubicBezTo>
                    <a:pt x="809" y="344"/>
                    <a:pt x="990" y="372"/>
                    <a:pt x="1169" y="372"/>
                  </a:cubicBezTo>
                  <a:cubicBezTo>
                    <a:pt x="1338" y="372"/>
                    <a:pt x="1506" y="347"/>
                    <a:pt x="1668" y="260"/>
                  </a:cubicBezTo>
                  <a:cubicBezTo>
                    <a:pt x="1668" y="200"/>
                    <a:pt x="1644" y="153"/>
                    <a:pt x="1572" y="153"/>
                  </a:cubicBezTo>
                  <a:cubicBezTo>
                    <a:pt x="1501" y="153"/>
                    <a:pt x="1406" y="141"/>
                    <a:pt x="1346" y="57"/>
                  </a:cubicBezTo>
                  <a:cubicBezTo>
                    <a:pt x="1281" y="15"/>
                    <a:pt x="1219" y="1"/>
                    <a:pt x="1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32"/>
            <p:cNvSpPr/>
            <p:nvPr/>
          </p:nvSpPr>
          <p:spPr>
            <a:xfrm>
              <a:off x="5491150" y="2426625"/>
              <a:ext cx="45275" cy="6875"/>
            </a:xfrm>
            <a:custGeom>
              <a:avLst/>
              <a:gdLst/>
              <a:ahLst/>
              <a:cxnLst/>
              <a:rect l="l" t="t" r="r" b="b"/>
              <a:pathLst>
                <a:path w="1811" h="275" extrusionOk="0">
                  <a:moveTo>
                    <a:pt x="84" y="0"/>
                  </a:moveTo>
                  <a:lnTo>
                    <a:pt x="84" y="0"/>
                  </a:lnTo>
                  <a:cubicBezTo>
                    <a:pt x="1" y="262"/>
                    <a:pt x="298" y="155"/>
                    <a:pt x="370" y="274"/>
                  </a:cubicBezTo>
                  <a:lnTo>
                    <a:pt x="1810" y="274"/>
                  </a:lnTo>
                  <a:lnTo>
                    <a:pt x="1810" y="119"/>
                  </a:lnTo>
                  <a:cubicBezTo>
                    <a:pt x="1251" y="72"/>
                    <a:pt x="667" y="36"/>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32"/>
            <p:cNvSpPr/>
            <p:nvPr/>
          </p:nvSpPr>
          <p:spPr>
            <a:xfrm>
              <a:off x="5381900" y="2494250"/>
              <a:ext cx="30400" cy="11275"/>
            </a:xfrm>
            <a:custGeom>
              <a:avLst/>
              <a:gdLst/>
              <a:ahLst/>
              <a:cxnLst/>
              <a:rect l="l" t="t" r="r" b="b"/>
              <a:pathLst>
                <a:path w="1216" h="451" extrusionOk="0">
                  <a:moveTo>
                    <a:pt x="558" y="1"/>
                  </a:moveTo>
                  <a:cubicBezTo>
                    <a:pt x="413" y="1"/>
                    <a:pt x="266" y="13"/>
                    <a:pt x="121" y="13"/>
                  </a:cubicBezTo>
                  <a:cubicBezTo>
                    <a:pt x="81" y="13"/>
                    <a:pt x="41" y="12"/>
                    <a:pt x="1" y="10"/>
                  </a:cubicBezTo>
                  <a:lnTo>
                    <a:pt x="1" y="10"/>
                  </a:lnTo>
                  <a:cubicBezTo>
                    <a:pt x="60" y="105"/>
                    <a:pt x="108" y="212"/>
                    <a:pt x="156" y="296"/>
                  </a:cubicBezTo>
                  <a:cubicBezTo>
                    <a:pt x="168" y="391"/>
                    <a:pt x="263" y="403"/>
                    <a:pt x="322" y="450"/>
                  </a:cubicBezTo>
                  <a:cubicBezTo>
                    <a:pt x="596" y="403"/>
                    <a:pt x="870" y="367"/>
                    <a:pt x="1156" y="331"/>
                  </a:cubicBezTo>
                  <a:cubicBezTo>
                    <a:pt x="1215" y="272"/>
                    <a:pt x="1215" y="212"/>
                    <a:pt x="1168" y="153"/>
                  </a:cubicBezTo>
                  <a:cubicBezTo>
                    <a:pt x="972" y="27"/>
                    <a:pt x="767" y="1"/>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32"/>
            <p:cNvSpPr/>
            <p:nvPr/>
          </p:nvSpPr>
          <p:spPr>
            <a:xfrm>
              <a:off x="6097775" y="2496625"/>
              <a:ext cx="36325" cy="12175"/>
            </a:xfrm>
            <a:custGeom>
              <a:avLst/>
              <a:gdLst/>
              <a:ahLst/>
              <a:cxnLst/>
              <a:rect l="l" t="t" r="r" b="b"/>
              <a:pathLst>
                <a:path w="1453" h="487" extrusionOk="0">
                  <a:moveTo>
                    <a:pt x="435" y="1"/>
                  </a:moveTo>
                  <a:cubicBezTo>
                    <a:pt x="350" y="1"/>
                    <a:pt x="268" y="52"/>
                    <a:pt x="179" y="70"/>
                  </a:cubicBezTo>
                  <a:cubicBezTo>
                    <a:pt x="120" y="93"/>
                    <a:pt x="84" y="129"/>
                    <a:pt x="36" y="177"/>
                  </a:cubicBezTo>
                  <a:cubicBezTo>
                    <a:pt x="12" y="201"/>
                    <a:pt x="12" y="236"/>
                    <a:pt x="0" y="260"/>
                  </a:cubicBezTo>
                  <a:cubicBezTo>
                    <a:pt x="36" y="296"/>
                    <a:pt x="48" y="308"/>
                    <a:pt x="60" y="332"/>
                  </a:cubicBezTo>
                  <a:lnTo>
                    <a:pt x="215" y="486"/>
                  </a:lnTo>
                  <a:cubicBezTo>
                    <a:pt x="262" y="486"/>
                    <a:pt x="298" y="486"/>
                    <a:pt x="358" y="474"/>
                  </a:cubicBezTo>
                  <a:cubicBezTo>
                    <a:pt x="503" y="353"/>
                    <a:pt x="662" y="324"/>
                    <a:pt x="827" y="324"/>
                  </a:cubicBezTo>
                  <a:cubicBezTo>
                    <a:pt x="972" y="324"/>
                    <a:pt x="1123" y="346"/>
                    <a:pt x="1272" y="346"/>
                  </a:cubicBezTo>
                  <a:cubicBezTo>
                    <a:pt x="1300" y="346"/>
                    <a:pt x="1329" y="345"/>
                    <a:pt x="1358" y="343"/>
                  </a:cubicBezTo>
                  <a:cubicBezTo>
                    <a:pt x="1453" y="260"/>
                    <a:pt x="1453" y="177"/>
                    <a:pt x="1370" y="70"/>
                  </a:cubicBezTo>
                  <a:lnTo>
                    <a:pt x="524" y="22"/>
                  </a:lnTo>
                  <a:cubicBezTo>
                    <a:pt x="494" y="7"/>
                    <a:pt x="465" y="1"/>
                    <a:pt x="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32"/>
            <p:cNvSpPr/>
            <p:nvPr/>
          </p:nvSpPr>
          <p:spPr>
            <a:xfrm>
              <a:off x="5428950" y="2368875"/>
              <a:ext cx="61325" cy="3450"/>
            </a:xfrm>
            <a:custGeom>
              <a:avLst/>
              <a:gdLst/>
              <a:ahLst/>
              <a:cxnLst/>
              <a:rect l="l" t="t" r="r" b="b"/>
              <a:pathLst>
                <a:path w="2453" h="138" extrusionOk="0">
                  <a:moveTo>
                    <a:pt x="0" y="0"/>
                  </a:moveTo>
                  <a:cubicBezTo>
                    <a:pt x="93" y="117"/>
                    <a:pt x="217" y="137"/>
                    <a:pt x="341" y="137"/>
                  </a:cubicBezTo>
                  <a:cubicBezTo>
                    <a:pt x="407" y="137"/>
                    <a:pt x="474" y="131"/>
                    <a:pt x="536" y="131"/>
                  </a:cubicBezTo>
                  <a:cubicBezTo>
                    <a:pt x="750" y="135"/>
                    <a:pt x="963" y="137"/>
                    <a:pt x="1176" y="137"/>
                  </a:cubicBezTo>
                  <a:cubicBezTo>
                    <a:pt x="1601" y="137"/>
                    <a:pt x="2024" y="131"/>
                    <a:pt x="2453" y="131"/>
                  </a:cubicBezTo>
                  <a:cubicBezTo>
                    <a:pt x="2334" y="48"/>
                    <a:pt x="2203" y="12"/>
                    <a:pt x="2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32"/>
            <p:cNvSpPr/>
            <p:nvPr/>
          </p:nvSpPr>
          <p:spPr>
            <a:xfrm>
              <a:off x="5259875" y="2447450"/>
              <a:ext cx="34250" cy="8450"/>
            </a:xfrm>
            <a:custGeom>
              <a:avLst/>
              <a:gdLst/>
              <a:ahLst/>
              <a:cxnLst/>
              <a:rect l="l" t="t" r="r" b="b"/>
              <a:pathLst>
                <a:path w="1370" h="338" extrusionOk="0">
                  <a:moveTo>
                    <a:pt x="24" y="1"/>
                  </a:moveTo>
                  <a:cubicBezTo>
                    <a:pt x="24" y="36"/>
                    <a:pt x="0" y="96"/>
                    <a:pt x="0" y="144"/>
                  </a:cubicBezTo>
                  <a:cubicBezTo>
                    <a:pt x="219" y="298"/>
                    <a:pt x="452" y="338"/>
                    <a:pt x="688" y="338"/>
                  </a:cubicBezTo>
                  <a:cubicBezTo>
                    <a:pt x="888" y="338"/>
                    <a:pt x="1090" y="309"/>
                    <a:pt x="1286" y="298"/>
                  </a:cubicBezTo>
                  <a:cubicBezTo>
                    <a:pt x="1370" y="203"/>
                    <a:pt x="1370" y="120"/>
                    <a:pt x="1286" y="36"/>
                  </a:cubicBezTo>
                  <a:cubicBezTo>
                    <a:pt x="870" y="24"/>
                    <a:pt x="441" y="13"/>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32"/>
            <p:cNvSpPr/>
            <p:nvPr/>
          </p:nvSpPr>
          <p:spPr>
            <a:xfrm>
              <a:off x="5214925" y="2374375"/>
              <a:ext cx="12525" cy="56150"/>
            </a:xfrm>
            <a:custGeom>
              <a:avLst/>
              <a:gdLst/>
              <a:ahLst/>
              <a:cxnLst/>
              <a:rect l="l" t="t" r="r" b="b"/>
              <a:pathLst>
                <a:path w="501" h="2246" extrusionOk="0">
                  <a:moveTo>
                    <a:pt x="371" y="0"/>
                  </a:moveTo>
                  <a:cubicBezTo>
                    <a:pt x="301" y="0"/>
                    <a:pt x="237" y="32"/>
                    <a:pt x="167" y="78"/>
                  </a:cubicBezTo>
                  <a:cubicBezTo>
                    <a:pt x="120" y="150"/>
                    <a:pt x="84" y="221"/>
                    <a:pt x="72" y="304"/>
                  </a:cubicBezTo>
                  <a:cubicBezTo>
                    <a:pt x="1" y="733"/>
                    <a:pt x="1" y="1162"/>
                    <a:pt x="72" y="1590"/>
                  </a:cubicBezTo>
                  <a:cubicBezTo>
                    <a:pt x="108" y="1662"/>
                    <a:pt x="155" y="1733"/>
                    <a:pt x="215" y="1793"/>
                  </a:cubicBezTo>
                  <a:cubicBezTo>
                    <a:pt x="286" y="1935"/>
                    <a:pt x="215" y="2126"/>
                    <a:pt x="358" y="2245"/>
                  </a:cubicBezTo>
                  <a:cubicBezTo>
                    <a:pt x="405" y="2102"/>
                    <a:pt x="465" y="1947"/>
                    <a:pt x="501" y="1793"/>
                  </a:cubicBezTo>
                  <a:cubicBezTo>
                    <a:pt x="239" y="1209"/>
                    <a:pt x="358" y="626"/>
                    <a:pt x="489" y="30"/>
                  </a:cubicBezTo>
                  <a:cubicBezTo>
                    <a:pt x="447" y="10"/>
                    <a:pt x="408" y="0"/>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32"/>
            <p:cNvSpPr/>
            <p:nvPr/>
          </p:nvSpPr>
          <p:spPr>
            <a:xfrm>
              <a:off x="5263750" y="2415300"/>
              <a:ext cx="44375" cy="7300"/>
            </a:xfrm>
            <a:custGeom>
              <a:avLst/>
              <a:gdLst/>
              <a:ahLst/>
              <a:cxnLst/>
              <a:rect l="l" t="t" r="r" b="b"/>
              <a:pathLst>
                <a:path w="1775" h="292" extrusionOk="0">
                  <a:moveTo>
                    <a:pt x="1396" y="0"/>
                  </a:moveTo>
                  <a:cubicBezTo>
                    <a:pt x="1148" y="0"/>
                    <a:pt x="904" y="50"/>
                    <a:pt x="660" y="50"/>
                  </a:cubicBezTo>
                  <a:cubicBezTo>
                    <a:pt x="539" y="50"/>
                    <a:pt x="419" y="38"/>
                    <a:pt x="298" y="1"/>
                  </a:cubicBezTo>
                  <a:cubicBezTo>
                    <a:pt x="191" y="13"/>
                    <a:pt x="107" y="13"/>
                    <a:pt x="0" y="37"/>
                  </a:cubicBezTo>
                  <a:cubicBezTo>
                    <a:pt x="43" y="208"/>
                    <a:pt x="135" y="248"/>
                    <a:pt x="243" y="248"/>
                  </a:cubicBezTo>
                  <a:cubicBezTo>
                    <a:pt x="337" y="248"/>
                    <a:pt x="443" y="217"/>
                    <a:pt x="538" y="217"/>
                  </a:cubicBezTo>
                  <a:cubicBezTo>
                    <a:pt x="605" y="217"/>
                    <a:pt x="667" y="233"/>
                    <a:pt x="715" y="287"/>
                  </a:cubicBezTo>
                  <a:cubicBezTo>
                    <a:pt x="745" y="286"/>
                    <a:pt x="776" y="285"/>
                    <a:pt x="806" y="285"/>
                  </a:cubicBezTo>
                  <a:cubicBezTo>
                    <a:pt x="930" y="285"/>
                    <a:pt x="1054" y="292"/>
                    <a:pt x="1178" y="292"/>
                  </a:cubicBezTo>
                  <a:cubicBezTo>
                    <a:pt x="1379" y="292"/>
                    <a:pt x="1578" y="274"/>
                    <a:pt x="1774" y="179"/>
                  </a:cubicBezTo>
                  <a:cubicBezTo>
                    <a:pt x="1750" y="72"/>
                    <a:pt x="1655" y="60"/>
                    <a:pt x="1596" y="13"/>
                  </a:cubicBezTo>
                  <a:cubicBezTo>
                    <a:pt x="1529" y="4"/>
                    <a:pt x="1463" y="0"/>
                    <a:pt x="13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32"/>
            <p:cNvSpPr/>
            <p:nvPr/>
          </p:nvSpPr>
          <p:spPr>
            <a:xfrm>
              <a:off x="6102075" y="2462450"/>
              <a:ext cx="29650" cy="11200"/>
            </a:xfrm>
            <a:custGeom>
              <a:avLst/>
              <a:gdLst/>
              <a:ahLst/>
              <a:cxnLst/>
              <a:rect l="l" t="t" r="r" b="b"/>
              <a:pathLst>
                <a:path w="1186" h="448" extrusionOk="0">
                  <a:moveTo>
                    <a:pt x="131" y="0"/>
                  </a:moveTo>
                  <a:cubicBezTo>
                    <a:pt x="60" y="0"/>
                    <a:pt x="1" y="11"/>
                    <a:pt x="7" y="56"/>
                  </a:cubicBezTo>
                  <a:cubicBezTo>
                    <a:pt x="40" y="167"/>
                    <a:pt x="53" y="392"/>
                    <a:pt x="190" y="392"/>
                  </a:cubicBezTo>
                  <a:cubicBezTo>
                    <a:pt x="200" y="392"/>
                    <a:pt x="210" y="391"/>
                    <a:pt x="221" y="389"/>
                  </a:cubicBezTo>
                  <a:cubicBezTo>
                    <a:pt x="264" y="380"/>
                    <a:pt x="305" y="376"/>
                    <a:pt x="347" y="376"/>
                  </a:cubicBezTo>
                  <a:cubicBezTo>
                    <a:pt x="530" y="376"/>
                    <a:pt x="706" y="447"/>
                    <a:pt x="883" y="447"/>
                  </a:cubicBezTo>
                  <a:cubicBezTo>
                    <a:pt x="936" y="447"/>
                    <a:pt x="989" y="441"/>
                    <a:pt x="1043" y="425"/>
                  </a:cubicBezTo>
                  <a:cubicBezTo>
                    <a:pt x="1079" y="365"/>
                    <a:pt x="1138" y="317"/>
                    <a:pt x="1186" y="270"/>
                  </a:cubicBezTo>
                  <a:cubicBezTo>
                    <a:pt x="1122" y="169"/>
                    <a:pt x="1023" y="146"/>
                    <a:pt x="915" y="146"/>
                  </a:cubicBezTo>
                  <a:cubicBezTo>
                    <a:pt x="883" y="146"/>
                    <a:pt x="850" y="148"/>
                    <a:pt x="817" y="151"/>
                  </a:cubicBezTo>
                  <a:cubicBezTo>
                    <a:pt x="787" y="149"/>
                    <a:pt x="757" y="148"/>
                    <a:pt x="727" y="148"/>
                  </a:cubicBezTo>
                  <a:cubicBezTo>
                    <a:pt x="712" y="148"/>
                    <a:pt x="696" y="149"/>
                    <a:pt x="681" y="149"/>
                  </a:cubicBezTo>
                  <a:cubicBezTo>
                    <a:pt x="546" y="149"/>
                    <a:pt x="412" y="142"/>
                    <a:pt x="305" y="8"/>
                  </a:cubicBezTo>
                  <a:cubicBezTo>
                    <a:pt x="261" y="8"/>
                    <a:pt x="191"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32"/>
            <p:cNvSpPr/>
            <p:nvPr/>
          </p:nvSpPr>
          <p:spPr>
            <a:xfrm>
              <a:off x="5585800" y="2416200"/>
              <a:ext cx="43050" cy="8175"/>
            </a:xfrm>
            <a:custGeom>
              <a:avLst/>
              <a:gdLst/>
              <a:ahLst/>
              <a:cxnLst/>
              <a:rect l="l" t="t" r="r" b="b"/>
              <a:pathLst>
                <a:path w="1722" h="327" extrusionOk="0">
                  <a:moveTo>
                    <a:pt x="155" y="1"/>
                  </a:moveTo>
                  <a:cubicBezTo>
                    <a:pt x="108" y="36"/>
                    <a:pt x="48" y="84"/>
                    <a:pt x="1" y="131"/>
                  </a:cubicBezTo>
                  <a:cubicBezTo>
                    <a:pt x="220" y="249"/>
                    <a:pt x="449" y="275"/>
                    <a:pt x="678" y="275"/>
                  </a:cubicBezTo>
                  <a:cubicBezTo>
                    <a:pt x="850" y="275"/>
                    <a:pt x="1021" y="260"/>
                    <a:pt x="1187" y="260"/>
                  </a:cubicBezTo>
                  <a:cubicBezTo>
                    <a:pt x="1269" y="260"/>
                    <a:pt x="1350" y="264"/>
                    <a:pt x="1429" y="274"/>
                  </a:cubicBezTo>
                  <a:cubicBezTo>
                    <a:pt x="1497" y="300"/>
                    <a:pt x="1563" y="327"/>
                    <a:pt x="1614" y="327"/>
                  </a:cubicBezTo>
                  <a:cubicBezTo>
                    <a:pt x="1680" y="327"/>
                    <a:pt x="1722" y="284"/>
                    <a:pt x="1715" y="143"/>
                  </a:cubicBezTo>
                  <a:cubicBezTo>
                    <a:pt x="1191" y="96"/>
                    <a:pt x="679" y="36"/>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32"/>
            <p:cNvSpPr/>
            <p:nvPr/>
          </p:nvSpPr>
          <p:spPr>
            <a:xfrm>
              <a:off x="5263750" y="2429000"/>
              <a:ext cx="39300" cy="9600"/>
            </a:xfrm>
            <a:custGeom>
              <a:avLst/>
              <a:gdLst/>
              <a:ahLst/>
              <a:cxnLst/>
              <a:rect l="l" t="t" r="r" b="b"/>
              <a:pathLst>
                <a:path w="1572" h="384" extrusionOk="0">
                  <a:moveTo>
                    <a:pt x="0" y="0"/>
                  </a:moveTo>
                  <a:lnTo>
                    <a:pt x="0" y="334"/>
                  </a:lnTo>
                  <a:cubicBezTo>
                    <a:pt x="241" y="366"/>
                    <a:pt x="479" y="384"/>
                    <a:pt x="715" y="384"/>
                  </a:cubicBezTo>
                  <a:cubicBezTo>
                    <a:pt x="1004" y="384"/>
                    <a:pt x="1290" y="357"/>
                    <a:pt x="1572" y="298"/>
                  </a:cubicBezTo>
                  <a:lnTo>
                    <a:pt x="1572" y="179"/>
                  </a:lnTo>
                  <a:cubicBezTo>
                    <a:pt x="1470" y="147"/>
                    <a:pt x="1368" y="136"/>
                    <a:pt x="1264" y="136"/>
                  </a:cubicBezTo>
                  <a:cubicBezTo>
                    <a:pt x="1082" y="136"/>
                    <a:pt x="897" y="168"/>
                    <a:pt x="711" y="168"/>
                  </a:cubicBezTo>
                  <a:cubicBezTo>
                    <a:pt x="693" y="168"/>
                    <a:pt x="674" y="168"/>
                    <a:pt x="655" y="167"/>
                  </a:cubicBezTo>
                  <a:cubicBezTo>
                    <a:pt x="573" y="167"/>
                    <a:pt x="491" y="174"/>
                    <a:pt x="411" y="174"/>
                  </a:cubicBezTo>
                  <a:cubicBezTo>
                    <a:pt x="260" y="174"/>
                    <a:pt x="117" y="14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32"/>
            <p:cNvSpPr/>
            <p:nvPr/>
          </p:nvSpPr>
          <p:spPr>
            <a:xfrm>
              <a:off x="5247075" y="2505500"/>
              <a:ext cx="34850" cy="15200"/>
            </a:xfrm>
            <a:custGeom>
              <a:avLst/>
              <a:gdLst/>
              <a:ahLst/>
              <a:cxnLst/>
              <a:rect l="l" t="t" r="r" b="b"/>
              <a:pathLst>
                <a:path w="1394" h="608" extrusionOk="0">
                  <a:moveTo>
                    <a:pt x="203" y="0"/>
                  </a:moveTo>
                  <a:cubicBezTo>
                    <a:pt x="0" y="215"/>
                    <a:pt x="298" y="393"/>
                    <a:pt x="250" y="608"/>
                  </a:cubicBezTo>
                  <a:cubicBezTo>
                    <a:pt x="631" y="608"/>
                    <a:pt x="1012" y="596"/>
                    <a:pt x="1393" y="596"/>
                  </a:cubicBezTo>
                  <a:lnTo>
                    <a:pt x="1096" y="298"/>
                  </a:lnTo>
                  <a:cubicBezTo>
                    <a:pt x="1051" y="247"/>
                    <a:pt x="1003" y="223"/>
                    <a:pt x="952" y="223"/>
                  </a:cubicBezTo>
                  <a:cubicBezTo>
                    <a:pt x="907" y="223"/>
                    <a:pt x="860" y="241"/>
                    <a:pt x="810" y="274"/>
                  </a:cubicBezTo>
                  <a:lnTo>
                    <a:pt x="512" y="274"/>
                  </a:lnTo>
                  <a:cubicBezTo>
                    <a:pt x="429" y="274"/>
                    <a:pt x="417" y="179"/>
                    <a:pt x="334" y="155"/>
                  </a:cubicBezTo>
                  <a:cubicBezTo>
                    <a:pt x="298" y="96"/>
                    <a:pt x="250" y="6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32"/>
            <p:cNvSpPr/>
            <p:nvPr/>
          </p:nvSpPr>
          <p:spPr>
            <a:xfrm>
              <a:off x="5253025" y="2533175"/>
              <a:ext cx="28300" cy="12975"/>
            </a:xfrm>
            <a:custGeom>
              <a:avLst/>
              <a:gdLst/>
              <a:ahLst/>
              <a:cxnLst/>
              <a:rect l="l" t="t" r="r" b="b"/>
              <a:pathLst>
                <a:path w="1132" h="519" extrusionOk="0">
                  <a:moveTo>
                    <a:pt x="1" y="1"/>
                  </a:moveTo>
                  <a:cubicBezTo>
                    <a:pt x="12" y="120"/>
                    <a:pt x="12" y="227"/>
                    <a:pt x="12" y="346"/>
                  </a:cubicBezTo>
                  <a:cubicBezTo>
                    <a:pt x="193" y="456"/>
                    <a:pt x="379" y="519"/>
                    <a:pt x="564" y="519"/>
                  </a:cubicBezTo>
                  <a:cubicBezTo>
                    <a:pt x="757" y="519"/>
                    <a:pt x="949" y="451"/>
                    <a:pt x="1132" y="298"/>
                  </a:cubicBezTo>
                  <a:cubicBezTo>
                    <a:pt x="1084" y="215"/>
                    <a:pt x="1036" y="108"/>
                    <a:pt x="989" y="24"/>
                  </a:cubicBezTo>
                  <a:cubicBezTo>
                    <a:pt x="796" y="24"/>
                    <a:pt x="599" y="50"/>
                    <a:pt x="400" y="50"/>
                  </a:cubicBezTo>
                  <a:cubicBezTo>
                    <a:pt x="267" y="50"/>
                    <a:pt x="134" y="3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32"/>
            <p:cNvSpPr/>
            <p:nvPr/>
          </p:nvSpPr>
          <p:spPr>
            <a:xfrm>
              <a:off x="5222075" y="2426525"/>
              <a:ext cx="12525" cy="30000"/>
            </a:xfrm>
            <a:custGeom>
              <a:avLst/>
              <a:gdLst/>
              <a:ahLst/>
              <a:cxnLst/>
              <a:rect l="l" t="t" r="r" b="b"/>
              <a:pathLst>
                <a:path w="501" h="1200" extrusionOk="0">
                  <a:moveTo>
                    <a:pt x="456" y="0"/>
                  </a:moveTo>
                  <a:cubicBezTo>
                    <a:pt x="279" y="0"/>
                    <a:pt x="227" y="201"/>
                    <a:pt x="84" y="278"/>
                  </a:cubicBezTo>
                  <a:cubicBezTo>
                    <a:pt x="0" y="564"/>
                    <a:pt x="60" y="861"/>
                    <a:pt x="84" y="1147"/>
                  </a:cubicBezTo>
                  <a:cubicBezTo>
                    <a:pt x="84" y="1159"/>
                    <a:pt x="107" y="1171"/>
                    <a:pt x="131" y="1195"/>
                  </a:cubicBezTo>
                  <a:cubicBezTo>
                    <a:pt x="137" y="1198"/>
                    <a:pt x="143" y="1199"/>
                    <a:pt x="150" y="1199"/>
                  </a:cubicBezTo>
                  <a:cubicBezTo>
                    <a:pt x="171" y="1199"/>
                    <a:pt x="196" y="1184"/>
                    <a:pt x="215" y="1147"/>
                  </a:cubicBezTo>
                  <a:cubicBezTo>
                    <a:pt x="393" y="790"/>
                    <a:pt x="393" y="385"/>
                    <a:pt x="500" y="4"/>
                  </a:cubicBezTo>
                  <a:cubicBezTo>
                    <a:pt x="485" y="2"/>
                    <a:pt x="470" y="0"/>
                    <a:pt x="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32"/>
            <p:cNvSpPr/>
            <p:nvPr/>
          </p:nvSpPr>
          <p:spPr>
            <a:xfrm>
              <a:off x="5477150" y="2331275"/>
              <a:ext cx="44675" cy="5475"/>
            </a:xfrm>
            <a:custGeom>
              <a:avLst/>
              <a:gdLst/>
              <a:ahLst/>
              <a:cxnLst/>
              <a:rect l="l" t="t" r="r" b="b"/>
              <a:pathLst>
                <a:path w="1787" h="219" extrusionOk="0">
                  <a:moveTo>
                    <a:pt x="626" y="1"/>
                  </a:moveTo>
                  <a:cubicBezTo>
                    <a:pt x="420" y="1"/>
                    <a:pt x="212" y="29"/>
                    <a:pt x="1" y="100"/>
                  </a:cubicBezTo>
                  <a:cubicBezTo>
                    <a:pt x="359" y="202"/>
                    <a:pt x="725" y="214"/>
                    <a:pt x="1093" y="214"/>
                  </a:cubicBezTo>
                  <a:cubicBezTo>
                    <a:pt x="1214" y="214"/>
                    <a:pt x="1335" y="213"/>
                    <a:pt x="1456" y="213"/>
                  </a:cubicBezTo>
                  <a:cubicBezTo>
                    <a:pt x="1567" y="213"/>
                    <a:pt x="1677" y="214"/>
                    <a:pt x="1787" y="219"/>
                  </a:cubicBezTo>
                  <a:cubicBezTo>
                    <a:pt x="1398" y="102"/>
                    <a:pt x="1015" y="1"/>
                    <a:pt x="6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32"/>
            <p:cNvSpPr/>
            <p:nvPr/>
          </p:nvSpPr>
          <p:spPr>
            <a:xfrm>
              <a:off x="5410775" y="2497175"/>
              <a:ext cx="32775" cy="8175"/>
            </a:xfrm>
            <a:custGeom>
              <a:avLst/>
              <a:gdLst/>
              <a:ahLst/>
              <a:cxnLst/>
              <a:rect l="l" t="t" r="r" b="b"/>
              <a:pathLst>
                <a:path w="1311" h="327" extrusionOk="0">
                  <a:moveTo>
                    <a:pt x="165" y="1"/>
                  </a:moveTo>
                  <a:cubicBezTo>
                    <a:pt x="114" y="1"/>
                    <a:pt x="63" y="4"/>
                    <a:pt x="13" y="12"/>
                  </a:cubicBezTo>
                  <a:cubicBezTo>
                    <a:pt x="1" y="71"/>
                    <a:pt x="1" y="131"/>
                    <a:pt x="1" y="191"/>
                  </a:cubicBezTo>
                  <a:cubicBezTo>
                    <a:pt x="247" y="296"/>
                    <a:pt x="498" y="327"/>
                    <a:pt x="753" y="327"/>
                  </a:cubicBezTo>
                  <a:cubicBezTo>
                    <a:pt x="929" y="327"/>
                    <a:pt x="1107" y="312"/>
                    <a:pt x="1287" y="298"/>
                  </a:cubicBezTo>
                  <a:cubicBezTo>
                    <a:pt x="1311" y="250"/>
                    <a:pt x="1311" y="226"/>
                    <a:pt x="1311" y="179"/>
                  </a:cubicBezTo>
                  <a:cubicBezTo>
                    <a:pt x="1311" y="95"/>
                    <a:pt x="1203" y="95"/>
                    <a:pt x="1156" y="48"/>
                  </a:cubicBezTo>
                  <a:cubicBezTo>
                    <a:pt x="1073" y="71"/>
                    <a:pt x="991" y="80"/>
                    <a:pt x="909" y="80"/>
                  </a:cubicBezTo>
                  <a:cubicBezTo>
                    <a:pt x="661" y="80"/>
                    <a:pt x="413"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32"/>
            <p:cNvSpPr/>
            <p:nvPr/>
          </p:nvSpPr>
          <p:spPr>
            <a:xfrm>
              <a:off x="5273850" y="2306600"/>
              <a:ext cx="22350" cy="26575"/>
            </a:xfrm>
            <a:custGeom>
              <a:avLst/>
              <a:gdLst/>
              <a:ahLst/>
              <a:cxnLst/>
              <a:rect l="l" t="t" r="r" b="b"/>
              <a:pathLst>
                <a:path w="894" h="1063" extrusionOk="0">
                  <a:moveTo>
                    <a:pt x="722" y="1"/>
                  </a:moveTo>
                  <a:cubicBezTo>
                    <a:pt x="610" y="1"/>
                    <a:pt x="535" y="94"/>
                    <a:pt x="477" y="194"/>
                  </a:cubicBezTo>
                  <a:cubicBezTo>
                    <a:pt x="430" y="253"/>
                    <a:pt x="358" y="301"/>
                    <a:pt x="358" y="372"/>
                  </a:cubicBezTo>
                  <a:cubicBezTo>
                    <a:pt x="275" y="396"/>
                    <a:pt x="215" y="432"/>
                    <a:pt x="191" y="515"/>
                  </a:cubicBezTo>
                  <a:cubicBezTo>
                    <a:pt x="84" y="551"/>
                    <a:pt x="13" y="610"/>
                    <a:pt x="1" y="729"/>
                  </a:cubicBezTo>
                  <a:cubicBezTo>
                    <a:pt x="25" y="753"/>
                    <a:pt x="37" y="777"/>
                    <a:pt x="72" y="813"/>
                  </a:cubicBezTo>
                  <a:cubicBezTo>
                    <a:pt x="180" y="872"/>
                    <a:pt x="156" y="967"/>
                    <a:pt x="180" y="1063"/>
                  </a:cubicBezTo>
                  <a:cubicBezTo>
                    <a:pt x="441" y="765"/>
                    <a:pt x="727" y="455"/>
                    <a:pt x="894" y="63"/>
                  </a:cubicBezTo>
                  <a:cubicBezTo>
                    <a:pt x="828" y="19"/>
                    <a:pt x="772" y="1"/>
                    <a:pt x="7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32"/>
            <p:cNvSpPr/>
            <p:nvPr/>
          </p:nvSpPr>
          <p:spPr>
            <a:xfrm>
              <a:off x="5266725" y="2373050"/>
              <a:ext cx="24125" cy="21750"/>
            </a:xfrm>
            <a:custGeom>
              <a:avLst/>
              <a:gdLst/>
              <a:ahLst/>
              <a:cxnLst/>
              <a:rect l="l" t="t" r="r" b="b"/>
              <a:pathLst>
                <a:path w="965" h="870" extrusionOk="0">
                  <a:moveTo>
                    <a:pt x="24" y="0"/>
                  </a:moveTo>
                  <a:cubicBezTo>
                    <a:pt x="0" y="250"/>
                    <a:pt x="441" y="417"/>
                    <a:pt x="167" y="714"/>
                  </a:cubicBezTo>
                  <a:lnTo>
                    <a:pt x="322" y="869"/>
                  </a:lnTo>
                  <a:cubicBezTo>
                    <a:pt x="476" y="655"/>
                    <a:pt x="667" y="536"/>
                    <a:pt x="965" y="524"/>
                  </a:cubicBezTo>
                  <a:cubicBezTo>
                    <a:pt x="857" y="333"/>
                    <a:pt x="726" y="322"/>
                    <a:pt x="596" y="274"/>
                  </a:cubicBezTo>
                  <a:cubicBezTo>
                    <a:pt x="596" y="286"/>
                    <a:pt x="560" y="310"/>
                    <a:pt x="536" y="310"/>
                  </a:cubicBezTo>
                  <a:cubicBezTo>
                    <a:pt x="488" y="310"/>
                    <a:pt x="465" y="298"/>
                    <a:pt x="441" y="250"/>
                  </a:cubicBezTo>
                  <a:cubicBezTo>
                    <a:pt x="357" y="83"/>
                    <a:pt x="226"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32"/>
            <p:cNvSpPr/>
            <p:nvPr/>
          </p:nvSpPr>
          <p:spPr>
            <a:xfrm>
              <a:off x="5639375" y="2342300"/>
              <a:ext cx="20575" cy="12875"/>
            </a:xfrm>
            <a:custGeom>
              <a:avLst/>
              <a:gdLst/>
              <a:ahLst/>
              <a:cxnLst/>
              <a:rect l="l" t="t" r="r" b="b"/>
              <a:pathLst>
                <a:path w="823" h="515" extrusionOk="0">
                  <a:moveTo>
                    <a:pt x="179" y="0"/>
                  </a:moveTo>
                  <a:cubicBezTo>
                    <a:pt x="127" y="0"/>
                    <a:pt x="76" y="25"/>
                    <a:pt x="25" y="63"/>
                  </a:cubicBezTo>
                  <a:cubicBezTo>
                    <a:pt x="48" y="170"/>
                    <a:pt x="168" y="290"/>
                    <a:pt x="1" y="373"/>
                  </a:cubicBezTo>
                  <a:cubicBezTo>
                    <a:pt x="155" y="481"/>
                    <a:pt x="320" y="514"/>
                    <a:pt x="485" y="514"/>
                  </a:cubicBezTo>
                  <a:cubicBezTo>
                    <a:pt x="574" y="514"/>
                    <a:pt x="663" y="504"/>
                    <a:pt x="751" y="492"/>
                  </a:cubicBezTo>
                  <a:lnTo>
                    <a:pt x="751" y="218"/>
                  </a:lnTo>
                  <a:cubicBezTo>
                    <a:pt x="822" y="170"/>
                    <a:pt x="810" y="123"/>
                    <a:pt x="739" y="99"/>
                  </a:cubicBezTo>
                  <a:cubicBezTo>
                    <a:pt x="691" y="75"/>
                    <a:pt x="644" y="75"/>
                    <a:pt x="596" y="63"/>
                  </a:cubicBezTo>
                  <a:cubicBezTo>
                    <a:pt x="577" y="38"/>
                    <a:pt x="554" y="26"/>
                    <a:pt x="530" y="26"/>
                  </a:cubicBezTo>
                  <a:cubicBezTo>
                    <a:pt x="509" y="26"/>
                    <a:pt x="487" y="35"/>
                    <a:pt x="465" y="51"/>
                  </a:cubicBezTo>
                  <a:cubicBezTo>
                    <a:pt x="418" y="63"/>
                    <a:pt x="358" y="63"/>
                    <a:pt x="322" y="63"/>
                  </a:cubicBezTo>
                  <a:cubicBezTo>
                    <a:pt x="272" y="19"/>
                    <a:pt x="225"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32"/>
            <p:cNvSpPr/>
            <p:nvPr/>
          </p:nvSpPr>
          <p:spPr>
            <a:xfrm>
              <a:off x="5641775" y="2420950"/>
              <a:ext cx="36025" cy="6125"/>
            </a:xfrm>
            <a:custGeom>
              <a:avLst/>
              <a:gdLst/>
              <a:ahLst/>
              <a:cxnLst/>
              <a:rect l="l" t="t" r="r" b="b"/>
              <a:pathLst>
                <a:path w="1441" h="245" extrusionOk="0">
                  <a:moveTo>
                    <a:pt x="495" y="1"/>
                  </a:moveTo>
                  <a:cubicBezTo>
                    <a:pt x="349" y="1"/>
                    <a:pt x="205" y="16"/>
                    <a:pt x="60" y="61"/>
                  </a:cubicBezTo>
                  <a:cubicBezTo>
                    <a:pt x="0" y="120"/>
                    <a:pt x="0" y="180"/>
                    <a:pt x="72" y="227"/>
                  </a:cubicBezTo>
                  <a:cubicBezTo>
                    <a:pt x="137" y="222"/>
                    <a:pt x="203" y="220"/>
                    <a:pt x="270" y="220"/>
                  </a:cubicBezTo>
                  <a:cubicBezTo>
                    <a:pt x="494" y="220"/>
                    <a:pt x="721" y="244"/>
                    <a:pt x="947" y="244"/>
                  </a:cubicBezTo>
                  <a:cubicBezTo>
                    <a:pt x="1089" y="244"/>
                    <a:pt x="1230" y="234"/>
                    <a:pt x="1369" y="203"/>
                  </a:cubicBezTo>
                  <a:cubicBezTo>
                    <a:pt x="1441" y="168"/>
                    <a:pt x="1441" y="132"/>
                    <a:pt x="1357" y="84"/>
                  </a:cubicBezTo>
                  <a:cubicBezTo>
                    <a:pt x="1066" y="61"/>
                    <a:pt x="779" y="1"/>
                    <a:pt x="4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32"/>
            <p:cNvSpPr/>
            <p:nvPr/>
          </p:nvSpPr>
          <p:spPr>
            <a:xfrm>
              <a:off x="6055600" y="2437025"/>
              <a:ext cx="36250" cy="10750"/>
            </a:xfrm>
            <a:custGeom>
              <a:avLst/>
              <a:gdLst/>
              <a:ahLst/>
              <a:cxnLst/>
              <a:rect l="l" t="t" r="r" b="b"/>
              <a:pathLst>
                <a:path w="1450" h="430" extrusionOk="0">
                  <a:moveTo>
                    <a:pt x="515" y="1"/>
                  </a:moveTo>
                  <a:cubicBezTo>
                    <a:pt x="351" y="1"/>
                    <a:pt x="186" y="37"/>
                    <a:pt x="21" y="144"/>
                  </a:cubicBezTo>
                  <a:cubicBezTo>
                    <a:pt x="1" y="253"/>
                    <a:pt x="22" y="305"/>
                    <a:pt x="113" y="305"/>
                  </a:cubicBezTo>
                  <a:cubicBezTo>
                    <a:pt x="131" y="305"/>
                    <a:pt x="152" y="303"/>
                    <a:pt x="175" y="299"/>
                  </a:cubicBezTo>
                  <a:lnTo>
                    <a:pt x="461" y="299"/>
                  </a:lnTo>
                  <a:cubicBezTo>
                    <a:pt x="652" y="322"/>
                    <a:pt x="830" y="430"/>
                    <a:pt x="1021" y="430"/>
                  </a:cubicBezTo>
                  <a:cubicBezTo>
                    <a:pt x="1164" y="346"/>
                    <a:pt x="1342" y="311"/>
                    <a:pt x="1449" y="144"/>
                  </a:cubicBezTo>
                  <a:cubicBezTo>
                    <a:pt x="1138" y="128"/>
                    <a:pt x="827" y="1"/>
                    <a:pt x="5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32"/>
            <p:cNvSpPr/>
            <p:nvPr/>
          </p:nvSpPr>
          <p:spPr>
            <a:xfrm>
              <a:off x="5339350" y="2501575"/>
              <a:ext cx="50625" cy="3950"/>
            </a:xfrm>
            <a:custGeom>
              <a:avLst/>
              <a:gdLst/>
              <a:ahLst/>
              <a:cxnLst/>
              <a:rect l="l" t="t" r="r" b="b"/>
              <a:pathLst>
                <a:path w="2025" h="158" extrusionOk="0">
                  <a:moveTo>
                    <a:pt x="314" y="0"/>
                  </a:moveTo>
                  <a:cubicBezTo>
                    <a:pt x="209" y="0"/>
                    <a:pt x="105" y="4"/>
                    <a:pt x="0" y="15"/>
                  </a:cubicBezTo>
                  <a:cubicBezTo>
                    <a:pt x="104" y="149"/>
                    <a:pt x="251" y="158"/>
                    <a:pt x="390" y="158"/>
                  </a:cubicBezTo>
                  <a:cubicBezTo>
                    <a:pt x="411" y="158"/>
                    <a:pt x="432" y="157"/>
                    <a:pt x="453" y="157"/>
                  </a:cubicBezTo>
                  <a:cubicBezTo>
                    <a:pt x="977" y="157"/>
                    <a:pt x="1501" y="134"/>
                    <a:pt x="2024" y="134"/>
                  </a:cubicBezTo>
                  <a:cubicBezTo>
                    <a:pt x="1977" y="98"/>
                    <a:pt x="1917" y="50"/>
                    <a:pt x="1858" y="3"/>
                  </a:cubicBezTo>
                  <a:cubicBezTo>
                    <a:pt x="1686" y="32"/>
                    <a:pt x="1516" y="41"/>
                    <a:pt x="1346" y="41"/>
                  </a:cubicBezTo>
                  <a:cubicBezTo>
                    <a:pt x="998" y="41"/>
                    <a:pt x="654"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32"/>
            <p:cNvSpPr/>
            <p:nvPr/>
          </p:nvSpPr>
          <p:spPr>
            <a:xfrm>
              <a:off x="5338750" y="2473750"/>
              <a:ext cx="26225" cy="10050"/>
            </a:xfrm>
            <a:custGeom>
              <a:avLst/>
              <a:gdLst/>
              <a:ahLst/>
              <a:cxnLst/>
              <a:rect l="l" t="t" r="r" b="b"/>
              <a:pathLst>
                <a:path w="1049" h="402" extrusionOk="0">
                  <a:moveTo>
                    <a:pt x="492" y="1"/>
                  </a:moveTo>
                  <a:cubicBezTo>
                    <a:pt x="380" y="1"/>
                    <a:pt x="269" y="34"/>
                    <a:pt x="155" y="115"/>
                  </a:cubicBezTo>
                  <a:lnTo>
                    <a:pt x="1" y="270"/>
                  </a:lnTo>
                  <a:cubicBezTo>
                    <a:pt x="1" y="318"/>
                    <a:pt x="1" y="354"/>
                    <a:pt x="24" y="401"/>
                  </a:cubicBezTo>
                  <a:cubicBezTo>
                    <a:pt x="346" y="330"/>
                    <a:pt x="679" y="270"/>
                    <a:pt x="1048" y="199"/>
                  </a:cubicBezTo>
                  <a:cubicBezTo>
                    <a:pt x="857" y="88"/>
                    <a:pt x="674" y="1"/>
                    <a:pt x="4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32"/>
            <p:cNvSpPr/>
            <p:nvPr/>
          </p:nvSpPr>
          <p:spPr>
            <a:xfrm>
              <a:off x="5302725" y="2365150"/>
              <a:ext cx="26525" cy="7950"/>
            </a:xfrm>
            <a:custGeom>
              <a:avLst/>
              <a:gdLst/>
              <a:ahLst/>
              <a:cxnLst/>
              <a:rect l="l" t="t" r="r" b="b"/>
              <a:pathLst>
                <a:path w="1061" h="318" extrusionOk="0">
                  <a:moveTo>
                    <a:pt x="531" y="1"/>
                  </a:moveTo>
                  <a:cubicBezTo>
                    <a:pt x="355" y="1"/>
                    <a:pt x="179" y="60"/>
                    <a:pt x="1" y="221"/>
                  </a:cubicBezTo>
                  <a:cubicBezTo>
                    <a:pt x="144" y="302"/>
                    <a:pt x="278" y="318"/>
                    <a:pt x="404" y="318"/>
                  </a:cubicBezTo>
                  <a:cubicBezTo>
                    <a:pt x="483" y="318"/>
                    <a:pt x="559" y="311"/>
                    <a:pt x="632" y="311"/>
                  </a:cubicBezTo>
                  <a:cubicBezTo>
                    <a:pt x="664" y="311"/>
                    <a:pt x="696" y="313"/>
                    <a:pt x="727" y="316"/>
                  </a:cubicBezTo>
                  <a:cubicBezTo>
                    <a:pt x="787" y="161"/>
                    <a:pt x="941" y="161"/>
                    <a:pt x="1061" y="138"/>
                  </a:cubicBezTo>
                  <a:cubicBezTo>
                    <a:pt x="882" y="60"/>
                    <a:pt x="706" y="1"/>
                    <a:pt x="5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32"/>
            <p:cNvSpPr/>
            <p:nvPr/>
          </p:nvSpPr>
          <p:spPr>
            <a:xfrm>
              <a:off x="5597125" y="2577975"/>
              <a:ext cx="14600" cy="17250"/>
            </a:xfrm>
            <a:custGeom>
              <a:avLst/>
              <a:gdLst/>
              <a:ahLst/>
              <a:cxnLst/>
              <a:rect l="l" t="t" r="r" b="b"/>
              <a:pathLst>
                <a:path w="584" h="690" extrusionOk="0">
                  <a:moveTo>
                    <a:pt x="349" y="0"/>
                  </a:moveTo>
                  <a:cubicBezTo>
                    <a:pt x="298" y="0"/>
                    <a:pt x="248" y="69"/>
                    <a:pt x="203" y="257"/>
                  </a:cubicBezTo>
                  <a:cubicBezTo>
                    <a:pt x="179" y="388"/>
                    <a:pt x="83" y="364"/>
                    <a:pt x="0" y="388"/>
                  </a:cubicBezTo>
                  <a:lnTo>
                    <a:pt x="0" y="530"/>
                  </a:lnTo>
                  <a:cubicBezTo>
                    <a:pt x="97" y="639"/>
                    <a:pt x="194" y="690"/>
                    <a:pt x="292" y="690"/>
                  </a:cubicBezTo>
                  <a:cubicBezTo>
                    <a:pt x="387" y="690"/>
                    <a:pt x="484" y="642"/>
                    <a:pt x="584" y="554"/>
                  </a:cubicBezTo>
                  <a:cubicBezTo>
                    <a:pt x="560" y="447"/>
                    <a:pt x="560" y="352"/>
                    <a:pt x="560" y="257"/>
                  </a:cubicBezTo>
                  <a:cubicBezTo>
                    <a:pt x="491" y="126"/>
                    <a:pt x="419" y="0"/>
                    <a:pt x="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32"/>
            <p:cNvSpPr/>
            <p:nvPr/>
          </p:nvSpPr>
          <p:spPr>
            <a:xfrm>
              <a:off x="5572125" y="2369775"/>
              <a:ext cx="28575" cy="6725"/>
            </a:xfrm>
            <a:custGeom>
              <a:avLst/>
              <a:gdLst/>
              <a:ahLst/>
              <a:cxnLst/>
              <a:rect l="l" t="t" r="r" b="b"/>
              <a:pathLst>
                <a:path w="1143" h="269" extrusionOk="0">
                  <a:moveTo>
                    <a:pt x="676" y="1"/>
                  </a:moveTo>
                  <a:cubicBezTo>
                    <a:pt x="454" y="1"/>
                    <a:pt x="231" y="58"/>
                    <a:pt x="0" y="107"/>
                  </a:cubicBezTo>
                  <a:cubicBezTo>
                    <a:pt x="196" y="214"/>
                    <a:pt x="387" y="268"/>
                    <a:pt x="576" y="268"/>
                  </a:cubicBezTo>
                  <a:cubicBezTo>
                    <a:pt x="765" y="268"/>
                    <a:pt x="953" y="214"/>
                    <a:pt x="1143" y="107"/>
                  </a:cubicBezTo>
                  <a:cubicBezTo>
                    <a:pt x="986" y="29"/>
                    <a:pt x="832" y="1"/>
                    <a:pt x="6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32"/>
            <p:cNvSpPr/>
            <p:nvPr/>
          </p:nvSpPr>
          <p:spPr>
            <a:xfrm>
              <a:off x="5308400" y="2413600"/>
              <a:ext cx="30375" cy="6200"/>
            </a:xfrm>
            <a:custGeom>
              <a:avLst/>
              <a:gdLst/>
              <a:ahLst/>
              <a:cxnLst/>
              <a:rect l="l" t="t" r="r" b="b"/>
              <a:pathLst>
                <a:path w="1215" h="248" extrusionOk="0">
                  <a:moveTo>
                    <a:pt x="396" y="1"/>
                  </a:moveTo>
                  <a:cubicBezTo>
                    <a:pt x="289" y="1"/>
                    <a:pt x="181" y="19"/>
                    <a:pt x="72" y="69"/>
                  </a:cubicBezTo>
                  <a:cubicBezTo>
                    <a:pt x="0" y="128"/>
                    <a:pt x="0" y="188"/>
                    <a:pt x="83" y="247"/>
                  </a:cubicBezTo>
                  <a:cubicBezTo>
                    <a:pt x="147" y="247"/>
                    <a:pt x="210" y="248"/>
                    <a:pt x="274" y="248"/>
                  </a:cubicBezTo>
                  <a:cubicBezTo>
                    <a:pt x="591" y="248"/>
                    <a:pt x="907" y="239"/>
                    <a:pt x="1215" y="140"/>
                  </a:cubicBezTo>
                  <a:cubicBezTo>
                    <a:pt x="940" y="123"/>
                    <a:pt x="671" y="1"/>
                    <a:pt x="3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32"/>
            <p:cNvSpPr/>
            <p:nvPr/>
          </p:nvSpPr>
          <p:spPr>
            <a:xfrm>
              <a:off x="5292325" y="2447450"/>
              <a:ext cx="22050" cy="7600"/>
            </a:xfrm>
            <a:custGeom>
              <a:avLst/>
              <a:gdLst/>
              <a:ahLst/>
              <a:cxnLst/>
              <a:rect l="l" t="t" r="r" b="b"/>
              <a:pathLst>
                <a:path w="882" h="304" extrusionOk="0">
                  <a:moveTo>
                    <a:pt x="450" y="1"/>
                  </a:moveTo>
                  <a:cubicBezTo>
                    <a:pt x="301" y="1"/>
                    <a:pt x="149" y="30"/>
                    <a:pt x="0" y="36"/>
                  </a:cubicBezTo>
                  <a:lnTo>
                    <a:pt x="0" y="298"/>
                  </a:lnTo>
                  <a:cubicBezTo>
                    <a:pt x="159" y="298"/>
                    <a:pt x="318" y="304"/>
                    <a:pt x="480" y="304"/>
                  </a:cubicBezTo>
                  <a:cubicBezTo>
                    <a:pt x="561" y="304"/>
                    <a:pt x="643" y="302"/>
                    <a:pt x="726" y="298"/>
                  </a:cubicBezTo>
                  <a:cubicBezTo>
                    <a:pt x="774" y="251"/>
                    <a:pt x="869" y="239"/>
                    <a:pt x="881" y="144"/>
                  </a:cubicBezTo>
                  <a:cubicBezTo>
                    <a:pt x="744" y="30"/>
                    <a:pt x="598" y="1"/>
                    <a:pt x="4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32"/>
            <p:cNvSpPr/>
            <p:nvPr/>
          </p:nvSpPr>
          <p:spPr>
            <a:xfrm>
              <a:off x="5690575" y="2469775"/>
              <a:ext cx="22950" cy="10750"/>
            </a:xfrm>
            <a:custGeom>
              <a:avLst/>
              <a:gdLst/>
              <a:ahLst/>
              <a:cxnLst/>
              <a:rect l="l" t="t" r="r" b="b"/>
              <a:pathLst>
                <a:path w="918" h="430" extrusionOk="0">
                  <a:moveTo>
                    <a:pt x="1" y="1"/>
                  </a:moveTo>
                  <a:cubicBezTo>
                    <a:pt x="84" y="96"/>
                    <a:pt x="191" y="191"/>
                    <a:pt x="275" y="274"/>
                  </a:cubicBezTo>
                  <a:cubicBezTo>
                    <a:pt x="394" y="298"/>
                    <a:pt x="513" y="310"/>
                    <a:pt x="596" y="417"/>
                  </a:cubicBezTo>
                  <a:cubicBezTo>
                    <a:pt x="679" y="417"/>
                    <a:pt x="775" y="417"/>
                    <a:pt x="846" y="429"/>
                  </a:cubicBezTo>
                  <a:cubicBezTo>
                    <a:pt x="894" y="382"/>
                    <a:pt x="906" y="358"/>
                    <a:pt x="906" y="298"/>
                  </a:cubicBezTo>
                  <a:cubicBezTo>
                    <a:pt x="894" y="191"/>
                    <a:pt x="917" y="84"/>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32"/>
            <p:cNvSpPr/>
            <p:nvPr/>
          </p:nvSpPr>
          <p:spPr>
            <a:xfrm>
              <a:off x="5546800" y="2370225"/>
              <a:ext cx="22075" cy="6425"/>
            </a:xfrm>
            <a:custGeom>
              <a:avLst/>
              <a:gdLst/>
              <a:ahLst/>
              <a:cxnLst/>
              <a:rect l="l" t="t" r="r" b="b"/>
              <a:pathLst>
                <a:path w="883" h="257" extrusionOk="0">
                  <a:moveTo>
                    <a:pt x="479" y="1"/>
                  </a:moveTo>
                  <a:cubicBezTo>
                    <a:pt x="321" y="1"/>
                    <a:pt x="163" y="32"/>
                    <a:pt x="1" y="77"/>
                  </a:cubicBezTo>
                  <a:cubicBezTo>
                    <a:pt x="146" y="199"/>
                    <a:pt x="288" y="256"/>
                    <a:pt x="431" y="256"/>
                  </a:cubicBezTo>
                  <a:cubicBezTo>
                    <a:pt x="580" y="256"/>
                    <a:pt x="729" y="193"/>
                    <a:pt x="882" y="77"/>
                  </a:cubicBezTo>
                  <a:cubicBezTo>
                    <a:pt x="746" y="23"/>
                    <a:pt x="613"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32"/>
            <p:cNvSpPr/>
            <p:nvPr/>
          </p:nvSpPr>
          <p:spPr>
            <a:xfrm>
              <a:off x="5342325" y="2311125"/>
              <a:ext cx="32775" cy="8950"/>
            </a:xfrm>
            <a:custGeom>
              <a:avLst/>
              <a:gdLst/>
              <a:ahLst/>
              <a:cxnLst/>
              <a:rect l="l" t="t" r="r" b="b"/>
              <a:pathLst>
                <a:path w="1311" h="358" extrusionOk="0">
                  <a:moveTo>
                    <a:pt x="893" y="13"/>
                  </a:moveTo>
                  <a:cubicBezTo>
                    <a:pt x="791" y="110"/>
                    <a:pt x="680" y="133"/>
                    <a:pt x="565" y="133"/>
                  </a:cubicBezTo>
                  <a:cubicBezTo>
                    <a:pt x="461" y="133"/>
                    <a:pt x="354" y="114"/>
                    <a:pt x="251" y="114"/>
                  </a:cubicBezTo>
                  <a:cubicBezTo>
                    <a:pt x="164" y="114"/>
                    <a:pt x="79" y="128"/>
                    <a:pt x="0" y="179"/>
                  </a:cubicBezTo>
                  <a:cubicBezTo>
                    <a:pt x="417" y="358"/>
                    <a:pt x="846" y="322"/>
                    <a:pt x="1286" y="346"/>
                  </a:cubicBezTo>
                  <a:cubicBezTo>
                    <a:pt x="1286" y="286"/>
                    <a:pt x="1310" y="227"/>
                    <a:pt x="1310" y="167"/>
                  </a:cubicBezTo>
                  <a:cubicBezTo>
                    <a:pt x="1203" y="1"/>
                    <a:pt x="989" y="120"/>
                    <a:pt x="893"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32"/>
            <p:cNvSpPr/>
            <p:nvPr/>
          </p:nvSpPr>
          <p:spPr>
            <a:xfrm>
              <a:off x="5654275" y="2442900"/>
              <a:ext cx="25900" cy="9050"/>
            </a:xfrm>
            <a:custGeom>
              <a:avLst/>
              <a:gdLst/>
              <a:ahLst/>
              <a:cxnLst/>
              <a:rect l="l" t="t" r="r" b="b"/>
              <a:pathLst>
                <a:path w="1036" h="362" extrusionOk="0">
                  <a:moveTo>
                    <a:pt x="840" y="1"/>
                  </a:moveTo>
                  <a:cubicBezTo>
                    <a:pt x="708" y="1"/>
                    <a:pt x="580" y="68"/>
                    <a:pt x="453" y="76"/>
                  </a:cubicBezTo>
                  <a:cubicBezTo>
                    <a:pt x="357" y="254"/>
                    <a:pt x="95" y="159"/>
                    <a:pt x="0" y="361"/>
                  </a:cubicBezTo>
                  <a:cubicBezTo>
                    <a:pt x="298" y="326"/>
                    <a:pt x="619" y="326"/>
                    <a:pt x="917" y="302"/>
                  </a:cubicBezTo>
                  <a:cubicBezTo>
                    <a:pt x="1000" y="278"/>
                    <a:pt x="1012" y="147"/>
                    <a:pt x="1036" y="64"/>
                  </a:cubicBezTo>
                  <a:cubicBezTo>
                    <a:pt x="969" y="17"/>
                    <a:pt x="904" y="1"/>
                    <a:pt x="8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32"/>
            <p:cNvSpPr/>
            <p:nvPr/>
          </p:nvSpPr>
          <p:spPr>
            <a:xfrm>
              <a:off x="5311950" y="2492550"/>
              <a:ext cx="31000" cy="11275"/>
            </a:xfrm>
            <a:custGeom>
              <a:avLst/>
              <a:gdLst/>
              <a:ahLst/>
              <a:cxnLst/>
              <a:rect l="l" t="t" r="r" b="b"/>
              <a:pathLst>
                <a:path w="1240" h="451" extrusionOk="0">
                  <a:moveTo>
                    <a:pt x="589" y="0"/>
                  </a:moveTo>
                  <a:cubicBezTo>
                    <a:pt x="497" y="0"/>
                    <a:pt x="406" y="22"/>
                    <a:pt x="322" y="54"/>
                  </a:cubicBezTo>
                  <a:lnTo>
                    <a:pt x="263" y="54"/>
                  </a:lnTo>
                  <a:cubicBezTo>
                    <a:pt x="226" y="43"/>
                    <a:pt x="195" y="38"/>
                    <a:pt x="169" y="38"/>
                  </a:cubicBezTo>
                  <a:cubicBezTo>
                    <a:pt x="48" y="38"/>
                    <a:pt x="20" y="139"/>
                    <a:pt x="1" y="256"/>
                  </a:cubicBezTo>
                  <a:cubicBezTo>
                    <a:pt x="25" y="328"/>
                    <a:pt x="49" y="376"/>
                    <a:pt x="108" y="423"/>
                  </a:cubicBezTo>
                  <a:lnTo>
                    <a:pt x="215" y="423"/>
                  </a:lnTo>
                  <a:cubicBezTo>
                    <a:pt x="283" y="401"/>
                    <a:pt x="355" y="389"/>
                    <a:pt x="430" y="389"/>
                  </a:cubicBezTo>
                  <a:cubicBezTo>
                    <a:pt x="513" y="389"/>
                    <a:pt x="598" y="404"/>
                    <a:pt x="680" y="435"/>
                  </a:cubicBezTo>
                  <a:cubicBezTo>
                    <a:pt x="714" y="445"/>
                    <a:pt x="751" y="451"/>
                    <a:pt x="788" y="451"/>
                  </a:cubicBezTo>
                  <a:cubicBezTo>
                    <a:pt x="840" y="451"/>
                    <a:pt x="893" y="439"/>
                    <a:pt x="942" y="411"/>
                  </a:cubicBezTo>
                  <a:lnTo>
                    <a:pt x="942" y="364"/>
                  </a:lnTo>
                  <a:cubicBezTo>
                    <a:pt x="930" y="233"/>
                    <a:pt x="1239" y="280"/>
                    <a:pt x="1073" y="78"/>
                  </a:cubicBezTo>
                  <a:cubicBezTo>
                    <a:pt x="989" y="66"/>
                    <a:pt x="918" y="66"/>
                    <a:pt x="822" y="54"/>
                  </a:cubicBezTo>
                  <a:cubicBezTo>
                    <a:pt x="746" y="16"/>
                    <a:pt x="667"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32"/>
            <p:cNvSpPr/>
            <p:nvPr/>
          </p:nvSpPr>
          <p:spPr>
            <a:xfrm>
              <a:off x="5686700" y="2576600"/>
              <a:ext cx="22050" cy="12375"/>
            </a:xfrm>
            <a:custGeom>
              <a:avLst/>
              <a:gdLst/>
              <a:ahLst/>
              <a:cxnLst/>
              <a:rect l="l" t="t" r="r" b="b"/>
              <a:pathLst>
                <a:path w="882" h="495" extrusionOk="0">
                  <a:moveTo>
                    <a:pt x="736" y="0"/>
                  </a:moveTo>
                  <a:cubicBezTo>
                    <a:pt x="623" y="0"/>
                    <a:pt x="507" y="14"/>
                    <a:pt x="418" y="121"/>
                  </a:cubicBezTo>
                  <a:cubicBezTo>
                    <a:pt x="413" y="181"/>
                    <a:pt x="398" y="200"/>
                    <a:pt x="379" y="200"/>
                  </a:cubicBezTo>
                  <a:cubicBezTo>
                    <a:pt x="348" y="200"/>
                    <a:pt x="309" y="152"/>
                    <a:pt x="287" y="145"/>
                  </a:cubicBezTo>
                  <a:cubicBezTo>
                    <a:pt x="168" y="145"/>
                    <a:pt x="60" y="169"/>
                    <a:pt x="1" y="288"/>
                  </a:cubicBezTo>
                  <a:cubicBezTo>
                    <a:pt x="49" y="335"/>
                    <a:pt x="84" y="395"/>
                    <a:pt x="132" y="443"/>
                  </a:cubicBezTo>
                  <a:cubicBezTo>
                    <a:pt x="287" y="443"/>
                    <a:pt x="418" y="454"/>
                    <a:pt x="561" y="454"/>
                  </a:cubicBezTo>
                  <a:cubicBezTo>
                    <a:pt x="561" y="466"/>
                    <a:pt x="596" y="466"/>
                    <a:pt x="632" y="490"/>
                  </a:cubicBezTo>
                  <a:cubicBezTo>
                    <a:pt x="640" y="493"/>
                    <a:pt x="649" y="494"/>
                    <a:pt x="657" y="494"/>
                  </a:cubicBezTo>
                  <a:cubicBezTo>
                    <a:pt x="684" y="494"/>
                    <a:pt x="709" y="479"/>
                    <a:pt x="727" y="443"/>
                  </a:cubicBezTo>
                  <a:cubicBezTo>
                    <a:pt x="775" y="335"/>
                    <a:pt x="834" y="252"/>
                    <a:pt x="882" y="145"/>
                  </a:cubicBezTo>
                  <a:cubicBezTo>
                    <a:pt x="870" y="109"/>
                    <a:pt x="870" y="73"/>
                    <a:pt x="846" y="2"/>
                  </a:cubicBezTo>
                  <a:cubicBezTo>
                    <a:pt x="811" y="2"/>
                    <a:pt x="773" y="0"/>
                    <a:pt x="7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32"/>
            <p:cNvSpPr/>
            <p:nvPr/>
          </p:nvSpPr>
          <p:spPr>
            <a:xfrm>
              <a:off x="5843875" y="2506100"/>
              <a:ext cx="25625" cy="10150"/>
            </a:xfrm>
            <a:custGeom>
              <a:avLst/>
              <a:gdLst/>
              <a:ahLst/>
              <a:cxnLst/>
              <a:rect l="l" t="t" r="r" b="b"/>
              <a:pathLst>
                <a:path w="1025" h="406" extrusionOk="0">
                  <a:moveTo>
                    <a:pt x="596" y="0"/>
                  </a:moveTo>
                  <a:cubicBezTo>
                    <a:pt x="393" y="60"/>
                    <a:pt x="203" y="119"/>
                    <a:pt x="0" y="179"/>
                  </a:cubicBezTo>
                  <a:cubicBezTo>
                    <a:pt x="155" y="298"/>
                    <a:pt x="322" y="238"/>
                    <a:pt x="477" y="274"/>
                  </a:cubicBezTo>
                  <a:cubicBezTo>
                    <a:pt x="500" y="274"/>
                    <a:pt x="530" y="263"/>
                    <a:pt x="560" y="263"/>
                  </a:cubicBezTo>
                  <a:cubicBezTo>
                    <a:pt x="576" y="263"/>
                    <a:pt x="592" y="266"/>
                    <a:pt x="608" y="274"/>
                  </a:cubicBezTo>
                  <a:cubicBezTo>
                    <a:pt x="643" y="310"/>
                    <a:pt x="715" y="357"/>
                    <a:pt x="751" y="405"/>
                  </a:cubicBezTo>
                  <a:cubicBezTo>
                    <a:pt x="858" y="393"/>
                    <a:pt x="989" y="405"/>
                    <a:pt x="1012" y="250"/>
                  </a:cubicBezTo>
                  <a:cubicBezTo>
                    <a:pt x="1024" y="131"/>
                    <a:pt x="917" y="131"/>
                    <a:pt x="822" y="107"/>
                  </a:cubicBezTo>
                  <a:cubicBezTo>
                    <a:pt x="739" y="72"/>
                    <a:pt x="667" y="36"/>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32"/>
            <p:cNvSpPr/>
            <p:nvPr/>
          </p:nvSpPr>
          <p:spPr>
            <a:xfrm>
              <a:off x="5446800" y="2326000"/>
              <a:ext cx="28600" cy="7475"/>
            </a:xfrm>
            <a:custGeom>
              <a:avLst/>
              <a:gdLst/>
              <a:ahLst/>
              <a:cxnLst/>
              <a:rect l="l" t="t" r="r" b="b"/>
              <a:pathLst>
                <a:path w="1144" h="299" extrusionOk="0">
                  <a:moveTo>
                    <a:pt x="0" y="1"/>
                  </a:moveTo>
                  <a:cubicBezTo>
                    <a:pt x="48" y="96"/>
                    <a:pt x="108" y="180"/>
                    <a:pt x="143" y="275"/>
                  </a:cubicBezTo>
                  <a:cubicBezTo>
                    <a:pt x="477" y="275"/>
                    <a:pt x="798" y="287"/>
                    <a:pt x="1143" y="299"/>
                  </a:cubicBezTo>
                  <a:cubicBezTo>
                    <a:pt x="1120" y="239"/>
                    <a:pt x="1084" y="120"/>
                    <a:pt x="1072" y="120"/>
                  </a:cubicBezTo>
                  <a:cubicBezTo>
                    <a:pt x="1009" y="134"/>
                    <a:pt x="947" y="140"/>
                    <a:pt x="885" y="140"/>
                  </a:cubicBezTo>
                  <a:cubicBezTo>
                    <a:pt x="585" y="140"/>
                    <a:pt x="297"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32"/>
            <p:cNvSpPr/>
            <p:nvPr/>
          </p:nvSpPr>
          <p:spPr>
            <a:xfrm>
              <a:off x="5848350" y="2425050"/>
              <a:ext cx="18475" cy="9625"/>
            </a:xfrm>
            <a:custGeom>
              <a:avLst/>
              <a:gdLst/>
              <a:ahLst/>
              <a:cxnLst/>
              <a:rect l="l" t="t" r="r" b="b"/>
              <a:pathLst>
                <a:path w="739" h="385" extrusionOk="0">
                  <a:moveTo>
                    <a:pt x="193" y="1"/>
                  </a:moveTo>
                  <a:cubicBezTo>
                    <a:pt x="129" y="1"/>
                    <a:pt x="64" y="19"/>
                    <a:pt x="0" y="75"/>
                  </a:cubicBezTo>
                  <a:lnTo>
                    <a:pt x="0" y="206"/>
                  </a:lnTo>
                  <a:cubicBezTo>
                    <a:pt x="60" y="313"/>
                    <a:pt x="179" y="337"/>
                    <a:pt x="298" y="361"/>
                  </a:cubicBezTo>
                  <a:cubicBezTo>
                    <a:pt x="441" y="337"/>
                    <a:pt x="619" y="385"/>
                    <a:pt x="738" y="242"/>
                  </a:cubicBezTo>
                  <a:cubicBezTo>
                    <a:pt x="726" y="135"/>
                    <a:pt x="631" y="123"/>
                    <a:pt x="572" y="63"/>
                  </a:cubicBezTo>
                  <a:cubicBezTo>
                    <a:pt x="565" y="64"/>
                    <a:pt x="558" y="64"/>
                    <a:pt x="551" y="64"/>
                  </a:cubicBezTo>
                  <a:cubicBezTo>
                    <a:pt x="432" y="64"/>
                    <a:pt x="312" y="1"/>
                    <a:pt x="1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32"/>
            <p:cNvSpPr/>
            <p:nvPr/>
          </p:nvSpPr>
          <p:spPr>
            <a:xfrm>
              <a:off x="5416725" y="2518000"/>
              <a:ext cx="14925" cy="8875"/>
            </a:xfrm>
            <a:custGeom>
              <a:avLst/>
              <a:gdLst/>
              <a:ahLst/>
              <a:cxnLst/>
              <a:rect l="l" t="t" r="r" b="b"/>
              <a:pathLst>
                <a:path w="597" h="355" extrusionOk="0">
                  <a:moveTo>
                    <a:pt x="132" y="12"/>
                  </a:moveTo>
                  <a:cubicBezTo>
                    <a:pt x="56" y="12"/>
                    <a:pt x="12" y="125"/>
                    <a:pt x="1" y="239"/>
                  </a:cubicBezTo>
                  <a:cubicBezTo>
                    <a:pt x="49" y="328"/>
                    <a:pt x="117" y="355"/>
                    <a:pt x="193" y="355"/>
                  </a:cubicBezTo>
                  <a:cubicBezTo>
                    <a:pt x="269" y="355"/>
                    <a:pt x="352" y="328"/>
                    <a:pt x="430" y="310"/>
                  </a:cubicBezTo>
                  <a:cubicBezTo>
                    <a:pt x="489" y="310"/>
                    <a:pt x="596" y="286"/>
                    <a:pt x="561" y="191"/>
                  </a:cubicBezTo>
                  <a:cubicBezTo>
                    <a:pt x="501" y="0"/>
                    <a:pt x="299" y="48"/>
                    <a:pt x="144" y="12"/>
                  </a:cubicBezTo>
                  <a:cubicBezTo>
                    <a:pt x="140" y="12"/>
                    <a:pt x="136" y="12"/>
                    <a:pt x="132"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32"/>
            <p:cNvSpPr/>
            <p:nvPr/>
          </p:nvSpPr>
          <p:spPr>
            <a:xfrm>
              <a:off x="5342625" y="2429600"/>
              <a:ext cx="17875" cy="7175"/>
            </a:xfrm>
            <a:custGeom>
              <a:avLst/>
              <a:gdLst/>
              <a:ahLst/>
              <a:cxnLst/>
              <a:rect l="l" t="t" r="r" b="b"/>
              <a:pathLst>
                <a:path w="715" h="287" extrusionOk="0">
                  <a:moveTo>
                    <a:pt x="381" y="0"/>
                  </a:moveTo>
                  <a:cubicBezTo>
                    <a:pt x="262" y="12"/>
                    <a:pt x="131" y="12"/>
                    <a:pt x="0" y="24"/>
                  </a:cubicBezTo>
                  <a:lnTo>
                    <a:pt x="0" y="274"/>
                  </a:lnTo>
                  <a:cubicBezTo>
                    <a:pt x="56" y="283"/>
                    <a:pt x="111" y="286"/>
                    <a:pt x="165" y="286"/>
                  </a:cubicBezTo>
                  <a:cubicBezTo>
                    <a:pt x="343" y="286"/>
                    <a:pt x="512" y="246"/>
                    <a:pt x="667" y="191"/>
                  </a:cubicBezTo>
                  <a:cubicBezTo>
                    <a:pt x="715" y="24"/>
                    <a:pt x="715" y="24"/>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32"/>
            <p:cNvSpPr/>
            <p:nvPr/>
          </p:nvSpPr>
          <p:spPr>
            <a:xfrm>
              <a:off x="5259575" y="2415600"/>
              <a:ext cx="22050" cy="11350"/>
            </a:xfrm>
            <a:custGeom>
              <a:avLst/>
              <a:gdLst/>
              <a:ahLst/>
              <a:cxnLst/>
              <a:rect l="l" t="t" r="r" b="b"/>
              <a:pathLst>
                <a:path w="882" h="454" extrusionOk="0">
                  <a:moveTo>
                    <a:pt x="36" y="1"/>
                  </a:moveTo>
                  <a:cubicBezTo>
                    <a:pt x="12" y="36"/>
                    <a:pt x="0" y="60"/>
                    <a:pt x="0" y="108"/>
                  </a:cubicBezTo>
                  <a:cubicBezTo>
                    <a:pt x="36" y="239"/>
                    <a:pt x="48" y="382"/>
                    <a:pt x="191" y="453"/>
                  </a:cubicBezTo>
                  <a:cubicBezTo>
                    <a:pt x="393" y="263"/>
                    <a:pt x="655" y="334"/>
                    <a:pt x="882" y="275"/>
                  </a:cubicBezTo>
                  <a:cubicBezTo>
                    <a:pt x="703" y="36"/>
                    <a:pt x="346" y="263"/>
                    <a:pt x="167" y="25"/>
                  </a:cubicBezTo>
                  <a:cubicBezTo>
                    <a:pt x="120" y="1"/>
                    <a:pt x="72" y="1"/>
                    <a:pt x="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32"/>
            <p:cNvSpPr/>
            <p:nvPr/>
          </p:nvSpPr>
          <p:spPr>
            <a:xfrm>
              <a:off x="5765600" y="2440900"/>
              <a:ext cx="21750" cy="10450"/>
            </a:xfrm>
            <a:custGeom>
              <a:avLst/>
              <a:gdLst/>
              <a:ahLst/>
              <a:cxnLst/>
              <a:rect l="l" t="t" r="r" b="b"/>
              <a:pathLst>
                <a:path w="870" h="418" extrusionOk="0">
                  <a:moveTo>
                    <a:pt x="572" y="1"/>
                  </a:moveTo>
                  <a:cubicBezTo>
                    <a:pt x="464" y="263"/>
                    <a:pt x="48" y="60"/>
                    <a:pt x="0" y="406"/>
                  </a:cubicBezTo>
                  <a:cubicBezTo>
                    <a:pt x="286" y="406"/>
                    <a:pt x="583" y="417"/>
                    <a:pt x="869" y="417"/>
                  </a:cubicBezTo>
                  <a:lnTo>
                    <a:pt x="869" y="156"/>
                  </a:lnTo>
                  <a:cubicBezTo>
                    <a:pt x="810" y="36"/>
                    <a:pt x="703" y="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32"/>
            <p:cNvSpPr/>
            <p:nvPr/>
          </p:nvSpPr>
          <p:spPr>
            <a:xfrm>
              <a:off x="5762325" y="2441500"/>
              <a:ext cx="20550" cy="9850"/>
            </a:xfrm>
            <a:custGeom>
              <a:avLst/>
              <a:gdLst/>
              <a:ahLst/>
              <a:cxnLst/>
              <a:rect l="l" t="t" r="r" b="b"/>
              <a:pathLst>
                <a:path w="822" h="394" extrusionOk="0">
                  <a:moveTo>
                    <a:pt x="714" y="1"/>
                  </a:moveTo>
                  <a:cubicBezTo>
                    <a:pt x="524" y="24"/>
                    <a:pt x="345" y="60"/>
                    <a:pt x="143" y="96"/>
                  </a:cubicBezTo>
                  <a:cubicBezTo>
                    <a:pt x="36" y="155"/>
                    <a:pt x="0" y="262"/>
                    <a:pt x="0" y="393"/>
                  </a:cubicBezTo>
                  <a:lnTo>
                    <a:pt x="131" y="393"/>
                  </a:lnTo>
                  <a:cubicBezTo>
                    <a:pt x="233" y="271"/>
                    <a:pt x="370" y="262"/>
                    <a:pt x="512" y="262"/>
                  </a:cubicBezTo>
                  <a:cubicBezTo>
                    <a:pt x="536" y="262"/>
                    <a:pt x="560" y="262"/>
                    <a:pt x="584" y="262"/>
                  </a:cubicBezTo>
                  <a:cubicBezTo>
                    <a:pt x="822" y="262"/>
                    <a:pt x="786" y="143"/>
                    <a:pt x="7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32"/>
            <p:cNvSpPr/>
            <p:nvPr/>
          </p:nvSpPr>
          <p:spPr>
            <a:xfrm>
              <a:off x="5274150" y="2352250"/>
              <a:ext cx="18500" cy="9850"/>
            </a:xfrm>
            <a:custGeom>
              <a:avLst/>
              <a:gdLst/>
              <a:ahLst/>
              <a:cxnLst/>
              <a:rect l="l" t="t" r="r" b="b"/>
              <a:pathLst>
                <a:path w="740" h="394" extrusionOk="0">
                  <a:moveTo>
                    <a:pt x="545" y="0"/>
                  </a:moveTo>
                  <a:cubicBezTo>
                    <a:pt x="466" y="0"/>
                    <a:pt x="377" y="78"/>
                    <a:pt x="299" y="94"/>
                  </a:cubicBezTo>
                  <a:cubicBezTo>
                    <a:pt x="239" y="237"/>
                    <a:pt x="120" y="237"/>
                    <a:pt x="1" y="261"/>
                  </a:cubicBezTo>
                  <a:cubicBezTo>
                    <a:pt x="85" y="345"/>
                    <a:pt x="193" y="393"/>
                    <a:pt x="300" y="393"/>
                  </a:cubicBezTo>
                  <a:cubicBezTo>
                    <a:pt x="344" y="393"/>
                    <a:pt x="388" y="385"/>
                    <a:pt x="429" y="368"/>
                  </a:cubicBezTo>
                  <a:cubicBezTo>
                    <a:pt x="560" y="320"/>
                    <a:pt x="739" y="249"/>
                    <a:pt x="656" y="82"/>
                  </a:cubicBezTo>
                  <a:cubicBezTo>
                    <a:pt x="623" y="21"/>
                    <a:pt x="585" y="0"/>
                    <a:pt x="5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32"/>
            <p:cNvSpPr/>
            <p:nvPr/>
          </p:nvSpPr>
          <p:spPr>
            <a:xfrm>
              <a:off x="5867975" y="2426625"/>
              <a:ext cx="21475" cy="7200"/>
            </a:xfrm>
            <a:custGeom>
              <a:avLst/>
              <a:gdLst/>
              <a:ahLst/>
              <a:cxnLst/>
              <a:rect l="l" t="t" r="r" b="b"/>
              <a:pathLst>
                <a:path w="859" h="288" extrusionOk="0">
                  <a:moveTo>
                    <a:pt x="72" y="0"/>
                  </a:moveTo>
                  <a:cubicBezTo>
                    <a:pt x="1" y="36"/>
                    <a:pt x="13" y="84"/>
                    <a:pt x="72" y="131"/>
                  </a:cubicBezTo>
                  <a:cubicBezTo>
                    <a:pt x="170" y="260"/>
                    <a:pt x="293" y="288"/>
                    <a:pt x="422" y="288"/>
                  </a:cubicBezTo>
                  <a:cubicBezTo>
                    <a:pt x="521" y="288"/>
                    <a:pt x="623" y="271"/>
                    <a:pt x="720" y="271"/>
                  </a:cubicBezTo>
                  <a:cubicBezTo>
                    <a:pt x="743" y="271"/>
                    <a:pt x="765" y="272"/>
                    <a:pt x="787" y="274"/>
                  </a:cubicBezTo>
                  <a:cubicBezTo>
                    <a:pt x="834" y="250"/>
                    <a:pt x="858" y="203"/>
                    <a:pt x="846" y="143"/>
                  </a:cubicBezTo>
                  <a:cubicBezTo>
                    <a:pt x="787" y="84"/>
                    <a:pt x="715" y="60"/>
                    <a:pt x="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32"/>
            <p:cNvSpPr/>
            <p:nvPr/>
          </p:nvSpPr>
          <p:spPr>
            <a:xfrm>
              <a:off x="5354525" y="2511725"/>
              <a:ext cx="17575" cy="11050"/>
            </a:xfrm>
            <a:custGeom>
              <a:avLst/>
              <a:gdLst/>
              <a:ahLst/>
              <a:cxnLst/>
              <a:rect l="l" t="t" r="r" b="b"/>
              <a:pathLst>
                <a:path w="703" h="442" extrusionOk="0">
                  <a:moveTo>
                    <a:pt x="166" y="0"/>
                  </a:moveTo>
                  <a:cubicBezTo>
                    <a:pt x="91" y="0"/>
                    <a:pt x="48" y="70"/>
                    <a:pt x="12" y="132"/>
                  </a:cubicBezTo>
                  <a:cubicBezTo>
                    <a:pt x="1" y="240"/>
                    <a:pt x="24" y="323"/>
                    <a:pt x="108" y="418"/>
                  </a:cubicBezTo>
                  <a:cubicBezTo>
                    <a:pt x="251" y="430"/>
                    <a:pt x="382" y="430"/>
                    <a:pt x="536" y="442"/>
                  </a:cubicBezTo>
                  <a:cubicBezTo>
                    <a:pt x="584" y="347"/>
                    <a:pt x="703" y="240"/>
                    <a:pt x="501" y="144"/>
                  </a:cubicBezTo>
                  <a:cubicBezTo>
                    <a:pt x="465" y="109"/>
                    <a:pt x="417" y="61"/>
                    <a:pt x="370" y="49"/>
                  </a:cubicBezTo>
                  <a:cubicBezTo>
                    <a:pt x="322" y="49"/>
                    <a:pt x="298" y="49"/>
                    <a:pt x="251" y="25"/>
                  </a:cubicBezTo>
                  <a:cubicBezTo>
                    <a:pt x="218" y="8"/>
                    <a:pt x="190"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32"/>
            <p:cNvSpPr/>
            <p:nvPr/>
          </p:nvSpPr>
          <p:spPr>
            <a:xfrm>
              <a:off x="5399775" y="2368975"/>
              <a:ext cx="25025" cy="7950"/>
            </a:xfrm>
            <a:custGeom>
              <a:avLst/>
              <a:gdLst/>
              <a:ahLst/>
              <a:cxnLst/>
              <a:rect l="l" t="t" r="r" b="b"/>
              <a:pathLst>
                <a:path w="1001" h="318" extrusionOk="0">
                  <a:moveTo>
                    <a:pt x="378" y="0"/>
                  </a:moveTo>
                  <a:cubicBezTo>
                    <a:pt x="252" y="0"/>
                    <a:pt x="125" y="7"/>
                    <a:pt x="0" y="20"/>
                  </a:cubicBezTo>
                  <a:lnTo>
                    <a:pt x="0" y="294"/>
                  </a:lnTo>
                  <a:cubicBezTo>
                    <a:pt x="48" y="318"/>
                    <a:pt x="84" y="318"/>
                    <a:pt x="119" y="318"/>
                  </a:cubicBezTo>
                  <a:cubicBezTo>
                    <a:pt x="219" y="176"/>
                    <a:pt x="356" y="155"/>
                    <a:pt x="498" y="155"/>
                  </a:cubicBezTo>
                  <a:cubicBezTo>
                    <a:pt x="559" y="155"/>
                    <a:pt x="622" y="159"/>
                    <a:pt x="683" y="159"/>
                  </a:cubicBezTo>
                  <a:cubicBezTo>
                    <a:pt x="800" y="159"/>
                    <a:pt x="913" y="144"/>
                    <a:pt x="1000" y="56"/>
                  </a:cubicBezTo>
                  <a:cubicBezTo>
                    <a:pt x="799" y="19"/>
                    <a:pt x="589" y="0"/>
                    <a:pt x="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32"/>
            <p:cNvSpPr/>
            <p:nvPr/>
          </p:nvSpPr>
          <p:spPr>
            <a:xfrm>
              <a:off x="5480725" y="2426625"/>
              <a:ext cx="19675" cy="6875"/>
            </a:xfrm>
            <a:custGeom>
              <a:avLst/>
              <a:gdLst/>
              <a:ahLst/>
              <a:cxnLst/>
              <a:rect l="l" t="t" r="r" b="b"/>
              <a:pathLst>
                <a:path w="787" h="275" extrusionOk="0">
                  <a:moveTo>
                    <a:pt x="501" y="0"/>
                  </a:moveTo>
                  <a:cubicBezTo>
                    <a:pt x="358" y="12"/>
                    <a:pt x="203" y="12"/>
                    <a:pt x="72" y="24"/>
                  </a:cubicBezTo>
                  <a:cubicBezTo>
                    <a:pt x="1" y="95"/>
                    <a:pt x="1" y="179"/>
                    <a:pt x="72" y="250"/>
                  </a:cubicBezTo>
                  <a:cubicBezTo>
                    <a:pt x="310" y="250"/>
                    <a:pt x="548" y="262"/>
                    <a:pt x="787" y="274"/>
                  </a:cubicBezTo>
                  <a:cubicBezTo>
                    <a:pt x="691" y="179"/>
                    <a:pt x="596" y="84"/>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32"/>
            <p:cNvSpPr/>
            <p:nvPr/>
          </p:nvSpPr>
          <p:spPr>
            <a:xfrm>
              <a:off x="5219100" y="2364700"/>
              <a:ext cx="12525" cy="12825"/>
            </a:xfrm>
            <a:custGeom>
              <a:avLst/>
              <a:gdLst/>
              <a:ahLst/>
              <a:cxnLst/>
              <a:rect l="l" t="t" r="r" b="b"/>
              <a:pathLst>
                <a:path w="501" h="513" extrusionOk="0">
                  <a:moveTo>
                    <a:pt x="322" y="0"/>
                  </a:moveTo>
                  <a:cubicBezTo>
                    <a:pt x="174" y="0"/>
                    <a:pt x="138" y="211"/>
                    <a:pt x="48" y="310"/>
                  </a:cubicBezTo>
                  <a:cubicBezTo>
                    <a:pt x="0" y="394"/>
                    <a:pt x="0" y="453"/>
                    <a:pt x="72" y="513"/>
                  </a:cubicBezTo>
                  <a:cubicBezTo>
                    <a:pt x="167" y="477"/>
                    <a:pt x="238" y="453"/>
                    <a:pt x="322" y="417"/>
                  </a:cubicBezTo>
                  <a:cubicBezTo>
                    <a:pt x="405" y="310"/>
                    <a:pt x="465" y="191"/>
                    <a:pt x="500" y="72"/>
                  </a:cubicBezTo>
                  <a:cubicBezTo>
                    <a:pt x="426" y="21"/>
                    <a:pt x="369" y="0"/>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32"/>
            <p:cNvSpPr/>
            <p:nvPr/>
          </p:nvSpPr>
          <p:spPr>
            <a:xfrm>
              <a:off x="5794175" y="2502475"/>
              <a:ext cx="11625" cy="12825"/>
            </a:xfrm>
            <a:custGeom>
              <a:avLst/>
              <a:gdLst/>
              <a:ahLst/>
              <a:cxnLst/>
              <a:rect l="l" t="t" r="r" b="b"/>
              <a:pathLst>
                <a:path w="465" h="513" extrusionOk="0">
                  <a:moveTo>
                    <a:pt x="291" y="0"/>
                  </a:moveTo>
                  <a:cubicBezTo>
                    <a:pt x="195" y="0"/>
                    <a:pt x="100" y="83"/>
                    <a:pt x="0" y="121"/>
                  </a:cubicBezTo>
                  <a:cubicBezTo>
                    <a:pt x="0" y="217"/>
                    <a:pt x="24" y="312"/>
                    <a:pt x="24" y="419"/>
                  </a:cubicBezTo>
                  <a:cubicBezTo>
                    <a:pt x="114" y="442"/>
                    <a:pt x="200" y="512"/>
                    <a:pt x="287" y="512"/>
                  </a:cubicBezTo>
                  <a:cubicBezTo>
                    <a:pt x="338" y="512"/>
                    <a:pt x="388" y="489"/>
                    <a:pt x="441" y="419"/>
                  </a:cubicBezTo>
                  <a:cubicBezTo>
                    <a:pt x="441" y="336"/>
                    <a:pt x="464" y="252"/>
                    <a:pt x="453" y="181"/>
                  </a:cubicBezTo>
                  <a:lnTo>
                    <a:pt x="453" y="98"/>
                  </a:lnTo>
                  <a:cubicBezTo>
                    <a:pt x="397" y="26"/>
                    <a:pt x="344" y="0"/>
                    <a:pt x="2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32"/>
            <p:cNvSpPr/>
            <p:nvPr/>
          </p:nvSpPr>
          <p:spPr>
            <a:xfrm>
              <a:off x="5682300" y="2441500"/>
              <a:ext cx="19025" cy="8975"/>
            </a:xfrm>
            <a:custGeom>
              <a:avLst/>
              <a:gdLst/>
              <a:ahLst/>
              <a:cxnLst/>
              <a:rect l="l" t="t" r="r" b="b"/>
              <a:pathLst>
                <a:path w="761" h="359" extrusionOk="0">
                  <a:moveTo>
                    <a:pt x="748" y="1"/>
                  </a:moveTo>
                  <a:cubicBezTo>
                    <a:pt x="591" y="53"/>
                    <a:pt x="434" y="124"/>
                    <a:pt x="253" y="124"/>
                  </a:cubicBezTo>
                  <a:cubicBezTo>
                    <a:pt x="228" y="124"/>
                    <a:pt x="203" y="122"/>
                    <a:pt x="177" y="120"/>
                  </a:cubicBezTo>
                  <a:lnTo>
                    <a:pt x="177" y="120"/>
                  </a:lnTo>
                  <a:cubicBezTo>
                    <a:pt x="188" y="200"/>
                    <a:pt x="0" y="358"/>
                    <a:pt x="202" y="358"/>
                  </a:cubicBezTo>
                  <a:cubicBezTo>
                    <a:pt x="209" y="358"/>
                    <a:pt x="216" y="358"/>
                    <a:pt x="225" y="358"/>
                  </a:cubicBezTo>
                  <a:cubicBezTo>
                    <a:pt x="265" y="352"/>
                    <a:pt x="307" y="351"/>
                    <a:pt x="349" y="351"/>
                  </a:cubicBezTo>
                  <a:cubicBezTo>
                    <a:pt x="376" y="351"/>
                    <a:pt x="404" y="352"/>
                    <a:pt x="431" y="352"/>
                  </a:cubicBezTo>
                  <a:cubicBezTo>
                    <a:pt x="544" y="352"/>
                    <a:pt x="657" y="344"/>
                    <a:pt x="760" y="262"/>
                  </a:cubicBezTo>
                  <a:cubicBezTo>
                    <a:pt x="760" y="179"/>
                    <a:pt x="748" y="84"/>
                    <a:pt x="7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32"/>
            <p:cNvSpPr/>
            <p:nvPr/>
          </p:nvSpPr>
          <p:spPr>
            <a:xfrm>
              <a:off x="5642050" y="2510850"/>
              <a:ext cx="19075" cy="7000"/>
            </a:xfrm>
            <a:custGeom>
              <a:avLst/>
              <a:gdLst/>
              <a:ahLst/>
              <a:cxnLst/>
              <a:rect l="l" t="t" r="r" b="b"/>
              <a:pathLst>
                <a:path w="763" h="280" extrusionOk="0">
                  <a:moveTo>
                    <a:pt x="294" y="1"/>
                  </a:moveTo>
                  <a:cubicBezTo>
                    <a:pt x="222" y="1"/>
                    <a:pt x="149" y="18"/>
                    <a:pt x="72" y="60"/>
                  </a:cubicBezTo>
                  <a:cubicBezTo>
                    <a:pt x="1" y="108"/>
                    <a:pt x="1" y="155"/>
                    <a:pt x="72" y="203"/>
                  </a:cubicBezTo>
                  <a:cubicBezTo>
                    <a:pt x="182" y="246"/>
                    <a:pt x="289" y="279"/>
                    <a:pt x="403" y="279"/>
                  </a:cubicBezTo>
                  <a:cubicBezTo>
                    <a:pt x="513" y="279"/>
                    <a:pt x="629" y="249"/>
                    <a:pt x="763" y="167"/>
                  </a:cubicBezTo>
                  <a:cubicBezTo>
                    <a:pt x="593" y="79"/>
                    <a:pt x="446"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32"/>
            <p:cNvSpPr/>
            <p:nvPr/>
          </p:nvSpPr>
          <p:spPr>
            <a:xfrm>
              <a:off x="5621825" y="2419750"/>
              <a:ext cx="22050" cy="6975"/>
            </a:xfrm>
            <a:custGeom>
              <a:avLst/>
              <a:gdLst/>
              <a:ahLst/>
              <a:cxnLst/>
              <a:rect l="l" t="t" r="r" b="b"/>
              <a:pathLst>
                <a:path w="882" h="279" extrusionOk="0">
                  <a:moveTo>
                    <a:pt x="381" y="0"/>
                  </a:moveTo>
                  <a:cubicBezTo>
                    <a:pt x="350" y="0"/>
                    <a:pt x="319" y="4"/>
                    <a:pt x="286" y="13"/>
                  </a:cubicBezTo>
                  <a:cubicBezTo>
                    <a:pt x="227" y="120"/>
                    <a:pt x="108" y="132"/>
                    <a:pt x="0" y="156"/>
                  </a:cubicBezTo>
                  <a:cubicBezTo>
                    <a:pt x="128" y="256"/>
                    <a:pt x="264" y="279"/>
                    <a:pt x="403" y="279"/>
                  </a:cubicBezTo>
                  <a:cubicBezTo>
                    <a:pt x="513" y="279"/>
                    <a:pt x="624" y="265"/>
                    <a:pt x="735" y="265"/>
                  </a:cubicBezTo>
                  <a:cubicBezTo>
                    <a:pt x="784" y="265"/>
                    <a:pt x="833" y="267"/>
                    <a:pt x="881" y="275"/>
                  </a:cubicBezTo>
                  <a:cubicBezTo>
                    <a:pt x="881" y="216"/>
                    <a:pt x="870" y="168"/>
                    <a:pt x="870" y="109"/>
                  </a:cubicBezTo>
                  <a:cubicBezTo>
                    <a:pt x="862" y="109"/>
                    <a:pt x="856" y="109"/>
                    <a:pt x="849" y="109"/>
                  </a:cubicBezTo>
                  <a:cubicBezTo>
                    <a:pt x="686" y="109"/>
                    <a:pt x="545" y="0"/>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32"/>
            <p:cNvSpPr/>
            <p:nvPr/>
          </p:nvSpPr>
          <p:spPr>
            <a:xfrm>
              <a:off x="5622725" y="2510900"/>
              <a:ext cx="21150" cy="5050"/>
            </a:xfrm>
            <a:custGeom>
              <a:avLst/>
              <a:gdLst/>
              <a:ahLst/>
              <a:cxnLst/>
              <a:rect l="l" t="t" r="r" b="b"/>
              <a:pathLst>
                <a:path w="846" h="202" extrusionOk="0">
                  <a:moveTo>
                    <a:pt x="299" y="0"/>
                  </a:moveTo>
                  <a:cubicBezTo>
                    <a:pt x="202" y="0"/>
                    <a:pt x="103" y="23"/>
                    <a:pt x="0" y="94"/>
                  </a:cubicBezTo>
                  <a:cubicBezTo>
                    <a:pt x="149" y="183"/>
                    <a:pt x="295" y="201"/>
                    <a:pt x="436" y="201"/>
                  </a:cubicBezTo>
                  <a:cubicBezTo>
                    <a:pt x="530" y="201"/>
                    <a:pt x="623" y="193"/>
                    <a:pt x="713" y="193"/>
                  </a:cubicBezTo>
                  <a:cubicBezTo>
                    <a:pt x="757" y="193"/>
                    <a:pt x="802" y="195"/>
                    <a:pt x="845" y="201"/>
                  </a:cubicBezTo>
                  <a:lnTo>
                    <a:pt x="845" y="58"/>
                  </a:lnTo>
                  <a:cubicBezTo>
                    <a:pt x="819" y="63"/>
                    <a:pt x="793" y="65"/>
                    <a:pt x="766" y="65"/>
                  </a:cubicBezTo>
                  <a:cubicBezTo>
                    <a:pt x="617" y="65"/>
                    <a:pt x="462"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32"/>
            <p:cNvSpPr/>
            <p:nvPr/>
          </p:nvSpPr>
          <p:spPr>
            <a:xfrm>
              <a:off x="5633125" y="2376000"/>
              <a:ext cx="26825" cy="4325"/>
            </a:xfrm>
            <a:custGeom>
              <a:avLst/>
              <a:gdLst/>
              <a:ahLst/>
              <a:cxnLst/>
              <a:rect l="l" t="t" r="r" b="b"/>
              <a:pathLst>
                <a:path w="1073" h="173" extrusionOk="0">
                  <a:moveTo>
                    <a:pt x="459" y="1"/>
                  </a:moveTo>
                  <a:cubicBezTo>
                    <a:pt x="297" y="1"/>
                    <a:pt x="141" y="26"/>
                    <a:pt x="1" y="144"/>
                  </a:cubicBezTo>
                  <a:cubicBezTo>
                    <a:pt x="20" y="164"/>
                    <a:pt x="40" y="173"/>
                    <a:pt x="64" y="173"/>
                  </a:cubicBezTo>
                  <a:cubicBezTo>
                    <a:pt x="83" y="173"/>
                    <a:pt x="105" y="167"/>
                    <a:pt x="132" y="156"/>
                  </a:cubicBezTo>
                  <a:cubicBezTo>
                    <a:pt x="429" y="156"/>
                    <a:pt x="715" y="144"/>
                    <a:pt x="1013" y="144"/>
                  </a:cubicBezTo>
                  <a:cubicBezTo>
                    <a:pt x="1072" y="85"/>
                    <a:pt x="1072" y="37"/>
                    <a:pt x="1013" y="1"/>
                  </a:cubicBezTo>
                  <a:cubicBezTo>
                    <a:pt x="952" y="12"/>
                    <a:pt x="891" y="15"/>
                    <a:pt x="830" y="15"/>
                  </a:cubicBezTo>
                  <a:cubicBezTo>
                    <a:pt x="706" y="15"/>
                    <a:pt x="581" y="1"/>
                    <a:pt x="4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32"/>
            <p:cNvSpPr/>
            <p:nvPr/>
          </p:nvSpPr>
          <p:spPr>
            <a:xfrm>
              <a:off x="5803100" y="2504900"/>
              <a:ext cx="19375" cy="10575"/>
            </a:xfrm>
            <a:custGeom>
              <a:avLst/>
              <a:gdLst/>
              <a:ahLst/>
              <a:cxnLst/>
              <a:rect l="l" t="t" r="r" b="b"/>
              <a:pathLst>
                <a:path w="775" h="423" extrusionOk="0">
                  <a:moveTo>
                    <a:pt x="107" y="1"/>
                  </a:moveTo>
                  <a:lnTo>
                    <a:pt x="96" y="36"/>
                  </a:lnTo>
                  <a:cubicBezTo>
                    <a:pt x="0" y="203"/>
                    <a:pt x="143" y="227"/>
                    <a:pt x="226" y="298"/>
                  </a:cubicBezTo>
                  <a:cubicBezTo>
                    <a:pt x="267" y="379"/>
                    <a:pt x="319" y="422"/>
                    <a:pt x="378" y="422"/>
                  </a:cubicBezTo>
                  <a:cubicBezTo>
                    <a:pt x="423" y="422"/>
                    <a:pt x="473" y="397"/>
                    <a:pt x="524" y="346"/>
                  </a:cubicBezTo>
                  <a:cubicBezTo>
                    <a:pt x="453" y="203"/>
                    <a:pt x="774" y="227"/>
                    <a:pt x="679" y="48"/>
                  </a:cubicBezTo>
                  <a:lnTo>
                    <a:pt x="6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32"/>
            <p:cNvSpPr/>
            <p:nvPr/>
          </p:nvSpPr>
          <p:spPr>
            <a:xfrm>
              <a:off x="5666175" y="2512900"/>
              <a:ext cx="11025" cy="6600"/>
            </a:xfrm>
            <a:custGeom>
              <a:avLst/>
              <a:gdLst/>
              <a:ahLst/>
              <a:cxnLst/>
              <a:rect l="l" t="t" r="r" b="b"/>
              <a:pathLst>
                <a:path w="441" h="264" extrusionOk="0">
                  <a:moveTo>
                    <a:pt x="225" y="1"/>
                  </a:moveTo>
                  <a:cubicBezTo>
                    <a:pt x="199" y="1"/>
                    <a:pt x="172" y="5"/>
                    <a:pt x="143" y="14"/>
                  </a:cubicBezTo>
                  <a:cubicBezTo>
                    <a:pt x="60" y="38"/>
                    <a:pt x="0" y="97"/>
                    <a:pt x="48" y="181"/>
                  </a:cubicBezTo>
                  <a:cubicBezTo>
                    <a:pt x="96" y="264"/>
                    <a:pt x="215" y="264"/>
                    <a:pt x="298" y="264"/>
                  </a:cubicBezTo>
                  <a:cubicBezTo>
                    <a:pt x="358" y="264"/>
                    <a:pt x="441" y="252"/>
                    <a:pt x="417" y="145"/>
                  </a:cubicBezTo>
                  <a:cubicBezTo>
                    <a:pt x="372" y="45"/>
                    <a:pt x="306"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32"/>
            <p:cNvSpPr/>
            <p:nvPr/>
          </p:nvSpPr>
          <p:spPr>
            <a:xfrm>
              <a:off x="5337850" y="2514200"/>
              <a:ext cx="18775" cy="8575"/>
            </a:xfrm>
            <a:custGeom>
              <a:avLst/>
              <a:gdLst/>
              <a:ahLst/>
              <a:cxnLst/>
              <a:rect l="l" t="t" r="r" b="b"/>
              <a:pathLst>
                <a:path w="751" h="343" extrusionOk="0">
                  <a:moveTo>
                    <a:pt x="492" y="0"/>
                  </a:moveTo>
                  <a:cubicBezTo>
                    <a:pt x="395" y="0"/>
                    <a:pt x="297" y="30"/>
                    <a:pt x="203" y="93"/>
                  </a:cubicBezTo>
                  <a:cubicBezTo>
                    <a:pt x="156" y="93"/>
                    <a:pt x="96" y="93"/>
                    <a:pt x="72" y="129"/>
                  </a:cubicBezTo>
                  <a:cubicBezTo>
                    <a:pt x="1" y="188"/>
                    <a:pt x="37" y="212"/>
                    <a:pt x="120" y="224"/>
                  </a:cubicBezTo>
                  <a:cubicBezTo>
                    <a:pt x="275" y="248"/>
                    <a:pt x="477" y="188"/>
                    <a:pt x="608" y="343"/>
                  </a:cubicBezTo>
                  <a:cubicBezTo>
                    <a:pt x="668" y="331"/>
                    <a:pt x="715" y="331"/>
                    <a:pt x="751" y="331"/>
                  </a:cubicBezTo>
                  <a:lnTo>
                    <a:pt x="751" y="69"/>
                  </a:lnTo>
                  <a:cubicBezTo>
                    <a:pt x="667" y="24"/>
                    <a:pt x="580" y="0"/>
                    <a:pt x="4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32"/>
            <p:cNvSpPr/>
            <p:nvPr/>
          </p:nvSpPr>
          <p:spPr>
            <a:xfrm>
              <a:off x="5302725" y="2491475"/>
              <a:ext cx="15800" cy="11375"/>
            </a:xfrm>
            <a:custGeom>
              <a:avLst/>
              <a:gdLst/>
              <a:ahLst/>
              <a:cxnLst/>
              <a:rect l="l" t="t" r="r" b="b"/>
              <a:pathLst>
                <a:path w="632" h="455" extrusionOk="0">
                  <a:moveTo>
                    <a:pt x="436" y="0"/>
                  </a:moveTo>
                  <a:cubicBezTo>
                    <a:pt x="284" y="0"/>
                    <a:pt x="126" y="14"/>
                    <a:pt x="1" y="121"/>
                  </a:cubicBezTo>
                  <a:cubicBezTo>
                    <a:pt x="13" y="204"/>
                    <a:pt x="72" y="240"/>
                    <a:pt x="156" y="252"/>
                  </a:cubicBezTo>
                  <a:cubicBezTo>
                    <a:pt x="215" y="288"/>
                    <a:pt x="251" y="335"/>
                    <a:pt x="310" y="383"/>
                  </a:cubicBezTo>
                  <a:cubicBezTo>
                    <a:pt x="334" y="430"/>
                    <a:pt x="358" y="454"/>
                    <a:pt x="382" y="454"/>
                  </a:cubicBezTo>
                  <a:cubicBezTo>
                    <a:pt x="406" y="454"/>
                    <a:pt x="429" y="430"/>
                    <a:pt x="453" y="383"/>
                  </a:cubicBezTo>
                  <a:cubicBezTo>
                    <a:pt x="453" y="240"/>
                    <a:pt x="513" y="157"/>
                    <a:pt x="632" y="97"/>
                  </a:cubicBezTo>
                  <a:cubicBezTo>
                    <a:pt x="608" y="61"/>
                    <a:pt x="596" y="26"/>
                    <a:pt x="584" y="2"/>
                  </a:cubicBezTo>
                  <a:cubicBezTo>
                    <a:pt x="537" y="2"/>
                    <a:pt x="487" y="0"/>
                    <a:pt x="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32"/>
            <p:cNvSpPr/>
            <p:nvPr/>
          </p:nvSpPr>
          <p:spPr>
            <a:xfrm>
              <a:off x="5403350" y="2376600"/>
              <a:ext cx="26800" cy="2725"/>
            </a:xfrm>
            <a:custGeom>
              <a:avLst/>
              <a:gdLst/>
              <a:ahLst/>
              <a:cxnLst/>
              <a:rect l="l" t="t" r="r" b="b"/>
              <a:pathLst>
                <a:path w="1072" h="109" extrusionOk="0">
                  <a:moveTo>
                    <a:pt x="0" y="1"/>
                  </a:moveTo>
                  <a:cubicBezTo>
                    <a:pt x="164" y="78"/>
                    <a:pt x="328" y="109"/>
                    <a:pt x="492" y="109"/>
                  </a:cubicBezTo>
                  <a:cubicBezTo>
                    <a:pt x="685" y="109"/>
                    <a:pt x="879" y="65"/>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32"/>
            <p:cNvSpPr/>
            <p:nvPr/>
          </p:nvSpPr>
          <p:spPr>
            <a:xfrm>
              <a:off x="5342325" y="2510250"/>
              <a:ext cx="18175" cy="6000"/>
            </a:xfrm>
            <a:custGeom>
              <a:avLst/>
              <a:gdLst/>
              <a:ahLst/>
              <a:cxnLst/>
              <a:rect l="l" t="t" r="r" b="b"/>
              <a:pathLst>
                <a:path w="727" h="240" extrusionOk="0">
                  <a:moveTo>
                    <a:pt x="510" y="1"/>
                  </a:moveTo>
                  <a:cubicBezTo>
                    <a:pt x="361" y="1"/>
                    <a:pt x="215" y="118"/>
                    <a:pt x="70" y="118"/>
                  </a:cubicBezTo>
                  <a:cubicBezTo>
                    <a:pt x="47" y="118"/>
                    <a:pt x="24" y="115"/>
                    <a:pt x="0" y="108"/>
                  </a:cubicBezTo>
                  <a:lnTo>
                    <a:pt x="0" y="108"/>
                  </a:lnTo>
                  <a:cubicBezTo>
                    <a:pt x="0" y="144"/>
                    <a:pt x="0" y="191"/>
                    <a:pt x="12" y="239"/>
                  </a:cubicBezTo>
                  <a:cubicBezTo>
                    <a:pt x="203" y="239"/>
                    <a:pt x="381" y="227"/>
                    <a:pt x="572" y="227"/>
                  </a:cubicBezTo>
                  <a:cubicBezTo>
                    <a:pt x="631" y="179"/>
                    <a:pt x="679" y="132"/>
                    <a:pt x="727" y="108"/>
                  </a:cubicBezTo>
                  <a:cubicBezTo>
                    <a:pt x="653" y="28"/>
                    <a:pt x="581" y="1"/>
                    <a:pt x="5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32"/>
            <p:cNvSpPr/>
            <p:nvPr/>
          </p:nvSpPr>
          <p:spPr>
            <a:xfrm>
              <a:off x="5564075" y="2429600"/>
              <a:ext cx="9850" cy="6300"/>
            </a:xfrm>
            <a:custGeom>
              <a:avLst/>
              <a:gdLst/>
              <a:ahLst/>
              <a:cxnLst/>
              <a:rect l="l" t="t" r="r" b="b"/>
              <a:pathLst>
                <a:path w="394" h="252" extrusionOk="0">
                  <a:moveTo>
                    <a:pt x="203" y="12"/>
                  </a:moveTo>
                  <a:cubicBezTo>
                    <a:pt x="120" y="24"/>
                    <a:pt x="1" y="0"/>
                    <a:pt x="1" y="96"/>
                  </a:cubicBezTo>
                  <a:cubicBezTo>
                    <a:pt x="1" y="194"/>
                    <a:pt x="70" y="252"/>
                    <a:pt x="164" y="252"/>
                  </a:cubicBezTo>
                  <a:cubicBezTo>
                    <a:pt x="173" y="252"/>
                    <a:pt x="182" y="251"/>
                    <a:pt x="191" y="250"/>
                  </a:cubicBezTo>
                  <a:cubicBezTo>
                    <a:pt x="251" y="250"/>
                    <a:pt x="334" y="203"/>
                    <a:pt x="358" y="155"/>
                  </a:cubicBezTo>
                  <a:cubicBezTo>
                    <a:pt x="393" y="24"/>
                    <a:pt x="274" y="24"/>
                    <a:pt x="203"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32"/>
            <p:cNvSpPr/>
            <p:nvPr/>
          </p:nvSpPr>
          <p:spPr>
            <a:xfrm>
              <a:off x="5572400" y="2613400"/>
              <a:ext cx="22350" cy="3500"/>
            </a:xfrm>
            <a:custGeom>
              <a:avLst/>
              <a:gdLst/>
              <a:ahLst/>
              <a:cxnLst/>
              <a:rect l="l" t="t" r="r" b="b"/>
              <a:pathLst>
                <a:path w="894" h="140" extrusionOk="0">
                  <a:moveTo>
                    <a:pt x="426" y="0"/>
                  </a:moveTo>
                  <a:cubicBezTo>
                    <a:pt x="284" y="0"/>
                    <a:pt x="140" y="19"/>
                    <a:pt x="1" y="30"/>
                  </a:cubicBezTo>
                  <a:cubicBezTo>
                    <a:pt x="131" y="117"/>
                    <a:pt x="266" y="139"/>
                    <a:pt x="402" y="139"/>
                  </a:cubicBezTo>
                  <a:cubicBezTo>
                    <a:pt x="551" y="139"/>
                    <a:pt x="702" y="113"/>
                    <a:pt x="850" y="113"/>
                  </a:cubicBezTo>
                  <a:cubicBezTo>
                    <a:pt x="864" y="113"/>
                    <a:pt x="879" y="113"/>
                    <a:pt x="894" y="114"/>
                  </a:cubicBezTo>
                  <a:cubicBezTo>
                    <a:pt x="748" y="25"/>
                    <a:pt x="589" y="0"/>
                    <a:pt x="4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32"/>
            <p:cNvSpPr/>
            <p:nvPr/>
          </p:nvSpPr>
          <p:spPr>
            <a:xfrm>
              <a:off x="5805175" y="2369500"/>
              <a:ext cx="14025" cy="9100"/>
            </a:xfrm>
            <a:custGeom>
              <a:avLst/>
              <a:gdLst/>
              <a:ahLst/>
              <a:cxnLst/>
              <a:rect l="l" t="t" r="r" b="b"/>
              <a:pathLst>
                <a:path w="561" h="364" extrusionOk="0">
                  <a:moveTo>
                    <a:pt x="263" y="1"/>
                  </a:moveTo>
                  <a:cubicBezTo>
                    <a:pt x="181" y="1"/>
                    <a:pt x="97" y="30"/>
                    <a:pt x="13" y="83"/>
                  </a:cubicBezTo>
                  <a:cubicBezTo>
                    <a:pt x="1" y="106"/>
                    <a:pt x="1" y="118"/>
                    <a:pt x="13" y="154"/>
                  </a:cubicBezTo>
                  <a:lnTo>
                    <a:pt x="13" y="273"/>
                  </a:lnTo>
                  <a:cubicBezTo>
                    <a:pt x="120" y="285"/>
                    <a:pt x="215" y="321"/>
                    <a:pt x="322" y="345"/>
                  </a:cubicBezTo>
                  <a:cubicBezTo>
                    <a:pt x="361" y="358"/>
                    <a:pt x="394" y="364"/>
                    <a:pt x="423" y="364"/>
                  </a:cubicBezTo>
                  <a:cubicBezTo>
                    <a:pt x="524" y="364"/>
                    <a:pt x="560" y="284"/>
                    <a:pt x="560" y="154"/>
                  </a:cubicBezTo>
                  <a:cubicBezTo>
                    <a:pt x="467" y="48"/>
                    <a:pt x="367"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32"/>
            <p:cNvSpPr/>
            <p:nvPr/>
          </p:nvSpPr>
          <p:spPr>
            <a:xfrm>
              <a:off x="5980800" y="2567100"/>
              <a:ext cx="10725" cy="10125"/>
            </a:xfrm>
            <a:custGeom>
              <a:avLst/>
              <a:gdLst/>
              <a:ahLst/>
              <a:cxnLst/>
              <a:rect l="l" t="t" r="r" b="b"/>
              <a:pathLst>
                <a:path w="429" h="405" extrusionOk="0">
                  <a:moveTo>
                    <a:pt x="274" y="1"/>
                  </a:moveTo>
                  <a:cubicBezTo>
                    <a:pt x="155" y="61"/>
                    <a:pt x="0" y="108"/>
                    <a:pt x="72" y="287"/>
                  </a:cubicBezTo>
                  <a:cubicBezTo>
                    <a:pt x="106" y="384"/>
                    <a:pt x="178" y="404"/>
                    <a:pt x="257" y="404"/>
                  </a:cubicBezTo>
                  <a:cubicBezTo>
                    <a:pt x="314" y="404"/>
                    <a:pt x="374" y="394"/>
                    <a:pt x="429" y="394"/>
                  </a:cubicBezTo>
                  <a:cubicBezTo>
                    <a:pt x="381" y="299"/>
                    <a:pt x="334" y="191"/>
                    <a:pt x="298" y="108"/>
                  </a:cubicBezTo>
                  <a:cubicBezTo>
                    <a:pt x="298" y="72"/>
                    <a:pt x="274" y="37"/>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32"/>
            <p:cNvSpPr/>
            <p:nvPr/>
          </p:nvSpPr>
          <p:spPr>
            <a:xfrm>
              <a:off x="5314050" y="2508800"/>
              <a:ext cx="17875" cy="3575"/>
            </a:xfrm>
            <a:custGeom>
              <a:avLst/>
              <a:gdLst/>
              <a:ahLst/>
              <a:cxnLst/>
              <a:rect l="l" t="t" r="r" b="b"/>
              <a:pathLst>
                <a:path w="715" h="143" extrusionOk="0">
                  <a:moveTo>
                    <a:pt x="381" y="1"/>
                  </a:moveTo>
                  <a:cubicBezTo>
                    <a:pt x="285" y="1"/>
                    <a:pt x="186" y="17"/>
                    <a:pt x="90" y="17"/>
                  </a:cubicBezTo>
                  <a:cubicBezTo>
                    <a:pt x="60" y="17"/>
                    <a:pt x="30" y="16"/>
                    <a:pt x="0" y="11"/>
                  </a:cubicBezTo>
                  <a:lnTo>
                    <a:pt x="0" y="142"/>
                  </a:lnTo>
                  <a:lnTo>
                    <a:pt x="715" y="142"/>
                  </a:lnTo>
                  <a:cubicBezTo>
                    <a:pt x="616" y="27"/>
                    <a:pt x="501" y="1"/>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32"/>
            <p:cNvSpPr/>
            <p:nvPr/>
          </p:nvSpPr>
          <p:spPr>
            <a:xfrm>
              <a:off x="5940900" y="2600125"/>
              <a:ext cx="11925" cy="8975"/>
            </a:xfrm>
            <a:custGeom>
              <a:avLst/>
              <a:gdLst/>
              <a:ahLst/>
              <a:cxnLst/>
              <a:rect l="l" t="t" r="r" b="b"/>
              <a:pathLst>
                <a:path w="477" h="359" extrusionOk="0">
                  <a:moveTo>
                    <a:pt x="242" y="0"/>
                  </a:moveTo>
                  <a:cubicBezTo>
                    <a:pt x="230" y="0"/>
                    <a:pt x="217" y="1"/>
                    <a:pt x="203" y="2"/>
                  </a:cubicBezTo>
                  <a:cubicBezTo>
                    <a:pt x="72" y="2"/>
                    <a:pt x="1" y="85"/>
                    <a:pt x="13" y="228"/>
                  </a:cubicBezTo>
                  <a:cubicBezTo>
                    <a:pt x="120" y="275"/>
                    <a:pt x="203" y="323"/>
                    <a:pt x="310" y="359"/>
                  </a:cubicBezTo>
                  <a:cubicBezTo>
                    <a:pt x="358" y="347"/>
                    <a:pt x="406" y="335"/>
                    <a:pt x="429" y="335"/>
                  </a:cubicBezTo>
                  <a:cubicBezTo>
                    <a:pt x="429" y="299"/>
                    <a:pt x="441" y="275"/>
                    <a:pt x="465" y="240"/>
                  </a:cubicBezTo>
                  <a:cubicBezTo>
                    <a:pt x="476" y="65"/>
                    <a:pt x="386" y="0"/>
                    <a:pt x="2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32"/>
            <p:cNvSpPr/>
            <p:nvPr/>
          </p:nvSpPr>
          <p:spPr>
            <a:xfrm>
              <a:off x="5268200" y="2404525"/>
              <a:ext cx="16400" cy="4850"/>
            </a:xfrm>
            <a:custGeom>
              <a:avLst/>
              <a:gdLst/>
              <a:ahLst/>
              <a:cxnLst/>
              <a:rect l="l" t="t" r="r" b="b"/>
              <a:pathLst>
                <a:path w="656" h="194" extrusionOk="0">
                  <a:moveTo>
                    <a:pt x="357" y="0"/>
                  </a:moveTo>
                  <a:cubicBezTo>
                    <a:pt x="286" y="0"/>
                    <a:pt x="213" y="10"/>
                    <a:pt x="144" y="15"/>
                  </a:cubicBezTo>
                  <a:cubicBezTo>
                    <a:pt x="1" y="27"/>
                    <a:pt x="60" y="134"/>
                    <a:pt x="132" y="194"/>
                  </a:cubicBezTo>
                  <a:cubicBezTo>
                    <a:pt x="310" y="182"/>
                    <a:pt x="477" y="146"/>
                    <a:pt x="656" y="134"/>
                  </a:cubicBezTo>
                  <a:cubicBezTo>
                    <a:pt x="576" y="25"/>
                    <a:pt x="469" y="0"/>
                    <a:pt x="3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32"/>
            <p:cNvSpPr/>
            <p:nvPr/>
          </p:nvSpPr>
          <p:spPr>
            <a:xfrm>
              <a:off x="5490550" y="2501625"/>
              <a:ext cx="8375" cy="6050"/>
            </a:xfrm>
            <a:custGeom>
              <a:avLst/>
              <a:gdLst/>
              <a:ahLst/>
              <a:cxnLst/>
              <a:rect l="l" t="t" r="r" b="b"/>
              <a:pathLst>
                <a:path w="335" h="242" extrusionOk="0">
                  <a:moveTo>
                    <a:pt x="179" y="1"/>
                  </a:moveTo>
                  <a:cubicBezTo>
                    <a:pt x="108" y="13"/>
                    <a:pt x="1" y="13"/>
                    <a:pt x="1" y="155"/>
                  </a:cubicBezTo>
                  <a:cubicBezTo>
                    <a:pt x="21" y="215"/>
                    <a:pt x="74" y="242"/>
                    <a:pt x="126" y="242"/>
                  </a:cubicBezTo>
                  <a:cubicBezTo>
                    <a:pt x="136" y="242"/>
                    <a:pt x="146" y="241"/>
                    <a:pt x="155" y="239"/>
                  </a:cubicBezTo>
                  <a:cubicBezTo>
                    <a:pt x="215" y="227"/>
                    <a:pt x="286" y="167"/>
                    <a:pt x="298" y="120"/>
                  </a:cubicBezTo>
                  <a:cubicBezTo>
                    <a:pt x="334" y="36"/>
                    <a:pt x="263" y="13"/>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32"/>
            <p:cNvSpPr/>
            <p:nvPr/>
          </p:nvSpPr>
          <p:spPr>
            <a:xfrm>
              <a:off x="5708450" y="2505150"/>
              <a:ext cx="14000" cy="5550"/>
            </a:xfrm>
            <a:custGeom>
              <a:avLst/>
              <a:gdLst/>
              <a:ahLst/>
              <a:cxnLst/>
              <a:rect l="l" t="t" r="r" b="b"/>
              <a:pathLst>
                <a:path w="560" h="222" extrusionOk="0">
                  <a:moveTo>
                    <a:pt x="287" y="0"/>
                  </a:moveTo>
                  <a:cubicBezTo>
                    <a:pt x="180" y="0"/>
                    <a:pt x="78" y="29"/>
                    <a:pt x="0" y="145"/>
                  </a:cubicBezTo>
                  <a:cubicBezTo>
                    <a:pt x="33" y="203"/>
                    <a:pt x="69" y="222"/>
                    <a:pt x="104" y="222"/>
                  </a:cubicBezTo>
                  <a:cubicBezTo>
                    <a:pt x="158" y="222"/>
                    <a:pt x="212" y="179"/>
                    <a:pt x="262" y="157"/>
                  </a:cubicBezTo>
                  <a:cubicBezTo>
                    <a:pt x="369" y="145"/>
                    <a:pt x="488" y="133"/>
                    <a:pt x="560" y="26"/>
                  </a:cubicBezTo>
                  <a:cubicBezTo>
                    <a:pt x="472" y="21"/>
                    <a:pt x="378"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32"/>
            <p:cNvSpPr/>
            <p:nvPr/>
          </p:nvSpPr>
          <p:spPr>
            <a:xfrm>
              <a:off x="5471200" y="2426425"/>
              <a:ext cx="11350" cy="6975"/>
            </a:xfrm>
            <a:custGeom>
              <a:avLst/>
              <a:gdLst/>
              <a:ahLst/>
              <a:cxnLst/>
              <a:rect l="l" t="t" r="r" b="b"/>
              <a:pathLst>
                <a:path w="454" h="279" extrusionOk="0">
                  <a:moveTo>
                    <a:pt x="279" y="0"/>
                  </a:moveTo>
                  <a:cubicBezTo>
                    <a:pt x="189" y="0"/>
                    <a:pt x="105" y="22"/>
                    <a:pt x="25" y="44"/>
                  </a:cubicBezTo>
                  <a:lnTo>
                    <a:pt x="1" y="103"/>
                  </a:lnTo>
                  <a:cubicBezTo>
                    <a:pt x="25" y="139"/>
                    <a:pt x="37" y="163"/>
                    <a:pt x="37" y="199"/>
                  </a:cubicBezTo>
                  <a:cubicBezTo>
                    <a:pt x="42" y="198"/>
                    <a:pt x="48" y="198"/>
                    <a:pt x="54" y="198"/>
                  </a:cubicBezTo>
                  <a:cubicBezTo>
                    <a:pt x="161" y="198"/>
                    <a:pt x="255" y="278"/>
                    <a:pt x="363" y="278"/>
                  </a:cubicBezTo>
                  <a:cubicBezTo>
                    <a:pt x="392" y="278"/>
                    <a:pt x="422" y="273"/>
                    <a:pt x="453" y="258"/>
                  </a:cubicBezTo>
                  <a:lnTo>
                    <a:pt x="453" y="32"/>
                  </a:lnTo>
                  <a:cubicBezTo>
                    <a:pt x="393" y="9"/>
                    <a:pt x="335"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32"/>
            <p:cNvSpPr/>
            <p:nvPr/>
          </p:nvSpPr>
          <p:spPr>
            <a:xfrm>
              <a:off x="5367625" y="2429925"/>
              <a:ext cx="14300" cy="4150"/>
            </a:xfrm>
            <a:custGeom>
              <a:avLst/>
              <a:gdLst/>
              <a:ahLst/>
              <a:cxnLst/>
              <a:rect l="l" t="t" r="r" b="b"/>
              <a:pathLst>
                <a:path w="572" h="166" extrusionOk="0">
                  <a:moveTo>
                    <a:pt x="282" y="1"/>
                  </a:moveTo>
                  <a:cubicBezTo>
                    <a:pt x="188" y="1"/>
                    <a:pt x="94" y="54"/>
                    <a:pt x="0" y="166"/>
                  </a:cubicBezTo>
                  <a:cubicBezTo>
                    <a:pt x="96" y="154"/>
                    <a:pt x="191" y="148"/>
                    <a:pt x="286" y="148"/>
                  </a:cubicBezTo>
                  <a:cubicBezTo>
                    <a:pt x="381" y="148"/>
                    <a:pt x="477" y="154"/>
                    <a:pt x="572" y="166"/>
                  </a:cubicBezTo>
                  <a:cubicBezTo>
                    <a:pt x="475" y="57"/>
                    <a:pt x="379" y="1"/>
                    <a:pt x="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32"/>
            <p:cNvSpPr/>
            <p:nvPr/>
          </p:nvSpPr>
          <p:spPr>
            <a:xfrm>
              <a:off x="5538775" y="2465900"/>
              <a:ext cx="6875" cy="4900"/>
            </a:xfrm>
            <a:custGeom>
              <a:avLst/>
              <a:gdLst/>
              <a:ahLst/>
              <a:cxnLst/>
              <a:rect l="l" t="t" r="r" b="b"/>
              <a:pathLst>
                <a:path w="275" h="196" extrusionOk="0">
                  <a:moveTo>
                    <a:pt x="143" y="1"/>
                  </a:moveTo>
                  <a:cubicBezTo>
                    <a:pt x="84" y="1"/>
                    <a:pt x="1" y="1"/>
                    <a:pt x="1" y="72"/>
                  </a:cubicBezTo>
                  <a:cubicBezTo>
                    <a:pt x="1" y="108"/>
                    <a:pt x="84" y="156"/>
                    <a:pt x="143" y="179"/>
                  </a:cubicBezTo>
                  <a:cubicBezTo>
                    <a:pt x="161" y="190"/>
                    <a:pt x="180" y="196"/>
                    <a:pt x="198" y="196"/>
                  </a:cubicBezTo>
                  <a:cubicBezTo>
                    <a:pt x="239" y="196"/>
                    <a:pt x="274" y="166"/>
                    <a:pt x="274" y="108"/>
                  </a:cubicBezTo>
                  <a:cubicBezTo>
                    <a:pt x="274" y="37"/>
                    <a:pt x="215" y="13"/>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32"/>
            <p:cNvSpPr/>
            <p:nvPr/>
          </p:nvSpPr>
          <p:spPr>
            <a:xfrm>
              <a:off x="5810525" y="2506100"/>
              <a:ext cx="12825" cy="7750"/>
            </a:xfrm>
            <a:custGeom>
              <a:avLst/>
              <a:gdLst/>
              <a:ahLst/>
              <a:cxnLst/>
              <a:rect l="l" t="t" r="r" b="b"/>
              <a:pathLst>
                <a:path w="513" h="310" extrusionOk="0">
                  <a:moveTo>
                    <a:pt x="382" y="0"/>
                  </a:moveTo>
                  <a:cubicBezTo>
                    <a:pt x="382" y="119"/>
                    <a:pt x="1" y="60"/>
                    <a:pt x="227" y="298"/>
                  </a:cubicBezTo>
                  <a:cubicBezTo>
                    <a:pt x="251" y="286"/>
                    <a:pt x="275" y="280"/>
                    <a:pt x="297" y="280"/>
                  </a:cubicBezTo>
                  <a:cubicBezTo>
                    <a:pt x="319" y="280"/>
                    <a:pt x="340" y="286"/>
                    <a:pt x="358" y="298"/>
                  </a:cubicBezTo>
                  <a:cubicBezTo>
                    <a:pt x="358" y="298"/>
                    <a:pt x="394" y="310"/>
                    <a:pt x="418" y="310"/>
                  </a:cubicBezTo>
                  <a:cubicBezTo>
                    <a:pt x="453" y="310"/>
                    <a:pt x="477" y="298"/>
                    <a:pt x="513" y="274"/>
                  </a:cubicBezTo>
                  <a:cubicBezTo>
                    <a:pt x="513" y="167"/>
                    <a:pt x="501" y="48"/>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32"/>
            <p:cNvSpPr/>
            <p:nvPr/>
          </p:nvSpPr>
          <p:spPr>
            <a:xfrm>
              <a:off x="5310175" y="2451325"/>
              <a:ext cx="14600" cy="4650"/>
            </a:xfrm>
            <a:custGeom>
              <a:avLst/>
              <a:gdLst/>
              <a:ahLst/>
              <a:cxnLst/>
              <a:rect l="l" t="t" r="r" b="b"/>
              <a:pathLst>
                <a:path w="584" h="186" extrusionOk="0">
                  <a:moveTo>
                    <a:pt x="155" y="0"/>
                  </a:moveTo>
                  <a:lnTo>
                    <a:pt x="1" y="155"/>
                  </a:lnTo>
                  <a:cubicBezTo>
                    <a:pt x="121" y="170"/>
                    <a:pt x="246" y="185"/>
                    <a:pt x="370" y="185"/>
                  </a:cubicBezTo>
                  <a:cubicBezTo>
                    <a:pt x="442" y="185"/>
                    <a:pt x="514" y="180"/>
                    <a:pt x="584" y="167"/>
                  </a:cubicBezTo>
                  <a:cubicBezTo>
                    <a:pt x="524" y="24"/>
                    <a:pt x="393" y="36"/>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32"/>
            <p:cNvSpPr/>
            <p:nvPr/>
          </p:nvSpPr>
          <p:spPr>
            <a:xfrm>
              <a:off x="5945375" y="2510525"/>
              <a:ext cx="5075" cy="9275"/>
            </a:xfrm>
            <a:custGeom>
              <a:avLst/>
              <a:gdLst/>
              <a:ahLst/>
              <a:cxnLst/>
              <a:rect l="l" t="t" r="r" b="b"/>
              <a:pathLst>
                <a:path w="203" h="371" extrusionOk="0">
                  <a:moveTo>
                    <a:pt x="92" y="1"/>
                  </a:moveTo>
                  <a:cubicBezTo>
                    <a:pt x="21" y="1"/>
                    <a:pt x="0" y="79"/>
                    <a:pt x="0" y="157"/>
                  </a:cubicBezTo>
                  <a:lnTo>
                    <a:pt x="0" y="359"/>
                  </a:lnTo>
                  <a:cubicBezTo>
                    <a:pt x="48" y="359"/>
                    <a:pt x="84" y="359"/>
                    <a:pt x="108" y="371"/>
                  </a:cubicBezTo>
                  <a:cubicBezTo>
                    <a:pt x="120" y="299"/>
                    <a:pt x="131" y="240"/>
                    <a:pt x="143" y="168"/>
                  </a:cubicBezTo>
                  <a:cubicBezTo>
                    <a:pt x="167" y="97"/>
                    <a:pt x="203" y="14"/>
                    <a:pt x="108" y="2"/>
                  </a:cubicBezTo>
                  <a:cubicBezTo>
                    <a:pt x="102" y="1"/>
                    <a:pt x="97" y="1"/>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32"/>
            <p:cNvSpPr/>
            <p:nvPr/>
          </p:nvSpPr>
          <p:spPr>
            <a:xfrm>
              <a:off x="5737300" y="2440600"/>
              <a:ext cx="6875" cy="5700"/>
            </a:xfrm>
            <a:custGeom>
              <a:avLst/>
              <a:gdLst/>
              <a:ahLst/>
              <a:cxnLst/>
              <a:rect l="l" t="t" r="r" b="b"/>
              <a:pathLst>
                <a:path w="275" h="228" extrusionOk="0">
                  <a:moveTo>
                    <a:pt x="1" y="1"/>
                  </a:moveTo>
                  <a:cubicBezTo>
                    <a:pt x="12" y="103"/>
                    <a:pt x="2" y="228"/>
                    <a:pt x="147" y="228"/>
                  </a:cubicBezTo>
                  <a:cubicBezTo>
                    <a:pt x="154" y="228"/>
                    <a:pt x="161" y="228"/>
                    <a:pt x="168" y="227"/>
                  </a:cubicBezTo>
                  <a:cubicBezTo>
                    <a:pt x="251" y="215"/>
                    <a:pt x="275" y="108"/>
                    <a:pt x="275" y="13"/>
                  </a:cubicBezTo>
                  <a:cubicBezTo>
                    <a:pt x="180" y="13"/>
                    <a:pt x="96"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32"/>
            <p:cNvSpPr/>
            <p:nvPr/>
          </p:nvSpPr>
          <p:spPr>
            <a:xfrm>
              <a:off x="5261050" y="2347750"/>
              <a:ext cx="10150" cy="10725"/>
            </a:xfrm>
            <a:custGeom>
              <a:avLst/>
              <a:gdLst/>
              <a:ahLst/>
              <a:cxnLst/>
              <a:rect l="l" t="t" r="r" b="b"/>
              <a:pathLst>
                <a:path w="406" h="429" extrusionOk="0">
                  <a:moveTo>
                    <a:pt x="239" y="0"/>
                  </a:moveTo>
                  <a:lnTo>
                    <a:pt x="239" y="0"/>
                  </a:lnTo>
                  <a:cubicBezTo>
                    <a:pt x="1" y="238"/>
                    <a:pt x="96" y="369"/>
                    <a:pt x="406" y="429"/>
                  </a:cubicBezTo>
                  <a:cubicBezTo>
                    <a:pt x="394" y="381"/>
                    <a:pt x="370" y="357"/>
                    <a:pt x="370" y="310"/>
                  </a:cubicBezTo>
                  <a:cubicBezTo>
                    <a:pt x="358" y="238"/>
                    <a:pt x="334" y="179"/>
                    <a:pt x="275" y="143"/>
                  </a:cubicBezTo>
                  <a:cubicBezTo>
                    <a:pt x="251" y="95"/>
                    <a:pt x="251" y="36"/>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32"/>
            <p:cNvSpPr/>
            <p:nvPr/>
          </p:nvSpPr>
          <p:spPr>
            <a:xfrm>
              <a:off x="5801000" y="2505500"/>
              <a:ext cx="7475" cy="7475"/>
            </a:xfrm>
            <a:custGeom>
              <a:avLst/>
              <a:gdLst/>
              <a:ahLst/>
              <a:cxnLst/>
              <a:rect l="l" t="t" r="r" b="b"/>
              <a:pathLst>
                <a:path w="299" h="299" extrusionOk="0">
                  <a:moveTo>
                    <a:pt x="168" y="0"/>
                  </a:moveTo>
                  <a:cubicBezTo>
                    <a:pt x="1" y="96"/>
                    <a:pt x="13" y="203"/>
                    <a:pt x="168" y="298"/>
                  </a:cubicBezTo>
                  <a:cubicBezTo>
                    <a:pt x="203" y="274"/>
                    <a:pt x="251" y="262"/>
                    <a:pt x="299" y="262"/>
                  </a:cubicBezTo>
                  <a:lnTo>
                    <a:pt x="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32"/>
            <p:cNvSpPr/>
            <p:nvPr/>
          </p:nvSpPr>
          <p:spPr>
            <a:xfrm>
              <a:off x="5704875" y="2587925"/>
              <a:ext cx="11025" cy="3325"/>
            </a:xfrm>
            <a:custGeom>
              <a:avLst/>
              <a:gdLst/>
              <a:ahLst/>
              <a:cxnLst/>
              <a:rect l="l" t="t" r="r" b="b"/>
              <a:pathLst>
                <a:path w="441" h="133" extrusionOk="0">
                  <a:moveTo>
                    <a:pt x="111" y="0"/>
                  </a:moveTo>
                  <a:cubicBezTo>
                    <a:pt x="74" y="0"/>
                    <a:pt x="37" y="1"/>
                    <a:pt x="0" y="1"/>
                  </a:cubicBezTo>
                  <a:lnTo>
                    <a:pt x="0" y="132"/>
                  </a:lnTo>
                  <a:cubicBezTo>
                    <a:pt x="95" y="132"/>
                    <a:pt x="191" y="127"/>
                    <a:pt x="289" y="127"/>
                  </a:cubicBezTo>
                  <a:cubicBezTo>
                    <a:pt x="339" y="127"/>
                    <a:pt x="389" y="128"/>
                    <a:pt x="441" y="132"/>
                  </a:cubicBezTo>
                  <a:cubicBezTo>
                    <a:pt x="350" y="14"/>
                    <a:pt x="231" y="0"/>
                    <a:pt x="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32"/>
            <p:cNvSpPr/>
            <p:nvPr/>
          </p:nvSpPr>
          <p:spPr>
            <a:xfrm>
              <a:off x="5719150" y="2587900"/>
              <a:ext cx="10750" cy="3950"/>
            </a:xfrm>
            <a:custGeom>
              <a:avLst/>
              <a:gdLst/>
              <a:ahLst/>
              <a:cxnLst/>
              <a:rect l="l" t="t" r="r" b="b"/>
              <a:pathLst>
                <a:path w="430" h="158" extrusionOk="0">
                  <a:moveTo>
                    <a:pt x="209" y="1"/>
                  </a:moveTo>
                  <a:cubicBezTo>
                    <a:pt x="139" y="1"/>
                    <a:pt x="69" y="42"/>
                    <a:pt x="1" y="121"/>
                  </a:cubicBezTo>
                  <a:cubicBezTo>
                    <a:pt x="144" y="121"/>
                    <a:pt x="286" y="133"/>
                    <a:pt x="429" y="157"/>
                  </a:cubicBezTo>
                  <a:cubicBezTo>
                    <a:pt x="361" y="51"/>
                    <a:pt x="285" y="1"/>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32"/>
            <p:cNvSpPr/>
            <p:nvPr/>
          </p:nvSpPr>
          <p:spPr>
            <a:xfrm>
              <a:off x="5762325" y="2512350"/>
              <a:ext cx="10725" cy="3675"/>
            </a:xfrm>
            <a:custGeom>
              <a:avLst/>
              <a:gdLst/>
              <a:ahLst/>
              <a:cxnLst/>
              <a:rect l="l" t="t" r="r" b="b"/>
              <a:pathLst>
                <a:path w="429" h="147" extrusionOk="0">
                  <a:moveTo>
                    <a:pt x="0" y="0"/>
                  </a:moveTo>
                  <a:cubicBezTo>
                    <a:pt x="66" y="101"/>
                    <a:pt x="137" y="146"/>
                    <a:pt x="210" y="146"/>
                  </a:cubicBezTo>
                  <a:cubicBezTo>
                    <a:pt x="283" y="146"/>
                    <a:pt x="357" y="101"/>
                    <a:pt x="429" y="24"/>
                  </a:cubicBezTo>
                  <a:cubicBezTo>
                    <a:pt x="286" y="24"/>
                    <a:pt x="143"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32"/>
            <p:cNvSpPr/>
            <p:nvPr/>
          </p:nvSpPr>
          <p:spPr>
            <a:xfrm>
              <a:off x="5819175" y="2559150"/>
              <a:ext cx="7450" cy="7700"/>
            </a:xfrm>
            <a:custGeom>
              <a:avLst/>
              <a:gdLst/>
              <a:ahLst/>
              <a:cxnLst/>
              <a:rect l="l" t="t" r="r" b="b"/>
              <a:pathLst>
                <a:path w="298" h="308" extrusionOk="0">
                  <a:moveTo>
                    <a:pt x="231" y="0"/>
                  </a:moveTo>
                  <a:cubicBezTo>
                    <a:pt x="209" y="0"/>
                    <a:pt x="185" y="3"/>
                    <a:pt x="155" y="9"/>
                  </a:cubicBezTo>
                  <a:cubicBezTo>
                    <a:pt x="107" y="57"/>
                    <a:pt x="60" y="117"/>
                    <a:pt x="0" y="140"/>
                  </a:cubicBezTo>
                  <a:cubicBezTo>
                    <a:pt x="12" y="188"/>
                    <a:pt x="12" y="236"/>
                    <a:pt x="12" y="271"/>
                  </a:cubicBezTo>
                  <a:cubicBezTo>
                    <a:pt x="60" y="295"/>
                    <a:pt x="107" y="307"/>
                    <a:pt x="155" y="307"/>
                  </a:cubicBezTo>
                  <a:cubicBezTo>
                    <a:pt x="274" y="236"/>
                    <a:pt x="298" y="128"/>
                    <a:pt x="298" y="9"/>
                  </a:cubicBezTo>
                  <a:cubicBezTo>
                    <a:pt x="274" y="3"/>
                    <a:pt x="253" y="0"/>
                    <a:pt x="2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32"/>
            <p:cNvSpPr/>
            <p:nvPr/>
          </p:nvSpPr>
          <p:spPr>
            <a:xfrm>
              <a:off x="6121000" y="2580500"/>
              <a:ext cx="7450" cy="7175"/>
            </a:xfrm>
            <a:custGeom>
              <a:avLst/>
              <a:gdLst/>
              <a:ahLst/>
              <a:cxnLst/>
              <a:rect l="l" t="t" r="r" b="b"/>
              <a:pathLst>
                <a:path w="298" h="287" extrusionOk="0">
                  <a:moveTo>
                    <a:pt x="0" y="1"/>
                  </a:moveTo>
                  <a:lnTo>
                    <a:pt x="0" y="287"/>
                  </a:lnTo>
                  <a:lnTo>
                    <a:pt x="298" y="287"/>
                  </a:lnTo>
                  <a:cubicBezTo>
                    <a:pt x="238" y="156"/>
                    <a:pt x="143"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32"/>
            <p:cNvSpPr/>
            <p:nvPr/>
          </p:nvSpPr>
          <p:spPr>
            <a:xfrm>
              <a:off x="5916200" y="2429600"/>
              <a:ext cx="11050" cy="3750"/>
            </a:xfrm>
            <a:custGeom>
              <a:avLst/>
              <a:gdLst/>
              <a:ahLst/>
              <a:cxnLst/>
              <a:rect l="l" t="t" r="r" b="b"/>
              <a:pathLst>
                <a:path w="442" h="150" extrusionOk="0">
                  <a:moveTo>
                    <a:pt x="1" y="0"/>
                  </a:moveTo>
                  <a:cubicBezTo>
                    <a:pt x="72" y="102"/>
                    <a:pt x="144" y="149"/>
                    <a:pt x="216" y="149"/>
                  </a:cubicBezTo>
                  <a:cubicBezTo>
                    <a:pt x="289" y="149"/>
                    <a:pt x="364" y="102"/>
                    <a:pt x="441" y="12"/>
                  </a:cubicBezTo>
                  <a:cubicBezTo>
                    <a:pt x="286" y="12"/>
                    <a:pt x="144"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32"/>
            <p:cNvSpPr/>
            <p:nvPr/>
          </p:nvSpPr>
          <p:spPr>
            <a:xfrm>
              <a:off x="5253025" y="2376325"/>
              <a:ext cx="7475" cy="6575"/>
            </a:xfrm>
            <a:custGeom>
              <a:avLst/>
              <a:gdLst/>
              <a:ahLst/>
              <a:cxnLst/>
              <a:rect l="l" t="t" r="r" b="b"/>
              <a:pathLst>
                <a:path w="299" h="263" extrusionOk="0">
                  <a:moveTo>
                    <a:pt x="298" y="0"/>
                  </a:moveTo>
                  <a:cubicBezTo>
                    <a:pt x="96" y="0"/>
                    <a:pt x="1" y="83"/>
                    <a:pt x="1" y="262"/>
                  </a:cubicBezTo>
                  <a:cubicBezTo>
                    <a:pt x="131" y="202"/>
                    <a:pt x="239" y="131"/>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32"/>
            <p:cNvSpPr/>
            <p:nvPr/>
          </p:nvSpPr>
          <p:spPr>
            <a:xfrm>
              <a:off x="5570025" y="2441750"/>
              <a:ext cx="5975" cy="4075"/>
            </a:xfrm>
            <a:custGeom>
              <a:avLst/>
              <a:gdLst/>
              <a:ahLst/>
              <a:cxnLst/>
              <a:rect l="l" t="t" r="r" b="b"/>
              <a:pathLst>
                <a:path w="239" h="163" extrusionOk="0">
                  <a:moveTo>
                    <a:pt x="106" y="0"/>
                  </a:moveTo>
                  <a:cubicBezTo>
                    <a:pt x="85" y="0"/>
                    <a:pt x="62" y="8"/>
                    <a:pt x="36" y="26"/>
                  </a:cubicBezTo>
                  <a:cubicBezTo>
                    <a:pt x="13" y="38"/>
                    <a:pt x="1" y="122"/>
                    <a:pt x="13" y="133"/>
                  </a:cubicBezTo>
                  <a:cubicBezTo>
                    <a:pt x="34" y="154"/>
                    <a:pt x="55" y="162"/>
                    <a:pt x="76" y="162"/>
                  </a:cubicBezTo>
                  <a:cubicBezTo>
                    <a:pt x="127" y="162"/>
                    <a:pt x="180" y="118"/>
                    <a:pt x="239" y="110"/>
                  </a:cubicBezTo>
                  <a:cubicBezTo>
                    <a:pt x="197" y="43"/>
                    <a:pt x="156" y="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32"/>
            <p:cNvSpPr/>
            <p:nvPr/>
          </p:nvSpPr>
          <p:spPr>
            <a:xfrm>
              <a:off x="5320000" y="2491725"/>
              <a:ext cx="12525" cy="2475"/>
            </a:xfrm>
            <a:custGeom>
              <a:avLst/>
              <a:gdLst/>
              <a:ahLst/>
              <a:cxnLst/>
              <a:rect l="l" t="t" r="r" b="b"/>
              <a:pathLst>
                <a:path w="501" h="99" extrusionOk="0">
                  <a:moveTo>
                    <a:pt x="244" y="1"/>
                  </a:moveTo>
                  <a:cubicBezTo>
                    <a:pt x="166" y="1"/>
                    <a:pt x="86" y="31"/>
                    <a:pt x="0" y="99"/>
                  </a:cubicBezTo>
                  <a:lnTo>
                    <a:pt x="500" y="99"/>
                  </a:lnTo>
                  <a:cubicBezTo>
                    <a:pt x="413" y="37"/>
                    <a:pt x="330" y="1"/>
                    <a:pt x="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32"/>
            <p:cNvSpPr/>
            <p:nvPr/>
          </p:nvSpPr>
          <p:spPr>
            <a:xfrm>
              <a:off x="5323275" y="2500425"/>
              <a:ext cx="12225" cy="5125"/>
            </a:xfrm>
            <a:custGeom>
              <a:avLst/>
              <a:gdLst/>
              <a:ahLst/>
              <a:cxnLst/>
              <a:rect l="l" t="t" r="r" b="b"/>
              <a:pathLst>
                <a:path w="489" h="205" extrusionOk="0">
                  <a:moveTo>
                    <a:pt x="108" y="1"/>
                  </a:moveTo>
                  <a:cubicBezTo>
                    <a:pt x="81" y="1"/>
                    <a:pt x="54" y="13"/>
                    <a:pt x="24" y="37"/>
                  </a:cubicBezTo>
                  <a:cubicBezTo>
                    <a:pt x="0" y="96"/>
                    <a:pt x="12" y="156"/>
                    <a:pt x="60" y="203"/>
                  </a:cubicBezTo>
                  <a:cubicBezTo>
                    <a:pt x="96" y="203"/>
                    <a:pt x="133" y="205"/>
                    <a:pt x="170" y="205"/>
                  </a:cubicBezTo>
                  <a:cubicBezTo>
                    <a:pt x="283" y="205"/>
                    <a:pt x="399" y="191"/>
                    <a:pt x="489" y="84"/>
                  </a:cubicBezTo>
                  <a:cubicBezTo>
                    <a:pt x="381" y="61"/>
                    <a:pt x="298" y="49"/>
                    <a:pt x="191" y="37"/>
                  </a:cubicBezTo>
                  <a:cubicBezTo>
                    <a:pt x="161" y="13"/>
                    <a:pt x="134"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32"/>
            <p:cNvSpPr/>
            <p:nvPr/>
          </p:nvSpPr>
          <p:spPr>
            <a:xfrm>
              <a:off x="5312850" y="2310725"/>
              <a:ext cx="11925" cy="4400"/>
            </a:xfrm>
            <a:custGeom>
              <a:avLst/>
              <a:gdLst/>
              <a:ahLst/>
              <a:cxnLst/>
              <a:rect l="l" t="t" r="r" b="b"/>
              <a:pathLst>
                <a:path w="477" h="176" extrusionOk="0">
                  <a:moveTo>
                    <a:pt x="254" y="0"/>
                  </a:moveTo>
                  <a:cubicBezTo>
                    <a:pt x="234" y="0"/>
                    <a:pt x="213" y="6"/>
                    <a:pt x="191" y="17"/>
                  </a:cubicBezTo>
                  <a:cubicBezTo>
                    <a:pt x="132" y="29"/>
                    <a:pt x="60" y="40"/>
                    <a:pt x="1" y="64"/>
                  </a:cubicBezTo>
                  <a:cubicBezTo>
                    <a:pt x="106" y="151"/>
                    <a:pt x="235" y="175"/>
                    <a:pt x="375" y="175"/>
                  </a:cubicBezTo>
                  <a:cubicBezTo>
                    <a:pt x="408" y="175"/>
                    <a:pt x="442" y="174"/>
                    <a:pt x="477" y="171"/>
                  </a:cubicBezTo>
                  <a:cubicBezTo>
                    <a:pt x="417" y="124"/>
                    <a:pt x="370" y="76"/>
                    <a:pt x="322" y="29"/>
                  </a:cubicBezTo>
                  <a:cubicBezTo>
                    <a:pt x="302" y="9"/>
                    <a:pt x="279" y="0"/>
                    <a:pt x="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32"/>
            <p:cNvSpPr/>
            <p:nvPr/>
          </p:nvSpPr>
          <p:spPr>
            <a:xfrm>
              <a:off x="5374175" y="2318800"/>
              <a:ext cx="11325" cy="3450"/>
            </a:xfrm>
            <a:custGeom>
              <a:avLst/>
              <a:gdLst/>
              <a:ahLst/>
              <a:cxnLst/>
              <a:rect l="l" t="t" r="r" b="b"/>
              <a:pathLst>
                <a:path w="453" h="138" extrusionOk="0">
                  <a:moveTo>
                    <a:pt x="196" y="1"/>
                  </a:moveTo>
                  <a:cubicBezTo>
                    <a:pt x="133" y="1"/>
                    <a:pt x="67" y="13"/>
                    <a:pt x="0" y="27"/>
                  </a:cubicBezTo>
                  <a:cubicBezTo>
                    <a:pt x="86" y="113"/>
                    <a:pt x="187" y="137"/>
                    <a:pt x="290" y="137"/>
                  </a:cubicBezTo>
                  <a:cubicBezTo>
                    <a:pt x="345" y="137"/>
                    <a:pt x="399" y="130"/>
                    <a:pt x="453" y="122"/>
                  </a:cubicBezTo>
                  <a:cubicBezTo>
                    <a:pt x="381" y="29"/>
                    <a:pt x="292" y="1"/>
                    <a:pt x="1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32"/>
            <p:cNvSpPr/>
            <p:nvPr/>
          </p:nvSpPr>
          <p:spPr>
            <a:xfrm>
              <a:off x="5328025" y="2311650"/>
              <a:ext cx="10750" cy="3600"/>
            </a:xfrm>
            <a:custGeom>
              <a:avLst/>
              <a:gdLst/>
              <a:ahLst/>
              <a:cxnLst/>
              <a:rect l="l" t="t" r="r" b="b"/>
              <a:pathLst>
                <a:path w="430" h="144" extrusionOk="0">
                  <a:moveTo>
                    <a:pt x="220" y="0"/>
                  </a:moveTo>
                  <a:cubicBezTo>
                    <a:pt x="150" y="0"/>
                    <a:pt x="78" y="45"/>
                    <a:pt x="1" y="134"/>
                  </a:cubicBezTo>
                  <a:cubicBezTo>
                    <a:pt x="78" y="140"/>
                    <a:pt x="153" y="143"/>
                    <a:pt x="224" y="143"/>
                  </a:cubicBezTo>
                  <a:cubicBezTo>
                    <a:pt x="296" y="143"/>
                    <a:pt x="364" y="140"/>
                    <a:pt x="430" y="134"/>
                  </a:cubicBezTo>
                  <a:cubicBezTo>
                    <a:pt x="358" y="45"/>
                    <a:pt x="290" y="0"/>
                    <a:pt x="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32"/>
            <p:cNvSpPr/>
            <p:nvPr/>
          </p:nvSpPr>
          <p:spPr>
            <a:xfrm>
              <a:off x="5367625" y="2509000"/>
              <a:ext cx="10750" cy="3375"/>
            </a:xfrm>
            <a:custGeom>
              <a:avLst/>
              <a:gdLst/>
              <a:ahLst/>
              <a:cxnLst/>
              <a:rect l="l" t="t" r="r" b="b"/>
              <a:pathLst>
                <a:path w="430" h="135" extrusionOk="0">
                  <a:moveTo>
                    <a:pt x="219" y="0"/>
                  </a:moveTo>
                  <a:cubicBezTo>
                    <a:pt x="146" y="0"/>
                    <a:pt x="72" y="45"/>
                    <a:pt x="0" y="134"/>
                  </a:cubicBezTo>
                  <a:lnTo>
                    <a:pt x="429" y="134"/>
                  </a:lnTo>
                  <a:cubicBezTo>
                    <a:pt x="364" y="45"/>
                    <a:pt x="292" y="0"/>
                    <a:pt x="2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32"/>
            <p:cNvSpPr/>
            <p:nvPr/>
          </p:nvSpPr>
          <p:spPr>
            <a:xfrm>
              <a:off x="5439350" y="2497800"/>
              <a:ext cx="10150" cy="4150"/>
            </a:xfrm>
            <a:custGeom>
              <a:avLst/>
              <a:gdLst/>
              <a:ahLst/>
              <a:cxnLst/>
              <a:rect l="l" t="t" r="r" b="b"/>
              <a:pathLst>
                <a:path w="406" h="166" extrusionOk="0">
                  <a:moveTo>
                    <a:pt x="188" y="0"/>
                  </a:moveTo>
                  <a:cubicBezTo>
                    <a:pt x="124" y="0"/>
                    <a:pt x="63" y="12"/>
                    <a:pt x="1" y="35"/>
                  </a:cubicBezTo>
                  <a:cubicBezTo>
                    <a:pt x="48" y="82"/>
                    <a:pt x="108" y="130"/>
                    <a:pt x="144" y="166"/>
                  </a:cubicBezTo>
                  <a:cubicBezTo>
                    <a:pt x="251" y="154"/>
                    <a:pt x="358" y="142"/>
                    <a:pt x="406" y="46"/>
                  </a:cubicBezTo>
                  <a:cubicBezTo>
                    <a:pt x="330" y="15"/>
                    <a:pt x="258" y="0"/>
                    <a:pt x="1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32"/>
            <p:cNvSpPr/>
            <p:nvPr/>
          </p:nvSpPr>
          <p:spPr>
            <a:xfrm>
              <a:off x="5435200" y="2423200"/>
              <a:ext cx="11625" cy="3450"/>
            </a:xfrm>
            <a:custGeom>
              <a:avLst/>
              <a:gdLst/>
              <a:ahLst/>
              <a:cxnLst/>
              <a:rect l="l" t="t" r="r" b="b"/>
              <a:pathLst>
                <a:path w="465" h="138" extrusionOk="0">
                  <a:moveTo>
                    <a:pt x="241" y="0"/>
                  </a:moveTo>
                  <a:cubicBezTo>
                    <a:pt x="160" y="0"/>
                    <a:pt x="80" y="46"/>
                    <a:pt x="0" y="113"/>
                  </a:cubicBezTo>
                  <a:cubicBezTo>
                    <a:pt x="155" y="113"/>
                    <a:pt x="310" y="137"/>
                    <a:pt x="464" y="137"/>
                  </a:cubicBezTo>
                  <a:cubicBezTo>
                    <a:pt x="390" y="40"/>
                    <a:pt x="315" y="0"/>
                    <a:pt x="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32"/>
            <p:cNvSpPr/>
            <p:nvPr/>
          </p:nvSpPr>
          <p:spPr>
            <a:xfrm>
              <a:off x="5436075" y="2429975"/>
              <a:ext cx="10450" cy="2925"/>
            </a:xfrm>
            <a:custGeom>
              <a:avLst/>
              <a:gdLst/>
              <a:ahLst/>
              <a:cxnLst/>
              <a:rect l="l" t="t" r="r" b="b"/>
              <a:pathLst>
                <a:path w="418" h="117" extrusionOk="0">
                  <a:moveTo>
                    <a:pt x="205" y="0"/>
                  </a:moveTo>
                  <a:cubicBezTo>
                    <a:pt x="135" y="0"/>
                    <a:pt x="66" y="39"/>
                    <a:pt x="1" y="116"/>
                  </a:cubicBezTo>
                  <a:lnTo>
                    <a:pt x="418" y="116"/>
                  </a:lnTo>
                  <a:cubicBezTo>
                    <a:pt x="346" y="39"/>
                    <a:pt x="275" y="0"/>
                    <a:pt x="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32"/>
            <p:cNvSpPr/>
            <p:nvPr/>
          </p:nvSpPr>
          <p:spPr>
            <a:xfrm>
              <a:off x="5676000" y="2423050"/>
              <a:ext cx="10725" cy="3600"/>
            </a:xfrm>
            <a:custGeom>
              <a:avLst/>
              <a:gdLst/>
              <a:ahLst/>
              <a:cxnLst/>
              <a:rect l="l" t="t" r="r" b="b"/>
              <a:pathLst>
                <a:path w="429" h="144" extrusionOk="0">
                  <a:moveTo>
                    <a:pt x="0" y="0"/>
                  </a:moveTo>
                  <a:lnTo>
                    <a:pt x="0" y="119"/>
                  </a:lnTo>
                  <a:cubicBezTo>
                    <a:pt x="48" y="119"/>
                    <a:pt x="107" y="143"/>
                    <a:pt x="143" y="143"/>
                  </a:cubicBezTo>
                  <a:cubicBezTo>
                    <a:pt x="262" y="119"/>
                    <a:pt x="369" y="108"/>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32"/>
            <p:cNvSpPr/>
            <p:nvPr/>
          </p:nvSpPr>
          <p:spPr>
            <a:xfrm>
              <a:off x="5607525" y="2584375"/>
              <a:ext cx="7475" cy="7475"/>
            </a:xfrm>
            <a:custGeom>
              <a:avLst/>
              <a:gdLst/>
              <a:ahLst/>
              <a:cxnLst/>
              <a:rect l="l" t="t" r="r" b="b"/>
              <a:pathLst>
                <a:path w="299" h="299" extrusionOk="0">
                  <a:moveTo>
                    <a:pt x="144" y="1"/>
                  </a:moveTo>
                  <a:lnTo>
                    <a:pt x="144" y="1"/>
                  </a:lnTo>
                  <a:cubicBezTo>
                    <a:pt x="1" y="96"/>
                    <a:pt x="13" y="203"/>
                    <a:pt x="168" y="298"/>
                  </a:cubicBezTo>
                  <a:cubicBezTo>
                    <a:pt x="203" y="274"/>
                    <a:pt x="251" y="274"/>
                    <a:pt x="299" y="262"/>
                  </a:cubicBezTo>
                  <a:lnTo>
                    <a:pt x="299" y="143"/>
                  </a:lnTo>
                  <a:cubicBezTo>
                    <a:pt x="239" y="96"/>
                    <a:pt x="191" y="3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32"/>
            <p:cNvSpPr/>
            <p:nvPr/>
          </p:nvSpPr>
          <p:spPr>
            <a:xfrm>
              <a:off x="5690575" y="2423050"/>
              <a:ext cx="10450" cy="3250"/>
            </a:xfrm>
            <a:custGeom>
              <a:avLst/>
              <a:gdLst/>
              <a:ahLst/>
              <a:cxnLst/>
              <a:rect l="l" t="t" r="r" b="b"/>
              <a:pathLst>
                <a:path w="418" h="130" extrusionOk="0">
                  <a:moveTo>
                    <a:pt x="1" y="0"/>
                  </a:moveTo>
                  <a:cubicBezTo>
                    <a:pt x="65" y="88"/>
                    <a:pt x="132" y="130"/>
                    <a:pt x="201" y="130"/>
                  </a:cubicBezTo>
                  <a:cubicBezTo>
                    <a:pt x="272" y="130"/>
                    <a:pt x="345" y="85"/>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32"/>
            <p:cNvSpPr/>
            <p:nvPr/>
          </p:nvSpPr>
          <p:spPr>
            <a:xfrm>
              <a:off x="5303025" y="2415300"/>
              <a:ext cx="7175" cy="4625"/>
            </a:xfrm>
            <a:custGeom>
              <a:avLst/>
              <a:gdLst/>
              <a:ahLst/>
              <a:cxnLst/>
              <a:rect l="l" t="t" r="r" b="b"/>
              <a:pathLst>
                <a:path w="287" h="185" extrusionOk="0">
                  <a:moveTo>
                    <a:pt x="287" y="1"/>
                  </a:moveTo>
                  <a:cubicBezTo>
                    <a:pt x="203" y="13"/>
                    <a:pt x="108" y="13"/>
                    <a:pt x="1" y="13"/>
                  </a:cubicBezTo>
                  <a:cubicBezTo>
                    <a:pt x="60" y="72"/>
                    <a:pt x="120" y="120"/>
                    <a:pt x="179" y="179"/>
                  </a:cubicBezTo>
                  <a:cubicBezTo>
                    <a:pt x="190" y="183"/>
                    <a:pt x="201" y="184"/>
                    <a:pt x="213" y="184"/>
                  </a:cubicBezTo>
                  <a:cubicBezTo>
                    <a:pt x="241" y="184"/>
                    <a:pt x="270" y="176"/>
                    <a:pt x="287" y="167"/>
                  </a:cubicBezTo>
                  <a:lnTo>
                    <a:pt x="2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32"/>
            <p:cNvSpPr/>
            <p:nvPr/>
          </p:nvSpPr>
          <p:spPr>
            <a:xfrm>
              <a:off x="5335475" y="2509800"/>
              <a:ext cx="7175" cy="3175"/>
            </a:xfrm>
            <a:custGeom>
              <a:avLst/>
              <a:gdLst/>
              <a:ahLst/>
              <a:cxnLst/>
              <a:rect l="l" t="t" r="r" b="b"/>
              <a:pathLst>
                <a:path w="287" h="127" extrusionOk="0">
                  <a:moveTo>
                    <a:pt x="136" y="0"/>
                  </a:moveTo>
                  <a:cubicBezTo>
                    <a:pt x="94" y="0"/>
                    <a:pt x="50" y="30"/>
                    <a:pt x="1" y="90"/>
                  </a:cubicBezTo>
                  <a:cubicBezTo>
                    <a:pt x="96" y="102"/>
                    <a:pt x="191" y="102"/>
                    <a:pt x="286" y="126"/>
                  </a:cubicBezTo>
                  <a:cubicBezTo>
                    <a:pt x="235" y="42"/>
                    <a:pt x="187" y="0"/>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32"/>
            <p:cNvSpPr/>
            <p:nvPr/>
          </p:nvSpPr>
          <p:spPr>
            <a:xfrm>
              <a:off x="5310175" y="2501025"/>
              <a:ext cx="8350" cy="4500"/>
            </a:xfrm>
            <a:custGeom>
              <a:avLst/>
              <a:gdLst/>
              <a:ahLst/>
              <a:cxnLst/>
              <a:rect l="l" t="t" r="r" b="b"/>
              <a:pathLst>
                <a:path w="334" h="180" extrusionOk="0">
                  <a:moveTo>
                    <a:pt x="12" y="1"/>
                  </a:moveTo>
                  <a:cubicBezTo>
                    <a:pt x="12" y="60"/>
                    <a:pt x="12" y="120"/>
                    <a:pt x="1" y="179"/>
                  </a:cubicBezTo>
                  <a:lnTo>
                    <a:pt x="286" y="179"/>
                  </a:lnTo>
                  <a:cubicBezTo>
                    <a:pt x="334" y="132"/>
                    <a:pt x="334" y="84"/>
                    <a:pt x="286" y="37"/>
                  </a:cubicBezTo>
                  <a:lnTo>
                    <a:pt x="155" y="1"/>
                  </a:lnTo>
                  <a:cubicBezTo>
                    <a:pt x="131" y="7"/>
                    <a:pt x="108" y="10"/>
                    <a:pt x="84" y="10"/>
                  </a:cubicBezTo>
                  <a:cubicBezTo>
                    <a:pt x="60" y="10"/>
                    <a:pt x="36" y="7"/>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32"/>
            <p:cNvSpPr/>
            <p:nvPr/>
          </p:nvSpPr>
          <p:spPr>
            <a:xfrm>
              <a:off x="5235175" y="2415600"/>
              <a:ext cx="3875" cy="8075"/>
            </a:xfrm>
            <a:custGeom>
              <a:avLst/>
              <a:gdLst/>
              <a:ahLst/>
              <a:cxnLst/>
              <a:rect l="l" t="t" r="r" b="b"/>
              <a:pathLst>
                <a:path w="155" h="323" extrusionOk="0">
                  <a:moveTo>
                    <a:pt x="131" y="1"/>
                  </a:moveTo>
                  <a:cubicBezTo>
                    <a:pt x="12" y="84"/>
                    <a:pt x="0" y="203"/>
                    <a:pt x="12" y="322"/>
                  </a:cubicBezTo>
                  <a:cubicBezTo>
                    <a:pt x="60" y="275"/>
                    <a:pt x="119" y="215"/>
                    <a:pt x="155" y="155"/>
                  </a:cubicBezTo>
                  <a:cubicBezTo>
                    <a:pt x="143" y="108"/>
                    <a:pt x="143" y="4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32"/>
            <p:cNvSpPr/>
            <p:nvPr/>
          </p:nvSpPr>
          <p:spPr>
            <a:xfrm>
              <a:off x="5267025" y="2340600"/>
              <a:ext cx="4175" cy="6575"/>
            </a:xfrm>
            <a:custGeom>
              <a:avLst/>
              <a:gdLst/>
              <a:ahLst/>
              <a:cxnLst/>
              <a:rect l="l" t="t" r="r" b="b"/>
              <a:pathLst>
                <a:path w="167" h="263" extrusionOk="0">
                  <a:moveTo>
                    <a:pt x="167" y="0"/>
                  </a:moveTo>
                  <a:lnTo>
                    <a:pt x="167" y="0"/>
                  </a:lnTo>
                  <a:cubicBezTo>
                    <a:pt x="48" y="48"/>
                    <a:pt x="0" y="143"/>
                    <a:pt x="0" y="262"/>
                  </a:cubicBezTo>
                  <a:cubicBezTo>
                    <a:pt x="119" y="227"/>
                    <a:pt x="167" y="119"/>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32"/>
            <p:cNvSpPr/>
            <p:nvPr/>
          </p:nvSpPr>
          <p:spPr>
            <a:xfrm>
              <a:off x="5826600" y="2511300"/>
              <a:ext cx="7775" cy="4300"/>
            </a:xfrm>
            <a:custGeom>
              <a:avLst/>
              <a:gdLst/>
              <a:ahLst/>
              <a:cxnLst/>
              <a:rect l="l" t="t" r="r" b="b"/>
              <a:pathLst>
                <a:path w="311" h="172" extrusionOk="0">
                  <a:moveTo>
                    <a:pt x="165" y="1"/>
                  </a:moveTo>
                  <a:cubicBezTo>
                    <a:pt x="117" y="1"/>
                    <a:pt x="66" y="18"/>
                    <a:pt x="13" y="54"/>
                  </a:cubicBezTo>
                  <a:lnTo>
                    <a:pt x="1" y="78"/>
                  </a:lnTo>
                  <a:cubicBezTo>
                    <a:pt x="53" y="142"/>
                    <a:pt x="105" y="172"/>
                    <a:pt x="156" y="172"/>
                  </a:cubicBezTo>
                  <a:cubicBezTo>
                    <a:pt x="210" y="172"/>
                    <a:pt x="262" y="139"/>
                    <a:pt x="310" y="78"/>
                  </a:cubicBezTo>
                  <a:lnTo>
                    <a:pt x="299" y="54"/>
                  </a:lnTo>
                  <a:cubicBezTo>
                    <a:pt x="257" y="18"/>
                    <a:pt x="21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32"/>
            <p:cNvSpPr/>
            <p:nvPr/>
          </p:nvSpPr>
          <p:spPr>
            <a:xfrm>
              <a:off x="5787325" y="2512950"/>
              <a:ext cx="7450" cy="2475"/>
            </a:xfrm>
            <a:custGeom>
              <a:avLst/>
              <a:gdLst/>
              <a:ahLst/>
              <a:cxnLst/>
              <a:rect l="l" t="t" r="r" b="b"/>
              <a:pathLst>
                <a:path w="298" h="99" extrusionOk="0">
                  <a:moveTo>
                    <a:pt x="0" y="0"/>
                  </a:moveTo>
                  <a:cubicBezTo>
                    <a:pt x="48" y="66"/>
                    <a:pt x="95" y="98"/>
                    <a:pt x="145" y="98"/>
                  </a:cubicBezTo>
                  <a:cubicBezTo>
                    <a:pt x="194" y="98"/>
                    <a:pt x="244" y="66"/>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32"/>
            <p:cNvSpPr/>
            <p:nvPr/>
          </p:nvSpPr>
          <p:spPr>
            <a:xfrm>
              <a:off x="5862325" y="2426025"/>
              <a:ext cx="7475" cy="4500"/>
            </a:xfrm>
            <a:custGeom>
              <a:avLst/>
              <a:gdLst/>
              <a:ahLst/>
              <a:cxnLst/>
              <a:rect l="l" t="t" r="r" b="b"/>
              <a:pathLst>
                <a:path w="299" h="180" extrusionOk="0">
                  <a:moveTo>
                    <a:pt x="1" y="0"/>
                  </a:moveTo>
                  <a:lnTo>
                    <a:pt x="1" y="0"/>
                  </a:lnTo>
                  <a:cubicBezTo>
                    <a:pt x="60" y="60"/>
                    <a:pt x="108" y="119"/>
                    <a:pt x="167" y="179"/>
                  </a:cubicBezTo>
                  <a:cubicBezTo>
                    <a:pt x="215" y="167"/>
                    <a:pt x="251" y="155"/>
                    <a:pt x="298" y="155"/>
                  </a:cubicBezTo>
                  <a:lnTo>
                    <a:pt x="298" y="24"/>
                  </a:lnTo>
                  <a:cubicBezTo>
                    <a:pt x="191" y="24"/>
                    <a:pt x="108"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32"/>
            <p:cNvSpPr/>
            <p:nvPr/>
          </p:nvSpPr>
          <p:spPr>
            <a:xfrm>
              <a:off x="5564975" y="2504900"/>
              <a:ext cx="6875" cy="3125"/>
            </a:xfrm>
            <a:custGeom>
              <a:avLst/>
              <a:gdLst/>
              <a:ahLst/>
              <a:cxnLst/>
              <a:rect l="l" t="t" r="r" b="b"/>
              <a:pathLst>
                <a:path w="275" h="125" extrusionOk="0">
                  <a:moveTo>
                    <a:pt x="0" y="1"/>
                  </a:moveTo>
                  <a:lnTo>
                    <a:pt x="0" y="1"/>
                  </a:lnTo>
                  <a:cubicBezTo>
                    <a:pt x="51" y="83"/>
                    <a:pt x="98" y="125"/>
                    <a:pt x="145" y="125"/>
                  </a:cubicBezTo>
                  <a:cubicBezTo>
                    <a:pt x="187" y="125"/>
                    <a:pt x="229" y="92"/>
                    <a:pt x="274" y="24"/>
                  </a:cubicBezTo>
                  <a:cubicBezTo>
                    <a:pt x="179" y="24"/>
                    <a:pt x="96"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32"/>
            <p:cNvSpPr/>
            <p:nvPr/>
          </p:nvSpPr>
          <p:spPr>
            <a:xfrm>
              <a:off x="5694150" y="2580200"/>
              <a:ext cx="4800" cy="3500"/>
            </a:xfrm>
            <a:custGeom>
              <a:avLst/>
              <a:gdLst/>
              <a:ahLst/>
              <a:cxnLst/>
              <a:rect l="l" t="t" r="r" b="b"/>
              <a:pathLst>
                <a:path w="192" h="140" extrusionOk="0">
                  <a:moveTo>
                    <a:pt x="120" y="1"/>
                  </a:moveTo>
                  <a:cubicBezTo>
                    <a:pt x="72" y="1"/>
                    <a:pt x="48" y="13"/>
                    <a:pt x="1" y="13"/>
                  </a:cubicBezTo>
                  <a:cubicBezTo>
                    <a:pt x="26" y="88"/>
                    <a:pt x="62" y="139"/>
                    <a:pt x="114" y="139"/>
                  </a:cubicBezTo>
                  <a:cubicBezTo>
                    <a:pt x="137" y="139"/>
                    <a:pt x="162" y="130"/>
                    <a:pt x="191" y="108"/>
                  </a:cubicBezTo>
                  <a:cubicBezTo>
                    <a:pt x="191" y="108"/>
                    <a:pt x="155" y="2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32"/>
            <p:cNvSpPr/>
            <p:nvPr/>
          </p:nvSpPr>
          <p:spPr>
            <a:xfrm>
              <a:off x="5629550" y="2617125"/>
              <a:ext cx="6875" cy="2625"/>
            </a:xfrm>
            <a:custGeom>
              <a:avLst/>
              <a:gdLst/>
              <a:ahLst/>
              <a:cxnLst/>
              <a:rect l="l" t="t" r="r" b="b"/>
              <a:pathLst>
                <a:path w="275" h="105" extrusionOk="0">
                  <a:moveTo>
                    <a:pt x="275" y="0"/>
                  </a:moveTo>
                  <a:cubicBezTo>
                    <a:pt x="191" y="0"/>
                    <a:pt x="96" y="0"/>
                    <a:pt x="1" y="12"/>
                  </a:cubicBezTo>
                  <a:cubicBezTo>
                    <a:pt x="46" y="75"/>
                    <a:pt x="92" y="105"/>
                    <a:pt x="136" y="105"/>
                  </a:cubicBezTo>
                  <a:cubicBezTo>
                    <a:pt x="184" y="105"/>
                    <a:pt x="231" y="69"/>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32"/>
            <p:cNvSpPr/>
            <p:nvPr/>
          </p:nvSpPr>
          <p:spPr>
            <a:xfrm>
              <a:off x="5640275" y="2616375"/>
              <a:ext cx="8650" cy="3450"/>
            </a:xfrm>
            <a:custGeom>
              <a:avLst/>
              <a:gdLst/>
              <a:ahLst/>
              <a:cxnLst/>
              <a:rect l="l" t="t" r="r" b="b"/>
              <a:pathLst>
                <a:path w="346" h="138" extrusionOk="0">
                  <a:moveTo>
                    <a:pt x="67" y="0"/>
                  </a:moveTo>
                  <a:cubicBezTo>
                    <a:pt x="45" y="0"/>
                    <a:pt x="23" y="2"/>
                    <a:pt x="1" y="6"/>
                  </a:cubicBezTo>
                  <a:cubicBezTo>
                    <a:pt x="51" y="108"/>
                    <a:pt x="132" y="137"/>
                    <a:pt x="226" y="137"/>
                  </a:cubicBezTo>
                  <a:cubicBezTo>
                    <a:pt x="264" y="137"/>
                    <a:pt x="304" y="132"/>
                    <a:pt x="346" y="125"/>
                  </a:cubicBezTo>
                  <a:cubicBezTo>
                    <a:pt x="267" y="47"/>
                    <a:pt x="172"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32"/>
            <p:cNvSpPr/>
            <p:nvPr/>
          </p:nvSpPr>
          <p:spPr>
            <a:xfrm>
              <a:off x="5405125" y="2398350"/>
              <a:ext cx="3600" cy="2100"/>
            </a:xfrm>
            <a:custGeom>
              <a:avLst/>
              <a:gdLst/>
              <a:ahLst/>
              <a:cxnLst/>
              <a:rect l="l" t="t" r="r" b="b"/>
              <a:pathLst>
                <a:path w="144" h="84" extrusionOk="0">
                  <a:moveTo>
                    <a:pt x="48" y="0"/>
                  </a:moveTo>
                  <a:lnTo>
                    <a:pt x="1" y="36"/>
                  </a:lnTo>
                  <a:cubicBezTo>
                    <a:pt x="24" y="60"/>
                    <a:pt x="72" y="72"/>
                    <a:pt x="108" y="83"/>
                  </a:cubicBezTo>
                  <a:cubicBezTo>
                    <a:pt x="120" y="83"/>
                    <a:pt x="132" y="60"/>
                    <a:pt x="143" y="36"/>
                  </a:cubicBezTo>
                  <a:cubicBezTo>
                    <a:pt x="120" y="24"/>
                    <a:pt x="72" y="12"/>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32"/>
            <p:cNvSpPr/>
            <p:nvPr/>
          </p:nvSpPr>
          <p:spPr>
            <a:xfrm>
              <a:off x="5884350" y="2638325"/>
              <a:ext cx="7175" cy="2700"/>
            </a:xfrm>
            <a:custGeom>
              <a:avLst/>
              <a:gdLst/>
              <a:ahLst/>
              <a:cxnLst/>
              <a:rect l="l" t="t" r="r" b="b"/>
              <a:pathLst>
                <a:path w="287" h="108" extrusionOk="0">
                  <a:moveTo>
                    <a:pt x="135" y="1"/>
                  </a:moveTo>
                  <a:cubicBezTo>
                    <a:pt x="87" y="1"/>
                    <a:pt x="42" y="4"/>
                    <a:pt x="1" y="9"/>
                  </a:cubicBezTo>
                  <a:cubicBezTo>
                    <a:pt x="42" y="75"/>
                    <a:pt x="90" y="108"/>
                    <a:pt x="139" y="108"/>
                  </a:cubicBezTo>
                  <a:cubicBezTo>
                    <a:pt x="188" y="108"/>
                    <a:pt x="239" y="75"/>
                    <a:pt x="286" y="9"/>
                  </a:cubicBezTo>
                  <a:cubicBezTo>
                    <a:pt x="233" y="4"/>
                    <a:pt x="182"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32"/>
            <p:cNvSpPr/>
            <p:nvPr/>
          </p:nvSpPr>
          <p:spPr>
            <a:xfrm>
              <a:off x="5428650" y="2426925"/>
              <a:ext cx="3600" cy="6575"/>
            </a:xfrm>
            <a:custGeom>
              <a:avLst/>
              <a:gdLst/>
              <a:ahLst/>
              <a:cxnLst/>
              <a:rect l="l" t="t" r="r" b="b"/>
              <a:pathLst>
                <a:path w="144" h="263" extrusionOk="0">
                  <a:moveTo>
                    <a:pt x="143" y="0"/>
                  </a:moveTo>
                  <a:cubicBezTo>
                    <a:pt x="95" y="0"/>
                    <a:pt x="36" y="0"/>
                    <a:pt x="0" y="12"/>
                  </a:cubicBezTo>
                  <a:lnTo>
                    <a:pt x="0" y="250"/>
                  </a:lnTo>
                  <a:cubicBezTo>
                    <a:pt x="36" y="250"/>
                    <a:pt x="95" y="262"/>
                    <a:pt x="143" y="262"/>
                  </a:cubicBezTo>
                  <a:lnTo>
                    <a:pt x="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32"/>
            <p:cNvSpPr/>
            <p:nvPr/>
          </p:nvSpPr>
          <p:spPr>
            <a:xfrm>
              <a:off x="5463775" y="2425800"/>
              <a:ext cx="7450" cy="3425"/>
            </a:xfrm>
            <a:custGeom>
              <a:avLst/>
              <a:gdLst/>
              <a:ahLst/>
              <a:cxnLst/>
              <a:rect l="l" t="t" r="r" b="b"/>
              <a:pathLst>
                <a:path w="298" h="137" extrusionOk="0">
                  <a:moveTo>
                    <a:pt x="91" y="0"/>
                  </a:moveTo>
                  <a:cubicBezTo>
                    <a:pt x="62" y="0"/>
                    <a:pt x="32" y="3"/>
                    <a:pt x="0" y="9"/>
                  </a:cubicBezTo>
                  <a:cubicBezTo>
                    <a:pt x="43" y="94"/>
                    <a:pt x="103" y="137"/>
                    <a:pt x="182" y="137"/>
                  </a:cubicBezTo>
                  <a:cubicBezTo>
                    <a:pt x="214" y="137"/>
                    <a:pt x="248" y="130"/>
                    <a:pt x="286" y="117"/>
                  </a:cubicBezTo>
                  <a:lnTo>
                    <a:pt x="298" y="57"/>
                  </a:lnTo>
                  <a:cubicBezTo>
                    <a:pt x="237" y="22"/>
                    <a:pt x="169"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32"/>
            <p:cNvSpPr/>
            <p:nvPr/>
          </p:nvSpPr>
          <p:spPr>
            <a:xfrm>
              <a:off x="5456325" y="2547950"/>
              <a:ext cx="4200" cy="4600"/>
            </a:xfrm>
            <a:custGeom>
              <a:avLst/>
              <a:gdLst/>
              <a:ahLst/>
              <a:cxnLst/>
              <a:rect l="l" t="t" r="r" b="b"/>
              <a:pathLst>
                <a:path w="168" h="184" extrusionOk="0">
                  <a:moveTo>
                    <a:pt x="72" y="0"/>
                  </a:moveTo>
                  <a:cubicBezTo>
                    <a:pt x="61" y="0"/>
                    <a:pt x="49" y="2"/>
                    <a:pt x="36" y="5"/>
                  </a:cubicBezTo>
                  <a:cubicBezTo>
                    <a:pt x="48" y="65"/>
                    <a:pt x="0" y="172"/>
                    <a:pt x="120" y="184"/>
                  </a:cubicBezTo>
                  <a:cubicBezTo>
                    <a:pt x="120" y="184"/>
                    <a:pt x="155" y="76"/>
                    <a:pt x="167" y="29"/>
                  </a:cubicBezTo>
                  <a:cubicBezTo>
                    <a:pt x="132" y="11"/>
                    <a:pt x="104"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32"/>
            <p:cNvSpPr/>
            <p:nvPr/>
          </p:nvSpPr>
          <p:spPr>
            <a:xfrm>
              <a:off x="5611100" y="2584375"/>
              <a:ext cx="3900" cy="3600"/>
            </a:xfrm>
            <a:custGeom>
              <a:avLst/>
              <a:gdLst/>
              <a:ahLst/>
              <a:cxnLst/>
              <a:rect l="l" t="t" r="r" b="b"/>
              <a:pathLst>
                <a:path w="156" h="144" extrusionOk="0">
                  <a:moveTo>
                    <a:pt x="1" y="1"/>
                  </a:moveTo>
                  <a:lnTo>
                    <a:pt x="156" y="143"/>
                  </a:lnTo>
                  <a:cubicBezTo>
                    <a:pt x="108" y="96"/>
                    <a:pt x="60"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32"/>
            <p:cNvSpPr/>
            <p:nvPr/>
          </p:nvSpPr>
          <p:spPr>
            <a:xfrm>
              <a:off x="5227725" y="2417700"/>
              <a:ext cx="2100" cy="1500"/>
            </a:xfrm>
            <a:custGeom>
              <a:avLst/>
              <a:gdLst/>
              <a:ahLst/>
              <a:cxnLst/>
              <a:rect l="l" t="t" r="r" b="b"/>
              <a:pathLst>
                <a:path w="84" h="60" extrusionOk="0">
                  <a:moveTo>
                    <a:pt x="24" y="0"/>
                  </a:moveTo>
                  <a:cubicBezTo>
                    <a:pt x="24" y="0"/>
                    <a:pt x="12" y="36"/>
                    <a:pt x="0" y="60"/>
                  </a:cubicBezTo>
                  <a:cubicBezTo>
                    <a:pt x="72" y="36"/>
                    <a:pt x="84" y="12"/>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32"/>
            <p:cNvSpPr/>
            <p:nvPr/>
          </p:nvSpPr>
          <p:spPr>
            <a:xfrm>
              <a:off x="5242600" y="2351300"/>
              <a:ext cx="3300" cy="3900"/>
            </a:xfrm>
            <a:custGeom>
              <a:avLst/>
              <a:gdLst/>
              <a:ahLst/>
              <a:cxnLst/>
              <a:rect l="l" t="t" r="r" b="b"/>
              <a:pathLst>
                <a:path w="132" h="156" extrusionOk="0">
                  <a:moveTo>
                    <a:pt x="132" y="1"/>
                  </a:moveTo>
                  <a:lnTo>
                    <a:pt x="132" y="1"/>
                  </a:lnTo>
                  <a:cubicBezTo>
                    <a:pt x="60" y="13"/>
                    <a:pt x="13" y="72"/>
                    <a:pt x="1" y="156"/>
                  </a:cubicBezTo>
                  <a:cubicBezTo>
                    <a:pt x="84" y="132"/>
                    <a:pt x="132" y="7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32"/>
            <p:cNvSpPr/>
            <p:nvPr/>
          </p:nvSpPr>
          <p:spPr>
            <a:xfrm>
              <a:off x="5253025" y="2340300"/>
              <a:ext cx="4775" cy="3600"/>
            </a:xfrm>
            <a:custGeom>
              <a:avLst/>
              <a:gdLst/>
              <a:ahLst/>
              <a:cxnLst/>
              <a:rect l="l" t="t" r="r" b="b"/>
              <a:pathLst>
                <a:path w="191" h="144" extrusionOk="0">
                  <a:moveTo>
                    <a:pt x="143" y="0"/>
                  </a:moveTo>
                  <a:lnTo>
                    <a:pt x="143" y="0"/>
                  </a:lnTo>
                  <a:cubicBezTo>
                    <a:pt x="72" y="24"/>
                    <a:pt x="12" y="72"/>
                    <a:pt x="1" y="143"/>
                  </a:cubicBezTo>
                  <a:cubicBezTo>
                    <a:pt x="36" y="143"/>
                    <a:pt x="84" y="143"/>
                    <a:pt x="131" y="131"/>
                  </a:cubicBezTo>
                  <a:cubicBezTo>
                    <a:pt x="191" y="84"/>
                    <a:pt x="191" y="36"/>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32"/>
            <p:cNvSpPr/>
            <p:nvPr/>
          </p:nvSpPr>
          <p:spPr>
            <a:xfrm>
              <a:off x="5249150" y="2344175"/>
              <a:ext cx="3900" cy="3600"/>
            </a:xfrm>
            <a:custGeom>
              <a:avLst/>
              <a:gdLst/>
              <a:ahLst/>
              <a:cxnLst/>
              <a:rect l="l" t="t" r="r" b="b"/>
              <a:pathLst>
                <a:path w="156" h="144" extrusionOk="0">
                  <a:moveTo>
                    <a:pt x="156" y="0"/>
                  </a:moveTo>
                  <a:lnTo>
                    <a:pt x="156" y="0"/>
                  </a:lnTo>
                  <a:cubicBezTo>
                    <a:pt x="72" y="24"/>
                    <a:pt x="36" y="60"/>
                    <a:pt x="1" y="143"/>
                  </a:cubicBezTo>
                  <a:cubicBezTo>
                    <a:pt x="96" y="119"/>
                    <a:pt x="132" y="84"/>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32"/>
            <p:cNvSpPr/>
            <p:nvPr/>
          </p:nvSpPr>
          <p:spPr>
            <a:xfrm>
              <a:off x="5245875" y="2347750"/>
              <a:ext cx="3300" cy="3575"/>
            </a:xfrm>
            <a:custGeom>
              <a:avLst/>
              <a:gdLst/>
              <a:ahLst/>
              <a:cxnLst/>
              <a:rect l="l" t="t" r="r" b="b"/>
              <a:pathLst>
                <a:path w="132" h="143" extrusionOk="0">
                  <a:moveTo>
                    <a:pt x="132" y="0"/>
                  </a:moveTo>
                  <a:cubicBezTo>
                    <a:pt x="60" y="12"/>
                    <a:pt x="13" y="72"/>
                    <a:pt x="1" y="143"/>
                  </a:cubicBezTo>
                  <a:cubicBezTo>
                    <a:pt x="48" y="83"/>
                    <a:pt x="84" y="36"/>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32"/>
            <p:cNvSpPr/>
            <p:nvPr/>
          </p:nvSpPr>
          <p:spPr>
            <a:xfrm>
              <a:off x="5363450" y="2512350"/>
              <a:ext cx="4200" cy="3000"/>
            </a:xfrm>
            <a:custGeom>
              <a:avLst/>
              <a:gdLst/>
              <a:ahLst/>
              <a:cxnLst/>
              <a:rect l="l" t="t" r="r" b="b"/>
              <a:pathLst>
                <a:path w="168" h="120" extrusionOk="0">
                  <a:moveTo>
                    <a:pt x="167" y="0"/>
                  </a:moveTo>
                  <a:cubicBezTo>
                    <a:pt x="108" y="0"/>
                    <a:pt x="60" y="24"/>
                    <a:pt x="1" y="24"/>
                  </a:cubicBezTo>
                  <a:cubicBezTo>
                    <a:pt x="60" y="60"/>
                    <a:pt x="108" y="95"/>
                    <a:pt x="144" y="119"/>
                  </a:cubicBezTo>
                  <a:cubicBezTo>
                    <a:pt x="144" y="84"/>
                    <a:pt x="167" y="4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32"/>
            <p:cNvSpPr/>
            <p:nvPr/>
          </p:nvSpPr>
          <p:spPr>
            <a:xfrm>
              <a:off x="5374475" y="2494475"/>
              <a:ext cx="3900" cy="2025"/>
            </a:xfrm>
            <a:custGeom>
              <a:avLst/>
              <a:gdLst/>
              <a:ahLst/>
              <a:cxnLst/>
              <a:rect l="l" t="t" r="r" b="b"/>
              <a:pathLst>
                <a:path w="156" h="81" extrusionOk="0">
                  <a:moveTo>
                    <a:pt x="0" y="1"/>
                  </a:moveTo>
                  <a:cubicBezTo>
                    <a:pt x="24" y="37"/>
                    <a:pt x="36" y="48"/>
                    <a:pt x="48" y="60"/>
                  </a:cubicBezTo>
                  <a:cubicBezTo>
                    <a:pt x="66" y="74"/>
                    <a:pt x="84" y="80"/>
                    <a:pt x="100" y="80"/>
                  </a:cubicBezTo>
                  <a:cubicBezTo>
                    <a:pt x="126" y="80"/>
                    <a:pt x="148" y="62"/>
                    <a:pt x="155" y="25"/>
                  </a:cubicBezTo>
                  <a:cubicBezTo>
                    <a:pt x="107" y="1"/>
                    <a:pt x="6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32"/>
            <p:cNvSpPr/>
            <p:nvPr/>
          </p:nvSpPr>
          <p:spPr>
            <a:xfrm>
              <a:off x="5278325" y="2379300"/>
              <a:ext cx="3300" cy="2675"/>
            </a:xfrm>
            <a:custGeom>
              <a:avLst/>
              <a:gdLst/>
              <a:ahLst/>
              <a:cxnLst/>
              <a:rect l="l" t="t" r="r" b="b"/>
              <a:pathLst>
                <a:path w="132" h="107" extrusionOk="0">
                  <a:moveTo>
                    <a:pt x="1" y="0"/>
                  </a:moveTo>
                  <a:cubicBezTo>
                    <a:pt x="15" y="51"/>
                    <a:pt x="34" y="107"/>
                    <a:pt x="63" y="107"/>
                  </a:cubicBezTo>
                  <a:cubicBezTo>
                    <a:pt x="81" y="107"/>
                    <a:pt x="104" y="84"/>
                    <a:pt x="132" y="24"/>
                  </a:cubicBezTo>
                  <a:cubicBezTo>
                    <a:pt x="84" y="0"/>
                    <a:pt x="3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32"/>
            <p:cNvSpPr/>
            <p:nvPr/>
          </p:nvSpPr>
          <p:spPr>
            <a:xfrm>
              <a:off x="5262550" y="2331675"/>
              <a:ext cx="5675" cy="5975"/>
            </a:xfrm>
            <a:custGeom>
              <a:avLst/>
              <a:gdLst/>
              <a:ahLst/>
              <a:cxnLst/>
              <a:rect l="l" t="t" r="r" b="b"/>
              <a:pathLst>
                <a:path w="227" h="239" extrusionOk="0">
                  <a:moveTo>
                    <a:pt x="155" y="0"/>
                  </a:moveTo>
                  <a:cubicBezTo>
                    <a:pt x="120" y="12"/>
                    <a:pt x="96" y="48"/>
                    <a:pt x="60" y="60"/>
                  </a:cubicBezTo>
                  <a:cubicBezTo>
                    <a:pt x="12" y="107"/>
                    <a:pt x="1" y="143"/>
                    <a:pt x="1" y="203"/>
                  </a:cubicBezTo>
                  <a:cubicBezTo>
                    <a:pt x="12" y="226"/>
                    <a:pt x="48" y="226"/>
                    <a:pt x="72" y="238"/>
                  </a:cubicBezTo>
                  <a:cubicBezTo>
                    <a:pt x="131" y="191"/>
                    <a:pt x="179" y="131"/>
                    <a:pt x="227" y="84"/>
                  </a:cubicBezTo>
                  <a:cubicBezTo>
                    <a:pt x="191" y="60"/>
                    <a:pt x="167"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32"/>
            <p:cNvSpPr/>
            <p:nvPr/>
          </p:nvSpPr>
          <p:spPr>
            <a:xfrm>
              <a:off x="5258975" y="2335825"/>
              <a:ext cx="5375" cy="5400"/>
            </a:xfrm>
            <a:custGeom>
              <a:avLst/>
              <a:gdLst/>
              <a:ahLst/>
              <a:cxnLst/>
              <a:rect l="l" t="t" r="r" b="b"/>
              <a:pathLst>
                <a:path w="215" h="216" extrusionOk="0">
                  <a:moveTo>
                    <a:pt x="144" y="1"/>
                  </a:moveTo>
                  <a:cubicBezTo>
                    <a:pt x="120" y="1"/>
                    <a:pt x="84" y="13"/>
                    <a:pt x="60" y="37"/>
                  </a:cubicBezTo>
                  <a:cubicBezTo>
                    <a:pt x="13" y="84"/>
                    <a:pt x="1" y="132"/>
                    <a:pt x="1" y="191"/>
                  </a:cubicBezTo>
                  <a:cubicBezTo>
                    <a:pt x="13" y="203"/>
                    <a:pt x="36" y="203"/>
                    <a:pt x="72" y="215"/>
                  </a:cubicBezTo>
                  <a:lnTo>
                    <a:pt x="215" y="72"/>
                  </a:lnTo>
                  <a:lnTo>
                    <a:pt x="191" y="25"/>
                  </a:lnTo>
                  <a:cubicBezTo>
                    <a:pt x="191" y="13"/>
                    <a:pt x="17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32"/>
            <p:cNvSpPr/>
            <p:nvPr/>
          </p:nvSpPr>
          <p:spPr>
            <a:xfrm>
              <a:off x="5256300" y="2339400"/>
              <a:ext cx="4500" cy="4500"/>
            </a:xfrm>
            <a:custGeom>
              <a:avLst/>
              <a:gdLst/>
              <a:ahLst/>
              <a:cxnLst/>
              <a:rect l="l" t="t" r="r" b="b"/>
              <a:pathLst>
                <a:path w="180" h="180" extrusionOk="0">
                  <a:moveTo>
                    <a:pt x="108" y="1"/>
                  </a:moveTo>
                  <a:cubicBezTo>
                    <a:pt x="72" y="1"/>
                    <a:pt x="48" y="13"/>
                    <a:pt x="12" y="48"/>
                  </a:cubicBezTo>
                  <a:cubicBezTo>
                    <a:pt x="12" y="84"/>
                    <a:pt x="12" y="132"/>
                    <a:pt x="0" y="179"/>
                  </a:cubicBezTo>
                  <a:cubicBezTo>
                    <a:pt x="60" y="132"/>
                    <a:pt x="120" y="108"/>
                    <a:pt x="179" y="72"/>
                  </a:cubicBezTo>
                  <a:lnTo>
                    <a:pt x="143" y="36"/>
                  </a:lnTo>
                  <a:cubicBezTo>
                    <a:pt x="143" y="13"/>
                    <a:pt x="131"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32"/>
            <p:cNvSpPr/>
            <p:nvPr/>
          </p:nvSpPr>
          <p:spPr>
            <a:xfrm>
              <a:off x="5274450" y="2333150"/>
              <a:ext cx="3300" cy="3600"/>
            </a:xfrm>
            <a:custGeom>
              <a:avLst/>
              <a:gdLst/>
              <a:ahLst/>
              <a:cxnLst/>
              <a:rect l="l" t="t" r="r" b="b"/>
              <a:pathLst>
                <a:path w="132" h="144" extrusionOk="0">
                  <a:moveTo>
                    <a:pt x="132" y="1"/>
                  </a:moveTo>
                  <a:lnTo>
                    <a:pt x="132" y="1"/>
                  </a:lnTo>
                  <a:cubicBezTo>
                    <a:pt x="60" y="13"/>
                    <a:pt x="13" y="72"/>
                    <a:pt x="1" y="144"/>
                  </a:cubicBezTo>
                  <a:cubicBezTo>
                    <a:pt x="72" y="132"/>
                    <a:pt x="120" y="72"/>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32"/>
            <p:cNvSpPr/>
            <p:nvPr/>
          </p:nvSpPr>
          <p:spPr>
            <a:xfrm>
              <a:off x="5269700" y="2325600"/>
              <a:ext cx="5675" cy="4900"/>
            </a:xfrm>
            <a:custGeom>
              <a:avLst/>
              <a:gdLst/>
              <a:ahLst/>
              <a:cxnLst/>
              <a:rect l="l" t="t" r="r" b="b"/>
              <a:pathLst>
                <a:path w="227" h="196" extrusionOk="0">
                  <a:moveTo>
                    <a:pt x="106" y="0"/>
                  </a:moveTo>
                  <a:cubicBezTo>
                    <a:pt x="39" y="0"/>
                    <a:pt x="9" y="54"/>
                    <a:pt x="0" y="136"/>
                  </a:cubicBezTo>
                  <a:cubicBezTo>
                    <a:pt x="24" y="148"/>
                    <a:pt x="48" y="184"/>
                    <a:pt x="72" y="196"/>
                  </a:cubicBezTo>
                  <a:cubicBezTo>
                    <a:pt x="119" y="136"/>
                    <a:pt x="179" y="88"/>
                    <a:pt x="226" y="53"/>
                  </a:cubicBezTo>
                  <a:lnTo>
                    <a:pt x="179" y="17"/>
                  </a:lnTo>
                  <a:cubicBezTo>
                    <a:pt x="151" y="6"/>
                    <a:pt x="126" y="0"/>
                    <a:pt x="1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32"/>
            <p:cNvSpPr/>
            <p:nvPr/>
          </p:nvSpPr>
          <p:spPr>
            <a:xfrm>
              <a:off x="5271175" y="2336725"/>
              <a:ext cx="3300" cy="3900"/>
            </a:xfrm>
            <a:custGeom>
              <a:avLst/>
              <a:gdLst/>
              <a:ahLst/>
              <a:cxnLst/>
              <a:rect l="l" t="t" r="r" b="b"/>
              <a:pathLst>
                <a:path w="132" h="156" extrusionOk="0">
                  <a:moveTo>
                    <a:pt x="132" y="1"/>
                  </a:moveTo>
                  <a:cubicBezTo>
                    <a:pt x="60" y="24"/>
                    <a:pt x="13" y="84"/>
                    <a:pt x="1" y="155"/>
                  </a:cubicBezTo>
                  <a:cubicBezTo>
                    <a:pt x="72" y="143"/>
                    <a:pt x="120" y="96"/>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32"/>
            <p:cNvSpPr/>
            <p:nvPr/>
          </p:nvSpPr>
          <p:spPr>
            <a:xfrm>
              <a:off x="5266575" y="2329150"/>
              <a:ext cx="4925" cy="4625"/>
            </a:xfrm>
            <a:custGeom>
              <a:avLst/>
              <a:gdLst/>
              <a:ahLst/>
              <a:cxnLst/>
              <a:rect l="l" t="t" r="r" b="b"/>
              <a:pathLst>
                <a:path w="197" h="185" extrusionOk="0">
                  <a:moveTo>
                    <a:pt x="122" y="0"/>
                  </a:moveTo>
                  <a:cubicBezTo>
                    <a:pt x="29" y="0"/>
                    <a:pt x="0" y="51"/>
                    <a:pt x="30" y="161"/>
                  </a:cubicBezTo>
                  <a:lnTo>
                    <a:pt x="66" y="185"/>
                  </a:lnTo>
                  <a:lnTo>
                    <a:pt x="197" y="54"/>
                  </a:lnTo>
                  <a:lnTo>
                    <a:pt x="185" y="6"/>
                  </a:lnTo>
                  <a:cubicBezTo>
                    <a:pt x="161" y="2"/>
                    <a:pt x="140" y="0"/>
                    <a:pt x="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32"/>
            <p:cNvSpPr/>
            <p:nvPr/>
          </p:nvSpPr>
          <p:spPr>
            <a:xfrm>
              <a:off x="5319700" y="2500525"/>
              <a:ext cx="5075" cy="4400"/>
            </a:xfrm>
            <a:custGeom>
              <a:avLst/>
              <a:gdLst/>
              <a:ahLst/>
              <a:cxnLst/>
              <a:rect l="l" t="t" r="r" b="b"/>
              <a:pathLst>
                <a:path w="203" h="176" extrusionOk="0">
                  <a:moveTo>
                    <a:pt x="105" y="1"/>
                  </a:moveTo>
                  <a:cubicBezTo>
                    <a:pt x="86" y="1"/>
                    <a:pt x="66" y="7"/>
                    <a:pt x="48" y="21"/>
                  </a:cubicBezTo>
                  <a:cubicBezTo>
                    <a:pt x="1" y="80"/>
                    <a:pt x="1" y="140"/>
                    <a:pt x="60" y="176"/>
                  </a:cubicBezTo>
                  <a:lnTo>
                    <a:pt x="203" y="176"/>
                  </a:lnTo>
                  <a:lnTo>
                    <a:pt x="203" y="57"/>
                  </a:lnTo>
                  <a:cubicBezTo>
                    <a:pt x="173" y="19"/>
                    <a:pt x="139"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32"/>
            <p:cNvSpPr/>
            <p:nvPr/>
          </p:nvSpPr>
          <p:spPr>
            <a:xfrm>
              <a:off x="5306000" y="2308150"/>
              <a:ext cx="4200" cy="3225"/>
            </a:xfrm>
            <a:custGeom>
              <a:avLst/>
              <a:gdLst/>
              <a:ahLst/>
              <a:cxnLst/>
              <a:rect l="l" t="t" r="r" b="b"/>
              <a:pathLst>
                <a:path w="168" h="129" extrusionOk="0">
                  <a:moveTo>
                    <a:pt x="1" y="1"/>
                  </a:moveTo>
                  <a:lnTo>
                    <a:pt x="1" y="1"/>
                  </a:lnTo>
                  <a:cubicBezTo>
                    <a:pt x="25" y="48"/>
                    <a:pt x="37" y="72"/>
                    <a:pt x="37" y="120"/>
                  </a:cubicBezTo>
                  <a:cubicBezTo>
                    <a:pt x="60" y="126"/>
                    <a:pt x="81" y="129"/>
                    <a:pt x="102" y="129"/>
                  </a:cubicBezTo>
                  <a:cubicBezTo>
                    <a:pt x="123" y="129"/>
                    <a:pt x="144" y="126"/>
                    <a:pt x="168" y="120"/>
                  </a:cubicBezTo>
                  <a:cubicBezTo>
                    <a:pt x="144" y="48"/>
                    <a:pt x="84" y="1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32"/>
            <p:cNvSpPr/>
            <p:nvPr/>
          </p:nvSpPr>
          <p:spPr>
            <a:xfrm>
              <a:off x="5317325" y="2500525"/>
              <a:ext cx="3600" cy="4700"/>
            </a:xfrm>
            <a:custGeom>
              <a:avLst/>
              <a:gdLst/>
              <a:ahLst/>
              <a:cxnLst/>
              <a:rect l="l" t="t" r="r" b="b"/>
              <a:pathLst>
                <a:path w="144" h="188" extrusionOk="0">
                  <a:moveTo>
                    <a:pt x="65" y="1"/>
                  </a:moveTo>
                  <a:cubicBezTo>
                    <a:pt x="45" y="1"/>
                    <a:pt x="23" y="7"/>
                    <a:pt x="0" y="21"/>
                  </a:cubicBezTo>
                  <a:lnTo>
                    <a:pt x="0" y="57"/>
                  </a:lnTo>
                  <a:lnTo>
                    <a:pt x="0" y="187"/>
                  </a:lnTo>
                  <a:lnTo>
                    <a:pt x="143" y="187"/>
                  </a:lnTo>
                  <a:lnTo>
                    <a:pt x="143" y="57"/>
                  </a:lnTo>
                  <a:cubicBezTo>
                    <a:pt x="128" y="19"/>
                    <a:pt x="99"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32"/>
            <p:cNvSpPr/>
            <p:nvPr/>
          </p:nvSpPr>
          <p:spPr>
            <a:xfrm>
              <a:off x="5776300" y="2512950"/>
              <a:ext cx="3900" cy="1600"/>
            </a:xfrm>
            <a:custGeom>
              <a:avLst/>
              <a:gdLst/>
              <a:ahLst/>
              <a:cxnLst/>
              <a:rect l="l" t="t" r="r" b="b"/>
              <a:pathLst>
                <a:path w="156" h="64" extrusionOk="0">
                  <a:moveTo>
                    <a:pt x="1" y="0"/>
                  </a:moveTo>
                  <a:cubicBezTo>
                    <a:pt x="25" y="12"/>
                    <a:pt x="36" y="36"/>
                    <a:pt x="48" y="60"/>
                  </a:cubicBezTo>
                  <a:cubicBezTo>
                    <a:pt x="59" y="62"/>
                    <a:pt x="70" y="64"/>
                    <a:pt x="80" y="64"/>
                  </a:cubicBezTo>
                  <a:cubicBezTo>
                    <a:pt x="116" y="64"/>
                    <a:pt x="146" y="4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32"/>
            <p:cNvSpPr/>
            <p:nvPr/>
          </p:nvSpPr>
          <p:spPr>
            <a:xfrm>
              <a:off x="5819475" y="2512650"/>
              <a:ext cx="3875" cy="1500"/>
            </a:xfrm>
            <a:custGeom>
              <a:avLst/>
              <a:gdLst/>
              <a:ahLst/>
              <a:cxnLst/>
              <a:rect l="l" t="t" r="r" b="b"/>
              <a:pathLst>
                <a:path w="155" h="60" extrusionOk="0">
                  <a:moveTo>
                    <a:pt x="155" y="0"/>
                  </a:moveTo>
                  <a:cubicBezTo>
                    <a:pt x="107" y="0"/>
                    <a:pt x="48" y="24"/>
                    <a:pt x="0" y="24"/>
                  </a:cubicBezTo>
                  <a:lnTo>
                    <a:pt x="48" y="60"/>
                  </a:lnTo>
                  <a:cubicBezTo>
                    <a:pt x="95" y="48"/>
                    <a:pt x="119"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32"/>
            <p:cNvSpPr/>
            <p:nvPr/>
          </p:nvSpPr>
          <p:spPr>
            <a:xfrm>
              <a:off x="5819475" y="2559375"/>
              <a:ext cx="3875" cy="3300"/>
            </a:xfrm>
            <a:custGeom>
              <a:avLst/>
              <a:gdLst/>
              <a:ahLst/>
              <a:cxnLst/>
              <a:rect l="l" t="t" r="r" b="b"/>
              <a:pathLst>
                <a:path w="155" h="132" extrusionOk="0">
                  <a:moveTo>
                    <a:pt x="155" y="0"/>
                  </a:moveTo>
                  <a:cubicBezTo>
                    <a:pt x="60" y="0"/>
                    <a:pt x="24" y="48"/>
                    <a:pt x="0" y="131"/>
                  </a:cubicBezTo>
                  <a:cubicBezTo>
                    <a:pt x="48" y="84"/>
                    <a:pt x="107"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32"/>
            <p:cNvSpPr/>
            <p:nvPr/>
          </p:nvSpPr>
          <p:spPr>
            <a:xfrm>
              <a:off x="5859050" y="2512950"/>
              <a:ext cx="3600" cy="3300"/>
            </a:xfrm>
            <a:custGeom>
              <a:avLst/>
              <a:gdLst/>
              <a:ahLst/>
              <a:cxnLst/>
              <a:rect l="l" t="t" r="r" b="b"/>
              <a:pathLst>
                <a:path w="144" h="132" extrusionOk="0">
                  <a:moveTo>
                    <a:pt x="1" y="0"/>
                  </a:moveTo>
                  <a:lnTo>
                    <a:pt x="1" y="131"/>
                  </a:lnTo>
                  <a:lnTo>
                    <a:pt x="144" y="131"/>
                  </a:lnTo>
                  <a:cubicBezTo>
                    <a:pt x="120" y="60"/>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32"/>
            <p:cNvSpPr/>
            <p:nvPr/>
          </p:nvSpPr>
          <p:spPr>
            <a:xfrm>
              <a:off x="5856375" y="3881650"/>
              <a:ext cx="135750" cy="38450"/>
            </a:xfrm>
            <a:custGeom>
              <a:avLst/>
              <a:gdLst/>
              <a:ahLst/>
              <a:cxnLst/>
              <a:rect l="l" t="t" r="r" b="b"/>
              <a:pathLst>
                <a:path w="5430" h="1538" extrusionOk="0">
                  <a:moveTo>
                    <a:pt x="604" y="0"/>
                  </a:moveTo>
                  <a:cubicBezTo>
                    <a:pt x="434" y="0"/>
                    <a:pt x="267" y="37"/>
                    <a:pt x="108" y="164"/>
                  </a:cubicBezTo>
                  <a:cubicBezTo>
                    <a:pt x="0" y="497"/>
                    <a:pt x="429" y="497"/>
                    <a:pt x="465" y="735"/>
                  </a:cubicBezTo>
                  <a:cubicBezTo>
                    <a:pt x="512" y="806"/>
                    <a:pt x="596" y="830"/>
                    <a:pt x="667" y="890"/>
                  </a:cubicBezTo>
                  <a:cubicBezTo>
                    <a:pt x="822" y="937"/>
                    <a:pt x="953" y="985"/>
                    <a:pt x="1108" y="1033"/>
                  </a:cubicBezTo>
                  <a:cubicBezTo>
                    <a:pt x="2256" y="1222"/>
                    <a:pt x="3395" y="1537"/>
                    <a:pt x="4552" y="1537"/>
                  </a:cubicBezTo>
                  <a:cubicBezTo>
                    <a:pt x="4630" y="1537"/>
                    <a:pt x="4708" y="1536"/>
                    <a:pt x="4787" y="1533"/>
                  </a:cubicBezTo>
                  <a:cubicBezTo>
                    <a:pt x="5061" y="1509"/>
                    <a:pt x="5299" y="1426"/>
                    <a:pt x="5382" y="1128"/>
                  </a:cubicBezTo>
                  <a:cubicBezTo>
                    <a:pt x="5430" y="973"/>
                    <a:pt x="5418" y="818"/>
                    <a:pt x="5346" y="676"/>
                  </a:cubicBezTo>
                  <a:cubicBezTo>
                    <a:pt x="5227" y="497"/>
                    <a:pt x="5025" y="497"/>
                    <a:pt x="4834" y="473"/>
                  </a:cubicBezTo>
                  <a:cubicBezTo>
                    <a:pt x="3560" y="402"/>
                    <a:pt x="2275" y="271"/>
                    <a:pt x="1013" y="44"/>
                  </a:cubicBezTo>
                  <a:cubicBezTo>
                    <a:pt x="876" y="23"/>
                    <a:pt x="739" y="0"/>
                    <a:pt x="6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32"/>
            <p:cNvSpPr/>
            <p:nvPr/>
          </p:nvSpPr>
          <p:spPr>
            <a:xfrm>
              <a:off x="5908175" y="3921725"/>
              <a:ext cx="158975" cy="25575"/>
            </a:xfrm>
            <a:custGeom>
              <a:avLst/>
              <a:gdLst/>
              <a:ahLst/>
              <a:cxnLst/>
              <a:rect l="l" t="t" r="r" b="b"/>
              <a:pathLst>
                <a:path w="6359" h="1023" extrusionOk="0">
                  <a:moveTo>
                    <a:pt x="559" y="1"/>
                  </a:moveTo>
                  <a:cubicBezTo>
                    <a:pt x="379" y="1"/>
                    <a:pt x="200" y="42"/>
                    <a:pt x="24" y="168"/>
                  </a:cubicBezTo>
                  <a:cubicBezTo>
                    <a:pt x="36" y="335"/>
                    <a:pt x="0" y="513"/>
                    <a:pt x="191" y="597"/>
                  </a:cubicBezTo>
                  <a:cubicBezTo>
                    <a:pt x="235" y="579"/>
                    <a:pt x="278" y="571"/>
                    <a:pt x="319" y="571"/>
                  </a:cubicBezTo>
                  <a:cubicBezTo>
                    <a:pt x="497" y="571"/>
                    <a:pt x="648" y="710"/>
                    <a:pt x="822" y="739"/>
                  </a:cubicBezTo>
                  <a:cubicBezTo>
                    <a:pt x="869" y="739"/>
                    <a:pt x="953" y="751"/>
                    <a:pt x="1012" y="751"/>
                  </a:cubicBezTo>
                  <a:cubicBezTo>
                    <a:pt x="1357" y="811"/>
                    <a:pt x="1715" y="739"/>
                    <a:pt x="2036" y="870"/>
                  </a:cubicBezTo>
                  <a:cubicBezTo>
                    <a:pt x="2156" y="890"/>
                    <a:pt x="2277" y="896"/>
                    <a:pt x="2398" y="896"/>
                  </a:cubicBezTo>
                  <a:cubicBezTo>
                    <a:pt x="2633" y="896"/>
                    <a:pt x="2868" y="872"/>
                    <a:pt x="3100" y="872"/>
                  </a:cubicBezTo>
                  <a:cubicBezTo>
                    <a:pt x="3328" y="872"/>
                    <a:pt x="3554" y="896"/>
                    <a:pt x="3774" y="989"/>
                  </a:cubicBezTo>
                  <a:cubicBezTo>
                    <a:pt x="3929" y="1013"/>
                    <a:pt x="4096" y="1013"/>
                    <a:pt x="4239" y="1013"/>
                  </a:cubicBezTo>
                  <a:cubicBezTo>
                    <a:pt x="4272" y="1012"/>
                    <a:pt x="4306" y="1011"/>
                    <a:pt x="4340" y="1011"/>
                  </a:cubicBezTo>
                  <a:cubicBezTo>
                    <a:pt x="4429" y="1011"/>
                    <a:pt x="4520" y="1015"/>
                    <a:pt x="4612" y="1015"/>
                  </a:cubicBezTo>
                  <a:cubicBezTo>
                    <a:pt x="4761" y="1015"/>
                    <a:pt x="4913" y="1005"/>
                    <a:pt x="5060" y="954"/>
                  </a:cubicBezTo>
                  <a:cubicBezTo>
                    <a:pt x="5200" y="974"/>
                    <a:pt x="5323" y="1019"/>
                    <a:pt x="5457" y="1019"/>
                  </a:cubicBezTo>
                  <a:cubicBezTo>
                    <a:pt x="5483" y="1019"/>
                    <a:pt x="5510" y="1017"/>
                    <a:pt x="5537" y="1013"/>
                  </a:cubicBezTo>
                  <a:cubicBezTo>
                    <a:pt x="5566" y="1011"/>
                    <a:pt x="5595" y="1010"/>
                    <a:pt x="5624" y="1010"/>
                  </a:cubicBezTo>
                  <a:cubicBezTo>
                    <a:pt x="5730" y="1010"/>
                    <a:pt x="5836" y="1022"/>
                    <a:pt x="5940" y="1022"/>
                  </a:cubicBezTo>
                  <a:cubicBezTo>
                    <a:pt x="6089" y="1022"/>
                    <a:pt x="6232" y="997"/>
                    <a:pt x="6358" y="870"/>
                  </a:cubicBezTo>
                  <a:lnTo>
                    <a:pt x="6358" y="585"/>
                  </a:lnTo>
                  <a:cubicBezTo>
                    <a:pt x="6251" y="406"/>
                    <a:pt x="6072" y="335"/>
                    <a:pt x="5858" y="323"/>
                  </a:cubicBezTo>
                  <a:cubicBezTo>
                    <a:pt x="5632" y="275"/>
                    <a:pt x="5418" y="275"/>
                    <a:pt x="5191" y="275"/>
                  </a:cubicBezTo>
                  <a:lnTo>
                    <a:pt x="2977" y="275"/>
                  </a:lnTo>
                  <a:cubicBezTo>
                    <a:pt x="2739" y="275"/>
                    <a:pt x="2512" y="263"/>
                    <a:pt x="2286" y="180"/>
                  </a:cubicBezTo>
                  <a:cubicBezTo>
                    <a:pt x="2119" y="144"/>
                    <a:pt x="1977" y="120"/>
                    <a:pt x="1810" y="120"/>
                  </a:cubicBezTo>
                  <a:cubicBezTo>
                    <a:pt x="1733" y="139"/>
                    <a:pt x="1656" y="146"/>
                    <a:pt x="1578" y="146"/>
                  </a:cubicBezTo>
                  <a:cubicBezTo>
                    <a:pt x="1239" y="146"/>
                    <a:pt x="896" y="1"/>
                    <a:pt x="5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32"/>
            <p:cNvSpPr/>
            <p:nvPr/>
          </p:nvSpPr>
          <p:spPr>
            <a:xfrm>
              <a:off x="5765000" y="3799100"/>
              <a:ext cx="57175" cy="115525"/>
            </a:xfrm>
            <a:custGeom>
              <a:avLst/>
              <a:gdLst/>
              <a:ahLst/>
              <a:cxnLst/>
              <a:rect l="l" t="t" r="r" b="b"/>
              <a:pathLst>
                <a:path w="2287" h="4621" extrusionOk="0">
                  <a:moveTo>
                    <a:pt x="1077" y="5"/>
                  </a:moveTo>
                  <a:cubicBezTo>
                    <a:pt x="1038" y="5"/>
                    <a:pt x="1000" y="11"/>
                    <a:pt x="965" y="25"/>
                  </a:cubicBezTo>
                  <a:cubicBezTo>
                    <a:pt x="691" y="275"/>
                    <a:pt x="155" y="1"/>
                    <a:pt x="0" y="477"/>
                  </a:cubicBezTo>
                  <a:cubicBezTo>
                    <a:pt x="24" y="572"/>
                    <a:pt x="96" y="656"/>
                    <a:pt x="191" y="715"/>
                  </a:cubicBezTo>
                  <a:cubicBezTo>
                    <a:pt x="548" y="846"/>
                    <a:pt x="917" y="846"/>
                    <a:pt x="1274" y="977"/>
                  </a:cubicBezTo>
                  <a:cubicBezTo>
                    <a:pt x="1584" y="1334"/>
                    <a:pt x="1215" y="1703"/>
                    <a:pt x="1286" y="2084"/>
                  </a:cubicBezTo>
                  <a:cubicBezTo>
                    <a:pt x="1286" y="2323"/>
                    <a:pt x="1274" y="2561"/>
                    <a:pt x="1203" y="2799"/>
                  </a:cubicBezTo>
                  <a:cubicBezTo>
                    <a:pt x="1155" y="3001"/>
                    <a:pt x="1143" y="3216"/>
                    <a:pt x="1250" y="3418"/>
                  </a:cubicBezTo>
                  <a:cubicBezTo>
                    <a:pt x="1274" y="3477"/>
                    <a:pt x="1334" y="3525"/>
                    <a:pt x="1405" y="3525"/>
                  </a:cubicBezTo>
                  <a:cubicBezTo>
                    <a:pt x="1465" y="3477"/>
                    <a:pt x="1512" y="3406"/>
                    <a:pt x="1524" y="3335"/>
                  </a:cubicBezTo>
                  <a:lnTo>
                    <a:pt x="1524" y="3335"/>
                  </a:lnTo>
                  <a:cubicBezTo>
                    <a:pt x="1548" y="3418"/>
                    <a:pt x="1489" y="3454"/>
                    <a:pt x="1441" y="3513"/>
                  </a:cubicBezTo>
                  <a:cubicBezTo>
                    <a:pt x="1334" y="3632"/>
                    <a:pt x="1262" y="3775"/>
                    <a:pt x="1227" y="3942"/>
                  </a:cubicBezTo>
                  <a:cubicBezTo>
                    <a:pt x="1227" y="4049"/>
                    <a:pt x="1227" y="4132"/>
                    <a:pt x="1274" y="4239"/>
                  </a:cubicBezTo>
                  <a:cubicBezTo>
                    <a:pt x="1393" y="4418"/>
                    <a:pt x="1489" y="4609"/>
                    <a:pt x="1739" y="4620"/>
                  </a:cubicBezTo>
                  <a:cubicBezTo>
                    <a:pt x="1929" y="4478"/>
                    <a:pt x="1739" y="4216"/>
                    <a:pt x="1905" y="4049"/>
                  </a:cubicBezTo>
                  <a:cubicBezTo>
                    <a:pt x="1941" y="4001"/>
                    <a:pt x="2001" y="3954"/>
                    <a:pt x="2048" y="3918"/>
                  </a:cubicBezTo>
                  <a:cubicBezTo>
                    <a:pt x="2084" y="3870"/>
                    <a:pt x="2084" y="3811"/>
                    <a:pt x="2048" y="3763"/>
                  </a:cubicBezTo>
                  <a:cubicBezTo>
                    <a:pt x="1846" y="3501"/>
                    <a:pt x="2286" y="3573"/>
                    <a:pt x="2227" y="3394"/>
                  </a:cubicBezTo>
                  <a:cubicBezTo>
                    <a:pt x="2227" y="3239"/>
                    <a:pt x="2120" y="3120"/>
                    <a:pt x="2096" y="2977"/>
                  </a:cubicBezTo>
                  <a:cubicBezTo>
                    <a:pt x="2060" y="2870"/>
                    <a:pt x="2060" y="2751"/>
                    <a:pt x="2084" y="2632"/>
                  </a:cubicBezTo>
                  <a:cubicBezTo>
                    <a:pt x="2155" y="2430"/>
                    <a:pt x="2024" y="2275"/>
                    <a:pt x="1929" y="2132"/>
                  </a:cubicBezTo>
                  <a:cubicBezTo>
                    <a:pt x="1977" y="1775"/>
                    <a:pt x="2001" y="1418"/>
                    <a:pt x="2048" y="1061"/>
                  </a:cubicBezTo>
                  <a:cubicBezTo>
                    <a:pt x="2096" y="1013"/>
                    <a:pt x="2108" y="953"/>
                    <a:pt x="2096" y="906"/>
                  </a:cubicBezTo>
                  <a:cubicBezTo>
                    <a:pt x="2001" y="691"/>
                    <a:pt x="1929" y="477"/>
                    <a:pt x="1762" y="310"/>
                  </a:cubicBezTo>
                  <a:cubicBezTo>
                    <a:pt x="1722" y="318"/>
                    <a:pt x="1682" y="321"/>
                    <a:pt x="1644" y="321"/>
                  </a:cubicBezTo>
                  <a:cubicBezTo>
                    <a:pt x="1436" y="321"/>
                    <a:pt x="1266" y="214"/>
                    <a:pt x="1155" y="13"/>
                  </a:cubicBezTo>
                  <a:cubicBezTo>
                    <a:pt x="1131" y="8"/>
                    <a:pt x="1104" y="5"/>
                    <a:pt x="1077"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32"/>
            <p:cNvSpPr/>
            <p:nvPr/>
          </p:nvSpPr>
          <p:spPr>
            <a:xfrm>
              <a:off x="6018300" y="3917275"/>
              <a:ext cx="158850" cy="23600"/>
            </a:xfrm>
            <a:custGeom>
              <a:avLst/>
              <a:gdLst/>
              <a:ahLst/>
              <a:cxnLst/>
              <a:rect l="l" t="t" r="r" b="b"/>
              <a:pathLst>
                <a:path w="6354" h="944" extrusionOk="0">
                  <a:moveTo>
                    <a:pt x="1191" y="1"/>
                  </a:moveTo>
                  <a:cubicBezTo>
                    <a:pt x="1120" y="1"/>
                    <a:pt x="1060" y="1"/>
                    <a:pt x="977" y="13"/>
                  </a:cubicBezTo>
                  <a:cubicBezTo>
                    <a:pt x="882" y="36"/>
                    <a:pt x="786" y="60"/>
                    <a:pt x="691" y="108"/>
                  </a:cubicBezTo>
                  <a:cubicBezTo>
                    <a:pt x="657" y="230"/>
                    <a:pt x="621" y="270"/>
                    <a:pt x="583" y="270"/>
                  </a:cubicBezTo>
                  <a:cubicBezTo>
                    <a:pt x="513" y="270"/>
                    <a:pt x="439" y="135"/>
                    <a:pt x="370" y="120"/>
                  </a:cubicBezTo>
                  <a:cubicBezTo>
                    <a:pt x="342" y="112"/>
                    <a:pt x="313" y="108"/>
                    <a:pt x="283" y="108"/>
                  </a:cubicBezTo>
                  <a:cubicBezTo>
                    <a:pt x="223" y="108"/>
                    <a:pt x="159" y="124"/>
                    <a:pt x="96" y="155"/>
                  </a:cubicBezTo>
                  <a:cubicBezTo>
                    <a:pt x="24" y="215"/>
                    <a:pt x="0" y="286"/>
                    <a:pt x="0" y="394"/>
                  </a:cubicBezTo>
                  <a:cubicBezTo>
                    <a:pt x="12" y="453"/>
                    <a:pt x="36" y="489"/>
                    <a:pt x="96" y="524"/>
                  </a:cubicBezTo>
                  <a:cubicBezTo>
                    <a:pt x="191" y="536"/>
                    <a:pt x="286" y="536"/>
                    <a:pt x="358" y="596"/>
                  </a:cubicBezTo>
                  <a:cubicBezTo>
                    <a:pt x="501" y="596"/>
                    <a:pt x="655" y="620"/>
                    <a:pt x="798" y="620"/>
                  </a:cubicBezTo>
                  <a:cubicBezTo>
                    <a:pt x="917" y="566"/>
                    <a:pt x="1036" y="539"/>
                    <a:pt x="1155" y="539"/>
                  </a:cubicBezTo>
                  <a:cubicBezTo>
                    <a:pt x="1274" y="539"/>
                    <a:pt x="1394" y="566"/>
                    <a:pt x="1513" y="620"/>
                  </a:cubicBezTo>
                  <a:cubicBezTo>
                    <a:pt x="1667" y="655"/>
                    <a:pt x="1798" y="715"/>
                    <a:pt x="1953" y="763"/>
                  </a:cubicBezTo>
                  <a:cubicBezTo>
                    <a:pt x="2029" y="706"/>
                    <a:pt x="2108" y="679"/>
                    <a:pt x="2186" y="679"/>
                  </a:cubicBezTo>
                  <a:cubicBezTo>
                    <a:pt x="2254" y="679"/>
                    <a:pt x="2320" y="700"/>
                    <a:pt x="2382" y="739"/>
                  </a:cubicBezTo>
                  <a:lnTo>
                    <a:pt x="2667" y="739"/>
                  </a:lnTo>
                  <a:cubicBezTo>
                    <a:pt x="2697" y="715"/>
                    <a:pt x="2721" y="703"/>
                    <a:pt x="2745" y="703"/>
                  </a:cubicBezTo>
                  <a:cubicBezTo>
                    <a:pt x="2769" y="703"/>
                    <a:pt x="2792" y="715"/>
                    <a:pt x="2822" y="739"/>
                  </a:cubicBezTo>
                  <a:cubicBezTo>
                    <a:pt x="3073" y="805"/>
                    <a:pt x="3329" y="823"/>
                    <a:pt x="3587" y="823"/>
                  </a:cubicBezTo>
                  <a:cubicBezTo>
                    <a:pt x="3875" y="823"/>
                    <a:pt x="4164" y="801"/>
                    <a:pt x="4451" y="801"/>
                  </a:cubicBezTo>
                  <a:cubicBezTo>
                    <a:pt x="4685" y="801"/>
                    <a:pt x="4917" y="816"/>
                    <a:pt x="5144" y="870"/>
                  </a:cubicBezTo>
                  <a:cubicBezTo>
                    <a:pt x="5192" y="870"/>
                    <a:pt x="5239" y="870"/>
                    <a:pt x="5263" y="882"/>
                  </a:cubicBezTo>
                  <a:cubicBezTo>
                    <a:pt x="5263" y="882"/>
                    <a:pt x="5287" y="894"/>
                    <a:pt x="5311" y="917"/>
                  </a:cubicBezTo>
                  <a:cubicBezTo>
                    <a:pt x="5320" y="920"/>
                    <a:pt x="5328" y="922"/>
                    <a:pt x="5336" y="922"/>
                  </a:cubicBezTo>
                  <a:cubicBezTo>
                    <a:pt x="5359" y="922"/>
                    <a:pt x="5379" y="908"/>
                    <a:pt x="5406" y="882"/>
                  </a:cubicBezTo>
                  <a:cubicBezTo>
                    <a:pt x="5464" y="838"/>
                    <a:pt x="5518" y="822"/>
                    <a:pt x="5569" y="822"/>
                  </a:cubicBezTo>
                  <a:cubicBezTo>
                    <a:pt x="5687" y="822"/>
                    <a:pt x="5794" y="904"/>
                    <a:pt x="5918" y="929"/>
                  </a:cubicBezTo>
                  <a:cubicBezTo>
                    <a:pt x="5981" y="936"/>
                    <a:pt x="6044" y="943"/>
                    <a:pt x="6101" y="943"/>
                  </a:cubicBezTo>
                  <a:cubicBezTo>
                    <a:pt x="6248" y="943"/>
                    <a:pt x="6354" y="893"/>
                    <a:pt x="6311" y="644"/>
                  </a:cubicBezTo>
                  <a:cubicBezTo>
                    <a:pt x="6132" y="394"/>
                    <a:pt x="5858" y="417"/>
                    <a:pt x="5608" y="405"/>
                  </a:cubicBezTo>
                  <a:cubicBezTo>
                    <a:pt x="5571" y="404"/>
                    <a:pt x="5535" y="404"/>
                    <a:pt x="5498" y="404"/>
                  </a:cubicBezTo>
                  <a:cubicBezTo>
                    <a:pt x="5350" y="404"/>
                    <a:pt x="5202" y="411"/>
                    <a:pt x="5053" y="411"/>
                  </a:cubicBezTo>
                  <a:cubicBezTo>
                    <a:pt x="4867" y="411"/>
                    <a:pt x="4680" y="399"/>
                    <a:pt x="4489" y="346"/>
                  </a:cubicBezTo>
                  <a:cubicBezTo>
                    <a:pt x="3620" y="155"/>
                    <a:pt x="2703" y="167"/>
                    <a:pt x="1834" y="36"/>
                  </a:cubicBezTo>
                  <a:cubicBezTo>
                    <a:pt x="1620" y="1"/>
                    <a:pt x="1394" y="1"/>
                    <a:pt x="1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32"/>
            <p:cNvSpPr/>
            <p:nvPr/>
          </p:nvSpPr>
          <p:spPr>
            <a:xfrm>
              <a:off x="5791200" y="3900600"/>
              <a:ext cx="32450" cy="67175"/>
            </a:xfrm>
            <a:custGeom>
              <a:avLst/>
              <a:gdLst/>
              <a:ahLst/>
              <a:cxnLst/>
              <a:rect l="l" t="t" r="r" b="b"/>
              <a:pathLst>
                <a:path w="1298" h="2687" extrusionOk="0">
                  <a:moveTo>
                    <a:pt x="845" y="1"/>
                  </a:moveTo>
                  <a:lnTo>
                    <a:pt x="845" y="1"/>
                  </a:lnTo>
                  <a:cubicBezTo>
                    <a:pt x="655" y="96"/>
                    <a:pt x="774" y="334"/>
                    <a:pt x="619" y="477"/>
                  </a:cubicBezTo>
                  <a:cubicBezTo>
                    <a:pt x="524" y="346"/>
                    <a:pt x="441" y="215"/>
                    <a:pt x="298" y="132"/>
                  </a:cubicBezTo>
                  <a:cubicBezTo>
                    <a:pt x="36" y="334"/>
                    <a:pt x="107" y="632"/>
                    <a:pt x="71" y="894"/>
                  </a:cubicBezTo>
                  <a:cubicBezTo>
                    <a:pt x="71" y="1144"/>
                    <a:pt x="95" y="1406"/>
                    <a:pt x="60" y="1656"/>
                  </a:cubicBezTo>
                  <a:cubicBezTo>
                    <a:pt x="0" y="2001"/>
                    <a:pt x="619" y="2037"/>
                    <a:pt x="405" y="2454"/>
                  </a:cubicBezTo>
                  <a:cubicBezTo>
                    <a:pt x="508" y="2612"/>
                    <a:pt x="636" y="2687"/>
                    <a:pt x="771" y="2687"/>
                  </a:cubicBezTo>
                  <a:cubicBezTo>
                    <a:pt x="869" y="2687"/>
                    <a:pt x="971" y="2648"/>
                    <a:pt x="1072" y="2573"/>
                  </a:cubicBezTo>
                  <a:cubicBezTo>
                    <a:pt x="1298" y="2394"/>
                    <a:pt x="988" y="2251"/>
                    <a:pt x="964" y="2084"/>
                  </a:cubicBezTo>
                  <a:lnTo>
                    <a:pt x="964" y="2013"/>
                  </a:lnTo>
                  <a:cubicBezTo>
                    <a:pt x="714" y="1358"/>
                    <a:pt x="869" y="668"/>
                    <a:pt x="8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32"/>
            <p:cNvSpPr/>
            <p:nvPr/>
          </p:nvSpPr>
          <p:spPr>
            <a:xfrm>
              <a:off x="6127550" y="3920600"/>
              <a:ext cx="106275" cy="22175"/>
            </a:xfrm>
            <a:custGeom>
              <a:avLst/>
              <a:gdLst/>
              <a:ahLst/>
              <a:cxnLst/>
              <a:rect l="l" t="t" r="r" b="b"/>
              <a:pathLst>
                <a:path w="4251" h="887" extrusionOk="0">
                  <a:moveTo>
                    <a:pt x="3468" y="0"/>
                  </a:moveTo>
                  <a:cubicBezTo>
                    <a:pt x="3435" y="0"/>
                    <a:pt x="3401" y="9"/>
                    <a:pt x="3370" y="22"/>
                  </a:cubicBezTo>
                  <a:cubicBezTo>
                    <a:pt x="3242" y="104"/>
                    <a:pt x="3239" y="332"/>
                    <a:pt x="3028" y="332"/>
                  </a:cubicBezTo>
                  <a:cubicBezTo>
                    <a:pt x="3023" y="332"/>
                    <a:pt x="3018" y="332"/>
                    <a:pt x="3012" y="332"/>
                  </a:cubicBezTo>
                  <a:cubicBezTo>
                    <a:pt x="2983" y="334"/>
                    <a:pt x="2954" y="335"/>
                    <a:pt x="2925" y="335"/>
                  </a:cubicBezTo>
                  <a:cubicBezTo>
                    <a:pt x="2776" y="335"/>
                    <a:pt x="2628" y="308"/>
                    <a:pt x="2488" y="249"/>
                  </a:cubicBezTo>
                  <a:cubicBezTo>
                    <a:pt x="2429" y="213"/>
                    <a:pt x="2369" y="189"/>
                    <a:pt x="2310" y="165"/>
                  </a:cubicBezTo>
                  <a:cubicBezTo>
                    <a:pt x="2082" y="116"/>
                    <a:pt x="1847" y="112"/>
                    <a:pt x="1612" y="112"/>
                  </a:cubicBezTo>
                  <a:cubicBezTo>
                    <a:pt x="1565" y="112"/>
                    <a:pt x="1518" y="112"/>
                    <a:pt x="1470" y="112"/>
                  </a:cubicBezTo>
                  <a:cubicBezTo>
                    <a:pt x="1188" y="112"/>
                    <a:pt x="905" y="106"/>
                    <a:pt x="631" y="22"/>
                  </a:cubicBezTo>
                  <a:cubicBezTo>
                    <a:pt x="581" y="8"/>
                    <a:pt x="531" y="1"/>
                    <a:pt x="481" y="1"/>
                  </a:cubicBezTo>
                  <a:cubicBezTo>
                    <a:pt x="279" y="1"/>
                    <a:pt x="86" y="117"/>
                    <a:pt x="0" y="356"/>
                  </a:cubicBezTo>
                  <a:cubicBezTo>
                    <a:pt x="70" y="447"/>
                    <a:pt x="160" y="460"/>
                    <a:pt x="254" y="460"/>
                  </a:cubicBezTo>
                  <a:cubicBezTo>
                    <a:pt x="292" y="460"/>
                    <a:pt x="330" y="457"/>
                    <a:pt x="367" y="457"/>
                  </a:cubicBezTo>
                  <a:cubicBezTo>
                    <a:pt x="396" y="457"/>
                    <a:pt x="425" y="459"/>
                    <a:pt x="453" y="463"/>
                  </a:cubicBezTo>
                  <a:cubicBezTo>
                    <a:pt x="568" y="486"/>
                    <a:pt x="685" y="492"/>
                    <a:pt x="803" y="492"/>
                  </a:cubicBezTo>
                  <a:cubicBezTo>
                    <a:pt x="942" y="492"/>
                    <a:pt x="1082" y="483"/>
                    <a:pt x="1221" y="483"/>
                  </a:cubicBezTo>
                  <a:cubicBezTo>
                    <a:pt x="1447" y="483"/>
                    <a:pt x="1669" y="507"/>
                    <a:pt x="1881" y="630"/>
                  </a:cubicBezTo>
                  <a:cubicBezTo>
                    <a:pt x="2238" y="844"/>
                    <a:pt x="2613" y="887"/>
                    <a:pt x="2991" y="887"/>
                  </a:cubicBezTo>
                  <a:cubicBezTo>
                    <a:pt x="3244" y="887"/>
                    <a:pt x="3498" y="868"/>
                    <a:pt x="3751" y="868"/>
                  </a:cubicBezTo>
                  <a:cubicBezTo>
                    <a:pt x="3777" y="860"/>
                    <a:pt x="3805" y="858"/>
                    <a:pt x="3835" y="858"/>
                  </a:cubicBezTo>
                  <a:cubicBezTo>
                    <a:pt x="3891" y="858"/>
                    <a:pt x="3950" y="867"/>
                    <a:pt x="4006" y="867"/>
                  </a:cubicBezTo>
                  <a:cubicBezTo>
                    <a:pt x="4104" y="867"/>
                    <a:pt x="4189" y="838"/>
                    <a:pt x="4215" y="677"/>
                  </a:cubicBezTo>
                  <a:cubicBezTo>
                    <a:pt x="4251" y="356"/>
                    <a:pt x="3929" y="344"/>
                    <a:pt x="3774" y="201"/>
                  </a:cubicBezTo>
                  <a:cubicBezTo>
                    <a:pt x="3727" y="153"/>
                    <a:pt x="3667" y="118"/>
                    <a:pt x="3620" y="82"/>
                  </a:cubicBezTo>
                  <a:cubicBezTo>
                    <a:pt x="3575" y="23"/>
                    <a:pt x="3522" y="0"/>
                    <a:pt x="3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32"/>
            <p:cNvSpPr/>
            <p:nvPr/>
          </p:nvSpPr>
          <p:spPr>
            <a:xfrm>
              <a:off x="5884050" y="3907175"/>
              <a:ext cx="104800" cy="19175"/>
            </a:xfrm>
            <a:custGeom>
              <a:avLst/>
              <a:gdLst/>
              <a:ahLst/>
              <a:cxnLst/>
              <a:rect l="l" t="t" r="r" b="b"/>
              <a:pathLst>
                <a:path w="4192" h="767" extrusionOk="0">
                  <a:moveTo>
                    <a:pt x="597" y="1"/>
                  </a:moveTo>
                  <a:cubicBezTo>
                    <a:pt x="397" y="1"/>
                    <a:pt x="198" y="5"/>
                    <a:pt x="1" y="12"/>
                  </a:cubicBezTo>
                  <a:cubicBezTo>
                    <a:pt x="132" y="262"/>
                    <a:pt x="489" y="83"/>
                    <a:pt x="608" y="333"/>
                  </a:cubicBezTo>
                  <a:cubicBezTo>
                    <a:pt x="989" y="678"/>
                    <a:pt x="1501" y="500"/>
                    <a:pt x="1930" y="678"/>
                  </a:cubicBezTo>
                  <a:cubicBezTo>
                    <a:pt x="1989" y="702"/>
                    <a:pt x="2061" y="726"/>
                    <a:pt x="2144" y="726"/>
                  </a:cubicBezTo>
                  <a:lnTo>
                    <a:pt x="3120" y="726"/>
                  </a:lnTo>
                  <a:cubicBezTo>
                    <a:pt x="3140" y="725"/>
                    <a:pt x="3159" y="724"/>
                    <a:pt x="3179" y="724"/>
                  </a:cubicBezTo>
                  <a:cubicBezTo>
                    <a:pt x="3349" y="724"/>
                    <a:pt x="3527" y="766"/>
                    <a:pt x="3696" y="766"/>
                  </a:cubicBezTo>
                  <a:cubicBezTo>
                    <a:pt x="3878" y="766"/>
                    <a:pt x="4051" y="717"/>
                    <a:pt x="4192" y="512"/>
                  </a:cubicBezTo>
                  <a:cubicBezTo>
                    <a:pt x="4150" y="387"/>
                    <a:pt x="4061" y="372"/>
                    <a:pt x="3966" y="372"/>
                  </a:cubicBezTo>
                  <a:cubicBezTo>
                    <a:pt x="3936" y="372"/>
                    <a:pt x="3905" y="373"/>
                    <a:pt x="3876" y="373"/>
                  </a:cubicBezTo>
                  <a:cubicBezTo>
                    <a:pt x="3811" y="373"/>
                    <a:pt x="3749" y="366"/>
                    <a:pt x="3704" y="321"/>
                  </a:cubicBezTo>
                  <a:cubicBezTo>
                    <a:pt x="3215" y="274"/>
                    <a:pt x="2703" y="286"/>
                    <a:pt x="2227" y="166"/>
                  </a:cubicBezTo>
                  <a:cubicBezTo>
                    <a:pt x="1695" y="36"/>
                    <a:pt x="1144" y="1"/>
                    <a:pt x="5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32"/>
            <p:cNvSpPr/>
            <p:nvPr/>
          </p:nvSpPr>
          <p:spPr>
            <a:xfrm>
              <a:off x="6132000" y="3898150"/>
              <a:ext cx="70575" cy="22725"/>
            </a:xfrm>
            <a:custGeom>
              <a:avLst/>
              <a:gdLst/>
              <a:ahLst/>
              <a:cxnLst/>
              <a:rect l="l" t="t" r="r" b="b"/>
              <a:pathLst>
                <a:path w="2823" h="909" extrusionOk="0">
                  <a:moveTo>
                    <a:pt x="689" y="1"/>
                  </a:moveTo>
                  <a:cubicBezTo>
                    <a:pt x="481" y="1"/>
                    <a:pt x="273" y="29"/>
                    <a:pt x="72" y="135"/>
                  </a:cubicBezTo>
                  <a:cubicBezTo>
                    <a:pt x="13" y="230"/>
                    <a:pt x="1" y="349"/>
                    <a:pt x="36" y="468"/>
                  </a:cubicBezTo>
                  <a:cubicBezTo>
                    <a:pt x="167" y="754"/>
                    <a:pt x="405" y="908"/>
                    <a:pt x="715" y="908"/>
                  </a:cubicBezTo>
                  <a:cubicBezTo>
                    <a:pt x="836" y="890"/>
                    <a:pt x="949" y="850"/>
                    <a:pt x="1072" y="850"/>
                  </a:cubicBezTo>
                  <a:cubicBezTo>
                    <a:pt x="1107" y="850"/>
                    <a:pt x="1143" y="853"/>
                    <a:pt x="1179" y="861"/>
                  </a:cubicBezTo>
                  <a:cubicBezTo>
                    <a:pt x="1239" y="873"/>
                    <a:pt x="1298" y="885"/>
                    <a:pt x="1358" y="885"/>
                  </a:cubicBezTo>
                  <a:cubicBezTo>
                    <a:pt x="1418" y="885"/>
                    <a:pt x="1465" y="873"/>
                    <a:pt x="1525" y="861"/>
                  </a:cubicBezTo>
                  <a:cubicBezTo>
                    <a:pt x="1560" y="849"/>
                    <a:pt x="1608" y="813"/>
                    <a:pt x="1644" y="766"/>
                  </a:cubicBezTo>
                  <a:cubicBezTo>
                    <a:pt x="1666" y="728"/>
                    <a:pt x="1698" y="710"/>
                    <a:pt x="1739" y="710"/>
                  </a:cubicBezTo>
                  <a:cubicBezTo>
                    <a:pt x="1763" y="710"/>
                    <a:pt x="1791" y="717"/>
                    <a:pt x="1822" y="730"/>
                  </a:cubicBezTo>
                  <a:cubicBezTo>
                    <a:pt x="1846" y="754"/>
                    <a:pt x="1894" y="789"/>
                    <a:pt x="1918" y="813"/>
                  </a:cubicBezTo>
                  <a:cubicBezTo>
                    <a:pt x="1977" y="861"/>
                    <a:pt x="2060" y="885"/>
                    <a:pt x="2132" y="885"/>
                  </a:cubicBezTo>
                  <a:cubicBezTo>
                    <a:pt x="2180" y="885"/>
                    <a:pt x="2215" y="885"/>
                    <a:pt x="2263" y="861"/>
                  </a:cubicBezTo>
                  <a:lnTo>
                    <a:pt x="2322" y="825"/>
                  </a:lnTo>
                  <a:cubicBezTo>
                    <a:pt x="2346" y="819"/>
                    <a:pt x="2370" y="816"/>
                    <a:pt x="2394" y="816"/>
                  </a:cubicBezTo>
                  <a:cubicBezTo>
                    <a:pt x="2418" y="816"/>
                    <a:pt x="2441" y="819"/>
                    <a:pt x="2465" y="825"/>
                  </a:cubicBezTo>
                  <a:cubicBezTo>
                    <a:pt x="2511" y="848"/>
                    <a:pt x="2558" y="861"/>
                    <a:pt x="2604" y="861"/>
                  </a:cubicBezTo>
                  <a:cubicBezTo>
                    <a:pt x="2629" y="861"/>
                    <a:pt x="2654" y="857"/>
                    <a:pt x="2680" y="849"/>
                  </a:cubicBezTo>
                  <a:cubicBezTo>
                    <a:pt x="2727" y="813"/>
                    <a:pt x="2763" y="766"/>
                    <a:pt x="2787" y="730"/>
                  </a:cubicBezTo>
                  <a:cubicBezTo>
                    <a:pt x="2822" y="587"/>
                    <a:pt x="2822" y="492"/>
                    <a:pt x="2703" y="397"/>
                  </a:cubicBezTo>
                  <a:lnTo>
                    <a:pt x="2561" y="266"/>
                  </a:lnTo>
                  <a:cubicBezTo>
                    <a:pt x="2287" y="27"/>
                    <a:pt x="1929" y="135"/>
                    <a:pt x="1608" y="27"/>
                  </a:cubicBezTo>
                  <a:cubicBezTo>
                    <a:pt x="1542" y="35"/>
                    <a:pt x="1474" y="38"/>
                    <a:pt x="1407" y="38"/>
                  </a:cubicBezTo>
                  <a:cubicBezTo>
                    <a:pt x="1171" y="38"/>
                    <a:pt x="929" y="1"/>
                    <a:pt x="6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32"/>
            <p:cNvSpPr/>
            <p:nvPr/>
          </p:nvSpPr>
          <p:spPr>
            <a:xfrm>
              <a:off x="5812625" y="3873675"/>
              <a:ext cx="72050" cy="27850"/>
            </a:xfrm>
            <a:custGeom>
              <a:avLst/>
              <a:gdLst/>
              <a:ahLst/>
              <a:cxnLst/>
              <a:rect l="l" t="t" r="r" b="b"/>
              <a:pathLst>
                <a:path w="2882" h="1114" extrusionOk="0">
                  <a:moveTo>
                    <a:pt x="882" y="1"/>
                  </a:moveTo>
                  <a:cubicBezTo>
                    <a:pt x="590" y="1"/>
                    <a:pt x="296" y="22"/>
                    <a:pt x="0" y="66"/>
                  </a:cubicBezTo>
                  <a:cubicBezTo>
                    <a:pt x="36" y="233"/>
                    <a:pt x="155" y="304"/>
                    <a:pt x="298" y="375"/>
                  </a:cubicBezTo>
                  <a:cubicBezTo>
                    <a:pt x="322" y="411"/>
                    <a:pt x="357" y="459"/>
                    <a:pt x="381" y="494"/>
                  </a:cubicBezTo>
                  <a:cubicBezTo>
                    <a:pt x="417" y="649"/>
                    <a:pt x="274" y="649"/>
                    <a:pt x="203" y="721"/>
                  </a:cubicBezTo>
                  <a:cubicBezTo>
                    <a:pt x="191" y="756"/>
                    <a:pt x="155" y="768"/>
                    <a:pt x="143" y="792"/>
                  </a:cubicBezTo>
                  <a:lnTo>
                    <a:pt x="143" y="947"/>
                  </a:lnTo>
                  <a:cubicBezTo>
                    <a:pt x="655" y="995"/>
                    <a:pt x="1167" y="1054"/>
                    <a:pt x="1691" y="1114"/>
                  </a:cubicBezTo>
                  <a:cubicBezTo>
                    <a:pt x="1739" y="1078"/>
                    <a:pt x="1750" y="1018"/>
                    <a:pt x="1739" y="959"/>
                  </a:cubicBezTo>
                  <a:cubicBezTo>
                    <a:pt x="1620" y="816"/>
                    <a:pt x="1727" y="709"/>
                    <a:pt x="1846" y="637"/>
                  </a:cubicBezTo>
                  <a:cubicBezTo>
                    <a:pt x="1989" y="533"/>
                    <a:pt x="2140" y="504"/>
                    <a:pt x="2294" y="504"/>
                  </a:cubicBezTo>
                  <a:cubicBezTo>
                    <a:pt x="2473" y="504"/>
                    <a:pt x="2655" y="542"/>
                    <a:pt x="2834" y="542"/>
                  </a:cubicBezTo>
                  <a:cubicBezTo>
                    <a:pt x="2882" y="471"/>
                    <a:pt x="2882" y="399"/>
                    <a:pt x="2822" y="316"/>
                  </a:cubicBezTo>
                  <a:cubicBezTo>
                    <a:pt x="2187" y="110"/>
                    <a:pt x="1540"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32"/>
            <p:cNvSpPr/>
            <p:nvPr/>
          </p:nvSpPr>
          <p:spPr>
            <a:xfrm>
              <a:off x="5829875" y="3982500"/>
              <a:ext cx="83075" cy="9425"/>
            </a:xfrm>
            <a:custGeom>
              <a:avLst/>
              <a:gdLst/>
              <a:ahLst/>
              <a:cxnLst/>
              <a:rect l="l" t="t" r="r" b="b"/>
              <a:pathLst>
                <a:path w="3323" h="377" extrusionOk="0">
                  <a:moveTo>
                    <a:pt x="2458" y="0"/>
                  </a:moveTo>
                  <a:cubicBezTo>
                    <a:pt x="2118" y="0"/>
                    <a:pt x="1775" y="37"/>
                    <a:pt x="1440" y="37"/>
                  </a:cubicBezTo>
                  <a:cubicBezTo>
                    <a:pt x="1392" y="37"/>
                    <a:pt x="1345" y="36"/>
                    <a:pt x="1299" y="35"/>
                  </a:cubicBezTo>
                  <a:cubicBezTo>
                    <a:pt x="1176" y="78"/>
                    <a:pt x="1056" y="102"/>
                    <a:pt x="936" y="102"/>
                  </a:cubicBezTo>
                  <a:cubicBezTo>
                    <a:pt x="824" y="102"/>
                    <a:pt x="711" y="81"/>
                    <a:pt x="596" y="35"/>
                  </a:cubicBezTo>
                  <a:lnTo>
                    <a:pt x="441" y="35"/>
                  </a:lnTo>
                  <a:cubicBezTo>
                    <a:pt x="408" y="64"/>
                    <a:pt x="370" y="72"/>
                    <a:pt x="329" y="72"/>
                  </a:cubicBezTo>
                  <a:cubicBezTo>
                    <a:pt x="281" y="72"/>
                    <a:pt x="229" y="61"/>
                    <a:pt x="179" y="61"/>
                  </a:cubicBezTo>
                  <a:cubicBezTo>
                    <a:pt x="133" y="61"/>
                    <a:pt x="88" y="71"/>
                    <a:pt x="48" y="106"/>
                  </a:cubicBezTo>
                  <a:cubicBezTo>
                    <a:pt x="37" y="130"/>
                    <a:pt x="25" y="154"/>
                    <a:pt x="1" y="178"/>
                  </a:cubicBezTo>
                  <a:cubicBezTo>
                    <a:pt x="190" y="291"/>
                    <a:pt x="389" y="318"/>
                    <a:pt x="589" y="318"/>
                  </a:cubicBezTo>
                  <a:cubicBezTo>
                    <a:pt x="767" y="318"/>
                    <a:pt x="946" y="297"/>
                    <a:pt x="1120" y="297"/>
                  </a:cubicBezTo>
                  <a:cubicBezTo>
                    <a:pt x="1551" y="305"/>
                    <a:pt x="1972" y="377"/>
                    <a:pt x="2396" y="377"/>
                  </a:cubicBezTo>
                  <a:cubicBezTo>
                    <a:pt x="2604" y="377"/>
                    <a:pt x="2813" y="360"/>
                    <a:pt x="3025" y="309"/>
                  </a:cubicBezTo>
                  <a:cubicBezTo>
                    <a:pt x="3096" y="237"/>
                    <a:pt x="3192" y="237"/>
                    <a:pt x="3275" y="213"/>
                  </a:cubicBezTo>
                  <a:cubicBezTo>
                    <a:pt x="3287" y="178"/>
                    <a:pt x="3311" y="166"/>
                    <a:pt x="3323" y="130"/>
                  </a:cubicBezTo>
                  <a:cubicBezTo>
                    <a:pt x="3041" y="28"/>
                    <a:pt x="2750" y="0"/>
                    <a:pt x="24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32"/>
            <p:cNvSpPr/>
            <p:nvPr/>
          </p:nvSpPr>
          <p:spPr>
            <a:xfrm>
              <a:off x="5924825" y="3936775"/>
              <a:ext cx="78925" cy="11625"/>
            </a:xfrm>
            <a:custGeom>
              <a:avLst/>
              <a:gdLst/>
              <a:ahLst/>
              <a:cxnLst/>
              <a:rect l="l" t="t" r="r" b="b"/>
              <a:pathLst>
                <a:path w="3157" h="465" extrusionOk="0">
                  <a:moveTo>
                    <a:pt x="174" y="0"/>
                  </a:moveTo>
                  <a:cubicBezTo>
                    <a:pt x="153" y="0"/>
                    <a:pt x="132" y="6"/>
                    <a:pt x="108" y="18"/>
                  </a:cubicBezTo>
                  <a:cubicBezTo>
                    <a:pt x="1" y="102"/>
                    <a:pt x="13" y="197"/>
                    <a:pt x="120" y="280"/>
                  </a:cubicBezTo>
                  <a:cubicBezTo>
                    <a:pt x="729" y="400"/>
                    <a:pt x="1350" y="465"/>
                    <a:pt x="1970" y="465"/>
                  </a:cubicBezTo>
                  <a:cubicBezTo>
                    <a:pt x="2211" y="465"/>
                    <a:pt x="2452" y="455"/>
                    <a:pt x="2692" y="435"/>
                  </a:cubicBezTo>
                  <a:cubicBezTo>
                    <a:pt x="2747" y="357"/>
                    <a:pt x="2829" y="355"/>
                    <a:pt x="2911" y="355"/>
                  </a:cubicBezTo>
                  <a:cubicBezTo>
                    <a:pt x="2917" y="355"/>
                    <a:pt x="2923" y="355"/>
                    <a:pt x="2928" y="355"/>
                  </a:cubicBezTo>
                  <a:cubicBezTo>
                    <a:pt x="3016" y="355"/>
                    <a:pt x="3102" y="352"/>
                    <a:pt x="3156" y="256"/>
                  </a:cubicBezTo>
                  <a:cubicBezTo>
                    <a:pt x="3049" y="169"/>
                    <a:pt x="2910" y="161"/>
                    <a:pt x="2772" y="161"/>
                  </a:cubicBezTo>
                  <a:cubicBezTo>
                    <a:pt x="2741" y="161"/>
                    <a:pt x="2710" y="161"/>
                    <a:pt x="2680" y="161"/>
                  </a:cubicBezTo>
                  <a:cubicBezTo>
                    <a:pt x="2251" y="149"/>
                    <a:pt x="1834" y="149"/>
                    <a:pt x="1406" y="137"/>
                  </a:cubicBezTo>
                  <a:cubicBezTo>
                    <a:pt x="1277" y="81"/>
                    <a:pt x="1144" y="67"/>
                    <a:pt x="1010" y="67"/>
                  </a:cubicBezTo>
                  <a:cubicBezTo>
                    <a:pt x="876" y="67"/>
                    <a:pt x="741" y="81"/>
                    <a:pt x="608" y="81"/>
                  </a:cubicBezTo>
                  <a:cubicBezTo>
                    <a:pt x="482" y="81"/>
                    <a:pt x="358" y="68"/>
                    <a:pt x="239" y="18"/>
                  </a:cubicBezTo>
                  <a:cubicBezTo>
                    <a:pt x="215" y="6"/>
                    <a:pt x="194" y="0"/>
                    <a:pt x="1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32"/>
            <p:cNvSpPr/>
            <p:nvPr/>
          </p:nvSpPr>
          <p:spPr>
            <a:xfrm>
              <a:off x="6152550" y="3936325"/>
              <a:ext cx="69975" cy="10400"/>
            </a:xfrm>
            <a:custGeom>
              <a:avLst/>
              <a:gdLst/>
              <a:ahLst/>
              <a:cxnLst/>
              <a:rect l="l" t="t" r="r" b="b"/>
              <a:pathLst>
                <a:path w="2799" h="416" extrusionOk="0">
                  <a:moveTo>
                    <a:pt x="881" y="1"/>
                  </a:moveTo>
                  <a:cubicBezTo>
                    <a:pt x="832" y="80"/>
                    <a:pt x="774" y="106"/>
                    <a:pt x="709" y="106"/>
                  </a:cubicBezTo>
                  <a:cubicBezTo>
                    <a:pt x="648" y="106"/>
                    <a:pt x="581" y="83"/>
                    <a:pt x="512" y="60"/>
                  </a:cubicBezTo>
                  <a:cubicBezTo>
                    <a:pt x="439" y="36"/>
                    <a:pt x="365" y="19"/>
                    <a:pt x="293" y="19"/>
                  </a:cubicBezTo>
                  <a:cubicBezTo>
                    <a:pt x="190" y="19"/>
                    <a:pt x="91" y="53"/>
                    <a:pt x="0" y="143"/>
                  </a:cubicBezTo>
                  <a:cubicBezTo>
                    <a:pt x="174" y="222"/>
                    <a:pt x="323" y="415"/>
                    <a:pt x="521" y="415"/>
                  </a:cubicBezTo>
                  <a:cubicBezTo>
                    <a:pt x="594" y="415"/>
                    <a:pt x="673" y="389"/>
                    <a:pt x="762" y="322"/>
                  </a:cubicBezTo>
                  <a:cubicBezTo>
                    <a:pt x="770" y="318"/>
                    <a:pt x="780" y="316"/>
                    <a:pt x="790" y="316"/>
                  </a:cubicBezTo>
                  <a:cubicBezTo>
                    <a:pt x="835" y="316"/>
                    <a:pt x="899" y="347"/>
                    <a:pt x="947" y="347"/>
                  </a:cubicBezTo>
                  <a:cubicBezTo>
                    <a:pt x="953" y="347"/>
                    <a:pt x="959" y="347"/>
                    <a:pt x="965" y="346"/>
                  </a:cubicBezTo>
                  <a:cubicBezTo>
                    <a:pt x="1059" y="331"/>
                    <a:pt x="1155" y="325"/>
                    <a:pt x="1250" y="325"/>
                  </a:cubicBezTo>
                  <a:cubicBezTo>
                    <a:pt x="1560" y="325"/>
                    <a:pt x="1873" y="387"/>
                    <a:pt x="2182" y="387"/>
                  </a:cubicBezTo>
                  <a:cubicBezTo>
                    <a:pt x="2373" y="387"/>
                    <a:pt x="2563" y="363"/>
                    <a:pt x="2751" y="286"/>
                  </a:cubicBezTo>
                  <a:cubicBezTo>
                    <a:pt x="2798" y="227"/>
                    <a:pt x="2786" y="179"/>
                    <a:pt x="2715" y="167"/>
                  </a:cubicBezTo>
                  <a:cubicBezTo>
                    <a:pt x="2096" y="167"/>
                    <a:pt x="1488" y="72"/>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32"/>
            <p:cNvSpPr/>
            <p:nvPr/>
          </p:nvSpPr>
          <p:spPr>
            <a:xfrm>
              <a:off x="6066225" y="3943775"/>
              <a:ext cx="62825" cy="13125"/>
            </a:xfrm>
            <a:custGeom>
              <a:avLst/>
              <a:gdLst/>
              <a:ahLst/>
              <a:cxnLst/>
              <a:rect l="l" t="t" r="r" b="b"/>
              <a:pathLst>
                <a:path w="2513" h="525" extrusionOk="0">
                  <a:moveTo>
                    <a:pt x="477" y="0"/>
                  </a:moveTo>
                  <a:cubicBezTo>
                    <a:pt x="393" y="72"/>
                    <a:pt x="250" y="60"/>
                    <a:pt x="155" y="72"/>
                  </a:cubicBezTo>
                  <a:cubicBezTo>
                    <a:pt x="60" y="119"/>
                    <a:pt x="12" y="191"/>
                    <a:pt x="0" y="286"/>
                  </a:cubicBezTo>
                  <a:cubicBezTo>
                    <a:pt x="155" y="399"/>
                    <a:pt x="328" y="420"/>
                    <a:pt x="503" y="420"/>
                  </a:cubicBezTo>
                  <a:cubicBezTo>
                    <a:pt x="606" y="420"/>
                    <a:pt x="709" y="413"/>
                    <a:pt x="811" y="413"/>
                  </a:cubicBezTo>
                  <a:cubicBezTo>
                    <a:pt x="883" y="413"/>
                    <a:pt x="955" y="416"/>
                    <a:pt x="1024" y="429"/>
                  </a:cubicBezTo>
                  <a:cubicBezTo>
                    <a:pt x="1175" y="476"/>
                    <a:pt x="1327" y="486"/>
                    <a:pt x="1480" y="486"/>
                  </a:cubicBezTo>
                  <a:cubicBezTo>
                    <a:pt x="1606" y="486"/>
                    <a:pt x="1733" y="479"/>
                    <a:pt x="1859" y="479"/>
                  </a:cubicBezTo>
                  <a:cubicBezTo>
                    <a:pt x="1931" y="479"/>
                    <a:pt x="2002" y="481"/>
                    <a:pt x="2072" y="488"/>
                  </a:cubicBezTo>
                  <a:cubicBezTo>
                    <a:pt x="2203" y="465"/>
                    <a:pt x="2382" y="524"/>
                    <a:pt x="2489" y="369"/>
                  </a:cubicBezTo>
                  <a:cubicBezTo>
                    <a:pt x="2513" y="226"/>
                    <a:pt x="2417" y="179"/>
                    <a:pt x="2310" y="131"/>
                  </a:cubicBezTo>
                  <a:cubicBezTo>
                    <a:pt x="2310" y="119"/>
                    <a:pt x="2298" y="107"/>
                    <a:pt x="2263" y="96"/>
                  </a:cubicBezTo>
                  <a:cubicBezTo>
                    <a:pt x="2253" y="86"/>
                    <a:pt x="2241" y="80"/>
                    <a:pt x="2229" y="80"/>
                  </a:cubicBezTo>
                  <a:cubicBezTo>
                    <a:pt x="2211" y="80"/>
                    <a:pt x="2193" y="91"/>
                    <a:pt x="2179" y="119"/>
                  </a:cubicBezTo>
                  <a:lnTo>
                    <a:pt x="1893" y="119"/>
                  </a:lnTo>
                  <a:cubicBezTo>
                    <a:pt x="1893" y="107"/>
                    <a:pt x="1882" y="107"/>
                    <a:pt x="1846" y="96"/>
                  </a:cubicBezTo>
                  <a:cubicBezTo>
                    <a:pt x="1839" y="89"/>
                    <a:pt x="1832" y="86"/>
                    <a:pt x="1824" y="86"/>
                  </a:cubicBezTo>
                  <a:cubicBezTo>
                    <a:pt x="1803" y="86"/>
                    <a:pt x="1780" y="105"/>
                    <a:pt x="1763" y="131"/>
                  </a:cubicBezTo>
                  <a:cubicBezTo>
                    <a:pt x="1707" y="174"/>
                    <a:pt x="1655" y="198"/>
                    <a:pt x="1604" y="198"/>
                  </a:cubicBezTo>
                  <a:cubicBezTo>
                    <a:pt x="1557" y="198"/>
                    <a:pt x="1511" y="177"/>
                    <a:pt x="1465" y="131"/>
                  </a:cubicBezTo>
                  <a:cubicBezTo>
                    <a:pt x="1371" y="70"/>
                    <a:pt x="1271" y="55"/>
                    <a:pt x="1169" y="55"/>
                  </a:cubicBezTo>
                  <a:cubicBezTo>
                    <a:pt x="1072" y="55"/>
                    <a:pt x="972" y="69"/>
                    <a:pt x="874" y="69"/>
                  </a:cubicBezTo>
                  <a:cubicBezTo>
                    <a:pt x="775" y="69"/>
                    <a:pt x="678" y="55"/>
                    <a:pt x="584" y="0"/>
                  </a:cubicBezTo>
                  <a:cubicBezTo>
                    <a:pt x="566" y="6"/>
                    <a:pt x="548" y="9"/>
                    <a:pt x="530" y="9"/>
                  </a:cubicBezTo>
                  <a:cubicBezTo>
                    <a:pt x="512" y="9"/>
                    <a:pt x="494" y="6"/>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32"/>
            <p:cNvSpPr/>
            <p:nvPr/>
          </p:nvSpPr>
          <p:spPr>
            <a:xfrm>
              <a:off x="5898350" y="3915500"/>
              <a:ext cx="62525" cy="13425"/>
            </a:xfrm>
            <a:custGeom>
              <a:avLst/>
              <a:gdLst/>
              <a:ahLst/>
              <a:cxnLst/>
              <a:rect l="l" t="t" r="r" b="b"/>
              <a:pathLst>
                <a:path w="2501" h="537" extrusionOk="0">
                  <a:moveTo>
                    <a:pt x="0" y="0"/>
                  </a:moveTo>
                  <a:lnTo>
                    <a:pt x="0" y="72"/>
                  </a:lnTo>
                  <a:cubicBezTo>
                    <a:pt x="36" y="155"/>
                    <a:pt x="84" y="214"/>
                    <a:pt x="143" y="250"/>
                  </a:cubicBezTo>
                  <a:cubicBezTo>
                    <a:pt x="226" y="298"/>
                    <a:pt x="334" y="345"/>
                    <a:pt x="417" y="393"/>
                  </a:cubicBezTo>
                  <a:cubicBezTo>
                    <a:pt x="474" y="389"/>
                    <a:pt x="530" y="387"/>
                    <a:pt x="586" y="387"/>
                  </a:cubicBezTo>
                  <a:cubicBezTo>
                    <a:pt x="1086" y="387"/>
                    <a:pt x="1568" y="537"/>
                    <a:pt x="2060" y="537"/>
                  </a:cubicBezTo>
                  <a:cubicBezTo>
                    <a:pt x="2139" y="537"/>
                    <a:pt x="2218" y="533"/>
                    <a:pt x="2298" y="524"/>
                  </a:cubicBezTo>
                  <a:cubicBezTo>
                    <a:pt x="2358" y="476"/>
                    <a:pt x="2441" y="465"/>
                    <a:pt x="2489" y="393"/>
                  </a:cubicBezTo>
                  <a:cubicBezTo>
                    <a:pt x="2501" y="334"/>
                    <a:pt x="2489" y="298"/>
                    <a:pt x="2429" y="274"/>
                  </a:cubicBezTo>
                  <a:cubicBezTo>
                    <a:pt x="2346" y="274"/>
                    <a:pt x="2239" y="286"/>
                    <a:pt x="2143" y="286"/>
                  </a:cubicBezTo>
                  <a:cubicBezTo>
                    <a:pt x="2076" y="319"/>
                    <a:pt x="2007" y="340"/>
                    <a:pt x="1937" y="340"/>
                  </a:cubicBezTo>
                  <a:cubicBezTo>
                    <a:pt x="1858" y="340"/>
                    <a:pt x="1779" y="314"/>
                    <a:pt x="1703" y="250"/>
                  </a:cubicBezTo>
                  <a:cubicBezTo>
                    <a:pt x="1673" y="244"/>
                    <a:pt x="1646" y="241"/>
                    <a:pt x="1621" y="241"/>
                  </a:cubicBezTo>
                  <a:cubicBezTo>
                    <a:pt x="1596" y="241"/>
                    <a:pt x="1572" y="244"/>
                    <a:pt x="1548" y="250"/>
                  </a:cubicBezTo>
                  <a:cubicBezTo>
                    <a:pt x="1548" y="262"/>
                    <a:pt x="1536" y="286"/>
                    <a:pt x="1512" y="298"/>
                  </a:cubicBezTo>
                  <a:cubicBezTo>
                    <a:pt x="1503" y="301"/>
                    <a:pt x="1495" y="302"/>
                    <a:pt x="1487" y="302"/>
                  </a:cubicBezTo>
                  <a:cubicBezTo>
                    <a:pt x="1464" y="302"/>
                    <a:pt x="1444" y="289"/>
                    <a:pt x="1417" y="262"/>
                  </a:cubicBezTo>
                  <a:cubicBezTo>
                    <a:pt x="977" y="72"/>
                    <a:pt x="477" y="6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32"/>
            <p:cNvSpPr/>
            <p:nvPr/>
          </p:nvSpPr>
          <p:spPr>
            <a:xfrm>
              <a:off x="6075450" y="3994075"/>
              <a:ext cx="47350" cy="11075"/>
            </a:xfrm>
            <a:custGeom>
              <a:avLst/>
              <a:gdLst/>
              <a:ahLst/>
              <a:cxnLst/>
              <a:rect l="l" t="t" r="r" b="b"/>
              <a:pathLst>
                <a:path w="1894" h="443" extrusionOk="0">
                  <a:moveTo>
                    <a:pt x="84" y="0"/>
                  </a:moveTo>
                  <a:lnTo>
                    <a:pt x="84" y="0"/>
                  </a:lnTo>
                  <a:cubicBezTo>
                    <a:pt x="0" y="143"/>
                    <a:pt x="155" y="191"/>
                    <a:pt x="227" y="262"/>
                  </a:cubicBezTo>
                  <a:cubicBezTo>
                    <a:pt x="469" y="403"/>
                    <a:pt x="720" y="443"/>
                    <a:pt x="972" y="443"/>
                  </a:cubicBezTo>
                  <a:cubicBezTo>
                    <a:pt x="1252" y="443"/>
                    <a:pt x="1534" y="394"/>
                    <a:pt x="1810" y="381"/>
                  </a:cubicBezTo>
                  <a:cubicBezTo>
                    <a:pt x="1894" y="381"/>
                    <a:pt x="1834" y="239"/>
                    <a:pt x="1810" y="143"/>
                  </a:cubicBezTo>
                  <a:cubicBezTo>
                    <a:pt x="1239" y="84"/>
                    <a:pt x="655" y="48"/>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32"/>
            <p:cNvSpPr/>
            <p:nvPr/>
          </p:nvSpPr>
          <p:spPr>
            <a:xfrm>
              <a:off x="5977225" y="3987150"/>
              <a:ext cx="63125" cy="10225"/>
            </a:xfrm>
            <a:custGeom>
              <a:avLst/>
              <a:gdLst/>
              <a:ahLst/>
              <a:cxnLst/>
              <a:rect l="l" t="t" r="r" b="b"/>
              <a:pathLst>
                <a:path w="2525" h="409" extrusionOk="0">
                  <a:moveTo>
                    <a:pt x="486" y="0"/>
                  </a:moveTo>
                  <a:cubicBezTo>
                    <a:pt x="471" y="0"/>
                    <a:pt x="456" y="1"/>
                    <a:pt x="441" y="4"/>
                  </a:cubicBezTo>
                  <a:cubicBezTo>
                    <a:pt x="334" y="170"/>
                    <a:pt x="108" y="111"/>
                    <a:pt x="0" y="277"/>
                  </a:cubicBezTo>
                  <a:cubicBezTo>
                    <a:pt x="108" y="396"/>
                    <a:pt x="239" y="408"/>
                    <a:pt x="393" y="408"/>
                  </a:cubicBezTo>
                  <a:lnTo>
                    <a:pt x="2441" y="408"/>
                  </a:lnTo>
                  <a:cubicBezTo>
                    <a:pt x="2525" y="349"/>
                    <a:pt x="2525" y="301"/>
                    <a:pt x="2429" y="266"/>
                  </a:cubicBezTo>
                  <a:cubicBezTo>
                    <a:pt x="2191" y="177"/>
                    <a:pt x="1939" y="128"/>
                    <a:pt x="1684" y="128"/>
                  </a:cubicBezTo>
                  <a:cubicBezTo>
                    <a:pt x="1596" y="128"/>
                    <a:pt x="1506" y="134"/>
                    <a:pt x="1417" y="146"/>
                  </a:cubicBezTo>
                  <a:cubicBezTo>
                    <a:pt x="1328" y="188"/>
                    <a:pt x="1236" y="209"/>
                    <a:pt x="1143" y="209"/>
                  </a:cubicBezTo>
                  <a:cubicBezTo>
                    <a:pt x="1051" y="209"/>
                    <a:pt x="959" y="188"/>
                    <a:pt x="870" y="146"/>
                  </a:cubicBezTo>
                  <a:cubicBezTo>
                    <a:pt x="751" y="93"/>
                    <a:pt x="623"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32"/>
            <p:cNvSpPr/>
            <p:nvPr/>
          </p:nvSpPr>
          <p:spPr>
            <a:xfrm>
              <a:off x="6220700" y="3924725"/>
              <a:ext cx="28300" cy="19125"/>
            </a:xfrm>
            <a:custGeom>
              <a:avLst/>
              <a:gdLst/>
              <a:ahLst/>
              <a:cxnLst/>
              <a:rect l="l" t="t" r="r" b="b"/>
              <a:pathLst>
                <a:path w="1132" h="765" extrusionOk="0">
                  <a:moveTo>
                    <a:pt x="48" y="0"/>
                  </a:moveTo>
                  <a:cubicBezTo>
                    <a:pt x="84" y="60"/>
                    <a:pt x="120" y="119"/>
                    <a:pt x="167" y="167"/>
                  </a:cubicBezTo>
                  <a:cubicBezTo>
                    <a:pt x="465" y="524"/>
                    <a:pt x="465" y="524"/>
                    <a:pt x="1" y="631"/>
                  </a:cubicBezTo>
                  <a:cubicBezTo>
                    <a:pt x="13" y="679"/>
                    <a:pt x="25" y="703"/>
                    <a:pt x="48" y="750"/>
                  </a:cubicBezTo>
                  <a:cubicBezTo>
                    <a:pt x="172" y="757"/>
                    <a:pt x="304" y="764"/>
                    <a:pt x="439" y="764"/>
                  </a:cubicBezTo>
                  <a:cubicBezTo>
                    <a:pt x="538" y="764"/>
                    <a:pt x="638" y="760"/>
                    <a:pt x="739" y="750"/>
                  </a:cubicBezTo>
                  <a:cubicBezTo>
                    <a:pt x="894" y="750"/>
                    <a:pt x="1037" y="738"/>
                    <a:pt x="1084" y="572"/>
                  </a:cubicBezTo>
                  <a:cubicBezTo>
                    <a:pt x="1132" y="381"/>
                    <a:pt x="1013" y="250"/>
                    <a:pt x="846" y="191"/>
                  </a:cubicBezTo>
                  <a:cubicBezTo>
                    <a:pt x="596" y="119"/>
                    <a:pt x="310" y="6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32"/>
            <p:cNvSpPr/>
            <p:nvPr/>
          </p:nvSpPr>
          <p:spPr>
            <a:xfrm>
              <a:off x="5789700" y="3977250"/>
              <a:ext cx="48250" cy="10375"/>
            </a:xfrm>
            <a:custGeom>
              <a:avLst/>
              <a:gdLst/>
              <a:ahLst/>
              <a:cxnLst/>
              <a:rect l="l" t="t" r="r" b="b"/>
              <a:pathLst>
                <a:path w="1930" h="415" extrusionOk="0">
                  <a:moveTo>
                    <a:pt x="328" y="1"/>
                  </a:moveTo>
                  <a:cubicBezTo>
                    <a:pt x="222" y="1"/>
                    <a:pt x="114" y="9"/>
                    <a:pt x="0" y="30"/>
                  </a:cubicBezTo>
                  <a:cubicBezTo>
                    <a:pt x="497" y="289"/>
                    <a:pt x="927" y="414"/>
                    <a:pt x="1354" y="414"/>
                  </a:cubicBezTo>
                  <a:cubicBezTo>
                    <a:pt x="1438" y="414"/>
                    <a:pt x="1523" y="409"/>
                    <a:pt x="1608" y="400"/>
                  </a:cubicBezTo>
                  <a:lnTo>
                    <a:pt x="1655" y="340"/>
                  </a:lnTo>
                  <a:cubicBezTo>
                    <a:pt x="1727" y="269"/>
                    <a:pt x="1870" y="328"/>
                    <a:pt x="1929" y="221"/>
                  </a:cubicBezTo>
                  <a:cubicBezTo>
                    <a:pt x="1882" y="185"/>
                    <a:pt x="1822" y="138"/>
                    <a:pt x="1775" y="90"/>
                  </a:cubicBezTo>
                  <a:cubicBezTo>
                    <a:pt x="1669" y="123"/>
                    <a:pt x="1564" y="135"/>
                    <a:pt x="1458" y="135"/>
                  </a:cubicBezTo>
                  <a:cubicBezTo>
                    <a:pt x="1109" y="135"/>
                    <a:pt x="747" y="1"/>
                    <a:pt x="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32"/>
            <p:cNvSpPr/>
            <p:nvPr/>
          </p:nvSpPr>
          <p:spPr>
            <a:xfrm>
              <a:off x="6119500" y="3948600"/>
              <a:ext cx="56575" cy="13425"/>
            </a:xfrm>
            <a:custGeom>
              <a:avLst/>
              <a:gdLst/>
              <a:ahLst/>
              <a:cxnLst/>
              <a:rect l="l" t="t" r="r" b="b"/>
              <a:pathLst>
                <a:path w="2263" h="537" extrusionOk="0">
                  <a:moveTo>
                    <a:pt x="556" y="1"/>
                  </a:moveTo>
                  <a:cubicBezTo>
                    <a:pt x="486" y="1"/>
                    <a:pt x="417" y="28"/>
                    <a:pt x="346" y="81"/>
                  </a:cubicBezTo>
                  <a:cubicBezTo>
                    <a:pt x="286" y="224"/>
                    <a:pt x="143" y="224"/>
                    <a:pt x="24" y="260"/>
                  </a:cubicBezTo>
                  <a:cubicBezTo>
                    <a:pt x="1" y="319"/>
                    <a:pt x="1" y="343"/>
                    <a:pt x="60" y="367"/>
                  </a:cubicBezTo>
                  <a:cubicBezTo>
                    <a:pt x="143" y="367"/>
                    <a:pt x="251" y="391"/>
                    <a:pt x="346" y="391"/>
                  </a:cubicBezTo>
                  <a:cubicBezTo>
                    <a:pt x="503" y="447"/>
                    <a:pt x="665" y="462"/>
                    <a:pt x="830" y="462"/>
                  </a:cubicBezTo>
                  <a:cubicBezTo>
                    <a:pt x="1016" y="462"/>
                    <a:pt x="1206" y="443"/>
                    <a:pt x="1395" y="443"/>
                  </a:cubicBezTo>
                  <a:cubicBezTo>
                    <a:pt x="1570" y="443"/>
                    <a:pt x="1745" y="459"/>
                    <a:pt x="1918" y="522"/>
                  </a:cubicBezTo>
                  <a:cubicBezTo>
                    <a:pt x="1971" y="522"/>
                    <a:pt x="2040" y="537"/>
                    <a:pt x="2098" y="537"/>
                  </a:cubicBezTo>
                  <a:cubicBezTo>
                    <a:pt x="2156" y="537"/>
                    <a:pt x="2203" y="522"/>
                    <a:pt x="2215" y="462"/>
                  </a:cubicBezTo>
                  <a:cubicBezTo>
                    <a:pt x="2263" y="284"/>
                    <a:pt x="2084" y="272"/>
                    <a:pt x="1965" y="236"/>
                  </a:cubicBezTo>
                  <a:lnTo>
                    <a:pt x="1775" y="236"/>
                  </a:lnTo>
                  <a:cubicBezTo>
                    <a:pt x="1775" y="224"/>
                    <a:pt x="1751" y="224"/>
                    <a:pt x="1727" y="212"/>
                  </a:cubicBezTo>
                  <a:cubicBezTo>
                    <a:pt x="1717" y="205"/>
                    <a:pt x="1707" y="202"/>
                    <a:pt x="1698" y="202"/>
                  </a:cubicBezTo>
                  <a:cubicBezTo>
                    <a:pt x="1676" y="202"/>
                    <a:pt x="1657" y="219"/>
                    <a:pt x="1632" y="236"/>
                  </a:cubicBezTo>
                  <a:lnTo>
                    <a:pt x="1489" y="236"/>
                  </a:lnTo>
                  <a:cubicBezTo>
                    <a:pt x="1429" y="188"/>
                    <a:pt x="1382" y="153"/>
                    <a:pt x="1322" y="105"/>
                  </a:cubicBezTo>
                  <a:lnTo>
                    <a:pt x="1203" y="105"/>
                  </a:lnTo>
                  <a:cubicBezTo>
                    <a:pt x="1203" y="105"/>
                    <a:pt x="1191" y="117"/>
                    <a:pt x="1156" y="129"/>
                  </a:cubicBezTo>
                  <a:cubicBezTo>
                    <a:pt x="1120" y="129"/>
                    <a:pt x="1084" y="117"/>
                    <a:pt x="1060" y="93"/>
                  </a:cubicBezTo>
                  <a:lnTo>
                    <a:pt x="917" y="93"/>
                  </a:lnTo>
                  <a:cubicBezTo>
                    <a:pt x="917" y="93"/>
                    <a:pt x="905" y="105"/>
                    <a:pt x="882" y="117"/>
                  </a:cubicBezTo>
                  <a:cubicBezTo>
                    <a:pt x="834" y="117"/>
                    <a:pt x="798" y="105"/>
                    <a:pt x="775" y="81"/>
                  </a:cubicBezTo>
                  <a:cubicBezTo>
                    <a:pt x="697" y="28"/>
                    <a:pt x="626" y="1"/>
                    <a:pt x="5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32"/>
            <p:cNvSpPr/>
            <p:nvPr/>
          </p:nvSpPr>
          <p:spPr>
            <a:xfrm>
              <a:off x="5942700" y="3986925"/>
              <a:ext cx="46525" cy="7450"/>
            </a:xfrm>
            <a:custGeom>
              <a:avLst/>
              <a:gdLst/>
              <a:ahLst/>
              <a:cxnLst/>
              <a:rect l="l" t="t" r="r" b="b"/>
              <a:pathLst>
                <a:path w="1861" h="298" extrusionOk="0">
                  <a:moveTo>
                    <a:pt x="96" y="1"/>
                  </a:moveTo>
                  <a:cubicBezTo>
                    <a:pt x="12" y="84"/>
                    <a:pt x="0" y="179"/>
                    <a:pt x="96" y="275"/>
                  </a:cubicBezTo>
                  <a:cubicBezTo>
                    <a:pt x="393" y="275"/>
                    <a:pt x="667" y="286"/>
                    <a:pt x="953" y="286"/>
                  </a:cubicBezTo>
                  <a:cubicBezTo>
                    <a:pt x="1007" y="246"/>
                    <a:pt x="1057" y="217"/>
                    <a:pt x="1110" y="217"/>
                  </a:cubicBezTo>
                  <a:cubicBezTo>
                    <a:pt x="1151" y="217"/>
                    <a:pt x="1192" y="233"/>
                    <a:pt x="1239" y="275"/>
                  </a:cubicBezTo>
                  <a:cubicBezTo>
                    <a:pt x="1286" y="275"/>
                    <a:pt x="1346" y="286"/>
                    <a:pt x="1381" y="286"/>
                  </a:cubicBezTo>
                  <a:cubicBezTo>
                    <a:pt x="1404" y="270"/>
                    <a:pt x="1432" y="264"/>
                    <a:pt x="1464" y="264"/>
                  </a:cubicBezTo>
                  <a:cubicBezTo>
                    <a:pt x="1539" y="264"/>
                    <a:pt x="1633" y="298"/>
                    <a:pt x="1707" y="298"/>
                  </a:cubicBezTo>
                  <a:cubicBezTo>
                    <a:pt x="1799" y="298"/>
                    <a:pt x="1861" y="246"/>
                    <a:pt x="1822" y="13"/>
                  </a:cubicBezTo>
                  <a:cubicBezTo>
                    <a:pt x="1250" y="1"/>
                    <a:pt x="667"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32"/>
            <p:cNvSpPr/>
            <p:nvPr/>
          </p:nvSpPr>
          <p:spPr>
            <a:xfrm>
              <a:off x="6199875" y="3907750"/>
              <a:ext cx="30375" cy="16100"/>
            </a:xfrm>
            <a:custGeom>
              <a:avLst/>
              <a:gdLst/>
              <a:ahLst/>
              <a:cxnLst/>
              <a:rect l="l" t="t" r="r" b="b"/>
              <a:pathLst>
                <a:path w="1215" h="644" extrusionOk="0">
                  <a:moveTo>
                    <a:pt x="174" y="1"/>
                  </a:moveTo>
                  <a:cubicBezTo>
                    <a:pt x="117" y="1"/>
                    <a:pt x="59" y="5"/>
                    <a:pt x="0" y="13"/>
                  </a:cubicBezTo>
                  <a:cubicBezTo>
                    <a:pt x="0" y="143"/>
                    <a:pt x="12" y="286"/>
                    <a:pt x="12" y="417"/>
                  </a:cubicBezTo>
                  <a:cubicBezTo>
                    <a:pt x="12" y="441"/>
                    <a:pt x="24" y="477"/>
                    <a:pt x="60" y="489"/>
                  </a:cubicBezTo>
                  <a:cubicBezTo>
                    <a:pt x="131" y="548"/>
                    <a:pt x="191" y="596"/>
                    <a:pt x="286" y="620"/>
                  </a:cubicBezTo>
                  <a:cubicBezTo>
                    <a:pt x="310" y="644"/>
                    <a:pt x="346" y="644"/>
                    <a:pt x="369" y="644"/>
                  </a:cubicBezTo>
                  <a:cubicBezTo>
                    <a:pt x="405" y="620"/>
                    <a:pt x="417" y="608"/>
                    <a:pt x="441" y="596"/>
                  </a:cubicBezTo>
                  <a:cubicBezTo>
                    <a:pt x="536" y="596"/>
                    <a:pt x="643" y="584"/>
                    <a:pt x="727" y="584"/>
                  </a:cubicBezTo>
                  <a:cubicBezTo>
                    <a:pt x="798" y="358"/>
                    <a:pt x="1072" y="501"/>
                    <a:pt x="1215" y="322"/>
                  </a:cubicBezTo>
                  <a:cubicBezTo>
                    <a:pt x="885" y="157"/>
                    <a:pt x="545" y="1"/>
                    <a:pt x="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32"/>
            <p:cNvSpPr/>
            <p:nvPr/>
          </p:nvSpPr>
          <p:spPr>
            <a:xfrm>
              <a:off x="6119500" y="4022350"/>
              <a:ext cx="52125" cy="7925"/>
            </a:xfrm>
            <a:custGeom>
              <a:avLst/>
              <a:gdLst/>
              <a:ahLst/>
              <a:cxnLst/>
              <a:rect l="l" t="t" r="r" b="b"/>
              <a:pathLst>
                <a:path w="2085" h="317" extrusionOk="0">
                  <a:moveTo>
                    <a:pt x="1370" y="1"/>
                  </a:moveTo>
                  <a:cubicBezTo>
                    <a:pt x="1025" y="12"/>
                    <a:pt x="703" y="12"/>
                    <a:pt x="358" y="12"/>
                  </a:cubicBezTo>
                  <a:cubicBezTo>
                    <a:pt x="227" y="12"/>
                    <a:pt x="120" y="48"/>
                    <a:pt x="24" y="143"/>
                  </a:cubicBezTo>
                  <a:cubicBezTo>
                    <a:pt x="1" y="203"/>
                    <a:pt x="13" y="262"/>
                    <a:pt x="72" y="298"/>
                  </a:cubicBezTo>
                  <a:cubicBezTo>
                    <a:pt x="203" y="298"/>
                    <a:pt x="358" y="310"/>
                    <a:pt x="489" y="310"/>
                  </a:cubicBezTo>
                  <a:cubicBezTo>
                    <a:pt x="613" y="240"/>
                    <a:pt x="742" y="186"/>
                    <a:pt x="876" y="186"/>
                  </a:cubicBezTo>
                  <a:cubicBezTo>
                    <a:pt x="948" y="186"/>
                    <a:pt x="1021" y="201"/>
                    <a:pt x="1096" y="239"/>
                  </a:cubicBezTo>
                  <a:cubicBezTo>
                    <a:pt x="1225" y="297"/>
                    <a:pt x="1369" y="316"/>
                    <a:pt x="1513" y="316"/>
                  </a:cubicBezTo>
                  <a:cubicBezTo>
                    <a:pt x="1634" y="316"/>
                    <a:pt x="1756" y="303"/>
                    <a:pt x="1870" y="286"/>
                  </a:cubicBezTo>
                  <a:cubicBezTo>
                    <a:pt x="2084" y="239"/>
                    <a:pt x="1929" y="108"/>
                    <a:pt x="1906" y="12"/>
                  </a:cubicBezTo>
                  <a:lnTo>
                    <a:pt x="1667" y="12"/>
                  </a:lnTo>
                  <a:cubicBezTo>
                    <a:pt x="1610" y="44"/>
                    <a:pt x="1553" y="69"/>
                    <a:pt x="1499" y="69"/>
                  </a:cubicBezTo>
                  <a:cubicBezTo>
                    <a:pt x="1453" y="69"/>
                    <a:pt x="1409" y="50"/>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32"/>
            <p:cNvSpPr/>
            <p:nvPr/>
          </p:nvSpPr>
          <p:spPr>
            <a:xfrm>
              <a:off x="5912325" y="3985750"/>
              <a:ext cx="32775" cy="7575"/>
            </a:xfrm>
            <a:custGeom>
              <a:avLst/>
              <a:gdLst/>
              <a:ahLst/>
              <a:cxnLst/>
              <a:rect l="l" t="t" r="r" b="b"/>
              <a:pathLst>
                <a:path w="1311" h="303" extrusionOk="0">
                  <a:moveTo>
                    <a:pt x="25" y="0"/>
                  </a:moveTo>
                  <a:lnTo>
                    <a:pt x="1" y="60"/>
                  </a:lnTo>
                  <a:cubicBezTo>
                    <a:pt x="1" y="95"/>
                    <a:pt x="13" y="119"/>
                    <a:pt x="13" y="155"/>
                  </a:cubicBezTo>
                  <a:cubicBezTo>
                    <a:pt x="242" y="279"/>
                    <a:pt x="478" y="303"/>
                    <a:pt x="718" y="303"/>
                  </a:cubicBezTo>
                  <a:cubicBezTo>
                    <a:pt x="864" y="303"/>
                    <a:pt x="1012" y="294"/>
                    <a:pt x="1160" y="294"/>
                  </a:cubicBezTo>
                  <a:cubicBezTo>
                    <a:pt x="1210" y="294"/>
                    <a:pt x="1260" y="295"/>
                    <a:pt x="1311" y="298"/>
                  </a:cubicBezTo>
                  <a:lnTo>
                    <a:pt x="1311" y="36"/>
                  </a:lnTo>
                  <a:cubicBezTo>
                    <a:pt x="894" y="36"/>
                    <a:pt x="453" y="24"/>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32"/>
            <p:cNvSpPr/>
            <p:nvPr/>
          </p:nvSpPr>
          <p:spPr>
            <a:xfrm>
              <a:off x="6047175" y="3993775"/>
              <a:ext cx="34250" cy="6875"/>
            </a:xfrm>
            <a:custGeom>
              <a:avLst/>
              <a:gdLst/>
              <a:ahLst/>
              <a:cxnLst/>
              <a:rect l="l" t="t" r="r" b="b"/>
              <a:pathLst>
                <a:path w="1370" h="275" extrusionOk="0">
                  <a:moveTo>
                    <a:pt x="96" y="1"/>
                  </a:moveTo>
                  <a:cubicBezTo>
                    <a:pt x="0" y="84"/>
                    <a:pt x="0" y="167"/>
                    <a:pt x="84" y="262"/>
                  </a:cubicBezTo>
                  <a:cubicBezTo>
                    <a:pt x="512" y="262"/>
                    <a:pt x="941" y="274"/>
                    <a:pt x="1370" y="274"/>
                  </a:cubicBezTo>
                  <a:cubicBezTo>
                    <a:pt x="1334" y="191"/>
                    <a:pt x="1274" y="96"/>
                    <a:pt x="1227" y="12"/>
                  </a:cubicBezTo>
                  <a:cubicBezTo>
                    <a:pt x="834" y="12"/>
                    <a:pt x="465"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32"/>
            <p:cNvSpPr/>
            <p:nvPr/>
          </p:nvSpPr>
          <p:spPr>
            <a:xfrm>
              <a:off x="5998050" y="3942800"/>
              <a:ext cx="38725" cy="7675"/>
            </a:xfrm>
            <a:custGeom>
              <a:avLst/>
              <a:gdLst/>
              <a:ahLst/>
              <a:cxnLst/>
              <a:rect l="l" t="t" r="r" b="b"/>
              <a:pathLst>
                <a:path w="1549" h="307" extrusionOk="0">
                  <a:moveTo>
                    <a:pt x="1158" y="0"/>
                  </a:moveTo>
                  <a:cubicBezTo>
                    <a:pt x="1003" y="0"/>
                    <a:pt x="848" y="31"/>
                    <a:pt x="699" y="31"/>
                  </a:cubicBezTo>
                  <a:cubicBezTo>
                    <a:pt x="673" y="31"/>
                    <a:pt x="646" y="30"/>
                    <a:pt x="620" y="27"/>
                  </a:cubicBezTo>
                  <a:cubicBezTo>
                    <a:pt x="554" y="94"/>
                    <a:pt x="474" y="106"/>
                    <a:pt x="392" y="106"/>
                  </a:cubicBezTo>
                  <a:cubicBezTo>
                    <a:pt x="345" y="106"/>
                    <a:pt x="296" y="102"/>
                    <a:pt x="249" y="102"/>
                  </a:cubicBezTo>
                  <a:cubicBezTo>
                    <a:pt x="158" y="102"/>
                    <a:pt x="70" y="117"/>
                    <a:pt x="1" y="206"/>
                  </a:cubicBezTo>
                  <a:cubicBezTo>
                    <a:pt x="275" y="258"/>
                    <a:pt x="545" y="307"/>
                    <a:pt x="814" y="307"/>
                  </a:cubicBezTo>
                  <a:cubicBezTo>
                    <a:pt x="1036" y="307"/>
                    <a:pt x="1257" y="274"/>
                    <a:pt x="1477" y="182"/>
                  </a:cubicBezTo>
                  <a:cubicBezTo>
                    <a:pt x="1549" y="146"/>
                    <a:pt x="1549" y="111"/>
                    <a:pt x="1477" y="63"/>
                  </a:cubicBezTo>
                  <a:cubicBezTo>
                    <a:pt x="1372" y="15"/>
                    <a:pt x="1265" y="0"/>
                    <a:pt x="1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32"/>
            <p:cNvSpPr/>
            <p:nvPr/>
          </p:nvSpPr>
          <p:spPr>
            <a:xfrm>
              <a:off x="6088550" y="3936025"/>
              <a:ext cx="57775" cy="4225"/>
            </a:xfrm>
            <a:custGeom>
              <a:avLst/>
              <a:gdLst/>
              <a:ahLst/>
              <a:cxnLst/>
              <a:rect l="l" t="t" r="r" b="b"/>
              <a:pathLst>
                <a:path w="2311" h="169" extrusionOk="0">
                  <a:moveTo>
                    <a:pt x="0" y="1"/>
                  </a:moveTo>
                  <a:lnTo>
                    <a:pt x="0" y="1"/>
                  </a:lnTo>
                  <a:cubicBezTo>
                    <a:pt x="105" y="153"/>
                    <a:pt x="256" y="168"/>
                    <a:pt x="391" y="168"/>
                  </a:cubicBezTo>
                  <a:cubicBezTo>
                    <a:pt x="425" y="168"/>
                    <a:pt x="458" y="167"/>
                    <a:pt x="489" y="167"/>
                  </a:cubicBezTo>
                  <a:cubicBezTo>
                    <a:pt x="1108" y="167"/>
                    <a:pt x="1703" y="144"/>
                    <a:pt x="2310" y="144"/>
                  </a:cubicBezTo>
                  <a:cubicBezTo>
                    <a:pt x="2221" y="36"/>
                    <a:pt x="2098" y="23"/>
                    <a:pt x="1972" y="23"/>
                  </a:cubicBezTo>
                  <a:cubicBezTo>
                    <a:pt x="1930" y="23"/>
                    <a:pt x="1887" y="25"/>
                    <a:pt x="1846" y="25"/>
                  </a:cubicBezTo>
                  <a:cubicBezTo>
                    <a:pt x="1239" y="13"/>
                    <a:pt x="608"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32"/>
            <p:cNvSpPr/>
            <p:nvPr/>
          </p:nvSpPr>
          <p:spPr>
            <a:xfrm>
              <a:off x="6043600" y="3943475"/>
              <a:ext cx="28300" cy="7750"/>
            </a:xfrm>
            <a:custGeom>
              <a:avLst/>
              <a:gdLst/>
              <a:ahLst/>
              <a:cxnLst/>
              <a:rect l="l" t="t" r="r" b="b"/>
              <a:pathLst>
                <a:path w="1132" h="310" extrusionOk="0">
                  <a:moveTo>
                    <a:pt x="953" y="0"/>
                  </a:moveTo>
                  <a:cubicBezTo>
                    <a:pt x="831" y="26"/>
                    <a:pt x="707" y="34"/>
                    <a:pt x="583" y="34"/>
                  </a:cubicBezTo>
                  <a:cubicBezTo>
                    <a:pt x="416" y="34"/>
                    <a:pt x="248" y="19"/>
                    <a:pt x="84" y="12"/>
                  </a:cubicBezTo>
                  <a:cubicBezTo>
                    <a:pt x="1" y="96"/>
                    <a:pt x="1" y="191"/>
                    <a:pt x="84" y="286"/>
                  </a:cubicBezTo>
                  <a:cubicBezTo>
                    <a:pt x="358" y="298"/>
                    <a:pt x="643" y="298"/>
                    <a:pt x="917" y="310"/>
                  </a:cubicBezTo>
                  <a:cubicBezTo>
                    <a:pt x="977" y="238"/>
                    <a:pt x="1036" y="179"/>
                    <a:pt x="1096" y="119"/>
                  </a:cubicBezTo>
                  <a:cubicBezTo>
                    <a:pt x="1132" y="60"/>
                    <a:pt x="1120" y="24"/>
                    <a:pt x="1060" y="12"/>
                  </a:cubicBezTo>
                  <a:cubicBezTo>
                    <a:pt x="1045" y="17"/>
                    <a:pt x="1029" y="20"/>
                    <a:pt x="1012" y="20"/>
                  </a:cubicBezTo>
                  <a:cubicBezTo>
                    <a:pt x="989" y="20"/>
                    <a:pt x="967" y="14"/>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32"/>
            <p:cNvSpPr/>
            <p:nvPr/>
          </p:nvSpPr>
          <p:spPr>
            <a:xfrm>
              <a:off x="6152550" y="3828875"/>
              <a:ext cx="18175" cy="10675"/>
            </a:xfrm>
            <a:custGeom>
              <a:avLst/>
              <a:gdLst/>
              <a:ahLst/>
              <a:cxnLst/>
              <a:rect l="l" t="t" r="r" b="b"/>
              <a:pathLst>
                <a:path w="727" h="427" extrusionOk="0">
                  <a:moveTo>
                    <a:pt x="167" y="0"/>
                  </a:moveTo>
                  <a:cubicBezTo>
                    <a:pt x="107" y="48"/>
                    <a:pt x="12" y="60"/>
                    <a:pt x="0" y="167"/>
                  </a:cubicBezTo>
                  <a:cubicBezTo>
                    <a:pt x="213" y="337"/>
                    <a:pt x="357" y="427"/>
                    <a:pt x="462" y="427"/>
                  </a:cubicBezTo>
                  <a:cubicBezTo>
                    <a:pt x="591" y="427"/>
                    <a:pt x="661" y="290"/>
                    <a:pt x="726" y="0"/>
                  </a:cubicBezTo>
                  <a:lnTo>
                    <a:pt x="596" y="0"/>
                  </a:lnTo>
                  <a:cubicBezTo>
                    <a:pt x="545" y="80"/>
                    <a:pt x="495" y="107"/>
                    <a:pt x="445" y="107"/>
                  </a:cubicBezTo>
                  <a:cubicBezTo>
                    <a:pt x="352" y="107"/>
                    <a:pt x="260" y="16"/>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32"/>
            <p:cNvSpPr/>
            <p:nvPr/>
          </p:nvSpPr>
          <p:spPr>
            <a:xfrm>
              <a:off x="6148075" y="3804175"/>
              <a:ext cx="23250" cy="10675"/>
            </a:xfrm>
            <a:custGeom>
              <a:avLst/>
              <a:gdLst/>
              <a:ahLst/>
              <a:cxnLst/>
              <a:rect l="l" t="t" r="r" b="b"/>
              <a:pathLst>
                <a:path w="930" h="427" extrusionOk="0">
                  <a:moveTo>
                    <a:pt x="227" y="0"/>
                  </a:moveTo>
                  <a:cubicBezTo>
                    <a:pt x="155" y="48"/>
                    <a:pt x="60" y="84"/>
                    <a:pt x="13" y="155"/>
                  </a:cubicBezTo>
                  <a:cubicBezTo>
                    <a:pt x="1" y="215"/>
                    <a:pt x="13" y="262"/>
                    <a:pt x="72" y="286"/>
                  </a:cubicBezTo>
                  <a:cubicBezTo>
                    <a:pt x="236" y="354"/>
                    <a:pt x="399" y="426"/>
                    <a:pt x="563" y="426"/>
                  </a:cubicBezTo>
                  <a:cubicBezTo>
                    <a:pt x="685" y="426"/>
                    <a:pt x="807" y="386"/>
                    <a:pt x="929" y="274"/>
                  </a:cubicBezTo>
                  <a:cubicBezTo>
                    <a:pt x="870" y="226"/>
                    <a:pt x="834" y="167"/>
                    <a:pt x="786" y="143"/>
                  </a:cubicBezTo>
                  <a:cubicBezTo>
                    <a:pt x="667" y="24"/>
                    <a:pt x="465" y="119"/>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32"/>
            <p:cNvSpPr/>
            <p:nvPr/>
          </p:nvSpPr>
          <p:spPr>
            <a:xfrm>
              <a:off x="6128125" y="3957850"/>
              <a:ext cx="39325" cy="4250"/>
            </a:xfrm>
            <a:custGeom>
              <a:avLst/>
              <a:gdLst/>
              <a:ahLst/>
              <a:cxnLst/>
              <a:rect l="l" t="t" r="r" b="b"/>
              <a:pathLst>
                <a:path w="1573" h="170" extrusionOk="0">
                  <a:moveTo>
                    <a:pt x="848" y="1"/>
                  </a:moveTo>
                  <a:cubicBezTo>
                    <a:pt x="619" y="1"/>
                    <a:pt x="389" y="26"/>
                    <a:pt x="165" y="26"/>
                  </a:cubicBezTo>
                  <a:cubicBezTo>
                    <a:pt x="110" y="26"/>
                    <a:pt x="55" y="24"/>
                    <a:pt x="1" y="21"/>
                  </a:cubicBezTo>
                  <a:lnTo>
                    <a:pt x="1" y="21"/>
                  </a:lnTo>
                  <a:cubicBezTo>
                    <a:pt x="209" y="139"/>
                    <a:pt x="425" y="170"/>
                    <a:pt x="644" y="170"/>
                  </a:cubicBezTo>
                  <a:cubicBezTo>
                    <a:pt x="873" y="170"/>
                    <a:pt x="1104" y="137"/>
                    <a:pt x="1334" y="137"/>
                  </a:cubicBezTo>
                  <a:cubicBezTo>
                    <a:pt x="1414" y="137"/>
                    <a:pt x="1493" y="141"/>
                    <a:pt x="1573" y="152"/>
                  </a:cubicBezTo>
                  <a:cubicBezTo>
                    <a:pt x="1340" y="30"/>
                    <a:pt x="1096" y="1"/>
                    <a:pt x="8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32"/>
            <p:cNvSpPr/>
            <p:nvPr/>
          </p:nvSpPr>
          <p:spPr>
            <a:xfrm>
              <a:off x="6215350" y="4050025"/>
              <a:ext cx="22350" cy="8375"/>
            </a:xfrm>
            <a:custGeom>
              <a:avLst/>
              <a:gdLst/>
              <a:ahLst/>
              <a:cxnLst/>
              <a:rect l="l" t="t" r="r" b="b"/>
              <a:pathLst>
                <a:path w="894" h="335" extrusionOk="0">
                  <a:moveTo>
                    <a:pt x="137" y="1"/>
                  </a:moveTo>
                  <a:cubicBezTo>
                    <a:pt x="108" y="1"/>
                    <a:pt x="78" y="13"/>
                    <a:pt x="48" y="37"/>
                  </a:cubicBezTo>
                  <a:cubicBezTo>
                    <a:pt x="0" y="132"/>
                    <a:pt x="0" y="227"/>
                    <a:pt x="60" y="322"/>
                  </a:cubicBezTo>
                  <a:cubicBezTo>
                    <a:pt x="215" y="322"/>
                    <a:pt x="381" y="334"/>
                    <a:pt x="524" y="334"/>
                  </a:cubicBezTo>
                  <a:lnTo>
                    <a:pt x="810" y="334"/>
                  </a:lnTo>
                  <a:cubicBezTo>
                    <a:pt x="893" y="251"/>
                    <a:pt x="893" y="144"/>
                    <a:pt x="810" y="48"/>
                  </a:cubicBezTo>
                  <a:cubicBezTo>
                    <a:pt x="751" y="48"/>
                    <a:pt x="703" y="37"/>
                    <a:pt x="655" y="37"/>
                  </a:cubicBezTo>
                  <a:cubicBezTo>
                    <a:pt x="655" y="25"/>
                    <a:pt x="643" y="25"/>
                    <a:pt x="620" y="13"/>
                  </a:cubicBezTo>
                  <a:cubicBezTo>
                    <a:pt x="609" y="6"/>
                    <a:pt x="600" y="3"/>
                    <a:pt x="591" y="3"/>
                  </a:cubicBezTo>
                  <a:cubicBezTo>
                    <a:pt x="569" y="3"/>
                    <a:pt x="550" y="20"/>
                    <a:pt x="524" y="37"/>
                  </a:cubicBezTo>
                  <a:lnTo>
                    <a:pt x="227" y="37"/>
                  </a:lnTo>
                  <a:cubicBezTo>
                    <a:pt x="197" y="13"/>
                    <a:pt x="167"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32"/>
            <p:cNvSpPr/>
            <p:nvPr/>
          </p:nvSpPr>
          <p:spPr>
            <a:xfrm>
              <a:off x="6091825" y="3955075"/>
              <a:ext cx="28900" cy="3425"/>
            </a:xfrm>
            <a:custGeom>
              <a:avLst/>
              <a:gdLst/>
              <a:ahLst/>
              <a:cxnLst/>
              <a:rect l="l" t="t" r="r" b="b"/>
              <a:pathLst>
                <a:path w="1156" h="137" extrusionOk="0">
                  <a:moveTo>
                    <a:pt x="0" y="1"/>
                  </a:moveTo>
                  <a:cubicBezTo>
                    <a:pt x="196" y="112"/>
                    <a:pt x="406" y="137"/>
                    <a:pt x="621" y="137"/>
                  </a:cubicBezTo>
                  <a:cubicBezTo>
                    <a:pt x="798" y="137"/>
                    <a:pt x="978" y="120"/>
                    <a:pt x="1155" y="120"/>
                  </a:cubicBezTo>
                  <a:cubicBezTo>
                    <a:pt x="1155" y="72"/>
                    <a:pt x="1155" y="25"/>
                    <a:pt x="1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32"/>
            <p:cNvSpPr/>
            <p:nvPr/>
          </p:nvSpPr>
          <p:spPr>
            <a:xfrm>
              <a:off x="5913225" y="3933150"/>
              <a:ext cx="14325" cy="10650"/>
            </a:xfrm>
            <a:custGeom>
              <a:avLst/>
              <a:gdLst/>
              <a:ahLst/>
              <a:cxnLst/>
              <a:rect l="l" t="t" r="r" b="b"/>
              <a:pathLst>
                <a:path w="573" h="426" extrusionOk="0">
                  <a:moveTo>
                    <a:pt x="222" y="1"/>
                  </a:moveTo>
                  <a:cubicBezTo>
                    <a:pt x="150" y="1"/>
                    <a:pt x="76" y="34"/>
                    <a:pt x="1" y="128"/>
                  </a:cubicBezTo>
                  <a:cubicBezTo>
                    <a:pt x="155" y="282"/>
                    <a:pt x="346" y="366"/>
                    <a:pt x="560" y="425"/>
                  </a:cubicBezTo>
                  <a:cubicBezTo>
                    <a:pt x="560" y="342"/>
                    <a:pt x="572" y="247"/>
                    <a:pt x="572" y="163"/>
                  </a:cubicBezTo>
                  <a:cubicBezTo>
                    <a:pt x="460" y="96"/>
                    <a:pt x="343" y="1"/>
                    <a:pt x="2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32"/>
            <p:cNvSpPr/>
            <p:nvPr/>
          </p:nvSpPr>
          <p:spPr>
            <a:xfrm>
              <a:off x="6080800" y="3943400"/>
              <a:ext cx="22050" cy="4275"/>
            </a:xfrm>
            <a:custGeom>
              <a:avLst/>
              <a:gdLst/>
              <a:ahLst/>
              <a:cxnLst/>
              <a:rect l="l" t="t" r="r" b="b"/>
              <a:pathLst>
                <a:path w="882" h="171" extrusionOk="0">
                  <a:moveTo>
                    <a:pt x="474" y="0"/>
                  </a:moveTo>
                  <a:cubicBezTo>
                    <a:pt x="339" y="0"/>
                    <a:pt x="200" y="30"/>
                    <a:pt x="65" y="30"/>
                  </a:cubicBezTo>
                  <a:cubicBezTo>
                    <a:pt x="43" y="30"/>
                    <a:pt x="22" y="29"/>
                    <a:pt x="1" y="27"/>
                  </a:cubicBezTo>
                  <a:lnTo>
                    <a:pt x="1" y="27"/>
                  </a:lnTo>
                  <a:cubicBezTo>
                    <a:pt x="122" y="132"/>
                    <a:pt x="257" y="153"/>
                    <a:pt x="396" y="153"/>
                  </a:cubicBezTo>
                  <a:cubicBezTo>
                    <a:pt x="484" y="153"/>
                    <a:pt x="573" y="144"/>
                    <a:pt x="663" y="144"/>
                  </a:cubicBezTo>
                  <a:cubicBezTo>
                    <a:pt x="736" y="144"/>
                    <a:pt x="810" y="150"/>
                    <a:pt x="882" y="170"/>
                  </a:cubicBezTo>
                  <a:cubicBezTo>
                    <a:pt x="757" y="33"/>
                    <a:pt x="618" y="0"/>
                    <a:pt x="4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32"/>
            <p:cNvSpPr/>
            <p:nvPr/>
          </p:nvSpPr>
          <p:spPr>
            <a:xfrm>
              <a:off x="6135575" y="3999900"/>
              <a:ext cx="16400" cy="8200"/>
            </a:xfrm>
            <a:custGeom>
              <a:avLst/>
              <a:gdLst/>
              <a:ahLst/>
              <a:cxnLst/>
              <a:rect l="l" t="t" r="r" b="b"/>
              <a:pathLst>
                <a:path w="656" h="328" extrusionOk="0">
                  <a:moveTo>
                    <a:pt x="63" y="1"/>
                  </a:moveTo>
                  <a:cubicBezTo>
                    <a:pt x="42" y="1"/>
                    <a:pt x="18" y="12"/>
                    <a:pt x="1" y="29"/>
                  </a:cubicBezTo>
                  <a:cubicBezTo>
                    <a:pt x="36" y="184"/>
                    <a:pt x="143" y="267"/>
                    <a:pt x="274" y="327"/>
                  </a:cubicBezTo>
                  <a:cubicBezTo>
                    <a:pt x="322" y="327"/>
                    <a:pt x="370" y="327"/>
                    <a:pt x="429" y="315"/>
                  </a:cubicBezTo>
                  <a:cubicBezTo>
                    <a:pt x="501" y="244"/>
                    <a:pt x="655" y="196"/>
                    <a:pt x="560" y="29"/>
                  </a:cubicBezTo>
                  <a:lnTo>
                    <a:pt x="132" y="29"/>
                  </a:lnTo>
                  <a:cubicBezTo>
                    <a:pt x="132" y="17"/>
                    <a:pt x="120" y="17"/>
                    <a:pt x="84" y="6"/>
                  </a:cubicBezTo>
                  <a:cubicBezTo>
                    <a:pt x="78" y="2"/>
                    <a:pt x="70"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32"/>
            <p:cNvSpPr/>
            <p:nvPr/>
          </p:nvSpPr>
          <p:spPr>
            <a:xfrm>
              <a:off x="6153425" y="3854175"/>
              <a:ext cx="10750" cy="8775"/>
            </a:xfrm>
            <a:custGeom>
              <a:avLst/>
              <a:gdLst/>
              <a:ahLst/>
              <a:cxnLst/>
              <a:rect l="l" t="t" r="r" b="b"/>
              <a:pathLst>
                <a:path w="430" h="351" extrusionOk="0">
                  <a:moveTo>
                    <a:pt x="275" y="1"/>
                  </a:moveTo>
                  <a:cubicBezTo>
                    <a:pt x="96" y="1"/>
                    <a:pt x="1" y="84"/>
                    <a:pt x="1" y="286"/>
                  </a:cubicBezTo>
                  <a:cubicBezTo>
                    <a:pt x="69" y="330"/>
                    <a:pt x="140" y="350"/>
                    <a:pt x="215" y="350"/>
                  </a:cubicBezTo>
                  <a:cubicBezTo>
                    <a:pt x="283" y="350"/>
                    <a:pt x="355" y="332"/>
                    <a:pt x="430" y="298"/>
                  </a:cubicBezTo>
                  <a:cubicBezTo>
                    <a:pt x="430" y="179"/>
                    <a:pt x="394" y="60"/>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32"/>
            <p:cNvSpPr/>
            <p:nvPr/>
          </p:nvSpPr>
          <p:spPr>
            <a:xfrm>
              <a:off x="5991800" y="3943175"/>
              <a:ext cx="21750" cy="5975"/>
            </a:xfrm>
            <a:custGeom>
              <a:avLst/>
              <a:gdLst/>
              <a:ahLst/>
              <a:cxnLst/>
              <a:rect l="l" t="t" r="r" b="b"/>
              <a:pathLst>
                <a:path w="870" h="239" extrusionOk="0">
                  <a:moveTo>
                    <a:pt x="465" y="0"/>
                  </a:moveTo>
                  <a:cubicBezTo>
                    <a:pt x="310" y="60"/>
                    <a:pt x="108" y="0"/>
                    <a:pt x="1" y="179"/>
                  </a:cubicBezTo>
                  <a:cubicBezTo>
                    <a:pt x="96" y="179"/>
                    <a:pt x="168" y="191"/>
                    <a:pt x="251" y="191"/>
                  </a:cubicBezTo>
                  <a:cubicBezTo>
                    <a:pt x="453" y="120"/>
                    <a:pt x="703" y="239"/>
                    <a:pt x="870" y="12"/>
                  </a:cubicBezTo>
                  <a:cubicBezTo>
                    <a:pt x="727" y="12"/>
                    <a:pt x="596" y="0"/>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32"/>
            <p:cNvSpPr/>
            <p:nvPr/>
          </p:nvSpPr>
          <p:spPr>
            <a:xfrm>
              <a:off x="6034675" y="3943200"/>
              <a:ext cx="10725" cy="7900"/>
            </a:xfrm>
            <a:custGeom>
              <a:avLst/>
              <a:gdLst/>
              <a:ahLst/>
              <a:cxnLst/>
              <a:rect l="l" t="t" r="r" b="b"/>
              <a:pathLst>
                <a:path w="429" h="316" extrusionOk="0">
                  <a:moveTo>
                    <a:pt x="286" y="1"/>
                  </a:moveTo>
                  <a:cubicBezTo>
                    <a:pt x="191" y="1"/>
                    <a:pt x="96" y="27"/>
                    <a:pt x="0" y="59"/>
                  </a:cubicBezTo>
                  <a:lnTo>
                    <a:pt x="0" y="178"/>
                  </a:lnTo>
                  <a:cubicBezTo>
                    <a:pt x="117" y="207"/>
                    <a:pt x="210" y="316"/>
                    <a:pt x="337" y="316"/>
                  </a:cubicBezTo>
                  <a:cubicBezTo>
                    <a:pt x="366" y="316"/>
                    <a:pt x="396" y="310"/>
                    <a:pt x="429" y="297"/>
                  </a:cubicBezTo>
                  <a:lnTo>
                    <a:pt x="429" y="23"/>
                  </a:lnTo>
                  <a:cubicBezTo>
                    <a:pt x="381" y="7"/>
                    <a:pt x="334"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32"/>
            <p:cNvSpPr/>
            <p:nvPr/>
          </p:nvSpPr>
          <p:spPr>
            <a:xfrm>
              <a:off x="5844775" y="3982425"/>
              <a:ext cx="17575" cy="4725"/>
            </a:xfrm>
            <a:custGeom>
              <a:avLst/>
              <a:gdLst/>
              <a:ahLst/>
              <a:cxnLst/>
              <a:rect l="l" t="t" r="r" b="b"/>
              <a:pathLst>
                <a:path w="703" h="189" extrusionOk="0">
                  <a:moveTo>
                    <a:pt x="336" y="0"/>
                  </a:moveTo>
                  <a:cubicBezTo>
                    <a:pt x="225" y="0"/>
                    <a:pt x="114" y="16"/>
                    <a:pt x="0" y="50"/>
                  </a:cubicBezTo>
                  <a:cubicBezTo>
                    <a:pt x="121" y="140"/>
                    <a:pt x="239" y="188"/>
                    <a:pt x="357" y="188"/>
                  </a:cubicBezTo>
                  <a:cubicBezTo>
                    <a:pt x="471" y="188"/>
                    <a:pt x="585" y="143"/>
                    <a:pt x="703" y="50"/>
                  </a:cubicBezTo>
                  <a:cubicBezTo>
                    <a:pt x="578" y="19"/>
                    <a:pt x="457" y="0"/>
                    <a:pt x="3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32"/>
            <p:cNvSpPr/>
            <p:nvPr/>
          </p:nvSpPr>
          <p:spPr>
            <a:xfrm>
              <a:off x="5854875" y="3897325"/>
              <a:ext cx="18800" cy="7875"/>
            </a:xfrm>
            <a:custGeom>
              <a:avLst/>
              <a:gdLst/>
              <a:ahLst/>
              <a:cxnLst/>
              <a:rect l="l" t="t" r="r" b="b"/>
              <a:pathLst>
                <a:path w="752" h="315" extrusionOk="0">
                  <a:moveTo>
                    <a:pt x="315" y="0"/>
                  </a:moveTo>
                  <a:cubicBezTo>
                    <a:pt x="232" y="0"/>
                    <a:pt x="148" y="30"/>
                    <a:pt x="60" y="84"/>
                  </a:cubicBezTo>
                  <a:cubicBezTo>
                    <a:pt x="49" y="120"/>
                    <a:pt x="13" y="144"/>
                    <a:pt x="1" y="179"/>
                  </a:cubicBezTo>
                  <a:cubicBezTo>
                    <a:pt x="165" y="270"/>
                    <a:pt x="328" y="315"/>
                    <a:pt x="504" y="315"/>
                  </a:cubicBezTo>
                  <a:cubicBezTo>
                    <a:pt x="583" y="315"/>
                    <a:pt x="665" y="305"/>
                    <a:pt x="751" y="287"/>
                  </a:cubicBezTo>
                  <a:cubicBezTo>
                    <a:pt x="703" y="227"/>
                    <a:pt x="644" y="179"/>
                    <a:pt x="596" y="132"/>
                  </a:cubicBezTo>
                  <a:cubicBezTo>
                    <a:pt x="506" y="42"/>
                    <a:pt x="412" y="0"/>
                    <a:pt x="3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32"/>
            <p:cNvSpPr/>
            <p:nvPr/>
          </p:nvSpPr>
          <p:spPr>
            <a:xfrm>
              <a:off x="6038250" y="3993775"/>
              <a:ext cx="11025" cy="6750"/>
            </a:xfrm>
            <a:custGeom>
              <a:avLst/>
              <a:gdLst/>
              <a:ahLst/>
              <a:cxnLst/>
              <a:rect l="l" t="t" r="r" b="b"/>
              <a:pathLst>
                <a:path w="441" h="270" extrusionOk="0">
                  <a:moveTo>
                    <a:pt x="0" y="1"/>
                  </a:moveTo>
                  <a:lnTo>
                    <a:pt x="0" y="143"/>
                  </a:lnTo>
                  <a:cubicBezTo>
                    <a:pt x="123" y="184"/>
                    <a:pt x="229" y="270"/>
                    <a:pt x="354" y="270"/>
                  </a:cubicBezTo>
                  <a:cubicBezTo>
                    <a:pt x="375" y="270"/>
                    <a:pt x="395" y="267"/>
                    <a:pt x="417" y="262"/>
                  </a:cubicBezTo>
                  <a:cubicBezTo>
                    <a:pt x="441" y="179"/>
                    <a:pt x="441" y="84"/>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32"/>
            <p:cNvSpPr/>
            <p:nvPr/>
          </p:nvSpPr>
          <p:spPr>
            <a:xfrm>
              <a:off x="5999250" y="3989800"/>
              <a:ext cx="13725" cy="4600"/>
            </a:xfrm>
            <a:custGeom>
              <a:avLst/>
              <a:gdLst/>
              <a:ahLst/>
              <a:cxnLst/>
              <a:rect l="l" t="t" r="r" b="b"/>
              <a:pathLst>
                <a:path w="549" h="184" extrusionOk="0">
                  <a:moveTo>
                    <a:pt x="259" y="0"/>
                  </a:moveTo>
                  <a:cubicBezTo>
                    <a:pt x="172" y="0"/>
                    <a:pt x="85" y="12"/>
                    <a:pt x="0" y="40"/>
                  </a:cubicBezTo>
                  <a:cubicBezTo>
                    <a:pt x="90" y="136"/>
                    <a:pt x="182" y="183"/>
                    <a:pt x="274" y="183"/>
                  </a:cubicBezTo>
                  <a:cubicBezTo>
                    <a:pt x="367" y="183"/>
                    <a:pt x="459" y="136"/>
                    <a:pt x="548" y="40"/>
                  </a:cubicBezTo>
                  <a:cubicBezTo>
                    <a:pt x="454" y="15"/>
                    <a:pt x="356"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32"/>
            <p:cNvSpPr/>
            <p:nvPr/>
          </p:nvSpPr>
          <p:spPr>
            <a:xfrm>
              <a:off x="6123975" y="3947250"/>
              <a:ext cx="14900" cy="3700"/>
            </a:xfrm>
            <a:custGeom>
              <a:avLst/>
              <a:gdLst/>
              <a:ahLst/>
              <a:cxnLst/>
              <a:rect l="l" t="t" r="r" b="b"/>
              <a:pathLst>
                <a:path w="596" h="148" extrusionOk="0">
                  <a:moveTo>
                    <a:pt x="273" y="0"/>
                  </a:moveTo>
                  <a:cubicBezTo>
                    <a:pt x="182" y="0"/>
                    <a:pt x="89" y="16"/>
                    <a:pt x="0" y="16"/>
                  </a:cubicBezTo>
                  <a:cubicBezTo>
                    <a:pt x="60" y="52"/>
                    <a:pt x="107" y="99"/>
                    <a:pt x="167" y="147"/>
                  </a:cubicBezTo>
                  <a:lnTo>
                    <a:pt x="596" y="147"/>
                  </a:lnTo>
                  <a:cubicBezTo>
                    <a:pt x="502" y="26"/>
                    <a:pt x="389"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32"/>
            <p:cNvSpPr/>
            <p:nvPr/>
          </p:nvSpPr>
          <p:spPr>
            <a:xfrm>
              <a:off x="5831075" y="3982750"/>
              <a:ext cx="9850" cy="3600"/>
            </a:xfrm>
            <a:custGeom>
              <a:avLst/>
              <a:gdLst/>
              <a:ahLst/>
              <a:cxnLst/>
              <a:rect l="l" t="t" r="r" b="b"/>
              <a:pathLst>
                <a:path w="394" h="144" extrusionOk="0">
                  <a:moveTo>
                    <a:pt x="274" y="1"/>
                  </a:moveTo>
                  <a:cubicBezTo>
                    <a:pt x="167" y="25"/>
                    <a:pt x="60" y="1"/>
                    <a:pt x="0" y="120"/>
                  </a:cubicBezTo>
                  <a:cubicBezTo>
                    <a:pt x="51" y="134"/>
                    <a:pt x="104" y="144"/>
                    <a:pt x="157" y="144"/>
                  </a:cubicBezTo>
                  <a:cubicBezTo>
                    <a:pt x="243" y="144"/>
                    <a:pt x="327" y="118"/>
                    <a:pt x="393" y="37"/>
                  </a:cubicBezTo>
                  <a:cubicBezTo>
                    <a:pt x="358" y="1"/>
                    <a:pt x="310"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32"/>
            <p:cNvSpPr/>
            <p:nvPr/>
          </p:nvSpPr>
          <p:spPr>
            <a:xfrm>
              <a:off x="6157000" y="4001225"/>
              <a:ext cx="7175" cy="8150"/>
            </a:xfrm>
            <a:custGeom>
              <a:avLst/>
              <a:gdLst/>
              <a:ahLst/>
              <a:cxnLst/>
              <a:rect l="l" t="t" r="r" b="b"/>
              <a:pathLst>
                <a:path w="287" h="326" extrusionOk="0">
                  <a:moveTo>
                    <a:pt x="132" y="0"/>
                  </a:moveTo>
                  <a:cubicBezTo>
                    <a:pt x="96" y="84"/>
                    <a:pt x="48" y="191"/>
                    <a:pt x="1" y="274"/>
                  </a:cubicBezTo>
                  <a:lnTo>
                    <a:pt x="132" y="274"/>
                  </a:lnTo>
                  <a:cubicBezTo>
                    <a:pt x="132" y="286"/>
                    <a:pt x="156" y="310"/>
                    <a:pt x="179" y="322"/>
                  </a:cubicBezTo>
                  <a:cubicBezTo>
                    <a:pt x="191" y="324"/>
                    <a:pt x="201" y="326"/>
                    <a:pt x="210" y="326"/>
                  </a:cubicBezTo>
                  <a:cubicBezTo>
                    <a:pt x="239" y="326"/>
                    <a:pt x="259" y="310"/>
                    <a:pt x="287" y="274"/>
                  </a:cubicBezTo>
                  <a:lnTo>
                    <a:pt x="2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32"/>
            <p:cNvSpPr/>
            <p:nvPr/>
          </p:nvSpPr>
          <p:spPr>
            <a:xfrm>
              <a:off x="6067125" y="3933425"/>
              <a:ext cx="10725" cy="2925"/>
            </a:xfrm>
            <a:custGeom>
              <a:avLst/>
              <a:gdLst/>
              <a:ahLst/>
              <a:cxnLst/>
              <a:rect l="l" t="t" r="r" b="b"/>
              <a:pathLst>
                <a:path w="429" h="117" extrusionOk="0">
                  <a:moveTo>
                    <a:pt x="210" y="0"/>
                  </a:moveTo>
                  <a:cubicBezTo>
                    <a:pt x="140" y="0"/>
                    <a:pt x="69" y="36"/>
                    <a:pt x="0" y="117"/>
                  </a:cubicBezTo>
                  <a:lnTo>
                    <a:pt x="429" y="117"/>
                  </a:lnTo>
                  <a:cubicBezTo>
                    <a:pt x="361" y="42"/>
                    <a:pt x="286"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32"/>
            <p:cNvSpPr/>
            <p:nvPr/>
          </p:nvSpPr>
          <p:spPr>
            <a:xfrm>
              <a:off x="6070100" y="3943775"/>
              <a:ext cx="8050" cy="2700"/>
            </a:xfrm>
            <a:custGeom>
              <a:avLst/>
              <a:gdLst/>
              <a:ahLst/>
              <a:cxnLst/>
              <a:rect l="l" t="t" r="r" b="b"/>
              <a:pathLst>
                <a:path w="322" h="108" extrusionOk="0">
                  <a:moveTo>
                    <a:pt x="0" y="0"/>
                  </a:moveTo>
                  <a:cubicBezTo>
                    <a:pt x="12" y="36"/>
                    <a:pt x="24" y="72"/>
                    <a:pt x="36" y="107"/>
                  </a:cubicBezTo>
                  <a:cubicBezTo>
                    <a:pt x="143" y="107"/>
                    <a:pt x="250" y="96"/>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32"/>
            <p:cNvSpPr/>
            <p:nvPr/>
          </p:nvSpPr>
          <p:spPr>
            <a:xfrm>
              <a:off x="6103125" y="3947650"/>
              <a:ext cx="7475" cy="2350"/>
            </a:xfrm>
            <a:custGeom>
              <a:avLst/>
              <a:gdLst/>
              <a:ahLst/>
              <a:cxnLst/>
              <a:rect l="l" t="t" r="r" b="b"/>
              <a:pathLst>
                <a:path w="299" h="94" extrusionOk="0">
                  <a:moveTo>
                    <a:pt x="1" y="0"/>
                  </a:moveTo>
                  <a:cubicBezTo>
                    <a:pt x="43" y="61"/>
                    <a:pt x="92" y="94"/>
                    <a:pt x="144" y="94"/>
                  </a:cubicBezTo>
                  <a:cubicBezTo>
                    <a:pt x="194" y="94"/>
                    <a:pt x="246" y="6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32"/>
            <p:cNvSpPr/>
            <p:nvPr/>
          </p:nvSpPr>
          <p:spPr>
            <a:xfrm>
              <a:off x="6084975" y="3934525"/>
              <a:ext cx="3900" cy="1825"/>
            </a:xfrm>
            <a:custGeom>
              <a:avLst/>
              <a:gdLst/>
              <a:ahLst/>
              <a:cxnLst/>
              <a:rect l="l" t="t" r="r" b="b"/>
              <a:pathLst>
                <a:path w="156" h="73" extrusionOk="0">
                  <a:moveTo>
                    <a:pt x="74" y="1"/>
                  </a:moveTo>
                  <a:cubicBezTo>
                    <a:pt x="45" y="1"/>
                    <a:pt x="19" y="28"/>
                    <a:pt x="0" y="73"/>
                  </a:cubicBezTo>
                  <a:lnTo>
                    <a:pt x="155" y="73"/>
                  </a:lnTo>
                  <a:cubicBezTo>
                    <a:pt x="127" y="22"/>
                    <a:pt x="99" y="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32"/>
            <p:cNvSpPr/>
            <p:nvPr/>
          </p:nvSpPr>
          <p:spPr>
            <a:xfrm>
              <a:off x="6110575" y="3945425"/>
              <a:ext cx="3300" cy="2250"/>
            </a:xfrm>
            <a:custGeom>
              <a:avLst/>
              <a:gdLst/>
              <a:ahLst/>
              <a:cxnLst/>
              <a:rect l="l" t="t" r="r" b="b"/>
              <a:pathLst>
                <a:path w="132" h="90" extrusionOk="0">
                  <a:moveTo>
                    <a:pt x="59" y="1"/>
                  </a:moveTo>
                  <a:cubicBezTo>
                    <a:pt x="33" y="1"/>
                    <a:pt x="13" y="31"/>
                    <a:pt x="0" y="89"/>
                  </a:cubicBezTo>
                  <a:cubicBezTo>
                    <a:pt x="48" y="89"/>
                    <a:pt x="84" y="89"/>
                    <a:pt x="131" y="65"/>
                  </a:cubicBezTo>
                  <a:cubicBezTo>
                    <a:pt x="104" y="22"/>
                    <a:pt x="80"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32"/>
            <p:cNvSpPr/>
            <p:nvPr/>
          </p:nvSpPr>
          <p:spPr>
            <a:xfrm>
              <a:off x="6121000" y="3945675"/>
              <a:ext cx="3300" cy="2275"/>
            </a:xfrm>
            <a:custGeom>
              <a:avLst/>
              <a:gdLst/>
              <a:ahLst/>
              <a:cxnLst/>
              <a:rect l="l" t="t" r="r" b="b"/>
              <a:pathLst>
                <a:path w="132" h="91" extrusionOk="0">
                  <a:moveTo>
                    <a:pt x="64" y="0"/>
                  </a:moveTo>
                  <a:cubicBezTo>
                    <a:pt x="44" y="0"/>
                    <a:pt x="23" y="27"/>
                    <a:pt x="0" y="79"/>
                  </a:cubicBezTo>
                  <a:cubicBezTo>
                    <a:pt x="48" y="91"/>
                    <a:pt x="83" y="91"/>
                    <a:pt x="131" y="91"/>
                  </a:cubicBezTo>
                  <a:cubicBezTo>
                    <a:pt x="107" y="30"/>
                    <a:pt x="85" y="0"/>
                    <a:pt x="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32"/>
            <p:cNvSpPr/>
            <p:nvPr/>
          </p:nvSpPr>
          <p:spPr>
            <a:xfrm>
              <a:off x="6160275" y="3952700"/>
              <a:ext cx="3900" cy="1500"/>
            </a:xfrm>
            <a:custGeom>
              <a:avLst/>
              <a:gdLst/>
              <a:ahLst/>
              <a:cxnLst/>
              <a:rect l="l" t="t" r="r" b="b"/>
              <a:pathLst>
                <a:path w="156" h="60" extrusionOk="0">
                  <a:moveTo>
                    <a:pt x="108" y="0"/>
                  </a:moveTo>
                  <a:cubicBezTo>
                    <a:pt x="60" y="12"/>
                    <a:pt x="36" y="48"/>
                    <a:pt x="1" y="60"/>
                  </a:cubicBezTo>
                  <a:lnTo>
                    <a:pt x="156" y="60"/>
                  </a:lnTo>
                  <a:cubicBezTo>
                    <a:pt x="144" y="48"/>
                    <a:pt x="108"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32"/>
            <p:cNvSpPr/>
            <p:nvPr/>
          </p:nvSpPr>
          <p:spPr>
            <a:xfrm>
              <a:off x="6138850" y="3950925"/>
              <a:ext cx="3600" cy="2025"/>
            </a:xfrm>
            <a:custGeom>
              <a:avLst/>
              <a:gdLst/>
              <a:ahLst/>
              <a:cxnLst/>
              <a:rect l="l" t="t" r="r" b="b"/>
              <a:pathLst>
                <a:path w="144" h="81" extrusionOk="0">
                  <a:moveTo>
                    <a:pt x="1" y="0"/>
                  </a:moveTo>
                  <a:cubicBezTo>
                    <a:pt x="24" y="54"/>
                    <a:pt x="45" y="80"/>
                    <a:pt x="67" y="80"/>
                  </a:cubicBezTo>
                  <a:cubicBezTo>
                    <a:pt x="90" y="80"/>
                    <a:pt x="114" y="5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32"/>
            <p:cNvSpPr/>
            <p:nvPr/>
          </p:nvSpPr>
          <p:spPr>
            <a:xfrm>
              <a:off x="6152550" y="3950925"/>
              <a:ext cx="4175" cy="3275"/>
            </a:xfrm>
            <a:custGeom>
              <a:avLst/>
              <a:gdLst/>
              <a:ahLst/>
              <a:cxnLst/>
              <a:rect l="l" t="t" r="r" b="b"/>
              <a:pathLst>
                <a:path w="167" h="131" extrusionOk="0">
                  <a:moveTo>
                    <a:pt x="167" y="131"/>
                  </a:moveTo>
                  <a:cubicBezTo>
                    <a:pt x="119" y="83"/>
                    <a:pt x="60" y="48"/>
                    <a:pt x="0" y="0"/>
                  </a:cubicBezTo>
                  <a:cubicBezTo>
                    <a:pt x="60" y="48"/>
                    <a:pt x="119" y="83"/>
                    <a:pt x="167"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32"/>
            <p:cNvSpPr/>
            <p:nvPr/>
          </p:nvSpPr>
          <p:spPr>
            <a:xfrm>
              <a:off x="6146000" y="3950925"/>
              <a:ext cx="3600" cy="1575"/>
            </a:xfrm>
            <a:custGeom>
              <a:avLst/>
              <a:gdLst/>
              <a:ahLst/>
              <a:cxnLst/>
              <a:rect l="l" t="t" r="r" b="b"/>
              <a:pathLst>
                <a:path w="144" h="63" extrusionOk="0">
                  <a:moveTo>
                    <a:pt x="0" y="0"/>
                  </a:moveTo>
                  <a:cubicBezTo>
                    <a:pt x="18" y="42"/>
                    <a:pt x="39" y="63"/>
                    <a:pt x="63" y="63"/>
                  </a:cubicBezTo>
                  <a:cubicBezTo>
                    <a:pt x="87" y="63"/>
                    <a:pt x="113" y="42"/>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32"/>
            <p:cNvSpPr/>
            <p:nvPr/>
          </p:nvSpPr>
          <p:spPr>
            <a:xfrm>
              <a:off x="6149575" y="3939750"/>
              <a:ext cx="3875" cy="2025"/>
            </a:xfrm>
            <a:custGeom>
              <a:avLst/>
              <a:gdLst/>
              <a:ahLst/>
              <a:cxnLst/>
              <a:rect l="l" t="t" r="r" b="b"/>
              <a:pathLst>
                <a:path w="155" h="81" extrusionOk="0">
                  <a:moveTo>
                    <a:pt x="73" y="1"/>
                  </a:moveTo>
                  <a:cubicBezTo>
                    <a:pt x="48" y="1"/>
                    <a:pt x="24" y="6"/>
                    <a:pt x="0" y="18"/>
                  </a:cubicBezTo>
                  <a:cubicBezTo>
                    <a:pt x="24" y="60"/>
                    <a:pt x="48" y="81"/>
                    <a:pt x="73" y="81"/>
                  </a:cubicBezTo>
                  <a:cubicBezTo>
                    <a:pt x="98" y="81"/>
                    <a:pt x="125" y="60"/>
                    <a:pt x="155" y="18"/>
                  </a:cubicBezTo>
                  <a:cubicBezTo>
                    <a:pt x="125" y="6"/>
                    <a:pt x="98" y="1"/>
                    <a:pt x="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32"/>
            <p:cNvSpPr/>
            <p:nvPr/>
          </p:nvSpPr>
          <p:spPr>
            <a:xfrm>
              <a:off x="5898950" y="3917875"/>
              <a:ext cx="3300" cy="4500"/>
            </a:xfrm>
            <a:custGeom>
              <a:avLst/>
              <a:gdLst/>
              <a:ahLst/>
              <a:cxnLst/>
              <a:rect l="l" t="t" r="r" b="b"/>
              <a:pathLst>
                <a:path w="132" h="180" extrusionOk="0">
                  <a:moveTo>
                    <a:pt x="0" y="0"/>
                  </a:moveTo>
                  <a:lnTo>
                    <a:pt x="0" y="0"/>
                  </a:lnTo>
                  <a:cubicBezTo>
                    <a:pt x="12" y="84"/>
                    <a:pt x="60" y="131"/>
                    <a:pt x="131" y="179"/>
                  </a:cubicBez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32"/>
            <p:cNvSpPr/>
            <p:nvPr/>
          </p:nvSpPr>
          <p:spPr>
            <a:xfrm>
              <a:off x="5778975" y="3207800"/>
              <a:ext cx="266725" cy="48525"/>
            </a:xfrm>
            <a:custGeom>
              <a:avLst/>
              <a:gdLst/>
              <a:ahLst/>
              <a:cxnLst/>
              <a:rect l="l" t="t" r="r" b="b"/>
              <a:pathLst>
                <a:path w="10669" h="1941" extrusionOk="0">
                  <a:moveTo>
                    <a:pt x="2149" y="0"/>
                  </a:moveTo>
                  <a:cubicBezTo>
                    <a:pt x="1976" y="0"/>
                    <a:pt x="1805" y="37"/>
                    <a:pt x="1644" y="162"/>
                  </a:cubicBezTo>
                  <a:cubicBezTo>
                    <a:pt x="1537" y="317"/>
                    <a:pt x="1358" y="317"/>
                    <a:pt x="1191" y="317"/>
                  </a:cubicBezTo>
                  <a:lnTo>
                    <a:pt x="48" y="317"/>
                  </a:lnTo>
                  <a:cubicBezTo>
                    <a:pt x="1" y="400"/>
                    <a:pt x="13" y="471"/>
                    <a:pt x="108" y="555"/>
                  </a:cubicBezTo>
                  <a:cubicBezTo>
                    <a:pt x="346" y="698"/>
                    <a:pt x="608" y="662"/>
                    <a:pt x="882" y="674"/>
                  </a:cubicBezTo>
                  <a:cubicBezTo>
                    <a:pt x="942" y="675"/>
                    <a:pt x="1002" y="676"/>
                    <a:pt x="1063" y="676"/>
                  </a:cubicBezTo>
                  <a:cubicBezTo>
                    <a:pt x="1213" y="676"/>
                    <a:pt x="1364" y="673"/>
                    <a:pt x="1515" y="673"/>
                  </a:cubicBezTo>
                  <a:cubicBezTo>
                    <a:pt x="1873" y="673"/>
                    <a:pt x="2233" y="688"/>
                    <a:pt x="2585" y="793"/>
                  </a:cubicBezTo>
                  <a:cubicBezTo>
                    <a:pt x="3466" y="852"/>
                    <a:pt x="4311" y="1091"/>
                    <a:pt x="5180" y="1162"/>
                  </a:cubicBezTo>
                  <a:cubicBezTo>
                    <a:pt x="6144" y="1233"/>
                    <a:pt x="7085" y="1388"/>
                    <a:pt x="8038" y="1579"/>
                  </a:cubicBezTo>
                  <a:cubicBezTo>
                    <a:pt x="8169" y="1614"/>
                    <a:pt x="8323" y="1638"/>
                    <a:pt x="8454" y="1638"/>
                  </a:cubicBezTo>
                  <a:cubicBezTo>
                    <a:pt x="8621" y="1638"/>
                    <a:pt x="8776" y="1674"/>
                    <a:pt x="8942" y="1710"/>
                  </a:cubicBezTo>
                  <a:cubicBezTo>
                    <a:pt x="9038" y="1745"/>
                    <a:pt x="9121" y="1769"/>
                    <a:pt x="9228" y="1793"/>
                  </a:cubicBezTo>
                  <a:cubicBezTo>
                    <a:pt x="9359" y="1817"/>
                    <a:pt x="9490" y="1864"/>
                    <a:pt x="9633" y="1888"/>
                  </a:cubicBezTo>
                  <a:cubicBezTo>
                    <a:pt x="9788" y="1925"/>
                    <a:pt x="9949" y="1940"/>
                    <a:pt x="10112" y="1940"/>
                  </a:cubicBezTo>
                  <a:cubicBezTo>
                    <a:pt x="10163" y="1940"/>
                    <a:pt x="10213" y="1939"/>
                    <a:pt x="10264" y="1936"/>
                  </a:cubicBezTo>
                  <a:cubicBezTo>
                    <a:pt x="10419" y="1924"/>
                    <a:pt x="10562" y="1888"/>
                    <a:pt x="10669" y="1769"/>
                  </a:cubicBezTo>
                  <a:cubicBezTo>
                    <a:pt x="10538" y="1519"/>
                    <a:pt x="10240" y="1698"/>
                    <a:pt x="10062" y="1555"/>
                  </a:cubicBezTo>
                  <a:cubicBezTo>
                    <a:pt x="10109" y="1341"/>
                    <a:pt x="10288" y="1352"/>
                    <a:pt x="10431" y="1317"/>
                  </a:cubicBezTo>
                  <a:cubicBezTo>
                    <a:pt x="10312" y="960"/>
                    <a:pt x="9978" y="1031"/>
                    <a:pt x="9716" y="995"/>
                  </a:cubicBezTo>
                  <a:cubicBezTo>
                    <a:pt x="8728" y="864"/>
                    <a:pt x="7728" y="733"/>
                    <a:pt x="6728" y="567"/>
                  </a:cubicBezTo>
                  <a:cubicBezTo>
                    <a:pt x="6133" y="460"/>
                    <a:pt x="5537" y="400"/>
                    <a:pt x="4954" y="281"/>
                  </a:cubicBezTo>
                  <a:cubicBezTo>
                    <a:pt x="4299" y="186"/>
                    <a:pt x="3644" y="102"/>
                    <a:pt x="2977" y="79"/>
                  </a:cubicBezTo>
                  <a:cubicBezTo>
                    <a:pt x="2958" y="80"/>
                    <a:pt x="2938" y="80"/>
                    <a:pt x="2918" y="80"/>
                  </a:cubicBezTo>
                  <a:cubicBezTo>
                    <a:pt x="2666" y="80"/>
                    <a:pt x="2404" y="0"/>
                    <a:pt x="2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32"/>
            <p:cNvSpPr/>
            <p:nvPr/>
          </p:nvSpPr>
          <p:spPr>
            <a:xfrm>
              <a:off x="5943450" y="3218025"/>
              <a:ext cx="203450" cy="29550"/>
            </a:xfrm>
            <a:custGeom>
              <a:avLst/>
              <a:gdLst/>
              <a:ahLst/>
              <a:cxnLst/>
              <a:rect l="l" t="t" r="r" b="b"/>
              <a:pathLst>
                <a:path w="8138" h="1182" extrusionOk="0">
                  <a:moveTo>
                    <a:pt x="161" y="1"/>
                  </a:moveTo>
                  <a:cubicBezTo>
                    <a:pt x="28" y="1"/>
                    <a:pt x="0" y="110"/>
                    <a:pt x="77" y="324"/>
                  </a:cubicBezTo>
                  <a:cubicBezTo>
                    <a:pt x="1316" y="586"/>
                    <a:pt x="2590" y="658"/>
                    <a:pt x="3840" y="884"/>
                  </a:cubicBezTo>
                  <a:cubicBezTo>
                    <a:pt x="3944" y="877"/>
                    <a:pt x="4049" y="874"/>
                    <a:pt x="4153" y="874"/>
                  </a:cubicBezTo>
                  <a:cubicBezTo>
                    <a:pt x="4593" y="874"/>
                    <a:pt x="5030" y="926"/>
                    <a:pt x="5483" y="955"/>
                  </a:cubicBezTo>
                  <a:cubicBezTo>
                    <a:pt x="6221" y="1051"/>
                    <a:pt x="6947" y="1110"/>
                    <a:pt x="7686" y="1182"/>
                  </a:cubicBezTo>
                  <a:cubicBezTo>
                    <a:pt x="7713" y="1123"/>
                    <a:pt x="7773" y="1113"/>
                    <a:pt x="7840" y="1113"/>
                  </a:cubicBezTo>
                  <a:cubicBezTo>
                    <a:pt x="7876" y="1113"/>
                    <a:pt x="7913" y="1116"/>
                    <a:pt x="7949" y="1116"/>
                  </a:cubicBezTo>
                  <a:cubicBezTo>
                    <a:pt x="8052" y="1116"/>
                    <a:pt x="8138" y="1092"/>
                    <a:pt x="8114" y="908"/>
                  </a:cubicBezTo>
                  <a:cubicBezTo>
                    <a:pt x="6995" y="646"/>
                    <a:pt x="5876" y="491"/>
                    <a:pt x="4733" y="455"/>
                  </a:cubicBezTo>
                  <a:cubicBezTo>
                    <a:pt x="4173" y="443"/>
                    <a:pt x="3602" y="372"/>
                    <a:pt x="3042" y="336"/>
                  </a:cubicBezTo>
                  <a:cubicBezTo>
                    <a:pt x="2241" y="294"/>
                    <a:pt x="1449" y="40"/>
                    <a:pt x="641" y="40"/>
                  </a:cubicBezTo>
                  <a:cubicBezTo>
                    <a:pt x="549" y="40"/>
                    <a:pt x="456" y="43"/>
                    <a:pt x="363" y="51"/>
                  </a:cubicBezTo>
                  <a:cubicBezTo>
                    <a:pt x="280" y="17"/>
                    <a:pt x="21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32"/>
            <p:cNvSpPr/>
            <p:nvPr/>
          </p:nvSpPr>
          <p:spPr>
            <a:xfrm>
              <a:off x="5247975" y="3081175"/>
              <a:ext cx="155975" cy="33075"/>
            </a:xfrm>
            <a:custGeom>
              <a:avLst/>
              <a:gdLst/>
              <a:ahLst/>
              <a:cxnLst/>
              <a:rect l="l" t="t" r="r" b="b"/>
              <a:pathLst>
                <a:path w="6239" h="1323" extrusionOk="0">
                  <a:moveTo>
                    <a:pt x="369" y="0"/>
                  </a:moveTo>
                  <a:cubicBezTo>
                    <a:pt x="191" y="83"/>
                    <a:pt x="119" y="226"/>
                    <a:pt x="72" y="393"/>
                  </a:cubicBezTo>
                  <a:cubicBezTo>
                    <a:pt x="48" y="524"/>
                    <a:pt x="12" y="643"/>
                    <a:pt x="0" y="774"/>
                  </a:cubicBezTo>
                  <a:cubicBezTo>
                    <a:pt x="0" y="833"/>
                    <a:pt x="36" y="893"/>
                    <a:pt x="60" y="953"/>
                  </a:cubicBezTo>
                  <a:cubicBezTo>
                    <a:pt x="173" y="1059"/>
                    <a:pt x="301" y="1112"/>
                    <a:pt x="435" y="1112"/>
                  </a:cubicBezTo>
                  <a:cubicBezTo>
                    <a:pt x="511" y="1112"/>
                    <a:pt x="589" y="1094"/>
                    <a:pt x="667" y="1060"/>
                  </a:cubicBezTo>
                  <a:cubicBezTo>
                    <a:pt x="738" y="1036"/>
                    <a:pt x="774" y="1000"/>
                    <a:pt x="822" y="953"/>
                  </a:cubicBezTo>
                  <a:cubicBezTo>
                    <a:pt x="822" y="929"/>
                    <a:pt x="834" y="917"/>
                    <a:pt x="834" y="893"/>
                  </a:cubicBezTo>
                  <a:cubicBezTo>
                    <a:pt x="834" y="890"/>
                    <a:pt x="834" y="889"/>
                    <a:pt x="836" y="889"/>
                  </a:cubicBezTo>
                  <a:cubicBezTo>
                    <a:pt x="840" y="889"/>
                    <a:pt x="854" y="904"/>
                    <a:pt x="881" y="941"/>
                  </a:cubicBezTo>
                  <a:cubicBezTo>
                    <a:pt x="929" y="988"/>
                    <a:pt x="965" y="1012"/>
                    <a:pt x="1024" y="1036"/>
                  </a:cubicBezTo>
                  <a:cubicBezTo>
                    <a:pt x="1072" y="1060"/>
                    <a:pt x="1131" y="1060"/>
                    <a:pt x="1191" y="1072"/>
                  </a:cubicBezTo>
                  <a:cubicBezTo>
                    <a:pt x="1310" y="1095"/>
                    <a:pt x="1417" y="1119"/>
                    <a:pt x="1536" y="1131"/>
                  </a:cubicBezTo>
                  <a:cubicBezTo>
                    <a:pt x="1715" y="1131"/>
                    <a:pt x="1881" y="1131"/>
                    <a:pt x="2036" y="1226"/>
                  </a:cubicBezTo>
                  <a:cubicBezTo>
                    <a:pt x="2166" y="1299"/>
                    <a:pt x="2296" y="1322"/>
                    <a:pt x="2427" y="1322"/>
                  </a:cubicBezTo>
                  <a:cubicBezTo>
                    <a:pt x="2620" y="1322"/>
                    <a:pt x="2814" y="1271"/>
                    <a:pt x="3012" y="1250"/>
                  </a:cubicBezTo>
                  <a:cubicBezTo>
                    <a:pt x="3070" y="1247"/>
                    <a:pt x="3128" y="1246"/>
                    <a:pt x="3186" y="1246"/>
                  </a:cubicBezTo>
                  <a:cubicBezTo>
                    <a:pt x="3450" y="1246"/>
                    <a:pt x="3717" y="1272"/>
                    <a:pt x="3982" y="1272"/>
                  </a:cubicBezTo>
                  <a:cubicBezTo>
                    <a:pt x="4104" y="1272"/>
                    <a:pt x="4225" y="1266"/>
                    <a:pt x="4346" y="1250"/>
                  </a:cubicBezTo>
                  <a:lnTo>
                    <a:pt x="4977" y="1250"/>
                  </a:lnTo>
                  <a:cubicBezTo>
                    <a:pt x="5179" y="1250"/>
                    <a:pt x="5394" y="1238"/>
                    <a:pt x="5596" y="1191"/>
                  </a:cubicBezTo>
                  <a:cubicBezTo>
                    <a:pt x="5798" y="1119"/>
                    <a:pt x="6001" y="1095"/>
                    <a:pt x="6179" y="988"/>
                  </a:cubicBezTo>
                  <a:cubicBezTo>
                    <a:pt x="6191" y="976"/>
                    <a:pt x="6227" y="941"/>
                    <a:pt x="6239" y="917"/>
                  </a:cubicBezTo>
                  <a:cubicBezTo>
                    <a:pt x="6227" y="869"/>
                    <a:pt x="6227" y="822"/>
                    <a:pt x="6227" y="774"/>
                  </a:cubicBezTo>
                  <a:cubicBezTo>
                    <a:pt x="5918" y="476"/>
                    <a:pt x="5525" y="429"/>
                    <a:pt x="5120" y="417"/>
                  </a:cubicBezTo>
                  <a:cubicBezTo>
                    <a:pt x="4785" y="417"/>
                    <a:pt x="4443" y="446"/>
                    <a:pt x="4101" y="446"/>
                  </a:cubicBezTo>
                  <a:cubicBezTo>
                    <a:pt x="3824" y="446"/>
                    <a:pt x="3547" y="427"/>
                    <a:pt x="3274" y="357"/>
                  </a:cubicBezTo>
                  <a:cubicBezTo>
                    <a:pt x="3048" y="321"/>
                    <a:pt x="2834" y="298"/>
                    <a:pt x="2608" y="298"/>
                  </a:cubicBezTo>
                  <a:lnTo>
                    <a:pt x="2298" y="298"/>
                  </a:lnTo>
                  <a:cubicBezTo>
                    <a:pt x="2155" y="286"/>
                    <a:pt x="2024" y="262"/>
                    <a:pt x="1893" y="238"/>
                  </a:cubicBezTo>
                  <a:cubicBezTo>
                    <a:pt x="1780" y="275"/>
                    <a:pt x="1671" y="290"/>
                    <a:pt x="1564" y="290"/>
                  </a:cubicBezTo>
                  <a:cubicBezTo>
                    <a:pt x="1152" y="290"/>
                    <a:pt x="776" y="66"/>
                    <a:pt x="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32"/>
            <p:cNvSpPr/>
            <p:nvPr/>
          </p:nvSpPr>
          <p:spPr>
            <a:xfrm>
              <a:off x="6055200" y="3256475"/>
              <a:ext cx="226550" cy="31925"/>
            </a:xfrm>
            <a:custGeom>
              <a:avLst/>
              <a:gdLst/>
              <a:ahLst/>
              <a:cxnLst/>
              <a:rect l="l" t="t" r="r" b="b"/>
              <a:pathLst>
                <a:path w="9062" h="1277" extrusionOk="0">
                  <a:moveTo>
                    <a:pt x="84" y="1"/>
                  </a:moveTo>
                  <a:cubicBezTo>
                    <a:pt x="13" y="48"/>
                    <a:pt x="1" y="108"/>
                    <a:pt x="13" y="203"/>
                  </a:cubicBezTo>
                  <a:cubicBezTo>
                    <a:pt x="203" y="406"/>
                    <a:pt x="501" y="358"/>
                    <a:pt x="739" y="465"/>
                  </a:cubicBezTo>
                  <a:cubicBezTo>
                    <a:pt x="810" y="477"/>
                    <a:pt x="894" y="513"/>
                    <a:pt x="965" y="513"/>
                  </a:cubicBezTo>
                  <a:cubicBezTo>
                    <a:pt x="1263" y="537"/>
                    <a:pt x="1572" y="548"/>
                    <a:pt x="1858" y="644"/>
                  </a:cubicBezTo>
                  <a:cubicBezTo>
                    <a:pt x="3354" y="777"/>
                    <a:pt x="4839" y="1126"/>
                    <a:pt x="6352" y="1126"/>
                  </a:cubicBezTo>
                  <a:cubicBezTo>
                    <a:pt x="6465" y="1126"/>
                    <a:pt x="6579" y="1124"/>
                    <a:pt x="6692" y="1120"/>
                  </a:cubicBezTo>
                  <a:cubicBezTo>
                    <a:pt x="6896" y="1120"/>
                    <a:pt x="7096" y="1112"/>
                    <a:pt x="7297" y="1112"/>
                  </a:cubicBezTo>
                  <a:cubicBezTo>
                    <a:pt x="7448" y="1112"/>
                    <a:pt x="7599" y="1117"/>
                    <a:pt x="7752" y="1132"/>
                  </a:cubicBezTo>
                  <a:cubicBezTo>
                    <a:pt x="7811" y="1156"/>
                    <a:pt x="7883" y="1156"/>
                    <a:pt x="7942" y="1156"/>
                  </a:cubicBezTo>
                  <a:cubicBezTo>
                    <a:pt x="8000" y="1116"/>
                    <a:pt x="8053" y="1100"/>
                    <a:pt x="8103" y="1100"/>
                  </a:cubicBezTo>
                  <a:cubicBezTo>
                    <a:pt x="8186" y="1100"/>
                    <a:pt x="8261" y="1142"/>
                    <a:pt x="8335" y="1180"/>
                  </a:cubicBezTo>
                  <a:lnTo>
                    <a:pt x="8514" y="1227"/>
                  </a:lnTo>
                  <a:cubicBezTo>
                    <a:pt x="8620" y="1238"/>
                    <a:pt x="8726" y="1277"/>
                    <a:pt x="8832" y="1277"/>
                  </a:cubicBezTo>
                  <a:cubicBezTo>
                    <a:pt x="8845" y="1277"/>
                    <a:pt x="8858" y="1276"/>
                    <a:pt x="8871" y="1275"/>
                  </a:cubicBezTo>
                  <a:cubicBezTo>
                    <a:pt x="8931" y="1251"/>
                    <a:pt x="8966" y="1215"/>
                    <a:pt x="9002" y="1156"/>
                  </a:cubicBezTo>
                  <a:cubicBezTo>
                    <a:pt x="9062" y="858"/>
                    <a:pt x="8776" y="894"/>
                    <a:pt x="8645" y="799"/>
                  </a:cubicBezTo>
                  <a:cubicBezTo>
                    <a:pt x="8573" y="799"/>
                    <a:pt x="8478" y="775"/>
                    <a:pt x="8395" y="775"/>
                  </a:cubicBezTo>
                  <a:cubicBezTo>
                    <a:pt x="8353" y="763"/>
                    <a:pt x="8317" y="757"/>
                    <a:pt x="8283" y="757"/>
                  </a:cubicBezTo>
                  <a:cubicBezTo>
                    <a:pt x="8249" y="757"/>
                    <a:pt x="8216" y="763"/>
                    <a:pt x="8180" y="775"/>
                  </a:cubicBezTo>
                  <a:cubicBezTo>
                    <a:pt x="8169" y="769"/>
                    <a:pt x="8157" y="766"/>
                    <a:pt x="8145" y="766"/>
                  </a:cubicBezTo>
                  <a:cubicBezTo>
                    <a:pt x="8133" y="766"/>
                    <a:pt x="8121" y="769"/>
                    <a:pt x="8109" y="775"/>
                  </a:cubicBezTo>
                  <a:cubicBezTo>
                    <a:pt x="8014" y="735"/>
                    <a:pt x="7915" y="726"/>
                    <a:pt x="7814" y="726"/>
                  </a:cubicBezTo>
                  <a:cubicBezTo>
                    <a:pt x="7726" y="726"/>
                    <a:pt x="7637" y="733"/>
                    <a:pt x="7549" y="733"/>
                  </a:cubicBezTo>
                  <a:cubicBezTo>
                    <a:pt x="7435" y="733"/>
                    <a:pt x="7323" y="721"/>
                    <a:pt x="7216" y="668"/>
                  </a:cubicBezTo>
                  <a:cubicBezTo>
                    <a:pt x="6633" y="572"/>
                    <a:pt x="6049" y="513"/>
                    <a:pt x="5478" y="465"/>
                  </a:cubicBezTo>
                  <a:cubicBezTo>
                    <a:pt x="4549" y="394"/>
                    <a:pt x="3608" y="287"/>
                    <a:pt x="2692" y="203"/>
                  </a:cubicBezTo>
                  <a:cubicBezTo>
                    <a:pt x="2554" y="160"/>
                    <a:pt x="2414" y="148"/>
                    <a:pt x="2274" y="148"/>
                  </a:cubicBezTo>
                  <a:cubicBezTo>
                    <a:pt x="2117" y="148"/>
                    <a:pt x="1959" y="163"/>
                    <a:pt x="1804" y="163"/>
                  </a:cubicBezTo>
                  <a:cubicBezTo>
                    <a:pt x="1643" y="163"/>
                    <a:pt x="1486" y="147"/>
                    <a:pt x="1334" y="84"/>
                  </a:cubicBezTo>
                  <a:cubicBezTo>
                    <a:pt x="1239" y="52"/>
                    <a:pt x="1139" y="41"/>
                    <a:pt x="1040" y="41"/>
                  </a:cubicBezTo>
                  <a:cubicBezTo>
                    <a:pt x="955" y="41"/>
                    <a:pt x="869" y="49"/>
                    <a:pt x="787" y="60"/>
                  </a:cubicBezTo>
                  <a:cubicBezTo>
                    <a:pt x="648" y="9"/>
                    <a:pt x="505" y="3"/>
                    <a:pt x="360" y="3"/>
                  </a:cubicBezTo>
                  <a:cubicBezTo>
                    <a:pt x="312" y="3"/>
                    <a:pt x="264" y="4"/>
                    <a:pt x="216" y="4"/>
                  </a:cubicBezTo>
                  <a:cubicBezTo>
                    <a:pt x="172" y="4"/>
                    <a:pt x="128" y="3"/>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32"/>
            <p:cNvSpPr/>
            <p:nvPr/>
          </p:nvSpPr>
          <p:spPr>
            <a:xfrm>
              <a:off x="5867975" y="3171000"/>
              <a:ext cx="202725" cy="25175"/>
            </a:xfrm>
            <a:custGeom>
              <a:avLst/>
              <a:gdLst/>
              <a:ahLst/>
              <a:cxnLst/>
              <a:rect l="l" t="t" r="r" b="b"/>
              <a:pathLst>
                <a:path w="8109" h="1007" extrusionOk="0">
                  <a:moveTo>
                    <a:pt x="341" y="1"/>
                  </a:moveTo>
                  <a:cubicBezTo>
                    <a:pt x="251" y="1"/>
                    <a:pt x="161" y="16"/>
                    <a:pt x="72" y="62"/>
                  </a:cubicBezTo>
                  <a:cubicBezTo>
                    <a:pt x="13" y="146"/>
                    <a:pt x="1" y="241"/>
                    <a:pt x="84" y="324"/>
                  </a:cubicBezTo>
                  <a:cubicBezTo>
                    <a:pt x="108" y="336"/>
                    <a:pt x="132" y="342"/>
                    <a:pt x="156" y="342"/>
                  </a:cubicBezTo>
                  <a:cubicBezTo>
                    <a:pt x="179" y="342"/>
                    <a:pt x="203" y="336"/>
                    <a:pt x="227" y="324"/>
                  </a:cubicBezTo>
                  <a:cubicBezTo>
                    <a:pt x="227" y="312"/>
                    <a:pt x="239" y="312"/>
                    <a:pt x="263" y="300"/>
                  </a:cubicBezTo>
                  <a:cubicBezTo>
                    <a:pt x="272" y="297"/>
                    <a:pt x="281" y="296"/>
                    <a:pt x="289" y="296"/>
                  </a:cubicBezTo>
                  <a:cubicBezTo>
                    <a:pt x="312" y="296"/>
                    <a:pt x="332" y="307"/>
                    <a:pt x="358" y="324"/>
                  </a:cubicBezTo>
                  <a:cubicBezTo>
                    <a:pt x="1203" y="419"/>
                    <a:pt x="2049" y="527"/>
                    <a:pt x="2906" y="586"/>
                  </a:cubicBezTo>
                  <a:cubicBezTo>
                    <a:pt x="4299" y="681"/>
                    <a:pt x="5680" y="896"/>
                    <a:pt x="7085" y="919"/>
                  </a:cubicBezTo>
                  <a:cubicBezTo>
                    <a:pt x="7273" y="938"/>
                    <a:pt x="7467" y="1006"/>
                    <a:pt x="7650" y="1006"/>
                  </a:cubicBezTo>
                  <a:cubicBezTo>
                    <a:pt x="7816" y="1006"/>
                    <a:pt x="7973" y="951"/>
                    <a:pt x="8109" y="753"/>
                  </a:cubicBezTo>
                  <a:cubicBezTo>
                    <a:pt x="8035" y="699"/>
                    <a:pt x="7954" y="689"/>
                    <a:pt x="7871" y="689"/>
                  </a:cubicBezTo>
                  <a:cubicBezTo>
                    <a:pt x="7826" y="689"/>
                    <a:pt x="7780" y="692"/>
                    <a:pt x="7735" y="692"/>
                  </a:cubicBezTo>
                  <a:cubicBezTo>
                    <a:pt x="7662" y="692"/>
                    <a:pt x="7591" y="685"/>
                    <a:pt x="7526" y="646"/>
                  </a:cubicBezTo>
                  <a:cubicBezTo>
                    <a:pt x="7508" y="634"/>
                    <a:pt x="7487" y="628"/>
                    <a:pt x="7465" y="628"/>
                  </a:cubicBezTo>
                  <a:cubicBezTo>
                    <a:pt x="7442" y="628"/>
                    <a:pt x="7418" y="634"/>
                    <a:pt x="7395" y="646"/>
                  </a:cubicBezTo>
                  <a:cubicBezTo>
                    <a:pt x="7339" y="683"/>
                    <a:pt x="7289" y="701"/>
                    <a:pt x="7239" y="701"/>
                  </a:cubicBezTo>
                  <a:cubicBezTo>
                    <a:pt x="7194" y="701"/>
                    <a:pt x="7148" y="686"/>
                    <a:pt x="7097" y="658"/>
                  </a:cubicBezTo>
                  <a:cubicBezTo>
                    <a:pt x="6895" y="598"/>
                    <a:pt x="6668" y="646"/>
                    <a:pt x="6490" y="503"/>
                  </a:cubicBezTo>
                  <a:cubicBezTo>
                    <a:pt x="6410" y="503"/>
                    <a:pt x="6331" y="513"/>
                    <a:pt x="6255" y="513"/>
                  </a:cubicBezTo>
                  <a:cubicBezTo>
                    <a:pt x="6217" y="513"/>
                    <a:pt x="6180" y="511"/>
                    <a:pt x="6144" y="503"/>
                  </a:cubicBezTo>
                  <a:cubicBezTo>
                    <a:pt x="4955" y="386"/>
                    <a:pt x="3756" y="184"/>
                    <a:pt x="2547" y="184"/>
                  </a:cubicBezTo>
                  <a:cubicBezTo>
                    <a:pt x="2401" y="184"/>
                    <a:pt x="2255" y="187"/>
                    <a:pt x="2108" y="193"/>
                  </a:cubicBezTo>
                  <a:cubicBezTo>
                    <a:pt x="1993" y="141"/>
                    <a:pt x="1871" y="127"/>
                    <a:pt x="1748" y="127"/>
                  </a:cubicBezTo>
                  <a:cubicBezTo>
                    <a:pt x="1612" y="127"/>
                    <a:pt x="1473" y="144"/>
                    <a:pt x="1337" y="144"/>
                  </a:cubicBezTo>
                  <a:cubicBezTo>
                    <a:pt x="1201" y="144"/>
                    <a:pt x="1068" y="128"/>
                    <a:pt x="941" y="62"/>
                  </a:cubicBezTo>
                  <a:cubicBezTo>
                    <a:pt x="922" y="43"/>
                    <a:pt x="898" y="34"/>
                    <a:pt x="876" y="34"/>
                  </a:cubicBezTo>
                  <a:cubicBezTo>
                    <a:pt x="857" y="34"/>
                    <a:pt x="838" y="40"/>
                    <a:pt x="822" y="50"/>
                  </a:cubicBezTo>
                  <a:cubicBezTo>
                    <a:pt x="669" y="50"/>
                    <a:pt x="505" y="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32"/>
            <p:cNvSpPr/>
            <p:nvPr/>
          </p:nvSpPr>
          <p:spPr>
            <a:xfrm>
              <a:off x="5292325" y="3039500"/>
              <a:ext cx="187250" cy="16275"/>
            </a:xfrm>
            <a:custGeom>
              <a:avLst/>
              <a:gdLst/>
              <a:ahLst/>
              <a:cxnLst/>
              <a:rect l="l" t="t" r="r" b="b"/>
              <a:pathLst>
                <a:path w="7490" h="651" extrusionOk="0">
                  <a:moveTo>
                    <a:pt x="286" y="0"/>
                  </a:moveTo>
                  <a:cubicBezTo>
                    <a:pt x="238" y="24"/>
                    <a:pt x="214" y="60"/>
                    <a:pt x="226" y="107"/>
                  </a:cubicBezTo>
                  <a:cubicBezTo>
                    <a:pt x="179" y="107"/>
                    <a:pt x="155" y="119"/>
                    <a:pt x="107" y="143"/>
                  </a:cubicBezTo>
                  <a:cubicBezTo>
                    <a:pt x="48" y="191"/>
                    <a:pt x="0" y="226"/>
                    <a:pt x="0" y="310"/>
                  </a:cubicBezTo>
                  <a:cubicBezTo>
                    <a:pt x="238" y="476"/>
                    <a:pt x="512" y="417"/>
                    <a:pt x="762" y="441"/>
                  </a:cubicBezTo>
                  <a:cubicBezTo>
                    <a:pt x="1369" y="465"/>
                    <a:pt x="2000" y="465"/>
                    <a:pt x="2608" y="512"/>
                  </a:cubicBezTo>
                  <a:cubicBezTo>
                    <a:pt x="3817" y="588"/>
                    <a:pt x="5027" y="611"/>
                    <a:pt x="6237" y="611"/>
                  </a:cubicBezTo>
                  <a:cubicBezTo>
                    <a:pt x="6539" y="611"/>
                    <a:pt x="6841" y="610"/>
                    <a:pt x="7144" y="607"/>
                  </a:cubicBezTo>
                  <a:cubicBezTo>
                    <a:pt x="7202" y="625"/>
                    <a:pt x="7271" y="651"/>
                    <a:pt x="7330" y="651"/>
                  </a:cubicBezTo>
                  <a:cubicBezTo>
                    <a:pt x="7391" y="651"/>
                    <a:pt x="7441" y="622"/>
                    <a:pt x="7453" y="524"/>
                  </a:cubicBezTo>
                  <a:cubicBezTo>
                    <a:pt x="7489" y="345"/>
                    <a:pt x="7251" y="405"/>
                    <a:pt x="7180" y="310"/>
                  </a:cubicBezTo>
                  <a:cubicBezTo>
                    <a:pt x="7084" y="310"/>
                    <a:pt x="6977" y="286"/>
                    <a:pt x="6894" y="286"/>
                  </a:cubicBezTo>
                  <a:cubicBezTo>
                    <a:pt x="6845" y="344"/>
                    <a:pt x="6797" y="403"/>
                    <a:pt x="6716" y="403"/>
                  </a:cubicBezTo>
                  <a:cubicBezTo>
                    <a:pt x="6697" y="403"/>
                    <a:pt x="6678" y="400"/>
                    <a:pt x="6656" y="393"/>
                  </a:cubicBezTo>
                  <a:cubicBezTo>
                    <a:pt x="6072" y="208"/>
                    <a:pt x="5465" y="103"/>
                    <a:pt x="4854" y="103"/>
                  </a:cubicBezTo>
                  <a:cubicBezTo>
                    <a:pt x="4716" y="103"/>
                    <a:pt x="4579" y="108"/>
                    <a:pt x="4441" y="119"/>
                  </a:cubicBezTo>
                  <a:cubicBezTo>
                    <a:pt x="4363" y="259"/>
                    <a:pt x="4263" y="296"/>
                    <a:pt x="4156" y="296"/>
                  </a:cubicBezTo>
                  <a:cubicBezTo>
                    <a:pt x="4032" y="296"/>
                    <a:pt x="3897" y="247"/>
                    <a:pt x="3770" y="247"/>
                  </a:cubicBezTo>
                  <a:cubicBezTo>
                    <a:pt x="3705" y="247"/>
                    <a:pt x="3642" y="260"/>
                    <a:pt x="3584" y="298"/>
                  </a:cubicBezTo>
                  <a:cubicBezTo>
                    <a:pt x="3580" y="302"/>
                    <a:pt x="3577" y="304"/>
                    <a:pt x="3576" y="304"/>
                  </a:cubicBezTo>
                  <a:cubicBezTo>
                    <a:pt x="3568" y="304"/>
                    <a:pt x="3635" y="196"/>
                    <a:pt x="3572" y="143"/>
                  </a:cubicBezTo>
                  <a:cubicBezTo>
                    <a:pt x="2727" y="95"/>
                    <a:pt x="1858" y="48"/>
                    <a:pt x="1000" y="0"/>
                  </a:cubicBezTo>
                  <a:cubicBezTo>
                    <a:pt x="976" y="79"/>
                    <a:pt x="952" y="115"/>
                    <a:pt x="926" y="115"/>
                  </a:cubicBezTo>
                  <a:cubicBezTo>
                    <a:pt x="901" y="115"/>
                    <a:pt x="875" y="82"/>
                    <a:pt x="845" y="24"/>
                  </a:cubicBezTo>
                  <a:cubicBezTo>
                    <a:pt x="667" y="24"/>
                    <a:pt x="476"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32"/>
            <p:cNvSpPr/>
            <p:nvPr/>
          </p:nvSpPr>
          <p:spPr>
            <a:xfrm>
              <a:off x="5743275" y="2963875"/>
              <a:ext cx="131575" cy="134250"/>
            </a:xfrm>
            <a:custGeom>
              <a:avLst/>
              <a:gdLst/>
              <a:ahLst/>
              <a:cxnLst/>
              <a:rect l="l" t="t" r="r" b="b"/>
              <a:pathLst>
                <a:path w="5263" h="5370" extrusionOk="0">
                  <a:moveTo>
                    <a:pt x="405" y="1"/>
                  </a:moveTo>
                  <a:cubicBezTo>
                    <a:pt x="226" y="37"/>
                    <a:pt x="107" y="156"/>
                    <a:pt x="12" y="311"/>
                  </a:cubicBezTo>
                  <a:cubicBezTo>
                    <a:pt x="0" y="382"/>
                    <a:pt x="12" y="442"/>
                    <a:pt x="72" y="501"/>
                  </a:cubicBezTo>
                  <a:cubicBezTo>
                    <a:pt x="726" y="870"/>
                    <a:pt x="1488" y="703"/>
                    <a:pt x="2191" y="918"/>
                  </a:cubicBezTo>
                  <a:cubicBezTo>
                    <a:pt x="2229" y="915"/>
                    <a:pt x="2267" y="913"/>
                    <a:pt x="2304" y="913"/>
                  </a:cubicBezTo>
                  <a:cubicBezTo>
                    <a:pt x="2681" y="913"/>
                    <a:pt x="3050" y="1061"/>
                    <a:pt x="3429" y="1061"/>
                  </a:cubicBezTo>
                  <a:cubicBezTo>
                    <a:pt x="3596" y="1061"/>
                    <a:pt x="3774" y="1049"/>
                    <a:pt x="3953" y="1049"/>
                  </a:cubicBezTo>
                  <a:cubicBezTo>
                    <a:pt x="4072" y="1049"/>
                    <a:pt x="4215" y="1049"/>
                    <a:pt x="4334" y="1061"/>
                  </a:cubicBezTo>
                  <a:cubicBezTo>
                    <a:pt x="4417" y="1096"/>
                    <a:pt x="4477" y="1144"/>
                    <a:pt x="4536" y="1215"/>
                  </a:cubicBezTo>
                  <a:cubicBezTo>
                    <a:pt x="4620" y="1334"/>
                    <a:pt x="4644" y="1465"/>
                    <a:pt x="4679" y="1596"/>
                  </a:cubicBezTo>
                  <a:cubicBezTo>
                    <a:pt x="4775" y="2489"/>
                    <a:pt x="4584" y="3418"/>
                    <a:pt x="4775" y="4323"/>
                  </a:cubicBezTo>
                  <a:cubicBezTo>
                    <a:pt x="4894" y="4549"/>
                    <a:pt x="4894" y="4787"/>
                    <a:pt x="4894" y="5025"/>
                  </a:cubicBezTo>
                  <a:cubicBezTo>
                    <a:pt x="4834" y="5133"/>
                    <a:pt x="4834" y="5240"/>
                    <a:pt x="4941" y="5335"/>
                  </a:cubicBezTo>
                  <a:cubicBezTo>
                    <a:pt x="4969" y="5357"/>
                    <a:pt x="5000" y="5369"/>
                    <a:pt x="5031" y="5369"/>
                  </a:cubicBezTo>
                  <a:cubicBezTo>
                    <a:pt x="5066" y="5369"/>
                    <a:pt x="5100" y="5354"/>
                    <a:pt x="5132" y="5323"/>
                  </a:cubicBezTo>
                  <a:cubicBezTo>
                    <a:pt x="5215" y="5216"/>
                    <a:pt x="5239" y="5121"/>
                    <a:pt x="5251" y="5013"/>
                  </a:cubicBezTo>
                  <a:cubicBezTo>
                    <a:pt x="5263" y="4883"/>
                    <a:pt x="5263" y="4728"/>
                    <a:pt x="5263" y="4585"/>
                  </a:cubicBezTo>
                  <a:cubicBezTo>
                    <a:pt x="5263" y="4430"/>
                    <a:pt x="5239" y="4299"/>
                    <a:pt x="5203" y="4144"/>
                  </a:cubicBezTo>
                  <a:cubicBezTo>
                    <a:pt x="5132" y="3942"/>
                    <a:pt x="5132" y="3716"/>
                    <a:pt x="5144" y="3490"/>
                  </a:cubicBezTo>
                  <a:lnTo>
                    <a:pt x="5144" y="2335"/>
                  </a:lnTo>
                  <a:cubicBezTo>
                    <a:pt x="5132" y="1942"/>
                    <a:pt x="5084" y="1561"/>
                    <a:pt x="5203" y="1192"/>
                  </a:cubicBezTo>
                  <a:cubicBezTo>
                    <a:pt x="5239" y="918"/>
                    <a:pt x="5263" y="656"/>
                    <a:pt x="4941" y="513"/>
                  </a:cubicBezTo>
                  <a:cubicBezTo>
                    <a:pt x="4179" y="358"/>
                    <a:pt x="3417" y="299"/>
                    <a:pt x="2643" y="251"/>
                  </a:cubicBezTo>
                  <a:cubicBezTo>
                    <a:pt x="2566" y="298"/>
                    <a:pt x="2483" y="339"/>
                    <a:pt x="2398" y="339"/>
                  </a:cubicBezTo>
                  <a:cubicBezTo>
                    <a:pt x="2353" y="339"/>
                    <a:pt x="2308" y="328"/>
                    <a:pt x="2262" y="299"/>
                  </a:cubicBezTo>
                  <a:cubicBezTo>
                    <a:pt x="2215" y="275"/>
                    <a:pt x="2155" y="263"/>
                    <a:pt x="2096" y="263"/>
                  </a:cubicBezTo>
                  <a:cubicBezTo>
                    <a:pt x="2092" y="261"/>
                    <a:pt x="2088" y="261"/>
                    <a:pt x="2084" y="261"/>
                  </a:cubicBezTo>
                  <a:cubicBezTo>
                    <a:pt x="2046" y="261"/>
                    <a:pt x="2004" y="327"/>
                    <a:pt x="1967" y="327"/>
                  </a:cubicBezTo>
                  <a:cubicBezTo>
                    <a:pt x="1949" y="327"/>
                    <a:pt x="1932" y="311"/>
                    <a:pt x="1917" y="263"/>
                  </a:cubicBezTo>
                  <a:cubicBezTo>
                    <a:pt x="1869" y="215"/>
                    <a:pt x="1834" y="191"/>
                    <a:pt x="1774" y="156"/>
                  </a:cubicBezTo>
                  <a:cubicBezTo>
                    <a:pt x="1568" y="184"/>
                    <a:pt x="1362" y="234"/>
                    <a:pt x="1161" y="234"/>
                  </a:cubicBezTo>
                  <a:cubicBezTo>
                    <a:pt x="1025" y="234"/>
                    <a:pt x="892" y="211"/>
                    <a:pt x="762" y="144"/>
                  </a:cubicBezTo>
                  <a:cubicBezTo>
                    <a:pt x="619" y="108"/>
                    <a:pt x="536" y="13"/>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32"/>
            <p:cNvSpPr/>
            <p:nvPr/>
          </p:nvSpPr>
          <p:spPr>
            <a:xfrm>
              <a:off x="5581925" y="2970350"/>
              <a:ext cx="156000" cy="21250"/>
            </a:xfrm>
            <a:custGeom>
              <a:avLst/>
              <a:gdLst/>
              <a:ahLst/>
              <a:cxnLst/>
              <a:rect l="l" t="t" r="r" b="b"/>
              <a:pathLst>
                <a:path w="6240" h="850" extrusionOk="0">
                  <a:moveTo>
                    <a:pt x="2143" y="1"/>
                  </a:moveTo>
                  <a:cubicBezTo>
                    <a:pt x="1849" y="1"/>
                    <a:pt x="1555" y="10"/>
                    <a:pt x="1263" y="28"/>
                  </a:cubicBezTo>
                  <a:cubicBezTo>
                    <a:pt x="1109" y="66"/>
                    <a:pt x="947" y="136"/>
                    <a:pt x="784" y="136"/>
                  </a:cubicBezTo>
                  <a:cubicBezTo>
                    <a:pt x="745" y="136"/>
                    <a:pt x="706" y="132"/>
                    <a:pt x="668" y="123"/>
                  </a:cubicBezTo>
                  <a:cubicBezTo>
                    <a:pt x="638" y="117"/>
                    <a:pt x="605" y="114"/>
                    <a:pt x="572" y="114"/>
                  </a:cubicBezTo>
                  <a:cubicBezTo>
                    <a:pt x="540" y="114"/>
                    <a:pt x="507" y="117"/>
                    <a:pt x="477" y="123"/>
                  </a:cubicBezTo>
                  <a:cubicBezTo>
                    <a:pt x="322" y="171"/>
                    <a:pt x="180" y="194"/>
                    <a:pt x="37" y="302"/>
                  </a:cubicBezTo>
                  <a:cubicBezTo>
                    <a:pt x="1" y="361"/>
                    <a:pt x="1" y="409"/>
                    <a:pt x="37" y="468"/>
                  </a:cubicBezTo>
                  <a:cubicBezTo>
                    <a:pt x="1799" y="492"/>
                    <a:pt x="3549" y="647"/>
                    <a:pt x="5311" y="790"/>
                  </a:cubicBezTo>
                  <a:cubicBezTo>
                    <a:pt x="5439" y="837"/>
                    <a:pt x="5562" y="842"/>
                    <a:pt x="5687" y="842"/>
                  </a:cubicBezTo>
                  <a:cubicBezTo>
                    <a:pt x="5723" y="842"/>
                    <a:pt x="5760" y="842"/>
                    <a:pt x="5797" y="842"/>
                  </a:cubicBezTo>
                  <a:cubicBezTo>
                    <a:pt x="5857" y="842"/>
                    <a:pt x="5917" y="843"/>
                    <a:pt x="5978" y="849"/>
                  </a:cubicBezTo>
                  <a:cubicBezTo>
                    <a:pt x="6049" y="849"/>
                    <a:pt x="6133" y="837"/>
                    <a:pt x="6204" y="802"/>
                  </a:cubicBezTo>
                  <a:cubicBezTo>
                    <a:pt x="6240" y="730"/>
                    <a:pt x="6240" y="671"/>
                    <a:pt x="6204" y="599"/>
                  </a:cubicBezTo>
                  <a:cubicBezTo>
                    <a:pt x="6109" y="528"/>
                    <a:pt x="6014" y="480"/>
                    <a:pt x="5895" y="468"/>
                  </a:cubicBezTo>
                  <a:cubicBezTo>
                    <a:pt x="5621" y="433"/>
                    <a:pt x="5347" y="421"/>
                    <a:pt x="5121" y="313"/>
                  </a:cubicBezTo>
                  <a:cubicBezTo>
                    <a:pt x="4442" y="28"/>
                    <a:pt x="3704" y="254"/>
                    <a:pt x="3013" y="28"/>
                  </a:cubicBezTo>
                  <a:cubicBezTo>
                    <a:pt x="2727" y="10"/>
                    <a:pt x="2436" y="1"/>
                    <a:pt x="2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32"/>
            <p:cNvSpPr/>
            <p:nvPr/>
          </p:nvSpPr>
          <p:spPr>
            <a:xfrm>
              <a:off x="5768575" y="3190025"/>
              <a:ext cx="85750" cy="24050"/>
            </a:xfrm>
            <a:custGeom>
              <a:avLst/>
              <a:gdLst/>
              <a:ahLst/>
              <a:cxnLst/>
              <a:rect l="l" t="t" r="r" b="b"/>
              <a:pathLst>
                <a:path w="3430" h="962" extrusionOk="0">
                  <a:moveTo>
                    <a:pt x="588" y="0"/>
                  </a:moveTo>
                  <a:cubicBezTo>
                    <a:pt x="488" y="0"/>
                    <a:pt x="390" y="13"/>
                    <a:pt x="310" y="39"/>
                  </a:cubicBezTo>
                  <a:cubicBezTo>
                    <a:pt x="0" y="147"/>
                    <a:pt x="60" y="325"/>
                    <a:pt x="334" y="456"/>
                  </a:cubicBezTo>
                  <a:cubicBezTo>
                    <a:pt x="667" y="516"/>
                    <a:pt x="1024" y="563"/>
                    <a:pt x="1357" y="706"/>
                  </a:cubicBezTo>
                  <a:cubicBezTo>
                    <a:pt x="1370" y="703"/>
                    <a:pt x="1382" y="702"/>
                    <a:pt x="1393" y="702"/>
                  </a:cubicBezTo>
                  <a:cubicBezTo>
                    <a:pt x="1424" y="702"/>
                    <a:pt x="1450" y="713"/>
                    <a:pt x="1477" y="730"/>
                  </a:cubicBezTo>
                  <a:cubicBezTo>
                    <a:pt x="1550" y="798"/>
                    <a:pt x="1639" y="806"/>
                    <a:pt x="1730" y="806"/>
                  </a:cubicBezTo>
                  <a:cubicBezTo>
                    <a:pt x="1760" y="806"/>
                    <a:pt x="1789" y="805"/>
                    <a:pt x="1818" y="805"/>
                  </a:cubicBezTo>
                  <a:cubicBezTo>
                    <a:pt x="1905" y="805"/>
                    <a:pt x="1990" y="813"/>
                    <a:pt x="2060" y="873"/>
                  </a:cubicBezTo>
                  <a:cubicBezTo>
                    <a:pt x="2115" y="862"/>
                    <a:pt x="2170" y="857"/>
                    <a:pt x="2225" y="857"/>
                  </a:cubicBezTo>
                  <a:cubicBezTo>
                    <a:pt x="2490" y="857"/>
                    <a:pt x="2755" y="962"/>
                    <a:pt x="3023" y="962"/>
                  </a:cubicBezTo>
                  <a:cubicBezTo>
                    <a:pt x="3122" y="962"/>
                    <a:pt x="3222" y="948"/>
                    <a:pt x="3322" y="909"/>
                  </a:cubicBezTo>
                  <a:cubicBezTo>
                    <a:pt x="3405" y="801"/>
                    <a:pt x="3429" y="682"/>
                    <a:pt x="3334" y="575"/>
                  </a:cubicBezTo>
                  <a:cubicBezTo>
                    <a:pt x="3251" y="551"/>
                    <a:pt x="3167" y="468"/>
                    <a:pt x="3084" y="468"/>
                  </a:cubicBezTo>
                  <a:cubicBezTo>
                    <a:pt x="2358" y="409"/>
                    <a:pt x="1643" y="289"/>
                    <a:pt x="941" y="51"/>
                  </a:cubicBezTo>
                  <a:cubicBezTo>
                    <a:pt x="836" y="19"/>
                    <a:pt x="710" y="0"/>
                    <a:pt x="5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32"/>
            <p:cNvSpPr/>
            <p:nvPr/>
          </p:nvSpPr>
          <p:spPr>
            <a:xfrm>
              <a:off x="5725100" y="3209675"/>
              <a:ext cx="126825" cy="24600"/>
            </a:xfrm>
            <a:custGeom>
              <a:avLst/>
              <a:gdLst/>
              <a:ahLst/>
              <a:cxnLst/>
              <a:rect l="l" t="t" r="r" b="b"/>
              <a:pathLst>
                <a:path w="5073" h="984" extrusionOk="0">
                  <a:moveTo>
                    <a:pt x="480" y="0"/>
                  </a:moveTo>
                  <a:cubicBezTo>
                    <a:pt x="321" y="0"/>
                    <a:pt x="163" y="35"/>
                    <a:pt x="1" y="123"/>
                  </a:cubicBezTo>
                  <a:cubicBezTo>
                    <a:pt x="108" y="385"/>
                    <a:pt x="346" y="396"/>
                    <a:pt x="525" y="492"/>
                  </a:cubicBezTo>
                  <a:cubicBezTo>
                    <a:pt x="668" y="539"/>
                    <a:pt x="822" y="563"/>
                    <a:pt x="977" y="563"/>
                  </a:cubicBezTo>
                  <a:cubicBezTo>
                    <a:pt x="1007" y="564"/>
                    <a:pt x="1038" y="565"/>
                    <a:pt x="1068" y="565"/>
                  </a:cubicBezTo>
                  <a:cubicBezTo>
                    <a:pt x="1151" y="565"/>
                    <a:pt x="1235" y="561"/>
                    <a:pt x="1319" y="561"/>
                  </a:cubicBezTo>
                  <a:cubicBezTo>
                    <a:pt x="1494" y="561"/>
                    <a:pt x="1669" y="577"/>
                    <a:pt x="1834" y="670"/>
                  </a:cubicBezTo>
                  <a:cubicBezTo>
                    <a:pt x="1918" y="730"/>
                    <a:pt x="2025" y="777"/>
                    <a:pt x="2132" y="801"/>
                  </a:cubicBezTo>
                  <a:cubicBezTo>
                    <a:pt x="2645" y="841"/>
                    <a:pt x="3141" y="984"/>
                    <a:pt x="3656" y="984"/>
                  </a:cubicBezTo>
                  <a:cubicBezTo>
                    <a:pt x="3751" y="984"/>
                    <a:pt x="3846" y="979"/>
                    <a:pt x="3942" y="968"/>
                  </a:cubicBezTo>
                  <a:cubicBezTo>
                    <a:pt x="4037" y="932"/>
                    <a:pt x="4120" y="896"/>
                    <a:pt x="4216" y="873"/>
                  </a:cubicBezTo>
                  <a:lnTo>
                    <a:pt x="4394" y="873"/>
                  </a:lnTo>
                  <a:cubicBezTo>
                    <a:pt x="4418" y="873"/>
                    <a:pt x="4430" y="861"/>
                    <a:pt x="4466" y="861"/>
                  </a:cubicBezTo>
                  <a:cubicBezTo>
                    <a:pt x="4487" y="836"/>
                    <a:pt x="4507" y="827"/>
                    <a:pt x="4526" y="827"/>
                  </a:cubicBezTo>
                  <a:cubicBezTo>
                    <a:pt x="4572" y="827"/>
                    <a:pt x="4614" y="880"/>
                    <a:pt x="4656" y="896"/>
                  </a:cubicBezTo>
                  <a:cubicBezTo>
                    <a:pt x="4704" y="908"/>
                    <a:pt x="4763" y="920"/>
                    <a:pt x="4823" y="920"/>
                  </a:cubicBezTo>
                  <a:cubicBezTo>
                    <a:pt x="4930" y="896"/>
                    <a:pt x="5061" y="873"/>
                    <a:pt x="5061" y="742"/>
                  </a:cubicBezTo>
                  <a:cubicBezTo>
                    <a:pt x="5073" y="563"/>
                    <a:pt x="4870" y="646"/>
                    <a:pt x="4775" y="551"/>
                  </a:cubicBezTo>
                  <a:cubicBezTo>
                    <a:pt x="3954" y="313"/>
                    <a:pt x="3096" y="420"/>
                    <a:pt x="2263" y="361"/>
                  </a:cubicBezTo>
                  <a:cubicBezTo>
                    <a:pt x="2192" y="349"/>
                    <a:pt x="2132" y="301"/>
                    <a:pt x="2037" y="254"/>
                  </a:cubicBezTo>
                  <a:cubicBezTo>
                    <a:pt x="1953" y="254"/>
                    <a:pt x="1858" y="242"/>
                    <a:pt x="1775" y="218"/>
                  </a:cubicBezTo>
                  <a:cubicBezTo>
                    <a:pt x="1708" y="174"/>
                    <a:pt x="1634" y="166"/>
                    <a:pt x="1557" y="166"/>
                  </a:cubicBezTo>
                  <a:cubicBezTo>
                    <a:pt x="1513" y="166"/>
                    <a:pt x="1468" y="168"/>
                    <a:pt x="1424" y="168"/>
                  </a:cubicBezTo>
                  <a:cubicBezTo>
                    <a:pt x="1338" y="168"/>
                    <a:pt x="1254" y="158"/>
                    <a:pt x="1180" y="99"/>
                  </a:cubicBezTo>
                  <a:cubicBezTo>
                    <a:pt x="1084" y="87"/>
                    <a:pt x="1013" y="87"/>
                    <a:pt x="918" y="75"/>
                  </a:cubicBezTo>
                  <a:cubicBezTo>
                    <a:pt x="770" y="30"/>
                    <a:pt x="625" y="0"/>
                    <a:pt x="4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32"/>
            <p:cNvSpPr/>
            <p:nvPr/>
          </p:nvSpPr>
          <p:spPr>
            <a:xfrm>
              <a:off x="5398575" y="3118375"/>
              <a:ext cx="103325" cy="20000"/>
            </a:xfrm>
            <a:custGeom>
              <a:avLst/>
              <a:gdLst/>
              <a:ahLst/>
              <a:cxnLst/>
              <a:rect l="l" t="t" r="r" b="b"/>
              <a:pathLst>
                <a:path w="4133" h="800" extrusionOk="0">
                  <a:moveTo>
                    <a:pt x="2060" y="0"/>
                  </a:moveTo>
                  <a:cubicBezTo>
                    <a:pt x="1941" y="0"/>
                    <a:pt x="1822" y="24"/>
                    <a:pt x="1703" y="60"/>
                  </a:cubicBezTo>
                  <a:cubicBezTo>
                    <a:pt x="1701" y="60"/>
                    <a:pt x="1699" y="59"/>
                    <a:pt x="1698" y="59"/>
                  </a:cubicBezTo>
                  <a:cubicBezTo>
                    <a:pt x="1648" y="59"/>
                    <a:pt x="1648" y="179"/>
                    <a:pt x="1602" y="179"/>
                  </a:cubicBezTo>
                  <a:cubicBezTo>
                    <a:pt x="1589" y="179"/>
                    <a:pt x="1572" y="169"/>
                    <a:pt x="1548" y="143"/>
                  </a:cubicBezTo>
                  <a:cubicBezTo>
                    <a:pt x="1513" y="107"/>
                    <a:pt x="1465" y="84"/>
                    <a:pt x="1406" y="60"/>
                  </a:cubicBezTo>
                  <a:cubicBezTo>
                    <a:pt x="1388" y="57"/>
                    <a:pt x="1368" y="55"/>
                    <a:pt x="1348" y="55"/>
                  </a:cubicBezTo>
                  <a:cubicBezTo>
                    <a:pt x="1288" y="55"/>
                    <a:pt x="1221" y="69"/>
                    <a:pt x="1167" y="96"/>
                  </a:cubicBezTo>
                  <a:cubicBezTo>
                    <a:pt x="1092" y="121"/>
                    <a:pt x="1028" y="146"/>
                    <a:pt x="959" y="146"/>
                  </a:cubicBezTo>
                  <a:cubicBezTo>
                    <a:pt x="931" y="146"/>
                    <a:pt x="901" y="142"/>
                    <a:pt x="870" y="131"/>
                  </a:cubicBezTo>
                  <a:cubicBezTo>
                    <a:pt x="822" y="107"/>
                    <a:pt x="763" y="96"/>
                    <a:pt x="715" y="96"/>
                  </a:cubicBezTo>
                  <a:cubicBezTo>
                    <a:pt x="691" y="96"/>
                    <a:pt x="679" y="96"/>
                    <a:pt x="644" y="107"/>
                  </a:cubicBezTo>
                  <a:cubicBezTo>
                    <a:pt x="621" y="133"/>
                    <a:pt x="602" y="142"/>
                    <a:pt x="584" y="142"/>
                  </a:cubicBezTo>
                  <a:cubicBezTo>
                    <a:pt x="534" y="142"/>
                    <a:pt x="497" y="72"/>
                    <a:pt x="453" y="72"/>
                  </a:cubicBezTo>
                  <a:cubicBezTo>
                    <a:pt x="418" y="57"/>
                    <a:pt x="381" y="50"/>
                    <a:pt x="343" y="50"/>
                  </a:cubicBezTo>
                  <a:cubicBezTo>
                    <a:pt x="290" y="50"/>
                    <a:pt x="235" y="63"/>
                    <a:pt x="179" y="84"/>
                  </a:cubicBezTo>
                  <a:cubicBezTo>
                    <a:pt x="144" y="107"/>
                    <a:pt x="84" y="155"/>
                    <a:pt x="48" y="215"/>
                  </a:cubicBezTo>
                  <a:cubicBezTo>
                    <a:pt x="24" y="274"/>
                    <a:pt x="1" y="334"/>
                    <a:pt x="24" y="405"/>
                  </a:cubicBezTo>
                  <a:cubicBezTo>
                    <a:pt x="84" y="536"/>
                    <a:pt x="179" y="619"/>
                    <a:pt x="334" y="631"/>
                  </a:cubicBezTo>
                  <a:cubicBezTo>
                    <a:pt x="487" y="631"/>
                    <a:pt x="640" y="633"/>
                    <a:pt x="793" y="633"/>
                  </a:cubicBezTo>
                  <a:cubicBezTo>
                    <a:pt x="1175" y="633"/>
                    <a:pt x="1555" y="621"/>
                    <a:pt x="1929" y="536"/>
                  </a:cubicBezTo>
                  <a:cubicBezTo>
                    <a:pt x="1953" y="584"/>
                    <a:pt x="2001" y="619"/>
                    <a:pt x="2060" y="631"/>
                  </a:cubicBezTo>
                  <a:cubicBezTo>
                    <a:pt x="2108" y="631"/>
                    <a:pt x="2156" y="619"/>
                    <a:pt x="2191" y="584"/>
                  </a:cubicBezTo>
                  <a:lnTo>
                    <a:pt x="2191" y="524"/>
                  </a:lnTo>
                  <a:lnTo>
                    <a:pt x="2251" y="548"/>
                  </a:lnTo>
                  <a:cubicBezTo>
                    <a:pt x="2227" y="560"/>
                    <a:pt x="2180" y="584"/>
                    <a:pt x="2168" y="619"/>
                  </a:cubicBezTo>
                  <a:lnTo>
                    <a:pt x="2156" y="679"/>
                  </a:lnTo>
                  <a:lnTo>
                    <a:pt x="2191" y="727"/>
                  </a:lnTo>
                  <a:cubicBezTo>
                    <a:pt x="2287" y="703"/>
                    <a:pt x="2370" y="703"/>
                    <a:pt x="2465" y="703"/>
                  </a:cubicBezTo>
                  <a:cubicBezTo>
                    <a:pt x="2519" y="667"/>
                    <a:pt x="2575" y="649"/>
                    <a:pt x="2630" y="649"/>
                  </a:cubicBezTo>
                  <a:cubicBezTo>
                    <a:pt x="2686" y="649"/>
                    <a:pt x="2739" y="667"/>
                    <a:pt x="2787" y="703"/>
                  </a:cubicBezTo>
                  <a:cubicBezTo>
                    <a:pt x="2811" y="697"/>
                    <a:pt x="2831" y="694"/>
                    <a:pt x="2849" y="694"/>
                  </a:cubicBezTo>
                  <a:cubicBezTo>
                    <a:pt x="2867" y="694"/>
                    <a:pt x="2882" y="697"/>
                    <a:pt x="2894" y="703"/>
                  </a:cubicBezTo>
                  <a:cubicBezTo>
                    <a:pt x="2951" y="674"/>
                    <a:pt x="3005" y="660"/>
                    <a:pt x="3059" y="660"/>
                  </a:cubicBezTo>
                  <a:cubicBezTo>
                    <a:pt x="3118" y="660"/>
                    <a:pt x="3177" y="677"/>
                    <a:pt x="3239" y="715"/>
                  </a:cubicBezTo>
                  <a:lnTo>
                    <a:pt x="3489" y="715"/>
                  </a:lnTo>
                  <a:cubicBezTo>
                    <a:pt x="3515" y="688"/>
                    <a:pt x="3542" y="678"/>
                    <a:pt x="3568" y="678"/>
                  </a:cubicBezTo>
                  <a:cubicBezTo>
                    <a:pt x="3601" y="678"/>
                    <a:pt x="3634" y="695"/>
                    <a:pt x="3668" y="715"/>
                  </a:cubicBezTo>
                  <a:cubicBezTo>
                    <a:pt x="3715" y="715"/>
                    <a:pt x="3739" y="715"/>
                    <a:pt x="3787" y="738"/>
                  </a:cubicBezTo>
                  <a:cubicBezTo>
                    <a:pt x="3849" y="780"/>
                    <a:pt x="3902" y="799"/>
                    <a:pt x="3947" y="799"/>
                  </a:cubicBezTo>
                  <a:cubicBezTo>
                    <a:pt x="4034" y="799"/>
                    <a:pt x="4093" y="728"/>
                    <a:pt x="4132" y="596"/>
                  </a:cubicBezTo>
                  <a:cubicBezTo>
                    <a:pt x="4049" y="215"/>
                    <a:pt x="3692" y="357"/>
                    <a:pt x="3477" y="238"/>
                  </a:cubicBezTo>
                  <a:cubicBezTo>
                    <a:pt x="3413" y="227"/>
                    <a:pt x="3349" y="223"/>
                    <a:pt x="3285" y="223"/>
                  </a:cubicBezTo>
                  <a:cubicBezTo>
                    <a:pt x="3146" y="223"/>
                    <a:pt x="3008" y="242"/>
                    <a:pt x="2869" y="242"/>
                  </a:cubicBezTo>
                  <a:cubicBezTo>
                    <a:pt x="2743" y="242"/>
                    <a:pt x="2617" y="226"/>
                    <a:pt x="2489" y="167"/>
                  </a:cubicBezTo>
                  <a:cubicBezTo>
                    <a:pt x="2453" y="119"/>
                    <a:pt x="2406" y="84"/>
                    <a:pt x="2346" y="48"/>
                  </a:cubicBezTo>
                  <a:cubicBezTo>
                    <a:pt x="2251" y="24"/>
                    <a:pt x="2144" y="0"/>
                    <a:pt x="2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32"/>
            <p:cNvSpPr/>
            <p:nvPr/>
          </p:nvSpPr>
          <p:spPr>
            <a:xfrm>
              <a:off x="5777225" y="3139250"/>
              <a:ext cx="126500" cy="19625"/>
            </a:xfrm>
            <a:custGeom>
              <a:avLst/>
              <a:gdLst/>
              <a:ahLst/>
              <a:cxnLst/>
              <a:rect l="l" t="t" r="r" b="b"/>
              <a:pathLst>
                <a:path w="5060" h="785" extrusionOk="0">
                  <a:moveTo>
                    <a:pt x="475" y="0"/>
                  </a:moveTo>
                  <a:cubicBezTo>
                    <a:pt x="443" y="0"/>
                    <a:pt x="412" y="15"/>
                    <a:pt x="380" y="46"/>
                  </a:cubicBezTo>
                  <a:cubicBezTo>
                    <a:pt x="380" y="58"/>
                    <a:pt x="369" y="82"/>
                    <a:pt x="345" y="94"/>
                  </a:cubicBezTo>
                  <a:cubicBezTo>
                    <a:pt x="336" y="97"/>
                    <a:pt x="328" y="98"/>
                    <a:pt x="321" y="98"/>
                  </a:cubicBezTo>
                  <a:cubicBezTo>
                    <a:pt x="297" y="98"/>
                    <a:pt x="277" y="83"/>
                    <a:pt x="249" y="46"/>
                  </a:cubicBezTo>
                  <a:cubicBezTo>
                    <a:pt x="239" y="46"/>
                    <a:pt x="229" y="46"/>
                    <a:pt x="219" y="46"/>
                  </a:cubicBezTo>
                  <a:cubicBezTo>
                    <a:pt x="1" y="46"/>
                    <a:pt x="15" y="172"/>
                    <a:pt x="107" y="332"/>
                  </a:cubicBezTo>
                  <a:cubicBezTo>
                    <a:pt x="535" y="404"/>
                    <a:pt x="952" y="392"/>
                    <a:pt x="1381" y="439"/>
                  </a:cubicBezTo>
                  <a:cubicBezTo>
                    <a:pt x="2109" y="511"/>
                    <a:pt x="2846" y="654"/>
                    <a:pt x="3584" y="654"/>
                  </a:cubicBezTo>
                  <a:cubicBezTo>
                    <a:pt x="3703" y="654"/>
                    <a:pt x="3822" y="650"/>
                    <a:pt x="3940" y="642"/>
                  </a:cubicBezTo>
                  <a:cubicBezTo>
                    <a:pt x="4043" y="693"/>
                    <a:pt x="4153" y="700"/>
                    <a:pt x="4263" y="700"/>
                  </a:cubicBezTo>
                  <a:cubicBezTo>
                    <a:pt x="4304" y="700"/>
                    <a:pt x="4346" y="699"/>
                    <a:pt x="4387" y="699"/>
                  </a:cubicBezTo>
                  <a:cubicBezTo>
                    <a:pt x="4491" y="699"/>
                    <a:pt x="4594" y="705"/>
                    <a:pt x="4690" y="749"/>
                  </a:cubicBezTo>
                  <a:cubicBezTo>
                    <a:pt x="4786" y="761"/>
                    <a:pt x="4881" y="761"/>
                    <a:pt x="4988" y="785"/>
                  </a:cubicBezTo>
                  <a:cubicBezTo>
                    <a:pt x="5060" y="594"/>
                    <a:pt x="4952" y="499"/>
                    <a:pt x="4833" y="404"/>
                  </a:cubicBezTo>
                  <a:cubicBezTo>
                    <a:pt x="4703" y="347"/>
                    <a:pt x="4564" y="328"/>
                    <a:pt x="4425" y="328"/>
                  </a:cubicBezTo>
                  <a:cubicBezTo>
                    <a:pt x="4386" y="328"/>
                    <a:pt x="4348" y="330"/>
                    <a:pt x="4309" y="332"/>
                  </a:cubicBezTo>
                  <a:cubicBezTo>
                    <a:pt x="4206" y="340"/>
                    <a:pt x="4102" y="412"/>
                    <a:pt x="3994" y="412"/>
                  </a:cubicBezTo>
                  <a:cubicBezTo>
                    <a:pt x="3942" y="412"/>
                    <a:pt x="3888" y="395"/>
                    <a:pt x="3833" y="344"/>
                  </a:cubicBezTo>
                  <a:cubicBezTo>
                    <a:pt x="3750" y="332"/>
                    <a:pt x="3643" y="332"/>
                    <a:pt x="3559" y="332"/>
                  </a:cubicBezTo>
                  <a:cubicBezTo>
                    <a:pt x="3510" y="381"/>
                    <a:pt x="3464" y="405"/>
                    <a:pt x="3416" y="405"/>
                  </a:cubicBezTo>
                  <a:cubicBezTo>
                    <a:pt x="3372" y="405"/>
                    <a:pt x="3325" y="384"/>
                    <a:pt x="3274" y="344"/>
                  </a:cubicBezTo>
                  <a:cubicBezTo>
                    <a:pt x="2381" y="142"/>
                    <a:pt x="1476" y="154"/>
                    <a:pt x="559" y="34"/>
                  </a:cubicBezTo>
                  <a:cubicBezTo>
                    <a:pt x="531" y="12"/>
                    <a:pt x="503"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32"/>
            <p:cNvSpPr/>
            <p:nvPr/>
          </p:nvSpPr>
          <p:spPr>
            <a:xfrm>
              <a:off x="5231300" y="3042475"/>
              <a:ext cx="36925" cy="73300"/>
            </a:xfrm>
            <a:custGeom>
              <a:avLst/>
              <a:gdLst/>
              <a:ahLst/>
              <a:cxnLst/>
              <a:rect l="l" t="t" r="r" b="b"/>
              <a:pathLst>
                <a:path w="1477" h="2932" extrusionOk="0">
                  <a:moveTo>
                    <a:pt x="1210" y="1"/>
                  </a:moveTo>
                  <a:cubicBezTo>
                    <a:pt x="1112" y="1"/>
                    <a:pt x="1025" y="88"/>
                    <a:pt x="953" y="226"/>
                  </a:cubicBezTo>
                  <a:cubicBezTo>
                    <a:pt x="911" y="310"/>
                    <a:pt x="934" y="449"/>
                    <a:pt x="818" y="449"/>
                  </a:cubicBezTo>
                  <a:cubicBezTo>
                    <a:pt x="802" y="449"/>
                    <a:pt x="784" y="447"/>
                    <a:pt x="762" y="441"/>
                  </a:cubicBezTo>
                  <a:cubicBezTo>
                    <a:pt x="346" y="893"/>
                    <a:pt x="346" y="1524"/>
                    <a:pt x="119" y="2048"/>
                  </a:cubicBezTo>
                  <a:cubicBezTo>
                    <a:pt x="96" y="2155"/>
                    <a:pt x="60" y="2239"/>
                    <a:pt x="48" y="2346"/>
                  </a:cubicBezTo>
                  <a:cubicBezTo>
                    <a:pt x="12" y="2453"/>
                    <a:pt x="0" y="2536"/>
                    <a:pt x="12" y="2643"/>
                  </a:cubicBezTo>
                  <a:cubicBezTo>
                    <a:pt x="88" y="2859"/>
                    <a:pt x="160" y="2932"/>
                    <a:pt x="229" y="2932"/>
                  </a:cubicBezTo>
                  <a:cubicBezTo>
                    <a:pt x="355" y="2932"/>
                    <a:pt x="473" y="2689"/>
                    <a:pt x="596" y="2620"/>
                  </a:cubicBezTo>
                  <a:cubicBezTo>
                    <a:pt x="655" y="2584"/>
                    <a:pt x="691" y="2536"/>
                    <a:pt x="715" y="2477"/>
                  </a:cubicBezTo>
                  <a:cubicBezTo>
                    <a:pt x="715" y="2429"/>
                    <a:pt x="727" y="2381"/>
                    <a:pt x="727" y="2346"/>
                  </a:cubicBezTo>
                  <a:cubicBezTo>
                    <a:pt x="810" y="2239"/>
                    <a:pt x="810" y="2108"/>
                    <a:pt x="846" y="2000"/>
                  </a:cubicBezTo>
                  <a:cubicBezTo>
                    <a:pt x="834" y="1834"/>
                    <a:pt x="953" y="1727"/>
                    <a:pt x="1012" y="1619"/>
                  </a:cubicBezTo>
                  <a:lnTo>
                    <a:pt x="1143" y="1477"/>
                  </a:lnTo>
                  <a:cubicBezTo>
                    <a:pt x="1477" y="1227"/>
                    <a:pt x="1143" y="869"/>
                    <a:pt x="1298" y="607"/>
                  </a:cubicBezTo>
                  <a:cubicBezTo>
                    <a:pt x="1358" y="465"/>
                    <a:pt x="1405" y="322"/>
                    <a:pt x="1465" y="191"/>
                  </a:cubicBezTo>
                  <a:cubicBezTo>
                    <a:pt x="1374" y="58"/>
                    <a:pt x="1289" y="1"/>
                    <a:pt x="1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32"/>
            <p:cNvSpPr/>
            <p:nvPr/>
          </p:nvSpPr>
          <p:spPr>
            <a:xfrm>
              <a:off x="5479250" y="2963500"/>
              <a:ext cx="104800" cy="18875"/>
            </a:xfrm>
            <a:custGeom>
              <a:avLst/>
              <a:gdLst/>
              <a:ahLst/>
              <a:cxnLst/>
              <a:rect l="l" t="t" r="r" b="b"/>
              <a:pathLst>
                <a:path w="4192" h="755" extrusionOk="0">
                  <a:moveTo>
                    <a:pt x="381" y="0"/>
                  </a:moveTo>
                  <a:cubicBezTo>
                    <a:pt x="322" y="0"/>
                    <a:pt x="262" y="4"/>
                    <a:pt x="203" y="16"/>
                  </a:cubicBezTo>
                  <a:cubicBezTo>
                    <a:pt x="0" y="135"/>
                    <a:pt x="0" y="290"/>
                    <a:pt x="131" y="468"/>
                  </a:cubicBezTo>
                  <a:cubicBezTo>
                    <a:pt x="1012" y="552"/>
                    <a:pt x="1881" y="516"/>
                    <a:pt x="2739" y="754"/>
                  </a:cubicBezTo>
                  <a:cubicBezTo>
                    <a:pt x="3108" y="742"/>
                    <a:pt x="3489" y="742"/>
                    <a:pt x="3870" y="742"/>
                  </a:cubicBezTo>
                  <a:cubicBezTo>
                    <a:pt x="3870" y="718"/>
                    <a:pt x="3882" y="718"/>
                    <a:pt x="3906" y="707"/>
                  </a:cubicBezTo>
                  <a:cubicBezTo>
                    <a:pt x="3914" y="704"/>
                    <a:pt x="3923" y="702"/>
                    <a:pt x="3930" y="702"/>
                  </a:cubicBezTo>
                  <a:cubicBezTo>
                    <a:pt x="3954" y="702"/>
                    <a:pt x="3974" y="715"/>
                    <a:pt x="4001" y="742"/>
                  </a:cubicBezTo>
                  <a:lnTo>
                    <a:pt x="4144" y="742"/>
                  </a:lnTo>
                  <a:lnTo>
                    <a:pt x="4144" y="611"/>
                  </a:lnTo>
                  <a:cubicBezTo>
                    <a:pt x="4191" y="528"/>
                    <a:pt x="4191" y="468"/>
                    <a:pt x="4120" y="409"/>
                  </a:cubicBezTo>
                  <a:cubicBezTo>
                    <a:pt x="3775" y="206"/>
                    <a:pt x="3394" y="337"/>
                    <a:pt x="3036" y="230"/>
                  </a:cubicBezTo>
                  <a:cubicBezTo>
                    <a:pt x="2274" y="123"/>
                    <a:pt x="1500" y="111"/>
                    <a:pt x="738" y="16"/>
                  </a:cubicBezTo>
                  <a:cubicBezTo>
                    <a:pt x="619" y="16"/>
                    <a:pt x="500" y="0"/>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32"/>
            <p:cNvSpPr/>
            <p:nvPr/>
          </p:nvSpPr>
          <p:spPr>
            <a:xfrm>
              <a:off x="5580750" y="3170925"/>
              <a:ext cx="88125" cy="26950"/>
            </a:xfrm>
            <a:custGeom>
              <a:avLst/>
              <a:gdLst/>
              <a:ahLst/>
              <a:cxnLst/>
              <a:rect l="l" t="t" r="r" b="b"/>
              <a:pathLst>
                <a:path w="3525" h="1078" extrusionOk="0">
                  <a:moveTo>
                    <a:pt x="249" y="0"/>
                  </a:moveTo>
                  <a:cubicBezTo>
                    <a:pt x="222" y="0"/>
                    <a:pt x="195" y="2"/>
                    <a:pt x="167" y="6"/>
                  </a:cubicBezTo>
                  <a:cubicBezTo>
                    <a:pt x="48" y="53"/>
                    <a:pt x="0" y="137"/>
                    <a:pt x="12" y="256"/>
                  </a:cubicBezTo>
                  <a:cubicBezTo>
                    <a:pt x="72" y="446"/>
                    <a:pt x="238" y="541"/>
                    <a:pt x="405" y="613"/>
                  </a:cubicBezTo>
                  <a:cubicBezTo>
                    <a:pt x="786" y="792"/>
                    <a:pt x="1203" y="792"/>
                    <a:pt x="1596" y="922"/>
                  </a:cubicBezTo>
                  <a:cubicBezTo>
                    <a:pt x="1886" y="922"/>
                    <a:pt x="2187" y="1078"/>
                    <a:pt x="2485" y="1078"/>
                  </a:cubicBezTo>
                  <a:cubicBezTo>
                    <a:pt x="2638" y="1078"/>
                    <a:pt x="2791" y="1036"/>
                    <a:pt x="2941" y="911"/>
                  </a:cubicBezTo>
                  <a:cubicBezTo>
                    <a:pt x="3084" y="708"/>
                    <a:pt x="3405" y="887"/>
                    <a:pt x="3525" y="649"/>
                  </a:cubicBezTo>
                  <a:cubicBezTo>
                    <a:pt x="3179" y="530"/>
                    <a:pt x="2786" y="530"/>
                    <a:pt x="2501" y="196"/>
                  </a:cubicBezTo>
                  <a:cubicBezTo>
                    <a:pt x="2340" y="86"/>
                    <a:pt x="2168" y="49"/>
                    <a:pt x="1992" y="49"/>
                  </a:cubicBezTo>
                  <a:cubicBezTo>
                    <a:pt x="1920" y="49"/>
                    <a:pt x="1847" y="55"/>
                    <a:pt x="1774" y="65"/>
                  </a:cubicBezTo>
                  <a:cubicBezTo>
                    <a:pt x="1621" y="172"/>
                    <a:pt x="1462" y="210"/>
                    <a:pt x="1300" y="210"/>
                  </a:cubicBezTo>
                  <a:cubicBezTo>
                    <a:pt x="1085" y="210"/>
                    <a:pt x="866" y="143"/>
                    <a:pt x="655" y="89"/>
                  </a:cubicBezTo>
                  <a:cubicBezTo>
                    <a:pt x="515" y="49"/>
                    <a:pt x="391" y="0"/>
                    <a:pt x="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32"/>
            <p:cNvSpPr/>
            <p:nvPr/>
          </p:nvSpPr>
          <p:spPr>
            <a:xfrm>
              <a:off x="5712900" y="3129075"/>
              <a:ext cx="70875" cy="17600"/>
            </a:xfrm>
            <a:custGeom>
              <a:avLst/>
              <a:gdLst/>
              <a:ahLst/>
              <a:cxnLst/>
              <a:rect l="l" t="t" r="r" b="b"/>
              <a:pathLst>
                <a:path w="2835" h="704" extrusionOk="0">
                  <a:moveTo>
                    <a:pt x="203" y="1"/>
                  </a:moveTo>
                  <a:cubicBezTo>
                    <a:pt x="120" y="1"/>
                    <a:pt x="13" y="25"/>
                    <a:pt x="13" y="144"/>
                  </a:cubicBezTo>
                  <a:cubicBezTo>
                    <a:pt x="1" y="215"/>
                    <a:pt x="36" y="275"/>
                    <a:pt x="120" y="310"/>
                  </a:cubicBezTo>
                  <a:cubicBezTo>
                    <a:pt x="275" y="346"/>
                    <a:pt x="429" y="406"/>
                    <a:pt x="596" y="441"/>
                  </a:cubicBezTo>
                  <a:lnTo>
                    <a:pt x="2691" y="703"/>
                  </a:lnTo>
                  <a:cubicBezTo>
                    <a:pt x="2691" y="596"/>
                    <a:pt x="2739" y="489"/>
                    <a:pt x="2834" y="430"/>
                  </a:cubicBezTo>
                  <a:cubicBezTo>
                    <a:pt x="2751" y="334"/>
                    <a:pt x="2644" y="310"/>
                    <a:pt x="2525" y="299"/>
                  </a:cubicBezTo>
                  <a:cubicBezTo>
                    <a:pt x="1882" y="275"/>
                    <a:pt x="1263" y="168"/>
                    <a:pt x="632" y="37"/>
                  </a:cubicBezTo>
                  <a:cubicBezTo>
                    <a:pt x="489" y="13"/>
                    <a:pt x="358"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32"/>
            <p:cNvSpPr/>
            <p:nvPr/>
          </p:nvSpPr>
          <p:spPr>
            <a:xfrm>
              <a:off x="5606950" y="3188500"/>
              <a:ext cx="91400" cy="23375"/>
            </a:xfrm>
            <a:custGeom>
              <a:avLst/>
              <a:gdLst/>
              <a:ahLst/>
              <a:cxnLst/>
              <a:rect l="l" t="t" r="r" b="b"/>
              <a:pathLst>
                <a:path w="3656" h="935" extrusionOk="0">
                  <a:moveTo>
                    <a:pt x="247" y="1"/>
                  </a:moveTo>
                  <a:cubicBezTo>
                    <a:pt x="160" y="1"/>
                    <a:pt x="76" y="31"/>
                    <a:pt x="0" y="136"/>
                  </a:cubicBezTo>
                  <a:cubicBezTo>
                    <a:pt x="48" y="350"/>
                    <a:pt x="226" y="458"/>
                    <a:pt x="405" y="493"/>
                  </a:cubicBezTo>
                  <a:cubicBezTo>
                    <a:pt x="1199" y="645"/>
                    <a:pt x="1970" y="934"/>
                    <a:pt x="2785" y="934"/>
                  </a:cubicBezTo>
                  <a:cubicBezTo>
                    <a:pt x="2801" y="934"/>
                    <a:pt x="2817" y="934"/>
                    <a:pt x="2834" y="934"/>
                  </a:cubicBezTo>
                  <a:cubicBezTo>
                    <a:pt x="2905" y="922"/>
                    <a:pt x="2977" y="910"/>
                    <a:pt x="3048" y="886"/>
                  </a:cubicBezTo>
                  <a:cubicBezTo>
                    <a:pt x="3119" y="874"/>
                    <a:pt x="3179" y="862"/>
                    <a:pt x="3239" y="827"/>
                  </a:cubicBezTo>
                  <a:cubicBezTo>
                    <a:pt x="3358" y="791"/>
                    <a:pt x="3489" y="767"/>
                    <a:pt x="3596" y="696"/>
                  </a:cubicBezTo>
                  <a:cubicBezTo>
                    <a:pt x="3608" y="672"/>
                    <a:pt x="3643" y="648"/>
                    <a:pt x="3655" y="624"/>
                  </a:cubicBezTo>
                  <a:cubicBezTo>
                    <a:pt x="3499" y="515"/>
                    <a:pt x="3331" y="492"/>
                    <a:pt x="3160" y="492"/>
                  </a:cubicBezTo>
                  <a:cubicBezTo>
                    <a:pt x="3032" y="492"/>
                    <a:pt x="2902" y="505"/>
                    <a:pt x="2774" y="505"/>
                  </a:cubicBezTo>
                  <a:cubicBezTo>
                    <a:pt x="2774" y="517"/>
                    <a:pt x="2762" y="529"/>
                    <a:pt x="2715" y="553"/>
                  </a:cubicBezTo>
                  <a:cubicBezTo>
                    <a:pt x="2667" y="553"/>
                    <a:pt x="2655" y="553"/>
                    <a:pt x="2643" y="529"/>
                  </a:cubicBezTo>
                  <a:cubicBezTo>
                    <a:pt x="2643" y="529"/>
                    <a:pt x="2655" y="517"/>
                    <a:pt x="2667" y="470"/>
                  </a:cubicBezTo>
                  <a:cubicBezTo>
                    <a:pt x="2453" y="279"/>
                    <a:pt x="2131" y="386"/>
                    <a:pt x="1917" y="208"/>
                  </a:cubicBezTo>
                  <a:cubicBezTo>
                    <a:pt x="1866" y="214"/>
                    <a:pt x="1815" y="217"/>
                    <a:pt x="1765" y="217"/>
                  </a:cubicBezTo>
                  <a:cubicBezTo>
                    <a:pt x="1377" y="217"/>
                    <a:pt x="1009" y="49"/>
                    <a:pt x="619" y="49"/>
                  </a:cubicBezTo>
                  <a:cubicBezTo>
                    <a:pt x="588" y="49"/>
                    <a:pt x="556" y="50"/>
                    <a:pt x="524" y="53"/>
                  </a:cubicBezTo>
                  <a:cubicBezTo>
                    <a:pt x="433" y="35"/>
                    <a:pt x="338"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32"/>
            <p:cNvSpPr/>
            <p:nvPr/>
          </p:nvSpPr>
          <p:spPr>
            <a:xfrm>
              <a:off x="5360050" y="2982025"/>
              <a:ext cx="104925" cy="13175"/>
            </a:xfrm>
            <a:custGeom>
              <a:avLst/>
              <a:gdLst/>
              <a:ahLst/>
              <a:cxnLst/>
              <a:rect l="l" t="t" r="r" b="b"/>
              <a:pathLst>
                <a:path w="4197" h="527" extrusionOk="0">
                  <a:moveTo>
                    <a:pt x="1137" y="1"/>
                  </a:moveTo>
                  <a:cubicBezTo>
                    <a:pt x="765" y="1"/>
                    <a:pt x="392" y="14"/>
                    <a:pt x="18" y="25"/>
                  </a:cubicBezTo>
                  <a:cubicBezTo>
                    <a:pt x="1" y="195"/>
                    <a:pt x="72" y="225"/>
                    <a:pt x="164" y="225"/>
                  </a:cubicBezTo>
                  <a:cubicBezTo>
                    <a:pt x="214" y="225"/>
                    <a:pt x="269" y="216"/>
                    <a:pt x="320" y="216"/>
                  </a:cubicBezTo>
                  <a:cubicBezTo>
                    <a:pt x="372" y="216"/>
                    <a:pt x="418" y="225"/>
                    <a:pt x="446" y="263"/>
                  </a:cubicBezTo>
                  <a:cubicBezTo>
                    <a:pt x="673" y="299"/>
                    <a:pt x="893" y="314"/>
                    <a:pt x="1110" y="314"/>
                  </a:cubicBezTo>
                  <a:cubicBezTo>
                    <a:pt x="1327" y="314"/>
                    <a:pt x="1542" y="299"/>
                    <a:pt x="1756" y="275"/>
                  </a:cubicBezTo>
                  <a:cubicBezTo>
                    <a:pt x="1829" y="230"/>
                    <a:pt x="1899" y="206"/>
                    <a:pt x="1967" y="206"/>
                  </a:cubicBezTo>
                  <a:cubicBezTo>
                    <a:pt x="2043" y="206"/>
                    <a:pt x="2115" y="236"/>
                    <a:pt x="2185" y="299"/>
                  </a:cubicBezTo>
                  <a:cubicBezTo>
                    <a:pt x="2578" y="323"/>
                    <a:pt x="2947" y="370"/>
                    <a:pt x="3340" y="406"/>
                  </a:cubicBezTo>
                  <a:cubicBezTo>
                    <a:pt x="3479" y="479"/>
                    <a:pt x="3618" y="527"/>
                    <a:pt x="3755" y="527"/>
                  </a:cubicBezTo>
                  <a:cubicBezTo>
                    <a:pt x="3889" y="527"/>
                    <a:pt x="4020" y="482"/>
                    <a:pt x="4149" y="370"/>
                  </a:cubicBezTo>
                  <a:cubicBezTo>
                    <a:pt x="4197" y="311"/>
                    <a:pt x="4197" y="239"/>
                    <a:pt x="4173" y="168"/>
                  </a:cubicBezTo>
                  <a:lnTo>
                    <a:pt x="4185" y="168"/>
                  </a:lnTo>
                  <a:cubicBezTo>
                    <a:pt x="4023" y="89"/>
                    <a:pt x="3853" y="69"/>
                    <a:pt x="3682" y="69"/>
                  </a:cubicBezTo>
                  <a:cubicBezTo>
                    <a:pt x="3516" y="69"/>
                    <a:pt x="3348" y="88"/>
                    <a:pt x="3183" y="88"/>
                  </a:cubicBezTo>
                  <a:cubicBezTo>
                    <a:pt x="3033" y="88"/>
                    <a:pt x="2885" y="72"/>
                    <a:pt x="2744" y="13"/>
                  </a:cubicBezTo>
                  <a:lnTo>
                    <a:pt x="2744" y="25"/>
                  </a:lnTo>
                  <a:cubicBezTo>
                    <a:pt x="2667" y="54"/>
                    <a:pt x="2597" y="91"/>
                    <a:pt x="2523" y="91"/>
                  </a:cubicBezTo>
                  <a:cubicBezTo>
                    <a:pt x="2506" y="91"/>
                    <a:pt x="2488" y="89"/>
                    <a:pt x="2470" y="85"/>
                  </a:cubicBezTo>
                  <a:cubicBezTo>
                    <a:pt x="2024" y="20"/>
                    <a:pt x="1580" y="1"/>
                    <a:pt x="1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32"/>
            <p:cNvSpPr/>
            <p:nvPr/>
          </p:nvSpPr>
          <p:spPr>
            <a:xfrm>
              <a:off x="5404825" y="3102675"/>
              <a:ext cx="83675" cy="16025"/>
            </a:xfrm>
            <a:custGeom>
              <a:avLst/>
              <a:gdLst/>
              <a:ahLst/>
              <a:cxnLst/>
              <a:rect l="l" t="t" r="r" b="b"/>
              <a:pathLst>
                <a:path w="3347" h="641" extrusionOk="0">
                  <a:moveTo>
                    <a:pt x="2844" y="1"/>
                  </a:moveTo>
                  <a:cubicBezTo>
                    <a:pt x="2572" y="1"/>
                    <a:pt x="2312" y="79"/>
                    <a:pt x="2043" y="79"/>
                  </a:cubicBezTo>
                  <a:cubicBezTo>
                    <a:pt x="1966" y="79"/>
                    <a:pt x="1889" y="73"/>
                    <a:pt x="1810" y="57"/>
                  </a:cubicBezTo>
                  <a:cubicBezTo>
                    <a:pt x="1287" y="57"/>
                    <a:pt x="775" y="69"/>
                    <a:pt x="251" y="69"/>
                  </a:cubicBezTo>
                  <a:cubicBezTo>
                    <a:pt x="179" y="116"/>
                    <a:pt x="96" y="140"/>
                    <a:pt x="25" y="200"/>
                  </a:cubicBezTo>
                  <a:cubicBezTo>
                    <a:pt x="13" y="247"/>
                    <a:pt x="1" y="307"/>
                    <a:pt x="1" y="366"/>
                  </a:cubicBezTo>
                  <a:cubicBezTo>
                    <a:pt x="13" y="426"/>
                    <a:pt x="36" y="485"/>
                    <a:pt x="72" y="533"/>
                  </a:cubicBezTo>
                  <a:cubicBezTo>
                    <a:pt x="132" y="569"/>
                    <a:pt x="179" y="593"/>
                    <a:pt x="239" y="604"/>
                  </a:cubicBezTo>
                  <a:cubicBezTo>
                    <a:pt x="259" y="606"/>
                    <a:pt x="279" y="607"/>
                    <a:pt x="298" y="607"/>
                  </a:cubicBezTo>
                  <a:cubicBezTo>
                    <a:pt x="397" y="607"/>
                    <a:pt x="493" y="583"/>
                    <a:pt x="572" y="533"/>
                  </a:cubicBezTo>
                  <a:cubicBezTo>
                    <a:pt x="711" y="468"/>
                    <a:pt x="845" y="442"/>
                    <a:pt x="977" y="442"/>
                  </a:cubicBezTo>
                  <a:cubicBezTo>
                    <a:pt x="1231" y="442"/>
                    <a:pt x="1476" y="538"/>
                    <a:pt x="1727" y="640"/>
                  </a:cubicBezTo>
                  <a:cubicBezTo>
                    <a:pt x="2215" y="604"/>
                    <a:pt x="2715" y="557"/>
                    <a:pt x="3215" y="557"/>
                  </a:cubicBezTo>
                  <a:cubicBezTo>
                    <a:pt x="3311" y="485"/>
                    <a:pt x="3346" y="378"/>
                    <a:pt x="3346" y="259"/>
                  </a:cubicBezTo>
                  <a:cubicBezTo>
                    <a:pt x="3299" y="57"/>
                    <a:pt x="3180" y="21"/>
                    <a:pt x="2989" y="9"/>
                  </a:cubicBezTo>
                  <a:cubicBezTo>
                    <a:pt x="2940" y="3"/>
                    <a:pt x="2892" y="1"/>
                    <a:pt x="28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32"/>
            <p:cNvSpPr/>
            <p:nvPr/>
          </p:nvSpPr>
          <p:spPr>
            <a:xfrm>
              <a:off x="5359300" y="3068425"/>
              <a:ext cx="53900" cy="25750"/>
            </a:xfrm>
            <a:custGeom>
              <a:avLst/>
              <a:gdLst/>
              <a:ahLst/>
              <a:cxnLst/>
              <a:rect l="l" t="t" r="r" b="b"/>
              <a:pathLst>
                <a:path w="2156" h="1030" extrusionOk="0">
                  <a:moveTo>
                    <a:pt x="750" y="1"/>
                  </a:moveTo>
                  <a:cubicBezTo>
                    <a:pt x="651" y="1"/>
                    <a:pt x="548" y="22"/>
                    <a:pt x="452" y="22"/>
                  </a:cubicBezTo>
                  <a:cubicBezTo>
                    <a:pt x="393" y="236"/>
                    <a:pt x="131" y="260"/>
                    <a:pt x="12" y="415"/>
                  </a:cubicBezTo>
                  <a:cubicBezTo>
                    <a:pt x="0" y="474"/>
                    <a:pt x="0" y="546"/>
                    <a:pt x="12" y="605"/>
                  </a:cubicBezTo>
                  <a:cubicBezTo>
                    <a:pt x="177" y="876"/>
                    <a:pt x="353" y="1029"/>
                    <a:pt x="546" y="1029"/>
                  </a:cubicBezTo>
                  <a:cubicBezTo>
                    <a:pt x="701" y="1029"/>
                    <a:pt x="867" y="930"/>
                    <a:pt x="1048" y="712"/>
                  </a:cubicBezTo>
                  <a:cubicBezTo>
                    <a:pt x="1120" y="576"/>
                    <a:pt x="1207" y="461"/>
                    <a:pt x="1344" y="461"/>
                  </a:cubicBezTo>
                  <a:cubicBezTo>
                    <a:pt x="1386" y="461"/>
                    <a:pt x="1434" y="473"/>
                    <a:pt x="1488" y="498"/>
                  </a:cubicBezTo>
                  <a:cubicBezTo>
                    <a:pt x="1563" y="535"/>
                    <a:pt x="1635" y="552"/>
                    <a:pt x="1706" y="552"/>
                  </a:cubicBezTo>
                  <a:cubicBezTo>
                    <a:pt x="1861" y="552"/>
                    <a:pt x="2008" y="473"/>
                    <a:pt x="2155" y="367"/>
                  </a:cubicBezTo>
                  <a:cubicBezTo>
                    <a:pt x="1917" y="248"/>
                    <a:pt x="1667" y="284"/>
                    <a:pt x="1488" y="105"/>
                  </a:cubicBezTo>
                  <a:cubicBezTo>
                    <a:pt x="1439" y="52"/>
                    <a:pt x="1388" y="32"/>
                    <a:pt x="1337" y="32"/>
                  </a:cubicBezTo>
                  <a:cubicBezTo>
                    <a:pt x="1240" y="32"/>
                    <a:pt x="1141" y="102"/>
                    <a:pt x="1048" y="141"/>
                  </a:cubicBezTo>
                  <a:cubicBezTo>
                    <a:pt x="966" y="27"/>
                    <a:pt x="861" y="1"/>
                    <a:pt x="7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32"/>
            <p:cNvSpPr/>
            <p:nvPr/>
          </p:nvSpPr>
          <p:spPr>
            <a:xfrm>
              <a:off x="5981100" y="3156550"/>
              <a:ext cx="93475" cy="16325"/>
            </a:xfrm>
            <a:custGeom>
              <a:avLst/>
              <a:gdLst/>
              <a:ahLst/>
              <a:cxnLst/>
              <a:rect l="l" t="t" r="r" b="b"/>
              <a:pathLst>
                <a:path w="3739" h="653" extrusionOk="0">
                  <a:moveTo>
                    <a:pt x="372" y="0"/>
                  </a:moveTo>
                  <a:cubicBezTo>
                    <a:pt x="307" y="0"/>
                    <a:pt x="238" y="21"/>
                    <a:pt x="167" y="33"/>
                  </a:cubicBezTo>
                  <a:cubicBezTo>
                    <a:pt x="0" y="343"/>
                    <a:pt x="381" y="235"/>
                    <a:pt x="429" y="390"/>
                  </a:cubicBezTo>
                  <a:cubicBezTo>
                    <a:pt x="619" y="545"/>
                    <a:pt x="881" y="485"/>
                    <a:pt x="1096" y="509"/>
                  </a:cubicBezTo>
                  <a:cubicBezTo>
                    <a:pt x="1243" y="521"/>
                    <a:pt x="1391" y="524"/>
                    <a:pt x="1539" y="524"/>
                  </a:cubicBezTo>
                  <a:cubicBezTo>
                    <a:pt x="1794" y="524"/>
                    <a:pt x="2050" y="514"/>
                    <a:pt x="2306" y="514"/>
                  </a:cubicBezTo>
                  <a:cubicBezTo>
                    <a:pt x="2686" y="514"/>
                    <a:pt x="3066" y="537"/>
                    <a:pt x="3441" y="652"/>
                  </a:cubicBezTo>
                  <a:cubicBezTo>
                    <a:pt x="3620" y="605"/>
                    <a:pt x="3739" y="545"/>
                    <a:pt x="3524" y="402"/>
                  </a:cubicBezTo>
                  <a:cubicBezTo>
                    <a:pt x="3382" y="295"/>
                    <a:pt x="3120" y="402"/>
                    <a:pt x="3001" y="212"/>
                  </a:cubicBezTo>
                  <a:lnTo>
                    <a:pt x="1238" y="212"/>
                  </a:lnTo>
                  <a:cubicBezTo>
                    <a:pt x="1210" y="209"/>
                    <a:pt x="1180" y="207"/>
                    <a:pt x="1151" y="207"/>
                  </a:cubicBezTo>
                  <a:cubicBezTo>
                    <a:pt x="1074" y="207"/>
                    <a:pt x="995" y="215"/>
                    <a:pt x="918" y="215"/>
                  </a:cubicBezTo>
                  <a:cubicBezTo>
                    <a:pt x="792" y="215"/>
                    <a:pt x="669" y="195"/>
                    <a:pt x="560" y="93"/>
                  </a:cubicBezTo>
                  <a:cubicBezTo>
                    <a:pt x="500" y="21"/>
                    <a:pt x="438" y="0"/>
                    <a:pt x="3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32"/>
            <p:cNvSpPr/>
            <p:nvPr/>
          </p:nvSpPr>
          <p:spPr>
            <a:xfrm>
              <a:off x="5660225" y="3090400"/>
              <a:ext cx="91400" cy="16350"/>
            </a:xfrm>
            <a:custGeom>
              <a:avLst/>
              <a:gdLst/>
              <a:ahLst/>
              <a:cxnLst/>
              <a:rect l="l" t="t" r="r" b="b"/>
              <a:pathLst>
                <a:path w="3656" h="654" extrusionOk="0">
                  <a:moveTo>
                    <a:pt x="643" y="0"/>
                  </a:moveTo>
                  <a:cubicBezTo>
                    <a:pt x="596" y="12"/>
                    <a:pt x="536" y="12"/>
                    <a:pt x="500" y="12"/>
                  </a:cubicBezTo>
                  <a:cubicBezTo>
                    <a:pt x="381" y="83"/>
                    <a:pt x="262" y="60"/>
                    <a:pt x="119" y="72"/>
                  </a:cubicBezTo>
                  <a:cubicBezTo>
                    <a:pt x="60" y="83"/>
                    <a:pt x="24" y="131"/>
                    <a:pt x="0" y="191"/>
                  </a:cubicBezTo>
                  <a:cubicBezTo>
                    <a:pt x="36" y="214"/>
                    <a:pt x="48" y="238"/>
                    <a:pt x="60" y="262"/>
                  </a:cubicBezTo>
                  <a:cubicBezTo>
                    <a:pt x="298" y="274"/>
                    <a:pt x="524" y="274"/>
                    <a:pt x="750" y="298"/>
                  </a:cubicBezTo>
                  <a:cubicBezTo>
                    <a:pt x="881" y="381"/>
                    <a:pt x="1072" y="298"/>
                    <a:pt x="1215" y="393"/>
                  </a:cubicBezTo>
                  <a:cubicBezTo>
                    <a:pt x="1822" y="476"/>
                    <a:pt x="2429" y="536"/>
                    <a:pt x="3036" y="595"/>
                  </a:cubicBezTo>
                  <a:cubicBezTo>
                    <a:pt x="3154" y="595"/>
                    <a:pt x="3289" y="654"/>
                    <a:pt x="3405" y="654"/>
                  </a:cubicBezTo>
                  <a:cubicBezTo>
                    <a:pt x="3512" y="654"/>
                    <a:pt x="3604" y="605"/>
                    <a:pt x="3655" y="417"/>
                  </a:cubicBezTo>
                  <a:cubicBezTo>
                    <a:pt x="2883" y="229"/>
                    <a:pt x="2111" y="93"/>
                    <a:pt x="1310" y="93"/>
                  </a:cubicBezTo>
                  <a:cubicBezTo>
                    <a:pt x="1246" y="93"/>
                    <a:pt x="1183" y="94"/>
                    <a:pt x="1119" y="95"/>
                  </a:cubicBezTo>
                  <a:cubicBezTo>
                    <a:pt x="977" y="24"/>
                    <a:pt x="798" y="95"/>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32"/>
            <p:cNvSpPr/>
            <p:nvPr/>
          </p:nvSpPr>
          <p:spPr>
            <a:xfrm>
              <a:off x="5327725" y="3082950"/>
              <a:ext cx="75650" cy="17575"/>
            </a:xfrm>
            <a:custGeom>
              <a:avLst/>
              <a:gdLst/>
              <a:ahLst/>
              <a:cxnLst/>
              <a:rect l="l" t="t" r="r" b="b"/>
              <a:pathLst>
                <a:path w="3026" h="703" extrusionOk="0">
                  <a:moveTo>
                    <a:pt x="1311" y="0"/>
                  </a:moveTo>
                  <a:cubicBezTo>
                    <a:pt x="1275" y="0"/>
                    <a:pt x="1263" y="0"/>
                    <a:pt x="1204" y="12"/>
                  </a:cubicBezTo>
                  <a:cubicBezTo>
                    <a:pt x="1156" y="24"/>
                    <a:pt x="1132" y="48"/>
                    <a:pt x="1084" y="84"/>
                  </a:cubicBezTo>
                  <a:cubicBezTo>
                    <a:pt x="1061" y="108"/>
                    <a:pt x="1013" y="143"/>
                    <a:pt x="977" y="167"/>
                  </a:cubicBezTo>
                  <a:cubicBezTo>
                    <a:pt x="960" y="178"/>
                    <a:pt x="946" y="183"/>
                    <a:pt x="936" y="183"/>
                  </a:cubicBezTo>
                  <a:cubicBezTo>
                    <a:pt x="888" y="183"/>
                    <a:pt x="897" y="94"/>
                    <a:pt x="858" y="84"/>
                  </a:cubicBezTo>
                  <a:cubicBezTo>
                    <a:pt x="823" y="60"/>
                    <a:pt x="775" y="36"/>
                    <a:pt x="715" y="24"/>
                  </a:cubicBezTo>
                  <a:cubicBezTo>
                    <a:pt x="692" y="22"/>
                    <a:pt x="670" y="21"/>
                    <a:pt x="648" y="21"/>
                  </a:cubicBezTo>
                  <a:cubicBezTo>
                    <a:pt x="556" y="21"/>
                    <a:pt x="473" y="45"/>
                    <a:pt x="406" y="131"/>
                  </a:cubicBezTo>
                  <a:cubicBezTo>
                    <a:pt x="499" y="283"/>
                    <a:pt x="481" y="318"/>
                    <a:pt x="429" y="318"/>
                  </a:cubicBezTo>
                  <a:cubicBezTo>
                    <a:pt x="385" y="318"/>
                    <a:pt x="316" y="293"/>
                    <a:pt x="269" y="293"/>
                  </a:cubicBezTo>
                  <a:cubicBezTo>
                    <a:pt x="258" y="293"/>
                    <a:pt x="247" y="295"/>
                    <a:pt x="239" y="298"/>
                  </a:cubicBezTo>
                  <a:cubicBezTo>
                    <a:pt x="144" y="310"/>
                    <a:pt x="61" y="334"/>
                    <a:pt x="1" y="429"/>
                  </a:cubicBezTo>
                  <a:cubicBezTo>
                    <a:pt x="121" y="549"/>
                    <a:pt x="251" y="575"/>
                    <a:pt x="383" y="575"/>
                  </a:cubicBezTo>
                  <a:cubicBezTo>
                    <a:pt x="487" y="575"/>
                    <a:pt x="593" y="559"/>
                    <a:pt x="697" y="559"/>
                  </a:cubicBezTo>
                  <a:cubicBezTo>
                    <a:pt x="711" y="559"/>
                    <a:pt x="725" y="559"/>
                    <a:pt x="739" y="560"/>
                  </a:cubicBezTo>
                  <a:cubicBezTo>
                    <a:pt x="844" y="565"/>
                    <a:pt x="949" y="567"/>
                    <a:pt x="1054" y="567"/>
                  </a:cubicBezTo>
                  <a:cubicBezTo>
                    <a:pt x="1320" y="567"/>
                    <a:pt x="1586" y="556"/>
                    <a:pt x="1851" y="556"/>
                  </a:cubicBezTo>
                  <a:cubicBezTo>
                    <a:pt x="2246" y="556"/>
                    <a:pt x="2639" y="580"/>
                    <a:pt x="3025" y="703"/>
                  </a:cubicBezTo>
                  <a:lnTo>
                    <a:pt x="3025" y="429"/>
                  </a:lnTo>
                  <a:cubicBezTo>
                    <a:pt x="2943" y="311"/>
                    <a:pt x="2826" y="297"/>
                    <a:pt x="2702" y="297"/>
                  </a:cubicBezTo>
                  <a:cubicBezTo>
                    <a:pt x="2663" y="297"/>
                    <a:pt x="2624" y="298"/>
                    <a:pt x="2585" y="298"/>
                  </a:cubicBezTo>
                  <a:cubicBezTo>
                    <a:pt x="2549" y="298"/>
                    <a:pt x="2501" y="274"/>
                    <a:pt x="2454" y="274"/>
                  </a:cubicBezTo>
                  <a:cubicBezTo>
                    <a:pt x="2394" y="239"/>
                    <a:pt x="2347" y="191"/>
                    <a:pt x="2311" y="143"/>
                  </a:cubicBezTo>
                  <a:cubicBezTo>
                    <a:pt x="2150" y="234"/>
                    <a:pt x="1999" y="282"/>
                    <a:pt x="1856" y="282"/>
                  </a:cubicBezTo>
                  <a:cubicBezTo>
                    <a:pt x="1662" y="282"/>
                    <a:pt x="1482" y="193"/>
                    <a:pt x="1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32"/>
            <p:cNvSpPr/>
            <p:nvPr/>
          </p:nvSpPr>
          <p:spPr>
            <a:xfrm>
              <a:off x="5338750" y="3000475"/>
              <a:ext cx="72050" cy="19350"/>
            </a:xfrm>
            <a:custGeom>
              <a:avLst/>
              <a:gdLst/>
              <a:ahLst/>
              <a:cxnLst/>
              <a:rect l="l" t="t" r="r" b="b"/>
              <a:pathLst>
                <a:path w="2882" h="774" extrusionOk="0">
                  <a:moveTo>
                    <a:pt x="515" y="0"/>
                  </a:moveTo>
                  <a:cubicBezTo>
                    <a:pt x="345" y="0"/>
                    <a:pt x="174" y="11"/>
                    <a:pt x="1" y="37"/>
                  </a:cubicBezTo>
                  <a:cubicBezTo>
                    <a:pt x="91" y="232"/>
                    <a:pt x="206" y="287"/>
                    <a:pt x="331" y="287"/>
                  </a:cubicBezTo>
                  <a:cubicBezTo>
                    <a:pt x="489" y="287"/>
                    <a:pt x="662" y="201"/>
                    <a:pt x="822" y="201"/>
                  </a:cubicBezTo>
                  <a:cubicBezTo>
                    <a:pt x="838" y="201"/>
                    <a:pt x="854" y="202"/>
                    <a:pt x="870" y="204"/>
                  </a:cubicBezTo>
                  <a:cubicBezTo>
                    <a:pt x="739" y="228"/>
                    <a:pt x="572" y="180"/>
                    <a:pt x="560" y="394"/>
                  </a:cubicBezTo>
                  <a:cubicBezTo>
                    <a:pt x="703" y="621"/>
                    <a:pt x="953" y="573"/>
                    <a:pt x="1167" y="632"/>
                  </a:cubicBezTo>
                  <a:cubicBezTo>
                    <a:pt x="1227" y="644"/>
                    <a:pt x="1286" y="644"/>
                    <a:pt x="1346" y="644"/>
                  </a:cubicBezTo>
                  <a:cubicBezTo>
                    <a:pt x="1405" y="638"/>
                    <a:pt x="1462" y="635"/>
                    <a:pt x="1519" y="635"/>
                  </a:cubicBezTo>
                  <a:cubicBezTo>
                    <a:pt x="1575" y="635"/>
                    <a:pt x="1632" y="638"/>
                    <a:pt x="1691" y="644"/>
                  </a:cubicBezTo>
                  <a:cubicBezTo>
                    <a:pt x="1703" y="644"/>
                    <a:pt x="1727" y="656"/>
                    <a:pt x="1763" y="656"/>
                  </a:cubicBezTo>
                  <a:cubicBezTo>
                    <a:pt x="1810" y="680"/>
                    <a:pt x="1870" y="692"/>
                    <a:pt x="1929" y="692"/>
                  </a:cubicBezTo>
                  <a:cubicBezTo>
                    <a:pt x="2013" y="704"/>
                    <a:pt x="2108" y="704"/>
                    <a:pt x="2191" y="740"/>
                  </a:cubicBezTo>
                  <a:cubicBezTo>
                    <a:pt x="2298" y="750"/>
                    <a:pt x="2409" y="773"/>
                    <a:pt x="2515" y="773"/>
                  </a:cubicBezTo>
                  <a:cubicBezTo>
                    <a:pt x="2656" y="773"/>
                    <a:pt x="2786" y="731"/>
                    <a:pt x="2882" y="561"/>
                  </a:cubicBezTo>
                  <a:cubicBezTo>
                    <a:pt x="2798" y="430"/>
                    <a:pt x="2715" y="335"/>
                    <a:pt x="2560" y="299"/>
                  </a:cubicBezTo>
                  <a:cubicBezTo>
                    <a:pt x="1881" y="184"/>
                    <a:pt x="1210" y="0"/>
                    <a:pt x="5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32"/>
            <p:cNvSpPr/>
            <p:nvPr/>
          </p:nvSpPr>
          <p:spPr>
            <a:xfrm>
              <a:off x="5892100" y="3207400"/>
              <a:ext cx="59850" cy="18450"/>
            </a:xfrm>
            <a:custGeom>
              <a:avLst/>
              <a:gdLst/>
              <a:ahLst/>
              <a:cxnLst/>
              <a:rect l="l" t="t" r="r" b="b"/>
              <a:pathLst>
                <a:path w="2394" h="738" extrusionOk="0">
                  <a:moveTo>
                    <a:pt x="378" y="1"/>
                  </a:moveTo>
                  <a:cubicBezTo>
                    <a:pt x="287" y="1"/>
                    <a:pt x="197" y="13"/>
                    <a:pt x="107" y="35"/>
                  </a:cubicBezTo>
                  <a:cubicBezTo>
                    <a:pt x="0" y="321"/>
                    <a:pt x="250" y="345"/>
                    <a:pt x="393" y="452"/>
                  </a:cubicBezTo>
                  <a:cubicBezTo>
                    <a:pt x="953" y="618"/>
                    <a:pt x="1536" y="654"/>
                    <a:pt x="2120" y="737"/>
                  </a:cubicBezTo>
                  <a:cubicBezTo>
                    <a:pt x="2120" y="559"/>
                    <a:pt x="2215" y="464"/>
                    <a:pt x="2393" y="464"/>
                  </a:cubicBezTo>
                  <a:cubicBezTo>
                    <a:pt x="2012" y="261"/>
                    <a:pt x="1584" y="214"/>
                    <a:pt x="1143" y="154"/>
                  </a:cubicBezTo>
                  <a:cubicBezTo>
                    <a:pt x="1000" y="59"/>
                    <a:pt x="822" y="142"/>
                    <a:pt x="691" y="47"/>
                  </a:cubicBezTo>
                  <a:cubicBezTo>
                    <a:pt x="584" y="15"/>
                    <a:pt x="480" y="1"/>
                    <a:pt x="3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32"/>
            <p:cNvSpPr/>
            <p:nvPr/>
          </p:nvSpPr>
          <p:spPr>
            <a:xfrm>
              <a:off x="6084375" y="3193675"/>
              <a:ext cx="79500" cy="13425"/>
            </a:xfrm>
            <a:custGeom>
              <a:avLst/>
              <a:gdLst/>
              <a:ahLst/>
              <a:cxnLst/>
              <a:rect l="l" t="t" r="r" b="b"/>
              <a:pathLst>
                <a:path w="3180" h="537" extrusionOk="0">
                  <a:moveTo>
                    <a:pt x="894" y="1"/>
                  </a:moveTo>
                  <a:cubicBezTo>
                    <a:pt x="830" y="64"/>
                    <a:pt x="763" y="84"/>
                    <a:pt x="694" y="84"/>
                  </a:cubicBezTo>
                  <a:cubicBezTo>
                    <a:pt x="579" y="84"/>
                    <a:pt x="461" y="29"/>
                    <a:pt x="351" y="29"/>
                  </a:cubicBezTo>
                  <a:cubicBezTo>
                    <a:pt x="329" y="29"/>
                    <a:pt x="308" y="31"/>
                    <a:pt x="286" y="36"/>
                  </a:cubicBezTo>
                  <a:cubicBezTo>
                    <a:pt x="167" y="48"/>
                    <a:pt x="60" y="72"/>
                    <a:pt x="1" y="179"/>
                  </a:cubicBezTo>
                  <a:cubicBezTo>
                    <a:pt x="186" y="285"/>
                    <a:pt x="379" y="306"/>
                    <a:pt x="573" y="306"/>
                  </a:cubicBezTo>
                  <a:cubicBezTo>
                    <a:pt x="703" y="306"/>
                    <a:pt x="832" y="297"/>
                    <a:pt x="961" y="297"/>
                  </a:cubicBezTo>
                  <a:cubicBezTo>
                    <a:pt x="986" y="297"/>
                    <a:pt x="1011" y="297"/>
                    <a:pt x="1037" y="298"/>
                  </a:cubicBezTo>
                  <a:cubicBezTo>
                    <a:pt x="1216" y="424"/>
                    <a:pt x="1411" y="449"/>
                    <a:pt x="1610" y="449"/>
                  </a:cubicBezTo>
                  <a:cubicBezTo>
                    <a:pt x="1746" y="449"/>
                    <a:pt x="1884" y="437"/>
                    <a:pt x="2021" y="437"/>
                  </a:cubicBezTo>
                  <a:cubicBezTo>
                    <a:pt x="2119" y="437"/>
                    <a:pt x="2216" y="443"/>
                    <a:pt x="2310" y="465"/>
                  </a:cubicBezTo>
                  <a:cubicBezTo>
                    <a:pt x="2322" y="464"/>
                    <a:pt x="2334" y="463"/>
                    <a:pt x="2346" y="463"/>
                  </a:cubicBezTo>
                  <a:cubicBezTo>
                    <a:pt x="2498" y="463"/>
                    <a:pt x="2668" y="536"/>
                    <a:pt x="2825" y="536"/>
                  </a:cubicBezTo>
                  <a:cubicBezTo>
                    <a:pt x="2957" y="536"/>
                    <a:pt x="3081" y="485"/>
                    <a:pt x="3180" y="298"/>
                  </a:cubicBezTo>
                  <a:cubicBezTo>
                    <a:pt x="2668" y="60"/>
                    <a:pt x="2108" y="203"/>
                    <a:pt x="1596" y="12"/>
                  </a:cubicBezTo>
                  <a:cubicBezTo>
                    <a:pt x="1370" y="1"/>
                    <a:pt x="1132" y="1"/>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32"/>
            <p:cNvSpPr/>
            <p:nvPr/>
          </p:nvSpPr>
          <p:spPr>
            <a:xfrm>
              <a:off x="5290225" y="2971475"/>
              <a:ext cx="80700" cy="18725"/>
            </a:xfrm>
            <a:custGeom>
              <a:avLst/>
              <a:gdLst/>
              <a:ahLst/>
              <a:cxnLst/>
              <a:rect l="l" t="t" r="r" b="b"/>
              <a:pathLst>
                <a:path w="3228" h="749" extrusionOk="0">
                  <a:moveTo>
                    <a:pt x="168" y="0"/>
                  </a:moveTo>
                  <a:cubicBezTo>
                    <a:pt x="105" y="0"/>
                    <a:pt x="50" y="63"/>
                    <a:pt x="1" y="197"/>
                  </a:cubicBezTo>
                  <a:cubicBezTo>
                    <a:pt x="11" y="331"/>
                    <a:pt x="12" y="456"/>
                    <a:pt x="160" y="456"/>
                  </a:cubicBezTo>
                  <a:cubicBezTo>
                    <a:pt x="183" y="456"/>
                    <a:pt x="209" y="453"/>
                    <a:pt x="239" y="447"/>
                  </a:cubicBezTo>
                  <a:cubicBezTo>
                    <a:pt x="971" y="661"/>
                    <a:pt x="1717" y="748"/>
                    <a:pt x="2471" y="748"/>
                  </a:cubicBezTo>
                  <a:cubicBezTo>
                    <a:pt x="2722" y="748"/>
                    <a:pt x="2974" y="739"/>
                    <a:pt x="3227" y="721"/>
                  </a:cubicBezTo>
                  <a:cubicBezTo>
                    <a:pt x="3096" y="626"/>
                    <a:pt x="2942" y="542"/>
                    <a:pt x="2811" y="447"/>
                  </a:cubicBezTo>
                  <a:cubicBezTo>
                    <a:pt x="2406" y="435"/>
                    <a:pt x="2001" y="423"/>
                    <a:pt x="1608" y="423"/>
                  </a:cubicBezTo>
                  <a:cubicBezTo>
                    <a:pt x="1168" y="399"/>
                    <a:pt x="751" y="376"/>
                    <a:pt x="370" y="161"/>
                  </a:cubicBezTo>
                  <a:cubicBezTo>
                    <a:pt x="294" y="57"/>
                    <a:pt x="227"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32"/>
            <p:cNvSpPr/>
            <p:nvPr/>
          </p:nvSpPr>
          <p:spPr>
            <a:xfrm>
              <a:off x="5851600" y="3203225"/>
              <a:ext cx="50650" cy="15775"/>
            </a:xfrm>
            <a:custGeom>
              <a:avLst/>
              <a:gdLst/>
              <a:ahLst/>
              <a:cxnLst/>
              <a:rect l="l" t="t" r="r" b="b"/>
              <a:pathLst>
                <a:path w="2026" h="631" extrusionOk="0">
                  <a:moveTo>
                    <a:pt x="418" y="1"/>
                  </a:moveTo>
                  <a:cubicBezTo>
                    <a:pt x="285" y="1"/>
                    <a:pt x="150" y="14"/>
                    <a:pt x="13" y="47"/>
                  </a:cubicBezTo>
                  <a:cubicBezTo>
                    <a:pt x="13" y="154"/>
                    <a:pt x="1" y="273"/>
                    <a:pt x="1" y="381"/>
                  </a:cubicBezTo>
                  <a:cubicBezTo>
                    <a:pt x="656" y="583"/>
                    <a:pt x="1358" y="512"/>
                    <a:pt x="2025" y="631"/>
                  </a:cubicBezTo>
                  <a:cubicBezTo>
                    <a:pt x="1930" y="476"/>
                    <a:pt x="1835" y="345"/>
                    <a:pt x="1739" y="214"/>
                  </a:cubicBezTo>
                  <a:cubicBezTo>
                    <a:pt x="1290" y="150"/>
                    <a:pt x="862" y="1"/>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32"/>
            <p:cNvSpPr/>
            <p:nvPr/>
          </p:nvSpPr>
          <p:spPr>
            <a:xfrm>
              <a:off x="5246175" y="3025425"/>
              <a:ext cx="52725" cy="29650"/>
            </a:xfrm>
            <a:custGeom>
              <a:avLst/>
              <a:gdLst/>
              <a:ahLst/>
              <a:cxnLst/>
              <a:rect l="l" t="t" r="r" b="b"/>
              <a:pathLst>
                <a:path w="2109" h="1186" extrusionOk="0">
                  <a:moveTo>
                    <a:pt x="520" y="0"/>
                  </a:moveTo>
                  <a:cubicBezTo>
                    <a:pt x="502" y="0"/>
                    <a:pt x="484" y="1"/>
                    <a:pt x="465" y="4"/>
                  </a:cubicBezTo>
                  <a:cubicBezTo>
                    <a:pt x="191" y="325"/>
                    <a:pt x="1" y="670"/>
                    <a:pt x="239" y="1111"/>
                  </a:cubicBezTo>
                  <a:cubicBezTo>
                    <a:pt x="289" y="1165"/>
                    <a:pt x="324" y="1185"/>
                    <a:pt x="348" y="1185"/>
                  </a:cubicBezTo>
                  <a:cubicBezTo>
                    <a:pt x="408" y="1185"/>
                    <a:pt x="400" y="1055"/>
                    <a:pt x="417" y="1004"/>
                  </a:cubicBezTo>
                  <a:cubicBezTo>
                    <a:pt x="473" y="858"/>
                    <a:pt x="544" y="806"/>
                    <a:pt x="632" y="806"/>
                  </a:cubicBezTo>
                  <a:cubicBezTo>
                    <a:pt x="695" y="806"/>
                    <a:pt x="766" y="833"/>
                    <a:pt x="846" y="873"/>
                  </a:cubicBezTo>
                  <a:lnTo>
                    <a:pt x="1810" y="873"/>
                  </a:lnTo>
                  <a:cubicBezTo>
                    <a:pt x="1918" y="825"/>
                    <a:pt x="2013" y="766"/>
                    <a:pt x="2108" y="718"/>
                  </a:cubicBezTo>
                  <a:lnTo>
                    <a:pt x="2108" y="647"/>
                  </a:lnTo>
                  <a:lnTo>
                    <a:pt x="2108" y="575"/>
                  </a:lnTo>
                  <a:cubicBezTo>
                    <a:pt x="1846" y="575"/>
                    <a:pt x="1560" y="551"/>
                    <a:pt x="1287" y="551"/>
                  </a:cubicBezTo>
                  <a:cubicBezTo>
                    <a:pt x="968" y="472"/>
                    <a:pt x="899" y="0"/>
                    <a:pt x="5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32"/>
            <p:cNvSpPr/>
            <p:nvPr/>
          </p:nvSpPr>
          <p:spPr>
            <a:xfrm>
              <a:off x="5509300" y="3050700"/>
              <a:ext cx="77300" cy="15925"/>
            </a:xfrm>
            <a:custGeom>
              <a:avLst/>
              <a:gdLst/>
              <a:ahLst/>
              <a:cxnLst/>
              <a:rect l="l" t="t" r="r" b="b"/>
              <a:pathLst>
                <a:path w="3092" h="637" extrusionOk="0">
                  <a:moveTo>
                    <a:pt x="600" y="0"/>
                  </a:moveTo>
                  <a:cubicBezTo>
                    <a:pt x="515" y="0"/>
                    <a:pt x="430" y="5"/>
                    <a:pt x="346" y="17"/>
                  </a:cubicBezTo>
                  <a:cubicBezTo>
                    <a:pt x="263" y="112"/>
                    <a:pt x="1" y="17"/>
                    <a:pt x="72" y="278"/>
                  </a:cubicBezTo>
                  <a:cubicBezTo>
                    <a:pt x="203" y="290"/>
                    <a:pt x="358" y="290"/>
                    <a:pt x="489" y="302"/>
                  </a:cubicBezTo>
                  <a:cubicBezTo>
                    <a:pt x="543" y="296"/>
                    <a:pt x="596" y="293"/>
                    <a:pt x="648" y="293"/>
                  </a:cubicBezTo>
                  <a:cubicBezTo>
                    <a:pt x="700" y="293"/>
                    <a:pt x="751" y="296"/>
                    <a:pt x="799" y="302"/>
                  </a:cubicBezTo>
                  <a:cubicBezTo>
                    <a:pt x="1441" y="540"/>
                    <a:pt x="2132" y="517"/>
                    <a:pt x="2799" y="576"/>
                  </a:cubicBezTo>
                  <a:cubicBezTo>
                    <a:pt x="2867" y="610"/>
                    <a:pt x="2930" y="637"/>
                    <a:pt x="2979" y="637"/>
                  </a:cubicBezTo>
                  <a:cubicBezTo>
                    <a:pt x="3049" y="637"/>
                    <a:pt x="3092" y="583"/>
                    <a:pt x="3085" y="421"/>
                  </a:cubicBezTo>
                  <a:cubicBezTo>
                    <a:pt x="2620" y="326"/>
                    <a:pt x="2144" y="207"/>
                    <a:pt x="1668" y="136"/>
                  </a:cubicBezTo>
                  <a:cubicBezTo>
                    <a:pt x="1321" y="87"/>
                    <a:pt x="959" y="0"/>
                    <a:pt x="6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32"/>
            <p:cNvSpPr/>
            <p:nvPr/>
          </p:nvSpPr>
          <p:spPr>
            <a:xfrm>
              <a:off x="6271600" y="3276550"/>
              <a:ext cx="56275" cy="18525"/>
            </a:xfrm>
            <a:custGeom>
              <a:avLst/>
              <a:gdLst/>
              <a:ahLst/>
              <a:cxnLst/>
              <a:rect l="l" t="t" r="r" b="b"/>
              <a:pathLst>
                <a:path w="2251" h="741" extrusionOk="0">
                  <a:moveTo>
                    <a:pt x="167" y="1"/>
                  </a:moveTo>
                  <a:cubicBezTo>
                    <a:pt x="112" y="1"/>
                    <a:pt x="57" y="3"/>
                    <a:pt x="1" y="7"/>
                  </a:cubicBezTo>
                  <a:cubicBezTo>
                    <a:pt x="96" y="150"/>
                    <a:pt x="310" y="198"/>
                    <a:pt x="286" y="424"/>
                  </a:cubicBezTo>
                  <a:cubicBezTo>
                    <a:pt x="467" y="687"/>
                    <a:pt x="715" y="740"/>
                    <a:pt x="985" y="740"/>
                  </a:cubicBezTo>
                  <a:cubicBezTo>
                    <a:pt x="1106" y="740"/>
                    <a:pt x="1232" y="729"/>
                    <a:pt x="1358" y="722"/>
                  </a:cubicBezTo>
                  <a:cubicBezTo>
                    <a:pt x="1477" y="710"/>
                    <a:pt x="1596" y="662"/>
                    <a:pt x="1715" y="627"/>
                  </a:cubicBezTo>
                  <a:cubicBezTo>
                    <a:pt x="1775" y="650"/>
                    <a:pt x="1834" y="662"/>
                    <a:pt x="1882" y="686"/>
                  </a:cubicBezTo>
                  <a:cubicBezTo>
                    <a:pt x="1965" y="650"/>
                    <a:pt x="2060" y="615"/>
                    <a:pt x="2144" y="567"/>
                  </a:cubicBezTo>
                  <a:cubicBezTo>
                    <a:pt x="2251" y="412"/>
                    <a:pt x="2096" y="365"/>
                    <a:pt x="2013" y="305"/>
                  </a:cubicBezTo>
                  <a:cubicBezTo>
                    <a:pt x="1906" y="257"/>
                    <a:pt x="1822" y="198"/>
                    <a:pt x="1715" y="150"/>
                  </a:cubicBezTo>
                  <a:cubicBezTo>
                    <a:pt x="1618" y="191"/>
                    <a:pt x="1538" y="220"/>
                    <a:pt x="1448" y="220"/>
                  </a:cubicBezTo>
                  <a:cubicBezTo>
                    <a:pt x="1405" y="220"/>
                    <a:pt x="1360" y="213"/>
                    <a:pt x="1310" y="198"/>
                  </a:cubicBezTo>
                  <a:cubicBezTo>
                    <a:pt x="935" y="104"/>
                    <a:pt x="559"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32"/>
            <p:cNvSpPr/>
            <p:nvPr/>
          </p:nvSpPr>
          <p:spPr>
            <a:xfrm>
              <a:off x="5276250" y="3011400"/>
              <a:ext cx="70850" cy="14550"/>
            </a:xfrm>
            <a:custGeom>
              <a:avLst/>
              <a:gdLst/>
              <a:ahLst/>
              <a:cxnLst/>
              <a:rect l="l" t="t" r="r" b="b"/>
              <a:pathLst>
                <a:path w="2834" h="582" extrusionOk="0">
                  <a:moveTo>
                    <a:pt x="1581" y="0"/>
                  </a:moveTo>
                  <a:cubicBezTo>
                    <a:pt x="1515" y="0"/>
                    <a:pt x="1452" y="9"/>
                    <a:pt x="1393" y="29"/>
                  </a:cubicBezTo>
                  <a:cubicBezTo>
                    <a:pt x="1286" y="76"/>
                    <a:pt x="1167" y="100"/>
                    <a:pt x="1060" y="148"/>
                  </a:cubicBezTo>
                  <a:cubicBezTo>
                    <a:pt x="1012" y="160"/>
                    <a:pt x="965" y="195"/>
                    <a:pt x="929" y="243"/>
                  </a:cubicBezTo>
                  <a:cubicBezTo>
                    <a:pt x="923" y="268"/>
                    <a:pt x="925" y="283"/>
                    <a:pt x="932" y="290"/>
                  </a:cubicBezTo>
                  <a:lnTo>
                    <a:pt x="932" y="290"/>
                  </a:lnTo>
                  <a:cubicBezTo>
                    <a:pt x="931" y="290"/>
                    <a:pt x="930" y="291"/>
                    <a:pt x="929" y="291"/>
                  </a:cubicBezTo>
                  <a:cubicBezTo>
                    <a:pt x="869" y="291"/>
                    <a:pt x="846" y="243"/>
                    <a:pt x="810" y="207"/>
                  </a:cubicBezTo>
                  <a:cubicBezTo>
                    <a:pt x="762" y="195"/>
                    <a:pt x="715" y="160"/>
                    <a:pt x="655" y="148"/>
                  </a:cubicBezTo>
                  <a:cubicBezTo>
                    <a:pt x="584" y="136"/>
                    <a:pt x="500" y="100"/>
                    <a:pt x="417" y="88"/>
                  </a:cubicBezTo>
                  <a:cubicBezTo>
                    <a:pt x="393" y="88"/>
                    <a:pt x="357" y="76"/>
                    <a:pt x="334" y="76"/>
                  </a:cubicBezTo>
                  <a:cubicBezTo>
                    <a:pt x="298" y="88"/>
                    <a:pt x="274" y="88"/>
                    <a:pt x="238" y="88"/>
                  </a:cubicBezTo>
                  <a:cubicBezTo>
                    <a:pt x="203" y="124"/>
                    <a:pt x="155" y="148"/>
                    <a:pt x="119" y="195"/>
                  </a:cubicBezTo>
                  <a:cubicBezTo>
                    <a:pt x="84" y="255"/>
                    <a:pt x="36" y="326"/>
                    <a:pt x="24" y="422"/>
                  </a:cubicBezTo>
                  <a:cubicBezTo>
                    <a:pt x="0" y="481"/>
                    <a:pt x="24" y="517"/>
                    <a:pt x="60" y="565"/>
                  </a:cubicBezTo>
                  <a:cubicBezTo>
                    <a:pt x="134" y="564"/>
                    <a:pt x="208" y="563"/>
                    <a:pt x="282" y="563"/>
                  </a:cubicBezTo>
                  <a:cubicBezTo>
                    <a:pt x="774" y="563"/>
                    <a:pt x="1264" y="582"/>
                    <a:pt x="1752" y="582"/>
                  </a:cubicBezTo>
                  <a:cubicBezTo>
                    <a:pt x="2097" y="582"/>
                    <a:pt x="2442" y="572"/>
                    <a:pt x="2786" y="541"/>
                  </a:cubicBezTo>
                  <a:cubicBezTo>
                    <a:pt x="2834" y="481"/>
                    <a:pt x="2834" y="434"/>
                    <a:pt x="2822" y="374"/>
                  </a:cubicBezTo>
                  <a:cubicBezTo>
                    <a:pt x="2643" y="243"/>
                    <a:pt x="2429" y="279"/>
                    <a:pt x="2239" y="207"/>
                  </a:cubicBezTo>
                  <a:cubicBezTo>
                    <a:pt x="2179" y="195"/>
                    <a:pt x="2131" y="160"/>
                    <a:pt x="2072" y="148"/>
                  </a:cubicBezTo>
                  <a:cubicBezTo>
                    <a:pt x="1965" y="100"/>
                    <a:pt x="1869" y="41"/>
                    <a:pt x="1750" y="17"/>
                  </a:cubicBezTo>
                  <a:cubicBezTo>
                    <a:pt x="1692" y="6"/>
                    <a:pt x="1635" y="0"/>
                    <a:pt x="15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32"/>
            <p:cNvSpPr/>
            <p:nvPr/>
          </p:nvSpPr>
          <p:spPr>
            <a:xfrm>
              <a:off x="5256600" y="3077000"/>
              <a:ext cx="55375" cy="16975"/>
            </a:xfrm>
            <a:custGeom>
              <a:avLst/>
              <a:gdLst/>
              <a:ahLst/>
              <a:cxnLst/>
              <a:rect l="l" t="t" r="r" b="b"/>
              <a:pathLst>
                <a:path w="2215" h="679" extrusionOk="0">
                  <a:moveTo>
                    <a:pt x="167" y="0"/>
                  </a:moveTo>
                  <a:cubicBezTo>
                    <a:pt x="108" y="12"/>
                    <a:pt x="48" y="36"/>
                    <a:pt x="0" y="84"/>
                  </a:cubicBezTo>
                  <a:lnTo>
                    <a:pt x="0" y="238"/>
                  </a:lnTo>
                  <a:cubicBezTo>
                    <a:pt x="352" y="435"/>
                    <a:pt x="709" y="645"/>
                    <a:pt x="1095" y="645"/>
                  </a:cubicBezTo>
                  <a:cubicBezTo>
                    <a:pt x="1245" y="645"/>
                    <a:pt x="1400" y="613"/>
                    <a:pt x="1560" y="536"/>
                  </a:cubicBezTo>
                  <a:cubicBezTo>
                    <a:pt x="1643" y="619"/>
                    <a:pt x="1774" y="596"/>
                    <a:pt x="1846" y="679"/>
                  </a:cubicBezTo>
                  <a:cubicBezTo>
                    <a:pt x="1941" y="679"/>
                    <a:pt x="2036" y="667"/>
                    <a:pt x="2132" y="667"/>
                  </a:cubicBezTo>
                  <a:cubicBezTo>
                    <a:pt x="2215" y="512"/>
                    <a:pt x="2132" y="381"/>
                    <a:pt x="2060" y="262"/>
                  </a:cubicBezTo>
                  <a:cubicBezTo>
                    <a:pt x="2013" y="238"/>
                    <a:pt x="1965" y="203"/>
                    <a:pt x="1905" y="203"/>
                  </a:cubicBezTo>
                  <a:cubicBezTo>
                    <a:pt x="1893" y="203"/>
                    <a:pt x="1882" y="250"/>
                    <a:pt x="1846" y="250"/>
                  </a:cubicBezTo>
                  <a:cubicBezTo>
                    <a:pt x="1849" y="220"/>
                    <a:pt x="1851" y="211"/>
                    <a:pt x="1852" y="211"/>
                  </a:cubicBezTo>
                  <a:cubicBezTo>
                    <a:pt x="1854" y="211"/>
                    <a:pt x="1857" y="235"/>
                    <a:pt x="1867" y="235"/>
                  </a:cubicBezTo>
                  <a:cubicBezTo>
                    <a:pt x="1873" y="235"/>
                    <a:pt x="1881" y="227"/>
                    <a:pt x="1893" y="203"/>
                  </a:cubicBezTo>
                  <a:cubicBezTo>
                    <a:pt x="1893" y="143"/>
                    <a:pt x="1882" y="96"/>
                    <a:pt x="1834" y="60"/>
                  </a:cubicBezTo>
                  <a:cubicBezTo>
                    <a:pt x="1817" y="53"/>
                    <a:pt x="1802" y="50"/>
                    <a:pt x="1787" y="50"/>
                  </a:cubicBezTo>
                  <a:cubicBezTo>
                    <a:pt x="1749" y="50"/>
                    <a:pt x="1717" y="70"/>
                    <a:pt x="1691" y="96"/>
                  </a:cubicBezTo>
                  <a:lnTo>
                    <a:pt x="1560" y="96"/>
                  </a:lnTo>
                  <a:cubicBezTo>
                    <a:pt x="1513" y="30"/>
                    <a:pt x="1451" y="8"/>
                    <a:pt x="1380" y="8"/>
                  </a:cubicBezTo>
                  <a:cubicBezTo>
                    <a:pt x="1361" y="8"/>
                    <a:pt x="1342" y="10"/>
                    <a:pt x="1322" y="12"/>
                  </a:cubicBezTo>
                  <a:cubicBezTo>
                    <a:pt x="1286" y="24"/>
                    <a:pt x="1227" y="36"/>
                    <a:pt x="1167" y="72"/>
                  </a:cubicBezTo>
                  <a:cubicBezTo>
                    <a:pt x="1094" y="89"/>
                    <a:pt x="1022" y="96"/>
                    <a:pt x="950" y="96"/>
                  </a:cubicBezTo>
                  <a:cubicBezTo>
                    <a:pt x="685" y="96"/>
                    <a:pt x="430"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32"/>
            <p:cNvSpPr/>
            <p:nvPr/>
          </p:nvSpPr>
          <p:spPr>
            <a:xfrm>
              <a:off x="5736125" y="3100100"/>
              <a:ext cx="69550" cy="11950"/>
            </a:xfrm>
            <a:custGeom>
              <a:avLst/>
              <a:gdLst/>
              <a:ahLst/>
              <a:cxnLst/>
              <a:rect l="l" t="t" r="r" b="b"/>
              <a:pathLst>
                <a:path w="2782" h="478" extrusionOk="0">
                  <a:moveTo>
                    <a:pt x="800" y="1"/>
                  </a:moveTo>
                  <a:cubicBezTo>
                    <a:pt x="740" y="1"/>
                    <a:pt x="680" y="2"/>
                    <a:pt x="619" y="5"/>
                  </a:cubicBezTo>
                  <a:cubicBezTo>
                    <a:pt x="523" y="154"/>
                    <a:pt x="384" y="159"/>
                    <a:pt x="244" y="159"/>
                  </a:cubicBezTo>
                  <a:cubicBezTo>
                    <a:pt x="235" y="159"/>
                    <a:pt x="226" y="158"/>
                    <a:pt x="216" y="158"/>
                  </a:cubicBezTo>
                  <a:cubicBezTo>
                    <a:pt x="142" y="158"/>
                    <a:pt x="68" y="160"/>
                    <a:pt x="0" y="184"/>
                  </a:cubicBezTo>
                  <a:cubicBezTo>
                    <a:pt x="730" y="356"/>
                    <a:pt x="1469" y="468"/>
                    <a:pt x="2216" y="468"/>
                  </a:cubicBezTo>
                  <a:cubicBezTo>
                    <a:pt x="2347" y="468"/>
                    <a:pt x="2477" y="465"/>
                    <a:pt x="2608" y="457"/>
                  </a:cubicBezTo>
                  <a:cubicBezTo>
                    <a:pt x="2643" y="471"/>
                    <a:pt x="2671" y="477"/>
                    <a:pt x="2693" y="477"/>
                  </a:cubicBezTo>
                  <a:cubicBezTo>
                    <a:pt x="2771" y="477"/>
                    <a:pt x="2781" y="404"/>
                    <a:pt x="2763" y="303"/>
                  </a:cubicBezTo>
                  <a:cubicBezTo>
                    <a:pt x="2119" y="172"/>
                    <a:pt x="1464" y="1"/>
                    <a:pt x="8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32"/>
            <p:cNvSpPr/>
            <p:nvPr/>
          </p:nvSpPr>
          <p:spPr>
            <a:xfrm>
              <a:off x="5596450" y="3084575"/>
              <a:ext cx="66775" cy="12100"/>
            </a:xfrm>
            <a:custGeom>
              <a:avLst/>
              <a:gdLst/>
              <a:ahLst/>
              <a:cxnLst/>
              <a:rect l="l" t="t" r="r" b="b"/>
              <a:pathLst>
                <a:path w="2671" h="484" extrusionOk="0">
                  <a:moveTo>
                    <a:pt x="169" y="1"/>
                  </a:moveTo>
                  <a:cubicBezTo>
                    <a:pt x="74" y="1"/>
                    <a:pt x="0" y="47"/>
                    <a:pt x="15" y="233"/>
                  </a:cubicBezTo>
                  <a:cubicBezTo>
                    <a:pt x="380" y="360"/>
                    <a:pt x="751" y="381"/>
                    <a:pt x="1126" y="381"/>
                  </a:cubicBezTo>
                  <a:cubicBezTo>
                    <a:pt x="1314" y="381"/>
                    <a:pt x="1504" y="376"/>
                    <a:pt x="1694" y="376"/>
                  </a:cubicBezTo>
                  <a:cubicBezTo>
                    <a:pt x="1795" y="424"/>
                    <a:pt x="1902" y="424"/>
                    <a:pt x="2008" y="424"/>
                  </a:cubicBezTo>
                  <a:cubicBezTo>
                    <a:pt x="2114" y="424"/>
                    <a:pt x="2218" y="424"/>
                    <a:pt x="2313" y="471"/>
                  </a:cubicBezTo>
                  <a:cubicBezTo>
                    <a:pt x="2361" y="483"/>
                    <a:pt x="2420" y="483"/>
                    <a:pt x="2468" y="483"/>
                  </a:cubicBezTo>
                  <a:cubicBezTo>
                    <a:pt x="2527" y="447"/>
                    <a:pt x="2575" y="412"/>
                    <a:pt x="2599" y="340"/>
                  </a:cubicBezTo>
                  <a:cubicBezTo>
                    <a:pt x="2670" y="305"/>
                    <a:pt x="2658" y="257"/>
                    <a:pt x="2599" y="233"/>
                  </a:cubicBezTo>
                  <a:cubicBezTo>
                    <a:pt x="1873" y="7"/>
                    <a:pt x="1111" y="66"/>
                    <a:pt x="349" y="31"/>
                  </a:cubicBezTo>
                  <a:cubicBezTo>
                    <a:pt x="291" y="17"/>
                    <a:pt x="226"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32"/>
            <p:cNvSpPr/>
            <p:nvPr/>
          </p:nvSpPr>
          <p:spPr>
            <a:xfrm>
              <a:off x="5391725" y="3141450"/>
              <a:ext cx="51225" cy="17425"/>
            </a:xfrm>
            <a:custGeom>
              <a:avLst/>
              <a:gdLst/>
              <a:ahLst/>
              <a:cxnLst/>
              <a:rect l="l" t="t" r="r" b="b"/>
              <a:pathLst>
                <a:path w="2049" h="697" extrusionOk="0">
                  <a:moveTo>
                    <a:pt x="522" y="0"/>
                  </a:moveTo>
                  <a:cubicBezTo>
                    <a:pt x="460" y="0"/>
                    <a:pt x="396" y="8"/>
                    <a:pt x="333" y="8"/>
                  </a:cubicBezTo>
                  <a:cubicBezTo>
                    <a:pt x="318" y="8"/>
                    <a:pt x="302" y="7"/>
                    <a:pt x="287" y="6"/>
                  </a:cubicBezTo>
                  <a:cubicBezTo>
                    <a:pt x="60" y="77"/>
                    <a:pt x="60" y="292"/>
                    <a:pt x="1" y="447"/>
                  </a:cubicBezTo>
                  <a:cubicBezTo>
                    <a:pt x="25" y="506"/>
                    <a:pt x="72" y="566"/>
                    <a:pt x="132" y="601"/>
                  </a:cubicBezTo>
                  <a:cubicBezTo>
                    <a:pt x="351" y="681"/>
                    <a:pt x="571" y="694"/>
                    <a:pt x="791" y="694"/>
                  </a:cubicBezTo>
                  <a:cubicBezTo>
                    <a:pt x="895" y="694"/>
                    <a:pt x="1000" y="691"/>
                    <a:pt x="1105" y="691"/>
                  </a:cubicBezTo>
                  <a:cubicBezTo>
                    <a:pt x="1173" y="691"/>
                    <a:pt x="1242" y="692"/>
                    <a:pt x="1311" y="697"/>
                  </a:cubicBezTo>
                  <a:cubicBezTo>
                    <a:pt x="1501" y="697"/>
                    <a:pt x="1680" y="673"/>
                    <a:pt x="1846" y="577"/>
                  </a:cubicBezTo>
                  <a:cubicBezTo>
                    <a:pt x="2049" y="280"/>
                    <a:pt x="1799" y="220"/>
                    <a:pt x="1608" y="113"/>
                  </a:cubicBezTo>
                  <a:lnTo>
                    <a:pt x="1620" y="101"/>
                  </a:lnTo>
                  <a:cubicBezTo>
                    <a:pt x="1576" y="44"/>
                    <a:pt x="1528" y="18"/>
                    <a:pt x="1477" y="18"/>
                  </a:cubicBezTo>
                  <a:cubicBezTo>
                    <a:pt x="1432" y="18"/>
                    <a:pt x="1385" y="38"/>
                    <a:pt x="1334" y="77"/>
                  </a:cubicBezTo>
                  <a:lnTo>
                    <a:pt x="1191" y="77"/>
                  </a:lnTo>
                  <a:cubicBezTo>
                    <a:pt x="1138" y="42"/>
                    <a:pt x="1090" y="24"/>
                    <a:pt x="1043" y="24"/>
                  </a:cubicBezTo>
                  <a:cubicBezTo>
                    <a:pt x="995" y="24"/>
                    <a:pt x="947" y="42"/>
                    <a:pt x="894" y="77"/>
                  </a:cubicBezTo>
                  <a:cubicBezTo>
                    <a:pt x="834" y="66"/>
                    <a:pt x="787" y="66"/>
                    <a:pt x="739" y="66"/>
                  </a:cubicBezTo>
                  <a:cubicBezTo>
                    <a:pt x="674" y="12"/>
                    <a:pt x="599" y="0"/>
                    <a:pt x="5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32"/>
            <p:cNvSpPr/>
            <p:nvPr/>
          </p:nvSpPr>
          <p:spPr>
            <a:xfrm>
              <a:off x="5791775" y="2981850"/>
              <a:ext cx="72075" cy="18375"/>
            </a:xfrm>
            <a:custGeom>
              <a:avLst/>
              <a:gdLst/>
              <a:ahLst/>
              <a:cxnLst/>
              <a:rect l="l" t="t" r="r" b="b"/>
              <a:pathLst>
                <a:path w="2883" h="735" extrusionOk="0">
                  <a:moveTo>
                    <a:pt x="464" y="1"/>
                  </a:moveTo>
                  <a:cubicBezTo>
                    <a:pt x="394" y="1"/>
                    <a:pt x="323" y="7"/>
                    <a:pt x="251" y="20"/>
                  </a:cubicBezTo>
                  <a:cubicBezTo>
                    <a:pt x="132" y="115"/>
                    <a:pt x="1" y="187"/>
                    <a:pt x="132" y="318"/>
                  </a:cubicBezTo>
                  <a:cubicBezTo>
                    <a:pt x="215" y="377"/>
                    <a:pt x="322" y="401"/>
                    <a:pt x="429" y="425"/>
                  </a:cubicBezTo>
                  <a:cubicBezTo>
                    <a:pt x="596" y="437"/>
                    <a:pt x="775" y="437"/>
                    <a:pt x="930" y="437"/>
                  </a:cubicBezTo>
                  <a:cubicBezTo>
                    <a:pt x="1084" y="437"/>
                    <a:pt x="1239" y="473"/>
                    <a:pt x="1394" y="508"/>
                  </a:cubicBezTo>
                  <a:cubicBezTo>
                    <a:pt x="1513" y="556"/>
                    <a:pt x="1632" y="556"/>
                    <a:pt x="1751" y="556"/>
                  </a:cubicBezTo>
                  <a:cubicBezTo>
                    <a:pt x="1882" y="568"/>
                    <a:pt x="2037" y="556"/>
                    <a:pt x="2168" y="580"/>
                  </a:cubicBezTo>
                  <a:cubicBezTo>
                    <a:pt x="2239" y="615"/>
                    <a:pt x="2311" y="627"/>
                    <a:pt x="2382" y="687"/>
                  </a:cubicBezTo>
                  <a:cubicBezTo>
                    <a:pt x="2430" y="699"/>
                    <a:pt x="2477" y="723"/>
                    <a:pt x="2537" y="735"/>
                  </a:cubicBezTo>
                  <a:cubicBezTo>
                    <a:pt x="2656" y="723"/>
                    <a:pt x="2751" y="663"/>
                    <a:pt x="2823" y="568"/>
                  </a:cubicBezTo>
                  <a:cubicBezTo>
                    <a:pt x="2870" y="449"/>
                    <a:pt x="2882" y="330"/>
                    <a:pt x="2739" y="270"/>
                  </a:cubicBezTo>
                  <a:cubicBezTo>
                    <a:pt x="2680" y="258"/>
                    <a:pt x="2632" y="234"/>
                    <a:pt x="2573" y="211"/>
                  </a:cubicBezTo>
                  <a:cubicBezTo>
                    <a:pt x="2490" y="150"/>
                    <a:pt x="2397" y="119"/>
                    <a:pt x="2298" y="119"/>
                  </a:cubicBezTo>
                  <a:cubicBezTo>
                    <a:pt x="2241" y="119"/>
                    <a:pt x="2181" y="129"/>
                    <a:pt x="2120" y="151"/>
                  </a:cubicBezTo>
                  <a:cubicBezTo>
                    <a:pt x="2025" y="211"/>
                    <a:pt x="1930" y="240"/>
                    <a:pt x="1834" y="240"/>
                  </a:cubicBezTo>
                  <a:cubicBezTo>
                    <a:pt x="1739" y="240"/>
                    <a:pt x="1644" y="211"/>
                    <a:pt x="1549" y="151"/>
                  </a:cubicBezTo>
                  <a:cubicBezTo>
                    <a:pt x="1180" y="151"/>
                    <a:pt x="828" y="1"/>
                    <a:pt x="4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32"/>
            <p:cNvSpPr/>
            <p:nvPr/>
          </p:nvSpPr>
          <p:spPr>
            <a:xfrm>
              <a:off x="5806675" y="3162375"/>
              <a:ext cx="40800" cy="14375"/>
            </a:xfrm>
            <a:custGeom>
              <a:avLst/>
              <a:gdLst/>
              <a:ahLst/>
              <a:cxnLst/>
              <a:rect l="l" t="t" r="r" b="b"/>
              <a:pathLst>
                <a:path w="1632" h="575" extrusionOk="0">
                  <a:moveTo>
                    <a:pt x="319" y="1"/>
                  </a:moveTo>
                  <a:cubicBezTo>
                    <a:pt x="280" y="1"/>
                    <a:pt x="241" y="1"/>
                    <a:pt x="203" y="2"/>
                  </a:cubicBezTo>
                  <a:cubicBezTo>
                    <a:pt x="95" y="14"/>
                    <a:pt x="24" y="98"/>
                    <a:pt x="12" y="181"/>
                  </a:cubicBezTo>
                  <a:cubicBezTo>
                    <a:pt x="0" y="288"/>
                    <a:pt x="72" y="360"/>
                    <a:pt x="179" y="395"/>
                  </a:cubicBezTo>
                  <a:cubicBezTo>
                    <a:pt x="538" y="485"/>
                    <a:pt x="908" y="575"/>
                    <a:pt x="1298" y="575"/>
                  </a:cubicBezTo>
                  <a:cubicBezTo>
                    <a:pt x="1322" y="575"/>
                    <a:pt x="1346" y="575"/>
                    <a:pt x="1369" y="574"/>
                  </a:cubicBezTo>
                  <a:cubicBezTo>
                    <a:pt x="1465" y="467"/>
                    <a:pt x="1607" y="419"/>
                    <a:pt x="1631" y="264"/>
                  </a:cubicBezTo>
                  <a:cubicBezTo>
                    <a:pt x="1226" y="67"/>
                    <a:pt x="770" y="1"/>
                    <a:pt x="3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32"/>
            <p:cNvSpPr/>
            <p:nvPr/>
          </p:nvSpPr>
          <p:spPr>
            <a:xfrm>
              <a:off x="5406925" y="3112300"/>
              <a:ext cx="83350" cy="12425"/>
            </a:xfrm>
            <a:custGeom>
              <a:avLst/>
              <a:gdLst/>
              <a:ahLst/>
              <a:cxnLst/>
              <a:rect l="l" t="t" r="r" b="b"/>
              <a:pathLst>
                <a:path w="3334" h="497" extrusionOk="0">
                  <a:moveTo>
                    <a:pt x="1048" y="0"/>
                  </a:moveTo>
                  <a:cubicBezTo>
                    <a:pt x="848" y="0"/>
                    <a:pt x="652" y="60"/>
                    <a:pt x="464" y="89"/>
                  </a:cubicBezTo>
                  <a:cubicBezTo>
                    <a:pt x="310" y="100"/>
                    <a:pt x="179" y="112"/>
                    <a:pt x="36" y="136"/>
                  </a:cubicBezTo>
                  <a:cubicBezTo>
                    <a:pt x="0" y="172"/>
                    <a:pt x="0" y="219"/>
                    <a:pt x="36" y="279"/>
                  </a:cubicBezTo>
                  <a:lnTo>
                    <a:pt x="345" y="410"/>
                  </a:lnTo>
                  <a:cubicBezTo>
                    <a:pt x="369" y="434"/>
                    <a:pt x="417" y="446"/>
                    <a:pt x="464" y="446"/>
                  </a:cubicBezTo>
                  <a:cubicBezTo>
                    <a:pt x="524" y="481"/>
                    <a:pt x="584" y="497"/>
                    <a:pt x="643" y="497"/>
                  </a:cubicBezTo>
                  <a:cubicBezTo>
                    <a:pt x="725" y="497"/>
                    <a:pt x="805" y="465"/>
                    <a:pt x="881" y="410"/>
                  </a:cubicBezTo>
                  <a:cubicBezTo>
                    <a:pt x="988" y="410"/>
                    <a:pt x="1072" y="398"/>
                    <a:pt x="1179" y="398"/>
                  </a:cubicBezTo>
                  <a:cubicBezTo>
                    <a:pt x="1287" y="357"/>
                    <a:pt x="1392" y="321"/>
                    <a:pt x="1497" y="321"/>
                  </a:cubicBezTo>
                  <a:cubicBezTo>
                    <a:pt x="1576" y="321"/>
                    <a:pt x="1656" y="342"/>
                    <a:pt x="1738" y="398"/>
                  </a:cubicBezTo>
                  <a:lnTo>
                    <a:pt x="2024" y="398"/>
                  </a:lnTo>
                  <a:cubicBezTo>
                    <a:pt x="2072" y="350"/>
                    <a:pt x="2131" y="315"/>
                    <a:pt x="2179" y="267"/>
                  </a:cubicBezTo>
                  <a:cubicBezTo>
                    <a:pt x="2560" y="255"/>
                    <a:pt x="2953" y="255"/>
                    <a:pt x="3334" y="231"/>
                  </a:cubicBezTo>
                  <a:cubicBezTo>
                    <a:pt x="3323" y="135"/>
                    <a:pt x="3283" y="87"/>
                    <a:pt x="3189" y="87"/>
                  </a:cubicBezTo>
                  <a:cubicBezTo>
                    <a:pt x="3178" y="87"/>
                    <a:pt x="3167" y="87"/>
                    <a:pt x="3155" y="89"/>
                  </a:cubicBezTo>
                  <a:cubicBezTo>
                    <a:pt x="2860" y="120"/>
                    <a:pt x="2558" y="135"/>
                    <a:pt x="2254" y="135"/>
                  </a:cubicBezTo>
                  <a:cubicBezTo>
                    <a:pt x="1983" y="135"/>
                    <a:pt x="1711" y="123"/>
                    <a:pt x="1441" y="100"/>
                  </a:cubicBezTo>
                  <a:cubicBezTo>
                    <a:pt x="1309" y="25"/>
                    <a:pt x="1178"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32"/>
            <p:cNvSpPr/>
            <p:nvPr/>
          </p:nvSpPr>
          <p:spPr>
            <a:xfrm>
              <a:off x="5268200" y="2974625"/>
              <a:ext cx="39025" cy="42400"/>
            </a:xfrm>
            <a:custGeom>
              <a:avLst/>
              <a:gdLst/>
              <a:ahLst/>
              <a:cxnLst/>
              <a:rect l="l" t="t" r="r" b="b"/>
              <a:pathLst>
                <a:path w="1561" h="1696" extrusionOk="0">
                  <a:moveTo>
                    <a:pt x="887" y="1"/>
                  </a:moveTo>
                  <a:cubicBezTo>
                    <a:pt x="779" y="1"/>
                    <a:pt x="726" y="96"/>
                    <a:pt x="656" y="166"/>
                  </a:cubicBezTo>
                  <a:cubicBezTo>
                    <a:pt x="596" y="238"/>
                    <a:pt x="537" y="297"/>
                    <a:pt x="489" y="369"/>
                  </a:cubicBezTo>
                  <a:cubicBezTo>
                    <a:pt x="465" y="416"/>
                    <a:pt x="429" y="476"/>
                    <a:pt x="406" y="523"/>
                  </a:cubicBezTo>
                  <a:cubicBezTo>
                    <a:pt x="370" y="595"/>
                    <a:pt x="322" y="666"/>
                    <a:pt x="298" y="738"/>
                  </a:cubicBezTo>
                  <a:cubicBezTo>
                    <a:pt x="263" y="797"/>
                    <a:pt x="251" y="845"/>
                    <a:pt x="239" y="904"/>
                  </a:cubicBezTo>
                  <a:cubicBezTo>
                    <a:pt x="203" y="1035"/>
                    <a:pt x="132" y="1178"/>
                    <a:pt x="84" y="1309"/>
                  </a:cubicBezTo>
                  <a:cubicBezTo>
                    <a:pt x="48" y="1428"/>
                    <a:pt x="1" y="1547"/>
                    <a:pt x="132" y="1655"/>
                  </a:cubicBezTo>
                  <a:cubicBezTo>
                    <a:pt x="190" y="1681"/>
                    <a:pt x="245" y="1696"/>
                    <a:pt x="299" y="1696"/>
                  </a:cubicBezTo>
                  <a:cubicBezTo>
                    <a:pt x="368" y="1696"/>
                    <a:pt x="434" y="1672"/>
                    <a:pt x="501" y="1619"/>
                  </a:cubicBezTo>
                  <a:cubicBezTo>
                    <a:pt x="525" y="1607"/>
                    <a:pt x="537" y="1571"/>
                    <a:pt x="548" y="1559"/>
                  </a:cubicBezTo>
                  <a:cubicBezTo>
                    <a:pt x="620" y="1524"/>
                    <a:pt x="703" y="1500"/>
                    <a:pt x="727" y="1416"/>
                  </a:cubicBezTo>
                  <a:cubicBezTo>
                    <a:pt x="739" y="1369"/>
                    <a:pt x="763" y="1321"/>
                    <a:pt x="775" y="1262"/>
                  </a:cubicBezTo>
                  <a:cubicBezTo>
                    <a:pt x="865" y="1171"/>
                    <a:pt x="981" y="1162"/>
                    <a:pt x="1100" y="1162"/>
                  </a:cubicBezTo>
                  <a:cubicBezTo>
                    <a:pt x="1133" y="1162"/>
                    <a:pt x="1166" y="1162"/>
                    <a:pt x="1199" y="1162"/>
                  </a:cubicBezTo>
                  <a:cubicBezTo>
                    <a:pt x="1314" y="1162"/>
                    <a:pt x="1426" y="1153"/>
                    <a:pt x="1513" y="1071"/>
                  </a:cubicBezTo>
                  <a:lnTo>
                    <a:pt x="1560" y="976"/>
                  </a:lnTo>
                  <a:cubicBezTo>
                    <a:pt x="906" y="797"/>
                    <a:pt x="906" y="797"/>
                    <a:pt x="1120" y="309"/>
                  </a:cubicBezTo>
                  <a:cubicBezTo>
                    <a:pt x="1013" y="238"/>
                    <a:pt x="965" y="131"/>
                    <a:pt x="953" y="12"/>
                  </a:cubicBezTo>
                  <a:cubicBezTo>
                    <a:pt x="929" y="4"/>
                    <a:pt x="907" y="1"/>
                    <a:pt x="8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32"/>
            <p:cNvSpPr/>
            <p:nvPr/>
          </p:nvSpPr>
          <p:spPr>
            <a:xfrm>
              <a:off x="5362275" y="3128500"/>
              <a:ext cx="84550" cy="18050"/>
            </a:xfrm>
            <a:custGeom>
              <a:avLst/>
              <a:gdLst/>
              <a:ahLst/>
              <a:cxnLst/>
              <a:rect l="l" t="t" r="r" b="b"/>
              <a:pathLst>
                <a:path w="3382" h="722" extrusionOk="0">
                  <a:moveTo>
                    <a:pt x="893" y="0"/>
                  </a:moveTo>
                  <a:cubicBezTo>
                    <a:pt x="667" y="0"/>
                    <a:pt x="429" y="0"/>
                    <a:pt x="226" y="95"/>
                  </a:cubicBezTo>
                  <a:cubicBezTo>
                    <a:pt x="72" y="179"/>
                    <a:pt x="0" y="286"/>
                    <a:pt x="12" y="464"/>
                  </a:cubicBezTo>
                  <a:cubicBezTo>
                    <a:pt x="107" y="595"/>
                    <a:pt x="226" y="667"/>
                    <a:pt x="369" y="714"/>
                  </a:cubicBezTo>
                  <a:cubicBezTo>
                    <a:pt x="419" y="717"/>
                    <a:pt x="467" y="721"/>
                    <a:pt x="512" y="721"/>
                  </a:cubicBezTo>
                  <a:cubicBezTo>
                    <a:pt x="652" y="721"/>
                    <a:pt x="765" y="686"/>
                    <a:pt x="810" y="488"/>
                  </a:cubicBezTo>
                  <a:cubicBezTo>
                    <a:pt x="810" y="476"/>
                    <a:pt x="774" y="453"/>
                    <a:pt x="774" y="429"/>
                  </a:cubicBezTo>
                  <a:cubicBezTo>
                    <a:pt x="774" y="417"/>
                    <a:pt x="774" y="369"/>
                    <a:pt x="786" y="369"/>
                  </a:cubicBezTo>
                  <a:cubicBezTo>
                    <a:pt x="1023" y="330"/>
                    <a:pt x="1258" y="319"/>
                    <a:pt x="1492" y="319"/>
                  </a:cubicBezTo>
                  <a:cubicBezTo>
                    <a:pt x="1778" y="319"/>
                    <a:pt x="2062" y="335"/>
                    <a:pt x="2349" y="335"/>
                  </a:cubicBezTo>
                  <a:cubicBezTo>
                    <a:pt x="2396" y="335"/>
                    <a:pt x="2442" y="334"/>
                    <a:pt x="2489" y="333"/>
                  </a:cubicBezTo>
                  <a:cubicBezTo>
                    <a:pt x="2550" y="333"/>
                    <a:pt x="2612" y="334"/>
                    <a:pt x="2674" y="334"/>
                  </a:cubicBezTo>
                  <a:cubicBezTo>
                    <a:pt x="2920" y="334"/>
                    <a:pt x="3162" y="319"/>
                    <a:pt x="3381" y="167"/>
                  </a:cubicBezTo>
                  <a:lnTo>
                    <a:pt x="1667" y="167"/>
                  </a:lnTo>
                  <a:cubicBezTo>
                    <a:pt x="1536" y="107"/>
                    <a:pt x="1405" y="36"/>
                    <a:pt x="1238" y="12"/>
                  </a:cubicBezTo>
                  <a:cubicBezTo>
                    <a:pt x="1119" y="0"/>
                    <a:pt x="1012" y="0"/>
                    <a:pt x="8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32"/>
            <p:cNvSpPr/>
            <p:nvPr/>
          </p:nvSpPr>
          <p:spPr>
            <a:xfrm>
              <a:off x="5297975" y="2999000"/>
              <a:ext cx="65800" cy="13425"/>
            </a:xfrm>
            <a:custGeom>
              <a:avLst/>
              <a:gdLst/>
              <a:ahLst/>
              <a:cxnLst/>
              <a:rect l="l" t="t" r="r" b="b"/>
              <a:pathLst>
                <a:path w="2632" h="537" extrusionOk="0">
                  <a:moveTo>
                    <a:pt x="369" y="1"/>
                  </a:moveTo>
                  <a:cubicBezTo>
                    <a:pt x="358" y="37"/>
                    <a:pt x="322" y="60"/>
                    <a:pt x="310" y="84"/>
                  </a:cubicBezTo>
                  <a:cubicBezTo>
                    <a:pt x="203" y="156"/>
                    <a:pt x="0" y="84"/>
                    <a:pt x="12" y="299"/>
                  </a:cubicBezTo>
                  <a:cubicBezTo>
                    <a:pt x="48" y="382"/>
                    <a:pt x="84" y="418"/>
                    <a:pt x="167" y="453"/>
                  </a:cubicBezTo>
                  <a:cubicBezTo>
                    <a:pt x="257" y="474"/>
                    <a:pt x="347" y="480"/>
                    <a:pt x="438" y="480"/>
                  </a:cubicBezTo>
                  <a:cubicBezTo>
                    <a:pt x="552" y="480"/>
                    <a:pt x="666" y="471"/>
                    <a:pt x="781" y="471"/>
                  </a:cubicBezTo>
                  <a:cubicBezTo>
                    <a:pt x="893" y="471"/>
                    <a:pt x="1006" y="479"/>
                    <a:pt x="1120" y="513"/>
                  </a:cubicBezTo>
                  <a:lnTo>
                    <a:pt x="1429" y="513"/>
                  </a:lnTo>
                  <a:cubicBezTo>
                    <a:pt x="1632" y="513"/>
                    <a:pt x="1834" y="525"/>
                    <a:pt x="2024" y="537"/>
                  </a:cubicBezTo>
                  <a:cubicBezTo>
                    <a:pt x="2096" y="537"/>
                    <a:pt x="2155" y="513"/>
                    <a:pt x="2203" y="465"/>
                  </a:cubicBezTo>
                  <a:cubicBezTo>
                    <a:pt x="2286" y="287"/>
                    <a:pt x="2548" y="406"/>
                    <a:pt x="2632" y="239"/>
                  </a:cubicBezTo>
                  <a:cubicBezTo>
                    <a:pt x="2547" y="205"/>
                    <a:pt x="2460" y="195"/>
                    <a:pt x="2372" y="195"/>
                  </a:cubicBezTo>
                  <a:cubicBezTo>
                    <a:pt x="2257" y="195"/>
                    <a:pt x="2139" y="212"/>
                    <a:pt x="2023" y="212"/>
                  </a:cubicBezTo>
                  <a:cubicBezTo>
                    <a:pt x="1890" y="212"/>
                    <a:pt x="1758" y="190"/>
                    <a:pt x="1632" y="96"/>
                  </a:cubicBezTo>
                  <a:cubicBezTo>
                    <a:pt x="1215" y="60"/>
                    <a:pt x="786" y="37"/>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32"/>
            <p:cNvSpPr/>
            <p:nvPr/>
          </p:nvSpPr>
          <p:spPr>
            <a:xfrm>
              <a:off x="5485800" y="3103525"/>
              <a:ext cx="41700" cy="15475"/>
            </a:xfrm>
            <a:custGeom>
              <a:avLst/>
              <a:gdLst/>
              <a:ahLst/>
              <a:cxnLst/>
              <a:rect l="l" t="t" r="r" b="b"/>
              <a:pathLst>
                <a:path w="1668" h="619" extrusionOk="0">
                  <a:moveTo>
                    <a:pt x="500" y="0"/>
                  </a:moveTo>
                  <a:cubicBezTo>
                    <a:pt x="439" y="0"/>
                    <a:pt x="376" y="10"/>
                    <a:pt x="310" y="35"/>
                  </a:cubicBezTo>
                  <a:cubicBezTo>
                    <a:pt x="226" y="94"/>
                    <a:pt x="107" y="70"/>
                    <a:pt x="36" y="142"/>
                  </a:cubicBezTo>
                  <a:cubicBezTo>
                    <a:pt x="12" y="249"/>
                    <a:pt x="12" y="332"/>
                    <a:pt x="0" y="440"/>
                  </a:cubicBezTo>
                  <a:cubicBezTo>
                    <a:pt x="60" y="475"/>
                    <a:pt x="119" y="547"/>
                    <a:pt x="179" y="582"/>
                  </a:cubicBezTo>
                  <a:lnTo>
                    <a:pt x="572" y="582"/>
                  </a:lnTo>
                  <a:cubicBezTo>
                    <a:pt x="634" y="551"/>
                    <a:pt x="690" y="533"/>
                    <a:pt x="746" y="533"/>
                  </a:cubicBezTo>
                  <a:cubicBezTo>
                    <a:pt x="797" y="533"/>
                    <a:pt x="848" y="548"/>
                    <a:pt x="905" y="582"/>
                  </a:cubicBezTo>
                  <a:lnTo>
                    <a:pt x="1143" y="582"/>
                  </a:lnTo>
                  <a:cubicBezTo>
                    <a:pt x="1286" y="463"/>
                    <a:pt x="1548" y="618"/>
                    <a:pt x="1655" y="392"/>
                  </a:cubicBezTo>
                  <a:cubicBezTo>
                    <a:pt x="1667" y="320"/>
                    <a:pt x="1667" y="261"/>
                    <a:pt x="1655" y="201"/>
                  </a:cubicBezTo>
                  <a:cubicBezTo>
                    <a:pt x="1615" y="146"/>
                    <a:pt x="1573" y="127"/>
                    <a:pt x="1529" y="127"/>
                  </a:cubicBezTo>
                  <a:cubicBezTo>
                    <a:pt x="1439" y="127"/>
                    <a:pt x="1344" y="208"/>
                    <a:pt x="1259" y="208"/>
                  </a:cubicBezTo>
                  <a:cubicBezTo>
                    <a:pt x="1227" y="208"/>
                    <a:pt x="1196" y="197"/>
                    <a:pt x="1167" y="166"/>
                  </a:cubicBezTo>
                  <a:cubicBezTo>
                    <a:pt x="940" y="147"/>
                    <a:pt x="736"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32"/>
            <p:cNvSpPr/>
            <p:nvPr/>
          </p:nvSpPr>
          <p:spPr>
            <a:xfrm>
              <a:off x="5493225" y="3125225"/>
              <a:ext cx="51825" cy="15200"/>
            </a:xfrm>
            <a:custGeom>
              <a:avLst/>
              <a:gdLst/>
              <a:ahLst/>
              <a:cxnLst/>
              <a:rect l="l" t="t" r="r" b="b"/>
              <a:pathLst>
                <a:path w="2073" h="608" extrusionOk="0">
                  <a:moveTo>
                    <a:pt x="1013" y="0"/>
                  </a:moveTo>
                  <a:lnTo>
                    <a:pt x="965" y="48"/>
                  </a:lnTo>
                  <a:cubicBezTo>
                    <a:pt x="953" y="83"/>
                    <a:pt x="953" y="119"/>
                    <a:pt x="965" y="167"/>
                  </a:cubicBezTo>
                  <a:cubicBezTo>
                    <a:pt x="1001" y="191"/>
                    <a:pt x="1013" y="226"/>
                    <a:pt x="1013" y="262"/>
                  </a:cubicBezTo>
                  <a:cubicBezTo>
                    <a:pt x="999" y="265"/>
                    <a:pt x="986" y="266"/>
                    <a:pt x="974" y="266"/>
                  </a:cubicBezTo>
                  <a:cubicBezTo>
                    <a:pt x="900" y="266"/>
                    <a:pt x="840" y="222"/>
                    <a:pt x="766" y="222"/>
                  </a:cubicBezTo>
                  <a:cubicBezTo>
                    <a:pt x="754" y="222"/>
                    <a:pt x="741" y="223"/>
                    <a:pt x="727" y="226"/>
                  </a:cubicBezTo>
                  <a:cubicBezTo>
                    <a:pt x="657" y="235"/>
                    <a:pt x="580" y="263"/>
                    <a:pt x="502" y="263"/>
                  </a:cubicBezTo>
                  <a:cubicBezTo>
                    <a:pt x="474" y="263"/>
                    <a:pt x="446" y="260"/>
                    <a:pt x="418" y="250"/>
                  </a:cubicBezTo>
                  <a:cubicBezTo>
                    <a:pt x="410" y="249"/>
                    <a:pt x="402" y="248"/>
                    <a:pt x="395" y="248"/>
                  </a:cubicBezTo>
                  <a:cubicBezTo>
                    <a:pt x="346" y="248"/>
                    <a:pt x="309" y="282"/>
                    <a:pt x="299" y="334"/>
                  </a:cubicBezTo>
                  <a:cubicBezTo>
                    <a:pt x="227" y="429"/>
                    <a:pt x="108" y="405"/>
                    <a:pt x="1" y="453"/>
                  </a:cubicBezTo>
                  <a:cubicBezTo>
                    <a:pt x="94" y="580"/>
                    <a:pt x="224" y="598"/>
                    <a:pt x="360" y="598"/>
                  </a:cubicBezTo>
                  <a:cubicBezTo>
                    <a:pt x="415" y="598"/>
                    <a:pt x="470" y="595"/>
                    <a:pt x="525" y="595"/>
                  </a:cubicBezTo>
                  <a:cubicBezTo>
                    <a:pt x="1013" y="607"/>
                    <a:pt x="1501" y="607"/>
                    <a:pt x="2001" y="607"/>
                  </a:cubicBezTo>
                  <a:cubicBezTo>
                    <a:pt x="2037" y="595"/>
                    <a:pt x="2073" y="560"/>
                    <a:pt x="2073" y="500"/>
                  </a:cubicBezTo>
                  <a:cubicBezTo>
                    <a:pt x="2061" y="453"/>
                    <a:pt x="2013" y="369"/>
                    <a:pt x="2061" y="310"/>
                  </a:cubicBezTo>
                  <a:lnTo>
                    <a:pt x="2073" y="238"/>
                  </a:lnTo>
                  <a:lnTo>
                    <a:pt x="2025" y="179"/>
                  </a:lnTo>
                  <a:cubicBezTo>
                    <a:pt x="1977" y="167"/>
                    <a:pt x="1918" y="167"/>
                    <a:pt x="1882" y="155"/>
                  </a:cubicBezTo>
                  <a:cubicBezTo>
                    <a:pt x="1823" y="119"/>
                    <a:pt x="1775" y="95"/>
                    <a:pt x="1727" y="36"/>
                  </a:cubicBezTo>
                  <a:cubicBezTo>
                    <a:pt x="1489" y="12"/>
                    <a:pt x="1251" y="12"/>
                    <a:pt x="1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32"/>
            <p:cNvSpPr/>
            <p:nvPr/>
          </p:nvSpPr>
          <p:spPr>
            <a:xfrm>
              <a:off x="5934075" y="3152375"/>
              <a:ext cx="57450" cy="13550"/>
            </a:xfrm>
            <a:custGeom>
              <a:avLst/>
              <a:gdLst/>
              <a:ahLst/>
              <a:cxnLst/>
              <a:rect l="l" t="t" r="r" b="b"/>
              <a:pathLst>
                <a:path w="2298" h="542" extrusionOk="0">
                  <a:moveTo>
                    <a:pt x="542" y="1"/>
                  </a:moveTo>
                  <a:cubicBezTo>
                    <a:pt x="435" y="1"/>
                    <a:pt x="327" y="10"/>
                    <a:pt x="214" y="10"/>
                  </a:cubicBezTo>
                  <a:cubicBezTo>
                    <a:pt x="0" y="176"/>
                    <a:pt x="167" y="260"/>
                    <a:pt x="286" y="343"/>
                  </a:cubicBezTo>
                  <a:cubicBezTo>
                    <a:pt x="871" y="406"/>
                    <a:pt x="1448" y="542"/>
                    <a:pt x="2047" y="542"/>
                  </a:cubicBezTo>
                  <a:cubicBezTo>
                    <a:pt x="2130" y="542"/>
                    <a:pt x="2214" y="539"/>
                    <a:pt x="2298" y="533"/>
                  </a:cubicBezTo>
                  <a:cubicBezTo>
                    <a:pt x="2203" y="426"/>
                    <a:pt x="2107" y="343"/>
                    <a:pt x="2012" y="236"/>
                  </a:cubicBezTo>
                  <a:cubicBezTo>
                    <a:pt x="1917" y="166"/>
                    <a:pt x="1811" y="151"/>
                    <a:pt x="1701" y="151"/>
                  </a:cubicBezTo>
                  <a:cubicBezTo>
                    <a:pt x="1609" y="151"/>
                    <a:pt x="1515" y="162"/>
                    <a:pt x="1423" y="162"/>
                  </a:cubicBezTo>
                  <a:cubicBezTo>
                    <a:pt x="1322" y="162"/>
                    <a:pt x="1222" y="148"/>
                    <a:pt x="1131" y="93"/>
                  </a:cubicBezTo>
                  <a:lnTo>
                    <a:pt x="869" y="45"/>
                  </a:lnTo>
                  <a:cubicBezTo>
                    <a:pt x="756" y="10"/>
                    <a:pt x="649" y="1"/>
                    <a:pt x="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32"/>
            <p:cNvSpPr/>
            <p:nvPr/>
          </p:nvSpPr>
          <p:spPr>
            <a:xfrm>
              <a:off x="5256300" y="3057650"/>
              <a:ext cx="36925" cy="23900"/>
            </a:xfrm>
            <a:custGeom>
              <a:avLst/>
              <a:gdLst/>
              <a:ahLst/>
              <a:cxnLst/>
              <a:rect l="l" t="t" r="r" b="b"/>
              <a:pathLst>
                <a:path w="1477" h="956" extrusionOk="0">
                  <a:moveTo>
                    <a:pt x="298" y="0"/>
                  </a:moveTo>
                  <a:cubicBezTo>
                    <a:pt x="191" y="274"/>
                    <a:pt x="108" y="572"/>
                    <a:pt x="0" y="858"/>
                  </a:cubicBezTo>
                  <a:lnTo>
                    <a:pt x="131" y="858"/>
                  </a:lnTo>
                  <a:cubicBezTo>
                    <a:pt x="168" y="852"/>
                    <a:pt x="205" y="850"/>
                    <a:pt x="242" y="850"/>
                  </a:cubicBezTo>
                  <a:cubicBezTo>
                    <a:pt x="486" y="850"/>
                    <a:pt x="725" y="956"/>
                    <a:pt x="966" y="956"/>
                  </a:cubicBezTo>
                  <a:cubicBezTo>
                    <a:pt x="1076" y="956"/>
                    <a:pt x="1187" y="934"/>
                    <a:pt x="1298" y="870"/>
                  </a:cubicBezTo>
                  <a:lnTo>
                    <a:pt x="1310" y="846"/>
                  </a:lnTo>
                  <a:cubicBezTo>
                    <a:pt x="1394" y="774"/>
                    <a:pt x="1453" y="679"/>
                    <a:pt x="1477" y="560"/>
                  </a:cubicBezTo>
                  <a:cubicBezTo>
                    <a:pt x="1251" y="393"/>
                    <a:pt x="977" y="477"/>
                    <a:pt x="727" y="429"/>
                  </a:cubicBezTo>
                  <a:cubicBezTo>
                    <a:pt x="477" y="381"/>
                    <a:pt x="298" y="298"/>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32"/>
            <p:cNvSpPr/>
            <p:nvPr/>
          </p:nvSpPr>
          <p:spPr>
            <a:xfrm>
              <a:off x="5801000" y="3086475"/>
              <a:ext cx="64625" cy="10775"/>
            </a:xfrm>
            <a:custGeom>
              <a:avLst/>
              <a:gdLst/>
              <a:ahLst/>
              <a:cxnLst/>
              <a:rect l="l" t="t" r="r" b="b"/>
              <a:pathLst>
                <a:path w="2585" h="431" extrusionOk="0">
                  <a:moveTo>
                    <a:pt x="1002" y="1"/>
                  </a:moveTo>
                  <a:cubicBezTo>
                    <a:pt x="911" y="1"/>
                    <a:pt x="819" y="8"/>
                    <a:pt x="727" y="26"/>
                  </a:cubicBezTo>
                  <a:cubicBezTo>
                    <a:pt x="656" y="71"/>
                    <a:pt x="578" y="82"/>
                    <a:pt x="498" y="82"/>
                  </a:cubicBezTo>
                  <a:cubicBezTo>
                    <a:pt x="424" y="82"/>
                    <a:pt x="347" y="72"/>
                    <a:pt x="274" y="72"/>
                  </a:cubicBezTo>
                  <a:cubicBezTo>
                    <a:pt x="175" y="72"/>
                    <a:pt x="81" y="89"/>
                    <a:pt x="1" y="169"/>
                  </a:cubicBezTo>
                  <a:cubicBezTo>
                    <a:pt x="130" y="253"/>
                    <a:pt x="274" y="263"/>
                    <a:pt x="423" y="263"/>
                  </a:cubicBezTo>
                  <a:cubicBezTo>
                    <a:pt x="475" y="263"/>
                    <a:pt x="528" y="262"/>
                    <a:pt x="581" y="262"/>
                  </a:cubicBezTo>
                  <a:cubicBezTo>
                    <a:pt x="614" y="262"/>
                    <a:pt x="647" y="263"/>
                    <a:pt x="680" y="264"/>
                  </a:cubicBezTo>
                  <a:cubicBezTo>
                    <a:pt x="1323" y="288"/>
                    <a:pt x="1965" y="300"/>
                    <a:pt x="2585" y="431"/>
                  </a:cubicBezTo>
                  <a:lnTo>
                    <a:pt x="2585" y="121"/>
                  </a:lnTo>
                  <a:cubicBezTo>
                    <a:pt x="2418" y="121"/>
                    <a:pt x="2251" y="137"/>
                    <a:pt x="2085" y="137"/>
                  </a:cubicBezTo>
                  <a:cubicBezTo>
                    <a:pt x="2001" y="137"/>
                    <a:pt x="1918" y="133"/>
                    <a:pt x="1834" y="121"/>
                  </a:cubicBezTo>
                  <a:cubicBezTo>
                    <a:pt x="1549" y="68"/>
                    <a:pt x="1276" y="1"/>
                    <a:pt x="10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32"/>
            <p:cNvSpPr/>
            <p:nvPr/>
          </p:nvSpPr>
          <p:spPr>
            <a:xfrm>
              <a:off x="6134975" y="3240100"/>
              <a:ext cx="43775" cy="11650"/>
            </a:xfrm>
            <a:custGeom>
              <a:avLst/>
              <a:gdLst/>
              <a:ahLst/>
              <a:cxnLst/>
              <a:rect l="l" t="t" r="r" b="b"/>
              <a:pathLst>
                <a:path w="1751" h="466" extrusionOk="0">
                  <a:moveTo>
                    <a:pt x="1538" y="358"/>
                  </a:moveTo>
                  <a:cubicBezTo>
                    <a:pt x="1538" y="358"/>
                    <a:pt x="1537" y="358"/>
                    <a:pt x="1537" y="358"/>
                  </a:cubicBezTo>
                  <a:cubicBezTo>
                    <a:pt x="1538" y="358"/>
                    <a:pt x="1538" y="358"/>
                    <a:pt x="1538" y="358"/>
                  </a:cubicBezTo>
                  <a:close/>
                  <a:moveTo>
                    <a:pt x="865" y="0"/>
                  </a:moveTo>
                  <a:cubicBezTo>
                    <a:pt x="723" y="0"/>
                    <a:pt x="582" y="10"/>
                    <a:pt x="441" y="25"/>
                  </a:cubicBezTo>
                  <a:cubicBezTo>
                    <a:pt x="346" y="191"/>
                    <a:pt x="96" y="120"/>
                    <a:pt x="1" y="299"/>
                  </a:cubicBezTo>
                  <a:cubicBezTo>
                    <a:pt x="477" y="358"/>
                    <a:pt x="977" y="406"/>
                    <a:pt x="1429" y="465"/>
                  </a:cubicBezTo>
                  <a:lnTo>
                    <a:pt x="1477" y="430"/>
                  </a:lnTo>
                  <a:lnTo>
                    <a:pt x="1489" y="394"/>
                  </a:lnTo>
                  <a:lnTo>
                    <a:pt x="1489" y="346"/>
                  </a:lnTo>
                  <a:cubicBezTo>
                    <a:pt x="1489" y="346"/>
                    <a:pt x="1537" y="356"/>
                    <a:pt x="1538" y="358"/>
                  </a:cubicBezTo>
                  <a:lnTo>
                    <a:pt x="1538" y="358"/>
                  </a:lnTo>
                  <a:cubicBezTo>
                    <a:pt x="1644" y="334"/>
                    <a:pt x="1715" y="274"/>
                    <a:pt x="1751" y="156"/>
                  </a:cubicBezTo>
                  <a:cubicBezTo>
                    <a:pt x="1467" y="42"/>
                    <a:pt x="1167"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32"/>
            <p:cNvSpPr/>
            <p:nvPr/>
          </p:nvSpPr>
          <p:spPr>
            <a:xfrm>
              <a:off x="6171300" y="3243625"/>
              <a:ext cx="52100" cy="12425"/>
            </a:xfrm>
            <a:custGeom>
              <a:avLst/>
              <a:gdLst/>
              <a:ahLst/>
              <a:cxnLst/>
              <a:rect l="l" t="t" r="r" b="b"/>
              <a:pathLst>
                <a:path w="2084" h="497" extrusionOk="0">
                  <a:moveTo>
                    <a:pt x="640" y="1"/>
                  </a:moveTo>
                  <a:cubicBezTo>
                    <a:pt x="566" y="1"/>
                    <a:pt x="492" y="8"/>
                    <a:pt x="417" y="27"/>
                  </a:cubicBezTo>
                  <a:cubicBezTo>
                    <a:pt x="310" y="146"/>
                    <a:pt x="155" y="217"/>
                    <a:pt x="12" y="253"/>
                  </a:cubicBezTo>
                  <a:cubicBezTo>
                    <a:pt x="0" y="277"/>
                    <a:pt x="0" y="289"/>
                    <a:pt x="0" y="324"/>
                  </a:cubicBezTo>
                  <a:cubicBezTo>
                    <a:pt x="608" y="491"/>
                    <a:pt x="1227" y="443"/>
                    <a:pt x="1846" y="479"/>
                  </a:cubicBezTo>
                  <a:cubicBezTo>
                    <a:pt x="1876" y="491"/>
                    <a:pt x="1905" y="497"/>
                    <a:pt x="1935" y="497"/>
                  </a:cubicBezTo>
                  <a:cubicBezTo>
                    <a:pt x="1965" y="497"/>
                    <a:pt x="1995" y="491"/>
                    <a:pt x="2024" y="479"/>
                  </a:cubicBezTo>
                  <a:cubicBezTo>
                    <a:pt x="2084" y="205"/>
                    <a:pt x="1810" y="277"/>
                    <a:pt x="1703" y="181"/>
                  </a:cubicBezTo>
                  <a:cubicBezTo>
                    <a:pt x="1347" y="181"/>
                    <a:pt x="999" y="1"/>
                    <a:pt x="6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32"/>
            <p:cNvSpPr/>
            <p:nvPr/>
          </p:nvSpPr>
          <p:spPr>
            <a:xfrm>
              <a:off x="5651000" y="3034175"/>
              <a:ext cx="50325" cy="9800"/>
            </a:xfrm>
            <a:custGeom>
              <a:avLst/>
              <a:gdLst/>
              <a:ahLst/>
              <a:cxnLst/>
              <a:rect l="l" t="t" r="r" b="b"/>
              <a:pathLst>
                <a:path w="2013" h="392" extrusionOk="0">
                  <a:moveTo>
                    <a:pt x="865" y="0"/>
                  </a:moveTo>
                  <a:cubicBezTo>
                    <a:pt x="721" y="0"/>
                    <a:pt x="576" y="23"/>
                    <a:pt x="429" y="82"/>
                  </a:cubicBezTo>
                  <a:cubicBezTo>
                    <a:pt x="310" y="201"/>
                    <a:pt x="167" y="118"/>
                    <a:pt x="48" y="189"/>
                  </a:cubicBezTo>
                  <a:cubicBezTo>
                    <a:pt x="36" y="225"/>
                    <a:pt x="12" y="237"/>
                    <a:pt x="0" y="261"/>
                  </a:cubicBezTo>
                  <a:cubicBezTo>
                    <a:pt x="323" y="347"/>
                    <a:pt x="691" y="392"/>
                    <a:pt x="1039" y="392"/>
                  </a:cubicBezTo>
                  <a:cubicBezTo>
                    <a:pt x="1411" y="392"/>
                    <a:pt x="1761" y="341"/>
                    <a:pt x="2012" y="237"/>
                  </a:cubicBezTo>
                  <a:cubicBezTo>
                    <a:pt x="1615" y="159"/>
                    <a:pt x="1243" y="0"/>
                    <a:pt x="8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32"/>
            <p:cNvSpPr/>
            <p:nvPr/>
          </p:nvSpPr>
          <p:spPr>
            <a:xfrm>
              <a:off x="5731650" y="2984800"/>
              <a:ext cx="72350" cy="13725"/>
            </a:xfrm>
            <a:custGeom>
              <a:avLst/>
              <a:gdLst/>
              <a:ahLst/>
              <a:cxnLst/>
              <a:rect l="l" t="t" r="r" b="b"/>
              <a:pathLst>
                <a:path w="2894" h="549" extrusionOk="0">
                  <a:moveTo>
                    <a:pt x="483" y="0"/>
                  </a:moveTo>
                  <a:cubicBezTo>
                    <a:pt x="453" y="0"/>
                    <a:pt x="423" y="3"/>
                    <a:pt x="394" y="9"/>
                  </a:cubicBezTo>
                  <a:cubicBezTo>
                    <a:pt x="298" y="33"/>
                    <a:pt x="287" y="140"/>
                    <a:pt x="227" y="200"/>
                  </a:cubicBezTo>
                  <a:lnTo>
                    <a:pt x="84" y="200"/>
                  </a:lnTo>
                  <a:cubicBezTo>
                    <a:pt x="1" y="224"/>
                    <a:pt x="25" y="271"/>
                    <a:pt x="84" y="319"/>
                  </a:cubicBezTo>
                  <a:cubicBezTo>
                    <a:pt x="267" y="354"/>
                    <a:pt x="455" y="364"/>
                    <a:pt x="644" y="364"/>
                  </a:cubicBezTo>
                  <a:cubicBezTo>
                    <a:pt x="774" y="364"/>
                    <a:pt x="905" y="359"/>
                    <a:pt x="1037" y="355"/>
                  </a:cubicBezTo>
                  <a:cubicBezTo>
                    <a:pt x="1130" y="385"/>
                    <a:pt x="1226" y="392"/>
                    <a:pt x="1323" y="392"/>
                  </a:cubicBezTo>
                  <a:cubicBezTo>
                    <a:pt x="1422" y="392"/>
                    <a:pt x="1521" y="384"/>
                    <a:pt x="1620" y="384"/>
                  </a:cubicBezTo>
                  <a:cubicBezTo>
                    <a:pt x="1733" y="384"/>
                    <a:pt x="1845" y="394"/>
                    <a:pt x="1953" y="438"/>
                  </a:cubicBezTo>
                  <a:lnTo>
                    <a:pt x="1941" y="486"/>
                  </a:lnTo>
                  <a:cubicBezTo>
                    <a:pt x="2084" y="533"/>
                    <a:pt x="2221" y="548"/>
                    <a:pt x="2358" y="548"/>
                  </a:cubicBezTo>
                  <a:cubicBezTo>
                    <a:pt x="2495" y="548"/>
                    <a:pt x="2632" y="533"/>
                    <a:pt x="2775" y="521"/>
                  </a:cubicBezTo>
                  <a:cubicBezTo>
                    <a:pt x="2894" y="438"/>
                    <a:pt x="2894" y="331"/>
                    <a:pt x="2799" y="212"/>
                  </a:cubicBezTo>
                  <a:cubicBezTo>
                    <a:pt x="2715" y="200"/>
                    <a:pt x="2608" y="188"/>
                    <a:pt x="2525" y="164"/>
                  </a:cubicBezTo>
                  <a:cubicBezTo>
                    <a:pt x="2465" y="128"/>
                    <a:pt x="2418" y="93"/>
                    <a:pt x="2358" y="81"/>
                  </a:cubicBezTo>
                  <a:cubicBezTo>
                    <a:pt x="2239" y="57"/>
                    <a:pt x="2108" y="57"/>
                    <a:pt x="1989" y="57"/>
                  </a:cubicBezTo>
                  <a:lnTo>
                    <a:pt x="1179" y="57"/>
                  </a:lnTo>
                  <a:cubicBezTo>
                    <a:pt x="1132" y="60"/>
                    <a:pt x="1083" y="61"/>
                    <a:pt x="1035" y="61"/>
                  </a:cubicBezTo>
                  <a:cubicBezTo>
                    <a:pt x="877" y="61"/>
                    <a:pt x="718" y="46"/>
                    <a:pt x="572" y="9"/>
                  </a:cubicBezTo>
                  <a:cubicBezTo>
                    <a:pt x="542" y="3"/>
                    <a:pt x="513" y="0"/>
                    <a:pt x="4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32"/>
            <p:cNvSpPr/>
            <p:nvPr/>
          </p:nvSpPr>
          <p:spPr>
            <a:xfrm>
              <a:off x="5564075" y="3131250"/>
              <a:ext cx="42300" cy="14000"/>
            </a:xfrm>
            <a:custGeom>
              <a:avLst/>
              <a:gdLst/>
              <a:ahLst/>
              <a:cxnLst/>
              <a:rect l="l" t="t" r="r" b="b"/>
              <a:pathLst>
                <a:path w="1692" h="560" extrusionOk="0">
                  <a:moveTo>
                    <a:pt x="309" y="1"/>
                  </a:moveTo>
                  <a:cubicBezTo>
                    <a:pt x="276" y="1"/>
                    <a:pt x="241" y="5"/>
                    <a:pt x="203" y="9"/>
                  </a:cubicBezTo>
                  <a:cubicBezTo>
                    <a:pt x="72" y="81"/>
                    <a:pt x="1" y="176"/>
                    <a:pt x="36" y="319"/>
                  </a:cubicBezTo>
                  <a:cubicBezTo>
                    <a:pt x="390" y="450"/>
                    <a:pt x="749" y="559"/>
                    <a:pt x="1117" y="559"/>
                  </a:cubicBezTo>
                  <a:cubicBezTo>
                    <a:pt x="1283" y="559"/>
                    <a:pt x="1450" y="537"/>
                    <a:pt x="1620" y="485"/>
                  </a:cubicBezTo>
                  <a:cubicBezTo>
                    <a:pt x="1691" y="390"/>
                    <a:pt x="1691" y="283"/>
                    <a:pt x="1620" y="176"/>
                  </a:cubicBezTo>
                  <a:cubicBezTo>
                    <a:pt x="1286" y="128"/>
                    <a:pt x="953" y="116"/>
                    <a:pt x="620" y="69"/>
                  </a:cubicBezTo>
                  <a:cubicBezTo>
                    <a:pt x="620" y="69"/>
                    <a:pt x="608" y="81"/>
                    <a:pt x="572" y="104"/>
                  </a:cubicBezTo>
                  <a:cubicBezTo>
                    <a:pt x="566" y="107"/>
                    <a:pt x="559" y="109"/>
                    <a:pt x="550" y="109"/>
                  </a:cubicBezTo>
                  <a:cubicBezTo>
                    <a:pt x="526" y="109"/>
                    <a:pt x="495" y="96"/>
                    <a:pt x="477" y="69"/>
                  </a:cubicBezTo>
                  <a:cubicBezTo>
                    <a:pt x="423" y="15"/>
                    <a:pt x="369" y="1"/>
                    <a:pt x="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32"/>
            <p:cNvSpPr/>
            <p:nvPr/>
          </p:nvSpPr>
          <p:spPr>
            <a:xfrm>
              <a:off x="5514375" y="3103400"/>
              <a:ext cx="43475" cy="14700"/>
            </a:xfrm>
            <a:custGeom>
              <a:avLst/>
              <a:gdLst/>
              <a:ahLst/>
              <a:cxnLst/>
              <a:rect l="l" t="t" r="r" b="b"/>
              <a:pathLst>
                <a:path w="1739" h="588" extrusionOk="0">
                  <a:moveTo>
                    <a:pt x="925" y="1"/>
                  </a:moveTo>
                  <a:cubicBezTo>
                    <a:pt x="623" y="1"/>
                    <a:pt x="319" y="64"/>
                    <a:pt x="12" y="171"/>
                  </a:cubicBezTo>
                  <a:cubicBezTo>
                    <a:pt x="66" y="255"/>
                    <a:pt x="119" y="283"/>
                    <a:pt x="173" y="283"/>
                  </a:cubicBezTo>
                  <a:cubicBezTo>
                    <a:pt x="264" y="283"/>
                    <a:pt x="356" y="205"/>
                    <a:pt x="453" y="183"/>
                  </a:cubicBezTo>
                  <a:cubicBezTo>
                    <a:pt x="524" y="230"/>
                    <a:pt x="560" y="278"/>
                    <a:pt x="453" y="302"/>
                  </a:cubicBezTo>
                  <a:cubicBezTo>
                    <a:pt x="357" y="504"/>
                    <a:pt x="119" y="445"/>
                    <a:pt x="0" y="587"/>
                  </a:cubicBezTo>
                  <a:lnTo>
                    <a:pt x="1048" y="587"/>
                  </a:lnTo>
                  <a:cubicBezTo>
                    <a:pt x="1167" y="397"/>
                    <a:pt x="1381" y="349"/>
                    <a:pt x="1596" y="290"/>
                  </a:cubicBezTo>
                  <a:cubicBezTo>
                    <a:pt x="1655" y="266"/>
                    <a:pt x="1703" y="218"/>
                    <a:pt x="1739" y="171"/>
                  </a:cubicBezTo>
                  <a:cubicBezTo>
                    <a:pt x="1468" y="52"/>
                    <a:pt x="1197" y="1"/>
                    <a:pt x="9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32"/>
            <p:cNvSpPr/>
            <p:nvPr/>
          </p:nvSpPr>
          <p:spPr>
            <a:xfrm>
              <a:off x="5387275" y="3014200"/>
              <a:ext cx="39600" cy="10725"/>
            </a:xfrm>
            <a:custGeom>
              <a:avLst/>
              <a:gdLst/>
              <a:ahLst/>
              <a:cxnLst/>
              <a:rect l="l" t="t" r="r" b="b"/>
              <a:pathLst>
                <a:path w="1584" h="429" extrusionOk="0">
                  <a:moveTo>
                    <a:pt x="929" y="0"/>
                  </a:moveTo>
                  <a:cubicBezTo>
                    <a:pt x="808" y="69"/>
                    <a:pt x="686" y="94"/>
                    <a:pt x="565" y="94"/>
                  </a:cubicBezTo>
                  <a:cubicBezTo>
                    <a:pt x="436" y="94"/>
                    <a:pt x="307" y="66"/>
                    <a:pt x="179" y="36"/>
                  </a:cubicBezTo>
                  <a:cubicBezTo>
                    <a:pt x="84" y="107"/>
                    <a:pt x="0" y="167"/>
                    <a:pt x="72" y="298"/>
                  </a:cubicBezTo>
                  <a:cubicBezTo>
                    <a:pt x="304" y="405"/>
                    <a:pt x="542" y="429"/>
                    <a:pt x="782" y="429"/>
                  </a:cubicBezTo>
                  <a:cubicBezTo>
                    <a:pt x="973" y="429"/>
                    <a:pt x="1166" y="414"/>
                    <a:pt x="1357" y="414"/>
                  </a:cubicBezTo>
                  <a:cubicBezTo>
                    <a:pt x="1405" y="414"/>
                    <a:pt x="1453" y="414"/>
                    <a:pt x="1500" y="417"/>
                  </a:cubicBezTo>
                  <a:cubicBezTo>
                    <a:pt x="1584" y="334"/>
                    <a:pt x="1584" y="238"/>
                    <a:pt x="1500" y="155"/>
                  </a:cubicBezTo>
                  <a:cubicBezTo>
                    <a:pt x="1310" y="95"/>
                    <a:pt x="1131" y="48"/>
                    <a:pt x="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32"/>
            <p:cNvSpPr/>
            <p:nvPr/>
          </p:nvSpPr>
          <p:spPr>
            <a:xfrm>
              <a:off x="5558425" y="3082050"/>
              <a:ext cx="47350" cy="8675"/>
            </a:xfrm>
            <a:custGeom>
              <a:avLst/>
              <a:gdLst/>
              <a:ahLst/>
              <a:cxnLst/>
              <a:rect l="l" t="t" r="r" b="b"/>
              <a:pathLst>
                <a:path w="1894" h="347" extrusionOk="0">
                  <a:moveTo>
                    <a:pt x="777" y="1"/>
                  </a:moveTo>
                  <a:cubicBezTo>
                    <a:pt x="447" y="1"/>
                    <a:pt x="173" y="48"/>
                    <a:pt x="0" y="144"/>
                  </a:cubicBezTo>
                  <a:cubicBezTo>
                    <a:pt x="433" y="331"/>
                    <a:pt x="850" y="347"/>
                    <a:pt x="1277" y="347"/>
                  </a:cubicBezTo>
                  <a:cubicBezTo>
                    <a:pt x="1367" y="347"/>
                    <a:pt x="1457" y="346"/>
                    <a:pt x="1548" y="346"/>
                  </a:cubicBezTo>
                  <a:cubicBezTo>
                    <a:pt x="1608" y="191"/>
                    <a:pt x="1751" y="179"/>
                    <a:pt x="1893" y="144"/>
                  </a:cubicBezTo>
                  <a:cubicBezTo>
                    <a:pt x="1495" y="48"/>
                    <a:pt x="1108" y="1"/>
                    <a:pt x="7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32"/>
            <p:cNvSpPr/>
            <p:nvPr/>
          </p:nvSpPr>
          <p:spPr>
            <a:xfrm>
              <a:off x="5855175" y="2996925"/>
              <a:ext cx="7475" cy="75325"/>
            </a:xfrm>
            <a:custGeom>
              <a:avLst/>
              <a:gdLst/>
              <a:ahLst/>
              <a:cxnLst/>
              <a:rect l="l" t="t" r="r" b="b"/>
              <a:pathLst>
                <a:path w="299" h="3013" extrusionOk="0">
                  <a:moveTo>
                    <a:pt x="287" y="1"/>
                  </a:moveTo>
                  <a:cubicBezTo>
                    <a:pt x="168" y="1"/>
                    <a:pt x="60" y="48"/>
                    <a:pt x="1" y="167"/>
                  </a:cubicBezTo>
                  <a:cubicBezTo>
                    <a:pt x="168" y="382"/>
                    <a:pt x="144" y="655"/>
                    <a:pt x="144" y="917"/>
                  </a:cubicBezTo>
                  <a:cubicBezTo>
                    <a:pt x="156" y="1453"/>
                    <a:pt x="156" y="1977"/>
                    <a:pt x="156" y="2501"/>
                  </a:cubicBezTo>
                  <a:cubicBezTo>
                    <a:pt x="156" y="2679"/>
                    <a:pt x="120" y="2882"/>
                    <a:pt x="299" y="3013"/>
                  </a:cubicBezTo>
                  <a:cubicBezTo>
                    <a:pt x="299" y="2013"/>
                    <a:pt x="287" y="1013"/>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32"/>
            <p:cNvSpPr/>
            <p:nvPr/>
          </p:nvSpPr>
          <p:spPr>
            <a:xfrm>
              <a:off x="5898350" y="3148675"/>
              <a:ext cx="42875" cy="12575"/>
            </a:xfrm>
            <a:custGeom>
              <a:avLst/>
              <a:gdLst/>
              <a:ahLst/>
              <a:cxnLst/>
              <a:rect l="l" t="t" r="r" b="b"/>
              <a:pathLst>
                <a:path w="1715" h="503" extrusionOk="0">
                  <a:moveTo>
                    <a:pt x="445" y="1"/>
                  </a:moveTo>
                  <a:cubicBezTo>
                    <a:pt x="300" y="1"/>
                    <a:pt x="153" y="36"/>
                    <a:pt x="0" y="134"/>
                  </a:cubicBezTo>
                  <a:cubicBezTo>
                    <a:pt x="48" y="229"/>
                    <a:pt x="107" y="300"/>
                    <a:pt x="155" y="384"/>
                  </a:cubicBezTo>
                  <a:cubicBezTo>
                    <a:pt x="655" y="491"/>
                    <a:pt x="1191" y="491"/>
                    <a:pt x="1715" y="503"/>
                  </a:cubicBezTo>
                  <a:cubicBezTo>
                    <a:pt x="1667" y="419"/>
                    <a:pt x="1631" y="348"/>
                    <a:pt x="1584" y="253"/>
                  </a:cubicBezTo>
                  <a:cubicBezTo>
                    <a:pt x="1194" y="253"/>
                    <a:pt x="830" y="1"/>
                    <a:pt x="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32"/>
            <p:cNvSpPr/>
            <p:nvPr/>
          </p:nvSpPr>
          <p:spPr>
            <a:xfrm>
              <a:off x="5254800" y="3006575"/>
              <a:ext cx="23550" cy="32650"/>
            </a:xfrm>
            <a:custGeom>
              <a:avLst/>
              <a:gdLst/>
              <a:ahLst/>
              <a:cxnLst/>
              <a:rect l="l" t="t" r="r" b="b"/>
              <a:pathLst>
                <a:path w="942" h="1306" extrusionOk="0">
                  <a:moveTo>
                    <a:pt x="297" y="0"/>
                  </a:moveTo>
                  <a:cubicBezTo>
                    <a:pt x="267" y="0"/>
                    <a:pt x="232" y="9"/>
                    <a:pt x="191" y="31"/>
                  </a:cubicBezTo>
                  <a:cubicBezTo>
                    <a:pt x="13" y="269"/>
                    <a:pt x="1" y="508"/>
                    <a:pt x="191" y="746"/>
                  </a:cubicBezTo>
                  <a:cubicBezTo>
                    <a:pt x="382" y="1008"/>
                    <a:pt x="549" y="1293"/>
                    <a:pt x="942" y="1305"/>
                  </a:cubicBezTo>
                  <a:cubicBezTo>
                    <a:pt x="727" y="1127"/>
                    <a:pt x="775" y="936"/>
                    <a:pt x="918" y="746"/>
                  </a:cubicBezTo>
                  <a:lnTo>
                    <a:pt x="918" y="627"/>
                  </a:lnTo>
                  <a:cubicBezTo>
                    <a:pt x="858" y="531"/>
                    <a:pt x="763" y="484"/>
                    <a:pt x="656" y="412"/>
                  </a:cubicBezTo>
                  <a:cubicBezTo>
                    <a:pt x="572" y="353"/>
                    <a:pt x="537" y="281"/>
                    <a:pt x="501" y="198"/>
                  </a:cubicBezTo>
                  <a:cubicBezTo>
                    <a:pt x="446" y="106"/>
                    <a:pt x="398" y="0"/>
                    <a:pt x="2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32"/>
            <p:cNvSpPr/>
            <p:nvPr/>
          </p:nvSpPr>
          <p:spPr>
            <a:xfrm>
              <a:off x="5606050" y="3032000"/>
              <a:ext cx="46150" cy="8700"/>
            </a:xfrm>
            <a:custGeom>
              <a:avLst/>
              <a:gdLst/>
              <a:ahLst/>
              <a:cxnLst/>
              <a:rect l="l" t="t" r="r" b="b"/>
              <a:pathLst>
                <a:path w="1846" h="348" extrusionOk="0">
                  <a:moveTo>
                    <a:pt x="1057" y="1"/>
                  </a:moveTo>
                  <a:cubicBezTo>
                    <a:pt x="824" y="1"/>
                    <a:pt x="589" y="27"/>
                    <a:pt x="358" y="38"/>
                  </a:cubicBezTo>
                  <a:cubicBezTo>
                    <a:pt x="358" y="47"/>
                    <a:pt x="352" y="55"/>
                    <a:pt x="335" y="55"/>
                  </a:cubicBezTo>
                  <a:cubicBezTo>
                    <a:pt x="329" y="55"/>
                    <a:pt x="320" y="54"/>
                    <a:pt x="310" y="50"/>
                  </a:cubicBezTo>
                  <a:cubicBezTo>
                    <a:pt x="286" y="50"/>
                    <a:pt x="250" y="38"/>
                    <a:pt x="215" y="14"/>
                  </a:cubicBezTo>
                  <a:lnTo>
                    <a:pt x="72" y="14"/>
                  </a:lnTo>
                  <a:cubicBezTo>
                    <a:pt x="0" y="62"/>
                    <a:pt x="0" y="110"/>
                    <a:pt x="72" y="169"/>
                  </a:cubicBezTo>
                  <a:cubicBezTo>
                    <a:pt x="631" y="348"/>
                    <a:pt x="1215" y="288"/>
                    <a:pt x="1798" y="324"/>
                  </a:cubicBezTo>
                  <a:lnTo>
                    <a:pt x="1798" y="264"/>
                  </a:lnTo>
                  <a:cubicBezTo>
                    <a:pt x="1846" y="217"/>
                    <a:pt x="1846" y="169"/>
                    <a:pt x="1786" y="133"/>
                  </a:cubicBezTo>
                  <a:cubicBezTo>
                    <a:pt x="1548" y="30"/>
                    <a:pt x="1303" y="1"/>
                    <a:pt x="10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32"/>
            <p:cNvSpPr/>
            <p:nvPr/>
          </p:nvSpPr>
          <p:spPr>
            <a:xfrm>
              <a:off x="5682550" y="3204400"/>
              <a:ext cx="41700" cy="15350"/>
            </a:xfrm>
            <a:custGeom>
              <a:avLst/>
              <a:gdLst/>
              <a:ahLst/>
              <a:cxnLst/>
              <a:rect l="l" t="t" r="r" b="b"/>
              <a:pathLst>
                <a:path w="1668" h="614" extrusionOk="0">
                  <a:moveTo>
                    <a:pt x="619" y="0"/>
                  </a:moveTo>
                  <a:cubicBezTo>
                    <a:pt x="596" y="12"/>
                    <a:pt x="572" y="36"/>
                    <a:pt x="560" y="48"/>
                  </a:cubicBezTo>
                  <a:cubicBezTo>
                    <a:pt x="453" y="107"/>
                    <a:pt x="334" y="84"/>
                    <a:pt x="226" y="95"/>
                  </a:cubicBezTo>
                  <a:cubicBezTo>
                    <a:pt x="167" y="95"/>
                    <a:pt x="107" y="107"/>
                    <a:pt x="60" y="143"/>
                  </a:cubicBezTo>
                  <a:cubicBezTo>
                    <a:pt x="48" y="155"/>
                    <a:pt x="24" y="167"/>
                    <a:pt x="0" y="203"/>
                  </a:cubicBezTo>
                  <a:cubicBezTo>
                    <a:pt x="36" y="393"/>
                    <a:pt x="179" y="441"/>
                    <a:pt x="334" y="476"/>
                  </a:cubicBezTo>
                  <a:cubicBezTo>
                    <a:pt x="600" y="512"/>
                    <a:pt x="866" y="614"/>
                    <a:pt x="1143" y="614"/>
                  </a:cubicBezTo>
                  <a:cubicBezTo>
                    <a:pt x="1237" y="614"/>
                    <a:pt x="1332" y="602"/>
                    <a:pt x="1429" y="572"/>
                  </a:cubicBezTo>
                  <a:cubicBezTo>
                    <a:pt x="1667" y="453"/>
                    <a:pt x="1655" y="298"/>
                    <a:pt x="1465" y="155"/>
                  </a:cubicBezTo>
                  <a:cubicBezTo>
                    <a:pt x="1191" y="0"/>
                    <a:pt x="917" y="0"/>
                    <a:pt x="6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32"/>
            <p:cNvSpPr/>
            <p:nvPr/>
          </p:nvSpPr>
          <p:spPr>
            <a:xfrm>
              <a:off x="6045375" y="3189975"/>
              <a:ext cx="54800" cy="7900"/>
            </a:xfrm>
            <a:custGeom>
              <a:avLst/>
              <a:gdLst/>
              <a:ahLst/>
              <a:cxnLst/>
              <a:rect l="l" t="t" r="r" b="b"/>
              <a:pathLst>
                <a:path w="2192" h="316" extrusionOk="0">
                  <a:moveTo>
                    <a:pt x="1558" y="1"/>
                  </a:moveTo>
                  <a:cubicBezTo>
                    <a:pt x="1426" y="1"/>
                    <a:pt x="1292" y="9"/>
                    <a:pt x="1160" y="9"/>
                  </a:cubicBezTo>
                  <a:cubicBezTo>
                    <a:pt x="1115" y="9"/>
                    <a:pt x="1070" y="8"/>
                    <a:pt x="1025" y="6"/>
                  </a:cubicBezTo>
                  <a:cubicBezTo>
                    <a:pt x="891" y="128"/>
                    <a:pt x="741" y="156"/>
                    <a:pt x="585" y="156"/>
                  </a:cubicBezTo>
                  <a:cubicBezTo>
                    <a:pt x="462" y="156"/>
                    <a:pt x="335" y="139"/>
                    <a:pt x="210" y="139"/>
                  </a:cubicBezTo>
                  <a:cubicBezTo>
                    <a:pt x="139" y="139"/>
                    <a:pt x="69" y="144"/>
                    <a:pt x="1" y="160"/>
                  </a:cubicBezTo>
                  <a:cubicBezTo>
                    <a:pt x="308" y="289"/>
                    <a:pt x="624" y="302"/>
                    <a:pt x="938" y="302"/>
                  </a:cubicBezTo>
                  <a:cubicBezTo>
                    <a:pt x="1016" y="302"/>
                    <a:pt x="1095" y="301"/>
                    <a:pt x="1173" y="301"/>
                  </a:cubicBezTo>
                  <a:cubicBezTo>
                    <a:pt x="1303" y="301"/>
                    <a:pt x="1433" y="303"/>
                    <a:pt x="1561" y="315"/>
                  </a:cubicBezTo>
                  <a:cubicBezTo>
                    <a:pt x="1668" y="303"/>
                    <a:pt x="1787" y="303"/>
                    <a:pt x="1894" y="280"/>
                  </a:cubicBezTo>
                  <a:cubicBezTo>
                    <a:pt x="1965" y="196"/>
                    <a:pt x="2120" y="268"/>
                    <a:pt x="2192" y="149"/>
                  </a:cubicBezTo>
                  <a:cubicBezTo>
                    <a:pt x="1989" y="24"/>
                    <a:pt x="1775" y="1"/>
                    <a:pt x="1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32"/>
            <p:cNvSpPr/>
            <p:nvPr/>
          </p:nvSpPr>
          <p:spPr>
            <a:xfrm>
              <a:off x="5561700" y="3162725"/>
              <a:ext cx="30900" cy="17100"/>
            </a:xfrm>
            <a:custGeom>
              <a:avLst/>
              <a:gdLst/>
              <a:ahLst/>
              <a:cxnLst/>
              <a:rect l="l" t="t" r="r" b="b"/>
              <a:pathLst>
                <a:path w="1236" h="684" extrusionOk="0">
                  <a:moveTo>
                    <a:pt x="107" y="0"/>
                  </a:moveTo>
                  <a:cubicBezTo>
                    <a:pt x="60" y="48"/>
                    <a:pt x="12" y="107"/>
                    <a:pt x="0" y="179"/>
                  </a:cubicBezTo>
                  <a:cubicBezTo>
                    <a:pt x="0" y="262"/>
                    <a:pt x="0" y="322"/>
                    <a:pt x="12" y="393"/>
                  </a:cubicBezTo>
                  <a:cubicBezTo>
                    <a:pt x="48" y="465"/>
                    <a:pt x="72" y="524"/>
                    <a:pt x="131" y="572"/>
                  </a:cubicBezTo>
                  <a:cubicBezTo>
                    <a:pt x="260" y="642"/>
                    <a:pt x="383" y="683"/>
                    <a:pt x="500" y="683"/>
                  </a:cubicBezTo>
                  <a:cubicBezTo>
                    <a:pt x="621" y="683"/>
                    <a:pt x="737" y="639"/>
                    <a:pt x="846" y="536"/>
                  </a:cubicBezTo>
                  <a:cubicBezTo>
                    <a:pt x="893" y="500"/>
                    <a:pt x="929" y="453"/>
                    <a:pt x="965" y="405"/>
                  </a:cubicBezTo>
                  <a:cubicBezTo>
                    <a:pt x="993" y="409"/>
                    <a:pt x="1019" y="411"/>
                    <a:pt x="1041" y="411"/>
                  </a:cubicBezTo>
                  <a:cubicBezTo>
                    <a:pt x="1235" y="411"/>
                    <a:pt x="1215" y="279"/>
                    <a:pt x="1119" y="119"/>
                  </a:cubicBezTo>
                  <a:cubicBezTo>
                    <a:pt x="774" y="107"/>
                    <a:pt x="429" y="119"/>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32"/>
            <p:cNvSpPr/>
            <p:nvPr/>
          </p:nvSpPr>
          <p:spPr>
            <a:xfrm>
              <a:off x="5695950" y="3074600"/>
              <a:ext cx="43175" cy="10900"/>
            </a:xfrm>
            <a:custGeom>
              <a:avLst/>
              <a:gdLst/>
              <a:ahLst/>
              <a:cxnLst/>
              <a:rect l="l" t="t" r="r" b="b"/>
              <a:pathLst>
                <a:path w="1727" h="436" extrusionOk="0">
                  <a:moveTo>
                    <a:pt x="101" y="1"/>
                  </a:moveTo>
                  <a:cubicBezTo>
                    <a:pt x="87" y="1"/>
                    <a:pt x="73" y="1"/>
                    <a:pt x="60" y="1"/>
                  </a:cubicBezTo>
                  <a:cubicBezTo>
                    <a:pt x="0" y="49"/>
                    <a:pt x="0" y="96"/>
                    <a:pt x="60" y="156"/>
                  </a:cubicBezTo>
                  <a:cubicBezTo>
                    <a:pt x="525" y="315"/>
                    <a:pt x="981" y="436"/>
                    <a:pt x="1461" y="436"/>
                  </a:cubicBezTo>
                  <a:cubicBezTo>
                    <a:pt x="1521" y="436"/>
                    <a:pt x="1582" y="434"/>
                    <a:pt x="1643" y="430"/>
                  </a:cubicBezTo>
                  <a:cubicBezTo>
                    <a:pt x="1726" y="358"/>
                    <a:pt x="1726" y="287"/>
                    <a:pt x="1631" y="215"/>
                  </a:cubicBezTo>
                  <a:cubicBezTo>
                    <a:pt x="1121" y="215"/>
                    <a:pt x="622"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32"/>
            <p:cNvSpPr/>
            <p:nvPr/>
          </p:nvSpPr>
          <p:spPr>
            <a:xfrm>
              <a:off x="6012350" y="3250125"/>
              <a:ext cx="44375" cy="15275"/>
            </a:xfrm>
            <a:custGeom>
              <a:avLst/>
              <a:gdLst/>
              <a:ahLst/>
              <a:cxnLst/>
              <a:rect l="l" t="t" r="r" b="b"/>
              <a:pathLst>
                <a:path w="1775" h="611" extrusionOk="0">
                  <a:moveTo>
                    <a:pt x="131" y="0"/>
                  </a:moveTo>
                  <a:cubicBezTo>
                    <a:pt x="100" y="0"/>
                    <a:pt x="68" y="6"/>
                    <a:pt x="36" y="17"/>
                  </a:cubicBezTo>
                  <a:cubicBezTo>
                    <a:pt x="12" y="76"/>
                    <a:pt x="0" y="148"/>
                    <a:pt x="24" y="207"/>
                  </a:cubicBezTo>
                  <a:cubicBezTo>
                    <a:pt x="119" y="314"/>
                    <a:pt x="227" y="386"/>
                    <a:pt x="358" y="433"/>
                  </a:cubicBezTo>
                  <a:cubicBezTo>
                    <a:pt x="441" y="469"/>
                    <a:pt x="536" y="481"/>
                    <a:pt x="643" y="493"/>
                  </a:cubicBezTo>
                  <a:cubicBezTo>
                    <a:pt x="834" y="493"/>
                    <a:pt x="1012" y="529"/>
                    <a:pt x="1203" y="588"/>
                  </a:cubicBezTo>
                  <a:cubicBezTo>
                    <a:pt x="1275" y="601"/>
                    <a:pt x="1350" y="611"/>
                    <a:pt x="1425" y="611"/>
                  </a:cubicBezTo>
                  <a:cubicBezTo>
                    <a:pt x="1487" y="611"/>
                    <a:pt x="1549" y="604"/>
                    <a:pt x="1608" y="588"/>
                  </a:cubicBezTo>
                  <a:cubicBezTo>
                    <a:pt x="1667" y="552"/>
                    <a:pt x="1727" y="529"/>
                    <a:pt x="1774" y="469"/>
                  </a:cubicBezTo>
                  <a:lnTo>
                    <a:pt x="1774" y="410"/>
                  </a:lnTo>
                  <a:lnTo>
                    <a:pt x="1774" y="350"/>
                  </a:lnTo>
                  <a:cubicBezTo>
                    <a:pt x="1751" y="255"/>
                    <a:pt x="1667" y="243"/>
                    <a:pt x="1632" y="219"/>
                  </a:cubicBezTo>
                  <a:cubicBezTo>
                    <a:pt x="1616" y="187"/>
                    <a:pt x="1594" y="177"/>
                    <a:pt x="1568" y="177"/>
                  </a:cubicBezTo>
                  <a:cubicBezTo>
                    <a:pt x="1555" y="177"/>
                    <a:pt x="1540" y="179"/>
                    <a:pt x="1524" y="183"/>
                  </a:cubicBezTo>
                  <a:cubicBezTo>
                    <a:pt x="1334" y="76"/>
                    <a:pt x="1108" y="171"/>
                    <a:pt x="917" y="76"/>
                  </a:cubicBezTo>
                  <a:cubicBezTo>
                    <a:pt x="774" y="31"/>
                    <a:pt x="635" y="14"/>
                    <a:pt x="492" y="14"/>
                  </a:cubicBezTo>
                  <a:cubicBezTo>
                    <a:pt x="410" y="14"/>
                    <a:pt x="326" y="20"/>
                    <a:pt x="238" y="29"/>
                  </a:cubicBezTo>
                  <a:cubicBezTo>
                    <a:pt x="206" y="9"/>
                    <a:pt x="169"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32"/>
            <p:cNvSpPr/>
            <p:nvPr/>
          </p:nvSpPr>
          <p:spPr>
            <a:xfrm>
              <a:off x="5553950" y="3027000"/>
              <a:ext cx="40225" cy="9250"/>
            </a:xfrm>
            <a:custGeom>
              <a:avLst/>
              <a:gdLst/>
              <a:ahLst/>
              <a:cxnLst/>
              <a:rect l="l" t="t" r="r" b="b"/>
              <a:pathLst>
                <a:path w="1609" h="370" extrusionOk="0">
                  <a:moveTo>
                    <a:pt x="809" y="0"/>
                  </a:moveTo>
                  <a:cubicBezTo>
                    <a:pt x="539" y="0"/>
                    <a:pt x="269" y="60"/>
                    <a:pt x="1" y="167"/>
                  </a:cubicBezTo>
                  <a:cubicBezTo>
                    <a:pt x="351" y="187"/>
                    <a:pt x="665" y="359"/>
                    <a:pt x="1013" y="359"/>
                  </a:cubicBezTo>
                  <a:cubicBezTo>
                    <a:pt x="1068" y="359"/>
                    <a:pt x="1123" y="355"/>
                    <a:pt x="1179" y="345"/>
                  </a:cubicBezTo>
                  <a:cubicBezTo>
                    <a:pt x="1299" y="226"/>
                    <a:pt x="1501" y="369"/>
                    <a:pt x="1608" y="191"/>
                  </a:cubicBezTo>
                  <a:cubicBezTo>
                    <a:pt x="1346" y="60"/>
                    <a:pt x="1078" y="0"/>
                    <a:pt x="8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32"/>
            <p:cNvSpPr/>
            <p:nvPr/>
          </p:nvSpPr>
          <p:spPr>
            <a:xfrm>
              <a:off x="6142125" y="3201100"/>
              <a:ext cx="42250" cy="9900"/>
            </a:xfrm>
            <a:custGeom>
              <a:avLst/>
              <a:gdLst/>
              <a:ahLst/>
              <a:cxnLst/>
              <a:rect l="l" t="t" r="r" b="b"/>
              <a:pathLst>
                <a:path w="1690" h="396" extrusionOk="0">
                  <a:moveTo>
                    <a:pt x="889" y="1"/>
                  </a:moveTo>
                  <a:cubicBezTo>
                    <a:pt x="883" y="1"/>
                    <a:pt x="876" y="1"/>
                    <a:pt x="870" y="1"/>
                  </a:cubicBezTo>
                  <a:cubicBezTo>
                    <a:pt x="754" y="134"/>
                    <a:pt x="613" y="161"/>
                    <a:pt x="466" y="161"/>
                  </a:cubicBezTo>
                  <a:cubicBezTo>
                    <a:pt x="370" y="161"/>
                    <a:pt x="272" y="149"/>
                    <a:pt x="176" y="149"/>
                  </a:cubicBezTo>
                  <a:cubicBezTo>
                    <a:pt x="116" y="149"/>
                    <a:pt x="57" y="154"/>
                    <a:pt x="0" y="168"/>
                  </a:cubicBezTo>
                  <a:cubicBezTo>
                    <a:pt x="489" y="358"/>
                    <a:pt x="1001" y="335"/>
                    <a:pt x="1501" y="394"/>
                  </a:cubicBezTo>
                  <a:cubicBezTo>
                    <a:pt x="1511" y="395"/>
                    <a:pt x="1522" y="396"/>
                    <a:pt x="1532" y="396"/>
                  </a:cubicBezTo>
                  <a:cubicBezTo>
                    <a:pt x="1623" y="396"/>
                    <a:pt x="1690" y="347"/>
                    <a:pt x="1679" y="239"/>
                  </a:cubicBezTo>
                  <a:cubicBezTo>
                    <a:pt x="1669" y="154"/>
                    <a:pt x="1601" y="69"/>
                    <a:pt x="1518" y="69"/>
                  </a:cubicBezTo>
                  <a:cubicBezTo>
                    <a:pt x="1509" y="69"/>
                    <a:pt x="1499" y="70"/>
                    <a:pt x="1489" y="73"/>
                  </a:cubicBezTo>
                  <a:cubicBezTo>
                    <a:pt x="1438" y="93"/>
                    <a:pt x="1390" y="101"/>
                    <a:pt x="1345" y="101"/>
                  </a:cubicBezTo>
                  <a:cubicBezTo>
                    <a:pt x="1181" y="101"/>
                    <a:pt x="1041" y="1"/>
                    <a:pt x="8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32"/>
            <p:cNvSpPr/>
            <p:nvPr/>
          </p:nvSpPr>
          <p:spPr>
            <a:xfrm>
              <a:off x="5491450" y="3153125"/>
              <a:ext cx="37825" cy="16525"/>
            </a:xfrm>
            <a:custGeom>
              <a:avLst/>
              <a:gdLst/>
              <a:ahLst/>
              <a:cxnLst/>
              <a:rect l="l" t="t" r="r" b="b"/>
              <a:pathLst>
                <a:path w="1513" h="661" extrusionOk="0">
                  <a:moveTo>
                    <a:pt x="289" y="0"/>
                  </a:moveTo>
                  <a:cubicBezTo>
                    <a:pt x="221" y="0"/>
                    <a:pt x="149" y="15"/>
                    <a:pt x="72" y="27"/>
                  </a:cubicBezTo>
                  <a:cubicBezTo>
                    <a:pt x="12" y="87"/>
                    <a:pt x="0" y="170"/>
                    <a:pt x="12" y="241"/>
                  </a:cubicBezTo>
                  <a:cubicBezTo>
                    <a:pt x="24" y="313"/>
                    <a:pt x="72" y="372"/>
                    <a:pt x="119" y="432"/>
                  </a:cubicBezTo>
                  <a:cubicBezTo>
                    <a:pt x="143" y="468"/>
                    <a:pt x="179" y="480"/>
                    <a:pt x="203" y="503"/>
                  </a:cubicBezTo>
                  <a:cubicBezTo>
                    <a:pt x="262" y="551"/>
                    <a:pt x="322" y="575"/>
                    <a:pt x="405" y="611"/>
                  </a:cubicBezTo>
                  <a:cubicBezTo>
                    <a:pt x="523" y="643"/>
                    <a:pt x="638" y="660"/>
                    <a:pt x="753" y="660"/>
                  </a:cubicBezTo>
                  <a:cubicBezTo>
                    <a:pt x="894" y="660"/>
                    <a:pt x="1035" y="634"/>
                    <a:pt x="1179" y="575"/>
                  </a:cubicBezTo>
                  <a:cubicBezTo>
                    <a:pt x="1513" y="313"/>
                    <a:pt x="1382" y="182"/>
                    <a:pt x="1060" y="75"/>
                  </a:cubicBezTo>
                  <a:cubicBezTo>
                    <a:pt x="1048" y="71"/>
                    <a:pt x="1035" y="69"/>
                    <a:pt x="1021" y="69"/>
                  </a:cubicBezTo>
                  <a:cubicBezTo>
                    <a:pt x="994" y="69"/>
                    <a:pt x="965" y="75"/>
                    <a:pt x="941" y="75"/>
                  </a:cubicBezTo>
                  <a:cubicBezTo>
                    <a:pt x="917" y="93"/>
                    <a:pt x="890" y="102"/>
                    <a:pt x="861" y="102"/>
                  </a:cubicBezTo>
                  <a:cubicBezTo>
                    <a:pt x="831" y="102"/>
                    <a:pt x="798" y="93"/>
                    <a:pt x="762" y="75"/>
                  </a:cubicBezTo>
                  <a:lnTo>
                    <a:pt x="643" y="75"/>
                  </a:lnTo>
                  <a:cubicBezTo>
                    <a:pt x="614" y="99"/>
                    <a:pt x="587" y="110"/>
                    <a:pt x="560" y="110"/>
                  </a:cubicBezTo>
                  <a:cubicBezTo>
                    <a:pt x="533" y="110"/>
                    <a:pt x="506" y="99"/>
                    <a:pt x="477" y="75"/>
                  </a:cubicBezTo>
                  <a:lnTo>
                    <a:pt x="489" y="63"/>
                  </a:lnTo>
                  <a:cubicBezTo>
                    <a:pt x="423" y="15"/>
                    <a:pt x="358" y="0"/>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32"/>
            <p:cNvSpPr/>
            <p:nvPr/>
          </p:nvSpPr>
          <p:spPr>
            <a:xfrm>
              <a:off x="5595925" y="3169450"/>
              <a:ext cx="29750" cy="12650"/>
            </a:xfrm>
            <a:custGeom>
              <a:avLst/>
              <a:gdLst/>
              <a:ahLst/>
              <a:cxnLst/>
              <a:rect l="l" t="t" r="r" b="b"/>
              <a:pathLst>
                <a:path w="1190" h="506" extrusionOk="0">
                  <a:moveTo>
                    <a:pt x="644" y="0"/>
                  </a:moveTo>
                  <a:cubicBezTo>
                    <a:pt x="549" y="0"/>
                    <a:pt x="451" y="24"/>
                    <a:pt x="346" y="89"/>
                  </a:cubicBezTo>
                  <a:cubicBezTo>
                    <a:pt x="310" y="89"/>
                    <a:pt x="298" y="112"/>
                    <a:pt x="274" y="112"/>
                  </a:cubicBezTo>
                  <a:cubicBezTo>
                    <a:pt x="191" y="124"/>
                    <a:pt x="120" y="136"/>
                    <a:pt x="60" y="184"/>
                  </a:cubicBezTo>
                  <a:cubicBezTo>
                    <a:pt x="12" y="208"/>
                    <a:pt x="1" y="243"/>
                    <a:pt x="1" y="303"/>
                  </a:cubicBezTo>
                  <a:cubicBezTo>
                    <a:pt x="286" y="505"/>
                    <a:pt x="632" y="362"/>
                    <a:pt x="941" y="470"/>
                  </a:cubicBezTo>
                  <a:cubicBezTo>
                    <a:pt x="964" y="479"/>
                    <a:pt x="986" y="483"/>
                    <a:pt x="1005" y="483"/>
                  </a:cubicBezTo>
                  <a:cubicBezTo>
                    <a:pt x="1137" y="483"/>
                    <a:pt x="1190" y="292"/>
                    <a:pt x="1179" y="136"/>
                  </a:cubicBezTo>
                  <a:cubicBezTo>
                    <a:pt x="998" y="89"/>
                    <a:pt x="828" y="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32"/>
            <p:cNvSpPr/>
            <p:nvPr/>
          </p:nvSpPr>
          <p:spPr>
            <a:xfrm>
              <a:off x="5553075" y="3107650"/>
              <a:ext cx="36625" cy="12800"/>
            </a:xfrm>
            <a:custGeom>
              <a:avLst/>
              <a:gdLst/>
              <a:ahLst/>
              <a:cxnLst/>
              <a:rect l="l" t="t" r="r" b="b"/>
              <a:pathLst>
                <a:path w="1465" h="512" extrusionOk="0">
                  <a:moveTo>
                    <a:pt x="179" y="1"/>
                  </a:moveTo>
                  <a:cubicBezTo>
                    <a:pt x="143" y="13"/>
                    <a:pt x="83" y="13"/>
                    <a:pt x="36" y="36"/>
                  </a:cubicBezTo>
                  <a:cubicBezTo>
                    <a:pt x="0" y="96"/>
                    <a:pt x="0" y="155"/>
                    <a:pt x="12" y="215"/>
                  </a:cubicBezTo>
                  <a:cubicBezTo>
                    <a:pt x="95" y="334"/>
                    <a:pt x="226" y="346"/>
                    <a:pt x="310" y="453"/>
                  </a:cubicBezTo>
                  <a:cubicBezTo>
                    <a:pt x="333" y="465"/>
                    <a:pt x="360" y="471"/>
                    <a:pt x="387" y="471"/>
                  </a:cubicBezTo>
                  <a:cubicBezTo>
                    <a:pt x="414" y="471"/>
                    <a:pt x="441" y="465"/>
                    <a:pt x="464" y="453"/>
                  </a:cubicBezTo>
                  <a:cubicBezTo>
                    <a:pt x="488" y="441"/>
                    <a:pt x="509" y="435"/>
                    <a:pt x="530" y="435"/>
                  </a:cubicBezTo>
                  <a:cubicBezTo>
                    <a:pt x="551" y="435"/>
                    <a:pt x="572" y="441"/>
                    <a:pt x="595" y="453"/>
                  </a:cubicBezTo>
                  <a:cubicBezTo>
                    <a:pt x="643" y="483"/>
                    <a:pt x="688" y="498"/>
                    <a:pt x="734" y="498"/>
                  </a:cubicBezTo>
                  <a:cubicBezTo>
                    <a:pt x="780" y="498"/>
                    <a:pt x="827" y="483"/>
                    <a:pt x="881" y="453"/>
                  </a:cubicBezTo>
                  <a:cubicBezTo>
                    <a:pt x="911" y="441"/>
                    <a:pt x="938" y="435"/>
                    <a:pt x="963" y="435"/>
                  </a:cubicBezTo>
                  <a:cubicBezTo>
                    <a:pt x="988" y="435"/>
                    <a:pt x="1012" y="441"/>
                    <a:pt x="1036" y="453"/>
                  </a:cubicBezTo>
                  <a:cubicBezTo>
                    <a:pt x="1105" y="488"/>
                    <a:pt x="1177" y="511"/>
                    <a:pt x="1248" y="511"/>
                  </a:cubicBezTo>
                  <a:cubicBezTo>
                    <a:pt x="1323" y="511"/>
                    <a:pt x="1397" y="485"/>
                    <a:pt x="1464" y="417"/>
                  </a:cubicBezTo>
                  <a:cubicBezTo>
                    <a:pt x="1464" y="273"/>
                    <a:pt x="1411" y="120"/>
                    <a:pt x="1296" y="120"/>
                  </a:cubicBezTo>
                  <a:cubicBezTo>
                    <a:pt x="1278" y="120"/>
                    <a:pt x="1259" y="124"/>
                    <a:pt x="1238" y="132"/>
                  </a:cubicBezTo>
                  <a:cubicBezTo>
                    <a:pt x="1127" y="184"/>
                    <a:pt x="1019" y="205"/>
                    <a:pt x="914" y="205"/>
                  </a:cubicBezTo>
                  <a:cubicBezTo>
                    <a:pt x="661" y="205"/>
                    <a:pt x="423" y="85"/>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32"/>
            <p:cNvSpPr/>
            <p:nvPr/>
          </p:nvSpPr>
          <p:spPr>
            <a:xfrm>
              <a:off x="6217425" y="3248175"/>
              <a:ext cx="43200" cy="10700"/>
            </a:xfrm>
            <a:custGeom>
              <a:avLst/>
              <a:gdLst/>
              <a:ahLst/>
              <a:cxnLst/>
              <a:rect l="l" t="t" r="r" b="b"/>
              <a:pathLst>
                <a:path w="1728" h="428" extrusionOk="0">
                  <a:moveTo>
                    <a:pt x="1023" y="1"/>
                  </a:moveTo>
                  <a:cubicBezTo>
                    <a:pt x="975" y="1"/>
                    <a:pt x="922" y="36"/>
                    <a:pt x="870" y="95"/>
                  </a:cubicBezTo>
                  <a:cubicBezTo>
                    <a:pt x="804" y="143"/>
                    <a:pt x="729" y="154"/>
                    <a:pt x="652" y="154"/>
                  </a:cubicBezTo>
                  <a:cubicBezTo>
                    <a:pt x="581" y="154"/>
                    <a:pt x="508" y="144"/>
                    <a:pt x="436" y="144"/>
                  </a:cubicBezTo>
                  <a:cubicBezTo>
                    <a:pt x="332" y="144"/>
                    <a:pt x="231" y="164"/>
                    <a:pt x="144" y="261"/>
                  </a:cubicBezTo>
                  <a:cubicBezTo>
                    <a:pt x="96" y="261"/>
                    <a:pt x="36" y="273"/>
                    <a:pt x="1" y="297"/>
                  </a:cubicBezTo>
                  <a:cubicBezTo>
                    <a:pt x="214" y="392"/>
                    <a:pt x="425" y="427"/>
                    <a:pt x="639" y="427"/>
                  </a:cubicBezTo>
                  <a:cubicBezTo>
                    <a:pt x="988" y="427"/>
                    <a:pt x="1344" y="335"/>
                    <a:pt x="1727" y="261"/>
                  </a:cubicBezTo>
                  <a:cubicBezTo>
                    <a:pt x="1623" y="145"/>
                    <a:pt x="1522" y="120"/>
                    <a:pt x="1424" y="120"/>
                  </a:cubicBezTo>
                  <a:cubicBezTo>
                    <a:pt x="1351" y="120"/>
                    <a:pt x="1279" y="134"/>
                    <a:pt x="1210" y="134"/>
                  </a:cubicBezTo>
                  <a:cubicBezTo>
                    <a:pt x="1192" y="134"/>
                    <a:pt x="1174" y="133"/>
                    <a:pt x="1156" y="130"/>
                  </a:cubicBezTo>
                  <a:cubicBezTo>
                    <a:pt x="1119" y="39"/>
                    <a:pt x="1074" y="1"/>
                    <a:pt x="10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32"/>
            <p:cNvSpPr/>
            <p:nvPr/>
          </p:nvSpPr>
          <p:spPr>
            <a:xfrm>
              <a:off x="5362100" y="3141000"/>
              <a:ext cx="32325" cy="14725"/>
            </a:xfrm>
            <a:custGeom>
              <a:avLst/>
              <a:gdLst/>
              <a:ahLst/>
              <a:cxnLst/>
              <a:rect l="l" t="t" r="r" b="b"/>
              <a:pathLst>
                <a:path w="1293" h="589" extrusionOk="0">
                  <a:moveTo>
                    <a:pt x="829" y="0"/>
                  </a:moveTo>
                  <a:cubicBezTo>
                    <a:pt x="756" y="73"/>
                    <a:pt x="666" y="83"/>
                    <a:pt x="575" y="83"/>
                  </a:cubicBezTo>
                  <a:cubicBezTo>
                    <a:pt x="536" y="83"/>
                    <a:pt x="497" y="81"/>
                    <a:pt x="459" y="81"/>
                  </a:cubicBezTo>
                  <a:cubicBezTo>
                    <a:pt x="439" y="81"/>
                    <a:pt x="419" y="82"/>
                    <a:pt x="400" y="84"/>
                  </a:cubicBezTo>
                  <a:cubicBezTo>
                    <a:pt x="331" y="66"/>
                    <a:pt x="270" y="57"/>
                    <a:pt x="220" y="57"/>
                  </a:cubicBezTo>
                  <a:cubicBezTo>
                    <a:pt x="63" y="57"/>
                    <a:pt x="1" y="150"/>
                    <a:pt x="55" y="393"/>
                  </a:cubicBezTo>
                  <a:cubicBezTo>
                    <a:pt x="213" y="552"/>
                    <a:pt x="399" y="589"/>
                    <a:pt x="593" y="589"/>
                  </a:cubicBezTo>
                  <a:cubicBezTo>
                    <a:pt x="690" y="589"/>
                    <a:pt x="789" y="580"/>
                    <a:pt x="888" y="572"/>
                  </a:cubicBezTo>
                  <a:cubicBezTo>
                    <a:pt x="1019" y="560"/>
                    <a:pt x="1126" y="500"/>
                    <a:pt x="1210" y="417"/>
                  </a:cubicBezTo>
                  <a:lnTo>
                    <a:pt x="1245" y="381"/>
                  </a:lnTo>
                  <a:cubicBezTo>
                    <a:pt x="1293" y="298"/>
                    <a:pt x="1293" y="203"/>
                    <a:pt x="1245" y="119"/>
                  </a:cubicBezTo>
                  <a:cubicBezTo>
                    <a:pt x="1150" y="24"/>
                    <a:pt x="1007" y="60"/>
                    <a:pt x="900" y="0"/>
                  </a:cubicBezTo>
                  <a:cubicBezTo>
                    <a:pt x="894" y="6"/>
                    <a:pt x="882" y="9"/>
                    <a:pt x="869" y="9"/>
                  </a:cubicBezTo>
                  <a:cubicBezTo>
                    <a:pt x="855" y="9"/>
                    <a:pt x="841" y="6"/>
                    <a:pt x="8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32"/>
            <p:cNvSpPr/>
            <p:nvPr/>
          </p:nvSpPr>
          <p:spPr>
            <a:xfrm>
              <a:off x="5801300" y="3107050"/>
              <a:ext cx="34275" cy="9650"/>
            </a:xfrm>
            <a:custGeom>
              <a:avLst/>
              <a:gdLst/>
              <a:ahLst/>
              <a:cxnLst/>
              <a:rect l="l" t="t" r="r" b="b"/>
              <a:pathLst>
                <a:path w="1371" h="386" extrusionOk="0">
                  <a:moveTo>
                    <a:pt x="156" y="37"/>
                  </a:moveTo>
                  <a:cubicBezTo>
                    <a:pt x="108" y="96"/>
                    <a:pt x="48" y="144"/>
                    <a:pt x="1" y="191"/>
                  </a:cubicBezTo>
                  <a:cubicBezTo>
                    <a:pt x="316" y="321"/>
                    <a:pt x="631" y="386"/>
                    <a:pt x="1018" y="386"/>
                  </a:cubicBezTo>
                  <a:cubicBezTo>
                    <a:pt x="1129" y="386"/>
                    <a:pt x="1246" y="381"/>
                    <a:pt x="1370" y="370"/>
                  </a:cubicBezTo>
                  <a:cubicBezTo>
                    <a:pt x="930" y="1"/>
                    <a:pt x="525" y="72"/>
                    <a:pt x="156" y="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32"/>
            <p:cNvSpPr/>
            <p:nvPr/>
          </p:nvSpPr>
          <p:spPr>
            <a:xfrm>
              <a:off x="5840900" y="3169275"/>
              <a:ext cx="28900" cy="10225"/>
            </a:xfrm>
            <a:custGeom>
              <a:avLst/>
              <a:gdLst/>
              <a:ahLst/>
              <a:cxnLst/>
              <a:rect l="l" t="t" r="r" b="b"/>
              <a:pathLst>
                <a:path w="1156" h="409" extrusionOk="0">
                  <a:moveTo>
                    <a:pt x="274" y="0"/>
                  </a:moveTo>
                  <a:cubicBezTo>
                    <a:pt x="84" y="0"/>
                    <a:pt x="0" y="96"/>
                    <a:pt x="0" y="298"/>
                  </a:cubicBezTo>
                  <a:cubicBezTo>
                    <a:pt x="250" y="384"/>
                    <a:pt x="505" y="408"/>
                    <a:pt x="758" y="408"/>
                  </a:cubicBezTo>
                  <a:cubicBezTo>
                    <a:pt x="891" y="408"/>
                    <a:pt x="1024" y="401"/>
                    <a:pt x="1155" y="393"/>
                  </a:cubicBezTo>
                  <a:lnTo>
                    <a:pt x="1155" y="131"/>
                  </a:lnTo>
                  <a:cubicBezTo>
                    <a:pt x="1143" y="119"/>
                    <a:pt x="1108" y="84"/>
                    <a:pt x="1084" y="72"/>
                  </a:cubicBezTo>
                  <a:cubicBezTo>
                    <a:pt x="1021" y="58"/>
                    <a:pt x="958" y="54"/>
                    <a:pt x="896" y="54"/>
                  </a:cubicBezTo>
                  <a:cubicBezTo>
                    <a:pt x="796" y="54"/>
                    <a:pt x="698" y="65"/>
                    <a:pt x="601" y="65"/>
                  </a:cubicBezTo>
                  <a:cubicBezTo>
                    <a:pt x="498" y="65"/>
                    <a:pt x="397" y="52"/>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32"/>
            <p:cNvSpPr/>
            <p:nvPr/>
          </p:nvSpPr>
          <p:spPr>
            <a:xfrm>
              <a:off x="5311950" y="3069650"/>
              <a:ext cx="35450" cy="13325"/>
            </a:xfrm>
            <a:custGeom>
              <a:avLst/>
              <a:gdLst/>
              <a:ahLst/>
              <a:cxnLst/>
              <a:rect l="l" t="t" r="r" b="b"/>
              <a:pathLst>
                <a:path w="1418" h="533" extrusionOk="0">
                  <a:moveTo>
                    <a:pt x="519" y="0"/>
                  </a:moveTo>
                  <a:cubicBezTo>
                    <a:pt x="422" y="0"/>
                    <a:pt x="325" y="20"/>
                    <a:pt x="227" y="80"/>
                  </a:cubicBezTo>
                  <a:cubicBezTo>
                    <a:pt x="96" y="151"/>
                    <a:pt x="1" y="247"/>
                    <a:pt x="84" y="390"/>
                  </a:cubicBezTo>
                  <a:cubicBezTo>
                    <a:pt x="240" y="500"/>
                    <a:pt x="403" y="532"/>
                    <a:pt x="567" y="532"/>
                  </a:cubicBezTo>
                  <a:cubicBezTo>
                    <a:pt x="792" y="532"/>
                    <a:pt x="1019" y="473"/>
                    <a:pt x="1239" y="473"/>
                  </a:cubicBezTo>
                  <a:cubicBezTo>
                    <a:pt x="1299" y="449"/>
                    <a:pt x="1358" y="425"/>
                    <a:pt x="1406" y="378"/>
                  </a:cubicBezTo>
                  <a:cubicBezTo>
                    <a:pt x="1406" y="342"/>
                    <a:pt x="1418" y="318"/>
                    <a:pt x="1418" y="294"/>
                  </a:cubicBezTo>
                  <a:cubicBezTo>
                    <a:pt x="1406" y="187"/>
                    <a:pt x="1299" y="151"/>
                    <a:pt x="1227" y="92"/>
                  </a:cubicBezTo>
                  <a:cubicBezTo>
                    <a:pt x="1204" y="94"/>
                    <a:pt x="1180" y="95"/>
                    <a:pt x="1157" y="95"/>
                  </a:cubicBezTo>
                  <a:cubicBezTo>
                    <a:pt x="939" y="95"/>
                    <a:pt x="729" y="0"/>
                    <a:pt x="5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32"/>
            <p:cNvSpPr/>
            <p:nvPr/>
          </p:nvSpPr>
          <p:spPr>
            <a:xfrm>
              <a:off x="5579250" y="3061050"/>
              <a:ext cx="32475" cy="7650"/>
            </a:xfrm>
            <a:custGeom>
              <a:avLst/>
              <a:gdLst/>
              <a:ahLst/>
              <a:cxnLst/>
              <a:rect l="l" t="t" r="r" b="b"/>
              <a:pathLst>
                <a:path w="1299" h="306" extrusionOk="0">
                  <a:moveTo>
                    <a:pt x="699" y="1"/>
                  </a:moveTo>
                  <a:cubicBezTo>
                    <a:pt x="588" y="1"/>
                    <a:pt x="477" y="8"/>
                    <a:pt x="366" y="8"/>
                  </a:cubicBezTo>
                  <a:cubicBezTo>
                    <a:pt x="343" y="8"/>
                    <a:pt x="321" y="8"/>
                    <a:pt x="298" y="7"/>
                  </a:cubicBezTo>
                  <a:cubicBezTo>
                    <a:pt x="239" y="138"/>
                    <a:pt x="120" y="138"/>
                    <a:pt x="1" y="162"/>
                  </a:cubicBezTo>
                  <a:cubicBezTo>
                    <a:pt x="262" y="258"/>
                    <a:pt x="428" y="306"/>
                    <a:pt x="626" y="306"/>
                  </a:cubicBezTo>
                  <a:cubicBezTo>
                    <a:pt x="798" y="306"/>
                    <a:pt x="995" y="270"/>
                    <a:pt x="1299" y="198"/>
                  </a:cubicBezTo>
                  <a:cubicBezTo>
                    <a:pt x="1116" y="29"/>
                    <a:pt x="910" y="1"/>
                    <a:pt x="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32"/>
            <p:cNvSpPr/>
            <p:nvPr/>
          </p:nvSpPr>
          <p:spPr>
            <a:xfrm>
              <a:off x="5543250" y="3129075"/>
              <a:ext cx="26800" cy="11500"/>
            </a:xfrm>
            <a:custGeom>
              <a:avLst/>
              <a:gdLst/>
              <a:ahLst/>
              <a:cxnLst/>
              <a:rect l="l" t="t" r="r" b="b"/>
              <a:pathLst>
                <a:path w="1072" h="460" extrusionOk="0">
                  <a:moveTo>
                    <a:pt x="441" y="1"/>
                  </a:moveTo>
                  <a:cubicBezTo>
                    <a:pt x="413" y="22"/>
                    <a:pt x="381" y="34"/>
                    <a:pt x="348" y="34"/>
                  </a:cubicBezTo>
                  <a:cubicBezTo>
                    <a:pt x="324" y="34"/>
                    <a:pt x="299" y="28"/>
                    <a:pt x="274" y="13"/>
                  </a:cubicBezTo>
                  <a:lnTo>
                    <a:pt x="24" y="13"/>
                  </a:lnTo>
                  <a:cubicBezTo>
                    <a:pt x="24" y="49"/>
                    <a:pt x="12" y="96"/>
                    <a:pt x="12" y="144"/>
                  </a:cubicBezTo>
                  <a:cubicBezTo>
                    <a:pt x="24" y="203"/>
                    <a:pt x="12" y="251"/>
                    <a:pt x="0" y="310"/>
                  </a:cubicBezTo>
                  <a:lnTo>
                    <a:pt x="0" y="441"/>
                  </a:lnTo>
                  <a:cubicBezTo>
                    <a:pt x="165" y="441"/>
                    <a:pt x="331" y="460"/>
                    <a:pt x="492" y="460"/>
                  </a:cubicBezTo>
                  <a:cubicBezTo>
                    <a:pt x="621" y="460"/>
                    <a:pt x="748" y="448"/>
                    <a:pt x="869" y="406"/>
                  </a:cubicBezTo>
                  <a:cubicBezTo>
                    <a:pt x="917" y="322"/>
                    <a:pt x="976" y="239"/>
                    <a:pt x="1024" y="144"/>
                  </a:cubicBezTo>
                  <a:cubicBezTo>
                    <a:pt x="1072" y="84"/>
                    <a:pt x="1048" y="37"/>
                    <a:pt x="976" y="13"/>
                  </a:cubicBezTo>
                  <a:cubicBezTo>
                    <a:pt x="941" y="13"/>
                    <a:pt x="929" y="13"/>
                    <a:pt x="905" y="1"/>
                  </a:cubicBezTo>
                  <a:cubicBezTo>
                    <a:pt x="843" y="38"/>
                    <a:pt x="785" y="59"/>
                    <a:pt x="728" y="59"/>
                  </a:cubicBezTo>
                  <a:cubicBezTo>
                    <a:pt x="675" y="59"/>
                    <a:pt x="623" y="4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32"/>
            <p:cNvSpPr/>
            <p:nvPr/>
          </p:nvSpPr>
          <p:spPr>
            <a:xfrm>
              <a:off x="5347375" y="3012850"/>
              <a:ext cx="44375" cy="10725"/>
            </a:xfrm>
            <a:custGeom>
              <a:avLst/>
              <a:gdLst/>
              <a:ahLst/>
              <a:cxnLst/>
              <a:rect l="l" t="t" r="r" b="b"/>
              <a:pathLst>
                <a:path w="1775" h="429" extrusionOk="0">
                  <a:moveTo>
                    <a:pt x="721" y="1"/>
                  </a:moveTo>
                  <a:cubicBezTo>
                    <a:pt x="691" y="1"/>
                    <a:pt x="662" y="7"/>
                    <a:pt x="632" y="18"/>
                  </a:cubicBezTo>
                  <a:cubicBezTo>
                    <a:pt x="583" y="39"/>
                    <a:pt x="534" y="46"/>
                    <a:pt x="486" y="46"/>
                  </a:cubicBezTo>
                  <a:cubicBezTo>
                    <a:pt x="385" y="46"/>
                    <a:pt x="286" y="15"/>
                    <a:pt x="188" y="15"/>
                  </a:cubicBezTo>
                  <a:cubicBezTo>
                    <a:pt x="141" y="15"/>
                    <a:pt x="95" y="22"/>
                    <a:pt x="48" y="42"/>
                  </a:cubicBezTo>
                  <a:cubicBezTo>
                    <a:pt x="13" y="126"/>
                    <a:pt x="1" y="185"/>
                    <a:pt x="13" y="257"/>
                  </a:cubicBezTo>
                  <a:cubicBezTo>
                    <a:pt x="143" y="392"/>
                    <a:pt x="285" y="429"/>
                    <a:pt x="431" y="429"/>
                  </a:cubicBezTo>
                  <a:cubicBezTo>
                    <a:pt x="607" y="429"/>
                    <a:pt x="790" y="376"/>
                    <a:pt x="965" y="376"/>
                  </a:cubicBezTo>
                  <a:lnTo>
                    <a:pt x="1060" y="376"/>
                  </a:lnTo>
                  <a:cubicBezTo>
                    <a:pt x="1158" y="404"/>
                    <a:pt x="1258" y="422"/>
                    <a:pt x="1357" y="422"/>
                  </a:cubicBezTo>
                  <a:cubicBezTo>
                    <a:pt x="1463" y="422"/>
                    <a:pt x="1569" y="401"/>
                    <a:pt x="1668" y="352"/>
                  </a:cubicBezTo>
                  <a:cubicBezTo>
                    <a:pt x="1715" y="268"/>
                    <a:pt x="1739" y="185"/>
                    <a:pt x="1775" y="90"/>
                  </a:cubicBezTo>
                  <a:cubicBezTo>
                    <a:pt x="1703" y="90"/>
                    <a:pt x="1608" y="78"/>
                    <a:pt x="1525" y="66"/>
                  </a:cubicBezTo>
                  <a:cubicBezTo>
                    <a:pt x="1492" y="86"/>
                    <a:pt x="1463" y="95"/>
                    <a:pt x="1433" y="95"/>
                  </a:cubicBezTo>
                  <a:cubicBezTo>
                    <a:pt x="1409" y="95"/>
                    <a:pt x="1385" y="89"/>
                    <a:pt x="1358" y="78"/>
                  </a:cubicBezTo>
                  <a:lnTo>
                    <a:pt x="1370" y="66"/>
                  </a:lnTo>
                  <a:cubicBezTo>
                    <a:pt x="1338" y="34"/>
                    <a:pt x="1301" y="13"/>
                    <a:pt x="1262" y="13"/>
                  </a:cubicBezTo>
                  <a:cubicBezTo>
                    <a:pt x="1243" y="13"/>
                    <a:pt x="1223" y="18"/>
                    <a:pt x="1203" y="30"/>
                  </a:cubicBezTo>
                  <a:cubicBezTo>
                    <a:pt x="1141" y="87"/>
                    <a:pt x="1079" y="114"/>
                    <a:pt x="1017" y="114"/>
                  </a:cubicBezTo>
                  <a:cubicBezTo>
                    <a:pt x="948" y="114"/>
                    <a:pt x="879" y="81"/>
                    <a:pt x="810" y="18"/>
                  </a:cubicBezTo>
                  <a:cubicBezTo>
                    <a:pt x="781" y="7"/>
                    <a:pt x="751" y="1"/>
                    <a:pt x="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32"/>
            <p:cNvSpPr/>
            <p:nvPr/>
          </p:nvSpPr>
          <p:spPr>
            <a:xfrm>
              <a:off x="5460800" y="3122225"/>
              <a:ext cx="57750" cy="7050"/>
            </a:xfrm>
            <a:custGeom>
              <a:avLst/>
              <a:gdLst/>
              <a:ahLst/>
              <a:cxnLst/>
              <a:rect l="l" t="t" r="r" b="b"/>
              <a:pathLst>
                <a:path w="2310" h="282" extrusionOk="0">
                  <a:moveTo>
                    <a:pt x="1922" y="1"/>
                  </a:moveTo>
                  <a:cubicBezTo>
                    <a:pt x="1897" y="1"/>
                    <a:pt x="1871" y="1"/>
                    <a:pt x="1846" y="1"/>
                  </a:cubicBezTo>
                  <a:lnTo>
                    <a:pt x="0" y="1"/>
                  </a:lnTo>
                  <a:cubicBezTo>
                    <a:pt x="119" y="121"/>
                    <a:pt x="254" y="152"/>
                    <a:pt x="394" y="152"/>
                  </a:cubicBezTo>
                  <a:cubicBezTo>
                    <a:pt x="547" y="152"/>
                    <a:pt x="705" y="114"/>
                    <a:pt x="855" y="114"/>
                  </a:cubicBezTo>
                  <a:cubicBezTo>
                    <a:pt x="909" y="114"/>
                    <a:pt x="961" y="119"/>
                    <a:pt x="1012" y="132"/>
                  </a:cubicBezTo>
                  <a:cubicBezTo>
                    <a:pt x="1284" y="186"/>
                    <a:pt x="1556" y="281"/>
                    <a:pt x="1834" y="281"/>
                  </a:cubicBezTo>
                  <a:cubicBezTo>
                    <a:pt x="1982" y="281"/>
                    <a:pt x="2133" y="254"/>
                    <a:pt x="2286" y="180"/>
                  </a:cubicBezTo>
                  <a:lnTo>
                    <a:pt x="2310" y="120"/>
                  </a:lnTo>
                  <a:cubicBezTo>
                    <a:pt x="2199" y="9"/>
                    <a:pt x="2063" y="1"/>
                    <a:pt x="1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32"/>
            <p:cNvSpPr/>
            <p:nvPr/>
          </p:nvSpPr>
          <p:spPr>
            <a:xfrm>
              <a:off x="5450075" y="3100325"/>
              <a:ext cx="43475" cy="7125"/>
            </a:xfrm>
            <a:custGeom>
              <a:avLst/>
              <a:gdLst/>
              <a:ahLst/>
              <a:cxnLst/>
              <a:rect l="l" t="t" r="r" b="b"/>
              <a:pathLst>
                <a:path w="1739" h="285" extrusionOk="0">
                  <a:moveTo>
                    <a:pt x="841" y="0"/>
                  </a:moveTo>
                  <a:cubicBezTo>
                    <a:pt x="562" y="0"/>
                    <a:pt x="281" y="54"/>
                    <a:pt x="0" y="175"/>
                  </a:cubicBezTo>
                  <a:cubicBezTo>
                    <a:pt x="12" y="173"/>
                    <a:pt x="23" y="173"/>
                    <a:pt x="34" y="173"/>
                  </a:cubicBezTo>
                  <a:cubicBezTo>
                    <a:pt x="171" y="173"/>
                    <a:pt x="283" y="267"/>
                    <a:pt x="432" y="267"/>
                  </a:cubicBezTo>
                  <a:cubicBezTo>
                    <a:pt x="485" y="267"/>
                    <a:pt x="543" y="255"/>
                    <a:pt x="608" y="222"/>
                  </a:cubicBezTo>
                  <a:cubicBezTo>
                    <a:pt x="703" y="175"/>
                    <a:pt x="829" y="148"/>
                    <a:pt x="964" y="148"/>
                  </a:cubicBezTo>
                  <a:cubicBezTo>
                    <a:pt x="1132" y="148"/>
                    <a:pt x="1313" y="189"/>
                    <a:pt x="1465" y="282"/>
                  </a:cubicBezTo>
                  <a:cubicBezTo>
                    <a:pt x="1483" y="284"/>
                    <a:pt x="1501" y="285"/>
                    <a:pt x="1518" y="285"/>
                  </a:cubicBezTo>
                  <a:cubicBezTo>
                    <a:pt x="1609" y="285"/>
                    <a:pt x="1678" y="255"/>
                    <a:pt x="1739" y="175"/>
                  </a:cubicBezTo>
                  <a:cubicBezTo>
                    <a:pt x="1442" y="63"/>
                    <a:pt x="1142" y="0"/>
                    <a:pt x="8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32"/>
            <p:cNvSpPr/>
            <p:nvPr/>
          </p:nvSpPr>
          <p:spPr>
            <a:xfrm>
              <a:off x="5737025" y="3079675"/>
              <a:ext cx="35425" cy="9100"/>
            </a:xfrm>
            <a:custGeom>
              <a:avLst/>
              <a:gdLst/>
              <a:ahLst/>
              <a:cxnLst/>
              <a:rect l="l" t="t" r="r" b="b"/>
              <a:pathLst>
                <a:path w="1417" h="364" extrusionOk="0">
                  <a:moveTo>
                    <a:pt x="202" y="0"/>
                  </a:moveTo>
                  <a:cubicBezTo>
                    <a:pt x="135" y="0"/>
                    <a:pt x="67" y="4"/>
                    <a:pt x="0" y="12"/>
                  </a:cubicBezTo>
                  <a:lnTo>
                    <a:pt x="0" y="227"/>
                  </a:lnTo>
                  <a:cubicBezTo>
                    <a:pt x="238" y="239"/>
                    <a:pt x="464" y="274"/>
                    <a:pt x="679" y="310"/>
                  </a:cubicBezTo>
                  <a:cubicBezTo>
                    <a:pt x="692" y="309"/>
                    <a:pt x="705" y="308"/>
                    <a:pt x="718" y="308"/>
                  </a:cubicBezTo>
                  <a:cubicBezTo>
                    <a:pt x="851" y="308"/>
                    <a:pt x="992" y="364"/>
                    <a:pt x="1120" y="364"/>
                  </a:cubicBezTo>
                  <a:cubicBezTo>
                    <a:pt x="1234" y="364"/>
                    <a:pt x="1337" y="320"/>
                    <a:pt x="1417" y="155"/>
                  </a:cubicBezTo>
                  <a:cubicBezTo>
                    <a:pt x="1008" y="135"/>
                    <a:pt x="608"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32"/>
            <p:cNvSpPr/>
            <p:nvPr/>
          </p:nvSpPr>
          <p:spPr>
            <a:xfrm>
              <a:off x="5718250" y="3207375"/>
              <a:ext cx="30400" cy="16200"/>
            </a:xfrm>
            <a:custGeom>
              <a:avLst/>
              <a:gdLst/>
              <a:ahLst/>
              <a:cxnLst/>
              <a:rect l="l" t="t" r="r" b="b"/>
              <a:pathLst>
                <a:path w="1216" h="648" extrusionOk="0">
                  <a:moveTo>
                    <a:pt x="37" y="24"/>
                  </a:moveTo>
                  <a:lnTo>
                    <a:pt x="37" y="24"/>
                  </a:lnTo>
                  <a:cubicBezTo>
                    <a:pt x="49" y="119"/>
                    <a:pt x="180" y="238"/>
                    <a:pt x="1" y="334"/>
                  </a:cubicBezTo>
                  <a:cubicBezTo>
                    <a:pt x="123" y="560"/>
                    <a:pt x="271" y="648"/>
                    <a:pt x="428" y="648"/>
                  </a:cubicBezTo>
                  <a:cubicBezTo>
                    <a:pt x="578" y="648"/>
                    <a:pt x="737" y="569"/>
                    <a:pt x="894" y="453"/>
                  </a:cubicBezTo>
                  <a:cubicBezTo>
                    <a:pt x="811" y="262"/>
                    <a:pt x="537" y="393"/>
                    <a:pt x="442" y="155"/>
                  </a:cubicBezTo>
                  <a:lnTo>
                    <a:pt x="1215" y="155"/>
                  </a:lnTo>
                  <a:cubicBezTo>
                    <a:pt x="834" y="0"/>
                    <a:pt x="442" y="36"/>
                    <a:pt x="37"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32"/>
            <p:cNvSpPr/>
            <p:nvPr/>
          </p:nvSpPr>
          <p:spPr>
            <a:xfrm>
              <a:off x="5342625" y="3069000"/>
              <a:ext cx="20550" cy="20825"/>
            </a:xfrm>
            <a:custGeom>
              <a:avLst/>
              <a:gdLst/>
              <a:ahLst/>
              <a:cxnLst/>
              <a:rect l="l" t="t" r="r" b="b"/>
              <a:pathLst>
                <a:path w="822" h="833" extrusionOk="0">
                  <a:moveTo>
                    <a:pt x="511" y="0"/>
                  </a:moveTo>
                  <a:cubicBezTo>
                    <a:pt x="344" y="0"/>
                    <a:pt x="184" y="142"/>
                    <a:pt x="15" y="142"/>
                  </a:cubicBezTo>
                  <a:cubicBezTo>
                    <a:pt x="10" y="142"/>
                    <a:pt x="5" y="142"/>
                    <a:pt x="0" y="142"/>
                  </a:cubicBezTo>
                  <a:lnTo>
                    <a:pt x="0" y="142"/>
                  </a:lnTo>
                  <a:cubicBezTo>
                    <a:pt x="48" y="177"/>
                    <a:pt x="107" y="225"/>
                    <a:pt x="143" y="273"/>
                  </a:cubicBezTo>
                  <a:cubicBezTo>
                    <a:pt x="191" y="320"/>
                    <a:pt x="191" y="356"/>
                    <a:pt x="131" y="392"/>
                  </a:cubicBezTo>
                  <a:lnTo>
                    <a:pt x="143" y="451"/>
                  </a:lnTo>
                  <a:cubicBezTo>
                    <a:pt x="107" y="558"/>
                    <a:pt x="167" y="618"/>
                    <a:pt x="250" y="654"/>
                  </a:cubicBezTo>
                  <a:lnTo>
                    <a:pt x="298" y="701"/>
                  </a:lnTo>
                  <a:cubicBezTo>
                    <a:pt x="322" y="761"/>
                    <a:pt x="357" y="832"/>
                    <a:pt x="441" y="832"/>
                  </a:cubicBezTo>
                  <a:cubicBezTo>
                    <a:pt x="488" y="797"/>
                    <a:pt x="536" y="725"/>
                    <a:pt x="584" y="689"/>
                  </a:cubicBezTo>
                  <a:cubicBezTo>
                    <a:pt x="643" y="642"/>
                    <a:pt x="679" y="594"/>
                    <a:pt x="727" y="558"/>
                  </a:cubicBezTo>
                  <a:lnTo>
                    <a:pt x="727" y="416"/>
                  </a:lnTo>
                  <a:cubicBezTo>
                    <a:pt x="357" y="297"/>
                    <a:pt x="822" y="213"/>
                    <a:pt x="738" y="106"/>
                  </a:cubicBezTo>
                  <a:cubicBezTo>
                    <a:pt x="660" y="28"/>
                    <a:pt x="585" y="0"/>
                    <a:pt x="5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32"/>
            <p:cNvSpPr/>
            <p:nvPr/>
          </p:nvSpPr>
          <p:spPr>
            <a:xfrm>
              <a:off x="5488175" y="3047475"/>
              <a:ext cx="29800" cy="10900"/>
            </a:xfrm>
            <a:custGeom>
              <a:avLst/>
              <a:gdLst/>
              <a:ahLst/>
              <a:cxnLst/>
              <a:rect l="l" t="t" r="r" b="b"/>
              <a:pathLst>
                <a:path w="1192" h="436" extrusionOk="0">
                  <a:moveTo>
                    <a:pt x="694" y="1"/>
                  </a:moveTo>
                  <a:cubicBezTo>
                    <a:pt x="582" y="1"/>
                    <a:pt x="470" y="36"/>
                    <a:pt x="358" y="134"/>
                  </a:cubicBezTo>
                  <a:cubicBezTo>
                    <a:pt x="298" y="253"/>
                    <a:pt x="0" y="134"/>
                    <a:pt x="72" y="384"/>
                  </a:cubicBezTo>
                  <a:cubicBezTo>
                    <a:pt x="207" y="423"/>
                    <a:pt x="340" y="436"/>
                    <a:pt x="472" y="436"/>
                  </a:cubicBezTo>
                  <a:cubicBezTo>
                    <a:pt x="619" y="436"/>
                    <a:pt x="767" y="420"/>
                    <a:pt x="917" y="407"/>
                  </a:cubicBezTo>
                  <a:cubicBezTo>
                    <a:pt x="1012" y="324"/>
                    <a:pt x="1096" y="241"/>
                    <a:pt x="1191" y="146"/>
                  </a:cubicBezTo>
                  <a:cubicBezTo>
                    <a:pt x="1022" y="75"/>
                    <a:pt x="857" y="1"/>
                    <a:pt x="6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32"/>
            <p:cNvSpPr/>
            <p:nvPr/>
          </p:nvSpPr>
          <p:spPr>
            <a:xfrm>
              <a:off x="5327450" y="3011050"/>
              <a:ext cx="44650" cy="14525"/>
            </a:xfrm>
            <a:custGeom>
              <a:avLst/>
              <a:gdLst/>
              <a:ahLst/>
              <a:cxnLst/>
              <a:rect l="l" t="t" r="r" b="b"/>
              <a:pathLst>
                <a:path w="1786" h="581" extrusionOk="0">
                  <a:moveTo>
                    <a:pt x="486" y="0"/>
                  </a:moveTo>
                  <a:cubicBezTo>
                    <a:pt x="363" y="0"/>
                    <a:pt x="239" y="28"/>
                    <a:pt x="119" y="55"/>
                  </a:cubicBezTo>
                  <a:cubicBezTo>
                    <a:pt x="24" y="102"/>
                    <a:pt x="0" y="162"/>
                    <a:pt x="24" y="257"/>
                  </a:cubicBezTo>
                  <a:lnTo>
                    <a:pt x="60" y="305"/>
                  </a:lnTo>
                  <a:cubicBezTo>
                    <a:pt x="127" y="340"/>
                    <a:pt x="202" y="348"/>
                    <a:pt x="281" y="348"/>
                  </a:cubicBezTo>
                  <a:cubicBezTo>
                    <a:pt x="343" y="348"/>
                    <a:pt x="407" y="343"/>
                    <a:pt x="470" y="343"/>
                  </a:cubicBezTo>
                  <a:cubicBezTo>
                    <a:pt x="565" y="343"/>
                    <a:pt x="657" y="355"/>
                    <a:pt x="738" y="412"/>
                  </a:cubicBezTo>
                  <a:lnTo>
                    <a:pt x="738" y="531"/>
                  </a:lnTo>
                  <a:cubicBezTo>
                    <a:pt x="921" y="549"/>
                    <a:pt x="1105" y="580"/>
                    <a:pt x="1285" y="580"/>
                  </a:cubicBezTo>
                  <a:cubicBezTo>
                    <a:pt x="1456" y="580"/>
                    <a:pt x="1624" y="552"/>
                    <a:pt x="1786" y="460"/>
                  </a:cubicBezTo>
                  <a:cubicBezTo>
                    <a:pt x="1572" y="460"/>
                    <a:pt x="1369" y="448"/>
                    <a:pt x="1155" y="424"/>
                  </a:cubicBezTo>
                  <a:cubicBezTo>
                    <a:pt x="976" y="412"/>
                    <a:pt x="905" y="329"/>
                    <a:pt x="905" y="162"/>
                  </a:cubicBezTo>
                  <a:cubicBezTo>
                    <a:pt x="776" y="39"/>
                    <a:pt x="632" y="0"/>
                    <a:pt x="4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32"/>
            <p:cNvSpPr/>
            <p:nvPr/>
          </p:nvSpPr>
          <p:spPr>
            <a:xfrm>
              <a:off x="5640575" y="3175450"/>
              <a:ext cx="31875" cy="11825"/>
            </a:xfrm>
            <a:custGeom>
              <a:avLst/>
              <a:gdLst/>
              <a:ahLst/>
              <a:cxnLst/>
              <a:rect l="l" t="t" r="r" b="b"/>
              <a:pathLst>
                <a:path w="1275" h="473" extrusionOk="0">
                  <a:moveTo>
                    <a:pt x="195" y="0"/>
                  </a:moveTo>
                  <a:cubicBezTo>
                    <a:pt x="170" y="0"/>
                    <a:pt x="143" y="9"/>
                    <a:pt x="120" y="27"/>
                  </a:cubicBezTo>
                  <a:cubicBezTo>
                    <a:pt x="120" y="134"/>
                    <a:pt x="0" y="253"/>
                    <a:pt x="179" y="313"/>
                  </a:cubicBezTo>
                  <a:cubicBezTo>
                    <a:pt x="433" y="415"/>
                    <a:pt x="714" y="473"/>
                    <a:pt x="990" y="473"/>
                  </a:cubicBezTo>
                  <a:cubicBezTo>
                    <a:pt x="1037" y="473"/>
                    <a:pt x="1085" y="471"/>
                    <a:pt x="1132" y="468"/>
                  </a:cubicBezTo>
                  <a:cubicBezTo>
                    <a:pt x="1166" y="450"/>
                    <a:pt x="1201" y="439"/>
                    <a:pt x="1231" y="439"/>
                  </a:cubicBezTo>
                  <a:cubicBezTo>
                    <a:pt x="1243" y="439"/>
                    <a:pt x="1253" y="441"/>
                    <a:pt x="1263" y="444"/>
                  </a:cubicBezTo>
                  <a:cubicBezTo>
                    <a:pt x="1274" y="432"/>
                    <a:pt x="1274" y="408"/>
                    <a:pt x="1274" y="384"/>
                  </a:cubicBezTo>
                  <a:cubicBezTo>
                    <a:pt x="905" y="325"/>
                    <a:pt x="560" y="241"/>
                    <a:pt x="262" y="27"/>
                  </a:cubicBezTo>
                  <a:cubicBezTo>
                    <a:pt x="245" y="9"/>
                    <a:pt x="221"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32"/>
            <p:cNvSpPr/>
            <p:nvPr/>
          </p:nvSpPr>
          <p:spPr>
            <a:xfrm>
              <a:off x="5518225" y="3154675"/>
              <a:ext cx="25925" cy="16425"/>
            </a:xfrm>
            <a:custGeom>
              <a:avLst/>
              <a:gdLst/>
              <a:ahLst/>
              <a:cxnLst/>
              <a:rect l="l" t="t" r="r" b="b"/>
              <a:pathLst>
                <a:path w="1037" h="657" extrusionOk="0">
                  <a:moveTo>
                    <a:pt x="1" y="1"/>
                  </a:moveTo>
                  <a:lnTo>
                    <a:pt x="1" y="1"/>
                  </a:lnTo>
                  <a:cubicBezTo>
                    <a:pt x="108" y="120"/>
                    <a:pt x="299" y="227"/>
                    <a:pt x="144" y="429"/>
                  </a:cubicBezTo>
                  <a:cubicBezTo>
                    <a:pt x="124" y="640"/>
                    <a:pt x="247" y="656"/>
                    <a:pt x="378" y="656"/>
                  </a:cubicBezTo>
                  <a:cubicBezTo>
                    <a:pt x="403" y="656"/>
                    <a:pt x="429" y="656"/>
                    <a:pt x="453" y="656"/>
                  </a:cubicBezTo>
                  <a:cubicBezTo>
                    <a:pt x="525" y="644"/>
                    <a:pt x="561" y="620"/>
                    <a:pt x="608" y="584"/>
                  </a:cubicBezTo>
                  <a:cubicBezTo>
                    <a:pt x="664" y="562"/>
                    <a:pt x="562" y="476"/>
                    <a:pt x="649" y="476"/>
                  </a:cubicBezTo>
                  <a:cubicBezTo>
                    <a:pt x="655" y="476"/>
                    <a:pt x="661" y="476"/>
                    <a:pt x="668" y="477"/>
                  </a:cubicBezTo>
                  <a:cubicBezTo>
                    <a:pt x="727" y="477"/>
                    <a:pt x="775" y="465"/>
                    <a:pt x="823" y="441"/>
                  </a:cubicBezTo>
                  <a:cubicBezTo>
                    <a:pt x="906" y="406"/>
                    <a:pt x="1013" y="358"/>
                    <a:pt x="1037" y="239"/>
                  </a:cubicBezTo>
                  <a:cubicBezTo>
                    <a:pt x="715" y="72"/>
                    <a:pt x="358"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32"/>
            <p:cNvSpPr/>
            <p:nvPr/>
          </p:nvSpPr>
          <p:spPr>
            <a:xfrm>
              <a:off x="5470600" y="3046275"/>
              <a:ext cx="25925" cy="11075"/>
            </a:xfrm>
            <a:custGeom>
              <a:avLst/>
              <a:gdLst/>
              <a:ahLst/>
              <a:cxnLst/>
              <a:rect l="l" t="t" r="r" b="b"/>
              <a:pathLst>
                <a:path w="1037" h="443" extrusionOk="0">
                  <a:moveTo>
                    <a:pt x="198" y="0"/>
                  </a:moveTo>
                  <a:cubicBezTo>
                    <a:pt x="149" y="0"/>
                    <a:pt x="99" y="5"/>
                    <a:pt x="49" y="15"/>
                  </a:cubicBezTo>
                  <a:cubicBezTo>
                    <a:pt x="72" y="122"/>
                    <a:pt x="430" y="277"/>
                    <a:pt x="1" y="313"/>
                  </a:cubicBezTo>
                  <a:cubicBezTo>
                    <a:pt x="153" y="412"/>
                    <a:pt x="310" y="442"/>
                    <a:pt x="476" y="442"/>
                  </a:cubicBezTo>
                  <a:cubicBezTo>
                    <a:pt x="569" y="442"/>
                    <a:pt x="664" y="433"/>
                    <a:pt x="763" y="420"/>
                  </a:cubicBezTo>
                  <a:cubicBezTo>
                    <a:pt x="858" y="336"/>
                    <a:pt x="953" y="253"/>
                    <a:pt x="1037" y="170"/>
                  </a:cubicBezTo>
                  <a:cubicBezTo>
                    <a:pt x="761" y="159"/>
                    <a:pt x="494" y="0"/>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32"/>
            <p:cNvSpPr/>
            <p:nvPr/>
          </p:nvSpPr>
          <p:spPr>
            <a:xfrm>
              <a:off x="5687000" y="3149950"/>
              <a:ext cx="26225" cy="9600"/>
            </a:xfrm>
            <a:custGeom>
              <a:avLst/>
              <a:gdLst/>
              <a:ahLst/>
              <a:cxnLst/>
              <a:rect l="l" t="t" r="r" b="b"/>
              <a:pathLst>
                <a:path w="1049" h="384" extrusionOk="0">
                  <a:moveTo>
                    <a:pt x="222" y="1"/>
                  </a:moveTo>
                  <a:cubicBezTo>
                    <a:pt x="154" y="1"/>
                    <a:pt x="81" y="11"/>
                    <a:pt x="1" y="35"/>
                  </a:cubicBezTo>
                  <a:cubicBezTo>
                    <a:pt x="343" y="337"/>
                    <a:pt x="396" y="384"/>
                    <a:pt x="793" y="384"/>
                  </a:cubicBezTo>
                  <a:cubicBezTo>
                    <a:pt x="865" y="384"/>
                    <a:pt x="949" y="382"/>
                    <a:pt x="1049" y="380"/>
                  </a:cubicBezTo>
                  <a:cubicBezTo>
                    <a:pt x="746" y="215"/>
                    <a:pt x="532" y="1"/>
                    <a:pt x="2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32"/>
            <p:cNvSpPr/>
            <p:nvPr/>
          </p:nvSpPr>
          <p:spPr>
            <a:xfrm>
              <a:off x="5814400" y="2991450"/>
              <a:ext cx="36950" cy="9150"/>
            </a:xfrm>
            <a:custGeom>
              <a:avLst/>
              <a:gdLst/>
              <a:ahLst/>
              <a:cxnLst/>
              <a:rect l="l" t="t" r="r" b="b"/>
              <a:pathLst>
                <a:path w="1478" h="366" extrusionOk="0">
                  <a:moveTo>
                    <a:pt x="381" y="1"/>
                  </a:moveTo>
                  <a:cubicBezTo>
                    <a:pt x="366" y="1"/>
                    <a:pt x="351" y="2"/>
                    <a:pt x="334" y="5"/>
                  </a:cubicBezTo>
                  <a:cubicBezTo>
                    <a:pt x="215" y="53"/>
                    <a:pt x="108" y="77"/>
                    <a:pt x="25" y="184"/>
                  </a:cubicBezTo>
                  <a:cubicBezTo>
                    <a:pt x="1" y="255"/>
                    <a:pt x="13" y="303"/>
                    <a:pt x="84" y="315"/>
                  </a:cubicBezTo>
                  <a:cubicBezTo>
                    <a:pt x="215" y="339"/>
                    <a:pt x="334" y="339"/>
                    <a:pt x="477" y="339"/>
                  </a:cubicBezTo>
                  <a:cubicBezTo>
                    <a:pt x="507" y="321"/>
                    <a:pt x="536" y="312"/>
                    <a:pt x="566" y="312"/>
                  </a:cubicBezTo>
                  <a:cubicBezTo>
                    <a:pt x="596" y="312"/>
                    <a:pt x="626" y="321"/>
                    <a:pt x="656" y="339"/>
                  </a:cubicBezTo>
                  <a:cubicBezTo>
                    <a:pt x="689" y="336"/>
                    <a:pt x="722" y="335"/>
                    <a:pt x="754" y="335"/>
                  </a:cubicBezTo>
                  <a:cubicBezTo>
                    <a:pt x="923" y="335"/>
                    <a:pt x="1085" y="366"/>
                    <a:pt x="1247" y="366"/>
                  </a:cubicBezTo>
                  <a:cubicBezTo>
                    <a:pt x="1323" y="366"/>
                    <a:pt x="1400" y="359"/>
                    <a:pt x="1477" y="339"/>
                  </a:cubicBezTo>
                  <a:cubicBezTo>
                    <a:pt x="1429" y="303"/>
                    <a:pt x="1394" y="255"/>
                    <a:pt x="1358" y="220"/>
                  </a:cubicBezTo>
                  <a:cubicBezTo>
                    <a:pt x="1215" y="89"/>
                    <a:pt x="1025" y="172"/>
                    <a:pt x="894" y="65"/>
                  </a:cubicBezTo>
                  <a:cubicBezTo>
                    <a:pt x="751" y="65"/>
                    <a:pt x="632" y="53"/>
                    <a:pt x="501" y="53"/>
                  </a:cubicBezTo>
                  <a:cubicBezTo>
                    <a:pt x="464" y="17"/>
                    <a:pt x="428" y="1"/>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32"/>
            <p:cNvSpPr/>
            <p:nvPr/>
          </p:nvSpPr>
          <p:spPr>
            <a:xfrm>
              <a:off x="5579250" y="3132250"/>
              <a:ext cx="43200" cy="7250"/>
            </a:xfrm>
            <a:custGeom>
              <a:avLst/>
              <a:gdLst/>
              <a:ahLst/>
              <a:cxnLst/>
              <a:rect l="l" t="t" r="r" b="b"/>
              <a:pathLst>
                <a:path w="1728" h="290" extrusionOk="0">
                  <a:moveTo>
                    <a:pt x="416" y="1"/>
                  </a:moveTo>
                  <a:cubicBezTo>
                    <a:pt x="249" y="1"/>
                    <a:pt x="103" y="10"/>
                    <a:pt x="1" y="29"/>
                  </a:cubicBezTo>
                  <a:cubicBezTo>
                    <a:pt x="310" y="243"/>
                    <a:pt x="679" y="112"/>
                    <a:pt x="1013" y="207"/>
                  </a:cubicBezTo>
                  <a:cubicBezTo>
                    <a:pt x="1108" y="267"/>
                    <a:pt x="1201" y="289"/>
                    <a:pt x="1291" y="289"/>
                  </a:cubicBezTo>
                  <a:cubicBezTo>
                    <a:pt x="1438" y="289"/>
                    <a:pt x="1580" y="230"/>
                    <a:pt x="1727" y="172"/>
                  </a:cubicBezTo>
                  <a:cubicBezTo>
                    <a:pt x="1474" y="67"/>
                    <a:pt x="871" y="1"/>
                    <a:pt x="4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32"/>
            <p:cNvSpPr/>
            <p:nvPr/>
          </p:nvSpPr>
          <p:spPr>
            <a:xfrm>
              <a:off x="5709925" y="3039675"/>
              <a:ext cx="33650" cy="7850"/>
            </a:xfrm>
            <a:custGeom>
              <a:avLst/>
              <a:gdLst/>
              <a:ahLst/>
              <a:cxnLst/>
              <a:rect l="l" t="t" r="r" b="b"/>
              <a:pathLst>
                <a:path w="1346" h="314" extrusionOk="0">
                  <a:moveTo>
                    <a:pt x="887" y="0"/>
                  </a:moveTo>
                  <a:cubicBezTo>
                    <a:pt x="818" y="0"/>
                    <a:pt x="750" y="17"/>
                    <a:pt x="679" y="53"/>
                  </a:cubicBezTo>
                  <a:cubicBezTo>
                    <a:pt x="607" y="99"/>
                    <a:pt x="535" y="117"/>
                    <a:pt x="463" y="117"/>
                  </a:cubicBezTo>
                  <a:cubicBezTo>
                    <a:pt x="334" y="117"/>
                    <a:pt x="207" y="59"/>
                    <a:pt x="84" y="5"/>
                  </a:cubicBezTo>
                  <a:cubicBezTo>
                    <a:pt x="1" y="88"/>
                    <a:pt x="1" y="184"/>
                    <a:pt x="72" y="303"/>
                  </a:cubicBezTo>
                  <a:cubicBezTo>
                    <a:pt x="158" y="310"/>
                    <a:pt x="242" y="313"/>
                    <a:pt x="326" y="313"/>
                  </a:cubicBezTo>
                  <a:cubicBezTo>
                    <a:pt x="650" y="313"/>
                    <a:pt x="968" y="264"/>
                    <a:pt x="1346" y="207"/>
                  </a:cubicBezTo>
                  <a:cubicBezTo>
                    <a:pt x="1170" y="72"/>
                    <a:pt x="1027" y="0"/>
                    <a:pt x="8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32"/>
            <p:cNvSpPr/>
            <p:nvPr/>
          </p:nvSpPr>
          <p:spPr>
            <a:xfrm>
              <a:off x="5542050" y="3161225"/>
              <a:ext cx="22650" cy="15450"/>
            </a:xfrm>
            <a:custGeom>
              <a:avLst/>
              <a:gdLst/>
              <a:ahLst/>
              <a:cxnLst/>
              <a:rect l="l" t="t" r="r" b="b"/>
              <a:pathLst>
                <a:path w="906" h="618" extrusionOk="0">
                  <a:moveTo>
                    <a:pt x="322" y="1"/>
                  </a:moveTo>
                  <a:cubicBezTo>
                    <a:pt x="298" y="48"/>
                    <a:pt x="251" y="96"/>
                    <a:pt x="203" y="120"/>
                  </a:cubicBezTo>
                  <a:cubicBezTo>
                    <a:pt x="131" y="167"/>
                    <a:pt x="60" y="227"/>
                    <a:pt x="12" y="298"/>
                  </a:cubicBezTo>
                  <a:cubicBezTo>
                    <a:pt x="0" y="358"/>
                    <a:pt x="0" y="418"/>
                    <a:pt x="24" y="477"/>
                  </a:cubicBezTo>
                  <a:cubicBezTo>
                    <a:pt x="84" y="525"/>
                    <a:pt x="143" y="572"/>
                    <a:pt x="203" y="584"/>
                  </a:cubicBezTo>
                  <a:cubicBezTo>
                    <a:pt x="303" y="602"/>
                    <a:pt x="398" y="617"/>
                    <a:pt x="488" y="617"/>
                  </a:cubicBezTo>
                  <a:cubicBezTo>
                    <a:pt x="636" y="617"/>
                    <a:pt x="773" y="578"/>
                    <a:pt x="905" y="453"/>
                  </a:cubicBezTo>
                  <a:cubicBezTo>
                    <a:pt x="905" y="394"/>
                    <a:pt x="893" y="346"/>
                    <a:pt x="893" y="287"/>
                  </a:cubicBezTo>
                  <a:lnTo>
                    <a:pt x="846" y="239"/>
                  </a:lnTo>
                  <a:lnTo>
                    <a:pt x="893" y="203"/>
                  </a:lnTo>
                  <a:cubicBezTo>
                    <a:pt x="893" y="156"/>
                    <a:pt x="905" y="108"/>
                    <a:pt x="905" y="60"/>
                  </a:cubicBezTo>
                  <a:cubicBezTo>
                    <a:pt x="727" y="48"/>
                    <a:pt x="536" y="37"/>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32"/>
            <p:cNvSpPr/>
            <p:nvPr/>
          </p:nvSpPr>
          <p:spPr>
            <a:xfrm>
              <a:off x="5377450" y="3043150"/>
              <a:ext cx="30675" cy="6200"/>
            </a:xfrm>
            <a:custGeom>
              <a:avLst/>
              <a:gdLst/>
              <a:ahLst/>
              <a:cxnLst/>
              <a:rect l="l" t="t" r="r" b="b"/>
              <a:pathLst>
                <a:path w="1227" h="248" extrusionOk="0">
                  <a:moveTo>
                    <a:pt x="264" y="0"/>
                  </a:moveTo>
                  <a:cubicBezTo>
                    <a:pt x="241" y="0"/>
                    <a:pt x="221" y="3"/>
                    <a:pt x="203" y="9"/>
                  </a:cubicBezTo>
                  <a:cubicBezTo>
                    <a:pt x="155" y="68"/>
                    <a:pt x="96" y="140"/>
                    <a:pt x="0" y="247"/>
                  </a:cubicBezTo>
                  <a:lnTo>
                    <a:pt x="1227" y="247"/>
                  </a:lnTo>
                  <a:cubicBezTo>
                    <a:pt x="1155" y="164"/>
                    <a:pt x="1096" y="80"/>
                    <a:pt x="1048" y="9"/>
                  </a:cubicBezTo>
                  <a:lnTo>
                    <a:pt x="917" y="9"/>
                  </a:lnTo>
                  <a:cubicBezTo>
                    <a:pt x="795" y="38"/>
                    <a:pt x="678" y="79"/>
                    <a:pt x="562" y="79"/>
                  </a:cubicBezTo>
                  <a:cubicBezTo>
                    <a:pt x="485" y="79"/>
                    <a:pt x="409" y="61"/>
                    <a:pt x="334" y="9"/>
                  </a:cubicBezTo>
                  <a:cubicBezTo>
                    <a:pt x="310" y="3"/>
                    <a:pt x="286"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32"/>
            <p:cNvSpPr/>
            <p:nvPr/>
          </p:nvSpPr>
          <p:spPr>
            <a:xfrm>
              <a:off x="5618550" y="3140400"/>
              <a:ext cx="23825" cy="9425"/>
            </a:xfrm>
            <a:custGeom>
              <a:avLst/>
              <a:gdLst/>
              <a:ahLst/>
              <a:cxnLst/>
              <a:rect l="l" t="t" r="r" b="b"/>
              <a:pathLst>
                <a:path w="953" h="377" extrusionOk="0">
                  <a:moveTo>
                    <a:pt x="286" y="0"/>
                  </a:moveTo>
                  <a:cubicBezTo>
                    <a:pt x="215" y="96"/>
                    <a:pt x="60" y="36"/>
                    <a:pt x="0" y="143"/>
                  </a:cubicBezTo>
                  <a:cubicBezTo>
                    <a:pt x="176" y="279"/>
                    <a:pt x="351" y="377"/>
                    <a:pt x="548" y="377"/>
                  </a:cubicBezTo>
                  <a:cubicBezTo>
                    <a:pt x="645" y="377"/>
                    <a:pt x="748" y="353"/>
                    <a:pt x="858" y="298"/>
                  </a:cubicBezTo>
                  <a:cubicBezTo>
                    <a:pt x="953" y="215"/>
                    <a:pt x="941" y="119"/>
                    <a:pt x="870" y="36"/>
                  </a:cubicBezTo>
                  <a:cubicBezTo>
                    <a:pt x="679" y="24"/>
                    <a:pt x="477" y="24"/>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32"/>
            <p:cNvSpPr/>
            <p:nvPr/>
          </p:nvSpPr>
          <p:spPr>
            <a:xfrm>
              <a:off x="5781675" y="3083250"/>
              <a:ext cx="37525" cy="7175"/>
            </a:xfrm>
            <a:custGeom>
              <a:avLst/>
              <a:gdLst/>
              <a:ahLst/>
              <a:cxnLst/>
              <a:rect l="l" t="t" r="r" b="b"/>
              <a:pathLst>
                <a:path w="1501" h="287" extrusionOk="0">
                  <a:moveTo>
                    <a:pt x="83" y="0"/>
                  </a:moveTo>
                  <a:cubicBezTo>
                    <a:pt x="0" y="72"/>
                    <a:pt x="0" y="155"/>
                    <a:pt x="83" y="250"/>
                  </a:cubicBezTo>
                  <a:cubicBezTo>
                    <a:pt x="310" y="250"/>
                    <a:pt x="548" y="262"/>
                    <a:pt x="774" y="286"/>
                  </a:cubicBezTo>
                  <a:cubicBezTo>
                    <a:pt x="843" y="262"/>
                    <a:pt x="917" y="257"/>
                    <a:pt x="991" y="257"/>
                  </a:cubicBezTo>
                  <a:cubicBezTo>
                    <a:pt x="1044" y="257"/>
                    <a:pt x="1098" y="259"/>
                    <a:pt x="1150" y="259"/>
                  </a:cubicBezTo>
                  <a:cubicBezTo>
                    <a:pt x="1277" y="259"/>
                    <a:pt x="1399" y="244"/>
                    <a:pt x="1500" y="143"/>
                  </a:cubicBezTo>
                  <a:cubicBezTo>
                    <a:pt x="1024" y="96"/>
                    <a:pt x="560" y="48"/>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32"/>
            <p:cNvSpPr/>
            <p:nvPr/>
          </p:nvSpPr>
          <p:spPr>
            <a:xfrm>
              <a:off x="6214450" y="3247625"/>
              <a:ext cx="24725" cy="7475"/>
            </a:xfrm>
            <a:custGeom>
              <a:avLst/>
              <a:gdLst/>
              <a:ahLst/>
              <a:cxnLst/>
              <a:rect l="l" t="t" r="r" b="b"/>
              <a:pathLst>
                <a:path w="989" h="299" extrusionOk="0">
                  <a:moveTo>
                    <a:pt x="402" y="0"/>
                  </a:moveTo>
                  <a:cubicBezTo>
                    <a:pt x="266" y="0"/>
                    <a:pt x="131" y="12"/>
                    <a:pt x="1" y="21"/>
                  </a:cubicBezTo>
                  <a:lnTo>
                    <a:pt x="263" y="283"/>
                  </a:lnTo>
                  <a:cubicBezTo>
                    <a:pt x="284" y="281"/>
                    <a:pt x="305" y="281"/>
                    <a:pt x="326" y="281"/>
                  </a:cubicBezTo>
                  <a:cubicBezTo>
                    <a:pt x="426" y="281"/>
                    <a:pt x="530" y="298"/>
                    <a:pt x="630" y="298"/>
                  </a:cubicBezTo>
                  <a:cubicBezTo>
                    <a:pt x="763" y="298"/>
                    <a:pt x="889" y="266"/>
                    <a:pt x="989" y="117"/>
                  </a:cubicBezTo>
                  <a:cubicBezTo>
                    <a:pt x="798" y="25"/>
                    <a:pt x="599" y="0"/>
                    <a:pt x="4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32"/>
            <p:cNvSpPr/>
            <p:nvPr/>
          </p:nvSpPr>
          <p:spPr>
            <a:xfrm>
              <a:off x="5753975" y="3082950"/>
              <a:ext cx="29800" cy="6750"/>
            </a:xfrm>
            <a:custGeom>
              <a:avLst/>
              <a:gdLst/>
              <a:ahLst/>
              <a:cxnLst/>
              <a:rect l="l" t="t" r="r" b="b"/>
              <a:pathLst>
                <a:path w="1192" h="270" extrusionOk="0">
                  <a:moveTo>
                    <a:pt x="739" y="0"/>
                  </a:moveTo>
                  <a:cubicBezTo>
                    <a:pt x="626" y="107"/>
                    <a:pt x="494" y="121"/>
                    <a:pt x="359" y="121"/>
                  </a:cubicBezTo>
                  <a:cubicBezTo>
                    <a:pt x="310" y="121"/>
                    <a:pt x="260" y="119"/>
                    <a:pt x="210" y="119"/>
                  </a:cubicBezTo>
                  <a:cubicBezTo>
                    <a:pt x="138" y="119"/>
                    <a:pt x="68" y="123"/>
                    <a:pt x="1" y="143"/>
                  </a:cubicBezTo>
                  <a:cubicBezTo>
                    <a:pt x="225" y="245"/>
                    <a:pt x="452" y="270"/>
                    <a:pt x="680" y="270"/>
                  </a:cubicBezTo>
                  <a:cubicBezTo>
                    <a:pt x="851" y="270"/>
                    <a:pt x="1022" y="256"/>
                    <a:pt x="1191" y="250"/>
                  </a:cubicBezTo>
                  <a:lnTo>
                    <a:pt x="1191" y="0"/>
                  </a:lnTo>
                  <a:cubicBezTo>
                    <a:pt x="1120" y="6"/>
                    <a:pt x="1046" y="9"/>
                    <a:pt x="970" y="9"/>
                  </a:cubicBezTo>
                  <a:cubicBezTo>
                    <a:pt x="894" y="9"/>
                    <a:pt x="816" y="6"/>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32"/>
            <p:cNvSpPr/>
            <p:nvPr/>
          </p:nvSpPr>
          <p:spPr>
            <a:xfrm>
              <a:off x="5876625" y="3121050"/>
              <a:ext cx="16375" cy="25325"/>
            </a:xfrm>
            <a:custGeom>
              <a:avLst/>
              <a:gdLst/>
              <a:ahLst/>
              <a:cxnLst/>
              <a:rect l="l" t="t" r="r" b="b"/>
              <a:pathLst>
                <a:path w="655" h="1013" extrusionOk="0">
                  <a:moveTo>
                    <a:pt x="72" y="0"/>
                  </a:moveTo>
                  <a:cubicBezTo>
                    <a:pt x="36" y="24"/>
                    <a:pt x="24" y="48"/>
                    <a:pt x="0" y="60"/>
                  </a:cubicBezTo>
                  <a:cubicBezTo>
                    <a:pt x="0" y="346"/>
                    <a:pt x="119" y="620"/>
                    <a:pt x="191" y="882"/>
                  </a:cubicBezTo>
                  <a:cubicBezTo>
                    <a:pt x="250" y="989"/>
                    <a:pt x="333" y="1012"/>
                    <a:pt x="453" y="1012"/>
                  </a:cubicBezTo>
                  <a:cubicBezTo>
                    <a:pt x="560" y="989"/>
                    <a:pt x="631" y="917"/>
                    <a:pt x="655" y="810"/>
                  </a:cubicBezTo>
                  <a:cubicBezTo>
                    <a:pt x="607" y="620"/>
                    <a:pt x="500" y="453"/>
                    <a:pt x="429" y="274"/>
                  </a:cubicBezTo>
                  <a:cubicBezTo>
                    <a:pt x="381" y="179"/>
                    <a:pt x="322" y="108"/>
                    <a:pt x="250" y="48"/>
                  </a:cubicBez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32"/>
            <p:cNvSpPr/>
            <p:nvPr/>
          </p:nvSpPr>
          <p:spPr>
            <a:xfrm>
              <a:off x="5867675" y="3089075"/>
              <a:ext cx="12525" cy="33475"/>
            </a:xfrm>
            <a:custGeom>
              <a:avLst/>
              <a:gdLst/>
              <a:ahLst/>
              <a:cxnLst/>
              <a:rect l="l" t="t" r="r" b="b"/>
              <a:pathLst>
                <a:path w="501" h="1339" extrusionOk="0">
                  <a:moveTo>
                    <a:pt x="156" y="0"/>
                  </a:moveTo>
                  <a:cubicBezTo>
                    <a:pt x="136" y="0"/>
                    <a:pt x="116" y="5"/>
                    <a:pt x="96" y="17"/>
                  </a:cubicBezTo>
                  <a:cubicBezTo>
                    <a:pt x="96" y="125"/>
                    <a:pt x="84" y="220"/>
                    <a:pt x="84" y="327"/>
                  </a:cubicBezTo>
                  <a:cubicBezTo>
                    <a:pt x="1" y="422"/>
                    <a:pt x="13" y="529"/>
                    <a:pt x="72" y="625"/>
                  </a:cubicBezTo>
                  <a:cubicBezTo>
                    <a:pt x="132" y="863"/>
                    <a:pt x="72" y="1172"/>
                    <a:pt x="358" y="1339"/>
                  </a:cubicBezTo>
                  <a:cubicBezTo>
                    <a:pt x="382" y="1327"/>
                    <a:pt x="394" y="1315"/>
                    <a:pt x="418" y="1303"/>
                  </a:cubicBezTo>
                  <a:cubicBezTo>
                    <a:pt x="453" y="1256"/>
                    <a:pt x="477" y="1196"/>
                    <a:pt x="489" y="1137"/>
                  </a:cubicBezTo>
                  <a:cubicBezTo>
                    <a:pt x="501" y="1041"/>
                    <a:pt x="489" y="958"/>
                    <a:pt x="453" y="863"/>
                  </a:cubicBezTo>
                  <a:cubicBezTo>
                    <a:pt x="418" y="720"/>
                    <a:pt x="382" y="565"/>
                    <a:pt x="382" y="422"/>
                  </a:cubicBezTo>
                  <a:cubicBezTo>
                    <a:pt x="382" y="291"/>
                    <a:pt x="358" y="148"/>
                    <a:pt x="275" y="53"/>
                  </a:cubicBezTo>
                  <a:cubicBezTo>
                    <a:pt x="235" y="21"/>
                    <a:pt x="195"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32"/>
            <p:cNvSpPr/>
            <p:nvPr/>
          </p:nvSpPr>
          <p:spPr>
            <a:xfrm>
              <a:off x="5540275" y="3107850"/>
              <a:ext cx="15500" cy="11150"/>
            </a:xfrm>
            <a:custGeom>
              <a:avLst/>
              <a:gdLst/>
              <a:ahLst/>
              <a:cxnLst/>
              <a:rect l="l" t="t" r="r" b="b"/>
              <a:pathLst>
                <a:path w="620" h="446" extrusionOk="0">
                  <a:moveTo>
                    <a:pt x="230" y="1"/>
                  </a:moveTo>
                  <a:cubicBezTo>
                    <a:pt x="22" y="1"/>
                    <a:pt x="18" y="89"/>
                    <a:pt x="0" y="421"/>
                  </a:cubicBezTo>
                  <a:cubicBezTo>
                    <a:pt x="83" y="445"/>
                    <a:pt x="179" y="445"/>
                    <a:pt x="262" y="445"/>
                  </a:cubicBezTo>
                  <a:cubicBezTo>
                    <a:pt x="322" y="302"/>
                    <a:pt x="619" y="421"/>
                    <a:pt x="548" y="159"/>
                  </a:cubicBezTo>
                  <a:lnTo>
                    <a:pt x="548" y="28"/>
                  </a:lnTo>
                  <a:cubicBezTo>
                    <a:pt x="408" y="13"/>
                    <a:pt x="306"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32"/>
            <p:cNvSpPr/>
            <p:nvPr/>
          </p:nvSpPr>
          <p:spPr>
            <a:xfrm>
              <a:off x="5780175" y="2993775"/>
              <a:ext cx="36925" cy="7175"/>
            </a:xfrm>
            <a:custGeom>
              <a:avLst/>
              <a:gdLst/>
              <a:ahLst/>
              <a:cxnLst/>
              <a:rect l="l" t="t" r="r" b="b"/>
              <a:pathLst>
                <a:path w="1477" h="287" extrusionOk="0">
                  <a:moveTo>
                    <a:pt x="1141" y="0"/>
                  </a:moveTo>
                  <a:cubicBezTo>
                    <a:pt x="1051" y="0"/>
                    <a:pt x="957" y="38"/>
                    <a:pt x="858" y="103"/>
                  </a:cubicBezTo>
                  <a:cubicBezTo>
                    <a:pt x="584" y="103"/>
                    <a:pt x="286" y="127"/>
                    <a:pt x="0" y="138"/>
                  </a:cubicBezTo>
                  <a:cubicBezTo>
                    <a:pt x="223" y="255"/>
                    <a:pt x="450" y="286"/>
                    <a:pt x="680" y="286"/>
                  </a:cubicBezTo>
                  <a:cubicBezTo>
                    <a:pt x="943" y="286"/>
                    <a:pt x="1210" y="246"/>
                    <a:pt x="1477" y="246"/>
                  </a:cubicBezTo>
                  <a:cubicBezTo>
                    <a:pt x="1453" y="198"/>
                    <a:pt x="1429" y="174"/>
                    <a:pt x="1417" y="138"/>
                  </a:cubicBezTo>
                  <a:cubicBezTo>
                    <a:pt x="1326" y="41"/>
                    <a:pt x="1235" y="0"/>
                    <a:pt x="1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32"/>
            <p:cNvSpPr/>
            <p:nvPr/>
          </p:nvSpPr>
          <p:spPr>
            <a:xfrm>
              <a:off x="5657850" y="3146200"/>
              <a:ext cx="20250" cy="6075"/>
            </a:xfrm>
            <a:custGeom>
              <a:avLst/>
              <a:gdLst/>
              <a:ahLst/>
              <a:cxnLst/>
              <a:rect l="l" t="t" r="r" b="b"/>
              <a:pathLst>
                <a:path w="810" h="243" extrusionOk="0">
                  <a:moveTo>
                    <a:pt x="235" y="0"/>
                  </a:moveTo>
                  <a:cubicBezTo>
                    <a:pt x="162" y="0"/>
                    <a:pt x="84" y="12"/>
                    <a:pt x="0" y="42"/>
                  </a:cubicBezTo>
                  <a:cubicBezTo>
                    <a:pt x="179" y="180"/>
                    <a:pt x="335" y="242"/>
                    <a:pt x="485" y="242"/>
                  </a:cubicBezTo>
                  <a:cubicBezTo>
                    <a:pt x="593" y="242"/>
                    <a:pt x="699" y="209"/>
                    <a:pt x="810" y="149"/>
                  </a:cubicBezTo>
                  <a:cubicBezTo>
                    <a:pt x="632" y="105"/>
                    <a:pt x="453" y="0"/>
                    <a:pt x="2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32"/>
            <p:cNvSpPr/>
            <p:nvPr/>
          </p:nvSpPr>
          <p:spPr>
            <a:xfrm>
              <a:off x="5604550" y="3136400"/>
              <a:ext cx="19075" cy="9275"/>
            </a:xfrm>
            <a:custGeom>
              <a:avLst/>
              <a:gdLst/>
              <a:ahLst/>
              <a:cxnLst/>
              <a:rect l="l" t="t" r="r" b="b"/>
              <a:pathLst>
                <a:path w="763" h="371" extrusionOk="0">
                  <a:moveTo>
                    <a:pt x="326" y="1"/>
                  </a:moveTo>
                  <a:cubicBezTo>
                    <a:pt x="218" y="1"/>
                    <a:pt x="109" y="9"/>
                    <a:pt x="1" y="41"/>
                  </a:cubicBezTo>
                  <a:lnTo>
                    <a:pt x="1" y="268"/>
                  </a:lnTo>
                  <a:cubicBezTo>
                    <a:pt x="75" y="342"/>
                    <a:pt x="138" y="370"/>
                    <a:pt x="194" y="370"/>
                  </a:cubicBezTo>
                  <a:cubicBezTo>
                    <a:pt x="326" y="370"/>
                    <a:pt x="420" y="215"/>
                    <a:pt x="537" y="148"/>
                  </a:cubicBezTo>
                  <a:cubicBezTo>
                    <a:pt x="573" y="180"/>
                    <a:pt x="608" y="195"/>
                    <a:pt x="641" y="195"/>
                  </a:cubicBezTo>
                  <a:cubicBezTo>
                    <a:pt x="683" y="195"/>
                    <a:pt x="723" y="171"/>
                    <a:pt x="763" y="125"/>
                  </a:cubicBezTo>
                  <a:cubicBezTo>
                    <a:pt x="739" y="77"/>
                    <a:pt x="727" y="41"/>
                    <a:pt x="715" y="6"/>
                  </a:cubicBezTo>
                  <a:cubicBezTo>
                    <a:pt x="686" y="7"/>
                    <a:pt x="657" y="8"/>
                    <a:pt x="628" y="8"/>
                  </a:cubicBezTo>
                  <a:cubicBezTo>
                    <a:pt x="527" y="8"/>
                    <a:pt x="427" y="1"/>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32"/>
            <p:cNvSpPr/>
            <p:nvPr/>
          </p:nvSpPr>
          <p:spPr>
            <a:xfrm>
              <a:off x="5299450" y="3070750"/>
              <a:ext cx="18200" cy="10025"/>
            </a:xfrm>
            <a:custGeom>
              <a:avLst/>
              <a:gdLst/>
              <a:ahLst/>
              <a:cxnLst/>
              <a:rect l="l" t="t" r="r" b="b"/>
              <a:pathLst>
                <a:path w="728" h="401" extrusionOk="0">
                  <a:moveTo>
                    <a:pt x="294" y="0"/>
                  </a:moveTo>
                  <a:cubicBezTo>
                    <a:pt x="152" y="0"/>
                    <a:pt x="38" y="59"/>
                    <a:pt x="1" y="322"/>
                  </a:cubicBezTo>
                  <a:cubicBezTo>
                    <a:pt x="60" y="334"/>
                    <a:pt x="120" y="334"/>
                    <a:pt x="179" y="346"/>
                  </a:cubicBezTo>
                  <a:cubicBezTo>
                    <a:pt x="243" y="375"/>
                    <a:pt x="313" y="401"/>
                    <a:pt x="378" y="401"/>
                  </a:cubicBezTo>
                  <a:cubicBezTo>
                    <a:pt x="447" y="401"/>
                    <a:pt x="512" y="372"/>
                    <a:pt x="560" y="286"/>
                  </a:cubicBezTo>
                  <a:cubicBezTo>
                    <a:pt x="620" y="215"/>
                    <a:pt x="668" y="131"/>
                    <a:pt x="727" y="36"/>
                  </a:cubicBezTo>
                  <a:lnTo>
                    <a:pt x="727" y="36"/>
                  </a:lnTo>
                  <a:cubicBezTo>
                    <a:pt x="708" y="38"/>
                    <a:pt x="688" y="40"/>
                    <a:pt x="667" y="40"/>
                  </a:cubicBezTo>
                  <a:cubicBezTo>
                    <a:pt x="544" y="40"/>
                    <a:pt x="410" y="0"/>
                    <a:pt x="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32"/>
            <p:cNvSpPr/>
            <p:nvPr/>
          </p:nvSpPr>
          <p:spPr>
            <a:xfrm>
              <a:off x="5456325" y="3146050"/>
              <a:ext cx="21750" cy="16825"/>
            </a:xfrm>
            <a:custGeom>
              <a:avLst/>
              <a:gdLst/>
              <a:ahLst/>
              <a:cxnLst/>
              <a:rect l="l" t="t" r="r" b="b"/>
              <a:pathLst>
                <a:path w="870" h="673" extrusionOk="0">
                  <a:moveTo>
                    <a:pt x="120" y="1"/>
                  </a:moveTo>
                  <a:cubicBezTo>
                    <a:pt x="84" y="1"/>
                    <a:pt x="36" y="12"/>
                    <a:pt x="0" y="48"/>
                  </a:cubicBezTo>
                  <a:cubicBezTo>
                    <a:pt x="0" y="346"/>
                    <a:pt x="286" y="370"/>
                    <a:pt x="417" y="548"/>
                  </a:cubicBezTo>
                  <a:cubicBezTo>
                    <a:pt x="494" y="617"/>
                    <a:pt x="571" y="673"/>
                    <a:pt x="661" y="673"/>
                  </a:cubicBezTo>
                  <a:cubicBezTo>
                    <a:pt x="696" y="673"/>
                    <a:pt x="734" y="664"/>
                    <a:pt x="774" y="644"/>
                  </a:cubicBezTo>
                  <a:cubicBezTo>
                    <a:pt x="870" y="524"/>
                    <a:pt x="870" y="382"/>
                    <a:pt x="822" y="251"/>
                  </a:cubicBezTo>
                  <a:cubicBezTo>
                    <a:pt x="774" y="155"/>
                    <a:pt x="679" y="120"/>
                    <a:pt x="596" y="60"/>
                  </a:cubicBezTo>
                  <a:cubicBezTo>
                    <a:pt x="465" y="48"/>
                    <a:pt x="322" y="36"/>
                    <a:pt x="179" y="12"/>
                  </a:cubicBezTo>
                  <a:cubicBezTo>
                    <a:pt x="179" y="1"/>
                    <a:pt x="16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32"/>
            <p:cNvSpPr/>
            <p:nvPr/>
          </p:nvSpPr>
          <p:spPr>
            <a:xfrm>
              <a:off x="5355725" y="3069550"/>
              <a:ext cx="16375" cy="9850"/>
            </a:xfrm>
            <a:custGeom>
              <a:avLst/>
              <a:gdLst/>
              <a:ahLst/>
              <a:cxnLst/>
              <a:rect l="l" t="t" r="r" b="b"/>
              <a:pathLst>
                <a:path w="655" h="394" extrusionOk="0">
                  <a:moveTo>
                    <a:pt x="595" y="1"/>
                  </a:moveTo>
                  <a:cubicBezTo>
                    <a:pt x="477" y="30"/>
                    <a:pt x="375" y="93"/>
                    <a:pt x="269" y="93"/>
                  </a:cubicBezTo>
                  <a:cubicBezTo>
                    <a:pt x="247" y="93"/>
                    <a:pt x="225" y="90"/>
                    <a:pt x="203" y="84"/>
                  </a:cubicBezTo>
                  <a:cubicBezTo>
                    <a:pt x="119" y="132"/>
                    <a:pt x="0" y="179"/>
                    <a:pt x="0" y="298"/>
                  </a:cubicBezTo>
                  <a:cubicBezTo>
                    <a:pt x="0" y="394"/>
                    <a:pt x="119" y="382"/>
                    <a:pt x="191" y="394"/>
                  </a:cubicBezTo>
                  <a:cubicBezTo>
                    <a:pt x="429" y="346"/>
                    <a:pt x="655" y="310"/>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32"/>
            <p:cNvSpPr/>
            <p:nvPr/>
          </p:nvSpPr>
          <p:spPr>
            <a:xfrm>
              <a:off x="5639975" y="3141000"/>
              <a:ext cx="14325" cy="9900"/>
            </a:xfrm>
            <a:custGeom>
              <a:avLst/>
              <a:gdLst/>
              <a:ahLst/>
              <a:cxnLst/>
              <a:rect l="l" t="t" r="r" b="b"/>
              <a:pathLst>
                <a:path w="573" h="396" extrusionOk="0">
                  <a:moveTo>
                    <a:pt x="13" y="0"/>
                  </a:moveTo>
                  <a:cubicBezTo>
                    <a:pt x="13" y="84"/>
                    <a:pt x="1" y="191"/>
                    <a:pt x="1" y="274"/>
                  </a:cubicBezTo>
                  <a:cubicBezTo>
                    <a:pt x="95" y="359"/>
                    <a:pt x="175" y="396"/>
                    <a:pt x="246" y="396"/>
                  </a:cubicBezTo>
                  <a:cubicBezTo>
                    <a:pt x="374" y="396"/>
                    <a:pt x="473" y="280"/>
                    <a:pt x="572" y="119"/>
                  </a:cubicBezTo>
                  <a:cubicBezTo>
                    <a:pt x="370" y="72"/>
                    <a:pt x="191" y="24"/>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32"/>
            <p:cNvSpPr/>
            <p:nvPr/>
          </p:nvSpPr>
          <p:spPr>
            <a:xfrm>
              <a:off x="6088550" y="3258575"/>
              <a:ext cx="33950" cy="4075"/>
            </a:xfrm>
            <a:custGeom>
              <a:avLst/>
              <a:gdLst/>
              <a:ahLst/>
              <a:cxnLst/>
              <a:rect l="l" t="t" r="r" b="b"/>
              <a:pathLst>
                <a:path w="1358" h="163" extrusionOk="0">
                  <a:moveTo>
                    <a:pt x="0" y="0"/>
                  </a:moveTo>
                  <a:lnTo>
                    <a:pt x="0" y="0"/>
                  </a:lnTo>
                  <a:cubicBezTo>
                    <a:pt x="202" y="129"/>
                    <a:pt x="411" y="163"/>
                    <a:pt x="624" y="163"/>
                  </a:cubicBezTo>
                  <a:cubicBezTo>
                    <a:pt x="865" y="163"/>
                    <a:pt x="1111" y="119"/>
                    <a:pt x="1358" y="119"/>
                  </a:cubicBezTo>
                  <a:cubicBezTo>
                    <a:pt x="905" y="0"/>
                    <a:pt x="45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32"/>
            <p:cNvSpPr/>
            <p:nvPr/>
          </p:nvSpPr>
          <p:spPr>
            <a:xfrm>
              <a:off x="5891500" y="3171825"/>
              <a:ext cx="29200" cy="4650"/>
            </a:xfrm>
            <a:custGeom>
              <a:avLst/>
              <a:gdLst/>
              <a:ahLst/>
              <a:cxnLst/>
              <a:rect l="l" t="t" r="r" b="b"/>
              <a:pathLst>
                <a:path w="1168" h="186" extrusionOk="0">
                  <a:moveTo>
                    <a:pt x="574" y="1"/>
                  </a:moveTo>
                  <a:cubicBezTo>
                    <a:pt x="381" y="1"/>
                    <a:pt x="186" y="29"/>
                    <a:pt x="0" y="29"/>
                  </a:cubicBezTo>
                  <a:cubicBezTo>
                    <a:pt x="162" y="154"/>
                    <a:pt x="332" y="186"/>
                    <a:pt x="505" y="186"/>
                  </a:cubicBezTo>
                  <a:cubicBezTo>
                    <a:pt x="682" y="186"/>
                    <a:pt x="861" y="153"/>
                    <a:pt x="1035" y="153"/>
                  </a:cubicBezTo>
                  <a:cubicBezTo>
                    <a:pt x="1079" y="153"/>
                    <a:pt x="1124" y="155"/>
                    <a:pt x="1167" y="160"/>
                  </a:cubicBezTo>
                  <a:cubicBezTo>
                    <a:pt x="978" y="32"/>
                    <a:pt x="777" y="1"/>
                    <a:pt x="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32"/>
            <p:cNvSpPr/>
            <p:nvPr/>
          </p:nvSpPr>
          <p:spPr>
            <a:xfrm>
              <a:off x="5776900" y="3201125"/>
              <a:ext cx="25625" cy="6875"/>
            </a:xfrm>
            <a:custGeom>
              <a:avLst/>
              <a:gdLst/>
              <a:ahLst/>
              <a:cxnLst/>
              <a:rect l="l" t="t" r="r" b="b"/>
              <a:pathLst>
                <a:path w="1025" h="275" extrusionOk="0">
                  <a:moveTo>
                    <a:pt x="225" y="1"/>
                  </a:moveTo>
                  <a:cubicBezTo>
                    <a:pt x="151" y="1"/>
                    <a:pt x="76" y="5"/>
                    <a:pt x="1" y="12"/>
                  </a:cubicBezTo>
                  <a:cubicBezTo>
                    <a:pt x="294" y="170"/>
                    <a:pt x="620" y="275"/>
                    <a:pt x="969" y="275"/>
                  </a:cubicBezTo>
                  <a:cubicBezTo>
                    <a:pt x="987" y="275"/>
                    <a:pt x="1006" y="275"/>
                    <a:pt x="1024" y="274"/>
                  </a:cubicBezTo>
                  <a:cubicBezTo>
                    <a:pt x="788" y="66"/>
                    <a:pt x="513"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32"/>
            <p:cNvSpPr/>
            <p:nvPr/>
          </p:nvSpPr>
          <p:spPr>
            <a:xfrm>
              <a:off x="5585800" y="3165700"/>
              <a:ext cx="19375" cy="11325"/>
            </a:xfrm>
            <a:custGeom>
              <a:avLst/>
              <a:gdLst/>
              <a:ahLst/>
              <a:cxnLst/>
              <a:rect l="l" t="t" r="r" b="b"/>
              <a:pathLst>
                <a:path w="775" h="453" extrusionOk="0">
                  <a:moveTo>
                    <a:pt x="167" y="0"/>
                  </a:moveTo>
                  <a:cubicBezTo>
                    <a:pt x="167" y="119"/>
                    <a:pt x="120" y="227"/>
                    <a:pt x="1" y="286"/>
                  </a:cubicBezTo>
                  <a:cubicBezTo>
                    <a:pt x="108" y="417"/>
                    <a:pt x="275" y="405"/>
                    <a:pt x="417" y="453"/>
                  </a:cubicBezTo>
                  <a:lnTo>
                    <a:pt x="465" y="405"/>
                  </a:lnTo>
                  <a:cubicBezTo>
                    <a:pt x="525" y="334"/>
                    <a:pt x="632" y="346"/>
                    <a:pt x="703" y="298"/>
                  </a:cubicBezTo>
                  <a:cubicBezTo>
                    <a:pt x="727" y="286"/>
                    <a:pt x="751" y="262"/>
                    <a:pt x="775" y="239"/>
                  </a:cubicBezTo>
                  <a:cubicBezTo>
                    <a:pt x="620" y="36"/>
                    <a:pt x="358" y="10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32"/>
            <p:cNvSpPr/>
            <p:nvPr/>
          </p:nvSpPr>
          <p:spPr>
            <a:xfrm>
              <a:off x="5731050" y="3154975"/>
              <a:ext cx="10750" cy="8400"/>
            </a:xfrm>
            <a:custGeom>
              <a:avLst/>
              <a:gdLst/>
              <a:ahLst/>
              <a:cxnLst/>
              <a:rect l="l" t="t" r="r" b="b"/>
              <a:pathLst>
                <a:path w="430" h="336" extrusionOk="0">
                  <a:moveTo>
                    <a:pt x="227" y="1"/>
                  </a:moveTo>
                  <a:cubicBezTo>
                    <a:pt x="120" y="1"/>
                    <a:pt x="13" y="1"/>
                    <a:pt x="13" y="132"/>
                  </a:cubicBezTo>
                  <a:cubicBezTo>
                    <a:pt x="1" y="227"/>
                    <a:pt x="72" y="334"/>
                    <a:pt x="168" y="334"/>
                  </a:cubicBezTo>
                  <a:cubicBezTo>
                    <a:pt x="179" y="335"/>
                    <a:pt x="191" y="336"/>
                    <a:pt x="203" y="336"/>
                  </a:cubicBezTo>
                  <a:cubicBezTo>
                    <a:pt x="311" y="336"/>
                    <a:pt x="419" y="286"/>
                    <a:pt x="430" y="167"/>
                  </a:cubicBezTo>
                  <a:cubicBezTo>
                    <a:pt x="430" y="60"/>
                    <a:pt x="311" y="13"/>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32"/>
            <p:cNvSpPr/>
            <p:nvPr/>
          </p:nvSpPr>
          <p:spPr>
            <a:xfrm>
              <a:off x="5595650" y="3113525"/>
              <a:ext cx="11900" cy="6975"/>
            </a:xfrm>
            <a:custGeom>
              <a:avLst/>
              <a:gdLst/>
              <a:ahLst/>
              <a:cxnLst/>
              <a:rect l="l" t="t" r="r" b="b"/>
              <a:pathLst>
                <a:path w="476" h="279" extrusionOk="0">
                  <a:moveTo>
                    <a:pt x="225" y="0"/>
                  </a:moveTo>
                  <a:cubicBezTo>
                    <a:pt x="130" y="0"/>
                    <a:pt x="53" y="50"/>
                    <a:pt x="12" y="159"/>
                  </a:cubicBezTo>
                  <a:cubicBezTo>
                    <a:pt x="0" y="214"/>
                    <a:pt x="71" y="279"/>
                    <a:pt x="129" y="279"/>
                  </a:cubicBezTo>
                  <a:cubicBezTo>
                    <a:pt x="133" y="279"/>
                    <a:pt x="138" y="279"/>
                    <a:pt x="142" y="278"/>
                  </a:cubicBezTo>
                  <a:cubicBezTo>
                    <a:pt x="165" y="270"/>
                    <a:pt x="188" y="268"/>
                    <a:pt x="212" y="268"/>
                  </a:cubicBezTo>
                  <a:cubicBezTo>
                    <a:pt x="249" y="268"/>
                    <a:pt x="287" y="273"/>
                    <a:pt x="323" y="273"/>
                  </a:cubicBezTo>
                  <a:cubicBezTo>
                    <a:pt x="375" y="273"/>
                    <a:pt x="425" y="262"/>
                    <a:pt x="464" y="206"/>
                  </a:cubicBezTo>
                  <a:cubicBezTo>
                    <a:pt x="476" y="111"/>
                    <a:pt x="416" y="51"/>
                    <a:pt x="357" y="28"/>
                  </a:cubicBezTo>
                  <a:cubicBezTo>
                    <a:pt x="310" y="10"/>
                    <a:pt x="266"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32"/>
            <p:cNvSpPr/>
            <p:nvPr/>
          </p:nvSpPr>
          <p:spPr>
            <a:xfrm>
              <a:off x="5392925" y="3086675"/>
              <a:ext cx="14025" cy="7600"/>
            </a:xfrm>
            <a:custGeom>
              <a:avLst/>
              <a:gdLst/>
              <a:ahLst/>
              <a:cxnLst/>
              <a:rect l="l" t="t" r="r" b="b"/>
              <a:pathLst>
                <a:path w="561" h="304" extrusionOk="0">
                  <a:moveTo>
                    <a:pt x="208" y="1"/>
                  </a:moveTo>
                  <a:cubicBezTo>
                    <a:pt x="127" y="1"/>
                    <a:pt x="56" y="54"/>
                    <a:pt x="0" y="149"/>
                  </a:cubicBezTo>
                  <a:cubicBezTo>
                    <a:pt x="96" y="304"/>
                    <a:pt x="274" y="256"/>
                    <a:pt x="429" y="280"/>
                  </a:cubicBezTo>
                  <a:cubicBezTo>
                    <a:pt x="560" y="149"/>
                    <a:pt x="441" y="66"/>
                    <a:pt x="334" y="42"/>
                  </a:cubicBezTo>
                  <a:cubicBezTo>
                    <a:pt x="290" y="14"/>
                    <a:pt x="248"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32"/>
            <p:cNvSpPr/>
            <p:nvPr/>
          </p:nvSpPr>
          <p:spPr>
            <a:xfrm>
              <a:off x="5535200" y="3160625"/>
              <a:ext cx="15500" cy="9825"/>
            </a:xfrm>
            <a:custGeom>
              <a:avLst/>
              <a:gdLst/>
              <a:ahLst/>
              <a:cxnLst/>
              <a:rect l="l" t="t" r="r" b="b"/>
              <a:pathLst>
                <a:path w="620" h="393" extrusionOk="0">
                  <a:moveTo>
                    <a:pt x="346" y="1"/>
                  </a:moveTo>
                  <a:cubicBezTo>
                    <a:pt x="215" y="25"/>
                    <a:pt x="84" y="72"/>
                    <a:pt x="36" y="227"/>
                  </a:cubicBezTo>
                  <a:cubicBezTo>
                    <a:pt x="1" y="275"/>
                    <a:pt x="24" y="322"/>
                    <a:pt x="84" y="370"/>
                  </a:cubicBezTo>
                  <a:cubicBezTo>
                    <a:pt x="117" y="384"/>
                    <a:pt x="148" y="393"/>
                    <a:pt x="179" y="393"/>
                  </a:cubicBezTo>
                  <a:cubicBezTo>
                    <a:pt x="226" y="393"/>
                    <a:pt x="272" y="373"/>
                    <a:pt x="322" y="322"/>
                  </a:cubicBezTo>
                  <a:cubicBezTo>
                    <a:pt x="382" y="322"/>
                    <a:pt x="417" y="311"/>
                    <a:pt x="477" y="311"/>
                  </a:cubicBezTo>
                  <a:cubicBezTo>
                    <a:pt x="513" y="263"/>
                    <a:pt x="560" y="239"/>
                    <a:pt x="596" y="191"/>
                  </a:cubicBezTo>
                  <a:cubicBezTo>
                    <a:pt x="620" y="132"/>
                    <a:pt x="620" y="84"/>
                    <a:pt x="620" y="25"/>
                  </a:cubicBezTo>
                  <a:cubicBezTo>
                    <a:pt x="525" y="25"/>
                    <a:pt x="441" y="13"/>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32"/>
            <p:cNvSpPr/>
            <p:nvPr/>
          </p:nvSpPr>
          <p:spPr>
            <a:xfrm>
              <a:off x="5481625" y="3150225"/>
              <a:ext cx="22350" cy="6625"/>
            </a:xfrm>
            <a:custGeom>
              <a:avLst/>
              <a:gdLst/>
              <a:ahLst/>
              <a:cxnLst/>
              <a:rect l="l" t="t" r="r" b="b"/>
              <a:pathLst>
                <a:path w="894" h="265" extrusionOk="0">
                  <a:moveTo>
                    <a:pt x="48" y="0"/>
                  </a:moveTo>
                  <a:cubicBezTo>
                    <a:pt x="36" y="48"/>
                    <a:pt x="24" y="72"/>
                    <a:pt x="1" y="107"/>
                  </a:cubicBezTo>
                  <a:cubicBezTo>
                    <a:pt x="66" y="218"/>
                    <a:pt x="145" y="265"/>
                    <a:pt x="233" y="265"/>
                  </a:cubicBezTo>
                  <a:cubicBezTo>
                    <a:pt x="306" y="265"/>
                    <a:pt x="384" y="233"/>
                    <a:pt x="465" y="179"/>
                  </a:cubicBezTo>
                  <a:cubicBezTo>
                    <a:pt x="620" y="179"/>
                    <a:pt x="751" y="167"/>
                    <a:pt x="893" y="167"/>
                  </a:cubicBezTo>
                  <a:cubicBezTo>
                    <a:pt x="774" y="36"/>
                    <a:pt x="635" y="12"/>
                    <a:pt x="489" y="12"/>
                  </a:cubicBezTo>
                  <a:cubicBezTo>
                    <a:pt x="405" y="12"/>
                    <a:pt x="320" y="20"/>
                    <a:pt x="236" y="20"/>
                  </a:cubicBezTo>
                  <a:cubicBezTo>
                    <a:pt x="172" y="20"/>
                    <a:pt x="109" y="16"/>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32"/>
            <p:cNvSpPr/>
            <p:nvPr/>
          </p:nvSpPr>
          <p:spPr>
            <a:xfrm>
              <a:off x="5433700" y="3018050"/>
              <a:ext cx="11925" cy="7300"/>
            </a:xfrm>
            <a:custGeom>
              <a:avLst/>
              <a:gdLst/>
              <a:ahLst/>
              <a:cxnLst/>
              <a:rect l="l" t="t" r="r" b="b"/>
              <a:pathLst>
                <a:path w="477" h="292" extrusionOk="0">
                  <a:moveTo>
                    <a:pt x="72" y="1"/>
                  </a:moveTo>
                  <a:cubicBezTo>
                    <a:pt x="1" y="96"/>
                    <a:pt x="1" y="191"/>
                    <a:pt x="60" y="287"/>
                  </a:cubicBezTo>
                  <a:cubicBezTo>
                    <a:pt x="108" y="287"/>
                    <a:pt x="161" y="292"/>
                    <a:pt x="208" y="292"/>
                  </a:cubicBezTo>
                  <a:cubicBezTo>
                    <a:pt x="232" y="292"/>
                    <a:pt x="255" y="291"/>
                    <a:pt x="274" y="287"/>
                  </a:cubicBezTo>
                  <a:cubicBezTo>
                    <a:pt x="334" y="275"/>
                    <a:pt x="417" y="239"/>
                    <a:pt x="429" y="191"/>
                  </a:cubicBezTo>
                  <a:cubicBezTo>
                    <a:pt x="477" y="72"/>
                    <a:pt x="370" y="37"/>
                    <a:pt x="286" y="13"/>
                  </a:cubicBezTo>
                  <a:cubicBezTo>
                    <a:pt x="215" y="1"/>
                    <a:pt x="155"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32"/>
            <p:cNvSpPr/>
            <p:nvPr/>
          </p:nvSpPr>
          <p:spPr>
            <a:xfrm>
              <a:off x="5424775" y="3018050"/>
              <a:ext cx="10750" cy="7175"/>
            </a:xfrm>
            <a:custGeom>
              <a:avLst/>
              <a:gdLst/>
              <a:ahLst/>
              <a:cxnLst/>
              <a:rect l="l" t="t" r="r" b="b"/>
              <a:pathLst>
                <a:path w="430" h="287" extrusionOk="0">
                  <a:moveTo>
                    <a:pt x="0" y="1"/>
                  </a:moveTo>
                  <a:lnTo>
                    <a:pt x="0" y="275"/>
                  </a:lnTo>
                  <a:cubicBezTo>
                    <a:pt x="131" y="287"/>
                    <a:pt x="286" y="287"/>
                    <a:pt x="417" y="287"/>
                  </a:cubicBezTo>
                  <a:cubicBezTo>
                    <a:pt x="429" y="180"/>
                    <a:pt x="429" y="96"/>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32"/>
            <p:cNvSpPr/>
            <p:nvPr/>
          </p:nvSpPr>
          <p:spPr>
            <a:xfrm>
              <a:off x="5868275" y="3168675"/>
              <a:ext cx="20275" cy="5400"/>
            </a:xfrm>
            <a:custGeom>
              <a:avLst/>
              <a:gdLst/>
              <a:ahLst/>
              <a:cxnLst/>
              <a:rect l="l" t="t" r="r" b="b"/>
              <a:pathLst>
                <a:path w="811" h="216" extrusionOk="0">
                  <a:moveTo>
                    <a:pt x="169" y="0"/>
                  </a:moveTo>
                  <a:cubicBezTo>
                    <a:pt x="136" y="0"/>
                    <a:pt x="104" y="0"/>
                    <a:pt x="72" y="0"/>
                  </a:cubicBezTo>
                  <a:cubicBezTo>
                    <a:pt x="1" y="48"/>
                    <a:pt x="1" y="96"/>
                    <a:pt x="60" y="143"/>
                  </a:cubicBezTo>
                  <a:lnTo>
                    <a:pt x="72" y="155"/>
                  </a:lnTo>
                  <a:cubicBezTo>
                    <a:pt x="97" y="150"/>
                    <a:pt x="122" y="148"/>
                    <a:pt x="148" y="148"/>
                  </a:cubicBezTo>
                  <a:cubicBezTo>
                    <a:pt x="291" y="148"/>
                    <a:pt x="441" y="216"/>
                    <a:pt x="587" y="216"/>
                  </a:cubicBezTo>
                  <a:cubicBezTo>
                    <a:pt x="663" y="216"/>
                    <a:pt x="738" y="198"/>
                    <a:pt x="810" y="143"/>
                  </a:cubicBezTo>
                  <a:cubicBezTo>
                    <a:pt x="604" y="9"/>
                    <a:pt x="380"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32"/>
            <p:cNvSpPr/>
            <p:nvPr/>
          </p:nvSpPr>
          <p:spPr>
            <a:xfrm>
              <a:off x="5757550" y="2992875"/>
              <a:ext cx="22950" cy="3175"/>
            </a:xfrm>
            <a:custGeom>
              <a:avLst/>
              <a:gdLst/>
              <a:ahLst/>
              <a:cxnLst/>
              <a:rect l="l" t="t" r="r" b="b"/>
              <a:pathLst>
                <a:path w="918" h="127" extrusionOk="0">
                  <a:moveTo>
                    <a:pt x="514" y="1"/>
                  </a:moveTo>
                  <a:cubicBezTo>
                    <a:pt x="358" y="1"/>
                    <a:pt x="200" y="32"/>
                    <a:pt x="42" y="32"/>
                  </a:cubicBezTo>
                  <a:cubicBezTo>
                    <a:pt x="28" y="32"/>
                    <a:pt x="15" y="32"/>
                    <a:pt x="1" y="32"/>
                  </a:cubicBezTo>
                  <a:lnTo>
                    <a:pt x="1" y="32"/>
                  </a:lnTo>
                  <a:cubicBezTo>
                    <a:pt x="138" y="109"/>
                    <a:pt x="289" y="127"/>
                    <a:pt x="446" y="127"/>
                  </a:cubicBezTo>
                  <a:cubicBezTo>
                    <a:pt x="580" y="127"/>
                    <a:pt x="717" y="114"/>
                    <a:pt x="851" y="114"/>
                  </a:cubicBezTo>
                  <a:cubicBezTo>
                    <a:pt x="873" y="114"/>
                    <a:pt x="895" y="114"/>
                    <a:pt x="917" y="115"/>
                  </a:cubicBezTo>
                  <a:cubicBezTo>
                    <a:pt x="785" y="25"/>
                    <a:pt x="650" y="1"/>
                    <a:pt x="5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32"/>
            <p:cNvSpPr/>
            <p:nvPr/>
          </p:nvSpPr>
          <p:spPr>
            <a:xfrm>
              <a:off x="6192125" y="3204625"/>
              <a:ext cx="11350" cy="7100"/>
            </a:xfrm>
            <a:custGeom>
              <a:avLst/>
              <a:gdLst/>
              <a:ahLst/>
              <a:cxnLst/>
              <a:rect l="l" t="t" r="r" b="b"/>
              <a:pathLst>
                <a:path w="454" h="284" extrusionOk="0">
                  <a:moveTo>
                    <a:pt x="111" y="0"/>
                  </a:moveTo>
                  <a:cubicBezTo>
                    <a:pt x="48" y="0"/>
                    <a:pt x="1" y="21"/>
                    <a:pt x="1" y="122"/>
                  </a:cubicBezTo>
                  <a:cubicBezTo>
                    <a:pt x="1" y="238"/>
                    <a:pt x="95" y="284"/>
                    <a:pt x="195" y="284"/>
                  </a:cubicBezTo>
                  <a:cubicBezTo>
                    <a:pt x="218" y="284"/>
                    <a:pt x="241" y="281"/>
                    <a:pt x="263" y="277"/>
                  </a:cubicBezTo>
                  <a:cubicBezTo>
                    <a:pt x="453" y="229"/>
                    <a:pt x="322" y="110"/>
                    <a:pt x="310" y="3"/>
                  </a:cubicBezTo>
                  <a:lnTo>
                    <a:pt x="310" y="3"/>
                  </a:lnTo>
                  <a:cubicBezTo>
                    <a:pt x="292" y="8"/>
                    <a:pt x="273" y="10"/>
                    <a:pt x="253" y="10"/>
                  </a:cubicBezTo>
                  <a:cubicBezTo>
                    <a:pt x="206" y="10"/>
                    <a:pt x="155" y="0"/>
                    <a:pt x="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32"/>
            <p:cNvSpPr/>
            <p:nvPr/>
          </p:nvSpPr>
          <p:spPr>
            <a:xfrm>
              <a:off x="5848350" y="3169275"/>
              <a:ext cx="21450" cy="3825"/>
            </a:xfrm>
            <a:custGeom>
              <a:avLst/>
              <a:gdLst/>
              <a:ahLst/>
              <a:cxnLst/>
              <a:rect l="l" t="t" r="r" b="b"/>
              <a:pathLst>
                <a:path w="858" h="153" extrusionOk="0">
                  <a:moveTo>
                    <a:pt x="857" y="0"/>
                  </a:moveTo>
                  <a:cubicBezTo>
                    <a:pt x="572" y="0"/>
                    <a:pt x="274" y="0"/>
                    <a:pt x="0" y="12"/>
                  </a:cubicBezTo>
                  <a:cubicBezTo>
                    <a:pt x="125" y="125"/>
                    <a:pt x="265" y="152"/>
                    <a:pt x="409" y="152"/>
                  </a:cubicBezTo>
                  <a:cubicBezTo>
                    <a:pt x="539" y="152"/>
                    <a:pt x="673" y="130"/>
                    <a:pt x="802" y="130"/>
                  </a:cubicBezTo>
                  <a:cubicBezTo>
                    <a:pt x="817" y="130"/>
                    <a:pt x="831" y="131"/>
                    <a:pt x="845" y="131"/>
                  </a:cubicBezTo>
                  <a:cubicBezTo>
                    <a:pt x="857" y="84"/>
                    <a:pt x="857" y="36"/>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32"/>
            <p:cNvSpPr/>
            <p:nvPr/>
          </p:nvSpPr>
          <p:spPr>
            <a:xfrm>
              <a:off x="6052825" y="3255000"/>
              <a:ext cx="22050" cy="3900"/>
            </a:xfrm>
            <a:custGeom>
              <a:avLst/>
              <a:gdLst/>
              <a:ahLst/>
              <a:cxnLst/>
              <a:rect l="l" t="t" r="r" b="b"/>
              <a:pathLst>
                <a:path w="882" h="156" extrusionOk="0">
                  <a:moveTo>
                    <a:pt x="1" y="0"/>
                  </a:moveTo>
                  <a:lnTo>
                    <a:pt x="155" y="155"/>
                  </a:lnTo>
                  <a:cubicBezTo>
                    <a:pt x="394" y="143"/>
                    <a:pt x="644" y="143"/>
                    <a:pt x="882" y="119"/>
                  </a:cubicBezTo>
                  <a:cubicBezTo>
                    <a:pt x="755" y="26"/>
                    <a:pt x="620" y="6"/>
                    <a:pt x="483" y="6"/>
                  </a:cubicBezTo>
                  <a:cubicBezTo>
                    <a:pt x="384" y="6"/>
                    <a:pt x="283" y="16"/>
                    <a:pt x="183" y="16"/>
                  </a:cubicBezTo>
                  <a:cubicBezTo>
                    <a:pt x="122" y="16"/>
                    <a:pt x="61"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32"/>
            <p:cNvSpPr/>
            <p:nvPr/>
          </p:nvSpPr>
          <p:spPr>
            <a:xfrm>
              <a:off x="6235875" y="3272550"/>
              <a:ext cx="22350" cy="4100"/>
            </a:xfrm>
            <a:custGeom>
              <a:avLst/>
              <a:gdLst/>
              <a:ahLst/>
              <a:cxnLst/>
              <a:rect l="l" t="t" r="r" b="b"/>
              <a:pathLst>
                <a:path w="894" h="164" extrusionOk="0">
                  <a:moveTo>
                    <a:pt x="378" y="0"/>
                  </a:moveTo>
                  <a:cubicBezTo>
                    <a:pt x="252" y="0"/>
                    <a:pt x="125" y="15"/>
                    <a:pt x="1" y="25"/>
                  </a:cubicBezTo>
                  <a:cubicBezTo>
                    <a:pt x="134" y="135"/>
                    <a:pt x="279" y="163"/>
                    <a:pt x="427" y="163"/>
                  </a:cubicBezTo>
                  <a:cubicBezTo>
                    <a:pt x="582" y="163"/>
                    <a:pt x="741" y="132"/>
                    <a:pt x="894" y="132"/>
                  </a:cubicBezTo>
                  <a:cubicBezTo>
                    <a:pt x="728" y="28"/>
                    <a:pt x="553" y="0"/>
                    <a:pt x="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32"/>
            <p:cNvSpPr/>
            <p:nvPr/>
          </p:nvSpPr>
          <p:spPr>
            <a:xfrm>
              <a:off x="5431625" y="3144275"/>
              <a:ext cx="12825" cy="10725"/>
            </a:xfrm>
            <a:custGeom>
              <a:avLst/>
              <a:gdLst/>
              <a:ahLst/>
              <a:cxnLst/>
              <a:rect l="l" t="t" r="r" b="b"/>
              <a:pathLst>
                <a:path w="513" h="429" extrusionOk="0">
                  <a:moveTo>
                    <a:pt x="298" y="0"/>
                  </a:moveTo>
                  <a:cubicBezTo>
                    <a:pt x="203" y="0"/>
                    <a:pt x="96" y="12"/>
                    <a:pt x="0" y="12"/>
                  </a:cubicBezTo>
                  <a:cubicBezTo>
                    <a:pt x="96" y="131"/>
                    <a:pt x="191" y="262"/>
                    <a:pt x="298" y="405"/>
                  </a:cubicBezTo>
                  <a:lnTo>
                    <a:pt x="357" y="429"/>
                  </a:lnTo>
                  <a:cubicBezTo>
                    <a:pt x="369" y="429"/>
                    <a:pt x="393" y="417"/>
                    <a:pt x="429" y="417"/>
                  </a:cubicBezTo>
                  <a:cubicBezTo>
                    <a:pt x="500" y="369"/>
                    <a:pt x="512" y="298"/>
                    <a:pt x="512" y="203"/>
                  </a:cubicBezTo>
                  <a:cubicBezTo>
                    <a:pt x="500" y="143"/>
                    <a:pt x="477" y="107"/>
                    <a:pt x="429" y="72"/>
                  </a:cubicBezTo>
                  <a:cubicBezTo>
                    <a:pt x="381" y="60"/>
                    <a:pt x="334"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32"/>
            <p:cNvSpPr/>
            <p:nvPr/>
          </p:nvSpPr>
          <p:spPr>
            <a:xfrm>
              <a:off x="5311075" y="3040075"/>
              <a:ext cx="10725" cy="7100"/>
            </a:xfrm>
            <a:custGeom>
              <a:avLst/>
              <a:gdLst/>
              <a:ahLst/>
              <a:cxnLst/>
              <a:rect l="l" t="t" r="r" b="b"/>
              <a:pathLst>
                <a:path w="429" h="284" extrusionOk="0">
                  <a:moveTo>
                    <a:pt x="262" y="1"/>
                  </a:moveTo>
                  <a:cubicBezTo>
                    <a:pt x="203" y="1"/>
                    <a:pt x="155" y="13"/>
                    <a:pt x="119" y="13"/>
                  </a:cubicBezTo>
                  <a:cubicBezTo>
                    <a:pt x="84" y="120"/>
                    <a:pt x="0" y="239"/>
                    <a:pt x="191" y="263"/>
                  </a:cubicBezTo>
                  <a:cubicBezTo>
                    <a:pt x="226" y="273"/>
                    <a:pt x="273" y="283"/>
                    <a:pt x="315" y="283"/>
                  </a:cubicBezTo>
                  <a:cubicBezTo>
                    <a:pt x="372" y="283"/>
                    <a:pt x="422" y="265"/>
                    <a:pt x="429" y="203"/>
                  </a:cubicBezTo>
                  <a:cubicBezTo>
                    <a:pt x="429" y="144"/>
                    <a:pt x="322" y="72"/>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32"/>
            <p:cNvSpPr/>
            <p:nvPr/>
          </p:nvSpPr>
          <p:spPr>
            <a:xfrm>
              <a:off x="6171300" y="3243375"/>
              <a:ext cx="10425" cy="7500"/>
            </a:xfrm>
            <a:custGeom>
              <a:avLst/>
              <a:gdLst/>
              <a:ahLst/>
              <a:cxnLst/>
              <a:rect l="l" t="t" r="r" b="b"/>
              <a:pathLst>
                <a:path w="417" h="300" extrusionOk="0">
                  <a:moveTo>
                    <a:pt x="310" y="1"/>
                  </a:moveTo>
                  <a:cubicBezTo>
                    <a:pt x="203" y="60"/>
                    <a:pt x="96" y="108"/>
                    <a:pt x="0" y="168"/>
                  </a:cubicBezTo>
                  <a:lnTo>
                    <a:pt x="0" y="263"/>
                  </a:lnTo>
                  <a:cubicBezTo>
                    <a:pt x="70" y="283"/>
                    <a:pt x="138" y="300"/>
                    <a:pt x="198" y="300"/>
                  </a:cubicBezTo>
                  <a:cubicBezTo>
                    <a:pt x="314" y="300"/>
                    <a:pt x="401" y="240"/>
                    <a:pt x="417" y="37"/>
                  </a:cubicBezTo>
                  <a:cubicBezTo>
                    <a:pt x="381" y="13"/>
                    <a:pt x="334" y="13"/>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32"/>
            <p:cNvSpPr/>
            <p:nvPr/>
          </p:nvSpPr>
          <p:spPr>
            <a:xfrm>
              <a:off x="5442025" y="3143675"/>
              <a:ext cx="18800" cy="6775"/>
            </a:xfrm>
            <a:custGeom>
              <a:avLst/>
              <a:gdLst/>
              <a:ahLst/>
              <a:cxnLst/>
              <a:rect l="l" t="t" r="r" b="b"/>
              <a:pathLst>
                <a:path w="752" h="271" extrusionOk="0">
                  <a:moveTo>
                    <a:pt x="423" y="0"/>
                  </a:moveTo>
                  <a:cubicBezTo>
                    <a:pt x="293" y="0"/>
                    <a:pt x="157" y="30"/>
                    <a:pt x="25" y="36"/>
                  </a:cubicBezTo>
                  <a:lnTo>
                    <a:pt x="1" y="96"/>
                  </a:lnTo>
                  <a:lnTo>
                    <a:pt x="37" y="143"/>
                  </a:lnTo>
                  <a:lnTo>
                    <a:pt x="37" y="167"/>
                  </a:lnTo>
                  <a:cubicBezTo>
                    <a:pt x="132" y="230"/>
                    <a:pt x="227" y="270"/>
                    <a:pt x="322" y="270"/>
                  </a:cubicBezTo>
                  <a:cubicBezTo>
                    <a:pt x="405" y="270"/>
                    <a:pt x="489" y="239"/>
                    <a:pt x="572" y="167"/>
                  </a:cubicBezTo>
                  <a:cubicBezTo>
                    <a:pt x="632" y="155"/>
                    <a:pt x="692" y="131"/>
                    <a:pt x="751" y="107"/>
                  </a:cubicBezTo>
                  <a:cubicBezTo>
                    <a:pt x="650" y="23"/>
                    <a:pt x="539" y="0"/>
                    <a:pt x="4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32"/>
            <p:cNvSpPr/>
            <p:nvPr/>
          </p:nvSpPr>
          <p:spPr>
            <a:xfrm>
              <a:off x="5385475" y="3041675"/>
              <a:ext cx="14325" cy="5500"/>
            </a:xfrm>
            <a:custGeom>
              <a:avLst/>
              <a:gdLst/>
              <a:ahLst/>
              <a:cxnLst/>
              <a:rect l="l" t="t" r="r" b="b"/>
              <a:pathLst>
                <a:path w="573" h="220" extrusionOk="0">
                  <a:moveTo>
                    <a:pt x="314" y="0"/>
                  </a:moveTo>
                  <a:cubicBezTo>
                    <a:pt x="210" y="0"/>
                    <a:pt x="105" y="29"/>
                    <a:pt x="1" y="68"/>
                  </a:cubicBezTo>
                  <a:cubicBezTo>
                    <a:pt x="96" y="169"/>
                    <a:pt x="191" y="220"/>
                    <a:pt x="287" y="220"/>
                  </a:cubicBezTo>
                  <a:cubicBezTo>
                    <a:pt x="382" y="220"/>
                    <a:pt x="477" y="169"/>
                    <a:pt x="572" y="68"/>
                  </a:cubicBezTo>
                  <a:cubicBezTo>
                    <a:pt x="486" y="20"/>
                    <a:pt x="400" y="0"/>
                    <a:pt x="3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32"/>
            <p:cNvSpPr/>
            <p:nvPr/>
          </p:nvSpPr>
          <p:spPr>
            <a:xfrm>
              <a:off x="5546800" y="3111525"/>
              <a:ext cx="14325" cy="7175"/>
            </a:xfrm>
            <a:custGeom>
              <a:avLst/>
              <a:gdLst/>
              <a:ahLst/>
              <a:cxnLst/>
              <a:rect l="l" t="t" r="r" b="b"/>
              <a:pathLst>
                <a:path w="573" h="287" extrusionOk="0">
                  <a:moveTo>
                    <a:pt x="287" y="0"/>
                  </a:moveTo>
                  <a:cubicBezTo>
                    <a:pt x="191" y="108"/>
                    <a:pt x="96" y="191"/>
                    <a:pt x="1" y="286"/>
                  </a:cubicBezTo>
                  <a:lnTo>
                    <a:pt x="572" y="286"/>
                  </a:lnTo>
                  <a:cubicBezTo>
                    <a:pt x="489" y="167"/>
                    <a:pt x="430" y="48"/>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32"/>
            <p:cNvSpPr/>
            <p:nvPr/>
          </p:nvSpPr>
          <p:spPr>
            <a:xfrm>
              <a:off x="5873650" y="3143075"/>
              <a:ext cx="15500" cy="7525"/>
            </a:xfrm>
            <a:custGeom>
              <a:avLst/>
              <a:gdLst/>
              <a:ahLst/>
              <a:cxnLst/>
              <a:rect l="l" t="t" r="r" b="b"/>
              <a:pathLst>
                <a:path w="620" h="301" extrusionOk="0">
                  <a:moveTo>
                    <a:pt x="310" y="1"/>
                  </a:moveTo>
                  <a:cubicBezTo>
                    <a:pt x="250" y="155"/>
                    <a:pt x="119" y="155"/>
                    <a:pt x="0" y="167"/>
                  </a:cubicBezTo>
                  <a:cubicBezTo>
                    <a:pt x="80" y="276"/>
                    <a:pt x="178" y="301"/>
                    <a:pt x="280" y="301"/>
                  </a:cubicBezTo>
                  <a:cubicBezTo>
                    <a:pt x="345" y="301"/>
                    <a:pt x="411" y="291"/>
                    <a:pt x="476" y="286"/>
                  </a:cubicBezTo>
                  <a:cubicBezTo>
                    <a:pt x="548" y="227"/>
                    <a:pt x="619" y="155"/>
                    <a:pt x="595" y="48"/>
                  </a:cubicBezTo>
                  <a:cubicBezTo>
                    <a:pt x="500" y="36"/>
                    <a:pt x="393" y="12"/>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32"/>
            <p:cNvSpPr/>
            <p:nvPr/>
          </p:nvSpPr>
          <p:spPr>
            <a:xfrm>
              <a:off x="5714700" y="2989475"/>
              <a:ext cx="19075" cy="3275"/>
            </a:xfrm>
            <a:custGeom>
              <a:avLst/>
              <a:gdLst/>
              <a:ahLst/>
              <a:cxnLst/>
              <a:rect l="l" t="t" r="r" b="b"/>
              <a:pathLst>
                <a:path w="763" h="131" extrusionOk="0">
                  <a:moveTo>
                    <a:pt x="762" y="1"/>
                  </a:moveTo>
                  <a:cubicBezTo>
                    <a:pt x="500" y="13"/>
                    <a:pt x="250" y="13"/>
                    <a:pt x="0" y="13"/>
                  </a:cubicBezTo>
                  <a:cubicBezTo>
                    <a:pt x="139" y="110"/>
                    <a:pt x="286" y="130"/>
                    <a:pt x="436" y="130"/>
                  </a:cubicBezTo>
                  <a:cubicBezTo>
                    <a:pt x="544" y="130"/>
                    <a:pt x="653" y="120"/>
                    <a:pt x="762" y="120"/>
                  </a:cubicBezTo>
                  <a:lnTo>
                    <a:pt x="7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32"/>
            <p:cNvSpPr/>
            <p:nvPr/>
          </p:nvSpPr>
          <p:spPr>
            <a:xfrm>
              <a:off x="5876025" y="3154300"/>
              <a:ext cx="18775" cy="3775"/>
            </a:xfrm>
            <a:custGeom>
              <a:avLst/>
              <a:gdLst/>
              <a:ahLst/>
              <a:cxnLst/>
              <a:rect l="l" t="t" r="r" b="b"/>
              <a:pathLst>
                <a:path w="751" h="151" extrusionOk="0">
                  <a:moveTo>
                    <a:pt x="389" y="1"/>
                  </a:moveTo>
                  <a:cubicBezTo>
                    <a:pt x="262" y="1"/>
                    <a:pt x="131" y="28"/>
                    <a:pt x="0" y="28"/>
                  </a:cubicBezTo>
                  <a:cubicBezTo>
                    <a:pt x="135" y="127"/>
                    <a:pt x="287" y="150"/>
                    <a:pt x="441" y="150"/>
                  </a:cubicBezTo>
                  <a:cubicBezTo>
                    <a:pt x="545" y="150"/>
                    <a:pt x="649" y="140"/>
                    <a:pt x="750" y="135"/>
                  </a:cubicBezTo>
                  <a:cubicBezTo>
                    <a:pt x="637" y="28"/>
                    <a:pt x="515" y="1"/>
                    <a:pt x="3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32"/>
            <p:cNvSpPr/>
            <p:nvPr/>
          </p:nvSpPr>
          <p:spPr>
            <a:xfrm>
              <a:off x="6034975" y="3251425"/>
              <a:ext cx="15200" cy="3650"/>
            </a:xfrm>
            <a:custGeom>
              <a:avLst/>
              <a:gdLst/>
              <a:ahLst/>
              <a:cxnLst/>
              <a:rect l="l" t="t" r="r" b="b"/>
              <a:pathLst>
                <a:path w="608" h="146" extrusionOk="0">
                  <a:moveTo>
                    <a:pt x="417" y="0"/>
                  </a:moveTo>
                  <a:cubicBezTo>
                    <a:pt x="286" y="12"/>
                    <a:pt x="131" y="12"/>
                    <a:pt x="0" y="24"/>
                  </a:cubicBezTo>
                  <a:cubicBezTo>
                    <a:pt x="99" y="123"/>
                    <a:pt x="213" y="145"/>
                    <a:pt x="330" y="145"/>
                  </a:cubicBezTo>
                  <a:cubicBezTo>
                    <a:pt x="423" y="145"/>
                    <a:pt x="517" y="131"/>
                    <a:pt x="607" y="131"/>
                  </a:cubicBezTo>
                  <a:cubicBezTo>
                    <a:pt x="548" y="84"/>
                    <a:pt x="488" y="48"/>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32"/>
            <p:cNvSpPr/>
            <p:nvPr/>
          </p:nvSpPr>
          <p:spPr>
            <a:xfrm>
              <a:off x="5374175" y="3021475"/>
              <a:ext cx="15200" cy="3725"/>
            </a:xfrm>
            <a:custGeom>
              <a:avLst/>
              <a:gdLst/>
              <a:ahLst/>
              <a:cxnLst/>
              <a:rect l="l" t="t" r="r" b="b"/>
              <a:pathLst>
                <a:path w="608" h="149" extrusionOk="0">
                  <a:moveTo>
                    <a:pt x="299" y="1"/>
                  </a:moveTo>
                  <a:cubicBezTo>
                    <a:pt x="197" y="1"/>
                    <a:pt x="96" y="13"/>
                    <a:pt x="0" y="43"/>
                  </a:cubicBezTo>
                  <a:cubicBezTo>
                    <a:pt x="105" y="113"/>
                    <a:pt x="205" y="148"/>
                    <a:pt x="302" y="148"/>
                  </a:cubicBezTo>
                  <a:cubicBezTo>
                    <a:pt x="404" y="148"/>
                    <a:pt x="504" y="110"/>
                    <a:pt x="608" y="31"/>
                  </a:cubicBezTo>
                  <a:cubicBezTo>
                    <a:pt x="506" y="13"/>
                    <a:pt x="402" y="1"/>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32"/>
            <p:cNvSpPr/>
            <p:nvPr/>
          </p:nvSpPr>
          <p:spPr>
            <a:xfrm>
              <a:off x="5288750" y="3071650"/>
              <a:ext cx="8050" cy="7450"/>
            </a:xfrm>
            <a:custGeom>
              <a:avLst/>
              <a:gdLst/>
              <a:ahLst/>
              <a:cxnLst/>
              <a:rect l="l" t="t" r="r" b="b"/>
              <a:pathLst>
                <a:path w="322" h="298" extrusionOk="0">
                  <a:moveTo>
                    <a:pt x="179" y="0"/>
                  </a:moveTo>
                  <a:cubicBezTo>
                    <a:pt x="60" y="60"/>
                    <a:pt x="0" y="155"/>
                    <a:pt x="12" y="286"/>
                  </a:cubicBezTo>
                  <a:cubicBezTo>
                    <a:pt x="96" y="286"/>
                    <a:pt x="191" y="298"/>
                    <a:pt x="298" y="298"/>
                  </a:cubicBezTo>
                  <a:cubicBezTo>
                    <a:pt x="322" y="179"/>
                    <a:pt x="310" y="6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32"/>
            <p:cNvSpPr/>
            <p:nvPr/>
          </p:nvSpPr>
          <p:spPr>
            <a:xfrm>
              <a:off x="5805175" y="3208250"/>
              <a:ext cx="14325" cy="3675"/>
            </a:xfrm>
            <a:custGeom>
              <a:avLst/>
              <a:gdLst/>
              <a:ahLst/>
              <a:cxnLst/>
              <a:rect l="l" t="t" r="r" b="b"/>
              <a:pathLst>
                <a:path w="573" h="147" extrusionOk="0">
                  <a:moveTo>
                    <a:pt x="204" y="1"/>
                  </a:moveTo>
                  <a:cubicBezTo>
                    <a:pt x="159" y="1"/>
                    <a:pt x="114" y="3"/>
                    <a:pt x="68" y="3"/>
                  </a:cubicBezTo>
                  <a:cubicBezTo>
                    <a:pt x="46" y="3"/>
                    <a:pt x="23" y="2"/>
                    <a:pt x="1" y="1"/>
                  </a:cubicBezTo>
                  <a:lnTo>
                    <a:pt x="1" y="1"/>
                  </a:lnTo>
                  <a:cubicBezTo>
                    <a:pt x="97" y="127"/>
                    <a:pt x="221" y="147"/>
                    <a:pt x="346" y="147"/>
                  </a:cubicBezTo>
                  <a:cubicBezTo>
                    <a:pt x="405" y="147"/>
                    <a:pt x="464" y="142"/>
                    <a:pt x="521" y="142"/>
                  </a:cubicBezTo>
                  <a:cubicBezTo>
                    <a:pt x="538" y="142"/>
                    <a:pt x="555" y="143"/>
                    <a:pt x="572" y="144"/>
                  </a:cubicBezTo>
                  <a:cubicBezTo>
                    <a:pt x="469" y="17"/>
                    <a:pt x="339"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32"/>
            <p:cNvSpPr/>
            <p:nvPr/>
          </p:nvSpPr>
          <p:spPr>
            <a:xfrm>
              <a:off x="5485800" y="2988175"/>
              <a:ext cx="11925" cy="7850"/>
            </a:xfrm>
            <a:custGeom>
              <a:avLst/>
              <a:gdLst/>
              <a:ahLst/>
              <a:cxnLst/>
              <a:rect l="l" t="t" r="r" b="b"/>
              <a:pathLst>
                <a:path w="477" h="314" extrusionOk="0">
                  <a:moveTo>
                    <a:pt x="291" y="1"/>
                  </a:moveTo>
                  <a:cubicBezTo>
                    <a:pt x="247" y="1"/>
                    <a:pt x="201" y="19"/>
                    <a:pt x="155" y="53"/>
                  </a:cubicBezTo>
                  <a:cubicBezTo>
                    <a:pt x="95" y="89"/>
                    <a:pt x="48" y="160"/>
                    <a:pt x="0" y="196"/>
                  </a:cubicBezTo>
                  <a:cubicBezTo>
                    <a:pt x="57" y="283"/>
                    <a:pt x="111" y="313"/>
                    <a:pt x="163" y="313"/>
                  </a:cubicBezTo>
                  <a:cubicBezTo>
                    <a:pt x="253" y="313"/>
                    <a:pt x="339" y="226"/>
                    <a:pt x="429" y="196"/>
                  </a:cubicBezTo>
                  <a:cubicBezTo>
                    <a:pt x="476" y="160"/>
                    <a:pt x="476" y="112"/>
                    <a:pt x="429" y="65"/>
                  </a:cubicBezTo>
                  <a:cubicBezTo>
                    <a:pt x="386" y="22"/>
                    <a:pt x="339" y="1"/>
                    <a:pt x="2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32"/>
            <p:cNvSpPr/>
            <p:nvPr/>
          </p:nvSpPr>
          <p:spPr>
            <a:xfrm>
              <a:off x="5390850" y="3141000"/>
              <a:ext cx="9625" cy="9300"/>
            </a:xfrm>
            <a:custGeom>
              <a:avLst/>
              <a:gdLst/>
              <a:ahLst/>
              <a:cxnLst/>
              <a:rect l="l" t="t" r="r" b="b"/>
              <a:pathLst>
                <a:path w="385" h="372" extrusionOk="0">
                  <a:moveTo>
                    <a:pt x="119" y="0"/>
                  </a:moveTo>
                  <a:cubicBezTo>
                    <a:pt x="12" y="12"/>
                    <a:pt x="0" y="36"/>
                    <a:pt x="83" y="119"/>
                  </a:cubicBezTo>
                  <a:cubicBezTo>
                    <a:pt x="95" y="191"/>
                    <a:pt x="95" y="274"/>
                    <a:pt x="107" y="369"/>
                  </a:cubicBezTo>
                  <a:cubicBezTo>
                    <a:pt x="126" y="371"/>
                    <a:pt x="142" y="371"/>
                    <a:pt x="157" y="371"/>
                  </a:cubicBezTo>
                  <a:cubicBezTo>
                    <a:pt x="385" y="371"/>
                    <a:pt x="237" y="209"/>
                    <a:pt x="226" y="119"/>
                  </a:cubicBezTo>
                  <a:cubicBezTo>
                    <a:pt x="298" y="36"/>
                    <a:pt x="286"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32"/>
            <p:cNvSpPr/>
            <p:nvPr/>
          </p:nvSpPr>
          <p:spPr>
            <a:xfrm>
              <a:off x="5395300" y="3139950"/>
              <a:ext cx="15800" cy="4050"/>
            </a:xfrm>
            <a:custGeom>
              <a:avLst/>
              <a:gdLst/>
              <a:ahLst/>
              <a:cxnLst/>
              <a:rect l="l" t="t" r="r" b="b"/>
              <a:pathLst>
                <a:path w="632" h="162" extrusionOk="0">
                  <a:moveTo>
                    <a:pt x="334" y="1"/>
                  </a:moveTo>
                  <a:cubicBezTo>
                    <a:pt x="227" y="1"/>
                    <a:pt x="114" y="30"/>
                    <a:pt x="1" y="42"/>
                  </a:cubicBezTo>
                  <a:cubicBezTo>
                    <a:pt x="1" y="78"/>
                    <a:pt x="25" y="126"/>
                    <a:pt x="48" y="161"/>
                  </a:cubicBezTo>
                  <a:cubicBezTo>
                    <a:pt x="227" y="161"/>
                    <a:pt x="417" y="137"/>
                    <a:pt x="632" y="137"/>
                  </a:cubicBezTo>
                  <a:cubicBezTo>
                    <a:pt x="542" y="30"/>
                    <a:pt x="441" y="1"/>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32"/>
            <p:cNvSpPr/>
            <p:nvPr/>
          </p:nvSpPr>
          <p:spPr>
            <a:xfrm>
              <a:off x="5521500" y="3054825"/>
              <a:ext cx="7775" cy="5275"/>
            </a:xfrm>
            <a:custGeom>
              <a:avLst/>
              <a:gdLst/>
              <a:ahLst/>
              <a:cxnLst/>
              <a:rect l="l" t="t" r="r" b="b"/>
              <a:pathLst>
                <a:path w="311" h="211" extrusionOk="0">
                  <a:moveTo>
                    <a:pt x="155" y="0"/>
                  </a:moveTo>
                  <a:cubicBezTo>
                    <a:pt x="104" y="0"/>
                    <a:pt x="53" y="39"/>
                    <a:pt x="1" y="125"/>
                  </a:cubicBezTo>
                  <a:cubicBezTo>
                    <a:pt x="56" y="180"/>
                    <a:pt x="111" y="210"/>
                    <a:pt x="164" y="210"/>
                  </a:cubicBezTo>
                  <a:cubicBezTo>
                    <a:pt x="215" y="210"/>
                    <a:pt x="264" y="183"/>
                    <a:pt x="311" y="125"/>
                  </a:cubicBezTo>
                  <a:cubicBezTo>
                    <a:pt x="261" y="45"/>
                    <a:pt x="209"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32"/>
            <p:cNvSpPr/>
            <p:nvPr/>
          </p:nvSpPr>
          <p:spPr>
            <a:xfrm>
              <a:off x="5650700" y="3033700"/>
              <a:ext cx="11025" cy="5775"/>
            </a:xfrm>
            <a:custGeom>
              <a:avLst/>
              <a:gdLst/>
              <a:ahLst/>
              <a:cxnLst/>
              <a:rect l="l" t="t" r="r" b="b"/>
              <a:pathLst>
                <a:path w="441" h="231" extrusionOk="0">
                  <a:moveTo>
                    <a:pt x="137" y="0"/>
                  </a:moveTo>
                  <a:cubicBezTo>
                    <a:pt x="91" y="0"/>
                    <a:pt x="45" y="17"/>
                    <a:pt x="0" y="65"/>
                  </a:cubicBezTo>
                  <a:cubicBezTo>
                    <a:pt x="12" y="101"/>
                    <a:pt x="12" y="149"/>
                    <a:pt x="12" y="196"/>
                  </a:cubicBezTo>
                  <a:cubicBezTo>
                    <a:pt x="79" y="215"/>
                    <a:pt x="142" y="231"/>
                    <a:pt x="201" y="231"/>
                  </a:cubicBezTo>
                  <a:cubicBezTo>
                    <a:pt x="289" y="231"/>
                    <a:pt x="369" y="196"/>
                    <a:pt x="441" y="89"/>
                  </a:cubicBezTo>
                  <a:cubicBezTo>
                    <a:pt x="343" y="81"/>
                    <a:pt x="239" y="0"/>
                    <a:pt x="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32"/>
            <p:cNvSpPr/>
            <p:nvPr/>
          </p:nvSpPr>
          <p:spPr>
            <a:xfrm>
              <a:off x="5755175" y="3212175"/>
              <a:ext cx="14900" cy="3575"/>
            </a:xfrm>
            <a:custGeom>
              <a:avLst/>
              <a:gdLst/>
              <a:ahLst/>
              <a:cxnLst/>
              <a:rect l="l" t="t" r="r" b="b"/>
              <a:pathLst>
                <a:path w="596" h="143" extrusionOk="0">
                  <a:moveTo>
                    <a:pt x="161" y="1"/>
                  </a:moveTo>
                  <a:cubicBezTo>
                    <a:pt x="109" y="1"/>
                    <a:pt x="55" y="5"/>
                    <a:pt x="0" y="11"/>
                  </a:cubicBezTo>
                  <a:cubicBezTo>
                    <a:pt x="96" y="120"/>
                    <a:pt x="210" y="143"/>
                    <a:pt x="329" y="143"/>
                  </a:cubicBezTo>
                  <a:cubicBezTo>
                    <a:pt x="418" y="143"/>
                    <a:pt x="509" y="130"/>
                    <a:pt x="596" y="130"/>
                  </a:cubicBezTo>
                  <a:cubicBezTo>
                    <a:pt x="454" y="32"/>
                    <a:pt x="312"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32"/>
            <p:cNvSpPr/>
            <p:nvPr/>
          </p:nvSpPr>
          <p:spPr>
            <a:xfrm>
              <a:off x="5638800" y="3093350"/>
              <a:ext cx="15500" cy="3200"/>
            </a:xfrm>
            <a:custGeom>
              <a:avLst/>
              <a:gdLst/>
              <a:ahLst/>
              <a:cxnLst/>
              <a:rect l="l" t="t" r="r" b="b"/>
              <a:pathLst>
                <a:path w="620" h="128" extrusionOk="0">
                  <a:moveTo>
                    <a:pt x="293" y="1"/>
                  </a:moveTo>
                  <a:cubicBezTo>
                    <a:pt x="194" y="1"/>
                    <a:pt x="95" y="19"/>
                    <a:pt x="0" y="25"/>
                  </a:cubicBezTo>
                  <a:cubicBezTo>
                    <a:pt x="133" y="108"/>
                    <a:pt x="284" y="127"/>
                    <a:pt x="431" y="127"/>
                  </a:cubicBezTo>
                  <a:cubicBezTo>
                    <a:pt x="495" y="127"/>
                    <a:pt x="558" y="124"/>
                    <a:pt x="619" y="120"/>
                  </a:cubicBezTo>
                  <a:cubicBezTo>
                    <a:pt x="518" y="25"/>
                    <a:pt x="406"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32"/>
            <p:cNvSpPr/>
            <p:nvPr/>
          </p:nvSpPr>
          <p:spPr>
            <a:xfrm>
              <a:off x="5705750" y="3039700"/>
              <a:ext cx="6275" cy="6950"/>
            </a:xfrm>
            <a:custGeom>
              <a:avLst/>
              <a:gdLst/>
              <a:ahLst/>
              <a:cxnLst/>
              <a:rect l="l" t="t" r="r" b="b"/>
              <a:pathLst>
                <a:path w="251" h="278" extrusionOk="0">
                  <a:moveTo>
                    <a:pt x="152" y="1"/>
                  </a:moveTo>
                  <a:cubicBezTo>
                    <a:pt x="76" y="1"/>
                    <a:pt x="9" y="18"/>
                    <a:pt x="1" y="135"/>
                  </a:cubicBezTo>
                  <a:cubicBezTo>
                    <a:pt x="1" y="266"/>
                    <a:pt x="132" y="278"/>
                    <a:pt x="239" y="278"/>
                  </a:cubicBezTo>
                  <a:cubicBezTo>
                    <a:pt x="251" y="195"/>
                    <a:pt x="251" y="87"/>
                    <a:pt x="251" y="4"/>
                  </a:cubicBezTo>
                  <a:cubicBezTo>
                    <a:pt x="219" y="4"/>
                    <a:pt x="185" y="1"/>
                    <a:pt x="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32"/>
            <p:cNvSpPr/>
            <p:nvPr/>
          </p:nvSpPr>
          <p:spPr>
            <a:xfrm>
              <a:off x="5909350" y="3208850"/>
              <a:ext cx="11350" cy="3025"/>
            </a:xfrm>
            <a:custGeom>
              <a:avLst/>
              <a:gdLst/>
              <a:ahLst/>
              <a:cxnLst/>
              <a:rect l="l" t="t" r="r" b="b"/>
              <a:pathLst>
                <a:path w="454" h="121" extrusionOk="0">
                  <a:moveTo>
                    <a:pt x="1" y="1"/>
                  </a:moveTo>
                  <a:cubicBezTo>
                    <a:pt x="83" y="98"/>
                    <a:pt x="179" y="120"/>
                    <a:pt x="278" y="120"/>
                  </a:cubicBezTo>
                  <a:cubicBezTo>
                    <a:pt x="337" y="120"/>
                    <a:pt x="396" y="112"/>
                    <a:pt x="453" y="108"/>
                  </a:cubicBezTo>
                  <a:cubicBezTo>
                    <a:pt x="322" y="1"/>
                    <a:pt x="15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32"/>
            <p:cNvSpPr/>
            <p:nvPr/>
          </p:nvSpPr>
          <p:spPr>
            <a:xfrm>
              <a:off x="5471800" y="3147125"/>
              <a:ext cx="11350" cy="5550"/>
            </a:xfrm>
            <a:custGeom>
              <a:avLst/>
              <a:gdLst/>
              <a:ahLst/>
              <a:cxnLst/>
              <a:rect l="l" t="t" r="r" b="b"/>
              <a:pathLst>
                <a:path w="454" h="222" extrusionOk="0">
                  <a:moveTo>
                    <a:pt x="109" y="0"/>
                  </a:moveTo>
                  <a:cubicBezTo>
                    <a:pt x="73" y="0"/>
                    <a:pt x="36" y="2"/>
                    <a:pt x="1" y="5"/>
                  </a:cubicBezTo>
                  <a:lnTo>
                    <a:pt x="132" y="136"/>
                  </a:lnTo>
                  <a:cubicBezTo>
                    <a:pt x="177" y="195"/>
                    <a:pt x="227" y="222"/>
                    <a:pt x="282" y="222"/>
                  </a:cubicBezTo>
                  <a:cubicBezTo>
                    <a:pt x="327" y="222"/>
                    <a:pt x="376" y="204"/>
                    <a:pt x="429" y="172"/>
                  </a:cubicBezTo>
                  <a:lnTo>
                    <a:pt x="453" y="124"/>
                  </a:lnTo>
                  <a:cubicBezTo>
                    <a:pt x="352" y="24"/>
                    <a:pt x="231"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32"/>
            <p:cNvSpPr/>
            <p:nvPr/>
          </p:nvSpPr>
          <p:spPr>
            <a:xfrm>
              <a:off x="5579250" y="3118075"/>
              <a:ext cx="10750" cy="3925"/>
            </a:xfrm>
            <a:custGeom>
              <a:avLst/>
              <a:gdLst/>
              <a:ahLst/>
              <a:cxnLst/>
              <a:rect l="l" t="t" r="r" b="b"/>
              <a:pathLst>
                <a:path w="430" h="157" extrusionOk="0">
                  <a:moveTo>
                    <a:pt x="429" y="0"/>
                  </a:moveTo>
                  <a:lnTo>
                    <a:pt x="429" y="0"/>
                  </a:lnTo>
                  <a:cubicBezTo>
                    <a:pt x="287" y="24"/>
                    <a:pt x="144" y="24"/>
                    <a:pt x="1" y="36"/>
                  </a:cubicBezTo>
                  <a:cubicBezTo>
                    <a:pt x="71" y="112"/>
                    <a:pt x="144" y="157"/>
                    <a:pt x="216" y="157"/>
                  </a:cubicBezTo>
                  <a:cubicBezTo>
                    <a:pt x="290" y="157"/>
                    <a:pt x="363" y="109"/>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32"/>
            <p:cNvSpPr/>
            <p:nvPr/>
          </p:nvSpPr>
          <p:spPr>
            <a:xfrm>
              <a:off x="5403650" y="2986175"/>
              <a:ext cx="10725" cy="3625"/>
            </a:xfrm>
            <a:custGeom>
              <a:avLst/>
              <a:gdLst/>
              <a:ahLst/>
              <a:cxnLst/>
              <a:rect l="l" t="t" r="r" b="b"/>
              <a:pathLst>
                <a:path w="429" h="145" extrusionOk="0">
                  <a:moveTo>
                    <a:pt x="215" y="0"/>
                  </a:moveTo>
                  <a:cubicBezTo>
                    <a:pt x="144" y="0"/>
                    <a:pt x="70" y="45"/>
                    <a:pt x="0" y="133"/>
                  </a:cubicBezTo>
                  <a:cubicBezTo>
                    <a:pt x="143" y="133"/>
                    <a:pt x="286" y="145"/>
                    <a:pt x="429" y="145"/>
                  </a:cubicBezTo>
                  <a:cubicBezTo>
                    <a:pt x="362" y="48"/>
                    <a:pt x="289"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32"/>
            <p:cNvSpPr/>
            <p:nvPr/>
          </p:nvSpPr>
          <p:spPr>
            <a:xfrm>
              <a:off x="5668550" y="3199925"/>
              <a:ext cx="7475" cy="4025"/>
            </a:xfrm>
            <a:custGeom>
              <a:avLst/>
              <a:gdLst/>
              <a:ahLst/>
              <a:cxnLst/>
              <a:rect l="l" t="t" r="r" b="b"/>
              <a:pathLst>
                <a:path w="299" h="161" extrusionOk="0">
                  <a:moveTo>
                    <a:pt x="191" y="24"/>
                  </a:moveTo>
                  <a:cubicBezTo>
                    <a:pt x="132" y="60"/>
                    <a:pt x="1" y="1"/>
                    <a:pt x="13" y="143"/>
                  </a:cubicBezTo>
                  <a:cubicBezTo>
                    <a:pt x="13" y="152"/>
                    <a:pt x="72" y="160"/>
                    <a:pt x="128" y="160"/>
                  </a:cubicBezTo>
                  <a:cubicBezTo>
                    <a:pt x="151" y="160"/>
                    <a:pt x="174" y="159"/>
                    <a:pt x="191" y="155"/>
                  </a:cubicBezTo>
                  <a:cubicBezTo>
                    <a:pt x="239" y="143"/>
                    <a:pt x="263" y="96"/>
                    <a:pt x="298" y="60"/>
                  </a:cubicBezTo>
                  <a:cubicBezTo>
                    <a:pt x="263" y="36"/>
                    <a:pt x="239" y="24"/>
                    <a:pt x="191"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32"/>
            <p:cNvSpPr/>
            <p:nvPr/>
          </p:nvSpPr>
          <p:spPr>
            <a:xfrm>
              <a:off x="5661700" y="3090700"/>
              <a:ext cx="11050" cy="3575"/>
            </a:xfrm>
            <a:custGeom>
              <a:avLst/>
              <a:gdLst/>
              <a:ahLst/>
              <a:cxnLst/>
              <a:rect l="l" t="t" r="r" b="b"/>
              <a:pathLst>
                <a:path w="442" h="143" extrusionOk="0">
                  <a:moveTo>
                    <a:pt x="1" y="0"/>
                  </a:moveTo>
                  <a:lnTo>
                    <a:pt x="1" y="119"/>
                  </a:lnTo>
                  <a:cubicBezTo>
                    <a:pt x="156" y="95"/>
                    <a:pt x="322" y="143"/>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32"/>
            <p:cNvSpPr/>
            <p:nvPr/>
          </p:nvSpPr>
          <p:spPr>
            <a:xfrm>
              <a:off x="5676300" y="3089875"/>
              <a:ext cx="11925" cy="3450"/>
            </a:xfrm>
            <a:custGeom>
              <a:avLst/>
              <a:gdLst/>
              <a:ahLst/>
              <a:cxnLst/>
              <a:rect l="l" t="t" r="r" b="b"/>
              <a:pathLst>
                <a:path w="477" h="138" extrusionOk="0">
                  <a:moveTo>
                    <a:pt x="171" y="1"/>
                  </a:moveTo>
                  <a:cubicBezTo>
                    <a:pt x="115" y="1"/>
                    <a:pt x="57" y="9"/>
                    <a:pt x="0" y="21"/>
                  </a:cubicBezTo>
                  <a:cubicBezTo>
                    <a:pt x="78" y="113"/>
                    <a:pt x="168" y="138"/>
                    <a:pt x="266" y="138"/>
                  </a:cubicBezTo>
                  <a:cubicBezTo>
                    <a:pt x="333" y="138"/>
                    <a:pt x="404" y="126"/>
                    <a:pt x="476" y="116"/>
                  </a:cubicBezTo>
                  <a:cubicBezTo>
                    <a:pt x="383" y="30"/>
                    <a:pt x="278"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32"/>
            <p:cNvSpPr/>
            <p:nvPr/>
          </p:nvSpPr>
          <p:spPr>
            <a:xfrm>
              <a:off x="5678975" y="3097375"/>
              <a:ext cx="11625" cy="3250"/>
            </a:xfrm>
            <a:custGeom>
              <a:avLst/>
              <a:gdLst/>
              <a:ahLst/>
              <a:cxnLst/>
              <a:rect l="l" t="t" r="r" b="b"/>
              <a:pathLst>
                <a:path w="465" h="130" extrusionOk="0">
                  <a:moveTo>
                    <a:pt x="191" y="1"/>
                  </a:moveTo>
                  <a:cubicBezTo>
                    <a:pt x="128" y="1"/>
                    <a:pt x="63" y="10"/>
                    <a:pt x="0" y="19"/>
                  </a:cubicBezTo>
                  <a:cubicBezTo>
                    <a:pt x="94" y="96"/>
                    <a:pt x="200" y="130"/>
                    <a:pt x="318" y="130"/>
                  </a:cubicBezTo>
                  <a:cubicBezTo>
                    <a:pt x="365" y="130"/>
                    <a:pt x="414" y="124"/>
                    <a:pt x="465" y="114"/>
                  </a:cubicBezTo>
                  <a:cubicBezTo>
                    <a:pt x="391" y="25"/>
                    <a:pt x="294"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32"/>
            <p:cNvSpPr/>
            <p:nvPr/>
          </p:nvSpPr>
          <p:spPr>
            <a:xfrm>
              <a:off x="5595625" y="3030600"/>
              <a:ext cx="12225" cy="6650"/>
            </a:xfrm>
            <a:custGeom>
              <a:avLst/>
              <a:gdLst/>
              <a:ahLst/>
              <a:cxnLst/>
              <a:rect l="l" t="t" r="r" b="b"/>
              <a:pathLst>
                <a:path w="489" h="266" extrusionOk="0">
                  <a:moveTo>
                    <a:pt x="215" y="0"/>
                  </a:moveTo>
                  <a:cubicBezTo>
                    <a:pt x="155" y="0"/>
                    <a:pt x="99" y="15"/>
                    <a:pt x="48" y="47"/>
                  </a:cubicBezTo>
                  <a:cubicBezTo>
                    <a:pt x="1" y="106"/>
                    <a:pt x="13" y="154"/>
                    <a:pt x="72" y="201"/>
                  </a:cubicBezTo>
                  <a:cubicBezTo>
                    <a:pt x="161" y="242"/>
                    <a:pt x="256" y="266"/>
                    <a:pt x="352" y="266"/>
                  </a:cubicBezTo>
                  <a:cubicBezTo>
                    <a:pt x="397" y="266"/>
                    <a:pt x="443" y="260"/>
                    <a:pt x="489" y="249"/>
                  </a:cubicBezTo>
                  <a:lnTo>
                    <a:pt x="489" y="82"/>
                  </a:lnTo>
                  <a:cubicBezTo>
                    <a:pt x="465" y="70"/>
                    <a:pt x="429" y="47"/>
                    <a:pt x="382" y="35"/>
                  </a:cubicBezTo>
                  <a:cubicBezTo>
                    <a:pt x="325" y="12"/>
                    <a:pt x="269"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32"/>
            <p:cNvSpPr/>
            <p:nvPr/>
          </p:nvSpPr>
          <p:spPr>
            <a:xfrm>
              <a:off x="5583425" y="3031450"/>
              <a:ext cx="11925" cy="4425"/>
            </a:xfrm>
            <a:custGeom>
              <a:avLst/>
              <a:gdLst/>
              <a:ahLst/>
              <a:cxnLst/>
              <a:rect l="l" t="t" r="r" b="b"/>
              <a:pathLst>
                <a:path w="477" h="177" extrusionOk="0">
                  <a:moveTo>
                    <a:pt x="429" y="13"/>
                  </a:moveTo>
                  <a:lnTo>
                    <a:pt x="429" y="13"/>
                  </a:lnTo>
                  <a:cubicBezTo>
                    <a:pt x="274" y="60"/>
                    <a:pt x="96" y="1"/>
                    <a:pt x="0" y="167"/>
                  </a:cubicBezTo>
                  <a:cubicBezTo>
                    <a:pt x="66" y="173"/>
                    <a:pt x="131" y="176"/>
                    <a:pt x="200" y="176"/>
                  </a:cubicBezTo>
                  <a:cubicBezTo>
                    <a:pt x="268" y="176"/>
                    <a:pt x="340" y="173"/>
                    <a:pt x="417" y="167"/>
                  </a:cubicBezTo>
                  <a:cubicBezTo>
                    <a:pt x="453" y="120"/>
                    <a:pt x="477" y="72"/>
                    <a:pt x="429"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32"/>
            <p:cNvSpPr/>
            <p:nvPr/>
          </p:nvSpPr>
          <p:spPr>
            <a:xfrm>
              <a:off x="5596825" y="3029100"/>
              <a:ext cx="8350" cy="3275"/>
            </a:xfrm>
            <a:custGeom>
              <a:avLst/>
              <a:gdLst/>
              <a:ahLst/>
              <a:cxnLst/>
              <a:rect l="l" t="t" r="r" b="b"/>
              <a:pathLst>
                <a:path w="334" h="131" extrusionOk="0">
                  <a:moveTo>
                    <a:pt x="140" y="1"/>
                  </a:moveTo>
                  <a:cubicBezTo>
                    <a:pt x="90" y="1"/>
                    <a:pt x="43" y="35"/>
                    <a:pt x="0" y="130"/>
                  </a:cubicBezTo>
                  <a:cubicBezTo>
                    <a:pt x="119" y="107"/>
                    <a:pt x="215" y="107"/>
                    <a:pt x="334" y="107"/>
                  </a:cubicBezTo>
                  <a:cubicBezTo>
                    <a:pt x="268" y="54"/>
                    <a:pt x="202"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32"/>
            <p:cNvSpPr/>
            <p:nvPr/>
          </p:nvSpPr>
          <p:spPr>
            <a:xfrm>
              <a:off x="5859050" y="3147250"/>
              <a:ext cx="7175" cy="2875"/>
            </a:xfrm>
            <a:custGeom>
              <a:avLst/>
              <a:gdLst/>
              <a:ahLst/>
              <a:cxnLst/>
              <a:rect l="l" t="t" r="r" b="b"/>
              <a:pathLst>
                <a:path w="287" h="115" extrusionOk="0">
                  <a:moveTo>
                    <a:pt x="286" y="0"/>
                  </a:moveTo>
                  <a:lnTo>
                    <a:pt x="286" y="0"/>
                  </a:lnTo>
                  <a:cubicBezTo>
                    <a:pt x="191" y="12"/>
                    <a:pt x="108" y="12"/>
                    <a:pt x="1" y="12"/>
                  </a:cubicBezTo>
                  <a:cubicBezTo>
                    <a:pt x="50" y="83"/>
                    <a:pt x="94" y="114"/>
                    <a:pt x="137" y="114"/>
                  </a:cubicBezTo>
                  <a:cubicBezTo>
                    <a:pt x="187" y="114"/>
                    <a:pt x="235" y="71"/>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32"/>
            <p:cNvSpPr/>
            <p:nvPr/>
          </p:nvSpPr>
          <p:spPr>
            <a:xfrm>
              <a:off x="5866200" y="3097225"/>
              <a:ext cx="3600" cy="7475"/>
            </a:xfrm>
            <a:custGeom>
              <a:avLst/>
              <a:gdLst/>
              <a:ahLst/>
              <a:cxnLst/>
              <a:rect l="l" t="t" r="r" b="b"/>
              <a:pathLst>
                <a:path w="144" h="299" extrusionOk="0">
                  <a:moveTo>
                    <a:pt x="0" y="1"/>
                  </a:moveTo>
                  <a:cubicBezTo>
                    <a:pt x="0" y="120"/>
                    <a:pt x="24" y="227"/>
                    <a:pt x="131" y="299"/>
                  </a:cubicBezTo>
                  <a:cubicBezTo>
                    <a:pt x="131" y="191"/>
                    <a:pt x="143" y="108"/>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32"/>
            <p:cNvSpPr/>
            <p:nvPr/>
          </p:nvSpPr>
          <p:spPr>
            <a:xfrm>
              <a:off x="5557225" y="3129675"/>
              <a:ext cx="8375" cy="2275"/>
            </a:xfrm>
            <a:custGeom>
              <a:avLst/>
              <a:gdLst/>
              <a:ahLst/>
              <a:cxnLst/>
              <a:rect l="l" t="t" r="r" b="b"/>
              <a:pathLst>
                <a:path w="335" h="91" extrusionOk="0">
                  <a:moveTo>
                    <a:pt x="1" y="1"/>
                  </a:moveTo>
                  <a:cubicBezTo>
                    <a:pt x="52" y="63"/>
                    <a:pt x="105" y="90"/>
                    <a:pt x="159" y="90"/>
                  </a:cubicBezTo>
                  <a:cubicBezTo>
                    <a:pt x="218" y="90"/>
                    <a:pt x="278" y="57"/>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32"/>
            <p:cNvSpPr/>
            <p:nvPr/>
          </p:nvSpPr>
          <p:spPr>
            <a:xfrm>
              <a:off x="5567650" y="3129575"/>
              <a:ext cx="8350" cy="3400"/>
            </a:xfrm>
            <a:custGeom>
              <a:avLst/>
              <a:gdLst/>
              <a:ahLst/>
              <a:cxnLst/>
              <a:rect l="l" t="t" r="r" b="b"/>
              <a:pathLst>
                <a:path w="334" h="136" extrusionOk="0">
                  <a:moveTo>
                    <a:pt x="86" y="0"/>
                  </a:moveTo>
                  <a:cubicBezTo>
                    <a:pt x="58" y="0"/>
                    <a:pt x="30" y="2"/>
                    <a:pt x="0" y="5"/>
                  </a:cubicBezTo>
                  <a:cubicBezTo>
                    <a:pt x="12" y="52"/>
                    <a:pt x="36" y="88"/>
                    <a:pt x="48" y="124"/>
                  </a:cubicBezTo>
                  <a:cubicBezTo>
                    <a:pt x="131" y="136"/>
                    <a:pt x="227" y="136"/>
                    <a:pt x="334" y="136"/>
                  </a:cubicBezTo>
                  <a:cubicBezTo>
                    <a:pt x="269" y="25"/>
                    <a:pt x="183"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32"/>
            <p:cNvSpPr/>
            <p:nvPr/>
          </p:nvSpPr>
          <p:spPr>
            <a:xfrm>
              <a:off x="5568550" y="3118975"/>
              <a:ext cx="6850" cy="2475"/>
            </a:xfrm>
            <a:custGeom>
              <a:avLst/>
              <a:gdLst/>
              <a:ahLst/>
              <a:cxnLst/>
              <a:rect l="l" t="t" r="r" b="b"/>
              <a:pathLst>
                <a:path w="274" h="99" extrusionOk="0">
                  <a:moveTo>
                    <a:pt x="0" y="0"/>
                  </a:moveTo>
                  <a:cubicBezTo>
                    <a:pt x="42" y="66"/>
                    <a:pt x="89" y="98"/>
                    <a:pt x="137" y="98"/>
                  </a:cubicBezTo>
                  <a:cubicBezTo>
                    <a:pt x="185" y="98"/>
                    <a:pt x="232" y="66"/>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32"/>
            <p:cNvSpPr/>
            <p:nvPr/>
          </p:nvSpPr>
          <p:spPr>
            <a:xfrm>
              <a:off x="5693550" y="3073125"/>
              <a:ext cx="4500" cy="5075"/>
            </a:xfrm>
            <a:custGeom>
              <a:avLst/>
              <a:gdLst/>
              <a:ahLst/>
              <a:cxnLst/>
              <a:rect l="l" t="t" r="r" b="b"/>
              <a:pathLst>
                <a:path w="180" h="203" extrusionOk="0">
                  <a:moveTo>
                    <a:pt x="96" y="1"/>
                  </a:moveTo>
                  <a:cubicBezTo>
                    <a:pt x="85" y="1"/>
                    <a:pt x="76" y="5"/>
                    <a:pt x="72" y="12"/>
                  </a:cubicBezTo>
                  <a:cubicBezTo>
                    <a:pt x="1" y="120"/>
                    <a:pt x="36" y="191"/>
                    <a:pt x="179" y="203"/>
                  </a:cubicBezTo>
                  <a:lnTo>
                    <a:pt x="179" y="60"/>
                  </a:lnTo>
                  <a:cubicBezTo>
                    <a:pt x="155" y="19"/>
                    <a:pt x="119"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32"/>
            <p:cNvSpPr/>
            <p:nvPr/>
          </p:nvSpPr>
          <p:spPr>
            <a:xfrm>
              <a:off x="5617950" y="3139800"/>
              <a:ext cx="7775" cy="4200"/>
            </a:xfrm>
            <a:custGeom>
              <a:avLst/>
              <a:gdLst/>
              <a:ahLst/>
              <a:cxnLst/>
              <a:rect l="l" t="t" r="r" b="b"/>
              <a:pathLst>
                <a:path w="311" h="168" extrusionOk="0">
                  <a:moveTo>
                    <a:pt x="227" y="1"/>
                  </a:moveTo>
                  <a:cubicBezTo>
                    <a:pt x="143" y="1"/>
                    <a:pt x="72" y="12"/>
                    <a:pt x="1" y="24"/>
                  </a:cubicBezTo>
                  <a:cubicBezTo>
                    <a:pt x="1" y="72"/>
                    <a:pt x="12" y="120"/>
                    <a:pt x="24" y="167"/>
                  </a:cubicBezTo>
                  <a:cubicBezTo>
                    <a:pt x="143" y="167"/>
                    <a:pt x="251" y="143"/>
                    <a:pt x="310" y="24"/>
                  </a:cubicBezTo>
                  <a:cubicBezTo>
                    <a:pt x="286" y="12"/>
                    <a:pt x="251"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32"/>
            <p:cNvSpPr/>
            <p:nvPr/>
          </p:nvSpPr>
          <p:spPr>
            <a:xfrm>
              <a:off x="5402150" y="3103475"/>
              <a:ext cx="8950" cy="5175"/>
            </a:xfrm>
            <a:custGeom>
              <a:avLst/>
              <a:gdLst/>
              <a:ahLst/>
              <a:cxnLst/>
              <a:rect l="l" t="t" r="r" b="b"/>
              <a:pathLst>
                <a:path w="358" h="207" extrusionOk="0">
                  <a:moveTo>
                    <a:pt x="72" y="1"/>
                  </a:moveTo>
                  <a:lnTo>
                    <a:pt x="60" y="25"/>
                  </a:lnTo>
                  <a:cubicBezTo>
                    <a:pt x="1" y="84"/>
                    <a:pt x="1" y="132"/>
                    <a:pt x="24" y="180"/>
                  </a:cubicBezTo>
                  <a:cubicBezTo>
                    <a:pt x="54" y="197"/>
                    <a:pt x="81" y="206"/>
                    <a:pt x="108" y="206"/>
                  </a:cubicBezTo>
                  <a:cubicBezTo>
                    <a:pt x="134" y="206"/>
                    <a:pt x="161" y="197"/>
                    <a:pt x="191" y="180"/>
                  </a:cubicBezTo>
                  <a:cubicBezTo>
                    <a:pt x="251" y="144"/>
                    <a:pt x="298" y="84"/>
                    <a:pt x="358" y="37"/>
                  </a:cubicBezTo>
                  <a:cubicBezTo>
                    <a:pt x="262" y="37"/>
                    <a:pt x="167" y="25"/>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32"/>
            <p:cNvSpPr/>
            <p:nvPr/>
          </p:nvSpPr>
          <p:spPr>
            <a:xfrm>
              <a:off x="5425075" y="3140875"/>
              <a:ext cx="7175" cy="3125"/>
            </a:xfrm>
            <a:custGeom>
              <a:avLst/>
              <a:gdLst/>
              <a:ahLst/>
              <a:cxnLst/>
              <a:rect l="l" t="t" r="r" b="b"/>
              <a:pathLst>
                <a:path w="287" h="125" extrusionOk="0">
                  <a:moveTo>
                    <a:pt x="145" y="1"/>
                  </a:moveTo>
                  <a:cubicBezTo>
                    <a:pt x="97" y="1"/>
                    <a:pt x="47" y="36"/>
                    <a:pt x="0" y="100"/>
                  </a:cubicBezTo>
                  <a:cubicBezTo>
                    <a:pt x="96" y="124"/>
                    <a:pt x="203" y="124"/>
                    <a:pt x="286" y="124"/>
                  </a:cubicBezTo>
                  <a:cubicBezTo>
                    <a:pt x="244" y="39"/>
                    <a:pt x="195" y="1"/>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32"/>
            <p:cNvSpPr/>
            <p:nvPr/>
          </p:nvSpPr>
          <p:spPr>
            <a:xfrm>
              <a:off x="5414350" y="3140975"/>
              <a:ext cx="7175" cy="3025"/>
            </a:xfrm>
            <a:custGeom>
              <a:avLst/>
              <a:gdLst/>
              <a:ahLst/>
              <a:cxnLst/>
              <a:rect l="l" t="t" r="r" b="b"/>
              <a:pathLst>
                <a:path w="287" h="121" extrusionOk="0">
                  <a:moveTo>
                    <a:pt x="145" y="1"/>
                  </a:moveTo>
                  <a:cubicBezTo>
                    <a:pt x="97" y="1"/>
                    <a:pt x="50" y="40"/>
                    <a:pt x="1" y="120"/>
                  </a:cubicBezTo>
                  <a:cubicBezTo>
                    <a:pt x="96" y="96"/>
                    <a:pt x="191" y="96"/>
                    <a:pt x="286" y="96"/>
                  </a:cubicBezTo>
                  <a:cubicBezTo>
                    <a:pt x="235" y="34"/>
                    <a:pt x="189" y="1"/>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32"/>
            <p:cNvSpPr/>
            <p:nvPr/>
          </p:nvSpPr>
          <p:spPr>
            <a:xfrm>
              <a:off x="5384600" y="3140725"/>
              <a:ext cx="8950" cy="3275"/>
            </a:xfrm>
            <a:custGeom>
              <a:avLst/>
              <a:gdLst/>
              <a:ahLst/>
              <a:cxnLst/>
              <a:rect l="l" t="t" r="r" b="b"/>
              <a:pathLst>
                <a:path w="358" h="131" extrusionOk="0">
                  <a:moveTo>
                    <a:pt x="127" y="1"/>
                  </a:moveTo>
                  <a:cubicBezTo>
                    <a:pt x="86" y="1"/>
                    <a:pt x="44" y="3"/>
                    <a:pt x="0" y="11"/>
                  </a:cubicBezTo>
                  <a:cubicBezTo>
                    <a:pt x="107" y="35"/>
                    <a:pt x="214" y="83"/>
                    <a:pt x="310" y="130"/>
                  </a:cubicBezTo>
                  <a:cubicBezTo>
                    <a:pt x="333" y="83"/>
                    <a:pt x="345" y="47"/>
                    <a:pt x="357" y="11"/>
                  </a:cubicBezTo>
                  <a:cubicBezTo>
                    <a:pt x="286" y="11"/>
                    <a:pt x="209" y="1"/>
                    <a:pt x="1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32"/>
            <p:cNvSpPr/>
            <p:nvPr/>
          </p:nvSpPr>
          <p:spPr>
            <a:xfrm>
              <a:off x="5470900" y="3133925"/>
              <a:ext cx="8375" cy="2475"/>
            </a:xfrm>
            <a:custGeom>
              <a:avLst/>
              <a:gdLst/>
              <a:ahLst/>
              <a:cxnLst/>
              <a:rect l="l" t="t" r="r" b="b"/>
              <a:pathLst>
                <a:path w="335" h="99" extrusionOk="0">
                  <a:moveTo>
                    <a:pt x="168" y="0"/>
                  </a:moveTo>
                  <a:cubicBezTo>
                    <a:pt x="111" y="0"/>
                    <a:pt x="54" y="27"/>
                    <a:pt x="1" y="81"/>
                  </a:cubicBezTo>
                  <a:cubicBezTo>
                    <a:pt x="60" y="93"/>
                    <a:pt x="117" y="99"/>
                    <a:pt x="172" y="99"/>
                  </a:cubicBezTo>
                  <a:cubicBezTo>
                    <a:pt x="227" y="99"/>
                    <a:pt x="281" y="93"/>
                    <a:pt x="334" y="81"/>
                  </a:cubicBezTo>
                  <a:cubicBezTo>
                    <a:pt x="281" y="27"/>
                    <a:pt x="224"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32"/>
            <p:cNvSpPr/>
            <p:nvPr/>
          </p:nvSpPr>
          <p:spPr>
            <a:xfrm>
              <a:off x="5499475" y="3115725"/>
              <a:ext cx="8675" cy="2375"/>
            </a:xfrm>
            <a:custGeom>
              <a:avLst/>
              <a:gdLst/>
              <a:ahLst/>
              <a:cxnLst/>
              <a:rect l="l" t="t" r="r" b="b"/>
              <a:pathLst>
                <a:path w="347" h="95" extrusionOk="0">
                  <a:moveTo>
                    <a:pt x="190" y="0"/>
                  </a:moveTo>
                  <a:cubicBezTo>
                    <a:pt x="128" y="0"/>
                    <a:pt x="65" y="37"/>
                    <a:pt x="1" y="94"/>
                  </a:cubicBezTo>
                  <a:lnTo>
                    <a:pt x="346" y="94"/>
                  </a:lnTo>
                  <a:cubicBezTo>
                    <a:pt x="296" y="28"/>
                    <a:pt x="244" y="0"/>
                    <a:pt x="1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32"/>
            <p:cNvSpPr/>
            <p:nvPr/>
          </p:nvSpPr>
          <p:spPr>
            <a:xfrm>
              <a:off x="5446800" y="3132650"/>
              <a:ext cx="6575" cy="4200"/>
            </a:xfrm>
            <a:custGeom>
              <a:avLst/>
              <a:gdLst/>
              <a:ahLst/>
              <a:cxnLst/>
              <a:rect l="l" t="t" r="r" b="b"/>
              <a:pathLst>
                <a:path w="263" h="168" extrusionOk="0">
                  <a:moveTo>
                    <a:pt x="0" y="1"/>
                  </a:moveTo>
                  <a:lnTo>
                    <a:pt x="0" y="1"/>
                  </a:lnTo>
                  <a:cubicBezTo>
                    <a:pt x="48" y="120"/>
                    <a:pt x="143" y="167"/>
                    <a:pt x="262" y="167"/>
                  </a:cubicBezTo>
                  <a:cubicBezTo>
                    <a:pt x="262" y="120"/>
                    <a:pt x="251" y="84"/>
                    <a:pt x="251" y="48"/>
                  </a:cubicBezTo>
                  <a:cubicBezTo>
                    <a:pt x="167" y="37"/>
                    <a:pt x="84"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32"/>
            <p:cNvSpPr/>
            <p:nvPr/>
          </p:nvSpPr>
          <p:spPr>
            <a:xfrm>
              <a:off x="5460500" y="3134525"/>
              <a:ext cx="8350" cy="2025"/>
            </a:xfrm>
            <a:custGeom>
              <a:avLst/>
              <a:gdLst/>
              <a:ahLst/>
              <a:cxnLst/>
              <a:rect l="l" t="t" r="r" b="b"/>
              <a:pathLst>
                <a:path w="334" h="81" extrusionOk="0">
                  <a:moveTo>
                    <a:pt x="167" y="0"/>
                  </a:moveTo>
                  <a:cubicBezTo>
                    <a:pt x="110" y="0"/>
                    <a:pt x="54" y="27"/>
                    <a:pt x="0" y="81"/>
                  </a:cubicBezTo>
                  <a:lnTo>
                    <a:pt x="334" y="81"/>
                  </a:lnTo>
                  <a:cubicBezTo>
                    <a:pt x="280" y="27"/>
                    <a:pt x="223"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32"/>
            <p:cNvSpPr/>
            <p:nvPr/>
          </p:nvSpPr>
          <p:spPr>
            <a:xfrm>
              <a:off x="5439350" y="3144125"/>
              <a:ext cx="3600" cy="3150"/>
            </a:xfrm>
            <a:custGeom>
              <a:avLst/>
              <a:gdLst/>
              <a:ahLst/>
              <a:cxnLst/>
              <a:rect l="l" t="t" r="r" b="b"/>
              <a:pathLst>
                <a:path w="144" h="126" extrusionOk="0">
                  <a:moveTo>
                    <a:pt x="45" y="1"/>
                  </a:moveTo>
                  <a:cubicBezTo>
                    <a:pt x="31" y="1"/>
                    <a:pt x="17" y="2"/>
                    <a:pt x="1" y="6"/>
                  </a:cubicBezTo>
                  <a:cubicBezTo>
                    <a:pt x="37" y="42"/>
                    <a:pt x="108" y="78"/>
                    <a:pt x="144" y="125"/>
                  </a:cubicBezTo>
                  <a:cubicBezTo>
                    <a:pt x="144" y="78"/>
                    <a:pt x="132" y="42"/>
                    <a:pt x="132" y="6"/>
                  </a:cubicBezTo>
                  <a:cubicBezTo>
                    <a:pt x="100" y="6"/>
                    <a:pt x="74" y="1"/>
                    <a:pt x="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32"/>
            <p:cNvSpPr/>
            <p:nvPr/>
          </p:nvSpPr>
          <p:spPr>
            <a:xfrm>
              <a:off x="5457225" y="3118975"/>
              <a:ext cx="3600" cy="3700"/>
            </a:xfrm>
            <a:custGeom>
              <a:avLst/>
              <a:gdLst/>
              <a:ahLst/>
              <a:cxnLst/>
              <a:rect l="l" t="t" r="r" b="b"/>
              <a:pathLst>
                <a:path w="144" h="148" extrusionOk="0">
                  <a:moveTo>
                    <a:pt x="143" y="0"/>
                  </a:moveTo>
                  <a:lnTo>
                    <a:pt x="143" y="0"/>
                  </a:lnTo>
                  <a:cubicBezTo>
                    <a:pt x="107" y="48"/>
                    <a:pt x="48" y="83"/>
                    <a:pt x="0" y="131"/>
                  </a:cubicBezTo>
                  <a:cubicBezTo>
                    <a:pt x="34" y="140"/>
                    <a:pt x="62" y="148"/>
                    <a:pt x="92" y="148"/>
                  </a:cubicBezTo>
                  <a:cubicBezTo>
                    <a:pt x="104" y="148"/>
                    <a:pt x="117" y="146"/>
                    <a:pt x="131" y="143"/>
                  </a:cubicBezTo>
                  <a:cubicBezTo>
                    <a:pt x="131" y="107"/>
                    <a:pt x="143" y="48"/>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32"/>
            <p:cNvSpPr/>
            <p:nvPr/>
          </p:nvSpPr>
          <p:spPr>
            <a:xfrm>
              <a:off x="5575975" y="2980850"/>
              <a:ext cx="3600" cy="1225"/>
            </a:xfrm>
            <a:custGeom>
              <a:avLst/>
              <a:gdLst/>
              <a:ahLst/>
              <a:cxnLst/>
              <a:rect l="l" t="t" r="r" b="b"/>
              <a:pathLst>
                <a:path w="144" h="49" extrusionOk="0">
                  <a:moveTo>
                    <a:pt x="96" y="1"/>
                  </a:moveTo>
                  <a:cubicBezTo>
                    <a:pt x="60" y="13"/>
                    <a:pt x="25" y="24"/>
                    <a:pt x="1" y="48"/>
                  </a:cubicBezTo>
                  <a:lnTo>
                    <a:pt x="144" y="48"/>
                  </a:lnTo>
                  <a:cubicBezTo>
                    <a:pt x="132" y="36"/>
                    <a:pt x="120"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32"/>
            <p:cNvSpPr/>
            <p:nvPr/>
          </p:nvSpPr>
          <p:spPr>
            <a:xfrm>
              <a:off x="5575375" y="3132950"/>
              <a:ext cx="3900" cy="1925"/>
            </a:xfrm>
            <a:custGeom>
              <a:avLst/>
              <a:gdLst/>
              <a:ahLst/>
              <a:cxnLst/>
              <a:rect l="l" t="t" r="r" b="b"/>
              <a:pathLst>
                <a:path w="156" h="77" extrusionOk="0">
                  <a:moveTo>
                    <a:pt x="1" y="1"/>
                  </a:moveTo>
                  <a:cubicBezTo>
                    <a:pt x="24" y="53"/>
                    <a:pt x="50" y="77"/>
                    <a:pt x="76" y="77"/>
                  </a:cubicBezTo>
                  <a:cubicBezTo>
                    <a:pt x="104" y="77"/>
                    <a:pt x="131" y="50"/>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32"/>
            <p:cNvSpPr/>
            <p:nvPr/>
          </p:nvSpPr>
          <p:spPr>
            <a:xfrm>
              <a:off x="5593250" y="3032350"/>
              <a:ext cx="3900" cy="3600"/>
            </a:xfrm>
            <a:custGeom>
              <a:avLst/>
              <a:gdLst/>
              <a:ahLst/>
              <a:cxnLst/>
              <a:rect l="l" t="t" r="r" b="b"/>
              <a:pathLst>
                <a:path w="156" h="144" extrusionOk="0">
                  <a:moveTo>
                    <a:pt x="24" y="0"/>
                  </a:moveTo>
                  <a:cubicBezTo>
                    <a:pt x="24" y="36"/>
                    <a:pt x="0" y="96"/>
                    <a:pt x="0" y="143"/>
                  </a:cubicBezTo>
                  <a:lnTo>
                    <a:pt x="155" y="143"/>
                  </a:lnTo>
                  <a:cubicBezTo>
                    <a:pt x="131" y="84"/>
                    <a:pt x="131" y="36"/>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32"/>
            <p:cNvSpPr/>
            <p:nvPr/>
          </p:nvSpPr>
          <p:spPr>
            <a:xfrm>
              <a:off x="5550075" y="3129375"/>
              <a:ext cx="4200" cy="1625"/>
            </a:xfrm>
            <a:custGeom>
              <a:avLst/>
              <a:gdLst/>
              <a:ahLst/>
              <a:cxnLst/>
              <a:rect l="l" t="t" r="r" b="b"/>
              <a:pathLst>
                <a:path w="168" h="65" extrusionOk="0">
                  <a:moveTo>
                    <a:pt x="168" y="1"/>
                  </a:moveTo>
                  <a:cubicBezTo>
                    <a:pt x="108" y="1"/>
                    <a:pt x="49" y="13"/>
                    <a:pt x="1" y="13"/>
                  </a:cubicBezTo>
                  <a:cubicBezTo>
                    <a:pt x="30" y="47"/>
                    <a:pt x="58" y="65"/>
                    <a:pt x="85" y="65"/>
                  </a:cubicBezTo>
                  <a:cubicBezTo>
                    <a:pt x="115" y="65"/>
                    <a:pt x="143" y="44"/>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32"/>
            <p:cNvSpPr/>
            <p:nvPr/>
          </p:nvSpPr>
          <p:spPr>
            <a:xfrm>
              <a:off x="5561400" y="3118975"/>
              <a:ext cx="3600" cy="1200"/>
            </a:xfrm>
            <a:custGeom>
              <a:avLst/>
              <a:gdLst/>
              <a:ahLst/>
              <a:cxnLst/>
              <a:rect l="l" t="t" r="r" b="b"/>
              <a:pathLst>
                <a:path w="144" h="48" extrusionOk="0">
                  <a:moveTo>
                    <a:pt x="0" y="0"/>
                  </a:moveTo>
                  <a:cubicBezTo>
                    <a:pt x="12" y="12"/>
                    <a:pt x="24" y="48"/>
                    <a:pt x="48" y="48"/>
                  </a:cubicBezTo>
                  <a:cubicBezTo>
                    <a:pt x="72" y="24"/>
                    <a:pt x="119" y="12"/>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32"/>
            <p:cNvSpPr/>
            <p:nvPr/>
          </p:nvSpPr>
          <p:spPr>
            <a:xfrm>
              <a:off x="5611400" y="3032350"/>
              <a:ext cx="3600" cy="1800"/>
            </a:xfrm>
            <a:custGeom>
              <a:avLst/>
              <a:gdLst/>
              <a:ahLst/>
              <a:cxnLst/>
              <a:rect l="l" t="t" r="r" b="b"/>
              <a:pathLst>
                <a:path w="144" h="72" extrusionOk="0">
                  <a:moveTo>
                    <a:pt x="1" y="0"/>
                  </a:moveTo>
                  <a:cubicBezTo>
                    <a:pt x="1" y="24"/>
                    <a:pt x="24" y="36"/>
                    <a:pt x="36" y="60"/>
                  </a:cubicBezTo>
                  <a:cubicBezTo>
                    <a:pt x="52" y="68"/>
                    <a:pt x="65" y="72"/>
                    <a:pt x="77" y="72"/>
                  </a:cubicBezTo>
                  <a:cubicBezTo>
                    <a:pt x="101" y="72"/>
                    <a:pt x="120" y="56"/>
                    <a:pt x="144" y="24"/>
                  </a:cubicBezTo>
                  <a:cubicBezTo>
                    <a:pt x="96" y="24"/>
                    <a:pt x="48"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32"/>
            <p:cNvSpPr/>
            <p:nvPr/>
          </p:nvSpPr>
          <p:spPr>
            <a:xfrm>
              <a:off x="5485500" y="3134525"/>
              <a:ext cx="4475" cy="2025"/>
            </a:xfrm>
            <a:custGeom>
              <a:avLst/>
              <a:gdLst/>
              <a:ahLst/>
              <a:cxnLst/>
              <a:rect l="l" t="t" r="r" b="b"/>
              <a:pathLst>
                <a:path w="179" h="81" extrusionOk="0">
                  <a:moveTo>
                    <a:pt x="90" y="0"/>
                  </a:moveTo>
                  <a:cubicBezTo>
                    <a:pt x="60" y="0"/>
                    <a:pt x="30" y="27"/>
                    <a:pt x="0" y="81"/>
                  </a:cubicBezTo>
                  <a:cubicBezTo>
                    <a:pt x="48" y="81"/>
                    <a:pt x="90" y="70"/>
                    <a:pt x="127" y="70"/>
                  </a:cubicBezTo>
                  <a:cubicBezTo>
                    <a:pt x="146" y="70"/>
                    <a:pt x="163" y="73"/>
                    <a:pt x="179" y="81"/>
                  </a:cubicBezTo>
                  <a:cubicBezTo>
                    <a:pt x="149" y="27"/>
                    <a:pt x="119"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32"/>
            <p:cNvSpPr/>
            <p:nvPr/>
          </p:nvSpPr>
          <p:spPr>
            <a:xfrm>
              <a:off x="5459000" y="3046600"/>
              <a:ext cx="5675" cy="3325"/>
            </a:xfrm>
            <a:custGeom>
              <a:avLst/>
              <a:gdLst/>
              <a:ahLst/>
              <a:cxnLst/>
              <a:rect l="l" t="t" r="r" b="b"/>
              <a:pathLst>
                <a:path w="227" h="133" extrusionOk="0">
                  <a:moveTo>
                    <a:pt x="204" y="1"/>
                  </a:moveTo>
                  <a:cubicBezTo>
                    <a:pt x="111" y="1"/>
                    <a:pt x="56" y="67"/>
                    <a:pt x="1" y="133"/>
                  </a:cubicBezTo>
                  <a:cubicBezTo>
                    <a:pt x="108" y="133"/>
                    <a:pt x="179" y="97"/>
                    <a:pt x="227" y="2"/>
                  </a:cubicBezTo>
                  <a:cubicBezTo>
                    <a:pt x="219" y="1"/>
                    <a:pt x="211"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32"/>
            <p:cNvSpPr/>
            <p:nvPr/>
          </p:nvSpPr>
          <p:spPr>
            <a:xfrm>
              <a:off x="5536400" y="3126100"/>
              <a:ext cx="3900" cy="3000"/>
            </a:xfrm>
            <a:custGeom>
              <a:avLst/>
              <a:gdLst/>
              <a:ahLst/>
              <a:cxnLst/>
              <a:rect l="l" t="t" r="r" b="b"/>
              <a:pathLst>
                <a:path w="156" h="120" extrusionOk="0">
                  <a:moveTo>
                    <a:pt x="0" y="1"/>
                  </a:moveTo>
                  <a:cubicBezTo>
                    <a:pt x="48" y="25"/>
                    <a:pt x="96" y="72"/>
                    <a:pt x="155" y="120"/>
                  </a:cubicBezTo>
                  <a:cubicBezTo>
                    <a:pt x="107" y="72"/>
                    <a:pt x="48"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32"/>
            <p:cNvSpPr/>
            <p:nvPr/>
          </p:nvSpPr>
          <p:spPr>
            <a:xfrm>
              <a:off x="5510800" y="3154975"/>
              <a:ext cx="4175" cy="1825"/>
            </a:xfrm>
            <a:custGeom>
              <a:avLst/>
              <a:gdLst/>
              <a:ahLst/>
              <a:cxnLst/>
              <a:rect l="l" t="t" r="r" b="b"/>
              <a:pathLst>
                <a:path w="167" h="73" extrusionOk="0">
                  <a:moveTo>
                    <a:pt x="0" y="1"/>
                  </a:moveTo>
                  <a:cubicBezTo>
                    <a:pt x="30" y="48"/>
                    <a:pt x="57" y="72"/>
                    <a:pt x="84" y="72"/>
                  </a:cubicBezTo>
                  <a:cubicBezTo>
                    <a:pt x="110" y="72"/>
                    <a:pt x="137" y="48"/>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32"/>
            <p:cNvSpPr/>
            <p:nvPr/>
          </p:nvSpPr>
          <p:spPr>
            <a:xfrm>
              <a:off x="5503650" y="3154975"/>
              <a:ext cx="4200" cy="1825"/>
            </a:xfrm>
            <a:custGeom>
              <a:avLst/>
              <a:gdLst/>
              <a:ahLst/>
              <a:cxnLst/>
              <a:rect l="l" t="t" r="r" b="b"/>
              <a:pathLst>
                <a:path w="168" h="73" extrusionOk="0">
                  <a:moveTo>
                    <a:pt x="1" y="1"/>
                  </a:moveTo>
                  <a:cubicBezTo>
                    <a:pt x="30" y="48"/>
                    <a:pt x="57" y="72"/>
                    <a:pt x="84" y="72"/>
                  </a:cubicBezTo>
                  <a:cubicBezTo>
                    <a:pt x="111" y="72"/>
                    <a:pt x="137" y="48"/>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32"/>
            <p:cNvSpPr/>
            <p:nvPr/>
          </p:nvSpPr>
          <p:spPr>
            <a:xfrm>
              <a:off x="5385475" y="3086225"/>
              <a:ext cx="3600" cy="3300"/>
            </a:xfrm>
            <a:custGeom>
              <a:avLst/>
              <a:gdLst/>
              <a:ahLst/>
              <a:cxnLst/>
              <a:rect l="l" t="t" r="r" b="b"/>
              <a:pathLst>
                <a:path w="144" h="132" extrusionOk="0">
                  <a:moveTo>
                    <a:pt x="1" y="0"/>
                  </a:moveTo>
                  <a:lnTo>
                    <a:pt x="1" y="0"/>
                  </a:lnTo>
                  <a:cubicBezTo>
                    <a:pt x="37" y="36"/>
                    <a:pt x="96" y="84"/>
                    <a:pt x="144" y="131"/>
                  </a:cubicBezTo>
                  <a:cubicBezTo>
                    <a:pt x="96" y="84"/>
                    <a:pt x="60"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32"/>
            <p:cNvSpPr/>
            <p:nvPr/>
          </p:nvSpPr>
          <p:spPr>
            <a:xfrm>
              <a:off x="6259700" y="3274500"/>
              <a:ext cx="5375" cy="1350"/>
            </a:xfrm>
            <a:custGeom>
              <a:avLst/>
              <a:gdLst/>
              <a:ahLst/>
              <a:cxnLst/>
              <a:rect l="l" t="t" r="r" b="b"/>
              <a:pathLst>
                <a:path w="215" h="54" extrusionOk="0">
                  <a:moveTo>
                    <a:pt x="112" y="0"/>
                  </a:moveTo>
                  <a:cubicBezTo>
                    <a:pt x="75" y="0"/>
                    <a:pt x="36" y="18"/>
                    <a:pt x="0" y="54"/>
                  </a:cubicBezTo>
                  <a:lnTo>
                    <a:pt x="215" y="54"/>
                  </a:lnTo>
                  <a:cubicBezTo>
                    <a:pt x="185" y="18"/>
                    <a:pt x="149"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32"/>
            <p:cNvSpPr/>
            <p:nvPr/>
          </p:nvSpPr>
          <p:spPr>
            <a:xfrm>
              <a:off x="5776300" y="3215700"/>
              <a:ext cx="5375" cy="3000"/>
            </a:xfrm>
            <a:custGeom>
              <a:avLst/>
              <a:gdLst/>
              <a:ahLst/>
              <a:cxnLst/>
              <a:rect l="l" t="t" r="r" b="b"/>
              <a:pathLst>
                <a:path w="215" h="120" extrusionOk="0">
                  <a:moveTo>
                    <a:pt x="144" y="1"/>
                  </a:moveTo>
                  <a:cubicBezTo>
                    <a:pt x="96" y="1"/>
                    <a:pt x="48" y="13"/>
                    <a:pt x="1" y="24"/>
                  </a:cubicBezTo>
                  <a:cubicBezTo>
                    <a:pt x="60" y="84"/>
                    <a:pt x="120" y="120"/>
                    <a:pt x="215" y="120"/>
                  </a:cubicBezTo>
                  <a:cubicBezTo>
                    <a:pt x="179" y="72"/>
                    <a:pt x="167" y="24"/>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32"/>
            <p:cNvSpPr/>
            <p:nvPr/>
          </p:nvSpPr>
          <p:spPr>
            <a:xfrm>
              <a:off x="5786725" y="3138400"/>
              <a:ext cx="4475" cy="1725"/>
            </a:xfrm>
            <a:custGeom>
              <a:avLst/>
              <a:gdLst/>
              <a:ahLst/>
              <a:cxnLst/>
              <a:rect l="l" t="t" r="r" b="b"/>
              <a:pathLst>
                <a:path w="179" h="69" extrusionOk="0">
                  <a:moveTo>
                    <a:pt x="81" y="1"/>
                  </a:moveTo>
                  <a:cubicBezTo>
                    <a:pt x="54" y="1"/>
                    <a:pt x="27" y="20"/>
                    <a:pt x="0" y="68"/>
                  </a:cubicBezTo>
                  <a:lnTo>
                    <a:pt x="179" y="68"/>
                  </a:lnTo>
                  <a:cubicBezTo>
                    <a:pt x="146" y="29"/>
                    <a:pt x="114" y="1"/>
                    <a:pt x="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32"/>
            <p:cNvSpPr/>
            <p:nvPr/>
          </p:nvSpPr>
          <p:spPr>
            <a:xfrm>
              <a:off x="5783750" y="3139800"/>
              <a:ext cx="3600" cy="2150"/>
            </a:xfrm>
            <a:custGeom>
              <a:avLst/>
              <a:gdLst/>
              <a:ahLst/>
              <a:cxnLst/>
              <a:rect l="l" t="t" r="r" b="b"/>
              <a:pathLst>
                <a:path w="144" h="86" extrusionOk="0">
                  <a:moveTo>
                    <a:pt x="0" y="1"/>
                  </a:moveTo>
                  <a:cubicBezTo>
                    <a:pt x="24" y="59"/>
                    <a:pt x="47" y="85"/>
                    <a:pt x="70" y="85"/>
                  </a:cubicBezTo>
                  <a:cubicBezTo>
                    <a:pt x="94" y="85"/>
                    <a:pt x="119" y="56"/>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32"/>
            <p:cNvSpPr/>
            <p:nvPr/>
          </p:nvSpPr>
          <p:spPr>
            <a:xfrm>
              <a:off x="5643850" y="3174325"/>
              <a:ext cx="3900" cy="1525"/>
            </a:xfrm>
            <a:custGeom>
              <a:avLst/>
              <a:gdLst/>
              <a:ahLst/>
              <a:cxnLst/>
              <a:rect l="l" t="t" r="r" b="b"/>
              <a:pathLst>
                <a:path w="156" h="61" extrusionOk="0">
                  <a:moveTo>
                    <a:pt x="108" y="1"/>
                  </a:moveTo>
                  <a:cubicBezTo>
                    <a:pt x="84" y="13"/>
                    <a:pt x="36" y="48"/>
                    <a:pt x="0" y="60"/>
                  </a:cubicBezTo>
                  <a:lnTo>
                    <a:pt x="155" y="60"/>
                  </a:lnTo>
                  <a:cubicBezTo>
                    <a:pt x="143" y="48"/>
                    <a:pt x="108"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32"/>
            <p:cNvSpPr/>
            <p:nvPr/>
          </p:nvSpPr>
          <p:spPr>
            <a:xfrm>
              <a:off x="5658125" y="3093675"/>
              <a:ext cx="3600" cy="3125"/>
            </a:xfrm>
            <a:custGeom>
              <a:avLst/>
              <a:gdLst/>
              <a:ahLst/>
              <a:cxnLst/>
              <a:rect l="l" t="t" r="r" b="b"/>
              <a:pathLst>
                <a:path w="144" h="125" extrusionOk="0">
                  <a:moveTo>
                    <a:pt x="144" y="0"/>
                  </a:moveTo>
                  <a:cubicBezTo>
                    <a:pt x="84" y="24"/>
                    <a:pt x="49" y="72"/>
                    <a:pt x="1" y="119"/>
                  </a:cubicBezTo>
                  <a:cubicBezTo>
                    <a:pt x="41" y="119"/>
                    <a:pt x="75" y="124"/>
                    <a:pt x="104" y="124"/>
                  </a:cubicBezTo>
                  <a:cubicBezTo>
                    <a:pt x="119" y="124"/>
                    <a:pt x="132" y="123"/>
                    <a:pt x="144" y="119"/>
                  </a:cubicBezTo>
                  <a:lnTo>
                    <a:pt x="144" y="60"/>
                  </a:lnTo>
                  <a:lnTo>
                    <a:pt x="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32"/>
            <p:cNvSpPr/>
            <p:nvPr/>
          </p:nvSpPr>
          <p:spPr>
            <a:xfrm>
              <a:off x="5826300" y="2997900"/>
              <a:ext cx="4500" cy="2025"/>
            </a:xfrm>
            <a:custGeom>
              <a:avLst/>
              <a:gdLst/>
              <a:ahLst/>
              <a:cxnLst/>
              <a:rect l="l" t="t" r="r" b="b"/>
              <a:pathLst>
                <a:path w="180" h="81" extrusionOk="0">
                  <a:moveTo>
                    <a:pt x="90" y="0"/>
                  </a:moveTo>
                  <a:cubicBezTo>
                    <a:pt x="60" y="0"/>
                    <a:pt x="31" y="27"/>
                    <a:pt x="1" y="81"/>
                  </a:cubicBezTo>
                  <a:lnTo>
                    <a:pt x="180" y="81"/>
                  </a:lnTo>
                  <a:cubicBezTo>
                    <a:pt x="150" y="27"/>
                    <a:pt x="120"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32"/>
            <p:cNvSpPr/>
            <p:nvPr/>
          </p:nvSpPr>
          <p:spPr>
            <a:xfrm>
              <a:off x="5873650" y="3178200"/>
              <a:ext cx="3575" cy="925"/>
            </a:xfrm>
            <a:custGeom>
              <a:avLst/>
              <a:gdLst/>
              <a:ahLst/>
              <a:cxnLst/>
              <a:rect l="l" t="t" r="r" b="b"/>
              <a:pathLst>
                <a:path w="143" h="37" extrusionOk="0">
                  <a:moveTo>
                    <a:pt x="95" y="0"/>
                  </a:moveTo>
                  <a:cubicBezTo>
                    <a:pt x="71" y="12"/>
                    <a:pt x="24" y="24"/>
                    <a:pt x="0" y="36"/>
                  </a:cubicBezTo>
                  <a:lnTo>
                    <a:pt x="143" y="36"/>
                  </a:lnTo>
                  <a:cubicBezTo>
                    <a:pt x="131" y="24"/>
                    <a:pt x="119"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32"/>
            <p:cNvSpPr/>
            <p:nvPr/>
          </p:nvSpPr>
          <p:spPr>
            <a:xfrm>
              <a:off x="5608125" y="3278000"/>
              <a:ext cx="142900" cy="20100"/>
            </a:xfrm>
            <a:custGeom>
              <a:avLst/>
              <a:gdLst/>
              <a:ahLst/>
              <a:cxnLst/>
              <a:rect l="l" t="t" r="r" b="b"/>
              <a:pathLst>
                <a:path w="5716" h="804" extrusionOk="0">
                  <a:moveTo>
                    <a:pt x="2811" y="0"/>
                  </a:moveTo>
                  <a:cubicBezTo>
                    <a:pt x="2102" y="0"/>
                    <a:pt x="1394" y="3"/>
                    <a:pt x="679" y="9"/>
                  </a:cubicBezTo>
                  <a:cubicBezTo>
                    <a:pt x="441" y="9"/>
                    <a:pt x="203" y="21"/>
                    <a:pt x="1" y="199"/>
                  </a:cubicBezTo>
                  <a:cubicBezTo>
                    <a:pt x="24" y="652"/>
                    <a:pt x="453" y="569"/>
                    <a:pt x="679" y="771"/>
                  </a:cubicBezTo>
                  <a:cubicBezTo>
                    <a:pt x="738" y="795"/>
                    <a:pt x="797" y="803"/>
                    <a:pt x="856" y="803"/>
                  </a:cubicBezTo>
                  <a:cubicBezTo>
                    <a:pt x="1018" y="803"/>
                    <a:pt x="1181" y="737"/>
                    <a:pt x="1343" y="737"/>
                  </a:cubicBezTo>
                  <a:cubicBezTo>
                    <a:pt x="1419" y="737"/>
                    <a:pt x="1496" y="752"/>
                    <a:pt x="1572" y="795"/>
                  </a:cubicBezTo>
                  <a:cubicBezTo>
                    <a:pt x="2310" y="795"/>
                    <a:pt x="3037" y="783"/>
                    <a:pt x="3775" y="783"/>
                  </a:cubicBezTo>
                  <a:cubicBezTo>
                    <a:pt x="3876" y="783"/>
                    <a:pt x="3977" y="783"/>
                    <a:pt x="4079" y="783"/>
                  </a:cubicBezTo>
                  <a:cubicBezTo>
                    <a:pt x="4585" y="783"/>
                    <a:pt x="5091" y="775"/>
                    <a:pt x="5597" y="676"/>
                  </a:cubicBezTo>
                  <a:cubicBezTo>
                    <a:pt x="5704" y="497"/>
                    <a:pt x="5716" y="319"/>
                    <a:pt x="5561" y="152"/>
                  </a:cubicBezTo>
                  <a:cubicBezTo>
                    <a:pt x="5382" y="33"/>
                    <a:pt x="5156" y="9"/>
                    <a:pt x="4942" y="9"/>
                  </a:cubicBezTo>
                  <a:cubicBezTo>
                    <a:pt x="4227" y="3"/>
                    <a:pt x="3519" y="0"/>
                    <a:pt x="28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32"/>
            <p:cNvSpPr/>
            <p:nvPr/>
          </p:nvSpPr>
          <p:spPr>
            <a:xfrm>
              <a:off x="5448875" y="3389525"/>
              <a:ext cx="64625" cy="78925"/>
            </a:xfrm>
            <a:custGeom>
              <a:avLst/>
              <a:gdLst/>
              <a:ahLst/>
              <a:cxnLst/>
              <a:rect l="l" t="t" r="r" b="b"/>
              <a:pathLst>
                <a:path w="2585" h="3157" extrusionOk="0">
                  <a:moveTo>
                    <a:pt x="632" y="1"/>
                  </a:moveTo>
                  <a:cubicBezTo>
                    <a:pt x="513" y="1"/>
                    <a:pt x="394" y="1"/>
                    <a:pt x="298" y="96"/>
                  </a:cubicBezTo>
                  <a:cubicBezTo>
                    <a:pt x="346" y="513"/>
                    <a:pt x="322" y="930"/>
                    <a:pt x="346" y="1334"/>
                  </a:cubicBezTo>
                  <a:lnTo>
                    <a:pt x="394" y="1513"/>
                  </a:lnTo>
                  <a:cubicBezTo>
                    <a:pt x="453" y="1668"/>
                    <a:pt x="465" y="1846"/>
                    <a:pt x="465" y="2001"/>
                  </a:cubicBezTo>
                  <a:cubicBezTo>
                    <a:pt x="453" y="2084"/>
                    <a:pt x="441" y="2156"/>
                    <a:pt x="406" y="2227"/>
                  </a:cubicBezTo>
                  <a:cubicBezTo>
                    <a:pt x="334" y="2323"/>
                    <a:pt x="215" y="2335"/>
                    <a:pt x="108" y="2394"/>
                  </a:cubicBezTo>
                  <a:cubicBezTo>
                    <a:pt x="48" y="2418"/>
                    <a:pt x="25" y="2477"/>
                    <a:pt x="1" y="2537"/>
                  </a:cubicBezTo>
                  <a:cubicBezTo>
                    <a:pt x="48" y="2692"/>
                    <a:pt x="179" y="2739"/>
                    <a:pt x="322" y="2763"/>
                  </a:cubicBezTo>
                  <a:cubicBezTo>
                    <a:pt x="362" y="2768"/>
                    <a:pt x="401" y="2771"/>
                    <a:pt x="441" y="2771"/>
                  </a:cubicBezTo>
                  <a:cubicBezTo>
                    <a:pt x="498" y="2771"/>
                    <a:pt x="557" y="2765"/>
                    <a:pt x="620" y="2751"/>
                  </a:cubicBezTo>
                  <a:cubicBezTo>
                    <a:pt x="679" y="2739"/>
                    <a:pt x="739" y="2704"/>
                    <a:pt x="775" y="2656"/>
                  </a:cubicBezTo>
                  <a:cubicBezTo>
                    <a:pt x="779" y="2658"/>
                    <a:pt x="784" y="2659"/>
                    <a:pt x="787" y="2659"/>
                  </a:cubicBezTo>
                  <a:cubicBezTo>
                    <a:pt x="834" y="2659"/>
                    <a:pt x="823" y="2520"/>
                    <a:pt x="865" y="2520"/>
                  </a:cubicBezTo>
                  <a:cubicBezTo>
                    <a:pt x="881" y="2520"/>
                    <a:pt x="904" y="2540"/>
                    <a:pt x="941" y="2596"/>
                  </a:cubicBezTo>
                  <a:cubicBezTo>
                    <a:pt x="1013" y="2704"/>
                    <a:pt x="1096" y="2823"/>
                    <a:pt x="1168" y="2930"/>
                  </a:cubicBezTo>
                  <a:cubicBezTo>
                    <a:pt x="1227" y="3001"/>
                    <a:pt x="1287" y="3073"/>
                    <a:pt x="1370" y="3120"/>
                  </a:cubicBezTo>
                  <a:cubicBezTo>
                    <a:pt x="1430" y="3156"/>
                    <a:pt x="1489" y="3156"/>
                    <a:pt x="1549" y="3156"/>
                  </a:cubicBezTo>
                  <a:cubicBezTo>
                    <a:pt x="1584" y="3132"/>
                    <a:pt x="1608" y="3132"/>
                    <a:pt x="1644" y="3120"/>
                  </a:cubicBezTo>
                  <a:cubicBezTo>
                    <a:pt x="1692" y="3097"/>
                    <a:pt x="1751" y="3061"/>
                    <a:pt x="1787" y="3037"/>
                  </a:cubicBezTo>
                  <a:cubicBezTo>
                    <a:pt x="1834" y="3001"/>
                    <a:pt x="1894" y="2977"/>
                    <a:pt x="1942" y="2942"/>
                  </a:cubicBezTo>
                  <a:cubicBezTo>
                    <a:pt x="2025" y="2894"/>
                    <a:pt x="2108" y="2858"/>
                    <a:pt x="2180" y="2811"/>
                  </a:cubicBezTo>
                  <a:cubicBezTo>
                    <a:pt x="2239" y="2692"/>
                    <a:pt x="2584" y="2585"/>
                    <a:pt x="2180" y="2477"/>
                  </a:cubicBezTo>
                  <a:lnTo>
                    <a:pt x="1942" y="2477"/>
                  </a:lnTo>
                  <a:cubicBezTo>
                    <a:pt x="1870" y="2454"/>
                    <a:pt x="1787" y="2442"/>
                    <a:pt x="1715" y="2418"/>
                  </a:cubicBezTo>
                  <a:cubicBezTo>
                    <a:pt x="1656" y="2442"/>
                    <a:pt x="1632" y="2454"/>
                    <a:pt x="1584" y="2465"/>
                  </a:cubicBezTo>
                  <a:cubicBezTo>
                    <a:pt x="1572" y="2394"/>
                    <a:pt x="1632" y="2346"/>
                    <a:pt x="1644" y="2287"/>
                  </a:cubicBezTo>
                  <a:cubicBezTo>
                    <a:pt x="1656" y="2275"/>
                    <a:pt x="1656" y="2239"/>
                    <a:pt x="1668" y="2215"/>
                  </a:cubicBezTo>
                  <a:cubicBezTo>
                    <a:pt x="1692" y="1823"/>
                    <a:pt x="1430" y="1465"/>
                    <a:pt x="1632" y="1084"/>
                  </a:cubicBezTo>
                  <a:cubicBezTo>
                    <a:pt x="1692" y="1037"/>
                    <a:pt x="1703" y="989"/>
                    <a:pt x="1715" y="906"/>
                  </a:cubicBezTo>
                  <a:cubicBezTo>
                    <a:pt x="1692" y="799"/>
                    <a:pt x="1656" y="680"/>
                    <a:pt x="1644" y="572"/>
                  </a:cubicBezTo>
                  <a:cubicBezTo>
                    <a:pt x="1632" y="513"/>
                    <a:pt x="1608" y="477"/>
                    <a:pt x="1596" y="418"/>
                  </a:cubicBezTo>
                  <a:cubicBezTo>
                    <a:pt x="1584" y="358"/>
                    <a:pt x="1549" y="310"/>
                    <a:pt x="1513" y="263"/>
                  </a:cubicBezTo>
                  <a:cubicBezTo>
                    <a:pt x="1391" y="161"/>
                    <a:pt x="1261" y="129"/>
                    <a:pt x="1115" y="129"/>
                  </a:cubicBezTo>
                  <a:cubicBezTo>
                    <a:pt x="1089" y="129"/>
                    <a:pt x="1063" y="130"/>
                    <a:pt x="1037" y="132"/>
                  </a:cubicBezTo>
                  <a:cubicBezTo>
                    <a:pt x="1031" y="131"/>
                    <a:pt x="1025" y="131"/>
                    <a:pt x="1019" y="131"/>
                  </a:cubicBezTo>
                  <a:cubicBezTo>
                    <a:pt x="976" y="131"/>
                    <a:pt x="937" y="152"/>
                    <a:pt x="903" y="152"/>
                  </a:cubicBezTo>
                  <a:cubicBezTo>
                    <a:pt x="877" y="152"/>
                    <a:pt x="853" y="139"/>
                    <a:pt x="834" y="96"/>
                  </a:cubicBezTo>
                  <a:cubicBezTo>
                    <a:pt x="799" y="25"/>
                    <a:pt x="715" y="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32"/>
            <p:cNvSpPr/>
            <p:nvPr/>
          </p:nvSpPr>
          <p:spPr>
            <a:xfrm>
              <a:off x="5540550" y="3420450"/>
              <a:ext cx="199175" cy="29050"/>
            </a:xfrm>
            <a:custGeom>
              <a:avLst/>
              <a:gdLst/>
              <a:ahLst/>
              <a:cxnLst/>
              <a:rect l="l" t="t" r="r" b="b"/>
              <a:pathLst>
                <a:path w="7967" h="1162" extrusionOk="0">
                  <a:moveTo>
                    <a:pt x="4067" y="1"/>
                  </a:moveTo>
                  <a:cubicBezTo>
                    <a:pt x="3995" y="1"/>
                    <a:pt x="3925" y="48"/>
                    <a:pt x="3859" y="145"/>
                  </a:cubicBezTo>
                  <a:cubicBezTo>
                    <a:pt x="3775" y="268"/>
                    <a:pt x="3669" y="296"/>
                    <a:pt x="3559" y="296"/>
                  </a:cubicBezTo>
                  <a:cubicBezTo>
                    <a:pt x="3465" y="296"/>
                    <a:pt x="3368" y="276"/>
                    <a:pt x="3275" y="276"/>
                  </a:cubicBezTo>
                  <a:lnTo>
                    <a:pt x="3120" y="276"/>
                  </a:lnTo>
                  <a:cubicBezTo>
                    <a:pt x="3049" y="359"/>
                    <a:pt x="2980" y="398"/>
                    <a:pt x="2915" y="398"/>
                  </a:cubicBezTo>
                  <a:cubicBezTo>
                    <a:pt x="2850" y="398"/>
                    <a:pt x="2787" y="359"/>
                    <a:pt x="2727" y="288"/>
                  </a:cubicBezTo>
                  <a:lnTo>
                    <a:pt x="2573" y="288"/>
                  </a:lnTo>
                  <a:cubicBezTo>
                    <a:pt x="2519" y="357"/>
                    <a:pt x="2456" y="379"/>
                    <a:pt x="2389" y="379"/>
                  </a:cubicBezTo>
                  <a:cubicBezTo>
                    <a:pt x="2277" y="379"/>
                    <a:pt x="2153" y="318"/>
                    <a:pt x="2042" y="318"/>
                  </a:cubicBezTo>
                  <a:cubicBezTo>
                    <a:pt x="1969" y="318"/>
                    <a:pt x="1902" y="344"/>
                    <a:pt x="1846" y="431"/>
                  </a:cubicBezTo>
                  <a:cubicBezTo>
                    <a:pt x="1615" y="283"/>
                    <a:pt x="1391" y="227"/>
                    <a:pt x="1172" y="227"/>
                  </a:cubicBezTo>
                  <a:cubicBezTo>
                    <a:pt x="771" y="227"/>
                    <a:pt x="386" y="416"/>
                    <a:pt x="1" y="586"/>
                  </a:cubicBezTo>
                  <a:cubicBezTo>
                    <a:pt x="203" y="788"/>
                    <a:pt x="489" y="740"/>
                    <a:pt x="739" y="752"/>
                  </a:cubicBezTo>
                  <a:cubicBezTo>
                    <a:pt x="754" y="753"/>
                    <a:pt x="769" y="753"/>
                    <a:pt x="783" y="753"/>
                  </a:cubicBezTo>
                  <a:cubicBezTo>
                    <a:pt x="937" y="753"/>
                    <a:pt x="1096" y="724"/>
                    <a:pt x="1255" y="724"/>
                  </a:cubicBezTo>
                  <a:cubicBezTo>
                    <a:pt x="1390" y="724"/>
                    <a:pt x="1525" y="745"/>
                    <a:pt x="1656" y="824"/>
                  </a:cubicBezTo>
                  <a:cubicBezTo>
                    <a:pt x="2634" y="1049"/>
                    <a:pt x="3612" y="1161"/>
                    <a:pt x="4597" y="1161"/>
                  </a:cubicBezTo>
                  <a:cubicBezTo>
                    <a:pt x="4811" y="1161"/>
                    <a:pt x="5025" y="1156"/>
                    <a:pt x="5240" y="1145"/>
                  </a:cubicBezTo>
                  <a:cubicBezTo>
                    <a:pt x="5486" y="1060"/>
                    <a:pt x="5733" y="1048"/>
                    <a:pt x="5988" y="1048"/>
                  </a:cubicBezTo>
                  <a:cubicBezTo>
                    <a:pt x="6090" y="1048"/>
                    <a:pt x="6194" y="1050"/>
                    <a:pt x="6299" y="1050"/>
                  </a:cubicBezTo>
                  <a:cubicBezTo>
                    <a:pt x="6505" y="1055"/>
                    <a:pt x="6718" y="1072"/>
                    <a:pt x="6930" y="1072"/>
                  </a:cubicBezTo>
                  <a:cubicBezTo>
                    <a:pt x="7233" y="1072"/>
                    <a:pt x="7536" y="1037"/>
                    <a:pt x="7823" y="883"/>
                  </a:cubicBezTo>
                  <a:cubicBezTo>
                    <a:pt x="7966" y="562"/>
                    <a:pt x="7680" y="609"/>
                    <a:pt x="7514" y="526"/>
                  </a:cubicBezTo>
                  <a:cubicBezTo>
                    <a:pt x="7442" y="514"/>
                    <a:pt x="7347" y="514"/>
                    <a:pt x="7276" y="514"/>
                  </a:cubicBezTo>
                  <a:lnTo>
                    <a:pt x="5799" y="514"/>
                  </a:lnTo>
                  <a:cubicBezTo>
                    <a:pt x="5675" y="514"/>
                    <a:pt x="5544" y="528"/>
                    <a:pt x="5415" y="528"/>
                  </a:cubicBezTo>
                  <a:cubicBezTo>
                    <a:pt x="5273" y="528"/>
                    <a:pt x="5133" y="511"/>
                    <a:pt x="5002" y="443"/>
                  </a:cubicBezTo>
                  <a:cubicBezTo>
                    <a:pt x="4787" y="252"/>
                    <a:pt x="4466" y="347"/>
                    <a:pt x="4287" y="133"/>
                  </a:cubicBezTo>
                  <a:cubicBezTo>
                    <a:pt x="4211" y="45"/>
                    <a:pt x="4138" y="1"/>
                    <a:pt x="40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32"/>
            <p:cNvSpPr/>
            <p:nvPr/>
          </p:nvSpPr>
          <p:spPr>
            <a:xfrm>
              <a:off x="5837925" y="3320450"/>
              <a:ext cx="176300" cy="14825"/>
            </a:xfrm>
            <a:custGeom>
              <a:avLst/>
              <a:gdLst/>
              <a:ahLst/>
              <a:cxnLst/>
              <a:rect l="l" t="t" r="r" b="b"/>
              <a:pathLst>
                <a:path w="7052" h="593" extrusionOk="0">
                  <a:moveTo>
                    <a:pt x="6609" y="0"/>
                  </a:moveTo>
                  <a:cubicBezTo>
                    <a:pt x="6601" y="0"/>
                    <a:pt x="6593" y="1"/>
                    <a:pt x="6584" y="2"/>
                  </a:cubicBezTo>
                  <a:cubicBezTo>
                    <a:pt x="6238" y="66"/>
                    <a:pt x="5892" y="84"/>
                    <a:pt x="5545" y="84"/>
                  </a:cubicBezTo>
                  <a:cubicBezTo>
                    <a:pt x="5118" y="84"/>
                    <a:pt x="4690" y="56"/>
                    <a:pt x="4263" y="49"/>
                  </a:cubicBezTo>
                  <a:cubicBezTo>
                    <a:pt x="4055" y="49"/>
                    <a:pt x="3904" y="217"/>
                    <a:pt x="3678" y="217"/>
                  </a:cubicBezTo>
                  <a:cubicBezTo>
                    <a:pt x="3671" y="217"/>
                    <a:pt x="3663" y="216"/>
                    <a:pt x="3656" y="216"/>
                  </a:cubicBezTo>
                  <a:cubicBezTo>
                    <a:pt x="3436" y="197"/>
                    <a:pt x="3217" y="192"/>
                    <a:pt x="2999" y="192"/>
                  </a:cubicBezTo>
                  <a:cubicBezTo>
                    <a:pt x="2678" y="192"/>
                    <a:pt x="2357" y="204"/>
                    <a:pt x="2037" y="204"/>
                  </a:cubicBezTo>
                  <a:cubicBezTo>
                    <a:pt x="1748" y="204"/>
                    <a:pt x="1458" y="194"/>
                    <a:pt x="1167" y="156"/>
                  </a:cubicBezTo>
                  <a:cubicBezTo>
                    <a:pt x="1101" y="146"/>
                    <a:pt x="1033" y="141"/>
                    <a:pt x="964" y="141"/>
                  </a:cubicBezTo>
                  <a:cubicBezTo>
                    <a:pt x="650" y="141"/>
                    <a:pt x="313" y="236"/>
                    <a:pt x="0" y="275"/>
                  </a:cubicBezTo>
                  <a:cubicBezTo>
                    <a:pt x="1703" y="561"/>
                    <a:pt x="3429" y="561"/>
                    <a:pt x="5144" y="561"/>
                  </a:cubicBezTo>
                  <a:cubicBezTo>
                    <a:pt x="5239" y="537"/>
                    <a:pt x="5310" y="514"/>
                    <a:pt x="5418" y="478"/>
                  </a:cubicBezTo>
                  <a:cubicBezTo>
                    <a:pt x="5483" y="452"/>
                    <a:pt x="5549" y="441"/>
                    <a:pt x="5615" y="441"/>
                  </a:cubicBezTo>
                  <a:cubicBezTo>
                    <a:pt x="5728" y="441"/>
                    <a:pt x="5840" y="472"/>
                    <a:pt x="5953" y="502"/>
                  </a:cubicBezTo>
                  <a:cubicBezTo>
                    <a:pt x="6156" y="514"/>
                    <a:pt x="6346" y="561"/>
                    <a:pt x="6561" y="585"/>
                  </a:cubicBezTo>
                  <a:cubicBezTo>
                    <a:pt x="6587" y="590"/>
                    <a:pt x="6612" y="593"/>
                    <a:pt x="6636" y="593"/>
                  </a:cubicBezTo>
                  <a:cubicBezTo>
                    <a:pt x="6827" y="593"/>
                    <a:pt x="6939" y="433"/>
                    <a:pt x="7013" y="264"/>
                  </a:cubicBezTo>
                  <a:cubicBezTo>
                    <a:pt x="7052" y="148"/>
                    <a:pt x="7043" y="72"/>
                    <a:pt x="6945" y="72"/>
                  </a:cubicBezTo>
                  <a:cubicBezTo>
                    <a:pt x="6921" y="72"/>
                    <a:pt x="6893" y="76"/>
                    <a:pt x="6858" y="85"/>
                  </a:cubicBezTo>
                  <a:cubicBezTo>
                    <a:pt x="6771" y="52"/>
                    <a:pt x="6695" y="0"/>
                    <a:pt x="6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32"/>
            <p:cNvSpPr/>
            <p:nvPr/>
          </p:nvSpPr>
          <p:spPr>
            <a:xfrm>
              <a:off x="5830475" y="3372575"/>
              <a:ext cx="184575" cy="13550"/>
            </a:xfrm>
            <a:custGeom>
              <a:avLst/>
              <a:gdLst/>
              <a:ahLst/>
              <a:cxnLst/>
              <a:rect l="l" t="t" r="r" b="b"/>
              <a:pathLst>
                <a:path w="7383" h="542" extrusionOk="0">
                  <a:moveTo>
                    <a:pt x="7323" y="0"/>
                  </a:moveTo>
                  <a:lnTo>
                    <a:pt x="7323" y="0"/>
                  </a:lnTo>
                  <a:cubicBezTo>
                    <a:pt x="7037" y="24"/>
                    <a:pt x="6740" y="24"/>
                    <a:pt x="6454" y="36"/>
                  </a:cubicBezTo>
                  <a:cubicBezTo>
                    <a:pt x="6406" y="48"/>
                    <a:pt x="6394" y="84"/>
                    <a:pt x="6406" y="119"/>
                  </a:cubicBezTo>
                  <a:lnTo>
                    <a:pt x="6370" y="167"/>
                  </a:lnTo>
                  <a:lnTo>
                    <a:pt x="6335" y="119"/>
                  </a:lnTo>
                  <a:cubicBezTo>
                    <a:pt x="6216" y="142"/>
                    <a:pt x="6091" y="170"/>
                    <a:pt x="5970" y="170"/>
                  </a:cubicBezTo>
                  <a:cubicBezTo>
                    <a:pt x="5837" y="170"/>
                    <a:pt x="5709" y="136"/>
                    <a:pt x="5597" y="24"/>
                  </a:cubicBezTo>
                  <a:cubicBezTo>
                    <a:pt x="4954" y="48"/>
                    <a:pt x="4323" y="84"/>
                    <a:pt x="3692" y="119"/>
                  </a:cubicBezTo>
                  <a:cubicBezTo>
                    <a:pt x="2703" y="203"/>
                    <a:pt x="1703" y="179"/>
                    <a:pt x="727" y="203"/>
                  </a:cubicBezTo>
                  <a:cubicBezTo>
                    <a:pt x="682" y="234"/>
                    <a:pt x="629" y="244"/>
                    <a:pt x="573" y="244"/>
                  </a:cubicBezTo>
                  <a:cubicBezTo>
                    <a:pt x="470" y="244"/>
                    <a:pt x="355" y="210"/>
                    <a:pt x="255" y="210"/>
                  </a:cubicBezTo>
                  <a:cubicBezTo>
                    <a:pt x="136" y="210"/>
                    <a:pt x="37" y="258"/>
                    <a:pt x="1" y="465"/>
                  </a:cubicBezTo>
                  <a:cubicBezTo>
                    <a:pt x="191" y="518"/>
                    <a:pt x="388" y="542"/>
                    <a:pt x="584" y="542"/>
                  </a:cubicBezTo>
                  <a:cubicBezTo>
                    <a:pt x="780" y="542"/>
                    <a:pt x="977" y="518"/>
                    <a:pt x="1167" y="476"/>
                  </a:cubicBezTo>
                  <a:lnTo>
                    <a:pt x="1275" y="476"/>
                  </a:lnTo>
                  <a:cubicBezTo>
                    <a:pt x="1346" y="512"/>
                    <a:pt x="1429" y="524"/>
                    <a:pt x="1513" y="524"/>
                  </a:cubicBezTo>
                  <a:cubicBezTo>
                    <a:pt x="1585" y="520"/>
                    <a:pt x="1658" y="519"/>
                    <a:pt x="1730" y="519"/>
                  </a:cubicBezTo>
                  <a:cubicBezTo>
                    <a:pt x="1912" y="519"/>
                    <a:pt x="2094" y="528"/>
                    <a:pt x="2275" y="528"/>
                  </a:cubicBezTo>
                  <a:cubicBezTo>
                    <a:pt x="2468" y="528"/>
                    <a:pt x="2662" y="518"/>
                    <a:pt x="2858" y="476"/>
                  </a:cubicBezTo>
                  <a:lnTo>
                    <a:pt x="3013" y="476"/>
                  </a:lnTo>
                  <a:cubicBezTo>
                    <a:pt x="3037" y="494"/>
                    <a:pt x="3061" y="503"/>
                    <a:pt x="3084" y="503"/>
                  </a:cubicBezTo>
                  <a:cubicBezTo>
                    <a:pt x="3108" y="503"/>
                    <a:pt x="3132" y="494"/>
                    <a:pt x="3156" y="476"/>
                  </a:cubicBezTo>
                  <a:lnTo>
                    <a:pt x="3311" y="476"/>
                  </a:lnTo>
                  <a:cubicBezTo>
                    <a:pt x="3438" y="510"/>
                    <a:pt x="3566" y="525"/>
                    <a:pt x="3695" y="525"/>
                  </a:cubicBezTo>
                  <a:cubicBezTo>
                    <a:pt x="3796" y="525"/>
                    <a:pt x="3897" y="516"/>
                    <a:pt x="4001" y="500"/>
                  </a:cubicBezTo>
                  <a:cubicBezTo>
                    <a:pt x="4061" y="476"/>
                    <a:pt x="4108" y="476"/>
                    <a:pt x="4168" y="476"/>
                  </a:cubicBezTo>
                  <a:cubicBezTo>
                    <a:pt x="4209" y="500"/>
                    <a:pt x="4254" y="512"/>
                    <a:pt x="4299" y="512"/>
                  </a:cubicBezTo>
                  <a:cubicBezTo>
                    <a:pt x="4343" y="512"/>
                    <a:pt x="4388" y="500"/>
                    <a:pt x="4430" y="476"/>
                  </a:cubicBezTo>
                  <a:lnTo>
                    <a:pt x="4739" y="476"/>
                  </a:lnTo>
                  <a:cubicBezTo>
                    <a:pt x="4739" y="476"/>
                    <a:pt x="4763" y="500"/>
                    <a:pt x="4799" y="500"/>
                  </a:cubicBezTo>
                  <a:cubicBezTo>
                    <a:pt x="4846" y="500"/>
                    <a:pt x="4882" y="476"/>
                    <a:pt x="4906" y="441"/>
                  </a:cubicBezTo>
                  <a:cubicBezTo>
                    <a:pt x="4906" y="393"/>
                    <a:pt x="4906" y="346"/>
                    <a:pt x="4882" y="322"/>
                  </a:cubicBezTo>
                  <a:cubicBezTo>
                    <a:pt x="4823" y="226"/>
                    <a:pt x="4716" y="262"/>
                    <a:pt x="4644" y="215"/>
                  </a:cubicBezTo>
                  <a:lnTo>
                    <a:pt x="4644" y="215"/>
                  </a:lnTo>
                  <a:cubicBezTo>
                    <a:pt x="4716" y="226"/>
                    <a:pt x="4799" y="226"/>
                    <a:pt x="4882" y="262"/>
                  </a:cubicBezTo>
                  <a:cubicBezTo>
                    <a:pt x="4977" y="298"/>
                    <a:pt x="5037" y="393"/>
                    <a:pt x="5132" y="465"/>
                  </a:cubicBezTo>
                  <a:cubicBezTo>
                    <a:pt x="5160" y="481"/>
                    <a:pt x="5182" y="490"/>
                    <a:pt x="5206" y="490"/>
                  </a:cubicBezTo>
                  <a:cubicBezTo>
                    <a:pt x="5233" y="490"/>
                    <a:pt x="5261" y="478"/>
                    <a:pt x="5299" y="453"/>
                  </a:cubicBezTo>
                  <a:cubicBezTo>
                    <a:pt x="5966" y="453"/>
                    <a:pt x="6632" y="441"/>
                    <a:pt x="7299" y="441"/>
                  </a:cubicBezTo>
                  <a:cubicBezTo>
                    <a:pt x="7359" y="405"/>
                    <a:pt x="7383" y="357"/>
                    <a:pt x="7359" y="298"/>
                  </a:cubicBezTo>
                  <a:cubicBezTo>
                    <a:pt x="7263" y="215"/>
                    <a:pt x="7383" y="95"/>
                    <a:pt x="73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32"/>
            <p:cNvSpPr/>
            <p:nvPr/>
          </p:nvSpPr>
          <p:spPr>
            <a:xfrm>
              <a:off x="6204625" y="3293875"/>
              <a:ext cx="89025" cy="29600"/>
            </a:xfrm>
            <a:custGeom>
              <a:avLst/>
              <a:gdLst/>
              <a:ahLst/>
              <a:cxnLst/>
              <a:rect l="l" t="t" r="r" b="b"/>
              <a:pathLst>
                <a:path w="3561" h="1184" extrusionOk="0">
                  <a:moveTo>
                    <a:pt x="525" y="1"/>
                  </a:moveTo>
                  <a:cubicBezTo>
                    <a:pt x="405" y="1"/>
                    <a:pt x="285" y="36"/>
                    <a:pt x="167" y="100"/>
                  </a:cubicBezTo>
                  <a:cubicBezTo>
                    <a:pt x="1" y="291"/>
                    <a:pt x="179" y="350"/>
                    <a:pt x="298" y="446"/>
                  </a:cubicBezTo>
                  <a:cubicBezTo>
                    <a:pt x="632" y="541"/>
                    <a:pt x="965" y="541"/>
                    <a:pt x="1322" y="707"/>
                  </a:cubicBezTo>
                  <a:cubicBezTo>
                    <a:pt x="1072" y="719"/>
                    <a:pt x="870" y="707"/>
                    <a:pt x="691" y="838"/>
                  </a:cubicBezTo>
                  <a:cubicBezTo>
                    <a:pt x="644" y="898"/>
                    <a:pt x="644" y="969"/>
                    <a:pt x="703" y="1005"/>
                  </a:cubicBezTo>
                  <a:cubicBezTo>
                    <a:pt x="787" y="1017"/>
                    <a:pt x="882" y="1017"/>
                    <a:pt x="965" y="1041"/>
                  </a:cubicBezTo>
                  <a:cubicBezTo>
                    <a:pt x="1132" y="1060"/>
                    <a:pt x="1267" y="1178"/>
                    <a:pt x="1429" y="1178"/>
                  </a:cubicBezTo>
                  <a:cubicBezTo>
                    <a:pt x="1464" y="1178"/>
                    <a:pt x="1499" y="1172"/>
                    <a:pt x="1537" y="1160"/>
                  </a:cubicBezTo>
                  <a:cubicBezTo>
                    <a:pt x="1581" y="1141"/>
                    <a:pt x="1633" y="1128"/>
                    <a:pt x="1685" y="1128"/>
                  </a:cubicBezTo>
                  <a:cubicBezTo>
                    <a:pt x="1731" y="1128"/>
                    <a:pt x="1778" y="1138"/>
                    <a:pt x="1822" y="1160"/>
                  </a:cubicBezTo>
                  <a:cubicBezTo>
                    <a:pt x="1822" y="1160"/>
                    <a:pt x="1834" y="1172"/>
                    <a:pt x="1858" y="1184"/>
                  </a:cubicBezTo>
                  <a:cubicBezTo>
                    <a:pt x="1894" y="1184"/>
                    <a:pt x="1918" y="1172"/>
                    <a:pt x="1953" y="1124"/>
                  </a:cubicBezTo>
                  <a:cubicBezTo>
                    <a:pt x="2041" y="1091"/>
                    <a:pt x="2128" y="1078"/>
                    <a:pt x="2214" y="1078"/>
                  </a:cubicBezTo>
                  <a:cubicBezTo>
                    <a:pt x="2371" y="1078"/>
                    <a:pt x="2525" y="1121"/>
                    <a:pt x="2680" y="1160"/>
                  </a:cubicBezTo>
                  <a:cubicBezTo>
                    <a:pt x="2870" y="1160"/>
                    <a:pt x="3049" y="1148"/>
                    <a:pt x="3251" y="1148"/>
                  </a:cubicBezTo>
                  <a:cubicBezTo>
                    <a:pt x="3394" y="1148"/>
                    <a:pt x="3561" y="1148"/>
                    <a:pt x="3561" y="946"/>
                  </a:cubicBezTo>
                  <a:cubicBezTo>
                    <a:pt x="3561" y="791"/>
                    <a:pt x="3513" y="612"/>
                    <a:pt x="3323" y="565"/>
                  </a:cubicBezTo>
                  <a:cubicBezTo>
                    <a:pt x="3096" y="505"/>
                    <a:pt x="2858" y="493"/>
                    <a:pt x="2620" y="457"/>
                  </a:cubicBezTo>
                  <a:cubicBezTo>
                    <a:pt x="2061" y="386"/>
                    <a:pt x="1501" y="326"/>
                    <a:pt x="953" y="172"/>
                  </a:cubicBezTo>
                  <a:cubicBezTo>
                    <a:pt x="816" y="54"/>
                    <a:pt x="671"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32"/>
            <p:cNvSpPr/>
            <p:nvPr/>
          </p:nvSpPr>
          <p:spPr>
            <a:xfrm>
              <a:off x="5466450" y="3293100"/>
              <a:ext cx="53000" cy="75775"/>
            </a:xfrm>
            <a:custGeom>
              <a:avLst/>
              <a:gdLst/>
              <a:ahLst/>
              <a:cxnLst/>
              <a:rect l="l" t="t" r="r" b="b"/>
              <a:pathLst>
                <a:path w="2120" h="3031" extrusionOk="0">
                  <a:moveTo>
                    <a:pt x="1917" y="0"/>
                  </a:moveTo>
                  <a:cubicBezTo>
                    <a:pt x="1643" y="107"/>
                    <a:pt x="1286" y="0"/>
                    <a:pt x="1060" y="286"/>
                  </a:cubicBezTo>
                  <a:cubicBezTo>
                    <a:pt x="488" y="893"/>
                    <a:pt x="429" y="1739"/>
                    <a:pt x="72" y="2441"/>
                  </a:cubicBezTo>
                  <a:cubicBezTo>
                    <a:pt x="36" y="2572"/>
                    <a:pt x="0" y="2703"/>
                    <a:pt x="36" y="2858"/>
                  </a:cubicBezTo>
                  <a:cubicBezTo>
                    <a:pt x="116" y="2981"/>
                    <a:pt x="202" y="3031"/>
                    <a:pt x="294" y="3031"/>
                  </a:cubicBezTo>
                  <a:cubicBezTo>
                    <a:pt x="381" y="3031"/>
                    <a:pt x="474" y="2986"/>
                    <a:pt x="572" y="2917"/>
                  </a:cubicBezTo>
                  <a:cubicBezTo>
                    <a:pt x="822" y="2703"/>
                    <a:pt x="655" y="2227"/>
                    <a:pt x="1072" y="2108"/>
                  </a:cubicBezTo>
                  <a:cubicBezTo>
                    <a:pt x="1167" y="2024"/>
                    <a:pt x="1108" y="1858"/>
                    <a:pt x="1227" y="1786"/>
                  </a:cubicBezTo>
                  <a:cubicBezTo>
                    <a:pt x="1310" y="1727"/>
                    <a:pt x="1405" y="1679"/>
                    <a:pt x="1489" y="1620"/>
                  </a:cubicBezTo>
                  <a:cubicBezTo>
                    <a:pt x="1703" y="1405"/>
                    <a:pt x="1417" y="1108"/>
                    <a:pt x="1655" y="917"/>
                  </a:cubicBezTo>
                  <a:cubicBezTo>
                    <a:pt x="1703" y="834"/>
                    <a:pt x="1762" y="738"/>
                    <a:pt x="1798" y="655"/>
                  </a:cubicBezTo>
                  <a:cubicBezTo>
                    <a:pt x="1834" y="584"/>
                    <a:pt x="1881" y="536"/>
                    <a:pt x="1917" y="488"/>
                  </a:cubicBezTo>
                  <a:cubicBezTo>
                    <a:pt x="2012" y="381"/>
                    <a:pt x="2072" y="286"/>
                    <a:pt x="2120" y="167"/>
                  </a:cubicBezTo>
                  <a:cubicBezTo>
                    <a:pt x="2096" y="60"/>
                    <a:pt x="2024" y="12"/>
                    <a:pt x="1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32"/>
            <p:cNvSpPr/>
            <p:nvPr/>
          </p:nvSpPr>
          <p:spPr>
            <a:xfrm>
              <a:off x="5486675" y="3387325"/>
              <a:ext cx="78325" cy="25500"/>
            </a:xfrm>
            <a:custGeom>
              <a:avLst/>
              <a:gdLst/>
              <a:ahLst/>
              <a:cxnLst/>
              <a:rect l="l" t="t" r="r" b="b"/>
              <a:pathLst>
                <a:path w="3133" h="1020" extrusionOk="0">
                  <a:moveTo>
                    <a:pt x="2210" y="1"/>
                  </a:moveTo>
                  <a:cubicBezTo>
                    <a:pt x="2181" y="1"/>
                    <a:pt x="2150" y="2"/>
                    <a:pt x="2120" y="6"/>
                  </a:cubicBezTo>
                  <a:cubicBezTo>
                    <a:pt x="2102" y="141"/>
                    <a:pt x="2146" y="201"/>
                    <a:pt x="2236" y="201"/>
                  </a:cubicBezTo>
                  <a:cubicBezTo>
                    <a:pt x="2265" y="201"/>
                    <a:pt x="2298" y="196"/>
                    <a:pt x="2335" y="184"/>
                  </a:cubicBezTo>
                  <a:lnTo>
                    <a:pt x="2335" y="184"/>
                  </a:lnTo>
                  <a:cubicBezTo>
                    <a:pt x="2286" y="215"/>
                    <a:pt x="2239" y="226"/>
                    <a:pt x="2192" y="226"/>
                  </a:cubicBezTo>
                  <a:cubicBezTo>
                    <a:pt x="2079" y="226"/>
                    <a:pt x="1972" y="160"/>
                    <a:pt x="1870" y="160"/>
                  </a:cubicBezTo>
                  <a:cubicBezTo>
                    <a:pt x="1802" y="158"/>
                    <a:pt x="1734" y="157"/>
                    <a:pt x="1665" y="157"/>
                  </a:cubicBezTo>
                  <a:cubicBezTo>
                    <a:pt x="1477" y="157"/>
                    <a:pt x="1287" y="164"/>
                    <a:pt x="1099" y="164"/>
                  </a:cubicBezTo>
                  <a:cubicBezTo>
                    <a:pt x="1030" y="164"/>
                    <a:pt x="962" y="163"/>
                    <a:pt x="894" y="160"/>
                  </a:cubicBezTo>
                  <a:cubicBezTo>
                    <a:pt x="739" y="160"/>
                    <a:pt x="596" y="160"/>
                    <a:pt x="441" y="172"/>
                  </a:cubicBezTo>
                  <a:cubicBezTo>
                    <a:pt x="191" y="208"/>
                    <a:pt x="72" y="387"/>
                    <a:pt x="1" y="601"/>
                  </a:cubicBezTo>
                  <a:lnTo>
                    <a:pt x="1" y="696"/>
                  </a:lnTo>
                  <a:cubicBezTo>
                    <a:pt x="60" y="922"/>
                    <a:pt x="215" y="982"/>
                    <a:pt x="430" y="1006"/>
                  </a:cubicBezTo>
                  <a:cubicBezTo>
                    <a:pt x="497" y="1016"/>
                    <a:pt x="563" y="1020"/>
                    <a:pt x="629" y="1020"/>
                  </a:cubicBezTo>
                  <a:cubicBezTo>
                    <a:pt x="938" y="1020"/>
                    <a:pt x="1236" y="929"/>
                    <a:pt x="1544" y="929"/>
                  </a:cubicBezTo>
                  <a:cubicBezTo>
                    <a:pt x="1636" y="929"/>
                    <a:pt x="1728" y="937"/>
                    <a:pt x="1823" y="958"/>
                  </a:cubicBezTo>
                  <a:cubicBezTo>
                    <a:pt x="2049" y="958"/>
                    <a:pt x="2251" y="922"/>
                    <a:pt x="2477" y="887"/>
                  </a:cubicBezTo>
                  <a:cubicBezTo>
                    <a:pt x="2716" y="839"/>
                    <a:pt x="3013" y="899"/>
                    <a:pt x="3132" y="577"/>
                  </a:cubicBezTo>
                  <a:cubicBezTo>
                    <a:pt x="3132" y="303"/>
                    <a:pt x="3120" y="89"/>
                    <a:pt x="2727" y="65"/>
                  </a:cubicBezTo>
                  <a:cubicBezTo>
                    <a:pt x="2564" y="55"/>
                    <a:pt x="2391" y="1"/>
                    <a:pt x="2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32"/>
            <p:cNvSpPr/>
            <p:nvPr/>
          </p:nvSpPr>
          <p:spPr>
            <a:xfrm>
              <a:off x="5997750" y="3414500"/>
              <a:ext cx="100950" cy="12575"/>
            </a:xfrm>
            <a:custGeom>
              <a:avLst/>
              <a:gdLst/>
              <a:ahLst/>
              <a:cxnLst/>
              <a:rect l="l" t="t" r="r" b="b"/>
              <a:pathLst>
                <a:path w="4038" h="503" extrusionOk="0">
                  <a:moveTo>
                    <a:pt x="862" y="0"/>
                  </a:moveTo>
                  <a:cubicBezTo>
                    <a:pt x="787" y="0"/>
                    <a:pt x="712" y="19"/>
                    <a:pt x="644" y="50"/>
                  </a:cubicBezTo>
                  <a:cubicBezTo>
                    <a:pt x="596" y="73"/>
                    <a:pt x="537" y="73"/>
                    <a:pt x="489" y="85"/>
                  </a:cubicBezTo>
                  <a:cubicBezTo>
                    <a:pt x="418" y="145"/>
                    <a:pt x="346" y="169"/>
                    <a:pt x="275" y="204"/>
                  </a:cubicBezTo>
                  <a:cubicBezTo>
                    <a:pt x="168" y="276"/>
                    <a:pt x="1" y="312"/>
                    <a:pt x="60" y="502"/>
                  </a:cubicBezTo>
                  <a:lnTo>
                    <a:pt x="3787" y="502"/>
                  </a:lnTo>
                  <a:cubicBezTo>
                    <a:pt x="3870" y="431"/>
                    <a:pt x="3990" y="371"/>
                    <a:pt x="4037" y="252"/>
                  </a:cubicBezTo>
                  <a:cubicBezTo>
                    <a:pt x="4025" y="193"/>
                    <a:pt x="3990" y="145"/>
                    <a:pt x="3942" y="97"/>
                  </a:cubicBezTo>
                  <a:cubicBezTo>
                    <a:pt x="3927" y="68"/>
                    <a:pt x="3904" y="53"/>
                    <a:pt x="3875" y="53"/>
                  </a:cubicBezTo>
                  <a:cubicBezTo>
                    <a:pt x="3856" y="53"/>
                    <a:pt x="3834" y="59"/>
                    <a:pt x="3811" y="73"/>
                  </a:cubicBezTo>
                  <a:cubicBezTo>
                    <a:pt x="3751" y="85"/>
                    <a:pt x="3704" y="85"/>
                    <a:pt x="3668" y="97"/>
                  </a:cubicBezTo>
                  <a:cubicBezTo>
                    <a:pt x="3668" y="109"/>
                    <a:pt x="3644" y="133"/>
                    <a:pt x="3620" y="145"/>
                  </a:cubicBezTo>
                  <a:cubicBezTo>
                    <a:pt x="3573" y="145"/>
                    <a:pt x="3525" y="133"/>
                    <a:pt x="3501" y="97"/>
                  </a:cubicBezTo>
                  <a:cubicBezTo>
                    <a:pt x="3484" y="103"/>
                    <a:pt x="3469" y="106"/>
                    <a:pt x="3454" y="106"/>
                  </a:cubicBezTo>
                  <a:cubicBezTo>
                    <a:pt x="3439" y="106"/>
                    <a:pt x="3424" y="103"/>
                    <a:pt x="3406" y="97"/>
                  </a:cubicBezTo>
                  <a:cubicBezTo>
                    <a:pt x="3326" y="146"/>
                    <a:pt x="3244" y="173"/>
                    <a:pt x="3161" y="173"/>
                  </a:cubicBezTo>
                  <a:cubicBezTo>
                    <a:pt x="3083" y="173"/>
                    <a:pt x="3005" y="149"/>
                    <a:pt x="2930" y="97"/>
                  </a:cubicBezTo>
                  <a:cubicBezTo>
                    <a:pt x="2886" y="40"/>
                    <a:pt x="2838" y="14"/>
                    <a:pt x="2789" y="14"/>
                  </a:cubicBezTo>
                  <a:cubicBezTo>
                    <a:pt x="2745" y="14"/>
                    <a:pt x="2701" y="34"/>
                    <a:pt x="2656" y="73"/>
                  </a:cubicBezTo>
                  <a:lnTo>
                    <a:pt x="2358" y="73"/>
                  </a:lnTo>
                  <a:cubicBezTo>
                    <a:pt x="2330" y="46"/>
                    <a:pt x="2303" y="34"/>
                    <a:pt x="2275" y="34"/>
                  </a:cubicBezTo>
                  <a:cubicBezTo>
                    <a:pt x="2255" y="34"/>
                    <a:pt x="2235" y="40"/>
                    <a:pt x="2216" y="50"/>
                  </a:cubicBezTo>
                  <a:cubicBezTo>
                    <a:pt x="2156" y="50"/>
                    <a:pt x="2120" y="38"/>
                    <a:pt x="2061" y="38"/>
                  </a:cubicBezTo>
                  <a:cubicBezTo>
                    <a:pt x="1959" y="17"/>
                    <a:pt x="1858" y="9"/>
                    <a:pt x="1757" y="9"/>
                  </a:cubicBezTo>
                  <a:cubicBezTo>
                    <a:pt x="1572" y="9"/>
                    <a:pt x="1388" y="34"/>
                    <a:pt x="1203" y="50"/>
                  </a:cubicBezTo>
                  <a:lnTo>
                    <a:pt x="1061" y="50"/>
                  </a:lnTo>
                  <a:cubicBezTo>
                    <a:pt x="998" y="16"/>
                    <a:pt x="930" y="0"/>
                    <a:pt x="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32"/>
            <p:cNvSpPr/>
            <p:nvPr/>
          </p:nvSpPr>
          <p:spPr>
            <a:xfrm>
              <a:off x="5742675" y="3375575"/>
              <a:ext cx="105975" cy="12500"/>
            </a:xfrm>
            <a:custGeom>
              <a:avLst/>
              <a:gdLst/>
              <a:ahLst/>
              <a:cxnLst/>
              <a:rect l="l" t="t" r="r" b="b"/>
              <a:pathLst>
                <a:path w="4239" h="500" extrusionOk="0">
                  <a:moveTo>
                    <a:pt x="3726" y="1"/>
                  </a:moveTo>
                  <a:cubicBezTo>
                    <a:pt x="3568" y="1"/>
                    <a:pt x="3411" y="18"/>
                    <a:pt x="3251" y="35"/>
                  </a:cubicBezTo>
                  <a:cubicBezTo>
                    <a:pt x="2703" y="106"/>
                    <a:pt x="2155" y="106"/>
                    <a:pt x="1608" y="118"/>
                  </a:cubicBezTo>
                  <a:cubicBezTo>
                    <a:pt x="1573" y="120"/>
                    <a:pt x="1537" y="121"/>
                    <a:pt x="1502" y="121"/>
                  </a:cubicBezTo>
                  <a:cubicBezTo>
                    <a:pt x="1172" y="121"/>
                    <a:pt x="835" y="56"/>
                    <a:pt x="483" y="56"/>
                  </a:cubicBezTo>
                  <a:cubicBezTo>
                    <a:pt x="326" y="56"/>
                    <a:pt x="165" y="69"/>
                    <a:pt x="0" y="106"/>
                  </a:cubicBezTo>
                  <a:cubicBezTo>
                    <a:pt x="203" y="273"/>
                    <a:pt x="357" y="333"/>
                    <a:pt x="512" y="356"/>
                  </a:cubicBezTo>
                  <a:cubicBezTo>
                    <a:pt x="655" y="452"/>
                    <a:pt x="834" y="356"/>
                    <a:pt x="953" y="476"/>
                  </a:cubicBezTo>
                  <a:lnTo>
                    <a:pt x="1084" y="476"/>
                  </a:lnTo>
                  <a:cubicBezTo>
                    <a:pt x="1084" y="464"/>
                    <a:pt x="1096" y="452"/>
                    <a:pt x="1131" y="440"/>
                  </a:cubicBezTo>
                  <a:cubicBezTo>
                    <a:pt x="1155" y="440"/>
                    <a:pt x="1191" y="440"/>
                    <a:pt x="1215" y="476"/>
                  </a:cubicBezTo>
                  <a:lnTo>
                    <a:pt x="1631" y="476"/>
                  </a:lnTo>
                  <a:cubicBezTo>
                    <a:pt x="1631" y="464"/>
                    <a:pt x="1643" y="464"/>
                    <a:pt x="1679" y="452"/>
                  </a:cubicBezTo>
                  <a:cubicBezTo>
                    <a:pt x="1727" y="452"/>
                    <a:pt x="1751" y="452"/>
                    <a:pt x="1786" y="499"/>
                  </a:cubicBezTo>
                  <a:cubicBezTo>
                    <a:pt x="1903" y="487"/>
                    <a:pt x="2021" y="483"/>
                    <a:pt x="2140" y="483"/>
                  </a:cubicBezTo>
                  <a:cubicBezTo>
                    <a:pt x="2306" y="483"/>
                    <a:pt x="2474" y="490"/>
                    <a:pt x="2642" y="490"/>
                  </a:cubicBezTo>
                  <a:cubicBezTo>
                    <a:pt x="2929" y="490"/>
                    <a:pt x="3215" y="470"/>
                    <a:pt x="3489" y="356"/>
                  </a:cubicBezTo>
                  <a:cubicBezTo>
                    <a:pt x="3567" y="211"/>
                    <a:pt x="3695" y="197"/>
                    <a:pt x="3828" y="197"/>
                  </a:cubicBezTo>
                  <a:cubicBezTo>
                    <a:pt x="3861" y="197"/>
                    <a:pt x="3894" y="198"/>
                    <a:pt x="3927" y="198"/>
                  </a:cubicBezTo>
                  <a:cubicBezTo>
                    <a:pt x="4045" y="198"/>
                    <a:pt x="4160" y="187"/>
                    <a:pt x="4239" y="83"/>
                  </a:cubicBezTo>
                  <a:cubicBezTo>
                    <a:pt x="4066" y="21"/>
                    <a:pt x="3896" y="1"/>
                    <a:pt x="37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32"/>
            <p:cNvSpPr/>
            <p:nvPr/>
          </p:nvSpPr>
          <p:spPr>
            <a:xfrm>
              <a:off x="5937925" y="3332650"/>
              <a:ext cx="131000" cy="19200"/>
            </a:xfrm>
            <a:custGeom>
              <a:avLst/>
              <a:gdLst/>
              <a:ahLst/>
              <a:cxnLst/>
              <a:rect l="l" t="t" r="r" b="b"/>
              <a:pathLst>
                <a:path w="5240" h="768" extrusionOk="0">
                  <a:moveTo>
                    <a:pt x="3372" y="0"/>
                  </a:moveTo>
                  <a:cubicBezTo>
                    <a:pt x="3196" y="0"/>
                    <a:pt x="3027" y="53"/>
                    <a:pt x="2870" y="204"/>
                  </a:cubicBezTo>
                  <a:cubicBezTo>
                    <a:pt x="2930" y="347"/>
                    <a:pt x="2942" y="466"/>
                    <a:pt x="2715" y="466"/>
                  </a:cubicBezTo>
                  <a:cubicBezTo>
                    <a:pt x="2263" y="466"/>
                    <a:pt x="1805" y="461"/>
                    <a:pt x="1349" y="461"/>
                  </a:cubicBezTo>
                  <a:cubicBezTo>
                    <a:pt x="1121" y="461"/>
                    <a:pt x="894" y="462"/>
                    <a:pt x="668" y="466"/>
                  </a:cubicBezTo>
                  <a:cubicBezTo>
                    <a:pt x="636" y="469"/>
                    <a:pt x="604" y="470"/>
                    <a:pt x="572" y="470"/>
                  </a:cubicBezTo>
                  <a:cubicBezTo>
                    <a:pt x="506" y="470"/>
                    <a:pt x="440" y="466"/>
                    <a:pt x="376" y="466"/>
                  </a:cubicBezTo>
                  <a:cubicBezTo>
                    <a:pt x="237" y="466"/>
                    <a:pt x="107" y="487"/>
                    <a:pt x="1" y="621"/>
                  </a:cubicBezTo>
                  <a:cubicBezTo>
                    <a:pt x="135" y="739"/>
                    <a:pt x="282" y="768"/>
                    <a:pt x="431" y="768"/>
                  </a:cubicBezTo>
                  <a:cubicBezTo>
                    <a:pt x="568" y="768"/>
                    <a:pt x="708" y="743"/>
                    <a:pt x="842" y="743"/>
                  </a:cubicBezTo>
                  <a:cubicBezTo>
                    <a:pt x="884" y="743"/>
                    <a:pt x="925" y="746"/>
                    <a:pt x="965" y="752"/>
                  </a:cubicBezTo>
                  <a:lnTo>
                    <a:pt x="2049" y="752"/>
                  </a:lnTo>
                  <a:cubicBezTo>
                    <a:pt x="2221" y="746"/>
                    <a:pt x="2394" y="746"/>
                    <a:pt x="2567" y="746"/>
                  </a:cubicBezTo>
                  <a:cubicBezTo>
                    <a:pt x="2739" y="746"/>
                    <a:pt x="2912" y="746"/>
                    <a:pt x="3085" y="740"/>
                  </a:cubicBezTo>
                  <a:cubicBezTo>
                    <a:pt x="3181" y="713"/>
                    <a:pt x="3276" y="703"/>
                    <a:pt x="3371" y="703"/>
                  </a:cubicBezTo>
                  <a:cubicBezTo>
                    <a:pt x="3604" y="703"/>
                    <a:pt x="3836" y="761"/>
                    <a:pt x="4075" y="761"/>
                  </a:cubicBezTo>
                  <a:cubicBezTo>
                    <a:pt x="4125" y="761"/>
                    <a:pt x="4176" y="758"/>
                    <a:pt x="4228" y="752"/>
                  </a:cubicBezTo>
                  <a:cubicBezTo>
                    <a:pt x="4335" y="752"/>
                    <a:pt x="4418" y="752"/>
                    <a:pt x="4525" y="740"/>
                  </a:cubicBezTo>
                  <a:cubicBezTo>
                    <a:pt x="4644" y="704"/>
                    <a:pt x="4775" y="669"/>
                    <a:pt x="4894" y="633"/>
                  </a:cubicBezTo>
                  <a:cubicBezTo>
                    <a:pt x="4954" y="621"/>
                    <a:pt x="5013" y="609"/>
                    <a:pt x="5073" y="573"/>
                  </a:cubicBezTo>
                  <a:cubicBezTo>
                    <a:pt x="5168" y="526"/>
                    <a:pt x="5228" y="454"/>
                    <a:pt x="5240" y="347"/>
                  </a:cubicBezTo>
                  <a:cubicBezTo>
                    <a:pt x="5240" y="276"/>
                    <a:pt x="5204" y="228"/>
                    <a:pt x="5144" y="192"/>
                  </a:cubicBezTo>
                  <a:lnTo>
                    <a:pt x="5025" y="192"/>
                  </a:lnTo>
                  <a:cubicBezTo>
                    <a:pt x="4949" y="195"/>
                    <a:pt x="4872" y="196"/>
                    <a:pt x="4794" y="196"/>
                  </a:cubicBezTo>
                  <a:cubicBezTo>
                    <a:pt x="4498" y="196"/>
                    <a:pt x="4196" y="175"/>
                    <a:pt x="3894" y="109"/>
                  </a:cubicBezTo>
                  <a:cubicBezTo>
                    <a:pt x="3718" y="50"/>
                    <a:pt x="3542" y="0"/>
                    <a:pt x="33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32"/>
            <p:cNvSpPr/>
            <p:nvPr/>
          </p:nvSpPr>
          <p:spPr>
            <a:xfrm>
              <a:off x="5783750" y="3276600"/>
              <a:ext cx="158675" cy="20975"/>
            </a:xfrm>
            <a:custGeom>
              <a:avLst/>
              <a:gdLst/>
              <a:ahLst/>
              <a:cxnLst/>
              <a:rect l="l" t="t" r="r" b="b"/>
              <a:pathLst>
                <a:path w="6347" h="839" extrusionOk="0">
                  <a:moveTo>
                    <a:pt x="389" y="0"/>
                  </a:moveTo>
                  <a:cubicBezTo>
                    <a:pt x="259" y="0"/>
                    <a:pt x="128" y="51"/>
                    <a:pt x="0" y="184"/>
                  </a:cubicBezTo>
                  <a:cubicBezTo>
                    <a:pt x="108" y="470"/>
                    <a:pt x="441" y="505"/>
                    <a:pt x="584" y="732"/>
                  </a:cubicBezTo>
                  <a:cubicBezTo>
                    <a:pt x="762" y="803"/>
                    <a:pt x="941" y="839"/>
                    <a:pt x="1131" y="839"/>
                  </a:cubicBezTo>
                  <a:lnTo>
                    <a:pt x="6311" y="839"/>
                  </a:lnTo>
                  <a:cubicBezTo>
                    <a:pt x="6346" y="732"/>
                    <a:pt x="6311" y="672"/>
                    <a:pt x="6251" y="636"/>
                  </a:cubicBezTo>
                  <a:cubicBezTo>
                    <a:pt x="5895" y="547"/>
                    <a:pt x="5534" y="525"/>
                    <a:pt x="5171" y="525"/>
                  </a:cubicBezTo>
                  <a:cubicBezTo>
                    <a:pt x="4809" y="525"/>
                    <a:pt x="4444" y="547"/>
                    <a:pt x="4079" y="547"/>
                  </a:cubicBezTo>
                  <a:cubicBezTo>
                    <a:pt x="3978" y="547"/>
                    <a:pt x="3876" y="546"/>
                    <a:pt x="3775" y="541"/>
                  </a:cubicBezTo>
                  <a:cubicBezTo>
                    <a:pt x="3483" y="529"/>
                    <a:pt x="3191" y="523"/>
                    <a:pt x="2900" y="523"/>
                  </a:cubicBezTo>
                  <a:cubicBezTo>
                    <a:pt x="2608" y="523"/>
                    <a:pt x="2316" y="529"/>
                    <a:pt x="2024" y="541"/>
                  </a:cubicBezTo>
                  <a:cubicBezTo>
                    <a:pt x="1882" y="541"/>
                    <a:pt x="1727" y="541"/>
                    <a:pt x="1584" y="553"/>
                  </a:cubicBezTo>
                  <a:lnTo>
                    <a:pt x="1298" y="553"/>
                  </a:lnTo>
                  <a:lnTo>
                    <a:pt x="1120" y="505"/>
                  </a:lnTo>
                  <a:cubicBezTo>
                    <a:pt x="1000" y="410"/>
                    <a:pt x="953" y="255"/>
                    <a:pt x="834" y="148"/>
                  </a:cubicBezTo>
                  <a:cubicBezTo>
                    <a:pt x="688" y="66"/>
                    <a:pt x="538" y="0"/>
                    <a:pt x="3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32"/>
            <p:cNvSpPr/>
            <p:nvPr/>
          </p:nvSpPr>
          <p:spPr>
            <a:xfrm>
              <a:off x="5559025" y="3346100"/>
              <a:ext cx="84550" cy="9000"/>
            </a:xfrm>
            <a:custGeom>
              <a:avLst/>
              <a:gdLst/>
              <a:ahLst/>
              <a:cxnLst/>
              <a:rect l="l" t="t" r="r" b="b"/>
              <a:pathLst>
                <a:path w="3382" h="360" extrusionOk="0">
                  <a:moveTo>
                    <a:pt x="3134" y="0"/>
                  </a:moveTo>
                  <a:cubicBezTo>
                    <a:pt x="3026" y="0"/>
                    <a:pt x="2904" y="49"/>
                    <a:pt x="2797" y="49"/>
                  </a:cubicBezTo>
                  <a:cubicBezTo>
                    <a:pt x="2785" y="49"/>
                    <a:pt x="2774" y="48"/>
                    <a:pt x="2762" y="47"/>
                  </a:cubicBezTo>
                  <a:cubicBezTo>
                    <a:pt x="2432" y="34"/>
                    <a:pt x="2100" y="27"/>
                    <a:pt x="1767" y="27"/>
                  </a:cubicBezTo>
                  <a:cubicBezTo>
                    <a:pt x="1212" y="27"/>
                    <a:pt x="653" y="46"/>
                    <a:pt x="95" y="83"/>
                  </a:cubicBezTo>
                  <a:cubicBezTo>
                    <a:pt x="0" y="250"/>
                    <a:pt x="143" y="285"/>
                    <a:pt x="226" y="345"/>
                  </a:cubicBezTo>
                  <a:cubicBezTo>
                    <a:pt x="323" y="343"/>
                    <a:pt x="419" y="342"/>
                    <a:pt x="515" y="342"/>
                  </a:cubicBezTo>
                  <a:cubicBezTo>
                    <a:pt x="949" y="342"/>
                    <a:pt x="1382" y="360"/>
                    <a:pt x="1813" y="360"/>
                  </a:cubicBezTo>
                  <a:cubicBezTo>
                    <a:pt x="2340" y="360"/>
                    <a:pt x="2864" y="333"/>
                    <a:pt x="3382" y="214"/>
                  </a:cubicBezTo>
                  <a:cubicBezTo>
                    <a:pt x="3327" y="44"/>
                    <a:pt x="3236" y="0"/>
                    <a:pt x="3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32"/>
            <p:cNvSpPr/>
            <p:nvPr/>
          </p:nvSpPr>
          <p:spPr>
            <a:xfrm>
              <a:off x="5671225" y="3413900"/>
              <a:ext cx="71775" cy="22050"/>
            </a:xfrm>
            <a:custGeom>
              <a:avLst/>
              <a:gdLst/>
              <a:ahLst/>
              <a:cxnLst/>
              <a:rect l="l" t="t" r="r" b="b"/>
              <a:pathLst>
                <a:path w="2871" h="882" extrusionOk="0">
                  <a:moveTo>
                    <a:pt x="481" y="0"/>
                  </a:moveTo>
                  <a:cubicBezTo>
                    <a:pt x="415" y="0"/>
                    <a:pt x="362" y="52"/>
                    <a:pt x="334" y="157"/>
                  </a:cubicBezTo>
                  <a:cubicBezTo>
                    <a:pt x="287" y="300"/>
                    <a:pt x="203" y="371"/>
                    <a:pt x="60" y="395"/>
                  </a:cubicBezTo>
                  <a:cubicBezTo>
                    <a:pt x="13" y="455"/>
                    <a:pt x="1" y="514"/>
                    <a:pt x="25" y="586"/>
                  </a:cubicBezTo>
                  <a:cubicBezTo>
                    <a:pt x="156" y="812"/>
                    <a:pt x="418" y="812"/>
                    <a:pt x="632" y="871"/>
                  </a:cubicBezTo>
                  <a:cubicBezTo>
                    <a:pt x="894" y="871"/>
                    <a:pt x="1150" y="882"/>
                    <a:pt x="1409" y="882"/>
                  </a:cubicBezTo>
                  <a:cubicBezTo>
                    <a:pt x="1538" y="882"/>
                    <a:pt x="1668" y="879"/>
                    <a:pt x="1799" y="871"/>
                  </a:cubicBezTo>
                  <a:cubicBezTo>
                    <a:pt x="1913" y="833"/>
                    <a:pt x="2030" y="822"/>
                    <a:pt x="2148" y="822"/>
                  </a:cubicBezTo>
                  <a:cubicBezTo>
                    <a:pt x="2312" y="822"/>
                    <a:pt x="2478" y="843"/>
                    <a:pt x="2643" y="843"/>
                  </a:cubicBezTo>
                  <a:cubicBezTo>
                    <a:pt x="2695" y="843"/>
                    <a:pt x="2747" y="841"/>
                    <a:pt x="2799" y="836"/>
                  </a:cubicBezTo>
                  <a:cubicBezTo>
                    <a:pt x="2858" y="752"/>
                    <a:pt x="2870" y="645"/>
                    <a:pt x="2834" y="538"/>
                  </a:cubicBezTo>
                  <a:cubicBezTo>
                    <a:pt x="2720" y="309"/>
                    <a:pt x="2522" y="302"/>
                    <a:pt x="2319" y="302"/>
                  </a:cubicBezTo>
                  <a:cubicBezTo>
                    <a:pt x="2305" y="302"/>
                    <a:pt x="2290" y="302"/>
                    <a:pt x="2276" y="302"/>
                  </a:cubicBezTo>
                  <a:cubicBezTo>
                    <a:pt x="2240" y="302"/>
                    <a:pt x="2203" y="302"/>
                    <a:pt x="2168" y="300"/>
                  </a:cubicBezTo>
                  <a:cubicBezTo>
                    <a:pt x="1644" y="288"/>
                    <a:pt x="1132" y="276"/>
                    <a:pt x="632" y="74"/>
                  </a:cubicBezTo>
                  <a:cubicBezTo>
                    <a:pt x="578" y="25"/>
                    <a:pt x="527" y="0"/>
                    <a:pt x="4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32"/>
            <p:cNvSpPr/>
            <p:nvPr/>
          </p:nvSpPr>
          <p:spPr>
            <a:xfrm>
              <a:off x="5844275" y="3347050"/>
              <a:ext cx="145775" cy="10450"/>
            </a:xfrm>
            <a:custGeom>
              <a:avLst/>
              <a:gdLst/>
              <a:ahLst/>
              <a:cxnLst/>
              <a:rect l="l" t="t" r="r" b="b"/>
              <a:pathLst>
                <a:path w="5831" h="418" extrusionOk="0">
                  <a:moveTo>
                    <a:pt x="113" y="0"/>
                  </a:moveTo>
                  <a:cubicBezTo>
                    <a:pt x="13" y="0"/>
                    <a:pt x="0" y="68"/>
                    <a:pt x="20" y="176"/>
                  </a:cubicBezTo>
                  <a:cubicBezTo>
                    <a:pt x="47" y="203"/>
                    <a:pt x="67" y="216"/>
                    <a:pt x="95" y="216"/>
                  </a:cubicBezTo>
                  <a:cubicBezTo>
                    <a:pt x="105" y="216"/>
                    <a:pt x="115" y="215"/>
                    <a:pt x="127" y="212"/>
                  </a:cubicBezTo>
                  <a:cubicBezTo>
                    <a:pt x="234" y="247"/>
                    <a:pt x="330" y="247"/>
                    <a:pt x="437" y="295"/>
                  </a:cubicBezTo>
                  <a:cubicBezTo>
                    <a:pt x="682" y="344"/>
                    <a:pt x="933" y="376"/>
                    <a:pt x="1181" y="376"/>
                  </a:cubicBezTo>
                  <a:cubicBezTo>
                    <a:pt x="1295" y="376"/>
                    <a:pt x="1408" y="369"/>
                    <a:pt x="1520" y="354"/>
                  </a:cubicBezTo>
                  <a:cubicBezTo>
                    <a:pt x="1724" y="393"/>
                    <a:pt x="1925" y="417"/>
                    <a:pt x="2124" y="417"/>
                  </a:cubicBezTo>
                  <a:cubicBezTo>
                    <a:pt x="2296" y="417"/>
                    <a:pt x="2468" y="399"/>
                    <a:pt x="2640" y="354"/>
                  </a:cubicBezTo>
                  <a:lnTo>
                    <a:pt x="2973" y="354"/>
                  </a:lnTo>
                  <a:cubicBezTo>
                    <a:pt x="3074" y="384"/>
                    <a:pt x="3181" y="402"/>
                    <a:pt x="3291" y="402"/>
                  </a:cubicBezTo>
                  <a:cubicBezTo>
                    <a:pt x="3402" y="402"/>
                    <a:pt x="3515" y="384"/>
                    <a:pt x="3628" y="343"/>
                  </a:cubicBezTo>
                  <a:cubicBezTo>
                    <a:pt x="3814" y="376"/>
                    <a:pt x="4001" y="388"/>
                    <a:pt x="4188" y="388"/>
                  </a:cubicBezTo>
                  <a:cubicBezTo>
                    <a:pt x="4612" y="388"/>
                    <a:pt x="5038" y="328"/>
                    <a:pt x="5460" y="328"/>
                  </a:cubicBezTo>
                  <a:cubicBezTo>
                    <a:pt x="5508" y="328"/>
                    <a:pt x="5556" y="329"/>
                    <a:pt x="5604" y="331"/>
                  </a:cubicBezTo>
                  <a:cubicBezTo>
                    <a:pt x="5676" y="247"/>
                    <a:pt x="5830" y="224"/>
                    <a:pt x="5735" y="69"/>
                  </a:cubicBezTo>
                  <a:cubicBezTo>
                    <a:pt x="5652" y="69"/>
                    <a:pt x="5557" y="57"/>
                    <a:pt x="5473" y="57"/>
                  </a:cubicBezTo>
                  <a:cubicBezTo>
                    <a:pt x="5346" y="110"/>
                    <a:pt x="5216" y="123"/>
                    <a:pt x="5085" y="123"/>
                  </a:cubicBezTo>
                  <a:cubicBezTo>
                    <a:pt x="4964" y="123"/>
                    <a:pt x="4843" y="112"/>
                    <a:pt x="4724" y="112"/>
                  </a:cubicBezTo>
                  <a:cubicBezTo>
                    <a:pt x="4684" y="112"/>
                    <a:pt x="4644" y="113"/>
                    <a:pt x="4604" y="116"/>
                  </a:cubicBezTo>
                  <a:cubicBezTo>
                    <a:pt x="4544" y="117"/>
                    <a:pt x="4485" y="118"/>
                    <a:pt x="4425" y="118"/>
                  </a:cubicBezTo>
                  <a:cubicBezTo>
                    <a:pt x="4080" y="118"/>
                    <a:pt x="3731" y="104"/>
                    <a:pt x="3382" y="104"/>
                  </a:cubicBezTo>
                  <a:cubicBezTo>
                    <a:pt x="3053" y="104"/>
                    <a:pt x="2725" y="116"/>
                    <a:pt x="2401" y="164"/>
                  </a:cubicBezTo>
                  <a:lnTo>
                    <a:pt x="2354" y="164"/>
                  </a:lnTo>
                  <a:cubicBezTo>
                    <a:pt x="2247" y="128"/>
                    <a:pt x="2136" y="110"/>
                    <a:pt x="2025" y="110"/>
                  </a:cubicBezTo>
                  <a:cubicBezTo>
                    <a:pt x="1913" y="110"/>
                    <a:pt x="1800" y="128"/>
                    <a:pt x="1687" y="164"/>
                  </a:cubicBezTo>
                  <a:lnTo>
                    <a:pt x="1639" y="164"/>
                  </a:lnTo>
                  <a:cubicBezTo>
                    <a:pt x="1527" y="122"/>
                    <a:pt x="1409" y="113"/>
                    <a:pt x="1288" y="113"/>
                  </a:cubicBezTo>
                  <a:cubicBezTo>
                    <a:pt x="1184" y="113"/>
                    <a:pt x="1077" y="120"/>
                    <a:pt x="971" y="120"/>
                  </a:cubicBezTo>
                  <a:cubicBezTo>
                    <a:pt x="848" y="120"/>
                    <a:pt x="724" y="110"/>
                    <a:pt x="604" y="69"/>
                  </a:cubicBezTo>
                  <a:cubicBezTo>
                    <a:pt x="511" y="18"/>
                    <a:pt x="406" y="3"/>
                    <a:pt x="306" y="3"/>
                  </a:cubicBezTo>
                  <a:cubicBezTo>
                    <a:pt x="265" y="3"/>
                    <a:pt x="225" y="6"/>
                    <a:pt x="187" y="9"/>
                  </a:cubicBezTo>
                  <a:cubicBezTo>
                    <a:pt x="158" y="3"/>
                    <a:pt x="133" y="0"/>
                    <a:pt x="1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32"/>
            <p:cNvSpPr/>
            <p:nvPr/>
          </p:nvSpPr>
          <p:spPr>
            <a:xfrm>
              <a:off x="6048650" y="3339600"/>
              <a:ext cx="102425" cy="16400"/>
            </a:xfrm>
            <a:custGeom>
              <a:avLst/>
              <a:gdLst/>
              <a:ahLst/>
              <a:cxnLst/>
              <a:rect l="l" t="t" r="r" b="b"/>
              <a:pathLst>
                <a:path w="4097" h="656" extrusionOk="0">
                  <a:moveTo>
                    <a:pt x="2131" y="0"/>
                  </a:moveTo>
                  <a:cubicBezTo>
                    <a:pt x="2007" y="0"/>
                    <a:pt x="1918" y="98"/>
                    <a:pt x="1834" y="248"/>
                  </a:cubicBezTo>
                  <a:cubicBezTo>
                    <a:pt x="1816" y="356"/>
                    <a:pt x="1780" y="387"/>
                    <a:pt x="1736" y="387"/>
                  </a:cubicBezTo>
                  <a:cubicBezTo>
                    <a:pt x="1675" y="387"/>
                    <a:pt x="1599" y="325"/>
                    <a:pt x="1541" y="325"/>
                  </a:cubicBezTo>
                  <a:cubicBezTo>
                    <a:pt x="1531" y="325"/>
                    <a:pt x="1522" y="327"/>
                    <a:pt x="1513" y="331"/>
                  </a:cubicBezTo>
                  <a:cubicBezTo>
                    <a:pt x="1458" y="336"/>
                    <a:pt x="1402" y="338"/>
                    <a:pt x="1345" y="338"/>
                  </a:cubicBezTo>
                  <a:cubicBezTo>
                    <a:pt x="1167" y="338"/>
                    <a:pt x="985" y="319"/>
                    <a:pt x="806" y="319"/>
                  </a:cubicBezTo>
                  <a:cubicBezTo>
                    <a:pt x="514" y="319"/>
                    <a:pt x="232" y="370"/>
                    <a:pt x="1" y="641"/>
                  </a:cubicBezTo>
                  <a:cubicBezTo>
                    <a:pt x="310" y="641"/>
                    <a:pt x="617" y="638"/>
                    <a:pt x="922" y="638"/>
                  </a:cubicBezTo>
                  <a:cubicBezTo>
                    <a:pt x="1227" y="638"/>
                    <a:pt x="1531" y="641"/>
                    <a:pt x="1834" y="652"/>
                  </a:cubicBezTo>
                  <a:cubicBezTo>
                    <a:pt x="1885" y="654"/>
                    <a:pt x="1935" y="655"/>
                    <a:pt x="1985" y="655"/>
                  </a:cubicBezTo>
                  <a:cubicBezTo>
                    <a:pt x="2389" y="655"/>
                    <a:pt x="2794" y="600"/>
                    <a:pt x="3199" y="600"/>
                  </a:cubicBezTo>
                  <a:cubicBezTo>
                    <a:pt x="3375" y="600"/>
                    <a:pt x="3551" y="611"/>
                    <a:pt x="3728" y="641"/>
                  </a:cubicBezTo>
                  <a:cubicBezTo>
                    <a:pt x="3799" y="522"/>
                    <a:pt x="4097" y="641"/>
                    <a:pt x="4025" y="355"/>
                  </a:cubicBezTo>
                  <a:cubicBezTo>
                    <a:pt x="3978" y="343"/>
                    <a:pt x="3918" y="343"/>
                    <a:pt x="3870" y="331"/>
                  </a:cubicBezTo>
                  <a:cubicBezTo>
                    <a:pt x="3821" y="300"/>
                    <a:pt x="3772" y="279"/>
                    <a:pt x="3724" y="279"/>
                  </a:cubicBezTo>
                  <a:cubicBezTo>
                    <a:pt x="3680" y="279"/>
                    <a:pt x="3637" y="297"/>
                    <a:pt x="3597" y="343"/>
                  </a:cubicBezTo>
                  <a:cubicBezTo>
                    <a:pt x="3311" y="343"/>
                    <a:pt x="3025" y="331"/>
                    <a:pt x="2739" y="331"/>
                  </a:cubicBezTo>
                  <a:cubicBezTo>
                    <a:pt x="2704" y="295"/>
                    <a:pt x="2656" y="271"/>
                    <a:pt x="2608" y="248"/>
                  </a:cubicBezTo>
                  <a:cubicBezTo>
                    <a:pt x="2604" y="241"/>
                    <a:pt x="2597" y="239"/>
                    <a:pt x="2587" y="239"/>
                  </a:cubicBezTo>
                  <a:cubicBezTo>
                    <a:pt x="2569" y="239"/>
                    <a:pt x="2543" y="248"/>
                    <a:pt x="2522" y="248"/>
                  </a:cubicBezTo>
                  <a:cubicBezTo>
                    <a:pt x="2497" y="248"/>
                    <a:pt x="2479" y="235"/>
                    <a:pt x="2489" y="176"/>
                  </a:cubicBezTo>
                  <a:cubicBezTo>
                    <a:pt x="2501" y="117"/>
                    <a:pt x="2489" y="93"/>
                    <a:pt x="2442" y="57"/>
                  </a:cubicBezTo>
                  <a:lnTo>
                    <a:pt x="2311" y="57"/>
                  </a:lnTo>
                  <a:cubicBezTo>
                    <a:pt x="2243" y="18"/>
                    <a:pt x="2184" y="0"/>
                    <a:pt x="2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32"/>
            <p:cNvSpPr/>
            <p:nvPr/>
          </p:nvSpPr>
          <p:spPr>
            <a:xfrm>
              <a:off x="6057600" y="3370300"/>
              <a:ext cx="68175" cy="11825"/>
            </a:xfrm>
            <a:custGeom>
              <a:avLst/>
              <a:gdLst/>
              <a:ahLst/>
              <a:cxnLst/>
              <a:rect l="l" t="t" r="r" b="b"/>
              <a:pathLst>
                <a:path w="2727" h="473" extrusionOk="0">
                  <a:moveTo>
                    <a:pt x="1105" y="0"/>
                  </a:moveTo>
                  <a:cubicBezTo>
                    <a:pt x="768" y="0"/>
                    <a:pt x="430" y="36"/>
                    <a:pt x="95" y="115"/>
                  </a:cubicBezTo>
                  <a:cubicBezTo>
                    <a:pt x="0" y="246"/>
                    <a:pt x="0" y="353"/>
                    <a:pt x="119" y="448"/>
                  </a:cubicBezTo>
                  <a:cubicBezTo>
                    <a:pt x="418" y="466"/>
                    <a:pt x="716" y="471"/>
                    <a:pt x="1013" y="471"/>
                  </a:cubicBezTo>
                  <a:cubicBezTo>
                    <a:pt x="1338" y="471"/>
                    <a:pt x="1662" y="465"/>
                    <a:pt x="1987" y="465"/>
                  </a:cubicBezTo>
                  <a:cubicBezTo>
                    <a:pt x="2170" y="465"/>
                    <a:pt x="2353" y="467"/>
                    <a:pt x="2536" y="472"/>
                  </a:cubicBezTo>
                  <a:cubicBezTo>
                    <a:pt x="2643" y="448"/>
                    <a:pt x="2727" y="413"/>
                    <a:pt x="2679" y="306"/>
                  </a:cubicBezTo>
                  <a:cubicBezTo>
                    <a:pt x="2584" y="91"/>
                    <a:pt x="2369" y="139"/>
                    <a:pt x="2191" y="115"/>
                  </a:cubicBezTo>
                  <a:cubicBezTo>
                    <a:pt x="2143" y="115"/>
                    <a:pt x="2119" y="91"/>
                    <a:pt x="2072" y="91"/>
                  </a:cubicBezTo>
                  <a:cubicBezTo>
                    <a:pt x="1752" y="33"/>
                    <a:pt x="1428" y="0"/>
                    <a:pt x="1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32"/>
            <p:cNvSpPr/>
            <p:nvPr/>
          </p:nvSpPr>
          <p:spPr>
            <a:xfrm>
              <a:off x="5491150" y="3337750"/>
              <a:ext cx="73550" cy="18700"/>
            </a:xfrm>
            <a:custGeom>
              <a:avLst/>
              <a:gdLst/>
              <a:ahLst/>
              <a:cxnLst/>
              <a:rect l="l" t="t" r="r" b="b"/>
              <a:pathLst>
                <a:path w="2942" h="748" extrusionOk="0">
                  <a:moveTo>
                    <a:pt x="239" y="0"/>
                  </a:moveTo>
                  <a:lnTo>
                    <a:pt x="239" y="0"/>
                  </a:lnTo>
                  <a:cubicBezTo>
                    <a:pt x="120" y="60"/>
                    <a:pt x="72" y="155"/>
                    <a:pt x="36" y="274"/>
                  </a:cubicBezTo>
                  <a:cubicBezTo>
                    <a:pt x="12" y="322"/>
                    <a:pt x="1" y="381"/>
                    <a:pt x="1" y="441"/>
                  </a:cubicBezTo>
                  <a:cubicBezTo>
                    <a:pt x="12" y="500"/>
                    <a:pt x="60" y="548"/>
                    <a:pt x="96" y="596"/>
                  </a:cubicBezTo>
                  <a:cubicBezTo>
                    <a:pt x="546" y="715"/>
                    <a:pt x="998" y="748"/>
                    <a:pt x="1452" y="748"/>
                  </a:cubicBezTo>
                  <a:cubicBezTo>
                    <a:pt x="1947" y="748"/>
                    <a:pt x="2444" y="709"/>
                    <a:pt x="2941" y="703"/>
                  </a:cubicBezTo>
                  <a:lnTo>
                    <a:pt x="2810" y="429"/>
                  </a:lnTo>
                  <a:cubicBezTo>
                    <a:pt x="2391" y="422"/>
                    <a:pt x="1964" y="415"/>
                    <a:pt x="1538" y="415"/>
                  </a:cubicBezTo>
                  <a:cubicBezTo>
                    <a:pt x="1226" y="415"/>
                    <a:pt x="915" y="419"/>
                    <a:pt x="608" y="429"/>
                  </a:cubicBezTo>
                  <a:cubicBezTo>
                    <a:pt x="274" y="429"/>
                    <a:pt x="179" y="298"/>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32"/>
            <p:cNvSpPr/>
            <p:nvPr/>
          </p:nvSpPr>
          <p:spPr>
            <a:xfrm>
              <a:off x="5875425" y="3414800"/>
              <a:ext cx="71175" cy="17000"/>
            </a:xfrm>
            <a:custGeom>
              <a:avLst/>
              <a:gdLst/>
              <a:ahLst/>
              <a:cxnLst/>
              <a:rect l="l" t="t" r="r" b="b"/>
              <a:pathLst>
                <a:path w="2847" h="680" extrusionOk="0">
                  <a:moveTo>
                    <a:pt x="1208" y="0"/>
                  </a:moveTo>
                  <a:cubicBezTo>
                    <a:pt x="1156" y="0"/>
                    <a:pt x="1104" y="24"/>
                    <a:pt x="1048" y="73"/>
                  </a:cubicBezTo>
                  <a:lnTo>
                    <a:pt x="643" y="73"/>
                  </a:lnTo>
                  <a:cubicBezTo>
                    <a:pt x="615" y="101"/>
                    <a:pt x="587" y="114"/>
                    <a:pt x="557" y="114"/>
                  </a:cubicBezTo>
                  <a:cubicBezTo>
                    <a:pt x="522" y="114"/>
                    <a:pt x="485" y="98"/>
                    <a:pt x="441" y="73"/>
                  </a:cubicBezTo>
                  <a:cubicBezTo>
                    <a:pt x="310" y="73"/>
                    <a:pt x="191" y="61"/>
                    <a:pt x="60" y="61"/>
                  </a:cubicBezTo>
                  <a:cubicBezTo>
                    <a:pt x="12" y="85"/>
                    <a:pt x="0" y="145"/>
                    <a:pt x="0" y="204"/>
                  </a:cubicBezTo>
                  <a:cubicBezTo>
                    <a:pt x="24" y="323"/>
                    <a:pt x="84" y="431"/>
                    <a:pt x="179" y="514"/>
                  </a:cubicBezTo>
                  <a:cubicBezTo>
                    <a:pt x="228" y="555"/>
                    <a:pt x="289" y="568"/>
                    <a:pt x="349" y="568"/>
                  </a:cubicBezTo>
                  <a:cubicBezTo>
                    <a:pt x="376" y="568"/>
                    <a:pt x="403" y="565"/>
                    <a:pt x="429" y="562"/>
                  </a:cubicBezTo>
                  <a:cubicBezTo>
                    <a:pt x="472" y="519"/>
                    <a:pt x="511" y="484"/>
                    <a:pt x="555" y="484"/>
                  </a:cubicBezTo>
                  <a:cubicBezTo>
                    <a:pt x="585" y="484"/>
                    <a:pt x="617" y="500"/>
                    <a:pt x="655" y="538"/>
                  </a:cubicBezTo>
                  <a:cubicBezTo>
                    <a:pt x="685" y="544"/>
                    <a:pt x="709" y="547"/>
                    <a:pt x="734" y="547"/>
                  </a:cubicBezTo>
                  <a:cubicBezTo>
                    <a:pt x="760" y="547"/>
                    <a:pt x="786" y="544"/>
                    <a:pt x="822" y="538"/>
                  </a:cubicBezTo>
                  <a:cubicBezTo>
                    <a:pt x="848" y="529"/>
                    <a:pt x="873" y="526"/>
                    <a:pt x="898" y="526"/>
                  </a:cubicBezTo>
                  <a:cubicBezTo>
                    <a:pt x="1012" y="526"/>
                    <a:pt x="1122" y="599"/>
                    <a:pt x="1239" y="609"/>
                  </a:cubicBezTo>
                  <a:cubicBezTo>
                    <a:pt x="1537" y="616"/>
                    <a:pt x="1839" y="680"/>
                    <a:pt x="2141" y="680"/>
                  </a:cubicBezTo>
                  <a:cubicBezTo>
                    <a:pt x="2357" y="680"/>
                    <a:pt x="2573" y="647"/>
                    <a:pt x="2787" y="538"/>
                  </a:cubicBezTo>
                  <a:cubicBezTo>
                    <a:pt x="2822" y="454"/>
                    <a:pt x="2846" y="395"/>
                    <a:pt x="2810" y="323"/>
                  </a:cubicBezTo>
                  <a:cubicBezTo>
                    <a:pt x="2704" y="161"/>
                    <a:pt x="2561" y="136"/>
                    <a:pt x="2409" y="136"/>
                  </a:cubicBezTo>
                  <a:cubicBezTo>
                    <a:pt x="2340" y="136"/>
                    <a:pt x="2269" y="141"/>
                    <a:pt x="2198" y="141"/>
                  </a:cubicBezTo>
                  <a:cubicBezTo>
                    <a:pt x="2096" y="141"/>
                    <a:pt x="1995" y="130"/>
                    <a:pt x="1905" y="73"/>
                  </a:cubicBezTo>
                  <a:lnTo>
                    <a:pt x="1667" y="73"/>
                  </a:lnTo>
                  <a:cubicBezTo>
                    <a:pt x="1667" y="85"/>
                    <a:pt x="1655" y="85"/>
                    <a:pt x="1608" y="97"/>
                  </a:cubicBezTo>
                  <a:cubicBezTo>
                    <a:pt x="1597" y="104"/>
                    <a:pt x="1587" y="107"/>
                    <a:pt x="1576" y="107"/>
                  </a:cubicBezTo>
                  <a:cubicBezTo>
                    <a:pt x="1551" y="107"/>
                    <a:pt x="1526" y="90"/>
                    <a:pt x="1501" y="73"/>
                  </a:cubicBezTo>
                  <a:cubicBezTo>
                    <a:pt x="1453" y="61"/>
                    <a:pt x="1394" y="61"/>
                    <a:pt x="1358" y="61"/>
                  </a:cubicBezTo>
                  <a:cubicBezTo>
                    <a:pt x="1306" y="21"/>
                    <a:pt x="1257" y="0"/>
                    <a:pt x="1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32"/>
            <p:cNvSpPr/>
            <p:nvPr/>
          </p:nvSpPr>
          <p:spPr>
            <a:xfrm>
              <a:off x="5966500" y="3319950"/>
              <a:ext cx="73850" cy="18125"/>
            </a:xfrm>
            <a:custGeom>
              <a:avLst/>
              <a:gdLst/>
              <a:ahLst/>
              <a:cxnLst/>
              <a:rect l="l" t="t" r="r" b="b"/>
              <a:pathLst>
                <a:path w="2954" h="725" extrusionOk="0">
                  <a:moveTo>
                    <a:pt x="2089" y="0"/>
                  </a:moveTo>
                  <a:cubicBezTo>
                    <a:pt x="1952" y="0"/>
                    <a:pt x="1819" y="21"/>
                    <a:pt x="1703" y="117"/>
                  </a:cubicBezTo>
                  <a:cubicBezTo>
                    <a:pt x="1686" y="330"/>
                    <a:pt x="1615" y="504"/>
                    <a:pt x="1456" y="504"/>
                  </a:cubicBezTo>
                  <a:cubicBezTo>
                    <a:pt x="1402" y="504"/>
                    <a:pt x="1338" y="484"/>
                    <a:pt x="1263" y="438"/>
                  </a:cubicBezTo>
                  <a:cubicBezTo>
                    <a:pt x="1194" y="394"/>
                    <a:pt x="1131" y="380"/>
                    <a:pt x="1071" y="380"/>
                  </a:cubicBezTo>
                  <a:cubicBezTo>
                    <a:pt x="961" y="380"/>
                    <a:pt x="860" y="427"/>
                    <a:pt x="751" y="427"/>
                  </a:cubicBezTo>
                  <a:cubicBezTo>
                    <a:pt x="743" y="427"/>
                    <a:pt x="735" y="427"/>
                    <a:pt x="727" y="426"/>
                  </a:cubicBezTo>
                  <a:cubicBezTo>
                    <a:pt x="668" y="367"/>
                    <a:pt x="584" y="367"/>
                    <a:pt x="489" y="367"/>
                  </a:cubicBezTo>
                  <a:cubicBezTo>
                    <a:pt x="406" y="379"/>
                    <a:pt x="334" y="426"/>
                    <a:pt x="239" y="426"/>
                  </a:cubicBezTo>
                  <a:lnTo>
                    <a:pt x="156" y="426"/>
                  </a:lnTo>
                  <a:cubicBezTo>
                    <a:pt x="108" y="474"/>
                    <a:pt x="48" y="534"/>
                    <a:pt x="1" y="593"/>
                  </a:cubicBezTo>
                  <a:cubicBezTo>
                    <a:pt x="250" y="692"/>
                    <a:pt x="504" y="713"/>
                    <a:pt x="757" y="713"/>
                  </a:cubicBezTo>
                  <a:cubicBezTo>
                    <a:pt x="956" y="713"/>
                    <a:pt x="1154" y="700"/>
                    <a:pt x="1351" y="700"/>
                  </a:cubicBezTo>
                  <a:cubicBezTo>
                    <a:pt x="1477" y="700"/>
                    <a:pt x="1603" y="706"/>
                    <a:pt x="1727" y="724"/>
                  </a:cubicBezTo>
                  <a:cubicBezTo>
                    <a:pt x="2120" y="712"/>
                    <a:pt x="2489" y="712"/>
                    <a:pt x="2870" y="700"/>
                  </a:cubicBezTo>
                  <a:cubicBezTo>
                    <a:pt x="2954" y="653"/>
                    <a:pt x="2930" y="605"/>
                    <a:pt x="2858" y="557"/>
                  </a:cubicBezTo>
                  <a:cubicBezTo>
                    <a:pt x="2811" y="557"/>
                    <a:pt x="2787" y="546"/>
                    <a:pt x="2739" y="546"/>
                  </a:cubicBezTo>
                  <a:cubicBezTo>
                    <a:pt x="2650" y="462"/>
                    <a:pt x="2558" y="435"/>
                    <a:pt x="2464" y="435"/>
                  </a:cubicBezTo>
                  <a:cubicBezTo>
                    <a:pt x="2370" y="435"/>
                    <a:pt x="2275" y="462"/>
                    <a:pt x="2180" y="486"/>
                  </a:cubicBezTo>
                  <a:cubicBezTo>
                    <a:pt x="2143" y="486"/>
                    <a:pt x="2097" y="504"/>
                    <a:pt x="2054" y="504"/>
                  </a:cubicBezTo>
                  <a:cubicBezTo>
                    <a:pt x="2027" y="504"/>
                    <a:pt x="2000" y="497"/>
                    <a:pt x="1977" y="474"/>
                  </a:cubicBezTo>
                  <a:lnTo>
                    <a:pt x="1977" y="474"/>
                  </a:lnTo>
                  <a:cubicBezTo>
                    <a:pt x="2025" y="486"/>
                    <a:pt x="2072" y="486"/>
                    <a:pt x="2096" y="486"/>
                  </a:cubicBezTo>
                  <a:cubicBezTo>
                    <a:pt x="2215" y="486"/>
                    <a:pt x="2334" y="474"/>
                    <a:pt x="2334" y="307"/>
                  </a:cubicBezTo>
                  <a:cubicBezTo>
                    <a:pt x="2376" y="287"/>
                    <a:pt x="2103" y="167"/>
                    <a:pt x="2264" y="167"/>
                  </a:cubicBezTo>
                  <a:cubicBezTo>
                    <a:pt x="2288" y="167"/>
                    <a:pt x="2323" y="170"/>
                    <a:pt x="2370" y="176"/>
                  </a:cubicBezTo>
                  <a:cubicBezTo>
                    <a:pt x="2430" y="176"/>
                    <a:pt x="2477" y="81"/>
                    <a:pt x="2442" y="10"/>
                  </a:cubicBezTo>
                  <a:lnTo>
                    <a:pt x="2442" y="10"/>
                  </a:lnTo>
                  <a:cubicBezTo>
                    <a:pt x="2423" y="11"/>
                    <a:pt x="2405" y="11"/>
                    <a:pt x="2387" y="11"/>
                  </a:cubicBezTo>
                  <a:cubicBezTo>
                    <a:pt x="2289" y="11"/>
                    <a:pt x="2188" y="0"/>
                    <a:pt x="20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32"/>
            <p:cNvSpPr/>
            <p:nvPr/>
          </p:nvSpPr>
          <p:spPr>
            <a:xfrm>
              <a:off x="5682775" y="3411850"/>
              <a:ext cx="65875" cy="17125"/>
            </a:xfrm>
            <a:custGeom>
              <a:avLst/>
              <a:gdLst/>
              <a:ahLst/>
              <a:cxnLst/>
              <a:rect l="l" t="t" r="r" b="b"/>
              <a:pathLst>
                <a:path w="2635" h="685" extrusionOk="0">
                  <a:moveTo>
                    <a:pt x="713" y="0"/>
                  </a:moveTo>
                  <a:cubicBezTo>
                    <a:pt x="673" y="0"/>
                    <a:pt x="631" y="8"/>
                    <a:pt x="587" y="25"/>
                  </a:cubicBezTo>
                  <a:cubicBezTo>
                    <a:pt x="485" y="106"/>
                    <a:pt x="375" y="161"/>
                    <a:pt x="242" y="161"/>
                  </a:cubicBezTo>
                  <a:cubicBezTo>
                    <a:pt x="219" y="161"/>
                    <a:pt x="195" y="159"/>
                    <a:pt x="170" y="156"/>
                  </a:cubicBezTo>
                  <a:cubicBezTo>
                    <a:pt x="80" y="212"/>
                    <a:pt x="0" y="396"/>
                    <a:pt x="113" y="396"/>
                  </a:cubicBezTo>
                  <a:cubicBezTo>
                    <a:pt x="119" y="396"/>
                    <a:pt x="126" y="395"/>
                    <a:pt x="134" y="394"/>
                  </a:cubicBezTo>
                  <a:cubicBezTo>
                    <a:pt x="158" y="393"/>
                    <a:pt x="182" y="392"/>
                    <a:pt x="206" y="392"/>
                  </a:cubicBezTo>
                  <a:cubicBezTo>
                    <a:pt x="671" y="392"/>
                    <a:pt x="1109" y="566"/>
                    <a:pt x="1559" y="566"/>
                  </a:cubicBezTo>
                  <a:cubicBezTo>
                    <a:pt x="1659" y="566"/>
                    <a:pt x="1759" y="557"/>
                    <a:pt x="1861" y="537"/>
                  </a:cubicBezTo>
                  <a:cubicBezTo>
                    <a:pt x="1910" y="523"/>
                    <a:pt x="1957" y="517"/>
                    <a:pt x="2000" y="517"/>
                  </a:cubicBezTo>
                  <a:cubicBezTo>
                    <a:pt x="2113" y="517"/>
                    <a:pt x="2210" y="557"/>
                    <a:pt x="2313" y="608"/>
                  </a:cubicBezTo>
                  <a:cubicBezTo>
                    <a:pt x="2362" y="662"/>
                    <a:pt x="2411" y="685"/>
                    <a:pt x="2458" y="685"/>
                  </a:cubicBezTo>
                  <a:cubicBezTo>
                    <a:pt x="2513" y="685"/>
                    <a:pt x="2565" y="653"/>
                    <a:pt x="2611" y="608"/>
                  </a:cubicBezTo>
                  <a:cubicBezTo>
                    <a:pt x="2634" y="549"/>
                    <a:pt x="2634" y="501"/>
                    <a:pt x="2599" y="441"/>
                  </a:cubicBezTo>
                  <a:cubicBezTo>
                    <a:pt x="2527" y="370"/>
                    <a:pt x="2456" y="334"/>
                    <a:pt x="2372" y="310"/>
                  </a:cubicBezTo>
                  <a:cubicBezTo>
                    <a:pt x="2349" y="310"/>
                    <a:pt x="2337" y="299"/>
                    <a:pt x="2301" y="275"/>
                  </a:cubicBezTo>
                  <a:cubicBezTo>
                    <a:pt x="2242" y="263"/>
                    <a:pt x="2194" y="239"/>
                    <a:pt x="2170" y="191"/>
                  </a:cubicBezTo>
                  <a:lnTo>
                    <a:pt x="2158" y="179"/>
                  </a:lnTo>
                  <a:cubicBezTo>
                    <a:pt x="2107" y="143"/>
                    <a:pt x="2052" y="129"/>
                    <a:pt x="1994" y="129"/>
                  </a:cubicBezTo>
                  <a:cubicBezTo>
                    <a:pt x="1958" y="129"/>
                    <a:pt x="1921" y="135"/>
                    <a:pt x="1884" y="144"/>
                  </a:cubicBezTo>
                  <a:cubicBezTo>
                    <a:pt x="1801" y="156"/>
                    <a:pt x="1694" y="156"/>
                    <a:pt x="1587" y="179"/>
                  </a:cubicBezTo>
                  <a:cubicBezTo>
                    <a:pt x="1546" y="146"/>
                    <a:pt x="1495" y="131"/>
                    <a:pt x="1443" y="131"/>
                  </a:cubicBezTo>
                  <a:cubicBezTo>
                    <a:pt x="1402" y="131"/>
                    <a:pt x="1361" y="140"/>
                    <a:pt x="1325" y="156"/>
                  </a:cubicBezTo>
                  <a:cubicBezTo>
                    <a:pt x="1265" y="144"/>
                    <a:pt x="1218" y="144"/>
                    <a:pt x="1158" y="144"/>
                  </a:cubicBezTo>
                  <a:cubicBezTo>
                    <a:pt x="1007" y="106"/>
                    <a:pt x="870" y="0"/>
                    <a:pt x="7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32"/>
            <p:cNvSpPr/>
            <p:nvPr/>
          </p:nvSpPr>
          <p:spPr>
            <a:xfrm>
              <a:off x="6129025" y="3414675"/>
              <a:ext cx="57475" cy="12400"/>
            </a:xfrm>
            <a:custGeom>
              <a:avLst/>
              <a:gdLst/>
              <a:ahLst/>
              <a:cxnLst/>
              <a:rect l="l" t="t" r="r" b="b"/>
              <a:pathLst>
                <a:path w="2299" h="496" extrusionOk="0">
                  <a:moveTo>
                    <a:pt x="540" y="1"/>
                  </a:moveTo>
                  <a:cubicBezTo>
                    <a:pt x="487" y="1"/>
                    <a:pt x="439" y="21"/>
                    <a:pt x="394" y="66"/>
                  </a:cubicBezTo>
                  <a:cubicBezTo>
                    <a:pt x="346" y="78"/>
                    <a:pt x="298" y="78"/>
                    <a:pt x="263" y="78"/>
                  </a:cubicBezTo>
                  <a:cubicBezTo>
                    <a:pt x="215" y="102"/>
                    <a:pt x="155" y="138"/>
                    <a:pt x="108" y="150"/>
                  </a:cubicBezTo>
                  <a:cubicBezTo>
                    <a:pt x="60" y="186"/>
                    <a:pt x="36" y="221"/>
                    <a:pt x="24" y="269"/>
                  </a:cubicBezTo>
                  <a:cubicBezTo>
                    <a:pt x="1" y="364"/>
                    <a:pt x="24" y="436"/>
                    <a:pt x="96" y="495"/>
                  </a:cubicBezTo>
                  <a:cubicBezTo>
                    <a:pt x="286" y="483"/>
                    <a:pt x="501" y="483"/>
                    <a:pt x="691" y="483"/>
                  </a:cubicBezTo>
                  <a:cubicBezTo>
                    <a:pt x="691" y="436"/>
                    <a:pt x="691" y="400"/>
                    <a:pt x="703" y="376"/>
                  </a:cubicBezTo>
                  <a:cubicBezTo>
                    <a:pt x="763" y="376"/>
                    <a:pt x="798" y="388"/>
                    <a:pt x="810" y="447"/>
                  </a:cubicBezTo>
                  <a:cubicBezTo>
                    <a:pt x="993" y="465"/>
                    <a:pt x="1180" y="495"/>
                    <a:pt x="1366" y="495"/>
                  </a:cubicBezTo>
                  <a:cubicBezTo>
                    <a:pt x="1568" y="495"/>
                    <a:pt x="1767" y="459"/>
                    <a:pt x="1953" y="328"/>
                  </a:cubicBezTo>
                  <a:cubicBezTo>
                    <a:pt x="2013" y="364"/>
                    <a:pt x="2072" y="388"/>
                    <a:pt x="2130" y="388"/>
                  </a:cubicBezTo>
                  <a:cubicBezTo>
                    <a:pt x="2188" y="388"/>
                    <a:pt x="2245" y="364"/>
                    <a:pt x="2299" y="305"/>
                  </a:cubicBezTo>
                  <a:cubicBezTo>
                    <a:pt x="2287" y="221"/>
                    <a:pt x="2251" y="138"/>
                    <a:pt x="2239" y="66"/>
                  </a:cubicBezTo>
                  <a:cubicBezTo>
                    <a:pt x="2221" y="72"/>
                    <a:pt x="2206" y="75"/>
                    <a:pt x="2191" y="75"/>
                  </a:cubicBezTo>
                  <a:cubicBezTo>
                    <a:pt x="2176" y="75"/>
                    <a:pt x="2162" y="72"/>
                    <a:pt x="2144" y="66"/>
                  </a:cubicBezTo>
                  <a:cubicBezTo>
                    <a:pt x="2144" y="78"/>
                    <a:pt x="2120" y="90"/>
                    <a:pt x="2084" y="102"/>
                  </a:cubicBezTo>
                  <a:cubicBezTo>
                    <a:pt x="2068" y="109"/>
                    <a:pt x="2054" y="112"/>
                    <a:pt x="2042" y="112"/>
                  </a:cubicBezTo>
                  <a:cubicBezTo>
                    <a:pt x="2010" y="112"/>
                    <a:pt x="1991" y="92"/>
                    <a:pt x="1965" y="66"/>
                  </a:cubicBezTo>
                  <a:lnTo>
                    <a:pt x="1251" y="66"/>
                  </a:lnTo>
                  <a:cubicBezTo>
                    <a:pt x="1251" y="78"/>
                    <a:pt x="1239" y="90"/>
                    <a:pt x="1215" y="102"/>
                  </a:cubicBezTo>
                  <a:cubicBezTo>
                    <a:pt x="1205" y="109"/>
                    <a:pt x="1196" y="112"/>
                    <a:pt x="1187" y="112"/>
                  </a:cubicBezTo>
                  <a:cubicBezTo>
                    <a:pt x="1165" y="112"/>
                    <a:pt x="1146" y="92"/>
                    <a:pt x="1120" y="66"/>
                  </a:cubicBezTo>
                  <a:cubicBezTo>
                    <a:pt x="977" y="66"/>
                    <a:pt x="822" y="43"/>
                    <a:pt x="679" y="43"/>
                  </a:cubicBezTo>
                  <a:cubicBezTo>
                    <a:pt x="630" y="15"/>
                    <a:pt x="584" y="1"/>
                    <a:pt x="5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32"/>
            <p:cNvSpPr/>
            <p:nvPr/>
          </p:nvSpPr>
          <p:spPr>
            <a:xfrm>
              <a:off x="6123975" y="3371750"/>
              <a:ext cx="70275" cy="12150"/>
            </a:xfrm>
            <a:custGeom>
              <a:avLst/>
              <a:gdLst/>
              <a:ahLst/>
              <a:cxnLst/>
              <a:rect l="l" t="t" r="r" b="b"/>
              <a:pathLst>
                <a:path w="2811" h="486" extrusionOk="0">
                  <a:moveTo>
                    <a:pt x="1047" y="0"/>
                  </a:moveTo>
                  <a:cubicBezTo>
                    <a:pt x="875" y="0"/>
                    <a:pt x="702" y="13"/>
                    <a:pt x="530" y="13"/>
                  </a:cubicBezTo>
                  <a:cubicBezTo>
                    <a:pt x="481" y="13"/>
                    <a:pt x="431" y="12"/>
                    <a:pt x="381" y="9"/>
                  </a:cubicBezTo>
                  <a:cubicBezTo>
                    <a:pt x="310" y="9"/>
                    <a:pt x="250" y="9"/>
                    <a:pt x="179" y="21"/>
                  </a:cubicBezTo>
                  <a:cubicBezTo>
                    <a:pt x="0" y="259"/>
                    <a:pt x="298" y="259"/>
                    <a:pt x="357" y="390"/>
                  </a:cubicBezTo>
                  <a:cubicBezTo>
                    <a:pt x="369" y="438"/>
                    <a:pt x="417" y="474"/>
                    <a:pt x="465" y="486"/>
                  </a:cubicBezTo>
                  <a:lnTo>
                    <a:pt x="679" y="486"/>
                  </a:lnTo>
                  <a:cubicBezTo>
                    <a:pt x="789" y="437"/>
                    <a:pt x="903" y="410"/>
                    <a:pt x="1014" y="410"/>
                  </a:cubicBezTo>
                  <a:cubicBezTo>
                    <a:pt x="1120" y="410"/>
                    <a:pt x="1224" y="434"/>
                    <a:pt x="1322" y="486"/>
                  </a:cubicBezTo>
                  <a:cubicBezTo>
                    <a:pt x="1334" y="480"/>
                    <a:pt x="1349" y="477"/>
                    <a:pt x="1365" y="477"/>
                  </a:cubicBezTo>
                  <a:cubicBezTo>
                    <a:pt x="1381" y="477"/>
                    <a:pt x="1399" y="480"/>
                    <a:pt x="1417" y="486"/>
                  </a:cubicBezTo>
                  <a:cubicBezTo>
                    <a:pt x="1442" y="461"/>
                    <a:pt x="1477" y="445"/>
                    <a:pt x="1513" y="445"/>
                  </a:cubicBezTo>
                  <a:cubicBezTo>
                    <a:pt x="1546" y="445"/>
                    <a:pt x="1579" y="458"/>
                    <a:pt x="1608" y="486"/>
                  </a:cubicBezTo>
                  <a:cubicBezTo>
                    <a:pt x="1619" y="480"/>
                    <a:pt x="1637" y="477"/>
                    <a:pt x="1657" y="477"/>
                  </a:cubicBezTo>
                  <a:cubicBezTo>
                    <a:pt x="1676" y="477"/>
                    <a:pt x="1697" y="480"/>
                    <a:pt x="1715" y="486"/>
                  </a:cubicBezTo>
                  <a:cubicBezTo>
                    <a:pt x="1715" y="474"/>
                    <a:pt x="1727" y="450"/>
                    <a:pt x="1774" y="438"/>
                  </a:cubicBezTo>
                  <a:cubicBezTo>
                    <a:pt x="1788" y="435"/>
                    <a:pt x="1801" y="434"/>
                    <a:pt x="1813" y="434"/>
                  </a:cubicBezTo>
                  <a:cubicBezTo>
                    <a:pt x="1851" y="434"/>
                    <a:pt x="1878" y="449"/>
                    <a:pt x="1905" y="486"/>
                  </a:cubicBezTo>
                  <a:cubicBezTo>
                    <a:pt x="1917" y="480"/>
                    <a:pt x="1935" y="477"/>
                    <a:pt x="1954" y="477"/>
                  </a:cubicBezTo>
                  <a:cubicBezTo>
                    <a:pt x="1974" y="477"/>
                    <a:pt x="1994" y="480"/>
                    <a:pt x="2012" y="486"/>
                  </a:cubicBezTo>
                  <a:cubicBezTo>
                    <a:pt x="2092" y="436"/>
                    <a:pt x="2172" y="413"/>
                    <a:pt x="2251" y="413"/>
                  </a:cubicBezTo>
                  <a:cubicBezTo>
                    <a:pt x="2324" y="413"/>
                    <a:pt x="2396" y="433"/>
                    <a:pt x="2465" y="474"/>
                  </a:cubicBezTo>
                  <a:cubicBezTo>
                    <a:pt x="2483" y="462"/>
                    <a:pt x="2498" y="456"/>
                    <a:pt x="2512" y="456"/>
                  </a:cubicBezTo>
                  <a:cubicBezTo>
                    <a:pt x="2527" y="456"/>
                    <a:pt x="2542" y="462"/>
                    <a:pt x="2560" y="474"/>
                  </a:cubicBezTo>
                  <a:cubicBezTo>
                    <a:pt x="2631" y="438"/>
                    <a:pt x="2715" y="426"/>
                    <a:pt x="2774" y="355"/>
                  </a:cubicBezTo>
                  <a:cubicBezTo>
                    <a:pt x="2810" y="307"/>
                    <a:pt x="2810" y="248"/>
                    <a:pt x="2810" y="188"/>
                  </a:cubicBezTo>
                  <a:cubicBezTo>
                    <a:pt x="2798" y="128"/>
                    <a:pt x="2751" y="93"/>
                    <a:pt x="2691" y="81"/>
                  </a:cubicBezTo>
                  <a:cubicBezTo>
                    <a:pt x="2620" y="69"/>
                    <a:pt x="2536" y="69"/>
                    <a:pt x="2465" y="69"/>
                  </a:cubicBezTo>
                  <a:cubicBezTo>
                    <a:pt x="2415" y="106"/>
                    <a:pt x="2363" y="127"/>
                    <a:pt x="2308" y="127"/>
                  </a:cubicBezTo>
                  <a:cubicBezTo>
                    <a:pt x="2258" y="127"/>
                    <a:pt x="2207" y="109"/>
                    <a:pt x="2155" y="69"/>
                  </a:cubicBezTo>
                  <a:cubicBezTo>
                    <a:pt x="2108" y="45"/>
                    <a:pt x="2048" y="45"/>
                    <a:pt x="2012" y="33"/>
                  </a:cubicBezTo>
                  <a:cubicBezTo>
                    <a:pt x="2012" y="33"/>
                    <a:pt x="1989" y="21"/>
                    <a:pt x="1965" y="21"/>
                  </a:cubicBezTo>
                  <a:cubicBezTo>
                    <a:pt x="1929" y="21"/>
                    <a:pt x="1905" y="21"/>
                    <a:pt x="1869" y="45"/>
                  </a:cubicBezTo>
                  <a:cubicBezTo>
                    <a:pt x="1852" y="72"/>
                    <a:pt x="1820" y="85"/>
                    <a:pt x="1786" y="85"/>
                  </a:cubicBezTo>
                  <a:cubicBezTo>
                    <a:pt x="1774" y="85"/>
                    <a:pt x="1762" y="84"/>
                    <a:pt x="1750" y="81"/>
                  </a:cubicBezTo>
                  <a:cubicBezTo>
                    <a:pt x="1750" y="93"/>
                    <a:pt x="1739" y="93"/>
                    <a:pt x="1691" y="117"/>
                  </a:cubicBezTo>
                  <a:cubicBezTo>
                    <a:pt x="1685" y="120"/>
                    <a:pt x="1677" y="121"/>
                    <a:pt x="1669" y="121"/>
                  </a:cubicBezTo>
                  <a:cubicBezTo>
                    <a:pt x="1645" y="121"/>
                    <a:pt x="1613" y="108"/>
                    <a:pt x="1596" y="81"/>
                  </a:cubicBezTo>
                  <a:cubicBezTo>
                    <a:pt x="1417" y="16"/>
                    <a:pt x="1232" y="0"/>
                    <a:pt x="10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32"/>
            <p:cNvSpPr/>
            <p:nvPr/>
          </p:nvSpPr>
          <p:spPr>
            <a:xfrm>
              <a:off x="5525375" y="3287150"/>
              <a:ext cx="66400" cy="15425"/>
            </a:xfrm>
            <a:custGeom>
              <a:avLst/>
              <a:gdLst/>
              <a:ahLst/>
              <a:cxnLst/>
              <a:rect l="l" t="t" r="r" b="b"/>
              <a:pathLst>
                <a:path w="2656" h="617" extrusionOk="0">
                  <a:moveTo>
                    <a:pt x="501" y="0"/>
                  </a:moveTo>
                  <a:cubicBezTo>
                    <a:pt x="275" y="60"/>
                    <a:pt x="1" y="72"/>
                    <a:pt x="215" y="429"/>
                  </a:cubicBezTo>
                  <a:cubicBezTo>
                    <a:pt x="275" y="476"/>
                    <a:pt x="334" y="500"/>
                    <a:pt x="394" y="524"/>
                  </a:cubicBezTo>
                  <a:cubicBezTo>
                    <a:pt x="520" y="587"/>
                    <a:pt x="648" y="606"/>
                    <a:pt x="775" y="606"/>
                  </a:cubicBezTo>
                  <a:cubicBezTo>
                    <a:pt x="971" y="606"/>
                    <a:pt x="1168" y="562"/>
                    <a:pt x="1363" y="562"/>
                  </a:cubicBezTo>
                  <a:cubicBezTo>
                    <a:pt x="1449" y="562"/>
                    <a:pt x="1535" y="570"/>
                    <a:pt x="1620" y="595"/>
                  </a:cubicBezTo>
                  <a:cubicBezTo>
                    <a:pt x="1723" y="602"/>
                    <a:pt x="1825" y="617"/>
                    <a:pt x="1928" y="617"/>
                  </a:cubicBezTo>
                  <a:cubicBezTo>
                    <a:pt x="2004" y="617"/>
                    <a:pt x="2080" y="609"/>
                    <a:pt x="2156" y="584"/>
                  </a:cubicBezTo>
                  <a:cubicBezTo>
                    <a:pt x="2287" y="441"/>
                    <a:pt x="2477" y="548"/>
                    <a:pt x="2632" y="453"/>
                  </a:cubicBezTo>
                  <a:cubicBezTo>
                    <a:pt x="2656" y="381"/>
                    <a:pt x="2656" y="322"/>
                    <a:pt x="2632" y="262"/>
                  </a:cubicBezTo>
                  <a:cubicBezTo>
                    <a:pt x="2475" y="86"/>
                    <a:pt x="2295" y="43"/>
                    <a:pt x="2109" y="43"/>
                  </a:cubicBezTo>
                  <a:cubicBezTo>
                    <a:pt x="1929" y="43"/>
                    <a:pt x="1742" y="83"/>
                    <a:pt x="1560" y="83"/>
                  </a:cubicBezTo>
                  <a:cubicBezTo>
                    <a:pt x="1501" y="83"/>
                    <a:pt x="1441" y="83"/>
                    <a:pt x="1382" y="95"/>
                  </a:cubicBezTo>
                  <a:cubicBezTo>
                    <a:pt x="1349" y="118"/>
                    <a:pt x="1313" y="127"/>
                    <a:pt x="1277" y="127"/>
                  </a:cubicBezTo>
                  <a:cubicBezTo>
                    <a:pt x="1236" y="127"/>
                    <a:pt x="1194" y="115"/>
                    <a:pt x="1156" y="95"/>
                  </a:cubicBezTo>
                  <a:cubicBezTo>
                    <a:pt x="1132" y="95"/>
                    <a:pt x="1108" y="83"/>
                    <a:pt x="1084" y="83"/>
                  </a:cubicBezTo>
                  <a:cubicBezTo>
                    <a:pt x="1048" y="83"/>
                    <a:pt x="1037" y="95"/>
                    <a:pt x="1013" y="95"/>
                  </a:cubicBezTo>
                  <a:cubicBezTo>
                    <a:pt x="977" y="119"/>
                    <a:pt x="965" y="119"/>
                    <a:pt x="929" y="131"/>
                  </a:cubicBezTo>
                  <a:cubicBezTo>
                    <a:pt x="913" y="141"/>
                    <a:pt x="900" y="146"/>
                    <a:pt x="889" y="146"/>
                  </a:cubicBezTo>
                  <a:cubicBezTo>
                    <a:pt x="836" y="146"/>
                    <a:pt x="834" y="48"/>
                    <a:pt x="775" y="48"/>
                  </a:cubicBezTo>
                  <a:cubicBezTo>
                    <a:pt x="679" y="12"/>
                    <a:pt x="596"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32"/>
            <p:cNvSpPr/>
            <p:nvPr/>
          </p:nvSpPr>
          <p:spPr>
            <a:xfrm>
              <a:off x="5749525" y="3280225"/>
              <a:ext cx="48825" cy="16025"/>
            </a:xfrm>
            <a:custGeom>
              <a:avLst/>
              <a:gdLst/>
              <a:ahLst/>
              <a:cxnLst/>
              <a:rect l="l" t="t" r="r" b="b"/>
              <a:pathLst>
                <a:path w="1953" h="641" extrusionOk="0">
                  <a:moveTo>
                    <a:pt x="593" y="0"/>
                  </a:moveTo>
                  <a:cubicBezTo>
                    <a:pt x="481" y="0"/>
                    <a:pt x="371" y="14"/>
                    <a:pt x="262" y="51"/>
                  </a:cubicBezTo>
                  <a:cubicBezTo>
                    <a:pt x="203" y="75"/>
                    <a:pt x="155" y="122"/>
                    <a:pt x="107" y="170"/>
                  </a:cubicBezTo>
                  <a:cubicBezTo>
                    <a:pt x="0" y="349"/>
                    <a:pt x="60" y="468"/>
                    <a:pt x="226" y="575"/>
                  </a:cubicBezTo>
                  <a:cubicBezTo>
                    <a:pt x="247" y="589"/>
                    <a:pt x="264" y="595"/>
                    <a:pt x="284" y="595"/>
                  </a:cubicBezTo>
                  <a:cubicBezTo>
                    <a:pt x="298" y="595"/>
                    <a:pt x="314" y="592"/>
                    <a:pt x="334" y="587"/>
                  </a:cubicBezTo>
                  <a:cubicBezTo>
                    <a:pt x="464" y="622"/>
                    <a:pt x="598" y="640"/>
                    <a:pt x="732" y="640"/>
                  </a:cubicBezTo>
                  <a:cubicBezTo>
                    <a:pt x="866" y="640"/>
                    <a:pt x="1000" y="622"/>
                    <a:pt x="1131" y="587"/>
                  </a:cubicBezTo>
                  <a:lnTo>
                    <a:pt x="1179" y="587"/>
                  </a:lnTo>
                  <a:cubicBezTo>
                    <a:pt x="1292" y="622"/>
                    <a:pt x="1405" y="640"/>
                    <a:pt x="1517" y="640"/>
                  </a:cubicBezTo>
                  <a:cubicBezTo>
                    <a:pt x="1628" y="640"/>
                    <a:pt x="1738" y="622"/>
                    <a:pt x="1846" y="587"/>
                  </a:cubicBezTo>
                  <a:cubicBezTo>
                    <a:pt x="1865" y="592"/>
                    <a:pt x="1883" y="595"/>
                    <a:pt x="1899" y="595"/>
                  </a:cubicBezTo>
                  <a:cubicBezTo>
                    <a:pt x="1921" y="595"/>
                    <a:pt x="1939" y="589"/>
                    <a:pt x="1953" y="575"/>
                  </a:cubicBezTo>
                  <a:cubicBezTo>
                    <a:pt x="1907" y="244"/>
                    <a:pt x="1708" y="110"/>
                    <a:pt x="1398" y="110"/>
                  </a:cubicBezTo>
                  <a:cubicBezTo>
                    <a:pt x="1385" y="110"/>
                    <a:pt x="1371" y="110"/>
                    <a:pt x="1357" y="110"/>
                  </a:cubicBezTo>
                  <a:lnTo>
                    <a:pt x="1286" y="110"/>
                  </a:lnTo>
                  <a:cubicBezTo>
                    <a:pt x="1179" y="110"/>
                    <a:pt x="1072" y="99"/>
                    <a:pt x="976" y="63"/>
                  </a:cubicBezTo>
                  <a:cubicBezTo>
                    <a:pt x="917" y="51"/>
                    <a:pt x="869" y="39"/>
                    <a:pt x="810" y="15"/>
                  </a:cubicBezTo>
                  <a:cubicBezTo>
                    <a:pt x="736" y="6"/>
                    <a:pt x="664" y="0"/>
                    <a:pt x="5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32"/>
            <p:cNvSpPr/>
            <p:nvPr/>
          </p:nvSpPr>
          <p:spPr>
            <a:xfrm>
              <a:off x="6152250" y="3289775"/>
              <a:ext cx="40300" cy="21225"/>
            </a:xfrm>
            <a:custGeom>
              <a:avLst/>
              <a:gdLst/>
              <a:ahLst/>
              <a:cxnLst/>
              <a:rect l="l" t="t" r="r" b="b"/>
              <a:pathLst>
                <a:path w="1612" h="849" extrusionOk="0">
                  <a:moveTo>
                    <a:pt x="961" y="0"/>
                  </a:moveTo>
                  <a:cubicBezTo>
                    <a:pt x="819" y="0"/>
                    <a:pt x="670" y="24"/>
                    <a:pt x="524" y="38"/>
                  </a:cubicBezTo>
                  <a:cubicBezTo>
                    <a:pt x="227" y="121"/>
                    <a:pt x="227" y="443"/>
                    <a:pt x="24" y="610"/>
                  </a:cubicBezTo>
                  <a:cubicBezTo>
                    <a:pt x="0" y="681"/>
                    <a:pt x="12" y="729"/>
                    <a:pt x="84" y="740"/>
                  </a:cubicBezTo>
                  <a:cubicBezTo>
                    <a:pt x="179" y="752"/>
                    <a:pt x="250" y="752"/>
                    <a:pt x="322" y="776"/>
                  </a:cubicBezTo>
                  <a:cubicBezTo>
                    <a:pt x="431" y="820"/>
                    <a:pt x="547" y="828"/>
                    <a:pt x="663" y="828"/>
                  </a:cubicBezTo>
                  <a:cubicBezTo>
                    <a:pt x="740" y="828"/>
                    <a:pt x="816" y="825"/>
                    <a:pt x="889" y="825"/>
                  </a:cubicBezTo>
                  <a:cubicBezTo>
                    <a:pt x="948" y="825"/>
                    <a:pt x="1005" y="827"/>
                    <a:pt x="1060" y="836"/>
                  </a:cubicBezTo>
                  <a:cubicBezTo>
                    <a:pt x="1112" y="844"/>
                    <a:pt x="1161" y="848"/>
                    <a:pt x="1205" y="848"/>
                  </a:cubicBezTo>
                  <a:cubicBezTo>
                    <a:pt x="1486" y="848"/>
                    <a:pt x="1611" y="685"/>
                    <a:pt x="1560" y="336"/>
                  </a:cubicBezTo>
                  <a:cubicBezTo>
                    <a:pt x="1405" y="63"/>
                    <a:pt x="1192" y="0"/>
                    <a:pt x="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32"/>
            <p:cNvSpPr/>
            <p:nvPr/>
          </p:nvSpPr>
          <p:spPr>
            <a:xfrm>
              <a:off x="5803100" y="3416325"/>
              <a:ext cx="58050" cy="15400"/>
            </a:xfrm>
            <a:custGeom>
              <a:avLst/>
              <a:gdLst/>
              <a:ahLst/>
              <a:cxnLst/>
              <a:rect l="l" t="t" r="r" b="b"/>
              <a:pathLst>
                <a:path w="2322" h="616" extrusionOk="0">
                  <a:moveTo>
                    <a:pt x="226" y="0"/>
                  </a:moveTo>
                  <a:cubicBezTo>
                    <a:pt x="143" y="72"/>
                    <a:pt x="24" y="120"/>
                    <a:pt x="0" y="239"/>
                  </a:cubicBezTo>
                  <a:cubicBezTo>
                    <a:pt x="0" y="346"/>
                    <a:pt x="48" y="453"/>
                    <a:pt x="167" y="512"/>
                  </a:cubicBezTo>
                  <a:cubicBezTo>
                    <a:pt x="405" y="588"/>
                    <a:pt x="645" y="615"/>
                    <a:pt x="886" y="615"/>
                  </a:cubicBezTo>
                  <a:cubicBezTo>
                    <a:pt x="1139" y="615"/>
                    <a:pt x="1393" y="585"/>
                    <a:pt x="1643" y="548"/>
                  </a:cubicBezTo>
                  <a:cubicBezTo>
                    <a:pt x="1728" y="502"/>
                    <a:pt x="1812" y="476"/>
                    <a:pt x="1900" y="476"/>
                  </a:cubicBezTo>
                  <a:cubicBezTo>
                    <a:pt x="1948" y="476"/>
                    <a:pt x="1998" y="484"/>
                    <a:pt x="2048" y="501"/>
                  </a:cubicBezTo>
                  <a:cubicBezTo>
                    <a:pt x="2167" y="501"/>
                    <a:pt x="2262" y="477"/>
                    <a:pt x="2310" y="334"/>
                  </a:cubicBezTo>
                  <a:cubicBezTo>
                    <a:pt x="2322" y="215"/>
                    <a:pt x="2310" y="120"/>
                    <a:pt x="2167" y="72"/>
                  </a:cubicBezTo>
                  <a:cubicBezTo>
                    <a:pt x="2061" y="63"/>
                    <a:pt x="1955" y="60"/>
                    <a:pt x="1849" y="60"/>
                  </a:cubicBezTo>
                  <a:cubicBezTo>
                    <a:pt x="1606" y="60"/>
                    <a:pt x="1366" y="76"/>
                    <a:pt x="1126" y="76"/>
                  </a:cubicBezTo>
                  <a:cubicBezTo>
                    <a:pt x="909" y="76"/>
                    <a:pt x="693" y="63"/>
                    <a:pt x="477" y="12"/>
                  </a:cubicBezTo>
                  <a:cubicBezTo>
                    <a:pt x="393" y="12"/>
                    <a:pt x="322" y="0"/>
                    <a:pt x="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32"/>
            <p:cNvSpPr/>
            <p:nvPr/>
          </p:nvSpPr>
          <p:spPr>
            <a:xfrm>
              <a:off x="5514075" y="3433300"/>
              <a:ext cx="65200" cy="20550"/>
            </a:xfrm>
            <a:custGeom>
              <a:avLst/>
              <a:gdLst/>
              <a:ahLst/>
              <a:cxnLst/>
              <a:rect l="l" t="t" r="r" b="b"/>
              <a:pathLst>
                <a:path w="2608" h="822" extrusionOk="0">
                  <a:moveTo>
                    <a:pt x="2548" y="0"/>
                  </a:moveTo>
                  <a:cubicBezTo>
                    <a:pt x="2388" y="43"/>
                    <a:pt x="2225" y="55"/>
                    <a:pt x="2060" y="55"/>
                  </a:cubicBezTo>
                  <a:cubicBezTo>
                    <a:pt x="1840" y="55"/>
                    <a:pt x="1618" y="34"/>
                    <a:pt x="1400" y="34"/>
                  </a:cubicBezTo>
                  <a:cubicBezTo>
                    <a:pt x="1281" y="34"/>
                    <a:pt x="1164" y="40"/>
                    <a:pt x="1048" y="60"/>
                  </a:cubicBezTo>
                  <a:cubicBezTo>
                    <a:pt x="989" y="179"/>
                    <a:pt x="881" y="179"/>
                    <a:pt x="774" y="179"/>
                  </a:cubicBezTo>
                  <a:cubicBezTo>
                    <a:pt x="715" y="226"/>
                    <a:pt x="655" y="250"/>
                    <a:pt x="596" y="286"/>
                  </a:cubicBezTo>
                  <a:cubicBezTo>
                    <a:pt x="417" y="417"/>
                    <a:pt x="167" y="417"/>
                    <a:pt x="0" y="595"/>
                  </a:cubicBezTo>
                  <a:cubicBezTo>
                    <a:pt x="60" y="726"/>
                    <a:pt x="179" y="786"/>
                    <a:pt x="334" y="822"/>
                  </a:cubicBezTo>
                  <a:cubicBezTo>
                    <a:pt x="655" y="786"/>
                    <a:pt x="965" y="655"/>
                    <a:pt x="1262" y="536"/>
                  </a:cubicBezTo>
                  <a:cubicBezTo>
                    <a:pt x="1313" y="384"/>
                    <a:pt x="1390" y="342"/>
                    <a:pt x="1475" y="342"/>
                  </a:cubicBezTo>
                  <a:cubicBezTo>
                    <a:pt x="1582" y="342"/>
                    <a:pt x="1703" y="407"/>
                    <a:pt x="1807" y="407"/>
                  </a:cubicBezTo>
                  <a:cubicBezTo>
                    <a:pt x="1816" y="407"/>
                    <a:pt x="1825" y="406"/>
                    <a:pt x="1834" y="405"/>
                  </a:cubicBezTo>
                  <a:cubicBezTo>
                    <a:pt x="2096" y="357"/>
                    <a:pt x="2393" y="405"/>
                    <a:pt x="2608" y="179"/>
                  </a:cubicBezTo>
                  <a:cubicBezTo>
                    <a:pt x="2596" y="119"/>
                    <a:pt x="2548" y="0"/>
                    <a:pt x="2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32"/>
            <p:cNvSpPr/>
            <p:nvPr/>
          </p:nvSpPr>
          <p:spPr>
            <a:xfrm>
              <a:off x="6177250" y="3292100"/>
              <a:ext cx="38725" cy="22375"/>
            </a:xfrm>
            <a:custGeom>
              <a:avLst/>
              <a:gdLst/>
              <a:ahLst/>
              <a:cxnLst/>
              <a:rect l="l" t="t" r="r" b="b"/>
              <a:pathLst>
                <a:path w="1549" h="895" extrusionOk="0">
                  <a:moveTo>
                    <a:pt x="810" y="0"/>
                  </a:moveTo>
                  <a:cubicBezTo>
                    <a:pt x="706" y="0"/>
                    <a:pt x="599" y="59"/>
                    <a:pt x="489" y="207"/>
                  </a:cubicBezTo>
                  <a:cubicBezTo>
                    <a:pt x="512" y="564"/>
                    <a:pt x="310" y="683"/>
                    <a:pt x="0" y="695"/>
                  </a:cubicBezTo>
                  <a:cubicBezTo>
                    <a:pt x="12" y="743"/>
                    <a:pt x="36" y="778"/>
                    <a:pt x="119" y="802"/>
                  </a:cubicBezTo>
                  <a:cubicBezTo>
                    <a:pt x="131" y="786"/>
                    <a:pt x="144" y="777"/>
                    <a:pt x="158" y="777"/>
                  </a:cubicBezTo>
                  <a:cubicBezTo>
                    <a:pt x="174" y="777"/>
                    <a:pt x="190" y="789"/>
                    <a:pt x="203" y="814"/>
                  </a:cubicBezTo>
                  <a:cubicBezTo>
                    <a:pt x="286" y="880"/>
                    <a:pt x="372" y="895"/>
                    <a:pt x="460" y="895"/>
                  </a:cubicBezTo>
                  <a:cubicBezTo>
                    <a:pt x="533" y="895"/>
                    <a:pt x="608" y="884"/>
                    <a:pt x="682" y="884"/>
                  </a:cubicBezTo>
                  <a:cubicBezTo>
                    <a:pt x="697" y="884"/>
                    <a:pt x="712" y="885"/>
                    <a:pt x="727" y="886"/>
                  </a:cubicBezTo>
                  <a:cubicBezTo>
                    <a:pt x="796" y="886"/>
                    <a:pt x="865" y="889"/>
                    <a:pt x="932" y="889"/>
                  </a:cubicBezTo>
                  <a:cubicBezTo>
                    <a:pt x="1109" y="889"/>
                    <a:pt x="1276" y="864"/>
                    <a:pt x="1405" y="683"/>
                  </a:cubicBezTo>
                  <a:cubicBezTo>
                    <a:pt x="1489" y="588"/>
                    <a:pt x="1548" y="505"/>
                    <a:pt x="1501" y="386"/>
                  </a:cubicBezTo>
                  <a:cubicBezTo>
                    <a:pt x="1370" y="362"/>
                    <a:pt x="1262" y="338"/>
                    <a:pt x="1203" y="219"/>
                  </a:cubicBezTo>
                  <a:cubicBezTo>
                    <a:pt x="1070" y="93"/>
                    <a:pt x="942"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32"/>
            <p:cNvSpPr/>
            <p:nvPr/>
          </p:nvSpPr>
          <p:spPr>
            <a:xfrm>
              <a:off x="5628075" y="3343775"/>
              <a:ext cx="72050" cy="10250"/>
            </a:xfrm>
            <a:custGeom>
              <a:avLst/>
              <a:gdLst/>
              <a:ahLst/>
              <a:cxnLst/>
              <a:rect l="l" t="t" r="r" b="b"/>
              <a:pathLst>
                <a:path w="2882" h="410" extrusionOk="0">
                  <a:moveTo>
                    <a:pt x="580" y="0"/>
                  </a:moveTo>
                  <a:cubicBezTo>
                    <a:pt x="384" y="0"/>
                    <a:pt x="187" y="34"/>
                    <a:pt x="0" y="140"/>
                  </a:cubicBezTo>
                  <a:cubicBezTo>
                    <a:pt x="203" y="200"/>
                    <a:pt x="453" y="104"/>
                    <a:pt x="620" y="307"/>
                  </a:cubicBezTo>
                  <a:cubicBezTo>
                    <a:pt x="829" y="341"/>
                    <a:pt x="1035" y="351"/>
                    <a:pt x="1239" y="351"/>
                  </a:cubicBezTo>
                  <a:cubicBezTo>
                    <a:pt x="1507" y="351"/>
                    <a:pt x="1772" y="334"/>
                    <a:pt x="2038" y="334"/>
                  </a:cubicBezTo>
                  <a:cubicBezTo>
                    <a:pt x="2136" y="334"/>
                    <a:pt x="2235" y="336"/>
                    <a:pt x="2334" y="343"/>
                  </a:cubicBezTo>
                  <a:cubicBezTo>
                    <a:pt x="2437" y="361"/>
                    <a:pt x="2546" y="410"/>
                    <a:pt x="2644" y="410"/>
                  </a:cubicBezTo>
                  <a:cubicBezTo>
                    <a:pt x="2739" y="410"/>
                    <a:pt x="2823" y="364"/>
                    <a:pt x="2882" y="200"/>
                  </a:cubicBezTo>
                  <a:cubicBezTo>
                    <a:pt x="2298" y="128"/>
                    <a:pt x="1703" y="164"/>
                    <a:pt x="1108" y="57"/>
                  </a:cubicBezTo>
                  <a:cubicBezTo>
                    <a:pt x="937" y="28"/>
                    <a:pt x="759" y="0"/>
                    <a:pt x="5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32"/>
            <p:cNvSpPr/>
            <p:nvPr/>
          </p:nvSpPr>
          <p:spPr>
            <a:xfrm>
              <a:off x="5544725" y="3400525"/>
              <a:ext cx="47650" cy="13875"/>
            </a:xfrm>
            <a:custGeom>
              <a:avLst/>
              <a:gdLst/>
              <a:ahLst/>
              <a:cxnLst/>
              <a:rect l="l" t="t" r="r" b="b"/>
              <a:pathLst>
                <a:path w="1906" h="555" extrusionOk="0">
                  <a:moveTo>
                    <a:pt x="1478" y="1"/>
                  </a:moveTo>
                  <a:cubicBezTo>
                    <a:pt x="1400" y="1"/>
                    <a:pt x="1325" y="14"/>
                    <a:pt x="1251" y="61"/>
                  </a:cubicBezTo>
                  <a:cubicBezTo>
                    <a:pt x="1221" y="67"/>
                    <a:pt x="1194" y="70"/>
                    <a:pt x="1169" y="70"/>
                  </a:cubicBezTo>
                  <a:cubicBezTo>
                    <a:pt x="1144" y="70"/>
                    <a:pt x="1120" y="67"/>
                    <a:pt x="1096" y="61"/>
                  </a:cubicBezTo>
                  <a:cubicBezTo>
                    <a:pt x="1096" y="49"/>
                    <a:pt x="1084" y="49"/>
                    <a:pt x="1048" y="25"/>
                  </a:cubicBezTo>
                  <a:cubicBezTo>
                    <a:pt x="1039" y="22"/>
                    <a:pt x="1031" y="21"/>
                    <a:pt x="1022" y="21"/>
                  </a:cubicBezTo>
                  <a:cubicBezTo>
                    <a:pt x="996" y="21"/>
                    <a:pt x="971" y="34"/>
                    <a:pt x="953" y="61"/>
                  </a:cubicBezTo>
                  <a:cubicBezTo>
                    <a:pt x="929" y="67"/>
                    <a:pt x="906" y="70"/>
                    <a:pt x="882" y="70"/>
                  </a:cubicBezTo>
                  <a:cubicBezTo>
                    <a:pt x="858" y="70"/>
                    <a:pt x="834" y="67"/>
                    <a:pt x="810" y="61"/>
                  </a:cubicBezTo>
                  <a:cubicBezTo>
                    <a:pt x="596" y="192"/>
                    <a:pt x="322" y="168"/>
                    <a:pt x="84" y="216"/>
                  </a:cubicBezTo>
                  <a:cubicBezTo>
                    <a:pt x="13" y="287"/>
                    <a:pt x="1" y="394"/>
                    <a:pt x="72" y="513"/>
                  </a:cubicBezTo>
                  <a:cubicBezTo>
                    <a:pt x="103" y="537"/>
                    <a:pt x="139" y="555"/>
                    <a:pt x="180" y="555"/>
                  </a:cubicBezTo>
                  <a:cubicBezTo>
                    <a:pt x="202" y="555"/>
                    <a:pt x="226" y="550"/>
                    <a:pt x="251" y="537"/>
                  </a:cubicBezTo>
                  <a:cubicBezTo>
                    <a:pt x="775" y="478"/>
                    <a:pt x="1310" y="418"/>
                    <a:pt x="1822" y="359"/>
                  </a:cubicBezTo>
                  <a:cubicBezTo>
                    <a:pt x="1906" y="180"/>
                    <a:pt x="1798" y="97"/>
                    <a:pt x="1668" y="13"/>
                  </a:cubicBezTo>
                  <a:cubicBezTo>
                    <a:pt x="1601" y="8"/>
                    <a:pt x="1538" y="1"/>
                    <a:pt x="14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32"/>
            <p:cNvSpPr/>
            <p:nvPr/>
          </p:nvSpPr>
          <p:spPr>
            <a:xfrm>
              <a:off x="5964725" y="3415650"/>
              <a:ext cx="42875" cy="13225"/>
            </a:xfrm>
            <a:custGeom>
              <a:avLst/>
              <a:gdLst/>
              <a:ahLst/>
              <a:cxnLst/>
              <a:rect l="l" t="t" r="r" b="b"/>
              <a:pathLst>
                <a:path w="1715" h="529" extrusionOk="0">
                  <a:moveTo>
                    <a:pt x="862" y="1"/>
                  </a:moveTo>
                  <a:cubicBezTo>
                    <a:pt x="842" y="1"/>
                    <a:pt x="821" y="6"/>
                    <a:pt x="798" y="16"/>
                  </a:cubicBezTo>
                  <a:cubicBezTo>
                    <a:pt x="715" y="39"/>
                    <a:pt x="608" y="39"/>
                    <a:pt x="524" y="51"/>
                  </a:cubicBezTo>
                  <a:cubicBezTo>
                    <a:pt x="358" y="111"/>
                    <a:pt x="167" y="63"/>
                    <a:pt x="24" y="206"/>
                  </a:cubicBezTo>
                  <a:cubicBezTo>
                    <a:pt x="0" y="301"/>
                    <a:pt x="0" y="408"/>
                    <a:pt x="72" y="504"/>
                  </a:cubicBezTo>
                  <a:cubicBezTo>
                    <a:pt x="108" y="519"/>
                    <a:pt x="149" y="528"/>
                    <a:pt x="193" y="528"/>
                  </a:cubicBezTo>
                  <a:cubicBezTo>
                    <a:pt x="249" y="528"/>
                    <a:pt x="309" y="513"/>
                    <a:pt x="369" y="480"/>
                  </a:cubicBezTo>
                  <a:cubicBezTo>
                    <a:pt x="703" y="468"/>
                    <a:pt x="1036" y="456"/>
                    <a:pt x="1370" y="444"/>
                  </a:cubicBezTo>
                  <a:lnTo>
                    <a:pt x="1667" y="147"/>
                  </a:lnTo>
                  <a:cubicBezTo>
                    <a:pt x="1715" y="99"/>
                    <a:pt x="1691" y="51"/>
                    <a:pt x="1632" y="51"/>
                  </a:cubicBezTo>
                  <a:cubicBezTo>
                    <a:pt x="1620" y="57"/>
                    <a:pt x="1602" y="60"/>
                    <a:pt x="1584" y="60"/>
                  </a:cubicBezTo>
                  <a:cubicBezTo>
                    <a:pt x="1566" y="60"/>
                    <a:pt x="1548" y="57"/>
                    <a:pt x="1536" y="51"/>
                  </a:cubicBezTo>
                  <a:cubicBezTo>
                    <a:pt x="1536" y="63"/>
                    <a:pt x="1501" y="63"/>
                    <a:pt x="1477" y="87"/>
                  </a:cubicBezTo>
                  <a:cubicBezTo>
                    <a:pt x="1468" y="90"/>
                    <a:pt x="1458" y="91"/>
                    <a:pt x="1448" y="91"/>
                  </a:cubicBezTo>
                  <a:cubicBezTo>
                    <a:pt x="1419" y="91"/>
                    <a:pt x="1387" y="78"/>
                    <a:pt x="1370" y="51"/>
                  </a:cubicBezTo>
                  <a:cubicBezTo>
                    <a:pt x="1350" y="26"/>
                    <a:pt x="1324" y="14"/>
                    <a:pt x="1299" y="14"/>
                  </a:cubicBezTo>
                  <a:cubicBezTo>
                    <a:pt x="1277" y="14"/>
                    <a:pt x="1255" y="23"/>
                    <a:pt x="1239" y="39"/>
                  </a:cubicBezTo>
                  <a:cubicBezTo>
                    <a:pt x="1205" y="48"/>
                    <a:pt x="1171" y="56"/>
                    <a:pt x="1138" y="56"/>
                  </a:cubicBezTo>
                  <a:cubicBezTo>
                    <a:pt x="1124" y="56"/>
                    <a:pt x="1110" y="55"/>
                    <a:pt x="1096" y="51"/>
                  </a:cubicBezTo>
                  <a:cubicBezTo>
                    <a:pt x="1078" y="75"/>
                    <a:pt x="1054" y="87"/>
                    <a:pt x="1027" y="87"/>
                  </a:cubicBezTo>
                  <a:cubicBezTo>
                    <a:pt x="1000" y="87"/>
                    <a:pt x="971" y="75"/>
                    <a:pt x="941" y="51"/>
                  </a:cubicBezTo>
                  <a:cubicBezTo>
                    <a:pt x="919" y="15"/>
                    <a:pt x="893" y="1"/>
                    <a:pt x="8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32"/>
            <p:cNvSpPr/>
            <p:nvPr/>
          </p:nvSpPr>
          <p:spPr>
            <a:xfrm>
              <a:off x="5543250" y="3322300"/>
              <a:ext cx="73525" cy="8250"/>
            </a:xfrm>
            <a:custGeom>
              <a:avLst/>
              <a:gdLst/>
              <a:ahLst/>
              <a:cxnLst/>
              <a:rect l="l" t="t" r="r" b="b"/>
              <a:pathLst>
                <a:path w="2941" h="330" extrusionOk="0">
                  <a:moveTo>
                    <a:pt x="670" y="1"/>
                  </a:moveTo>
                  <a:cubicBezTo>
                    <a:pt x="442" y="1"/>
                    <a:pt x="215" y="31"/>
                    <a:pt x="0" y="142"/>
                  </a:cubicBezTo>
                  <a:cubicBezTo>
                    <a:pt x="69" y="234"/>
                    <a:pt x="149" y="254"/>
                    <a:pt x="233" y="254"/>
                  </a:cubicBezTo>
                  <a:cubicBezTo>
                    <a:pt x="298" y="254"/>
                    <a:pt x="365" y="242"/>
                    <a:pt x="432" y="242"/>
                  </a:cubicBezTo>
                  <a:cubicBezTo>
                    <a:pt x="459" y="242"/>
                    <a:pt x="486" y="244"/>
                    <a:pt x="512" y="249"/>
                  </a:cubicBezTo>
                  <a:cubicBezTo>
                    <a:pt x="547" y="252"/>
                    <a:pt x="582" y="254"/>
                    <a:pt x="617" y="254"/>
                  </a:cubicBezTo>
                  <a:cubicBezTo>
                    <a:pt x="722" y="254"/>
                    <a:pt x="828" y="243"/>
                    <a:pt x="934" y="243"/>
                  </a:cubicBezTo>
                  <a:cubicBezTo>
                    <a:pt x="1048" y="243"/>
                    <a:pt x="1162" y="255"/>
                    <a:pt x="1274" y="309"/>
                  </a:cubicBezTo>
                  <a:cubicBezTo>
                    <a:pt x="1472" y="321"/>
                    <a:pt x="1670" y="329"/>
                    <a:pt x="1868" y="329"/>
                  </a:cubicBezTo>
                  <a:cubicBezTo>
                    <a:pt x="2228" y="329"/>
                    <a:pt x="2587" y="302"/>
                    <a:pt x="2941" y="225"/>
                  </a:cubicBezTo>
                  <a:cubicBezTo>
                    <a:pt x="2405" y="201"/>
                    <a:pt x="1905" y="82"/>
                    <a:pt x="1381" y="47"/>
                  </a:cubicBezTo>
                  <a:cubicBezTo>
                    <a:pt x="1150" y="35"/>
                    <a:pt x="909" y="1"/>
                    <a:pt x="6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32"/>
            <p:cNvSpPr/>
            <p:nvPr/>
          </p:nvSpPr>
          <p:spPr>
            <a:xfrm>
              <a:off x="5686700" y="3347300"/>
              <a:ext cx="52425" cy="8375"/>
            </a:xfrm>
            <a:custGeom>
              <a:avLst/>
              <a:gdLst/>
              <a:ahLst/>
              <a:cxnLst/>
              <a:rect l="l" t="t" r="r" b="b"/>
              <a:pathLst>
                <a:path w="2097" h="335" extrusionOk="0">
                  <a:moveTo>
                    <a:pt x="1502" y="1"/>
                  </a:moveTo>
                  <a:cubicBezTo>
                    <a:pt x="1187" y="1"/>
                    <a:pt x="873" y="31"/>
                    <a:pt x="549" y="47"/>
                  </a:cubicBezTo>
                  <a:cubicBezTo>
                    <a:pt x="475" y="158"/>
                    <a:pt x="378" y="179"/>
                    <a:pt x="278" y="179"/>
                  </a:cubicBezTo>
                  <a:cubicBezTo>
                    <a:pt x="214" y="179"/>
                    <a:pt x="148" y="171"/>
                    <a:pt x="85" y="171"/>
                  </a:cubicBezTo>
                  <a:cubicBezTo>
                    <a:pt x="56" y="171"/>
                    <a:pt x="28" y="172"/>
                    <a:pt x="1" y="178"/>
                  </a:cubicBezTo>
                  <a:cubicBezTo>
                    <a:pt x="107" y="306"/>
                    <a:pt x="237" y="334"/>
                    <a:pt x="370" y="334"/>
                  </a:cubicBezTo>
                  <a:cubicBezTo>
                    <a:pt x="446" y="334"/>
                    <a:pt x="522" y="325"/>
                    <a:pt x="596" y="321"/>
                  </a:cubicBezTo>
                  <a:cubicBezTo>
                    <a:pt x="1072" y="321"/>
                    <a:pt x="1537" y="297"/>
                    <a:pt x="2013" y="297"/>
                  </a:cubicBezTo>
                  <a:cubicBezTo>
                    <a:pt x="2096" y="214"/>
                    <a:pt x="2096" y="118"/>
                    <a:pt x="2013" y="35"/>
                  </a:cubicBezTo>
                  <a:cubicBezTo>
                    <a:pt x="1842" y="10"/>
                    <a:pt x="1672" y="1"/>
                    <a:pt x="15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32"/>
            <p:cNvSpPr/>
            <p:nvPr/>
          </p:nvSpPr>
          <p:spPr>
            <a:xfrm>
              <a:off x="5487275" y="3369000"/>
              <a:ext cx="61950" cy="8400"/>
            </a:xfrm>
            <a:custGeom>
              <a:avLst/>
              <a:gdLst/>
              <a:ahLst/>
              <a:cxnLst/>
              <a:rect l="l" t="t" r="r" b="b"/>
              <a:pathLst>
                <a:path w="2478" h="336" extrusionOk="0">
                  <a:moveTo>
                    <a:pt x="108" y="0"/>
                  </a:moveTo>
                  <a:lnTo>
                    <a:pt x="108" y="0"/>
                  </a:lnTo>
                  <a:cubicBezTo>
                    <a:pt x="1" y="286"/>
                    <a:pt x="298" y="191"/>
                    <a:pt x="370" y="298"/>
                  </a:cubicBezTo>
                  <a:cubicBezTo>
                    <a:pt x="782" y="312"/>
                    <a:pt x="1190" y="336"/>
                    <a:pt x="1596" y="336"/>
                  </a:cubicBezTo>
                  <a:cubicBezTo>
                    <a:pt x="1859" y="336"/>
                    <a:pt x="2120" y="326"/>
                    <a:pt x="2382" y="298"/>
                  </a:cubicBezTo>
                  <a:cubicBezTo>
                    <a:pt x="2477" y="203"/>
                    <a:pt x="2477" y="131"/>
                    <a:pt x="2382" y="24"/>
                  </a:cubicBezTo>
                  <a:cubicBezTo>
                    <a:pt x="1919" y="39"/>
                    <a:pt x="1459" y="93"/>
                    <a:pt x="999" y="93"/>
                  </a:cubicBezTo>
                  <a:cubicBezTo>
                    <a:pt x="703" y="93"/>
                    <a:pt x="406" y="7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32"/>
            <p:cNvSpPr/>
            <p:nvPr/>
          </p:nvSpPr>
          <p:spPr>
            <a:xfrm>
              <a:off x="6076350" y="3318000"/>
              <a:ext cx="44675" cy="10350"/>
            </a:xfrm>
            <a:custGeom>
              <a:avLst/>
              <a:gdLst/>
              <a:ahLst/>
              <a:cxnLst/>
              <a:rect l="l" t="t" r="r" b="b"/>
              <a:pathLst>
                <a:path w="1787" h="414" extrusionOk="0">
                  <a:moveTo>
                    <a:pt x="521" y="1"/>
                  </a:moveTo>
                  <a:cubicBezTo>
                    <a:pt x="361" y="1"/>
                    <a:pt x="202" y="19"/>
                    <a:pt x="48" y="64"/>
                  </a:cubicBezTo>
                  <a:cubicBezTo>
                    <a:pt x="0" y="219"/>
                    <a:pt x="72" y="302"/>
                    <a:pt x="203" y="338"/>
                  </a:cubicBezTo>
                  <a:cubicBezTo>
                    <a:pt x="380" y="394"/>
                    <a:pt x="554" y="413"/>
                    <a:pt x="727" y="413"/>
                  </a:cubicBezTo>
                  <a:cubicBezTo>
                    <a:pt x="995" y="413"/>
                    <a:pt x="1261" y="367"/>
                    <a:pt x="1536" y="338"/>
                  </a:cubicBezTo>
                  <a:cubicBezTo>
                    <a:pt x="1715" y="326"/>
                    <a:pt x="1774" y="219"/>
                    <a:pt x="1786" y="64"/>
                  </a:cubicBezTo>
                  <a:lnTo>
                    <a:pt x="1786" y="64"/>
                  </a:lnTo>
                  <a:cubicBezTo>
                    <a:pt x="1687" y="102"/>
                    <a:pt x="1593" y="130"/>
                    <a:pt x="1489" y="130"/>
                  </a:cubicBezTo>
                  <a:cubicBezTo>
                    <a:pt x="1429" y="130"/>
                    <a:pt x="1367" y="121"/>
                    <a:pt x="1298" y="100"/>
                  </a:cubicBezTo>
                  <a:cubicBezTo>
                    <a:pt x="1047" y="48"/>
                    <a:pt x="783" y="1"/>
                    <a:pt x="5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32"/>
            <p:cNvSpPr/>
            <p:nvPr/>
          </p:nvSpPr>
          <p:spPr>
            <a:xfrm>
              <a:off x="5807250" y="3390425"/>
              <a:ext cx="50350" cy="13500"/>
            </a:xfrm>
            <a:custGeom>
              <a:avLst/>
              <a:gdLst/>
              <a:ahLst/>
              <a:cxnLst/>
              <a:rect l="l" t="t" r="r" b="b"/>
              <a:pathLst>
                <a:path w="2014" h="540" extrusionOk="0">
                  <a:moveTo>
                    <a:pt x="1073" y="1"/>
                  </a:moveTo>
                  <a:cubicBezTo>
                    <a:pt x="1013" y="48"/>
                    <a:pt x="942" y="108"/>
                    <a:pt x="882" y="155"/>
                  </a:cubicBezTo>
                  <a:lnTo>
                    <a:pt x="834" y="215"/>
                  </a:lnTo>
                  <a:lnTo>
                    <a:pt x="787" y="155"/>
                  </a:lnTo>
                  <a:lnTo>
                    <a:pt x="775" y="155"/>
                  </a:lnTo>
                  <a:cubicBezTo>
                    <a:pt x="656" y="48"/>
                    <a:pt x="465" y="155"/>
                    <a:pt x="346" y="24"/>
                  </a:cubicBezTo>
                  <a:cubicBezTo>
                    <a:pt x="287" y="84"/>
                    <a:pt x="239" y="120"/>
                    <a:pt x="180" y="167"/>
                  </a:cubicBezTo>
                  <a:cubicBezTo>
                    <a:pt x="120" y="239"/>
                    <a:pt x="13" y="274"/>
                    <a:pt x="1" y="382"/>
                  </a:cubicBezTo>
                  <a:cubicBezTo>
                    <a:pt x="13" y="453"/>
                    <a:pt x="49" y="501"/>
                    <a:pt x="108" y="524"/>
                  </a:cubicBezTo>
                  <a:cubicBezTo>
                    <a:pt x="174" y="530"/>
                    <a:pt x="236" y="539"/>
                    <a:pt x="297" y="539"/>
                  </a:cubicBezTo>
                  <a:cubicBezTo>
                    <a:pt x="358" y="539"/>
                    <a:pt x="418" y="530"/>
                    <a:pt x="477" y="501"/>
                  </a:cubicBezTo>
                  <a:lnTo>
                    <a:pt x="787" y="501"/>
                  </a:lnTo>
                  <a:cubicBezTo>
                    <a:pt x="806" y="511"/>
                    <a:pt x="824" y="516"/>
                    <a:pt x="841" y="516"/>
                  </a:cubicBezTo>
                  <a:cubicBezTo>
                    <a:pt x="864" y="516"/>
                    <a:pt x="885" y="505"/>
                    <a:pt x="906" y="477"/>
                  </a:cubicBezTo>
                  <a:lnTo>
                    <a:pt x="1489" y="441"/>
                  </a:lnTo>
                  <a:cubicBezTo>
                    <a:pt x="1489" y="441"/>
                    <a:pt x="1501" y="417"/>
                    <a:pt x="1537" y="405"/>
                  </a:cubicBezTo>
                  <a:cubicBezTo>
                    <a:pt x="1542" y="403"/>
                    <a:pt x="1549" y="401"/>
                    <a:pt x="1555" y="401"/>
                  </a:cubicBezTo>
                  <a:cubicBezTo>
                    <a:pt x="1577" y="401"/>
                    <a:pt x="1602" y="417"/>
                    <a:pt x="1620" y="453"/>
                  </a:cubicBezTo>
                  <a:lnTo>
                    <a:pt x="1918" y="453"/>
                  </a:lnTo>
                  <a:cubicBezTo>
                    <a:pt x="2013" y="286"/>
                    <a:pt x="1858" y="239"/>
                    <a:pt x="1787" y="155"/>
                  </a:cubicBezTo>
                  <a:lnTo>
                    <a:pt x="1775" y="143"/>
                  </a:lnTo>
                  <a:cubicBezTo>
                    <a:pt x="1727" y="114"/>
                    <a:pt x="1677" y="99"/>
                    <a:pt x="1628" y="99"/>
                  </a:cubicBezTo>
                  <a:cubicBezTo>
                    <a:pt x="1579" y="99"/>
                    <a:pt x="1531" y="114"/>
                    <a:pt x="1489" y="143"/>
                  </a:cubicBezTo>
                  <a:lnTo>
                    <a:pt x="1334" y="143"/>
                  </a:lnTo>
                  <a:cubicBezTo>
                    <a:pt x="1263" y="60"/>
                    <a:pt x="1132" y="108"/>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32"/>
            <p:cNvSpPr/>
            <p:nvPr/>
          </p:nvSpPr>
          <p:spPr>
            <a:xfrm>
              <a:off x="5653975" y="3395775"/>
              <a:ext cx="47500" cy="9350"/>
            </a:xfrm>
            <a:custGeom>
              <a:avLst/>
              <a:gdLst/>
              <a:ahLst/>
              <a:cxnLst/>
              <a:rect l="l" t="t" r="r" b="b"/>
              <a:pathLst>
                <a:path w="1900" h="374" extrusionOk="0">
                  <a:moveTo>
                    <a:pt x="0" y="1"/>
                  </a:moveTo>
                  <a:cubicBezTo>
                    <a:pt x="547" y="325"/>
                    <a:pt x="637" y="373"/>
                    <a:pt x="1412" y="373"/>
                  </a:cubicBezTo>
                  <a:cubicBezTo>
                    <a:pt x="1549" y="373"/>
                    <a:pt x="1707" y="372"/>
                    <a:pt x="1893" y="370"/>
                  </a:cubicBezTo>
                  <a:cubicBezTo>
                    <a:pt x="1899" y="197"/>
                    <a:pt x="1813" y="177"/>
                    <a:pt x="1715" y="177"/>
                  </a:cubicBezTo>
                  <a:cubicBezTo>
                    <a:pt x="1683" y="177"/>
                    <a:pt x="1651" y="179"/>
                    <a:pt x="1620" y="179"/>
                  </a:cubicBezTo>
                  <a:cubicBezTo>
                    <a:pt x="1553" y="179"/>
                    <a:pt x="1493" y="169"/>
                    <a:pt x="1465" y="108"/>
                  </a:cubicBezTo>
                  <a:cubicBezTo>
                    <a:pt x="1417" y="84"/>
                    <a:pt x="1369" y="84"/>
                    <a:pt x="1322" y="84"/>
                  </a:cubicBezTo>
                  <a:cubicBezTo>
                    <a:pt x="1176" y="40"/>
                    <a:pt x="1029" y="28"/>
                    <a:pt x="881" y="28"/>
                  </a:cubicBezTo>
                  <a:cubicBezTo>
                    <a:pt x="722" y="28"/>
                    <a:pt x="561" y="41"/>
                    <a:pt x="399" y="41"/>
                  </a:cubicBezTo>
                  <a:cubicBezTo>
                    <a:pt x="267" y="41"/>
                    <a:pt x="134" y="3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32"/>
            <p:cNvSpPr/>
            <p:nvPr/>
          </p:nvSpPr>
          <p:spPr>
            <a:xfrm>
              <a:off x="6004000" y="3373175"/>
              <a:ext cx="51225" cy="8050"/>
            </a:xfrm>
            <a:custGeom>
              <a:avLst/>
              <a:gdLst/>
              <a:ahLst/>
              <a:cxnLst/>
              <a:rect l="l" t="t" r="r" b="b"/>
              <a:pathLst>
                <a:path w="2049" h="322" extrusionOk="0">
                  <a:moveTo>
                    <a:pt x="382" y="0"/>
                  </a:moveTo>
                  <a:cubicBezTo>
                    <a:pt x="322" y="119"/>
                    <a:pt x="1" y="274"/>
                    <a:pt x="418" y="322"/>
                  </a:cubicBezTo>
                  <a:cubicBezTo>
                    <a:pt x="942" y="310"/>
                    <a:pt x="1454" y="310"/>
                    <a:pt x="1954" y="298"/>
                  </a:cubicBezTo>
                  <a:cubicBezTo>
                    <a:pt x="2025" y="202"/>
                    <a:pt x="2049" y="95"/>
                    <a:pt x="19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32"/>
            <p:cNvSpPr/>
            <p:nvPr/>
          </p:nvSpPr>
          <p:spPr>
            <a:xfrm>
              <a:off x="5499475" y="3316025"/>
              <a:ext cx="42300" cy="17950"/>
            </a:xfrm>
            <a:custGeom>
              <a:avLst/>
              <a:gdLst/>
              <a:ahLst/>
              <a:cxnLst/>
              <a:rect l="l" t="t" r="r" b="b"/>
              <a:pathLst>
                <a:path w="1692" h="718" extrusionOk="0">
                  <a:moveTo>
                    <a:pt x="334" y="0"/>
                  </a:moveTo>
                  <a:lnTo>
                    <a:pt x="334" y="0"/>
                  </a:lnTo>
                  <a:cubicBezTo>
                    <a:pt x="1" y="179"/>
                    <a:pt x="144" y="452"/>
                    <a:pt x="168" y="703"/>
                  </a:cubicBezTo>
                  <a:cubicBezTo>
                    <a:pt x="358" y="707"/>
                    <a:pt x="546" y="717"/>
                    <a:pt x="733" y="717"/>
                  </a:cubicBezTo>
                  <a:cubicBezTo>
                    <a:pt x="1027" y="717"/>
                    <a:pt x="1317" y="692"/>
                    <a:pt x="1608" y="583"/>
                  </a:cubicBezTo>
                  <a:cubicBezTo>
                    <a:pt x="1692" y="536"/>
                    <a:pt x="1692" y="488"/>
                    <a:pt x="1620" y="452"/>
                  </a:cubicBezTo>
                  <a:cubicBezTo>
                    <a:pt x="1299" y="429"/>
                    <a:pt x="977" y="417"/>
                    <a:pt x="644" y="417"/>
                  </a:cubicBezTo>
                  <a:cubicBezTo>
                    <a:pt x="346" y="417"/>
                    <a:pt x="299" y="238"/>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32"/>
            <p:cNvSpPr/>
            <p:nvPr/>
          </p:nvSpPr>
          <p:spPr>
            <a:xfrm>
              <a:off x="5728075" y="3395225"/>
              <a:ext cx="37825" cy="11600"/>
            </a:xfrm>
            <a:custGeom>
              <a:avLst/>
              <a:gdLst/>
              <a:ahLst/>
              <a:cxnLst/>
              <a:rect l="l" t="t" r="r" b="b"/>
              <a:pathLst>
                <a:path w="1513" h="464" extrusionOk="0">
                  <a:moveTo>
                    <a:pt x="1320" y="0"/>
                  </a:moveTo>
                  <a:cubicBezTo>
                    <a:pt x="1302" y="0"/>
                    <a:pt x="1283" y="4"/>
                    <a:pt x="1263" y="11"/>
                  </a:cubicBezTo>
                  <a:cubicBezTo>
                    <a:pt x="1050" y="91"/>
                    <a:pt x="829" y="104"/>
                    <a:pt x="606" y="104"/>
                  </a:cubicBezTo>
                  <a:cubicBezTo>
                    <a:pt x="499" y="104"/>
                    <a:pt x="392" y="101"/>
                    <a:pt x="284" y="101"/>
                  </a:cubicBezTo>
                  <a:cubicBezTo>
                    <a:pt x="214" y="101"/>
                    <a:pt x="143" y="102"/>
                    <a:pt x="72" y="106"/>
                  </a:cubicBezTo>
                  <a:cubicBezTo>
                    <a:pt x="1" y="202"/>
                    <a:pt x="1" y="309"/>
                    <a:pt x="72" y="392"/>
                  </a:cubicBezTo>
                  <a:cubicBezTo>
                    <a:pt x="310" y="404"/>
                    <a:pt x="560" y="428"/>
                    <a:pt x="799" y="440"/>
                  </a:cubicBezTo>
                  <a:cubicBezTo>
                    <a:pt x="799" y="440"/>
                    <a:pt x="822" y="452"/>
                    <a:pt x="846" y="452"/>
                  </a:cubicBezTo>
                  <a:cubicBezTo>
                    <a:pt x="882" y="452"/>
                    <a:pt x="906" y="452"/>
                    <a:pt x="941" y="428"/>
                  </a:cubicBezTo>
                  <a:cubicBezTo>
                    <a:pt x="1132" y="344"/>
                    <a:pt x="1358" y="463"/>
                    <a:pt x="1513" y="273"/>
                  </a:cubicBezTo>
                  <a:lnTo>
                    <a:pt x="1489" y="202"/>
                  </a:lnTo>
                  <a:lnTo>
                    <a:pt x="1430" y="190"/>
                  </a:lnTo>
                  <a:lnTo>
                    <a:pt x="1477" y="154"/>
                  </a:lnTo>
                  <a:lnTo>
                    <a:pt x="1501" y="106"/>
                  </a:lnTo>
                  <a:cubicBezTo>
                    <a:pt x="1454" y="50"/>
                    <a:pt x="1392" y="0"/>
                    <a:pt x="13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32"/>
            <p:cNvSpPr/>
            <p:nvPr/>
          </p:nvSpPr>
          <p:spPr>
            <a:xfrm>
              <a:off x="5506325" y="3386475"/>
              <a:ext cx="42300" cy="7550"/>
            </a:xfrm>
            <a:custGeom>
              <a:avLst/>
              <a:gdLst/>
              <a:ahLst/>
              <a:cxnLst/>
              <a:rect l="l" t="t" r="r" b="b"/>
              <a:pathLst>
                <a:path w="1692" h="302" extrusionOk="0">
                  <a:moveTo>
                    <a:pt x="656" y="1"/>
                  </a:moveTo>
                  <a:cubicBezTo>
                    <a:pt x="506" y="1"/>
                    <a:pt x="356" y="9"/>
                    <a:pt x="203" y="28"/>
                  </a:cubicBezTo>
                  <a:cubicBezTo>
                    <a:pt x="84" y="87"/>
                    <a:pt x="1" y="147"/>
                    <a:pt x="60" y="301"/>
                  </a:cubicBezTo>
                  <a:lnTo>
                    <a:pt x="1691" y="301"/>
                  </a:lnTo>
                  <a:cubicBezTo>
                    <a:pt x="1513" y="182"/>
                    <a:pt x="1429" y="99"/>
                    <a:pt x="1334" y="40"/>
                  </a:cubicBezTo>
                  <a:cubicBezTo>
                    <a:pt x="1106" y="18"/>
                    <a:pt x="881" y="1"/>
                    <a:pt x="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32"/>
            <p:cNvSpPr/>
            <p:nvPr/>
          </p:nvSpPr>
          <p:spPr>
            <a:xfrm>
              <a:off x="5489075" y="3405725"/>
              <a:ext cx="44075" cy="10925"/>
            </a:xfrm>
            <a:custGeom>
              <a:avLst/>
              <a:gdLst/>
              <a:ahLst/>
              <a:cxnLst/>
              <a:rect l="l" t="t" r="r" b="b"/>
              <a:pathLst>
                <a:path w="1763" h="437" extrusionOk="0">
                  <a:moveTo>
                    <a:pt x="1393" y="1"/>
                  </a:moveTo>
                  <a:cubicBezTo>
                    <a:pt x="1313" y="1"/>
                    <a:pt x="1233" y="16"/>
                    <a:pt x="1155" y="43"/>
                  </a:cubicBezTo>
                  <a:cubicBezTo>
                    <a:pt x="869" y="151"/>
                    <a:pt x="584" y="127"/>
                    <a:pt x="298" y="139"/>
                  </a:cubicBezTo>
                  <a:cubicBezTo>
                    <a:pt x="226" y="246"/>
                    <a:pt x="84" y="186"/>
                    <a:pt x="0" y="282"/>
                  </a:cubicBezTo>
                  <a:cubicBezTo>
                    <a:pt x="0" y="329"/>
                    <a:pt x="24" y="389"/>
                    <a:pt x="24" y="436"/>
                  </a:cubicBezTo>
                  <a:cubicBezTo>
                    <a:pt x="393" y="436"/>
                    <a:pt x="774" y="424"/>
                    <a:pt x="1143" y="424"/>
                  </a:cubicBezTo>
                  <a:cubicBezTo>
                    <a:pt x="1238" y="341"/>
                    <a:pt x="1369" y="377"/>
                    <a:pt x="1477" y="329"/>
                  </a:cubicBezTo>
                  <a:cubicBezTo>
                    <a:pt x="1596" y="282"/>
                    <a:pt x="1715" y="258"/>
                    <a:pt x="1762" y="127"/>
                  </a:cubicBezTo>
                  <a:cubicBezTo>
                    <a:pt x="1645" y="39"/>
                    <a:pt x="1519" y="1"/>
                    <a:pt x="1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32"/>
            <p:cNvSpPr/>
            <p:nvPr/>
          </p:nvSpPr>
          <p:spPr>
            <a:xfrm>
              <a:off x="5975725" y="3280600"/>
              <a:ext cx="41400" cy="16975"/>
            </a:xfrm>
            <a:custGeom>
              <a:avLst/>
              <a:gdLst/>
              <a:ahLst/>
              <a:cxnLst/>
              <a:rect l="l" t="t" r="r" b="b"/>
              <a:pathLst>
                <a:path w="1656" h="679" extrusionOk="0">
                  <a:moveTo>
                    <a:pt x="1130" y="0"/>
                  </a:moveTo>
                  <a:cubicBezTo>
                    <a:pt x="1020" y="0"/>
                    <a:pt x="925" y="68"/>
                    <a:pt x="858" y="250"/>
                  </a:cubicBezTo>
                  <a:cubicBezTo>
                    <a:pt x="820" y="356"/>
                    <a:pt x="768" y="386"/>
                    <a:pt x="711" y="386"/>
                  </a:cubicBezTo>
                  <a:cubicBezTo>
                    <a:pt x="635" y="386"/>
                    <a:pt x="550" y="332"/>
                    <a:pt x="476" y="332"/>
                  </a:cubicBezTo>
                  <a:cubicBezTo>
                    <a:pt x="469" y="332"/>
                    <a:pt x="461" y="332"/>
                    <a:pt x="453" y="334"/>
                  </a:cubicBezTo>
                  <a:cubicBezTo>
                    <a:pt x="424" y="328"/>
                    <a:pt x="391" y="325"/>
                    <a:pt x="358" y="325"/>
                  </a:cubicBezTo>
                  <a:cubicBezTo>
                    <a:pt x="325" y="325"/>
                    <a:pt x="293" y="328"/>
                    <a:pt x="263" y="334"/>
                  </a:cubicBezTo>
                  <a:cubicBezTo>
                    <a:pt x="168" y="369"/>
                    <a:pt x="96" y="429"/>
                    <a:pt x="37" y="500"/>
                  </a:cubicBezTo>
                  <a:cubicBezTo>
                    <a:pt x="1" y="572"/>
                    <a:pt x="25" y="631"/>
                    <a:pt x="60" y="679"/>
                  </a:cubicBezTo>
                  <a:cubicBezTo>
                    <a:pt x="572" y="667"/>
                    <a:pt x="1096" y="667"/>
                    <a:pt x="1596" y="667"/>
                  </a:cubicBezTo>
                  <a:cubicBezTo>
                    <a:pt x="1608" y="631"/>
                    <a:pt x="1632" y="607"/>
                    <a:pt x="1656" y="572"/>
                  </a:cubicBezTo>
                  <a:cubicBezTo>
                    <a:pt x="1656" y="548"/>
                    <a:pt x="1656" y="512"/>
                    <a:pt x="1644" y="476"/>
                  </a:cubicBezTo>
                  <a:cubicBezTo>
                    <a:pt x="1632" y="345"/>
                    <a:pt x="1584" y="226"/>
                    <a:pt x="1477" y="143"/>
                  </a:cubicBezTo>
                  <a:cubicBezTo>
                    <a:pt x="1355" y="62"/>
                    <a:pt x="1236" y="0"/>
                    <a:pt x="11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32"/>
            <p:cNvSpPr/>
            <p:nvPr/>
          </p:nvSpPr>
          <p:spPr>
            <a:xfrm>
              <a:off x="5690875" y="3397100"/>
              <a:ext cx="39325" cy="10325"/>
            </a:xfrm>
            <a:custGeom>
              <a:avLst/>
              <a:gdLst/>
              <a:ahLst/>
              <a:cxnLst/>
              <a:rect l="l" t="t" r="r" b="b"/>
              <a:pathLst>
                <a:path w="1573" h="413" extrusionOk="0">
                  <a:moveTo>
                    <a:pt x="601" y="0"/>
                  </a:moveTo>
                  <a:cubicBezTo>
                    <a:pt x="397" y="0"/>
                    <a:pt x="196" y="13"/>
                    <a:pt x="1" y="55"/>
                  </a:cubicBezTo>
                  <a:cubicBezTo>
                    <a:pt x="84" y="234"/>
                    <a:pt x="322" y="150"/>
                    <a:pt x="429" y="317"/>
                  </a:cubicBezTo>
                  <a:lnTo>
                    <a:pt x="417" y="365"/>
                  </a:lnTo>
                  <a:cubicBezTo>
                    <a:pt x="461" y="397"/>
                    <a:pt x="505" y="413"/>
                    <a:pt x="550" y="413"/>
                  </a:cubicBezTo>
                  <a:cubicBezTo>
                    <a:pt x="602" y="413"/>
                    <a:pt x="657" y="391"/>
                    <a:pt x="715" y="353"/>
                  </a:cubicBezTo>
                  <a:cubicBezTo>
                    <a:pt x="863" y="325"/>
                    <a:pt x="1006" y="280"/>
                    <a:pt x="1148" y="280"/>
                  </a:cubicBezTo>
                  <a:cubicBezTo>
                    <a:pt x="1246" y="280"/>
                    <a:pt x="1344" y="301"/>
                    <a:pt x="1441" y="365"/>
                  </a:cubicBezTo>
                  <a:cubicBezTo>
                    <a:pt x="1465" y="371"/>
                    <a:pt x="1489" y="374"/>
                    <a:pt x="1511" y="374"/>
                  </a:cubicBezTo>
                  <a:cubicBezTo>
                    <a:pt x="1534" y="374"/>
                    <a:pt x="1554" y="371"/>
                    <a:pt x="1572" y="365"/>
                  </a:cubicBezTo>
                  <a:lnTo>
                    <a:pt x="1560" y="317"/>
                  </a:lnTo>
                  <a:lnTo>
                    <a:pt x="1560" y="31"/>
                  </a:lnTo>
                  <a:cubicBezTo>
                    <a:pt x="1241" y="31"/>
                    <a:pt x="918" y="0"/>
                    <a:pt x="6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32"/>
            <p:cNvSpPr/>
            <p:nvPr/>
          </p:nvSpPr>
          <p:spPr>
            <a:xfrm>
              <a:off x="5984375" y="3346600"/>
              <a:ext cx="41400" cy="8725"/>
            </a:xfrm>
            <a:custGeom>
              <a:avLst/>
              <a:gdLst/>
              <a:ahLst/>
              <a:cxnLst/>
              <a:rect l="l" t="t" r="r" b="b"/>
              <a:pathLst>
                <a:path w="1656" h="349" extrusionOk="0">
                  <a:moveTo>
                    <a:pt x="1448" y="0"/>
                  </a:moveTo>
                  <a:cubicBezTo>
                    <a:pt x="1393" y="0"/>
                    <a:pt x="1334" y="21"/>
                    <a:pt x="1286" y="51"/>
                  </a:cubicBezTo>
                  <a:cubicBezTo>
                    <a:pt x="893" y="63"/>
                    <a:pt x="524" y="75"/>
                    <a:pt x="131" y="87"/>
                  </a:cubicBezTo>
                  <a:cubicBezTo>
                    <a:pt x="95" y="182"/>
                    <a:pt x="48" y="253"/>
                    <a:pt x="0" y="349"/>
                  </a:cubicBezTo>
                  <a:lnTo>
                    <a:pt x="1441" y="349"/>
                  </a:lnTo>
                  <a:cubicBezTo>
                    <a:pt x="1548" y="289"/>
                    <a:pt x="1655" y="194"/>
                    <a:pt x="1584" y="75"/>
                  </a:cubicBezTo>
                  <a:cubicBezTo>
                    <a:pt x="1554" y="21"/>
                    <a:pt x="1503" y="0"/>
                    <a:pt x="14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32"/>
            <p:cNvSpPr/>
            <p:nvPr/>
          </p:nvSpPr>
          <p:spPr>
            <a:xfrm>
              <a:off x="6092425" y="3414825"/>
              <a:ext cx="40500" cy="12250"/>
            </a:xfrm>
            <a:custGeom>
              <a:avLst/>
              <a:gdLst/>
              <a:ahLst/>
              <a:cxnLst/>
              <a:rect l="l" t="t" r="r" b="b"/>
              <a:pathLst>
                <a:path w="1620" h="490" extrusionOk="0">
                  <a:moveTo>
                    <a:pt x="1372" y="1"/>
                  </a:moveTo>
                  <a:cubicBezTo>
                    <a:pt x="1304" y="1"/>
                    <a:pt x="1232" y="19"/>
                    <a:pt x="1155" y="37"/>
                  </a:cubicBezTo>
                  <a:cubicBezTo>
                    <a:pt x="1072" y="37"/>
                    <a:pt x="965" y="60"/>
                    <a:pt x="857" y="60"/>
                  </a:cubicBezTo>
                  <a:cubicBezTo>
                    <a:pt x="829" y="33"/>
                    <a:pt x="806" y="21"/>
                    <a:pt x="781" y="21"/>
                  </a:cubicBezTo>
                  <a:cubicBezTo>
                    <a:pt x="764" y="21"/>
                    <a:pt x="746" y="27"/>
                    <a:pt x="726" y="37"/>
                  </a:cubicBezTo>
                  <a:cubicBezTo>
                    <a:pt x="667" y="49"/>
                    <a:pt x="619" y="72"/>
                    <a:pt x="560" y="84"/>
                  </a:cubicBezTo>
                  <a:cubicBezTo>
                    <a:pt x="512" y="96"/>
                    <a:pt x="500" y="132"/>
                    <a:pt x="500" y="180"/>
                  </a:cubicBezTo>
                  <a:cubicBezTo>
                    <a:pt x="476" y="168"/>
                    <a:pt x="459" y="162"/>
                    <a:pt x="441" y="162"/>
                  </a:cubicBezTo>
                  <a:cubicBezTo>
                    <a:pt x="423" y="162"/>
                    <a:pt x="405" y="168"/>
                    <a:pt x="381" y="180"/>
                  </a:cubicBezTo>
                  <a:cubicBezTo>
                    <a:pt x="368" y="183"/>
                    <a:pt x="357" y="184"/>
                    <a:pt x="347" y="184"/>
                  </a:cubicBezTo>
                  <a:cubicBezTo>
                    <a:pt x="319" y="184"/>
                    <a:pt x="297" y="173"/>
                    <a:pt x="262" y="156"/>
                  </a:cubicBezTo>
                  <a:cubicBezTo>
                    <a:pt x="246" y="148"/>
                    <a:pt x="232" y="144"/>
                    <a:pt x="218" y="144"/>
                  </a:cubicBezTo>
                  <a:cubicBezTo>
                    <a:pt x="191" y="144"/>
                    <a:pt x="167" y="160"/>
                    <a:pt x="143" y="191"/>
                  </a:cubicBezTo>
                  <a:cubicBezTo>
                    <a:pt x="95" y="299"/>
                    <a:pt x="36" y="382"/>
                    <a:pt x="0" y="489"/>
                  </a:cubicBezTo>
                  <a:lnTo>
                    <a:pt x="1286" y="489"/>
                  </a:lnTo>
                  <a:cubicBezTo>
                    <a:pt x="1369" y="299"/>
                    <a:pt x="1215" y="299"/>
                    <a:pt x="1096" y="275"/>
                  </a:cubicBezTo>
                  <a:cubicBezTo>
                    <a:pt x="1083" y="280"/>
                    <a:pt x="1071" y="282"/>
                    <a:pt x="1059" y="282"/>
                  </a:cubicBezTo>
                  <a:cubicBezTo>
                    <a:pt x="1017" y="282"/>
                    <a:pt x="983" y="250"/>
                    <a:pt x="965" y="203"/>
                  </a:cubicBezTo>
                  <a:lnTo>
                    <a:pt x="965" y="203"/>
                  </a:lnTo>
                  <a:cubicBezTo>
                    <a:pt x="988" y="263"/>
                    <a:pt x="1048" y="275"/>
                    <a:pt x="1107" y="275"/>
                  </a:cubicBezTo>
                  <a:cubicBezTo>
                    <a:pt x="1199" y="275"/>
                    <a:pt x="1295" y="308"/>
                    <a:pt x="1385" y="308"/>
                  </a:cubicBezTo>
                  <a:cubicBezTo>
                    <a:pt x="1447" y="308"/>
                    <a:pt x="1506" y="292"/>
                    <a:pt x="1560" y="239"/>
                  </a:cubicBezTo>
                  <a:cubicBezTo>
                    <a:pt x="1572" y="203"/>
                    <a:pt x="1584" y="191"/>
                    <a:pt x="1607" y="180"/>
                  </a:cubicBezTo>
                  <a:lnTo>
                    <a:pt x="1619" y="120"/>
                  </a:lnTo>
                  <a:lnTo>
                    <a:pt x="1572" y="72"/>
                  </a:lnTo>
                  <a:cubicBezTo>
                    <a:pt x="1506" y="19"/>
                    <a:pt x="1441" y="1"/>
                    <a:pt x="1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32"/>
            <p:cNvSpPr/>
            <p:nvPr/>
          </p:nvSpPr>
          <p:spPr>
            <a:xfrm>
              <a:off x="6042700" y="3341850"/>
              <a:ext cx="50625" cy="13600"/>
            </a:xfrm>
            <a:custGeom>
              <a:avLst/>
              <a:gdLst/>
              <a:ahLst/>
              <a:cxnLst/>
              <a:rect l="l" t="t" r="r" b="b"/>
              <a:pathLst>
                <a:path w="2025" h="544" extrusionOk="0">
                  <a:moveTo>
                    <a:pt x="1463" y="1"/>
                  </a:moveTo>
                  <a:cubicBezTo>
                    <a:pt x="1236" y="1"/>
                    <a:pt x="1003" y="97"/>
                    <a:pt x="775" y="146"/>
                  </a:cubicBezTo>
                  <a:cubicBezTo>
                    <a:pt x="751" y="146"/>
                    <a:pt x="703" y="146"/>
                    <a:pt x="679" y="134"/>
                  </a:cubicBezTo>
                  <a:cubicBezTo>
                    <a:pt x="584" y="193"/>
                    <a:pt x="465" y="181"/>
                    <a:pt x="382" y="241"/>
                  </a:cubicBezTo>
                  <a:cubicBezTo>
                    <a:pt x="287" y="265"/>
                    <a:pt x="179" y="277"/>
                    <a:pt x="96" y="301"/>
                  </a:cubicBezTo>
                  <a:cubicBezTo>
                    <a:pt x="1" y="372"/>
                    <a:pt x="25" y="455"/>
                    <a:pt x="96" y="539"/>
                  </a:cubicBezTo>
                  <a:cubicBezTo>
                    <a:pt x="136" y="539"/>
                    <a:pt x="170" y="544"/>
                    <a:pt x="199" y="544"/>
                  </a:cubicBezTo>
                  <a:cubicBezTo>
                    <a:pt x="214" y="544"/>
                    <a:pt x="227" y="543"/>
                    <a:pt x="239" y="539"/>
                  </a:cubicBezTo>
                  <a:cubicBezTo>
                    <a:pt x="363" y="405"/>
                    <a:pt x="496" y="396"/>
                    <a:pt x="637" y="396"/>
                  </a:cubicBezTo>
                  <a:cubicBezTo>
                    <a:pt x="659" y="396"/>
                    <a:pt x="681" y="396"/>
                    <a:pt x="703" y="396"/>
                  </a:cubicBezTo>
                  <a:cubicBezTo>
                    <a:pt x="1132" y="396"/>
                    <a:pt x="1549" y="384"/>
                    <a:pt x="1989" y="384"/>
                  </a:cubicBezTo>
                  <a:cubicBezTo>
                    <a:pt x="2025" y="312"/>
                    <a:pt x="2025" y="253"/>
                    <a:pt x="1942" y="205"/>
                  </a:cubicBezTo>
                  <a:cubicBezTo>
                    <a:pt x="1787" y="51"/>
                    <a:pt x="1626" y="1"/>
                    <a:pt x="14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32"/>
            <p:cNvSpPr/>
            <p:nvPr/>
          </p:nvSpPr>
          <p:spPr>
            <a:xfrm>
              <a:off x="5768875" y="3393425"/>
              <a:ext cx="41375" cy="11900"/>
            </a:xfrm>
            <a:custGeom>
              <a:avLst/>
              <a:gdLst/>
              <a:ahLst/>
              <a:cxnLst/>
              <a:rect l="l" t="t" r="r" b="b"/>
              <a:pathLst>
                <a:path w="1655" h="476" extrusionOk="0">
                  <a:moveTo>
                    <a:pt x="631" y="1"/>
                  </a:moveTo>
                  <a:cubicBezTo>
                    <a:pt x="568" y="1"/>
                    <a:pt x="504" y="16"/>
                    <a:pt x="441" y="59"/>
                  </a:cubicBezTo>
                  <a:lnTo>
                    <a:pt x="286" y="59"/>
                  </a:lnTo>
                  <a:cubicBezTo>
                    <a:pt x="260" y="34"/>
                    <a:pt x="238" y="22"/>
                    <a:pt x="216" y="22"/>
                  </a:cubicBezTo>
                  <a:cubicBezTo>
                    <a:pt x="196" y="22"/>
                    <a:pt x="177" y="31"/>
                    <a:pt x="155" y="47"/>
                  </a:cubicBezTo>
                  <a:cubicBezTo>
                    <a:pt x="95" y="95"/>
                    <a:pt x="48" y="154"/>
                    <a:pt x="0" y="214"/>
                  </a:cubicBezTo>
                  <a:cubicBezTo>
                    <a:pt x="119" y="345"/>
                    <a:pt x="333" y="214"/>
                    <a:pt x="441" y="357"/>
                  </a:cubicBezTo>
                  <a:cubicBezTo>
                    <a:pt x="714" y="357"/>
                    <a:pt x="1000" y="393"/>
                    <a:pt x="1274" y="476"/>
                  </a:cubicBezTo>
                  <a:cubicBezTo>
                    <a:pt x="1357" y="404"/>
                    <a:pt x="1512" y="452"/>
                    <a:pt x="1584" y="333"/>
                  </a:cubicBezTo>
                  <a:cubicBezTo>
                    <a:pt x="1584" y="285"/>
                    <a:pt x="1595" y="238"/>
                    <a:pt x="1595" y="202"/>
                  </a:cubicBezTo>
                  <a:cubicBezTo>
                    <a:pt x="1655" y="143"/>
                    <a:pt x="1643" y="95"/>
                    <a:pt x="1548" y="83"/>
                  </a:cubicBezTo>
                  <a:cubicBezTo>
                    <a:pt x="1476" y="59"/>
                    <a:pt x="1393" y="59"/>
                    <a:pt x="1298" y="59"/>
                  </a:cubicBezTo>
                  <a:cubicBezTo>
                    <a:pt x="1255" y="108"/>
                    <a:pt x="1206" y="135"/>
                    <a:pt x="1155" y="135"/>
                  </a:cubicBezTo>
                  <a:cubicBezTo>
                    <a:pt x="1107" y="135"/>
                    <a:pt x="1058" y="111"/>
                    <a:pt x="1012" y="59"/>
                  </a:cubicBezTo>
                  <a:cubicBezTo>
                    <a:pt x="885" y="59"/>
                    <a:pt x="758" y="1"/>
                    <a:pt x="6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32"/>
            <p:cNvSpPr/>
            <p:nvPr/>
          </p:nvSpPr>
          <p:spPr>
            <a:xfrm>
              <a:off x="5546800" y="3369350"/>
              <a:ext cx="36050" cy="7725"/>
            </a:xfrm>
            <a:custGeom>
              <a:avLst/>
              <a:gdLst/>
              <a:ahLst/>
              <a:cxnLst/>
              <a:rect l="l" t="t" r="r" b="b"/>
              <a:pathLst>
                <a:path w="1442" h="309" extrusionOk="0">
                  <a:moveTo>
                    <a:pt x="302" y="0"/>
                  </a:moveTo>
                  <a:cubicBezTo>
                    <a:pt x="204" y="0"/>
                    <a:pt x="104" y="10"/>
                    <a:pt x="1" y="34"/>
                  </a:cubicBezTo>
                  <a:lnTo>
                    <a:pt x="1" y="284"/>
                  </a:lnTo>
                  <a:cubicBezTo>
                    <a:pt x="218" y="295"/>
                    <a:pt x="435" y="308"/>
                    <a:pt x="654" y="308"/>
                  </a:cubicBezTo>
                  <a:cubicBezTo>
                    <a:pt x="914" y="308"/>
                    <a:pt x="1176" y="289"/>
                    <a:pt x="1442" y="224"/>
                  </a:cubicBezTo>
                  <a:cubicBezTo>
                    <a:pt x="1052" y="158"/>
                    <a:pt x="692" y="0"/>
                    <a:pt x="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32"/>
            <p:cNvSpPr/>
            <p:nvPr/>
          </p:nvSpPr>
          <p:spPr>
            <a:xfrm>
              <a:off x="6015925" y="3345575"/>
              <a:ext cx="29475" cy="9750"/>
            </a:xfrm>
            <a:custGeom>
              <a:avLst/>
              <a:gdLst/>
              <a:ahLst/>
              <a:cxnLst/>
              <a:rect l="l" t="t" r="r" b="b"/>
              <a:pathLst>
                <a:path w="1179" h="390" extrusionOk="0">
                  <a:moveTo>
                    <a:pt x="316" y="0"/>
                  </a:moveTo>
                  <a:cubicBezTo>
                    <a:pt x="213" y="0"/>
                    <a:pt x="108" y="24"/>
                    <a:pt x="0" y="92"/>
                  </a:cubicBezTo>
                  <a:cubicBezTo>
                    <a:pt x="226" y="104"/>
                    <a:pt x="286" y="187"/>
                    <a:pt x="167" y="390"/>
                  </a:cubicBezTo>
                  <a:cubicBezTo>
                    <a:pt x="512" y="366"/>
                    <a:pt x="834" y="366"/>
                    <a:pt x="1179" y="366"/>
                  </a:cubicBezTo>
                  <a:lnTo>
                    <a:pt x="1179" y="128"/>
                  </a:lnTo>
                  <a:cubicBezTo>
                    <a:pt x="1136" y="138"/>
                    <a:pt x="1093" y="143"/>
                    <a:pt x="1050" y="143"/>
                  </a:cubicBezTo>
                  <a:cubicBezTo>
                    <a:pt x="810" y="143"/>
                    <a:pt x="569" y="0"/>
                    <a:pt x="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32"/>
            <p:cNvSpPr/>
            <p:nvPr/>
          </p:nvSpPr>
          <p:spPr>
            <a:xfrm>
              <a:off x="5904300" y="3347925"/>
              <a:ext cx="60450" cy="3825"/>
            </a:xfrm>
            <a:custGeom>
              <a:avLst/>
              <a:gdLst/>
              <a:ahLst/>
              <a:cxnLst/>
              <a:rect l="l" t="t" r="r" b="b"/>
              <a:pathLst>
                <a:path w="2418" h="153" extrusionOk="0">
                  <a:moveTo>
                    <a:pt x="578" y="1"/>
                  </a:moveTo>
                  <a:cubicBezTo>
                    <a:pt x="384" y="1"/>
                    <a:pt x="191" y="26"/>
                    <a:pt x="0" y="129"/>
                  </a:cubicBezTo>
                  <a:cubicBezTo>
                    <a:pt x="774" y="141"/>
                    <a:pt x="1572" y="141"/>
                    <a:pt x="2346" y="153"/>
                  </a:cubicBezTo>
                  <a:cubicBezTo>
                    <a:pt x="2417" y="129"/>
                    <a:pt x="2417" y="81"/>
                    <a:pt x="2346" y="34"/>
                  </a:cubicBezTo>
                  <a:cubicBezTo>
                    <a:pt x="2013" y="22"/>
                    <a:pt x="1667" y="22"/>
                    <a:pt x="1346" y="10"/>
                  </a:cubicBezTo>
                  <a:cubicBezTo>
                    <a:pt x="1273" y="19"/>
                    <a:pt x="1201" y="23"/>
                    <a:pt x="1128" y="23"/>
                  </a:cubicBezTo>
                  <a:cubicBezTo>
                    <a:pt x="944" y="23"/>
                    <a:pt x="761" y="1"/>
                    <a:pt x="5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32"/>
            <p:cNvSpPr/>
            <p:nvPr/>
          </p:nvSpPr>
          <p:spPr>
            <a:xfrm>
              <a:off x="5771250" y="3416325"/>
              <a:ext cx="34250" cy="15625"/>
            </a:xfrm>
            <a:custGeom>
              <a:avLst/>
              <a:gdLst/>
              <a:ahLst/>
              <a:cxnLst/>
              <a:rect l="l" t="t" r="r" b="b"/>
              <a:pathLst>
                <a:path w="1370" h="625" extrusionOk="0">
                  <a:moveTo>
                    <a:pt x="1060" y="0"/>
                  </a:moveTo>
                  <a:cubicBezTo>
                    <a:pt x="977" y="84"/>
                    <a:pt x="846" y="60"/>
                    <a:pt x="738" y="84"/>
                  </a:cubicBezTo>
                  <a:cubicBezTo>
                    <a:pt x="674" y="116"/>
                    <a:pt x="607" y="129"/>
                    <a:pt x="540" y="129"/>
                  </a:cubicBezTo>
                  <a:cubicBezTo>
                    <a:pt x="458" y="129"/>
                    <a:pt x="376" y="110"/>
                    <a:pt x="298" y="84"/>
                  </a:cubicBezTo>
                  <a:cubicBezTo>
                    <a:pt x="238" y="84"/>
                    <a:pt x="179" y="96"/>
                    <a:pt x="119" y="143"/>
                  </a:cubicBezTo>
                  <a:cubicBezTo>
                    <a:pt x="48" y="239"/>
                    <a:pt x="0" y="322"/>
                    <a:pt x="48" y="441"/>
                  </a:cubicBezTo>
                  <a:cubicBezTo>
                    <a:pt x="107" y="489"/>
                    <a:pt x="167" y="536"/>
                    <a:pt x="238" y="560"/>
                  </a:cubicBezTo>
                  <a:cubicBezTo>
                    <a:pt x="420" y="583"/>
                    <a:pt x="607" y="624"/>
                    <a:pt x="790" y="624"/>
                  </a:cubicBezTo>
                  <a:cubicBezTo>
                    <a:pt x="992" y="624"/>
                    <a:pt x="1189" y="574"/>
                    <a:pt x="1370" y="393"/>
                  </a:cubicBezTo>
                  <a:cubicBezTo>
                    <a:pt x="1370" y="310"/>
                    <a:pt x="1358" y="215"/>
                    <a:pt x="1358" y="131"/>
                  </a:cubicBezTo>
                  <a:cubicBezTo>
                    <a:pt x="1334" y="60"/>
                    <a:pt x="1250" y="60"/>
                    <a:pt x="1191" y="0"/>
                  </a:cubicBezTo>
                  <a:cubicBezTo>
                    <a:pt x="1167" y="6"/>
                    <a:pt x="1143" y="9"/>
                    <a:pt x="1121" y="9"/>
                  </a:cubicBezTo>
                  <a:cubicBezTo>
                    <a:pt x="1099" y="9"/>
                    <a:pt x="1078" y="6"/>
                    <a:pt x="10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32"/>
            <p:cNvSpPr/>
            <p:nvPr/>
          </p:nvSpPr>
          <p:spPr>
            <a:xfrm>
              <a:off x="6219525" y="3419600"/>
              <a:ext cx="29475" cy="12925"/>
            </a:xfrm>
            <a:custGeom>
              <a:avLst/>
              <a:gdLst/>
              <a:ahLst/>
              <a:cxnLst/>
              <a:rect l="l" t="t" r="r" b="b"/>
              <a:pathLst>
                <a:path w="1179" h="517" extrusionOk="0">
                  <a:moveTo>
                    <a:pt x="512" y="0"/>
                  </a:moveTo>
                  <a:cubicBezTo>
                    <a:pt x="357" y="12"/>
                    <a:pt x="214" y="12"/>
                    <a:pt x="60" y="24"/>
                  </a:cubicBezTo>
                  <a:cubicBezTo>
                    <a:pt x="0" y="119"/>
                    <a:pt x="0" y="203"/>
                    <a:pt x="72" y="298"/>
                  </a:cubicBezTo>
                  <a:cubicBezTo>
                    <a:pt x="226" y="322"/>
                    <a:pt x="405" y="298"/>
                    <a:pt x="512" y="441"/>
                  </a:cubicBezTo>
                  <a:cubicBezTo>
                    <a:pt x="579" y="490"/>
                    <a:pt x="650" y="517"/>
                    <a:pt x="724" y="517"/>
                  </a:cubicBezTo>
                  <a:cubicBezTo>
                    <a:pt x="793" y="517"/>
                    <a:pt x="866" y="493"/>
                    <a:pt x="941" y="441"/>
                  </a:cubicBezTo>
                  <a:cubicBezTo>
                    <a:pt x="988" y="381"/>
                    <a:pt x="1024" y="346"/>
                    <a:pt x="1072" y="298"/>
                  </a:cubicBezTo>
                  <a:cubicBezTo>
                    <a:pt x="1179" y="119"/>
                    <a:pt x="1012" y="84"/>
                    <a:pt x="929" y="12"/>
                  </a:cubicBezTo>
                  <a:cubicBezTo>
                    <a:pt x="917" y="16"/>
                    <a:pt x="904" y="18"/>
                    <a:pt x="890" y="18"/>
                  </a:cubicBezTo>
                  <a:cubicBezTo>
                    <a:pt x="863" y="18"/>
                    <a:pt x="834" y="12"/>
                    <a:pt x="810" y="12"/>
                  </a:cubicBezTo>
                  <a:lnTo>
                    <a:pt x="750" y="48"/>
                  </a:lnTo>
                  <a:cubicBezTo>
                    <a:pt x="741" y="51"/>
                    <a:pt x="732" y="53"/>
                    <a:pt x="722" y="53"/>
                  </a:cubicBezTo>
                  <a:cubicBezTo>
                    <a:pt x="692" y="53"/>
                    <a:pt x="661" y="39"/>
                    <a:pt x="643" y="12"/>
                  </a:cubicBezTo>
                  <a:cubicBezTo>
                    <a:pt x="629" y="16"/>
                    <a:pt x="615" y="17"/>
                    <a:pt x="601" y="17"/>
                  </a:cubicBezTo>
                  <a:cubicBezTo>
                    <a:pt x="569" y="17"/>
                    <a:pt x="537" y="9"/>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32"/>
            <p:cNvSpPr/>
            <p:nvPr/>
          </p:nvSpPr>
          <p:spPr>
            <a:xfrm>
              <a:off x="5586400" y="3400100"/>
              <a:ext cx="30675" cy="9100"/>
            </a:xfrm>
            <a:custGeom>
              <a:avLst/>
              <a:gdLst/>
              <a:ahLst/>
              <a:cxnLst/>
              <a:rect l="l" t="t" r="r" b="b"/>
              <a:pathLst>
                <a:path w="1227" h="364" extrusionOk="0">
                  <a:moveTo>
                    <a:pt x="337" y="0"/>
                  </a:moveTo>
                  <a:cubicBezTo>
                    <a:pt x="224" y="0"/>
                    <a:pt x="112" y="23"/>
                    <a:pt x="1" y="90"/>
                  </a:cubicBezTo>
                  <a:cubicBezTo>
                    <a:pt x="36" y="185"/>
                    <a:pt x="96" y="268"/>
                    <a:pt x="143" y="364"/>
                  </a:cubicBezTo>
                  <a:cubicBezTo>
                    <a:pt x="477" y="364"/>
                    <a:pt x="798" y="352"/>
                    <a:pt x="1132" y="328"/>
                  </a:cubicBezTo>
                  <a:cubicBezTo>
                    <a:pt x="1227" y="257"/>
                    <a:pt x="1227" y="173"/>
                    <a:pt x="1155" y="66"/>
                  </a:cubicBezTo>
                  <a:cubicBezTo>
                    <a:pt x="1024" y="66"/>
                    <a:pt x="870" y="54"/>
                    <a:pt x="727" y="54"/>
                  </a:cubicBezTo>
                  <a:cubicBezTo>
                    <a:pt x="594" y="29"/>
                    <a:pt x="465"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32"/>
            <p:cNvSpPr/>
            <p:nvPr/>
          </p:nvSpPr>
          <p:spPr>
            <a:xfrm>
              <a:off x="5643550" y="3421900"/>
              <a:ext cx="31075" cy="13200"/>
            </a:xfrm>
            <a:custGeom>
              <a:avLst/>
              <a:gdLst/>
              <a:ahLst/>
              <a:cxnLst/>
              <a:rect l="l" t="t" r="r" b="b"/>
              <a:pathLst>
                <a:path w="1243" h="528" extrusionOk="0">
                  <a:moveTo>
                    <a:pt x="500" y="0"/>
                  </a:moveTo>
                  <a:cubicBezTo>
                    <a:pt x="432" y="0"/>
                    <a:pt x="365" y="10"/>
                    <a:pt x="298" y="39"/>
                  </a:cubicBezTo>
                  <a:cubicBezTo>
                    <a:pt x="239" y="51"/>
                    <a:pt x="191" y="51"/>
                    <a:pt x="155" y="51"/>
                  </a:cubicBezTo>
                  <a:cubicBezTo>
                    <a:pt x="120" y="170"/>
                    <a:pt x="1" y="325"/>
                    <a:pt x="251" y="337"/>
                  </a:cubicBezTo>
                  <a:cubicBezTo>
                    <a:pt x="271" y="338"/>
                    <a:pt x="291" y="339"/>
                    <a:pt x="312" y="339"/>
                  </a:cubicBezTo>
                  <a:cubicBezTo>
                    <a:pt x="349" y="339"/>
                    <a:pt x="386" y="337"/>
                    <a:pt x="423" y="337"/>
                  </a:cubicBezTo>
                  <a:cubicBezTo>
                    <a:pt x="548" y="337"/>
                    <a:pt x="669" y="353"/>
                    <a:pt x="751" y="492"/>
                  </a:cubicBezTo>
                  <a:cubicBezTo>
                    <a:pt x="765" y="486"/>
                    <a:pt x="783" y="484"/>
                    <a:pt x="802" y="484"/>
                  </a:cubicBezTo>
                  <a:cubicBezTo>
                    <a:pt x="884" y="484"/>
                    <a:pt x="997" y="528"/>
                    <a:pt x="1083" y="528"/>
                  </a:cubicBezTo>
                  <a:cubicBezTo>
                    <a:pt x="1182" y="528"/>
                    <a:pt x="1243" y="467"/>
                    <a:pt x="1167" y="206"/>
                  </a:cubicBezTo>
                  <a:lnTo>
                    <a:pt x="1167" y="75"/>
                  </a:lnTo>
                  <a:cubicBezTo>
                    <a:pt x="1101" y="82"/>
                    <a:pt x="1034" y="140"/>
                    <a:pt x="973" y="140"/>
                  </a:cubicBezTo>
                  <a:cubicBezTo>
                    <a:pt x="936" y="140"/>
                    <a:pt x="901" y="119"/>
                    <a:pt x="870" y="51"/>
                  </a:cubicBezTo>
                  <a:cubicBezTo>
                    <a:pt x="753" y="36"/>
                    <a:pt x="627"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32"/>
            <p:cNvSpPr/>
            <p:nvPr/>
          </p:nvSpPr>
          <p:spPr>
            <a:xfrm>
              <a:off x="6019800" y="3318700"/>
              <a:ext cx="33950" cy="10600"/>
            </a:xfrm>
            <a:custGeom>
              <a:avLst/>
              <a:gdLst/>
              <a:ahLst/>
              <a:cxnLst/>
              <a:rect l="l" t="t" r="r" b="b"/>
              <a:pathLst>
                <a:path w="1358" h="424" extrusionOk="0">
                  <a:moveTo>
                    <a:pt x="881" y="36"/>
                  </a:moveTo>
                  <a:cubicBezTo>
                    <a:pt x="702" y="36"/>
                    <a:pt x="500" y="48"/>
                    <a:pt x="310" y="48"/>
                  </a:cubicBezTo>
                  <a:cubicBezTo>
                    <a:pt x="250" y="95"/>
                    <a:pt x="202" y="131"/>
                    <a:pt x="143" y="167"/>
                  </a:cubicBezTo>
                  <a:cubicBezTo>
                    <a:pt x="83" y="191"/>
                    <a:pt x="0" y="191"/>
                    <a:pt x="12" y="274"/>
                  </a:cubicBezTo>
                  <a:cubicBezTo>
                    <a:pt x="24" y="298"/>
                    <a:pt x="131" y="310"/>
                    <a:pt x="191" y="345"/>
                  </a:cubicBezTo>
                  <a:cubicBezTo>
                    <a:pt x="294" y="404"/>
                    <a:pt x="399" y="423"/>
                    <a:pt x="505" y="423"/>
                  </a:cubicBezTo>
                  <a:cubicBezTo>
                    <a:pt x="699" y="423"/>
                    <a:pt x="896" y="359"/>
                    <a:pt x="1083" y="359"/>
                  </a:cubicBezTo>
                  <a:cubicBezTo>
                    <a:pt x="1123" y="359"/>
                    <a:pt x="1163" y="362"/>
                    <a:pt x="1203" y="369"/>
                  </a:cubicBezTo>
                  <a:cubicBezTo>
                    <a:pt x="1298" y="357"/>
                    <a:pt x="1334" y="310"/>
                    <a:pt x="1357" y="226"/>
                  </a:cubicBezTo>
                  <a:cubicBezTo>
                    <a:pt x="1262" y="0"/>
                    <a:pt x="1012" y="179"/>
                    <a:pt x="881"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32"/>
            <p:cNvSpPr/>
            <p:nvPr/>
          </p:nvSpPr>
          <p:spPr>
            <a:xfrm>
              <a:off x="6209100" y="3380600"/>
              <a:ext cx="35750" cy="9550"/>
            </a:xfrm>
            <a:custGeom>
              <a:avLst/>
              <a:gdLst/>
              <a:ahLst/>
              <a:cxnLst/>
              <a:rect l="l" t="t" r="r" b="b"/>
              <a:pathLst>
                <a:path w="1430" h="382" extrusionOk="0">
                  <a:moveTo>
                    <a:pt x="489" y="1"/>
                  </a:moveTo>
                  <a:cubicBezTo>
                    <a:pt x="334" y="13"/>
                    <a:pt x="167" y="1"/>
                    <a:pt x="36" y="120"/>
                  </a:cubicBezTo>
                  <a:cubicBezTo>
                    <a:pt x="0" y="179"/>
                    <a:pt x="12" y="239"/>
                    <a:pt x="60" y="275"/>
                  </a:cubicBezTo>
                  <a:cubicBezTo>
                    <a:pt x="512" y="298"/>
                    <a:pt x="953" y="251"/>
                    <a:pt x="1429" y="382"/>
                  </a:cubicBezTo>
                  <a:cubicBezTo>
                    <a:pt x="1316" y="148"/>
                    <a:pt x="1193" y="43"/>
                    <a:pt x="1049" y="43"/>
                  </a:cubicBezTo>
                  <a:cubicBezTo>
                    <a:pt x="965" y="43"/>
                    <a:pt x="875" y="78"/>
                    <a:pt x="774" y="144"/>
                  </a:cubicBezTo>
                  <a:lnTo>
                    <a:pt x="643" y="13"/>
                  </a:lnTo>
                  <a:cubicBezTo>
                    <a:pt x="584" y="1"/>
                    <a:pt x="536" y="1"/>
                    <a:pt x="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32"/>
            <p:cNvSpPr/>
            <p:nvPr/>
          </p:nvSpPr>
          <p:spPr>
            <a:xfrm>
              <a:off x="5941500" y="3278325"/>
              <a:ext cx="26825" cy="20125"/>
            </a:xfrm>
            <a:custGeom>
              <a:avLst/>
              <a:gdLst/>
              <a:ahLst/>
              <a:cxnLst/>
              <a:rect l="l" t="t" r="r" b="b"/>
              <a:pathLst>
                <a:path w="1073" h="805" extrusionOk="0">
                  <a:moveTo>
                    <a:pt x="525" y="0"/>
                  </a:moveTo>
                  <a:cubicBezTo>
                    <a:pt x="502" y="0"/>
                    <a:pt x="478" y="3"/>
                    <a:pt x="453" y="8"/>
                  </a:cubicBezTo>
                  <a:cubicBezTo>
                    <a:pt x="405" y="44"/>
                    <a:pt x="358" y="79"/>
                    <a:pt x="346" y="139"/>
                  </a:cubicBezTo>
                  <a:cubicBezTo>
                    <a:pt x="310" y="258"/>
                    <a:pt x="310" y="377"/>
                    <a:pt x="382" y="484"/>
                  </a:cubicBezTo>
                  <a:cubicBezTo>
                    <a:pt x="405" y="520"/>
                    <a:pt x="441" y="556"/>
                    <a:pt x="441" y="603"/>
                  </a:cubicBezTo>
                  <a:cubicBezTo>
                    <a:pt x="394" y="591"/>
                    <a:pt x="358" y="544"/>
                    <a:pt x="322" y="532"/>
                  </a:cubicBezTo>
                  <a:cubicBezTo>
                    <a:pt x="304" y="530"/>
                    <a:pt x="286" y="529"/>
                    <a:pt x="268" y="529"/>
                  </a:cubicBezTo>
                  <a:cubicBezTo>
                    <a:pt x="168" y="529"/>
                    <a:pt x="71" y="560"/>
                    <a:pt x="1" y="651"/>
                  </a:cubicBezTo>
                  <a:lnTo>
                    <a:pt x="1" y="770"/>
                  </a:lnTo>
                  <a:cubicBezTo>
                    <a:pt x="158" y="792"/>
                    <a:pt x="318" y="804"/>
                    <a:pt x="478" y="804"/>
                  </a:cubicBezTo>
                  <a:cubicBezTo>
                    <a:pt x="657" y="804"/>
                    <a:pt x="837" y="789"/>
                    <a:pt x="1013" y="758"/>
                  </a:cubicBezTo>
                  <a:cubicBezTo>
                    <a:pt x="1060" y="710"/>
                    <a:pt x="1072" y="663"/>
                    <a:pt x="1060" y="603"/>
                  </a:cubicBezTo>
                  <a:cubicBezTo>
                    <a:pt x="1048" y="579"/>
                    <a:pt x="1025" y="556"/>
                    <a:pt x="1013" y="532"/>
                  </a:cubicBezTo>
                  <a:cubicBezTo>
                    <a:pt x="941" y="460"/>
                    <a:pt x="882" y="365"/>
                    <a:pt x="834" y="258"/>
                  </a:cubicBezTo>
                  <a:lnTo>
                    <a:pt x="751" y="127"/>
                  </a:lnTo>
                  <a:cubicBezTo>
                    <a:pt x="703" y="79"/>
                    <a:pt x="656" y="55"/>
                    <a:pt x="608" y="20"/>
                  </a:cubicBezTo>
                  <a:cubicBezTo>
                    <a:pt x="587" y="6"/>
                    <a:pt x="558"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32"/>
            <p:cNvSpPr/>
            <p:nvPr/>
          </p:nvSpPr>
          <p:spPr>
            <a:xfrm>
              <a:off x="5739700" y="3414175"/>
              <a:ext cx="30375" cy="13750"/>
            </a:xfrm>
            <a:custGeom>
              <a:avLst/>
              <a:gdLst/>
              <a:ahLst/>
              <a:cxnLst/>
              <a:rect l="l" t="t" r="r" b="b"/>
              <a:pathLst>
                <a:path w="1215" h="550" extrusionOk="0">
                  <a:moveTo>
                    <a:pt x="733" y="1"/>
                  </a:moveTo>
                  <a:cubicBezTo>
                    <a:pt x="601" y="1"/>
                    <a:pt x="461" y="33"/>
                    <a:pt x="322" y="63"/>
                  </a:cubicBezTo>
                  <a:cubicBezTo>
                    <a:pt x="238" y="86"/>
                    <a:pt x="143" y="86"/>
                    <a:pt x="60" y="98"/>
                  </a:cubicBezTo>
                  <a:lnTo>
                    <a:pt x="0" y="122"/>
                  </a:lnTo>
                  <a:lnTo>
                    <a:pt x="0" y="182"/>
                  </a:lnTo>
                  <a:lnTo>
                    <a:pt x="60" y="241"/>
                  </a:lnTo>
                  <a:cubicBezTo>
                    <a:pt x="119" y="289"/>
                    <a:pt x="215" y="289"/>
                    <a:pt x="274" y="348"/>
                  </a:cubicBezTo>
                  <a:lnTo>
                    <a:pt x="322" y="384"/>
                  </a:lnTo>
                  <a:cubicBezTo>
                    <a:pt x="480" y="486"/>
                    <a:pt x="633" y="550"/>
                    <a:pt x="776" y="550"/>
                  </a:cubicBezTo>
                  <a:cubicBezTo>
                    <a:pt x="935" y="550"/>
                    <a:pt x="1083" y="471"/>
                    <a:pt x="1215" y="277"/>
                  </a:cubicBezTo>
                  <a:cubicBezTo>
                    <a:pt x="1083" y="62"/>
                    <a:pt x="915" y="1"/>
                    <a:pt x="7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32"/>
            <p:cNvSpPr/>
            <p:nvPr/>
          </p:nvSpPr>
          <p:spPr>
            <a:xfrm>
              <a:off x="5478350" y="3341800"/>
              <a:ext cx="14025" cy="28325"/>
            </a:xfrm>
            <a:custGeom>
              <a:avLst/>
              <a:gdLst/>
              <a:ahLst/>
              <a:cxnLst/>
              <a:rect l="l" t="t" r="r" b="b"/>
              <a:pathLst>
                <a:path w="561" h="1133" extrusionOk="0">
                  <a:moveTo>
                    <a:pt x="331" y="1"/>
                  </a:moveTo>
                  <a:cubicBezTo>
                    <a:pt x="285" y="1"/>
                    <a:pt x="244" y="41"/>
                    <a:pt x="215" y="172"/>
                  </a:cubicBezTo>
                  <a:cubicBezTo>
                    <a:pt x="179" y="398"/>
                    <a:pt x="72" y="612"/>
                    <a:pt x="1" y="826"/>
                  </a:cubicBezTo>
                  <a:cubicBezTo>
                    <a:pt x="61" y="928"/>
                    <a:pt x="36" y="1133"/>
                    <a:pt x="203" y="1133"/>
                  </a:cubicBezTo>
                  <a:cubicBezTo>
                    <a:pt x="232" y="1133"/>
                    <a:pt x="268" y="1126"/>
                    <a:pt x="310" y="1112"/>
                  </a:cubicBezTo>
                  <a:cubicBezTo>
                    <a:pt x="417" y="934"/>
                    <a:pt x="262" y="695"/>
                    <a:pt x="429" y="529"/>
                  </a:cubicBezTo>
                  <a:lnTo>
                    <a:pt x="465" y="493"/>
                  </a:lnTo>
                  <a:lnTo>
                    <a:pt x="465" y="445"/>
                  </a:lnTo>
                  <a:cubicBezTo>
                    <a:pt x="477" y="374"/>
                    <a:pt x="524" y="314"/>
                    <a:pt x="560" y="255"/>
                  </a:cubicBezTo>
                  <a:cubicBezTo>
                    <a:pt x="560" y="207"/>
                    <a:pt x="548" y="148"/>
                    <a:pt x="548" y="100"/>
                  </a:cubicBezTo>
                  <a:cubicBezTo>
                    <a:pt x="478" y="86"/>
                    <a:pt x="399" y="1"/>
                    <a:pt x="3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32"/>
            <p:cNvSpPr/>
            <p:nvPr/>
          </p:nvSpPr>
          <p:spPr>
            <a:xfrm>
              <a:off x="6194800" y="3375650"/>
              <a:ext cx="26525" cy="10225"/>
            </a:xfrm>
            <a:custGeom>
              <a:avLst/>
              <a:gdLst/>
              <a:ahLst/>
              <a:cxnLst/>
              <a:rect l="l" t="t" r="r" b="b"/>
              <a:pathLst>
                <a:path w="1061" h="409" extrusionOk="0">
                  <a:moveTo>
                    <a:pt x="466" y="1"/>
                  </a:moveTo>
                  <a:cubicBezTo>
                    <a:pt x="419" y="1"/>
                    <a:pt x="374" y="16"/>
                    <a:pt x="334" y="44"/>
                  </a:cubicBezTo>
                  <a:lnTo>
                    <a:pt x="168" y="44"/>
                  </a:lnTo>
                  <a:cubicBezTo>
                    <a:pt x="168" y="32"/>
                    <a:pt x="156" y="20"/>
                    <a:pt x="108" y="20"/>
                  </a:cubicBezTo>
                  <a:cubicBezTo>
                    <a:pt x="84" y="20"/>
                    <a:pt x="37" y="32"/>
                    <a:pt x="1" y="80"/>
                  </a:cubicBezTo>
                  <a:cubicBezTo>
                    <a:pt x="1" y="234"/>
                    <a:pt x="84" y="342"/>
                    <a:pt x="215" y="401"/>
                  </a:cubicBezTo>
                  <a:cubicBezTo>
                    <a:pt x="276" y="401"/>
                    <a:pt x="341" y="409"/>
                    <a:pt x="406" y="409"/>
                  </a:cubicBezTo>
                  <a:cubicBezTo>
                    <a:pt x="481" y="409"/>
                    <a:pt x="556" y="398"/>
                    <a:pt x="620" y="353"/>
                  </a:cubicBezTo>
                  <a:cubicBezTo>
                    <a:pt x="775" y="342"/>
                    <a:pt x="965" y="377"/>
                    <a:pt x="1061" y="199"/>
                  </a:cubicBezTo>
                  <a:lnTo>
                    <a:pt x="1049" y="175"/>
                  </a:lnTo>
                  <a:cubicBezTo>
                    <a:pt x="989" y="151"/>
                    <a:pt x="941" y="103"/>
                    <a:pt x="906" y="56"/>
                  </a:cubicBezTo>
                  <a:lnTo>
                    <a:pt x="620" y="56"/>
                  </a:lnTo>
                  <a:cubicBezTo>
                    <a:pt x="570" y="18"/>
                    <a:pt x="517" y="1"/>
                    <a:pt x="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32"/>
            <p:cNvSpPr/>
            <p:nvPr/>
          </p:nvSpPr>
          <p:spPr>
            <a:xfrm>
              <a:off x="5531325" y="3297850"/>
              <a:ext cx="34550" cy="6475"/>
            </a:xfrm>
            <a:custGeom>
              <a:avLst/>
              <a:gdLst/>
              <a:ahLst/>
              <a:cxnLst/>
              <a:rect l="l" t="t" r="r" b="b"/>
              <a:pathLst>
                <a:path w="1382" h="259" extrusionOk="0">
                  <a:moveTo>
                    <a:pt x="60" y="1"/>
                  </a:moveTo>
                  <a:cubicBezTo>
                    <a:pt x="13" y="48"/>
                    <a:pt x="1" y="108"/>
                    <a:pt x="60" y="132"/>
                  </a:cubicBezTo>
                  <a:cubicBezTo>
                    <a:pt x="255" y="226"/>
                    <a:pt x="447" y="258"/>
                    <a:pt x="640" y="258"/>
                  </a:cubicBezTo>
                  <a:cubicBezTo>
                    <a:pt x="884" y="258"/>
                    <a:pt x="1129" y="207"/>
                    <a:pt x="1382" y="167"/>
                  </a:cubicBezTo>
                  <a:cubicBezTo>
                    <a:pt x="1218" y="74"/>
                    <a:pt x="1046" y="54"/>
                    <a:pt x="870" y="54"/>
                  </a:cubicBezTo>
                  <a:cubicBezTo>
                    <a:pt x="738" y="54"/>
                    <a:pt x="604" y="65"/>
                    <a:pt x="471" y="65"/>
                  </a:cubicBezTo>
                  <a:cubicBezTo>
                    <a:pt x="332" y="65"/>
                    <a:pt x="194" y="5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32"/>
            <p:cNvSpPr/>
            <p:nvPr/>
          </p:nvSpPr>
          <p:spPr>
            <a:xfrm>
              <a:off x="5618250" y="3294150"/>
              <a:ext cx="29200" cy="6250"/>
            </a:xfrm>
            <a:custGeom>
              <a:avLst/>
              <a:gdLst/>
              <a:ahLst/>
              <a:cxnLst/>
              <a:rect l="l" t="t" r="r" b="b"/>
              <a:pathLst>
                <a:path w="1168" h="250" extrusionOk="0">
                  <a:moveTo>
                    <a:pt x="775" y="1"/>
                  </a:moveTo>
                  <a:cubicBezTo>
                    <a:pt x="663" y="1"/>
                    <a:pt x="547" y="19"/>
                    <a:pt x="433" y="19"/>
                  </a:cubicBezTo>
                  <a:cubicBezTo>
                    <a:pt x="384" y="19"/>
                    <a:pt x="335" y="16"/>
                    <a:pt x="286" y="6"/>
                  </a:cubicBezTo>
                  <a:cubicBezTo>
                    <a:pt x="227" y="77"/>
                    <a:pt x="120" y="42"/>
                    <a:pt x="48" y="89"/>
                  </a:cubicBezTo>
                  <a:cubicBezTo>
                    <a:pt x="36" y="125"/>
                    <a:pt x="12" y="137"/>
                    <a:pt x="0" y="161"/>
                  </a:cubicBezTo>
                  <a:cubicBezTo>
                    <a:pt x="154" y="226"/>
                    <a:pt x="306" y="249"/>
                    <a:pt x="457" y="249"/>
                  </a:cubicBezTo>
                  <a:cubicBezTo>
                    <a:pt x="693" y="249"/>
                    <a:pt x="928" y="192"/>
                    <a:pt x="1167" y="149"/>
                  </a:cubicBezTo>
                  <a:cubicBezTo>
                    <a:pt x="1047" y="28"/>
                    <a:pt x="913" y="1"/>
                    <a:pt x="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32"/>
            <p:cNvSpPr/>
            <p:nvPr/>
          </p:nvSpPr>
          <p:spPr>
            <a:xfrm>
              <a:off x="5499475" y="3448175"/>
              <a:ext cx="22350" cy="13600"/>
            </a:xfrm>
            <a:custGeom>
              <a:avLst/>
              <a:gdLst/>
              <a:ahLst/>
              <a:cxnLst/>
              <a:rect l="l" t="t" r="r" b="b"/>
              <a:pathLst>
                <a:path w="894" h="544" extrusionOk="0">
                  <a:moveTo>
                    <a:pt x="584" y="0"/>
                  </a:moveTo>
                  <a:cubicBezTo>
                    <a:pt x="441" y="12"/>
                    <a:pt x="275" y="36"/>
                    <a:pt x="156" y="131"/>
                  </a:cubicBezTo>
                  <a:cubicBezTo>
                    <a:pt x="334" y="346"/>
                    <a:pt x="13" y="298"/>
                    <a:pt x="1" y="405"/>
                  </a:cubicBezTo>
                  <a:cubicBezTo>
                    <a:pt x="37" y="465"/>
                    <a:pt x="96" y="512"/>
                    <a:pt x="156" y="536"/>
                  </a:cubicBezTo>
                  <a:cubicBezTo>
                    <a:pt x="200" y="541"/>
                    <a:pt x="243" y="543"/>
                    <a:pt x="285" y="543"/>
                  </a:cubicBezTo>
                  <a:cubicBezTo>
                    <a:pt x="566" y="543"/>
                    <a:pt x="780" y="432"/>
                    <a:pt x="894" y="131"/>
                  </a:cubicBezTo>
                  <a:cubicBezTo>
                    <a:pt x="822" y="36"/>
                    <a:pt x="703" y="12"/>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32"/>
            <p:cNvSpPr/>
            <p:nvPr/>
          </p:nvSpPr>
          <p:spPr>
            <a:xfrm>
              <a:off x="5970375" y="3372650"/>
              <a:ext cx="21450" cy="7900"/>
            </a:xfrm>
            <a:custGeom>
              <a:avLst/>
              <a:gdLst/>
              <a:ahLst/>
              <a:cxnLst/>
              <a:rect l="l" t="t" r="r" b="b"/>
              <a:pathLst>
                <a:path w="858" h="316" extrusionOk="0">
                  <a:moveTo>
                    <a:pt x="501" y="0"/>
                  </a:moveTo>
                  <a:cubicBezTo>
                    <a:pt x="331" y="0"/>
                    <a:pt x="162" y="21"/>
                    <a:pt x="1" y="21"/>
                  </a:cubicBezTo>
                  <a:cubicBezTo>
                    <a:pt x="122" y="224"/>
                    <a:pt x="194" y="315"/>
                    <a:pt x="340" y="315"/>
                  </a:cubicBezTo>
                  <a:cubicBezTo>
                    <a:pt x="451" y="315"/>
                    <a:pt x="605" y="262"/>
                    <a:pt x="858" y="164"/>
                  </a:cubicBezTo>
                  <a:lnTo>
                    <a:pt x="858" y="45"/>
                  </a:lnTo>
                  <a:cubicBezTo>
                    <a:pt x="740" y="11"/>
                    <a:pt x="620" y="0"/>
                    <a:pt x="5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32"/>
            <p:cNvSpPr/>
            <p:nvPr/>
          </p:nvSpPr>
          <p:spPr>
            <a:xfrm>
              <a:off x="5484600" y="3386375"/>
              <a:ext cx="26525" cy="8250"/>
            </a:xfrm>
            <a:custGeom>
              <a:avLst/>
              <a:gdLst/>
              <a:ahLst/>
              <a:cxnLst/>
              <a:rect l="l" t="t" r="r" b="b"/>
              <a:pathLst>
                <a:path w="1061" h="330" extrusionOk="0">
                  <a:moveTo>
                    <a:pt x="856" y="1"/>
                  </a:moveTo>
                  <a:cubicBezTo>
                    <a:pt x="661" y="1"/>
                    <a:pt x="461" y="69"/>
                    <a:pt x="257" y="69"/>
                  </a:cubicBezTo>
                  <a:cubicBezTo>
                    <a:pt x="192" y="69"/>
                    <a:pt x="126" y="62"/>
                    <a:pt x="60" y="44"/>
                  </a:cubicBezTo>
                  <a:lnTo>
                    <a:pt x="1" y="103"/>
                  </a:lnTo>
                  <a:cubicBezTo>
                    <a:pt x="1" y="163"/>
                    <a:pt x="36" y="222"/>
                    <a:pt x="84" y="258"/>
                  </a:cubicBezTo>
                  <a:cubicBezTo>
                    <a:pt x="120" y="283"/>
                    <a:pt x="159" y="290"/>
                    <a:pt x="200" y="290"/>
                  </a:cubicBezTo>
                  <a:cubicBezTo>
                    <a:pt x="245" y="290"/>
                    <a:pt x="292" y="282"/>
                    <a:pt x="338" y="282"/>
                  </a:cubicBezTo>
                  <a:cubicBezTo>
                    <a:pt x="387" y="282"/>
                    <a:pt x="434" y="291"/>
                    <a:pt x="477" y="329"/>
                  </a:cubicBezTo>
                  <a:cubicBezTo>
                    <a:pt x="620" y="329"/>
                    <a:pt x="763" y="317"/>
                    <a:pt x="917" y="294"/>
                  </a:cubicBezTo>
                  <a:cubicBezTo>
                    <a:pt x="977" y="210"/>
                    <a:pt x="1013" y="127"/>
                    <a:pt x="1060" y="32"/>
                  </a:cubicBezTo>
                  <a:cubicBezTo>
                    <a:pt x="993" y="9"/>
                    <a:pt x="925" y="1"/>
                    <a:pt x="8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32"/>
            <p:cNvSpPr/>
            <p:nvPr/>
          </p:nvSpPr>
          <p:spPr>
            <a:xfrm>
              <a:off x="5585800" y="3423950"/>
              <a:ext cx="18475" cy="9550"/>
            </a:xfrm>
            <a:custGeom>
              <a:avLst/>
              <a:gdLst/>
              <a:ahLst/>
              <a:cxnLst/>
              <a:rect l="l" t="t" r="r" b="b"/>
              <a:pathLst>
                <a:path w="739" h="382" extrusionOk="0">
                  <a:moveTo>
                    <a:pt x="259" y="1"/>
                  </a:moveTo>
                  <a:cubicBezTo>
                    <a:pt x="116" y="1"/>
                    <a:pt x="37" y="102"/>
                    <a:pt x="1" y="267"/>
                  </a:cubicBezTo>
                  <a:cubicBezTo>
                    <a:pt x="167" y="267"/>
                    <a:pt x="322" y="303"/>
                    <a:pt x="477" y="362"/>
                  </a:cubicBezTo>
                  <a:cubicBezTo>
                    <a:pt x="514" y="375"/>
                    <a:pt x="545" y="381"/>
                    <a:pt x="572" y="381"/>
                  </a:cubicBezTo>
                  <a:cubicBezTo>
                    <a:pt x="692" y="381"/>
                    <a:pt x="719" y="263"/>
                    <a:pt x="739" y="136"/>
                  </a:cubicBezTo>
                  <a:cubicBezTo>
                    <a:pt x="632" y="88"/>
                    <a:pt x="513" y="76"/>
                    <a:pt x="406" y="29"/>
                  </a:cubicBezTo>
                  <a:cubicBezTo>
                    <a:pt x="351" y="10"/>
                    <a:pt x="302"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32"/>
            <p:cNvSpPr/>
            <p:nvPr/>
          </p:nvSpPr>
          <p:spPr>
            <a:xfrm>
              <a:off x="5579250" y="3293450"/>
              <a:ext cx="36350" cy="8600"/>
            </a:xfrm>
            <a:custGeom>
              <a:avLst/>
              <a:gdLst/>
              <a:ahLst/>
              <a:cxnLst/>
              <a:rect l="l" t="t" r="r" b="b"/>
              <a:pathLst>
                <a:path w="1454" h="344" extrusionOk="0">
                  <a:moveTo>
                    <a:pt x="896" y="0"/>
                  </a:moveTo>
                  <a:cubicBezTo>
                    <a:pt x="736" y="0"/>
                    <a:pt x="579" y="37"/>
                    <a:pt x="429" y="141"/>
                  </a:cubicBezTo>
                  <a:cubicBezTo>
                    <a:pt x="263" y="189"/>
                    <a:pt x="108" y="165"/>
                    <a:pt x="1" y="332"/>
                  </a:cubicBezTo>
                  <a:cubicBezTo>
                    <a:pt x="489" y="284"/>
                    <a:pt x="977" y="343"/>
                    <a:pt x="1453" y="201"/>
                  </a:cubicBezTo>
                  <a:cubicBezTo>
                    <a:pt x="1430" y="129"/>
                    <a:pt x="1370" y="93"/>
                    <a:pt x="1299" y="58"/>
                  </a:cubicBezTo>
                  <a:cubicBezTo>
                    <a:pt x="1164" y="25"/>
                    <a:pt x="1029" y="0"/>
                    <a:pt x="8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32"/>
            <p:cNvSpPr/>
            <p:nvPr/>
          </p:nvSpPr>
          <p:spPr>
            <a:xfrm>
              <a:off x="5858750" y="3416325"/>
              <a:ext cx="15500" cy="13325"/>
            </a:xfrm>
            <a:custGeom>
              <a:avLst/>
              <a:gdLst/>
              <a:ahLst/>
              <a:cxnLst/>
              <a:rect l="l" t="t" r="r" b="b"/>
              <a:pathLst>
                <a:path w="620" h="533" extrusionOk="0">
                  <a:moveTo>
                    <a:pt x="13" y="0"/>
                  </a:moveTo>
                  <a:cubicBezTo>
                    <a:pt x="13" y="36"/>
                    <a:pt x="1" y="72"/>
                    <a:pt x="1" y="120"/>
                  </a:cubicBezTo>
                  <a:cubicBezTo>
                    <a:pt x="13" y="215"/>
                    <a:pt x="13" y="322"/>
                    <a:pt x="1" y="417"/>
                  </a:cubicBezTo>
                  <a:cubicBezTo>
                    <a:pt x="63" y="503"/>
                    <a:pt x="141" y="533"/>
                    <a:pt x="231" y="533"/>
                  </a:cubicBezTo>
                  <a:cubicBezTo>
                    <a:pt x="278" y="533"/>
                    <a:pt x="329" y="525"/>
                    <a:pt x="382" y="512"/>
                  </a:cubicBezTo>
                  <a:cubicBezTo>
                    <a:pt x="513" y="441"/>
                    <a:pt x="608" y="358"/>
                    <a:pt x="620" y="191"/>
                  </a:cubicBezTo>
                  <a:cubicBezTo>
                    <a:pt x="584" y="84"/>
                    <a:pt x="501" y="36"/>
                    <a:pt x="394" y="12"/>
                  </a:cubicBezTo>
                  <a:cubicBezTo>
                    <a:pt x="263" y="12"/>
                    <a:pt x="144" y="0"/>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32"/>
            <p:cNvSpPr/>
            <p:nvPr/>
          </p:nvSpPr>
          <p:spPr>
            <a:xfrm>
              <a:off x="5865000" y="3394625"/>
              <a:ext cx="20575" cy="8925"/>
            </a:xfrm>
            <a:custGeom>
              <a:avLst/>
              <a:gdLst/>
              <a:ahLst/>
              <a:cxnLst/>
              <a:rect l="l" t="t" r="r" b="b"/>
              <a:pathLst>
                <a:path w="823" h="357" extrusionOk="0">
                  <a:moveTo>
                    <a:pt x="414" y="1"/>
                  </a:moveTo>
                  <a:cubicBezTo>
                    <a:pt x="295" y="1"/>
                    <a:pt x="178" y="54"/>
                    <a:pt x="60" y="166"/>
                  </a:cubicBezTo>
                  <a:cubicBezTo>
                    <a:pt x="1" y="214"/>
                    <a:pt x="1" y="261"/>
                    <a:pt x="25" y="321"/>
                  </a:cubicBezTo>
                  <a:cubicBezTo>
                    <a:pt x="25" y="345"/>
                    <a:pt x="48" y="356"/>
                    <a:pt x="84" y="356"/>
                  </a:cubicBezTo>
                  <a:cubicBezTo>
                    <a:pt x="120" y="356"/>
                    <a:pt x="167" y="345"/>
                    <a:pt x="191" y="309"/>
                  </a:cubicBezTo>
                  <a:cubicBezTo>
                    <a:pt x="382" y="297"/>
                    <a:pt x="584" y="297"/>
                    <a:pt x="775" y="297"/>
                  </a:cubicBezTo>
                  <a:cubicBezTo>
                    <a:pt x="798" y="249"/>
                    <a:pt x="822" y="214"/>
                    <a:pt x="787" y="166"/>
                  </a:cubicBezTo>
                  <a:cubicBezTo>
                    <a:pt x="660" y="57"/>
                    <a:pt x="536"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32"/>
            <p:cNvSpPr/>
            <p:nvPr/>
          </p:nvSpPr>
          <p:spPr>
            <a:xfrm>
              <a:off x="5737025" y="3348275"/>
              <a:ext cx="17575" cy="7075"/>
            </a:xfrm>
            <a:custGeom>
              <a:avLst/>
              <a:gdLst/>
              <a:ahLst/>
              <a:cxnLst/>
              <a:rect l="l" t="t" r="r" b="b"/>
              <a:pathLst>
                <a:path w="703" h="283" extrusionOk="0">
                  <a:moveTo>
                    <a:pt x="295" y="1"/>
                  </a:moveTo>
                  <a:cubicBezTo>
                    <a:pt x="212" y="1"/>
                    <a:pt x="131" y="9"/>
                    <a:pt x="50" y="9"/>
                  </a:cubicBezTo>
                  <a:cubicBezTo>
                    <a:pt x="33" y="9"/>
                    <a:pt x="17" y="9"/>
                    <a:pt x="0" y="8"/>
                  </a:cubicBezTo>
                  <a:lnTo>
                    <a:pt x="0" y="282"/>
                  </a:lnTo>
                  <a:cubicBezTo>
                    <a:pt x="30" y="279"/>
                    <a:pt x="59" y="277"/>
                    <a:pt x="89" y="277"/>
                  </a:cubicBezTo>
                  <a:cubicBezTo>
                    <a:pt x="157" y="277"/>
                    <a:pt x="225" y="283"/>
                    <a:pt x="294" y="283"/>
                  </a:cubicBezTo>
                  <a:cubicBezTo>
                    <a:pt x="429" y="283"/>
                    <a:pt x="566" y="262"/>
                    <a:pt x="703" y="139"/>
                  </a:cubicBezTo>
                  <a:cubicBezTo>
                    <a:pt x="566" y="23"/>
                    <a:pt x="430" y="1"/>
                    <a:pt x="2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32"/>
            <p:cNvSpPr/>
            <p:nvPr/>
          </p:nvSpPr>
          <p:spPr>
            <a:xfrm>
              <a:off x="5517950" y="3409900"/>
              <a:ext cx="32750" cy="6750"/>
            </a:xfrm>
            <a:custGeom>
              <a:avLst/>
              <a:gdLst/>
              <a:ahLst/>
              <a:cxnLst/>
              <a:rect l="l" t="t" r="r" b="b"/>
              <a:pathLst>
                <a:path w="1310" h="270" extrusionOk="0">
                  <a:moveTo>
                    <a:pt x="837" y="0"/>
                  </a:moveTo>
                  <a:cubicBezTo>
                    <a:pt x="662" y="0"/>
                    <a:pt x="488" y="65"/>
                    <a:pt x="310" y="103"/>
                  </a:cubicBezTo>
                  <a:cubicBezTo>
                    <a:pt x="202" y="162"/>
                    <a:pt x="95" y="210"/>
                    <a:pt x="0" y="257"/>
                  </a:cubicBezTo>
                  <a:cubicBezTo>
                    <a:pt x="44" y="255"/>
                    <a:pt x="88" y="254"/>
                    <a:pt x="133" y="254"/>
                  </a:cubicBezTo>
                  <a:cubicBezTo>
                    <a:pt x="310" y="254"/>
                    <a:pt x="488" y="269"/>
                    <a:pt x="664" y="269"/>
                  </a:cubicBezTo>
                  <a:cubicBezTo>
                    <a:pt x="884" y="269"/>
                    <a:pt x="1101" y="246"/>
                    <a:pt x="1310" y="138"/>
                  </a:cubicBezTo>
                  <a:cubicBezTo>
                    <a:pt x="1262" y="115"/>
                    <a:pt x="1203" y="103"/>
                    <a:pt x="1155" y="91"/>
                  </a:cubicBezTo>
                  <a:cubicBezTo>
                    <a:pt x="1048" y="24"/>
                    <a:pt x="942" y="0"/>
                    <a:pt x="8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32"/>
            <p:cNvSpPr/>
            <p:nvPr/>
          </p:nvSpPr>
          <p:spPr>
            <a:xfrm>
              <a:off x="5482825" y="3355600"/>
              <a:ext cx="13700" cy="25625"/>
            </a:xfrm>
            <a:custGeom>
              <a:avLst/>
              <a:gdLst/>
              <a:ahLst/>
              <a:cxnLst/>
              <a:rect l="l" t="t" r="r" b="b"/>
              <a:pathLst>
                <a:path w="548" h="1025" extrusionOk="0">
                  <a:moveTo>
                    <a:pt x="286" y="1"/>
                  </a:moveTo>
                  <a:cubicBezTo>
                    <a:pt x="95" y="143"/>
                    <a:pt x="119" y="358"/>
                    <a:pt x="107" y="560"/>
                  </a:cubicBezTo>
                  <a:cubicBezTo>
                    <a:pt x="12" y="644"/>
                    <a:pt x="0" y="739"/>
                    <a:pt x="36" y="858"/>
                  </a:cubicBezTo>
                  <a:cubicBezTo>
                    <a:pt x="48" y="941"/>
                    <a:pt x="83" y="977"/>
                    <a:pt x="155" y="1025"/>
                  </a:cubicBezTo>
                  <a:cubicBezTo>
                    <a:pt x="250" y="894"/>
                    <a:pt x="405" y="882"/>
                    <a:pt x="548" y="846"/>
                  </a:cubicBezTo>
                  <a:cubicBezTo>
                    <a:pt x="464" y="739"/>
                    <a:pt x="369" y="655"/>
                    <a:pt x="286" y="548"/>
                  </a:cubicBezTo>
                  <a:cubicBezTo>
                    <a:pt x="214" y="370"/>
                    <a:pt x="310" y="179"/>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32"/>
            <p:cNvSpPr/>
            <p:nvPr/>
          </p:nvSpPr>
          <p:spPr>
            <a:xfrm>
              <a:off x="5622125" y="3423175"/>
              <a:ext cx="14300" cy="10000"/>
            </a:xfrm>
            <a:custGeom>
              <a:avLst/>
              <a:gdLst/>
              <a:ahLst/>
              <a:cxnLst/>
              <a:rect l="l" t="t" r="r" b="b"/>
              <a:pathLst>
                <a:path w="572" h="400" extrusionOk="0">
                  <a:moveTo>
                    <a:pt x="298" y="0"/>
                  </a:moveTo>
                  <a:cubicBezTo>
                    <a:pt x="179" y="0"/>
                    <a:pt x="72" y="36"/>
                    <a:pt x="0" y="155"/>
                  </a:cubicBezTo>
                  <a:cubicBezTo>
                    <a:pt x="219" y="314"/>
                    <a:pt x="343" y="400"/>
                    <a:pt x="419" y="400"/>
                  </a:cubicBezTo>
                  <a:cubicBezTo>
                    <a:pt x="508" y="400"/>
                    <a:pt x="533" y="281"/>
                    <a:pt x="572" y="24"/>
                  </a:cubicBezTo>
                  <a:lnTo>
                    <a:pt x="429" y="12"/>
                  </a:lnTo>
                  <a:cubicBezTo>
                    <a:pt x="429" y="12"/>
                    <a:pt x="417" y="36"/>
                    <a:pt x="381" y="48"/>
                  </a:cubicBezTo>
                  <a:cubicBezTo>
                    <a:pt x="376" y="51"/>
                    <a:pt x="369" y="52"/>
                    <a:pt x="363" y="52"/>
                  </a:cubicBezTo>
                  <a:cubicBezTo>
                    <a:pt x="341" y="52"/>
                    <a:pt x="316" y="37"/>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32"/>
            <p:cNvSpPr/>
            <p:nvPr/>
          </p:nvSpPr>
          <p:spPr>
            <a:xfrm>
              <a:off x="5614675" y="3400550"/>
              <a:ext cx="16400" cy="8850"/>
            </a:xfrm>
            <a:custGeom>
              <a:avLst/>
              <a:gdLst/>
              <a:ahLst/>
              <a:cxnLst/>
              <a:rect l="l" t="t" r="r" b="b"/>
              <a:pathLst>
                <a:path w="656" h="354" extrusionOk="0">
                  <a:moveTo>
                    <a:pt x="24" y="60"/>
                  </a:moveTo>
                  <a:cubicBezTo>
                    <a:pt x="13" y="155"/>
                    <a:pt x="13" y="239"/>
                    <a:pt x="1" y="334"/>
                  </a:cubicBezTo>
                  <a:cubicBezTo>
                    <a:pt x="112" y="334"/>
                    <a:pt x="227" y="353"/>
                    <a:pt x="342" y="353"/>
                  </a:cubicBezTo>
                  <a:cubicBezTo>
                    <a:pt x="448" y="353"/>
                    <a:pt x="553" y="337"/>
                    <a:pt x="655" y="274"/>
                  </a:cubicBezTo>
                  <a:cubicBezTo>
                    <a:pt x="453" y="0"/>
                    <a:pt x="239" y="96"/>
                    <a:pt x="24"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32"/>
            <p:cNvSpPr/>
            <p:nvPr/>
          </p:nvSpPr>
          <p:spPr>
            <a:xfrm>
              <a:off x="5829875" y="3383650"/>
              <a:ext cx="29500" cy="4175"/>
            </a:xfrm>
            <a:custGeom>
              <a:avLst/>
              <a:gdLst/>
              <a:ahLst/>
              <a:cxnLst/>
              <a:rect l="l" t="t" r="r" b="b"/>
              <a:pathLst>
                <a:path w="1180" h="167" extrusionOk="0">
                  <a:moveTo>
                    <a:pt x="683" y="0"/>
                  </a:moveTo>
                  <a:cubicBezTo>
                    <a:pt x="456" y="0"/>
                    <a:pt x="226" y="15"/>
                    <a:pt x="1" y="22"/>
                  </a:cubicBezTo>
                  <a:cubicBezTo>
                    <a:pt x="194" y="124"/>
                    <a:pt x="384" y="166"/>
                    <a:pt x="571" y="166"/>
                  </a:cubicBezTo>
                  <a:cubicBezTo>
                    <a:pt x="777" y="166"/>
                    <a:pt x="980" y="115"/>
                    <a:pt x="1180" y="33"/>
                  </a:cubicBezTo>
                  <a:cubicBezTo>
                    <a:pt x="1017" y="8"/>
                    <a:pt x="851" y="0"/>
                    <a:pt x="6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32"/>
            <p:cNvSpPr/>
            <p:nvPr/>
          </p:nvSpPr>
          <p:spPr>
            <a:xfrm>
              <a:off x="5575375" y="3397900"/>
              <a:ext cx="29200" cy="4450"/>
            </a:xfrm>
            <a:custGeom>
              <a:avLst/>
              <a:gdLst/>
              <a:ahLst/>
              <a:cxnLst/>
              <a:rect l="l" t="t" r="r" b="b"/>
              <a:pathLst>
                <a:path w="1168" h="178" extrusionOk="0">
                  <a:moveTo>
                    <a:pt x="576" y="1"/>
                  </a:moveTo>
                  <a:cubicBezTo>
                    <a:pt x="385" y="1"/>
                    <a:pt x="194" y="49"/>
                    <a:pt x="1" y="154"/>
                  </a:cubicBezTo>
                  <a:cubicBezTo>
                    <a:pt x="156" y="166"/>
                    <a:pt x="287" y="166"/>
                    <a:pt x="442" y="178"/>
                  </a:cubicBezTo>
                  <a:cubicBezTo>
                    <a:pt x="692" y="166"/>
                    <a:pt x="930" y="154"/>
                    <a:pt x="1168" y="142"/>
                  </a:cubicBezTo>
                  <a:cubicBezTo>
                    <a:pt x="968" y="51"/>
                    <a:pt x="772" y="1"/>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32"/>
            <p:cNvSpPr/>
            <p:nvPr/>
          </p:nvSpPr>
          <p:spPr>
            <a:xfrm>
              <a:off x="6041825" y="3319875"/>
              <a:ext cx="27100" cy="7175"/>
            </a:xfrm>
            <a:custGeom>
              <a:avLst/>
              <a:gdLst/>
              <a:ahLst/>
              <a:cxnLst/>
              <a:rect l="l" t="t" r="r" b="b"/>
              <a:pathLst>
                <a:path w="1084" h="287" extrusionOk="0">
                  <a:moveTo>
                    <a:pt x="0" y="1"/>
                  </a:moveTo>
                  <a:cubicBezTo>
                    <a:pt x="95" y="168"/>
                    <a:pt x="274" y="132"/>
                    <a:pt x="429" y="144"/>
                  </a:cubicBezTo>
                  <a:cubicBezTo>
                    <a:pt x="560" y="263"/>
                    <a:pt x="714" y="263"/>
                    <a:pt x="869" y="287"/>
                  </a:cubicBezTo>
                  <a:lnTo>
                    <a:pt x="988" y="287"/>
                  </a:lnTo>
                  <a:cubicBezTo>
                    <a:pt x="1084" y="191"/>
                    <a:pt x="1084" y="108"/>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32"/>
            <p:cNvSpPr/>
            <p:nvPr/>
          </p:nvSpPr>
          <p:spPr>
            <a:xfrm>
              <a:off x="6195100" y="3305000"/>
              <a:ext cx="27125" cy="12725"/>
            </a:xfrm>
            <a:custGeom>
              <a:avLst/>
              <a:gdLst/>
              <a:ahLst/>
              <a:cxnLst/>
              <a:rect l="l" t="t" r="r" b="b"/>
              <a:pathLst>
                <a:path w="1085" h="509" extrusionOk="0">
                  <a:moveTo>
                    <a:pt x="620" y="1"/>
                  </a:moveTo>
                  <a:cubicBezTo>
                    <a:pt x="472" y="149"/>
                    <a:pt x="343" y="306"/>
                    <a:pt x="124" y="306"/>
                  </a:cubicBezTo>
                  <a:cubicBezTo>
                    <a:pt x="96" y="306"/>
                    <a:pt x="67" y="303"/>
                    <a:pt x="37" y="298"/>
                  </a:cubicBezTo>
                  <a:lnTo>
                    <a:pt x="37" y="298"/>
                  </a:lnTo>
                  <a:cubicBezTo>
                    <a:pt x="1" y="370"/>
                    <a:pt x="13" y="417"/>
                    <a:pt x="96" y="417"/>
                  </a:cubicBezTo>
                  <a:cubicBezTo>
                    <a:pt x="179" y="429"/>
                    <a:pt x="251" y="429"/>
                    <a:pt x="322" y="429"/>
                  </a:cubicBezTo>
                  <a:cubicBezTo>
                    <a:pt x="402" y="492"/>
                    <a:pt x="487" y="508"/>
                    <a:pt x="574" y="508"/>
                  </a:cubicBezTo>
                  <a:cubicBezTo>
                    <a:pt x="668" y="508"/>
                    <a:pt x="765" y="489"/>
                    <a:pt x="858" y="489"/>
                  </a:cubicBezTo>
                  <a:cubicBezTo>
                    <a:pt x="1084" y="179"/>
                    <a:pt x="739" y="131"/>
                    <a:pt x="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32"/>
            <p:cNvSpPr/>
            <p:nvPr/>
          </p:nvSpPr>
          <p:spPr>
            <a:xfrm>
              <a:off x="6067125" y="3319875"/>
              <a:ext cx="14600" cy="8750"/>
            </a:xfrm>
            <a:custGeom>
              <a:avLst/>
              <a:gdLst/>
              <a:ahLst/>
              <a:cxnLst/>
              <a:rect l="l" t="t" r="r" b="b"/>
              <a:pathLst>
                <a:path w="584" h="350" extrusionOk="0">
                  <a:moveTo>
                    <a:pt x="12" y="1"/>
                  </a:moveTo>
                  <a:cubicBezTo>
                    <a:pt x="12" y="84"/>
                    <a:pt x="0" y="191"/>
                    <a:pt x="0" y="287"/>
                  </a:cubicBezTo>
                  <a:cubicBezTo>
                    <a:pt x="95" y="328"/>
                    <a:pt x="191" y="349"/>
                    <a:pt x="287" y="349"/>
                  </a:cubicBezTo>
                  <a:cubicBezTo>
                    <a:pt x="384" y="349"/>
                    <a:pt x="482" y="328"/>
                    <a:pt x="584" y="287"/>
                  </a:cubicBezTo>
                  <a:cubicBezTo>
                    <a:pt x="524" y="179"/>
                    <a:pt x="464" y="84"/>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32"/>
            <p:cNvSpPr/>
            <p:nvPr/>
          </p:nvSpPr>
          <p:spPr>
            <a:xfrm>
              <a:off x="5859350" y="3348750"/>
              <a:ext cx="26225" cy="3350"/>
            </a:xfrm>
            <a:custGeom>
              <a:avLst/>
              <a:gdLst/>
              <a:ahLst/>
              <a:cxnLst/>
              <a:rect l="l" t="t" r="r" b="b"/>
              <a:pathLst>
                <a:path w="1049" h="134" extrusionOk="0">
                  <a:moveTo>
                    <a:pt x="1" y="1"/>
                  </a:moveTo>
                  <a:lnTo>
                    <a:pt x="1" y="1"/>
                  </a:lnTo>
                  <a:cubicBezTo>
                    <a:pt x="155" y="106"/>
                    <a:pt x="315" y="134"/>
                    <a:pt x="477" y="134"/>
                  </a:cubicBezTo>
                  <a:cubicBezTo>
                    <a:pt x="665" y="134"/>
                    <a:pt x="857" y="96"/>
                    <a:pt x="1048" y="96"/>
                  </a:cubicBezTo>
                  <a:cubicBezTo>
                    <a:pt x="876" y="19"/>
                    <a:pt x="700" y="4"/>
                    <a:pt x="524" y="4"/>
                  </a:cubicBezTo>
                  <a:cubicBezTo>
                    <a:pt x="415" y="4"/>
                    <a:pt x="305" y="10"/>
                    <a:pt x="196" y="10"/>
                  </a:cubicBezTo>
                  <a:cubicBezTo>
                    <a:pt x="130" y="10"/>
                    <a:pt x="65" y="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32"/>
            <p:cNvSpPr/>
            <p:nvPr/>
          </p:nvSpPr>
          <p:spPr>
            <a:xfrm>
              <a:off x="5882575" y="3355900"/>
              <a:ext cx="27700" cy="3150"/>
            </a:xfrm>
            <a:custGeom>
              <a:avLst/>
              <a:gdLst/>
              <a:ahLst/>
              <a:cxnLst/>
              <a:rect l="l" t="t" r="r" b="b"/>
              <a:pathLst>
                <a:path w="1108" h="126" extrusionOk="0">
                  <a:moveTo>
                    <a:pt x="0" y="0"/>
                  </a:moveTo>
                  <a:cubicBezTo>
                    <a:pt x="178" y="87"/>
                    <a:pt x="356" y="126"/>
                    <a:pt x="534" y="126"/>
                  </a:cubicBezTo>
                  <a:cubicBezTo>
                    <a:pt x="725" y="126"/>
                    <a:pt x="916" y="81"/>
                    <a:pt x="1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32"/>
            <p:cNvSpPr/>
            <p:nvPr/>
          </p:nvSpPr>
          <p:spPr>
            <a:xfrm>
              <a:off x="5607825" y="3427050"/>
              <a:ext cx="10750" cy="6625"/>
            </a:xfrm>
            <a:custGeom>
              <a:avLst/>
              <a:gdLst/>
              <a:ahLst/>
              <a:cxnLst/>
              <a:rect l="l" t="t" r="r" b="b"/>
              <a:pathLst>
                <a:path w="430" h="265" extrusionOk="0">
                  <a:moveTo>
                    <a:pt x="1" y="0"/>
                  </a:moveTo>
                  <a:cubicBezTo>
                    <a:pt x="12" y="132"/>
                    <a:pt x="53" y="265"/>
                    <a:pt x="211" y="265"/>
                  </a:cubicBezTo>
                  <a:cubicBezTo>
                    <a:pt x="223" y="265"/>
                    <a:pt x="237" y="264"/>
                    <a:pt x="251" y="262"/>
                  </a:cubicBezTo>
                  <a:cubicBezTo>
                    <a:pt x="417" y="250"/>
                    <a:pt x="417" y="131"/>
                    <a:pt x="429" y="12"/>
                  </a:cubicBezTo>
                  <a:cubicBezTo>
                    <a:pt x="287" y="12"/>
                    <a:pt x="15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32"/>
            <p:cNvSpPr/>
            <p:nvPr/>
          </p:nvSpPr>
          <p:spPr>
            <a:xfrm>
              <a:off x="5539675" y="3326125"/>
              <a:ext cx="19950" cy="5675"/>
            </a:xfrm>
            <a:custGeom>
              <a:avLst/>
              <a:gdLst/>
              <a:ahLst/>
              <a:cxnLst/>
              <a:rect l="l" t="t" r="r" b="b"/>
              <a:pathLst>
                <a:path w="798" h="227" extrusionOk="0">
                  <a:moveTo>
                    <a:pt x="143" y="1"/>
                  </a:moveTo>
                  <a:cubicBezTo>
                    <a:pt x="95" y="13"/>
                    <a:pt x="60" y="37"/>
                    <a:pt x="24" y="48"/>
                  </a:cubicBezTo>
                  <a:cubicBezTo>
                    <a:pt x="24" y="96"/>
                    <a:pt x="0" y="132"/>
                    <a:pt x="0" y="179"/>
                  </a:cubicBezTo>
                  <a:cubicBezTo>
                    <a:pt x="78" y="215"/>
                    <a:pt x="156" y="227"/>
                    <a:pt x="234" y="227"/>
                  </a:cubicBezTo>
                  <a:cubicBezTo>
                    <a:pt x="394" y="227"/>
                    <a:pt x="554" y="176"/>
                    <a:pt x="715" y="168"/>
                  </a:cubicBezTo>
                  <a:cubicBezTo>
                    <a:pt x="798" y="120"/>
                    <a:pt x="798" y="96"/>
                    <a:pt x="715" y="48"/>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32"/>
            <p:cNvSpPr/>
            <p:nvPr/>
          </p:nvSpPr>
          <p:spPr>
            <a:xfrm>
              <a:off x="5514075" y="3294575"/>
              <a:ext cx="18775" cy="9850"/>
            </a:xfrm>
            <a:custGeom>
              <a:avLst/>
              <a:gdLst/>
              <a:ahLst/>
              <a:cxnLst/>
              <a:rect l="l" t="t" r="r" b="b"/>
              <a:pathLst>
                <a:path w="751" h="394" extrusionOk="0">
                  <a:moveTo>
                    <a:pt x="453" y="1"/>
                  </a:moveTo>
                  <a:cubicBezTo>
                    <a:pt x="346" y="1"/>
                    <a:pt x="238" y="13"/>
                    <a:pt x="167" y="96"/>
                  </a:cubicBezTo>
                  <a:cubicBezTo>
                    <a:pt x="60" y="179"/>
                    <a:pt x="0" y="263"/>
                    <a:pt x="12" y="394"/>
                  </a:cubicBezTo>
                  <a:cubicBezTo>
                    <a:pt x="146" y="275"/>
                    <a:pt x="298" y="249"/>
                    <a:pt x="457" y="249"/>
                  </a:cubicBezTo>
                  <a:cubicBezTo>
                    <a:pt x="553" y="249"/>
                    <a:pt x="652" y="258"/>
                    <a:pt x="750" y="263"/>
                  </a:cubicBezTo>
                  <a:lnTo>
                    <a:pt x="750" y="132"/>
                  </a:lnTo>
                  <a:cubicBezTo>
                    <a:pt x="655" y="72"/>
                    <a:pt x="548" y="25"/>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32"/>
            <p:cNvSpPr/>
            <p:nvPr/>
          </p:nvSpPr>
          <p:spPr>
            <a:xfrm>
              <a:off x="5779875" y="3415725"/>
              <a:ext cx="12750" cy="7625"/>
            </a:xfrm>
            <a:custGeom>
              <a:avLst/>
              <a:gdLst/>
              <a:ahLst/>
              <a:cxnLst/>
              <a:rect l="l" t="t" r="r" b="b"/>
              <a:pathLst>
                <a:path w="510" h="305" extrusionOk="0">
                  <a:moveTo>
                    <a:pt x="376" y="0"/>
                  </a:moveTo>
                  <a:cubicBezTo>
                    <a:pt x="362" y="0"/>
                    <a:pt x="341" y="13"/>
                    <a:pt x="310" y="36"/>
                  </a:cubicBezTo>
                  <a:cubicBezTo>
                    <a:pt x="215" y="36"/>
                    <a:pt x="143" y="48"/>
                    <a:pt x="60" y="48"/>
                  </a:cubicBezTo>
                  <a:cubicBezTo>
                    <a:pt x="36" y="96"/>
                    <a:pt x="24" y="120"/>
                    <a:pt x="1" y="155"/>
                  </a:cubicBezTo>
                  <a:cubicBezTo>
                    <a:pt x="74" y="254"/>
                    <a:pt x="151" y="304"/>
                    <a:pt x="228" y="304"/>
                  </a:cubicBezTo>
                  <a:cubicBezTo>
                    <a:pt x="300" y="304"/>
                    <a:pt x="372" y="260"/>
                    <a:pt x="441" y="167"/>
                  </a:cubicBezTo>
                  <a:cubicBezTo>
                    <a:pt x="510" y="110"/>
                    <a:pt x="501" y="64"/>
                    <a:pt x="426" y="50"/>
                  </a:cubicBezTo>
                  <a:lnTo>
                    <a:pt x="426" y="50"/>
                  </a:lnTo>
                  <a:cubicBezTo>
                    <a:pt x="421" y="41"/>
                    <a:pt x="411" y="30"/>
                    <a:pt x="393" y="13"/>
                  </a:cubicBezTo>
                  <a:cubicBezTo>
                    <a:pt x="389" y="4"/>
                    <a:pt x="384" y="0"/>
                    <a:pt x="3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32"/>
            <p:cNvSpPr/>
            <p:nvPr/>
          </p:nvSpPr>
          <p:spPr>
            <a:xfrm>
              <a:off x="5757850" y="3294875"/>
              <a:ext cx="19975" cy="2500"/>
            </a:xfrm>
            <a:custGeom>
              <a:avLst/>
              <a:gdLst/>
              <a:ahLst/>
              <a:cxnLst/>
              <a:rect l="l" t="t" r="r" b="b"/>
              <a:pathLst>
                <a:path w="799" h="100" extrusionOk="0">
                  <a:moveTo>
                    <a:pt x="1" y="1"/>
                  </a:moveTo>
                  <a:cubicBezTo>
                    <a:pt x="120" y="71"/>
                    <a:pt x="242" y="100"/>
                    <a:pt x="364" y="100"/>
                  </a:cubicBezTo>
                  <a:cubicBezTo>
                    <a:pt x="510" y="100"/>
                    <a:pt x="656" y="59"/>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32"/>
            <p:cNvSpPr/>
            <p:nvPr/>
          </p:nvSpPr>
          <p:spPr>
            <a:xfrm>
              <a:off x="5557525" y="3326925"/>
              <a:ext cx="17875" cy="3400"/>
            </a:xfrm>
            <a:custGeom>
              <a:avLst/>
              <a:gdLst/>
              <a:ahLst/>
              <a:cxnLst/>
              <a:rect l="l" t="t" r="r" b="b"/>
              <a:pathLst>
                <a:path w="715" h="136" extrusionOk="0">
                  <a:moveTo>
                    <a:pt x="382" y="0"/>
                  </a:moveTo>
                  <a:cubicBezTo>
                    <a:pt x="277" y="0"/>
                    <a:pt x="169" y="20"/>
                    <a:pt x="66" y="20"/>
                  </a:cubicBezTo>
                  <a:cubicBezTo>
                    <a:pt x="44" y="20"/>
                    <a:pt x="22" y="19"/>
                    <a:pt x="1" y="16"/>
                  </a:cubicBezTo>
                  <a:lnTo>
                    <a:pt x="1" y="136"/>
                  </a:lnTo>
                  <a:cubicBezTo>
                    <a:pt x="120" y="130"/>
                    <a:pt x="239" y="127"/>
                    <a:pt x="358" y="127"/>
                  </a:cubicBezTo>
                  <a:cubicBezTo>
                    <a:pt x="477" y="127"/>
                    <a:pt x="596" y="130"/>
                    <a:pt x="715" y="136"/>
                  </a:cubicBezTo>
                  <a:cubicBezTo>
                    <a:pt x="617" y="26"/>
                    <a:pt x="501" y="0"/>
                    <a:pt x="3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32"/>
            <p:cNvSpPr/>
            <p:nvPr/>
          </p:nvSpPr>
          <p:spPr>
            <a:xfrm>
              <a:off x="5747425" y="3282000"/>
              <a:ext cx="7475" cy="12600"/>
            </a:xfrm>
            <a:custGeom>
              <a:avLst/>
              <a:gdLst/>
              <a:ahLst/>
              <a:cxnLst/>
              <a:rect l="l" t="t" r="r" b="b"/>
              <a:pathLst>
                <a:path w="299" h="504" extrusionOk="0">
                  <a:moveTo>
                    <a:pt x="162" y="0"/>
                  </a:moveTo>
                  <a:cubicBezTo>
                    <a:pt x="111" y="0"/>
                    <a:pt x="60" y="19"/>
                    <a:pt x="1" y="51"/>
                  </a:cubicBezTo>
                  <a:cubicBezTo>
                    <a:pt x="13" y="206"/>
                    <a:pt x="13" y="349"/>
                    <a:pt x="13" y="504"/>
                  </a:cubicBezTo>
                  <a:cubicBezTo>
                    <a:pt x="108" y="504"/>
                    <a:pt x="203" y="492"/>
                    <a:pt x="298" y="492"/>
                  </a:cubicBezTo>
                  <a:cubicBezTo>
                    <a:pt x="203" y="349"/>
                    <a:pt x="239" y="194"/>
                    <a:pt x="287" y="39"/>
                  </a:cubicBezTo>
                  <a:cubicBezTo>
                    <a:pt x="244" y="13"/>
                    <a:pt x="203"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32"/>
            <p:cNvSpPr/>
            <p:nvPr/>
          </p:nvSpPr>
          <p:spPr>
            <a:xfrm>
              <a:off x="5651300" y="3419675"/>
              <a:ext cx="14300" cy="5625"/>
            </a:xfrm>
            <a:custGeom>
              <a:avLst/>
              <a:gdLst/>
              <a:ahLst/>
              <a:cxnLst/>
              <a:rect l="l" t="t" r="r" b="b"/>
              <a:pathLst>
                <a:path w="572" h="225" extrusionOk="0">
                  <a:moveTo>
                    <a:pt x="273" y="0"/>
                  </a:moveTo>
                  <a:cubicBezTo>
                    <a:pt x="179" y="0"/>
                    <a:pt x="87" y="48"/>
                    <a:pt x="0" y="140"/>
                  </a:cubicBezTo>
                  <a:cubicBezTo>
                    <a:pt x="118" y="164"/>
                    <a:pt x="247" y="224"/>
                    <a:pt x="376" y="224"/>
                  </a:cubicBezTo>
                  <a:cubicBezTo>
                    <a:pt x="441" y="224"/>
                    <a:pt x="507" y="208"/>
                    <a:pt x="572" y="164"/>
                  </a:cubicBezTo>
                  <a:cubicBezTo>
                    <a:pt x="474" y="54"/>
                    <a:pt x="372"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32"/>
            <p:cNvSpPr/>
            <p:nvPr/>
          </p:nvSpPr>
          <p:spPr>
            <a:xfrm>
              <a:off x="6109675" y="3370100"/>
              <a:ext cx="19075" cy="4925"/>
            </a:xfrm>
            <a:custGeom>
              <a:avLst/>
              <a:gdLst/>
              <a:ahLst/>
              <a:cxnLst/>
              <a:rect l="l" t="t" r="r" b="b"/>
              <a:pathLst>
                <a:path w="763" h="197" extrusionOk="0">
                  <a:moveTo>
                    <a:pt x="384" y="1"/>
                  </a:moveTo>
                  <a:cubicBezTo>
                    <a:pt x="251" y="1"/>
                    <a:pt x="120" y="14"/>
                    <a:pt x="1" y="87"/>
                  </a:cubicBezTo>
                  <a:cubicBezTo>
                    <a:pt x="25" y="123"/>
                    <a:pt x="36" y="135"/>
                    <a:pt x="60" y="147"/>
                  </a:cubicBezTo>
                  <a:cubicBezTo>
                    <a:pt x="178" y="178"/>
                    <a:pt x="293" y="196"/>
                    <a:pt x="407" y="196"/>
                  </a:cubicBezTo>
                  <a:cubicBezTo>
                    <a:pt x="510" y="196"/>
                    <a:pt x="613" y="181"/>
                    <a:pt x="715" y="147"/>
                  </a:cubicBezTo>
                  <a:lnTo>
                    <a:pt x="763" y="99"/>
                  </a:lnTo>
                  <a:cubicBezTo>
                    <a:pt x="739" y="75"/>
                    <a:pt x="715" y="40"/>
                    <a:pt x="703" y="4"/>
                  </a:cubicBezTo>
                  <a:cubicBezTo>
                    <a:pt x="679" y="5"/>
                    <a:pt x="654" y="6"/>
                    <a:pt x="630" y="6"/>
                  </a:cubicBezTo>
                  <a:cubicBezTo>
                    <a:pt x="548" y="6"/>
                    <a:pt x="465"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32"/>
            <p:cNvSpPr/>
            <p:nvPr/>
          </p:nvSpPr>
          <p:spPr>
            <a:xfrm>
              <a:off x="6052825" y="3371750"/>
              <a:ext cx="7175" cy="9175"/>
            </a:xfrm>
            <a:custGeom>
              <a:avLst/>
              <a:gdLst/>
              <a:ahLst/>
              <a:cxnLst/>
              <a:rect l="l" t="t" r="r" b="b"/>
              <a:pathLst>
                <a:path w="287" h="367" extrusionOk="0">
                  <a:moveTo>
                    <a:pt x="166" y="0"/>
                  </a:moveTo>
                  <a:cubicBezTo>
                    <a:pt x="111" y="0"/>
                    <a:pt x="56" y="35"/>
                    <a:pt x="1" y="69"/>
                  </a:cubicBezTo>
                  <a:lnTo>
                    <a:pt x="1" y="355"/>
                  </a:lnTo>
                  <a:cubicBezTo>
                    <a:pt x="96" y="355"/>
                    <a:pt x="191" y="355"/>
                    <a:pt x="286" y="367"/>
                  </a:cubicBezTo>
                  <a:lnTo>
                    <a:pt x="286" y="69"/>
                  </a:lnTo>
                  <a:cubicBezTo>
                    <a:pt x="246" y="19"/>
                    <a:pt x="206"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32"/>
            <p:cNvSpPr/>
            <p:nvPr/>
          </p:nvSpPr>
          <p:spPr>
            <a:xfrm>
              <a:off x="5838225" y="3344400"/>
              <a:ext cx="10725" cy="7350"/>
            </a:xfrm>
            <a:custGeom>
              <a:avLst/>
              <a:gdLst/>
              <a:ahLst/>
              <a:cxnLst/>
              <a:rect l="l" t="t" r="r" b="b"/>
              <a:pathLst>
                <a:path w="429" h="294" extrusionOk="0">
                  <a:moveTo>
                    <a:pt x="188" y="1"/>
                  </a:moveTo>
                  <a:cubicBezTo>
                    <a:pt x="140" y="1"/>
                    <a:pt x="92" y="28"/>
                    <a:pt x="48" y="103"/>
                  </a:cubicBezTo>
                  <a:cubicBezTo>
                    <a:pt x="0" y="199"/>
                    <a:pt x="143" y="282"/>
                    <a:pt x="262" y="294"/>
                  </a:cubicBezTo>
                  <a:lnTo>
                    <a:pt x="429" y="139"/>
                  </a:lnTo>
                  <a:cubicBezTo>
                    <a:pt x="354" y="79"/>
                    <a:pt x="270"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32"/>
            <p:cNvSpPr/>
            <p:nvPr/>
          </p:nvSpPr>
          <p:spPr>
            <a:xfrm>
              <a:off x="5918575" y="3355600"/>
              <a:ext cx="16400" cy="2625"/>
            </a:xfrm>
            <a:custGeom>
              <a:avLst/>
              <a:gdLst/>
              <a:ahLst/>
              <a:cxnLst/>
              <a:rect l="l" t="t" r="r" b="b"/>
              <a:pathLst>
                <a:path w="656" h="105" extrusionOk="0">
                  <a:moveTo>
                    <a:pt x="656" y="1"/>
                  </a:moveTo>
                  <a:lnTo>
                    <a:pt x="656" y="1"/>
                  </a:lnTo>
                  <a:cubicBezTo>
                    <a:pt x="441" y="12"/>
                    <a:pt x="227" y="12"/>
                    <a:pt x="1" y="12"/>
                  </a:cubicBezTo>
                  <a:cubicBezTo>
                    <a:pt x="114" y="72"/>
                    <a:pt x="224" y="105"/>
                    <a:pt x="333" y="105"/>
                  </a:cubicBezTo>
                  <a:cubicBezTo>
                    <a:pt x="441" y="105"/>
                    <a:pt x="549" y="72"/>
                    <a:pt x="6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32"/>
            <p:cNvSpPr/>
            <p:nvPr/>
          </p:nvSpPr>
          <p:spPr>
            <a:xfrm>
              <a:off x="5886450" y="3348975"/>
              <a:ext cx="16975" cy="2475"/>
            </a:xfrm>
            <a:custGeom>
              <a:avLst/>
              <a:gdLst/>
              <a:ahLst/>
              <a:cxnLst/>
              <a:rect l="l" t="t" r="r" b="b"/>
              <a:pathLst>
                <a:path w="679" h="99" extrusionOk="0">
                  <a:moveTo>
                    <a:pt x="355" y="0"/>
                  </a:moveTo>
                  <a:cubicBezTo>
                    <a:pt x="236" y="0"/>
                    <a:pt x="118" y="37"/>
                    <a:pt x="0" y="99"/>
                  </a:cubicBezTo>
                  <a:lnTo>
                    <a:pt x="679" y="99"/>
                  </a:lnTo>
                  <a:cubicBezTo>
                    <a:pt x="571" y="31"/>
                    <a:pt x="463" y="0"/>
                    <a:pt x="3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32"/>
            <p:cNvSpPr/>
            <p:nvPr/>
          </p:nvSpPr>
          <p:spPr>
            <a:xfrm>
              <a:off x="5765300" y="3397875"/>
              <a:ext cx="15200" cy="4175"/>
            </a:xfrm>
            <a:custGeom>
              <a:avLst/>
              <a:gdLst/>
              <a:ahLst/>
              <a:cxnLst/>
              <a:rect l="l" t="t" r="r" b="b"/>
              <a:pathLst>
                <a:path w="608" h="167" extrusionOk="0">
                  <a:moveTo>
                    <a:pt x="24" y="0"/>
                  </a:moveTo>
                  <a:lnTo>
                    <a:pt x="0" y="48"/>
                  </a:lnTo>
                  <a:lnTo>
                    <a:pt x="0" y="107"/>
                  </a:lnTo>
                  <a:lnTo>
                    <a:pt x="24" y="167"/>
                  </a:lnTo>
                  <a:lnTo>
                    <a:pt x="607" y="167"/>
                  </a:lnTo>
                  <a:cubicBezTo>
                    <a:pt x="531" y="39"/>
                    <a:pt x="430" y="21"/>
                    <a:pt x="318" y="21"/>
                  </a:cubicBezTo>
                  <a:cubicBezTo>
                    <a:pt x="273" y="21"/>
                    <a:pt x="226" y="24"/>
                    <a:pt x="179" y="24"/>
                  </a:cubicBezTo>
                  <a:cubicBezTo>
                    <a:pt x="119" y="24"/>
                    <a:pt x="72" y="24"/>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32"/>
            <p:cNvSpPr/>
            <p:nvPr/>
          </p:nvSpPr>
          <p:spPr>
            <a:xfrm>
              <a:off x="5778975" y="3294875"/>
              <a:ext cx="16700" cy="2050"/>
            </a:xfrm>
            <a:custGeom>
              <a:avLst/>
              <a:gdLst/>
              <a:ahLst/>
              <a:cxnLst/>
              <a:rect l="l" t="t" r="r" b="b"/>
              <a:pathLst>
                <a:path w="668" h="82" extrusionOk="0">
                  <a:moveTo>
                    <a:pt x="1" y="1"/>
                  </a:moveTo>
                  <a:cubicBezTo>
                    <a:pt x="120" y="51"/>
                    <a:pt x="240" y="81"/>
                    <a:pt x="357" y="81"/>
                  </a:cubicBezTo>
                  <a:cubicBezTo>
                    <a:pt x="462" y="81"/>
                    <a:pt x="566" y="57"/>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32"/>
            <p:cNvSpPr/>
            <p:nvPr/>
          </p:nvSpPr>
          <p:spPr>
            <a:xfrm>
              <a:off x="5966500" y="3292050"/>
              <a:ext cx="11350" cy="5525"/>
            </a:xfrm>
            <a:custGeom>
              <a:avLst/>
              <a:gdLst/>
              <a:ahLst/>
              <a:cxnLst/>
              <a:rect l="l" t="t" r="r" b="b"/>
              <a:pathLst>
                <a:path w="454" h="221" extrusionOk="0">
                  <a:moveTo>
                    <a:pt x="227" y="1"/>
                  </a:moveTo>
                  <a:cubicBezTo>
                    <a:pt x="153" y="1"/>
                    <a:pt x="78" y="30"/>
                    <a:pt x="1" y="90"/>
                  </a:cubicBezTo>
                  <a:lnTo>
                    <a:pt x="1" y="221"/>
                  </a:lnTo>
                  <a:cubicBezTo>
                    <a:pt x="156" y="221"/>
                    <a:pt x="298" y="221"/>
                    <a:pt x="429" y="209"/>
                  </a:cubicBezTo>
                  <a:cubicBezTo>
                    <a:pt x="453" y="173"/>
                    <a:pt x="453" y="126"/>
                    <a:pt x="453" y="90"/>
                  </a:cubicBezTo>
                  <a:cubicBezTo>
                    <a:pt x="376" y="30"/>
                    <a:pt x="301"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32"/>
            <p:cNvSpPr/>
            <p:nvPr/>
          </p:nvSpPr>
          <p:spPr>
            <a:xfrm>
              <a:off x="6097775" y="3415300"/>
              <a:ext cx="8650" cy="6475"/>
            </a:xfrm>
            <a:custGeom>
              <a:avLst/>
              <a:gdLst/>
              <a:ahLst/>
              <a:cxnLst/>
              <a:rect l="l" t="t" r="r" b="b"/>
              <a:pathLst>
                <a:path w="346" h="259" extrusionOk="0">
                  <a:moveTo>
                    <a:pt x="292" y="1"/>
                  </a:moveTo>
                  <a:cubicBezTo>
                    <a:pt x="259" y="1"/>
                    <a:pt x="228" y="9"/>
                    <a:pt x="203" y="18"/>
                  </a:cubicBezTo>
                  <a:cubicBezTo>
                    <a:pt x="167" y="53"/>
                    <a:pt x="143" y="65"/>
                    <a:pt x="96" y="65"/>
                  </a:cubicBezTo>
                  <a:cubicBezTo>
                    <a:pt x="24" y="77"/>
                    <a:pt x="0" y="125"/>
                    <a:pt x="48" y="184"/>
                  </a:cubicBezTo>
                  <a:cubicBezTo>
                    <a:pt x="84" y="240"/>
                    <a:pt x="117" y="258"/>
                    <a:pt x="149" y="258"/>
                  </a:cubicBezTo>
                  <a:cubicBezTo>
                    <a:pt x="213" y="258"/>
                    <a:pt x="274" y="184"/>
                    <a:pt x="346" y="184"/>
                  </a:cubicBezTo>
                  <a:cubicBezTo>
                    <a:pt x="346" y="137"/>
                    <a:pt x="346" y="101"/>
                    <a:pt x="322" y="53"/>
                  </a:cubicBezTo>
                  <a:lnTo>
                    <a:pt x="334" y="6"/>
                  </a:lnTo>
                  <a:cubicBezTo>
                    <a:pt x="320" y="2"/>
                    <a:pt x="306"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32"/>
            <p:cNvSpPr/>
            <p:nvPr/>
          </p:nvSpPr>
          <p:spPr>
            <a:xfrm>
              <a:off x="5486975" y="3444900"/>
              <a:ext cx="10450" cy="7175"/>
            </a:xfrm>
            <a:custGeom>
              <a:avLst/>
              <a:gdLst/>
              <a:ahLst/>
              <a:cxnLst/>
              <a:rect l="l" t="t" r="r" b="b"/>
              <a:pathLst>
                <a:path w="418" h="287" extrusionOk="0">
                  <a:moveTo>
                    <a:pt x="144" y="0"/>
                  </a:moveTo>
                  <a:cubicBezTo>
                    <a:pt x="120" y="0"/>
                    <a:pt x="84" y="12"/>
                    <a:pt x="60" y="24"/>
                  </a:cubicBezTo>
                  <a:cubicBezTo>
                    <a:pt x="13" y="120"/>
                    <a:pt x="1" y="203"/>
                    <a:pt x="108" y="286"/>
                  </a:cubicBezTo>
                  <a:lnTo>
                    <a:pt x="418" y="286"/>
                  </a:lnTo>
                  <a:cubicBezTo>
                    <a:pt x="322" y="179"/>
                    <a:pt x="239" y="84"/>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32"/>
            <p:cNvSpPr/>
            <p:nvPr/>
          </p:nvSpPr>
          <p:spPr>
            <a:xfrm>
              <a:off x="5477150" y="3377025"/>
              <a:ext cx="8975" cy="10450"/>
            </a:xfrm>
            <a:custGeom>
              <a:avLst/>
              <a:gdLst/>
              <a:ahLst/>
              <a:cxnLst/>
              <a:rect l="l" t="t" r="r" b="b"/>
              <a:pathLst>
                <a:path w="359" h="418" extrusionOk="0">
                  <a:moveTo>
                    <a:pt x="322" y="1"/>
                  </a:moveTo>
                  <a:cubicBezTo>
                    <a:pt x="25" y="120"/>
                    <a:pt x="1" y="263"/>
                    <a:pt x="287" y="394"/>
                  </a:cubicBezTo>
                  <a:cubicBezTo>
                    <a:pt x="296" y="391"/>
                    <a:pt x="305" y="389"/>
                    <a:pt x="313" y="389"/>
                  </a:cubicBezTo>
                  <a:cubicBezTo>
                    <a:pt x="334" y="389"/>
                    <a:pt x="349" y="400"/>
                    <a:pt x="358" y="418"/>
                  </a:cubicBezTo>
                  <a:lnTo>
                    <a:pt x="358" y="156"/>
                  </a:lnTo>
                  <a:cubicBezTo>
                    <a:pt x="346" y="108"/>
                    <a:pt x="334" y="48"/>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32"/>
            <p:cNvSpPr/>
            <p:nvPr/>
          </p:nvSpPr>
          <p:spPr>
            <a:xfrm>
              <a:off x="5859050" y="3397875"/>
              <a:ext cx="7475" cy="4175"/>
            </a:xfrm>
            <a:custGeom>
              <a:avLst/>
              <a:gdLst/>
              <a:ahLst/>
              <a:cxnLst/>
              <a:rect l="l" t="t" r="r" b="b"/>
              <a:pathLst>
                <a:path w="299" h="167" extrusionOk="0">
                  <a:moveTo>
                    <a:pt x="144" y="0"/>
                  </a:moveTo>
                  <a:cubicBezTo>
                    <a:pt x="60" y="36"/>
                    <a:pt x="13" y="84"/>
                    <a:pt x="1" y="167"/>
                  </a:cubicBezTo>
                  <a:lnTo>
                    <a:pt x="286" y="167"/>
                  </a:lnTo>
                  <a:lnTo>
                    <a:pt x="298" y="107"/>
                  </a:lnTo>
                  <a:lnTo>
                    <a:pt x="298" y="36"/>
                  </a:lnTo>
                  <a:cubicBezTo>
                    <a:pt x="239" y="24"/>
                    <a:pt x="191" y="24"/>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32"/>
            <p:cNvSpPr/>
            <p:nvPr/>
          </p:nvSpPr>
          <p:spPr>
            <a:xfrm>
              <a:off x="5847450" y="3352100"/>
              <a:ext cx="7750" cy="2675"/>
            </a:xfrm>
            <a:custGeom>
              <a:avLst/>
              <a:gdLst/>
              <a:ahLst/>
              <a:cxnLst/>
              <a:rect l="l" t="t" r="r" b="b"/>
              <a:pathLst>
                <a:path w="310" h="107" extrusionOk="0">
                  <a:moveTo>
                    <a:pt x="85" y="1"/>
                  </a:moveTo>
                  <a:cubicBezTo>
                    <a:pt x="57" y="1"/>
                    <a:pt x="29" y="4"/>
                    <a:pt x="0" y="10"/>
                  </a:cubicBezTo>
                  <a:cubicBezTo>
                    <a:pt x="71" y="71"/>
                    <a:pt x="141" y="107"/>
                    <a:pt x="221" y="107"/>
                  </a:cubicBezTo>
                  <a:cubicBezTo>
                    <a:pt x="249" y="107"/>
                    <a:pt x="279" y="102"/>
                    <a:pt x="310" y="93"/>
                  </a:cubicBezTo>
                  <a:cubicBezTo>
                    <a:pt x="247" y="30"/>
                    <a:pt x="170"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32"/>
            <p:cNvSpPr/>
            <p:nvPr/>
          </p:nvSpPr>
          <p:spPr>
            <a:xfrm>
              <a:off x="5568550" y="3400150"/>
              <a:ext cx="3575" cy="1625"/>
            </a:xfrm>
            <a:custGeom>
              <a:avLst/>
              <a:gdLst/>
              <a:ahLst/>
              <a:cxnLst/>
              <a:rect l="l" t="t" r="r" b="b"/>
              <a:pathLst>
                <a:path w="143" h="65" extrusionOk="0">
                  <a:moveTo>
                    <a:pt x="70" y="0"/>
                  </a:moveTo>
                  <a:cubicBezTo>
                    <a:pt x="40" y="0"/>
                    <a:pt x="9" y="18"/>
                    <a:pt x="0" y="64"/>
                  </a:cubicBezTo>
                  <a:lnTo>
                    <a:pt x="143" y="64"/>
                  </a:lnTo>
                  <a:cubicBezTo>
                    <a:pt x="131" y="52"/>
                    <a:pt x="119" y="16"/>
                    <a:pt x="95" y="5"/>
                  </a:cubicBezTo>
                  <a:cubicBezTo>
                    <a:pt x="87" y="2"/>
                    <a:pt x="79" y="0"/>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32"/>
            <p:cNvSpPr/>
            <p:nvPr/>
          </p:nvSpPr>
          <p:spPr>
            <a:xfrm>
              <a:off x="5614675" y="3294475"/>
              <a:ext cx="4800" cy="4650"/>
            </a:xfrm>
            <a:custGeom>
              <a:avLst/>
              <a:gdLst/>
              <a:ahLst/>
              <a:cxnLst/>
              <a:rect l="l" t="t" r="r" b="b"/>
              <a:pathLst>
                <a:path w="192" h="186" extrusionOk="0">
                  <a:moveTo>
                    <a:pt x="93" y="0"/>
                  </a:moveTo>
                  <a:cubicBezTo>
                    <a:pt x="61" y="0"/>
                    <a:pt x="31" y="39"/>
                    <a:pt x="1" y="112"/>
                  </a:cubicBezTo>
                  <a:cubicBezTo>
                    <a:pt x="13" y="124"/>
                    <a:pt x="24" y="148"/>
                    <a:pt x="36" y="171"/>
                  </a:cubicBezTo>
                  <a:cubicBezTo>
                    <a:pt x="51" y="182"/>
                    <a:pt x="69" y="185"/>
                    <a:pt x="85" y="185"/>
                  </a:cubicBezTo>
                  <a:cubicBezTo>
                    <a:pt x="108" y="185"/>
                    <a:pt x="130" y="178"/>
                    <a:pt x="143" y="171"/>
                  </a:cubicBezTo>
                  <a:cubicBezTo>
                    <a:pt x="155" y="136"/>
                    <a:pt x="179" y="124"/>
                    <a:pt x="191" y="112"/>
                  </a:cubicBezTo>
                  <a:cubicBezTo>
                    <a:pt x="156" y="36"/>
                    <a:pt x="124" y="0"/>
                    <a:pt x="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32"/>
            <p:cNvSpPr/>
            <p:nvPr/>
          </p:nvSpPr>
          <p:spPr>
            <a:xfrm>
              <a:off x="5629550" y="3423775"/>
              <a:ext cx="3600" cy="1575"/>
            </a:xfrm>
            <a:custGeom>
              <a:avLst/>
              <a:gdLst/>
              <a:ahLst/>
              <a:cxnLst/>
              <a:rect l="l" t="t" r="r" b="b"/>
              <a:pathLst>
                <a:path w="144" h="63" extrusionOk="0">
                  <a:moveTo>
                    <a:pt x="1" y="0"/>
                  </a:moveTo>
                  <a:cubicBezTo>
                    <a:pt x="19" y="42"/>
                    <a:pt x="40" y="63"/>
                    <a:pt x="63" y="63"/>
                  </a:cubicBezTo>
                  <a:cubicBezTo>
                    <a:pt x="87" y="63"/>
                    <a:pt x="114" y="42"/>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32"/>
            <p:cNvSpPr/>
            <p:nvPr/>
          </p:nvSpPr>
          <p:spPr>
            <a:xfrm>
              <a:off x="5490250" y="3348450"/>
              <a:ext cx="3900" cy="4800"/>
            </a:xfrm>
            <a:custGeom>
              <a:avLst/>
              <a:gdLst/>
              <a:ahLst/>
              <a:cxnLst/>
              <a:rect l="l" t="t" r="r" b="b"/>
              <a:pathLst>
                <a:path w="156" h="192" extrusionOk="0">
                  <a:moveTo>
                    <a:pt x="108" y="1"/>
                  </a:moveTo>
                  <a:cubicBezTo>
                    <a:pt x="72" y="60"/>
                    <a:pt x="37" y="132"/>
                    <a:pt x="1" y="191"/>
                  </a:cubicBezTo>
                  <a:cubicBezTo>
                    <a:pt x="48" y="179"/>
                    <a:pt x="96" y="168"/>
                    <a:pt x="156" y="168"/>
                  </a:cubicBezTo>
                  <a:cubicBezTo>
                    <a:pt x="132" y="108"/>
                    <a:pt x="120" y="60"/>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32"/>
            <p:cNvSpPr/>
            <p:nvPr/>
          </p:nvSpPr>
          <p:spPr>
            <a:xfrm>
              <a:off x="5528950" y="3438050"/>
              <a:ext cx="4500" cy="2700"/>
            </a:xfrm>
            <a:custGeom>
              <a:avLst/>
              <a:gdLst/>
              <a:ahLst/>
              <a:cxnLst/>
              <a:rect l="l" t="t" r="r" b="b"/>
              <a:pathLst>
                <a:path w="180" h="108" extrusionOk="0">
                  <a:moveTo>
                    <a:pt x="179" y="1"/>
                  </a:moveTo>
                  <a:cubicBezTo>
                    <a:pt x="96" y="1"/>
                    <a:pt x="36" y="36"/>
                    <a:pt x="1" y="108"/>
                  </a:cubicBezTo>
                  <a:cubicBezTo>
                    <a:pt x="96" y="108"/>
                    <a:pt x="155" y="84"/>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32"/>
            <p:cNvSpPr/>
            <p:nvPr/>
          </p:nvSpPr>
          <p:spPr>
            <a:xfrm>
              <a:off x="5511400" y="3305300"/>
              <a:ext cx="3000" cy="4200"/>
            </a:xfrm>
            <a:custGeom>
              <a:avLst/>
              <a:gdLst/>
              <a:ahLst/>
              <a:cxnLst/>
              <a:rect l="l" t="t" r="r" b="b"/>
              <a:pathLst>
                <a:path w="120" h="168" extrusionOk="0">
                  <a:moveTo>
                    <a:pt x="119" y="0"/>
                  </a:moveTo>
                  <a:cubicBezTo>
                    <a:pt x="36" y="12"/>
                    <a:pt x="0" y="72"/>
                    <a:pt x="0" y="167"/>
                  </a:cubicBezTo>
                  <a:cubicBezTo>
                    <a:pt x="83" y="131"/>
                    <a:pt x="119" y="72"/>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32"/>
            <p:cNvSpPr/>
            <p:nvPr/>
          </p:nvSpPr>
          <p:spPr>
            <a:xfrm>
              <a:off x="6225175" y="3380900"/>
              <a:ext cx="3300" cy="3300"/>
            </a:xfrm>
            <a:custGeom>
              <a:avLst/>
              <a:gdLst/>
              <a:ahLst/>
              <a:cxnLst/>
              <a:rect l="l" t="t" r="r" b="b"/>
              <a:pathLst>
                <a:path w="132" h="132" extrusionOk="0">
                  <a:moveTo>
                    <a:pt x="0" y="1"/>
                  </a:moveTo>
                  <a:lnTo>
                    <a:pt x="131" y="132"/>
                  </a:lnTo>
                  <a:cubicBezTo>
                    <a:pt x="84" y="84"/>
                    <a:pt x="48"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32"/>
            <p:cNvSpPr/>
            <p:nvPr/>
          </p:nvSpPr>
          <p:spPr>
            <a:xfrm>
              <a:off x="5862325" y="3384475"/>
              <a:ext cx="4500" cy="3000"/>
            </a:xfrm>
            <a:custGeom>
              <a:avLst/>
              <a:gdLst/>
              <a:ahLst/>
              <a:cxnLst/>
              <a:rect l="l" t="t" r="r" b="b"/>
              <a:pathLst>
                <a:path w="180" h="120" extrusionOk="0">
                  <a:moveTo>
                    <a:pt x="1" y="0"/>
                  </a:moveTo>
                  <a:cubicBezTo>
                    <a:pt x="60" y="48"/>
                    <a:pt x="108" y="84"/>
                    <a:pt x="167" y="120"/>
                  </a:cubicBezTo>
                  <a:cubicBezTo>
                    <a:pt x="167" y="96"/>
                    <a:pt x="167" y="48"/>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32"/>
            <p:cNvSpPr/>
            <p:nvPr/>
          </p:nvSpPr>
          <p:spPr>
            <a:xfrm>
              <a:off x="5509900" y="3614675"/>
              <a:ext cx="185775" cy="47525"/>
            </a:xfrm>
            <a:custGeom>
              <a:avLst/>
              <a:gdLst/>
              <a:ahLst/>
              <a:cxnLst/>
              <a:rect l="l" t="t" r="r" b="b"/>
              <a:pathLst>
                <a:path w="7431" h="1901" extrusionOk="0">
                  <a:moveTo>
                    <a:pt x="519" y="0"/>
                  </a:moveTo>
                  <a:cubicBezTo>
                    <a:pt x="479" y="0"/>
                    <a:pt x="440" y="3"/>
                    <a:pt x="405" y="8"/>
                  </a:cubicBezTo>
                  <a:cubicBezTo>
                    <a:pt x="310" y="32"/>
                    <a:pt x="239" y="91"/>
                    <a:pt x="167" y="151"/>
                  </a:cubicBezTo>
                  <a:cubicBezTo>
                    <a:pt x="155" y="186"/>
                    <a:pt x="120" y="198"/>
                    <a:pt x="108" y="234"/>
                  </a:cubicBezTo>
                  <a:cubicBezTo>
                    <a:pt x="60" y="294"/>
                    <a:pt x="36" y="329"/>
                    <a:pt x="13" y="389"/>
                  </a:cubicBezTo>
                  <a:cubicBezTo>
                    <a:pt x="1" y="472"/>
                    <a:pt x="13" y="508"/>
                    <a:pt x="48" y="567"/>
                  </a:cubicBezTo>
                  <a:cubicBezTo>
                    <a:pt x="132" y="627"/>
                    <a:pt x="274" y="591"/>
                    <a:pt x="346" y="710"/>
                  </a:cubicBezTo>
                  <a:lnTo>
                    <a:pt x="334" y="710"/>
                  </a:lnTo>
                  <a:cubicBezTo>
                    <a:pt x="404" y="749"/>
                    <a:pt x="481" y="759"/>
                    <a:pt x="562" y="759"/>
                  </a:cubicBezTo>
                  <a:cubicBezTo>
                    <a:pt x="642" y="759"/>
                    <a:pt x="726" y="749"/>
                    <a:pt x="809" y="749"/>
                  </a:cubicBezTo>
                  <a:cubicBezTo>
                    <a:pt x="896" y="749"/>
                    <a:pt x="982" y="760"/>
                    <a:pt x="1060" y="806"/>
                  </a:cubicBezTo>
                  <a:cubicBezTo>
                    <a:pt x="1108" y="829"/>
                    <a:pt x="1167" y="829"/>
                    <a:pt x="1203" y="829"/>
                  </a:cubicBezTo>
                  <a:cubicBezTo>
                    <a:pt x="1249" y="789"/>
                    <a:pt x="1298" y="768"/>
                    <a:pt x="1346" y="768"/>
                  </a:cubicBezTo>
                  <a:cubicBezTo>
                    <a:pt x="1396" y="768"/>
                    <a:pt x="1446" y="792"/>
                    <a:pt x="1489" y="841"/>
                  </a:cubicBezTo>
                  <a:cubicBezTo>
                    <a:pt x="2763" y="1199"/>
                    <a:pt x="4061" y="1341"/>
                    <a:pt x="5358" y="1556"/>
                  </a:cubicBezTo>
                  <a:cubicBezTo>
                    <a:pt x="5402" y="1550"/>
                    <a:pt x="5446" y="1548"/>
                    <a:pt x="5489" y="1548"/>
                  </a:cubicBezTo>
                  <a:cubicBezTo>
                    <a:pt x="5882" y="1548"/>
                    <a:pt x="6238" y="1760"/>
                    <a:pt x="6636" y="1760"/>
                  </a:cubicBezTo>
                  <a:cubicBezTo>
                    <a:pt x="6655" y="1760"/>
                    <a:pt x="6673" y="1759"/>
                    <a:pt x="6692" y="1758"/>
                  </a:cubicBezTo>
                  <a:cubicBezTo>
                    <a:pt x="6734" y="1744"/>
                    <a:pt x="6781" y="1692"/>
                    <a:pt x="6822" y="1692"/>
                  </a:cubicBezTo>
                  <a:cubicBezTo>
                    <a:pt x="6850" y="1692"/>
                    <a:pt x="6875" y="1716"/>
                    <a:pt x="6894" y="1794"/>
                  </a:cubicBezTo>
                  <a:cubicBezTo>
                    <a:pt x="6954" y="1865"/>
                    <a:pt x="7049" y="1901"/>
                    <a:pt x="7132" y="1901"/>
                  </a:cubicBezTo>
                  <a:cubicBezTo>
                    <a:pt x="7311" y="1865"/>
                    <a:pt x="7418" y="1770"/>
                    <a:pt x="7430" y="1580"/>
                  </a:cubicBezTo>
                  <a:cubicBezTo>
                    <a:pt x="7406" y="1484"/>
                    <a:pt x="7299" y="1449"/>
                    <a:pt x="7240" y="1389"/>
                  </a:cubicBezTo>
                  <a:cubicBezTo>
                    <a:pt x="7179" y="1333"/>
                    <a:pt x="7108" y="1322"/>
                    <a:pt x="7034" y="1322"/>
                  </a:cubicBezTo>
                  <a:cubicBezTo>
                    <a:pt x="6988" y="1322"/>
                    <a:pt x="6941" y="1326"/>
                    <a:pt x="6895" y="1326"/>
                  </a:cubicBezTo>
                  <a:cubicBezTo>
                    <a:pt x="6811" y="1326"/>
                    <a:pt x="6732" y="1313"/>
                    <a:pt x="6668" y="1234"/>
                  </a:cubicBezTo>
                  <a:cubicBezTo>
                    <a:pt x="6595" y="1186"/>
                    <a:pt x="6514" y="1174"/>
                    <a:pt x="6430" y="1174"/>
                  </a:cubicBezTo>
                  <a:cubicBezTo>
                    <a:pt x="6355" y="1174"/>
                    <a:pt x="6278" y="1183"/>
                    <a:pt x="6202" y="1183"/>
                  </a:cubicBezTo>
                  <a:cubicBezTo>
                    <a:pt x="6111" y="1183"/>
                    <a:pt x="6023" y="1171"/>
                    <a:pt x="5942" y="1115"/>
                  </a:cubicBezTo>
                  <a:cubicBezTo>
                    <a:pt x="5763" y="1056"/>
                    <a:pt x="5585" y="948"/>
                    <a:pt x="5406" y="913"/>
                  </a:cubicBezTo>
                  <a:cubicBezTo>
                    <a:pt x="4156" y="675"/>
                    <a:pt x="2894" y="472"/>
                    <a:pt x="1644" y="246"/>
                  </a:cubicBezTo>
                  <a:cubicBezTo>
                    <a:pt x="1310" y="175"/>
                    <a:pt x="977" y="175"/>
                    <a:pt x="691" y="20"/>
                  </a:cubicBezTo>
                  <a:cubicBezTo>
                    <a:pt x="635" y="6"/>
                    <a:pt x="575" y="0"/>
                    <a:pt x="5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32"/>
            <p:cNvSpPr/>
            <p:nvPr/>
          </p:nvSpPr>
          <p:spPr>
            <a:xfrm>
              <a:off x="5535800" y="3688950"/>
              <a:ext cx="199575" cy="31600"/>
            </a:xfrm>
            <a:custGeom>
              <a:avLst/>
              <a:gdLst/>
              <a:ahLst/>
              <a:cxnLst/>
              <a:rect l="l" t="t" r="r" b="b"/>
              <a:pathLst>
                <a:path w="7983" h="1264" extrusionOk="0">
                  <a:moveTo>
                    <a:pt x="525" y="1"/>
                  </a:moveTo>
                  <a:cubicBezTo>
                    <a:pt x="497" y="1"/>
                    <a:pt x="469" y="1"/>
                    <a:pt x="441" y="2"/>
                  </a:cubicBezTo>
                  <a:cubicBezTo>
                    <a:pt x="410" y="32"/>
                    <a:pt x="380" y="41"/>
                    <a:pt x="347" y="41"/>
                  </a:cubicBezTo>
                  <a:cubicBezTo>
                    <a:pt x="304" y="41"/>
                    <a:pt x="257" y="25"/>
                    <a:pt x="203" y="25"/>
                  </a:cubicBezTo>
                  <a:cubicBezTo>
                    <a:pt x="120" y="49"/>
                    <a:pt x="36" y="73"/>
                    <a:pt x="0" y="168"/>
                  </a:cubicBezTo>
                  <a:cubicBezTo>
                    <a:pt x="148" y="261"/>
                    <a:pt x="296" y="296"/>
                    <a:pt x="460" y="296"/>
                  </a:cubicBezTo>
                  <a:cubicBezTo>
                    <a:pt x="508" y="296"/>
                    <a:pt x="557" y="293"/>
                    <a:pt x="608" y="287"/>
                  </a:cubicBezTo>
                  <a:cubicBezTo>
                    <a:pt x="624" y="262"/>
                    <a:pt x="653" y="232"/>
                    <a:pt x="684" y="232"/>
                  </a:cubicBezTo>
                  <a:cubicBezTo>
                    <a:pt x="698" y="232"/>
                    <a:pt x="712" y="237"/>
                    <a:pt x="727" y="252"/>
                  </a:cubicBezTo>
                  <a:cubicBezTo>
                    <a:pt x="729" y="254"/>
                    <a:pt x="732" y="256"/>
                    <a:pt x="734" y="258"/>
                  </a:cubicBezTo>
                  <a:lnTo>
                    <a:pt x="734" y="258"/>
                  </a:lnTo>
                  <a:cubicBezTo>
                    <a:pt x="724" y="258"/>
                    <a:pt x="715" y="267"/>
                    <a:pt x="715" y="299"/>
                  </a:cubicBezTo>
                  <a:cubicBezTo>
                    <a:pt x="858" y="430"/>
                    <a:pt x="1072" y="418"/>
                    <a:pt x="1251" y="442"/>
                  </a:cubicBezTo>
                  <a:cubicBezTo>
                    <a:pt x="2263" y="597"/>
                    <a:pt x="3287" y="728"/>
                    <a:pt x="4299" y="847"/>
                  </a:cubicBezTo>
                  <a:cubicBezTo>
                    <a:pt x="4858" y="918"/>
                    <a:pt x="5442" y="954"/>
                    <a:pt x="6013" y="1014"/>
                  </a:cubicBezTo>
                  <a:cubicBezTo>
                    <a:pt x="6090" y="1057"/>
                    <a:pt x="6174" y="1063"/>
                    <a:pt x="6258" y="1063"/>
                  </a:cubicBezTo>
                  <a:cubicBezTo>
                    <a:pt x="6292" y="1063"/>
                    <a:pt x="6326" y="1062"/>
                    <a:pt x="6359" y="1062"/>
                  </a:cubicBezTo>
                  <a:cubicBezTo>
                    <a:pt x="6449" y="1062"/>
                    <a:pt x="6538" y="1069"/>
                    <a:pt x="6620" y="1121"/>
                  </a:cubicBezTo>
                  <a:cubicBezTo>
                    <a:pt x="6695" y="1158"/>
                    <a:pt x="6774" y="1177"/>
                    <a:pt x="6855" y="1177"/>
                  </a:cubicBezTo>
                  <a:cubicBezTo>
                    <a:pt x="6903" y="1177"/>
                    <a:pt x="6952" y="1170"/>
                    <a:pt x="7001" y="1156"/>
                  </a:cubicBezTo>
                  <a:cubicBezTo>
                    <a:pt x="7094" y="1203"/>
                    <a:pt x="7195" y="1211"/>
                    <a:pt x="7297" y="1211"/>
                  </a:cubicBezTo>
                  <a:cubicBezTo>
                    <a:pt x="7354" y="1211"/>
                    <a:pt x="7411" y="1209"/>
                    <a:pt x="7468" y="1209"/>
                  </a:cubicBezTo>
                  <a:cubicBezTo>
                    <a:pt x="7570" y="1209"/>
                    <a:pt x="7670" y="1217"/>
                    <a:pt x="7763" y="1264"/>
                  </a:cubicBezTo>
                  <a:lnTo>
                    <a:pt x="7918" y="1264"/>
                  </a:lnTo>
                  <a:cubicBezTo>
                    <a:pt x="7983" y="971"/>
                    <a:pt x="7871" y="926"/>
                    <a:pt x="7726" y="926"/>
                  </a:cubicBezTo>
                  <a:cubicBezTo>
                    <a:pt x="7661" y="926"/>
                    <a:pt x="7590" y="935"/>
                    <a:pt x="7524" y="935"/>
                  </a:cubicBezTo>
                  <a:cubicBezTo>
                    <a:pt x="7437" y="935"/>
                    <a:pt x="7361" y="919"/>
                    <a:pt x="7323" y="847"/>
                  </a:cubicBezTo>
                  <a:cubicBezTo>
                    <a:pt x="7269" y="811"/>
                    <a:pt x="7216" y="796"/>
                    <a:pt x="7162" y="796"/>
                  </a:cubicBezTo>
                  <a:cubicBezTo>
                    <a:pt x="7111" y="796"/>
                    <a:pt x="7059" y="810"/>
                    <a:pt x="7007" y="832"/>
                  </a:cubicBezTo>
                  <a:lnTo>
                    <a:pt x="7007" y="832"/>
                  </a:lnTo>
                  <a:cubicBezTo>
                    <a:pt x="7013" y="826"/>
                    <a:pt x="7019" y="819"/>
                    <a:pt x="7025" y="811"/>
                  </a:cubicBezTo>
                  <a:lnTo>
                    <a:pt x="7025" y="811"/>
                  </a:lnTo>
                  <a:lnTo>
                    <a:pt x="7001" y="835"/>
                  </a:lnTo>
                  <a:cubicBezTo>
                    <a:pt x="7003" y="834"/>
                    <a:pt x="7005" y="833"/>
                    <a:pt x="7007" y="832"/>
                  </a:cubicBezTo>
                  <a:lnTo>
                    <a:pt x="7007" y="832"/>
                  </a:lnTo>
                  <a:cubicBezTo>
                    <a:pt x="6964" y="882"/>
                    <a:pt x="6923" y="910"/>
                    <a:pt x="6882" y="910"/>
                  </a:cubicBezTo>
                  <a:cubicBezTo>
                    <a:pt x="6840" y="910"/>
                    <a:pt x="6797" y="879"/>
                    <a:pt x="6751" y="811"/>
                  </a:cubicBezTo>
                  <a:lnTo>
                    <a:pt x="6751" y="811"/>
                  </a:lnTo>
                  <a:lnTo>
                    <a:pt x="6763" y="835"/>
                  </a:lnTo>
                  <a:cubicBezTo>
                    <a:pt x="6668" y="784"/>
                    <a:pt x="6566" y="771"/>
                    <a:pt x="6461" y="771"/>
                  </a:cubicBezTo>
                  <a:cubicBezTo>
                    <a:pt x="6353" y="771"/>
                    <a:pt x="6242" y="785"/>
                    <a:pt x="6132" y="785"/>
                  </a:cubicBezTo>
                  <a:cubicBezTo>
                    <a:pt x="6001" y="785"/>
                    <a:pt x="5872" y="765"/>
                    <a:pt x="5751" y="680"/>
                  </a:cubicBezTo>
                  <a:cubicBezTo>
                    <a:pt x="5680" y="585"/>
                    <a:pt x="5561" y="561"/>
                    <a:pt x="5442" y="549"/>
                  </a:cubicBezTo>
                  <a:cubicBezTo>
                    <a:pt x="4644" y="490"/>
                    <a:pt x="3846" y="383"/>
                    <a:pt x="3048" y="287"/>
                  </a:cubicBezTo>
                  <a:cubicBezTo>
                    <a:pt x="2207" y="172"/>
                    <a:pt x="1377"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32"/>
            <p:cNvSpPr/>
            <p:nvPr/>
          </p:nvSpPr>
          <p:spPr>
            <a:xfrm>
              <a:off x="5338750" y="3665200"/>
              <a:ext cx="173550" cy="26150"/>
            </a:xfrm>
            <a:custGeom>
              <a:avLst/>
              <a:gdLst/>
              <a:ahLst/>
              <a:cxnLst/>
              <a:rect l="l" t="t" r="r" b="b"/>
              <a:pathLst>
                <a:path w="6942" h="1046" extrusionOk="0">
                  <a:moveTo>
                    <a:pt x="460" y="1"/>
                  </a:moveTo>
                  <a:cubicBezTo>
                    <a:pt x="294" y="1"/>
                    <a:pt x="137" y="51"/>
                    <a:pt x="1" y="237"/>
                  </a:cubicBezTo>
                  <a:cubicBezTo>
                    <a:pt x="691" y="321"/>
                    <a:pt x="1358" y="416"/>
                    <a:pt x="2048" y="487"/>
                  </a:cubicBezTo>
                  <a:cubicBezTo>
                    <a:pt x="3084" y="606"/>
                    <a:pt x="4108" y="713"/>
                    <a:pt x="5156" y="821"/>
                  </a:cubicBezTo>
                  <a:cubicBezTo>
                    <a:pt x="5287" y="916"/>
                    <a:pt x="5465" y="832"/>
                    <a:pt x="5620" y="952"/>
                  </a:cubicBezTo>
                  <a:cubicBezTo>
                    <a:pt x="5694" y="981"/>
                    <a:pt x="5767" y="1001"/>
                    <a:pt x="5841" y="1001"/>
                  </a:cubicBezTo>
                  <a:cubicBezTo>
                    <a:pt x="5886" y="1001"/>
                    <a:pt x="5932" y="994"/>
                    <a:pt x="5977" y="975"/>
                  </a:cubicBezTo>
                  <a:cubicBezTo>
                    <a:pt x="6141" y="1001"/>
                    <a:pt x="6308" y="1046"/>
                    <a:pt x="6478" y="1046"/>
                  </a:cubicBezTo>
                  <a:cubicBezTo>
                    <a:pt x="6630" y="1046"/>
                    <a:pt x="6785" y="1010"/>
                    <a:pt x="6942" y="892"/>
                  </a:cubicBezTo>
                  <a:cubicBezTo>
                    <a:pt x="6751" y="678"/>
                    <a:pt x="6489" y="809"/>
                    <a:pt x="6335" y="702"/>
                  </a:cubicBezTo>
                  <a:lnTo>
                    <a:pt x="5977" y="654"/>
                  </a:lnTo>
                  <a:cubicBezTo>
                    <a:pt x="5811" y="594"/>
                    <a:pt x="5620" y="642"/>
                    <a:pt x="5465" y="547"/>
                  </a:cubicBezTo>
                  <a:cubicBezTo>
                    <a:pt x="5370" y="502"/>
                    <a:pt x="5271" y="492"/>
                    <a:pt x="5170" y="492"/>
                  </a:cubicBezTo>
                  <a:cubicBezTo>
                    <a:pt x="5101" y="492"/>
                    <a:pt x="5032" y="497"/>
                    <a:pt x="4963" y="497"/>
                  </a:cubicBezTo>
                  <a:cubicBezTo>
                    <a:pt x="4895" y="497"/>
                    <a:pt x="4828" y="492"/>
                    <a:pt x="4763" y="475"/>
                  </a:cubicBezTo>
                  <a:cubicBezTo>
                    <a:pt x="3549" y="178"/>
                    <a:pt x="2298" y="213"/>
                    <a:pt x="1060" y="70"/>
                  </a:cubicBezTo>
                  <a:cubicBezTo>
                    <a:pt x="861" y="70"/>
                    <a:pt x="654" y="1"/>
                    <a:pt x="4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32"/>
            <p:cNvSpPr/>
            <p:nvPr/>
          </p:nvSpPr>
          <p:spPr>
            <a:xfrm>
              <a:off x="6030800" y="3682725"/>
              <a:ext cx="158975" cy="33725"/>
            </a:xfrm>
            <a:custGeom>
              <a:avLst/>
              <a:gdLst/>
              <a:ahLst/>
              <a:cxnLst/>
              <a:rect l="l" t="t" r="r" b="b"/>
              <a:pathLst>
                <a:path w="6359" h="1349" extrusionOk="0">
                  <a:moveTo>
                    <a:pt x="417" y="84"/>
                  </a:moveTo>
                  <a:lnTo>
                    <a:pt x="417" y="84"/>
                  </a:lnTo>
                  <a:cubicBezTo>
                    <a:pt x="739" y="596"/>
                    <a:pt x="227" y="632"/>
                    <a:pt x="1" y="846"/>
                  </a:cubicBezTo>
                  <a:cubicBezTo>
                    <a:pt x="822" y="989"/>
                    <a:pt x="1656" y="929"/>
                    <a:pt x="2477" y="965"/>
                  </a:cubicBezTo>
                  <a:cubicBezTo>
                    <a:pt x="3441" y="1013"/>
                    <a:pt x="4406" y="1013"/>
                    <a:pt x="5346" y="1227"/>
                  </a:cubicBezTo>
                  <a:cubicBezTo>
                    <a:pt x="5519" y="1304"/>
                    <a:pt x="5692" y="1349"/>
                    <a:pt x="5861" y="1349"/>
                  </a:cubicBezTo>
                  <a:cubicBezTo>
                    <a:pt x="6031" y="1349"/>
                    <a:pt x="6198" y="1304"/>
                    <a:pt x="6358" y="1203"/>
                  </a:cubicBezTo>
                  <a:cubicBezTo>
                    <a:pt x="6287" y="905"/>
                    <a:pt x="6013" y="917"/>
                    <a:pt x="5799" y="893"/>
                  </a:cubicBezTo>
                  <a:cubicBezTo>
                    <a:pt x="5215" y="798"/>
                    <a:pt x="4620" y="786"/>
                    <a:pt x="4037" y="667"/>
                  </a:cubicBezTo>
                  <a:cubicBezTo>
                    <a:pt x="3983" y="656"/>
                    <a:pt x="3928" y="654"/>
                    <a:pt x="3873" y="654"/>
                  </a:cubicBezTo>
                  <a:cubicBezTo>
                    <a:pt x="3813" y="654"/>
                    <a:pt x="3753" y="657"/>
                    <a:pt x="3694" y="657"/>
                  </a:cubicBezTo>
                  <a:cubicBezTo>
                    <a:pt x="3569" y="657"/>
                    <a:pt x="3447" y="642"/>
                    <a:pt x="3334" y="548"/>
                  </a:cubicBezTo>
                  <a:cubicBezTo>
                    <a:pt x="3322" y="489"/>
                    <a:pt x="3322" y="441"/>
                    <a:pt x="3334" y="382"/>
                  </a:cubicBezTo>
                  <a:cubicBezTo>
                    <a:pt x="2382" y="1"/>
                    <a:pt x="1394" y="155"/>
                    <a:pt x="417" y="8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32"/>
            <p:cNvSpPr/>
            <p:nvPr/>
          </p:nvSpPr>
          <p:spPr>
            <a:xfrm>
              <a:off x="5372675" y="3597650"/>
              <a:ext cx="107475" cy="28475"/>
            </a:xfrm>
            <a:custGeom>
              <a:avLst/>
              <a:gdLst/>
              <a:ahLst/>
              <a:cxnLst/>
              <a:rect l="l" t="t" r="r" b="b"/>
              <a:pathLst>
                <a:path w="4299" h="1139" extrusionOk="0">
                  <a:moveTo>
                    <a:pt x="1139" y="0"/>
                  </a:moveTo>
                  <a:cubicBezTo>
                    <a:pt x="996" y="0"/>
                    <a:pt x="855" y="23"/>
                    <a:pt x="715" y="82"/>
                  </a:cubicBezTo>
                  <a:cubicBezTo>
                    <a:pt x="662" y="147"/>
                    <a:pt x="611" y="177"/>
                    <a:pt x="560" y="177"/>
                  </a:cubicBezTo>
                  <a:cubicBezTo>
                    <a:pt x="510" y="177"/>
                    <a:pt x="459" y="147"/>
                    <a:pt x="406" y="94"/>
                  </a:cubicBezTo>
                  <a:cubicBezTo>
                    <a:pt x="371" y="91"/>
                    <a:pt x="338" y="89"/>
                    <a:pt x="306" y="89"/>
                  </a:cubicBezTo>
                  <a:cubicBezTo>
                    <a:pt x="183" y="89"/>
                    <a:pt x="79" y="118"/>
                    <a:pt x="13" y="260"/>
                  </a:cubicBezTo>
                  <a:cubicBezTo>
                    <a:pt x="1" y="546"/>
                    <a:pt x="179" y="546"/>
                    <a:pt x="394" y="558"/>
                  </a:cubicBezTo>
                  <a:cubicBezTo>
                    <a:pt x="438" y="561"/>
                    <a:pt x="484" y="562"/>
                    <a:pt x="529" y="562"/>
                  </a:cubicBezTo>
                  <a:cubicBezTo>
                    <a:pt x="664" y="562"/>
                    <a:pt x="803" y="551"/>
                    <a:pt x="939" y="551"/>
                  </a:cubicBezTo>
                  <a:cubicBezTo>
                    <a:pt x="1086" y="551"/>
                    <a:pt x="1232" y="564"/>
                    <a:pt x="1370" y="617"/>
                  </a:cubicBezTo>
                  <a:cubicBezTo>
                    <a:pt x="1965" y="856"/>
                    <a:pt x="2561" y="1034"/>
                    <a:pt x="3204" y="1094"/>
                  </a:cubicBezTo>
                  <a:cubicBezTo>
                    <a:pt x="3336" y="1128"/>
                    <a:pt x="3470" y="1138"/>
                    <a:pt x="3603" y="1138"/>
                  </a:cubicBezTo>
                  <a:cubicBezTo>
                    <a:pt x="3794" y="1138"/>
                    <a:pt x="3981" y="1118"/>
                    <a:pt x="4156" y="1118"/>
                  </a:cubicBezTo>
                  <a:cubicBezTo>
                    <a:pt x="4299" y="1058"/>
                    <a:pt x="4299" y="963"/>
                    <a:pt x="4287" y="820"/>
                  </a:cubicBezTo>
                  <a:cubicBezTo>
                    <a:pt x="4144" y="463"/>
                    <a:pt x="3799" y="463"/>
                    <a:pt x="3513" y="367"/>
                  </a:cubicBezTo>
                  <a:cubicBezTo>
                    <a:pt x="3287" y="308"/>
                    <a:pt x="3085" y="260"/>
                    <a:pt x="2858" y="201"/>
                  </a:cubicBezTo>
                  <a:cubicBezTo>
                    <a:pt x="2382" y="129"/>
                    <a:pt x="1882" y="141"/>
                    <a:pt x="1406" y="22"/>
                  </a:cubicBezTo>
                  <a:cubicBezTo>
                    <a:pt x="1315" y="9"/>
                    <a:pt x="1227" y="0"/>
                    <a:pt x="11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32"/>
            <p:cNvSpPr/>
            <p:nvPr/>
          </p:nvSpPr>
          <p:spPr>
            <a:xfrm>
              <a:off x="5332500" y="3491325"/>
              <a:ext cx="75625" cy="119100"/>
            </a:xfrm>
            <a:custGeom>
              <a:avLst/>
              <a:gdLst/>
              <a:ahLst/>
              <a:cxnLst/>
              <a:rect l="l" t="t" r="r" b="b"/>
              <a:pathLst>
                <a:path w="3025" h="4764" extrusionOk="0">
                  <a:moveTo>
                    <a:pt x="215" y="1"/>
                  </a:moveTo>
                  <a:cubicBezTo>
                    <a:pt x="179" y="84"/>
                    <a:pt x="120" y="168"/>
                    <a:pt x="108" y="251"/>
                  </a:cubicBezTo>
                  <a:cubicBezTo>
                    <a:pt x="36" y="1084"/>
                    <a:pt x="0" y="1918"/>
                    <a:pt x="131" y="2739"/>
                  </a:cubicBezTo>
                  <a:cubicBezTo>
                    <a:pt x="274" y="3513"/>
                    <a:pt x="453" y="4335"/>
                    <a:pt x="1251" y="4763"/>
                  </a:cubicBezTo>
                  <a:cubicBezTo>
                    <a:pt x="1405" y="4656"/>
                    <a:pt x="1596" y="4644"/>
                    <a:pt x="1703" y="4478"/>
                  </a:cubicBezTo>
                  <a:lnTo>
                    <a:pt x="2120" y="4478"/>
                  </a:lnTo>
                  <a:lnTo>
                    <a:pt x="2156" y="4525"/>
                  </a:lnTo>
                  <a:cubicBezTo>
                    <a:pt x="2167" y="4528"/>
                    <a:pt x="2179" y="4530"/>
                    <a:pt x="2189" y="4530"/>
                  </a:cubicBezTo>
                  <a:cubicBezTo>
                    <a:pt x="2220" y="4530"/>
                    <a:pt x="2245" y="4516"/>
                    <a:pt x="2263" y="4489"/>
                  </a:cubicBezTo>
                  <a:cubicBezTo>
                    <a:pt x="2513" y="4478"/>
                    <a:pt x="2775" y="4478"/>
                    <a:pt x="3025" y="4466"/>
                  </a:cubicBezTo>
                  <a:cubicBezTo>
                    <a:pt x="2918" y="4156"/>
                    <a:pt x="2656" y="4180"/>
                    <a:pt x="2429" y="4168"/>
                  </a:cubicBezTo>
                  <a:cubicBezTo>
                    <a:pt x="2144" y="4156"/>
                    <a:pt x="1858" y="4132"/>
                    <a:pt x="1620" y="3930"/>
                  </a:cubicBezTo>
                  <a:cubicBezTo>
                    <a:pt x="1571" y="3900"/>
                    <a:pt x="1522" y="3879"/>
                    <a:pt x="1466" y="3879"/>
                  </a:cubicBezTo>
                  <a:cubicBezTo>
                    <a:pt x="1454" y="3879"/>
                    <a:pt x="1442" y="3880"/>
                    <a:pt x="1429" y="3882"/>
                  </a:cubicBezTo>
                  <a:cubicBezTo>
                    <a:pt x="1374" y="3901"/>
                    <a:pt x="1327" y="3910"/>
                    <a:pt x="1284" y="3910"/>
                  </a:cubicBezTo>
                  <a:cubicBezTo>
                    <a:pt x="1062" y="3910"/>
                    <a:pt x="1003" y="3673"/>
                    <a:pt x="953" y="3513"/>
                  </a:cubicBezTo>
                  <a:cubicBezTo>
                    <a:pt x="774" y="3025"/>
                    <a:pt x="608" y="2525"/>
                    <a:pt x="572" y="2013"/>
                  </a:cubicBezTo>
                  <a:cubicBezTo>
                    <a:pt x="512" y="1358"/>
                    <a:pt x="489" y="703"/>
                    <a:pt x="298" y="60"/>
                  </a:cubicBezTo>
                  <a:cubicBezTo>
                    <a:pt x="274" y="48"/>
                    <a:pt x="239" y="13"/>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32"/>
            <p:cNvSpPr/>
            <p:nvPr/>
          </p:nvSpPr>
          <p:spPr>
            <a:xfrm>
              <a:off x="5230700" y="3487750"/>
              <a:ext cx="46150" cy="72075"/>
            </a:xfrm>
            <a:custGeom>
              <a:avLst/>
              <a:gdLst/>
              <a:ahLst/>
              <a:cxnLst/>
              <a:rect l="l" t="t" r="r" b="b"/>
              <a:pathLst>
                <a:path w="1846" h="2883" extrusionOk="0">
                  <a:moveTo>
                    <a:pt x="1584" y="1"/>
                  </a:moveTo>
                  <a:lnTo>
                    <a:pt x="1584" y="1"/>
                  </a:lnTo>
                  <a:cubicBezTo>
                    <a:pt x="1072" y="668"/>
                    <a:pt x="382" y="1215"/>
                    <a:pt x="1" y="1989"/>
                  </a:cubicBezTo>
                  <a:cubicBezTo>
                    <a:pt x="24" y="2049"/>
                    <a:pt x="84" y="2085"/>
                    <a:pt x="167" y="2096"/>
                  </a:cubicBezTo>
                  <a:cubicBezTo>
                    <a:pt x="298" y="2085"/>
                    <a:pt x="382" y="2025"/>
                    <a:pt x="453" y="1918"/>
                  </a:cubicBezTo>
                  <a:cubicBezTo>
                    <a:pt x="477" y="1882"/>
                    <a:pt x="501" y="1870"/>
                    <a:pt x="489" y="1858"/>
                  </a:cubicBezTo>
                  <a:cubicBezTo>
                    <a:pt x="465" y="1835"/>
                    <a:pt x="469" y="1826"/>
                    <a:pt x="481" y="1826"/>
                  </a:cubicBezTo>
                  <a:cubicBezTo>
                    <a:pt x="506" y="1826"/>
                    <a:pt x="569" y="1866"/>
                    <a:pt x="513" y="1906"/>
                  </a:cubicBezTo>
                  <a:cubicBezTo>
                    <a:pt x="417" y="2168"/>
                    <a:pt x="96" y="2382"/>
                    <a:pt x="262" y="2716"/>
                  </a:cubicBezTo>
                  <a:cubicBezTo>
                    <a:pt x="334" y="2858"/>
                    <a:pt x="465" y="2882"/>
                    <a:pt x="608" y="2882"/>
                  </a:cubicBezTo>
                  <a:cubicBezTo>
                    <a:pt x="941" y="2632"/>
                    <a:pt x="1060" y="2215"/>
                    <a:pt x="1346" y="1906"/>
                  </a:cubicBezTo>
                  <a:cubicBezTo>
                    <a:pt x="1358" y="1608"/>
                    <a:pt x="1727" y="1251"/>
                    <a:pt x="1203" y="1025"/>
                  </a:cubicBezTo>
                  <a:cubicBezTo>
                    <a:pt x="1132" y="989"/>
                    <a:pt x="1286" y="918"/>
                    <a:pt x="1334" y="846"/>
                  </a:cubicBezTo>
                  <a:cubicBezTo>
                    <a:pt x="1489" y="596"/>
                    <a:pt x="1846" y="382"/>
                    <a:pt x="1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32"/>
            <p:cNvSpPr/>
            <p:nvPr/>
          </p:nvSpPr>
          <p:spPr>
            <a:xfrm>
              <a:off x="5291050" y="3408600"/>
              <a:ext cx="59325" cy="62225"/>
            </a:xfrm>
            <a:custGeom>
              <a:avLst/>
              <a:gdLst/>
              <a:ahLst/>
              <a:cxnLst/>
              <a:rect l="l" t="t" r="r" b="b"/>
              <a:pathLst>
                <a:path w="2373" h="2489" extrusionOk="0">
                  <a:moveTo>
                    <a:pt x="1753" y="564"/>
                  </a:moveTo>
                  <a:cubicBezTo>
                    <a:pt x="1746" y="567"/>
                    <a:pt x="1738" y="569"/>
                    <a:pt x="1730" y="571"/>
                  </a:cubicBezTo>
                  <a:cubicBezTo>
                    <a:pt x="1718" y="619"/>
                    <a:pt x="1694" y="643"/>
                    <a:pt x="1647" y="643"/>
                  </a:cubicBezTo>
                  <a:cubicBezTo>
                    <a:pt x="1647" y="607"/>
                    <a:pt x="1670" y="571"/>
                    <a:pt x="1718" y="571"/>
                  </a:cubicBezTo>
                  <a:cubicBezTo>
                    <a:pt x="1711" y="571"/>
                    <a:pt x="1734" y="567"/>
                    <a:pt x="1753" y="564"/>
                  </a:cubicBezTo>
                  <a:close/>
                  <a:moveTo>
                    <a:pt x="2094" y="1"/>
                  </a:moveTo>
                  <a:cubicBezTo>
                    <a:pt x="1930" y="1"/>
                    <a:pt x="1890" y="204"/>
                    <a:pt x="1837" y="381"/>
                  </a:cubicBezTo>
                  <a:cubicBezTo>
                    <a:pt x="1828" y="446"/>
                    <a:pt x="1826" y="511"/>
                    <a:pt x="1780" y="548"/>
                  </a:cubicBezTo>
                  <a:lnTo>
                    <a:pt x="1780" y="548"/>
                  </a:lnTo>
                  <a:lnTo>
                    <a:pt x="1789" y="500"/>
                  </a:lnTo>
                  <a:cubicBezTo>
                    <a:pt x="1813" y="452"/>
                    <a:pt x="1825" y="393"/>
                    <a:pt x="1813" y="345"/>
                  </a:cubicBezTo>
                  <a:cubicBezTo>
                    <a:pt x="1648" y="198"/>
                    <a:pt x="1522" y="141"/>
                    <a:pt x="1422" y="141"/>
                  </a:cubicBezTo>
                  <a:cubicBezTo>
                    <a:pt x="1132" y="141"/>
                    <a:pt x="1058" y="618"/>
                    <a:pt x="873" y="786"/>
                  </a:cubicBezTo>
                  <a:cubicBezTo>
                    <a:pt x="575" y="1060"/>
                    <a:pt x="706" y="1286"/>
                    <a:pt x="1111" y="1333"/>
                  </a:cubicBezTo>
                  <a:cubicBezTo>
                    <a:pt x="1177" y="1322"/>
                    <a:pt x="1182" y="1200"/>
                    <a:pt x="1276" y="1200"/>
                  </a:cubicBezTo>
                  <a:cubicBezTo>
                    <a:pt x="1284" y="1200"/>
                    <a:pt x="1292" y="1201"/>
                    <a:pt x="1301" y="1202"/>
                  </a:cubicBezTo>
                  <a:cubicBezTo>
                    <a:pt x="1194" y="1214"/>
                    <a:pt x="1182" y="1321"/>
                    <a:pt x="1111" y="1357"/>
                  </a:cubicBezTo>
                  <a:cubicBezTo>
                    <a:pt x="942" y="1492"/>
                    <a:pt x="901" y="1765"/>
                    <a:pt x="626" y="1765"/>
                  </a:cubicBezTo>
                  <a:cubicBezTo>
                    <a:pt x="610" y="1765"/>
                    <a:pt x="593" y="1764"/>
                    <a:pt x="575" y="1762"/>
                  </a:cubicBezTo>
                  <a:cubicBezTo>
                    <a:pt x="525" y="1757"/>
                    <a:pt x="480" y="1755"/>
                    <a:pt x="440" y="1755"/>
                  </a:cubicBezTo>
                  <a:cubicBezTo>
                    <a:pt x="0" y="1755"/>
                    <a:pt x="116" y="2041"/>
                    <a:pt x="301" y="2357"/>
                  </a:cubicBezTo>
                  <a:cubicBezTo>
                    <a:pt x="407" y="2447"/>
                    <a:pt x="511" y="2489"/>
                    <a:pt x="612" y="2489"/>
                  </a:cubicBezTo>
                  <a:cubicBezTo>
                    <a:pt x="726" y="2489"/>
                    <a:pt x="837" y="2435"/>
                    <a:pt x="944" y="2334"/>
                  </a:cubicBezTo>
                  <a:cubicBezTo>
                    <a:pt x="1408" y="1917"/>
                    <a:pt x="1658" y="1333"/>
                    <a:pt x="2075" y="881"/>
                  </a:cubicBezTo>
                  <a:cubicBezTo>
                    <a:pt x="2123" y="821"/>
                    <a:pt x="2147" y="786"/>
                    <a:pt x="2147" y="702"/>
                  </a:cubicBezTo>
                  <a:cubicBezTo>
                    <a:pt x="2242" y="667"/>
                    <a:pt x="2242" y="571"/>
                    <a:pt x="2254" y="488"/>
                  </a:cubicBezTo>
                  <a:cubicBezTo>
                    <a:pt x="2290" y="393"/>
                    <a:pt x="2361" y="333"/>
                    <a:pt x="2373" y="250"/>
                  </a:cubicBezTo>
                  <a:cubicBezTo>
                    <a:pt x="2373" y="190"/>
                    <a:pt x="2361" y="131"/>
                    <a:pt x="2313" y="83"/>
                  </a:cubicBezTo>
                  <a:cubicBezTo>
                    <a:pt x="2222" y="25"/>
                    <a:pt x="2150" y="1"/>
                    <a:pt x="20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32"/>
            <p:cNvSpPr/>
            <p:nvPr/>
          </p:nvSpPr>
          <p:spPr>
            <a:xfrm>
              <a:off x="5259875" y="3473475"/>
              <a:ext cx="32475" cy="61925"/>
            </a:xfrm>
            <a:custGeom>
              <a:avLst/>
              <a:gdLst/>
              <a:ahLst/>
              <a:cxnLst/>
              <a:rect l="l" t="t" r="r" b="b"/>
              <a:pathLst>
                <a:path w="1299" h="2477" extrusionOk="0">
                  <a:moveTo>
                    <a:pt x="1039" y="1"/>
                  </a:moveTo>
                  <a:cubicBezTo>
                    <a:pt x="945" y="1"/>
                    <a:pt x="831" y="56"/>
                    <a:pt x="703" y="155"/>
                  </a:cubicBezTo>
                  <a:cubicBezTo>
                    <a:pt x="536" y="239"/>
                    <a:pt x="465" y="393"/>
                    <a:pt x="417" y="572"/>
                  </a:cubicBezTo>
                  <a:cubicBezTo>
                    <a:pt x="417" y="643"/>
                    <a:pt x="441" y="715"/>
                    <a:pt x="405" y="774"/>
                  </a:cubicBezTo>
                  <a:cubicBezTo>
                    <a:pt x="179" y="1251"/>
                    <a:pt x="167" y="1239"/>
                    <a:pt x="167" y="2024"/>
                  </a:cubicBezTo>
                  <a:cubicBezTo>
                    <a:pt x="167" y="2179"/>
                    <a:pt x="0" y="2334"/>
                    <a:pt x="179" y="2477"/>
                  </a:cubicBezTo>
                  <a:cubicBezTo>
                    <a:pt x="512" y="2179"/>
                    <a:pt x="762" y="1822"/>
                    <a:pt x="1012" y="1477"/>
                  </a:cubicBezTo>
                  <a:cubicBezTo>
                    <a:pt x="881" y="1048"/>
                    <a:pt x="1298" y="762"/>
                    <a:pt x="1298" y="370"/>
                  </a:cubicBezTo>
                  <a:cubicBezTo>
                    <a:pt x="1263" y="112"/>
                    <a:pt x="1171" y="1"/>
                    <a:pt x="10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32"/>
            <p:cNvSpPr/>
            <p:nvPr/>
          </p:nvSpPr>
          <p:spPr>
            <a:xfrm>
              <a:off x="5731350" y="3661650"/>
              <a:ext cx="91125" cy="24375"/>
            </a:xfrm>
            <a:custGeom>
              <a:avLst/>
              <a:gdLst/>
              <a:ahLst/>
              <a:cxnLst/>
              <a:rect l="l" t="t" r="r" b="b"/>
              <a:pathLst>
                <a:path w="3645" h="975" extrusionOk="0">
                  <a:moveTo>
                    <a:pt x="1615" y="428"/>
                  </a:moveTo>
                  <a:cubicBezTo>
                    <a:pt x="1682" y="428"/>
                    <a:pt x="1755" y="446"/>
                    <a:pt x="1825" y="454"/>
                  </a:cubicBezTo>
                  <a:lnTo>
                    <a:pt x="1825" y="454"/>
                  </a:lnTo>
                  <a:cubicBezTo>
                    <a:pt x="1822" y="454"/>
                    <a:pt x="1820" y="454"/>
                    <a:pt x="1817" y="454"/>
                  </a:cubicBezTo>
                  <a:cubicBezTo>
                    <a:pt x="1721" y="454"/>
                    <a:pt x="1626" y="439"/>
                    <a:pt x="1537" y="439"/>
                  </a:cubicBezTo>
                  <a:cubicBezTo>
                    <a:pt x="1561" y="431"/>
                    <a:pt x="1588" y="428"/>
                    <a:pt x="1615" y="428"/>
                  </a:cubicBezTo>
                  <a:close/>
                  <a:moveTo>
                    <a:pt x="373" y="1"/>
                  </a:moveTo>
                  <a:cubicBezTo>
                    <a:pt x="299" y="1"/>
                    <a:pt x="232" y="25"/>
                    <a:pt x="179" y="70"/>
                  </a:cubicBezTo>
                  <a:cubicBezTo>
                    <a:pt x="96" y="201"/>
                    <a:pt x="1" y="332"/>
                    <a:pt x="96" y="510"/>
                  </a:cubicBezTo>
                  <a:cubicBezTo>
                    <a:pt x="164" y="570"/>
                    <a:pt x="243" y="583"/>
                    <a:pt x="326" y="583"/>
                  </a:cubicBezTo>
                  <a:cubicBezTo>
                    <a:pt x="393" y="583"/>
                    <a:pt x="462" y="574"/>
                    <a:pt x="530" y="574"/>
                  </a:cubicBezTo>
                  <a:cubicBezTo>
                    <a:pt x="631" y="574"/>
                    <a:pt x="730" y="593"/>
                    <a:pt x="810" y="689"/>
                  </a:cubicBezTo>
                  <a:cubicBezTo>
                    <a:pt x="1644" y="915"/>
                    <a:pt x="2501" y="939"/>
                    <a:pt x="3370" y="974"/>
                  </a:cubicBezTo>
                  <a:cubicBezTo>
                    <a:pt x="3394" y="963"/>
                    <a:pt x="3430" y="939"/>
                    <a:pt x="3466" y="927"/>
                  </a:cubicBezTo>
                  <a:cubicBezTo>
                    <a:pt x="3644" y="320"/>
                    <a:pt x="3049" y="486"/>
                    <a:pt x="2811" y="272"/>
                  </a:cubicBezTo>
                  <a:cubicBezTo>
                    <a:pt x="2773" y="244"/>
                    <a:pt x="2737" y="232"/>
                    <a:pt x="2703" y="232"/>
                  </a:cubicBezTo>
                  <a:cubicBezTo>
                    <a:pt x="2544" y="232"/>
                    <a:pt x="2421" y="482"/>
                    <a:pt x="2266" y="482"/>
                  </a:cubicBezTo>
                  <a:cubicBezTo>
                    <a:pt x="2214" y="482"/>
                    <a:pt x="2158" y="454"/>
                    <a:pt x="2096" y="379"/>
                  </a:cubicBezTo>
                  <a:cubicBezTo>
                    <a:pt x="2075" y="393"/>
                    <a:pt x="2053" y="405"/>
                    <a:pt x="2032" y="415"/>
                  </a:cubicBezTo>
                  <a:lnTo>
                    <a:pt x="2032" y="415"/>
                  </a:lnTo>
                  <a:cubicBezTo>
                    <a:pt x="2071" y="385"/>
                    <a:pt x="2106" y="336"/>
                    <a:pt x="2132" y="260"/>
                  </a:cubicBezTo>
                  <a:cubicBezTo>
                    <a:pt x="1956" y="84"/>
                    <a:pt x="1767" y="41"/>
                    <a:pt x="1570" y="41"/>
                  </a:cubicBezTo>
                  <a:cubicBezTo>
                    <a:pt x="1394" y="41"/>
                    <a:pt x="1211" y="76"/>
                    <a:pt x="1025" y="82"/>
                  </a:cubicBezTo>
                  <a:cubicBezTo>
                    <a:pt x="1021" y="81"/>
                    <a:pt x="1017" y="81"/>
                    <a:pt x="1013" y="81"/>
                  </a:cubicBezTo>
                  <a:cubicBezTo>
                    <a:pt x="917" y="81"/>
                    <a:pt x="826" y="177"/>
                    <a:pt x="724" y="177"/>
                  </a:cubicBezTo>
                  <a:cubicBezTo>
                    <a:pt x="680" y="177"/>
                    <a:pt x="634" y="158"/>
                    <a:pt x="584" y="105"/>
                  </a:cubicBezTo>
                  <a:cubicBezTo>
                    <a:pt x="537" y="70"/>
                    <a:pt x="513" y="22"/>
                    <a:pt x="453" y="10"/>
                  </a:cubicBezTo>
                  <a:cubicBezTo>
                    <a:pt x="426" y="4"/>
                    <a:pt x="399" y="1"/>
                    <a:pt x="3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32"/>
            <p:cNvSpPr/>
            <p:nvPr/>
          </p:nvSpPr>
          <p:spPr>
            <a:xfrm>
              <a:off x="5893275" y="3729875"/>
              <a:ext cx="93800" cy="20150"/>
            </a:xfrm>
            <a:custGeom>
              <a:avLst/>
              <a:gdLst/>
              <a:ahLst/>
              <a:cxnLst/>
              <a:rect l="l" t="t" r="r" b="b"/>
              <a:pathLst>
                <a:path w="3752" h="806" extrusionOk="0">
                  <a:moveTo>
                    <a:pt x="613" y="0"/>
                  </a:moveTo>
                  <a:cubicBezTo>
                    <a:pt x="409" y="0"/>
                    <a:pt x="205" y="34"/>
                    <a:pt x="1" y="150"/>
                  </a:cubicBezTo>
                  <a:cubicBezTo>
                    <a:pt x="203" y="377"/>
                    <a:pt x="465" y="222"/>
                    <a:pt x="620" y="353"/>
                  </a:cubicBezTo>
                  <a:cubicBezTo>
                    <a:pt x="1632" y="531"/>
                    <a:pt x="2620" y="770"/>
                    <a:pt x="3644" y="805"/>
                  </a:cubicBezTo>
                  <a:cubicBezTo>
                    <a:pt x="3751" y="698"/>
                    <a:pt x="3739" y="591"/>
                    <a:pt x="3620" y="472"/>
                  </a:cubicBezTo>
                  <a:cubicBezTo>
                    <a:pt x="2858" y="198"/>
                    <a:pt x="2037" y="198"/>
                    <a:pt x="1251" y="55"/>
                  </a:cubicBezTo>
                  <a:cubicBezTo>
                    <a:pt x="1038" y="37"/>
                    <a:pt x="825" y="0"/>
                    <a:pt x="6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32"/>
            <p:cNvSpPr/>
            <p:nvPr/>
          </p:nvSpPr>
          <p:spPr>
            <a:xfrm>
              <a:off x="5202725" y="3551475"/>
              <a:ext cx="43175" cy="45200"/>
            </a:xfrm>
            <a:custGeom>
              <a:avLst/>
              <a:gdLst/>
              <a:ahLst/>
              <a:cxnLst/>
              <a:rect l="l" t="t" r="r" b="b"/>
              <a:pathLst>
                <a:path w="1727" h="1808" extrusionOk="0">
                  <a:moveTo>
                    <a:pt x="1035" y="0"/>
                  </a:moveTo>
                  <a:cubicBezTo>
                    <a:pt x="941" y="0"/>
                    <a:pt x="849" y="54"/>
                    <a:pt x="762" y="202"/>
                  </a:cubicBezTo>
                  <a:cubicBezTo>
                    <a:pt x="703" y="393"/>
                    <a:pt x="667" y="607"/>
                    <a:pt x="441" y="702"/>
                  </a:cubicBezTo>
                  <a:cubicBezTo>
                    <a:pt x="381" y="750"/>
                    <a:pt x="346" y="798"/>
                    <a:pt x="310" y="845"/>
                  </a:cubicBezTo>
                  <a:cubicBezTo>
                    <a:pt x="179" y="1095"/>
                    <a:pt x="0" y="1333"/>
                    <a:pt x="72" y="1643"/>
                  </a:cubicBezTo>
                  <a:cubicBezTo>
                    <a:pt x="126" y="1774"/>
                    <a:pt x="204" y="1807"/>
                    <a:pt x="288" y="1807"/>
                  </a:cubicBezTo>
                  <a:cubicBezTo>
                    <a:pt x="376" y="1807"/>
                    <a:pt x="472" y="1772"/>
                    <a:pt x="560" y="1772"/>
                  </a:cubicBezTo>
                  <a:cubicBezTo>
                    <a:pt x="572" y="1772"/>
                    <a:pt x="584" y="1772"/>
                    <a:pt x="596" y="1774"/>
                  </a:cubicBezTo>
                  <a:cubicBezTo>
                    <a:pt x="1024" y="1476"/>
                    <a:pt x="1179" y="929"/>
                    <a:pt x="1596" y="619"/>
                  </a:cubicBezTo>
                  <a:cubicBezTo>
                    <a:pt x="1572" y="571"/>
                    <a:pt x="1596" y="524"/>
                    <a:pt x="1596" y="488"/>
                  </a:cubicBezTo>
                  <a:cubicBezTo>
                    <a:pt x="1632" y="428"/>
                    <a:pt x="1667" y="369"/>
                    <a:pt x="1727" y="321"/>
                  </a:cubicBezTo>
                  <a:cubicBezTo>
                    <a:pt x="1655" y="214"/>
                    <a:pt x="1548" y="190"/>
                    <a:pt x="1429" y="190"/>
                  </a:cubicBezTo>
                  <a:cubicBezTo>
                    <a:pt x="1293" y="95"/>
                    <a:pt x="1161" y="0"/>
                    <a:pt x="10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32"/>
            <p:cNvSpPr/>
            <p:nvPr/>
          </p:nvSpPr>
          <p:spPr>
            <a:xfrm>
              <a:off x="5685225" y="3651100"/>
              <a:ext cx="67300" cy="21350"/>
            </a:xfrm>
            <a:custGeom>
              <a:avLst/>
              <a:gdLst/>
              <a:ahLst/>
              <a:cxnLst/>
              <a:rect l="l" t="t" r="r" b="b"/>
              <a:pathLst>
                <a:path w="2692" h="854" extrusionOk="0">
                  <a:moveTo>
                    <a:pt x="842" y="0"/>
                  </a:moveTo>
                  <a:cubicBezTo>
                    <a:pt x="681" y="0"/>
                    <a:pt x="521" y="25"/>
                    <a:pt x="358" y="87"/>
                  </a:cubicBezTo>
                  <a:cubicBezTo>
                    <a:pt x="298" y="218"/>
                    <a:pt x="191" y="313"/>
                    <a:pt x="60" y="373"/>
                  </a:cubicBezTo>
                  <a:cubicBezTo>
                    <a:pt x="0" y="408"/>
                    <a:pt x="0" y="468"/>
                    <a:pt x="60" y="515"/>
                  </a:cubicBezTo>
                  <a:cubicBezTo>
                    <a:pt x="130" y="556"/>
                    <a:pt x="203" y="569"/>
                    <a:pt x="278" y="569"/>
                  </a:cubicBezTo>
                  <a:cubicBezTo>
                    <a:pt x="409" y="569"/>
                    <a:pt x="544" y="530"/>
                    <a:pt x="670" y="530"/>
                  </a:cubicBezTo>
                  <a:cubicBezTo>
                    <a:pt x="767" y="530"/>
                    <a:pt x="859" y="553"/>
                    <a:pt x="941" y="634"/>
                  </a:cubicBezTo>
                  <a:cubicBezTo>
                    <a:pt x="1094" y="744"/>
                    <a:pt x="1256" y="803"/>
                    <a:pt x="1438" y="803"/>
                  </a:cubicBezTo>
                  <a:cubicBezTo>
                    <a:pt x="1455" y="803"/>
                    <a:pt x="1472" y="802"/>
                    <a:pt x="1489" y="801"/>
                  </a:cubicBezTo>
                  <a:cubicBezTo>
                    <a:pt x="1551" y="838"/>
                    <a:pt x="1603" y="853"/>
                    <a:pt x="1647" y="853"/>
                  </a:cubicBezTo>
                  <a:cubicBezTo>
                    <a:pt x="1845" y="853"/>
                    <a:pt x="1887" y="545"/>
                    <a:pt x="2072" y="515"/>
                  </a:cubicBezTo>
                  <a:lnTo>
                    <a:pt x="2370" y="515"/>
                  </a:lnTo>
                  <a:cubicBezTo>
                    <a:pt x="2419" y="565"/>
                    <a:pt x="2468" y="591"/>
                    <a:pt x="2529" y="591"/>
                  </a:cubicBezTo>
                  <a:cubicBezTo>
                    <a:pt x="2557" y="591"/>
                    <a:pt x="2587" y="586"/>
                    <a:pt x="2620" y="575"/>
                  </a:cubicBezTo>
                  <a:cubicBezTo>
                    <a:pt x="2667" y="527"/>
                    <a:pt x="2691" y="468"/>
                    <a:pt x="2691" y="408"/>
                  </a:cubicBezTo>
                  <a:cubicBezTo>
                    <a:pt x="2667" y="313"/>
                    <a:pt x="2572" y="277"/>
                    <a:pt x="2501" y="218"/>
                  </a:cubicBezTo>
                  <a:cubicBezTo>
                    <a:pt x="2271" y="91"/>
                    <a:pt x="2024" y="59"/>
                    <a:pt x="1770" y="59"/>
                  </a:cubicBezTo>
                  <a:cubicBezTo>
                    <a:pt x="1642" y="59"/>
                    <a:pt x="1512" y="67"/>
                    <a:pt x="1382" y="75"/>
                  </a:cubicBezTo>
                  <a:cubicBezTo>
                    <a:pt x="1199" y="31"/>
                    <a:pt x="1021" y="0"/>
                    <a:pt x="8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32"/>
            <p:cNvSpPr/>
            <p:nvPr/>
          </p:nvSpPr>
          <p:spPr>
            <a:xfrm>
              <a:off x="5933175" y="3675250"/>
              <a:ext cx="58650" cy="25650"/>
            </a:xfrm>
            <a:custGeom>
              <a:avLst/>
              <a:gdLst/>
              <a:ahLst/>
              <a:cxnLst/>
              <a:rect l="l" t="t" r="r" b="b"/>
              <a:pathLst>
                <a:path w="2346" h="1026" extrusionOk="0">
                  <a:moveTo>
                    <a:pt x="537" y="0"/>
                  </a:moveTo>
                  <a:cubicBezTo>
                    <a:pt x="471" y="0"/>
                    <a:pt x="404" y="2"/>
                    <a:pt x="334" y="2"/>
                  </a:cubicBezTo>
                  <a:cubicBezTo>
                    <a:pt x="250" y="192"/>
                    <a:pt x="262" y="430"/>
                    <a:pt x="96" y="597"/>
                  </a:cubicBezTo>
                  <a:cubicBezTo>
                    <a:pt x="36" y="669"/>
                    <a:pt x="0" y="740"/>
                    <a:pt x="60" y="847"/>
                  </a:cubicBezTo>
                  <a:cubicBezTo>
                    <a:pt x="492" y="968"/>
                    <a:pt x="936" y="1001"/>
                    <a:pt x="1380" y="1001"/>
                  </a:cubicBezTo>
                  <a:cubicBezTo>
                    <a:pt x="1547" y="1001"/>
                    <a:pt x="1715" y="997"/>
                    <a:pt x="1881" y="990"/>
                  </a:cubicBezTo>
                  <a:cubicBezTo>
                    <a:pt x="1923" y="1014"/>
                    <a:pt x="1959" y="1026"/>
                    <a:pt x="1993" y="1026"/>
                  </a:cubicBezTo>
                  <a:cubicBezTo>
                    <a:pt x="2027" y="1026"/>
                    <a:pt x="2060" y="1014"/>
                    <a:pt x="2096" y="990"/>
                  </a:cubicBezTo>
                  <a:cubicBezTo>
                    <a:pt x="2346" y="383"/>
                    <a:pt x="1703" y="419"/>
                    <a:pt x="1489" y="133"/>
                  </a:cubicBezTo>
                  <a:cubicBezTo>
                    <a:pt x="1435" y="106"/>
                    <a:pt x="1385" y="91"/>
                    <a:pt x="1333" y="91"/>
                  </a:cubicBezTo>
                  <a:cubicBezTo>
                    <a:pt x="1292" y="91"/>
                    <a:pt x="1250" y="100"/>
                    <a:pt x="1203" y="121"/>
                  </a:cubicBezTo>
                  <a:cubicBezTo>
                    <a:pt x="1155" y="192"/>
                    <a:pt x="1143" y="300"/>
                    <a:pt x="1131" y="383"/>
                  </a:cubicBezTo>
                  <a:cubicBezTo>
                    <a:pt x="1048" y="311"/>
                    <a:pt x="1155" y="192"/>
                    <a:pt x="1072" y="109"/>
                  </a:cubicBezTo>
                  <a:cubicBezTo>
                    <a:pt x="888" y="13"/>
                    <a:pt x="718" y="0"/>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32"/>
            <p:cNvSpPr/>
            <p:nvPr/>
          </p:nvSpPr>
          <p:spPr>
            <a:xfrm>
              <a:off x="5983775" y="3741175"/>
              <a:ext cx="79200" cy="18800"/>
            </a:xfrm>
            <a:custGeom>
              <a:avLst/>
              <a:gdLst/>
              <a:ahLst/>
              <a:cxnLst/>
              <a:rect l="l" t="t" r="r" b="b"/>
              <a:pathLst>
                <a:path w="3168" h="752" extrusionOk="0">
                  <a:moveTo>
                    <a:pt x="149" y="0"/>
                  </a:moveTo>
                  <a:cubicBezTo>
                    <a:pt x="97" y="0"/>
                    <a:pt x="46" y="15"/>
                    <a:pt x="0" y="44"/>
                  </a:cubicBezTo>
                  <a:cubicBezTo>
                    <a:pt x="12" y="139"/>
                    <a:pt x="12" y="246"/>
                    <a:pt x="24" y="353"/>
                  </a:cubicBezTo>
                  <a:cubicBezTo>
                    <a:pt x="834" y="496"/>
                    <a:pt x="1620" y="639"/>
                    <a:pt x="2405" y="663"/>
                  </a:cubicBezTo>
                  <a:cubicBezTo>
                    <a:pt x="2426" y="656"/>
                    <a:pt x="2449" y="653"/>
                    <a:pt x="2473" y="653"/>
                  </a:cubicBezTo>
                  <a:cubicBezTo>
                    <a:pt x="2611" y="653"/>
                    <a:pt x="2793" y="751"/>
                    <a:pt x="2935" y="751"/>
                  </a:cubicBezTo>
                  <a:cubicBezTo>
                    <a:pt x="3065" y="751"/>
                    <a:pt x="3162" y="671"/>
                    <a:pt x="3167" y="365"/>
                  </a:cubicBezTo>
                  <a:cubicBezTo>
                    <a:pt x="3112" y="351"/>
                    <a:pt x="3057" y="338"/>
                    <a:pt x="3002" y="338"/>
                  </a:cubicBezTo>
                  <a:cubicBezTo>
                    <a:pt x="2962" y="338"/>
                    <a:pt x="2922" y="345"/>
                    <a:pt x="2882" y="365"/>
                  </a:cubicBezTo>
                  <a:cubicBezTo>
                    <a:pt x="2560" y="306"/>
                    <a:pt x="2215" y="306"/>
                    <a:pt x="1882" y="222"/>
                  </a:cubicBezTo>
                  <a:cubicBezTo>
                    <a:pt x="1420" y="104"/>
                    <a:pt x="948" y="54"/>
                    <a:pt x="476" y="54"/>
                  </a:cubicBezTo>
                  <a:cubicBezTo>
                    <a:pt x="425" y="54"/>
                    <a:pt x="373" y="54"/>
                    <a:pt x="322" y="56"/>
                  </a:cubicBezTo>
                  <a:cubicBezTo>
                    <a:pt x="266" y="18"/>
                    <a:pt x="207" y="0"/>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32"/>
            <p:cNvSpPr/>
            <p:nvPr/>
          </p:nvSpPr>
          <p:spPr>
            <a:xfrm>
              <a:off x="6000150" y="3682775"/>
              <a:ext cx="51225" cy="21250"/>
            </a:xfrm>
            <a:custGeom>
              <a:avLst/>
              <a:gdLst/>
              <a:ahLst/>
              <a:cxnLst/>
              <a:rect l="l" t="t" r="r" b="b"/>
              <a:pathLst>
                <a:path w="2049" h="850" extrusionOk="0">
                  <a:moveTo>
                    <a:pt x="659" y="1"/>
                  </a:moveTo>
                  <a:cubicBezTo>
                    <a:pt x="491" y="1"/>
                    <a:pt x="331" y="48"/>
                    <a:pt x="191" y="201"/>
                  </a:cubicBezTo>
                  <a:cubicBezTo>
                    <a:pt x="0" y="570"/>
                    <a:pt x="298" y="665"/>
                    <a:pt x="512" y="796"/>
                  </a:cubicBezTo>
                  <a:cubicBezTo>
                    <a:pt x="599" y="828"/>
                    <a:pt x="681" y="849"/>
                    <a:pt x="769" y="849"/>
                  </a:cubicBezTo>
                  <a:cubicBezTo>
                    <a:pt x="812" y="849"/>
                    <a:pt x="857" y="844"/>
                    <a:pt x="905" y="832"/>
                  </a:cubicBezTo>
                  <a:cubicBezTo>
                    <a:pt x="941" y="844"/>
                    <a:pt x="974" y="850"/>
                    <a:pt x="1006" y="850"/>
                  </a:cubicBezTo>
                  <a:cubicBezTo>
                    <a:pt x="1039" y="850"/>
                    <a:pt x="1072" y="844"/>
                    <a:pt x="1107" y="832"/>
                  </a:cubicBezTo>
                  <a:cubicBezTo>
                    <a:pt x="1131" y="796"/>
                    <a:pt x="1143" y="772"/>
                    <a:pt x="1167" y="737"/>
                  </a:cubicBezTo>
                  <a:lnTo>
                    <a:pt x="1227" y="737"/>
                  </a:lnTo>
                  <a:lnTo>
                    <a:pt x="1191" y="784"/>
                  </a:lnTo>
                  <a:lnTo>
                    <a:pt x="1215" y="832"/>
                  </a:lnTo>
                  <a:cubicBezTo>
                    <a:pt x="1310" y="832"/>
                    <a:pt x="1405" y="808"/>
                    <a:pt x="1500" y="796"/>
                  </a:cubicBezTo>
                  <a:cubicBezTo>
                    <a:pt x="1516" y="795"/>
                    <a:pt x="1533" y="795"/>
                    <a:pt x="1550" y="795"/>
                  </a:cubicBezTo>
                  <a:cubicBezTo>
                    <a:pt x="1599" y="795"/>
                    <a:pt x="1651" y="798"/>
                    <a:pt x="1702" y="798"/>
                  </a:cubicBezTo>
                  <a:cubicBezTo>
                    <a:pt x="1830" y="798"/>
                    <a:pt x="1950" y="777"/>
                    <a:pt x="1989" y="630"/>
                  </a:cubicBezTo>
                  <a:cubicBezTo>
                    <a:pt x="2048" y="415"/>
                    <a:pt x="1917" y="237"/>
                    <a:pt x="1703" y="118"/>
                  </a:cubicBezTo>
                  <a:cubicBezTo>
                    <a:pt x="1691" y="94"/>
                    <a:pt x="1667" y="94"/>
                    <a:pt x="1643" y="82"/>
                  </a:cubicBezTo>
                  <a:cubicBezTo>
                    <a:pt x="1548" y="56"/>
                    <a:pt x="1459" y="44"/>
                    <a:pt x="1366" y="44"/>
                  </a:cubicBezTo>
                  <a:cubicBezTo>
                    <a:pt x="1285" y="44"/>
                    <a:pt x="1201" y="53"/>
                    <a:pt x="1107" y="70"/>
                  </a:cubicBezTo>
                  <a:cubicBezTo>
                    <a:pt x="958" y="37"/>
                    <a:pt x="806" y="1"/>
                    <a:pt x="6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32"/>
            <p:cNvSpPr/>
            <p:nvPr/>
          </p:nvSpPr>
          <p:spPr>
            <a:xfrm>
              <a:off x="5838825" y="3665200"/>
              <a:ext cx="44650" cy="25350"/>
            </a:xfrm>
            <a:custGeom>
              <a:avLst/>
              <a:gdLst/>
              <a:ahLst/>
              <a:cxnLst/>
              <a:rect l="l" t="t" r="r" b="b"/>
              <a:pathLst>
                <a:path w="1786" h="1014" extrusionOk="0">
                  <a:moveTo>
                    <a:pt x="611" y="1"/>
                  </a:moveTo>
                  <a:cubicBezTo>
                    <a:pt x="474" y="1"/>
                    <a:pt x="330" y="23"/>
                    <a:pt x="179" y="70"/>
                  </a:cubicBezTo>
                  <a:cubicBezTo>
                    <a:pt x="48" y="273"/>
                    <a:pt x="24" y="511"/>
                    <a:pt x="0" y="749"/>
                  </a:cubicBezTo>
                  <a:cubicBezTo>
                    <a:pt x="24" y="832"/>
                    <a:pt x="48" y="892"/>
                    <a:pt x="95" y="940"/>
                  </a:cubicBezTo>
                  <a:cubicBezTo>
                    <a:pt x="216" y="975"/>
                    <a:pt x="345" y="998"/>
                    <a:pt x="478" y="998"/>
                  </a:cubicBezTo>
                  <a:cubicBezTo>
                    <a:pt x="567" y="998"/>
                    <a:pt x="659" y="987"/>
                    <a:pt x="750" y="963"/>
                  </a:cubicBezTo>
                  <a:cubicBezTo>
                    <a:pt x="847" y="1001"/>
                    <a:pt x="944" y="1013"/>
                    <a:pt x="1041" y="1013"/>
                  </a:cubicBezTo>
                  <a:cubicBezTo>
                    <a:pt x="1254" y="1013"/>
                    <a:pt x="1470" y="952"/>
                    <a:pt x="1691" y="952"/>
                  </a:cubicBezTo>
                  <a:cubicBezTo>
                    <a:pt x="1786" y="749"/>
                    <a:pt x="1726" y="606"/>
                    <a:pt x="1607" y="451"/>
                  </a:cubicBezTo>
                  <a:cubicBezTo>
                    <a:pt x="1319" y="172"/>
                    <a:pt x="991" y="1"/>
                    <a:pt x="6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32"/>
            <p:cNvSpPr/>
            <p:nvPr/>
          </p:nvSpPr>
          <p:spPr>
            <a:xfrm>
              <a:off x="5886150" y="3673150"/>
              <a:ext cx="53300" cy="23300"/>
            </a:xfrm>
            <a:custGeom>
              <a:avLst/>
              <a:gdLst/>
              <a:ahLst/>
              <a:cxnLst/>
              <a:rect l="l" t="t" r="r" b="b"/>
              <a:pathLst>
                <a:path w="2132" h="932" extrusionOk="0">
                  <a:moveTo>
                    <a:pt x="1704" y="1"/>
                  </a:moveTo>
                  <a:cubicBezTo>
                    <a:pt x="1296" y="1"/>
                    <a:pt x="902" y="167"/>
                    <a:pt x="480" y="167"/>
                  </a:cubicBezTo>
                  <a:cubicBezTo>
                    <a:pt x="423" y="167"/>
                    <a:pt x="367" y="164"/>
                    <a:pt x="310" y="157"/>
                  </a:cubicBezTo>
                  <a:cubicBezTo>
                    <a:pt x="304" y="157"/>
                    <a:pt x="299" y="157"/>
                    <a:pt x="293" y="157"/>
                  </a:cubicBezTo>
                  <a:cubicBezTo>
                    <a:pt x="159" y="157"/>
                    <a:pt x="69" y="293"/>
                    <a:pt x="12" y="419"/>
                  </a:cubicBezTo>
                  <a:cubicBezTo>
                    <a:pt x="0" y="479"/>
                    <a:pt x="0" y="562"/>
                    <a:pt x="12" y="622"/>
                  </a:cubicBezTo>
                  <a:cubicBezTo>
                    <a:pt x="95" y="741"/>
                    <a:pt x="250" y="681"/>
                    <a:pt x="345" y="776"/>
                  </a:cubicBezTo>
                  <a:lnTo>
                    <a:pt x="488" y="776"/>
                  </a:lnTo>
                  <a:cubicBezTo>
                    <a:pt x="538" y="743"/>
                    <a:pt x="586" y="723"/>
                    <a:pt x="631" y="723"/>
                  </a:cubicBezTo>
                  <a:cubicBezTo>
                    <a:pt x="682" y="723"/>
                    <a:pt x="730" y="749"/>
                    <a:pt x="774" y="812"/>
                  </a:cubicBezTo>
                  <a:lnTo>
                    <a:pt x="774" y="800"/>
                  </a:lnTo>
                  <a:cubicBezTo>
                    <a:pt x="882" y="839"/>
                    <a:pt x="993" y="847"/>
                    <a:pt x="1104" y="847"/>
                  </a:cubicBezTo>
                  <a:cubicBezTo>
                    <a:pt x="1192" y="847"/>
                    <a:pt x="1280" y="842"/>
                    <a:pt x="1367" y="842"/>
                  </a:cubicBezTo>
                  <a:cubicBezTo>
                    <a:pt x="1510" y="842"/>
                    <a:pt x="1651" y="856"/>
                    <a:pt x="1786" y="931"/>
                  </a:cubicBezTo>
                  <a:lnTo>
                    <a:pt x="1941" y="931"/>
                  </a:lnTo>
                  <a:cubicBezTo>
                    <a:pt x="1977" y="884"/>
                    <a:pt x="2024" y="824"/>
                    <a:pt x="2072" y="776"/>
                  </a:cubicBezTo>
                  <a:cubicBezTo>
                    <a:pt x="2119" y="717"/>
                    <a:pt x="2131" y="657"/>
                    <a:pt x="2096" y="586"/>
                  </a:cubicBezTo>
                  <a:cubicBezTo>
                    <a:pt x="2072" y="348"/>
                    <a:pt x="2024" y="122"/>
                    <a:pt x="1774" y="3"/>
                  </a:cubicBezTo>
                  <a:cubicBezTo>
                    <a:pt x="1751" y="1"/>
                    <a:pt x="1727" y="1"/>
                    <a:pt x="17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32"/>
            <p:cNvSpPr/>
            <p:nvPr/>
          </p:nvSpPr>
          <p:spPr>
            <a:xfrm>
              <a:off x="5348275" y="3375550"/>
              <a:ext cx="33350" cy="56575"/>
            </a:xfrm>
            <a:custGeom>
              <a:avLst/>
              <a:gdLst/>
              <a:ahLst/>
              <a:cxnLst/>
              <a:rect l="l" t="t" r="r" b="b"/>
              <a:pathLst>
                <a:path w="1334" h="2263" extrusionOk="0">
                  <a:moveTo>
                    <a:pt x="1084" y="0"/>
                  </a:moveTo>
                  <a:cubicBezTo>
                    <a:pt x="274" y="262"/>
                    <a:pt x="310" y="1024"/>
                    <a:pt x="60" y="1643"/>
                  </a:cubicBezTo>
                  <a:cubicBezTo>
                    <a:pt x="12" y="1691"/>
                    <a:pt x="1" y="1751"/>
                    <a:pt x="12" y="1810"/>
                  </a:cubicBezTo>
                  <a:cubicBezTo>
                    <a:pt x="36" y="1810"/>
                    <a:pt x="72" y="1822"/>
                    <a:pt x="96" y="1822"/>
                  </a:cubicBezTo>
                  <a:cubicBezTo>
                    <a:pt x="239" y="1929"/>
                    <a:pt x="179" y="2060"/>
                    <a:pt x="179" y="2191"/>
                  </a:cubicBezTo>
                  <a:cubicBezTo>
                    <a:pt x="203" y="2203"/>
                    <a:pt x="239" y="2227"/>
                    <a:pt x="262" y="2262"/>
                  </a:cubicBezTo>
                  <a:cubicBezTo>
                    <a:pt x="739" y="1667"/>
                    <a:pt x="1155" y="1072"/>
                    <a:pt x="1334" y="334"/>
                  </a:cubicBezTo>
                  <a:cubicBezTo>
                    <a:pt x="1322" y="167"/>
                    <a:pt x="1251" y="48"/>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32"/>
            <p:cNvSpPr/>
            <p:nvPr/>
          </p:nvSpPr>
          <p:spPr>
            <a:xfrm>
              <a:off x="5719450" y="3709725"/>
              <a:ext cx="84550" cy="18575"/>
            </a:xfrm>
            <a:custGeom>
              <a:avLst/>
              <a:gdLst/>
              <a:ahLst/>
              <a:cxnLst/>
              <a:rect l="l" t="t" r="r" b="b"/>
              <a:pathLst>
                <a:path w="3382" h="743" extrusionOk="0">
                  <a:moveTo>
                    <a:pt x="238" y="1"/>
                  </a:moveTo>
                  <a:cubicBezTo>
                    <a:pt x="159" y="1"/>
                    <a:pt x="80" y="5"/>
                    <a:pt x="1" y="16"/>
                  </a:cubicBezTo>
                  <a:cubicBezTo>
                    <a:pt x="60" y="135"/>
                    <a:pt x="179" y="171"/>
                    <a:pt x="298" y="171"/>
                  </a:cubicBezTo>
                  <a:cubicBezTo>
                    <a:pt x="477" y="171"/>
                    <a:pt x="548" y="266"/>
                    <a:pt x="572" y="433"/>
                  </a:cubicBezTo>
                  <a:cubicBezTo>
                    <a:pt x="655" y="445"/>
                    <a:pt x="763" y="445"/>
                    <a:pt x="870" y="456"/>
                  </a:cubicBezTo>
                  <a:cubicBezTo>
                    <a:pt x="913" y="419"/>
                    <a:pt x="956" y="401"/>
                    <a:pt x="997" y="401"/>
                  </a:cubicBezTo>
                  <a:cubicBezTo>
                    <a:pt x="1048" y="401"/>
                    <a:pt x="1098" y="428"/>
                    <a:pt x="1144" y="480"/>
                  </a:cubicBezTo>
                  <a:cubicBezTo>
                    <a:pt x="1166" y="495"/>
                    <a:pt x="1183" y="505"/>
                    <a:pt x="1202" y="505"/>
                  </a:cubicBezTo>
                  <a:cubicBezTo>
                    <a:pt x="1213" y="505"/>
                    <a:pt x="1225" y="501"/>
                    <a:pt x="1239" y="492"/>
                  </a:cubicBezTo>
                  <a:cubicBezTo>
                    <a:pt x="1340" y="536"/>
                    <a:pt x="1448" y="542"/>
                    <a:pt x="1556" y="542"/>
                  </a:cubicBezTo>
                  <a:cubicBezTo>
                    <a:pt x="1599" y="542"/>
                    <a:pt x="1642" y="541"/>
                    <a:pt x="1684" y="541"/>
                  </a:cubicBezTo>
                  <a:cubicBezTo>
                    <a:pt x="1798" y="541"/>
                    <a:pt x="1910" y="548"/>
                    <a:pt x="2013" y="599"/>
                  </a:cubicBezTo>
                  <a:cubicBezTo>
                    <a:pt x="2085" y="628"/>
                    <a:pt x="2157" y="644"/>
                    <a:pt x="2232" y="644"/>
                  </a:cubicBezTo>
                  <a:cubicBezTo>
                    <a:pt x="2280" y="644"/>
                    <a:pt x="2330" y="637"/>
                    <a:pt x="2382" y="623"/>
                  </a:cubicBezTo>
                  <a:cubicBezTo>
                    <a:pt x="2572" y="730"/>
                    <a:pt x="2810" y="647"/>
                    <a:pt x="3013" y="730"/>
                  </a:cubicBezTo>
                  <a:cubicBezTo>
                    <a:pt x="3108" y="730"/>
                    <a:pt x="3203" y="742"/>
                    <a:pt x="3311" y="742"/>
                  </a:cubicBezTo>
                  <a:cubicBezTo>
                    <a:pt x="3346" y="706"/>
                    <a:pt x="3382" y="659"/>
                    <a:pt x="3382" y="599"/>
                  </a:cubicBezTo>
                  <a:cubicBezTo>
                    <a:pt x="3370" y="456"/>
                    <a:pt x="3263" y="409"/>
                    <a:pt x="3156" y="349"/>
                  </a:cubicBezTo>
                  <a:cubicBezTo>
                    <a:pt x="3108" y="349"/>
                    <a:pt x="3049" y="361"/>
                    <a:pt x="3013" y="361"/>
                  </a:cubicBezTo>
                  <a:cubicBezTo>
                    <a:pt x="2941" y="383"/>
                    <a:pt x="2872" y="400"/>
                    <a:pt x="2804" y="400"/>
                  </a:cubicBezTo>
                  <a:cubicBezTo>
                    <a:pt x="2726" y="400"/>
                    <a:pt x="2649" y="377"/>
                    <a:pt x="2572" y="314"/>
                  </a:cubicBezTo>
                  <a:lnTo>
                    <a:pt x="2549" y="290"/>
                  </a:lnTo>
                  <a:lnTo>
                    <a:pt x="2513" y="302"/>
                  </a:lnTo>
                  <a:cubicBezTo>
                    <a:pt x="2390" y="250"/>
                    <a:pt x="2266" y="241"/>
                    <a:pt x="2142" y="241"/>
                  </a:cubicBezTo>
                  <a:cubicBezTo>
                    <a:pt x="2077" y="241"/>
                    <a:pt x="2011" y="243"/>
                    <a:pt x="1946" y="243"/>
                  </a:cubicBezTo>
                  <a:cubicBezTo>
                    <a:pt x="1823" y="243"/>
                    <a:pt x="1702" y="234"/>
                    <a:pt x="1584" y="183"/>
                  </a:cubicBezTo>
                  <a:cubicBezTo>
                    <a:pt x="1138" y="152"/>
                    <a:pt x="692" y="1"/>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32"/>
            <p:cNvSpPr/>
            <p:nvPr/>
          </p:nvSpPr>
          <p:spPr>
            <a:xfrm>
              <a:off x="5815900" y="3663525"/>
              <a:ext cx="64025" cy="25300"/>
            </a:xfrm>
            <a:custGeom>
              <a:avLst/>
              <a:gdLst/>
              <a:ahLst/>
              <a:cxnLst/>
              <a:rect l="l" t="t" r="r" b="b"/>
              <a:pathLst>
                <a:path w="2561" h="1012" extrusionOk="0">
                  <a:moveTo>
                    <a:pt x="921" y="1"/>
                  </a:moveTo>
                  <a:cubicBezTo>
                    <a:pt x="667" y="1"/>
                    <a:pt x="412" y="7"/>
                    <a:pt x="155" y="7"/>
                  </a:cubicBezTo>
                  <a:cubicBezTo>
                    <a:pt x="274" y="280"/>
                    <a:pt x="548" y="602"/>
                    <a:pt x="72" y="816"/>
                  </a:cubicBezTo>
                  <a:lnTo>
                    <a:pt x="0" y="899"/>
                  </a:lnTo>
                  <a:cubicBezTo>
                    <a:pt x="244" y="990"/>
                    <a:pt x="509" y="1012"/>
                    <a:pt x="774" y="1012"/>
                  </a:cubicBezTo>
                  <a:cubicBezTo>
                    <a:pt x="858" y="1012"/>
                    <a:pt x="941" y="1010"/>
                    <a:pt x="1024" y="1007"/>
                  </a:cubicBezTo>
                  <a:lnTo>
                    <a:pt x="1024" y="864"/>
                  </a:lnTo>
                  <a:cubicBezTo>
                    <a:pt x="953" y="852"/>
                    <a:pt x="905" y="745"/>
                    <a:pt x="941" y="685"/>
                  </a:cubicBezTo>
                  <a:cubicBezTo>
                    <a:pt x="1036" y="518"/>
                    <a:pt x="1024" y="316"/>
                    <a:pt x="1143" y="173"/>
                  </a:cubicBezTo>
                  <a:cubicBezTo>
                    <a:pt x="1191" y="209"/>
                    <a:pt x="1244" y="222"/>
                    <a:pt x="1299" y="222"/>
                  </a:cubicBezTo>
                  <a:cubicBezTo>
                    <a:pt x="1435" y="222"/>
                    <a:pt x="1585" y="145"/>
                    <a:pt x="1713" y="145"/>
                  </a:cubicBezTo>
                  <a:cubicBezTo>
                    <a:pt x="1792" y="145"/>
                    <a:pt x="1863" y="174"/>
                    <a:pt x="1917" y="268"/>
                  </a:cubicBezTo>
                  <a:cubicBezTo>
                    <a:pt x="2048" y="507"/>
                    <a:pt x="2310" y="435"/>
                    <a:pt x="2441" y="590"/>
                  </a:cubicBezTo>
                  <a:cubicBezTo>
                    <a:pt x="2489" y="542"/>
                    <a:pt x="2512" y="495"/>
                    <a:pt x="2524" y="435"/>
                  </a:cubicBezTo>
                  <a:cubicBezTo>
                    <a:pt x="2560" y="268"/>
                    <a:pt x="2322" y="280"/>
                    <a:pt x="2334" y="137"/>
                  </a:cubicBezTo>
                  <a:cubicBezTo>
                    <a:pt x="1868" y="21"/>
                    <a:pt x="1397" y="1"/>
                    <a:pt x="9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32"/>
            <p:cNvSpPr/>
            <p:nvPr/>
          </p:nvSpPr>
          <p:spPr>
            <a:xfrm>
              <a:off x="6090325" y="3753075"/>
              <a:ext cx="50325" cy="13400"/>
            </a:xfrm>
            <a:custGeom>
              <a:avLst/>
              <a:gdLst/>
              <a:ahLst/>
              <a:cxnLst/>
              <a:rect l="l" t="t" r="r" b="b"/>
              <a:pathLst>
                <a:path w="2013" h="536" extrusionOk="0">
                  <a:moveTo>
                    <a:pt x="467" y="1"/>
                  </a:moveTo>
                  <a:cubicBezTo>
                    <a:pt x="387" y="1"/>
                    <a:pt x="307" y="3"/>
                    <a:pt x="227" y="8"/>
                  </a:cubicBezTo>
                  <a:cubicBezTo>
                    <a:pt x="108" y="127"/>
                    <a:pt x="1" y="235"/>
                    <a:pt x="84" y="413"/>
                  </a:cubicBezTo>
                  <a:cubicBezTo>
                    <a:pt x="454" y="422"/>
                    <a:pt x="824" y="536"/>
                    <a:pt x="1198" y="536"/>
                  </a:cubicBezTo>
                  <a:cubicBezTo>
                    <a:pt x="1342" y="536"/>
                    <a:pt x="1486" y="519"/>
                    <a:pt x="1632" y="473"/>
                  </a:cubicBezTo>
                  <a:cubicBezTo>
                    <a:pt x="1685" y="494"/>
                    <a:pt x="1739" y="511"/>
                    <a:pt x="1788" y="511"/>
                  </a:cubicBezTo>
                  <a:cubicBezTo>
                    <a:pt x="1848" y="511"/>
                    <a:pt x="1902" y="485"/>
                    <a:pt x="1942" y="413"/>
                  </a:cubicBezTo>
                  <a:cubicBezTo>
                    <a:pt x="2013" y="294"/>
                    <a:pt x="1894" y="211"/>
                    <a:pt x="1799" y="139"/>
                  </a:cubicBezTo>
                  <a:cubicBezTo>
                    <a:pt x="1363" y="79"/>
                    <a:pt x="919" y="1"/>
                    <a:pt x="4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32"/>
            <p:cNvSpPr/>
            <p:nvPr/>
          </p:nvSpPr>
          <p:spPr>
            <a:xfrm>
              <a:off x="5222675" y="3599375"/>
              <a:ext cx="36925" cy="32250"/>
            </a:xfrm>
            <a:custGeom>
              <a:avLst/>
              <a:gdLst/>
              <a:ahLst/>
              <a:cxnLst/>
              <a:rect l="l" t="t" r="r" b="b"/>
              <a:pathLst>
                <a:path w="1477" h="1290" extrusionOk="0">
                  <a:moveTo>
                    <a:pt x="1072" y="25"/>
                  </a:moveTo>
                  <a:cubicBezTo>
                    <a:pt x="655" y="251"/>
                    <a:pt x="464" y="668"/>
                    <a:pt x="167" y="977"/>
                  </a:cubicBezTo>
                  <a:cubicBezTo>
                    <a:pt x="0" y="1144"/>
                    <a:pt x="107" y="1263"/>
                    <a:pt x="322" y="1287"/>
                  </a:cubicBezTo>
                  <a:cubicBezTo>
                    <a:pt x="340" y="1289"/>
                    <a:pt x="358" y="1290"/>
                    <a:pt x="376" y="1290"/>
                  </a:cubicBezTo>
                  <a:cubicBezTo>
                    <a:pt x="453" y="1290"/>
                    <a:pt x="528" y="1272"/>
                    <a:pt x="595" y="1263"/>
                  </a:cubicBezTo>
                  <a:lnTo>
                    <a:pt x="595" y="1287"/>
                  </a:lnTo>
                  <a:cubicBezTo>
                    <a:pt x="714" y="1227"/>
                    <a:pt x="667" y="1084"/>
                    <a:pt x="774" y="1025"/>
                  </a:cubicBezTo>
                  <a:cubicBezTo>
                    <a:pt x="893" y="965"/>
                    <a:pt x="988" y="846"/>
                    <a:pt x="1048" y="727"/>
                  </a:cubicBezTo>
                  <a:cubicBezTo>
                    <a:pt x="1119" y="691"/>
                    <a:pt x="1167" y="632"/>
                    <a:pt x="1191" y="572"/>
                  </a:cubicBezTo>
                  <a:cubicBezTo>
                    <a:pt x="1286" y="429"/>
                    <a:pt x="1393" y="298"/>
                    <a:pt x="1476" y="144"/>
                  </a:cubicBezTo>
                  <a:cubicBezTo>
                    <a:pt x="1369" y="1"/>
                    <a:pt x="1215" y="72"/>
                    <a:pt x="1072" y="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32"/>
            <p:cNvSpPr/>
            <p:nvPr/>
          </p:nvSpPr>
          <p:spPr>
            <a:xfrm>
              <a:off x="5801600" y="3719825"/>
              <a:ext cx="51225" cy="13525"/>
            </a:xfrm>
            <a:custGeom>
              <a:avLst/>
              <a:gdLst/>
              <a:ahLst/>
              <a:cxnLst/>
              <a:rect l="l" t="t" r="r" b="b"/>
              <a:pathLst>
                <a:path w="2049" h="541" extrusionOk="0">
                  <a:moveTo>
                    <a:pt x="548" y="1"/>
                  </a:moveTo>
                  <a:cubicBezTo>
                    <a:pt x="351" y="1"/>
                    <a:pt x="183" y="122"/>
                    <a:pt x="1" y="195"/>
                  </a:cubicBezTo>
                  <a:lnTo>
                    <a:pt x="1" y="326"/>
                  </a:lnTo>
                  <a:cubicBezTo>
                    <a:pt x="572" y="386"/>
                    <a:pt x="1120" y="445"/>
                    <a:pt x="1703" y="505"/>
                  </a:cubicBezTo>
                  <a:cubicBezTo>
                    <a:pt x="1751" y="517"/>
                    <a:pt x="1810" y="541"/>
                    <a:pt x="1870" y="541"/>
                  </a:cubicBezTo>
                  <a:cubicBezTo>
                    <a:pt x="1989" y="481"/>
                    <a:pt x="2013" y="374"/>
                    <a:pt x="2049" y="255"/>
                  </a:cubicBezTo>
                  <a:lnTo>
                    <a:pt x="2049" y="160"/>
                  </a:lnTo>
                  <a:cubicBezTo>
                    <a:pt x="1800" y="43"/>
                    <a:pt x="1547" y="23"/>
                    <a:pt x="1291" y="23"/>
                  </a:cubicBezTo>
                  <a:cubicBezTo>
                    <a:pt x="1155" y="23"/>
                    <a:pt x="1018" y="29"/>
                    <a:pt x="882" y="29"/>
                  </a:cubicBezTo>
                  <a:cubicBezTo>
                    <a:pt x="882" y="41"/>
                    <a:pt x="870" y="64"/>
                    <a:pt x="834" y="76"/>
                  </a:cubicBezTo>
                  <a:cubicBezTo>
                    <a:pt x="825" y="79"/>
                    <a:pt x="816" y="81"/>
                    <a:pt x="808" y="81"/>
                  </a:cubicBezTo>
                  <a:cubicBezTo>
                    <a:pt x="781" y="81"/>
                    <a:pt x="757" y="67"/>
                    <a:pt x="739" y="41"/>
                  </a:cubicBezTo>
                  <a:cubicBezTo>
                    <a:pt x="672" y="12"/>
                    <a:pt x="608" y="1"/>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32"/>
            <p:cNvSpPr/>
            <p:nvPr/>
          </p:nvSpPr>
          <p:spPr>
            <a:xfrm>
              <a:off x="5292325" y="3658250"/>
              <a:ext cx="72950" cy="12900"/>
            </a:xfrm>
            <a:custGeom>
              <a:avLst/>
              <a:gdLst/>
              <a:ahLst/>
              <a:cxnLst/>
              <a:rect l="l" t="t" r="r" b="b"/>
              <a:pathLst>
                <a:path w="2918" h="516" extrusionOk="0">
                  <a:moveTo>
                    <a:pt x="310" y="1"/>
                  </a:moveTo>
                  <a:cubicBezTo>
                    <a:pt x="191" y="1"/>
                    <a:pt x="83" y="47"/>
                    <a:pt x="0" y="218"/>
                  </a:cubicBezTo>
                  <a:cubicBezTo>
                    <a:pt x="616" y="287"/>
                    <a:pt x="1198" y="516"/>
                    <a:pt x="1812" y="516"/>
                  </a:cubicBezTo>
                  <a:cubicBezTo>
                    <a:pt x="1827" y="516"/>
                    <a:pt x="1842" y="515"/>
                    <a:pt x="1858" y="515"/>
                  </a:cubicBezTo>
                  <a:cubicBezTo>
                    <a:pt x="1999" y="394"/>
                    <a:pt x="2149" y="367"/>
                    <a:pt x="2301" y="367"/>
                  </a:cubicBezTo>
                  <a:cubicBezTo>
                    <a:pt x="2423" y="367"/>
                    <a:pt x="2547" y="385"/>
                    <a:pt x="2669" y="385"/>
                  </a:cubicBezTo>
                  <a:cubicBezTo>
                    <a:pt x="2753" y="385"/>
                    <a:pt x="2836" y="376"/>
                    <a:pt x="2917" y="348"/>
                  </a:cubicBezTo>
                  <a:cubicBezTo>
                    <a:pt x="2203" y="146"/>
                    <a:pt x="1465" y="265"/>
                    <a:pt x="750" y="63"/>
                  </a:cubicBezTo>
                  <a:cubicBezTo>
                    <a:pt x="603" y="63"/>
                    <a:pt x="449" y="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32"/>
            <p:cNvSpPr/>
            <p:nvPr/>
          </p:nvSpPr>
          <p:spPr>
            <a:xfrm>
              <a:off x="6044200" y="3749900"/>
              <a:ext cx="51800" cy="13800"/>
            </a:xfrm>
            <a:custGeom>
              <a:avLst/>
              <a:gdLst/>
              <a:ahLst/>
              <a:cxnLst/>
              <a:rect l="l" t="t" r="r" b="b"/>
              <a:pathLst>
                <a:path w="2072" h="552" extrusionOk="0">
                  <a:moveTo>
                    <a:pt x="1017" y="0"/>
                  </a:moveTo>
                  <a:cubicBezTo>
                    <a:pt x="933" y="0"/>
                    <a:pt x="848" y="5"/>
                    <a:pt x="762" y="16"/>
                  </a:cubicBezTo>
                  <a:cubicBezTo>
                    <a:pt x="739" y="231"/>
                    <a:pt x="619" y="290"/>
                    <a:pt x="417" y="290"/>
                  </a:cubicBezTo>
                  <a:cubicBezTo>
                    <a:pt x="286" y="290"/>
                    <a:pt x="143" y="302"/>
                    <a:pt x="0" y="314"/>
                  </a:cubicBezTo>
                  <a:cubicBezTo>
                    <a:pt x="283" y="408"/>
                    <a:pt x="572" y="453"/>
                    <a:pt x="858" y="453"/>
                  </a:cubicBezTo>
                  <a:cubicBezTo>
                    <a:pt x="970" y="453"/>
                    <a:pt x="1081" y="446"/>
                    <a:pt x="1191" y="433"/>
                  </a:cubicBezTo>
                  <a:cubicBezTo>
                    <a:pt x="1228" y="419"/>
                    <a:pt x="1263" y="413"/>
                    <a:pt x="1297" y="413"/>
                  </a:cubicBezTo>
                  <a:cubicBezTo>
                    <a:pt x="1463" y="413"/>
                    <a:pt x="1604" y="552"/>
                    <a:pt x="1762" y="552"/>
                  </a:cubicBezTo>
                  <a:lnTo>
                    <a:pt x="1905" y="552"/>
                  </a:lnTo>
                  <a:cubicBezTo>
                    <a:pt x="1989" y="421"/>
                    <a:pt x="2072" y="302"/>
                    <a:pt x="2060" y="147"/>
                  </a:cubicBezTo>
                  <a:cubicBezTo>
                    <a:pt x="1722" y="89"/>
                    <a:pt x="1377" y="0"/>
                    <a:pt x="10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32"/>
            <p:cNvSpPr/>
            <p:nvPr/>
          </p:nvSpPr>
          <p:spPr>
            <a:xfrm>
              <a:off x="5480725" y="3611875"/>
              <a:ext cx="32175" cy="19750"/>
            </a:xfrm>
            <a:custGeom>
              <a:avLst/>
              <a:gdLst/>
              <a:ahLst/>
              <a:cxnLst/>
              <a:rect l="l" t="t" r="r" b="b"/>
              <a:pathLst>
                <a:path w="1287" h="790" extrusionOk="0">
                  <a:moveTo>
                    <a:pt x="739" y="1"/>
                  </a:moveTo>
                  <a:cubicBezTo>
                    <a:pt x="548" y="1"/>
                    <a:pt x="370" y="48"/>
                    <a:pt x="203" y="156"/>
                  </a:cubicBezTo>
                  <a:cubicBezTo>
                    <a:pt x="96" y="239"/>
                    <a:pt x="72" y="358"/>
                    <a:pt x="25" y="477"/>
                  </a:cubicBezTo>
                  <a:cubicBezTo>
                    <a:pt x="1" y="549"/>
                    <a:pt x="13" y="596"/>
                    <a:pt x="72" y="644"/>
                  </a:cubicBezTo>
                  <a:cubicBezTo>
                    <a:pt x="419" y="687"/>
                    <a:pt x="766" y="790"/>
                    <a:pt x="1113" y="790"/>
                  </a:cubicBezTo>
                  <a:cubicBezTo>
                    <a:pt x="1147" y="790"/>
                    <a:pt x="1181" y="789"/>
                    <a:pt x="1215" y="787"/>
                  </a:cubicBezTo>
                  <a:cubicBezTo>
                    <a:pt x="1275" y="751"/>
                    <a:pt x="1287" y="691"/>
                    <a:pt x="1215" y="644"/>
                  </a:cubicBezTo>
                  <a:lnTo>
                    <a:pt x="1215" y="489"/>
                  </a:lnTo>
                  <a:cubicBezTo>
                    <a:pt x="1263" y="453"/>
                    <a:pt x="1287" y="394"/>
                    <a:pt x="1275" y="310"/>
                  </a:cubicBezTo>
                  <a:cubicBezTo>
                    <a:pt x="1251" y="227"/>
                    <a:pt x="1191" y="156"/>
                    <a:pt x="1096" y="108"/>
                  </a:cubicBezTo>
                  <a:cubicBezTo>
                    <a:pt x="989" y="60"/>
                    <a:pt x="870" y="13"/>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32"/>
            <p:cNvSpPr/>
            <p:nvPr/>
          </p:nvSpPr>
          <p:spPr>
            <a:xfrm>
              <a:off x="5487575" y="3682000"/>
              <a:ext cx="55975" cy="10750"/>
            </a:xfrm>
            <a:custGeom>
              <a:avLst/>
              <a:gdLst/>
              <a:ahLst/>
              <a:cxnLst/>
              <a:rect l="l" t="t" r="r" b="b"/>
              <a:pathLst>
                <a:path w="2239" h="430" extrusionOk="0">
                  <a:moveTo>
                    <a:pt x="662" y="0"/>
                  </a:moveTo>
                  <a:cubicBezTo>
                    <a:pt x="569" y="0"/>
                    <a:pt x="475" y="2"/>
                    <a:pt x="382" y="6"/>
                  </a:cubicBezTo>
                  <a:cubicBezTo>
                    <a:pt x="453" y="184"/>
                    <a:pt x="715" y="65"/>
                    <a:pt x="822" y="291"/>
                  </a:cubicBezTo>
                  <a:lnTo>
                    <a:pt x="1" y="291"/>
                  </a:lnTo>
                  <a:cubicBezTo>
                    <a:pt x="379" y="396"/>
                    <a:pt x="751" y="430"/>
                    <a:pt x="1126" y="430"/>
                  </a:cubicBezTo>
                  <a:cubicBezTo>
                    <a:pt x="1306" y="430"/>
                    <a:pt x="1486" y="422"/>
                    <a:pt x="1668" y="411"/>
                  </a:cubicBezTo>
                  <a:cubicBezTo>
                    <a:pt x="1740" y="359"/>
                    <a:pt x="1818" y="347"/>
                    <a:pt x="1896" y="347"/>
                  </a:cubicBezTo>
                  <a:cubicBezTo>
                    <a:pt x="1954" y="347"/>
                    <a:pt x="2012" y="354"/>
                    <a:pt x="2070" y="354"/>
                  </a:cubicBezTo>
                  <a:cubicBezTo>
                    <a:pt x="2111" y="354"/>
                    <a:pt x="2152" y="350"/>
                    <a:pt x="2191" y="339"/>
                  </a:cubicBezTo>
                  <a:cubicBezTo>
                    <a:pt x="2203" y="303"/>
                    <a:pt x="2227" y="291"/>
                    <a:pt x="2239" y="268"/>
                  </a:cubicBezTo>
                  <a:cubicBezTo>
                    <a:pt x="1732" y="65"/>
                    <a:pt x="1199"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32"/>
            <p:cNvSpPr/>
            <p:nvPr/>
          </p:nvSpPr>
          <p:spPr>
            <a:xfrm>
              <a:off x="5278625" y="3476300"/>
              <a:ext cx="21450" cy="33800"/>
            </a:xfrm>
            <a:custGeom>
              <a:avLst/>
              <a:gdLst/>
              <a:ahLst/>
              <a:cxnLst/>
              <a:rect l="l" t="t" r="r" b="b"/>
              <a:pathLst>
                <a:path w="858" h="1352" extrusionOk="0">
                  <a:moveTo>
                    <a:pt x="626" y="1"/>
                  </a:moveTo>
                  <a:cubicBezTo>
                    <a:pt x="443" y="1"/>
                    <a:pt x="515" y="239"/>
                    <a:pt x="405" y="316"/>
                  </a:cubicBezTo>
                  <a:cubicBezTo>
                    <a:pt x="405" y="483"/>
                    <a:pt x="286" y="566"/>
                    <a:pt x="191" y="673"/>
                  </a:cubicBezTo>
                  <a:cubicBezTo>
                    <a:pt x="0" y="911"/>
                    <a:pt x="48" y="1138"/>
                    <a:pt x="262" y="1352"/>
                  </a:cubicBezTo>
                  <a:cubicBezTo>
                    <a:pt x="501" y="1197"/>
                    <a:pt x="679" y="1007"/>
                    <a:pt x="786" y="757"/>
                  </a:cubicBezTo>
                  <a:cubicBezTo>
                    <a:pt x="762" y="554"/>
                    <a:pt x="858" y="364"/>
                    <a:pt x="786" y="173"/>
                  </a:cubicBezTo>
                  <a:cubicBezTo>
                    <a:pt x="774" y="114"/>
                    <a:pt x="727" y="54"/>
                    <a:pt x="679" y="7"/>
                  </a:cubicBezTo>
                  <a:cubicBezTo>
                    <a:pt x="659" y="3"/>
                    <a:pt x="642" y="1"/>
                    <a:pt x="6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32"/>
            <p:cNvSpPr/>
            <p:nvPr/>
          </p:nvSpPr>
          <p:spPr>
            <a:xfrm>
              <a:off x="5294400" y="3466925"/>
              <a:ext cx="20550" cy="28300"/>
            </a:xfrm>
            <a:custGeom>
              <a:avLst/>
              <a:gdLst/>
              <a:ahLst/>
              <a:cxnLst/>
              <a:rect l="l" t="t" r="r" b="b"/>
              <a:pathLst>
                <a:path w="822" h="1132" extrusionOk="0">
                  <a:moveTo>
                    <a:pt x="215" y="1"/>
                  </a:moveTo>
                  <a:cubicBezTo>
                    <a:pt x="179" y="12"/>
                    <a:pt x="167" y="36"/>
                    <a:pt x="143" y="48"/>
                  </a:cubicBezTo>
                  <a:cubicBezTo>
                    <a:pt x="0" y="215"/>
                    <a:pt x="203" y="405"/>
                    <a:pt x="72" y="572"/>
                  </a:cubicBezTo>
                  <a:cubicBezTo>
                    <a:pt x="84" y="751"/>
                    <a:pt x="12" y="965"/>
                    <a:pt x="167" y="1132"/>
                  </a:cubicBezTo>
                  <a:cubicBezTo>
                    <a:pt x="381" y="751"/>
                    <a:pt x="608" y="370"/>
                    <a:pt x="822" y="12"/>
                  </a:cubicBezTo>
                  <a:lnTo>
                    <a:pt x="822" y="12"/>
                  </a:lnTo>
                  <a:cubicBezTo>
                    <a:pt x="756" y="44"/>
                    <a:pt x="691" y="54"/>
                    <a:pt x="626" y="54"/>
                  </a:cubicBezTo>
                  <a:cubicBezTo>
                    <a:pt x="493" y="54"/>
                    <a:pt x="359" y="9"/>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32"/>
            <p:cNvSpPr/>
            <p:nvPr/>
          </p:nvSpPr>
          <p:spPr>
            <a:xfrm>
              <a:off x="5643550" y="3650600"/>
              <a:ext cx="43175" cy="13400"/>
            </a:xfrm>
            <a:custGeom>
              <a:avLst/>
              <a:gdLst/>
              <a:ahLst/>
              <a:cxnLst/>
              <a:rect l="l" t="t" r="r" b="b"/>
              <a:pathLst>
                <a:path w="1727" h="536" extrusionOk="0">
                  <a:moveTo>
                    <a:pt x="312" y="1"/>
                  </a:moveTo>
                  <a:cubicBezTo>
                    <a:pt x="206" y="1"/>
                    <a:pt x="109" y="57"/>
                    <a:pt x="1" y="107"/>
                  </a:cubicBezTo>
                  <a:cubicBezTo>
                    <a:pt x="584" y="250"/>
                    <a:pt x="1132" y="476"/>
                    <a:pt x="1727" y="535"/>
                  </a:cubicBezTo>
                  <a:lnTo>
                    <a:pt x="1727" y="393"/>
                  </a:lnTo>
                  <a:cubicBezTo>
                    <a:pt x="1679" y="345"/>
                    <a:pt x="1620" y="297"/>
                    <a:pt x="1584" y="250"/>
                  </a:cubicBezTo>
                  <a:cubicBezTo>
                    <a:pt x="1561" y="226"/>
                    <a:pt x="1532" y="208"/>
                    <a:pt x="1499" y="208"/>
                  </a:cubicBezTo>
                  <a:cubicBezTo>
                    <a:pt x="1481" y="208"/>
                    <a:pt x="1462" y="213"/>
                    <a:pt x="1441" y="226"/>
                  </a:cubicBezTo>
                  <a:cubicBezTo>
                    <a:pt x="1108" y="166"/>
                    <a:pt x="763" y="178"/>
                    <a:pt x="453" y="35"/>
                  </a:cubicBezTo>
                  <a:cubicBezTo>
                    <a:pt x="403" y="11"/>
                    <a:pt x="357" y="1"/>
                    <a:pt x="3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32"/>
            <p:cNvSpPr/>
            <p:nvPr/>
          </p:nvSpPr>
          <p:spPr>
            <a:xfrm>
              <a:off x="6131100" y="3757150"/>
              <a:ext cx="30700" cy="9800"/>
            </a:xfrm>
            <a:custGeom>
              <a:avLst/>
              <a:gdLst/>
              <a:ahLst/>
              <a:cxnLst/>
              <a:rect l="l" t="t" r="r" b="b"/>
              <a:pathLst>
                <a:path w="1228" h="392" extrusionOk="0">
                  <a:moveTo>
                    <a:pt x="156" y="0"/>
                  </a:moveTo>
                  <a:cubicBezTo>
                    <a:pt x="299" y="202"/>
                    <a:pt x="239" y="298"/>
                    <a:pt x="1" y="310"/>
                  </a:cubicBezTo>
                  <a:cubicBezTo>
                    <a:pt x="196" y="363"/>
                    <a:pt x="394" y="391"/>
                    <a:pt x="577" y="391"/>
                  </a:cubicBezTo>
                  <a:cubicBezTo>
                    <a:pt x="840" y="391"/>
                    <a:pt x="1073" y="334"/>
                    <a:pt x="1227" y="214"/>
                  </a:cubicBezTo>
                  <a:cubicBezTo>
                    <a:pt x="1084" y="119"/>
                    <a:pt x="846" y="191"/>
                    <a:pt x="727" y="12"/>
                  </a:cubicBezTo>
                  <a:cubicBezTo>
                    <a:pt x="537" y="0"/>
                    <a:pt x="346" y="0"/>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32"/>
            <p:cNvSpPr/>
            <p:nvPr/>
          </p:nvSpPr>
          <p:spPr>
            <a:xfrm>
              <a:off x="5363750" y="3601475"/>
              <a:ext cx="43475" cy="12875"/>
            </a:xfrm>
            <a:custGeom>
              <a:avLst/>
              <a:gdLst/>
              <a:ahLst/>
              <a:cxnLst/>
              <a:rect l="l" t="t" r="r" b="b"/>
              <a:pathLst>
                <a:path w="1739" h="515" extrusionOk="0">
                  <a:moveTo>
                    <a:pt x="465" y="60"/>
                  </a:moveTo>
                  <a:cubicBezTo>
                    <a:pt x="334" y="179"/>
                    <a:pt x="1" y="0"/>
                    <a:pt x="13" y="345"/>
                  </a:cubicBezTo>
                  <a:cubicBezTo>
                    <a:pt x="155" y="472"/>
                    <a:pt x="314" y="515"/>
                    <a:pt x="489" y="515"/>
                  </a:cubicBezTo>
                  <a:cubicBezTo>
                    <a:pt x="576" y="515"/>
                    <a:pt x="667" y="504"/>
                    <a:pt x="763" y="488"/>
                  </a:cubicBezTo>
                  <a:cubicBezTo>
                    <a:pt x="944" y="455"/>
                    <a:pt x="1129" y="440"/>
                    <a:pt x="1313" y="440"/>
                  </a:cubicBezTo>
                  <a:cubicBezTo>
                    <a:pt x="1456" y="440"/>
                    <a:pt x="1599" y="449"/>
                    <a:pt x="1739" y="464"/>
                  </a:cubicBezTo>
                  <a:cubicBezTo>
                    <a:pt x="1615" y="352"/>
                    <a:pt x="1480" y="324"/>
                    <a:pt x="1341" y="324"/>
                  </a:cubicBezTo>
                  <a:cubicBezTo>
                    <a:pt x="1211" y="324"/>
                    <a:pt x="1076" y="348"/>
                    <a:pt x="944" y="348"/>
                  </a:cubicBezTo>
                  <a:cubicBezTo>
                    <a:pt x="919" y="348"/>
                    <a:pt x="894" y="347"/>
                    <a:pt x="870" y="345"/>
                  </a:cubicBezTo>
                  <a:cubicBezTo>
                    <a:pt x="667" y="333"/>
                    <a:pt x="477" y="333"/>
                    <a:pt x="465"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32"/>
            <p:cNvSpPr/>
            <p:nvPr/>
          </p:nvSpPr>
          <p:spPr>
            <a:xfrm>
              <a:off x="5980200" y="3689950"/>
              <a:ext cx="33350" cy="13625"/>
            </a:xfrm>
            <a:custGeom>
              <a:avLst/>
              <a:gdLst/>
              <a:ahLst/>
              <a:cxnLst/>
              <a:rect l="l" t="t" r="r" b="b"/>
              <a:pathLst>
                <a:path w="1334" h="545" extrusionOk="0">
                  <a:moveTo>
                    <a:pt x="799" y="1"/>
                  </a:moveTo>
                  <a:cubicBezTo>
                    <a:pt x="771" y="1"/>
                    <a:pt x="743" y="4"/>
                    <a:pt x="715" y="9"/>
                  </a:cubicBezTo>
                  <a:cubicBezTo>
                    <a:pt x="679" y="21"/>
                    <a:pt x="620" y="45"/>
                    <a:pt x="572" y="81"/>
                  </a:cubicBezTo>
                  <a:cubicBezTo>
                    <a:pt x="477" y="152"/>
                    <a:pt x="405" y="212"/>
                    <a:pt x="322" y="271"/>
                  </a:cubicBezTo>
                  <a:cubicBezTo>
                    <a:pt x="286" y="307"/>
                    <a:pt x="239" y="331"/>
                    <a:pt x="203" y="366"/>
                  </a:cubicBezTo>
                  <a:cubicBezTo>
                    <a:pt x="120" y="378"/>
                    <a:pt x="60" y="402"/>
                    <a:pt x="0" y="426"/>
                  </a:cubicBezTo>
                  <a:cubicBezTo>
                    <a:pt x="251" y="528"/>
                    <a:pt x="502" y="544"/>
                    <a:pt x="755" y="544"/>
                  </a:cubicBezTo>
                  <a:cubicBezTo>
                    <a:pt x="880" y="544"/>
                    <a:pt x="1005" y="540"/>
                    <a:pt x="1132" y="540"/>
                  </a:cubicBezTo>
                  <a:cubicBezTo>
                    <a:pt x="1199" y="540"/>
                    <a:pt x="1266" y="541"/>
                    <a:pt x="1334" y="545"/>
                  </a:cubicBezTo>
                  <a:cubicBezTo>
                    <a:pt x="1310" y="450"/>
                    <a:pt x="1334" y="343"/>
                    <a:pt x="1215" y="331"/>
                  </a:cubicBezTo>
                  <a:cubicBezTo>
                    <a:pt x="1060" y="319"/>
                    <a:pt x="1036" y="223"/>
                    <a:pt x="1036" y="104"/>
                  </a:cubicBezTo>
                  <a:cubicBezTo>
                    <a:pt x="973" y="32"/>
                    <a:pt x="888" y="1"/>
                    <a:pt x="7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32"/>
            <p:cNvSpPr/>
            <p:nvPr/>
          </p:nvSpPr>
          <p:spPr>
            <a:xfrm>
              <a:off x="5888825" y="3728225"/>
              <a:ext cx="36025" cy="11475"/>
            </a:xfrm>
            <a:custGeom>
              <a:avLst/>
              <a:gdLst/>
              <a:ahLst/>
              <a:cxnLst/>
              <a:rect l="l" t="t" r="r" b="b"/>
              <a:pathLst>
                <a:path w="1441" h="459" extrusionOk="0">
                  <a:moveTo>
                    <a:pt x="414" y="1"/>
                  </a:moveTo>
                  <a:cubicBezTo>
                    <a:pt x="316" y="1"/>
                    <a:pt x="217" y="2"/>
                    <a:pt x="119" y="2"/>
                  </a:cubicBezTo>
                  <a:lnTo>
                    <a:pt x="48" y="86"/>
                  </a:lnTo>
                  <a:cubicBezTo>
                    <a:pt x="0" y="169"/>
                    <a:pt x="24" y="264"/>
                    <a:pt x="84" y="347"/>
                  </a:cubicBezTo>
                  <a:cubicBezTo>
                    <a:pt x="215" y="437"/>
                    <a:pt x="354" y="459"/>
                    <a:pt x="499" y="459"/>
                  </a:cubicBezTo>
                  <a:cubicBezTo>
                    <a:pt x="604" y="459"/>
                    <a:pt x="712" y="448"/>
                    <a:pt x="822" y="443"/>
                  </a:cubicBezTo>
                  <a:cubicBezTo>
                    <a:pt x="738" y="240"/>
                    <a:pt x="465" y="395"/>
                    <a:pt x="381" y="145"/>
                  </a:cubicBezTo>
                  <a:lnTo>
                    <a:pt x="1441" y="145"/>
                  </a:lnTo>
                  <a:cubicBezTo>
                    <a:pt x="1108" y="15"/>
                    <a:pt x="760" y="1"/>
                    <a:pt x="4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32"/>
            <p:cNvSpPr/>
            <p:nvPr/>
          </p:nvSpPr>
          <p:spPr>
            <a:xfrm>
              <a:off x="5273275" y="3652950"/>
              <a:ext cx="37825" cy="10750"/>
            </a:xfrm>
            <a:custGeom>
              <a:avLst/>
              <a:gdLst/>
              <a:ahLst/>
              <a:cxnLst/>
              <a:rect l="l" t="t" r="r" b="b"/>
              <a:pathLst>
                <a:path w="1513" h="430" extrusionOk="0">
                  <a:moveTo>
                    <a:pt x="322" y="1"/>
                  </a:moveTo>
                  <a:cubicBezTo>
                    <a:pt x="274" y="13"/>
                    <a:pt x="214" y="13"/>
                    <a:pt x="167" y="25"/>
                  </a:cubicBezTo>
                  <a:cubicBezTo>
                    <a:pt x="95" y="72"/>
                    <a:pt x="24" y="72"/>
                    <a:pt x="0" y="179"/>
                  </a:cubicBezTo>
                  <a:cubicBezTo>
                    <a:pt x="238" y="310"/>
                    <a:pt x="476" y="430"/>
                    <a:pt x="762" y="430"/>
                  </a:cubicBezTo>
                  <a:cubicBezTo>
                    <a:pt x="865" y="315"/>
                    <a:pt x="988" y="294"/>
                    <a:pt x="1114" y="294"/>
                  </a:cubicBezTo>
                  <a:cubicBezTo>
                    <a:pt x="1185" y="294"/>
                    <a:pt x="1258" y="301"/>
                    <a:pt x="1328" y="301"/>
                  </a:cubicBezTo>
                  <a:cubicBezTo>
                    <a:pt x="1392" y="301"/>
                    <a:pt x="1454" y="295"/>
                    <a:pt x="1512" y="275"/>
                  </a:cubicBezTo>
                  <a:cubicBezTo>
                    <a:pt x="1155" y="37"/>
                    <a:pt x="691" y="25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32"/>
            <p:cNvSpPr/>
            <p:nvPr/>
          </p:nvSpPr>
          <p:spPr>
            <a:xfrm>
              <a:off x="5282200" y="3557450"/>
              <a:ext cx="22050" cy="16950"/>
            </a:xfrm>
            <a:custGeom>
              <a:avLst/>
              <a:gdLst/>
              <a:ahLst/>
              <a:cxnLst/>
              <a:rect l="l" t="t" r="r" b="b"/>
              <a:pathLst>
                <a:path w="882" h="678" extrusionOk="0">
                  <a:moveTo>
                    <a:pt x="547" y="1"/>
                  </a:moveTo>
                  <a:cubicBezTo>
                    <a:pt x="407" y="1"/>
                    <a:pt x="262" y="328"/>
                    <a:pt x="84" y="368"/>
                  </a:cubicBezTo>
                  <a:cubicBezTo>
                    <a:pt x="60" y="368"/>
                    <a:pt x="36" y="380"/>
                    <a:pt x="24" y="392"/>
                  </a:cubicBezTo>
                  <a:cubicBezTo>
                    <a:pt x="0" y="440"/>
                    <a:pt x="0" y="499"/>
                    <a:pt x="0" y="547"/>
                  </a:cubicBezTo>
                  <a:cubicBezTo>
                    <a:pt x="60" y="630"/>
                    <a:pt x="155" y="678"/>
                    <a:pt x="286" y="678"/>
                  </a:cubicBezTo>
                  <a:cubicBezTo>
                    <a:pt x="512" y="523"/>
                    <a:pt x="881" y="344"/>
                    <a:pt x="631" y="47"/>
                  </a:cubicBezTo>
                  <a:cubicBezTo>
                    <a:pt x="603" y="14"/>
                    <a:pt x="575" y="1"/>
                    <a:pt x="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32"/>
            <p:cNvSpPr/>
            <p:nvPr/>
          </p:nvSpPr>
          <p:spPr>
            <a:xfrm>
              <a:off x="5257800" y="3576450"/>
              <a:ext cx="19350" cy="23850"/>
            </a:xfrm>
            <a:custGeom>
              <a:avLst/>
              <a:gdLst/>
              <a:ahLst/>
              <a:cxnLst/>
              <a:rect l="l" t="t" r="r" b="b"/>
              <a:pathLst>
                <a:path w="774" h="954" extrusionOk="0">
                  <a:moveTo>
                    <a:pt x="655" y="1"/>
                  </a:moveTo>
                  <a:cubicBezTo>
                    <a:pt x="607" y="1"/>
                    <a:pt x="583" y="25"/>
                    <a:pt x="548" y="61"/>
                  </a:cubicBezTo>
                  <a:lnTo>
                    <a:pt x="536" y="84"/>
                  </a:lnTo>
                  <a:cubicBezTo>
                    <a:pt x="476" y="108"/>
                    <a:pt x="429" y="144"/>
                    <a:pt x="381" y="203"/>
                  </a:cubicBezTo>
                  <a:cubicBezTo>
                    <a:pt x="298" y="334"/>
                    <a:pt x="191" y="453"/>
                    <a:pt x="83" y="584"/>
                  </a:cubicBezTo>
                  <a:cubicBezTo>
                    <a:pt x="0" y="715"/>
                    <a:pt x="0" y="858"/>
                    <a:pt x="131" y="953"/>
                  </a:cubicBezTo>
                  <a:cubicBezTo>
                    <a:pt x="298" y="894"/>
                    <a:pt x="429" y="799"/>
                    <a:pt x="536" y="644"/>
                  </a:cubicBezTo>
                  <a:cubicBezTo>
                    <a:pt x="595" y="525"/>
                    <a:pt x="655" y="418"/>
                    <a:pt x="726" y="322"/>
                  </a:cubicBezTo>
                  <a:cubicBezTo>
                    <a:pt x="774" y="215"/>
                    <a:pt x="774" y="120"/>
                    <a:pt x="714" y="37"/>
                  </a:cubicBezTo>
                  <a:cubicBezTo>
                    <a:pt x="714" y="25"/>
                    <a:pt x="702" y="25"/>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32"/>
            <p:cNvSpPr/>
            <p:nvPr/>
          </p:nvSpPr>
          <p:spPr>
            <a:xfrm>
              <a:off x="5272975" y="3571400"/>
              <a:ext cx="16100" cy="15025"/>
            </a:xfrm>
            <a:custGeom>
              <a:avLst/>
              <a:gdLst/>
              <a:ahLst/>
              <a:cxnLst/>
              <a:rect l="l" t="t" r="r" b="b"/>
              <a:pathLst>
                <a:path w="644" h="601" extrusionOk="0">
                  <a:moveTo>
                    <a:pt x="369" y="1"/>
                  </a:moveTo>
                  <a:cubicBezTo>
                    <a:pt x="262" y="48"/>
                    <a:pt x="179" y="108"/>
                    <a:pt x="72" y="143"/>
                  </a:cubicBezTo>
                  <a:cubicBezTo>
                    <a:pt x="12" y="179"/>
                    <a:pt x="0" y="227"/>
                    <a:pt x="60" y="263"/>
                  </a:cubicBezTo>
                  <a:lnTo>
                    <a:pt x="60" y="548"/>
                  </a:lnTo>
                  <a:cubicBezTo>
                    <a:pt x="60" y="560"/>
                    <a:pt x="72" y="560"/>
                    <a:pt x="119" y="596"/>
                  </a:cubicBezTo>
                  <a:cubicBezTo>
                    <a:pt x="125" y="599"/>
                    <a:pt x="132" y="600"/>
                    <a:pt x="139" y="600"/>
                  </a:cubicBezTo>
                  <a:cubicBezTo>
                    <a:pt x="162" y="600"/>
                    <a:pt x="191" y="587"/>
                    <a:pt x="226" y="560"/>
                  </a:cubicBezTo>
                  <a:cubicBezTo>
                    <a:pt x="357" y="429"/>
                    <a:pt x="500" y="286"/>
                    <a:pt x="643" y="132"/>
                  </a:cubicBezTo>
                  <a:cubicBezTo>
                    <a:pt x="596" y="12"/>
                    <a:pt x="476" y="1"/>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32"/>
            <p:cNvSpPr/>
            <p:nvPr/>
          </p:nvSpPr>
          <p:spPr>
            <a:xfrm>
              <a:off x="5857575" y="3686850"/>
              <a:ext cx="37225" cy="6350"/>
            </a:xfrm>
            <a:custGeom>
              <a:avLst/>
              <a:gdLst/>
              <a:ahLst/>
              <a:cxnLst/>
              <a:rect l="l" t="t" r="r" b="b"/>
              <a:pathLst>
                <a:path w="1489" h="254" extrusionOk="0">
                  <a:moveTo>
                    <a:pt x="646" y="1"/>
                  </a:moveTo>
                  <a:cubicBezTo>
                    <a:pt x="445" y="1"/>
                    <a:pt x="245" y="111"/>
                    <a:pt x="41" y="111"/>
                  </a:cubicBezTo>
                  <a:cubicBezTo>
                    <a:pt x="27" y="111"/>
                    <a:pt x="14" y="110"/>
                    <a:pt x="0" y="109"/>
                  </a:cubicBezTo>
                  <a:lnTo>
                    <a:pt x="0" y="109"/>
                  </a:lnTo>
                  <a:cubicBezTo>
                    <a:pt x="298" y="221"/>
                    <a:pt x="605" y="254"/>
                    <a:pt x="918" y="254"/>
                  </a:cubicBezTo>
                  <a:cubicBezTo>
                    <a:pt x="1106" y="254"/>
                    <a:pt x="1296" y="242"/>
                    <a:pt x="1488" y="228"/>
                  </a:cubicBezTo>
                  <a:cubicBezTo>
                    <a:pt x="1429" y="109"/>
                    <a:pt x="1322" y="86"/>
                    <a:pt x="1203" y="86"/>
                  </a:cubicBezTo>
                  <a:cubicBezTo>
                    <a:pt x="1161" y="38"/>
                    <a:pt x="1116" y="14"/>
                    <a:pt x="1069" y="14"/>
                  </a:cubicBezTo>
                  <a:cubicBezTo>
                    <a:pt x="1021" y="14"/>
                    <a:pt x="970" y="38"/>
                    <a:pt x="917" y="86"/>
                  </a:cubicBezTo>
                  <a:cubicBezTo>
                    <a:pt x="826" y="22"/>
                    <a:pt x="736" y="1"/>
                    <a:pt x="6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32"/>
            <p:cNvSpPr/>
            <p:nvPr/>
          </p:nvSpPr>
          <p:spPr>
            <a:xfrm>
              <a:off x="5341725" y="3430025"/>
              <a:ext cx="17600" cy="33350"/>
            </a:xfrm>
            <a:custGeom>
              <a:avLst/>
              <a:gdLst/>
              <a:ahLst/>
              <a:cxnLst/>
              <a:rect l="l" t="t" r="r" b="b"/>
              <a:pathLst>
                <a:path w="704" h="1334" extrusionOk="0">
                  <a:moveTo>
                    <a:pt x="441" y="0"/>
                  </a:moveTo>
                  <a:cubicBezTo>
                    <a:pt x="227" y="417"/>
                    <a:pt x="96" y="845"/>
                    <a:pt x="1" y="1298"/>
                  </a:cubicBezTo>
                  <a:cubicBezTo>
                    <a:pt x="36" y="1310"/>
                    <a:pt x="84" y="1334"/>
                    <a:pt x="108" y="1334"/>
                  </a:cubicBezTo>
                  <a:cubicBezTo>
                    <a:pt x="536" y="988"/>
                    <a:pt x="703" y="584"/>
                    <a:pt x="501" y="36"/>
                  </a:cubicBezTo>
                  <a:cubicBezTo>
                    <a:pt x="477" y="24"/>
                    <a:pt x="453" y="12"/>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32"/>
            <p:cNvSpPr/>
            <p:nvPr/>
          </p:nvSpPr>
          <p:spPr>
            <a:xfrm>
              <a:off x="5851325" y="3723500"/>
              <a:ext cx="40200" cy="8550"/>
            </a:xfrm>
            <a:custGeom>
              <a:avLst/>
              <a:gdLst/>
              <a:ahLst/>
              <a:cxnLst/>
              <a:rect l="l" t="t" r="r" b="b"/>
              <a:pathLst>
                <a:path w="1608" h="342" extrusionOk="0">
                  <a:moveTo>
                    <a:pt x="36" y="36"/>
                  </a:moveTo>
                  <a:cubicBezTo>
                    <a:pt x="24" y="48"/>
                    <a:pt x="12" y="72"/>
                    <a:pt x="0" y="96"/>
                  </a:cubicBezTo>
                  <a:cubicBezTo>
                    <a:pt x="24" y="298"/>
                    <a:pt x="202" y="310"/>
                    <a:pt x="369" y="334"/>
                  </a:cubicBezTo>
                  <a:cubicBezTo>
                    <a:pt x="424" y="329"/>
                    <a:pt x="479" y="327"/>
                    <a:pt x="534" y="327"/>
                  </a:cubicBezTo>
                  <a:cubicBezTo>
                    <a:pt x="689" y="327"/>
                    <a:pt x="845" y="342"/>
                    <a:pt x="999" y="342"/>
                  </a:cubicBezTo>
                  <a:cubicBezTo>
                    <a:pt x="1194" y="342"/>
                    <a:pt x="1387" y="319"/>
                    <a:pt x="1572" y="215"/>
                  </a:cubicBezTo>
                  <a:lnTo>
                    <a:pt x="1607" y="179"/>
                  </a:lnTo>
                  <a:cubicBezTo>
                    <a:pt x="1095" y="1"/>
                    <a:pt x="560" y="108"/>
                    <a:pt x="36"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32"/>
            <p:cNvSpPr/>
            <p:nvPr/>
          </p:nvSpPr>
          <p:spPr>
            <a:xfrm>
              <a:off x="5722425" y="3660850"/>
              <a:ext cx="15200" cy="14025"/>
            </a:xfrm>
            <a:custGeom>
              <a:avLst/>
              <a:gdLst/>
              <a:ahLst/>
              <a:cxnLst/>
              <a:rect l="l" t="t" r="r" b="b"/>
              <a:pathLst>
                <a:path w="608" h="561" extrusionOk="0">
                  <a:moveTo>
                    <a:pt x="309" y="1"/>
                  </a:moveTo>
                  <a:cubicBezTo>
                    <a:pt x="241" y="1"/>
                    <a:pt x="198" y="65"/>
                    <a:pt x="215" y="280"/>
                  </a:cubicBezTo>
                  <a:cubicBezTo>
                    <a:pt x="215" y="399"/>
                    <a:pt x="72" y="375"/>
                    <a:pt x="1" y="411"/>
                  </a:cubicBezTo>
                  <a:cubicBezTo>
                    <a:pt x="97" y="517"/>
                    <a:pt x="217" y="561"/>
                    <a:pt x="354" y="561"/>
                  </a:cubicBezTo>
                  <a:cubicBezTo>
                    <a:pt x="386" y="561"/>
                    <a:pt x="419" y="559"/>
                    <a:pt x="453" y="554"/>
                  </a:cubicBezTo>
                  <a:cubicBezTo>
                    <a:pt x="513" y="411"/>
                    <a:pt x="608" y="292"/>
                    <a:pt x="596" y="125"/>
                  </a:cubicBezTo>
                  <a:cubicBezTo>
                    <a:pt x="500" y="87"/>
                    <a:pt x="387" y="1"/>
                    <a:pt x="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32"/>
            <p:cNvSpPr/>
            <p:nvPr/>
          </p:nvSpPr>
          <p:spPr>
            <a:xfrm>
              <a:off x="5905500" y="3691025"/>
              <a:ext cx="25325" cy="5325"/>
            </a:xfrm>
            <a:custGeom>
              <a:avLst/>
              <a:gdLst/>
              <a:ahLst/>
              <a:cxnLst/>
              <a:rect l="l" t="t" r="r" b="b"/>
              <a:pathLst>
                <a:path w="1013" h="213" extrusionOk="0">
                  <a:moveTo>
                    <a:pt x="439" y="0"/>
                  </a:moveTo>
                  <a:cubicBezTo>
                    <a:pt x="296" y="0"/>
                    <a:pt x="149" y="27"/>
                    <a:pt x="0" y="61"/>
                  </a:cubicBezTo>
                  <a:cubicBezTo>
                    <a:pt x="217" y="187"/>
                    <a:pt x="458" y="212"/>
                    <a:pt x="702" y="212"/>
                  </a:cubicBezTo>
                  <a:cubicBezTo>
                    <a:pt x="805" y="212"/>
                    <a:pt x="909" y="208"/>
                    <a:pt x="1012" y="204"/>
                  </a:cubicBezTo>
                  <a:cubicBezTo>
                    <a:pt x="832" y="52"/>
                    <a:pt x="639" y="0"/>
                    <a:pt x="4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32"/>
            <p:cNvSpPr/>
            <p:nvPr/>
          </p:nvSpPr>
          <p:spPr>
            <a:xfrm>
              <a:off x="5452750" y="3623575"/>
              <a:ext cx="29800" cy="4475"/>
            </a:xfrm>
            <a:custGeom>
              <a:avLst/>
              <a:gdLst/>
              <a:ahLst/>
              <a:cxnLst/>
              <a:rect l="l" t="t" r="r" b="b"/>
              <a:pathLst>
                <a:path w="1192" h="179" extrusionOk="0">
                  <a:moveTo>
                    <a:pt x="1107" y="0"/>
                  </a:moveTo>
                  <a:cubicBezTo>
                    <a:pt x="1090" y="0"/>
                    <a:pt x="1074" y="7"/>
                    <a:pt x="1060" y="21"/>
                  </a:cubicBezTo>
                  <a:cubicBezTo>
                    <a:pt x="703" y="21"/>
                    <a:pt x="358" y="45"/>
                    <a:pt x="1" y="57"/>
                  </a:cubicBezTo>
                  <a:cubicBezTo>
                    <a:pt x="185" y="158"/>
                    <a:pt x="382" y="179"/>
                    <a:pt x="583" y="179"/>
                  </a:cubicBezTo>
                  <a:cubicBezTo>
                    <a:pt x="723" y="179"/>
                    <a:pt x="866" y="169"/>
                    <a:pt x="1008" y="169"/>
                  </a:cubicBezTo>
                  <a:cubicBezTo>
                    <a:pt x="1070" y="169"/>
                    <a:pt x="1131" y="170"/>
                    <a:pt x="1191" y="176"/>
                  </a:cubicBezTo>
                  <a:cubicBezTo>
                    <a:pt x="1191" y="128"/>
                    <a:pt x="1179" y="81"/>
                    <a:pt x="1179" y="45"/>
                  </a:cubicBezTo>
                  <a:cubicBezTo>
                    <a:pt x="1158" y="16"/>
                    <a:pt x="1132" y="0"/>
                    <a:pt x="1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32"/>
            <p:cNvSpPr/>
            <p:nvPr/>
          </p:nvSpPr>
          <p:spPr>
            <a:xfrm>
              <a:off x="5798025" y="3718250"/>
              <a:ext cx="21475" cy="6975"/>
            </a:xfrm>
            <a:custGeom>
              <a:avLst/>
              <a:gdLst/>
              <a:ahLst/>
              <a:cxnLst/>
              <a:rect l="l" t="t" r="r" b="b"/>
              <a:pathLst>
                <a:path w="859" h="279" extrusionOk="0">
                  <a:moveTo>
                    <a:pt x="562" y="1"/>
                  </a:moveTo>
                  <a:cubicBezTo>
                    <a:pt x="436" y="1"/>
                    <a:pt x="304" y="40"/>
                    <a:pt x="175" y="40"/>
                  </a:cubicBezTo>
                  <a:cubicBezTo>
                    <a:pt x="116" y="40"/>
                    <a:pt x="58" y="32"/>
                    <a:pt x="1" y="8"/>
                  </a:cubicBezTo>
                  <a:lnTo>
                    <a:pt x="1" y="8"/>
                  </a:lnTo>
                  <a:lnTo>
                    <a:pt x="132" y="270"/>
                  </a:lnTo>
                  <a:cubicBezTo>
                    <a:pt x="164" y="276"/>
                    <a:pt x="195" y="278"/>
                    <a:pt x="225" y="278"/>
                  </a:cubicBezTo>
                  <a:cubicBezTo>
                    <a:pt x="454" y="278"/>
                    <a:pt x="637" y="138"/>
                    <a:pt x="858" y="127"/>
                  </a:cubicBezTo>
                  <a:cubicBezTo>
                    <a:pt x="767" y="28"/>
                    <a:pt x="667" y="1"/>
                    <a:pt x="5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32"/>
            <p:cNvSpPr/>
            <p:nvPr/>
          </p:nvSpPr>
          <p:spPr>
            <a:xfrm>
              <a:off x="5686700" y="3662150"/>
              <a:ext cx="22050" cy="5450"/>
            </a:xfrm>
            <a:custGeom>
              <a:avLst/>
              <a:gdLst/>
              <a:ahLst/>
              <a:cxnLst/>
              <a:rect l="l" t="t" r="r" b="b"/>
              <a:pathLst>
                <a:path w="882" h="218" extrusionOk="0">
                  <a:moveTo>
                    <a:pt x="720" y="1"/>
                  </a:moveTo>
                  <a:cubicBezTo>
                    <a:pt x="711" y="1"/>
                    <a:pt x="701" y="1"/>
                    <a:pt x="691" y="2"/>
                  </a:cubicBezTo>
                  <a:cubicBezTo>
                    <a:pt x="453" y="26"/>
                    <a:pt x="227" y="50"/>
                    <a:pt x="1" y="73"/>
                  </a:cubicBezTo>
                  <a:cubicBezTo>
                    <a:pt x="196" y="167"/>
                    <a:pt x="404" y="218"/>
                    <a:pt x="619" y="218"/>
                  </a:cubicBezTo>
                  <a:cubicBezTo>
                    <a:pt x="705" y="218"/>
                    <a:pt x="793" y="210"/>
                    <a:pt x="882" y="192"/>
                  </a:cubicBezTo>
                  <a:cubicBezTo>
                    <a:pt x="882" y="81"/>
                    <a:pt x="851" y="1"/>
                    <a:pt x="7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32"/>
            <p:cNvSpPr/>
            <p:nvPr/>
          </p:nvSpPr>
          <p:spPr>
            <a:xfrm>
              <a:off x="6031400" y="3746375"/>
              <a:ext cx="24725" cy="5225"/>
            </a:xfrm>
            <a:custGeom>
              <a:avLst/>
              <a:gdLst/>
              <a:ahLst/>
              <a:cxnLst/>
              <a:rect l="l" t="t" r="r" b="b"/>
              <a:pathLst>
                <a:path w="989" h="209" extrusionOk="0">
                  <a:moveTo>
                    <a:pt x="307" y="1"/>
                  </a:moveTo>
                  <a:cubicBezTo>
                    <a:pt x="204" y="1"/>
                    <a:pt x="102" y="7"/>
                    <a:pt x="0" y="14"/>
                  </a:cubicBezTo>
                  <a:cubicBezTo>
                    <a:pt x="218" y="123"/>
                    <a:pt x="441" y="208"/>
                    <a:pt x="678" y="208"/>
                  </a:cubicBezTo>
                  <a:cubicBezTo>
                    <a:pt x="779" y="208"/>
                    <a:pt x="882" y="193"/>
                    <a:pt x="989" y="157"/>
                  </a:cubicBezTo>
                  <a:cubicBezTo>
                    <a:pt x="773" y="33"/>
                    <a:pt x="541"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32"/>
            <p:cNvSpPr/>
            <p:nvPr/>
          </p:nvSpPr>
          <p:spPr>
            <a:xfrm>
              <a:off x="5680150" y="3706550"/>
              <a:ext cx="25325" cy="4500"/>
            </a:xfrm>
            <a:custGeom>
              <a:avLst/>
              <a:gdLst/>
              <a:ahLst/>
              <a:cxnLst/>
              <a:rect l="l" t="t" r="r" b="b"/>
              <a:pathLst>
                <a:path w="1013" h="180" extrusionOk="0">
                  <a:moveTo>
                    <a:pt x="1" y="0"/>
                  </a:moveTo>
                  <a:lnTo>
                    <a:pt x="1" y="0"/>
                  </a:lnTo>
                  <a:cubicBezTo>
                    <a:pt x="138" y="143"/>
                    <a:pt x="291" y="179"/>
                    <a:pt x="450" y="179"/>
                  </a:cubicBezTo>
                  <a:cubicBezTo>
                    <a:pt x="613" y="179"/>
                    <a:pt x="783" y="141"/>
                    <a:pt x="949" y="141"/>
                  </a:cubicBezTo>
                  <a:cubicBezTo>
                    <a:pt x="970" y="141"/>
                    <a:pt x="992" y="141"/>
                    <a:pt x="1013" y="143"/>
                  </a:cubicBezTo>
                  <a:cubicBezTo>
                    <a:pt x="871" y="32"/>
                    <a:pt x="719" y="8"/>
                    <a:pt x="566" y="8"/>
                  </a:cubicBezTo>
                  <a:cubicBezTo>
                    <a:pt x="446" y="8"/>
                    <a:pt x="326" y="23"/>
                    <a:pt x="208" y="23"/>
                  </a:cubicBezTo>
                  <a:cubicBezTo>
                    <a:pt x="138" y="23"/>
                    <a:pt x="68" y="17"/>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32"/>
            <p:cNvSpPr/>
            <p:nvPr/>
          </p:nvSpPr>
          <p:spPr>
            <a:xfrm>
              <a:off x="5758450" y="3714050"/>
              <a:ext cx="23525" cy="3650"/>
            </a:xfrm>
            <a:custGeom>
              <a:avLst/>
              <a:gdLst/>
              <a:ahLst/>
              <a:cxnLst/>
              <a:rect l="l" t="t" r="r" b="b"/>
              <a:pathLst>
                <a:path w="941" h="146" extrusionOk="0">
                  <a:moveTo>
                    <a:pt x="314" y="1"/>
                  </a:moveTo>
                  <a:cubicBezTo>
                    <a:pt x="211" y="1"/>
                    <a:pt x="107" y="6"/>
                    <a:pt x="0" y="10"/>
                  </a:cubicBezTo>
                  <a:cubicBezTo>
                    <a:pt x="137" y="119"/>
                    <a:pt x="282" y="146"/>
                    <a:pt x="428" y="146"/>
                  </a:cubicBezTo>
                  <a:cubicBezTo>
                    <a:pt x="564" y="146"/>
                    <a:pt x="701" y="123"/>
                    <a:pt x="835" y="123"/>
                  </a:cubicBezTo>
                  <a:cubicBezTo>
                    <a:pt x="870" y="123"/>
                    <a:pt x="906" y="125"/>
                    <a:pt x="941" y="129"/>
                  </a:cubicBezTo>
                  <a:cubicBezTo>
                    <a:pt x="739" y="23"/>
                    <a:pt x="531" y="1"/>
                    <a:pt x="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32"/>
            <p:cNvSpPr/>
            <p:nvPr/>
          </p:nvSpPr>
          <p:spPr>
            <a:xfrm>
              <a:off x="5250050" y="3591050"/>
              <a:ext cx="11025" cy="11925"/>
            </a:xfrm>
            <a:custGeom>
              <a:avLst/>
              <a:gdLst/>
              <a:ahLst/>
              <a:cxnLst/>
              <a:rect l="l" t="t" r="r" b="b"/>
              <a:pathLst>
                <a:path w="441" h="477" extrusionOk="0">
                  <a:moveTo>
                    <a:pt x="393" y="0"/>
                  </a:moveTo>
                  <a:lnTo>
                    <a:pt x="262" y="96"/>
                  </a:lnTo>
                  <a:cubicBezTo>
                    <a:pt x="203" y="108"/>
                    <a:pt x="179" y="131"/>
                    <a:pt x="143" y="191"/>
                  </a:cubicBezTo>
                  <a:cubicBezTo>
                    <a:pt x="96" y="250"/>
                    <a:pt x="36" y="298"/>
                    <a:pt x="0" y="358"/>
                  </a:cubicBezTo>
                  <a:cubicBezTo>
                    <a:pt x="67" y="465"/>
                    <a:pt x="161" y="475"/>
                    <a:pt x="261" y="475"/>
                  </a:cubicBezTo>
                  <a:cubicBezTo>
                    <a:pt x="283" y="475"/>
                    <a:pt x="306" y="474"/>
                    <a:pt x="329" y="474"/>
                  </a:cubicBezTo>
                  <a:cubicBezTo>
                    <a:pt x="351" y="474"/>
                    <a:pt x="372" y="475"/>
                    <a:pt x="393" y="477"/>
                  </a:cubicBezTo>
                  <a:cubicBezTo>
                    <a:pt x="429" y="453"/>
                    <a:pt x="441" y="417"/>
                    <a:pt x="441" y="369"/>
                  </a:cubicBezTo>
                  <a:cubicBezTo>
                    <a:pt x="429" y="239"/>
                    <a:pt x="417" y="119"/>
                    <a:pt x="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32"/>
            <p:cNvSpPr/>
            <p:nvPr/>
          </p:nvSpPr>
          <p:spPr>
            <a:xfrm>
              <a:off x="5338150" y="3475250"/>
              <a:ext cx="9550" cy="16100"/>
            </a:xfrm>
            <a:custGeom>
              <a:avLst/>
              <a:gdLst/>
              <a:ahLst/>
              <a:cxnLst/>
              <a:rect l="l" t="t" r="r" b="b"/>
              <a:pathLst>
                <a:path w="382" h="644" extrusionOk="0">
                  <a:moveTo>
                    <a:pt x="179" y="1"/>
                  </a:moveTo>
                  <a:cubicBezTo>
                    <a:pt x="108" y="1"/>
                    <a:pt x="60" y="49"/>
                    <a:pt x="48" y="120"/>
                  </a:cubicBezTo>
                  <a:cubicBezTo>
                    <a:pt x="25" y="287"/>
                    <a:pt x="13" y="465"/>
                    <a:pt x="1" y="632"/>
                  </a:cubicBezTo>
                  <a:lnTo>
                    <a:pt x="48" y="644"/>
                  </a:lnTo>
                  <a:cubicBezTo>
                    <a:pt x="382" y="596"/>
                    <a:pt x="346" y="346"/>
                    <a:pt x="346" y="108"/>
                  </a:cubicBezTo>
                  <a:cubicBezTo>
                    <a:pt x="298" y="60"/>
                    <a:pt x="251" y="25"/>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32"/>
            <p:cNvSpPr/>
            <p:nvPr/>
          </p:nvSpPr>
          <p:spPr>
            <a:xfrm>
              <a:off x="5733150" y="3674450"/>
              <a:ext cx="17875" cy="4725"/>
            </a:xfrm>
            <a:custGeom>
              <a:avLst/>
              <a:gdLst/>
              <a:ahLst/>
              <a:cxnLst/>
              <a:rect l="l" t="t" r="r" b="b"/>
              <a:pathLst>
                <a:path w="715" h="189" extrusionOk="0">
                  <a:moveTo>
                    <a:pt x="361" y="1"/>
                  </a:moveTo>
                  <a:cubicBezTo>
                    <a:pt x="270" y="1"/>
                    <a:pt x="175" y="16"/>
                    <a:pt x="86" y="16"/>
                  </a:cubicBezTo>
                  <a:cubicBezTo>
                    <a:pt x="57" y="16"/>
                    <a:pt x="28" y="14"/>
                    <a:pt x="0" y="10"/>
                  </a:cubicBezTo>
                  <a:lnTo>
                    <a:pt x="0" y="10"/>
                  </a:lnTo>
                  <a:cubicBezTo>
                    <a:pt x="227" y="177"/>
                    <a:pt x="477" y="165"/>
                    <a:pt x="715" y="189"/>
                  </a:cubicBezTo>
                  <a:cubicBezTo>
                    <a:pt x="621" y="33"/>
                    <a:pt x="495" y="1"/>
                    <a:pt x="3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32"/>
            <p:cNvSpPr/>
            <p:nvPr/>
          </p:nvSpPr>
          <p:spPr>
            <a:xfrm>
              <a:off x="5517950" y="3631200"/>
              <a:ext cx="18175" cy="3550"/>
            </a:xfrm>
            <a:custGeom>
              <a:avLst/>
              <a:gdLst/>
              <a:ahLst/>
              <a:cxnLst/>
              <a:rect l="l" t="t" r="r" b="b"/>
              <a:pathLst>
                <a:path w="727" h="142" extrusionOk="0">
                  <a:moveTo>
                    <a:pt x="367" y="0"/>
                  </a:moveTo>
                  <a:cubicBezTo>
                    <a:pt x="246" y="0"/>
                    <a:pt x="122" y="26"/>
                    <a:pt x="0" y="37"/>
                  </a:cubicBezTo>
                  <a:cubicBezTo>
                    <a:pt x="182" y="110"/>
                    <a:pt x="364" y="141"/>
                    <a:pt x="551" y="141"/>
                  </a:cubicBezTo>
                  <a:cubicBezTo>
                    <a:pt x="609" y="141"/>
                    <a:pt x="667" y="138"/>
                    <a:pt x="726" y="133"/>
                  </a:cubicBezTo>
                  <a:cubicBezTo>
                    <a:pt x="616" y="29"/>
                    <a:pt x="494" y="0"/>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32"/>
            <p:cNvSpPr/>
            <p:nvPr/>
          </p:nvSpPr>
          <p:spPr>
            <a:xfrm>
              <a:off x="5337850" y="3462450"/>
              <a:ext cx="8950" cy="15800"/>
            </a:xfrm>
            <a:custGeom>
              <a:avLst/>
              <a:gdLst/>
              <a:ahLst/>
              <a:cxnLst/>
              <a:rect l="l" t="t" r="r" b="b"/>
              <a:pathLst>
                <a:path w="358" h="632" extrusionOk="0">
                  <a:moveTo>
                    <a:pt x="144" y="1"/>
                  </a:moveTo>
                  <a:cubicBezTo>
                    <a:pt x="1" y="191"/>
                    <a:pt x="25" y="418"/>
                    <a:pt x="60" y="632"/>
                  </a:cubicBezTo>
                  <a:lnTo>
                    <a:pt x="191" y="596"/>
                  </a:lnTo>
                  <a:cubicBezTo>
                    <a:pt x="358" y="418"/>
                    <a:pt x="358" y="239"/>
                    <a:pt x="203" y="37"/>
                  </a:cubicBezTo>
                  <a:lnTo>
                    <a:pt x="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32"/>
            <p:cNvSpPr/>
            <p:nvPr/>
          </p:nvSpPr>
          <p:spPr>
            <a:xfrm>
              <a:off x="5783450" y="3717250"/>
              <a:ext cx="10750" cy="3775"/>
            </a:xfrm>
            <a:custGeom>
              <a:avLst/>
              <a:gdLst/>
              <a:ahLst/>
              <a:cxnLst/>
              <a:rect l="l" t="t" r="r" b="b"/>
              <a:pathLst>
                <a:path w="430" h="151" extrusionOk="0">
                  <a:moveTo>
                    <a:pt x="0" y="1"/>
                  </a:moveTo>
                  <a:cubicBezTo>
                    <a:pt x="71" y="103"/>
                    <a:pt x="144" y="150"/>
                    <a:pt x="221" y="150"/>
                  </a:cubicBezTo>
                  <a:cubicBezTo>
                    <a:pt x="288" y="150"/>
                    <a:pt x="357" y="115"/>
                    <a:pt x="429" y="48"/>
                  </a:cubicBezTo>
                  <a:cubicBezTo>
                    <a:pt x="286" y="24"/>
                    <a:pt x="155"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32"/>
            <p:cNvSpPr/>
            <p:nvPr/>
          </p:nvSpPr>
          <p:spPr>
            <a:xfrm>
              <a:off x="5271175" y="3585100"/>
              <a:ext cx="7475" cy="7750"/>
            </a:xfrm>
            <a:custGeom>
              <a:avLst/>
              <a:gdLst/>
              <a:ahLst/>
              <a:cxnLst/>
              <a:rect l="l" t="t" r="r" b="b"/>
              <a:pathLst>
                <a:path w="299" h="310" extrusionOk="0">
                  <a:moveTo>
                    <a:pt x="132" y="0"/>
                  </a:moveTo>
                  <a:cubicBezTo>
                    <a:pt x="13" y="60"/>
                    <a:pt x="1" y="179"/>
                    <a:pt x="13" y="310"/>
                  </a:cubicBezTo>
                  <a:cubicBezTo>
                    <a:pt x="132" y="238"/>
                    <a:pt x="239" y="155"/>
                    <a:pt x="298" y="12"/>
                  </a:cubicBezTo>
                  <a:cubicBezTo>
                    <a:pt x="239" y="0"/>
                    <a:pt x="191"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32"/>
            <p:cNvSpPr/>
            <p:nvPr/>
          </p:nvSpPr>
          <p:spPr>
            <a:xfrm>
              <a:off x="5475375" y="3678425"/>
              <a:ext cx="12825" cy="3225"/>
            </a:xfrm>
            <a:custGeom>
              <a:avLst/>
              <a:gdLst/>
              <a:ahLst/>
              <a:cxnLst/>
              <a:rect l="l" t="t" r="r" b="b"/>
              <a:pathLst>
                <a:path w="513" h="129" extrusionOk="0">
                  <a:moveTo>
                    <a:pt x="129" y="1"/>
                  </a:moveTo>
                  <a:cubicBezTo>
                    <a:pt x="86" y="1"/>
                    <a:pt x="43" y="3"/>
                    <a:pt x="0" y="6"/>
                  </a:cubicBezTo>
                  <a:cubicBezTo>
                    <a:pt x="93" y="105"/>
                    <a:pt x="194" y="128"/>
                    <a:pt x="298" y="128"/>
                  </a:cubicBezTo>
                  <a:cubicBezTo>
                    <a:pt x="368" y="128"/>
                    <a:pt x="440" y="118"/>
                    <a:pt x="512" y="113"/>
                  </a:cubicBezTo>
                  <a:cubicBezTo>
                    <a:pt x="395" y="23"/>
                    <a:pt x="264" y="1"/>
                    <a:pt x="1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32"/>
            <p:cNvSpPr/>
            <p:nvPr/>
          </p:nvSpPr>
          <p:spPr>
            <a:xfrm>
              <a:off x="5345600" y="3419600"/>
              <a:ext cx="5075" cy="7475"/>
            </a:xfrm>
            <a:custGeom>
              <a:avLst/>
              <a:gdLst/>
              <a:ahLst/>
              <a:cxnLst/>
              <a:rect l="l" t="t" r="r" b="b"/>
              <a:pathLst>
                <a:path w="203" h="299" extrusionOk="0">
                  <a:moveTo>
                    <a:pt x="108" y="0"/>
                  </a:moveTo>
                  <a:cubicBezTo>
                    <a:pt x="72" y="0"/>
                    <a:pt x="60" y="24"/>
                    <a:pt x="48" y="72"/>
                  </a:cubicBezTo>
                  <a:lnTo>
                    <a:pt x="0" y="298"/>
                  </a:lnTo>
                  <a:cubicBezTo>
                    <a:pt x="131" y="250"/>
                    <a:pt x="167" y="143"/>
                    <a:pt x="203" y="48"/>
                  </a:cubicBezTo>
                  <a:lnTo>
                    <a:pt x="167" y="12"/>
                  </a:lnTo>
                  <a:cubicBezTo>
                    <a:pt x="167" y="12"/>
                    <a:pt x="131"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32"/>
            <p:cNvSpPr/>
            <p:nvPr/>
          </p:nvSpPr>
          <p:spPr>
            <a:xfrm>
              <a:off x="5539675" y="3632350"/>
              <a:ext cx="7150" cy="3500"/>
            </a:xfrm>
            <a:custGeom>
              <a:avLst/>
              <a:gdLst/>
              <a:ahLst/>
              <a:cxnLst/>
              <a:rect l="l" t="t" r="r" b="b"/>
              <a:pathLst>
                <a:path w="286" h="140" extrusionOk="0">
                  <a:moveTo>
                    <a:pt x="147" y="0"/>
                  </a:moveTo>
                  <a:cubicBezTo>
                    <a:pt x="101" y="0"/>
                    <a:pt x="52" y="36"/>
                    <a:pt x="0" y="111"/>
                  </a:cubicBezTo>
                  <a:cubicBezTo>
                    <a:pt x="53" y="130"/>
                    <a:pt x="109" y="139"/>
                    <a:pt x="162" y="139"/>
                  </a:cubicBezTo>
                  <a:cubicBezTo>
                    <a:pt x="206" y="139"/>
                    <a:pt x="249" y="133"/>
                    <a:pt x="286" y="122"/>
                  </a:cubicBezTo>
                  <a:cubicBezTo>
                    <a:pt x="243" y="42"/>
                    <a:pt x="196" y="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32"/>
            <p:cNvSpPr/>
            <p:nvPr/>
          </p:nvSpPr>
          <p:spPr>
            <a:xfrm>
              <a:off x="5711425" y="3708100"/>
              <a:ext cx="7750" cy="2325"/>
            </a:xfrm>
            <a:custGeom>
              <a:avLst/>
              <a:gdLst/>
              <a:ahLst/>
              <a:cxnLst/>
              <a:rect l="l" t="t" r="r" b="b"/>
              <a:pathLst>
                <a:path w="310" h="93" extrusionOk="0">
                  <a:moveTo>
                    <a:pt x="144" y="1"/>
                  </a:moveTo>
                  <a:cubicBezTo>
                    <a:pt x="100" y="1"/>
                    <a:pt x="52" y="24"/>
                    <a:pt x="0" y="81"/>
                  </a:cubicBezTo>
                  <a:cubicBezTo>
                    <a:pt x="95" y="81"/>
                    <a:pt x="203" y="93"/>
                    <a:pt x="310" y="93"/>
                  </a:cubicBezTo>
                  <a:cubicBezTo>
                    <a:pt x="256" y="39"/>
                    <a:pt x="202"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32"/>
            <p:cNvSpPr/>
            <p:nvPr/>
          </p:nvSpPr>
          <p:spPr>
            <a:xfrm>
              <a:off x="5704875" y="3709800"/>
              <a:ext cx="6875" cy="3375"/>
            </a:xfrm>
            <a:custGeom>
              <a:avLst/>
              <a:gdLst/>
              <a:ahLst/>
              <a:cxnLst/>
              <a:rect l="l" t="t" r="r" b="b"/>
              <a:pathLst>
                <a:path w="275" h="135" extrusionOk="0">
                  <a:moveTo>
                    <a:pt x="0" y="1"/>
                  </a:moveTo>
                  <a:cubicBezTo>
                    <a:pt x="48" y="90"/>
                    <a:pt x="92" y="135"/>
                    <a:pt x="137" y="135"/>
                  </a:cubicBezTo>
                  <a:cubicBezTo>
                    <a:pt x="182" y="135"/>
                    <a:pt x="226" y="90"/>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32"/>
            <p:cNvSpPr/>
            <p:nvPr/>
          </p:nvSpPr>
          <p:spPr>
            <a:xfrm>
              <a:off x="5984075" y="3740050"/>
              <a:ext cx="8050" cy="2525"/>
            </a:xfrm>
            <a:custGeom>
              <a:avLst/>
              <a:gdLst/>
              <a:ahLst/>
              <a:cxnLst/>
              <a:rect l="l" t="t" r="r" b="b"/>
              <a:pathLst>
                <a:path w="322" h="101" extrusionOk="0">
                  <a:moveTo>
                    <a:pt x="166" y="1"/>
                  </a:moveTo>
                  <a:cubicBezTo>
                    <a:pt x="114" y="1"/>
                    <a:pt x="58" y="31"/>
                    <a:pt x="0" y="89"/>
                  </a:cubicBezTo>
                  <a:cubicBezTo>
                    <a:pt x="107" y="89"/>
                    <a:pt x="226" y="101"/>
                    <a:pt x="322" y="101"/>
                  </a:cubicBezTo>
                  <a:cubicBezTo>
                    <a:pt x="273" y="34"/>
                    <a:pt x="221" y="1"/>
                    <a:pt x="1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32"/>
            <p:cNvSpPr/>
            <p:nvPr/>
          </p:nvSpPr>
          <p:spPr>
            <a:xfrm>
              <a:off x="5898350" y="3689775"/>
              <a:ext cx="7150" cy="3700"/>
            </a:xfrm>
            <a:custGeom>
              <a:avLst/>
              <a:gdLst/>
              <a:ahLst/>
              <a:cxnLst/>
              <a:rect l="l" t="t" r="r" b="b"/>
              <a:pathLst>
                <a:path w="286" h="148" extrusionOk="0">
                  <a:moveTo>
                    <a:pt x="141" y="1"/>
                  </a:moveTo>
                  <a:cubicBezTo>
                    <a:pt x="97" y="1"/>
                    <a:pt x="50" y="34"/>
                    <a:pt x="0" y="100"/>
                  </a:cubicBezTo>
                  <a:cubicBezTo>
                    <a:pt x="64" y="131"/>
                    <a:pt x="122" y="147"/>
                    <a:pt x="185" y="147"/>
                  </a:cubicBezTo>
                  <a:cubicBezTo>
                    <a:pt x="217" y="147"/>
                    <a:pt x="250" y="143"/>
                    <a:pt x="286" y="135"/>
                  </a:cubicBezTo>
                  <a:cubicBezTo>
                    <a:pt x="241" y="45"/>
                    <a:pt x="193"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32"/>
            <p:cNvSpPr/>
            <p:nvPr/>
          </p:nvSpPr>
          <p:spPr>
            <a:xfrm>
              <a:off x="5511100" y="3627950"/>
              <a:ext cx="7150" cy="4800"/>
            </a:xfrm>
            <a:custGeom>
              <a:avLst/>
              <a:gdLst/>
              <a:ahLst/>
              <a:cxnLst/>
              <a:rect l="l" t="t" r="r" b="b"/>
              <a:pathLst>
                <a:path w="286" h="192" extrusionOk="0">
                  <a:moveTo>
                    <a:pt x="0" y="1"/>
                  </a:moveTo>
                  <a:lnTo>
                    <a:pt x="0" y="144"/>
                  </a:lnTo>
                  <a:cubicBezTo>
                    <a:pt x="54" y="177"/>
                    <a:pt x="104" y="192"/>
                    <a:pt x="156" y="192"/>
                  </a:cubicBezTo>
                  <a:cubicBezTo>
                    <a:pt x="197" y="192"/>
                    <a:pt x="239" y="183"/>
                    <a:pt x="286" y="167"/>
                  </a:cubicBezTo>
                  <a:cubicBezTo>
                    <a:pt x="226" y="25"/>
                    <a:pt x="119"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32"/>
            <p:cNvSpPr/>
            <p:nvPr/>
          </p:nvSpPr>
          <p:spPr>
            <a:xfrm>
              <a:off x="5543550" y="3688425"/>
              <a:ext cx="3275" cy="3850"/>
            </a:xfrm>
            <a:custGeom>
              <a:avLst/>
              <a:gdLst/>
              <a:ahLst/>
              <a:cxnLst/>
              <a:rect l="l" t="t" r="r" b="b"/>
              <a:pathLst>
                <a:path w="131" h="154" extrusionOk="0">
                  <a:moveTo>
                    <a:pt x="44" y="1"/>
                  </a:moveTo>
                  <a:cubicBezTo>
                    <a:pt x="33" y="1"/>
                    <a:pt x="22" y="4"/>
                    <a:pt x="12" y="11"/>
                  </a:cubicBezTo>
                  <a:lnTo>
                    <a:pt x="0" y="70"/>
                  </a:lnTo>
                  <a:lnTo>
                    <a:pt x="0" y="154"/>
                  </a:lnTo>
                  <a:cubicBezTo>
                    <a:pt x="48" y="106"/>
                    <a:pt x="83" y="82"/>
                    <a:pt x="131" y="34"/>
                  </a:cubicBezTo>
                  <a:cubicBezTo>
                    <a:pt x="97" y="18"/>
                    <a:pt x="70" y="1"/>
                    <a:pt x="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32"/>
            <p:cNvSpPr/>
            <p:nvPr/>
          </p:nvSpPr>
          <p:spPr>
            <a:xfrm>
              <a:off x="5242000" y="3559800"/>
              <a:ext cx="3600" cy="4175"/>
            </a:xfrm>
            <a:custGeom>
              <a:avLst/>
              <a:gdLst/>
              <a:ahLst/>
              <a:cxnLst/>
              <a:rect l="l" t="t" r="r" b="b"/>
              <a:pathLst>
                <a:path w="144" h="167" extrusionOk="0">
                  <a:moveTo>
                    <a:pt x="144" y="0"/>
                  </a:moveTo>
                  <a:lnTo>
                    <a:pt x="144" y="0"/>
                  </a:lnTo>
                  <a:cubicBezTo>
                    <a:pt x="96" y="60"/>
                    <a:pt x="49" y="107"/>
                    <a:pt x="1" y="167"/>
                  </a:cubicBezTo>
                  <a:cubicBezTo>
                    <a:pt x="96" y="131"/>
                    <a:pt x="144" y="95"/>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32"/>
            <p:cNvSpPr/>
            <p:nvPr/>
          </p:nvSpPr>
          <p:spPr>
            <a:xfrm>
              <a:off x="5342925" y="3426750"/>
              <a:ext cx="3000" cy="3875"/>
            </a:xfrm>
            <a:custGeom>
              <a:avLst/>
              <a:gdLst/>
              <a:ahLst/>
              <a:cxnLst/>
              <a:rect l="l" t="t" r="r" b="b"/>
              <a:pathLst>
                <a:path w="120" h="155" extrusionOk="0">
                  <a:moveTo>
                    <a:pt x="107" y="0"/>
                  </a:moveTo>
                  <a:lnTo>
                    <a:pt x="107" y="0"/>
                  </a:lnTo>
                  <a:cubicBezTo>
                    <a:pt x="36" y="24"/>
                    <a:pt x="0" y="84"/>
                    <a:pt x="0" y="155"/>
                  </a:cubicBezTo>
                  <a:cubicBezTo>
                    <a:pt x="72" y="131"/>
                    <a:pt x="119" y="84"/>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32"/>
            <p:cNvSpPr/>
            <p:nvPr/>
          </p:nvSpPr>
          <p:spPr>
            <a:xfrm>
              <a:off x="6027825" y="3699700"/>
              <a:ext cx="3600" cy="5075"/>
            </a:xfrm>
            <a:custGeom>
              <a:avLst/>
              <a:gdLst/>
              <a:ahLst/>
              <a:cxnLst/>
              <a:rect l="l" t="t" r="r" b="b"/>
              <a:pathLst>
                <a:path w="144" h="203" extrusionOk="0">
                  <a:moveTo>
                    <a:pt x="143" y="0"/>
                  </a:moveTo>
                  <a:lnTo>
                    <a:pt x="143" y="0"/>
                  </a:lnTo>
                  <a:cubicBezTo>
                    <a:pt x="96" y="60"/>
                    <a:pt x="48" y="107"/>
                    <a:pt x="0" y="167"/>
                  </a:cubicBezTo>
                  <a:cubicBezTo>
                    <a:pt x="24" y="191"/>
                    <a:pt x="45" y="203"/>
                    <a:pt x="64" y="203"/>
                  </a:cubicBezTo>
                  <a:cubicBezTo>
                    <a:pt x="84" y="203"/>
                    <a:pt x="102" y="191"/>
                    <a:pt x="120" y="167"/>
                  </a:cubicBezTo>
                  <a:cubicBezTo>
                    <a:pt x="120" y="107"/>
                    <a:pt x="143" y="6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32"/>
            <p:cNvSpPr/>
            <p:nvPr/>
          </p:nvSpPr>
          <p:spPr>
            <a:xfrm>
              <a:off x="6022775" y="3703850"/>
              <a:ext cx="5075" cy="1475"/>
            </a:xfrm>
            <a:custGeom>
              <a:avLst/>
              <a:gdLst/>
              <a:ahLst/>
              <a:cxnLst/>
              <a:rect l="l" t="t" r="r" b="b"/>
              <a:pathLst>
                <a:path w="203" h="59" extrusionOk="0">
                  <a:moveTo>
                    <a:pt x="0" y="1"/>
                  </a:moveTo>
                  <a:cubicBezTo>
                    <a:pt x="37" y="38"/>
                    <a:pt x="74" y="59"/>
                    <a:pt x="110" y="59"/>
                  </a:cubicBezTo>
                  <a:cubicBezTo>
                    <a:pt x="142" y="59"/>
                    <a:pt x="174" y="41"/>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32"/>
            <p:cNvSpPr/>
            <p:nvPr/>
          </p:nvSpPr>
          <p:spPr>
            <a:xfrm>
              <a:off x="5819475" y="3720825"/>
              <a:ext cx="3875" cy="2225"/>
            </a:xfrm>
            <a:custGeom>
              <a:avLst/>
              <a:gdLst/>
              <a:ahLst/>
              <a:cxnLst/>
              <a:rect l="l" t="t" r="r" b="b"/>
              <a:pathLst>
                <a:path w="155" h="89" extrusionOk="0">
                  <a:moveTo>
                    <a:pt x="155" y="1"/>
                  </a:moveTo>
                  <a:cubicBezTo>
                    <a:pt x="107" y="1"/>
                    <a:pt x="48" y="1"/>
                    <a:pt x="0" y="24"/>
                  </a:cubicBezTo>
                  <a:cubicBezTo>
                    <a:pt x="27" y="68"/>
                    <a:pt x="52" y="89"/>
                    <a:pt x="75" y="89"/>
                  </a:cubicBezTo>
                  <a:cubicBezTo>
                    <a:pt x="103" y="89"/>
                    <a:pt x="129" y="59"/>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32"/>
            <p:cNvSpPr/>
            <p:nvPr/>
          </p:nvSpPr>
          <p:spPr>
            <a:xfrm>
              <a:off x="5466750" y="1698400"/>
              <a:ext cx="175925" cy="27800"/>
            </a:xfrm>
            <a:custGeom>
              <a:avLst/>
              <a:gdLst/>
              <a:ahLst/>
              <a:cxnLst/>
              <a:rect l="l" t="t" r="r" b="b"/>
              <a:pathLst>
                <a:path w="7037" h="1112" extrusionOk="0">
                  <a:moveTo>
                    <a:pt x="1129" y="1"/>
                  </a:moveTo>
                  <a:cubicBezTo>
                    <a:pt x="811" y="1"/>
                    <a:pt x="493" y="37"/>
                    <a:pt x="179" y="138"/>
                  </a:cubicBezTo>
                  <a:cubicBezTo>
                    <a:pt x="357" y="388"/>
                    <a:pt x="0" y="745"/>
                    <a:pt x="334" y="995"/>
                  </a:cubicBezTo>
                  <a:cubicBezTo>
                    <a:pt x="405" y="1031"/>
                    <a:pt x="465" y="1054"/>
                    <a:pt x="536" y="1054"/>
                  </a:cubicBezTo>
                  <a:cubicBezTo>
                    <a:pt x="945" y="1096"/>
                    <a:pt x="1354" y="1112"/>
                    <a:pt x="1763" y="1112"/>
                  </a:cubicBezTo>
                  <a:cubicBezTo>
                    <a:pt x="2884" y="1112"/>
                    <a:pt x="4003" y="996"/>
                    <a:pt x="5129" y="996"/>
                  </a:cubicBezTo>
                  <a:cubicBezTo>
                    <a:pt x="5455" y="996"/>
                    <a:pt x="5781" y="1006"/>
                    <a:pt x="6108" y="1031"/>
                  </a:cubicBezTo>
                  <a:cubicBezTo>
                    <a:pt x="6275" y="1031"/>
                    <a:pt x="6430" y="947"/>
                    <a:pt x="6584" y="876"/>
                  </a:cubicBezTo>
                  <a:cubicBezTo>
                    <a:pt x="6799" y="733"/>
                    <a:pt x="7037" y="590"/>
                    <a:pt x="6953" y="269"/>
                  </a:cubicBezTo>
                  <a:cubicBezTo>
                    <a:pt x="6168" y="78"/>
                    <a:pt x="5346" y="173"/>
                    <a:pt x="4560" y="102"/>
                  </a:cubicBezTo>
                  <a:cubicBezTo>
                    <a:pt x="4348" y="85"/>
                    <a:pt x="4134" y="79"/>
                    <a:pt x="3920" y="79"/>
                  </a:cubicBezTo>
                  <a:cubicBezTo>
                    <a:pt x="3523" y="79"/>
                    <a:pt x="3125" y="98"/>
                    <a:pt x="2728" y="98"/>
                  </a:cubicBezTo>
                  <a:cubicBezTo>
                    <a:pt x="2441" y="98"/>
                    <a:pt x="2155" y="88"/>
                    <a:pt x="1869" y="54"/>
                  </a:cubicBezTo>
                  <a:cubicBezTo>
                    <a:pt x="1624" y="23"/>
                    <a:pt x="1377" y="1"/>
                    <a:pt x="11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32"/>
            <p:cNvSpPr/>
            <p:nvPr/>
          </p:nvSpPr>
          <p:spPr>
            <a:xfrm>
              <a:off x="5415250" y="1630525"/>
              <a:ext cx="147350" cy="79375"/>
            </a:xfrm>
            <a:custGeom>
              <a:avLst/>
              <a:gdLst/>
              <a:ahLst/>
              <a:cxnLst/>
              <a:rect l="l" t="t" r="r" b="b"/>
              <a:pathLst>
                <a:path w="5894" h="3175" extrusionOk="0">
                  <a:moveTo>
                    <a:pt x="5755" y="1"/>
                  </a:moveTo>
                  <a:cubicBezTo>
                    <a:pt x="5543" y="1"/>
                    <a:pt x="5354" y="102"/>
                    <a:pt x="5156" y="186"/>
                  </a:cubicBezTo>
                  <a:cubicBezTo>
                    <a:pt x="4191" y="555"/>
                    <a:pt x="3239" y="924"/>
                    <a:pt x="2275" y="1305"/>
                  </a:cubicBezTo>
                  <a:cubicBezTo>
                    <a:pt x="1667" y="1626"/>
                    <a:pt x="917" y="1662"/>
                    <a:pt x="370" y="2114"/>
                  </a:cubicBezTo>
                  <a:cubicBezTo>
                    <a:pt x="358" y="2174"/>
                    <a:pt x="596" y="2233"/>
                    <a:pt x="393" y="2281"/>
                  </a:cubicBezTo>
                  <a:cubicBezTo>
                    <a:pt x="143" y="2341"/>
                    <a:pt x="0" y="2460"/>
                    <a:pt x="12" y="2734"/>
                  </a:cubicBezTo>
                  <a:cubicBezTo>
                    <a:pt x="24" y="2805"/>
                    <a:pt x="48" y="2864"/>
                    <a:pt x="84" y="2924"/>
                  </a:cubicBezTo>
                  <a:cubicBezTo>
                    <a:pt x="131" y="2984"/>
                    <a:pt x="167" y="3031"/>
                    <a:pt x="227" y="3067"/>
                  </a:cubicBezTo>
                  <a:cubicBezTo>
                    <a:pt x="286" y="3103"/>
                    <a:pt x="346" y="3126"/>
                    <a:pt x="429" y="3150"/>
                  </a:cubicBezTo>
                  <a:cubicBezTo>
                    <a:pt x="500" y="3162"/>
                    <a:pt x="560" y="3174"/>
                    <a:pt x="631" y="3174"/>
                  </a:cubicBezTo>
                  <a:cubicBezTo>
                    <a:pt x="674" y="3163"/>
                    <a:pt x="720" y="3159"/>
                    <a:pt x="767" y="3159"/>
                  </a:cubicBezTo>
                  <a:cubicBezTo>
                    <a:pt x="853" y="3159"/>
                    <a:pt x="943" y="3171"/>
                    <a:pt x="1029" y="3171"/>
                  </a:cubicBezTo>
                  <a:cubicBezTo>
                    <a:pt x="1197" y="3171"/>
                    <a:pt x="1346" y="3125"/>
                    <a:pt x="1405" y="2853"/>
                  </a:cubicBezTo>
                  <a:cubicBezTo>
                    <a:pt x="1345" y="2832"/>
                    <a:pt x="1282" y="2826"/>
                    <a:pt x="1217" y="2826"/>
                  </a:cubicBezTo>
                  <a:cubicBezTo>
                    <a:pt x="1114" y="2826"/>
                    <a:pt x="1006" y="2842"/>
                    <a:pt x="893" y="2842"/>
                  </a:cubicBezTo>
                  <a:cubicBezTo>
                    <a:pt x="783" y="2842"/>
                    <a:pt x="668" y="2827"/>
                    <a:pt x="548" y="2769"/>
                  </a:cubicBezTo>
                  <a:cubicBezTo>
                    <a:pt x="905" y="2519"/>
                    <a:pt x="1298" y="2531"/>
                    <a:pt x="1560" y="2281"/>
                  </a:cubicBezTo>
                  <a:cubicBezTo>
                    <a:pt x="1608" y="2233"/>
                    <a:pt x="1572" y="2162"/>
                    <a:pt x="1620" y="2102"/>
                  </a:cubicBezTo>
                  <a:lnTo>
                    <a:pt x="1679" y="2102"/>
                  </a:lnTo>
                  <a:lnTo>
                    <a:pt x="1691" y="2162"/>
                  </a:lnTo>
                  <a:cubicBezTo>
                    <a:pt x="1721" y="2192"/>
                    <a:pt x="1751" y="2204"/>
                    <a:pt x="1782" y="2204"/>
                  </a:cubicBezTo>
                  <a:cubicBezTo>
                    <a:pt x="1813" y="2204"/>
                    <a:pt x="1846" y="2192"/>
                    <a:pt x="1882" y="2174"/>
                  </a:cubicBezTo>
                  <a:cubicBezTo>
                    <a:pt x="1917" y="2174"/>
                    <a:pt x="1965" y="2174"/>
                    <a:pt x="1989" y="2150"/>
                  </a:cubicBezTo>
                  <a:cubicBezTo>
                    <a:pt x="2084" y="2055"/>
                    <a:pt x="2215" y="2079"/>
                    <a:pt x="2322" y="2031"/>
                  </a:cubicBezTo>
                  <a:cubicBezTo>
                    <a:pt x="2775" y="1972"/>
                    <a:pt x="3179" y="1757"/>
                    <a:pt x="3608" y="1614"/>
                  </a:cubicBezTo>
                  <a:cubicBezTo>
                    <a:pt x="3608" y="1543"/>
                    <a:pt x="3584" y="1424"/>
                    <a:pt x="3632" y="1400"/>
                  </a:cubicBezTo>
                  <a:cubicBezTo>
                    <a:pt x="4263" y="1138"/>
                    <a:pt x="4787" y="614"/>
                    <a:pt x="5477" y="448"/>
                  </a:cubicBezTo>
                  <a:cubicBezTo>
                    <a:pt x="5513" y="424"/>
                    <a:pt x="5573" y="388"/>
                    <a:pt x="5632" y="364"/>
                  </a:cubicBezTo>
                  <a:cubicBezTo>
                    <a:pt x="5715" y="305"/>
                    <a:pt x="5799" y="257"/>
                    <a:pt x="5858" y="186"/>
                  </a:cubicBezTo>
                  <a:cubicBezTo>
                    <a:pt x="5894" y="126"/>
                    <a:pt x="5894" y="67"/>
                    <a:pt x="5846" y="7"/>
                  </a:cubicBezTo>
                  <a:cubicBezTo>
                    <a:pt x="5815" y="3"/>
                    <a:pt x="5785" y="1"/>
                    <a:pt x="57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32"/>
            <p:cNvSpPr/>
            <p:nvPr/>
          </p:nvSpPr>
          <p:spPr>
            <a:xfrm>
              <a:off x="5967700" y="1699875"/>
              <a:ext cx="159275" cy="23400"/>
            </a:xfrm>
            <a:custGeom>
              <a:avLst/>
              <a:gdLst/>
              <a:ahLst/>
              <a:cxnLst/>
              <a:rect l="l" t="t" r="r" b="b"/>
              <a:pathLst>
                <a:path w="6371" h="936" extrusionOk="0">
                  <a:moveTo>
                    <a:pt x="1048" y="0"/>
                  </a:moveTo>
                  <a:cubicBezTo>
                    <a:pt x="923" y="0"/>
                    <a:pt x="800" y="27"/>
                    <a:pt x="679" y="102"/>
                  </a:cubicBezTo>
                  <a:cubicBezTo>
                    <a:pt x="667" y="150"/>
                    <a:pt x="655" y="174"/>
                    <a:pt x="643" y="210"/>
                  </a:cubicBezTo>
                  <a:cubicBezTo>
                    <a:pt x="652" y="218"/>
                    <a:pt x="660" y="226"/>
                    <a:pt x="669" y="226"/>
                  </a:cubicBezTo>
                  <a:cubicBezTo>
                    <a:pt x="672" y="226"/>
                    <a:pt x="676" y="225"/>
                    <a:pt x="679" y="221"/>
                  </a:cubicBezTo>
                  <a:lnTo>
                    <a:pt x="679" y="221"/>
                  </a:lnTo>
                  <a:cubicBezTo>
                    <a:pt x="679" y="233"/>
                    <a:pt x="655" y="257"/>
                    <a:pt x="631" y="269"/>
                  </a:cubicBezTo>
                  <a:cubicBezTo>
                    <a:pt x="227" y="436"/>
                    <a:pt x="0" y="626"/>
                    <a:pt x="536" y="936"/>
                  </a:cubicBezTo>
                  <a:cubicBezTo>
                    <a:pt x="1237" y="875"/>
                    <a:pt x="1936" y="862"/>
                    <a:pt x="2636" y="862"/>
                  </a:cubicBezTo>
                  <a:cubicBezTo>
                    <a:pt x="3200" y="862"/>
                    <a:pt x="3765" y="871"/>
                    <a:pt x="4332" y="871"/>
                  </a:cubicBezTo>
                  <a:cubicBezTo>
                    <a:pt x="4721" y="871"/>
                    <a:pt x="5110" y="866"/>
                    <a:pt x="5501" y="852"/>
                  </a:cubicBezTo>
                  <a:cubicBezTo>
                    <a:pt x="5823" y="757"/>
                    <a:pt x="6180" y="710"/>
                    <a:pt x="6358" y="388"/>
                  </a:cubicBezTo>
                  <a:cubicBezTo>
                    <a:pt x="6370" y="329"/>
                    <a:pt x="6358" y="257"/>
                    <a:pt x="6323" y="198"/>
                  </a:cubicBezTo>
                  <a:cubicBezTo>
                    <a:pt x="6289" y="171"/>
                    <a:pt x="6253" y="164"/>
                    <a:pt x="6216" y="164"/>
                  </a:cubicBezTo>
                  <a:cubicBezTo>
                    <a:pt x="6169" y="164"/>
                    <a:pt x="6120" y="176"/>
                    <a:pt x="6073" y="176"/>
                  </a:cubicBezTo>
                  <a:cubicBezTo>
                    <a:pt x="6040" y="176"/>
                    <a:pt x="6008" y="170"/>
                    <a:pt x="5977" y="150"/>
                  </a:cubicBezTo>
                  <a:cubicBezTo>
                    <a:pt x="5918" y="150"/>
                    <a:pt x="5858" y="150"/>
                    <a:pt x="5799" y="174"/>
                  </a:cubicBezTo>
                  <a:cubicBezTo>
                    <a:pt x="5784" y="177"/>
                    <a:pt x="5769" y="178"/>
                    <a:pt x="5755" y="178"/>
                  </a:cubicBezTo>
                  <a:cubicBezTo>
                    <a:pt x="5663" y="178"/>
                    <a:pt x="5582" y="130"/>
                    <a:pt x="5491" y="130"/>
                  </a:cubicBezTo>
                  <a:cubicBezTo>
                    <a:pt x="5471" y="130"/>
                    <a:pt x="5451" y="132"/>
                    <a:pt x="5430" y="138"/>
                  </a:cubicBezTo>
                  <a:cubicBezTo>
                    <a:pt x="4894" y="138"/>
                    <a:pt x="4358" y="114"/>
                    <a:pt x="3822" y="114"/>
                  </a:cubicBezTo>
                  <a:cubicBezTo>
                    <a:pt x="3820" y="114"/>
                    <a:pt x="3818" y="114"/>
                    <a:pt x="3816" y="114"/>
                  </a:cubicBezTo>
                  <a:cubicBezTo>
                    <a:pt x="3728" y="114"/>
                    <a:pt x="3640" y="278"/>
                    <a:pt x="3545" y="278"/>
                  </a:cubicBezTo>
                  <a:cubicBezTo>
                    <a:pt x="3500" y="278"/>
                    <a:pt x="3454" y="242"/>
                    <a:pt x="3406" y="138"/>
                  </a:cubicBezTo>
                  <a:cubicBezTo>
                    <a:pt x="3338" y="144"/>
                    <a:pt x="3270" y="146"/>
                    <a:pt x="3202" y="146"/>
                  </a:cubicBezTo>
                  <a:cubicBezTo>
                    <a:pt x="2964" y="146"/>
                    <a:pt x="2722" y="118"/>
                    <a:pt x="2480" y="118"/>
                  </a:cubicBezTo>
                  <a:cubicBezTo>
                    <a:pt x="2376" y="118"/>
                    <a:pt x="2272" y="123"/>
                    <a:pt x="2167" y="138"/>
                  </a:cubicBezTo>
                  <a:cubicBezTo>
                    <a:pt x="2013" y="138"/>
                    <a:pt x="1894" y="210"/>
                    <a:pt x="1798" y="341"/>
                  </a:cubicBezTo>
                  <a:cubicBezTo>
                    <a:pt x="1780" y="344"/>
                    <a:pt x="1765" y="346"/>
                    <a:pt x="1753" y="346"/>
                  </a:cubicBezTo>
                  <a:cubicBezTo>
                    <a:pt x="1640" y="346"/>
                    <a:pt x="1780" y="206"/>
                    <a:pt x="1715" y="174"/>
                  </a:cubicBezTo>
                  <a:cubicBezTo>
                    <a:pt x="1667" y="150"/>
                    <a:pt x="1620" y="102"/>
                    <a:pt x="1560" y="90"/>
                  </a:cubicBezTo>
                  <a:cubicBezTo>
                    <a:pt x="1389" y="49"/>
                    <a:pt x="1217" y="0"/>
                    <a:pt x="1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32"/>
            <p:cNvSpPr/>
            <p:nvPr/>
          </p:nvSpPr>
          <p:spPr>
            <a:xfrm>
              <a:off x="5633125" y="1699750"/>
              <a:ext cx="158075" cy="22300"/>
            </a:xfrm>
            <a:custGeom>
              <a:avLst/>
              <a:gdLst/>
              <a:ahLst/>
              <a:cxnLst/>
              <a:rect l="l" t="t" r="r" b="b"/>
              <a:pathLst>
                <a:path w="6323" h="892" extrusionOk="0">
                  <a:moveTo>
                    <a:pt x="5001" y="84"/>
                  </a:moveTo>
                  <a:cubicBezTo>
                    <a:pt x="5049" y="119"/>
                    <a:pt x="5073" y="167"/>
                    <a:pt x="5109" y="226"/>
                  </a:cubicBezTo>
                  <a:cubicBezTo>
                    <a:pt x="5073" y="179"/>
                    <a:pt x="5037" y="119"/>
                    <a:pt x="5001" y="84"/>
                  </a:cubicBezTo>
                  <a:close/>
                  <a:moveTo>
                    <a:pt x="2886" y="155"/>
                  </a:moveTo>
                  <a:cubicBezTo>
                    <a:pt x="2907" y="214"/>
                    <a:pt x="2900" y="271"/>
                    <a:pt x="2846" y="334"/>
                  </a:cubicBezTo>
                  <a:cubicBezTo>
                    <a:pt x="2838" y="338"/>
                    <a:pt x="2832" y="339"/>
                    <a:pt x="2827" y="339"/>
                  </a:cubicBezTo>
                  <a:cubicBezTo>
                    <a:pt x="2816" y="339"/>
                    <a:pt x="2811" y="334"/>
                    <a:pt x="2811" y="334"/>
                  </a:cubicBezTo>
                  <a:cubicBezTo>
                    <a:pt x="2837" y="262"/>
                    <a:pt x="2891" y="211"/>
                    <a:pt x="2886" y="155"/>
                  </a:cubicBezTo>
                  <a:close/>
                  <a:moveTo>
                    <a:pt x="3877" y="0"/>
                  </a:moveTo>
                  <a:cubicBezTo>
                    <a:pt x="3537" y="0"/>
                    <a:pt x="3198" y="28"/>
                    <a:pt x="2858" y="95"/>
                  </a:cubicBezTo>
                  <a:cubicBezTo>
                    <a:pt x="2628" y="88"/>
                    <a:pt x="2389" y="71"/>
                    <a:pt x="2155" y="71"/>
                  </a:cubicBezTo>
                  <a:cubicBezTo>
                    <a:pt x="2014" y="71"/>
                    <a:pt x="1874" y="78"/>
                    <a:pt x="1739" y="95"/>
                  </a:cubicBezTo>
                  <a:cubicBezTo>
                    <a:pt x="1661" y="108"/>
                    <a:pt x="1581" y="113"/>
                    <a:pt x="1501" y="113"/>
                  </a:cubicBezTo>
                  <a:cubicBezTo>
                    <a:pt x="1319" y="113"/>
                    <a:pt x="1135" y="90"/>
                    <a:pt x="952" y="90"/>
                  </a:cubicBezTo>
                  <a:cubicBezTo>
                    <a:pt x="762" y="90"/>
                    <a:pt x="574" y="115"/>
                    <a:pt x="394" y="215"/>
                  </a:cubicBezTo>
                  <a:cubicBezTo>
                    <a:pt x="376" y="197"/>
                    <a:pt x="361" y="188"/>
                    <a:pt x="346" y="188"/>
                  </a:cubicBezTo>
                  <a:cubicBezTo>
                    <a:pt x="331" y="188"/>
                    <a:pt x="316" y="197"/>
                    <a:pt x="298" y="215"/>
                  </a:cubicBezTo>
                  <a:cubicBezTo>
                    <a:pt x="191" y="357"/>
                    <a:pt x="108" y="512"/>
                    <a:pt x="1" y="655"/>
                  </a:cubicBezTo>
                  <a:cubicBezTo>
                    <a:pt x="227" y="881"/>
                    <a:pt x="513" y="869"/>
                    <a:pt x="787" y="881"/>
                  </a:cubicBezTo>
                  <a:cubicBezTo>
                    <a:pt x="1114" y="887"/>
                    <a:pt x="1438" y="890"/>
                    <a:pt x="1761" y="890"/>
                  </a:cubicBezTo>
                  <a:cubicBezTo>
                    <a:pt x="2084" y="890"/>
                    <a:pt x="2406" y="887"/>
                    <a:pt x="2727" y="881"/>
                  </a:cubicBezTo>
                  <a:cubicBezTo>
                    <a:pt x="2887" y="874"/>
                    <a:pt x="3047" y="872"/>
                    <a:pt x="3206" y="872"/>
                  </a:cubicBezTo>
                  <a:cubicBezTo>
                    <a:pt x="3646" y="872"/>
                    <a:pt x="4085" y="891"/>
                    <a:pt x="4523" y="891"/>
                  </a:cubicBezTo>
                  <a:cubicBezTo>
                    <a:pt x="4994" y="891"/>
                    <a:pt x="5463" y="869"/>
                    <a:pt x="5930" y="774"/>
                  </a:cubicBezTo>
                  <a:cubicBezTo>
                    <a:pt x="6192" y="607"/>
                    <a:pt x="6323" y="405"/>
                    <a:pt x="6168" y="95"/>
                  </a:cubicBezTo>
                  <a:cubicBezTo>
                    <a:pt x="5905" y="88"/>
                    <a:pt x="5641" y="15"/>
                    <a:pt x="5381" y="15"/>
                  </a:cubicBezTo>
                  <a:cubicBezTo>
                    <a:pt x="5254" y="15"/>
                    <a:pt x="5127" y="33"/>
                    <a:pt x="5001" y="84"/>
                  </a:cubicBezTo>
                  <a:cubicBezTo>
                    <a:pt x="4627" y="34"/>
                    <a:pt x="4252" y="0"/>
                    <a:pt x="38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32"/>
            <p:cNvSpPr/>
            <p:nvPr/>
          </p:nvSpPr>
          <p:spPr>
            <a:xfrm>
              <a:off x="5878100" y="1701975"/>
              <a:ext cx="110450" cy="23450"/>
            </a:xfrm>
            <a:custGeom>
              <a:avLst/>
              <a:gdLst/>
              <a:ahLst/>
              <a:cxnLst/>
              <a:rect l="l" t="t" r="r" b="b"/>
              <a:pathLst>
                <a:path w="4418" h="938" extrusionOk="0">
                  <a:moveTo>
                    <a:pt x="1477" y="1"/>
                  </a:moveTo>
                  <a:cubicBezTo>
                    <a:pt x="1206" y="1"/>
                    <a:pt x="935" y="24"/>
                    <a:pt x="667" y="114"/>
                  </a:cubicBezTo>
                  <a:cubicBezTo>
                    <a:pt x="548" y="304"/>
                    <a:pt x="1" y="209"/>
                    <a:pt x="310" y="673"/>
                  </a:cubicBezTo>
                  <a:cubicBezTo>
                    <a:pt x="757" y="885"/>
                    <a:pt x="1214" y="924"/>
                    <a:pt x="1674" y="924"/>
                  </a:cubicBezTo>
                  <a:cubicBezTo>
                    <a:pt x="1937" y="924"/>
                    <a:pt x="2201" y="911"/>
                    <a:pt x="2465" y="911"/>
                  </a:cubicBezTo>
                  <a:cubicBezTo>
                    <a:pt x="2668" y="911"/>
                    <a:pt x="2879" y="938"/>
                    <a:pt x="3087" y="938"/>
                  </a:cubicBezTo>
                  <a:cubicBezTo>
                    <a:pt x="3342" y="938"/>
                    <a:pt x="3593" y="898"/>
                    <a:pt x="3823" y="721"/>
                  </a:cubicBezTo>
                  <a:cubicBezTo>
                    <a:pt x="4001" y="542"/>
                    <a:pt x="4084" y="257"/>
                    <a:pt x="4406" y="221"/>
                  </a:cubicBezTo>
                  <a:cubicBezTo>
                    <a:pt x="4418" y="221"/>
                    <a:pt x="4287" y="173"/>
                    <a:pt x="4227" y="126"/>
                  </a:cubicBezTo>
                  <a:cubicBezTo>
                    <a:pt x="3584" y="90"/>
                    <a:pt x="2930" y="54"/>
                    <a:pt x="2287" y="30"/>
                  </a:cubicBezTo>
                  <a:cubicBezTo>
                    <a:pt x="2019" y="24"/>
                    <a:pt x="1748" y="1"/>
                    <a:pt x="1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32"/>
            <p:cNvSpPr/>
            <p:nvPr/>
          </p:nvSpPr>
          <p:spPr>
            <a:xfrm>
              <a:off x="5957575" y="1612525"/>
              <a:ext cx="88725" cy="30500"/>
            </a:xfrm>
            <a:custGeom>
              <a:avLst/>
              <a:gdLst/>
              <a:ahLst/>
              <a:cxnLst/>
              <a:rect l="l" t="t" r="r" b="b"/>
              <a:pathLst>
                <a:path w="3549" h="1220" extrusionOk="0">
                  <a:moveTo>
                    <a:pt x="2893" y="1"/>
                  </a:moveTo>
                  <a:cubicBezTo>
                    <a:pt x="2151" y="1"/>
                    <a:pt x="1409" y="48"/>
                    <a:pt x="667" y="132"/>
                  </a:cubicBezTo>
                  <a:cubicBezTo>
                    <a:pt x="586" y="102"/>
                    <a:pt x="517" y="90"/>
                    <a:pt x="459" y="90"/>
                  </a:cubicBezTo>
                  <a:cubicBezTo>
                    <a:pt x="164" y="90"/>
                    <a:pt x="150" y="428"/>
                    <a:pt x="60" y="667"/>
                  </a:cubicBezTo>
                  <a:cubicBezTo>
                    <a:pt x="13" y="751"/>
                    <a:pt x="1" y="846"/>
                    <a:pt x="36" y="953"/>
                  </a:cubicBezTo>
                  <a:cubicBezTo>
                    <a:pt x="60" y="1048"/>
                    <a:pt x="167" y="1084"/>
                    <a:pt x="239" y="1120"/>
                  </a:cubicBezTo>
                  <a:cubicBezTo>
                    <a:pt x="580" y="1195"/>
                    <a:pt x="924" y="1219"/>
                    <a:pt x="1268" y="1219"/>
                  </a:cubicBezTo>
                  <a:cubicBezTo>
                    <a:pt x="1692" y="1219"/>
                    <a:pt x="2116" y="1182"/>
                    <a:pt x="2537" y="1156"/>
                  </a:cubicBezTo>
                  <a:cubicBezTo>
                    <a:pt x="2620" y="608"/>
                    <a:pt x="2846" y="203"/>
                    <a:pt x="3465" y="191"/>
                  </a:cubicBezTo>
                  <a:cubicBezTo>
                    <a:pt x="3513" y="191"/>
                    <a:pt x="3549" y="84"/>
                    <a:pt x="3525" y="13"/>
                  </a:cubicBezTo>
                  <a:cubicBezTo>
                    <a:pt x="3314" y="5"/>
                    <a:pt x="3103" y="1"/>
                    <a:pt x="28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32"/>
            <p:cNvSpPr/>
            <p:nvPr/>
          </p:nvSpPr>
          <p:spPr>
            <a:xfrm>
              <a:off x="5500375" y="1614700"/>
              <a:ext cx="123325" cy="56000"/>
            </a:xfrm>
            <a:custGeom>
              <a:avLst/>
              <a:gdLst/>
              <a:ahLst/>
              <a:cxnLst/>
              <a:rect l="l" t="t" r="r" b="b"/>
              <a:pathLst>
                <a:path w="4933" h="2240" extrusionOk="0">
                  <a:moveTo>
                    <a:pt x="3715" y="688"/>
                  </a:moveTo>
                  <a:cubicBezTo>
                    <a:pt x="3768" y="688"/>
                    <a:pt x="3755" y="716"/>
                    <a:pt x="3745" y="742"/>
                  </a:cubicBezTo>
                  <a:lnTo>
                    <a:pt x="3745" y="742"/>
                  </a:lnTo>
                  <a:cubicBezTo>
                    <a:pt x="3735" y="723"/>
                    <a:pt x="3726" y="704"/>
                    <a:pt x="3715" y="688"/>
                  </a:cubicBezTo>
                  <a:close/>
                  <a:moveTo>
                    <a:pt x="4718" y="0"/>
                  </a:moveTo>
                  <a:cubicBezTo>
                    <a:pt x="4558" y="0"/>
                    <a:pt x="4332" y="163"/>
                    <a:pt x="4168" y="176"/>
                  </a:cubicBezTo>
                  <a:cubicBezTo>
                    <a:pt x="4168" y="188"/>
                    <a:pt x="4156" y="211"/>
                    <a:pt x="4120" y="223"/>
                  </a:cubicBezTo>
                  <a:cubicBezTo>
                    <a:pt x="4115" y="226"/>
                    <a:pt x="4108" y="228"/>
                    <a:pt x="4102" y="228"/>
                  </a:cubicBezTo>
                  <a:cubicBezTo>
                    <a:pt x="4080" y="228"/>
                    <a:pt x="4055" y="212"/>
                    <a:pt x="4037" y="176"/>
                  </a:cubicBezTo>
                  <a:cubicBezTo>
                    <a:pt x="4006" y="163"/>
                    <a:pt x="3977" y="158"/>
                    <a:pt x="3950" y="158"/>
                  </a:cubicBezTo>
                  <a:cubicBezTo>
                    <a:pt x="3816" y="158"/>
                    <a:pt x="3713" y="281"/>
                    <a:pt x="3584" y="330"/>
                  </a:cubicBezTo>
                  <a:cubicBezTo>
                    <a:pt x="3227" y="569"/>
                    <a:pt x="2787" y="521"/>
                    <a:pt x="2441" y="771"/>
                  </a:cubicBezTo>
                  <a:cubicBezTo>
                    <a:pt x="2334" y="771"/>
                    <a:pt x="2215" y="783"/>
                    <a:pt x="2156" y="902"/>
                  </a:cubicBezTo>
                  <a:cubicBezTo>
                    <a:pt x="1679" y="1009"/>
                    <a:pt x="1275" y="1295"/>
                    <a:pt x="822" y="1354"/>
                  </a:cubicBezTo>
                  <a:cubicBezTo>
                    <a:pt x="715" y="1366"/>
                    <a:pt x="620" y="1414"/>
                    <a:pt x="644" y="1533"/>
                  </a:cubicBezTo>
                  <a:cubicBezTo>
                    <a:pt x="644" y="1652"/>
                    <a:pt x="667" y="1783"/>
                    <a:pt x="536" y="1843"/>
                  </a:cubicBezTo>
                  <a:cubicBezTo>
                    <a:pt x="510" y="1853"/>
                    <a:pt x="489" y="1858"/>
                    <a:pt x="471" y="1858"/>
                  </a:cubicBezTo>
                  <a:cubicBezTo>
                    <a:pt x="369" y="1858"/>
                    <a:pt x="391" y="1705"/>
                    <a:pt x="310" y="1664"/>
                  </a:cubicBezTo>
                  <a:cubicBezTo>
                    <a:pt x="279" y="1648"/>
                    <a:pt x="247" y="1641"/>
                    <a:pt x="218" y="1641"/>
                  </a:cubicBezTo>
                  <a:cubicBezTo>
                    <a:pt x="135" y="1641"/>
                    <a:pt x="66" y="1699"/>
                    <a:pt x="48" y="1795"/>
                  </a:cubicBezTo>
                  <a:cubicBezTo>
                    <a:pt x="1" y="1973"/>
                    <a:pt x="24" y="2128"/>
                    <a:pt x="203" y="2235"/>
                  </a:cubicBezTo>
                  <a:cubicBezTo>
                    <a:pt x="215" y="2238"/>
                    <a:pt x="226" y="2240"/>
                    <a:pt x="236" y="2240"/>
                  </a:cubicBezTo>
                  <a:cubicBezTo>
                    <a:pt x="268" y="2240"/>
                    <a:pt x="292" y="2227"/>
                    <a:pt x="310" y="2200"/>
                  </a:cubicBezTo>
                  <a:cubicBezTo>
                    <a:pt x="441" y="2069"/>
                    <a:pt x="644" y="2188"/>
                    <a:pt x="763" y="2069"/>
                  </a:cubicBezTo>
                  <a:cubicBezTo>
                    <a:pt x="965" y="2021"/>
                    <a:pt x="1156" y="1950"/>
                    <a:pt x="1322" y="1795"/>
                  </a:cubicBezTo>
                  <a:cubicBezTo>
                    <a:pt x="1725" y="1546"/>
                    <a:pt x="2188" y="1462"/>
                    <a:pt x="2627" y="1356"/>
                  </a:cubicBezTo>
                  <a:lnTo>
                    <a:pt x="2627" y="1356"/>
                  </a:lnTo>
                  <a:cubicBezTo>
                    <a:pt x="2624" y="1359"/>
                    <a:pt x="2622" y="1363"/>
                    <a:pt x="2620" y="1366"/>
                  </a:cubicBezTo>
                  <a:lnTo>
                    <a:pt x="2632" y="1354"/>
                  </a:lnTo>
                  <a:lnTo>
                    <a:pt x="2632" y="1354"/>
                  </a:lnTo>
                  <a:cubicBezTo>
                    <a:pt x="2630" y="1355"/>
                    <a:pt x="2628" y="1355"/>
                    <a:pt x="2627" y="1356"/>
                  </a:cubicBezTo>
                  <a:lnTo>
                    <a:pt x="2627" y="1356"/>
                  </a:lnTo>
                  <a:cubicBezTo>
                    <a:pt x="2735" y="1193"/>
                    <a:pt x="2932" y="1316"/>
                    <a:pt x="3049" y="1200"/>
                  </a:cubicBezTo>
                  <a:cubicBezTo>
                    <a:pt x="3120" y="1104"/>
                    <a:pt x="3263" y="1128"/>
                    <a:pt x="3358" y="1069"/>
                  </a:cubicBezTo>
                  <a:cubicBezTo>
                    <a:pt x="3379" y="1081"/>
                    <a:pt x="3397" y="1086"/>
                    <a:pt x="3412" y="1086"/>
                  </a:cubicBezTo>
                  <a:cubicBezTo>
                    <a:pt x="3441" y="1086"/>
                    <a:pt x="3462" y="1068"/>
                    <a:pt x="3477" y="1045"/>
                  </a:cubicBezTo>
                  <a:cubicBezTo>
                    <a:pt x="3561" y="997"/>
                    <a:pt x="3620" y="938"/>
                    <a:pt x="3703" y="938"/>
                  </a:cubicBezTo>
                  <a:lnTo>
                    <a:pt x="3739" y="961"/>
                  </a:lnTo>
                  <a:lnTo>
                    <a:pt x="3763" y="938"/>
                  </a:lnTo>
                  <a:cubicBezTo>
                    <a:pt x="3810" y="890"/>
                    <a:pt x="3811" y="843"/>
                    <a:pt x="3799" y="807"/>
                  </a:cubicBezTo>
                  <a:lnTo>
                    <a:pt x="3799" y="807"/>
                  </a:lnTo>
                  <a:cubicBezTo>
                    <a:pt x="3835" y="829"/>
                    <a:pt x="3873" y="842"/>
                    <a:pt x="3918" y="842"/>
                  </a:cubicBezTo>
                  <a:cubicBezTo>
                    <a:pt x="3931" y="841"/>
                    <a:pt x="3944" y="841"/>
                    <a:pt x="3958" y="841"/>
                  </a:cubicBezTo>
                  <a:cubicBezTo>
                    <a:pt x="4007" y="841"/>
                    <a:pt x="4057" y="847"/>
                    <a:pt x="4107" y="847"/>
                  </a:cubicBezTo>
                  <a:cubicBezTo>
                    <a:pt x="4178" y="847"/>
                    <a:pt x="4248" y="834"/>
                    <a:pt x="4311" y="771"/>
                  </a:cubicBezTo>
                  <a:lnTo>
                    <a:pt x="4334" y="771"/>
                  </a:lnTo>
                  <a:cubicBezTo>
                    <a:pt x="4418" y="700"/>
                    <a:pt x="4537" y="711"/>
                    <a:pt x="4644" y="652"/>
                  </a:cubicBezTo>
                  <a:cubicBezTo>
                    <a:pt x="4692" y="652"/>
                    <a:pt x="4727" y="640"/>
                    <a:pt x="4763" y="592"/>
                  </a:cubicBezTo>
                  <a:cubicBezTo>
                    <a:pt x="4823" y="569"/>
                    <a:pt x="4870" y="533"/>
                    <a:pt x="4906" y="485"/>
                  </a:cubicBezTo>
                  <a:cubicBezTo>
                    <a:pt x="4933" y="107"/>
                    <a:pt x="4847" y="0"/>
                    <a:pt x="47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32"/>
            <p:cNvSpPr/>
            <p:nvPr/>
          </p:nvSpPr>
          <p:spPr>
            <a:xfrm>
              <a:off x="5877200" y="1612800"/>
              <a:ext cx="72375" cy="28250"/>
            </a:xfrm>
            <a:custGeom>
              <a:avLst/>
              <a:gdLst/>
              <a:ahLst/>
              <a:cxnLst/>
              <a:rect l="l" t="t" r="r" b="b"/>
              <a:pathLst>
                <a:path w="2895" h="1130" extrusionOk="0">
                  <a:moveTo>
                    <a:pt x="1828" y="1"/>
                  </a:moveTo>
                  <a:cubicBezTo>
                    <a:pt x="1271" y="1"/>
                    <a:pt x="716" y="70"/>
                    <a:pt x="156" y="85"/>
                  </a:cubicBezTo>
                  <a:cubicBezTo>
                    <a:pt x="1" y="371"/>
                    <a:pt x="251" y="585"/>
                    <a:pt x="299" y="835"/>
                  </a:cubicBezTo>
                  <a:cubicBezTo>
                    <a:pt x="334" y="895"/>
                    <a:pt x="370" y="954"/>
                    <a:pt x="418" y="990"/>
                  </a:cubicBezTo>
                  <a:cubicBezTo>
                    <a:pt x="703" y="1103"/>
                    <a:pt x="989" y="1130"/>
                    <a:pt x="1276" y="1130"/>
                  </a:cubicBezTo>
                  <a:cubicBezTo>
                    <a:pt x="1535" y="1130"/>
                    <a:pt x="1795" y="1108"/>
                    <a:pt x="2057" y="1108"/>
                  </a:cubicBezTo>
                  <a:cubicBezTo>
                    <a:pt x="2086" y="1108"/>
                    <a:pt x="2115" y="1108"/>
                    <a:pt x="2144" y="1109"/>
                  </a:cubicBezTo>
                  <a:cubicBezTo>
                    <a:pt x="2192" y="942"/>
                    <a:pt x="2025" y="883"/>
                    <a:pt x="1942" y="787"/>
                  </a:cubicBezTo>
                  <a:cubicBezTo>
                    <a:pt x="1704" y="514"/>
                    <a:pt x="1834" y="418"/>
                    <a:pt x="2096" y="371"/>
                  </a:cubicBezTo>
                  <a:cubicBezTo>
                    <a:pt x="2132" y="363"/>
                    <a:pt x="2168" y="360"/>
                    <a:pt x="2205" y="360"/>
                  </a:cubicBezTo>
                  <a:cubicBezTo>
                    <a:pt x="2320" y="360"/>
                    <a:pt x="2440" y="389"/>
                    <a:pt x="2553" y="389"/>
                  </a:cubicBezTo>
                  <a:cubicBezTo>
                    <a:pt x="2681" y="389"/>
                    <a:pt x="2801" y="352"/>
                    <a:pt x="2894" y="192"/>
                  </a:cubicBezTo>
                  <a:cubicBezTo>
                    <a:pt x="2870" y="168"/>
                    <a:pt x="2870" y="133"/>
                    <a:pt x="2858" y="109"/>
                  </a:cubicBezTo>
                  <a:cubicBezTo>
                    <a:pt x="2514" y="27"/>
                    <a:pt x="2170" y="1"/>
                    <a:pt x="18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32"/>
            <p:cNvSpPr/>
            <p:nvPr/>
          </p:nvSpPr>
          <p:spPr>
            <a:xfrm>
              <a:off x="6014125" y="1612450"/>
              <a:ext cx="59850" cy="29250"/>
            </a:xfrm>
            <a:custGeom>
              <a:avLst/>
              <a:gdLst/>
              <a:ahLst/>
              <a:cxnLst/>
              <a:rect l="l" t="t" r="r" b="b"/>
              <a:pathLst>
                <a:path w="2394" h="1170" extrusionOk="0">
                  <a:moveTo>
                    <a:pt x="1895" y="0"/>
                  </a:moveTo>
                  <a:cubicBezTo>
                    <a:pt x="1749" y="0"/>
                    <a:pt x="1597" y="38"/>
                    <a:pt x="1449" y="38"/>
                  </a:cubicBezTo>
                  <a:cubicBezTo>
                    <a:pt x="1378" y="38"/>
                    <a:pt x="1308" y="29"/>
                    <a:pt x="1239" y="4"/>
                  </a:cubicBezTo>
                  <a:cubicBezTo>
                    <a:pt x="1180" y="39"/>
                    <a:pt x="1120" y="99"/>
                    <a:pt x="1060" y="123"/>
                  </a:cubicBezTo>
                  <a:cubicBezTo>
                    <a:pt x="1011" y="137"/>
                    <a:pt x="957" y="142"/>
                    <a:pt x="902" y="142"/>
                  </a:cubicBezTo>
                  <a:cubicBezTo>
                    <a:pt x="770" y="142"/>
                    <a:pt x="627" y="113"/>
                    <a:pt x="498" y="113"/>
                  </a:cubicBezTo>
                  <a:cubicBezTo>
                    <a:pt x="371" y="113"/>
                    <a:pt x="257" y="142"/>
                    <a:pt x="179" y="254"/>
                  </a:cubicBezTo>
                  <a:cubicBezTo>
                    <a:pt x="1" y="492"/>
                    <a:pt x="334" y="837"/>
                    <a:pt x="239" y="1147"/>
                  </a:cubicBezTo>
                  <a:cubicBezTo>
                    <a:pt x="272" y="1159"/>
                    <a:pt x="301" y="1164"/>
                    <a:pt x="326" y="1164"/>
                  </a:cubicBezTo>
                  <a:cubicBezTo>
                    <a:pt x="427" y="1164"/>
                    <a:pt x="467" y="1078"/>
                    <a:pt x="477" y="992"/>
                  </a:cubicBezTo>
                  <a:cubicBezTo>
                    <a:pt x="548" y="897"/>
                    <a:pt x="525" y="754"/>
                    <a:pt x="608" y="670"/>
                  </a:cubicBezTo>
                  <a:cubicBezTo>
                    <a:pt x="665" y="622"/>
                    <a:pt x="727" y="568"/>
                    <a:pt x="805" y="568"/>
                  </a:cubicBezTo>
                  <a:cubicBezTo>
                    <a:pt x="842" y="568"/>
                    <a:pt x="883" y="580"/>
                    <a:pt x="929" y="611"/>
                  </a:cubicBezTo>
                  <a:cubicBezTo>
                    <a:pt x="907" y="609"/>
                    <a:pt x="885" y="608"/>
                    <a:pt x="865" y="608"/>
                  </a:cubicBezTo>
                  <a:cubicBezTo>
                    <a:pt x="745" y="608"/>
                    <a:pt x="664" y="642"/>
                    <a:pt x="644" y="754"/>
                  </a:cubicBezTo>
                  <a:cubicBezTo>
                    <a:pt x="632" y="897"/>
                    <a:pt x="715" y="980"/>
                    <a:pt x="834" y="1028"/>
                  </a:cubicBezTo>
                  <a:cubicBezTo>
                    <a:pt x="890" y="1048"/>
                    <a:pt x="947" y="1054"/>
                    <a:pt x="1005" y="1054"/>
                  </a:cubicBezTo>
                  <a:cubicBezTo>
                    <a:pt x="1089" y="1054"/>
                    <a:pt x="1174" y="1041"/>
                    <a:pt x="1258" y="1041"/>
                  </a:cubicBezTo>
                  <a:cubicBezTo>
                    <a:pt x="1350" y="1041"/>
                    <a:pt x="1440" y="1057"/>
                    <a:pt x="1525" y="1123"/>
                  </a:cubicBezTo>
                  <a:cubicBezTo>
                    <a:pt x="1587" y="1146"/>
                    <a:pt x="1650" y="1170"/>
                    <a:pt x="1715" y="1170"/>
                  </a:cubicBezTo>
                  <a:cubicBezTo>
                    <a:pt x="1750" y="1170"/>
                    <a:pt x="1785" y="1163"/>
                    <a:pt x="1822" y="1147"/>
                  </a:cubicBezTo>
                  <a:cubicBezTo>
                    <a:pt x="2120" y="968"/>
                    <a:pt x="2394" y="766"/>
                    <a:pt x="2358" y="349"/>
                  </a:cubicBezTo>
                  <a:cubicBezTo>
                    <a:pt x="2334" y="254"/>
                    <a:pt x="2311" y="158"/>
                    <a:pt x="2215" y="99"/>
                  </a:cubicBezTo>
                  <a:cubicBezTo>
                    <a:pt x="2114" y="22"/>
                    <a:pt x="2006" y="0"/>
                    <a:pt x="18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32"/>
            <p:cNvSpPr/>
            <p:nvPr/>
          </p:nvSpPr>
          <p:spPr>
            <a:xfrm>
              <a:off x="5771250" y="1608650"/>
              <a:ext cx="104200" cy="30725"/>
            </a:xfrm>
            <a:custGeom>
              <a:avLst/>
              <a:gdLst/>
              <a:ahLst/>
              <a:cxnLst/>
              <a:rect l="l" t="t" r="r" b="b"/>
              <a:pathLst>
                <a:path w="4168" h="1229" extrusionOk="0">
                  <a:moveTo>
                    <a:pt x="2847" y="490"/>
                  </a:moveTo>
                  <a:cubicBezTo>
                    <a:pt x="2862" y="497"/>
                    <a:pt x="2878" y="505"/>
                    <a:pt x="2894" y="513"/>
                  </a:cubicBezTo>
                  <a:cubicBezTo>
                    <a:pt x="2870" y="549"/>
                    <a:pt x="2989" y="608"/>
                    <a:pt x="2882" y="656"/>
                  </a:cubicBezTo>
                  <a:cubicBezTo>
                    <a:pt x="2905" y="608"/>
                    <a:pt x="2882" y="572"/>
                    <a:pt x="2870" y="525"/>
                  </a:cubicBezTo>
                  <a:cubicBezTo>
                    <a:pt x="2862" y="513"/>
                    <a:pt x="2855" y="501"/>
                    <a:pt x="2847" y="490"/>
                  </a:cubicBezTo>
                  <a:close/>
                  <a:moveTo>
                    <a:pt x="72" y="1"/>
                  </a:moveTo>
                  <a:cubicBezTo>
                    <a:pt x="24" y="37"/>
                    <a:pt x="0" y="72"/>
                    <a:pt x="48" y="168"/>
                  </a:cubicBezTo>
                  <a:cubicBezTo>
                    <a:pt x="60" y="239"/>
                    <a:pt x="96" y="299"/>
                    <a:pt x="155" y="358"/>
                  </a:cubicBezTo>
                  <a:cubicBezTo>
                    <a:pt x="215" y="418"/>
                    <a:pt x="179" y="489"/>
                    <a:pt x="179" y="572"/>
                  </a:cubicBezTo>
                  <a:cubicBezTo>
                    <a:pt x="179" y="584"/>
                    <a:pt x="191" y="608"/>
                    <a:pt x="191" y="644"/>
                  </a:cubicBezTo>
                  <a:cubicBezTo>
                    <a:pt x="215" y="656"/>
                    <a:pt x="238" y="691"/>
                    <a:pt x="250" y="703"/>
                  </a:cubicBezTo>
                  <a:cubicBezTo>
                    <a:pt x="319" y="758"/>
                    <a:pt x="382" y="783"/>
                    <a:pt x="441" y="783"/>
                  </a:cubicBezTo>
                  <a:cubicBezTo>
                    <a:pt x="535" y="783"/>
                    <a:pt x="617" y="718"/>
                    <a:pt x="691" y="608"/>
                  </a:cubicBezTo>
                  <a:cubicBezTo>
                    <a:pt x="727" y="537"/>
                    <a:pt x="738" y="453"/>
                    <a:pt x="810" y="406"/>
                  </a:cubicBezTo>
                  <a:cubicBezTo>
                    <a:pt x="989" y="379"/>
                    <a:pt x="1180" y="366"/>
                    <a:pt x="1371" y="366"/>
                  </a:cubicBezTo>
                  <a:cubicBezTo>
                    <a:pt x="1434" y="366"/>
                    <a:pt x="1498" y="367"/>
                    <a:pt x="1560" y="370"/>
                  </a:cubicBezTo>
                  <a:cubicBezTo>
                    <a:pt x="1692" y="451"/>
                    <a:pt x="1828" y="474"/>
                    <a:pt x="1966" y="474"/>
                  </a:cubicBezTo>
                  <a:cubicBezTo>
                    <a:pt x="2153" y="474"/>
                    <a:pt x="2342" y="431"/>
                    <a:pt x="2528" y="431"/>
                  </a:cubicBezTo>
                  <a:cubicBezTo>
                    <a:pt x="2560" y="431"/>
                    <a:pt x="2591" y="433"/>
                    <a:pt x="2623" y="436"/>
                  </a:cubicBezTo>
                  <a:lnTo>
                    <a:pt x="2623" y="436"/>
                  </a:lnTo>
                  <a:cubicBezTo>
                    <a:pt x="2279" y="545"/>
                    <a:pt x="2144" y="723"/>
                    <a:pt x="2524" y="1049"/>
                  </a:cubicBezTo>
                  <a:cubicBezTo>
                    <a:pt x="2819" y="1186"/>
                    <a:pt x="3121" y="1228"/>
                    <a:pt x="3427" y="1228"/>
                  </a:cubicBezTo>
                  <a:cubicBezTo>
                    <a:pt x="3653" y="1228"/>
                    <a:pt x="3880" y="1205"/>
                    <a:pt x="4108" y="1180"/>
                  </a:cubicBezTo>
                  <a:cubicBezTo>
                    <a:pt x="4167" y="1025"/>
                    <a:pt x="4048" y="965"/>
                    <a:pt x="3953" y="906"/>
                  </a:cubicBezTo>
                  <a:cubicBezTo>
                    <a:pt x="3846" y="870"/>
                    <a:pt x="3786" y="811"/>
                    <a:pt x="3775" y="691"/>
                  </a:cubicBezTo>
                  <a:cubicBezTo>
                    <a:pt x="3763" y="611"/>
                    <a:pt x="3763" y="541"/>
                    <a:pt x="3730" y="483"/>
                  </a:cubicBezTo>
                  <a:lnTo>
                    <a:pt x="3730" y="483"/>
                  </a:lnTo>
                  <a:cubicBezTo>
                    <a:pt x="3733" y="457"/>
                    <a:pt x="3733" y="418"/>
                    <a:pt x="3714" y="418"/>
                  </a:cubicBezTo>
                  <a:cubicBezTo>
                    <a:pt x="3708" y="418"/>
                    <a:pt x="3701" y="422"/>
                    <a:pt x="3691" y="430"/>
                  </a:cubicBezTo>
                  <a:cubicBezTo>
                    <a:pt x="3674" y="444"/>
                    <a:pt x="3662" y="449"/>
                    <a:pt x="3654" y="449"/>
                  </a:cubicBezTo>
                  <a:cubicBezTo>
                    <a:pt x="3630" y="449"/>
                    <a:pt x="3652" y="394"/>
                    <a:pt x="3715" y="394"/>
                  </a:cubicBezTo>
                  <a:cubicBezTo>
                    <a:pt x="3834" y="394"/>
                    <a:pt x="3929" y="358"/>
                    <a:pt x="3989" y="275"/>
                  </a:cubicBezTo>
                  <a:cubicBezTo>
                    <a:pt x="3917" y="239"/>
                    <a:pt x="3822" y="191"/>
                    <a:pt x="3727" y="180"/>
                  </a:cubicBezTo>
                  <a:cubicBezTo>
                    <a:pt x="2513" y="49"/>
                    <a:pt x="129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32"/>
            <p:cNvSpPr/>
            <p:nvPr/>
          </p:nvSpPr>
          <p:spPr>
            <a:xfrm>
              <a:off x="6059975" y="1620375"/>
              <a:ext cx="116400" cy="25225"/>
            </a:xfrm>
            <a:custGeom>
              <a:avLst/>
              <a:gdLst/>
              <a:ahLst/>
              <a:cxnLst/>
              <a:rect l="l" t="t" r="r" b="b"/>
              <a:pathLst>
                <a:path w="4656" h="1009" extrusionOk="0">
                  <a:moveTo>
                    <a:pt x="688" y="0"/>
                  </a:moveTo>
                  <a:cubicBezTo>
                    <a:pt x="615" y="0"/>
                    <a:pt x="527" y="43"/>
                    <a:pt x="429" y="115"/>
                  </a:cubicBezTo>
                  <a:cubicBezTo>
                    <a:pt x="322" y="342"/>
                    <a:pt x="369" y="663"/>
                    <a:pt x="12" y="711"/>
                  </a:cubicBezTo>
                  <a:cubicBezTo>
                    <a:pt x="0" y="711"/>
                    <a:pt x="0" y="794"/>
                    <a:pt x="0" y="842"/>
                  </a:cubicBezTo>
                  <a:cubicBezTo>
                    <a:pt x="536" y="877"/>
                    <a:pt x="1060" y="913"/>
                    <a:pt x="1584" y="949"/>
                  </a:cubicBezTo>
                  <a:cubicBezTo>
                    <a:pt x="2596" y="973"/>
                    <a:pt x="3596" y="996"/>
                    <a:pt x="4608" y="1008"/>
                  </a:cubicBezTo>
                  <a:cubicBezTo>
                    <a:pt x="4656" y="937"/>
                    <a:pt x="4656" y="877"/>
                    <a:pt x="4608" y="794"/>
                  </a:cubicBezTo>
                  <a:cubicBezTo>
                    <a:pt x="4441" y="663"/>
                    <a:pt x="4263" y="663"/>
                    <a:pt x="4072" y="651"/>
                  </a:cubicBezTo>
                  <a:lnTo>
                    <a:pt x="3763" y="651"/>
                  </a:lnTo>
                  <a:cubicBezTo>
                    <a:pt x="3709" y="653"/>
                    <a:pt x="3655" y="654"/>
                    <a:pt x="3601" y="654"/>
                  </a:cubicBezTo>
                  <a:cubicBezTo>
                    <a:pt x="3330" y="654"/>
                    <a:pt x="3054" y="629"/>
                    <a:pt x="2786" y="580"/>
                  </a:cubicBezTo>
                  <a:cubicBezTo>
                    <a:pt x="2703" y="580"/>
                    <a:pt x="2644" y="580"/>
                    <a:pt x="2584" y="592"/>
                  </a:cubicBezTo>
                  <a:cubicBezTo>
                    <a:pt x="2501" y="603"/>
                    <a:pt x="2405" y="615"/>
                    <a:pt x="2322" y="615"/>
                  </a:cubicBezTo>
                  <a:cubicBezTo>
                    <a:pt x="2227" y="603"/>
                    <a:pt x="2155" y="592"/>
                    <a:pt x="2072" y="556"/>
                  </a:cubicBezTo>
                  <a:cubicBezTo>
                    <a:pt x="1798" y="508"/>
                    <a:pt x="1810" y="151"/>
                    <a:pt x="1572" y="68"/>
                  </a:cubicBezTo>
                  <a:cubicBezTo>
                    <a:pt x="1560" y="66"/>
                    <a:pt x="1548" y="65"/>
                    <a:pt x="1536" y="65"/>
                  </a:cubicBezTo>
                  <a:cubicBezTo>
                    <a:pt x="1293" y="65"/>
                    <a:pt x="1263" y="463"/>
                    <a:pt x="1023" y="463"/>
                  </a:cubicBezTo>
                  <a:cubicBezTo>
                    <a:pt x="982" y="463"/>
                    <a:pt x="936" y="451"/>
                    <a:pt x="881" y="425"/>
                  </a:cubicBezTo>
                  <a:cubicBezTo>
                    <a:pt x="858" y="365"/>
                    <a:pt x="881" y="318"/>
                    <a:pt x="881" y="258"/>
                  </a:cubicBezTo>
                  <a:cubicBezTo>
                    <a:pt x="854" y="75"/>
                    <a:pt x="785" y="0"/>
                    <a:pt x="6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32"/>
            <p:cNvSpPr/>
            <p:nvPr/>
          </p:nvSpPr>
          <p:spPr>
            <a:xfrm>
              <a:off x="5783750" y="1701600"/>
              <a:ext cx="67600" cy="21000"/>
            </a:xfrm>
            <a:custGeom>
              <a:avLst/>
              <a:gdLst/>
              <a:ahLst/>
              <a:cxnLst/>
              <a:rect l="l" t="t" r="r" b="b"/>
              <a:pathLst>
                <a:path w="2704" h="840" extrusionOk="0">
                  <a:moveTo>
                    <a:pt x="653" y="1"/>
                  </a:moveTo>
                  <a:cubicBezTo>
                    <a:pt x="488" y="1"/>
                    <a:pt x="322" y="7"/>
                    <a:pt x="155" y="21"/>
                  </a:cubicBezTo>
                  <a:cubicBezTo>
                    <a:pt x="96" y="212"/>
                    <a:pt x="48" y="391"/>
                    <a:pt x="0" y="569"/>
                  </a:cubicBezTo>
                  <a:cubicBezTo>
                    <a:pt x="358" y="778"/>
                    <a:pt x="725" y="840"/>
                    <a:pt x="1098" y="840"/>
                  </a:cubicBezTo>
                  <a:cubicBezTo>
                    <a:pt x="1533" y="840"/>
                    <a:pt x="1975" y="756"/>
                    <a:pt x="2417" y="724"/>
                  </a:cubicBezTo>
                  <a:cubicBezTo>
                    <a:pt x="2703" y="581"/>
                    <a:pt x="2679" y="426"/>
                    <a:pt x="2382" y="391"/>
                  </a:cubicBezTo>
                  <a:cubicBezTo>
                    <a:pt x="2024" y="343"/>
                    <a:pt x="1691" y="367"/>
                    <a:pt x="1310" y="272"/>
                  </a:cubicBezTo>
                  <a:lnTo>
                    <a:pt x="1310" y="272"/>
                  </a:lnTo>
                  <a:cubicBezTo>
                    <a:pt x="1720" y="327"/>
                    <a:pt x="1958" y="358"/>
                    <a:pt x="2119" y="358"/>
                  </a:cubicBezTo>
                  <a:cubicBezTo>
                    <a:pt x="2341" y="358"/>
                    <a:pt x="2416" y="298"/>
                    <a:pt x="2596" y="152"/>
                  </a:cubicBezTo>
                  <a:cubicBezTo>
                    <a:pt x="1941" y="96"/>
                    <a:pt x="1302" y="1"/>
                    <a:pt x="6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32"/>
            <p:cNvSpPr/>
            <p:nvPr/>
          </p:nvSpPr>
          <p:spPr>
            <a:xfrm>
              <a:off x="5655750" y="1608475"/>
              <a:ext cx="56000" cy="19700"/>
            </a:xfrm>
            <a:custGeom>
              <a:avLst/>
              <a:gdLst/>
              <a:ahLst/>
              <a:cxnLst/>
              <a:rect l="l" t="t" r="r" b="b"/>
              <a:pathLst>
                <a:path w="2240" h="788" extrusionOk="0">
                  <a:moveTo>
                    <a:pt x="781" y="1"/>
                  </a:moveTo>
                  <a:cubicBezTo>
                    <a:pt x="555" y="1"/>
                    <a:pt x="326" y="15"/>
                    <a:pt x="96" y="20"/>
                  </a:cubicBezTo>
                  <a:cubicBezTo>
                    <a:pt x="1" y="246"/>
                    <a:pt x="96" y="413"/>
                    <a:pt x="239" y="544"/>
                  </a:cubicBezTo>
                  <a:cubicBezTo>
                    <a:pt x="567" y="595"/>
                    <a:pt x="877" y="734"/>
                    <a:pt x="1207" y="734"/>
                  </a:cubicBezTo>
                  <a:cubicBezTo>
                    <a:pt x="1261" y="734"/>
                    <a:pt x="1315" y="731"/>
                    <a:pt x="1370" y="722"/>
                  </a:cubicBezTo>
                  <a:cubicBezTo>
                    <a:pt x="1471" y="776"/>
                    <a:pt x="1575" y="788"/>
                    <a:pt x="1681" y="788"/>
                  </a:cubicBezTo>
                  <a:cubicBezTo>
                    <a:pt x="1765" y="788"/>
                    <a:pt x="1851" y="780"/>
                    <a:pt x="1937" y="780"/>
                  </a:cubicBezTo>
                  <a:cubicBezTo>
                    <a:pt x="1958" y="780"/>
                    <a:pt x="1979" y="781"/>
                    <a:pt x="2001" y="782"/>
                  </a:cubicBezTo>
                  <a:cubicBezTo>
                    <a:pt x="2239" y="675"/>
                    <a:pt x="2132" y="556"/>
                    <a:pt x="2001" y="484"/>
                  </a:cubicBezTo>
                  <a:cubicBezTo>
                    <a:pt x="1834" y="413"/>
                    <a:pt x="1727" y="294"/>
                    <a:pt x="1668" y="127"/>
                  </a:cubicBezTo>
                  <a:cubicBezTo>
                    <a:pt x="1376" y="25"/>
                    <a:pt x="1080" y="1"/>
                    <a:pt x="7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32"/>
            <p:cNvSpPr/>
            <p:nvPr/>
          </p:nvSpPr>
          <p:spPr>
            <a:xfrm>
              <a:off x="5770350" y="1612425"/>
              <a:ext cx="45575" cy="21100"/>
            </a:xfrm>
            <a:custGeom>
              <a:avLst/>
              <a:gdLst/>
              <a:ahLst/>
              <a:cxnLst/>
              <a:rect l="l" t="t" r="r" b="b"/>
              <a:pathLst>
                <a:path w="1823" h="844" extrusionOk="0">
                  <a:moveTo>
                    <a:pt x="962" y="1"/>
                  </a:moveTo>
                  <a:cubicBezTo>
                    <a:pt x="809" y="1"/>
                    <a:pt x="661" y="24"/>
                    <a:pt x="524" y="124"/>
                  </a:cubicBezTo>
                  <a:cubicBezTo>
                    <a:pt x="572" y="159"/>
                    <a:pt x="620" y="219"/>
                    <a:pt x="655" y="267"/>
                  </a:cubicBezTo>
                  <a:cubicBezTo>
                    <a:pt x="610" y="418"/>
                    <a:pt x="536" y="488"/>
                    <a:pt x="436" y="488"/>
                  </a:cubicBezTo>
                  <a:cubicBezTo>
                    <a:pt x="378" y="488"/>
                    <a:pt x="312" y="465"/>
                    <a:pt x="239" y="421"/>
                  </a:cubicBezTo>
                  <a:cubicBezTo>
                    <a:pt x="211" y="385"/>
                    <a:pt x="170" y="370"/>
                    <a:pt x="126" y="370"/>
                  </a:cubicBezTo>
                  <a:cubicBezTo>
                    <a:pt x="112" y="370"/>
                    <a:pt x="98" y="371"/>
                    <a:pt x="84" y="374"/>
                  </a:cubicBezTo>
                  <a:cubicBezTo>
                    <a:pt x="24" y="445"/>
                    <a:pt x="1" y="540"/>
                    <a:pt x="36" y="636"/>
                  </a:cubicBezTo>
                  <a:cubicBezTo>
                    <a:pt x="84" y="731"/>
                    <a:pt x="167" y="755"/>
                    <a:pt x="239" y="814"/>
                  </a:cubicBezTo>
                  <a:cubicBezTo>
                    <a:pt x="570" y="822"/>
                    <a:pt x="906" y="844"/>
                    <a:pt x="1240" y="844"/>
                  </a:cubicBezTo>
                  <a:cubicBezTo>
                    <a:pt x="1435" y="844"/>
                    <a:pt x="1629" y="836"/>
                    <a:pt x="1822" y="814"/>
                  </a:cubicBezTo>
                  <a:cubicBezTo>
                    <a:pt x="1632" y="576"/>
                    <a:pt x="1810" y="219"/>
                    <a:pt x="1548" y="5"/>
                  </a:cubicBezTo>
                  <a:cubicBezTo>
                    <a:pt x="1489" y="15"/>
                    <a:pt x="1429" y="19"/>
                    <a:pt x="1368" y="19"/>
                  </a:cubicBezTo>
                  <a:cubicBezTo>
                    <a:pt x="1233" y="19"/>
                    <a:pt x="1096" y="1"/>
                    <a:pt x="9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32"/>
            <p:cNvSpPr/>
            <p:nvPr/>
          </p:nvSpPr>
          <p:spPr>
            <a:xfrm>
              <a:off x="5410475" y="1700900"/>
              <a:ext cx="68200" cy="19100"/>
            </a:xfrm>
            <a:custGeom>
              <a:avLst/>
              <a:gdLst/>
              <a:ahLst/>
              <a:cxnLst/>
              <a:rect l="l" t="t" r="r" b="b"/>
              <a:pathLst>
                <a:path w="2728" h="764" extrusionOk="0">
                  <a:moveTo>
                    <a:pt x="1906" y="0"/>
                  </a:moveTo>
                  <a:cubicBezTo>
                    <a:pt x="1840" y="0"/>
                    <a:pt x="1774" y="4"/>
                    <a:pt x="1704" y="14"/>
                  </a:cubicBezTo>
                  <a:cubicBezTo>
                    <a:pt x="1686" y="9"/>
                    <a:pt x="1672" y="7"/>
                    <a:pt x="1658" y="7"/>
                  </a:cubicBezTo>
                  <a:cubicBezTo>
                    <a:pt x="1635" y="7"/>
                    <a:pt x="1615" y="15"/>
                    <a:pt x="1584" y="38"/>
                  </a:cubicBezTo>
                  <a:cubicBezTo>
                    <a:pt x="1440" y="165"/>
                    <a:pt x="1278" y="191"/>
                    <a:pt x="1112" y="191"/>
                  </a:cubicBezTo>
                  <a:cubicBezTo>
                    <a:pt x="997" y="191"/>
                    <a:pt x="879" y="178"/>
                    <a:pt x="764" y="178"/>
                  </a:cubicBezTo>
                  <a:cubicBezTo>
                    <a:pt x="703" y="178"/>
                    <a:pt x="643" y="182"/>
                    <a:pt x="584" y="192"/>
                  </a:cubicBezTo>
                  <a:cubicBezTo>
                    <a:pt x="584" y="216"/>
                    <a:pt x="572" y="216"/>
                    <a:pt x="549" y="228"/>
                  </a:cubicBezTo>
                  <a:cubicBezTo>
                    <a:pt x="540" y="231"/>
                    <a:pt x="530" y="233"/>
                    <a:pt x="520" y="233"/>
                  </a:cubicBezTo>
                  <a:cubicBezTo>
                    <a:pt x="491" y="233"/>
                    <a:pt x="459" y="219"/>
                    <a:pt x="441" y="192"/>
                  </a:cubicBezTo>
                  <a:cubicBezTo>
                    <a:pt x="406" y="133"/>
                    <a:pt x="346" y="97"/>
                    <a:pt x="299" y="49"/>
                  </a:cubicBezTo>
                  <a:cubicBezTo>
                    <a:pt x="279" y="40"/>
                    <a:pt x="259" y="35"/>
                    <a:pt x="240" y="35"/>
                  </a:cubicBezTo>
                  <a:cubicBezTo>
                    <a:pt x="190" y="35"/>
                    <a:pt x="143" y="66"/>
                    <a:pt x="108" y="109"/>
                  </a:cubicBezTo>
                  <a:cubicBezTo>
                    <a:pt x="1" y="288"/>
                    <a:pt x="1" y="454"/>
                    <a:pt x="120" y="633"/>
                  </a:cubicBezTo>
                  <a:cubicBezTo>
                    <a:pt x="239" y="728"/>
                    <a:pt x="382" y="764"/>
                    <a:pt x="525" y="764"/>
                  </a:cubicBezTo>
                  <a:cubicBezTo>
                    <a:pt x="596" y="764"/>
                    <a:pt x="668" y="764"/>
                    <a:pt x="739" y="752"/>
                  </a:cubicBezTo>
                  <a:cubicBezTo>
                    <a:pt x="1217" y="699"/>
                    <a:pt x="1694" y="580"/>
                    <a:pt x="2180" y="580"/>
                  </a:cubicBezTo>
                  <a:cubicBezTo>
                    <a:pt x="2239" y="580"/>
                    <a:pt x="2299" y="581"/>
                    <a:pt x="2358" y="585"/>
                  </a:cubicBezTo>
                  <a:cubicBezTo>
                    <a:pt x="2382" y="597"/>
                    <a:pt x="2418" y="597"/>
                    <a:pt x="2454" y="609"/>
                  </a:cubicBezTo>
                  <a:cubicBezTo>
                    <a:pt x="2727" y="419"/>
                    <a:pt x="2727" y="216"/>
                    <a:pt x="2454" y="14"/>
                  </a:cubicBezTo>
                  <a:cubicBezTo>
                    <a:pt x="2406" y="73"/>
                    <a:pt x="2361" y="103"/>
                    <a:pt x="2317" y="103"/>
                  </a:cubicBezTo>
                  <a:cubicBezTo>
                    <a:pt x="2272" y="103"/>
                    <a:pt x="2227" y="73"/>
                    <a:pt x="2180" y="14"/>
                  </a:cubicBezTo>
                  <a:cubicBezTo>
                    <a:pt x="2084" y="7"/>
                    <a:pt x="1995" y="0"/>
                    <a:pt x="19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32"/>
            <p:cNvSpPr/>
            <p:nvPr/>
          </p:nvSpPr>
          <p:spPr>
            <a:xfrm>
              <a:off x="5803700" y="1613125"/>
              <a:ext cx="41675" cy="22150"/>
            </a:xfrm>
            <a:custGeom>
              <a:avLst/>
              <a:gdLst/>
              <a:ahLst/>
              <a:cxnLst/>
              <a:rect l="l" t="t" r="r" b="b"/>
              <a:pathLst>
                <a:path w="1667" h="886" extrusionOk="0">
                  <a:moveTo>
                    <a:pt x="214" y="1"/>
                  </a:moveTo>
                  <a:cubicBezTo>
                    <a:pt x="322" y="251"/>
                    <a:pt x="119" y="429"/>
                    <a:pt x="0" y="632"/>
                  </a:cubicBezTo>
                  <a:cubicBezTo>
                    <a:pt x="191" y="727"/>
                    <a:pt x="381" y="643"/>
                    <a:pt x="488" y="822"/>
                  </a:cubicBezTo>
                  <a:cubicBezTo>
                    <a:pt x="623" y="856"/>
                    <a:pt x="759" y="886"/>
                    <a:pt x="894" y="886"/>
                  </a:cubicBezTo>
                  <a:cubicBezTo>
                    <a:pt x="997" y="886"/>
                    <a:pt x="1100" y="868"/>
                    <a:pt x="1203" y="822"/>
                  </a:cubicBezTo>
                  <a:cubicBezTo>
                    <a:pt x="1048" y="393"/>
                    <a:pt x="1048" y="393"/>
                    <a:pt x="1488" y="239"/>
                  </a:cubicBezTo>
                  <a:cubicBezTo>
                    <a:pt x="1488" y="251"/>
                    <a:pt x="1500" y="274"/>
                    <a:pt x="1524" y="286"/>
                  </a:cubicBezTo>
                  <a:cubicBezTo>
                    <a:pt x="1535" y="289"/>
                    <a:pt x="1546" y="291"/>
                    <a:pt x="1556" y="291"/>
                  </a:cubicBezTo>
                  <a:cubicBezTo>
                    <a:pt x="1588" y="291"/>
                    <a:pt x="1613" y="275"/>
                    <a:pt x="1631" y="239"/>
                  </a:cubicBezTo>
                  <a:cubicBezTo>
                    <a:pt x="1643" y="227"/>
                    <a:pt x="1667" y="191"/>
                    <a:pt x="1667" y="179"/>
                  </a:cubicBezTo>
                  <a:cubicBezTo>
                    <a:pt x="1667" y="167"/>
                    <a:pt x="1643" y="131"/>
                    <a:pt x="1631" y="131"/>
                  </a:cubicBezTo>
                  <a:cubicBezTo>
                    <a:pt x="1155" y="108"/>
                    <a:pt x="679" y="13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32"/>
            <p:cNvSpPr/>
            <p:nvPr/>
          </p:nvSpPr>
          <p:spPr>
            <a:xfrm>
              <a:off x="6020375" y="1623550"/>
              <a:ext cx="32475" cy="18575"/>
            </a:xfrm>
            <a:custGeom>
              <a:avLst/>
              <a:gdLst/>
              <a:ahLst/>
              <a:cxnLst/>
              <a:rect l="l" t="t" r="r" b="b"/>
              <a:pathLst>
                <a:path w="1299" h="743" extrusionOk="0">
                  <a:moveTo>
                    <a:pt x="766" y="0"/>
                  </a:moveTo>
                  <a:cubicBezTo>
                    <a:pt x="647" y="0"/>
                    <a:pt x="519" y="24"/>
                    <a:pt x="406" y="72"/>
                  </a:cubicBezTo>
                  <a:cubicBezTo>
                    <a:pt x="275" y="119"/>
                    <a:pt x="239" y="215"/>
                    <a:pt x="227" y="346"/>
                  </a:cubicBezTo>
                  <a:cubicBezTo>
                    <a:pt x="215" y="488"/>
                    <a:pt x="144" y="607"/>
                    <a:pt x="1" y="703"/>
                  </a:cubicBezTo>
                  <a:cubicBezTo>
                    <a:pt x="158" y="733"/>
                    <a:pt x="315" y="743"/>
                    <a:pt x="470" y="743"/>
                  </a:cubicBezTo>
                  <a:cubicBezTo>
                    <a:pt x="748" y="743"/>
                    <a:pt x="1023" y="710"/>
                    <a:pt x="1299" y="703"/>
                  </a:cubicBezTo>
                  <a:cubicBezTo>
                    <a:pt x="1144" y="381"/>
                    <a:pt x="679" y="715"/>
                    <a:pt x="537" y="346"/>
                  </a:cubicBezTo>
                  <a:cubicBezTo>
                    <a:pt x="594" y="297"/>
                    <a:pt x="645" y="282"/>
                    <a:pt x="692" y="282"/>
                  </a:cubicBezTo>
                  <a:cubicBezTo>
                    <a:pt x="761" y="282"/>
                    <a:pt x="823" y="315"/>
                    <a:pt x="894" y="322"/>
                  </a:cubicBezTo>
                  <a:cubicBezTo>
                    <a:pt x="928" y="329"/>
                    <a:pt x="959" y="332"/>
                    <a:pt x="986" y="332"/>
                  </a:cubicBezTo>
                  <a:cubicBezTo>
                    <a:pt x="1182" y="332"/>
                    <a:pt x="1218" y="166"/>
                    <a:pt x="1072" y="72"/>
                  </a:cubicBezTo>
                  <a:cubicBezTo>
                    <a:pt x="995" y="24"/>
                    <a:pt x="885" y="0"/>
                    <a:pt x="7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32"/>
            <p:cNvSpPr/>
            <p:nvPr/>
          </p:nvSpPr>
          <p:spPr>
            <a:xfrm>
              <a:off x="5622125" y="1608375"/>
              <a:ext cx="40500" cy="16800"/>
            </a:xfrm>
            <a:custGeom>
              <a:avLst/>
              <a:gdLst/>
              <a:ahLst/>
              <a:cxnLst/>
              <a:rect l="l" t="t" r="r" b="b"/>
              <a:pathLst>
                <a:path w="1620" h="672" extrusionOk="0">
                  <a:moveTo>
                    <a:pt x="1286" y="0"/>
                  </a:moveTo>
                  <a:cubicBezTo>
                    <a:pt x="1165" y="74"/>
                    <a:pt x="1033" y="91"/>
                    <a:pt x="898" y="91"/>
                  </a:cubicBezTo>
                  <a:cubicBezTo>
                    <a:pt x="792" y="91"/>
                    <a:pt x="685" y="81"/>
                    <a:pt x="578" y="81"/>
                  </a:cubicBezTo>
                  <a:cubicBezTo>
                    <a:pt x="471" y="81"/>
                    <a:pt x="364" y="91"/>
                    <a:pt x="262" y="131"/>
                  </a:cubicBezTo>
                  <a:lnTo>
                    <a:pt x="262" y="119"/>
                  </a:lnTo>
                  <a:cubicBezTo>
                    <a:pt x="191" y="238"/>
                    <a:pt x="0" y="369"/>
                    <a:pt x="131" y="524"/>
                  </a:cubicBezTo>
                  <a:cubicBezTo>
                    <a:pt x="221" y="636"/>
                    <a:pt x="334" y="672"/>
                    <a:pt x="456" y="672"/>
                  </a:cubicBezTo>
                  <a:cubicBezTo>
                    <a:pt x="592" y="672"/>
                    <a:pt x="737" y="627"/>
                    <a:pt x="869" y="595"/>
                  </a:cubicBezTo>
                  <a:cubicBezTo>
                    <a:pt x="956" y="532"/>
                    <a:pt x="1049" y="504"/>
                    <a:pt x="1143" y="504"/>
                  </a:cubicBezTo>
                  <a:cubicBezTo>
                    <a:pt x="1242" y="504"/>
                    <a:pt x="1343" y="535"/>
                    <a:pt x="1441" y="583"/>
                  </a:cubicBezTo>
                  <a:cubicBezTo>
                    <a:pt x="1458" y="588"/>
                    <a:pt x="1474" y="591"/>
                    <a:pt x="1490" y="591"/>
                  </a:cubicBezTo>
                  <a:cubicBezTo>
                    <a:pt x="1516" y="591"/>
                    <a:pt x="1542" y="582"/>
                    <a:pt x="1572" y="560"/>
                  </a:cubicBezTo>
                  <a:cubicBezTo>
                    <a:pt x="1620" y="357"/>
                    <a:pt x="1524" y="191"/>
                    <a:pt x="1441" y="24"/>
                  </a:cubicBezTo>
                  <a:cubicBezTo>
                    <a:pt x="1393" y="24"/>
                    <a:pt x="1346" y="12"/>
                    <a:pt x="1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32"/>
            <p:cNvSpPr/>
            <p:nvPr/>
          </p:nvSpPr>
          <p:spPr>
            <a:xfrm>
              <a:off x="5807250" y="1704825"/>
              <a:ext cx="56000" cy="13550"/>
            </a:xfrm>
            <a:custGeom>
              <a:avLst/>
              <a:gdLst/>
              <a:ahLst/>
              <a:cxnLst/>
              <a:rect l="l" t="t" r="r" b="b"/>
              <a:pathLst>
                <a:path w="2240" h="542" extrusionOk="0">
                  <a:moveTo>
                    <a:pt x="1829" y="1"/>
                  </a:moveTo>
                  <a:cubicBezTo>
                    <a:pt x="1771" y="1"/>
                    <a:pt x="1714" y="11"/>
                    <a:pt x="1656" y="35"/>
                  </a:cubicBezTo>
                  <a:cubicBezTo>
                    <a:pt x="1530" y="161"/>
                    <a:pt x="1388" y="204"/>
                    <a:pt x="1244" y="204"/>
                  </a:cubicBezTo>
                  <a:cubicBezTo>
                    <a:pt x="1116" y="204"/>
                    <a:pt x="988" y="170"/>
                    <a:pt x="870" y="131"/>
                  </a:cubicBezTo>
                  <a:cubicBezTo>
                    <a:pt x="770" y="97"/>
                    <a:pt x="675" y="85"/>
                    <a:pt x="584" y="85"/>
                  </a:cubicBezTo>
                  <a:cubicBezTo>
                    <a:pt x="383" y="85"/>
                    <a:pt x="197" y="145"/>
                    <a:pt x="1" y="178"/>
                  </a:cubicBezTo>
                  <a:cubicBezTo>
                    <a:pt x="139" y="302"/>
                    <a:pt x="299" y="319"/>
                    <a:pt x="462" y="319"/>
                  </a:cubicBezTo>
                  <a:cubicBezTo>
                    <a:pt x="525" y="319"/>
                    <a:pt x="589" y="316"/>
                    <a:pt x="651" y="316"/>
                  </a:cubicBezTo>
                  <a:cubicBezTo>
                    <a:pt x="693" y="316"/>
                    <a:pt x="734" y="317"/>
                    <a:pt x="775" y="321"/>
                  </a:cubicBezTo>
                  <a:cubicBezTo>
                    <a:pt x="805" y="325"/>
                    <a:pt x="836" y="326"/>
                    <a:pt x="867" y="326"/>
                  </a:cubicBezTo>
                  <a:cubicBezTo>
                    <a:pt x="986" y="326"/>
                    <a:pt x="1108" y="305"/>
                    <a:pt x="1229" y="305"/>
                  </a:cubicBezTo>
                  <a:cubicBezTo>
                    <a:pt x="1374" y="305"/>
                    <a:pt x="1516" y="336"/>
                    <a:pt x="1644" y="476"/>
                  </a:cubicBezTo>
                  <a:cubicBezTo>
                    <a:pt x="1712" y="527"/>
                    <a:pt x="1785" y="541"/>
                    <a:pt x="1865" y="541"/>
                  </a:cubicBezTo>
                  <a:cubicBezTo>
                    <a:pt x="1897" y="541"/>
                    <a:pt x="1931" y="539"/>
                    <a:pt x="1965" y="535"/>
                  </a:cubicBezTo>
                  <a:cubicBezTo>
                    <a:pt x="2132" y="393"/>
                    <a:pt x="2239" y="262"/>
                    <a:pt x="2085" y="59"/>
                  </a:cubicBezTo>
                  <a:cubicBezTo>
                    <a:pt x="1999" y="24"/>
                    <a:pt x="1914" y="1"/>
                    <a:pt x="18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32"/>
            <p:cNvSpPr/>
            <p:nvPr/>
          </p:nvSpPr>
          <p:spPr>
            <a:xfrm>
              <a:off x="5914725" y="1618125"/>
              <a:ext cx="30675" cy="22700"/>
            </a:xfrm>
            <a:custGeom>
              <a:avLst/>
              <a:gdLst/>
              <a:ahLst/>
              <a:cxnLst/>
              <a:rect l="l" t="t" r="r" b="b"/>
              <a:pathLst>
                <a:path w="1227" h="908" extrusionOk="0">
                  <a:moveTo>
                    <a:pt x="308" y="0"/>
                  </a:moveTo>
                  <a:cubicBezTo>
                    <a:pt x="226" y="0"/>
                    <a:pt x="153" y="37"/>
                    <a:pt x="107" y="170"/>
                  </a:cubicBezTo>
                  <a:cubicBezTo>
                    <a:pt x="0" y="455"/>
                    <a:pt x="95" y="682"/>
                    <a:pt x="405" y="765"/>
                  </a:cubicBezTo>
                  <a:cubicBezTo>
                    <a:pt x="512" y="789"/>
                    <a:pt x="584" y="824"/>
                    <a:pt x="643" y="908"/>
                  </a:cubicBezTo>
                  <a:lnTo>
                    <a:pt x="798" y="896"/>
                  </a:lnTo>
                  <a:cubicBezTo>
                    <a:pt x="1226" y="670"/>
                    <a:pt x="822" y="443"/>
                    <a:pt x="762" y="205"/>
                  </a:cubicBezTo>
                  <a:cubicBezTo>
                    <a:pt x="738" y="146"/>
                    <a:pt x="691" y="98"/>
                    <a:pt x="643" y="51"/>
                  </a:cubicBezTo>
                  <a:cubicBezTo>
                    <a:pt x="633" y="52"/>
                    <a:pt x="623" y="52"/>
                    <a:pt x="613" y="52"/>
                  </a:cubicBezTo>
                  <a:cubicBezTo>
                    <a:pt x="517" y="52"/>
                    <a:pt x="406" y="0"/>
                    <a:pt x="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32"/>
            <p:cNvSpPr/>
            <p:nvPr/>
          </p:nvSpPr>
          <p:spPr>
            <a:xfrm>
              <a:off x="5864400" y="1613825"/>
              <a:ext cx="24750" cy="24325"/>
            </a:xfrm>
            <a:custGeom>
              <a:avLst/>
              <a:gdLst/>
              <a:ahLst/>
              <a:cxnLst/>
              <a:rect l="l" t="t" r="r" b="b"/>
              <a:pathLst>
                <a:path w="990" h="973" extrusionOk="0">
                  <a:moveTo>
                    <a:pt x="565" y="0"/>
                  </a:moveTo>
                  <a:cubicBezTo>
                    <a:pt x="533" y="0"/>
                    <a:pt x="503" y="27"/>
                    <a:pt x="477" y="80"/>
                  </a:cubicBezTo>
                  <a:cubicBezTo>
                    <a:pt x="441" y="151"/>
                    <a:pt x="382" y="211"/>
                    <a:pt x="322" y="270"/>
                  </a:cubicBezTo>
                  <a:lnTo>
                    <a:pt x="227" y="401"/>
                  </a:lnTo>
                  <a:cubicBezTo>
                    <a:pt x="168" y="473"/>
                    <a:pt x="132" y="544"/>
                    <a:pt x="72" y="604"/>
                  </a:cubicBezTo>
                  <a:cubicBezTo>
                    <a:pt x="37" y="639"/>
                    <a:pt x="1" y="687"/>
                    <a:pt x="1" y="746"/>
                  </a:cubicBezTo>
                  <a:cubicBezTo>
                    <a:pt x="37" y="758"/>
                    <a:pt x="49" y="794"/>
                    <a:pt x="72" y="806"/>
                  </a:cubicBezTo>
                  <a:cubicBezTo>
                    <a:pt x="191" y="806"/>
                    <a:pt x="299" y="818"/>
                    <a:pt x="370" y="937"/>
                  </a:cubicBezTo>
                  <a:cubicBezTo>
                    <a:pt x="406" y="937"/>
                    <a:pt x="453" y="961"/>
                    <a:pt x="477" y="973"/>
                  </a:cubicBezTo>
                  <a:cubicBezTo>
                    <a:pt x="632" y="937"/>
                    <a:pt x="811" y="925"/>
                    <a:pt x="918" y="794"/>
                  </a:cubicBezTo>
                  <a:cubicBezTo>
                    <a:pt x="989" y="496"/>
                    <a:pt x="739" y="318"/>
                    <a:pt x="644" y="56"/>
                  </a:cubicBezTo>
                  <a:cubicBezTo>
                    <a:pt x="617" y="18"/>
                    <a:pt x="590" y="0"/>
                    <a:pt x="5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32"/>
            <p:cNvSpPr/>
            <p:nvPr/>
          </p:nvSpPr>
          <p:spPr>
            <a:xfrm>
              <a:off x="5604250" y="1609550"/>
              <a:ext cx="40225" cy="17000"/>
            </a:xfrm>
            <a:custGeom>
              <a:avLst/>
              <a:gdLst/>
              <a:ahLst/>
              <a:cxnLst/>
              <a:rect l="l" t="t" r="r" b="b"/>
              <a:pathLst>
                <a:path w="1609" h="680" extrusionOk="0">
                  <a:moveTo>
                    <a:pt x="977" y="72"/>
                  </a:moveTo>
                  <a:cubicBezTo>
                    <a:pt x="656" y="155"/>
                    <a:pt x="239" y="1"/>
                    <a:pt x="1" y="370"/>
                  </a:cubicBezTo>
                  <a:cubicBezTo>
                    <a:pt x="60" y="370"/>
                    <a:pt x="120" y="373"/>
                    <a:pt x="177" y="373"/>
                  </a:cubicBezTo>
                  <a:cubicBezTo>
                    <a:pt x="233" y="373"/>
                    <a:pt x="287" y="370"/>
                    <a:pt x="334" y="358"/>
                  </a:cubicBezTo>
                  <a:cubicBezTo>
                    <a:pt x="390" y="340"/>
                    <a:pt x="438" y="332"/>
                    <a:pt x="478" y="332"/>
                  </a:cubicBezTo>
                  <a:cubicBezTo>
                    <a:pt x="653" y="332"/>
                    <a:pt x="698" y="486"/>
                    <a:pt x="727" y="679"/>
                  </a:cubicBezTo>
                  <a:cubicBezTo>
                    <a:pt x="787" y="672"/>
                    <a:pt x="847" y="670"/>
                    <a:pt x="907" y="670"/>
                  </a:cubicBezTo>
                  <a:cubicBezTo>
                    <a:pt x="975" y="670"/>
                    <a:pt x="1044" y="673"/>
                    <a:pt x="1113" y="673"/>
                  </a:cubicBezTo>
                  <a:cubicBezTo>
                    <a:pt x="1284" y="673"/>
                    <a:pt x="1452" y="657"/>
                    <a:pt x="1608" y="548"/>
                  </a:cubicBezTo>
                  <a:cubicBezTo>
                    <a:pt x="1519" y="548"/>
                    <a:pt x="1430" y="528"/>
                    <a:pt x="1345" y="528"/>
                  </a:cubicBezTo>
                  <a:cubicBezTo>
                    <a:pt x="1317" y="528"/>
                    <a:pt x="1290" y="530"/>
                    <a:pt x="1263" y="536"/>
                  </a:cubicBezTo>
                  <a:cubicBezTo>
                    <a:pt x="1244" y="538"/>
                    <a:pt x="1225" y="538"/>
                    <a:pt x="1208" y="538"/>
                  </a:cubicBezTo>
                  <a:cubicBezTo>
                    <a:pt x="851" y="538"/>
                    <a:pt x="898" y="311"/>
                    <a:pt x="977" y="7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32"/>
            <p:cNvSpPr/>
            <p:nvPr/>
          </p:nvSpPr>
          <p:spPr>
            <a:xfrm>
              <a:off x="5930800" y="1622575"/>
              <a:ext cx="32450" cy="18250"/>
            </a:xfrm>
            <a:custGeom>
              <a:avLst/>
              <a:gdLst/>
              <a:ahLst/>
              <a:cxnLst/>
              <a:rect l="l" t="t" r="r" b="b"/>
              <a:pathLst>
                <a:path w="1298" h="730" extrusionOk="0">
                  <a:moveTo>
                    <a:pt x="183" y="1"/>
                  </a:moveTo>
                  <a:cubicBezTo>
                    <a:pt x="126" y="1"/>
                    <a:pt x="66" y="9"/>
                    <a:pt x="0" y="27"/>
                  </a:cubicBezTo>
                  <a:cubicBezTo>
                    <a:pt x="12" y="134"/>
                    <a:pt x="12" y="337"/>
                    <a:pt x="48" y="337"/>
                  </a:cubicBezTo>
                  <a:cubicBezTo>
                    <a:pt x="393" y="396"/>
                    <a:pt x="179" y="575"/>
                    <a:pt x="131" y="730"/>
                  </a:cubicBezTo>
                  <a:lnTo>
                    <a:pt x="1298" y="730"/>
                  </a:lnTo>
                  <a:cubicBezTo>
                    <a:pt x="1238" y="682"/>
                    <a:pt x="1191" y="635"/>
                    <a:pt x="1143" y="587"/>
                  </a:cubicBezTo>
                  <a:cubicBezTo>
                    <a:pt x="797" y="451"/>
                    <a:pt x="599" y="1"/>
                    <a:pt x="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32"/>
            <p:cNvSpPr/>
            <p:nvPr/>
          </p:nvSpPr>
          <p:spPr>
            <a:xfrm>
              <a:off x="5855775" y="1704975"/>
              <a:ext cx="24425" cy="15575"/>
            </a:xfrm>
            <a:custGeom>
              <a:avLst/>
              <a:gdLst/>
              <a:ahLst/>
              <a:cxnLst/>
              <a:rect l="l" t="t" r="r" b="b"/>
              <a:pathLst>
                <a:path w="977" h="623" extrusionOk="0">
                  <a:moveTo>
                    <a:pt x="525" y="1"/>
                  </a:moveTo>
                  <a:cubicBezTo>
                    <a:pt x="394" y="1"/>
                    <a:pt x="263" y="10"/>
                    <a:pt x="132" y="29"/>
                  </a:cubicBezTo>
                  <a:cubicBezTo>
                    <a:pt x="84" y="184"/>
                    <a:pt x="36" y="315"/>
                    <a:pt x="1" y="470"/>
                  </a:cubicBezTo>
                  <a:cubicBezTo>
                    <a:pt x="118" y="580"/>
                    <a:pt x="251" y="623"/>
                    <a:pt x="396" y="623"/>
                  </a:cubicBezTo>
                  <a:cubicBezTo>
                    <a:pt x="501" y="623"/>
                    <a:pt x="612" y="600"/>
                    <a:pt x="727" y="565"/>
                  </a:cubicBezTo>
                  <a:cubicBezTo>
                    <a:pt x="977" y="434"/>
                    <a:pt x="929" y="232"/>
                    <a:pt x="846" y="17"/>
                  </a:cubicBezTo>
                  <a:cubicBezTo>
                    <a:pt x="739" y="7"/>
                    <a:pt x="632"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32"/>
            <p:cNvSpPr/>
            <p:nvPr/>
          </p:nvSpPr>
          <p:spPr>
            <a:xfrm>
              <a:off x="5689675" y="1622400"/>
              <a:ext cx="44375" cy="8825"/>
            </a:xfrm>
            <a:custGeom>
              <a:avLst/>
              <a:gdLst/>
              <a:ahLst/>
              <a:cxnLst/>
              <a:rect l="l" t="t" r="r" b="b"/>
              <a:pathLst>
                <a:path w="1775" h="353" extrusionOk="0">
                  <a:moveTo>
                    <a:pt x="1211" y="1"/>
                  </a:moveTo>
                  <a:cubicBezTo>
                    <a:pt x="1052" y="1"/>
                    <a:pt x="901" y="37"/>
                    <a:pt x="763" y="153"/>
                  </a:cubicBezTo>
                  <a:cubicBezTo>
                    <a:pt x="513" y="165"/>
                    <a:pt x="251" y="165"/>
                    <a:pt x="1" y="177"/>
                  </a:cubicBezTo>
                  <a:cubicBezTo>
                    <a:pt x="492" y="277"/>
                    <a:pt x="966" y="352"/>
                    <a:pt x="1451" y="352"/>
                  </a:cubicBezTo>
                  <a:cubicBezTo>
                    <a:pt x="1543" y="352"/>
                    <a:pt x="1635" y="350"/>
                    <a:pt x="1727" y="344"/>
                  </a:cubicBezTo>
                  <a:cubicBezTo>
                    <a:pt x="1739" y="320"/>
                    <a:pt x="1763" y="272"/>
                    <a:pt x="1775" y="237"/>
                  </a:cubicBezTo>
                  <a:cubicBezTo>
                    <a:pt x="1727" y="118"/>
                    <a:pt x="1632" y="58"/>
                    <a:pt x="1525" y="34"/>
                  </a:cubicBezTo>
                  <a:cubicBezTo>
                    <a:pt x="1418" y="16"/>
                    <a:pt x="1313" y="1"/>
                    <a:pt x="1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32"/>
            <p:cNvSpPr/>
            <p:nvPr/>
          </p:nvSpPr>
          <p:spPr>
            <a:xfrm>
              <a:off x="5732850" y="1622050"/>
              <a:ext cx="38125" cy="12150"/>
            </a:xfrm>
            <a:custGeom>
              <a:avLst/>
              <a:gdLst/>
              <a:ahLst/>
              <a:cxnLst/>
              <a:rect l="l" t="t" r="r" b="b"/>
              <a:pathLst>
                <a:path w="1525" h="486" extrusionOk="0">
                  <a:moveTo>
                    <a:pt x="393" y="1"/>
                  </a:moveTo>
                  <a:cubicBezTo>
                    <a:pt x="191" y="1"/>
                    <a:pt x="108" y="132"/>
                    <a:pt x="48" y="286"/>
                  </a:cubicBezTo>
                  <a:cubicBezTo>
                    <a:pt x="36" y="310"/>
                    <a:pt x="12" y="334"/>
                    <a:pt x="0" y="358"/>
                  </a:cubicBezTo>
                  <a:cubicBezTo>
                    <a:pt x="289" y="459"/>
                    <a:pt x="582" y="486"/>
                    <a:pt x="880" y="486"/>
                  </a:cubicBezTo>
                  <a:cubicBezTo>
                    <a:pt x="1073" y="486"/>
                    <a:pt x="1268" y="474"/>
                    <a:pt x="1465" y="465"/>
                  </a:cubicBezTo>
                  <a:cubicBezTo>
                    <a:pt x="1501" y="406"/>
                    <a:pt x="1524" y="346"/>
                    <a:pt x="1465" y="298"/>
                  </a:cubicBezTo>
                  <a:cubicBezTo>
                    <a:pt x="1441" y="286"/>
                    <a:pt x="1417" y="251"/>
                    <a:pt x="1382" y="239"/>
                  </a:cubicBezTo>
                  <a:cubicBezTo>
                    <a:pt x="1298" y="215"/>
                    <a:pt x="1203" y="179"/>
                    <a:pt x="1096" y="179"/>
                  </a:cubicBezTo>
                  <a:cubicBezTo>
                    <a:pt x="1081" y="180"/>
                    <a:pt x="1067" y="180"/>
                    <a:pt x="1053" y="180"/>
                  </a:cubicBezTo>
                  <a:cubicBezTo>
                    <a:pt x="819" y="180"/>
                    <a:pt x="595" y="91"/>
                    <a:pt x="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32"/>
            <p:cNvSpPr/>
            <p:nvPr/>
          </p:nvSpPr>
          <p:spPr>
            <a:xfrm>
              <a:off x="5874525" y="1704125"/>
              <a:ext cx="20275" cy="13575"/>
            </a:xfrm>
            <a:custGeom>
              <a:avLst/>
              <a:gdLst/>
              <a:ahLst/>
              <a:cxnLst/>
              <a:rect l="l" t="t" r="r" b="b"/>
              <a:pathLst>
                <a:path w="811" h="543" extrusionOk="0">
                  <a:moveTo>
                    <a:pt x="419" y="0"/>
                  </a:moveTo>
                  <a:cubicBezTo>
                    <a:pt x="311" y="0"/>
                    <a:pt x="204" y="14"/>
                    <a:pt x="96" y="51"/>
                  </a:cubicBezTo>
                  <a:cubicBezTo>
                    <a:pt x="1" y="206"/>
                    <a:pt x="25" y="337"/>
                    <a:pt x="96" y="480"/>
                  </a:cubicBezTo>
                  <a:cubicBezTo>
                    <a:pt x="150" y="522"/>
                    <a:pt x="197" y="543"/>
                    <a:pt x="243" y="543"/>
                  </a:cubicBezTo>
                  <a:cubicBezTo>
                    <a:pt x="289" y="543"/>
                    <a:pt x="334" y="522"/>
                    <a:pt x="382" y="480"/>
                  </a:cubicBezTo>
                  <a:cubicBezTo>
                    <a:pt x="453" y="266"/>
                    <a:pt x="715" y="230"/>
                    <a:pt x="810" y="40"/>
                  </a:cubicBezTo>
                  <a:cubicBezTo>
                    <a:pt x="680" y="20"/>
                    <a:pt x="550"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32"/>
            <p:cNvSpPr/>
            <p:nvPr/>
          </p:nvSpPr>
          <p:spPr>
            <a:xfrm>
              <a:off x="5532825" y="1648525"/>
              <a:ext cx="32775" cy="11050"/>
            </a:xfrm>
            <a:custGeom>
              <a:avLst/>
              <a:gdLst/>
              <a:ahLst/>
              <a:cxnLst/>
              <a:rect l="l" t="t" r="r" b="b"/>
              <a:pathLst>
                <a:path w="1311" h="442" extrusionOk="0">
                  <a:moveTo>
                    <a:pt x="1222" y="0"/>
                  </a:moveTo>
                  <a:cubicBezTo>
                    <a:pt x="757" y="0"/>
                    <a:pt x="336" y="95"/>
                    <a:pt x="0" y="442"/>
                  </a:cubicBezTo>
                  <a:cubicBezTo>
                    <a:pt x="453" y="359"/>
                    <a:pt x="870" y="180"/>
                    <a:pt x="1310" y="1"/>
                  </a:cubicBezTo>
                  <a:cubicBezTo>
                    <a:pt x="1281" y="1"/>
                    <a:pt x="1251" y="0"/>
                    <a:pt x="1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32"/>
            <p:cNvSpPr/>
            <p:nvPr/>
          </p:nvSpPr>
          <p:spPr>
            <a:xfrm>
              <a:off x="5449475" y="1679975"/>
              <a:ext cx="12225" cy="7425"/>
            </a:xfrm>
            <a:custGeom>
              <a:avLst/>
              <a:gdLst/>
              <a:ahLst/>
              <a:cxnLst/>
              <a:rect l="l" t="t" r="r" b="b"/>
              <a:pathLst>
                <a:path w="489" h="297" extrusionOk="0">
                  <a:moveTo>
                    <a:pt x="153" y="1"/>
                  </a:moveTo>
                  <a:cubicBezTo>
                    <a:pt x="96" y="1"/>
                    <a:pt x="44" y="14"/>
                    <a:pt x="13" y="77"/>
                  </a:cubicBezTo>
                  <a:cubicBezTo>
                    <a:pt x="1" y="124"/>
                    <a:pt x="96" y="220"/>
                    <a:pt x="155" y="291"/>
                  </a:cubicBezTo>
                  <a:cubicBezTo>
                    <a:pt x="189" y="294"/>
                    <a:pt x="220" y="296"/>
                    <a:pt x="251" y="296"/>
                  </a:cubicBezTo>
                  <a:cubicBezTo>
                    <a:pt x="351" y="296"/>
                    <a:pt x="434" y="273"/>
                    <a:pt x="489" y="172"/>
                  </a:cubicBezTo>
                  <a:cubicBezTo>
                    <a:pt x="429" y="113"/>
                    <a:pt x="370" y="65"/>
                    <a:pt x="310" y="5"/>
                  </a:cubicBezTo>
                  <a:cubicBezTo>
                    <a:pt x="299" y="7"/>
                    <a:pt x="288" y="7"/>
                    <a:pt x="277" y="7"/>
                  </a:cubicBezTo>
                  <a:cubicBezTo>
                    <a:pt x="236" y="7"/>
                    <a:pt x="193"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32"/>
            <p:cNvSpPr/>
            <p:nvPr/>
          </p:nvSpPr>
          <p:spPr>
            <a:xfrm>
              <a:off x="5876925" y="1633375"/>
              <a:ext cx="10725" cy="6650"/>
            </a:xfrm>
            <a:custGeom>
              <a:avLst/>
              <a:gdLst/>
              <a:ahLst/>
              <a:cxnLst/>
              <a:rect l="l" t="t" r="r" b="b"/>
              <a:pathLst>
                <a:path w="429" h="266" extrusionOk="0">
                  <a:moveTo>
                    <a:pt x="429" y="0"/>
                  </a:moveTo>
                  <a:cubicBezTo>
                    <a:pt x="262" y="24"/>
                    <a:pt x="83" y="0"/>
                    <a:pt x="0" y="179"/>
                  </a:cubicBezTo>
                  <a:cubicBezTo>
                    <a:pt x="51" y="243"/>
                    <a:pt x="103" y="266"/>
                    <a:pt x="154" y="266"/>
                  </a:cubicBezTo>
                  <a:cubicBezTo>
                    <a:pt x="245" y="266"/>
                    <a:pt x="337" y="193"/>
                    <a:pt x="429" y="155"/>
                  </a:cubicBezTo>
                  <a:lnTo>
                    <a:pt x="4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32"/>
            <p:cNvSpPr/>
            <p:nvPr/>
          </p:nvSpPr>
          <p:spPr>
            <a:xfrm>
              <a:off x="5593850" y="1633675"/>
              <a:ext cx="14000" cy="4175"/>
            </a:xfrm>
            <a:custGeom>
              <a:avLst/>
              <a:gdLst/>
              <a:ahLst/>
              <a:cxnLst/>
              <a:rect l="l" t="t" r="r" b="b"/>
              <a:pathLst>
                <a:path w="560" h="167" extrusionOk="0">
                  <a:moveTo>
                    <a:pt x="0" y="0"/>
                  </a:moveTo>
                  <a:lnTo>
                    <a:pt x="0" y="167"/>
                  </a:lnTo>
                  <a:cubicBezTo>
                    <a:pt x="191" y="131"/>
                    <a:pt x="393" y="167"/>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32"/>
            <p:cNvSpPr/>
            <p:nvPr/>
          </p:nvSpPr>
          <p:spPr>
            <a:xfrm>
              <a:off x="5453050" y="1698975"/>
              <a:ext cx="11925" cy="4400"/>
            </a:xfrm>
            <a:custGeom>
              <a:avLst/>
              <a:gdLst/>
              <a:ahLst/>
              <a:cxnLst/>
              <a:rect l="l" t="t" r="r" b="b"/>
              <a:pathLst>
                <a:path w="477" h="176" extrusionOk="0">
                  <a:moveTo>
                    <a:pt x="261" y="1"/>
                  </a:moveTo>
                  <a:cubicBezTo>
                    <a:pt x="176" y="1"/>
                    <a:pt x="92" y="39"/>
                    <a:pt x="1" y="91"/>
                  </a:cubicBezTo>
                  <a:cubicBezTo>
                    <a:pt x="86" y="146"/>
                    <a:pt x="165" y="176"/>
                    <a:pt x="245" y="176"/>
                  </a:cubicBezTo>
                  <a:cubicBezTo>
                    <a:pt x="320" y="176"/>
                    <a:pt x="396" y="149"/>
                    <a:pt x="477" y="91"/>
                  </a:cubicBezTo>
                  <a:cubicBezTo>
                    <a:pt x="402" y="26"/>
                    <a:pt x="331" y="1"/>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32"/>
            <p:cNvSpPr/>
            <p:nvPr/>
          </p:nvSpPr>
          <p:spPr>
            <a:xfrm>
              <a:off x="5643850" y="1618975"/>
              <a:ext cx="14300" cy="4875"/>
            </a:xfrm>
            <a:custGeom>
              <a:avLst/>
              <a:gdLst/>
              <a:ahLst/>
              <a:cxnLst/>
              <a:rect l="l" t="t" r="r" b="b"/>
              <a:pathLst>
                <a:path w="572" h="195" extrusionOk="0">
                  <a:moveTo>
                    <a:pt x="278" y="0"/>
                  </a:moveTo>
                  <a:cubicBezTo>
                    <a:pt x="182" y="0"/>
                    <a:pt x="89" y="54"/>
                    <a:pt x="0" y="171"/>
                  </a:cubicBezTo>
                  <a:cubicBezTo>
                    <a:pt x="127" y="171"/>
                    <a:pt x="249" y="195"/>
                    <a:pt x="366" y="195"/>
                  </a:cubicBezTo>
                  <a:cubicBezTo>
                    <a:pt x="436" y="195"/>
                    <a:pt x="505" y="186"/>
                    <a:pt x="572" y="159"/>
                  </a:cubicBezTo>
                  <a:cubicBezTo>
                    <a:pt x="475" y="57"/>
                    <a:pt x="376" y="0"/>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32"/>
            <p:cNvSpPr/>
            <p:nvPr/>
          </p:nvSpPr>
          <p:spPr>
            <a:xfrm>
              <a:off x="5564975" y="1644650"/>
              <a:ext cx="11025" cy="4225"/>
            </a:xfrm>
            <a:custGeom>
              <a:avLst/>
              <a:gdLst/>
              <a:ahLst/>
              <a:cxnLst/>
              <a:rect l="l" t="t" r="r" b="b"/>
              <a:pathLst>
                <a:path w="441" h="169" extrusionOk="0">
                  <a:moveTo>
                    <a:pt x="340" y="1"/>
                  </a:moveTo>
                  <a:cubicBezTo>
                    <a:pt x="206" y="1"/>
                    <a:pt x="76" y="16"/>
                    <a:pt x="0" y="168"/>
                  </a:cubicBezTo>
                  <a:cubicBezTo>
                    <a:pt x="155" y="121"/>
                    <a:pt x="322" y="121"/>
                    <a:pt x="441" y="2"/>
                  </a:cubicBezTo>
                  <a:cubicBezTo>
                    <a:pt x="407" y="2"/>
                    <a:pt x="374" y="1"/>
                    <a:pt x="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32"/>
            <p:cNvSpPr/>
            <p:nvPr/>
          </p:nvSpPr>
          <p:spPr>
            <a:xfrm>
              <a:off x="5507525" y="1665775"/>
              <a:ext cx="11025" cy="3925"/>
            </a:xfrm>
            <a:custGeom>
              <a:avLst/>
              <a:gdLst/>
              <a:ahLst/>
              <a:cxnLst/>
              <a:rect l="l" t="t" r="r" b="b"/>
              <a:pathLst>
                <a:path w="441" h="157" extrusionOk="0">
                  <a:moveTo>
                    <a:pt x="284" y="0"/>
                  </a:moveTo>
                  <a:cubicBezTo>
                    <a:pt x="170" y="0"/>
                    <a:pt x="66" y="30"/>
                    <a:pt x="0" y="145"/>
                  </a:cubicBezTo>
                  <a:cubicBezTo>
                    <a:pt x="51" y="152"/>
                    <a:pt x="98" y="156"/>
                    <a:pt x="143" y="156"/>
                  </a:cubicBezTo>
                  <a:cubicBezTo>
                    <a:pt x="258" y="156"/>
                    <a:pt x="355" y="125"/>
                    <a:pt x="441" y="14"/>
                  </a:cubicBezTo>
                  <a:cubicBezTo>
                    <a:pt x="389" y="6"/>
                    <a:pt x="335" y="0"/>
                    <a:pt x="2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32"/>
            <p:cNvSpPr/>
            <p:nvPr/>
          </p:nvSpPr>
          <p:spPr>
            <a:xfrm>
              <a:off x="5575975" y="1641325"/>
              <a:ext cx="7775" cy="3375"/>
            </a:xfrm>
            <a:custGeom>
              <a:avLst/>
              <a:gdLst/>
              <a:ahLst/>
              <a:cxnLst/>
              <a:rect l="l" t="t" r="r" b="b"/>
              <a:pathLst>
                <a:path w="311" h="135" extrusionOk="0">
                  <a:moveTo>
                    <a:pt x="245" y="0"/>
                  </a:moveTo>
                  <a:cubicBezTo>
                    <a:pt x="149" y="0"/>
                    <a:pt x="59" y="28"/>
                    <a:pt x="1" y="135"/>
                  </a:cubicBezTo>
                  <a:cubicBezTo>
                    <a:pt x="120" y="135"/>
                    <a:pt x="215" y="75"/>
                    <a:pt x="310" y="4"/>
                  </a:cubicBezTo>
                  <a:cubicBezTo>
                    <a:pt x="289" y="1"/>
                    <a:pt x="267" y="0"/>
                    <a:pt x="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32"/>
            <p:cNvSpPr/>
            <p:nvPr/>
          </p:nvSpPr>
          <p:spPr>
            <a:xfrm>
              <a:off x="5607825" y="1630600"/>
              <a:ext cx="7775" cy="3100"/>
            </a:xfrm>
            <a:custGeom>
              <a:avLst/>
              <a:gdLst/>
              <a:ahLst/>
              <a:cxnLst/>
              <a:rect l="l" t="t" r="r" b="b"/>
              <a:pathLst>
                <a:path w="311" h="124" extrusionOk="0">
                  <a:moveTo>
                    <a:pt x="243" y="0"/>
                  </a:moveTo>
                  <a:cubicBezTo>
                    <a:pt x="148" y="0"/>
                    <a:pt x="59" y="26"/>
                    <a:pt x="1" y="123"/>
                  </a:cubicBezTo>
                  <a:cubicBezTo>
                    <a:pt x="120" y="123"/>
                    <a:pt x="239" y="111"/>
                    <a:pt x="310" y="4"/>
                  </a:cubicBezTo>
                  <a:cubicBezTo>
                    <a:pt x="288" y="2"/>
                    <a:pt x="266" y="0"/>
                    <a:pt x="2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32"/>
            <p:cNvSpPr/>
            <p:nvPr/>
          </p:nvSpPr>
          <p:spPr>
            <a:xfrm>
              <a:off x="5769450" y="1629200"/>
              <a:ext cx="6875" cy="4500"/>
            </a:xfrm>
            <a:custGeom>
              <a:avLst/>
              <a:gdLst/>
              <a:ahLst/>
              <a:cxnLst/>
              <a:rect l="l" t="t" r="r" b="b"/>
              <a:pathLst>
                <a:path w="275" h="180" extrusionOk="0">
                  <a:moveTo>
                    <a:pt x="84" y="0"/>
                  </a:moveTo>
                  <a:cubicBezTo>
                    <a:pt x="60" y="0"/>
                    <a:pt x="25" y="12"/>
                    <a:pt x="1" y="48"/>
                  </a:cubicBezTo>
                  <a:lnTo>
                    <a:pt x="1" y="179"/>
                  </a:lnTo>
                  <a:lnTo>
                    <a:pt x="275" y="179"/>
                  </a:lnTo>
                  <a:cubicBezTo>
                    <a:pt x="227" y="120"/>
                    <a:pt x="168" y="72"/>
                    <a:pt x="132" y="24"/>
                  </a:cubicBezTo>
                  <a:cubicBezTo>
                    <a:pt x="132" y="12"/>
                    <a:pt x="120" y="12"/>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32"/>
            <p:cNvSpPr/>
            <p:nvPr/>
          </p:nvSpPr>
          <p:spPr>
            <a:xfrm>
              <a:off x="5464950" y="1701375"/>
              <a:ext cx="6875" cy="3375"/>
            </a:xfrm>
            <a:custGeom>
              <a:avLst/>
              <a:gdLst/>
              <a:ahLst/>
              <a:cxnLst/>
              <a:rect l="l" t="t" r="r" b="b"/>
              <a:pathLst>
                <a:path w="275" h="135" extrusionOk="0">
                  <a:moveTo>
                    <a:pt x="124" y="1"/>
                  </a:moveTo>
                  <a:cubicBezTo>
                    <a:pt x="78" y="1"/>
                    <a:pt x="36" y="7"/>
                    <a:pt x="1" y="19"/>
                  </a:cubicBezTo>
                  <a:cubicBezTo>
                    <a:pt x="48" y="96"/>
                    <a:pt x="93" y="135"/>
                    <a:pt x="138" y="135"/>
                  </a:cubicBezTo>
                  <a:cubicBezTo>
                    <a:pt x="182" y="135"/>
                    <a:pt x="227" y="96"/>
                    <a:pt x="275" y="19"/>
                  </a:cubicBezTo>
                  <a:cubicBezTo>
                    <a:pt x="221" y="7"/>
                    <a:pt x="170" y="1"/>
                    <a:pt x="1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32"/>
            <p:cNvSpPr/>
            <p:nvPr/>
          </p:nvSpPr>
          <p:spPr>
            <a:xfrm>
              <a:off x="5464650" y="1680700"/>
              <a:ext cx="8075" cy="3350"/>
            </a:xfrm>
            <a:custGeom>
              <a:avLst/>
              <a:gdLst/>
              <a:ahLst/>
              <a:cxnLst/>
              <a:rect l="l" t="t" r="r" b="b"/>
              <a:pathLst>
                <a:path w="323" h="134" extrusionOk="0">
                  <a:moveTo>
                    <a:pt x="218" y="0"/>
                  </a:moveTo>
                  <a:cubicBezTo>
                    <a:pt x="132" y="0"/>
                    <a:pt x="52" y="30"/>
                    <a:pt x="1" y="131"/>
                  </a:cubicBezTo>
                  <a:cubicBezTo>
                    <a:pt x="17" y="133"/>
                    <a:pt x="33" y="133"/>
                    <a:pt x="48" y="133"/>
                  </a:cubicBezTo>
                  <a:cubicBezTo>
                    <a:pt x="158" y="133"/>
                    <a:pt x="249" y="96"/>
                    <a:pt x="322" y="12"/>
                  </a:cubicBezTo>
                  <a:cubicBezTo>
                    <a:pt x="288" y="5"/>
                    <a:pt x="252" y="0"/>
                    <a:pt x="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32"/>
            <p:cNvSpPr/>
            <p:nvPr/>
          </p:nvSpPr>
          <p:spPr>
            <a:xfrm>
              <a:off x="5586700" y="1637825"/>
              <a:ext cx="5675" cy="2575"/>
            </a:xfrm>
            <a:custGeom>
              <a:avLst/>
              <a:gdLst/>
              <a:ahLst/>
              <a:cxnLst/>
              <a:rect l="l" t="t" r="r" b="b"/>
              <a:pathLst>
                <a:path w="227" h="103" extrusionOk="0">
                  <a:moveTo>
                    <a:pt x="227" y="1"/>
                  </a:moveTo>
                  <a:cubicBezTo>
                    <a:pt x="131" y="1"/>
                    <a:pt x="60" y="25"/>
                    <a:pt x="0" y="96"/>
                  </a:cubicBezTo>
                  <a:cubicBezTo>
                    <a:pt x="15" y="100"/>
                    <a:pt x="30" y="102"/>
                    <a:pt x="45" y="102"/>
                  </a:cubicBezTo>
                  <a:cubicBezTo>
                    <a:pt x="113" y="102"/>
                    <a:pt x="178" y="60"/>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32"/>
            <p:cNvSpPr/>
            <p:nvPr/>
          </p:nvSpPr>
          <p:spPr>
            <a:xfrm>
              <a:off x="5618550" y="1626525"/>
              <a:ext cx="3900" cy="2700"/>
            </a:xfrm>
            <a:custGeom>
              <a:avLst/>
              <a:gdLst/>
              <a:ahLst/>
              <a:cxnLst/>
              <a:rect l="l" t="t" r="r" b="b"/>
              <a:pathLst>
                <a:path w="156" h="108" extrusionOk="0">
                  <a:moveTo>
                    <a:pt x="155" y="0"/>
                  </a:moveTo>
                  <a:cubicBezTo>
                    <a:pt x="96" y="48"/>
                    <a:pt x="48" y="72"/>
                    <a:pt x="0" y="107"/>
                  </a:cubicBezTo>
                  <a:cubicBezTo>
                    <a:pt x="84" y="107"/>
                    <a:pt x="119" y="72"/>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32"/>
            <p:cNvSpPr/>
            <p:nvPr/>
          </p:nvSpPr>
          <p:spPr>
            <a:xfrm>
              <a:off x="5277725" y="3257975"/>
              <a:ext cx="160775" cy="226825"/>
            </a:xfrm>
            <a:custGeom>
              <a:avLst/>
              <a:gdLst/>
              <a:ahLst/>
              <a:cxnLst/>
              <a:rect l="l" t="t" r="r" b="b"/>
              <a:pathLst>
                <a:path w="6431" h="9073" extrusionOk="0">
                  <a:moveTo>
                    <a:pt x="6180" y="0"/>
                  </a:moveTo>
                  <a:cubicBezTo>
                    <a:pt x="5656" y="96"/>
                    <a:pt x="5680" y="750"/>
                    <a:pt x="5216" y="893"/>
                  </a:cubicBezTo>
                  <a:lnTo>
                    <a:pt x="5204" y="893"/>
                  </a:lnTo>
                  <a:cubicBezTo>
                    <a:pt x="5109" y="1000"/>
                    <a:pt x="5097" y="1155"/>
                    <a:pt x="5085" y="1286"/>
                  </a:cubicBezTo>
                  <a:cubicBezTo>
                    <a:pt x="5049" y="1536"/>
                    <a:pt x="4978" y="1643"/>
                    <a:pt x="4751" y="1727"/>
                  </a:cubicBezTo>
                  <a:cubicBezTo>
                    <a:pt x="4442" y="2167"/>
                    <a:pt x="4216" y="2644"/>
                    <a:pt x="3858" y="3025"/>
                  </a:cubicBezTo>
                  <a:cubicBezTo>
                    <a:pt x="3620" y="3275"/>
                    <a:pt x="3477" y="3572"/>
                    <a:pt x="3323" y="3894"/>
                  </a:cubicBezTo>
                  <a:cubicBezTo>
                    <a:pt x="3180" y="4203"/>
                    <a:pt x="3025" y="4525"/>
                    <a:pt x="2727" y="4739"/>
                  </a:cubicBezTo>
                  <a:cubicBezTo>
                    <a:pt x="2715" y="4822"/>
                    <a:pt x="2656" y="4858"/>
                    <a:pt x="2596" y="4906"/>
                  </a:cubicBezTo>
                  <a:cubicBezTo>
                    <a:pt x="2227" y="5275"/>
                    <a:pt x="2013" y="5763"/>
                    <a:pt x="1715" y="6180"/>
                  </a:cubicBezTo>
                  <a:cubicBezTo>
                    <a:pt x="1108" y="7013"/>
                    <a:pt x="501" y="7847"/>
                    <a:pt x="1" y="8775"/>
                  </a:cubicBezTo>
                  <a:cubicBezTo>
                    <a:pt x="91" y="8766"/>
                    <a:pt x="192" y="8739"/>
                    <a:pt x="276" y="8739"/>
                  </a:cubicBezTo>
                  <a:cubicBezTo>
                    <a:pt x="405" y="8739"/>
                    <a:pt x="496" y="8800"/>
                    <a:pt x="453" y="9073"/>
                  </a:cubicBezTo>
                  <a:cubicBezTo>
                    <a:pt x="537" y="8966"/>
                    <a:pt x="644" y="8870"/>
                    <a:pt x="739" y="8775"/>
                  </a:cubicBezTo>
                  <a:cubicBezTo>
                    <a:pt x="870" y="8668"/>
                    <a:pt x="739" y="8454"/>
                    <a:pt x="941" y="8370"/>
                  </a:cubicBezTo>
                  <a:lnTo>
                    <a:pt x="941" y="8347"/>
                  </a:lnTo>
                  <a:cubicBezTo>
                    <a:pt x="904" y="8098"/>
                    <a:pt x="890" y="8006"/>
                    <a:pt x="976" y="8006"/>
                  </a:cubicBezTo>
                  <a:cubicBezTo>
                    <a:pt x="1025" y="8006"/>
                    <a:pt x="1108" y="8037"/>
                    <a:pt x="1239" y="8085"/>
                  </a:cubicBezTo>
                  <a:cubicBezTo>
                    <a:pt x="1277" y="8097"/>
                    <a:pt x="1312" y="8110"/>
                    <a:pt x="1343" y="8110"/>
                  </a:cubicBezTo>
                  <a:cubicBezTo>
                    <a:pt x="1371" y="8110"/>
                    <a:pt x="1395" y="8100"/>
                    <a:pt x="1418" y="8073"/>
                  </a:cubicBezTo>
                  <a:cubicBezTo>
                    <a:pt x="1549" y="7835"/>
                    <a:pt x="1846" y="7692"/>
                    <a:pt x="1787" y="7358"/>
                  </a:cubicBezTo>
                  <a:cubicBezTo>
                    <a:pt x="1668" y="7275"/>
                    <a:pt x="1525" y="7251"/>
                    <a:pt x="1453" y="7120"/>
                  </a:cubicBezTo>
                  <a:cubicBezTo>
                    <a:pt x="1596" y="6894"/>
                    <a:pt x="1727" y="6680"/>
                    <a:pt x="1894" y="6477"/>
                  </a:cubicBezTo>
                  <a:cubicBezTo>
                    <a:pt x="1993" y="6352"/>
                    <a:pt x="2063" y="6286"/>
                    <a:pt x="2125" y="6286"/>
                  </a:cubicBezTo>
                  <a:cubicBezTo>
                    <a:pt x="2203" y="6286"/>
                    <a:pt x="2270" y="6393"/>
                    <a:pt x="2370" y="6620"/>
                  </a:cubicBezTo>
                  <a:cubicBezTo>
                    <a:pt x="2501" y="6549"/>
                    <a:pt x="2537" y="6406"/>
                    <a:pt x="2608" y="6287"/>
                  </a:cubicBezTo>
                  <a:cubicBezTo>
                    <a:pt x="2668" y="6176"/>
                    <a:pt x="2718" y="6135"/>
                    <a:pt x="2761" y="6135"/>
                  </a:cubicBezTo>
                  <a:cubicBezTo>
                    <a:pt x="2830" y="6135"/>
                    <a:pt x="2883" y="6235"/>
                    <a:pt x="2942" y="6323"/>
                  </a:cubicBezTo>
                  <a:cubicBezTo>
                    <a:pt x="3239" y="6073"/>
                    <a:pt x="3358" y="5692"/>
                    <a:pt x="3477" y="5346"/>
                  </a:cubicBezTo>
                  <a:cubicBezTo>
                    <a:pt x="3561" y="5084"/>
                    <a:pt x="3692" y="4882"/>
                    <a:pt x="3930" y="4751"/>
                  </a:cubicBezTo>
                  <a:cubicBezTo>
                    <a:pt x="4489" y="4501"/>
                    <a:pt x="4525" y="3894"/>
                    <a:pt x="4870" y="3489"/>
                  </a:cubicBezTo>
                  <a:cubicBezTo>
                    <a:pt x="4942" y="3310"/>
                    <a:pt x="4989" y="3132"/>
                    <a:pt x="5085" y="2953"/>
                  </a:cubicBezTo>
                  <a:cubicBezTo>
                    <a:pt x="5263" y="2667"/>
                    <a:pt x="5442" y="2382"/>
                    <a:pt x="5751" y="2215"/>
                  </a:cubicBezTo>
                  <a:cubicBezTo>
                    <a:pt x="6168" y="1858"/>
                    <a:pt x="6216" y="1405"/>
                    <a:pt x="6180" y="893"/>
                  </a:cubicBezTo>
                  <a:cubicBezTo>
                    <a:pt x="6156" y="691"/>
                    <a:pt x="6240" y="548"/>
                    <a:pt x="6406" y="453"/>
                  </a:cubicBezTo>
                  <a:cubicBezTo>
                    <a:pt x="6418" y="405"/>
                    <a:pt x="6430" y="334"/>
                    <a:pt x="6430" y="274"/>
                  </a:cubicBezTo>
                  <a:cubicBezTo>
                    <a:pt x="6406" y="131"/>
                    <a:pt x="6311" y="48"/>
                    <a:pt x="6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32"/>
            <p:cNvSpPr/>
            <p:nvPr/>
          </p:nvSpPr>
          <p:spPr>
            <a:xfrm>
              <a:off x="5431625" y="4018100"/>
              <a:ext cx="219700" cy="19750"/>
            </a:xfrm>
            <a:custGeom>
              <a:avLst/>
              <a:gdLst/>
              <a:ahLst/>
              <a:cxnLst/>
              <a:rect l="l" t="t" r="r" b="b"/>
              <a:pathLst>
                <a:path w="8788" h="790" extrusionOk="0">
                  <a:moveTo>
                    <a:pt x="8141" y="0"/>
                  </a:moveTo>
                  <a:cubicBezTo>
                    <a:pt x="7935" y="0"/>
                    <a:pt x="7721" y="46"/>
                    <a:pt x="7513" y="63"/>
                  </a:cubicBezTo>
                  <a:cubicBezTo>
                    <a:pt x="7398" y="125"/>
                    <a:pt x="7283" y="260"/>
                    <a:pt x="7159" y="260"/>
                  </a:cubicBezTo>
                  <a:cubicBezTo>
                    <a:pt x="7090" y="260"/>
                    <a:pt x="7018" y="218"/>
                    <a:pt x="6942" y="99"/>
                  </a:cubicBezTo>
                  <a:cubicBezTo>
                    <a:pt x="6852" y="66"/>
                    <a:pt x="6763" y="45"/>
                    <a:pt x="6674" y="45"/>
                  </a:cubicBezTo>
                  <a:cubicBezTo>
                    <a:pt x="6573" y="45"/>
                    <a:pt x="6471" y="72"/>
                    <a:pt x="6370" y="135"/>
                  </a:cubicBezTo>
                  <a:cubicBezTo>
                    <a:pt x="6266" y="182"/>
                    <a:pt x="6389" y="458"/>
                    <a:pt x="6249" y="458"/>
                  </a:cubicBezTo>
                  <a:cubicBezTo>
                    <a:pt x="6213" y="458"/>
                    <a:pt x="6161" y="440"/>
                    <a:pt x="6084" y="397"/>
                  </a:cubicBezTo>
                  <a:cubicBezTo>
                    <a:pt x="5989" y="337"/>
                    <a:pt x="5858" y="337"/>
                    <a:pt x="5739" y="313"/>
                  </a:cubicBezTo>
                  <a:cubicBezTo>
                    <a:pt x="5025" y="218"/>
                    <a:pt x="4263" y="349"/>
                    <a:pt x="3572" y="99"/>
                  </a:cubicBezTo>
                  <a:cubicBezTo>
                    <a:pt x="3517" y="94"/>
                    <a:pt x="3463" y="91"/>
                    <a:pt x="3409" y="91"/>
                  </a:cubicBezTo>
                  <a:cubicBezTo>
                    <a:pt x="3112" y="91"/>
                    <a:pt x="2829" y="164"/>
                    <a:pt x="2536" y="194"/>
                  </a:cubicBezTo>
                  <a:cubicBezTo>
                    <a:pt x="2441" y="224"/>
                    <a:pt x="2346" y="239"/>
                    <a:pt x="2249" y="239"/>
                  </a:cubicBezTo>
                  <a:cubicBezTo>
                    <a:pt x="2152" y="239"/>
                    <a:pt x="2054" y="224"/>
                    <a:pt x="1953" y="194"/>
                  </a:cubicBezTo>
                  <a:cubicBezTo>
                    <a:pt x="1762" y="159"/>
                    <a:pt x="1560" y="135"/>
                    <a:pt x="1346" y="135"/>
                  </a:cubicBezTo>
                  <a:lnTo>
                    <a:pt x="607" y="135"/>
                  </a:lnTo>
                  <a:cubicBezTo>
                    <a:pt x="536" y="135"/>
                    <a:pt x="453" y="135"/>
                    <a:pt x="381" y="159"/>
                  </a:cubicBezTo>
                  <a:cubicBezTo>
                    <a:pt x="238" y="182"/>
                    <a:pt x="84" y="218"/>
                    <a:pt x="0" y="349"/>
                  </a:cubicBezTo>
                  <a:cubicBezTo>
                    <a:pt x="84" y="432"/>
                    <a:pt x="203" y="432"/>
                    <a:pt x="322" y="432"/>
                  </a:cubicBezTo>
                  <a:cubicBezTo>
                    <a:pt x="1346" y="492"/>
                    <a:pt x="2382" y="516"/>
                    <a:pt x="3394" y="635"/>
                  </a:cubicBezTo>
                  <a:cubicBezTo>
                    <a:pt x="4894" y="790"/>
                    <a:pt x="6382" y="754"/>
                    <a:pt x="7882" y="790"/>
                  </a:cubicBezTo>
                  <a:cubicBezTo>
                    <a:pt x="7918" y="778"/>
                    <a:pt x="7930" y="766"/>
                    <a:pt x="7942" y="766"/>
                  </a:cubicBezTo>
                  <a:cubicBezTo>
                    <a:pt x="7942" y="742"/>
                    <a:pt x="7954" y="718"/>
                    <a:pt x="7954" y="682"/>
                  </a:cubicBezTo>
                  <a:cubicBezTo>
                    <a:pt x="7954" y="671"/>
                    <a:pt x="7942" y="647"/>
                    <a:pt x="7942" y="611"/>
                  </a:cubicBezTo>
                  <a:lnTo>
                    <a:pt x="7858" y="480"/>
                  </a:lnTo>
                  <a:cubicBezTo>
                    <a:pt x="7811" y="456"/>
                    <a:pt x="7811" y="409"/>
                    <a:pt x="7835" y="361"/>
                  </a:cubicBezTo>
                  <a:lnTo>
                    <a:pt x="7835" y="361"/>
                  </a:lnTo>
                  <a:cubicBezTo>
                    <a:pt x="7870" y="468"/>
                    <a:pt x="7942" y="480"/>
                    <a:pt x="8037" y="516"/>
                  </a:cubicBezTo>
                  <a:cubicBezTo>
                    <a:pt x="8130" y="516"/>
                    <a:pt x="8227" y="526"/>
                    <a:pt x="8320" y="526"/>
                  </a:cubicBezTo>
                  <a:cubicBezTo>
                    <a:pt x="8500" y="526"/>
                    <a:pt x="8669" y="489"/>
                    <a:pt x="8787" y="278"/>
                  </a:cubicBezTo>
                  <a:cubicBezTo>
                    <a:pt x="8592" y="58"/>
                    <a:pt x="8371" y="0"/>
                    <a:pt x="8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32"/>
            <p:cNvSpPr/>
            <p:nvPr/>
          </p:nvSpPr>
          <p:spPr>
            <a:xfrm>
              <a:off x="5393225" y="4009450"/>
              <a:ext cx="130100" cy="18525"/>
            </a:xfrm>
            <a:custGeom>
              <a:avLst/>
              <a:gdLst/>
              <a:ahLst/>
              <a:cxnLst/>
              <a:rect l="l" t="t" r="r" b="b"/>
              <a:pathLst>
                <a:path w="5204" h="741" extrusionOk="0">
                  <a:moveTo>
                    <a:pt x="1569" y="706"/>
                  </a:moveTo>
                  <a:lnTo>
                    <a:pt x="1569" y="706"/>
                  </a:lnTo>
                  <a:cubicBezTo>
                    <a:pt x="1566" y="706"/>
                    <a:pt x="1563" y="707"/>
                    <a:pt x="1560" y="707"/>
                  </a:cubicBezTo>
                  <a:lnTo>
                    <a:pt x="1572" y="707"/>
                  </a:lnTo>
                  <a:cubicBezTo>
                    <a:pt x="1571" y="707"/>
                    <a:pt x="1570" y="706"/>
                    <a:pt x="1569" y="706"/>
                  </a:cubicBezTo>
                  <a:close/>
                  <a:moveTo>
                    <a:pt x="1206" y="0"/>
                  </a:moveTo>
                  <a:cubicBezTo>
                    <a:pt x="1185" y="0"/>
                    <a:pt x="1164" y="2"/>
                    <a:pt x="1143" y="5"/>
                  </a:cubicBezTo>
                  <a:cubicBezTo>
                    <a:pt x="1096" y="28"/>
                    <a:pt x="1036" y="40"/>
                    <a:pt x="989" y="64"/>
                  </a:cubicBezTo>
                  <a:cubicBezTo>
                    <a:pt x="952" y="106"/>
                    <a:pt x="910" y="123"/>
                    <a:pt x="868" y="123"/>
                  </a:cubicBezTo>
                  <a:cubicBezTo>
                    <a:pt x="815" y="123"/>
                    <a:pt x="761" y="97"/>
                    <a:pt x="715" y="64"/>
                  </a:cubicBezTo>
                  <a:cubicBezTo>
                    <a:pt x="635" y="30"/>
                    <a:pt x="557" y="12"/>
                    <a:pt x="481" y="12"/>
                  </a:cubicBezTo>
                  <a:cubicBezTo>
                    <a:pt x="399" y="12"/>
                    <a:pt x="319" y="33"/>
                    <a:pt x="238" y="76"/>
                  </a:cubicBezTo>
                  <a:cubicBezTo>
                    <a:pt x="84" y="219"/>
                    <a:pt x="0" y="362"/>
                    <a:pt x="143" y="564"/>
                  </a:cubicBezTo>
                  <a:cubicBezTo>
                    <a:pt x="181" y="596"/>
                    <a:pt x="219" y="610"/>
                    <a:pt x="256" y="610"/>
                  </a:cubicBezTo>
                  <a:cubicBezTo>
                    <a:pt x="290" y="610"/>
                    <a:pt x="324" y="599"/>
                    <a:pt x="358" y="576"/>
                  </a:cubicBezTo>
                  <a:cubicBezTo>
                    <a:pt x="468" y="614"/>
                    <a:pt x="583" y="624"/>
                    <a:pt x="702" y="624"/>
                  </a:cubicBezTo>
                  <a:cubicBezTo>
                    <a:pt x="836" y="624"/>
                    <a:pt x="973" y="611"/>
                    <a:pt x="1108" y="611"/>
                  </a:cubicBezTo>
                  <a:cubicBezTo>
                    <a:pt x="1267" y="611"/>
                    <a:pt x="1423" y="629"/>
                    <a:pt x="1569" y="706"/>
                  </a:cubicBezTo>
                  <a:lnTo>
                    <a:pt x="1569" y="706"/>
                  </a:lnTo>
                  <a:cubicBezTo>
                    <a:pt x="1721" y="682"/>
                    <a:pt x="1861" y="659"/>
                    <a:pt x="2013" y="647"/>
                  </a:cubicBezTo>
                  <a:cubicBezTo>
                    <a:pt x="2030" y="636"/>
                    <a:pt x="2051" y="630"/>
                    <a:pt x="2074" y="630"/>
                  </a:cubicBezTo>
                  <a:cubicBezTo>
                    <a:pt x="2096" y="630"/>
                    <a:pt x="2120" y="636"/>
                    <a:pt x="2143" y="647"/>
                  </a:cubicBezTo>
                  <a:cubicBezTo>
                    <a:pt x="2334" y="647"/>
                    <a:pt x="2524" y="659"/>
                    <a:pt x="2727" y="659"/>
                  </a:cubicBezTo>
                  <a:cubicBezTo>
                    <a:pt x="2727" y="659"/>
                    <a:pt x="2739" y="647"/>
                    <a:pt x="2763" y="636"/>
                  </a:cubicBezTo>
                  <a:cubicBezTo>
                    <a:pt x="2772" y="632"/>
                    <a:pt x="2781" y="631"/>
                    <a:pt x="2789" y="631"/>
                  </a:cubicBezTo>
                  <a:cubicBezTo>
                    <a:pt x="2812" y="631"/>
                    <a:pt x="2832" y="642"/>
                    <a:pt x="2858" y="659"/>
                  </a:cubicBezTo>
                  <a:cubicBezTo>
                    <a:pt x="3084" y="659"/>
                    <a:pt x="3322" y="683"/>
                    <a:pt x="3560" y="683"/>
                  </a:cubicBezTo>
                  <a:cubicBezTo>
                    <a:pt x="3627" y="722"/>
                    <a:pt x="3698" y="740"/>
                    <a:pt x="3770" y="740"/>
                  </a:cubicBezTo>
                  <a:cubicBezTo>
                    <a:pt x="3853" y="740"/>
                    <a:pt x="3936" y="716"/>
                    <a:pt x="4013" y="671"/>
                  </a:cubicBezTo>
                  <a:cubicBezTo>
                    <a:pt x="4093" y="679"/>
                    <a:pt x="4174" y="683"/>
                    <a:pt x="4255" y="683"/>
                  </a:cubicBezTo>
                  <a:cubicBezTo>
                    <a:pt x="4547" y="683"/>
                    <a:pt x="4843" y="633"/>
                    <a:pt x="5132" y="540"/>
                  </a:cubicBezTo>
                  <a:cubicBezTo>
                    <a:pt x="5191" y="505"/>
                    <a:pt x="5203" y="421"/>
                    <a:pt x="5203" y="350"/>
                  </a:cubicBezTo>
                  <a:cubicBezTo>
                    <a:pt x="5180" y="231"/>
                    <a:pt x="5084" y="171"/>
                    <a:pt x="4977" y="124"/>
                  </a:cubicBezTo>
                  <a:cubicBezTo>
                    <a:pt x="4846" y="88"/>
                    <a:pt x="4703" y="64"/>
                    <a:pt x="4549" y="64"/>
                  </a:cubicBezTo>
                  <a:lnTo>
                    <a:pt x="3810" y="64"/>
                  </a:lnTo>
                  <a:cubicBezTo>
                    <a:pt x="3429" y="76"/>
                    <a:pt x="3048" y="52"/>
                    <a:pt x="2679" y="112"/>
                  </a:cubicBezTo>
                  <a:cubicBezTo>
                    <a:pt x="2676" y="111"/>
                    <a:pt x="2672" y="111"/>
                    <a:pt x="2669" y="111"/>
                  </a:cubicBezTo>
                  <a:cubicBezTo>
                    <a:pt x="2583" y="111"/>
                    <a:pt x="2561" y="239"/>
                    <a:pt x="2479" y="239"/>
                  </a:cubicBezTo>
                  <a:cubicBezTo>
                    <a:pt x="2468" y="239"/>
                    <a:pt x="2455" y="236"/>
                    <a:pt x="2441" y="231"/>
                  </a:cubicBezTo>
                  <a:cubicBezTo>
                    <a:pt x="2465" y="183"/>
                    <a:pt x="2477" y="136"/>
                    <a:pt x="2453" y="100"/>
                  </a:cubicBezTo>
                  <a:cubicBezTo>
                    <a:pt x="2405" y="64"/>
                    <a:pt x="2358" y="40"/>
                    <a:pt x="2298" y="28"/>
                  </a:cubicBezTo>
                  <a:cubicBezTo>
                    <a:pt x="2255" y="18"/>
                    <a:pt x="2208" y="12"/>
                    <a:pt x="2159" y="12"/>
                  </a:cubicBezTo>
                  <a:cubicBezTo>
                    <a:pt x="2098" y="12"/>
                    <a:pt x="2036" y="21"/>
                    <a:pt x="1977" y="40"/>
                  </a:cubicBezTo>
                  <a:cubicBezTo>
                    <a:pt x="1905" y="52"/>
                    <a:pt x="1810" y="52"/>
                    <a:pt x="1739" y="52"/>
                  </a:cubicBezTo>
                  <a:cubicBezTo>
                    <a:pt x="1721" y="49"/>
                    <a:pt x="1705" y="47"/>
                    <a:pt x="1689" y="47"/>
                  </a:cubicBezTo>
                  <a:cubicBezTo>
                    <a:pt x="1650" y="47"/>
                    <a:pt x="1614" y="56"/>
                    <a:pt x="1572" y="64"/>
                  </a:cubicBezTo>
                  <a:cubicBezTo>
                    <a:pt x="1543" y="108"/>
                    <a:pt x="1515" y="126"/>
                    <a:pt x="1489" y="126"/>
                  </a:cubicBezTo>
                  <a:cubicBezTo>
                    <a:pt x="1452" y="126"/>
                    <a:pt x="1417" y="89"/>
                    <a:pt x="1381" y="40"/>
                  </a:cubicBezTo>
                  <a:cubicBezTo>
                    <a:pt x="1328" y="13"/>
                    <a:pt x="1268" y="0"/>
                    <a:pt x="1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32"/>
            <p:cNvSpPr/>
            <p:nvPr/>
          </p:nvSpPr>
          <p:spPr>
            <a:xfrm>
              <a:off x="5235175" y="2925200"/>
              <a:ext cx="37225" cy="76225"/>
            </a:xfrm>
            <a:custGeom>
              <a:avLst/>
              <a:gdLst/>
              <a:ahLst/>
              <a:cxnLst/>
              <a:rect l="l" t="t" r="r" b="b"/>
              <a:pathLst>
                <a:path w="1489" h="3049" extrusionOk="0">
                  <a:moveTo>
                    <a:pt x="834" y="0"/>
                  </a:moveTo>
                  <a:cubicBezTo>
                    <a:pt x="464" y="24"/>
                    <a:pt x="322" y="250"/>
                    <a:pt x="238" y="572"/>
                  </a:cubicBezTo>
                  <a:cubicBezTo>
                    <a:pt x="95" y="1084"/>
                    <a:pt x="95" y="1584"/>
                    <a:pt x="119" y="2108"/>
                  </a:cubicBezTo>
                  <a:cubicBezTo>
                    <a:pt x="36" y="2453"/>
                    <a:pt x="0" y="2810"/>
                    <a:pt x="334" y="3048"/>
                  </a:cubicBezTo>
                  <a:cubicBezTo>
                    <a:pt x="703" y="2941"/>
                    <a:pt x="738" y="2596"/>
                    <a:pt x="845" y="2322"/>
                  </a:cubicBezTo>
                  <a:cubicBezTo>
                    <a:pt x="1036" y="1786"/>
                    <a:pt x="1131" y="1203"/>
                    <a:pt x="1357" y="679"/>
                  </a:cubicBezTo>
                  <a:cubicBezTo>
                    <a:pt x="1429" y="560"/>
                    <a:pt x="1488" y="429"/>
                    <a:pt x="1429" y="274"/>
                  </a:cubicBezTo>
                  <a:cubicBezTo>
                    <a:pt x="1262" y="131"/>
                    <a:pt x="917" y="322"/>
                    <a:pt x="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32"/>
            <p:cNvSpPr/>
            <p:nvPr/>
          </p:nvSpPr>
          <p:spPr>
            <a:xfrm>
              <a:off x="5948350" y="4044250"/>
              <a:ext cx="98250" cy="24250"/>
            </a:xfrm>
            <a:custGeom>
              <a:avLst/>
              <a:gdLst/>
              <a:ahLst/>
              <a:cxnLst/>
              <a:rect l="l" t="t" r="r" b="b"/>
              <a:pathLst>
                <a:path w="3930" h="970" extrusionOk="0">
                  <a:moveTo>
                    <a:pt x="624" y="0"/>
                  </a:moveTo>
                  <a:cubicBezTo>
                    <a:pt x="520" y="0"/>
                    <a:pt x="416" y="17"/>
                    <a:pt x="310" y="65"/>
                  </a:cubicBezTo>
                  <a:cubicBezTo>
                    <a:pt x="24" y="268"/>
                    <a:pt x="1" y="494"/>
                    <a:pt x="310" y="720"/>
                  </a:cubicBezTo>
                  <a:cubicBezTo>
                    <a:pt x="1013" y="899"/>
                    <a:pt x="1739" y="910"/>
                    <a:pt x="2453" y="970"/>
                  </a:cubicBezTo>
                  <a:cubicBezTo>
                    <a:pt x="2525" y="970"/>
                    <a:pt x="2620" y="899"/>
                    <a:pt x="2703" y="863"/>
                  </a:cubicBezTo>
                  <a:cubicBezTo>
                    <a:pt x="2840" y="924"/>
                    <a:pt x="2985" y="935"/>
                    <a:pt x="3133" y="935"/>
                  </a:cubicBezTo>
                  <a:cubicBezTo>
                    <a:pt x="3209" y="935"/>
                    <a:pt x="3286" y="932"/>
                    <a:pt x="3363" y="932"/>
                  </a:cubicBezTo>
                  <a:cubicBezTo>
                    <a:pt x="3397" y="932"/>
                    <a:pt x="3431" y="933"/>
                    <a:pt x="3465" y="934"/>
                  </a:cubicBezTo>
                  <a:cubicBezTo>
                    <a:pt x="3930" y="922"/>
                    <a:pt x="3894" y="684"/>
                    <a:pt x="3656" y="398"/>
                  </a:cubicBezTo>
                  <a:cubicBezTo>
                    <a:pt x="3410" y="255"/>
                    <a:pt x="3150" y="229"/>
                    <a:pt x="2885" y="229"/>
                  </a:cubicBezTo>
                  <a:cubicBezTo>
                    <a:pt x="2726" y="229"/>
                    <a:pt x="2566" y="238"/>
                    <a:pt x="2407" y="238"/>
                  </a:cubicBezTo>
                  <a:cubicBezTo>
                    <a:pt x="2213" y="238"/>
                    <a:pt x="2021" y="224"/>
                    <a:pt x="1834" y="160"/>
                  </a:cubicBezTo>
                  <a:cubicBezTo>
                    <a:pt x="1703" y="137"/>
                    <a:pt x="1596" y="125"/>
                    <a:pt x="1477" y="101"/>
                  </a:cubicBezTo>
                  <a:cubicBezTo>
                    <a:pt x="1450" y="103"/>
                    <a:pt x="1423" y="104"/>
                    <a:pt x="1396" y="104"/>
                  </a:cubicBezTo>
                  <a:cubicBezTo>
                    <a:pt x="1137" y="104"/>
                    <a:pt x="882" y="0"/>
                    <a:pt x="6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32"/>
            <p:cNvSpPr/>
            <p:nvPr/>
          </p:nvSpPr>
          <p:spPr>
            <a:xfrm>
              <a:off x="5194375" y="3808325"/>
              <a:ext cx="95575" cy="28325"/>
            </a:xfrm>
            <a:custGeom>
              <a:avLst/>
              <a:gdLst/>
              <a:ahLst/>
              <a:cxnLst/>
              <a:rect l="l" t="t" r="r" b="b"/>
              <a:pathLst>
                <a:path w="3823" h="1133" extrusionOk="0">
                  <a:moveTo>
                    <a:pt x="2025" y="1"/>
                  </a:moveTo>
                  <a:cubicBezTo>
                    <a:pt x="1775" y="132"/>
                    <a:pt x="1465" y="180"/>
                    <a:pt x="1239" y="370"/>
                  </a:cubicBezTo>
                  <a:cubicBezTo>
                    <a:pt x="1131" y="493"/>
                    <a:pt x="1009" y="529"/>
                    <a:pt x="881" y="529"/>
                  </a:cubicBezTo>
                  <a:cubicBezTo>
                    <a:pt x="700" y="529"/>
                    <a:pt x="507" y="457"/>
                    <a:pt x="324" y="457"/>
                  </a:cubicBezTo>
                  <a:cubicBezTo>
                    <a:pt x="211" y="457"/>
                    <a:pt x="102" y="484"/>
                    <a:pt x="1" y="572"/>
                  </a:cubicBezTo>
                  <a:cubicBezTo>
                    <a:pt x="358" y="894"/>
                    <a:pt x="811" y="942"/>
                    <a:pt x="1251" y="989"/>
                  </a:cubicBezTo>
                  <a:cubicBezTo>
                    <a:pt x="1942" y="1025"/>
                    <a:pt x="2620" y="1084"/>
                    <a:pt x="3311" y="1132"/>
                  </a:cubicBezTo>
                  <a:cubicBezTo>
                    <a:pt x="3323" y="1126"/>
                    <a:pt x="3335" y="1123"/>
                    <a:pt x="3345" y="1123"/>
                  </a:cubicBezTo>
                  <a:cubicBezTo>
                    <a:pt x="3356" y="1123"/>
                    <a:pt x="3364" y="1126"/>
                    <a:pt x="3370" y="1132"/>
                  </a:cubicBezTo>
                  <a:cubicBezTo>
                    <a:pt x="3382" y="1073"/>
                    <a:pt x="3394" y="1025"/>
                    <a:pt x="3382" y="989"/>
                  </a:cubicBezTo>
                  <a:lnTo>
                    <a:pt x="3335" y="846"/>
                  </a:lnTo>
                  <a:cubicBezTo>
                    <a:pt x="3370" y="763"/>
                    <a:pt x="3442" y="751"/>
                    <a:pt x="3501" y="715"/>
                  </a:cubicBezTo>
                  <a:cubicBezTo>
                    <a:pt x="3561" y="703"/>
                    <a:pt x="3620" y="692"/>
                    <a:pt x="3668" y="656"/>
                  </a:cubicBezTo>
                  <a:cubicBezTo>
                    <a:pt x="3751" y="596"/>
                    <a:pt x="3823" y="537"/>
                    <a:pt x="3787" y="418"/>
                  </a:cubicBezTo>
                  <a:cubicBezTo>
                    <a:pt x="3228" y="108"/>
                    <a:pt x="2656" y="1"/>
                    <a:pt x="20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32"/>
            <p:cNvSpPr/>
            <p:nvPr/>
          </p:nvSpPr>
          <p:spPr>
            <a:xfrm>
              <a:off x="5158675" y="3573375"/>
              <a:ext cx="58650" cy="66625"/>
            </a:xfrm>
            <a:custGeom>
              <a:avLst/>
              <a:gdLst/>
              <a:ahLst/>
              <a:cxnLst/>
              <a:rect l="l" t="t" r="r" b="b"/>
              <a:pathLst>
                <a:path w="2346" h="2665" extrusionOk="0">
                  <a:moveTo>
                    <a:pt x="1244" y="1541"/>
                  </a:moveTo>
                  <a:cubicBezTo>
                    <a:pt x="1253" y="1541"/>
                    <a:pt x="1266" y="1550"/>
                    <a:pt x="1286" y="1565"/>
                  </a:cubicBezTo>
                  <a:cubicBezTo>
                    <a:pt x="1286" y="1565"/>
                    <a:pt x="1274" y="1565"/>
                    <a:pt x="1238" y="1588"/>
                  </a:cubicBezTo>
                  <a:cubicBezTo>
                    <a:pt x="1238" y="1589"/>
                    <a:pt x="1238" y="1590"/>
                    <a:pt x="1237" y="1591"/>
                  </a:cubicBezTo>
                  <a:lnTo>
                    <a:pt x="1237" y="1591"/>
                  </a:lnTo>
                  <a:cubicBezTo>
                    <a:pt x="1232" y="1556"/>
                    <a:pt x="1234" y="1541"/>
                    <a:pt x="1244" y="1541"/>
                  </a:cubicBezTo>
                  <a:close/>
                  <a:moveTo>
                    <a:pt x="1855" y="0"/>
                  </a:moveTo>
                  <a:cubicBezTo>
                    <a:pt x="1828" y="0"/>
                    <a:pt x="1801" y="14"/>
                    <a:pt x="1774" y="41"/>
                  </a:cubicBezTo>
                  <a:cubicBezTo>
                    <a:pt x="1334" y="636"/>
                    <a:pt x="869" y="1196"/>
                    <a:pt x="441" y="1791"/>
                  </a:cubicBezTo>
                  <a:cubicBezTo>
                    <a:pt x="262" y="2029"/>
                    <a:pt x="60" y="2291"/>
                    <a:pt x="0" y="2600"/>
                  </a:cubicBezTo>
                  <a:cubicBezTo>
                    <a:pt x="36" y="2612"/>
                    <a:pt x="48" y="2636"/>
                    <a:pt x="84" y="2660"/>
                  </a:cubicBezTo>
                  <a:cubicBezTo>
                    <a:pt x="106" y="2663"/>
                    <a:pt x="128" y="2665"/>
                    <a:pt x="149" y="2665"/>
                  </a:cubicBezTo>
                  <a:cubicBezTo>
                    <a:pt x="291" y="2665"/>
                    <a:pt x="422" y="2601"/>
                    <a:pt x="536" y="2529"/>
                  </a:cubicBezTo>
                  <a:cubicBezTo>
                    <a:pt x="871" y="2310"/>
                    <a:pt x="1004" y="1956"/>
                    <a:pt x="1218" y="1631"/>
                  </a:cubicBezTo>
                  <a:lnTo>
                    <a:pt x="1218" y="1631"/>
                  </a:lnTo>
                  <a:cubicBezTo>
                    <a:pt x="1107" y="1871"/>
                    <a:pt x="1117" y="2041"/>
                    <a:pt x="1489" y="2041"/>
                  </a:cubicBezTo>
                  <a:cubicBezTo>
                    <a:pt x="1870" y="1838"/>
                    <a:pt x="2048" y="1481"/>
                    <a:pt x="2203" y="1112"/>
                  </a:cubicBezTo>
                  <a:cubicBezTo>
                    <a:pt x="2203" y="1017"/>
                    <a:pt x="2262" y="946"/>
                    <a:pt x="2346" y="898"/>
                  </a:cubicBezTo>
                  <a:cubicBezTo>
                    <a:pt x="2316" y="808"/>
                    <a:pt x="2263" y="786"/>
                    <a:pt x="2203" y="786"/>
                  </a:cubicBezTo>
                  <a:cubicBezTo>
                    <a:pt x="2143" y="786"/>
                    <a:pt x="2075" y="808"/>
                    <a:pt x="2015" y="808"/>
                  </a:cubicBezTo>
                  <a:cubicBezTo>
                    <a:pt x="1967" y="808"/>
                    <a:pt x="1924" y="794"/>
                    <a:pt x="1893" y="743"/>
                  </a:cubicBezTo>
                  <a:cubicBezTo>
                    <a:pt x="1667" y="505"/>
                    <a:pt x="2024" y="279"/>
                    <a:pt x="1941" y="41"/>
                  </a:cubicBezTo>
                  <a:lnTo>
                    <a:pt x="1881" y="5"/>
                  </a:lnTo>
                  <a:cubicBezTo>
                    <a:pt x="1872" y="2"/>
                    <a:pt x="1864" y="0"/>
                    <a:pt x="1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32"/>
            <p:cNvSpPr/>
            <p:nvPr/>
          </p:nvSpPr>
          <p:spPr>
            <a:xfrm>
              <a:off x="5768575" y="4031875"/>
              <a:ext cx="110150" cy="25250"/>
            </a:xfrm>
            <a:custGeom>
              <a:avLst/>
              <a:gdLst/>
              <a:ahLst/>
              <a:cxnLst/>
              <a:rect l="l" t="t" r="r" b="b"/>
              <a:pathLst>
                <a:path w="4406" h="1010" extrusionOk="0">
                  <a:moveTo>
                    <a:pt x="488" y="1"/>
                  </a:moveTo>
                  <a:cubicBezTo>
                    <a:pt x="369" y="24"/>
                    <a:pt x="250" y="60"/>
                    <a:pt x="131" y="120"/>
                  </a:cubicBezTo>
                  <a:cubicBezTo>
                    <a:pt x="48" y="167"/>
                    <a:pt x="0" y="239"/>
                    <a:pt x="0" y="346"/>
                  </a:cubicBezTo>
                  <a:cubicBezTo>
                    <a:pt x="60" y="501"/>
                    <a:pt x="226" y="524"/>
                    <a:pt x="310" y="643"/>
                  </a:cubicBezTo>
                  <a:cubicBezTo>
                    <a:pt x="449" y="697"/>
                    <a:pt x="589" y="712"/>
                    <a:pt x="730" y="712"/>
                  </a:cubicBezTo>
                  <a:cubicBezTo>
                    <a:pt x="920" y="712"/>
                    <a:pt x="1110" y="684"/>
                    <a:pt x="1299" y="684"/>
                  </a:cubicBezTo>
                  <a:cubicBezTo>
                    <a:pt x="1378" y="684"/>
                    <a:pt x="1457" y="689"/>
                    <a:pt x="1536" y="703"/>
                  </a:cubicBezTo>
                  <a:lnTo>
                    <a:pt x="1834" y="703"/>
                  </a:lnTo>
                  <a:cubicBezTo>
                    <a:pt x="2191" y="798"/>
                    <a:pt x="2560" y="798"/>
                    <a:pt x="2905" y="917"/>
                  </a:cubicBezTo>
                  <a:cubicBezTo>
                    <a:pt x="2975" y="952"/>
                    <a:pt x="3048" y="970"/>
                    <a:pt x="3123" y="970"/>
                  </a:cubicBezTo>
                  <a:cubicBezTo>
                    <a:pt x="3177" y="970"/>
                    <a:pt x="3232" y="961"/>
                    <a:pt x="3286" y="941"/>
                  </a:cubicBezTo>
                  <a:cubicBezTo>
                    <a:pt x="3318" y="935"/>
                    <a:pt x="3350" y="933"/>
                    <a:pt x="3384" y="933"/>
                  </a:cubicBezTo>
                  <a:cubicBezTo>
                    <a:pt x="3571" y="933"/>
                    <a:pt x="3782" y="1009"/>
                    <a:pt x="3968" y="1009"/>
                  </a:cubicBezTo>
                  <a:cubicBezTo>
                    <a:pt x="4162" y="1009"/>
                    <a:pt x="4327" y="926"/>
                    <a:pt x="4405" y="584"/>
                  </a:cubicBezTo>
                  <a:cubicBezTo>
                    <a:pt x="4394" y="512"/>
                    <a:pt x="4346" y="465"/>
                    <a:pt x="4286" y="417"/>
                  </a:cubicBezTo>
                  <a:cubicBezTo>
                    <a:pt x="4060" y="322"/>
                    <a:pt x="3810" y="322"/>
                    <a:pt x="3584" y="239"/>
                  </a:cubicBezTo>
                  <a:cubicBezTo>
                    <a:pt x="3516" y="223"/>
                    <a:pt x="3447" y="214"/>
                    <a:pt x="3375" y="214"/>
                  </a:cubicBezTo>
                  <a:cubicBezTo>
                    <a:pt x="3284" y="214"/>
                    <a:pt x="3190" y="229"/>
                    <a:pt x="3096" y="262"/>
                  </a:cubicBezTo>
                  <a:cubicBezTo>
                    <a:pt x="2996" y="347"/>
                    <a:pt x="2898" y="382"/>
                    <a:pt x="2802" y="382"/>
                  </a:cubicBezTo>
                  <a:cubicBezTo>
                    <a:pt x="2680" y="382"/>
                    <a:pt x="2561" y="325"/>
                    <a:pt x="2441" y="239"/>
                  </a:cubicBezTo>
                  <a:cubicBezTo>
                    <a:pt x="2298" y="179"/>
                    <a:pt x="2143" y="120"/>
                    <a:pt x="1977" y="84"/>
                  </a:cubicBezTo>
                  <a:cubicBezTo>
                    <a:pt x="1738" y="36"/>
                    <a:pt x="1500" y="36"/>
                    <a:pt x="1262" y="36"/>
                  </a:cubicBezTo>
                  <a:cubicBezTo>
                    <a:pt x="1199" y="40"/>
                    <a:pt x="1135" y="43"/>
                    <a:pt x="1072" y="43"/>
                  </a:cubicBezTo>
                  <a:cubicBezTo>
                    <a:pt x="945" y="43"/>
                    <a:pt x="818" y="32"/>
                    <a:pt x="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32"/>
            <p:cNvSpPr/>
            <p:nvPr/>
          </p:nvSpPr>
          <p:spPr>
            <a:xfrm>
              <a:off x="5127425" y="3659500"/>
              <a:ext cx="26200" cy="116050"/>
            </a:xfrm>
            <a:custGeom>
              <a:avLst/>
              <a:gdLst/>
              <a:ahLst/>
              <a:cxnLst/>
              <a:rect l="l" t="t" r="r" b="b"/>
              <a:pathLst>
                <a:path w="1048" h="4642" extrusionOk="0">
                  <a:moveTo>
                    <a:pt x="834" y="1"/>
                  </a:moveTo>
                  <a:cubicBezTo>
                    <a:pt x="381" y="870"/>
                    <a:pt x="107" y="1799"/>
                    <a:pt x="48" y="2775"/>
                  </a:cubicBezTo>
                  <a:cubicBezTo>
                    <a:pt x="0" y="3335"/>
                    <a:pt x="36" y="3930"/>
                    <a:pt x="262" y="4501"/>
                  </a:cubicBezTo>
                  <a:cubicBezTo>
                    <a:pt x="343" y="4553"/>
                    <a:pt x="420" y="4641"/>
                    <a:pt x="500" y="4641"/>
                  </a:cubicBezTo>
                  <a:cubicBezTo>
                    <a:pt x="550" y="4641"/>
                    <a:pt x="601" y="4608"/>
                    <a:pt x="655" y="4513"/>
                  </a:cubicBezTo>
                  <a:cubicBezTo>
                    <a:pt x="714" y="4251"/>
                    <a:pt x="643" y="3989"/>
                    <a:pt x="643" y="3739"/>
                  </a:cubicBezTo>
                  <a:cubicBezTo>
                    <a:pt x="429" y="2965"/>
                    <a:pt x="762" y="2203"/>
                    <a:pt x="798" y="1441"/>
                  </a:cubicBezTo>
                  <a:cubicBezTo>
                    <a:pt x="798" y="1251"/>
                    <a:pt x="905" y="1084"/>
                    <a:pt x="988" y="930"/>
                  </a:cubicBezTo>
                  <a:cubicBezTo>
                    <a:pt x="1036" y="787"/>
                    <a:pt x="1048" y="656"/>
                    <a:pt x="1048" y="513"/>
                  </a:cubicBezTo>
                  <a:cubicBezTo>
                    <a:pt x="1024" y="310"/>
                    <a:pt x="1012" y="120"/>
                    <a:pt x="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32"/>
            <p:cNvSpPr/>
            <p:nvPr/>
          </p:nvSpPr>
          <p:spPr>
            <a:xfrm>
              <a:off x="5391725" y="3190175"/>
              <a:ext cx="60750" cy="91400"/>
            </a:xfrm>
            <a:custGeom>
              <a:avLst/>
              <a:gdLst/>
              <a:ahLst/>
              <a:cxnLst/>
              <a:rect l="l" t="t" r="r" b="b"/>
              <a:pathLst>
                <a:path w="2430" h="3656" extrusionOk="0">
                  <a:moveTo>
                    <a:pt x="392" y="0"/>
                  </a:moveTo>
                  <a:cubicBezTo>
                    <a:pt x="240" y="0"/>
                    <a:pt x="100" y="31"/>
                    <a:pt x="1" y="188"/>
                  </a:cubicBezTo>
                  <a:cubicBezTo>
                    <a:pt x="441" y="438"/>
                    <a:pt x="953" y="426"/>
                    <a:pt x="1430" y="569"/>
                  </a:cubicBezTo>
                  <a:cubicBezTo>
                    <a:pt x="2013" y="736"/>
                    <a:pt x="1989" y="712"/>
                    <a:pt x="1811" y="1260"/>
                  </a:cubicBezTo>
                  <a:cubicBezTo>
                    <a:pt x="1537" y="2093"/>
                    <a:pt x="1072" y="2831"/>
                    <a:pt x="644" y="3593"/>
                  </a:cubicBezTo>
                  <a:cubicBezTo>
                    <a:pt x="707" y="3632"/>
                    <a:pt x="764" y="3655"/>
                    <a:pt x="817" y="3655"/>
                  </a:cubicBezTo>
                  <a:cubicBezTo>
                    <a:pt x="895" y="3655"/>
                    <a:pt x="966" y="3606"/>
                    <a:pt x="1037" y="3486"/>
                  </a:cubicBezTo>
                  <a:cubicBezTo>
                    <a:pt x="1203" y="3224"/>
                    <a:pt x="1322" y="2915"/>
                    <a:pt x="1620" y="2736"/>
                  </a:cubicBezTo>
                  <a:cubicBezTo>
                    <a:pt x="1632" y="2712"/>
                    <a:pt x="1668" y="2700"/>
                    <a:pt x="1692" y="2700"/>
                  </a:cubicBezTo>
                  <a:cubicBezTo>
                    <a:pt x="1739" y="2641"/>
                    <a:pt x="1787" y="2569"/>
                    <a:pt x="1811" y="2486"/>
                  </a:cubicBezTo>
                  <a:cubicBezTo>
                    <a:pt x="1834" y="2427"/>
                    <a:pt x="1834" y="2391"/>
                    <a:pt x="1834" y="2331"/>
                  </a:cubicBezTo>
                  <a:cubicBezTo>
                    <a:pt x="1787" y="2212"/>
                    <a:pt x="1858" y="2129"/>
                    <a:pt x="1930" y="2057"/>
                  </a:cubicBezTo>
                  <a:cubicBezTo>
                    <a:pt x="2263" y="1510"/>
                    <a:pt x="2430" y="938"/>
                    <a:pt x="2251" y="307"/>
                  </a:cubicBezTo>
                  <a:cubicBezTo>
                    <a:pt x="1692" y="212"/>
                    <a:pt x="1144" y="129"/>
                    <a:pt x="596" y="10"/>
                  </a:cubicBezTo>
                  <a:cubicBezTo>
                    <a:pt x="527" y="6"/>
                    <a:pt x="459" y="0"/>
                    <a:pt x="3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32"/>
            <p:cNvSpPr/>
            <p:nvPr/>
          </p:nvSpPr>
          <p:spPr>
            <a:xfrm>
              <a:off x="5306600" y="3849125"/>
              <a:ext cx="27700" cy="120875"/>
            </a:xfrm>
            <a:custGeom>
              <a:avLst/>
              <a:gdLst/>
              <a:ahLst/>
              <a:cxnLst/>
              <a:rect l="l" t="t" r="r" b="b"/>
              <a:pathLst>
                <a:path w="1108" h="4835" extrusionOk="0">
                  <a:moveTo>
                    <a:pt x="816" y="0"/>
                  </a:moveTo>
                  <a:cubicBezTo>
                    <a:pt x="786" y="0"/>
                    <a:pt x="757" y="12"/>
                    <a:pt x="727" y="36"/>
                  </a:cubicBezTo>
                  <a:cubicBezTo>
                    <a:pt x="453" y="453"/>
                    <a:pt x="155" y="857"/>
                    <a:pt x="120" y="1357"/>
                  </a:cubicBezTo>
                  <a:cubicBezTo>
                    <a:pt x="1" y="2524"/>
                    <a:pt x="144" y="3667"/>
                    <a:pt x="394" y="4798"/>
                  </a:cubicBezTo>
                  <a:cubicBezTo>
                    <a:pt x="435" y="4822"/>
                    <a:pt x="471" y="4834"/>
                    <a:pt x="507" y="4834"/>
                  </a:cubicBezTo>
                  <a:cubicBezTo>
                    <a:pt x="542" y="4834"/>
                    <a:pt x="578" y="4822"/>
                    <a:pt x="620" y="4798"/>
                  </a:cubicBezTo>
                  <a:cubicBezTo>
                    <a:pt x="917" y="4060"/>
                    <a:pt x="560" y="3358"/>
                    <a:pt x="501" y="2643"/>
                  </a:cubicBezTo>
                  <a:cubicBezTo>
                    <a:pt x="429" y="2179"/>
                    <a:pt x="572" y="1750"/>
                    <a:pt x="679" y="1322"/>
                  </a:cubicBezTo>
                  <a:cubicBezTo>
                    <a:pt x="667" y="869"/>
                    <a:pt x="1108" y="512"/>
                    <a:pt x="906" y="36"/>
                  </a:cubicBezTo>
                  <a:cubicBezTo>
                    <a:pt x="876" y="12"/>
                    <a:pt x="846" y="0"/>
                    <a:pt x="8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32"/>
            <p:cNvSpPr/>
            <p:nvPr/>
          </p:nvSpPr>
          <p:spPr>
            <a:xfrm>
              <a:off x="5189625" y="3107050"/>
              <a:ext cx="40500" cy="76525"/>
            </a:xfrm>
            <a:custGeom>
              <a:avLst/>
              <a:gdLst/>
              <a:ahLst/>
              <a:cxnLst/>
              <a:rect l="l" t="t" r="r" b="b"/>
              <a:pathLst>
                <a:path w="1620" h="3061" extrusionOk="0">
                  <a:moveTo>
                    <a:pt x="615" y="1"/>
                  </a:moveTo>
                  <a:cubicBezTo>
                    <a:pt x="584" y="1"/>
                    <a:pt x="554" y="13"/>
                    <a:pt x="524" y="37"/>
                  </a:cubicBezTo>
                  <a:cubicBezTo>
                    <a:pt x="393" y="441"/>
                    <a:pt x="251" y="858"/>
                    <a:pt x="120" y="1263"/>
                  </a:cubicBezTo>
                  <a:cubicBezTo>
                    <a:pt x="0" y="1668"/>
                    <a:pt x="12" y="2073"/>
                    <a:pt x="96" y="2465"/>
                  </a:cubicBezTo>
                  <a:cubicBezTo>
                    <a:pt x="179" y="2930"/>
                    <a:pt x="346" y="3049"/>
                    <a:pt x="810" y="3061"/>
                  </a:cubicBezTo>
                  <a:lnTo>
                    <a:pt x="1524" y="3061"/>
                  </a:lnTo>
                  <a:cubicBezTo>
                    <a:pt x="1620" y="2846"/>
                    <a:pt x="1501" y="2608"/>
                    <a:pt x="1584" y="2382"/>
                  </a:cubicBezTo>
                  <a:cubicBezTo>
                    <a:pt x="1405" y="2084"/>
                    <a:pt x="1072" y="2215"/>
                    <a:pt x="822" y="2096"/>
                  </a:cubicBezTo>
                  <a:cubicBezTo>
                    <a:pt x="762" y="2084"/>
                    <a:pt x="715" y="2049"/>
                    <a:pt x="655" y="2025"/>
                  </a:cubicBezTo>
                  <a:cubicBezTo>
                    <a:pt x="417" y="1846"/>
                    <a:pt x="465" y="1608"/>
                    <a:pt x="536" y="1370"/>
                  </a:cubicBezTo>
                  <a:cubicBezTo>
                    <a:pt x="596" y="918"/>
                    <a:pt x="870" y="525"/>
                    <a:pt x="715" y="37"/>
                  </a:cubicBezTo>
                  <a:cubicBezTo>
                    <a:pt x="679" y="13"/>
                    <a:pt x="646" y="1"/>
                    <a:pt x="6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32"/>
            <p:cNvSpPr/>
            <p:nvPr/>
          </p:nvSpPr>
          <p:spPr>
            <a:xfrm>
              <a:off x="5313450" y="3171025"/>
              <a:ext cx="84850" cy="21000"/>
            </a:xfrm>
            <a:custGeom>
              <a:avLst/>
              <a:gdLst/>
              <a:ahLst/>
              <a:cxnLst/>
              <a:rect l="l" t="t" r="r" b="b"/>
              <a:pathLst>
                <a:path w="3394" h="840" extrusionOk="0">
                  <a:moveTo>
                    <a:pt x="913" y="1"/>
                  </a:moveTo>
                  <a:cubicBezTo>
                    <a:pt x="665" y="1"/>
                    <a:pt x="416" y="39"/>
                    <a:pt x="167" y="145"/>
                  </a:cubicBezTo>
                  <a:cubicBezTo>
                    <a:pt x="0" y="371"/>
                    <a:pt x="465" y="585"/>
                    <a:pt x="167" y="799"/>
                  </a:cubicBezTo>
                  <a:cubicBezTo>
                    <a:pt x="214" y="820"/>
                    <a:pt x="261" y="830"/>
                    <a:pt x="307" y="830"/>
                  </a:cubicBezTo>
                  <a:cubicBezTo>
                    <a:pt x="366" y="830"/>
                    <a:pt x="423" y="814"/>
                    <a:pt x="477" y="788"/>
                  </a:cubicBezTo>
                  <a:lnTo>
                    <a:pt x="739" y="788"/>
                  </a:lnTo>
                  <a:cubicBezTo>
                    <a:pt x="1041" y="828"/>
                    <a:pt x="1346" y="840"/>
                    <a:pt x="1652" y="840"/>
                  </a:cubicBezTo>
                  <a:cubicBezTo>
                    <a:pt x="2058" y="840"/>
                    <a:pt x="2466" y="819"/>
                    <a:pt x="2869" y="819"/>
                  </a:cubicBezTo>
                  <a:cubicBezTo>
                    <a:pt x="2965" y="819"/>
                    <a:pt x="3061" y="820"/>
                    <a:pt x="3156" y="823"/>
                  </a:cubicBezTo>
                  <a:cubicBezTo>
                    <a:pt x="3310" y="728"/>
                    <a:pt x="3394" y="621"/>
                    <a:pt x="3310" y="442"/>
                  </a:cubicBezTo>
                  <a:cubicBezTo>
                    <a:pt x="3001" y="204"/>
                    <a:pt x="2596" y="359"/>
                    <a:pt x="2251" y="204"/>
                  </a:cubicBezTo>
                  <a:cubicBezTo>
                    <a:pt x="1813" y="127"/>
                    <a:pt x="1365" y="1"/>
                    <a:pt x="9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32"/>
            <p:cNvSpPr/>
            <p:nvPr/>
          </p:nvSpPr>
          <p:spPr>
            <a:xfrm>
              <a:off x="6047175" y="4055100"/>
              <a:ext cx="72350" cy="20175"/>
            </a:xfrm>
            <a:custGeom>
              <a:avLst/>
              <a:gdLst/>
              <a:ahLst/>
              <a:cxnLst/>
              <a:rect l="l" t="t" r="r" b="b"/>
              <a:pathLst>
                <a:path w="2894" h="807" extrusionOk="0">
                  <a:moveTo>
                    <a:pt x="417" y="0"/>
                  </a:moveTo>
                  <a:cubicBezTo>
                    <a:pt x="227" y="12"/>
                    <a:pt x="36" y="48"/>
                    <a:pt x="24" y="286"/>
                  </a:cubicBezTo>
                  <a:cubicBezTo>
                    <a:pt x="0" y="500"/>
                    <a:pt x="262" y="441"/>
                    <a:pt x="358" y="548"/>
                  </a:cubicBezTo>
                  <a:cubicBezTo>
                    <a:pt x="405" y="560"/>
                    <a:pt x="453" y="560"/>
                    <a:pt x="500" y="584"/>
                  </a:cubicBezTo>
                  <a:cubicBezTo>
                    <a:pt x="527" y="573"/>
                    <a:pt x="554" y="567"/>
                    <a:pt x="579" y="567"/>
                  </a:cubicBezTo>
                  <a:cubicBezTo>
                    <a:pt x="609" y="567"/>
                    <a:pt x="636" y="576"/>
                    <a:pt x="655" y="596"/>
                  </a:cubicBezTo>
                  <a:cubicBezTo>
                    <a:pt x="739" y="596"/>
                    <a:pt x="822" y="584"/>
                    <a:pt x="893" y="584"/>
                  </a:cubicBezTo>
                  <a:cubicBezTo>
                    <a:pt x="969" y="628"/>
                    <a:pt x="1049" y="636"/>
                    <a:pt x="1129" y="636"/>
                  </a:cubicBezTo>
                  <a:cubicBezTo>
                    <a:pt x="1175" y="636"/>
                    <a:pt x="1221" y="633"/>
                    <a:pt x="1266" y="633"/>
                  </a:cubicBezTo>
                  <a:cubicBezTo>
                    <a:pt x="1354" y="633"/>
                    <a:pt x="1438" y="643"/>
                    <a:pt x="1512" y="703"/>
                  </a:cubicBezTo>
                  <a:cubicBezTo>
                    <a:pt x="1520" y="725"/>
                    <a:pt x="1532" y="734"/>
                    <a:pt x="1553" y="734"/>
                  </a:cubicBezTo>
                  <a:cubicBezTo>
                    <a:pt x="1564" y="734"/>
                    <a:pt x="1578" y="731"/>
                    <a:pt x="1596" y="726"/>
                  </a:cubicBezTo>
                  <a:cubicBezTo>
                    <a:pt x="1752" y="781"/>
                    <a:pt x="1909" y="785"/>
                    <a:pt x="2065" y="785"/>
                  </a:cubicBezTo>
                  <a:cubicBezTo>
                    <a:pt x="2091" y="785"/>
                    <a:pt x="2117" y="785"/>
                    <a:pt x="2144" y="785"/>
                  </a:cubicBezTo>
                  <a:cubicBezTo>
                    <a:pt x="2235" y="785"/>
                    <a:pt x="2326" y="786"/>
                    <a:pt x="2417" y="798"/>
                  </a:cubicBezTo>
                  <a:cubicBezTo>
                    <a:pt x="2467" y="803"/>
                    <a:pt x="2516" y="807"/>
                    <a:pt x="2564" y="807"/>
                  </a:cubicBezTo>
                  <a:cubicBezTo>
                    <a:pt x="2744" y="807"/>
                    <a:pt x="2894" y="750"/>
                    <a:pt x="2894" y="476"/>
                  </a:cubicBezTo>
                  <a:cubicBezTo>
                    <a:pt x="2882" y="357"/>
                    <a:pt x="2822" y="262"/>
                    <a:pt x="2703" y="238"/>
                  </a:cubicBezTo>
                  <a:cubicBezTo>
                    <a:pt x="2642" y="238"/>
                    <a:pt x="2577" y="277"/>
                    <a:pt x="2521" y="277"/>
                  </a:cubicBezTo>
                  <a:cubicBezTo>
                    <a:pt x="2479" y="277"/>
                    <a:pt x="2443" y="255"/>
                    <a:pt x="2417" y="179"/>
                  </a:cubicBezTo>
                  <a:cubicBezTo>
                    <a:pt x="2295" y="48"/>
                    <a:pt x="2154" y="13"/>
                    <a:pt x="1998" y="13"/>
                  </a:cubicBezTo>
                  <a:cubicBezTo>
                    <a:pt x="1941" y="13"/>
                    <a:pt x="1883" y="18"/>
                    <a:pt x="1822" y="24"/>
                  </a:cubicBezTo>
                  <a:cubicBezTo>
                    <a:pt x="1739" y="43"/>
                    <a:pt x="1670" y="83"/>
                    <a:pt x="1587" y="83"/>
                  </a:cubicBezTo>
                  <a:cubicBezTo>
                    <a:pt x="1563" y="83"/>
                    <a:pt x="1539" y="80"/>
                    <a:pt x="1512" y="72"/>
                  </a:cubicBezTo>
                  <a:cubicBezTo>
                    <a:pt x="1465" y="60"/>
                    <a:pt x="1417" y="48"/>
                    <a:pt x="1358" y="24"/>
                  </a:cubicBezTo>
                  <a:cubicBezTo>
                    <a:pt x="1307" y="16"/>
                    <a:pt x="1256" y="12"/>
                    <a:pt x="1206" y="12"/>
                  </a:cubicBezTo>
                  <a:cubicBezTo>
                    <a:pt x="1115" y="12"/>
                    <a:pt x="1026" y="25"/>
                    <a:pt x="941" y="48"/>
                  </a:cubicBezTo>
                  <a:cubicBezTo>
                    <a:pt x="899" y="56"/>
                    <a:pt x="858" y="60"/>
                    <a:pt x="818" y="60"/>
                  </a:cubicBezTo>
                  <a:cubicBezTo>
                    <a:pt x="744" y="60"/>
                    <a:pt x="673" y="47"/>
                    <a:pt x="596" y="24"/>
                  </a:cubicBezTo>
                  <a:cubicBezTo>
                    <a:pt x="536" y="12"/>
                    <a:pt x="477"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32"/>
            <p:cNvSpPr/>
            <p:nvPr/>
          </p:nvSpPr>
          <p:spPr>
            <a:xfrm>
              <a:off x="5222075" y="2977875"/>
              <a:ext cx="29775" cy="57250"/>
            </a:xfrm>
            <a:custGeom>
              <a:avLst/>
              <a:gdLst/>
              <a:ahLst/>
              <a:cxnLst/>
              <a:rect l="l" t="t" r="r" b="b"/>
              <a:pathLst>
                <a:path w="1191" h="2290" extrusionOk="0">
                  <a:moveTo>
                    <a:pt x="643" y="1"/>
                  </a:moveTo>
                  <a:cubicBezTo>
                    <a:pt x="286" y="608"/>
                    <a:pt x="107" y="1286"/>
                    <a:pt x="60" y="1989"/>
                  </a:cubicBezTo>
                  <a:cubicBezTo>
                    <a:pt x="24" y="2096"/>
                    <a:pt x="0" y="2191"/>
                    <a:pt x="12" y="2287"/>
                  </a:cubicBezTo>
                  <a:cubicBezTo>
                    <a:pt x="37" y="2289"/>
                    <a:pt x="61" y="2290"/>
                    <a:pt x="84" y="2290"/>
                  </a:cubicBezTo>
                  <a:cubicBezTo>
                    <a:pt x="325" y="2290"/>
                    <a:pt x="524" y="2188"/>
                    <a:pt x="762" y="2156"/>
                  </a:cubicBezTo>
                  <a:cubicBezTo>
                    <a:pt x="977" y="1763"/>
                    <a:pt x="1191" y="1370"/>
                    <a:pt x="953" y="905"/>
                  </a:cubicBezTo>
                  <a:cubicBezTo>
                    <a:pt x="727" y="644"/>
                    <a:pt x="762" y="298"/>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32"/>
            <p:cNvSpPr/>
            <p:nvPr/>
          </p:nvSpPr>
          <p:spPr>
            <a:xfrm>
              <a:off x="5136950" y="3743525"/>
              <a:ext cx="36025" cy="68100"/>
            </a:xfrm>
            <a:custGeom>
              <a:avLst/>
              <a:gdLst/>
              <a:ahLst/>
              <a:cxnLst/>
              <a:rect l="l" t="t" r="r" b="b"/>
              <a:pathLst>
                <a:path w="1441" h="2724" extrusionOk="0">
                  <a:moveTo>
                    <a:pt x="286" y="1"/>
                  </a:moveTo>
                  <a:cubicBezTo>
                    <a:pt x="264" y="1"/>
                    <a:pt x="240" y="4"/>
                    <a:pt x="214" y="9"/>
                  </a:cubicBezTo>
                  <a:cubicBezTo>
                    <a:pt x="36" y="45"/>
                    <a:pt x="95" y="259"/>
                    <a:pt x="191" y="402"/>
                  </a:cubicBezTo>
                  <a:cubicBezTo>
                    <a:pt x="0" y="640"/>
                    <a:pt x="155" y="878"/>
                    <a:pt x="191" y="1117"/>
                  </a:cubicBezTo>
                  <a:cubicBezTo>
                    <a:pt x="262" y="1640"/>
                    <a:pt x="441" y="2117"/>
                    <a:pt x="893" y="2426"/>
                  </a:cubicBezTo>
                  <a:cubicBezTo>
                    <a:pt x="988" y="2593"/>
                    <a:pt x="1107" y="2712"/>
                    <a:pt x="1310" y="2724"/>
                  </a:cubicBezTo>
                  <a:cubicBezTo>
                    <a:pt x="1369" y="2700"/>
                    <a:pt x="1393" y="2652"/>
                    <a:pt x="1405" y="2593"/>
                  </a:cubicBezTo>
                  <a:cubicBezTo>
                    <a:pt x="1322" y="2402"/>
                    <a:pt x="1393" y="2200"/>
                    <a:pt x="1441" y="2010"/>
                  </a:cubicBezTo>
                  <a:cubicBezTo>
                    <a:pt x="1429" y="1879"/>
                    <a:pt x="1369" y="1771"/>
                    <a:pt x="1286" y="1676"/>
                  </a:cubicBezTo>
                  <a:cubicBezTo>
                    <a:pt x="1250" y="1593"/>
                    <a:pt x="1167" y="1521"/>
                    <a:pt x="1107" y="1462"/>
                  </a:cubicBezTo>
                  <a:cubicBezTo>
                    <a:pt x="1048" y="1390"/>
                    <a:pt x="988" y="1331"/>
                    <a:pt x="929" y="1259"/>
                  </a:cubicBezTo>
                  <a:cubicBezTo>
                    <a:pt x="714" y="1021"/>
                    <a:pt x="667" y="700"/>
                    <a:pt x="595" y="390"/>
                  </a:cubicBezTo>
                  <a:cubicBezTo>
                    <a:pt x="509" y="239"/>
                    <a:pt x="491"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32"/>
            <p:cNvSpPr/>
            <p:nvPr/>
          </p:nvSpPr>
          <p:spPr>
            <a:xfrm>
              <a:off x="5219100" y="3162200"/>
              <a:ext cx="69975" cy="25700"/>
            </a:xfrm>
            <a:custGeom>
              <a:avLst/>
              <a:gdLst/>
              <a:ahLst/>
              <a:cxnLst/>
              <a:rect l="l" t="t" r="r" b="b"/>
              <a:pathLst>
                <a:path w="2799" h="1028" extrusionOk="0">
                  <a:moveTo>
                    <a:pt x="1617" y="0"/>
                  </a:moveTo>
                  <a:cubicBezTo>
                    <a:pt x="1204" y="0"/>
                    <a:pt x="787" y="96"/>
                    <a:pt x="369" y="248"/>
                  </a:cubicBezTo>
                  <a:cubicBezTo>
                    <a:pt x="131" y="295"/>
                    <a:pt x="0" y="379"/>
                    <a:pt x="191" y="617"/>
                  </a:cubicBezTo>
                  <a:cubicBezTo>
                    <a:pt x="250" y="700"/>
                    <a:pt x="298" y="783"/>
                    <a:pt x="345" y="855"/>
                  </a:cubicBezTo>
                  <a:cubicBezTo>
                    <a:pt x="726" y="902"/>
                    <a:pt x="1096" y="950"/>
                    <a:pt x="1477" y="1010"/>
                  </a:cubicBezTo>
                  <a:cubicBezTo>
                    <a:pt x="1506" y="1021"/>
                    <a:pt x="1536" y="1027"/>
                    <a:pt x="1566" y="1027"/>
                  </a:cubicBezTo>
                  <a:cubicBezTo>
                    <a:pt x="1596" y="1027"/>
                    <a:pt x="1625" y="1021"/>
                    <a:pt x="1655" y="1010"/>
                  </a:cubicBezTo>
                  <a:cubicBezTo>
                    <a:pt x="1715" y="914"/>
                    <a:pt x="1846" y="855"/>
                    <a:pt x="1810" y="712"/>
                  </a:cubicBezTo>
                  <a:cubicBezTo>
                    <a:pt x="1774" y="640"/>
                    <a:pt x="1715" y="605"/>
                    <a:pt x="1631" y="581"/>
                  </a:cubicBezTo>
                  <a:cubicBezTo>
                    <a:pt x="1643" y="554"/>
                    <a:pt x="1657" y="546"/>
                    <a:pt x="1672" y="546"/>
                  </a:cubicBezTo>
                  <a:cubicBezTo>
                    <a:pt x="1694" y="546"/>
                    <a:pt x="1718" y="565"/>
                    <a:pt x="1735" y="565"/>
                  </a:cubicBezTo>
                  <a:cubicBezTo>
                    <a:pt x="1741" y="565"/>
                    <a:pt x="1746" y="563"/>
                    <a:pt x="1750" y="557"/>
                  </a:cubicBezTo>
                  <a:cubicBezTo>
                    <a:pt x="1760" y="557"/>
                    <a:pt x="1769" y="557"/>
                    <a:pt x="1779" y="557"/>
                  </a:cubicBezTo>
                  <a:cubicBezTo>
                    <a:pt x="1945" y="557"/>
                    <a:pt x="2127" y="602"/>
                    <a:pt x="2299" y="602"/>
                  </a:cubicBezTo>
                  <a:cubicBezTo>
                    <a:pt x="2491" y="602"/>
                    <a:pt x="2670" y="546"/>
                    <a:pt x="2798" y="307"/>
                  </a:cubicBezTo>
                  <a:cubicBezTo>
                    <a:pt x="2412" y="90"/>
                    <a:pt x="2016" y="0"/>
                    <a:pt x="1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32"/>
            <p:cNvSpPr/>
            <p:nvPr/>
          </p:nvSpPr>
          <p:spPr>
            <a:xfrm>
              <a:off x="5175925" y="3793075"/>
              <a:ext cx="52125" cy="34325"/>
            </a:xfrm>
            <a:custGeom>
              <a:avLst/>
              <a:gdLst/>
              <a:ahLst/>
              <a:cxnLst/>
              <a:rect l="l" t="t" r="r" b="b"/>
              <a:pathLst>
                <a:path w="2085" h="1373" extrusionOk="0">
                  <a:moveTo>
                    <a:pt x="353" y="0"/>
                  </a:moveTo>
                  <a:cubicBezTo>
                    <a:pt x="299" y="0"/>
                    <a:pt x="226" y="28"/>
                    <a:pt x="132" y="87"/>
                  </a:cubicBezTo>
                  <a:cubicBezTo>
                    <a:pt x="72" y="230"/>
                    <a:pt x="48" y="361"/>
                    <a:pt x="48" y="504"/>
                  </a:cubicBezTo>
                  <a:cubicBezTo>
                    <a:pt x="1" y="956"/>
                    <a:pt x="298" y="1075"/>
                    <a:pt x="656" y="1147"/>
                  </a:cubicBezTo>
                  <a:cubicBezTo>
                    <a:pt x="673" y="1174"/>
                    <a:pt x="698" y="1187"/>
                    <a:pt x="729" y="1187"/>
                  </a:cubicBezTo>
                  <a:cubicBezTo>
                    <a:pt x="740" y="1187"/>
                    <a:pt x="751" y="1185"/>
                    <a:pt x="763" y="1182"/>
                  </a:cubicBezTo>
                  <a:cubicBezTo>
                    <a:pt x="1072" y="1218"/>
                    <a:pt x="1394" y="1242"/>
                    <a:pt x="1691" y="1337"/>
                  </a:cubicBezTo>
                  <a:cubicBezTo>
                    <a:pt x="1769" y="1361"/>
                    <a:pt x="1830" y="1372"/>
                    <a:pt x="1879" y="1372"/>
                  </a:cubicBezTo>
                  <a:cubicBezTo>
                    <a:pt x="2073" y="1372"/>
                    <a:pt x="2075" y="1203"/>
                    <a:pt x="2084" y="1004"/>
                  </a:cubicBezTo>
                  <a:cubicBezTo>
                    <a:pt x="2032" y="709"/>
                    <a:pt x="1841" y="686"/>
                    <a:pt x="1639" y="686"/>
                  </a:cubicBezTo>
                  <a:cubicBezTo>
                    <a:pt x="1602" y="686"/>
                    <a:pt x="1565" y="686"/>
                    <a:pt x="1528" y="686"/>
                  </a:cubicBezTo>
                  <a:cubicBezTo>
                    <a:pt x="1491" y="686"/>
                    <a:pt x="1454" y="686"/>
                    <a:pt x="1418" y="682"/>
                  </a:cubicBezTo>
                  <a:cubicBezTo>
                    <a:pt x="1364" y="705"/>
                    <a:pt x="1315" y="719"/>
                    <a:pt x="1268" y="719"/>
                  </a:cubicBezTo>
                  <a:cubicBezTo>
                    <a:pt x="1242" y="719"/>
                    <a:pt x="1217" y="715"/>
                    <a:pt x="1191" y="706"/>
                  </a:cubicBezTo>
                  <a:cubicBezTo>
                    <a:pt x="1144" y="670"/>
                    <a:pt x="1120" y="647"/>
                    <a:pt x="1084" y="599"/>
                  </a:cubicBezTo>
                  <a:cubicBezTo>
                    <a:pt x="1037" y="540"/>
                    <a:pt x="1001" y="468"/>
                    <a:pt x="953" y="409"/>
                  </a:cubicBezTo>
                  <a:cubicBezTo>
                    <a:pt x="906" y="325"/>
                    <a:pt x="834" y="289"/>
                    <a:pt x="763" y="254"/>
                  </a:cubicBezTo>
                  <a:cubicBezTo>
                    <a:pt x="743" y="249"/>
                    <a:pt x="721" y="246"/>
                    <a:pt x="699" y="246"/>
                  </a:cubicBezTo>
                  <a:cubicBezTo>
                    <a:pt x="668" y="246"/>
                    <a:pt x="636" y="252"/>
                    <a:pt x="608" y="266"/>
                  </a:cubicBezTo>
                  <a:cubicBezTo>
                    <a:pt x="596" y="289"/>
                    <a:pt x="584" y="313"/>
                    <a:pt x="560" y="313"/>
                  </a:cubicBezTo>
                  <a:cubicBezTo>
                    <a:pt x="556" y="317"/>
                    <a:pt x="548" y="319"/>
                    <a:pt x="540" y="319"/>
                  </a:cubicBezTo>
                  <a:cubicBezTo>
                    <a:pt x="522" y="319"/>
                    <a:pt x="501" y="313"/>
                    <a:pt x="501" y="313"/>
                  </a:cubicBezTo>
                  <a:cubicBezTo>
                    <a:pt x="501" y="114"/>
                    <a:pt x="464" y="0"/>
                    <a:pt x="3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32"/>
            <p:cNvSpPr/>
            <p:nvPr/>
          </p:nvSpPr>
          <p:spPr>
            <a:xfrm>
              <a:off x="5255500" y="2897800"/>
              <a:ext cx="41600" cy="36825"/>
            </a:xfrm>
            <a:custGeom>
              <a:avLst/>
              <a:gdLst/>
              <a:ahLst/>
              <a:cxnLst/>
              <a:rect l="l" t="t" r="r" b="b"/>
              <a:pathLst>
                <a:path w="1664" h="1473" extrusionOk="0">
                  <a:moveTo>
                    <a:pt x="1366" y="1"/>
                  </a:moveTo>
                  <a:cubicBezTo>
                    <a:pt x="1295" y="1"/>
                    <a:pt x="1235" y="37"/>
                    <a:pt x="1187" y="72"/>
                  </a:cubicBezTo>
                  <a:cubicBezTo>
                    <a:pt x="914" y="239"/>
                    <a:pt x="628" y="370"/>
                    <a:pt x="473" y="691"/>
                  </a:cubicBezTo>
                  <a:cubicBezTo>
                    <a:pt x="342" y="834"/>
                    <a:pt x="223" y="1001"/>
                    <a:pt x="32" y="1072"/>
                  </a:cubicBezTo>
                  <a:cubicBezTo>
                    <a:pt x="9" y="1371"/>
                    <a:pt x="1" y="1473"/>
                    <a:pt x="118" y="1473"/>
                  </a:cubicBezTo>
                  <a:cubicBezTo>
                    <a:pt x="179" y="1473"/>
                    <a:pt x="272" y="1446"/>
                    <a:pt x="413" y="1406"/>
                  </a:cubicBezTo>
                  <a:cubicBezTo>
                    <a:pt x="497" y="1394"/>
                    <a:pt x="556" y="1394"/>
                    <a:pt x="628" y="1370"/>
                  </a:cubicBezTo>
                  <a:cubicBezTo>
                    <a:pt x="668" y="1382"/>
                    <a:pt x="706" y="1387"/>
                    <a:pt x="740" y="1387"/>
                  </a:cubicBezTo>
                  <a:cubicBezTo>
                    <a:pt x="948" y="1387"/>
                    <a:pt x="1051" y="1192"/>
                    <a:pt x="1164" y="1049"/>
                  </a:cubicBezTo>
                  <a:cubicBezTo>
                    <a:pt x="1295" y="787"/>
                    <a:pt x="1580" y="632"/>
                    <a:pt x="1664" y="346"/>
                  </a:cubicBezTo>
                  <a:cubicBezTo>
                    <a:pt x="1664" y="156"/>
                    <a:pt x="1568" y="48"/>
                    <a:pt x="1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32"/>
            <p:cNvSpPr/>
            <p:nvPr/>
          </p:nvSpPr>
          <p:spPr>
            <a:xfrm>
              <a:off x="5703375" y="4025675"/>
              <a:ext cx="72950" cy="22300"/>
            </a:xfrm>
            <a:custGeom>
              <a:avLst/>
              <a:gdLst/>
              <a:ahLst/>
              <a:cxnLst/>
              <a:rect l="l" t="t" r="r" b="b"/>
              <a:pathLst>
                <a:path w="2918" h="892" extrusionOk="0">
                  <a:moveTo>
                    <a:pt x="1773" y="1"/>
                  </a:moveTo>
                  <a:cubicBezTo>
                    <a:pt x="1644" y="1"/>
                    <a:pt x="1508" y="26"/>
                    <a:pt x="1370" y="46"/>
                  </a:cubicBezTo>
                  <a:cubicBezTo>
                    <a:pt x="1298" y="70"/>
                    <a:pt x="1239" y="106"/>
                    <a:pt x="1191" y="141"/>
                  </a:cubicBezTo>
                  <a:cubicBezTo>
                    <a:pt x="1156" y="249"/>
                    <a:pt x="1167" y="320"/>
                    <a:pt x="1239" y="403"/>
                  </a:cubicBezTo>
                  <a:cubicBezTo>
                    <a:pt x="1245" y="404"/>
                    <a:pt x="1250" y="404"/>
                    <a:pt x="1255" y="404"/>
                  </a:cubicBezTo>
                  <a:cubicBezTo>
                    <a:pt x="1277" y="404"/>
                    <a:pt x="1291" y="399"/>
                    <a:pt x="1300" y="391"/>
                  </a:cubicBezTo>
                  <a:lnTo>
                    <a:pt x="1300" y="391"/>
                  </a:lnTo>
                  <a:cubicBezTo>
                    <a:pt x="1300" y="395"/>
                    <a:pt x="1299" y="399"/>
                    <a:pt x="1298" y="403"/>
                  </a:cubicBezTo>
                  <a:cubicBezTo>
                    <a:pt x="1294" y="427"/>
                    <a:pt x="1281" y="436"/>
                    <a:pt x="1265" y="436"/>
                  </a:cubicBezTo>
                  <a:cubicBezTo>
                    <a:pt x="1240" y="436"/>
                    <a:pt x="1208" y="417"/>
                    <a:pt x="1179" y="403"/>
                  </a:cubicBezTo>
                  <a:cubicBezTo>
                    <a:pt x="1132" y="368"/>
                    <a:pt x="1096" y="356"/>
                    <a:pt x="1037" y="344"/>
                  </a:cubicBezTo>
                  <a:cubicBezTo>
                    <a:pt x="941" y="320"/>
                    <a:pt x="870" y="320"/>
                    <a:pt x="775" y="320"/>
                  </a:cubicBezTo>
                  <a:cubicBezTo>
                    <a:pt x="691" y="320"/>
                    <a:pt x="596" y="344"/>
                    <a:pt x="525" y="379"/>
                  </a:cubicBezTo>
                  <a:cubicBezTo>
                    <a:pt x="492" y="438"/>
                    <a:pt x="455" y="465"/>
                    <a:pt x="417" y="465"/>
                  </a:cubicBezTo>
                  <a:cubicBezTo>
                    <a:pt x="386" y="465"/>
                    <a:pt x="354" y="447"/>
                    <a:pt x="322" y="415"/>
                  </a:cubicBezTo>
                  <a:cubicBezTo>
                    <a:pt x="179" y="415"/>
                    <a:pt x="96" y="475"/>
                    <a:pt x="24" y="582"/>
                  </a:cubicBezTo>
                  <a:cubicBezTo>
                    <a:pt x="1" y="641"/>
                    <a:pt x="24" y="689"/>
                    <a:pt x="60" y="725"/>
                  </a:cubicBezTo>
                  <a:cubicBezTo>
                    <a:pt x="1013" y="784"/>
                    <a:pt x="1965" y="832"/>
                    <a:pt x="2918" y="891"/>
                  </a:cubicBezTo>
                  <a:cubicBezTo>
                    <a:pt x="2918" y="701"/>
                    <a:pt x="2834" y="594"/>
                    <a:pt x="2644" y="594"/>
                  </a:cubicBezTo>
                  <a:cubicBezTo>
                    <a:pt x="2561" y="531"/>
                    <a:pt x="2459" y="496"/>
                    <a:pt x="2364" y="496"/>
                  </a:cubicBezTo>
                  <a:cubicBezTo>
                    <a:pt x="2350" y="496"/>
                    <a:pt x="2336" y="497"/>
                    <a:pt x="2322" y="499"/>
                  </a:cubicBezTo>
                  <a:cubicBezTo>
                    <a:pt x="1989" y="499"/>
                    <a:pt x="2120" y="356"/>
                    <a:pt x="2239" y="201"/>
                  </a:cubicBezTo>
                  <a:cubicBezTo>
                    <a:pt x="2103" y="45"/>
                    <a:pt x="1944" y="1"/>
                    <a:pt x="17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32"/>
            <p:cNvSpPr/>
            <p:nvPr/>
          </p:nvSpPr>
          <p:spPr>
            <a:xfrm>
              <a:off x="6138850" y="4061050"/>
              <a:ext cx="51875" cy="22050"/>
            </a:xfrm>
            <a:custGeom>
              <a:avLst/>
              <a:gdLst/>
              <a:ahLst/>
              <a:cxnLst/>
              <a:rect l="l" t="t" r="r" b="b"/>
              <a:pathLst>
                <a:path w="2075" h="882" extrusionOk="0">
                  <a:moveTo>
                    <a:pt x="663" y="0"/>
                  </a:moveTo>
                  <a:cubicBezTo>
                    <a:pt x="489" y="0"/>
                    <a:pt x="320" y="22"/>
                    <a:pt x="155" y="119"/>
                  </a:cubicBezTo>
                  <a:cubicBezTo>
                    <a:pt x="1" y="298"/>
                    <a:pt x="60" y="465"/>
                    <a:pt x="203" y="608"/>
                  </a:cubicBezTo>
                  <a:cubicBezTo>
                    <a:pt x="358" y="727"/>
                    <a:pt x="560" y="619"/>
                    <a:pt x="715" y="739"/>
                  </a:cubicBezTo>
                  <a:cubicBezTo>
                    <a:pt x="822" y="786"/>
                    <a:pt x="905" y="834"/>
                    <a:pt x="1001" y="881"/>
                  </a:cubicBezTo>
                  <a:cubicBezTo>
                    <a:pt x="1108" y="804"/>
                    <a:pt x="1230" y="795"/>
                    <a:pt x="1355" y="795"/>
                  </a:cubicBezTo>
                  <a:cubicBezTo>
                    <a:pt x="1392" y="795"/>
                    <a:pt x="1430" y="796"/>
                    <a:pt x="1468" y="796"/>
                  </a:cubicBezTo>
                  <a:cubicBezTo>
                    <a:pt x="1556" y="796"/>
                    <a:pt x="1644" y="791"/>
                    <a:pt x="1727" y="762"/>
                  </a:cubicBezTo>
                  <a:cubicBezTo>
                    <a:pt x="2075" y="314"/>
                    <a:pt x="1926" y="257"/>
                    <a:pt x="1708" y="257"/>
                  </a:cubicBezTo>
                  <a:cubicBezTo>
                    <a:pt x="1634" y="257"/>
                    <a:pt x="1551" y="263"/>
                    <a:pt x="1478" y="263"/>
                  </a:cubicBezTo>
                  <a:cubicBezTo>
                    <a:pt x="1383" y="263"/>
                    <a:pt x="1304" y="252"/>
                    <a:pt x="1274" y="203"/>
                  </a:cubicBezTo>
                  <a:lnTo>
                    <a:pt x="1286" y="179"/>
                  </a:lnTo>
                  <a:cubicBezTo>
                    <a:pt x="1215" y="84"/>
                    <a:pt x="1096" y="24"/>
                    <a:pt x="977" y="12"/>
                  </a:cubicBezTo>
                  <a:cubicBezTo>
                    <a:pt x="871" y="8"/>
                    <a:pt x="766" y="0"/>
                    <a:pt x="6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32"/>
            <p:cNvSpPr/>
            <p:nvPr/>
          </p:nvSpPr>
          <p:spPr>
            <a:xfrm>
              <a:off x="5202425" y="3027300"/>
              <a:ext cx="24425" cy="80675"/>
            </a:xfrm>
            <a:custGeom>
              <a:avLst/>
              <a:gdLst/>
              <a:ahLst/>
              <a:cxnLst/>
              <a:rect l="l" t="t" r="r" b="b"/>
              <a:pathLst>
                <a:path w="977" h="3227" extrusionOk="0">
                  <a:moveTo>
                    <a:pt x="858" y="0"/>
                  </a:moveTo>
                  <a:cubicBezTo>
                    <a:pt x="572" y="917"/>
                    <a:pt x="298" y="1822"/>
                    <a:pt x="36" y="2738"/>
                  </a:cubicBezTo>
                  <a:cubicBezTo>
                    <a:pt x="0" y="2893"/>
                    <a:pt x="12" y="3072"/>
                    <a:pt x="12" y="3227"/>
                  </a:cubicBezTo>
                  <a:lnTo>
                    <a:pt x="155" y="3227"/>
                  </a:lnTo>
                  <a:cubicBezTo>
                    <a:pt x="727" y="2667"/>
                    <a:pt x="727" y="1893"/>
                    <a:pt x="917" y="1191"/>
                  </a:cubicBezTo>
                  <a:cubicBezTo>
                    <a:pt x="917" y="964"/>
                    <a:pt x="965" y="762"/>
                    <a:pt x="977" y="548"/>
                  </a:cubicBezTo>
                  <a:cubicBezTo>
                    <a:pt x="965" y="476"/>
                    <a:pt x="929" y="417"/>
                    <a:pt x="893" y="357"/>
                  </a:cubicBezTo>
                  <a:cubicBezTo>
                    <a:pt x="870" y="238"/>
                    <a:pt x="870" y="119"/>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32"/>
            <p:cNvSpPr/>
            <p:nvPr/>
          </p:nvSpPr>
          <p:spPr>
            <a:xfrm>
              <a:off x="5260475" y="3176775"/>
              <a:ext cx="65500" cy="16725"/>
            </a:xfrm>
            <a:custGeom>
              <a:avLst/>
              <a:gdLst/>
              <a:ahLst/>
              <a:cxnLst/>
              <a:rect l="l" t="t" r="r" b="b"/>
              <a:pathLst>
                <a:path w="2620" h="669" extrusionOk="0">
                  <a:moveTo>
                    <a:pt x="667" y="0"/>
                  </a:moveTo>
                  <a:cubicBezTo>
                    <a:pt x="488" y="0"/>
                    <a:pt x="309" y="28"/>
                    <a:pt x="131" y="117"/>
                  </a:cubicBezTo>
                  <a:cubicBezTo>
                    <a:pt x="84" y="212"/>
                    <a:pt x="36" y="307"/>
                    <a:pt x="0" y="415"/>
                  </a:cubicBezTo>
                  <a:cubicBezTo>
                    <a:pt x="667" y="569"/>
                    <a:pt x="1369" y="546"/>
                    <a:pt x="2060" y="653"/>
                  </a:cubicBezTo>
                  <a:cubicBezTo>
                    <a:pt x="2132" y="661"/>
                    <a:pt x="2203" y="668"/>
                    <a:pt x="2272" y="668"/>
                  </a:cubicBezTo>
                  <a:cubicBezTo>
                    <a:pt x="2396" y="668"/>
                    <a:pt x="2513" y="646"/>
                    <a:pt x="2620" y="569"/>
                  </a:cubicBezTo>
                  <a:cubicBezTo>
                    <a:pt x="2500" y="558"/>
                    <a:pt x="2393" y="534"/>
                    <a:pt x="2286" y="510"/>
                  </a:cubicBezTo>
                  <a:cubicBezTo>
                    <a:pt x="2239" y="427"/>
                    <a:pt x="2179" y="355"/>
                    <a:pt x="2096" y="307"/>
                  </a:cubicBezTo>
                  <a:cubicBezTo>
                    <a:pt x="1917" y="248"/>
                    <a:pt x="1738" y="177"/>
                    <a:pt x="1572" y="69"/>
                  </a:cubicBezTo>
                  <a:cubicBezTo>
                    <a:pt x="1558" y="70"/>
                    <a:pt x="1543" y="70"/>
                    <a:pt x="1529" y="70"/>
                  </a:cubicBezTo>
                  <a:cubicBezTo>
                    <a:pt x="1239" y="70"/>
                    <a:pt x="952" y="0"/>
                    <a:pt x="6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32"/>
            <p:cNvSpPr/>
            <p:nvPr/>
          </p:nvSpPr>
          <p:spPr>
            <a:xfrm>
              <a:off x="6087050" y="4058225"/>
              <a:ext cx="69675" cy="21875"/>
            </a:xfrm>
            <a:custGeom>
              <a:avLst/>
              <a:gdLst/>
              <a:ahLst/>
              <a:cxnLst/>
              <a:rect l="l" t="t" r="r" b="b"/>
              <a:pathLst>
                <a:path w="2787" h="875" extrusionOk="0">
                  <a:moveTo>
                    <a:pt x="1558" y="1"/>
                  </a:moveTo>
                  <a:cubicBezTo>
                    <a:pt x="1425" y="1"/>
                    <a:pt x="1300" y="43"/>
                    <a:pt x="1191" y="173"/>
                  </a:cubicBezTo>
                  <a:cubicBezTo>
                    <a:pt x="1203" y="423"/>
                    <a:pt x="1144" y="590"/>
                    <a:pt x="846" y="590"/>
                  </a:cubicBezTo>
                  <a:cubicBezTo>
                    <a:pt x="761" y="582"/>
                    <a:pt x="675" y="579"/>
                    <a:pt x="588" y="579"/>
                  </a:cubicBezTo>
                  <a:cubicBezTo>
                    <a:pt x="395" y="579"/>
                    <a:pt x="198" y="593"/>
                    <a:pt x="1" y="601"/>
                  </a:cubicBezTo>
                  <a:cubicBezTo>
                    <a:pt x="775" y="701"/>
                    <a:pt x="1540" y="874"/>
                    <a:pt x="2318" y="874"/>
                  </a:cubicBezTo>
                  <a:cubicBezTo>
                    <a:pt x="2474" y="874"/>
                    <a:pt x="2630" y="867"/>
                    <a:pt x="2787" y="852"/>
                  </a:cubicBezTo>
                  <a:cubicBezTo>
                    <a:pt x="2668" y="697"/>
                    <a:pt x="2501" y="732"/>
                    <a:pt x="2334" y="721"/>
                  </a:cubicBezTo>
                  <a:cubicBezTo>
                    <a:pt x="2025" y="661"/>
                    <a:pt x="2192" y="375"/>
                    <a:pt x="2073" y="220"/>
                  </a:cubicBezTo>
                  <a:cubicBezTo>
                    <a:pt x="2013" y="137"/>
                    <a:pt x="1918" y="66"/>
                    <a:pt x="1822" y="42"/>
                  </a:cubicBezTo>
                  <a:cubicBezTo>
                    <a:pt x="1733" y="18"/>
                    <a:pt x="1644" y="1"/>
                    <a:pt x="1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32"/>
            <p:cNvSpPr/>
            <p:nvPr/>
          </p:nvSpPr>
          <p:spPr>
            <a:xfrm>
              <a:off x="5331900" y="3179000"/>
              <a:ext cx="90225" cy="15400"/>
            </a:xfrm>
            <a:custGeom>
              <a:avLst/>
              <a:gdLst/>
              <a:ahLst/>
              <a:cxnLst/>
              <a:rect l="l" t="t" r="r" b="b"/>
              <a:pathLst>
                <a:path w="3609" h="616" extrusionOk="0">
                  <a:moveTo>
                    <a:pt x="3196" y="1"/>
                  </a:moveTo>
                  <a:cubicBezTo>
                    <a:pt x="3093" y="1"/>
                    <a:pt x="2982" y="21"/>
                    <a:pt x="2870" y="40"/>
                  </a:cubicBezTo>
                  <a:cubicBezTo>
                    <a:pt x="2811" y="64"/>
                    <a:pt x="2751" y="99"/>
                    <a:pt x="2703" y="135"/>
                  </a:cubicBezTo>
                  <a:cubicBezTo>
                    <a:pt x="2834" y="433"/>
                    <a:pt x="2513" y="349"/>
                    <a:pt x="2441" y="457"/>
                  </a:cubicBezTo>
                  <a:cubicBezTo>
                    <a:pt x="2243" y="425"/>
                    <a:pt x="2055" y="383"/>
                    <a:pt x="1857" y="383"/>
                  </a:cubicBezTo>
                  <a:cubicBezTo>
                    <a:pt x="1757" y="383"/>
                    <a:pt x="1656" y="393"/>
                    <a:pt x="1548" y="421"/>
                  </a:cubicBezTo>
                  <a:cubicBezTo>
                    <a:pt x="1390" y="465"/>
                    <a:pt x="1218" y="488"/>
                    <a:pt x="1043" y="488"/>
                  </a:cubicBezTo>
                  <a:cubicBezTo>
                    <a:pt x="838" y="488"/>
                    <a:pt x="628" y="456"/>
                    <a:pt x="429" y="385"/>
                  </a:cubicBezTo>
                  <a:cubicBezTo>
                    <a:pt x="355" y="359"/>
                    <a:pt x="285" y="337"/>
                    <a:pt x="220" y="337"/>
                  </a:cubicBezTo>
                  <a:cubicBezTo>
                    <a:pt x="139" y="337"/>
                    <a:pt x="66" y="370"/>
                    <a:pt x="1" y="469"/>
                  </a:cubicBezTo>
                  <a:cubicBezTo>
                    <a:pt x="399" y="591"/>
                    <a:pt x="808" y="616"/>
                    <a:pt x="1219" y="616"/>
                  </a:cubicBezTo>
                  <a:cubicBezTo>
                    <a:pt x="1496" y="616"/>
                    <a:pt x="1774" y="605"/>
                    <a:pt x="2052" y="605"/>
                  </a:cubicBezTo>
                  <a:cubicBezTo>
                    <a:pt x="2162" y="605"/>
                    <a:pt x="2272" y="606"/>
                    <a:pt x="2382" y="611"/>
                  </a:cubicBezTo>
                  <a:cubicBezTo>
                    <a:pt x="2644" y="599"/>
                    <a:pt x="2894" y="599"/>
                    <a:pt x="3156" y="588"/>
                  </a:cubicBezTo>
                  <a:cubicBezTo>
                    <a:pt x="3311" y="480"/>
                    <a:pt x="3549" y="469"/>
                    <a:pt x="3608" y="230"/>
                  </a:cubicBezTo>
                  <a:cubicBezTo>
                    <a:pt x="3500" y="50"/>
                    <a:pt x="3356" y="1"/>
                    <a:pt x="31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32"/>
            <p:cNvSpPr/>
            <p:nvPr/>
          </p:nvSpPr>
          <p:spPr>
            <a:xfrm>
              <a:off x="5353050" y="4005200"/>
              <a:ext cx="46750" cy="18225"/>
            </a:xfrm>
            <a:custGeom>
              <a:avLst/>
              <a:gdLst/>
              <a:ahLst/>
              <a:cxnLst/>
              <a:rect l="l" t="t" r="r" b="b"/>
              <a:pathLst>
                <a:path w="1870" h="729" extrusionOk="0">
                  <a:moveTo>
                    <a:pt x="651" y="1"/>
                  </a:moveTo>
                  <a:cubicBezTo>
                    <a:pt x="566" y="1"/>
                    <a:pt x="483" y="25"/>
                    <a:pt x="405" y="79"/>
                  </a:cubicBezTo>
                  <a:cubicBezTo>
                    <a:pt x="0" y="698"/>
                    <a:pt x="643" y="520"/>
                    <a:pt x="857" y="687"/>
                  </a:cubicBezTo>
                  <a:cubicBezTo>
                    <a:pt x="1000" y="716"/>
                    <a:pt x="1146" y="728"/>
                    <a:pt x="1292" y="728"/>
                  </a:cubicBezTo>
                  <a:cubicBezTo>
                    <a:pt x="1438" y="728"/>
                    <a:pt x="1584" y="716"/>
                    <a:pt x="1726" y="698"/>
                  </a:cubicBezTo>
                  <a:cubicBezTo>
                    <a:pt x="1726" y="532"/>
                    <a:pt x="1810" y="413"/>
                    <a:pt x="1869" y="270"/>
                  </a:cubicBezTo>
                  <a:cubicBezTo>
                    <a:pt x="1810" y="151"/>
                    <a:pt x="1691" y="91"/>
                    <a:pt x="1572" y="79"/>
                  </a:cubicBezTo>
                  <a:cubicBezTo>
                    <a:pt x="1512" y="79"/>
                    <a:pt x="1453" y="79"/>
                    <a:pt x="1393" y="91"/>
                  </a:cubicBezTo>
                  <a:cubicBezTo>
                    <a:pt x="1336" y="120"/>
                    <a:pt x="1281" y="130"/>
                    <a:pt x="1226" y="130"/>
                  </a:cubicBezTo>
                  <a:cubicBezTo>
                    <a:pt x="1073" y="130"/>
                    <a:pt x="926" y="46"/>
                    <a:pt x="786" y="20"/>
                  </a:cubicBezTo>
                  <a:cubicBezTo>
                    <a:pt x="741" y="7"/>
                    <a:pt x="695" y="1"/>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32"/>
            <p:cNvSpPr/>
            <p:nvPr/>
          </p:nvSpPr>
          <p:spPr>
            <a:xfrm>
              <a:off x="5320300" y="3836900"/>
              <a:ext cx="27100" cy="45575"/>
            </a:xfrm>
            <a:custGeom>
              <a:avLst/>
              <a:gdLst/>
              <a:ahLst/>
              <a:cxnLst/>
              <a:rect l="l" t="t" r="r" b="b"/>
              <a:pathLst>
                <a:path w="1084" h="1823" extrusionOk="0">
                  <a:moveTo>
                    <a:pt x="524" y="1"/>
                  </a:moveTo>
                  <a:cubicBezTo>
                    <a:pt x="369" y="25"/>
                    <a:pt x="250" y="60"/>
                    <a:pt x="131" y="120"/>
                  </a:cubicBezTo>
                  <a:cubicBezTo>
                    <a:pt x="84" y="156"/>
                    <a:pt x="24" y="203"/>
                    <a:pt x="0" y="263"/>
                  </a:cubicBezTo>
                  <a:cubicBezTo>
                    <a:pt x="60" y="346"/>
                    <a:pt x="107" y="430"/>
                    <a:pt x="167" y="525"/>
                  </a:cubicBezTo>
                  <a:cubicBezTo>
                    <a:pt x="203" y="537"/>
                    <a:pt x="262" y="537"/>
                    <a:pt x="310" y="561"/>
                  </a:cubicBezTo>
                  <a:cubicBezTo>
                    <a:pt x="381" y="692"/>
                    <a:pt x="358" y="822"/>
                    <a:pt x="381" y="942"/>
                  </a:cubicBezTo>
                  <a:cubicBezTo>
                    <a:pt x="405" y="1037"/>
                    <a:pt x="417" y="1120"/>
                    <a:pt x="441" y="1192"/>
                  </a:cubicBezTo>
                  <a:cubicBezTo>
                    <a:pt x="465" y="1251"/>
                    <a:pt x="477" y="1299"/>
                    <a:pt x="488" y="1358"/>
                  </a:cubicBezTo>
                  <a:cubicBezTo>
                    <a:pt x="548" y="1525"/>
                    <a:pt x="596" y="1715"/>
                    <a:pt x="762" y="1823"/>
                  </a:cubicBezTo>
                  <a:cubicBezTo>
                    <a:pt x="1060" y="1811"/>
                    <a:pt x="1024" y="1537"/>
                    <a:pt x="1084" y="1346"/>
                  </a:cubicBezTo>
                  <a:cubicBezTo>
                    <a:pt x="1084" y="1227"/>
                    <a:pt x="1036" y="1120"/>
                    <a:pt x="1000" y="1001"/>
                  </a:cubicBezTo>
                  <a:cubicBezTo>
                    <a:pt x="977" y="942"/>
                    <a:pt x="953" y="894"/>
                    <a:pt x="941" y="834"/>
                  </a:cubicBezTo>
                  <a:cubicBezTo>
                    <a:pt x="893" y="692"/>
                    <a:pt x="893" y="537"/>
                    <a:pt x="881" y="394"/>
                  </a:cubicBezTo>
                  <a:cubicBezTo>
                    <a:pt x="846" y="180"/>
                    <a:pt x="774" y="25"/>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32"/>
            <p:cNvSpPr/>
            <p:nvPr/>
          </p:nvSpPr>
          <p:spPr>
            <a:xfrm>
              <a:off x="5628675" y="4030375"/>
              <a:ext cx="76225" cy="13300"/>
            </a:xfrm>
            <a:custGeom>
              <a:avLst/>
              <a:gdLst/>
              <a:ahLst/>
              <a:cxnLst/>
              <a:rect l="l" t="t" r="r" b="b"/>
              <a:pathLst>
                <a:path w="3049" h="532" extrusionOk="0">
                  <a:moveTo>
                    <a:pt x="703" y="1"/>
                  </a:moveTo>
                  <a:cubicBezTo>
                    <a:pt x="655" y="1"/>
                    <a:pt x="596" y="1"/>
                    <a:pt x="536" y="13"/>
                  </a:cubicBezTo>
                  <a:cubicBezTo>
                    <a:pt x="369" y="84"/>
                    <a:pt x="191" y="84"/>
                    <a:pt x="60" y="191"/>
                  </a:cubicBezTo>
                  <a:cubicBezTo>
                    <a:pt x="48" y="227"/>
                    <a:pt x="12" y="239"/>
                    <a:pt x="0" y="275"/>
                  </a:cubicBezTo>
                  <a:cubicBezTo>
                    <a:pt x="800" y="444"/>
                    <a:pt x="1599" y="532"/>
                    <a:pt x="2404" y="532"/>
                  </a:cubicBezTo>
                  <a:cubicBezTo>
                    <a:pt x="2618" y="532"/>
                    <a:pt x="2833" y="525"/>
                    <a:pt x="3048" y="513"/>
                  </a:cubicBezTo>
                  <a:lnTo>
                    <a:pt x="3048" y="453"/>
                  </a:lnTo>
                  <a:lnTo>
                    <a:pt x="3048" y="394"/>
                  </a:lnTo>
                  <a:cubicBezTo>
                    <a:pt x="3024" y="287"/>
                    <a:pt x="2929" y="227"/>
                    <a:pt x="2834" y="168"/>
                  </a:cubicBezTo>
                  <a:cubicBezTo>
                    <a:pt x="2778" y="168"/>
                    <a:pt x="2733" y="184"/>
                    <a:pt x="2688" y="184"/>
                  </a:cubicBezTo>
                  <a:cubicBezTo>
                    <a:pt x="2666" y="184"/>
                    <a:pt x="2643" y="180"/>
                    <a:pt x="2620" y="168"/>
                  </a:cubicBezTo>
                  <a:cubicBezTo>
                    <a:pt x="2572" y="156"/>
                    <a:pt x="2536" y="156"/>
                    <a:pt x="2489" y="156"/>
                  </a:cubicBezTo>
                  <a:cubicBezTo>
                    <a:pt x="2417" y="180"/>
                    <a:pt x="2358" y="191"/>
                    <a:pt x="2274" y="215"/>
                  </a:cubicBezTo>
                  <a:lnTo>
                    <a:pt x="2131" y="215"/>
                  </a:lnTo>
                  <a:cubicBezTo>
                    <a:pt x="2060" y="191"/>
                    <a:pt x="2000" y="168"/>
                    <a:pt x="1917" y="156"/>
                  </a:cubicBezTo>
                  <a:cubicBezTo>
                    <a:pt x="1893" y="156"/>
                    <a:pt x="1881" y="132"/>
                    <a:pt x="1846" y="132"/>
                  </a:cubicBezTo>
                  <a:lnTo>
                    <a:pt x="1774" y="132"/>
                  </a:lnTo>
                  <a:lnTo>
                    <a:pt x="1703" y="156"/>
                  </a:lnTo>
                  <a:cubicBezTo>
                    <a:pt x="1680" y="159"/>
                    <a:pt x="1660" y="160"/>
                    <a:pt x="1640" y="160"/>
                  </a:cubicBezTo>
                  <a:cubicBezTo>
                    <a:pt x="1587" y="160"/>
                    <a:pt x="1541" y="149"/>
                    <a:pt x="1488" y="132"/>
                  </a:cubicBezTo>
                  <a:cubicBezTo>
                    <a:pt x="1465" y="132"/>
                    <a:pt x="1441" y="120"/>
                    <a:pt x="1417" y="120"/>
                  </a:cubicBezTo>
                  <a:cubicBezTo>
                    <a:pt x="1369" y="108"/>
                    <a:pt x="1310" y="96"/>
                    <a:pt x="1262" y="96"/>
                  </a:cubicBezTo>
                  <a:cubicBezTo>
                    <a:pt x="1191" y="72"/>
                    <a:pt x="1107" y="61"/>
                    <a:pt x="1024" y="61"/>
                  </a:cubicBezTo>
                  <a:cubicBezTo>
                    <a:pt x="905" y="49"/>
                    <a:pt x="810" y="13"/>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32"/>
            <p:cNvSpPr/>
            <p:nvPr/>
          </p:nvSpPr>
          <p:spPr>
            <a:xfrm>
              <a:off x="5338150" y="3995675"/>
              <a:ext cx="36950" cy="26750"/>
            </a:xfrm>
            <a:custGeom>
              <a:avLst/>
              <a:gdLst/>
              <a:ahLst/>
              <a:cxnLst/>
              <a:rect l="l" t="t" r="r" b="b"/>
              <a:pathLst>
                <a:path w="1478" h="1070" extrusionOk="0">
                  <a:moveTo>
                    <a:pt x="369" y="0"/>
                  </a:moveTo>
                  <a:cubicBezTo>
                    <a:pt x="328" y="0"/>
                    <a:pt x="285" y="6"/>
                    <a:pt x="239" y="20"/>
                  </a:cubicBezTo>
                  <a:cubicBezTo>
                    <a:pt x="120" y="115"/>
                    <a:pt x="120" y="258"/>
                    <a:pt x="48" y="377"/>
                  </a:cubicBezTo>
                  <a:cubicBezTo>
                    <a:pt x="13" y="436"/>
                    <a:pt x="1" y="484"/>
                    <a:pt x="1" y="544"/>
                  </a:cubicBezTo>
                  <a:cubicBezTo>
                    <a:pt x="445" y="817"/>
                    <a:pt x="868" y="1069"/>
                    <a:pt x="1405" y="1069"/>
                  </a:cubicBezTo>
                  <a:cubicBezTo>
                    <a:pt x="1429" y="1069"/>
                    <a:pt x="1453" y="1069"/>
                    <a:pt x="1477" y="1068"/>
                  </a:cubicBezTo>
                  <a:cubicBezTo>
                    <a:pt x="1418" y="960"/>
                    <a:pt x="1298" y="948"/>
                    <a:pt x="1191" y="913"/>
                  </a:cubicBezTo>
                  <a:cubicBezTo>
                    <a:pt x="941" y="853"/>
                    <a:pt x="953" y="698"/>
                    <a:pt x="1037" y="496"/>
                  </a:cubicBezTo>
                  <a:cubicBezTo>
                    <a:pt x="1025" y="401"/>
                    <a:pt x="965" y="317"/>
                    <a:pt x="894" y="258"/>
                  </a:cubicBezTo>
                  <a:cubicBezTo>
                    <a:pt x="714" y="158"/>
                    <a:pt x="577" y="0"/>
                    <a:pt x="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32"/>
            <p:cNvSpPr/>
            <p:nvPr/>
          </p:nvSpPr>
          <p:spPr>
            <a:xfrm>
              <a:off x="5892100" y="4039625"/>
              <a:ext cx="53900" cy="23525"/>
            </a:xfrm>
            <a:custGeom>
              <a:avLst/>
              <a:gdLst/>
              <a:ahLst/>
              <a:cxnLst/>
              <a:rect l="l" t="t" r="r" b="b"/>
              <a:pathLst>
                <a:path w="2156" h="941" extrusionOk="0">
                  <a:moveTo>
                    <a:pt x="697" y="1"/>
                  </a:moveTo>
                  <a:cubicBezTo>
                    <a:pt x="570" y="1"/>
                    <a:pt x="441" y="15"/>
                    <a:pt x="310" y="36"/>
                  </a:cubicBezTo>
                  <a:cubicBezTo>
                    <a:pt x="238" y="48"/>
                    <a:pt x="179" y="83"/>
                    <a:pt x="119" y="119"/>
                  </a:cubicBezTo>
                  <a:cubicBezTo>
                    <a:pt x="0" y="333"/>
                    <a:pt x="191" y="381"/>
                    <a:pt x="310" y="453"/>
                  </a:cubicBezTo>
                  <a:cubicBezTo>
                    <a:pt x="476" y="572"/>
                    <a:pt x="334" y="619"/>
                    <a:pt x="274" y="691"/>
                  </a:cubicBezTo>
                  <a:cubicBezTo>
                    <a:pt x="250" y="703"/>
                    <a:pt x="238" y="738"/>
                    <a:pt x="226" y="762"/>
                  </a:cubicBezTo>
                  <a:cubicBezTo>
                    <a:pt x="846" y="941"/>
                    <a:pt x="1477" y="905"/>
                    <a:pt x="2096" y="917"/>
                  </a:cubicBezTo>
                  <a:cubicBezTo>
                    <a:pt x="2131" y="881"/>
                    <a:pt x="2143" y="857"/>
                    <a:pt x="2155" y="822"/>
                  </a:cubicBezTo>
                  <a:cubicBezTo>
                    <a:pt x="2060" y="572"/>
                    <a:pt x="1822" y="595"/>
                    <a:pt x="1608" y="583"/>
                  </a:cubicBezTo>
                  <a:cubicBezTo>
                    <a:pt x="1358" y="572"/>
                    <a:pt x="1262" y="464"/>
                    <a:pt x="1310" y="226"/>
                  </a:cubicBezTo>
                  <a:cubicBezTo>
                    <a:pt x="1286" y="167"/>
                    <a:pt x="1238" y="107"/>
                    <a:pt x="1179" y="83"/>
                  </a:cubicBezTo>
                  <a:cubicBezTo>
                    <a:pt x="1019" y="23"/>
                    <a:pt x="859" y="1"/>
                    <a:pt x="6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32"/>
            <p:cNvSpPr/>
            <p:nvPr/>
          </p:nvSpPr>
          <p:spPr>
            <a:xfrm>
              <a:off x="5133975" y="3771425"/>
              <a:ext cx="25325" cy="32775"/>
            </a:xfrm>
            <a:custGeom>
              <a:avLst/>
              <a:gdLst/>
              <a:ahLst/>
              <a:cxnLst/>
              <a:rect l="l" t="t" r="r" b="b"/>
              <a:pathLst>
                <a:path w="1013" h="1311" extrusionOk="0">
                  <a:moveTo>
                    <a:pt x="0" y="1"/>
                  </a:moveTo>
                  <a:cubicBezTo>
                    <a:pt x="191" y="560"/>
                    <a:pt x="321" y="1155"/>
                    <a:pt x="1012" y="1310"/>
                  </a:cubicBezTo>
                  <a:cubicBezTo>
                    <a:pt x="679" y="941"/>
                    <a:pt x="619" y="405"/>
                    <a:pt x="310" y="1"/>
                  </a:cubicBezTo>
                  <a:cubicBezTo>
                    <a:pt x="274" y="56"/>
                    <a:pt x="238" y="75"/>
                    <a:pt x="203" y="75"/>
                  </a:cubicBezTo>
                  <a:cubicBezTo>
                    <a:pt x="132" y="75"/>
                    <a:pt x="6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32"/>
            <p:cNvSpPr/>
            <p:nvPr/>
          </p:nvSpPr>
          <p:spPr>
            <a:xfrm>
              <a:off x="6015925" y="4050925"/>
              <a:ext cx="48525" cy="17975"/>
            </a:xfrm>
            <a:custGeom>
              <a:avLst/>
              <a:gdLst/>
              <a:ahLst/>
              <a:cxnLst/>
              <a:rect l="l" t="t" r="r" b="b"/>
              <a:pathLst>
                <a:path w="1941" h="719" extrusionOk="0">
                  <a:moveTo>
                    <a:pt x="1453" y="1"/>
                  </a:moveTo>
                  <a:cubicBezTo>
                    <a:pt x="1286" y="12"/>
                    <a:pt x="1119" y="12"/>
                    <a:pt x="977" y="108"/>
                  </a:cubicBezTo>
                  <a:cubicBezTo>
                    <a:pt x="953" y="131"/>
                    <a:pt x="929" y="155"/>
                    <a:pt x="917" y="179"/>
                  </a:cubicBezTo>
                  <a:cubicBezTo>
                    <a:pt x="977" y="346"/>
                    <a:pt x="1108" y="548"/>
                    <a:pt x="774" y="584"/>
                  </a:cubicBezTo>
                  <a:cubicBezTo>
                    <a:pt x="524" y="596"/>
                    <a:pt x="262" y="596"/>
                    <a:pt x="0" y="596"/>
                  </a:cubicBezTo>
                  <a:cubicBezTo>
                    <a:pt x="245" y="696"/>
                    <a:pt x="495" y="718"/>
                    <a:pt x="747" y="718"/>
                  </a:cubicBezTo>
                  <a:cubicBezTo>
                    <a:pt x="946" y="718"/>
                    <a:pt x="1145" y="704"/>
                    <a:pt x="1344" y="704"/>
                  </a:cubicBezTo>
                  <a:cubicBezTo>
                    <a:pt x="1432" y="704"/>
                    <a:pt x="1520" y="707"/>
                    <a:pt x="1608" y="715"/>
                  </a:cubicBezTo>
                  <a:cubicBezTo>
                    <a:pt x="1560" y="596"/>
                    <a:pt x="1346" y="572"/>
                    <a:pt x="1405" y="405"/>
                  </a:cubicBezTo>
                  <a:cubicBezTo>
                    <a:pt x="1441" y="312"/>
                    <a:pt x="1512" y="296"/>
                    <a:pt x="1594" y="296"/>
                  </a:cubicBezTo>
                  <a:cubicBezTo>
                    <a:pt x="1633" y="296"/>
                    <a:pt x="1675" y="300"/>
                    <a:pt x="1717" y="300"/>
                  </a:cubicBezTo>
                  <a:cubicBezTo>
                    <a:pt x="1732" y="300"/>
                    <a:pt x="1747" y="299"/>
                    <a:pt x="1762" y="298"/>
                  </a:cubicBezTo>
                  <a:lnTo>
                    <a:pt x="1893" y="298"/>
                  </a:lnTo>
                  <a:cubicBezTo>
                    <a:pt x="1941" y="239"/>
                    <a:pt x="1941" y="179"/>
                    <a:pt x="1905" y="120"/>
                  </a:cubicBezTo>
                  <a:cubicBezTo>
                    <a:pt x="1834" y="60"/>
                    <a:pt x="1750" y="36"/>
                    <a:pt x="1643" y="12"/>
                  </a:cubicBezTo>
                  <a:cubicBezTo>
                    <a:pt x="1584" y="1"/>
                    <a:pt x="1512" y="1"/>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32"/>
            <p:cNvSpPr/>
            <p:nvPr/>
          </p:nvSpPr>
          <p:spPr>
            <a:xfrm>
              <a:off x="5850725" y="4042175"/>
              <a:ext cx="48825" cy="17100"/>
            </a:xfrm>
            <a:custGeom>
              <a:avLst/>
              <a:gdLst/>
              <a:ahLst/>
              <a:cxnLst/>
              <a:rect l="l" t="t" r="r" b="b"/>
              <a:pathLst>
                <a:path w="1953" h="684" extrusionOk="0">
                  <a:moveTo>
                    <a:pt x="1211" y="0"/>
                  </a:moveTo>
                  <a:cubicBezTo>
                    <a:pt x="1152" y="0"/>
                    <a:pt x="1098" y="22"/>
                    <a:pt x="1048" y="65"/>
                  </a:cubicBezTo>
                  <a:cubicBezTo>
                    <a:pt x="1038" y="354"/>
                    <a:pt x="893" y="491"/>
                    <a:pt x="652" y="491"/>
                  </a:cubicBezTo>
                  <a:cubicBezTo>
                    <a:pt x="616" y="491"/>
                    <a:pt x="577" y="488"/>
                    <a:pt x="536" y="481"/>
                  </a:cubicBezTo>
                  <a:cubicBezTo>
                    <a:pt x="441" y="470"/>
                    <a:pt x="349" y="452"/>
                    <a:pt x="259" y="452"/>
                  </a:cubicBezTo>
                  <a:cubicBezTo>
                    <a:pt x="170" y="452"/>
                    <a:pt x="84" y="470"/>
                    <a:pt x="0" y="529"/>
                  </a:cubicBezTo>
                  <a:cubicBezTo>
                    <a:pt x="379" y="658"/>
                    <a:pt x="753" y="671"/>
                    <a:pt x="1131" y="671"/>
                  </a:cubicBezTo>
                  <a:cubicBezTo>
                    <a:pt x="1225" y="671"/>
                    <a:pt x="1320" y="670"/>
                    <a:pt x="1415" y="670"/>
                  </a:cubicBezTo>
                  <a:cubicBezTo>
                    <a:pt x="1573" y="670"/>
                    <a:pt x="1733" y="672"/>
                    <a:pt x="1893" y="684"/>
                  </a:cubicBezTo>
                  <a:lnTo>
                    <a:pt x="1953" y="624"/>
                  </a:lnTo>
                  <a:cubicBezTo>
                    <a:pt x="1834" y="327"/>
                    <a:pt x="1477" y="279"/>
                    <a:pt x="1334" y="29"/>
                  </a:cubicBezTo>
                  <a:cubicBezTo>
                    <a:pt x="1291" y="10"/>
                    <a:pt x="1250" y="0"/>
                    <a:pt x="1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32"/>
            <p:cNvSpPr/>
            <p:nvPr/>
          </p:nvSpPr>
          <p:spPr>
            <a:xfrm>
              <a:off x="5147950" y="3638075"/>
              <a:ext cx="18175" cy="36350"/>
            </a:xfrm>
            <a:custGeom>
              <a:avLst/>
              <a:gdLst/>
              <a:ahLst/>
              <a:cxnLst/>
              <a:rect l="l" t="t" r="r" b="b"/>
              <a:pathLst>
                <a:path w="727" h="1454" extrusionOk="0">
                  <a:moveTo>
                    <a:pt x="453" y="1"/>
                  </a:moveTo>
                  <a:cubicBezTo>
                    <a:pt x="298" y="274"/>
                    <a:pt x="1" y="489"/>
                    <a:pt x="13" y="846"/>
                  </a:cubicBezTo>
                  <a:cubicBezTo>
                    <a:pt x="36" y="1048"/>
                    <a:pt x="36" y="1251"/>
                    <a:pt x="48" y="1453"/>
                  </a:cubicBezTo>
                  <a:cubicBezTo>
                    <a:pt x="477" y="1251"/>
                    <a:pt x="465" y="739"/>
                    <a:pt x="727" y="382"/>
                  </a:cubicBezTo>
                  <a:cubicBezTo>
                    <a:pt x="715" y="227"/>
                    <a:pt x="667" y="108"/>
                    <a:pt x="524" y="36"/>
                  </a:cubicBezTo>
                  <a:cubicBezTo>
                    <a:pt x="489" y="24"/>
                    <a:pt x="477" y="12"/>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32"/>
            <p:cNvSpPr/>
            <p:nvPr/>
          </p:nvSpPr>
          <p:spPr>
            <a:xfrm>
              <a:off x="5316425" y="3968775"/>
              <a:ext cx="23250" cy="40500"/>
            </a:xfrm>
            <a:custGeom>
              <a:avLst/>
              <a:gdLst/>
              <a:ahLst/>
              <a:cxnLst/>
              <a:rect l="l" t="t" r="r" b="b"/>
              <a:pathLst>
                <a:path w="930" h="1620" extrusionOk="0">
                  <a:moveTo>
                    <a:pt x="179" y="0"/>
                  </a:moveTo>
                  <a:cubicBezTo>
                    <a:pt x="120" y="0"/>
                    <a:pt x="60" y="12"/>
                    <a:pt x="1" y="12"/>
                  </a:cubicBezTo>
                  <a:cubicBezTo>
                    <a:pt x="143" y="620"/>
                    <a:pt x="179" y="1298"/>
                    <a:pt x="870" y="1620"/>
                  </a:cubicBezTo>
                  <a:cubicBezTo>
                    <a:pt x="894" y="1596"/>
                    <a:pt x="917" y="1572"/>
                    <a:pt x="929" y="1548"/>
                  </a:cubicBezTo>
                  <a:cubicBezTo>
                    <a:pt x="917" y="1131"/>
                    <a:pt x="513" y="893"/>
                    <a:pt x="453" y="489"/>
                  </a:cubicBezTo>
                  <a:cubicBezTo>
                    <a:pt x="417" y="405"/>
                    <a:pt x="393" y="310"/>
                    <a:pt x="346" y="227"/>
                  </a:cubicBezTo>
                  <a:cubicBezTo>
                    <a:pt x="298" y="131"/>
                    <a:pt x="274" y="48"/>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32"/>
            <p:cNvSpPr/>
            <p:nvPr/>
          </p:nvSpPr>
          <p:spPr>
            <a:xfrm>
              <a:off x="5373575" y="3301125"/>
              <a:ext cx="22350" cy="32475"/>
            </a:xfrm>
            <a:custGeom>
              <a:avLst/>
              <a:gdLst/>
              <a:ahLst/>
              <a:cxnLst/>
              <a:rect l="l" t="t" r="r" b="b"/>
              <a:pathLst>
                <a:path w="894" h="1299" extrusionOk="0">
                  <a:moveTo>
                    <a:pt x="894" y="1"/>
                  </a:moveTo>
                  <a:lnTo>
                    <a:pt x="894" y="1"/>
                  </a:lnTo>
                  <a:cubicBezTo>
                    <a:pt x="453" y="334"/>
                    <a:pt x="239" y="822"/>
                    <a:pt x="1" y="1299"/>
                  </a:cubicBezTo>
                  <a:cubicBezTo>
                    <a:pt x="477" y="989"/>
                    <a:pt x="715" y="513"/>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32"/>
            <p:cNvSpPr/>
            <p:nvPr/>
          </p:nvSpPr>
          <p:spPr>
            <a:xfrm>
              <a:off x="5395900" y="3280000"/>
              <a:ext cx="11050" cy="21350"/>
            </a:xfrm>
            <a:custGeom>
              <a:avLst/>
              <a:gdLst/>
              <a:ahLst/>
              <a:cxnLst/>
              <a:rect l="l" t="t" r="r" b="b"/>
              <a:pathLst>
                <a:path w="442" h="854" extrusionOk="0">
                  <a:moveTo>
                    <a:pt x="441" y="0"/>
                  </a:moveTo>
                  <a:cubicBezTo>
                    <a:pt x="203" y="239"/>
                    <a:pt x="36" y="512"/>
                    <a:pt x="1" y="846"/>
                  </a:cubicBezTo>
                  <a:cubicBezTo>
                    <a:pt x="36" y="822"/>
                    <a:pt x="73" y="814"/>
                    <a:pt x="110" y="814"/>
                  </a:cubicBezTo>
                  <a:cubicBezTo>
                    <a:pt x="191" y="814"/>
                    <a:pt x="273" y="853"/>
                    <a:pt x="354" y="853"/>
                  </a:cubicBezTo>
                  <a:cubicBezTo>
                    <a:pt x="383" y="853"/>
                    <a:pt x="412" y="848"/>
                    <a:pt x="441" y="834"/>
                  </a:cubicBezTo>
                  <a:lnTo>
                    <a:pt x="44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32"/>
            <p:cNvSpPr/>
            <p:nvPr/>
          </p:nvSpPr>
          <p:spPr>
            <a:xfrm>
              <a:off x="5169675" y="3802025"/>
              <a:ext cx="22350" cy="19475"/>
            </a:xfrm>
            <a:custGeom>
              <a:avLst/>
              <a:gdLst/>
              <a:ahLst/>
              <a:cxnLst/>
              <a:rect l="l" t="t" r="r" b="b"/>
              <a:pathLst>
                <a:path w="894" h="779" extrusionOk="0">
                  <a:moveTo>
                    <a:pt x="284" y="0"/>
                  </a:moveTo>
                  <a:cubicBezTo>
                    <a:pt x="142" y="0"/>
                    <a:pt x="162" y="257"/>
                    <a:pt x="60" y="312"/>
                  </a:cubicBezTo>
                  <a:cubicBezTo>
                    <a:pt x="36" y="348"/>
                    <a:pt x="13" y="360"/>
                    <a:pt x="1" y="384"/>
                  </a:cubicBezTo>
                  <a:cubicBezTo>
                    <a:pt x="188" y="703"/>
                    <a:pt x="487" y="778"/>
                    <a:pt x="814" y="778"/>
                  </a:cubicBezTo>
                  <a:cubicBezTo>
                    <a:pt x="840" y="778"/>
                    <a:pt x="867" y="778"/>
                    <a:pt x="894" y="777"/>
                  </a:cubicBezTo>
                  <a:cubicBezTo>
                    <a:pt x="620" y="610"/>
                    <a:pt x="370" y="467"/>
                    <a:pt x="453" y="74"/>
                  </a:cubicBezTo>
                  <a:cubicBezTo>
                    <a:pt x="379" y="21"/>
                    <a:pt x="325" y="0"/>
                    <a:pt x="2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32"/>
            <p:cNvSpPr/>
            <p:nvPr/>
          </p:nvSpPr>
          <p:spPr>
            <a:xfrm>
              <a:off x="5345600" y="3354700"/>
              <a:ext cx="14900" cy="21475"/>
            </a:xfrm>
            <a:custGeom>
              <a:avLst/>
              <a:gdLst/>
              <a:ahLst/>
              <a:cxnLst/>
              <a:rect l="l" t="t" r="r" b="b"/>
              <a:pathLst>
                <a:path w="596" h="859" extrusionOk="0">
                  <a:moveTo>
                    <a:pt x="596" y="1"/>
                  </a:moveTo>
                  <a:cubicBezTo>
                    <a:pt x="346" y="275"/>
                    <a:pt x="84" y="513"/>
                    <a:pt x="0" y="858"/>
                  </a:cubicBezTo>
                  <a:cubicBezTo>
                    <a:pt x="465" y="763"/>
                    <a:pt x="596" y="418"/>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32"/>
            <p:cNvSpPr/>
            <p:nvPr/>
          </p:nvSpPr>
          <p:spPr>
            <a:xfrm>
              <a:off x="5814100" y="4047625"/>
              <a:ext cx="26825" cy="7200"/>
            </a:xfrm>
            <a:custGeom>
              <a:avLst/>
              <a:gdLst/>
              <a:ahLst/>
              <a:cxnLst/>
              <a:rect l="l" t="t" r="r" b="b"/>
              <a:pathLst>
                <a:path w="1073" h="288" extrusionOk="0">
                  <a:moveTo>
                    <a:pt x="132" y="1"/>
                  </a:moveTo>
                  <a:cubicBezTo>
                    <a:pt x="112" y="1"/>
                    <a:pt x="92" y="1"/>
                    <a:pt x="72" y="2"/>
                  </a:cubicBezTo>
                  <a:cubicBezTo>
                    <a:pt x="1" y="61"/>
                    <a:pt x="1" y="109"/>
                    <a:pt x="60" y="168"/>
                  </a:cubicBezTo>
                  <a:cubicBezTo>
                    <a:pt x="242" y="262"/>
                    <a:pt x="430" y="273"/>
                    <a:pt x="623" y="273"/>
                  </a:cubicBezTo>
                  <a:cubicBezTo>
                    <a:pt x="679" y="273"/>
                    <a:pt x="736" y="272"/>
                    <a:pt x="793" y="272"/>
                  </a:cubicBezTo>
                  <a:cubicBezTo>
                    <a:pt x="886" y="272"/>
                    <a:pt x="979" y="274"/>
                    <a:pt x="1072" y="287"/>
                  </a:cubicBezTo>
                  <a:cubicBezTo>
                    <a:pt x="791" y="96"/>
                    <a:pt x="468"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32"/>
            <p:cNvSpPr/>
            <p:nvPr/>
          </p:nvSpPr>
          <p:spPr>
            <a:xfrm>
              <a:off x="5776300" y="4046600"/>
              <a:ext cx="34250" cy="4400"/>
            </a:xfrm>
            <a:custGeom>
              <a:avLst/>
              <a:gdLst/>
              <a:ahLst/>
              <a:cxnLst/>
              <a:rect l="l" t="t" r="r" b="b"/>
              <a:pathLst>
                <a:path w="1370" h="176" extrusionOk="0">
                  <a:moveTo>
                    <a:pt x="869" y="0"/>
                  </a:moveTo>
                  <a:cubicBezTo>
                    <a:pt x="583" y="0"/>
                    <a:pt x="294" y="43"/>
                    <a:pt x="1" y="43"/>
                  </a:cubicBezTo>
                  <a:cubicBezTo>
                    <a:pt x="233" y="155"/>
                    <a:pt x="477" y="176"/>
                    <a:pt x="721" y="176"/>
                  </a:cubicBezTo>
                  <a:cubicBezTo>
                    <a:pt x="858" y="176"/>
                    <a:pt x="995" y="169"/>
                    <a:pt x="1131" y="169"/>
                  </a:cubicBezTo>
                  <a:cubicBezTo>
                    <a:pt x="1187" y="169"/>
                    <a:pt x="1243" y="170"/>
                    <a:pt x="1298" y="174"/>
                  </a:cubicBezTo>
                  <a:cubicBezTo>
                    <a:pt x="1370" y="126"/>
                    <a:pt x="1370" y="78"/>
                    <a:pt x="1298" y="43"/>
                  </a:cubicBezTo>
                  <a:cubicBezTo>
                    <a:pt x="1156" y="11"/>
                    <a:pt x="1013"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32"/>
            <p:cNvSpPr/>
            <p:nvPr/>
          </p:nvSpPr>
          <p:spPr>
            <a:xfrm>
              <a:off x="5205400" y="3549075"/>
              <a:ext cx="17300" cy="23425"/>
            </a:xfrm>
            <a:custGeom>
              <a:avLst/>
              <a:gdLst/>
              <a:ahLst/>
              <a:cxnLst/>
              <a:rect l="l" t="t" r="r" b="b"/>
              <a:pathLst>
                <a:path w="692" h="937" extrusionOk="0">
                  <a:moveTo>
                    <a:pt x="608" y="1"/>
                  </a:moveTo>
                  <a:cubicBezTo>
                    <a:pt x="334" y="239"/>
                    <a:pt x="131" y="501"/>
                    <a:pt x="1" y="834"/>
                  </a:cubicBezTo>
                  <a:cubicBezTo>
                    <a:pt x="12" y="894"/>
                    <a:pt x="36" y="917"/>
                    <a:pt x="84" y="929"/>
                  </a:cubicBezTo>
                  <a:cubicBezTo>
                    <a:pt x="104" y="934"/>
                    <a:pt x="123" y="937"/>
                    <a:pt x="140" y="937"/>
                  </a:cubicBezTo>
                  <a:cubicBezTo>
                    <a:pt x="208" y="937"/>
                    <a:pt x="263" y="902"/>
                    <a:pt x="310" y="846"/>
                  </a:cubicBezTo>
                  <a:cubicBezTo>
                    <a:pt x="429" y="751"/>
                    <a:pt x="512" y="632"/>
                    <a:pt x="572" y="489"/>
                  </a:cubicBezTo>
                  <a:cubicBezTo>
                    <a:pt x="608" y="358"/>
                    <a:pt x="691" y="227"/>
                    <a:pt x="667" y="60"/>
                  </a:cubicBezTo>
                  <a:lnTo>
                    <a:pt x="6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32"/>
            <p:cNvSpPr/>
            <p:nvPr/>
          </p:nvSpPr>
          <p:spPr>
            <a:xfrm>
              <a:off x="5401250" y="4022100"/>
              <a:ext cx="30700" cy="5050"/>
            </a:xfrm>
            <a:custGeom>
              <a:avLst/>
              <a:gdLst/>
              <a:ahLst/>
              <a:cxnLst/>
              <a:rect l="l" t="t" r="r" b="b"/>
              <a:pathLst>
                <a:path w="1228" h="202" extrusionOk="0">
                  <a:moveTo>
                    <a:pt x="708" y="1"/>
                  </a:moveTo>
                  <a:cubicBezTo>
                    <a:pt x="515" y="1"/>
                    <a:pt x="318" y="41"/>
                    <a:pt x="127" y="41"/>
                  </a:cubicBezTo>
                  <a:cubicBezTo>
                    <a:pt x="85" y="41"/>
                    <a:pt x="42" y="39"/>
                    <a:pt x="1" y="34"/>
                  </a:cubicBezTo>
                  <a:lnTo>
                    <a:pt x="1" y="34"/>
                  </a:lnTo>
                  <a:cubicBezTo>
                    <a:pt x="406" y="201"/>
                    <a:pt x="822" y="118"/>
                    <a:pt x="1227" y="177"/>
                  </a:cubicBezTo>
                  <a:cubicBezTo>
                    <a:pt x="1066" y="37"/>
                    <a:pt x="889"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32"/>
            <p:cNvSpPr/>
            <p:nvPr/>
          </p:nvSpPr>
          <p:spPr>
            <a:xfrm>
              <a:off x="5299450" y="3834275"/>
              <a:ext cx="25025" cy="9500"/>
            </a:xfrm>
            <a:custGeom>
              <a:avLst/>
              <a:gdLst/>
              <a:ahLst/>
              <a:cxnLst/>
              <a:rect l="l" t="t" r="r" b="b"/>
              <a:pathLst>
                <a:path w="1001" h="380" extrusionOk="0">
                  <a:moveTo>
                    <a:pt x="509" y="1"/>
                  </a:moveTo>
                  <a:cubicBezTo>
                    <a:pt x="365" y="1"/>
                    <a:pt x="214" y="57"/>
                    <a:pt x="60" y="142"/>
                  </a:cubicBezTo>
                  <a:cubicBezTo>
                    <a:pt x="25" y="165"/>
                    <a:pt x="13" y="201"/>
                    <a:pt x="1" y="225"/>
                  </a:cubicBezTo>
                  <a:cubicBezTo>
                    <a:pt x="263" y="380"/>
                    <a:pt x="549" y="380"/>
                    <a:pt x="846" y="380"/>
                  </a:cubicBezTo>
                  <a:cubicBezTo>
                    <a:pt x="894" y="368"/>
                    <a:pt x="953" y="332"/>
                    <a:pt x="1001" y="320"/>
                  </a:cubicBezTo>
                  <a:cubicBezTo>
                    <a:pt x="855" y="89"/>
                    <a:pt x="688" y="1"/>
                    <a:pt x="5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32"/>
            <p:cNvSpPr/>
            <p:nvPr/>
          </p:nvSpPr>
          <p:spPr>
            <a:xfrm>
              <a:off x="5320600" y="2860000"/>
              <a:ext cx="13700" cy="12450"/>
            </a:xfrm>
            <a:custGeom>
              <a:avLst/>
              <a:gdLst/>
              <a:ahLst/>
              <a:cxnLst/>
              <a:rect l="l" t="t" r="r" b="b"/>
              <a:pathLst>
                <a:path w="548" h="498" extrusionOk="0">
                  <a:moveTo>
                    <a:pt x="429" y="1"/>
                  </a:moveTo>
                  <a:cubicBezTo>
                    <a:pt x="179" y="48"/>
                    <a:pt x="12" y="167"/>
                    <a:pt x="0" y="429"/>
                  </a:cubicBezTo>
                  <a:cubicBezTo>
                    <a:pt x="12" y="441"/>
                    <a:pt x="36" y="477"/>
                    <a:pt x="48" y="489"/>
                  </a:cubicBezTo>
                  <a:cubicBezTo>
                    <a:pt x="72" y="495"/>
                    <a:pt x="98" y="498"/>
                    <a:pt x="124" y="498"/>
                  </a:cubicBezTo>
                  <a:cubicBezTo>
                    <a:pt x="149" y="498"/>
                    <a:pt x="173" y="495"/>
                    <a:pt x="191" y="489"/>
                  </a:cubicBezTo>
                  <a:cubicBezTo>
                    <a:pt x="250" y="477"/>
                    <a:pt x="298" y="465"/>
                    <a:pt x="346" y="429"/>
                  </a:cubicBezTo>
                  <a:lnTo>
                    <a:pt x="476" y="346"/>
                  </a:lnTo>
                  <a:cubicBezTo>
                    <a:pt x="488" y="310"/>
                    <a:pt x="512" y="298"/>
                    <a:pt x="524" y="263"/>
                  </a:cubicBezTo>
                  <a:cubicBezTo>
                    <a:pt x="548" y="191"/>
                    <a:pt x="548" y="120"/>
                    <a:pt x="488" y="48"/>
                  </a:cubicBezTo>
                  <a:lnTo>
                    <a:pt x="4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32"/>
            <p:cNvSpPr/>
            <p:nvPr/>
          </p:nvSpPr>
          <p:spPr>
            <a:xfrm>
              <a:off x="5277125" y="3831550"/>
              <a:ext cx="22950" cy="8950"/>
            </a:xfrm>
            <a:custGeom>
              <a:avLst/>
              <a:gdLst/>
              <a:ahLst/>
              <a:cxnLst/>
              <a:rect l="l" t="t" r="r" b="b"/>
              <a:pathLst>
                <a:path w="918" h="358" extrusionOk="0">
                  <a:moveTo>
                    <a:pt x="508" y="1"/>
                  </a:moveTo>
                  <a:cubicBezTo>
                    <a:pt x="374" y="1"/>
                    <a:pt x="227" y="61"/>
                    <a:pt x="72" y="144"/>
                  </a:cubicBezTo>
                  <a:cubicBezTo>
                    <a:pt x="49" y="179"/>
                    <a:pt x="25" y="191"/>
                    <a:pt x="1" y="203"/>
                  </a:cubicBezTo>
                  <a:cubicBezTo>
                    <a:pt x="287" y="358"/>
                    <a:pt x="584" y="298"/>
                    <a:pt x="882" y="334"/>
                  </a:cubicBezTo>
                  <a:lnTo>
                    <a:pt x="918" y="298"/>
                  </a:lnTo>
                  <a:cubicBezTo>
                    <a:pt x="803" y="81"/>
                    <a:pt x="664" y="1"/>
                    <a:pt x="5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32"/>
            <p:cNvSpPr/>
            <p:nvPr/>
          </p:nvSpPr>
          <p:spPr>
            <a:xfrm>
              <a:off x="5944475" y="4046125"/>
              <a:ext cx="11650" cy="16850"/>
            </a:xfrm>
            <a:custGeom>
              <a:avLst/>
              <a:gdLst/>
              <a:ahLst/>
              <a:cxnLst/>
              <a:rect l="l" t="t" r="r" b="b"/>
              <a:pathLst>
                <a:path w="466" h="674" extrusionOk="0">
                  <a:moveTo>
                    <a:pt x="274" y="1"/>
                  </a:moveTo>
                  <a:cubicBezTo>
                    <a:pt x="239" y="1"/>
                    <a:pt x="203" y="6"/>
                    <a:pt x="167" y="14"/>
                  </a:cubicBezTo>
                  <a:cubicBezTo>
                    <a:pt x="1" y="193"/>
                    <a:pt x="48" y="371"/>
                    <a:pt x="120" y="562"/>
                  </a:cubicBezTo>
                  <a:cubicBezTo>
                    <a:pt x="144" y="597"/>
                    <a:pt x="167" y="621"/>
                    <a:pt x="203" y="657"/>
                  </a:cubicBezTo>
                  <a:cubicBezTo>
                    <a:pt x="241" y="668"/>
                    <a:pt x="280" y="673"/>
                    <a:pt x="321" y="673"/>
                  </a:cubicBezTo>
                  <a:cubicBezTo>
                    <a:pt x="370" y="673"/>
                    <a:pt x="419" y="665"/>
                    <a:pt x="465" y="645"/>
                  </a:cubicBezTo>
                  <a:cubicBezTo>
                    <a:pt x="358" y="466"/>
                    <a:pt x="298" y="264"/>
                    <a:pt x="465" y="85"/>
                  </a:cubicBezTo>
                  <a:cubicBezTo>
                    <a:pt x="410" y="22"/>
                    <a:pt x="343"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32"/>
            <p:cNvSpPr/>
            <p:nvPr/>
          </p:nvSpPr>
          <p:spPr>
            <a:xfrm>
              <a:off x="5220575" y="3537475"/>
              <a:ext cx="12800" cy="12800"/>
            </a:xfrm>
            <a:custGeom>
              <a:avLst/>
              <a:gdLst/>
              <a:ahLst/>
              <a:cxnLst/>
              <a:rect l="l" t="t" r="r" b="b"/>
              <a:pathLst>
                <a:path w="512" h="512" extrusionOk="0">
                  <a:moveTo>
                    <a:pt x="406" y="0"/>
                  </a:moveTo>
                  <a:cubicBezTo>
                    <a:pt x="263" y="155"/>
                    <a:pt x="48" y="226"/>
                    <a:pt x="1" y="465"/>
                  </a:cubicBezTo>
                  <a:lnTo>
                    <a:pt x="25" y="500"/>
                  </a:lnTo>
                  <a:cubicBezTo>
                    <a:pt x="79" y="508"/>
                    <a:pt x="128" y="512"/>
                    <a:pt x="172" y="512"/>
                  </a:cubicBezTo>
                  <a:cubicBezTo>
                    <a:pt x="412" y="512"/>
                    <a:pt x="512" y="397"/>
                    <a:pt x="441" y="96"/>
                  </a:cubicBezTo>
                  <a:lnTo>
                    <a:pt x="4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32"/>
            <p:cNvSpPr/>
            <p:nvPr/>
          </p:nvSpPr>
          <p:spPr>
            <a:xfrm>
              <a:off x="5256300" y="2915075"/>
              <a:ext cx="11025" cy="9600"/>
            </a:xfrm>
            <a:custGeom>
              <a:avLst/>
              <a:gdLst/>
              <a:ahLst/>
              <a:cxnLst/>
              <a:rect l="l" t="t" r="r" b="b"/>
              <a:pathLst>
                <a:path w="441" h="384" extrusionOk="0">
                  <a:moveTo>
                    <a:pt x="441" y="0"/>
                  </a:moveTo>
                  <a:lnTo>
                    <a:pt x="441" y="0"/>
                  </a:lnTo>
                  <a:cubicBezTo>
                    <a:pt x="286" y="108"/>
                    <a:pt x="84" y="179"/>
                    <a:pt x="0" y="381"/>
                  </a:cubicBezTo>
                  <a:cubicBezTo>
                    <a:pt x="18" y="383"/>
                    <a:pt x="35" y="384"/>
                    <a:pt x="52" y="384"/>
                  </a:cubicBezTo>
                  <a:cubicBezTo>
                    <a:pt x="283" y="384"/>
                    <a:pt x="419" y="233"/>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32"/>
            <p:cNvSpPr/>
            <p:nvPr/>
          </p:nvSpPr>
          <p:spPr>
            <a:xfrm>
              <a:off x="5288750" y="2888875"/>
              <a:ext cx="12650" cy="9600"/>
            </a:xfrm>
            <a:custGeom>
              <a:avLst/>
              <a:gdLst/>
              <a:ahLst/>
              <a:cxnLst/>
              <a:rect l="l" t="t" r="r" b="b"/>
              <a:pathLst>
                <a:path w="506" h="384" extrusionOk="0">
                  <a:moveTo>
                    <a:pt x="417" y="1"/>
                  </a:moveTo>
                  <a:cubicBezTo>
                    <a:pt x="274" y="96"/>
                    <a:pt x="96" y="132"/>
                    <a:pt x="0" y="298"/>
                  </a:cubicBezTo>
                  <a:cubicBezTo>
                    <a:pt x="24" y="322"/>
                    <a:pt x="60" y="334"/>
                    <a:pt x="84" y="358"/>
                  </a:cubicBezTo>
                  <a:cubicBezTo>
                    <a:pt x="148" y="374"/>
                    <a:pt x="208" y="384"/>
                    <a:pt x="262" y="384"/>
                  </a:cubicBezTo>
                  <a:cubicBezTo>
                    <a:pt x="409" y="384"/>
                    <a:pt x="506" y="310"/>
                    <a:pt x="488" y="84"/>
                  </a:cubicBezTo>
                  <a:cubicBezTo>
                    <a:pt x="453" y="60"/>
                    <a:pt x="441" y="36"/>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32"/>
            <p:cNvSpPr/>
            <p:nvPr/>
          </p:nvSpPr>
          <p:spPr>
            <a:xfrm>
              <a:off x="5309575" y="2870725"/>
              <a:ext cx="12225" cy="10150"/>
            </a:xfrm>
            <a:custGeom>
              <a:avLst/>
              <a:gdLst/>
              <a:ahLst/>
              <a:cxnLst/>
              <a:rect l="l" t="t" r="r" b="b"/>
              <a:pathLst>
                <a:path w="489" h="406" extrusionOk="0">
                  <a:moveTo>
                    <a:pt x="429" y="0"/>
                  </a:moveTo>
                  <a:cubicBezTo>
                    <a:pt x="239" y="24"/>
                    <a:pt x="72" y="72"/>
                    <a:pt x="1" y="286"/>
                  </a:cubicBezTo>
                  <a:cubicBezTo>
                    <a:pt x="25" y="334"/>
                    <a:pt x="72" y="369"/>
                    <a:pt x="96" y="405"/>
                  </a:cubicBezTo>
                  <a:cubicBezTo>
                    <a:pt x="144" y="405"/>
                    <a:pt x="203" y="405"/>
                    <a:pt x="263" y="393"/>
                  </a:cubicBezTo>
                  <a:cubicBezTo>
                    <a:pt x="358" y="358"/>
                    <a:pt x="417" y="298"/>
                    <a:pt x="453" y="227"/>
                  </a:cubicBezTo>
                  <a:cubicBezTo>
                    <a:pt x="489" y="167"/>
                    <a:pt x="489" y="119"/>
                    <a:pt x="477" y="60"/>
                  </a:cubicBezTo>
                  <a:cubicBezTo>
                    <a:pt x="453" y="36"/>
                    <a:pt x="441" y="12"/>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32"/>
            <p:cNvSpPr/>
            <p:nvPr/>
          </p:nvSpPr>
          <p:spPr>
            <a:xfrm>
              <a:off x="6069500" y="4069150"/>
              <a:ext cx="15500" cy="4125"/>
            </a:xfrm>
            <a:custGeom>
              <a:avLst/>
              <a:gdLst/>
              <a:ahLst/>
              <a:cxnLst/>
              <a:rect l="l" t="t" r="r" b="b"/>
              <a:pathLst>
                <a:path w="620" h="165" extrusionOk="0">
                  <a:moveTo>
                    <a:pt x="305" y="1"/>
                  </a:moveTo>
                  <a:cubicBezTo>
                    <a:pt x="205" y="1"/>
                    <a:pt x="101" y="22"/>
                    <a:pt x="0" y="22"/>
                  </a:cubicBezTo>
                  <a:cubicBezTo>
                    <a:pt x="179" y="164"/>
                    <a:pt x="405" y="117"/>
                    <a:pt x="619" y="141"/>
                  </a:cubicBezTo>
                  <a:cubicBezTo>
                    <a:pt x="525" y="27"/>
                    <a:pt x="417" y="1"/>
                    <a:pt x="3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32"/>
            <p:cNvSpPr/>
            <p:nvPr/>
          </p:nvSpPr>
          <p:spPr>
            <a:xfrm>
              <a:off x="6059975" y="4067700"/>
              <a:ext cx="4200" cy="2900"/>
            </a:xfrm>
            <a:custGeom>
              <a:avLst/>
              <a:gdLst/>
              <a:ahLst/>
              <a:cxnLst/>
              <a:rect l="l" t="t" r="r" b="b"/>
              <a:pathLst>
                <a:path w="168" h="116" extrusionOk="0">
                  <a:moveTo>
                    <a:pt x="82" y="0"/>
                  </a:moveTo>
                  <a:cubicBezTo>
                    <a:pt x="55" y="0"/>
                    <a:pt x="28" y="25"/>
                    <a:pt x="0" y="80"/>
                  </a:cubicBezTo>
                  <a:cubicBezTo>
                    <a:pt x="12" y="92"/>
                    <a:pt x="24" y="115"/>
                    <a:pt x="48" y="115"/>
                  </a:cubicBezTo>
                  <a:cubicBezTo>
                    <a:pt x="84" y="115"/>
                    <a:pt x="119" y="103"/>
                    <a:pt x="167" y="92"/>
                  </a:cubicBezTo>
                  <a:cubicBezTo>
                    <a:pt x="141" y="34"/>
                    <a:pt x="112" y="0"/>
                    <a:pt x="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32"/>
            <p:cNvSpPr/>
            <p:nvPr/>
          </p:nvSpPr>
          <p:spPr>
            <a:xfrm>
              <a:off x="5808750" y="4047950"/>
              <a:ext cx="7475" cy="4200"/>
            </a:xfrm>
            <a:custGeom>
              <a:avLst/>
              <a:gdLst/>
              <a:ahLst/>
              <a:cxnLst/>
              <a:rect l="l" t="t" r="r" b="b"/>
              <a:pathLst>
                <a:path w="299" h="168" extrusionOk="0">
                  <a:moveTo>
                    <a:pt x="0" y="0"/>
                  </a:moveTo>
                  <a:lnTo>
                    <a:pt x="0" y="131"/>
                  </a:lnTo>
                  <a:cubicBezTo>
                    <a:pt x="96" y="131"/>
                    <a:pt x="191" y="155"/>
                    <a:pt x="286" y="167"/>
                  </a:cubicBezTo>
                  <a:cubicBezTo>
                    <a:pt x="298" y="120"/>
                    <a:pt x="298" y="6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32"/>
            <p:cNvSpPr/>
            <p:nvPr/>
          </p:nvSpPr>
          <p:spPr>
            <a:xfrm>
              <a:off x="5203025" y="3569925"/>
              <a:ext cx="4775" cy="4475"/>
            </a:xfrm>
            <a:custGeom>
              <a:avLst/>
              <a:gdLst/>
              <a:ahLst/>
              <a:cxnLst/>
              <a:rect l="l" t="t" r="r" b="b"/>
              <a:pathLst>
                <a:path w="191" h="179" extrusionOk="0">
                  <a:moveTo>
                    <a:pt x="107" y="0"/>
                  </a:moveTo>
                  <a:cubicBezTo>
                    <a:pt x="36" y="48"/>
                    <a:pt x="0" y="107"/>
                    <a:pt x="0" y="179"/>
                  </a:cubicBezTo>
                  <a:lnTo>
                    <a:pt x="131" y="179"/>
                  </a:lnTo>
                  <a:lnTo>
                    <a:pt x="191" y="131"/>
                  </a:lnTo>
                  <a:lnTo>
                    <a:pt x="179" y="71"/>
                  </a:lnTo>
                  <a:lnTo>
                    <a:pt x="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32"/>
            <p:cNvSpPr/>
            <p:nvPr/>
          </p:nvSpPr>
          <p:spPr>
            <a:xfrm>
              <a:off x="5342325" y="3376450"/>
              <a:ext cx="3300" cy="4175"/>
            </a:xfrm>
            <a:custGeom>
              <a:avLst/>
              <a:gdLst/>
              <a:ahLst/>
              <a:cxnLst/>
              <a:rect l="l" t="t" r="r" b="b"/>
              <a:pathLst>
                <a:path w="132" h="167" extrusionOk="0">
                  <a:moveTo>
                    <a:pt x="131" y="0"/>
                  </a:moveTo>
                  <a:lnTo>
                    <a:pt x="131" y="0"/>
                  </a:lnTo>
                  <a:cubicBezTo>
                    <a:pt x="36" y="12"/>
                    <a:pt x="0" y="71"/>
                    <a:pt x="0" y="167"/>
                  </a:cubicBezTo>
                  <a:cubicBezTo>
                    <a:pt x="84" y="143"/>
                    <a:pt x="131" y="83"/>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32"/>
            <p:cNvSpPr/>
            <p:nvPr/>
          </p:nvSpPr>
          <p:spPr>
            <a:xfrm>
              <a:off x="5285175" y="2896325"/>
              <a:ext cx="5375" cy="3900"/>
            </a:xfrm>
            <a:custGeom>
              <a:avLst/>
              <a:gdLst/>
              <a:ahLst/>
              <a:cxnLst/>
              <a:rect l="l" t="t" r="r" b="b"/>
              <a:pathLst>
                <a:path w="215" h="156" extrusionOk="0">
                  <a:moveTo>
                    <a:pt x="155" y="0"/>
                  </a:moveTo>
                  <a:cubicBezTo>
                    <a:pt x="60" y="0"/>
                    <a:pt x="24" y="60"/>
                    <a:pt x="0" y="131"/>
                  </a:cubicBezTo>
                  <a:cubicBezTo>
                    <a:pt x="48" y="131"/>
                    <a:pt x="108" y="155"/>
                    <a:pt x="155" y="155"/>
                  </a:cubicBezTo>
                  <a:cubicBezTo>
                    <a:pt x="203" y="119"/>
                    <a:pt x="215" y="84"/>
                    <a:pt x="179" y="36"/>
                  </a:cubicBez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32"/>
            <p:cNvSpPr/>
            <p:nvPr/>
          </p:nvSpPr>
          <p:spPr>
            <a:xfrm>
              <a:off x="5302425" y="2881150"/>
              <a:ext cx="4800" cy="5075"/>
            </a:xfrm>
            <a:custGeom>
              <a:avLst/>
              <a:gdLst/>
              <a:ahLst/>
              <a:cxnLst/>
              <a:rect l="l" t="t" r="r" b="b"/>
              <a:pathLst>
                <a:path w="192" h="203" extrusionOk="0">
                  <a:moveTo>
                    <a:pt x="132" y="0"/>
                  </a:moveTo>
                  <a:cubicBezTo>
                    <a:pt x="49" y="12"/>
                    <a:pt x="1" y="71"/>
                    <a:pt x="1" y="143"/>
                  </a:cubicBezTo>
                  <a:cubicBezTo>
                    <a:pt x="25" y="167"/>
                    <a:pt x="60" y="179"/>
                    <a:pt x="72" y="202"/>
                  </a:cubicBezTo>
                  <a:cubicBezTo>
                    <a:pt x="132" y="179"/>
                    <a:pt x="180" y="131"/>
                    <a:pt x="191" y="71"/>
                  </a:cubicBezTo>
                  <a:cubicBezTo>
                    <a:pt x="180" y="48"/>
                    <a:pt x="144" y="36"/>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32"/>
            <p:cNvSpPr/>
            <p:nvPr/>
          </p:nvSpPr>
          <p:spPr>
            <a:xfrm>
              <a:off x="5299150" y="2884425"/>
              <a:ext cx="3900" cy="4775"/>
            </a:xfrm>
            <a:custGeom>
              <a:avLst/>
              <a:gdLst/>
              <a:ahLst/>
              <a:cxnLst/>
              <a:rect l="l" t="t" r="r" b="b"/>
              <a:pathLst>
                <a:path w="156" h="191" extrusionOk="0">
                  <a:moveTo>
                    <a:pt x="132" y="0"/>
                  </a:moveTo>
                  <a:cubicBezTo>
                    <a:pt x="84" y="60"/>
                    <a:pt x="37" y="107"/>
                    <a:pt x="1" y="167"/>
                  </a:cubicBezTo>
                  <a:lnTo>
                    <a:pt x="25" y="191"/>
                  </a:lnTo>
                  <a:cubicBezTo>
                    <a:pt x="96" y="179"/>
                    <a:pt x="144" y="131"/>
                    <a:pt x="156" y="60"/>
                  </a:cubicBez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32"/>
            <p:cNvSpPr/>
            <p:nvPr/>
          </p:nvSpPr>
          <p:spPr>
            <a:xfrm>
              <a:off x="5256000" y="3187125"/>
              <a:ext cx="4500" cy="1825"/>
            </a:xfrm>
            <a:custGeom>
              <a:avLst/>
              <a:gdLst/>
              <a:ahLst/>
              <a:cxnLst/>
              <a:rect l="l" t="t" r="r" b="b"/>
              <a:pathLst>
                <a:path w="180" h="73" extrusionOk="0">
                  <a:moveTo>
                    <a:pt x="1" y="1"/>
                  </a:moveTo>
                  <a:cubicBezTo>
                    <a:pt x="30" y="48"/>
                    <a:pt x="60" y="72"/>
                    <a:pt x="90" y="72"/>
                  </a:cubicBezTo>
                  <a:cubicBezTo>
                    <a:pt x="120" y="72"/>
                    <a:pt x="149" y="48"/>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32"/>
            <p:cNvSpPr/>
            <p:nvPr/>
          </p:nvSpPr>
          <p:spPr>
            <a:xfrm>
              <a:off x="5305700" y="2877875"/>
              <a:ext cx="4800" cy="4825"/>
            </a:xfrm>
            <a:custGeom>
              <a:avLst/>
              <a:gdLst/>
              <a:ahLst/>
              <a:cxnLst/>
              <a:rect l="l" t="t" r="r" b="b"/>
              <a:pathLst>
                <a:path w="192" h="193" extrusionOk="0">
                  <a:moveTo>
                    <a:pt x="156" y="0"/>
                  </a:moveTo>
                  <a:cubicBezTo>
                    <a:pt x="72" y="12"/>
                    <a:pt x="37" y="60"/>
                    <a:pt x="1" y="131"/>
                  </a:cubicBezTo>
                  <a:cubicBezTo>
                    <a:pt x="13" y="143"/>
                    <a:pt x="49" y="167"/>
                    <a:pt x="49" y="191"/>
                  </a:cubicBezTo>
                  <a:cubicBezTo>
                    <a:pt x="62" y="192"/>
                    <a:pt x="73" y="193"/>
                    <a:pt x="84" y="193"/>
                  </a:cubicBezTo>
                  <a:cubicBezTo>
                    <a:pt x="164" y="193"/>
                    <a:pt x="191" y="154"/>
                    <a:pt x="191" y="60"/>
                  </a:cubicBez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32"/>
            <p:cNvSpPr/>
            <p:nvPr/>
          </p:nvSpPr>
          <p:spPr>
            <a:xfrm>
              <a:off x="5945075" y="4060150"/>
              <a:ext cx="4500" cy="3650"/>
            </a:xfrm>
            <a:custGeom>
              <a:avLst/>
              <a:gdLst/>
              <a:ahLst/>
              <a:cxnLst/>
              <a:rect l="l" t="t" r="r" b="b"/>
              <a:pathLst>
                <a:path w="180" h="146" extrusionOk="0">
                  <a:moveTo>
                    <a:pt x="96" y="1"/>
                  </a:moveTo>
                  <a:cubicBezTo>
                    <a:pt x="72" y="1"/>
                    <a:pt x="36" y="24"/>
                    <a:pt x="24" y="48"/>
                  </a:cubicBezTo>
                  <a:lnTo>
                    <a:pt x="1" y="96"/>
                  </a:lnTo>
                  <a:cubicBezTo>
                    <a:pt x="32" y="127"/>
                    <a:pt x="63" y="145"/>
                    <a:pt x="94" y="145"/>
                  </a:cubicBezTo>
                  <a:cubicBezTo>
                    <a:pt x="122" y="145"/>
                    <a:pt x="151" y="130"/>
                    <a:pt x="179" y="96"/>
                  </a:cubicBezTo>
                  <a:lnTo>
                    <a:pt x="132" y="36"/>
                  </a:lnTo>
                  <a:cubicBezTo>
                    <a:pt x="132" y="24"/>
                    <a:pt x="132" y="24"/>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32"/>
            <p:cNvSpPr/>
            <p:nvPr/>
          </p:nvSpPr>
          <p:spPr>
            <a:xfrm>
              <a:off x="6009375" y="2675100"/>
              <a:ext cx="159575" cy="24575"/>
            </a:xfrm>
            <a:custGeom>
              <a:avLst/>
              <a:gdLst/>
              <a:ahLst/>
              <a:cxnLst/>
              <a:rect l="l" t="t" r="r" b="b"/>
              <a:pathLst>
                <a:path w="6383" h="983" extrusionOk="0">
                  <a:moveTo>
                    <a:pt x="519" y="0"/>
                  </a:moveTo>
                  <a:cubicBezTo>
                    <a:pt x="346" y="0"/>
                    <a:pt x="173" y="19"/>
                    <a:pt x="0" y="74"/>
                  </a:cubicBezTo>
                  <a:cubicBezTo>
                    <a:pt x="12" y="98"/>
                    <a:pt x="24" y="146"/>
                    <a:pt x="48" y="205"/>
                  </a:cubicBezTo>
                  <a:cubicBezTo>
                    <a:pt x="219" y="434"/>
                    <a:pt x="467" y="457"/>
                    <a:pt x="712" y="457"/>
                  </a:cubicBezTo>
                  <a:cubicBezTo>
                    <a:pt x="773" y="457"/>
                    <a:pt x="834" y="455"/>
                    <a:pt x="893" y="455"/>
                  </a:cubicBezTo>
                  <a:cubicBezTo>
                    <a:pt x="1584" y="479"/>
                    <a:pt x="2286" y="455"/>
                    <a:pt x="2989" y="574"/>
                  </a:cubicBezTo>
                  <a:cubicBezTo>
                    <a:pt x="3048" y="574"/>
                    <a:pt x="3120" y="563"/>
                    <a:pt x="3179" y="551"/>
                  </a:cubicBezTo>
                  <a:cubicBezTo>
                    <a:pt x="3275" y="515"/>
                    <a:pt x="3358" y="479"/>
                    <a:pt x="3465" y="479"/>
                  </a:cubicBezTo>
                  <a:cubicBezTo>
                    <a:pt x="3513" y="479"/>
                    <a:pt x="3536" y="491"/>
                    <a:pt x="3572" y="515"/>
                  </a:cubicBezTo>
                  <a:cubicBezTo>
                    <a:pt x="3572" y="551"/>
                    <a:pt x="3560" y="574"/>
                    <a:pt x="3525" y="598"/>
                  </a:cubicBezTo>
                  <a:cubicBezTo>
                    <a:pt x="3465" y="622"/>
                    <a:pt x="3417" y="670"/>
                    <a:pt x="3394" y="729"/>
                  </a:cubicBezTo>
                  <a:cubicBezTo>
                    <a:pt x="3394" y="777"/>
                    <a:pt x="3405" y="813"/>
                    <a:pt x="3453" y="848"/>
                  </a:cubicBezTo>
                  <a:cubicBezTo>
                    <a:pt x="4160" y="923"/>
                    <a:pt x="4866" y="983"/>
                    <a:pt x="5578" y="983"/>
                  </a:cubicBezTo>
                  <a:cubicBezTo>
                    <a:pt x="5778" y="983"/>
                    <a:pt x="5979" y="978"/>
                    <a:pt x="6180" y="967"/>
                  </a:cubicBezTo>
                  <a:cubicBezTo>
                    <a:pt x="6215" y="932"/>
                    <a:pt x="6239" y="896"/>
                    <a:pt x="6251" y="836"/>
                  </a:cubicBezTo>
                  <a:cubicBezTo>
                    <a:pt x="6263" y="729"/>
                    <a:pt x="6382" y="634"/>
                    <a:pt x="6311" y="515"/>
                  </a:cubicBezTo>
                  <a:cubicBezTo>
                    <a:pt x="4826" y="250"/>
                    <a:pt x="3331" y="86"/>
                    <a:pt x="1824" y="86"/>
                  </a:cubicBezTo>
                  <a:cubicBezTo>
                    <a:pt x="1772" y="86"/>
                    <a:pt x="1720" y="86"/>
                    <a:pt x="1667" y="86"/>
                  </a:cubicBezTo>
                  <a:cubicBezTo>
                    <a:pt x="1651" y="87"/>
                    <a:pt x="1635" y="87"/>
                    <a:pt x="1620" y="87"/>
                  </a:cubicBezTo>
                  <a:cubicBezTo>
                    <a:pt x="1256" y="87"/>
                    <a:pt x="888" y="0"/>
                    <a:pt x="5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32"/>
            <p:cNvSpPr/>
            <p:nvPr/>
          </p:nvSpPr>
          <p:spPr>
            <a:xfrm>
              <a:off x="5474175" y="2677250"/>
              <a:ext cx="120000" cy="32475"/>
            </a:xfrm>
            <a:custGeom>
              <a:avLst/>
              <a:gdLst/>
              <a:ahLst/>
              <a:cxnLst/>
              <a:rect l="l" t="t" r="r" b="b"/>
              <a:pathLst>
                <a:path w="4800" h="1299" extrusionOk="0">
                  <a:moveTo>
                    <a:pt x="215" y="0"/>
                  </a:moveTo>
                  <a:cubicBezTo>
                    <a:pt x="108" y="12"/>
                    <a:pt x="48" y="72"/>
                    <a:pt x="1" y="179"/>
                  </a:cubicBezTo>
                  <a:cubicBezTo>
                    <a:pt x="1" y="250"/>
                    <a:pt x="1" y="310"/>
                    <a:pt x="37" y="369"/>
                  </a:cubicBezTo>
                  <a:cubicBezTo>
                    <a:pt x="96" y="548"/>
                    <a:pt x="382" y="584"/>
                    <a:pt x="334" y="834"/>
                  </a:cubicBezTo>
                  <a:cubicBezTo>
                    <a:pt x="287" y="905"/>
                    <a:pt x="263" y="977"/>
                    <a:pt x="275" y="1072"/>
                  </a:cubicBezTo>
                  <a:cubicBezTo>
                    <a:pt x="287" y="1131"/>
                    <a:pt x="322" y="1179"/>
                    <a:pt x="382" y="1191"/>
                  </a:cubicBezTo>
                  <a:cubicBezTo>
                    <a:pt x="590" y="1274"/>
                    <a:pt x="803" y="1293"/>
                    <a:pt x="1015" y="1293"/>
                  </a:cubicBezTo>
                  <a:cubicBezTo>
                    <a:pt x="1106" y="1293"/>
                    <a:pt x="1197" y="1290"/>
                    <a:pt x="1287" y="1286"/>
                  </a:cubicBezTo>
                  <a:cubicBezTo>
                    <a:pt x="1823" y="1270"/>
                    <a:pt x="2364" y="1261"/>
                    <a:pt x="2907" y="1261"/>
                  </a:cubicBezTo>
                  <a:cubicBezTo>
                    <a:pt x="3533" y="1261"/>
                    <a:pt x="4162" y="1273"/>
                    <a:pt x="4787" y="1298"/>
                  </a:cubicBezTo>
                  <a:cubicBezTo>
                    <a:pt x="4799" y="893"/>
                    <a:pt x="4501" y="881"/>
                    <a:pt x="4251" y="834"/>
                  </a:cubicBezTo>
                  <a:cubicBezTo>
                    <a:pt x="3906" y="786"/>
                    <a:pt x="3549" y="846"/>
                    <a:pt x="3204" y="762"/>
                  </a:cubicBezTo>
                  <a:cubicBezTo>
                    <a:pt x="3025" y="711"/>
                    <a:pt x="2843" y="698"/>
                    <a:pt x="2659" y="698"/>
                  </a:cubicBezTo>
                  <a:cubicBezTo>
                    <a:pt x="2469" y="698"/>
                    <a:pt x="2277" y="712"/>
                    <a:pt x="2086" y="712"/>
                  </a:cubicBezTo>
                  <a:cubicBezTo>
                    <a:pt x="1946" y="712"/>
                    <a:pt x="1806" y="705"/>
                    <a:pt x="1668" y="679"/>
                  </a:cubicBezTo>
                  <a:cubicBezTo>
                    <a:pt x="1596" y="667"/>
                    <a:pt x="1537" y="655"/>
                    <a:pt x="1477" y="655"/>
                  </a:cubicBezTo>
                  <a:cubicBezTo>
                    <a:pt x="1457" y="657"/>
                    <a:pt x="1436" y="658"/>
                    <a:pt x="1416" y="658"/>
                  </a:cubicBezTo>
                  <a:cubicBezTo>
                    <a:pt x="1318" y="658"/>
                    <a:pt x="1221" y="635"/>
                    <a:pt x="1132" y="596"/>
                  </a:cubicBezTo>
                  <a:cubicBezTo>
                    <a:pt x="1108" y="596"/>
                    <a:pt x="1072" y="584"/>
                    <a:pt x="1049" y="584"/>
                  </a:cubicBezTo>
                  <a:cubicBezTo>
                    <a:pt x="775" y="369"/>
                    <a:pt x="418" y="286"/>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32"/>
            <p:cNvSpPr/>
            <p:nvPr/>
          </p:nvSpPr>
          <p:spPr>
            <a:xfrm>
              <a:off x="5929000" y="2671575"/>
              <a:ext cx="112850" cy="20925"/>
            </a:xfrm>
            <a:custGeom>
              <a:avLst/>
              <a:gdLst/>
              <a:ahLst/>
              <a:cxnLst/>
              <a:rect l="l" t="t" r="r" b="b"/>
              <a:pathLst>
                <a:path w="4514" h="837" extrusionOk="0">
                  <a:moveTo>
                    <a:pt x="673" y="0"/>
                  </a:moveTo>
                  <a:cubicBezTo>
                    <a:pt x="634" y="0"/>
                    <a:pt x="557" y="86"/>
                    <a:pt x="501" y="108"/>
                  </a:cubicBezTo>
                  <a:cubicBezTo>
                    <a:pt x="382" y="168"/>
                    <a:pt x="239" y="120"/>
                    <a:pt x="132" y="215"/>
                  </a:cubicBezTo>
                  <a:cubicBezTo>
                    <a:pt x="60" y="287"/>
                    <a:pt x="1" y="382"/>
                    <a:pt x="24" y="477"/>
                  </a:cubicBezTo>
                  <a:cubicBezTo>
                    <a:pt x="191" y="573"/>
                    <a:pt x="367" y="592"/>
                    <a:pt x="547" y="592"/>
                  </a:cubicBezTo>
                  <a:cubicBezTo>
                    <a:pt x="667" y="592"/>
                    <a:pt x="788" y="583"/>
                    <a:pt x="909" y="583"/>
                  </a:cubicBezTo>
                  <a:cubicBezTo>
                    <a:pt x="1060" y="583"/>
                    <a:pt x="1211" y="596"/>
                    <a:pt x="1358" y="656"/>
                  </a:cubicBezTo>
                  <a:cubicBezTo>
                    <a:pt x="2135" y="790"/>
                    <a:pt x="2925" y="837"/>
                    <a:pt x="3719" y="837"/>
                  </a:cubicBezTo>
                  <a:cubicBezTo>
                    <a:pt x="3983" y="837"/>
                    <a:pt x="4248" y="832"/>
                    <a:pt x="4513" y="823"/>
                  </a:cubicBezTo>
                  <a:cubicBezTo>
                    <a:pt x="4491" y="564"/>
                    <a:pt x="4359" y="530"/>
                    <a:pt x="4211" y="530"/>
                  </a:cubicBezTo>
                  <a:cubicBezTo>
                    <a:pt x="4158" y="530"/>
                    <a:pt x="4102" y="535"/>
                    <a:pt x="4049" y="535"/>
                  </a:cubicBezTo>
                  <a:cubicBezTo>
                    <a:pt x="4011" y="535"/>
                    <a:pt x="3975" y="532"/>
                    <a:pt x="3942" y="525"/>
                  </a:cubicBezTo>
                  <a:cubicBezTo>
                    <a:pt x="3913" y="519"/>
                    <a:pt x="3883" y="517"/>
                    <a:pt x="3852" y="517"/>
                  </a:cubicBezTo>
                  <a:cubicBezTo>
                    <a:pt x="3761" y="517"/>
                    <a:pt x="3661" y="536"/>
                    <a:pt x="3566" y="536"/>
                  </a:cubicBezTo>
                  <a:cubicBezTo>
                    <a:pt x="3425" y="536"/>
                    <a:pt x="3296" y="494"/>
                    <a:pt x="3227" y="287"/>
                  </a:cubicBezTo>
                  <a:cubicBezTo>
                    <a:pt x="3227" y="263"/>
                    <a:pt x="3215" y="239"/>
                    <a:pt x="3215" y="215"/>
                  </a:cubicBezTo>
                  <a:cubicBezTo>
                    <a:pt x="2382" y="49"/>
                    <a:pt x="1513" y="120"/>
                    <a:pt x="679" y="1"/>
                  </a:cubicBezTo>
                  <a:cubicBezTo>
                    <a:pt x="677" y="0"/>
                    <a:pt x="675" y="0"/>
                    <a:pt x="6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32"/>
            <p:cNvSpPr/>
            <p:nvPr/>
          </p:nvSpPr>
          <p:spPr>
            <a:xfrm>
              <a:off x="5782250" y="2661200"/>
              <a:ext cx="153925" cy="21100"/>
            </a:xfrm>
            <a:custGeom>
              <a:avLst/>
              <a:gdLst/>
              <a:ahLst/>
              <a:cxnLst/>
              <a:rect l="l" t="t" r="r" b="b"/>
              <a:pathLst>
                <a:path w="6157" h="844" extrusionOk="0">
                  <a:moveTo>
                    <a:pt x="352" y="0"/>
                  </a:moveTo>
                  <a:cubicBezTo>
                    <a:pt x="231" y="0"/>
                    <a:pt x="125" y="53"/>
                    <a:pt x="37" y="166"/>
                  </a:cubicBezTo>
                  <a:cubicBezTo>
                    <a:pt x="1" y="237"/>
                    <a:pt x="25" y="321"/>
                    <a:pt x="60" y="380"/>
                  </a:cubicBezTo>
                  <a:cubicBezTo>
                    <a:pt x="142" y="409"/>
                    <a:pt x="226" y="416"/>
                    <a:pt x="312" y="416"/>
                  </a:cubicBezTo>
                  <a:cubicBezTo>
                    <a:pt x="403" y="416"/>
                    <a:pt x="495" y="408"/>
                    <a:pt x="587" y="408"/>
                  </a:cubicBezTo>
                  <a:cubicBezTo>
                    <a:pt x="700" y="408"/>
                    <a:pt x="811" y="420"/>
                    <a:pt x="918" y="476"/>
                  </a:cubicBezTo>
                  <a:cubicBezTo>
                    <a:pt x="989" y="499"/>
                    <a:pt x="1072" y="499"/>
                    <a:pt x="1156" y="511"/>
                  </a:cubicBezTo>
                  <a:cubicBezTo>
                    <a:pt x="1257" y="556"/>
                    <a:pt x="1361" y="566"/>
                    <a:pt x="1466" y="566"/>
                  </a:cubicBezTo>
                  <a:cubicBezTo>
                    <a:pt x="1552" y="566"/>
                    <a:pt x="1638" y="559"/>
                    <a:pt x="1723" y="559"/>
                  </a:cubicBezTo>
                  <a:cubicBezTo>
                    <a:pt x="1839" y="559"/>
                    <a:pt x="1952" y="572"/>
                    <a:pt x="2061" y="630"/>
                  </a:cubicBezTo>
                  <a:cubicBezTo>
                    <a:pt x="2132" y="642"/>
                    <a:pt x="2203" y="642"/>
                    <a:pt x="2287" y="654"/>
                  </a:cubicBezTo>
                  <a:cubicBezTo>
                    <a:pt x="2379" y="691"/>
                    <a:pt x="2474" y="699"/>
                    <a:pt x="2570" y="699"/>
                  </a:cubicBezTo>
                  <a:cubicBezTo>
                    <a:pt x="2651" y="699"/>
                    <a:pt x="2733" y="693"/>
                    <a:pt x="2814" y="693"/>
                  </a:cubicBezTo>
                  <a:cubicBezTo>
                    <a:pt x="2948" y="693"/>
                    <a:pt x="3080" y="710"/>
                    <a:pt x="3204" y="797"/>
                  </a:cubicBezTo>
                  <a:cubicBezTo>
                    <a:pt x="3738" y="818"/>
                    <a:pt x="4280" y="843"/>
                    <a:pt x="4821" y="843"/>
                  </a:cubicBezTo>
                  <a:cubicBezTo>
                    <a:pt x="5196" y="843"/>
                    <a:pt x="5571" y="831"/>
                    <a:pt x="5942" y="797"/>
                  </a:cubicBezTo>
                  <a:lnTo>
                    <a:pt x="6097" y="642"/>
                  </a:lnTo>
                  <a:cubicBezTo>
                    <a:pt x="6156" y="452"/>
                    <a:pt x="6002" y="452"/>
                    <a:pt x="5883" y="416"/>
                  </a:cubicBezTo>
                  <a:cubicBezTo>
                    <a:pt x="5815" y="444"/>
                    <a:pt x="5742" y="456"/>
                    <a:pt x="5668" y="456"/>
                  </a:cubicBezTo>
                  <a:cubicBezTo>
                    <a:pt x="5585" y="456"/>
                    <a:pt x="5500" y="441"/>
                    <a:pt x="5418" y="416"/>
                  </a:cubicBezTo>
                  <a:cubicBezTo>
                    <a:pt x="5395" y="412"/>
                    <a:pt x="5371" y="410"/>
                    <a:pt x="5347" y="410"/>
                  </a:cubicBezTo>
                  <a:cubicBezTo>
                    <a:pt x="5259" y="410"/>
                    <a:pt x="5164" y="432"/>
                    <a:pt x="5072" y="432"/>
                  </a:cubicBezTo>
                  <a:cubicBezTo>
                    <a:pt x="4980" y="432"/>
                    <a:pt x="4890" y="410"/>
                    <a:pt x="4811" y="321"/>
                  </a:cubicBezTo>
                  <a:lnTo>
                    <a:pt x="4823" y="321"/>
                  </a:lnTo>
                  <a:cubicBezTo>
                    <a:pt x="4721" y="288"/>
                    <a:pt x="4619" y="279"/>
                    <a:pt x="4518" y="279"/>
                  </a:cubicBezTo>
                  <a:cubicBezTo>
                    <a:pt x="4395" y="279"/>
                    <a:pt x="4272" y="292"/>
                    <a:pt x="4149" y="292"/>
                  </a:cubicBezTo>
                  <a:cubicBezTo>
                    <a:pt x="4076" y="292"/>
                    <a:pt x="4003" y="288"/>
                    <a:pt x="3930" y="273"/>
                  </a:cubicBezTo>
                  <a:cubicBezTo>
                    <a:pt x="3866" y="281"/>
                    <a:pt x="3796" y="316"/>
                    <a:pt x="3721" y="316"/>
                  </a:cubicBezTo>
                  <a:cubicBezTo>
                    <a:pt x="3684" y="316"/>
                    <a:pt x="3647" y="308"/>
                    <a:pt x="3608" y="285"/>
                  </a:cubicBezTo>
                  <a:cubicBezTo>
                    <a:pt x="3549" y="285"/>
                    <a:pt x="3489" y="297"/>
                    <a:pt x="3430" y="321"/>
                  </a:cubicBezTo>
                  <a:cubicBezTo>
                    <a:pt x="3391" y="325"/>
                    <a:pt x="3351" y="328"/>
                    <a:pt x="3313" y="328"/>
                  </a:cubicBezTo>
                  <a:cubicBezTo>
                    <a:pt x="3247" y="328"/>
                    <a:pt x="3185" y="320"/>
                    <a:pt x="3132" y="297"/>
                  </a:cubicBezTo>
                  <a:cubicBezTo>
                    <a:pt x="2299" y="47"/>
                    <a:pt x="1430" y="178"/>
                    <a:pt x="584" y="35"/>
                  </a:cubicBezTo>
                  <a:lnTo>
                    <a:pt x="537" y="35"/>
                  </a:lnTo>
                  <a:cubicBezTo>
                    <a:pt x="471" y="12"/>
                    <a:pt x="410"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32"/>
            <p:cNvSpPr/>
            <p:nvPr/>
          </p:nvSpPr>
          <p:spPr>
            <a:xfrm>
              <a:off x="6062650" y="2713850"/>
              <a:ext cx="153625" cy="11350"/>
            </a:xfrm>
            <a:custGeom>
              <a:avLst/>
              <a:gdLst/>
              <a:ahLst/>
              <a:cxnLst/>
              <a:rect l="l" t="t" r="r" b="b"/>
              <a:pathLst>
                <a:path w="6145" h="454" extrusionOk="0">
                  <a:moveTo>
                    <a:pt x="24" y="1"/>
                  </a:moveTo>
                  <a:cubicBezTo>
                    <a:pt x="1" y="60"/>
                    <a:pt x="12" y="132"/>
                    <a:pt x="36" y="215"/>
                  </a:cubicBezTo>
                  <a:cubicBezTo>
                    <a:pt x="101" y="236"/>
                    <a:pt x="165" y="241"/>
                    <a:pt x="227" y="241"/>
                  </a:cubicBezTo>
                  <a:cubicBezTo>
                    <a:pt x="268" y="241"/>
                    <a:pt x="308" y="239"/>
                    <a:pt x="346" y="239"/>
                  </a:cubicBezTo>
                  <a:cubicBezTo>
                    <a:pt x="469" y="255"/>
                    <a:pt x="593" y="261"/>
                    <a:pt x="716" y="261"/>
                  </a:cubicBezTo>
                  <a:cubicBezTo>
                    <a:pt x="864" y="261"/>
                    <a:pt x="1012" y="252"/>
                    <a:pt x="1155" y="239"/>
                  </a:cubicBezTo>
                  <a:lnTo>
                    <a:pt x="1263" y="239"/>
                  </a:lnTo>
                  <a:cubicBezTo>
                    <a:pt x="1203" y="239"/>
                    <a:pt x="1155" y="263"/>
                    <a:pt x="1144" y="322"/>
                  </a:cubicBezTo>
                  <a:cubicBezTo>
                    <a:pt x="1227" y="358"/>
                    <a:pt x="1322" y="394"/>
                    <a:pt x="1405" y="394"/>
                  </a:cubicBezTo>
                  <a:cubicBezTo>
                    <a:pt x="2906" y="429"/>
                    <a:pt x="4394" y="441"/>
                    <a:pt x="5882" y="453"/>
                  </a:cubicBezTo>
                  <a:cubicBezTo>
                    <a:pt x="5989" y="453"/>
                    <a:pt x="6144" y="453"/>
                    <a:pt x="6120" y="203"/>
                  </a:cubicBezTo>
                  <a:cubicBezTo>
                    <a:pt x="5369" y="159"/>
                    <a:pt x="4617" y="109"/>
                    <a:pt x="3856" y="109"/>
                  </a:cubicBezTo>
                  <a:cubicBezTo>
                    <a:pt x="3580" y="109"/>
                    <a:pt x="3303" y="116"/>
                    <a:pt x="3025" y="132"/>
                  </a:cubicBezTo>
                  <a:lnTo>
                    <a:pt x="3013" y="132"/>
                  </a:lnTo>
                  <a:cubicBezTo>
                    <a:pt x="3001" y="114"/>
                    <a:pt x="2986" y="105"/>
                    <a:pt x="2971" y="105"/>
                  </a:cubicBezTo>
                  <a:cubicBezTo>
                    <a:pt x="2956" y="105"/>
                    <a:pt x="2941" y="114"/>
                    <a:pt x="2929" y="132"/>
                  </a:cubicBezTo>
                  <a:cubicBezTo>
                    <a:pt x="2877" y="153"/>
                    <a:pt x="2843" y="219"/>
                    <a:pt x="2780" y="219"/>
                  </a:cubicBezTo>
                  <a:cubicBezTo>
                    <a:pt x="2771" y="219"/>
                    <a:pt x="2761" y="218"/>
                    <a:pt x="2751" y="215"/>
                  </a:cubicBezTo>
                  <a:lnTo>
                    <a:pt x="2453" y="215"/>
                  </a:lnTo>
                  <a:cubicBezTo>
                    <a:pt x="2437" y="212"/>
                    <a:pt x="2422" y="210"/>
                    <a:pt x="2408" y="210"/>
                  </a:cubicBezTo>
                  <a:cubicBezTo>
                    <a:pt x="2368" y="210"/>
                    <a:pt x="2333" y="221"/>
                    <a:pt x="2298" y="239"/>
                  </a:cubicBezTo>
                  <a:lnTo>
                    <a:pt x="2263" y="191"/>
                  </a:lnTo>
                  <a:lnTo>
                    <a:pt x="2322" y="215"/>
                  </a:lnTo>
                  <a:cubicBezTo>
                    <a:pt x="2358" y="203"/>
                    <a:pt x="2417" y="203"/>
                    <a:pt x="2465" y="203"/>
                  </a:cubicBezTo>
                  <a:lnTo>
                    <a:pt x="2632" y="203"/>
                  </a:lnTo>
                  <a:cubicBezTo>
                    <a:pt x="2652" y="207"/>
                    <a:pt x="2671" y="208"/>
                    <a:pt x="2690" y="208"/>
                  </a:cubicBezTo>
                  <a:cubicBezTo>
                    <a:pt x="2728" y="208"/>
                    <a:pt x="2763" y="203"/>
                    <a:pt x="2787" y="203"/>
                  </a:cubicBezTo>
                  <a:lnTo>
                    <a:pt x="2929" y="120"/>
                  </a:lnTo>
                  <a:cubicBezTo>
                    <a:pt x="2830" y="21"/>
                    <a:pt x="2706" y="12"/>
                    <a:pt x="2592" y="12"/>
                  </a:cubicBezTo>
                  <a:cubicBezTo>
                    <a:pt x="2569" y="12"/>
                    <a:pt x="2546" y="13"/>
                    <a:pt x="2525" y="13"/>
                  </a:cubicBezTo>
                  <a:cubicBezTo>
                    <a:pt x="1691" y="1"/>
                    <a:pt x="858" y="1"/>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32"/>
            <p:cNvSpPr/>
            <p:nvPr/>
          </p:nvSpPr>
          <p:spPr>
            <a:xfrm>
              <a:off x="5799525" y="2698675"/>
              <a:ext cx="159875" cy="19125"/>
            </a:xfrm>
            <a:custGeom>
              <a:avLst/>
              <a:gdLst/>
              <a:ahLst/>
              <a:cxnLst/>
              <a:rect l="l" t="t" r="r" b="b"/>
              <a:pathLst>
                <a:path w="6395" h="765" extrusionOk="0">
                  <a:moveTo>
                    <a:pt x="84" y="1"/>
                  </a:moveTo>
                  <a:cubicBezTo>
                    <a:pt x="0" y="96"/>
                    <a:pt x="0" y="179"/>
                    <a:pt x="84" y="274"/>
                  </a:cubicBezTo>
                  <a:cubicBezTo>
                    <a:pt x="184" y="308"/>
                    <a:pt x="285" y="323"/>
                    <a:pt x="386" y="323"/>
                  </a:cubicBezTo>
                  <a:cubicBezTo>
                    <a:pt x="464" y="323"/>
                    <a:pt x="542" y="314"/>
                    <a:pt x="620" y="298"/>
                  </a:cubicBezTo>
                  <a:cubicBezTo>
                    <a:pt x="746" y="355"/>
                    <a:pt x="876" y="367"/>
                    <a:pt x="1006" y="367"/>
                  </a:cubicBezTo>
                  <a:cubicBezTo>
                    <a:pt x="1100" y="367"/>
                    <a:pt x="1195" y="360"/>
                    <a:pt x="1289" y="360"/>
                  </a:cubicBezTo>
                  <a:cubicBezTo>
                    <a:pt x="1418" y="360"/>
                    <a:pt x="1545" y="372"/>
                    <a:pt x="1667" y="429"/>
                  </a:cubicBezTo>
                  <a:lnTo>
                    <a:pt x="1810" y="429"/>
                  </a:lnTo>
                  <a:cubicBezTo>
                    <a:pt x="1810" y="405"/>
                    <a:pt x="1834" y="405"/>
                    <a:pt x="1858" y="393"/>
                  </a:cubicBezTo>
                  <a:cubicBezTo>
                    <a:pt x="1893" y="393"/>
                    <a:pt x="1917" y="393"/>
                    <a:pt x="1953" y="441"/>
                  </a:cubicBezTo>
                  <a:cubicBezTo>
                    <a:pt x="2286" y="489"/>
                    <a:pt x="2620" y="513"/>
                    <a:pt x="2965" y="560"/>
                  </a:cubicBezTo>
                  <a:cubicBezTo>
                    <a:pt x="3247" y="683"/>
                    <a:pt x="3539" y="708"/>
                    <a:pt x="3834" y="708"/>
                  </a:cubicBezTo>
                  <a:cubicBezTo>
                    <a:pt x="4032" y="708"/>
                    <a:pt x="4232" y="696"/>
                    <a:pt x="4431" y="696"/>
                  </a:cubicBezTo>
                  <a:cubicBezTo>
                    <a:pt x="4510" y="696"/>
                    <a:pt x="4589" y="698"/>
                    <a:pt x="4668" y="703"/>
                  </a:cubicBezTo>
                  <a:cubicBezTo>
                    <a:pt x="4882" y="742"/>
                    <a:pt x="5094" y="765"/>
                    <a:pt x="5304" y="765"/>
                  </a:cubicBezTo>
                  <a:cubicBezTo>
                    <a:pt x="5678" y="765"/>
                    <a:pt x="6043" y="691"/>
                    <a:pt x="6394" y="501"/>
                  </a:cubicBezTo>
                  <a:cubicBezTo>
                    <a:pt x="5834" y="274"/>
                    <a:pt x="5251" y="441"/>
                    <a:pt x="4691" y="298"/>
                  </a:cubicBezTo>
                  <a:cubicBezTo>
                    <a:pt x="3825" y="185"/>
                    <a:pt x="2965" y="117"/>
                    <a:pt x="2102" y="117"/>
                  </a:cubicBezTo>
                  <a:cubicBezTo>
                    <a:pt x="1874" y="117"/>
                    <a:pt x="1646" y="122"/>
                    <a:pt x="1417" y="132"/>
                  </a:cubicBezTo>
                  <a:cubicBezTo>
                    <a:pt x="1286" y="78"/>
                    <a:pt x="1150" y="66"/>
                    <a:pt x="1012" y="66"/>
                  </a:cubicBezTo>
                  <a:cubicBezTo>
                    <a:pt x="896" y="66"/>
                    <a:pt x="780" y="74"/>
                    <a:pt x="664" y="74"/>
                  </a:cubicBezTo>
                  <a:cubicBezTo>
                    <a:pt x="520" y="74"/>
                    <a:pt x="377" y="6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32"/>
            <p:cNvSpPr/>
            <p:nvPr/>
          </p:nvSpPr>
          <p:spPr>
            <a:xfrm>
              <a:off x="6003725" y="2678425"/>
              <a:ext cx="92275" cy="17000"/>
            </a:xfrm>
            <a:custGeom>
              <a:avLst/>
              <a:gdLst/>
              <a:ahLst/>
              <a:cxnLst/>
              <a:rect l="l" t="t" r="r" b="b"/>
              <a:pathLst>
                <a:path w="3691" h="680" extrusionOk="0">
                  <a:moveTo>
                    <a:pt x="250" y="1"/>
                  </a:moveTo>
                  <a:cubicBezTo>
                    <a:pt x="179" y="84"/>
                    <a:pt x="0" y="120"/>
                    <a:pt x="36" y="251"/>
                  </a:cubicBezTo>
                  <a:cubicBezTo>
                    <a:pt x="48" y="406"/>
                    <a:pt x="214" y="370"/>
                    <a:pt x="310" y="382"/>
                  </a:cubicBezTo>
                  <a:cubicBezTo>
                    <a:pt x="382" y="397"/>
                    <a:pt x="455" y="402"/>
                    <a:pt x="529" y="402"/>
                  </a:cubicBezTo>
                  <a:cubicBezTo>
                    <a:pt x="687" y="402"/>
                    <a:pt x="848" y="379"/>
                    <a:pt x="1005" y="379"/>
                  </a:cubicBezTo>
                  <a:cubicBezTo>
                    <a:pt x="1191" y="379"/>
                    <a:pt x="1372" y="411"/>
                    <a:pt x="1536" y="549"/>
                  </a:cubicBezTo>
                  <a:cubicBezTo>
                    <a:pt x="2250" y="596"/>
                    <a:pt x="2965" y="644"/>
                    <a:pt x="3691" y="680"/>
                  </a:cubicBezTo>
                  <a:lnTo>
                    <a:pt x="3691" y="608"/>
                  </a:lnTo>
                  <a:lnTo>
                    <a:pt x="3691" y="537"/>
                  </a:lnTo>
                  <a:cubicBezTo>
                    <a:pt x="3548" y="489"/>
                    <a:pt x="3489" y="382"/>
                    <a:pt x="3548" y="239"/>
                  </a:cubicBezTo>
                  <a:cubicBezTo>
                    <a:pt x="2631" y="108"/>
                    <a:pt x="1726" y="84"/>
                    <a:pt x="810" y="84"/>
                  </a:cubicBezTo>
                  <a:cubicBezTo>
                    <a:pt x="631" y="84"/>
                    <a:pt x="429" y="25"/>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32"/>
            <p:cNvSpPr/>
            <p:nvPr/>
          </p:nvSpPr>
          <p:spPr>
            <a:xfrm>
              <a:off x="5676600" y="2654900"/>
              <a:ext cx="91400" cy="13525"/>
            </a:xfrm>
            <a:custGeom>
              <a:avLst/>
              <a:gdLst/>
              <a:ahLst/>
              <a:cxnLst/>
              <a:rect l="l" t="t" r="r" b="b"/>
              <a:pathLst>
                <a:path w="3656" h="541" extrusionOk="0">
                  <a:moveTo>
                    <a:pt x="1535" y="1"/>
                  </a:moveTo>
                  <a:cubicBezTo>
                    <a:pt x="1357" y="1"/>
                    <a:pt x="1178" y="12"/>
                    <a:pt x="1000" y="37"/>
                  </a:cubicBezTo>
                  <a:cubicBezTo>
                    <a:pt x="750" y="37"/>
                    <a:pt x="500" y="37"/>
                    <a:pt x="238" y="49"/>
                  </a:cubicBezTo>
                  <a:cubicBezTo>
                    <a:pt x="0" y="49"/>
                    <a:pt x="107" y="228"/>
                    <a:pt x="119" y="347"/>
                  </a:cubicBezTo>
                  <a:cubicBezTo>
                    <a:pt x="445" y="463"/>
                    <a:pt x="776" y="483"/>
                    <a:pt x="1113" y="483"/>
                  </a:cubicBezTo>
                  <a:cubicBezTo>
                    <a:pt x="1292" y="483"/>
                    <a:pt x="1473" y="478"/>
                    <a:pt x="1655" y="478"/>
                  </a:cubicBezTo>
                  <a:cubicBezTo>
                    <a:pt x="1999" y="516"/>
                    <a:pt x="2343" y="540"/>
                    <a:pt x="2698" y="540"/>
                  </a:cubicBezTo>
                  <a:cubicBezTo>
                    <a:pt x="3007" y="540"/>
                    <a:pt x="3323" y="522"/>
                    <a:pt x="3655" y="478"/>
                  </a:cubicBezTo>
                  <a:cubicBezTo>
                    <a:pt x="3429" y="156"/>
                    <a:pt x="3155" y="335"/>
                    <a:pt x="3000" y="180"/>
                  </a:cubicBezTo>
                  <a:cubicBezTo>
                    <a:pt x="2520" y="84"/>
                    <a:pt x="2027" y="1"/>
                    <a:pt x="15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32"/>
            <p:cNvSpPr/>
            <p:nvPr/>
          </p:nvSpPr>
          <p:spPr>
            <a:xfrm>
              <a:off x="5502450" y="2684575"/>
              <a:ext cx="96175" cy="14425"/>
            </a:xfrm>
            <a:custGeom>
              <a:avLst/>
              <a:gdLst/>
              <a:ahLst/>
              <a:cxnLst/>
              <a:rect l="l" t="t" r="r" b="b"/>
              <a:pathLst>
                <a:path w="3847" h="577" extrusionOk="0">
                  <a:moveTo>
                    <a:pt x="594" y="0"/>
                  </a:moveTo>
                  <a:cubicBezTo>
                    <a:pt x="405" y="0"/>
                    <a:pt x="240" y="69"/>
                    <a:pt x="84" y="184"/>
                  </a:cubicBezTo>
                  <a:cubicBezTo>
                    <a:pt x="25" y="219"/>
                    <a:pt x="1" y="255"/>
                    <a:pt x="37" y="315"/>
                  </a:cubicBezTo>
                  <a:cubicBezTo>
                    <a:pt x="84" y="374"/>
                    <a:pt x="144" y="434"/>
                    <a:pt x="227" y="457"/>
                  </a:cubicBezTo>
                  <a:cubicBezTo>
                    <a:pt x="263" y="434"/>
                    <a:pt x="299" y="434"/>
                    <a:pt x="346" y="434"/>
                  </a:cubicBezTo>
                  <a:cubicBezTo>
                    <a:pt x="410" y="431"/>
                    <a:pt x="474" y="430"/>
                    <a:pt x="537" y="430"/>
                  </a:cubicBezTo>
                  <a:cubicBezTo>
                    <a:pt x="1186" y="430"/>
                    <a:pt x="1828" y="533"/>
                    <a:pt x="2489" y="576"/>
                  </a:cubicBezTo>
                  <a:cubicBezTo>
                    <a:pt x="2582" y="571"/>
                    <a:pt x="2675" y="569"/>
                    <a:pt x="2768" y="569"/>
                  </a:cubicBezTo>
                  <a:cubicBezTo>
                    <a:pt x="2897" y="569"/>
                    <a:pt x="3025" y="572"/>
                    <a:pt x="3153" y="572"/>
                  </a:cubicBezTo>
                  <a:cubicBezTo>
                    <a:pt x="3325" y="572"/>
                    <a:pt x="3496" y="567"/>
                    <a:pt x="3668" y="541"/>
                  </a:cubicBezTo>
                  <a:cubicBezTo>
                    <a:pt x="3740" y="517"/>
                    <a:pt x="3799" y="469"/>
                    <a:pt x="3847" y="398"/>
                  </a:cubicBezTo>
                  <a:cubicBezTo>
                    <a:pt x="3835" y="362"/>
                    <a:pt x="3811" y="315"/>
                    <a:pt x="3799" y="291"/>
                  </a:cubicBezTo>
                  <a:cubicBezTo>
                    <a:pt x="3680" y="255"/>
                    <a:pt x="3573" y="184"/>
                    <a:pt x="3454" y="184"/>
                  </a:cubicBezTo>
                  <a:cubicBezTo>
                    <a:pt x="2525" y="172"/>
                    <a:pt x="1596" y="100"/>
                    <a:pt x="680" y="5"/>
                  </a:cubicBezTo>
                  <a:cubicBezTo>
                    <a:pt x="651" y="2"/>
                    <a:pt x="622" y="0"/>
                    <a:pt x="5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32"/>
            <p:cNvSpPr/>
            <p:nvPr/>
          </p:nvSpPr>
          <p:spPr>
            <a:xfrm>
              <a:off x="5713500" y="2694900"/>
              <a:ext cx="88125" cy="10950"/>
            </a:xfrm>
            <a:custGeom>
              <a:avLst/>
              <a:gdLst/>
              <a:ahLst/>
              <a:cxnLst/>
              <a:rect l="l" t="t" r="r" b="b"/>
              <a:pathLst>
                <a:path w="3525" h="438" extrusionOk="0">
                  <a:moveTo>
                    <a:pt x="1579" y="1"/>
                  </a:moveTo>
                  <a:cubicBezTo>
                    <a:pt x="1085" y="1"/>
                    <a:pt x="590" y="24"/>
                    <a:pt x="96" y="44"/>
                  </a:cubicBezTo>
                  <a:cubicBezTo>
                    <a:pt x="48" y="68"/>
                    <a:pt x="12" y="116"/>
                    <a:pt x="0" y="175"/>
                  </a:cubicBezTo>
                  <a:cubicBezTo>
                    <a:pt x="12" y="235"/>
                    <a:pt x="48" y="283"/>
                    <a:pt x="96" y="306"/>
                  </a:cubicBezTo>
                  <a:lnTo>
                    <a:pt x="3525" y="437"/>
                  </a:lnTo>
                  <a:lnTo>
                    <a:pt x="3525" y="175"/>
                  </a:lnTo>
                  <a:cubicBezTo>
                    <a:pt x="2876" y="40"/>
                    <a:pt x="2228" y="1"/>
                    <a:pt x="15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32"/>
            <p:cNvSpPr/>
            <p:nvPr/>
          </p:nvSpPr>
          <p:spPr>
            <a:xfrm>
              <a:off x="6167725" y="2687000"/>
              <a:ext cx="65500" cy="19450"/>
            </a:xfrm>
            <a:custGeom>
              <a:avLst/>
              <a:gdLst/>
              <a:ahLst/>
              <a:cxnLst/>
              <a:rect l="l" t="t" r="r" b="b"/>
              <a:pathLst>
                <a:path w="2620" h="778" extrusionOk="0">
                  <a:moveTo>
                    <a:pt x="345" y="0"/>
                  </a:moveTo>
                  <a:cubicBezTo>
                    <a:pt x="322" y="0"/>
                    <a:pt x="298" y="8"/>
                    <a:pt x="274" y="27"/>
                  </a:cubicBezTo>
                  <a:cubicBezTo>
                    <a:pt x="477" y="253"/>
                    <a:pt x="0" y="301"/>
                    <a:pt x="131" y="503"/>
                  </a:cubicBezTo>
                  <a:cubicBezTo>
                    <a:pt x="941" y="599"/>
                    <a:pt x="1763" y="682"/>
                    <a:pt x="2572" y="777"/>
                  </a:cubicBezTo>
                  <a:cubicBezTo>
                    <a:pt x="2620" y="622"/>
                    <a:pt x="2382" y="444"/>
                    <a:pt x="2608" y="313"/>
                  </a:cubicBezTo>
                  <a:cubicBezTo>
                    <a:pt x="1894" y="170"/>
                    <a:pt x="1167" y="87"/>
                    <a:pt x="441" y="39"/>
                  </a:cubicBezTo>
                  <a:cubicBezTo>
                    <a:pt x="412" y="17"/>
                    <a:pt x="380" y="0"/>
                    <a:pt x="3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32"/>
            <p:cNvSpPr/>
            <p:nvPr/>
          </p:nvSpPr>
          <p:spPr>
            <a:xfrm>
              <a:off x="5915600" y="2706150"/>
              <a:ext cx="66100" cy="15975"/>
            </a:xfrm>
            <a:custGeom>
              <a:avLst/>
              <a:gdLst/>
              <a:ahLst/>
              <a:cxnLst/>
              <a:rect l="l" t="t" r="r" b="b"/>
              <a:pathLst>
                <a:path w="2644" h="639" extrusionOk="0">
                  <a:moveTo>
                    <a:pt x="1192" y="1"/>
                  </a:moveTo>
                  <a:cubicBezTo>
                    <a:pt x="814" y="1"/>
                    <a:pt x="436" y="23"/>
                    <a:pt x="60" y="23"/>
                  </a:cubicBezTo>
                  <a:cubicBezTo>
                    <a:pt x="304" y="166"/>
                    <a:pt x="569" y="166"/>
                    <a:pt x="836" y="166"/>
                  </a:cubicBezTo>
                  <a:cubicBezTo>
                    <a:pt x="1102" y="166"/>
                    <a:pt x="1370" y="166"/>
                    <a:pt x="1620" y="309"/>
                  </a:cubicBezTo>
                  <a:lnTo>
                    <a:pt x="1" y="309"/>
                  </a:lnTo>
                  <a:cubicBezTo>
                    <a:pt x="112" y="549"/>
                    <a:pt x="316" y="639"/>
                    <a:pt x="536" y="639"/>
                  </a:cubicBezTo>
                  <a:cubicBezTo>
                    <a:pt x="599" y="639"/>
                    <a:pt x="663" y="632"/>
                    <a:pt x="727" y="618"/>
                  </a:cubicBezTo>
                  <a:cubicBezTo>
                    <a:pt x="964" y="546"/>
                    <a:pt x="1197" y="526"/>
                    <a:pt x="1429" y="526"/>
                  </a:cubicBezTo>
                  <a:cubicBezTo>
                    <a:pt x="1700" y="526"/>
                    <a:pt x="1970" y="553"/>
                    <a:pt x="2244" y="553"/>
                  </a:cubicBezTo>
                  <a:cubicBezTo>
                    <a:pt x="2314" y="553"/>
                    <a:pt x="2383" y="551"/>
                    <a:pt x="2454" y="547"/>
                  </a:cubicBezTo>
                  <a:cubicBezTo>
                    <a:pt x="2644" y="380"/>
                    <a:pt x="2644" y="380"/>
                    <a:pt x="2287" y="202"/>
                  </a:cubicBezTo>
                  <a:cubicBezTo>
                    <a:pt x="2238" y="174"/>
                    <a:pt x="2242" y="154"/>
                    <a:pt x="2268" y="154"/>
                  </a:cubicBezTo>
                  <a:cubicBezTo>
                    <a:pt x="2286" y="154"/>
                    <a:pt x="2316" y="165"/>
                    <a:pt x="2346" y="190"/>
                  </a:cubicBezTo>
                  <a:cubicBezTo>
                    <a:pt x="2357" y="197"/>
                    <a:pt x="2365" y="200"/>
                    <a:pt x="2372" y="200"/>
                  </a:cubicBezTo>
                  <a:cubicBezTo>
                    <a:pt x="2409" y="200"/>
                    <a:pt x="2395" y="105"/>
                    <a:pt x="2392" y="105"/>
                  </a:cubicBezTo>
                  <a:lnTo>
                    <a:pt x="2392" y="105"/>
                  </a:lnTo>
                  <a:cubicBezTo>
                    <a:pt x="2392" y="105"/>
                    <a:pt x="2392" y="112"/>
                    <a:pt x="2394" y="130"/>
                  </a:cubicBezTo>
                  <a:cubicBezTo>
                    <a:pt x="1995" y="26"/>
                    <a:pt x="1593" y="1"/>
                    <a:pt x="1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32"/>
            <p:cNvSpPr/>
            <p:nvPr/>
          </p:nvSpPr>
          <p:spPr>
            <a:xfrm>
              <a:off x="5862325" y="2679275"/>
              <a:ext cx="100925" cy="8975"/>
            </a:xfrm>
            <a:custGeom>
              <a:avLst/>
              <a:gdLst/>
              <a:ahLst/>
              <a:cxnLst/>
              <a:rect l="l" t="t" r="r" b="b"/>
              <a:pathLst>
                <a:path w="4037" h="359" extrusionOk="0">
                  <a:moveTo>
                    <a:pt x="1050" y="0"/>
                  </a:moveTo>
                  <a:cubicBezTo>
                    <a:pt x="698" y="0"/>
                    <a:pt x="348" y="22"/>
                    <a:pt x="1" y="86"/>
                  </a:cubicBezTo>
                  <a:cubicBezTo>
                    <a:pt x="250" y="185"/>
                    <a:pt x="506" y="206"/>
                    <a:pt x="764" y="206"/>
                  </a:cubicBezTo>
                  <a:cubicBezTo>
                    <a:pt x="968" y="206"/>
                    <a:pt x="1173" y="193"/>
                    <a:pt x="1378" y="193"/>
                  </a:cubicBezTo>
                  <a:cubicBezTo>
                    <a:pt x="1510" y="193"/>
                    <a:pt x="1643" y="198"/>
                    <a:pt x="1775" y="217"/>
                  </a:cubicBezTo>
                  <a:cubicBezTo>
                    <a:pt x="2367" y="303"/>
                    <a:pt x="2975" y="358"/>
                    <a:pt x="3586" y="358"/>
                  </a:cubicBezTo>
                  <a:cubicBezTo>
                    <a:pt x="3736" y="358"/>
                    <a:pt x="3887" y="355"/>
                    <a:pt x="4037" y="348"/>
                  </a:cubicBezTo>
                  <a:cubicBezTo>
                    <a:pt x="3942" y="217"/>
                    <a:pt x="3799" y="229"/>
                    <a:pt x="3668" y="217"/>
                  </a:cubicBezTo>
                  <a:cubicBezTo>
                    <a:pt x="3346" y="193"/>
                    <a:pt x="3037" y="217"/>
                    <a:pt x="2739" y="86"/>
                  </a:cubicBezTo>
                  <a:cubicBezTo>
                    <a:pt x="2181" y="57"/>
                    <a:pt x="1615" y="0"/>
                    <a:pt x="10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32"/>
            <p:cNvSpPr/>
            <p:nvPr/>
          </p:nvSpPr>
          <p:spPr>
            <a:xfrm>
              <a:off x="5443525" y="2667175"/>
              <a:ext cx="35750" cy="32350"/>
            </a:xfrm>
            <a:custGeom>
              <a:avLst/>
              <a:gdLst/>
              <a:ahLst/>
              <a:cxnLst/>
              <a:rect l="l" t="t" r="r" b="b"/>
              <a:pathLst>
                <a:path w="1430" h="1294" extrusionOk="0">
                  <a:moveTo>
                    <a:pt x="973" y="1"/>
                  </a:moveTo>
                  <a:cubicBezTo>
                    <a:pt x="867" y="1"/>
                    <a:pt x="746" y="72"/>
                    <a:pt x="560" y="201"/>
                  </a:cubicBezTo>
                  <a:cubicBezTo>
                    <a:pt x="465" y="260"/>
                    <a:pt x="393" y="344"/>
                    <a:pt x="310" y="415"/>
                  </a:cubicBezTo>
                  <a:cubicBezTo>
                    <a:pt x="203" y="618"/>
                    <a:pt x="96" y="796"/>
                    <a:pt x="1" y="987"/>
                  </a:cubicBezTo>
                  <a:cubicBezTo>
                    <a:pt x="36" y="1034"/>
                    <a:pt x="72" y="1094"/>
                    <a:pt x="96" y="1130"/>
                  </a:cubicBezTo>
                  <a:cubicBezTo>
                    <a:pt x="178" y="1212"/>
                    <a:pt x="254" y="1294"/>
                    <a:pt x="353" y="1294"/>
                  </a:cubicBezTo>
                  <a:cubicBezTo>
                    <a:pt x="397" y="1294"/>
                    <a:pt x="445" y="1277"/>
                    <a:pt x="501" y="1237"/>
                  </a:cubicBezTo>
                  <a:cubicBezTo>
                    <a:pt x="739" y="999"/>
                    <a:pt x="846" y="618"/>
                    <a:pt x="1263" y="558"/>
                  </a:cubicBezTo>
                  <a:lnTo>
                    <a:pt x="1429" y="391"/>
                  </a:lnTo>
                  <a:cubicBezTo>
                    <a:pt x="1227" y="122"/>
                    <a:pt x="1113" y="1"/>
                    <a:pt x="9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32"/>
            <p:cNvSpPr/>
            <p:nvPr/>
          </p:nvSpPr>
          <p:spPr>
            <a:xfrm>
              <a:off x="6063550" y="2758650"/>
              <a:ext cx="53900" cy="12675"/>
            </a:xfrm>
            <a:custGeom>
              <a:avLst/>
              <a:gdLst/>
              <a:ahLst/>
              <a:cxnLst/>
              <a:rect l="l" t="t" r="r" b="b"/>
              <a:pathLst>
                <a:path w="2156" h="507" extrusionOk="0">
                  <a:moveTo>
                    <a:pt x="1721" y="1"/>
                  </a:moveTo>
                  <a:cubicBezTo>
                    <a:pt x="1679" y="1"/>
                    <a:pt x="1635" y="20"/>
                    <a:pt x="1584" y="66"/>
                  </a:cubicBezTo>
                  <a:cubicBezTo>
                    <a:pt x="1364" y="84"/>
                    <a:pt x="1138" y="145"/>
                    <a:pt x="931" y="145"/>
                  </a:cubicBezTo>
                  <a:cubicBezTo>
                    <a:pt x="869" y="145"/>
                    <a:pt x="808" y="139"/>
                    <a:pt x="750" y="126"/>
                  </a:cubicBezTo>
                  <a:cubicBezTo>
                    <a:pt x="672" y="105"/>
                    <a:pt x="603" y="95"/>
                    <a:pt x="540" y="95"/>
                  </a:cubicBezTo>
                  <a:cubicBezTo>
                    <a:pt x="277" y="95"/>
                    <a:pt x="135" y="264"/>
                    <a:pt x="0" y="495"/>
                  </a:cubicBezTo>
                  <a:cubicBezTo>
                    <a:pt x="120" y="437"/>
                    <a:pt x="237" y="417"/>
                    <a:pt x="353" y="417"/>
                  </a:cubicBezTo>
                  <a:cubicBezTo>
                    <a:pt x="591" y="417"/>
                    <a:pt x="825" y="499"/>
                    <a:pt x="1066" y="499"/>
                  </a:cubicBezTo>
                  <a:cubicBezTo>
                    <a:pt x="1096" y="499"/>
                    <a:pt x="1125" y="497"/>
                    <a:pt x="1155" y="495"/>
                  </a:cubicBezTo>
                  <a:lnTo>
                    <a:pt x="2012" y="495"/>
                  </a:lnTo>
                  <a:cubicBezTo>
                    <a:pt x="2032" y="490"/>
                    <a:pt x="2052" y="487"/>
                    <a:pt x="2072" y="487"/>
                  </a:cubicBezTo>
                  <a:cubicBezTo>
                    <a:pt x="2099" y="487"/>
                    <a:pt x="2127" y="493"/>
                    <a:pt x="2155" y="507"/>
                  </a:cubicBezTo>
                  <a:cubicBezTo>
                    <a:pt x="2108" y="411"/>
                    <a:pt x="2060" y="316"/>
                    <a:pt x="2000" y="209"/>
                  </a:cubicBezTo>
                  <a:cubicBezTo>
                    <a:pt x="1993" y="186"/>
                    <a:pt x="1976" y="178"/>
                    <a:pt x="1952" y="178"/>
                  </a:cubicBezTo>
                  <a:cubicBezTo>
                    <a:pt x="1938" y="178"/>
                    <a:pt x="1923" y="181"/>
                    <a:pt x="1905" y="185"/>
                  </a:cubicBezTo>
                  <a:cubicBezTo>
                    <a:pt x="1846" y="173"/>
                    <a:pt x="1905" y="114"/>
                    <a:pt x="1881" y="90"/>
                  </a:cubicBezTo>
                  <a:cubicBezTo>
                    <a:pt x="1827" y="36"/>
                    <a:pt x="1776" y="1"/>
                    <a:pt x="1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32"/>
            <p:cNvSpPr/>
            <p:nvPr/>
          </p:nvSpPr>
          <p:spPr>
            <a:xfrm>
              <a:off x="5717975" y="2659325"/>
              <a:ext cx="77700" cy="11600"/>
            </a:xfrm>
            <a:custGeom>
              <a:avLst/>
              <a:gdLst/>
              <a:ahLst/>
              <a:cxnLst/>
              <a:rect l="l" t="t" r="r" b="b"/>
              <a:pathLst>
                <a:path w="3108" h="464" extrusionOk="0">
                  <a:moveTo>
                    <a:pt x="2040" y="0"/>
                  </a:moveTo>
                  <a:cubicBezTo>
                    <a:pt x="1809" y="0"/>
                    <a:pt x="1577" y="10"/>
                    <a:pt x="1345" y="15"/>
                  </a:cubicBezTo>
                  <a:cubicBezTo>
                    <a:pt x="1417" y="217"/>
                    <a:pt x="1715" y="62"/>
                    <a:pt x="1786" y="312"/>
                  </a:cubicBezTo>
                  <a:lnTo>
                    <a:pt x="0" y="312"/>
                  </a:lnTo>
                  <a:cubicBezTo>
                    <a:pt x="570" y="425"/>
                    <a:pt x="1147" y="463"/>
                    <a:pt x="1726" y="463"/>
                  </a:cubicBezTo>
                  <a:cubicBezTo>
                    <a:pt x="1885" y="463"/>
                    <a:pt x="2044" y="460"/>
                    <a:pt x="2203" y="455"/>
                  </a:cubicBezTo>
                  <a:cubicBezTo>
                    <a:pt x="2245" y="356"/>
                    <a:pt x="2310" y="337"/>
                    <a:pt x="2380" y="337"/>
                  </a:cubicBezTo>
                  <a:cubicBezTo>
                    <a:pt x="2422" y="337"/>
                    <a:pt x="2466" y="344"/>
                    <a:pt x="2508" y="344"/>
                  </a:cubicBezTo>
                  <a:cubicBezTo>
                    <a:pt x="2553" y="344"/>
                    <a:pt x="2596" y="335"/>
                    <a:pt x="2631" y="301"/>
                  </a:cubicBezTo>
                  <a:cubicBezTo>
                    <a:pt x="2798" y="241"/>
                    <a:pt x="2953" y="193"/>
                    <a:pt x="3108" y="134"/>
                  </a:cubicBezTo>
                  <a:cubicBezTo>
                    <a:pt x="2759" y="25"/>
                    <a:pt x="2401" y="0"/>
                    <a:pt x="20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32"/>
            <p:cNvSpPr/>
            <p:nvPr/>
          </p:nvSpPr>
          <p:spPr>
            <a:xfrm>
              <a:off x="5596825" y="2690050"/>
              <a:ext cx="64600" cy="14000"/>
            </a:xfrm>
            <a:custGeom>
              <a:avLst/>
              <a:gdLst/>
              <a:ahLst/>
              <a:cxnLst/>
              <a:rect l="l" t="t" r="r" b="b"/>
              <a:pathLst>
                <a:path w="2584" h="560" extrusionOk="0">
                  <a:moveTo>
                    <a:pt x="1477" y="46"/>
                  </a:moveTo>
                  <a:cubicBezTo>
                    <a:pt x="1089" y="46"/>
                    <a:pt x="705" y="76"/>
                    <a:pt x="310" y="84"/>
                  </a:cubicBezTo>
                  <a:cubicBezTo>
                    <a:pt x="238" y="143"/>
                    <a:pt x="131" y="143"/>
                    <a:pt x="84" y="203"/>
                  </a:cubicBezTo>
                  <a:cubicBezTo>
                    <a:pt x="60" y="215"/>
                    <a:pt x="24" y="215"/>
                    <a:pt x="0" y="226"/>
                  </a:cubicBezTo>
                  <a:cubicBezTo>
                    <a:pt x="129" y="525"/>
                    <a:pt x="346" y="550"/>
                    <a:pt x="576" y="550"/>
                  </a:cubicBezTo>
                  <a:cubicBezTo>
                    <a:pt x="622" y="550"/>
                    <a:pt x="669" y="549"/>
                    <a:pt x="716" y="549"/>
                  </a:cubicBezTo>
                  <a:cubicBezTo>
                    <a:pt x="780" y="549"/>
                    <a:pt x="843" y="551"/>
                    <a:pt x="905" y="560"/>
                  </a:cubicBezTo>
                  <a:cubicBezTo>
                    <a:pt x="989" y="554"/>
                    <a:pt x="1074" y="552"/>
                    <a:pt x="1159" y="552"/>
                  </a:cubicBezTo>
                  <a:cubicBezTo>
                    <a:pt x="1303" y="552"/>
                    <a:pt x="1448" y="557"/>
                    <a:pt x="1593" y="557"/>
                  </a:cubicBezTo>
                  <a:cubicBezTo>
                    <a:pt x="1865" y="557"/>
                    <a:pt x="2136" y="538"/>
                    <a:pt x="2393" y="429"/>
                  </a:cubicBezTo>
                  <a:cubicBezTo>
                    <a:pt x="2584" y="0"/>
                    <a:pt x="2096" y="250"/>
                    <a:pt x="2036" y="72"/>
                  </a:cubicBezTo>
                  <a:cubicBezTo>
                    <a:pt x="1848" y="52"/>
                    <a:pt x="1662" y="46"/>
                    <a:pt x="1477" y="4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32"/>
            <p:cNvSpPr/>
            <p:nvPr/>
          </p:nvSpPr>
          <p:spPr>
            <a:xfrm>
              <a:off x="5966500" y="2708375"/>
              <a:ext cx="73850" cy="13550"/>
            </a:xfrm>
            <a:custGeom>
              <a:avLst/>
              <a:gdLst/>
              <a:ahLst/>
              <a:cxnLst/>
              <a:rect l="l" t="t" r="r" b="b"/>
              <a:pathLst>
                <a:path w="2954" h="542" extrusionOk="0">
                  <a:moveTo>
                    <a:pt x="643" y="0"/>
                  </a:moveTo>
                  <a:cubicBezTo>
                    <a:pt x="546" y="0"/>
                    <a:pt x="447" y="12"/>
                    <a:pt x="346" y="41"/>
                  </a:cubicBezTo>
                  <a:cubicBezTo>
                    <a:pt x="322" y="49"/>
                    <a:pt x="296" y="51"/>
                    <a:pt x="270" y="51"/>
                  </a:cubicBezTo>
                  <a:cubicBezTo>
                    <a:pt x="239" y="51"/>
                    <a:pt x="207" y="48"/>
                    <a:pt x="176" y="48"/>
                  </a:cubicBezTo>
                  <a:cubicBezTo>
                    <a:pt x="109" y="48"/>
                    <a:pt x="45" y="61"/>
                    <a:pt x="1" y="136"/>
                  </a:cubicBezTo>
                  <a:cubicBezTo>
                    <a:pt x="191" y="255"/>
                    <a:pt x="453" y="125"/>
                    <a:pt x="584" y="339"/>
                  </a:cubicBezTo>
                  <a:cubicBezTo>
                    <a:pt x="775" y="470"/>
                    <a:pt x="1001" y="482"/>
                    <a:pt x="1203" y="517"/>
                  </a:cubicBezTo>
                  <a:cubicBezTo>
                    <a:pt x="1307" y="498"/>
                    <a:pt x="1411" y="491"/>
                    <a:pt x="1516" y="491"/>
                  </a:cubicBezTo>
                  <a:cubicBezTo>
                    <a:pt x="1726" y="491"/>
                    <a:pt x="1938" y="517"/>
                    <a:pt x="2144" y="517"/>
                  </a:cubicBezTo>
                  <a:cubicBezTo>
                    <a:pt x="2203" y="517"/>
                    <a:pt x="2275" y="529"/>
                    <a:pt x="2334" y="541"/>
                  </a:cubicBezTo>
                  <a:cubicBezTo>
                    <a:pt x="2419" y="541"/>
                    <a:pt x="2505" y="511"/>
                    <a:pt x="2590" y="511"/>
                  </a:cubicBezTo>
                  <a:cubicBezTo>
                    <a:pt x="2624" y="511"/>
                    <a:pt x="2658" y="516"/>
                    <a:pt x="2692" y="529"/>
                  </a:cubicBezTo>
                  <a:cubicBezTo>
                    <a:pt x="2721" y="535"/>
                    <a:pt x="2751" y="538"/>
                    <a:pt x="2781" y="538"/>
                  </a:cubicBezTo>
                  <a:cubicBezTo>
                    <a:pt x="2811" y="538"/>
                    <a:pt x="2840" y="535"/>
                    <a:pt x="2870" y="529"/>
                  </a:cubicBezTo>
                  <a:cubicBezTo>
                    <a:pt x="2918" y="482"/>
                    <a:pt x="2930" y="434"/>
                    <a:pt x="2954" y="375"/>
                  </a:cubicBezTo>
                  <a:cubicBezTo>
                    <a:pt x="2954" y="315"/>
                    <a:pt x="2918" y="279"/>
                    <a:pt x="2870" y="232"/>
                  </a:cubicBezTo>
                  <a:cubicBezTo>
                    <a:pt x="2767" y="200"/>
                    <a:pt x="2659" y="163"/>
                    <a:pt x="2548" y="163"/>
                  </a:cubicBezTo>
                  <a:cubicBezTo>
                    <a:pt x="2493" y="163"/>
                    <a:pt x="2438" y="172"/>
                    <a:pt x="2382" y="196"/>
                  </a:cubicBezTo>
                  <a:cubicBezTo>
                    <a:pt x="2244" y="147"/>
                    <a:pt x="2105" y="136"/>
                    <a:pt x="1967" y="136"/>
                  </a:cubicBezTo>
                  <a:cubicBezTo>
                    <a:pt x="1843" y="136"/>
                    <a:pt x="1720" y="145"/>
                    <a:pt x="1597" y="145"/>
                  </a:cubicBezTo>
                  <a:cubicBezTo>
                    <a:pt x="1452" y="145"/>
                    <a:pt x="1308" y="132"/>
                    <a:pt x="1168" y="77"/>
                  </a:cubicBezTo>
                  <a:cubicBezTo>
                    <a:pt x="991" y="38"/>
                    <a:pt x="819" y="0"/>
                    <a:pt x="6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32"/>
            <p:cNvSpPr/>
            <p:nvPr/>
          </p:nvSpPr>
          <p:spPr>
            <a:xfrm>
              <a:off x="6123975" y="2739425"/>
              <a:ext cx="51225" cy="9575"/>
            </a:xfrm>
            <a:custGeom>
              <a:avLst/>
              <a:gdLst/>
              <a:ahLst/>
              <a:cxnLst/>
              <a:rect l="l" t="t" r="r" b="b"/>
              <a:pathLst>
                <a:path w="2049" h="383" extrusionOk="0">
                  <a:moveTo>
                    <a:pt x="884" y="0"/>
                  </a:moveTo>
                  <a:cubicBezTo>
                    <a:pt x="607" y="0"/>
                    <a:pt x="315" y="43"/>
                    <a:pt x="0" y="192"/>
                  </a:cubicBezTo>
                  <a:cubicBezTo>
                    <a:pt x="703" y="287"/>
                    <a:pt x="1250" y="347"/>
                    <a:pt x="1798" y="383"/>
                  </a:cubicBezTo>
                  <a:cubicBezTo>
                    <a:pt x="1893" y="383"/>
                    <a:pt x="1965" y="311"/>
                    <a:pt x="2048" y="264"/>
                  </a:cubicBezTo>
                  <a:cubicBezTo>
                    <a:pt x="2024" y="228"/>
                    <a:pt x="1977" y="192"/>
                    <a:pt x="1929" y="192"/>
                  </a:cubicBezTo>
                  <a:cubicBezTo>
                    <a:pt x="1903" y="192"/>
                    <a:pt x="1876" y="187"/>
                    <a:pt x="1850" y="187"/>
                  </a:cubicBezTo>
                  <a:cubicBezTo>
                    <a:pt x="1817" y="187"/>
                    <a:pt x="1783" y="195"/>
                    <a:pt x="1750" y="228"/>
                  </a:cubicBezTo>
                  <a:cubicBezTo>
                    <a:pt x="1786" y="133"/>
                    <a:pt x="1905" y="168"/>
                    <a:pt x="1917" y="73"/>
                  </a:cubicBezTo>
                  <a:cubicBezTo>
                    <a:pt x="1586" y="73"/>
                    <a:pt x="1248" y="0"/>
                    <a:pt x="8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32"/>
            <p:cNvSpPr/>
            <p:nvPr/>
          </p:nvSpPr>
          <p:spPr>
            <a:xfrm>
              <a:off x="6219225" y="2693925"/>
              <a:ext cx="39300" cy="14300"/>
            </a:xfrm>
            <a:custGeom>
              <a:avLst/>
              <a:gdLst/>
              <a:ahLst/>
              <a:cxnLst/>
              <a:rect l="l" t="t" r="r" b="b"/>
              <a:pathLst>
                <a:path w="1572" h="572" extrusionOk="0">
                  <a:moveTo>
                    <a:pt x="548" y="48"/>
                  </a:moveTo>
                  <a:cubicBezTo>
                    <a:pt x="500" y="83"/>
                    <a:pt x="437" y="87"/>
                    <a:pt x="369" y="87"/>
                  </a:cubicBezTo>
                  <a:cubicBezTo>
                    <a:pt x="349" y="87"/>
                    <a:pt x="330" y="87"/>
                    <a:pt x="310" y="87"/>
                  </a:cubicBezTo>
                  <a:cubicBezTo>
                    <a:pt x="191" y="87"/>
                    <a:pt x="68" y="99"/>
                    <a:pt x="0" y="262"/>
                  </a:cubicBezTo>
                  <a:cubicBezTo>
                    <a:pt x="179" y="381"/>
                    <a:pt x="417" y="298"/>
                    <a:pt x="524" y="500"/>
                  </a:cubicBezTo>
                  <a:cubicBezTo>
                    <a:pt x="655" y="500"/>
                    <a:pt x="786" y="512"/>
                    <a:pt x="917" y="524"/>
                  </a:cubicBezTo>
                  <a:cubicBezTo>
                    <a:pt x="994" y="554"/>
                    <a:pt x="1075" y="572"/>
                    <a:pt x="1154" y="572"/>
                  </a:cubicBezTo>
                  <a:cubicBezTo>
                    <a:pt x="1232" y="572"/>
                    <a:pt x="1310" y="554"/>
                    <a:pt x="1381" y="512"/>
                  </a:cubicBezTo>
                  <a:cubicBezTo>
                    <a:pt x="1572" y="0"/>
                    <a:pt x="1072" y="226"/>
                    <a:pt x="941" y="83"/>
                  </a:cubicBezTo>
                  <a:cubicBezTo>
                    <a:pt x="822" y="83"/>
                    <a:pt x="679" y="60"/>
                    <a:pt x="548" y="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32"/>
            <p:cNvSpPr/>
            <p:nvPr/>
          </p:nvSpPr>
          <p:spPr>
            <a:xfrm>
              <a:off x="5997750" y="2785600"/>
              <a:ext cx="42000" cy="14850"/>
            </a:xfrm>
            <a:custGeom>
              <a:avLst/>
              <a:gdLst/>
              <a:ahLst/>
              <a:cxnLst/>
              <a:rect l="l" t="t" r="r" b="b"/>
              <a:pathLst>
                <a:path w="1680" h="594" extrusionOk="0">
                  <a:moveTo>
                    <a:pt x="596" y="0"/>
                  </a:moveTo>
                  <a:cubicBezTo>
                    <a:pt x="498" y="59"/>
                    <a:pt x="392" y="102"/>
                    <a:pt x="285" y="102"/>
                  </a:cubicBezTo>
                  <a:cubicBezTo>
                    <a:pt x="262" y="102"/>
                    <a:pt x="238" y="100"/>
                    <a:pt x="215" y="95"/>
                  </a:cubicBezTo>
                  <a:cubicBezTo>
                    <a:pt x="185" y="86"/>
                    <a:pt x="159" y="82"/>
                    <a:pt x="136" y="82"/>
                  </a:cubicBezTo>
                  <a:cubicBezTo>
                    <a:pt x="43" y="82"/>
                    <a:pt x="11" y="154"/>
                    <a:pt x="1" y="250"/>
                  </a:cubicBezTo>
                  <a:cubicBezTo>
                    <a:pt x="37" y="310"/>
                    <a:pt x="96" y="369"/>
                    <a:pt x="156" y="417"/>
                  </a:cubicBezTo>
                  <a:cubicBezTo>
                    <a:pt x="239" y="476"/>
                    <a:pt x="346" y="512"/>
                    <a:pt x="465" y="548"/>
                  </a:cubicBezTo>
                  <a:cubicBezTo>
                    <a:pt x="638" y="569"/>
                    <a:pt x="812" y="593"/>
                    <a:pt x="986" y="593"/>
                  </a:cubicBezTo>
                  <a:cubicBezTo>
                    <a:pt x="1197" y="593"/>
                    <a:pt x="1406" y="558"/>
                    <a:pt x="1608" y="441"/>
                  </a:cubicBezTo>
                  <a:cubicBezTo>
                    <a:pt x="1680" y="381"/>
                    <a:pt x="1680" y="310"/>
                    <a:pt x="1644" y="238"/>
                  </a:cubicBezTo>
                  <a:lnTo>
                    <a:pt x="1644" y="238"/>
                  </a:lnTo>
                  <a:lnTo>
                    <a:pt x="1644" y="250"/>
                  </a:lnTo>
                  <a:cubicBezTo>
                    <a:pt x="1596" y="226"/>
                    <a:pt x="1537" y="179"/>
                    <a:pt x="1489" y="131"/>
                  </a:cubicBezTo>
                  <a:cubicBezTo>
                    <a:pt x="1382" y="131"/>
                    <a:pt x="1299" y="119"/>
                    <a:pt x="1192" y="119"/>
                  </a:cubicBezTo>
                  <a:cubicBezTo>
                    <a:pt x="1192" y="131"/>
                    <a:pt x="1180" y="143"/>
                    <a:pt x="1144" y="155"/>
                  </a:cubicBezTo>
                  <a:cubicBezTo>
                    <a:pt x="1137" y="162"/>
                    <a:pt x="1128" y="165"/>
                    <a:pt x="1118" y="165"/>
                  </a:cubicBezTo>
                  <a:cubicBezTo>
                    <a:pt x="1094" y="165"/>
                    <a:pt x="1066" y="148"/>
                    <a:pt x="1049" y="131"/>
                  </a:cubicBezTo>
                  <a:cubicBezTo>
                    <a:pt x="882" y="131"/>
                    <a:pt x="715" y="131"/>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32"/>
            <p:cNvSpPr/>
            <p:nvPr/>
          </p:nvSpPr>
          <p:spPr>
            <a:xfrm>
              <a:off x="6195200" y="2738675"/>
              <a:ext cx="32975" cy="10325"/>
            </a:xfrm>
            <a:custGeom>
              <a:avLst/>
              <a:gdLst/>
              <a:ahLst/>
              <a:cxnLst/>
              <a:rect l="l" t="t" r="r" b="b"/>
              <a:pathLst>
                <a:path w="1319" h="413" extrusionOk="0">
                  <a:moveTo>
                    <a:pt x="858" y="0"/>
                  </a:moveTo>
                  <a:cubicBezTo>
                    <a:pt x="717" y="0"/>
                    <a:pt x="576" y="23"/>
                    <a:pt x="437" y="115"/>
                  </a:cubicBezTo>
                  <a:cubicBezTo>
                    <a:pt x="411" y="180"/>
                    <a:pt x="343" y="187"/>
                    <a:pt x="270" y="187"/>
                  </a:cubicBezTo>
                  <a:cubicBezTo>
                    <a:pt x="250" y="187"/>
                    <a:pt x="230" y="186"/>
                    <a:pt x="210" y="186"/>
                  </a:cubicBezTo>
                  <a:cubicBezTo>
                    <a:pt x="100" y="186"/>
                    <a:pt x="0" y="201"/>
                    <a:pt x="33" y="401"/>
                  </a:cubicBezTo>
                  <a:cubicBezTo>
                    <a:pt x="461" y="401"/>
                    <a:pt x="878" y="413"/>
                    <a:pt x="1318" y="413"/>
                  </a:cubicBezTo>
                  <a:cubicBezTo>
                    <a:pt x="1318" y="282"/>
                    <a:pt x="1306" y="151"/>
                    <a:pt x="1306" y="20"/>
                  </a:cubicBezTo>
                  <a:cubicBezTo>
                    <a:pt x="1291" y="20"/>
                    <a:pt x="1275" y="21"/>
                    <a:pt x="1259" y="21"/>
                  </a:cubicBezTo>
                  <a:cubicBezTo>
                    <a:pt x="1127" y="21"/>
                    <a:pt x="992" y="0"/>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32"/>
            <p:cNvSpPr/>
            <p:nvPr/>
          </p:nvSpPr>
          <p:spPr>
            <a:xfrm>
              <a:off x="6167125" y="2739675"/>
              <a:ext cx="42300" cy="9325"/>
            </a:xfrm>
            <a:custGeom>
              <a:avLst/>
              <a:gdLst/>
              <a:ahLst/>
              <a:cxnLst/>
              <a:rect l="l" t="t" r="r" b="b"/>
              <a:pathLst>
                <a:path w="1692" h="373" extrusionOk="0">
                  <a:moveTo>
                    <a:pt x="1169" y="0"/>
                  </a:moveTo>
                  <a:cubicBezTo>
                    <a:pt x="889" y="0"/>
                    <a:pt x="604" y="81"/>
                    <a:pt x="314" y="81"/>
                  </a:cubicBezTo>
                  <a:cubicBezTo>
                    <a:pt x="269" y="81"/>
                    <a:pt x="224" y="80"/>
                    <a:pt x="179" y="75"/>
                  </a:cubicBezTo>
                  <a:cubicBezTo>
                    <a:pt x="96" y="111"/>
                    <a:pt x="1" y="99"/>
                    <a:pt x="1" y="218"/>
                  </a:cubicBezTo>
                  <a:cubicBezTo>
                    <a:pt x="1" y="230"/>
                    <a:pt x="120" y="242"/>
                    <a:pt x="179" y="254"/>
                  </a:cubicBezTo>
                  <a:cubicBezTo>
                    <a:pt x="227" y="277"/>
                    <a:pt x="263" y="277"/>
                    <a:pt x="310" y="277"/>
                  </a:cubicBezTo>
                  <a:lnTo>
                    <a:pt x="417" y="277"/>
                  </a:lnTo>
                  <a:cubicBezTo>
                    <a:pt x="474" y="312"/>
                    <a:pt x="531" y="327"/>
                    <a:pt x="588" y="327"/>
                  </a:cubicBezTo>
                  <a:cubicBezTo>
                    <a:pt x="650" y="327"/>
                    <a:pt x="712" y="309"/>
                    <a:pt x="775" y="277"/>
                  </a:cubicBezTo>
                  <a:lnTo>
                    <a:pt x="834" y="277"/>
                  </a:lnTo>
                  <a:cubicBezTo>
                    <a:pt x="905" y="289"/>
                    <a:pt x="953" y="337"/>
                    <a:pt x="1013" y="373"/>
                  </a:cubicBezTo>
                  <a:lnTo>
                    <a:pt x="1179" y="373"/>
                  </a:lnTo>
                  <a:cubicBezTo>
                    <a:pt x="1251" y="254"/>
                    <a:pt x="1370" y="254"/>
                    <a:pt x="1489" y="242"/>
                  </a:cubicBezTo>
                  <a:cubicBezTo>
                    <a:pt x="1584" y="230"/>
                    <a:pt x="1691" y="218"/>
                    <a:pt x="1572" y="75"/>
                  </a:cubicBezTo>
                  <a:cubicBezTo>
                    <a:pt x="1439" y="19"/>
                    <a:pt x="1305" y="0"/>
                    <a:pt x="1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32"/>
            <p:cNvSpPr/>
            <p:nvPr/>
          </p:nvSpPr>
          <p:spPr>
            <a:xfrm>
              <a:off x="5426550" y="2645325"/>
              <a:ext cx="24450" cy="22425"/>
            </a:xfrm>
            <a:custGeom>
              <a:avLst/>
              <a:gdLst/>
              <a:ahLst/>
              <a:cxnLst/>
              <a:rect l="l" t="t" r="r" b="b"/>
              <a:pathLst>
                <a:path w="978" h="897" extrusionOk="0">
                  <a:moveTo>
                    <a:pt x="878" y="0"/>
                  </a:moveTo>
                  <a:cubicBezTo>
                    <a:pt x="696" y="0"/>
                    <a:pt x="568" y="153"/>
                    <a:pt x="406" y="194"/>
                  </a:cubicBezTo>
                  <a:cubicBezTo>
                    <a:pt x="1" y="277"/>
                    <a:pt x="144" y="491"/>
                    <a:pt x="227" y="718"/>
                  </a:cubicBezTo>
                  <a:cubicBezTo>
                    <a:pt x="156" y="777"/>
                    <a:pt x="168" y="849"/>
                    <a:pt x="263" y="896"/>
                  </a:cubicBezTo>
                  <a:cubicBezTo>
                    <a:pt x="501" y="611"/>
                    <a:pt x="739" y="313"/>
                    <a:pt x="977" y="15"/>
                  </a:cubicBezTo>
                  <a:cubicBezTo>
                    <a:pt x="942" y="5"/>
                    <a:pt x="909" y="0"/>
                    <a:pt x="8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32"/>
            <p:cNvSpPr/>
            <p:nvPr/>
          </p:nvSpPr>
          <p:spPr>
            <a:xfrm>
              <a:off x="5663800" y="2691675"/>
              <a:ext cx="49125" cy="9100"/>
            </a:xfrm>
            <a:custGeom>
              <a:avLst/>
              <a:gdLst/>
              <a:ahLst/>
              <a:cxnLst/>
              <a:rect l="l" t="t" r="r" b="b"/>
              <a:pathLst>
                <a:path w="1965" h="364" extrusionOk="0">
                  <a:moveTo>
                    <a:pt x="765" y="0"/>
                  </a:moveTo>
                  <a:cubicBezTo>
                    <a:pt x="536" y="0"/>
                    <a:pt x="305" y="7"/>
                    <a:pt x="72" y="7"/>
                  </a:cubicBezTo>
                  <a:cubicBezTo>
                    <a:pt x="0" y="197"/>
                    <a:pt x="119" y="292"/>
                    <a:pt x="250" y="364"/>
                  </a:cubicBezTo>
                  <a:cubicBezTo>
                    <a:pt x="369" y="364"/>
                    <a:pt x="488" y="352"/>
                    <a:pt x="595" y="316"/>
                  </a:cubicBezTo>
                  <a:cubicBezTo>
                    <a:pt x="698" y="289"/>
                    <a:pt x="803" y="281"/>
                    <a:pt x="909" y="281"/>
                  </a:cubicBezTo>
                  <a:cubicBezTo>
                    <a:pt x="1064" y="281"/>
                    <a:pt x="1221" y="298"/>
                    <a:pt x="1374" y="298"/>
                  </a:cubicBezTo>
                  <a:cubicBezTo>
                    <a:pt x="1580" y="298"/>
                    <a:pt x="1780" y="268"/>
                    <a:pt x="1965" y="126"/>
                  </a:cubicBezTo>
                  <a:cubicBezTo>
                    <a:pt x="1563" y="20"/>
                    <a:pt x="1166" y="0"/>
                    <a:pt x="7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32"/>
            <p:cNvSpPr/>
            <p:nvPr/>
          </p:nvSpPr>
          <p:spPr>
            <a:xfrm>
              <a:off x="6159400" y="2686775"/>
              <a:ext cx="28300" cy="13025"/>
            </a:xfrm>
            <a:custGeom>
              <a:avLst/>
              <a:gdLst/>
              <a:ahLst/>
              <a:cxnLst/>
              <a:rect l="l" t="t" r="r" b="b"/>
              <a:pathLst>
                <a:path w="1132" h="521" extrusionOk="0">
                  <a:moveTo>
                    <a:pt x="450" y="0"/>
                  </a:moveTo>
                  <a:cubicBezTo>
                    <a:pt x="407" y="0"/>
                    <a:pt x="360" y="20"/>
                    <a:pt x="310" y="48"/>
                  </a:cubicBezTo>
                  <a:cubicBezTo>
                    <a:pt x="357" y="203"/>
                    <a:pt x="0" y="155"/>
                    <a:pt x="179" y="369"/>
                  </a:cubicBezTo>
                  <a:cubicBezTo>
                    <a:pt x="214" y="405"/>
                    <a:pt x="274" y="453"/>
                    <a:pt x="322" y="500"/>
                  </a:cubicBezTo>
                  <a:cubicBezTo>
                    <a:pt x="349" y="514"/>
                    <a:pt x="377" y="520"/>
                    <a:pt x="403" y="520"/>
                  </a:cubicBezTo>
                  <a:cubicBezTo>
                    <a:pt x="421" y="520"/>
                    <a:pt x="438" y="517"/>
                    <a:pt x="452" y="512"/>
                  </a:cubicBezTo>
                  <a:cubicBezTo>
                    <a:pt x="498" y="410"/>
                    <a:pt x="562" y="380"/>
                    <a:pt x="633" y="380"/>
                  </a:cubicBezTo>
                  <a:cubicBezTo>
                    <a:pt x="736" y="380"/>
                    <a:pt x="856" y="444"/>
                    <a:pt x="960" y="444"/>
                  </a:cubicBezTo>
                  <a:cubicBezTo>
                    <a:pt x="1026" y="444"/>
                    <a:pt x="1086" y="418"/>
                    <a:pt x="1131" y="334"/>
                  </a:cubicBezTo>
                  <a:cubicBezTo>
                    <a:pt x="988" y="143"/>
                    <a:pt x="714" y="274"/>
                    <a:pt x="572" y="96"/>
                  </a:cubicBezTo>
                  <a:cubicBezTo>
                    <a:pt x="540" y="26"/>
                    <a:pt x="498" y="0"/>
                    <a:pt x="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32"/>
            <p:cNvSpPr/>
            <p:nvPr/>
          </p:nvSpPr>
          <p:spPr>
            <a:xfrm>
              <a:off x="6050750" y="2788875"/>
              <a:ext cx="25925" cy="12475"/>
            </a:xfrm>
            <a:custGeom>
              <a:avLst/>
              <a:gdLst/>
              <a:ahLst/>
              <a:cxnLst/>
              <a:rect l="l" t="t" r="r" b="b"/>
              <a:pathLst>
                <a:path w="1037" h="499" extrusionOk="0">
                  <a:moveTo>
                    <a:pt x="72" y="0"/>
                  </a:moveTo>
                  <a:cubicBezTo>
                    <a:pt x="0" y="95"/>
                    <a:pt x="0" y="179"/>
                    <a:pt x="24" y="286"/>
                  </a:cubicBezTo>
                  <a:cubicBezTo>
                    <a:pt x="201" y="433"/>
                    <a:pt x="387" y="499"/>
                    <a:pt x="585" y="499"/>
                  </a:cubicBezTo>
                  <a:cubicBezTo>
                    <a:pt x="707" y="499"/>
                    <a:pt x="833" y="474"/>
                    <a:pt x="965" y="429"/>
                  </a:cubicBezTo>
                  <a:cubicBezTo>
                    <a:pt x="1024" y="345"/>
                    <a:pt x="1036" y="250"/>
                    <a:pt x="988" y="155"/>
                  </a:cubicBezTo>
                  <a:cubicBezTo>
                    <a:pt x="905" y="36"/>
                    <a:pt x="738" y="95"/>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32"/>
            <p:cNvSpPr/>
            <p:nvPr/>
          </p:nvSpPr>
          <p:spPr>
            <a:xfrm>
              <a:off x="6230525" y="2719600"/>
              <a:ext cx="30100" cy="7975"/>
            </a:xfrm>
            <a:custGeom>
              <a:avLst/>
              <a:gdLst/>
              <a:ahLst/>
              <a:cxnLst/>
              <a:rect l="l" t="t" r="r" b="b"/>
              <a:pathLst>
                <a:path w="1204" h="319" extrusionOk="0">
                  <a:moveTo>
                    <a:pt x="273" y="0"/>
                  </a:moveTo>
                  <a:cubicBezTo>
                    <a:pt x="203" y="0"/>
                    <a:pt x="132" y="6"/>
                    <a:pt x="60" y="21"/>
                  </a:cubicBezTo>
                  <a:cubicBezTo>
                    <a:pt x="1" y="68"/>
                    <a:pt x="1" y="128"/>
                    <a:pt x="60" y="164"/>
                  </a:cubicBezTo>
                  <a:cubicBezTo>
                    <a:pt x="155" y="211"/>
                    <a:pt x="286" y="199"/>
                    <a:pt x="346" y="318"/>
                  </a:cubicBezTo>
                  <a:lnTo>
                    <a:pt x="1203" y="318"/>
                  </a:lnTo>
                  <a:cubicBezTo>
                    <a:pt x="1156" y="223"/>
                    <a:pt x="1108" y="152"/>
                    <a:pt x="1060" y="45"/>
                  </a:cubicBezTo>
                  <a:cubicBezTo>
                    <a:pt x="1013" y="52"/>
                    <a:pt x="965" y="55"/>
                    <a:pt x="916" y="55"/>
                  </a:cubicBezTo>
                  <a:cubicBezTo>
                    <a:pt x="707" y="55"/>
                    <a:pt x="493" y="0"/>
                    <a:pt x="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32"/>
            <p:cNvSpPr/>
            <p:nvPr/>
          </p:nvSpPr>
          <p:spPr>
            <a:xfrm>
              <a:off x="5414050" y="2672450"/>
              <a:ext cx="14025" cy="19800"/>
            </a:xfrm>
            <a:custGeom>
              <a:avLst/>
              <a:gdLst/>
              <a:ahLst/>
              <a:cxnLst/>
              <a:rect l="l" t="t" r="r" b="b"/>
              <a:pathLst>
                <a:path w="561" h="792" extrusionOk="0">
                  <a:moveTo>
                    <a:pt x="288" y="1"/>
                  </a:moveTo>
                  <a:cubicBezTo>
                    <a:pt x="33" y="1"/>
                    <a:pt x="52" y="274"/>
                    <a:pt x="1" y="478"/>
                  </a:cubicBezTo>
                  <a:cubicBezTo>
                    <a:pt x="132" y="549"/>
                    <a:pt x="144" y="669"/>
                    <a:pt x="167" y="788"/>
                  </a:cubicBezTo>
                  <a:cubicBezTo>
                    <a:pt x="176" y="790"/>
                    <a:pt x="185" y="792"/>
                    <a:pt x="194" y="792"/>
                  </a:cubicBezTo>
                  <a:cubicBezTo>
                    <a:pt x="225" y="792"/>
                    <a:pt x="259" y="776"/>
                    <a:pt x="287" y="740"/>
                  </a:cubicBezTo>
                  <a:cubicBezTo>
                    <a:pt x="298" y="645"/>
                    <a:pt x="322" y="538"/>
                    <a:pt x="429" y="466"/>
                  </a:cubicBezTo>
                  <a:cubicBezTo>
                    <a:pt x="477" y="323"/>
                    <a:pt x="537" y="192"/>
                    <a:pt x="560" y="49"/>
                  </a:cubicBezTo>
                  <a:cubicBezTo>
                    <a:pt x="525" y="49"/>
                    <a:pt x="489" y="26"/>
                    <a:pt x="441" y="26"/>
                  </a:cubicBezTo>
                  <a:cubicBezTo>
                    <a:pt x="381" y="8"/>
                    <a:pt x="331"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32"/>
            <p:cNvSpPr/>
            <p:nvPr/>
          </p:nvSpPr>
          <p:spPr>
            <a:xfrm>
              <a:off x="6045375" y="2757525"/>
              <a:ext cx="17900" cy="9625"/>
            </a:xfrm>
            <a:custGeom>
              <a:avLst/>
              <a:gdLst/>
              <a:ahLst/>
              <a:cxnLst/>
              <a:rect l="l" t="t" r="r" b="b"/>
              <a:pathLst>
                <a:path w="716" h="385" extrusionOk="0">
                  <a:moveTo>
                    <a:pt x="261" y="1"/>
                  </a:moveTo>
                  <a:cubicBezTo>
                    <a:pt x="174" y="1"/>
                    <a:pt x="88" y="26"/>
                    <a:pt x="1" y="99"/>
                  </a:cubicBezTo>
                  <a:cubicBezTo>
                    <a:pt x="114" y="290"/>
                    <a:pt x="206" y="385"/>
                    <a:pt x="313" y="385"/>
                  </a:cubicBezTo>
                  <a:cubicBezTo>
                    <a:pt x="421" y="385"/>
                    <a:pt x="543" y="290"/>
                    <a:pt x="715" y="99"/>
                  </a:cubicBezTo>
                  <a:cubicBezTo>
                    <a:pt x="564" y="76"/>
                    <a:pt x="412" y="1"/>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32"/>
            <p:cNvSpPr/>
            <p:nvPr/>
          </p:nvSpPr>
          <p:spPr>
            <a:xfrm>
              <a:off x="5676300" y="2694675"/>
              <a:ext cx="39300" cy="6200"/>
            </a:xfrm>
            <a:custGeom>
              <a:avLst/>
              <a:gdLst/>
              <a:ahLst/>
              <a:cxnLst/>
              <a:rect l="l" t="t" r="r" b="b"/>
              <a:pathLst>
                <a:path w="1572" h="248" extrusionOk="0">
                  <a:moveTo>
                    <a:pt x="1496" y="1"/>
                  </a:moveTo>
                  <a:cubicBezTo>
                    <a:pt x="1486" y="1"/>
                    <a:pt x="1475" y="2"/>
                    <a:pt x="1465" y="6"/>
                  </a:cubicBezTo>
                  <a:cubicBezTo>
                    <a:pt x="1350" y="39"/>
                    <a:pt x="1235" y="50"/>
                    <a:pt x="1119" y="50"/>
                  </a:cubicBezTo>
                  <a:cubicBezTo>
                    <a:pt x="917" y="50"/>
                    <a:pt x="715" y="18"/>
                    <a:pt x="515" y="18"/>
                  </a:cubicBezTo>
                  <a:cubicBezTo>
                    <a:pt x="340" y="18"/>
                    <a:pt x="167" y="43"/>
                    <a:pt x="0" y="137"/>
                  </a:cubicBezTo>
                  <a:cubicBezTo>
                    <a:pt x="84" y="226"/>
                    <a:pt x="177" y="247"/>
                    <a:pt x="273" y="247"/>
                  </a:cubicBezTo>
                  <a:cubicBezTo>
                    <a:pt x="362" y="247"/>
                    <a:pt x="453" y="229"/>
                    <a:pt x="538" y="229"/>
                  </a:cubicBezTo>
                  <a:cubicBezTo>
                    <a:pt x="558" y="229"/>
                    <a:pt x="577" y="230"/>
                    <a:pt x="596" y="232"/>
                  </a:cubicBezTo>
                  <a:cubicBezTo>
                    <a:pt x="646" y="226"/>
                    <a:pt x="698" y="224"/>
                    <a:pt x="750" y="224"/>
                  </a:cubicBezTo>
                  <a:cubicBezTo>
                    <a:pt x="892" y="224"/>
                    <a:pt x="1036" y="240"/>
                    <a:pt x="1179" y="240"/>
                  </a:cubicBezTo>
                  <a:cubicBezTo>
                    <a:pt x="1313" y="240"/>
                    <a:pt x="1445" y="226"/>
                    <a:pt x="1572" y="172"/>
                  </a:cubicBezTo>
                  <a:lnTo>
                    <a:pt x="1572" y="18"/>
                  </a:lnTo>
                  <a:cubicBezTo>
                    <a:pt x="1547" y="9"/>
                    <a:pt x="1521" y="1"/>
                    <a:pt x="14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32"/>
            <p:cNvSpPr/>
            <p:nvPr/>
          </p:nvSpPr>
          <p:spPr>
            <a:xfrm>
              <a:off x="6019800" y="2756500"/>
              <a:ext cx="22050" cy="7100"/>
            </a:xfrm>
            <a:custGeom>
              <a:avLst/>
              <a:gdLst/>
              <a:ahLst/>
              <a:cxnLst/>
              <a:rect l="l" t="t" r="r" b="b"/>
              <a:pathLst>
                <a:path w="882" h="284" extrusionOk="0">
                  <a:moveTo>
                    <a:pt x="448" y="0"/>
                  </a:moveTo>
                  <a:cubicBezTo>
                    <a:pt x="296" y="0"/>
                    <a:pt x="147" y="59"/>
                    <a:pt x="0" y="200"/>
                  </a:cubicBezTo>
                  <a:cubicBezTo>
                    <a:pt x="50" y="260"/>
                    <a:pt x="105" y="279"/>
                    <a:pt x="162" y="279"/>
                  </a:cubicBezTo>
                  <a:cubicBezTo>
                    <a:pt x="258" y="279"/>
                    <a:pt x="360" y="225"/>
                    <a:pt x="455" y="225"/>
                  </a:cubicBezTo>
                  <a:cubicBezTo>
                    <a:pt x="504" y="225"/>
                    <a:pt x="552" y="239"/>
                    <a:pt x="595" y="283"/>
                  </a:cubicBezTo>
                  <a:cubicBezTo>
                    <a:pt x="714" y="283"/>
                    <a:pt x="833" y="259"/>
                    <a:pt x="881" y="140"/>
                  </a:cubicBezTo>
                  <a:cubicBezTo>
                    <a:pt x="736" y="53"/>
                    <a:pt x="591" y="0"/>
                    <a:pt x="4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32"/>
            <p:cNvSpPr/>
            <p:nvPr/>
          </p:nvSpPr>
          <p:spPr>
            <a:xfrm>
              <a:off x="6038250" y="2713175"/>
              <a:ext cx="25325" cy="9550"/>
            </a:xfrm>
            <a:custGeom>
              <a:avLst/>
              <a:gdLst/>
              <a:ahLst/>
              <a:cxnLst/>
              <a:rect l="l" t="t" r="r" b="b"/>
              <a:pathLst>
                <a:path w="1013" h="382" extrusionOk="0">
                  <a:moveTo>
                    <a:pt x="433" y="0"/>
                  </a:moveTo>
                  <a:cubicBezTo>
                    <a:pt x="288" y="0"/>
                    <a:pt x="143" y="9"/>
                    <a:pt x="0" y="40"/>
                  </a:cubicBezTo>
                  <a:lnTo>
                    <a:pt x="0" y="159"/>
                  </a:lnTo>
                  <a:cubicBezTo>
                    <a:pt x="155" y="302"/>
                    <a:pt x="357" y="325"/>
                    <a:pt x="536" y="373"/>
                  </a:cubicBezTo>
                  <a:cubicBezTo>
                    <a:pt x="562" y="379"/>
                    <a:pt x="587" y="381"/>
                    <a:pt x="611" y="381"/>
                  </a:cubicBezTo>
                  <a:cubicBezTo>
                    <a:pt x="689" y="381"/>
                    <a:pt x="761" y="358"/>
                    <a:pt x="834" y="349"/>
                  </a:cubicBezTo>
                  <a:cubicBezTo>
                    <a:pt x="941" y="302"/>
                    <a:pt x="1000" y="230"/>
                    <a:pt x="1012" y="123"/>
                  </a:cubicBezTo>
                  <a:cubicBezTo>
                    <a:pt x="1012" y="99"/>
                    <a:pt x="1000" y="52"/>
                    <a:pt x="1000" y="16"/>
                  </a:cubicBezTo>
                  <a:cubicBezTo>
                    <a:pt x="817" y="16"/>
                    <a:pt x="625" y="0"/>
                    <a:pt x="4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32"/>
            <p:cNvSpPr/>
            <p:nvPr/>
          </p:nvSpPr>
          <p:spPr>
            <a:xfrm>
              <a:off x="6069200" y="2717425"/>
              <a:ext cx="26800" cy="5150"/>
            </a:xfrm>
            <a:custGeom>
              <a:avLst/>
              <a:gdLst/>
              <a:ahLst/>
              <a:cxnLst/>
              <a:rect l="l" t="t" r="r" b="b"/>
              <a:pathLst>
                <a:path w="1072" h="206" extrusionOk="0">
                  <a:moveTo>
                    <a:pt x="60" y="1"/>
                  </a:moveTo>
                  <a:cubicBezTo>
                    <a:pt x="0" y="48"/>
                    <a:pt x="0" y="84"/>
                    <a:pt x="72" y="132"/>
                  </a:cubicBezTo>
                  <a:cubicBezTo>
                    <a:pt x="196" y="185"/>
                    <a:pt x="322" y="205"/>
                    <a:pt x="447" y="205"/>
                  </a:cubicBezTo>
                  <a:cubicBezTo>
                    <a:pt x="599" y="205"/>
                    <a:pt x="750" y="176"/>
                    <a:pt x="893" y="143"/>
                  </a:cubicBezTo>
                  <a:cubicBezTo>
                    <a:pt x="941" y="132"/>
                    <a:pt x="1001" y="108"/>
                    <a:pt x="1060" y="96"/>
                  </a:cubicBezTo>
                  <a:cubicBezTo>
                    <a:pt x="1060" y="60"/>
                    <a:pt x="1060" y="36"/>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32"/>
            <p:cNvSpPr/>
            <p:nvPr/>
          </p:nvSpPr>
          <p:spPr>
            <a:xfrm>
              <a:off x="5775400" y="2668625"/>
              <a:ext cx="29800" cy="5425"/>
            </a:xfrm>
            <a:custGeom>
              <a:avLst/>
              <a:gdLst/>
              <a:ahLst/>
              <a:cxnLst/>
              <a:rect l="l" t="t" r="r" b="b"/>
              <a:pathLst>
                <a:path w="1192" h="217" extrusionOk="0">
                  <a:moveTo>
                    <a:pt x="177" y="1"/>
                  </a:moveTo>
                  <a:cubicBezTo>
                    <a:pt x="115" y="1"/>
                    <a:pt x="54" y="23"/>
                    <a:pt x="1" y="83"/>
                  </a:cubicBezTo>
                  <a:cubicBezTo>
                    <a:pt x="259" y="188"/>
                    <a:pt x="528" y="217"/>
                    <a:pt x="800" y="217"/>
                  </a:cubicBezTo>
                  <a:cubicBezTo>
                    <a:pt x="930" y="217"/>
                    <a:pt x="1061" y="210"/>
                    <a:pt x="1192" y="202"/>
                  </a:cubicBezTo>
                  <a:cubicBezTo>
                    <a:pt x="1055" y="78"/>
                    <a:pt x="902" y="61"/>
                    <a:pt x="747" y="61"/>
                  </a:cubicBezTo>
                  <a:cubicBezTo>
                    <a:pt x="687" y="61"/>
                    <a:pt x="626" y="64"/>
                    <a:pt x="565" y="64"/>
                  </a:cubicBezTo>
                  <a:cubicBezTo>
                    <a:pt x="483" y="64"/>
                    <a:pt x="401" y="59"/>
                    <a:pt x="322" y="36"/>
                  </a:cubicBezTo>
                  <a:cubicBezTo>
                    <a:pt x="275" y="15"/>
                    <a:pt x="226"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32"/>
            <p:cNvSpPr/>
            <p:nvPr/>
          </p:nvSpPr>
          <p:spPr>
            <a:xfrm>
              <a:off x="5805475" y="2699275"/>
              <a:ext cx="29500" cy="3575"/>
            </a:xfrm>
            <a:custGeom>
              <a:avLst/>
              <a:gdLst/>
              <a:ahLst/>
              <a:cxnLst/>
              <a:rect l="l" t="t" r="r" b="b"/>
              <a:pathLst>
                <a:path w="1180" h="143" extrusionOk="0">
                  <a:moveTo>
                    <a:pt x="178" y="0"/>
                  </a:moveTo>
                  <a:cubicBezTo>
                    <a:pt x="118" y="0"/>
                    <a:pt x="59" y="0"/>
                    <a:pt x="1" y="0"/>
                  </a:cubicBezTo>
                  <a:cubicBezTo>
                    <a:pt x="160" y="113"/>
                    <a:pt x="328" y="142"/>
                    <a:pt x="499" y="142"/>
                  </a:cubicBezTo>
                  <a:cubicBezTo>
                    <a:pt x="677" y="142"/>
                    <a:pt x="858" y="111"/>
                    <a:pt x="1035" y="111"/>
                  </a:cubicBezTo>
                  <a:cubicBezTo>
                    <a:pt x="1084" y="111"/>
                    <a:pt x="1132" y="114"/>
                    <a:pt x="1179" y="119"/>
                  </a:cubicBezTo>
                  <a:cubicBezTo>
                    <a:pt x="847" y="9"/>
                    <a:pt x="506" y="0"/>
                    <a:pt x="1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32"/>
            <p:cNvSpPr/>
            <p:nvPr/>
          </p:nvSpPr>
          <p:spPr>
            <a:xfrm>
              <a:off x="5647725" y="2690925"/>
              <a:ext cx="21150" cy="10075"/>
            </a:xfrm>
            <a:custGeom>
              <a:avLst/>
              <a:gdLst/>
              <a:ahLst/>
              <a:cxnLst/>
              <a:rect l="l" t="t" r="r" b="b"/>
              <a:pathLst>
                <a:path w="846" h="403" extrusionOk="0">
                  <a:moveTo>
                    <a:pt x="348" y="1"/>
                  </a:moveTo>
                  <a:cubicBezTo>
                    <a:pt x="229" y="1"/>
                    <a:pt x="113" y="13"/>
                    <a:pt x="0" y="37"/>
                  </a:cubicBezTo>
                  <a:cubicBezTo>
                    <a:pt x="72" y="227"/>
                    <a:pt x="322" y="144"/>
                    <a:pt x="429" y="287"/>
                  </a:cubicBezTo>
                  <a:cubicBezTo>
                    <a:pt x="506" y="364"/>
                    <a:pt x="578" y="403"/>
                    <a:pt x="646" y="403"/>
                  </a:cubicBezTo>
                  <a:cubicBezTo>
                    <a:pt x="715" y="403"/>
                    <a:pt x="780" y="364"/>
                    <a:pt x="846" y="287"/>
                  </a:cubicBezTo>
                  <a:cubicBezTo>
                    <a:pt x="798" y="203"/>
                    <a:pt x="762" y="120"/>
                    <a:pt x="715" y="37"/>
                  </a:cubicBezTo>
                  <a:cubicBezTo>
                    <a:pt x="590" y="13"/>
                    <a:pt x="468" y="1"/>
                    <a:pt x="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32"/>
            <p:cNvSpPr/>
            <p:nvPr/>
          </p:nvSpPr>
          <p:spPr>
            <a:xfrm>
              <a:off x="5995675" y="2709875"/>
              <a:ext cx="30400" cy="3550"/>
            </a:xfrm>
            <a:custGeom>
              <a:avLst/>
              <a:gdLst/>
              <a:ahLst/>
              <a:cxnLst/>
              <a:rect l="l" t="t" r="r" b="b"/>
              <a:pathLst>
                <a:path w="1216" h="142" extrusionOk="0">
                  <a:moveTo>
                    <a:pt x="277" y="0"/>
                  </a:moveTo>
                  <a:cubicBezTo>
                    <a:pt x="184" y="0"/>
                    <a:pt x="92" y="2"/>
                    <a:pt x="1" y="5"/>
                  </a:cubicBezTo>
                  <a:cubicBezTo>
                    <a:pt x="168" y="115"/>
                    <a:pt x="344" y="142"/>
                    <a:pt x="523" y="142"/>
                  </a:cubicBezTo>
                  <a:cubicBezTo>
                    <a:pt x="700" y="142"/>
                    <a:pt x="880" y="115"/>
                    <a:pt x="1057" y="115"/>
                  </a:cubicBezTo>
                  <a:cubicBezTo>
                    <a:pt x="1110" y="115"/>
                    <a:pt x="1163" y="118"/>
                    <a:pt x="1215" y="124"/>
                  </a:cubicBezTo>
                  <a:cubicBezTo>
                    <a:pt x="904" y="23"/>
                    <a:pt x="586" y="0"/>
                    <a:pt x="2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32"/>
            <p:cNvSpPr/>
            <p:nvPr/>
          </p:nvSpPr>
          <p:spPr>
            <a:xfrm>
              <a:off x="6038250" y="2788675"/>
              <a:ext cx="14600" cy="11775"/>
            </a:xfrm>
            <a:custGeom>
              <a:avLst/>
              <a:gdLst/>
              <a:ahLst/>
              <a:cxnLst/>
              <a:rect l="l" t="t" r="r" b="b"/>
              <a:pathLst>
                <a:path w="584" h="471" extrusionOk="0">
                  <a:moveTo>
                    <a:pt x="505" y="0"/>
                  </a:moveTo>
                  <a:cubicBezTo>
                    <a:pt x="353" y="0"/>
                    <a:pt x="212" y="117"/>
                    <a:pt x="50" y="117"/>
                  </a:cubicBezTo>
                  <a:cubicBezTo>
                    <a:pt x="37" y="117"/>
                    <a:pt x="25" y="117"/>
                    <a:pt x="12" y="115"/>
                  </a:cubicBezTo>
                  <a:cubicBezTo>
                    <a:pt x="12" y="175"/>
                    <a:pt x="0" y="234"/>
                    <a:pt x="0" y="294"/>
                  </a:cubicBezTo>
                  <a:cubicBezTo>
                    <a:pt x="120" y="372"/>
                    <a:pt x="236" y="470"/>
                    <a:pt x="351" y="470"/>
                  </a:cubicBezTo>
                  <a:cubicBezTo>
                    <a:pt x="429" y="470"/>
                    <a:pt x="506" y="424"/>
                    <a:pt x="584" y="294"/>
                  </a:cubicBezTo>
                  <a:cubicBezTo>
                    <a:pt x="584" y="199"/>
                    <a:pt x="572" y="103"/>
                    <a:pt x="572" y="8"/>
                  </a:cubicBezTo>
                  <a:cubicBezTo>
                    <a:pt x="549" y="2"/>
                    <a:pt x="527" y="0"/>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32"/>
            <p:cNvSpPr/>
            <p:nvPr/>
          </p:nvSpPr>
          <p:spPr>
            <a:xfrm>
              <a:off x="5770050" y="2663225"/>
              <a:ext cx="13725" cy="7975"/>
            </a:xfrm>
            <a:custGeom>
              <a:avLst/>
              <a:gdLst/>
              <a:ahLst/>
              <a:cxnLst/>
              <a:rect l="l" t="t" r="r" b="b"/>
              <a:pathLst>
                <a:path w="549" h="319" extrusionOk="0">
                  <a:moveTo>
                    <a:pt x="208" y="1"/>
                  </a:moveTo>
                  <a:cubicBezTo>
                    <a:pt x="171" y="1"/>
                    <a:pt x="134" y="11"/>
                    <a:pt x="96" y="37"/>
                  </a:cubicBezTo>
                  <a:cubicBezTo>
                    <a:pt x="1" y="97"/>
                    <a:pt x="96" y="204"/>
                    <a:pt x="108" y="287"/>
                  </a:cubicBezTo>
                  <a:cubicBezTo>
                    <a:pt x="123" y="310"/>
                    <a:pt x="143" y="318"/>
                    <a:pt x="167" y="318"/>
                  </a:cubicBezTo>
                  <a:cubicBezTo>
                    <a:pt x="182" y="318"/>
                    <a:pt x="198" y="316"/>
                    <a:pt x="215" y="311"/>
                  </a:cubicBezTo>
                  <a:cubicBezTo>
                    <a:pt x="334" y="276"/>
                    <a:pt x="429" y="264"/>
                    <a:pt x="536" y="252"/>
                  </a:cubicBezTo>
                  <a:cubicBezTo>
                    <a:pt x="548" y="216"/>
                    <a:pt x="548" y="180"/>
                    <a:pt x="536" y="145"/>
                  </a:cubicBezTo>
                  <a:cubicBezTo>
                    <a:pt x="429" y="100"/>
                    <a:pt x="321" y="1"/>
                    <a:pt x="2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32"/>
            <p:cNvSpPr/>
            <p:nvPr/>
          </p:nvSpPr>
          <p:spPr>
            <a:xfrm>
              <a:off x="5839400" y="2677200"/>
              <a:ext cx="22950" cy="4400"/>
            </a:xfrm>
            <a:custGeom>
              <a:avLst/>
              <a:gdLst/>
              <a:ahLst/>
              <a:cxnLst/>
              <a:rect l="l" t="t" r="r" b="b"/>
              <a:pathLst>
                <a:path w="918" h="176" extrusionOk="0">
                  <a:moveTo>
                    <a:pt x="506" y="0"/>
                  </a:moveTo>
                  <a:cubicBezTo>
                    <a:pt x="350" y="0"/>
                    <a:pt x="188" y="39"/>
                    <a:pt x="34" y="39"/>
                  </a:cubicBezTo>
                  <a:cubicBezTo>
                    <a:pt x="23" y="39"/>
                    <a:pt x="12" y="38"/>
                    <a:pt x="1" y="38"/>
                  </a:cubicBezTo>
                  <a:lnTo>
                    <a:pt x="1" y="38"/>
                  </a:lnTo>
                  <a:cubicBezTo>
                    <a:pt x="219" y="151"/>
                    <a:pt x="443" y="175"/>
                    <a:pt x="670" y="175"/>
                  </a:cubicBezTo>
                  <a:cubicBezTo>
                    <a:pt x="752" y="175"/>
                    <a:pt x="835" y="172"/>
                    <a:pt x="918" y="169"/>
                  </a:cubicBezTo>
                  <a:cubicBezTo>
                    <a:pt x="795" y="35"/>
                    <a:pt x="653" y="0"/>
                    <a:pt x="5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32"/>
            <p:cNvSpPr/>
            <p:nvPr/>
          </p:nvSpPr>
          <p:spPr>
            <a:xfrm>
              <a:off x="5811425" y="2673400"/>
              <a:ext cx="22650" cy="3875"/>
            </a:xfrm>
            <a:custGeom>
              <a:avLst/>
              <a:gdLst/>
              <a:ahLst/>
              <a:cxnLst/>
              <a:rect l="l" t="t" r="r" b="b"/>
              <a:pathLst>
                <a:path w="906" h="155" extrusionOk="0">
                  <a:moveTo>
                    <a:pt x="473" y="1"/>
                  </a:moveTo>
                  <a:cubicBezTo>
                    <a:pt x="317" y="1"/>
                    <a:pt x="159" y="35"/>
                    <a:pt x="1" y="35"/>
                  </a:cubicBezTo>
                  <a:cubicBezTo>
                    <a:pt x="163" y="137"/>
                    <a:pt x="334" y="154"/>
                    <a:pt x="507" y="154"/>
                  </a:cubicBezTo>
                  <a:cubicBezTo>
                    <a:pt x="593" y="154"/>
                    <a:pt x="680" y="150"/>
                    <a:pt x="767" y="150"/>
                  </a:cubicBezTo>
                  <a:cubicBezTo>
                    <a:pt x="813" y="150"/>
                    <a:pt x="859" y="151"/>
                    <a:pt x="906" y="154"/>
                  </a:cubicBezTo>
                  <a:cubicBezTo>
                    <a:pt x="766" y="32"/>
                    <a:pt x="621" y="1"/>
                    <a:pt x="4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32"/>
            <p:cNvSpPr/>
            <p:nvPr/>
          </p:nvSpPr>
          <p:spPr>
            <a:xfrm>
              <a:off x="6058175" y="2715950"/>
              <a:ext cx="12525" cy="7450"/>
            </a:xfrm>
            <a:custGeom>
              <a:avLst/>
              <a:gdLst/>
              <a:ahLst/>
              <a:cxnLst/>
              <a:rect l="l" t="t" r="r" b="b"/>
              <a:pathLst>
                <a:path w="501" h="298" extrusionOk="0">
                  <a:moveTo>
                    <a:pt x="215" y="0"/>
                  </a:moveTo>
                  <a:cubicBezTo>
                    <a:pt x="156" y="72"/>
                    <a:pt x="120" y="131"/>
                    <a:pt x="60" y="191"/>
                  </a:cubicBezTo>
                  <a:cubicBezTo>
                    <a:pt x="1" y="250"/>
                    <a:pt x="1" y="286"/>
                    <a:pt x="84" y="298"/>
                  </a:cubicBezTo>
                  <a:cubicBezTo>
                    <a:pt x="239" y="274"/>
                    <a:pt x="370" y="226"/>
                    <a:pt x="501" y="191"/>
                  </a:cubicBezTo>
                  <a:cubicBezTo>
                    <a:pt x="501" y="155"/>
                    <a:pt x="489" y="107"/>
                    <a:pt x="489" y="60"/>
                  </a:cubicBezTo>
                  <a:cubicBezTo>
                    <a:pt x="394" y="48"/>
                    <a:pt x="310" y="36"/>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32"/>
            <p:cNvSpPr/>
            <p:nvPr/>
          </p:nvSpPr>
          <p:spPr>
            <a:xfrm>
              <a:off x="6222575" y="2719050"/>
              <a:ext cx="9775" cy="5900"/>
            </a:xfrm>
            <a:custGeom>
              <a:avLst/>
              <a:gdLst/>
              <a:ahLst/>
              <a:cxnLst/>
              <a:rect l="l" t="t" r="r" b="b"/>
              <a:pathLst>
                <a:path w="391" h="236" extrusionOk="0">
                  <a:moveTo>
                    <a:pt x="155" y="1"/>
                  </a:moveTo>
                  <a:cubicBezTo>
                    <a:pt x="70" y="1"/>
                    <a:pt x="0" y="26"/>
                    <a:pt x="9" y="150"/>
                  </a:cubicBezTo>
                  <a:cubicBezTo>
                    <a:pt x="23" y="219"/>
                    <a:pt x="72" y="236"/>
                    <a:pt x="127" y="236"/>
                  </a:cubicBezTo>
                  <a:cubicBezTo>
                    <a:pt x="168" y="236"/>
                    <a:pt x="212" y="226"/>
                    <a:pt x="247" y="221"/>
                  </a:cubicBezTo>
                  <a:cubicBezTo>
                    <a:pt x="295" y="221"/>
                    <a:pt x="342" y="209"/>
                    <a:pt x="390" y="209"/>
                  </a:cubicBezTo>
                  <a:lnTo>
                    <a:pt x="390" y="55"/>
                  </a:lnTo>
                  <a:lnTo>
                    <a:pt x="247" y="7"/>
                  </a:lnTo>
                  <a:cubicBezTo>
                    <a:pt x="216" y="4"/>
                    <a:pt x="185"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32"/>
            <p:cNvSpPr/>
            <p:nvPr/>
          </p:nvSpPr>
          <p:spPr>
            <a:xfrm>
              <a:off x="6242125" y="2705675"/>
              <a:ext cx="11650" cy="3850"/>
            </a:xfrm>
            <a:custGeom>
              <a:avLst/>
              <a:gdLst/>
              <a:ahLst/>
              <a:cxnLst/>
              <a:rect l="l" t="t" r="r" b="b"/>
              <a:pathLst>
                <a:path w="466" h="154" extrusionOk="0">
                  <a:moveTo>
                    <a:pt x="309" y="1"/>
                  </a:moveTo>
                  <a:cubicBezTo>
                    <a:pt x="208" y="1"/>
                    <a:pt x="102" y="19"/>
                    <a:pt x="1" y="42"/>
                  </a:cubicBezTo>
                  <a:cubicBezTo>
                    <a:pt x="53" y="134"/>
                    <a:pt x="124" y="154"/>
                    <a:pt x="201" y="154"/>
                  </a:cubicBezTo>
                  <a:cubicBezTo>
                    <a:pt x="260" y="154"/>
                    <a:pt x="322" y="142"/>
                    <a:pt x="383" y="142"/>
                  </a:cubicBezTo>
                  <a:cubicBezTo>
                    <a:pt x="407" y="142"/>
                    <a:pt x="430" y="144"/>
                    <a:pt x="453" y="149"/>
                  </a:cubicBezTo>
                  <a:cubicBezTo>
                    <a:pt x="465" y="113"/>
                    <a:pt x="465" y="66"/>
                    <a:pt x="465" y="18"/>
                  </a:cubicBezTo>
                  <a:cubicBezTo>
                    <a:pt x="416" y="6"/>
                    <a:pt x="363" y="1"/>
                    <a:pt x="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32"/>
            <p:cNvSpPr/>
            <p:nvPr/>
          </p:nvSpPr>
          <p:spPr>
            <a:xfrm>
              <a:off x="5428050" y="2663250"/>
              <a:ext cx="5075" cy="10450"/>
            </a:xfrm>
            <a:custGeom>
              <a:avLst/>
              <a:gdLst/>
              <a:ahLst/>
              <a:cxnLst/>
              <a:rect l="l" t="t" r="r" b="b"/>
              <a:pathLst>
                <a:path w="203" h="418" extrusionOk="0">
                  <a:moveTo>
                    <a:pt x="167" y="1"/>
                  </a:moveTo>
                  <a:cubicBezTo>
                    <a:pt x="0" y="96"/>
                    <a:pt x="0" y="251"/>
                    <a:pt x="24" y="417"/>
                  </a:cubicBezTo>
                  <a:cubicBezTo>
                    <a:pt x="119" y="370"/>
                    <a:pt x="179" y="275"/>
                    <a:pt x="203" y="179"/>
                  </a:cubicBezTo>
                  <a:cubicBezTo>
                    <a:pt x="179" y="120"/>
                    <a:pt x="179" y="60"/>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32"/>
            <p:cNvSpPr/>
            <p:nvPr/>
          </p:nvSpPr>
          <p:spPr>
            <a:xfrm>
              <a:off x="6177550" y="2745700"/>
              <a:ext cx="8950" cy="2625"/>
            </a:xfrm>
            <a:custGeom>
              <a:avLst/>
              <a:gdLst/>
              <a:ahLst/>
              <a:cxnLst/>
              <a:rect l="l" t="t" r="r" b="b"/>
              <a:pathLst>
                <a:path w="358" h="105" extrusionOk="0">
                  <a:moveTo>
                    <a:pt x="0" y="1"/>
                  </a:moveTo>
                  <a:cubicBezTo>
                    <a:pt x="54" y="75"/>
                    <a:pt x="107" y="105"/>
                    <a:pt x="160" y="105"/>
                  </a:cubicBezTo>
                  <a:cubicBezTo>
                    <a:pt x="226" y="105"/>
                    <a:pt x="292" y="60"/>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32"/>
            <p:cNvSpPr/>
            <p:nvPr/>
          </p:nvSpPr>
          <p:spPr>
            <a:xfrm>
              <a:off x="6113550" y="2760000"/>
              <a:ext cx="7475" cy="3300"/>
            </a:xfrm>
            <a:custGeom>
              <a:avLst/>
              <a:gdLst/>
              <a:ahLst/>
              <a:cxnLst/>
              <a:rect l="l" t="t" r="r" b="b"/>
              <a:pathLst>
                <a:path w="299" h="132" extrusionOk="0">
                  <a:moveTo>
                    <a:pt x="143" y="0"/>
                  </a:moveTo>
                  <a:cubicBezTo>
                    <a:pt x="108" y="36"/>
                    <a:pt x="48" y="84"/>
                    <a:pt x="0" y="131"/>
                  </a:cubicBezTo>
                  <a:lnTo>
                    <a:pt x="298" y="131"/>
                  </a:lnTo>
                  <a:cubicBezTo>
                    <a:pt x="251" y="84"/>
                    <a:pt x="191" y="36"/>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32"/>
            <p:cNvSpPr/>
            <p:nvPr/>
          </p:nvSpPr>
          <p:spPr>
            <a:xfrm>
              <a:off x="5597425" y="2691825"/>
              <a:ext cx="7150" cy="3300"/>
            </a:xfrm>
            <a:custGeom>
              <a:avLst/>
              <a:gdLst/>
              <a:ahLst/>
              <a:cxnLst/>
              <a:rect l="l" t="t" r="r" b="b"/>
              <a:pathLst>
                <a:path w="286" h="132" extrusionOk="0">
                  <a:moveTo>
                    <a:pt x="0" y="1"/>
                  </a:moveTo>
                  <a:lnTo>
                    <a:pt x="48" y="132"/>
                  </a:lnTo>
                  <a:cubicBezTo>
                    <a:pt x="155" y="132"/>
                    <a:pt x="238" y="120"/>
                    <a:pt x="286" y="13"/>
                  </a:cubicBezTo>
                  <a:cubicBezTo>
                    <a:pt x="179" y="1"/>
                    <a:pt x="95"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32"/>
            <p:cNvSpPr/>
            <p:nvPr/>
          </p:nvSpPr>
          <p:spPr>
            <a:xfrm>
              <a:off x="5500375" y="2688850"/>
              <a:ext cx="4200" cy="4200"/>
            </a:xfrm>
            <a:custGeom>
              <a:avLst/>
              <a:gdLst/>
              <a:ahLst/>
              <a:cxnLst/>
              <a:rect l="l" t="t" r="r" b="b"/>
              <a:pathLst>
                <a:path w="168" h="168" extrusionOk="0">
                  <a:moveTo>
                    <a:pt x="167" y="1"/>
                  </a:moveTo>
                  <a:cubicBezTo>
                    <a:pt x="108" y="48"/>
                    <a:pt x="48" y="72"/>
                    <a:pt x="1" y="84"/>
                  </a:cubicBezTo>
                  <a:cubicBezTo>
                    <a:pt x="24" y="108"/>
                    <a:pt x="48" y="132"/>
                    <a:pt x="72" y="144"/>
                  </a:cubicBezTo>
                  <a:lnTo>
                    <a:pt x="132" y="167"/>
                  </a:lnTo>
                  <a:lnTo>
                    <a:pt x="167" y="120"/>
                  </a:lnTo>
                  <a:lnTo>
                    <a:pt x="1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32"/>
            <p:cNvSpPr/>
            <p:nvPr/>
          </p:nvSpPr>
          <p:spPr>
            <a:xfrm>
              <a:off x="6034975" y="2788875"/>
              <a:ext cx="3875" cy="3000"/>
            </a:xfrm>
            <a:custGeom>
              <a:avLst/>
              <a:gdLst/>
              <a:ahLst/>
              <a:cxnLst/>
              <a:rect l="l" t="t" r="r" b="b"/>
              <a:pathLst>
                <a:path w="155" h="120" extrusionOk="0">
                  <a:moveTo>
                    <a:pt x="0" y="0"/>
                  </a:moveTo>
                  <a:cubicBezTo>
                    <a:pt x="48" y="48"/>
                    <a:pt x="107" y="72"/>
                    <a:pt x="155" y="119"/>
                  </a:cubicBezTo>
                  <a:cubicBezTo>
                    <a:pt x="131" y="48"/>
                    <a:pt x="72"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32"/>
            <p:cNvSpPr/>
            <p:nvPr/>
          </p:nvSpPr>
          <p:spPr>
            <a:xfrm>
              <a:off x="6187975" y="2746000"/>
              <a:ext cx="4475" cy="2700"/>
            </a:xfrm>
            <a:custGeom>
              <a:avLst/>
              <a:gdLst/>
              <a:ahLst/>
              <a:cxnLst/>
              <a:rect l="l" t="t" r="r" b="b"/>
              <a:pathLst>
                <a:path w="179" h="108" extrusionOk="0">
                  <a:moveTo>
                    <a:pt x="0" y="1"/>
                  </a:moveTo>
                  <a:lnTo>
                    <a:pt x="0" y="1"/>
                  </a:lnTo>
                  <a:cubicBezTo>
                    <a:pt x="60" y="36"/>
                    <a:pt x="119" y="84"/>
                    <a:pt x="179" y="108"/>
                  </a:cubicBezTo>
                  <a:cubicBezTo>
                    <a:pt x="119" y="60"/>
                    <a:pt x="60" y="3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32"/>
            <p:cNvSpPr/>
            <p:nvPr/>
          </p:nvSpPr>
          <p:spPr>
            <a:xfrm>
              <a:off x="6163850" y="2695400"/>
              <a:ext cx="3600" cy="3300"/>
            </a:xfrm>
            <a:custGeom>
              <a:avLst/>
              <a:gdLst/>
              <a:ahLst/>
              <a:cxnLst/>
              <a:rect l="l" t="t" r="r" b="b"/>
              <a:pathLst>
                <a:path w="144" h="132" extrusionOk="0">
                  <a:moveTo>
                    <a:pt x="1" y="1"/>
                  </a:moveTo>
                  <a:lnTo>
                    <a:pt x="1" y="132"/>
                  </a:lnTo>
                  <a:lnTo>
                    <a:pt x="144" y="132"/>
                  </a:lnTo>
                  <a:cubicBezTo>
                    <a:pt x="132" y="60"/>
                    <a:pt x="72" y="2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32"/>
            <p:cNvSpPr/>
            <p:nvPr/>
          </p:nvSpPr>
          <p:spPr>
            <a:xfrm>
              <a:off x="5345300" y="2587850"/>
              <a:ext cx="169675" cy="25125"/>
            </a:xfrm>
            <a:custGeom>
              <a:avLst/>
              <a:gdLst/>
              <a:ahLst/>
              <a:cxnLst/>
              <a:rect l="l" t="t" r="r" b="b"/>
              <a:pathLst>
                <a:path w="6787" h="1005" extrusionOk="0">
                  <a:moveTo>
                    <a:pt x="1253" y="1"/>
                  </a:moveTo>
                  <a:cubicBezTo>
                    <a:pt x="1202" y="1"/>
                    <a:pt x="1150" y="6"/>
                    <a:pt x="1096" y="16"/>
                  </a:cubicBezTo>
                  <a:cubicBezTo>
                    <a:pt x="977" y="68"/>
                    <a:pt x="849" y="97"/>
                    <a:pt x="721" y="97"/>
                  </a:cubicBezTo>
                  <a:cubicBezTo>
                    <a:pt x="643" y="97"/>
                    <a:pt x="565" y="86"/>
                    <a:pt x="489" y="64"/>
                  </a:cubicBezTo>
                  <a:cubicBezTo>
                    <a:pt x="429" y="64"/>
                    <a:pt x="370" y="64"/>
                    <a:pt x="310" y="76"/>
                  </a:cubicBezTo>
                  <a:cubicBezTo>
                    <a:pt x="179" y="159"/>
                    <a:pt x="0" y="195"/>
                    <a:pt x="36" y="409"/>
                  </a:cubicBezTo>
                  <a:cubicBezTo>
                    <a:pt x="477" y="421"/>
                    <a:pt x="905" y="397"/>
                    <a:pt x="1322" y="469"/>
                  </a:cubicBezTo>
                  <a:cubicBezTo>
                    <a:pt x="2584" y="671"/>
                    <a:pt x="3870" y="814"/>
                    <a:pt x="5144" y="885"/>
                  </a:cubicBezTo>
                  <a:cubicBezTo>
                    <a:pt x="5287" y="929"/>
                    <a:pt x="5434" y="940"/>
                    <a:pt x="5583" y="940"/>
                  </a:cubicBezTo>
                  <a:cubicBezTo>
                    <a:pt x="5723" y="940"/>
                    <a:pt x="5865" y="930"/>
                    <a:pt x="6008" y="930"/>
                  </a:cubicBezTo>
                  <a:cubicBezTo>
                    <a:pt x="6169" y="930"/>
                    <a:pt x="6330" y="942"/>
                    <a:pt x="6489" y="993"/>
                  </a:cubicBezTo>
                  <a:cubicBezTo>
                    <a:pt x="6585" y="993"/>
                    <a:pt x="6680" y="1005"/>
                    <a:pt x="6787" y="1005"/>
                  </a:cubicBezTo>
                  <a:lnTo>
                    <a:pt x="6787" y="850"/>
                  </a:lnTo>
                  <a:cubicBezTo>
                    <a:pt x="6739" y="790"/>
                    <a:pt x="6692" y="766"/>
                    <a:pt x="6644" y="719"/>
                  </a:cubicBezTo>
                  <a:cubicBezTo>
                    <a:pt x="6489" y="695"/>
                    <a:pt x="6323" y="635"/>
                    <a:pt x="6156" y="612"/>
                  </a:cubicBezTo>
                  <a:cubicBezTo>
                    <a:pt x="5311" y="540"/>
                    <a:pt x="4441" y="588"/>
                    <a:pt x="3608" y="409"/>
                  </a:cubicBezTo>
                  <a:cubicBezTo>
                    <a:pt x="3048" y="290"/>
                    <a:pt x="2465" y="278"/>
                    <a:pt x="1905" y="278"/>
                  </a:cubicBezTo>
                  <a:cubicBezTo>
                    <a:pt x="1763" y="183"/>
                    <a:pt x="1620" y="112"/>
                    <a:pt x="1465" y="40"/>
                  </a:cubicBezTo>
                  <a:cubicBezTo>
                    <a:pt x="1395" y="12"/>
                    <a:pt x="1325" y="1"/>
                    <a:pt x="12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32"/>
            <p:cNvSpPr/>
            <p:nvPr/>
          </p:nvSpPr>
          <p:spPr>
            <a:xfrm>
              <a:off x="6104975" y="2650775"/>
              <a:ext cx="133625" cy="19600"/>
            </a:xfrm>
            <a:custGeom>
              <a:avLst/>
              <a:gdLst/>
              <a:ahLst/>
              <a:cxnLst/>
              <a:rect l="l" t="t" r="r" b="b"/>
              <a:pathLst>
                <a:path w="5345" h="784" extrusionOk="0">
                  <a:moveTo>
                    <a:pt x="822" y="0"/>
                  </a:moveTo>
                  <a:cubicBezTo>
                    <a:pt x="642" y="0"/>
                    <a:pt x="459" y="16"/>
                    <a:pt x="277" y="16"/>
                  </a:cubicBezTo>
                  <a:cubicBezTo>
                    <a:pt x="228" y="16"/>
                    <a:pt x="178" y="14"/>
                    <a:pt x="129" y="12"/>
                  </a:cubicBezTo>
                  <a:lnTo>
                    <a:pt x="129" y="12"/>
                  </a:lnTo>
                  <a:cubicBezTo>
                    <a:pt x="1" y="276"/>
                    <a:pt x="126" y="289"/>
                    <a:pt x="262" y="289"/>
                  </a:cubicBezTo>
                  <a:cubicBezTo>
                    <a:pt x="278" y="289"/>
                    <a:pt x="295" y="289"/>
                    <a:pt x="311" y="289"/>
                  </a:cubicBezTo>
                  <a:cubicBezTo>
                    <a:pt x="398" y="289"/>
                    <a:pt x="478" y="295"/>
                    <a:pt x="486" y="369"/>
                  </a:cubicBezTo>
                  <a:cubicBezTo>
                    <a:pt x="641" y="464"/>
                    <a:pt x="808" y="476"/>
                    <a:pt x="963" y="476"/>
                  </a:cubicBezTo>
                  <a:cubicBezTo>
                    <a:pt x="1939" y="512"/>
                    <a:pt x="2891" y="595"/>
                    <a:pt x="3856" y="714"/>
                  </a:cubicBezTo>
                  <a:cubicBezTo>
                    <a:pt x="4186" y="754"/>
                    <a:pt x="4528" y="784"/>
                    <a:pt x="4865" y="784"/>
                  </a:cubicBezTo>
                  <a:cubicBezTo>
                    <a:pt x="5026" y="784"/>
                    <a:pt x="5186" y="777"/>
                    <a:pt x="5344" y="762"/>
                  </a:cubicBezTo>
                  <a:cubicBezTo>
                    <a:pt x="5344" y="607"/>
                    <a:pt x="5308" y="512"/>
                    <a:pt x="5130" y="476"/>
                  </a:cubicBezTo>
                  <a:cubicBezTo>
                    <a:pt x="5011" y="464"/>
                    <a:pt x="4868" y="476"/>
                    <a:pt x="4761" y="381"/>
                  </a:cubicBezTo>
                  <a:cubicBezTo>
                    <a:pt x="4748" y="384"/>
                    <a:pt x="4737" y="385"/>
                    <a:pt x="4727" y="385"/>
                  </a:cubicBezTo>
                  <a:cubicBezTo>
                    <a:pt x="4699" y="385"/>
                    <a:pt x="4676" y="374"/>
                    <a:pt x="4642" y="357"/>
                  </a:cubicBezTo>
                  <a:cubicBezTo>
                    <a:pt x="4165" y="238"/>
                    <a:pt x="3653" y="238"/>
                    <a:pt x="3165" y="238"/>
                  </a:cubicBezTo>
                  <a:cubicBezTo>
                    <a:pt x="3151" y="245"/>
                    <a:pt x="3139" y="248"/>
                    <a:pt x="3129" y="248"/>
                  </a:cubicBezTo>
                  <a:cubicBezTo>
                    <a:pt x="3103" y="248"/>
                    <a:pt x="3083" y="231"/>
                    <a:pt x="3058" y="214"/>
                  </a:cubicBezTo>
                  <a:cubicBezTo>
                    <a:pt x="2899" y="130"/>
                    <a:pt x="2733" y="108"/>
                    <a:pt x="2565" y="108"/>
                  </a:cubicBezTo>
                  <a:cubicBezTo>
                    <a:pt x="2389" y="108"/>
                    <a:pt x="2211" y="132"/>
                    <a:pt x="2037" y="132"/>
                  </a:cubicBezTo>
                  <a:cubicBezTo>
                    <a:pt x="1931" y="132"/>
                    <a:pt x="1826" y="123"/>
                    <a:pt x="1725" y="95"/>
                  </a:cubicBezTo>
                  <a:cubicBezTo>
                    <a:pt x="1668" y="131"/>
                    <a:pt x="1610" y="147"/>
                    <a:pt x="1552" y="147"/>
                  </a:cubicBezTo>
                  <a:cubicBezTo>
                    <a:pt x="1475" y="147"/>
                    <a:pt x="1400" y="119"/>
                    <a:pt x="1332" y="71"/>
                  </a:cubicBezTo>
                  <a:cubicBezTo>
                    <a:pt x="1167" y="15"/>
                    <a:pt x="996"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32"/>
            <p:cNvSpPr/>
            <p:nvPr/>
          </p:nvSpPr>
          <p:spPr>
            <a:xfrm>
              <a:off x="5213725" y="2497625"/>
              <a:ext cx="30700" cy="93625"/>
            </a:xfrm>
            <a:custGeom>
              <a:avLst/>
              <a:gdLst/>
              <a:ahLst/>
              <a:cxnLst/>
              <a:rect l="l" t="t" r="r" b="b"/>
              <a:pathLst>
                <a:path w="1228" h="3745" extrusionOk="0">
                  <a:moveTo>
                    <a:pt x="321" y="0"/>
                  </a:moveTo>
                  <a:cubicBezTo>
                    <a:pt x="281" y="0"/>
                    <a:pt x="248" y="19"/>
                    <a:pt x="227" y="53"/>
                  </a:cubicBezTo>
                  <a:cubicBezTo>
                    <a:pt x="1" y="708"/>
                    <a:pt x="239" y="1411"/>
                    <a:pt x="108" y="2078"/>
                  </a:cubicBezTo>
                  <a:cubicBezTo>
                    <a:pt x="120" y="2578"/>
                    <a:pt x="60" y="3066"/>
                    <a:pt x="168" y="3554"/>
                  </a:cubicBezTo>
                  <a:cubicBezTo>
                    <a:pt x="203" y="3625"/>
                    <a:pt x="239" y="3685"/>
                    <a:pt x="299" y="3744"/>
                  </a:cubicBezTo>
                  <a:cubicBezTo>
                    <a:pt x="346" y="3744"/>
                    <a:pt x="382" y="3732"/>
                    <a:pt x="418" y="3732"/>
                  </a:cubicBezTo>
                  <a:lnTo>
                    <a:pt x="465" y="2304"/>
                  </a:lnTo>
                  <a:cubicBezTo>
                    <a:pt x="525" y="2232"/>
                    <a:pt x="560" y="2137"/>
                    <a:pt x="525" y="2042"/>
                  </a:cubicBezTo>
                  <a:lnTo>
                    <a:pt x="525" y="2006"/>
                  </a:lnTo>
                  <a:cubicBezTo>
                    <a:pt x="537" y="2042"/>
                    <a:pt x="560" y="2078"/>
                    <a:pt x="572" y="2113"/>
                  </a:cubicBezTo>
                  <a:cubicBezTo>
                    <a:pt x="632" y="2244"/>
                    <a:pt x="680" y="2363"/>
                    <a:pt x="703" y="2494"/>
                  </a:cubicBezTo>
                  <a:cubicBezTo>
                    <a:pt x="691" y="2542"/>
                    <a:pt x="703" y="2578"/>
                    <a:pt x="715" y="2601"/>
                  </a:cubicBezTo>
                  <a:cubicBezTo>
                    <a:pt x="811" y="2685"/>
                    <a:pt x="799" y="2828"/>
                    <a:pt x="834" y="2935"/>
                  </a:cubicBezTo>
                  <a:lnTo>
                    <a:pt x="977" y="3066"/>
                  </a:lnTo>
                  <a:cubicBezTo>
                    <a:pt x="1014" y="3076"/>
                    <a:pt x="1045" y="3081"/>
                    <a:pt x="1071" y="3081"/>
                  </a:cubicBezTo>
                  <a:cubicBezTo>
                    <a:pt x="1192" y="3081"/>
                    <a:pt x="1217" y="2978"/>
                    <a:pt x="1227" y="2851"/>
                  </a:cubicBezTo>
                  <a:lnTo>
                    <a:pt x="1227" y="2649"/>
                  </a:lnTo>
                  <a:cubicBezTo>
                    <a:pt x="1227" y="2518"/>
                    <a:pt x="1192" y="2387"/>
                    <a:pt x="1168" y="2256"/>
                  </a:cubicBezTo>
                  <a:cubicBezTo>
                    <a:pt x="1132" y="2173"/>
                    <a:pt x="1132" y="2066"/>
                    <a:pt x="1108" y="1958"/>
                  </a:cubicBezTo>
                  <a:cubicBezTo>
                    <a:pt x="1072" y="1851"/>
                    <a:pt x="1061" y="1756"/>
                    <a:pt x="1025" y="1649"/>
                  </a:cubicBezTo>
                  <a:cubicBezTo>
                    <a:pt x="941" y="1113"/>
                    <a:pt x="1001" y="554"/>
                    <a:pt x="834" y="30"/>
                  </a:cubicBezTo>
                  <a:lnTo>
                    <a:pt x="418" y="30"/>
                  </a:lnTo>
                  <a:cubicBezTo>
                    <a:pt x="383" y="10"/>
                    <a:pt x="350" y="0"/>
                    <a:pt x="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32"/>
            <p:cNvSpPr/>
            <p:nvPr/>
          </p:nvSpPr>
          <p:spPr>
            <a:xfrm>
              <a:off x="6023950" y="2648825"/>
              <a:ext cx="80400" cy="12375"/>
            </a:xfrm>
            <a:custGeom>
              <a:avLst/>
              <a:gdLst/>
              <a:ahLst/>
              <a:cxnLst/>
              <a:rect l="l" t="t" r="r" b="b"/>
              <a:pathLst>
                <a:path w="3216" h="495" extrusionOk="0">
                  <a:moveTo>
                    <a:pt x="488" y="1"/>
                  </a:moveTo>
                  <a:cubicBezTo>
                    <a:pt x="373" y="1"/>
                    <a:pt x="258" y="6"/>
                    <a:pt x="144" y="18"/>
                  </a:cubicBezTo>
                  <a:cubicBezTo>
                    <a:pt x="96" y="101"/>
                    <a:pt x="60" y="185"/>
                    <a:pt x="1" y="280"/>
                  </a:cubicBezTo>
                  <a:cubicBezTo>
                    <a:pt x="692" y="389"/>
                    <a:pt x="1383" y="436"/>
                    <a:pt x="2074" y="436"/>
                  </a:cubicBezTo>
                  <a:cubicBezTo>
                    <a:pt x="2288" y="436"/>
                    <a:pt x="2502" y="431"/>
                    <a:pt x="2715" y="423"/>
                  </a:cubicBezTo>
                  <a:cubicBezTo>
                    <a:pt x="2811" y="256"/>
                    <a:pt x="3215" y="494"/>
                    <a:pt x="3156" y="113"/>
                  </a:cubicBezTo>
                  <a:cubicBezTo>
                    <a:pt x="3073" y="74"/>
                    <a:pt x="2983" y="67"/>
                    <a:pt x="2891" y="67"/>
                  </a:cubicBezTo>
                  <a:cubicBezTo>
                    <a:pt x="2834" y="67"/>
                    <a:pt x="2776" y="70"/>
                    <a:pt x="2719" y="70"/>
                  </a:cubicBezTo>
                  <a:cubicBezTo>
                    <a:pt x="2614" y="70"/>
                    <a:pt x="2511" y="60"/>
                    <a:pt x="2418" y="6"/>
                  </a:cubicBezTo>
                  <a:lnTo>
                    <a:pt x="2418" y="18"/>
                  </a:lnTo>
                  <a:cubicBezTo>
                    <a:pt x="2221" y="62"/>
                    <a:pt x="2024" y="77"/>
                    <a:pt x="1827" y="77"/>
                  </a:cubicBezTo>
                  <a:cubicBezTo>
                    <a:pt x="1383" y="77"/>
                    <a:pt x="935"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32"/>
            <p:cNvSpPr/>
            <p:nvPr/>
          </p:nvSpPr>
          <p:spPr>
            <a:xfrm>
              <a:off x="5796850" y="2660850"/>
              <a:ext cx="105975" cy="12550"/>
            </a:xfrm>
            <a:custGeom>
              <a:avLst/>
              <a:gdLst/>
              <a:ahLst/>
              <a:cxnLst/>
              <a:rect l="l" t="t" r="r" b="b"/>
              <a:pathLst>
                <a:path w="4239" h="502" extrusionOk="0">
                  <a:moveTo>
                    <a:pt x="649" y="0"/>
                  </a:moveTo>
                  <a:cubicBezTo>
                    <a:pt x="433" y="0"/>
                    <a:pt x="217" y="17"/>
                    <a:pt x="0" y="61"/>
                  </a:cubicBezTo>
                  <a:cubicBezTo>
                    <a:pt x="274" y="107"/>
                    <a:pt x="514" y="228"/>
                    <a:pt x="795" y="228"/>
                  </a:cubicBezTo>
                  <a:cubicBezTo>
                    <a:pt x="808" y="228"/>
                    <a:pt x="821" y="228"/>
                    <a:pt x="834" y="228"/>
                  </a:cubicBezTo>
                  <a:cubicBezTo>
                    <a:pt x="909" y="222"/>
                    <a:pt x="984" y="220"/>
                    <a:pt x="1058" y="220"/>
                  </a:cubicBezTo>
                  <a:cubicBezTo>
                    <a:pt x="1645" y="220"/>
                    <a:pt x="2216" y="375"/>
                    <a:pt x="2786" y="502"/>
                  </a:cubicBezTo>
                  <a:cubicBezTo>
                    <a:pt x="2822" y="466"/>
                    <a:pt x="2870" y="418"/>
                    <a:pt x="2929" y="371"/>
                  </a:cubicBezTo>
                  <a:lnTo>
                    <a:pt x="3072" y="371"/>
                  </a:lnTo>
                  <a:cubicBezTo>
                    <a:pt x="3094" y="399"/>
                    <a:pt x="3120" y="415"/>
                    <a:pt x="3150" y="415"/>
                  </a:cubicBezTo>
                  <a:cubicBezTo>
                    <a:pt x="3170" y="415"/>
                    <a:pt x="3191" y="408"/>
                    <a:pt x="3215" y="394"/>
                  </a:cubicBezTo>
                  <a:cubicBezTo>
                    <a:pt x="3388" y="400"/>
                    <a:pt x="3560" y="415"/>
                    <a:pt x="3731" y="415"/>
                  </a:cubicBezTo>
                  <a:cubicBezTo>
                    <a:pt x="3903" y="415"/>
                    <a:pt x="4072" y="400"/>
                    <a:pt x="4239" y="347"/>
                  </a:cubicBezTo>
                  <a:cubicBezTo>
                    <a:pt x="3429" y="132"/>
                    <a:pt x="2572" y="180"/>
                    <a:pt x="1739" y="85"/>
                  </a:cubicBezTo>
                  <a:cubicBezTo>
                    <a:pt x="1379" y="47"/>
                    <a:pt x="1015" y="0"/>
                    <a:pt x="6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32"/>
            <p:cNvSpPr/>
            <p:nvPr/>
          </p:nvSpPr>
          <p:spPr>
            <a:xfrm>
              <a:off x="5208500" y="2576575"/>
              <a:ext cx="30250" cy="38225"/>
            </a:xfrm>
            <a:custGeom>
              <a:avLst/>
              <a:gdLst/>
              <a:ahLst/>
              <a:cxnLst/>
              <a:rect l="l" t="t" r="r" b="b"/>
              <a:pathLst>
                <a:path w="1210" h="1529" extrusionOk="0">
                  <a:moveTo>
                    <a:pt x="219" y="1"/>
                  </a:moveTo>
                  <a:cubicBezTo>
                    <a:pt x="172" y="1"/>
                    <a:pt x="115" y="9"/>
                    <a:pt x="43" y="27"/>
                  </a:cubicBezTo>
                  <a:cubicBezTo>
                    <a:pt x="43" y="444"/>
                    <a:pt x="293" y="848"/>
                    <a:pt x="79" y="1289"/>
                  </a:cubicBezTo>
                  <a:cubicBezTo>
                    <a:pt x="1" y="1445"/>
                    <a:pt x="111" y="1528"/>
                    <a:pt x="321" y="1528"/>
                  </a:cubicBezTo>
                  <a:cubicBezTo>
                    <a:pt x="335" y="1528"/>
                    <a:pt x="350" y="1528"/>
                    <a:pt x="365" y="1527"/>
                  </a:cubicBezTo>
                  <a:cubicBezTo>
                    <a:pt x="722" y="1515"/>
                    <a:pt x="1008" y="1420"/>
                    <a:pt x="1210" y="1146"/>
                  </a:cubicBezTo>
                  <a:cubicBezTo>
                    <a:pt x="1139" y="1039"/>
                    <a:pt x="1020" y="1039"/>
                    <a:pt x="912" y="1039"/>
                  </a:cubicBezTo>
                  <a:cubicBezTo>
                    <a:pt x="674" y="1003"/>
                    <a:pt x="603" y="789"/>
                    <a:pt x="484" y="622"/>
                  </a:cubicBezTo>
                  <a:lnTo>
                    <a:pt x="460" y="610"/>
                  </a:lnTo>
                  <a:cubicBezTo>
                    <a:pt x="281" y="473"/>
                    <a:pt x="577" y="1"/>
                    <a:pt x="2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32"/>
            <p:cNvSpPr/>
            <p:nvPr/>
          </p:nvSpPr>
          <p:spPr>
            <a:xfrm>
              <a:off x="5233675" y="2483475"/>
              <a:ext cx="17000" cy="84725"/>
            </a:xfrm>
            <a:custGeom>
              <a:avLst/>
              <a:gdLst/>
              <a:ahLst/>
              <a:cxnLst/>
              <a:rect l="l" t="t" r="r" b="b"/>
              <a:pathLst>
                <a:path w="680" h="3389" extrusionOk="0">
                  <a:moveTo>
                    <a:pt x="179" y="0"/>
                  </a:moveTo>
                  <a:cubicBezTo>
                    <a:pt x="1" y="167"/>
                    <a:pt x="60" y="381"/>
                    <a:pt x="24" y="596"/>
                  </a:cubicBezTo>
                  <a:lnTo>
                    <a:pt x="72" y="2429"/>
                  </a:lnTo>
                  <a:cubicBezTo>
                    <a:pt x="84" y="2501"/>
                    <a:pt x="132" y="2548"/>
                    <a:pt x="179" y="2608"/>
                  </a:cubicBezTo>
                  <a:cubicBezTo>
                    <a:pt x="191" y="2691"/>
                    <a:pt x="203" y="2763"/>
                    <a:pt x="215" y="2858"/>
                  </a:cubicBezTo>
                  <a:cubicBezTo>
                    <a:pt x="263" y="2941"/>
                    <a:pt x="263" y="3084"/>
                    <a:pt x="334" y="3179"/>
                  </a:cubicBezTo>
                  <a:cubicBezTo>
                    <a:pt x="346" y="3227"/>
                    <a:pt x="370" y="3275"/>
                    <a:pt x="370" y="3322"/>
                  </a:cubicBezTo>
                  <a:cubicBezTo>
                    <a:pt x="370" y="3346"/>
                    <a:pt x="382" y="3358"/>
                    <a:pt x="394" y="3382"/>
                  </a:cubicBezTo>
                  <a:cubicBezTo>
                    <a:pt x="397" y="3386"/>
                    <a:pt x="405" y="3388"/>
                    <a:pt x="416" y="3388"/>
                  </a:cubicBezTo>
                  <a:cubicBezTo>
                    <a:pt x="436" y="3388"/>
                    <a:pt x="465" y="3378"/>
                    <a:pt x="489" y="3346"/>
                  </a:cubicBezTo>
                  <a:cubicBezTo>
                    <a:pt x="513" y="3298"/>
                    <a:pt x="560" y="3239"/>
                    <a:pt x="584" y="3203"/>
                  </a:cubicBezTo>
                  <a:cubicBezTo>
                    <a:pt x="608" y="3179"/>
                    <a:pt x="632" y="3167"/>
                    <a:pt x="667" y="3155"/>
                  </a:cubicBezTo>
                  <a:cubicBezTo>
                    <a:pt x="679" y="3096"/>
                    <a:pt x="667" y="3036"/>
                    <a:pt x="644" y="2977"/>
                  </a:cubicBezTo>
                  <a:cubicBezTo>
                    <a:pt x="608" y="2882"/>
                    <a:pt x="548" y="2822"/>
                    <a:pt x="489" y="2751"/>
                  </a:cubicBezTo>
                  <a:cubicBezTo>
                    <a:pt x="394" y="2167"/>
                    <a:pt x="298" y="1608"/>
                    <a:pt x="191" y="1024"/>
                  </a:cubicBezTo>
                  <a:cubicBezTo>
                    <a:pt x="191" y="679"/>
                    <a:pt x="179" y="346"/>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32"/>
            <p:cNvSpPr/>
            <p:nvPr/>
          </p:nvSpPr>
          <p:spPr>
            <a:xfrm>
              <a:off x="5259575" y="2579200"/>
              <a:ext cx="55100" cy="14025"/>
            </a:xfrm>
            <a:custGeom>
              <a:avLst/>
              <a:gdLst/>
              <a:ahLst/>
              <a:cxnLst/>
              <a:rect l="l" t="t" r="r" b="b"/>
              <a:pathLst>
                <a:path w="2204" h="561" extrusionOk="0">
                  <a:moveTo>
                    <a:pt x="309" y="1"/>
                  </a:moveTo>
                  <a:cubicBezTo>
                    <a:pt x="265" y="1"/>
                    <a:pt x="217" y="27"/>
                    <a:pt x="155" y="88"/>
                  </a:cubicBezTo>
                  <a:cubicBezTo>
                    <a:pt x="108" y="184"/>
                    <a:pt x="0" y="339"/>
                    <a:pt x="191" y="350"/>
                  </a:cubicBezTo>
                  <a:cubicBezTo>
                    <a:pt x="664" y="394"/>
                    <a:pt x="1107" y="520"/>
                    <a:pt x="1566" y="520"/>
                  </a:cubicBezTo>
                  <a:cubicBezTo>
                    <a:pt x="1603" y="520"/>
                    <a:pt x="1641" y="519"/>
                    <a:pt x="1679" y="517"/>
                  </a:cubicBezTo>
                  <a:cubicBezTo>
                    <a:pt x="1756" y="549"/>
                    <a:pt x="1833" y="560"/>
                    <a:pt x="1907" y="560"/>
                  </a:cubicBezTo>
                  <a:cubicBezTo>
                    <a:pt x="1972" y="560"/>
                    <a:pt x="2035" y="552"/>
                    <a:pt x="2096" y="541"/>
                  </a:cubicBezTo>
                  <a:cubicBezTo>
                    <a:pt x="2132" y="529"/>
                    <a:pt x="2155" y="505"/>
                    <a:pt x="2191" y="481"/>
                  </a:cubicBezTo>
                  <a:cubicBezTo>
                    <a:pt x="2203" y="458"/>
                    <a:pt x="2203" y="410"/>
                    <a:pt x="2203" y="386"/>
                  </a:cubicBezTo>
                  <a:cubicBezTo>
                    <a:pt x="2191" y="350"/>
                    <a:pt x="2155" y="327"/>
                    <a:pt x="2144" y="291"/>
                  </a:cubicBezTo>
                  <a:cubicBezTo>
                    <a:pt x="2096" y="243"/>
                    <a:pt x="2036" y="208"/>
                    <a:pt x="1965" y="184"/>
                  </a:cubicBezTo>
                  <a:cubicBezTo>
                    <a:pt x="1811" y="161"/>
                    <a:pt x="1662" y="93"/>
                    <a:pt x="1511" y="93"/>
                  </a:cubicBezTo>
                  <a:cubicBezTo>
                    <a:pt x="1429" y="93"/>
                    <a:pt x="1347" y="113"/>
                    <a:pt x="1263" y="172"/>
                  </a:cubicBezTo>
                  <a:cubicBezTo>
                    <a:pt x="1148" y="172"/>
                    <a:pt x="1032" y="182"/>
                    <a:pt x="916" y="182"/>
                  </a:cubicBezTo>
                  <a:cubicBezTo>
                    <a:pt x="753" y="182"/>
                    <a:pt x="589" y="162"/>
                    <a:pt x="429" y="65"/>
                  </a:cubicBezTo>
                  <a:cubicBezTo>
                    <a:pt x="389" y="24"/>
                    <a:pt x="351" y="1"/>
                    <a:pt x="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32"/>
            <p:cNvSpPr/>
            <p:nvPr/>
          </p:nvSpPr>
          <p:spPr>
            <a:xfrm>
              <a:off x="5311950" y="2586150"/>
              <a:ext cx="41100" cy="12325"/>
            </a:xfrm>
            <a:custGeom>
              <a:avLst/>
              <a:gdLst/>
              <a:ahLst/>
              <a:cxnLst/>
              <a:rect l="l" t="t" r="r" b="b"/>
              <a:pathLst>
                <a:path w="1644" h="493" extrusionOk="0">
                  <a:moveTo>
                    <a:pt x="334" y="1"/>
                  </a:moveTo>
                  <a:cubicBezTo>
                    <a:pt x="299" y="1"/>
                    <a:pt x="275" y="13"/>
                    <a:pt x="239" y="13"/>
                  </a:cubicBezTo>
                  <a:cubicBezTo>
                    <a:pt x="215" y="25"/>
                    <a:pt x="203" y="37"/>
                    <a:pt x="168" y="61"/>
                  </a:cubicBezTo>
                  <a:cubicBezTo>
                    <a:pt x="144" y="120"/>
                    <a:pt x="108" y="168"/>
                    <a:pt x="84" y="203"/>
                  </a:cubicBezTo>
                  <a:cubicBezTo>
                    <a:pt x="1" y="251"/>
                    <a:pt x="1" y="287"/>
                    <a:pt x="84" y="322"/>
                  </a:cubicBezTo>
                  <a:cubicBezTo>
                    <a:pt x="428" y="391"/>
                    <a:pt x="771" y="492"/>
                    <a:pt x="1128" y="492"/>
                  </a:cubicBezTo>
                  <a:cubicBezTo>
                    <a:pt x="1204" y="492"/>
                    <a:pt x="1281" y="488"/>
                    <a:pt x="1358" y="477"/>
                  </a:cubicBezTo>
                  <a:cubicBezTo>
                    <a:pt x="1465" y="382"/>
                    <a:pt x="1549" y="311"/>
                    <a:pt x="1644" y="227"/>
                  </a:cubicBezTo>
                  <a:cubicBezTo>
                    <a:pt x="1573" y="108"/>
                    <a:pt x="1430" y="72"/>
                    <a:pt x="1311" y="61"/>
                  </a:cubicBezTo>
                  <a:lnTo>
                    <a:pt x="1120" y="61"/>
                  </a:lnTo>
                  <a:cubicBezTo>
                    <a:pt x="1017" y="61"/>
                    <a:pt x="919" y="66"/>
                    <a:pt x="819" y="66"/>
                  </a:cubicBezTo>
                  <a:cubicBezTo>
                    <a:pt x="770" y="66"/>
                    <a:pt x="719" y="64"/>
                    <a:pt x="668" y="61"/>
                  </a:cubicBezTo>
                  <a:cubicBezTo>
                    <a:pt x="584" y="37"/>
                    <a:pt x="513" y="25"/>
                    <a:pt x="418" y="13"/>
                  </a:cubicBezTo>
                  <a:cubicBezTo>
                    <a:pt x="394" y="1"/>
                    <a:pt x="358" y="1"/>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32"/>
            <p:cNvSpPr/>
            <p:nvPr/>
          </p:nvSpPr>
          <p:spPr>
            <a:xfrm>
              <a:off x="5634625" y="2652250"/>
              <a:ext cx="36025" cy="7500"/>
            </a:xfrm>
            <a:custGeom>
              <a:avLst/>
              <a:gdLst/>
              <a:ahLst/>
              <a:cxnLst/>
              <a:rect l="l" t="t" r="r" b="b"/>
              <a:pathLst>
                <a:path w="1441" h="300" extrusionOk="0">
                  <a:moveTo>
                    <a:pt x="1239" y="0"/>
                  </a:moveTo>
                  <a:cubicBezTo>
                    <a:pt x="1160" y="99"/>
                    <a:pt x="1081" y="132"/>
                    <a:pt x="998" y="132"/>
                  </a:cubicBezTo>
                  <a:cubicBezTo>
                    <a:pt x="931" y="132"/>
                    <a:pt x="861" y="110"/>
                    <a:pt x="786" y="84"/>
                  </a:cubicBezTo>
                  <a:cubicBezTo>
                    <a:pt x="667" y="30"/>
                    <a:pt x="548" y="3"/>
                    <a:pt x="420" y="3"/>
                  </a:cubicBezTo>
                  <a:cubicBezTo>
                    <a:pt x="292" y="3"/>
                    <a:pt x="155" y="30"/>
                    <a:pt x="0" y="84"/>
                  </a:cubicBezTo>
                  <a:cubicBezTo>
                    <a:pt x="266" y="256"/>
                    <a:pt x="529" y="299"/>
                    <a:pt x="783" y="299"/>
                  </a:cubicBezTo>
                  <a:cubicBezTo>
                    <a:pt x="984" y="299"/>
                    <a:pt x="1180" y="273"/>
                    <a:pt x="1370" y="262"/>
                  </a:cubicBezTo>
                  <a:cubicBezTo>
                    <a:pt x="1441" y="262"/>
                    <a:pt x="1405" y="95"/>
                    <a:pt x="1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32"/>
            <p:cNvSpPr/>
            <p:nvPr/>
          </p:nvSpPr>
          <p:spPr>
            <a:xfrm>
              <a:off x="5252425" y="2561075"/>
              <a:ext cx="17900" cy="19750"/>
            </a:xfrm>
            <a:custGeom>
              <a:avLst/>
              <a:gdLst/>
              <a:ahLst/>
              <a:cxnLst/>
              <a:rect l="l" t="t" r="r" b="b"/>
              <a:pathLst>
                <a:path w="716" h="790" extrusionOk="0">
                  <a:moveTo>
                    <a:pt x="317" y="1"/>
                  </a:moveTo>
                  <a:cubicBezTo>
                    <a:pt x="307" y="1"/>
                    <a:pt x="297" y="2"/>
                    <a:pt x="286" y="4"/>
                  </a:cubicBezTo>
                  <a:cubicBezTo>
                    <a:pt x="203" y="40"/>
                    <a:pt x="120" y="75"/>
                    <a:pt x="48" y="135"/>
                  </a:cubicBezTo>
                  <a:cubicBezTo>
                    <a:pt x="36" y="171"/>
                    <a:pt x="25" y="182"/>
                    <a:pt x="1" y="218"/>
                  </a:cubicBezTo>
                  <a:cubicBezTo>
                    <a:pt x="96" y="468"/>
                    <a:pt x="286" y="611"/>
                    <a:pt x="465" y="790"/>
                  </a:cubicBezTo>
                  <a:lnTo>
                    <a:pt x="715" y="790"/>
                  </a:lnTo>
                  <a:cubicBezTo>
                    <a:pt x="632" y="552"/>
                    <a:pt x="536" y="313"/>
                    <a:pt x="441" y="63"/>
                  </a:cubicBezTo>
                  <a:cubicBezTo>
                    <a:pt x="412" y="24"/>
                    <a:pt x="366" y="1"/>
                    <a:pt x="3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32"/>
            <p:cNvSpPr/>
            <p:nvPr/>
          </p:nvSpPr>
          <p:spPr>
            <a:xfrm>
              <a:off x="5902500" y="2669800"/>
              <a:ext cx="39025" cy="8350"/>
            </a:xfrm>
            <a:custGeom>
              <a:avLst/>
              <a:gdLst/>
              <a:ahLst/>
              <a:cxnLst/>
              <a:rect l="l" t="t" r="r" b="b"/>
              <a:pathLst>
                <a:path w="1561" h="334" extrusionOk="0">
                  <a:moveTo>
                    <a:pt x="1" y="1"/>
                  </a:moveTo>
                  <a:cubicBezTo>
                    <a:pt x="84" y="149"/>
                    <a:pt x="200" y="179"/>
                    <a:pt x="325" y="179"/>
                  </a:cubicBezTo>
                  <a:cubicBezTo>
                    <a:pt x="409" y="179"/>
                    <a:pt x="496" y="166"/>
                    <a:pt x="580" y="166"/>
                  </a:cubicBezTo>
                  <a:cubicBezTo>
                    <a:pt x="622" y="166"/>
                    <a:pt x="664" y="169"/>
                    <a:pt x="703" y="179"/>
                  </a:cubicBezTo>
                  <a:cubicBezTo>
                    <a:pt x="747" y="211"/>
                    <a:pt x="798" y="225"/>
                    <a:pt x="848" y="225"/>
                  </a:cubicBezTo>
                  <a:cubicBezTo>
                    <a:pt x="893" y="225"/>
                    <a:pt x="938" y="214"/>
                    <a:pt x="977" y="191"/>
                  </a:cubicBezTo>
                  <a:cubicBezTo>
                    <a:pt x="1096" y="191"/>
                    <a:pt x="1215" y="215"/>
                    <a:pt x="1275" y="334"/>
                  </a:cubicBezTo>
                  <a:cubicBezTo>
                    <a:pt x="1406" y="334"/>
                    <a:pt x="1501" y="298"/>
                    <a:pt x="1561" y="191"/>
                  </a:cubicBezTo>
                  <a:cubicBezTo>
                    <a:pt x="1295" y="49"/>
                    <a:pt x="1012" y="33"/>
                    <a:pt x="725" y="33"/>
                  </a:cubicBezTo>
                  <a:cubicBezTo>
                    <a:pt x="644" y="33"/>
                    <a:pt x="562" y="34"/>
                    <a:pt x="480" y="34"/>
                  </a:cubicBezTo>
                  <a:cubicBezTo>
                    <a:pt x="320" y="34"/>
                    <a:pt x="159" y="2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32"/>
            <p:cNvSpPr/>
            <p:nvPr/>
          </p:nvSpPr>
          <p:spPr>
            <a:xfrm>
              <a:off x="5446800" y="2630400"/>
              <a:ext cx="36050" cy="5425"/>
            </a:xfrm>
            <a:custGeom>
              <a:avLst/>
              <a:gdLst/>
              <a:ahLst/>
              <a:cxnLst/>
              <a:rect l="l" t="t" r="r" b="b"/>
              <a:pathLst>
                <a:path w="1442" h="217" extrusionOk="0">
                  <a:moveTo>
                    <a:pt x="708" y="0"/>
                  </a:moveTo>
                  <a:cubicBezTo>
                    <a:pt x="540" y="0"/>
                    <a:pt x="371" y="12"/>
                    <a:pt x="202" y="12"/>
                  </a:cubicBezTo>
                  <a:cubicBezTo>
                    <a:pt x="135" y="12"/>
                    <a:pt x="68" y="10"/>
                    <a:pt x="0" y="5"/>
                  </a:cubicBezTo>
                  <a:lnTo>
                    <a:pt x="0" y="5"/>
                  </a:lnTo>
                  <a:cubicBezTo>
                    <a:pt x="112" y="172"/>
                    <a:pt x="274" y="216"/>
                    <a:pt x="453" y="216"/>
                  </a:cubicBezTo>
                  <a:cubicBezTo>
                    <a:pt x="503" y="216"/>
                    <a:pt x="555" y="213"/>
                    <a:pt x="608" y="207"/>
                  </a:cubicBezTo>
                  <a:cubicBezTo>
                    <a:pt x="893" y="184"/>
                    <a:pt x="1155" y="160"/>
                    <a:pt x="1441" y="148"/>
                  </a:cubicBezTo>
                  <a:cubicBezTo>
                    <a:pt x="1202" y="25"/>
                    <a:pt x="956" y="0"/>
                    <a:pt x="7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32"/>
            <p:cNvSpPr/>
            <p:nvPr/>
          </p:nvSpPr>
          <p:spPr>
            <a:xfrm>
              <a:off x="5581050" y="2619650"/>
              <a:ext cx="37525" cy="4150"/>
            </a:xfrm>
            <a:custGeom>
              <a:avLst/>
              <a:gdLst/>
              <a:ahLst/>
              <a:cxnLst/>
              <a:rect l="l" t="t" r="r" b="b"/>
              <a:pathLst>
                <a:path w="1501" h="166" extrusionOk="0">
                  <a:moveTo>
                    <a:pt x="888" y="0"/>
                  </a:moveTo>
                  <a:cubicBezTo>
                    <a:pt x="653" y="0"/>
                    <a:pt x="415" y="38"/>
                    <a:pt x="174" y="38"/>
                  </a:cubicBezTo>
                  <a:cubicBezTo>
                    <a:pt x="116" y="38"/>
                    <a:pt x="58" y="36"/>
                    <a:pt x="0" y="30"/>
                  </a:cubicBezTo>
                  <a:lnTo>
                    <a:pt x="0" y="30"/>
                  </a:lnTo>
                  <a:cubicBezTo>
                    <a:pt x="274" y="137"/>
                    <a:pt x="555" y="165"/>
                    <a:pt x="837" y="165"/>
                  </a:cubicBezTo>
                  <a:cubicBezTo>
                    <a:pt x="1058" y="165"/>
                    <a:pt x="1281" y="148"/>
                    <a:pt x="1500" y="137"/>
                  </a:cubicBezTo>
                  <a:cubicBezTo>
                    <a:pt x="1298" y="29"/>
                    <a:pt x="1094" y="0"/>
                    <a:pt x="8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32"/>
            <p:cNvSpPr/>
            <p:nvPr/>
          </p:nvSpPr>
          <p:spPr>
            <a:xfrm>
              <a:off x="5473875" y="2609075"/>
              <a:ext cx="33675" cy="3950"/>
            </a:xfrm>
            <a:custGeom>
              <a:avLst/>
              <a:gdLst/>
              <a:ahLst/>
              <a:cxnLst/>
              <a:rect l="l" t="t" r="r" b="b"/>
              <a:pathLst>
                <a:path w="1347" h="158" extrusionOk="0">
                  <a:moveTo>
                    <a:pt x="710" y="1"/>
                  </a:moveTo>
                  <a:cubicBezTo>
                    <a:pt x="475" y="1"/>
                    <a:pt x="238" y="36"/>
                    <a:pt x="1" y="36"/>
                  </a:cubicBezTo>
                  <a:cubicBezTo>
                    <a:pt x="239" y="136"/>
                    <a:pt x="488" y="158"/>
                    <a:pt x="740" y="158"/>
                  </a:cubicBezTo>
                  <a:cubicBezTo>
                    <a:pt x="942" y="158"/>
                    <a:pt x="1145" y="144"/>
                    <a:pt x="1346" y="144"/>
                  </a:cubicBezTo>
                  <a:cubicBezTo>
                    <a:pt x="1137" y="30"/>
                    <a:pt x="924" y="1"/>
                    <a:pt x="7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32"/>
            <p:cNvSpPr/>
            <p:nvPr/>
          </p:nvSpPr>
          <p:spPr>
            <a:xfrm>
              <a:off x="6092425" y="2651550"/>
              <a:ext cx="24725" cy="9350"/>
            </a:xfrm>
            <a:custGeom>
              <a:avLst/>
              <a:gdLst/>
              <a:ahLst/>
              <a:cxnLst/>
              <a:rect l="l" t="t" r="r" b="b"/>
              <a:pathLst>
                <a:path w="989" h="374" extrusionOk="0">
                  <a:moveTo>
                    <a:pt x="494" y="0"/>
                  </a:moveTo>
                  <a:cubicBezTo>
                    <a:pt x="472" y="0"/>
                    <a:pt x="447" y="16"/>
                    <a:pt x="429" y="52"/>
                  </a:cubicBezTo>
                  <a:cubicBezTo>
                    <a:pt x="334" y="231"/>
                    <a:pt x="83" y="123"/>
                    <a:pt x="0" y="314"/>
                  </a:cubicBezTo>
                  <a:cubicBezTo>
                    <a:pt x="133" y="358"/>
                    <a:pt x="269" y="374"/>
                    <a:pt x="407" y="374"/>
                  </a:cubicBezTo>
                  <a:cubicBezTo>
                    <a:pt x="603" y="374"/>
                    <a:pt x="800" y="342"/>
                    <a:pt x="988" y="314"/>
                  </a:cubicBezTo>
                  <a:cubicBezTo>
                    <a:pt x="917" y="123"/>
                    <a:pt x="655" y="207"/>
                    <a:pt x="560" y="28"/>
                  </a:cubicBezTo>
                  <a:cubicBezTo>
                    <a:pt x="560" y="28"/>
                    <a:pt x="548" y="16"/>
                    <a:pt x="512" y="4"/>
                  </a:cubicBezTo>
                  <a:cubicBezTo>
                    <a:pt x="506" y="2"/>
                    <a:pt x="500" y="0"/>
                    <a:pt x="4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32"/>
            <p:cNvSpPr/>
            <p:nvPr/>
          </p:nvSpPr>
          <p:spPr>
            <a:xfrm>
              <a:off x="5220575" y="2591825"/>
              <a:ext cx="10750" cy="12225"/>
            </a:xfrm>
            <a:custGeom>
              <a:avLst/>
              <a:gdLst/>
              <a:ahLst/>
              <a:cxnLst/>
              <a:rect l="l" t="t" r="r" b="b"/>
              <a:pathLst>
                <a:path w="430" h="489" extrusionOk="0">
                  <a:moveTo>
                    <a:pt x="1" y="0"/>
                  </a:moveTo>
                  <a:cubicBezTo>
                    <a:pt x="9" y="368"/>
                    <a:pt x="11" y="489"/>
                    <a:pt x="138" y="489"/>
                  </a:cubicBezTo>
                  <a:cubicBezTo>
                    <a:pt x="201" y="489"/>
                    <a:pt x="292" y="460"/>
                    <a:pt x="429" y="417"/>
                  </a:cubicBezTo>
                  <a:cubicBezTo>
                    <a:pt x="322" y="274"/>
                    <a:pt x="227" y="131"/>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32"/>
            <p:cNvSpPr/>
            <p:nvPr/>
          </p:nvSpPr>
          <p:spPr>
            <a:xfrm>
              <a:off x="5237550" y="2565925"/>
              <a:ext cx="11625" cy="11500"/>
            </a:xfrm>
            <a:custGeom>
              <a:avLst/>
              <a:gdLst/>
              <a:ahLst/>
              <a:cxnLst/>
              <a:rect l="l" t="t" r="r" b="b"/>
              <a:pathLst>
                <a:path w="465" h="460" extrusionOk="0">
                  <a:moveTo>
                    <a:pt x="203" y="0"/>
                  </a:moveTo>
                  <a:cubicBezTo>
                    <a:pt x="179" y="143"/>
                    <a:pt x="143" y="262"/>
                    <a:pt x="0" y="334"/>
                  </a:cubicBezTo>
                  <a:cubicBezTo>
                    <a:pt x="63" y="412"/>
                    <a:pt x="135" y="459"/>
                    <a:pt x="208" y="459"/>
                  </a:cubicBezTo>
                  <a:cubicBezTo>
                    <a:pt x="246" y="459"/>
                    <a:pt x="285" y="446"/>
                    <a:pt x="322" y="417"/>
                  </a:cubicBezTo>
                  <a:cubicBezTo>
                    <a:pt x="465" y="322"/>
                    <a:pt x="298" y="167"/>
                    <a:pt x="322" y="36"/>
                  </a:cubicBezTo>
                  <a:cubicBezTo>
                    <a:pt x="286" y="24"/>
                    <a:pt x="239" y="24"/>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32"/>
            <p:cNvSpPr/>
            <p:nvPr/>
          </p:nvSpPr>
          <p:spPr>
            <a:xfrm>
              <a:off x="5312550" y="2611875"/>
              <a:ext cx="8675" cy="6975"/>
            </a:xfrm>
            <a:custGeom>
              <a:avLst/>
              <a:gdLst/>
              <a:ahLst/>
              <a:cxnLst/>
              <a:rect l="l" t="t" r="r" b="b"/>
              <a:pathLst>
                <a:path w="347" h="279" extrusionOk="0">
                  <a:moveTo>
                    <a:pt x="278" y="1"/>
                  </a:moveTo>
                  <a:cubicBezTo>
                    <a:pt x="265" y="1"/>
                    <a:pt x="252" y="3"/>
                    <a:pt x="239" y="8"/>
                  </a:cubicBezTo>
                  <a:cubicBezTo>
                    <a:pt x="179" y="32"/>
                    <a:pt x="132" y="55"/>
                    <a:pt x="72" y="67"/>
                  </a:cubicBezTo>
                  <a:cubicBezTo>
                    <a:pt x="13" y="103"/>
                    <a:pt x="1" y="151"/>
                    <a:pt x="36" y="186"/>
                  </a:cubicBezTo>
                  <a:cubicBezTo>
                    <a:pt x="113" y="252"/>
                    <a:pt x="170" y="279"/>
                    <a:pt x="213" y="279"/>
                  </a:cubicBezTo>
                  <a:cubicBezTo>
                    <a:pt x="303" y="279"/>
                    <a:pt x="330" y="161"/>
                    <a:pt x="346" y="32"/>
                  </a:cubicBezTo>
                  <a:cubicBezTo>
                    <a:pt x="323" y="9"/>
                    <a:pt x="301" y="1"/>
                    <a:pt x="2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32"/>
            <p:cNvSpPr/>
            <p:nvPr/>
          </p:nvSpPr>
          <p:spPr>
            <a:xfrm>
              <a:off x="5751600" y="2631100"/>
              <a:ext cx="9250" cy="4075"/>
            </a:xfrm>
            <a:custGeom>
              <a:avLst/>
              <a:gdLst/>
              <a:ahLst/>
              <a:cxnLst/>
              <a:rect l="l" t="t" r="r" b="b"/>
              <a:pathLst>
                <a:path w="370" h="163" extrusionOk="0">
                  <a:moveTo>
                    <a:pt x="312" y="1"/>
                  </a:moveTo>
                  <a:cubicBezTo>
                    <a:pt x="196" y="1"/>
                    <a:pt x="72" y="9"/>
                    <a:pt x="0" y="132"/>
                  </a:cubicBezTo>
                  <a:cubicBezTo>
                    <a:pt x="16" y="154"/>
                    <a:pt x="40" y="163"/>
                    <a:pt x="62" y="163"/>
                  </a:cubicBezTo>
                  <a:cubicBezTo>
                    <a:pt x="75" y="163"/>
                    <a:pt x="87" y="160"/>
                    <a:pt x="96" y="156"/>
                  </a:cubicBezTo>
                  <a:cubicBezTo>
                    <a:pt x="203" y="108"/>
                    <a:pt x="334" y="156"/>
                    <a:pt x="370" y="1"/>
                  </a:cubicBezTo>
                  <a:cubicBezTo>
                    <a:pt x="351" y="1"/>
                    <a:pt x="332" y="1"/>
                    <a:pt x="3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32"/>
            <p:cNvSpPr/>
            <p:nvPr/>
          </p:nvSpPr>
          <p:spPr>
            <a:xfrm>
              <a:off x="6167125" y="2685200"/>
              <a:ext cx="11625" cy="3975"/>
            </a:xfrm>
            <a:custGeom>
              <a:avLst/>
              <a:gdLst/>
              <a:ahLst/>
              <a:cxnLst/>
              <a:rect l="l" t="t" r="r" b="b"/>
              <a:pathLst>
                <a:path w="465" h="159" extrusionOk="0">
                  <a:moveTo>
                    <a:pt x="208" y="0"/>
                  </a:moveTo>
                  <a:cubicBezTo>
                    <a:pt x="130" y="0"/>
                    <a:pt x="58" y="21"/>
                    <a:pt x="1" y="111"/>
                  </a:cubicBezTo>
                  <a:lnTo>
                    <a:pt x="263" y="159"/>
                  </a:lnTo>
                  <a:cubicBezTo>
                    <a:pt x="346" y="147"/>
                    <a:pt x="405" y="135"/>
                    <a:pt x="465" y="111"/>
                  </a:cubicBezTo>
                  <a:cubicBezTo>
                    <a:pt x="441" y="87"/>
                    <a:pt x="429" y="39"/>
                    <a:pt x="417" y="16"/>
                  </a:cubicBezTo>
                  <a:cubicBezTo>
                    <a:pt x="346" y="16"/>
                    <a:pt x="274"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32"/>
            <p:cNvSpPr/>
            <p:nvPr/>
          </p:nvSpPr>
          <p:spPr>
            <a:xfrm>
              <a:off x="5224150" y="2543500"/>
              <a:ext cx="5375" cy="12025"/>
            </a:xfrm>
            <a:custGeom>
              <a:avLst/>
              <a:gdLst/>
              <a:ahLst/>
              <a:cxnLst/>
              <a:rect l="l" t="t" r="r" b="b"/>
              <a:pathLst>
                <a:path w="215" h="481" extrusionOk="0">
                  <a:moveTo>
                    <a:pt x="68" y="0"/>
                  </a:moveTo>
                  <a:cubicBezTo>
                    <a:pt x="49" y="0"/>
                    <a:pt x="28" y="18"/>
                    <a:pt x="1" y="64"/>
                  </a:cubicBezTo>
                  <a:cubicBezTo>
                    <a:pt x="1" y="207"/>
                    <a:pt x="24" y="350"/>
                    <a:pt x="24" y="481"/>
                  </a:cubicBezTo>
                  <a:lnTo>
                    <a:pt x="120" y="481"/>
                  </a:lnTo>
                  <a:cubicBezTo>
                    <a:pt x="215" y="397"/>
                    <a:pt x="215" y="290"/>
                    <a:pt x="155" y="183"/>
                  </a:cubicBezTo>
                  <a:cubicBezTo>
                    <a:pt x="143" y="159"/>
                    <a:pt x="120" y="112"/>
                    <a:pt x="120" y="64"/>
                  </a:cubicBezTo>
                  <a:cubicBezTo>
                    <a:pt x="120" y="52"/>
                    <a:pt x="120" y="40"/>
                    <a:pt x="84" y="4"/>
                  </a:cubicBezTo>
                  <a:cubicBezTo>
                    <a:pt x="79" y="2"/>
                    <a:pt x="73"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32"/>
            <p:cNvSpPr/>
            <p:nvPr/>
          </p:nvSpPr>
          <p:spPr>
            <a:xfrm>
              <a:off x="5227725" y="2548050"/>
              <a:ext cx="4775" cy="11950"/>
            </a:xfrm>
            <a:custGeom>
              <a:avLst/>
              <a:gdLst/>
              <a:ahLst/>
              <a:cxnLst/>
              <a:rect l="l" t="t" r="r" b="b"/>
              <a:pathLst>
                <a:path w="191" h="478" extrusionOk="0">
                  <a:moveTo>
                    <a:pt x="24" y="1"/>
                  </a:moveTo>
                  <a:cubicBezTo>
                    <a:pt x="12" y="108"/>
                    <a:pt x="12" y="203"/>
                    <a:pt x="0" y="299"/>
                  </a:cubicBezTo>
                  <a:lnTo>
                    <a:pt x="131" y="477"/>
                  </a:lnTo>
                  <a:cubicBezTo>
                    <a:pt x="143" y="322"/>
                    <a:pt x="191" y="144"/>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32"/>
            <p:cNvSpPr/>
            <p:nvPr/>
          </p:nvSpPr>
          <p:spPr>
            <a:xfrm>
              <a:off x="5517350" y="2612950"/>
              <a:ext cx="11625" cy="3175"/>
            </a:xfrm>
            <a:custGeom>
              <a:avLst/>
              <a:gdLst/>
              <a:ahLst/>
              <a:cxnLst/>
              <a:rect l="l" t="t" r="r" b="b"/>
              <a:pathLst>
                <a:path w="465" h="127" extrusionOk="0">
                  <a:moveTo>
                    <a:pt x="184" y="0"/>
                  </a:moveTo>
                  <a:cubicBezTo>
                    <a:pt x="124" y="0"/>
                    <a:pt x="62" y="8"/>
                    <a:pt x="0" y="12"/>
                  </a:cubicBezTo>
                  <a:cubicBezTo>
                    <a:pt x="102" y="106"/>
                    <a:pt x="210" y="126"/>
                    <a:pt x="323" y="126"/>
                  </a:cubicBezTo>
                  <a:cubicBezTo>
                    <a:pt x="369" y="126"/>
                    <a:pt x="416" y="123"/>
                    <a:pt x="465" y="120"/>
                  </a:cubicBezTo>
                  <a:cubicBezTo>
                    <a:pt x="382" y="22"/>
                    <a:pt x="286" y="0"/>
                    <a:pt x="1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32"/>
            <p:cNvSpPr/>
            <p:nvPr/>
          </p:nvSpPr>
          <p:spPr>
            <a:xfrm>
              <a:off x="5302425" y="2591225"/>
              <a:ext cx="11650" cy="3300"/>
            </a:xfrm>
            <a:custGeom>
              <a:avLst/>
              <a:gdLst/>
              <a:ahLst/>
              <a:cxnLst/>
              <a:rect l="l" t="t" r="r" b="b"/>
              <a:pathLst>
                <a:path w="466" h="132" extrusionOk="0">
                  <a:moveTo>
                    <a:pt x="465" y="0"/>
                  </a:moveTo>
                  <a:cubicBezTo>
                    <a:pt x="311" y="24"/>
                    <a:pt x="144" y="24"/>
                    <a:pt x="1" y="24"/>
                  </a:cubicBezTo>
                  <a:cubicBezTo>
                    <a:pt x="102" y="88"/>
                    <a:pt x="224" y="131"/>
                    <a:pt x="351" y="131"/>
                  </a:cubicBezTo>
                  <a:cubicBezTo>
                    <a:pt x="389" y="131"/>
                    <a:pt x="427" y="128"/>
                    <a:pt x="465" y="119"/>
                  </a:cubicBez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32"/>
            <p:cNvSpPr/>
            <p:nvPr/>
          </p:nvSpPr>
          <p:spPr>
            <a:xfrm>
              <a:off x="5231000" y="2562650"/>
              <a:ext cx="4200" cy="8350"/>
            </a:xfrm>
            <a:custGeom>
              <a:avLst/>
              <a:gdLst/>
              <a:ahLst/>
              <a:cxnLst/>
              <a:rect l="l" t="t" r="r" b="b"/>
              <a:pathLst>
                <a:path w="168" h="334" extrusionOk="0">
                  <a:moveTo>
                    <a:pt x="12" y="0"/>
                  </a:moveTo>
                  <a:lnTo>
                    <a:pt x="12" y="0"/>
                  </a:lnTo>
                  <a:cubicBezTo>
                    <a:pt x="0" y="131"/>
                    <a:pt x="48" y="239"/>
                    <a:pt x="131" y="334"/>
                  </a:cubicBezTo>
                  <a:cubicBezTo>
                    <a:pt x="167" y="191"/>
                    <a:pt x="143" y="7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32"/>
            <p:cNvSpPr/>
            <p:nvPr/>
          </p:nvSpPr>
          <p:spPr>
            <a:xfrm>
              <a:off x="5614675" y="2648125"/>
              <a:ext cx="3900" cy="4850"/>
            </a:xfrm>
            <a:custGeom>
              <a:avLst/>
              <a:gdLst/>
              <a:ahLst/>
              <a:cxnLst/>
              <a:rect l="l" t="t" r="r" b="b"/>
              <a:pathLst>
                <a:path w="156" h="194" extrusionOk="0">
                  <a:moveTo>
                    <a:pt x="78" y="1"/>
                  </a:moveTo>
                  <a:cubicBezTo>
                    <a:pt x="64" y="1"/>
                    <a:pt x="50" y="3"/>
                    <a:pt x="36" y="10"/>
                  </a:cubicBezTo>
                  <a:cubicBezTo>
                    <a:pt x="24" y="22"/>
                    <a:pt x="13" y="46"/>
                    <a:pt x="1" y="70"/>
                  </a:cubicBezTo>
                  <a:cubicBezTo>
                    <a:pt x="9" y="151"/>
                    <a:pt x="33" y="193"/>
                    <a:pt x="78" y="193"/>
                  </a:cubicBezTo>
                  <a:cubicBezTo>
                    <a:pt x="99" y="193"/>
                    <a:pt x="125" y="184"/>
                    <a:pt x="155" y="165"/>
                  </a:cubicBezTo>
                  <a:lnTo>
                    <a:pt x="155" y="34"/>
                  </a:lnTo>
                  <a:cubicBezTo>
                    <a:pt x="139" y="17"/>
                    <a:pt x="110"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32"/>
            <p:cNvSpPr/>
            <p:nvPr/>
          </p:nvSpPr>
          <p:spPr>
            <a:xfrm>
              <a:off x="5247975" y="2562650"/>
              <a:ext cx="5375" cy="3900"/>
            </a:xfrm>
            <a:custGeom>
              <a:avLst/>
              <a:gdLst/>
              <a:ahLst/>
              <a:cxnLst/>
              <a:rect l="l" t="t" r="r" b="b"/>
              <a:pathLst>
                <a:path w="215" h="156" extrusionOk="0">
                  <a:moveTo>
                    <a:pt x="0" y="0"/>
                  </a:moveTo>
                  <a:cubicBezTo>
                    <a:pt x="60" y="48"/>
                    <a:pt x="119" y="108"/>
                    <a:pt x="179" y="155"/>
                  </a:cubicBezTo>
                  <a:lnTo>
                    <a:pt x="214" y="119"/>
                  </a:lnTo>
                  <a:cubicBezTo>
                    <a:pt x="203" y="48"/>
                    <a:pt x="167" y="12"/>
                    <a:pt x="95" y="12"/>
                  </a:cubicBezTo>
                  <a:cubicBezTo>
                    <a:pt x="60" y="0"/>
                    <a:pt x="3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32"/>
            <p:cNvSpPr/>
            <p:nvPr/>
          </p:nvSpPr>
          <p:spPr>
            <a:xfrm>
              <a:off x="5744450" y="2632900"/>
              <a:ext cx="3600" cy="1200"/>
            </a:xfrm>
            <a:custGeom>
              <a:avLst/>
              <a:gdLst/>
              <a:ahLst/>
              <a:cxnLst/>
              <a:rect l="l" t="t" r="r" b="b"/>
              <a:pathLst>
                <a:path w="144" h="48" extrusionOk="0">
                  <a:moveTo>
                    <a:pt x="108" y="0"/>
                  </a:moveTo>
                  <a:cubicBezTo>
                    <a:pt x="72" y="24"/>
                    <a:pt x="25" y="36"/>
                    <a:pt x="1" y="48"/>
                  </a:cubicBezTo>
                  <a:lnTo>
                    <a:pt x="144" y="48"/>
                  </a:lnTo>
                  <a:cubicBezTo>
                    <a:pt x="132" y="36"/>
                    <a:pt x="120"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32"/>
            <p:cNvSpPr/>
            <p:nvPr/>
          </p:nvSpPr>
          <p:spPr>
            <a:xfrm>
              <a:off x="5979600" y="2802300"/>
              <a:ext cx="140525" cy="35150"/>
            </a:xfrm>
            <a:custGeom>
              <a:avLst/>
              <a:gdLst/>
              <a:ahLst/>
              <a:cxnLst/>
              <a:rect l="l" t="t" r="r" b="b"/>
              <a:pathLst>
                <a:path w="5621" h="1406" extrusionOk="0">
                  <a:moveTo>
                    <a:pt x="1027" y="0"/>
                  </a:moveTo>
                  <a:cubicBezTo>
                    <a:pt x="745" y="0"/>
                    <a:pt x="462" y="16"/>
                    <a:pt x="179" y="58"/>
                  </a:cubicBezTo>
                  <a:cubicBezTo>
                    <a:pt x="1" y="177"/>
                    <a:pt x="13" y="285"/>
                    <a:pt x="167" y="416"/>
                  </a:cubicBezTo>
                  <a:cubicBezTo>
                    <a:pt x="310" y="535"/>
                    <a:pt x="644" y="487"/>
                    <a:pt x="441" y="868"/>
                  </a:cubicBezTo>
                  <a:cubicBezTo>
                    <a:pt x="346" y="1047"/>
                    <a:pt x="310" y="1344"/>
                    <a:pt x="667" y="1404"/>
                  </a:cubicBezTo>
                  <a:cubicBezTo>
                    <a:pt x="681" y="1405"/>
                    <a:pt x="695" y="1405"/>
                    <a:pt x="708" y="1405"/>
                  </a:cubicBezTo>
                  <a:cubicBezTo>
                    <a:pt x="857" y="1405"/>
                    <a:pt x="985" y="1343"/>
                    <a:pt x="1072" y="1201"/>
                  </a:cubicBezTo>
                  <a:cubicBezTo>
                    <a:pt x="1156" y="1070"/>
                    <a:pt x="1310" y="1023"/>
                    <a:pt x="1418" y="904"/>
                  </a:cubicBezTo>
                  <a:cubicBezTo>
                    <a:pt x="1489" y="832"/>
                    <a:pt x="1477" y="701"/>
                    <a:pt x="1572" y="642"/>
                  </a:cubicBezTo>
                  <a:lnTo>
                    <a:pt x="1572" y="642"/>
                  </a:lnTo>
                  <a:cubicBezTo>
                    <a:pt x="1572" y="713"/>
                    <a:pt x="1560" y="773"/>
                    <a:pt x="1572" y="844"/>
                  </a:cubicBezTo>
                  <a:cubicBezTo>
                    <a:pt x="1668" y="1011"/>
                    <a:pt x="1810" y="1023"/>
                    <a:pt x="1977" y="1047"/>
                  </a:cubicBezTo>
                  <a:lnTo>
                    <a:pt x="2072" y="1047"/>
                  </a:lnTo>
                  <a:cubicBezTo>
                    <a:pt x="2620" y="1047"/>
                    <a:pt x="3180" y="1059"/>
                    <a:pt x="3751" y="1059"/>
                  </a:cubicBezTo>
                  <a:cubicBezTo>
                    <a:pt x="3949" y="1099"/>
                    <a:pt x="4149" y="1111"/>
                    <a:pt x="4350" y="1111"/>
                  </a:cubicBezTo>
                  <a:cubicBezTo>
                    <a:pt x="4617" y="1111"/>
                    <a:pt x="4886" y="1090"/>
                    <a:pt x="5155" y="1090"/>
                  </a:cubicBezTo>
                  <a:cubicBezTo>
                    <a:pt x="5219" y="1090"/>
                    <a:pt x="5283" y="1091"/>
                    <a:pt x="5347" y="1094"/>
                  </a:cubicBezTo>
                  <a:cubicBezTo>
                    <a:pt x="5501" y="1082"/>
                    <a:pt x="5620" y="975"/>
                    <a:pt x="5466" y="880"/>
                  </a:cubicBezTo>
                  <a:cubicBezTo>
                    <a:pt x="5251" y="737"/>
                    <a:pt x="5311" y="499"/>
                    <a:pt x="5144" y="380"/>
                  </a:cubicBezTo>
                  <a:cubicBezTo>
                    <a:pt x="4632" y="142"/>
                    <a:pt x="4061" y="189"/>
                    <a:pt x="3525" y="177"/>
                  </a:cubicBezTo>
                  <a:cubicBezTo>
                    <a:pt x="2689" y="142"/>
                    <a:pt x="1859" y="0"/>
                    <a:pt x="10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32"/>
            <p:cNvSpPr/>
            <p:nvPr/>
          </p:nvSpPr>
          <p:spPr>
            <a:xfrm>
              <a:off x="5963525" y="2810000"/>
              <a:ext cx="35750" cy="104800"/>
            </a:xfrm>
            <a:custGeom>
              <a:avLst/>
              <a:gdLst/>
              <a:ahLst/>
              <a:cxnLst/>
              <a:rect l="l" t="t" r="r" b="b"/>
              <a:pathLst>
                <a:path w="1430" h="4192" extrusionOk="0">
                  <a:moveTo>
                    <a:pt x="989" y="0"/>
                  </a:moveTo>
                  <a:cubicBezTo>
                    <a:pt x="822" y="167"/>
                    <a:pt x="787" y="381"/>
                    <a:pt x="751" y="584"/>
                  </a:cubicBezTo>
                  <a:cubicBezTo>
                    <a:pt x="787" y="1286"/>
                    <a:pt x="191" y="1822"/>
                    <a:pt x="239" y="2525"/>
                  </a:cubicBezTo>
                  <a:cubicBezTo>
                    <a:pt x="239" y="2739"/>
                    <a:pt x="203" y="2953"/>
                    <a:pt x="60" y="3132"/>
                  </a:cubicBezTo>
                  <a:cubicBezTo>
                    <a:pt x="25" y="3191"/>
                    <a:pt x="13" y="3251"/>
                    <a:pt x="1" y="3310"/>
                  </a:cubicBezTo>
                  <a:cubicBezTo>
                    <a:pt x="1" y="3394"/>
                    <a:pt x="13" y="3489"/>
                    <a:pt x="60" y="3572"/>
                  </a:cubicBezTo>
                  <a:cubicBezTo>
                    <a:pt x="275" y="3727"/>
                    <a:pt x="203" y="4037"/>
                    <a:pt x="417" y="4191"/>
                  </a:cubicBezTo>
                  <a:lnTo>
                    <a:pt x="548" y="4013"/>
                  </a:lnTo>
                  <a:cubicBezTo>
                    <a:pt x="644" y="3906"/>
                    <a:pt x="644" y="3799"/>
                    <a:pt x="584" y="3679"/>
                  </a:cubicBezTo>
                  <a:cubicBezTo>
                    <a:pt x="608" y="3060"/>
                    <a:pt x="822" y="2477"/>
                    <a:pt x="1001" y="1882"/>
                  </a:cubicBezTo>
                  <a:cubicBezTo>
                    <a:pt x="1358" y="1786"/>
                    <a:pt x="1263" y="1524"/>
                    <a:pt x="1251" y="1286"/>
                  </a:cubicBezTo>
                  <a:cubicBezTo>
                    <a:pt x="1251" y="1239"/>
                    <a:pt x="1287" y="1191"/>
                    <a:pt x="1299" y="1167"/>
                  </a:cubicBezTo>
                  <a:cubicBezTo>
                    <a:pt x="1346" y="1120"/>
                    <a:pt x="1346" y="1060"/>
                    <a:pt x="1299" y="1012"/>
                  </a:cubicBezTo>
                  <a:cubicBezTo>
                    <a:pt x="1013" y="882"/>
                    <a:pt x="1168" y="584"/>
                    <a:pt x="1227" y="477"/>
                  </a:cubicBezTo>
                  <a:cubicBezTo>
                    <a:pt x="1429" y="155"/>
                    <a:pt x="1179" y="108"/>
                    <a:pt x="9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32"/>
            <p:cNvSpPr/>
            <p:nvPr/>
          </p:nvSpPr>
          <p:spPr>
            <a:xfrm>
              <a:off x="5948350" y="2898600"/>
              <a:ext cx="25925" cy="75325"/>
            </a:xfrm>
            <a:custGeom>
              <a:avLst/>
              <a:gdLst/>
              <a:ahLst/>
              <a:cxnLst/>
              <a:rect l="l" t="t" r="r" b="b"/>
              <a:pathLst>
                <a:path w="1037" h="3013" extrusionOk="0">
                  <a:moveTo>
                    <a:pt x="915" y="1"/>
                  </a:moveTo>
                  <a:cubicBezTo>
                    <a:pt x="865" y="1"/>
                    <a:pt x="803" y="24"/>
                    <a:pt x="739" y="40"/>
                  </a:cubicBezTo>
                  <a:cubicBezTo>
                    <a:pt x="679" y="76"/>
                    <a:pt x="620" y="124"/>
                    <a:pt x="596" y="183"/>
                  </a:cubicBezTo>
                  <a:cubicBezTo>
                    <a:pt x="524" y="290"/>
                    <a:pt x="477" y="409"/>
                    <a:pt x="441" y="540"/>
                  </a:cubicBezTo>
                  <a:cubicBezTo>
                    <a:pt x="417" y="671"/>
                    <a:pt x="405" y="790"/>
                    <a:pt x="405" y="921"/>
                  </a:cubicBezTo>
                  <a:cubicBezTo>
                    <a:pt x="346" y="1386"/>
                    <a:pt x="203" y="1838"/>
                    <a:pt x="60" y="2267"/>
                  </a:cubicBezTo>
                  <a:cubicBezTo>
                    <a:pt x="48" y="2326"/>
                    <a:pt x="24" y="2386"/>
                    <a:pt x="12" y="2457"/>
                  </a:cubicBezTo>
                  <a:cubicBezTo>
                    <a:pt x="1" y="2636"/>
                    <a:pt x="12" y="2814"/>
                    <a:pt x="167" y="2945"/>
                  </a:cubicBezTo>
                  <a:cubicBezTo>
                    <a:pt x="243" y="2987"/>
                    <a:pt x="319" y="3012"/>
                    <a:pt x="396" y="3012"/>
                  </a:cubicBezTo>
                  <a:cubicBezTo>
                    <a:pt x="450" y="3012"/>
                    <a:pt x="505" y="2999"/>
                    <a:pt x="560" y="2969"/>
                  </a:cubicBezTo>
                  <a:cubicBezTo>
                    <a:pt x="667" y="2874"/>
                    <a:pt x="608" y="2683"/>
                    <a:pt x="774" y="2636"/>
                  </a:cubicBezTo>
                  <a:cubicBezTo>
                    <a:pt x="784" y="2641"/>
                    <a:pt x="796" y="2644"/>
                    <a:pt x="808" y="2644"/>
                  </a:cubicBezTo>
                  <a:cubicBezTo>
                    <a:pt x="826" y="2644"/>
                    <a:pt x="844" y="2638"/>
                    <a:pt x="858" y="2624"/>
                  </a:cubicBezTo>
                  <a:cubicBezTo>
                    <a:pt x="953" y="2517"/>
                    <a:pt x="953" y="2410"/>
                    <a:pt x="882" y="2302"/>
                  </a:cubicBezTo>
                  <a:lnTo>
                    <a:pt x="882" y="2302"/>
                  </a:lnTo>
                  <a:lnTo>
                    <a:pt x="882" y="2326"/>
                  </a:lnTo>
                  <a:cubicBezTo>
                    <a:pt x="715" y="2005"/>
                    <a:pt x="727" y="1695"/>
                    <a:pt x="917" y="1398"/>
                  </a:cubicBezTo>
                  <a:cubicBezTo>
                    <a:pt x="977" y="1267"/>
                    <a:pt x="941" y="1148"/>
                    <a:pt x="941" y="1017"/>
                  </a:cubicBezTo>
                  <a:cubicBezTo>
                    <a:pt x="941" y="921"/>
                    <a:pt x="941" y="814"/>
                    <a:pt x="1001" y="743"/>
                  </a:cubicBezTo>
                  <a:lnTo>
                    <a:pt x="1036" y="695"/>
                  </a:lnTo>
                  <a:lnTo>
                    <a:pt x="1036" y="636"/>
                  </a:lnTo>
                  <a:cubicBezTo>
                    <a:pt x="1036" y="481"/>
                    <a:pt x="1024" y="326"/>
                    <a:pt x="1024" y="159"/>
                  </a:cubicBezTo>
                  <a:cubicBezTo>
                    <a:pt x="1018" y="35"/>
                    <a:pt x="976" y="1"/>
                    <a:pt x="9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32"/>
            <p:cNvSpPr/>
            <p:nvPr/>
          </p:nvSpPr>
          <p:spPr>
            <a:xfrm>
              <a:off x="6010850" y="2931050"/>
              <a:ext cx="81900" cy="13225"/>
            </a:xfrm>
            <a:custGeom>
              <a:avLst/>
              <a:gdLst/>
              <a:ahLst/>
              <a:cxnLst/>
              <a:rect l="l" t="t" r="r" b="b"/>
              <a:pathLst>
                <a:path w="3276" h="529" extrusionOk="0">
                  <a:moveTo>
                    <a:pt x="926" y="0"/>
                  </a:moveTo>
                  <a:cubicBezTo>
                    <a:pt x="693" y="0"/>
                    <a:pt x="460" y="8"/>
                    <a:pt x="227" y="28"/>
                  </a:cubicBezTo>
                  <a:cubicBezTo>
                    <a:pt x="168" y="123"/>
                    <a:pt x="1" y="159"/>
                    <a:pt x="84" y="326"/>
                  </a:cubicBezTo>
                  <a:cubicBezTo>
                    <a:pt x="829" y="326"/>
                    <a:pt x="1565" y="457"/>
                    <a:pt x="2308" y="457"/>
                  </a:cubicBezTo>
                  <a:cubicBezTo>
                    <a:pt x="2432" y="457"/>
                    <a:pt x="2556" y="453"/>
                    <a:pt x="2680" y="445"/>
                  </a:cubicBezTo>
                  <a:cubicBezTo>
                    <a:pt x="2846" y="326"/>
                    <a:pt x="3275" y="528"/>
                    <a:pt x="3096" y="64"/>
                  </a:cubicBezTo>
                  <a:lnTo>
                    <a:pt x="3096" y="64"/>
                  </a:lnTo>
                  <a:cubicBezTo>
                    <a:pt x="3054" y="64"/>
                    <a:pt x="3012" y="65"/>
                    <a:pt x="2970" y="65"/>
                  </a:cubicBezTo>
                  <a:cubicBezTo>
                    <a:pt x="2292" y="65"/>
                    <a:pt x="1607" y="0"/>
                    <a:pt x="9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32"/>
            <p:cNvSpPr/>
            <p:nvPr/>
          </p:nvSpPr>
          <p:spPr>
            <a:xfrm>
              <a:off x="6073375" y="2812500"/>
              <a:ext cx="90500" cy="19700"/>
            </a:xfrm>
            <a:custGeom>
              <a:avLst/>
              <a:gdLst/>
              <a:ahLst/>
              <a:cxnLst/>
              <a:rect l="l" t="t" r="r" b="b"/>
              <a:pathLst>
                <a:path w="3620" h="788" extrusionOk="0">
                  <a:moveTo>
                    <a:pt x="2183" y="1"/>
                  </a:moveTo>
                  <a:cubicBezTo>
                    <a:pt x="2043" y="1"/>
                    <a:pt x="1898" y="28"/>
                    <a:pt x="1750" y="67"/>
                  </a:cubicBezTo>
                  <a:cubicBezTo>
                    <a:pt x="1572" y="162"/>
                    <a:pt x="1465" y="281"/>
                    <a:pt x="1727" y="401"/>
                  </a:cubicBezTo>
                  <a:cubicBezTo>
                    <a:pt x="1869" y="472"/>
                    <a:pt x="1869" y="531"/>
                    <a:pt x="1750" y="615"/>
                  </a:cubicBezTo>
                  <a:cubicBezTo>
                    <a:pt x="1636" y="624"/>
                    <a:pt x="1521" y="628"/>
                    <a:pt x="1405" y="628"/>
                  </a:cubicBezTo>
                  <a:cubicBezTo>
                    <a:pt x="1134" y="628"/>
                    <a:pt x="860" y="610"/>
                    <a:pt x="586" y="610"/>
                  </a:cubicBezTo>
                  <a:cubicBezTo>
                    <a:pt x="390" y="610"/>
                    <a:pt x="195" y="619"/>
                    <a:pt x="0" y="651"/>
                  </a:cubicBezTo>
                  <a:cubicBezTo>
                    <a:pt x="89" y="731"/>
                    <a:pt x="192" y="731"/>
                    <a:pt x="293" y="731"/>
                  </a:cubicBezTo>
                  <a:lnTo>
                    <a:pt x="293" y="731"/>
                  </a:lnTo>
                  <a:cubicBezTo>
                    <a:pt x="327" y="731"/>
                    <a:pt x="360" y="731"/>
                    <a:pt x="393" y="734"/>
                  </a:cubicBezTo>
                  <a:cubicBezTo>
                    <a:pt x="753" y="765"/>
                    <a:pt x="1113" y="787"/>
                    <a:pt x="1472" y="787"/>
                  </a:cubicBezTo>
                  <a:cubicBezTo>
                    <a:pt x="1932" y="787"/>
                    <a:pt x="2391" y="751"/>
                    <a:pt x="2846" y="651"/>
                  </a:cubicBezTo>
                  <a:cubicBezTo>
                    <a:pt x="2857" y="650"/>
                    <a:pt x="2868" y="649"/>
                    <a:pt x="2880" y="649"/>
                  </a:cubicBezTo>
                  <a:cubicBezTo>
                    <a:pt x="3018" y="649"/>
                    <a:pt x="3173" y="717"/>
                    <a:pt x="3313" y="717"/>
                  </a:cubicBezTo>
                  <a:cubicBezTo>
                    <a:pt x="3432" y="717"/>
                    <a:pt x="3541" y="668"/>
                    <a:pt x="3620" y="484"/>
                  </a:cubicBezTo>
                  <a:cubicBezTo>
                    <a:pt x="3334" y="401"/>
                    <a:pt x="3036" y="305"/>
                    <a:pt x="2750" y="210"/>
                  </a:cubicBezTo>
                  <a:cubicBezTo>
                    <a:pt x="2575" y="56"/>
                    <a:pt x="2384" y="1"/>
                    <a:pt x="21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32"/>
            <p:cNvSpPr/>
            <p:nvPr/>
          </p:nvSpPr>
          <p:spPr>
            <a:xfrm>
              <a:off x="6077825" y="2932100"/>
              <a:ext cx="61050" cy="12525"/>
            </a:xfrm>
            <a:custGeom>
              <a:avLst/>
              <a:gdLst/>
              <a:ahLst/>
              <a:cxnLst/>
              <a:rect l="l" t="t" r="r" b="b"/>
              <a:pathLst>
                <a:path w="2442" h="501" extrusionOk="0">
                  <a:moveTo>
                    <a:pt x="1456" y="0"/>
                  </a:moveTo>
                  <a:cubicBezTo>
                    <a:pt x="1347" y="0"/>
                    <a:pt x="1239" y="54"/>
                    <a:pt x="1132" y="141"/>
                  </a:cubicBezTo>
                  <a:cubicBezTo>
                    <a:pt x="1040" y="54"/>
                    <a:pt x="940" y="35"/>
                    <a:pt x="837" y="35"/>
                  </a:cubicBezTo>
                  <a:cubicBezTo>
                    <a:pt x="755" y="35"/>
                    <a:pt x="671" y="47"/>
                    <a:pt x="588" y="47"/>
                  </a:cubicBezTo>
                  <a:cubicBezTo>
                    <a:pt x="531" y="47"/>
                    <a:pt x="473" y="41"/>
                    <a:pt x="417" y="22"/>
                  </a:cubicBezTo>
                  <a:lnTo>
                    <a:pt x="417" y="22"/>
                  </a:lnTo>
                  <a:cubicBezTo>
                    <a:pt x="441" y="331"/>
                    <a:pt x="120" y="236"/>
                    <a:pt x="1" y="403"/>
                  </a:cubicBezTo>
                  <a:cubicBezTo>
                    <a:pt x="504" y="412"/>
                    <a:pt x="1001" y="455"/>
                    <a:pt x="1496" y="455"/>
                  </a:cubicBezTo>
                  <a:cubicBezTo>
                    <a:pt x="1656" y="455"/>
                    <a:pt x="1817" y="450"/>
                    <a:pt x="1977" y="439"/>
                  </a:cubicBezTo>
                  <a:cubicBezTo>
                    <a:pt x="2056" y="476"/>
                    <a:pt x="2133" y="501"/>
                    <a:pt x="2205" y="501"/>
                  </a:cubicBezTo>
                  <a:cubicBezTo>
                    <a:pt x="2294" y="501"/>
                    <a:pt x="2375" y="461"/>
                    <a:pt x="2442" y="355"/>
                  </a:cubicBezTo>
                  <a:cubicBezTo>
                    <a:pt x="2350" y="234"/>
                    <a:pt x="2238" y="216"/>
                    <a:pt x="2125" y="216"/>
                  </a:cubicBezTo>
                  <a:cubicBezTo>
                    <a:pt x="2076" y="216"/>
                    <a:pt x="2028" y="219"/>
                    <a:pt x="1981" y="219"/>
                  </a:cubicBezTo>
                  <a:cubicBezTo>
                    <a:pt x="1879" y="219"/>
                    <a:pt x="1785" y="203"/>
                    <a:pt x="1715" y="105"/>
                  </a:cubicBezTo>
                  <a:cubicBezTo>
                    <a:pt x="1627" y="32"/>
                    <a:pt x="1541" y="0"/>
                    <a:pt x="14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32"/>
            <p:cNvSpPr/>
            <p:nvPr/>
          </p:nvSpPr>
          <p:spPr>
            <a:xfrm>
              <a:off x="5988825" y="2842450"/>
              <a:ext cx="53900" cy="16775"/>
            </a:xfrm>
            <a:custGeom>
              <a:avLst/>
              <a:gdLst/>
              <a:ahLst/>
              <a:cxnLst/>
              <a:rect l="l" t="t" r="r" b="b"/>
              <a:pathLst>
                <a:path w="2156" h="671" extrusionOk="0">
                  <a:moveTo>
                    <a:pt x="251" y="0"/>
                  </a:moveTo>
                  <a:cubicBezTo>
                    <a:pt x="167" y="191"/>
                    <a:pt x="84" y="405"/>
                    <a:pt x="1" y="596"/>
                  </a:cubicBezTo>
                  <a:cubicBezTo>
                    <a:pt x="513" y="596"/>
                    <a:pt x="1025" y="596"/>
                    <a:pt x="1560" y="607"/>
                  </a:cubicBezTo>
                  <a:cubicBezTo>
                    <a:pt x="1671" y="614"/>
                    <a:pt x="1800" y="670"/>
                    <a:pt x="1912" y="670"/>
                  </a:cubicBezTo>
                  <a:cubicBezTo>
                    <a:pt x="2018" y="670"/>
                    <a:pt x="2110" y="620"/>
                    <a:pt x="2156" y="429"/>
                  </a:cubicBezTo>
                  <a:cubicBezTo>
                    <a:pt x="1790" y="338"/>
                    <a:pt x="1416" y="281"/>
                    <a:pt x="1034" y="281"/>
                  </a:cubicBezTo>
                  <a:cubicBezTo>
                    <a:pt x="967" y="281"/>
                    <a:pt x="901" y="282"/>
                    <a:pt x="834" y="286"/>
                  </a:cubicBezTo>
                  <a:cubicBezTo>
                    <a:pt x="809" y="287"/>
                    <a:pt x="784" y="288"/>
                    <a:pt x="760" y="288"/>
                  </a:cubicBezTo>
                  <a:cubicBezTo>
                    <a:pt x="548" y="288"/>
                    <a:pt x="347" y="235"/>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32"/>
            <p:cNvSpPr/>
            <p:nvPr/>
          </p:nvSpPr>
          <p:spPr>
            <a:xfrm>
              <a:off x="5995975" y="2826725"/>
              <a:ext cx="47950" cy="12775"/>
            </a:xfrm>
            <a:custGeom>
              <a:avLst/>
              <a:gdLst/>
              <a:ahLst/>
              <a:cxnLst/>
              <a:rect l="l" t="t" r="r" b="b"/>
              <a:pathLst>
                <a:path w="1918" h="511" extrusionOk="0">
                  <a:moveTo>
                    <a:pt x="1225" y="0"/>
                  </a:moveTo>
                  <a:cubicBezTo>
                    <a:pt x="1198" y="0"/>
                    <a:pt x="1171" y="3"/>
                    <a:pt x="1144" y="10"/>
                  </a:cubicBezTo>
                  <a:cubicBezTo>
                    <a:pt x="1012" y="49"/>
                    <a:pt x="881" y="67"/>
                    <a:pt x="750" y="67"/>
                  </a:cubicBezTo>
                  <a:cubicBezTo>
                    <a:pt x="643" y="67"/>
                    <a:pt x="536" y="55"/>
                    <a:pt x="429" y="34"/>
                  </a:cubicBezTo>
                  <a:cubicBezTo>
                    <a:pt x="429" y="22"/>
                    <a:pt x="417" y="22"/>
                    <a:pt x="370" y="22"/>
                  </a:cubicBezTo>
                  <a:cubicBezTo>
                    <a:pt x="322" y="22"/>
                    <a:pt x="298" y="34"/>
                    <a:pt x="262" y="70"/>
                  </a:cubicBezTo>
                  <a:cubicBezTo>
                    <a:pt x="239" y="213"/>
                    <a:pt x="191" y="343"/>
                    <a:pt x="1" y="367"/>
                  </a:cubicBezTo>
                  <a:lnTo>
                    <a:pt x="1" y="510"/>
                  </a:lnTo>
                  <a:cubicBezTo>
                    <a:pt x="150" y="493"/>
                    <a:pt x="301" y="487"/>
                    <a:pt x="452" y="487"/>
                  </a:cubicBezTo>
                  <a:cubicBezTo>
                    <a:pt x="710" y="487"/>
                    <a:pt x="970" y="503"/>
                    <a:pt x="1235" y="503"/>
                  </a:cubicBezTo>
                  <a:cubicBezTo>
                    <a:pt x="1459" y="503"/>
                    <a:pt x="1686" y="492"/>
                    <a:pt x="1917" y="451"/>
                  </a:cubicBezTo>
                  <a:cubicBezTo>
                    <a:pt x="1691" y="284"/>
                    <a:pt x="1548" y="165"/>
                    <a:pt x="1394" y="70"/>
                  </a:cubicBezTo>
                  <a:lnTo>
                    <a:pt x="1417" y="34"/>
                  </a:lnTo>
                  <a:cubicBezTo>
                    <a:pt x="1350" y="17"/>
                    <a:pt x="1289" y="0"/>
                    <a:pt x="1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32"/>
            <p:cNvSpPr/>
            <p:nvPr/>
          </p:nvSpPr>
          <p:spPr>
            <a:xfrm>
              <a:off x="6004000" y="2865850"/>
              <a:ext cx="62550" cy="9075"/>
            </a:xfrm>
            <a:custGeom>
              <a:avLst/>
              <a:gdLst/>
              <a:ahLst/>
              <a:cxnLst/>
              <a:rect l="l" t="t" r="r" b="b"/>
              <a:pathLst>
                <a:path w="2502" h="363" extrusionOk="0">
                  <a:moveTo>
                    <a:pt x="965" y="1"/>
                  </a:moveTo>
                  <a:cubicBezTo>
                    <a:pt x="741" y="1"/>
                    <a:pt x="514" y="75"/>
                    <a:pt x="290" y="75"/>
                  </a:cubicBezTo>
                  <a:cubicBezTo>
                    <a:pt x="225" y="75"/>
                    <a:pt x="161" y="69"/>
                    <a:pt x="96" y="52"/>
                  </a:cubicBezTo>
                  <a:cubicBezTo>
                    <a:pt x="1" y="136"/>
                    <a:pt x="1" y="243"/>
                    <a:pt x="72" y="362"/>
                  </a:cubicBezTo>
                  <a:cubicBezTo>
                    <a:pt x="882" y="350"/>
                    <a:pt x="1704" y="350"/>
                    <a:pt x="2501" y="326"/>
                  </a:cubicBezTo>
                  <a:cubicBezTo>
                    <a:pt x="2472" y="169"/>
                    <a:pt x="2397" y="134"/>
                    <a:pt x="2308" y="134"/>
                  </a:cubicBezTo>
                  <a:cubicBezTo>
                    <a:pt x="2237" y="134"/>
                    <a:pt x="2157" y="156"/>
                    <a:pt x="2083" y="156"/>
                  </a:cubicBezTo>
                  <a:cubicBezTo>
                    <a:pt x="2059" y="156"/>
                    <a:pt x="2035" y="154"/>
                    <a:pt x="2013" y="148"/>
                  </a:cubicBezTo>
                  <a:cubicBezTo>
                    <a:pt x="1960" y="121"/>
                    <a:pt x="1904" y="112"/>
                    <a:pt x="1846" y="112"/>
                  </a:cubicBezTo>
                  <a:cubicBezTo>
                    <a:pt x="1734" y="112"/>
                    <a:pt x="1615" y="146"/>
                    <a:pt x="1502" y="146"/>
                  </a:cubicBezTo>
                  <a:cubicBezTo>
                    <a:pt x="1414" y="146"/>
                    <a:pt x="1328" y="125"/>
                    <a:pt x="1251" y="52"/>
                  </a:cubicBezTo>
                  <a:cubicBezTo>
                    <a:pt x="1157" y="14"/>
                    <a:pt x="1061" y="1"/>
                    <a:pt x="9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32"/>
            <p:cNvSpPr/>
            <p:nvPr/>
          </p:nvSpPr>
          <p:spPr>
            <a:xfrm>
              <a:off x="5977225" y="2902275"/>
              <a:ext cx="40625" cy="10700"/>
            </a:xfrm>
            <a:custGeom>
              <a:avLst/>
              <a:gdLst/>
              <a:ahLst/>
              <a:cxnLst/>
              <a:rect l="l" t="t" r="r" b="b"/>
              <a:pathLst>
                <a:path w="1625" h="428" extrusionOk="0">
                  <a:moveTo>
                    <a:pt x="36" y="0"/>
                  </a:moveTo>
                  <a:cubicBezTo>
                    <a:pt x="24" y="108"/>
                    <a:pt x="24" y="227"/>
                    <a:pt x="0" y="334"/>
                  </a:cubicBezTo>
                  <a:cubicBezTo>
                    <a:pt x="265" y="393"/>
                    <a:pt x="525" y="427"/>
                    <a:pt x="786" y="427"/>
                  </a:cubicBezTo>
                  <a:cubicBezTo>
                    <a:pt x="996" y="427"/>
                    <a:pt x="1205" y="405"/>
                    <a:pt x="1417" y="358"/>
                  </a:cubicBezTo>
                  <a:cubicBezTo>
                    <a:pt x="1452" y="367"/>
                    <a:pt x="1481" y="372"/>
                    <a:pt x="1506" y="372"/>
                  </a:cubicBezTo>
                  <a:cubicBezTo>
                    <a:pt x="1600" y="372"/>
                    <a:pt x="1624" y="302"/>
                    <a:pt x="1596" y="179"/>
                  </a:cubicBezTo>
                  <a:lnTo>
                    <a:pt x="3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32"/>
            <p:cNvSpPr/>
            <p:nvPr/>
          </p:nvSpPr>
          <p:spPr>
            <a:xfrm>
              <a:off x="6121000" y="2934725"/>
              <a:ext cx="44675" cy="11925"/>
            </a:xfrm>
            <a:custGeom>
              <a:avLst/>
              <a:gdLst/>
              <a:ahLst/>
              <a:cxnLst/>
              <a:rect l="l" t="t" r="r" b="b"/>
              <a:pathLst>
                <a:path w="1787" h="477" extrusionOk="0">
                  <a:moveTo>
                    <a:pt x="0" y="0"/>
                  </a:moveTo>
                  <a:lnTo>
                    <a:pt x="0" y="0"/>
                  </a:lnTo>
                  <a:cubicBezTo>
                    <a:pt x="107" y="286"/>
                    <a:pt x="417" y="84"/>
                    <a:pt x="584" y="238"/>
                  </a:cubicBezTo>
                  <a:cubicBezTo>
                    <a:pt x="500" y="357"/>
                    <a:pt x="369" y="298"/>
                    <a:pt x="262" y="334"/>
                  </a:cubicBezTo>
                  <a:cubicBezTo>
                    <a:pt x="506" y="446"/>
                    <a:pt x="757" y="477"/>
                    <a:pt x="1009" y="477"/>
                  </a:cubicBezTo>
                  <a:cubicBezTo>
                    <a:pt x="1237" y="477"/>
                    <a:pt x="1465" y="452"/>
                    <a:pt x="1691" y="441"/>
                  </a:cubicBezTo>
                  <a:cubicBezTo>
                    <a:pt x="1786" y="286"/>
                    <a:pt x="1643" y="250"/>
                    <a:pt x="1560" y="191"/>
                  </a:cubicBezTo>
                  <a:cubicBezTo>
                    <a:pt x="1036" y="131"/>
                    <a:pt x="524" y="6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32"/>
            <p:cNvSpPr/>
            <p:nvPr/>
          </p:nvSpPr>
          <p:spPr>
            <a:xfrm>
              <a:off x="6066525" y="2910600"/>
              <a:ext cx="57475" cy="7100"/>
            </a:xfrm>
            <a:custGeom>
              <a:avLst/>
              <a:gdLst/>
              <a:ahLst/>
              <a:cxnLst/>
              <a:rect l="l" t="t" r="r" b="b"/>
              <a:pathLst>
                <a:path w="2299" h="284" extrusionOk="0">
                  <a:moveTo>
                    <a:pt x="453" y="1"/>
                  </a:moveTo>
                  <a:cubicBezTo>
                    <a:pt x="410" y="48"/>
                    <a:pt x="353" y="56"/>
                    <a:pt x="293" y="56"/>
                  </a:cubicBezTo>
                  <a:cubicBezTo>
                    <a:pt x="259" y="56"/>
                    <a:pt x="223" y="54"/>
                    <a:pt x="189" y="54"/>
                  </a:cubicBezTo>
                  <a:cubicBezTo>
                    <a:pt x="116" y="54"/>
                    <a:pt x="47" y="66"/>
                    <a:pt x="0" y="144"/>
                  </a:cubicBezTo>
                  <a:cubicBezTo>
                    <a:pt x="316" y="233"/>
                    <a:pt x="798" y="284"/>
                    <a:pt x="1247" y="284"/>
                  </a:cubicBezTo>
                  <a:cubicBezTo>
                    <a:pt x="1697" y="284"/>
                    <a:pt x="2114" y="233"/>
                    <a:pt x="2298" y="120"/>
                  </a:cubicBezTo>
                  <a:lnTo>
                    <a:pt x="2298" y="120"/>
                  </a:lnTo>
                  <a:cubicBezTo>
                    <a:pt x="2188" y="128"/>
                    <a:pt x="2083" y="132"/>
                    <a:pt x="1980" y="132"/>
                  </a:cubicBezTo>
                  <a:cubicBezTo>
                    <a:pt x="1628" y="132"/>
                    <a:pt x="1317" y="86"/>
                    <a:pt x="1012" y="13"/>
                  </a:cubicBezTo>
                  <a:cubicBezTo>
                    <a:pt x="971" y="54"/>
                    <a:pt x="924" y="67"/>
                    <a:pt x="876" y="67"/>
                  </a:cubicBezTo>
                  <a:cubicBezTo>
                    <a:pt x="854" y="67"/>
                    <a:pt x="832" y="64"/>
                    <a:pt x="810" y="60"/>
                  </a:cubicBezTo>
                  <a:cubicBezTo>
                    <a:pt x="738" y="60"/>
                    <a:pt x="655" y="60"/>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32"/>
            <p:cNvSpPr/>
            <p:nvPr/>
          </p:nvSpPr>
          <p:spPr>
            <a:xfrm>
              <a:off x="5967700" y="2921025"/>
              <a:ext cx="30075" cy="19075"/>
            </a:xfrm>
            <a:custGeom>
              <a:avLst/>
              <a:gdLst/>
              <a:ahLst/>
              <a:cxnLst/>
              <a:rect l="l" t="t" r="r" b="b"/>
              <a:pathLst>
                <a:path w="1203" h="763" extrusionOk="0">
                  <a:moveTo>
                    <a:pt x="186" y="1"/>
                  </a:moveTo>
                  <a:cubicBezTo>
                    <a:pt x="152" y="1"/>
                    <a:pt x="128" y="19"/>
                    <a:pt x="119" y="60"/>
                  </a:cubicBezTo>
                  <a:lnTo>
                    <a:pt x="119" y="429"/>
                  </a:lnTo>
                  <a:cubicBezTo>
                    <a:pt x="131" y="536"/>
                    <a:pt x="0" y="632"/>
                    <a:pt x="131" y="762"/>
                  </a:cubicBezTo>
                  <a:cubicBezTo>
                    <a:pt x="465" y="739"/>
                    <a:pt x="786" y="739"/>
                    <a:pt x="1120" y="727"/>
                  </a:cubicBezTo>
                  <a:cubicBezTo>
                    <a:pt x="1203" y="643"/>
                    <a:pt x="1191" y="560"/>
                    <a:pt x="1120" y="477"/>
                  </a:cubicBezTo>
                  <a:cubicBezTo>
                    <a:pt x="941" y="310"/>
                    <a:pt x="715" y="370"/>
                    <a:pt x="524" y="346"/>
                  </a:cubicBezTo>
                  <a:cubicBezTo>
                    <a:pt x="310" y="298"/>
                    <a:pt x="262" y="179"/>
                    <a:pt x="239" y="12"/>
                  </a:cubicBezTo>
                  <a:cubicBezTo>
                    <a:pt x="220" y="5"/>
                    <a:pt x="202"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32"/>
            <p:cNvSpPr/>
            <p:nvPr/>
          </p:nvSpPr>
          <p:spPr>
            <a:xfrm>
              <a:off x="6160275" y="2938725"/>
              <a:ext cx="38125" cy="7625"/>
            </a:xfrm>
            <a:custGeom>
              <a:avLst/>
              <a:gdLst/>
              <a:ahLst/>
              <a:cxnLst/>
              <a:rect l="l" t="t" r="r" b="b"/>
              <a:pathLst>
                <a:path w="1525" h="305" extrusionOk="0">
                  <a:moveTo>
                    <a:pt x="797" y="0"/>
                  </a:moveTo>
                  <a:cubicBezTo>
                    <a:pt x="565" y="0"/>
                    <a:pt x="330" y="33"/>
                    <a:pt x="102" y="33"/>
                  </a:cubicBezTo>
                  <a:cubicBezTo>
                    <a:pt x="68" y="33"/>
                    <a:pt x="34" y="32"/>
                    <a:pt x="1" y="31"/>
                  </a:cubicBezTo>
                  <a:lnTo>
                    <a:pt x="1" y="31"/>
                  </a:lnTo>
                  <a:cubicBezTo>
                    <a:pt x="48" y="126"/>
                    <a:pt x="96" y="197"/>
                    <a:pt x="144" y="293"/>
                  </a:cubicBezTo>
                  <a:cubicBezTo>
                    <a:pt x="239" y="299"/>
                    <a:pt x="334" y="302"/>
                    <a:pt x="432" y="302"/>
                  </a:cubicBezTo>
                  <a:cubicBezTo>
                    <a:pt x="531" y="302"/>
                    <a:pt x="632" y="299"/>
                    <a:pt x="739" y="293"/>
                  </a:cubicBezTo>
                  <a:cubicBezTo>
                    <a:pt x="739" y="293"/>
                    <a:pt x="751" y="269"/>
                    <a:pt x="775" y="257"/>
                  </a:cubicBezTo>
                  <a:cubicBezTo>
                    <a:pt x="810" y="257"/>
                    <a:pt x="834" y="257"/>
                    <a:pt x="870" y="305"/>
                  </a:cubicBezTo>
                  <a:cubicBezTo>
                    <a:pt x="1060" y="281"/>
                    <a:pt x="1251" y="281"/>
                    <a:pt x="1453" y="281"/>
                  </a:cubicBezTo>
                  <a:cubicBezTo>
                    <a:pt x="1525" y="245"/>
                    <a:pt x="1525" y="197"/>
                    <a:pt x="1453" y="150"/>
                  </a:cubicBezTo>
                  <a:cubicBezTo>
                    <a:pt x="1242" y="30"/>
                    <a:pt x="1021" y="0"/>
                    <a:pt x="7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32"/>
            <p:cNvSpPr/>
            <p:nvPr/>
          </p:nvSpPr>
          <p:spPr>
            <a:xfrm>
              <a:off x="6144500" y="2824575"/>
              <a:ext cx="36650" cy="10150"/>
            </a:xfrm>
            <a:custGeom>
              <a:avLst/>
              <a:gdLst/>
              <a:ahLst/>
              <a:cxnLst/>
              <a:rect l="l" t="t" r="r" b="b"/>
              <a:pathLst>
                <a:path w="1466" h="406" extrusionOk="0">
                  <a:moveTo>
                    <a:pt x="775" y="1"/>
                  </a:moveTo>
                  <a:cubicBezTo>
                    <a:pt x="652" y="130"/>
                    <a:pt x="508" y="147"/>
                    <a:pt x="363" y="147"/>
                  </a:cubicBezTo>
                  <a:cubicBezTo>
                    <a:pt x="310" y="147"/>
                    <a:pt x="257" y="145"/>
                    <a:pt x="205" y="145"/>
                  </a:cubicBezTo>
                  <a:cubicBezTo>
                    <a:pt x="135" y="145"/>
                    <a:pt x="66" y="149"/>
                    <a:pt x="1" y="168"/>
                  </a:cubicBezTo>
                  <a:cubicBezTo>
                    <a:pt x="489" y="239"/>
                    <a:pt x="977" y="322"/>
                    <a:pt x="1465" y="406"/>
                  </a:cubicBezTo>
                  <a:lnTo>
                    <a:pt x="1465" y="156"/>
                  </a:lnTo>
                  <a:cubicBezTo>
                    <a:pt x="1394" y="120"/>
                    <a:pt x="1346" y="72"/>
                    <a:pt x="1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32"/>
            <p:cNvSpPr/>
            <p:nvPr/>
          </p:nvSpPr>
          <p:spPr>
            <a:xfrm>
              <a:off x="6072775" y="2867400"/>
              <a:ext cx="44075" cy="9300"/>
            </a:xfrm>
            <a:custGeom>
              <a:avLst/>
              <a:gdLst/>
              <a:ahLst/>
              <a:cxnLst/>
              <a:rect l="l" t="t" r="r" b="b"/>
              <a:pathLst>
                <a:path w="1763" h="372" extrusionOk="0">
                  <a:moveTo>
                    <a:pt x="606" y="1"/>
                  </a:moveTo>
                  <a:cubicBezTo>
                    <a:pt x="516" y="1"/>
                    <a:pt x="425" y="8"/>
                    <a:pt x="334" y="26"/>
                  </a:cubicBezTo>
                  <a:cubicBezTo>
                    <a:pt x="262" y="121"/>
                    <a:pt x="0" y="26"/>
                    <a:pt x="72" y="264"/>
                  </a:cubicBezTo>
                  <a:cubicBezTo>
                    <a:pt x="429" y="288"/>
                    <a:pt x="798" y="312"/>
                    <a:pt x="1167" y="324"/>
                  </a:cubicBezTo>
                  <a:cubicBezTo>
                    <a:pt x="1358" y="252"/>
                    <a:pt x="1596" y="371"/>
                    <a:pt x="1762" y="169"/>
                  </a:cubicBezTo>
                  <a:cubicBezTo>
                    <a:pt x="1375" y="140"/>
                    <a:pt x="996" y="1"/>
                    <a:pt x="6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32"/>
            <p:cNvSpPr/>
            <p:nvPr/>
          </p:nvSpPr>
          <p:spPr>
            <a:xfrm>
              <a:off x="6044800" y="2906500"/>
              <a:ext cx="33050" cy="8600"/>
            </a:xfrm>
            <a:custGeom>
              <a:avLst/>
              <a:gdLst/>
              <a:ahLst/>
              <a:cxnLst/>
              <a:rect l="l" t="t" r="r" b="b"/>
              <a:pathLst>
                <a:path w="1322" h="344" extrusionOk="0">
                  <a:moveTo>
                    <a:pt x="498" y="1"/>
                  </a:moveTo>
                  <a:cubicBezTo>
                    <a:pt x="343" y="1"/>
                    <a:pt x="185" y="19"/>
                    <a:pt x="24" y="58"/>
                  </a:cubicBezTo>
                  <a:cubicBezTo>
                    <a:pt x="0" y="296"/>
                    <a:pt x="262" y="189"/>
                    <a:pt x="322" y="308"/>
                  </a:cubicBezTo>
                  <a:cubicBezTo>
                    <a:pt x="500" y="308"/>
                    <a:pt x="691" y="320"/>
                    <a:pt x="869" y="320"/>
                  </a:cubicBezTo>
                  <a:cubicBezTo>
                    <a:pt x="1024" y="296"/>
                    <a:pt x="1215" y="343"/>
                    <a:pt x="1322" y="177"/>
                  </a:cubicBezTo>
                  <a:cubicBezTo>
                    <a:pt x="1053" y="62"/>
                    <a:pt x="780" y="1"/>
                    <a:pt x="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32"/>
            <p:cNvSpPr/>
            <p:nvPr/>
          </p:nvSpPr>
          <p:spPr>
            <a:xfrm>
              <a:off x="5987650" y="2862850"/>
              <a:ext cx="18775" cy="12350"/>
            </a:xfrm>
            <a:custGeom>
              <a:avLst/>
              <a:gdLst/>
              <a:ahLst/>
              <a:cxnLst/>
              <a:rect l="l" t="t" r="r" b="b"/>
              <a:pathLst>
                <a:path w="751" h="494" extrusionOk="0">
                  <a:moveTo>
                    <a:pt x="335" y="0"/>
                  </a:moveTo>
                  <a:cubicBezTo>
                    <a:pt x="178" y="0"/>
                    <a:pt x="80" y="129"/>
                    <a:pt x="48" y="268"/>
                  </a:cubicBezTo>
                  <a:cubicBezTo>
                    <a:pt x="0" y="470"/>
                    <a:pt x="179" y="494"/>
                    <a:pt x="322" y="494"/>
                  </a:cubicBezTo>
                  <a:cubicBezTo>
                    <a:pt x="453" y="494"/>
                    <a:pt x="595" y="482"/>
                    <a:pt x="738" y="470"/>
                  </a:cubicBezTo>
                  <a:cubicBezTo>
                    <a:pt x="750" y="375"/>
                    <a:pt x="750" y="268"/>
                    <a:pt x="750" y="172"/>
                  </a:cubicBezTo>
                  <a:cubicBezTo>
                    <a:pt x="631" y="113"/>
                    <a:pt x="512" y="30"/>
                    <a:pt x="393" y="6"/>
                  </a:cubicBezTo>
                  <a:cubicBezTo>
                    <a:pt x="373" y="2"/>
                    <a:pt x="354" y="0"/>
                    <a:pt x="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32"/>
            <p:cNvSpPr/>
            <p:nvPr/>
          </p:nvSpPr>
          <p:spPr>
            <a:xfrm>
              <a:off x="6051350" y="2865700"/>
              <a:ext cx="29775" cy="8325"/>
            </a:xfrm>
            <a:custGeom>
              <a:avLst/>
              <a:gdLst/>
              <a:ahLst/>
              <a:cxnLst/>
              <a:rect l="l" t="t" r="r" b="b"/>
              <a:pathLst>
                <a:path w="1191" h="333" extrusionOk="0">
                  <a:moveTo>
                    <a:pt x="634" y="0"/>
                  </a:moveTo>
                  <a:cubicBezTo>
                    <a:pt x="441" y="0"/>
                    <a:pt x="249" y="33"/>
                    <a:pt x="60" y="94"/>
                  </a:cubicBezTo>
                  <a:cubicBezTo>
                    <a:pt x="0" y="118"/>
                    <a:pt x="0" y="154"/>
                    <a:pt x="36" y="201"/>
                  </a:cubicBezTo>
                  <a:cubicBezTo>
                    <a:pt x="90" y="215"/>
                    <a:pt x="148" y="217"/>
                    <a:pt x="206" y="217"/>
                  </a:cubicBezTo>
                  <a:cubicBezTo>
                    <a:pt x="229" y="217"/>
                    <a:pt x="253" y="217"/>
                    <a:pt x="276" y="217"/>
                  </a:cubicBezTo>
                  <a:cubicBezTo>
                    <a:pt x="400" y="217"/>
                    <a:pt x="524" y="225"/>
                    <a:pt x="631" y="332"/>
                  </a:cubicBezTo>
                  <a:lnTo>
                    <a:pt x="929" y="332"/>
                  </a:lnTo>
                  <a:cubicBezTo>
                    <a:pt x="1012" y="249"/>
                    <a:pt x="1107" y="166"/>
                    <a:pt x="1191" y="94"/>
                  </a:cubicBezTo>
                  <a:cubicBezTo>
                    <a:pt x="1005" y="30"/>
                    <a:pt x="819" y="0"/>
                    <a:pt x="6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32"/>
            <p:cNvSpPr/>
            <p:nvPr/>
          </p:nvSpPr>
          <p:spPr>
            <a:xfrm>
              <a:off x="6012650" y="2906725"/>
              <a:ext cx="24125" cy="7975"/>
            </a:xfrm>
            <a:custGeom>
              <a:avLst/>
              <a:gdLst/>
              <a:ahLst/>
              <a:cxnLst/>
              <a:rect l="l" t="t" r="r" b="b"/>
              <a:pathLst>
                <a:path w="965" h="319" extrusionOk="0">
                  <a:moveTo>
                    <a:pt x="179" y="1"/>
                  </a:moveTo>
                  <a:lnTo>
                    <a:pt x="0" y="180"/>
                  </a:lnTo>
                  <a:cubicBezTo>
                    <a:pt x="155" y="289"/>
                    <a:pt x="313" y="319"/>
                    <a:pt x="475" y="319"/>
                  </a:cubicBezTo>
                  <a:cubicBezTo>
                    <a:pt x="612" y="319"/>
                    <a:pt x="751" y="298"/>
                    <a:pt x="893" y="287"/>
                  </a:cubicBezTo>
                  <a:cubicBezTo>
                    <a:pt x="965" y="215"/>
                    <a:pt x="965" y="132"/>
                    <a:pt x="893" y="49"/>
                  </a:cubicBezTo>
                  <a:lnTo>
                    <a:pt x="1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32"/>
            <p:cNvSpPr/>
            <p:nvPr/>
          </p:nvSpPr>
          <p:spPr>
            <a:xfrm>
              <a:off x="5995675" y="2931750"/>
              <a:ext cx="21150" cy="7450"/>
            </a:xfrm>
            <a:custGeom>
              <a:avLst/>
              <a:gdLst/>
              <a:ahLst/>
              <a:cxnLst/>
              <a:rect l="l" t="t" r="r" b="b"/>
              <a:pathLst>
                <a:path w="846" h="298" extrusionOk="0">
                  <a:moveTo>
                    <a:pt x="846" y="0"/>
                  </a:moveTo>
                  <a:lnTo>
                    <a:pt x="846" y="0"/>
                  </a:lnTo>
                  <a:cubicBezTo>
                    <a:pt x="560" y="12"/>
                    <a:pt x="274" y="12"/>
                    <a:pt x="1" y="24"/>
                  </a:cubicBezTo>
                  <a:lnTo>
                    <a:pt x="1" y="286"/>
                  </a:lnTo>
                  <a:cubicBezTo>
                    <a:pt x="239" y="286"/>
                    <a:pt x="477" y="298"/>
                    <a:pt x="715" y="298"/>
                  </a:cubicBezTo>
                  <a:cubicBezTo>
                    <a:pt x="751" y="191"/>
                    <a:pt x="798" y="107"/>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32"/>
            <p:cNvSpPr/>
            <p:nvPr/>
          </p:nvSpPr>
          <p:spPr>
            <a:xfrm>
              <a:off x="6027525" y="2852850"/>
              <a:ext cx="27700" cy="7800"/>
            </a:xfrm>
            <a:custGeom>
              <a:avLst/>
              <a:gdLst/>
              <a:ahLst/>
              <a:cxnLst/>
              <a:rect l="l" t="t" r="r" b="b"/>
              <a:pathLst>
                <a:path w="1108" h="312" extrusionOk="0">
                  <a:moveTo>
                    <a:pt x="596" y="1"/>
                  </a:moveTo>
                  <a:cubicBezTo>
                    <a:pt x="453" y="227"/>
                    <a:pt x="215" y="120"/>
                    <a:pt x="1" y="180"/>
                  </a:cubicBezTo>
                  <a:cubicBezTo>
                    <a:pt x="156" y="275"/>
                    <a:pt x="310" y="311"/>
                    <a:pt x="464" y="311"/>
                  </a:cubicBezTo>
                  <a:cubicBezTo>
                    <a:pt x="675" y="311"/>
                    <a:pt x="888" y="243"/>
                    <a:pt x="1108" y="168"/>
                  </a:cubicBezTo>
                  <a:cubicBezTo>
                    <a:pt x="1016" y="23"/>
                    <a:pt x="900" y="10"/>
                    <a:pt x="785" y="10"/>
                  </a:cubicBezTo>
                  <a:cubicBezTo>
                    <a:pt x="760" y="10"/>
                    <a:pt x="735" y="10"/>
                    <a:pt x="710" y="10"/>
                  </a:cubicBezTo>
                  <a:cubicBezTo>
                    <a:pt x="671" y="10"/>
                    <a:pt x="633" y="9"/>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32"/>
            <p:cNvSpPr/>
            <p:nvPr/>
          </p:nvSpPr>
          <p:spPr>
            <a:xfrm>
              <a:off x="6034975" y="2906925"/>
              <a:ext cx="17875" cy="7275"/>
            </a:xfrm>
            <a:custGeom>
              <a:avLst/>
              <a:gdLst/>
              <a:ahLst/>
              <a:cxnLst/>
              <a:rect l="l" t="t" r="r" b="b"/>
              <a:pathLst>
                <a:path w="715" h="291" extrusionOk="0">
                  <a:moveTo>
                    <a:pt x="197" y="0"/>
                  </a:moveTo>
                  <a:cubicBezTo>
                    <a:pt x="129" y="0"/>
                    <a:pt x="62" y="12"/>
                    <a:pt x="0" y="41"/>
                  </a:cubicBezTo>
                  <a:lnTo>
                    <a:pt x="0" y="279"/>
                  </a:lnTo>
                  <a:cubicBezTo>
                    <a:pt x="238" y="279"/>
                    <a:pt x="476" y="291"/>
                    <a:pt x="715" y="291"/>
                  </a:cubicBezTo>
                  <a:cubicBezTo>
                    <a:pt x="667" y="148"/>
                    <a:pt x="476" y="160"/>
                    <a:pt x="417" y="41"/>
                  </a:cubicBezTo>
                  <a:cubicBezTo>
                    <a:pt x="348" y="15"/>
                    <a:pt x="272" y="0"/>
                    <a:pt x="1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32"/>
            <p:cNvSpPr/>
            <p:nvPr/>
          </p:nvSpPr>
          <p:spPr>
            <a:xfrm>
              <a:off x="6033475" y="2866400"/>
              <a:ext cx="19075" cy="4475"/>
            </a:xfrm>
            <a:custGeom>
              <a:avLst/>
              <a:gdLst/>
              <a:ahLst/>
              <a:cxnLst/>
              <a:rect l="l" t="t" r="r" b="b"/>
              <a:pathLst>
                <a:path w="763" h="179" extrusionOk="0">
                  <a:moveTo>
                    <a:pt x="499" y="0"/>
                  </a:moveTo>
                  <a:cubicBezTo>
                    <a:pt x="372" y="0"/>
                    <a:pt x="243" y="31"/>
                    <a:pt x="111" y="31"/>
                  </a:cubicBezTo>
                  <a:cubicBezTo>
                    <a:pt x="98" y="31"/>
                    <a:pt x="85" y="31"/>
                    <a:pt x="72" y="30"/>
                  </a:cubicBezTo>
                  <a:lnTo>
                    <a:pt x="72" y="30"/>
                  </a:lnTo>
                  <a:cubicBezTo>
                    <a:pt x="13" y="90"/>
                    <a:pt x="1" y="173"/>
                    <a:pt x="96" y="173"/>
                  </a:cubicBezTo>
                  <a:cubicBezTo>
                    <a:pt x="167" y="177"/>
                    <a:pt x="239" y="179"/>
                    <a:pt x="310" y="179"/>
                  </a:cubicBezTo>
                  <a:cubicBezTo>
                    <a:pt x="452" y="179"/>
                    <a:pt x="592" y="173"/>
                    <a:pt x="727" y="173"/>
                  </a:cubicBezTo>
                  <a:cubicBezTo>
                    <a:pt x="751" y="138"/>
                    <a:pt x="763" y="102"/>
                    <a:pt x="763" y="66"/>
                  </a:cubicBezTo>
                  <a:cubicBezTo>
                    <a:pt x="675" y="15"/>
                    <a:pt x="587" y="0"/>
                    <a:pt x="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32"/>
            <p:cNvSpPr/>
            <p:nvPr/>
          </p:nvSpPr>
          <p:spPr>
            <a:xfrm>
              <a:off x="6196000" y="2943050"/>
              <a:ext cx="7350" cy="4850"/>
            </a:xfrm>
            <a:custGeom>
              <a:avLst/>
              <a:gdLst/>
              <a:ahLst/>
              <a:cxnLst/>
              <a:rect l="l" t="t" r="r" b="b"/>
              <a:pathLst>
                <a:path w="294" h="194" extrusionOk="0">
                  <a:moveTo>
                    <a:pt x="1" y="1"/>
                  </a:moveTo>
                  <a:lnTo>
                    <a:pt x="1" y="132"/>
                  </a:lnTo>
                  <a:cubicBezTo>
                    <a:pt x="71" y="167"/>
                    <a:pt x="136" y="194"/>
                    <a:pt x="185" y="194"/>
                  </a:cubicBezTo>
                  <a:cubicBezTo>
                    <a:pt x="253" y="194"/>
                    <a:pt x="293" y="144"/>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32"/>
            <p:cNvSpPr/>
            <p:nvPr/>
          </p:nvSpPr>
          <p:spPr>
            <a:xfrm>
              <a:off x="6083775" y="2910300"/>
              <a:ext cx="8075" cy="3400"/>
            </a:xfrm>
            <a:custGeom>
              <a:avLst/>
              <a:gdLst/>
              <a:ahLst/>
              <a:cxnLst/>
              <a:rect l="l" t="t" r="r" b="b"/>
              <a:pathLst>
                <a:path w="323" h="136" extrusionOk="0">
                  <a:moveTo>
                    <a:pt x="48" y="1"/>
                  </a:moveTo>
                  <a:lnTo>
                    <a:pt x="48" y="1"/>
                  </a:lnTo>
                  <a:cubicBezTo>
                    <a:pt x="1" y="37"/>
                    <a:pt x="13" y="84"/>
                    <a:pt x="60" y="132"/>
                  </a:cubicBezTo>
                  <a:cubicBezTo>
                    <a:pt x="81" y="134"/>
                    <a:pt x="101" y="136"/>
                    <a:pt x="121" y="136"/>
                  </a:cubicBezTo>
                  <a:cubicBezTo>
                    <a:pt x="203" y="136"/>
                    <a:pt x="274" y="111"/>
                    <a:pt x="322" y="25"/>
                  </a:cubicBezTo>
                  <a:cubicBezTo>
                    <a:pt x="239" y="25"/>
                    <a:pt x="144" y="1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32"/>
            <p:cNvSpPr/>
            <p:nvPr/>
          </p:nvSpPr>
          <p:spPr>
            <a:xfrm>
              <a:off x="6081400" y="2910400"/>
              <a:ext cx="3900" cy="3500"/>
            </a:xfrm>
            <a:custGeom>
              <a:avLst/>
              <a:gdLst/>
              <a:ahLst/>
              <a:cxnLst/>
              <a:rect l="l" t="t" r="r" b="b"/>
              <a:pathLst>
                <a:path w="156" h="140" extrusionOk="0">
                  <a:moveTo>
                    <a:pt x="84" y="1"/>
                  </a:moveTo>
                  <a:cubicBezTo>
                    <a:pt x="56" y="1"/>
                    <a:pt x="28" y="7"/>
                    <a:pt x="1" y="21"/>
                  </a:cubicBezTo>
                  <a:cubicBezTo>
                    <a:pt x="48" y="68"/>
                    <a:pt x="108" y="92"/>
                    <a:pt x="155" y="140"/>
                  </a:cubicBezTo>
                  <a:cubicBezTo>
                    <a:pt x="143" y="92"/>
                    <a:pt x="143" y="56"/>
                    <a:pt x="143" y="9"/>
                  </a:cubicBezTo>
                  <a:cubicBezTo>
                    <a:pt x="124" y="4"/>
                    <a:pt x="104"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32"/>
            <p:cNvSpPr/>
            <p:nvPr/>
          </p:nvSpPr>
          <p:spPr>
            <a:xfrm>
              <a:off x="5970675" y="2917450"/>
              <a:ext cx="3000" cy="4500"/>
            </a:xfrm>
            <a:custGeom>
              <a:avLst/>
              <a:gdLst/>
              <a:ahLst/>
              <a:cxnLst/>
              <a:rect l="l" t="t" r="r" b="b"/>
              <a:pathLst>
                <a:path w="120" h="180" extrusionOk="0">
                  <a:moveTo>
                    <a:pt x="108" y="1"/>
                  </a:moveTo>
                  <a:cubicBezTo>
                    <a:pt x="48" y="36"/>
                    <a:pt x="0" y="108"/>
                    <a:pt x="0" y="179"/>
                  </a:cubicBezTo>
                  <a:cubicBezTo>
                    <a:pt x="48" y="167"/>
                    <a:pt x="72" y="155"/>
                    <a:pt x="120" y="143"/>
                  </a:cubicBezTo>
                  <a:lnTo>
                    <a:pt x="120" y="60"/>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32"/>
            <p:cNvSpPr/>
            <p:nvPr/>
          </p:nvSpPr>
          <p:spPr>
            <a:xfrm>
              <a:off x="5911750" y="2451925"/>
              <a:ext cx="89000" cy="14800"/>
            </a:xfrm>
            <a:custGeom>
              <a:avLst/>
              <a:gdLst/>
              <a:ahLst/>
              <a:cxnLst/>
              <a:rect l="l" t="t" r="r" b="b"/>
              <a:pathLst>
                <a:path w="3560" h="592" extrusionOk="0">
                  <a:moveTo>
                    <a:pt x="917" y="0"/>
                  </a:moveTo>
                  <a:cubicBezTo>
                    <a:pt x="793" y="113"/>
                    <a:pt x="657" y="137"/>
                    <a:pt x="518" y="137"/>
                  </a:cubicBezTo>
                  <a:cubicBezTo>
                    <a:pt x="407" y="137"/>
                    <a:pt x="295" y="121"/>
                    <a:pt x="187" y="121"/>
                  </a:cubicBezTo>
                  <a:cubicBezTo>
                    <a:pt x="144" y="121"/>
                    <a:pt x="101" y="124"/>
                    <a:pt x="60" y="131"/>
                  </a:cubicBezTo>
                  <a:cubicBezTo>
                    <a:pt x="0" y="179"/>
                    <a:pt x="0" y="238"/>
                    <a:pt x="60" y="274"/>
                  </a:cubicBezTo>
                  <a:cubicBezTo>
                    <a:pt x="257" y="379"/>
                    <a:pt x="463" y="401"/>
                    <a:pt x="670" y="401"/>
                  </a:cubicBezTo>
                  <a:cubicBezTo>
                    <a:pt x="818" y="401"/>
                    <a:pt x="965" y="389"/>
                    <a:pt x="1109" y="389"/>
                  </a:cubicBezTo>
                  <a:cubicBezTo>
                    <a:pt x="1152" y="389"/>
                    <a:pt x="1196" y="391"/>
                    <a:pt x="1238" y="393"/>
                  </a:cubicBezTo>
                  <a:cubicBezTo>
                    <a:pt x="1863" y="443"/>
                    <a:pt x="2480" y="592"/>
                    <a:pt x="3109" y="592"/>
                  </a:cubicBezTo>
                  <a:cubicBezTo>
                    <a:pt x="3235" y="592"/>
                    <a:pt x="3362" y="586"/>
                    <a:pt x="3489" y="572"/>
                  </a:cubicBezTo>
                  <a:cubicBezTo>
                    <a:pt x="3536" y="548"/>
                    <a:pt x="3560" y="500"/>
                    <a:pt x="3548" y="441"/>
                  </a:cubicBezTo>
                  <a:cubicBezTo>
                    <a:pt x="3512" y="357"/>
                    <a:pt x="3417" y="334"/>
                    <a:pt x="3358" y="274"/>
                  </a:cubicBezTo>
                  <a:cubicBezTo>
                    <a:pt x="3170" y="274"/>
                    <a:pt x="3015" y="135"/>
                    <a:pt x="2839" y="135"/>
                  </a:cubicBezTo>
                  <a:cubicBezTo>
                    <a:pt x="2802" y="135"/>
                    <a:pt x="2765" y="141"/>
                    <a:pt x="2727" y="155"/>
                  </a:cubicBezTo>
                  <a:cubicBezTo>
                    <a:pt x="2529" y="235"/>
                    <a:pt x="2339" y="266"/>
                    <a:pt x="2153" y="266"/>
                  </a:cubicBezTo>
                  <a:cubicBezTo>
                    <a:pt x="1731" y="266"/>
                    <a:pt x="1330" y="108"/>
                    <a:pt x="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32"/>
            <p:cNvSpPr/>
            <p:nvPr/>
          </p:nvSpPr>
          <p:spPr>
            <a:xfrm>
              <a:off x="6043900" y="2490600"/>
              <a:ext cx="66700" cy="15175"/>
            </a:xfrm>
            <a:custGeom>
              <a:avLst/>
              <a:gdLst/>
              <a:ahLst/>
              <a:cxnLst/>
              <a:rect l="l" t="t" r="r" b="b"/>
              <a:pathLst>
                <a:path w="2668" h="607" extrusionOk="0">
                  <a:moveTo>
                    <a:pt x="369" y="0"/>
                  </a:moveTo>
                  <a:cubicBezTo>
                    <a:pt x="327" y="0"/>
                    <a:pt x="284" y="8"/>
                    <a:pt x="239" y="25"/>
                  </a:cubicBezTo>
                  <a:cubicBezTo>
                    <a:pt x="191" y="73"/>
                    <a:pt x="155" y="120"/>
                    <a:pt x="96" y="156"/>
                  </a:cubicBezTo>
                  <a:cubicBezTo>
                    <a:pt x="0" y="251"/>
                    <a:pt x="0" y="346"/>
                    <a:pt x="96" y="442"/>
                  </a:cubicBezTo>
                  <a:cubicBezTo>
                    <a:pt x="533" y="480"/>
                    <a:pt x="954" y="606"/>
                    <a:pt x="1385" y="606"/>
                  </a:cubicBezTo>
                  <a:cubicBezTo>
                    <a:pt x="1482" y="606"/>
                    <a:pt x="1580" y="600"/>
                    <a:pt x="1679" y="584"/>
                  </a:cubicBezTo>
                  <a:cubicBezTo>
                    <a:pt x="1750" y="529"/>
                    <a:pt x="1830" y="518"/>
                    <a:pt x="1912" y="518"/>
                  </a:cubicBezTo>
                  <a:cubicBezTo>
                    <a:pt x="1960" y="518"/>
                    <a:pt x="2010" y="522"/>
                    <a:pt x="2058" y="522"/>
                  </a:cubicBezTo>
                  <a:cubicBezTo>
                    <a:pt x="2120" y="522"/>
                    <a:pt x="2181" y="516"/>
                    <a:pt x="2239" y="489"/>
                  </a:cubicBezTo>
                  <a:lnTo>
                    <a:pt x="2251" y="430"/>
                  </a:lnTo>
                  <a:lnTo>
                    <a:pt x="2310" y="394"/>
                  </a:lnTo>
                  <a:lnTo>
                    <a:pt x="2358" y="442"/>
                  </a:lnTo>
                  <a:cubicBezTo>
                    <a:pt x="2453" y="382"/>
                    <a:pt x="2560" y="334"/>
                    <a:pt x="2667" y="275"/>
                  </a:cubicBezTo>
                  <a:cubicBezTo>
                    <a:pt x="2179" y="192"/>
                    <a:pt x="1679" y="120"/>
                    <a:pt x="1227" y="61"/>
                  </a:cubicBezTo>
                  <a:cubicBezTo>
                    <a:pt x="1132" y="132"/>
                    <a:pt x="1227" y="299"/>
                    <a:pt x="1108" y="358"/>
                  </a:cubicBezTo>
                  <a:cubicBezTo>
                    <a:pt x="1191" y="275"/>
                    <a:pt x="1179" y="215"/>
                    <a:pt x="1084" y="156"/>
                  </a:cubicBezTo>
                  <a:cubicBezTo>
                    <a:pt x="1043" y="170"/>
                    <a:pt x="1003" y="176"/>
                    <a:pt x="964" y="176"/>
                  </a:cubicBezTo>
                  <a:cubicBezTo>
                    <a:pt x="755" y="176"/>
                    <a:pt x="577" y="0"/>
                    <a:pt x="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32"/>
            <p:cNvSpPr/>
            <p:nvPr/>
          </p:nvSpPr>
          <p:spPr>
            <a:xfrm>
              <a:off x="6001625" y="2454300"/>
              <a:ext cx="73775" cy="15925"/>
            </a:xfrm>
            <a:custGeom>
              <a:avLst/>
              <a:gdLst/>
              <a:ahLst/>
              <a:cxnLst/>
              <a:rect l="l" t="t" r="r" b="b"/>
              <a:pathLst>
                <a:path w="2951" h="637" extrusionOk="0">
                  <a:moveTo>
                    <a:pt x="1168" y="36"/>
                  </a:moveTo>
                  <a:cubicBezTo>
                    <a:pt x="798" y="167"/>
                    <a:pt x="370" y="1"/>
                    <a:pt x="1" y="227"/>
                  </a:cubicBezTo>
                  <a:cubicBezTo>
                    <a:pt x="1" y="346"/>
                    <a:pt x="84" y="405"/>
                    <a:pt x="179" y="453"/>
                  </a:cubicBezTo>
                  <a:cubicBezTo>
                    <a:pt x="275" y="501"/>
                    <a:pt x="394" y="572"/>
                    <a:pt x="501" y="572"/>
                  </a:cubicBezTo>
                  <a:cubicBezTo>
                    <a:pt x="1251" y="596"/>
                    <a:pt x="1989" y="620"/>
                    <a:pt x="2739" y="632"/>
                  </a:cubicBezTo>
                  <a:cubicBezTo>
                    <a:pt x="2761" y="635"/>
                    <a:pt x="2782" y="636"/>
                    <a:pt x="2800" y="636"/>
                  </a:cubicBezTo>
                  <a:cubicBezTo>
                    <a:pt x="2926" y="636"/>
                    <a:pt x="2951" y="563"/>
                    <a:pt x="2930" y="417"/>
                  </a:cubicBezTo>
                  <a:cubicBezTo>
                    <a:pt x="2442" y="382"/>
                    <a:pt x="1930" y="298"/>
                    <a:pt x="1441" y="274"/>
                  </a:cubicBezTo>
                  <a:cubicBezTo>
                    <a:pt x="1251" y="262"/>
                    <a:pt x="1203" y="179"/>
                    <a:pt x="1168"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32"/>
            <p:cNvSpPr/>
            <p:nvPr/>
          </p:nvSpPr>
          <p:spPr>
            <a:xfrm>
              <a:off x="5744450" y="2470300"/>
              <a:ext cx="47650" cy="9725"/>
            </a:xfrm>
            <a:custGeom>
              <a:avLst/>
              <a:gdLst/>
              <a:ahLst/>
              <a:cxnLst/>
              <a:rect l="l" t="t" r="r" b="b"/>
              <a:pathLst>
                <a:path w="1906" h="389" extrusionOk="0">
                  <a:moveTo>
                    <a:pt x="653" y="0"/>
                  </a:moveTo>
                  <a:cubicBezTo>
                    <a:pt x="439" y="0"/>
                    <a:pt x="222" y="29"/>
                    <a:pt x="1" y="99"/>
                  </a:cubicBezTo>
                  <a:lnTo>
                    <a:pt x="1" y="373"/>
                  </a:lnTo>
                  <a:cubicBezTo>
                    <a:pt x="141" y="356"/>
                    <a:pt x="281" y="351"/>
                    <a:pt x="421" y="351"/>
                  </a:cubicBezTo>
                  <a:cubicBezTo>
                    <a:pt x="779" y="351"/>
                    <a:pt x="1137" y="389"/>
                    <a:pt x="1494" y="389"/>
                  </a:cubicBezTo>
                  <a:cubicBezTo>
                    <a:pt x="1616" y="389"/>
                    <a:pt x="1737" y="384"/>
                    <a:pt x="1858" y="373"/>
                  </a:cubicBezTo>
                  <a:cubicBezTo>
                    <a:pt x="1906" y="337"/>
                    <a:pt x="1906" y="277"/>
                    <a:pt x="1846" y="230"/>
                  </a:cubicBezTo>
                  <a:cubicBezTo>
                    <a:pt x="1456" y="105"/>
                    <a:pt x="1060" y="0"/>
                    <a:pt x="6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32"/>
            <p:cNvSpPr/>
            <p:nvPr/>
          </p:nvSpPr>
          <p:spPr>
            <a:xfrm>
              <a:off x="5919175" y="2481425"/>
              <a:ext cx="44375" cy="12600"/>
            </a:xfrm>
            <a:custGeom>
              <a:avLst/>
              <a:gdLst/>
              <a:ahLst/>
              <a:cxnLst/>
              <a:rect l="l" t="t" r="r" b="b"/>
              <a:pathLst>
                <a:path w="1775" h="504" extrusionOk="0">
                  <a:moveTo>
                    <a:pt x="1086" y="0"/>
                  </a:moveTo>
                  <a:cubicBezTo>
                    <a:pt x="836" y="0"/>
                    <a:pt x="581" y="75"/>
                    <a:pt x="346" y="225"/>
                  </a:cubicBezTo>
                  <a:cubicBezTo>
                    <a:pt x="292" y="193"/>
                    <a:pt x="239" y="175"/>
                    <a:pt x="187" y="175"/>
                  </a:cubicBezTo>
                  <a:cubicBezTo>
                    <a:pt x="122" y="175"/>
                    <a:pt x="60" y="202"/>
                    <a:pt x="1" y="261"/>
                  </a:cubicBezTo>
                  <a:cubicBezTo>
                    <a:pt x="460" y="428"/>
                    <a:pt x="929" y="503"/>
                    <a:pt x="1406" y="503"/>
                  </a:cubicBezTo>
                  <a:cubicBezTo>
                    <a:pt x="1473" y="503"/>
                    <a:pt x="1541" y="502"/>
                    <a:pt x="1608" y="499"/>
                  </a:cubicBezTo>
                  <a:lnTo>
                    <a:pt x="1656" y="451"/>
                  </a:lnTo>
                  <a:lnTo>
                    <a:pt x="1656" y="392"/>
                  </a:lnTo>
                  <a:lnTo>
                    <a:pt x="1644" y="332"/>
                  </a:lnTo>
                  <a:lnTo>
                    <a:pt x="1703" y="320"/>
                  </a:lnTo>
                  <a:cubicBezTo>
                    <a:pt x="1751" y="309"/>
                    <a:pt x="1775" y="261"/>
                    <a:pt x="1775" y="213"/>
                  </a:cubicBezTo>
                  <a:cubicBezTo>
                    <a:pt x="1568" y="72"/>
                    <a:pt x="1330" y="0"/>
                    <a:pt x="10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32"/>
            <p:cNvSpPr/>
            <p:nvPr/>
          </p:nvSpPr>
          <p:spPr>
            <a:xfrm>
              <a:off x="5884350" y="2477500"/>
              <a:ext cx="34550" cy="12600"/>
            </a:xfrm>
            <a:custGeom>
              <a:avLst/>
              <a:gdLst/>
              <a:ahLst/>
              <a:cxnLst/>
              <a:rect l="l" t="t" r="r" b="b"/>
              <a:pathLst>
                <a:path w="1382" h="504" extrusionOk="0">
                  <a:moveTo>
                    <a:pt x="592" y="0"/>
                  </a:moveTo>
                  <a:cubicBezTo>
                    <a:pt x="394" y="0"/>
                    <a:pt x="197" y="32"/>
                    <a:pt x="1" y="108"/>
                  </a:cubicBezTo>
                  <a:cubicBezTo>
                    <a:pt x="84" y="204"/>
                    <a:pt x="191" y="299"/>
                    <a:pt x="286" y="406"/>
                  </a:cubicBezTo>
                  <a:cubicBezTo>
                    <a:pt x="494" y="443"/>
                    <a:pt x="706" y="503"/>
                    <a:pt x="922" y="503"/>
                  </a:cubicBezTo>
                  <a:cubicBezTo>
                    <a:pt x="1054" y="503"/>
                    <a:pt x="1187" y="481"/>
                    <a:pt x="1322" y="418"/>
                  </a:cubicBezTo>
                  <a:cubicBezTo>
                    <a:pt x="1298" y="311"/>
                    <a:pt x="1382" y="192"/>
                    <a:pt x="1298" y="108"/>
                  </a:cubicBezTo>
                  <a:cubicBezTo>
                    <a:pt x="1060" y="44"/>
                    <a:pt x="825" y="0"/>
                    <a:pt x="5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32"/>
            <p:cNvSpPr/>
            <p:nvPr/>
          </p:nvSpPr>
          <p:spPr>
            <a:xfrm>
              <a:off x="6011450" y="2489875"/>
              <a:ext cx="33950" cy="12425"/>
            </a:xfrm>
            <a:custGeom>
              <a:avLst/>
              <a:gdLst/>
              <a:ahLst/>
              <a:cxnLst/>
              <a:rect l="l" t="t" r="r" b="b"/>
              <a:pathLst>
                <a:path w="1358" h="497" extrusionOk="0">
                  <a:moveTo>
                    <a:pt x="816" y="1"/>
                  </a:moveTo>
                  <a:cubicBezTo>
                    <a:pt x="663" y="1"/>
                    <a:pt x="506" y="27"/>
                    <a:pt x="346" y="54"/>
                  </a:cubicBezTo>
                  <a:cubicBezTo>
                    <a:pt x="327" y="130"/>
                    <a:pt x="300" y="183"/>
                    <a:pt x="235" y="183"/>
                  </a:cubicBezTo>
                  <a:cubicBezTo>
                    <a:pt x="219" y="183"/>
                    <a:pt x="201" y="180"/>
                    <a:pt x="179" y="173"/>
                  </a:cubicBezTo>
                  <a:lnTo>
                    <a:pt x="72" y="173"/>
                  </a:lnTo>
                  <a:cubicBezTo>
                    <a:pt x="1" y="232"/>
                    <a:pt x="1" y="292"/>
                    <a:pt x="60" y="352"/>
                  </a:cubicBezTo>
                  <a:cubicBezTo>
                    <a:pt x="253" y="468"/>
                    <a:pt x="454" y="496"/>
                    <a:pt x="657" y="496"/>
                  </a:cubicBezTo>
                  <a:cubicBezTo>
                    <a:pt x="858" y="496"/>
                    <a:pt x="1061" y="468"/>
                    <a:pt x="1260" y="468"/>
                  </a:cubicBezTo>
                  <a:cubicBezTo>
                    <a:pt x="1293" y="468"/>
                    <a:pt x="1325" y="469"/>
                    <a:pt x="1358" y="471"/>
                  </a:cubicBezTo>
                  <a:lnTo>
                    <a:pt x="1358" y="173"/>
                  </a:lnTo>
                  <a:cubicBezTo>
                    <a:pt x="1187" y="41"/>
                    <a:pt x="1005" y="1"/>
                    <a:pt x="8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32"/>
            <p:cNvSpPr/>
            <p:nvPr/>
          </p:nvSpPr>
          <p:spPr>
            <a:xfrm>
              <a:off x="5858750" y="2448975"/>
              <a:ext cx="39025" cy="7825"/>
            </a:xfrm>
            <a:custGeom>
              <a:avLst/>
              <a:gdLst/>
              <a:ahLst/>
              <a:cxnLst/>
              <a:rect l="l" t="t" r="r" b="b"/>
              <a:pathLst>
                <a:path w="1561" h="313" extrusionOk="0">
                  <a:moveTo>
                    <a:pt x="561" y="0"/>
                  </a:moveTo>
                  <a:cubicBezTo>
                    <a:pt x="368" y="0"/>
                    <a:pt x="180" y="29"/>
                    <a:pt x="1" y="83"/>
                  </a:cubicBezTo>
                  <a:cubicBezTo>
                    <a:pt x="13" y="130"/>
                    <a:pt x="13" y="190"/>
                    <a:pt x="13" y="237"/>
                  </a:cubicBezTo>
                  <a:cubicBezTo>
                    <a:pt x="53" y="233"/>
                    <a:pt x="94" y="231"/>
                    <a:pt x="134" y="231"/>
                  </a:cubicBezTo>
                  <a:cubicBezTo>
                    <a:pt x="396" y="231"/>
                    <a:pt x="658" y="312"/>
                    <a:pt x="924" y="312"/>
                  </a:cubicBezTo>
                  <a:cubicBezTo>
                    <a:pt x="1052" y="312"/>
                    <a:pt x="1181" y="293"/>
                    <a:pt x="1310" y="237"/>
                  </a:cubicBezTo>
                  <a:cubicBezTo>
                    <a:pt x="1348" y="281"/>
                    <a:pt x="1388" y="301"/>
                    <a:pt x="1431" y="301"/>
                  </a:cubicBezTo>
                  <a:cubicBezTo>
                    <a:pt x="1472" y="301"/>
                    <a:pt x="1515" y="284"/>
                    <a:pt x="1560" y="249"/>
                  </a:cubicBezTo>
                  <a:cubicBezTo>
                    <a:pt x="1219" y="78"/>
                    <a:pt x="882" y="0"/>
                    <a:pt x="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32"/>
            <p:cNvSpPr/>
            <p:nvPr/>
          </p:nvSpPr>
          <p:spPr>
            <a:xfrm>
              <a:off x="6070100" y="2461200"/>
              <a:ext cx="26200" cy="11900"/>
            </a:xfrm>
            <a:custGeom>
              <a:avLst/>
              <a:gdLst/>
              <a:ahLst/>
              <a:cxnLst/>
              <a:rect l="l" t="t" r="r" b="b"/>
              <a:pathLst>
                <a:path w="1048" h="476" extrusionOk="0">
                  <a:moveTo>
                    <a:pt x="528" y="0"/>
                  </a:moveTo>
                  <a:cubicBezTo>
                    <a:pt x="412" y="0"/>
                    <a:pt x="301" y="44"/>
                    <a:pt x="191" y="165"/>
                  </a:cubicBezTo>
                  <a:cubicBezTo>
                    <a:pt x="131" y="236"/>
                    <a:pt x="60" y="296"/>
                    <a:pt x="0" y="367"/>
                  </a:cubicBezTo>
                  <a:cubicBezTo>
                    <a:pt x="138" y="439"/>
                    <a:pt x="270" y="475"/>
                    <a:pt x="399" y="475"/>
                  </a:cubicBezTo>
                  <a:cubicBezTo>
                    <a:pt x="615" y="475"/>
                    <a:pt x="824" y="374"/>
                    <a:pt x="1048" y="165"/>
                  </a:cubicBezTo>
                  <a:cubicBezTo>
                    <a:pt x="855" y="83"/>
                    <a:pt x="687" y="0"/>
                    <a:pt x="5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32"/>
            <p:cNvSpPr/>
            <p:nvPr/>
          </p:nvSpPr>
          <p:spPr>
            <a:xfrm>
              <a:off x="5790600" y="2473275"/>
              <a:ext cx="14600" cy="7850"/>
            </a:xfrm>
            <a:custGeom>
              <a:avLst/>
              <a:gdLst/>
              <a:ahLst/>
              <a:cxnLst/>
              <a:rect l="l" t="t" r="r" b="b"/>
              <a:pathLst>
                <a:path w="584" h="314" extrusionOk="0">
                  <a:moveTo>
                    <a:pt x="281" y="1"/>
                  </a:moveTo>
                  <a:cubicBezTo>
                    <a:pt x="180" y="1"/>
                    <a:pt x="80" y="27"/>
                    <a:pt x="0" y="123"/>
                  </a:cubicBezTo>
                  <a:cubicBezTo>
                    <a:pt x="12" y="170"/>
                    <a:pt x="12" y="230"/>
                    <a:pt x="12" y="277"/>
                  </a:cubicBezTo>
                  <a:cubicBezTo>
                    <a:pt x="48" y="289"/>
                    <a:pt x="84" y="301"/>
                    <a:pt x="119" y="313"/>
                  </a:cubicBezTo>
                  <a:cubicBezTo>
                    <a:pt x="191" y="301"/>
                    <a:pt x="250" y="301"/>
                    <a:pt x="322" y="289"/>
                  </a:cubicBezTo>
                  <a:cubicBezTo>
                    <a:pt x="337" y="287"/>
                    <a:pt x="354" y="286"/>
                    <a:pt x="372" y="286"/>
                  </a:cubicBezTo>
                  <a:cubicBezTo>
                    <a:pt x="391" y="286"/>
                    <a:pt x="411" y="287"/>
                    <a:pt x="431" y="287"/>
                  </a:cubicBezTo>
                  <a:cubicBezTo>
                    <a:pt x="490" y="287"/>
                    <a:pt x="545" y="281"/>
                    <a:pt x="560" y="230"/>
                  </a:cubicBezTo>
                  <a:cubicBezTo>
                    <a:pt x="584" y="182"/>
                    <a:pt x="476" y="99"/>
                    <a:pt x="429" y="15"/>
                  </a:cubicBezTo>
                  <a:cubicBezTo>
                    <a:pt x="381" y="7"/>
                    <a:pt x="331"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32"/>
            <p:cNvSpPr/>
            <p:nvPr/>
          </p:nvSpPr>
          <p:spPr>
            <a:xfrm>
              <a:off x="6001925" y="2486550"/>
              <a:ext cx="11925" cy="12125"/>
            </a:xfrm>
            <a:custGeom>
              <a:avLst/>
              <a:gdLst/>
              <a:ahLst/>
              <a:cxnLst/>
              <a:rect l="l" t="t" r="r" b="b"/>
              <a:pathLst>
                <a:path w="477" h="485" extrusionOk="0">
                  <a:moveTo>
                    <a:pt x="159" y="0"/>
                  </a:moveTo>
                  <a:cubicBezTo>
                    <a:pt x="119" y="0"/>
                    <a:pt x="72" y="13"/>
                    <a:pt x="13" y="44"/>
                  </a:cubicBezTo>
                  <a:cubicBezTo>
                    <a:pt x="1" y="258"/>
                    <a:pt x="203" y="318"/>
                    <a:pt x="310" y="473"/>
                  </a:cubicBezTo>
                  <a:cubicBezTo>
                    <a:pt x="370" y="473"/>
                    <a:pt x="417" y="485"/>
                    <a:pt x="465" y="485"/>
                  </a:cubicBezTo>
                  <a:cubicBezTo>
                    <a:pt x="465" y="425"/>
                    <a:pt x="477" y="365"/>
                    <a:pt x="477" y="306"/>
                  </a:cubicBezTo>
                  <a:cubicBezTo>
                    <a:pt x="353" y="211"/>
                    <a:pt x="321" y="0"/>
                    <a:pt x="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32"/>
            <p:cNvSpPr/>
            <p:nvPr/>
          </p:nvSpPr>
          <p:spPr>
            <a:xfrm>
              <a:off x="6131400" y="2498650"/>
              <a:ext cx="11050" cy="9625"/>
            </a:xfrm>
            <a:custGeom>
              <a:avLst/>
              <a:gdLst/>
              <a:ahLst/>
              <a:cxnLst/>
              <a:rect l="l" t="t" r="r" b="b"/>
              <a:pathLst>
                <a:path w="442" h="385" extrusionOk="0">
                  <a:moveTo>
                    <a:pt x="13" y="1"/>
                  </a:moveTo>
                  <a:cubicBezTo>
                    <a:pt x="13" y="96"/>
                    <a:pt x="1" y="191"/>
                    <a:pt x="1" y="286"/>
                  </a:cubicBezTo>
                  <a:cubicBezTo>
                    <a:pt x="68" y="347"/>
                    <a:pt x="150" y="384"/>
                    <a:pt x="222" y="384"/>
                  </a:cubicBezTo>
                  <a:cubicBezTo>
                    <a:pt x="278" y="384"/>
                    <a:pt x="327" y="362"/>
                    <a:pt x="358" y="310"/>
                  </a:cubicBezTo>
                  <a:cubicBezTo>
                    <a:pt x="441" y="155"/>
                    <a:pt x="251" y="108"/>
                    <a:pt x="144" y="36"/>
                  </a:cubicBezTo>
                  <a:cubicBezTo>
                    <a:pt x="108" y="12"/>
                    <a:pt x="60" y="12"/>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32"/>
            <p:cNvSpPr/>
            <p:nvPr/>
          </p:nvSpPr>
          <p:spPr>
            <a:xfrm>
              <a:off x="5891500" y="2455200"/>
              <a:ext cx="21150" cy="4500"/>
            </a:xfrm>
            <a:custGeom>
              <a:avLst/>
              <a:gdLst/>
              <a:ahLst/>
              <a:cxnLst/>
              <a:rect l="l" t="t" r="r" b="b"/>
              <a:pathLst>
                <a:path w="846" h="180" extrusionOk="0">
                  <a:moveTo>
                    <a:pt x="0" y="0"/>
                  </a:moveTo>
                  <a:cubicBezTo>
                    <a:pt x="173" y="149"/>
                    <a:pt x="360" y="179"/>
                    <a:pt x="550" y="179"/>
                  </a:cubicBezTo>
                  <a:cubicBezTo>
                    <a:pt x="648" y="179"/>
                    <a:pt x="748" y="171"/>
                    <a:pt x="846" y="167"/>
                  </a:cubicBezTo>
                  <a:lnTo>
                    <a:pt x="846" y="12"/>
                  </a:lnTo>
                  <a:lnTo>
                    <a:pt x="250" y="12"/>
                  </a:lnTo>
                  <a:cubicBezTo>
                    <a:pt x="179" y="0"/>
                    <a:pt x="84"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32"/>
            <p:cNvSpPr/>
            <p:nvPr/>
          </p:nvSpPr>
          <p:spPr>
            <a:xfrm>
              <a:off x="5912925" y="2480100"/>
              <a:ext cx="15200" cy="8150"/>
            </a:xfrm>
            <a:custGeom>
              <a:avLst/>
              <a:gdLst/>
              <a:ahLst/>
              <a:cxnLst/>
              <a:rect l="l" t="t" r="r" b="b"/>
              <a:pathLst>
                <a:path w="608" h="326" extrusionOk="0">
                  <a:moveTo>
                    <a:pt x="318" y="0"/>
                  </a:moveTo>
                  <a:cubicBezTo>
                    <a:pt x="266" y="0"/>
                    <a:pt x="211" y="7"/>
                    <a:pt x="155" y="16"/>
                  </a:cubicBezTo>
                  <a:cubicBezTo>
                    <a:pt x="108" y="123"/>
                    <a:pt x="1" y="242"/>
                    <a:pt x="179" y="326"/>
                  </a:cubicBezTo>
                  <a:cubicBezTo>
                    <a:pt x="215" y="326"/>
                    <a:pt x="227" y="314"/>
                    <a:pt x="275" y="314"/>
                  </a:cubicBezTo>
                  <a:cubicBezTo>
                    <a:pt x="394" y="302"/>
                    <a:pt x="489" y="302"/>
                    <a:pt x="608" y="278"/>
                  </a:cubicBezTo>
                  <a:cubicBezTo>
                    <a:pt x="590" y="57"/>
                    <a:pt x="467"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32"/>
            <p:cNvSpPr/>
            <p:nvPr/>
          </p:nvSpPr>
          <p:spPr>
            <a:xfrm>
              <a:off x="5958775" y="2486450"/>
              <a:ext cx="11025" cy="7475"/>
            </a:xfrm>
            <a:custGeom>
              <a:avLst/>
              <a:gdLst/>
              <a:ahLst/>
              <a:cxnLst/>
              <a:rect l="l" t="t" r="r" b="b"/>
              <a:pathLst>
                <a:path w="441" h="299" extrusionOk="0">
                  <a:moveTo>
                    <a:pt x="286" y="0"/>
                  </a:moveTo>
                  <a:cubicBezTo>
                    <a:pt x="250" y="12"/>
                    <a:pt x="226" y="12"/>
                    <a:pt x="191" y="12"/>
                  </a:cubicBezTo>
                  <a:cubicBezTo>
                    <a:pt x="131" y="24"/>
                    <a:pt x="60" y="24"/>
                    <a:pt x="0" y="48"/>
                  </a:cubicBezTo>
                  <a:cubicBezTo>
                    <a:pt x="0" y="72"/>
                    <a:pt x="12" y="119"/>
                    <a:pt x="0" y="131"/>
                  </a:cubicBezTo>
                  <a:cubicBezTo>
                    <a:pt x="12" y="179"/>
                    <a:pt x="12" y="239"/>
                    <a:pt x="24" y="286"/>
                  </a:cubicBezTo>
                  <a:cubicBezTo>
                    <a:pt x="155" y="286"/>
                    <a:pt x="310" y="298"/>
                    <a:pt x="441" y="298"/>
                  </a:cubicBezTo>
                  <a:cubicBezTo>
                    <a:pt x="441" y="179"/>
                    <a:pt x="393" y="6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32"/>
            <p:cNvSpPr/>
            <p:nvPr/>
          </p:nvSpPr>
          <p:spPr>
            <a:xfrm>
              <a:off x="5747725" y="2444625"/>
              <a:ext cx="10750" cy="6725"/>
            </a:xfrm>
            <a:custGeom>
              <a:avLst/>
              <a:gdLst/>
              <a:ahLst/>
              <a:cxnLst/>
              <a:rect l="l" t="t" r="r" b="b"/>
              <a:pathLst>
                <a:path w="430" h="269" extrusionOk="0">
                  <a:moveTo>
                    <a:pt x="243" y="1"/>
                  </a:moveTo>
                  <a:cubicBezTo>
                    <a:pt x="227" y="1"/>
                    <a:pt x="210" y="3"/>
                    <a:pt x="191" y="7"/>
                  </a:cubicBezTo>
                  <a:cubicBezTo>
                    <a:pt x="1" y="30"/>
                    <a:pt x="120" y="173"/>
                    <a:pt x="155" y="257"/>
                  </a:cubicBezTo>
                  <a:cubicBezTo>
                    <a:pt x="239" y="257"/>
                    <a:pt x="346" y="257"/>
                    <a:pt x="429" y="268"/>
                  </a:cubicBezTo>
                  <a:cubicBezTo>
                    <a:pt x="419" y="130"/>
                    <a:pt x="379" y="1"/>
                    <a:pt x="2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32"/>
            <p:cNvSpPr/>
            <p:nvPr/>
          </p:nvSpPr>
          <p:spPr>
            <a:xfrm>
              <a:off x="5708450" y="2469525"/>
              <a:ext cx="17875" cy="7725"/>
            </a:xfrm>
            <a:custGeom>
              <a:avLst/>
              <a:gdLst/>
              <a:ahLst/>
              <a:cxnLst/>
              <a:rect l="l" t="t" r="r" b="b"/>
              <a:pathLst>
                <a:path w="715" h="309" extrusionOk="0">
                  <a:moveTo>
                    <a:pt x="187" y="0"/>
                  </a:moveTo>
                  <a:cubicBezTo>
                    <a:pt x="172" y="0"/>
                    <a:pt x="158" y="3"/>
                    <a:pt x="143" y="11"/>
                  </a:cubicBezTo>
                  <a:cubicBezTo>
                    <a:pt x="119" y="94"/>
                    <a:pt x="0" y="213"/>
                    <a:pt x="155" y="308"/>
                  </a:cubicBezTo>
                  <a:lnTo>
                    <a:pt x="262" y="308"/>
                  </a:lnTo>
                  <a:cubicBezTo>
                    <a:pt x="714" y="225"/>
                    <a:pt x="298" y="106"/>
                    <a:pt x="274" y="23"/>
                  </a:cubicBezTo>
                  <a:cubicBezTo>
                    <a:pt x="249" y="14"/>
                    <a:pt x="219"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32"/>
            <p:cNvSpPr/>
            <p:nvPr/>
          </p:nvSpPr>
          <p:spPr>
            <a:xfrm>
              <a:off x="6145100" y="2501325"/>
              <a:ext cx="7775" cy="7775"/>
            </a:xfrm>
            <a:custGeom>
              <a:avLst/>
              <a:gdLst/>
              <a:ahLst/>
              <a:cxnLst/>
              <a:rect l="l" t="t" r="r" b="b"/>
              <a:pathLst>
                <a:path w="311" h="311" extrusionOk="0">
                  <a:moveTo>
                    <a:pt x="108" y="1"/>
                  </a:moveTo>
                  <a:cubicBezTo>
                    <a:pt x="72" y="48"/>
                    <a:pt x="36" y="72"/>
                    <a:pt x="36" y="108"/>
                  </a:cubicBezTo>
                  <a:cubicBezTo>
                    <a:pt x="1" y="251"/>
                    <a:pt x="108" y="310"/>
                    <a:pt x="239" y="310"/>
                  </a:cubicBezTo>
                  <a:lnTo>
                    <a:pt x="310" y="310"/>
                  </a:lnTo>
                  <a:lnTo>
                    <a:pt x="310" y="167"/>
                  </a:lnTo>
                  <a:cubicBezTo>
                    <a:pt x="239" y="108"/>
                    <a:pt x="179" y="60"/>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32"/>
            <p:cNvSpPr/>
            <p:nvPr/>
          </p:nvSpPr>
          <p:spPr>
            <a:xfrm>
              <a:off x="6070400" y="2491500"/>
              <a:ext cx="5675" cy="7175"/>
            </a:xfrm>
            <a:custGeom>
              <a:avLst/>
              <a:gdLst/>
              <a:ahLst/>
              <a:cxnLst/>
              <a:rect l="l" t="t" r="r" b="b"/>
              <a:pathLst>
                <a:path w="227" h="287" extrusionOk="0">
                  <a:moveTo>
                    <a:pt x="131" y="1"/>
                  </a:moveTo>
                  <a:cubicBezTo>
                    <a:pt x="60" y="1"/>
                    <a:pt x="24" y="48"/>
                    <a:pt x="0" y="108"/>
                  </a:cubicBezTo>
                  <a:cubicBezTo>
                    <a:pt x="24" y="167"/>
                    <a:pt x="48" y="227"/>
                    <a:pt x="72" y="287"/>
                  </a:cubicBezTo>
                  <a:cubicBezTo>
                    <a:pt x="226" y="227"/>
                    <a:pt x="119" y="10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32"/>
            <p:cNvSpPr/>
            <p:nvPr/>
          </p:nvSpPr>
          <p:spPr>
            <a:xfrm>
              <a:off x="5998350" y="2461150"/>
              <a:ext cx="7475" cy="6525"/>
            </a:xfrm>
            <a:custGeom>
              <a:avLst/>
              <a:gdLst/>
              <a:ahLst/>
              <a:cxnLst/>
              <a:rect l="l" t="t" r="r" b="b"/>
              <a:pathLst>
                <a:path w="299" h="261" extrusionOk="0">
                  <a:moveTo>
                    <a:pt x="96" y="0"/>
                  </a:moveTo>
                  <a:cubicBezTo>
                    <a:pt x="60" y="0"/>
                    <a:pt x="48" y="12"/>
                    <a:pt x="25" y="48"/>
                  </a:cubicBezTo>
                  <a:cubicBezTo>
                    <a:pt x="1" y="108"/>
                    <a:pt x="1" y="143"/>
                    <a:pt x="1" y="203"/>
                  </a:cubicBezTo>
                  <a:cubicBezTo>
                    <a:pt x="39" y="246"/>
                    <a:pt x="77" y="261"/>
                    <a:pt x="113" y="261"/>
                  </a:cubicBezTo>
                  <a:cubicBezTo>
                    <a:pt x="177" y="261"/>
                    <a:pt x="238" y="214"/>
                    <a:pt x="298" y="191"/>
                  </a:cubicBezTo>
                  <a:lnTo>
                    <a:pt x="144" y="24"/>
                  </a:lnTo>
                  <a:cubicBezTo>
                    <a:pt x="144" y="12"/>
                    <a:pt x="132" y="12"/>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32"/>
            <p:cNvSpPr/>
            <p:nvPr/>
          </p:nvSpPr>
          <p:spPr>
            <a:xfrm>
              <a:off x="6016525" y="2491200"/>
              <a:ext cx="6850" cy="6150"/>
            </a:xfrm>
            <a:custGeom>
              <a:avLst/>
              <a:gdLst/>
              <a:ahLst/>
              <a:cxnLst/>
              <a:rect l="l" t="t" r="r" b="b"/>
              <a:pathLst>
                <a:path w="274" h="246" extrusionOk="0">
                  <a:moveTo>
                    <a:pt x="143" y="1"/>
                  </a:moveTo>
                  <a:cubicBezTo>
                    <a:pt x="71" y="1"/>
                    <a:pt x="24" y="49"/>
                    <a:pt x="0" y="120"/>
                  </a:cubicBezTo>
                  <a:cubicBezTo>
                    <a:pt x="28" y="176"/>
                    <a:pt x="70" y="246"/>
                    <a:pt x="133" y="246"/>
                  </a:cubicBezTo>
                  <a:cubicBezTo>
                    <a:pt x="150" y="246"/>
                    <a:pt x="170" y="240"/>
                    <a:pt x="191" y="227"/>
                  </a:cubicBezTo>
                  <a:cubicBezTo>
                    <a:pt x="274" y="168"/>
                    <a:pt x="155" y="7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32"/>
            <p:cNvSpPr/>
            <p:nvPr/>
          </p:nvSpPr>
          <p:spPr>
            <a:xfrm>
              <a:off x="6045375" y="2490900"/>
              <a:ext cx="3900" cy="3300"/>
            </a:xfrm>
            <a:custGeom>
              <a:avLst/>
              <a:gdLst/>
              <a:ahLst/>
              <a:cxnLst/>
              <a:rect l="l" t="t" r="r" b="b"/>
              <a:pathLst>
                <a:path w="156" h="132" extrusionOk="0">
                  <a:moveTo>
                    <a:pt x="156" y="1"/>
                  </a:moveTo>
                  <a:lnTo>
                    <a:pt x="156" y="1"/>
                  </a:lnTo>
                  <a:cubicBezTo>
                    <a:pt x="72" y="13"/>
                    <a:pt x="13" y="61"/>
                    <a:pt x="1" y="132"/>
                  </a:cubicBezTo>
                  <a:cubicBezTo>
                    <a:pt x="49" y="84"/>
                    <a:pt x="108" y="4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32"/>
            <p:cNvSpPr/>
            <p:nvPr/>
          </p:nvSpPr>
          <p:spPr>
            <a:xfrm>
              <a:off x="5938525" y="2971625"/>
              <a:ext cx="116125" cy="43250"/>
            </a:xfrm>
            <a:custGeom>
              <a:avLst/>
              <a:gdLst/>
              <a:ahLst/>
              <a:cxnLst/>
              <a:rect l="l" t="t" r="r" b="b"/>
              <a:pathLst>
                <a:path w="4645" h="1730" extrusionOk="0">
                  <a:moveTo>
                    <a:pt x="477" y="1"/>
                  </a:moveTo>
                  <a:cubicBezTo>
                    <a:pt x="441" y="12"/>
                    <a:pt x="394" y="48"/>
                    <a:pt x="346" y="72"/>
                  </a:cubicBezTo>
                  <a:cubicBezTo>
                    <a:pt x="298" y="108"/>
                    <a:pt x="263" y="120"/>
                    <a:pt x="215" y="132"/>
                  </a:cubicBezTo>
                  <a:cubicBezTo>
                    <a:pt x="132" y="143"/>
                    <a:pt x="72" y="179"/>
                    <a:pt x="1" y="203"/>
                  </a:cubicBezTo>
                  <a:lnTo>
                    <a:pt x="1" y="465"/>
                  </a:lnTo>
                  <a:cubicBezTo>
                    <a:pt x="36" y="489"/>
                    <a:pt x="60" y="501"/>
                    <a:pt x="96" y="524"/>
                  </a:cubicBezTo>
                  <a:cubicBezTo>
                    <a:pt x="132" y="536"/>
                    <a:pt x="179" y="560"/>
                    <a:pt x="239" y="584"/>
                  </a:cubicBezTo>
                  <a:cubicBezTo>
                    <a:pt x="310" y="620"/>
                    <a:pt x="370" y="667"/>
                    <a:pt x="417" y="739"/>
                  </a:cubicBezTo>
                  <a:cubicBezTo>
                    <a:pt x="513" y="977"/>
                    <a:pt x="548" y="1251"/>
                    <a:pt x="608" y="1501"/>
                  </a:cubicBezTo>
                  <a:cubicBezTo>
                    <a:pt x="642" y="1658"/>
                    <a:pt x="708" y="1729"/>
                    <a:pt x="794" y="1729"/>
                  </a:cubicBezTo>
                  <a:cubicBezTo>
                    <a:pt x="857" y="1729"/>
                    <a:pt x="932" y="1691"/>
                    <a:pt x="1013" y="1620"/>
                  </a:cubicBezTo>
                  <a:cubicBezTo>
                    <a:pt x="1072" y="1489"/>
                    <a:pt x="1048" y="1334"/>
                    <a:pt x="1072" y="1191"/>
                  </a:cubicBezTo>
                  <a:cubicBezTo>
                    <a:pt x="1084" y="1120"/>
                    <a:pt x="1120" y="1036"/>
                    <a:pt x="1167" y="977"/>
                  </a:cubicBezTo>
                  <a:cubicBezTo>
                    <a:pt x="1179" y="941"/>
                    <a:pt x="1203" y="894"/>
                    <a:pt x="1227" y="846"/>
                  </a:cubicBezTo>
                  <a:cubicBezTo>
                    <a:pt x="1235" y="843"/>
                    <a:pt x="1241" y="842"/>
                    <a:pt x="1247" y="842"/>
                  </a:cubicBezTo>
                  <a:cubicBezTo>
                    <a:pt x="1289" y="842"/>
                    <a:pt x="1256" y="917"/>
                    <a:pt x="1298" y="917"/>
                  </a:cubicBezTo>
                  <a:cubicBezTo>
                    <a:pt x="1346" y="953"/>
                    <a:pt x="1382" y="977"/>
                    <a:pt x="1429" y="1001"/>
                  </a:cubicBezTo>
                  <a:cubicBezTo>
                    <a:pt x="1477" y="1024"/>
                    <a:pt x="1525" y="1036"/>
                    <a:pt x="1584" y="1060"/>
                  </a:cubicBezTo>
                  <a:cubicBezTo>
                    <a:pt x="1608" y="1060"/>
                    <a:pt x="1644" y="1060"/>
                    <a:pt x="1656" y="1072"/>
                  </a:cubicBezTo>
                  <a:cubicBezTo>
                    <a:pt x="1691" y="1072"/>
                    <a:pt x="1715" y="1072"/>
                    <a:pt x="1727" y="1060"/>
                  </a:cubicBezTo>
                  <a:cubicBezTo>
                    <a:pt x="1775" y="1036"/>
                    <a:pt x="1834" y="1013"/>
                    <a:pt x="1882" y="1001"/>
                  </a:cubicBezTo>
                  <a:cubicBezTo>
                    <a:pt x="1975" y="958"/>
                    <a:pt x="2069" y="952"/>
                    <a:pt x="2167" y="952"/>
                  </a:cubicBezTo>
                  <a:cubicBezTo>
                    <a:pt x="2206" y="952"/>
                    <a:pt x="2246" y="953"/>
                    <a:pt x="2287" y="953"/>
                  </a:cubicBezTo>
                  <a:cubicBezTo>
                    <a:pt x="2346" y="953"/>
                    <a:pt x="2382" y="941"/>
                    <a:pt x="2441" y="905"/>
                  </a:cubicBezTo>
                  <a:cubicBezTo>
                    <a:pt x="2441" y="894"/>
                    <a:pt x="2453" y="882"/>
                    <a:pt x="2477" y="858"/>
                  </a:cubicBezTo>
                  <a:cubicBezTo>
                    <a:pt x="2480" y="855"/>
                    <a:pt x="2484" y="853"/>
                    <a:pt x="2488" y="853"/>
                  </a:cubicBezTo>
                  <a:cubicBezTo>
                    <a:pt x="2502" y="853"/>
                    <a:pt x="2522" y="867"/>
                    <a:pt x="2549" y="894"/>
                  </a:cubicBezTo>
                  <a:cubicBezTo>
                    <a:pt x="2596" y="917"/>
                    <a:pt x="2632" y="941"/>
                    <a:pt x="2691" y="941"/>
                  </a:cubicBezTo>
                  <a:cubicBezTo>
                    <a:pt x="2799" y="953"/>
                    <a:pt x="2906" y="953"/>
                    <a:pt x="3013" y="965"/>
                  </a:cubicBezTo>
                  <a:cubicBezTo>
                    <a:pt x="3049" y="965"/>
                    <a:pt x="3108" y="953"/>
                    <a:pt x="3156" y="953"/>
                  </a:cubicBezTo>
                  <a:cubicBezTo>
                    <a:pt x="3175" y="945"/>
                    <a:pt x="3190" y="941"/>
                    <a:pt x="3203" y="941"/>
                  </a:cubicBezTo>
                  <a:cubicBezTo>
                    <a:pt x="3265" y="941"/>
                    <a:pt x="3273" y="1021"/>
                    <a:pt x="3322" y="1060"/>
                  </a:cubicBezTo>
                  <a:cubicBezTo>
                    <a:pt x="3365" y="1069"/>
                    <a:pt x="3401" y="1077"/>
                    <a:pt x="3439" y="1077"/>
                  </a:cubicBezTo>
                  <a:cubicBezTo>
                    <a:pt x="3455" y="1077"/>
                    <a:pt x="3472" y="1076"/>
                    <a:pt x="3489" y="1072"/>
                  </a:cubicBezTo>
                  <a:cubicBezTo>
                    <a:pt x="3550" y="1056"/>
                    <a:pt x="3611" y="1047"/>
                    <a:pt x="3671" y="1047"/>
                  </a:cubicBezTo>
                  <a:cubicBezTo>
                    <a:pt x="3742" y="1047"/>
                    <a:pt x="3812" y="1058"/>
                    <a:pt x="3882" y="1084"/>
                  </a:cubicBezTo>
                  <a:cubicBezTo>
                    <a:pt x="3942" y="1096"/>
                    <a:pt x="3989" y="1132"/>
                    <a:pt x="4049" y="1132"/>
                  </a:cubicBezTo>
                  <a:cubicBezTo>
                    <a:pt x="4144" y="1132"/>
                    <a:pt x="4227" y="1132"/>
                    <a:pt x="4299" y="1084"/>
                  </a:cubicBezTo>
                  <a:cubicBezTo>
                    <a:pt x="4346" y="1060"/>
                    <a:pt x="4394" y="1013"/>
                    <a:pt x="4418" y="953"/>
                  </a:cubicBezTo>
                  <a:cubicBezTo>
                    <a:pt x="4442" y="917"/>
                    <a:pt x="4454" y="894"/>
                    <a:pt x="4454" y="858"/>
                  </a:cubicBezTo>
                  <a:cubicBezTo>
                    <a:pt x="4501" y="739"/>
                    <a:pt x="4585" y="667"/>
                    <a:pt x="4644" y="560"/>
                  </a:cubicBezTo>
                  <a:cubicBezTo>
                    <a:pt x="4507" y="477"/>
                    <a:pt x="4375" y="466"/>
                    <a:pt x="4251" y="466"/>
                  </a:cubicBezTo>
                  <a:cubicBezTo>
                    <a:pt x="4208" y="466"/>
                    <a:pt x="4165" y="467"/>
                    <a:pt x="4124" y="467"/>
                  </a:cubicBezTo>
                  <a:cubicBezTo>
                    <a:pt x="4099" y="467"/>
                    <a:pt x="4073" y="467"/>
                    <a:pt x="4049" y="465"/>
                  </a:cubicBezTo>
                  <a:cubicBezTo>
                    <a:pt x="3084" y="405"/>
                    <a:pt x="2132" y="322"/>
                    <a:pt x="1167" y="262"/>
                  </a:cubicBezTo>
                  <a:cubicBezTo>
                    <a:pt x="1025" y="227"/>
                    <a:pt x="1072" y="60"/>
                    <a:pt x="9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32"/>
            <p:cNvSpPr/>
            <p:nvPr/>
          </p:nvSpPr>
          <p:spPr>
            <a:xfrm>
              <a:off x="6026050" y="2960975"/>
              <a:ext cx="120275" cy="13175"/>
            </a:xfrm>
            <a:custGeom>
              <a:avLst/>
              <a:gdLst/>
              <a:ahLst/>
              <a:cxnLst/>
              <a:rect l="l" t="t" r="r" b="b"/>
              <a:pathLst>
                <a:path w="4811" h="527" extrusionOk="0">
                  <a:moveTo>
                    <a:pt x="647" y="1"/>
                  </a:moveTo>
                  <a:cubicBezTo>
                    <a:pt x="455" y="1"/>
                    <a:pt x="264" y="4"/>
                    <a:pt x="71" y="10"/>
                  </a:cubicBezTo>
                  <a:cubicBezTo>
                    <a:pt x="0" y="272"/>
                    <a:pt x="298" y="153"/>
                    <a:pt x="357" y="296"/>
                  </a:cubicBezTo>
                  <a:cubicBezTo>
                    <a:pt x="381" y="307"/>
                    <a:pt x="405" y="313"/>
                    <a:pt x="427" y="313"/>
                  </a:cubicBezTo>
                  <a:cubicBezTo>
                    <a:pt x="450" y="313"/>
                    <a:pt x="470" y="307"/>
                    <a:pt x="488" y="296"/>
                  </a:cubicBezTo>
                  <a:cubicBezTo>
                    <a:pt x="583" y="367"/>
                    <a:pt x="703" y="391"/>
                    <a:pt x="822" y="391"/>
                  </a:cubicBezTo>
                  <a:cubicBezTo>
                    <a:pt x="1738" y="415"/>
                    <a:pt x="2679" y="427"/>
                    <a:pt x="3608" y="438"/>
                  </a:cubicBezTo>
                  <a:cubicBezTo>
                    <a:pt x="3615" y="438"/>
                    <a:pt x="3623" y="438"/>
                    <a:pt x="3630" y="438"/>
                  </a:cubicBezTo>
                  <a:cubicBezTo>
                    <a:pt x="3845" y="438"/>
                    <a:pt x="4076" y="526"/>
                    <a:pt x="4298" y="526"/>
                  </a:cubicBezTo>
                  <a:cubicBezTo>
                    <a:pt x="4479" y="526"/>
                    <a:pt x="4654" y="469"/>
                    <a:pt x="4810" y="260"/>
                  </a:cubicBezTo>
                  <a:cubicBezTo>
                    <a:pt x="4691" y="236"/>
                    <a:pt x="4584" y="177"/>
                    <a:pt x="4465" y="177"/>
                  </a:cubicBezTo>
                  <a:cubicBezTo>
                    <a:pt x="3191" y="125"/>
                    <a:pt x="1926" y="1"/>
                    <a:pt x="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32"/>
            <p:cNvSpPr/>
            <p:nvPr/>
          </p:nvSpPr>
          <p:spPr>
            <a:xfrm>
              <a:off x="6045375" y="2985600"/>
              <a:ext cx="109275" cy="22575"/>
            </a:xfrm>
            <a:custGeom>
              <a:avLst/>
              <a:gdLst/>
              <a:ahLst/>
              <a:cxnLst/>
              <a:rect l="l" t="t" r="r" b="b"/>
              <a:pathLst>
                <a:path w="4371" h="903" extrusionOk="0">
                  <a:moveTo>
                    <a:pt x="897" y="0"/>
                  </a:moveTo>
                  <a:cubicBezTo>
                    <a:pt x="836" y="0"/>
                    <a:pt x="776" y="1"/>
                    <a:pt x="715" y="1"/>
                  </a:cubicBezTo>
                  <a:cubicBezTo>
                    <a:pt x="619" y="22"/>
                    <a:pt x="819" y="187"/>
                    <a:pt x="674" y="187"/>
                  </a:cubicBezTo>
                  <a:cubicBezTo>
                    <a:pt x="657" y="187"/>
                    <a:pt x="636" y="185"/>
                    <a:pt x="608" y="180"/>
                  </a:cubicBezTo>
                  <a:cubicBezTo>
                    <a:pt x="502" y="161"/>
                    <a:pt x="385" y="112"/>
                    <a:pt x="274" y="112"/>
                  </a:cubicBezTo>
                  <a:cubicBezTo>
                    <a:pt x="175" y="112"/>
                    <a:pt x="80" y="152"/>
                    <a:pt x="1" y="287"/>
                  </a:cubicBezTo>
                  <a:lnTo>
                    <a:pt x="1" y="418"/>
                  </a:lnTo>
                  <a:cubicBezTo>
                    <a:pt x="426" y="623"/>
                    <a:pt x="864" y="690"/>
                    <a:pt x="1304" y="690"/>
                  </a:cubicBezTo>
                  <a:cubicBezTo>
                    <a:pt x="1604" y="690"/>
                    <a:pt x="1905" y="659"/>
                    <a:pt x="2204" y="620"/>
                  </a:cubicBezTo>
                  <a:cubicBezTo>
                    <a:pt x="2318" y="605"/>
                    <a:pt x="2443" y="573"/>
                    <a:pt x="2561" y="573"/>
                  </a:cubicBezTo>
                  <a:cubicBezTo>
                    <a:pt x="2714" y="573"/>
                    <a:pt x="2854" y="626"/>
                    <a:pt x="2942" y="835"/>
                  </a:cubicBezTo>
                  <a:cubicBezTo>
                    <a:pt x="3014" y="884"/>
                    <a:pt x="3077" y="903"/>
                    <a:pt x="3134" y="903"/>
                  </a:cubicBezTo>
                  <a:cubicBezTo>
                    <a:pt x="3341" y="903"/>
                    <a:pt x="3470" y="648"/>
                    <a:pt x="3656" y="620"/>
                  </a:cubicBezTo>
                  <a:cubicBezTo>
                    <a:pt x="3693" y="613"/>
                    <a:pt x="3730" y="610"/>
                    <a:pt x="3767" y="610"/>
                  </a:cubicBezTo>
                  <a:cubicBezTo>
                    <a:pt x="3849" y="610"/>
                    <a:pt x="3931" y="624"/>
                    <a:pt x="4013" y="632"/>
                  </a:cubicBezTo>
                  <a:cubicBezTo>
                    <a:pt x="4073" y="632"/>
                    <a:pt x="4132" y="632"/>
                    <a:pt x="4192" y="596"/>
                  </a:cubicBezTo>
                  <a:cubicBezTo>
                    <a:pt x="4287" y="525"/>
                    <a:pt x="4371" y="430"/>
                    <a:pt x="4299" y="287"/>
                  </a:cubicBezTo>
                  <a:cubicBezTo>
                    <a:pt x="3168" y="106"/>
                    <a:pt x="2038" y="0"/>
                    <a:pt x="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32"/>
            <p:cNvSpPr/>
            <p:nvPr/>
          </p:nvSpPr>
          <p:spPr>
            <a:xfrm>
              <a:off x="6147325" y="2993075"/>
              <a:ext cx="47500" cy="17950"/>
            </a:xfrm>
            <a:custGeom>
              <a:avLst/>
              <a:gdLst/>
              <a:ahLst/>
              <a:cxnLst/>
              <a:rect l="l" t="t" r="r" b="b"/>
              <a:pathLst>
                <a:path w="1900" h="718" extrusionOk="0">
                  <a:moveTo>
                    <a:pt x="678" y="0"/>
                  </a:moveTo>
                  <a:cubicBezTo>
                    <a:pt x="535" y="0"/>
                    <a:pt x="391" y="7"/>
                    <a:pt x="245" y="24"/>
                  </a:cubicBezTo>
                  <a:cubicBezTo>
                    <a:pt x="185" y="107"/>
                    <a:pt x="138" y="214"/>
                    <a:pt x="90" y="297"/>
                  </a:cubicBezTo>
                  <a:cubicBezTo>
                    <a:pt x="1" y="549"/>
                    <a:pt x="90" y="588"/>
                    <a:pt x="215" y="588"/>
                  </a:cubicBezTo>
                  <a:cubicBezTo>
                    <a:pt x="270" y="588"/>
                    <a:pt x="333" y="580"/>
                    <a:pt x="389" y="580"/>
                  </a:cubicBezTo>
                  <a:cubicBezTo>
                    <a:pt x="477" y="580"/>
                    <a:pt x="551" y="599"/>
                    <a:pt x="566" y="690"/>
                  </a:cubicBezTo>
                  <a:lnTo>
                    <a:pt x="685" y="571"/>
                  </a:lnTo>
                  <a:cubicBezTo>
                    <a:pt x="712" y="519"/>
                    <a:pt x="738" y="481"/>
                    <a:pt x="762" y="481"/>
                  </a:cubicBezTo>
                  <a:cubicBezTo>
                    <a:pt x="782" y="481"/>
                    <a:pt x="800" y="507"/>
                    <a:pt x="816" y="571"/>
                  </a:cubicBezTo>
                  <a:cubicBezTo>
                    <a:pt x="906" y="674"/>
                    <a:pt x="1006" y="718"/>
                    <a:pt x="1111" y="718"/>
                  </a:cubicBezTo>
                  <a:cubicBezTo>
                    <a:pt x="1201" y="718"/>
                    <a:pt x="1295" y="686"/>
                    <a:pt x="1388" y="631"/>
                  </a:cubicBezTo>
                  <a:cubicBezTo>
                    <a:pt x="1519" y="547"/>
                    <a:pt x="1638" y="428"/>
                    <a:pt x="1817" y="428"/>
                  </a:cubicBezTo>
                  <a:lnTo>
                    <a:pt x="1876" y="381"/>
                  </a:lnTo>
                  <a:cubicBezTo>
                    <a:pt x="1900" y="286"/>
                    <a:pt x="1888" y="190"/>
                    <a:pt x="1817" y="131"/>
                  </a:cubicBezTo>
                  <a:cubicBezTo>
                    <a:pt x="1435" y="53"/>
                    <a:pt x="1060" y="0"/>
                    <a:pt x="6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32"/>
            <p:cNvSpPr/>
            <p:nvPr/>
          </p:nvSpPr>
          <p:spPr>
            <a:xfrm>
              <a:off x="5969775" y="2956750"/>
              <a:ext cx="64925" cy="11925"/>
            </a:xfrm>
            <a:custGeom>
              <a:avLst/>
              <a:gdLst/>
              <a:ahLst/>
              <a:cxnLst/>
              <a:rect l="l" t="t" r="r" b="b"/>
              <a:pathLst>
                <a:path w="2597" h="477" extrusionOk="0">
                  <a:moveTo>
                    <a:pt x="25" y="0"/>
                  </a:moveTo>
                  <a:cubicBezTo>
                    <a:pt x="25" y="95"/>
                    <a:pt x="1" y="203"/>
                    <a:pt x="1" y="310"/>
                  </a:cubicBezTo>
                  <a:cubicBezTo>
                    <a:pt x="719" y="320"/>
                    <a:pt x="1422" y="476"/>
                    <a:pt x="2142" y="476"/>
                  </a:cubicBezTo>
                  <a:cubicBezTo>
                    <a:pt x="2292" y="476"/>
                    <a:pt x="2444" y="469"/>
                    <a:pt x="2596" y="453"/>
                  </a:cubicBezTo>
                  <a:lnTo>
                    <a:pt x="2311" y="179"/>
                  </a:lnTo>
                  <a:cubicBezTo>
                    <a:pt x="1572" y="0"/>
                    <a:pt x="798" y="12"/>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32"/>
            <p:cNvSpPr/>
            <p:nvPr/>
          </p:nvSpPr>
          <p:spPr>
            <a:xfrm>
              <a:off x="6116225" y="2967325"/>
              <a:ext cx="78025" cy="9450"/>
            </a:xfrm>
            <a:custGeom>
              <a:avLst/>
              <a:gdLst/>
              <a:ahLst/>
              <a:cxnLst/>
              <a:rect l="l" t="t" r="r" b="b"/>
              <a:pathLst>
                <a:path w="3121" h="378" extrusionOk="0">
                  <a:moveTo>
                    <a:pt x="1281" y="1"/>
                  </a:moveTo>
                  <a:cubicBezTo>
                    <a:pt x="1248" y="1"/>
                    <a:pt x="1217" y="9"/>
                    <a:pt x="1191" y="18"/>
                  </a:cubicBezTo>
                  <a:cubicBezTo>
                    <a:pt x="1030" y="153"/>
                    <a:pt x="848" y="182"/>
                    <a:pt x="663" y="182"/>
                  </a:cubicBezTo>
                  <a:cubicBezTo>
                    <a:pt x="516" y="182"/>
                    <a:pt x="366" y="164"/>
                    <a:pt x="222" y="164"/>
                  </a:cubicBezTo>
                  <a:cubicBezTo>
                    <a:pt x="147" y="164"/>
                    <a:pt x="72" y="169"/>
                    <a:pt x="1" y="184"/>
                  </a:cubicBezTo>
                  <a:cubicBezTo>
                    <a:pt x="159" y="298"/>
                    <a:pt x="334" y="328"/>
                    <a:pt x="513" y="328"/>
                  </a:cubicBezTo>
                  <a:cubicBezTo>
                    <a:pt x="709" y="328"/>
                    <a:pt x="909" y="292"/>
                    <a:pt x="1096" y="292"/>
                  </a:cubicBezTo>
                  <a:cubicBezTo>
                    <a:pt x="1527" y="300"/>
                    <a:pt x="1964" y="377"/>
                    <a:pt x="2402" y="377"/>
                  </a:cubicBezTo>
                  <a:cubicBezTo>
                    <a:pt x="2617" y="377"/>
                    <a:pt x="2833" y="358"/>
                    <a:pt x="3049" y="304"/>
                  </a:cubicBezTo>
                  <a:cubicBezTo>
                    <a:pt x="3120" y="256"/>
                    <a:pt x="3120" y="220"/>
                    <a:pt x="3061" y="161"/>
                  </a:cubicBezTo>
                  <a:cubicBezTo>
                    <a:pt x="2573" y="117"/>
                    <a:pt x="2095" y="15"/>
                    <a:pt x="1608" y="15"/>
                  </a:cubicBezTo>
                  <a:cubicBezTo>
                    <a:pt x="1561" y="15"/>
                    <a:pt x="1513" y="16"/>
                    <a:pt x="1465" y="18"/>
                  </a:cubicBezTo>
                  <a:cubicBezTo>
                    <a:pt x="1454" y="25"/>
                    <a:pt x="1441" y="28"/>
                    <a:pt x="1426" y="28"/>
                  </a:cubicBezTo>
                  <a:cubicBezTo>
                    <a:pt x="1394" y="28"/>
                    <a:pt x="1355" y="14"/>
                    <a:pt x="1322" y="6"/>
                  </a:cubicBezTo>
                  <a:cubicBezTo>
                    <a:pt x="1308" y="2"/>
                    <a:pt x="1294" y="1"/>
                    <a:pt x="1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32"/>
            <p:cNvSpPr/>
            <p:nvPr/>
          </p:nvSpPr>
          <p:spPr>
            <a:xfrm>
              <a:off x="6192725" y="2996325"/>
              <a:ext cx="35450" cy="12675"/>
            </a:xfrm>
            <a:custGeom>
              <a:avLst/>
              <a:gdLst/>
              <a:ahLst/>
              <a:cxnLst/>
              <a:rect l="l" t="t" r="r" b="b"/>
              <a:pathLst>
                <a:path w="1418" h="507" extrusionOk="0">
                  <a:moveTo>
                    <a:pt x="155" y="1"/>
                  </a:moveTo>
                  <a:cubicBezTo>
                    <a:pt x="60" y="84"/>
                    <a:pt x="84" y="227"/>
                    <a:pt x="1" y="298"/>
                  </a:cubicBezTo>
                  <a:cubicBezTo>
                    <a:pt x="10" y="378"/>
                    <a:pt x="12" y="506"/>
                    <a:pt x="81" y="506"/>
                  </a:cubicBezTo>
                  <a:cubicBezTo>
                    <a:pt x="95" y="506"/>
                    <a:pt x="111" y="501"/>
                    <a:pt x="132" y="489"/>
                  </a:cubicBezTo>
                  <a:cubicBezTo>
                    <a:pt x="277" y="400"/>
                    <a:pt x="462" y="333"/>
                    <a:pt x="610" y="333"/>
                  </a:cubicBezTo>
                  <a:cubicBezTo>
                    <a:pt x="679" y="333"/>
                    <a:pt x="741" y="348"/>
                    <a:pt x="786" y="382"/>
                  </a:cubicBezTo>
                  <a:cubicBezTo>
                    <a:pt x="880" y="450"/>
                    <a:pt x="957" y="476"/>
                    <a:pt x="1022" y="476"/>
                  </a:cubicBezTo>
                  <a:cubicBezTo>
                    <a:pt x="1195" y="476"/>
                    <a:pt x="1287" y="287"/>
                    <a:pt x="1417" y="191"/>
                  </a:cubicBezTo>
                  <a:cubicBezTo>
                    <a:pt x="1310" y="1"/>
                    <a:pt x="1120" y="144"/>
                    <a:pt x="1013" y="36"/>
                  </a:cubicBezTo>
                  <a:cubicBezTo>
                    <a:pt x="715" y="25"/>
                    <a:pt x="429" y="25"/>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32"/>
            <p:cNvSpPr/>
            <p:nvPr/>
          </p:nvSpPr>
          <p:spPr>
            <a:xfrm>
              <a:off x="6041225" y="2983525"/>
              <a:ext cx="26400" cy="9750"/>
            </a:xfrm>
            <a:custGeom>
              <a:avLst/>
              <a:gdLst/>
              <a:ahLst/>
              <a:cxnLst/>
              <a:rect l="l" t="t" r="r" b="b"/>
              <a:pathLst>
                <a:path w="1056" h="390" extrusionOk="0">
                  <a:moveTo>
                    <a:pt x="663" y="60"/>
                  </a:moveTo>
                  <a:cubicBezTo>
                    <a:pt x="601" y="60"/>
                    <a:pt x="539" y="69"/>
                    <a:pt x="477" y="84"/>
                  </a:cubicBezTo>
                  <a:cubicBezTo>
                    <a:pt x="334" y="144"/>
                    <a:pt x="0" y="1"/>
                    <a:pt x="167" y="382"/>
                  </a:cubicBezTo>
                  <a:cubicBezTo>
                    <a:pt x="238" y="341"/>
                    <a:pt x="307" y="328"/>
                    <a:pt x="377" y="328"/>
                  </a:cubicBezTo>
                  <a:cubicBezTo>
                    <a:pt x="523" y="328"/>
                    <a:pt x="667" y="390"/>
                    <a:pt x="810" y="390"/>
                  </a:cubicBezTo>
                  <a:cubicBezTo>
                    <a:pt x="838" y="390"/>
                    <a:pt x="866" y="387"/>
                    <a:pt x="893" y="382"/>
                  </a:cubicBezTo>
                  <a:cubicBezTo>
                    <a:pt x="905" y="379"/>
                    <a:pt x="919" y="379"/>
                    <a:pt x="933" y="379"/>
                  </a:cubicBezTo>
                  <a:cubicBezTo>
                    <a:pt x="943" y="379"/>
                    <a:pt x="953" y="379"/>
                    <a:pt x="962" y="379"/>
                  </a:cubicBezTo>
                  <a:cubicBezTo>
                    <a:pt x="1011" y="379"/>
                    <a:pt x="1056" y="374"/>
                    <a:pt x="1048" y="310"/>
                  </a:cubicBezTo>
                  <a:cubicBezTo>
                    <a:pt x="1036" y="239"/>
                    <a:pt x="953" y="179"/>
                    <a:pt x="893" y="108"/>
                  </a:cubicBezTo>
                  <a:cubicBezTo>
                    <a:pt x="819" y="74"/>
                    <a:pt x="742" y="60"/>
                    <a:pt x="663" y="6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32"/>
            <p:cNvSpPr/>
            <p:nvPr/>
          </p:nvSpPr>
          <p:spPr>
            <a:xfrm>
              <a:off x="6192425" y="2971150"/>
              <a:ext cx="25925" cy="5350"/>
            </a:xfrm>
            <a:custGeom>
              <a:avLst/>
              <a:gdLst/>
              <a:ahLst/>
              <a:cxnLst/>
              <a:rect l="l" t="t" r="r" b="b"/>
              <a:pathLst>
                <a:path w="1037" h="214" extrusionOk="0">
                  <a:moveTo>
                    <a:pt x="500" y="0"/>
                  </a:moveTo>
                  <a:cubicBezTo>
                    <a:pt x="367" y="0"/>
                    <a:pt x="234" y="9"/>
                    <a:pt x="99" y="9"/>
                  </a:cubicBezTo>
                  <a:cubicBezTo>
                    <a:pt x="70" y="9"/>
                    <a:pt x="42" y="9"/>
                    <a:pt x="13" y="8"/>
                  </a:cubicBezTo>
                  <a:cubicBezTo>
                    <a:pt x="13" y="43"/>
                    <a:pt x="1" y="103"/>
                    <a:pt x="1" y="151"/>
                  </a:cubicBezTo>
                  <a:cubicBezTo>
                    <a:pt x="139" y="194"/>
                    <a:pt x="272" y="214"/>
                    <a:pt x="407" y="214"/>
                  </a:cubicBezTo>
                  <a:cubicBezTo>
                    <a:pt x="606" y="214"/>
                    <a:pt x="809" y="169"/>
                    <a:pt x="1036" y="91"/>
                  </a:cubicBezTo>
                  <a:cubicBezTo>
                    <a:pt x="856" y="16"/>
                    <a:pt x="678" y="0"/>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32"/>
            <p:cNvSpPr/>
            <p:nvPr/>
          </p:nvSpPr>
          <p:spPr>
            <a:xfrm>
              <a:off x="5964425" y="2931750"/>
              <a:ext cx="9550" cy="25025"/>
            </a:xfrm>
            <a:custGeom>
              <a:avLst/>
              <a:gdLst/>
              <a:ahLst/>
              <a:cxnLst/>
              <a:rect l="l" t="t" r="r" b="b"/>
              <a:pathLst>
                <a:path w="382" h="1001" extrusionOk="0">
                  <a:moveTo>
                    <a:pt x="250" y="0"/>
                  </a:moveTo>
                  <a:lnTo>
                    <a:pt x="250" y="0"/>
                  </a:lnTo>
                  <a:cubicBezTo>
                    <a:pt x="0" y="345"/>
                    <a:pt x="0" y="691"/>
                    <a:pt x="239" y="1000"/>
                  </a:cubicBezTo>
                  <a:cubicBezTo>
                    <a:pt x="155" y="774"/>
                    <a:pt x="191" y="536"/>
                    <a:pt x="250" y="298"/>
                  </a:cubicBezTo>
                  <a:cubicBezTo>
                    <a:pt x="191" y="203"/>
                    <a:pt x="381" y="107"/>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32"/>
            <p:cNvSpPr/>
            <p:nvPr/>
          </p:nvSpPr>
          <p:spPr>
            <a:xfrm>
              <a:off x="5962925" y="2964475"/>
              <a:ext cx="4800" cy="13725"/>
            </a:xfrm>
            <a:custGeom>
              <a:avLst/>
              <a:gdLst/>
              <a:ahLst/>
              <a:cxnLst/>
              <a:rect l="l" t="t" r="r" b="b"/>
              <a:pathLst>
                <a:path w="192" h="549" extrusionOk="0">
                  <a:moveTo>
                    <a:pt x="191" y="1"/>
                  </a:moveTo>
                  <a:lnTo>
                    <a:pt x="191" y="1"/>
                  </a:lnTo>
                  <a:cubicBezTo>
                    <a:pt x="37" y="37"/>
                    <a:pt x="13" y="156"/>
                    <a:pt x="1" y="287"/>
                  </a:cubicBezTo>
                  <a:cubicBezTo>
                    <a:pt x="13" y="406"/>
                    <a:pt x="60" y="525"/>
                    <a:pt x="191" y="548"/>
                  </a:cubicBezTo>
                  <a:cubicBezTo>
                    <a:pt x="156" y="370"/>
                    <a:pt x="144" y="19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32"/>
            <p:cNvSpPr/>
            <p:nvPr/>
          </p:nvSpPr>
          <p:spPr>
            <a:xfrm>
              <a:off x="6217725" y="2996800"/>
              <a:ext cx="14625" cy="4625"/>
            </a:xfrm>
            <a:custGeom>
              <a:avLst/>
              <a:gdLst/>
              <a:ahLst/>
              <a:cxnLst/>
              <a:rect l="l" t="t" r="r" b="b"/>
              <a:pathLst>
                <a:path w="585" h="185" extrusionOk="0">
                  <a:moveTo>
                    <a:pt x="308" y="1"/>
                  </a:moveTo>
                  <a:cubicBezTo>
                    <a:pt x="207" y="1"/>
                    <a:pt x="106" y="10"/>
                    <a:pt x="1" y="29"/>
                  </a:cubicBezTo>
                  <a:cubicBezTo>
                    <a:pt x="108" y="184"/>
                    <a:pt x="286" y="125"/>
                    <a:pt x="417" y="172"/>
                  </a:cubicBezTo>
                  <a:cubicBezTo>
                    <a:pt x="465" y="148"/>
                    <a:pt x="525" y="148"/>
                    <a:pt x="584" y="148"/>
                  </a:cubicBezTo>
                  <a:cubicBezTo>
                    <a:pt x="584" y="113"/>
                    <a:pt x="560" y="65"/>
                    <a:pt x="560" y="17"/>
                  </a:cubicBezTo>
                  <a:cubicBezTo>
                    <a:pt x="475" y="7"/>
                    <a:pt x="391" y="1"/>
                    <a:pt x="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32"/>
            <p:cNvSpPr/>
            <p:nvPr/>
          </p:nvSpPr>
          <p:spPr>
            <a:xfrm>
              <a:off x="6149575" y="2966575"/>
              <a:ext cx="3875" cy="3075"/>
            </a:xfrm>
            <a:custGeom>
              <a:avLst/>
              <a:gdLst/>
              <a:ahLst/>
              <a:cxnLst/>
              <a:rect l="l" t="t" r="r" b="b"/>
              <a:pathLst>
                <a:path w="155" h="123" extrusionOk="0">
                  <a:moveTo>
                    <a:pt x="119" y="0"/>
                  </a:moveTo>
                  <a:cubicBezTo>
                    <a:pt x="72" y="0"/>
                    <a:pt x="48" y="24"/>
                    <a:pt x="0" y="36"/>
                  </a:cubicBezTo>
                  <a:cubicBezTo>
                    <a:pt x="25" y="92"/>
                    <a:pt x="50" y="122"/>
                    <a:pt x="77" y="122"/>
                  </a:cubicBezTo>
                  <a:cubicBezTo>
                    <a:pt x="101" y="122"/>
                    <a:pt x="127" y="98"/>
                    <a:pt x="155" y="48"/>
                  </a:cubicBezTo>
                  <a:cubicBezTo>
                    <a:pt x="131" y="36"/>
                    <a:pt x="119" y="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32"/>
            <p:cNvSpPr/>
            <p:nvPr/>
          </p:nvSpPr>
          <p:spPr>
            <a:xfrm>
              <a:off x="6192425" y="2996325"/>
              <a:ext cx="3600" cy="7475"/>
            </a:xfrm>
            <a:custGeom>
              <a:avLst/>
              <a:gdLst/>
              <a:ahLst/>
              <a:cxnLst/>
              <a:rect l="l" t="t" r="r" b="b"/>
              <a:pathLst>
                <a:path w="144" h="299" extrusionOk="0">
                  <a:moveTo>
                    <a:pt x="13" y="1"/>
                  </a:moveTo>
                  <a:cubicBezTo>
                    <a:pt x="1" y="96"/>
                    <a:pt x="1" y="203"/>
                    <a:pt x="1" y="298"/>
                  </a:cubicBezTo>
                  <a:cubicBezTo>
                    <a:pt x="120" y="227"/>
                    <a:pt x="144" y="120"/>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32"/>
            <p:cNvSpPr/>
            <p:nvPr/>
          </p:nvSpPr>
          <p:spPr>
            <a:xfrm>
              <a:off x="6178150" y="2944200"/>
              <a:ext cx="3575" cy="2600"/>
            </a:xfrm>
            <a:custGeom>
              <a:avLst/>
              <a:gdLst/>
              <a:ahLst/>
              <a:cxnLst/>
              <a:rect l="l" t="t" r="r" b="b"/>
              <a:pathLst>
                <a:path w="143" h="104" extrusionOk="0">
                  <a:moveTo>
                    <a:pt x="70" y="1"/>
                  </a:moveTo>
                  <a:cubicBezTo>
                    <a:pt x="47" y="1"/>
                    <a:pt x="23" y="28"/>
                    <a:pt x="0" y="86"/>
                  </a:cubicBezTo>
                  <a:cubicBezTo>
                    <a:pt x="24" y="97"/>
                    <a:pt x="51" y="103"/>
                    <a:pt x="76" y="103"/>
                  </a:cubicBezTo>
                  <a:cubicBezTo>
                    <a:pt x="101" y="103"/>
                    <a:pt x="125" y="97"/>
                    <a:pt x="143" y="86"/>
                  </a:cubicBezTo>
                  <a:cubicBezTo>
                    <a:pt x="119" y="31"/>
                    <a:pt x="94" y="1"/>
                    <a:pt x="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32"/>
            <p:cNvSpPr/>
            <p:nvPr/>
          </p:nvSpPr>
          <p:spPr>
            <a:xfrm>
              <a:off x="6026050" y="2025075"/>
              <a:ext cx="64900" cy="16175"/>
            </a:xfrm>
            <a:custGeom>
              <a:avLst/>
              <a:gdLst/>
              <a:ahLst/>
              <a:cxnLst/>
              <a:rect l="l" t="t" r="r" b="b"/>
              <a:pathLst>
                <a:path w="2596" h="647" extrusionOk="0">
                  <a:moveTo>
                    <a:pt x="71" y="1"/>
                  </a:moveTo>
                  <a:cubicBezTo>
                    <a:pt x="0" y="25"/>
                    <a:pt x="0" y="72"/>
                    <a:pt x="60" y="120"/>
                  </a:cubicBezTo>
                  <a:lnTo>
                    <a:pt x="191" y="251"/>
                  </a:lnTo>
                  <a:cubicBezTo>
                    <a:pt x="310" y="310"/>
                    <a:pt x="345" y="429"/>
                    <a:pt x="357" y="548"/>
                  </a:cubicBezTo>
                  <a:cubicBezTo>
                    <a:pt x="389" y="560"/>
                    <a:pt x="421" y="565"/>
                    <a:pt x="453" y="565"/>
                  </a:cubicBezTo>
                  <a:cubicBezTo>
                    <a:pt x="618" y="565"/>
                    <a:pt x="792" y="436"/>
                    <a:pt x="946" y="436"/>
                  </a:cubicBezTo>
                  <a:cubicBezTo>
                    <a:pt x="1003" y="436"/>
                    <a:pt x="1057" y="453"/>
                    <a:pt x="1107" y="501"/>
                  </a:cubicBezTo>
                  <a:cubicBezTo>
                    <a:pt x="1214" y="608"/>
                    <a:pt x="1322" y="647"/>
                    <a:pt x="1427" y="647"/>
                  </a:cubicBezTo>
                  <a:cubicBezTo>
                    <a:pt x="1533" y="647"/>
                    <a:pt x="1637" y="608"/>
                    <a:pt x="1738" y="560"/>
                  </a:cubicBezTo>
                  <a:cubicBezTo>
                    <a:pt x="1854" y="510"/>
                    <a:pt x="1963" y="492"/>
                    <a:pt x="2070" y="492"/>
                  </a:cubicBezTo>
                  <a:cubicBezTo>
                    <a:pt x="2216" y="492"/>
                    <a:pt x="2356" y="526"/>
                    <a:pt x="2500" y="560"/>
                  </a:cubicBezTo>
                  <a:cubicBezTo>
                    <a:pt x="2596" y="417"/>
                    <a:pt x="2453" y="358"/>
                    <a:pt x="2369" y="286"/>
                  </a:cubicBezTo>
                  <a:cubicBezTo>
                    <a:pt x="2162" y="224"/>
                    <a:pt x="1949" y="216"/>
                    <a:pt x="1736" y="216"/>
                  </a:cubicBezTo>
                  <a:cubicBezTo>
                    <a:pt x="1662" y="216"/>
                    <a:pt x="1588" y="217"/>
                    <a:pt x="1515" y="217"/>
                  </a:cubicBezTo>
                  <a:cubicBezTo>
                    <a:pt x="1275" y="217"/>
                    <a:pt x="1037" y="207"/>
                    <a:pt x="810" y="120"/>
                  </a:cubicBezTo>
                  <a:cubicBezTo>
                    <a:pt x="667" y="13"/>
                    <a:pt x="488" y="120"/>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32"/>
            <p:cNvSpPr/>
            <p:nvPr/>
          </p:nvSpPr>
          <p:spPr>
            <a:xfrm>
              <a:off x="6099850" y="2032225"/>
              <a:ext cx="31875" cy="13775"/>
            </a:xfrm>
            <a:custGeom>
              <a:avLst/>
              <a:gdLst/>
              <a:ahLst/>
              <a:cxnLst/>
              <a:rect l="l" t="t" r="r" b="b"/>
              <a:pathLst>
                <a:path w="1275" h="551" extrusionOk="0">
                  <a:moveTo>
                    <a:pt x="96" y="0"/>
                  </a:moveTo>
                  <a:cubicBezTo>
                    <a:pt x="1" y="143"/>
                    <a:pt x="13" y="274"/>
                    <a:pt x="132" y="417"/>
                  </a:cubicBezTo>
                  <a:cubicBezTo>
                    <a:pt x="139" y="418"/>
                    <a:pt x="146" y="418"/>
                    <a:pt x="153" y="418"/>
                  </a:cubicBezTo>
                  <a:cubicBezTo>
                    <a:pt x="265" y="418"/>
                    <a:pt x="374" y="366"/>
                    <a:pt x="489" y="366"/>
                  </a:cubicBezTo>
                  <a:cubicBezTo>
                    <a:pt x="561" y="366"/>
                    <a:pt x="636" y="387"/>
                    <a:pt x="715" y="453"/>
                  </a:cubicBezTo>
                  <a:cubicBezTo>
                    <a:pt x="788" y="521"/>
                    <a:pt x="859" y="550"/>
                    <a:pt x="927" y="550"/>
                  </a:cubicBezTo>
                  <a:cubicBezTo>
                    <a:pt x="1060" y="550"/>
                    <a:pt x="1180" y="440"/>
                    <a:pt x="1275" y="298"/>
                  </a:cubicBezTo>
                  <a:cubicBezTo>
                    <a:pt x="1144" y="191"/>
                    <a:pt x="953" y="155"/>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32"/>
            <p:cNvSpPr/>
            <p:nvPr/>
          </p:nvSpPr>
          <p:spPr>
            <a:xfrm>
              <a:off x="5923650" y="2021050"/>
              <a:ext cx="16975" cy="10675"/>
            </a:xfrm>
            <a:custGeom>
              <a:avLst/>
              <a:gdLst/>
              <a:ahLst/>
              <a:cxnLst/>
              <a:rect l="l" t="t" r="r" b="b"/>
              <a:pathLst>
                <a:path w="679" h="427" extrusionOk="0">
                  <a:moveTo>
                    <a:pt x="237" y="1"/>
                  </a:moveTo>
                  <a:cubicBezTo>
                    <a:pt x="161" y="1"/>
                    <a:pt x="82" y="41"/>
                    <a:pt x="0" y="150"/>
                  </a:cubicBezTo>
                  <a:cubicBezTo>
                    <a:pt x="115" y="255"/>
                    <a:pt x="203" y="426"/>
                    <a:pt x="367" y="426"/>
                  </a:cubicBezTo>
                  <a:cubicBezTo>
                    <a:pt x="424" y="426"/>
                    <a:pt x="491" y="405"/>
                    <a:pt x="572" y="352"/>
                  </a:cubicBezTo>
                  <a:cubicBezTo>
                    <a:pt x="608" y="328"/>
                    <a:pt x="679" y="233"/>
                    <a:pt x="596" y="186"/>
                  </a:cubicBezTo>
                  <a:cubicBezTo>
                    <a:pt x="478" y="105"/>
                    <a:pt x="360" y="1"/>
                    <a:pt x="2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32"/>
            <p:cNvSpPr/>
            <p:nvPr/>
          </p:nvSpPr>
          <p:spPr>
            <a:xfrm>
              <a:off x="6085275" y="2032300"/>
              <a:ext cx="17875" cy="11100"/>
            </a:xfrm>
            <a:custGeom>
              <a:avLst/>
              <a:gdLst/>
              <a:ahLst/>
              <a:cxnLst/>
              <a:rect l="l" t="t" r="r" b="b"/>
              <a:pathLst>
                <a:path w="715" h="444" extrusionOk="0">
                  <a:moveTo>
                    <a:pt x="344" y="0"/>
                  </a:moveTo>
                  <a:cubicBezTo>
                    <a:pt x="230" y="0"/>
                    <a:pt x="113" y="3"/>
                    <a:pt x="0" y="9"/>
                  </a:cubicBezTo>
                  <a:cubicBezTo>
                    <a:pt x="48" y="93"/>
                    <a:pt x="84" y="200"/>
                    <a:pt x="131" y="283"/>
                  </a:cubicBezTo>
                  <a:lnTo>
                    <a:pt x="131" y="307"/>
                  </a:lnTo>
                  <a:cubicBezTo>
                    <a:pt x="286" y="331"/>
                    <a:pt x="441" y="295"/>
                    <a:pt x="560" y="426"/>
                  </a:cubicBezTo>
                  <a:cubicBezTo>
                    <a:pt x="584" y="438"/>
                    <a:pt x="611" y="444"/>
                    <a:pt x="637" y="444"/>
                  </a:cubicBezTo>
                  <a:cubicBezTo>
                    <a:pt x="664" y="444"/>
                    <a:pt x="691" y="438"/>
                    <a:pt x="715" y="426"/>
                  </a:cubicBezTo>
                  <a:cubicBezTo>
                    <a:pt x="691" y="283"/>
                    <a:pt x="691" y="140"/>
                    <a:pt x="679" y="9"/>
                  </a:cubicBezTo>
                  <a:cubicBezTo>
                    <a:pt x="572" y="3"/>
                    <a:pt x="459" y="0"/>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32"/>
            <p:cNvSpPr/>
            <p:nvPr/>
          </p:nvSpPr>
          <p:spPr>
            <a:xfrm>
              <a:off x="5904900" y="2019400"/>
              <a:ext cx="11325" cy="11400"/>
            </a:xfrm>
            <a:custGeom>
              <a:avLst/>
              <a:gdLst/>
              <a:ahLst/>
              <a:cxnLst/>
              <a:rect l="l" t="t" r="r" b="b"/>
              <a:pathLst>
                <a:path w="453" h="456" extrusionOk="0">
                  <a:moveTo>
                    <a:pt x="197" y="1"/>
                  </a:moveTo>
                  <a:cubicBezTo>
                    <a:pt x="143" y="1"/>
                    <a:pt x="86" y="50"/>
                    <a:pt x="24" y="192"/>
                  </a:cubicBezTo>
                  <a:cubicBezTo>
                    <a:pt x="0" y="252"/>
                    <a:pt x="36" y="406"/>
                    <a:pt x="84" y="430"/>
                  </a:cubicBezTo>
                  <a:cubicBezTo>
                    <a:pt x="119" y="448"/>
                    <a:pt x="150" y="456"/>
                    <a:pt x="176" y="456"/>
                  </a:cubicBezTo>
                  <a:cubicBezTo>
                    <a:pt x="309" y="456"/>
                    <a:pt x="343" y="265"/>
                    <a:pt x="453" y="216"/>
                  </a:cubicBezTo>
                  <a:cubicBezTo>
                    <a:pt x="370" y="141"/>
                    <a:pt x="288"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32"/>
            <p:cNvSpPr/>
            <p:nvPr/>
          </p:nvSpPr>
          <p:spPr>
            <a:xfrm>
              <a:off x="5895075" y="2020825"/>
              <a:ext cx="6275" cy="7550"/>
            </a:xfrm>
            <a:custGeom>
              <a:avLst/>
              <a:gdLst/>
              <a:ahLst/>
              <a:cxnLst/>
              <a:rect l="l" t="t" r="r" b="b"/>
              <a:pathLst>
                <a:path w="251" h="302" extrusionOk="0">
                  <a:moveTo>
                    <a:pt x="57" y="0"/>
                  </a:moveTo>
                  <a:cubicBezTo>
                    <a:pt x="38" y="0"/>
                    <a:pt x="19" y="2"/>
                    <a:pt x="0" y="4"/>
                  </a:cubicBezTo>
                  <a:lnTo>
                    <a:pt x="0" y="302"/>
                  </a:lnTo>
                  <a:cubicBezTo>
                    <a:pt x="119" y="290"/>
                    <a:pt x="250" y="266"/>
                    <a:pt x="227" y="111"/>
                  </a:cubicBezTo>
                  <a:cubicBezTo>
                    <a:pt x="217" y="25"/>
                    <a:pt x="138" y="0"/>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32"/>
            <p:cNvSpPr/>
            <p:nvPr/>
          </p:nvSpPr>
          <p:spPr>
            <a:xfrm>
              <a:off x="5916200" y="2024775"/>
              <a:ext cx="7475" cy="5550"/>
            </a:xfrm>
            <a:custGeom>
              <a:avLst/>
              <a:gdLst/>
              <a:ahLst/>
              <a:cxnLst/>
              <a:rect l="l" t="t" r="r" b="b"/>
              <a:pathLst>
                <a:path w="299" h="222" extrusionOk="0">
                  <a:moveTo>
                    <a:pt x="1" y="1"/>
                  </a:moveTo>
                  <a:cubicBezTo>
                    <a:pt x="1" y="84"/>
                    <a:pt x="24" y="203"/>
                    <a:pt x="120" y="215"/>
                  </a:cubicBezTo>
                  <a:cubicBezTo>
                    <a:pt x="137" y="219"/>
                    <a:pt x="153" y="221"/>
                    <a:pt x="168" y="221"/>
                  </a:cubicBezTo>
                  <a:cubicBezTo>
                    <a:pt x="280" y="221"/>
                    <a:pt x="298" y="106"/>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32"/>
            <p:cNvSpPr/>
            <p:nvPr/>
          </p:nvSpPr>
          <p:spPr>
            <a:xfrm>
              <a:off x="5863225" y="2017050"/>
              <a:ext cx="10450" cy="6200"/>
            </a:xfrm>
            <a:custGeom>
              <a:avLst/>
              <a:gdLst/>
              <a:ahLst/>
              <a:cxnLst/>
              <a:rect l="l" t="t" r="r" b="b"/>
              <a:pathLst>
                <a:path w="418" h="248" extrusionOk="0">
                  <a:moveTo>
                    <a:pt x="0" y="0"/>
                  </a:moveTo>
                  <a:lnTo>
                    <a:pt x="0" y="0"/>
                  </a:lnTo>
                  <a:cubicBezTo>
                    <a:pt x="37" y="186"/>
                    <a:pt x="83" y="247"/>
                    <a:pt x="135" y="247"/>
                  </a:cubicBezTo>
                  <a:cubicBezTo>
                    <a:pt x="221" y="247"/>
                    <a:pt x="321" y="83"/>
                    <a:pt x="417" y="24"/>
                  </a:cubicBezTo>
                  <a:cubicBezTo>
                    <a:pt x="262" y="12"/>
                    <a:pt x="131"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32"/>
            <p:cNvSpPr/>
            <p:nvPr/>
          </p:nvSpPr>
          <p:spPr>
            <a:xfrm>
              <a:off x="6034675" y="2024850"/>
              <a:ext cx="11025" cy="3525"/>
            </a:xfrm>
            <a:custGeom>
              <a:avLst/>
              <a:gdLst/>
              <a:ahLst/>
              <a:cxnLst/>
              <a:rect l="l" t="t" r="r" b="b"/>
              <a:pathLst>
                <a:path w="441" h="141" extrusionOk="0">
                  <a:moveTo>
                    <a:pt x="156" y="1"/>
                  </a:moveTo>
                  <a:cubicBezTo>
                    <a:pt x="106" y="1"/>
                    <a:pt x="54" y="6"/>
                    <a:pt x="0" y="10"/>
                  </a:cubicBezTo>
                  <a:cubicBezTo>
                    <a:pt x="77" y="117"/>
                    <a:pt x="173" y="140"/>
                    <a:pt x="273" y="140"/>
                  </a:cubicBezTo>
                  <a:cubicBezTo>
                    <a:pt x="329" y="140"/>
                    <a:pt x="385" y="133"/>
                    <a:pt x="441" y="129"/>
                  </a:cubicBezTo>
                  <a:cubicBezTo>
                    <a:pt x="360" y="24"/>
                    <a:pt x="262"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32"/>
            <p:cNvSpPr/>
            <p:nvPr/>
          </p:nvSpPr>
          <p:spPr>
            <a:xfrm>
              <a:off x="6020375" y="2025000"/>
              <a:ext cx="7475" cy="3075"/>
            </a:xfrm>
            <a:custGeom>
              <a:avLst/>
              <a:gdLst/>
              <a:ahLst/>
              <a:cxnLst/>
              <a:rect l="l" t="t" r="r" b="b"/>
              <a:pathLst>
                <a:path w="299" h="123" extrusionOk="0">
                  <a:moveTo>
                    <a:pt x="241" y="1"/>
                  </a:moveTo>
                  <a:cubicBezTo>
                    <a:pt x="136" y="1"/>
                    <a:pt x="51" y="32"/>
                    <a:pt x="1" y="123"/>
                  </a:cubicBezTo>
                  <a:lnTo>
                    <a:pt x="287" y="123"/>
                  </a:lnTo>
                  <a:cubicBezTo>
                    <a:pt x="287" y="87"/>
                    <a:pt x="298" y="51"/>
                    <a:pt x="298" y="4"/>
                  </a:cubicBezTo>
                  <a:cubicBezTo>
                    <a:pt x="279" y="2"/>
                    <a:pt x="259" y="1"/>
                    <a:pt x="2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32"/>
            <p:cNvSpPr/>
            <p:nvPr/>
          </p:nvSpPr>
          <p:spPr>
            <a:xfrm>
              <a:off x="5970375" y="2024850"/>
              <a:ext cx="3300" cy="1450"/>
            </a:xfrm>
            <a:custGeom>
              <a:avLst/>
              <a:gdLst/>
              <a:ahLst/>
              <a:cxnLst/>
              <a:rect l="l" t="t" r="r" b="b"/>
              <a:pathLst>
                <a:path w="132" h="58" extrusionOk="0">
                  <a:moveTo>
                    <a:pt x="62" y="1"/>
                  </a:moveTo>
                  <a:cubicBezTo>
                    <a:pt x="39" y="1"/>
                    <a:pt x="18" y="4"/>
                    <a:pt x="1" y="10"/>
                  </a:cubicBezTo>
                  <a:lnTo>
                    <a:pt x="36" y="57"/>
                  </a:lnTo>
                  <a:cubicBezTo>
                    <a:pt x="72" y="57"/>
                    <a:pt x="96" y="22"/>
                    <a:pt x="132" y="10"/>
                  </a:cubicBezTo>
                  <a:cubicBezTo>
                    <a:pt x="108" y="4"/>
                    <a:pt x="84" y="1"/>
                    <a:pt x="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32"/>
            <p:cNvSpPr/>
            <p:nvPr/>
          </p:nvSpPr>
          <p:spPr>
            <a:xfrm>
              <a:off x="5952525" y="2023900"/>
              <a:ext cx="3300" cy="2575"/>
            </a:xfrm>
            <a:custGeom>
              <a:avLst/>
              <a:gdLst/>
              <a:ahLst/>
              <a:cxnLst/>
              <a:rect l="l" t="t" r="r" b="b"/>
              <a:pathLst>
                <a:path w="132" h="103" extrusionOk="0">
                  <a:moveTo>
                    <a:pt x="131" y="0"/>
                  </a:moveTo>
                  <a:cubicBezTo>
                    <a:pt x="84" y="0"/>
                    <a:pt x="24" y="0"/>
                    <a:pt x="0" y="24"/>
                  </a:cubicBezTo>
                  <a:cubicBezTo>
                    <a:pt x="27" y="78"/>
                    <a:pt x="49" y="102"/>
                    <a:pt x="68" y="102"/>
                  </a:cubicBezTo>
                  <a:cubicBezTo>
                    <a:pt x="92" y="102"/>
                    <a:pt x="112" y="66"/>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32"/>
            <p:cNvSpPr/>
            <p:nvPr/>
          </p:nvSpPr>
          <p:spPr>
            <a:xfrm>
              <a:off x="5823325" y="1995900"/>
              <a:ext cx="3600" cy="3900"/>
            </a:xfrm>
            <a:custGeom>
              <a:avLst/>
              <a:gdLst/>
              <a:ahLst/>
              <a:cxnLst/>
              <a:rect l="l" t="t" r="r" b="b"/>
              <a:pathLst>
                <a:path w="144" h="156" extrusionOk="0">
                  <a:moveTo>
                    <a:pt x="1" y="1"/>
                  </a:moveTo>
                  <a:lnTo>
                    <a:pt x="1" y="156"/>
                  </a:lnTo>
                  <a:lnTo>
                    <a:pt x="144" y="156"/>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32"/>
            <p:cNvSpPr/>
            <p:nvPr/>
          </p:nvSpPr>
          <p:spPr>
            <a:xfrm>
              <a:off x="5533125" y="3599075"/>
              <a:ext cx="229500" cy="41100"/>
            </a:xfrm>
            <a:custGeom>
              <a:avLst/>
              <a:gdLst/>
              <a:ahLst/>
              <a:cxnLst/>
              <a:rect l="l" t="t" r="r" b="b"/>
              <a:pathLst>
                <a:path w="9180" h="1644" extrusionOk="0">
                  <a:moveTo>
                    <a:pt x="547" y="1"/>
                  </a:moveTo>
                  <a:cubicBezTo>
                    <a:pt x="426" y="1"/>
                    <a:pt x="306" y="17"/>
                    <a:pt x="191" y="72"/>
                  </a:cubicBezTo>
                  <a:cubicBezTo>
                    <a:pt x="0" y="191"/>
                    <a:pt x="72" y="322"/>
                    <a:pt x="179" y="453"/>
                  </a:cubicBezTo>
                  <a:cubicBezTo>
                    <a:pt x="250" y="513"/>
                    <a:pt x="340" y="513"/>
                    <a:pt x="432" y="513"/>
                  </a:cubicBezTo>
                  <a:cubicBezTo>
                    <a:pt x="524" y="513"/>
                    <a:pt x="619" y="513"/>
                    <a:pt x="703" y="572"/>
                  </a:cubicBezTo>
                  <a:cubicBezTo>
                    <a:pt x="822" y="572"/>
                    <a:pt x="930" y="567"/>
                    <a:pt x="1039" y="567"/>
                  </a:cubicBezTo>
                  <a:cubicBezTo>
                    <a:pt x="1093" y="567"/>
                    <a:pt x="1147" y="568"/>
                    <a:pt x="1203" y="572"/>
                  </a:cubicBezTo>
                  <a:cubicBezTo>
                    <a:pt x="1893" y="668"/>
                    <a:pt x="2572" y="763"/>
                    <a:pt x="3263" y="846"/>
                  </a:cubicBezTo>
                  <a:cubicBezTo>
                    <a:pt x="4096" y="930"/>
                    <a:pt x="4929" y="1037"/>
                    <a:pt x="5739" y="1168"/>
                  </a:cubicBezTo>
                  <a:cubicBezTo>
                    <a:pt x="6739" y="1334"/>
                    <a:pt x="7727" y="1453"/>
                    <a:pt x="8716" y="1596"/>
                  </a:cubicBezTo>
                  <a:cubicBezTo>
                    <a:pt x="8894" y="1561"/>
                    <a:pt x="9156" y="1644"/>
                    <a:pt x="9180" y="1358"/>
                  </a:cubicBezTo>
                  <a:cubicBezTo>
                    <a:pt x="8978" y="1072"/>
                    <a:pt x="8644" y="1096"/>
                    <a:pt x="8347" y="1037"/>
                  </a:cubicBezTo>
                  <a:cubicBezTo>
                    <a:pt x="7727" y="906"/>
                    <a:pt x="7085" y="858"/>
                    <a:pt x="6453" y="739"/>
                  </a:cubicBezTo>
                  <a:cubicBezTo>
                    <a:pt x="6180" y="691"/>
                    <a:pt x="5906" y="691"/>
                    <a:pt x="5644" y="608"/>
                  </a:cubicBezTo>
                  <a:cubicBezTo>
                    <a:pt x="4096" y="394"/>
                    <a:pt x="2524" y="191"/>
                    <a:pt x="965" y="37"/>
                  </a:cubicBezTo>
                  <a:cubicBezTo>
                    <a:pt x="830" y="24"/>
                    <a:pt x="688" y="1"/>
                    <a:pt x="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32"/>
            <p:cNvSpPr/>
            <p:nvPr/>
          </p:nvSpPr>
          <p:spPr>
            <a:xfrm>
              <a:off x="5751000" y="3629950"/>
              <a:ext cx="173275" cy="29250"/>
            </a:xfrm>
            <a:custGeom>
              <a:avLst/>
              <a:gdLst/>
              <a:ahLst/>
              <a:cxnLst/>
              <a:rect l="l" t="t" r="r" b="b"/>
              <a:pathLst>
                <a:path w="6931" h="1170" extrusionOk="0">
                  <a:moveTo>
                    <a:pt x="1090" y="1"/>
                  </a:moveTo>
                  <a:cubicBezTo>
                    <a:pt x="884" y="1"/>
                    <a:pt x="684" y="42"/>
                    <a:pt x="501" y="183"/>
                  </a:cubicBezTo>
                  <a:cubicBezTo>
                    <a:pt x="322" y="218"/>
                    <a:pt x="120" y="171"/>
                    <a:pt x="1" y="361"/>
                  </a:cubicBezTo>
                  <a:cubicBezTo>
                    <a:pt x="155" y="468"/>
                    <a:pt x="322" y="480"/>
                    <a:pt x="465" y="504"/>
                  </a:cubicBezTo>
                  <a:cubicBezTo>
                    <a:pt x="2132" y="695"/>
                    <a:pt x="3787" y="873"/>
                    <a:pt x="5454" y="1064"/>
                  </a:cubicBezTo>
                  <a:cubicBezTo>
                    <a:pt x="5728" y="1090"/>
                    <a:pt x="6006" y="1170"/>
                    <a:pt x="6277" y="1170"/>
                  </a:cubicBezTo>
                  <a:cubicBezTo>
                    <a:pt x="6501" y="1170"/>
                    <a:pt x="6720" y="1116"/>
                    <a:pt x="6930" y="933"/>
                  </a:cubicBezTo>
                  <a:cubicBezTo>
                    <a:pt x="6728" y="695"/>
                    <a:pt x="6454" y="635"/>
                    <a:pt x="6168" y="599"/>
                  </a:cubicBezTo>
                  <a:cubicBezTo>
                    <a:pt x="4620" y="468"/>
                    <a:pt x="3072" y="242"/>
                    <a:pt x="1525" y="40"/>
                  </a:cubicBezTo>
                  <a:cubicBezTo>
                    <a:pt x="1379" y="20"/>
                    <a:pt x="1233" y="1"/>
                    <a:pt x="1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32"/>
            <p:cNvSpPr/>
            <p:nvPr/>
          </p:nvSpPr>
          <p:spPr>
            <a:xfrm>
              <a:off x="6109375" y="3690900"/>
              <a:ext cx="94975" cy="20125"/>
            </a:xfrm>
            <a:custGeom>
              <a:avLst/>
              <a:gdLst/>
              <a:ahLst/>
              <a:cxnLst/>
              <a:rect l="l" t="t" r="r" b="b"/>
              <a:pathLst>
                <a:path w="3799" h="805" extrusionOk="0">
                  <a:moveTo>
                    <a:pt x="825" y="1"/>
                  </a:moveTo>
                  <a:cubicBezTo>
                    <a:pt x="608" y="1"/>
                    <a:pt x="394" y="19"/>
                    <a:pt x="179" y="55"/>
                  </a:cubicBezTo>
                  <a:lnTo>
                    <a:pt x="1" y="102"/>
                  </a:lnTo>
                  <a:cubicBezTo>
                    <a:pt x="96" y="519"/>
                    <a:pt x="572" y="221"/>
                    <a:pt x="727" y="483"/>
                  </a:cubicBezTo>
                  <a:cubicBezTo>
                    <a:pt x="1549" y="686"/>
                    <a:pt x="2394" y="650"/>
                    <a:pt x="3227" y="805"/>
                  </a:cubicBezTo>
                  <a:lnTo>
                    <a:pt x="3585" y="626"/>
                  </a:lnTo>
                  <a:cubicBezTo>
                    <a:pt x="3585" y="519"/>
                    <a:pt x="3799" y="364"/>
                    <a:pt x="3477" y="352"/>
                  </a:cubicBezTo>
                  <a:cubicBezTo>
                    <a:pt x="3382" y="352"/>
                    <a:pt x="3275" y="269"/>
                    <a:pt x="3168" y="221"/>
                  </a:cubicBezTo>
                  <a:cubicBezTo>
                    <a:pt x="2620" y="162"/>
                    <a:pt x="2037" y="150"/>
                    <a:pt x="1489" y="55"/>
                  </a:cubicBezTo>
                  <a:cubicBezTo>
                    <a:pt x="1263" y="19"/>
                    <a:pt x="1043" y="1"/>
                    <a:pt x="8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32"/>
            <p:cNvSpPr/>
            <p:nvPr/>
          </p:nvSpPr>
          <p:spPr>
            <a:xfrm>
              <a:off x="5926025" y="3651400"/>
              <a:ext cx="196475" cy="23900"/>
            </a:xfrm>
            <a:custGeom>
              <a:avLst/>
              <a:gdLst/>
              <a:ahLst/>
              <a:cxnLst/>
              <a:rect l="l" t="t" r="r" b="b"/>
              <a:pathLst>
                <a:path w="7859" h="956" extrusionOk="0">
                  <a:moveTo>
                    <a:pt x="1306" y="0"/>
                  </a:moveTo>
                  <a:cubicBezTo>
                    <a:pt x="1177" y="0"/>
                    <a:pt x="1047" y="3"/>
                    <a:pt x="917" y="3"/>
                  </a:cubicBezTo>
                  <a:cubicBezTo>
                    <a:pt x="727" y="15"/>
                    <a:pt x="524" y="3"/>
                    <a:pt x="322" y="39"/>
                  </a:cubicBezTo>
                  <a:cubicBezTo>
                    <a:pt x="179" y="99"/>
                    <a:pt x="1" y="111"/>
                    <a:pt x="48" y="361"/>
                  </a:cubicBezTo>
                  <a:cubicBezTo>
                    <a:pt x="61" y="380"/>
                    <a:pt x="82" y="389"/>
                    <a:pt x="101" y="389"/>
                  </a:cubicBezTo>
                  <a:cubicBezTo>
                    <a:pt x="117" y="389"/>
                    <a:pt x="133" y="383"/>
                    <a:pt x="143" y="372"/>
                  </a:cubicBezTo>
                  <a:cubicBezTo>
                    <a:pt x="230" y="416"/>
                    <a:pt x="324" y="426"/>
                    <a:pt x="418" y="426"/>
                  </a:cubicBezTo>
                  <a:cubicBezTo>
                    <a:pt x="501" y="426"/>
                    <a:pt x="584" y="418"/>
                    <a:pt x="665" y="418"/>
                  </a:cubicBezTo>
                  <a:cubicBezTo>
                    <a:pt x="745" y="418"/>
                    <a:pt x="822" y="426"/>
                    <a:pt x="894" y="456"/>
                  </a:cubicBezTo>
                  <a:lnTo>
                    <a:pt x="1036" y="456"/>
                  </a:lnTo>
                  <a:cubicBezTo>
                    <a:pt x="1132" y="414"/>
                    <a:pt x="1224" y="393"/>
                    <a:pt x="1318" y="393"/>
                  </a:cubicBezTo>
                  <a:cubicBezTo>
                    <a:pt x="1411" y="393"/>
                    <a:pt x="1507" y="414"/>
                    <a:pt x="1608" y="456"/>
                  </a:cubicBezTo>
                  <a:cubicBezTo>
                    <a:pt x="1681" y="492"/>
                    <a:pt x="1758" y="506"/>
                    <a:pt x="1837" y="506"/>
                  </a:cubicBezTo>
                  <a:cubicBezTo>
                    <a:pt x="1887" y="506"/>
                    <a:pt x="1938" y="501"/>
                    <a:pt x="1989" y="492"/>
                  </a:cubicBezTo>
                  <a:cubicBezTo>
                    <a:pt x="2129" y="541"/>
                    <a:pt x="2269" y="554"/>
                    <a:pt x="2409" y="554"/>
                  </a:cubicBezTo>
                  <a:cubicBezTo>
                    <a:pt x="2544" y="554"/>
                    <a:pt x="2680" y="542"/>
                    <a:pt x="2817" y="542"/>
                  </a:cubicBezTo>
                  <a:cubicBezTo>
                    <a:pt x="2878" y="542"/>
                    <a:pt x="2939" y="545"/>
                    <a:pt x="3001" y="551"/>
                  </a:cubicBezTo>
                  <a:cubicBezTo>
                    <a:pt x="3031" y="551"/>
                    <a:pt x="3060" y="550"/>
                    <a:pt x="3090" y="550"/>
                  </a:cubicBezTo>
                  <a:cubicBezTo>
                    <a:pt x="3178" y="550"/>
                    <a:pt x="3263" y="557"/>
                    <a:pt x="3334" y="611"/>
                  </a:cubicBezTo>
                  <a:cubicBezTo>
                    <a:pt x="3453" y="622"/>
                    <a:pt x="3572" y="622"/>
                    <a:pt x="3691" y="634"/>
                  </a:cubicBezTo>
                  <a:cubicBezTo>
                    <a:pt x="3874" y="682"/>
                    <a:pt x="4058" y="695"/>
                    <a:pt x="4242" y="695"/>
                  </a:cubicBezTo>
                  <a:cubicBezTo>
                    <a:pt x="4455" y="695"/>
                    <a:pt x="4669" y="678"/>
                    <a:pt x="4882" y="678"/>
                  </a:cubicBezTo>
                  <a:cubicBezTo>
                    <a:pt x="5085" y="678"/>
                    <a:pt x="5288" y="693"/>
                    <a:pt x="5489" y="753"/>
                  </a:cubicBezTo>
                  <a:lnTo>
                    <a:pt x="5632" y="753"/>
                  </a:lnTo>
                  <a:cubicBezTo>
                    <a:pt x="5680" y="718"/>
                    <a:pt x="5730" y="700"/>
                    <a:pt x="5780" y="700"/>
                  </a:cubicBezTo>
                  <a:cubicBezTo>
                    <a:pt x="5829" y="700"/>
                    <a:pt x="5876" y="718"/>
                    <a:pt x="5918" y="753"/>
                  </a:cubicBezTo>
                  <a:cubicBezTo>
                    <a:pt x="6525" y="813"/>
                    <a:pt x="7156" y="896"/>
                    <a:pt x="7775" y="956"/>
                  </a:cubicBezTo>
                  <a:cubicBezTo>
                    <a:pt x="7799" y="920"/>
                    <a:pt x="7823" y="873"/>
                    <a:pt x="7847" y="849"/>
                  </a:cubicBezTo>
                  <a:cubicBezTo>
                    <a:pt x="7859" y="718"/>
                    <a:pt x="7823" y="599"/>
                    <a:pt x="7704" y="515"/>
                  </a:cubicBezTo>
                  <a:cubicBezTo>
                    <a:pt x="7331" y="312"/>
                    <a:pt x="6939" y="278"/>
                    <a:pt x="6546" y="278"/>
                  </a:cubicBezTo>
                  <a:cubicBezTo>
                    <a:pt x="6351" y="278"/>
                    <a:pt x="6156" y="287"/>
                    <a:pt x="5963" y="287"/>
                  </a:cubicBezTo>
                  <a:cubicBezTo>
                    <a:pt x="5860" y="287"/>
                    <a:pt x="5758" y="284"/>
                    <a:pt x="5656" y="277"/>
                  </a:cubicBezTo>
                  <a:cubicBezTo>
                    <a:pt x="5306" y="277"/>
                    <a:pt x="4964" y="290"/>
                    <a:pt x="4621" y="290"/>
                  </a:cubicBezTo>
                  <a:cubicBezTo>
                    <a:pt x="4393" y="290"/>
                    <a:pt x="4163" y="284"/>
                    <a:pt x="3930" y="265"/>
                  </a:cubicBezTo>
                  <a:cubicBezTo>
                    <a:pt x="3894" y="259"/>
                    <a:pt x="3855" y="256"/>
                    <a:pt x="3816" y="256"/>
                  </a:cubicBezTo>
                  <a:cubicBezTo>
                    <a:pt x="3778" y="256"/>
                    <a:pt x="3739" y="259"/>
                    <a:pt x="3703" y="265"/>
                  </a:cubicBezTo>
                  <a:cubicBezTo>
                    <a:pt x="3649" y="315"/>
                    <a:pt x="3596" y="339"/>
                    <a:pt x="3548" y="339"/>
                  </a:cubicBezTo>
                  <a:cubicBezTo>
                    <a:pt x="3491" y="339"/>
                    <a:pt x="3439" y="306"/>
                    <a:pt x="3394" y="241"/>
                  </a:cubicBezTo>
                  <a:cubicBezTo>
                    <a:pt x="3287" y="194"/>
                    <a:pt x="3180" y="158"/>
                    <a:pt x="3084" y="158"/>
                  </a:cubicBezTo>
                  <a:cubicBezTo>
                    <a:pt x="2703" y="146"/>
                    <a:pt x="2334" y="170"/>
                    <a:pt x="1977" y="63"/>
                  </a:cubicBezTo>
                  <a:cubicBezTo>
                    <a:pt x="1757" y="10"/>
                    <a:pt x="1533" y="0"/>
                    <a:pt x="1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32"/>
            <p:cNvSpPr/>
            <p:nvPr/>
          </p:nvSpPr>
          <p:spPr>
            <a:xfrm>
              <a:off x="6121000" y="3664150"/>
              <a:ext cx="75925" cy="18300"/>
            </a:xfrm>
            <a:custGeom>
              <a:avLst/>
              <a:gdLst/>
              <a:ahLst/>
              <a:cxnLst/>
              <a:rect l="l" t="t" r="r" b="b"/>
              <a:pathLst>
                <a:path w="3037" h="732" extrusionOk="0">
                  <a:moveTo>
                    <a:pt x="938" y="1"/>
                  </a:moveTo>
                  <a:cubicBezTo>
                    <a:pt x="844" y="1"/>
                    <a:pt x="749" y="15"/>
                    <a:pt x="655" y="53"/>
                  </a:cubicBezTo>
                  <a:cubicBezTo>
                    <a:pt x="500" y="303"/>
                    <a:pt x="203" y="267"/>
                    <a:pt x="0" y="398"/>
                  </a:cubicBezTo>
                  <a:lnTo>
                    <a:pt x="0" y="458"/>
                  </a:lnTo>
                  <a:cubicBezTo>
                    <a:pt x="786" y="636"/>
                    <a:pt x="1619" y="589"/>
                    <a:pt x="2429" y="684"/>
                  </a:cubicBezTo>
                  <a:cubicBezTo>
                    <a:pt x="2534" y="691"/>
                    <a:pt x="2652" y="731"/>
                    <a:pt x="2775" y="731"/>
                  </a:cubicBezTo>
                  <a:cubicBezTo>
                    <a:pt x="2860" y="731"/>
                    <a:pt x="2948" y="712"/>
                    <a:pt x="3036" y="648"/>
                  </a:cubicBezTo>
                  <a:cubicBezTo>
                    <a:pt x="2965" y="565"/>
                    <a:pt x="2881" y="505"/>
                    <a:pt x="2822" y="446"/>
                  </a:cubicBezTo>
                  <a:cubicBezTo>
                    <a:pt x="2809" y="450"/>
                    <a:pt x="2796" y="453"/>
                    <a:pt x="2783" y="453"/>
                  </a:cubicBezTo>
                  <a:cubicBezTo>
                    <a:pt x="2762" y="453"/>
                    <a:pt x="2742" y="445"/>
                    <a:pt x="2727" y="422"/>
                  </a:cubicBezTo>
                  <a:cubicBezTo>
                    <a:pt x="2274" y="65"/>
                    <a:pt x="1715" y="112"/>
                    <a:pt x="1191" y="29"/>
                  </a:cubicBezTo>
                  <a:cubicBezTo>
                    <a:pt x="1107" y="12"/>
                    <a:pt x="1022" y="1"/>
                    <a:pt x="9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32"/>
            <p:cNvSpPr/>
            <p:nvPr/>
          </p:nvSpPr>
          <p:spPr>
            <a:xfrm>
              <a:off x="5878400" y="3667850"/>
              <a:ext cx="59850" cy="17275"/>
            </a:xfrm>
            <a:custGeom>
              <a:avLst/>
              <a:gdLst/>
              <a:ahLst/>
              <a:cxnLst/>
              <a:rect l="l" t="t" r="r" b="b"/>
              <a:pathLst>
                <a:path w="2394" h="691" extrusionOk="0">
                  <a:moveTo>
                    <a:pt x="524" y="0"/>
                  </a:moveTo>
                  <a:cubicBezTo>
                    <a:pt x="274" y="191"/>
                    <a:pt x="1" y="381"/>
                    <a:pt x="382" y="691"/>
                  </a:cubicBezTo>
                  <a:cubicBezTo>
                    <a:pt x="450" y="634"/>
                    <a:pt x="540" y="511"/>
                    <a:pt x="589" y="511"/>
                  </a:cubicBezTo>
                  <a:cubicBezTo>
                    <a:pt x="592" y="511"/>
                    <a:pt x="594" y="512"/>
                    <a:pt x="596" y="512"/>
                  </a:cubicBezTo>
                  <a:cubicBezTo>
                    <a:pt x="646" y="524"/>
                    <a:pt x="697" y="528"/>
                    <a:pt x="746" y="528"/>
                  </a:cubicBezTo>
                  <a:cubicBezTo>
                    <a:pt x="866" y="528"/>
                    <a:pt x="983" y="504"/>
                    <a:pt x="1102" y="504"/>
                  </a:cubicBezTo>
                  <a:cubicBezTo>
                    <a:pt x="1178" y="504"/>
                    <a:pt x="1256" y="514"/>
                    <a:pt x="1334" y="548"/>
                  </a:cubicBezTo>
                  <a:cubicBezTo>
                    <a:pt x="1364" y="560"/>
                    <a:pt x="1392" y="566"/>
                    <a:pt x="1417" y="566"/>
                  </a:cubicBezTo>
                  <a:cubicBezTo>
                    <a:pt x="1607" y="566"/>
                    <a:pt x="1681" y="256"/>
                    <a:pt x="1879" y="256"/>
                  </a:cubicBezTo>
                  <a:cubicBezTo>
                    <a:pt x="1905" y="256"/>
                    <a:pt x="1934" y="261"/>
                    <a:pt x="1965" y="274"/>
                  </a:cubicBezTo>
                  <a:cubicBezTo>
                    <a:pt x="1989" y="298"/>
                    <a:pt x="2048" y="298"/>
                    <a:pt x="2096" y="298"/>
                  </a:cubicBezTo>
                  <a:cubicBezTo>
                    <a:pt x="2143" y="321"/>
                    <a:pt x="2194" y="339"/>
                    <a:pt x="2251" y="339"/>
                  </a:cubicBezTo>
                  <a:cubicBezTo>
                    <a:pt x="2281" y="339"/>
                    <a:pt x="2313" y="334"/>
                    <a:pt x="2346" y="322"/>
                  </a:cubicBezTo>
                  <a:cubicBezTo>
                    <a:pt x="2358" y="298"/>
                    <a:pt x="2382" y="274"/>
                    <a:pt x="2394" y="250"/>
                  </a:cubicBezTo>
                  <a:cubicBezTo>
                    <a:pt x="1786" y="36"/>
                    <a:pt x="1144" y="95"/>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32"/>
            <p:cNvSpPr/>
            <p:nvPr/>
          </p:nvSpPr>
          <p:spPr>
            <a:xfrm>
              <a:off x="5750400" y="3658150"/>
              <a:ext cx="55925" cy="22750"/>
            </a:xfrm>
            <a:custGeom>
              <a:avLst/>
              <a:gdLst/>
              <a:ahLst/>
              <a:cxnLst/>
              <a:rect l="l" t="t" r="r" b="b"/>
              <a:pathLst>
                <a:path w="2237" h="910" extrusionOk="0">
                  <a:moveTo>
                    <a:pt x="609" y="1"/>
                  </a:moveTo>
                  <a:cubicBezTo>
                    <a:pt x="420" y="1"/>
                    <a:pt x="233" y="23"/>
                    <a:pt x="48" y="91"/>
                  </a:cubicBezTo>
                  <a:lnTo>
                    <a:pt x="48" y="233"/>
                  </a:lnTo>
                  <a:cubicBezTo>
                    <a:pt x="25" y="245"/>
                    <a:pt x="13" y="281"/>
                    <a:pt x="1" y="293"/>
                  </a:cubicBezTo>
                  <a:cubicBezTo>
                    <a:pt x="25" y="305"/>
                    <a:pt x="48" y="341"/>
                    <a:pt x="72" y="352"/>
                  </a:cubicBezTo>
                  <a:cubicBezTo>
                    <a:pt x="148" y="366"/>
                    <a:pt x="226" y="370"/>
                    <a:pt x="304" y="370"/>
                  </a:cubicBezTo>
                  <a:cubicBezTo>
                    <a:pt x="455" y="370"/>
                    <a:pt x="610" y="353"/>
                    <a:pt x="762" y="353"/>
                  </a:cubicBezTo>
                  <a:cubicBezTo>
                    <a:pt x="959" y="353"/>
                    <a:pt x="1153" y="381"/>
                    <a:pt x="1334" y="507"/>
                  </a:cubicBezTo>
                  <a:cubicBezTo>
                    <a:pt x="1513" y="579"/>
                    <a:pt x="1442" y="829"/>
                    <a:pt x="1608" y="888"/>
                  </a:cubicBezTo>
                  <a:cubicBezTo>
                    <a:pt x="1636" y="894"/>
                    <a:pt x="1686" y="909"/>
                    <a:pt x="1724" y="909"/>
                  </a:cubicBezTo>
                  <a:cubicBezTo>
                    <a:pt x="1768" y="909"/>
                    <a:pt x="1796" y="888"/>
                    <a:pt x="1751" y="805"/>
                  </a:cubicBezTo>
                  <a:cubicBezTo>
                    <a:pt x="1645" y="554"/>
                    <a:pt x="1719" y="512"/>
                    <a:pt x="1826" y="512"/>
                  </a:cubicBezTo>
                  <a:cubicBezTo>
                    <a:pt x="1880" y="512"/>
                    <a:pt x="1943" y="523"/>
                    <a:pt x="1996" y="523"/>
                  </a:cubicBezTo>
                  <a:cubicBezTo>
                    <a:pt x="2026" y="523"/>
                    <a:pt x="2053" y="519"/>
                    <a:pt x="2073" y="507"/>
                  </a:cubicBezTo>
                  <a:cubicBezTo>
                    <a:pt x="2103" y="519"/>
                    <a:pt x="2128" y="524"/>
                    <a:pt x="2148" y="524"/>
                  </a:cubicBezTo>
                  <a:cubicBezTo>
                    <a:pt x="2231" y="524"/>
                    <a:pt x="2237" y="436"/>
                    <a:pt x="2227" y="341"/>
                  </a:cubicBezTo>
                  <a:cubicBezTo>
                    <a:pt x="2122" y="185"/>
                    <a:pt x="1980" y="162"/>
                    <a:pt x="1831" y="162"/>
                  </a:cubicBezTo>
                  <a:cubicBezTo>
                    <a:pt x="1767" y="162"/>
                    <a:pt x="1702" y="166"/>
                    <a:pt x="1637" y="166"/>
                  </a:cubicBezTo>
                  <a:cubicBezTo>
                    <a:pt x="1530" y="166"/>
                    <a:pt x="1426" y="154"/>
                    <a:pt x="1334" y="91"/>
                  </a:cubicBezTo>
                  <a:cubicBezTo>
                    <a:pt x="1325" y="64"/>
                    <a:pt x="1303" y="50"/>
                    <a:pt x="1277" y="50"/>
                  </a:cubicBezTo>
                  <a:cubicBezTo>
                    <a:pt x="1269" y="50"/>
                    <a:pt x="1260" y="52"/>
                    <a:pt x="1251" y="55"/>
                  </a:cubicBezTo>
                  <a:cubicBezTo>
                    <a:pt x="1036" y="30"/>
                    <a:pt x="822" y="1"/>
                    <a:pt x="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32"/>
            <p:cNvSpPr/>
            <p:nvPr/>
          </p:nvSpPr>
          <p:spPr>
            <a:xfrm>
              <a:off x="5801600" y="3663975"/>
              <a:ext cx="32175" cy="20550"/>
            </a:xfrm>
            <a:custGeom>
              <a:avLst/>
              <a:gdLst/>
              <a:ahLst/>
              <a:cxnLst/>
              <a:rect l="l" t="t" r="r" b="b"/>
              <a:pathLst>
                <a:path w="1287" h="822" extrusionOk="0">
                  <a:moveTo>
                    <a:pt x="441" y="0"/>
                  </a:moveTo>
                  <a:cubicBezTo>
                    <a:pt x="358" y="96"/>
                    <a:pt x="215" y="36"/>
                    <a:pt x="156" y="155"/>
                  </a:cubicBezTo>
                  <a:cubicBezTo>
                    <a:pt x="96" y="191"/>
                    <a:pt x="48" y="239"/>
                    <a:pt x="1" y="286"/>
                  </a:cubicBezTo>
                  <a:cubicBezTo>
                    <a:pt x="120" y="453"/>
                    <a:pt x="286" y="524"/>
                    <a:pt x="477" y="572"/>
                  </a:cubicBezTo>
                  <a:cubicBezTo>
                    <a:pt x="656" y="596"/>
                    <a:pt x="644" y="703"/>
                    <a:pt x="632" y="822"/>
                  </a:cubicBezTo>
                  <a:cubicBezTo>
                    <a:pt x="929" y="786"/>
                    <a:pt x="1227" y="643"/>
                    <a:pt x="1251" y="358"/>
                  </a:cubicBezTo>
                  <a:cubicBezTo>
                    <a:pt x="1287" y="48"/>
                    <a:pt x="822" y="25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32"/>
            <p:cNvSpPr/>
            <p:nvPr/>
          </p:nvSpPr>
          <p:spPr>
            <a:xfrm>
              <a:off x="5969775" y="3678550"/>
              <a:ext cx="35150" cy="20575"/>
            </a:xfrm>
            <a:custGeom>
              <a:avLst/>
              <a:gdLst/>
              <a:ahLst/>
              <a:cxnLst/>
              <a:rect l="l" t="t" r="r" b="b"/>
              <a:pathLst>
                <a:path w="1406" h="823" extrusionOk="0">
                  <a:moveTo>
                    <a:pt x="1" y="1"/>
                  </a:moveTo>
                  <a:cubicBezTo>
                    <a:pt x="25" y="239"/>
                    <a:pt x="156" y="382"/>
                    <a:pt x="382" y="429"/>
                  </a:cubicBezTo>
                  <a:cubicBezTo>
                    <a:pt x="584" y="477"/>
                    <a:pt x="572" y="656"/>
                    <a:pt x="596" y="799"/>
                  </a:cubicBezTo>
                  <a:cubicBezTo>
                    <a:pt x="644" y="822"/>
                    <a:pt x="679" y="822"/>
                    <a:pt x="715" y="822"/>
                  </a:cubicBezTo>
                  <a:cubicBezTo>
                    <a:pt x="834" y="739"/>
                    <a:pt x="929" y="656"/>
                    <a:pt x="1013" y="584"/>
                  </a:cubicBezTo>
                  <a:cubicBezTo>
                    <a:pt x="1406" y="287"/>
                    <a:pt x="1037" y="251"/>
                    <a:pt x="870" y="144"/>
                  </a:cubicBezTo>
                  <a:cubicBezTo>
                    <a:pt x="798" y="132"/>
                    <a:pt x="715" y="132"/>
                    <a:pt x="644" y="120"/>
                  </a:cubicBezTo>
                  <a:cubicBezTo>
                    <a:pt x="477" y="48"/>
                    <a:pt x="298" y="108"/>
                    <a:pt x="156" y="13"/>
                  </a:cubicBezTo>
                  <a:cubicBezTo>
                    <a:pt x="96" y="13"/>
                    <a:pt x="4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32"/>
            <p:cNvSpPr/>
            <p:nvPr/>
          </p:nvSpPr>
          <p:spPr>
            <a:xfrm>
              <a:off x="5991500" y="3681275"/>
              <a:ext cx="36350" cy="11300"/>
            </a:xfrm>
            <a:custGeom>
              <a:avLst/>
              <a:gdLst/>
              <a:ahLst/>
              <a:cxnLst/>
              <a:rect l="l" t="t" r="r" b="b"/>
              <a:pathLst>
                <a:path w="1454" h="452" extrusionOk="0">
                  <a:moveTo>
                    <a:pt x="578" y="0"/>
                  </a:moveTo>
                  <a:cubicBezTo>
                    <a:pt x="386" y="0"/>
                    <a:pt x="193" y="13"/>
                    <a:pt x="1" y="23"/>
                  </a:cubicBezTo>
                  <a:cubicBezTo>
                    <a:pt x="84" y="154"/>
                    <a:pt x="322" y="237"/>
                    <a:pt x="144" y="451"/>
                  </a:cubicBezTo>
                  <a:lnTo>
                    <a:pt x="561" y="451"/>
                  </a:lnTo>
                  <a:cubicBezTo>
                    <a:pt x="685" y="196"/>
                    <a:pt x="876" y="164"/>
                    <a:pt x="1077" y="164"/>
                  </a:cubicBezTo>
                  <a:cubicBezTo>
                    <a:pt x="1143" y="164"/>
                    <a:pt x="1210" y="168"/>
                    <a:pt x="1276" y="168"/>
                  </a:cubicBezTo>
                  <a:cubicBezTo>
                    <a:pt x="1337" y="168"/>
                    <a:pt x="1396" y="165"/>
                    <a:pt x="1453" y="154"/>
                  </a:cubicBezTo>
                  <a:cubicBezTo>
                    <a:pt x="1165" y="31"/>
                    <a:pt x="872" y="0"/>
                    <a:pt x="5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32"/>
            <p:cNvSpPr/>
            <p:nvPr/>
          </p:nvSpPr>
          <p:spPr>
            <a:xfrm>
              <a:off x="5887625" y="3650575"/>
              <a:ext cx="47950" cy="9850"/>
            </a:xfrm>
            <a:custGeom>
              <a:avLst/>
              <a:gdLst/>
              <a:ahLst/>
              <a:cxnLst/>
              <a:rect l="l" t="t" r="r" b="b"/>
              <a:pathLst>
                <a:path w="1918" h="394" extrusionOk="0">
                  <a:moveTo>
                    <a:pt x="1666" y="0"/>
                  </a:moveTo>
                  <a:cubicBezTo>
                    <a:pt x="1586" y="0"/>
                    <a:pt x="1510" y="32"/>
                    <a:pt x="1441" y="108"/>
                  </a:cubicBezTo>
                  <a:cubicBezTo>
                    <a:pt x="1248" y="220"/>
                    <a:pt x="1044" y="247"/>
                    <a:pt x="837" y="247"/>
                  </a:cubicBezTo>
                  <a:cubicBezTo>
                    <a:pt x="640" y="247"/>
                    <a:pt x="441" y="222"/>
                    <a:pt x="245" y="222"/>
                  </a:cubicBezTo>
                  <a:cubicBezTo>
                    <a:pt x="163" y="222"/>
                    <a:pt x="81" y="227"/>
                    <a:pt x="1" y="239"/>
                  </a:cubicBezTo>
                  <a:cubicBezTo>
                    <a:pt x="308" y="367"/>
                    <a:pt x="628" y="380"/>
                    <a:pt x="948" y="380"/>
                  </a:cubicBezTo>
                  <a:cubicBezTo>
                    <a:pt x="1028" y="380"/>
                    <a:pt x="1108" y="379"/>
                    <a:pt x="1188" y="379"/>
                  </a:cubicBezTo>
                  <a:cubicBezTo>
                    <a:pt x="1321" y="379"/>
                    <a:pt x="1453" y="382"/>
                    <a:pt x="1584" y="394"/>
                  </a:cubicBezTo>
                  <a:cubicBezTo>
                    <a:pt x="1656" y="274"/>
                    <a:pt x="1763" y="239"/>
                    <a:pt x="1882" y="239"/>
                  </a:cubicBezTo>
                  <a:cubicBezTo>
                    <a:pt x="1918" y="167"/>
                    <a:pt x="1906" y="108"/>
                    <a:pt x="1846" y="48"/>
                  </a:cubicBezTo>
                  <a:cubicBezTo>
                    <a:pt x="1785" y="18"/>
                    <a:pt x="1725" y="0"/>
                    <a:pt x="16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32"/>
            <p:cNvSpPr/>
            <p:nvPr/>
          </p:nvSpPr>
          <p:spPr>
            <a:xfrm>
              <a:off x="5876925" y="3667850"/>
              <a:ext cx="14600" cy="21150"/>
            </a:xfrm>
            <a:custGeom>
              <a:avLst/>
              <a:gdLst/>
              <a:ahLst/>
              <a:cxnLst/>
              <a:rect l="l" t="t" r="r" b="b"/>
              <a:pathLst>
                <a:path w="584" h="846" extrusionOk="0">
                  <a:moveTo>
                    <a:pt x="583" y="0"/>
                  </a:moveTo>
                  <a:cubicBezTo>
                    <a:pt x="524" y="0"/>
                    <a:pt x="476" y="0"/>
                    <a:pt x="429" y="12"/>
                  </a:cubicBezTo>
                  <a:cubicBezTo>
                    <a:pt x="286" y="119"/>
                    <a:pt x="60" y="84"/>
                    <a:pt x="0" y="298"/>
                  </a:cubicBezTo>
                  <a:lnTo>
                    <a:pt x="0" y="429"/>
                  </a:lnTo>
                  <a:cubicBezTo>
                    <a:pt x="48" y="560"/>
                    <a:pt x="107" y="715"/>
                    <a:pt x="143" y="846"/>
                  </a:cubicBezTo>
                  <a:lnTo>
                    <a:pt x="429" y="846"/>
                  </a:lnTo>
                  <a:cubicBezTo>
                    <a:pt x="441" y="786"/>
                    <a:pt x="441" y="738"/>
                    <a:pt x="441" y="691"/>
                  </a:cubicBezTo>
                  <a:cubicBezTo>
                    <a:pt x="298" y="429"/>
                    <a:pt x="536" y="238"/>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32"/>
            <p:cNvSpPr/>
            <p:nvPr/>
          </p:nvSpPr>
          <p:spPr>
            <a:xfrm>
              <a:off x="6018600" y="3666925"/>
              <a:ext cx="44975" cy="4250"/>
            </a:xfrm>
            <a:custGeom>
              <a:avLst/>
              <a:gdLst/>
              <a:ahLst/>
              <a:cxnLst/>
              <a:rect l="l" t="t" r="r" b="b"/>
              <a:pathLst>
                <a:path w="1799" h="170" extrusionOk="0">
                  <a:moveTo>
                    <a:pt x="1034" y="1"/>
                  </a:moveTo>
                  <a:cubicBezTo>
                    <a:pt x="742" y="1"/>
                    <a:pt x="446" y="42"/>
                    <a:pt x="155" y="42"/>
                  </a:cubicBezTo>
                  <a:cubicBezTo>
                    <a:pt x="103" y="42"/>
                    <a:pt x="52" y="40"/>
                    <a:pt x="0" y="37"/>
                  </a:cubicBezTo>
                  <a:lnTo>
                    <a:pt x="0" y="37"/>
                  </a:lnTo>
                  <a:cubicBezTo>
                    <a:pt x="334" y="146"/>
                    <a:pt x="675" y="169"/>
                    <a:pt x="1019" y="169"/>
                  </a:cubicBezTo>
                  <a:cubicBezTo>
                    <a:pt x="1278" y="169"/>
                    <a:pt x="1538" y="156"/>
                    <a:pt x="1798" y="156"/>
                  </a:cubicBezTo>
                  <a:cubicBezTo>
                    <a:pt x="1552" y="33"/>
                    <a:pt x="1295" y="1"/>
                    <a:pt x="1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32"/>
            <p:cNvSpPr/>
            <p:nvPr/>
          </p:nvSpPr>
          <p:spPr>
            <a:xfrm>
              <a:off x="5951625" y="3677825"/>
              <a:ext cx="14300" cy="17250"/>
            </a:xfrm>
            <a:custGeom>
              <a:avLst/>
              <a:gdLst/>
              <a:ahLst/>
              <a:cxnLst/>
              <a:rect l="l" t="t" r="r" b="b"/>
              <a:pathLst>
                <a:path w="572" h="690" extrusionOk="0">
                  <a:moveTo>
                    <a:pt x="387" y="0"/>
                  </a:moveTo>
                  <a:cubicBezTo>
                    <a:pt x="361" y="0"/>
                    <a:pt x="334" y="6"/>
                    <a:pt x="310" y="18"/>
                  </a:cubicBezTo>
                  <a:cubicBezTo>
                    <a:pt x="286" y="77"/>
                    <a:pt x="251" y="137"/>
                    <a:pt x="227" y="208"/>
                  </a:cubicBezTo>
                  <a:cubicBezTo>
                    <a:pt x="179" y="351"/>
                    <a:pt x="0" y="494"/>
                    <a:pt x="191" y="649"/>
                  </a:cubicBezTo>
                  <a:cubicBezTo>
                    <a:pt x="218" y="676"/>
                    <a:pt x="265" y="689"/>
                    <a:pt x="301" y="689"/>
                  </a:cubicBezTo>
                  <a:cubicBezTo>
                    <a:pt x="314" y="689"/>
                    <a:pt x="325" y="688"/>
                    <a:pt x="334" y="685"/>
                  </a:cubicBezTo>
                  <a:cubicBezTo>
                    <a:pt x="524" y="613"/>
                    <a:pt x="572" y="447"/>
                    <a:pt x="572" y="280"/>
                  </a:cubicBezTo>
                  <a:cubicBezTo>
                    <a:pt x="572" y="197"/>
                    <a:pt x="489" y="101"/>
                    <a:pt x="465" y="18"/>
                  </a:cubicBezTo>
                  <a:cubicBezTo>
                    <a:pt x="441" y="6"/>
                    <a:pt x="414" y="0"/>
                    <a:pt x="3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32"/>
            <p:cNvSpPr/>
            <p:nvPr/>
          </p:nvSpPr>
          <p:spPr>
            <a:xfrm>
              <a:off x="5517350" y="3606075"/>
              <a:ext cx="33650" cy="13100"/>
            </a:xfrm>
            <a:custGeom>
              <a:avLst/>
              <a:gdLst/>
              <a:ahLst/>
              <a:cxnLst/>
              <a:rect l="l" t="t" r="r" b="b"/>
              <a:pathLst>
                <a:path w="1346" h="524" extrusionOk="0">
                  <a:moveTo>
                    <a:pt x="436" y="1"/>
                  </a:moveTo>
                  <a:cubicBezTo>
                    <a:pt x="364" y="1"/>
                    <a:pt x="290" y="13"/>
                    <a:pt x="215" y="42"/>
                  </a:cubicBezTo>
                  <a:cubicBezTo>
                    <a:pt x="107" y="90"/>
                    <a:pt x="24" y="149"/>
                    <a:pt x="0" y="280"/>
                  </a:cubicBezTo>
                  <a:cubicBezTo>
                    <a:pt x="119" y="411"/>
                    <a:pt x="357" y="340"/>
                    <a:pt x="477" y="507"/>
                  </a:cubicBezTo>
                  <a:cubicBezTo>
                    <a:pt x="537" y="516"/>
                    <a:pt x="596" y="523"/>
                    <a:pt x="652" y="523"/>
                  </a:cubicBezTo>
                  <a:cubicBezTo>
                    <a:pt x="739" y="523"/>
                    <a:pt x="821" y="505"/>
                    <a:pt x="893" y="447"/>
                  </a:cubicBezTo>
                  <a:cubicBezTo>
                    <a:pt x="1000" y="280"/>
                    <a:pt x="1191" y="352"/>
                    <a:pt x="1346" y="292"/>
                  </a:cubicBezTo>
                  <a:cubicBezTo>
                    <a:pt x="1227" y="161"/>
                    <a:pt x="1048" y="209"/>
                    <a:pt x="893" y="149"/>
                  </a:cubicBezTo>
                  <a:cubicBezTo>
                    <a:pt x="752" y="67"/>
                    <a:pt x="600" y="1"/>
                    <a:pt x="4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32"/>
            <p:cNvSpPr/>
            <p:nvPr/>
          </p:nvSpPr>
          <p:spPr>
            <a:xfrm>
              <a:off x="5747425" y="3655825"/>
              <a:ext cx="33975" cy="4725"/>
            </a:xfrm>
            <a:custGeom>
              <a:avLst/>
              <a:gdLst/>
              <a:ahLst/>
              <a:cxnLst/>
              <a:rect l="l" t="t" r="r" b="b"/>
              <a:pathLst>
                <a:path w="1359" h="189" extrusionOk="0">
                  <a:moveTo>
                    <a:pt x="387" y="0"/>
                  </a:moveTo>
                  <a:cubicBezTo>
                    <a:pt x="260" y="0"/>
                    <a:pt x="132" y="9"/>
                    <a:pt x="1" y="29"/>
                  </a:cubicBezTo>
                  <a:cubicBezTo>
                    <a:pt x="60" y="76"/>
                    <a:pt x="108" y="136"/>
                    <a:pt x="144" y="184"/>
                  </a:cubicBezTo>
                  <a:cubicBezTo>
                    <a:pt x="225" y="174"/>
                    <a:pt x="306" y="171"/>
                    <a:pt x="387" y="171"/>
                  </a:cubicBezTo>
                  <a:cubicBezTo>
                    <a:pt x="575" y="171"/>
                    <a:pt x="764" y="189"/>
                    <a:pt x="953" y="189"/>
                  </a:cubicBezTo>
                  <a:cubicBezTo>
                    <a:pt x="1088" y="189"/>
                    <a:pt x="1223" y="180"/>
                    <a:pt x="1358" y="148"/>
                  </a:cubicBezTo>
                  <a:cubicBezTo>
                    <a:pt x="1039" y="62"/>
                    <a:pt x="720" y="0"/>
                    <a:pt x="3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32"/>
            <p:cNvSpPr/>
            <p:nvPr/>
          </p:nvSpPr>
          <p:spPr>
            <a:xfrm>
              <a:off x="5783750" y="3660200"/>
              <a:ext cx="28900" cy="7075"/>
            </a:xfrm>
            <a:custGeom>
              <a:avLst/>
              <a:gdLst/>
              <a:ahLst/>
              <a:cxnLst/>
              <a:rect l="l" t="t" r="r" b="b"/>
              <a:pathLst>
                <a:path w="1156" h="283" extrusionOk="0">
                  <a:moveTo>
                    <a:pt x="258" y="0"/>
                  </a:moveTo>
                  <a:cubicBezTo>
                    <a:pt x="173" y="0"/>
                    <a:pt x="87" y="3"/>
                    <a:pt x="0" y="9"/>
                  </a:cubicBezTo>
                  <a:cubicBezTo>
                    <a:pt x="238" y="247"/>
                    <a:pt x="619" y="80"/>
                    <a:pt x="870" y="282"/>
                  </a:cubicBezTo>
                  <a:cubicBezTo>
                    <a:pt x="977" y="270"/>
                    <a:pt x="1096" y="259"/>
                    <a:pt x="1155" y="140"/>
                  </a:cubicBezTo>
                  <a:cubicBezTo>
                    <a:pt x="858" y="37"/>
                    <a:pt x="561"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32"/>
            <p:cNvSpPr/>
            <p:nvPr/>
          </p:nvSpPr>
          <p:spPr>
            <a:xfrm>
              <a:off x="5524775" y="3615950"/>
              <a:ext cx="26225" cy="6750"/>
            </a:xfrm>
            <a:custGeom>
              <a:avLst/>
              <a:gdLst/>
              <a:ahLst/>
              <a:cxnLst/>
              <a:rect l="l" t="t" r="r" b="b"/>
              <a:pathLst>
                <a:path w="1049" h="270" extrusionOk="0">
                  <a:moveTo>
                    <a:pt x="94" y="0"/>
                  </a:moveTo>
                  <a:cubicBezTo>
                    <a:pt x="59" y="0"/>
                    <a:pt x="28" y="28"/>
                    <a:pt x="1" y="76"/>
                  </a:cubicBezTo>
                  <a:cubicBezTo>
                    <a:pt x="162" y="226"/>
                    <a:pt x="329" y="270"/>
                    <a:pt x="499" y="270"/>
                  </a:cubicBezTo>
                  <a:cubicBezTo>
                    <a:pt x="680" y="270"/>
                    <a:pt x="864" y="220"/>
                    <a:pt x="1049" y="195"/>
                  </a:cubicBezTo>
                  <a:cubicBezTo>
                    <a:pt x="942" y="16"/>
                    <a:pt x="751" y="135"/>
                    <a:pt x="620" y="52"/>
                  </a:cubicBezTo>
                  <a:lnTo>
                    <a:pt x="180" y="52"/>
                  </a:lnTo>
                  <a:cubicBezTo>
                    <a:pt x="149" y="16"/>
                    <a:pt x="120" y="0"/>
                    <a:pt x="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32"/>
            <p:cNvSpPr/>
            <p:nvPr/>
          </p:nvSpPr>
          <p:spPr>
            <a:xfrm>
              <a:off x="5690875" y="3648975"/>
              <a:ext cx="28900" cy="4300"/>
            </a:xfrm>
            <a:custGeom>
              <a:avLst/>
              <a:gdLst/>
              <a:ahLst/>
              <a:cxnLst/>
              <a:rect l="l" t="t" r="r" b="b"/>
              <a:pathLst>
                <a:path w="1156" h="172" extrusionOk="0">
                  <a:moveTo>
                    <a:pt x="455" y="0"/>
                  </a:moveTo>
                  <a:cubicBezTo>
                    <a:pt x="302" y="0"/>
                    <a:pt x="150" y="12"/>
                    <a:pt x="1" y="17"/>
                  </a:cubicBezTo>
                  <a:cubicBezTo>
                    <a:pt x="48" y="65"/>
                    <a:pt x="84" y="124"/>
                    <a:pt x="132" y="172"/>
                  </a:cubicBezTo>
                  <a:cubicBezTo>
                    <a:pt x="477" y="172"/>
                    <a:pt x="822" y="160"/>
                    <a:pt x="1156" y="160"/>
                  </a:cubicBezTo>
                  <a:cubicBezTo>
                    <a:pt x="931" y="29"/>
                    <a:pt x="693" y="0"/>
                    <a:pt x="4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32"/>
            <p:cNvSpPr/>
            <p:nvPr/>
          </p:nvSpPr>
          <p:spPr>
            <a:xfrm>
              <a:off x="5976325" y="3663975"/>
              <a:ext cx="30700" cy="3100"/>
            </a:xfrm>
            <a:custGeom>
              <a:avLst/>
              <a:gdLst/>
              <a:ahLst/>
              <a:cxnLst/>
              <a:rect l="l" t="t" r="r" b="b"/>
              <a:pathLst>
                <a:path w="1228" h="124" extrusionOk="0">
                  <a:moveTo>
                    <a:pt x="1191" y="0"/>
                  </a:moveTo>
                  <a:cubicBezTo>
                    <a:pt x="787" y="12"/>
                    <a:pt x="394" y="12"/>
                    <a:pt x="1" y="12"/>
                  </a:cubicBezTo>
                  <a:cubicBezTo>
                    <a:pt x="308" y="99"/>
                    <a:pt x="631" y="123"/>
                    <a:pt x="956" y="123"/>
                  </a:cubicBezTo>
                  <a:cubicBezTo>
                    <a:pt x="1034" y="123"/>
                    <a:pt x="1113" y="122"/>
                    <a:pt x="1191" y="119"/>
                  </a:cubicBezTo>
                  <a:cubicBezTo>
                    <a:pt x="1227" y="72"/>
                    <a:pt x="1227" y="48"/>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32"/>
            <p:cNvSpPr/>
            <p:nvPr/>
          </p:nvSpPr>
          <p:spPr>
            <a:xfrm>
              <a:off x="5935250" y="3674400"/>
              <a:ext cx="10750" cy="18175"/>
            </a:xfrm>
            <a:custGeom>
              <a:avLst/>
              <a:gdLst/>
              <a:ahLst/>
              <a:cxnLst/>
              <a:rect l="l" t="t" r="r" b="b"/>
              <a:pathLst>
                <a:path w="430" h="727" extrusionOk="0">
                  <a:moveTo>
                    <a:pt x="120" y="0"/>
                  </a:moveTo>
                  <a:lnTo>
                    <a:pt x="120" y="0"/>
                  </a:lnTo>
                  <a:cubicBezTo>
                    <a:pt x="155" y="12"/>
                    <a:pt x="155" y="48"/>
                    <a:pt x="120" y="60"/>
                  </a:cubicBezTo>
                  <a:cubicBezTo>
                    <a:pt x="1" y="226"/>
                    <a:pt x="13" y="405"/>
                    <a:pt x="108" y="584"/>
                  </a:cubicBezTo>
                  <a:lnTo>
                    <a:pt x="108" y="726"/>
                  </a:lnTo>
                  <a:cubicBezTo>
                    <a:pt x="346" y="536"/>
                    <a:pt x="429" y="298"/>
                    <a:pt x="251" y="36"/>
                  </a:cubicBezTo>
                  <a:cubicBezTo>
                    <a:pt x="215" y="36"/>
                    <a:pt x="167" y="12"/>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32"/>
            <p:cNvSpPr/>
            <p:nvPr/>
          </p:nvSpPr>
          <p:spPr>
            <a:xfrm>
              <a:off x="5868575" y="3667250"/>
              <a:ext cx="19075" cy="7475"/>
            </a:xfrm>
            <a:custGeom>
              <a:avLst/>
              <a:gdLst/>
              <a:ahLst/>
              <a:cxnLst/>
              <a:rect l="l" t="t" r="r" b="b"/>
              <a:pathLst>
                <a:path w="763" h="299" extrusionOk="0">
                  <a:moveTo>
                    <a:pt x="215" y="0"/>
                  </a:moveTo>
                  <a:cubicBezTo>
                    <a:pt x="1" y="203"/>
                    <a:pt x="358" y="167"/>
                    <a:pt x="334" y="298"/>
                  </a:cubicBezTo>
                  <a:cubicBezTo>
                    <a:pt x="477" y="215"/>
                    <a:pt x="655" y="167"/>
                    <a:pt x="763" y="24"/>
                  </a:cubicBezTo>
                  <a:cubicBezTo>
                    <a:pt x="584" y="0"/>
                    <a:pt x="405"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32"/>
            <p:cNvSpPr/>
            <p:nvPr/>
          </p:nvSpPr>
          <p:spPr>
            <a:xfrm>
              <a:off x="5929600" y="3660025"/>
              <a:ext cx="19075" cy="3475"/>
            </a:xfrm>
            <a:custGeom>
              <a:avLst/>
              <a:gdLst/>
              <a:ahLst/>
              <a:cxnLst/>
              <a:rect l="l" t="t" r="r" b="b"/>
              <a:pathLst>
                <a:path w="763" h="139" extrusionOk="0">
                  <a:moveTo>
                    <a:pt x="395" y="1"/>
                  </a:moveTo>
                  <a:cubicBezTo>
                    <a:pt x="265" y="1"/>
                    <a:pt x="131" y="27"/>
                    <a:pt x="0" y="27"/>
                  </a:cubicBezTo>
                  <a:cubicBezTo>
                    <a:pt x="159" y="123"/>
                    <a:pt x="328" y="139"/>
                    <a:pt x="501" y="139"/>
                  </a:cubicBezTo>
                  <a:cubicBezTo>
                    <a:pt x="588" y="139"/>
                    <a:pt x="675" y="135"/>
                    <a:pt x="762" y="135"/>
                  </a:cubicBezTo>
                  <a:cubicBezTo>
                    <a:pt x="649" y="27"/>
                    <a:pt x="524"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32"/>
            <p:cNvSpPr/>
            <p:nvPr/>
          </p:nvSpPr>
          <p:spPr>
            <a:xfrm>
              <a:off x="5658125" y="3641875"/>
              <a:ext cx="18200" cy="4225"/>
            </a:xfrm>
            <a:custGeom>
              <a:avLst/>
              <a:gdLst/>
              <a:ahLst/>
              <a:cxnLst/>
              <a:rect l="l" t="t" r="r" b="b"/>
              <a:pathLst>
                <a:path w="728" h="169" extrusionOk="0">
                  <a:moveTo>
                    <a:pt x="327" y="0"/>
                  </a:moveTo>
                  <a:cubicBezTo>
                    <a:pt x="219" y="0"/>
                    <a:pt x="108" y="17"/>
                    <a:pt x="1" y="27"/>
                  </a:cubicBezTo>
                  <a:cubicBezTo>
                    <a:pt x="115" y="141"/>
                    <a:pt x="251" y="168"/>
                    <a:pt x="393" y="168"/>
                  </a:cubicBezTo>
                  <a:cubicBezTo>
                    <a:pt x="503" y="168"/>
                    <a:pt x="618" y="151"/>
                    <a:pt x="727" y="146"/>
                  </a:cubicBezTo>
                  <a:cubicBezTo>
                    <a:pt x="611" y="30"/>
                    <a:pt x="472" y="0"/>
                    <a:pt x="3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32"/>
            <p:cNvSpPr/>
            <p:nvPr/>
          </p:nvSpPr>
          <p:spPr>
            <a:xfrm>
              <a:off x="5952525" y="3660025"/>
              <a:ext cx="14000" cy="3375"/>
            </a:xfrm>
            <a:custGeom>
              <a:avLst/>
              <a:gdLst/>
              <a:ahLst/>
              <a:cxnLst/>
              <a:rect l="l" t="t" r="r" b="b"/>
              <a:pathLst>
                <a:path w="560" h="135" extrusionOk="0">
                  <a:moveTo>
                    <a:pt x="280" y="1"/>
                  </a:moveTo>
                  <a:cubicBezTo>
                    <a:pt x="188" y="1"/>
                    <a:pt x="95" y="45"/>
                    <a:pt x="0" y="135"/>
                  </a:cubicBezTo>
                  <a:lnTo>
                    <a:pt x="560" y="135"/>
                  </a:lnTo>
                  <a:cubicBezTo>
                    <a:pt x="465" y="45"/>
                    <a:pt x="372" y="1"/>
                    <a:pt x="2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32"/>
            <p:cNvSpPr/>
            <p:nvPr/>
          </p:nvSpPr>
          <p:spPr>
            <a:xfrm>
              <a:off x="5676300" y="3645375"/>
              <a:ext cx="14300" cy="4650"/>
            </a:xfrm>
            <a:custGeom>
              <a:avLst/>
              <a:gdLst/>
              <a:ahLst/>
              <a:cxnLst/>
              <a:rect l="l" t="t" r="r" b="b"/>
              <a:pathLst>
                <a:path w="572" h="186" extrusionOk="0">
                  <a:moveTo>
                    <a:pt x="104" y="0"/>
                  </a:moveTo>
                  <a:cubicBezTo>
                    <a:pt x="70" y="0"/>
                    <a:pt x="35" y="2"/>
                    <a:pt x="0" y="6"/>
                  </a:cubicBezTo>
                  <a:cubicBezTo>
                    <a:pt x="79" y="150"/>
                    <a:pt x="194" y="185"/>
                    <a:pt x="319" y="185"/>
                  </a:cubicBezTo>
                  <a:cubicBezTo>
                    <a:pt x="400" y="185"/>
                    <a:pt x="487" y="170"/>
                    <a:pt x="572" y="161"/>
                  </a:cubicBezTo>
                  <a:cubicBezTo>
                    <a:pt x="432" y="52"/>
                    <a:pt x="277" y="0"/>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32"/>
            <p:cNvSpPr/>
            <p:nvPr/>
          </p:nvSpPr>
          <p:spPr>
            <a:xfrm>
              <a:off x="5973650" y="3678475"/>
              <a:ext cx="12225" cy="3300"/>
            </a:xfrm>
            <a:custGeom>
              <a:avLst/>
              <a:gdLst/>
              <a:ahLst/>
              <a:cxnLst/>
              <a:rect l="l" t="t" r="r" b="b"/>
              <a:pathLst>
                <a:path w="489" h="132" extrusionOk="0">
                  <a:moveTo>
                    <a:pt x="103" y="0"/>
                  </a:moveTo>
                  <a:cubicBezTo>
                    <a:pt x="69" y="0"/>
                    <a:pt x="35" y="2"/>
                    <a:pt x="1" y="4"/>
                  </a:cubicBezTo>
                  <a:cubicBezTo>
                    <a:pt x="80" y="105"/>
                    <a:pt x="177" y="132"/>
                    <a:pt x="281" y="132"/>
                  </a:cubicBezTo>
                  <a:cubicBezTo>
                    <a:pt x="348" y="132"/>
                    <a:pt x="418" y="120"/>
                    <a:pt x="489" y="111"/>
                  </a:cubicBezTo>
                  <a:cubicBezTo>
                    <a:pt x="373" y="25"/>
                    <a:pt x="243" y="0"/>
                    <a:pt x="1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32"/>
            <p:cNvSpPr/>
            <p:nvPr/>
          </p:nvSpPr>
          <p:spPr>
            <a:xfrm>
              <a:off x="6067125" y="3668150"/>
              <a:ext cx="6850" cy="2700"/>
            </a:xfrm>
            <a:custGeom>
              <a:avLst/>
              <a:gdLst/>
              <a:ahLst/>
              <a:cxnLst/>
              <a:rect l="l" t="t" r="r" b="b"/>
              <a:pathLst>
                <a:path w="274" h="108" extrusionOk="0">
                  <a:moveTo>
                    <a:pt x="133" y="0"/>
                  </a:moveTo>
                  <a:cubicBezTo>
                    <a:pt x="86" y="0"/>
                    <a:pt x="42" y="36"/>
                    <a:pt x="0" y="107"/>
                  </a:cubicBezTo>
                  <a:lnTo>
                    <a:pt x="274" y="107"/>
                  </a:lnTo>
                  <a:cubicBezTo>
                    <a:pt x="226" y="36"/>
                    <a:pt x="179"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32"/>
            <p:cNvSpPr/>
            <p:nvPr/>
          </p:nvSpPr>
          <p:spPr>
            <a:xfrm>
              <a:off x="6006100" y="3663975"/>
              <a:ext cx="3600" cy="3300"/>
            </a:xfrm>
            <a:custGeom>
              <a:avLst/>
              <a:gdLst/>
              <a:ahLst/>
              <a:cxnLst/>
              <a:rect l="l" t="t" r="r" b="b"/>
              <a:pathLst>
                <a:path w="144" h="132" extrusionOk="0">
                  <a:moveTo>
                    <a:pt x="0" y="0"/>
                  </a:moveTo>
                  <a:lnTo>
                    <a:pt x="0" y="119"/>
                  </a:lnTo>
                  <a:cubicBezTo>
                    <a:pt x="60" y="119"/>
                    <a:pt x="96" y="119"/>
                    <a:pt x="143" y="131"/>
                  </a:cubicBezTo>
                  <a:cubicBezTo>
                    <a:pt x="96" y="96"/>
                    <a:pt x="36"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32"/>
            <p:cNvSpPr/>
            <p:nvPr/>
          </p:nvSpPr>
          <p:spPr>
            <a:xfrm>
              <a:off x="6058475" y="2096725"/>
              <a:ext cx="110750" cy="11475"/>
            </a:xfrm>
            <a:custGeom>
              <a:avLst/>
              <a:gdLst/>
              <a:ahLst/>
              <a:cxnLst/>
              <a:rect l="l" t="t" r="r" b="b"/>
              <a:pathLst>
                <a:path w="4430" h="459" extrusionOk="0">
                  <a:moveTo>
                    <a:pt x="2523" y="0"/>
                  </a:moveTo>
                  <a:cubicBezTo>
                    <a:pt x="2204" y="0"/>
                    <a:pt x="1884" y="4"/>
                    <a:pt x="1561" y="4"/>
                  </a:cubicBezTo>
                  <a:cubicBezTo>
                    <a:pt x="1320" y="4"/>
                    <a:pt x="1102" y="191"/>
                    <a:pt x="860" y="191"/>
                  </a:cubicBezTo>
                  <a:cubicBezTo>
                    <a:pt x="790" y="191"/>
                    <a:pt x="718" y="175"/>
                    <a:pt x="644" y="135"/>
                  </a:cubicBezTo>
                  <a:cubicBezTo>
                    <a:pt x="644" y="135"/>
                    <a:pt x="620" y="147"/>
                    <a:pt x="596" y="171"/>
                  </a:cubicBezTo>
                  <a:cubicBezTo>
                    <a:pt x="587" y="174"/>
                    <a:pt x="579" y="175"/>
                    <a:pt x="571" y="175"/>
                  </a:cubicBezTo>
                  <a:cubicBezTo>
                    <a:pt x="548" y="175"/>
                    <a:pt x="528" y="162"/>
                    <a:pt x="501" y="135"/>
                  </a:cubicBezTo>
                  <a:cubicBezTo>
                    <a:pt x="358" y="135"/>
                    <a:pt x="203" y="159"/>
                    <a:pt x="60" y="159"/>
                  </a:cubicBezTo>
                  <a:cubicBezTo>
                    <a:pt x="1" y="302"/>
                    <a:pt x="120" y="349"/>
                    <a:pt x="191" y="409"/>
                  </a:cubicBezTo>
                  <a:cubicBezTo>
                    <a:pt x="389" y="446"/>
                    <a:pt x="586" y="459"/>
                    <a:pt x="784" y="459"/>
                  </a:cubicBezTo>
                  <a:cubicBezTo>
                    <a:pt x="1158" y="459"/>
                    <a:pt x="1532" y="413"/>
                    <a:pt x="1906" y="397"/>
                  </a:cubicBezTo>
                  <a:cubicBezTo>
                    <a:pt x="2098" y="344"/>
                    <a:pt x="2283" y="302"/>
                    <a:pt x="2469" y="302"/>
                  </a:cubicBezTo>
                  <a:cubicBezTo>
                    <a:pt x="2617" y="302"/>
                    <a:pt x="2765" y="329"/>
                    <a:pt x="2918" y="397"/>
                  </a:cubicBezTo>
                  <a:cubicBezTo>
                    <a:pt x="3394" y="254"/>
                    <a:pt x="3882" y="338"/>
                    <a:pt x="4359" y="254"/>
                  </a:cubicBezTo>
                  <a:cubicBezTo>
                    <a:pt x="4430" y="111"/>
                    <a:pt x="4311" y="64"/>
                    <a:pt x="4228" y="4"/>
                  </a:cubicBezTo>
                  <a:cubicBezTo>
                    <a:pt x="4143" y="15"/>
                    <a:pt x="4067" y="54"/>
                    <a:pt x="3985" y="54"/>
                  </a:cubicBezTo>
                  <a:cubicBezTo>
                    <a:pt x="3974" y="54"/>
                    <a:pt x="3964" y="53"/>
                    <a:pt x="3954" y="52"/>
                  </a:cubicBezTo>
                  <a:cubicBezTo>
                    <a:pt x="3475" y="9"/>
                    <a:pt x="3001" y="0"/>
                    <a:pt x="2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32"/>
            <p:cNvSpPr/>
            <p:nvPr/>
          </p:nvSpPr>
          <p:spPr>
            <a:xfrm>
              <a:off x="6066525" y="2053700"/>
              <a:ext cx="49125" cy="16350"/>
            </a:xfrm>
            <a:custGeom>
              <a:avLst/>
              <a:gdLst/>
              <a:ahLst/>
              <a:cxnLst/>
              <a:rect l="l" t="t" r="r" b="b"/>
              <a:pathLst>
                <a:path w="1965" h="654" extrusionOk="0">
                  <a:moveTo>
                    <a:pt x="703" y="1"/>
                  </a:moveTo>
                  <a:cubicBezTo>
                    <a:pt x="522" y="1"/>
                    <a:pt x="347" y="32"/>
                    <a:pt x="179" y="130"/>
                  </a:cubicBezTo>
                  <a:cubicBezTo>
                    <a:pt x="36" y="189"/>
                    <a:pt x="0" y="308"/>
                    <a:pt x="0" y="439"/>
                  </a:cubicBezTo>
                  <a:cubicBezTo>
                    <a:pt x="84" y="535"/>
                    <a:pt x="179" y="570"/>
                    <a:pt x="298" y="570"/>
                  </a:cubicBezTo>
                  <a:cubicBezTo>
                    <a:pt x="371" y="492"/>
                    <a:pt x="438" y="458"/>
                    <a:pt x="505" y="458"/>
                  </a:cubicBezTo>
                  <a:cubicBezTo>
                    <a:pt x="581" y="458"/>
                    <a:pt x="656" y="501"/>
                    <a:pt x="738" y="570"/>
                  </a:cubicBezTo>
                  <a:lnTo>
                    <a:pt x="1298" y="570"/>
                  </a:lnTo>
                  <a:cubicBezTo>
                    <a:pt x="1393" y="356"/>
                    <a:pt x="1965" y="654"/>
                    <a:pt x="1751" y="165"/>
                  </a:cubicBezTo>
                  <a:cubicBezTo>
                    <a:pt x="1657" y="29"/>
                    <a:pt x="1538" y="5"/>
                    <a:pt x="1413" y="5"/>
                  </a:cubicBezTo>
                  <a:cubicBezTo>
                    <a:pt x="1347" y="5"/>
                    <a:pt x="1279" y="12"/>
                    <a:pt x="1213" y="12"/>
                  </a:cubicBezTo>
                  <a:cubicBezTo>
                    <a:pt x="1197" y="12"/>
                    <a:pt x="1182" y="12"/>
                    <a:pt x="1167" y="11"/>
                  </a:cubicBezTo>
                  <a:cubicBezTo>
                    <a:pt x="1118" y="60"/>
                    <a:pt x="1072" y="87"/>
                    <a:pt x="1026" y="87"/>
                  </a:cubicBezTo>
                  <a:cubicBezTo>
                    <a:pt x="983" y="87"/>
                    <a:pt x="939" y="63"/>
                    <a:pt x="893" y="11"/>
                  </a:cubicBezTo>
                  <a:cubicBezTo>
                    <a:pt x="829" y="5"/>
                    <a:pt x="766" y="1"/>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32"/>
            <p:cNvSpPr/>
            <p:nvPr/>
          </p:nvSpPr>
          <p:spPr>
            <a:xfrm>
              <a:off x="6036750" y="2053125"/>
              <a:ext cx="34250" cy="14250"/>
            </a:xfrm>
            <a:custGeom>
              <a:avLst/>
              <a:gdLst/>
              <a:ahLst/>
              <a:cxnLst/>
              <a:rect l="l" t="t" r="r" b="b"/>
              <a:pathLst>
                <a:path w="1370" h="570" extrusionOk="0">
                  <a:moveTo>
                    <a:pt x="624" y="1"/>
                  </a:moveTo>
                  <a:cubicBezTo>
                    <a:pt x="437" y="1"/>
                    <a:pt x="249" y="41"/>
                    <a:pt x="60" y="153"/>
                  </a:cubicBezTo>
                  <a:cubicBezTo>
                    <a:pt x="1" y="319"/>
                    <a:pt x="72" y="415"/>
                    <a:pt x="215" y="486"/>
                  </a:cubicBezTo>
                  <a:cubicBezTo>
                    <a:pt x="265" y="502"/>
                    <a:pt x="316" y="506"/>
                    <a:pt x="368" y="506"/>
                  </a:cubicBezTo>
                  <a:cubicBezTo>
                    <a:pt x="428" y="506"/>
                    <a:pt x="488" y="500"/>
                    <a:pt x="548" y="500"/>
                  </a:cubicBezTo>
                  <a:cubicBezTo>
                    <a:pt x="635" y="500"/>
                    <a:pt x="720" y="512"/>
                    <a:pt x="798" y="569"/>
                  </a:cubicBezTo>
                  <a:lnTo>
                    <a:pt x="929" y="569"/>
                  </a:lnTo>
                  <a:cubicBezTo>
                    <a:pt x="977" y="534"/>
                    <a:pt x="1013" y="498"/>
                    <a:pt x="1072" y="450"/>
                  </a:cubicBezTo>
                  <a:cubicBezTo>
                    <a:pt x="1096" y="444"/>
                    <a:pt x="1120" y="441"/>
                    <a:pt x="1144" y="441"/>
                  </a:cubicBezTo>
                  <a:cubicBezTo>
                    <a:pt x="1167" y="441"/>
                    <a:pt x="1191" y="444"/>
                    <a:pt x="1215" y="450"/>
                  </a:cubicBezTo>
                  <a:cubicBezTo>
                    <a:pt x="1346" y="391"/>
                    <a:pt x="1358" y="272"/>
                    <a:pt x="1370" y="141"/>
                  </a:cubicBezTo>
                  <a:cubicBezTo>
                    <a:pt x="1124" y="73"/>
                    <a:pt x="875" y="1"/>
                    <a:pt x="6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32"/>
            <p:cNvSpPr/>
            <p:nvPr/>
          </p:nvSpPr>
          <p:spPr>
            <a:xfrm>
              <a:off x="6135875" y="2056600"/>
              <a:ext cx="31575" cy="14850"/>
            </a:xfrm>
            <a:custGeom>
              <a:avLst/>
              <a:gdLst/>
              <a:ahLst/>
              <a:cxnLst/>
              <a:rect l="l" t="t" r="r" b="b"/>
              <a:pathLst>
                <a:path w="1263" h="594" extrusionOk="0">
                  <a:moveTo>
                    <a:pt x="258" y="0"/>
                  </a:moveTo>
                  <a:cubicBezTo>
                    <a:pt x="212" y="0"/>
                    <a:pt x="166" y="4"/>
                    <a:pt x="120" y="14"/>
                  </a:cubicBezTo>
                  <a:cubicBezTo>
                    <a:pt x="0" y="168"/>
                    <a:pt x="0" y="299"/>
                    <a:pt x="131" y="454"/>
                  </a:cubicBezTo>
                  <a:cubicBezTo>
                    <a:pt x="364" y="477"/>
                    <a:pt x="606" y="594"/>
                    <a:pt x="846" y="594"/>
                  </a:cubicBezTo>
                  <a:cubicBezTo>
                    <a:pt x="986" y="594"/>
                    <a:pt x="1126" y="554"/>
                    <a:pt x="1263" y="430"/>
                  </a:cubicBezTo>
                  <a:cubicBezTo>
                    <a:pt x="1179" y="323"/>
                    <a:pt x="1143" y="168"/>
                    <a:pt x="965" y="157"/>
                  </a:cubicBezTo>
                  <a:cubicBezTo>
                    <a:pt x="724" y="116"/>
                    <a:pt x="500" y="0"/>
                    <a:pt x="2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32"/>
            <p:cNvSpPr/>
            <p:nvPr/>
          </p:nvSpPr>
          <p:spPr>
            <a:xfrm>
              <a:off x="6016525" y="2074800"/>
              <a:ext cx="28875" cy="14825"/>
            </a:xfrm>
            <a:custGeom>
              <a:avLst/>
              <a:gdLst/>
              <a:ahLst/>
              <a:cxnLst/>
              <a:rect l="l" t="t" r="r" b="b"/>
              <a:pathLst>
                <a:path w="1155" h="593" extrusionOk="0">
                  <a:moveTo>
                    <a:pt x="595" y="0"/>
                  </a:moveTo>
                  <a:cubicBezTo>
                    <a:pt x="547" y="48"/>
                    <a:pt x="492" y="63"/>
                    <a:pt x="434" y="63"/>
                  </a:cubicBezTo>
                  <a:cubicBezTo>
                    <a:pt x="349" y="63"/>
                    <a:pt x="258" y="31"/>
                    <a:pt x="176" y="31"/>
                  </a:cubicBezTo>
                  <a:cubicBezTo>
                    <a:pt x="109" y="31"/>
                    <a:pt x="47" y="52"/>
                    <a:pt x="0" y="131"/>
                  </a:cubicBezTo>
                  <a:lnTo>
                    <a:pt x="0" y="226"/>
                  </a:lnTo>
                  <a:cubicBezTo>
                    <a:pt x="0" y="357"/>
                    <a:pt x="60" y="476"/>
                    <a:pt x="143" y="572"/>
                  </a:cubicBezTo>
                  <a:cubicBezTo>
                    <a:pt x="185" y="566"/>
                    <a:pt x="227" y="564"/>
                    <a:pt x="270" y="564"/>
                  </a:cubicBezTo>
                  <a:cubicBezTo>
                    <a:pt x="420" y="564"/>
                    <a:pt x="572" y="592"/>
                    <a:pt x="720" y="592"/>
                  </a:cubicBezTo>
                  <a:cubicBezTo>
                    <a:pt x="871" y="592"/>
                    <a:pt x="1018" y="562"/>
                    <a:pt x="1155" y="441"/>
                  </a:cubicBezTo>
                  <a:cubicBezTo>
                    <a:pt x="1143" y="60"/>
                    <a:pt x="810" y="107"/>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32"/>
            <p:cNvSpPr/>
            <p:nvPr/>
          </p:nvSpPr>
          <p:spPr>
            <a:xfrm>
              <a:off x="6134975" y="2035500"/>
              <a:ext cx="26225" cy="11225"/>
            </a:xfrm>
            <a:custGeom>
              <a:avLst/>
              <a:gdLst/>
              <a:ahLst/>
              <a:cxnLst/>
              <a:rect l="l" t="t" r="r" b="b"/>
              <a:pathLst>
                <a:path w="1049" h="449" extrusionOk="0">
                  <a:moveTo>
                    <a:pt x="144" y="0"/>
                  </a:moveTo>
                  <a:cubicBezTo>
                    <a:pt x="96" y="60"/>
                    <a:pt x="48" y="108"/>
                    <a:pt x="1" y="143"/>
                  </a:cubicBezTo>
                  <a:cubicBezTo>
                    <a:pt x="142" y="368"/>
                    <a:pt x="301" y="448"/>
                    <a:pt x="469" y="448"/>
                  </a:cubicBezTo>
                  <a:cubicBezTo>
                    <a:pt x="640" y="448"/>
                    <a:pt x="821" y="365"/>
                    <a:pt x="1001" y="262"/>
                  </a:cubicBezTo>
                  <a:cubicBezTo>
                    <a:pt x="1048" y="227"/>
                    <a:pt x="1048" y="179"/>
                    <a:pt x="1001" y="131"/>
                  </a:cubicBezTo>
                  <a:cubicBezTo>
                    <a:pt x="739" y="0"/>
                    <a:pt x="417" y="84"/>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32"/>
            <p:cNvSpPr/>
            <p:nvPr/>
          </p:nvSpPr>
          <p:spPr>
            <a:xfrm>
              <a:off x="6031400" y="2075375"/>
              <a:ext cx="30075" cy="14325"/>
            </a:xfrm>
            <a:custGeom>
              <a:avLst/>
              <a:gdLst/>
              <a:ahLst/>
              <a:cxnLst/>
              <a:rect l="l" t="t" r="r" b="b"/>
              <a:pathLst>
                <a:path w="1203" h="573" extrusionOk="0">
                  <a:moveTo>
                    <a:pt x="0" y="1"/>
                  </a:moveTo>
                  <a:cubicBezTo>
                    <a:pt x="179" y="144"/>
                    <a:pt x="429" y="203"/>
                    <a:pt x="560" y="418"/>
                  </a:cubicBezTo>
                  <a:cubicBezTo>
                    <a:pt x="630" y="348"/>
                    <a:pt x="688" y="321"/>
                    <a:pt x="739" y="321"/>
                  </a:cubicBezTo>
                  <a:cubicBezTo>
                    <a:pt x="895" y="321"/>
                    <a:pt x="984" y="572"/>
                    <a:pt x="1155" y="572"/>
                  </a:cubicBezTo>
                  <a:cubicBezTo>
                    <a:pt x="1203" y="299"/>
                    <a:pt x="1012" y="156"/>
                    <a:pt x="8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32"/>
            <p:cNvSpPr/>
            <p:nvPr/>
          </p:nvSpPr>
          <p:spPr>
            <a:xfrm>
              <a:off x="6168925" y="2095625"/>
              <a:ext cx="26200" cy="8725"/>
            </a:xfrm>
            <a:custGeom>
              <a:avLst/>
              <a:gdLst/>
              <a:ahLst/>
              <a:cxnLst/>
              <a:rect l="l" t="t" r="r" b="b"/>
              <a:pathLst>
                <a:path w="1048" h="349" extrusionOk="0">
                  <a:moveTo>
                    <a:pt x="95" y="1"/>
                  </a:moveTo>
                  <a:cubicBezTo>
                    <a:pt x="71" y="24"/>
                    <a:pt x="71" y="48"/>
                    <a:pt x="95" y="96"/>
                  </a:cubicBezTo>
                  <a:cubicBezTo>
                    <a:pt x="0" y="167"/>
                    <a:pt x="12" y="239"/>
                    <a:pt x="71" y="310"/>
                  </a:cubicBezTo>
                  <a:cubicBezTo>
                    <a:pt x="91" y="309"/>
                    <a:pt x="111" y="308"/>
                    <a:pt x="131" y="308"/>
                  </a:cubicBezTo>
                  <a:cubicBezTo>
                    <a:pt x="290" y="308"/>
                    <a:pt x="455" y="348"/>
                    <a:pt x="617" y="348"/>
                  </a:cubicBezTo>
                  <a:cubicBezTo>
                    <a:pt x="767" y="348"/>
                    <a:pt x="913" y="314"/>
                    <a:pt x="1048" y="179"/>
                  </a:cubicBezTo>
                  <a:cubicBezTo>
                    <a:pt x="953" y="73"/>
                    <a:pt x="849" y="43"/>
                    <a:pt x="743" y="43"/>
                  </a:cubicBezTo>
                  <a:cubicBezTo>
                    <a:pt x="607" y="43"/>
                    <a:pt x="467" y="92"/>
                    <a:pt x="336" y="92"/>
                  </a:cubicBezTo>
                  <a:cubicBezTo>
                    <a:pt x="251" y="92"/>
                    <a:pt x="169" y="71"/>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32"/>
            <p:cNvSpPr/>
            <p:nvPr/>
          </p:nvSpPr>
          <p:spPr>
            <a:xfrm>
              <a:off x="6110275" y="2054050"/>
              <a:ext cx="15800" cy="17225"/>
            </a:xfrm>
            <a:custGeom>
              <a:avLst/>
              <a:gdLst/>
              <a:ahLst/>
              <a:cxnLst/>
              <a:rect l="l" t="t" r="r" b="b"/>
              <a:pathLst>
                <a:path w="632" h="689" extrusionOk="0">
                  <a:moveTo>
                    <a:pt x="328" y="1"/>
                  </a:moveTo>
                  <a:cubicBezTo>
                    <a:pt x="278" y="1"/>
                    <a:pt x="217" y="30"/>
                    <a:pt x="143" y="104"/>
                  </a:cubicBezTo>
                  <a:cubicBezTo>
                    <a:pt x="24" y="235"/>
                    <a:pt x="72" y="413"/>
                    <a:pt x="1" y="556"/>
                  </a:cubicBezTo>
                  <a:cubicBezTo>
                    <a:pt x="89" y="665"/>
                    <a:pt x="197" y="688"/>
                    <a:pt x="311" y="688"/>
                  </a:cubicBezTo>
                  <a:cubicBezTo>
                    <a:pt x="396" y="688"/>
                    <a:pt x="485" y="675"/>
                    <a:pt x="572" y="675"/>
                  </a:cubicBezTo>
                  <a:cubicBezTo>
                    <a:pt x="632" y="532"/>
                    <a:pt x="512" y="390"/>
                    <a:pt x="572" y="259"/>
                  </a:cubicBezTo>
                  <a:cubicBezTo>
                    <a:pt x="506" y="144"/>
                    <a:pt x="441" y="1"/>
                    <a:pt x="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32"/>
            <p:cNvSpPr/>
            <p:nvPr/>
          </p:nvSpPr>
          <p:spPr>
            <a:xfrm>
              <a:off x="6160275" y="2037375"/>
              <a:ext cx="16100" cy="9925"/>
            </a:xfrm>
            <a:custGeom>
              <a:avLst/>
              <a:gdLst/>
              <a:ahLst/>
              <a:cxnLst/>
              <a:rect l="l" t="t" r="r" b="b"/>
              <a:pathLst>
                <a:path w="644" h="397" extrusionOk="0">
                  <a:moveTo>
                    <a:pt x="194" y="1"/>
                  </a:moveTo>
                  <a:cubicBezTo>
                    <a:pt x="145" y="1"/>
                    <a:pt x="82" y="20"/>
                    <a:pt x="1" y="68"/>
                  </a:cubicBezTo>
                  <a:lnTo>
                    <a:pt x="1" y="199"/>
                  </a:lnTo>
                  <a:cubicBezTo>
                    <a:pt x="132" y="227"/>
                    <a:pt x="219" y="396"/>
                    <a:pt x="437" y="396"/>
                  </a:cubicBezTo>
                  <a:cubicBezTo>
                    <a:pt x="495" y="396"/>
                    <a:pt x="563" y="384"/>
                    <a:pt x="644" y="354"/>
                  </a:cubicBezTo>
                  <a:cubicBezTo>
                    <a:pt x="397" y="307"/>
                    <a:pt x="392"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32"/>
            <p:cNvSpPr/>
            <p:nvPr/>
          </p:nvSpPr>
          <p:spPr>
            <a:xfrm>
              <a:off x="5903400" y="2053650"/>
              <a:ext cx="19975" cy="8675"/>
            </a:xfrm>
            <a:custGeom>
              <a:avLst/>
              <a:gdLst/>
              <a:ahLst/>
              <a:cxnLst/>
              <a:rect l="l" t="t" r="r" b="b"/>
              <a:pathLst>
                <a:path w="799" h="347" extrusionOk="0">
                  <a:moveTo>
                    <a:pt x="96" y="1"/>
                  </a:moveTo>
                  <a:cubicBezTo>
                    <a:pt x="1" y="96"/>
                    <a:pt x="13" y="191"/>
                    <a:pt x="72" y="298"/>
                  </a:cubicBezTo>
                  <a:cubicBezTo>
                    <a:pt x="114" y="334"/>
                    <a:pt x="154" y="346"/>
                    <a:pt x="194" y="346"/>
                  </a:cubicBezTo>
                  <a:cubicBezTo>
                    <a:pt x="304" y="346"/>
                    <a:pt x="408" y="251"/>
                    <a:pt x="513" y="251"/>
                  </a:cubicBezTo>
                  <a:cubicBezTo>
                    <a:pt x="620" y="167"/>
                    <a:pt x="715" y="96"/>
                    <a:pt x="798" y="1"/>
                  </a:cubicBezTo>
                  <a:lnTo>
                    <a:pt x="382" y="1"/>
                  </a:lnTo>
                  <a:cubicBezTo>
                    <a:pt x="352" y="25"/>
                    <a:pt x="325" y="36"/>
                    <a:pt x="298" y="36"/>
                  </a:cubicBezTo>
                  <a:cubicBezTo>
                    <a:pt x="272" y="36"/>
                    <a:pt x="245" y="25"/>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32"/>
            <p:cNvSpPr/>
            <p:nvPr/>
          </p:nvSpPr>
          <p:spPr>
            <a:xfrm>
              <a:off x="6030800" y="2056925"/>
              <a:ext cx="12825" cy="10325"/>
            </a:xfrm>
            <a:custGeom>
              <a:avLst/>
              <a:gdLst/>
              <a:ahLst/>
              <a:cxnLst/>
              <a:rect l="l" t="t" r="r" b="b"/>
              <a:pathLst>
                <a:path w="513" h="413" extrusionOk="0">
                  <a:moveTo>
                    <a:pt x="298" y="1"/>
                  </a:moveTo>
                  <a:cubicBezTo>
                    <a:pt x="143" y="1"/>
                    <a:pt x="1" y="60"/>
                    <a:pt x="24" y="227"/>
                  </a:cubicBezTo>
                  <a:cubicBezTo>
                    <a:pt x="48" y="386"/>
                    <a:pt x="151" y="412"/>
                    <a:pt x="260" y="412"/>
                  </a:cubicBezTo>
                  <a:cubicBezTo>
                    <a:pt x="314" y="412"/>
                    <a:pt x="370" y="406"/>
                    <a:pt x="417" y="406"/>
                  </a:cubicBezTo>
                  <a:cubicBezTo>
                    <a:pt x="513" y="382"/>
                    <a:pt x="513" y="346"/>
                    <a:pt x="453" y="286"/>
                  </a:cubicBezTo>
                  <a:cubicBezTo>
                    <a:pt x="405" y="203"/>
                    <a:pt x="346" y="96"/>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32"/>
            <p:cNvSpPr/>
            <p:nvPr/>
          </p:nvSpPr>
          <p:spPr>
            <a:xfrm>
              <a:off x="6109975" y="2060500"/>
              <a:ext cx="23250" cy="10450"/>
            </a:xfrm>
            <a:custGeom>
              <a:avLst/>
              <a:gdLst/>
              <a:ahLst/>
              <a:cxnLst/>
              <a:rect l="l" t="t" r="r" b="b"/>
              <a:pathLst>
                <a:path w="930" h="418" extrusionOk="0">
                  <a:moveTo>
                    <a:pt x="584" y="1"/>
                  </a:moveTo>
                  <a:cubicBezTo>
                    <a:pt x="1" y="143"/>
                    <a:pt x="524" y="274"/>
                    <a:pt x="584" y="417"/>
                  </a:cubicBezTo>
                  <a:cubicBezTo>
                    <a:pt x="679" y="382"/>
                    <a:pt x="763" y="334"/>
                    <a:pt x="870" y="298"/>
                  </a:cubicBezTo>
                  <a:cubicBezTo>
                    <a:pt x="929" y="227"/>
                    <a:pt x="929" y="191"/>
                    <a:pt x="870" y="132"/>
                  </a:cubicBezTo>
                  <a:cubicBezTo>
                    <a:pt x="763" y="84"/>
                    <a:pt x="679" y="36"/>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32"/>
            <p:cNvSpPr/>
            <p:nvPr/>
          </p:nvSpPr>
          <p:spPr>
            <a:xfrm>
              <a:off x="6099850" y="2056625"/>
              <a:ext cx="14925" cy="11725"/>
            </a:xfrm>
            <a:custGeom>
              <a:avLst/>
              <a:gdLst/>
              <a:ahLst/>
              <a:cxnLst/>
              <a:rect l="l" t="t" r="r" b="b"/>
              <a:pathLst>
                <a:path w="597" h="469" extrusionOk="0">
                  <a:moveTo>
                    <a:pt x="441" y="1"/>
                  </a:moveTo>
                  <a:cubicBezTo>
                    <a:pt x="431" y="125"/>
                    <a:pt x="394" y="248"/>
                    <a:pt x="260" y="248"/>
                  </a:cubicBezTo>
                  <a:cubicBezTo>
                    <a:pt x="240" y="248"/>
                    <a:pt x="217" y="245"/>
                    <a:pt x="191" y="239"/>
                  </a:cubicBezTo>
                  <a:cubicBezTo>
                    <a:pt x="165" y="232"/>
                    <a:pt x="143" y="228"/>
                    <a:pt x="124" y="228"/>
                  </a:cubicBezTo>
                  <a:cubicBezTo>
                    <a:pt x="21" y="228"/>
                    <a:pt x="11" y="329"/>
                    <a:pt x="1" y="429"/>
                  </a:cubicBezTo>
                  <a:cubicBezTo>
                    <a:pt x="22" y="457"/>
                    <a:pt x="47" y="469"/>
                    <a:pt x="76" y="469"/>
                  </a:cubicBezTo>
                  <a:cubicBezTo>
                    <a:pt x="96" y="469"/>
                    <a:pt x="119" y="463"/>
                    <a:pt x="144" y="453"/>
                  </a:cubicBezTo>
                  <a:lnTo>
                    <a:pt x="418" y="453"/>
                  </a:lnTo>
                  <a:cubicBezTo>
                    <a:pt x="596" y="346"/>
                    <a:pt x="560" y="167"/>
                    <a:pt x="560" y="1"/>
                  </a:cubicBezTo>
                  <a:lnTo>
                    <a:pt x="560" y="1"/>
                  </a:lnTo>
                  <a:cubicBezTo>
                    <a:pt x="531" y="7"/>
                    <a:pt x="504" y="10"/>
                    <a:pt x="483" y="10"/>
                  </a:cubicBezTo>
                  <a:cubicBezTo>
                    <a:pt x="462" y="10"/>
                    <a:pt x="447" y="7"/>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32"/>
            <p:cNvSpPr/>
            <p:nvPr/>
          </p:nvSpPr>
          <p:spPr>
            <a:xfrm>
              <a:off x="5995075" y="2060675"/>
              <a:ext cx="17900" cy="6700"/>
            </a:xfrm>
            <a:custGeom>
              <a:avLst/>
              <a:gdLst/>
              <a:ahLst/>
              <a:cxnLst/>
              <a:rect l="l" t="t" r="r" b="b"/>
              <a:pathLst>
                <a:path w="716" h="268" extrusionOk="0">
                  <a:moveTo>
                    <a:pt x="419" y="1"/>
                  </a:moveTo>
                  <a:cubicBezTo>
                    <a:pt x="280" y="1"/>
                    <a:pt x="140" y="79"/>
                    <a:pt x="1" y="148"/>
                  </a:cubicBezTo>
                  <a:cubicBezTo>
                    <a:pt x="83" y="238"/>
                    <a:pt x="160" y="268"/>
                    <a:pt x="235" y="268"/>
                  </a:cubicBezTo>
                  <a:cubicBezTo>
                    <a:pt x="386" y="268"/>
                    <a:pt x="528" y="146"/>
                    <a:pt x="677" y="146"/>
                  </a:cubicBezTo>
                  <a:cubicBezTo>
                    <a:pt x="690" y="146"/>
                    <a:pt x="702" y="146"/>
                    <a:pt x="715" y="148"/>
                  </a:cubicBezTo>
                  <a:cubicBezTo>
                    <a:pt x="616" y="40"/>
                    <a:pt x="518" y="1"/>
                    <a:pt x="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32"/>
            <p:cNvSpPr/>
            <p:nvPr/>
          </p:nvSpPr>
          <p:spPr>
            <a:xfrm>
              <a:off x="6131700" y="2056925"/>
              <a:ext cx="7475" cy="11050"/>
            </a:xfrm>
            <a:custGeom>
              <a:avLst/>
              <a:gdLst/>
              <a:ahLst/>
              <a:cxnLst/>
              <a:rect l="l" t="t" r="r" b="b"/>
              <a:pathLst>
                <a:path w="299" h="442" extrusionOk="0">
                  <a:moveTo>
                    <a:pt x="287" y="1"/>
                  </a:moveTo>
                  <a:cubicBezTo>
                    <a:pt x="108" y="1"/>
                    <a:pt x="13" y="96"/>
                    <a:pt x="1" y="275"/>
                  </a:cubicBezTo>
                  <a:lnTo>
                    <a:pt x="1" y="441"/>
                  </a:lnTo>
                  <a:lnTo>
                    <a:pt x="298" y="429"/>
                  </a:lnTo>
                  <a:cubicBezTo>
                    <a:pt x="287" y="286"/>
                    <a:pt x="287" y="155"/>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32"/>
            <p:cNvSpPr/>
            <p:nvPr/>
          </p:nvSpPr>
          <p:spPr>
            <a:xfrm>
              <a:off x="6087350" y="2053650"/>
              <a:ext cx="10050" cy="8975"/>
            </a:xfrm>
            <a:custGeom>
              <a:avLst/>
              <a:gdLst/>
              <a:ahLst/>
              <a:cxnLst/>
              <a:rect l="l" t="t" r="r" b="b"/>
              <a:pathLst>
                <a:path w="402" h="359" extrusionOk="0">
                  <a:moveTo>
                    <a:pt x="334" y="1"/>
                  </a:moveTo>
                  <a:cubicBezTo>
                    <a:pt x="239" y="1"/>
                    <a:pt x="156" y="1"/>
                    <a:pt x="60" y="13"/>
                  </a:cubicBezTo>
                  <a:cubicBezTo>
                    <a:pt x="60" y="132"/>
                    <a:pt x="1" y="346"/>
                    <a:pt x="167" y="358"/>
                  </a:cubicBezTo>
                  <a:cubicBezTo>
                    <a:pt x="173" y="358"/>
                    <a:pt x="179" y="358"/>
                    <a:pt x="185" y="358"/>
                  </a:cubicBezTo>
                  <a:cubicBezTo>
                    <a:pt x="401" y="358"/>
                    <a:pt x="322" y="140"/>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32"/>
            <p:cNvSpPr/>
            <p:nvPr/>
          </p:nvSpPr>
          <p:spPr>
            <a:xfrm>
              <a:off x="5887625" y="2058650"/>
              <a:ext cx="14625" cy="5250"/>
            </a:xfrm>
            <a:custGeom>
              <a:avLst/>
              <a:gdLst/>
              <a:ahLst/>
              <a:cxnLst/>
              <a:rect l="l" t="t" r="r" b="b"/>
              <a:pathLst>
                <a:path w="585" h="210" extrusionOk="0">
                  <a:moveTo>
                    <a:pt x="393" y="1"/>
                  </a:moveTo>
                  <a:cubicBezTo>
                    <a:pt x="261" y="1"/>
                    <a:pt x="128" y="79"/>
                    <a:pt x="1" y="86"/>
                  </a:cubicBezTo>
                  <a:cubicBezTo>
                    <a:pt x="49" y="183"/>
                    <a:pt x="137" y="209"/>
                    <a:pt x="232" y="209"/>
                  </a:cubicBezTo>
                  <a:cubicBezTo>
                    <a:pt x="254" y="209"/>
                    <a:pt x="276" y="208"/>
                    <a:pt x="298" y="206"/>
                  </a:cubicBezTo>
                  <a:cubicBezTo>
                    <a:pt x="405" y="206"/>
                    <a:pt x="525" y="194"/>
                    <a:pt x="584" y="75"/>
                  </a:cubicBezTo>
                  <a:cubicBezTo>
                    <a:pt x="521" y="20"/>
                    <a:pt x="457" y="1"/>
                    <a:pt x="3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32"/>
            <p:cNvSpPr/>
            <p:nvPr/>
          </p:nvSpPr>
          <p:spPr>
            <a:xfrm>
              <a:off x="6074550" y="2061475"/>
              <a:ext cx="10750" cy="6500"/>
            </a:xfrm>
            <a:custGeom>
              <a:avLst/>
              <a:gdLst/>
              <a:ahLst/>
              <a:cxnLst/>
              <a:rect l="l" t="t" r="r" b="b"/>
              <a:pathLst>
                <a:path w="430" h="260" extrusionOk="0">
                  <a:moveTo>
                    <a:pt x="166" y="0"/>
                  </a:moveTo>
                  <a:cubicBezTo>
                    <a:pt x="111" y="0"/>
                    <a:pt x="72" y="87"/>
                    <a:pt x="1" y="259"/>
                  </a:cubicBezTo>
                  <a:lnTo>
                    <a:pt x="429" y="259"/>
                  </a:lnTo>
                  <a:cubicBezTo>
                    <a:pt x="292" y="87"/>
                    <a:pt x="221"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32"/>
            <p:cNvSpPr/>
            <p:nvPr/>
          </p:nvSpPr>
          <p:spPr>
            <a:xfrm>
              <a:off x="6007575" y="2078075"/>
              <a:ext cx="11950" cy="11025"/>
            </a:xfrm>
            <a:custGeom>
              <a:avLst/>
              <a:gdLst/>
              <a:ahLst/>
              <a:cxnLst/>
              <a:rect l="l" t="t" r="r" b="b"/>
              <a:pathLst>
                <a:path w="478" h="441" extrusionOk="0">
                  <a:moveTo>
                    <a:pt x="84" y="0"/>
                  </a:moveTo>
                  <a:lnTo>
                    <a:pt x="25" y="60"/>
                  </a:lnTo>
                  <a:cubicBezTo>
                    <a:pt x="1" y="155"/>
                    <a:pt x="13" y="250"/>
                    <a:pt x="84" y="298"/>
                  </a:cubicBezTo>
                  <a:lnTo>
                    <a:pt x="96" y="322"/>
                  </a:lnTo>
                  <a:cubicBezTo>
                    <a:pt x="191" y="345"/>
                    <a:pt x="299" y="393"/>
                    <a:pt x="382" y="441"/>
                  </a:cubicBezTo>
                  <a:cubicBezTo>
                    <a:pt x="477" y="310"/>
                    <a:pt x="453" y="167"/>
                    <a:pt x="382" y="36"/>
                  </a:cubicBezTo>
                  <a:lnTo>
                    <a:pt x="3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32"/>
            <p:cNvSpPr/>
            <p:nvPr/>
          </p:nvSpPr>
          <p:spPr>
            <a:xfrm>
              <a:off x="6041225" y="2064375"/>
              <a:ext cx="15500" cy="3600"/>
            </a:xfrm>
            <a:custGeom>
              <a:avLst/>
              <a:gdLst/>
              <a:ahLst/>
              <a:cxnLst/>
              <a:rect l="l" t="t" r="r" b="b"/>
              <a:pathLst>
                <a:path w="620" h="144" extrusionOk="0">
                  <a:moveTo>
                    <a:pt x="36" y="0"/>
                  </a:moveTo>
                  <a:cubicBezTo>
                    <a:pt x="24" y="48"/>
                    <a:pt x="24" y="84"/>
                    <a:pt x="0" y="119"/>
                  </a:cubicBezTo>
                  <a:cubicBezTo>
                    <a:pt x="215" y="119"/>
                    <a:pt x="405" y="119"/>
                    <a:pt x="619" y="143"/>
                  </a:cubicBezTo>
                  <a:cubicBezTo>
                    <a:pt x="518" y="20"/>
                    <a:pt x="394" y="3"/>
                    <a:pt x="270" y="3"/>
                  </a:cubicBezTo>
                  <a:cubicBezTo>
                    <a:pt x="222" y="3"/>
                    <a:pt x="174" y="5"/>
                    <a:pt x="127" y="5"/>
                  </a:cubicBezTo>
                  <a:cubicBezTo>
                    <a:pt x="96" y="5"/>
                    <a:pt x="66" y="4"/>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32"/>
            <p:cNvSpPr/>
            <p:nvPr/>
          </p:nvSpPr>
          <p:spPr>
            <a:xfrm>
              <a:off x="6088550" y="2037700"/>
              <a:ext cx="10725" cy="5575"/>
            </a:xfrm>
            <a:custGeom>
              <a:avLst/>
              <a:gdLst/>
              <a:ahLst/>
              <a:cxnLst/>
              <a:rect l="l" t="t" r="r" b="b"/>
              <a:pathLst>
                <a:path w="429" h="223" extrusionOk="0">
                  <a:moveTo>
                    <a:pt x="216" y="1"/>
                  </a:moveTo>
                  <a:cubicBezTo>
                    <a:pt x="152" y="1"/>
                    <a:pt x="79" y="30"/>
                    <a:pt x="0" y="79"/>
                  </a:cubicBezTo>
                  <a:cubicBezTo>
                    <a:pt x="108" y="222"/>
                    <a:pt x="274" y="186"/>
                    <a:pt x="429" y="198"/>
                  </a:cubicBezTo>
                  <a:cubicBezTo>
                    <a:pt x="380" y="59"/>
                    <a:pt x="307" y="1"/>
                    <a:pt x="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32"/>
            <p:cNvSpPr/>
            <p:nvPr/>
          </p:nvSpPr>
          <p:spPr>
            <a:xfrm>
              <a:off x="5970375" y="2063775"/>
              <a:ext cx="14325" cy="4125"/>
            </a:xfrm>
            <a:custGeom>
              <a:avLst/>
              <a:gdLst/>
              <a:ahLst/>
              <a:cxnLst/>
              <a:rect l="l" t="t" r="r" b="b"/>
              <a:pathLst>
                <a:path w="573" h="165" extrusionOk="0">
                  <a:moveTo>
                    <a:pt x="572" y="1"/>
                  </a:moveTo>
                  <a:cubicBezTo>
                    <a:pt x="382" y="12"/>
                    <a:pt x="191" y="12"/>
                    <a:pt x="1" y="24"/>
                  </a:cubicBezTo>
                  <a:cubicBezTo>
                    <a:pt x="96" y="114"/>
                    <a:pt x="191" y="164"/>
                    <a:pt x="286" y="164"/>
                  </a:cubicBezTo>
                  <a:cubicBezTo>
                    <a:pt x="382" y="164"/>
                    <a:pt x="477" y="114"/>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32"/>
            <p:cNvSpPr/>
            <p:nvPr/>
          </p:nvSpPr>
          <p:spPr>
            <a:xfrm>
              <a:off x="6159975" y="2056925"/>
              <a:ext cx="9550" cy="10450"/>
            </a:xfrm>
            <a:custGeom>
              <a:avLst/>
              <a:gdLst/>
              <a:ahLst/>
              <a:cxnLst/>
              <a:rect l="l" t="t" r="r" b="b"/>
              <a:pathLst>
                <a:path w="382" h="418" extrusionOk="0">
                  <a:moveTo>
                    <a:pt x="156" y="1"/>
                  </a:moveTo>
                  <a:cubicBezTo>
                    <a:pt x="108" y="48"/>
                    <a:pt x="48" y="96"/>
                    <a:pt x="1" y="144"/>
                  </a:cubicBezTo>
                  <a:cubicBezTo>
                    <a:pt x="60" y="275"/>
                    <a:pt x="156" y="382"/>
                    <a:pt x="299" y="417"/>
                  </a:cubicBezTo>
                  <a:cubicBezTo>
                    <a:pt x="299" y="382"/>
                    <a:pt x="310" y="334"/>
                    <a:pt x="310" y="286"/>
                  </a:cubicBezTo>
                  <a:cubicBezTo>
                    <a:pt x="382" y="120"/>
                    <a:pt x="239" y="84"/>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32"/>
            <p:cNvSpPr/>
            <p:nvPr/>
          </p:nvSpPr>
          <p:spPr>
            <a:xfrm>
              <a:off x="6163850" y="2056925"/>
              <a:ext cx="9550" cy="7475"/>
            </a:xfrm>
            <a:custGeom>
              <a:avLst/>
              <a:gdLst/>
              <a:ahLst/>
              <a:cxnLst/>
              <a:rect l="l" t="t" r="r" b="b"/>
              <a:pathLst>
                <a:path w="382" h="299" extrusionOk="0">
                  <a:moveTo>
                    <a:pt x="1" y="1"/>
                  </a:moveTo>
                  <a:cubicBezTo>
                    <a:pt x="60" y="96"/>
                    <a:pt x="96" y="191"/>
                    <a:pt x="155" y="286"/>
                  </a:cubicBezTo>
                  <a:cubicBezTo>
                    <a:pt x="203" y="286"/>
                    <a:pt x="239" y="286"/>
                    <a:pt x="274" y="298"/>
                  </a:cubicBezTo>
                  <a:lnTo>
                    <a:pt x="298" y="286"/>
                  </a:lnTo>
                  <a:cubicBezTo>
                    <a:pt x="370" y="179"/>
                    <a:pt x="382" y="96"/>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32"/>
            <p:cNvSpPr/>
            <p:nvPr/>
          </p:nvSpPr>
          <p:spPr>
            <a:xfrm>
              <a:off x="6163850" y="2096525"/>
              <a:ext cx="6875" cy="7025"/>
            </a:xfrm>
            <a:custGeom>
              <a:avLst/>
              <a:gdLst/>
              <a:ahLst/>
              <a:cxnLst/>
              <a:rect l="l" t="t" r="r" b="b"/>
              <a:pathLst>
                <a:path w="275" h="281" extrusionOk="0">
                  <a:moveTo>
                    <a:pt x="95" y="0"/>
                  </a:moveTo>
                  <a:cubicBezTo>
                    <a:pt x="64" y="0"/>
                    <a:pt x="32" y="4"/>
                    <a:pt x="1" y="12"/>
                  </a:cubicBezTo>
                  <a:cubicBezTo>
                    <a:pt x="36" y="107"/>
                    <a:pt x="84" y="179"/>
                    <a:pt x="132" y="262"/>
                  </a:cubicBezTo>
                  <a:cubicBezTo>
                    <a:pt x="155" y="274"/>
                    <a:pt x="176" y="280"/>
                    <a:pt x="197" y="280"/>
                  </a:cubicBezTo>
                  <a:cubicBezTo>
                    <a:pt x="218" y="280"/>
                    <a:pt x="239" y="274"/>
                    <a:pt x="263" y="262"/>
                  </a:cubicBezTo>
                  <a:cubicBezTo>
                    <a:pt x="274" y="191"/>
                    <a:pt x="274" y="119"/>
                    <a:pt x="274" y="48"/>
                  </a:cubicBezTo>
                  <a:cubicBezTo>
                    <a:pt x="219" y="16"/>
                    <a:pt x="158"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32"/>
            <p:cNvSpPr/>
            <p:nvPr/>
          </p:nvSpPr>
          <p:spPr>
            <a:xfrm>
              <a:off x="5981400" y="2058350"/>
              <a:ext cx="7050" cy="5750"/>
            </a:xfrm>
            <a:custGeom>
              <a:avLst/>
              <a:gdLst/>
              <a:ahLst/>
              <a:cxnLst/>
              <a:rect l="l" t="t" r="r" b="b"/>
              <a:pathLst>
                <a:path w="282" h="230" extrusionOk="0">
                  <a:moveTo>
                    <a:pt x="151" y="1"/>
                  </a:moveTo>
                  <a:cubicBezTo>
                    <a:pt x="141" y="1"/>
                    <a:pt x="131" y="2"/>
                    <a:pt x="119" y="3"/>
                  </a:cubicBezTo>
                  <a:cubicBezTo>
                    <a:pt x="0" y="39"/>
                    <a:pt x="119" y="158"/>
                    <a:pt x="119" y="229"/>
                  </a:cubicBezTo>
                  <a:lnTo>
                    <a:pt x="274" y="229"/>
                  </a:lnTo>
                  <a:cubicBezTo>
                    <a:pt x="252" y="141"/>
                    <a:pt x="281" y="1"/>
                    <a:pt x="1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32"/>
            <p:cNvSpPr/>
            <p:nvPr/>
          </p:nvSpPr>
          <p:spPr>
            <a:xfrm>
              <a:off x="5998950" y="2075300"/>
              <a:ext cx="11050" cy="4725"/>
            </a:xfrm>
            <a:custGeom>
              <a:avLst/>
              <a:gdLst/>
              <a:ahLst/>
              <a:cxnLst/>
              <a:rect l="l" t="t" r="r" b="b"/>
              <a:pathLst>
                <a:path w="442" h="189" extrusionOk="0">
                  <a:moveTo>
                    <a:pt x="154" y="0"/>
                  </a:moveTo>
                  <a:cubicBezTo>
                    <a:pt x="105" y="0"/>
                    <a:pt x="53" y="4"/>
                    <a:pt x="1" y="4"/>
                  </a:cubicBezTo>
                  <a:cubicBezTo>
                    <a:pt x="48" y="40"/>
                    <a:pt x="108" y="87"/>
                    <a:pt x="143" y="135"/>
                  </a:cubicBezTo>
                  <a:cubicBezTo>
                    <a:pt x="191" y="171"/>
                    <a:pt x="242" y="188"/>
                    <a:pt x="291" y="188"/>
                  </a:cubicBezTo>
                  <a:cubicBezTo>
                    <a:pt x="340" y="188"/>
                    <a:pt x="388" y="171"/>
                    <a:pt x="429" y="135"/>
                  </a:cubicBezTo>
                  <a:lnTo>
                    <a:pt x="441" y="123"/>
                  </a:lnTo>
                  <a:cubicBezTo>
                    <a:pt x="360" y="17"/>
                    <a:pt x="261"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32"/>
            <p:cNvSpPr/>
            <p:nvPr/>
          </p:nvSpPr>
          <p:spPr>
            <a:xfrm>
              <a:off x="6171300" y="2056925"/>
              <a:ext cx="3300" cy="7175"/>
            </a:xfrm>
            <a:custGeom>
              <a:avLst/>
              <a:gdLst/>
              <a:ahLst/>
              <a:cxnLst/>
              <a:rect l="l" t="t" r="r" b="b"/>
              <a:pathLst>
                <a:path w="132" h="287" extrusionOk="0">
                  <a:moveTo>
                    <a:pt x="0" y="1"/>
                  </a:moveTo>
                  <a:lnTo>
                    <a:pt x="0" y="286"/>
                  </a:lnTo>
                  <a:cubicBezTo>
                    <a:pt x="119" y="227"/>
                    <a:pt x="131" y="120"/>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32"/>
            <p:cNvSpPr/>
            <p:nvPr/>
          </p:nvSpPr>
          <p:spPr>
            <a:xfrm>
              <a:off x="5901625" y="2053650"/>
              <a:ext cx="4175" cy="7475"/>
            </a:xfrm>
            <a:custGeom>
              <a:avLst/>
              <a:gdLst/>
              <a:ahLst/>
              <a:cxnLst/>
              <a:rect l="l" t="t" r="r" b="b"/>
              <a:pathLst>
                <a:path w="167" h="299" extrusionOk="0">
                  <a:moveTo>
                    <a:pt x="0" y="1"/>
                  </a:moveTo>
                  <a:lnTo>
                    <a:pt x="0" y="286"/>
                  </a:lnTo>
                  <a:cubicBezTo>
                    <a:pt x="48" y="286"/>
                    <a:pt x="95" y="298"/>
                    <a:pt x="143" y="298"/>
                  </a:cubicBezTo>
                  <a:cubicBezTo>
                    <a:pt x="155" y="191"/>
                    <a:pt x="155" y="108"/>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32"/>
            <p:cNvSpPr/>
            <p:nvPr/>
          </p:nvSpPr>
          <p:spPr>
            <a:xfrm>
              <a:off x="6059975" y="2064375"/>
              <a:ext cx="3600" cy="3000"/>
            </a:xfrm>
            <a:custGeom>
              <a:avLst/>
              <a:gdLst/>
              <a:ahLst/>
              <a:cxnLst/>
              <a:rect l="l" t="t" r="r" b="b"/>
              <a:pathLst>
                <a:path w="144" h="120" extrusionOk="0">
                  <a:moveTo>
                    <a:pt x="143" y="0"/>
                  </a:moveTo>
                  <a:cubicBezTo>
                    <a:pt x="84" y="48"/>
                    <a:pt x="48" y="84"/>
                    <a:pt x="0" y="119"/>
                  </a:cubicBezTo>
                  <a:cubicBezTo>
                    <a:pt x="48" y="84"/>
                    <a:pt x="108" y="36"/>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32"/>
            <p:cNvSpPr/>
            <p:nvPr/>
          </p:nvSpPr>
          <p:spPr>
            <a:xfrm>
              <a:off x="6099250" y="2067950"/>
              <a:ext cx="3900" cy="1500"/>
            </a:xfrm>
            <a:custGeom>
              <a:avLst/>
              <a:gdLst/>
              <a:ahLst/>
              <a:cxnLst/>
              <a:rect l="l" t="t" r="r" b="b"/>
              <a:pathLst>
                <a:path w="156" h="60" extrusionOk="0">
                  <a:moveTo>
                    <a:pt x="1" y="0"/>
                  </a:moveTo>
                  <a:cubicBezTo>
                    <a:pt x="25" y="12"/>
                    <a:pt x="37" y="60"/>
                    <a:pt x="37" y="60"/>
                  </a:cubicBezTo>
                  <a:cubicBezTo>
                    <a:pt x="84" y="36"/>
                    <a:pt x="108" y="24"/>
                    <a:pt x="156" y="12"/>
                  </a:cubicBezTo>
                  <a:cubicBezTo>
                    <a:pt x="108" y="0"/>
                    <a:pt x="4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32"/>
            <p:cNvSpPr/>
            <p:nvPr/>
          </p:nvSpPr>
          <p:spPr>
            <a:xfrm>
              <a:off x="6099250" y="2042350"/>
              <a:ext cx="3900" cy="2025"/>
            </a:xfrm>
            <a:custGeom>
              <a:avLst/>
              <a:gdLst/>
              <a:ahLst/>
              <a:cxnLst/>
              <a:rect l="l" t="t" r="r" b="b"/>
              <a:pathLst>
                <a:path w="156" h="81" extrusionOk="0">
                  <a:moveTo>
                    <a:pt x="1" y="0"/>
                  </a:moveTo>
                  <a:cubicBezTo>
                    <a:pt x="25" y="54"/>
                    <a:pt x="49" y="81"/>
                    <a:pt x="74" y="81"/>
                  </a:cubicBezTo>
                  <a:cubicBezTo>
                    <a:pt x="99" y="81"/>
                    <a:pt x="126" y="54"/>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32"/>
            <p:cNvSpPr/>
            <p:nvPr/>
          </p:nvSpPr>
          <p:spPr>
            <a:xfrm>
              <a:off x="5988225" y="2064075"/>
              <a:ext cx="3600" cy="2025"/>
            </a:xfrm>
            <a:custGeom>
              <a:avLst/>
              <a:gdLst/>
              <a:ahLst/>
              <a:cxnLst/>
              <a:rect l="l" t="t" r="r" b="b"/>
              <a:pathLst>
                <a:path w="144" h="81" extrusionOk="0">
                  <a:moveTo>
                    <a:pt x="1" y="0"/>
                  </a:moveTo>
                  <a:cubicBezTo>
                    <a:pt x="19" y="54"/>
                    <a:pt x="40" y="81"/>
                    <a:pt x="63" y="81"/>
                  </a:cubicBezTo>
                  <a:cubicBezTo>
                    <a:pt x="87" y="81"/>
                    <a:pt x="114" y="54"/>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32"/>
            <p:cNvSpPr/>
            <p:nvPr/>
          </p:nvSpPr>
          <p:spPr>
            <a:xfrm>
              <a:off x="5936150" y="3445500"/>
              <a:ext cx="46750" cy="11675"/>
            </a:xfrm>
            <a:custGeom>
              <a:avLst/>
              <a:gdLst/>
              <a:ahLst/>
              <a:cxnLst/>
              <a:rect l="l" t="t" r="r" b="b"/>
              <a:pathLst>
                <a:path w="1870" h="467" extrusionOk="0">
                  <a:moveTo>
                    <a:pt x="191" y="0"/>
                  </a:moveTo>
                  <a:cubicBezTo>
                    <a:pt x="119" y="60"/>
                    <a:pt x="0" y="107"/>
                    <a:pt x="72" y="274"/>
                  </a:cubicBezTo>
                  <a:cubicBezTo>
                    <a:pt x="311" y="428"/>
                    <a:pt x="564" y="466"/>
                    <a:pt x="822" y="466"/>
                  </a:cubicBezTo>
                  <a:cubicBezTo>
                    <a:pt x="1072" y="466"/>
                    <a:pt x="1326" y="431"/>
                    <a:pt x="1576" y="431"/>
                  </a:cubicBezTo>
                  <a:cubicBezTo>
                    <a:pt x="1646" y="431"/>
                    <a:pt x="1717" y="434"/>
                    <a:pt x="1786" y="441"/>
                  </a:cubicBezTo>
                  <a:cubicBezTo>
                    <a:pt x="1846" y="393"/>
                    <a:pt x="1858" y="346"/>
                    <a:pt x="1870" y="286"/>
                  </a:cubicBezTo>
                  <a:cubicBezTo>
                    <a:pt x="1858" y="226"/>
                    <a:pt x="1822" y="167"/>
                    <a:pt x="1786" y="143"/>
                  </a:cubicBezTo>
                  <a:cubicBezTo>
                    <a:pt x="1739" y="143"/>
                    <a:pt x="1691" y="119"/>
                    <a:pt x="1643" y="119"/>
                  </a:cubicBezTo>
                  <a:cubicBezTo>
                    <a:pt x="1509" y="158"/>
                    <a:pt x="1376" y="173"/>
                    <a:pt x="1244" y="173"/>
                  </a:cubicBezTo>
                  <a:cubicBezTo>
                    <a:pt x="887" y="173"/>
                    <a:pt x="539" y="61"/>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32"/>
            <p:cNvSpPr/>
            <p:nvPr/>
          </p:nvSpPr>
          <p:spPr>
            <a:xfrm>
              <a:off x="5981100" y="3448450"/>
              <a:ext cx="39300" cy="13275"/>
            </a:xfrm>
            <a:custGeom>
              <a:avLst/>
              <a:gdLst/>
              <a:ahLst/>
              <a:cxnLst/>
              <a:rect l="l" t="t" r="r" b="b"/>
              <a:pathLst>
                <a:path w="1572" h="531" extrusionOk="0">
                  <a:moveTo>
                    <a:pt x="310" y="0"/>
                  </a:moveTo>
                  <a:cubicBezTo>
                    <a:pt x="302" y="0"/>
                    <a:pt x="294" y="1"/>
                    <a:pt x="286" y="1"/>
                  </a:cubicBezTo>
                  <a:cubicBezTo>
                    <a:pt x="203" y="108"/>
                    <a:pt x="72" y="61"/>
                    <a:pt x="0" y="156"/>
                  </a:cubicBezTo>
                  <a:lnTo>
                    <a:pt x="0" y="299"/>
                  </a:lnTo>
                  <a:lnTo>
                    <a:pt x="24" y="335"/>
                  </a:lnTo>
                  <a:cubicBezTo>
                    <a:pt x="36" y="338"/>
                    <a:pt x="47" y="339"/>
                    <a:pt x="57" y="339"/>
                  </a:cubicBezTo>
                  <a:cubicBezTo>
                    <a:pt x="89" y="339"/>
                    <a:pt x="113" y="326"/>
                    <a:pt x="131" y="299"/>
                  </a:cubicBezTo>
                  <a:cubicBezTo>
                    <a:pt x="548" y="513"/>
                    <a:pt x="1024" y="347"/>
                    <a:pt x="1453" y="525"/>
                  </a:cubicBezTo>
                  <a:cubicBezTo>
                    <a:pt x="1461" y="529"/>
                    <a:pt x="1468" y="530"/>
                    <a:pt x="1475" y="530"/>
                  </a:cubicBezTo>
                  <a:cubicBezTo>
                    <a:pt x="1540" y="530"/>
                    <a:pt x="1561" y="385"/>
                    <a:pt x="1572" y="299"/>
                  </a:cubicBezTo>
                  <a:cubicBezTo>
                    <a:pt x="1512" y="263"/>
                    <a:pt x="1477" y="192"/>
                    <a:pt x="1429" y="156"/>
                  </a:cubicBezTo>
                  <a:cubicBezTo>
                    <a:pt x="1397" y="137"/>
                    <a:pt x="1369" y="125"/>
                    <a:pt x="1342" y="125"/>
                  </a:cubicBezTo>
                  <a:cubicBezTo>
                    <a:pt x="1318" y="125"/>
                    <a:pt x="1296" y="134"/>
                    <a:pt x="1274" y="156"/>
                  </a:cubicBezTo>
                  <a:cubicBezTo>
                    <a:pt x="1274" y="156"/>
                    <a:pt x="1262" y="168"/>
                    <a:pt x="1238" y="180"/>
                  </a:cubicBezTo>
                  <a:cubicBezTo>
                    <a:pt x="1229" y="183"/>
                    <a:pt x="1220" y="185"/>
                    <a:pt x="1212" y="185"/>
                  </a:cubicBezTo>
                  <a:cubicBezTo>
                    <a:pt x="1189" y="185"/>
                    <a:pt x="1169" y="174"/>
                    <a:pt x="1143" y="156"/>
                  </a:cubicBezTo>
                  <a:cubicBezTo>
                    <a:pt x="1072" y="103"/>
                    <a:pt x="1000" y="76"/>
                    <a:pt x="929" y="76"/>
                  </a:cubicBezTo>
                  <a:cubicBezTo>
                    <a:pt x="857" y="76"/>
                    <a:pt x="786" y="103"/>
                    <a:pt x="715" y="156"/>
                  </a:cubicBezTo>
                  <a:cubicBezTo>
                    <a:pt x="590" y="100"/>
                    <a:pt x="456"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32"/>
            <p:cNvSpPr/>
            <p:nvPr/>
          </p:nvSpPr>
          <p:spPr>
            <a:xfrm>
              <a:off x="6094800" y="3526075"/>
              <a:ext cx="35750" cy="13200"/>
            </a:xfrm>
            <a:custGeom>
              <a:avLst/>
              <a:gdLst/>
              <a:ahLst/>
              <a:cxnLst/>
              <a:rect l="l" t="t" r="r" b="b"/>
              <a:pathLst>
                <a:path w="1430" h="528" extrusionOk="0">
                  <a:moveTo>
                    <a:pt x="857" y="1"/>
                  </a:moveTo>
                  <a:cubicBezTo>
                    <a:pt x="630" y="1"/>
                    <a:pt x="401" y="31"/>
                    <a:pt x="171" y="31"/>
                  </a:cubicBezTo>
                  <a:cubicBezTo>
                    <a:pt x="130" y="31"/>
                    <a:pt x="89" y="30"/>
                    <a:pt x="48" y="28"/>
                  </a:cubicBezTo>
                  <a:cubicBezTo>
                    <a:pt x="0" y="87"/>
                    <a:pt x="0" y="159"/>
                    <a:pt x="48" y="218"/>
                  </a:cubicBezTo>
                  <a:cubicBezTo>
                    <a:pt x="179" y="313"/>
                    <a:pt x="310" y="385"/>
                    <a:pt x="453" y="468"/>
                  </a:cubicBezTo>
                  <a:cubicBezTo>
                    <a:pt x="504" y="429"/>
                    <a:pt x="555" y="414"/>
                    <a:pt x="606" y="414"/>
                  </a:cubicBezTo>
                  <a:cubicBezTo>
                    <a:pt x="748" y="414"/>
                    <a:pt x="888" y="528"/>
                    <a:pt x="1030" y="528"/>
                  </a:cubicBezTo>
                  <a:cubicBezTo>
                    <a:pt x="1083" y="528"/>
                    <a:pt x="1137" y="512"/>
                    <a:pt x="1191" y="468"/>
                  </a:cubicBezTo>
                  <a:cubicBezTo>
                    <a:pt x="1209" y="462"/>
                    <a:pt x="1224" y="459"/>
                    <a:pt x="1239" y="459"/>
                  </a:cubicBezTo>
                  <a:cubicBezTo>
                    <a:pt x="1254" y="459"/>
                    <a:pt x="1268" y="462"/>
                    <a:pt x="1286" y="468"/>
                  </a:cubicBezTo>
                  <a:cubicBezTo>
                    <a:pt x="1346" y="444"/>
                    <a:pt x="1405" y="397"/>
                    <a:pt x="1417" y="337"/>
                  </a:cubicBezTo>
                  <a:cubicBezTo>
                    <a:pt x="1429" y="230"/>
                    <a:pt x="1405" y="147"/>
                    <a:pt x="1322" y="63"/>
                  </a:cubicBezTo>
                  <a:cubicBezTo>
                    <a:pt x="1168" y="15"/>
                    <a:pt x="1013" y="1"/>
                    <a:pt x="8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32"/>
            <p:cNvSpPr/>
            <p:nvPr/>
          </p:nvSpPr>
          <p:spPr>
            <a:xfrm>
              <a:off x="6192425" y="3626675"/>
              <a:ext cx="13425" cy="9750"/>
            </a:xfrm>
            <a:custGeom>
              <a:avLst/>
              <a:gdLst/>
              <a:ahLst/>
              <a:cxnLst/>
              <a:rect l="l" t="t" r="r" b="b"/>
              <a:pathLst>
                <a:path w="537" h="390" extrusionOk="0">
                  <a:moveTo>
                    <a:pt x="224" y="1"/>
                  </a:moveTo>
                  <a:cubicBezTo>
                    <a:pt x="200" y="1"/>
                    <a:pt x="180" y="25"/>
                    <a:pt x="167" y="76"/>
                  </a:cubicBezTo>
                  <a:cubicBezTo>
                    <a:pt x="1" y="278"/>
                    <a:pt x="72" y="349"/>
                    <a:pt x="298" y="361"/>
                  </a:cubicBezTo>
                  <a:cubicBezTo>
                    <a:pt x="325" y="381"/>
                    <a:pt x="354" y="390"/>
                    <a:pt x="388" y="390"/>
                  </a:cubicBezTo>
                  <a:cubicBezTo>
                    <a:pt x="415" y="390"/>
                    <a:pt x="445" y="384"/>
                    <a:pt x="477" y="373"/>
                  </a:cubicBezTo>
                  <a:cubicBezTo>
                    <a:pt x="501" y="338"/>
                    <a:pt x="536" y="278"/>
                    <a:pt x="536" y="218"/>
                  </a:cubicBezTo>
                  <a:cubicBezTo>
                    <a:pt x="525" y="159"/>
                    <a:pt x="489" y="111"/>
                    <a:pt x="429" y="76"/>
                  </a:cubicBezTo>
                  <a:lnTo>
                    <a:pt x="429" y="64"/>
                  </a:lnTo>
                  <a:cubicBezTo>
                    <a:pt x="382" y="64"/>
                    <a:pt x="346" y="64"/>
                    <a:pt x="298" y="52"/>
                  </a:cubicBezTo>
                  <a:cubicBezTo>
                    <a:pt x="271" y="19"/>
                    <a:pt x="246" y="1"/>
                    <a:pt x="2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32"/>
            <p:cNvSpPr/>
            <p:nvPr/>
          </p:nvSpPr>
          <p:spPr>
            <a:xfrm>
              <a:off x="6141825" y="3617250"/>
              <a:ext cx="11625" cy="6525"/>
            </a:xfrm>
            <a:custGeom>
              <a:avLst/>
              <a:gdLst/>
              <a:ahLst/>
              <a:cxnLst/>
              <a:rect l="l" t="t" r="r" b="b"/>
              <a:pathLst>
                <a:path w="465" h="261" extrusionOk="0">
                  <a:moveTo>
                    <a:pt x="167" y="0"/>
                  </a:moveTo>
                  <a:cubicBezTo>
                    <a:pt x="120" y="36"/>
                    <a:pt x="60" y="83"/>
                    <a:pt x="1" y="131"/>
                  </a:cubicBezTo>
                  <a:cubicBezTo>
                    <a:pt x="12" y="191"/>
                    <a:pt x="60" y="214"/>
                    <a:pt x="120" y="250"/>
                  </a:cubicBezTo>
                  <a:cubicBezTo>
                    <a:pt x="152" y="257"/>
                    <a:pt x="184" y="260"/>
                    <a:pt x="216" y="260"/>
                  </a:cubicBezTo>
                  <a:cubicBezTo>
                    <a:pt x="301" y="260"/>
                    <a:pt x="380" y="233"/>
                    <a:pt x="441" y="155"/>
                  </a:cubicBezTo>
                  <a:cubicBezTo>
                    <a:pt x="465" y="95"/>
                    <a:pt x="441" y="60"/>
                    <a:pt x="441" y="12"/>
                  </a:cubicBezTo>
                  <a:cubicBezTo>
                    <a:pt x="358" y="0"/>
                    <a:pt x="25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32"/>
            <p:cNvSpPr/>
            <p:nvPr/>
          </p:nvSpPr>
          <p:spPr>
            <a:xfrm>
              <a:off x="5475975" y="2098325"/>
              <a:ext cx="233375" cy="27650"/>
            </a:xfrm>
            <a:custGeom>
              <a:avLst/>
              <a:gdLst/>
              <a:ahLst/>
              <a:cxnLst/>
              <a:rect l="l" t="t" r="r" b="b"/>
              <a:pathLst>
                <a:path w="9335" h="1106" extrusionOk="0">
                  <a:moveTo>
                    <a:pt x="783" y="1"/>
                  </a:moveTo>
                  <a:cubicBezTo>
                    <a:pt x="523" y="1"/>
                    <a:pt x="268" y="45"/>
                    <a:pt x="36" y="202"/>
                  </a:cubicBezTo>
                  <a:cubicBezTo>
                    <a:pt x="0" y="262"/>
                    <a:pt x="0" y="345"/>
                    <a:pt x="24" y="416"/>
                  </a:cubicBezTo>
                  <a:cubicBezTo>
                    <a:pt x="36" y="488"/>
                    <a:pt x="96" y="547"/>
                    <a:pt x="155" y="595"/>
                  </a:cubicBezTo>
                  <a:cubicBezTo>
                    <a:pt x="774" y="952"/>
                    <a:pt x="1489" y="714"/>
                    <a:pt x="2143" y="905"/>
                  </a:cubicBezTo>
                  <a:cubicBezTo>
                    <a:pt x="2363" y="942"/>
                    <a:pt x="2582" y="951"/>
                    <a:pt x="2801" y="951"/>
                  </a:cubicBezTo>
                  <a:cubicBezTo>
                    <a:pt x="2999" y="951"/>
                    <a:pt x="3198" y="944"/>
                    <a:pt x="3395" y="944"/>
                  </a:cubicBezTo>
                  <a:cubicBezTo>
                    <a:pt x="3666" y="944"/>
                    <a:pt x="3935" y="958"/>
                    <a:pt x="4203" y="1024"/>
                  </a:cubicBezTo>
                  <a:cubicBezTo>
                    <a:pt x="4370" y="1071"/>
                    <a:pt x="4525" y="1083"/>
                    <a:pt x="4691" y="1095"/>
                  </a:cubicBezTo>
                  <a:cubicBezTo>
                    <a:pt x="4779" y="1095"/>
                    <a:pt x="4861" y="1106"/>
                    <a:pt x="4941" y="1106"/>
                  </a:cubicBezTo>
                  <a:cubicBezTo>
                    <a:pt x="4981" y="1106"/>
                    <a:pt x="5021" y="1103"/>
                    <a:pt x="5060" y="1095"/>
                  </a:cubicBezTo>
                  <a:lnTo>
                    <a:pt x="7585" y="1095"/>
                  </a:lnTo>
                  <a:cubicBezTo>
                    <a:pt x="7704" y="1095"/>
                    <a:pt x="7799" y="1095"/>
                    <a:pt x="7906" y="1083"/>
                  </a:cubicBezTo>
                  <a:cubicBezTo>
                    <a:pt x="8013" y="1083"/>
                    <a:pt x="8097" y="1071"/>
                    <a:pt x="8204" y="1059"/>
                  </a:cubicBezTo>
                  <a:cubicBezTo>
                    <a:pt x="8302" y="1030"/>
                    <a:pt x="8400" y="1009"/>
                    <a:pt x="8498" y="1009"/>
                  </a:cubicBezTo>
                  <a:cubicBezTo>
                    <a:pt x="8519" y="1009"/>
                    <a:pt x="8540" y="1010"/>
                    <a:pt x="8561" y="1012"/>
                  </a:cubicBezTo>
                  <a:cubicBezTo>
                    <a:pt x="8620" y="1024"/>
                    <a:pt x="8680" y="1024"/>
                    <a:pt x="8739" y="1036"/>
                  </a:cubicBezTo>
                  <a:cubicBezTo>
                    <a:pt x="8799" y="1059"/>
                    <a:pt x="8859" y="1059"/>
                    <a:pt x="8918" y="1059"/>
                  </a:cubicBezTo>
                  <a:cubicBezTo>
                    <a:pt x="9013" y="1059"/>
                    <a:pt x="9097" y="1036"/>
                    <a:pt x="9192" y="1012"/>
                  </a:cubicBezTo>
                  <a:cubicBezTo>
                    <a:pt x="9275" y="964"/>
                    <a:pt x="9335" y="905"/>
                    <a:pt x="9335" y="797"/>
                  </a:cubicBezTo>
                  <a:cubicBezTo>
                    <a:pt x="9097" y="785"/>
                    <a:pt x="9073" y="666"/>
                    <a:pt x="9144" y="476"/>
                  </a:cubicBezTo>
                  <a:cubicBezTo>
                    <a:pt x="8978" y="439"/>
                    <a:pt x="8811" y="427"/>
                    <a:pt x="8645" y="427"/>
                  </a:cubicBezTo>
                  <a:cubicBezTo>
                    <a:pt x="8358" y="427"/>
                    <a:pt x="8070" y="462"/>
                    <a:pt x="7782" y="462"/>
                  </a:cubicBezTo>
                  <a:cubicBezTo>
                    <a:pt x="7701" y="462"/>
                    <a:pt x="7619" y="459"/>
                    <a:pt x="7537" y="452"/>
                  </a:cubicBezTo>
                  <a:cubicBezTo>
                    <a:pt x="7286" y="419"/>
                    <a:pt x="7029" y="344"/>
                    <a:pt x="6770" y="344"/>
                  </a:cubicBezTo>
                  <a:cubicBezTo>
                    <a:pt x="6661" y="344"/>
                    <a:pt x="6551" y="357"/>
                    <a:pt x="6442" y="393"/>
                  </a:cubicBezTo>
                  <a:cubicBezTo>
                    <a:pt x="6394" y="412"/>
                    <a:pt x="6350" y="420"/>
                    <a:pt x="6307" y="420"/>
                  </a:cubicBezTo>
                  <a:cubicBezTo>
                    <a:pt x="6135" y="420"/>
                    <a:pt x="5994" y="288"/>
                    <a:pt x="5822" y="202"/>
                  </a:cubicBezTo>
                  <a:cubicBezTo>
                    <a:pt x="5664" y="187"/>
                    <a:pt x="5508" y="182"/>
                    <a:pt x="5353" y="182"/>
                  </a:cubicBezTo>
                  <a:cubicBezTo>
                    <a:pt x="5145" y="182"/>
                    <a:pt x="4938" y="190"/>
                    <a:pt x="4727" y="190"/>
                  </a:cubicBezTo>
                  <a:cubicBezTo>
                    <a:pt x="4539" y="190"/>
                    <a:pt x="4351" y="207"/>
                    <a:pt x="4165" y="207"/>
                  </a:cubicBezTo>
                  <a:cubicBezTo>
                    <a:pt x="3997" y="207"/>
                    <a:pt x="3831" y="193"/>
                    <a:pt x="3667" y="143"/>
                  </a:cubicBezTo>
                  <a:cubicBezTo>
                    <a:pt x="3624" y="137"/>
                    <a:pt x="3580" y="135"/>
                    <a:pt x="3535" y="135"/>
                  </a:cubicBezTo>
                  <a:cubicBezTo>
                    <a:pt x="3454" y="135"/>
                    <a:pt x="3372" y="141"/>
                    <a:pt x="3291" y="141"/>
                  </a:cubicBezTo>
                  <a:cubicBezTo>
                    <a:pt x="3216" y="141"/>
                    <a:pt x="3142" y="136"/>
                    <a:pt x="3072" y="119"/>
                  </a:cubicBezTo>
                  <a:cubicBezTo>
                    <a:pt x="3042" y="113"/>
                    <a:pt x="3010" y="110"/>
                    <a:pt x="2977" y="110"/>
                  </a:cubicBezTo>
                  <a:cubicBezTo>
                    <a:pt x="2944" y="110"/>
                    <a:pt x="2911" y="113"/>
                    <a:pt x="2882" y="119"/>
                  </a:cubicBezTo>
                  <a:cubicBezTo>
                    <a:pt x="2417" y="83"/>
                    <a:pt x="1953" y="107"/>
                    <a:pt x="1477" y="59"/>
                  </a:cubicBezTo>
                  <a:cubicBezTo>
                    <a:pt x="1251" y="37"/>
                    <a:pt x="1015" y="1"/>
                    <a:pt x="7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32"/>
            <p:cNvSpPr/>
            <p:nvPr/>
          </p:nvSpPr>
          <p:spPr>
            <a:xfrm>
              <a:off x="5870075" y="2128075"/>
              <a:ext cx="113125" cy="19075"/>
            </a:xfrm>
            <a:custGeom>
              <a:avLst/>
              <a:gdLst/>
              <a:ahLst/>
              <a:cxnLst/>
              <a:rect l="l" t="t" r="r" b="b"/>
              <a:pathLst>
                <a:path w="4525" h="763" extrusionOk="0">
                  <a:moveTo>
                    <a:pt x="274" y="0"/>
                  </a:moveTo>
                  <a:cubicBezTo>
                    <a:pt x="167" y="119"/>
                    <a:pt x="0" y="227"/>
                    <a:pt x="214" y="405"/>
                  </a:cubicBezTo>
                  <a:cubicBezTo>
                    <a:pt x="345" y="477"/>
                    <a:pt x="488" y="524"/>
                    <a:pt x="655" y="524"/>
                  </a:cubicBezTo>
                  <a:cubicBezTo>
                    <a:pt x="698" y="500"/>
                    <a:pt x="741" y="488"/>
                    <a:pt x="782" y="488"/>
                  </a:cubicBezTo>
                  <a:cubicBezTo>
                    <a:pt x="843" y="488"/>
                    <a:pt x="898" y="515"/>
                    <a:pt x="941" y="572"/>
                  </a:cubicBezTo>
                  <a:cubicBezTo>
                    <a:pt x="1107" y="631"/>
                    <a:pt x="1286" y="608"/>
                    <a:pt x="1465" y="643"/>
                  </a:cubicBezTo>
                  <a:cubicBezTo>
                    <a:pt x="1548" y="655"/>
                    <a:pt x="1631" y="691"/>
                    <a:pt x="1715" y="703"/>
                  </a:cubicBezTo>
                  <a:cubicBezTo>
                    <a:pt x="1762" y="709"/>
                    <a:pt x="1804" y="712"/>
                    <a:pt x="1844" y="712"/>
                  </a:cubicBezTo>
                  <a:cubicBezTo>
                    <a:pt x="1884" y="712"/>
                    <a:pt x="1923" y="709"/>
                    <a:pt x="1965" y="703"/>
                  </a:cubicBezTo>
                  <a:cubicBezTo>
                    <a:pt x="2048" y="691"/>
                    <a:pt x="2131" y="655"/>
                    <a:pt x="2203" y="643"/>
                  </a:cubicBezTo>
                  <a:cubicBezTo>
                    <a:pt x="2250" y="631"/>
                    <a:pt x="2310" y="631"/>
                    <a:pt x="2370" y="631"/>
                  </a:cubicBezTo>
                  <a:cubicBezTo>
                    <a:pt x="2489" y="631"/>
                    <a:pt x="2608" y="655"/>
                    <a:pt x="2727" y="703"/>
                  </a:cubicBezTo>
                  <a:cubicBezTo>
                    <a:pt x="2846" y="750"/>
                    <a:pt x="2953" y="762"/>
                    <a:pt x="3072" y="762"/>
                  </a:cubicBezTo>
                  <a:lnTo>
                    <a:pt x="3393" y="762"/>
                  </a:lnTo>
                  <a:cubicBezTo>
                    <a:pt x="3441" y="762"/>
                    <a:pt x="3501" y="762"/>
                    <a:pt x="3548" y="750"/>
                  </a:cubicBezTo>
                  <a:cubicBezTo>
                    <a:pt x="3608" y="727"/>
                    <a:pt x="3643" y="715"/>
                    <a:pt x="3691" y="703"/>
                  </a:cubicBezTo>
                  <a:cubicBezTo>
                    <a:pt x="3730" y="683"/>
                    <a:pt x="3766" y="674"/>
                    <a:pt x="3804" y="674"/>
                  </a:cubicBezTo>
                  <a:cubicBezTo>
                    <a:pt x="3835" y="674"/>
                    <a:pt x="3868" y="680"/>
                    <a:pt x="3905" y="691"/>
                  </a:cubicBezTo>
                  <a:cubicBezTo>
                    <a:pt x="3941" y="691"/>
                    <a:pt x="3989" y="691"/>
                    <a:pt x="4036" y="655"/>
                  </a:cubicBezTo>
                  <a:cubicBezTo>
                    <a:pt x="4060" y="608"/>
                    <a:pt x="4084" y="572"/>
                    <a:pt x="4084" y="524"/>
                  </a:cubicBezTo>
                  <a:cubicBezTo>
                    <a:pt x="4097" y="497"/>
                    <a:pt x="4107" y="482"/>
                    <a:pt x="4111" y="482"/>
                  </a:cubicBezTo>
                  <a:lnTo>
                    <a:pt x="4111" y="482"/>
                  </a:lnTo>
                  <a:cubicBezTo>
                    <a:pt x="4114" y="482"/>
                    <a:pt x="4113" y="491"/>
                    <a:pt x="4108" y="512"/>
                  </a:cubicBezTo>
                  <a:lnTo>
                    <a:pt x="4108" y="608"/>
                  </a:lnTo>
                  <a:cubicBezTo>
                    <a:pt x="4144" y="655"/>
                    <a:pt x="4179" y="691"/>
                    <a:pt x="4239" y="703"/>
                  </a:cubicBezTo>
                  <a:cubicBezTo>
                    <a:pt x="4310" y="703"/>
                    <a:pt x="4358" y="703"/>
                    <a:pt x="4429" y="667"/>
                  </a:cubicBezTo>
                  <a:cubicBezTo>
                    <a:pt x="4489" y="631"/>
                    <a:pt x="4513" y="572"/>
                    <a:pt x="4525" y="512"/>
                  </a:cubicBezTo>
                  <a:cubicBezTo>
                    <a:pt x="4525" y="429"/>
                    <a:pt x="4513" y="357"/>
                    <a:pt x="4489" y="298"/>
                  </a:cubicBezTo>
                  <a:cubicBezTo>
                    <a:pt x="4394" y="155"/>
                    <a:pt x="4239" y="107"/>
                    <a:pt x="4084" y="107"/>
                  </a:cubicBezTo>
                  <a:cubicBezTo>
                    <a:pt x="3876" y="97"/>
                    <a:pt x="3669" y="94"/>
                    <a:pt x="3462" y="94"/>
                  </a:cubicBezTo>
                  <a:cubicBezTo>
                    <a:pt x="2947" y="94"/>
                    <a:pt x="2433" y="116"/>
                    <a:pt x="1918" y="116"/>
                  </a:cubicBezTo>
                  <a:cubicBezTo>
                    <a:pt x="1419" y="116"/>
                    <a:pt x="919" y="95"/>
                    <a:pt x="417" y="12"/>
                  </a:cubicBezTo>
                  <a:cubicBezTo>
                    <a:pt x="357" y="0"/>
                    <a:pt x="322"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32"/>
            <p:cNvSpPr/>
            <p:nvPr/>
          </p:nvSpPr>
          <p:spPr>
            <a:xfrm>
              <a:off x="6046875" y="2131425"/>
              <a:ext cx="67000" cy="24650"/>
            </a:xfrm>
            <a:custGeom>
              <a:avLst/>
              <a:gdLst/>
              <a:ahLst/>
              <a:cxnLst/>
              <a:rect l="l" t="t" r="r" b="b"/>
              <a:pathLst>
                <a:path w="2680" h="986" extrusionOk="0">
                  <a:moveTo>
                    <a:pt x="545" y="0"/>
                  </a:moveTo>
                  <a:cubicBezTo>
                    <a:pt x="488" y="0"/>
                    <a:pt x="431" y="7"/>
                    <a:pt x="370" y="21"/>
                  </a:cubicBezTo>
                  <a:cubicBezTo>
                    <a:pt x="298" y="152"/>
                    <a:pt x="72" y="33"/>
                    <a:pt x="12" y="212"/>
                  </a:cubicBezTo>
                  <a:cubicBezTo>
                    <a:pt x="0" y="319"/>
                    <a:pt x="36" y="402"/>
                    <a:pt x="96" y="474"/>
                  </a:cubicBezTo>
                  <a:cubicBezTo>
                    <a:pt x="608" y="985"/>
                    <a:pt x="1322" y="628"/>
                    <a:pt x="1894" y="878"/>
                  </a:cubicBezTo>
                  <a:cubicBezTo>
                    <a:pt x="1894" y="890"/>
                    <a:pt x="1905" y="890"/>
                    <a:pt x="1953" y="890"/>
                  </a:cubicBezTo>
                  <a:cubicBezTo>
                    <a:pt x="2001" y="890"/>
                    <a:pt x="2036" y="878"/>
                    <a:pt x="2072" y="855"/>
                  </a:cubicBezTo>
                  <a:cubicBezTo>
                    <a:pt x="2179" y="747"/>
                    <a:pt x="2334" y="747"/>
                    <a:pt x="2453" y="688"/>
                  </a:cubicBezTo>
                  <a:cubicBezTo>
                    <a:pt x="2596" y="628"/>
                    <a:pt x="2679" y="521"/>
                    <a:pt x="2656" y="354"/>
                  </a:cubicBezTo>
                  <a:cubicBezTo>
                    <a:pt x="2620" y="176"/>
                    <a:pt x="2453" y="176"/>
                    <a:pt x="2322" y="176"/>
                  </a:cubicBezTo>
                  <a:cubicBezTo>
                    <a:pt x="2167" y="170"/>
                    <a:pt x="2013" y="170"/>
                    <a:pt x="1859" y="170"/>
                  </a:cubicBezTo>
                  <a:cubicBezTo>
                    <a:pt x="1706" y="170"/>
                    <a:pt x="1554" y="170"/>
                    <a:pt x="1405" y="164"/>
                  </a:cubicBezTo>
                  <a:cubicBezTo>
                    <a:pt x="1320" y="164"/>
                    <a:pt x="1232" y="173"/>
                    <a:pt x="1148" y="173"/>
                  </a:cubicBezTo>
                  <a:cubicBezTo>
                    <a:pt x="1022" y="173"/>
                    <a:pt x="903" y="152"/>
                    <a:pt x="810" y="45"/>
                  </a:cubicBezTo>
                  <a:cubicBezTo>
                    <a:pt x="716" y="16"/>
                    <a:pt x="631" y="0"/>
                    <a:pt x="5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32"/>
            <p:cNvSpPr/>
            <p:nvPr/>
          </p:nvSpPr>
          <p:spPr>
            <a:xfrm>
              <a:off x="5793275" y="2124500"/>
              <a:ext cx="78300" cy="18325"/>
            </a:xfrm>
            <a:custGeom>
              <a:avLst/>
              <a:gdLst/>
              <a:ahLst/>
              <a:cxnLst/>
              <a:rect l="l" t="t" r="r" b="b"/>
              <a:pathLst>
                <a:path w="3132" h="733" extrusionOk="0">
                  <a:moveTo>
                    <a:pt x="619" y="12"/>
                  </a:moveTo>
                  <a:cubicBezTo>
                    <a:pt x="512" y="24"/>
                    <a:pt x="417" y="24"/>
                    <a:pt x="286" y="24"/>
                  </a:cubicBezTo>
                  <a:cubicBezTo>
                    <a:pt x="203" y="36"/>
                    <a:pt x="131" y="72"/>
                    <a:pt x="60" y="119"/>
                  </a:cubicBezTo>
                  <a:cubicBezTo>
                    <a:pt x="12" y="155"/>
                    <a:pt x="0" y="215"/>
                    <a:pt x="12" y="274"/>
                  </a:cubicBezTo>
                  <a:cubicBezTo>
                    <a:pt x="36" y="334"/>
                    <a:pt x="72" y="381"/>
                    <a:pt x="119" y="429"/>
                  </a:cubicBezTo>
                  <a:cubicBezTo>
                    <a:pt x="238" y="512"/>
                    <a:pt x="358" y="620"/>
                    <a:pt x="500" y="679"/>
                  </a:cubicBezTo>
                  <a:cubicBezTo>
                    <a:pt x="548" y="697"/>
                    <a:pt x="596" y="706"/>
                    <a:pt x="643" y="706"/>
                  </a:cubicBezTo>
                  <a:cubicBezTo>
                    <a:pt x="691" y="706"/>
                    <a:pt x="739" y="697"/>
                    <a:pt x="786" y="679"/>
                  </a:cubicBezTo>
                  <a:cubicBezTo>
                    <a:pt x="880" y="630"/>
                    <a:pt x="973" y="611"/>
                    <a:pt x="1064" y="611"/>
                  </a:cubicBezTo>
                  <a:cubicBezTo>
                    <a:pt x="1215" y="611"/>
                    <a:pt x="1364" y="663"/>
                    <a:pt x="1512" y="715"/>
                  </a:cubicBezTo>
                  <a:cubicBezTo>
                    <a:pt x="1596" y="727"/>
                    <a:pt x="1673" y="733"/>
                    <a:pt x="1751" y="733"/>
                  </a:cubicBezTo>
                  <a:cubicBezTo>
                    <a:pt x="1828" y="733"/>
                    <a:pt x="1905" y="727"/>
                    <a:pt x="1989" y="715"/>
                  </a:cubicBezTo>
                  <a:cubicBezTo>
                    <a:pt x="2096" y="685"/>
                    <a:pt x="2220" y="664"/>
                    <a:pt x="2340" y="664"/>
                  </a:cubicBezTo>
                  <a:cubicBezTo>
                    <a:pt x="2366" y="664"/>
                    <a:pt x="2392" y="665"/>
                    <a:pt x="2417" y="667"/>
                  </a:cubicBezTo>
                  <a:cubicBezTo>
                    <a:pt x="2477" y="667"/>
                    <a:pt x="2536" y="667"/>
                    <a:pt x="2596" y="655"/>
                  </a:cubicBezTo>
                  <a:cubicBezTo>
                    <a:pt x="2641" y="610"/>
                    <a:pt x="2684" y="594"/>
                    <a:pt x="2727" y="594"/>
                  </a:cubicBezTo>
                  <a:cubicBezTo>
                    <a:pt x="2774" y="594"/>
                    <a:pt x="2820" y="613"/>
                    <a:pt x="2870" y="631"/>
                  </a:cubicBezTo>
                  <a:cubicBezTo>
                    <a:pt x="3001" y="608"/>
                    <a:pt x="3096" y="548"/>
                    <a:pt x="3132" y="417"/>
                  </a:cubicBezTo>
                  <a:cubicBezTo>
                    <a:pt x="3132" y="322"/>
                    <a:pt x="3132" y="239"/>
                    <a:pt x="3060" y="155"/>
                  </a:cubicBezTo>
                  <a:cubicBezTo>
                    <a:pt x="2263" y="0"/>
                    <a:pt x="1441" y="24"/>
                    <a:pt x="619"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32"/>
            <p:cNvSpPr/>
            <p:nvPr/>
          </p:nvSpPr>
          <p:spPr>
            <a:xfrm>
              <a:off x="5879900" y="2128075"/>
              <a:ext cx="176225" cy="12475"/>
            </a:xfrm>
            <a:custGeom>
              <a:avLst/>
              <a:gdLst/>
              <a:ahLst/>
              <a:cxnLst/>
              <a:rect l="l" t="t" r="r" b="b"/>
              <a:pathLst>
                <a:path w="7049" h="499" extrusionOk="0">
                  <a:moveTo>
                    <a:pt x="0" y="0"/>
                  </a:moveTo>
                  <a:cubicBezTo>
                    <a:pt x="117" y="139"/>
                    <a:pt x="256" y="166"/>
                    <a:pt x="398" y="166"/>
                  </a:cubicBezTo>
                  <a:cubicBezTo>
                    <a:pt x="488" y="166"/>
                    <a:pt x="579" y="155"/>
                    <a:pt x="667" y="155"/>
                  </a:cubicBezTo>
                  <a:cubicBezTo>
                    <a:pt x="1738" y="155"/>
                    <a:pt x="2810" y="167"/>
                    <a:pt x="3882" y="167"/>
                  </a:cubicBezTo>
                  <a:cubicBezTo>
                    <a:pt x="4001" y="227"/>
                    <a:pt x="4120" y="286"/>
                    <a:pt x="4251" y="310"/>
                  </a:cubicBezTo>
                  <a:cubicBezTo>
                    <a:pt x="4358" y="334"/>
                    <a:pt x="4441" y="334"/>
                    <a:pt x="4548" y="334"/>
                  </a:cubicBezTo>
                  <a:cubicBezTo>
                    <a:pt x="4586" y="330"/>
                    <a:pt x="4623" y="328"/>
                    <a:pt x="4659" y="328"/>
                  </a:cubicBezTo>
                  <a:cubicBezTo>
                    <a:pt x="4838" y="328"/>
                    <a:pt x="4995" y="377"/>
                    <a:pt x="5144" y="477"/>
                  </a:cubicBezTo>
                  <a:cubicBezTo>
                    <a:pt x="5185" y="485"/>
                    <a:pt x="5226" y="499"/>
                    <a:pt x="5267" y="499"/>
                  </a:cubicBezTo>
                  <a:cubicBezTo>
                    <a:pt x="5285" y="499"/>
                    <a:pt x="5304" y="496"/>
                    <a:pt x="5322" y="488"/>
                  </a:cubicBezTo>
                  <a:cubicBezTo>
                    <a:pt x="5424" y="438"/>
                    <a:pt x="5520" y="393"/>
                    <a:pt x="5627" y="393"/>
                  </a:cubicBezTo>
                  <a:cubicBezTo>
                    <a:pt x="5670" y="393"/>
                    <a:pt x="5715" y="400"/>
                    <a:pt x="5763" y="417"/>
                  </a:cubicBezTo>
                  <a:cubicBezTo>
                    <a:pt x="5923" y="446"/>
                    <a:pt x="6089" y="483"/>
                    <a:pt x="6254" y="483"/>
                  </a:cubicBezTo>
                  <a:cubicBezTo>
                    <a:pt x="6432" y="483"/>
                    <a:pt x="6608" y="440"/>
                    <a:pt x="6775" y="298"/>
                  </a:cubicBezTo>
                  <a:cubicBezTo>
                    <a:pt x="6834" y="330"/>
                    <a:pt x="6895" y="360"/>
                    <a:pt x="6945" y="360"/>
                  </a:cubicBezTo>
                  <a:cubicBezTo>
                    <a:pt x="7006" y="360"/>
                    <a:pt x="7049" y="316"/>
                    <a:pt x="7049" y="179"/>
                  </a:cubicBezTo>
                  <a:cubicBezTo>
                    <a:pt x="6846" y="167"/>
                    <a:pt x="6632" y="131"/>
                    <a:pt x="6394" y="107"/>
                  </a:cubicBezTo>
                  <a:cubicBezTo>
                    <a:pt x="5282" y="20"/>
                    <a:pt x="4164" y="5"/>
                    <a:pt x="3044" y="5"/>
                  </a:cubicBezTo>
                  <a:cubicBezTo>
                    <a:pt x="2438" y="5"/>
                    <a:pt x="1830" y="9"/>
                    <a:pt x="1224" y="9"/>
                  </a:cubicBezTo>
                  <a:cubicBezTo>
                    <a:pt x="815" y="9"/>
                    <a:pt x="408"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32"/>
            <p:cNvSpPr/>
            <p:nvPr/>
          </p:nvSpPr>
          <p:spPr>
            <a:xfrm>
              <a:off x="5718250" y="2118550"/>
              <a:ext cx="90525" cy="14900"/>
            </a:xfrm>
            <a:custGeom>
              <a:avLst/>
              <a:gdLst/>
              <a:ahLst/>
              <a:cxnLst/>
              <a:rect l="l" t="t" r="r" b="b"/>
              <a:pathLst>
                <a:path w="3621" h="596" extrusionOk="0">
                  <a:moveTo>
                    <a:pt x="1499" y="0"/>
                  </a:moveTo>
                  <a:cubicBezTo>
                    <a:pt x="1196" y="0"/>
                    <a:pt x="892" y="22"/>
                    <a:pt x="592" y="22"/>
                  </a:cubicBezTo>
                  <a:cubicBezTo>
                    <a:pt x="486" y="22"/>
                    <a:pt x="380" y="20"/>
                    <a:pt x="275" y="12"/>
                  </a:cubicBezTo>
                  <a:lnTo>
                    <a:pt x="275" y="12"/>
                  </a:lnTo>
                  <a:cubicBezTo>
                    <a:pt x="1" y="417"/>
                    <a:pt x="406" y="381"/>
                    <a:pt x="584" y="500"/>
                  </a:cubicBezTo>
                  <a:cubicBezTo>
                    <a:pt x="638" y="506"/>
                    <a:pt x="692" y="509"/>
                    <a:pt x="744" y="509"/>
                  </a:cubicBezTo>
                  <a:cubicBezTo>
                    <a:pt x="796" y="509"/>
                    <a:pt x="846" y="506"/>
                    <a:pt x="894" y="500"/>
                  </a:cubicBezTo>
                  <a:cubicBezTo>
                    <a:pt x="987" y="479"/>
                    <a:pt x="1075" y="462"/>
                    <a:pt x="1165" y="462"/>
                  </a:cubicBezTo>
                  <a:cubicBezTo>
                    <a:pt x="1224" y="462"/>
                    <a:pt x="1284" y="469"/>
                    <a:pt x="1346" y="488"/>
                  </a:cubicBezTo>
                  <a:cubicBezTo>
                    <a:pt x="1489" y="512"/>
                    <a:pt x="1632" y="536"/>
                    <a:pt x="1775" y="536"/>
                  </a:cubicBezTo>
                  <a:lnTo>
                    <a:pt x="1942" y="536"/>
                  </a:lnTo>
                  <a:cubicBezTo>
                    <a:pt x="2001" y="548"/>
                    <a:pt x="2049" y="548"/>
                    <a:pt x="2108" y="548"/>
                  </a:cubicBezTo>
                  <a:cubicBezTo>
                    <a:pt x="2227" y="560"/>
                    <a:pt x="2323" y="596"/>
                    <a:pt x="2430" y="596"/>
                  </a:cubicBezTo>
                  <a:cubicBezTo>
                    <a:pt x="2501" y="572"/>
                    <a:pt x="2597" y="560"/>
                    <a:pt x="2668" y="548"/>
                  </a:cubicBezTo>
                  <a:cubicBezTo>
                    <a:pt x="2728" y="536"/>
                    <a:pt x="2775" y="536"/>
                    <a:pt x="2835" y="512"/>
                  </a:cubicBezTo>
                  <a:cubicBezTo>
                    <a:pt x="2918" y="500"/>
                    <a:pt x="3001" y="477"/>
                    <a:pt x="3037" y="393"/>
                  </a:cubicBezTo>
                  <a:lnTo>
                    <a:pt x="3037" y="381"/>
                  </a:lnTo>
                  <a:cubicBezTo>
                    <a:pt x="3083" y="347"/>
                    <a:pt x="3131" y="332"/>
                    <a:pt x="3179" y="332"/>
                  </a:cubicBezTo>
                  <a:cubicBezTo>
                    <a:pt x="3232" y="332"/>
                    <a:pt x="3285" y="350"/>
                    <a:pt x="3335" y="381"/>
                  </a:cubicBezTo>
                  <a:cubicBezTo>
                    <a:pt x="3454" y="381"/>
                    <a:pt x="3561" y="369"/>
                    <a:pt x="3620" y="250"/>
                  </a:cubicBezTo>
                  <a:cubicBezTo>
                    <a:pt x="3436" y="171"/>
                    <a:pt x="3247" y="162"/>
                    <a:pt x="3053" y="162"/>
                  </a:cubicBezTo>
                  <a:cubicBezTo>
                    <a:pt x="2995" y="162"/>
                    <a:pt x="2937" y="163"/>
                    <a:pt x="2879" y="163"/>
                  </a:cubicBezTo>
                  <a:cubicBezTo>
                    <a:pt x="2690" y="163"/>
                    <a:pt x="2497" y="155"/>
                    <a:pt x="2299" y="84"/>
                  </a:cubicBezTo>
                  <a:cubicBezTo>
                    <a:pt x="2035" y="18"/>
                    <a:pt x="1767" y="0"/>
                    <a:pt x="1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32"/>
            <p:cNvSpPr/>
            <p:nvPr/>
          </p:nvSpPr>
          <p:spPr>
            <a:xfrm>
              <a:off x="5710825" y="2117350"/>
              <a:ext cx="65500" cy="6275"/>
            </a:xfrm>
            <a:custGeom>
              <a:avLst/>
              <a:gdLst/>
              <a:ahLst/>
              <a:cxnLst/>
              <a:rect l="l" t="t" r="r" b="b"/>
              <a:pathLst>
                <a:path w="2620" h="251" extrusionOk="0">
                  <a:moveTo>
                    <a:pt x="2251" y="1"/>
                  </a:moveTo>
                  <a:cubicBezTo>
                    <a:pt x="1501" y="13"/>
                    <a:pt x="750" y="13"/>
                    <a:pt x="0" y="24"/>
                  </a:cubicBezTo>
                  <a:cubicBezTo>
                    <a:pt x="12" y="227"/>
                    <a:pt x="155" y="251"/>
                    <a:pt x="298" y="251"/>
                  </a:cubicBezTo>
                  <a:cubicBezTo>
                    <a:pt x="381" y="239"/>
                    <a:pt x="441" y="203"/>
                    <a:pt x="477" y="144"/>
                  </a:cubicBezTo>
                  <a:cubicBezTo>
                    <a:pt x="1191" y="144"/>
                    <a:pt x="1905" y="167"/>
                    <a:pt x="2620" y="167"/>
                  </a:cubicBezTo>
                  <a:cubicBezTo>
                    <a:pt x="2536" y="48"/>
                    <a:pt x="2405" y="24"/>
                    <a:pt x="2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32"/>
            <p:cNvSpPr/>
            <p:nvPr/>
          </p:nvSpPr>
          <p:spPr>
            <a:xfrm>
              <a:off x="6023350" y="2103025"/>
              <a:ext cx="18775" cy="6850"/>
            </a:xfrm>
            <a:custGeom>
              <a:avLst/>
              <a:gdLst/>
              <a:ahLst/>
              <a:cxnLst/>
              <a:rect l="l" t="t" r="r" b="b"/>
              <a:pathLst>
                <a:path w="751" h="274" extrusionOk="0">
                  <a:moveTo>
                    <a:pt x="376" y="1"/>
                  </a:moveTo>
                  <a:cubicBezTo>
                    <a:pt x="248" y="1"/>
                    <a:pt x="121" y="60"/>
                    <a:pt x="1" y="181"/>
                  </a:cubicBezTo>
                  <a:cubicBezTo>
                    <a:pt x="143" y="233"/>
                    <a:pt x="282" y="274"/>
                    <a:pt x="418" y="274"/>
                  </a:cubicBezTo>
                  <a:cubicBezTo>
                    <a:pt x="531" y="274"/>
                    <a:pt x="642" y="245"/>
                    <a:pt x="751" y="169"/>
                  </a:cubicBezTo>
                  <a:cubicBezTo>
                    <a:pt x="628" y="57"/>
                    <a:pt x="501" y="1"/>
                    <a:pt x="3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32"/>
            <p:cNvSpPr/>
            <p:nvPr/>
          </p:nvSpPr>
          <p:spPr>
            <a:xfrm>
              <a:off x="5708725" y="2107525"/>
              <a:ext cx="25050" cy="7650"/>
            </a:xfrm>
            <a:custGeom>
              <a:avLst/>
              <a:gdLst/>
              <a:ahLst/>
              <a:cxnLst/>
              <a:rect l="l" t="t" r="r" b="b"/>
              <a:pathLst>
                <a:path w="1002" h="306" extrusionOk="0">
                  <a:moveTo>
                    <a:pt x="680" y="1"/>
                  </a:moveTo>
                  <a:cubicBezTo>
                    <a:pt x="527" y="102"/>
                    <a:pt x="363" y="132"/>
                    <a:pt x="200" y="132"/>
                  </a:cubicBezTo>
                  <a:cubicBezTo>
                    <a:pt x="133" y="132"/>
                    <a:pt x="67" y="127"/>
                    <a:pt x="1" y="120"/>
                  </a:cubicBezTo>
                  <a:lnTo>
                    <a:pt x="1" y="120"/>
                  </a:lnTo>
                  <a:cubicBezTo>
                    <a:pt x="176" y="240"/>
                    <a:pt x="344" y="306"/>
                    <a:pt x="511" y="306"/>
                  </a:cubicBezTo>
                  <a:cubicBezTo>
                    <a:pt x="675" y="306"/>
                    <a:pt x="836" y="243"/>
                    <a:pt x="1001" y="108"/>
                  </a:cubicBezTo>
                  <a:cubicBezTo>
                    <a:pt x="894" y="84"/>
                    <a:pt x="787" y="36"/>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32"/>
            <p:cNvSpPr/>
            <p:nvPr/>
          </p:nvSpPr>
          <p:spPr>
            <a:xfrm>
              <a:off x="5743575" y="2107525"/>
              <a:ext cx="22925" cy="3525"/>
            </a:xfrm>
            <a:custGeom>
              <a:avLst/>
              <a:gdLst/>
              <a:ahLst/>
              <a:cxnLst/>
              <a:rect l="l" t="t" r="r" b="b"/>
              <a:pathLst>
                <a:path w="917" h="141" extrusionOk="0">
                  <a:moveTo>
                    <a:pt x="0" y="1"/>
                  </a:moveTo>
                  <a:cubicBezTo>
                    <a:pt x="165" y="80"/>
                    <a:pt x="330" y="141"/>
                    <a:pt x="499" y="141"/>
                  </a:cubicBezTo>
                  <a:cubicBezTo>
                    <a:pt x="635" y="141"/>
                    <a:pt x="774" y="102"/>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32"/>
            <p:cNvSpPr/>
            <p:nvPr/>
          </p:nvSpPr>
          <p:spPr>
            <a:xfrm>
              <a:off x="5869475" y="2127700"/>
              <a:ext cx="7450" cy="13200"/>
            </a:xfrm>
            <a:custGeom>
              <a:avLst/>
              <a:gdLst/>
              <a:ahLst/>
              <a:cxnLst/>
              <a:rect l="l" t="t" r="r" b="b"/>
              <a:pathLst>
                <a:path w="298" h="528" extrusionOk="0">
                  <a:moveTo>
                    <a:pt x="151" y="0"/>
                  </a:moveTo>
                  <a:cubicBezTo>
                    <a:pt x="102" y="0"/>
                    <a:pt x="54" y="9"/>
                    <a:pt x="12" y="27"/>
                  </a:cubicBezTo>
                  <a:lnTo>
                    <a:pt x="12" y="325"/>
                  </a:lnTo>
                  <a:cubicBezTo>
                    <a:pt x="0" y="432"/>
                    <a:pt x="24" y="503"/>
                    <a:pt x="143" y="527"/>
                  </a:cubicBezTo>
                  <a:cubicBezTo>
                    <a:pt x="262" y="527"/>
                    <a:pt x="298" y="444"/>
                    <a:pt x="298" y="349"/>
                  </a:cubicBezTo>
                  <a:cubicBezTo>
                    <a:pt x="131" y="242"/>
                    <a:pt x="286" y="134"/>
                    <a:pt x="298" y="27"/>
                  </a:cubicBezTo>
                  <a:cubicBezTo>
                    <a:pt x="250" y="9"/>
                    <a:pt x="200" y="0"/>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32"/>
            <p:cNvSpPr/>
            <p:nvPr/>
          </p:nvSpPr>
          <p:spPr>
            <a:xfrm>
              <a:off x="6053125" y="2100100"/>
              <a:ext cx="10450" cy="7450"/>
            </a:xfrm>
            <a:custGeom>
              <a:avLst/>
              <a:gdLst/>
              <a:ahLst/>
              <a:cxnLst/>
              <a:rect l="l" t="t" r="r" b="b"/>
              <a:pathLst>
                <a:path w="418" h="298" extrusionOk="0">
                  <a:moveTo>
                    <a:pt x="1" y="0"/>
                  </a:moveTo>
                  <a:cubicBezTo>
                    <a:pt x="1" y="131"/>
                    <a:pt x="48" y="238"/>
                    <a:pt x="167" y="298"/>
                  </a:cubicBezTo>
                  <a:cubicBezTo>
                    <a:pt x="262" y="286"/>
                    <a:pt x="334" y="286"/>
                    <a:pt x="417" y="274"/>
                  </a:cubicBezTo>
                  <a:cubicBezTo>
                    <a:pt x="358" y="179"/>
                    <a:pt x="322" y="107"/>
                    <a:pt x="274" y="24"/>
                  </a:cubicBezTo>
                  <a:cubicBezTo>
                    <a:pt x="167" y="24"/>
                    <a:pt x="84"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32"/>
            <p:cNvSpPr/>
            <p:nvPr/>
          </p:nvSpPr>
          <p:spPr>
            <a:xfrm>
              <a:off x="5704575" y="2118250"/>
              <a:ext cx="14600" cy="10250"/>
            </a:xfrm>
            <a:custGeom>
              <a:avLst/>
              <a:gdLst/>
              <a:ahLst/>
              <a:cxnLst/>
              <a:rect l="l" t="t" r="r" b="b"/>
              <a:pathLst>
                <a:path w="584" h="410" extrusionOk="0">
                  <a:moveTo>
                    <a:pt x="179" y="0"/>
                  </a:moveTo>
                  <a:cubicBezTo>
                    <a:pt x="119" y="48"/>
                    <a:pt x="60" y="84"/>
                    <a:pt x="0" y="131"/>
                  </a:cubicBezTo>
                  <a:cubicBezTo>
                    <a:pt x="95" y="320"/>
                    <a:pt x="192" y="410"/>
                    <a:pt x="290" y="410"/>
                  </a:cubicBezTo>
                  <a:cubicBezTo>
                    <a:pt x="389" y="410"/>
                    <a:pt x="488" y="317"/>
                    <a:pt x="584" y="143"/>
                  </a:cubicBezTo>
                  <a:cubicBezTo>
                    <a:pt x="477" y="96"/>
                    <a:pt x="357" y="48"/>
                    <a:pt x="250" y="12"/>
                  </a:cubicBezTo>
                  <a:lnTo>
                    <a:pt x="215" y="24"/>
                  </a:lnTo>
                  <a:lnTo>
                    <a:pt x="1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32"/>
            <p:cNvSpPr/>
            <p:nvPr/>
          </p:nvSpPr>
          <p:spPr>
            <a:xfrm>
              <a:off x="5704275" y="2108225"/>
              <a:ext cx="3900" cy="2300"/>
            </a:xfrm>
            <a:custGeom>
              <a:avLst/>
              <a:gdLst/>
              <a:ahLst/>
              <a:cxnLst/>
              <a:rect l="l" t="t" r="r" b="b"/>
              <a:pathLst>
                <a:path w="156" h="92" extrusionOk="0">
                  <a:moveTo>
                    <a:pt x="85" y="1"/>
                  </a:moveTo>
                  <a:cubicBezTo>
                    <a:pt x="58" y="1"/>
                    <a:pt x="29" y="28"/>
                    <a:pt x="0" y="80"/>
                  </a:cubicBezTo>
                  <a:cubicBezTo>
                    <a:pt x="60" y="92"/>
                    <a:pt x="119" y="92"/>
                    <a:pt x="155" y="92"/>
                  </a:cubicBezTo>
                  <a:cubicBezTo>
                    <a:pt x="137" y="31"/>
                    <a:pt x="112" y="1"/>
                    <a:pt x="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32"/>
            <p:cNvSpPr/>
            <p:nvPr/>
          </p:nvSpPr>
          <p:spPr>
            <a:xfrm>
              <a:off x="6158800" y="1612900"/>
              <a:ext cx="73550" cy="30825"/>
            </a:xfrm>
            <a:custGeom>
              <a:avLst/>
              <a:gdLst/>
              <a:ahLst/>
              <a:cxnLst/>
              <a:rect l="l" t="t" r="r" b="b"/>
              <a:pathLst>
                <a:path w="2942" h="1233" extrusionOk="0">
                  <a:moveTo>
                    <a:pt x="1388" y="0"/>
                  </a:moveTo>
                  <a:cubicBezTo>
                    <a:pt x="1239" y="0"/>
                    <a:pt x="1091" y="23"/>
                    <a:pt x="941" y="81"/>
                  </a:cubicBezTo>
                  <a:cubicBezTo>
                    <a:pt x="881" y="117"/>
                    <a:pt x="834" y="164"/>
                    <a:pt x="810" y="224"/>
                  </a:cubicBezTo>
                  <a:cubicBezTo>
                    <a:pt x="715" y="593"/>
                    <a:pt x="143" y="414"/>
                    <a:pt x="95" y="843"/>
                  </a:cubicBezTo>
                  <a:cubicBezTo>
                    <a:pt x="48" y="914"/>
                    <a:pt x="0" y="1010"/>
                    <a:pt x="60" y="1117"/>
                  </a:cubicBezTo>
                  <a:lnTo>
                    <a:pt x="631" y="1117"/>
                  </a:lnTo>
                  <a:cubicBezTo>
                    <a:pt x="778" y="1201"/>
                    <a:pt x="919" y="1233"/>
                    <a:pt x="1055" y="1233"/>
                  </a:cubicBezTo>
                  <a:cubicBezTo>
                    <a:pt x="1461" y="1233"/>
                    <a:pt x="1829" y="950"/>
                    <a:pt x="2203" y="914"/>
                  </a:cubicBezTo>
                  <a:cubicBezTo>
                    <a:pt x="2560" y="891"/>
                    <a:pt x="2941" y="831"/>
                    <a:pt x="2905" y="414"/>
                  </a:cubicBezTo>
                  <a:cubicBezTo>
                    <a:pt x="2897" y="99"/>
                    <a:pt x="2674" y="84"/>
                    <a:pt x="2451" y="84"/>
                  </a:cubicBezTo>
                  <a:cubicBezTo>
                    <a:pt x="2429" y="84"/>
                    <a:pt x="2407" y="85"/>
                    <a:pt x="2385" y="85"/>
                  </a:cubicBezTo>
                  <a:cubicBezTo>
                    <a:pt x="2312" y="85"/>
                    <a:pt x="2240" y="83"/>
                    <a:pt x="2179" y="69"/>
                  </a:cubicBezTo>
                  <a:cubicBezTo>
                    <a:pt x="2131" y="69"/>
                    <a:pt x="2084" y="69"/>
                    <a:pt x="2048" y="105"/>
                  </a:cubicBezTo>
                  <a:cubicBezTo>
                    <a:pt x="1822" y="48"/>
                    <a:pt x="1605" y="0"/>
                    <a:pt x="13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32"/>
            <p:cNvSpPr/>
            <p:nvPr/>
          </p:nvSpPr>
          <p:spPr>
            <a:xfrm>
              <a:off x="6174575" y="1612850"/>
              <a:ext cx="62525" cy="33625"/>
            </a:xfrm>
            <a:custGeom>
              <a:avLst/>
              <a:gdLst/>
              <a:ahLst/>
              <a:cxnLst/>
              <a:rect l="l" t="t" r="r" b="b"/>
              <a:pathLst>
                <a:path w="2501" h="1345" extrusionOk="0">
                  <a:moveTo>
                    <a:pt x="1682" y="0"/>
                  </a:moveTo>
                  <a:cubicBezTo>
                    <a:pt x="1592" y="0"/>
                    <a:pt x="1503" y="19"/>
                    <a:pt x="1429" y="107"/>
                  </a:cubicBezTo>
                  <a:cubicBezTo>
                    <a:pt x="1540" y="192"/>
                    <a:pt x="1668" y="204"/>
                    <a:pt x="1802" y="204"/>
                  </a:cubicBezTo>
                  <a:cubicBezTo>
                    <a:pt x="1856" y="204"/>
                    <a:pt x="1910" y="202"/>
                    <a:pt x="1965" y="202"/>
                  </a:cubicBezTo>
                  <a:cubicBezTo>
                    <a:pt x="2096" y="202"/>
                    <a:pt x="2227" y="321"/>
                    <a:pt x="2215" y="488"/>
                  </a:cubicBezTo>
                  <a:cubicBezTo>
                    <a:pt x="2179" y="643"/>
                    <a:pt x="2072" y="738"/>
                    <a:pt x="1917" y="762"/>
                  </a:cubicBezTo>
                  <a:cubicBezTo>
                    <a:pt x="1862" y="768"/>
                    <a:pt x="1807" y="775"/>
                    <a:pt x="1752" y="775"/>
                  </a:cubicBezTo>
                  <a:cubicBezTo>
                    <a:pt x="1712" y="775"/>
                    <a:pt x="1672" y="772"/>
                    <a:pt x="1631" y="762"/>
                  </a:cubicBezTo>
                  <a:cubicBezTo>
                    <a:pt x="1525" y="729"/>
                    <a:pt x="1418" y="700"/>
                    <a:pt x="1320" y="700"/>
                  </a:cubicBezTo>
                  <a:cubicBezTo>
                    <a:pt x="1166" y="700"/>
                    <a:pt x="1033" y="772"/>
                    <a:pt x="953" y="1012"/>
                  </a:cubicBezTo>
                  <a:cubicBezTo>
                    <a:pt x="913" y="1111"/>
                    <a:pt x="807" y="1119"/>
                    <a:pt x="704" y="1119"/>
                  </a:cubicBezTo>
                  <a:cubicBezTo>
                    <a:pt x="684" y="1119"/>
                    <a:pt x="663" y="1119"/>
                    <a:pt x="643" y="1119"/>
                  </a:cubicBezTo>
                  <a:lnTo>
                    <a:pt x="0" y="1119"/>
                  </a:lnTo>
                  <a:cubicBezTo>
                    <a:pt x="12" y="1178"/>
                    <a:pt x="12" y="1238"/>
                    <a:pt x="12" y="1297"/>
                  </a:cubicBezTo>
                  <a:cubicBezTo>
                    <a:pt x="123" y="1332"/>
                    <a:pt x="236" y="1344"/>
                    <a:pt x="348" y="1344"/>
                  </a:cubicBezTo>
                  <a:cubicBezTo>
                    <a:pt x="597" y="1344"/>
                    <a:pt x="848" y="1286"/>
                    <a:pt x="1096" y="1286"/>
                  </a:cubicBezTo>
                  <a:cubicBezTo>
                    <a:pt x="1156" y="1286"/>
                    <a:pt x="1215" y="1289"/>
                    <a:pt x="1274" y="1297"/>
                  </a:cubicBezTo>
                  <a:cubicBezTo>
                    <a:pt x="1306" y="1300"/>
                    <a:pt x="1336" y="1301"/>
                    <a:pt x="1366" y="1301"/>
                  </a:cubicBezTo>
                  <a:cubicBezTo>
                    <a:pt x="1745" y="1301"/>
                    <a:pt x="2009" y="1097"/>
                    <a:pt x="2262" y="821"/>
                  </a:cubicBezTo>
                  <a:cubicBezTo>
                    <a:pt x="2441" y="619"/>
                    <a:pt x="2501" y="404"/>
                    <a:pt x="2393" y="166"/>
                  </a:cubicBezTo>
                  <a:cubicBezTo>
                    <a:pt x="2328" y="28"/>
                    <a:pt x="2222" y="1"/>
                    <a:pt x="2106" y="1"/>
                  </a:cubicBezTo>
                  <a:cubicBezTo>
                    <a:pt x="2032" y="1"/>
                    <a:pt x="1955" y="12"/>
                    <a:pt x="1881" y="12"/>
                  </a:cubicBezTo>
                  <a:cubicBezTo>
                    <a:pt x="1819" y="12"/>
                    <a:pt x="1750" y="0"/>
                    <a:pt x="16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32"/>
            <p:cNvSpPr/>
            <p:nvPr/>
          </p:nvSpPr>
          <p:spPr>
            <a:xfrm>
              <a:off x="6070400" y="1614025"/>
              <a:ext cx="57175" cy="26800"/>
            </a:xfrm>
            <a:custGeom>
              <a:avLst/>
              <a:gdLst/>
              <a:ahLst/>
              <a:cxnLst/>
              <a:rect l="l" t="t" r="r" b="b"/>
              <a:pathLst>
                <a:path w="2287" h="1072" extrusionOk="0">
                  <a:moveTo>
                    <a:pt x="700" y="1"/>
                  </a:moveTo>
                  <a:cubicBezTo>
                    <a:pt x="468" y="1"/>
                    <a:pt x="235" y="17"/>
                    <a:pt x="0" y="60"/>
                  </a:cubicBezTo>
                  <a:cubicBezTo>
                    <a:pt x="0" y="155"/>
                    <a:pt x="12" y="262"/>
                    <a:pt x="12" y="369"/>
                  </a:cubicBezTo>
                  <a:cubicBezTo>
                    <a:pt x="26" y="370"/>
                    <a:pt x="42" y="371"/>
                    <a:pt x="57" y="371"/>
                  </a:cubicBezTo>
                  <a:cubicBezTo>
                    <a:pt x="94" y="371"/>
                    <a:pt x="133" y="369"/>
                    <a:pt x="170" y="369"/>
                  </a:cubicBezTo>
                  <a:cubicBezTo>
                    <a:pt x="308" y="369"/>
                    <a:pt x="419" y="396"/>
                    <a:pt x="298" y="655"/>
                  </a:cubicBezTo>
                  <a:cubicBezTo>
                    <a:pt x="83" y="857"/>
                    <a:pt x="202" y="965"/>
                    <a:pt x="464" y="977"/>
                  </a:cubicBezTo>
                  <a:cubicBezTo>
                    <a:pt x="483" y="978"/>
                    <a:pt x="501" y="979"/>
                    <a:pt x="518" y="979"/>
                  </a:cubicBezTo>
                  <a:cubicBezTo>
                    <a:pt x="901" y="979"/>
                    <a:pt x="996" y="608"/>
                    <a:pt x="1179" y="357"/>
                  </a:cubicBezTo>
                  <a:cubicBezTo>
                    <a:pt x="1429" y="488"/>
                    <a:pt x="1607" y="691"/>
                    <a:pt x="1738" y="929"/>
                  </a:cubicBezTo>
                  <a:cubicBezTo>
                    <a:pt x="1798" y="977"/>
                    <a:pt x="1846" y="1024"/>
                    <a:pt x="1881" y="1072"/>
                  </a:cubicBezTo>
                  <a:cubicBezTo>
                    <a:pt x="1977" y="988"/>
                    <a:pt x="2107" y="1024"/>
                    <a:pt x="2179" y="929"/>
                  </a:cubicBezTo>
                  <a:cubicBezTo>
                    <a:pt x="2286" y="750"/>
                    <a:pt x="2143" y="596"/>
                    <a:pt x="2143" y="417"/>
                  </a:cubicBezTo>
                  <a:cubicBezTo>
                    <a:pt x="2143" y="322"/>
                    <a:pt x="2143" y="238"/>
                    <a:pt x="2131" y="143"/>
                  </a:cubicBezTo>
                  <a:cubicBezTo>
                    <a:pt x="2096" y="84"/>
                    <a:pt x="2072" y="48"/>
                    <a:pt x="2012" y="24"/>
                  </a:cubicBezTo>
                  <a:lnTo>
                    <a:pt x="1738" y="72"/>
                  </a:lnTo>
                  <a:cubicBezTo>
                    <a:pt x="1390" y="36"/>
                    <a:pt x="1045" y="1"/>
                    <a:pt x="7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32"/>
            <p:cNvSpPr/>
            <p:nvPr/>
          </p:nvSpPr>
          <p:spPr>
            <a:xfrm>
              <a:off x="6120100" y="1611300"/>
              <a:ext cx="62525" cy="19375"/>
            </a:xfrm>
            <a:custGeom>
              <a:avLst/>
              <a:gdLst/>
              <a:ahLst/>
              <a:cxnLst/>
              <a:rect l="l" t="t" r="r" b="b"/>
              <a:pathLst>
                <a:path w="2501" h="775" extrusionOk="0">
                  <a:moveTo>
                    <a:pt x="1230" y="1"/>
                  </a:moveTo>
                  <a:cubicBezTo>
                    <a:pt x="820" y="1"/>
                    <a:pt x="410" y="45"/>
                    <a:pt x="0" y="133"/>
                  </a:cubicBezTo>
                  <a:cubicBezTo>
                    <a:pt x="0" y="169"/>
                    <a:pt x="24" y="193"/>
                    <a:pt x="36" y="204"/>
                  </a:cubicBezTo>
                  <a:cubicBezTo>
                    <a:pt x="346" y="490"/>
                    <a:pt x="822" y="181"/>
                    <a:pt x="1108" y="526"/>
                  </a:cubicBezTo>
                  <a:cubicBezTo>
                    <a:pt x="1193" y="666"/>
                    <a:pt x="1293" y="775"/>
                    <a:pt x="1422" y="775"/>
                  </a:cubicBezTo>
                  <a:cubicBezTo>
                    <a:pt x="1491" y="775"/>
                    <a:pt x="1568" y="744"/>
                    <a:pt x="1655" y="669"/>
                  </a:cubicBezTo>
                  <a:cubicBezTo>
                    <a:pt x="1822" y="347"/>
                    <a:pt x="2179" y="383"/>
                    <a:pt x="2429" y="228"/>
                  </a:cubicBezTo>
                  <a:lnTo>
                    <a:pt x="2501" y="145"/>
                  </a:lnTo>
                  <a:cubicBezTo>
                    <a:pt x="2077" y="48"/>
                    <a:pt x="1654" y="1"/>
                    <a:pt x="1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32"/>
            <p:cNvSpPr/>
            <p:nvPr/>
          </p:nvSpPr>
          <p:spPr>
            <a:xfrm>
              <a:off x="5690575" y="1611625"/>
              <a:ext cx="41100" cy="14625"/>
            </a:xfrm>
            <a:custGeom>
              <a:avLst/>
              <a:gdLst/>
              <a:ahLst/>
              <a:cxnLst/>
              <a:rect l="l" t="t" r="r" b="b"/>
              <a:pathLst>
                <a:path w="1644" h="585" extrusionOk="0">
                  <a:moveTo>
                    <a:pt x="275" y="1"/>
                  </a:moveTo>
                  <a:cubicBezTo>
                    <a:pt x="1" y="370"/>
                    <a:pt x="1" y="394"/>
                    <a:pt x="429" y="453"/>
                  </a:cubicBezTo>
                  <a:cubicBezTo>
                    <a:pt x="548" y="465"/>
                    <a:pt x="656" y="489"/>
                    <a:pt x="739" y="572"/>
                  </a:cubicBezTo>
                  <a:cubicBezTo>
                    <a:pt x="1025" y="572"/>
                    <a:pt x="1287" y="584"/>
                    <a:pt x="1572" y="584"/>
                  </a:cubicBezTo>
                  <a:cubicBezTo>
                    <a:pt x="1644" y="346"/>
                    <a:pt x="1489" y="227"/>
                    <a:pt x="1322" y="120"/>
                  </a:cubicBezTo>
                  <a:cubicBezTo>
                    <a:pt x="1263" y="108"/>
                    <a:pt x="1191" y="96"/>
                    <a:pt x="1132" y="96"/>
                  </a:cubicBezTo>
                  <a:cubicBezTo>
                    <a:pt x="1091" y="82"/>
                    <a:pt x="1050" y="77"/>
                    <a:pt x="1008" y="77"/>
                  </a:cubicBezTo>
                  <a:cubicBezTo>
                    <a:pt x="893" y="77"/>
                    <a:pt x="776" y="117"/>
                    <a:pt x="666" y="117"/>
                  </a:cubicBezTo>
                  <a:cubicBezTo>
                    <a:pt x="582" y="117"/>
                    <a:pt x="502" y="94"/>
                    <a:pt x="429" y="13"/>
                  </a:cubicBezTo>
                  <a:cubicBezTo>
                    <a:pt x="370" y="13"/>
                    <a:pt x="322"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32"/>
            <p:cNvSpPr/>
            <p:nvPr/>
          </p:nvSpPr>
          <p:spPr>
            <a:xfrm>
              <a:off x="5717375" y="1608375"/>
              <a:ext cx="53600" cy="12050"/>
            </a:xfrm>
            <a:custGeom>
              <a:avLst/>
              <a:gdLst/>
              <a:ahLst/>
              <a:cxnLst/>
              <a:rect l="l" t="t" r="r" b="b"/>
              <a:pathLst>
                <a:path w="2144" h="482" extrusionOk="0">
                  <a:moveTo>
                    <a:pt x="2084" y="0"/>
                  </a:moveTo>
                  <a:cubicBezTo>
                    <a:pt x="1405" y="60"/>
                    <a:pt x="738" y="95"/>
                    <a:pt x="72" y="143"/>
                  </a:cubicBezTo>
                  <a:cubicBezTo>
                    <a:pt x="0" y="191"/>
                    <a:pt x="12" y="238"/>
                    <a:pt x="72" y="286"/>
                  </a:cubicBezTo>
                  <a:lnTo>
                    <a:pt x="203" y="321"/>
                  </a:lnTo>
                  <a:cubicBezTo>
                    <a:pt x="384" y="398"/>
                    <a:pt x="549" y="482"/>
                    <a:pt x="743" y="482"/>
                  </a:cubicBezTo>
                  <a:cubicBezTo>
                    <a:pt x="791" y="482"/>
                    <a:pt x="841" y="476"/>
                    <a:pt x="893" y="464"/>
                  </a:cubicBezTo>
                  <a:cubicBezTo>
                    <a:pt x="929" y="469"/>
                    <a:pt x="964" y="471"/>
                    <a:pt x="999" y="471"/>
                  </a:cubicBezTo>
                  <a:cubicBezTo>
                    <a:pt x="1220" y="471"/>
                    <a:pt x="1427" y="383"/>
                    <a:pt x="1643" y="321"/>
                  </a:cubicBezTo>
                  <a:cubicBezTo>
                    <a:pt x="1739" y="298"/>
                    <a:pt x="1846" y="274"/>
                    <a:pt x="1929" y="250"/>
                  </a:cubicBezTo>
                  <a:cubicBezTo>
                    <a:pt x="1989" y="238"/>
                    <a:pt x="2048" y="202"/>
                    <a:pt x="2096" y="167"/>
                  </a:cubicBezTo>
                  <a:cubicBezTo>
                    <a:pt x="2143" y="95"/>
                    <a:pt x="2143" y="48"/>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32"/>
            <p:cNvSpPr/>
            <p:nvPr/>
          </p:nvSpPr>
          <p:spPr>
            <a:xfrm>
              <a:off x="5948950" y="1612525"/>
              <a:ext cx="25325" cy="17300"/>
            </a:xfrm>
            <a:custGeom>
              <a:avLst/>
              <a:gdLst/>
              <a:ahLst/>
              <a:cxnLst/>
              <a:rect l="l" t="t" r="r" b="b"/>
              <a:pathLst>
                <a:path w="1013" h="692" extrusionOk="0">
                  <a:moveTo>
                    <a:pt x="506" y="1"/>
                  </a:moveTo>
                  <a:cubicBezTo>
                    <a:pt x="337" y="1"/>
                    <a:pt x="167" y="42"/>
                    <a:pt x="0" y="120"/>
                  </a:cubicBezTo>
                  <a:lnTo>
                    <a:pt x="0" y="179"/>
                  </a:lnTo>
                  <a:cubicBezTo>
                    <a:pt x="143" y="358"/>
                    <a:pt x="215" y="572"/>
                    <a:pt x="441" y="691"/>
                  </a:cubicBezTo>
                  <a:cubicBezTo>
                    <a:pt x="524" y="691"/>
                    <a:pt x="631" y="679"/>
                    <a:pt x="619" y="560"/>
                  </a:cubicBezTo>
                  <a:cubicBezTo>
                    <a:pt x="560" y="227"/>
                    <a:pt x="774" y="179"/>
                    <a:pt x="1012" y="132"/>
                  </a:cubicBezTo>
                  <a:cubicBezTo>
                    <a:pt x="846" y="42"/>
                    <a:pt x="676"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32"/>
            <p:cNvSpPr/>
            <p:nvPr/>
          </p:nvSpPr>
          <p:spPr>
            <a:xfrm>
              <a:off x="6070100" y="1611625"/>
              <a:ext cx="43475" cy="4450"/>
            </a:xfrm>
            <a:custGeom>
              <a:avLst/>
              <a:gdLst/>
              <a:ahLst/>
              <a:cxnLst/>
              <a:rect l="l" t="t" r="r" b="b"/>
              <a:pathLst>
                <a:path w="1739" h="178" extrusionOk="0">
                  <a:moveTo>
                    <a:pt x="878" y="1"/>
                  </a:moveTo>
                  <a:cubicBezTo>
                    <a:pt x="590" y="1"/>
                    <a:pt x="298" y="55"/>
                    <a:pt x="0" y="156"/>
                  </a:cubicBezTo>
                  <a:cubicBezTo>
                    <a:pt x="394" y="164"/>
                    <a:pt x="794" y="178"/>
                    <a:pt x="1196" y="178"/>
                  </a:cubicBezTo>
                  <a:cubicBezTo>
                    <a:pt x="1377" y="178"/>
                    <a:pt x="1558" y="175"/>
                    <a:pt x="1738" y="168"/>
                  </a:cubicBezTo>
                  <a:cubicBezTo>
                    <a:pt x="1453" y="55"/>
                    <a:pt x="1167" y="1"/>
                    <a:pt x="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32"/>
            <p:cNvSpPr/>
            <p:nvPr/>
          </p:nvSpPr>
          <p:spPr>
            <a:xfrm>
              <a:off x="5561400" y="1622700"/>
              <a:ext cx="28600" cy="11275"/>
            </a:xfrm>
            <a:custGeom>
              <a:avLst/>
              <a:gdLst/>
              <a:ahLst/>
              <a:cxnLst/>
              <a:rect l="l" t="t" r="r" b="b"/>
              <a:pathLst>
                <a:path w="1144" h="451" extrusionOk="0">
                  <a:moveTo>
                    <a:pt x="996" y="0"/>
                  </a:moveTo>
                  <a:cubicBezTo>
                    <a:pt x="634" y="0"/>
                    <a:pt x="326" y="183"/>
                    <a:pt x="0" y="320"/>
                  </a:cubicBezTo>
                  <a:lnTo>
                    <a:pt x="0" y="451"/>
                  </a:lnTo>
                  <a:cubicBezTo>
                    <a:pt x="417" y="368"/>
                    <a:pt x="858" y="391"/>
                    <a:pt x="1143" y="10"/>
                  </a:cubicBezTo>
                  <a:cubicBezTo>
                    <a:pt x="1093" y="3"/>
                    <a:pt x="1044" y="0"/>
                    <a:pt x="9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32"/>
            <p:cNvSpPr/>
            <p:nvPr/>
          </p:nvSpPr>
          <p:spPr>
            <a:xfrm>
              <a:off x="5853400" y="1614325"/>
              <a:ext cx="23825" cy="9125"/>
            </a:xfrm>
            <a:custGeom>
              <a:avLst/>
              <a:gdLst/>
              <a:ahLst/>
              <a:cxnLst/>
              <a:rect l="l" t="t" r="r" b="b"/>
              <a:pathLst>
                <a:path w="953" h="365" extrusionOk="0">
                  <a:moveTo>
                    <a:pt x="941" y="48"/>
                  </a:moveTo>
                  <a:cubicBezTo>
                    <a:pt x="846" y="48"/>
                    <a:pt x="774" y="48"/>
                    <a:pt x="703" y="60"/>
                  </a:cubicBezTo>
                  <a:cubicBezTo>
                    <a:pt x="477" y="107"/>
                    <a:pt x="215" y="0"/>
                    <a:pt x="0" y="286"/>
                  </a:cubicBezTo>
                  <a:cubicBezTo>
                    <a:pt x="34" y="293"/>
                    <a:pt x="64" y="296"/>
                    <a:pt x="92" y="296"/>
                  </a:cubicBezTo>
                  <a:cubicBezTo>
                    <a:pt x="211" y="296"/>
                    <a:pt x="283" y="241"/>
                    <a:pt x="370" y="203"/>
                  </a:cubicBezTo>
                  <a:cubicBezTo>
                    <a:pt x="466" y="319"/>
                    <a:pt x="579" y="364"/>
                    <a:pt x="714" y="364"/>
                  </a:cubicBezTo>
                  <a:cubicBezTo>
                    <a:pt x="745" y="364"/>
                    <a:pt x="777" y="362"/>
                    <a:pt x="810" y="357"/>
                  </a:cubicBezTo>
                  <a:cubicBezTo>
                    <a:pt x="929" y="286"/>
                    <a:pt x="953" y="167"/>
                    <a:pt x="941" y="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32"/>
            <p:cNvSpPr/>
            <p:nvPr/>
          </p:nvSpPr>
          <p:spPr>
            <a:xfrm>
              <a:off x="5628975" y="1607775"/>
              <a:ext cx="25900" cy="4625"/>
            </a:xfrm>
            <a:custGeom>
              <a:avLst/>
              <a:gdLst/>
              <a:ahLst/>
              <a:cxnLst/>
              <a:rect l="l" t="t" r="r" b="b"/>
              <a:pathLst>
                <a:path w="1036" h="185" extrusionOk="0">
                  <a:moveTo>
                    <a:pt x="484" y="0"/>
                  </a:moveTo>
                  <a:cubicBezTo>
                    <a:pt x="317" y="0"/>
                    <a:pt x="153" y="30"/>
                    <a:pt x="0" y="155"/>
                  </a:cubicBezTo>
                  <a:cubicBezTo>
                    <a:pt x="32" y="152"/>
                    <a:pt x="64" y="150"/>
                    <a:pt x="96" y="150"/>
                  </a:cubicBezTo>
                  <a:cubicBezTo>
                    <a:pt x="257" y="150"/>
                    <a:pt x="421" y="184"/>
                    <a:pt x="582" y="184"/>
                  </a:cubicBezTo>
                  <a:cubicBezTo>
                    <a:pt x="738" y="184"/>
                    <a:pt x="892" y="152"/>
                    <a:pt x="1036" y="24"/>
                  </a:cubicBezTo>
                  <a:lnTo>
                    <a:pt x="1036" y="24"/>
                  </a:lnTo>
                  <a:cubicBezTo>
                    <a:pt x="1010" y="26"/>
                    <a:pt x="983" y="27"/>
                    <a:pt x="956" y="27"/>
                  </a:cubicBezTo>
                  <a:cubicBezTo>
                    <a:pt x="801" y="27"/>
                    <a:pt x="641" y="0"/>
                    <a:pt x="4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32"/>
            <p:cNvSpPr/>
            <p:nvPr/>
          </p:nvSpPr>
          <p:spPr>
            <a:xfrm>
              <a:off x="5701300" y="1611275"/>
              <a:ext cx="17875" cy="7000"/>
            </a:xfrm>
            <a:custGeom>
              <a:avLst/>
              <a:gdLst/>
              <a:ahLst/>
              <a:cxnLst/>
              <a:rect l="l" t="t" r="r" b="b"/>
              <a:pathLst>
                <a:path w="715" h="280" extrusionOk="0">
                  <a:moveTo>
                    <a:pt x="404" y="1"/>
                  </a:moveTo>
                  <a:cubicBezTo>
                    <a:pt x="269" y="1"/>
                    <a:pt x="135" y="24"/>
                    <a:pt x="0" y="51"/>
                  </a:cubicBezTo>
                  <a:cubicBezTo>
                    <a:pt x="10" y="169"/>
                    <a:pt x="53" y="280"/>
                    <a:pt x="169" y="280"/>
                  </a:cubicBezTo>
                  <a:cubicBezTo>
                    <a:pt x="193" y="280"/>
                    <a:pt x="220" y="275"/>
                    <a:pt x="250" y="265"/>
                  </a:cubicBezTo>
                  <a:cubicBezTo>
                    <a:pt x="405" y="229"/>
                    <a:pt x="548" y="182"/>
                    <a:pt x="715" y="182"/>
                  </a:cubicBezTo>
                  <a:lnTo>
                    <a:pt x="715" y="51"/>
                  </a:lnTo>
                  <a:cubicBezTo>
                    <a:pt x="611" y="14"/>
                    <a:pt x="507"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32"/>
            <p:cNvSpPr/>
            <p:nvPr/>
          </p:nvSpPr>
          <p:spPr>
            <a:xfrm>
              <a:off x="5589975" y="1617275"/>
              <a:ext cx="11325" cy="5775"/>
            </a:xfrm>
            <a:custGeom>
              <a:avLst/>
              <a:gdLst/>
              <a:ahLst/>
              <a:cxnLst/>
              <a:rect l="l" t="t" r="r" b="b"/>
              <a:pathLst>
                <a:path w="453" h="231" extrusionOk="0">
                  <a:moveTo>
                    <a:pt x="283" y="0"/>
                  </a:moveTo>
                  <a:cubicBezTo>
                    <a:pt x="164" y="0"/>
                    <a:pt x="85" y="126"/>
                    <a:pt x="0" y="227"/>
                  </a:cubicBezTo>
                  <a:cubicBezTo>
                    <a:pt x="17" y="230"/>
                    <a:pt x="32" y="231"/>
                    <a:pt x="48" y="231"/>
                  </a:cubicBezTo>
                  <a:cubicBezTo>
                    <a:pt x="193" y="231"/>
                    <a:pt x="313" y="137"/>
                    <a:pt x="453" y="73"/>
                  </a:cubicBezTo>
                  <a:cubicBezTo>
                    <a:pt x="387" y="21"/>
                    <a:pt x="332" y="0"/>
                    <a:pt x="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32"/>
            <p:cNvSpPr/>
            <p:nvPr/>
          </p:nvSpPr>
          <p:spPr>
            <a:xfrm>
              <a:off x="5601275" y="1618550"/>
              <a:ext cx="3000" cy="2500"/>
            </a:xfrm>
            <a:custGeom>
              <a:avLst/>
              <a:gdLst/>
              <a:ahLst/>
              <a:cxnLst/>
              <a:rect l="l" t="t" r="r" b="b"/>
              <a:pathLst>
                <a:path w="120" h="100" extrusionOk="0">
                  <a:moveTo>
                    <a:pt x="51" y="1"/>
                  </a:moveTo>
                  <a:cubicBezTo>
                    <a:pt x="31" y="1"/>
                    <a:pt x="13" y="4"/>
                    <a:pt x="1" y="10"/>
                  </a:cubicBezTo>
                  <a:cubicBezTo>
                    <a:pt x="19" y="69"/>
                    <a:pt x="37" y="99"/>
                    <a:pt x="56" y="99"/>
                  </a:cubicBezTo>
                  <a:cubicBezTo>
                    <a:pt x="75" y="99"/>
                    <a:pt x="96" y="69"/>
                    <a:pt x="120" y="10"/>
                  </a:cubicBezTo>
                  <a:cubicBezTo>
                    <a:pt x="96" y="4"/>
                    <a:pt x="72" y="1"/>
                    <a:pt x="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32"/>
            <p:cNvSpPr/>
            <p:nvPr/>
          </p:nvSpPr>
          <p:spPr>
            <a:xfrm>
              <a:off x="5769450" y="1608375"/>
              <a:ext cx="3600" cy="4450"/>
            </a:xfrm>
            <a:custGeom>
              <a:avLst/>
              <a:gdLst/>
              <a:ahLst/>
              <a:cxnLst/>
              <a:rect l="l" t="t" r="r" b="b"/>
              <a:pathLst>
                <a:path w="144" h="178" extrusionOk="0">
                  <a:moveTo>
                    <a:pt x="144" y="0"/>
                  </a:moveTo>
                  <a:cubicBezTo>
                    <a:pt x="84" y="12"/>
                    <a:pt x="37" y="12"/>
                    <a:pt x="1" y="12"/>
                  </a:cubicBezTo>
                  <a:lnTo>
                    <a:pt x="1" y="143"/>
                  </a:lnTo>
                  <a:cubicBezTo>
                    <a:pt x="18" y="165"/>
                    <a:pt x="37" y="177"/>
                    <a:pt x="59" y="177"/>
                  </a:cubicBezTo>
                  <a:cubicBezTo>
                    <a:pt x="84" y="177"/>
                    <a:pt x="112" y="162"/>
                    <a:pt x="144" y="131"/>
                  </a:cubicBezTo>
                  <a:lnTo>
                    <a:pt x="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32"/>
            <p:cNvSpPr/>
            <p:nvPr/>
          </p:nvSpPr>
          <p:spPr>
            <a:xfrm>
              <a:off x="6031700" y="2285825"/>
              <a:ext cx="71750" cy="15800"/>
            </a:xfrm>
            <a:custGeom>
              <a:avLst/>
              <a:gdLst/>
              <a:ahLst/>
              <a:cxnLst/>
              <a:rect l="l" t="t" r="r" b="b"/>
              <a:pathLst>
                <a:path w="2870" h="632" extrusionOk="0">
                  <a:moveTo>
                    <a:pt x="429" y="1"/>
                  </a:moveTo>
                  <a:cubicBezTo>
                    <a:pt x="405" y="1"/>
                    <a:pt x="357" y="13"/>
                    <a:pt x="310" y="48"/>
                  </a:cubicBezTo>
                  <a:cubicBezTo>
                    <a:pt x="143" y="108"/>
                    <a:pt x="0" y="167"/>
                    <a:pt x="143" y="370"/>
                  </a:cubicBezTo>
                  <a:cubicBezTo>
                    <a:pt x="953" y="632"/>
                    <a:pt x="1786" y="524"/>
                    <a:pt x="2608" y="584"/>
                  </a:cubicBezTo>
                  <a:cubicBezTo>
                    <a:pt x="2751" y="524"/>
                    <a:pt x="2858" y="417"/>
                    <a:pt x="2870" y="239"/>
                  </a:cubicBezTo>
                  <a:cubicBezTo>
                    <a:pt x="2786" y="108"/>
                    <a:pt x="2680" y="29"/>
                    <a:pt x="2536" y="29"/>
                  </a:cubicBezTo>
                  <a:cubicBezTo>
                    <a:pt x="2495" y="29"/>
                    <a:pt x="2452" y="35"/>
                    <a:pt x="2405" y="48"/>
                  </a:cubicBezTo>
                  <a:cubicBezTo>
                    <a:pt x="2036" y="48"/>
                    <a:pt x="1655" y="36"/>
                    <a:pt x="1274" y="36"/>
                  </a:cubicBezTo>
                  <a:lnTo>
                    <a:pt x="1096" y="36"/>
                  </a:lnTo>
                  <a:cubicBezTo>
                    <a:pt x="1072" y="36"/>
                    <a:pt x="1024" y="36"/>
                    <a:pt x="977" y="13"/>
                  </a:cubicBezTo>
                  <a:lnTo>
                    <a:pt x="715" y="13"/>
                  </a:lnTo>
                  <a:cubicBezTo>
                    <a:pt x="715" y="36"/>
                    <a:pt x="679" y="48"/>
                    <a:pt x="655" y="48"/>
                  </a:cubicBezTo>
                  <a:cubicBezTo>
                    <a:pt x="607" y="48"/>
                    <a:pt x="560" y="36"/>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32"/>
            <p:cNvSpPr/>
            <p:nvPr/>
          </p:nvSpPr>
          <p:spPr>
            <a:xfrm>
              <a:off x="5983775" y="2279625"/>
              <a:ext cx="58650" cy="15600"/>
            </a:xfrm>
            <a:custGeom>
              <a:avLst/>
              <a:gdLst/>
              <a:ahLst/>
              <a:cxnLst/>
              <a:rect l="l" t="t" r="r" b="b"/>
              <a:pathLst>
                <a:path w="2346" h="624" extrusionOk="0">
                  <a:moveTo>
                    <a:pt x="1053" y="0"/>
                  </a:moveTo>
                  <a:cubicBezTo>
                    <a:pt x="815" y="0"/>
                    <a:pt x="583" y="28"/>
                    <a:pt x="358" y="106"/>
                  </a:cubicBezTo>
                  <a:cubicBezTo>
                    <a:pt x="203" y="130"/>
                    <a:pt x="60" y="165"/>
                    <a:pt x="0" y="320"/>
                  </a:cubicBezTo>
                  <a:cubicBezTo>
                    <a:pt x="12" y="403"/>
                    <a:pt x="60" y="463"/>
                    <a:pt x="119" y="499"/>
                  </a:cubicBezTo>
                  <a:cubicBezTo>
                    <a:pt x="399" y="588"/>
                    <a:pt x="682" y="624"/>
                    <a:pt x="965" y="624"/>
                  </a:cubicBezTo>
                  <a:cubicBezTo>
                    <a:pt x="1248" y="624"/>
                    <a:pt x="1530" y="588"/>
                    <a:pt x="1810" y="534"/>
                  </a:cubicBezTo>
                  <a:cubicBezTo>
                    <a:pt x="1965" y="415"/>
                    <a:pt x="2120" y="320"/>
                    <a:pt x="2298" y="296"/>
                  </a:cubicBezTo>
                  <a:lnTo>
                    <a:pt x="2346" y="249"/>
                  </a:lnTo>
                  <a:cubicBezTo>
                    <a:pt x="2209" y="128"/>
                    <a:pt x="2047" y="116"/>
                    <a:pt x="1881" y="116"/>
                  </a:cubicBezTo>
                  <a:cubicBezTo>
                    <a:pt x="1840" y="116"/>
                    <a:pt x="1798" y="117"/>
                    <a:pt x="1756" y="117"/>
                  </a:cubicBezTo>
                  <a:cubicBezTo>
                    <a:pt x="1604" y="117"/>
                    <a:pt x="1453" y="106"/>
                    <a:pt x="1322" y="10"/>
                  </a:cubicBezTo>
                  <a:cubicBezTo>
                    <a:pt x="1231" y="4"/>
                    <a:pt x="1142" y="0"/>
                    <a:pt x="10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32"/>
            <p:cNvSpPr/>
            <p:nvPr/>
          </p:nvSpPr>
          <p:spPr>
            <a:xfrm>
              <a:off x="6029025" y="2247900"/>
              <a:ext cx="64300" cy="15575"/>
            </a:xfrm>
            <a:custGeom>
              <a:avLst/>
              <a:gdLst/>
              <a:ahLst/>
              <a:cxnLst/>
              <a:rect l="l" t="t" r="r" b="b"/>
              <a:pathLst>
                <a:path w="2572" h="623" extrusionOk="0">
                  <a:moveTo>
                    <a:pt x="245" y="1"/>
                  </a:moveTo>
                  <a:cubicBezTo>
                    <a:pt x="193" y="1"/>
                    <a:pt x="144" y="34"/>
                    <a:pt x="95" y="101"/>
                  </a:cubicBezTo>
                  <a:cubicBezTo>
                    <a:pt x="0" y="196"/>
                    <a:pt x="0" y="279"/>
                    <a:pt x="83" y="387"/>
                  </a:cubicBezTo>
                  <a:cubicBezTo>
                    <a:pt x="199" y="401"/>
                    <a:pt x="317" y="404"/>
                    <a:pt x="436" y="404"/>
                  </a:cubicBezTo>
                  <a:cubicBezTo>
                    <a:pt x="531" y="404"/>
                    <a:pt x="627" y="402"/>
                    <a:pt x="723" y="402"/>
                  </a:cubicBezTo>
                  <a:cubicBezTo>
                    <a:pt x="999" y="402"/>
                    <a:pt x="1275" y="419"/>
                    <a:pt x="1536" y="553"/>
                  </a:cubicBezTo>
                  <a:cubicBezTo>
                    <a:pt x="1677" y="607"/>
                    <a:pt x="1822" y="622"/>
                    <a:pt x="1968" y="622"/>
                  </a:cubicBezTo>
                  <a:cubicBezTo>
                    <a:pt x="2144" y="622"/>
                    <a:pt x="2320" y="601"/>
                    <a:pt x="2489" y="601"/>
                  </a:cubicBezTo>
                  <a:cubicBezTo>
                    <a:pt x="2560" y="553"/>
                    <a:pt x="2572" y="494"/>
                    <a:pt x="2536" y="398"/>
                  </a:cubicBezTo>
                  <a:cubicBezTo>
                    <a:pt x="1904" y="332"/>
                    <a:pt x="1293" y="121"/>
                    <a:pt x="664" y="121"/>
                  </a:cubicBezTo>
                  <a:cubicBezTo>
                    <a:pt x="618" y="121"/>
                    <a:pt x="571" y="122"/>
                    <a:pt x="524" y="125"/>
                  </a:cubicBezTo>
                  <a:cubicBezTo>
                    <a:pt x="496" y="132"/>
                    <a:pt x="464" y="172"/>
                    <a:pt x="439" y="172"/>
                  </a:cubicBezTo>
                  <a:cubicBezTo>
                    <a:pt x="423" y="172"/>
                    <a:pt x="410" y="152"/>
                    <a:pt x="405" y="89"/>
                  </a:cubicBezTo>
                  <a:cubicBezTo>
                    <a:pt x="347" y="31"/>
                    <a:pt x="294"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32"/>
            <p:cNvSpPr/>
            <p:nvPr/>
          </p:nvSpPr>
          <p:spPr>
            <a:xfrm>
              <a:off x="6140625" y="2234600"/>
              <a:ext cx="55100" cy="12850"/>
            </a:xfrm>
            <a:custGeom>
              <a:avLst/>
              <a:gdLst/>
              <a:ahLst/>
              <a:cxnLst/>
              <a:rect l="l" t="t" r="r" b="b"/>
              <a:pathLst>
                <a:path w="2204" h="514" extrusionOk="0">
                  <a:moveTo>
                    <a:pt x="207" y="0"/>
                  </a:moveTo>
                  <a:cubicBezTo>
                    <a:pt x="134" y="0"/>
                    <a:pt x="71" y="57"/>
                    <a:pt x="13" y="145"/>
                  </a:cubicBezTo>
                  <a:cubicBezTo>
                    <a:pt x="1" y="216"/>
                    <a:pt x="13" y="276"/>
                    <a:pt x="60" y="335"/>
                  </a:cubicBezTo>
                  <a:cubicBezTo>
                    <a:pt x="120" y="395"/>
                    <a:pt x="168" y="442"/>
                    <a:pt x="227" y="490"/>
                  </a:cubicBezTo>
                  <a:cubicBezTo>
                    <a:pt x="894" y="490"/>
                    <a:pt x="1561" y="490"/>
                    <a:pt x="2204" y="514"/>
                  </a:cubicBezTo>
                  <a:lnTo>
                    <a:pt x="2204" y="383"/>
                  </a:lnTo>
                  <a:cubicBezTo>
                    <a:pt x="2192" y="335"/>
                    <a:pt x="2192" y="299"/>
                    <a:pt x="2168" y="252"/>
                  </a:cubicBezTo>
                  <a:cubicBezTo>
                    <a:pt x="2132" y="252"/>
                    <a:pt x="2096" y="252"/>
                    <a:pt x="2049" y="240"/>
                  </a:cubicBezTo>
                  <a:cubicBezTo>
                    <a:pt x="2049" y="216"/>
                    <a:pt x="2037" y="216"/>
                    <a:pt x="2013" y="204"/>
                  </a:cubicBezTo>
                  <a:cubicBezTo>
                    <a:pt x="2004" y="201"/>
                    <a:pt x="1996" y="200"/>
                    <a:pt x="1988" y="200"/>
                  </a:cubicBezTo>
                  <a:cubicBezTo>
                    <a:pt x="1965" y="200"/>
                    <a:pt x="1945" y="213"/>
                    <a:pt x="1918" y="240"/>
                  </a:cubicBezTo>
                  <a:cubicBezTo>
                    <a:pt x="1918" y="252"/>
                    <a:pt x="1906" y="252"/>
                    <a:pt x="1882" y="264"/>
                  </a:cubicBezTo>
                  <a:cubicBezTo>
                    <a:pt x="1846" y="264"/>
                    <a:pt x="1823" y="252"/>
                    <a:pt x="1787" y="216"/>
                  </a:cubicBezTo>
                  <a:cubicBezTo>
                    <a:pt x="1664" y="173"/>
                    <a:pt x="1541" y="149"/>
                    <a:pt x="1418" y="149"/>
                  </a:cubicBezTo>
                  <a:cubicBezTo>
                    <a:pt x="1303" y="149"/>
                    <a:pt x="1188" y="170"/>
                    <a:pt x="1073" y="216"/>
                  </a:cubicBezTo>
                  <a:cubicBezTo>
                    <a:pt x="1025" y="204"/>
                    <a:pt x="965" y="204"/>
                    <a:pt x="930" y="192"/>
                  </a:cubicBezTo>
                  <a:cubicBezTo>
                    <a:pt x="862" y="151"/>
                    <a:pt x="787" y="145"/>
                    <a:pt x="711" y="145"/>
                  </a:cubicBezTo>
                  <a:cubicBezTo>
                    <a:pt x="677" y="145"/>
                    <a:pt x="643" y="146"/>
                    <a:pt x="610" y="146"/>
                  </a:cubicBezTo>
                  <a:cubicBezTo>
                    <a:pt x="521" y="146"/>
                    <a:pt x="433" y="138"/>
                    <a:pt x="358" y="73"/>
                  </a:cubicBezTo>
                  <a:cubicBezTo>
                    <a:pt x="303" y="23"/>
                    <a:pt x="253" y="0"/>
                    <a:pt x="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32"/>
            <p:cNvSpPr/>
            <p:nvPr/>
          </p:nvSpPr>
          <p:spPr>
            <a:xfrm>
              <a:off x="5962050" y="2244875"/>
              <a:ext cx="59550" cy="10925"/>
            </a:xfrm>
            <a:custGeom>
              <a:avLst/>
              <a:gdLst/>
              <a:ahLst/>
              <a:cxnLst/>
              <a:rect l="l" t="t" r="r" b="b"/>
              <a:pathLst>
                <a:path w="2382" h="437" extrusionOk="0">
                  <a:moveTo>
                    <a:pt x="405" y="1"/>
                  </a:moveTo>
                  <a:cubicBezTo>
                    <a:pt x="271" y="1"/>
                    <a:pt x="137" y="18"/>
                    <a:pt x="0" y="67"/>
                  </a:cubicBezTo>
                  <a:cubicBezTo>
                    <a:pt x="48" y="186"/>
                    <a:pt x="155" y="222"/>
                    <a:pt x="250" y="257"/>
                  </a:cubicBezTo>
                  <a:cubicBezTo>
                    <a:pt x="334" y="281"/>
                    <a:pt x="405" y="317"/>
                    <a:pt x="476" y="353"/>
                  </a:cubicBezTo>
                  <a:cubicBezTo>
                    <a:pt x="762" y="377"/>
                    <a:pt x="1048" y="377"/>
                    <a:pt x="1322" y="388"/>
                  </a:cubicBezTo>
                  <a:cubicBezTo>
                    <a:pt x="1447" y="427"/>
                    <a:pt x="1575" y="435"/>
                    <a:pt x="1701" y="435"/>
                  </a:cubicBezTo>
                  <a:cubicBezTo>
                    <a:pt x="1798" y="435"/>
                    <a:pt x="1894" y="430"/>
                    <a:pt x="1989" y="430"/>
                  </a:cubicBezTo>
                  <a:cubicBezTo>
                    <a:pt x="2041" y="430"/>
                    <a:pt x="2093" y="431"/>
                    <a:pt x="2143" y="436"/>
                  </a:cubicBezTo>
                  <a:cubicBezTo>
                    <a:pt x="2274" y="424"/>
                    <a:pt x="2381" y="388"/>
                    <a:pt x="2334" y="222"/>
                  </a:cubicBezTo>
                  <a:cubicBezTo>
                    <a:pt x="2012" y="186"/>
                    <a:pt x="1703" y="91"/>
                    <a:pt x="1369" y="91"/>
                  </a:cubicBezTo>
                  <a:cubicBezTo>
                    <a:pt x="1356" y="91"/>
                    <a:pt x="1343" y="91"/>
                    <a:pt x="1329" y="91"/>
                  </a:cubicBezTo>
                  <a:cubicBezTo>
                    <a:pt x="1016" y="91"/>
                    <a:pt x="713"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32"/>
            <p:cNvSpPr/>
            <p:nvPr/>
          </p:nvSpPr>
          <p:spPr>
            <a:xfrm>
              <a:off x="6115325" y="2290675"/>
              <a:ext cx="56000" cy="14025"/>
            </a:xfrm>
            <a:custGeom>
              <a:avLst/>
              <a:gdLst/>
              <a:ahLst/>
              <a:cxnLst/>
              <a:rect l="l" t="t" r="r" b="b"/>
              <a:pathLst>
                <a:path w="2240" h="561" extrusionOk="0">
                  <a:moveTo>
                    <a:pt x="542" y="0"/>
                  </a:moveTo>
                  <a:cubicBezTo>
                    <a:pt x="453" y="0"/>
                    <a:pt x="364" y="6"/>
                    <a:pt x="275" y="21"/>
                  </a:cubicBezTo>
                  <a:cubicBezTo>
                    <a:pt x="156" y="116"/>
                    <a:pt x="1" y="211"/>
                    <a:pt x="72" y="402"/>
                  </a:cubicBezTo>
                  <a:cubicBezTo>
                    <a:pt x="203" y="526"/>
                    <a:pt x="348" y="561"/>
                    <a:pt x="497" y="561"/>
                  </a:cubicBezTo>
                  <a:cubicBezTo>
                    <a:pt x="620" y="561"/>
                    <a:pt x="746" y="537"/>
                    <a:pt x="870" y="521"/>
                  </a:cubicBezTo>
                  <a:cubicBezTo>
                    <a:pt x="1059" y="496"/>
                    <a:pt x="1252" y="467"/>
                    <a:pt x="1445" y="467"/>
                  </a:cubicBezTo>
                  <a:cubicBezTo>
                    <a:pt x="1615" y="467"/>
                    <a:pt x="1786" y="490"/>
                    <a:pt x="1954" y="557"/>
                  </a:cubicBezTo>
                  <a:cubicBezTo>
                    <a:pt x="2037" y="521"/>
                    <a:pt x="2120" y="497"/>
                    <a:pt x="2204" y="461"/>
                  </a:cubicBezTo>
                  <a:cubicBezTo>
                    <a:pt x="2239" y="354"/>
                    <a:pt x="2180" y="330"/>
                    <a:pt x="2085" y="295"/>
                  </a:cubicBezTo>
                  <a:cubicBezTo>
                    <a:pt x="1834" y="259"/>
                    <a:pt x="1584" y="259"/>
                    <a:pt x="1358" y="104"/>
                  </a:cubicBezTo>
                  <a:cubicBezTo>
                    <a:pt x="1088" y="59"/>
                    <a:pt x="817" y="0"/>
                    <a:pt x="5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32"/>
            <p:cNvSpPr/>
            <p:nvPr/>
          </p:nvSpPr>
          <p:spPr>
            <a:xfrm>
              <a:off x="6107900" y="2257850"/>
              <a:ext cx="25625" cy="8900"/>
            </a:xfrm>
            <a:custGeom>
              <a:avLst/>
              <a:gdLst/>
              <a:ahLst/>
              <a:cxnLst/>
              <a:rect l="l" t="t" r="r" b="b"/>
              <a:pathLst>
                <a:path w="1025" h="356" extrusionOk="0">
                  <a:moveTo>
                    <a:pt x="96" y="0"/>
                  </a:moveTo>
                  <a:cubicBezTo>
                    <a:pt x="0" y="96"/>
                    <a:pt x="0" y="179"/>
                    <a:pt x="96" y="298"/>
                  </a:cubicBezTo>
                  <a:cubicBezTo>
                    <a:pt x="131" y="290"/>
                    <a:pt x="166" y="287"/>
                    <a:pt x="202" y="287"/>
                  </a:cubicBezTo>
                  <a:cubicBezTo>
                    <a:pt x="368" y="287"/>
                    <a:pt x="542" y="355"/>
                    <a:pt x="714" y="355"/>
                  </a:cubicBezTo>
                  <a:cubicBezTo>
                    <a:pt x="794" y="355"/>
                    <a:pt x="874" y="341"/>
                    <a:pt x="953" y="298"/>
                  </a:cubicBezTo>
                  <a:cubicBezTo>
                    <a:pt x="1024" y="203"/>
                    <a:pt x="1024" y="108"/>
                    <a:pt x="9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32"/>
            <p:cNvSpPr/>
            <p:nvPr/>
          </p:nvSpPr>
          <p:spPr>
            <a:xfrm>
              <a:off x="6167725" y="2296950"/>
              <a:ext cx="25025" cy="8850"/>
            </a:xfrm>
            <a:custGeom>
              <a:avLst/>
              <a:gdLst/>
              <a:ahLst/>
              <a:cxnLst/>
              <a:rect l="l" t="t" r="r" b="b"/>
              <a:pathLst>
                <a:path w="1001" h="354" extrusionOk="0">
                  <a:moveTo>
                    <a:pt x="303" y="0"/>
                  </a:moveTo>
                  <a:cubicBezTo>
                    <a:pt x="199" y="0"/>
                    <a:pt x="96" y="12"/>
                    <a:pt x="0" y="44"/>
                  </a:cubicBezTo>
                  <a:cubicBezTo>
                    <a:pt x="36" y="103"/>
                    <a:pt x="84" y="151"/>
                    <a:pt x="108" y="210"/>
                  </a:cubicBezTo>
                  <a:cubicBezTo>
                    <a:pt x="203" y="258"/>
                    <a:pt x="298" y="306"/>
                    <a:pt x="405" y="330"/>
                  </a:cubicBezTo>
                  <a:cubicBezTo>
                    <a:pt x="620" y="270"/>
                    <a:pt x="858" y="353"/>
                    <a:pt x="1001" y="151"/>
                  </a:cubicBezTo>
                  <a:cubicBezTo>
                    <a:pt x="980" y="151"/>
                    <a:pt x="959" y="151"/>
                    <a:pt x="937" y="151"/>
                  </a:cubicBezTo>
                  <a:cubicBezTo>
                    <a:pt x="808" y="151"/>
                    <a:pt x="664" y="142"/>
                    <a:pt x="572" y="20"/>
                  </a:cubicBezTo>
                  <a:cubicBezTo>
                    <a:pt x="484" y="9"/>
                    <a:pt x="393" y="0"/>
                    <a:pt x="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32"/>
            <p:cNvSpPr/>
            <p:nvPr/>
          </p:nvSpPr>
          <p:spPr>
            <a:xfrm>
              <a:off x="6090325" y="2257550"/>
              <a:ext cx="19975" cy="7475"/>
            </a:xfrm>
            <a:custGeom>
              <a:avLst/>
              <a:gdLst/>
              <a:ahLst/>
              <a:cxnLst/>
              <a:rect l="l" t="t" r="r" b="b"/>
              <a:pathLst>
                <a:path w="799" h="299" extrusionOk="0">
                  <a:moveTo>
                    <a:pt x="60" y="1"/>
                  </a:moveTo>
                  <a:lnTo>
                    <a:pt x="60" y="155"/>
                  </a:lnTo>
                  <a:cubicBezTo>
                    <a:pt x="1" y="215"/>
                    <a:pt x="1" y="251"/>
                    <a:pt x="84" y="286"/>
                  </a:cubicBezTo>
                  <a:lnTo>
                    <a:pt x="191" y="286"/>
                  </a:lnTo>
                  <a:cubicBezTo>
                    <a:pt x="191" y="274"/>
                    <a:pt x="227" y="274"/>
                    <a:pt x="263" y="251"/>
                  </a:cubicBezTo>
                  <a:cubicBezTo>
                    <a:pt x="287" y="251"/>
                    <a:pt x="334" y="274"/>
                    <a:pt x="358" y="298"/>
                  </a:cubicBezTo>
                  <a:lnTo>
                    <a:pt x="799" y="298"/>
                  </a:lnTo>
                  <a:lnTo>
                    <a:pt x="799" y="12"/>
                  </a:lnTo>
                  <a:cubicBezTo>
                    <a:pt x="560" y="12"/>
                    <a:pt x="322" y="12"/>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32"/>
            <p:cNvSpPr/>
            <p:nvPr/>
          </p:nvSpPr>
          <p:spPr>
            <a:xfrm>
              <a:off x="5959075" y="2265000"/>
              <a:ext cx="17575" cy="7475"/>
            </a:xfrm>
            <a:custGeom>
              <a:avLst/>
              <a:gdLst/>
              <a:ahLst/>
              <a:cxnLst/>
              <a:rect l="l" t="t" r="r" b="b"/>
              <a:pathLst>
                <a:path w="703" h="299" extrusionOk="0">
                  <a:moveTo>
                    <a:pt x="453" y="0"/>
                  </a:moveTo>
                  <a:cubicBezTo>
                    <a:pt x="298" y="0"/>
                    <a:pt x="155" y="12"/>
                    <a:pt x="0" y="36"/>
                  </a:cubicBezTo>
                  <a:lnTo>
                    <a:pt x="0" y="131"/>
                  </a:lnTo>
                  <a:cubicBezTo>
                    <a:pt x="146" y="210"/>
                    <a:pt x="271" y="299"/>
                    <a:pt x="434" y="299"/>
                  </a:cubicBezTo>
                  <a:cubicBezTo>
                    <a:pt x="444" y="299"/>
                    <a:pt x="454" y="299"/>
                    <a:pt x="464" y="298"/>
                  </a:cubicBezTo>
                  <a:cubicBezTo>
                    <a:pt x="703" y="286"/>
                    <a:pt x="643" y="155"/>
                    <a:pt x="584" y="12"/>
                  </a:cubicBezTo>
                  <a:cubicBezTo>
                    <a:pt x="536" y="12"/>
                    <a:pt x="488" y="12"/>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32"/>
            <p:cNvSpPr/>
            <p:nvPr/>
          </p:nvSpPr>
          <p:spPr>
            <a:xfrm>
              <a:off x="6134800" y="2259875"/>
              <a:ext cx="14200" cy="9025"/>
            </a:xfrm>
            <a:custGeom>
              <a:avLst/>
              <a:gdLst/>
              <a:ahLst/>
              <a:cxnLst/>
              <a:rect l="l" t="t" r="r" b="b"/>
              <a:pathLst>
                <a:path w="568" h="361" extrusionOk="0">
                  <a:moveTo>
                    <a:pt x="121" y="0"/>
                  </a:moveTo>
                  <a:cubicBezTo>
                    <a:pt x="49" y="0"/>
                    <a:pt x="1" y="49"/>
                    <a:pt x="8" y="193"/>
                  </a:cubicBezTo>
                  <a:cubicBezTo>
                    <a:pt x="93" y="300"/>
                    <a:pt x="196" y="360"/>
                    <a:pt x="293" y="360"/>
                  </a:cubicBezTo>
                  <a:cubicBezTo>
                    <a:pt x="358" y="360"/>
                    <a:pt x="420" y="334"/>
                    <a:pt x="472" y="277"/>
                  </a:cubicBezTo>
                  <a:cubicBezTo>
                    <a:pt x="567" y="205"/>
                    <a:pt x="401" y="122"/>
                    <a:pt x="305" y="62"/>
                  </a:cubicBezTo>
                  <a:cubicBezTo>
                    <a:pt x="240" y="27"/>
                    <a:pt x="174"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32"/>
            <p:cNvSpPr/>
            <p:nvPr/>
          </p:nvSpPr>
          <p:spPr>
            <a:xfrm>
              <a:off x="6016800" y="2250400"/>
              <a:ext cx="14925" cy="7475"/>
            </a:xfrm>
            <a:custGeom>
              <a:avLst/>
              <a:gdLst/>
              <a:ahLst/>
              <a:cxnLst/>
              <a:rect l="l" t="t" r="r" b="b"/>
              <a:pathLst>
                <a:path w="597" h="299" extrusionOk="0">
                  <a:moveTo>
                    <a:pt x="156" y="1"/>
                  </a:moveTo>
                  <a:lnTo>
                    <a:pt x="1" y="167"/>
                  </a:lnTo>
                  <a:cubicBezTo>
                    <a:pt x="1" y="215"/>
                    <a:pt x="13" y="239"/>
                    <a:pt x="25" y="287"/>
                  </a:cubicBezTo>
                  <a:lnTo>
                    <a:pt x="299" y="287"/>
                  </a:lnTo>
                  <a:cubicBezTo>
                    <a:pt x="299" y="275"/>
                    <a:pt x="311" y="275"/>
                    <a:pt x="358" y="251"/>
                  </a:cubicBezTo>
                  <a:cubicBezTo>
                    <a:pt x="382" y="251"/>
                    <a:pt x="430" y="275"/>
                    <a:pt x="453" y="298"/>
                  </a:cubicBezTo>
                  <a:cubicBezTo>
                    <a:pt x="501" y="298"/>
                    <a:pt x="549" y="298"/>
                    <a:pt x="596" y="287"/>
                  </a:cubicBezTo>
                  <a:lnTo>
                    <a:pt x="5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32"/>
            <p:cNvSpPr/>
            <p:nvPr/>
          </p:nvSpPr>
          <p:spPr>
            <a:xfrm>
              <a:off x="6056100" y="2283625"/>
              <a:ext cx="8075" cy="6100"/>
            </a:xfrm>
            <a:custGeom>
              <a:avLst/>
              <a:gdLst/>
              <a:ahLst/>
              <a:cxnLst/>
              <a:rect l="l" t="t" r="r" b="b"/>
              <a:pathLst>
                <a:path w="323" h="244" extrusionOk="0">
                  <a:moveTo>
                    <a:pt x="150" y="0"/>
                  </a:moveTo>
                  <a:cubicBezTo>
                    <a:pt x="100" y="0"/>
                    <a:pt x="50" y="28"/>
                    <a:pt x="1" y="89"/>
                  </a:cubicBezTo>
                  <a:cubicBezTo>
                    <a:pt x="60" y="136"/>
                    <a:pt x="108" y="196"/>
                    <a:pt x="167" y="243"/>
                  </a:cubicBezTo>
                  <a:cubicBezTo>
                    <a:pt x="203" y="208"/>
                    <a:pt x="227" y="184"/>
                    <a:pt x="263" y="136"/>
                  </a:cubicBezTo>
                  <a:lnTo>
                    <a:pt x="322" y="101"/>
                  </a:lnTo>
                  <a:cubicBezTo>
                    <a:pt x="265" y="37"/>
                    <a:pt x="207" y="0"/>
                    <a:pt x="1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32"/>
            <p:cNvSpPr/>
            <p:nvPr/>
          </p:nvSpPr>
          <p:spPr>
            <a:xfrm>
              <a:off x="6045375" y="2284525"/>
              <a:ext cx="4200" cy="3725"/>
            </a:xfrm>
            <a:custGeom>
              <a:avLst/>
              <a:gdLst/>
              <a:ahLst/>
              <a:cxnLst/>
              <a:rect l="l" t="t" r="r" b="b"/>
              <a:pathLst>
                <a:path w="168" h="149" extrusionOk="0">
                  <a:moveTo>
                    <a:pt x="77" y="0"/>
                  </a:moveTo>
                  <a:cubicBezTo>
                    <a:pt x="49" y="0"/>
                    <a:pt x="24" y="18"/>
                    <a:pt x="1" y="53"/>
                  </a:cubicBezTo>
                  <a:cubicBezTo>
                    <a:pt x="26" y="115"/>
                    <a:pt x="54" y="148"/>
                    <a:pt x="84" y="148"/>
                  </a:cubicBezTo>
                  <a:cubicBezTo>
                    <a:pt x="111" y="148"/>
                    <a:pt x="139" y="121"/>
                    <a:pt x="168" y="65"/>
                  </a:cubicBezTo>
                  <a:cubicBezTo>
                    <a:pt x="137" y="21"/>
                    <a:pt x="106" y="0"/>
                    <a:pt x="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32"/>
            <p:cNvSpPr/>
            <p:nvPr/>
          </p:nvSpPr>
          <p:spPr>
            <a:xfrm>
              <a:off x="6064725" y="3025200"/>
              <a:ext cx="132200" cy="19875"/>
            </a:xfrm>
            <a:custGeom>
              <a:avLst/>
              <a:gdLst/>
              <a:ahLst/>
              <a:cxnLst/>
              <a:rect l="l" t="t" r="r" b="b"/>
              <a:pathLst>
                <a:path w="5288" h="795" extrusionOk="0">
                  <a:moveTo>
                    <a:pt x="96" y="1"/>
                  </a:moveTo>
                  <a:cubicBezTo>
                    <a:pt x="1" y="120"/>
                    <a:pt x="13" y="227"/>
                    <a:pt x="108" y="334"/>
                  </a:cubicBezTo>
                  <a:cubicBezTo>
                    <a:pt x="715" y="608"/>
                    <a:pt x="1370" y="477"/>
                    <a:pt x="1989" y="584"/>
                  </a:cubicBezTo>
                  <a:cubicBezTo>
                    <a:pt x="2007" y="566"/>
                    <a:pt x="2028" y="557"/>
                    <a:pt x="2047" y="557"/>
                  </a:cubicBezTo>
                  <a:cubicBezTo>
                    <a:pt x="2067" y="557"/>
                    <a:pt x="2084" y="566"/>
                    <a:pt x="2096" y="584"/>
                  </a:cubicBezTo>
                  <a:cubicBezTo>
                    <a:pt x="2240" y="646"/>
                    <a:pt x="2386" y="662"/>
                    <a:pt x="2533" y="662"/>
                  </a:cubicBezTo>
                  <a:cubicBezTo>
                    <a:pt x="2690" y="662"/>
                    <a:pt x="2848" y="644"/>
                    <a:pt x="3009" y="644"/>
                  </a:cubicBezTo>
                  <a:cubicBezTo>
                    <a:pt x="3073" y="644"/>
                    <a:pt x="3138" y="647"/>
                    <a:pt x="3204" y="656"/>
                  </a:cubicBezTo>
                  <a:cubicBezTo>
                    <a:pt x="3585" y="679"/>
                    <a:pt x="3989" y="727"/>
                    <a:pt x="4382" y="775"/>
                  </a:cubicBezTo>
                  <a:cubicBezTo>
                    <a:pt x="4508" y="789"/>
                    <a:pt x="4642" y="794"/>
                    <a:pt x="4776" y="794"/>
                  </a:cubicBezTo>
                  <a:cubicBezTo>
                    <a:pt x="4872" y="794"/>
                    <a:pt x="4967" y="791"/>
                    <a:pt x="5061" y="786"/>
                  </a:cubicBezTo>
                  <a:cubicBezTo>
                    <a:pt x="5287" y="465"/>
                    <a:pt x="4894" y="560"/>
                    <a:pt x="4823" y="441"/>
                  </a:cubicBezTo>
                  <a:lnTo>
                    <a:pt x="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32"/>
            <p:cNvSpPr/>
            <p:nvPr/>
          </p:nvSpPr>
          <p:spPr>
            <a:xfrm>
              <a:off x="6185275" y="3036200"/>
              <a:ext cx="68800" cy="12850"/>
            </a:xfrm>
            <a:custGeom>
              <a:avLst/>
              <a:gdLst/>
              <a:ahLst/>
              <a:cxnLst/>
              <a:rect l="l" t="t" r="r" b="b"/>
              <a:pathLst>
                <a:path w="2752" h="514" extrusionOk="0">
                  <a:moveTo>
                    <a:pt x="103" y="1"/>
                  </a:moveTo>
                  <a:cubicBezTo>
                    <a:pt x="69" y="1"/>
                    <a:pt x="35" y="1"/>
                    <a:pt x="1" y="1"/>
                  </a:cubicBezTo>
                  <a:cubicBezTo>
                    <a:pt x="96" y="108"/>
                    <a:pt x="191" y="192"/>
                    <a:pt x="287" y="299"/>
                  </a:cubicBezTo>
                  <a:cubicBezTo>
                    <a:pt x="278" y="384"/>
                    <a:pt x="282" y="457"/>
                    <a:pt x="337" y="457"/>
                  </a:cubicBezTo>
                  <a:cubicBezTo>
                    <a:pt x="359" y="457"/>
                    <a:pt x="389" y="445"/>
                    <a:pt x="430" y="418"/>
                  </a:cubicBezTo>
                  <a:cubicBezTo>
                    <a:pt x="489" y="442"/>
                    <a:pt x="537" y="442"/>
                    <a:pt x="584" y="442"/>
                  </a:cubicBezTo>
                  <a:cubicBezTo>
                    <a:pt x="740" y="495"/>
                    <a:pt x="898" y="509"/>
                    <a:pt x="1056" y="509"/>
                  </a:cubicBezTo>
                  <a:cubicBezTo>
                    <a:pt x="1223" y="509"/>
                    <a:pt x="1391" y="494"/>
                    <a:pt x="1557" y="494"/>
                  </a:cubicBezTo>
                  <a:cubicBezTo>
                    <a:pt x="1618" y="494"/>
                    <a:pt x="1679" y="496"/>
                    <a:pt x="1739" y="501"/>
                  </a:cubicBezTo>
                  <a:cubicBezTo>
                    <a:pt x="1793" y="484"/>
                    <a:pt x="1849" y="478"/>
                    <a:pt x="1907" y="478"/>
                  </a:cubicBezTo>
                  <a:cubicBezTo>
                    <a:pt x="2046" y="478"/>
                    <a:pt x="2193" y="513"/>
                    <a:pt x="2331" y="513"/>
                  </a:cubicBezTo>
                  <a:cubicBezTo>
                    <a:pt x="2491" y="513"/>
                    <a:pt x="2639" y="466"/>
                    <a:pt x="2751" y="263"/>
                  </a:cubicBezTo>
                  <a:cubicBezTo>
                    <a:pt x="1868" y="148"/>
                    <a:pt x="996" y="1"/>
                    <a:pt x="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32"/>
            <p:cNvSpPr/>
            <p:nvPr/>
          </p:nvSpPr>
          <p:spPr>
            <a:xfrm>
              <a:off x="6227250" y="3042500"/>
              <a:ext cx="58675" cy="8625"/>
            </a:xfrm>
            <a:custGeom>
              <a:avLst/>
              <a:gdLst/>
              <a:ahLst/>
              <a:cxnLst/>
              <a:rect l="l" t="t" r="r" b="b"/>
              <a:pathLst>
                <a:path w="2347" h="345" extrusionOk="0">
                  <a:moveTo>
                    <a:pt x="1254" y="0"/>
                  </a:moveTo>
                  <a:cubicBezTo>
                    <a:pt x="1194" y="0"/>
                    <a:pt x="1133" y="3"/>
                    <a:pt x="1072" y="11"/>
                  </a:cubicBezTo>
                  <a:cubicBezTo>
                    <a:pt x="934" y="160"/>
                    <a:pt x="777" y="192"/>
                    <a:pt x="616" y="192"/>
                  </a:cubicBezTo>
                  <a:cubicBezTo>
                    <a:pt x="490" y="192"/>
                    <a:pt x="362" y="173"/>
                    <a:pt x="238" y="173"/>
                  </a:cubicBezTo>
                  <a:cubicBezTo>
                    <a:pt x="165" y="173"/>
                    <a:pt x="93" y="180"/>
                    <a:pt x="24" y="202"/>
                  </a:cubicBezTo>
                  <a:cubicBezTo>
                    <a:pt x="1" y="261"/>
                    <a:pt x="24" y="285"/>
                    <a:pt x="72" y="297"/>
                  </a:cubicBezTo>
                  <a:cubicBezTo>
                    <a:pt x="298" y="321"/>
                    <a:pt x="536" y="321"/>
                    <a:pt x="763" y="333"/>
                  </a:cubicBezTo>
                  <a:cubicBezTo>
                    <a:pt x="1048" y="333"/>
                    <a:pt x="1322" y="345"/>
                    <a:pt x="1608" y="345"/>
                  </a:cubicBezTo>
                  <a:cubicBezTo>
                    <a:pt x="1858" y="333"/>
                    <a:pt x="2108" y="321"/>
                    <a:pt x="2346" y="309"/>
                  </a:cubicBezTo>
                  <a:cubicBezTo>
                    <a:pt x="2275" y="249"/>
                    <a:pt x="2227" y="202"/>
                    <a:pt x="2156" y="142"/>
                  </a:cubicBezTo>
                  <a:cubicBezTo>
                    <a:pt x="1866" y="92"/>
                    <a:pt x="1567" y="0"/>
                    <a:pt x="1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32"/>
            <p:cNvSpPr/>
            <p:nvPr/>
          </p:nvSpPr>
          <p:spPr>
            <a:xfrm>
              <a:off x="6144500" y="3039225"/>
              <a:ext cx="30100" cy="3875"/>
            </a:xfrm>
            <a:custGeom>
              <a:avLst/>
              <a:gdLst/>
              <a:ahLst/>
              <a:cxnLst/>
              <a:rect l="l" t="t" r="r" b="b"/>
              <a:pathLst>
                <a:path w="1204" h="155" extrusionOk="0">
                  <a:moveTo>
                    <a:pt x="662" y="0"/>
                  </a:moveTo>
                  <a:cubicBezTo>
                    <a:pt x="448" y="0"/>
                    <a:pt x="229" y="41"/>
                    <a:pt x="13" y="47"/>
                  </a:cubicBezTo>
                  <a:cubicBezTo>
                    <a:pt x="1" y="106"/>
                    <a:pt x="25" y="142"/>
                    <a:pt x="84" y="154"/>
                  </a:cubicBezTo>
                  <a:lnTo>
                    <a:pt x="334" y="154"/>
                  </a:lnTo>
                  <a:cubicBezTo>
                    <a:pt x="620" y="154"/>
                    <a:pt x="918" y="142"/>
                    <a:pt x="1203" y="142"/>
                  </a:cubicBezTo>
                  <a:cubicBezTo>
                    <a:pt x="1031" y="31"/>
                    <a:pt x="849" y="0"/>
                    <a:pt x="6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32"/>
            <p:cNvSpPr/>
            <p:nvPr/>
          </p:nvSpPr>
          <p:spPr>
            <a:xfrm>
              <a:off x="6117125" y="3068650"/>
              <a:ext cx="11325" cy="7175"/>
            </a:xfrm>
            <a:custGeom>
              <a:avLst/>
              <a:gdLst/>
              <a:ahLst/>
              <a:cxnLst/>
              <a:rect l="l" t="t" r="r" b="b"/>
              <a:pathLst>
                <a:path w="453" h="287" extrusionOk="0">
                  <a:moveTo>
                    <a:pt x="155" y="1"/>
                  </a:moveTo>
                  <a:cubicBezTo>
                    <a:pt x="0" y="96"/>
                    <a:pt x="143" y="191"/>
                    <a:pt x="155" y="287"/>
                  </a:cubicBezTo>
                  <a:cubicBezTo>
                    <a:pt x="274" y="287"/>
                    <a:pt x="405" y="287"/>
                    <a:pt x="453" y="132"/>
                  </a:cubicBezTo>
                  <a:cubicBezTo>
                    <a:pt x="441" y="108"/>
                    <a:pt x="417" y="84"/>
                    <a:pt x="405" y="61"/>
                  </a:cubicBezTo>
                  <a:cubicBezTo>
                    <a:pt x="358" y="49"/>
                    <a:pt x="310" y="37"/>
                    <a:pt x="274" y="1"/>
                  </a:cubicBezTo>
                  <a:cubicBezTo>
                    <a:pt x="256" y="7"/>
                    <a:pt x="238" y="10"/>
                    <a:pt x="219" y="10"/>
                  </a:cubicBezTo>
                  <a:cubicBezTo>
                    <a:pt x="200" y="10"/>
                    <a:pt x="179" y="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32"/>
            <p:cNvSpPr/>
            <p:nvPr/>
          </p:nvSpPr>
          <p:spPr>
            <a:xfrm>
              <a:off x="5837925" y="2296800"/>
              <a:ext cx="130400" cy="25675"/>
            </a:xfrm>
            <a:custGeom>
              <a:avLst/>
              <a:gdLst/>
              <a:ahLst/>
              <a:cxnLst/>
              <a:rect l="l" t="t" r="r" b="b"/>
              <a:pathLst>
                <a:path w="5216" h="1027" extrusionOk="0">
                  <a:moveTo>
                    <a:pt x="2805" y="0"/>
                  </a:moveTo>
                  <a:cubicBezTo>
                    <a:pt x="2588" y="0"/>
                    <a:pt x="2369" y="34"/>
                    <a:pt x="2153" y="34"/>
                  </a:cubicBezTo>
                  <a:cubicBezTo>
                    <a:pt x="2098" y="34"/>
                    <a:pt x="2043" y="31"/>
                    <a:pt x="1989" y="26"/>
                  </a:cubicBezTo>
                  <a:cubicBezTo>
                    <a:pt x="1870" y="152"/>
                    <a:pt x="1729" y="172"/>
                    <a:pt x="1585" y="172"/>
                  </a:cubicBezTo>
                  <a:cubicBezTo>
                    <a:pt x="1517" y="172"/>
                    <a:pt x="1449" y="167"/>
                    <a:pt x="1382" y="167"/>
                  </a:cubicBezTo>
                  <a:cubicBezTo>
                    <a:pt x="1362" y="167"/>
                    <a:pt x="1342" y="168"/>
                    <a:pt x="1322" y="169"/>
                  </a:cubicBezTo>
                  <a:cubicBezTo>
                    <a:pt x="1253" y="173"/>
                    <a:pt x="1183" y="175"/>
                    <a:pt x="1113" y="175"/>
                  </a:cubicBezTo>
                  <a:cubicBezTo>
                    <a:pt x="987" y="175"/>
                    <a:pt x="860" y="170"/>
                    <a:pt x="733" y="170"/>
                  </a:cubicBezTo>
                  <a:cubicBezTo>
                    <a:pt x="567" y="170"/>
                    <a:pt x="402" y="178"/>
                    <a:pt x="238" y="216"/>
                  </a:cubicBezTo>
                  <a:cubicBezTo>
                    <a:pt x="119" y="264"/>
                    <a:pt x="60" y="347"/>
                    <a:pt x="0" y="455"/>
                  </a:cubicBezTo>
                  <a:lnTo>
                    <a:pt x="0" y="609"/>
                  </a:lnTo>
                  <a:cubicBezTo>
                    <a:pt x="143" y="764"/>
                    <a:pt x="369" y="728"/>
                    <a:pt x="560" y="740"/>
                  </a:cubicBezTo>
                  <a:cubicBezTo>
                    <a:pt x="625" y="740"/>
                    <a:pt x="694" y="734"/>
                    <a:pt x="764" y="734"/>
                  </a:cubicBezTo>
                  <a:cubicBezTo>
                    <a:pt x="885" y="734"/>
                    <a:pt x="1005" y="753"/>
                    <a:pt x="1096" y="859"/>
                  </a:cubicBezTo>
                  <a:cubicBezTo>
                    <a:pt x="1262" y="919"/>
                    <a:pt x="1405" y="967"/>
                    <a:pt x="1572" y="1026"/>
                  </a:cubicBezTo>
                  <a:cubicBezTo>
                    <a:pt x="1673" y="948"/>
                    <a:pt x="1775" y="895"/>
                    <a:pt x="1883" y="895"/>
                  </a:cubicBezTo>
                  <a:cubicBezTo>
                    <a:pt x="1940" y="895"/>
                    <a:pt x="1999" y="910"/>
                    <a:pt x="2060" y="943"/>
                  </a:cubicBezTo>
                  <a:cubicBezTo>
                    <a:pt x="2143" y="967"/>
                    <a:pt x="2215" y="990"/>
                    <a:pt x="2286" y="1002"/>
                  </a:cubicBezTo>
                  <a:cubicBezTo>
                    <a:pt x="2473" y="909"/>
                    <a:pt x="2669" y="767"/>
                    <a:pt x="2866" y="767"/>
                  </a:cubicBezTo>
                  <a:cubicBezTo>
                    <a:pt x="2994" y="767"/>
                    <a:pt x="3123" y="828"/>
                    <a:pt x="3251" y="1002"/>
                  </a:cubicBezTo>
                  <a:cubicBezTo>
                    <a:pt x="3417" y="1026"/>
                    <a:pt x="3560" y="1026"/>
                    <a:pt x="3715" y="1026"/>
                  </a:cubicBezTo>
                  <a:cubicBezTo>
                    <a:pt x="3763" y="990"/>
                    <a:pt x="3786" y="967"/>
                    <a:pt x="3798" y="919"/>
                  </a:cubicBezTo>
                  <a:cubicBezTo>
                    <a:pt x="3831" y="911"/>
                    <a:pt x="3870" y="897"/>
                    <a:pt x="3906" y="897"/>
                  </a:cubicBezTo>
                  <a:cubicBezTo>
                    <a:pt x="3922" y="897"/>
                    <a:pt x="3938" y="900"/>
                    <a:pt x="3953" y="907"/>
                  </a:cubicBezTo>
                  <a:cubicBezTo>
                    <a:pt x="4004" y="911"/>
                    <a:pt x="4054" y="913"/>
                    <a:pt x="4106" y="913"/>
                  </a:cubicBezTo>
                  <a:cubicBezTo>
                    <a:pt x="4328" y="913"/>
                    <a:pt x="4556" y="882"/>
                    <a:pt x="4784" y="882"/>
                  </a:cubicBezTo>
                  <a:cubicBezTo>
                    <a:pt x="4813" y="882"/>
                    <a:pt x="4841" y="882"/>
                    <a:pt x="4870" y="883"/>
                  </a:cubicBezTo>
                  <a:cubicBezTo>
                    <a:pt x="4977" y="871"/>
                    <a:pt x="5072" y="847"/>
                    <a:pt x="5156" y="788"/>
                  </a:cubicBezTo>
                  <a:cubicBezTo>
                    <a:pt x="5203" y="728"/>
                    <a:pt x="5215" y="669"/>
                    <a:pt x="5215" y="586"/>
                  </a:cubicBezTo>
                  <a:cubicBezTo>
                    <a:pt x="5203" y="514"/>
                    <a:pt x="5180" y="455"/>
                    <a:pt x="5120" y="407"/>
                  </a:cubicBezTo>
                  <a:cubicBezTo>
                    <a:pt x="5001" y="324"/>
                    <a:pt x="4846" y="324"/>
                    <a:pt x="4715" y="324"/>
                  </a:cubicBezTo>
                  <a:cubicBezTo>
                    <a:pt x="4525" y="300"/>
                    <a:pt x="4310" y="336"/>
                    <a:pt x="4120" y="276"/>
                  </a:cubicBezTo>
                  <a:cubicBezTo>
                    <a:pt x="3863" y="289"/>
                    <a:pt x="3599" y="304"/>
                    <a:pt x="3334" y="304"/>
                  </a:cubicBezTo>
                  <a:cubicBezTo>
                    <a:pt x="3095" y="304"/>
                    <a:pt x="2856" y="292"/>
                    <a:pt x="2620" y="252"/>
                  </a:cubicBezTo>
                  <a:cubicBezTo>
                    <a:pt x="2606" y="248"/>
                    <a:pt x="2592" y="246"/>
                    <a:pt x="2578" y="246"/>
                  </a:cubicBezTo>
                  <a:cubicBezTo>
                    <a:pt x="2554" y="246"/>
                    <a:pt x="2530" y="251"/>
                    <a:pt x="2509" y="251"/>
                  </a:cubicBezTo>
                  <a:cubicBezTo>
                    <a:pt x="2481" y="251"/>
                    <a:pt x="2457" y="243"/>
                    <a:pt x="2441" y="205"/>
                  </a:cubicBezTo>
                  <a:lnTo>
                    <a:pt x="2441" y="205"/>
                  </a:lnTo>
                  <a:cubicBezTo>
                    <a:pt x="2483" y="240"/>
                    <a:pt x="2533" y="243"/>
                    <a:pt x="2585" y="243"/>
                  </a:cubicBezTo>
                  <a:cubicBezTo>
                    <a:pt x="2596" y="243"/>
                    <a:pt x="2606" y="243"/>
                    <a:pt x="2617" y="243"/>
                  </a:cubicBezTo>
                  <a:cubicBezTo>
                    <a:pt x="2659" y="243"/>
                    <a:pt x="2701" y="245"/>
                    <a:pt x="2739" y="264"/>
                  </a:cubicBezTo>
                  <a:cubicBezTo>
                    <a:pt x="2845" y="264"/>
                    <a:pt x="2953" y="278"/>
                    <a:pt x="3058" y="278"/>
                  </a:cubicBezTo>
                  <a:cubicBezTo>
                    <a:pt x="3190" y="278"/>
                    <a:pt x="3317" y="256"/>
                    <a:pt x="3429" y="157"/>
                  </a:cubicBezTo>
                  <a:cubicBezTo>
                    <a:pt x="3226" y="32"/>
                    <a:pt x="3016" y="0"/>
                    <a:pt x="28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32"/>
            <p:cNvSpPr/>
            <p:nvPr/>
          </p:nvSpPr>
          <p:spPr>
            <a:xfrm>
              <a:off x="5857875" y="2328875"/>
              <a:ext cx="150325" cy="19725"/>
            </a:xfrm>
            <a:custGeom>
              <a:avLst/>
              <a:gdLst/>
              <a:ahLst/>
              <a:cxnLst/>
              <a:rect l="l" t="t" r="r" b="b"/>
              <a:pathLst>
                <a:path w="6013" h="789" extrusionOk="0">
                  <a:moveTo>
                    <a:pt x="561" y="1"/>
                  </a:moveTo>
                  <a:cubicBezTo>
                    <a:pt x="387" y="1"/>
                    <a:pt x="212" y="12"/>
                    <a:pt x="36" y="41"/>
                  </a:cubicBezTo>
                  <a:cubicBezTo>
                    <a:pt x="0" y="243"/>
                    <a:pt x="119" y="362"/>
                    <a:pt x="286" y="434"/>
                  </a:cubicBezTo>
                  <a:cubicBezTo>
                    <a:pt x="1249" y="584"/>
                    <a:pt x="2211" y="788"/>
                    <a:pt x="3182" y="788"/>
                  </a:cubicBezTo>
                  <a:cubicBezTo>
                    <a:pt x="3592" y="788"/>
                    <a:pt x="4004" y="752"/>
                    <a:pt x="4417" y="660"/>
                  </a:cubicBezTo>
                  <a:cubicBezTo>
                    <a:pt x="4489" y="666"/>
                    <a:pt x="4562" y="668"/>
                    <a:pt x="4634" y="668"/>
                  </a:cubicBezTo>
                  <a:cubicBezTo>
                    <a:pt x="4796" y="668"/>
                    <a:pt x="4959" y="657"/>
                    <a:pt x="5122" y="657"/>
                  </a:cubicBezTo>
                  <a:cubicBezTo>
                    <a:pt x="5292" y="657"/>
                    <a:pt x="5462" y="669"/>
                    <a:pt x="5632" y="719"/>
                  </a:cubicBezTo>
                  <a:cubicBezTo>
                    <a:pt x="5683" y="738"/>
                    <a:pt x="5737" y="751"/>
                    <a:pt x="5791" y="751"/>
                  </a:cubicBezTo>
                  <a:cubicBezTo>
                    <a:pt x="5838" y="751"/>
                    <a:pt x="5885" y="742"/>
                    <a:pt x="5929" y="719"/>
                  </a:cubicBezTo>
                  <a:cubicBezTo>
                    <a:pt x="6013" y="636"/>
                    <a:pt x="6013" y="553"/>
                    <a:pt x="5906" y="457"/>
                  </a:cubicBezTo>
                  <a:cubicBezTo>
                    <a:pt x="4691" y="255"/>
                    <a:pt x="3453" y="291"/>
                    <a:pt x="2215" y="172"/>
                  </a:cubicBezTo>
                  <a:cubicBezTo>
                    <a:pt x="1662" y="117"/>
                    <a:pt x="1116" y="1"/>
                    <a:pt x="5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32"/>
            <p:cNvSpPr/>
            <p:nvPr/>
          </p:nvSpPr>
          <p:spPr>
            <a:xfrm>
              <a:off x="5984075" y="2306250"/>
              <a:ext cx="88125" cy="23275"/>
            </a:xfrm>
            <a:custGeom>
              <a:avLst/>
              <a:gdLst/>
              <a:ahLst/>
              <a:cxnLst/>
              <a:rect l="l" t="t" r="r" b="b"/>
              <a:pathLst>
                <a:path w="3525" h="931" extrusionOk="0">
                  <a:moveTo>
                    <a:pt x="2411" y="1"/>
                  </a:moveTo>
                  <a:cubicBezTo>
                    <a:pt x="1988" y="1"/>
                    <a:pt x="1569" y="72"/>
                    <a:pt x="1143" y="72"/>
                  </a:cubicBezTo>
                  <a:cubicBezTo>
                    <a:pt x="1068" y="72"/>
                    <a:pt x="993" y="70"/>
                    <a:pt x="917" y="65"/>
                  </a:cubicBezTo>
                  <a:lnTo>
                    <a:pt x="703" y="65"/>
                  </a:lnTo>
                  <a:cubicBezTo>
                    <a:pt x="689" y="65"/>
                    <a:pt x="675" y="66"/>
                    <a:pt x="662" y="66"/>
                  </a:cubicBezTo>
                  <a:cubicBezTo>
                    <a:pt x="576" y="66"/>
                    <a:pt x="486" y="55"/>
                    <a:pt x="398" y="55"/>
                  </a:cubicBezTo>
                  <a:cubicBezTo>
                    <a:pt x="249" y="55"/>
                    <a:pt x="106" y="86"/>
                    <a:pt x="0" y="255"/>
                  </a:cubicBezTo>
                  <a:cubicBezTo>
                    <a:pt x="12" y="541"/>
                    <a:pt x="405" y="493"/>
                    <a:pt x="429" y="767"/>
                  </a:cubicBezTo>
                  <a:lnTo>
                    <a:pt x="774" y="767"/>
                  </a:lnTo>
                  <a:cubicBezTo>
                    <a:pt x="834" y="672"/>
                    <a:pt x="762" y="529"/>
                    <a:pt x="846" y="434"/>
                  </a:cubicBezTo>
                  <a:lnTo>
                    <a:pt x="846" y="434"/>
                  </a:lnTo>
                  <a:cubicBezTo>
                    <a:pt x="786" y="517"/>
                    <a:pt x="798" y="624"/>
                    <a:pt x="846" y="743"/>
                  </a:cubicBezTo>
                  <a:cubicBezTo>
                    <a:pt x="953" y="767"/>
                    <a:pt x="1072" y="767"/>
                    <a:pt x="1179" y="767"/>
                  </a:cubicBezTo>
                  <a:cubicBezTo>
                    <a:pt x="1357" y="641"/>
                    <a:pt x="1537" y="584"/>
                    <a:pt x="1719" y="584"/>
                  </a:cubicBezTo>
                  <a:cubicBezTo>
                    <a:pt x="1915" y="584"/>
                    <a:pt x="2113" y="650"/>
                    <a:pt x="2310" y="767"/>
                  </a:cubicBezTo>
                  <a:cubicBezTo>
                    <a:pt x="2429" y="880"/>
                    <a:pt x="2548" y="931"/>
                    <a:pt x="2669" y="931"/>
                  </a:cubicBezTo>
                  <a:cubicBezTo>
                    <a:pt x="2789" y="931"/>
                    <a:pt x="2911" y="880"/>
                    <a:pt x="3036" y="791"/>
                  </a:cubicBezTo>
                  <a:cubicBezTo>
                    <a:pt x="3001" y="731"/>
                    <a:pt x="2941" y="708"/>
                    <a:pt x="2870" y="684"/>
                  </a:cubicBezTo>
                  <a:cubicBezTo>
                    <a:pt x="2893" y="636"/>
                    <a:pt x="2932" y="630"/>
                    <a:pt x="2974" y="630"/>
                  </a:cubicBezTo>
                  <a:cubicBezTo>
                    <a:pt x="2988" y="630"/>
                    <a:pt x="3002" y="631"/>
                    <a:pt x="3016" y="631"/>
                  </a:cubicBezTo>
                  <a:cubicBezTo>
                    <a:pt x="3044" y="631"/>
                    <a:pt x="3072" y="628"/>
                    <a:pt x="3096" y="612"/>
                  </a:cubicBezTo>
                  <a:cubicBezTo>
                    <a:pt x="3155" y="600"/>
                    <a:pt x="3215" y="565"/>
                    <a:pt x="3274" y="541"/>
                  </a:cubicBezTo>
                  <a:cubicBezTo>
                    <a:pt x="3394" y="469"/>
                    <a:pt x="3525" y="386"/>
                    <a:pt x="3465" y="208"/>
                  </a:cubicBezTo>
                  <a:cubicBezTo>
                    <a:pt x="3322" y="100"/>
                    <a:pt x="3144" y="65"/>
                    <a:pt x="2965" y="53"/>
                  </a:cubicBezTo>
                  <a:cubicBezTo>
                    <a:pt x="2779" y="14"/>
                    <a:pt x="2594" y="1"/>
                    <a:pt x="2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32"/>
            <p:cNvSpPr/>
            <p:nvPr/>
          </p:nvSpPr>
          <p:spPr>
            <a:xfrm>
              <a:off x="5665875" y="2315350"/>
              <a:ext cx="92900" cy="17175"/>
            </a:xfrm>
            <a:custGeom>
              <a:avLst/>
              <a:gdLst/>
              <a:ahLst/>
              <a:cxnLst/>
              <a:rect l="l" t="t" r="r" b="b"/>
              <a:pathLst>
                <a:path w="3716" h="687" extrusionOk="0">
                  <a:moveTo>
                    <a:pt x="621" y="0"/>
                  </a:moveTo>
                  <a:cubicBezTo>
                    <a:pt x="505" y="0"/>
                    <a:pt x="390" y="3"/>
                    <a:pt x="274" y="10"/>
                  </a:cubicBezTo>
                  <a:cubicBezTo>
                    <a:pt x="108" y="117"/>
                    <a:pt x="0" y="225"/>
                    <a:pt x="203" y="403"/>
                  </a:cubicBezTo>
                  <a:cubicBezTo>
                    <a:pt x="1045" y="604"/>
                    <a:pt x="1887" y="686"/>
                    <a:pt x="2734" y="686"/>
                  </a:cubicBezTo>
                  <a:cubicBezTo>
                    <a:pt x="2989" y="686"/>
                    <a:pt x="3245" y="679"/>
                    <a:pt x="3501" y="665"/>
                  </a:cubicBezTo>
                  <a:cubicBezTo>
                    <a:pt x="3715" y="486"/>
                    <a:pt x="3537" y="379"/>
                    <a:pt x="3418" y="284"/>
                  </a:cubicBezTo>
                  <a:cubicBezTo>
                    <a:pt x="3382" y="236"/>
                    <a:pt x="3322" y="201"/>
                    <a:pt x="3263" y="165"/>
                  </a:cubicBezTo>
                  <a:cubicBezTo>
                    <a:pt x="3237" y="165"/>
                    <a:pt x="3211" y="165"/>
                    <a:pt x="3186" y="165"/>
                  </a:cubicBezTo>
                  <a:cubicBezTo>
                    <a:pt x="2328" y="165"/>
                    <a:pt x="1470" y="0"/>
                    <a:pt x="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32"/>
            <p:cNvSpPr/>
            <p:nvPr/>
          </p:nvSpPr>
          <p:spPr>
            <a:xfrm>
              <a:off x="5766475" y="2323025"/>
              <a:ext cx="95875" cy="17900"/>
            </a:xfrm>
            <a:custGeom>
              <a:avLst/>
              <a:gdLst/>
              <a:ahLst/>
              <a:cxnLst/>
              <a:rect l="l" t="t" r="r" b="b"/>
              <a:pathLst>
                <a:path w="3835" h="716" extrusionOk="0">
                  <a:moveTo>
                    <a:pt x="251" y="1"/>
                  </a:moveTo>
                  <a:cubicBezTo>
                    <a:pt x="96" y="96"/>
                    <a:pt x="1" y="203"/>
                    <a:pt x="179" y="370"/>
                  </a:cubicBezTo>
                  <a:cubicBezTo>
                    <a:pt x="1108" y="715"/>
                    <a:pt x="2096" y="703"/>
                    <a:pt x="3061" y="715"/>
                  </a:cubicBezTo>
                  <a:cubicBezTo>
                    <a:pt x="3209" y="694"/>
                    <a:pt x="3358" y="654"/>
                    <a:pt x="3515" y="654"/>
                  </a:cubicBezTo>
                  <a:cubicBezTo>
                    <a:pt x="3534" y="654"/>
                    <a:pt x="3553" y="654"/>
                    <a:pt x="3573" y="656"/>
                  </a:cubicBezTo>
                  <a:cubicBezTo>
                    <a:pt x="3668" y="656"/>
                    <a:pt x="3763" y="632"/>
                    <a:pt x="3835" y="549"/>
                  </a:cubicBezTo>
                  <a:lnTo>
                    <a:pt x="3704" y="287"/>
                  </a:lnTo>
                  <a:cubicBezTo>
                    <a:pt x="2950" y="185"/>
                    <a:pt x="2188" y="100"/>
                    <a:pt x="1417" y="100"/>
                  </a:cubicBezTo>
                  <a:cubicBezTo>
                    <a:pt x="1287" y="100"/>
                    <a:pt x="1156" y="103"/>
                    <a:pt x="1025" y="108"/>
                  </a:cubicBezTo>
                  <a:cubicBezTo>
                    <a:pt x="940" y="66"/>
                    <a:pt x="846" y="63"/>
                    <a:pt x="750" y="63"/>
                  </a:cubicBezTo>
                  <a:cubicBezTo>
                    <a:pt x="738" y="63"/>
                    <a:pt x="726" y="63"/>
                    <a:pt x="714" y="63"/>
                  </a:cubicBezTo>
                  <a:cubicBezTo>
                    <a:pt x="605" y="63"/>
                    <a:pt x="495" y="60"/>
                    <a:pt x="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32"/>
            <p:cNvSpPr/>
            <p:nvPr/>
          </p:nvSpPr>
          <p:spPr>
            <a:xfrm>
              <a:off x="6069200" y="2344125"/>
              <a:ext cx="55100" cy="10500"/>
            </a:xfrm>
            <a:custGeom>
              <a:avLst/>
              <a:gdLst/>
              <a:ahLst/>
              <a:cxnLst/>
              <a:rect l="l" t="t" r="r" b="b"/>
              <a:pathLst>
                <a:path w="2204" h="420" extrusionOk="0">
                  <a:moveTo>
                    <a:pt x="1036" y="1"/>
                  </a:moveTo>
                  <a:cubicBezTo>
                    <a:pt x="851" y="1"/>
                    <a:pt x="667" y="26"/>
                    <a:pt x="489" y="26"/>
                  </a:cubicBezTo>
                  <a:cubicBezTo>
                    <a:pt x="358" y="169"/>
                    <a:pt x="84" y="97"/>
                    <a:pt x="0" y="324"/>
                  </a:cubicBezTo>
                  <a:cubicBezTo>
                    <a:pt x="397" y="402"/>
                    <a:pt x="800" y="419"/>
                    <a:pt x="1202" y="419"/>
                  </a:cubicBezTo>
                  <a:cubicBezTo>
                    <a:pt x="1538" y="419"/>
                    <a:pt x="1873" y="407"/>
                    <a:pt x="2203" y="407"/>
                  </a:cubicBezTo>
                  <a:cubicBezTo>
                    <a:pt x="2038" y="287"/>
                    <a:pt x="1856" y="260"/>
                    <a:pt x="1667" y="260"/>
                  </a:cubicBezTo>
                  <a:cubicBezTo>
                    <a:pt x="1509" y="260"/>
                    <a:pt x="1346" y="279"/>
                    <a:pt x="1182" y="279"/>
                  </a:cubicBezTo>
                  <a:cubicBezTo>
                    <a:pt x="1033" y="279"/>
                    <a:pt x="884" y="264"/>
                    <a:pt x="739" y="205"/>
                  </a:cubicBezTo>
                  <a:cubicBezTo>
                    <a:pt x="873" y="138"/>
                    <a:pt x="1004" y="126"/>
                    <a:pt x="1132" y="126"/>
                  </a:cubicBezTo>
                  <a:cubicBezTo>
                    <a:pt x="1203" y="126"/>
                    <a:pt x="1273" y="129"/>
                    <a:pt x="1341" y="129"/>
                  </a:cubicBezTo>
                  <a:cubicBezTo>
                    <a:pt x="1412" y="129"/>
                    <a:pt x="1481" y="125"/>
                    <a:pt x="1548" y="109"/>
                  </a:cubicBezTo>
                  <a:cubicBezTo>
                    <a:pt x="1381" y="23"/>
                    <a:pt x="1209"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32"/>
            <p:cNvSpPr/>
            <p:nvPr/>
          </p:nvSpPr>
          <p:spPr>
            <a:xfrm>
              <a:off x="6061150" y="2309875"/>
              <a:ext cx="43500" cy="20275"/>
            </a:xfrm>
            <a:custGeom>
              <a:avLst/>
              <a:gdLst/>
              <a:ahLst/>
              <a:cxnLst/>
              <a:rect l="l" t="t" r="r" b="b"/>
              <a:pathLst>
                <a:path w="1740" h="811" extrusionOk="0">
                  <a:moveTo>
                    <a:pt x="824" y="0"/>
                  </a:moveTo>
                  <a:cubicBezTo>
                    <a:pt x="772" y="0"/>
                    <a:pt x="721" y="15"/>
                    <a:pt x="668" y="51"/>
                  </a:cubicBezTo>
                  <a:cubicBezTo>
                    <a:pt x="632" y="98"/>
                    <a:pt x="620" y="146"/>
                    <a:pt x="608" y="205"/>
                  </a:cubicBezTo>
                  <a:cubicBezTo>
                    <a:pt x="608" y="265"/>
                    <a:pt x="620" y="301"/>
                    <a:pt x="620" y="348"/>
                  </a:cubicBezTo>
                  <a:cubicBezTo>
                    <a:pt x="608" y="396"/>
                    <a:pt x="572" y="420"/>
                    <a:pt x="549" y="455"/>
                  </a:cubicBezTo>
                  <a:cubicBezTo>
                    <a:pt x="537" y="408"/>
                    <a:pt x="513" y="360"/>
                    <a:pt x="489" y="336"/>
                  </a:cubicBezTo>
                  <a:cubicBezTo>
                    <a:pt x="433" y="311"/>
                    <a:pt x="374" y="298"/>
                    <a:pt x="316" y="298"/>
                  </a:cubicBezTo>
                  <a:cubicBezTo>
                    <a:pt x="239" y="298"/>
                    <a:pt x="164" y="320"/>
                    <a:pt x="96" y="360"/>
                  </a:cubicBezTo>
                  <a:lnTo>
                    <a:pt x="72" y="384"/>
                  </a:lnTo>
                  <a:cubicBezTo>
                    <a:pt x="1" y="467"/>
                    <a:pt x="1" y="575"/>
                    <a:pt x="84" y="658"/>
                  </a:cubicBezTo>
                  <a:cubicBezTo>
                    <a:pt x="207" y="770"/>
                    <a:pt x="327" y="811"/>
                    <a:pt x="446" y="811"/>
                  </a:cubicBezTo>
                  <a:cubicBezTo>
                    <a:pt x="617" y="811"/>
                    <a:pt x="785" y="728"/>
                    <a:pt x="953" y="658"/>
                  </a:cubicBezTo>
                  <a:cubicBezTo>
                    <a:pt x="1025" y="598"/>
                    <a:pt x="1025" y="563"/>
                    <a:pt x="965" y="503"/>
                  </a:cubicBezTo>
                  <a:cubicBezTo>
                    <a:pt x="1067" y="376"/>
                    <a:pt x="1196" y="354"/>
                    <a:pt x="1331" y="354"/>
                  </a:cubicBezTo>
                  <a:cubicBezTo>
                    <a:pt x="1401" y="354"/>
                    <a:pt x="1472" y="360"/>
                    <a:pt x="1542" y="360"/>
                  </a:cubicBezTo>
                  <a:cubicBezTo>
                    <a:pt x="1589" y="360"/>
                    <a:pt x="1635" y="357"/>
                    <a:pt x="1680" y="348"/>
                  </a:cubicBezTo>
                  <a:cubicBezTo>
                    <a:pt x="1727" y="301"/>
                    <a:pt x="1739" y="241"/>
                    <a:pt x="1739" y="182"/>
                  </a:cubicBezTo>
                  <a:cubicBezTo>
                    <a:pt x="1678" y="50"/>
                    <a:pt x="1596" y="12"/>
                    <a:pt x="1506" y="12"/>
                  </a:cubicBezTo>
                  <a:cubicBezTo>
                    <a:pt x="1385" y="12"/>
                    <a:pt x="1249" y="81"/>
                    <a:pt x="1127" y="81"/>
                  </a:cubicBezTo>
                  <a:cubicBezTo>
                    <a:pt x="1078" y="81"/>
                    <a:pt x="1032" y="70"/>
                    <a:pt x="989" y="39"/>
                  </a:cubicBezTo>
                  <a:cubicBezTo>
                    <a:pt x="930" y="15"/>
                    <a:pt x="876" y="0"/>
                    <a:pt x="8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32"/>
            <p:cNvSpPr/>
            <p:nvPr/>
          </p:nvSpPr>
          <p:spPr>
            <a:xfrm>
              <a:off x="6023350" y="2341325"/>
              <a:ext cx="58075" cy="11200"/>
            </a:xfrm>
            <a:custGeom>
              <a:avLst/>
              <a:gdLst/>
              <a:ahLst/>
              <a:cxnLst/>
              <a:rect l="l" t="t" r="r" b="b"/>
              <a:pathLst>
                <a:path w="2323" h="448" extrusionOk="0">
                  <a:moveTo>
                    <a:pt x="377" y="0"/>
                  </a:moveTo>
                  <a:cubicBezTo>
                    <a:pt x="236" y="0"/>
                    <a:pt x="104" y="56"/>
                    <a:pt x="1" y="257"/>
                  </a:cubicBezTo>
                  <a:cubicBezTo>
                    <a:pt x="114" y="310"/>
                    <a:pt x="230" y="322"/>
                    <a:pt x="346" y="322"/>
                  </a:cubicBezTo>
                  <a:cubicBezTo>
                    <a:pt x="456" y="322"/>
                    <a:pt x="567" y="311"/>
                    <a:pt x="676" y="311"/>
                  </a:cubicBezTo>
                  <a:cubicBezTo>
                    <a:pt x="791" y="311"/>
                    <a:pt x="904" y="324"/>
                    <a:pt x="1013" y="376"/>
                  </a:cubicBezTo>
                  <a:cubicBezTo>
                    <a:pt x="1120" y="388"/>
                    <a:pt x="1215" y="388"/>
                    <a:pt x="1311" y="388"/>
                  </a:cubicBezTo>
                  <a:cubicBezTo>
                    <a:pt x="1311" y="376"/>
                    <a:pt x="1346" y="376"/>
                    <a:pt x="1370" y="352"/>
                  </a:cubicBezTo>
                  <a:cubicBezTo>
                    <a:pt x="1379" y="350"/>
                    <a:pt x="1386" y="348"/>
                    <a:pt x="1394" y="348"/>
                  </a:cubicBezTo>
                  <a:cubicBezTo>
                    <a:pt x="1418" y="348"/>
                    <a:pt x="1438" y="364"/>
                    <a:pt x="1465" y="400"/>
                  </a:cubicBezTo>
                  <a:cubicBezTo>
                    <a:pt x="1584" y="412"/>
                    <a:pt x="1715" y="412"/>
                    <a:pt x="1834" y="436"/>
                  </a:cubicBezTo>
                  <a:cubicBezTo>
                    <a:pt x="2025" y="376"/>
                    <a:pt x="2299" y="448"/>
                    <a:pt x="2323" y="138"/>
                  </a:cubicBezTo>
                  <a:lnTo>
                    <a:pt x="2132" y="138"/>
                  </a:lnTo>
                  <a:cubicBezTo>
                    <a:pt x="2132" y="150"/>
                    <a:pt x="2120" y="150"/>
                    <a:pt x="2084" y="162"/>
                  </a:cubicBezTo>
                  <a:cubicBezTo>
                    <a:pt x="2061" y="162"/>
                    <a:pt x="2025" y="162"/>
                    <a:pt x="2001" y="138"/>
                  </a:cubicBezTo>
                  <a:cubicBezTo>
                    <a:pt x="1906" y="138"/>
                    <a:pt x="1799" y="114"/>
                    <a:pt x="1715" y="114"/>
                  </a:cubicBezTo>
                  <a:cubicBezTo>
                    <a:pt x="1715" y="138"/>
                    <a:pt x="1703" y="138"/>
                    <a:pt x="1668" y="150"/>
                  </a:cubicBezTo>
                  <a:cubicBezTo>
                    <a:pt x="1644" y="150"/>
                    <a:pt x="1608" y="150"/>
                    <a:pt x="1584" y="102"/>
                  </a:cubicBezTo>
                  <a:cubicBezTo>
                    <a:pt x="1460" y="68"/>
                    <a:pt x="1340" y="41"/>
                    <a:pt x="1217" y="41"/>
                  </a:cubicBezTo>
                  <a:cubicBezTo>
                    <a:pt x="1128" y="41"/>
                    <a:pt x="1037" y="55"/>
                    <a:pt x="941" y="90"/>
                  </a:cubicBezTo>
                  <a:cubicBezTo>
                    <a:pt x="936" y="91"/>
                    <a:pt x="930" y="91"/>
                    <a:pt x="924" y="91"/>
                  </a:cubicBezTo>
                  <a:cubicBezTo>
                    <a:pt x="752" y="91"/>
                    <a:pt x="557" y="0"/>
                    <a:pt x="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32"/>
            <p:cNvSpPr/>
            <p:nvPr/>
          </p:nvSpPr>
          <p:spPr>
            <a:xfrm>
              <a:off x="5812325" y="2308025"/>
              <a:ext cx="45275" cy="11550"/>
            </a:xfrm>
            <a:custGeom>
              <a:avLst/>
              <a:gdLst/>
              <a:ahLst/>
              <a:cxnLst/>
              <a:rect l="l" t="t" r="r" b="b"/>
              <a:pathLst>
                <a:path w="1811" h="462" extrusionOk="0">
                  <a:moveTo>
                    <a:pt x="242" y="0"/>
                  </a:moveTo>
                  <a:cubicBezTo>
                    <a:pt x="169" y="0"/>
                    <a:pt x="104" y="27"/>
                    <a:pt x="72" y="125"/>
                  </a:cubicBezTo>
                  <a:cubicBezTo>
                    <a:pt x="0" y="303"/>
                    <a:pt x="238" y="315"/>
                    <a:pt x="298" y="434"/>
                  </a:cubicBezTo>
                  <a:lnTo>
                    <a:pt x="441" y="434"/>
                  </a:lnTo>
                  <a:cubicBezTo>
                    <a:pt x="541" y="401"/>
                    <a:pt x="642" y="389"/>
                    <a:pt x="742" y="389"/>
                  </a:cubicBezTo>
                  <a:cubicBezTo>
                    <a:pt x="991" y="389"/>
                    <a:pt x="1240" y="462"/>
                    <a:pt x="1493" y="462"/>
                  </a:cubicBezTo>
                  <a:cubicBezTo>
                    <a:pt x="1575" y="462"/>
                    <a:pt x="1656" y="454"/>
                    <a:pt x="1739" y="434"/>
                  </a:cubicBezTo>
                  <a:cubicBezTo>
                    <a:pt x="1810" y="351"/>
                    <a:pt x="1810" y="244"/>
                    <a:pt x="1739" y="160"/>
                  </a:cubicBezTo>
                  <a:lnTo>
                    <a:pt x="1024" y="160"/>
                  </a:lnTo>
                  <a:cubicBezTo>
                    <a:pt x="979" y="178"/>
                    <a:pt x="938" y="186"/>
                    <a:pt x="898" y="186"/>
                  </a:cubicBezTo>
                  <a:cubicBezTo>
                    <a:pt x="726" y="186"/>
                    <a:pt x="593" y="49"/>
                    <a:pt x="429" y="29"/>
                  </a:cubicBezTo>
                  <a:cubicBezTo>
                    <a:pt x="370" y="19"/>
                    <a:pt x="303" y="0"/>
                    <a:pt x="2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32"/>
            <p:cNvSpPr/>
            <p:nvPr/>
          </p:nvSpPr>
          <p:spPr>
            <a:xfrm>
              <a:off x="6084975" y="2322450"/>
              <a:ext cx="30675" cy="11300"/>
            </a:xfrm>
            <a:custGeom>
              <a:avLst/>
              <a:gdLst/>
              <a:ahLst/>
              <a:cxnLst/>
              <a:rect l="l" t="t" r="r" b="b"/>
              <a:pathLst>
                <a:path w="1227" h="452" extrusionOk="0">
                  <a:moveTo>
                    <a:pt x="12" y="0"/>
                  </a:moveTo>
                  <a:cubicBezTo>
                    <a:pt x="0" y="60"/>
                    <a:pt x="0" y="95"/>
                    <a:pt x="0" y="155"/>
                  </a:cubicBezTo>
                  <a:cubicBezTo>
                    <a:pt x="175" y="353"/>
                    <a:pt x="387" y="451"/>
                    <a:pt x="599" y="451"/>
                  </a:cubicBezTo>
                  <a:cubicBezTo>
                    <a:pt x="821" y="451"/>
                    <a:pt x="1044" y="344"/>
                    <a:pt x="1227" y="131"/>
                  </a:cubicBezTo>
                  <a:cubicBezTo>
                    <a:pt x="1146" y="119"/>
                    <a:pt x="1063" y="115"/>
                    <a:pt x="980" y="115"/>
                  </a:cubicBezTo>
                  <a:cubicBezTo>
                    <a:pt x="852" y="115"/>
                    <a:pt x="722" y="124"/>
                    <a:pt x="593" y="124"/>
                  </a:cubicBezTo>
                  <a:cubicBezTo>
                    <a:pt x="393" y="124"/>
                    <a:pt x="196" y="103"/>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32"/>
            <p:cNvSpPr/>
            <p:nvPr/>
          </p:nvSpPr>
          <p:spPr>
            <a:xfrm>
              <a:off x="5964425" y="2311350"/>
              <a:ext cx="32175" cy="14100"/>
            </a:xfrm>
            <a:custGeom>
              <a:avLst/>
              <a:gdLst/>
              <a:ahLst/>
              <a:cxnLst/>
              <a:rect l="l" t="t" r="r" b="b"/>
              <a:pathLst>
                <a:path w="1287" h="564" extrusionOk="0">
                  <a:moveTo>
                    <a:pt x="317" y="0"/>
                  </a:moveTo>
                  <a:cubicBezTo>
                    <a:pt x="245" y="0"/>
                    <a:pt x="171" y="12"/>
                    <a:pt x="96" y="39"/>
                  </a:cubicBezTo>
                  <a:cubicBezTo>
                    <a:pt x="84" y="63"/>
                    <a:pt x="72" y="111"/>
                    <a:pt x="60" y="146"/>
                  </a:cubicBezTo>
                  <a:cubicBezTo>
                    <a:pt x="0" y="242"/>
                    <a:pt x="12" y="337"/>
                    <a:pt x="96" y="420"/>
                  </a:cubicBezTo>
                  <a:cubicBezTo>
                    <a:pt x="202" y="463"/>
                    <a:pt x="312" y="474"/>
                    <a:pt x="424" y="474"/>
                  </a:cubicBezTo>
                  <a:cubicBezTo>
                    <a:pt x="543" y="474"/>
                    <a:pt x="664" y="461"/>
                    <a:pt x="783" y="461"/>
                  </a:cubicBezTo>
                  <a:cubicBezTo>
                    <a:pt x="931" y="461"/>
                    <a:pt x="1076" y="480"/>
                    <a:pt x="1215" y="563"/>
                  </a:cubicBezTo>
                  <a:cubicBezTo>
                    <a:pt x="1286" y="218"/>
                    <a:pt x="1096" y="146"/>
                    <a:pt x="810" y="146"/>
                  </a:cubicBezTo>
                  <a:cubicBezTo>
                    <a:pt x="658" y="70"/>
                    <a:pt x="493" y="0"/>
                    <a:pt x="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32"/>
            <p:cNvSpPr/>
            <p:nvPr/>
          </p:nvSpPr>
          <p:spPr>
            <a:xfrm>
              <a:off x="5894475" y="2312250"/>
              <a:ext cx="28600" cy="9800"/>
            </a:xfrm>
            <a:custGeom>
              <a:avLst/>
              <a:gdLst/>
              <a:ahLst/>
              <a:cxnLst/>
              <a:rect l="l" t="t" r="r" b="b"/>
              <a:pathLst>
                <a:path w="1144" h="392" extrusionOk="0">
                  <a:moveTo>
                    <a:pt x="765" y="1"/>
                  </a:moveTo>
                  <a:cubicBezTo>
                    <a:pt x="555" y="1"/>
                    <a:pt x="339" y="35"/>
                    <a:pt x="131" y="87"/>
                  </a:cubicBezTo>
                  <a:cubicBezTo>
                    <a:pt x="0" y="122"/>
                    <a:pt x="24" y="265"/>
                    <a:pt x="36" y="384"/>
                  </a:cubicBezTo>
                  <a:cubicBezTo>
                    <a:pt x="72" y="389"/>
                    <a:pt x="107" y="392"/>
                    <a:pt x="142" y="392"/>
                  </a:cubicBezTo>
                  <a:cubicBezTo>
                    <a:pt x="336" y="392"/>
                    <a:pt x="531" y="325"/>
                    <a:pt x="729" y="325"/>
                  </a:cubicBezTo>
                  <a:cubicBezTo>
                    <a:pt x="823" y="325"/>
                    <a:pt x="917" y="340"/>
                    <a:pt x="1013" y="384"/>
                  </a:cubicBezTo>
                  <a:cubicBezTo>
                    <a:pt x="1143" y="194"/>
                    <a:pt x="1132" y="15"/>
                    <a:pt x="858" y="3"/>
                  </a:cubicBezTo>
                  <a:cubicBezTo>
                    <a:pt x="827" y="2"/>
                    <a:pt x="796" y="1"/>
                    <a:pt x="7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32"/>
            <p:cNvSpPr/>
            <p:nvPr/>
          </p:nvSpPr>
          <p:spPr>
            <a:xfrm>
              <a:off x="5930500" y="2314925"/>
              <a:ext cx="34850" cy="7825"/>
            </a:xfrm>
            <a:custGeom>
              <a:avLst/>
              <a:gdLst/>
              <a:ahLst/>
              <a:cxnLst/>
              <a:rect l="l" t="t" r="r" b="b"/>
              <a:pathLst>
                <a:path w="1394" h="313" extrusionOk="0">
                  <a:moveTo>
                    <a:pt x="1005" y="0"/>
                  </a:moveTo>
                  <a:cubicBezTo>
                    <a:pt x="803" y="0"/>
                    <a:pt x="600" y="71"/>
                    <a:pt x="394" y="71"/>
                  </a:cubicBezTo>
                  <a:cubicBezTo>
                    <a:pt x="311" y="71"/>
                    <a:pt x="227" y="59"/>
                    <a:pt x="143" y="27"/>
                  </a:cubicBezTo>
                  <a:cubicBezTo>
                    <a:pt x="60" y="39"/>
                    <a:pt x="12" y="87"/>
                    <a:pt x="0" y="170"/>
                  </a:cubicBezTo>
                  <a:cubicBezTo>
                    <a:pt x="12" y="206"/>
                    <a:pt x="12" y="253"/>
                    <a:pt x="24" y="301"/>
                  </a:cubicBezTo>
                  <a:cubicBezTo>
                    <a:pt x="226" y="313"/>
                    <a:pt x="405" y="313"/>
                    <a:pt x="595" y="313"/>
                  </a:cubicBezTo>
                  <a:cubicBezTo>
                    <a:pt x="595" y="301"/>
                    <a:pt x="607" y="277"/>
                    <a:pt x="643" y="265"/>
                  </a:cubicBezTo>
                  <a:cubicBezTo>
                    <a:pt x="649" y="263"/>
                    <a:pt x="655" y="261"/>
                    <a:pt x="662" y="261"/>
                  </a:cubicBezTo>
                  <a:cubicBezTo>
                    <a:pt x="683" y="261"/>
                    <a:pt x="708" y="277"/>
                    <a:pt x="726" y="313"/>
                  </a:cubicBezTo>
                  <a:cubicBezTo>
                    <a:pt x="905" y="313"/>
                    <a:pt x="1096" y="301"/>
                    <a:pt x="1298" y="301"/>
                  </a:cubicBezTo>
                  <a:cubicBezTo>
                    <a:pt x="1393" y="134"/>
                    <a:pt x="1238" y="99"/>
                    <a:pt x="1155" y="15"/>
                  </a:cubicBezTo>
                  <a:cubicBezTo>
                    <a:pt x="1105" y="5"/>
                    <a:pt x="1055" y="0"/>
                    <a:pt x="10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32"/>
            <p:cNvSpPr/>
            <p:nvPr/>
          </p:nvSpPr>
          <p:spPr>
            <a:xfrm>
              <a:off x="6013825" y="2317225"/>
              <a:ext cx="28300" cy="9475"/>
            </a:xfrm>
            <a:custGeom>
              <a:avLst/>
              <a:gdLst/>
              <a:ahLst/>
              <a:cxnLst/>
              <a:rect l="l" t="t" r="r" b="b"/>
              <a:pathLst>
                <a:path w="1132" h="379" extrusionOk="0">
                  <a:moveTo>
                    <a:pt x="549" y="1"/>
                  </a:moveTo>
                  <a:cubicBezTo>
                    <a:pt x="352" y="1"/>
                    <a:pt x="162" y="114"/>
                    <a:pt x="1" y="340"/>
                  </a:cubicBezTo>
                  <a:cubicBezTo>
                    <a:pt x="25" y="340"/>
                    <a:pt x="60" y="340"/>
                    <a:pt x="120" y="304"/>
                  </a:cubicBezTo>
                  <a:cubicBezTo>
                    <a:pt x="120" y="292"/>
                    <a:pt x="132" y="292"/>
                    <a:pt x="179" y="281"/>
                  </a:cubicBezTo>
                  <a:cubicBezTo>
                    <a:pt x="227" y="281"/>
                    <a:pt x="263" y="292"/>
                    <a:pt x="299" y="328"/>
                  </a:cubicBezTo>
                  <a:cubicBezTo>
                    <a:pt x="346" y="340"/>
                    <a:pt x="370" y="340"/>
                    <a:pt x="418" y="340"/>
                  </a:cubicBezTo>
                  <a:cubicBezTo>
                    <a:pt x="418" y="328"/>
                    <a:pt x="430" y="328"/>
                    <a:pt x="465" y="304"/>
                  </a:cubicBezTo>
                  <a:cubicBezTo>
                    <a:pt x="471" y="302"/>
                    <a:pt x="476" y="300"/>
                    <a:pt x="482" y="300"/>
                  </a:cubicBezTo>
                  <a:cubicBezTo>
                    <a:pt x="501" y="300"/>
                    <a:pt x="521" y="316"/>
                    <a:pt x="549" y="352"/>
                  </a:cubicBezTo>
                  <a:cubicBezTo>
                    <a:pt x="572" y="370"/>
                    <a:pt x="599" y="379"/>
                    <a:pt x="624" y="379"/>
                  </a:cubicBezTo>
                  <a:cubicBezTo>
                    <a:pt x="650" y="379"/>
                    <a:pt x="674" y="370"/>
                    <a:pt x="691" y="352"/>
                  </a:cubicBezTo>
                  <a:cubicBezTo>
                    <a:pt x="736" y="302"/>
                    <a:pt x="783" y="283"/>
                    <a:pt x="830" y="283"/>
                  </a:cubicBezTo>
                  <a:cubicBezTo>
                    <a:pt x="884" y="283"/>
                    <a:pt x="938" y="308"/>
                    <a:pt x="989" y="340"/>
                  </a:cubicBezTo>
                  <a:lnTo>
                    <a:pt x="1132" y="340"/>
                  </a:lnTo>
                  <a:cubicBezTo>
                    <a:pt x="947" y="114"/>
                    <a:pt x="745" y="1"/>
                    <a:pt x="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32"/>
            <p:cNvSpPr/>
            <p:nvPr/>
          </p:nvSpPr>
          <p:spPr>
            <a:xfrm>
              <a:off x="5751000" y="2321850"/>
              <a:ext cx="22050" cy="10625"/>
            </a:xfrm>
            <a:custGeom>
              <a:avLst/>
              <a:gdLst/>
              <a:ahLst/>
              <a:cxnLst/>
              <a:rect l="l" t="t" r="r" b="b"/>
              <a:pathLst>
                <a:path w="882" h="425" extrusionOk="0">
                  <a:moveTo>
                    <a:pt x="1" y="0"/>
                  </a:moveTo>
                  <a:cubicBezTo>
                    <a:pt x="48" y="96"/>
                    <a:pt x="108" y="179"/>
                    <a:pt x="155" y="274"/>
                  </a:cubicBezTo>
                  <a:cubicBezTo>
                    <a:pt x="252" y="377"/>
                    <a:pt x="349" y="424"/>
                    <a:pt x="447" y="424"/>
                  </a:cubicBezTo>
                  <a:cubicBezTo>
                    <a:pt x="543" y="424"/>
                    <a:pt x="639" y="380"/>
                    <a:pt x="739" y="298"/>
                  </a:cubicBezTo>
                  <a:cubicBezTo>
                    <a:pt x="798" y="215"/>
                    <a:pt x="834" y="119"/>
                    <a:pt x="882" y="36"/>
                  </a:cubicBezTo>
                  <a:cubicBezTo>
                    <a:pt x="584" y="36"/>
                    <a:pt x="298"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32"/>
            <p:cNvSpPr/>
            <p:nvPr/>
          </p:nvSpPr>
          <p:spPr>
            <a:xfrm>
              <a:off x="6047175" y="2318825"/>
              <a:ext cx="16400" cy="7200"/>
            </a:xfrm>
            <a:custGeom>
              <a:avLst/>
              <a:gdLst/>
              <a:ahLst/>
              <a:cxnLst/>
              <a:rect l="l" t="t" r="r" b="b"/>
              <a:pathLst>
                <a:path w="656" h="288" extrusionOk="0">
                  <a:moveTo>
                    <a:pt x="586" y="1"/>
                  </a:moveTo>
                  <a:cubicBezTo>
                    <a:pt x="369" y="1"/>
                    <a:pt x="164" y="64"/>
                    <a:pt x="0" y="228"/>
                  </a:cubicBezTo>
                  <a:cubicBezTo>
                    <a:pt x="167" y="264"/>
                    <a:pt x="346" y="276"/>
                    <a:pt x="524" y="288"/>
                  </a:cubicBezTo>
                  <a:cubicBezTo>
                    <a:pt x="556" y="288"/>
                    <a:pt x="588" y="283"/>
                    <a:pt x="616" y="283"/>
                  </a:cubicBezTo>
                  <a:cubicBezTo>
                    <a:pt x="630" y="283"/>
                    <a:pt x="643" y="284"/>
                    <a:pt x="655" y="288"/>
                  </a:cubicBezTo>
                  <a:cubicBezTo>
                    <a:pt x="655" y="205"/>
                    <a:pt x="643" y="97"/>
                    <a:pt x="643" y="2"/>
                  </a:cubicBezTo>
                  <a:cubicBezTo>
                    <a:pt x="624" y="1"/>
                    <a:pt x="605" y="1"/>
                    <a:pt x="5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32"/>
            <p:cNvSpPr/>
            <p:nvPr/>
          </p:nvSpPr>
          <p:spPr>
            <a:xfrm>
              <a:off x="6014425" y="2340275"/>
              <a:ext cx="32775" cy="7500"/>
            </a:xfrm>
            <a:custGeom>
              <a:avLst/>
              <a:gdLst/>
              <a:ahLst/>
              <a:cxnLst/>
              <a:rect l="l" t="t" r="r" b="b"/>
              <a:pathLst>
                <a:path w="1311" h="300" extrusionOk="0">
                  <a:moveTo>
                    <a:pt x="706" y="0"/>
                  </a:moveTo>
                  <a:cubicBezTo>
                    <a:pt x="549" y="0"/>
                    <a:pt x="392" y="13"/>
                    <a:pt x="239" y="13"/>
                  </a:cubicBezTo>
                  <a:cubicBezTo>
                    <a:pt x="155" y="85"/>
                    <a:pt x="1" y="132"/>
                    <a:pt x="96" y="299"/>
                  </a:cubicBezTo>
                  <a:lnTo>
                    <a:pt x="382" y="299"/>
                  </a:lnTo>
                  <a:cubicBezTo>
                    <a:pt x="505" y="170"/>
                    <a:pt x="650" y="144"/>
                    <a:pt x="801" y="144"/>
                  </a:cubicBezTo>
                  <a:cubicBezTo>
                    <a:pt x="902" y="144"/>
                    <a:pt x="1005" y="156"/>
                    <a:pt x="1107" y="156"/>
                  </a:cubicBezTo>
                  <a:cubicBezTo>
                    <a:pt x="1176" y="156"/>
                    <a:pt x="1244" y="150"/>
                    <a:pt x="1310" y="132"/>
                  </a:cubicBezTo>
                  <a:cubicBezTo>
                    <a:pt x="1120" y="24"/>
                    <a:pt x="914" y="0"/>
                    <a:pt x="7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32"/>
            <p:cNvSpPr/>
            <p:nvPr/>
          </p:nvSpPr>
          <p:spPr>
            <a:xfrm>
              <a:off x="6005800" y="2339700"/>
              <a:ext cx="14600" cy="8500"/>
            </a:xfrm>
            <a:custGeom>
              <a:avLst/>
              <a:gdLst/>
              <a:ahLst/>
              <a:cxnLst/>
              <a:rect l="l" t="t" r="r" b="b"/>
              <a:pathLst>
                <a:path w="584" h="340" extrusionOk="0">
                  <a:moveTo>
                    <a:pt x="331" y="0"/>
                  </a:moveTo>
                  <a:cubicBezTo>
                    <a:pt x="223" y="0"/>
                    <a:pt x="114" y="16"/>
                    <a:pt x="0" y="36"/>
                  </a:cubicBezTo>
                  <a:lnTo>
                    <a:pt x="0" y="286"/>
                  </a:lnTo>
                  <a:cubicBezTo>
                    <a:pt x="104" y="318"/>
                    <a:pt x="196" y="339"/>
                    <a:pt x="292" y="339"/>
                  </a:cubicBezTo>
                  <a:cubicBezTo>
                    <a:pt x="340" y="339"/>
                    <a:pt x="389" y="334"/>
                    <a:pt x="441" y="322"/>
                  </a:cubicBezTo>
                  <a:cubicBezTo>
                    <a:pt x="500" y="227"/>
                    <a:pt x="548" y="120"/>
                    <a:pt x="584" y="36"/>
                  </a:cubicBezTo>
                  <a:cubicBezTo>
                    <a:pt x="500" y="10"/>
                    <a:pt x="416" y="0"/>
                    <a:pt x="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32"/>
            <p:cNvSpPr/>
            <p:nvPr/>
          </p:nvSpPr>
          <p:spPr>
            <a:xfrm>
              <a:off x="5877200" y="2315225"/>
              <a:ext cx="12250" cy="7250"/>
            </a:xfrm>
            <a:custGeom>
              <a:avLst/>
              <a:gdLst/>
              <a:ahLst/>
              <a:cxnLst/>
              <a:rect l="l" t="t" r="r" b="b"/>
              <a:pathLst>
                <a:path w="490" h="290" extrusionOk="0">
                  <a:moveTo>
                    <a:pt x="308" y="0"/>
                  </a:moveTo>
                  <a:cubicBezTo>
                    <a:pt x="230" y="0"/>
                    <a:pt x="136" y="96"/>
                    <a:pt x="1" y="289"/>
                  </a:cubicBezTo>
                  <a:cubicBezTo>
                    <a:pt x="168" y="265"/>
                    <a:pt x="346" y="289"/>
                    <a:pt x="489" y="206"/>
                  </a:cubicBezTo>
                  <a:cubicBezTo>
                    <a:pt x="429" y="69"/>
                    <a:pt x="374" y="0"/>
                    <a:pt x="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32"/>
            <p:cNvSpPr/>
            <p:nvPr/>
          </p:nvSpPr>
          <p:spPr>
            <a:xfrm>
              <a:off x="5855775" y="2311425"/>
              <a:ext cx="9850" cy="7475"/>
            </a:xfrm>
            <a:custGeom>
              <a:avLst/>
              <a:gdLst/>
              <a:ahLst/>
              <a:cxnLst/>
              <a:rect l="l" t="t" r="r" b="b"/>
              <a:pathLst>
                <a:path w="394" h="299" extrusionOk="0">
                  <a:moveTo>
                    <a:pt x="1" y="24"/>
                  </a:moveTo>
                  <a:lnTo>
                    <a:pt x="1" y="298"/>
                  </a:lnTo>
                  <a:cubicBezTo>
                    <a:pt x="132" y="286"/>
                    <a:pt x="251" y="286"/>
                    <a:pt x="394" y="286"/>
                  </a:cubicBezTo>
                  <a:cubicBezTo>
                    <a:pt x="382" y="1"/>
                    <a:pt x="179" y="36"/>
                    <a:pt x="1"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32"/>
            <p:cNvSpPr/>
            <p:nvPr/>
          </p:nvSpPr>
          <p:spPr>
            <a:xfrm>
              <a:off x="6103125" y="2312400"/>
              <a:ext cx="22050" cy="6725"/>
            </a:xfrm>
            <a:custGeom>
              <a:avLst/>
              <a:gdLst/>
              <a:ahLst/>
              <a:cxnLst/>
              <a:rect l="l" t="t" r="r" b="b"/>
              <a:pathLst>
                <a:path w="882" h="269" extrusionOk="0">
                  <a:moveTo>
                    <a:pt x="326" y="1"/>
                  </a:moveTo>
                  <a:cubicBezTo>
                    <a:pt x="218" y="1"/>
                    <a:pt x="110" y="29"/>
                    <a:pt x="1" y="116"/>
                  </a:cubicBezTo>
                  <a:lnTo>
                    <a:pt x="1" y="247"/>
                  </a:lnTo>
                  <a:cubicBezTo>
                    <a:pt x="16" y="247"/>
                    <a:pt x="31" y="246"/>
                    <a:pt x="45" y="246"/>
                  </a:cubicBezTo>
                  <a:cubicBezTo>
                    <a:pt x="180" y="246"/>
                    <a:pt x="316" y="268"/>
                    <a:pt x="450" y="268"/>
                  </a:cubicBezTo>
                  <a:cubicBezTo>
                    <a:pt x="599" y="268"/>
                    <a:pt x="745" y="241"/>
                    <a:pt x="882" y="128"/>
                  </a:cubicBezTo>
                  <a:lnTo>
                    <a:pt x="846" y="104"/>
                  </a:lnTo>
                  <a:cubicBezTo>
                    <a:pt x="670" y="75"/>
                    <a:pt x="499" y="1"/>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32"/>
            <p:cNvSpPr/>
            <p:nvPr/>
          </p:nvSpPr>
          <p:spPr>
            <a:xfrm>
              <a:off x="5776900" y="2322600"/>
              <a:ext cx="15500" cy="3600"/>
            </a:xfrm>
            <a:custGeom>
              <a:avLst/>
              <a:gdLst/>
              <a:ahLst/>
              <a:cxnLst/>
              <a:rect l="l" t="t" r="r" b="b"/>
              <a:pathLst>
                <a:path w="620" h="144" extrusionOk="0">
                  <a:moveTo>
                    <a:pt x="229" y="0"/>
                  </a:moveTo>
                  <a:cubicBezTo>
                    <a:pt x="151" y="0"/>
                    <a:pt x="74" y="9"/>
                    <a:pt x="1" y="18"/>
                  </a:cubicBezTo>
                  <a:cubicBezTo>
                    <a:pt x="96" y="119"/>
                    <a:pt x="201" y="143"/>
                    <a:pt x="313" y="143"/>
                  </a:cubicBezTo>
                  <a:cubicBezTo>
                    <a:pt x="411" y="143"/>
                    <a:pt x="514" y="125"/>
                    <a:pt x="620" y="125"/>
                  </a:cubicBezTo>
                  <a:cubicBezTo>
                    <a:pt x="499" y="27"/>
                    <a:pt x="363"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32"/>
            <p:cNvSpPr/>
            <p:nvPr/>
          </p:nvSpPr>
          <p:spPr>
            <a:xfrm>
              <a:off x="6127250" y="2312450"/>
              <a:ext cx="8350" cy="6450"/>
            </a:xfrm>
            <a:custGeom>
              <a:avLst/>
              <a:gdLst/>
              <a:ahLst/>
              <a:cxnLst/>
              <a:rect l="l" t="t" r="r" b="b"/>
              <a:pathLst>
                <a:path w="334" h="258" extrusionOk="0">
                  <a:moveTo>
                    <a:pt x="194" y="0"/>
                  </a:moveTo>
                  <a:cubicBezTo>
                    <a:pt x="147" y="0"/>
                    <a:pt x="84" y="38"/>
                    <a:pt x="0" y="126"/>
                  </a:cubicBezTo>
                  <a:cubicBezTo>
                    <a:pt x="72" y="245"/>
                    <a:pt x="191" y="257"/>
                    <a:pt x="334" y="257"/>
                  </a:cubicBezTo>
                  <a:cubicBezTo>
                    <a:pt x="311" y="108"/>
                    <a:pt x="275"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32"/>
            <p:cNvSpPr/>
            <p:nvPr/>
          </p:nvSpPr>
          <p:spPr>
            <a:xfrm>
              <a:off x="5959375" y="2315300"/>
              <a:ext cx="7450" cy="7175"/>
            </a:xfrm>
            <a:custGeom>
              <a:avLst/>
              <a:gdLst/>
              <a:ahLst/>
              <a:cxnLst/>
              <a:rect l="l" t="t" r="r" b="b"/>
              <a:pathLst>
                <a:path w="298" h="287" extrusionOk="0">
                  <a:moveTo>
                    <a:pt x="0" y="0"/>
                  </a:moveTo>
                  <a:cubicBezTo>
                    <a:pt x="48" y="84"/>
                    <a:pt x="95" y="191"/>
                    <a:pt x="143" y="286"/>
                  </a:cubicBezTo>
                  <a:lnTo>
                    <a:pt x="298" y="286"/>
                  </a:lnTo>
                  <a:cubicBezTo>
                    <a:pt x="286" y="191"/>
                    <a:pt x="274" y="84"/>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32"/>
            <p:cNvSpPr/>
            <p:nvPr/>
          </p:nvSpPr>
          <p:spPr>
            <a:xfrm>
              <a:off x="6001025" y="2317975"/>
              <a:ext cx="6000" cy="7475"/>
            </a:xfrm>
            <a:custGeom>
              <a:avLst/>
              <a:gdLst/>
              <a:ahLst/>
              <a:cxnLst/>
              <a:rect l="l" t="t" r="r" b="b"/>
              <a:pathLst>
                <a:path w="240" h="299" extrusionOk="0">
                  <a:moveTo>
                    <a:pt x="144" y="0"/>
                  </a:moveTo>
                  <a:cubicBezTo>
                    <a:pt x="1" y="12"/>
                    <a:pt x="60" y="191"/>
                    <a:pt x="96" y="298"/>
                  </a:cubicBezTo>
                  <a:lnTo>
                    <a:pt x="180" y="298"/>
                  </a:lnTo>
                  <a:cubicBezTo>
                    <a:pt x="215" y="179"/>
                    <a:pt x="239" y="0"/>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32"/>
            <p:cNvSpPr/>
            <p:nvPr/>
          </p:nvSpPr>
          <p:spPr>
            <a:xfrm>
              <a:off x="6031400" y="2323075"/>
              <a:ext cx="7450" cy="2950"/>
            </a:xfrm>
            <a:custGeom>
              <a:avLst/>
              <a:gdLst/>
              <a:ahLst/>
              <a:cxnLst/>
              <a:rect l="l" t="t" r="r" b="b"/>
              <a:pathLst>
                <a:path w="298" h="118" extrusionOk="0">
                  <a:moveTo>
                    <a:pt x="137" y="0"/>
                  </a:moveTo>
                  <a:cubicBezTo>
                    <a:pt x="88" y="0"/>
                    <a:pt x="41" y="36"/>
                    <a:pt x="0" y="118"/>
                  </a:cubicBezTo>
                  <a:cubicBezTo>
                    <a:pt x="96" y="118"/>
                    <a:pt x="191" y="106"/>
                    <a:pt x="298" y="106"/>
                  </a:cubicBezTo>
                  <a:cubicBezTo>
                    <a:pt x="243" y="39"/>
                    <a:pt x="189" y="0"/>
                    <a:pt x="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32"/>
            <p:cNvSpPr/>
            <p:nvPr/>
          </p:nvSpPr>
          <p:spPr>
            <a:xfrm>
              <a:off x="6073950" y="2344325"/>
              <a:ext cx="3900" cy="1350"/>
            </a:xfrm>
            <a:custGeom>
              <a:avLst/>
              <a:gdLst/>
              <a:ahLst/>
              <a:cxnLst/>
              <a:rect l="l" t="t" r="r" b="b"/>
              <a:pathLst>
                <a:path w="156" h="54" extrusionOk="0">
                  <a:moveTo>
                    <a:pt x="83" y="0"/>
                  </a:moveTo>
                  <a:cubicBezTo>
                    <a:pt x="58" y="0"/>
                    <a:pt x="31" y="6"/>
                    <a:pt x="1" y="18"/>
                  </a:cubicBezTo>
                  <a:cubicBezTo>
                    <a:pt x="25" y="30"/>
                    <a:pt x="37" y="54"/>
                    <a:pt x="49" y="54"/>
                  </a:cubicBezTo>
                  <a:cubicBezTo>
                    <a:pt x="96" y="42"/>
                    <a:pt x="120" y="30"/>
                    <a:pt x="156" y="18"/>
                  </a:cubicBezTo>
                  <a:cubicBezTo>
                    <a:pt x="132" y="6"/>
                    <a:pt x="10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32"/>
            <p:cNvSpPr/>
            <p:nvPr/>
          </p:nvSpPr>
          <p:spPr>
            <a:xfrm>
              <a:off x="6063250" y="2343875"/>
              <a:ext cx="3900" cy="1925"/>
            </a:xfrm>
            <a:custGeom>
              <a:avLst/>
              <a:gdLst/>
              <a:ahLst/>
              <a:cxnLst/>
              <a:rect l="l" t="t" r="r" b="b"/>
              <a:pathLst>
                <a:path w="156" h="77" extrusionOk="0">
                  <a:moveTo>
                    <a:pt x="0" y="0"/>
                  </a:moveTo>
                  <a:cubicBezTo>
                    <a:pt x="12" y="36"/>
                    <a:pt x="36" y="48"/>
                    <a:pt x="48" y="60"/>
                  </a:cubicBezTo>
                  <a:cubicBezTo>
                    <a:pt x="59" y="71"/>
                    <a:pt x="71" y="77"/>
                    <a:pt x="82" y="77"/>
                  </a:cubicBezTo>
                  <a:cubicBezTo>
                    <a:pt x="107" y="77"/>
                    <a:pt x="131" y="53"/>
                    <a:pt x="155" y="12"/>
                  </a:cubicBezTo>
                  <a:cubicBezTo>
                    <a:pt x="107" y="0"/>
                    <a:pt x="6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32"/>
            <p:cNvSpPr/>
            <p:nvPr/>
          </p:nvSpPr>
          <p:spPr>
            <a:xfrm>
              <a:off x="6016525" y="2323925"/>
              <a:ext cx="4475" cy="1825"/>
            </a:xfrm>
            <a:custGeom>
              <a:avLst/>
              <a:gdLst/>
              <a:ahLst/>
              <a:cxnLst/>
              <a:rect l="l" t="t" r="r" b="b"/>
              <a:pathLst>
                <a:path w="179" h="73" extrusionOk="0">
                  <a:moveTo>
                    <a:pt x="89" y="1"/>
                  </a:moveTo>
                  <a:cubicBezTo>
                    <a:pt x="60" y="1"/>
                    <a:pt x="30" y="24"/>
                    <a:pt x="0" y="72"/>
                  </a:cubicBezTo>
                  <a:lnTo>
                    <a:pt x="179" y="72"/>
                  </a:lnTo>
                  <a:cubicBezTo>
                    <a:pt x="149" y="24"/>
                    <a:pt x="119" y="1"/>
                    <a:pt x="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32"/>
            <p:cNvSpPr/>
            <p:nvPr/>
          </p:nvSpPr>
          <p:spPr>
            <a:xfrm>
              <a:off x="6027525" y="2326000"/>
              <a:ext cx="3900" cy="1625"/>
            </a:xfrm>
            <a:custGeom>
              <a:avLst/>
              <a:gdLst/>
              <a:ahLst/>
              <a:cxnLst/>
              <a:rect l="l" t="t" r="r" b="b"/>
              <a:pathLst>
                <a:path w="156" h="65" extrusionOk="0">
                  <a:moveTo>
                    <a:pt x="1" y="1"/>
                  </a:moveTo>
                  <a:cubicBezTo>
                    <a:pt x="12" y="37"/>
                    <a:pt x="36" y="49"/>
                    <a:pt x="48" y="60"/>
                  </a:cubicBezTo>
                  <a:cubicBezTo>
                    <a:pt x="59" y="63"/>
                    <a:pt x="69" y="65"/>
                    <a:pt x="79" y="65"/>
                  </a:cubicBezTo>
                  <a:cubicBezTo>
                    <a:pt x="111" y="65"/>
                    <a:pt x="137" y="4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32"/>
            <p:cNvSpPr/>
            <p:nvPr/>
          </p:nvSpPr>
          <p:spPr>
            <a:xfrm>
              <a:off x="6023950" y="2323975"/>
              <a:ext cx="3600" cy="2050"/>
            </a:xfrm>
            <a:custGeom>
              <a:avLst/>
              <a:gdLst/>
              <a:ahLst/>
              <a:cxnLst/>
              <a:rect l="l" t="t" r="r" b="b"/>
              <a:pathLst>
                <a:path w="144" h="82" extrusionOk="0">
                  <a:moveTo>
                    <a:pt x="75" y="0"/>
                  </a:moveTo>
                  <a:cubicBezTo>
                    <a:pt x="53" y="0"/>
                    <a:pt x="30" y="24"/>
                    <a:pt x="1" y="70"/>
                  </a:cubicBezTo>
                  <a:cubicBezTo>
                    <a:pt x="36" y="82"/>
                    <a:pt x="84" y="82"/>
                    <a:pt x="144" y="82"/>
                  </a:cubicBezTo>
                  <a:cubicBezTo>
                    <a:pt x="119" y="27"/>
                    <a:pt x="9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32"/>
            <p:cNvSpPr/>
            <p:nvPr/>
          </p:nvSpPr>
          <p:spPr>
            <a:xfrm>
              <a:off x="5945375" y="2320725"/>
              <a:ext cx="3300" cy="1950"/>
            </a:xfrm>
            <a:custGeom>
              <a:avLst/>
              <a:gdLst/>
              <a:ahLst/>
              <a:cxnLst/>
              <a:rect l="l" t="t" r="r" b="b"/>
              <a:pathLst>
                <a:path w="132" h="78" extrusionOk="0">
                  <a:moveTo>
                    <a:pt x="71" y="0"/>
                  </a:moveTo>
                  <a:cubicBezTo>
                    <a:pt x="38" y="0"/>
                    <a:pt x="9" y="25"/>
                    <a:pt x="0" y="69"/>
                  </a:cubicBezTo>
                  <a:cubicBezTo>
                    <a:pt x="24" y="75"/>
                    <a:pt x="45" y="78"/>
                    <a:pt x="66" y="78"/>
                  </a:cubicBezTo>
                  <a:cubicBezTo>
                    <a:pt x="87" y="78"/>
                    <a:pt x="108" y="75"/>
                    <a:pt x="131" y="69"/>
                  </a:cubicBezTo>
                  <a:cubicBezTo>
                    <a:pt x="131" y="45"/>
                    <a:pt x="120" y="21"/>
                    <a:pt x="108" y="10"/>
                  </a:cubicBezTo>
                  <a:cubicBezTo>
                    <a:pt x="95" y="3"/>
                    <a:pt x="8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32"/>
            <p:cNvSpPr/>
            <p:nvPr/>
          </p:nvSpPr>
          <p:spPr>
            <a:xfrm>
              <a:off x="5943000" y="2985625"/>
              <a:ext cx="68775" cy="160175"/>
            </a:xfrm>
            <a:custGeom>
              <a:avLst/>
              <a:gdLst/>
              <a:ahLst/>
              <a:cxnLst/>
              <a:rect l="l" t="t" r="r" b="b"/>
              <a:pathLst>
                <a:path w="2751" h="6407" extrusionOk="0">
                  <a:moveTo>
                    <a:pt x="238" y="0"/>
                  </a:moveTo>
                  <a:cubicBezTo>
                    <a:pt x="215" y="24"/>
                    <a:pt x="179" y="48"/>
                    <a:pt x="131" y="60"/>
                  </a:cubicBezTo>
                  <a:cubicBezTo>
                    <a:pt x="72" y="167"/>
                    <a:pt x="48" y="274"/>
                    <a:pt x="36" y="381"/>
                  </a:cubicBezTo>
                  <a:cubicBezTo>
                    <a:pt x="12" y="453"/>
                    <a:pt x="12" y="524"/>
                    <a:pt x="12" y="595"/>
                  </a:cubicBezTo>
                  <a:cubicBezTo>
                    <a:pt x="0" y="988"/>
                    <a:pt x="0" y="1381"/>
                    <a:pt x="12" y="1774"/>
                  </a:cubicBezTo>
                  <a:cubicBezTo>
                    <a:pt x="12" y="1846"/>
                    <a:pt x="36" y="1905"/>
                    <a:pt x="48" y="1977"/>
                  </a:cubicBezTo>
                  <a:cubicBezTo>
                    <a:pt x="119" y="2298"/>
                    <a:pt x="226" y="2608"/>
                    <a:pt x="107" y="2929"/>
                  </a:cubicBezTo>
                  <a:cubicBezTo>
                    <a:pt x="95" y="2989"/>
                    <a:pt x="72" y="3072"/>
                    <a:pt x="60" y="3131"/>
                  </a:cubicBezTo>
                  <a:cubicBezTo>
                    <a:pt x="48" y="3262"/>
                    <a:pt x="48" y="3393"/>
                    <a:pt x="72" y="3524"/>
                  </a:cubicBezTo>
                  <a:cubicBezTo>
                    <a:pt x="274" y="4108"/>
                    <a:pt x="512" y="4679"/>
                    <a:pt x="929" y="5132"/>
                  </a:cubicBezTo>
                  <a:cubicBezTo>
                    <a:pt x="1131" y="5346"/>
                    <a:pt x="1131" y="5584"/>
                    <a:pt x="1024" y="5834"/>
                  </a:cubicBezTo>
                  <a:cubicBezTo>
                    <a:pt x="1238" y="6227"/>
                    <a:pt x="1858" y="5894"/>
                    <a:pt x="2000" y="6406"/>
                  </a:cubicBezTo>
                  <a:cubicBezTo>
                    <a:pt x="2032" y="6402"/>
                    <a:pt x="2064" y="6401"/>
                    <a:pt x="2096" y="6401"/>
                  </a:cubicBezTo>
                  <a:cubicBezTo>
                    <a:pt x="2162" y="6401"/>
                    <a:pt x="2229" y="6406"/>
                    <a:pt x="2294" y="6406"/>
                  </a:cubicBezTo>
                  <a:cubicBezTo>
                    <a:pt x="2412" y="6406"/>
                    <a:pt x="2527" y="6390"/>
                    <a:pt x="2631" y="6299"/>
                  </a:cubicBezTo>
                  <a:cubicBezTo>
                    <a:pt x="2751" y="6060"/>
                    <a:pt x="2655" y="5846"/>
                    <a:pt x="2477" y="5727"/>
                  </a:cubicBezTo>
                  <a:cubicBezTo>
                    <a:pt x="2250" y="5584"/>
                    <a:pt x="2191" y="5370"/>
                    <a:pt x="2084" y="5167"/>
                  </a:cubicBezTo>
                  <a:cubicBezTo>
                    <a:pt x="1965" y="5120"/>
                    <a:pt x="1905" y="5036"/>
                    <a:pt x="1917" y="4894"/>
                  </a:cubicBezTo>
                  <a:lnTo>
                    <a:pt x="1917" y="4882"/>
                  </a:lnTo>
                  <a:cubicBezTo>
                    <a:pt x="1881" y="4822"/>
                    <a:pt x="1834" y="4763"/>
                    <a:pt x="1810" y="4703"/>
                  </a:cubicBezTo>
                  <a:cubicBezTo>
                    <a:pt x="1655" y="4394"/>
                    <a:pt x="1488" y="4060"/>
                    <a:pt x="1346" y="3739"/>
                  </a:cubicBezTo>
                  <a:cubicBezTo>
                    <a:pt x="1274" y="3548"/>
                    <a:pt x="1524" y="3286"/>
                    <a:pt x="1238" y="3143"/>
                  </a:cubicBezTo>
                  <a:cubicBezTo>
                    <a:pt x="988" y="2893"/>
                    <a:pt x="1358" y="2536"/>
                    <a:pt x="1107" y="2274"/>
                  </a:cubicBezTo>
                  <a:lnTo>
                    <a:pt x="1107" y="2274"/>
                  </a:lnTo>
                  <a:lnTo>
                    <a:pt x="1096" y="2298"/>
                  </a:lnTo>
                  <a:cubicBezTo>
                    <a:pt x="762" y="1762"/>
                    <a:pt x="1131" y="1465"/>
                    <a:pt x="1512" y="1167"/>
                  </a:cubicBezTo>
                  <a:cubicBezTo>
                    <a:pt x="1490" y="1144"/>
                    <a:pt x="1462" y="1136"/>
                    <a:pt x="1436" y="1136"/>
                  </a:cubicBezTo>
                  <a:cubicBezTo>
                    <a:pt x="1421" y="1136"/>
                    <a:pt x="1406" y="1139"/>
                    <a:pt x="1393" y="1143"/>
                  </a:cubicBezTo>
                  <a:cubicBezTo>
                    <a:pt x="1250" y="1048"/>
                    <a:pt x="1060" y="1143"/>
                    <a:pt x="941" y="1012"/>
                  </a:cubicBezTo>
                  <a:cubicBezTo>
                    <a:pt x="917" y="976"/>
                    <a:pt x="896" y="959"/>
                    <a:pt x="874" y="959"/>
                  </a:cubicBezTo>
                  <a:cubicBezTo>
                    <a:pt x="851" y="959"/>
                    <a:pt x="828" y="976"/>
                    <a:pt x="798" y="1012"/>
                  </a:cubicBezTo>
                  <a:cubicBezTo>
                    <a:pt x="741" y="1019"/>
                    <a:pt x="676" y="1090"/>
                    <a:pt x="627" y="1090"/>
                  </a:cubicBezTo>
                  <a:cubicBezTo>
                    <a:pt x="594" y="1090"/>
                    <a:pt x="569" y="1058"/>
                    <a:pt x="560" y="953"/>
                  </a:cubicBezTo>
                  <a:cubicBezTo>
                    <a:pt x="465" y="226"/>
                    <a:pt x="453" y="191"/>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32"/>
            <p:cNvSpPr/>
            <p:nvPr/>
          </p:nvSpPr>
          <p:spPr>
            <a:xfrm>
              <a:off x="5962925" y="2992175"/>
              <a:ext cx="158675" cy="18775"/>
            </a:xfrm>
            <a:custGeom>
              <a:avLst/>
              <a:gdLst/>
              <a:ahLst/>
              <a:cxnLst/>
              <a:rect l="l" t="t" r="r" b="b"/>
              <a:pathLst>
                <a:path w="6347" h="751" extrusionOk="0">
                  <a:moveTo>
                    <a:pt x="251" y="0"/>
                  </a:moveTo>
                  <a:cubicBezTo>
                    <a:pt x="215" y="0"/>
                    <a:pt x="191" y="12"/>
                    <a:pt x="156" y="36"/>
                  </a:cubicBezTo>
                  <a:cubicBezTo>
                    <a:pt x="120" y="83"/>
                    <a:pt x="49" y="131"/>
                    <a:pt x="13" y="179"/>
                  </a:cubicBezTo>
                  <a:cubicBezTo>
                    <a:pt x="1" y="369"/>
                    <a:pt x="1" y="560"/>
                    <a:pt x="1" y="750"/>
                  </a:cubicBezTo>
                  <a:lnTo>
                    <a:pt x="144" y="750"/>
                  </a:lnTo>
                  <a:cubicBezTo>
                    <a:pt x="184" y="630"/>
                    <a:pt x="39" y="360"/>
                    <a:pt x="266" y="360"/>
                  </a:cubicBezTo>
                  <a:cubicBezTo>
                    <a:pt x="309" y="360"/>
                    <a:pt x="366" y="370"/>
                    <a:pt x="441" y="393"/>
                  </a:cubicBezTo>
                  <a:cubicBezTo>
                    <a:pt x="528" y="434"/>
                    <a:pt x="616" y="446"/>
                    <a:pt x="705" y="446"/>
                  </a:cubicBezTo>
                  <a:cubicBezTo>
                    <a:pt x="825" y="446"/>
                    <a:pt x="945" y="424"/>
                    <a:pt x="1061" y="417"/>
                  </a:cubicBezTo>
                  <a:cubicBezTo>
                    <a:pt x="1430" y="396"/>
                    <a:pt x="1795" y="363"/>
                    <a:pt x="2164" y="363"/>
                  </a:cubicBezTo>
                  <a:cubicBezTo>
                    <a:pt x="2425" y="363"/>
                    <a:pt x="2687" y="379"/>
                    <a:pt x="2954" y="429"/>
                  </a:cubicBezTo>
                  <a:cubicBezTo>
                    <a:pt x="3906" y="607"/>
                    <a:pt x="4882" y="631"/>
                    <a:pt x="5847" y="631"/>
                  </a:cubicBezTo>
                  <a:cubicBezTo>
                    <a:pt x="5936" y="655"/>
                    <a:pt x="6025" y="682"/>
                    <a:pt x="6110" y="682"/>
                  </a:cubicBezTo>
                  <a:cubicBezTo>
                    <a:pt x="6195" y="682"/>
                    <a:pt x="6276" y="655"/>
                    <a:pt x="6347" y="572"/>
                  </a:cubicBezTo>
                  <a:cubicBezTo>
                    <a:pt x="6347" y="354"/>
                    <a:pt x="6339" y="152"/>
                    <a:pt x="6096" y="152"/>
                  </a:cubicBezTo>
                  <a:cubicBezTo>
                    <a:pt x="6047" y="152"/>
                    <a:pt x="5988" y="161"/>
                    <a:pt x="5918" y="179"/>
                  </a:cubicBezTo>
                  <a:cubicBezTo>
                    <a:pt x="5590" y="252"/>
                    <a:pt x="5219" y="318"/>
                    <a:pt x="4898" y="318"/>
                  </a:cubicBezTo>
                  <a:cubicBezTo>
                    <a:pt x="4800" y="318"/>
                    <a:pt x="4707" y="312"/>
                    <a:pt x="4621" y="298"/>
                  </a:cubicBezTo>
                  <a:cubicBezTo>
                    <a:pt x="4180" y="214"/>
                    <a:pt x="3728" y="262"/>
                    <a:pt x="3299" y="179"/>
                  </a:cubicBezTo>
                  <a:lnTo>
                    <a:pt x="3299" y="191"/>
                  </a:lnTo>
                  <a:cubicBezTo>
                    <a:pt x="3251" y="232"/>
                    <a:pt x="3204" y="253"/>
                    <a:pt x="3156" y="253"/>
                  </a:cubicBezTo>
                  <a:cubicBezTo>
                    <a:pt x="3108" y="253"/>
                    <a:pt x="3061" y="232"/>
                    <a:pt x="3013" y="191"/>
                  </a:cubicBezTo>
                  <a:cubicBezTo>
                    <a:pt x="2989" y="191"/>
                    <a:pt x="2942" y="179"/>
                    <a:pt x="2894" y="179"/>
                  </a:cubicBezTo>
                  <a:cubicBezTo>
                    <a:pt x="2811" y="137"/>
                    <a:pt x="2733" y="116"/>
                    <a:pt x="2656" y="116"/>
                  </a:cubicBezTo>
                  <a:cubicBezTo>
                    <a:pt x="2579" y="116"/>
                    <a:pt x="2501" y="137"/>
                    <a:pt x="2418" y="179"/>
                  </a:cubicBezTo>
                  <a:lnTo>
                    <a:pt x="2311" y="179"/>
                  </a:lnTo>
                  <a:cubicBezTo>
                    <a:pt x="2251" y="131"/>
                    <a:pt x="2227" y="60"/>
                    <a:pt x="2156" y="36"/>
                  </a:cubicBezTo>
                  <a:lnTo>
                    <a:pt x="2001" y="36"/>
                  </a:lnTo>
                  <a:cubicBezTo>
                    <a:pt x="1930" y="77"/>
                    <a:pt x="1858" y="98"/>
                    <a:pt x="1787" y="98"/>
                  </a:cubicBezTo>
                  <a:cubicBezTo>
                    <a:pt x="1715" y="98"/>
                    <a:pt x="1644" y="77"/>
                    <a:pt x="1573" y="36"/>
                  </a:cubicBezTo>
                  <a:cubicBezTo>
                    <a:pt x="1573" y="24"/>
                    <a:pt x="1561" y="24"/>
                    <a:pt x="1525" y="12"/>
                  </a:cubicBezTo>
                  <a:cubicBezTo>
                    <a:pt x="1519" y="9"/>
                    <a:pt x="1511" y="7"/>
                    <a:pt x="1504" y="7"/>
                  </a:cubicBezTo>
                  <a:cubicBezTo>
                    <a:pt x="1483" y="7"/>
                    <a:pt x="1459" y="18"/>
                    <a:pt x="1442" y="36"/>
                  </a:cubicBezTo>
                  <a:cubicBezTo>
                    <a:pt x="1373" y="68"/>
                    <a:pt x="1298" y="76"/>
                    <a:pt x="1222" y="76"/>
                  </a:cubicBezTo>
                  <a:cubicBezTo>
                    <a:pt x="1162" y="76"/>
                    <a:pt x="1100" y="71"/>
                    <a:pt x="1040" y="71"/>
                  </a:cubicBezTo>
                  <a:cubicBezTo>
                    <a:pt x="928" y="71"/>
                    <a:pt x="819" y="87"/>
                    <a:pt x="727" y="179"/>
                  </a:cubicBezTo>
                  <a:cubicBezTo>
                    <a:pt x="727" y="179"/>
                    <a:pt x="715" y="191"/>
                    <a:pt x="680" y="202"/>
                  </a:cubicBezTo>
                  <a:cubicBezTo>
                    <a:pt x="667" y="206"/>
                    <a:pt x="656" y="207"/>
                    <a:pt x="646" y="207"/>
                  </a:cubicBezTo>
                  <a:cubicBezTo>
                    <a:pt x="618" y="207"/>
                    <a:pt x="599" y="196"/>
                    <a:pt x="572" y="179"/>
                  </a:cubicBezTo>
                  <a:cubicBezTo>
                    <a:pt x="525" y="131"/>
                    <a:pt x="465" y="83"/>
                    <a:pt x="430" y="36"/>
                  </a:cubicBezTo>
                  <a:cubicBezTo>
                    <a:pt x="382" y="36"/>
                    <a:pt x="334" y="24"/>
                    <a:pt x="287" y="24"/>
                  </a:cubicBezTo>
                  <a:cubicBezTo>
                    <a:pt x="287" y="12"/>
                    <a:pt x="275"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32"/>
            <p:cNvSpPr/>
            <p:nvPr/>
          </p:nvSpPr>
          <p:spPr>
            <a:xfrm>
              <a:off x="5990625" y="3018350"/>
              <a:ext cx="76525" cy="14325"/>
            </a:xfrm>
            <a:custGeom>
              <a:avLst/>
              <a:gdLst/>
              <a:ahLst/>
              <a:cxnLst/>
              <a:rect l="l" t="t" r="r" b="b"/>
              <a:pathLst>
                <a:path w="3061" h="573" extrusionOk="0">
                  <a:moveTo>
                    <a:pt x="762" y="1"/>
                  </a:moveTo>
                  <a:cubicBezTo>
                    <a:pt x="706" y="45"/>
                    <a:pt x="643" y="59"/>
                    <a:pt x="578" y="59"/>
                  </a:cubicBezTo>
                  <a:cubicBezTo>
                    <a:pt x="475" y="59"/>
                    <a:pt x="365" y="26"/>
                    <a:pt x="262" y="26"/>
                  </a:cubicBezTo>
                  <a:cubicBezTo>
                    <a:pt x="165" y="26"/>
                    <a:pt x="74" y="55"/>
                    <a:pt x="0" y="168"/>
                  </a:cubicBezTo>
                  <a:cubicBezTo>
                    <a:pt x="36" y="179"/>
                    <a:pt x="48" y="227"/>
                    <a:pt x="60" y="263"/>
                  </a:cubicBezTo>
                  <a:cubicBezTo>
                    <a:pt x="750" y="275"/>
                    <a:pt x="1405" y="346"/>
                    <a:pt x="2060" y="572"/>
                  </a:cubicBezTo>
                  <a:lnTo>
                    <a:pt x="3060" y="572"/>
                  </a:lnTo>
                  <a:lnTo>
                    <a:pt x="3060" y="287"/>
                  </a:lnTo>
                  <a:cubicBezTo>
                    <a:pt x="2298" y="132"/>
                    <a:pt x="1536" y="13"/>
                    <a:pt x="7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32"/>
            <p:cNvSpPr/>
            <p:nvPr/>
          </p:nvSpPr>
          <p:spPr>
            <a:xfrm>
              <a:off x="6108775" y="2996750"/>
              <a:ext cx="52125" cy="15675"/>
            </a:xfrm>
            <a:custGeom>
              <a:avLst/>
              <a:gdLst/>
              <a:ahLst/>
              <a:cxnLst/>
              <a:rect l="l" t="t" r="r" b="b"/>
              <a:pathLst>
                <a:path w="2085" h="627" extrusionOk="0">
                  <a:moveTo>
                    <a:pt x="1073" y="1"/>
                  </a:moveTo>
                  <a:cubicBezTo>
                    <a:pt x="901" y="1"/>
                    <a:pt x="766" y="57"/>
                    <a:pt x="727" y="281"/>
                  </a:cubicBezTo>
                  <a:cubicBezTo>
                    <a:pt x="715" y="389"/>
                    <a:pt x="596" y="389"/>
                    <a:pt x="501" y="389"/>
                  </a:cubicBezTo>
                  <a:cubicBezTo>
                    <a:pt x="334" y="424"/>
                    <a:pt x="156" y="436"/>
                    <a:pt x="1" y="448"/>
                  </a:cubicBezTo>
                  <a:cubicBezTo>
                    <a:pt x="537" y="627"/>
                    <a:pt x="1073" y="567"/>
                    <a:pt x="1585" y="603"/>
                  </a:cubicBezTo>
                  <a:lnTo>
                    <a:pt x="2085" y="555"/>
                  </a:lnTo>
                  <a:cubicBezTo>
                    <a:pt x="2050" y="433"/>
                    <a:pt x="2053" y="240"/>
                    <a:pt x="1931" y="240"/>
                  </a:cubicBezTo>
                  <a:cubicBezTo>
                    <a:pt x="1886" y="240"/>
                    <a:pt x="1825" y="266"/>
                    <a:pt x="1739" y="329"/>
                  </a:cubicBezTo>
                  <a:cubicBezTo>
                    <a:pt x="1728" y="338"/>
                    <a:pt x="1718" y="342"/>
                    <a:pt x="1709" y="342"/>
                  </a:cubicBezTo>
                  <a:cubicBezTo>
                    <a:pt x="1657" y="342"/>
                    <a:pt x="1630" y="221"/>
                    <a:pt x="1620" y="150"/>
                  </a:cubicBezTo>
                  <a:cubicBezTo>
                    <a:pt x="1561" y="139"/>
                    <a:pt x="1513" y="139"/>
                    <a:pt x="1465" y="139"/>
                  </a:cubicBezTo>
                  <a:cubicBezTo>
                    <a:pt x="1445" y="148"/>
                    <a:pt x="1426" y="152"/>
                    <a:pt x="1409" y="152"/>
                  </a:cubicBezTo>
                  <a:cubicBezTo>
                    <a:pt x="1318" y="152"/>
                    <a:pt x="1272" y="38"/>
                    <a:pt x="1192" y="8"/>
                  </a:cubicBezTo>
                  <a:cubicBezTo>
                    <a:pt x="1151" y="3"/>
                    <a:pt x="1111" y="1"/>
                    <a:pt x="10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32"/>
            <p:cNvSpPr/>
            <p:nvPr/>
          </p:nvSpPr>
          <p:spPr>
            <a:xfrm>
              <a:off x="5962050" y="3014525"/>
              <a:ext cx="47650" cy="28575"/>
            </a:xfrm>
            <a:custGeom>
              <a:avLst/>
              <a:gdLst/>
              <a:ahLst/>
              <a:cxnLst/>
              <a:rect l="l" t="t" r="r" b="b"/>
              <a:pathLst>
                <a:path w="1906" h="1143" extrusionOk="0">
                  <a:moveTo>
                    <a:pt x="983" y="1"/>
                  </a:moveTo>
                  <a:cubicBezTo>
                    <a:pt x="905" y="1"/>
                    <a:pt x="828" y="4"/>
                    <a:pt x="750" y="11"/>
                  </a:cubicBezTo>
                  <a:cubicBezTo>
                    <a:pt x="60" y="309"/>
                    <a:pt x="0" y="451"/>
                    <a:pt x="334" y="1142"/>
                  </a:cubicBezTo>
                  <a:cubicBezTo>
                    <a:pt x="310" y="1011"/>
                    <a:pt x="298" y="856"/>
                    <a:pt x="286" y="725"/>
                  </a:cubicBezTo>
                  <a:cubicBezTo>
                    <a:pt x="276" y="384"/>
                    <a:pt x="290" y="298"/>
                    <a:pt x="519" y="298"/>
                  </a:cubicBezTo>
                  <a:cubicBezTo>
                    <a:pt x="569" y="298"/>
                    <a:pt x="630" y="302"/>
                    <a:pt x="703" y="309"/>
                  </a:cubicBezTo>
                  <a:cubicBezTo>
                    <a:pt x="810" y="309"/>
                    <a:pt x="929" y="368"/>
                    <a:pt x="1024" y="392"/>
                  </a:cubicBezTo>
                  <a:cubicBezTo>
                    <a:pt x="1072" y="368"/>
                    <a:pt x="1107" y="332"/>
                    <a:pt x="1143" y="309"/>
                  </a:cubicBezTo>
                  <a:cubicBezTo>
                    <a:pt x="1212" y="290"/>
                    <a:pt x="1283" y="286"/>
                    <a:pt x="1354" y="286"/>
                  </a:cubicBezTo>
                  <a:cubicBezTo>
                    <a:pt x="1407" y="286"/>
                    <a:pt x="1461" y="288"/>
                    <a:pt x="1513" y="288"/>
                  </a:cubicBezTo>
                  <a:cubicBezTo>
                    <a:pt x="1658" y="288"/>
                    <a:pt x="1795" y="271"/>
                    <a:pt x="1905" y="142"/>
                  </a:cubicBezTo>
                  <a:cubicBezTo>
                    <a:pt x="1609" y="56"/>
                    <a:pt x="1297" y="1"/>
                    <a:pt x="9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32"/>
            <p:cNvSpPr/>
            <p:nvPr/>
          </p:nvSpPr>
          <p:spPr>
            <a:xfrm>
              <a:off x="5966500" y="3010925"/>
              <a:ext cx="11350" cy="4275"/>
            </a:xfrm>
            <a:custGeom>
              <a:avLst/>
              <a:gdLst/>
              <a:ahLst/>
              <a:cxnLst/>
              <a:rect l="l" t="t" r="r" b="b"/>
              <a:pathLst>
                <a:path w="454" h="171" extrusionOk="0">
                  <a:moveTo>
                    <a:pt x="1" y="0"/>
                  </a:moveTo>
                  <a:cubicBezTo>
                    <a:pt x="67" y="133"/>
                    <a:pt x="157" y="170"/>
                    <a:pt x="258" y="170"/>
                  </a:cubicBezTo>
                  <a:cubicBezTo>
                    <a:pt x="320" y="170"/>
                    <a:pt x="386" y="157"/>
                    <a:pt x="453" y="143"/>
                  </a:cubicBez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32"/>
            <p:cNvSpPr/>
            <p:nvPr/>
          </p:nvSpPr>
          <p:spPr>
            <a:xfrm>
              <a:off x="6135575" y="2609975"/>
              <a:ext cx="22350" cy="13725"/>
            </a:xfrm>
            <a:custGeom>
              <a:avLst/>
              <a:gdLst/>
              <a:ahLst/>
              <a:cxnLst/>
              <a:rect l="l" t="t" r="r" b="b"/>
              <a:pathLst>
                <a:path w="894" h="549" extrusionOk="0">
                  <a:moveTo>
                    <a:pt x="548" y="0"/>
                  </a:moveTo>
                  <a:cubicBezTo>
                    <a:pt x="203" y="12"/>
                    <a:pt x="155" y="346"/>
                    <a:pt x="1" y="548"/>
                  </a:cubicBezTo>
                  <a:cubicBezTo>
                    <a:pt x="192" y="548"/>
                    <a:pt x="384" y="507"/>
                    <a:pt x="580" y="507"/>
                  </a:cubicBezTo>
                  <a:cubicBezTo>
                    <a:pt x="664" y="507"/>
                    <a:pt x="748" y="515"/>
                    <a:pt x="834" y="536"/>
                  </a:cubicBezTo>
                  <a:cubicBezTo>
                    <a:pt x="846" y="489"/>
                    <a:pt x="858" y="465"/>
                    <a:pt x="894" y="417"/>
                  </a:cubicBezTo>
                  <a:cubicBezTo>
                    <a:pt x="894" y="370"/>
                    <a:pt x="870" y="322"/>
                    <a:pt x="858" y="286"/>
                  </a:cubicBezTo>
                  <a:cubicBezTo>
                    <a:pt x="834" y="227"/>
                    <a:pt x="786" y="167"/>
                    <a:pt x="739" y="108"/>
                  </a:cubicBezTo>
                  <a:cubicBezTo>
                    <a:pt x="679" y="60"/>
                    <a:pt x="608" y="48"/>
                    <a:pt x="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32"/>
            <p:cNvSpPr/>
            <p:nvPr/>
          </p:nvSpPr>
          <p:spPr>
            <a:xfrm>
              <a:off x="6079625" y="2605000"/>
              <a:ext cx="25025" cy="13925"/>
            </a:xfrm>
            <a:custGeom>
              <a:avLst/>
              <a:gdLst/>
              <a:ahLst/>
              <a:cxnLst/>
              <a:rect l="l" t="t" r="r" b="b"/>
              <a:pathLst>
                <a:path w="1001" h="557" extrusionOk="0">
                  <a:moveTo>
                    <a:pt x="323" y="1"/>
                  </a:moveTo>
                  <a:cubicBezTo>
                    <a:pt x="292" y="1"/>
                    <a:pt x="260" y="7"/>
                    <a:pt x="226" y="21"/>
                  </a:cubicBezTo>
                  <a:cubicBezTo>
                    <a:pt x="155" y="211"/>
                    <a:pt x="0" y="438"/>
                    <a:pt x="357" y="497"/>
                  </a:cubicBezTo>
                  <a:lnTo>
                    <a:pt x="369" y="557"/>
                  </a:lnTo>
                  <a:cubicBezTo>
                    <a:pt x="405" y="521"/>
                    <a:pt x="429" y="509"/>
                    <a:pt x="476" y="509"/>
                  </a:cubicBezTo>
                  <a:cubicBezTo>
                    <a:pt x="631" y="497"/>
                    <a:pt x="774" y="461"/>
                    <a:pt x="929" y="438"/>
                  </a:cubicBezTo>
                  <a:cubicBezTo>
                    <a:pt x="965" y="402"/>
                    <a:pt x="1000" y="366"/>
                    <a:pt x="988" y="283"/>
                  </a:cubicBezTo>
                  <a:cubicBezTo>
                    <a:pt x="953" y="247"/>
                    <a:pt x="905" y="199"/>
                    <a:pt x="869" y="164"/>
                  </a:cubicBezTo>
                  <a:cubicBezTo>
                    <a:pt x="846" y="152"/>
                    <a:pt x="822" y="152"/>
                    <a:pt x="786" y="140"/>
                  </a:cubicBezTo>
                  <a:cubicBezTo>
                    <a:pt x="766" y="146"/>
                    <a:pt x="746" y="149"/>
                    <a:pt x="727" y="149"/>
                  </a:cubicBezTo>
                  <a:cubicBezTo>
                    <a:pt x="585" y="149"/>
                    <a:pt x="474" y="1"/>
                    <a:pt x="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32"/>
            <p:cNvSpPr/>
            <p:nvPr/>
          </p:nvSpPr>
          <p:spPr>
            <a:xfrm>
              <a:off x="6131400" y="1743050"/>
              <a:ext cx="62850" cy="12675"/>
            </a:xfrm>
            <a:custGeom>
              <a:avLst/>
              <a:gdLst/>
              <a:ahLst/>
              <a:cxnLst/>
              <a:rect l="l" t="t" r="r" b="b"/>
              <a:pathLst>
                <a:path w="2514" h="507" extrusionOk="0">
                  <a:moveTo>
                    <a:pt x="721" y="1"/>
                  </a:moveTo>
                  <a:cubicBezTo>
                    <a:pt x="674" y="1"/>
                    <a:pt x="626" y="18"/>
                    <a:pt x="584" y="54"/>
                  </a:cubicBezTo>
                  <a:cubicBezTo>
                    <a:pt x="584" y="66"/>
                    <a:pt x="560" y="90"/>
                    <a:pt x="537" y="102"/>
                  </a:cubicBezTo>
                  <a:cubicBezTo>
                    <a:pt x="525" y="105"/>
                    <a:pt x="514" y="106"/>
                    <a:pt x="505" y="106"/>
                  </a:cubicBezTo>
                  <a:cubicBezTo>
                    <a:pt x="476" y="106"/>
                    <a:pt x="456" y="93"/>
                    <a:pt x="429" y="66"/>
                  </a:cubicBezTo>
                  <a:cubicBezTo>
                    <a:pt x="346" y="66"/>
                    <a:pt x="239" y="54"/>
                    <a:pt x="144" y="54"/>
                  </a:cubicBezTo>
                  <a:cubicBezTo>
                    <a:pt x="117" y="32"/>
                    <a:pt x="93" y="21"/>
                    <a:pt x="73" y="21"/>
                  </a:cubicBezTo>
                  <a:cubicBezTo>
                    <a:pt x="40" y="21"/>
                    <a:pt x="16" y="50"/>
                    <a:pt x="1" y="102"/>
                  </a:cubicBezTo>
                  <a:cubicBezTo>
                    <a:pt x="13" y="209"/>
                    <a:pt x="13" y="292"/>
                    <a:pt x="13" y="388"/>
                  </a:cubicBezTo>
                  <a:lnTo>
                    <a:pt x="13" y="507"/>
                  </a:lnTo>
                  <a:cubicBezTo>
                    <a:pt x="241" y="470"/>
                    <a:pt x="468" y="458"/>
                    <a:pt x="698" y="458"/>
                  </a:cubicBezTo>
                  <a:cubicBezTo>
                    <a:pt x="1070" y="458"/>
                    <a:pt x="1446" y="488"/>
                    <a:pt x="1832" y="488"/>
                  </a:cubicBezTo>
                  <a:cubicBezTo>
                    <a:pt x="2055" y="488"/>
                    <a:pt x="2282" y="478"/>
                    <a:pt x="2513" y="447"/>
                  </a:cubicBezTo>
                  <a:cubicBezTo>
                    <a:pt x="2346" y="328"/>
                    <a:pt x="2251" y="245"/>
                    <a:pt x="2156" y="185"/>
                  </a:cubicBezTo>
                  <a:cubicBezTo>
                    <a:pt x="1787" y="66"/>
                    <a:pt x="1382" y="173"/>
                    <a:pt x="1013" y="54"/>
                  </a:cubicBezTo>
                  <a:lnTo>
                    <a:pt x="858" y="54"/>
                  </a:lnTo>
                  <a:cubicBezTo>
                    <a:pt x="816" y="18"/>
                    <a:pt x="769" y="1"/>
                    <a:pt x="7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32"/>
            <p:cNvSpPr/>
            <p:nvPr/>
          </p:nvSpPr>
          <p:spPr>
            <a:xfrm>
              <a:off x="5858750" y="2350425"/>
              <a:ext cx="130100" cy="26300"/>
            </a:xfrm>
            <a:custGeom>
              <a:avLst/>
              <a:gdLst/>
              <a:ahLst/>
              <a:cxnLst/>
              <a:rect l="l" t="t" r="r" b="b"/>
              <a:pathLst>
                <a:path w="5204" h="1052" extrusionOk="0">
                  <a:moveTo>
                    <a:pt x="36" y="0"/>
                  </a:moveTo>
                  <a:lnTo>
                    <a:pt x="36" y="0"/>
                  </a:lnTo>
                  <a:cubicBezTo>
                    <a:pt x="1" y="334"/>
                    <a:pt x="275" y="298"/>
                    <a:pt x="453" y="322"/>
                  </a:cubicBezTo>
                  <a:cubicBezTo>
                    <a:pt x="727" y="334"/>
                    <a:pt x="906" y="441"/>
                    <a:pt x="1025" y="655"/>
                  </a:cubicBezTo>
                  <a:cubicBezTo>
                    <a:pt x="1275" y="881"/>
                    <a:pt x="1608" y="893"/>
                    <a:pt x="1918" y="1000"/>
                  </a:cubicBezTo>
                  <a:cubicBezTo>
                    <a:pt x="2107" y="1033"/>
                    <a:pt x="2294" y="1051"/>
                    <a:pt x="2482" y="1051"/>
                  </a:cubicBezTo>
                  <a:cubicBezTo>
                    <a:pt x="2636" y="1051"/>
                    <a:pt x="2793" y="1039"/>
                    <a:pt x="2953" y="1012"/>
                  </a:cubicBezTo>
                  <a:cubicBezTo>
                    <a:pt x="2972" y="1023"/>
                    <a:pt x="2988" y="1028"/>
                    <a:pt x="3003" y="1028"/>
                  </a:cubicBezTo>
                  <a:cubicBezTo>
                    <a:pt x="3090" y="1028"/>
                    <a:pt x="3132" y="867"/>
                    <a:pt x="3220" y="867"/>
                  </a:cubicBezTo>
                  <a:cubicBezTo>
                    <a:pt x="3245" y="867"/>
                    <a:pt x="3275" y="881"/>
                    <a:pt x="3311" y="917"/>
                  </a:cubicBezTo>
                  <a:cubicBezTo>
                    <a:pt x="3370" y="941"/>
                    <a:pt x="3418" y="941"/>
                    <a:pt x="3477" y="941"/>
                  </a:cubicBezTo>
                  <a:cubicBezTo>
                    <a:pt x="3501" y="929"/>
                    <a:pt x="3537" y="929"/>
                    <a:pt x="3573" y="917"/>
                  </a:cubicBezTo>
                  <a:cubicBezTo>
                    <a:pt x="3787" y="822"/>
                    <a:pt x="4025" y="762"/>
                    <a:pt x="4263" y="691"/>
                  </a:cubicBezTo>
                  <a:cubicBezTo>
                    <a:pt x="4549" y="584"/>
                    <a:pt x="4882" y="679"/>
                    <a:pt x="5144" y="500"/>
                  </a:cubicBezTo>
                  <a:cubicBezTo>
                    <a:pt x="5192" y="453"/>
                    <a:pt x="5204" y="393"/>
                    <a:pt x="5192" y="322"/>
                  </a:cubicBezTo>
                  <a:cubicBezTo>
                    <a:pt x="4954" y="262"/>
                    <a:pt x="4680" y="334"/>
                    <a:pt x="4466" y="203"/>
                  </a:cubicBezTo>
                  <a:cubicBezTo>
                    <a:pt x="3823" y="191"/>
                    <a:pt x="3192" y="167"/>
                    <a:pt x="2561" y="143"/>
                  </a:cubicBezTo>
                  <a:cubicBezTo>
                    <a:pt x="2533" y="142"/>
                    <a:pt x="2505" y="142"/>
                    <a:pt x="2478" y="142"/>
                  </a:cubicBezTo>
                  <a:cubicBezTo>
                    <a:pt x="2330" y="142"/>
                    <a:pt x="2182" y="152"/>
                    <a:pt x="2036" y="152"/>
                  </a:cubicBezTo>
                  <a:cubicBezTo>
                    <a:pt x="1833" y="152"/>
                    <a:pt x="1634" y="132"/>
                    <a:pt x="1441" y="36"/>
                  </a:cubicBezTo>
                  <a:cubicBezTo>
                    <a:pt x="965" y="24"/>
                    <a:pt x="489" y="24"/>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32"/>
            <p:cNvSpPr/>
            <p:nvPr/>
          </p:nvSpPr>
          <p:spPr>
            <a:xfrm>
              <a:off x="6058175" y="2364400"/>
              <a:ext cx="120575" cy="23950"/>
            </a:xfrm>
            <a:custGeom>
              <a:avLst/>
              <a:gdLst/>
              <a:ahLst/>
              <a:cxnLst/>
              <a:rect l="l" t="t" r="r" b="b"/>
              <a:pathLst>
                <a:path w="4823" h="958" extrusionOk="0">
                  <a:moveTo>
                    <a:pt x="370" y="1"/>
                  </a:moveTo>
                  <a:cubicBezTo>
                    <a:pt x="322" y="48"/>
                    <a:pt x="322" y="108"/>
                    <a:pt x="322" y="156"/>
                  </a:cubicBezTo>
                  <a:cubicBezTo>
                    <a:pt x="549" y="370"/>
                    <a:pt x="1" y="441"/>
                    <a:pt x="239" y="656"/>
                  </a:cubicBezTo>
                  <a:cubicBezTo>
                    <a:pt x="1084" y="870"/>
                    <a:pt x="1965" y="918"/>
                    <a:pt x="2835" y="930"/>
                  </a:cubicBezTo>
                  <a:cubicBezTo>
                    <a:pt x="3052" y="941"/>
                    <a:pt x="3264" y="958"/>
                    <a:pt x="3473" y="958"/>
                  </a:cubicBezTo>
                  <a:cubicBezTo>
                    <a:pt x="3699" y="958"/>
                    <a:pt x="3922" y="938"/>
                    <a:pt x="4144" y="870"/>
                  </a:cubicBezTo>
                  <a:cubicBezTo>
                    <a:pt x="4371" y="727"/>
                    <a:pt x="4644" y="668"/>
                    <a:pt x="4823" y="453"/>
                  </a:cubicBezTo>
                  <a:cubicBezTo>
                    <a:pt x="4740" y="418"/>
                    <a:pt x="4656" y="358"/>
                    <a:pt x="4561" y="358"/>
                  </a:cubicBezTo>
                  <a:cubicBezTo>
                    <a:pt x="3168" y="298"/>
                    <a:pt x="1763" y="132"/>
                    <a:pt x="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32"/>
            <p:cNvSpPr/>
            <p:nvPr/>
          </p:nvSpPr>
          <p:spPr>
            <a:xfrm>
              <a:off x="5964425" y="2361125"/>
              <a:ext cx="103000" cy="20400"/>
            </a:xfrm>
            <a:custGeom>
              <a:avLst/>
              <a:gdLst/>
              <a:ahLst/>
              <a:cxnLst/>
              <a:rect l="l" t="t" r="r" b="b"/>
              <a:pathLst>
                <a:path w="4120" h="816" extrusionOk="0">
                  <a:moveTo>
                    <a:pt x="1822" y="1"/>
                  </a:moveTo>
                  <a:cubicBezTo>
                    <a:pt x="1810" y="13"/>
                    <a:pt x="1786" y="25"/>
                    <a:pt x="1739" y="48"/>
                  </a:cubicBezTo>
                  <a:cubicBezTo>
                    <a:pt x="1662" y="136"/>
                    <a:pt x="1581" y="164"/>
                    <a:pt x="1498" y="164"/>
                  </a:cubicBezTo>
                  <a:cubicBezTo>
                    <a:pt x="1354" y="164"/>
                    <a:pt x="1203" y="81"/>
                    <a:pt x="1061" y="81"/>
                  </a:cubicBezTo>
                  <a:cubicBezTo>
                    <a:pt x="1028" y="81"/>
                    <a:pt x="996" y="86"/>
                    <a:pt x="965" y="96"/>
                  </a:cubicBezTo>
                  <a:cubicBezTo>
                    <a:pt x="905" y="108"/>
                    <a:pt x="842" y="111"/>
                    <a:pt x="777" y="111"/>
                  </a:cubicBezTo>
                  <a:cubicBezTo>
                    <a:pt x="705" y="111"/>
                    <a:pt x="632" y="107"/>
                    <a:pt x="559" y="107"/>
                  </a:cubicBezTo>
                  <a:cubicBezTo>
                    <a:pt x="360" y="107"/>
                    <a:pt x="165" y="135"/>
                    <a:pt x="24" y="346"/>
                  </a:cubicBezTo>
                  <a:cubicBezTo>
                    <a:pt x="0" y="453"/>
                    <a:pt x="0" y="560"/>
                    <a:pt x="72" y="668"/>
                  </a:cubicBezTo>
                  <a:cubicBezTo>
                    <a:pt x="192" y="765"/>
                    <a:pt x="326" y="815"/>
                    <a:pt x="469" y="815"/>
                  </a:cubicBezTo>
                  <a:cubicBezTo>
                    <a:pt x="552" y="815"/>
                    <a:pt x="639" y="798"/>
                    <a:pt x="727" y="763"/>
                  </a:cubicBezTo>
                  <a:cubicBezTo>
                    <a:pt x="899" y="744"/>
                    <a:pt x="1072" y="738"/>
                    <a:pt x="1244" y="738"/>
                  </a:cubicBezTo>
                  <a:cubicBezTo>
                    <a:pt x="1498" y="738"/>
                    <a:pt x="1752" y="751"/>
                    <a:pt x="2005" y="751"/>
                  </a:cubicBezTo>
                  <a:cubicBezTo>
                    <a:pt x="2234" y="751"/>
                    <a:pt x="2463" y="741"/>
                    <a:pt x="2691" y="703"/>
                  </a:cubicBezTo>
                  <a:cubicBezTo>
                    <a:pt x="2811" y="380"/>
                    <a:pt x="3036" y="337"/>
                    <a:pt x="3278" y="337"/>
                  </a:cubicBezTo>
                  <a:cubicBezTo>
                    <a:pt x="3367" y="337"/>
                    <a:pt x="3458" y="343"/>
                    <a:pt x="3548" y="343"/>
                  </a:cubicBezTo>
                  <a:cubicBezTo>
                    <a:pt x="3600" y="343"/>
                    <a:pt x="3653" y="341"/>
                    <a:pt x="3703" y="334"/>
                  </a:cubicBezTo>
                  <a:cubicBezTo>
                    <a:pt x="3834" y="322"/>
                    <a:pt x="3989" y="310"/>
                    <a:pt x="4084" y="203"/>
                  </a:cubicBezTo>
                  <a:cubicBezTo>
                    <a:pt x="4108" y="179"/>
                    <a:pt x="4120" y="156"/>
                    <a:pt x="4120" y="132"/>
                  </a:cubicBezTo>
                  <a:cubicBezTo>
                    <a:pt x="3805" y="33"/>
                    <a:pt x="3488" y="10"/>
                    <a:pt x="3170" y="10"/>
                  </a:cubicBezTo>
                  <a:cubicBezTo>
                    <a:pt x="2889" y="10"/>
                    <a:pt x="2607" y="28"/>
                    <a:pt x="2327" y="28"/>
                  </a:cubicBezTo>
                  <a:cubicBezTo>
                    <a:pt x="2158" y="28"/>
                    <a:pt x="1990" y="22"/>
                    <a:pt x="1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32"/>
            <p:cNvSpPr/>
            <p:nvPr/>
          </p:nvSpPr>
          <p:spPr>
            <a:xfrm>
              <a:off x="6189450" y="2376025"/>
              <a:ext cx="81275" cy="16425"/>
            </a:xfrm>
            <a:custGeom>
              <a:avLst/>
              <a:gdLst/>
              <a:ahLst/>
              <a:cxnLst/>
              <a:rect l="l" t="t" r="r" b="b"/>
              <a:pathLst>
                <a:path w="3251" h="657" extrusionOk="0">
                  <a:moveTo>
                    <a:pt x="1" y="0"/>
                  </a:moveTo>
                  <a:cubicBezTo>
                    <a:pt x="60" y="405"/>
                    <a:pt x="393" y="322"/>
                    <a:pt x="655" y="357"/>
                  </a:cubicBezTo>
                  <a:cubicBezTo>
                    <a:pt x="696" y="361"/>
                    <a:pt x="736" y="363"/>
                    <a:pt x="777" y="363"/>
                  </a:cubicBezTo>
                  <a:cubicBezTo>
                    <a:pt x="880" y="363"/>
                    <a:pt x="984" y="354"/>
                    <a:pt x="1090" y="354"/>
                  </a:cubicBezTo>
                  <a:cubicBezTo>
                    <a:pt x="1202" y="354"/>
                    <a:pt x="1316" y="364"/>
                    <a:pt x="1429" y="405"/>
                  </a:cubicBezTo>
                  <a:cubicBezTo>
                    <a:pt x="1572" y="453"/>
                    <a:pt x="1751" y="453"/>
                    <a:pt x="1858" y="607"/>
                  </a:cubicBezTo>
                  <a:lnTo>
                    <a:pt x="1846" y="607"/>
                  </a:lnTo>
                  <a:cubicBezTo>
                    <a:pt x="1876" y="619"/>
                    <a:pt x="1906" y="625"/>
                    <a:pt x="1935" y="625"/>
                  </a:cubicBezTo>
                  <a:cubicBezTo>
                    <a:pt x="1965" y="625"/>
                    <a:pt x="1995" y="619"/>
                    <a:pt x="2025" y="607"/>
                  </a:cubicBezTo>
                  <a:lnTo>
                    <a:pt x="2001" y="607"/>
                  </a:lnTo>
                  <a:cubicBezTo>
                    <a:pt x="2001" y="572"/>
                    <a:pt x="2001" y="560"/>
                    <a:pt x="2037" y="548"/>
                  </a:cubicBezTo>
                  <a:cubicBezTo>
                    <a:pt x="2050" y="545"/>
                    <a:pt x="2062" y="544"/>
                    <a:pt x="2073" y="544"/>
                  </a:cubicBezTo>
                  <a:cubicBezTo>
                    <a:pt x="2111" y="544"/>
                    <a:pt x="2134" y="561"/>
                    <a:pt x="2144" y="607"/>
                  </a:cubicBezTo>
                  <a:lnTo>
                    <a:pt x="2168" y="619"/>
                  </a:lnTo>
                  <a:lnTo>
                    <a:pt x="2203" y="595"/>
                  </a:lnTo>
                  <a:cubicBezTo>
                    <a:pt x="2334" y="639"/>
                    <a:pt x="2471" y="657"/>
                    <a:pt x="2612" y="657"/>
                  </a:cubicBezTo>
                  <a:cubicBezTo>
                    <a:pt x="2740" y="657"/>
                    <a:pt x="2870" y="642"/>
                    <a:pt x="3001" y="619"/>
                  </a:cubicBezTo>
                  <a:cubicBezTo>
                    <a:pt x="3239" y="595"/>
                    <a:pt x="3251" y="441"/>
                    <a:pt x="3180" y="250"/>
                  </a:cubicBezTo>
                  <a:lnTo>
                    <a:pt x="3180" y="250"/>
                  </a:lnTo>
                  <a:lnTo>
                    <a:pt x="3180" y="262"/>
                  </a:lnTo>
                  <a:cubicBezTo>
                    <a:pt x="3120" y="238"/>
                    <a:pt x="3060" y="203"/>
                    <a:pt x="3013" y="155"/>
                  </a:cubicBezTo>
                  <a:cubicBezTo>
                    <a:pt x="2934" y="134"/>
                    <a:pt x="2851" y="116"/>
                    <a:pt x="2764" y="116"/>
                  </a:cubicBezTo>
                  <a:cubicBezTo>
                    <a:pt x="2706" y="116"/>
                    <a:pt x="2646" y="124"/>
                    <a:pt x="2584" y="143"/>
                  </a:cubicBezTo>
                  <a:cubicBezTo>
                    <a:pt x="2513" y="203"/>
                    <a:pt x="2441" y="232"/>
                    <a:pt x="2370" y="232"/>
                  </a:cubicBezTo>
                  <a:cubicBezTo>
                    <a:pt x="2298" y="232"/>
                    <a:pt x="2227" y="203"/>
                    <a:pt x="2156" y="143"/>
                  </a:cubicBezTo>
                  <a:cubicBezTo>
                    <a:pt x="2096" y="95"/>
                    <a:pt x="2048" y="60"/>
                    <a:pt x="1989" y="12"/>
                  </a:cubicBezTo>
                  <a:cubicBezTo>
                    <a:pt x="1322" y="12"/>
                    <a:pt x="667"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32"/>
            <p:cNvSpPr/>
            <p:nvPr/>
          </p:nvSpPr>
          <p:spPr>
            <a:xfrm>
              <a:off x="6163250" y="2373625"/>
              <a:ext cx="66700" cy="17900"/>
            </a:xfrm>
            <a:custGeom>
              <a:avLst/>
              <a:gdLst/>
              <a:ahLst/>
              <a:cxnLst/>
              <a:rect l="l" t="t" r="r" b="b"/>
              <a:pathLst>
                <a:path w="2668" h="716" extrusionOk="0">
                  <a:moveTo>
                    <a:pt x="813" y="65"/>
                  </a:moveTo>
                  <a:cubicBezTo>
                    <a:pt x="750" y="65"/>
                    <a:pt x="686" y="73"/>
                    <a:pt x="620" y="84"/>
                  </a:cubicBezTo>
                  <a:cubicBezTo>
                    <a:pt x="394" y="156"/>
                    <a:pt x="48" y="1"/>
                    <a:pt x="1" y="406"/>
                  </a:cubicBezTo>
                  <a:cubicBezTo>
                    <a:pt x="144" y="608"/>
                    <a:pt x="346" y="656"/>
                    <a:pt x="572" y="703"/>
                  </a:cubicBezTo>
                  <a:cubicBezTo>
                    <a:pt x="679" y="715"/>
                    <a:pt x="799" y="715"/>
                    <a:pt x="894" y="715"/>
                  </a:cubicBezTo>
                  <a:lnTo>
                    <a:pt x="1430" y="715"/>
                  </a:lnTo>
                  <a:cubicBezTo>
                    <a:pt x="1549" y="715"/>
                    <a:pt x="1656" y="715"/>
                    <a:pt x="1763" y="703"/>
                  </a:cubicBezTo>
                  <a:cubicBezTo>
                    <a:pt x="1906" y="691"/>
                    <a:pt x="2025" y="608"/>
                    <a:pt x="2180" y="596"/>
                  </a:cubicBezTo>
                  <a:cubicBezTo>
                    <a:pt x="2197" y="595"/>
                    <a:pt x="2214" y="594"/>
                    <a:pt x="2232" y="594"/>
                  </a:cubicBezTo>
                  <a:cubicBezTo>
                    <a:pt x="2300" y="594"/>
                    <a:pt x="2371" y="603"/>
                    <a:pt x="2439" y="603"/>
                  </a:cubicBezTo>
                  <a:cubicBezTo>
                    <a:pt x="2498" y="603"/>
                    <a:pt x="2555" y="597"/>
                    <a:pt x="2608" y="572"/>
                  </a:cubicBezTo>
                  <a:cubicBezTo>
                    <a:pt x="2668" y="513"/>
                    <a:pt x="2668" y="453"/>
                    <a:pt x="2608" y="394"/>
                  </a:cubicBezTo>
                  <a:cubicBezTo>
                    <a:pt x="2450" y="299"/>
                    <a:pt x="2285" y="267"/>
                    <a:pt x="2120" y="267"/>
                  </a:cubicBezTo>
                  <a:cubicBezTo>
                    <a:pt x="2037" y="267"/>
                    <a:pt x="1953" y="275"/>
                    <a:pt x="1870" y="287"/>
                  </a:cubicBezTo>
                  <a:cubicBezTo>
                    <a:pt x="1776" y="302"/>
                    <a:pt x="1684" y="312"/>
                    <a:pt x="1594" y="312"/>
                  </a:cubicBezTo>
                  <a:cubicBezTo>
                    <a:pt x="1396" y="312"/>
                    <a:pt x="1208" y="263"/>
                    <a:pt x="1037" y="108"/>
                  </a:cubicBezTo>
                  <a:cubicBezTo>
                    <a:pt x="960" y="76"/>
                    <a:pt x="887" y="65"/>
                    <a:pt x="813" y="6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32"/>
            <p:cNvSpPr/>
            <p:nvPr/>
          </p:nvSpPr>
          <p:spPr>
            <a:xfrm>
              <a:off x="6204925" y="2346875"/>
              <a:ext cx="36950" cy="7450"/>
            </a:xfrm>
            <a:custGeom>
              <a:avLst/>
              <a:gdLst/>
              <a:ahLst/>
              <a:cxnLst/>
              <a:rect l="l" t="t" r="r" b="b"/>
              <a:pathLst>
                <a:path w="1478" h="298" extrusionOk="0">
                  <a:moveTo>
                    <a:pt x="978" y="0"/>
                  </a:moveTo>
                  <a:cubicBezTo>
                    <a:pt x="786" y="0"/>
                    <a:pt x="598" y="79"/>
                    <a:pt x="407" y="79"/>
                  </a:cubicBezTo>
                  <a:cubicBezTo>
                    <a:pt x="343" y="79"/>
                    <a:pt x="279" y="70"/>
                    <a:pt x="215" y="47"/>
                  </a:cubicBezTo>
                  <a:cubicBezTo>
                    <a:pt x="120" y="107"/>
                    <a:pt x="1" y="154"/>
                    <a:pt x="72" y="297"/>
                  </a:cubicBezTo>
                  <a:cubicBezTo>
                    <a:pt x="536" y="285"/>
                    <a:pt x="1013" y="285"/>
                    <a:pt x="1477" y="285"/>
                  </a:cubicBezTo>
                  <a:cubicBezTo>
                    <a:pt x="1406" y="130"/>
                    <a:pt x="1168" y="190"/>
                    <a:pt x="1096" y="11"/>
                  </a:cubicBezTo>
                  <a:cubicBezTo>
                    <a:pt x="1057" y="3"/>
                    <a:pt x="1017" y="0"/>
                    <a:pt x="9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32"/>
            <p:cNvSpPr/>
            <p:nvPr/>
          </p:nvSpPr>
          <p:spPr>
            <a:xfrm>
              <a:off x="6181725" y="2347050"/>
              <a:ext cx="28575" cy="10800"/>
            </a:xfrm>
            <a:custGeom>
              <a:avLst/>
              <a:gdLst/>
              <a:ahLst/>
              <a:cxnLst/>
              <a:rect l="l" t="t" r="r" b="b"/>
              <a:pathLst>
                <a:path w="1143" h="432" extrusionOk="0">
                  <a:moveTo>
                    <a:pt x="692" y="1"/>
                  </a:moveTo>
                  <a:cubicBezTo>
                    <a:pt x="509" y="1"/>
                    <a:pt x="326" y="19"/>
                    <a:pt x="143" y="52"/>
                  </a:cubicBezTo>
                  <a:cubicBezTo>
                    <a:pt x="321" y="254"/>
                    <a:pt x="83" y="326"/>
                    <a:pt x="0" y="421"/>
                  </a:cubicBezTo>
                  <a:cubicBezTo>
                    <a:pt x="44" y="429"/>
                    <a:pt x="88" y="432"/>
                    <a:pt x="132" y="432"/>
                  </a:cubicBezTo>
                  <a:cubicBezTo>
                    <a:pt x="418" y="432"/>
                    <a:pt x="691" y="290"/>
                    <a:pt x="971" y="290"/>
                  </a:cubicBezTo>
                  <a:cubicBezTo>
                    <a:pt x="981" y="290"/>
                    <a:pt x="991" y="290"/>
                    <a:pt x="1000" y="290"/>
                  </a:cubicBezTo>
                  <a:cubicBezTo>
                    <a:pt x="1048" y="207"/>
                    <a:pt x="1095" y="123"/>
                    <a:pt x="1143" y="40"/>
                  </a:cubicBezTo>
                  <a:cubicBezTo>
                    <a:pt x="993" y="13"/>
                    <a:pt x="843" y="1"/>
                    <a:pt x="6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32"/>
            <p:cNvSpPr/>
            <p:nvPr/>
          </p:nvSpPr>
          <p:spPr>
            <a:xfrm>
              <a:off x="5968900" y="2343675"/>
              <a:ext cx="30075" cy="3500"/>
            </a:xfrm>
            <a:custGeom>
              <a:avLst/>
              <a:gdLst/>
              <a:ahLst/>
              <a:cxnLst/>
              <a:rect l="l" t="t" r="r" b="b"/>
              <a:pathLst>
                <a:path w="1203" h="140" extrusionOk="0">
                  <a:moveTo>
                    <a:pt x="680" y="1"/>
                  </a:moveTo>
                  <a:cubicBezTo>
                    <a:pt x="466" y="1"/>
                    <a:pt x="251" y="45"/>
                    <a:pt x="42" y="45"/>
                  </a:cubicBezTo>
                  <a:cubicBezTo>
                    <a:pt x="28" y="45"/>
                    <a:pt x="14" y="44"/>
                    <a:pt x="0" y="44"/>
                  </a:cubicBezTo>
                  <a:lnTo>
                    <a:pt x="0" y="44"/>
                  </a:lnTo>
                  <a:cubicBezTo>
                    <a:pt x="24" y="68"/>
                    <a:pt x="60" y="104"/>
                    <a:pt x="83" y="139"/>
                  </a:cubicBezTo>
                  <a:lnTo>
                    <a:pt x="1203" y="139"/>
                  </a:lnTo>
                  <a:cubicBezTo>
                    <a:pt x="1031" y="30"/>
                    <a:pt x="856"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32"/>
            <p:cNvSpPr/>
            <p:nvPr/>
          </p:nvSpPr>
          <p:spPr>
            <a:xfrm>
              <a:off x="6023950" y="2347225"/>
              <a:ext cx="25325" cy="3600"/>
            </a:xfrm>
            <a:custGeom>
              <a:avLst/>
              <a:gdLst/>
              <a:ahLst/>
              <a:cxnLst/>
              <a:rect l="l" t="t" r="r" b="b"/>
              <a:pathLst>
                <a:path w="1013" h="144" extrusionOk="0">
                  <a:moveTo>
                    <a:pt x="538" y="0"/>
                  </a:moveTo>
                  <a:cubicBezTo>
                    <a:pt x="386" y="0"/>
                    <a:pt x="233" y="24"/>
                    <a:pt x="84" y="24"/>
                  </a:cubicBezTo>
                  <a:cubicBezTo>
                    <a:pt x="56" y="24"/>
                    <a:pt x="28" y="23"/>
                    <a:pt x="1" y="21"/>
                  </a:cubicBezTo>
                  <a:lnTo>
                    <a:pt x="1" y="21"/>
                  </a:lnTo>
                  <a:cubicBezTo>
                    <a:pt x="221" y="127"/>
                    <a:pt x="452" y="144"/>
                    <a:pt x="686" y="144"/>
                  </a:cubicBezTo>
                  <a:cubicBezTo>
                    <a:pt x="795" y="144"/>
                    <a:pt x="904" y="140"/>
                    <a:pt x="1013" y="140"/>
                  </a:cubicBezTo>
                  <a:cubicBezTo>
                    <a:pt x="860" y="27"/>
                    <a:pt x="700" y="0"/>
                    <a:pt x="5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32"/>
            <p:cNvSpPr/>
            <p:nvPr/>
          </p:nvSpPr>
          <p:spPr>
            <a:xfrm>
              <a:off x="5988225" y="2358000"/>
              <a:ext cx="21775" cy="7375"/>
            </a:xfrm>
            <a:custGeom>
              <a:avLst/>
              <a:gdLst/>
              <a:ahLst/>
              <a:cxnLst/>
              <a:rect l="l" t="t" r="r" b="b"/>
              <a:pathLst>
                <a:path w="871" h="295" extrusionOk="0">
                  <a:moveTo>
                    <a:pt x="240" y="0"/>
                  </a:moveTo>
                  <a:cubicBezTo>
                    <a:pt x="162" y="0"/>
                    <a:pt x="82" y="6"/>
                    <a:pt x="1" y="19"/>
                  </a:cubicBezTo>
                  <a:lnTo>
                    <a:pt x="1" y="150"/>
                  </a:lnTo>
                  <a:cubicBezTo>
                    <a:pt x="25" y="185"/>
                    <a:pt x="60" y="197"/>
                    <a:pt x="84" y="209"/>
                  </a:cubicBezTo>
                  <a:cubicBezTo>
                    <a:pt x="239" y="231"/>
                    <a:pt x="398" y="294"/>
                    <a:pt x="553" y="294"/>
                  </a:cubicBezTo>
                  <a:cubicBezTo>
                    <a:pt x="649" y="294"/>
                    <a:pt x="743" y="270"/>
                    <a:pt x="834" y="197"/>
                  </a:cubicBezTo>
                  <a:cubicBezTo>
                    <a:pt x="846" y="162"/>
                    <a:pt x="858" y="150"/>
                    <a:pt x="870" y="126"/>
                  </a:cubicBezTo>
                  <a:cubicBezTo>
                    <a:pt x="668" y="47"/>
                    <a:pt x="460" y="0"/>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32"/>
            <p:cNvSpPr/>
            <p:nvPr/>
          </p:nvSpPr>
          <p:spPr>
            <a:xfrm>
              <a:off x="6056100" y="2349350"/>
              <a:ext cx="3900" cy="1975"/>
            </a:xfrm>
            <a:custGeom>
              <a:avLst/>
              <a:gdLst/>
              <a:ahLst/>
              <a:cxnLst/>
              <a:rect l="l" t="t" r="r" b="b"/>
              <a:pathLst>
                <a:path w="156" h="79" extrusionOk="0">
                  <a:moveTo>
                    <a:pt x="73" y="0"/>
                  </a:moveTo>
                  <a:cubicBezTo>
                    <a:pt x="51" y="0"/>
                    <a:pt x="27" y="20"/>
                    <a:pt x="1" y="67"/>
                  </a:cubicBezTo>
                  <a:cubicBezTo>
                    <a:pt x="60" y="67"/>
                    <a:pt x="108" y="67"/>
                    <a:pt x="155" y="79"/>
                  </a:cubicBezTo>
                  <a:cubicBezTo>
                    <a:pt x="129" y="32"/>
                    <a:pt x="102"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32"/>
            <p:cNvSpPr/>
            <p:nvPr/>
          </p:nvSpPr>
          <p:spPr>
            <a:xfrm>
              <a:off x="5308675" y="1693675"/>
              <a:ext cx="89025" cy="30150"/>
            </a:xfrm>
            <a:custGeom>
              <a:avLst/>
              <a:gdLst/>
              <a:ahLst/>
              <a:cxnLst/>
              <a:rect l="l" t="t" r="r" b="b"/>
              <a:pathLst>
                <a:path w="3561" h="1206" extrusionOk="0">
                  <a:moveTo>
                    <a:pt x="3420" y="1"/>
                  </a:moveTo>
                  <a:cubicBezTo>
                    <a:pt x="3391" y="1"/>
                    <a:pt x="3355" y="9"/>
                    <a:pt x="3311" y="29"/>
                  </a:cubicBezTo>
                  <a:cubicBezTo>
                    <a:pt x="2680" y="100"/>
                    <a:pt x="2085" y="303"/>
                    <a:pt x="1465" y="362"/>
                  </a:cubicBezTo>
                  <a:cubicBezTo>
                    <a:pt x="1144" y="398"/>
                    <a:pt x="751" y="338"/>
                    <a:pt x="465" y="589"/>
                  </a:cubicBezTo>
                  <a:cubicBezTo>
                    <a:pt x="358" y="767"/>
                    <a:pt x="49" y="684"/>
                    <a:pt x="1" y="946"/>
                  </a:cubicBezTo>
                  <a:cubicBezTo>
                    <a:pt x="13" y="1017"/>
                    <a:pt x="49" y="1065"/>
                    <a:pt x="108" y="1112"/>
                  </a:cubicBezTo>
                  <a:cubicBezTo>
                    <a:pt x="162" y="1122"/>
                    <a:pt x="217" y="1125"/>
                    <a:pt x="273" y="1125"/>
                  </a:cubicBezTo>
                  <a:cubicBezTo>
                    <a:pt x="381" y="1125"/>
                    <a:pt x="492" y="1113"/>
                    <a:pt x="603" y="1113"/>
                  </a:cubicBezTo>
                  <a:cubicBezTo>
                    <a:pt x="712" y="1113"/>
                    <a:pt x="822" y="1125"/>
                    <a:pt x="930" y="1172"/>
                  </a:cubicBezTo>
                  <a:cubicBezTo>
                    <a:pt x="1065" y="1194"/>
                    <a:pt x="1198" y="1205"/>
                    <a:pt x="1331" y="1205"/>
                  </a:cubicBezTo>
                  <a:cubicBezTo>
                    <a:pt x="1621" y="1205"/>
                    <a:pt x="1906" y="1155"/>
                    <a:pt x="2192" y="1065"/>
                  </a:cubicBezTo>
                  <a:cubicBezTo>
                    <a:pt x="2200" y="1065"/>
                    <a:pt x="2208" y="1065"/>
                    <a:pt x="2216" y="1065"/>
                  </a:cubicBezTo>
                  <a:cubicBezTo>
                    <a:pt x="2548" y="1065"/>
                    <a:pt x="2781" y="824"/>
                    <a:pt x="3037" y="719"/>
                  </a:cubicBezTo>
                  <a:cubicBezTo>
                    <a:pt x="3156" y="660"/>
                    <a:pt x="3287" y="600"/>
                    <a:pt x="3394" y="517"/>
                  </a:cubicBezTo>
                  <a:cubicBezTo>
                    <a:pt x="3490" y="446"/>
                    <a:pt x="3549" y="350"/>
                    <a:pt x="3561" y="243"/>
                  </a:cubicBezTo>
                  <a:cubicBezTo>
                    <a:pt x="3551" y="130"/>
                    <a:pt x="3534" y="1"/>
                    <a:pt x="34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32"/>
            <p:cNvSpPr/>
            <p:nvPr/>
          </p:nvSpPr>
          <p:spPr>
            <a:xfrm>
              <a:off x="5252425" y="1715825"/>
              <a:ext cx="33675" cy="41400"/>
            </a:xfrm>
            <a:custGeom>
              <a:avLst/>
              <a:gdLst/>
              <a:ahLst/>
              <a:cxnLst/>
              <a:rect l="l" t="t" r="r" b="b"/>
              <a:pathLst>
                <a:path w="1347" h="1656" extrusionOk="0">
                  <a:moveTo>
                    <a:pt x="1156" y="0"/>
                  </a:moveTo>
                  <a:cubicBezTo>
                    <a:pt x="1037" y="0"/>
                    <a:pt x="929" y="36"/>
                    <a:pt x="870" y="131"/>
                  </a:cubicBezTo>
                  <a:cubicBezTo>
                    <a:pt x="834" y="214"/>
                    <a:pt x="798" y="250"/>
                    <a:pt x="715" y="286"/>
                  </a:cubicBezTo>
                  <a:lnTo>
                    <a:pt x="703" y="298"/>
                  </a:lnTo>
                  <a:cubicBezTo>
                    <a:pt x="644" y="417"/>
                    <a:pt x="560" y="512"/>
                    <a:pt x="453" y="584"/>
                  </a:cubicBezTo>
                  <a:lnTo>
                    <a:pt x="441" y="607"/>
                  </a:lnTo>
                  <a:cubicBezTo>
                    <a:pt x="346" y="667"/>
                    <a:pt x="382" y="822"/>
                    <a:pt x="263" y="846"/>
                  </a:cubicBezTo>
                  <a:lnTo>
                    <a:pt x="275" y="846"/>
                  </a:lnTo>
                  <a:cubicBezTo>
                    <a:pt x="275" y="941"/>
                    <a:pt x="215" y="988"/>
                    <a:pt x="144" y="1012"/>
                  </a:cubicBezTo>
                  <a:cubicBezTo>
                    <a:pt x="108" y="1060"/>
                    <a:pt x="96" y="1119"/>
                    <a:pt x="96" y="1179"/>
                  </a:cubicBezTo>
                  <a:cubicBezTo>
                    <a:pt x="96" y="1346"/>
                    <a:pt x="1" y="1536"/>
                    <a:pt x="203" y="1655"/>
                  </a:cubicBezTo>
                  <a:cubicBezTo>
                    <a:pt x="263" y="1655"/>
                    <a:pt x="322" y="1643"/>
                    <a:pt x="358" y="1596"/>
                  </a:cubicBezTo>
                  <a:cubicBezTo>
                    <a:pt x="667" y="1286"/>
                    <a:pt x="941" y="929"/>
                    <a:pt x="1334" y="715"/>
                  </a:cubicBezTo>
                  <a:cubicBezTo>
                    <a:pt x="1346" y="655"/>
                    <a:pt x="1346" y="595"/>
                    <a:pt x="1310" y="536"/>
                  </a:cubicBezTo>
                  <a:cubicBezTo>
                    <a:pt x="1227" y="417"/>
                    <a:pt x="1215" y="286"/>
                    <a:pt x="1227" y="155"/>
                  </a:cubicBezTo>
                  <a:cubicBezTo>
                    <a:pt x="1227" y="95"/>
                    <a:pt x="1191" y="36"/>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32"/>
            <p:cNvSpPr/>
            <p:nvPr/>
          </p:nvSpPr>
          <p:spPr>
            <a:xfrm>
              <a:off x="5233975" y="1750950"/>
              <a:ext cx="29500" cy="24425"/>
            </a:xfrm>
            <a:custGeom>
              <a:avLst/>
              <a:gdLst/>
              <a:ahLst/>
              <a:cxnLst/>
              <a:rect l="l" t="t" r="r" b="b"/>
              <a:pathLst>
                <a:path w="1180" h="977" extrusionOk="0">
                  <a:moveTo>
                    <a:pt x="548" y="0"/>
                  </a:moveTo>
                  <a:cubicBezTo>
                    <a:pt x="346" y="214"/>
                    <a:pt x="131" y="441"/>
                    <a:pt x="1" y="726"/>
                  </a:cubicBezTo>
                  <a:cubicBezTo>
                    <a:pt x="12" y="750"/>
                    <a:pt x="12" y="786"/>
                    <a:pt x="24" y="810"/>
                  </a:cubicBezTo>
                  <a:cubicBezTo>
                    <a:pt x="108" y="917"/>
                    <a:pt x="203" y="976"/>
                    <a:pt x="322" y="976"/>
                  </a:cubicBezTo>
                  <a:cubicBezTo>
                    <a:pt x="382" y="965"/>
                    <a:pt x="429" y="953"/>
                    <a:pt x="477" y="917"/>
                  </a:cubicBezTo>
                  <a:cubicBezTo>
                    <a:pt x="477" y="869"/>
                    <a:pt x="501" y="834"/>
                    <a:pt x="536" y="834"/>
                  </a:cubicBezTo>
                  <a:cubicBezTo>
                    <a:pt x="536" y="834"/>
                    <a:pt x="537" y="834"/>
                    <a:pt x="537" y="834"/>
                  </a:cubicBezTo>
                  <a:lnTo>
                    <a:pt x="537" y="834"/>
                  </a:lnTo>
                  <a:cubicBezTo>
                    <a:pt x="536" y="841"/>
                    <a:pt x="538" y="852"/>
                    <a:pt x="548" y="869"/>
                  </a:cubicBezTo>
                  <a:lnTo>
                    <a:pt x="596" y="905"/>
                  </a:lnTo>
                  <a:cubicBezTo>
                    <a:pt x="739" y="631"/>
                    <a:pt x="965" y="417"/>
                    <a:pt x="1179" y="191"/>
                  </a:cubicBezTo>
                  <a:cubicBezTo>
                    <a:pt x="1179" y="179"/>
                    <a:pt x="1155" y="155"/>
                    <a:pt x="1132" y="143"/>
                  </a:cubicBezTo>
                  <a:cubicBezTo>
                    <a:pt x="1120" y="135"/>
                    <a:pt x="1109" y="131"/>
                    <a:pt x="1099" y="131"/>
                  </a:cubicBezTo>
                  <a:cubicBezTo>
                    <a:pt x="1077" y="131"/>
                    <a:pt x="1056" y="147"/>
                    <a:pt x="1024" y="179"/>
                  </a:cubicBezTo>
                  <a:cubicBezTo>
                    <a:pt x="977" y="191"/>
                    <a:pt x="941" y="191"/>
                    <a:pt x="893" y="191"/>
                  </a:cubicBezTo>
                  <a:cubicBezTo>
                    <a:pt x="798" y="179"/>
                    <a:pt x="739" y="72"/>
                    <a:pt x="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32"/>
            <p:cNvSpPr/>
            <p:nvPr/>
          </p:nvSpPr>
          <p:spPr>
            <a:xfrm>
              <a:off x="5384000" y="1691400"/>
              <a:ext cx="42000" cy="27650"/>
            </a:xfrm>
            <a:custGeom>
              <a:avLst/>
              <a:gdLst/>
              <a:ahLst/>
              <a:cxnLst/>
              <a:rect l="l" t="t" r="r" b="b"/>
              <a:pathLst>
                <a:path w="1680" h="1106" extrusionOk="0">
                  <a:moveTo>
                    <a:pt x="631" y="1"/>
                  </a:moveTo>
                  <a:cubicBezTo>
                    <a:pt x="500" y="1"/>
                    <a:pt x="393" y="13"/>
                    <a:pt x="310" y="120"/>
                  </a:cubicBezTo>
                  <a:cubicBezTo>
                    <a:pt x="429" y="179"/>
                    <a:pt x="477" y="275"/>
                    <a:pt x="477" y="418"/>
                  </a:cubicBezTo>
                  <a:cubicBezTo>
                    <a:pt x="441" y="477"/>
                    <a:pt x="381" y="513"/>
                    <a:pt x="334" y="560"/>
                  </a:cubicBezTo>
                  <a:cubicBezTo>
                    <a:pt x="215" y="572"/>
                    <a:pt x="119" y="596"/>
                    <a:pt x="60" y="715"/>
                  </a:cubicBezTo>
                  <a:cubicBezTo>
                    <a:pt x="96" y="846"/>
                    <a:pt x="0" y="989"/>
                    <a:pt x="60" y="1096"/>
                  </a:cubicBezTo>
                  <a:cubicBezTo>
                    <a:pt x="238" y="1100"/>
                    <a:pt x="418" y="1106"/>
                    <a:pt x="599" y="1106"/>
                  </a:cubicBezTo>
                  <a:cubicBezTo>
                    <a:pt x="959" y="1106"/>
                    <a:pt x="1322" y="1084"/>
                    <a:pt x="1679" y="989"/>
                  </a:cubicBezTo>
                  <a:lnTo>
                    <a:pt x="1227" y="953"/>
                  </a:lnTo>
                  <a:cubicBezTo>
                    <a:pt x="1191" y="930"/>
                    <a:pt x="1143" y="906"/>
                    <a:pt x="1096" y="870"/>
                  </a:cubicBezTo>
                  <a:cubicBezTo>
                    <a:pt x="988" y="846"/>
                    <a:pt x="893" y="846"/>
                    <a:pt x="798" y="799"/>
                  </a:cubicBezTo>
                  <a:cubicBezTo>
                    <a:pt x="738" y="751"/>
                    <a:pt x="738" y="680"/>
                    <a:pt x="750" y="608"/>
                  </a:cubicBezTo>
                  <a:cubicBezTo>
                    <a:pt x="786" y="513"/>
                    <a:pt x="786" y="429"/>
                    <a:pt x="786" y="334"/>
                  </a:cubicBezTo>
                  <a:cubicBezTo>
                    <a:pt x="786" y="203"/>
                    <a:pt x="738" y="84"/>
                    <a:pt x="6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32"/>
            <p:cNvSpPr/>
            <p:nvPr/>
          </p:nvSpPr>
          <p:spPr>
            <a:xfrm>
              <a:off x="5399775" y="1683075"/>
              <a:ext cx="33200" cy="20375"/>
            </a:xfrm>
            <a:custGeom>
              <a:avLst/>
              <a:gdLst/>
              <a:ahLst/>
              <a:cxnLst/>
              <a:rect l="l" t="t" r="r" b="b"/>
              <a:pathLst>
                <a:path w="1328" h="815" extrusionOk="0">
                  <a:moveTo>
                    <a:pt x="989" y="0"/>
                  </a:moveTo>
                  <a:cubicBezTo>
                    <a:pt x="992" y="2"/>
                    <a:pt x="995" y="3"/>
                    <a:pt x="998" y="4"/>
                  </a:cubicBezTo>
                  <a:lnTo>
                    <a:pt x="998" y="4"/>
                  </a:lnTo>
                  <a:cubicBezTo>
                    <a:pt x="999" y="3"/>
                    <a:pt x="1000" y="2"/>
                    <a:pt x="1000" y="0"/>
                  </a:cubicBezTo>
                  <a:close/>
                  <a:moveTo>
                    <a:pt x="998" y="4"/>
                  </a:moveTo>
                  <a:cubicBezTo>
                    <a:pt x="937" y="92"/>
                    <a:pt x="854" y="107"/>
                    <a:pt x="766" y="107"/>
                  </a:cubicBezTo>
                  <a:cubicBezTo>
                    <a:pt x="718" y="107"/>
                    <a:pt x="668" y="103"/>
                    <a:pt x="620" y="103"/>
                  </a:cubicBezTo>
                  <a:cubicBezTo>
                    <a:pt x="546" y="103"/>
                    <a:pt x="475" y="113"/>
                    <a:pt x="417" y="167"/>
                  </a:cubicBezTo>
                  <a:cubicBezTo>
                    <a:pt x="262" y="179"/>
                    <a:pt x="119" y="227"/>
                    <a:pt x="0" y="334"/>
                  </a:cubicBezTo>
                  <a:cubicBezTo>
                    <a:pt x="0" y="477"/>
                    <a:pt x="24" y="632"/>
                    <a:pt x="24" y="774"/>
                  </a:cubicBezTo>
                  <a:cubicBezTo>
                    <a:pt x="51" y="801"/>
                    <a:pt x="91" y="815"/>
                    <a:pt x="125" y="815"/>
                  </a:cubicBezTo>
                  <a:cubicBezTo>
                    <a:pt x="136" y="815"/>
                    <a:pt x="146" y="813"/>
                    <a:pt x="155" y="810"/>
                  </a:cubicBezTo>
                  <a:cubicBezTo>
                    <a:pt x="179" y="786"/>
                    <a:pt x="215" y="786"/>
                    <a:pt x="238" y="774"/>
                  </a:cubicBezTo>
                  <a:cubicBezTo>
                    <a:pt x="322" y="751"/>
                    <a:pt x="393" y="727"/>
                    <a:pt x="477" y="727"/>
                  </a:cubicBezTo>
                  <a:cubicBezTo>
                    <a:pt x="512" y="751"/>
                    <a:pt x="536" y="751"/>
                    <a:pt x="572" y="751"/>
                  </a:cubicBezTo>
                  <a:lnTo>
                    <a:pt x="703" y="751"/>
                  </a:lnTo>
                  <a:cubicBezTo>
                    <a:pt x="679" y="453"/>
                    <a:pt x="834" y="358"/>
                    <a:pt x="1072" y="239"/>
                  </a:cubicBezTo>
                  <a:cubicBezTo>
                    <a:pt x="1327" y="123"/>
                    <a:pt x="1119" y="52"/>
                    <a:pt x="998"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32"/>
            <p:cNvSpPr/>
            <p:nvPr/>
          </p:nvSpPr>
          <p:spPr>
            <a:xfrm>
              <a:off x="5204800" y="1798450"/>
              <a:ext cx="18475" cy="32875"/>
            </a:xfrm>
            <a:custGeom>
              <a:avLst/>
              <a:gdLst/>
              <a:ahLst/>
              <a:cxnLst/>
              <a:rect l="l" t="t" r="r" b="b"/>
              <a:pathLst>
                <a:path w="739" h="1315" extrusionOk="0">
                  <a:moveTo>
                    <a:pt x="431" y="0"/>
                  </a:moveTo>
                  <a:cubicBezTo>
                    <a:pt x="409" y="0"/>
                    <a:pt x="385" y="6"/>
                    <a:pt x="358" y="17"/>
                  </a:cubicBezTo>
                  <a:cubicBezTo>
                    <a:pt x="215" y="279"/>
                    <a:pt x="1" y="517"/>
                    <a:pt x="48" y="850"/>
                  </a:cubicBezTo>
                  <a:cubicBezTo>
                    <a:pt x="60" y="993"/>
                    <a:pt x="60" y="1160"/>
                    <a:pt x="84" y="1315"/>
                  </a:cubicBezTo>
                  <a:cubicBezTo>
                    <a:pt x="739" y="1077"/>
                    <a:pt x="620" y="565"/>
                    <a:pt x="536" y="65"/>
                  </a:cubicBezTo>
                  <a:cubicBezTo>
                    <a:pt x="512" y="24"/>
                    <a:pt x="477" y="0"/>
                    <a:pt x="4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32"/>
            <p:cNvSpPr/>
            <p:nvPr/>
          </p:nvSpPr>
          <p:spPr>
            <a:xfrm>
              <a:off x="5213425" y="1769700"/>
              <a:ext cx="26225" cy="29200"/>
            </a:xfrm>
            <a:custGeom>
              <a:avLst/>
              <a:gdLst/>
              <a:ahLst/>
              <a:cxnLst/>
              <a:rect l="l" t="t" r="r" b="b"/>
              <a:pathLst>
                <a:path w="1049" h="1168" extrusionOk="0">
                  <a:moveTo>
                    <a:pt x="846" y="0"/>
                  </a:moveTo>
                  <a:cubicBezTo>
                    <a:pt x="513" y="345"/>
                    <a:pt x="227" y="738"/>
                    <a:pt x="1" y="1167"/>
                  </a:cubicBezTo>
                  <a:lnTo>
                    <a:pt x="251" y="1167"/>
                  </a:lnTo>
                  <a:cubicBezTo>
                    <a:pt x="692" y="929"/>
                    <a:pt x="1049" y="643"/>
                    <a:pt x="906" y="60"/>
                  </a:cubicBezTo>
                  <a:cubicBezTo>
                    <a:pt x="882" y="48"/>
                    <a:pt x="870" y="24"/>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32"/>
            <p:cNvSpPr/>
            <p:nvPr/>
          </p:nvSpPr>
          <p:spPr>
            <a:xfrm>
              <a:off x="5281300" y="1711550"/>
              <a:ext cx="21150" cy="17450"/>
            </a:xfrm>
            <a:custGeom>
              <a:avLst/>
              <a:gdLst/>
              <a:ahLst/>
              <a:cxnLst/>
              <a:rect l="l" t="t" r="r" b="b"/>
              <a:pathLst>
                <a:path w="846" h="698" extrusionOk="0">
                  <a:moveTo>
                    <a:pt x="663" y="0"/>
                  </a:moveTo>
                  <a:cubicBezTo>
                    <a:pt x="632" y="0"/>
                    <a:pt x="599" y="13"/>
                    <a:pt x="572" y="40"/>
                  </a:cubicBezTo>
                  <a:cubicBezTo>
                    <a:pt x="504" y="103"/>
                    <a:pt x="421" y="111"/>
                    <a:pt x="333" y="111"/>
                  </a:cubicBezTo>
                  <a:cubicBezTo>
                    <a:pt x="304" y="111"/>
                    <a:pt x="274" y="110"/>
                    <a:pt x="244" y="110"/>
                  </a:cubicBezTo>
                  <a:cubicBezTo>
                    <a:pt x="159" y="110"/>
                    <a:pt x="75" y="117"/>
                    <a:pt x="1" y="171"/>
                  </a:cubicBezTo>
                  <a:cubicBezTo>
                    <a:pt x="13" y="219"/>
                    <a:pt x="13" y="266"/>
                    <a:pt x="13" y="302"/>
                  </a:cubicBezTo>
                  <a:cubicBezTo>
                    <a:pt x="60" y="469"/>
                    <a:pt x="179" y="576"/>
                    <a:pt x="310" y="659"/>
                  </a:cubicBezTo>
                  <a:cubicBezTo>
                    <a:pt x="366" y="685"/>
                    <a:pt x="418" y="697"/>
                    <a:pt x="467" y="697"/>
                  </a:cubicBezTo>
                  <a:cubicBezTo>
                    <a:pt x="576" y="697"/>
                    <a:pt x="669" y="639"/>
                    <a:pt x="751" y="540"/>
                  </a:cubicBezTo>
                  <a:cubicBezTo>
                    <a:pt x="798" y="481"/>
                    <a:pt x="834" y="421"/>
                    <a:pt x="846" y="362"/>
                  </a:cubicBezTo>
                  <a:cubicBezTo>
                    <a:pt x="846" y="266"/>
                    <a:pt x="846" y="159"/>
                    <a:pt x="786" y="64"/>
                  </a:cubicBezTo>
                  <a:cubicBezTo>
                    <a:pt x="751" y="52"/>
                    <a:pt x="727" y="28"/>
                    <a:pt x="691" y="4"/>
                  </a:cubicBezTo>
                  <a:cubicBezTo>
                    <a:pt x="682" y="2"/>
                    <a:pt x="673" y="0"/>
                    <a:pt x="6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32"/>
            <p:cNvSpPr/>
            <p:nvPr/>
          </p:nvSpPr>
          <p:spPr>
            <a:xfrm>
              <a:off x="5298575" y="1708275"/>
              <a:ext cx="22050" cy="7650"/>
            </a:xfrm>
            <a:custGeom>
              <a:avLst/>
              <a:gdLst/>
              <a:ahLst/>
              <a:cxnLst/>
              <a:rect l="l" t="t" r="r" b="b"/>
              <a:pathLst>
                <a:path w="882" h="306" extrusionOk="0">
                  <a:moveTo>
                    <a:pt x="525" y="1"/>
                  </a:moveTo>
                  <a:cubicBezTo>
                    <a:pt x="344" y="1"/>
                    <a:pt x="166" y="20"/>
                    <a:pt x="0" y="135"/>
                  </a:cubicBezTo>
                  <a:lnTo>
                    <a:pt x="60" y="195"/>
                  </a:lnTo>
                  <a:cubicBezTo>
                    <a:pt x="156" y="281"/>
                    <a:pt x="267" y="306"/>
                    <a:pt x="382" y="306"/>
                  </a:cubicBezTo>
                  <a:cubicBezTo>
                    <a:pt x="409" y="306"/>
                    <a:pt x="437" y="304"/>
                    <a:pt x="465" y="302"/>
                  </a:cubicBezTo>
                  <a:cubicBezTo>
                    <a:pt x="619" y="219"/>
                    <a:pt x="810" y="183"/>
                    <a:pt x="881" y="5"/>
                  </a:cubicBezTo>
                  <a:lnTo>
                    <a:pt x="881" y="5"/>
                  </a:lnTo>
                  <a:cubicBezTo>
                    <a:pt x="855" y="6"/>
                    <a:pt x="829" y="6"/>
                    <a:pt x="803" y="6"/>
                  </a:cubicBezTo>
                  <a:cubicBezTo>
                    <a:pt x="711" y="6"/>
                    <a:pt x="618" y="1"/>
                    <a:pt x="5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32"/>
            <p:cNvSpPr/>
            <p:nvPr/>
          </p:nvSpPr>
          <p:spPr>
            <a:xfrm>
              <a:off x="5281600" y="1712550"/>
              <a:ext cx="14600" cy="3600"/>
            </a:xfrm>
            <a:custGeom>
              <a:avLst/>
              <a:gdLst/>
              <a:ahLst/>
              <a:cxnLst/>
              <a:rect l="l" t="t" r="r" b="b"/>
              <a:pathLst>
                <a:path w="584" h="144" extrusionOk="0">
                  <a:moveTo>
                    <a:pt x="584" y="0"/>
                  </a:moveTo>
                  <a:cubicBezTo>
                    <a:pt x="370" y="0"/>
                    <a:pt x="167" y="0"/>
                    <a:pt x="1" y="131"/>
                  </a:cubicBezTo>
                  <a:cubicBezTo>
                    <a:pt x="79" y="131"/>
                    <a:pt x="164" y="143"/>
                    <a:pt x="249" y="143"/>
                  </a:cubicBezTo>
                  <a:cubicBezTo>
                    <a:pt x="368" y="143"/>
                    <a:pt x="486" y="119"/>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32"/>
            <p:cNvSpPr/>
            <p:nvPr/>
          </p:nvSpPr>
          <p:spPr>
            <a:xfrm>
              <a:off x="5410200" y="1683375"/>
              <a:ext cx="14600" cy="4475"/>
            </a:xfrm>
            <a:custGeom>
              <a:avLst/>
              <a:gdLst/>
              <a:ahLst/>
              <a:cxnLst/>
              <a:rect l="l" t="t" r="r" b="b"/>
              <a:pathLst>
                <a:path w="584" h="179" extrusionOk="0">
                  <a:moveTo>
                    <a:pt x="583" y="0"/>
                  </a:moveTo>
                  <a:cubicBezTo>
                    <a:pt x="381" y="0"/>
                    <a:pt x="167" y="0"/>
                    <a:pt x="0" y="167"/>
                  </a:cubicBezTo>
                  <a:cubicBezTo>
                    <a:pt x="12" y="166"/>
                    <a:pt x="24" y="166"/>
                    <a:pt x="37" y="166"/>
                  </a:cubicBezTo>
                  <a:cubicBezTo>
                    <a:pt x="118" y="166"/>
                    <a:pt x="201" y="179"/>
                    <a:pt x="280" y="179"/>
                  </a:cubicBezTo>
                  <a:cubicBezTo>
                    <a:pt x="400" y="179"/>
                    <a:pt x="509" y="149"/>
                    <a:pt x="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32"/>
            <p:cNvSpPr/>
            <p:nvPr/>
          </p:nvSpPr>
          <p:spPr>
            <a:xfrm>
              <a:off x="5264325" y="1723550"/>
              <a:ext cx="6575" cy="7175"/>
            </a:xfrm>
            <a:custGeom>
              <a:avLst/>
              <a:gdLst/>
              <a:ahLst/>
              <a:cxnLst/>
              <a:rect l="l" t="t" r="r" b="b"/>
              <a:pathLst>
                <a:path w="263" h="287" extrusionOk="0">
                  <a:moveTo>
                    <a:pt x="263" y="1"/>
                  </a:moveTo>
                  <a:lnTo>
                    <a:pt x="263" y="1"/>
                  </a:lnTo>
                  <a:cubicBezTo>
                    <a:pt x="120" y="48"/>
                    <a:pt x="49" y="156"/>
                    <a:pt x="1" y="286"/>
                  </a:cubicBezTo>
                  <a:cubicBezTo>
                    <a:pt x="180" y="275"/>
                    <a:pt x="263" y="179"/>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32"/>
            <p:cNvSpPr/>
            <p:nvPr/>
          </p:nvSpPr>
          <p:spPr>
            <a:xfrm>
              <a:off x="5248550" y="1744700"/>
              <a:ext cx="6275" cy="8125"/>
            </a:xfrm>
            <a:custGeom>
              <a:avLst/>
              <a:gdLst/>
              <a:ahLst/>
              <a:cxnLst/>
              <a:rect l="l" t="t" r="r" b="b"/>
              <a:pathLst>
                <a:path w="251" h="325" extrusionOk="0">
                  <a:moveTo>
                    <a:pt x="156" y="0"/>
                  </a:moveTo>
                  <a:cubicBezTo>
                    <a:pt x="60" y="72"/>
                    <a:pt x="13" y="155"/>
                    <a:pt x="1" y="274"/>
                  </a:cubicBezTo>
                  <a:lnTo>
                    <a:pt x="49" y="322"/>
                  </a:lnTo>
                  <a:cubicBezTo>
                    <a:pt x="65" y="323"/>
                    <a:pt x="80" y="324"/>
                    <a:pt x="93" y="324"/>
                  </a:cubicBezTo>
                  <a:cubicBezTo>
                    <a:pt x="251" y="324"/>
                    <a:pt x="249" y="204"/>
                    <a:pt x="227" y="83"/>
                  </a:cubicBez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32"/>
            <p:cNvSpPr/>
            <p:nvPr/>
          </p:nvSpPr>
          <p:spPr>
            <a:xfrm>
              <a:off x="5259275" y="1731000"/>
              <a:ext cx="4500" cy="5975"/>
            </a:xfrm>
            <a:custGeom>
              <a:avLst/>
              <a:gdLst/>
              <a:ahLst/>
              <a:cxnLst/>
              <a:rect l="l" t="t" r="r" b="b"/>
              <a:pathLst>
                <a:path w="180" h="239" extrusionOk="0">
                  <a:moveTo>
                    <a:pt x="179" y="0"/>
                  </a:moveTo>
                  <a:cubicBezTo>
                    <a:pt x="72" y="48"/>
                    <a:pt x="12" y="143"/>
                    <a:pt x="1" y="239"/>
                  </a:cubicBezTo>
                  <a:cubicBezTo>
                    <a:pt x="132" y="227"/>
                    <a:pt x="179" y="119"/>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32"/>
            <p:cNvSpPr/>
            <p:nvPr/>
          </p:nvSpPr>
          <p:spPr>
            <a:xfrm>
              <a:off x="5253025" y="1740825"/>
              <a:ext cx="3600" cy="5075"/>
            </a:xfrm>
            <a:custGeom>
              <a:avLst/>
              <a:gdLst/>
              <a:ahLst/>
              <a:cxnLst/>
              <a:rect l="l" t="t" r="r" b="b"/>
              <a:pathLst>
                <a:path w="144" h="203" extrusionOk="0">
                  <a:moveTo>
                    <a:pt x="120" y="0"/>
                  </a:moveTo>
                  <a:cubicBezTo>
                    <a:pt x="36" y="24"/>
                    <a:pt x="1" y="72"/>
                    <a:pt x="1" y="143"/>
                  </a:cubicBezTo>
                  <a:lnTo>
                    <a:pt x="24" y="179"/>
                  </a:lnTo>
                  <a:cubicBezTo>
                    <a:pt x="24" y="191"/>
                    <a:pt x="36" y="203"/>
                    <a:pt x="72" y="203"/>
                  </a:cubicBezTo>
                  <a:cubicBezTo>
                    <a:pt x="96" y="203"/>
                    <a:pt x="120" y="191"/>
                    <a:pt x="143" y="167"/>
                  </a:cubicBezTo>
                  <a:cubicBezTo>
                    <a:pt x="131" y="107"/>
                    <a:pt x="131" y="6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32"/>
            <p:cNvSpPr/>
            <p:nvPr/>
          </p:nvSpPr>
          <p:spPr>
            <a:xfrm>
              <a:off x="5256300" y="1736950"/>
              <a:ext cx="3300" cy="4200"/>
            </a:xfrm>
            <a:custGeom>
              <a:avLst/>
              <a:gdLst/>
              <a:ahLst/>
              <a:cxnLst/>
              <a:rect l="l" t="t" r="r" b="b"/>
              <a:pathLst>
                <a:path w="132" h="168" extrusionOk="0">
                  <a:moveTo>
                    <a:pt x="131" y="1"/>
                  </a:moveTo>
                  <a:lnTo>
                    <a:pt x="131" y="1"/>
                  </a:lnTo>
                  <a:cubicBezTo>
                    <a:pt x="48" y="24"/>
                    <a:pt x="0" y="84"/>
                    <a:pt x="0" y="167"/>
                  </a:cubicBezTo>
                  <a:cubicBezTo>
                    <a:pt x="72" y="143"/>
                    <a:pt x="120" y="96"/>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32"/>
            <p:cNvSpPr/>
            <p:nvPr/>
          </p:nvSpPr>
          <p:spPr>
            <a:xfrm>
              <a:off x="5270875" y="1719100"/>
              <a:ext cx="3300" cy="4175"/>
            </a:xfrm>
            <a:custGeom>
              <a:avLst/>
              <a:gdLst/>
              <a:ahLst/>
              <a:cxnLst/>
              <a:rect l="l" t="t" r="r" b="b"/>
              <a:pathLst>
                <a:path w="132" h="167" extrusionOk="0">
                  <a:moveTo>
                    <a:pt x="132" y="0"/>
                  </a:moveTo>
                  <a:cubicBezTo>
                    <a:pt x="60" y="36"/>
                    <a:pt x="13" y="83"/>
                    <a:pt x="1" y="167"/>
                  </a:cubicBezTo>
                  <a:cubicBezTo>
                    <a:pt x="72" y="143"/>
                    <a:pt x="120" y="83"/>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32"/>
            <p:cNvSpPr/>
            <p:nvPr/>
          </p:nvSpPr>
          <p:spPr>
            <a:xfrm>
              <a:off x="6168925" y="2174675"/>
              <a:ext cx="62825" cy="18000"/>
            </a:xfrm>
            <a:custGeom>
              <a:avLst/>
              <a:gdLst/>
              <a:ahLst/>
              <a:cxnLst/>
              <a:rect l="l" t="t" r="r" b="b"/>
              <a:pathLst>
                <a:path w="2513" h="720" extrusionOk="0">
                  <a:moveTo>
                    <a:pt x="1200" y="1"/>
                  </a:moveTo>
                  <a:cubicBezTo>
                    <a:pt x="863" y="1"/>
                    <a:pt x="521" y="48"/>
                    <a:pt x="179" y="77"/>
                  </a:cubicBezTo>
                  <a:cubicBezTo>
                    <a:pt x="0" y="196"/>
                    <a:pt x="24" y="315"/>
                    <a:pt x="143" y="446"/>
                  </a:cubicBezTo>
                  <a:cubicBezTo>
                    <a:pt x="179" y="458"/>
                    <a:pt x="226" y="470"/>
                    <a:pt x="250" y="494"/>
                  </a:cubicBezTo>
                  <a:lnTo>
                    <a:pt x="393" y="577"/>
                  </a:lnTo>
                  <a:cubicBezTo>
                    <a:pt x="647" y="682"/>
                    <a:pt x="909" y="702"/>
                    <a:pt x="1173" y="702"/>
                  </a:cubicBezTo>
                  <a:cubicBezTo>
                    <a:pt x="1340" y="702"/>
                    <a:pt x="1507" y="694"/>
                    <a:pt x="1674" y="694"/>
                  </a:cubicBezTo>
                  <a:cubicBezTo>
                    <a:pt x="1812" y="694"/>
                    <a:pt x="1948" y="700"/>
                    <a:pt x="2084" y="720"/>
                  </a:cubicBezTo>
                  <a:cubicBezTo>
                    <a:pt x="2381" y="649"/>
                    <a:pt x="2512" y="529"/>
                    <a:pt x="2274" y="256"/>
                  </a:cubicBezTo>
                  <a:cubicBezTo>
                    <a:pt x="1927" y="57"/>
                    <a:pt x="1567" y="1"/>
                    <a:pt x="1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32"/>
            <p:cNvSpPr/>
            <p:nvPr/>
          </p:nvSpPr>
          <p:spPr>
            <a:xfrm>
              <a:off x="6097475" y="2211425"/>
              <a:ext cx="26825" cy="10025"/>
            </a:xfrm>
            <a:custGeom>
              <a:avLst/>
              <a:gdLst/>
              <a:ahLst/>
              <a:cxnLst/>
              <a:rect l="l" t="t" r="r" b="b"/>
              <a:pathLst>
                <a:path w="1073" h="401" extrusionOk="0">
                  <a:moveTo>
                    <a:pt x="227" y="0"/>
                  </a:moveTo>
                  <a:cubicBezTo>
                    <a:pt x="167" y="48"/>
                    <a:pt x="72" y="60"/>
                    <a:pt x="36" y="131"/>
                  </a:cubicBezTo>
                  <a:cubicBezTo>
                    <a:pt x="1" y="179"/>
                    <a:pt x="12" y="226"/>
                    <a:pt x="60" y="274"/>
                  </a:cubicBezTo>
                  <a:cubicBezTo>
                    <a:pt x="183" y="308"/>
                    <a:pt x="317" y="394"/>
                    <a:pt x="442" y="394"/>
                  </a:cubicBezTo>
                  <a:cubicBezTo>
                    <a:pt x="450" y="394"/>
                    <a:pt x="457" y="394"/>
                    <a:pt x="465" y="393"/>
                  </a:cubicBezTo>
                  <a:cubicBezTo>
                    <a:pt x="485" y="391"/>
                    <a:pt x="505" y="390"/>
                    <a:pt x="525" y="390"/>
                  </a:cubicBezTo>
                  <a:cubicBezTo>
                    <a:pt x="598" y="390"/>
                    <a:pt x="676" y="400"/>
                    <a:pt x="749" y="400"/>
                  </a:cubicBezTo>
                  <a:cubicBezTo>
                    <a:pt x="893" y="400"/>
                    <a:pt x="1022" y="361"/>
                    <a:pt x="1072" y="131"/>
                  </a:cubicBezTo>
                  <a:lnTo>
                    <a:pt x="941" y="131"/>
                  </a:lnTo>
                  <a:cubicBezTo>
                    <a:pt x="870" y="60"/>
                    <a:pt x="727" y="95"/>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32"/>
            <p:cNvSpPr/>
            <p:nvPr/>
          </p:nvSpPr>
          <p:spPr>
            <a:xfrm>
              <a:off x="6155525" y="2182125"/>
              <a:ext cx="19675" cy="7275"/>
            </a:xfrm>
            <a:custGeom>
              <a:avLst/>
              <a:gdLst/>
              <a:ahLst/>
              <a:cxnLst/>
              <a:rect l="l" t="t" r="r" b="b"/>
              <a:pathLst>
                <a:path w="787" h="291" extrusionOk="0">
                  <a:moveTo>
                    <a:pt x="341" y="0"/>
                  </a:moveTo>
                  <a:cubicBezTo>
                    <a:pt x="222" y="0"/>
                    <a:pt x="108" y="47"/>
                    <a:pt x="0" y="172"/>
                  </a:cubicBezTo>
                  <a:cubicBezTo>
                    <a:pt x="90" y="250"/>
                    <a:pt x="190" y="263"/>
                    <a:pt x="292" y="263"/>
                  </a:cubicBezTo>
                  <a:cubicBezTo>
                    <a:pt x="340" y="263"/>
                    <a:pt x="389" y="260"/>
                    <a:pt x="437" y="260"/>
                  </a:cubicBezTo>
                  <a:cubicBezTo>
                    <a:pt x="504" y="260"/>
                    <a:pt x="569" y="265"/>
                    <a:pt x="631" y="291"/>
                  </a:cubicBezTo>
                  <a:cubicBezTo>
                    <a:pt x="667" y="267"/>
                    <a:pt x="727" y="220"/>
                    <a:pt x="786" y="172"/>
                  </a:cubicBezTo>
                  <a:lnTo>
                    <a:pt x="750" y="124"/>
                  </a:lnTo>
                  <a:cubicBezTo>
                    <a:pt x="607" y="56"/>
                    <a:pt x="471" y="0"/>
                    <a:pt x="3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32"/>
            <p:cNvSpPr/>
            <p:nvPr/>
          </p:nvSpPr>
          <p:spPr>
            <a:xfrm>
              <a:off x="6128425" y="2214700"/>
              <a:ext cx="6275" cy="5875"/>
            </a:xfrm>
            <a:custGeom>
              <a:avLst/>
              <a:gdLst/>
              <a:ahLst/>
              <a:cxnLst/>
              <a:rect l="l" t="t" r="r" b="b"/>
              <a:pathLst>
                <a:path w="251" h="235" extrusionOk="0">
                  <a:moveTo>
                    <a:pt x="1" y="0"/>
                  </a:moveTo>
                  <a:cubicBezTo>
                    <a:pt x="11" y="94"/>
                    <a:pt x="3" y="235"/>
                    <a:pt x="98" y="235"/>
                  </a:cubicBezTo>
                  <a:cubicBezTo>
                    <a:pt x="112" y="235"/>
                    <a:pt x="126" y="232"/>
                    <a:pt x="144" y="226"/>
                  </a:cubicBezTo>
                  <a:cubicBezTo>
                    <a:pt x="251" y="202"/>
                    <a:pt x="144" y="83"/>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32"/>
            <p:cNvSpPr/>
            <p:nvPr/>
          </p:nvSpPr>
          <p:spPr>
            <a:xfrm>
              <a:off x="6138550" y="2184925"/>
              <a:ext cx="4500" cy="4475"/>
            </a:xfrm>
            <a:custGeom>
              <a:avLst/>
              <a:gdLst/>
              <a:ahLst/>
              <a:cxnLst/>
              <a:rect l="l" t="t" r="r" b="b"/>
              <a:pathLst>
                <a:path w="180" h="179" extrusionOk="0">
                  <a:moveTo>
                    <a:pt x="36" y="0"/>
                  </a:moveTo>
                  <a:cubicBezTo>
                    <a:pt x="24" y="36"/>
                    <a:pt x="13" y="48"/>
                    <a:pt x="1" y="60"/>
                  </a:cubicBezTo>
                  <a:cubicBezTo>
                    <a:pt x="13" y="108"/>
                    <a:pt x="24" y="155"/>
                    <a:pt x="36" y="179"/>
                  </a:cubicBezTo>
                  <a:cubicBezTo>
                    <a:pt x="54" y="173"/>
                    <a:pt x="69" y="170"/>
                    <a:pt x="84" y="170"/>
                  </a:cubicBezTo>
                  <a:cubicBezTo>
                    <a:pt x="99" y="170"/>
                    <a:pt x="114" y="173"/>
                    <a:pt x="132" y="179"/>
                  </a:cubicBezTo>
                  <a:cubicBezTo>
                    <a:pt x="155" y="143"/>
                    <a:pt x="179" y="108"/>
                    <a:pt x="179" y="60"/>
                  </a:cubicBezTo>
                  <a:cubicBezTo>
                    <a:pt x="143" y="24"/>
                    <a:pt x="96"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32"/>
            <p:cNvSpPr/>
            <p:nvPr/>
          </p:nvSpPr>
          <p:spPr>
            <a:xfrm>
              <a:off x="5611100" y="2649850"/>
              <a:ext cx="9550" cy="5400"/>
            </a:xfrm>
            <a:custGeom>
              <a:avLst/>
              <a:gdLst/>
              <a:ahLst/>
              <a:cxnLst/>
              <a:rect l="l" t="t" r="r" b="b"/>
              <a:pathLst>
                <a:path w="382" h="216" extrusionOk="0">
                  <a:moveTo>
                    <a:pt x="144" y="1"/>
                  </a:moveTo>
                  <a:cubicBezTo>
                    <a:pt x="1" y="156"/>
                    <a:pt x="36" y="180"/>
                    <a:pt x="275" y="215"/>
                  </a:cubicBezTo>
                  <a:cubicBezTo>
                    <a:pt x="358" y="203"/>
                    <a:pt x="382" y="156"/>
                    <a:pt x="298" y="96"/>
                  </a:cubicBezTo>
                  <a:cubicBezTo>
                    <a:pt x="239" y="60"/>
                    <a:pt x="203" y="25"/>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32"/>
            <p:cNvSpPr/>
            <p:nvPr/>
          </p:nvSpPr>
          <p:spPr>
            <a:xfrm>
              <a:off x="5617950" y="2652250"/>
              <a:ext cx="4800" cy="3375"/>
            </a:xfrm>
            <a:custGeom>
              <a:avLst/>
              <a:gdLst/>
              <a:ahLst/>
              <a:cxnLst/>
              <a:rect l="l" t="t" r="r" b="b"/>
              <a:pathLst>
                <a:path w="192" h="135" extrusionOk="0">
                  <a:moveTo>
                    <a:pt x="24" y="0"/>
                  </a:moveTo>
                  <a:cubicBezTo>
                    <a:pt x="24" y="48"/>
                    <a:pt x="12" y="84"/>
                    <a:pt x="1" y="119"/>
                  </a:cubicBezTo>
                  <a:cubicBezTo>
                    <a:pt x="36" y="119"/>
                    <a:pt x="78" y="134"/>
                    <a:pt x="114" y="134"/>
                  </a:cubicBezTo>
                  <a:cubicBezTo>
                    <a:pt x="149" y="134"/>
                    <a:pt x="179" y="119"/>
                    <a:pt x="191" y="60"/>
                  </a:cubicBezTo>
                  <a:cubicBezTo>
                    <a:pt x="191" y="48"/>
                    <a:pt x="84" y="24"/>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32"/>
            <p:cNvSpPr/>
            <p:nvPr/>
          </p:nvSpPr>
          <p:spPr>
            <a:xfrm>
              <a:off x="5179200" y="2254275"/>
              <a:ext cx="146175" cy="40500"/>
            </a:xfrm>
            <a:custGeom>
              <a:avLst/>
              <a:gdLst/>
              <a:ahLst/>
              <a:cxnLst/>
              <a:rect l="l" t="t" r="r" b="b"/>
              <a:pathLst>
                <a:path w="5847" h="1620" extrusionOk="0">
                  <a:moveTo>
                    <a:pt x="596" y="1"/>
                  </a:moveTo>
                  <a:cubicBezTo>
                    <a:pt x="509" y="1"/>
                    <a:pt x="421" y="16"/>
                    <a:pt x="334" y="48"/>
                  </a:cubicBezTo>
                  <a:cubicBezTo>
                    <a:pt x="179" y="132"/>
                    <a:pt x="1" y="203"/>
                    <a:pt x="60" y="441"/>
                  </a:cubicBezTo>
                  <a:cubicBezTo>
                    <a:pt x="513" y="763"/>
                    <a:pt x="989" y="977"/>
                    <a:pt x="1537" y="977"/>
                  </a:cubicBezTo>
                  <a:cubicBezTo>
                    <a:pt x="2263" y="1263"/>
                    <a:pt x="3073" y="1239"/>
                    <a:pt x="3811" y="1441"/>
                  </a:cubicBezTo>
                  <a:cubicBezTo>
                    <a:pt x="3906" y="1495"/>
                    <a:pt x="4010" y="1495"/>
                    <a:pt x="4114" y="1495"/>
                  </a:cubicBezTo>
                  <a:cubicBezTo>
                    <a:pt x="4219" y="1495"/>
                    <a:pt x="4323" y="1495"/>
                    <a:pt x="4418" y="1548"/>
                  </a:cubicBezTo>
                  <a:cubicBezTo>
                    <a:pt x="4513" y="1560"/>
                    <a:pt x="4585" y="1572"/>
                    <a:pt x="4680" y="1596"/>
                  </a:cubicBezTo>
                  <a:cubicBezTo>
                    <a:pt x="4696" y="1607"/>
                    <a:pt x="4716" y="1615"/>
                    <a:pt x="4735" y="1615"/>
                  </a:cubicBezTo>
                  <a:cubicBezTo>
                    <a:pt x="4757" y="1615"/>
                    <a:pt x="4780" y="1604"/>
                    <a:pt x="4799" y="1572"/>
                  </a:cubicBezTo>
                  <a:lnTo>
                    <a:pt x="4942" y="1572"/>
                  </a:lnTo>
                  <a:cubicBezTo>
                    <a:pt x="5001" y="1608"/>
                    <a:pt x="5061" y="1620"/>
                    <a:pt x="5132" y="1620"/>
                  </a:cubicBezTo>
                  <a:cubicBezTo>
                    <a:pt x="5192" y="1608"/>
                    <a:pt x="5275" y="1596"/>
                    <a:pt x="5335" y="1572"/>
                  </a:cubicBezTo>
                  <a:cubicBezTo>
                    <a:pt x="5525" y="1513"/>
                    <a:pt x="5775" y="1608"/>
                    <a:pt x="5847" y="1322"/>
                  </a:cubicBezTo>
                  <a:cubicBezTo>
                    <a:pt x="5835" y="1251"/>
                    <a:pt x="5787" y="1191"/>
                    <a:pt x="5716" y="1155"/>
                  </a:cubicBezTo>
                  <a:cubicBezTo>
                    <a:pt x="4978" y="1013"/>
                    <a:pt x="4204" y="1036"/>
                    <a:pt x="3465" y="739"/>
                  </a:cubicBezTo>
                  <a:cubicBezTo>
                    <a:pt x="3215" y="667"/>
                    <a:pt x="2930" y="667"/>
                    <a:pt x="2680" y="596"/>
                  </a:cubicBezTo>
                  <a:lnTo>
                    <a:pt x="2501" y="548"/>
                  </a:lnTo>
                  <a:cubicBezTo>
                    <a:pt x="2406" y="536"/>
                    <a:pt x="2334" y="501"/>
                    <a:pt x="2251" y="477"/>
                  </a:cubicBezTo>
                  <a:cubicBezTo>
                    <a:pt x="2180" y="441"/>
                    <a:pt x="2096" y="417"/>
                    <a:pt x="2013" y="393"/>
                  </a:cubicBezTo>
                  <a:cubicBezTo>
                    <a:pt x="1918" y="370"/>
                    <a:pt x="1846" y="334"/>
                    <a:pt x="1775" y="310"/>
                  </a:cubicBezTo>
                  <a:cubicBezTo>
                    <a:pt x="1715" y="274"/>
                    <a:pt x="1668" y="262"/>
                    <a:pt x="1608" y="251"/>
                  </a:cubicBezTo>
                  <a:cubicBezTo>
                    <a:pt x="1501" y="215"/>
                    <a:pt x="1406" y="179"/>
                    <a:pt x="1287" y="143"/>
                  </a:cubicBezTo>
                  <a:cubicBezTo>
                    <a:pt x="1108" y="108"/>
                    <a:pt x="906" y="60"/>
                    <a:pt x="727" y="12"/>
                  </a:cubicBezTo>
                  <a:cubicBezTo>
                    <a:pt x="683" y="5"/>
                    <a:pt x="640" y="1"/>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32"/>
            <p:cNvSpPr/>
            <p:nvPr/>
          </p:nvSpPr>
          <p:spPr>
            <a:xfrm>
              <a:off x="5310175" y="2287175"/>
              <a:ext cx="86050" cy="20725"/>
            </a:xfrm>
            <a:custGeom>
              <a:avLst/>
              <a:gdLst/>
              <a:ahLst/>
              <a:cxnLst/>
              <a:rect l="l" t="t" r="r" b="b"/>
              <a:pathLst>
                <a:path w="3442" h="829" extrusionOk="0">
                  <a:moveTo>
                    <a:pt x="911" y="1"/>
                  </a:moveTo>
                  <a:cubicBezTo>
                    <a:pt x="799" y="1"/>
                    <a:pt x="694" y="21"/>
                    <a:pt x="596" y="101"/>
                  </a:cubicBezTo>
                  <a:cubicBezTo>
                    <a:pt x="405" y="173"/>
                    <a:pt x="167" y="66"/>
                    <a:pt x="1" y="244"/>
                  </a:cubicBezTo>
                  <a:cubicBezTo>
                    <a:pt x="66" y="322"/>
                    <a:pt x="140" y="337"/>
                    <a:pt x="215" y="337"/>
                  </a:cubicBezTo>
                  <a:cubicBezTo>
                    <a:pt x="261" y="337"/>
                    <a:pt x="308" y="331"/>
                    <a:pt x="352" y="331"/>
                  </a:cubicBezTo>
                  <a:cubicBezTo>
                    <a:pt x="379" y="331"/>
                    <a:pt x="405" y="333"/>
                    <a:pt x="429" y="340"/>
                  </a:cubicBezTo>
                  <a:cubicBezTo>
                    <a:pt x="486" y="340"/>
                    <a:pt x="540" y="334"/>
                    <a:pt x="589" y="334"/>
                  </a:cubicBezTo>
                  <a:cubicBezTo>
                    <a:pt x="663" y="334"/>
                    <a:pt x="729" y="347"/>
                    <a:pt x="786" y="411"/>
                  </a:cubicBezTo>
                  <a:cubicBezTo>
                    <a:pt x="834" y="459"/>
                    <a:pt x="893" y="482"/>
                    <a:pt x="953" y="482"/>
                  </a:cubicBezTo>
                  <a:cubicBezTo>
                    <a:pt x="993" y="479"/>
                    <a:pt x="1032" y="476"/>
                    <a:pt x="1069" y="476"/>
                  </a:cubicBezTo>
                  <a:cubicBezTo>
                    <a:pt x="1151" y="476"/>
                    <a:pt x="1228" y="489"/>
                    <a:pt x="1310" y="530"/>
                  </a:cubicBezTo>
                  <a:lnTo>
                    <a:pt x="1298" y="530"/>
                  </a:lnTo>
                  <a:cubicBezTo>
                    <a:pt x="1298" y="542"/>
                    <a:pt x="1298" y="554"/>
                    <a:pt x="1322" y="578"/>
                  </a:cubicBezTo>
                  <a:cubicBezTo>
                    <a:pt x="1331" y="586"/>
                    <a:pt x="1340" y="590"/>
                    <a:pt x="1351" y="590"/>
                  </a:cubicBezTo>
                  <a:cubicBezTo>
                    <a:pt x="1371" y="590"/>
                    <a:pt x="1394" y="577"/>
                    <a:pt x="1417" y="554"/>
                  </a:cubicBezTo>
                  <a:cubicBezTo>
                    <a:pt x="1465" y="554"/>
                    <a:pt x="1525" y="578"/>
                    <a:pt x="1560" y="578"/>
                  </a:cubicBezTo>
                  <a:cubicBezTo>
                    <a:pt x="1763" y="673"/>
                    <a:pt x="1977" y="601"/>
                    <a:pt x="2179" y="673"/>
                  </a:cubicBezTo>
                  <a:cubicBezTo>
                    <a:pt x="2195" y="657"/>
                    <a:pt x="2212" y="650"/>
                    <a:pt x="2227" y="650"/>
                  </a:cubicBezTo>
                  <a:cubicBezTo>
                    <a:pt x="2245" y="650"/>
                    <a:pt x="2262" y="660"/>
                    <a:pt x="2275" y="673"/>
                  </a:cubicBezTo>
                  <a:cubicBezTo>
                    <a:pt x="2334" y="732"/>
                    <a:pt x="2394" y="780"/>
                    <a:pt x="2477" y="816"/>
                  </a:cubicBezTo>
                  <a:cubicBezTo>
                    <a:pt x="2525" y="824"/>
                    <a:pt x="2571" y="829"/>
                    <a:pt x="2616" y="829"/>
                  </a:cubicBezTo>
                  <a:cubicBezTo>
                    <a:pt x="2762" y="829"/>
                    <a:pt x="2895" y="782"/>
                    <a:pt x="3013" y="673"/>
                  </a:cubicBezTo>
                  <a:cubicBezTo>
                    <a:pt x="3096" y="518"/>
                    <a:pt x="3346" y="590"/>
                    <a:pt x="3441" y="423"/>
                  </a:cubicBezTo>
                  <a:cubicBezTo>
                    <a:pt x="2953" y="78"/>
                    <a:pt x="2370" y="137"/>
                    <a:pt x="1822" y="101"/>
                  </a:cubicBezTo>
                  <a:cubicBezTo>
                    <a:pt x="1548" y="54"/>
                    <a:pt x="1286" y="101"/>
                    <a:pt x="1024" y="6"/>
                  </a:cubicBezTo>
                  <a:cubicBezTo>
                    <a:pt x="986" y="3"/>
                    <a:pt x="948" y="1"/>
                    <a:pt x="9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32"/>
            <p:cNvSpPr/>
            <p:nvPr/>
          </p:nvSpPr>
          <p:spPr>
            <a:xfrm>
              <a:off x="5170575" y="2263075"/>
              <a:ext cx="47050" cy="22175"/>
            </a:xfrm>
            <a:custGeom>
              <a:avLst/>
              <a:gdLst/>
              <a:ahLst/>
              <a:cxnLst/>
              <a:rect l="l" t="t" r="r" b="b"/>
              <a:pathLst>
                <a:path w="1882" h="887" extrusionOk="0">
                  <a:moveTo>
                    <a:pt x="303" y="1"/>
                  </a:moveTo>
                  <a:cubicBezTo>
                    <a:pt x="243" y="1"/>
                    <a:pt x="190" y="26"/>
                    <a:pt x="143" y="65"/>
                  </a:cubicBezTo>
                  <a:cubicBezTo>
                    <a:pt x="24" y="268"/>
                    <a:pt x="0" y="470"/>
                    <a:pt x="286" y="565"/>
                  </a:cubicBezTo>
                  <a:cubicBezTo>
                    <a:pt x="453" y="625"/>
                    <a:pt x="596" y="708"/>
                    <a:pt x="751" y="768"/>
                  </a:cubicBezTo>
                  <a:cubicBezTo>
                    <a:pt x="834" y="803"/>
                    <a:pt x="941" y="839"/>
                    <a:pt x="1036" y="887"/>
                  </a:cubicBezTo>
                  <a:cubicBezTo>
                    <a:pt x="1215" y="851"/>
                    <a:pt x="1405" y="827"/>
                    <a:pt x="1584" y="792"/>
                  </a:cubicBezTo>
                  <a:cubicBezTo>
                    <a:pt x="1667" y="792"/>
                    <a:pt x="1751" y="744"/>
                    <a:pt x="1786" y="672"/>
                  </a:cubicBezTo>
                  <a:cubicBezTo>
                    <a:pt x="1822" y="661"/>
                    <a:pt x="1846" y="649"/>
                    <a:pt x="1882" y="649"/>
                  </a:cubicBezTo>
                  <a:cubicBezTo>
                    <a:pt x="1405" y="446"/>
                    <a:pt x="929" y="244"/>
                    <a:pt x="453" y="53"/>
                  </a:cubicBezTo>
                  <a:cubicBezTo>
                    <a:pt x="400" y="16"/>
                    <a:pt x="350" y="1"/>
                    <a:pt x="3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32"/>
            <p:cNvSpPr/>
            <p:nvPr/>
          </p:nvSpPr>
          <p:spPr>
            <a:xfrm>
              <a:off x="5263750" y="2319475"/>
              <a:ext cx="14600" cy="14125"/>
            </a:xfrm>
            <a:custGeom>
              <a:avLst/>
              <a:gdLst/>
              <a:ahLst/>
              <a:cxnLst/>
              <a:rect l="l" t="t" r="r" b="b"/>
              <a:pathLst>
                <a:path w="584" h="565" extrusionOk="0">
                  <a:moveTo>
                    <a:pt x="584" y="0"/>
                  </a:moveTo>
                  <a:cubicBezTo>
                    <a:pt x="203" y="0"/>
                    <a:pt x="24" y="202"/>
                    <a:pt x="0" y="560"/>
                  </a:cubicBezTo>
                  <a:cubicBezTo>
                    <a:pt x="14" y="563"/>
                    <a:pt x="27" y="565"/>
                    <a:pt x="40" y="565"/>
                  </a:cubicBezTo>
                  <a:cubicBezTo>
                    <a:pt x="70" y="565"/>
                    <a:pt x="97" y="556"/>
                    <a:pt x="131" y="548"/>
                  </a:cubicBezTo>
                  <a:cubicBezTo>
                    <a:pt x="167" y="452"/>
                    <a:pt x="203" y="417"/>
                    <a:pt x="286" y="393"/>
                  </a:cubicBezTo>
                  <a:lnTo>
                    <a:pt x="417" y="262"/>
                  </a:lnTo>
                  <a:cubicBezTo>
                    <a:pt x="476" y="179"/>
                    <a:pt x="512" y="83"/>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32"/>
            <p:cNvSpPr/>
            <p:nvPr/>
          </p:nvSpPr>
          <p:spPr>
            <a:xfrm>
              <a:off x="5209875" y="2279875"/>
              <a:ext cx="12825" cy="8575"/>
            </a:xfrm>
            <a:custGeom>
              <a:avLst/>
              <a:gdLst/>
              <a:ahLst/>
              <a:cxnLst/>
              <a:rect l="l" t="t" r="r" b="b"/>
              <a:pathLst>
                <a:path w="513" h="343" extrusionOk="0">
                  <a:moveTo>
                    <a:pt x="203" y="0"/>
                  </a:moveTo>
                  <a:cubicBezTo>
                    <a:pt x="119" y="0"/>
                    <a:pt x="36" y="12"/>
                    <a:pt x="0" y="120"/>
                  </a:cubicBezTo>
                  <a:cubicBezTo>
                    <a:pt x="36" y="167"/>
                    <a:pt x="95" y="215"/>
                    <a:pt x="143" y="251"/>
                  </a:cubicBezTo>
                  <a:cubicBezTo>
                    <a:pt x="212" y="281"/>
                    <a:pt x="292" y="342"/>
                    <a:pt x="356" y="342"/>
                  </a:cubicBezTo>
                  <a:cubicBezTo>
                    <a:pt x="390" y="342"/>
                    <a:pt x="420" y="325"/>
                    <a:pt x="441" y="274"/>
                  </a:cubicBezTo>
                  <a:cubicBezTo>
                    <a:pt x="512" y="72"/>
                    <a:pt x="274" y="96"/>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32"/>
            <p:cNvSpPr/>
            <p:nvPr/>
          </p:nvSpPr>
          <p:spPr>
            <a:xfrm>
              <a:off x="5305700" y="2293275"/>
              <a:ext cx="19675" cy="4175"/>
            </a:xfrm>
            <a:custGeom>
              <a:avLst/>
              <a:gdLst/>
              <a:ahLst/>
              <a:cxnLst/>
              <a:rect l="l" t="t" r="r" b="b"/>
              <a:pathLst>
                <a:path w="787" h="167" extrusionOk="0">
                  <a:moveTo>
                    <a:pt x="180" y="0"/>
                  </a:moveTo>
                  <a:cubicBezTo>
                    <a:pt x="132" y="12"/>
                    <a:pt x="96" y="36"/>
                    <a:pt x="37" y="60"/>
                  </a:cubicBezTo>
                  <a:cubicBezTo>
                    <a:pt x="1" y="96"/>
                    <a:pt x="1" y="131"/>
                    <a:pt x="49" y="167"/>
                  </a:cubicBezTo>
                  <a:cubicBezTo>
                    <a:pt x="287" y="167"/>
                    <a:pt x="537" y="155"/>
                    <a:pt x="787" y="155"/>
                  </a:cubicBezTo>
                  <a:cubicBezTo>
                    <a:pt x="787" y="96"/>
                    <a:pt x="763" y="60"/>
                    <a:pt x="715" y="48"/>
                  </a:cubicBezTo>
                  <a:lnTo>
                    <a:pt x="1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32"/>
            <p:cNvSpPr/>
            <p:nvPr/>
          </p:nvSpPr>
          <p:spPr>
            <a:xfrm>
              <a:off x="5349775" y="2300950"/>
              <a:ext cx="15200" cy="5125"/>
            </a:xfrm>
            <a:custGeom>
              <a:avLst/>
              <a:gdLst/>
              <a:ahLst/>
              <a:cxnLst/>
              <a:rect l="l" t="t" r="r" b="b"/>
              <a:pathLst>
                <a:path w="608" h="205" extrusionOk="0">
                  <a:moveTo>
                    <a:pt x="76" y="1"/>
                  </a:moveTo>
                  <a:cubicBezTo>
                    <a:pt x="51" y="1"/>
                    <a:pt x="25" y="1"/>
                    <a:pt x="0" y="3"/>
                  </a:cubicBezTo>
                  <a:cubicBezTo>
                    <a:pt x="106" y="137"/>
                    <a:pt x="221" y="204"/>
                    <a:pt x="343" y="204"/>
                  </a:cubicBezTo>
                  <a:cubicBezTo>
                    <a:pt x="427" y="204"/>
                    <a:pt x="515" y="173"/>
                    <a:pt x="607" y="110"/>
                  </a:cubicBezTo>
                  <a:cubicBezTo>
                    <a:pt x="441" y="37"/>
                    <a:pt x="25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32"/>
            <p:cNvSpPr/>
            <p:nvPr/>
          </p:nvSpPr>
          <p:spPr>
            <a:xfrm>
              <a:off x="5363750" y="2303975"/>
              <a:ext cx="13125" cy="11075"/>
            </a:xfrm>
            <a:custGeom>
              <a:avLst/>
              <a:gdLst/>
              <a:ahLst/>
              <a:cxnLst/>
              <a:rect l="l" t="t" r="r" b="b"/>
              <a:pathLst>
                <a:path w="525" h="443" extrusionOk="0">
                  <a:moveTo>
                    <a:pt x="155" y="1"/>
                  </a:moveTo>
                  <a:cubicBezTo>
                    <a:pt x="155" y="120"/>
                    <a:pt x="132" y="239"/>
                    <a:pt x="1" y="299"/>
                  </a:cubicBezTo>
                  <a:cubicBezTo>
                    <a:pt x="84" y="428"/>
                    <a:pt x="203" y="443"/>
                    <a:pt x="325" y="443"/>
                  </a:cubicBezTo>
                  <a:cubicBezTo>
                    <a:pt x="360" y="443"/>
                    <a:pt x="395" y="441"/>
                    <a:pt x="429" y="441"/>
                  </a:cubicBezTo>
                  <a:cubicBezTo>
                    <a:pt x="525" y="263"/>
                    <a:pt x="417" y="120"/>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32"/>
            <p:cNvSpPr/>
            <p:nvPr/>
          </p:nvSpPr>
          <p:spPr>
            <a:xfrm>
              <a:off x="5285175" y="2304875"/>
              <a:ext cx="11025" cy="7175"/>
            </a:xfrm>
            <a:custGeom>
              <a:avLst/>
              <a:gdLst/>
              <a:ahLst/>
              <a:cxnLst/>
              <a:rect l="l" t="t" r="r" b="b"/>
              <a:pathLst>
                <a:path w="441" h="287" extrusionOk="0">
                  <a:moveTo>
                    <a:pt x="374" y="1"/>
                  </a:moveTo>
                  <a:cubicBezTo>
                    <a:pt x="194" y="1"/>
                    <a:pt x="0" y="11"/>
                    <a:pt x="0" y="286"/>
                  </a:cubicBezTo>
                  <a:cubicBezTo>
                    <a:pt x="119" y="207"/>
                    <a:pt x="221" y="120"/>
                    <a:pt x="355" y="120"/>
                  </a:cubicBezTo>
                  <a:cubicBezTo>
                    <a:pt x="382" y="120"/>
                    <a:pt x="411" y="124"/>
                    <a:pt x="441" y="132"/>
                  </a:cubicBezTo>
                  <a:lnTo>
                    <a:pt x="441" y="72"/>
                  </a:lnTo>
                  <a:cubicBezTo>
                    <a:pt x="417" y="48"/>
                    <a:pt x="417" y="24"/>
                    <a:pt x="417" y="1"/>
                  </a:cubicBezTo>
                  <a:cubicBezTo>
                    <a:pt x="403" y="1"/>
                    <a:pt x="389" y="1"/>
                    <a:pt x="3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32"/>
            <p:cNvSpPr/>
            <p:nvPr/>
          </p:nvSpPr>
          <p:spPr>
            <a:xfrm>
              <a:off x="5274450" y="2290500"/>
              <a:ext cx="15200" cy="3150"/>
            </a:xfrm>
            <a:custGeom>
              <a:avLst/>
              <a:gdLst/>
              <a:ahLst/>
              <a:cxnLst/>
              <a:rect l="l" t="t" r="r" b="b"/>
              <a:pathLst>
                <a:path w="608" h="126" extrusionOk="0">
                  <a:moveTo>
                    <a:pt x="214" y="0"/>
                  </a:moveTo>
                  <a:cubicBezTo>
                    <a:pt x="144" y="0"/>
                    <a:pt x="72" y="4"/>
                    <a:pt x="1" y="4"/>
                  </a:cubicBezTo>
                  <a:cubicBezTo>
                    <a:pt x="100" y="103"/>
                    <a:pt x="214" y="125"/>
                    <a:pt x="330" y="125"/>
                  </a:cubicBezTo>
                  <a:cubicBezTo>
                    <a:pt x="423" y="125"/>
                    <a:pt x="518" y="111"/>
                    <a:pt x="608" y="111"/>
                  </a:cubicBezTo>
                  <a:cubicBezTo>
                    <a:pt x="489" y="16"/>
                    <a:pt x="354"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32"/>
            <p:cNvSpPr/>
            <p:nvPr/>
          </p:nvSpPr>
          <p:spPr>
            <a:xfrm>
              <a:off x="5328025" y="2296175"/>
              <a:ext cx="7475" cy="7300"/>
            </a:xfrm>
            <a:custGeom>
              <a:avLst/>
              <a:gdLst/>
              <a:ahLst/>
              <a:cxnLst/>
              <a:rect l="l" t="t" r="r" b="b"/>
              <a:pathLst>
                <a:path w="299" h="292" extrusionOk="0">
                  <a:moveTo>
                    <a:pt x="78" y="0"/>
                  </a:moveTo>
                  <a:cubicBezTo>
                    <a:pt x="52" y="0"/>
                    <a:pt x="30" y="22"/>
                    <a:pt x="1" y="51"/>
                  </a:cubicBezTo>
                  <a:cubicBezTo>
                    <a:pt x="25" y="171"/>
                    <a:pt x="44" y="292"/>
                    <a:pt x="126" y="292"/>
                  </a:cubicBezTo>
                  <a:cubicBezTo>
                    <a:pt x="166" y="292"/>
                    <a:pt x="221" y="264"/>
                    <a:pt x="299" y="194"/>
                  </a:cubicBezTo>
                  <a:cubicBezTo>
                    <a:pt x="287" y="110"/>
                    <a:pt x="215" y="99"/>
                    <a:pt x="132" y="63"/>
                  </a:cubicBezTo>
                  <a:lnTo>
                    <a:pt x="156" y="15"/>
                  </a:lnTo>
                  <a:cubicBezTo>
                    <a:pt x="156" y="15"/>
                    <a:pt x="132" y="3"/>
                    <a:pt x="96" y="3"/>
                  </a:cubicBezTo>
                  <a:cubicBezTo>
                    <a:pt x="90" y="1"/>
                    <a:pt x="84"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32"/>
            <p:cNvSpPr/>
            <p:nvPr/>
          </p:nvSpPr>
          <p:spPr>
            <a:xfrm>
              <a:off x="5331900" y="2297550"/>
              <a:ext cx="11350" cy="3475"/>
            </a:xfrm>
            <a:custGeom>
              <a:avLst/>
              <a:gdLst/>
              <a:ahLst/>
              <a:cxnLst/>
              <a:rect l="l" t="t" r="r" b="b"/>
              <a:pathLst>
                <a:path w="454" h="139" extrusionOk="0">
                  <a:moveTo>
                    <a:pt x="180" y="1"/>
                  </a:moveTo>
                  <a:cubicBezTo>
                    <a:pt x="120" y="1"/>
                    <a:pt x="60" y="8"/>
                    <a:pt x="1" y="8"/>
                  </a:cubicBezTo>
                  <a:cubicBezTo>
                    <a:pt x="36" y="55"/>
                    <a:pt x="96" y="103"/>
                    <a:pt x="144" y="139"/>
                  </a:cubicBezTo>
                  <a:cubicBezTo>
                    <a:pt x="251" y="127"/>
                    <a:pt x="358" y="127"/>
                    <a:pt x="453" y="115"/>
                  </a:cubicBezTo>
                  <a:cubicBezTo>
                    <a:pt x="372" y="19"/>
                    <a:pt x="27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32"/>
            <p:cNvSpPr/>
            <p:nvPr/>
          </p:nvSpPr>
          <p:spPr>
            <a:xfrm>
              <a:off x="5323875" y="2293725"/>
              <a:ext cx="8350" cy="3725"/>
            </a:xfrm>
            <a:custGeom>
              <a:avLst/>
              <a:gdLst/>
              <a:ahLst/>
              <a:cxnLst/>
              <a:rect l="l" t="t" r="r" b="b"/>
              <a:pathLst>
                <a:path w="334" h="149" extrusionOk="0">
                  <a:moveTo>
                    <a:pt x="111" y="0"/>
                  </a:moveTo>
                  <a:cubicBezTo>
                    <a:pt x="75" y="0"/>
                    <a:pt x="38" y="7"/>
                    <a:pt x="0" y="18"/>
                  </a:cubicBezTo>
                  <a:cubicBezTo>
                    <a:pt x="36" y="54"/>
                    <a:pt x="48" y="89"/>
                    <a:pt x="84" y="113"/>
                  </a:cubicBezTo>
                  <a:cubicBezTo>
                    <a:pt x="92" y="110"/>
                    <a:pt x="101" y="109"/>
                    <a:pt x="110" y="109"/>
                  </a:cubicBezTo>
                  <a:cubicBezTo>
                    <a:pt x="136" y="109"/>
                    <a:pt x="161" y="122"/>
                    <a:pt x="179" y="149"/>
                  </a:cubicBezTo>
                  <a:cubicBezTo>
                    <a:pt x="226" y="137"/>
                    <a:pt x="286" y="137"/>
                    <a:pt x="334" y="113"/>
                  </a:cubicBezTo>
                  <a:cubicBezTo>
                    <a:pt x="268" y="31"/>
                    <a:pt x="192" y="0"/>
                    <a:pt x="1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32"/>
            <p:cNvSpPr/>
            <p:nvPr/>
          </p:nvSpPr>
          <p:spPr>
            <a:xfrm>
              <a:off x="5209875" y="2282850"/>
              <a:ext cx="3575" cy="3300"/>
            </a:xfrm>
            <a:custGeom>
              <a:avLst/>
              <a:gdLst/>
              <a:ahLst/>
              <a:cxnLst/>
              <a:rect l="l" t="t" r="r" b="b"/>
              <a:pathLst>
                <a:path w="143" h="132" extrusionOk="0">
                  <a:moveTo>
                    <a:pt x="0" y="1"/>
                  </a:moveTo>
                  <a:lnTo>
                    <a:pt x="0" y="1"/>
                  </a:lnTo>
                  <a:cubicBezTo>
                    <a:pt x="36" y="48"/>
                    <a:pt x="95" y="96"/>
                    <a:pt x="143" y="132"/>
                  </a:cubicBezTo>
                  <a:cubicBezTo>
                    <a:pt x="95" y="96"/>
                    <a:pt x="60"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32"/>
            <p:cNvSpPr/>
            <p:nvPr/>
          </p:nvSpPr>
          <p:spPr>
            <a:xfrm>
              <a:off x="5342925" y="2300225"/>
              <a:ext cx="3300" cy="2425"/>
            </a:xfrm>
            <a:custGeom>
              <a:avLst/>
              <a:gdLst/>
              <a:ahLst/>
              <a:cxnLst/>
              <a:rect l="l" t="t" r="r" b="b"/>
              <a:pathLst>
                <a:path w="132" h="97" extrusionOk="0">
                  <a:moveTo>
                    <a:pt x="52" y="1"/>
                  </a:moveTo>
                  <a:cubicBezTo>
                    <a:pt x="35" y="1"/>
                    <a:pt x="18" y="4"/>
                    <a:pt x="0" y="8"/>
                  </a:cubicBezTo>
                  <a:cubicBezTo>
                    <a:pt x="7" y="66"/>
                    <a:pt x="24" y="96"/>
                    <a:pt x="49" y="96"/>
                  </a:cubicBezTo>
                  <a:cubicBezTo>
                    <a:pt x="71" y="96"/>
                    <a:pt x="99" y="75"/>
                    <a:pt x="131" y="32"/>
                  </a:cubicBezTo>
                  <a:cubicBezTo>
                    <a:pt x="109" y="9"/>
                    <a:pt x="81" y="1"/>
                    <a:pt x="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32"/>
            <p:cNvSpPr/>
            <p:nvPr/>
          </p:nvSpPr>
          <p:spPr>
            <a:xfrm>
              <a:off x="5282200" y="2311425"/>
              <a:ext cx="3000" cy="4500"/>
            </a:xfrm>
            <a:custGeom>
              <a:avLst/>
              <a:gdLst/>
              <a:ahLst/>
              <a:cxnLst/>
              <a:rect l="l" t="t" r="r" b="b"/>
              <a:pathLst>
                <a:path w="120" h="180" extrusionOk="0">
                  <a:moveTo>
                    <a:pt x="119" y="1"/>
                  </a:moveTo>
                  <a:cubicBezTo>
                    <a:pt x="48" y="48"/>
                    <a:pt x="0" y="96"/>
                    <a:pt x="0" y="179"/>
                  </a:cubicBezTo>
                  <a:cubicBezTo>
                    <a:pt x="96" y="155"/>
                    <a:pt x="119" y="96"/>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32"/>
            <p:cNvSpPr/>
            <p:nvPr/>
          </p:nvSpPr>
          <p:spPr>
            <a:xfrm>
              <a:off x="5278325" y="2315900"/>
              <a:ext cx="3900" cy="3300"/>
            </a:xfrm>
            <a:custGeom>
              <a:avLst/>
              <a:gdLst/>
              <a:ahLst/>
              <a:cxnLst/>
              <a:rect l="l" t="t" r="r" b="b"/>
              <a:pathLst>
                <a:path w="156" h="132" extrusionOk="0">
                  <a:moveTo>
                    <a:pt x="155" y="0"/>
                  </a:moveTo>
                  <a:cubicBezTo>
                    <a:pt x="72" y="0"/>
                    <a:pt x="24" y="48"/>
                    <a:pt x="1" y="131"/>
                  </a:cubicBezTo>
                  <a:cubicBezTo>
                    <a:pt x="84" y="131"/>
                    <a:pt x="143" y="95"/>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32"/>
            <p:cNvSpPr/>
            <p:nvPr/>
          </p:nvSpPr>
          <p:spPr>
            <a:xfrm>
              <a:off x="5296175" y="2294150"/>
              <a:ext cx="3600" cy="1100"/>
            </a:xfrm>
            <a:custGeom>
              <a:avLst/>
              <a:gdLst/>
              <a:ahLst/>
              <a:cxnLst/>
              <a:rect l="l" t="t" r="r" b="b"/>
              <a:pathLst>
                <a:path w="144" h="44" extrusionOk="0">
                  <a:moveTo>
                    <a:pt x="1" y="1"/>
                  </a:moveTo>
                  <a:cubicBezTo>
                    <a:pt x="1" y="11"/>
                    <a:pt x="16" y="43"/>
                    <a:pt x="29" y="43"/>
                  </a:cubicBezTo>
                  <a:cubicBezTo>
                    <a:pt x="32" y="43"/>
                    <a:pt x="34" y="41"/>
                    <a:pt x="37" y="37"/>
                  </a:cubicBezTo>
                  <a:cubicBezTo>
                    <a:pt x="72" y="25"/>
                    <a:pt x="120" y="13"/>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32"/>
            <p:cNvSpPr/>
            <p:nvPr/>
          </p:nvSpPr>
          <p:spPr>
            <a:xfrm>
              <a:off x="5295600" y="2304575"/>
              <a:ext cx="3875" cy="2650"/>
            </a:xfrm>
            <a:custGeom>
              <a:avLst/>
              <a:gdLst/>
              <a:ahLst/>
              <a:cxnLst/>
              <a:rect l="l" t="t" r="r" b="b"/>
              <a:pathLst>
                <a:path w="155" h="106" extrusionOk="0">
                  <a:moveTo>
                    <a:pt x="0" y="1"/>
                  </a:moveTo>
                  <a:lnTo>
                    <a:pt x="0" y="1"/>
                  </a:lnTo>
                  <a:cubicBezTo>
                    <a:pt x="24" y="25"/>
                    <a:pt x="24" y="36"/>
                    <a:pt x="24" y="72"/>
                  </a:cubicBezTo>
                  <a:cubicBezTo>
                    <a:pt x="49" y="89"/>
                    <a:pt x="80" y="106"/>
                    <a:pt x="113" y="106"/>
                  </a:cubicBezTo>
                  <a:cubicBezTo>
                    <a:pt x="127" y="106"/>
                    <a:pt x="141" y="103"/>
                    <a:pt x="155" y="96"/>
                  </a:cubicBezTo>
                  <a:cubicBezTo>
                    <a:pt x="95" y="72"/>
                    <a:pt x="48"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32"/>
            <p:cNvSpPr/>
            <p:nvPr/>
          </p:nvSpPr>
          <p:spPr>
            <a:xfrm>
              <a:off x="5259875" y="2333150"/>
              <a:ext cx="4200" cy="3600"/>
            </a:xfrm>
            <a:custGeom>
              <a:avLst/>
              <a:gdLst/>
              <a:ahLst/>
              <a:cxnLst/>
              <a:rect l="l" t="t" r="r" b="b"/>
              <a:pathLst>
                <a:path w="168" h="144" extrusionOk="0">
                  <a:moveTo>
                    <a:pt x="155" y="1"/>
                  </a:moveTo>
                  <a:cubicBezTo>
                    <a:pt x="72" y="13"/>
                    <a:pt x="12" y="72"/>
                    <a:pt x="0" y="144"/>
                  </a:cubicBezTo>
                  <a:cubicBezTo>
                    <a:pt x="48" y="144"/>
                    <a:pt x="96" y="132"/>
                    <a:pt x="143" y="132"/>
                  </a:cubicBezTo>
                  <a:cubicBezTo>
                    <a:pt x="167" y="108"/>
                    <a:pt x="167" y="60"/>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32"/>
            <p:cNvSpPr/>
            <p:nvPr/>
          </p:nvSpPr>
          <p:spPr>
            <a:xfrm>
              <a:off x="5256600" y="2336725"/>
              <a:ext cx="3900" cy="3900"/>
            </a:xfrm>
            <a:custGeom>
              <a:avLst/>
              <a:gdLst/>
              <a:ahLst/>
              <a:cxnLst/>
              <a:rect l="l" t="t" r="r" b="b"/>
              <a:pathLst>
                <a:path w="156" h="156" extrusionOk="0">
                  <a:moveTo>
                    <a:pt x="155" y="1"/>
                  </a:moveTo>
                  <a:lnTo>
                    <a:pt x="155" y="1"/>
                  </a:lnTo>
                  <a:cubicBezTo>
                    <a:pt x="72" y="24"/>
                    <a:pt x="12" y="84"/>
                    <a:pt x="0" y="155"/>
                  </a:cubicBezTo>
                  <a:cubicBezTo>
                    <a:pt x="48" y="155"/>
                    <a:pt x="96" y="155"/>
                    <a:pt x="131" y="143"/>
                  </a:cubicBezTo>
                  <a:cubicBezTo>
                    <a:pt x="131" y="96"/>
                    <a:pt x="155" y="48"/>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32"/>
            <p:cNvSpPr/>
            <p:nvPr/>
          </p:nvSpPr>
          <p:spPr>
            <a:xfrm>
              <a:off x="5274450" y="2299225"/>
              <a:ext cx="1825" cy="1500"/>
            </a:xfrm>
            <a:custGeom>
              <a:avLst/>
              <a:gdLst/>
              <a:ahLst/>
              <a:cxnLst/>
              <a:rect l="l" t="t" r="r" b="b"/>
              <a:pathLst>
                <a:path w="73" h="60" extrusionOk="0">
                  <a:moveTo>
                    <a:pt x="36" y="0"/>
                  </a:moveTo>
                  <a:cubicBezTo>
                    <a:pt x="36" y="0"/>
                    <a:pt x="13" y="48"/>
                    <a:pt x="1" y="60"/>
                  </a:cubicBezTo>
                  <a:cubicBezTo>
                    <a:pt x="60" y="48"/>
                    <a:pt x="72" y="12"/>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32"/>
            <p:cNvSpPr/>
            <p:nvPr/>
          </p:nvSpPr>
          <p:spPr>
            <a:xfrm>
              <a:off x="5303025" y="2293800"/>
              <a:ext cx="3900" cy="3375"/>
            </a:xfrm>
            <a:custGeom>
              <a:avLst/>
              <a:gdLst/>
              <a:ahLst/>
              <a:cxnLst/>
              <a:rect l="l" t="t" r="r" b="b"/>
              <a:pathLst>
                <a:path w="156" h="135" extrusionOk="0">
                  <a:moveTo>
                    <a:pt x="72" y="0"/>
                  </a:moveTo>
                  <a:cubicBezTo>
                    <a:pt x="48" y="0"/>
                    <a:pt x="25" y="9"/>
                    <a:pt x="1" y="27"/>
                  </a:cubicBezTo>
                  <a:cubicBezTo>
                    <a:pt x="48" y="51"/>
                    <a:pt x="108" y="98"/>
                    <a:pt x="156" y="134"/>
                  </a:cubicBezTo>
                  <a:cubicBezTo>
                    <a:pt x="144" y="98"/>
                    <a:pt x="144" y="51"/>
                    <a:pt x="144" y="27"/>
                  </a:cubicBezTo>
                  <a:cubicBezTo>
                    <a:pt x="120" y="9"/>
                    <a:pt x="96"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32"/>
            <p:cNvSpPr/>
            <p:nvPr/>
          </p:nvSpPr>
          <p:spPr>
            <a:xfrm>
              <a:off x="5317625" y="2309950"/>
              <a:ext cx="3300" cy="1200"/>
            </a:xfrm>
            <a:custGeom>
              <a:avLst/>
              <a:gdLst/>
              <a:ahLst/>
              <a:cxnLst/>
              <a:rect l="l" t="t" r="r" b="b"/>
              <a:pathLst>
                <a:path w="132" h="48" extrusionOk="0">
                  <a:moveTo>
                    <a:pt x="107" y="0"/>
                  </a:moveTo>
                  <a:cubicBezTo>
                    <a:pt x="72" y="0"/>
                    <a:pt x="36" y="24"/>
                    <a:pt x="0" y="36"/>
                  </a:cubicBezTo>
                  <a:cubicBezTo>
                    <a:pt x="48" y="48"/>
                    <a:pt x="95" y="48"/>
                    <a:pt x="131" y="48"/>
                  </a:cubicBezTo>
                  <a:cubicBezTo>
                    <a:pt x="119" y="36"/>
                    <a:pt x="107" y="0"/>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32"/>
            <p:cNvSpPr/>
            <p:nvPr/>
          </p:nvSpPr>
          <p:spPr>
            <a:xfrm>
              <a:off x="5209275" y="1823575"/>
              <a:ext cx="29200" cy="175525"/>
            </a:xfrm>
            <a:custGeom>
              <a:avLst/>
              <a:gdLst/>
              <a:ahLst/>
              <a:cxnLst/>
              <a:rect l="l" t="t" r="r" b="b"/>
              <a:pathLst>
                <a:path w="1168" h="7021" extrusionOk="0">
                  <a:moveTo>
                    <a:pt x="655" y="0"/>
                  </a:moveTo>
                  <a:cubicBezTo>
                    <a:pt x="60" y="36"/>
                    <a:pt x="0" y="369"/>
                    <a:pt x="203" y="846"/>
                  </a:cubicBezTo>
                  <a:cubicBezTo>
                    <a:pt x="536" y="917"/>
                    <a:pt x="477" y="1179"/>
                    <a:pt x="441" y="1405"/>
                  </a:cubicBezTo>
                  <a:cubicBezTo>
                    <a:pt x="357" y="1715"/>
                    <a:pt x="262" y="2000"/>
                    <a:pt x="167" y="2298"/>
                  </a:cubicBezTo>
                  <a:cubicBezTo>
                    <a:pt x="381" y="2834"/>
                    <a:pt x="453" y="3953"/>
                    <a:pt x="322" y="4584"/>
                  </a:cubicBezTo>
                  <a:cubicBezTo>
                    <a:pt x="322" y="4612"/>
                    <a:pt x="322" y="4639"/>
                    <a:pt x="327" y="4639"/>
                  </a:cubicBezTo>
                  <a:cubicBezTo>
                    <a:pt x="328" y="4639"/>
                    <a:pt x="328" y="4639"/>
                    <a:pt x="329" y="4639"/>
                  </a:cubicBezTo>
                  <a:lnTo>
                    <a:pt x="329" y="4639"/>
                  </a:lnTo>
                  <a:cubicBezTo>
                    <a:pt x="283" y="4708"/>
                    <a:pt x="238" y="4789"/>
                    <a:pt x="215" y="4870"/>
                  </a:cubicBezTo>
                  <a:cubicBezTo>
                    <a:pt x="227" y="5144"/>
                    <a:pt x="286" y="5418"/>
                    <a:pt x="262" y="5703"/>
                  </a:cubicBezTo>
                  <a:cubicBezTo>
                    <a:pt x="262" y="5799"/>
                    <a:pt x="262" y="5882"/>
                    <a:pt x="298" y="5977"/>
                  </a:cubicBezTo>
                  <a:cubicBezTo>
                    <a:pt x="328" y="6000"/>
                    <a:pt x="354" y="6008"/>
                    <a:pt x="377" y="6008"/>
                  </a:cubicBezTo>
                  <a:cubicBezTo>
                    <a:pt x="391" y="6008"/>
                    <a:pt x="404" y="6005"/>
                    <a:pt x="417" y="6001"/>
                  </a:cubicBezTo>
                  <a:cubicBezTo>
                    <a:pt x="425" y="5998"/>
                    <a:pt x="432" y="5997"/>
                    <a:pt x="436" y="5997"/>
                  </a:cubicBezTo>
                  <a:cubicBezTo>
                    <a:pt x="449" y="5997"/>
                    <a:pt x="439" y="6012"/>
                    <a:pt x="393" y="6049"/>
                  </a:cubicBezTo>
                  <a:cubicBezTo>
                    <a:pt x="322" y="6108"/>
                    <a:pt x="274" y="6180"/>
                    <a:pt x="262" y="6275"/>
                  </a:cubicBezTo>
                  <a:lnTo>
                    <a:pt x="262" y="6453"/>
                  </a:lnTo>
                  <a:cubicBezTo>
                    <a:pt x="262" y="6513"/>
                    <a:pt x="274" y="6572"/>
                    <a:pt x="298" y="6632"/>
                  </a:cubicBezTo>
                  <a:cubicBezTo>
                    <a:pt x="334" y="6692"/>
                    <a:pt x="357" y="6727"/>
                    <a:pt x="405" y="6787"/>
                  </a:cubicBezTo>
                  <a:cubicBezTo>
                    <a:pt x="513" y="6931"/>
                    <a:pt x="612" y="7020"/>
                    <a:pt x="701" y="7020"/>
                  </a:cubicBezTo>
                  <a:cubicBezTo>
                    <a:pt x="787" y="7020"/>
                    <a:pt x="864" y="6934"/>
                    <a:pt x="929" y="6727"/>
                  </a:cubicBezTo>
                  <a:cubicBezTo>
                    <a:pt x="1167" y="6049"/>
                    <a:pt x="655" y="5453"/>
                    <a:pt x="679" y="4787"/>
                  </a:cubicBezTo>
                  <a:cubicBezTo>
                    <a:pt x="715" y="3370"/>
                    <a:pt x="715" y="1941"/>
                    <a:pt x="691" y="512"/>
                  </a:cubicBezTo>
                  <a:cubicBezTo>
                    <a:pt x="679" y="346"/>
                    <a:pt x="703" y="167"/>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32"/>
            <p:cNvSpPr/>
            <p:nvPr/>
          </p:nvSpPr>
          <p:spPr>
            <a:xfrm>
              <a:off x="5211350" y="1989025"/>
              <a:ext cx="25325" cy="84775"/>
            </a:xfrm>
            <a:custGeom>
              <a:avLst/>
              <a:gdLst/>
              <a:ahLst/>
              <a:cxnLst/>
              <a:rect l="l" t="t" r="r" b="b"/>
              <a:pathLst>
                <a:path w="1013" h="3391" extrusionOk="0">
                  <a:moveTo>
                    <a:pt x="268" y="1"/>
                  </a:moveTo>
                  <a:cubicBezTo>
                    <a:pt x="259" y="1"/>
                    <a:pt x="249" y="1"/>
                    <a:pt x="239" y="2"/>
                  </a:cubicBezTo>
                  <a:cubicBezTo>
                    <a:pt x="132" y="324"/>
                    <a:pt x="144" y="645"/>
                    <a:pt x="239" y="1014"/>
                  </a:cubicBezTo>
                  <a:cubicBezTo>
                    <a:pt x="536" y="1324"/>
                    <a:pt x="84" y="1490"/>
                    <a:pt x="96" y="1740"/>
                  </a:cubicBezTo>
                  <a:cubicBezTo>
                    <a:pt x="203" y="2014"/>
                    <a:pt x="203" y="2300"/>
                    <a:pt x="96" y="2586"/>
                  </a:cubicBezTo>
                  <a:lnTo>
                    <a:pt x="84" y="2586"/>
                  </a:lnTo>
                  <a:cubicBezTo>
                    <a:pt x="132" y="2824"/>
                    <a:pt x="1" y="3110"/>
                    <a:pt x="239" y="3300"/>
                  </a:cubicBezTo>
                  <a:cubicBezTo>
                    <a:pt x="312" y="3360"/>
                    <a:pt x="390" y="3391"/>
                    <a:pt x="473" y="3391"/>
                  </a:cubicBezTo>
                  <a:cubicBezTo>
                    <a:pt x="538" y="3391"/>
                    <a:pt x="606" y="3372"/>
                    <a:pt x="679" y="3336"/>
                  </a:cubicBezTo>
                  <a:cubicBezTo>
                    <a:pt x="739" y="3276"/>
                    <a:pt x="775" y="3193"/>
                    <a:pt x="798" y="3122"/>
                  </a:cubicBezTo>
                  <a:cubicBezTo>
                    <a:pt x="894" y="2717"/>
                    <a:pt x="846" y="2312"/>
                    <a:pt x="870" y="1919"/>
                  </a:cubicBezTo>
                  <a:cubicBezTo>
                    <a:pt x="917" y="1407"/>
                    <a:pt x="1013" y="895"/>
                    <a:pt x="655" y="431"/>
                  </a:cubicBezTo>
                  <a:cubicBezTo>
                    <a:pt x="483" y="327"/>
                    <a:pt x="544" y="1"/>
                    <a:pt x="2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32"/>
            <p:cNvSpPr/>
            <p:nvPr/>
          </p:nvSpPr>
          <p:spPr>
            <a:xfrm>
              <a:off x="5206300" y="1796700"/>
              <a:ext cx="23225" cy="57200"/>
            </a:xfrm>
            <a:custGeom>
              <a:avLst/>
              <a:gdLst/>
              <a:ahLst/>
              <a:cxnLst/>
              <a:rect l="l" t="t" r="r" b="b"/>
              <a:pathLst>
                <a:path w="929" h="2288" extrusionOk="0">
                  <a:moveTo>
                    <a:pt x="652" y="0"/>
                  </a:moveTo>
                  <a:cubicBezTo>
                    <a:pt x="576" y="0"/>
                    <a:pt x="496" y="30"/>
                    <a:pt x="417" y="87"/>
                  </a:cubicBezTo>
                  <a:cubicBezTo>
                    <a:pt x="393" y="551"/>
                    <a:pt x="393" y="1040"/>
                    <a:pt x="0" y="1385"/>
                  </a:cubicBezTo>
                  <a:lnTo>
                    <a:pt x="0" y="2099"/>
                  </a:lnTo>
                  <a:cubicBezTo>
                    <a:pt x="4" y="2098"/>
                    <a:pt x="8" y="2098"/>
                    <a:pt x="12" y="2098"/>
                  </a:cubicBezTo>
                  <a:cubicBezTo>
                    <a:pt x="93" y="2098"/>
                    <a:pt x="96" y="2288"/>
                    <a:pt x="184" y="2288"/>
                  </a:cubicBezTo>
                  <a:cubicBezTo>
                    <a:pt x="209" y="2288"/>
                    <a:pt x="242" y="2272"/>
                    <a:pt x="286" y="2230"/>
                  </a:cubicBezTo>
                  <a:cubicBezTo>
                    <a:pt x="334" y="2183"/>
                    <a:pt x="322" y="2159"/>
                    <a:pt x="286" y="2111"/>
                  </a:cubicBezTo>
                  <a:lnTo>
                    <a:pt x="286" y="1944"/>
                  </a:lnTo>
                  <a:cubicBezTo>
                    <a:pt x="274" y="1575"/>
                    <a:pt x="405" y="1290"/>
                    <a:pt x="703" y="1087"/>
                  </a:cubicBezTo>
                  <a:cubicBezTo>
                    <a:pt x="869" y="968"/>
                    <a:pt x="869" y="789"/>
                    <a:pt x="881" y="635"/>
                  </a:cubicBezTo>
                  <a:cubicBezTo>
                    <a:pt x="893" y="528"/>
                    <a:pt x="929" y="432"/>
                    <a:pt x="929" y="325"/>
                  </a:cubicBezTo>
                  <a:cubicBezTo>
                    <a:pt x="929" y="254"/>
                    <a:pt x="917" y="170"/>
                    <a:pt x="881" y="111"/>
                  </a:cubicBezTo>
                  <a:cubicBezTo>
                    <a:pt x="813" y="36"/>
                    <a:pt x="735" y="0"/>
                    <a:pt x="6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32"/>
            <p:cNvSpPr/>
            <p:nvPr/>
          </p:nvSpPr>
          <p:spPr>
            <a:xfrm>
              <a:off x="5208675" y="1881325"/>
              <a:ext cx="4500" cy="44650"/>
            </a:xfrm>
            <a:custGeom>
              <a:avLst/>
              <a:gdLst/>
              <a:ahLst/>
              <a:cxnLst/>
              <a:rect l="l" t="t" r="r" b="b"/>
              <a:pathLst>
                <a:path w="180" h="1786" extrusionOk="0">
                  <a:moveTo>
                    <a:pt x="179" y="0"/>
                  </a:moveTo>
                  <a:cubicBezTo>
                    <a:pt x="12" y="536"/>
                    <a:pt x="0" y="1167"/>
                    <a:pt x="179" y="1786"/>
                  </a:cubicBezTo>
                  <a:lnTo>
                    <a:pt x="1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32"/>
            <p:cNvSpPr/>
            <p:nvPr/>
          </p:nvSpPr>
          <p:spPr>
            <a:xfrm>
              <a:off x="5208975" y="1938175"/>
              <a:ext cx="9250" cy="33750"/>
            </a:xfrm>
            <a:custGeom>
              <a:avLst/>
              <a:gdLst/>
              <a:ahLst/>
              <a:cxnLst/>
              <a:rect l="l" t="t" r="r" b="b"/>
              <a:pathLst>
                <a:path w="370" h="1350" extrusionOk="0">
                  <a:moveTo>
                    <a:pt x="346" y="0"/>
                  </a:moveTo>
                  <a:lnTo>
                    <a:pt x="346" y="0"/>
                  </a:lnTo>
                  <a:cubicBezTo>
                    <a:pt x="119" y="107"/>
                    <a:pt x="0" y="286"/>
                    <a:pt x="108" y="524"/>
                  </a:cubicBezTo>
                  <a:cubicBezTo>
                    <a:pt x="215" y="774"/>
                    <a:pt x="179" y="1048"/>
                    <a:pt x="191" y="1298"/>
                  </a:cubicBezTo>
                  <a:cubicBezTo>
                    <a:pt x="191" y="1322"/>
                    <a:pt x="215" y="1334"/>
                    <a:pt x="239" y="1346"/>
                  </a:cubicBezTo>
                  <a:cubicBezTo>
                    <a:pt x="247" y="1348"/>
                    <a:pt x="255" y="1350"/>
                    <a:pt x="262" y="1350"/>
                  </a:cubicBezTo>
                  <a:cubicBezTo>
                    <a:pt x="286" y="1350"/>
                    <a:pt x="306" y="1334"/>
                    <a:pt x="334" y="1298"/>
                  </a:cubicBezTo>
                  <a:lnTo>
                    <a:pt x="334" y="155"/>
                  </a:lnTo>
                  <a:cubicBezTo>
                    <a:pt x="369" y="107"/>
                    <a:pt x="369" y="72"/>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32"/>
            <p:cNvSpPr/>
            <p:nvPr/>
          </p:nvSpPr>
          <p:spPr>
            <a:xfrm>
              <a:off x="5210450" y="1987775"/>
              <a:ext cx="7775" cy="26025"/>
            </a:xfrm>
            <a:custGeom>
              <a:avLst/>
              <a:gdLst/>
              <a:ahLst/>
              <a:cxnLst/>
              <a:rect l="l" t="t" r="r" b="b"/>
              <a:pathLst>
                <a:path w="311" h="1041" extrusionOk="0">
                  <a:moveTo>
                    <a:pt x="192" y="0"/>
                  </a:moveTo>
                  <a:cubicBezTo>
                    <a:pt x="168" y="0"/>
                    <a:pt x="147" y="16"/>
                    <a:pt x="120" y="52"/>
                  </a:cubicBezTo>
                  <a:cubicBezTo>
                    <a:pt x="180" y="374"/>
                    <a:pt x="1" y="743"/>
                    <a:pt x="275" y="1040"/>
                  </a:cubicBezTo>
                  <a:cubicBezTo>
                    <a:pt x="310" y="719"/>
                    <a:pt x="299" y="374"/>
                    <a:pt x="275" y="52"/>
                  </a:cubicBezTo>
                  <a:cubicBezTo>
                    <a:pt x="275" y="28"/>
                    <a:pt x="239" y="16"/>
                    <a:pt x="215" y="4"/>
                  </a:cubicBezTo>
                  <a:cubicBezTo>
                    <a:pt x="207" y="2"/>
                    <a:pt x="199" y="0"/>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32"/>
            <p:cNvSpPr/>
            <p:nvPr/>
          </p:nvSpPr>
          <p:spPr>
            <a:xfrm>
              <a:off x="5213425" y="2032225"/>
              <a:ext cx="5400" cy="21150"/>
            </a:xfrm>
            <a:custGeom>
              <a:avLst/>
              <a:gdLst/>
              <a:ahLst/>
              <a:cxnLst/>
              <a:rect l="l" t="t" r="r" b="b"/>
              <a:pathLst>
                <a:path w="216" h="846" extrusionOk="0">
                  <a:moveTo>
                    <a:pt x="1" y="0"/>
                  </a:moveTo>
                  <a:lnTo>
                    <a:pt x="1" y="846"/>
                  </a:lnTo>
                  <a:cubicBezTo>
                    <a:pt x="215" y="560"/>
                    <a:pt x="215" y="27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32"/>
            <p:cNvSpPr/>
            <p:nvPr/>
          </p:nvSpPr>
          <p:spPr>
            <a:xfrm>
              <a:off x="5213425" y="1971200"/>
              <a:ext cx="7475" cy="11875"/>
            </a:xfrm>
            <a:custGeom>
              <a:avLst/>
              <a:gdLst/>
              <a:ahLst/>
              <a:cxnLst/>
              <a:rect l="l" t="t" r="r" b="b"/>
              <a:pathLst>
                <a:path w="299" h="475" extrusionOk="0">
                  <a:moveTo>
                    <a:pt x="1" y="1"/>
                  </a:moveTo>
                  <a:cubicBezTo>
                    <a:pt x="1" y="132"/>
                    <a:pt x="1" y="275"/>
                    <a:pt x="13" y="429"/>
                  </a:cubicBezTo>
                  <a:cubicBezTo>
                    <a:pt x="13" y="441"/>
                    <a:pt x="37" y="453"/>
                    <a:pt x="61" y="465"/>
                  </a:cubicBezTo>
                  <a:cubicBezTo>
                    <a:pt x="70" y="472"/>
                    <a:pt x="80" y="475"/>
                    <a:pt x="88" y="475"/>
                  </a:cubicBezTo>
                  <a:cubicBezTo>
                    <a:pt x="110" y="475"/>
                    <a:pt x="130" y="455"/>
                    <a:pt x="156" y="429"/>
                  </a:cubicBezTo>
                  <a:cubicBezTo>
                    <a:pt x="215" y="334"/>
                    <a:pt x="251" y="239"/>
                    <a:pt x="299" y="144"/>
                  </a:cubicBezTo>
                  <a:lnTo>
                    <a:pt x="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32"/>
            <p:cNvSpPr/>
            <p:nvPr/>
          </p:nvSpPr>
          <p:spPr>
            <a:xfrm>
              <a:off x="5213725" y="1849475"/>
              <a:ext cx="2125" cy="3000"/>
            </a:xfrm>
            <a:custGeom>
              <a:avLst/>
              <a:gdLst/>
              <a:ahLst/>
              <a:cxnLst/>
              <a:rect l="l" t="t" r="r" b="b"/>
              <a:pathLst>
                <a:path w="85" h="120" extrusionOk="0">
                  <a:moveTo>
                    <a:pt x="1" y="0"/>
                  </a:moveTo>
                  <a:lnTo>
                    <a:pt x="1" y="119"/>
                  </a:lnTo>
                  <a:cubicBezTo>
                    <a:pt x="84" y="72"/>
                    <a:pt x="84"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32"/>
            <p:cNvSpPr/>
            <p:nvPr/>
          </p:nvSpPr>
          <p:spPr>
            <a:xfrm>
              <a:off x="5213425" y="1981925"/>
              <a:ext cx="3900" cy="4600"/>
            </a:xfrm>
            <a:custGeom>
              <a:avLst/>
              <a:gdLst/>
              <a:ahLst/>
              <a:cxnLst/>
              <a:rect l="l" t="t" r="r" b="b"/>
              <a:pathLst>
                <a:path w="156" h="184" extrusionOk="0">
                  <a:moveTo>
                    <a:pt x="13" y="0"/>
                  </a:moveTo>
                  <a:cubicBezTo>
                    <a:pt x="1" y="36"/>
                    <a:pt x="1" y="84"/>
                    <a:pt x="13" y="143"/>
                  </a:cubicBezTo>
                  <a:cubicBezTo>
                    <a:pt x="13" y="143"/>
                    <a:pt x="37" y="167"/>
                    <a:pt x="61" y="179"/>
                  </a:cubicBezTo>
                  <a:cubicBezTo>
                    <a:pt x="69" y="182"/>
                    <a:pt x="78" y="183"/>
                    <a:pt x="85" y="183"/>
                  </a:cubicBezTo>
                  <a:cubicBezTo>
                    <a:pt x="109" y="183"/>
                    <a:pt x="129" y="170"/>
                    <a:pt x="156" y="143"/>
                  </a:cubicBezTo>
                  <a:lnTo>
                    <a:pt x="156" y="72"/>
                  </a:ln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32"/>
            <p:cNvSpPr/>
            <p:nvPr/>
          </p:nvSpPr>
          <p:spPr>
            <a:xfrm>
              <a:off x="5213425" y="1985200"/>
              <a:ext cx="3900" cy="3900"/>
            </a:xfrm>
            <a:custGeom>
              <a:avLst/>
              <a:gdLst/>
              <a:ahLst/>
              <a:cxnLst/>
              <a:rect l="l" t="t" r="r" b="b"/>
              <a:pathLst>
                <a:path w="156" h="156" extrusionOk="0">
                  <a:moveTo>
                    <a:pt x="1" y="0"/>
                  </a:moveTo>
                  <a:lnTo>
                    <a:pt x="1" y="155"/>
                  </a:lnTo>
                  <a:lnTo>
                    <a:pt x="156" y="155"/>
                  </a:ln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32"/>
            <p:cNvSpPr/>
            <p:nvPr/>
          </p:nvSpPr>
          <p:spPr>
            <a:xfrm>
              <a:off x="6063250" y="3081750"/>
              <a:ext cx="72950" cy="17000"/>
            </a:xfrm>
            <a:custGeom>
              <a:avLst/>
              <a:gdLst/>
              <a:ahLst/>
              <a:cxnLst/>
              <a:rect l="l" t="t" r="r" b="b"/>
              <a:pathLst>
                <a:path w="2918" h="680" extrusionOk="0">
                  <a:moveTo>
                    <a:pt x="488" y="1"/>
                  </a:moveTo>
                  <a:cubicBezTo>
                    <a:pt x="429" y="13"/>
                    <a:pt x="369" y="25"/>
                    <a:pt x="310" y="25"/>
                  </a:cubicBezTo>
                  <a:cubicBezTo>
                    <a:pt x="179" y="48"/>
                    <a:pt x="60" y="84"/>
                    <a:pt x="0" y="203"/>
                  </a:cubicBezTo>
                  <a:cubicBezTo>
                    <a:pt x="193" y="329"/>
                    <a:pt x="403" y="354"/>
                    <a:pt x="614" y="354"/>
                  </a:cubicBezTo>
                  <a:cubicBezTo>
                    <a:pt x="703" y="354"/>
                    <a:pt x="793" y="350"/>
                    <a:pt x="881" y="346"/>
                  </a:cubicBezTo>
                  <a:cubicBezTo>
                    <a:pt x="1370" y="584"/>
                    <a:pt x="1953" y="406"/>
                    <a:pt x="2453" y="620"/>
                  </a:cubicBezTo>
                  <a:cubicBezTo>
                    <a:pt x="2632" y="584"/>
                    <a:pt x="2917" y="679"/>
                    <a:pt x="2905" y="322"/>
                  </a:cubicBezTo>
                  <a:lnTo>
                    <a:pt x="2894" y="310"/>
                  </a:lnTo>
                  <a:cubicBezTo>
                    <a:pt x="2596" y="1"/>
                    <a:pt x="2155" y="203"/>
                    <a:pt x="1834" y="60"/>
                  </a:cubicBezTo>
                  <a:cubicBezTo>
                    <a:pt x="1786" y="60"/>
                    <a:pt x="1762" y="60"/>
                    <a:pt x="1727" y="25"/>
                  </a:cubicBezTo>
                  <a:cubicBezTo>
                    <a:pt x="1310" y="13"/>
                    <a:pt x="893" y="13"/>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32"/>
            <p:cNvSpPr/>
            <p:nvPr/>
          </p:nvSpPr>
          <p:spPr>
            <a:xfrm>
              <a:off x="5972450" y="3064500"/>
              <a:ext cx="44975" cy="14900"/>
            </a:xfrm>
            <a:custGeom>
              <a:avLst/>
              <a:gdLst/>
              <a:ahLst/>
              <a:cxnLst/>
              <a:rect l="l" t="t" r="r" b="b"/>
              <a:pathLst>
                <a:path w="1799" h="596" extrusionOk="0">
                  <a:moveTo>
                    <a:pt x="72" y="0"/>
                  </a:moveTo>
                  <a:lnTo>
                    <a:pt x="72" y="0"/>
                  </a:lnTo>
                  <a:cubicBezTo>
                    <a:pt x="180" y="179"/>
                    <a:pt x="1" y="417"/>
                    <a:pt x="180" y="596"/>
                  </a:cubicBezTo>
                  <a:cubicBezTo>
                    <a:pt x="257" y="482"/>
                    <a:pt x="352" y="453"/>
                    <a:pt x="453" y="453"/>
                  </a:cubicBezTo>
                  <a:cubicBezTo>
                    <a:pt x="523" y="453"/>
                    <a:pt x="595" y="467"/>
                    <a:pt x="668" y="477"/>
                  </a:cubicBezTo>
                  <a:cubicBezTo>
                    <a:pt x="847" y="524"/>
                    <a:pt x="1019" y="586"/>
                    <a:pt x="1201" y="586"/>
                  </a:cubicBezTo>
                  <a:cubicBezTo>
                    <a:pt x="1249" y="586"/>
                    <a:pt x="1297" y="582"/>
                    <a:pt x="1346" y="572"/>
                  </a:cubicBezTo>
                  <a:cubicBezTo>
                    <a:pt x="1382" y="560"/>
                    <a:pt x="1406" y="524"/>
                    <a:pt x="1406" y="477"/>
                  </a:cubicBezTo>
                  <a:cubicBezTo>
                    <a:pt x="1442" y="500"/>
                    <a:pt x="1489" y="512"/>
                    <a:pt x="1525" y="524"/>
                  </a:cubicBezTo>
                  <a:cubicBezTo>
                    <a:pt x="1644" y="512"/>
                    <a:pt x="1799" y="536"/>
                    <a:pt x="1775" y="322"/>
                  </a:cubicBezTo>
                  <a:cubicBezTo>
                    <a:pt x="1227" y="143"/>
                    <a:pt x="644" y="107"/>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32"/>
            <p:cNvSpPr/>
            <p:nvPr/>
          </p:nvSpPr>
          <p:spPr>
            <a:xfrm>
              <a:off x="6006100" y="3071925"/>
              <a:ext cx="54200" cy="14025"/>
            </a:xfrm>
            <a:custGeom>
              <a:avLst/>
              <a:gdLst/>
              <a:ahLst/>
              <a:cxnLst/>
              <a:rect l="l" t="t" r="r" b="b"/>
              <a:pathLst>
                <a:path w="2168" h="561" extrusionOk="0">
                  <a:moveTo>
                    <a:pt x="429" y="1"/>
                  </a:moveTo>
                  <a:cubicBezTo>
                    <a:pt x="310" y="168"/>
                    <a:pt x="143" y="120"/>
                    <a:pt x="0" y="144"/>
                  </a:cubicBezTo>
                  <a:lnTo>
                    <a:pt x="0" y="275"/>
                  </a:lnTo>
                  <a:cubicBezTo>
                    <a:pt x="560" y="453"/>
                    <a:pt x="1143" y="537"/>
                    <a:pt x="1739" y="561"/>
                  </a:cubicBezTo>
                  <a:cubicBezTo>
                    <a:pt x="2167" y="239"/>
                    <a:pt x="1727" y="263"/>
                    <a:pt x="1584" y="156"/>
                  </a:cubicBezTo>
                  <a:cubicBezTo>
                    <a:pt x="1203" y="96"/>
                    <a:pt x="798" y="168"/>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32"/>
            <p:cNvSpPr/>
            <p:nvPr/>
          </p:nvSpPr>
          <p:spPr>
            <a:xfrm>
              <a:off x="6045375" y="3075425"/>
              <a:ext cx="29800" cy="10825"/>
            </a:xfrm>
            <a:custGeom>
              <a:avLst/>
              <a:gdLst/>
              <a:ahLst/>
              <a:cxnLst/>
              <a:rect l="l" t="t" r="r" b="b"/>
              <a:pathLst>
                <a:path w="1192" h="433" extrusionOk="0">
                  <a:moveTo>
                    <a:pt x="374" y="0"/>
                  </a:moveTo>
                  <a:cubicBezTo>
                    <a:pt x="250" y="0"/>
                    <a:pt x="126" y="9"/>
                    <a:pt x="1" y="16"/>
                  </a:cubicBezTo>
                  <a:cubicBezTo>
                    <a:pt x="96" y="135"/>
                    <a:pt x="334" y="206"/>
                    <a:pt x="156" y="409"/>
                  </a:cubicBezTo>
                  <a:cubicBezTo>
                    <a:pt x="251" y="409"/>
                    <a:pt x="346" y="432"/>
                    <a:pt x="453" y="432"/>
                  </a:cubicBezTo>
                  <a:cubicBezTo>
                    <a:pt x="525" y="369"/>
                    <a:pt x="604" y="354"/>
                    <a:pt x="686" y="354"/>
                  </a:cubicBezTo>
                  <a:cubicBezTo>
                    <a:pt x="765" y="354"/>
                    <a:pt x="846" y="368"/>
                    <a:pt x="926" y="368"/>
                  </a:cubicBezTo>
                  <a:cubicBezTo>
                    <a:pt x="997" y="368"/>
                    <a:pt x="1067" y="357"/>
                    <a:pt x="1132" y="313"/>
                  </a:cubicBezTo>
                  <a:lnTo>
                    <a:pt x="1192" y="254"/>
                  </a:lnTo>
                  <a:cubicBezTo>
                    <a:pt x="941" y="45"/>
                    <a:pt x="662" y="0"/>
                    <a:pt x="3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32"/>
            <p:cNvSpPr/>
            <p:nvPr/>
          </p:nvSpPr>
          <p:spPr>
            <a:xfrm>
              <a:off x="6056700" y="3081475"/>
              <a:ext cx="17000" cy="5675"/>
            </a:xfrm>
            <a:custGeom>
              <a:avLst/>
              <a:gdLst/>
              <a:ahLst/>
              <a:cxnLst/>
              <a:rect l="l" t="t" r="r" b="b"/>
              <a:pathLst>
                <a:path w="680" h="227" extrusionOk="0">
                  <a:moveTo>
                    <a:pt x="127" y="0"/>
                  </a:moveTo>
                  <a:cubicBezTo>
                    <a:pt x="20" y="0"/>
                    <a:pt x="10" y="91"/>
                    <a:pt x="0" y="190"/>
                  </a:cubicBezTo>
                  <a:cubicBezTo>
                    <a:pt x="72" y="190"/>
                    <a:pt x="155" y="202"/>
                    <a:pt x="250" y="214"/>
                  </a:cubicBezTo>
                  <a:cubicBezTo>
                    <a:pt x="393" y="155"/>
                    <a:pt x="572" y="226"/>
                    <a:pt x="679" y="71"/>
                  </a:cubicBezTo>
                  <a:cubicBezTo>
                    <a:pt x="512" y="48"/>
                    <a:pt x="358" y="48"/>
                    <a:pt x="203" y="12"/>
                  </a:cubicBezTo>
                  <a:cubicBezTo>
                    <a:pt x="173" y="4"/>
                    <a:pt x="148"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32"/>
            <p:cNvSpPr/>
            <p:nvPr/>
          </p:nvSpPr>
          <p:spPr>
            <a:xfrm>
              <a:off x="5988525" y="3103475"/>
              <a:ext cx="3000" cy="4500"/>
            </a:xfrm>
            <a:custGeom>
              <a:avLst/>
              <a:gdLst/>
              <a:ahLst/>
              <a:cxnLst/>
              <a:rect l="l" t="t" r="r" b="b"/>
              <a:pathLst>
                <a:path w="120" h="180" extrusionOk="0">
                  <a:moveTo>
                    <a:pt x="1" y="1"/>
                  </a:moveTo>
                  <a:cubicBezTo>
                    <a:pt x="1" y="96"/>
                    <a:pt x="48" y="156"/>
                    <a:pt x="120" y="180"/>
                  </a:cubicBezTo>
                  <a:cubicBezTo>
                    <a:pt x="120" y="96"/>
                    <a:pt x="84" y="3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32"/>
            <p:cNvSpPr/>
            <p:nvPr/>
          </p:nvSpPr>
          <p:spPr>
            <a:xfrm>
              <a:off x="6188250" y="3640450"/>
              <a:ext cx="17300" cy="15800"/>
            </a:xfrm>
            <a:custGeom>
              <a:avLst/>
              <a:gdLst/>
              <a:ahLst/>
              <a:cxnLst/>
              <a:rect l="l" t="t" r="r" b="b"/>
              <a:pathLst>
                <a:path w="692" h="632" extrusionOk="0">
                  <a:moveTo>
                    <a:pt x="406" y="1"/>
                  </a:moveTo>
                  <a:cubicBezTo>
                    <a:pt x="370" y="1"/>
                    <a:pt x="346" y="25"/>
                    <a:pt x="311" y="48"/>
                  </a:cubicBezTo>
                  <a:cubicBezTo>
                    <a:pt x="251" y="60"/>
                    <a:pt x="215" y="84"/>
                    <a:pt x="156" y="96"/>
                  </a:cubicBezTo>
                  <a:cubicBezTo>
                    <a:pt x="37" y="215"/>
                    <a:pt x="1" y="346"/>
                    <a:pt x="13" y="513"/>
                  </a:cubicBezTo>
                  <a:cubicBezTo>
                    <a:pt x="37" y="537"/>
                    <a:pt x="37" y="584"/>
                    <a:pt x="37" y="632"/>
                  </a:cubicBezTo>
                  <a:lnTo>
                    <a:pt x="311" y="632"/>
                  </a:lnTo>
                  <a:cubicBezTo>
                    <a:pt x="370" y="525"/>
                    <a:pt x="489" y="525"/>
                    <a:pt x="596" y="513"/>
                  </a:cubicBezTo>
                  <a:cubicBezTo>
                    <a:pt x="692" y="382"/>
                    <a:pt x="525" y="298"/>
                    <a:pt x="525" y="168"/>
                  </a:cubicBezTo>
                  <a:cubicBezTo>
                    <a:pt x="525" y="120"/>
                    <a:pt x="489" y="60"/>
                    <a:pt x="465" y="25"/>
                  </a:cubicBezTo>
                  <a:cubicBezTo>
                    <a:pt x="465" y="25"/>
                    <a:pt x="430" y="1"/>
                    <a:pt x="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32"/>
            <p:cNvSpPr/>
            <p:nvPr/>
          </p:nvSpPr>
          <p:spPr>
            <a:xfrm>
              <a:off x="5311675" y="2613550"/>
              <a:ext cx="2700" cy="3000"/>
            </a:xfrm>
            <a:custGeom>
              <a:avLst/>
              <a:gdLst/>
              <a:ahLst/>
              <a:cxnLst/>
              <a:rect l="l" t="t" r="r" b="b"/>
              <a:pathLst>
                <a:path w="108" h="120" extrusionOk="0">
                  <a:moveTo>
                    <a:pt x="107" y="0"/>
                  </a:moveTo>
                  <a:lnTo>
                    <a:pt x="107" y="0"/>
                  </a:lnTo>
                  <a:cubicBezTo>
                    <a:pt x="0" y="24"/>
                    <a:pt x="0" y="60"/>
                    <a:pt x="71" y="119"/>
                  </a:cubicBezTo>
                  <a:cubicBezTo>
                    <a:pt x="71" y="84"/>
                    <a:pt x="95" y="48"/>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32"/>
            <p:cNvSpPr/>
            <p:nvPr/>
          </p:nvSpPr>
          <p:spPr>
            <a:xfrm>
              <a:off x="5210175" y="2442500"/>
              <a:ext cx="13100" cy="113575"/>
            </a:xfrm>
            <a:custGeom>
              <a:avLst/>
              <a:gdLst/>
              <a:ahLst/>
              <a:cxnLst/>
              <a:rect l="l" t="t" r="r" b="b"/>
              <a:pathLst>
                <a:path w="524" h="4543" extrusionOk="0">
                  <a:moveTo>
                    <a:pt x="135" y="1"/>
                  </a:moveTo>
                  <a:cubicBezTo>
                    <a:pt x="89" y="1"/>
                    <a:pt x="43" y="24"/>
                    <a:pt x="0" y="80"/>
                  </a:cubicBezTo>
                  <a:lnTo>
                    <a:pt x="0" y="342"/>
                  </a:lnTo>
                  <a:cubicBezTo>
                    <a:pt x="107" y="580"/>
                    <a:pt x="107" y="830"/>
                    <a:pt x="0" y="1068"/>
                  </a:cubicBezTo>
                  <a:lnTo>
                    <a:pt x="0" y="1485"/>
                  </a:lnTo>
                  <a:cubicBezTo>
                    <a:pt x="107" y="1627"/>
                    <a:pt x="12" y="1806"/>
                    <a:pt x="119" y="1937"/>
                  </a:cubicBezTo>
                  <a:lnTo>
                    <a:pt x="119" y="2651"/>
                  </a:lnTo>
                  <a:cubicBezTo>
                    <a:pt x="48" y="2889"/>
                    <a:pt x="12" y="3128"/>
                    <a:pt x="131" y="3366"/>
                  </a:cubicBezTo>
                  <a:cubicBezTo>
                    <a:pt x="214" y="3473"/>
                    <a:pt x="214" y="3556"/>
                    <a:pt x="131" y="3663"/>
                  </a:cubicBezTo>
                  <a:cubicBezTo>
                    <a:pt x="131" y="3711"/>
                    <a:pt x="119" y="3747"/>
                    <a:pt x="119" y="3794"/>
                  </a:cubicBezTo>
                  <a:cubicBezTo>
                    <a:pt x="12" y="3985"/>
                    <a:pt x="12" y="4211"/>
                    <a:pt x="71" y="4390"/>
                  </a:cubicBezTo>
                  <a:cubicBezTo>
                    <a:pt x="103" y="4499"/>
                    <a:pt x="145" y="4543"/>
                    <a:pt x="193" y="4543"/>
                  </a:cubicBezTo>
                  <a:cubicBezTo>
                    <a:pt x="253" y="4543"/>
                    <a:pt x="321" y="4471"/>
                    <a:pt x="381" y="4378"/>
                  </a:cubicBezTo>
                  <a:cubicBezTo>
                    <a:pt x="417" y="3663"/>
                    <a:pt x="429" y="2961"/>
                    <a:pt x="441" y="2247"/>
                  </a:cubicBezTo>
                  <a:cubicBezTo>
                    <a:pt x="500" y="2104"/>
                    <a:pt x="524" y="1937"/>
                    <a:pt x="417" y="1758"/>
                  </a:cubicBezTo>
                  <a:lnTo>
                    <a:pt x="417" y="1699"/>
                  </a:lnTo>
                  <a:lnTo>
                    <a:pt x="417" y="1639"/>
                  </a:lnTo>
                  <a:cubicBezTo>
                    <a:pt x="119" y="1127"/>
                    <a:pt x="345" y="580"/>
                    <a:pt x="262" y="56"/>
                  </a:cubicBezTo>
                  <a:cubicBezTo>
                    <a:pt x="222" y="21"/>
                    <a:pt x="179" y="1"/>
                    <a:pt x="1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32"/>
            <p:cNvSpPr/>
            <p:nvPr/>
          </p:nvSpPr>
          <p:spPr>
            <a:xfrm>
              <a:off x="5206300" y="2372450"/>
              <a:ext cx="14900" cy="72350"/>
            </a:xfrm>
            <a:custGeom>
              <a:avLst/>
              <a:gdLst/>
              <a:ahLst/>
              <a:cxnLst/>
              <a:rect l="l" t="t" r="r" b="b"/>
              <a:pathLst>
                <a:path w="596" h="2894" extrusionOk="0">
                  <a:moveTo>
                    <a:pt x="572" y="0"/>
                  </a:moveTo>
                  <a:cubicBezTo>
                    <a:pt x="476" y="0"/>
                    <a:pt x="393" y="24"/>
                    <a:pt x="298" y="24"/>
                  </a:cubicBezTo>
                  <a:cubicBezTo>
                    <a:pt x="334" y="346"/>
                    <a:pt x="0" y="596"/>
                    <a:pt x="60" y="893"/>
                  </a:cubicBezTo>
                  <a:cubicBezTo>
                    <a:pt x="215" y="1572"/>
                    <a:pt x="95" y="2239"/>
                    <a:pt x="167" y="2894"/>
                  </a:cubicBezTo>
                  <a:cubicBezTo>
                    <a:pt x="262" y="2894"/>
                    <a:pt x="346" y="2882"/>
                    <a:pt x="441" y="2882"/>
                  </a:cubicBezTo>
                  <a:cubicBezTo>
                    <a:pt x="476" y="2536"/>
                    <a:pt x="334" y="2179"/>
                    <a:pt x="560" y="1881"/>
                  </a:cubicBezTo>
                  <a:lnTo>
                    <a:pt x="560" y="1727"/>
                  </a:lnTo>
                  <a:cubicBezTo>
                    <a:pt x="512" y="1250"/>
                    <a:pt x="357" y="774"/>
                    <a:pt x="572" y="298"/>
                  </a:cubicBezTo>
                  <a:lnTo>
                    <a:pt x="596" y="262"/>
                  </a:lnTo>
                  <a:lnTo>
                    <a:pt x="596" y="203"/>
                  </a:lnTo>
                  <a:cubicBezTo>
                    <a:pt x="584" y="119"/>
                    <a:pt x="584" y="6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32"/>
            <p:cNvSpPr/>
            <p:nvPr/>
          </p:nvSpPr>
          <p:spPr>
            <a:xfrm>
              <a:off x="5206000" y="2537350"/>
              <a:ext cx="16400" cy="53600"/>
            </a:xfrm>
            <a:custGeom>
              <a:avLst/>
              <a:gdLst/>
              <a:ahLst/>
              <a:cxnLst/>
              <a:rect l="l" t="t" r="r" b="b"/>
              <a:pathLst>
                <a:path w="656" h="2144" extrusionOk="0">
                  <a:moveTo>
                    <a:pt x="286" y="0"/>
                  </a:moveTo>
                  <a:cubicBezTo>
                    <a:pt x="0" y="512"/>
                    <a:pt x="227" y="1060"/>
                    <a:pt x="143" y="1560"/>
                  </a:cubicBezTo>
                  <a:cubicBezTo>
                    <a:pt x="548" y="1560"/>
                    <a:pt x="346" y="2013"/>
                    <a:pt x="560" y="2143"/>
                  </a:cubicBezTo>
                  <a:cubicBezTo>
                    <a:pt x="524" y="1620"/>
                    <a:pt x="655" y="1084"/>
                    <a:pt x="548" y="572"/>
                  </a:cubicBezTo>
                  <a:lnTo>
                    <a:pt x="548" y="572"/>
                  </a:lnTo>
                  <a:cubicBezTo>
                    <a:pt x="494" y="590"/>
                    <a:pt x="441" y="619"/>
                    <a:pt x="396" y="619"/>
                  </a:cubicBezTo>
                  <a:cubicBezTo>
                    <a:pt x="352" y="619"/>
                    <a:pt x="316" y="590"/>
                    <a:pt x="298" y="489"/>
                  </a:cubicBezTo>
                  <a:cubicBezTo>
                    <a:pt x="274" y="334"/>
                    <a:pt x="286" y="167"/>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32"/>
            <p:cNvSpPr/>
            <p:nvPr/>
          </p:nvSpPr>
          <p:spPr>
            <a:xfrm>
              <a:off x="5207775" y="2508775"/>
              <a:ext cx="5675" cy="17875"/>
            </a:xfrm>
            <a:custGeom>
              <a:avLst/>
              <a:gdLst/>
              <a:ahLst/>
              <a:cxnLst/>
              <a:rect l="l" t="t" r="r" b="b"/>
              <a:pathLst>
                <a:path w="227" h="715" extrusionOk="0">
                  <a:moveTo>
                    <a:pt x="215" y="0"/>
                  </a:moveTo>
                  <a:cubicBezTo>
                    <a:pt x="48" y="250"/>
                    <a:pt x="1" y="489"/>
                    <a:pt x="227" y="715"/>
                  </a:cubicBezTo>
                  <a:cubicBezTo>
                    <a:pt x="227" y="477"/>
                    <a:pt x="215" y="238"/>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32"/>
            <p:cNvSpPr/>
            <p:nvPr/>
          </p:nvSpPr>
          <p:spPr>
            <a:xfrm>
              <a:off x="5210175" y="2451325"/>
              <a:ext cx="4775" cy="18475"/>
            </a:xfrm>
            <a:custGeom>
              <a:avLst/>
              <a:gdLst/>
              <a:ahLst/>
              <a:cxnLst/>
              <a:rect l="l" t="t" r="r" b="b"/>
              <a:pathLst>
                <a:path w="191" h="739" extrusionOk="0">
                  <a:moveTo>
                    <a:pt x="0" y="0"/>
                  </a:moveTo>
                  <a:lnTo>
                    <a:pt x="0" y="739"/>
                  </a:lnTo>
                  <a:cubicBezTo>
                    <a:pt x="191" y="501"/>
                    <a:pt x="191" y="239"/>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32"/>
            <p:cNvSpPr/>
            <p:nvPr/>
          </p:nvSpPr>
          <p:spPr>
            <a:xfrm>
              <a:off x="5209275" y="2480200"/>
              <a:ext cx="4475" cy="11025"/>
            </a:xfrm>
            <a:custGeom>
              <a:avLst/>
              <a:gdLst/>
              <a:ahLst/>
              <a:cxnLst/>
              <a:rect l="l" t="t" r="r" b="b"/>
              <a:pathLst>
                <a:path w="179" h="441" extrusionOk="0">
                  <a:moveTo>
                    <a:pt x="36" y="0"/>
                  </a:moveTo>
                  <a:cubicBezTo>
                    <a:pt x="24" y="155"/>
                    <a:pt x="0" y="322"/>
                    <a:pt x="155" y="441"/>
                  </a:cubicBezTo>
                  <a:cubicBezTo>
                    <a:pt x="167" y="274"/>
                    <a:pt x="179" y="119"/>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32"/>
            <p:cNvSpPr/>
            <p:nvPr/>
          </p:nvSpPr>
          <p:spPr>
            <a:xfrm>
              <a:off x="5213425" y="2526925"/>
              <a:ext cx="3900" cy="7475"/>
            </a:xfrm>
            <a:custGeom>
              <a:avLst/>
              <a:gdLst/>
              <a:ahLst/>
              <a:cxnLst/>
              <a:rect l="l" t="t" r="r" b="b"/>
              <a:pathLst>
                <a:path w="156" h="299" extrusionOk="0">
                  <a:moveTo>
                    <a:pt x="1" y="1"/>
                  </a:moveTo>
                  <a:lnTo>
                    <a:pt x="1" y="298"/>
                  </a:lnTo>
                  <a:cubicBezTo>
                    <a:pt x="132" y="191"/>
                    <a:pt x="156" y="9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32"/>
            <p:cNvSpPr/>
            <p:nvPr/>
          </p:nvSpPr>
          <p:spPr>
            <a:xfrm>
              <a:off x="6149275" y="2609675"/>
              <a:ext cx="50775" cy="14025"/>
            </a:xfrm>
            <a:custGeom>
              <a:avLst/>
              <a:gdLst/>
              <a:ahLst/>
              <a:cxnLst/>
              <a:rect l="l" t="t" r="r" b="b"/>
              <a:pathLst>
                <a:path w="2031" h="561" extrusionOk="0">
                  <a:moveTo>
                    <a:pt x="298" y="1"/>
                  </a:moveTo>
                  <a:cubicBezTo>
                    <a:pt x="191" y="1"/>
                    <a:pt x="107" y="12"/>
                    <a:pt x="0" y="12"/>
                  </a:cubicBezTo>
                  <a:cubicBezTo>
                    <a:pt x="60" y="60"/>
                    <a:pt x="107" y="96"/>
                    <a:pt x="167" y="143"/>
                  </a:cubicBezTo>
                  <a:cubicBezTo>
                    <a:pt x="250" y="203"/>
                    <a:pt x="250" y="310"/>
                    <a:pt x="286" y="417"/>
                  </a:cubicBezTo>
                  <a:lnTo>
                    <a:pt x="346" y="429"/>
                  </a:lnTo>
                  <a:cubicBezTo>
                    <a:pt x="476" y="453"/>
                    <a:pt x="607" y="501"/>
                    <a:pt x="738" y="548"/>
                  </a:cubicBezTo>
                  <a:cubicBezTo>
                    <a:pt x="738" y="536"/>
                    <a:pt x="762" y="536"/>
                    <a:pt x="786" y="513"/>
                  </a:cubicBezTo>
                  <a:cubicBezTo>
                    <a:pt x="795" y="510"/>
                    <a:pt x="802" y="508"/>
                    <a:pt x="809" y="508"/>
                  </a:cubicBezTo>
                  <a:cubicBezTo>
                    <a:pt x="828" y="508"/>
                    <a:pt x="840" y="521"/>
                    <a:pt x="857" y="548"/>
                  </a:cubicBezTo>
                  <a:cubicBezTo>
                    <a:pt x="899" y="557"/>
                    <a:pt x="941" y="560"/>
                    <a:pt x="982" y="560"/>
                  </a:cubicBezTo>
                  <a:cubicBezTo>
                    <a:pt x="1175" y="560"/>
                    <a:pt x="1367" y="485"/>
                    <a:pt x="1573" y="485"/>
                  </a:cubicBezTo>
                  <a:cubicBezTo>
                    <a:pt x="1638" y="485"/>
                    <a:pt x="1705" y="493"/>
                    <a:pt x="1774" y="513"/>
                  </a:cubicBezTo>
                  <a:cubicBezTo>
                    <a:pt x="1809" y="525"/>
                    <a:pt x="1839" y="531"/>
                    <a:pt x="1864" y="531"/>
                  </a:cubicBezTo>
                  <a:cubicBezTo>
                    <a:pt x="2031" y="531"/>
                    <a:pt x="2014" y="286"/>
                    <a:pt x="2024" y="132"/>
                  </a:cubicBezTo>
                  <a:cubicBezTo>
                    <a:pt x="1997" y="109"/>
                    <a:pt x="1972" y="100"/>
                    <a:pt x="1948" y="100"/>
                  </a:cubicBezTo>
                  <a:cubicBezTo>
                    <a:pt x="1920" y="100"/>
                    <a:pt x="1895" y="112"/>
                    <a:pt x="1870" y="132"/>
                  </a:cubicBezTo>
                  <a:cubicBezTo>
                    <a:pt x="1798" y="185"/>
                    <a:pt x="1730" y="212"/>
                    <a:pt x="1660" y="212"/>
                  </a:cubicBezTo>
                  <a:cubicBezTo>
                    <a:pt x="1590" y="212"/>
                    <a:pt x="1518" y="185"/>
                    <a:pt x="1441" y="132"/>
                  </a:cubicBezTo>
                  <a:cubicBezTo>
                    <a:pt x="1355" y="69"/>
                    <a:pt x="1261" y="53"/>
                    <a:pt x="1164" y="53"/>
                  </a:cubicBezTo>
                  <a:cubicBezTo>
                    <a:pt x="1060" y="53"/>
                    <a:pt x="952" y="72"/>
                    <a:pt x="848" y="72"/>
                  </a:cubicBezTo>
                  <a:cubicBezTo>
                    <a:pt x="756" y="72"/>
                    <a:pt x="666" y="57"/>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32"/>
            <p:cNvSpPr/>
            <p:nvPr/>
          </p:nvSpPr>
          <p:spPr>
            <a:xfrm>
              <a:off x="6271300" y="2186125"/>
              <a:ext cx="36050" cy="10725"/>
            </a:xfrm>
            <a:custGeom>
              <a:avLst/>
              <a:gdLst/>
              <a:ahLst/>
              <a:cxnLst/>
              <a:rect l="l" t="t" r="r" b="b"/>
              <a:pathLst>
                <a:path w="1442" h="429" extrusionOk="0">
                  <a:moveTo>
                    <a:pt x="144" y="0"/>
                  </a:moveTo>
                  <a:cubicBezTo>
                    <a:pt x="108" y="0"/>
                    <a:pt x="48" y="12"/>
                    <a:pt x="1" y="36"/>
                  </a:cubicBezTo>
                  <a:cubicBezTo>
                    <a:pt x="60" y="244"/>
                    <a:pt x="179" y="283"/>
                    <a:pt x="313" y="283"/>
                  </a:cubicBezTo>
                  <a:cubicBezTo>
                    <a:pt x="392" y="283"/>
                    <a:pt x="477" y="269"/>
                    <a:pt x="557" y="269"/>
                  </a:cubicBezTo>
                  <a:cubicBezTo>
                    <a:pt x="613" y="269"/>
                    <a:pt x="666" y="276"/>
                    <a:pt x="715" y="298"/>
                  </a:cubicBezTo>
                  <a:cubicBezTo>
                    <a:pt x="763" y="345"/>
                    <a:pt x="810" y="393"/>
                    <a:pt x="882" y="429"/>
                  </a:cubicBezTo>
                  <a:cubicBezTo>
                    <a:pt x="1060" y="333"/>
                    <a:pt x="1287" y="357"/>
                    <a:pt x="1430" y="167"/>
                  </a:cubicBezTo>
                  <a:lnTo>
                    <a:pt x="1441" y="167"/>
                  </a:lnTo>
                  <a:cubicBezTo>
                    <a:pt x="1358" y="60"/>
                    <a:pt x="1215" y="95"/>
                    <a:pt x="1132" y="12"/>
                  </a:cubicBezTo>
                  <a:cubicBezTo>
                    <a:pt x="799" y="12"/>
                    <a:pt x="477" y="0"/>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32"/>
            <p:cNvSpPr/>
            <p:nvPr/>
          </p:nvSpPr>
          <p:spPr>
            <a:xfrm>
              <a:off x="5123850" y="2181950"/>
              <a:ext cx="15500" cy="44375"/>
            </a:xfrm>
            <a:custGeom>
              <a:avLst/>
              <a:gdLst/>
              <a:ahLst/>
              <a:cxnLst/>
              <a:rect l="l" t="t" r="r" b="b"/>
              <a:pathLst>
                <a:path w="620" h="1775" extrusionOk="0">
                  <a:moveTo>
                    <a:pt x="262" y="0"/>
                  </a:moveTo>
                  <a:cubicBezTo>
                    <a:pt x="226" y="48"/>
                    <a:pt x="191" y="107"/>
                    <a:pt x="143" y="167"/>
                  </a:cubicBezTo>
                  <a:cubicBezTo>
                    <a:pt x="250" y="691"/>
                    <a:pt x="0" y="1250"/>
                    <a:pt x="250" y="1774"/>
                  </a:cubicBezTo>
                  <a:cubicBezTo>
                    <a:pt x="322" y="1727"/>
                    <a:pt x="357" y="1655"/>
                    <a:pt x="357" y="1572"/>
                  </a:cubicBezTo>
                  <a:cubicBezTo>
                    <a:pt x="381" y="1048"/>
                    <a:pt x="619" y="512"/>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32"/>
            <p:cNvSpPr/>
            <p:nvPr/>
          </p:nvSpPr>
          <p:spPr>
            <a:xfrm>
              <a:off x="5130100" y="2224600"/>
              <a:ext cx="4175" cy="12425"/>
            </a:xfrm>
            <a:custGeom>
              <a:avLst/>
              <a:gdLst/>
              <a:ahLst/>
              <a:cxnLst/>
              <a:rect l="l" t="t" r="r" b="b"/>
              <a:pathLst>
                <a:path w="167" h="497" extrusionOk="0">
                  <a:moveTo>
                    <a:pt x="111" y="1"/>
                  </a:moveTo>
                  <a:cubicBezTo>
                    <a:pt x="95" y="1"/>
                    <a:pt x="78" y="7"/>
                    <a:pt x="60" y="21"/>
                  </a:cubicBezTo>
                  <a:cubicBezTo>
                    <a:pt x="36" y="45"/>
                    <a:pt x="12" y="56"/>
                    <a:pt x="0" y="68"/>
                  </a:cubicBezTo>
                  <a:cubicBezTo>
                    <a:pt x="36" y="223"/>
                    <a:pt x="12" y="378"/>
                    <a:pt x="155" y="497"/>
                  </a:cubicBezTo>
                  <a:cubicBezTo>
                    <a:pt x="155" y="354"/>
                    <a:pt x="167" y="199"/>
                    <a:pt x="167" y="56"/>
                  </a:cubicBezTo>
                  <a:cubicBezTo>
                    <a:pt x="159" y="19"/>
                    <a:pt x="138" y="1"/>
                    <a:pt x="1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32"/>
            <p:cNvSpPr/>
            <p:nvPr/>
          </p:nvSpPr>
          <p:spPr>
            <a:xfrm>
              <a:off x="5368525" y="2706725"/>
              <a:ext cx="74125" cy="251825"/>
            </a:xfrm>
            <a:custGeom>
              <a:avLst/>
              <a:gdLst/>
              <a:ahLst/>
              <a:cxnLst/>
              <a:rect l="l" t="t" r="r" b="b"/>
              <a:pathLst>
                <a:path w="2965" h="10073" extrusionOk="0">
                  <a:moveTo>
                    <a:pt x="857" y="0"/>
                  </a:moveTo>
                  <a:cubicBezTo>
                    <a:pt x="810" y="369"/>
                    <a:pt x="643" y="679"/>
                    <a:pt x="417" y="964"/>
                  </a:cubicBezTo>
                  <a:cubicBezTo>
                    <a:pt x="405" y="1048"/>
                    <a:pt x="393" y="1155"/>
                    <a:pt x="381" y="1250"/>
                  </a:cubicBezTo>
                  <a:cubicBezTo>
                    <a:pt x="191" y="2048"/>
                    <a:pt x="0" y="2798"/>
                    <a:pt x="167" y="3655"/>
                  </a:cubicBezTo>
                  <a:cubicBezTo>
                    <a:pt x="298" y="4381"/>
                    <a:pt x="393" y="5132"/>
                    <a:pt x="524" y="5858"/>
                  </a:cubicBezTo>
                  <a:cubicBezTo>
                    <a:pt x="381" y="6036"/>
                    <a:pt x="453" y="6251"/>
                    <a:pt x="476" y="6453"/>
                  </a:cubicBezTo>
                  <a:cubicBezTo>
                    <a:pt x="643" y="7501"/>
                    <a:pt x="1048" y="8430"/>
                    <a:pt x="1631" y="9299"/>
                  </a:cubicBezTo>
                  <a:cubicBezTo>
                    <a:pt x="1965" y="9549"/>
                    <a:pt x="2203" y="9942"/>
                    <a:pt x="2643" y="10073"/>
                  </a:cubicBezTo>
                  <a:cubicBezTo>
                    <a:pt x="2774" y="10061"/>
                    <a:pt x="2893" y="10001"/>
                    <a:pt x="2965" y="9882"/>
                  </a:cubicBezTo>
                  <a:cubicBezTo>
                    <a:pt x="2834" y="9751"/>
                    <a:pt x="2679" y="9644"/>
                    <a:pt x="2560" y="9489"/>
                  </a:cubicBezTo>
                  <a:cubicBezTo>
                    <a:pt x="1119" y="7775"/>
                    <a:pt x="476" y="5798"/>
                    <a:pt x="691" y="3572"/>
                  </a:cubicBezTo>
                  <a:cubicBezTo>
                    <a:pt x="738" y="3512"/>
                    <a:pt x="774" y="3453"/>
                    <a:pt x="810" y="3381"/>
                  </a:cubicBezTo>
                  <a:cubicBezTo>
                    <a:pt x="857" y="3238"/>
                    <a:pt x="857" y="3108"/>
                    <a:pt x="857" y="2977"/>
                  </a:cubicBezTo>
                  <a:cubicBezTo>
                    <a:pt x="834" y="2810"/>
                    <a:pt x="857" y="2643"/>
                    <a:pt x="750" y="2512"/>
                  </a:cubicBezTo>
                  <a:cubicBezTo>
                    <a:pt x="560" y="2262"/>
                    <a:pt x="560" y="2274"/>
                    <a:pt x="691" y="2036"/>
                  </a:cubicBezTo>
                  <a:cubicBezTo>
                    <a:pt x="738" y="1965"/>
                    <a:pt x="798" y="1881"/>
                    <a:pt x="834" y="1810"/>
                  </a:cubicBezTo>
                  <a:cubicBezTo>
                    <a:pt x="893" y="1738"/>
                    <a:pt x="941" y="1679"/>
                    <a:pt x="988" y="1607"/>
                  </a:cubicBezTo>
                  <a:cubicBezTo>
                    <a:pt x="1000" y="1548"/>
                    <a:pt x="1000" y="1500"/>
                    <a:pt x="988" y="1441"/>
                  </a:cubicBezTo>
                  <a:cubicBezTo>
                    <a:pt x="953" y="1274"/>
                    <a:pt x="584" y="1369"/>
                    <a:pt x="762" y="1036"/>
                  </a:cubicBezTo>
                  <a:cubicBezTo>
                    <a:pt x="881" y="833"/>
                    <a:pt x="869" y="548"/>
                    <a:pt x="1000" y="310"/>
                  </a:cubicBezTo>
                  <a:cubicBezTo>
                    <a:pt x="1084" y="155"/>
                    <a:pt x="1012" y="6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32"/>
            <p:cNvSpPr/>
            <p:nvPr/>
          </p:nvSpPr>
          <p:spPr>
            <a:xfrm>
              <a:off x="5374475" y="2853150"/>
              <a:ext cx="37825" cy="90225"/>
            </a:xfrm>
            <a:custGeom>
              <a:avLst/>
              <a:gdLst/>
              <a:ahLst/>
              <a:cxnLst/>
              <a:rect l="l" t="t" r="r" b="b"/>
              <a:pathLst>
                <a:path w="1513" h="3609" extrusionOk="0">
                  <a:moveTo>
                    <a:pt x="286" y="1"/>
                  </a:moveTo>
                  <a:cubicBezTo>
                    <a:pt x="179" y="1"/>
                    <a:pt x="96" y="1"/>
                    <a:pt x="0" y="25"/>
                  </a:cubicBezTo>
                  <a:cubicBezTo>
                    <a:pt x="60" y="822"/>
                    <a:pt x="334" y="1584"/>
                    <a:pt x="619" y="2323"/>
                  </a:cubicBezTo>
                  <a:cubicBezTo>
                    <a:pt x="774" y="2787"/>
                    <a:pt x="988" y="3299"/>
                    <a:pt x="1453" y="3608"/>
                  </a:cubicBezTo>
                  <a:cubicBezTo>
                    <a:pt x="1512" y="3561"/>
                    <a:pt x="1512" y="3501"/>
                    <a:pt x="1465" y="3442"/>
                  </a:cubicBezTo>
                  <a:cubicBezTo>
                    <a:pt x="1417" y="3156"/>
                    <a:pt x="1239" y="2930"/>
                    <a:pt x="1131" y="2668"/>
                  </a:cubicBezTo>
                  <a:cubicBezTo>
                    <a:pt x="1036" y="2406"/>
                    <a:pt x="762" y="2251"/>
                    <a:pt x="703" y="1953"/>
                  </a:cubicBezTo>
                  <a:cubicBezTo>
                    <a:pt x="584" y="1299"/>
                    <a:pt x="286" y="69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32"/>
            <p:cNvSpPr/>
            <p:nvPr/>
          </p:nvSpPr>
          <p:spPr>
            <a:xfrm>
              <a:off x="5329525" y="2836600"/>
              <a:ext cx="41100" cy="39500"/>
            </a:xfrm>
            <a:custGeom>
              <a:avLst/>
              <a:gdLst/>
              <a:ahLst/>
              <a:cxnLst/>
              <a:rect l="l" t="t" r="r" b="b"/>
              <a:pathLst>
                <a:path w="1644" h="1580" extrusionOk="0">
                  <a:moveTo>
                    <a:pt x="1430" y="1"/>
                  </a:moveTo>
                  <a:cubicBezTo>
                    <a:pt x="1283" y="1"/>
                    <a:pt x="1192" y="102"/>
                    <a:pt x="1108" y="246"/>
                  </a:cubicBezTo>
                  <a:cubicBezTo>
                    <a:pt x="1060" y="294"/>
                    <a:pt x="1001" y="341"/>
                    <a:pt x="953" y="389"/>
                  </a:cubicBezTo>
                  <a:cubicBezTo>
                    <a:pt x="881" y="472"/>
                    <a:pt x="751" y="449"/>
                    <a:pt x="667" y="532"/>
                  </a:cubicBezTo>
                  <a:cubicBezTo>
                    <a:pt x="631" y="580"/>
                    <a:pt x="584" y="627"/>
                    <a:pt x="536" y="687"/>
                  </a:cubicBezTo>
                  <a:cubicBezTo>
                    <a:pt x="536" y="722"/>
                    <a:pt x="524" y="770"/>
                    <a:pt x="524" y="818"/>
                  </a:cubicBezTo>
                  <a:cubicBezTo>
                    <a:pt x="465" y="901"/>
                    <a:pt x="334" y="877"/>
                    <a:pt x="250" y="961"/>
                  </a:cubicBezTo>
                  <a:cubicBezTo>
                    <a:pt x="155" y="1044"/>
                    <a:pt x="191" y="1175"/>
                    <a:pt x="108" y="1246"/>
                  </a:cubicBezTo>
                  <a:cubicBezTo>
                    <a:pt x="0" y="1437"/>
                    <a:pt x="12" y="1580"/>
                    <a:pt x="274" y="1580"/>
                  </a:cubicBezTo>
                  <a:cubicBezTo>
                    <a:pt x="417" y="1377"/>
                    <a:pt x="596" y="1222"/>
                    <a:pt x="834" y="1127"/>
                  </a:cubicBezTo>
                  <a:lnTo>
                    <a:pt x="822" y="1127"/>
                  </a:lnTo>
                  <a:cubicBezTo>
                    <a:pt x="846" y="1044"/>
                    <a:pt x="905" y="996"/>
                    <a:pt x="989" y="961"/>
                  </a:cubicBezTo>
                  <a:cubicBezTo>
                    <a:pt x="1108" y="925"/>
                    <a:pt x="1203" y="830"/>
                    <a:pt x="1262" y="710"/>
                  </a:cubicBezTo>
                  <a:cubicBezTo>
                    <a:pt x="1286" y="437"/>
                    <a:pt x="1548" y="294"/>
                    <a:pt x="1643" y="56"/>
                  </a:cubicBezTo>
                  <a:cubicBezTo>
                    <a:pt x="1561" y="18"/>
                    <a:pt x="1491" y="1"/>
                    <a:pt x="1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32"/>
            <p:cNvSpPr/>
            <p:nvPr/>
          </p:nvSpPr>
          <p:spPr>
            <a:xfrm>
              <a:off x="5345900" y="2845725"/>
              <a:ext cx="7150" cy="3875"/>
            </a:xfrm>
            <a:custGeom>
              <a:avLst/>
              <a:gdLst/>
              <a:ahLst/>
              <a:cxnLst/>
              <a:rect l="l" t="t" r="r" b="b"/>
              <a:pathLst>
                <a:path w="286" h="155" extrusionOk="0">
                  <a:moveTo>
                    <a:pt x="286" y="0"/>
                  </a:moveTo>
                  <a:cubicBezTo>
                    <a:pt x="179" y="24"/>
                    <a:pt x="72" y="36"/>
                    <a:pt x="0" y="155"/>
                  </a:cubicBezTo>
                  <a:cubicBezTo>
                    <a:pt x="119" y="155"/>
                    <a:pt x="226" y="119"/>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32"/>
            <p:cNvSpPr/>
            <p:nvPr/>
          </p:nvSpPr>
          <p:spPr>
            <a:xfrm>
              <a:off x="5331900" y="2860600"/>
              <a:ext cx="3600" cy="7175"/>
            </a:xfrm>
            <a:custGeom>
              <a:avLst/>
              <a:gdLst/>
              <a:ahLst/>
              <a:cxnLst/>
              <a:rect l="l" t="t" r="r" b="b"/>
              <a:pathLst>
                <a:path w="144" h="287" extrusionOk="0">
                  <a:moveTo>
                    <a:pt x="144" y="1"/>
                  </a:moveTo>
                  <a:cubicBezTo>
                    <a:pt x="96" y="1"/>
                    <a:pt x="72" y="1"/>
                    <a:pt x="24" y="24"/>
                  </a:cubicBezTo>
                  <a:cubicBezTo>
                    <a:pt x="24" y="108"/>
                    <a:pt x="13" y="191"/>
                    <a:pt x="1" y="286"/>
                  </a:cubicBezTo>
                  <a:cubicBezTo>
                    <a:pt x="120" y="227"/>
                    <a:pt x="144" y="120"/>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32"/>
            <p:cNvSpPr/>
            <p:nvPr/>
          </p:nvSpPr>
          <p:spPr>
            <a:xfrm>
              <a:off x="5335475" y="2856725"/>
              <a:ext cx="6875" cy="3600"/>
            </a:xfrm>
            <a:custGeom>
              <a:avLst/>
              <a:gdLst/>
              <a:ahLst/>
              <a:cxnLst/>
              <a:rect l="l" t="t" r="r" b="b"/>
              <a:pathLst>
                <a:path w="275" h="144" extrusionOk="0">
                  <a:moveTo>
                    <a:pt x="274" y="1"/>
                  </a:moveTo>
                  <a:lnTo>
                    <a:pt x="274" y="1"/>
                  </a:lnTo>
                  <a:cubicBezTo>
                    <a:pt x="167" y="13"/>
                    <a:pt x="60" y="36"/>
                    <a:pt x="1" y="144"/>
                  </a:cubicBezTo>
                  <a:cubicBezTo>
                    <a:pt x="108" y="144"/>
                    <a:pt x="227" y="120"/>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32"/>
            <p:cNvSpPr/>
            <p:nvPr/>
          </p:nvSpPr>
          <p:spPr>
            <a:xfrm>
              <a:off x="5370600" y="2849875"/>
              <a:ext cx="3900" cy="3900"/>
            </a:xfrm>
            <a:custGeom>
              <a:avLst/>
              <a:gdLst/>
              <a:ahLst/>
              <a:cxnLst/>
              <a:rect l="l" t="t" r="r" b="b"/>
              <a:pathLst>
                <a:path w="156" h="156" extrusionOk="0">
                  <a:moveTo>
                    <a:pt x="0" y="1"/>
                  </a:moveTo>
                  <a:lnTo>
                    <a:pt x="0" y="1"/>
                  </a:lnTo>
                  <a:cubicBezTo>
                    <a:pt x="60" y="49"/>
                    <a:pt x="96" y="108"/>
                    <a:pt x="155" y="156"/>
                  </a:cubicBezTo>
                  <a:cubicBezTo>
                    <a:pt x="143" y="60"/>
                    <a:pt x="84"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32"/>
            <p:cNvSpPr/>
            <p:nvPr/>
          </p:nvSpPr>
          <p:spPr>
            <a:xfrm>
              <a:off x="5342925" y="2849575"/>
              <a:ext cx="3300" cy="3600"/>
            </a:xfrm>
            <a:custGeom>
              <a:avLst/>
              <a:gdLst/>
              <a:ahLst/>
              <a:cxnLst/>
              <a:rect l="l" t="t" r="r" b="b"/>
              <a:pathLst>
                <a:path w="132" h="144" extrusionOk="0">
                  <a:moveTo>
                    <a:pt x="131" y="1"/>
                  </a:moveTo>
                  <a:cubicBezTo>
                    <a:pt x="95" y="37"/>
                    <a:pt x="48" y="108"/>
                    <a:pt x="0" y="144"/>
                  </a:cubicBezTo>
                  <a:cubicBezTo>
                    <a:pt x="48" y="108"/>
                    <a:pt x="95" y="6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32"/>
            <p:cNvSpPr/>
            <p:nvPr/>
          </p:nvSpPr>
          <p:spPr>
            <a:xfrm>
              <a:off x="5353050" y="2842450"/>
              <a:ext cx="3575" cy="3300"/>
            </a:xfrm>
            <a:custGeom>
              <a:avLst/>
              <a:gdLst/>
              <a:ahLst/>
              <a:cxnLst/>
              <a:rect l="l" t="t" r="r" b="b"/>
              <a:pathLst>
                <a:path w="143" h="132" extrusionOk="0">
                  <a:moveTo>
                    <a:pt x="143" y="0"/>
                  </a:moveTo>
                  <a:cubicBezTo>
                    <a:pt x="107" y="48"/>
                    <a:pt x="60" y="95"/>
                    <a:pt x="0" y="131"/>
                  </a:cubicBezTo>
                  <a:cubicBezTo>
                    <a:pt x="60" y="95"/>
                    <a:pt x="107" y="48"/>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32"/>
            <p:cNvSpPr/>
            <p:nvPr/>
          </p:nvSpPr>
          <p:spPr>
            <a:xfrm>
              <a:off x="5129500" y="2132225"/>
              <a:ext cx="28900" cy="93800"/>
            </a:xfrm>
            <a:custGeom>
              <a:avLst/>
              <a:gdLst/>
              <a:ahLst/>
              <a:cxnLst/>
              <a:rect l="l" t="t" r="r" b="b"/>
              <a:pathLst>
                <a:path w="1156" h="3752" extrusionOk="0">
                  <a:moveTo>
                    <a:pt x="774" y="1"/>
                  </a:moveTo>
                  <a:cubicBezTo>
                    <a:pt x="739" y="25"/>
                    <a:pt x="691" y="25"/>
                    <a:pt x="667" y="25"/>
                  </a:cubicBezTo>
                  <a:cubicBezTo>
                    <a:pt x="548" y="84"/>
                    <a:pt x="572" y="239"/>
                    <a:pt x="489" y="299"/>
                  </a:cubicBezTo>
                  <a:lnTo>
                    <a:pt x="477" y="311"/>
                  </a:lnTo>
                  <a:cubicBezTo>
                    <a:pt x="393" y="418"/>
                    <a:pt x="393" y="537"/>
                    <a:pt x="358" y="656"/>
                  </a:cubicBezTo>
                  <a:cubicBezTo>
                    <a:pt x="381" y="680"/>
                    <a:pt x="370" y="715"/>
                    <a:pt x="334" y="727"/>
                  </a:cubicBezTo>
                  <a:cubicBezTo>
                    <a:pt x="250" y="823"/>
                    <a:pt x="274" y="942"/>
                    <a:pt x="203" y="1025"/>
                  </a:cubicBezTo>
                  <a:cubicBezTo>
                    <a:pt x="155" y="1061"/>
                    <a:pt x="119" y="1096"/>
                    <a:pt x="96" y="1156"/>
                  </a:cubicBezTo>
                  <a:cubicBezTo>
                    <a:pt x="96" y="1263"/>
                    <a:pt x="131" y="1382"/>
                    <a:pt x="72" y="1489"/>
                  </a:cubicBezTo>
                  <a:cubicBezTo>
                    <a:pt x="84" y="1513"/>
                    <a:pt x="72" y="1561"/>
                    <a:pt x="36" y="1596"/>
                  </a:cubicBezTo>
                  <a:cubicBezTo>
                    <a:pt x="0" y="1620"/>
                    <a:pt x="0" y="1680"/>
                    <a:pt x="24" y="1727"/>
                  </a:cubicBezTo>
                  <a:cubicBezTo>
                    <a:pt x="36" y="1811"/>
                    <a:pt x="36" y="1906"/>
                    <a:pt x="36" y="1989"/>
                  </a:cubicBezTo>
                  <a:cubicBezTo>
                    <a:pt x="60" y="2573"/>
                    <a:pt x="72" y="3144"/>
                    <a:pt x="84" y="3716"/>
                  </a:cubicBezTo>
                  <a:cubicBezTo>
                    <a:pt x="119" y="3740"/>
                    <a:pt x="155" y="3751"/>
                    <a:pt x="191" y="3751"/>
                  </a:cubicBezTo>
                  <a:cubicBezTo>
                    <a:pt x="239" y="3537"/>
                    <a:pt x="298" y="3347"/>
                    <a:pt x="358" y="3144"/>
                  </a:cubicBezTo>
                  <a:cubicBezTo>
                    <a:pt x="179" y="2799"/>
                    <a:pt x="358" y="2466"/>
                    <a:pt x="417" y="2132"/>
                  </a:cubicBezTo>
                  <a:cubicBezTo>
                    <a:pt x="453" y="1846"/>
                    <a:pt x="596" y="1596"/>
                    <a:pt x="631" y="1311"/>
                  </a:cubicBezTo>
                  <a:cubicBezTo>
                    <a:pt x="739" y="1025"/>
                    <a:pt x="834" y="727"/>
                    <a:pt x="953" y="442"/>
                  </a:cubicBezTo>
                  <a:cubicBezTo>
                    <a:pt x="1024" y="263"/>
                    <a:pt x="1155" y="25"/>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32"/>
            <p:cNvSpPr/>
            <p:nvPr/>
          </p:nvSpPr>
          <p:spPr>
            <a:xfrm>
              <a:off x="5217900" y="2070225"/>
              <a:ext cx="29800" cy="48650"/>
            </a:xfrm>
            <a:custGeom>
              <a:avLst/>
              <a:gdLst/>
              <a:ahLst/>
              <a:cxnLst/>
              <a:rect l="l" t="t" r="r" b="b"/>
              <a:pathLst>
                <a:path w="1192" h="1946" extrusionOk="0">
                  <a:moveTo>
                    <a:pt x="459" y="0"/>
                  </a:moveTo>
                  <a:cubicBezTo>
                    <a:pt x="445" y="0"/>
                    <a:pt x="431" y="2"/>
                    <a:pt x="417" y="4"/>
                  </a:cubicBezTo>
                  <a:cubicBezTo>
                    <a:pt x="382" y="28"/>
                    <a:pt x="370" y="52"/>
                    <a:pt x="346" y="64"/>
                  </a:cubicBezTo>
                  <a:cubicBezTo>
                    <a:pt x="1" y="207"/>
                    <a:pt x="310" y="576"/>
                    <a:pt x="108" y="755"/>
                  </a:cubicBezTo>
                  <a:lnTo>
                    <a:pt x="108" y="921"/>
                  </a:lnTo>
                  <a:cubicBezTo>
                    <a:pt x="203" y="1040"/>
                    <a:pt x="84" y="1112"/>
                    <a:pt x="48" y="1195"/>
                  </a:cubicBezTo>
                  <a:cubicBezTo>
                    <a:pt x="48" y="1243"/>
                    <a:pt x="60" y="1302"/>
                    <a:pt x="108" y="1338"/>
                  </a:cubicBezTo>
                  <a:cubicBezTo>
                    <a:pt x="167" y="1469"/>
                    <a:pt x="358" y="1481"/>
                    <a:pt x="370" y="1659"/>
                  </a:cubicBezTo>
                  <a:cubicBezTo>
                    <a:pt x="429" y="1790"/>
                    <a:pt x="513" y="1898"/>
                    <a:pt x="655" y="1945"/>
                  </a:cubicBezTo>
                  <a:cubicBezTo>
                    <a:pt x="929" y="1779"/>
                    <a:pt x="870" y="1374"/>
                    <a:pt x="1144" y="1195"/>
                  </a:cubicBezTo>
                  <a:cubicBezTo>
                    <a:pt x="1179" y="1136"/>
                    <a:pt x="1191" y="1076"/>
                    <a:pt x="1191" y="1017"/>
                  </a:cubicBezTo>
                  <a:cubicBezTo>
                    <a:pt x="1179" y="886"/>
                    <a:pt x="1120" y="778"/>
                    <a:pt x="1025" y="683"/>
                  </a:cubicBezTo>
                  <a:cubicBezTo>
                    <a:pt x="846" y="505"/>
                    <a:pt x="727" y="266"/>
                    <a:pt x="596" y="52"/>
                  </a:cubicBezTo>
                  <a:cubicBezTo>
                    <a:pt x="550" y="16"/>
                    <a:pt x="505" y="0"/>
                    <a:pt x="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32"/>
            <p:cNvSpPr/>
            <p:nvPr/>
          </p:nvSpPr>
          <p:spPr>
            <a:xfrm>
              <a:off x="5142000" y="2117650"/>
              <a:ext cx="53300" cy="50650"/>
            </a:xfrm>
            <a:custGeom>
              <a:avLst/>
              <a:gdLst/>
              <a:ahLst/>
              <a:cxnLst/>
              <a:rect l="l" t="t" r="r" b="b"/>
              <a:pathLst>
                <a:path w="2132" h="2026" extrusionOk="0">
                  <a:moveTo>
                    <a:pt x="2132" y="1"/>
                  </a:moveTo>
                  <a:cubicBezTo>
                    <a:pt x="1441" y="1"/>
                    <a:pt x="774" y="12"/>
                    <a:pt x="251" y="572"/>
                  </a:cubicBezTo>
                  <a:cubicBezTo>
                    <a:pt x="429" y="667"/>
                    <a:pt x="405" y="822"/>
                    <a:pt x="346" y="989"/>
                  </a:cubicBezTo>
                  <a:cubicBezTo>
                    <a:pt x="227" y="1286"/>
                    <a:pt x="120" y="1596"/>
                    <a:pt x="0" y="1894"/>
                  </a:cubicBezTo>
                  <a:cubicBezTo>
                    <a:pt x="56" y="1949"/>
                    <a:pt x="60" y="2026"/>
                    <a:pt x="138" y="2026"/>
                  </a:cubicBezTo>
                  <a:cubicBezTo>
                    <a:pt x="143" y="2026"/>
                    <a:pt x="149" y="2025"/>
                    <a:pt x="155" y="2025"/>
                  </a:cubicBezTo>
                  <a:cubicBezTo>
                    <a:pt x="274" y="1727"/>
                    <a:pt x="417" y="1429"/>
                    <a:pt x="512" y="1120"/>
                  </a:cubicBezTo>
                  <a:cubicBezTo>
                    <a:pt x="643" y="620"/>
                    <a:pt x="965" y="393"/>
                    <a:pt x="1441" y="298"/>
                  </a:cubicBezTo>
                  <a:cubicBezTo>
                    <a:pt x="1703" y="274"/>
                    <a:pt x="1953" y="227"/>
                    <a:pt x="2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32"/>
            <p:cNvSpPr/>
            <p:nvPr/>
          </p:nvSpPr>
          <p:spPr>
            <a:xfrm>
              <a:off x="5188125" y="2096225"/>
              <a:ext cx="31000" cy="10650"/>
            </a:xfrm>
            <a:custGeom>
              <a:avLst/>
              <a:gdLst/>
              <a:ahLst/>
              <a:cxnLst/>
              <a:rect l="l" t="t" r="r" b="b"/>
              <a:pathLst>
                <a:path w="1240" h="426" extrusionOk="0">
                  <a:moveTo>
                    <a:pt x="1168" y="0"/>
                  </a:moveTo>
                  <a:cubicBezTo>
                    <a:pt x="1073" y="12"/>
                    <a:pt x="989" y="12"/>
                    <a:pt x="894" y="24"/>
                  </a:cubicBezTo>
                  <a:cubicBezTo>
                    <a:pt x="715" y="179"/>
                    <a:pt x="489" y="131"/>
                    <a:pt x="299" y="191"/>
                  </a:cubicBezTo>
                  <a:cubicBezTo>
                    <a:pt x="191" y="250"/>
                    <a:pt x="96" y="310"/>
                    <a:pt x="1" y="334"/>
                  </a:cubicBezTo>
                  <a:cubicBezTo>
                    <a:pt x="48" y="408"/>
                    <a:pt x="103" y="425"/>
                    <a:pt x="159" y="425"/>
                  </a:cubicBezTo>
                  <a:cubicBezTo>
                    <a:pt x="211" y="425"/>
                    <a:pt x="265" y="410"/>
                    <a:pt x="317" y="410"/>
                  </a:cubicBezTo>
                  <a:cubicBezTo>
                    <a:pt x="335" y="410"/>
                    <a:pt x="353" y="412"/>
                    <a:pt x="370" y="417"/>
                  </a:cubicBezTo>
                  <a:lnTo>
                    <a:pt x="453" y="417"/>
                  </a:lnTo>
                  <a:cubicBezTo>
                    <a:pt x="537" y="369"/>
                    <a:pt x="644" y="322"/>
                    <a:pt x="727" y="274"/>
                  </a:cubicBezTo>
                  <a:cubicBezTo>
                    <a:pt x="727" y="286"/>
                    <a:pt x="751" y="310"/>
                    <a:pt x="775" y="310"/>
                  </a:cubicBezTo>
                  <a:cubicBezTo>
                    <a:pt x="781" y="313"/>
                    <a:pt x="788" y="314"/>
                    <a:pt x="795" y="314"/>
                  </a:cubicBezTo>
                  <a:cubicBezTo>
                    <a:pt x="816" y="314"/>
                    <a:pt x="840" y="301"/>
                    <a:pt x="858" y="274"/>
                  </a:cubicBezTo>
                  <a:cubicBezTo>
                    <a:pt x="906" y="274"/>
                    <a:pt x="953" y="262"/>
                    <a:pt x="1001" y="262"/>
                  </a:cubicBezTo>
                  <a:cubicBezTo>
                    <a:pt x="1073" y="215"/>
                    <a:pt x="1168" y="203"/>
                    <a:pt x="1203" y="131"/>
                  </a:cubicBezTo>
                  <a:cubicBezTo>
                    <a:pt x="1239" y="72"/>
                    <a:pt x="1227" y="24"/>
                    <a:pt x="1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32"/>
            <p:cNvSpPr/>
            <p:nvPr/>
          </p:nvSpPr>
          <p:spPr>
            <a:xfrm>
              <a:off x="5165800" y="2107225"/>
              <a:ext cx="15225" cy="6725"/>
            </a:xfrm>
            <a:custGeom>
              <a:avLst/>
              <a:gdLst/>
              <a:ahLst/>
              <a:cxnLst/>
              <a:rect l="l" t="t" r="r" b="b"/>
              <a:pathLst>
                <a:path w="609" h="269" extrusionOk="0">
                  <a:moveTo>
                    <a:pt x="465" y="1"/>
                  </a:moveTo>
                  <a:cubicBezTo>
                    <a:pt x="287" y="13"/>
                    <a:pt x="120" y="48"/>
                    <a:pt x="1" y="239"/>
                  </a:cubicBezTo>
                  <a:cubicBezTo>
                    <a:pt x="47" y="260"/>
                    <a:pt x="91" y="268"/>
                    <a:pt x="133" y="268"/>
                  </a:cubicBezTo>
                  <a:cubicBezTo>
                    <a:pt x="289" y="268"/>
                    <a:pt x="419" y="152"/>
                    <a:pt x="564" y="152"/>
                  </a:cubicBezTo>
                  <a:cubicBezTo>
                    <a:pt x="578" y="152"/>
                    <a:pt x="593" y="153"/>
                    <a:pt x="608" y="156"/>
                  </a:cubicBezTo>
                  <a:lnTo>
                    <a:pt x="4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32"/>
            <p:cNvSpPr/>
            <p:nvPr/>
          </p:nvSpPr>
          <p:spPr>
            <a:xfrm>
              <a:off x="5125625" y="2157550"/>
              <a:ext cx="9250" cy="7150"/>
            </a:xfrm>
            <a:custGeom>
              <a:avLst/>
              <a:gdLst/>
              <a:ahLst/>
              <a:cxnLst/>
              <a:rect l="l" t="t" r="r" b="b"/>
              <a:pathLst>
                <a:path w="370" h="286" extrusionOk="0">
                  <a:moveTo>
                    <a:pt x="370" y="0"/>
                  </a:moveTo>
                  <a:lnTo>
                    <a:pt x="370" y="0"/>
                  </a:lnTo>
                  <a:cubicBezTo>
                    <a:pt x="179" y="24"/>
                    <a:pt x="1" y="48"/>
                    <a:pt x="203" y="286"/>
                  </a:cubicBezTo>
                  <a:cubicBezTo>
                    <a:pt x="274" y="250"/>
                    <a:pt x="310" y="191"/>
                    <a:pt x="346" y="131"/>
                  </a:cubicBezTo>
                  <a:cubicBezTo>
                    <a:pt x="358" y="83"/>
                    <a:pt x="358" y="48"/>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32"/>
            <p:cNvSpPr/>
            <p:nvPr/>
          </p:nvSpPr>
          <p:spPr>
            <a:xfrm>
              <a:off x="5213150" y="2098675"/>
              <a:ext cx="7750" cy="5300"/>
            </a:xfrm>
            <a:custGeom>
              <a:avLst/>
              <a:gdLst/>
              <a:ahLst/>
              <a:cxnLst/>
              <a:rect l="l" t="t" r="r" b="b"/>
              <a:pathLst>
                <a:path w="310" h="212" extrusionOk="0">
                  <a:moveTo>
                    <a:pt x="225" y="1"/>
                  </a:moveTo>
                  <a:cubicBezTo>
                    <a:pt x="202" y="1"/>
                    <a:pt x="176" y="16"/>
                    <a:pt x="155" y="45"/>
                  </a:cubicBezTo>
                  <a:cubicBezTo>
                    <a:pt x="107" y="93"/>
                    <a:pt x="60" y="140"/>
                    <a:pt x="0" y="176"/>
                  </a:cubicBezTo>
                  <a:cubicBezTo>
                    <a:pt x="107" y="200"/>
                    <a:pt x="191" y="200"/>
                    <a:pt x="310" y="212"/>
                  </a:cubicBezTo>
                  <a:lnTo>
                    <a:pt x="310" y="81"/>
                  </a:lnTo>
                  <a:cubicBezTo>
                    <a:pt x="310" y="45"/>
                    <a:pt x="298" y="33"/>
                    <a:pt x="262" y="21"/>
                  </a:cubicBezTo>
                  <a:cubicBezTo>
                    <a:pt x="253" y="7"/>
                    <a:pt x="240"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32"/>
            <p:cNvSpPr/>
            <p:nvPr/>
          </p:nvSpPr>
          <p:spPr>
            <a:xfrm>
              <a:off x="5134550" y="2150100"/>
              <a:ext cx="3300" cy="7475"/>
            </a:xfrm>
            <a:custGeom>
              <a:avLst/>
              <a:gdLst/>
              <a:ahLst/>
              <a:cxnLst/>
              <a:rect l="l" t="t" r="r" b="b"/>
              <a:pathLst>
                <a:path w="132" h="299" extrusionOk="0">
                  <a:moveTo>
                    <a:pt x="132" y="0"/>
                  </a:moveTo>
                  <a:lnTo>
                    <a:pt x="132" y="0"/>
                  </a:lnTo>
                  <a:cubicBezTo>
                    <a:pt x="13" y="72"/>
                    <a:pt x="1" y="179"/>
                    <a:pt x="1" y="298"/>
                  </a:cubicBezTo>
                  <a:cubicBezTo>
                    <a:pt x="96" y="227"/>
                    <a:pt x="132" y="119"/>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32"/>
            <p:cNvSpPr/>
            <p:nvPr/>
          </p:nvSpPr>
          <p:spPr>
            <a:xfrm>
              <a:off x="5130975" y="2160800"/>
              <a:ext cx="3600" cy="7775"/>
            </a:xfrm>
            <a:custGeom>
              <a:avLst/>
              <a:gdLst/>
              <a:ahLst/>
              <a:cxnLst/>
              <a:rect l="l" t="t" r="r" b="b"/>
              <a:pathLst>
                <a:path w="144" h="311" extrusionOk="0">
                  <a:moveTo>
                    <a:pt x="132" y="1"/>
                  </a:moveTo>
                  <a:lnTo>
                    <a:pt x="132" y="1"/>
                  </a:lnTo>
                  <a:cubicBezTo>
                    <a:pt x="84" y="61"/>
                    <a:pt x="37" y="108"/>
                    <a:pt x="1" y="156"/>
                  </a:cubicBezTo>
                  <a:cubicBezTo>
                    <a:pt x="1" y="215"/>
                    <a:pt x="13" y="275"/>
                    <a:pt x="25" y="311"/>
                  </a:cubicBezTo>
                  <a:cubicBezTo>
                    <a:pt x="120" y="227"/>
                    <a:pt x="144" y="120"/>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32"/>
            <p:cNvSpPr/>
            <p:nvPr/>
          </p:nvSpPr>
          <p:spPr>
            <a:xfrm>
              <a:off x="5141700" y="2132525"/>
              <a:ext cx="4500" cy="6875"/>
            </a:xfrm>
            <a:custGeom>
              <a:avLst/>
              <a:gdLst/>
              <a:ahLst/>
              <a:cxnLst/>
              <a:rect l="l" t="t" r="r" b="b"/>
              <a:pathLst>
                <a:path w="180" h="275" extrusionOk="0">
                  <a:moveTo>
                    <a:pt x="179" y="1"/>
                  </a:moveTo>
                  <a:lnTo>
                    <a:pt x="179" y="1"/>
                  </a:lnTo>
                  <a:cubicBezTo>
                    <a:pt x="48" y="49"/>
                    <a:pt x="1" y="132"/>
                    <a:pt x="1" y="275"/>
                  </a:cubicBezTo>
                  <a:cubicBezTo>
                    <a:pt x="120" y="215"/>
                    <a:pt x="143" y="108"/>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32"/>
            <p:cNvSpPr/>
            <p:nvPr/>
          </p:nvSpPr>
          <p:spPr>
            <a:xfrm>
              <a:off x="5137825" y="2139675"/>
              <a:ext cx="3600" cy="8650"/>
            </a:xfrm>
            <a:custGeom>
              <a:avLst/>
              <a:gdLst/>
              <a:ahLst/>
              <a:cxnLst/>
              <a:rect l="l" t="t" r="r" b="b"/>
              <a:pathLst>
                <a:path w="144" h="346" extrusionOk="0">
                  <a:moveTo>
                    <a:pt x="144" y="1"/>
                  </a:moveTo>
                  <a:lnTo>
                    <a:pt x="144" y="1"/>
                  </a:lnTo>
                  <a:cubicBezTo>
                    <a:pt x="1" y="72"/>
                    <a:pt x="25" y="203"/>
                    <a:pt x="25" y="346"/>
                  </a:cubicBezTo>
                  <a:cubicBezTo>
                    <a:pt x="60" y="239"/>
                    <a:pt x="96" y="120"/>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32"/>
            <p:cNvSpPr/>
            <p:nvPr/>
          </p:nvSpPr>
          <p:spPr>
            <a:xfrm>
              <a:off x="5206300" y="2103375"/>
              <a:ext cx="3600" cy="1675"/>
            </a:xfrm>
            <a:custGeom>
              <a:avLst/>
              <a:gdLst/>
              <a:ahLst/>
              <a:cxnLst/>
              <a:rect l="l" t="t" r="r" b="b"/>
              <a:pathLst>
                <a:path w="144" h="67" extrusionOk="0">
                  <a:moveTo>
                    <a:pt x="143" y="0"/>
                  </a:moveTo>
                  <a:cubicBezTo>
                    <a:pt x="95" y="0"/>
                    <a:pt x="48" y="0"/>
                    <a:pt x="0" y="24"/>
                  </a:cubicBezTo>
                  <a:cubicBezTo>
                    <a:pt x="19" y="33"/>
                    <a:pt x="31" y="66"/>
                    <a:pt x="35" y="66"/>
                  </a:cubicBezTo>
                  <a:cubicBezTo>
                    <a:pt x="35" y="66"/>
                    <a:pt x="36" y="64"/>
                    <a:pt x="36" y="60"/>
                  </a:cubicBezTo>
                  <a:cubicBezTo>
                    <a:pt x="84" y="48"/>
                    <a:pt x="107"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32"/>
            <p:cNvSpPr/>
            <p:nvPr/>
          </p:nvSpPr>
          <p:spPr>
            <a:xfrm>
              <a:off x="5127425" y="2171525"/>
              <a:ext cx="3575" cy="3600"/>
            </a:xfrm>
            <a:custGeom>
              <a:avLst/>
              <a:gdLst/>
              <a:ahLst/>
              <a:cxnLst/>
              <a:rect l="l" t="t" r="r" b="b"/>
              <a:pathLst>
                <a:path w="143" h="144" extrusionOk="0">
                  <a:moveTo>
                    <a:pt x="0" y="1"/>
                  </a:moveTo>
                  <a:cubicBezTo>
                    <a:pt x="48" y="48"/>
                    <a:pt x="83" y="96"/>
                    <a:pt x="119" y="143"/>
                  </a:cubicBezTo>
                  <a:cubicBezTo>
                    <a:pt x="119" y="96"/>
                    <a:pt x="143" y="48"/>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32"/>
            <p:cNvSpPr/>
            <p:nvPr/>
          </p:nvSpPr>
          <p:spPr>
            <a:xfrm>
              <a:off x="6138550" y="2386800"/>
              <a:ext cx="81000" cy="10975"/>
            </a:xfrm>
            <a:custGeom>
              <a:avLst/>
              <a:gdLst/>
              <a:ahLst/>
              <a:cxnLst/>
              <a:rect l="l" t="t" r="r" b="b"/>
              <a:pathLst>
                <a:path w="3240" h="439" extrusionOk="0">
                  <a:moveTo>
                    <a:pt x="864" y="0"/>
                  </a:moveTo>
                  <a:cubicBezTo>
                    <a:pt x="740" y="0"/>
                    <a:pt x="618" y="11"/>
                    <a:pt x="501" y="22"/>
                  </a:cubicBezTo>
                  <a:cubicBezTo>
                    <a:pt x="263" y="45"/>
                    <a:pt x="1" y="81"/>
                    <a:pt x="155" y="438"/>
                  </a:cubicBezTo>
                  <a:cubicBezTo>
                    <a:pt x="763" y="430"/>
                    <a:pt x="1360" y="416"/>
                    <a:pt x="1961" y="416"/>
                  </a:cubicBezTo>
                  <a:cubicBezTo>
                    <a:pt x="2231" y="416"/>
                    <a:pt x="2502" y="419"/>
                    <a:pt x="2775" y="426"/>
                  </a:cubicBezTo>
                  <a:cubicBezTo>
                    <a:pt x="2785" y="427"/>
                    <a:pt x="2796" y="427"/>
                    <a:pt x="2806" y="427"/>
                  </a:cubicBezTo>
                  <a:cubicBezTo>
                    <a:pt x="3052" y="427"/>
                    <a:pt x="3099" y="289"/>
                    <a:pt x="3180" y="141"/>
                  </a:cubicBezTo>
                  <a:cubicBezTo>
                    <a:pt x="3239" y="105"/>
                    <a:pt x="3239" y="57"/>
                    <a:pt x="3168" y="10"/>
                  </a:cubicBezTo>
                  <a:lnTo>
                    <a:pt x="2751" y="10"/>
                  </a:lnTo>
                  <a:cubicBezTo>
                    <a:pt x="2695" y="60"/>
                    <a:pt x="2639" y="77"/>
                    <a:pt x="2586" y="77"/>
                  </a:cubicBezTo>
                  <a:cubicBezTo>
                    <a:pt x="2538" y="77"/>
                    <a:pt x="2493" y="62"/>
                    <a:pt x="2453" y="45"/>
                  </a:cubicBezTo>
                  <a:cubicBezTo>
                    <a:pt x="2251" y="45"/>
                    <a:pt x="2072" y="22"/>
                    <a:pt x="1882" y="22"/>
                  </a:cubicBezTo>
                  <a:cubicBezTo>
                    <a:pt x="1816" y="88"/>
                    <a:pt x="1744" y="107"/>
                    <a:pt x="1671" y="107"/>
                  </a:cubicBezTo>
                  <a:cubicBezTo>
                    <a:pt x="1567" y="107"/>
                    <a:pt x="1459" y="68"/>
                    <a:pt x="1358" y="68"/>
                  </a:cubicBezTo>
                  <a:cubicBezTo>
                    <a:pt x="1350" y="68"/>
                    <a:pt x="1342" y="69"/>
                    <a:pt x="1334" y="69"/>
                  </a:cubicBezTo>
                  <a:cubicBezTo>
                    <a:pt x="1176" y="17"/>
                    <a:pt x="1018" y="0"/>
                    <a:pt x="8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32"/>
            <p:cNvSpPr/>
            <p:nvPr/>
          </p:nvSpPr>
          <p:spPr>
            <a:xfrm>
              <a:off x="6126650" y="2383750"/>
              <a:ext cx="53600" cy="14025"/>
            </a:xfrm>
            <a:custGeom>
              <a:avLst/>
              <a:gdLst/>
              <a:ahLst/>
              <a:cxnLst/>
              <a:rect l="l" t="t" r="r" b="b"/>
              <a:pathLst>
                <a:path w="2144" h="561" extrusionOk="0">
                  <a:moveTo>
                    <a:pt x="36" y="1"/>
                  </a:moveTo>
                  <a:cubicBezTo>
                    <a:pt x="12" y="48"/>
                    <a:pt x="0" y="108"/>
                    <a:pt x="12" y="167"/>
                  </a:cubicBezTo>
                  <a:cubicBezTo>
                    <a:pt x="96" y="310"/>
                    <a:pt x="298" y="382"/>
                    <a:pt x="334" y="560"/>
                  </a:cubicBezTo>
                  <a:lnTo>
                    <a:pt x="631" y="560"/>
                  </a:lnTo>
                  <a:cubicBezTo>
                    <a:pt x="655" y="298"/>
                    <a:pt x="858" y="286"/>
                    <a:pt x="1048" y="286"/>
                  </a:cubicBezTo>
                  <a:cubicBezTo>
                    <a:pt x="1381" y="263"/>
                    <a:pt x="1727" y="263"/>
                    <a:pt x="2048" y="263"/>
                  </a:cubicBezTo>
                  <a:cubicBezTo>
                    <a:pt x="2143" y="227"/>
                    <a:pt x="2120" y="191"/>
                    <a:pt x="2036" y="167"/>
                  </a:cubicBezTo>
                  <a:cubicBezTo>
                    <a:pt x="1846" y="96"/>
                    <a:pt x="1643" y="60"/>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32"/>
            <p:cNvSpPr/>
            <p:nvPr/>
          </p:nvSpPr>
          <p:spPr>
            <a:xfrm>
              <a:off x="6095700" y="2385925"/>
              <a:ext cx="44075" cy="11850"/>
            </a:xfrm>
            <a:custGeom>
              <a:avLst/>
              <a:gdLst/>
              <a:ahLst/>
              <a:cxnLst/>
              <a:rect l="l" t="t" r="r" b="b"/>
              <a:pathLst>
                <a:path w="1763" h="474" extrusionOk="0">
                  <a:moveTo>
                    <a:pt x="961" y="0"/>
                  </a:moveTo>
                  <a:cubicBezTo>
                    <a:pt x="741" y="0"/>
                    <a:pt x="525" y="57"/>
                    <a:pt x="298" y="104"/>
                  </a:cubicBezTo>
                  <a:cubicBezTo>
                    <a:pt x="167" y="152"/>
                    <a:pt x="83" y="259"/>
                    <a:pt x="0" y="342"/>
                  </a:cubicBezTo>
                  <a:lnTo>
                    <a:pt x="0" y="461"/>
                  </a:lnTo>
                  <a:cubicBezTo>
                    <a:pt x="536" y="461"/>
                    <a:pt x="1060" y="473"/>
                    <a:pt x="1572" y="473"/>
                  </a:cubicBezTo>
                  <a:cubicBezTo>
                    <a:pt x="1762" y="152"/>
                    <a:pt x="1441" y="164"/>
                    <a:pt x="1310" y="57"/>
                  </a:cubicBezTo>
                  <a:cubicBezTo>
                    <a:pt x="1191" y="16"/>
                    <a:pt x="1076" y="0"/>
                    <a:pt x="9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32"/>
            <p:cNvSpPr/>
            <p:nvPr/>
          </p:nvSpPr>
          <p:spPr>
            <a:xfrm>
              <a:off x="6244525" y="2382575"/>
              <a:ext cx="30075" cy="11650"/>
            </a:xfrm>
            <a:custGeom>
              <a:avLst/>
              <a:gdLst/>
              <a:ahLst/>
              <a:cxnLst/>
              <a:rect l="l" t="t" r="r" b="b"/>
              <a:pathLst>
                <a:path w="1203" h="466" extrusionOk="0">
                  <a:moveTo>
                    <a:pt x="965" y="0"/>
                  </a:moveTo>
                  <a:cubicBezTo>
                    <a:pt x="917" y="179"/>
                    <a:pt x="846" y="310"/>
                    <a:pt x="643" y="310"/>
                  </a:cubicBezTo>
                  <a:cubicBezTo>
                    <a:pt x="417" y="310"/>
                    <a:pt x="203" y="333"/>
                    <a:pt x="0" y="333"/>
                  </a:cubicBezTo>
                  <a:cubicBezTo>
                    <a:pt x="201" y="452"/>
                    <a:pt x="436" y="466"/>
                    <a:pt x="674" y="466"/>
                  </a:cubicBezTo>
                  <a:cubicBezTo>
                    <a:pt x="747" y="466"/>
                    <a:pt x="820" y="464"/>
                    <a:pt x="893" y="464"/>
                  </a:cubicBezTo>
                  <a:cubicBezTo>
                    <a:pt x="1036" y="464"/>
                    <a:pt x="1143" y="357"/>
                    <a:pt x="1179" y="203"/>
                  </a:cubicBezTo>
                  <a:cubicBezTo>
                    <a:pt x="1203" y="60"/>
                    <a:pt x="1084" y="24"/>
                    <a:pt x="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32"/>
            <p:cNvSpPr/>
            <p:nvPr/>
          </p:nvSpPr>
          <p:spPr>
            <a:xfrm>
              <a:off x="6217425" y="2386725"/>
              <a:ext cx="12225" cy="5775"/>
            </a:xfrm>
            <a:custGeom>
              <a:avLst/>
              <a:gdLst/>
              <a:ahLst/>
              <a:cxnLst/>
              <a:rect l="l" t="t" r="r" b="b"/>
              <a:pathLst>
                <a:path w="489" h="231" extrusionOk="0">
                  <a:moveTo>
                    <a:pt x="429" y="1"/>
                  </a:moveTo>
                  <a:cubicBezTo>
                    <a:pt x="275" y="13"/>
                    <a:pt x="144" y="13"/>
                    <a:pt x="1" y="13"/>
                  </a:cubicBezTo>
                  <a:cubicBezTo>
                    <a:pt x="13" y="60"/>
                    <a:pt x="13" y="108"/>
                    <a:pt x="13" y="144"/>
                  </a:cubicBezTo>
                  <a:cubicBezTo>
                    <a:pt x="109" y="160"/>
                    <a:pt x="206" y="230"/>
                    <a:pt x="302" y="230"/>
                  </a:cubicBezTo>
                  <a:cubicBezTo>
                    <a:pt x="349" y="230"/>
                    <a:pt x="395" y="214"/>
                    <a:pt x="441" y="167"/>
                  </a:cubicBezTo>
                  <a:cubicBezTo>
                    <a:pt x="489" y="108"/>
                    <a:pt x="489" y="60"/>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32"/>
            <p:cNvSpPr/>
            <p:nvPr/>
          </p:nvSpPr>
          <p:spPr>
            <a:xfrm>
              <a:off x="6242725" y="2379600"/>
              <a:ext cx="10750" cy="5475"/>
            </a:xfrm>
            <a:custGeom>
              <a:avLst/>
              <a:gdLst/>
              <a:ahLst/>
              <a:cxnLst/>
              <a:rect l="l" t="t" r="r" b="b"/>
              <a:pathLst>
                <a:path w="430" h="219" extrusionOk="0">
                  <a:moveTo>
                    <a:pt x="1" y="0"/>
                  </a:moveTo>
                  <a:lnTo>
                    <a:pt x="1" y="0"/>
                  </a:lnTo>
                  <a:cubicBezTo>
                    <a:pt x="71" y="147"/>
                    <a:pt x="145" y="219"/>
                    <a:pt x="217" y="219"/>
                  </a:cubicBezTo>
                  <a:cubicBezTo>
                    <a:pt x="291" y="219"/>
                    <a:pt x="363" y="144"/>
                    <a:pt x="429" y="0"/>
                  </a:cubicBezTo>
                  <a:lnTo>
                    <a:pt x="429" y="0"/>
                  </a:lnTo>
                  <a:cubicBezTo>
                    <a:pt x="364" y="6"/>
                    <a:pt x="292" y="9"/>
                    <a:pt x="220" y="9"/>
                  </a:cubicBezTo>
                  <a:cubicBezTo>
                    <a:pt x="147" y="9"/>
                    <a:pt x="72" y="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32"/>
            <p:cNvSpPr/>
            <p:nvPr/>
          </p:nvSpPr>
          <p:spPr>
            <a:xfrm>
              <a:off x="6228150" y="2383450"/>
              <a:ext cx="7175" cy="7775"/>
            </a:xfrm>
            <a:custGeom>
              <a:avLst/>
              <a:gdLst/>
              <a:ahLst/>
              <a:cxnLst/>
              <a:rect l="l" t="t" r="r" b="b"/>
              <a:pathLst>
                <a:path w="287" h="311" extrusionOk="0">
                  <a:moveTo>
                    <a:pt x="0" y="1"/>
                  </a:moveTo>
                  <a:lnTo>
                    <a:pt x="0" y="132"/>
                  </a:lnTo>
                  <a:cubicBezTo>
                    <a:pt x="12" y="191"/>
                    <a:pt x="12" y="239"/>
                    <a:pt x="12" y="298"/>
                  </a:cubicBezTo>
                  <a:cubicBezTo>
                    <a:pt x="108" y="298"/>
                    <a:pt x="203" y="310"/>
                    <a:pt x="286" y="310"/>
                  </a:cubicBezTo>
                  <a:cubicBezTo>
                    <a:pt x="239" y="144"/>
                    <a:pt x="131" y="6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32"/>
            <p:cNvSpPr/>
            <p:nvPr/>
          </p:nvSpPr>
          <p:spPr>
            <a:xfrm>
              <a:off x="6239150" y="2388775"/>
              <a:ext cx="3600" cy="2600"/>
            </a:xfrm>
            <a:custGeom>
              <a:avLst/>
              <a:gdLst/>
              <a:ahLst/>
              <a:cxnLst/>
              <a:rect l="l" t="t" r="r" b="b"/>
              <a:pathLst>
                <a:path w="144" h="104" extrusionOk="0">
                  <a:moveTo>
                    <a:pt x="70" y="1"/>
                  </a:moveTo>
                  <a:cubicBezTo>
                    <a:pt x="47" y="1"/>
                    <a:pt x="24" y="28"/>
                    <a:pt x="1" y="85"/>
                  </a:cubicBezTo>
                  <a:cubicBezTo>
                    <a:pt x="31" y="97"/>
                    <a:pt x="57" y="103"/>
                    <a:pt x="81" y="103"/>
                  </a:cubicBezTo>
                  <a:cubicBezTo>
                    <a:pt x="105" y="103"/>
                    <a:pt x="126" y="97"/>
                    <a:pt x="144" y="85"/>
                  </a:cubicBezTo>
                  <a:cubicBezTo>
                    <a:pt x="119" y="31"/>
                    <a:pt x="95" y="1"/>
                    <a:pt x="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32"/>
            <p:cNvSpPr/>
            <p:nvPr/>
          </p:nvSpPr>
          <p:spPr>
            <a:xfrm>
              <a:off x="6235300" y="2390900"/>
              <a:ext cx="4475" cy="1575"/>
            </a:xfrm>
            <a:custGeom>
              <a:avLst/>
              <a:gdLst/>
              <a:ahLst/>
              <a:cxnLst/>
              <a:rect l="l" t="t" r="r" b="b"/>
              <a:pathLst>
                <a:path w="179" h="63" extrusionOk="0">
                  <a:moveTo>
                    <a:pt x="0" y="0"/>
                  </a:moveTo>
                  <a:cubicBezTo>
                    <a:pt x="30" y="42"/>
                    <a:pt x="60" y="63"/>
                    <a:pt x="89" y="63"/>
                  </a:cubicBezTo>
                  <a:cubicBezTo>
                    <a:pt x="119" y="63"/>
                    <a:pt x="149" y="42"/>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32"/>
            <p:cNvSpPr/>
            <p:nvPr/>
          </p:nvSpPr>
          <p:spPr>
            <a:xfrm>
              <a:off x="6264450" y="2380325"/>
              <a:ext cx="4200" cy="2575"/>
            </a:xfrm>
            <a:custGeom>
              <a:avLst/>
              <a:gdLst/>
              <a:ahLst/>
              <a:cxnLst/>
              <a:rect l="l" t="t" r="r" b="b"/>
              <a:pathLst>
                <a:path w="168" h="103" extrusionOk="0">
                  <a:moveTo>
                    <a:pt x="43" y="1"/>
                  </a:moveTo>
                  <a:cubicBezTo>
                    <a:pt x="30" y="1"/>
                    <a:pt x="16" y="3"/>
                    <a:pt x="1" y="7"/>
                  </a:cubicBezTo>
                  <a:cubicBezTo>
                    <a:pt x="60" y="31"/>
                    <a:pt x="108" y="78"/>
                    <a:pt x="168" y="102"/>
                  </a:cubicBezTo>
                  <a:cubicBezTo>
                    <a:pt x="148" y="43"/>
                    <a:pt x="104" y="1"/>
                    <a:pt x="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32"/>
            <p:cNvSpPr/>
            <p:nvPr/>
          </p:nvSpPr>
          <p:spPr>
            <a:xfrm>
              <a:off x="6170400" y="2314400"/>
              <a:ext cx="7775" cy="8350"/>
            </a:xfrm>
            <a:custGeom>
              <a:avLst/>
              <a:gdLst/>
              <a:ahLst/>
              <a:cxnLst/>
              <a:rect l="l" t="t" r="r" b="b"/>
              <a:pathLst>
                <a:path w="311" h="334" extrusionOk="0">
                  <a:moveTo>
                    <a:pt x="179" y="1"/>
                  </a:moveTo>
                  <a:lnTo>
                    <a:pt x="1" y="179"/>
                  </a:lnTo>
                  <a:cubicBezTo>
                    <a:pt x="60" y="227"/>
                    <a:pt x="108" y="286"/>
                    <a:pt x="167" y="334"/>
                  </a:cubicBezTo>
                  <a:cubicBezTo>
                    <a:pt x="298" y="274"/>
                    <a:pt x="310" y="155"/>
                    <a:pt x="310" y="24"/>
                  </a:cubicBezTo>
                  <a:cubicBezTo>
                    <a:pt x="274" y="24"/>
                    <a:pt x="227" y="24"/>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32"/>
            <p:cNvSpPr/>
            <p:nvPr/>
          </p:nvSpPr>
          <p:spPr>
            <a:xfrm>
              <a:off x="6203150" y="2301650"/>
              <a:ext cx="8650" cy="6225"/>
            </a:xfrm>
            <a:custGeom>
              <a:avLst/>
              <a:gdLst/>
              <a:ahLst/>
              <a:cxnLst/>
              <a:rect l="l" t="t" r="r" b="b"/>
              <a:pathLst>
                <a:path w="346" h="249" extrusionOk="0">
                  <a:moveTo>
                    <a:pt x="177" y="1"/>
                  </a:moveTo>
                  <a:cubicBezTo>
                    <a:pt x="156" y="1"/>
                    <a:pt x="132" y="7"/>
                    <a:pt x="107" y="22"/>
                  </a:cubicBezTo>
                  <a:cubicBezTo>
                    <a:pt x="0" y="82"/>
                    <a:pt x="155" y="177"/>
                    <a:pt x="167" y="249"/>
                  </a:cubicBezTo>
                  <a:cubicBezTo>
                    <a:pt x="226" y="213"/>
                    <a:pt x="286" y="201"/>
                    <a:pt x="346" y="189"/>
                  </a:cubicBezTo>
                  <a:cubicBezTo>
                    <a:pt x="317" y="95"/>
                    <a:pt x="259"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32"/>
            <p:cNvSpPr/>
            <p:nvPr/>
          </p:nvSpPr>
          <p:spPr>
            <a:xfrm>
              <a:off x="6073675" y="2790575"/>
              <a:ext cx="68475" cy="15375"/>
            </a:xfrm>
            <a:custGeom>
              <a:avLst/>
              <a:gdLst/>
              <a:ahLst/>
              <a:cxnLst/>
              <a:rect l="l" t="t" r="r" b="b"/>
              <a:pathLst>
                <a:path w="2739" h="615" extrusionOk="0">
                  <a:moveTo>
                    <a:pt x="1303" y="0"/>
                  </a:moveTo>
                  <a:cubicBezTo>
                    <a:pt x="1064" y="0"/>
                    <a:pt x="824" y="11"/>
                    <a:pt x="583" y="27"/>
                  </a:cubicBezTo>
                  <a:cubicBezTo>
                    <a:pt x="452" y="146"/>
                    <a:pt x="0" y="4"/>
                    <a:pt x="238" y="444"/>
                  </a:cubicBezTo>
                  <a:cubicBezTo>
                    <a:pt x="740" y="513"/>
                    <a:pt x="1237" y="615"/>
                    <a:pt x="1741" y="615"/>
                  </a:cubicBezTo>
                  <a:cubicBezTo>
                    <a:pt x="2027" y="615"/>
                    <a:pt x="2315" y="582"/>
                    <a:pt x="2608" y="492"/>
                  </a:cubicBezTo>
                  <a:lnTo>
                    <a:pt x="2608" y="444"/>
                  </a:lnTo>
                  <a:lnTo>
                    <a:pt x="2608" y="385"/>
                  </a:lnTo>
                  <a:cubicBezTo>
                    <a:pt x="2655" y="277"/>
                    <a:pt x="2691" y="182"/>
                    <a:pt x="2738" y="87"/>
                  </a:cubicBezTo>
                  <a:cubicBezTo>
                    <a:pt x="2721" y="84"/>
                    <a:pt x="2704" y="82"/>
                    <a:pt x="2687" y="82"/>
                  </a:cubicBezTo>
                  <a:cubicBezTo>
                    <a:pt x="2583" y="82"/>
                    <a:pt x="2476" y="135"/>
                    <a:pt x="2367" y="135"/>
                  </a:cubicBezTo>
                  <a:cubicBezTo>
                    <a:pt x="2304" y="135"/>
                    <a:pt x="2242" y="118"/>
                    <a:pt x="2179" y="63"/>
                  </a:cubicBezTo>
                  <a:cubicBezTo>
                    <a:pt x="1890" y="17"/>
                    <a:pt x="1597" y="0"/>
                    <a:pt x="1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32"/>
            <p:cNvSpPr/>
            <p:nvPr/>
          </p:nvSpPr>
          <p:spPr>
            <a:xfrm>
              <a:off x="6219525" y="2510250"/>
              <a:ext cx="4175" cy="4600"/>
            </a:xfrm>
            <a:custGeom>
              <a:avLst/>
              <a:gdLst/>
              <a:ahLst/>
              <a:cxnLst/>
              <a:rect l="l" t="t" r="r" b="b"/>
              <a:pathLst>
                <a:path w="167" h="184" extrusionOk="0">
                  <a:moveTo>
                    <a:pt x="107" y="1"/>
                  </a:moveTo>
                  <a:cubicBezTo>
                    <a:pt x="60" y="13"/>
                    <a:pt x="12" y="13"/>
                    <a:pt x="12" y="60"/>
                  </a:cubicBezTo>
                  <a:cubicBezTo>
                    <a:pt x="0" y="72"/>
                    <a:pt x="0" y="144"/>
                    <a:pt x="36" y="168"/>
                  </a:cubicBezTo>
                  <a:cubicBezTo>
                    <a:pt x="54" y="179"/>
                    <a:pt x="73" y="184"/>
                    <a:pt x="90" y="184"/>
                  </a:cubicBezTo>
                  <a:cubicBezTo>
                    <a:pt x="128" y="184"/>
                    <a:pt x="159" y="157"/>
                    <a:pt x="167" y="108"/>
                  </a:cubicBezTo>
                  <a:cubicBezTo>
                    <a:pt x="167" y="72"/>
                    <a:pt x="119" y="25"/>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32"/>
            <p:cNvSpPr/>
            <p:nvPr/>
          </p:nvSpPr>
          <p:spPr>
            <a:xfrm>
              <a:off x="6229625" y="2510525"/>
              <a:ext cx="6000" cy="5725"/>
            </a:xfrm>
            <a:custGeom>
              <a:avLst/>
              <a:gdLst/>
              <a:ahLst/>
              <a:cxnLst/>
              <a:rect l="l" t="t" r="r" b="b"/>
              <a:pathLst>
                <a:path w="240" h="229" extrusionOk="0">
                  <a:moveTo>
                    <a:pt x="84" y="1"/>
                  </a:moveTo>
                  <a:cubicBezTo>
                    <a:pt x="77" y="1"/>
                    <a:pt x="69" y="1"/>
                    <a:pt x="60" y="2"/>
                  </a:cubicBezTo>
                  <a:cubicBezTo>
                    <a:pt x="49" y="2"/>
                    <a:pt x="13" y="38"/>
                    <a:pt x="13" y="49"/>
                  </a:cubicBezTo>
                  <a:cubicBezTo>
                    <a:pt x="1" y="228"/>
                    <a:pt x="132" y="216"/>
                    <a:pt x="239" y="228"/>
                  </a:cubicBezTo>
                  <a:cubicBezTo>
                    <a:pt x="228" y="114"/>
                    <a:pt x="238"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32"/>
            <p:cNvSpPr/>
            <p:nvPr/>
          </p:nvSpPr>
          <p:spPr>
            <a:xfrm>
              <a:off x="6189150" y="2505500"/>
              <a:ext cx="5600" cy="3625"/>
            </a:xfrm>
            <a:custGeom>
              <a:avLst/>
              <a:gdLst/>
              <a:ahLst/>
              <a:cxnLst/>
              <a:rect l="l" t="t" r="r" b="b"/>
              <a:pathLst>
                <a:path w="224" h="145" extrusionOk="0">
                  <a:moveTo>
                    <a:pt x="155" y="0"/>
                  </a:moveTo>
                  <a:cubicBezTo>
                    <a:pt x="96" y="36"/>
                    <a:pt x="60" y="96"/>
                    <a:pt x="1" y="143"/>
                  </a:cubicBezTo>
                  <a:cubicBezTo>
                    <a:pt x="10" y="140"/>
                    <a:pt x="22" y="139"/>
                    <a:pt x="34" y="139"/>
                  </a:cubicBezTo>
                  <a:cubicBezTo>
                    <a:pt x="63" y="139"/>
                    <a:pt x="98" y="145"/>
                    <a:pt x="128" y="145"/>
                  </a:cubicBezTo>
                  <a:cubicBezTo>
                    <a:pt x="186" y="145"/>
                    <a:pt x="224" y="124"/>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32"/>
            <p:cNvSpPr/>
            <p:nvPr/>
          </p:nvSpPr>
          <p:spPr>
            <a:xfrm>
              <a:off x="5386075" y="2697975"/>
              <a:ext cx="36650" cy="97475"/>
            </a:xfrm>
            <a:custGeom>
              <a:avLst/>
              <a:gdLst/>
              <a:ahLst/>
              <a:cxnLst/>
              <a:rect l="l" t="t" r="r" b="b"/>
              <a:pathLst>
                <a:path w="1466" h="3899" extrusionOk="0">
                  <a:moveTo>
                    <a:pt x="1204" y="0"/>
                  </a:moveTo>
                  <a:cubicBezTo>
                    <a:pt x="1169" y="0"/>
                    <a:pt x="1138" y="14"/>
                    <a:pt x="1120" y="40"/>
                  </a:cubicBezTo>
                  <a:cubicBezTo>
                    <a:pt x="691" y="552"/>
                    <a:pt x="644" y="1255"/>
                    <a:pt x="286" y="1803"/>
                  </a:cubicBezTo>
                  <a:cubicBezTo>
                    <a:pt x="298" y="1850"/>
                    <a:pt x="286" y="1886"/>
                    <a:pt x="251" y="1910"/>
                  </a:cubicBezTo>
                  <a:cubicBezTo>
                    <a:pt x="167" y="2100"/>
                    <a:pt x="96" y="2315"/>
                    <a:pt x="13" y="2505"/>
                  </a:cubicBezTo>
                  <a:cubicBezTo>
                    <a:pt x="13" y="2755"/>
                    <a:pt x="84" y="2993"/>
                    <a:pt x="60" y="3255"/>
                  </a:cubicBezTo>
                  <a:cubicBezTo>
                    <a:pt x="48" y="3410"/>
                    <a:pt x="108" y="3588"/>
                    <a:pt x="1" y="3755"/>
                  </a:cubicBezTo>
                  <a:lnTo>
                    <a:pt x="1" y="3898"/>
                  </a:lnTo>
                  <a:lnTo>
                    <a:pt x="132" y="3898"/>
                  </a:lnTo>
                  <a:cubicBezTo>
                    <a:pt x="536" y="3708"/>
                    <a:pt x="310" y="3303"/>
                    <a:pt x="429" y="3029"/>
                  </a:cubicBezTo>
                  <a:cubicBezTo>
                    <a:pt x="465" y="2934"/>
                    <a:pt x="489" y="2838"/>
                    <a:pt x="572" y="2755"/>
                  </a:cubicBezTo>
                  <a:cubicBezTo>
                    <a:pt x="596" y="2696"/>
                    <a:pt x="644" y="2660"/>
                    <a:pt x="679" y="2600"/>
                  </a:cubicBezTo>
                  <a:cubicBezTo>
                    <a:pt x="584" y="2410"/>
                    <a:pt x="584" y="2219"/>
                    <a:pt x="703" y="2041"/>
                  </a:cubicBezTo>
                  <a:lnTo>
                    <a:pt x="703" y="2064"/>
                  </a:lnTo>
                  <a:cubicBezTo>
                    <a:pt x="858" y="1707"/>
                    <a:pt x="905" y="1291"/>
                    <a:pt x="1144" y="945"/>
                  </a:cubicBezTo>
                  <a:cubicBezTo>
                    <a:pt x="1215" y="707"/>
                    <a:pt x="1465" y="517"/>
                    <a:pt x="1429" y="219"/>
                  </a:cubicBezTo>
                  <a:cubicBezTo>
                    <a:pt x="1370" y="136"/>
                    <a:pt x="1298" y="76"/>
                    <a:pt x="1239" y="5"/>
                  </a:cubicBezTo>
                  <a:cubicBezTo>
                    <a:pt x="1227" y="2"/>
                    <a:pt x="1215" y="0"/>
                    <a:pt x="1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32"/>
            <p:cNvSpPr/>
            <p:nvPr/>
          </p:nvSpPr>
          <p:spPr>
            <a:xfrm>
              <a:off x="5410775" y="2684400"/>
              <a:ext cx="3600" cy="4775"/>
            </a:xfrm>
            <a:custGeom>
              <a:avLst/>
              <a:gdLst/>
              <a:ahLst/>
              <a:cxnLst/>
              <a:rect l="l" t="t" r="r" b="b"/>
              <a:pathLst>
                <a:path w="144" h="191" extrusionOk="0">
                  <a:moveTo>
                    <a:pt x="144" y="0"/>
                  </a:moveTo>
                  <a:lnTo>
                    <a:pt x="144" y="0"/>
                  </a:lnTo>
                  <a:cubicBezTo>
                    <a:pt x="96" y="12"/>
                    <a:pt x="60" y="12"/>
                    <a:pt x="13" y="12"/>
                  </a:cubicBezTo>
                  <a:cubicBezTo>
                    <a:pt x="13" y="83"/>
                    <a:pt x="1" y="167"/>
                    <a:pt x="72" y="191"/>
                  </a:cubicBezTo>
                  <a:cubicBezTo>
                    <a:pt x="96" y="131"/>
                    <a:pt x="120" y="60"/>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32"/>
            <p:cNvSpPr/>
            <p:nvPr/>
          </p:nvSpPr>
          <p:spPr>
            <a:xfrm>
              <a:off x="5414350" y="2694800"/>
              <a:ext cx="3300" cy="3600"/>
            </a:xfrm>
            <a:custGeom>
              <a:avLst/>
              <a:gdLst/>
              <a:ahLst/>
              <a:cxnLst/>
              <a:rect l="l" t="t" r="r" b="b"/>
              <a:pathLst>
                <a:path w="132" h="144" extrusionOk="0">
                  <a:moveTo>
                    <a:pt x="120" y="1"/>
                  </a:moveTo>
                  <a:cubicBezTo>
                    <a:pt x="48" y="25"/>
                    <a:pt x="1" y="72"/>
                    <a:pt x="1" y="144"/>
                  </a:cubicBezTo>
                  <a:cubicBezTo>
                    <a:pt x="48" y="144"/>
                    <a:pt x="72" y="132"/>
                    <a:pt x="120" y="120"/>
                  </a:cubicBezTo>
                  <a:lnTo>
                    <a:pt x="132" y="60"/>
                  </a:ln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32"/>
            <p:cNvSpPr/>
            <p:nvPr/>
          </p:nvSpPr>
          <p:spPr>
            <a:xfrm>
              <a:off x="5418225" y="2691525"/>
              <a:ext cx="3000" cy="4500"/>
            </a:xfrm>
            <a:custGeom>
              <a:avLst/>
              <a:gdLst/>
              <a:ahLst/>
              <a:cxnLst/>
              <a:rect l="l" t="t" r="r" b="b"/>
              <a:pathLst>
                <a:path w="120" h="180" extrusionOk="0">
                  <a:moveTo>
                    <a:pt x="120" y="1"/>
                  </a:moveTo>
                  <a:lnTo>
                    <a:pt x="120" y="1"/>
                  </a:lnTo>
                  <a:cubicBezTo>
                    <a:pt x="72" y="13"/>
                    <a:pt x="36" y="25"/>
                    <a:pt x="0" y="37"/>
                  </a:cubicBezTo>
                  <a:lnTo>
                    <a:pt x="0" y="179"/>
                  </a:lnTo>
                  <a:cubicBezTo>
                    <a:pt x="72" y="132"/>
                    <a:pt x="120" y="72"/>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32"/>
            <p:cNvSpPr/>
            <p:nvPr/>
          </p:nvSpPr>
          <p:spPr>
            <a:xfrm>
              <a:off x="6078025" y="3165100"/>
              <a:ext cx="21250" cy="7775"/>
            </a:xfrm>
            <a:custGeom>
              <a:avLst/>
              <a:gdLst/>
              <a:ahLst/>
              <a:cxnLst/>
              <a:rect l="l" t="t" r="r" b="b"/>
              <a:pathLst>
                <a:path w="850" h="311" extrusionOk="0">
                  <a:moveTo>
                    <a:pt x="290" y="1"/>
                  </a:moveTo>
                  <a:cubicBezTo>
                    <a:pt x="278" y="24"/>
                    <a:pt x="255" y="48"/>
                    <a:pt x="243" y="60"/>
                  </a:cubicBezTo>
                  <a:cubicBezTo>
                    <a:pt x="228" y="68"/>
                    <a:pt x="215" y="72"/>
                    <a:pt x="204" y="72"/>
                  </a:cubicBezTo>
                  <a:cubicBezTo>
                    <a:pt x="179" y="72"/>
                    <a:pt x="160" y="53"/>
                    <a:pt x="136" y="12"/>
                  </a:cubicBezTo>
                  <a:lnTo>
                    <a:pt x="136" y="12"/>
                  </a:lnTo>
                  <a:cubicBezTo>
                    <a:pt x="0" y="275"/>
                    <a:pt x="117" y="291"/>
                    <a:pt x="256" y="291"/>
                  </a:cubicBezTo>
                  <a:cubicBezTo>
                    <a:pt x="275" y="291"/>
                    <a:pt x="295" y="290"/>
                    <a:pt x="314" y="290"/>
                  </a:cubicBezTo>
                  <a:cubicBezTo>
                    <a:pt x="352" y="290"/>
                    <a:pt x="389" y="291"/>
                    <a:pt x="421" y="298"/>
                  </a:cubicBezTo>
                  <a:cubicBezTo>
                    <a:pt x="576" y="263"/>
                    <a:pt x="755" y="310"/>
                    <a:pt x="850" y="143"/>
                  </a:cubicBezTo>
                  <a:cubicBezTo>
                    <a:pt x="731" y="132"/>
                    <a:pt x="636" y="120"/>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32"/>
            <p:cNvSpPr/>
            <p:nvPr/>
          </p:nvSpPr>
          <p:spPr>
            <a:xfrm>
              <a:off x="6056700" y="3186675"/>
              <a:ext cx="14300" cy="3850"/>
            </a:xfrm>
            <a:custGeom>
              <a:avLst/>
              <a:gdLst/>
              <a:ahLst/>
              <a:cxnLst/>
              <a:rect l="l" t="t" r="r" b="b"/>
              <a:pathLst>
                <a:path w="572" h="154" extrusionOk="0">
                  <a:moveTo>
                    <a:pt x="271" y="0"/>
                  </a:moveTo>
                  <a:cubicBezTo>
                    <a:pt x="181" y="0"/>
                    <a:pt x="89" y="19"/>
                    <a:pt x="0" y="19"/>
                  </a:cubicBezTo>
                  <a:cubicBezTo>
                    <a:pt x="87" y="125"/>
                    <a:pt x="193" y="154"/>
                    <a:pt x="304" y="154"/>
                  </a:cubicBezTo>
                  <a:cubicBezTo>
                    <a:pt x="392" y="154"/>
                    <a:pt x="483" y="136"/>
                    <a:pt x="572" y="126"/>
                  </a:cubicBezTo>
                  <a:cubicBezTo>
                    <a:pt x="477" y="24"/>
                    <a:pt x="375" y="0"/>
                    <a:pt x="2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32"/>
            <p:cNvSpPr/>
            <p:nvPr/>
          </p:nvSpPr>
          <p:spPr>
            <a:xfrm>
              <a:off x="6092725" y="3193375"/>
              <a:ext cx="14600" cy="4350"/>
            </a:xfrm>
            <a:custGeom>
              <a:avLst/>
              <a:gdLst/>
              <a:ahLst/>
              <a:cxnLst/>
              <a:rect l="l" t="t" r="r" b="b"/>
              <a:pathLst>
                <a:path w="584" h="174" extrusionOk="0">
                  <a:moveTo>
                    <a:pt x="298" y="1"/>
                  </a:moveTo>
                  <a:cubicBezTo>
                    <a:pt x="179" y="24"/>
                    <a:pt x="60" y="24"/>
                    <a:pt x="0" y="144"/>
                  </a:cubicBezTo>
                  <a:cubicBezTo>
                    <a:pt x="81" y="158"/>
                    <a:pt x="163" y="174"/>
                    <a:pt x="243" y="174"/>
                  </a:cubicBezTo>
                  <a:cubicBezTo>
                    <a:pt x="365" y="174"/>
                    <a:pt x="483" y="137"/>
                    <a:pt x="5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32"/>
            <p:cNvSpPr/>
            <p:nvPr/>
          </p:nvSpPr>
          <p:spPr>
            <a:xfrm>
              <a:off x="6045375" y="3187125"/>
              <a:ext cx="7475" cy="2525"/>
            </a:xfrm>
            <a:custGeom>
              <a:avLst/>
              <a:gdLst/>
              <a:ahLst/>
              <a:cxnLst/>
              <a:rect l="l" t="t" r="r" b="b"/>
              <a:pathLst>
                <a:path w="299" h="101" extrusionOk="0">
                  <a:moveTo>
                    <a:pt x="299" y="1"/>
                  </a:moveTo>
                  <a:cubicBezTo>
                    <a:pt x="191" y="1"/>
                    <a:pt x="108" y="13"/>
                    <a:pt x="1" y="13"/>
                  </a:cubicBezTo>
                  <a:cubicBezTo>
                    <a:pt x="53" y="71"/>
                    <a:pt x="106" y="100"/>
                    <a:pt x="155" y="100"/>
                  </a:cubicBezTo>
                  <a:cubicBezTo>
                    <a:pt x="207" y="100"/>
                    <a:pt x="256" y="68"/>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32"/>
            <p:cNvSpPr/>
            <p:nvPr/>
          </p:nvSpPr>
          <p:spPr>
            <a:xfrm>
              <a:off x="6095400" y="2143125"/>
              <a:ext cx="168200" cy="22575"/>
            </a:xfrm>
            <a:custGeom>
              <a:avLst/>
              <a:gdLst/>
              <a:ahLst/>
              <a:cxnLst/>
              <a:rect l="l" t="t" r="r" b="b"/>
              <a:pathLst>
                <a:path w="6728" h="903" extrusionOk="0">
                  <a:moveTo>
                    <a:pt x="5622" y="0"/>
                  </a:moveTo>
                  <a:cubicBezTo>
                    <a:pt x="5482" y="0"/>
                    <a:pt x="5335" y="21"/>
                    <a:pt x="5191" y="29"/>
                  </a:cubicBezTo>
                  <a:cubicBezTo>
                    <a:pt x="5144" y="339"/>
                    <a:pt x="5477" y="267"/>
                    <a:pt x="5596" y="422"/>
                  </a:cubicBezTo>
                  <a:cubicBezTo>
                    <a:pt x="5388" y="473"/>
                    <a:pt x="5179" y="483"/>
                    <a:pt x="4970" y="483"/>
                  </a:cubicBezTo>
                  <a:cubicBezTo>
                    <a:pt x="4832" y="483"/>
                    <a:pt x="4694" y="479"/>
                    <a:pt x="4556" y="479"/>
                  </a:cubicBezTo>
                  <a:cubicBezTo>
                    <a:pt x="4317" y="479"/>
                    <a:pt x="4079" y="492"/>
                    <a:pt x="3846" y="565"/>
                  </a:cubicBezTo>
                  <a:cubicBezTo>
                    <a:pt x="3763" y="565"/>
                    <a:pt x="3691" y="565"/>
                    <a:pt x="3608" y="517"/>
                  </a:cubicBezTo>
                  <a:cubicBezTo>
                    <a:pt x="3572" y="482"/>
                    <a:pt x="3536" y="458"/>
                    <a:pt x="3489" y="422"/>
                  </a:cubicBezTo>
                  <a:cubicBezTo>
                    <a:pt x="3465" y="410"/>
                    <a:pt x="3453" y="410"/>
                    <a:pt x="3417" y="398"/>
                  </a:cubicBezTo>
                  <a:lnTo>
                    <a:pt x="3346" y="398"/>
                  </a:lnTo>
                  <a:cubicBezTo>
                    <a:pt x="3310" y="398"/>
                    <a:pt x="3298" y="410"/>
                    <a:pt x="3274" y="410"/>
                  </a:cubicBezTo>
                  <a:cubicBezTo>
                    <a:pt x="3227" y="410"/>
                    <a:pt x="3167" y="422"/>
                    <a:pt x="3120" y="446"/>
                  </a:cubicBezTo>
                  <a:lnTo>
                    <a:pt x="2893" y="446"/>
                  </a:lnTo>
                  <a:cubicBezTo>
                    <a:pt x="2822" y="422"/>
                    <a:pt x="2751" y="410"/>
                    <a:pt x="2679" y="387"/>
                  </a:cubicBezTo>
                  <a:cubicBezTo>
                    <a:pt x="2643" y="363"/>
                    <a:pt x="2631" y="363"/>
                    <a:pt x="2596" y="351"/>
                  </a:cubicBezTo>
                  <a:cubicBezTo>
                    <a:pt x="2572" y="339"/>
                    <a:pt x="2560" y="339"/>
                    <a:pt x="2524" y="327"/>
                  </a:cubicBezTo>
                  <a:cubicBezTo>
                    <a:pt x="2453" y="291"/>
                    <a:pt x="2381" y="267"/>
                    <a:pt x="2286" y="244"/>
                  </a:cubicBezTo>
                  <a:cubicBezTo>
                    <a:pt x="2227" y="244"/>
                    <a:pt x="2179" y="267"/>
                    <a:pt x="2120" y="279"/>
                  </a:cubicBezTo>
                  <a:lnTo>
                    <a:pt x="1905" y="363"/>
                  </a:lnTo>
                  <a:cubicBezTo>
                    <a:pt x="1858" y="363"/>
                    <a:pt x="1810" y="398"/>
                    <a:pt x="1762" y="446"/>
                  </a:cubicBezTo>
                  <a:cubicBezTo>
                    <a:pt x="1725" y="448"/>
                    <a:pt x="1688" y="448"/>
                    <a:pt x="1650" y="448"/>
                  </a:cubicBezTo>
                  <a:cubicBezTo>
                    <a:pt x="1288" y="448"/>
                    <a:pt x="931" y="379"/>
                    <a:pt x="575" y="379"/>
                  </a:cubicBezTo>
                  <a:cubicBezTo>
                    <a:pt x="431" y="379"/>
                    <a:pt x="287" y="390"/>
                    <a:pt x="143" y="422"/>
                  </a:cubicBezTo>
                  <a:lnTo>
                    <a:pt x="36" y="422"/>
                  </a:lnTo>
                  <a:cubicBezTo>
                    <a:pt x="0" y="482"/>
                    <a:pt x="0" y="541"/>
                    <a:pt x="36" y="601"/>
                  </a:cubicBezTo>
                  <a:cubicBezTo>
                    <a:pt x="715" y="625"/>
                    <a:pt x="1393" y="648"/>
                    <a:pt x="2084" y="684"/>
                  </a:cubicBezTo>
                  <a:cubicBezTo>
                    <a:pt x="2322" y="684"/>
                    <a:pt x="2560" y="744"/>
                    <a:pt x="2774" y="756"/>
                  </a:cubicBezTo>
                  <a:cubicBezTo>
                    <a:pt x="3616" y="819"/>
                    <a:pt x="4451" y="903"/>
                    <a:pt x="5295" y="903"/>
                  </a:cubicBezTo>
                  <a:cubicBezTo>
                    <a:pt x="5561" y="903"/>
                    <a:pt x="5828" y="895"/>
                    <a:pt x="6096" y="875"/>
                  </a:cubicBezTo>
                  <a:cubicBezTo>
                    <a:pt x="6334" y="863"/>
                    <a:pt x="6692" y="863"/>
                    <a:pt x="6727" y="458"/>
                  </a:cubicBezTo>
                  <a:cubicBezTo>
                    <a:pt x="6561" y="446"/>
                    <a:pt x="6311" y="458"/>
                    <a:pt x="6275" y="398"/>
                  </a:cubicBezTo>
                  <a:cubicBezTo>
                    <a:pt x="6113" y="68"/>
                    <a:pt x="5878" y="0"/>
                    <a:pt x="5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32"/>
            <p:cNvSpPr/>
            <p:nvPr/>
          </p:nvSpPr>
          <p:spPr>
            <a:xfrm>
              <a:off x="6181725" y="2141875"/>
              <a:ext cx="63125" cy="18950"/>
            </a:xfrm>
            <a:custGeom>
              <a:avLst/>
              <a:gdLst/>
              <a:ahLst/>
              <a:cxnLst/>
              <a:rect l="l" t="t" r="r" b="b"/>
              <a:pathLst>
                <a:path w="2525" h="758" extrusionOk="0">
                  <a:moveTo>
                    <a:pt x="1244" y="1"/>
                  </a:moveTo>
                  <a:cubicBezTo>
                    <a:pt x="1168" y="1"/>
                    <a:pt x="1091" y="9"/>
                    <a:pt x="1012" y="32"/>
                  </a:cubicBezTo>
                  <a:cubicBezTo>
                    <a:pt x="810" y="508"/>
                    <a:pt x="250" y="151"/>
                    <a:pt x="0" y="472"/>
                  </a:cubicBezTo>
                  <a:lnTo>
                    <a:pt x="0" y="627"/>
                  </a:lnTo>
                  <a:cubicBezTo>
                    <a:pt x="60" y="663"/>
                    <a:pt x="83" y="722"/>
                    <a:pt x="155" y="758"/>
                  </a:cubicBezTo>
                  <a:cubicBezTo>
                    <a:pt x="845" y="639"/>
                    <a:pt x="1548" y="675"/>
                    <a:pt x="2238" y="627"/>
                  </a:cubicBezTo>
                  <a:cubicBezTo>
                    <a:pt x="2346" y="603"/>
                    <a:pt x="2500" y="627"/>
                    <a:pt x="2512" y="472"/>
                  </a:cubicBezTo>
                  <a:cubicBezTo>
                    <a:pt x="2524" y="341"/>
                    <a:pt x="2417" y="282"/>
                    <a:pt x="2286" y="270"/>
                  </a:cubicBezTo>
                  <a:cubicBezTo>
                    <a:pt x="2096" y="234"/>
                    <a:pt x="1869" y="234"/>
                    <a:pt x="1726" y="56"/>
                  </a:cubicBezTo>
                  <a:cubicBezTo>
                    <a:pt x="1564" y="39"/>
                    <a:pt x="1407" y="1"/>
                    <a:pt x="12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32"/>
            <p:cNvSpPr/>
            <p:nvPr/>
          </p:nvSpPr>
          <p:spPr>
            <a:xfrm>
              <a:off x="6156700" y="2137750"/>
              <a:ext cx="53450" cy="17725"/>
            </a:xfrm>
            <a:custGeom>
              <a:avLst/>
              <a:gdLst/>
              <a:ahLst/>
              <a:cxnLst/>
              <a:rect l="l" t="t" r="r" b="b"/>
              <a:pathLst>
                <a:path w="2138" h="709" extrusionOk="0">
                  <a:moveTo>
                    <a:pt x="326" y="1"/>
                  </a:moveTo>
                  <a:cubicBezTo>
                    <a:pt x="271" y="1"/>
                    <a:pt x="214" y="8"/>
                    <a:pt x="156" y="18"/>
                  </a:cubicBezTo>
                  <a:cubicBezTo>
                    <a:pt x="96" y="42"/>
                    <a:pt x="60" y="101"/>
                    <a:pt x="25" y="161"/>
                  </a:cubicBezTo>
                  <a:cubicBezTo>
                    <a:pt x="1" y="244"/>
                    <a:pt x="1" y="292"/>
                    <a:pt x="1" y="375"/>
                  </a:cubicBezTo>
                  <a:cubicBezTo>
                    <a:pt x="13" y="471"/>
                    <a:pt x="60" y="566"/>
                    <a:pt x="144" y="637"/>
                  </a:cubicBezTo>
                  <a:cubicBezTo>
                    <a:pt x="191" y="697"/>
                    <a:pt x="263" y="709"/>
                    <a:pt x="334" y="709"/>
                  </a:cubicBezTo>
                  <a:cubicBezTo>
                    <a:pt x="394" y="709"/>
                    <a:pt x="441" y="685"/>
                    <a:pt x="477" y="661"/>
                  </a:cubicBezTo>
                  <a:cubicBezTo>
                    <a:pt x="477" y="637"/>
                    <a:pt x="489" y="625"/>
                    <a:pt x="537" y="613"/>
                  </a:cubicBezTo>
                  <a:cubicBezTo>
                    <a:pt x="572" y="613"/>
                    <a:pt x="620" y="625"/>
                    <a:pt x="656" y="661"/>
                  </a:cubicBezTo>
                  <a:cubicBezTo>
                    <a:pt x="680" y="673"/>
                    <a:pt x="739" y="685"/>
                    <a:pt x="787" y="685"/>
                  </a:cubicBezTo>
                  <a:cubicBezTo>
                    <a:pt x="811" y="673"/>
                    <a:pt x="834" y="637"/>
                    <a:pt x="846" y="625"/>
                  </a:cubicBezTo>
                  <a:cubicBezTo>
                    <a:pt x="941" y="578"/>
                    <a:pt x="918" y="482"/>
                    <a:pt x="953" y="399"/>
                  </a:cubicBezTo>
                  <a:lnTo>
                    <a:pt x="953" y="399"/>
                  </a:lnTo>
                  <a:cubicBezTo>
                    <a:pt x="941" y="494"/>
                    <a:pt x="941" y="578"/>
                    <a:pt x="1013" y="637"/>
                  </a:cubicBezTo>
                  <a:cubicBezTo>
                    <a:pt x="1172" y="637"/>
                    <a:pt x="1330" y="627"/>
                    <a:pt x="1489" y="627"/>
                  </a:cubicBezTo>
                  <a:cubicBezTo>
                    <a:pt x="1569" y="627"/>
                    <a:pt x="1648" y="629"/>
                    <a:pt x="1727" y="637"/>
                  </a:cubicBezTo>
                  <a:cubicBezTo>
                    <a:pt x="1759" y="641"/>
                    <a:pt x="1788" y="643"/>
                    <a:pt x="1815" y="643"/>
                  </a:cubicBezTo>
                  <a:cubicBezTo>
                    <a:pt x="2137" y="643"/>
                    <a:pt x="2025" y="384"/>
                    <a:pt x="2025" y="197"/>
                  </a:cubicBezTo>
                  <a:cubicBezTo>
                    <a:pt x="1918" y="197"/>
                    <a:pt x="1834" y="197"/>
                    <a:pt x="1739" y="209"/>
                  </a:cubicBezTo>
                  <a:cubicBezTo>
                    <a:pt x="1673" y="242"/>
                    <a:pt x="1609" y="254"/>
                    <a:pt x="1544" y="254"/>
                  </a:cubicBezTo>
                  <a:cubicBezTo>
                    <a:pt x="1345" y="254"/>
                    <a:pt x="1152" y="134"/>
                    <a:pt x="951" y="134"/>
                  </a:cubicBezTo>
                  <a:cubicBezTo>
                    <a:pt x="913" y="134"/>
                    <a:pt x="874" y="138"/>
                    <a:pt x="834" y="149"/>
                  </a:cubicBezTo>
                  <a:cubicBezTo>
                    <a:pt x="727" y="149"/>
                    <a:pt x="632" y="149"/>
                    <a:pt x="560" y="78"/>
                  </a:cubicBezTo>
                  <a:lnTo>
                    <a:pt x="560" y="66"/>
                  </a:lnTo>
                  <a:cubicBezTo>
                    <a:pt x="483" y="17"/>
                    <a:pt x="406" y="1"/>
                    <a:pt x="3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32"/>
            <p:cNvSpPr/>
            <p:nvPr/>
          </p:nvSpPr>
          <p:spPr>
            <a:xfrm>
              <a:off x="6173375" y="2139400"/>
              <a:ext cx="26825" cy="11475"/>
            </a:xfrm>
            <a:custGeom>
              <a:avLst/>
              <a:gdLst/>
              <a:ahLst/>
              <a:cxnLst/>
              <a:rect l="l" t="t" r="r" b="b"/>
              <a:pathLst>
                <a:path w="1073" h="459" extrusionOk="0">
                  <a:moveTo>
                    <a:pt x="426" y="0"/>
                  </a:moveTo>
                  <a:cubicBezTo>
                    <a:pt x="302" y="0"/>
                    <a:pt x="176" y="7"/>
                    <a:pt x="48" y="12"/>
                  </a:cubicBezTo>
                  <a:cubicBezTo>
                    <a:pt x="1" y="47"/>
                    <a:pt x="1" y="95"/>
                    <a:pt x="48" y="143"/>
                  </a:cubicBezTo>
                  <a:cubicBezTo>
                    <a:pt x="310" y="178"/>
                    <a:pt x="572" y="83"/>
                    <a:pt x="786" y="381"/>
                  </a:cubicBezTo>
                  <a:cubicBezTo>
                    <a:pt x="830" y="436"/>
                    <a:pt x="869" y="459"/>
                    <a:pt x="903" y="459"/>
                  </a:cubicBezTo>
                  <a:cubicBezTo>
                    <a:pt x="1002" y="459"/>
                    <a:pt x="1063" y="272"/>
                    <a:pt x="1072" y="131"/>
                  </a:cubicBezTo>
                  <a:cubicBezTo>
                    <a:pt x="866" y="24"/>
                    <a:pt x="649" y="0"/>
                    <a:pt x="4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32"/>
            <p:cNvSpPr/>
            <p:nvPr/>
          </p:nvSpPr>
          <p:spPr>
            <a:xfrm>
              <a:off x="6131100" y="2134925"/>
              <a:ext cx="40225" cy="9100"/>
            </a:xfrm>
            <a:custGeom>
              <a:avLst/>
              <a:gdLst/>
              <a:ahLst/>
              <a:cxnLst/>
              <a:rect l="l" t="t" r="r" b="b"/>
              <a:pathLst>
                <a:path w="1609" h="364" extrusionOk="0">
                  <a:moveTo>
                    <a:pt x="60" y="0"/>
                  </a:moveTo>
                  <a:cubicBezTo>
                    <a:pt x="25" y="24"/>
                    <a:pt x="13" y="36"/>
                    <a:pt x="1" y="72"/>
                  </a:cubicBezTo>
                  <a:cubicBezTo>
                    <a:pt x="119" y="323"/>
                    <a:pt x="302" y="363"/>
                    <a:pt x="498" y="363"/>
                  </a:cubicBezTo>
                  <a:cubicBezTo>
                    <a:pt x="589" y="363"/>
                    <a:pt x="684" y="354"/>
                    <a:pt x="775" y="354"/>
                  </a:cubicBezTo>
                  <a:cubicBezTo>
                    <a:pt x="803" y="354"/>
                    <a:pt x="831" y="355"/>
                    <a:pt x="858" y="357"/>
                  </a:cubicBezTo>
                  <a:cubicBezTo>
                    <a:pt x="977" y="334"/>
                    <a:pt x="1096" y="286"/>
                    <a:pt x="1203" y="226"/>
                  </a:cubicBezTo>
                  <a:cubicBezTo>
                    <a:pt x="1334" y="214"/>
                    <a:pt x="1465" y="191"/>
                    <a:pt x="1608" y="179"/>
                  </a:cubicBezTo>
                  <a:cubicBezTo>
                    <a:pt x="1096" y="12"/>
                    <a:pt x="572" y="1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32"/>
            <p:cNvSpPr/>
            <p:nvPr/>
          </p:nvSpPr>
          <p:spPr>
            <a:xfrm>
              <a:off x="6170700" y="2139675"/>
              <a:ext cx="3900" cy="3600"/>
            </a:xfrm>
            <a:custGeom>
              <a:avLst/>
              <a:gdLst/>
              <a:ahLst/>
              <a:cxnLst/>
              <a:rect l="l" t="t" r="r" b="b"/>
              <a:pathLst>
                <a:path w="156" h="144" extrusionOk="0">
                  <a:moveTo>
                    <a:pt x="0" y="1"/>
                  </a:moveTo>
                  <a:cubicBezTo>
                    <a:pt x="36" y="84"/>
                    <a:pt x="84" y="132"/>
                    <a:pt x="155" y="144"/>
                  </a:cubicBezTo>
                  <a:lnTo>
                    <a:pt x="155" y="72"/>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32"/>
            <p:cNvSpPr/>
            <p:nvPr/>
          </p:nvSpPr>
          <p:spPr>
            <a:xfrm>
              <a:off x="6207300" y="2767425"/>
              <a:ext cx="3300" cy="3525"/>
            </a:xfrm>
            <a:custGeom>
              <a:avLst/>
              <a:gdLst/>
              <a:ahLst/>
              <a:cxnLst/>
              <a:rect l="l" t="t" r="r" b="b"/>
              <a:pathLst>
                <a:path w="132" h="141" extrusionOk="0">
                  <a:moveTo>
                    <a:pt x="132" y="1"/>
                  </a:moveTo>
                  <a:lnTo>
                    <a:pt x="1" y="132"/>
                  </a:lnTo>
                  <a:cubicBezTo>
                    <a:pt x="25" y="138"/>
                    <a:pt x="46" y="141"/>
                    <a:pt x="66" y="141"/>
                  </a:cubicBezTo>
                  <a:cubicBezTo>
                    <a:pt x="87" y="141"/>
                    <a:pt x="108" y="138"/>
                    <a:pt x="132" y="132"/>
                  </a:cubicBezTo>
                  <a:lnTo>
                    <a:pt x="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32"/>
            <p:cNvSpPr/>
            <p:nvPr/>
          </p:nvSpPr>
          <p:spPr>
            <a:xfrm>
              <a:off x="6164150" y="3000500"/>
              <a:ext cx="8950" cy="6875"/>
            </a:xfrm>
            <a:custGeom>
              <a:avLst/>
              <a:gdLst/>
              <a:ahLst/>
              <a:cxnLst/>
              <a:rect l="l" t="t" r="r" b="b"/>
              <a:pathLst>
                <a:path w="358" h="275" extrusionOk="0">
                  <a:moveTo>
                    <a:pt x="172" y="0"/>
                  </a:moveTo>
                  <a:cubicBezTo>
                    <a:pt x="88" y="0"/>
                    <a:pt x="18" y="91"/>
                    <a:pt x="1" y="215"/>
                  </a:cubicBezTo>
                  <a:lnTo>
                    <a:pt x="1" y="274"/>
                  </a:lnTo>
                  <a:lnTo>
                    <a:pt x="132" y="274"/>
                  </a:lnTo>
                  <a:cubicBezTo>
                    <a:pt x="143" y="167"/>
                    <a:pt x="358" y="108"/>
                    <a:pt x="262" y="36"/>
                  </a:cubicBezTo>
                  <a:cubicBezTo>
                    <a:pt x="232" y="11"/>
                    <a:pt x="201" y="0"/>
                    <a:pt x="1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32"/>
            <p:cNvSpPr/>
            <p:nvPr/>
          </p:nvSpPr>
          <p:spPr>
            <a:xfrm>
              <a:off x="6231725" y="3000200"/>
              <a:ext cx="5075" cy="10450"/>
            </a:xfrm>
            <a:custGeom>
              <a:avLst/>
              <a:gdLst/>
              <a:ahLst/>
              <a:cxnLst/>
              <a:rect l="l" t="t" r="r" b="b"/>
              <a:pathLst>
                <a:path w="203" h="418" extrusionOk="0">
                  <a:moveTo>
                    <a:pt x="24" y="1"/>
                  </a:moveTo>
                  <a:cubicBezTo>
                    <a:pt x="0" y="143"/>
                    <a:pt x="0" y="286"/>
                    <a:pt x="0" y="417"/>
                  </a:cubicBezTo>
                  <a:cubicBezTo>
                    <a:pt x="203" y="334"/>
                    <a:pt x="167" y="16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32"/>
            <p:cNvSpPr/>
            <p:nvPr/>
          </p:nvSpPr>
          <p:spPr>
            <a:xfrm>
              <a:off x="6242725" y="2695275"/>
              <a:ext cx="18475" cy="11425"/>
            </a:xfrm>
            <a:custGeom>
              <a:avLst/>
              <a:gdLst/>
              <a:ahLst/>
              <a:cxnLst/>
              <a:rect l="l" t="t" r="r" b="b"/>
              <a:pathLst>
                <a:path w="739" h="457" extrusionOk="0">
                  <a:moveTo>
                    <a:pt x="144" y="1"/>
                  </a:moveTo>
                  <a:cubicBezTo>
                    <a:pt x="96" y="1"/>
                    <a:pt x="48" y="3"/>
                    <a:pt x="1" y="6"/>
                  </a:cubicBezTo>
                  <a:cubicBezTo>
                    <a:pt x="96" y="208"/>
                    <a:pt x="453" y="148"/>
                    <a:pt x="441" y="446"/>
                  </a:cubicBezTo>
                  <a:cubicBezTo>
                    <a:pt x="476" y="450"/>
                    <a:pt x="511" y="456"/>
                    <a:pt x="543" y="456"/>
                  </a:cubicBezTo>
                  <a:cubicBezTo>
                    <a:pt x="600" y="456"/>
                    <a:pt x="649" y="438"/>
                    <a:pt x="679" y="363"/>
                  </a:cubicBezTo>
                  <a:cubicBezTo>
                    <a:pt x="739" y="268"/>
                    <a:pt x="679" y="184"/>
                    <a:pt x="608" y="125"/>
                  </a:cubicBezTo>
                  <a:cubicBezTo>
                    <a:pt x="471" y="24"/>
                    <a:pt x="305"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32"/>
            <p:cNvSpPr/>
            <p:nvPr/>
          </p:nvSpPr>
          <p:spPr>
            <a:xfrm>
              <a:off x="6205825" y="2623975"/>
              <a:ext cx="5975" cy="3000"/>
            </a:xfrm>
            <a:custGeom>
              <a:avLst/>
              <a:gdLst/>
              <a:ahLst/>
              <a:cxnLst/>
              <a:rect l="l" t="t" r="r" b="b"/>
              <a:pathLst>
                <a:path w="239" h="120" extrusionOk="0">
                  <a:moveTo>
                    <a:pt x="119" y="0"/>
                  </a:moveTo>
                  <a:cubicBezTo>
                    <a:pt x="84" y="24"/>
                    <a:pt x="48" y="36"/>
                    <a:pt x="0" y="60"/>
                  </a:cubicBezTo>
                  <a:cubicBezTo>
                    <a:pt x="48" y="95"/>
                    <a:pt x="72" y="119"/>
                    <a:pt x="119" y="119"/>
                  </a:cubicBezTo>
                  <a:cubicBezTo>
                    <a:pt x="167" y="119"/>
                    <a:pt x="191" y="83"/>
                    <a:pt x="239" y="60"/>
                  </a:cubicBezTo>
                  <a:cubicBezTo>
                    <a:pt x="191" y="48"/>
                    <a:pt x="167" y="24"/>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32"/>
            <p:cNvSpPr/>
            <p:nvPr/>
          </p:nvSpPr>
          <p:spPr>
            <a:xfrm>
              <a:off x="6167725" y="2621250"/>
              <a:ext cx="3000" cy="2375"/>
            </a:xfrm>
            <a:custGeom>
              <a:avLst/>
              <a:gdLst/>
              <a:ahLst/>
              <a:cxnLst/>
              <a:rect l="l" t="t" r="r" b="b"/>
              <a:pathLst>
                <a:path w="120" h="95" extrusionOk="0">
                  <a:moveTo>
                    <a:pt x="67" y="0"/>
                  </a:moveTo>
                  <a:cubicBezTo>
                    <a:pt x="47" y="0"/>
                    <a:pt x="24" y="27"/>
                    <a:pt x="0" y="85"/>
                  </a:cubicBezTo>
                  <a:cubicBezTo>
                    <a:pt x="24" y="91"/>
                    <a:pt x="45" y="94"/>
                    <a:pt x="64" y="94"/>
                  </a:cubicBezTo>
                  <a:cubicBezTo>
                    <a:pt x="84" y="94"/>
                    <a:pt x="102" y="91"/>
                    <a:pt x="119" y="85"/>
                  </a:cubicBezTo>
                  <a:cubicBezTo>
                    <a:pt x="107" y="30"/>
                    <a:pt x="89"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32"/>
            <p:cNvSpPr/>
            <p:nvPr/>
          </p:nvSpPr>
          <p:spPr>
            <a:xfrm>
              <a:off x="5162550" y="2254275"/>
              <a:ext cx="26500" cy="10750"/>
            </a:xfrm>
            <a:custGeom>
              <a:avLst/>
              <a:gdLst/>
              <a:ahLst/>
              <a:cxnLst/>
              <a:rect l="l" t="t" r="r" b="b"/>
              <a:pathLst>
                <a:path w="1060" h="430" extrusionOk="0">
                  <a:moveTo>
                    <a:pt x="310" y="1"/>
                  </a:moveTo>
                  <a:cubicBezTo>
                    <a:pt x="0" y="108"/>
                    <a:pt x="286" y="262"/>
                    <a:pt x="286" y="405"/>
                  </a:cubicBezTo>
                  <a:cubicBezTo>
                    <a:pt x="345" y="405"/>
                    <a:pt x="405" y="417"/>
                    <a:pt x="464" y="429"/>
                  </a:cubicBezTo>
                  <a:cubicBezTo>
                    <a:pt x="560" y="429"/>
                    <a:pt x="667" y="417"/>
                    <a:pt x="774" y="417"/>
                  </a:cubicBezTo>
                  <a:cubicBezTo>
                    <a:pt x="857" y="346"/>
                    <a:pt x="964" y="251"/>
                    <a:pt x="1060" y="179"/>
                  </a:cubicBezTo>
                  <a:cubicBezTo>
                    <a:pt x="977" y="53"/>
                    <a:pt x="875" y="24"/>
                    <a:pt x="767" y="24"/>
                  </a:cubicBezTo>
                  <a:cubicBezTo>
                    <a:pt x="674" y="24"/>
                    <a:pt x="578" y="45"/>
                    <a:pt x="487" y="45"/>
                  </a:cubicBezTo>
                  <a:cubicBezTo>
                    <a:pt x="424" y="45"/>
                    <a:pt x="364" y="35"/>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32"/>
            <p:cNvSpPr/>
            <p:nvPr/>
          </p:nvSpPr>
          <p:spPr>
            <a:xfrm>
              <a:off x="6321900" y="3284175"/>
              <a:ext cx="21475" cy="7450"/>
            </a:xfrm>
            <a:custGeom>
              <a:avLst/>
              <a:gdLst/>
              <a:ahLst/>
              <a:cxnLst/>
              <a:rect l="l" t="t" r="r" b="b"/>
              <a:pathLst>
                <a:path w="859" h="298" extrusionOk="0">
                  <a:moveTo>
                    <a:pt x="1" y="0"/>
                  </a:moveTo>
                  <a:lnTo>
                    <a:pt x="132" y="262"/>
                  </a:lnTo>
                  <a:cubicBezTo>
                    <a:pt x="221" y="283"/>
                    <a:pt x="313" y="297"/>
                    <a:pt x="403" y="297"/>
                  </a:cubicBezTo>
                  <a:cubicBezTo>
                    <a:pt x="564" y="297"/>
                    <a:pt x="721" y="253"/>
                    <a:pt x="858" y="131"/>
                  </a:cubicBezTo>
                  <a:cubicBezTo>
                    <a:pt x="584" y="83"/>
                    <a:pt x="287"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32"/>
            <p:cNvSpPr/>
            <p:nvPr/>
          </p:nvSpPr>
          <p:spPr>
            <a:xfrm>
              <a:off x="6223975" y="2243850"/>
              <a:ext cx="9850" cy="6750"/>
            </a:xfrm>
            <a:custGeom>
              <a:avLst/>
              <a:gdLst/>
              <a:ahLst/>
              <a:cxnLst/>
              <a:rect l="l" t="t" r="r" b="b"/>
              <a:pathLst>
                <a:path w="394" h="270" extrusionOk="0">
                  <a:moveTo>
                    <a:pt x="179" y="1"/>
                  </a:moveTo>
                  <a:cubicBezTo>
                    <a:pt x="72" y="72"/>
                    <a:pt x="1" y="168"/>
                    <a:pt x="155" y="251"/>
                  </a:cubicBezTo>
                  <a:cubicBezTo>
                    <a:pt x="169" y="264"/>
                    <a:pt x="193" y="269"/>
                    <a:pt x="220" y="269"/>
                  </a:cubicBezTo>
                  <a:cubicBezTo>
                    <a:pt x="266" y="269"/>
                    <a:pt x="319" y="254"/>
                    <a:pt x="334" y="239"/>
                  </a:cubicBezTo>
                  <a:cubicBezTo>
                    <a:pt x="394" y="108"/>
                    <a:pt x="215" y="108"/>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32"/>
            <p:cNvSpPr/>
            <p:nvPr/>
          </p:nvSpPr>
          <p:spPr>
            <a:xfrm>
              <a:off x="6220400" y="2182550"/>
              <a:ext cx="33375" cy="12225"/>
            </a:xfrm>
            <a:custGeom>
              <a:avLst/>
              <a:gdLst/>
              <a:ahLst/>
              <a:cxnLst/>
              <a:rect l="l" t="t" r="r" b="b"/>
              <a:pathLst>
                <a:path w="1335" h="489" extrusionOk="0">
                  <a:moveTo>
                    <a:pt x="179" y="0"/>
                  </a:moveTo>
                  <a:lnTo>
                    <a:pt x="179" y="0"/>
                  </a:lnTo>
                  <a:cubicBezTo>
                    <a:pt x="298" y="191"/>
                    <a:pt x="215" y="274"/>
                    <a:pt x="1" y="322"/>
                  </a:cubicBezTo>
                  <a:cubicBezTo>
                    <a:pt x="37" y="369"/>
                    <a:pt x="96" y="405"/>
                    <a:pt x="156" y="453"/>
                  </a:cubicBezTo>
                  <a:cubicBezTo>
                    <a:pt x="382" y="417"/>
                    <a:pt x="596" y="369"/>
                    <a:pt x="810" y="322"/>
                  </a:cubicBezTo>
                  <a:cubicBezTo>
                    <a:pt x="918" y="334"/>
                    <a:pt x="965" y="441"/>
                    <a:pt x="1049" y="488"/>
                  </a:cubicBezTo>
                  <a:cubicBezTo>
                    <a:pt x="1132" y="488"/>
                    <a:pt x="1191" y="476"/>
                    <a:pt x="1227" y="417"/>
                  </a:cubicBezTo>
                  <a:cubicBezTo>
                    <a:pt x="1334" y="95"/>
                    <a:pt x="1072" y="95"/>
                    <a:pt x="906" y="24"/>
                  </a:cubicBezTo>
                  <a:cubicBezTo>
                    <a:pt x="656" y="12"/>
                    <a:pt x="418" y="12"/>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32"/>
            <p:cNvSpPr/>
            <p:nvPr/>
          </p:nvSpPr>
          <p:spPr>
            <a:xfrm>
              <a:off x="6241250" y="2189975"/>
              <a:ext cx="5075" cy="3000"/>
            </a:xfrm>
            <a:custGeom>
              <a:avLst/>
              <a:gdLst/>
              <a:ahLst/>
              <a:cxnLst/>
              <a:rect l="l" t="t" r="r" b="b"/>
              <a:pathLst>
                <a:path w="203" h="120" extrusionOk="0">
                  <a:moveTo>
                    <a:pt x="0" y="1"/>
                  </a:moveTo>
                  <a:cubicBezTo>
                    <a:pt x="24" y="25"/>
                    <a:pt x="60" y="72"/>
                    <a:pt x="72" y="120"/>
                  </a:cubicBezTo>
                  <a:cubicBezTo>
                    <a:pt x="119" y="120"/>
                    <a:pt x="155" y="96"/>
                    <a:pt x="203" y="96"/>
                  </a:cubicBezTo>
                  <a:cubicBezTo>
                    <a:pt x="143" y="37"/>
                    <a:pt x="84"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32"/>
            <p:cNvSpPr/>
            <p:nvPr/>
          </p:nvSpPr>
          <p:spPr>
            <a:xfrm>
              <a:off x="6118025" y="2136700"/>
              <a:ext cx="35725" cy="17600"/>
            </a:xfrm>
            <a:custGeom>
              <a:avLst/>
              <a:gdLst/>
              <a:ahLst/>
              <a:cxnLst/>
              <a:rect l="l" t="t" r="r" b="b"/>
              <a:pathLst>
                <a:path w="1429" h="704" extrusionOk="0">
                  <a:moveTo>
                    <a:pt x="296" y="0"/>
                  </a:moveTo>
                  <a:cubicBezTo>
                    <a:pt x="188" y="0"/>
                    <a:pt x="84" y="25"/>
                    <a:pt x="0" y="143"/>
                  </a:cubicBezTo>
                  <a:cubicBezTo>
                    <a:pt x="310" y="358"/>
                    <a:pt x="583" y="524"/>
                    <a:pt x="845" y="703"/>
                  </a:cubicBezTo>
                  <a:lnTo>
                    <a:pt x="964" y="703"/>
                  </a:lnTo>
                  <a:cubicBezTo>
                    <a:pt x="1060" y="679"/>
                    <a:pt x="1119" y="620"/>
                    <a:pt x="1179" y="560"/>
                  </a:cubicBezTo>
                  <a:cubicBezTo>
                    <a:pt x="1250" y="477"/>
                    <a:pt x="1369" y="417"/>
                    <a:pt x="1417" y="310"/>
                  </a:cubicBezTo>
                  <a:cubicBezTo>
                    <a:pt x="1429" y="251"/>
                    <a:pt x="1429" y="191"/>
                    <a:pt x="1381" y="143"/>
                  </a:cubicBezTo>
                  <a:cubicBezTo>
                    <a:pt x="1095" y="108"/>
                    <a:pt x="786" y="167"/>
                    <a:pt x="524" y="12"/>
                  </a:cubicBezTo>
                  <a:cubicBezTo>
                    <a:pt x="450" y="12"/>
                    <a:pt x="372"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32"/>
            <p:cNvSpPr/>
            <p:nvPr/>
          </p:nvSpPr>
          <p:spPr>
            <a:xfrm>
              <a:off x="6176350" y="1996575"/>
              <a:ext cx="12825" cy="10025"/>
            </a:xfrm>
            <a:custGeom>
              <a:avLst/>
              <a:gdLst/>
              <a:ahLst/>
              <a:cxnLst/>
              <a:rect l="l" t="t" r="r" b="b"/>
              <a:pathLst>
                <a:path w="513" h="401" extrusionOk="0">
                  <a:moveTo>
                    <a:pt x="320" y="1"/>
                  </a:moveTo>
                  <a:cubicBezTo>
                    <a:pt x="299" y="1"/>
                    <a:pt x="276" y="4"/>
                    <a:pt x="251" y="10"/>
                  </a:cubicBezTo>
                  <a:cubicBezTo>
                    <a:pt x="96" y="33"/>
                    <a:pt x="1" y="188"/>
                    <a:pt x="48" y="319"/>
                  </a:cubicBezTo>
                  <a:cubicBezTo>
                    <a:pt x="62" y="385"/>
                    <a:pt x="119" y="400"/>
                    <a:pt x="188" y="400"/>
                  </a:cubicBezTo>
                  <a:cubicBezTo>
                    <a:pt x="243" y="400"/>
                    <a:pt x="305" y="391"/>
                    <a:pt x="358" y="391"/>
                  </a:cubicBezTo>
                  <a:cubicBezTo>
                    <a:pt x="406" y="355"/>
                    <a:pt x="465" y="307"/>
                    <a:pt x="513" y="260"/>
                  </a:cubicBezTo>
                  <a:cubicBezTo>
                    <a:pt x="492" y="135"/>
                    <a:pt x="462" y="1"/>
                    <a:pt x="3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32"/>
            <p:cNvSpPr/>
            <p:nvPr/>
          </p:nvSpPr>
          <p:spPr>
            <a:xfrm>
              <a:off x="6083475" y="2307000"/>
              <a:ext cx="40525" cy="8325"/>
            </a:xfrm>
            <a:custGeom>
              <a:avLst/>
              <a:gdLst/>
              <a:ahLst/>
              <a:cxnLst/>
              <a:rect l="l" t="t" r="r" b="b"/>
              <a:pathLst>
                <a:path w="1621" h="333" extrusionOk="0">
                  <a:moveTo>
                    <a:pt x="858" y="1"/>
                  </a:moveTo>
                  <a:cubicBezTo>
                    <a:pt x="626" y="1"/>
                    <a:pt x="398" y="52"/>
                    <a:pt x="163" y="52"/>
                  </a:cubicBezTo>
                  <a:cubicBezTo>
                    <a:pt x="121" y="52"/>
                    <a:pt x="79" y="50"/>
                    <a:pt x="37" y="47"/>
                  </a:cubicBezTo>
                  <a:cubicBezTo>
                    <a:pt x="1" y="94"/>
                    <a:pt x="1" y="142"/>
                    <a:pt x="37" y="201"/>
                  </a:cubicBezTo>
                  <a:cubicBezTo>
                    <a:pt x="105" y="291"/>
                    <a:pt x="186" y="328"/>
                    <a:pt x="274" y="328"/>
                  </a:cubicBezTo>
                  <a:cubicBezTo>
                    <a:pt x="338" y="328"/>
                    <a:pt x="407" y="308"/>
                    <a:pt x="477" y="273"/>
                  </a:cubicBezTo>
                  <a:cubicBezTo>
                    <a:pt x="530" y="244"/>
                    <a:pt x="575" y="229"/>
                    <a:pt x="616" y="229"/>
                  </a:cubicBezTo>
                  <a:cubicBezTo>
                    <a:pt x="676" y="229"/>
                    <a:pt x="725" y="261"/>
                    <a:pt x="775" y="332"/>
                  </a:cubicBezTo>
                  <a:cubicBezTo>
                    <a:pt x="1049" y="332"/>
                    <a:pt x="1334" y="320"/>
                    <a:pt x="1620" y="320"/>
                  </a:cubicBezTo>
                  <a:cubicBezTo>
                    <a:pt x="1549" y="142"/>
                    <a:pt x="1275" y="237"/>
                    <a:pt x="1192" y="47"/>
                  </a:cubicBezTo>
                  <a:cubicBezTo>
                    <a:pt x="1079" y="12"/>
                    <a:pt x="968" y="1"/>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32"/>
            <p:cNvSpPr/>
            <p:nvPr/>
          </p:nvSpPr>
          <p:spPr>
            <a:xfrm>
              <a:off x="6142125" y="3093075"/>
              <a:ext cx="16100" cy="8050"/>
            </a:xfrm>
            <a:custGeom>
              <a:avLst/>
              <a:gdLst/>
              <a:ahLst/>
              <a:cxnLst/>
              <a:rect l="l" t="t" r="r" b="b"/>
              <a:pathLst>
                <a:path w="644" h="322" extrusionOk="0">
                  <a:moveTo>
                    <a:pt x="167" y="0"/>
                  </a:moveTo>
                  <a:cubicBezTo>
                    <a:pt x="72" y="24"/>
                    <a:pt x="12" y="84"/>
                    <a:pt x="0" y="191"/>
                  </a:cubicBezTo>
                  <a:cubicBezTo>
                    <a:pt x="0" y="226"/>
                    <a:pt x="12" y="274"/>
                    <a:pt x="12" y="298"/>
                  </a:cubicBezTo>
                  <a:cubicBezTo>
                    <a:pt x="108" y="322"/>
                    <a:pt x="215" y="322"/>
                    <a:pt x="298" y="322"/>
                  </a:cubicBezTo>
                  <a:cubicBezTo>
                    <a:pt x="320" y="312"/>
                    <a:pt x="346" y="309"/>
                    <a:pt x="373" y="309"/>
                  </a:cubicBezTo>
                  <a:cubicBezTo>
                    <a:pt x="410" y="309"/>
                    <a:pt x="451" y="314"/>
                    <a:pt x="489" y="314"/>
                  </a:cubicBezTo>
                  <a:cubicBezTo>
                    <a:pt x="561" y="314"/>
                    <a:pt x="625" y="296"/>
                    <a:pt x="643" y="191"/>
                  </a:cubicBezTo>
                  <a:cubicBezTo>
                    <a:pt x="643" y="48"/>
                    <a:pt x="489" y="24"/>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32"/>
            <p:cNvSpPr/>
            <p:nvPr/>
          </p:nvSpPr>
          <p:spPr>
            <a:xfrm>
              <a:off x="6164150" y="3093675"/>
              <a:ext cx="6575" cy="5975"/>
            </a:xfrm>
            <a:custGeom>
              <a:avLst/>
              <a:gdLst/>
              <a:ahLst/>
              <a:cxnLst/>
              <a:rect l="l" t="t" r="r" b="b"/>
              <a:pathLst>
                <a:path w="263" h="239" extrusionOk="0">
                  <a:moveTo>
                    <a:pt x="1" y="0"/>
                  </a:moveTo>
                  <a:cubicBezTo>
                    <a:pt x="1" y="83"/>
                    <a:pt x="1" y="202"/>
                    <a:pt x="108" y="238"/>
                  </a:cubicBezTo>
                  <a:cubicBezTo>
                    <a:pt x="114" y="239"/>
                    <a:pt x="120" y="239"/>
                    <a:pt x="125" y="239"/>
                  </a:cubicBezTo>
                  <a:cubicBezTo>
                    <a:pt x="262" y="239"/>
                    <a:pt x="251" y="103"/>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32"/>
            <p:cNvSpPr/>
            <p:nvPr/>
          </p:nvSpPr>
          <p:spPr>
            <a:xfrm>
              <a:off x="6138850" y="3089075"/>
              <a:ext cx="7475" cy="9075"/>
            </a:xfrm>
            <a:custGeom>
              <a:avLst/>
              <a:gdLst/>
              <a:ahLst/>
              <a:cxnLst/>
              <a:rect l="l" t="t" r="r" b="b"/>
              <a:pathLst>
                <a:path w="299" h="363" extrusionOk="0">
                  <a:moveTo>
                    <a:pt x="222" y="1"/>
                  </a:moveTo>
                  <a:cubicBezTo>
                    <a:pt x="202" y="1"/>
                    <a:pt x="170" y="12"/>
                    <a:pt x="143" y="29"/>
                  </a:cubicBezTo>
                  <a:cubicBezTo>
                    <a:pt x="117" y="47"/>
                    <a:pt x="91" y="58"/>
                    <a:pt x="60" y="58"/>
                  </a:cubicBezTo>
                  <a:cubicBezTo>
                    <a:pt x="49" y="58"/>
                    <a:pt x="37" y="56"/>
                    <a:pt x="24" y="53"/>
                  </a:cubicBezTo>
                  <a:lnTo>
                    <a:pt x="24" y="53"/>
                  </a:lnTo>
                  <a:cubicBezTo>
                    <a:pt x="1" y="184"/>
                    <a:pt x="1" y="291"/>
                    <a:pt x="131" y="363"/>
                  </a:cubicBezTo>
                  <a:cubicBezTo>
                    <a:pt x="179" y="303"/>
                    <a:pt x="239" y="244"/>
                    <a:pt x="298" y="184"/>
                  </a:cubicBezTo>
                  <a:cubicBezTo>
                    <a:pt x="262" y="136"/>
                    <a:pt x="262" y="113"/>
                    <a:pt x="251" y="41"/>
                  </a:cubicBezTo>
                  <a:lnTo>
                    <a:pt x="262" y="41"/>
                  </a:lnTo>
                  <a:cubicBezTo>
                    <a:pt x="262" y="29"/>
                    <a:pt x="262" y="17"/>
                    <a:pt x="239" y="5"/>
                  </a:cubicBezTo>
                  <a:cubicBezTo>
                    <a:pt x="235" y="2"/>
                    <a:pt x="230" y="1"/>
                    <a:pt x="2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32"/>
            <p:cNvSpPr/>
            <p:nvPr/>
          </p:nvSpPr>
          <p:spPr>
            <a:xfrm>
              <a:off x="6161775" y="1841425"/>
              <a:ext cx="38125" cy="11350"/>
            </a:xfrm>
            <a:custGeom>
              <a:avLst/>
              <a:gdLst/>
              <a:ahLst/>
              <a:cxnLst/>
              <a:rect l="l" t="t" r="r" b="b"/>
              <a:pathLst>
                <a:path w="1525" h="454" extrusionOk="0">
                  <a:moveTo>
                    <a:pt x="1096" y="1"/>
                  </a:moveTo>
                  <a:cubicBezTo>
                    <a:pt x="750" y="1"/>
                    <a:pt x="417" y="24"/>
                    <a:pt x="84" y="24"/>
                  </a:cubicBezTo>
                  <a:cubicBezTo>
                    <a:pt x="0" y="167"/>
                    <a:pt x="143" y="215"/>
                    <a:pt x="215" y="298"/>
                  </a:cubicBezTo>
                  <a:lnTo>
                    <a:pt x="238" y="334"/>
                  </a:lnTo>
                  <a:cubicBezTo>
                    <a:pt x="256" y="332"/>
                    <a:pt x="274" y="331"/>
                    <a:pt x="291" y="331"/>
                  </a:cubicBezTo>
                  <a:cubicBezTo>
                    <a:pt x="385" y="331"/>
                    <a:pt x="462" y="362"/>
                    <a:pt x="512" y="453"/>
                  </a:cubicBezTo>
                  <a:lnTo>
                    <a:pt x="1370" y="453"/>
                  </a:lnTo>
                  <a:cubicBezTo>
                    <a:pt x="1417" y="405"/>
                    <a:pt x="1465" y="358"/>
                    <a:pt x="1524" y="322"/>
                  </a:cubicBezTo>
                  <a:lnTo>
                    <a:pt x="1524" y="36"/>
                  </a:lnTo>
                  <a:cubicBezTo>
                    <a:pt x="1370" y="24"/>
                    <a:pt x="1239" y="24"/>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32"/>
            <p:cNvSpPr/>
            <p:nvPr/>
          </p:nvSpPr>
          <p:spPr>
            <a:xfrm>
              <a:off x="6196000" y="1849175"/>
              <a:ext cx="3900" cy="3300"/>
            </a:xfrm>
            <a:custGeom>
              <a:avLst/>
              <a:gdLst/>
              <a:ahLst/>
              <a:cxnLst/>
              <a:rect l="l" t="t" r="r" b="b"/>
              <a:pathLst>
                <a:path w="156" h="132" extrusionOk="0">
                  <a:moveTo>
                    <a:pt x="1" y="131"/>
                  </a:moveTo>
                  <a:cubicBezTo>
                    <a:pt x="48" y="84"/>
                    <a:pt x="108" y="36"/>
                    <a:pt x="155" y="0"/>
                  </a:cubicBezTo>
                  <a:cubicBezTo>
                    <a:pt x="108" y="36"/>
                    <a:pt x="48" y="84"/>
                    <a:pt x="1"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32"/>
            <p:cNvSpPr/>
            <p:nvPr/>
          </p:nvSpPr>
          <p:spPr>
            <a:xfrm>
              <a:off x="6213850" y="1842025"/>
              <a:ext cx="3900" cy="3300"/>
            </a:xfrm>
            <a:custGeom>
              <a:avLst/>
              <a:gdLst/>
              <a:ahLst/>
              <a:cxnLst/>
              <a:rect l="l" t="t" r="r" b="b"/>
              <a:pathLst>
                <a:path w="156" h="132" extrusionOk="0">
                  <a:moveTo>
                    <a:pt x="1" y="0"/>
                  </a:moveTo>
                  <a:lnTo>
                    <a:pt x="1" y="131"/>
                  </a:lnTo>
                  <a:cubicBezTo>
                    <a:pt x="49" y="84"/>
                    <a:pt x="108" y="4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32"/>
            <p:cNvSpPr/>
            <p:nvPr/>
          </p:nvSpPr>
          <p:spPr>
            <a:xfrm>
              <a:off x="6122175" y="1708950"/>
              <a:ext cx="105100" cy="14975"/>
            </a:xfrm>
            <a:custGeom>
              <a:avLst/>
              <a:gdLst/>
              <a:ahLst/>
              <a:cxnLst/>
              <a:rect l="l" t="t" r="r" b="b"/>
              <a:pathLst>
                <a:path w="4204" h="599" extrusionOk="0">
                  <a:moveTo>
                    <a:pt x="3349" y="1"/>
                  </a:moveTo>
                  <a:cubicBezTo>
                    <a:pt x="3127" y="1"/>
                    <a:pt x="2903" y="10"/>
                    <a:pt x="2680" y="25"/>
                  </a:cubicBezTo>
                  <a:cubicBezTo>
                    <a:pt x="2636" y="80"/>
                    <a:pt x="2590" y="102"/>
                    <a:pt x="2545" y="102"/>
                  </a:cubicBezTo>
                  <a:cubicBezTo>
                    <a:pt x="2491" y="102"/>
                    <a:pt x="2439" y="70"/>
                    <a:pt x="2394" y="25"/>
                  </a:cubicBezTo>
                  <a:cubicBezTo>
                    <a:pt x="2346" y="13"/>
                    <a:pt x="2287" y="13"/>
                    <a:pt x="2239" y="13"/>
                  </a:cubicBezTo>
                  <a:cubicBezTo>
                    <a:pt x="2175" y="72"/>
                    <a:pt x="2099" y="85"/>
                    <a:pt x="2019" y="85"/>
                  </a:cubicBezTo>
                  <a:cubicBezTo>
                    <a:pt x="1962" y="85"/>
                    <a:pt x="1903" y="78"/>
                    <a:pt x="1844" y="78"/>
                  </a:cubicBezTo>
                  <a:cubicBezTo>
                    <a:pt x="1787" y="78"/>
                    <a:pt x="1731" y="84"/>
                    <a:pt x="1680" y="108"/>
                  </a:cubicBezTo>
                  <a:cubicBezTo>
                    <a:pt x="1644" y="192"/>
                    <a:pt x="1680" y="251"/>
                    <a:pt x="1680" y="311"/>
                  </a:cubicBezTo>
                  <a:cubicBezTo>
                    <a:pt x="1684" y="337"/>
                    <a:pt x="1677" y="345"/>
                    <a:pt x="1666" y="345"/>
                  </a:cubicBezTo>
                  <a:cubicBezTo>
                    <a:pt x="1648" y="345"/>
                    <a:pt x="1616" y="318"/>
                    <a:pt x="1608" y="311"/>
                  </a:cubicBezTo>
                  <a:cubicBezTo>
                    <a:pt x="1436" y="122"/>
                    <a:pt x="1233" y="63"/>
                    <a:pt x="1012" y="63"/>
                  </a:cubicBezTo>
                  <a:cubicBezTo>
                    <a:pt x="927" y="63"/>
                    <a:pt x="840" y="71"/>
                    <a:pt x="751" y="85"/>
                  </a:cubicBezTo>
                  <a:cubicBezTo>
                    <a:pt x="745" y="82"/>
                    <a:pt x="739" y="80"/>
                    <a:pt x="734" y="80"/>
                  </a:cubicBezTo>
                  <a:cubicBezTo>
                    <a:pt x="692" y="80"/>
                    <a:pt x="666" y="160"/>
                    <a:pt x="624" y="160"/>
                  </a:cubicBezTo>
                  <a:cubicBezTo>
                    <a:pt x="606" y="160"/>
                    <a:pt x="586" y="147"/>
                    <a:pt x="560" y="108"/>
                  </a:cubicBezTo>
                  <a:cubicBezTo>
                    <a:pt x="501" y="85"/>
                    <a:pt x="441" y="73"/>
                    <a:pt x="382" y="73"/>
                  </a:cubicBezTo>
                  <a:cubicBezTo>
                    <a:pt x="203" y="132"/>
                    <a:pt x="1" y="168"/>
                    <a:pt x="96" y="454"/>
                  </a:cubicBezTo>
                  <a:cubicBezTo>
                    <a:pt x="742" y="568"/>
                    <a:pt x="1399" y="598"/>
                    <a:pt x="2056" y="598"/>
                  </a:cubicBezTo>
                  <a:cubicBezTo>
                    <a:pt x="2356" y="598"/>
                    <a:pt x="2655" y="592"/>
                    <a:pt x="2954" y="585"/>
                  </a:cubicBezTo>
                  <a:cubicBezTo>
                    <a:pt x="2963" y="586"/>
                    <a:pt x="2972" y="586"/>
                    <a:pt x="2981" y="586"/>
                  </a:cubicBezTo>
                  <a:cubicBezTo>
                    <a:pt x="3188" y="586"/>
                    <a:pt x="3306" y="344"/>
                    <a:pt x="3529" y="344"/>
                  </a:cubicBezTo>
                  <a:cubicBezTo>
                    <a:pt x="3543" y="344"/>
                    <a:pt x="3558" y="345"/>
                    <a:pt x="3573" y="347"/>
                  </a:cubicBezTo>
                  <a:cubicBezTo>
                    <a:pt x="3787" y="287"/>
                    <a:pt x="4108" y="382"/>
                    <a:pt x="4204" y="49"/>
                  </a:cubicBezTo>
                  <a:cubicBezTo>
                    <a:pt x="3922" y="15"/>
                    <a:pt x="3636" y="1"/>
                    <a:pt x="3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32"/>
            <p:cNvSpPr/>
            <p:nvPr/>
          </p:nvSpPr>
          <p:spPr>
            <a:xfrm>
              <a:off x="6196000" y="1712550"/>
              <a:ext cx="16550" cy="13800"/>
            </a:xfrm>
            <a:custGeom>
              <a:avLst/>
              <a:gdLst/>
              <a:ahLst/>
              <a:cxnLst/>
              <a:rect l="l" t="t" r="r" b="b"/>
              <a:pathLst>
                <a:path w="662" h="552" extrusionOk="0">
                  <a:moveTo>
                    <a:pt x="395" y="0"/>
                  </a:moveTo>
                  <a:cubicBezTo>
                    <a:pt x="325" y="0"/>
                    <a:pt x="262" y="72"/>
                    <a:pt x="203" y="238"/>
                  </a:cubicBezTo>
                  <a:cubicBezTo>
                    <a:pt x="167" y="310"/>
                    <a:pt x="60" y="369"/>
                    <a:pt x="1" y="441"/>
                  </a:cubicBezTo>
                  <a:cubicBezTo>
                    <a:pt x="24" y="476"/>
                    <a:pt x="36" y="524"/>
                    <a:pt x="48" y="548"/>
                  </a:cubicBezTo>
                  <a:cubicBezTo>
                    <a:pt x="74" y="544"/>
                    <a:pt x="101" y="543"/>
                    <a:pt x="129" y="543"/>
                  </a:cubicBezTo>
                  <a:cubicBezTo>
                    <a:pt x="200" y="543"/>
                    <a:pt x="276" y="551"/>
                    <a:pt x="348" y="551"/>
                  </a:cubicBezTo>
                  <a:cubicBezTo>
                    <a:pt x="518" y="551"/>
                    <a:pt x="661" y="504"/>
                    <a:pt x="632" y="191"/>
                  </a:cubicBezTo>
                  <a:cubicBezTo>
                    <a:pt x="542" y="72"/>
                    <a:pt x="465" y="0"/>
                    <a:pt x="3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32"/>
            <p:cNvSpPr/>
            <p:nvPr/>
          </p:nvSpPr>
          <p:spPr>
            <a:xfrm>
              <a:off x="5216425" y="2070925"/>
              <a:ext cx="11925" cy="17875"/>
            </a:xfrm>
            <a:custGeom>
              <a:avLst/>
              <a:gdLst/>
              <a:ahLst/>
              <a:cxnLst/>
              <a:rect l="l" t="t" r="r" b="b"/>
              <a:pathLst>
                <a:path w="477" h="715" extrusionOk="0">
                  <a:moveTo>
                    <a:pt x="48" y="0"/>
                  </a:moveTo>
                  <a:cubicBezTo>
                    <a:pt x="0" y="262"/>
                    <a:pt x="155" y="477"/>
                    <a:pt x="191" y="715"/>
                  </a:cubicBezTo>
                  <a:cubicBezTo>
                    <a:pt x="333" y="715"/>
                    <a:pt x="476" y="679"/>
                    <a:pt x="405" y="488"/>
                  </a:cubicBezTo>
                  <a:cubicBezTo>
                    <a:pt x="333" y="322"/>
                    <a:pt x="369" y="191"/>
                    <a:pt x="417" y="36"/>
                  </a:cubicBezTo>
                  <a:cubicBezTo>
                    <a:pt x="286" y="36"/>
                    <a:pt x="155" y="24"/>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32"/>
            <p:cNvSpPr/>
            <p:nvPr/>
          </p:nvSpPr>
          <p:spPr>
            <a:xfrm>
              <a:off x="5217000" y="2093550"/>
              <a:ext cx="8075" cy="7150"/>
            </a:xfrm>
            <a:custGeom>
              <a:avLst/>
              <a:gdLst/>
              <a:ahLst/>
              <a:cxnLst/>
              <a:rect l="l" t="t" r="r" b="b"/>
              <a:pathLst>
                <a:path w="323" h="286" extrusionOk="0">
                  <a:moveTo>
                    <a:pt x="156" y="0"/>
                  </a:moveTo>
                  <a:cubicBezTo>
                    <a:pt x="108" y="48"/>
                    <a:pt x="48" y="84"/>
                    <a:pt x="1" y="131"/>
                  </a:cubicBezTo>
                  <a:lnTo>
                    <a:pt x="1" y="262"/>
                  </a:lnTo>
                  <a:cubicBezTo>
                    <a:pt x="48" y="262"/>
                    <a:pt x="96" y="262"/>
                    <a:pt x="144" y="286"/>
                  </a:cubicBezTo>
                  <a:cubicBezTo>
                    <a:pt x="275" y="179"/>
                    <a:pt x="322" y="84"/>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32"/>
            <p:cNvSpPr/>
            <p:nvPr/>
          </p:nvSpPr>
          <p:spPr>
            <a:xfrm>
              <a:off x="6202850" y="3628050"/>
              <a:ext cx="11625" cy="7075"/>
            </a:xfrm>
            <a:custGeom>
              <a:avLst/>
              <a:gdLst/>
              <a:ahLst/>
              <a:cxnLst/>
              <a:rect l="l" t="t" r="r" b="b"/>
              <a:pathLst>
                <a:path w="465" h="283" extrusionOk="0">
                  <a:moveTo>
                    <a:pt x="197" y="1"/>
                  </a:moveTo>
                  <a:cubicBezTo>
                    <a:pt x="135" y="1"/>
                    <a:pt x="68" y="12"/>
                    <a:pt x="0" y="21"/>
                  </a:cubicBezTo>
                  <a:cubicBezTo>
                    <a:pt x="0" y="68"/>
                    <a:pt x="12" y="104"/>
                    <a:pt x="24" y="140"/>
                  </a:cubicBezTo>
                  <a:cubicBezTo>
                    <a:pt x="167" y="187"/>
                    <a:pt x="310" y="235"/>
                    <a:pt x="441" y="283"/>
                  </a:cubicBezTo>
                  <a:cubicBezTo>
                    <a:pt x="465" y="235"/>
                    <a:pt x="465" y="187"/>
                    <a:pt x="465" y="140"/>
                  </a:cubicBezTo>
                  <a:cubicBezTo>
                    <a:pt x="391" y="29"/>
                    <a:pt x="299"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32"/>
            <p:cNvSpPr/>
            <p:nvPr/>
          </p:nvSpPr>
          <p:spPr>
            <a:xfrm>
              <a:off x="6182000" y="1888450"/>
              <a:ext cx="10750" cy="7175"/>
            </a:xfrm>
            <a:custGeom>
              <a:avLst/>
              <a:gdLst/>
              <a:ahLst/>
              <a:cxnLst/>
              <a:rect l="l" t="t" r="r" b="b"/>
              <a:pathLst>
                <a:path w="430" h="287" extrusionOk="0">
                  <a:moveTo>
                    <a:pt x="287" y="1"/>
                  </a:moveTo>
                  <a:lnTo>
                    <a:pt x="1" y="287"/>
                  </a:lnTo>
                  <a:lnTo>
                    <a:pt x="430" y="287"/>
                  </a:lnTo>
                  <a:cubicBezTo>
                    <a:pt x="430" y="191"/>
                    <a:pt x="430" y="96"/>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32"/>
            <p:cNvSpPr/>
            <p:nvPr/>
          </p:nvSpPr>
          <p:spPr>
            <a:xfrm>
              <a:off x="6243025" y="2182850"/>
              <a:ext cx="46175" cy="13700"/>
            </a:xfrm>
            <a:custGeom>
              <a:avLst/>
              <a:gdLst/>
              <a:ahLst/>
              <a:cxnLst/>
              <a:rect l="l" t="t" r="r" b="b"/>
              <a:pathLst>
                <a:path w="1847" h="548" extrusionOk="0">
                  <a:moveTo>
                    <a:pt x="1" y="0"/>
                  </a:moveTo>
                  <a:lnTo>
                    <a:pt x="1" y="0"/>
                  </a:lnTo>
                  <a:cubicBezTo>
                    <a:pt x="108" y="131"/>
                    <a:pt x="310" y="179"/>
                    <a:pt x="286" y="405"/>
                  </a:cubicBezTo>
                  <a:cubicBezTo>
                    <a:pt x="608" y="464"/>
                    <a:pt x="953" y="500"/>
                    <a:pt x="1275" y="548"/>
                  </a:cubicBezTo>
                  <a:cubicBezTo>
                    <a:pt x="1328" y="512"/>
                    <a:pt x="1379" y="494"/>
                    <a:pt x="1428" y="494"/>
                  </a:cubicBezTo>
                  <a:cubicBezTo>
                    <a:pt x="1477" y="494"/>
                    <a:pt x="1525" y="512"/>
                    <a:pt x="1572" y="548"/>
                  </a:cubicBezTo>
                  <a:cubicBezTo>
                    <a:pt x="1668" y="500"/>
                    <a:pt x="1751" y="441"/>
                    <a:pt x="1846" y="405"/>
                  </a:cubicBezTo>
                  <a:cubicBezTo>
                    <a:pt x="1668" y="143"/>
                    <a:pt x="1322" y="381"/>
                    <a:pt x="1144" y="143"/>
                  </a:cubicBezTo>
                  <a:cubicBezTo>
                    <a:pt x="751" y="107"/>
                    <a:pt x="382"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32"/>
            <p:cNvSpPr/>
            <p:nvPr/>
          </p:nvSpPr>
          <p:spPr>
            <a:xfrm>
              <a:off x="6152550" y="1842025"/>
              <a:ext cx="14600" cy="7750"/>
            </a:xfrm>
            <a:custGeom>
              <a:avLst/>
              <a:gdLst/>
              <a:ahLst/>
              <a:cxnLst/>
              <a:rect l="l" t="t" r="r" b="b"/>
              <a:pathLst>
                <a:path w="584" h="310" extrusionOk="0">
                  <a:moveTo>
                    <a:pt x="453" y="0"/>
                  </a:moveTo>
                  <a:cubicBezTo>
                    <a:pt x="357" y="0"/>
                    <a:pt x="250" y="12"/>
                    <a:pt x="167" y="24"/>
                  </a:cubicBezTo>
                  <a:cubicBezTo>
                    <a:pt x="107" y="84"/>
                    <a:pt x="60" y="167"/>
                    <a:pt x="0" y="239"/>
                  </a:cubicBezTo>
                  <a:cubicBezTo>
                    <a:pt x="107" y="262"/>
                    <a:pt x="226" y="286"/>
                    <a:pt x="334" y="310"/>
                  </a:cubicBezTo>
                  <a:cubicBezTo>
                    <a:pt x="357" y="298"/>
                    <a:pt x="405" y="298"/>
                    <a:pt x="429" y="298"/>
                  </a:cubicBezTo>
                  <a:cubicBezTo>
                    <a:pt x="476" y="286"/>
                    <a:pt x="536" y="286"/>
                    <a:pt x="584" y="262"/>
                  </a:cubicBezTo>
                  <a:lnTo>
                    <a:pt x="4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32"/>
            <p:cNvSpPr/>
            <p:nvPr/>
          </p:nvSpPr>
          <p:spPr>
            <a:xfrm>
              <a:off x="5375950" y="2091150"/>
              <a:ext cx="108675" cy="18475"/>
            </a:xfrm>
            <a:custGeom>
              <a:avLst/>
              <a:gdLst/>
              <a:ahLst/>
              <a:cxnLst/>
              <a:rect l="l" t="t" r="r" b="b"/>
              <a:pathLst>
                <a:path w="4347" h="739" extrusionOk="0">
                  <a:moveTo>
                    <a:pt x="211" y="29"/>
                  </a:moveTo>
                  <a:cubicBezTo>
                    <a:pt x="78" y="29"/>
                    <a:pt x="39" y="140"/>
                    <a:pt x="1" y="275"/>
                  </a:cubicBezTo>
                  <a:cubicBezTo>
                    <a:pt x="1" y="358"/>
                    <a:pt x="25" y="418"/>
                    <a:pt x="60" y="489"/>
                  </a:cubicBezTo>
                  <a:cubicBezTo>
                    <a:pt x="120" y="561"/>
                    <a:pt x="179" y="584"/>
                    <a:pt x="263" y="584"/>
                  </a:cubicBezTo>
                  <a:cubicBezTo>
                    <a:pt x="429" y="572"/>
                    <a:pt x="599" y="558"/>
                    <a:pt x="769" y="558"/>
                  </a:cubicBezTo>
                  <a:cubicBezTo>
                    <a:pt x="938" y="558"/>
                    <a:pt x="1108" y="572"/>
                    <a:pt x="1275" y="620"/>
                  </a:cubicBezTo>
                  <a:cubicBezTo>
                    <a:pt x="1410" y="604"/>
                    <a:pt x="1545" y="597"/>
                    <a:pt x="1681" y="597"/>
                  </a:cubicBezTo>
                  <a:cubicBezTo>
                    <a:pt x="2303" y="597"/>
                    <a:pt x="2925" y="738"/>
                    <a:pt x="3548" y="738"/>
                  </a:cubicBezTo>
                  <a:cubicBezTo>
                    <a:pt x="3683" y="738"/>
                    <a:pt x="3818" y="732"/>
                    <a:pt x="3954" y="715"/>
                  </a:cubicBezTo>
                  <a:cubicBezTo>
                    <a:pt x="4025" y="703"/>
                    <a:pt x="4085" y="668"/>
                    <a:pt x="4108" y="620"/>
                  </a:cubicBezTo>
                  <a:cubicBezTo>
                    <a:pt x="4108" y="572"/>
                    <a:pt x="4108" y="537"/>
                    <a:pt x="4132" y="513"/>
                  </a:cubicBezTo>
                  <a:cubicBezTo>
                    <a:pt x="4192" y="418"/>
                    <a:pt x="4347" y="382"/>
                    <a:pt x="4287" y="227"/>
                  </a:cubicBezTo>
                  <a:cubicBezTo>
                    <a:pt x="4084" y="213"/>
                    <a:pt x="3882" y="189"/>
                    <a:pt x="3677" y="189"/>
                  </a:cubicBezTo>
                  <a:cubicBezTo>
                    <a:pt x="3544" y="189"/>
                    <a:pt x="3410" y="199"/>
                    <a:pt x="3275" y="227"/>
                  </a:cubicBezTo>
                  <a:cubicBezTo>
                    <a:pt x="3275" y="227"/>
                    <a:pt x="3263" y="239"/>
                    <a:pt x="3239" y="263"/>
                  </a:cubicBezTo>
                  <a:cubicBezTo>
                    <a:pt x="3226" y="267"/>
                    <a:pt x="3215" y="270"/>
                    <a:pt x="3204" y="270"/>
                  </a:cubicBezTo>
                  <a:cubicBezTo>
                    <a:pt x="3185" y="270"/>
                    <a:pt x="3167" y="262"/>
                    <a:pt x="3144" y="239"/>
                  </a:cubicBezTo>
                  <a:cubicBezTo>
                    <a:pt x="2203" y="1"/>
                    <a:pt x="1251" y="96"/>
                    <a:pt x="322" y="49"/>
                  </a:cubicBezTo>
                  <a:cubicBezTo>
                    <a:pt x="279" y="35"/>
                    <a:pt x="242" y="29"/>
                    <a:pt x="211" y="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32"/>
            <p:cNvSpPr/>
            <p:nvPr/>
          </p:nvSpPr>
          <p:spPr>
            <a:xfrm>
              <a:off x="5247675" y="2003250"/>
              <a:ext cx="75325" cy="31675"/>
            </a:xfrm>
            <a:custGeom>
              <a:avLst/>
              <a:gdLst/>
              <a:ahLst/>
              <a:cxnLst/>
              <a:rect l="l" t="t" r="r" b="b"/>
              <a:pathLst>
                <a:path w="3013" h="1267" extrusionOk="0">
                  <a:moveTo>
                    <a:pt x="708" y="1"/>
                  </a:moveTo>
                  <a:cubicBezTo>
                    <a:pt x="619" y="1"/>
                    <a:pt x="585" y="148"/>
                    <a:pt x="524" y="219"/>
                  </a:cubicBezTo>
                  <a:cubicBezTo>
                    <a:pt x="453" y="457"/>
                    <a:pt x="357" y="671"/>
                    <a:pt x="72" y="731"/>
                  </a:cubicBezTo>
                  <a:cubicBezTo>
                    <a:pt x="12" y="814"/>
                    <a:pt x="0" y="909"/>
                    <a:pt x="48" y="1005"/>
                  </a:cubicBezTo>
                  <a:cubicBezTo>
                    <a:pt x="119" y="1124"/>
                    <a:pt x="262" y="1076"/>
                    <a:pt x="369" y="1148"/>
                  </a:cubicBezTo>
                  <a:cubicBezTo>
                    <a:pt x="443" y="1197"/>
                    <a:pt x="518" y="1218"/>
                    <a:pt x="594" y="1218"/>
                  </a:cubicBezTo>
                  <a:cubicBezTo>
                    <a:pt x="664" y="1218"/>
                    <a:pt x="735" y="1200"/>
                    <a:pt x="810" y="1171"/>
                  </a:cubicBezTo>
                  <a:cubicBezTo>
                    <a:pt x="876" y="1189"/>
                    <a:pt x="944" y="1195"/>
                    <a:pt x="1013" y="1195"/>
                  </a:cubicBezTo>
                  <a:cubicBezTo>
                    <a:pt x="1142" y="1195"/>
                    <a:pt x="1275" y="1175"/>
                    <a:pt x="1406" y="1175"/>
                  </a:cubicBezTo>
                  <a:cubicBezTo>
                    <a:pt x="1531" y="1175"/>
                    <a:pt x="1655" y="1193"/>
                    <a:pt x="1774" y="1267"/>
                  </a:cubicBezTo>
                  <a:cubicBezTo>
                    <a:pt x="1905" y="1195"/>
                    <a:pt x="2060" y="1148"/>
                    <a:pt x="2179" y="1064"/>
                  </a:cubicBezTo>
                  <a:cubicBezTo>
                    <a:pt x="2217" y="1041"/>
                    <a:pt x="2240" y="1032"/>
                    <a:pt x="2253" y="1032"/>
                  </a:cubicBezTo>
                  <a:cubicBezTo>
                    <a:pt x="2307" y="1032"/>
                    <a:pt x="2188" y="1191"/>
                    <a:pt x="2245" y="1191"/>
                  </a:cubicBezTo>
                  <a:cubicBezTo>
                    <a:pt x="2252" y="1191"/>
                    <a:pt x="2262" y="1189"/>
                    <a:pt x="2274" y="1183"/>
                  </a:cubicBezTo>
                  <a:cubicBezTo>
                    <a:pt x="2399" y="1190"/>
                    <a:pt x="2533" y="1228"/>
                    <a:pt x="2661" y="1228"/>
                  </a:cubicBezTo>
                  <a:cubicBezTo>
                    <a:pt x="2779" y="1228"/>
                    <a:pt x="2892" y="1196"/>
                    <a:pt x="2989" y="1076"/>
                  </a:cubicBezTo>
                  <a:cubicBezTo>
                    <a:pt x="3012" y="909"/>
                    <a:pt x="2905" y="826"/>
                    <a:pt x="2798" y="731"/>
                  </a:cubicBezTo>
                  <a:cubicBezTo>
                    <a:pt x="2745" y="727"/>
                    <a:pt x="2693" y="725"/>
                    <a:pt x="2641" y="725"/>
                  </a:cubicBezTo>
                  <a:cubicBezTo>
                    <a:pt x="2219" y="725"/>
                    <a:pt x="1805" y="839"/>
                    <a:pt x="1381" y="850"/>
                  </a:cubicBezTo>
                  <a:cubicBezTo>
                    <a:pt x="1072" y="850"/>
                    <a:pt x="810" y="826"/>
                    <a:pt x="786" y="421"/>
                  </a:cubicBezTo>
                  <a:cubicBezTo>
                    <a:pt x="881" y="278"/>
                    <a:pt x="953" y="112"/>
                    <a:pt x="762" y="16"/>
                  </a:cubicBezTo>
                  <a:cubicBezTo>
                    <a:pt x="742" y="6"/>
                    <a:pt x="724" y="1"/>
                    <a:pt x="7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32"/>
            <p:cNvSpPr/>
            <p:nvPr/>
          </p:nvSpPr>
          <p:spPr>
            <a:xfrm>
              <a:off x="5229225" y="1974675"/>
              <a:ext cx="24725" cy="86750"/>
            </a:xfrm>
            <a:custGeom>
              <a:avLst/>
              <a:gdLst/>
              <a:ahLst/>
              <a:cxnLst/>
              <a:rect l="l" t="t" r="r" b="b"/>
              <a:pathLst>
                <a:path w="989" h="3470" extrusionOk="0">
                  <a:moveTo>
                    <a:pt x="411" y="1"/>
                  </a:moveTo>
                  <a:cubicBezTo>
                    <a:pt x="383" y="1"/>
                    <a:pt x="354" y="9"/>
                    <a:pt x="321" y="28"/>
                  </a:cubicBezTo>
                  <a:cubicBezTo>
                    <a:pt x="0" y="719"/>
                    <a:pt x="250" y="1433"/>
                    <a:pt x="191" y="2136"/>
                  </a:cubicBezTo>
                  <a:cubicBezTo>
                    <a:pt x="143" y="2660"/>
                    <a:pt x="274" y="3076"/>
                    <a:pt x="667" y="3410"/>
                  </a:cubicBezTo>
                  <a:cubicBezTo>
                    <a:pt x="738" y="3457"/>
                    <a:pt x="810" y="3469"/>
                    <a:pt x="905" y="3469"/>
                  </a:cubicBezTo>
                  <a:cubicBezTo>
                    <a:pt x="976" y="3410"/>
                    <a:pt x="988" y="3350"/>
                    <a:pt x="953" y="3267"/>
                  </a:cubicBezTo>
                  <a:cubicBezTo>
                    <a:pt x="988" y="2969"/>
                    <a:pt x="572" y="2755"/>
                    <a:pt x="810" y="2433"/>
                  </a:cubicBezTo>
                  <a:cubicBezTo>
                    <a:pt x="857" y="2386"/>
                    <a:pt x="869" y="2326"/>
                    <a:pt x="810" y="2267"/>
                  </a:cubicBezTo>
                  <a:cubicBezTo>
                    <a:pt x="679" y="2148"/>
                    <a:pt x="714" y="2005"/>
                    <a:pt x="714" y="1850"/>
                  </a:cubicBezTo>
                  <a:cubicBezTo>
                    <a:pt x="679" y="1660"/>
                    <a:pt x="655" y="1469"/>
                    <a:pt x="691" y="1255"/>
                  </a:cubicBezTo>
                  <a:cubicBezTo>
                    <a:pt x="691" y="1195"/>
                    <a:pt x="714" y="1148"/>
                    <a:pt x="691" y="1088"/>
                  </a:cubicBezTo>
                  <a:cubicBezTo>
                    <a:pt x="658" y="1001"/>
                    <a:pt x="700" y="991"/>
                    <a:pt x="751" y="991"/>
                  </a:cubicBezTo>
                  <a:cubicBezTo>
                    <a:pt x="767" y="991"/>
                    <a:pt x="784" y="992"/>
                    <a:pt x="800" y="992"/>
                  </a:cubicBezTo>
                  <a:cubicBezTo>
                    <a:pt x="845" y="992"/>
                    <a:pt x="884" y="984"/>
                    <a:pt x="869" y="921"/>
                  </a:cubicBezTo>
                  <a:cubicBezTo>
                    <a:pt x="953" y="671"/>
                    <a:pt x="976" y="421"/>
                    <a:pt x="845" y="171"/>
                  </a:cubicBezTo>
                  <a:cubicBezTo>
                    <a:pt x="818" y="185"/>
                    <a:pt x="793" y="191"/>
                    <a:pt x="770" y="191"/>
                  </a:cubicBezTo>
                  <a:cubicBezTo>
                    <a:pt x="633" y="191"/>
                    <a:pt x="544"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32"/>
            <p:cNvSpPr/>
            <p:nvPr/>
          </p:nvSpPr>
          <p:spPr>
            <a:xfrm>
              <a:off x="5312550" y="2084900"/>
              <a:ext cx="70875" cy="20725"/>
            </a:xfrm>
            <a:custGeom>
              <a:avLst/>
              <a:gdLst/>
              <a:ahLst/>
              <a:cxnLst/>
              <a:rect l="l" t="t" r="r" b="b"/>
              <a:pathLst>
                <a:path w="2835" h="829" extrusionOk="0">
                  <a:moveTo>
                    <a:pt x="203" y="1"/>
                  </a:moveTo>
                  <a:cubicBezTo>
                    <a:pt x="191" y="13"/>
                    <a:pt x="156" y="13"/>
                    <a:pt x="132" y="25"/>
                  </a:cubicBezTo>
                  <a:cubicBezTo>
                    <a:pt x="84" y="60"/>
                    <a:pt x="36" y="108"/>
                    <a:pt x="13" y="144"/>
                  </a:cubicBezTo>
                  <a:cubicBezTo>
                    <a:pt x="1" y="215"/>
                    <a:pt x="1" y="251"/>
                    <a:pt x="13" y="310"/>
                  </a:cubicBezTo>
                  <a:lnTo>
                    <a:pt x="72" y="370"/>
                  </a:lnTo>
                  <a:cubicBezTo>
                    <a:pt x="96" y="394"/>
                    <a:pt x="120" y="406"/>
                    <a:pt x="144" y="418"/>
                  </a:cubicBezTo>
                  <a:cubicBezTo>
                    <a:pt x="191" y="430"/>
                    <a:pt x="239" y="441"/>
                    <a:pt x="298" y="465"/>
                  </a:cubicBezTo>
                  <a:cubicBezTo>
                    <a:pt x="370" y="489"/>
                    <a:pt x="441" y="525"/>
                    <a:pt x="513" y="537"/>
                  </a:cubicBezTo>
                  <a:cubicBezTo>
                    <a:pt x="554" y="543"/>
                    <a:pt x="596" y="546"/>
                    <a:pt x="636" y="546"/>
                  </a:cubicBezTo>
                  <a:cubicBezTo>
                    <a:pt x="676" y="546"/>
                    <a:pt x="715" y="543"/>
                    <a:pt x="751" y="537"/>
                  </a:cubicBezTo>
                  <a:cubicBezTo>
                    <a:pt x="798" y="531"/>
                    <a:pt x="840" y="528"/>
                    <a:pt x="879" y="528"/>
                  </a:cubicBezTo>
                  <a:cubicBezTo>
                    <a:pt x="918" y="528"/>
                    <a:pt x="953" y="531"/>
                    <a:pt x="989" y="537"/>
                  </a:cubicBezTo>
                  <a:cubicBezTo>
                    <a:pt x="1037" y="549"/>
                    <a:pt x="1096" y="572"/>
                    <a:pt x="1144" y="584"/>
                  </a:cubicBezTo>
                  <a:cubicBezTo>
                    <a:pt x="1275" y="644"/>
                    <a:pt x="1382" y="751"/>
                    <a:pt x="1513" y="811"/>
                  </a:cubicBezTo>
                  <a:cubicBezTo>
                    <a:pt x="1566" y="822"/>
                    <a:pt x="1614" y="828"/>
                    <a:pt x="1660" y="828"/>
                  </a:cubicBezTo>
                  <a:cubicBezTo>
                    <a:pt x="1706" y="828"/>
                    <a:pt x="1751" y="822"/>
                    <a:pt x="1799" y="811"/>
                  </a:cubicBezTo>
                  <a:cubicBezTo>
                    <a:pt x="2049" y="632"/>
                    <a:pt x="2358" y="727"/>
                    <a:pt x="2632" y="596"/>
                  </a:cubicBezTo>
                  <a:cubicBezTo>
                    <a:pt x="2644" y="453"/>
                    <a:pt x="2692" y="346"/>
                    <a:pt x="2834" y="287"/>
                  </a:cubicBezTo>
                  <a:cubicBezTo>
                    <a:pt x="1977" y="72"/>
                    <a:pt x="1072" y="215"/>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32"/>
            <p:cNvSpPr/>
            <p:nvPr/>
          </p:nvSpPr>
          <p:spPr>
            <a:xfrm>
              <a:off x="5479250" y="2093375"/>
              <a:ext cx="72950" cy="14600"/>
            </a:xfrm>
            <a:custGeom>
              <a:avLst/>
              <a:gdLst/>
              <a:ahLst/>
              <a:cxnLst/>
              <a:rect l="l" t="t" r="r" b="b"/>
              <a:pathLst>
                <a:path w="2918" h="584" extrusionOk="0">
                  <a:moveTo>
                    <a:pt x="2252" y="1"/>
                  </a:moveTo>
                  <a:cubicBezTo>
                    <a:pt x="2157" y="1"/>
                    <a:pt x="2062" y="32"/>
                    <a:pt x="1977" y="79"/>
                  </a:cubicBezTo>
                  <a:cubicBezTo>
                    <a:pt x="1369" y="91"/>
                    <a:pt x="738" y="102"/>
                    <a:pt x="131" y="126"/>
                  </a:cubicBezTo>
                  <a:cubicBezTo>
                    <a:pt x="84" y="233"/>
                    <a:pt x="36" y="317"/>
                    <a:pt x="0" y="424"/>
                  </a:cubicBezTo>
                  <a:cubicBezTo>
                    <a:pt x="235" y="424"/>
                    <a:pt x="472" y="417"/>
                    <a:pt x="712" y="417"/>
                  </a:cubicBezTo>
                  <a:cubicBezTo>
                    <a:pt x="1032" y="417"/>
                    <a:pt x="1358" y="429"/>
                    <a:pt x="1691" y="483"/>
                  </a:cubicBezTo>
                  <a:cubicBezTo>
                    <a:pt x="1896" y="518"/>
                    <a:pt x="2141" y="583"/>
                    <a:pt x="2386" y="583"/>
                  </a:cubicBezTo>
                  <a:cubicBezTo>
                    <a:pt x="2568" y="583"/>
                    <a:pt x="2750" y="547"/>
                    <a:pt x="2917" y="436"/>
                  </a:cubicBezTo>
                  <a:cubicBezTo>
                    <a:pt x="2810" y="233"/>
                    <a:pt x="2584" y="150"/>
                    <a:pt x="2405" y="31"/>
                  </a:cubicBezTo>
                  <a:cubicBezTo>
                    <a:pt x="2355" y="10"/>
                    <a:pt x="2304" y="1"/>
                    <a:pt x="2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32"/>
            <p:cNvSpPr/>
            <p:nvPr/>
          </p:nvSpPr>
          <p:spPr>
            <a:xfrm>
              <a:off x="5312850" y="2043250"/>
              <a:ext cx="56875" cy="13725"/>
            </a:xfrm>
            <a:custGeom>
              <a:avLst/>
              <a:gdLst/>
              <a:ahLst/>
              <a:cxnLst/>
              <a:rect l="l" t="t" r="r" b="b"/>
              <a:pathLst>
                <a:path w="2275" h="549" extrusionOk="0">
                  <a:moveTo>
                    <a:pt x="2203" y="0"/>
                  </a:moveTo>
                  <a:lnTo>
                    <a:pt x="2203" y="0"/>
                  </a:lnTo>
                  <a:cubicBezTo>
                    <a:pt x="2108" y="42"/>
                    <a:pt x="2006" y="49"/>
                    <a:pt x="1904" y="49"/>
                  </a:cubicBezTo>
                  <a:cubicBezTo>
                    <a:pt x="1853" y="49"/>
                    <a:pt x="1802" y="48"/>
                    <a:pt x="1752" y="48"/>
                  </a:cubicBezTo>
                  <a:cubicBezTo>
                    <a:pt x="1677" y="48"/>
                    <a:pt x="1604" y="52"/>
                    <a:pt x="1537" y="71"/>
                  </a:cubicBezTo>
                  <a:cubicBezTo>
                    <a:pt x="1393" y="117"/>
                    <a:pt x="1246" y="126"/>
                    <a:pt x="1101" y="126"/>
                  </a:cubicBezTo>
                  <a:cubicBezTo>
                    <a:pt x="999" y="126"/>
                    <a:pt x="897" y="122"/>
                    <a:pt x="797" y="122"/>
                  </a:cubicBezTo>
                  <a:cubicBezTo>
                    <a:pt x="588" y="122"/>
                    <a:pt x="383" y="141"/>
                    <a:pt x="191" y="262"/>
                  </a:cubicBezTo>
                  <a:cubicBezTo>
                    <a:pt x="160" y="236"/>
                    <a:pt x="128" y="221"/>
                    <a:pt x="99" y="221"/>
                  </a:cubicBezTo>
                  <a:cubicBezTo>
                    <a:pt x="61" y="221"/>
                    <a:pt x="27" y="244"/>
                    <a:pt x="1" y="298"/>
                  </a:cubicBezTo>
                  <a:cubicBezTo>
                    <a:pt x="72" y="536"/>
                    <a:pt x="263" y="536"/>
                    <a:pt x="465" y="548"/>
                  </a:cubicBezTo>
                  <a:cubicBezTo>
                    <a:pt x="498" y="548"/>
                    <a:pt x="531" y="549"/>
                    <a:pt x="564" y="549"/>
                  </a:cubicBezTo>
                  <a:cubicBezTo>
                    <a:pt x="1123" y="549"/>
                    <a:pt x="1652" y="453"/>
                    <a:pt x="2191" y="262"/>
                  </a:cubicBezTo>
                  <a:cubicBezTo>
                    <a:pt x="2275" y="179"/>
                    <a:pt x="2275" y="95"/>
                    <a:pt x="2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32"/>
            <p:cNvSpPr/>
            <p:nvPr/>
          </p:nvSpPr>
          <p:spPr>
            <a:xfrm>
              <a:off x="5342325" y="2067900"/>
              <a:ext cx="60450" cy="10825"/>
            </a:xfrm>
            <a:custGeom>
              <a:avLst/>
              <a:gdLst/>
              <a:ahLst/>
              <a:cxnLst/>
              <a:rect l="l" t="t" r="r" b="b"/>
              <a:pathLst>
                <a:path w="2418" h="433" extrusionOk="0">
                  <a:moveTo>
                    <a:pt x="2165" y="1"/>
                  </a:moveTo>
                  <a:cubicBezTo>
                    <a:pt x="2001" y="1"/>
                    <a:pt x="1830" y="51"/>
                    <a:pt x="1656" y="51"/>
                  </a:cubicBezTo>
                  <a:cubicBezTo>
                    <a:pt x="1581" y="51"/>
                    <a:pt x="1505" y="41"/>
                    <a:pt x="1429" y="14"/>
                  </a:cubicBezTo>
                  <a:cubicBezTo>
                    <a:pt x="1429" y="38"/>
                    <a:pt x="1429" y="62"/>
                    <a:pt x="1393" y="74"/>
                  </a:cubicBezTo>
                  <a:cubicBezTo>
                    <a:pt x="1378" y="80"/>
                    <a:pt x="1365" y="83"/>
                    <a:pt x="1354" y="83"/>
                  </a:cubicBezTo>
                  <a:cubicBezTo>
                    <a:pt x="1323" y="83"/>
                    <a:pt x="1310" y="58"/>
                    <a:pt x="1310" y="14"/>
                  </a:cubicBezTo>
                  <a:lnTo>
                    <a:pt x="274" y="14"/>
                  </a:lnTo>
                  <a:cubicBezTo>
                    <a:pt x="179" y="74"/>
                    <a:pt x="84" y="181"/>
                    <a:pt x="0" y="276"/>
                  </a:cubicBezTo>
                  <a:cubicBezTo>
                    <a:pt x="61" y="405"/>
                    <a:pt x="150" y="432"/>
                    <a:pt x="250" y="432"/>
                  </a:cubicBezTo>
                  <a:cubicBezTo>
                    <a:pt x="308" y="432"/>
                    <a:pt x="368" y="423"/>
                    <a:pt x="429" y="419"/>
                  </a:cubicBezTo>
                  <a:cubicBezTo>
                    <a:pt x="429" y="395"/>
                    <a:pt x="441" y="383"/>
                    <a:pt x="477" y="371"/>
                  </a:cubicBezTo>
                  <a:cubicBezTo>
                    <a:pt x="482" y="369"/>
                    <a:pt x="487" y="367"/>
                    <a:pt x="492" y="367"/>
                  </a:cubicBezTo>
                  <a:cubicBezTo>
                    <a:pt x="507" y="367"/>
                    <a:pt x="521" y="383"/>
                    <a:pt x="548" y="419"/>
                  </a:cubicBezTo>
                  <a:lnTo>
                    <a:pt x="2298" y="419"/>
                  </a:lnTo>
                  <a:cubicBezTo>
                    <a:pt x="2394" y="276"/>
                    <a:pt x="2417" y="145"/>
                    <a:pt x="2298" y="14"/>
                  </a:cubicBezTo>
                  <a:cubicBezTo>
                    <a:pt x="2255" y="5"/>
                    <a:pt x="2210" y="1"/>
                    <a:pt x="2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32"/>
            <p:cNvSpPr/>
            <p:nvPr/>
          </p:nvSpPr>
          <p:spPr>
            <a:xfrm>
              <a:off x="5319700" y="2017850"/>
              <a:ext cx="60750" cy="13800"/>
            </a:xfrm>
            <a:custGeom>
              <a:avLst/>
              <a:gdLst/>
              <a:ahLst/>
              <a:cxnLst/>
              <a:rect l="l" t="t" r="r" b="b"/>
              <a:pathLst>
                <a:path w="2430" h="552" extrusionOk="0">
                  <a:moveTo>
                    <a:pt x="2137" y="0"/>
                  </a:moveTo>
                  <a:cubicBezTo>
                    <a:pt x="2085" y="0"/>
                    <a:pt x="2030" y="11"/>
                    <a:pt x="1977" y="16"/>
                  </a:cubicBezTo>
                  <a:cubicBezTo>
                    <a:pt x="1715" y="64"/>
                    <a:pt x="1453" y="99"/>
                    <a:pt x="1203" y="123"/>
                  </a:cubicBezTo>
                  <a:cubicBezTo>
                    <a:pt x="1167" y="159"/>
                    <a:pt x="1144" y="194"/>
                    <a:pt x="1155" y="242"/>
                  </a:cubicBezTo>
                  <a:cubicBezTo>
                    <a:pt x="1155" y="254"/>
                    <a:pt x="1108" y="290"/>
                    <a:pt x="1108" y="290"/>
                  </a:cubicBezTo>
                  <a:lnTo>
                    <a:pt x="1120" y="230"/>
                  </a:lnTo>
                  <a:cubicBezTo>
                    <a:pt x="1120" y="183"/>
                    <a:pt x="1108" y="135"/>
                    <a:pt x="1060" y="123"/>
                  </a:cubicBezTo>
                  <a:cubicBezTo>
                    <a:pt x="739" y="135"/>
                    <a:pt x="393" y="135"/>
                    <a:pt x="60" y="159"/>
                  </a:cubicBezTo>
                  <a:cubicBezTo>
                    <a:pt x="1" y="302"/>
                    <a:pt x="155" y="349"/>
                    <a:pt x="215" y="433"/>
                  </a:cubicBezTo>
                  <a:cubicBezTo>
                    <a:pt x="262" y="480"/>
                    <a:pt x="310" y="528"/>
                    <a:pt x="346" y="552"/>
                  </a:cubicBezTo>
                  <a:cubicBezTo>
                    <a:pt x="763" y="540"/>
                    <a:pt x="1191" y="540"/>
                    <a:pt x="1632" y="540"/>
                  </a:cubicBezTo>
                  <a:cubicBezTo>
                    <a:pt x="1846" y="433"/>
                    <a:pt x="2132" y="552"/>
                    <a:pt x="2358" y="409"/>
                  </a:cubicBezTo>
                  <a:cubicBezTo>
                    <a:pt x="2429" y="302"/>
                    <a:pt x="2227" y="230"/>
                    <a:pt x="2346" y="123"/>
                  </a:cubicBezTo>
                  <a:cubicBezTo>
                    <a:pt x="2289" y="24"/>
                    <a:pt x="2216" y="0"/>
                    <a:pt x="2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32"/>
            <p:cNvSpPr/>
            <p:nvPr/>
          </p:nvSpPr>
          <p:spPr>
            <a:xfrm>
              <a:off x="5408700" y="2067350"/>
              <a:ext cx="55975" cy="10675"/>
            </a:xfrm>
            <a:custGeom>
              <a:avLst/>
              <a:gdLst/>
              <a:ahLst/>
              <a:cxnLst/>
              <a:rect l="l" t="t" r="r" b="b"/>
              <a:pathLst>
                <a:path w="2239" h="427" extrusionOk="0">
                  <a:moveTo>
                    <a:pt x="2084" y="0"/>
                  </a:moveTo>
                  <a:cubicBezTo>
                    <a:pt x="1465" y="24"/>
                    <a:pt x="834" y="36"/>
                    <a:pt x="215" y="36"/>
                  </a:cubicBezTo>
                  <a:cubicBezTo>
                    <a:pt x="120" y="96"/>
                    <a:pt x="0" y="143"/>
                    <a:pt x="84" y="286"/>
                  </a:cubicBezTo>
                  <a:cubicBezTo>
                    <a:pt x="357" y="391"/>
                    <a:pt x="632" y="426"/>
                    <a:pt x="908" y="426"/>
                  </a:cubicBezTo>
                  <a:cubicBezTo>
                    <a:pt x="1352" y="426"/>
                    <a:pt x="1798" y="335"/>
                    <a:pt x="2239" y="298"/>
                  </a:cubicBezTo>
                  <a:cubicBezTo>
                    <a:pt x="2120" y="239"/>
                    <a:pt x="2084" y="119"/>
                    <a:pt x="2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32"/>
            <p:cNvSpPr/>
            <p:nvPr/>
          </p:nvSpPr>
          <p:spPr>
            <a:xfrm>
              <a:off x="5273350" y="2042625"/>
              <a:ext cx="38625" cy="14000"/>
            </a:xfrm>
            <a:custGeom>
              <a:avLst/>
              <a:gdLst/>
              <a:ahLst/>
              <a:cxnLst/>
              <a:rect l="l" t="t" r="r" b="b"/>
              <a:pathLst>
                <a:path w="1545" h="560" extrusionOk="0">
                  <a:moveTo>
                    <a:pt x="207" y="0"/>
                  </a:moveTo>
                  <a:cubicBezTo>
                    <a:pt x="116" y="0"/>
                    <a:pt x="45" y="49"/>
                    <a:pt x="21" y="216"/>
                  </a:cubicBezTo>
                  <a:cubicBezTo>
                    <a:pt x="0" y="362"/>
                    <a:pt x="66" y="391"/>
                    <a:pt x="164" y="391"/>
                  </a:cubicBezTo>
                  <a:cubicBezTo>
                    <a:pt x="230" y="391"/>
                    <a:pt x="310" y="378"/>
                    <a:pt x="388" y="378"/>
                  </a:cubicBezTo>
                  <a:cubicBezTo>
                    <a:pt x="458" y="378"/>
                    <a:pt x="527" y="389"/>
                    <a:pt x="581" y="430"/>
                  </a:cubicBezTo>
                  <a:cubicBezTo>
                    <a:pt x="692" y="500"/>
                    <a:pt x="850" y="559"/>
                    <a:pt x="1014" y="559"/>
                  </a:cubicBezTo>
                  <a:cubicBezTo>
                    <a:pt x="1181" y="559"/>
                    <a:pt x="1353" y="497"/>
                    <a:pt x="1485" y="323"/>
                  </a:cubicBezTo>
                  <a:cubicBezTo>
                    <a:pt x="1545" y="251"/>
                    <a:pt x="1545" y="192"/>
                    <a:pt x="1485" y="144"/>
                  </a:cubicBezTo>
                  <a:cubicBezTo>
                    <a:pt x="1368" y="80"/>
                    <a:pt x="1246" y="62"/>
                    <a:pt x="1122" y="62"/>
                  </a:cubicBezTo>
                  <a:cubicBezTo>
                    <a:pt x="968" y="62"/>
                    <a:pt x="810" y="90"/>
                    <a:pt x="652" y="96"/>
                  </a:cubicBezTo>
                  <a:cubicBezTo>
                    <a:pt x="644" y="97"/>
                    <a:pt x="636" y="98"/>
                    <a:pt x="628" y="98"/>
                  </a:cubicBezTo>
                  <a:cubicBezTo>
                    <a:pt x="501" y="98"/>
                    <a:pt x="335" y="0"/>
                    <a:pt x="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32"/>
            <p:cNvSpPr/>
            <p:nvPr/>
          </p:nvSpPr>
          <p:spPr>
            <a:xfrm>
              <a:off x="5564075" y="2085475"/>
              <a:ext cx="45275" cy="6600"/>
            </a:xfrm>
            <a:custGeom>
              <a:avLst/>
              <a:gdLst/>
              <a:ahLst/>
              <a:cxnLst/>
              <a:rect l="l" t="t" r="r" b="b"/>
              <a:pathLst>
                <a:path w="1811" h="264" extrusionOk="0">
                  <a:moveTo>
                    <a:pt x="705" y="0"/>
                  </a:moveTo>
                  <a:cubicBezTo>
                    <a:pt x="467" y="0"/>
                    <a:pt x="231" y="22"/>
                    <a:pt x="1" y="109"/>
                  </a:cubicBezTo>
                  <a:cubicBezTo>
                    <a:pt x="71" y="200"/>
                    <a:pt x="158" y="216"/>
                    <a:pt x="249" y="216"/>
                  </a:cubicBezTo>
                  <a:cubicBezTo>
                    <a:pt x="298" y="216"/>
                    <a:pt x="347" y="212"/>
                    <a:pt x="396" y="212"/>
                  </a:cubicBezTo>
                  <a:cubicBezTo>
                    <a:pt x="458" y="212"/>
                    <a:pt x="518" y="219"/>
                    <a:pt x="572" y="252"/>
                  </a:cubicBezTo>
                  <a:cubicBezTo>
                    <a:pt x="965" y="264"/>
                    <a:pt x="1370" y="264"/>
                    <a:pt x="1751" y="264"/>
                  </a:cubicBezTo>
                  <a:cubicBezTo>
                    <a:pt x="1810" y="216"/>
                    <a:pt x="1810" y="168"/>
                    <a:pt x="1751" y="145"/>
                  </a:cubicBezTo>
                  <a:cubicBezTo>
                    <a:pt x="1644" y="145"/>
                    <a:pt x="1548" y="133"/>
                    <a:pt x="1465" y="26"/>
                  </a:cubicBezTo>
                  <a:cubicBezTo>
                    <a:pt x="1213" y="26"/>
                    <a:pt x="958" y="0"/>
                    <a:pt x="7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32"/>
            <p:cNvSpPr/>
            <p:nvPr/>
          </p:nvSpPr>
          <p:spPr>
            <a:xfrm>
              <a:off x="5319100" y="2063650"/>
              <a:ext cx="21175" cy="11400"/>
            </a:xfrm>
            <a:custGeom>
              <a:avLst/>
              <a:gdLst/>
              <a:ahLst/>
              <a:cxnLst/>
              <a:rect l="l" t="t" r="r" b="b"/>
              <a:pathLst>
                <a:path w="847" h="456" extrusionOk="0">
                  <a:moveTo>
                    <a:pt x="289" y="0"/>
                  </a:moveTo>
                  <a:cubicBezTo>
                    <a:pt x="257" y="0"/>
                    <a:pt x="225" y="2"/>
                    <a:pt x="191" y="6"/>
                  </a:cubicBezTo>
                  <a:cubicBezTo>
                    <a:pt x="108" y="17"/>
                    <a:pt x="1" y="29"/>
                    <a:pt x="1" y="172"/>
                  </a:cubicBezTo>
                  <a:cubicBezTo>
                    <a:pt x="1" y="267"/>
                    <a:pt x="48" y="363"/>
                    <a:pt x="132" y="387"/>
                  </a:cubicBezTo>
                  <a:cubicBezTo>
                    <a:pt x="245" y="426"/>
                    <a:pt x="356" y="455"/>
                    <a:pt x="464" y="455"/>
                  </a:cubicBezTo>
                  <a:cubicBezTo>
                    <a:pt x="583" y="455"/>
                    <a:pt x="698" y="420"/>
                    <a:pt x="810" y="327"/>
                  </a:cubicBezTo>
                  <a:cubicBezTo>
                    <a:pt x="846" y="267"/>
                    <a:pt x="834" y="208"/>
                    <a:pt x="798" y="148"/>
                  </a:cubicBezTo>
                  <a:cubicBezTo>
                    <a:pt x="636" y="57"/>
                    <a:pt x="474" y="0"/>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32"/>
            <p:cNvSpPr/>
            <p:nvPr/>
          </p:nvSpPr>
          <p:spPr>
            <a:xfrm>
              <a:off x="5289350" y="2081050"/>
              <a:ext cx="28300" cy="15975"/>
            </a:xfrm>
            <a:custGeom>
              <a:avLst/>
              <a:gdLst/>
              <a:ahLst/>
              <a:cxnLst/>
              <a:rect l="l" t="t" r="r" b="b"/>
              <a:pathLst>
                <a:path w="1132" h="639" extrusionOk="0">
                  <a:moveTo>
                    <a:pt x="512" y="226"/>
                  </a:moveTo>
                  <a:lnTo>
                    <a:pt x="512" y="226"/>
                  </a:lnTo>
                  <a:cubicBezTo>
                    <a:pt x="577" y="247"/>
                    <a:pt x="641" y="258"/>
                    <a:pt x="707" y="264"/>
                  </a:cubicBezTo>
                  <a:lnTo>
                    <a:pt x="707" y="264"/>
                  </a:lnTo>
                  <a:cubicBezTo>
                    <a:pt x="692" y="264"/>
                    <a:pt x="677" y="265"/>
                    <a:pt x="662" y="265"/>
                  </a:cubicBezTo>
                  <a:cubicBezTo>
                    <a:pt x="607" y="265"/>
                    <a:pt x="556" y="258"/>
                    <a:pt x="512" y="226"/>
                  </a:cubicBezTo>
                  <a:close/>
                  <a:moveTo>
                    <a:pt x="131" y="0"/>
                  </a:moveTo>
                  <a:cubicBezTo>
                    <a:pt x="36" y="83"/>
                    <a:pt x="0" y="203"/>
                    <a:pt x="12" y="322"/>
                  </a:cubicBezTo>
                  <a:cubicBezTo>
                    <a:pt x="60" y="488"/>
                    <a:pt x="179" y="572"/>
                    <a:pt x="345" y="619"/>
                  </a:cubicBezTo>
                  <a:cubicBezTo>
                    <a:pt x="408" y="633"/>
                    <a:pt x="475" y="639"/>
                    <a:pt x="544" y="639"/>
                  </a:cubicBezTo>
                  <a:cubicBezTo>
                    <a:pt x="592" y="639"/>
                    <a:pt x="641" y="636"/>
                    <a:pt x="691" y="631"/>
                  </a:cubicBezTo>
                  <a:cubicBezTo>
                    <a:pt x="810" y="595"/>
                    <a:pt x="905" y="560"/>
                    <a:pt x="988" y="464"/>
                  </a:cubicBezTo>
                  <a:lnTo>
                    <a:pt x="988" y="333"/>
                  </a:lnTo>
                  <a:cubicBezTo>
                    <a:pt x="945" y="290"/>
                    <a:pt x="896" y="272"/>
                    <a:pt x="845" y="265"/>
                  </a:cubicBezTo>
                  <a:lnTo>
                    <a:pt x="845" y="265"/>
                  </a:lnTo>
                  <a:cubicBezTo>
                    <a:pt x="929" y="260"/>
                    <a:pt x="1016" y="247"/>
                    <a:pt x="1107" y="226"/>
                  </a:cubicBezTo>
                  <a:lnTo>
                    <a:pt x="1131" y="167"/>
                  </a:lnTo>
                  <a:cubicBezTo>
                    <a:pt x="822" y="24"/>
                    <a:pt x="464" y="95"/>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32"/>
            <p:cNvSpPr/>
            <p:nvPr/>
          </p:nvSpPr>
          <p:spPr>
            <a:xfrm>
              <a:off x="5528950" y="2087975"/>
              <a:ext cx="49450" cy="9550"/>
            </a:xfrm>
            <a:custGeom>
              <a:avLst/>
              <a:gdLst/>
              <a:ahLst/>
              <a:cxnLst/>
              <a:rect l="l" t="t" r="r" b="b"/>
              <a:pathLst>
                <a:path w="1978" h="382" extrusionOk="0">
                  <a:moveTo>
                    <a:pt x="264" y="0"/>
                  </a:moveTo>
                  <a:cubicBezTo>
                    <a:pt x="146" y="0"/>
                    <a:pt x="40" y="31"/>
                    <a:pt x="1" y="211"/>
                  </a:cubicBezTo>
                  <a:cubicBezTo>
                    <a:pt x="344" y="280"/>
                    <a:pt x="680" y="381"/>
                    <a:pt x="1027" y="381"/>
                  </a:cubicBezTo>
                  <a:cubicBezTo>
                    <a:pt x="1101" y="381"/>
                    <a:pt x="1176" y="377"/>
                    <a:pt x="1251" y="366"/>
                  </a:cubicBezTo>
                  <a:cubicBezTo>
                    <a:pt x="1382" y="354"/>
                    <a:pt x="1489" y="283"/>
                    <a:pt x="1596" y="211"/>
                  </a:cubicBezTo>
                  <a:cubicBezTo>
                    <a:pt x="1715" y="187"/>
                    <a:pt x="1846" y="176"/>
                    <a:pt x="1977" y="164"/>
                  </a:cubicBezTo>
                  <a:cubicBezTo>
                    <a:pt x="1895" y="69"/>
                    <a:pt x="1792" y="58"/>
                    <a:pt x="1685" y="58"/>
                  </a:cubicBezTo>
                  <a:cubicBezTo>
                    <a:pt x="1654" y="58"/>
                    <a:pt x="1623" y="59"/>
                    <a:pt x="1592" y="59"/>
                  </a:cubicBezTo>
                  <a:cubicBezTo>
                    <a:pt x="1528" y="59"/>
                    <a:pt x="1465" y="55"/>
                    <a:pt x="1406" y="33"/>
                  </a:cubicBezTo>
                  <a:cubicBezTo>
                    <a:pt x="1170" y="15"/>
                    <a:pt x="935" y="4"/>
                    <a:pt x="704" y="4"/>
                  </a:cubicBezTo>
                  <a:cubicBezTo>
                    <a:pt x="620" y="4"/>
                    <a:pt x="536" y="6"/>
                    <a:pt x="453" y="9"/>
                  </a:cubicBezTo>
                  <a:cubicBezTo>
                    <a:pt x="392" y="9"/>
                    <a:pt x="326"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32"/>
            <p:cNvSpPr/>
            <p:nvPr/>
          </p:nvSpPr>
          <p:spPr>
            <a:xfrm>
              <a:off x="5270000" y="2073825"/>
              <a:ext cx="22650" cy="16850"/>
            </a:xfrm>
            <a:custGeom>
              <a:avLst/>
              <a:gdLst/>
              <a:ahLst/>
              <a:cxnLst/>
              <a:rect l="l" t="t" r="r" b="b"/>
              <a:pathLst>
                <a:path w="906" h="674" extrusionOk="0">
                  <a:moveTo>
                    <a:pt x="140" y="1"/>
                  </a:moveTo>
                  <a:cubicBezTo>
                    <a:pt x="71" y="1"/>
                    <a:pt x="35" y="67"/>
                    <a:pt x="0" y="146"/>
                  </a:cubicBezTo>
                  <a:cubicBezTo>
                    <a:pt x="0" y="182"/>
                    <a:pt x="12" y="218"/>
                    <a:pt x="12" y="253"/>
                  </a:cubicBezTo>
                  <a:cubicBezTo>
                    <a:pt x="48" y="325"/>
                    <a:pt x="95" y="384"/>
                    <a:pt x="131" y="432"/>
                  </a:cubicBezTo>
                  <a:cubicBezTo>
                    <a:pt x="297" y="537"/>
                    <a:pt x="463" y="673"/>
                    <a:pt x="661" y="673"/>
                  </a:cubicBezTo>
                  <a:cubicBezTo>
                    <a:pt x="734" y="673"/>
                    <a:pt x="810" y="655"/>
                    <a:pt x="893" y="611"/>
                  </a:cubicBezTo>
                  <a:cubicBezTo>
                    <a:pt x="905" y="492"/>
                    <a:pt x="905" y="384"/>
                    <a:pt x="905" y="277"/>
                  </a:cubicBezTo>
                  <a:cubicBezTo>
                    <a:pt x="703" y="122"/>
                    <a:pt x="476" y="27"/>
                    <a:pt x="226" y="27"/>
                  </a:cubicBezTo>
                  <a:cubicBezTo>
                    <a:pt x="192" y="9"/>
                    <a:pt x="164"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32"/>
            <p:cNvSpPr/>
            <p:nvPr/>
          </p:nvSpPr>
          <p:spPr>
            <a:xfrm>
              <a:off x="5253025" y="2055750"/>
              <a:ext cx="22650" cy="22925"/>
            </a:xfrm>
            <a:custGeom>
              <a:avLst/>
              <a:gdLst/>
              <a:ahLst/>
              <a:cxnLst/>
              <a:rect l="l" t="t" r="r" b="b"/>
              <a:pathLst>
                <a:path w="906" h="917" extrusionOk="0">
                  <a:moveTo>
                    <a:pt x="12" y="0"/>
                  </a:moveTo>
                  <a:cubicBezTo>
                    <a:pt x="12" y="83"/>
                    <a:pt x="1" y="143"/>
                    <a:pt x="1" y="202"/>
                  </a:cubicBezTo>
                  <a:cubicBezTo>
                    <a:pt x="24" y="643"/>
                    <a:pt x="274" y="869"/>
                    <a:pt x="715" y="917"/>
                  </a:cubicBezTo>
                  <a:cubicBezTo>
                    <a:pt x="774" y="857"/>
                    <a:pt x="846" y="798"/>
                    <a:pt x="905" y="738"/>
                  </a:cubicBezTo>
                  <a:cubicBezTo>
                    <a:pt x="560" y="548"/>
                    <a:pt x="429" y="10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32"/>
            <p:cNvSpPr/>
            <p:nvPr/>
          </p:nvSpPr>
          <p:spPr>
            <a:xfrm>
              <a:off x="5528650" y="2092350"/>
              <a:ext cx="33075" cy="7700"/>
            </a:xfrm>
            <a:custGeom>
              <a:avLst/>
              <a:gdLst/>
              <a:ahLst/>
              <a:cxnLst/>
              <a:rect l="l" t="t" r="r" b="b"/>
              <a:pathLst>
                <a:path w="1323" h="308" extrusionOk="0">
                  <a:moveTo>
                    <a:pt x="1322" y="1"/>
                  </a:moveTo>
                  <a:lnTo>
                    <a:pt x="1322" y="1"/>
                  </a:lnTo>
                  <a:cubicBezTo>
                    <a:pt x="894" y="12"/>
                    <a:pt x="441" y="12"/>
                    <a:pt x="13" y="12"/>
                  </a:cubicBezTo>
                  <a:cubicBezTo>
                    <a:pt x="1" y="60"/>
                    <a:pt x="1" y="96"/>
                    <a:pt x="1" y="108"/>
                  </a:cubicBezTo>
                  <a:cubicBezTo>
                    <a:pt x="144" y="120"/>
                    <a:pt x="310" y="143"/>
                    <a:pt x="465" y="167"/>
                  </a:cubicBezTo>
                  <a:cubicBezTo>
                    <a:pt x="626" y="223"/>
                    <a:pt x="796" y="307"/>
                    <a:pt x="951" y="307"/>
                  </a:cubicBezTo>
                  <a:cubicBezTo>
                    <a:pt x="1095" y="307"/>
                    <a:pt x="1225" y="235"/>
                    <a:pt x="1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32"/>
            <p:cNvSpPr/>
            <p:nvPr/>
          </p:nvSpPr>
          <p:spPr>
            <a:xfrm>
              <a:off x="5400375" y="2068250"/>
              <a:ext cx="13700" cy="9850"/>
            </a:xfrm>
            <a:custGeom>
              <a:avLst/>
              <a:gdLst/>
              <a:ahLst/>
              <a:cxnLst/>
              <a:rect l="l" t="t" r="r" b="b"/>
              <a:pathLst>
                <a:path w="548" h="394" extrusionOk="0">
                  <a:moveTo>
                    <a:pt x="0" y="0"/>
                  </a:moveTo>
                  <a:lnTo>
                    <a:pt x="0" y="393"/>
                  </a:lnTo>
                  <a:cubicBezTo>
                    <a:pt x="131" y="357"/>
                    <a:pt x="274" y="310"/>
                    <a:pt x="405" y="262"/>
                  </a:cubicBezTo>
                  <a:cubicBezTo>
                    <a:pt x="453" y="179"/>
                    <a:pt x="500" y="107"/>
                    <a:pt x="548" y="12"/>
                  </a:cubicBezTo>
                  <a:cubicBezTo>
                    <a:pt x="369" y="0"/>
                    <a:pt x="179"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32"/>
            <p:cNvSpPr/>
            <p:nvPr/>
          </p:nvSpPr>
          <p:spPr>
            <a:xfrm>
              <a:off x="5664100" y="2082250"/>
              <a:ext cx="27100" cy="3750"/>
            </a:xfrm>
            <a:custGeom>
              <a:avLst/>
              <a:gdLst/>
              <a:ahLst/>
              <a:cxnLst/>
              <a:rect l="l" t="t" r="r" b="b"/>
              <a:pathLst>
                <a:path w="1084" h="150" extrusionOk="0">
                  <a:moveTo>
                    <a:pt x="493" y="0"/>
                  </a:moveTo>
                  <a:cubicBezTo>
                    <a:pt x="331" y="0"/>
                    <a:pt x="167" y="32"/>
                    <a:pt x="0" y="107"/>
                  </a:cubicBezTo>
                  <a:cubicBezTo>
                    <a:pt x="201" y="134"/>
                    <a:pt x="405" y="149"/>
                    <a:pt x="609" y="149"/>
                  </a:cubicBezTo>
                  <a:cubicBezTo>
                    <a:pt x="768" y="149"/>
                    <a:pt x="927" y="140"/>
                    <a:pt x="1084" y="119"/>
                  </a:cubicBezTo>
                  <a:cubicBezTo>
                    <a:pt x="887" y="47"/>
                    <a:pt x="691" y="0"/>
                    <a:pt x="4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32"/>
            <p:cNvSpPr/>
            <p:nvPr/>
          </p:nvSpPr>
          <p:spPr>
            <a:xfrm>
              <a:off x="5692950" y="2082125"/>
              <a:ext cx="26525" cy="3100"/>
            </a:xfrm>
            <a:custGeom>
              <a:avLst/>
              <a:gdLst/>
              <a:ahLst/>
              <a:cxnLst/>
              <a:rect l="l" t="t" r="r" b="b"/>
              <a:pathLst>
                <a:path w="1061" h="124" extrusionOk="0">
                  <a:moveTo>
                    <a:pt x="689" y="1"/>
                  </a:moveTo>
                  <a:cubicBezTo>
                    <a:pt x="456" y="1"/>
                    <a:pt x="223" y="17"/>
                    <a:pt x="1" y="112"/>
                  </a:cubicBezTo>
                  <a:cubicBezTo>
                    <a:pt x="358" y="124"/>
                    <a:pt x="715" y="124"/>
                    <a:pt x="1061" y="124"/>
                  </a:cubicBezTo>
                  <a:cubicBezTo>
                    <a:pt x="1049" y="88"/>
                    <a:pt x="1049" y="52"/>
                    <a:pt x="1037" y="5"/>
                  </a:cubicBezTo>
                  <a:cubicBezTo>
                    <a:pt x="922" y="5"/>
                    <a:pt x="805" y="1"/>
                    <a:pt x="6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32"/>
            <p:cNvSpPr/>
            <p:nvPr/>
          </p:nvSpPr>
          <p:spPr>
            <a:xfrm>
              <a:off x="5338750" y="2065350"/>
              <a:ext cx="10450" cy="9475"/>
            </a:xfrm>
            <a:custGeom>
              <a:avLst/>
              <a:gdLst/>
              <a:ahLst/>
              <a:cxnLst/>
              <a:rect l="l" t="t" r="r" b="b"/>
              <a:pathLst>
                <a:path w="418" h="379" extrusionOk="0">
                  <a:moveTo>
                    <a:pt x="168" y="0"/>
                  </a:moveTo>
                  <a:cubicBezTo>
                    <a:pt x="115" y="0"/>
                    <a:pt x="59" y="27"/>
                    <a:pt x="1" y="104"/>
                  </a:cubicBezTo>
                  <a:cubicBezTo>
                    <a:pt x="24" y="140"/>
                    <a:pt x="24" y="199"/>
                    <a:pt x="24" y="259"/>
                  </a:cubicBezTo>
                  <a:cubicBezTo>
                    <a:pt x="60" y="295"/>
                    <a:pt x="108" y="342"/>
                    <a:pt x="155" y="378"/>
                  </a:cubicBezTo>
                  <a:cubicBezTo>
                    <a:pt x="334" y="378"/>
                    <a:pt x="417" y="295"/>
                    <a:pt x="417" y="116"/>
                  </a:cubicBezTo>
                  <a:cubicBezTo>
                    <a:pt x="336" y="72"/>
                    <a:pt x="255" y="0"/>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32"/>
            <p:cNvSpPr/>
            <p:nvPr/>
          </p:nvSpPr>
          <p:spPr>
            <a:xfrm>
              <a:off x="5561400" y="2068050"/>
              <a:ext cx="11625" cy="6575"/>
            </a:xfrm>
            <a:custGeom>
              <a:avLst/>
              <a:gdLst/>
              <a:ahLst/>
              <a:cxnLst/>
              <a:rect l="l" t="t" r="r" b="b"/>
              <a:pathLst>
                <a:path w="465" h="263" extrusionOk="0">
                  <a:moveTo>
                    <a:pt x="268" y="0"/>
                  </a:moveTo>
                  <a:cubicBezTo>
                    <a:pt x="166" y="0"/>
                    <a:pt x="74" y="29"/>
                    <a:pt x="0" y="139"/>
                  </a:cubicBezTo>
                  <a:cubicBezTo>
                    <a:pt x="86" y="220"/>
                    <a:pt x="166" y="262"/>
                    <a:pt x="236" y="262"/>
                  </a:cubicBezTo>
                  <a:cubicBezTo>
                    <a:pt x="331" y="262"/>
                    <a:pt x="410" y="185"/>
                    <a:pt x="465" y="20"/>
                  </a:cubicBezTo>
                  <a:cubicBezTo>
                    <a:pt x="397" y="11"/>
                    <a:pt x="330"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32"/>
            <p:cNvSpPr/>
            <p:nvPr/>
          </p:nvSpPr>
          <p:spPr>
            <a:xfrm>
              <a:off x="5247675" y="2028600"/>
              <a:ext cx="8650" cy="6925"/>
            </a:xfrm>
            <a:custGeom>
              <a:avLst/>
              <a:gdLst/>
              <a:ahLst/>
              <a:cxnLst/>
              <a:rect l="l" t="t" r="r" b="b"/>
              <a:pathLst>
                <a:path w="346" h="277" extrusionOk="0">
                  <a:moveTo>
                    <a:pt x="114" y="0"/>
                  </a:moveTo>
                  <a:cubicBezTo>
                    <a:pt x="101" y="0"/>
                    <a:pt x="86" y="1"/>
                    <a:pt x="72" y="3"/>
                  </a:cubicBezTo>
                  <a:cubicBezTo>
                    <a:pt x="0" y="38"/>
                    <a:pt x="0" y="62"/>
                    <a:pt x="48" y="122"/>
                  </a:cubicBezTo>
                  <a:cubicBezTo>
                    <a:pt x="60" y="169"/>
                    <a:pt x="60" y="229"/>
                    <a:pt x="72" y="276"/>
                  </a:cubicBezTo>
                  <a:cubicBezTo>
                    <a:pt x="167" y="229"/>
                    <a:pt x="250" y="181"/>
                    <a:pt x="345" y="122"/>
                  </a:cubicBezTo>
                  <a:cubicBezTo>
                    <a:pt x="293" y="38"/>
                    <a:pt x="214" y="0"/>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32"/>
            <p:cNvSpPr/>
            <p:nvPr/>
          </p:nvSpPr>
          <p:spPr>
            <a:xfrm>
              <a:off x="5256300" y="2031625"/>
              <a:ext cx="10750" cy="3675"/>
            </a:xfrm>
            <a:custGeom>
              <a:avLst/>
              <a:gdLst/>
              <a:ahLst/>
              <a:cxnLst/>
              <a:rect l="l" t="t" r="r" b="b"/>
              <a:pathLst>
                <a:path w="430" h="147" extrusionOk="0">
                  <a:moveTo>
                    <a:pt x="0" y="1"/>
                  </a:moveTo>
                  <a:cubicBezTo>
                    <a:pt x="72" y="102"/>
                    <a:pt x="143" y="147"/>
                    <a:pt x="215" y="147"/>
                  </a:cubicBezTo>
                  <a:cubicBezTo>
                    <a:pt x="286" y="147"/>
                    <a:pt x="358" y="102"/>
                    <a:pt x="429" y="24"/>
                  </a:cubicBezTo>
                  <a:cubicBezTo>
                    <a:pt x="286" y="24"/>
                    <a:pt x="14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32"/>
            <p:cNvSpPr/>
            <p:nvPr/>
          </p:nvSpPr>
          <p:spPr>
            <a:xfrm>
              <a:off x="5372100" y="2067950"/>
              <a:ext cx="6275" cy="5700"/>
            </a:xfrm>
            <a:custGeom>
              <a:avLst/>
              <a:gdLst/>
              <a:ahLst/>
              <a:cxnLst/>
              <a:rect l="l" t="t" r="r" b="b"/>
              <a:pathLst>
                <a:path w="251" h="228" extrusionOk="0">
                  <a:moveTo>
                    <a:pt x="131" y="0"/>
                  </a:moveTo>
                  <a:cubicBezTo>
                    <a:pt x="119" y="72"/>
                    <a:pt x="0" y="191"/>
                    <a:pt x="95" y="215"/>
                  </a:cubicBezTo>
                  <a:cubicBezTo>
                    <a:pt x="119" y="224"/>
                    <a:pt x="139" y="228"/>
                    <a:pt x="155" y="228"/>
                  </a:cubicBezTo>
                  <a:cubicBezTo>
                    <a:pt x="247" y="228"/>
                    <a:pt x="240" y="103"/>
                    <a:pt x="250" y="12"/>
                  </a:cubicBezTo>
                  <a:cubicBezTo>
                    <a:pt x="202" y="0"/>
                    <a:pt x="155"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32"/>
            <p:cNvSpPr/>
            <p:nvPr/>
          </p:nvSpPr>
          <p:spPr>
            <a:xfrm>
              <a:off x="5367625" y="2043250"/>
              <a:ext cx="3900" cy="7650"/>
            </a:xfrm>
            <a:custGeom>
              <a:avLst/>
              <a:gdLst/>
              <a:ahLst/>
              <a:cxnLst/>
              <a:rect l="l" t="t" r="r" b="b"/>
              <a:pathLst>
                <a:path w="156" h="306" extrusionOk="0">
                  <a:moveTo>
                    <a:pt x="0" y="0"/>
                  </a:moveTo>
                  <a:lnTo>
                    <a:pt x="0" y="262"/>
                  </a:lnTo>
                  <a:cubicBezTo>
                    <a:pt x="30" y="292"/>
                    <a:pt x="58" y="305"/>
                    <a:pt x="80" y="305"/>
                  </a:cubicBezTo>
                  <a:cubicBezTo>
                    <a:pt x="111" y="305"/>
                    <a:pt x="131" y="280"/>
                    <a:pt x="131" y="238"/>
                  </a:cubicBezTo>
                  <a:cubicBezTo>
                    <a:pt x="155" y="131"/>
                    <a:pt x="14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32"/>
            <p:cNvSpPr/>
            <p:nvPr/>
          </p:nvSpPr>
          <p:spPr>
            <a:xfrm>
              <a:off x="5310175" y="2044925"/>
              <a:ext cx="7475" cy="5775"/>
            </a:xfrm>
            <a:custGeom>
              <a:avLst/>
              <a:gdLst/>
              <a:ahLst/>
              <a:cxnLst/>
              <a:rect l="l" t="t" r="r" b="b"/>
              <a:pathLst>
                <a:path w="299" h="231" extrusionOk="0">
                  <a:moveTo>
                    <a:pt x="129" y="0"/>
                  </a:moveTo>
                  <a:cubicBezTo>
                    <a:pt x="95" y="0"/>
                    <a:pt x="53" y="16"/>
                    <a:pt x="1" y="52"/>
                  </a:cubicBezTo>
                  <a:cubicBezTo>
                    <a:pt x="1" y="112"/>
                    <a:pt x="12" y="171"/>
                    <a:pt x="12" y="231"/>
                  </a:cubicBezTo>
                  <a:cubicBezTo>
                    <a:pt x="30" y="225"/>
                    <a:pt x="45" y="222"/>
                    <a:pt x="60" y="222"/>
                  </a:cubicBezTo>
                  <a:cubicBezTo>
                    <a:pt x="75" y="222"/>
                    <a:pt x="90" y="225"/>
                    <a:pt x="108" y="231"/>
                  </a:cubicBezTo>
                  <a:cubicBezTo>
                    <a:pt x="179" y="219"/>
                    <a:pt x="239" y="219"/>
                    <a:pt x="298" y="207"/>
                  </a:cubicBezTo>
                  <a:cubicBezTo>
                    <a:pt x="255" y="104"/>
                    <a:pt x="218" y="0"/>
                    <a:pt x="1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32"/>
            <p:cNvSpPr/>
            <p:nvPr/>
          </p:nvSpPr>
          <p:spPr>
            <a:xfrm>
              <a:off x="5353325" y="2073600"/>
              <a:ext cx="3900" cy="4675"/>
            </a:xfrm>
            <a:custGeom>
              <a:avLst/>
              <a:gdLst/>
              <a:ahLst/>
              <a:cxnLst/>
              <a:rect l="l" t="t" r="r" b="b"/>
              <a:pathLst>
                <a:path w="156" h="187" extrusionOk="0">
                  <a:moveTo>
                    <a:pt x="72" y="0"/>
                  </a:moveTo>
                  <a:cubicBezTo>
                    <a:pt x="1" y="0"/>
                    <a:pt x="13" y="108"/>
                    <a:pt x="13" y="167"/>
                  </a:cubicBezTo>
                  <a:cubicBezTo>
                    <a:pt x="34" y="181"/>
                    <a:pt x="59" y="187"/>
                    <a:pt x="83" y="187"/>
                  </a:cubicBezTo>
                  <a:cubicBezTo>
                    <a:pt x="100" y="187"/>
                    <a:pt x="117" y="184"/>
                    <a:pt x="132" y="179"/>
                  </a:cubicBezTo>
                  <a:cubicBezTo>
                    <a:pt x="132" y="108"/>
                    <a:pt x="156"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32"/>
            <p:cNvSpPr/>
            <p:nvPr/>
          </p:nvSpPr>
          <p:spPr>
            <a:xfrm>
              <a:off x="5454250" y="2096525"/>
              <a:ext cx="3000" cy="1200"/>
            </a:xfrm>
            <a:custGeom>
              <a:avLst/>
              <a:gdLst/>
              <a:ahLst/>
              <a:cxnLst/>
              <a:rect l="l" t="t" r="r" b="b"/>
              <a:pathLst>
                <a:path w="120" h="48" extrusionOk="0">
                  <a:moveTo>
                    <a:pt x="0" y="0"/>
                  </a:moveTo>
                  <a:cubicBezTo>
                    <a:pt x="12" y="12"/>
                    <a:pt x="24" y="48"/>
                    <a:pt x="48" y="48"/>
                  </a:cubicBezTo>
                  <a:cubicBezTo>
                    <a:pt x="72" y="48"/>
                    <a:pt x="83" y="12"/>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32"/>
            <p:cNvSpPr/>
            <p:nvPr/>
          </p:nvSpPr>
          <p:spPr>
            <a:xfrm>
              <a:off x="5550975" y="2069350"/>
              <a:ext cx="3300" cy="2325"/>
            </a:xfrm>
            <a:custGeom>
              <a:avLst/>
              <a:gdLst/>
              <a:ahLst/>
              <a:cxnLst/>
              <a:rect l="l" t="t" r="r" b="b"/>
              <a:pathLst>
                <a:path w="132" h="93" extrusionOk="0">
                  <a:moveTo>
                    <a:pt x="53" y="1"/>
                  </a:moveTo>
                  <a:cubicBezTo>
                    <a:pt x="30" y="1"/>
                    <a:pt x="13" y="28"/>
                    <a:pt x="1" y="87"/>
                  </a:cubicBezTo>
                  <a:cubicBezTo>
                    <a:pt x="15" y="91"/>
                    <a:pt x="28" y="92"/>
                    <a:pt x="40" y="92"/>
                  </a:cubicBezTo>
                  <a:cubicBezTo>
                    <a:pt x="70" y="92"/>
                    <a:pt x="98" y="84"/>
                    <a:pt x="132" y="75"/>
                  </a:cubicBezTo>
                  <a:cubicBezTo>
                    <a:pt x="102" y="28"/>
                    <a:pt x="75" y="1"/>
                    <a:pt x="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32"/>
            <p:cNvSpPr/>
            <p:nvPr/>
          </p:nvSpPr>
          <p:spPr>
            <a:xfrm>
              <a:off x="5323575" y="1995450"/>
              <a:ext cx="46450" cy="13700"/>
            </a:xfrm>
            <a:custGeom>
              <a:avLst/>
              <a:gdLst/>
              <a:ahLst/>
              <a:cxnLst/>
              <a:rect l="l" t="t" r="r" b="b"/>
              <a:pathLst>
                <a:path w="1858" h="548" extrusionOk="0">
                  <a:moveTo>
                    <a:pt x="1407" y="1"/>
                  </a:moveTo>
                  <a:cubicBezTo>
                    <a:pt x="1237" y="1"/>
                    <a:pt x="1067" y="27"/>
                    <a:pt x="893" y="138"/>
                  </a:cubicBezTo>
                  <a:cubicBezTo>
                    <a:pt x="808" y="193"/>
                    <a:pt x="709" y="225"/>
                    <a:pt x="607" y="225"/>
                  </a:cubicBezTo>
                  <a:cubicBezTo>
                    <a:pt x="468" y="225"/>
                    <a:pt x="325" y="164"/>
                    <a:pt x="215" y="19"/>
                  </a:cubicBezTo>
                  <a:cubicBezTo>
                    <a:pt x="131" y="78"/>
                    <a:pt x="48" y="90"/>
                    <a:pt x="0" y="174"/>
                  </a:cubicBezTo>
                  <a:cubicBezTo>
                    <a:pt x="0" y="305"/>
                    <a:pt x="60" y="388"/>
                    <a:pt x="191" y="436"/>
                  </a:cubicBezTo>
                  <a:cubicBezTo>
                    <a:pt x="345" y="518"/>
                    <a:pt x="498" y="548"/>
                    <a:pt x="649" y="548"/>
                  </a:cubicBezTo>
                  <a:cubicBezTo>
                    <a:pt x="1023" y="548"/>
                    <a:pt x="1390" y="366"/>
                    <a:pt x="1762" y="340"/>
                  </a:cubicBezTo>
                  <a:cubicBezTo>
                    <a:pt x="1846" y="233"/>
                    <a:pt x="1858" y="126"/>
                    <a:pt x="1774" y="19"/>
                  </a:cubicBezTo>
                  <a:cubicBezTo>
                    <a:pt x="1650" y="14"/>
                    <a:pt x="1529" y="1"/>
                    <a:pt x="1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32"/>
            <p:cNvSpPr/>
            <p:nvPr/>
          </p:nvSpPr>
          <p:spPr>
            <a:xfrm>
              <a:off x="5367025" y="1992925"/>
              <a:ext cx="29200" cy="14150"/>
            </a:xfrm>
            <a:custGeom>
              <a:avLst/>
              <a:gdLst/>
              <a:ahLst/>
              <a:cxnLst/>
              <a:rect l="l" t="t" r="r" b="b"/>
              <a:pathLst>
                <a:path w="1168" h="566" extrusionOk="0">
                  <a:moveTo>
                    <a:pt x="286" y="1"/>
                  </a:moveTo>
                  <a:lnTo>
                    <a:pt x="24" y="144"/>
                  </a:lnTo>
                  <a:cubicBezTo>
                    <a:pt x="24" y="239"/>
                    <a:pt x="1" y="346"/>
                    <a:pt x="1" y="453"/>
                  </a:cubicBezTo>
                  <a:cubicBezTo>
                    <a:pt x="38" y="452"/>
                    <a:pt x="75" y="451"/>
                    <a:pt x="112" y="451"/>
                  </a:cubicBezTo>
                  <a:cubicBezTo>
                    <a:pt x="370" y="451"/>
                    <a:pt x="618" y="488"/>
                    <a:pt x="858" y="560"/>
                  </a:cubicBezTo>
                  <a:cubicBezTo>
                    <a:pt x="875" y="564"/>
                    <a:pt x="893" y="566"/>
                    <a:pt x="910" y="566"/>
                  </a:cubicBezTo>
                  <a:cubicBezTo>
                    <a:pt x="1011" y="566"/>
                    <a:pt x="1107" y="509"/>
                    <a:pt x="1167" y="418"/>
                  </a:cubicBezTo>
                  <a:lnTo>
                    <a:pt x="1167" y="275"/>
                  </a:lnTo>
                  <a:cubicBezTo>
                    <a:pt x="870" y="168"/>
                    <a:pt x="548" y="179"/>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32"/>
            <p:cNvSpPr/>
            <p:nvPr/>
          </p:nvSpPr>
          <p:spPr>
            <a:xfrm>
              <a:off x="5250050" y="1988475"/>
              <a:ext cx="36625" cy="25325"/>
            </a:xfrm>
            <a:custGeom>
              <a:avLst/>
              <a:gdLst/>
              <a:ahLst/>
              <a:cxnLst/>
              <a:rect l="l" t="t" r="r" b="b"/>
              <a:pathLst>
                <a:path w="1465" h="1013" extrusionOk="0">
                  <a:moveTo>
                    <a:pt x="536" y="0"/>
                  </a:moveTo>
                  <a:cubicBezTo>
                    <a:pt x="334" y="143"/>
                    <a:pt x="429" y="334"/>
                    <a:pt x="393" y="512"/>
                  </a:cubicBezTo>
                  <a:cubicBezTo>
                    <a:pt x="393" y="536"/>
                    <a:pt x="358" y="560"/>
                    <a:pt x="322" y="584"/>
                  </a:cubicBezTo>
                  <a:cubicBezTo>
                    <a:pt x="298" y="536"/>
                    <a:pt x="262" y="477"/>
                    <a:pt x="239" y="417"/>
                  </a:cubicBezTo>
                  <a:cubicBezTo>
                    <a:pt x="12" y="465"/>
                    <a:pt x="0" y="631"/>
                    <a:pt x="72" y="798"/>
                  </a:cubicBezTo>
                  <a:cubicBezTo>
                    <a:pt x="114" y="883"/>
                    <a:pt x="173" y="921"/>
                    <a:pt x="247" y="921"/>
                  </a:cubicBezTo>
                  <a:cubicBezTo>
                    <a:pt x="297" y="921"/>
                    <a:pt x="354" y="903"/>
                    <a:pt x="417" y="869"/>
                  </a:cubicBezTo>
                  <a:cubicBezTo>
                    <a:pt x="500" y="838"/>
                    <a:pt x="538" y="691"/>
                    <a:pt x="616" y="691"/>
                  </a:cubicBezTo>
                  <a:cubicBezTo>
                    <a:pt x="628" y="691"/>
                    <a:pt x="641" y="695"/>
                    <a:pt x="655" y="703"/>
                  </a:cubicBezTo>
                  <a:cubicBezTo>
                    <a:pt x="715" y="738"/>
                    <a:pt x="679" y="917"/>
                    <a:pt x="691" y="1012"/>
                  </a:cubicBezTo>
                  <a:cubicBezTo>
                    <a:pt x="858" y="893"/>
                    <a:pt x="1048" y="881"/>
                    <a:pt x="1274" y="869"/>
                  </a:cubicBezTo>
                  <a:cubicBezTo>
                    <a:pt x="1346" y="798"/>
                    <a:pt x="1465" y="750"/>
                    <a:pt x="1453" y="596"/>
                  </a:cubicBezTo>
                  <a:cubicBezTo>
                    <a:pt x="1429" y="572"/>
                    <a:pt x="1405" y="560"/>
                    <a:pt x="1382" y="536"/>
                  </a:cubicBezTo>
                  <a:cubicBezTo>
                    <a:pt x="1274" y="512"/>
                    <a:pt x="1191" y="500"/>
                    <a:pt x="1096" y="465"/>
                  </a:cubicBezTo>
                  <a:cubicBezTo>
                    <a:pt x="1056" y="493"/>
                    <a:pt x="1014" y="508"/>
                    <a:pt x="972" y="508"/>
                  </a:cubicBezTo>
                  <a:cubicBezTo>
                    <a:pt x="927" y="508"/>
                    <a:pt x="883" y="490"/>
                    <a:pt x="846" y="453"/>
                  </a:cubicBezTo>
                  <a:cubicBezTo>
                    <a:pt x="560" y="441"/>
                    <a:pt x="548" y="226"/>
                    <a:pt x="5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32"/>
            <p:cNvSpPr/>
            <p:nvPr/>
          </p:nvSpPr>
          <p:spPr>
            <a:xfrm>
              <a:off x="5381625" y="2016725"/>
              <a:ext cx="37525" cy="11350"/>
            </a:xfrm>
            <a:custGeom>
              <a:avLst/>
              <a:gdLst/>
              <a:ahLst/>
              <a:cxnLst/>
              <a:rect l="l" t="t" r="r" b="b"/>
              <a:pathLst>
                <a:path w="1501" h="454" extrusionOk="0">
                  <a:moveTo>
                    <a:pt x="567" y="1"/>
                  </a:moveTo>
                  <a:cubicBezTo>
                    <a:pt x="376" y="1"/>
                    <a:pt x="186" y="44"/>
                    <a:pt x="0" y="180"/>
                  </a:cubicBezTo>
                  <a:cubicBezTo>
                    <a:pt x="36" y="204"/>
                    <a:pt x="48" y="228"/>
                    <a:pt x="71" y="239"/>
                  </a:cubicBezTo>
                  <a:cubicBezTo>
                    <a:pt x="119" y="275"/>
                    <a:pt x="179" y="287"/>
                    <a:pt x="238" y="299"/>
                  </a:cubicBezTo>
                  <a:cubicBezTo>
                    <a:pt x="393" y="299"/>
                    <a:pt x="536" y="311"/>
                    <a:pt x="667" y="359"/>
                  </a:cubicBezTo>
                  <a:cubicBezTo>
                    <a:pt x="705" y="338"/>
                    <a:pt x="740" y="330"/>
                    <a:pt x="773" y="330"/>
                  </a:cubicBezTo>
                  <a:cubicBezTo>
                    <a:pt x="875" y="330"/>
                    <a:pt x="958" y="409"/>
                    <a:pt x="1048" y="454"/>
                  </a:cubicBezTo>
                  <a:lnTo>
                    <a:pt x="1167" y="454"/>
                  </a:lnTo>
                  <a:cubicBezTo>
                    <a:pt x="1203" y="275"/>
                    <a:pt x="1488" y="406"/>
                    <a:pt x="1500" y="120"/>
                  </a:cubicBezTo>
                  <a:cubicBezTo>
                    <a:pt x="1191" y="113"/>
                    <a:pt x="877" y="1"/>
                    <a:pt x="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32"/>
            <p:cNvSpPr/>
            <p:nvPr/>
          </p:nvSpPr>
          <p:spPr>
            <a:xfrm>
              <a:off x="5302150" y="1998175"/>
              <a:ext cx="18175" cy="11750"/>
            </a:xfrm>
            <a:custGeom>
              <a:avLst/>
              <a:gdLst/>
              <a:ahLst/>
              <a:cxnLst/>
              <a:rect l="l" t="t" r="r" b="b"/>
              <a:pathLst>
                <a:path w="727" h="470" extrusionOk="0">
                  <a:moveTo>
                    <a:pt x="475" y="1"/>
                  </a:moveTo>
                  <a:cubicBezTo>
                    <a:pt x="425" y="1"/>
                    <a:pt x="373" y="19"/>
                    <a:pt x="322" y="65"/>
                  </a:cubicBezTo>
                  <a:cubicBezTo>
                    <a:pt x="298" y="124"/>
                    <a:pt x="262" y="184"/>
                    <a:pt x="179" y="196"/>
                  </a:cubicBezTo>
                  <a:cubicBezTo>
                    <a:pt x="155" y="208"/>
                    <a:pt x="131" y="231"/>
                    <a:pt x="95" y="243"/>
                  </a:cubicBezTo>
                  <a:cubicBezTo>
                    <a:pt x="36" y="303"/>
                    <a:pt x="0" y="374"/>
                    <a:pt x="36" y="470"/>
                  </a:cubicBezTo>
                  <a:lnTo>
                    <a:pt x="607" y="470"/>
                  </a:lnTo>
                  <a:cubicBezTo>
                    <a:pt x="726" y="327"/>
                    <a:pt x="726" y="196"/>
                    <a:pt x="631" y="53"/>
                  </a:cubicBezTo>
                  <a:cubicBezTo>
                    <a:pt x="582" y="22"/>
                    <a:pt x="529"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32"/>
            <p:cNvSpPr/>
            <p:nvPr/>
          </p:nvSpPr>
          <p:spPr>
            <a:xfrm>
              <a:off x="5317325" y="1996500"/>
              <a:ext cx="10725" cy="13375"/>
            </a:xfrm>
            <a:custGeom>
              <a:avLst/>
              <a:gdLst/>
              <a:ahLst/>
              <a:cxnLst/>
              <a:rect l="l" t="t" r="r" b="b"/>
              <a:pathLst>
                <a:path w="429" h="535" extrusionOk="0">
                  <a:moveTo>
                    <a:pt x="179" y="1"/>
                  </a:moveTo>
                  <a:cubicBezTo>
                    <a:pt x="107" y="25"/>
                    <a:pt x="12" y="25"/>
                    <a:pt x="0" y="144"/>
                  </a:cubicBezTo>
                  <a:lnTo>
                    <a:pt x="0" y="513"/>
                  </a:lnTo>
                  <a:cubicBezTo>
                    <a:pt x="68" y="522"/>
                    <a:pt x="134" y="534"/>
                    <a:pt x="195" y="534"/>
                  </a:cubicBezTo>
                  <a:cubicBezTo>
                    <a:pt x="285" y="534"/>
                    <a:pt x="365" y="509"/>
                    <a:pt x="429" y="417"/>
                  </a:cubicBezTo>
                  <a:cubicBezTo>
                    <a:pt x="381" y="322"/>
                    <a:pt x="346" y="215"/>
                    <a:pt x="298" y="120"/>
                  </a:cubicBezTo>
                  <a:cubicBezTo>
                    <a:pt x="322" y="48"/>
                    <a:pt x="322" y="13"/>
                    <a:pt x="250" y="1"/>
                  </a:cubicBezTo>
                  <a:cubicBezTo>
                    <a:pt x="238" y="7"/>
                    <a:pt x="226" y="10"/>
                    <a:pt x="215" y="10"/>
                  </a:cubicBezTo>
                  <a:cubicBezTo>
                    <a:pt x="203" y="10"/>
                    <a:pt x="191" y="7"/>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32"/>
            <p:cNvSpPr/>
            <p:nvPr/>
          </p:nvSpPr>
          <p:spPr>
            <a:xfrm>
              <a:off x="5284575" y="1999425"/>
              <a:ext cx="22350" cy="10800"/>
            </a:xfrm>
            <a:custGeom>
              <a:avLst/>
              <a:gdLst/>
              <a:ahLst/>
              <a:cxnLst/>
              <a:rect l="l" t="t" r="r" b="b"/>
              <a:pathLst>
                <a:path w="894" h="432" extrusionOk="0">
                  <a:moveTo>
                    <a:pt x="425" y="1"/>
                  </a:moveTo>
                  <a:cubicBezTo>
                    <a:pt x="284" y="1"/>
                    <a:pt x="142" y="43"/>
                    <a:pt x="1" y="122"/>
                  </a:cubicBezTo>
                  <a:cubicBezTo>
                    <a:pt x="12" y="134"/>
                    <a:pt x="24" y="146"/>
                    <a:pt x="48" y="181"/>
                  </a:cubicBezTo>
                  <a:cubicBezTo>
                    <a:pt x="84" y="265"/>
                    <a:pt x="96" y="360"/>
                    <a:pt x="167" y="431"/>
                  </a:cubicBezTo>
                  <a:cubicBezTo>
                    <a:pt x="251" y="384"/>
                    <a:pt x="358" y="360"/>
                    <a:pt x="441" y="312"/>
                  </a:cubicBezTo>
                  <a:cubicBezTo>
                    <a:pt x="596" y="312"/>
                    <a:pt x="727" y="253"/>
                    <a:pt x="882" y="205"/>
                  </a:cubicBezTo>
                  <a:lnTo>
                    <a:pt x="894" y="158"/>
                  </a:lnTo>
                  <a:cubicBezTo>
                    <a:pt x="737" y="51"/>
                    <a:pt x="581" y="1"/>
                    <a:pt x="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32"/>
            <p:cNvSpPr/>
            <p:nvPr/>
          </p:nvSpPr>
          <p:spPr>
            <a:xfrm>
              <a:off x="5295300" y="2003550"/>
              <a:ext cx="10725" cy="6375"/>
            </a:xfrm>
            <a:custGeom>
              <a:avLst/>
              <a:gdLst/>
              <a:ahLst/>
              <a:cxnLst/>
              <a:rect l="l" t="t" r="r" b="b"/>
              <a:pathLst>
                <a:path w="429" h="255" extrusionOk="0">
                  <a:moveTo>
                    <a:pt x="245" y="1"/>
                  </a:moveTo>
                  <a:cubicBezTo>
                    <a:pt x="152" y="1"/>
                    <a:pt x="65" y="39"/>
                    <a:pt x="0" y="147"/>
                  </a:cubicBezTo>
                  <a:cubicBezTo>
                    <a:pt x="74" y="212"/>
                    <a:pt x="147" y="255"/>
                    <a:pt x="231" y="255"/>
                  </a:cubicBezTo>
                  <a:cubicBezTo>
                    <a:pt x="256" y="255"/>
                    <a:pt x="282" y="251"/>
                    <a:pt x="310" y="243"/>
                  </a:cubicBezTo>
                  <a:cubicBezTo>
                    <a:pt x="345" y="171"/>
                    <a:pt x="393" y="112"/>
                    <a:pt x="429" y="40"/>
                  </a:cubicBezTo>
                  <a:cubicBezTo>
                    <a:pt x="368" y="17"/>
                    <a:pt x="305" y="1"/>
                    <a:pt x="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32"/>
            <p:cNvSpPr/>
            <p:nvPr/>
          </p:nvSpPr>
          <p:spPr>
            <a:xfrm>
              <a:off x="5317325" y="2021800"/>
              <a:ext cx="10725" cy="6875"/>
            </a:xfrm>
            <a:custGeom>
              <a:avLst/>
              <a:gdLst/>
              <a:ahLst/>
              <a:cxnLst/>
              <a:rect l="l" t="t" r="r" b="b"/>
              <a:pathLst>
                <a:path w="429" h="275" extrusionOk="0">
                  <a:moveTo>
                    <a:pt x="0" y="1"/>
                  </a:moveTo>
                  <a:cubicBezTo>
                    <a:pt x="0" y="108"/>
                    <a:pt x="60" y="215"/>
                    <a:pt x="179" y="275"/>
                  </a:cubicBezTo>
                  <a:lnTo>
                    <a:pt x="429" y="275"/>
                  </a:lnTo>
                  <a:cubicBezTo>
                    <a:pt x="405" y="132"/>
                    <a:pt x="226" y="120"/>
                    <a:pt x="143" y="13"/>
                  </a:cubicBezTo>
                  <a:cubicBezTo>
                    <a:pt x="107" y="13"/>
                    <a:pt x="48"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32"/>
            <p:cNvSpPr/>
            <p:nvPr/>
          </p:nvSpPr>
          <p:spPr>
            <a:xfrm>
              <a:off x="5373575" y="2020625"/>
              <a:ext cx="9250" cy="4175"/>
            </a:xfrm>
            <a:custGeom>
              <a:avLst/>
              <a:gdLst/>
              <a:ahLst/>
              <a:cxnLst/>
              <a:rect l="l" t="t" r="r" b="b"/>
              <a:pathLst>
                <a:path w="370" h="167" extrusionOk="0">
                  <a:moveTo>
                    <a:pt x="179" y="12"/>
                  </a:moveTo>
                  <a:cubicBezTo>
                    <a:pt x="120" y="48"/>
                    <a:pt x="1" y="0"/>
                    <a:pt x="12" y="119"/>
                  </a:cubicBezTo>
                  <a:cubicBezTo>
                    <a:pt x="24" y="131"/>
                    <a:pt x="132" y="143"/>
                    <a:pt x="191" y="167"/>
                  </a:cubicBezTo>
                  <a:cubicBezTo>
                    <a:pt x="226" y="149"/>
                    <a:pt x="254" y="138"/>
                    <a:pt x="286" y="138"/>
                  </a:cubicBezTo>
                  <a:cubicBezTo>
                    <a:pt x="297" y="138"/>
                    <a:pt x="309" y="140"/>
                    <a:pt x="322" y="143"/>
                  </a:cubicBezTo>
                  <a:cubicBezTo>
                    <a:pt x="358" y="131"/>
                    <a:pt x="370" y="107"/>
                    <a:pt x="370" y="72"/>
                  </a:cubicBezTo>
                  <a:lnTo>
                    <a:pt x="310" y="12"/>
                  </a:lnTo>
                  <a:lnTo>
                    <a:pt x="310" y="24"/>
                  </a:lnTo>
                  <a:cubicBezTo>
                    <a:pt x="295" y="31"/>
                    <a:pt x="281" y="34"/>
                    <a:pt x="266" y="34"/>
                  </a:cubicBezTo>
                  <a:cubicBezTo>
                    <a:pt x="234" y="34"/>
                    <a:pt x="204" y="20"/>
                    <a:pt x="179"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32"/>
            <p:cNvSpPr/>
            <p:nvPr/>
          </p:nvSpPr>
          <p:spPr>
            <a:xfrm>
              <a:off x="5281600" y="2003950"/>
              <a:ext cx="7175" cy="6575"/>
            </a:xfrm>
            <a:custGeom>
              <a:avLst/>
              <a:gdLst/>
              <a:ahLst/>
              <a:cxnLst/>
              <a:rect l="l" t="t" r="r" b="b"/>
              <a:pathLst>
                <a:path w="287" h="263" extrusionOk="0">
                  <a:moveTo>
                    <a:pt x="167" y="0"/>
                  </a:moveTo>
                  <a:cubicBezTo>
                    <a:pt x="108" y="84"/>
                    <a:pt x="48" y="179"/>
                    <a:pt x="1" y="262"/>
                  </a:cubicBezTo>
                  <a:cubicBezTo>
                    <a:pt x="96" y="262"/>
                    <a:pt x="191" y="250"/>
                    <a:pt x="286" y="250"/>
                  </a:cubicBezTo>
                  <a:cubicBezTo>
                    <a:pt x="286" y="143"/>
                    <a:pt x="262" y="4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32"/>
            <p:cNvSpPr/>
            <p:nvPr/>
          </p:nvSpPr>
          <p:spPr>
            <a:xfrm>
              <a:off x="5344700" y="2020925"/>
              <a:ext cx="5375" cy="7150"/>
            </a:xfrm>
            <a:custGeom>
              <a:avLst/>
              <a:gdLst/>
              <a:ahLst/>
              <a:cxnLst/>
              <a:rect l="l" t="t" r="r" b="b"/>
              <a:pathLst>
                <a:path w="215" h="286" extrusionOk="0">
                  <a:moveTo>
                    <a:pt x="215" y="0"/>
                  </a:moveTo>
                  <a:cubicBezTo>
                    <a:pt x="155" y="0"/>
                    <a:pt x="108" y="12"/>
                    <a:pt x="60" y="12"/>
                  </a:cubicBezTo>
                  <a:lnTo>
                    <a:pt x="60" y="155"/>
                  </a:lnTo>
                  <a:cubicBezTo>
                    <a:pt x="24" y="191"/>
                    <a:pt x="1" y="238"/>
                    <a:pt x="48" y="286"/>
                  </a:cubicBezTo>
                  <a:cubicBezTo>
                    <a:pt x="179" y="226"/>
                    <a:pt x="215" y="119"/>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32"/>
            <p:cNvSpPr/>
            <p:nvPr/>
          </p:nvSpPr>
          <p:spPr>
            <a:xfrm>
              <a:off x="5420600" y="2001275"/>
              <a:ext cx="8375" cy="4550"/>
            </a:xfrm>
            <a:custGeom>
              <a:avLst/>
              <a:gdLst/>
              <a:ahLst/>
              <a:cxnLst/>
              <a:rect l="l" t="t" r="r" b="b"/>
              <a:pathLst>
                <a:path w="335" h="182" extrusionOk="0">
                  <a:moveTo>
                    <a:pt x="164" y="1"/>
                  </a:moveTo>
                  <a:cubicBezTo>
                    <a:pt x="112" y="1"/>
                    <a:pt x="62" y="15"/>
                    <a:pt x="13" y="72"/>
                  </a:cubicBezTo>
                  <a:lnTo>
                    <a:pt x="1" y="84"/>
                  </a:lnTo>
                  <a:cubicBezTo>
                    <a:pt x="60" y="149"/>
                    <a:pt x="117" y="182"/>
                    <a:pt x="172" y="182"/>
                  </a:cubicBezTo>
                  <a:cubicBezTo>
                    <a:pt x="227" y="182"/>
                    <a:pt x="281" y="149"/>
                    <a:pt x="334" y="84"/>
                  </a:cubicBezTo>
                  <a:cubicBezTo>
                    <a:pt x="322" y="72"/>
                    <a:pt x="298" y="48"/>
                    <a:pt x="275" y="12"/>
                  </a:cubicBezTo>
                  <a:cubicBezTo>
                    <a:pt x="236" y="7"/>
                    <a:pt x="199" y="1"/>
                    <a:pt x="1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32"/>
            <p:cNvSpPr/>
            <p:nvPr/>
          </p:nvSpPr>
          <p:spPr>
            <a:xfrm>
              <a:off x="5410200" y="2003000"/>
              <a:ext cx="7750" cy="3375"/>
            </a:xfrm>
            <a:custGeom>
              <a:avLst/>
              <a:gdLst/>
              <a:ahLst/>
              <a:cxnLst/>
              <a:rect l="l" t="t" r="r" b="b"/>
              <a:pathLst>
                <a:path w="310" h="135" extrusionOk="0">
                  <a:moveTo>
                    <a:pt x="271" y="1"/>
                  </a:moveTo>
                  <a:cubicBezTo>
                    <a:pt x="159" y="1"/>
                    <a:pt x="75" y="47"/>
                    <a:pt x="0" y="122"/>
                  </a:cubicBezTo>
                  <a:cubicBezTo>
                    <a:pt x="29" y="130"/>
                    <a:pt x="58" y="135"/>
                    <a:pt x="87" y="135"/>
                  </a:cubicBezTo>
                  <a:cubicBezTo>
                    <a:pt x="175" y="135"/>
                    <a:pt x="256" y="93"/>
                    <a:pt x="310" y="3"/>
                  </a:cubicBezTo>
                  <a:cubicBezTo>
                    <a:pt x="296" y="1"/>
                    <a:pt x="283"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32"/>
            <p:cNvSpPr/>
            <p:nvPr/>
          </p:nvSpPr>
          <p:spPr>
            <a:xfrm>
              <a:off x="5426550" y="2017925"/>
              <a:ext cx="4200" cy="2425"/>
            </a:xfrm>
            <a:custGeom>
              <a:avLst/>
              <a:gdLst/>
              <a:ahLst/>
              <a:cxnLst/>
              <a:rect l="l" t="t" r="r" b="b"/>
              <a:pathLst>
                <a:path w="168" h="97" extrusionOk="0">
                  <a:moveTo>
                    <a:pt x="120" y="1"/>
                  </a:moveTo>
                  <a:cubicBezTo>
                    <a:pt x="96" y="13"/>
                    <a:pt x="48" y="49"/>
                    <a:pt x="1" y="49"/>
                  </a:cubicBezTo>
                  <a:cubicBezTo>
                    <a:pt x="25" y="61"/>
                    <a:pt x="37" y="96"/>
                    <a:pt x="48" y="96"/>
                  </a:cubicBezTo>
                  <a:cubicBezTo>
                    <a:pt x="96" y="96"/>
                    <a:pt x="144" y="61"/>
                    <a:pt x="168" y="49"/>
                  </a:cubicBez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32"/>
            <p:cNvSpPr/>
            <p:nvPr/>
          </p:nvSpPr>
          <p:spPr>
            <a:xfrm>
              <a:off x="5427150" y="1999775"/>
              <a:ext cx="5100" cy="4200"/>
            </a:xfrm>
            <a:custGeom>
              <a:avLst/>
              <a:gdLst/>
              <a:ahLst/>
              <a:cxnLst/>
              <a:rect l="l" t="t" r="r" b="b"/>
              <a:pathLst>
                <a:path w="204" h="168" extrusionOk="0">
                  <a:moveTo>
                    <a:pt x="60" y="1"/>
                  </a:moveTo>
                  <a:cubicBezTo>
                    <a:pt x="1" y="25"/>
                    <a:pt x="1" y="84"/>
                    <a:pt x="72" y="132"/>
                  </a:cubicBezTo>
                  <a:lnTo>
                    <a:pt x="84" y="167"/>
                  </a:lnTo>
                  <a:cubicBezTo>
                    <a:pt x="120" y="167"/>
                    <a:pt x="155" y="144"/>
                    <a:pt x="203" y="144"/>
                  </a:cubicBezTo>
                  <a:lnTo>
                    <a:pt x="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32"/>
            <p:cNvSpPr/>
            <p:nvPr/>
          </p:nvSpPr>
          <p:spPr>
            <a:xfrm>
              <a:off x="5493225" y="1938325"/>
              <a:ext cx="17900" cy="6475"/>
            </a:xfrm>
            <a:custGeom>
              <a:avLst/>
              <a:gdLst/>
              <a:ahLst/>
              <a:cxnLst/>
              <a:rect l="l" t="t" r="r" b="b"/>
              <a:pathLst>
                <a:path w="716" h="259" extrusionOk="0">
                  <a:moveTo>
                    <a:pt x="354" y="0"/>
                  </a:moveTo>
                  <a:cubicBezTo>
                    <a:pt x="233" y="0"/>
                    <a:pt x="114" y="54"/>
                    <a:pt x="1" y="161"/>
                  </a:cubicBezTo>
                  <a:cubicBezTo>
                    <a:pt x="64" y="233"/>
                    <a:pt x="127" y="258"/>
                    <a:pt x="190" y="258"/>
                  </a:cubicBezTo>
                  <a:cubicBezTo>
                    <a:pt x="330" y="258"/>
                    <a:pt x="470" y="134"/>
                    <a:pt x="611" y="134"/>
                  </a:cubicBezTo>
                  <a:cubicBezTo>
                    <a:pt x="645" y="134"/>
                    <a:pt x="680" y="142"/>
                    <a:pt x="715" y="161"/>
                  </a:cubicBezTo>
                  <a:cubicBezTo>
                    <a:pt x="596" y="54"/>
                    <a:pt x="474" y="0"/>
                    <a:pt x="3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32"/>
            <p:cNvSpPr/>
            <p:nvPr/>
          </p:nvSpPr>
          <p:spPr>
            <a:xfrm>
              <a:off x="5472100" y="1942325"/>
              <a:ext cx="3300" cy="4500"/>
            </a:xfrm>
            <a:custGeom>
              <a:avLst/>
              <a:gdLst/>
              <a:ahLst/>
              <a:cxnLst/>
              <a:rect l="l" t="t" r="r" b="b"/>
              <a:pathLst>
                <a:path w="132" h="180" extrusionOk="0">
                  <a:moveTo>
                    <a:pt x="1" y="1"/>
                  </a:moveTo>
                  <a:cubicBezTo>
                    <a:pt x="1" y="84"/>
                    <a:pt x="1" y="156"/>
                    <a:pt x="72" y="179"/>
                  </a:cubicBezTo>
                  <a:cubicBezTo>
                    <a:pt x="84" y="120"/>
                    <a:pt x="120" y="60"/>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32"/>
            <p:cNvSpPr/>
            <p:nvPr/>
          </p:nvSpPr>
          <p:spPr>
            <a:xfrm>
              <a:off x="5460800" y="1928050"/>
              <a:ext cx="6850" cy="3325"/>
            </a:xfrm>
            <a:custGeom>
              <a:avLst/>
              <a:gdLst/>
              <a:ahLst/>
              <a:cxnLst/>
              <a:rect l="l" t="t" r="r" b="b"/>
              <a:pathLst>
                <a:path w="274" h="133" extrusionOk="0">
                  <a:moveTo>
                    <a:pt x="0" y="0"/>
                  </a:moveTo>
                  <a:cubicBezTo>
                    <a:pt x="27" y="119"/>
                    <a:pt x="103" y="133"/>
                    <a:pt x="191" y="133"/>
                  </a:cubicBezTo>
                  <a:cubicBezTo>
                    <a:pt x="218" y="133"/>
                    <a:pt x="246" y="131"/>
                    <a:pt x="274" y="131"/>
                  </a:cubicBezTo>
                  <a:cubicBezTo>
                    <a:pt x="214" y="12"/>
                    <a:pt x="107"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32"/>
            <p:cNvSpPr/>
            <p:nvPr/>
          </p:nvSpPr>
          <p:spPr>
            <a:xfrm>
              <a:off x="6096000" y="2087600"/>
              <a:ext cx="23225" cy="5150"/>
            </a:xfrm>
            <a:custGeom>
              <a:avLst/>
              <a:gdLst/>
              <a:ahLst/>
              <a:cxnLst/>
              <a:rect l="l" t="t" r="r" b="b"/>
              <a:pathLst>
                <a:path w="929" h="206" extrusionOk="0">
                  <a:moveTo>
                    <a:pt x="107" y="0"/>
                  </a:moveTo>
                  <a:cubicBezTo>
                    <a:pt x="95" y="0"/>
                    <a:pt x="71" y="24"/>
                    <a:pt x="0" y="143"/>
                  </a:cubicBezTo>
                  <a:cubicBezTo>
                    <a:pt x="144" y="166"/>
                    <a:pt x="276" y="206"/>
                    <a:pt x="418" y="206"/>
                  </a:cubicBezTo>
                  <a:cubicBezTo>
                    <a:pt x="570" y="206"/>
                    <a:pt x="732" y="160"/>
                    <a:pt x="9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32"/>
            <p:cNvSpPr/>
            <p:nvPr/>
          </p:nvSpPr>
          <p:spPr>
            <a:xfrm>
              <a:off x="6131700" y="2081925"/>
              <a:ext cx="6275" cy="4800"/>
            </a:xfrm>
            <a:custGeom>
              <a:avLst/>
              <a:gdLst/>
              <a:ahLst/>
              <a:cxnLst/>
              <a:rect l="l" t="t" r="r" b="b"/>
              <a:pathLst>
                <a:path w="251" h="192" extrusionOk="0">
                  <a:moveTo>
                    <a:pt x="1" y="1"/>
                  </a:moveTo>
                  <a:cubicBezTo>
                    <a:pt x="36" y="96"/>
                    <a:pt x="72" y="179"/>
                    <a:pt x="179" y="191"/>
                  </a:cubicBezTo>
                  <a:cubicBezTo>
                    <a:pt x="191" y="191"/>
                    <a:pt x="251" y="120"/>
                    <a:pt x="239" y="108"/>
                  </a:cubicBezTo>
                  <a:cubicBezTo>
                    <a:pt x="191" y="1"/>
                    <a:pt x="9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32"/>
            <p:cNvSpPr/>
            <p:nvPr/>
          </p:nvSpPr>
          <p:spPr>
            <a:xfrm>
              <a:off x="6080500" y="2078650"/>
              <a:ext cx="4800" cy="6025"/>
            </a:xfrm>
            <a:custGeom>
              <a:avLst/>
              <a:gdLst/>
              <a:ahLst/>
              <a:cxnLst/>
              <a:rect l="l" t="t" r="r" b="b"/>
              <a:pathLst>
                <a:path w="192" h="241" extrusionOk="0">
                  <a:moveTo>
                    <a:pt x="179" y="1"/>
                  </a:moveTo>
                  <a:lnTo>
                    <a:pt x="179" y="1"/>
                  </a:lnTo>
                  <a:cubicBezTo>
                    <a:pt x="84" y="25"/>
                    <a:pt x="13" y="72"/>
                    <a:pt x="1" y="191"/>
                  </a:cubicBezTo>
                  <a:cubicBezTo>
                    <a:pt x="1" y="202"/>
                    <a:pt x="58" y="241"/>
                    <a:pt x="78" y="241"/>
                  </a:cubicBezTo>
                  <a:cubicBezTo>
                    <a:pt x="81" y="241"/>
                    <a:pt x="83" y="240"/>
                    <a:pt x="84" y="239"/>
                  </a:cubicBezTo>
                  <a:cubicBezTo>
                    <a:pt x="191" y="191"/>
                    <a:pt x="179" y="84"/>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32"/>
            <p:cNvSpPr/>
            <p:nvPr/>
          </p:nvSpPr>
          <p:spPr>
            <a:xfrm>
              <a:off x="6070675" y="2099875"/>
              <a:ext cx="3300" cy="2350"/>
            </a:xfrm>
            <a:custGeom>
              <a:avLst/>
              <a:gdLst/>
              <a:ahLst/>
              <a:cxnLst/>
              <a:rect l="l" t="t" r="r" b="b"/>
              <a:pathLst>
                <a:path w="132" h="94" extrusionOk="0">
                  <a:moveTo>
                    <a:pt x="71" y="0"/>
                  </a:moveTo>
                  <a:cubicBezTo>
                    <a:pt x="49" y="0"/>
                    <a:pt x="25" y="3"/>
                    <a:pt x="1" y="9"/>
                  </a:cubicBezTo>
                  <a:cubicBezTo>
                    <a:pt x="24" y="67"/>
                    <a:pt x="47" y="94"/>
                    <a:pt x="69" y="94"/>
                  </a:cubicBezTo>
                  <a:cubicBezTo>
                    <a:pt x="92" y="94"/>
                    <a:pt x="114" y="64"/>
                    <a:pt x="132" y="9"/>
                  </a:cubicBezTo>
                  <a:cubicBezTo>
                    <a:pt x="114" y="3"/>
                    <a:pt x="9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32"/>
            <p:cNvSpPr/>
            <p:nvPr/>
          </p:nvSpPr>
          <p:spPr>
            <a:xfrm>
              <a:off x="5271175" y="2000150"/>
              <a:ext cx="6275" cy="5600"/>
            </a:xfrm>
            <a:custGeom>
              <a:avLst/>
              <a:gdLst/>
              <a:ahLst/>
              <a:cxnLst/>
              <a:rect l="l" t="t" r="r" b="b"/>
              <a:pathLst>
                <a:path w="251" h="224" extrusionOk="0">
                  <a:moveTo>
                    <a:pt x="126" y="1"/>
                  </a:moveTo>
                  <a:cubicBezTo>
                    <a:pt x="84" y="1"/>
                    <a:pt x="42" y="4"/>
                    <a:pt x="1" y="10"/>
                  </a:cubicBezTo>
                  <a:cubicBezTo>
                    <a:pt x="1" y="105"/>
                    <a:pt x="1" y="224"/>
                    <a:pt x="120" y="224"/>
                  </a:cubicBezTo>
                  <a:cubicBezTo>
                    <a:pt x="251" y="224"/>
                    <a:pt x="251" y="105"/>
                    <a:pt x="251" y="10"/>
                  </a:cubicBezTo>
                  <a:cubicBezTo>
                    <a:pt x="209" y="4"/>
                    <a:pt x="167" y="1"/>
                    <a:pt x="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32"/>
            <p:cNvSpPr/>
            <p:nvPr/>
          </p:nvSpPr>
          <p:spPr>
            <a:xfrm>
              <a:off x="5299750" y="1796175"/>
              <a:ext cx="75350" cy="16400"/>
            </a:xfrm>
            <a:custGeom>
              <a:avLst/>
              <a:gdLst/>
              <a:ahLst/>
              <a:cxnLst/>
              <a:rect l="l" t="t" r="r" b="b"/>
              <a:pathLst>
                <a:path w="3014" h="656" extrusionOk="0">
                  <a:moveTo>
                    <a:pt x="453" y="1"/>
                  </a:moveTo>
                  <a:cubicBezTo>
                    <a:pt x="358" y="1"/>
                    <a:pt x="298" y="13"/>
                    <a:pt x="227" y="60"/>
                  </a:cubicBezTo>
                  <a:cubicBezTo>
                    <a:pt x="1" y="584"/>
                    <a:pt x="72" y="656"/>
                    <a:pt x="787" y="656"/>
                  </a:cubicBezTo>
                  <a:cubicBezTo>
                    <a:pt x="937" y="646"/>
                    <a:pt x="1079" y="576"/>
                    <a:pt x="1235" y="576"/>
                  </a:cubicBezTo>
                  <a:cubicBezTo>
                    <a:pt x="1263" y="576"/>
                    <a:pt x="1293" y="579"/>
                    <a:pt x="1322" y="584"/>
                  </a:cubicBezTo>
                  <a:cubicBezTo>
                    <a:pt x="1358" y="584"/>
                    <a:pt x="1382" y="596"/>
                    <a:pt x="1418" y="596"/>
                  </a:cubicBezTo>
                  <a:lnTo>
                    <a:pt x="1584" y="596"/>
                  </a:lnTo>
                  <a:cubicBezTo>
                    <a:pt x="1656" y="596"/>
                    <a:pt x="1739" y="584"/>
                    <a:pt x="1822" y="584"/>
                  </a:cubicBezTo>
                  <a:lnTo>
                    <a:pt x="1965" y="584"/>
                  </a:lnTo>
                  <a:cubicBezTo>
                    <a:pt x="2001" y="566"/>
                    <a:pt x="2043" y="557"/>
                    <a:pt x="2084" y="557"/>
                  </a:cubicBezTo>
                  <a:cubicBezTo>
                    <a:pt x="2126" y="557"/>
                    <a:pt x="2168" y="566"/>
                    <a:pt x="2203" y="584"/>
                  </a:cubicBezTo>
                  <a:cubicBezTo>
                    <a:pt x="2229" y="589"/>
                    <a:pt x="2253" y="591"/>
                    <a:pt x="2277" y="591"/>
                  </a:cubicBezTo>
                  <a:cubicBezTo>
                    <a:pt x="2344" y="591"/>
                    <a:pt x="2407" y="577"/>
                    <a:pt x="2469" y="577"/>
                  </a:cubicBezTo>
                  <a:cubicBezTo>
                    <a:pt x="2492" y="577"/>
                    <a:pt x="2514" y="579"/>
                    <a:pt x="2537" y="584"/>
                  </a:cubicBezTo>
                  <a:cubicBezTo>
                    <a:pt x="2596" y="596"/>
                    <a:pt x="2632" y="596"/>
                    <a:pt x="2692" y="596"/>
                  </a:cubicBezTo>
                  <a:cubicBezTo>
                    <a:pt x="2787" y="584"/>
                    <a:pt x="2846" y="537"/>
                    <a:pt x="2894" y="465"/>
                  </a:cubicBezTo>
                  <a:cubicBezTo>
                    <a:pt x="2918" y="382"/>
                    <a:pt x="2977" y="322"/>
                    <a:pt x="3013" y="251"/>
                  </a:cubicBezTo>
                  <a:lnTo>
                    <a:pt x="3013" y="156"/>
                  </a:lnTo>
                  <a:cubicBezTo>
                    <a:pt x="2858" y="132"/>
                    <a:pt x="2715" y="108"/>
                    <a:pt x="2561" y="96"/>
                  </a:cubicBezTo>
                  <a:cubicBezTo>
                    <a:pt x="2500" y="49"/>
                    <a:pt x="2435" y="36"/>
                    <a:pt x="2375" y="36"/>
                  </a:cubicBezTo>
                  <a:cubicBezTo>
                    <a:pt x="2330" y="36"/>
                    <a:pt x="2287" y="43"/>
                    <a:pt x="2251" y="48"/>
                  </a:cubicBezTo>
                  <a:cubicBezTo>
                    <a:pt x="1992" y="74"/>
                    <a:pt x="1735" y="88"/>
                    <a:pt x="1479" y="88"/>
                  </a:cubicBezTo>
                  <a:cubicBezTo>
                    <a:pt x="1135" y="88"/>
                    <a:pt x="794" y="62"/>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32"/>
            <p:cNvSpPr/>
            <p:nvPr/>
          </p:nvSpPr>
          <p:spPr>
            <a:xfrm>
              <a:off x="5280100" y="1796175"/>
              <a:ext cx="57175" cy="22875"/>
            </a:xfrm>
            <a:custGeom>
              <a:avLst/>
              <a:gdLst/>
              <a:ahLst/>
              <a:cxnLst/>
              <a:rect l="l" t="t" r="r" b="b"/>
              <a:pathLst>
                <a:path w="2287" h="915" extrusionOk="0">
                  <a:moveTo>
                    <a:pt x="828" y="1"/>
                  </a:moveTo>
                  <a:cubicBezTo>
                    <a:pt x="766" y="1"/>
                    <a:pt x="699" y="17"/>
                    <a:pt x="644" y="48"/>
                  </a:cubicBezTo>
                  <a:cubicBezTo>
                    <a:pt x="501" y="120"/>
                    <a:pt x="465" y="299"/>
                    <a:pt x="311" y="358"/>
                  </a:cubicBezTo>
                  <a:cubicBezTo>
                    <a:pt x="180" y="429"/>
                    <a:pt x="1" y="465"/>
                    <a:pt x="13" y="668"/>
                  </a:cubicBezTo>
                  <a:cubicBezTo>
                    <a:pt x="61" y="727"/>
                    <a:pt x="108" y="763"/>
                    <a:pt x="168" y="787"/>
                  </a:cubicBezTo>
                  <a:cubicBezTo>
                    <a:pt x="268" y="826"/>
                    <a:pt x="370" y="836"/>
                    <a:pt x="474" y="836"/>
                  </a:cubicBezTo>
                  <a:cubicBezTo>
                    <a:pt x="593" y="836"/>
                    <a:pt x="714" y="822"/>
                    <a:pt x="834" y="822"/>
                  </a:cubicBezTo>
                  <a:lnTo>
                    <a:pt x="918" y="822"/>
                  </a:lnTo>
                  <a:cubicBezTo>
                    <a:pt x="1024" y="858"/>
                    <a:pt x="1138" y="914"/>
                    <a:pt x="1251" y="914"/>
                  </a:cubicBezTo>
                  <a:cubicBezTo>
                    <a:pt x="1328" y="914"/>
                    <a:pt x="1405" y="888"/>
                    <a:pt x="1477" y="810"/>
                  </a:cubicBezTo>
                  <a:cubicBezTo>
                    <a:pt x="1557" y="822"/>
                    <a:pt x="1636" y="828"/>
                    <a:pt x="1715" y="828"/>
                  </a:cubicBezTo>
                  <a:cubicBezTo>
                    <a:pt x="1874" y="828"/>
                    <a:pt x="2033" y="807"/>
                    <a:pt x="2192" y="775"/>
                  </a:cubicBezTo>
                  <a:cubicBezTo>
                    <a:pt x="2287" y="703"/>
                    <a:pt x="2287" y="608"/>
                    <a:pt x="2204" y="525"/>
                  </a:cubicBezTo>
                  <a:lnTo>
                    <a:pt x="2204" y="513"/>
                  </a:lnTo>
                  <a:cubicBezTo>
                    <a:pt x="2138" y="471"/>
                    <a:pt x="2067" y="456"/>
                    <a:pt x="1994" y="456"/>
                  </a:cubicBezTo>
                  <a:cubicBezTo>
                    <a:pt x="1921" y="456"/>
                    <a:pt x="1846" y="471"/>
                    <a:pt x="1775" y="489"/>
                  </a:cubicBezTo>
                  <a:cubicBezTo>
                    <a:pt x="1621" y="510"/>
                    <a:pt x="1449" y="539"/>
                    <a:pt x="1290" y="539"/>
                  </a:cubicBezTo>
                  <a:cubicBezTo>
                    <a:pt x="1265" y="539"/>
                    <a:pt x="1240" y="538"/>
                    <a:pt x="1215" y="537"/>
                  </a:cubicBezTo>
                  <a:cubicBezTo>
                    <a:pt x="882" y="525"/>
                    <a:pt x="918" y="346"/>
                    <a:pt x="1084" y="132"/>
                  </a:cubicBezTo>
                  <a:cubicBezTo>
                    <a:pt x="1061" y="72"/>
                    <a:pt x="1013" y="37"/>
                    <a:pt x="918" y="13"/>
                  </a:cubicBezTo>
                  <a:cubicBezTo>
                    <a:pt x="890" y="5"/>
                    <a:pt x="860" y="1"/>
                    <a:pt x="8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32"/>
            <p:cNvSpPr/>
            <p:nvPr/>
          </p:nvSpPr>
          <p:spPr>
            <a:xfrm>
              <a:off x="5278925" y="1817325"/>
              <a:ext cx="17275" cy="13700"/>
            </a:xfrm>
            <a:custGeom>
              <a:avLst/>
              <a:gdLst/>
              <a:ahLst/>
              <a:cxnLst/>
              <a:rect l="l" t="t" r="r" b="b"/>
              <a:pathLst>
                <a:path w="691" h="548" extrusionOk="0">
                  <a:moveTo>
                    <a:pt x="453" y="0"/>
                  </a:moveTo>
                  <a:cubicBezTo>
                    <a:pt x="358" y="0"/>
                    <a:pt x="250" y="24"/>
                    <a:pt x="179" y="72"/>
                  </a:cubicBezTo>
                  <a:cubicBezTo>
                    <a:pt x="96" y="179"/>
                    <a:pt x="0" y="274"/>
                    <a:pt x="60" y="417"/>
                  </a:cubicBezTo>
                  <a:cubicBezTo>
                    <a:pt x="155" y="536"/>
                    <a:pt x="274" y="548"/>
                    <a:pt x="405" y="548"/>
                  </a:cubicBezTo>
                  <a:cubicBezTo>
                    <a:pt x="524" y="536"/>
                    <a:pt x="608" y="524"/>
                    <a:pt x="667" y="417"/>
                  </a:cubicBezTo>
                  <a:cubicBezTo>
                    <a:pt x="667" y="334"/>
                    <a:pt x="691" y="238"/>
                    <a:pt x="667" y="155"/>
                  </a:cubicBezTo>
                  <a:lnTo>
                    <a:pt x="631" y="60"/>
                  </a:lnTo>
                  <a:cubicBezTo>
                    <a:pt x="572" y="36"/>
                    <a:pt x="512" y="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32"/>
            <p:cNvSpPr/>
            <p:nvPr/>
          </p:nvSpPr>
          <p:spPr>
            <a:xfrm>
              <a:off x="5349175" y="1806600"/>
              <a:ext cx="16975" cy="10275"/>
            </a:xfrm>
            <a:custGeom>
              <a:avLst/>
              <a:gdLst/>
              <a:ahLst/>
              <a:cxnLst/>
              <a:rect l="l" t="t" r="r" b="b"/>
              <a:pathLst>
                <a:path w="679" h="411" extrusionOk="0">
                  <a:moveTo>
                    <a:pt x="440" y="1"/>
                  </a:moveTo>
                  <a:cubicBezTo>
                    <a:pt x="356" y="1"/>
                    <a:pt x="265" y="74"/>
                    <a:pt x="179" y="96"/>
                  </a:cubicBezTo>
                  <a:cubicBezTo>
                    <a:pt x="167" y="108"/>
                    <a:pt x="143" y="108"/>
                    <a:pt x="119" y="120"/>
                  </a:cubicBezTo>
                  <a:lnTo>
                    <a:pt x="24" y="227"/>
                  </a:lnTo>
                  <a:cubicBezTo>
                    <a:pt x="24" y="251"/>
                    <a:pt x="0" y="274"/>
                    <a:pt x="0" y="298"/>
                  </a:cubicBezTo>
                  <a:cubicBezTo>
                    <a:pt x="83" y="381"/>
                    <a:pt x="160" y="411"/>
                    <a:pt x="236" y="411"/>
                  </a:cubicBezTo>
                  <a:cubicBezTo>
                    <a:pt x="367" y="411"/>
                    <a:pt x="491" y="319"/>
                    <a:pt x="619" y="251"/>
                  </a:cubicBezTo>
                  <a:cubicBezTo>
                    <a:pt x="679" y="215"/>
                    <a:pt x="679" y="167"/>
                    <a:pt x="596" y="132"/>
                  </a:cubicBezTo>
                  <a:cubicBezTo>
                    <a:pt x="548" y="32"/>
                    <a:pt x="496" y="1"/>
                    <a:pt x="4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32"/>
            <p:cNvSpPr/>
            <p:nvPr/>
          </p:nvSpPr>
          <p:spPr>
            <a:xfrm>
              <a:off x="5335175" y="1808175"/>
              <a:ext cx="12525" cy="8225"/>
            </a:xfrm>
            <a:custGeom>
              <a:avLst/>
              <a:gdLst/>
              <a:ahLst/>
              <a:cxnLst/>
              <a:rect l="l" t="t" r="r" b="b"/>
              <a:pathLst>
                <a:path w="501" h="329" extrusionOk="0">
                  <a:moveTo>
                    <a:pt x="297" y="0"/>
                  </a:moveTo>
                  <a:cubicBezTo>
                    <a:pt x="248" y="0"/>
                    <a:pt x="197" y="15"/>
                    <a:pt x="144" y="45"/>
                  </a:cubicBezTo>
                  <a:cubicBezTo>
                    <a:pt x="108" y="45"/>
                    <a:pt x="60" y="45"/>
                    <a:pt x="13" y="57"/>
                  </a:cubicBezTo>
                  <a:cubicBezTo>
                    <a:pt x="1" y="140"/>
                    <a:pt x="1" y="223"/>
                    <a:pt x="1" y="307"/>
                  </a:cubicBezTo>
                  <a:cubicBezTo>
                    <a:pt x="71" y="317"/>
                    <a:pt x="139" y="329"/>
                    <a:pt x="205" y="329"/>
                  </a:cubicBezTo>
                  <a:cubicBezTo>
                    <a:pt x="296" y="329"/>
                    <a:pt x="382" y="306"/>
                    <a:pt x="465" y="223"/>
                  </a:cubicBezTo>
                  <a:cubicBezTo>
                    <a:pt x="501" y="164"/>
                    <a:pt x="501" y="104"/>
                    <a:pt x="441" y="45"/>
                  </a:cubicBezTo>
                  <a:cubicBezTo>
                    <a:pt x="394" y="15"/>
                    <a:pt x="346" y="0"/>
                    <a:pt x="2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32"/>
            <p:cNvSpPr/>
            <p:nvPr/>
          </p:nvSpPr>
          <p:spPr>
            <a:xfrm>
              <a:off x="5324475" y="1823725"/>
              <a:ext cx="14300" cy="3750"/>
            </a:xfrm>
            <a:custGeom>
              <a:avLst/>
              <a:gdLst/>
              <a:ahLst/>
              <a:cxnLst/>
              <a:rect l="l" t="t" r="r" b="b"/>
              <a:pathLst>
                <a:path w="572" h="150" extrusionOk="0">
                  <a:moveTo>
                    <a:pt x="290" y="0"/>
                  </a:moveTo>
                  <a:cubicBezTo>
                    <a:pt x="196" y="0"/>
                    <a:pt x="101" y="48"/>
                    <a:pt x="0" y="137"/>
                  </a:cubicBezTo>
                  <a:cubicBezTo>
                    <a:pt x="191" y="137"/>
                    <a:pt x="381" y="149"/>
                    <a:pt x="572" y="149"/>
                  </a:cubicBezTo>
                  <a:cubicBezTo>
                    <a:pt x="476" y="48"/>
                    <a:pt x="384" y="0"/>
                    <a:pt x="2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32"/>
            <p:cNvSpPr/>
            <p:nvPr/>
          </p:nvSpPr>
          <p:spPr>
            <a:xfrm>
              <a:off x="5363750" y="1807975"/>
              <a:ext cx="10450" cy="6850"/>
            </a:xfrm>
            <a:custGeom>
              <a:avLst/>
              <a:gdLst/>
              <a:ahLst/>
              <a:cxnLst/>
              <a:rect l="l" t="t" r="r" b="b"/>
              <a:pathLst>
                <a:path w="418" h="274" extrusionOk="0">
                  <a:moveTo>
                    <a:pt x="278" y="1"/>
                  </a:moveTo>
                  <a:cubicBezTo>
                    <a:pt x="232" y="1"/>
                    <a:pt x="183" y="18"/>
                    <a:pt x="132" y="53"/>
                  </a:cubicBezTo>
                  <a:cubicBezTo>
                    <a:pt x="96" y="53"/>
                    <a:pt x="48" y="53"/>
                    <a:pt x="1" y="65"/>
                  </a:cubicBezTo>
                  <a:cubicBezTo>
                    <a:pt x="13" y="112"/>
                    <a:pt x="13" y="136"/>
                    <a:pt x="13" y="184"/>
                  </a:cubicBezTo>
                  <a:cubicBezTo>
                    <a:pt x="103" y="237"/>
                    <a:pt x="183" y="273"/>
                    <a:pt x="249" y="273"/>
                  </a:cubicBezTo>
                  <a:cubicBezTo>
                    <a:pt x="332" y="273"/>
                    <a:pt x="391" y="217"/>
                    <a:pt x="417" y="65"/>
                  </a:cubicBezTo>
                  <a:cubicBezTo>
                    <a:pt x="374" y="21"/>
                    <a:pt x="328" y="1"/>
                    <a:pt x="2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32"/>
            <p:cNvSpPr/>
            <p:nvPr/>
          </p:nvSpPr>
          <p:spPr>
            <a:xfrm>
              <a:off x="5295600" y="1815600"/>
              <a:ext cx="8050" cy="5600"/>
            </a:xfrm>
            <a:custGeom>
              <a:avLst/>
              <a:gdLst/>
              <a:ahLst/>
              <a:cxnLst/>
              <a:rect l="l" t="t" r="r" b="b"/>
              <a:pathLst>
                <a:path w="322" h="224" extrusionOk="0">
                  <a:moveTo>
                    <a:pt x="120" y="1"/>
                  </a:moveTo>
                  <a:cubicBezTo>
                    <a:pt x="57" y="1"/>
                    <a:pt x="16" y="44"/>
                    <a:pt x="0" y="153"/>
                  </a:cubicBezTo>
                  <a:cubicBezTo>
                    <a:pt x="24" y="176"/>
                    <a:pt x="24" y="188"/>
                    <a:pt x="24" y="224"/>
                  </a:cubicBezTo>
                  <a:cubicBezTo>
                    <a:pt x="119" y="164"/>
                    <a:pt x="214" y="117"/>
                    <a:pt x="322" y="57"/>
                  </a:cubicBezTo>
                  <a:cubicBezTo>
                    <a:pt x="298" y="45"/>
                    <a:pt x="274" y="33"/>
                    <a:pt x="238" y="33"/>
                  </a:cubicBezTo>
                  <a:cubicBezTo>
                    <a:pt x="193" y="13"/>
                    <a:pt x="15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32"/>
            <p:cNvSpPr/>
            <p:nvPr/>
          </p:nvSpPr>
          <p:spPr>
            <a:xfrm>
              <a:off x="5367625" y="1806000"/>
              <a:ext cx="6875" cy="3600"/>
            </a:xfrm>
            <a:custGeom>
              <a:avLst/>
              <a:gdLst/>
              <a:ahLst/>
              <a:cxnLst/>
              <a:rect l="l" t="t" r="r" b="b"/>
              <a:pathLst>
                <a:path w="275" h="144" extrusionOk="0">
                  <a:moveTo>
                    <a:pt x="143" y="1"/>
                  </a:moveTo>
                  <a:cubicBezTo>
                    <a:pt x="96" y="36"/>
                    <a:pt x="36" y="84"/>
                    <a:pt x="0" y="132"/>
                  </a:cubicBezTo>
                  <a:cubicBezTo>
                    <a:pt x="84" y="132"/>
                    <a:pt x="191" y="144"/>
                    <a:pt x="274" y="144"/>
                  </a:cubicBezTo>
                  <a:lnTo>
                    <a:pt x="274" y="13"/>
                  </a:lnTo>
                  <a:cubicBezTo>
                    <a:pt x="227" y="13"/>
                    <a:pt x="191" y="1"/>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32"/>
            <p:cNvSpPr/>
            <p:nvPr/>
          </p:nvSpPr>
          <p:spPr>
            <a:xfrm>
              <a:off x="5346200" y="1808675"/>
              <a:ext cx="5075" cy="5400"/>
            </a:xfrm>
            <a:custGeom>
              <a:avLst/>
              <a:gdLst/>
              <a:ahLst/>
              <a:cxnLst/>
              <a:rect l="l" t="t" r="r" b="b"/>
              <a:pathLst>
                <a:path w="203" h="216" extrusionOk="0">
                  <a:moveTo>
                    <a:pt x="119" y="1"/>
                  </a:moveTo>
                  <a:cubicBezTo>
                    <a:pt x="84" y="25"/>
                    <a:pt x="48" y="25"/>
                    <a:pt x="0" y="25"/>
                  </a:cubicBezTo>
                  <a:cubicBezTo>
                    <a:pt x="0" y="84"/>
                    <a:pt x="24" y="144"/>
                    <a:pt x="24" y="203"/>
                  </a:cubicBezTo>
                  <a:cubicBezTo>
                    <a:pt x="34" y="198"/>
                    <a:pt x="46" y="196"/>
                    <a:pt x="58" y="196"/>
                  </a:cubicBezTo>
                  <a:cubicBezTo>
                    <a:pt x="75" y="196"/>
                    <a:pt x="93" y="201"/>
                    <a:pt x="107" y="215"/>
                  </a:cubicBezTo>
                  <a:lnTo>
                    <a:pt x="143" y="168"/>
                  </a:lnTo>
                  <a:cubicBezTo>
                    <a:pt x="167" y="144"/>
                    <a:pt x="179" y="108"/>
                    <a:pt x="203" y="84"/>
                  </a:cubicBezTo>
                  <a:cubicBezTo>
                    <a:pt x="179" y="49"/>
                    <a:pt x="155" y="37"/>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32"/>
            <p:cNvSpPr/>
            <p:nvPr/>
          </p:nvSpPr>
          <p:spPr>
            <a:xfrm>
              <a:off x="5866500" y="2103950"/>
              <a:ext cx="6275" cy="3100"/>
            </a:xfrm>
            <a:custGeom>
              <a:avLst/>
              <a:gdLst/>
              <a:ahLst/>
              <a:cxnLst/>
              <a:rect l="l" t="t" r="r" b="b"/>
              <a:pathLst>
                <a:path w="251" h="124" extrusionOk="0">
                  <a:moveTo>
                    <a:pt x="0" y="1"/>
                  </a:moveTo>
                  <a:cubicBezTo>
                    <a:pt x="49" y="98"/>
                    <a:pt x="113" y="124"/>
                    <a:pt x="192" y="124"/>
                  </a:cubicBezTo>
                  <a:cubicBezTo>
                    <a:pt x="211" y="124"/>
                    <a:pt x="230" y="122"/>
                    <a:pt x="250" y="120"/>
                  </a:cubicBezTo>
                  <a:cubicBezTo>
                    <a:pt x="203" y="1"/>
                    <a:pt x="119"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32"/>
            <p:cNvSpPr/>
            <p:nvPr/>
          </p:nvSpPr>
          <p:spPr>
            <a:xfrm>
              <a:off x="5876025" y="2103950"/>
              <a:ext cx="5375" cy="3600"/>
            </a:xfrm>
            <a:custGeom>
              <a:avLst/>
              <a:gdLst/>
              <a:ahLst/>
              <a:cxnLst/>
              <a:rect l="l" t="t" r="r" b="b"/>
              <a:pathLst>
                <a:path w="215" h="144" extrusionOk="0">
                  <a:moveTo>
                    <a:pt x="179" y="1"/>
                  </a:moveTo>
                  <a:cubicBezTo>
                    <a:pt x="119" y="49"/>
                    <a:pt x="60" y="108"/>
                    <a:pt x="0" y="144"/>
                  </a:cubicBezTo>
                  <a:cubicBezTo>
                    <a:pt x="84" y="132"/>
                    <a:pt x="119" y="120"/>
                    <a:pt x="179" y="120"/>
                  </a:cubicBezTo>
                  <a:lnTo>
                    <a:pt x="215" y="60"/>
                  </a:lnTo>
                  <a:lnTo>
                    <a:pt x="1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32"/>
            <p:cNvSpPr/>
            <p:nvPr/>
          </p:nvSpPr>
          <p:spPr>
            <a:xfrm>
              <a:off x="5880475" y="2103950"/>
              <a:ext cx="2425" cy="2725"/>
            </a:xfrm>
            <a:custGeom>
              <a:avLst/>
              <a:gdLst/>
              <a:ahLst/>
              <a:cxnLst/>
              <a:rect l="l" t="t" r="r" b="b"/>
              <a:pathLst>
                <a:path w="97" h="109" extrusionOk="0">
                  <a:moveTo>
                    <a:pt x="1" y="1"/>
                  </a:moveTo>
                  <a:lnTo>
                    <a:pt x="1" y="108"/>
                  </a:lnTo>
                  <a:cubicBezTo>
                    <a:pt x="96" y="72"/>
                    <a:pt x="96" y="2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32"/>
            <p:cNvSpPr/>
            <p:nvPr/>
          </p:nvSpPr>
          <p:spPr>
            <a:xfrm>
              <a:off x="5244400" y="1833600"/>
              <a:ext cx="32450" cy="112325"/>
            </a:xfrm>
            <a:custGeom>
              <a:avLst/>
              <a:gdLst/>
              <a:ahLst/>
              <a:cxnLst/>
              <a:rect l="l" t="t" r="r" b="b"/>
              <a:pathLst>
                <a:path w="1298" h="4493" extrusionOk="0">
                  <a:moveTo>
                    <a:pt x="896" y="1"/>
                  </a:moveTo>
                  <a:cubicBezTo>
                    <a:pt x="619" y="1"/>
                    <a:pt x="614" y="254"/>
                    <a:pt x="536" y="445"/>
                  </a:cubicBezTo>
                  <a:cubicBezTo>
                    <a:pt x="488" y="576"/>
                    <a:pt x="488" y="707"/>
                    <a:pt x="488" y="861"/>
                  </a:cubicBezTo>
                  <a:cubicBezTo>
                    <a:pt x="417" y="1314"/>
                    <a:pt x="262" y="1766"/>
                    <a:pt x="215" y="2242"/>
                  </a:cubicBezTo>
                  <a:cubicBezTo>
                    <a:pt x="203" y="2385"/>
                    <a:pt x="179" y="2528"/>
                    <a:pt x="143" y="2659"/>
                  </a:cubicBezTo>
                  <a:cubicBezTo>
                    <a:pt x="0" y="3040"/>
                    <a:pt x="72" y="3445"/>
                    <a:pt x="143" y="3850"/>
                  </a:cubicBezTo>
                  <a:cubicBezTo>
                    <a:pt x="203" y="4088"/>
                    <a:pt x="84" y="4409"/>
                    <a:pt x="476" y="4493"/>
                  </a:cubicBezTo>
                  <a:cubicBezTo>
                    <a:pt x="679" y="4159"/>
                    <a:pt x="607" y="3790"/>
                    <a:pt x="631" y="3445"/>
                  </a:cubicBezTo>
                  <a:cubicBezTo>
                    <a:pt x="715" y="2600"/>
                    <a:pt x="667" y="1719"/>
                    <a:pt x="1072" y="921"/>
                  </a:cubicBezTo>
                  <a:lnTo>
                    <a:pt x="1060" y="861"/>
                  </a:lnTo>
                  <a:cubicBezTo>
                    <a:pt x="1060" y="802"/>
                    <a:pt x="1072" y="766"/>
                    <a:pt x="1119" y="766"/>
                  </a:cubicBezTo>
                  <a:lnTo>
                    <a:pt x="1143" y="718"/>
                  </a:lnTo>
                  <a:cubicBezTo>
                    <a:pt x="1155" y="683"/>
                    <a:pt x="1179" y="647"/>
                    <a:pt x="1203" y="623"/>
                  </a:cubicBezTo>
                  <a:cubicBezTo>
                    <a:pt x="1179" y="385"/>
                    <a:pt x="1298" y="99"/>
                    <a:pt x="953" y="4"/>
                  </a:cubicBezTo>
                  <a:cubicBezTo>
                    <a:pt x="933" y="2"/>
                    <a:pt x="914" y="1"/>
                    <a:pt x="8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32"/>
            <p:cNvSpPr/>
            <p:nvPr/>
          </p:nvSpPr>
          <p:spPr>
            <a:xfrm>
              <a:off x="5244100" y="1926650"/>
              <a:ext cx="22350" cy="96850"/>
            </a:xfrm>
            <a:custGeom>
              <a:avLst/>
              <a:gdLst/>
              <a:ahLst/>
              <a:cxnLst/>
              <a:rect l="l" t="t" r="r" b="b"/>
              <a:pathLst>
                <a:path w="894" h="3874" extrusionOk="0">
                  <a:moveTo>
                    <a:pt x="246" y="1"/>
                  </a:moveTo>
                  <a:cubicBezTo>
                    <a:pt x="228" y="1"/>
                    <a:pt x="211" y="4"/>
                    <a:pt x="191" y="9"/>
                  </a:cubicBezTo>
                  <a:cubicBezTo>
                    <a:pt x="155" y="56"/>
                    <a:pt x="131" y="92"/>
                    <a:pt x="107" y="152"/>
                  </a:cubicBezTo>
                  <a:cubicBezTo>
                    <a:pt x="96" y="211"/>
                    <a:pt x="84" y="271"/>
                    <a:pt x="84" y="330"/>
                  </a:cubicBezTo>
                  <a:cubicBezTo>
                    <a:pt x="72" y="390"/>
                    <a:pt x="72" y="449"/>
                    <a:pt x="72" y="509"/>
                  </a:cubicBezTo>
                  <a:cubicBezTo>
                    <a:pt x="60" y="568"/>
                    <a:pt x="60" y="628"/>
                    <a:pt x="60" y="687"/>
                  </a:cubicBezTo>
                  <a:cubicBezTo>
                    <a:pt x="36" y="747"/>
                    <a:pt x="36" y="806"/>
                    <a:pt x="36" y="866"/>
                  </a:cubicBezTo>
                  <a:lnTo>
                    <a:pt x="36" y="1056"/>
                  </a:lnTo>
                  <a:cubicBezTo>
                    <a:pt x="36" y="1330"/>
                    <a:pt x="12" y="1592"/>
                    <a:pt x="84" y="1866"/>
                  </a:cubicBezTo>
                  <a:cubicBezTo>
                    <a:pt x="119" y="1926"/>
                    <a:pt x="143" y="1985"/>
                    <a:pt x="191" y="2045"/>
                  </a:cubicBezTo>
                  <a:cubicBezTo>
                    <a:pt x="179" y="2330"/>
                    <a:pt x="298" y="2640"/>
                    <a:pt x="84" y="2902"/>
                  </a:cubicBezTo>
                  <a:cubicBezTo>
                    <a:pt x="96" y="2938"/>
                    <a:pt x="96" y="2985"/>
                    <a:pt x="84" y="3021"/>
                  </a:cubicBezTo>
                  <a:lnTo>
                    <a:pt x="84" y="3104"/>
                  </a:lnTo>
                  <a:cubicBezTo>
                    <a:pt x="179" y="3200"/>
                    <a:pt x="0" y="3164"/>
                    <a:pt x="24" y="3223"/>
                  </a:cubicBezTo>
                  <a:cubicBezTo>
                    <a:pt x="24" y="3283"/>
                    <a:pt x="24" y="3319"/>
                    <a:pt x="36" y="3366"/>
                  </a:cubicBezTo>
                  <a:cubicBezTo>
                    <a:pt x="72" y="3438"/>
                    <a:pt x="84" y="3521"/>
                    <a:pt x="96" y="3592"/>
                  </a:cubicBezTo>
                  <a:cubicBezTo>
                    <a:pt x="107" y="3640"/>
                    <a:pt x="143" y="3676"/>
                    <a:pt x="179" y="3723"/>
                  </a:cubicBezTo>
                  <a:cubicBezTo>
                    <a:pt x="191" y="3735"/>
                    <a:pt x="215" y="3759"/>
                    <a:pt x="238" y="3771"/>
                  </a:cubicBezTo>
                  <a:cubicBezTo>
                    <a:pt x="323" y="3836"/>
                    <a:pt x="427" y="3873"/>
                    <a:pt x="524" y="3873"/>
                  </a:cubicBezTo>
                  <a:cubicBezTo>
                    <a:pt x="604" y="3873"/>
                    <a:pt x="680" y="3849"/>
                    <a:pt x="739" y="3795"/>
                  </a:cubicBezTo>
                  <a:cubicBezTo>
                    <a:pt x="893" y="3664"/>
                    <a:pt x="667" y="3521"/>
                    <a:pt x="655" y="3354"/>
                  </a:cubicBezTo>
                  <a:cubicBezTo>
                    <a:pt x="358" y="3307"/>
                    <a:pt x="298" y="3164"/>
                    <a:pt x="477" y="2902"/>
                  </a:cubicBezTo>
                  <a:cubicBezTo>
                    <a:pt x="488" y="2176"/>
                    <a:pt x="488" y="1461"/>
                    <a:pt x="488" y="747"/>
                  </a:cubicBezTo>
                  <a:cubicBezTo>
                    <a:pt x="262" y="544"/>
                    <a:pt x="393" y="259"/>
                    <a:pt x="334" y="21"/>
                  </a:cubicBezTo>
                  <a:cubicBezTo>
                    <a:pt x="299" y="7"/>
                    <a:pt x="272" y="1"/>
                    <a:pt x="2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32"/>
            <p:cNvSpPr/>
            <p:nvPr/>
          </p:nvSpPr>
          <p:spPr>
            <a:xfrm>
              <a:off x="5270000" y="1851150"/>
              <a:ext cx="7750" cy="7875"/>
            </a:xfrm>
            <a:custGeom>
              <a:avLst/>
              <a:gdLst/>
              <a:ahLst/>
              <a:cxnLst/>
              <a:rect l="l" t="t" r="r" b="b"/>
              <a:pathLst>
                <a:path w="310" h="315" extrusionOk="0">
                  <a:moveTo>
                    <a:pt x="133" y="0"/>
                  </a:moveTo>
                  <a:cubicBezTo>
                    <a:pt x="112" y="0"/>
                    <a:pt x="99" y="16"/>
                    <a:pt x="72" y="52"/>
                  </a:cubicBezTo>
                  <a:lnTo>
                    <a:pt x="60" y="64"/>
                  </a:lnTo>
                  <a:cubicBezTo>
                    <a:pt x="12" y="112"/>
                    <a:pt x="0" y="135"/>
                    <a:pt x="48" y="183"/>
                  </a:cubicBezTo>
                  <a:lnTo>
                    <a:pt x="48" y="195"/>
                  </a:lnTo>
                  <a:cubicBezTo>
                    <a:pt x="131" y="243"/>
                    <a:pt x="226" y="266"/>
                    <a:pt x="310" y="314"/>
                  </a:cubicBezTo>
                  <a:cubicBezTo>
                    <a:pt x="310" y="207"/>
                    <a:pt x="298" y="112"/>
                    <a:pt x="179" y="64"/>
                  </a:cubicBezTo>
                  <a:cubicBezTo>
                    <a:pt x="179" y="52"/>
                    <a:pt x="167" y="40"/>
                    <a:pt x="155" y="5"/>
                  </a:cubicBezTo>
                  <a:cubicBezTo>
                    <a:pt x="147" y="2"/>
                    <a:pt x="139" y="0"/>
                    <a:pt x="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32"/>
            <p:cNvSpPr/>
            <p:nvPr/>
          </p:nvSpPr>
          <p:spPr>
            <a:xfrm>
              <a:off x="5727775" y="1773850"/>
              <a:ext cx="23250" cy="9250"/>
            </a:xfrm>
            <a:custGeom>
              <a:avLst/>
              <a:gdLst/>
              <a:ahLst/>
              <a:cxnLst/>
              <a:rect l="l" t="t" r="r" b="b"/>
              <a:pathLst>
                <a:path w="930" h="370" extrusionOk="0">
                  <a:moveTo>
                    <a:pt x="84" y="1"/>
                  </a:moveTo>
                  <a:cubicBezTo>
                    <a:pt x="1" y="96"/>
                    <a:pt x="1" y="179"/>
                    <a:pt x="72" y="275"/>
                  </a:cubicBezTo>
                  <a:cubicBezTo>
                    <a:pt x="180" y="299"/>
                    <a:pt x="263" y="346"/>
                    <a:pt x="370" y="370"/>
                  </a:cubicBezTo>
                  <a:cubicBezTo>
                    <a:pt x="382" y="227"/>
                    <a:pt x="477" y="132"/>
                    <a:pt x="632" y="132"/>
                  </a:cubicBezTo>
                  <a:cubicBezTo>
                    <a:pt x="751" y="132"/>
                    <a:pt x="858" y="120"/>
                    <a:pt x="930" y="13"/>
                  </a:cubicBezTo>
                  <a:cubicBezTo>
                    <a:pt x="656" y="13"/>
                    <a:pt x="370"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32"/>
            <p:cNvSpPr/>
            <p:nvPr/>
          </p:nvSpPr>
          <p:spPr>
            <a:xfrm>
              <a:off x="5731350" y="1787775"/>
              <a:ext cx="15800" cy="7250"/>
            </a:xfrm>
            <a:custGeom>
              <a:avLst/>
              <a:gdLst/>
              <a:ahLst/>
              <a:cxnLst/>
              <a:rect l="l" t="t" r="r" b="b"/>
              <a:pathLst>
                <a:path w="632" h="290" extrusionOk="0">
                  <a:moveTo>
                    <a:pt x="330" y="1"/>
                  </a:moveTo>
                  <a:cubicBezTo>
                    <a:pt x="235" y="1"/>
                    <a:pt x="145" y="45"/>
                    <a:pt x="72" y="146"/>
                  </a:cubicBezTo>
                  <a:cubicBezTo>
                    <a:pt x="13" y="170"/>
                    <a:pt x="1" y="218"/>
                    <a:pt x="60" y="277"/>
                  </a:cubicBezTo>
                  <a:cubicBezTo>
                    <a:pt x="215" y="289"/>
                    <a:pt x="358" y="289"/>
                    <a:pt x="513" y="289"/>
                  </a:cubicBezTo>
                  <a:cubicBezTo>
                    <a:pt x="537" y="206"/>
                    <a:pt x="632" y="99"/>
                    <a:pt x="513" y="51"/>
                  </a:cubicBezTo>
                  <a:cubicBezTo>
                    <a:pt x="452" y="19"/>
                    <a:pt x="390" y="1"/>
                    <a:pt x="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32"/>
            <p:cNvSpPr/>
            <p:nvPr/>
          </p:nvSpPr>
          <p:spPr>
            <a:xfrm>
              <a:off x="5719150" y="1773850"/>
              <a:ext cx="10750" cy="8150"/>
            </a:xfrm>
            <a:custGeom>
              <a:avLst/>
              <a:gdLst/>
              <a:ahLst/>
              <a:cxnLst/>
              <a:rect l="l" t="t" r="r" b="b"/>
              <a:pathLst>
                <a:path w="430" h="326" extrusionOk="0">
                  <a:moveTo>
                    <a:pt x="429" y="1"/>
                  </a:moveTo>
                  <a:cubicBezTo>
                    <a:pt x="286" y="1"/>
                    <a:pt x="144" y="13"/>
                    <a:pt x="1" y="13"/>
                  </a:cubicBezTo>
                  <a:lnTo>
                    <a:pt x="1" y="156"/>
                  </a:lnTo>
                  <a:cubicBezTo>
                    <a:pt x="87" y="225"/>
                    <a:pt x="173" y="325"/>
                    <a:pt x="287" y="325"/>
                  </a:cubicBezTo>
                  <a:cubicBezTo>
                    <a:pt x="330" y="325"/>
                    <a:pt x="377" y="311"/>
                    <a:pt x="429" y="275"/>
                  </a:cubicBezTo>
                  <a:lnTo>
                    <a:pt x="4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32"/>
            <p:cNvSpPr/>
            <p:nvPr/>
          </p:nvSpPr>
          <p:spPr>
            <a:xfrm>
              <a:off x="5722725" y="1788825"/>
              <a:ext cx="7475" cy="6200"/>
            </a:xfrm>
            <a:custGeom>
              <a:avLst/>
              <a:gdLst/>
              <a:ahLst/>
              <a:cxnLst/>
              <a:rect l="l" t="t" r="r" b="b"/>
              <a:pathLst>
                <a:path w="299" h="248" extrusionOk="0">
                  <a:moveTo>
                    <a:pt x="127" y="0"/>
                  </a:moveTo>
                  <a:cubicBezTo>
                    <a:pt x="43" y="0"/>
                    <a:pt x="25" y="118"/>
                    <a:pt x="1" y="247"/>
                  </a:cubicBezTo>
                  <a:lnTo>
                    <a:pt x="155" y="247"/>
                  </a:lnTo>
                  <a:cubicBezTo>
                    <a:pt x="203" y="188"/>
                    <a:pt x="286" y="176"/>
                    <a:pt x="298" y="92"/>
                  </a:cubicBezTo>
                  <a:cubicBezTo>
                    <a:pt x="221" y="27"/>
                    <a:pt x="167"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32"/>
            <p:cNvSpPr/>
            <p:nvPr/>
          </p:nvSpPr>
          <p:spPr>
            <a:xfrm>
              <a:off x="5759050" y="1791425"/>
              <a:ext cx="10425" cy="3750"/>
            </a:xfrm>
            <a:custGeom>
              <a:avLst/>
              <a:gdLst/>
              <a:ahLst/>
              <a:cxnLst/>
              <a:rect l="l" t="t" r="r" b="b"/>
              <a:pathLst>
                <a:path w="417" h="150" extrusionOk="0">
                  <a:moveTo>
                    <a:pt x="223" y="1"/>
                  </a:moveTo>
                  <a:cubicBezTo>
                    <a:pt x="134" y="1"/>
                    <a:pt x="57" y="30"/>
                    <a:pt x="0" y="143"/>
                  </a:cubicBezTo>
                  <a:cubicBezTo>
                    <a:pt x="52" y="143"/>
                    <a:pt x="107" y="150"/>
                    <a:pt x="161" y="150"/>
                  </a:cubicBezTo>
                  <a:cubicBezTo>
                    <a:pt x="256" y="150"/>
                    <a:pt x="349" y="130"/>
                    <a:pt x="417" y="24"/>
                  </a:cubicBezTo>
                  <a:cubicBezTo>
                    <a:pt x="349" y="15"/>
                    <a:pt x="284" y="1"/>
                    <a:pt x="2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32"/>
            <p:cNvSpPr/>
            <p:nvPr/>
          </p:nvSpPr>
          <p:spPr>
            <a:xfrm>
              <a:off x="5798025" y="1788975"/>
              <a:ext cx="7175" cy="2475"/>
            </a:xfrm>
            <a:custGeom>
              <a:avLst/>
              <a:gdLst/>
              <a:ahLst/>
              <a:cxnLst/>
              <a:rect l="l" t="t" r="r" b="b"/>
              <a:pathLst>
                <a:path w="287" h="99" extrusionOk="0">
                  <a:moveTo>
                    <a:pt x="148" y="0"/>
                  </a:moveTo>
                  <a:cubicBezTo>
                    <a:pt x="102" y="0"/>
                    <a:pt x="54" y="33"/>
                    <a:pt x="1" y="98"/>
                  </a:cubicBezTo>
                  <a:lnTo>
                    <a:pt x="287" y="98"/>
                  </a:lnTo>
                  <a:cubicBezTo>
                    <a:pt x="239" y="33"/>
                    <a:pt x="194" y="0"/>
                    <a:pt x="1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32"/>
            <p:cNvSpPr/>
            <p:nvPr/>
          </p:nvSpPr>
          <p:spPr>
            <a:xfrm>
              <a:off x="5697425" y="1775625"/>
              <a:ext cx="4200" cy="3025"/>
            </a:xfrm>
            <a:custGeom>
              <a:avLst/>
              <a:gdLst/>
              <a:ahLst/>
              <a:cxnLst/>
              <a:rect l="l" t="t" r="r" b="b"/>
              <a:pathLst>
                <a:path w="168" h="121" extrusionOk="0">
                  <a:moveTo>
                    <a:pt x="80" y="0"/>
                  </a:moveTo>
                  <a:cubicBezTo>
                    <a:pt x="54" y="0"/>
                    <a:pt x="27" y="26"/>
                    <a:pt x="1" y="85"/>
                  </a:cubicBezTo>
                  <a:cubicBezTo>
                    <a:pt x="24" y="97"/>
                    <a:pt x="36" y="120"/>
                    <a:pt x="48" y="120"/>
                  </a:cubicBezTo>
                  <a:cubicBezTo>
                    <a:pt x="96" y="120"/>
                    <a:pt x="120" y="108"/>
                    <a:pt x="167" y="97"/>
                  </a:cubicBezTo>
                  <a:cubicBezTo>
                    <a:pt x="141" y="38"/>
                    <a:pt x="111"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32"/>
            <p:cNvSpPr/>
            <p:nvPr/>
          </p:nvSpPr>
          <p:spPr>
            <a:xfrm>
              <a:off x="5726600" y="1791125"/>
              <a:ext cx="7175" cy="3900"/>
            </a:xfrm>
            <a:custGeom>
              <a:avLst/>
              <a:gdLst/>
              <a:ahLst/>
              <a:cxnLst/>
              <a:rect l="l" t="t" r="r" b="b"/>
              <a:pathLst>
                <a:path w="287" h="156" extrusionOk="0">
                  <a:moveTo>
                    <a:pt x="143" y="0"/>
                  </a:moveTo>
                  <a:cubicBezTo>
                    <a:pt x="108" y="60"/>
                    <a:pt x="48" y="96"/>
                    <a:pt x="0" y="155"/>
                  </a:cubicBezTo>
                  <a:cubicBezTo>
                    <a:pt x="84" y="155"/>
                    <a:pt x="179" y="155"/>
                    <a:pt x="262" y="143"/>
                  </a:cubicBezTo>
                  <a:cubicBezTo>
                    <a:pt x="286" y="96"/>
                    <a:pt x="286" y="60"/>
                    <a:pt x="286" y="12"/>
                  </a:cubicBezTo>
                  <a:cubicBezTo>
                    <a:pt x="238" y="12"/>
                    <a:pt x="191" y="12"/>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32"/>
            <p:cNvSpPr/>
            <p:nvPr/>
          </p:nvSpPr>
          <p:spPr>
            <a:xfrm>
              <a:off x="5991500" y="1841725"/>
              <a:ext cx="13125" cy="7125"/>
            </a:xfrm>
            <a:custGeom>
              <a:avLst/>
              <a:gdLst/>
              <a:ahLst/>
              <a:cxnLst/>
              <a:rect l="l" t="t" r="r" b="b"/>
              <a:pathLst>
                <a:path w="525" h="285" extrusionOk="0">
                  <a:moveTo>
                    <a:pt x="441" y="1"/>
                  </a:moveTo>
                  <a:cubicBezTo>
                    <a:pt x="358" y="12"/>
                    <a:pt x="251" y="12"/>
                    <a:pt x="168" y="24"/>
                  </a:cubicBezTo>
                  <a:cubicBezTo>
                    <a:pt x="108" y="84"/>
                    <a:pt x="1" y="155"/>
                    <a:pt x="1" y="215"/>
                  </a:cubicBezTo>
                  <a:cubicBezTo>
                    <a:pt x="7" y="272"/>
                    <a:pt x="47" y="285"/>
                    <a:pt x="95" y="285"/>
                  </a:cubicBezTo>
                  <a:cubicBezTo>
                    <a:pt x="138" y="285"/>
                    <a:pt x="188" y="274"/>
                    <a:pt x="227" y="274"/>
                  </a:cubicBezTo>
                  <a:cubicBezTo>
                    <a:pt x="310" y="274"/>
                    <a:pt x="382" y="239"/>
                    <a:pt x="441" y="155"/>
                  </a:cubicBezTo>
                  <a:cubicBezTo>
                    <a:pt x="501" y="96"/>
                    <a:pt x="525" y="36"/>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32"/>
            <p:cNvSpPr/>
            <p:nvPr/>
          </p:nvSpPr>
          <p:spPr>
            <a:xfrm>
              <a:off x="6002525" y="1841125"/>
              <a:ext cx="13125" cy="7500"/>
            </a:xfrm>
            <a:custGeom>
              <a:avLst/>
              <a:gdLst/>
              <a:ahLst/>
              <a:cxnLst/>
              <a:rect l="l" t="t" r="r" b="b"/>
              <a:pathLst>
                <a:path w="525" h="300" extrusionOk="0">
                  <a:moveTo>
                    <a:pt x="0" y="1"/>
                  </a:moveTo>
                  <a:lnTo>
                    <a:pt x="0" y="167"/>
                  </a:lnTo>
                  <a:cubicBezTo>
                    <a:pt x="134" y="223"/>
                    <a:pt x="257" y="300"/>
                    <a:pt x="409" y="300"/>
                  </a:cubicBezTo>
                  <a:cubicBezTo>
                    <a:pt x="419" y="300"/>
                    <a:pt x="430" y="299"/>
                    <a:pt x="441" y="298"/>
                  </a:cubicBezTo>
                  <a:cubicBezTo>
                    <a:pt x="512" y="215"/>
                    <a:pt x="524" y="108"/>
                    <a:pt x="441" y="13"/>
                  </a:cubicBezTo>
                  <a:cubicBezTo>
                    <a:pt x="286" y="1"/>
                    <a:pt x="155"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32"/>
            <p:cNvSpPr/>
            <p:nvPr/>
          </p:nvSpPr>
          <p:spPr>
            <a:xfrm>
              <a:off x="6024250" y="1841875"/>
              <a:ext cx="7775" cy="6225"/>
            </a:xfrm>
            <a:custGeom>
              <a:avLst/>
              <a:gdLst/>
              <a:ahLst/>
              <a:cxnLst/>
              <a:rect l="l" t="t" r="r" b="b"/>
              <a:pathLst>
                <a:path w="311" h="249" extrusionOk="0">
                  <a:moveTo>
                    <a:pt x="176" y="0"/>
                  </a:moveTo>
                  <a:cubicBezTo>
                    <a:pt x="163" y="0"/>
                    <a:pt x="148" y="2"/>
                    <a:pt x="132" y="6"/>
                  </a:cubicBezTo>
                  <a:cubicBezTo>
                    <a:pt x="84" y="54"/>
                    <a:pt x="48" y="90"/>
                    <a:pt x="1" y="149"/>
                  </a:cubicBezTo>
                  <a:cubicBezTo>
                    <a:pt x="53" y="220"/>
                    <a:pt x="99" y="248"/>
                    <a:pt x="142" y="248"/>
                  </a:cubicBezTo>
                  <a:cubicBezTo>
                    <a:pt x="206" y="248"/>
                    <a:pt x="260" y="185"/>
                    <a:pt x="310" y="114"/>
                  </a:cubicBezTo>
                  <a:cubicBezTo>
                    <a:pt x="271" y="45"/>
                    <a:pt x="240"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32"/>
            <p:cNvSpPr/>
            <p:nvPr/>
          </p:nvSpPr>
          <p:spPr>
            <a:xfrm>
              <a:off x="6045375" y="1841600"/>
              <a:ext cx="3300" cy="4925"/>
            </a:xfrm>
            <a:custGeom>
              <a:avLst/>
              <a:gdLst/>
              <a:ahLst/>
              <a:cxnLst/>
              <a:rect l="l" t="t" r="r" b="b"/>
              <a:pathLst>
                <a:path w="132" h="197" extrusionOk="0">
                  <a:moveTo>
                    <a:pt x="64" y="1"/>
                  </a:moveTo>
                  <a:cubicBezTo>
                    <a:pt x="44" y="1"/>
                    <a:pt x="22" y="7"/>
                    <a:pt x="1" y="17"/>
                  </a:cubicBezTo>
                  <a:cubicBezTo>
                    <a:pt x="37" y="77"/>
                    <a:pt x="49" y="136"/>
                    <a:pt x="60" y="196"/>
                  </a:cubicBezTo>
                  <a:cubicBezTo>
                    <a:pt x="132" y="160"/>
                    <a:pt x="132" y="89"/>
                    <a:pt x="132" y="29"/>
                  </a:cubicBezTo>
                  <a:cubicBezTo>
                    <a:pt x="112" y="10"/>
                    <a:pt x="89"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32"/>
            <p:cNvSpPr/>
            <p:nvPr/>
          </p:nvSpPr>
          <p:spPr>
            <a:xfrm>
              <a:off x="6013525" y="1841725"/>
              <a:ext cx="3300" cy="6875"/>
            </a:xfrm>
            <a:custGeom>
              <a:avLst/>
              <a:gdLst/>
              <a:ahLst/>
              <a:cxnLst/>
              <a:rect l="l" t="t" r="r" b="b"/>
              <a:pathLst>
                <a:path w="132" h="275" extrusionOk="0">
                  <a:moveTo>
                    <a:pt x="1" y="1"/>
                  </a:moveTo>
                  <a:lnTo>
                    <a:pt x="1" y="274"/>
                  </a:lnTo>
                  <a:cubicBezTo>
                    <a:pt x="96" y="239"/>
                    <a:pt x="132" y="131"/>
                    <a:pt x="132" y="12"/>
                  </a:cubicBezTo>
                  <a:cubicBezTo>
                    <a:pt x="84" y="12"/>
                    <a:pt x="37"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32"/>
            <p:cNvSpPr/>
            <p:nvPr/>
          </p:nvSpPr>
          <p:spPr>
            <a:xfrm>
              <a:off x="6034675" y="1845000"/>
              <a:ext cx="1500" cy="1800"/>
            </a:xfrm>
            <a:custGeom>
              <a:avLst/>
              <a:gdLst/>
              <a:ahLst/>
              <a:cxnLst/>
              <a:rect l="l" t="t" r="r" b="b"/>
              <a:pathLst>
                <a:path w="60" h="72" extrusionOk="0">
                  <a:moveTo>
                    <a:pt x="0" y="1"/>
                  </a:moveTo>
                  <a:cubicBezTo>
                    <a:pt x="12" y="24"/>
                    <a:pt x="24" y="48"/>
                    <a:pt x="60" y="72"/>
                  </a:cubicBezTo>
                  <a:cubicBezTo>
                    <a:pt x="48" y="48"/>
                    <a:pt x="12"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32"/>
            <p:cNvSpPr/>
            <p:nvPr/>
          </p:nvSpPr>
          <p:spPr>
            <a:xfrm>
              <a:off x="6024250" y="1842025"/>
              <a:ext cx="3300" cy="3300"/>
            </a:xfrm>
            <a:custGeom>
              <a:avLst/>
              <a:gdLst/>
              <a:ahLst/>
              <a:cxnLst/>
              <a:rect l="l" t="t" r="r" b="b"/>
              <a:pathLst>
                <a:path w="132" h="132" extrusionOk="0">
                  <a:moveTo>
                    <a:pt x="132" y="0"/>
                  </a:moveTo>
                  <a:cubicBezTo>
                    <a:pt x="84" y="12"/>
                    <a:pt x="48" y="12"/>
                    <a:pt x="1" y="24"/>
                  </a:cubicBezTo>
                  <a:lnTo>
                    <a:pt x="1" y="131"/>
                  </a:ln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32"/>
            <p:cNvSpPr/>
            <p:nvPr/>
          </p:nvSpPr>
          <p:spPr>
            <a:xfrm>
              <a:off x="6002525" y="2078650"/>
              <a:ext cx="7175" cy="7175"/>
            </a:xfrm>
            <a:custGeom>
              <a:avLst/>
              <a:gdLst/>
              <a:ahLst/>
              <a:cxnLst/>
              <a:rect l="l" t="t" r="r" b="b"/>
              <a:pathLst>
                <a:path w="287" h="287" extrusionOk="0">
                  <a:moveTo>
                    <a:pt x="0" y="1"/>
                  </a:moveTo>
                  <a:lnTo>
                    <a:pt x="0" y="287"/>
                  </a:lnTo>
                  <a:lnTo>
                    <a:pt x="286" y="287"/>
                  </a:lnTo>
                  <a:lnTo>
                    <a:pt x="2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32"/>
            <p:cNvSpPr/>
            <p:nvPr/>
          </p:nvSpPr>
          <p:spPr>
            <a:xfrm>
              <a:off x="5969775" y="2081775"/>
              <a:ext cx="4625" cy="4050"/>
            </a:xfrm>
            <a:custGeom>
              <a:avLst/>
              <a:gdLst/>
              <a:ahLst/>
              <a:cxnLst/>
              <a:rect l="l" t="t" r="r" b="b"/>
              <a:pathLst>
                <a:path w="185" h="162" extrusionOk="0">
                  <a:moveTo>
                    <a:pt x="116" y="0"/>
                  </a:moveTo>
                  <a:cubicBezTo>
                    <a:pt x="100" y="0"/>
                    <a:pt x="79" y="6"/>
                    <a:pt x="48" y="19"/>
                  </a:cubicBezTo>
                  <a:cubicBezTo>
                    <a:pt x="1" y="43"/>
                    <a:pt x="96" y="126"/>
                    <a:pt x="156" y="162"/>
                  </a:cubicBezTo>
                  <a:cubicBezTo>
                    <a:pt x="126" y="113"/>
                    <a:pt x="185"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32"/>
            <p:cNvSpPr/>
            <p:nvPr/>
          </p:nvSpPr>
          <p:spPr>
            <a:xfrm>
              <a:off x="5886450" y="2071125"/>
              <a:ext cx="5375" cy="3925"/>
            </a:xfrm>
            <a:custGeom>
              <a:avLst/>
              <a:gdLst/>
              <a:ahLst/>
              <a:cxnLst/>
              <a:rect l="l" t="t" r="r" b="b"/>
              <a:pathLst>
                <a:path w="215" h="157" extrusionOk="0">
                  <a:moveTo>
                    <a:pt x="151" y="0"/>
                  </a:moveTo>
                  <a:cubicBezTo>
                    <a:pt x="73" y="0"/>
                    <a:pt x="0" y="20"/>
                    <a:pt x="0" y="76"/>
                  </a:cubicBezTo>
                  <a:cubicBezTo>
                    <a:pt x="0" y="129"/>
                    <a:pt x="67" y="156"/>
                    <a:pt x="141" y="156"/>
                  </a:cubicBezTo>
                  <a:cubicBezTo>
                    <a:pt x="165" y="156"/>
                    <a:pt x="191" y="153"/>
                    <a:pt x="214" y="147"/>
                  </a:cubicBezTo>
                  <a:lnTo>
                    <a:pt x="214" y="4"/>
                  </a:lnTo>
                  <a:cubicBezTo>
                    <a:pt x="194" y="2"/>
                    <a:pt x="172" y="0"/>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32"/>
            <p:cNvSpPr/>
            <p:nvPr/>
          </p:nvSpPr>
          <p:spPr>
            <a:xfrm>
              <a:off x="5837925" y="1781000"/>
              <a:ext cx="129800" cy="15525"/>
            </a:xfrm>
            <a:custGeom>
              <a:avLst/>
              <a:gdLst/>
              <a:ahLst/>
              <a:cxnLst/>
              <a:rect l="l" t="t" r="r" b="b"/>
              <a:pathLst>
                <a:path w="5192" h="621" extrusionOk="0">
                  <a:moveTo>
                    <a:pt x="977" y="1"/>
                  </a:moveTo>
                  <a:cubicBezTo>
                    <a:pt x="893" y="1"/>
                    <a:pt x="786" y="13"/>
                    <a:pt x="691" y="24"/>
                  </a:cubicBezTo>
                  <a:cubicBezTo>
                    <a:pt x="488" y="132"/>
                    <a:pt x="250" y="132"/>
                    <a:pt x="12" y="144"/>
                  </a:cubicBezTo>
                  <a:cubicBezTo>
                    <a:pt x="12" y="191"/>
                    <a:pt x="0" y="251"/>
                    <a:pt x="0" y="298"/>
                  </a:cubicBezTo>
                  <a:cubicBezTo>
                    <a:pt x="20" y="453"/>
                    <a:pt x="86" y="553"/>
                    <a:pt x="219" y="553"/>
                  </a:cubicBezTo>
                  <a:cubicBezTo>
                    <a:pt x="250" y="553"/>
                    <a:pt x="284" y="548"/>
                    <a:pt x="322" y="536"/>
                  </a:cubicBezTo>
                  <a:cubicBezTo>
                    <a:pt x="515" y="483"/>
                    <a:pt x="706" y="458"/>
                    <a:pt x="895" y="458"/>
                  </a:cubicBezTo>
                  <a:cubicBezTo>
                    <a:pt x="1126" y="458"/>
                    <a:pt x="1355" y="495"/>
                    <a:pt x="1584" y="560"/>
                  </a:cubicBezTo>
                  <a:lnTo>
                    <a:pt x="1667" y="560"/>
                  </a:lnTo>
                  <a:cubicBezTo>
                    <a:pt x="1739" y="560"/>
                    <a:pt x="1810" y="560"/>
                    <a:pt x="1881" y="536"/>
                  </a:cubicBezTo>
                  <a:cubicBezTo>
                    <a:pt x="1929" y="525"/>
                    <a:pt x="1977" y="489"/>
                    <a:pt x="2001" y="441"/>
                  </a:cubicBezTo>
                  <a:cubicBezTo>
                    <a:pt x="2027" y="451"/>
                    <a:pt x="2054" y="454"/>
                    <a:pt x="2081" y="454"/>
                  </a:cubicBezTo>
                  <a:cubicBezTo>
                    <a:pt x="2229" y="454"/>
                    <a:pt x="2379" y="332"/>
                    <a:pt x="2535" y="332"/>
                  </a:cubicBezTo>
                  <a:cubicBezTo>
                    <a:pt x="2602" y="332"/>
                    <a:pt x="2669" y="354"/>
                    <a:pt x="2739" y="417"/>
                  </a:cubicBezTo>
                  <a:cubicBezTo>
                    <a:pt x="2798" y="525"/>
                    <a:pt x="2882" y="560"/>
                    <a:pt x="2989" y="584"/>
                  </a:cubicBezTo>
                  <a:cubicBezTo>
                    <a:pt x="3072" y="596"/>
                    <a:pt x="3179" y="608"/>
                    <a:pt x="3286" y="608"/>
                  </a:cubicBezTo>
                  <a:cubicBezTo>
                    <a:pt x="3350" y="616"/>
                    <a:pt x="3413" y="620"/>
                    <a:pt x="3477" y="620"/>
                  </a:cubicBezTo>
                  <a:cubicBezTo>
                    <a:pt x="3843" y="620"/>
                    <a:pt x="4217" y="500"/>
                    <a:pt x="4599" y="500"/>
                  </a:cubicBezTo>
                  <a:cubicBezTo>
                    <a:pt x="4614" y="500"/>
                    <a:pt x="4629" y="500"/>
                    <a:pt x="4644" y="501"/>
                  </a:cubicBezTo>
                  <a:cubicBezTo>
                    <a:pt x="4648" y="502"/>
                    <a:pt x="4653" y="503"/>
                    <a:pt x="4657" y="503"/>
                  </a:cubicBezTo>
                  <a:cubicBezTo>
                    <a:pt x="4704" y="503"/>
                    <a:pt x="4741" y="424"/>
                    <a:pt x="4788" y="424"/>
                  </a:cubicBezTo>
                  <a:cubicBezTo>
                    <a:pt x="4806" y="424"/>
                    <a:pt x="4825" y="435"/>
                    <a:pt x="4846" y="465"/>
                  </a:cubicBezTo>
                  <a:cubicBezTo>
                    <a:pt x="4882" y="477"/>
                    <a:pt x="4906" y="477"/>
                    <a:pt x="4941" y="489"/>
                  </a:cubicBezTo>
                  <a:cubicBezTo>
                    <a:pt x="4965" y="489"/>
                    <a:pt x="5001" y="477"/>
                    <a:pt x="5025" y="477"/>
                  </a:cubicBezTo>
                  <a:cubicBezTo>
                    <a:pt x="5060" y="441"/>
                    <a:pt x="5072" y="429"/>
                    <a:pt x="5096" y="417"/>
                  </a:cubicBezTo>
                  <a:cubicBezTo>
                    <a:pt x="5156" y="346"/>
                    <a:pt x="5191" y="263"/>
                    <a:pt x="5144" y="167"/>
                  </a:cubicBezTo>
                  <a:lnTo>
                    <a:pt x="4560" y="120"/>
                  </a:lnTo>
                  <a:cubicBezTo>
                    <a:pt x="4459" y="148"/>
                    <a:pt x="4353" y="160"/>
                    <a:pt x="4243" y="160"/>
                  </a:cubicBezTo>
                  <a:cubicBezTo>
                    <a:pt x="4121" y="160"/>
                    <a:pt x="3995" y="145"/>
                    <a:pt x="3870" y="120"/>
                  </a:cubicBezTo>
                  <a:cubicBezTo>
                    <a:pt x="3132" y="108"/>
                    <a:pt x="2417" y="108"/>
                    <a:pt x="1727" y="108"/>
                  </a:cubicBezTo>
                  <a:cubicBezTo>
                    <a:pt x="1643" y="48"/>
                    <a:pt x="1560" y="13"/>
                    <a:pt x="1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32"/>
            <p:cNvSpPr/>
            <p:nvPr/>
          </p:nvSpPr>
          <p:spPr>
            <a:xfrm>
              <a:off x="5854875" y="1776750"/>
              <a:ext cx="25625" cy="7250"/>
            </a:xfrm>
            <a:custGeom>
              <a:avLst/>
              <a:gdLst/>
              <a:ahLst/>
              <a:cxnLst/>
              <a:rect l="l" t="t" r="r" b="b"/>
              <a:pathLst>
                <a:path w="1025" h="290" extrusionOk="0">
                  <a:moveTo>
                    <a:pt x="548" y="1"/>
                  </a:moveTo>
                  <a:cubicBezTo>
                    <a:pt x="407" y="1"/>
                    <a:pt x="240" y="63"/>
                    <a:pt x="1" y="183"/>
                  </a:cubicBezTo>
                  <a:cubicBezTo>
                    <a:pt x="37" y="236"/>
                    <a:pt x="79" y="263"/>
                    <a:pt x="128" y="263"/>
                  </a:cubicBezTo>
                  <a:cubicBezTo>
                    <a:pt x="145" y="263"/>
                    <a:pt x="162" y="260"/>
                    <a:pt x="180" y="254"/>
                  </a:cubicBezTo>
                  <a:cubicBezTo>
                    <a:pt x="275" y="236"/>
                    <a:pt x="373" y="218"/>
                    <a:pt x="470" y="218"/>
                  </a:cubicBezTo>
                  <a:cubicBezTo>
                    <a:pt x="566" y="218"/>
                    <a:pt x="662" y="236"/>
                    <a:pt x="751" y="290"/>
                  </a:cubicBezTo>
                  <a:cubicBezTo>
                    <a:pt x="834" y="290"/>
                    <a:pt x="942" y="278"/>
                    <a:pt x="1025" y="278"/>
                  </a:cubicBezTo>
                  <a:cubicBezTo>
                    <a:pt x="850" y="90"/>
                    <a:pt x="717" y="1"/>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32"/>
            <p:cNvSpPr/>
            <p:nvPr/>
          </p:nvSpPr>
          <p:spPr>
            <a:xfrm>
              <a:off x="5886450" y="1778325"/>
              <a:ext cx="2700" cy="1800"/>
            </a:xfrm>
            <a:custGeom>
              <a:avLst/>
              <a:gdLst/>
              <a:ahLst/>
              <a:cxnLst/>
              <a:rect l="l" t="t" r="r" b="b"/>
              <a:pathLst>
                <a:path w="108" h="72" extrusionOk="0">
                  <a:moveTo>
                    <a:pt x="48" y="0"/>
                  </a:moveTo>
                  <a:cubicBezTo>
                    <a:pt x="36" y="0"/>
                    <a:pt x="12" y="12"/>
                    <a:pt x="0" y="12"/>
                  </a:cubicBezTo>
                  <a:cubicBezTo>
                    <a:pt x="24" y="36"/>
                    <a:pt x="0" y="48"/>
                    <a:pt x="12" y="60"/>
                  </a:cubicBezTo>
                  <a:cubicBezTo>
                    <a:pt x="12" y="72"/>
                    <a:pt x="48" y="72"/>
                    <a:pt x="60" y="72"/>
                  </a:cubicBezTo>
                  <a:cubicBezTo>
                    <a:pt x="107" y="48"/>
                    <a:pt x="107" y="12"/>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32"/>
            <p:cNvSpPr/>
            <p:nvPr/>
          </p:nvSpPr>
          <p:spPr>
            <a:xfrm>
              <a:off x="5921550" y="1777125"/>
              <a:ext cx="2125" cy="3000"/>
            </a:xfrm>
            <a:custGeom>
              <a:avLst/>
              <a:gdLst/>
              <a:ahLst/>
              <a:cxnLst/>
              <a:rect l="l" t="t" r="r" b="b"/>
              <a:pathLst>
                <a:path w="85" h="120" extrusionOk="0">
                  <a:moveTo>
                    <a:pt x="84" y="1"/>
                  </a:moveTo>
                  <a:cubicBezTo>
                    <a:pt x="1" y="48"/>
                    <a:pt x="1" y="96"/>
                    <a:pt x="84" y="120"/>
                  </a:cubicBezTo>
                  <a:lnTo>
                    <a:pt x="84" y="60"/>
                  </a:ln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32"/>
            <p:cNvSpPr/>
            <p:nvPr/>
          </p:nvSpPr>
          <p:spPr>
            <a:xfrm>
              <a:off x="5945075" y="1777725"/>
              <a:ext cx="3600" cy="3300"/>
            </a:xfrm>
            <a:custGeom>
              <a:avLst/>
              <a:gdLst/>
              <a:ahLst/>
              <a:cxnLst/>
              <a:rect l="l" t="t" r="r" b="b"/>
              <a:pathLst>
                <a:path w="144" h="132" extrusionOk="0">
                  <a:moveTo>
                    <a:pt x="143" y="1"/>
                  </a:moveTo>
                  <a:cubicBezTo>
                    <a:pt x="96" y="24"/>
                    <a:pt x="60" y="72"/>
                    <a:pt x="1" y="132"/>
                  </a:cubicBezTo>
                  <a:cubicBezTo>
                    <a:pt x="60" y="84"/>
                    <a:pt x="96" y="36"/>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32"/>
            <p:cNvSpPr/>
            <p:nvPr/>
          </p:nvSpPr>
          <p:spPr>
            <a:xfrm>
              <a:off x="5934075" y="1779000"/>
              <a:ext cx="3875" cy="1725"/>
            </a:xfrm>
            <a:custGeom>
              <a:avLst/>
              <a:gdLst/>
              <a:ahLst/>
              <a:cxnLst/>
              <a:rect l="l" t="t" r="r" b="b"/>
              <a:pathLst>
                <a:path w="155" h="69" extrusionOk="0">
                  <a:moveTo>
                    <a:pt x="73" y="0"/>
                  </a:moveTo>
                  <a:cubicBezTo>
                    <a:pt x="42" y="0"/>
                    <a:pt x="18" y="25"/>
                    <a:pt x="0" y="69"/>
                  </a:cubicBezTo>
                  <a:lnTo>
                    <a:pt x="155" y="69"/>
                  </a:lnTo>
                  <a:cubicBezTo>
                    <a:pt x="143" y="45"/>
                    <a:pt x="143" y="21"/>
                    <a:pt x="107" y="9"/>
                  </a:cubicBezTo>
                  <a:cubicBezTo>
                    <a:pt x="95" y="3"/>
                    <a:pt x="83" y="0"/>
                    <a:pt x="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32"/>
            <p:cNvSpPr/>
            <p:nvPr/>
          </p:nvSpPr>
          <p:spPr>
            <a:xfrm>
              <a:off x="5751000" y="2021400"/>
              <a:ext cx="8075" cy="3700"/>
            </a:xfrm>
            <a:custGeom>
              <a:avLst/>
              <a:gdLst/>
              <a:ahLst/>
              <a:cxnLst/>
              <a:rect l="l" t="t" r="r" b="b"/>
              <a:pathLst>
                <a:path w="323" h="148" extrusionOk="0">
                  <a:moveTo>
                    <a:pt x="120" y="0"/>
                  </a:moveTo>
                  <a:cubicBezTo>
                    <a:pt x="75" y="0"/>
                    <a:pt x="32" y="21"/>
                    <a:pt x="1" y="76"/>
                  </a:cubicBezTo>
                  <a:cubicBezTo>
                    <a:pt x="60" y="88"/>
                    <a:pt x="120" y="112"/>
                    <a:pt x="179" y="124"/>
                  </a:cubicBezTo>
                  <a:cubicBezTo>
                    <a:pt x="227" y="148"/>
                    <a:pt x="275" y="148"/>
                    <a:pt x="322" y="148"/>
                  </a:cubicBezTo>
                  <a:cubicBezTo>
                    <a:pt x="286" y="100"/>
                    <a:pt x="275" y="52"/>
                    <a:pt x="239" y="41"/>
                  </a:cubicBezTo>
                  <a:cubicBezTo>
                    <a:pt x="204" y="18"/>
                    <a:pt x="162" y="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32"/>
            <p:cNvSpPr/>
            <p:nvPr/>
          </p:nvSpPr>
          <p:spPr>
            <a:xfrm>
              <a:off x="5726600" y="2020925"/>
              <a:ext cx="3000" cy="3300"/>
            </a:xfrm>
            <a:custGeom>
              <a:avLst/>
              <a:gdLst/>
              <a:ahLst/>
              <a:cxnLst/>
              <a:rect l="l" t="t" r="r" b="b"/>
              <a:pathLst>
                <a:path w="120" h="132" extrusionOk="0">
                  <a:moveTo>
                    <a:pt x="0" y="0"/>
                  </a:moveTo>
                  <a:lnTo>
                    <a:pt x="0" y="0"/>
                  </a:lnTo>
                  <a:cubicBezTo>
                    <a:pt x="12" y="71"/>
                    <a:pt x="60" y="119"/>
                    <a:pt x="119" y="131"/>
                  </a:cubicBezTo>
                  <a:cubicBezTo>
                    <a:pt x="119" y="60"/>
                    <a:pt x="72" y="3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32"/>
            <p:cNvSpPr/>
            <p:nvPr/>
          </p:nvSpPr>
          <p:spPr>
            <a:xfrm>
              <a:off x="5970375" y="1795650"/>
              <a:ext cx="43175" cy="15200"/>
            </a:xfrm>
            <a:custGeom>
              <a:avLst/>
              <a:gdLst/>
              <a:ahLst/>
              <a:cxnLst/>
              <a:rect l="l" t="t" r="r" b="b"/>
              <a:pathLst>
                <a:path w="1727" h="608" extrusionOk="0">
                  <a:moveTo>
                    <a:pt x="852" y="1"/>
                  </a:moveTo>
                  <a:cubicBezTo>
                    <a:pt x="755" y="1"/>
                    <a:pt x="659" y="43"/>
                    <a:pt x="560" y="117"/>
                  </a:cubicBezTo>
                  <a:lnTo>
                    <a:pt x="298" y="117"/>
                  </a:lnTo>
                  <a:cubicBezTo>
                    <a:pt x="245" y="79"/>
                    <a:pt x="193" y="56"/>
                    <a:pt x="137" y="56"/>
                  </a:cubicBezTo>
                  <a:cubicBezTo>
                    <a:pt x="105" y="56"/>
                    <a:pt x="71" y="64"/>
                    <a:pt x="36" y="81"/>
                  </a:cubicBezTo>
                  <a:cubicBezTo>
                    <a:pt x="24" y="117"/>
                    <a:pt x="12" y="129"/>
                    <a:pt x="1" y="153"/>
                  </a:cubicBezTo>
                  <a:cubicBezTo>
                    <a:pt x="84" y="296"/>
                    <a:pt x="120" y="474"/>
                    <a:pt x="263" y="558"/>
                  </a:cubicBezTo>
                  <a:cubicBezTo>
                    <a:pt x="274" y="557"/>
                    <a:pt x="286" y="557"/>
                    <a:pt x="297" y="557"/>
                  </a:cubicBezTo>
                  <a:cubicBezTo>
                    <a:pt x="500" y="557"/>
                    <a:pt x="711" y="608"/>
                    <a:pt x="914" y="608"/>
                  </a:cubicBezTo>
                  <a:cubicBezTo>
                    <a:pt x="1096" y="608"/>
                    <a:pt x="1271" y="567"/>
                    <a:pt x="1429" y="415"/>
                  </a:cubicBezTo>
                  <a:cubicBezTo>
                    <a:pt x="1525" y="320"/>
                    <a:pt x="1620" y="212"/>
                    <a:pt x="1727" y="129"/>
                  </a:cubicBezTo>
                  <a:cubicBezTo>
                    <a:pt x="1525" y="117"/>
                    <a:pt x="1334" y="117"/>
                    <a:pt x="1132" y="117"/>
                  </a:cubicBezTo>
                  <a:cubicBezTo>
                    <a:pt x="1034" y="37"/>
                    <a:pt x="943" y="1"/>
                    <a:pt x="8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32"/>
            <p:cNvSpPr/>
            <p:nvPr/>
          </p:nvSpPr>
          <p:spPr>
            <a:xfrm>
              <a:off x="6029900" y="1782625"/>
              <a:ext cx="38425" cy="16275"/>
            </a:xfrm>
            <a:custGeom>
              <a:avLst/>
              <a:gdLst/>
              <a:ahLst/>
              <a:cxnLst/>
              <a:rect l="l" t="t" r="r" b="b"/>
              <a:pathLst>
                <a:path w="1537" h="651" extrusionOk="0">
                  <a:moveTo>
                    <a:pt x="611" y="0"/>
                  </a:moveTo>
                  <a:cubicBezTo>
                    <a:pt x="496" y="0"/>
                    <a:pt x="378" y="25"/>
                    <a:pt x="263" y="79"/>
                  </a:cubicBezTo>
                  <a:cubicBezTo>
                    <a:pt x="96" y="162"/>
                    <a:pt x="1" y="340"/>
                    <a:pt x="334" y="352"/>
                  </a:cubicBezTo>
                  <a:cubicBezTo>
                    <a:pt x="408" y="297"/>
                    <a:pt x="478" y="270"/>
                    <a:pt x="547" y="270"/>
                  </a:cubicBezTo>
                  <a:cubicBezTo>
                    <a:pt x="612" y="270"/>
                    <a:pt x="675" y="294"/>
                    <a:pt x="739" y="340"/>
                  </a:cubicBezTo>
                  <a:cubicBezTo>
                    <a:pt x="870" y="400"/>
                    <a:pt x="989" y="483"/>
                    <a:pt x="1037" y="638"/>
                  </a:cubicBezTo>
                  <a:cubicBezTo>
                    <a:pt x="1144" y="638"/>
                    <a:pt x="1227" y="650"/>
                    <a:pt x="1334" y="650"/>
                  </a:cubicBezTo>
                  <a:cubicBezTo>
                    <a:pt x="1394" y="590"/>
                    <a:pt x="1441" y="543"/>
                    <a:pt x="1465" y="483"/>
                  </a:cubicBezTo>
                  <a:cubicBezTo>
                    <a:pt x="1537" y="233"/>
                    <a:pt x="1239" y="340"/>
                    <a:pt x="1180" y="221"/>
                  </a:cubicBezTo>
                  <a:lnTo>
                    <a:pt x="1168" y="198"/>
                  </a:lnTo>
                  <a:cubicBezTo>
                    <a:pt x="996" y="71"/>
                    <a:pt x="806" y="0"/>
                    <a:pt x="6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32"/>
            <p:cNvSpPr/>
            <p:nvPr/>
          </p:nvSpPr>
          <p:spPr>
            <a:xfrm>
              <a:off x="5988225" y="1783425"/>
              <a:ext cx="21475" cy="11600"/>
            </a:xfrm>
            <a:custGeom>
              <a:avLst/>
              <a:gdLst/>
              <a:ahLst/>
              <a:cxnLst/>
              <a:rect l="l" t="t" r="r" b="b"/>
              <a:pathLst>
                <a:path w="859" h="464" extrusionOk="0">
                  <a:moveTo>
                    <a:pt x="90" y="1"/>
                  </a:moveTo>
                  <a:cubicBezTo>
                    <a:pt x="57" y="1"/>
                    <a:pt x="26" y="18"/>
                    <a:pt x="1" y="35"/>
                  </a:cubicBezTo>
                  <a:lnTo>
                    <a:pt x="1" y="320"/>
                  </a:lnTo>
                  <a:cubicBezTo>
                    <a:pt x="63" y="424"/>
                    <a:pt x="146" y="447"/>
                    <a:pt x="235" y="447"/>
                  </a:cubicBezTo>
                  <a:cubicBezTo>
                    <a:pt x="301" y="447"/>
                    <a:pt x="370" y="434"/>
                    <a:pt x="436" y="434"/>
                  </a:cubicBezTo>
                  <a:cubicBezTo>
                    <a:pt x="484" y="434"/>
                    <a:pt x="530" y="441"/>
                    <a:pt x="572" y="463"/>
                  </a:cubicBezTo>
                  <a:cubicBezTo>
                    <a:pt x="739" y="368"/>
                    <a:pt x="787" y="189"/>
                    <a:pt x="858" y="35"/>
                  </a:cubicBezTo>
                  <a:cubicBezTo>
                    <a:pt x="608" y="23"/>
                    <a:pt x="370" y="23"/>
                    <a:pt x="132" y="11"/>
                  </a:cubicBezTo>
                  <a:cubicBezTo>
                    <a:pt x="118" y="4"/>
                    <a:pt x="104"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32"/>
            <p:cNvSpPr/>
            <p:nvPr/>
          </p:nvSpPr>
          <p:spPr>
            <a:xfrm>
              <a:off x="5984375" y="1791425"/>
              <a:ext cx="18175" cy="7175"/>
            </a:xfrm>
            <a:custGeom>
              <a:avLst/>
              <a:gdLst/>
              <a:ahLst/>
              <a:cxnLst/>
              <a:rect l="l" t="t" r="r" b="b"/>
              <a:pathLst>
                <a:path w="727" h="287" extrusionOk="0">
                  <a:moveTo>
                    <a:pt x="155" y="0"/>
                  </a:moveTo>
                  <a:cubicBezTo>
                    <a:pt x="36" y="60"/>
                    <a:pt x="0" y="167"/>
                    <a:pt x="12" y="286"/>
                  </a:cubicBezTo>
                  <a:lnTo>
                    <a:pt x="584" y="286"/>
                  </a:lnTo>
                  <a:cubicBezTo>
                    <a:pt x="631" y="238"/>
                    <a:pt x="691" y="191"/>
                    <a:pt x="726" y="143"/>
                  </a:cubicBezTo>
                  <a:cubicBezTo>
                    <a:pt x="655" y="24"/>
                    <a:pt x="560" y="0"/>
                    <a:pt x="459" y="0"/>
                  </a:cubicBezTo>
                  <a:cubicBezTo>
                    <a:pt x="391" y="0"/>
                    <a:pt x="321" y="11"/>
                    <a:pt x="254" y="11"/>
                  </a:cubicBezTo>
                  <a:cubicBezTo>
                    <a:pt x="220" y="11"/>
                    <a:pt x="187" y="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32"/>
            <p:cNvSpPr/>
            <p:nvPr/>
          </p:nvSpPr>
          <p:spPr>
            <a:xfrm>
              <a:off x="6038850" y="1788025"/>
              <a:ext cx="9825" cy="3425"/>
            </a:xfrm>
            <a:custGeom>
              <a:avLst/>
              <a:gdLst/>
              <a:ahLst/>
              <a:cxnLst/>
              <a:rect l="l" t="t" r="r" b="b"/>
              <a:pathLst>
                <a:path w="393" h="137" extrusionOk="0">
                  <a:moveTo>
                    <a:pt x="200" y="1"/>
                  </a:moveTo>
                  <a:cubicBezTo>
                    <a:pt x="133" y="1"/>
                    <a:pt x="67" y="46"/>
                    <a:pt x="0" y="136"/>
                  </a:cubicBezTo>
                  <a:cubicBezTo>
                    <a:pt x="131" y="136"/>
                    <a:pt x="262" y="136"/>
                    <a:pt x="393" y="124"/>
                  </a:cubicBezTo>
                  <a:cubicBezTo>
                    <a:pt x="329" y="43"/>
                    <a:pt x="264" y="1"/>
                    <a:pt x="2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32"/>
            <p:cNvSpPr/>
            <p:nvPr/>
          </p:nvSpPr>
          <p:spPr>
            <a:xfrm>
              <a:off x="5584900" y="2097875"/>
              <a:ext cx="42600" cy="10050"/>
            </a:xfrm>
            <a:custGeom>
              <a:avLst/>
              <a:gdLst/>
              <a:ahLst/>
              <a:cxnLst/>
              <a:rect l="l" t="t" r="r" b="b"/>
              <a:pathLst>
                <a:path w="1704" h="402" extrusionOk="0">
                  <a:moveTo>
                    <a:pt x="908" y="1"/>
                  </a:moveTo>
                  <a:cubicBezTo>
                    <a:pt x="630" y="1"/>
                    <a:pt x="353" y="36"/>
                    <a:pt x="72" y="113"/>
                  </a:cubicBezTo>
                  <a:cubicBezTo>
                    <a:pt x="1" y="375"/>
                    <a:pt x="275" y="256"/>
                    <a:pt x="334" y="363"/>
                  </a:cubicBezTo>
                  <a:cubicBezTo>
                    <a:pt x="514" y="392"/>
                    <a:pt x="692" y="401"/>
                    <a:pt x="869" y="401"/>
                  </a:cubicBezTo>
                  <a:cubicBezTo>
                    <a:pt x="1125" y="401"/>
                    <a:pt x="1379" y="382"/>
                    <a:pt x="1632" y="375"/>
                  </a:cubicBezTo>
                  <a:cubicBezTo>
                    <a:pt x="1704" y="327"/>
                    <a:pt x="1704" y="292"/>
                    <a:pt x="1632" y="232"/>
                  </a:cubicBezTo>
                  <a:lnTo>
                    <a:pt x="1632" y="77"/>
                  </a:lnTo>
                  <a:cubicBezTo>
                    <a:pt x="1389" y="27"/>
                    <a:pt x="1148" y="1"/>
                    <a:pt x="9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32"/>
            <p:cNvSpPr/>
            <p:nvPr/>
          </p:nvSpPr>
          <p:spPr>
            <a:xfrm>
              <a:off x="5625700" y="2103950"/>
              <a:ext cx="11325" cy="6825"/>
            </a:xfrm>
            <a:custGeom>
              <a:avLst/>
              <a:gdLst/>
              <a:ahLst/>
              <a:cxnLst/>
              <a:rect l="l" t="t" r="r" b="b"/>
              <a:pathLst>
                <a:path w="453" h="273" extrusionOk="0">
                  <a:moveTo>
                    <a:pt x="0" y="1"/>
                  </a:moveTo>
                  <a:lnTo>
                    <a:pt x="0" y="132"/>
                  </a:lnTo>
                  <a:cubicBezTo>
                    <a:pt x="71" y="228"/>
                    <a:pt x="148" y="272"/>
                    <a:pt x="231" y="272"/>
                  </a:cubicBezTo>
                  <a:cubicBezTo>
                    <a:pt x="301" y="272"/>
                    <a:pt x="376" y="240"/>
                    <a:pt x="453" y="179"/>
                  </a:cubicBez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32"/>
            <p:cNvSpPr/>
            <p:nvPr/>
          </p:nvSpPr>
          <p:spPr>
            <a:xfrm>
              <a:off x="5851900" y="2103275"/>
              <a:ext cx="10150" cy="3975"/>
            </a:xfrm>
            <a:custGeom>
              <a:avLst/>
              <a:gdLst/>
              <a:ahLst/>
              <a:cxnLst/>
              <a:rect l="l" t="t" r="r" b="b"/>
              <a:pathLst>
                <a:path w="406" h="159" extrusionOk="0">
                  <a:moveTo>
                    <a:pt x="132" y="0"/>
                  </a:moveTo>
                  <a:cubicBezTo>
                    <a:pt x="74" y="0"/>
                    <a:pt x="25" y="34"/>
                    <a:pt x="1" y="159"/>
                  </a:cubicBezTo>
                  <a:cubicBezTo>
                    <a:pt x="24" y="157"/>
                    <a:pt x="47" y="157"/>
                    <a:pt x="69" y="157"/>
                  </a:cubicBezTo>
                  <a:cubicBezTo>
                    <a:pt x="93" y="157"/>
                    <a:pt x="116" y="157"/>
                    <a:pt x="139" y="157"/>
                  </a:cubicBezTo>
                  <a:cubicBezTo>
                    <a:pt x="240" y="157"/>
                    <a:pt x="331" y="147"/>
                    <a:pt x="406" y="40"/>
                  </a:cubicBezTo>
                  <a:lnTo>
                    <a:pt x="406" y="40"/>
                  </a:lnTo>
                  <a:cubicBezTo>
                    <a:pt x="391" y="47"/>
                    <a:pt x="375" y="49"/>
                    <a:pt x="358" y="49"/>
                  </a:cubicBezTo>
                  <a:cubicBezTo>
                    <a:pt x="287" y="49"/>
                    <a:pt x="203"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32"/>
            <p:cNvSpPr/>
            <p:nvPr/>
          </p:nvSpPr>
          <p:spPr>
            <a:xfrm>
              <a:off x="5585200" y="1770750"/>
              <a:ext cx="2725" cy="2200"/>
            </a:xfrm>
            <a:custGeom>
              <a:avLst/>
              <a:gdLst/>
              <a:ahLst/>
              <a:cxnLst/>
              <a:rect l="l" t="t" r="r" b="b"/>
              <a:pathLst>
                <a:path w="109" h="88" extrusionOk="0">
                  <a:moveTo>
                    <a:pt x="54" y="1"/>
                  </a:moveTo>
                  <a:cubicBezTo>
                    <a:pt x="51" y="1"/>
                    <a:pt x="49" y="2"/>
                    <a:pt x="49" y="6"/>
                  </a:cubicBezTo>
                  <a:cubicBezTo>
                    <a:pt x="1" y="42"/>
                    <a:pt x="1" y="65"/>
                    <a:pt x="60" y="77"/>
                  </a:cubicBezTo>
                  <a:cubicBezTo>
                    <a:pt x="64" y="85"/>
                    <a:pt x="68" y="87"/>
                    <a:pt x="72" y="87"/>
                  </a:cubicBezTo>
                  <a:cubicBezTo>
                    <a:pt x="81" y="87"/>
                    <a:pt x="92" y="74"/>
                    <a:pt x="108" y="65"/>
                  </a:cubicBezTo>
                  <a:cubicBezTo>
                    <a:pt x="108" y="53"/>
                    <a:pt x="84" y="42"/>
                    <a:pt x="84" y="18"/>
                  </a:cubicBezTo>
                  <a:cubicBezTo>
                    <a:pt x="76" y="9"/>
                    <a:pt x="61"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32"/>
            <p:cNvSpPr/>
            <p:nvPr/>
          </p:nvSpPr>
          <p:spPr>
            <a:xfrm>
              <a:off x="5606650" y="1770875"/>
              <a:ext cx="2400" cy="1825"/>
            </a:xfrm>
            <a:custGeom>
              <a:avLst/>
              <a:gdLst/>
              <a:ahLst/>
              <a:cxnLst/>
              <a:rect l="l" t="t" r="r" b="b"/>
              <a:pathLst>
                <a:path w="96" h="73" extrusionOk="0">
                  <a:moveTo>
                    <a:pt x="48" y="1"/>
                  </a:moveTo>
                  <a:cubicBezTo>
                    <a:pt x="36" y="13"/>
                    <a:pt x="24" y="13"/>
                    <a:pt x="0" y="37"/>
                  </a:cubicBezTo>
                  <a:cubicBezTo>
                    <a:pt x="0" y="48"/>
                    <a:pt x="24" y="60"/>
                    <a:pt x="36" y="72"/>
                  </a:cubicBezTo>
                  <a:cubicBezTo>
                    <a:pt x="48" y="48"/>
                    <a:pt x="83" y="37"/>
                    <a:pt x="95" y="13"/>
                  </a:cubicBezTo>
                  <a:cubicBezTo>
                    <a:pt x="83" y="13"/>
                    <a:pt x="60"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32"/>
            <p:cNvSpPr/>
            <p:nvPr/>
          </p:nvSpPr>
          <p:spPr>
            <a:xfrm>
              <a:off x="5597125" y="1770300"/>
              <a:ext cx="1500" cy="1350"/>
            </a:xfrm>
            <a:custGeom>
              <a:avLst/>
              <a:gdLst/>
              <a:ahLst/>
              <a:cxnLst/>
              <a:rect l="l" t="t" r="r" b="b"/>
              <a:pathLst>
                <a:path w="60" h="54" extrusionOk="0">
                  <a:moveTo>
                    <a:pt x="0" y="0"/>
                  </a:moveTo>
                  <a:lnTo>
                    <a:pt x="0" y="0"/>
                  </a:lnTo>
                  <a:cubicBezTo>
                    <a:pt x="14" y="35"/>
                    <a:pt x="32" y="53"/>
                    <a:pt x="44" y="53"/>
                  </a:cubicBezTo>
                  <a:cubicBezTo>
                    <a:pt x="53" y="53"/>
                    <a:pt x="60" y="44"/>
                    <a:pt x="60" y="24"/>
                  </a:cubicBezTo>
                  <a:cubicBezTo>
                    <a:pt x="60" y="24"/>
                    <a:pt x="12"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32"/>
            <p:cNvSpPr/>
            <p:nvPr/>
          </p:nvSpPr>
          <p:spPr>
            <a:xfrm>
              <a:off x="5920175" y="1788600"/>
              <a:ext cx="52000" cy="11550"/>
            </a:xfrm>
            <a:custGeom>
              <a:avLst/>
              <a:gdLst/>
              <a:ahLst/>
              <a:cxnLst/>
              <a:rect l="l" t="t" r="r" b="b"/>
              <a:pathLst>
                <a:path w="2080" h="462" extrusionOk="0">
                  <a:moveTo>
                    <a:pt x="947" y="0"/>
                  </a:moveTo>
                  <a:cubicBezTo>
                    <a:pt x="874" y="0"/>
                    <a:pt x="809" y="15"/>
                    <a:pt x="758" y="54"/>
                  </a:cubicBezTo>
                  <a:cubicBezTo>
                    <a:pt x="648" y="129"/>
                    <a:pt x="539" y="149"/>
                    <a:pt x="433" y="149"/>
                  </a:cubicBezTo>
                  <a:cubicBezTo>
                    <a:pt x="310" y="149"/>
                    <a:pt x="190" y="122"/>
                    <a:pt x="72" y="122"/>
                  </a:cubicBezTo>
                  <a:cubicBezTo>
                    <a:pt x="51" y="122"/>
                    <a:pt x="29" y="123"/>
                    <a:pt x="8" y="125"/>
                  </a:cubicBezTo>
                  <a:cubicBezTo>
                    <a:pt x="0" y="366"/>
                    <a:pt x="78" y="462"/>
                    <a:pt x="215" y="462"/>
                  </a:cubicBezTo>
                  <a:cubicBezTo>
                    <a:pt x="275" y="462"/>
                    <a:pt x="346" y="444"/>
                    <a:pt x="425" y="411"/>
                  </a:cubicBezTo>
                  <a:cubicBezTo>
                    <a:pt x="949" y="423"/>
                    <a:pt x="1485" y="423"/>
                    <a:pt x="2009" y="423"/>
                  </a:cubicBezTo>
                  <a:lnTo>
                    <a:pt x="2009" y="411"/>
                  </a:lnTo>
                  <a:cubicBezTo>
                    <a:pt x="2080" y="304"/>
                    <a:pt x="2080" y="197"/>
                    <a:pt x="1985" y="113"/>
                  </a:cubicBezTo>
                  <a:cubicBezTo>
                    <a:pt x="1942" y="70"/>
                    <a:pt x="1899" y="52"/>
                    <a:pt x="1857" y="52"/>
                  </a:cubicBezTo>
                  <a:cubicBezTo>
                    <a:pt x="1806" y="52"/>
                    <a:pt x="1757" y="79"/>
                    <a:pt x="1711" y="125"/>
                  </a:cubicBezTo>
                  <a:cubicBezTo>
                    <a:pt x="1711" y="137"/>
                    <a:pt x="1687" y="137"/>
                    <a:pt x="1663" y="161"/>
                  </a:cubicBezTo>
                  <a:cubicBezTo>
                    <a:pt x="1616" y="161"/>
                    <a:pt x="1592" y="137"/>
                    <a:pt x="1556" y="113"/>
                  </a:cubicBezTo>
                  <a:cubicBezTo>
                    <a:pt x="1528" y="93"/>
                    <a:pt x="1505" y="80"/>
                    <a:pt x="1480" y="80"/>
                  </a:cubicBezTo>
                  <a:cubicBezTo>
                    <a:pt x="1463" y="80"/>
                    <a:pt x="1445" y="86"/>
                    <a:pt x="1425" y="101"/>
                  </a:cubicBezTo>
                  <a:cubicBezTo>
                    <a:pt x="1273" y="61"/>
                    <a:pt x="1094" y="0"/>
                    <a:pt x="9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32"/>
            <p:cNvSpPr/>
            <p:nvPr/>
          </p:nvSpPr>
          <p:spPr>
            <a:xfrm>
              <a:off x="5976925" y="1806000"/>
              <a:ext cx="39625" cy="7550"/>
            </a:xfrm>
            <a:custGeom>
              <a:avLst/>
              <a:gdLst/>
              <a:ahLst/>
              <a:cxnLst/>
              <a:rect l="l" t="t" r="r" b="b"/>
              <a:pathLst>
                <a:path w="1585" h="302" extrusionOk="0">
                  <a:moveTo>
                    <a:pt x="1167" y="1"/>
                  </a:moveTo>
                  <a:cubicBezTo>
                    <a:pt x="1058" y="45"/>
                    <a:pt x="945" y="57"/>
                    <a:pt x="831" y="57"/>
                  </a:cubicBezTo>
                  <a:cubicBezTo>
                    <a:pt x="694" y="57"/>
                    <a:pt x="555" y="40"/>
                    <a:pt x="420" y="40"/>
                  </a:cubicBezTo>
                  <a:cubicBezTo>
                    <a:pt x="275" y="40"/>
                    <a:pt x="133" y="60"/>
                    <a:pt x="1" y="144"/>
                  </a:cubicBezTo>
                  <a:cubicBezTo>
                    <a:pt x="216" y="269"/>
                    <a:pt x="438" y="301"/>
                    <a:pt x="662" y="301"/>
                  </a:cubicBezTo>
                  <a:cubicBezTo>
                    <a:pt x="902" y="301"/>
                    <a:pt x="1144" y="264"/>
                    <a:pt x="1383" y="264"/>
                  </a:cubicBezTo>
                  <a:cubicBezTo>
                    <a:pt x="1451" y="264"/>
                    <a:pt x="1517" y="267"/>
                    <a:pt x="1584" y="275"/>
                  </a:cubicBezTo>
                  <a:cubicBezTo>
                    <a:pt x="1525" y="72"/>
                    <a:pt x="1358" y="13"/>
                    <a:pt x="1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32"/>
            <p:cNvSpPr/>
            <p:nvPr/>
          </p:nvSpPr>
          <p:spPr>
            <a:xfrm>
              <a:off x="5909950" y="1791725"/>
              <a:ext cx="20875" cy="13700"/>
            </a:xfrm>
            <a:custGeom>
              <a:avLst/>
              <a:gdLst/>
              <a:ahLst/>
              <a:cxnLst/>
              <a:rect l="l" t="t" r="r" b="b"/>
              <a:pathLst>
                <a:path w="835" h="548" extrusionOk="0">
                  <a:moveTo>
                    <a:pt x="417" y="0"/>
                  </a:moveTo>
                  <a:cubicBezTo>
                    <a:pt x="310" y="12"/>
                    <a:pt x="191" y="12"/>
                    <a:pt x="72" y="12"/>
                  </a:cubicBezTo>
                  <a:cubicBezTo>
                    <a:pt x="13" y="84"/>
                    <a:pt x="1" y="179"/>
                    <a:pt x="36" y="286"/>
                  </a:cubicBezTo>
                  <a:cubicBezTo>
                    <a:pt x="36" y="369"/>
                    <a:pt x="36" y="477"/>
                    <a:pt x="108" y="548"/>
                  </a:cubicBezTo>
                  <a:lnTo>
                    <a:pt x="405" y="548"/>
                  </a:lnTo>
                  <a:cubicBezTo>
                    <a:pt x="489" y="369"/>
                    <a:pt x="751" y="453"/>
                    <a:pt x="834" y="286"/>
                  </a:cubicBezTo>
                  <a:cubicBezTo>
                    <a:pt x="644" y="286"/>
                    <a:pt x="477" y="215"/>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32"/>
            <p:cNvSpPr/>
            <p:nvPr/>
          </p:nvSpPr>
          <p:spPr>
            <a:xfrm>
              <a:off x="5953125" y="1806525"/>
              <a:ext cx="9825" cy="6950"/>
            </a:xfrm>
            <a:custGeom>
              <a:avLst/>
              <a:gdLst/>
              <a:ahLst/>
              <a:cxnLst/>
              <a:rect l="l" t="t" r="r" b="b"/>
              <a:pathLst>
                <a:path w="393" h="278" extrusionOk="0">
                  <a:moveTo>
                    <a:pt x="149" y="1"/>
                  </a:moveTo>
                  <a:cubicBezTo>
                    <a:pt x="94" y="1"/>
                    <a:pt x="32" y="29"/>
                    <a:pt x="12" y="99"/>
                  </a:cubicBezTo>
                  <a:cubicBezTo>
                    <a:pt x="0" y="254"/>
                    <a:pt x="155" y="242"/>
                    <a:pt x="250" y="277"/>
                  </a:cubicBezTo>
                  <a:cubicBezTo>
                    <a:pt x="286" y="170"/>
                    <a:pt x="393" y="39"/>
                    <a:pt x="179" y="4"/>
                  </a:cubicBezTo>
                  <a:cubicBezTo>
                    <a:pt x="169" y="2"/>
                    <a:pt x="159" y="1"/>
                    <a:pt x="1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32"/>
            <p:cNvSpPr/>
            <p:nvPr/>
          </p:nvSpPr>
          <p:spPr>
            <a:xfrm>
              <a:off x="5938225" y="1807800"/>
              <a:ext cx="7475" cy="4775"/>
            </a:xfrm>
            <a:custGeom>
              <a:avLst/>
              <a:gdLst/>
              <a:ahLst/>
              <a:cxnLst/>
              <a:rect l="l" t="t" r="r" b="b"/>
              <a:pathLst>
                <a:path w="299" h="191" extrusionOk="0">
                  <a:moveTo>
                    <a:pt x="96" y="0"/>
                  </a:moveTo>
                  <a:cubicBezTo>
                    <a:pt x="72" y="24"/>
                    <a:pt x="13" y="60"/>
                    <a:pt x="1" y="72"/>
                  </a:cubicBezTo>
                  <a:cubicBezTo>
                    <a:pt x="1" y="182"/>
                    <a:pt x="77" y="191"/>
                    <a:pt x="152" y="191"/>
                  </a:cubicBezTo>
                  <a:cubicBezTo>
                    <a:pt x="165" y="191"/>
                    <a:pt x="178" y="191"/>
                    <a:pt x="191" y="191"/>
                  </a:cubicBezTo>
                  <a:cubicBezTo>
                    <a:pt x="239" y="179"/>
                    <a:pt x="298" y="143"/>
                    <a:pt x="298" y="131"/>
                  </a:cubicBezTo>
                  <a:cubicBezTo>
                    <a:pt x="275" y="48"/>
                    <a:pt x="167" y="24"/>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32"/>
            <p:cNvSpPr/>
            <p:nvPr/>
          </p:nvSpPr>
          <p:spPr>
            <a:xfrm>
              <a:off x="5618550" y="1733700"/>
              <a:ext cx="10450" cy="3825"/>
            </a:xfrm>
            <a:custGeom>
              <a:avLst/>
              <a:gdLst/>
              <a:ahLst/>
              <a:cxnLst/>
              <a:rect l="l" t="t" r="r" b="b"/>
              <a:pathLst>
                <a:path w="418" h="153" extrusionOk="0">
                  <a:moveTo>
                    <a:pt x="201" y="1"/>
                  </a:moveTo>
                  <a:cubicBezTo>
                    <a:pt x="135" y="1"/>
                    <a:pt x="68" y="13"/>
                    <a:pt x="0" y="35"/>
                  </a:cubicBezTo>
                  <a:cubicBezTo>
                    <a:pt x="73" y="114"/>
                    <a:pt x="146" y="153"/>
                    <a:pt x="217" y="153"/>
                  </a:cubicBezTo>
                  <a:cubicBezTo>
                    <a:pt x="286" y="153"/>
                    <a:pt x="353" y="117"/>
                    <a:pt x="417" y="47"/>
                  </a:cubicBezTo>
                  <a:cubicBezTo>
                    <a:pt x="348" y="16"/>
                    <a:pt x="276"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32"/>
            <p:cNvSpPr/>
            <p:nvPr/>
          </p:nvSpPr>
          <p:spPr>
            <a:xfrm>
              <a:off x="5905775" y="1993700"/>
              <a:ext cx="6575" cy="6400"/>
            </a:xfrm>
            <a:custGeom>
              <a:avLst/>
              <a:gdLst/>
              <a:ahLst/>
              <a:cxnLst/>
              <a:rect l="l" t="t" r="r" b="b"/>
              <a:pathLst>
                <a:path w="263" h="256" extrusionOk="0">
                  <a:moveTo>
                    <a:pt x="147" y="1"/>
                  </a:moveTo>
                  <a:cubicBezTo>
                    <a:pt x="121" y="1"/>
                    <a:pt x="78" y="12"/>
                    <a:pt x="60" y="29"/>
                  </a:cubicBezTo>
                  <a:cubicBezTo>
                    <a:pt x="1" y="137"/>
                    <a:pt x="60" y="208"/>
                    <a:pt x="156" y="256"/>
                  </a:cubicBezTo>
                  <a:cubicBezTo>
                    <a:pt x="156" y="160"/>
                    <a:pt x="263" y="77"/>
                    <a:pt x="168" y="6"/>
                  </a:cubicBezTo>
                  <a:cubicBezTo>
                    <a:pt x="164" y="2"/>
                    <a:pt x="157"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32"/>
            <p:cNvSpPr/>
            <p:nvPr/>
          </p:nvSpPr>
          <p:spPr>
            <a:xfrm>
              <a:off x="5259875" y="1751825"/>
              <a:ext cx="42875" cy="51700"/>
            </a:xfrm>
            <a:custGeom>
              <a:avLst/>
              <a:gdLst/>
              <a:ahLst/>
              <a:cxnLst/>
              <a:rect l="l" t="t" r="r" b="b"/>
              <a:pathLst>
                <a:path w="1715" h="2068" extrusionOk="0">
                  <a:moveTo>
                    <a:pt x="1572" y="1"/>
                  </a:moveTo>
                  <a:cubicBezTo>
                    <a:pt x="810" y="358"/>
                    <a:pt x="405" y="1049"/>
                    <a:pt x="24" y="1751"/>
                  </a:cubicBezTo>
                  <a:cubicBezTo>
                    <a:pt x="60" y="1787"/>
                    <a:pt x="48" y="1834"/>
                    <a:pt x="0" y="1870"/>
                  </a:cubicBezTo>
                  <a:lnTo>
                    <a:pt x="0" y="2013"/>
                  </a:lnTo>
                  <a:cubicBezTo>
                    <a:pt x="77" y="2051"/>
                    <a:pt x="140" y="2068"/>
                    <a:pt x="192" y="2068"/>
                  </a:cubicBezTo>
                  <a:cubicBezTo>
                    <a:pt x="481" y="2068"/>
                    <a:pt x="456" y="1572"/>
                    <a:pt x="739" y="1572"/>
                  </a:cubicBezTo>
                  <a:cubicBezTo>
                    <a:pt x="893" y="1013"/>
                    <a:pt x="1334" y="679"/>
                    <a:pt x="1715" y="298"/>
                  </a:cubicBezTo>
                  <a:lnTo>
                    <a:pt x="1715" y="298"/>
                  </a:lnTo>
                  <a:cubicBezTo>
                    <a:pt x="1698" y="300"/>
                    <a:pt x="1682" y="301"/>
                    <a:pt x="1668" y="301"/>
                  </a:cubicBezTo>
                  <a:cubicBezTo>
                    <a:pt x="1461" y="301"/>
                    <a:pt x="1516" y="146"/>
                    <a:pt x="1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32"/>
            <p:cNvSpPr/>
            <p:nvPr/>
          </p:nvSpPr>
          <p:spPr>
            <a:xfrm>
              <a:off x="5298575" y="1770300"/>
              <a:ext cx="58950" cy="31925"/>
            </a:xfrm>
            <a:custGeom>
              <a:avLst/>
              <a:gdLst/>
              <a:ahLst/>
              <a:cxnLst/>
              <a:rect l="l" t="t" r="r" b="b"/>
              <a:pathLst>
                <a:path w="2358" h="1277" extrusionOk="0">
                  <a:moveTo>
                    <a:pt x="595" y="0"/>
                  </a:moveTo>
                  <a:cubicBezTo>
                    <a:pt x="155" y="83"/>
                    <a:pt x="203" y="536"/>
                    <a:pt x="0" y="810"/>
                  </a:cubicBezTo>
                  <a:cubicBezTo>
                    <a:pt x="24" y="833"/>
                    <a:pt x="24" y="857"/>
                    <a:pt x="36" y="893"/>
                  </a:cubicBezTo>
                  <a:cubicBezTo>
                    <a:pt x="84" y="929"/>
                    <a:pt x="119" y="964"/>
                    <a:pt x="179" y="976"/>
                  </a:cubicBezTo>
                  <a:cubicBezTo>
                    <a:pt x="286" y="1024"/>
                    <a:pt x="393" y="1072"/>
                    <a:pt x="465" y="1155"/>
                  </a:cubicBezTo>
                  <a:cubicBezTo>
                    <a:pt x="752" y="1242"/>
                    <a:pt x="1039" y="1276"/>
                    <a:pt x="1326" y="1276"/>
                  </a:cubicBezTo>
                  <a:cubicBezTo>
                    <a:pt x="1670" y="1276"/>
                    <a:pt x="2014" y="1226"/>
                    <a:pt x="2358" y="1155"/>
                  </a:cubicBezTo>
                  <a:cubicBezTo>
                    <a:pt x="2242" y="1074"/>
                    <a:pt x="2116" y="1053"/>
                    <a:pt x="1985" y="1053"/>
                  </a:cubicBezTo>
                  <a:cubicBezTo>
                    <a:pt x="1842" y="1053"/>
                    <a:pt x="1694" y="1078"/>
                    <a:pt x="1552" y="1078"/>
                  </a:cubicBezTo>
                  <a:cubicBezTo>
                    <a:pt x="1421" y="1078"/>
                    <a:pt x="1294" y="1057"/>
                    <a:pt x="1179" y="976"/>
                  </a:cubicBezTo>
                  <a:cubicBezTo>
                    <a:pt x="465" y="845"/>
                    <a:pt x="465" y="845"/>
                    <a:pt x="595" y="71"/>
                  </a:cubicBezTo>
                  <a:lnTo>
                    <a:pt x="5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32"/>
            <p:cNvSpPr/>
            <p:nvPr/>
          </p:nvSpPr>
          <p:spPr>
            <a:xfrm>
              <a:off x="5255375" y="1790075"/>
              <a:ext cx="31300" cy="37450"/>
            </a:xfrm>
            <a:custGeom>
              <a:avLst/>
              <a:gdLst/>
              <a:ahLst/>
              <a:cxnLst/>
              <a:rect l="l" t="t" r="r" b="b"/>
              <a:pathLst>
                <a:path w="1252" h="1498" extrusionOk="0">
                  <a:moveTo>
                    <a:pt x="747" y="0"/>
                  </a:moveTo>
                  <a:cubicBezTo>
                    <a:pt x="679" y="0"/>
                    <a:pt x="618" y="24"/>
                    <a:pt x="573" y="126"/>
                  </a:cubicBezTo>
                  <a:cubicBezTo>
                    <a:pt x="502" y="304"/>
                    <a:pt x="418" y="483"/>
                    <a:pt x="180" y="483"/>
                  </a:cubicBezTo>
                  <a:cubicBezTo>
                    <a:pt x="145" y="781"/>
                    <a:pt x="2" y="1054"/>
                    <a:pt x="26" y="1316"/>
                  </a:cubicBezTo>
                  <a:cubicBezTo>
                    <a:pt x="0" y="1443"/>
                    <a:pt x="53" y="1498"/>
                    <a:pt x="124" y="1498"/>
                  </a:cubicBezTo>
                  <a:cubicBezTo>
                    <a:pt x="153" y="1498"/>
                    <a:pt x="185" y="1489"/>
                    <a:pt x="216" y="1471"/>
                  </a:cubicBezTo>
                  <a:cubicBezTo>
                    <a:pt x="454" y="1305"/>
                    <a:pt x="752" y="1364"/>
                    <a:pt x="1002" y="1245"/>
                  </a:cubicBezTo>
                  <a:cubicBezTo>
                    <a:pt x="1157" y="1114"/>
                    <a:pt x="1050" y="1007"/>
                    <a:pt x="978" y="900"/>
                  </a:cubicBezTo>
                  <a:cubicBezTo>
                    <a:pt x="799" y="650"/>
                    <a:pt x="859" y="483"/>
                    <a:pt x="1133" y="376"/>
                  </a:cubicBezTo>
                  <a:cubicBezTo>
                    <a:pt x="1192" y="340"/>
                    <a:pt x="1228" y="292"/>
                    <a:pt x="1252" y="233"/>
                  </a:cubicBezTo>
                  <a:cubicBezTo>
                    <a:pt x="1252" y="173"/>
                    <a:pt x="1240" y="102"/>
                    <a:pt x="1192" y="54"/>
                  </a:cubicBezTo>
                  <a:cubicBezTo>
                    <a:pt x="1109" y="54"/>
                    <a:pt x="1014" y="42"/>
                    <a:pt x="930" y="19"/>
                  </a:cubicBezTo>
                  <a:cubicBezTo>
                    <a:pt x="869" y="19"/>
                    <a:pt x="806" y="0"/>
                    <a:pt x="7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32"/>
            <p:cNvSpPr/>
            <p:nvPr/>
          </p:nvSpPr>
          <p:spPr>
            <a:xfrm>
              <a:off x="5285175" y="1790525"/>
              <a:ext cx="14600" cy="7475"/>
            </a:xfrm>
            <a:custGeom>
              <a:avLst/>
              <a:gdLst/>
              <a:ahLst/>
              <a:cxnLst/>
              <a:rect l="l" t="t" r="r" b="b"/>
              <a:pathLst>
                <a:path w="584" h="299" extrusionOk="0">
                  <a:moveTo>
                    <a:pt x="536" y="1"/>
                  </a:moveTo>
                  <a:lnTo>
                    <a:pt x="0" y="48"/>
                  </a:lnTo>
                  <a:lnTo>
                    <a:pt x="0" y="179"/>
                  </a:lnTo>
                  <a:cubicBezTo>
                    <a:pt x="109" y="250"/>
                    <a:pt x="213" y="298"/>
                    <a:pt x="306" y="298"/>
                  </a:cubicBezTo>
                  <a:cubicBezTo>
                    <a:pt x="417" y="298"/>
                    <a:pt x="513" y="230"/>
                    <a:pt x="584" y="48"/>
                  </a:cubicBezTo>
                  <a:lnTo>
                    <a:pt x="5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32"/>
            <p:cNvSpPr/>
            <p:nvPr/>
          </p:nvSpPr>
          <p:spPr>
            <a:xfrm>
              <a:off x="5504850" y="1877750"/>
              <a:ext cx="7450" cy="3600"/>
            </a:xfrm>
            <a:custGeom>
              <a:avLst/>
              <a:gdLst/>
              <a:ahLst/>
              <a:cxnLst/>
              <a:rect l="l" t="t" r="r" b="b"/>
              <a:pathLst>
                <a:path w="298" h="144" extrusionOk="0">
                  <a:moveTo>
                    <a:pt x="250" y="0"/>
                  </a:moveTo>
                  <a:cubicBezTo>
                    <a:pt x="179" y="0"/>
                    <a:pt x="84" y="12"/>
                    <a:pt x="0" y="12"/>
                  </a:cubicBezTo>
                  <a:cubicBezTo>
                    <a:pt x="24" y="60"/>
                    <a:pt x="72" y="107"/>
                    <a:pt x="119" y="143"/>
                  </a:cubicBezTo>
                  <a:cubicBezTo>
                    <a:pt x="167" y="131"/>
                    <a:pt x="203" y="131"/>
                    <a:pt x="250" y="131"/>
                  </a:cubicBezTo>
                  <a:cubicBezTo>
                    <a:pt x="298" y="84"/>
                    <a:pt x="298" y="36"/>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32"/>
            <p:cNvSpPr/>
            <p:nvPr/>
          </p:nvSpPr>
          <p:spPr>
            <a:xfrm>
              <a:off x="5732250" y="1873875"/>
              <a:ext cx="4800" cy="5675"/>
            </a:xfrm>
            <a:custGeom>
              <a:avLst/>
              <a:gdLst/>
              <a:ahLst/>
              <a:cxnLst/>
              <a:rect l="l" t="t" r="r" b="b"/>
              <a:pathLst>
                <a:path w="192" h="227" extrusionOk="0">
                  <a:moveTo>
                    <a:pt x="191" y="0"/>
                  </a:moveTo>
                  <a:cubicBezTo>
                    <a:pt x="96" y="36"/>
                    <a:pt x="24" y="84"/>
                    <a:pt x="12" y="179"/>
                  </a:cubicBezTo>
                  <a:cubicBezTo>
                    <a:pt x="1" y="179"/>
                    <a:pt x="72" y="227"/>
                    <a:pt x="84" y="227"/>
                  </a:cubicBezTo>
                  <a:cubicBezTo>
                    <a:pt x="191" y="203"/>
                    <a:pt x="191" y="96"/>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32"/>
            <p:cNvSpPr/>
            <p:nvPr/>
          </p:nvSpPr>
          <p:spPr>
            <a:xfrm>
              <a:off x="5970375" y="1791400"/>
              <a:ext cx="9875" cy="7500"/>
            </a:xfrm>
            <a:custGeom>
              <a:avLst/>
              <a:gdLst/>
              <a:ahLst/>
              <a:cxnLst/>
              <a:rect l="l" t="t" r="r" b="b"/>
              <a:pathLst>
                <a:path w="395" h="300" extrusionOk="0">
                  <a:moveTo>
                    <a:pt x="189" y="0"/>
                  </a:moveTo>
                  <a:cubicBezTo>
                    <a:pt x="145" y="0"/>
                    <a:pt x="98" y="5"/>
                    <a:pt x="55" y="5"/>
                  </a:cubicBezTo>
                  <a:cubicBezTo>
                    <a:pt x="36" y="5"/>
                    <a:pt x="17" y="4"/>
                    <a:pt x="1" y="1"/>
                  </a:cubicBezTo>
                  <a:lnTo>
                    <a:pt x="1" y="1"/>
                  </a:lnTo>
                  <a:cubicBezTo>
                    <a:pt x="1" y="109"/>
                    <a:pt x="12" y="192"/>
                    <a:pt x="12" y="299"/>
                  </a:cubicBezTo>
                  <a:cubicBezTo>
                    <a:pt x="96" y="299"/>
                    <a:pt x="203" y="287"/>
                    <a:pt x="310" y="263"/>
                  </a:cubicBezTo>
                  <a:cubicBezTo>
                    <a:pt x="395" y="32"/>
                    <a:pt x="305"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32"/>
            <p:cNvSpPr/>
            <p:nvPr/>
          </p:nvSpPr>
          <p:spPr>
            <a:xfrm>
              <a:off x="5984375" y="1777675"/>
              <a:ext cx="10425" cy="6925"/>
            </a:xfrm>
            <a:custGeom>
              <a:avLst/>
              <a:gdLst/>
              <a:ahLst/>
              <a:cxnLst/>
              <a:rect l="l" t="t" r="r" b="b"/>
              <a:pathLst>
                <a:path w="417" h="277" extrusionOk="0">
                  <a:moveTo>
                    <a:pt x="229" y="0"/>
                  </a:moveTo>
                  <a:cubicBezTo>
                    <a:pt x="176" y="0"/>
                    <a:pt x="118" y="28"/>
                    <a:pt x="84" y="62"/>
                  </a:cubicBezTo>
                  <a:cubicBezTo>
                    <a:pt x="0" y="146"/>
                    <a:pt x="60" y="217"/>
                    <a:pt x="155" y="277"/>
                  </a:cubicBezTo>
                  <a:lnTo>
                    <a:pt x="286" y="241"/>
                  </a:lnTo>
                  <a:cubicBezTo>
                    <a:pt x="310" y="157"/>
                    <a:pt x="417" y="74"/>
                    <a:pt x="286" y="15"/>
                  </a:cubicBezTo>
                  <a:cubicBezTo>
                    <a:pt x="269" y="4"/>
                    <a:pt x="249" y="0"/>
                    <a:pt x="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32"/>
            <p:cNvSpPr/>
            <p:nvPr/>
          </p:nvSpPr>
          <p:spPr>
            <a:xfrm>
              <a:off x="5963225" y="1784575"/>
              <a:ext cx="11050" cy="7175"/>
            </a:xfrm>
            <a:custGeom>
              <a:avLst/>
              <a:gdLst/>
              <a:ahLst/>
              <a:cxnLst/>
              <a:rect l="l" t="t" r="r" b="b"/>
              <a:pathLst>
                <a:path w="442" h="287" extrusionOk="0">
                  <a:moveTo>
                    <a:pt x="311" y="0"/>
                  </a:moveTo>
                  <a:cubicBezTo>
                    <a:pt x="254" y="0"/>
                    <a:pt x="189" y="24"/>
                    <a:pt x="132" y="24"/>
                  </a:cubicBezTo>
                  <a:lnTo>
                    <a:pt x="1" y="286"/>
                  </a:lnTo>
                  <a:cubicBezTo>
                    <a:pt x="84" y="286"/>
                    <a:pt x="191" y="274"/>
                    <a:pt x="287" y="274"/>
                  </a:cubicBezTo>
                  <a:cubicBezTo>
                    <a:pt x="322" y="203"/>
                    <a:pt x="441" y="108"/>
                    <a:pt x="429" y="84"/>
                  </a:cubicBezTo>
                  <a:cubicBezTo>
                    <a:pt x="402" y="18"/>
                    <a:pt x="359" y="0"/>
                    <a:pt x="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32"/>
            <p:cNvSpPr/>
            <p:nvPr/>
          </p:nvSpPr>
          <p:spPr>
            <a:xfrm>
              <a:off x="5539675" y="2092650"/>
              <a:ext cx="53600" cy="14925"/>
            </a:xfrm>
            <a:custGeom>
              <a:avLst/>
              <a:gdLst/>
              <a:ahLst/>
              <a:cxnLst/>
              <a:rect l="l" t="t" r="r" b="b"/>
              <a:pathLst>
                <a:path w="2144" h="597" extrusionOk="0">
                  <a:moveTo>
                    <a:pt x="869" y="0"/>
                  </a:moveTo>
                  <a:cubicBezTo>
                    <a:pt x="762" y="135"/>
                    <a:pt x="632" y="165"/>
                    <a:pt x="495" y="165"/>
                  </a:cubicBezTo>
                  <a:cubicBezTo>
                    <a:pt x="387" y="165"/>
                    <a:pt x="275" y="146"/>
                    <a:pt x="167" y="146"/>
                  </a:cubicBezTo>
                  <a:cubicBezTo>
                    <a:pt x="110" y="146"/>
                    <a:pt x="54" y="151"/>
                    <a:pt x="0" y="167"/>
                  </a:cubicBezTo>
                  <a:cubicBezTo>
                    <a:pt x="24" y="501"/>
                    <a:pt x="298" y="405"/>
                    <a:pt x="476" y="465"/>
                  </a:cubicBezTo>
                  <a:lnTo>
                    <a:pt x="512" y="465"/>
                  </a:lnTo>
                  <a:cubicBezTo>
                    <a:pt x="602" y="493"/>
                    <a:pt x="690" y="505"/>
                    <a:pt x="775" y="505"/>
                  </a:cubicBezTo>
                  <a:cubicBezTo>
                    <a:pt x="871" y="505"/>
                    <a:pt x="966" y="490"/>
                    <a:pt x="1060" y="465"/>
                  </a:cubicBezTo>
                  <a:cubicBezTo>
                    <a:pt x="1261" y="569"/>
                    <a:pt x="1470" y="596"/>
                    <a:pt x="1682" y="596"/>
                  </a:cubicBezTo>
                  <a:cubicBezTo>
                    <a:pt x="1835" y="596"/>
                    <a:pt x="1989" y="582"/>
                    <a:pt x="2143" y="572"/>
                  </a:cubicBezTo>
                  <a:cubicBezTo>
                    <a:pt x="2060" y="477"/>
                    <a:pt x="1965" y="405"/>
                    <a:pt x="1881" y="322"/>
                  </a:cubicBezTo>
                  <a:cubicBezTo>
                    <a:pt x="1727" y="298"/>
                    <a:pt x="1572" y="274"/>
                    <a:pt x="1417" y="262"/>
                  </a:cubicBezTo>
                  <a:cubicBezTo>
                    <a:pt x="1250" y="262"/>
                    <a:pt x="1167" y="179"/>
                    <a:pt x="1167" y="24"/>
                  </a:cubicBezTo>
                  <a:cubicBezTo>
                    <a:pt x="1060" y="24"/>
                    <a:pt x="977"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32"/>
            <p:cNvSpPr/>
            <p:nvPr/>
          </p:nvSpPr>
          <p:spPr>
            <a:xfrm>
              <a:off x="5608125" y="2089075"/>
              <a:ext cx="25025" cy="3975"/>
            </a:xfrm>
            <a:custGeom>
              <a:avLst/>
              <a:gdLst/>
              <a:ahLst/>
              <a:cxnLst/>
              <a:rect l="l" t="t" r="r" b="b"/>
              <a:pathLst>
                <a:path w="1001" h="159" extrusionOk="0">
                  <a:moveTo>
                    <a:pt x="1" y="1"/>
                  </a:moveTo>
                  <a:lnTo>
                    <a:pt x="1" y="120"/>
                  </a:lnTo>
                  <a:cubicBezTo>
                    <a:pt x="167" y="143"/>
                    <a:pt x="331" y="158"/>
                    <a:pt x="496" y="158"/>
                  </a:cubicBezTo>
                  <a:cubicBezTo>
                    <a:pt x="661" y="158"/>
                    <a:pt x="828" y="143"/>
                    <a:pt x="1001" y="108"/>
                  </a:cubicBezTo>
                  <a:lnTo>
                    <a:pt x="1001" y="12"/>
                  </a:lnTo>
                  <a:cubicBezTo>
                    <a:pt x="656" y="12"/>
                    <a:pt x="33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32"/>
            <p:cNvSpPr/>
            <p:nvPr/>
          </p:nvSpPr>
          <p:spPr>
            <a:xfrm>
              <a:off x="5637000" y="2089375"/>
              <a:ext cx="6575" cy="2400"/>
            </a:xfrm>
            <a:custGeom>
              <a:avLst/>
              <a:gdLst/>
              <a:ahLst/>
              <a:cxnLst/>
              <a:rect l="l" t="t" r="r" b="b"/>
              <a:pathLst>
                <a:path w="263" h="96" extrusionOk="0">
                  <a:moveTo>
                    <a:pt x="1" y="0"/>
                  </a:moveTo>
                  <a:lnTo>
                    <a:pt x="1" y="96"/>
                  </a:lnTo>
                  <a:lnTo>
                    <a:pt x="263" y="96"/>
                  </a:lnTo>
                  <a:cubicBezTo>
                    <a:pt x="191" y="0"/>
                    <a:pt x="9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32"/>
            <p:cNvSpPr/>
            <p:nvPr/>
          </p:nvSpPr>
          <p:spPr>
            <a:xfrm>
              <a:off x="5632825" y="2089375"/>
              <a:ext cx="4200" cy="2400"/>
            </a:xfrm>
            <a:custGeom>
              <a:avLst/>
              <a:gdLst/>
              <a:ahLst/>
              <a:cxnLst/>
              <a:rect l="l" t="t" r="r" b="b"/>
              <a:pathLst>
                <a:path w="168" h="96" extrusionOk="0">
                  <a:moveTo>
                    <a:pt x="1" y="0"/>
                  </a:moveTo>
                  <a:lnTo>
                    <a:pt x="1" y="96"/>
                  </a:lnTo>
                  <a:lnTo>
                    <a:pt x="168" y="96"/>
                  </a:lnTo>
                  <a:lnTo>
                    <a:pt x="168" y="48"/>
                  </a:lnTo>
                  <a:lnTo>
                    <a:pt x="168" y="0"/>
                  </a:lnTo>
                  <a:cubicBezTo>
                    <a:pt x="128" y="0"/>
                    <a:pt x="93" y="6"/>
                    <a:pt x="57" y="6"/>
                  </a:cubicBezTo>
                  <a:cubicBezTo>
                    <a:pt x="39" y="6"/>
                    <a:pt x="21" y="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32"/>
            <p:cNvSpPr/>
            <p:nvPr/>
          </p:nvSpPr>
          <p:spPr>
            <a:xfrm>
              <a:off x="6116225" y="1796100"/>
              <a:ext cx="22650" cy="6475"/>
            </a:xfrm>
            <a:custGeom>
              <a:avLst/>
              <a:gdLst/>
              <a:ahLst/>
              <a:cxnLst/>
              <a:rect l="l" t="t" r="r" b="b"/>
              <a:pathLst>
                <a:path w="906" h="259" extrusionOk="0">
                  <a:moveTo>
                    <a:pt x="417" y="0"/>
                  </a:moveTo>
                  <a:cubicBezTo>
                    <a:pt x="297" y="0"/>
                    <a:pt x="177" y="28"/>
                    <a:pt x="60" y="99"/>
                  </a:cubicBezTo>
                  <a:cubicBezTo>
                    <a:pt x="1" y="135"/>
                    <a:pt x="1" y="182"/>
                    <a:pt x="36" y="242"/>
                  </a:cubicBezTo>
                  <a:lnTo>
                    <a:pt x="60" y="254"/>
                  </a:lnTo>
                  <a:cubicBezTo>
                    <a:pt x="103" y="244"/>
                    <a:pt x="148" y="241"/>
                    <a:pt x="194" y="241"/>
                  </a:cubicBezTo>
                  <a:cubicBezTo>
                    <a:pt x="301" y="241"/>
                    <a:pt x="415" y="259"/>
                    <a:pt x="527" y="259"/>
                  </a:cubicBezTo>
                  <a:cubicBezTo>
                    <a:pt x="663" y="259"/>
                    <a:pt x="796" y="232"/>
                    <a:pt x="906" y="111"/>
                  </a:cubicBezTo>
                  <a:cubicBezTo>
                    <a:pt x="742" y="50"/>
                    <a:pt x="578" y="0"/>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32"/>
            <p:cNvSpPr/>
            <p:nvPr/>
          </p:nvSpPr>
          <p:spPr>
            <a:xfrm>
              <a:off x="6110575" y="1805700"/>
              <a:ext cx="7175" cy="6350"/>
            </a:xfrm>
            <a:custGeom>
              <a:avLst/>
              <a:gdLst/>
              <a:ahLst/>
              <a:cxnLst/>
              <a:rect l="l" t="t" r="r" b="b"/>
              <a:pathLst>
                <a:path w="287" h="254" extrusionOk="0">
                  <a:moveTo>
                    <a:pt x="250" y="1"/>
                  </a:moveTo>
                  <a:cubicBezTo>
                    <a:pt x="143" y="25"/>
                    <a:pt x="0" y="37"/>
                    <a:pt x="48" y="168"/>
                  </a:cubicBezTo>
                  <a:cubicBezTo>
                    <a:pt x="72" y="230"/>
                    <a:pt x="102" y="253"/>
                    <a:pt x="134" y="253"/>
                  </a:cubicBezTo>
                  <a:cubicBezTo>
                    <a:pt x="182" y="253"/>
                    <a:pt x="236" y="201"/>
                    <a:pt x="286" y="144"/>
                  </a:cubicBezTo>
                  <a:cubicBezTo>
                    <a:pt x="286" y="96"/>
                    <a:pt x="262" y="72"/>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32"/>
            <p:cNvSpPr/>
            <p:nvPr/>
          </p:nvSpPr>
          <p:spPr>
            <a:xfrm>
              <a:off x="6142425" y="1798875"/>
              <a:ext cx="10450" cy="3575"/>
            </a:xfrm>
            <a:custGeom>
              <a:avLst/>
              <a:gdLst/>
              <a:ahLst/>
              <a:cxnLst/>
              <a:rect l="l" t="t" r="r" b="b"/>
              <a:pathLst>
                <a:path w="418" h="143" extrusionOk="0">
                  <a:moveTo>
                    <a:pt x="0" y="0"/>
                  </a:moveTo>
                  <a:cubicBezTo>
                    <a:pt x="60" y="119"/>
                    <a:pt x="167" y="131"/>
                    <a:pt x="286" y="143"/>
                  </a:cubicBezTo>
                  <a:cubicBezTo>
                    <a:pt x="334" y="107"/>
                    <a:pt x="381" y="48"/>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32"/>
            <p:cNvSpPr/>
            <p:nvPr/>
          </p:nvSpPr>
          <p:spPr>
            <a:xfrm>
              <a:off x="6134975" y="1812850"/>
              <a:ext cx="7475" cy="3050"/>
            </a:xfrm>
            <a:custGeom>
              <a:avLst/>
              <a:gdLst/>
              <a:ahLst/>
              <a:cxnLst/>
              <a:rect l="l" t="t" r="r" b="b"/>
              <a:pathLst>
                <a:path w="299" h="122" extrusionOk="0">
                  <a:moveTo>
                    <a:pt x="1" y="1"/>
                  </a:moveTo>
                  <a:cubicBezTo>
                    <a:pt x="53" y="82"/>
                    <a:pt x="106" y="121"/>
                    <a:pt x="156" y="121"/>
                  </a:cubicBezTo>
                  <a:cubicBezTo>
                    <a:pt x="207" y="121"/>
                    <a:pt x="256" y="79"/>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32"/>
            <p:cNvSpPr/>
            <p:nvPr/>
          </p:nvSpPr>
          <p:spPr>
            <a:xfrm>
              <a:off x="6149875" y="1813450"/>
              <a:ext cx="3575" cy="3300"/>
            </a:xfrm>
            <a:custGeom>
              <a:avLst/>
              <a:gdLst/>
              <a:ahLst/>
              <a:cxnLst/>
              <a:rect l="l" t="t" r="r" b="b"/>
              <a:pathLst>
                <a:path w="143" h="132" extrusionOk="0">
                  <a:moveTo>
                    <a:pt x="0" y="0"/>
                  </a:moveTo>
                  <a:lnTo>
                    <a:pt x="0" y="0"/>
                  </a:lnTo>
                  <a:cubicBezTo>
                    <a:pt x="24" y="72"/>
                    <a:pt x="60" y="108"/>
                    <a:pt x="143" y="131"/>
                  </a:cubicBezTo>
                  <a:cubicBezTo>
                    <a:pt x="119" y="60"/>
                    <a:pt x="83"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32"/>
            <p:cNvSpPr/>
            <p:nvPr/>
          </p:nvSpPr>
          <p:spPr>
            <a:xfrm>
              <a:off x="5328025" y="1794400"/>
              <a:ext cx="35450" cy="4775"/>
            </a:xfrm>
            <a:custGeom>
              <a:avLst/>
              <a:gdLst/>
              <a:ahLst/>
              <a:cxnLst/>
              <a:rect l="l" t="t" r="r" b="b"/>
              <a:pathLst>
                <a:path w="1418" h="191" extrusionOk="0">
                  <a:moveTo>
                    <a:pt x="1" y="0"/>
                  </a:moveTo>
                  <a:cubicBezTo>
                    <a:pt x="141" y="146"/>
                    <a:pt x="301" y="181"/>
                    <a:pt x="467" y="181"/>
                  </a:cubicBezTo>
                  <a:cubicBezTo>
                    <a:pt x="621" y="181"/>
                    <a:pt x="779" y="150"/>
                    <a:pt x="930" y="150"/>
                  </a:cubicBezTo>
                  <a:cubicBezTo>
                    <a:pt x="1016" y="150"/>
                    <a:pt x="1100" y="160"/>
                    <a:pt x="1180" y="191"/>
                  </a:cubicBezTo>
                  <a:cubicBezTo>
                    <a:pt x="1263" y="179"/>
                    <a:pt x="1346" y="179"/>
                    <a:pt x="1418" y="143"/>
                  </a:cubicBezTo>
                  <a:cubicBezTo>
                    <a:pt x="1256" y="48"/>
                    <a:pt x="1084" y="25"/>
                    <a:pt x="909" y="25"/>
                  </a:cubicBezTo>
                  <a:cubicBezTo>
                    <a:pt x="748" y="25"/>
                    <a:pt x="584" y="45"/>
                    <a:pt x="421" y="45"/>
                  </a:cubicBezTo>
                  <a:cubicBezTo>
                    <a:pt x="320" y="45"/>
                    <a:pt x="219" y="37"/>
                    <a:pt x="120" y="12"/>
                  </a:cubicBezTo>
                  <a:cubicBezTo>
                    <a:pt x="96" y="0"/>
                    <a:pt x="4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32"/>
            <p:cNvSpPr/>
            <p:nvPr/>
          </p:nvSpPr>
          <p:spPr>
            <a:xfrm>
              <a:off x="6117125" y="1744975"/>
              <a:ext cx="11025" cy="3425"/>
            </a:xfrm>
            <a:custGeom>
              <a:avLst/>
              <a:gdLst/>
              <a:ahLst/>
              <a:cxnLst/>
              <a:rect l="l" t="t" r="r" b="b"/>
              <a:pathLst>
                <a:path w="441" h="137" extrusionOk="0">
                  <a:moveTo>
                    <a:pt x="0" y="1"/>
                  </a:moveTo>
                  <a:cubicBezTo>
                    <a:pt x="79" y="92"/>
                    <a:pt x="152" y="136"/>
                    <a:pt x="224" y="136"/>
                  </a:cubicBezTo>
                  <a:cubicBezTo>
                    <a:pt x="295" y="136"/>
                    <a:pt x="365" y="95"/>
                    <a:pt x="441" y="13"/>
                  </a:cubicBezTo>
                  <a:cubicBezTo>
                    <a:pt x="286" y="1"/>
                    <a:pt x="155"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32"/>
            <p:cNvSpPr/>
            <p:nvPr/>
          </p:nvSpPr>
          <p:spPr>
            <a:xfrm>
              <a:off x="6060275" y="1744975"/>
              <a:ext cx="3300" cy="3300"/>
            </a:xfrm>
            <a:custGeom>
              <a:avLst/>
              <a:gdLst/>
              <a:ahLst/>
              <a:cxnLst/>
              <a:rect l="l" t="t" r="r" b="b"/>
              <a:pathLst>
                <a:path w="132" h="132" extrusionOk="0">
                  <a:moveTo>
                    <a:pt x="131" y="1"/>
                  </a:moveTo>
                  <a:cubicBezTo>
                    <a:pt x="72" y="37"/>
                    <a:pt x="36" y="84"/>
                    <a:pt x="0" y="132"/>
                  </a:cubicBezTo>
                  <a:lnTo>
                    <a:pt x="13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32"/>
            <p:cNvSpPr/>
            <p:nvPr/>
          </p:nvSpPr>
          <p:spPr>
            <a:xfrm>
              <a:off x="5277725" y="1826750"/>
              <a:ext cx="11650" cy="11425"/>
            </a:xfrm>
            <a:custGeom>
              <a:avLst/>
              <a:gdLst/>
              <a:ahLst/>
              <a:cxnLst/>
              <a:rect l="l" t="t" r="r" b="b"/>
              <a:pathLst>
                <a:path w="466" h="457" extrusionOk="0">
                  <a:moveTo>
                    <a:pt x="120" y="1"/>
                  </a:moveTo>
                  <a:cubicBezTo>
                    <a:pt x="113" y="1"/>
                    <a:pt x="105" y="2"/>
                    <a:pt x="96" y="4"/>
                  </a:cubicBezTo>
                  <a:cubicBezTo>
                    <a:pt x="60" y="4"/>
                    <a:pt x="36" y="16"/>
                    <a:pt x="25" y="64"/>
                  </a:cubicBezTo>
                  <a:cubicBezTo>
                    <a:pt x="1" y="219"/>
                    <a:pt x="108" y="326"/>
                    <a:pt x="156" y="457"/>
                  </a:cubicBezTo>
                  <a:cubicBezTo>
                    <a:pt x="215" y="445"/>
                    <a:pt x="263" y="433"/>
                    <a:pt x="298" y="421"/>
                  </a:cubicBezTo>
                  <a:cubicBezTo>
                    <a:pt x="346" y="385"/>
                    <a:pt x="382" y="338"/>
                    <a:pt x="417" y="314"/>
                  </a:cubicBezTo>
                  <a:lnTo>
                    <a:pt x="465" y="183"/>
                  </a:lnTo>
                  <a:cubicBezTo>
                    <a:pt x="394" y="64"/>
                    <a:pt x="275" y="40"/>
                    <a:pt x="156" y="28"/>
                  </a:cubicBezTo>
                  <a:cubicBezTo>
                    <a:pt x="156" y="18"/>
                    <a:pt x="148"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32"/>
            <p:cNvSpPr/>
            <p:nvPr/>
          </p:nvSpPr>
          <p:spPr>
            <a:xfrm>
              <a:off x="5875425" y="1808450"/>
              <a:ext cx="8950" cy="4500"/>
            </a:xfrm>
            <a:custGeom>
              <a:avLst/>
              <a:gdLst/>
              <a:ahLst/>
              <a:cxnLst/>
              <a:rect l="l" t="t" r="r" b="b"/>
              <a:pathLst>
                <a:path w="358" h="180" extrusionOk="0">
                  <a:moveTo>
                    <a:pt x="261" y="0"/>
                  </a:moveTo>
                  <a:cubicBezTo>
                    <a:pt x="239" y="0"/>
                    <a:pt x="216" y="7"/>
                    <a:pt x="191" y="22"/>
                  </a:cubicBezTo>
                  <a:cubicBezTo>
                    <a:pt x="120" y="46"/>
                    <a:pt x="0" y="22"/>
                    <a:pt x="12" y="153"/>
                  </a:cubicBezTo>
                  <a:cubicBezTo>
                    <a:pt x="12" y="165"/>
                    <a:pt x="143" y="177"/>
                    <a:pt x="203" y="177"/>
                  </a:cubicBezTo>
                  <a:cubicBezTo>
                    <a:pt x="212" y="179"/>
                    <a:pt x="222" y="180"/>
                    <a:pt x="231" y="180"/>
                  </a:cubicBezTo>
                  <a:cubicBezTo>
                    <a:pt x="270" y="180"/>
                    <a:pt x="308" y="165"/>
                    <a:pt x="346" y="165"/>
                  </a:cubicBezTo>
                  <a:cubicBezTo>
                    <a:pt x="346" y="117"/>
                    <a:pt x="358" y="81"/>
                    <a:pt x="358" y="34"/>
                  </a:cubicBezTo>
                  <a:cubicBezTo>
                    <a:pt x="323" y="13"/>
                    <a:pt x="292"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32"/>
            <p:cNvSpPr/>
            <p:nvPr/>
          </p:nvSpPr>
          <p:spPr>
            <a:xfrm>
              <a:off x="5880175" y="1807075"/>
              <a:ext cx="4200" cy="2225"/>
            </a:xfrm>
            <a:custGeom>
              <a:avLst/>
              <a:gdLst/>
              <a:ahLst/>
              <a:cxnLst/>
              <a:rect l="l" t="t" r="r" b="b"/>
              <a:pathLst>
                <a:path w="168" h="89" extrusionOk="0">
                  <a:moveTo>
                    <a:pt x="86" y="1"/>
                  </a:moveTo>
                  <a:cubicBezTo>
                    <a:pt x="59" y="1"/>
                    <a:pt x="30" y="24"/>
                    <a:pt x="1" y="65"/>
                  </a:cubicBezTo>
                  <a:cubicBezTo>
                    <a:pt x="61" y="65"/>
                    <a:pt x="108" y="89"/>
                    <a:pt x="168" y="89"/>
                  </a:cubicBezTo>
                  <a:cubicBezTo>
                    <a:pt x="143" y="27"/>
                    <a:pt x="115"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32"/>
            <p:cNvSpPr/>
            <p:nvPr/>
          </p:nvSpPr>
          <p:spPr>
            <a:xfrm>
              <a:off x="6024250" y="1802150"/>
              <a:ext cx="15200" cy="4175"/>
            </a:xfrm>
            <a:custGeom>
              <a:avLst/>
              <a:gdLst/>
              <a:ahLst/>
              <a:cxnLst/>
              <a:rect l="l" t="t" r="r" b="b"/>
              <a:pathLst>
                <a:path w="608" h="167" extrusionOk="0">
                  <a:moveTo>
                    <a:pt x="364" y="0"/>
                  </a:moveTo>
                  <a:cubicBezTo>
                    <a:pt x="235" y="0"/>
                    <a:pt x="90" y="62"/>
                    <a:pt x="1" y="167"/>
                  </a:cubicBezTo>
                  <a:lnTo>
                    <a:pt x="417" y="167"/>
                  </a:lnTo>
                  <a:cubicBezTo>
                    <a:pt x="477" y="131"/>
                    <a:pt x="608" y="107"/>
                    <a:pt x="560" y="71"/>
                  </a:cubicBezTo>
                  <a:cubicBezTo>
                    <a:pt x="511" y="22"/>
                    <a:pt x="440"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32"/>
            <p:cNvSpPr/>
            <p:nvPr/>
          </p:nvSpPr>
          <p:spPr>
            <a:xfrm>
              <a:off x="6059975" y="1806000"/>
              <a:ext cx="8050" cy="6775"/>
            </a:xfrm>
            <a:custGeom>
              <a:avLst/>
              <a:gdLst/>
              <a:ahLst/>
              <a:cxnLst/>
              <a:rect l="l" t="t" r="r" b="b"/>
              <a:pathLst>
                <a:path w="322" h="271" extrusionOk="0">
                  <a:moveTo>
                    <a:pt x="0" y="1"/>
                  </a:moveTo>
                  <a:lnTo>
                    <a:pt x="0" y="251"/>
                  </a:lnTo>
                  <a:cubicBezTo>
                    <a:pt x="57" y="256"/>
                    <a:pt x="127" y="270"/>
                    <a:pt x="187" y="270"/>
                  </a:cubicBezTo>
                  <a:cubicBezTo>
                    <a:pt x="252" y="270"/>
                    <a:pt x="304" y="254"/>
                    <a:pt x="310" y="191"/>
                  </a:cubicBezTo>
                  <a:cubicBezTo>
                    <a:pt x="322" y="25"/>
                    <a:pt x="14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32"/>
            <p:cNvSpPr/>
            <p:nvPr/>
          </p:nvSpPr>
          <p:spPr>
            <a:xfrm>
              <a:off x="6146300" y="1777725"/>
              <a:ext cx="7450" cy="6275"/>
            </a:xfrm>
            <a:custGeom>
              <a:avLst/>
              <a:gdLst/>
              <a:ahLst/>
              <a:cxnLst/>
              <a:rect l="l" t="t" r="r" b="b"/>
              <a:pathLst>
                <a:path w="298" h="251" extrusionOk="0">
                  <a:moveTo>
                    <a:pt x="0" y="1"/>
                  </a:moveTo>
                  <a:cubicBezTo>
                    <a:pt x="0" y="132"/>
                    <a:pt x="48" y="239"/>
                    <a:pt x="179" y="251"/>
                  </a:cubicBezTo>
                  <a:cubicBezTo>
                    <a:pt x="203" y="251"/>
                    <a:pt x="250" y="239"/>
                    <a:pt x="298" y="215"/>
                  </a:cubicBezTo>
                  <a:cubicBezTo>
                    <a:pt x="250" y="144"/>
                    <a:pt x="191" y="84"/>
                    <a:pt x="143" y="13"/>
                  </a:cubicBezTo>
                  <a:cubicBezTo>
                    <a:pt x="107" y="1"/>
                    <a:pt x="48"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32"/>
            <p:cNvSpPr/>
            <p:nvPr/>
          </p:nvSpPr>
          <p:spPr>
            <a:xfrm>
              <a:off x="5966500" y="1931325"/>
              <a:ext cx="1525" cy="1575"/>
            </a:xfrm>
            <a:custGeom>
              <a:avLst/>
              <a:gdLst/>
              <a:ahLst/>
              <a:cxnLst/>
              <a:rect l="l" t="t" r="r" b="b"/>
              <a:pathLst>
                <a:path w="61" h="63" extrusionOk="0">
                  <a:moveTo>
                    <a:pt x="1" y="0"/>
                  </a:moveTo>
                  <a:cubicBezTo>
                    <a:pt x="21" y="41"/>
                    <a:pt x="34" y="62"/>
                    <a:pt x="43" y="62"/>
                  </a:cubicBezTo>
                  <a:cubicBezTo>
                    <a:pt x="50" y="62"/>
                    <a:pt x="55" y="50"/>
                    <a:pt x="60" y="24"/>
                  </a:cubicBezTo>
                  <a:cubicBezTo>
                    <a:pt x="60" y="24"/>
                    <a:pt x="13"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32"/>
            <p:cNvSpPr/>
            <p:nvPr/>
          </p:nvSpPr>
          <p:spPr>
            <a:xfrm>
              <a:off x="6017100" y="2078950"/>
              <a:ext cx="4800" cy="10375"/>
            </a:xfrm>
            <a:custGeom>
              <a:avLst/>
              <a:gdLst/>
              <a:ahLst/>
              <a:cxnLst/>
              <a:rect l="l" t="t" r="r" b="b"/>
              <a:pathLst>
                <a:path w="192" h="415" extrusionOk="0">
                  <a:moveTo>
                    <a:pt x="13" y="1"/>
                  </a:moveTo>
                  <a:cubicBezTo>
                    <a:pt x="1" y="132"/>
                    <a:pt x="1" y="275"/>
                    <a:pt x="1" y="406"/>
                  </a:cubicBezTo>
                  <a:cubicBezTo>
                    <a:pt x="25" y="412"/>
                    <a:pt x="43" y="415"/>
                    <a:pt x="62" y="415"/>
                  </a:cubicBezTo>
                  <a:cubicBezTo>
                    <a:pt x="81" y="415"/>
                    <a:pt x="102" y="412"/>
                    <a:pt x="132" y="406"/>
                  </a:cubicBezTo>
                  <a:cubicBezTo>
                    <a:pt x="132" y="251"/>
                    <a:pt x="191" y="96"/>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32"/>
            <p:cNvSpPr/>
            <p:nvPr/>
          </p:nvSpPr>
          <p:spPr>
            <a:xfrm>
              <a:off x="5962350" y="2024775"/>
              <a:ext cx="4175" cy="2650"/>
            </a:xfrm>
            <a:custGeom>
              <a:avLst/>
              <a:gdLst/>
              <a:ahLst/>
              <a:cxnLst/>
              <a:rect l="l" t="t" r="r" b="b"/>
              <a:pathLst>
                <a:path w="167" h="106" extrusionOk="0">
                  <a:moveTo>
                    <a:pt x="167" y="1"/>
                  </a:moveTo>
                  <a:cubicBezTo>
                    <a:pt x="158" y="8"/>
                    <a:pt x="145" y="10"/>
                    <a:pt x="131" y="10"/>
                  </a:cubicBezTo>
                  <a:cubicBezTo>
                    <a:pt x="107" y="10"/>
                    <a:pt x="79" y="4"/>
                    <a:pt x="57" y="4"/>
                  </a:cubicBezTo>
                  <a:cubicBezTo>
                    <a:pt x="21" y="4"/>
                    <a:pt x="0" y="19"/>
                    <a:pt x="36" y="96"/>
                  </a:cubicBezTo>
                  <a:cubicBezTo>
                    <a:pt x="36" y="103"/>
                    <a:pt x="40" y="106"/>
                    <a:pt x="46" y="106"/>
                  </a:cubicBezTo>
                  <a:cubicBezTo>
                    <a:pt x="73" y="106"/>
                    <a:pt x="147" y="49"/>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32"/>
            <p:cNvSpPr/>
            <p:nvPr/>
          </p:nvSpPr>
          <p:spPr>
            <a:xfrm>
              <a:off x="5794175" y="1778200"/>
              <a:ext cx="4625" cy="2825"/>
            </a:xfrm>
            <a:custGeom>
              <a:avLst/>
              <a:gdLst/>
              <a:ahLst/>
              <a:cxnLst/>
              <a:rect l="l" t="t" r="r" b="b"/>
              <a:pathLst>
                <a:path w="185" h="113" extrusionOk="0">
                  <a:moveTo>
                    <a:pt x="145" y="1"/>
                  </a:moveTo>
                  <a:cubicBezTo>
                    <a:pt x="115" y="1"/>
                    <a:pt x="31" y="61"/>
                    <a:pt x="0" y="113"/>
                  </a:cubicBezTo>
                  <a:cubicBezTo>
                    <a:pt x="11" y="102"/>
                    <a:pt x="27" y="99"/>
                    <a:pt x="46" y="99"/>
                  </a:cubicBezTo>
                  <a:cubicBezTo>
                    <a:pt x="69" y="99"/>
                    <a:pt x="95" y="104"/>
                    <a:pt x="118" y="104"/>
                  </a:cubicBezTo>
                  <a:cubicBezTo>
                    <a:pt x="158" y="104"/>
                    <a:pt x="185" y="89"/>
                    <a:pt x="155" y="5"/>
                  </a:cubicBezTo>
                  <a:cubicBezTo>
                    <a:pt x="153" y="2"/>
                    <a:pt x="150" y="1"/>
                    <a:pt x="1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32"/>
            <p:cNvSpPr/>
            <p:nvPr/>
          </p:nvSpPr>
          <p:spPr>
            <a:xfrm>
              <a:off x="5320000" y="1737850"/>
              <a:ext cx="8050" cy="3275"/>
            </a:xfrm>
            <a:custGeom>
              <a:avLst/>
              <a:gdLst/>
              <a:ahLst/>
              <a:cxnLst/>
              <a:rect l="l" t="t" r="r" b="b"/>
              <a:pathLst>
                <a:path w="322" h="131" extrusionOk="0">
                  <a:moveTo>
                    <a:pt x="322" y="0"/>
                  </a:moveTo>
                  <a:cubicBezTo>
                    <a:pt x="250" y="0"/>
                    <a:pt x="191" y="0"/>
                    <a:pt x="119" y="12"/>
                  </a:cubicBezTo>
                  <a:cubicBezTo>
                    <a:pt x="72" y="12"/>
                    <a:pt x="0" y="60"/>
                    <a:pt x="0" y="60"/>
                  </a:cubicBezTo>
                  <a:cubicBezTo>
                    <a:pt x="17" y="110"/>
                    <a:pt x="57" y="130"/>
                    <a:pt x="99" y="130"/>
                  </a:cubicBezTo>
                  <a:cubicBezTo>
                    <a:pt x="118" y="130"/>
                    <a:pt x="137" y="127"/>
                    <a:pt x="155" y="119"/>
                  </a:cubicBezTo>
                  <a:cubicBezTo>
                    <a:pt x="215" y="107"/>
                    <a:pt x="274" y="48"/>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32"/>
            <p:cNvSpPr/>
            <p:nvPr/>
          </p:nvSpPr>
          <p:spPr>
            <a:xfrm>
              <a:off x="6110300" y="1795600"/>
              <a:ext cx="7450" cy="6600"/>
            </a:xfrm>
            <a:custGeom>
              <a:avLst/>
              <a:gdLst/>
              <a:ahLst/>
              <a:cxnLst/>
              <a:rect l="l" t="t" r="r" b="b"/>
              <a:pathLst>
                <a:path w="298" h="264" extrusionOk="0">
                  <a:moveTo>
                    <a:pt x="11" y="0"/>
                  </a:moveTo>
                  <a:cubicBezTo>
                    <a:pt x="0" y="179"/>
                    <a:pt x="73" y="263"/>
                    <a:pt x="239" y="263"/>
                  </a:cubicBezTo>
                  <a:cubicBezTo>
                    <a:pt x="250" y="263"/>
                    <a:pt x="261" y="263"/>
                    <a:pt x="273" y="262"/>
                  </a:cubicBezTo>
                  <a:cubicBezTo>
                    <a:pt x="273" y="214"/>
                    <a:pt x="297" y="155"/>
                    <a:pt x="297" y="119"/>
                  </a:cubicBezTo>
                  <a:cubicBezTo>
                    <a:pt x="214" y="12"/>
                    <a:pt x="130" y="0"/>
                    <a:pt x="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32"/>
            <p:cNvSpPr/>
            <p:nvPr/>
          </p:nvSpPr>
          <p:spPr>
            <a:xfrm>
              <a:off x="6123075" y="1814925"/>
              <a:ext cx="1500" cy="1825"/>
            </a:xfrm>
            <a:custGeom>
              <a:avLst/>
              <a:gdLst/>
              <a:ahLst/>
              <a:cxnLst/>
              <a:rect l="l" t="t" r="r" b="b"/>
              <a:pathLst>
                <a:path w="60" h="73" extrusionOk="0">
                  <a:moveTo>
                    <a:pt x="0" y="1"/>
                  </a:moveTo>
                  <a:cubicBezTo>
                    <a:pt x="19" y="20"/>
                    <a:pt x="38" y="31"/>
                    <a:pt x="51" y="53"/>
                  </a:cubicBezTo>
                  <a:lnTo>
                    <a:pt x="51" y="53"/>
                  </a:lnTo>
                  <a:cubicBezTo>
                    <a:pt x="48" y="39"/>
                    <a:pt x="48" y="21"/>
                    <a:pt x="48" y="13"/>
                  </a:cubicBezTo>
                  <a:cubicBezTo>
                    <a:pt x="36" y="1"/>
                    <a:pt x="12" y="1"/>
                    <a:pt x="0" y="1"/>
                  </a:cubicBezTo>
                  <a:close/>
                  <a:moveTo>
                    <a:pt x="51" y="53"/>
                  </a:moveTo>
                  <a:cubicBezTo>
                    <a:pt x="53" y="61"/>
                    <a:pt x="56" y="68"/>
                    <a:pt x="60" y="72"/>
                  </a:cubicBezTo>
                  <a:cubicBezTo>
                    <a:pt x="58" y="65"/>
                    <a:pt x="55" y="59"/>
                    <a:pt x="51" y="5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32"/>
            <p:cNvSpPr/>
            <p:nvPr/>
          </p:nvSpPr>
          <p:spPr>
            <a:xfrm>
              <a:off x="5856675" y="1993900"/>
              <a:ext cx="5075" cy="4425"/>
            </a:xfrm>
            <a:custGeom>
              <a:avLst/>
              <a:gdLst/>
              <a:ahLst/>
              <a:cxnLst/>
              <a:rect l="l" t="t" r="r" b="b"/>
              <a:pathLst>
                <a:path w="203" h="177" extrusionOk="0">
                  <a:moveTo>
                    <a:pt x="86" y="1"/>
                  </a:moveTo>
                  <a:cubicBezTo>
                    <a:pt x="34" y="1"/>
                    <a:pt x="0" y="27"/>
                    <a:pt x="0" y="81"/>
                  </a:cubicBezTo>
                  <a:cubicBezTo>
                    <a:pt x="0" y="117"/>
                    <a:pt x="48" y="140"/>
                    <a:pt x="84" y="176"/>
                  </a:cubicBezTo>
                  <a:cubicBezTo>
                    <a:pt x="119" y="152"/>
                    <a:pt x="179" y="140"/>
                    <a:pt x="179" y="117"/>
                  </a:cubicBezTo>
                  <a:cubicBezTo>
                    <a:pt x="203" y="81"/>
                    <a:pt x="167" y="21"/>
                    <a:pt x="143" y="9"/>
                  </a:cubicBezTo>
                  <a:cubicBezTo>
                    <a:pt x="122" y="4"/>
                    <a:pt x="103"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32"/>
            <p:cNvSpPr/>
            <p:nvPr/>
          </p:nvSpPr>
          <p:spPr>
            <a:xfrm>
              <a:off x="5866200" y="1737050"/>
              <a:ext cx="14300" cy="4425"/>
            </a:xfrm>
            <a:custGeom>
              <a:avLst/>
              <a:gdLst/>
              <a:ahLst/>
              <a:cxnLst/>
              <a:rect l="l" t="t" r="r" b="b"/>
              <a:pathLst>
                <a:path w="572" h="177" extrusionOk="0">
                  <a:moveTo>
                    <a:pt x="306" y="1"/>
                  </a:moveTo>
                  <a:cubicBezTo>
                    <a:pt x="204" y="1"/>
                    <a:pt x="102" y="13"/>
                    <a:pt x="0" y="32"/>
                  </a:cubicBezTo>
                  <a:cubicBezTo>
                    <a:pt x="74" y="148"/>
                    <a:pt x="169" y="177"/>
                    <a:pt x="270" y="177"/>
                  </a:cubicBezTo>
                  <a:cubicBezTo>
                    <a:pt x="366" y="177"/>
                    <a:pt x="467" y="151"/>
                    <a:pt x="560" y="151"/>
                  </a:cubicBezTo>
                  <a:cubicBezTo>
                    <a:pt x="572" y="104"/>
                    <a:pt x="572" y="80"/>
                    <a:pt x="572" y="32"/>
                  </a:cubicBezTo>
                  <a:cubicBezTo>
                    <a:pt x="483" y="10"/>
                    <a:pt x="395" y="1"/>
                    <a:pt x="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32"/>
            <p:cNvSpPr/>
            <p:nvPr/>
          </p:nvSpPr>
          <p:spPr>
            <a:xfrm>
              <a:off x="6095700" y="1795000"/>
              <a:ext cx="4775" cy="5975"/>
            </a:xfrm>
            <a:custGeom>
              <a:avLst/>
              <a:gdLst/>
              <a:ahLst/>
              <a:cxnLst/>
              <a:rect l="l" t="t" r="r" b="b"/>
              <a:pathLst>
                <a:path w="191" h="239" extrusionOk="0">
                  <a:moveTo>
                    <a:pt x="0" y="0"/>
                  </a:moveTo>
                  <a:lnTo>
                    <a:pt x="0" y="0"/>
                  </a:lnTo>
                  <a:cubicBezTo>
                    <a:pt x="12" y="95"/>
                    <a:pt x="0" y="203"/>
                    <a:pt x="107" y="238"/>
                  </a:cubicBezTo>
                  <a:cubicBezTo>
                    <a:pt x="131" y="238"/>
                    <a:pt x="191" y="203"/>
                    <a:pt x="191" y="179"/>
                  </a:cubicBezTo>
                  <a:cubicBezTo>
                    <a:pt x="179" y="84"/>
                    <a:pt x="83" y="3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32"/>
            <p:cNvSpPr/>
            <p:nvPr/>
          </p:nvSpPr>
          <p:spPr>
            <a:xfrm>
              <a:off x="6096875" y="1806950"/>
              <a:ext cx="6275" cy="4150"/>
            </a:xfrm>
            <a:custGeom>
              <a:avLst/>
              <a:gdLst/>
              <a:ahLst/>
              <a:cxnLst/>
              <a:rect l="l" t="t" r="r" b="b"/>
              <a:pathLst>
                <a:path w="251" h="166" extrusionOk="0">
                  <a:moveTo>
                    <a:pt x="117" y="0"/>
                  </a:moveTo>
                  <a:cubicBezTo>
                    <a:pt x="94" y="0"/>
                    <a:pt x="67" y="7"/>
                    <a:pt x="36" y="22"/>
                  </a:cubicBezTo>
                  <a:cubicBezTo>
                    <a:pt x="25" y="34"/>
                    <a:pt x="1" y="106"/>
                    <a:pt x="13" y="118"/>
                  </a:cubicBezTo>
                  <a:cubicBezTo>
                    <a:pt x="36" y="153"/>
                    <a:pt x="60" y="165"/>
                    <a:pt x="85" y="165"/>
                  </a:cubicBezTo>
                  <a:cubicBezTo>
                    <a:pt x="134" y="165"/>
                    <a:pt x="187" y="118"/>
                    <a:pt x="251" y="118"/>
                  </a:cubicBezTo>
                  <a:cubicBezTo>
                    <a:pt x="224" y="56"/>
                    <a:pt x="185" y="0"/>
                    <a:pt x="1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32"/>
            <p:cNvSpPr/>
            <p:nvPr/>
          </p:nvSpPr>
          <p:spPr>
            <a:xfrm>
              <a:off x="5876925" y="1791800"/>
              <a:ext cx="14600" cy="7625"/>
            </a:xfrm>
            <a:custGeom>
              <a:avLst/>
              <a:gdLst/>
              <a:ahLst/>
              <a:cxnLst/>
              <a:rect l="l" t="t" r="r" b="b"/>
              <a:pathLst>
                <a:path w="584" h="305" extrusionOk="0">
                  <a:moveTo>
                    <a:pt x="362" y="0"/>
                  </a:moveTo>
                  <a:cubicBezTo>
                    <a:pt x="342" y="0"/>
                    <a:pt x="321" y="3"/>
                    <a:pt x="298" y="9"/>
                  </a:cubicBezTo>
                  <a:cubicBezTo>
                    <a:pt x="202" y="69"/>
                    <a:pt x="83" y="57"/>
                    <a:pt x="0" y="152"/>
                  </a:cubicBezTo>
                  <a:lnTo>
                    <a:pt x="0" y="283"/>
                  </a:lnTo>
                  <a:cubicBezTo>
                    <a:pt x="95" y="283"/>
                    <a:pt x="183" y="298"/>
                    <a:pt x="275" y="298"/>
                  </a:cubicBezTo>
                  <a:cubicBezTo>
                    <a:pt x="298" y="298"/>
                    <a:pt x="321" y="297"/>
                    <a:pt x="345" y="295"/>
                  </a:cubicBezTo>
                  <a:cubicBezTo>
                    <a:pt x="377" y="295"/>
                    <a:pt x="421" y="304"/>
                    <a:pt x="460" y="304"/>
                  </a:cubicBezTo>
                  <a:cubicBezTo>
                    <a:pt x="510" y="304"/>
                    <a:pt x="553" y="290"/>
                    <a:pt x="560" y="223"/>
                  </a:cubicBezTo>
                  <a:cubicBezTo>
                    <a:pt x="583" y="164"/>
                    <a:pt x="476" y="93"/>
                    <a:pt x="417" y="9"/>
                  </a:cubicBezTo>
                  <a:cubicBezTo>
                    <a:pt x="399" y="3"/>
                    <a:pt x="381" y="0"/>
                    <a:pt x="3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32"/>
            <p:cNvSpPr/>
            <p:nvPr/>
          </p:nvSpPr>
          <p:spPr>
            <a:xfrm>
              <a:off x="6077825" y="1784275"/>
              <a:ext cx="14625" cy="10750"/>
            </a:xfrm>
            <a:custGeom>
              <a:avLst/>
              <a:gdLst/>
              <a:ahLst/>
              <a:cxnLst/>
              <a:rect l="l" t="t" r="r" b="b"/>
              <a:pathLst>
                <a:path w="585" h="430" extrusionOk="0">
                  <a:moveTo>
                    <a:pt x="1" y="1"/>
                  </a:moveTo>
                  <a:lnTo>
                    <a:pt x="1" y="286"/>
                  </a:lnTo>
                  <a:cubicBezTo>
                    <a:pt x="96" y="413"/>
                    <a:pt x="228" y="419"/>
                    <a:pt x="362" y="419"/>
                  </a:cubicBezTo>
                  <a:cubicBezTo>
                    <a:pt x="375" y="419"/>
                    <a:pt x="387" y="419"/>
                    <a:pt x="399" y="419"/>
                  </a:cubicBezTo>
                  <a:cubicBezTo>
                    <a:pt x="454" y="419"/>
                    <a:pt x="508" y="419"/>
                    <a:pt x="560" y="429"/>
                  </a:cubicBezTo>
                  <a:cubicBezTo>
                    <a:pt x="560" y="298"/>
                    <a:pt x="584" y="155"/>
                    <a:pt x="584" y="13"/>
                  </a:cubicBezTo>
                  <a:cubicBezTo>
                    <a:pt x="382" y="13"/>
                    <a:pt x="191"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32"/>
            <p:cNvSpPr/>
            <p:nvPr/>
          </p:nvSpPr>
          <p:spPr>
            <a:xfrm>
              <a:off x="6060275" y="1788000"/>
              <a:ext cx="13700" cy="6725"/>
            </a:xfrm>
            <a:custGeom>
              <a:avLst/>
              <a:gdLst/>
              <a:ahLst/>
              <a:cxnLst/>
              <a:rect l="l" t="t" r="r" b="b"/>
              <a:pathLst>
                <a:path w="548" h="269" extrusionOk="0">
                  <a:moveTo>
                    <a:pt x="272" y="0"/>
                  </a:moveTo>
                  <a:cubicBezTo>
                    <a:pt x="205" y="0"/>
                    <a:pt x="134" y="10"/>
                    <a:pt x="66" y="10"/>
                  </a:cubicBezTo>
                  <a:cubicBezTo>
                    <a:pt x="44" y="10"/>
                    <a:pt x="22" y="9"/>
                    <a:pt x="0" y="6"/>
                  </a:cubicBezTo>
                  <a:lnTo>
                    <a:pt x="0" y="6"/>
                  </a:lnTo>
                  <a:cubicBezTo>
                    <a:pt x="96" y="90"/>
                    <a:pt x="191" y="185"/>
                    <a:pt x="286" y="268"/>
                  </a:cubicBezTo>
                  <a:cubicBezTo>
                    <a:pt x="369" y="221"/>
                    <a:pt x="453" y="185"/>
                    <a:pt x="548" y="137"/>
                  </a:cubicBezTo>
                  <a:cubicBezTo>
                    <a:pt x="472" y="23"/>
                    <a:pt x="375" y="0"/>
                    <a:pt x="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32"/>
            <p:cNvSpPr/>
            <p:nvPr/>
          </p:nvSpPr>
          <p:spPr>
            <a:xfrm>
              <a:off x="5820950" y="1809575"/>
              <a:ext cx="2400" cy="1525"/>
            </a:xfrm>
            <a:custGeom>
              <a:avLst/>
              <a:gdLst/>
              <a:ahLst/>
              <a:cxnLst/>
              <a:rect l="l" t="t" r="r" b="b"/>
              <a:pathLst>
                <a:path w="96" h="61" extrusionOk="0">
                  <a:moveTo>
                    <a:pt x="96" y="1"/>
                  </a:moveTo>
                  <a:lnTo>
                    <a:pt x="96" y="1"/>
                  </a:lnTo>
                  <a:cubicBezTo>
                    <a:pt x="24" y="13"/>
                    <a:pt x="1" y="48"/>
                    <a:pt x="60" y="60"/>
                  </a:cubicBezTo>
                  <a:cubicBezTo>
                    <a:pt x="60" y="60"/>
                    <a:pt x="84" y="13"/>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32"/>
            <p:cNvSpPr/>
            <p:nvPr/>
          </p:nvSpPr>
          <p:spPr>
            <a:xfrm>
              <a:off x="5899825" y="1791125"/>
              <a:ext cx="13125" cy="9050"/>
            </a:xfrm>
            <a:custGeom>
              <a:avLst/>
              <a:gdLst/>
              <a:ahLst/>
              <a:cxnLst/>
              <a:rect l="l" t="t" r="r" b="b"/>
              <a:pathLst>
                <a:path w="525" h="362" extrusionOk="0">
                  <a:moveTo>
                    <a:pt x="239" y="0"/>
                  </a:moveTo>
                  <a:cubicBezTo>
                    <a:pt x="144" y="36"/>
                    <a:pt x="1" y="108"/>
                    <a:pt x="60" y="227"/>
                  </a:cubicBezTo>
                  <a:cubicBezTo>
                    <a:pt x="96" y="310"/>
                    <a:pt x="275" y="298"/>
                    <a:pt x="394" y="310"/>
                  </a:cubicBezTo>
                  <a:cubicBezTo>
                    <a:pt x="394" y="322"/>
                    <a:pt x="406" y="334"/>
                    <a:pt x="441" y="358"/>
                  </a:cubicBezTo>
                  <a:cubicBezTo>
                    <a:pt x="447" y="360"/>
                    <a:pt x="453" y="362"/>
                    <a:pt x="460" y="362"/>
                  </a:cubicBezTo>
                  <a:cubicBezTo>
                    <a:pt x="481" y="362"/>
                    <a:pt x="506" y="346"/>
                    <a:pt x="525" y="310"/>
                  </a:cubicBezTo>
                  <a:cubicBezTo>
                    <a:pt x="513" y="215"/>
                    <a:pt x="513" y="131"/>
                    <a:pt x="501" y="36"/>
                  </a:cubicBezTo>
                  <a:cubicBezTo>
                    <a:pt x="406" y="24"/>
                    <a:pt x="322" y="24"/>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32"/>
            <p:cNvSpPr/>
            <p:nvPr/>
          </p:nvSpPr>
          <p:spPr>
            <a:xfrm>
              <a:off x="5905200" y="1798650"/>
              <a:ext cx="7450" cy="7675"/>
            </a:xfrm>
            <a:custGeom>
              <a:avLst/>
              <a:gdLst/>
              <a:ahLst/>
              <a:cxnLst/>
              <a:rect l="l" t="t" r="r" b="b"/>
              <a:pathLst>
                <a:path w="298" h="307" extrusionOk="0">
                  <a:moveTo>
                    <a:pt x="228" y="0"/>
                  </a:moveTo>
                  <a:cubicBezTo>
                    <a:pt x="205" y="0"/>
                    <a:pt x="185" y="3"/>
                    <a:pt x="167" y="9"/>
                  </a:cubicBezTo>
                  <a:cubicBezTo>
                    <a:pt x="143" y="116"/>
                    <a:pt x="0" y="211"/>
                    <a:pt x="167" y="307"/>
                  </a:cubicBezTo>
                  <a:cubicBezTo>
                    <a:pt x="203" y="307"/>
                    <a:pt x="250" y="295"/>
                    <a:pt x="298" y="295"/>
                  </a:cubicBezTo>
                  <a:lnTo>
                    <a:pt x="298" y="9"/>
                  </a:lnTo>
                  <a:cubicBezTo>
                    <a:pt x="274" y="3"/>
                    <a:pt x="250" y="0"/>
                    <a:pt x="2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32"/>
            <p:cNvSpPr/>
            <p:nvPr/>
          </p:nvSpPr>
          <p:spPr>
            <a:xfrm>
              <a:off x="5938225" y="1739525"/>
              <a:ext cx="14625" cy="5650"/>
            </a:xfrm>
            <a:custGeom>
              <a:avLst/>
              <a:gdLst/>
              <a:ahLst/>
              <a:cxnLst/>
              <a:rect l="l" t="t" r="r" b="b"/>
              <a:pathLst>
                <a:path w="585" h="226" extrusionOk="0">
                  <a:moveTo>
                    <a:pt x="366" y="0"/>
                  </a:moveTo>
                  <a:cubicBezTo>
                    <a:pt x="289" y="0"/>
                    <a:pt x="212" y="21"/>
                    <a:pt x="132" y="64"/>
                  </a:cubicBezTo>
                  <a:cubicBezTo>
                    <a:pt x="96" y="64"/>
                    <a:pt x="48" y="64"/>
                    <a:pt x="1" y="76"/>
                  </a:cubicBezTo>
                  <a:cubicBezTo>
                    <a:pt x="93" y="175"/>
                    <a:pt x="189" y="225"/>
                    <a:pt x="284" y="225"/>
                  </a:cubicBezTo>
                  <a:cubicBezTo>
                    <a:pt x="385" y="225"/>
                    <a:pt x="486" y="169"/>
                    <a:pt x="584" y="52"/>
                  </a:cubicBezTo>
                  <a:cubicBezTo>
                    <a:pt x="510" y="18"/>
                    <a:pt x="438" y="0"/>
                    <a:pt x="3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32"/>
            <p:cNvSpPr/>
            <p:nvPr/>
          </p:nvSpPr>
          <p:spPr>
            <a:xfrm>
              <a:off x="5511100" y="1877750"/>
              <a:ext cx="2700" cy="3300"/>
            </a:xfrm>
            <a:custGeom>
              <a:avLst/>
              <a:gdLst/>
              <a:ahLst/>
              <a:cxnLst/>
              <a:rect l="l" t="t" r="r" b="b"/>
              <a:pathLst>
                <a:path w="108" h="132" extrusionOk="0">
                  <a:moveTo>
                    <a:pt x="0" y="0"/>
                  </a:moveTo>
                  <a:lnTo>
                    <a:pt x="0" y="131"/>
                  </a:lnTo>
                  <a:cubicBezTo>
                    <a:pt x="107" y="84"/>
                    <a:pt x="95" y="3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32"/>
            <p:cNvSpPr/>
            <p:nvPr/>
          </p:nvSpPr>
          <p:spPr>
            <a:xfrm>
              <a:off x="5715875" y="2062275"/>
              <a:ext cx="7475" cy="5700"/>
            </a:xfrm>
            <a:custGeom>
              <a:avLst/>
              <a:gdLst/>
              <a:ahLst/>
              <a:cxnLst/>
              <a:rect l="l" t="t" r="r" b="b"/>
              <a:pathLst>
                <a:path w="299" h="228" extrusionOk="0">
                  <a:moveTo>
                    <a:pt x="167" y="0"/>
                  </a:moveTo>
                  <a:cubicBezTo>
                    <a:pt x="115" y="0"/>
                    <a:pt x="55" y="63"/>
                    <a:pt x="1" y="72"/>
                  </a:cubicBezTo>
                  <a:cubicBezTo>
                    <a:pt x="36" y="120"/>
                    <a:pt x="84" y="180"/>
                    <a:pt x="144" y="227"/>
                  </a:cubicBezTo>
                  <a:cubicBezTo>
                    <a:pt x="203" y="180"/>
                    <a:pt x="298" y="120"/>
                    <a:pt x="215" y="25"/>
                  </a:cubicBezTo>
                  <a:cubicBezTo>
                    <a:pt x="200" y="7"/>
                    <a:pt x="184"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32"/>
            <p:cNvSpPr/>
            <p:nvPr/>
          </p:nvSpPr>
          <p:spPr>
            <a:xfrm>
              <a:off x="5455425" y="2001275"/>
              <a:ext cx="1825" cy="1800"/>
            </a:xfrm>
            <a:custGeom>
              <a:avLst/>
              <a:gdLst/>
              <a:ahLst/>
              <a:cxnLst/>
              <a:rect l="l" t="t" r="r" b="b"/>
              <a:pathLst>
                <a:path w="73" h="72" extrusionOk="0">
                  <a:moveTo>
                    <a:pt x="1" y="0"/>
                  </a:moveTo>
                  <a:lnTo>
                    <a:pt x="72" y="72"/>
                  </a:lnTo>
                  <a:cubicBezTo>
                    <a:pt x="72" y="60"/>
                    <a:pt x="60" y="24"/>
                    <a:pt x="36" y="12"/>
                  </a:cubicBezTo>
                  <a:cubicBezTo>
                    <a:pt x="25" y="0"/>
                    <a:pt x="13"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32"/>
            <p:cNvSpPr/>
            <p:nvPr/>
          </p:nvSpPr>
          <p:spPr>
            <a:xfrm>
              <a:off x="5648025" y="2065575"/>
              <a:ext cx="3000" cy="1800"/>
            </a:xfrm>
            <a:custGeom>
              <a:avLst/>
              <a:gdLst/>
              <a:ahLst/>
              <a:cxnLst/>
              <a:rect l="l" t="t" r="r" b="b"/>
              <a:pathLst>
                <a:path w="120" h="72" extrusionOk="0">
                  <a:moveTo>
                    <a:pt x="54" y="0"/>
                  </a:moveTo>
                  <a:cubicBezTo>
                    <a:pt x="27" y="0"/>
                    <a:pt x="8" y="19"/>
                    <a:pt x="0" y="60"/>
                  </a:cubicBezTo>
                  <a:cubicBezTo>
                    <a:pt x="36" y="71"/>
                    <a:pt x="60" y="71"/>
                    <a:pt x="119" y="71"/>
                  </a:cubicBezTo>
                  <a:cubicBezTo>
                    <a:pt x="107" y="60"/>
                    <a:pt x="107" y="36"/>
                    <a:pt x="95" y="12"/>
                  </a:cubicBezTo>
                  <a:cubicBezTo>
                    <a:pt x="80" y="4"/>
                    <a:pt x="66"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32"/>
            <p:cNvSpPr/>
            <p:nvPr/>
          </p:nvSpPr>
          <p:spPr>
            <a:xfrm>
              <a:off x="5495025" y="1793500"/>
              <a:ext cx="2100" cy="2125"/>
            </a:xfrm>
            <a:custGeom>
              <a:avLst/>
              <a:gdLst/>
              <a:ahLst/>
              <a:cxnLst/>
              <a:rect l="l" t="t" r="r" b="b"/>
              <a:pathLst>
                <a:path w="84" h="85" extrusionOk="0">
                  <a:moveTo>
                    <a:pt x="0" y="1"/>
                  </a:moveTo>
                  <a:lnTo>
                    <a:pt x="84" y="84"/>
                  </a:lnTo>
                  <a:cubicBezTo>
                    <a:pt x="60" y="48"/>
                    <a:pt x="36" y="3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32"/>
            <p:cNvSpPr/>
            <p:nvPr/>
          </p:nvSpPr>
          <p:spPr>
            <a:xfrm>
              <a:off x="5938525" y="2053850"/>
              <a:ext cx="20875" cy="10075"/>
            </a:xfrm>
            <a:custGeom>
              <a:avLst/>
              <a:gdLst/>
              <a:ahLst/>
              <a:cxnLst/>
              <a:rect l="l" t="t" r="r" b="b"/>
              <a:pathLst>
                <a:path w="835" h="403" extrusionOk="0">
                  <a:moveTo>
                    <a:pt x="658" y="0"/>
                  </a:moveTo>
                  <a:cubicBezTo>
                    <a:pt x="634" y="0"/>
                    <a:pt x="609" y="2"/>
                    <a:pt x="584" y="5"/>
                  </a:cubicBezTo>
                  <a:cubicBezTo>
                    <a:pt x="493" y="112"/>
                    <a:pt x="385" y="122"/>
                    <a:pt x="272" y="122"/>
                  </a:cubicBezTo>
                  <a:cubicBezTo>
                    <a:pt x="246" y="122"/>
                    <a:pt x="220" y="121"/>
                    <a:pt x="194" y="121"/>
                  </a:cubicBezTo>
                  <a:cubicBezTo>
                    <a:pt x="169" y="121"/>
                    <a:pt x="144" y="122"/>
                    <a:pt x="120" y="124"/>
                  </a:cubicBezTo>
                  <a:cubicBezTo>
                    <a:pt x="84" y="219"/>
                    <a:pt x="36" y="302"/>
                    <a:pt x="1" y="386"/>
                  </a:cubicBezTo>
                  <a:cubicBezTo>
                    <a:pt x="152" y="394"/>
                    <a:pt x="298" y="402"/>
                    <a:pt x="446" y="402"/>
                  </a:cubicBezTo>
                  <a:cubicBezTo>
                    <a:pt x="507" y="402"/>
                    <a:pt x="569" y="401"/>
                    <a:pt x="632" y="398"/>
                  </a:cubicBezTo>
                  <a:cubicBezTo>
                    <a:pt x="763" y="386"/>
                    <a:pt x="834" y="290"/>
                    <a:pt x="834" y="159"/>
                  </a:cubicBezTo>
                  <a:cubicBezTo>
                    <a:pt x="825" y="28"/>
                    <a:pt x="749" y="0"/>
                    <a:pt x="6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32"/>
            <p:cNvSpPr/>
            <p:nvPr/>
          </p:nvSpPr>
          <p:spPr>
            <a:xfrm>
              <a:off x="5250650" y="1818800"/>
              <a:ext cx="33950" cy="29800"/>
            </a:xfrm>
            <a:custGeom>
              <a:avLst/>
              <a:gdLst/>
              <a:ahLst/>
              <a:cxnLst/>
              <a:rect l="l" t="t" r="r" b="b"/>
              <a:pathLst>
                <a:path w="1358" h="1192" extrusionOk="0">
                  <a:moveTo>
                    <a:pt x="1310" y="0"/>
                  </a:moveTo>
                  <a:cubicBezTo>
                    <a:pt x="1292" y="0"/>
                    <a:pt x="1271" y="9"/>
                    <a:pt x="1250" y="25"/>
                  </a:cubicBezTo>
                  <a:cubicBezTo>
                    <a:pt x="1199" y="19"/>
                    <a:pt x="1148" y="17"/>
                    <a:pt x="1097" y="17"/>
                  </a:cubicBezTo>
                  <a:cubicBezTo>
                    <a:pt x="806" y="17"/>
                    <a:pt x="521" y="96"/>
                    <a:pt x="226" y="167"/>
                  </a:cubicBezTo>
                  <a:cubicBezTo>
                    <a:pt x="0" y="501"/>
                    <a:pt x="131" y="858"/>
                    <a:pt x="119" y="1191"/>
                  </a:cubicBezTo>
                  <a:cubicBezTo>
                    <a:pt x="465" y="1132"/>
                    <a:pt x="274" y="882"/>
                    <a:pt x="298" y="715"/>
                  </a:cubicBezTo>
                  <a:cubicBezTo>
                    <a:pt x="298" y="692"/>
                    <a:pt x="293" y="674"/>
                    <a:pt x="276" y="674"/>
                  </a:cubicBezTo>
                  <a:cubicBezTo>
                    <a:pt x="267" y="674"/>
                    <a:pt x="255" y="679"/>
                    <a:pt x="238" y="691"/>
                  </a:cubicBezTo>
                  <a:cubicBezTo>
                    <a:pt x="224" y="701"/>
                    <a:pt x="216" y="705"/>
                    <a:pt x="213" y="705"/>
                  </a:cubicBezTo>
                  <a:cubicBezTo>
                    <a:pt x="201" y="705"/>
                    <a:pt x="243" y="659"/>
                    <a:pt x="272" y="659"/>
                  </a:cubicBezTo>
                  <a:cubicBezTo>
                    <a:pt x="285" y="659"/>
                    <a:pt x="295" y="668"/>
                    <a:pt x="298" y="691"/>
                  </a:cubicBezTo>
                  <a:cubicBezTo>
                    <a:pt x="357" y="822"/>
                    <a:pt x="274" y="977"/>
                    <a:pt x="405" y="1060"/>
                  </a:cubicBezTo>
                  <a:cubicBezTo>
                    <a:pt x="572" y="953"/>
                    <a:pt x="488" y="691"/>
                    <a:pt x="703" y="596"/>
                  </a:cubicBezTo>
                  <a:cubicBezTo>
                    <a:pt x="703" y="402"/>
                    <a:pt x="792" y="357"/>
                    <a:pt x="906" y="357"/>
                  </a:cubicBezTo>
                  <a:cubicBezTo>
                    <a:pt x="973" y="357"/>
                    <a:pt x="1049" y="373"/>
                    <a:pt x="1119" y="382"/>
                  </a:cubicBezTo>
                  <a:cubicBezTo>
                    <a:pt x="1143" y="382"/>
                    <a:pt x="1191" y="358"/>
                    <a:pt x="1239" y="346"/>
                  </a:cubicBezTo>
                  <a:cubicBezTo>
                    <a:pt x="1286" y="263"/>
                    <a:pt x="1310" y="167"/>
                    <a:pt x="1358" y="48"/>
                  </a:cubicBezTo>
                  <a:cubicBezTo>
                    <a:pt x="1351" y="15"/>
                    <a:pt x="1333" y="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32"/>
            <p:cNvSpPr/>
            <p:nvPr/>
          </p:nvSpPr>
          <p:spPr>
            <a:xfrm>
              <a:off x="5271475" y="1848875"/>
              <a:ext cx="3000" cy="4175"/>
            </a:xfrm>
            <a:custGeom>
              <a:avLst/>
              <a:gdLst/>
              <a:ahLst/>
              <a:cxnLst/>
              <a:rect l="l" t="t" r="r" b="b"/>
              <a:pathLst>
                <a:path w="120" h="167" extrusionOk="0">
                  <a:moveTo>
                    <a:pt x="120" y="0"/>
                  </a:moveTo>
                  <a:cubicBezTo>
                    <a:pt x="60" y="48"/>
                    <a:pt x="1" y="84"/>
                    <a:pt x="1" y="167"/>
                  </a:cubicBezTo>
                  <a:cubicBezTo>
                    <a:pt x="48" y="167"/>
                    <a:pt x="72" y="167"/>
                    <a:pt x="120" y="155"/>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32"/>
            <p:cNvSpPr/>
            <p:nvPr/>
          </p:nvSpPr>
          <p:spPr>
            <a:xfrm>
              <a:off x="5908750" y="2053650"/>
              <a:ext cx="4200" cy="1825"/>
            </a:xfrm>
            <a:custGeom>
              <a:avLst/>
              <a:gdLst/>
              <a:ahLst/>
              <a:cxnLst/>
              <a:rect l="l" t="t" r="r" b="b"/>
              <a:pathLst>
                <a:path w="168" h="73" extrusionOk="0">
                  <a:moveTo>
                    <a:pt x="1" y="1"/>
                  </a:moveTo>
                  <a:cubicBezTo>
                    <a:pt x="31" y="48"/>
                    <a:pt x="58" y="72"/>
                    <a:pt x="84" y="72"/>
                  </a:cubicBezTo>
                  <a:cubicBezTo>
                    <a:pt x="111" y="72"/>
                    <a:pt x="138" y="48"/>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32"/>
            <p:cNvSpPr/>
            <p:nvPr/>
          </p:nvSpPr>
          <p:spPr>
            <a:xfrm>
              <a:off x="5421325" y="1998050"/>
              <a:ext cx="7350" cy="4725"/>
            </a:xfrm>
            <a:custGeom>
              <a:avLst/>
              <a:gdLst/>
              <a:ahLst/>
              <a:cxnLst/>
              <a:rect l="l" t="t" r="r" b="b"/>
              <a:pathLst>
                <a:path w="294" h="189" extrusionOk="0">
                  <a:moveTo>
                    <a:pt x="111" y="1"/>
                  </a:moveTo>
                  <a:cubicBezTo>
                    <a:pt x="44" y="1"/>
                    <a:pt x="1" y="47"/>
                    <a:pt x="7" y="189"/>
                  </a:cubicBezTo>
                  <a:lnTo>
                    <a:pt x="293" y="189"/>
                  </a:lnTo>
                  <a:lnTo>
                    <a:pt x="293" y="58"/>
                  </a:lnTo>
                  <a:cubicBezTo>
                    <a:pt x="226" y="27"/>
                    <a:pt x="162" y="1"/>
                    <a:pt x="1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32"/>
            <p:cNvSpPr/>
            <p:nvPr/>
          </p:nvSpPr>
          <p:spPr>
            <a:xfrm>
              <a:off x="6121000" y="1998300"/>
              <a:ext cx="1800" cy="1500"/>
            </a:xfrm>
            <a:custGeom>
              <a:avLst/>
              <a:gdLst/>
              <a:ahLst/>
              <a:cxnLst/>
              <a:rect l="l" t="t" r="r" b="b"/>
              <a:pathLst>
                <a:path w="72" h="60" extrusionOk="0">
                  <a:moveTo>
                    <a:pt x="24" y="0"/>
                  </a:moveTo>
                  <a:cubicBezTo>
                    <a:pt x="24" y="0"/>
                    <a:pt x="12" y="36"/>
                    <a:pt x="0" y="60"/>
                  </a:cubicBezTo>
                  <a:cubicBezTo>
                    <a:pt x="60" y="24"/>
                    <a:pt x="72"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32"/>
            <p:cNvSpPr/>
            <p:nvPr/>
          </p:nvSpPr>
          <p:spPr>
            <a:xfrm>
              <a:off x="5919175" y="2593100"/>
              <a:ext cx="83375" cy="16000"/>
            </a:xfrm>
            <a:custGeom>
              <a:avLst/>
              <a:gdLst/>
              <a:ahLst/>
              <a:cxnLst/>
              <a:rect l="l" t="t" r="r" b="b"/>
              <a:pathLst>
                <a:path w="3335" h="640" extrusionOk="0">
                  <a:moveTo>
                    <a:pt x="532" y="0"/>
                  </a:moveTo>
                  <a:cubicBezTo>
                    <a:pt x="418" y="0"/>
                    <a:pt x="302" y="21"/>
                    <a:pt x="179" y="80"/>
                  </a:cubicBezTo>
                  <a:cubicBezTo>
                    <a:pt x="1" y="283"/>
                    <a:pt x="155" y="390"/>
                    <a:pt x="322" y="497"/>
                  </a:cubicBezTo>
                  <a:cubicBezTo>
                    <a:pt x="501" y="497"/>
                    <a:pt x="691" y="509"/>
                    <a:pt x="882" y="509"/>
                  </a:cubicBezTo>
                  <a:cubicBezTo>
                    <a:pt x="962" y="417"/>
                    <a:pt x="1038" y="372"/>
                    <a:pt x="1111" y="372"/>
                  </a:cubicBezTo>
                  <a:cubicBezTo>
                    <a:pt x="1190" y="372"/>
                    <a:pt x="1266" y="422"/>
                    <a:pt x="1346" y="521"/>
                  </a:cubicBezTo>
                  <a:cubicBezTo>
                    <a:pt x="1531" y="598"/>
                    <a:pt x="1721" y="613"/>
                    <a:pt x="1913" y="613"/>
                  </a:cubicBezTo>
                  <a:cubicBezTo>
                    <a:pt x="2033" y="613"/>
                    <a:pt x="2154" y="607"/>
                    <a:pt x="2274" y="607"/>
                  </a:cubicBezTo>
                  <a:cubicBezTo>
                    <a:pt x="2346" y="607"/>
                    <a:pt x="2418" y="609"/>
                    <a:pt x="2489" y="616"/>
                  </a:cubicBezTo>
                  <a:cubicBezTo>
                    <a:pt x="2519" y="594"/>
                    <a:pt x="2548" y="549"/>
                    <a:pt x="2575" y="549"/>
                  </a:cubicBezTo>
                  <a:cubicBezTo>
                    <a:pt x="2591" y="549"/>
                    <a:pt x="2606" y="566"/>
                    <a:pt x="2620" y="616"/>
                  </a:cubicBezTo>
                  <a:cubicBezTo>
                    <a:pt x="2775" y="628"/>
                    <a:pt x="2906" y="628"/>
                    <a:pt x="3061" y="640"/>
                  </a:cubicBezTo>
                  <a:cubicBezTo>
                    <a:pt x="3120" y="509"/>
                    <a:pt x="3203" y="402"/>
                    <a:pt x="3334" y="342"/>
                  </a:cubicBezTo>
                  <a:lnTo>
                    <a:pt x="3334" y="211"/>
                  </a:lnTo>
                  <a:cubicBezTo>
                    <a:pt x="2596" y="199"/>
                    <a:pt x="1834" y="235"/>
                    <a:pt x="1108" y="92"/>
                  </a:cubicBezTo>
                  <a:cubicBezTo>
                    <a:pt x="902" y="55"/>
                    <a:pt x="718" y="0"/>
                    <a:pt x="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32"/>
            <p:cNvSpPr/>
            <p:nvPr/>
          </p:nvSpPr>
          <p:spPr>
            <a:xfrm>
              <a:off x="6098975" y="2605200"/>
              <a:ext cx="36625" cy="14525"/>
            </a:xfrm>
            <a:custGeom>
              <a:avLst/>
              <a:gdLst/>
              <a:ahLst/>
              <a:cxnLst/>
              <a:rect l="l" t="t" r="r" b="b"/>
              <a:pathLst>
                <a:path w="1465" h="581" extrusionOk="0">
                  <a:moveTo>
                    <a:pt x="302" y="1"/>
                  </a:moveTo>
                  <a:cubicBezTo>
                    <a:pt x="196" y="1"/>
                    <a:pt x="93" y="39"/>
                    <a:pt x="0" y="132"/>
                  </a:cubicBezTo>
                  <a:cubicBezTo>
                    <a:pt x="12" y="156"/>
                    <a:pt x="12" y="191"/>
                    <a:pt x="36" y="203"/>
                  </a:cubicBezTo>
                  <a:cubicBezTo>
                    <a:pt x="72" y="215"/>
                    <a:pt x="119" y="239"/>
                    <a:pt x="131" y="275"/>
                  </a:cubicBezTo>
                  <a:cubicBezTo>
                    <a:pt x="155" y="334"/>
                    <a:pt x="155" y="382"/>
                    <a:pt x="155" y="430"/>
                  </a:cubicBezTo>
                  <a:cubicBezTo>
                    <a:pt x="194" y="425"/>
                    <a:pt x="234" y="422"/>
                    <a:pt x="275" y="422"/>
                  </a:cubicBezTo>
                  <a:cubicBezTo>
                    <a:pt x="333" y="422"/>
                    <a:pt x="395" y="428"/>
                    <a:pt x="464" y="442"/>
                  </a:cubicBezTo>
                  <a:cubicBezTo>
                    <a:pt x="639" y="531"/>
                    <a:pt x="768" y="580"/>
                    <a:pt x="882" y="580"/>
                  </a:cubicBezTo>
                  <a:cubicBezTo>
                    <a:pt x="1071" y="580"/>
                    <a:pt x="1219" y="444"/>
                    <a:pt x="1465" y="132"/>
                  </a:cubicBezTo>
                  <a:lnTo>
                    <a:pt x="1465" y="132"/>
                  </a:lnTo>
                  <a:cubicBezTo>
                    <a:pt x="1337" y="218"/>
                    <a:pt x="1221" y="251"/>
                    <a:pt x="1109" y="251"/>
                  </a:cubicBezTo>
                  <a:cubicBezTo>
                    <a:pt x="930" y="251"/>
                    <a:pt x="765" y="165"/>
                    <a:pt x="595" y="84"/>
                  </a:cubicBezTo>
                  <a:cubicBezTo>
                    <a:pt x="498" y="33"/>
                    <a:pt x="399" y="1"/>
                    <a:pt x="3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32"/>
            <p:cNvSpPr/>
            <p:nvPr/>
          </p:nvSpPr>
          <p:spPr>
            <a:xfrm>
              <a:off x="6056100" y="2602225"/>
              <a:ext cx="32475" cy="17175"/>
            </a:xfrm>
            <a:custGeom>
              <a:avLst/>
              <a:gdLst/>
              <a:ahLst/>
              <a:cxnLst/>
              <a:rect l="l" t="t" r="r" b="b"/>
              <a:pathLst>
                <a:path w="1299" h="687" extrusionOk="0">
                  <a:moveTo>
                    <a:pt x="1" y="1"/>
                  </a:moveTo>
                  <a:lnTo>
                    <a:pt x="1" y="394"/>
                  </a:lnTo>
                  <a:cubicBezTo>
                    <a:pt x="25" y="396"/>
                    <a:pt x="48" y="397"/>
                    <a:pt x="72" y="397"/>
                  </a:cubicBezTo>
                  <a:cubicBezTo>
                    <a:pt x="176" y="397"/>
                    <a:pt x="279" y="380"/>
                    <a:pt x="381" y="380"/>
                  </a:cubicBezTo>
                  <a:cubicBezTo>
                    <a:pt x="515" y="380"/>
                    <a:pt x="646" y="408"/>
                    <a:pt x="774" y="537"/>
                  </a:cubicBezTo>
                  <a:cubicBezTo>
                    <a:pt x="849" y="594"/>
                    <a:pt x="980" y="686"/>
                    <a:pt x="1116" y="686"/>
                  </a:cubicBezTo>
                  <a:cubicBezTo>
                    <a:pt x="1177" y="686"/>
                    <a:pt x="1240" y="668"/>
                    <a:pt x="1298" y="620"/>
                  </a:cubicBezTo>
                  <a:cubicBezTo>
                    <a:pt x="1155" y="489"/>
                    <a:pt x="1155" y="322"/>
                    <a:pt x="1167" y="144"/>
                  </a:cubicBezTo>
                  <a:cubicBezTo>
                    <a:pt x="1165" y="144"/>
                    <a:pt x="1162" y="144"/>
                    <a:pt x="1160" y="144"/>
                  </a:cubicBezTo>
                  <a:cubicBezTo>
                    <a:pt x="1022" y="144"/>
                    <a:pt x="935" y="396"/>
                    <a:pt x="864" y="396"/>
                  </a:cubicBezTo>
                  <a:cubicBezTo>
                    <a:pt x="845" y="396"/>
                    <a:pt x="827" y="378"/>
                    <a:pt x="810" y="334"/>
                  </a:cubicBezTo>
                  <a:cubicBezTo>
                    <a:pt x="710" y="67"/>
                    <a:pt x="553" y="32"/>
                    <a:pt x="386" y="32"/>
                  </a:cubicBezTo>
                  <a:cubicBezTo>
                    <a:pt x="328" y="32"/>
                    <a:pt x="269" y="36"/>
                    <a:pt x="211" y="36"/>
                  </a:cubicBezTo>
                  <a:cubicBezTo>
                    <a:pt x="139" y="36"/>
                    <a:pt x="67" y="30"/>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32"/>
            <p:cNvSpPr/>
            <p:nvPr/>
          </p:nvSpPr>
          <p:spPr>
            <a:xfrm>
              <a:off x="5909350" y="2593275"/>
              <a:ext cx="17900" cy="12250"/>
            </a:xfrm>
            <a:custGeom>
              <a:avLst/>
              <a:gdLst/>
              <a:ahLst/>
              <a:cxnLst/>
              <a:rect l="l" t="t" r="r" b="b"/>
              <a:pathLst>
                <a:path w="716" h="490" extrusionOk="0">
                  <a:moveTo>
                    <a:pt x="401" y="0"/>
                  </a:moveTo>
                  <a:cubicBezTo>
                    <a:pt x="247" y="0"/>
                    <a:pt x="144" y="189"/>
                    <a:pt x="1" y="216"/>
                  </a:cubicBezTo>
                  <a:lnTo>
                    <a:pt x="1" y="490"/>
                  </a:lnTo>
                  <a:lnTo>
                    <a:pt x="715" y="490"/>
                  </a:lnTo>
                  <a:cubicBezTo>
                    <a:pt x="668" y="347"/>
                    <a:pt x="620" y="204"/>
                    <a:pt x="572" y="73"/>
                  </a:cubicBezTo>
                  <a:cubicBezTo>
                    <a:pt x="508" y="20"/>
                    <a:pt x="452" y="0"/>
                    <a:pt x="4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32"/>
            <p:cNvSpPr/>
            <p:nvPr/>
          </p:nvSpPr>
          <p:spPr>
            <a:xfrm>
              <a:off x="5950425" y="2566650"/>
              <a:ext cx="17600" cy="10175"/>
            </a:xfrm>
            <a:custGeom>
              <a:avLst/>
              <a:gdLst/>
              <a:ahLst/>
              <a:cxnLst/>
              <a:rect l="l" t="t" r="r" b="b"/>
              <a:pathLst>
                <a:path w="704" h="407" extrusionOk="0">
                  <a:moveTo>
                    <a:pt x="191" y="0"/>
                  </a:moveTo>
                  <a:cubicBezTo>
                    <a:pt x="145" y="0"/>
                    <a:pt x="98" y="6"/>
                    <a:pt x="48" y="19"/>
                  </a:cubicBezTo>
                  <a:cubicBezTo>
                    <a:pt x="1" y="90"/>
                    <a:pt x="1" y="186"/>
                    <a:pt x="48" y="245"/>
                  </a:cubicBezTo>
                  <a:lnTo>
                    <a:pt x="96" y="305"/>
                  </a:lnTo>
                  <a:cubicBezTo>
                    <a:pt x="132" y="293"/>
                    <a:pt x="168" y="293"/>
                    <a:pt x="215" y="269"/>
                  </a:cubicBezTo>
                  <a:cubicBezTo>
                    <a:pt x="263" y="365"/>
                    <a:pt x="350" y="407"/>
                    <a:pt x="444" y="407"/>
                  </a:cubicBezTo>
                  <a:cubicBezTo>
                    <a:pt x="467" y="407"/>
                    <a:pt x="490" y="405"/>
                    <a:pt x="513" y="400"/>
                  </a:cubicBezTo>
                  <a:cubicBezTo>
                    <a:pt x="572" y="364"/>
                    <a:pt x="644" y="352"/>
                    <a:pt x="691" y="269"/>
                  </a:cubicBezTo>
                  <a:cubicBezTo>
                    <a:pt x="703" y="209"/>
                    <a:pt x="691" y="174"/>
                    <a:pt x="644" y="138"/>
                  </a:cubicBezTo>
                  <a:cubicBezTo>
                    <a:pt x="504" y="73"/>
                    <a:pt x="357"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32"/>
            <p:cNvSpPr/>
            <p:nvPr/>
          </p:nvSpPr>
          <p:spPr>
            <a:xfrm>
              <a:off x="5965325" y="2568150"/>
              <a:ext cx="10600" cy="8525"/>
            </a:xfrm>
            <a:custGeom>
              <a:avLst/>
              <a:gdLst/>
              <a:ahLst/>
              <a:cxnLst/>
              <a:rect l="l" t="t" r="r" b="b"/>
              <a:pathLst>
                <a:path w="424" h="341" extrusionOk="0">
                  <a:moveTo>
                    <a:pt x="286" y="1"/>
                  </a:moveTo>
                  <a:cubicBezTo>
                    <a:pt x="214" y="1"/>
                    <a:pt x="125" y="42"/>
                    <a:pt x="48" y="78"/>
                  </a:cubicBezTo>
                  <a:lnTo>
                    <a:pt x="48" y="233"/>
                  </a:lnTo>
                  <a:cubicBezTo>
                    <a:pt x="0" y="257"/>
                    <a:pt x="0" y="292"/>
                    <a:pt x="48" y="328"/>
                  </a:cubicBezTo>
                  <a:cubicBezTo>
                    <a:pt x="57" y="327"/>
                    <a:pt x="65" y="327"/>
                    <a:pt x="75" y="327"/>
                  </a:cubicBezTo>
                  <a:cubicBezTo>
                    <a:pt x="137" y="327"/>
                    <a:pt x="208" y="341"/>
                    <a:pt x="269" y="341"/>
                  </a:cubicBezTo>
                  <a:cubicBezTo>
                    <a:pt x="356" y="341"/>
                    <a:pt x="424" y="312"/>
                    <a:pt x="417" y="173"/>
                  </a:cubicBezTo>
                  <a:cubicBezTo>
                    <a:pt x="411" y="42"/>
                    <a:pt x="357"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32"/>
            <p:cNvSpPr/>
            <p:nvPr/>
          </p:nvSpPr>
          <p:spPr>
            <a:xfrm>
              <a:off x="5819175" y="2590550"/>
              <a:ext cx="14600" cy="7775"/>
            </a:xfrm>
            <a:custGeom>
              <a:avLst/>
              <a:gdLst/>
              <a:ahLst/>
              <a:cxnLst/>
              <a:rect l="l" t="t" r="r" b="b"/>
              <a:pathLst>
                <a:path w="584" h="311" extrusionOk="0">
                  <a:moveTo>
                    <a:pt x="258" y="1"/>
                  </a:moveTo>
                  <a:cubicBezTo>
                    <a:pt x="179" y="1"/>
                    <a:pt x="94" y="16"/>
                    <a:pt x="0" y="63"/>
                  </a:cubicBezTo>
                  <a:cubicBezTo>
                    <a:pt x="165" y="187"/>
                    <a:pt x="303" y="311"/>
                    <a:pt x="492" y="311"/>
                  </a:cubicBezTo>
                  <a:cubicBezTo>
                    <a:pt x="521" y="311"/>
                    <a:pt x="552" y="308"/>
                    <a:pt x="584" y="301"/>
                  </a:cubicBezTo>
                  <a:lnTo>
                    <a:pt x="584" y="51"/>
                  </a:lnTo>
                  <a:cubicBezTo>
                    <a:pt x="483" y="37"/>
                    <a:pt x="378"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32"/>
            <p:cNvSpPr/>
            <p:nvPr/>
          </p:nvSpPr>
          <p:spPr>
            <a:xfrm>
              <a:off x="6073375" y="2577225"/>
              <a:ext cx="11925" cy="10375"/>
            </a:xfrm>
            <a:custGeom>
              <a:avLst/>
              <a:gdLst/>
              <a:ahLst/>
              <a:cxnLst/>
              <a:rect l="l" t="t" r="r" b="b"/>
              <a:pathLst>
                <a:path w="477" h="415" extrusionOk="0">
                  <a:moveTo>
                    <a:pt x="179" y="1"/>
                  </a:moveTo>
                  <a:cubicBezTo>
                    <a:pt x="0" y="120"/>
                    <a:pt x="72" y="239"/>
                    <a:pt x="179" y="358"/>
                  </a:cubicBezTo>
                  <a:cubicBezTo>
                    <a:pt x="218" y="398"/>
                    <a:pt x="256" y="414"/>
                    <a:pt x="294" y="414"/>
                  </a:cubicBezTo>
                  <a:cubicBezTo>
                    <a:pt x="356" y="414"/>
                    <a:pt x="416" y="366"/>
                    <a:pt x="476" y="298"/>
                  </a:cubicBezTo>
                  <a:lnTo>
                    <a:pt x="310" y="132"/>
                  </a:lnTo>
                  <a:cubicBezTo>
                    <a:pt x="238" y="120"/>
                    <a:pt x="191" y="72"/>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32"/>
            <p:cNvSpPr/>
            <p:nvPr/>
          </p:nvSpPr>
          <p:spPr>
            <a:xfrm>
              <a:off x="6034675" y="2602225"/>
              <a:ext cx="10725" cy="7175"/>
            </a:xfrm>
            <a:custGeom>
              <a:avLst/>
              <a:gdLst/>
              <a:ahLst/>
              <a:cxnLst/>
              <a:rect l="l" t="t" r="r" b="b"/>
              <a:pathLst>
                <a:path w="429" h="287" extrusionOk="0">
                  <a:moveTo>
                    <a:pt x="298" y="1"/>
                  </a:moveTo>
                  <a:cubicBezTo>
                    <a:pt x="191" y="37"/>
                    <a:pt x="107" y="96"/>
                    <a:pt x="0" y="144"/>
                  </a:cubicBezTo>
                  <a:cubicBezTo>
                    <a:pt x="102" y="241"/>
                    <a:pt x="184" y="286"/>
                    <a:pt x="249" y="286"/>
                  </a:cubicBezTo>
                  <a:cubicBezTo>
                    <a:pt x="343" y="286"/>
                    <a:pt x="401" y="189"/>
                    <a:pt x="429" y="13"/>
                  </a:cubicBezTo>
                  <a:cubicBezTo>
                    <a:pt x="381" y="1"/>
                    <a:pt x="346"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32"/>
            <p:cNvSpPr/>
            <p:nvPr/>
          </p:nvSpPr>
          <p:spPr>
            <a:xfrm>
              <a:off x="6103100" y="2585575"/>
              <a:ext cx="14650" cy="5675"/>
            </a:xfrm>
            <a:custGeom>
              <a:avLst/>
              <a:gdLst/>
              <a:ahLst/>
              <a:cxnLst/>
              <a:rect l="l" t="t" r="r" b="b"/>
              <a:pathLst>
                <a:path w="586" h="227" extrusionOk="0">
                  <a:moveTo>
                    <a:pt x="154" y="0"/>
                  </a:moveTo>
                  <a:cubicBezTo>
                    <a:pt x="0" y="0"/>
                    <a:pt x="134" y="144"/>
                    <a:pt x="145" y="226"/>
                  </a:cubicBezTo>
                  <a:lnTo>
                    <a:pt x="585" y="226"/>
                  </a:lnTo>
                  <a:cubicBezTo>
                    <a:pt x="502" y="95"/>
                    <a:pt x="371" y="36"/>
                    <a:pt x="252" y="12"/>
                  </a:cubicBezTo>
                  <a:cubicBezTo>
                    <a:pt x="211" y="4"/>
                    <a:pt x="179" y="0"/>
                    <a:pt x="1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32"/>
            <p:cNvSpPr/>
            <p:nvPr/>
          </p:nvSpPr>
          <p:spPr>
            <a:xfrm>
              <a:off x="6048375" y="2601650"/>
              <a:ext cx="4475" cy="9550"/>
            </a:xfrm>
            <a:custGeom>
              <a:avLst/>
              <a:gdLst/>
              <a:ahLst/>
              <a:cxnLst/>
              <a:rect l="l" t="t" r="r" b="b"/>
              <a:pathLst>
                <a:path w="179" h="382" extrusionOk="0">
                  <a:moveTo>
                    <a:pt x="36" y="0"/>
                  </a:moveTo>
                  <a:cubicBezTo>
                    <a:pt x="48" y="107"/>
                    <a:pt x="0" y="226"/>
                    <a:pt x="131" y="381"/>
                  </a:cubicBezTo>
                  <a:cubicBezTo>
                    <a:pt x="155" y="226"/>
                    <a:pt x="167" y="119"/>
                    <a:pt x="179" y="24"/>
                  </a:cubicBezTo>
                  <a:cubicBezTo>
                    <a:pt x="131" y="0"/>
                    <a:pt x="71"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32"/>
            <p:cNvSpPr/>
            <p:nvPr/>
          </p:nvSpPr>
          <p:spPr>
            <a:xfrm>
              <a:off x="5751000" y="2587650"/>
              <a:ext cx="7175" cy="3600"/>
            </a:xfrm>
            <a:custGeom>
              <a:avLst/>
              <a:gdLst/>
              <a:ahLst/>
              <a:cxnLst/>
              <a:rect l="l" t="t" r="r" b="b"/>
              <a:pathLst>
                <a:path w="287" h="144" extrusionOk="0">
                  <a:moveTo>
                    <a:pt x="1" y="1"/>
                  </a:moveTo>
                  <a:cubicBezTo>
                    <a:pt x="24" y="48"/>
                    <a:pt x="36" y="108"/>
                    <a:pt x="48" y="143"/>
                  </a:cubicBezTo>
                  <a:cubicBezTo>
                    <a:pt x="155" y="143"/>
                    <a:pt x="239" y="120"/>
                    <a:pt x="286" y="12"/>
                  </a:cubicBezTo>
                  <a:cubicBezTo>
                    <a:pt x="203" y="12"/>
                    <a:pt x="9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32"/>
            <p:cNvSpPr/>
            <p:nvPr/>
          </p:nvSpPr>
          <p:spPr>
            <a:xfrm>
              <a:off x="5948650" y="2566925"/>
              <a:ext cx="3300" cy="6175"/>
            </a:xfrm>
            <a:custGeom>
              <a:avLst/>
              <a:gdLst/>
              <a:ahLst/>
              <a:cxnLst/>
              <a:rect l="l" t="t" r="r" b="b"/>
              <a:pathLst>
                <a:path w="132" h="247" extrusionOk="0">
                  <a:moveTo>
                    <a:pt x="70" y="0"/>
                  </a:moveTo>
                  <a:cubicBezTo>
                    <a:pt x="50" y="0"/>
                    <a:pt x="33" y="6"/>
                    <a:pt x="12" y="20"/>
                  </a:cubicBezTo>
                  <a:cubicBezTo>
                    <a:pt x="24" y="115"/>
                    <a:pt x="0" y="222"/>
                    <a:pt x="131" y="246"/>
                  </a:cubicBezTo>
                  <a:cubicBezTo>
                    <a:pt x="119" y="175"/>
                    <a:pt x="119" y="79"/>
                    <a:pt x="119" y="8"/>
                  </a:cubicBezTo>
                  <a:cubicBezTo>
                    <a:pt x="100" y="3"/>
                    <a:pt x="84" y="0"/>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32"/>
            <p:cNvSpPr/>
            <p:nvPr/>
          </p:nvSpPr>
          <p:spPr>
            <a:xfrm>
              <a:off x="5963525" y="2573950"/>
              <a:ext cx="3000" cy="3125"/>
            </a:xfrm>
            <a:custGeom>
              <a:avLst/>
              <a:gdLst/>
              <a:ahLst/>
              <a:cxnLst/>
              <a:rect l="l" t="t" r="r" b="b"/>
              <a:pathLst>
                <a:path w="120" h="125" extrusionOk="0">
                  <a:moveTo>
                    <a:pt x="120" y="1"/>
                  </a:moveTo>
                  <a:cubicBezTo>
                    <a:pt x="72" y="25"/>
                    <a:pt x="36" y="72"/>
                    <a:pt x="1" y="120"/>
                  </a:cubicBezTo>
                  <a:cubicBezTo>
                    <a:pt x="10" y="123"/>
                    <a:pt x="20" y="125"/>
                    <a:pt x="30" y="125"/>
                  </a:cubicBezTo>
                  <a:cubicBezTo>
                    <a:pt x="56" y="125"/>
                    <a:pt x="85" y="114"/>
                    <a:pt x="120" y="96"/>
                  </a:cubicBez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32"/>
            <p:cNvSpPr/>
            <p:nvPr/>
          </p:nvSpPr>
          <p:spPr>
            <a:xfrm>
              <a:off x="5252125" y="2540625"/>
              <a:ext cx="75925" cy="22050"/>
            </a:xfrm>
            <a:custGeom>
              <a:avLst/>
              <a:gdLst/>
              <a:ahLst/>
              <a:cxnLst/>
              <a:rect l="l" t="t" r="r" b="b"/>
              <a:pathLst>
                <a:path w="3037" h="882" extrusionOk="0">
                  <a:moveTo>
                    <a:pt x="1180" y="0"/>
                  </a:moveTo>
                  <a:lnTo>
                    <a:pt x="60" y="48"/>
                  </a:lnTo>
                  <a:cubicBezTo>
                    <a:pt x="60" y="143"/>
                    <a:pt x="48" y="215"/>
                    <a:pt x="48" y="298"/>
                  </a:cubicBezTo>
                  <a:cubicBezTo>
                    <a:pt x="132" y="477"/>
                    <a:pt x="1" y="810"/>
                    <a:pt x="346" y="858"/>
                  </a:cubicBezTo>
                  <a:cubicBezTo>
                    <a:pt x="394" y="869"/>
                    <a:pt x="418" y="869"/>
                    <a:pt x="465" y="881"/>
                  </a:cubicBezTo>
                  <a:cubicBezTo>
                    <a:pt x="525" y="762"/>
                    <a:pt x="644" y="750"/>
                    <a:pt x="751" y="739"/>
                  </a:cubicBezTo>
                  <a:cubicBezTo>
                    <a:pt x="983" y="561"/>
                    <a:pt x="1226" y="513"/>
                    <a:pt x="1473" y="513"/>
                  </a:cubicBezTo>
                  <a:cubicBezTo>
                    <a:pt x="1757" y="513"/>
                    <a:pt x="2048" y="577"/>
                    <a:pt x="2334" y="584"/>
                  </a:cubicBezTo>
                  <a:cubicBezTo>
                    <a:pt x="2442" y="572"/>
                    <a:pt x="2537" y="524"/>
                    <a:pt x="2608" y="453"/>
                  </a:cubicBezTo>
                  <a:cubicBezTo>
                    <a:pt x="2775" y="417"/>
                    <a:pt x="2930" y="465"/>
                    <a:pt x="3037" y="298"/>
                  </a:cubicBezTo>
                  <a:cubicBezTo>
                    <a:pt x="3015" y="121"/>
                    <a:pt x="2924" y="91"/>
                    <a:pt x="2818" y="91"/>
                  </a:cubicBezTo>
                  <a:cubicBezTo>
                    <a:pt x="2761" y="91"/>
                    <a:pt x="2701" y="99"/>
                    <a:pt x="2644" y="99"/>
                  </a:cubicBezTo>
                  <a:cubicBezTo>
                    <a:pt x="2578" y="99"/>
                    <a:pt x="2518" y="88"/>
                    <a:pt x="2477" y="36"/>
                  </a:cubicBezTo>
                  <a:cubicBezTo>
                    <a:pt x="2037" y="24"/>
                    <a:pt x="1608" y="24"/>
                    <a:pt x="1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32"/>
            <p:cNvSpPr/>
            <p:nvPr/>
          </p:nvSpPr>
          <p:spPr>
            <a:xfrm>
              <a:off x="5318500" y="2577150"/>
              <a:ext cx="67300" cy="15775"/>
            </a:xfrm>
            <a:custGeom>
              <a:avLst/>
              <a:gdLst/>
              <a:ahLst/>
              <a:cxnLst/>
              <a:rect l="l" t="t" r="r" b="b"/>
              <a:pathLst>
                <a:path w="2692" h="631" extrusionOk="0">
                  <a:moveTo>
                    <a:pt x="2290" y="1"/>
                  </a:moveTo>
                  <a:cubicBezTo>
                    <a:pt x="2218" y="1"/>
                    <a:pt x="2150" y="4"/>
                    <a:pt x="2084" y="16"/>
                  </a:cubicBezTo>
                  <a:cubicBezTo>
                    <a:pt x="1918" y="47"/>
                    <a:pt x="1751" y="56"/>
                    <a:pt x="1583" y="56"/>
                  </a:cubicBezTo>
                  <a:cubicBezTo>
                    <a:pt x="1357" y="56"/>
                    <a:pt x="1130" y="40"/>
                    <a:pt x="906" y="40"/>
                  </a:cubicBezTo>
                  <a:cubicBezTo>
                    <a:pt x="668" y="40"/>
                    <a:pt x="433" y="58"/>
                    <a:pt x="203" y="135"/>
                  </a:cubicBezTo>
                  <a:cubicBezTo>
                    <a:pt x="179" y="129"/>
                    <a:pt x="159" y="126"/>
                    <a:pt x="138" y="126"/>
                  </a:cubicBezTo>
                  <a:cubicBezTo>
                    <a:pt x="117" y="126"/>
                    <a:pt x="96" y="129"/>
                    <a:pt x="72" y="135"/>
                  </a:cubicBezTo>
                  <a:cubicBezTo>
                    <a:pt x="1" y="230"/>
                    <a:pt x="1" y="325"/>
                    <a:pt x="72" y="432"/>
                  </a:cubicBezTo>
                  <a:cubicBezTo>
                    <a:pt x="132" y="480"/>
                    <a:pt x="179" y="528"/>
                    <a:pt x="215" y="563"/>
                  </a:cubicBezTo>
                  <a:cubicBezTo>
                    <a:pt x="430" y="551"/>
                    <a:pt x="620" y="551"/>
                    <a:pt x="834" y="540"/>
                  </a:cubicBezTo>
                  <a:lnTo>
                    <a:pt x="870" y="492"/>
                  </a:lnTo>
                  <a:lnTo>
                    <a:pt x="918" y="540"/>
                  </a:lnTo>
                  <a:cubicBezTo>
                    <a:pt x="1084" y="551"/>
                    <a:pt x="1227" y="563"/>
                    <a:pt x="1382" y="587"/>
                  </a:cubicBezTo>
                  <a:lnTo>
                    <a:pt x="1525" y="587"/>
                  </a:lnTo>
                  <a:cubicBezTo>
                    <a:pt x="1580" y="620"/>
                    <a:pt x="1641" y="631"/>
                    <a:pt x="1703" y="631"/>
                  </a:cubicBezTo>
                  <a:cubicBezTo>
                    <a:pt x="1775" y="631"/>
                    <a:pt x="1848" y="617"/>
                    <a:pt x="1918" y="611"/>
                  </a:cubicBezTo>
                  <a:cubicBezTo>
                    <a:pt x="2025" y="528"/>
                    <a:pt x="2144" y="480"/>
                    <a:pt x="2275" y="444"/>
                  </a:cubicBezTo>
                  <a:cubicBezTo>
                    <a:pt x="2465" y="361"/>
                    <a:pt x="2692" y="278"/>
                    <a:pt x="2513" y="4"/>
                  </a:cubicBezTo>
                  <a:cubicBezTo>
                    <a:pt x="2436" y="4"/>
                    <a:pt x="2361" y="1"/>
                    <a:pt x="2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32"/>
            <p:cNvSpPr/>
            <p:nvPr/>
          </p:nvSpPr>
          <p:spPr>
            <a:xfrm>
              <a:off x="5402750" y="2576825"/>
              <a:ext cx="63425" cy="11850"/>
            </a:xfrm>
            <a:custGeom>
              <a:avLst/>
              <a:gdLst/>
              <a:ahLst/>
              <a:cxnLst/>
              <a:rect l="l" t="t" r="r" b="b"/>
              <a:pathLst>
                <a:path w="2537" h="474" extrusionOk="0">
                  <a:moveTo>
                    <a:pt x="1328" y="1"/>
                  </a:moveTo>
                  <a:cubicBezTo>
                    <a:pt x="1137" y="1"/>
                    <a:pt x="945" y="9"/>
                    <a:pt x="750" y="29"/>
                  </a:cubicBezTo>
                  <a:cubicBezTo>
                    <a:pt x="685" y="94"/>
                    <a:pt x="600" y="149"/>
                    <a:pt x="495" y="149"/>
                  </a:cubicBezTo>
                  <a:cubicBezTo>
                    <a:pt x="485" y="149"/>
                    <a:pt x="475" y="149"/>
                    <a:pt x="465" y="148"/>
                  </a:cubicBezTo>
                  <a:cubicBezTo>
                    <a:pt x="417" y="136"/>
                    <a:pt x="381" y="136"/>
                    <a:pt x="334" y="136"/>
                  </a:cubicBezTo>
                  <a:cubicBezTo>
                    <a:pt x="203" y="148"/>
                    <a:pt x="60" y="160"/>
                    <a:pt x="0" y="314"/>
                  </a:cubicBezTo>
                  <a:cubicBezTo>
                    <a:pt x="417" y="417"/>
                    <a:pt x="836" y="474"/>
                    <a:pt x="1255" y="474"/>
                  </a:cubicBezTo>
                  <a:cubicBezTo>
                    <a:pt x="1664" y="474"/>
                    <a:pt x="2072" y="420"/>
                    <a:pt x="2477" y="303"/>
                  </a:cubicBezTo>
                  <a:cubicBezTo>
                    <a:pt x="2477" y="303"/>
                    <a:pt x="2465" y="243"/>
                    <a:pt x="2477" y="243"/>
                  </a:cubicBezTo>
                  <a:cubicBezTo>
                    <a:pt x="2477" y="195"/>
                    <a:pt x="2489" y="160"/>
                    <a:pt x="2536" y="148"/>
                  </a:cubicBezTo>
                  <a:lnTo>
                    <a:pt x="2536" y="88"/>
                  </a:lnTo>
                  <a:lnTo>
                    <a:pt x="2477" y="64"/>
                  </a:lnTo>
                  <a:cubicBezTo>
                    <a:pt x="2088" y="33"/>
                    <a:pt x="1710" y="1"/>
                    <a:pt x="13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32"/>
            <p:cNvSpPr/>
            <p:nvPr/>
          </p:nvSpPr>
          <p:spPr>
            <a:xfrm>
              <a:off x="5463475" y="2577475"/>
              <a:ext cx="55075" cy="11400"/>
            </a:xfrm>
            <a:custGeom>
              <a:avLst/>
              <a:gdLst/>
              <a:ahLst/>
              <a:cxnLst/>
              <a:rect l="l" t="t" r="r" b="b"/>
              <a:pathLst>
                <a:path w="2203" h="456" extrusionOk="0">
                  <a:moveTo>
                    <a:pt x="965" y="181"/>
                  </a:moveTo>
                  <a:lnTo>
                    <a:pt x="965" y="181"/>
                  </a:lnTo>
                  <a:cubicBezTo>
                    <a:pt x="930" y="195"/>
                    <a:pt x="891" y="204"/>
                    <a:pt x="846" y="217"/>
                  </a:cubicBezTo>
                  <a:cubicBezTo>
                    <a:pt x="879" y="197"/>
                    <a:pt x="924" y="192"/>
                    <a:pt x="965" y="181"/>
                  </a:cubicBezTo>
                  <a:close/>
                  <a:moveTo>
                    <a:pt x="730" y="0"/>
                  </a:moveTo>
                  <a:cubicBezTo>
                    <a:pt x="563" y="0"/>
                    <a:pt x="387" y="69"/>
                    <a:pt x="219" y="69"/>
                  </a:cubicBezTo>
                  <a:cubicBezTo>
                    <a:pt x="161" y="69"/>
                    <a:pt x="103" y="61"/>
                    <a:pt x="48" y="38"/>
                  </a:cubicBezTo>
                  <a:cubicBezTo>
                    <a:pt x="36" y="62"/>
                    <a:pt x="36" y="110"/>
                    <a:pt x="36" y="134"/>
                  </a:cubicBezTo>
                  <a:lnTo>
                    <a:pt x="0" y="193"/>
                  </a:lnTo>
                  <a:lnTo>
                    <a:pt x="36" y="253"/>
                  </a:lnTo>
                  <a:lnTo>
                    <a:pt x="48" y="288"/>
                  </a:lnTo>
                  <a:cubicBezTo>
                    <a:pt x="228" y="409"/>
                    <a:pt x="427" y="417"/>
                    <a:pt x="627" y="417"/>
                  </a:cubicBezTo>
                  <a:cubicBezTo>
                    <a:pt x="661" y="417"/>
                    <a:pt x="695" y="417"/>
                    <a:pt x="729" y="417"/>
                  </a:cubicBezTo>
                  <a:cubicBezTo>
                    <a:pt x="772" y="417"/>
                    <a:pt x="815" y="418"/>
                    <a:pt x="857" y="419"/>
                  </a:cubicBezTo>
                  <a:cubicBezTo>
                    <a:pt x="1215" y="431"/>
                    <a:pt x="1560" y="455"/>
                    <a:pt x="1917" y="455"/>
                  </a:cubicBezTo>
                  <a:cubicBezTo>
                    <a:pt x="2072" y="455"/>
                    <a:pt x="2203" y="372"/>
                    <a:pt x="2167" y="193"/>
                  </a:cubicBezTo>
                  <a:cubicBezTo>
                    <a:pt x="2159" y="93"/>
                    <a:pt x="2092" y="57"/>
                    <a:pt x="2011" y="57"/>
                  </a:cubicBezTo>
                  <a:cubicBezTo>
                    <a:pt x="1977" y="57"/>
                    <a:pt x="1941" y="64"/>
                    <a:pt x="1905" y="74"/>
                  </a:cubicBezTo>
                  <a:cubicBezTo>
                    <a:pt x="1815" y="115"/>
                    <a:pt x="1724" y="128"/>
                    <a:pt x="1626" y="128"/>
                  </a:cubicBezTo>
                  <a:cubicBezTo>
                    <a:pt x="1582" y="128"/>
                    <a:pt x="1536" y="125"/>
                    <a:pt x="1489" y="122"/>
                  </a:cubicBezTo>
                  <a:cubicBezTo>
                    <a:pt x="1489" y="134"/>
                    <a:pt x="1453" y="157"/>
                    <a:pt x="1429" y="157"/>
                  </a:cubicBezTo>
                  <a:cubicBezTo>
                    <a:pt x="1422" y="159"/>
                    <a:pt x="1416" y="160"/>
                    <a:pt x="1410" y="160"/>
                  </a:cubicBezTo>
                  <a:cubicBezTo>
                    <a:pt x="1372" y="160"/>
                    <a:pt x="1341" y="130"/>
                    <a:pt x="1310" y="110"/>
                  </a:cubicBezTo>
                  <a:cubicBezTo>
                    <a:pt x="1227" y="110"/>
                    <a:pt x="1131" y="122"/>
                    <a:pt x="1048" y="134"/>
                  </a:cubicBezTo>
                  <a:cubicBezTo>
                    <a:pt x="949" y="31"/>
                    <a:pt x="842" y="0"/>
                    <a:pt x="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32"/>
            <p:cNvSpPr/>
            <p:nvPr/>
          </p:nvSpPr>
          <p:spPr>
            <a:xfrm>
              <a:off x="5265500" y="2549725"/>
              <a:ext cx="48875" cy="10550"/>
            </a:xfrm>
            <a:custGeom>
              <a:avLst/>
              <a:gdLst/>
              <a:ahLst/>
              <a:cxnLst/>
              <a:rect l="l" t="t" r="r" b="b"/>
              <a:pathLst>
                <a:path w="1955" h="422" extrusionOk="0">
                  <a:moveTo>
                    <a:pt x="1205" y="0"/>
                  </a:moveTo>
                  <a:cubicBezTo>
                    <a:pt x="967" y="0"/>
                    <a:pt x="727" y="32"/>
                    <a:pt x="487" y="32"/>
                  </a:cubicBezTo>
                  <a:cubicBezTo>
                    <a:pt x="448" y="32"/>
                    <a:pt x="409" y="31"/>
                    <a:pt x="371" y="29"/>
                  </a:cubicBezTo>
                  <a:cubicBezTo>
                    <a:pt x="362" y="29"/>
                    <a:pt x="353" y="28"/>
                    <a:pt x="345" y="28"/>
                  </a:cubicBezTo>
                  <a:cubicBezTo>
                    <a:pt x="164" y="28"/>
                    <a:pt x="1" y="147"/>
                    <a:pt x="228" y="375"/>
                  </a:cubicBezTo>
                  <a:cubicBezTo>
                    <a:pt x="644" y="383"/>
                    <a:pt x="1053" y="422"/>
                    <a:pt x="1461" y="422"/>
                  </a:cubicBezTo>
                  <a:cubicBezTo>
                    <a:pt x="1626" y="422"/>
                    <a:pt x="1790" y="415"/>
                    <a:pt x="1954" y="398"/>
                  </a:cubicBezTo>
                  <a:cubicBezTo>
                    <a:pt x="1942" y="279"/>
                    <a:pt x="1883" y="172"/>
                    <a:pt x="1788" y="101"/>
                  </a:cubicBezTo>
                  <a:cubicBezTo>
                    <a:pt x="1595" y="22"/>
                    <a:pt x="1400" y="0"/>
                    <a:pt x="12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32"/>
            <p:cNvSpPr/>
            <p:nvPr/>
          </p:nvSpPr>
          <p:spPr>
            <a:xfrm>
              <a:off x="5290550" y="2572325"/>
              <a:ext cx="28875" cy="16475"/>
            </a:xfrm>
            <a:custGeom>
              <a:avLst/>
              <a:gdLst/>
              <a:ahLst/>
              <a:cxnLst/>
              <a:rect l="l" t="t" r="r" b="b"/>
              <a:pathLst>
                <a:path w="1155" h="659" extrusionOk="0">
                  <a:moveTo>
                    <a:pt x="95" y="0"/>
                  </a:moveTo>
                  <a:cubicBezTo>
                    <a:pt x="2" y="0"/>
                    <a:pt x="0" y="133"/>
                    <a:pt x="24" y="447"/>
                  </a:cubicBezTo>
                  <a:cubicBezTo>
                    <a:pt x="253" y="487"/>
                    <a:pt x="457" y="618"/>
                    <a:pt x="685" y="618"/>
                  </a:cubicBezTo>
                  <a:cubicBezTo>
                    <a:pt x="729" y="618"/>
                    <a:pt x="775" y="613"/>
                    <a:pt x="821" y="602"/>
                  </a:cubicBezTo>
                  <a:lnTo>
                    <a:pt x="857" y="554"/>
                  </a:lnTo>
                  <a:lnTo>
                    <a:pt x="916" y="602"/>
                  </a:lnTo>
                  <a:lnTo>
                    <a:pt x="916" y="637"/>
                  </a:lnTo>
                  <a:cubicBezTo>
                    <a:pt x="941" y="652"/>
                    <a:pt x="966" y="659"/>
                    <a:pt x="990" y="659"/>
                  </a:cubicBezTo>
                  <a:cubicBezTo>
                    <a:pt x="1024" y="659"/>
                    <a:pt x="1055" y="646"/>
                    <a:pt x="1083" y="625"/>
                  </a:cubicBezTo>
                  <a:cubicBezTo>
                    <a:pt x="1155" y="518"/>
                    <a:pt x="1155" y="399"/>
                    <a:pt x="1083" y="304"/>
                  </a:cubicBezTo>
                  <a:cubicBezTo>
                    <a:pt x="1015" y="164"/>
                    <a:pt x="920" y="132"/>
                    <a:pt x="814" y="132"/>
                  </a:cubicBezTo>
                  <a:cubicBezTo>
                    <a:pt x="723" y="132"/>
                    <a:pt x="623" y="155"/>
                    <a:pt x="526" y="155"/>
                  </a:cubicBezTo>
                  <a:cubicBezTo>
                    <a:pt x="456" y="155"/>
                    <a:pt x="386" y="143"/>
                    <a:pt x="321" y="102"/>
                  </a:cubicBezTo>
                  <a:cubicBezTo>
                    <a:pt x="215" y="36"/>
                    <a:pt x="143"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32"/>
            <p:cNvSpPr/>
            <p:nvPr/>
          </p:nvSpPr>
          <p:spPr>
            <a:xfrm>
              <a:off x="5375075" y="2577225"/>
              <a:ext cx="27100" cy="17900"/>
            </a:xfrm>
            <a:custGeom>
              <a:avLst/>
              <a:gdLst/>
              <a:ahLst/>
              <a:cxnLst/>
              <a:rect l="l" t="t" r="r" b="b"/>
              <a:pathLst>
                <a:path w="1084" h="716" extrusionOk="0">
                  <a:moveTo>
                    <a:pt x="274" y="1"/>
                  </a:moveTo>
                  <a:cubicBezTo>
                    <a:pt x="310" y="227"/>
                    <a:pt x="72" y="287"/>
                    <a:pt x="0" y="429"/>
                  </a:cubicBezTo>
                  <a:cubicBezTo>
                    <a:pt x="72" y="525"/>
                    <a:pt x="202" y="477"/>
                    <a:pt x="274" y="560"/>
                  </a:cubicBezTo>
                  <a:cubicBezTo>
                    <a:pt x="368" y="706"/>
                    <a:pt x="507" y="715"/>
                    <a:pt x="652" y="715"/>
                  </a:cubicBezTo>
                  <a:cubicBezTo>
                    <a:pt x="673" y="715"/>
                    <a:pt x="694" y="715"/>
                    <a:pt x="714" y="715"/>
                  </a:cubicBezTo>
                  <a:cubicBezTo>
                    <a:pt x="667" y="608"/>
                    <a:pt x="619" y="525"/>
                    <a:pt x="572" y="429"/>
                  </a:cubicBezTo>
                  <a:cubicBezTo>
                    <a:pt x="667" y="429"/>
                    <a:pt x="774" y="418"/>
                    <a:pt x="857" y="418"/>
                  </a:cubicBezTo>
                  <a:cubicBezTo>
                    <a:pt x="917" y="287"/>
                    <a:pt x="1084" y="179"/>
                    <a:pt x="9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32"/>
            <p:cNvSpPr/>
            <p:nvPr/>
          </p:nvSpPr>
          <p:spPr>
            <a:xfrm>
              <a:off x="5523000" y="2579375"/>
              <a:ext cx="31275" cy="8600"/>
            </a:xfrm>
            <a:custGeom>
              <a:avLst/>
              <a:gdLst/>
              <a:ahLst/>
              <a:cxnLst/>
              <a:rect l="l" t="t" r="r" b="b"/>
              <a:pathLst>
                <a:path w="1251" h="344" extrusionOk="0">
                  <a:moveTo>
                    <a:pt x="352" y="1"/>
                  </a:moveTo>
                  <a:cubicBezTo>
                    <a:pt x="299" y="1"/>
                    <a:pt x="246" y="10"/>
                    <a:pt x="191" y="34"/>
                  </a:cubicBezTo>
                  <a:cubicBezTo>
                    <a:pt x="108" y="58"/>
                    <a:pt x="0" y="81"/>
                    <a:pt x="0" y="201"/>
                  </a:cubicBezTo>
                  <a:cubicBezTo>
                    <a:pt x="0" y="296"/>
                    <a:pt x="96" y="343"/>
                    <a:pt x="191" y="343"/>
                  </a:cubicBezTo>
                  <a:lnTo>
                    <a:pt x="1251" y="343"/>
                  </a:lnTo>
                  <a:cubicBezTo>
                    <a:pt x="1167" y="153"/>
                    <a:pt x="905" y="236"/>
                    <a:pt x="822" y="58"/>
                  </a:cubicBezTo>
                  <a:cubicBezTo>
                    <a:pt x="804" y="60"/>
                    <a:pt x="786" y="60"/>
                    <a:pt x="769" y="60"/>
                  </a:cubicBezTo>
                  <a:cubicBezTo>
                    <a:pt x="622" y="60"/>
                    <a:pt x="489" y="1"/>
                    <a:pt x="3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32"/>
            <p:cNvSpPr/>
            <p:nvPr/>
          </p:nvSpPr>
          <p:spPr>
            <a:xfrm>
              <a:off x="5396200" y="2576675"/>
              <a:ext cx="14600" cy="11025"/>
            </a:xfrm>
            <a:custGeom>
              <a:avLst/>
              <a:gdLst/>
              <a:ahLst/>
              <a:cxnLst/>
              <a:rect l="l" t="t" r="r" b="b"/>
              <a:pathLst>
                <a:path w="584" h="441" extrusionOk="0">
                  <a:moveTo>
                    <a:pt x="293" y="1"/>
                  </a:moveTo>
                  <a:cubicBezTo>
                    <a:pt x="244" y="1"/>
                    <a:pt x="194" y="8"/>
                    <a:pt x="143" y="23"/>
                  </a:cubicBezTo>
                  <a:cubicBezTo>
                    <a:pt x="84" y="154"/>
                    <a:pt x="0" y="273"/>
                    <a:pt x="12" y="440"/>
                  </a:cubicBezTo>
                  <a:cubicBezTo>
                    <a:pt x="19" y="440"/>
                    <a:pt x="26" y="441"/>
                    <a:pt x="33" y="441"/>
                  </a:cubicBezTo>
                  <a:cubicBezTo>
                    <a:pt x="127" y="441"/>
                    <a:pt x="184" y="365"/>
                    <a:pt x="250" y="320"/>
                  </a:cubicBezTo>
                  <a:cubicBezTo>
                    <a:pt x="381" y="309"/>
                    <a:pt x="500" y="273"/>
                    <a:pt x="584" y="142"/>
                  </a:cubicBezTo>
                  <a:cubicBezTo>
                    <a:pt x="509" y="42"/>
                    <a:pt x="405"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32"/>
            <p:cNvSpPr/>
            <p:nvPr/>
          </p:nvSpPr>
          <p:spPr>
            <a:xfrm>
              <a:off x="5310175" y="2551925"/>
              <a:ext cx="7475" cy="7875"/>
            </a:xfrm>
            <a:custGeom>
              <a:avLst/>
              <a:gdLst/>
              <a:ahLst/>
              <a:cxnLst/>
              <a:rect l="l" t="t" r="r" b="b"/>
              <a:pathLst>
                <a:path w="299" h="315" extrusionOk="0">
                  <a:moveTo>
                    <a:pt x="298" y="1"/>
                  </a:moveTo>
                  <a:cubicBezTo>
                    <a:pt x="215" y="1"/>
                    <a:pt x="108" y="13"/>
                    <a:pt x="12" y="13"/>
                  </a:cubicBezTo>
                  <a:cubicBezTo>
                    <a:pt x="1" y="144"/>
                    <a:pt x="60" y="251"/>
                    <a:pt x="179" y="310"/>
                  </a:cubicBezTo>
                  <a:cubicBezTo>
                    <a:pt x="188" y="313"/>
                    <a:pt x="197" y="315"/>
                    <a:pt x="206" y="315"/>
                  </a:cubicBezTo>
                  <a:cubicBezTo>
                    <a:pt x="233" y="315"/>
                    <a:pt x="262" y="301"/>
                    <a:pt x="298" y="275"/>
                  </a:cubicBezTo>
                  <a:lnTo>
                    <a:pt x="2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32"/>
            <p:cNvSpPr/>
            <p:nvPr/>
          </p:nvSpPr>
          <p:spPr>
            <a:xfrm>
              <a:off x="5511100" y="2605250"/>
              <a:ext cx="15200" cy="3850"/>
            </a:xfrm>
            <a:custGeom>
              <a:avLst/>
              <a:gdLst/>
              <a:ahLst/>
              <a:cxnLst/>
              <a:rect l="l" t="t" r="r" b="b"/>
              <a:pathLst>
                <a:path w="608" h="154" extrusionOk="0">
                  <a:moveTo>
                    <a:pt x="197" y="1"/>
                  </a:moveTo>
                  <a:cubicBezTo>
                    <a:pt x="134" y="1"/>
                    <a:pt x="69" y="8"/>
                    <a:pt x="0" y="23"/>
                  </a:cubicBezTo>
                  <a:cubicBezTo>
                    <a:pt x="60" y="70"/>
                    <a:pt x="107" y="118"/>
                    <a:pt x="155" y="154"/>
                  </a:cubicBezTo>
                  <a:cubicBezTo>
                    <a:pt x="298" y="154"/>
                    <a:pt x="453" y="154"/>
                    <a:pt x="607" y="142"/>
                  </a:cubicBezTo>
                  <a:cubicBezTo>
                    <a:pt x="475" y="42"/>
                    <a:pt x="342"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32"/>
            <p:cNvSpPr/>
            <p:nvPr/>
          </p:nvSpPr>
          <p:spPr>
            <a:xfrm>
              <a:off x="5410200" y="2550750"/>
              <a:ext cx="8050" cy="6475"/>
            </a:xfrm>
            <a:custGeom>
              <a:avLst/>
              <a:gdLst/>
              <a:ahLst/>
              <a:cxnLst/>
              <a:rect l="l" t="t" r="r" b="b"/>
              <a:pathLst>
                <a:path w="322" h="259" extrusionOk="0">
                  <a:moveTo>
                    <a:pt x="143" y="0"/>
                  </a:moveTo>
                  <a:cubicBezTo>
                    <a:pt x="0" y="0"/>
                    <a:pt x="36" y="119"/>
                    <a:pt x="24" y="214"/>
                  </a:cubicBezTo>
                  <a:cubicBezTo>
                    <a:pt x="56" y="247"/>
                    <a:pt x="89" y="259"/>
                    <a:pt x="121" y="259"/>
                  </a:cubicBezTo>
                  <a:cubicBezTo>
                    <a:pt x="185" y="259"/>
                    <a:pt x="251" y="214"/>
                    <a:pt x="321" y="191"/>
                  </a:cubicBezTo>
                  <a:cubicBezTo>
                    <a:pt x="286" y="107"/>
                    <a:pt x="238" y="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32"/>
            <p:cNvSpPr/>
            <p:nvPr/>
          </p:nvSpPr>
          <p:spPr>
            <a:xfrm>
              <a:off x="5414350" y="2577400"/>
              <a:ext cx="7175" cy="6100"/>
            </a:xfrm>
            <a:custGeom>
              <a:avLst/>
              <a:gdLst/>
              <a:ahLst/>
              <a:cxnLst/>
              <a:rect l="l" t="t" r="r" b="b"/>
              <a:pathLst>
                <a:path w="287" h="244" extrusionOk="0">
                  <a:moveTo>
                    <a:pt x="230" y="0"/>
                  </a:moveTo>
                  <a:cubicBezTo>
                    <a:pt x="128" y="0"/>
                    <a:pt x="51" y="54"/>
                    <a:pt x="1" y="125"/>
                  </a:cubicBezTo>
                  <a:cubicBezTo>
                    <a:pt x="71" y="208"/>
                    <a:pt x="123" y="243"/>
                    <a:pt x="163" y="243"/>
                  </a:cubicBezTo>
                  <a:cubicBezTo>
                    <a:pt x="232" y="243"/>
                    <a:pt x="264" y="141"/>
                    <a:pt x="286" y="6"/>
                  </a:cubicBezTo>
                  <a:cubicBezTo>
                    <a:pt x="267" y="2"/>
                    <a:pt x="248" y="0"/>
                    <a:pt x="2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32"/>
            <p:cNvSpPr/>
            <p:nvPr/>
          </p:nvSpPr>
          <p:spPr>
            <a:xfrm>
              <a:off x="5317625" y="2579675"/>
              <a:ext cx="3300" cy="8300"/>
            </a:xfrm>
            <a:custGeom>
              <a:avLst/>
              <a:gdLst/>
              <a:ahLst/>
              <a:cxnLst/>
              <a:rect l="l" t="t" r="r" b="b"/>
              <a:pathLst>
                <a:path w="132" h="332" extrusionOk="0">
                  <a:moveTo>
                    <a:pt x="42" y="0"/>
                  </a:moveTo>
                  <a:cubicBezTo>
                    <a:pt x="28" y="0"/>
                    <a:pt x="14" y="3"/>
                    <a:pt x="0" y="10"/>
                  </a:cubicBezTo>
                  <a:lnTo>
                    <a:pt x="0" y="331"/>
                  </a:lnTo>
                  <a:lnTo>
                    <a:pt x="131" y="331"/>
                  </a:lnTo>
                  <a:lnTo>
                    <a:pt x="131" y="34"/>
                  </a:lnTo>
                  <a:cubicBezTo>
                    <a:pt x="106" y="17"/>
                    <a:pt x="75" y="0"/>
                    <a:pt x="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32"/>
            <p:cNvSpPr/>
            <p:nvPr/>
          </p:nvSpPr>
          <p:spPr>
            <a:xfrm>
              <a:off x="5496200" y="2577675"/>
              <a:ext cx="4500" cy="4425"/>
            </a:xfrm>
            <a:custGeom>
              <a:avLst/>
              <a:gdLst/>
              <a:ahLst/>
              <a:cxnLst/>
              <a:rect l="l" t="t" r="r" b="b"/>
              <a:pathLst>
                <a:path w="180" h="177" extrusionOk="0">
                  <a:moveTo>
                    <a:pt x="95" y="0"/>
                  </a:moveTo>
                  <a:cubicBezTo>
                    <a:pt x="66" y="0"/>
                    <a:pt x="35" y="27"/>
                    <a:pt x="1" y="78"/>
                  </a:cubicBezTo>
                  <a:cubicBezTo>
                    <a:pt x="35" y="139"/>
                    <a:pt x="64" y="176"/>
                    <a:pt x="97" y="176"/>
                  </a:cubicBezTo>
                  <a:cubicBezTo>
                    <a:pt x="122" y="176"/>
                    <a:pt x="148" y="154"/>
                    <a:pt x="180" y="102"/>
                  </a:cubicBezTo>
                  <a:cubicBezTo>
                    <a:pt x="155" y="33"/>
                    <a:pt x="126"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32"/>
            <p:cNvSpPr/>
            <p:nvPr/>
          </p:nvSpPr>
          <p:spPr>
            <a:xfrm>
              <a:off x="5874375" y="2502850"/>
              <a:ext cx="8825" cy="12200"/>
            </a:xfrm>
            <a:custGeom>
              <a:avLst/>
              <a:gdLst/>
              <a:ahLst/>
              <a:cxnLst/>
              <a:rect l="l" t="t" r="r" b="b"/>
              <a:pathLst>
                <a:path w="353" h="488" extrusionOk="0">
                  <a:moveTo>
                    <a:pt x="88" y="0"/>
                  </a:moveTo>
                  <a:cubicBezTo>
                    <a:pt x="34" y="0"/>
                    <a:pt x="0" y="46"/>
                    <a:pt x="7" y="178"/>
                  </a:cubicBezTo>
                  <a:cubicBezTo>
                    <a:pt x="31" y="285"/>
                    <a:pt x="66" y="464"/>
                    <a:pt x="245" y="487"/>
                  </a:cubicBezTo>
                  <a:cubicBezTo>
                    <a:pt x="352" y="356"/>
                    <a:pt x="304" y="225"/>
                    <a:pt x="269" y="83"/>
                  </a:cubicBezTo>
                  <a:cubicBezTo>
                    <a:pt x="201" y="37"/>
                    <a:pt x="136" y="0"/>
                    <a:pt x="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32"/>
            <p:cNvSpPr/>
            <p:nvPr/>
          </p:nvSpPr>
          <p:spPr>
            <a:xfrm>
              <a:off x="5956375" y="2514400"/>
              <a:ext cx="4500" cy="4125"/>
            </a:xfrm>
            <a:custGeom>
              <a:avLst/>
              <a:gdLst/>
              <a:ahLst/>
              <a:cxnLst/>
              <a:rect l="l" t="t" r="r" b="b"/>
              <a:pathLst>
                <a:path w="180" h="165" extrusionOk="0">
                  <a:moveTo>
                    <a:pt x="75" y="0"/>
                  </a:moveTo>
                  <a:cubicBezTo>
                    <a:pt x="49" y="0"/>
                    <a:pt x="25" y="23"/>
                    <a:pt x="25" y="61"/>
                  </a:cubicBezTo>
                  <a:cubicBezTo>
                    <a:pt x="1" y="85"/>
                    <a:pt x="37" y="144"/>
                    <a:pt x="61" y="156"/>
                  </a:cubicBezTo>
                  <a:cubicBezTo>
                    <a:pt x="69" y="162"/>
                    <a:pt x="78" y="164"/>
                    <a:pt x="88" y="164"/>
                  </a:cubicBezTo>
                  <a:cubicBezTo>
                    <a:pt x="118" y="164"/>
                    <a:pt x="152" y="142"/>
                    <a:pt x="180" y="133"/>
                  </a:cubicBezTo>
                  <a:cubicBezTo>
                    <a:pt x="168" y="97"/>
                    <a:pt x="156" y="61"/>
                    <a:pt x="120" y="25"/>
                  </a:cubicBezTo>
                  <a:cubicBezTo>
                    <a:pt x="107" y="8"/>
                    <a:pt x="91"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32"/>
            <p:cNvSpPr/>
            <p:nvPr/>
          </p:nvSpPr>
          <p:spPr>
            <a:xfrm>
              <a:off x="5873650" y="2484600"/>
              <a:ext cx="6850" cy="3075"/>
            </a:xfrm>
            <a:custGeom>
              <a:avLst/>
              <a:gdLst/>
              <a:ahLst/>
              <a:cxnLst/>
              <a:rect l="l" t="t" r="r" b="b"/>
              <a:pathLst>
                <a:path w="274" h="123" extrusionOk="0">
                  <a:moveTo>
                    <a:pt x="126" y="0"/>
                  </a:moveTo>
                  <a:cubicBezTo>
                    <a:pt x="85" y="0"/>
                    <a:pt x="43" y="28"/>
                    <a:pt x="0" y="86"/>
                  </a:cubicBezTo>
                  <a:cubicBezTo>
                    <a:pt x="83" y="86"/>
                    <a:pt x="191" y="98"/>
                    <a:pt x="274" y="122"/>
                  </a:cubicBezTo>
                  <a:cubicBezTo>
                    <a:pt x="228" y="43"/>
                    <a:pt x="178" y="0"/>
                    <a:pt x="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32"/>
            <p:cNvSpPr/>
            <p:nvPr/>
          </p:nvSpPr>
          <p:spPr>
            <a:xfrm>
              <a:off x="5564675" y="2328975"/>
              <a:ext cx="31275" cy="14325"/>
            </a:xfrm>
            <a:custGeom>
              <a:avLst/>
              <a:gdLst/>
              <a:ahLst/>
              <a:cxnLst/>
              <a:rect l="l" t="t" r="r" b="b"/>
              <a:pathLst>
                <a:path w="1251" h="573" extrusionOk="0">
                  <a:moveTo>
                    <a:pt x="228" y="1"/>
                  </a:moveTo>
                  <a:cubicBezTo>
                    <a:pt x="213" y="1"/>
                    <a:pt x="196" y="4"/>
                    <a:pt x="179" y="13"/>
                  </a:cubicBezTo>
                  <a:cubicBezTo>
                    <a:pt x="0" y="251"/>
                    <a:pt x="119" y="394"/>
                    <a:pt x="369" y="406"/>
                  </a:cubicBezTo>
                  <a:cubicBezTo>
                    <a:pt x="524" y="406"/>
                    <a:pt x="584" y="453"/>
                    <a:pt x="608" y="573"/>
                  </a:cubicBezTo>
                  <a:cubicBezTo>
                    <a:pt x="786" y="430"/>
                    <a:pt x="1108" y="549"/>
                    <a:pt x="1251" y="287"/>
                  </a:cubicBezTo>
                  <a:cubicBezTo>
                    <a:pt x="1118" y="185"/>
                    <a:pt x="971" y="175"/>
                    <a:pt x="827" y="175"/>
                  </a:cubicBezTo>
                  <a:cubicBezTo>
                    <a:pt x="788" y="175"/>
                    <a:pt x="750" y="175"/>
                    <a:pt x="713" y="175"/>
                  </a:cubicBezTo>
                  <a:cubicBezTo>
                    <a:pt x="559" y="175"/>
                    <a:pt x="413" y="163"/>
                    <a:pt x="298" y="37"/>
                  </a:cubicBezTo>
                  <a:cubicBezTo>
                    <a:pt x="283" y="14"/>
                    <a:pt x="257"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32"/>
            <p:cNvSpPr/>
            <p:nvPr/>
          </p:nvSpPr>
          <p:spPr>
            <a:xfrm>
              <a:off x="5457225" y="2318800"/>
              <a:ext cx="29475" cy="4125"/>
            </a:xfrm>
            <a:custGeom>
              <a:avLst/>
              <a:gdLst/>
              <a:ahLst/>
              <a:cxnLst/>
              <a:rect l="l" t="t" r="r" b="b"/>
              <a:pathLst>
                <a:path w="1179" h="165" extrusionOk="0">
                  <a:moveTo>
                    <a:pt x="344" y="0"/>
                  </a:moveTo>
                  <a:cubicBezTo>
                    <a:pt x="231" y="0"/>
                    <a:pt x="116" y="3"/>
                    <a:pt x="0" y="3"/>
                  </a:cubicBezTo>
                  <a:cubicBezTo>
                    <a:pt x="168" y="133"/>
                    <a:pt x="347" y="165"/>
                    <a:pt x="528" y="165"/>
                  </a:cubicBezTo>
                  <a:cubicBezTo>
                    <a:pt x="696" y="165"/>
                    <a:pt x="866" y="138"/>
                    <a:pt x="1034" y="138"/>
                  </a:cubicBezTo>
                  <a:cubicBezTo>
                    <a:pt x="1082" y="138"/>
                    <a:pt x="1131" y="140"/>
                    <a:pt x="1179" y="146"/>
                  </a:cubicBezTo>
                  <a:cubicBezTo>
                    <a:pt x="907" y="18"/>
                    <a:pt x="629" y="0"/>
                    <a:pt x="3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32"/>
            <p:cNvSpPr/>
            <p:nvPr/>
          </p:nvSpPr>
          <p:spPr>
            <a:xfrm>
              <a:off x="5489650" y="2322375"/>
              <a:ext cx="22350" cy="3775"/>
            </a:xfrm>
            <a:custGeom>
              <a:avLst/>
              <a:gdLst/>
              <a:ahLst/>
              <a:cxnLst/>
              <a:rect l="l" t="t" r="r" b="b"/>
              <a:pathLst>
                <a:path w="894" h="151" extrusionOk="0">
                  <a:moveTo>
                    <a:pt x="352" y="0"/>
                  </a:moveTo>
                  <a:cubicBezTo>
                    <a:pt x="235" y="0"/>
                    <a:pt x="117" y="10"/>
                    <a:pt x="1" y="15"/>
                  </a:cubicBezTo>
                  <a:cubicBezTo>
                    <a:pt x="122" y="125"/>
                    <a:pt x="257" y="151"/>
                    <a:pt x="398" y="151"/>
                  </a:cubicBezTo>
                  <a:cubicBezTo>
                    <a:pt x="528" y="151"/>
                    <a:pt x="662" y="128"/>
                    <a:pt x="791" y="128"/>
                  </a:cubicBezTo>
                  <a:cubicBezTo>
                    <a:pt x="826" y="128"/>
                    <a:pt x="860" y="130"/>
                    <a:pt x="894" y="134"/>
                  </a:cubicBezTo>
                  <a:cubicBezTo>
                    <a:pt x="719" y="25"/>
                    <a:pt x="536"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32"/>
            <p:cNvSpPr/>
            <p:nvPr/>
          </p:nvSpPr>
          <p:spPr>
            <a:xfrm>
              <a:off x="5413175" y="2307900"/>
              <a:ext cx="19075" cy="5225"/>
            </a:xfrm>
            <a:custGeom>
              <a:avLst/>
              <a:gdLst/>
              <a:ahLst/>
              <a:cxnLst/>
              <a:rect l="l" t="t" r="r" b="b"/>
              <a:pathLst>
                <a:path w="763" h="209" extrusionOk="0">
                  <a:moveTo>
                    <a:pt x="383" y="0"/>
                  </a:moveTo>
                  <a:cubicBezTo>
                    <a:pt x="257" y="0"/>
                    <a:pt x="127" y="22"/>
                    <a:pt x="0" y="22"/>
                  </a:cubicBezTo>
                  <a:cubicBezTo>
                    <a:pt x="24" y="58"/>
                    <a:pt x="36" y="106"/>
                    <a:pt x="60" y="118"/>
                  </a:cubicBezTo>
                  <a:lnTo>
                    <a:pt x="48" y="118"/>
                  </a:lnTo>
                  <a:cubicBezTo>
                    <a:pt x="97" y="167"/>
                    <a:pt x="143" y="188"/>
                    <a:pt x="191" y="188"/>
                  </a:cubicBezTo>
                  <a:cubicBezTo>
                    <a:pt x="236" y="188"/>
                    <a:pt x="282" y="170"/>
                    <a:pt x="333" y="142"/>
                  </a:cubicBezTo>
                  <a:cubicBezTo>
                    <a:pt x="381" y="153"/>
                    <a:pt x="441" y="153"/>
                    <a:pt x="476" y="153"/>
                  </a:cubicBezTo>
                  <a:cubicBezTo>
                    <a:pt x="528" y="188"/>
                    <a:pt x="577" y="209"/>
                    <a:pt x="623" y="209"/>
                  </a:cubicBezTo>
                  <a:cubicBezTo>
                    <a:pt x="673" y="209"/>
                    <a:pt x="719" y="185"/>
                    <a:pt x="762" y="130"/>
                  </a:cubicBezTo>
                  <a:cubicBezTo>
                    <a:pt x="646" y="25"/>
                    <a:pt x="516" y="0"/>
                    <a:pt x="3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32"/>
            <p:cNvSpPr/>
            <p:nvPr/>
          </p:nvSpPr>
          <p:spPr>
            <a:xfrm>
              <a:off x="5425075" y="2311425"/>
              <a:ext cx="18475" cy="3975"/>
            </a:xfrm>
            <a:custGeom>
              <a:avLst/>
              <a:gdLst/>
              <a:ahLst/>
              <a:cxnLst/>
              <a:rect l="l" t="t" r="r" b="b"/>
              <a:pathLst>
                <a:path w="739" h="159" extrusionOk="0">
                  <a:moveTo>
                    <a:pt x="286" y="1"/>
                  </a:moveTo>
                  <a:cubicBezTo>
                    <a:pt x="203" y="1"/>
                    <a:pt x="96" y="12"/>
                    <a:pt x="0" y="36"/>
                  </a:cubicBezTo>
                  <a:cubicBezTo>
                    <a:pt x="107" y="137"/>
                    <a:pt x="227" y="158"/>
                    <a:pt x="352" y="158"/>
                  </a:cubicBezTo>
                  <a:cubicBezTo>
                    <a:pt x="439" y="158"/>
                    <a:pt x="529" y="148"/>
                    <a:pt x="621" y="148"/>
                  </a:cubicBezTo>
                  <a:cubicBezTo>
                    <a:pt x="660" y="148"/>
                    <a:pt x="699" y="150"/>
                    <a:pt x="739" y="155"/>
                  </a:cubicBezTo>
                  <a:cubicBezTo>
                    <a:pt x="619" y="36"/>
                    <a:pt x="417" y="84"/>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32"/>
            <p:cNvSpPr/>
            <p:nvPr/>
          </p:nvSpPr>
          <p:spPr>
            <a:xfrm>
              <a:off x="5442925" y="2314675"/>
              <a:ext cx="11925" cy="3975"/>
            </a:xfrm>
            <a:custGeom>
              <a:avLst/>
              <a:gdLst/>
              <a:ahLst/>
              <a:cxnLst/>
              <a:rect l="l" t="t" r="r" b="b"/>
              <a:pathLst>
                <a:path w="477" h="159" extrusionOk="0">
                  <a:moveTo>
                    <a:pt x="127" y="0"/>
                  </a:moveTo>
                  <a:cubicBezTo>
                    <a:pt x="86" y="0"/>
                    <a:pt x="44" y="5"/>
                    <a:pt x="1" y="13"/>
                  </a:cubicBezTo>
                  <a:cubicBezTo>
                    <a:pt x="75" y="132"/>
                    <a:pt x="172" y="158"/>
                    <a:pt x="278" y="158"/>
                  </a:cubicBezTo>
                  <a:cubicBezTo>
                    <a:pt x="343" y="158"/>
                    <a:pt x="410" y="149"/>
                    <a:pt x="477" y="144"/>
                  </a:cubicBezTo>
                  <a:cubicBezTo>
                    <a:pt x="377" y="45"/>
                    <a:pt x="257" y="0"/>
                    <a:pt x="1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32"/>
            <p:cNvSpPr/>
            <p:nvPr/>
          </p:nvSpPr>
          <p:spPr>
            <a:xfrm>
              <a:off x="5414350" y="2311125"/>
              <a:ext cx="7175" cy="3275"/>
            </a:xfrm>
            <a:custGeom>
              <a:avLst/>
              <a:gdLst/>
              <a:ahLst/>
              <a:cxnLst/>
              <a:rect l="l" t="t" r="r" b="b"/>
              <a:pathLst>
                <a:path w="287" h="131" extrusionOk="0">
                  <a:moveTo>
                    <a:pt x="1" y="1"/>
                  </a:moveTo>
                  <a:lnTo>
                    <a:pt x="1" y="1"/>
                  </a:lnTo>
                  <a:cubicBezTo>
                    <a:pt x="39" y="89"/>
                    <a:pt x="86" y="131"/>
                    <a:pt x="139" y="131"/>
                  </a:cubicBezTo>
                  <a:cubicBezTo>
                    <a:pt x="186" y="131"/>
                    <a:pt x="236" y="98"/>
                    <a:pt x="286" y="36"/>
                  </a:cubicBezTo>
                  <a:cubicBezTo>
                    <a:pt x="191" y="13"/>
                    <a:pt x="96"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32"/>
            <p:cNvSpPr/>
            <p:nvPr/>
          </p:nvSpPr>
          <p:spPr>
            <a:xfrm>
              <a:off x="5439050" y="2322725"/>
              <a:ext cx="4500" cy="1500"/>
            </a:xfrm>
            <a:custGeom>
              <a:avLst/>
              <a:gdLst/>
              <a:ahLst/>
              <a:cxnLst/>
              <a:rect l="l" t="t" r="r" b="b"/>
              <a:pathLst>
                <a:path w="180" h="60" extrusionOk="0">
                  <a:moveTo>
                    <a:pt x="1" y="1"/>
                  </a:moveTo>
                  <a:cubicBezTo>
                    <a:pt x="32" y="38"/>
                    <a:pt x="63" y="59"/>
                    <a:pt x="94" y="59"/>
                  </a:cubicBezTo>
                  <a:cubicBezTo>
                    <a:pt x="122" y="59"/>
                    <a:pt x="151" y="4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32"/>
            <p:cNvSpPr/>
            <p:nvPr/>
          </p:nvSpPr>
          <p:spPr>
            <a:xfrm>
              <a:off x="5887625" y="2429900"/>
              <a:ext cx="10750" cy="3600"/>
            </a:xfrm>
            <a:custGeom>
              <a:avLst/>
              <a:gdLst/>
              <a:ahLst/>
              <a:cxnLst/>
              <a:rect l="l" t="t" r="r" b="b"/>
              <a:pathLst>
                <a:path w="430" h="144" extrusionOk="0">
                  <a:moveTo>
                    <a:pt x="1" y="0"/>
                  </a:moveTo>
                  <a:cubicBezTo>
                    <a:pt x="1" y="48"/>
                    <a:pt x="1" y="107"/>
                    <a:pt x="13" y="143"/>
                  </a:cubicBezTo>
                  <a:cubicBezTo>
                    <a:pt x="155" y="143"/>
                    <a:pt x="298" y="131"/>
                    <a:pt x="429" y="131"/>
                  </a:cubicBezTo>
                  <a:lnTo>
                    <a:pt x="429" y="12"/>
                  </a:lnTo>
                  <a:cubicBezTo>
                    <a:pt x="286" y="12"/>
                    <a:pt x="155"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32"/>
            <p:cNvSpPr/>
            <p:nvPr/>
          </p:nvSpPr>
          <p:spPr>
            <a:xfrm>
              <a:off x="5980200" y="2371550"/>
              <a:ext cx="148250" cy="21450"/>
            </a:xfrm>
            <a:custGeom>
              <a:avLst/>
              <a:gdLst/>
              <a:ahLst/>
              <a:cxnLst/>
              <a:rect l="l" t="t" r="r" b="b"/>
              <a:pathLst>
                <a:path w="5930" h="858" extrusionOk="0">
                  <a:moveTo>
                    <a:pt x="2776" y="1"/>
                  </a:moveTo>
                  <a:cubicBezTo>
                    <a:pt x="2681" y="1"/>
                    <a:pt x="2584" y="9"/>
                    <a:pt x="2489" y="12"/>
                  </a:cubicBezTo>
                  <a:cubicBezTo>
                    <a:pt x="2370" y="36"/>
                    <a:pt x="2251" y="72"/>
                    <a:pt x="2156" y="179"/>
                  </a:cubicBezTo>
                  <a:cubicBezTo>
                    <a:pt x="1983" y="199"/>
                    <a:pt x="1809" y="205"/>
                    <a:pt x="1635" y="205"/>
                  </a:cubicBezTo>
                  <a:cubicBezTo>
                    <a:pt x="1424" y="205"/>
                    <a:pt x="1212" y="197"/>
                    <a:pt x="1000" y="197"/>
                  </a:cubicBezTo>
                  <a:cubicBezTo>
                    <a:pt x="666" y="197"/>
                    <a:pt x="332" y="217"/>
                    <a:pt x="0" y="322"/>
                  </a:cubicBezTo>
                  <a:cubicBezTo>
                    <a:pt x="48" y="382"/>
                    <a:pt x="96" y="429"/>
                    <a:pt x="155" y="453"/>
                  </a:cubicBezTo>
                  <a:cubicBezTo>
                    <a:pt x="518" y="514"/>
                    <a:pt x="889" y="519"/>
                    <a:pt x="1261" y="519"/>
                  </a:cubicBezTo>
                  <a:cubicBezTo>
                    <a:pt x="1323" y="519"/>
                    <a:pt x="1385" y="519"/>
                    <a:pt x="1447" y="519"/>
                  </a:cubicBezTo>
                  <a:cubicBezTo>
                    <a:pt x="1882" y="519"/>
                    <a:pt x="2316" y="524"/>
                    <a:pt x="2739" y="620"/>
                  </a:cubicBezTo>
                  <a:cubicBezTo>
                    <a:pt x="2887" y="589"/>
                    <a:pt x="3032" y="573"/>
                    <a:pt x="3176" y="573"/>
                  </a:cubicBezTo>
                  <a:cubicBezTo>
                    <a:pt x="3425" y="573"/>
                    <a:pt x="3669" y="621"/>
                    <a:pt x="3918" y="727"/>
                  </a:cubicBezTo>
                  <a:cubicBezTo>
                    <a:pt x="3941" y="858"/>
                    <a:pt x="4049" y="810"/>
                    <a:pt x="4144" y="834"/>
                  </a:cubicBezTo>
                  <a:cubicBezTo>
                    <a:pt x="4203" y="834"/>
                    <a:pt x="4263" y="810"/>
                    <a:pt x="4322" y="786"/>
                  </a:cubicBezTo>
                  <a:cubicBezTo>
                    <a:pt x="4418" y="786"/>
                    <a:pt x="4513" y="774"/>
                    <a:pt x="4620" y="774"/>
                  </a:cubicBezTo>
                  <a:cubicBezTo>
                    <a:pt x="4662" y="810"/>
                    <a:pt x="4709" y="825"/>
                    <a:pt x="4757" y="825"/>
                  </a:cubicBezTo>
                  <a:cubicBezTo>
                    <a:pt x="4805" y="825"/>
                    <a:pt x="4852" y="810"/>
                    <a:pt x="4894" y="786"/>
                  </a:cubicBezTo>
                  <a:cubicBezTo>
                    <a:pt x="5227" y="667"/>
                    <a:pt x="5596" y="798"/>
                    <a:pt x="5930" y="632"/>
                  </a:cubicBezTo>
                  <a:cubicBezTo>
                    <a:pt x="5918" y="572"/>
                    <a:pt x="5918" y="536"/>
                    <a:pt x="5894" y="477"/>
                  </a:cubicBezTo>
                  <a:cubicBezTo>
                    <a:pt x="5801" y="434"/>
                    <a:pt x="5707" y="428"/>
                    <a:pt x="5605" y="428"/>
                  </a:cubicBezTo>
                  <a:cubicBezTo>
                    <a:pt x="5564" y="428"/>
                    <a:pt x="5522" y="429"/>
                    <a:pt x="5477" y="429"/>
                  </a:cubicBezTo>
                  <a:cubicBezTo>
                    <a:pt x="4751" y="429"/>
                    <a:pt x="4025" y="334"/>
                    <a:pt x="3310" y="191"/>
                  </a:cubicBezTo>
                  <a:cubicBezTo>
                    <a:pt x="3152" y="32"/>
                    <a:pt x="2966" y="1"/>
                    <a:pt x="27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32"/>
            <p:cNvSpPr/>
            <p:nvPr/>
          </p:nvSpPr>
          <p:spPr>
            <a:xfrm>
              <a:off x="5952525" y="2384050"/>
              <a:ext cx="7450" cy="6275"/>
            </a:xfrm>
            <a:custGeom>
              <a:avLst/>
              <a:gdLst/>
              <a:ahLst/>
              <a:cxnLst/>
              <a:rect l="l" t="t" r="r" b="b"/>
              <a:pathLst>
                <a:path w="298" h="251" extrusionOk="0">
                  <a:moveTo>
                    <a:pt x="0" y="1"/>
                  </a:moveTo>
                  <a:cubicBezTo>
                    <a:pt x="12" y="120"/>
                    <a:pt x="36" y="227"/>
                    <a:pt x="179" y="251"/>
                  </a:cubicBezTo>
                  <a:cubicBezTo>
                    <a:pt x="215" y="251"/>
                    <a:pt x="250" y="227"/>
                    <a:pt x="298" y="215"/>
                  </a:cubicBezTo>
                  <a:cubicBezTo>
                    <a:pt x="250" y="132"/>
                    <a:pt x="191" y="72"/>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32"/>
            <p:cNvSpPr/>
            <p:nvPr/>
          </p:nvSpPr>
          <p:spPr>
            <a:xfrm>
              <a:off x="5933775" y="2386725"/>
              <a:ext cx="4775" cy="2875"/>
            </a:xfrm>
            <a:custGeom>
              <a:avLst/>
              <a:gdLst/>
              <a:ahLst/>
              <a:cxnLst/>
              <a:rect l="l" t="t" r="r" b="b"/>
              <a:pathLst>
                <a:path w="191" h="115" extrusionOk="0">
                  <a:moveTo>
                    <a:pt x="0" y="1"/>
                  </a:moveTo>
                  <a:lnTo>
                    <a:pt x="0" y="1"/>
                  </a:lnTo>
                  <a:cubicBezTo>
                    <a:pt x="42" y="34"/>
                    <a:pt x="72" y="114"/>
                    <a:pt x="119" y="114"/>
                  </a:cubicBezTo>
                  <a:cubicBezTo>
                    <a:pt x="139" y="114"/>
                    <a:pt x="162" y="100"/>
                    <a:pt x="191" y="60"/>
                  </a:cubicBezTo>
                  <a:cubicBezTo>
                    <a:pt x="131" y="48"/>
                    <a:pt x="60"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32"/>
            <p:cNvSpPr/>
            <p:nvPr/>
          </p:nvSpPr>
          <p:spPr>
            <a:xfrm>
              <a:off x="5248550" y="2462325"/>
              <a:ext cx="6875" cy="14025"/>
            </a:xfrm>
            <a:custGeom>
              <a:avLst/>
              <a:gdLst/>
              <a:ahLst/>
              <a:cxnLst/>
              <a:rect l="l" t="t" r="r" b="b"/>
              <a:pathLst>
                <a:path w="275" h="561" extrusionOk="0">
                  <a:moveTo>
                    <a:pt x="25" y="1"/>
                  </a:moveTo>
                  <a:cubicBezTo>
                    <a:pt x="13" y="37"/>
                    <a:pt x="13" y="72"/>
                    <a:pt x="13" y="120"/>
                  </a:cubicBezTo>
                  <a:cubicBezTo>
                    <a:pt x="60" y="263"/>
                    <a:pt x="1" y="453"/>
                    <a:pt x="156" y="561"/>
                  </a:cubicBezTo>
                  <a:cubicBezTo>
                    <a:pt x="191" y="477"/>
                    <a:pt x="239" y="394"/>
                    <a:pt x="275" y="311"/>
                  </a:cubicBezTo>
                  <a:cubicBezTo>
                    <a:pt x="203" y="203"/>
                    <a:pt x="120" y="96"/>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32"/>
            <p:cNvSpPr/>
            <p:nvPr/>
          </p:nvSpPr>
          <p:spPr>
            <a:xfrm>
              <a:off x="5805175" y="2356700"/>
              <a:ext cx="79800" cy="19650"/>
            </a:xfrm>
            <a:custGeom>
              <a:avLst/>
              <a:gdLst/>
              <a:ahLst/>
              <a:cxnLst/>
              <a:rect l="l" t="t" r="r" b="b"/>
              <a:pathLst>
                <a:path w="3192" h="786" extrusionOk="0">
                  <a:moveTo>
                    <a:pt x="702" y="0"/>
                  </a:moveTo>
                  <a:cubicBezTo>
                    <a:pt x="415" y="0"/>
                    <a:pt x="160" y="105"/>
                    <a:pt x="1" y="499"/>
                  </a:cubicBezTo>
                  <a:lnTo>
                    <a:pt x="1" y="595"/>
                  </a:lnTo>
                  <a:cubicBezTo>
                    <a:pt x="191" y="606"/>
                    <a:pt x="370" y="630"/>
                    <a:pt x="560" y="666"/>
                  </a:cubicBezTo>
                  <a:cubicBezTo>
                    <a:pt x="647" y="643"/>
                    <a:pt x="733" y="634"/>
                    <a:pt x="817" y="634"/>
                  </a:cubicBezTo>
                  <a:cubicBezTo>
                    <a:pt x="1125" y="634"/>
                    <a:pt x="1419" y="757"/>
                    <a:pt x="1727" y="785"/>
                  </a:cubicBezTo>
                  <a:lnTo>
                    <a:pt x="1822" y="785"/>
                  </a:lnTo>
                  <a:cubicBezTo>
                    <a:pt x="1915" y="775"/>
                    <a:pt x="2006" y="772"/>
                    <a:pt x="2098" y="772"/>
                  </a:cubicBezTo>
                  <a:cubicBezTo>
                    <a:pt x="2258" y="772"/>
                    <a:pt x="2417" y="782"/>
                    <a:pt x="2575" y="782"/>
                  </a:cubicBezTo>
                  <a:cubicBezTo>
                    <a:pt x="2755" y="782"/>
                    <a:pt x="2932" y="769"/>
                    <a:pt x="3108" y="714"/>
                  </a:cubicBezTo>
                  <a:cubicBezTo>
                    <a:pt x="3168" y="666"/>
                    <a:pt x="3191" y="606"/>
                    <a:pt x="3191" y="535"/>
                  </a:cubicBezTo>
                  <a:cubicBezTo>
                    <a:pt x="3059" y="207"/>
                    <a:pt x="2864" y="38"/>
                    <a:pt x="2611" y="38"/>
                  </a:cubicBezTo>
                  <a:cubicBezTo>
                    <a:pt x="2479" y="38"/>
                    <a:pt x="2331" y="84"/>
                    <a:pt x="2168" y="178"/>
                  </a:cubicBezTo>
                  <a:cubicBezTo>
                    <a:pt x="2124" y="243"/>
                    <a:pt x="2081" y="298"/>
                    <a:pt x="2001" y="298"/>
                  </a:cubicBezTo>
                  <a:cubicBezTo>
                    <a:pt x="1993" y="298"/>
                    <a:pt x="1985" y="298"/>
                    <a:pt x="1977" y="297"/>
                  </a:cubicBezTo>
                  <a:cubicBezTo>
                    <a:pt x="1929" y="273"/>
                    <a:pt x="1870" y="273"/>
                    <a:pt x="1810" y="273"/>
                  </a:cubicBezTo>
                  <a:cubicBezTo>
                    <a:pt x="1792" y="277"/>
                    <a:pt x="1775" y="278"/>
                    <a:pt x="1758" y="278"/>
                  </a:cubicBezTo>
                  <a:cubicBezTo>
                    <a:pt x="1607" y="278"/>
                    <a:pt x="1496" y="148"/>
                    <a:pt x="1346" y="95"/>
                  </a:cubicBezTo>
                  <a:cubicBezTo>
                    <a:pt x="1132" y="55"/>
                    <a:pt x="909" y="0"/>
                    <a:pt x="7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32"/>
            <p:cNvSpPr/>
            <p:nvPr/>
          </p:nvSpPr>
          <p:spPr>
            <a:xfrm>
              <a:off x="5848350" y="2374125"/>
              <a:ext cx="39300" cy="5775"/>
            </a:xfrm>
            <a:custGeom>
              <a:avLst/>
              <a:gdLst/>
              <a:ahLst/>
              <a:cxnLst/>
              <a:rect l="l" t="t" r="r" b="b"/>
              <a:pathLst>
                <a:path w="1572" h="231" extrusionOk="0">
                  <a:moveTo>
                    <a:pt x="758" y="0"/>
                  </a:moveTo>
                  <a:cubicBezTo>
                    <a:pt x="503" y="0"/>
                    <a:pt x="248" y="24"/>
                    <a:pt x="0" y="76"/>
                  </a:cubicBezTo>
                  <a:cubicBezTo>
                    <a:pt x="60" y="136"/>
                    <a:pt x="95" y="171"/>
                    <a:pt x="143" y="231"/>
                  </a:cubicBezTo>
                  <a:lnTo>
                    <a:pt x="1572" y="231"/>
                  </a:lnTo>
                  <a:lnTo>
                    <a:pt x="1572" y="76"/>
                  </a:lnTo>
                  <a:cubicBezTo>
                    <a:pt x="1302" y="27"/>
                    <a:pt x="1029" y="0"/>
                    <a:pt x="7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32"/>
            <p:cNvSpPr/>
            <p:nvPr/>
          </p:nvSpPr>
          <p:spPr>
            <a:xfrm>
              <a:off x="5253325" y="2491750"/>
              <a:ext cx="53600" cy="9600"/>
            </a:xfrm>
            <a:custGeom>
              <a:avLst/>
              <a:gdLst/>
              <a:ahLst/>
              <a:cxnLst/>
              <a:rect l="l" t="t" r="r" b="b"/>
              <a:pathLst>
                <a:path w="2144" h="384" extrusionOk="0">
                  <a:moveTo>
                    <a:pt x="1012" y="0"/>
                  </a:moveTo>
                  <a:cubicBezTo>
                    <a:pt x="817" y="0"/>
                    <a:pt x="623" y="20"/>
                    <a:pt x="429" y="74"/>
                  </a:cubicBezTo>
                  <a:cubicBezTo>
                    <a:pt x="358" y="277"/>
                    <a:pt x="72" y="193"/>
                    <a:pt x="0" y="384"/>
                  </a:cubicBezTo>
                  <a:cubicBezTo>
                    <a:pt x="370" y="384"/>
                    <a:pt x="739" y="372"/>
                    <a:pt x="1120" y="372"/>
                  </a:cubicBezTo>
                  <a:cubicBezTo>
                    <a:pt x="1163" y="334"/>
                    <a:pt x="1212" y="318"/>
                    <a:pt x="1264" y="318"/>
                  </a:cubicBezTo>
                  <a:cubicBezTo>
                    <a:pt x="1324" y="318"/>
                    <a:pt x="1389" y="340"/>
                    <a:pt x="1453" y="372"/>
                  </a:cubicBezTo>
                  <a:cubicBezTo>
                    <a:pt x="1632" y="384"/>
                    <a:pt x="1798" y="384"/>
                    <a:pt x="1977" y="384"/>
                  </a:cubicBezTo>
                  <a:cubicBezTo>
                    <a:pt x="2036" y="348"/>
                    <a:pt x="2072" y="288"/>
                    <a:pt x="2144" y="277"/>
                  </a:cubicBezTo>
                  <a:lnTo>
                    <a:pt x="2132" y="229"/>
                  </a:lnTo>
                  <a:cubicBezTo>
                    <a:pt x="2084" y="193"/>
                    <a:pt x="2024" y="146"/>
                    <a:pt x="1977" y="98"/>
                  </a:cubicBezTo>
                  <a:cubicBezTo>
                    <a:pt x="1652" y="54"/>
                    <a:pt x="1331" y="0"/>
                    <a:pt x="10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32"/>
            <p:cNvSpPr/>
            <p:nvPr/>
          </p:nvSpPr>
          <p:spPr>
            <a:xfrm>
              <a:off x="5253025" y="2491200"/>
              <a:ext cx="8050" cy="3125"/>
            </a:xfrm>
            <a:custGeom>
              <a:avLst/>
              <a:gdLst/>
              <a:ahLst/>
              <a:cxnLst/>
              <a:rect l="l" t="t" r="r" b="b"/>
              <a:pathLst>
                <a:path w="322" h="125" extrusionOk="0">
                  <a:moveTo>
                    <a:pt x="1" y="1"/>
                  </a:moveTo>
                  <a:cubicBezTo>
                    <a:pt x="55" y="102"/>
                    <a:pt x="138" y="125"/>
                    <a:pt x="233" y="125"/>
                  </a:cubicBezTo>
                  <a:cubicBezTo>
                    <a:pt x="262" y="125"/>
                    <a:pt x="292" y="123"/>
                    <a:pt x="322" y="120"/>
                  </a:cubicBezTo>
                  <a:cubicBezTo>
                    <a:pt x="239" y="13"/>
                    <a:pt x="120"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32"/>
            <p:cNvSpPr/>
            <p:nvPr/>
          </p:nvSpPr>
          <p:spPr>
            <a:xfrm>
              <a:off x="5713800" y="2342175"/>
              <a:ext cx="50325" cy="19525"/>
            </a:xfrm>
            <a:custGeom>
              <a:avLst/>
              <a:gdLst/>
              <a:ahLst/>
              <a:cxnLst/>
              <a:rect l="l" t="t" r="r" b="b"/>
              <a:pathLst>
                <a:path w="2013" h="781" extrusionOk="0">
                  <a:moveTo>
                    <a:pt x="782" y="1"/>
                  </a:moveTo>
                  <a:cubicBezTo>
                    <a:pt x="563" y="1"/>
                    <a:pt x="342" y="15"/>
                    <a:pt x="119" y="21"/>
                  </a:cubicBezTo>
                  <a:cubicBezTo>
                    <a:pt x="24" y="116"/>
                    <a:pt x="0" y="223"/>
                    <a:pt x="96" y="342"/>
                  </a:cubicBezTo>
                  <a:cubicBezTo>
                    <a:pt x="242" y="447"/>
                    <a:pt x="408" y="487"/>
                    <a:pt x="583" y="487"/>
                  </a:cubicBezTo>
                  <a:cubicBezTo>
                    <a:pt x="607" y="487"/>
                    <a:pt x="631" y="486"/>
                    <a:pt x="655" y="485"/>
                  </a:cubicBezTo>
                  <a:cubicBezTo>
                    <a:pt x="665" y="484"/>
                    <a:pt x="674" y="484"/>
                    <a:pt x="682" y="484"/>
                  </a:cubicBezTo>
                  <a:cubicBezTo>
                    <a:pt x="860" y="484"/>
                    <a:pt x="880" y="599"/>
                    <a:pt x="858" y="735"/>
                  </a:cubicBezTo>
                  <a:cubicBezTo>
                    <a:pt x="929" y="749"/>
                    <a:pt x="1013" y="780"/>
                    <a:pt x="1091" y="780"/>
                  </a:cubicBezTo>
                  <a:cubicBezTo>
                    <a:pt x="1145" y="780"/>
                    <a:pt x="1195" y="766"/>
                    <a:pt x="1239" y="723"/>
                  </a:cubicBezTo>
                  <a:cubicBezTo>
                    <a:pt x="1376" y="586"/>
                    <a:pt x="1438" y="524"/>
                    <a:pt x="1516" y="524"/>
                  </a:cubicBezTo>
                  <a:cubicBezTo>
                    <a:pt x="1579" y="524"/>
                    <a:pt x="1653" y="565"/>
                    <a:pt x="1786" y="640"/>
                  </a:cubicBezTo>
                  <a:cubicBezTo>
                    <a:pt x="1822" y="670"/>
                    <a:pt x="1853" y="686"/>
                    <a:pt x="1883" y="686"/>
                  </a:cubicBezTo>
                  <a:cubicBezTo>
                    <a:pt x="1923" y="686"/>
                    <a:pt x="1960" y="659"/>
                    <a:pt x="2001" y="604"/>
                  </a:cubicBezTo>
                  <a:cubicBezTo>
                    <a:pt x="2013" y="318"/>
                    <a:pt x="1870" y="199"/>
                    <a:pt x="1596" y="116"/>
                  </a:cubicBezTo>
                  <a:cubicBezTo>
                    <a:pt x="1325" y="23"/>
                    <a:pt x="1054" y="1"/>
                    <a:pt x="7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32"/>
            <p:cNvSpPr/>
            <p:nvPr/>
          </p:nvSpPr>
          <p:spPr>
            <a:xfrm>
              <a:off x="5701600" y="2339700"/>
              <a:ext cx="80675" cy="19900"/>
            </a:xfrm>
            <a:custGeom>
              <a:avLst/>
              <a:gdLst/>
              <a:ahLst/>
              <a:cxnLst/>
              <a:rect l="l" t="t" r="r" b="b"/>
              <a:pathLst>
                <a:path w="3227" h="796" extrusionOk="0">
                  <a:moveTo>
                    <a:pt x="904" y="5"/>
                  </a:moveTo>
                  <a:cubicBezTo>
                    <a:pt x="758" y="5"/>
                    <a:pt x="611" y="11"/>
                    <a:pt x="465" y="24"/>
                  </a:cubicBezTo>
                  <a:cubicBezTo>
                    <a:pt x="298" y="48"/>
                    <a:pt x="119" y="1"/>
                    <a:pt x="0" y="167"/>
                  </a:cubicBezTo>
                  <a:cubicBezTo>
                    <a:pt x="81" y="257"/>
                    <a:pt x="176" y="300"/>
                    <a:pt x="279" y="300"/>
                  </a:cubicBezTo>
                  <a:cubicBezTo>
                    <a:pt x="312" y="300"/>
                    <a:pt x="346" y="295"/>
                    <a:pt x="381" y="286"/>
                  </a:cubicBezTo>
                  <a:cubicBezTo>
                    <a:pt x="453" y="263"/>
                    <a:pt x="500" y="227"/>
                    <a:pt x="560" y="179"/>
                  </a:cubicBezTo>
                  <a:cubicBezTo>
                    <a:pt x="758" y="179"/>
                    <a:pt x="967" y="169"/>
                    <a:pt x="1176" y="169"/>
                  </a:cubicBezTo>
                  <a:cubicBezTo>
                    <a:pt x="1281" y="169"/>
                    <a:pt x="1385" y="171"/>
                    <a:pt x="1489" y="179"/>
                  </a:cubicBezTo>
                  <a:cubicBezTo>
                    <a:pt x="1858" y="203"/>
                    <a:pt x="2251" y="286"/>
                    <a:pt x="2417" y="703"/>
                  </a:cubicBezTo>
                  <a:cubicBezTo>
                    <a:pt x="2431" y="766"/>
                    <a:pt x="2457" y="796"/>
                    <a:pt x="2493" y="796"/>
                  </a:cubicBezTo>
                  <a:cubicBezTo>
                    <a:pt x="2519" y="796"/>
                    <a:pt x="2549" y="780"/>
                    <a:pt x="2584" y="751"/>
                  </a:cubicBezTo>
                  <a:cubicBezTo>
                    <a:pt x="2632" y="727"/>
                    <a:pt x="2691" y="727"/>
                    <a:pt x="2739" y="727"/>
                  </a:cubicBezTo>
                  <a:lnTo>
                    <a:pt x="2870" y="596"/>
                  </a:lnTo>
                  <a:cubicBezTo>
                    <a:pt x="2977" y="453"/>
                    <a:pt x="3227" y="417"/>
                    <a:pt x="3167" y="167"/>
                  </a:cubicBezTo>
                  <a:cubicBezTo>
                    <a:pt x="2409" y="157"/>
                    <a:pt x="1659" y="5"/>
                    <a:pt x="904"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32"/>
            <p:cNvSpPr/>
            <p:nvPr/>
          </p:nvSpPr>
          <p:spPr>
            <a:xfrm>
              <a:off x="5679575" y="2340525"/>
              <a:ext cx="19950" cy="8425"/>
            </a:xfrm>
            <a:custGeom>
              <a:avLst/>
              <a:gdLst/>
              <a:ahLst/>
              <a:cxnLst/>
              <a:rect l="l" t="t" r="r" b="b"/>
              <a:pathLst>
                <a:path w="798" h="337" extrusionOk="0">
                  <a:moveTo>
                    <a:pt x="296" y="0"/>
                  </a:moveTo>
                  <a:cubicBezTo>
                    <a:pt x="190" y="0"/>
                    <a:pt x="88" y="27"/>
                    <a:pt x="0" y="134"/>
                  </a:cubicBezTo>
                  <a:cubicBezTo>
                    <a:pt x="84" y="230"/>
                    <a:pt x="214" y="194"/>
                    <a:pt x="298" y="289"/>
                  </a:cubicBezTo>
                  <a:cubicBezTo>
                    <a:pt x="381" y="337"/>
                    <a:pt x="476" y="337"/>
                    <a:pt x="572" y="337"/>
                  </a:cubicBezTo>
                  <a:cubicBezTo>
                    <a:pt x="631" y="337"/>
                    <a:pt x="691" y="325"/>
                    <a:pt x="738" y="289"/>
                  </a:cubicBezTo>
                  <a:cubicBezTo>
                    <a:pt x="798" y="241"/>
                    <a:pt x="798" y="182"/>
                    <a:pt x="738" y="134"/>
                  </a:cubicBezTo>
                  <a:cubicBezTo>
                    <a:pt x="691" y="111"/>
                    <a:pt x="631" y="63"/>
                    <a:pt x="584" y="27"/>
                  </a:cubicBezTo>
                  <a:cubicBezTo>
                    <a:pt x="488" y="22"/>
                    <a:pt x="390"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32"/>
            <p:cNvSpPr/>
            <p:nvPr/>
          </p:nvSpPr>
          <p:spPr>
            <a:xfrm>
              <a:off x="5657850" y="2339500"/>
              <a:ext cx="15300" cy="7675"/>
            </a:xfrm>
            <a:custGeom>
              <a:avLst/>
              <a:gdLst/>
              <a:ahLst/>
              <a:cxnLst/>
              <a:rect l="l" t="t" r="r" b="b"/>
              <a:pathLst>
                <a:path w="612" h="307" extrusionOk="0">
                  <a:moveTo>
                    <a:pt x="511" y="1"/>
                  </a:moveTo>
                  <a:cubicBezTo>
                    <a:pt x="463" y="1"/>
                    <a:pt x="403" y="21"/>
                    <a:pt x="357" y="21"/>
                  </a:cubicBezTo>
                  <a:cubicBezTo>
                    <a:pt x="339" y="21"/>
                    <a:pt x="322" y="18"/>
                    <a:pt x="310" y="9"/>
                  </a:cubicBezTo>
                  <a:cubicBezTo>
                    <a:pt x="179" y="32"/>
                    <a:pt x="60" y="56"/>
                    <a:pt x="0" y="187"/>
                  </a:cubicBezTo>
                  <a:cubicBezTo>
                    <a:pt x="0" y="235"/>
                    <a:pt x="12" y="271"/>
                    <a:pt x="12" y="306"/>
                  </a:cubicBezTo>
                  <a:cubicBezTo>
                    <a:pt x="143" y="247"/>
                    <a:pt x="274" y="175"/>
                    <a:pt x="429" y="163"/>
                  </a:cubicBezTo>
                  <a:cubicBezTo>
                    <a:pt x="458" y="199"/>
                    <a:pt x="485" y="217"/>
                    <a:pt x="512" y="217"/>
                  </a:cubicBezTo>
                  <a:cubicBezTo>
                    <a:pt x="539" y="217"/>
                    <a:pt x="566" y="199"/>
                    <a:pt x="595" y="163"/>
                  </a:cubicBezTo>
                  <a:cubicBezTo>
                    <a:pt x="612" y="31"/>
                    <a:pt x="569" y="1"/>
                    <a:pt x="5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32"/>
            <p:cNvSpPr/>
            <p:nvPr/>
          </p:nvSpPr>
          <p:spPr>
            <a:xfrm>
              <a:off x="5701300" y="2343875"/>
              <a:ext cx="14600" cy="6950"/>
            </a:xfrm>
            <a:custGeom>
              <a:avLst/>
              <a:gdLst/>
              <a:ahLst/>
              <a:cxnLst/>
              <a:rect l="l" t="t" r="r" b="b"/>
              <a:pathLst>
                <a:path w="584" h="278" extrusionOk="0">
                  <a:moveTo>
                    <a:pt x="429" y="0"/>
                  </a:moveTo>
                  <a:cubicBezTo>
                    <a:pt x="310" y="131"/>
                    <a:pt x="107" y="0"/>
                    <a:pt x="0" y="155"/>
                  </a:cubicBezTo>
                  <a:cubicBezTo>
                    <a:pt x="90" y="258"/>
                    <a:pt x="194" y="277"/>
                    <a:pt x="302" y="277"/>
                  </a:cubicBezTo>
                  <a:cubicBezTo>
                    <a:pt x="369" y="277"/>
                    <a:pt x="438" y="270"/>
                    <a:pt x="506" y="270"/>
                  </a:cubicBezTo>
                  <a:cubicBezTo>
                    <a:pt x="532" y="270"/>
                    <a:pt x="558" y="271"/>
                    <a:pt x="584" y="274"/>
                  </a:cubicBezTo>
                  <a:lnTo>
                    <a:pt x="5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32"/>
            <p:cNvSpPr/>
            <p:nvPr/>
          </p:nvSpPr>
          <p:spPr>
            <a:xfrm>
              <a:off x="5698025" y="2343575"/>
              <a:ext cx="14000" cy="3675"/>
            </a:xfrm>
            <a:custGeom>
              <a:avLst/>
              <a:gdLst/>
              <a:ahLst/>
              <a:cxnLst/>
              <a:rect l="l" t="t" r="r" b="b"/>
              <a:pathLst>
                <a:path w="560" h="147" extrusionOk="0">
                  <a:moveTo>
                    <a:pt x="0" y="0"/>
                  </a:moveTo>
                  <a:lnTo>
                    <a:pt x="0" y="143"/>
                  </a:lnTo>
                  <a:lnTo>
                    <a:pt x="131" y="143"/>
                  </a:lnTo>
                  <a:cubicBezTo>
                    <a:pt x="174" y="143"/>
                    <a:pt x="220" y="146"/>
                    <a:pt x="267" y="146"/>
                  </a:cubicBezTo>
                  <a:cubicBezTo>
                    <a:pt x="375" y="146"/>
                    <a:pt x="485" y="129"/>
                    <a:pt x="560" y="12"/>
                  </a:cubicBezTo>
                  <a:cubicBezTo>
                    <a:pt x="417" y="12"/>
                    <a:pt x="262" y="12"/>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32"/>
            <p:cNvSpPr/>
            <p:nvPr/>
          </p:nvSpPr>
          <p:spPr>
            <a:xfrm>
              <a:off x="5668850" y="2343875"/>
              <a:ext cx="4200" cy="4475"/>
            </a:xfrm>
            <a:custGeom>
              <a:avLst/>
              <a:gdLst/>
              <a:ahLst/>
              <a:cxnLst/>
              <a:rect l="l" t="t" r="r" b="b"/>
              <a:pathLst>
                <a:path w="168" h="179" extrusionOk="0">
                  <a:moveTo>
                    <a:pt x="1" y="0"/>
                  </a:moveTo>
                  <a:cubicBezTo>
                    <a:pt x="12" y="72"/>
                    <a:pt x="48" y="131"/>
                    <a:pt x="84" y="179"/>
                  </a:cubicBezTo>
                  <a:cubicBezTo>
                    <a:pt x="108" y="119"/>
                    <a:pt x="132" y="6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32"/>
            <p:cNvSpPr/>
            <p:nvPr/>
          </p:nvSpPr>
          <p:spPr>
            <a:xfrm>
              <a:off x="5679575" y="2343875"/>
              <a:ext cx="7150" cy="3900"/>
            </a:xfrm>
            <a:custGeom>
              <a:avLst/>
              <a:gdLst/>
              <a:ahLst/>
              <a:cxnLst/>
              <a:rect l="l" t="t" r="r" b="b"/>
              <a:pathLst>
                <a:path w="286" h="156" extrusionOk="0">
                  <a:moveTo>
                    <a:pt x="0" y="0"/>
                  </a:moveTo>
                  <a:cubicBezTo>
                    <a:pt x="60" y="119"/>
                    <a:pt x="167" y="155"/>
                    <a:pt x="286" y="155"/>
                  </a:cubicBezTo>
                  <a:cubicBezTo>
                    <a:pt x="226" y="36"/>
                    <a:pt x="119"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32"/>
            <p:cNvSpPr/>
            <p:nvPr/>
          </p:nvSpPr>
          <p:spPr>
            <a:xfrm>
              <a:off x="5686700" y="2347750"/>
              <a:ext cx="8375" cy="3300"/>
            </a:xfrm>
            <a:custGeom>
              <a:avLst/>
              <a:gdLst/>
              <a:ahLst/>
              <a:cxnLst/>
              <a:rect l="l" t="t" r="r" b="b"/>
              <a:pathLst>
                <a:path w="335" h="132" extrusionOk="0">
                  <a:moveTo>
                    <a:pt x="1" y="0"/>
                  </a:moveTo>
                  <a:cubicBezTo>
                    <a:pt x="60" y="119"/>
                    <a:pt x="180" y="131"/>
                    <a:pt x="287" y="131"/>
                  </a:cubicBezTo>
                  <a:cubicBezTo>
                    <a:pt x="334" y="83"/>
                    <a:pt x="334" y="36"/>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32"/>
            <p:cNvSpPr/>
            <p:nvPr/>
          </p:nvSpPr>
          <p:spPr>
            <a:xfrm>
              <a:off x="5693850" y="2341200"/>
              <a:ext cx="3600" cy="2700"/>
            </a:xfrm>
            <a:custGeom>
              <a:avLst/>
              <a:gdLst/>
              <a:ahLst/>
              <a:cxnLst/>
              <a:rect l="l" t="t" r="r" b="b"/>
              <a:pathLst>
                <a:path w="144" h="108" extrusionOk="0">
                  <a:moveTo>
                    <a:pt x="1" y="0"/>
                  </a:moveTo>
                  <a:cubicBezTo>
                    <a:pt x="60" y="36"/>
                    <a:pt x="108" y="84"/>
                    <a:pt x="144" y="107"/>
                  </a:cubicBezTo>
                  <a:cubicBezTo>
                    <a:pt x="108" y="60"/>
                    <a:pt x="60"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32"/>
            <p:cNvSpPr/>
            <p:nvPr/>
          </p:nvSpPr>
          <p:spPr>
            <a:xfrm>
              <a:off x="5694150" y="2347750"/>
              <a:ext cx="3900" cy="3300"/>
            </a:xfrm>
            <a:custGeom>
              <a:avLst/>
              <a:gdLst/>
              <a:ahLst/>
              <a:cxnLst/>
              <a:rect l="l" t="t" r="r" b="b"/>
              <a:pathLst>
                <a:path w="156" h="132" extrusionOk="0">
                  <a:moveTo>
                    <a:pt x="1" y="0"/>
                  </a:moveTo>
                  <a:lnTo>
                    <a:pt x="1" y="131"/>
                  </a:lnTo>
                  <a:cubicBezTo>
                    <a:pt x="48" y="83"/>
                    <a:pt x="96"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32"/>
            <p:cNvSpPr/>
            <p:nvPr/>
          </p:nvSpPr>
          <p:spPr>
            <a:xfrm>
              <a:off x="5221175" y="2455200"/>
              <a:ext cx="8350" cy="21150"/>
            </a:xfrm>
            <a:custGeom>
              <a:avLst/>
              <a:gdLst/>
              <a:ahLst/>
              <a:cxnLst/>
              <a:rect l="l" t="t" r="r" b="b"/>
              <a:pathLst>
                <a:path w="334" h="846" extrusionOk="0">
                  <a:moveTo>
                    <a:pt x="120" y="0"/>
                  </a:moveTo>
                  <a:cubicBezTo>
                    <a:pt x="108" y="84"/>
                    <a:pt x="108" y="179"/>
                    <a:pt x="84" y="262"/>
                  </a:cubicBezTo>
                  <a:cubicBezTo>
                    <a:pt x="36" y="417"/>
                    <a:pt x="1" y="560"/>
                    <a:pt x="108" y="715"/>
                  </a:cubicBezTo>
                  <a:cubicBezTo>
                    <a:pt x="108" y="762"/>
                    <a:pt x="120" y="798"/>
                    <a:pt x="120" y="846"/>
                  </a:cubicBezTo>
                  <a:cubicBezTo>
                    <a:pt x="334" y="596"/>
                    <a:pt x="239" y="286"/>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32"/>
            <p:cNvSpPr/>
            <p:nvPr/>
          </p:nvSpPr>
          <p:spPr>
            <a:xfrm>
              <a:off x="5220875" y="2487050"/>
              <a:ext cx="3300" cy="11625"/>
            </a:xfrm>
            <a:custGeom>
              <a:avLst/>
              <a:gdLst/>
              <a:ahLst/>
              <a:cxnLst/>
              <a:rect l="l" t="t" r="r" b="b"/>
              <a:pathLst>
                <a:path w="132" h="465" extrusionOk="0">
                  <a:moveTo>
                    <a:pt x="1" y="0"/>
                  </a:moveTo>
                  <a:cubicBezTo>
                    <a:pt x="1" y="155"/>
                    <a:pt x="13" y="322"/>
                    <a:pt x="13" y="465"/>
                  </a:cubicBezTo>
                  <a:cubicBezTo>
                    <a:pt x="60" y="453"/>
                    <a:pt x="96" y="453"/>
                    <a:pt x="132" y="429"/>
                  </a:cubicBezTo>
                  <a:cubicBezTo>
                    <a:pt x="120" y="286"/>
                    <a:pt x="132" y="119"/>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32"/>
            <p:cNvSpPr/>
            <p:nvPr/>
          </p:nvSpPr>
          <p:spPr>
            <a:xfrm>
              <a:off x="5246775" y="2548050"/>
              <a:ext cx="13725" cy="17475"/>
            </a:xfrm>
            <a:custGeom>
              <a:avLst/>
              <a:gdLst/>
              <a:ahLst/>
              <a:cxnLst/>
              <a:rect l="l" t="t" r="r" b="b"/>
              <a:pathLst>
                <a:path w="549" h="699" extrusionOk="0">
                  <a:moveTo>
                    <a:pt x="251" y="1"/>
                  </a:moveTo>
                  <a:cubicBezTo>
                    <a:pt x="203" y="61"/>
                    <a:pt x="143" y="108"/>
                    <a:pt x="84" y="144"/>
                  </a:cubicBezTo>
                  <a:cubicBezTo>
                    <a:pt x="0" y="239"/>
                    <a:pt x="24" y="334"/>
                    <a:pt x="84" y="442"/>
                  </a:cubicBezTo>
                  <a:cubicBezTo>
                    <a:pt x="96" y="501"/>
                    <a:pt x="131" y="537"/>
                    <a:pt x="143" y="584"/>
                  </a:cubicBezTo>
                  <a:cubicBezTo>
                    <a:pt x="191" y="620"/>
                    <a:pt x="215" y="656"/>
                    <a:pt x="262" y="692"/>
                  </a:cubicBezTo>
                  <a:cubicBezTo>
                    <a:pt x="285" y="696"/>
                    <a:pt x="308" y="699"/>
                    <a:pt x="330" y="699"/>
                  </a:cubicBezTo>
                  <a:cubicBezTo>
                    <a:pt x="421" y="699"/>
                    <a:pt x="500" y="657"/>
                    <a:pt x="548" y="561"/>
                  </a:cubicBezTo>
                  <a:cubicBezTo>
                    <a:pt x="453" y="382"/>
                    <a:pt x="346" y="180"/>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32"/>
            <p:cNvSpPr/>
            <p:nvPr/>
          </p:nvSpPr>
          <p:spPr>
            <a:xfrm>
              <a:off x="5245875" y="2551625"/>
              <a:ext cx="3300" cy="7775"/>
            </a:xfrm>
            <a:custGeom>
              <a:avLst/>
              <a:gdLst/>
              <a:ahLst/>
              <a:cxnLst/>
              <a:rect l="l" t="t" r="r" b="b"/>
              <a:pathLst>
                <a:path w="132" h="311" extrusionOk="0">
                  <a:moveTo>
                    <a:pt x="13" y="1"/>
                  </a:moveTo>
                  <a:cubicBezTo>
                    <a:pt x="1" y="132"/>
                    <a:pt x="25" y="239"/>
                    <a:pt x="132" y="310"/>
                  </a:cubicBezTo>
                  <a:lnTo>
                    <a:pt x="132" y="13"/>
                  </a:lnTo>
                  <a:cubicBezTo>
                    <a:pt x="84" y="13"/>
                    <a:pt x="48" y="13"/>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32"/>
            <p:cNvSpPr/>
            <p:nvPr/>
          </p:nvSpPr>
          <p:spPr>
            <a:xfrm>
              <a:off x="5314050" y="2540625"/>
              <a:ext cx="46150" cy="8675"/>
            </a:xfrm>
            <a:custGeom>
              <a:avLst/>
              <a:gdLst/>
              <a:ahLst/>
              <a:cxnLst/>
              <a:rect l="l" t="t" r="r" b="b"/>
              <a:pathLst>
                <a:path w="1846" h="347" extrusionOk="0">
                  <a:moveTo>
                    <a:pt x="846" y="0"/>
                  </a:moveTo>
                  <a:cubicBezTo>
                    <a:pt x="560" y="24"/>
                    <a:pt x="274" y="24"/>
                    <a:pt x="0" y="36"/>
                  </a:cubicBezTo>
                  <a:cubicBezTo>
                    <a:pt x="131" y="262"/>
                    <a:pt x="441" y="84"/>
                    <a:pt x="560" y="298"/>
                  </a:cubicBezTo>
                  <a:cubicBezTo>
                    <a:pt x="750" y="335"/>
                    <a:pt x="942" y="346"/>
                    <a:pt x="1134" y="346"/>
                  </a:cubicBezTo>
                  <a:cubicBezTo>
                    <a:pt x="1374" y="346"/>
                    <a:pt x="1614" y="328"/>
                    <a:pt x="1846" y="322"/>
                  </a:cubicBezTo>
                  <a:cubicBezTo>
                    <a:pt x="1771" y="145"/>
                    <a:pt x="1653" y="33"/>
                    <a:pt x="1502" y="33"/>
                  </a:cubicBezTo>
                  <a:cubicBezTo>
                    <a:pt x="1460" y="33"/>
                    <a:pt x="1416" y="42"/>
                    <a:pt x="1370" y="60"/>
                  </a:cubicBezTo>
                  <a:cubicBezTo>
                    <a:pt x="1318" y="81"/>
                    <a:pt x="1271" y="89"/>
                    <a:pt x="1226" y="89"/>
                  </a:cubicBezTo>
                  <a:cubicBezTo>
                    <a:pt x="1093" y="89"/>
                    <a:pt x="979" y="18"/>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32"/>
            <p:cNvSpPr/>
            <p:nvPr/>
          </p:nvSpPr>
          <p:spPr>
            <a:xfrm>
              <a:off x="5660225" y="2376325"/>
              <a:ext cx="5975" cy="3575"/>
            </a:xfrm>
            <a:custGeom>
              <a:avLst/>
              <a:gdLst/>
              <a:ahLst/>
              <a:cxnLst/>
              <a:rect l="l" t="t" r="r" b="b"/>
              <a:pathLst>
                <a:path w="239" h="143" extrusionOk="0">
                  <a:moveTo>
                    <a:pt x="60" y="0"/>
                  </a:moveTo>
                  <a:cubicBezTo>
                    <a:pt x="0" y="48"/>
                    <a:pt x="0" y="83"/>
                    <a:pt x="60" y="143"/>
                  </a:cubicBezTo>
                  <a:cubicBezTo>
                    <a:pt x="119" y="119"/>
                    <a:pt x="179" y="107"/>
                    <a:pt x="238" y="72"/>
                  </a:cubicBezTo>
                  <a:cubicBezTo>
                    <a:pt x="179" y="48"/>
                    <a:pt x="119"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32"/>
            <p:cNvSpPr/>
            <p:nvPr/>
          </p:nvSpPr>
          <p:spPr>
            <a:xfrm>
              <a:off x="5658125" y="2376325"/>
              <a:ext cx="3600" cy="3575"/>
            </a:xfrm>
            <a:custGeom>
              <a:avLst/>
              <a:gdLst/>
              <a:ahLst/>
              <a:cxnLst/>
              <a:rect l="l" t="t" r="r" b="b"/>
              <a:pathLst>
                <a:path w="144" h="143" extrusionOk="0">
                  <a:moveTo>
                    <a:pt x="1" y="0"/>
                  </a:moveTo>
                  <a:lnTo>
                    <a:pt x="1" y="143"/>
                  </a:lnTo>
                  <a:lnTo>
                    <a:pt x="144" y="143"/>
                  </a:lnTo>
                  <a:lnTo>
                    <a:pt x="144" y="72"/>
                  </a:lnTo>
                  <a:lnTo>
                    <a:pt x="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32"/>
            <p:cNvSpPr/>
            <p:nvPr/>
          </p:nvSpPr>
          <p:spPr>
            <a:xfrm>
              <a:off x="5814100" y="2476625"/>
              <a:ext cx="1825" cy="1525"/>
            </a:xfrm>
            <a:custGeom>
              <a:avLst/>
              <a:gdLst/>
              <a:ahLst/>
              <a:cxnLst/>
              <a:rect l="l" t="t" r="r" b="b"/>
              <a:pathLst>
                <a:path w="73" h="61" extrusionOk="0">
                  <a:moveTo>
                    <a:pt x="72" y="0"/>
                  </a:moveTo>
                  <a:cubicBezTo>
                    <a:pt x="13" y="36"/>
                    <a:pt x="1" y="48"/>
                    <a:pt x="37" y="60"/>
                  </a:cubicBezTo>
                  <a:cubicBezTo>
                    <a:pt x="37" y="60"/>
                    <a:pt x="60" y="2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32"/>
            <p:cNvSpPr/>
            <p:nvPr/>
          </p:nvSpPr>
          <p:spPr>
            <a:xfrm>
              <a:off x="5635525" y="2337100"/>
              <a:ext cx="11925" cy="6800"/>
            </a:xfrm>
            <a:custGeom>
              <a:avLst/>
              <a:gdLst/>
              <a:ahLst/>
              <a:cxnLst/>
              <a:rect l="l" t="t" r="r" b="b"/>
              <a:pathLst>
                <a:path w="477" h="272" extrusionOk="0">
                  <a:moveTo>
                    <a:pt x="115" y="1"/>
                  </a:moveTo>
                  <a:cubicBezTo>
                    <a:pt x="62" y="1"/>
                    <a:pt x="19" y="17"/>
                    <a:pt x="12" y="93"/>
                  </a:cubicBezTo>
                  <a:cubicBezTo>
                    <a:pt x="0" y="176"/>
                    <a:pt x="83" y="224"/>
                    <a:pt x="179" y="271"/>
                  </a:cubicBezTo>
                  <a:lnTo>
                    <a:pt x="476" y="271"/>
                  </a:lnTo>
                  <a:cubicBezTo>
                    <a:pt x="452" y="105"/>
                    <a:pt x="393" y="9"/>
                    <a:pt x="238" y="9"/>
                  </a:cubicBezTo>
                  <a:cubicBezTo>
                    <a:pt x="198" y="9"/>
                    <a:pt x="154" y="1"/>
                    <a:pt x="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32"/>
            <p:cNvSpPr/>
            <p:nvPr/>
          </p:nvSpPr>
          <p:spPr>
            <a:xfrm>
              <a:off x="5607825" y="2340300"/>
              <a:ext cx="3900" cy="3600"/>
            </a:xfrm>
            <a:custGeom>
              <a:avLst/>
              <a:gdLst/>
              <a:ahLst/>
              <a:cxnLst/>
              <a:rect l="l" t="t" r="r" b="b"/>
              <a:pathLst>
                <a:path w="156" h="144" extrusionOk="0">
                  <a:moveTo>
                    <a:pt x="1" y="0"/>
                  </a:moveTo>
                  <a:cubicBezTo>
                    <a:pt x="39" y="49"/>
                    <a:pt x="86" y="81"/>
                    <a:pt x="127" y="117"/>
                  </a:cubicBezTo>
                  <a:lnTo>
                    <a:pt x="127" y="117"/>
                  </a:lnTo>
                  <a:lnTo>
                    <a:pt x="1" y="0"/>
                  </a:lnTo>
                  <a:close/>
                  <a:moveTo>
                    <a:pt x="127" y="117"/>
                  </a:moveTo>
                  <a:lnTo>
                    <a:pt x="156" y="143"/>
                  </a:lnTo>
                  <a:cubicBezTo>
                    <a:pt x="146" y="134"/>
                    <a:pt x="137" y="126"/>
                    <a:pt x="127" y="11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32"/>
            <p:cNvSpPr/>
            <p:nvPr/>
          </p:nvSpPr>
          <p:spPr>
            <a:xfrm>
              <a:off x="5651000" y="2342025"/>
              <a:ext cx="3300" cy="1875"/>
            </a:xfrm>
            <a:custGeom>
              <a:avLst/>
              <a:gdLst/>
              <a:ahLst/>
              <a:cxnLst/>
              <a:rect l="l" t="t" r="r" b="b"/>
              <a:pathLst>
                <a:path w="132" h="75" extrusionOk="0">
                  <a:moveTo>
                    <a:pt x="72" y="0"/>
                  </a:moveTo>
                  <a:cubicBezTo>
                    <a:pt x="45" y="0"/>
                    <a:pt x="26" y="28"/>
                    <a:pt x="0" y="62"/>
                  </a:cubicBezTo>
                  <a:cubicBezTo>
                    <a:pt x="48" y="74"/>
                    <a:pt x="95" y="74"/>
                    <a:pt x="131" y="74"/>
                  </a:cubicBezTo>
                  <a:cubicBezTo>
                    <a:pt x="131" y="62"/>
                    <a:pt x="119" y="27"/>
                    <a:pt x="107" y="15"/>
                  </a:cubicBezTo>
                  <a:cubicBezTo>
                    <a:pt x="94" y="5"/>
                    <a:pt x="82"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32"/>
            <p:cNvSpPr/>
            <p:nvPr/>
          </p:nvSpPr>
          <p:spPr>
            <a:xfrm>
              <a:off x="6002225" y="2601650"/>
              <a:ext cx="4800" cy="3575"/>
            </a:xfrm>
            <a:custGeom>
              <a:avLst/>
              <a:gdLst/>
              <a:ahLst/>
              <a:cxnLst/>
              <a:rect l="l" t="t" r="r" b="b"/>
              <a:pathLst>
                <a:path w="192" h="143" extrusionOk="0">
                  <a:moveTo>
                    <a:pt x="1" y="0"/>
                  </a:moveTo>
                  <a:lnTo>
                    <a:pt x="1" y="0"/>
                  </a:lnTo>
                  <a:cubicBezTo>
                    <a:pt x="36" y="83"/>
                    <a:pt x="60" y="143"/>
                    <a:pt x="132" y="143"/>
                  </a:cubicBezTo>
                  <a:cubicBezTo>
                    <a:pt x="167" y="143"/>
                    <a:pt x="179" y="95"/>
                    <a:pt x="191" y="60"/>
                  </a:cubicBezTo>
                  <a:cubicBezTo>
                    <a:pt x="120" y="36"/>
                    <a:pt x="60"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32"/>
            <p:cNvSpPr/>
            <p:nvPr/>
          </p:nvSpPr>
          <p:spPr>
            <a:xfrm>
              <a:off x="6033475" y="2604250"/>
              <a:ext cx="1525" cy="1575"/>
            </a:xfrm>
            <a:custGeom>
              <a:avLst/>
              <a:gdLst/>
              <a:ahLst/>
              <a:cxnLst/>
              <a:rect l="l" t="t" r="r" b="b"/>
              <a:pathLst>
                <a:path w="61" h="63" extrusionOk="0">
                  <a:moveTo>
                    <a:pt x="17" y="1"/>
                  </a:moveTo>
                  <a:cubicBezTo>
                    <a:pt x="7" y="1"/>
                    <a:pt x="1" y="13"/>
                    <a:pt x="1" y="39"/>
                  </a:cubicBezTo>
                  <a:cubicBezTo>
                    <a:pt x="1" y="39"/>
                    <a:pt x="48" y="51"/>
                    <a:pt x="60" y="63"/>
                  </a:cubicBezTo>
                  <a:cubicBezTo>
                    <a:pt x="47" y="22"/>
                    <a:pt x="29"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32"/>
            <p:cNvSpPr/>
            <p:nvPr/>
          </p:nvSpPr>
          <p:spPr>
            <a:xfrm>
              <a:off x="5267025" y="2508800"/>
              <a:ext cx="26200" cy="4175"/>
            </a:xfrm>
            <a:custGeom>
              <a:avLst/>
              <a:gdLst/>
              <a:ahLst/>
              <a:cxnLst/>
              <a:rect l="l" t="t" r="r" b="b"/>
              <a:pathLst>
                <a:path w="1048" h="167" extrusionOk="0">
                  <a:moveTo>
                    <a:pt x="451" y="0"/>
                  </a:moveTo>
                  <a:cubicBezTo>
                    <a:pt x="295" y="0"/>
                    <a:pt x="143" y="27"/>
                    <a:pt x="0" y="142"/>
                  </a:cubicBezTo>
                  <a:cubicBezTo>
                    <a:pt x="95" y="142"/>
                    <a:pt x="191" y="166"/>
                    <a:pt x="286" y="166"/>
                  </a:cubicBezTo>
                  <a:cubicBezTo>
                    <a:pt x="536" y="142"/>
                    <a:pt x="774" y="130"/>
                    <a:pt x="1000" y="130"/>
                  </a:cubicBezTo>
                  <a:lnTo>
                    <a:pt x="1048" y="71"/>
                  </a:lnTo>
                  <a:lnTo>
                    <a:pt x="1000" y="11"/>
                  </a:lnTo>
                  <a:cubicBezTo>
                    <a:pt x="954" y="18"/>
                    <a:pt x="906" y="20"/>
                    <a:pt x="859" y="20"/>
                  </a:cubicBezTo>
                  <a:cubicBezTo>
                    <a:pt x="724" y="20"/>
                    <a:pt x="586" y="0"/>
                    <a:pt x="4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32"/>
            <p:cNvSpPr/>
            <p:nvPr/>
          </p:nvSpPr>
          <p:spPr>
            <a:xfrm>
              <a:off x="5306000" y="2516125"/>
              <a:ext cx="8375" cy="3675"/>
            </a:xfrm>
            <a:custGeom>
              <a:avLst/>
              <a:gdLst/>
              <a:ahLst/>
              <a:cxnLst/>
              <a:rect l="l" t="t" r="r" b="b"/>
              <a:pathLst>
                <a:path w="335" h="147" extrusionOk="0">
                  <a:moveTo>
                    <a:pt x="229" y="1"/>
                  </a:moveTo>
                  <a:cubicBezTo>
                    <a:pt x="183" y="1"/>
                    <a:pt x="134" y="26"/>
                    <a:pt x="96" y="52"/>
                  </a:cubicBezTo>
                  <a:cubicBezTo>
                    <a:pt x="60" y="75"/>
                    <a:pt x="37" y="123"/>
                    <a:pt x="1" y="147"/>
                  </a:cubicBezTo>
                  <a:cubicBezTo>
                    <a:pt x="60" y="147"/>
                    <a:pt x="108" y="147"/>
                    <a:pt x="132" y="135"/>
                  </a:cubicBezTo>
                  <a:cubicBezTo>
                    <a:pt x="215" y="123"/>
                    <a:pt x="275" y="87"/>
                    <a:pt x="334" y="75"/>
                  </a:cubicBezTo>
                  <a:cubicBezTo>
                    <a:pt x="306" y="20"/>
                    <a:pt x="268" y="1"/>
                    <a:pt x="2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32"/>
            <p:cNvSpPr/>
            <p:nvPr/>
          </p:nvSpPr>
          <p:spPr>
            <a:xfrm>
              <a:off x="5303025" y="2510850"/>
              <a:ext cx="3900" cy="1450"/>
            </a:xfrm>
            <a:custGeom>
              <a:avLst/>
              <a:gdLst/>
              <a:ahLst/>
              <a:cxnLst/>
              <a:rect l="l" t="t" r="r" b="b"/>
              <a:pathLst>
                <a:path w="156" h="58" extrusionOk="0">
                  <a:moveTo>
                    <a:pt x="108" y="1"/>
                  </a:moveTo>
                  <a:cubicBezTo>
                    <a:pt x="60" y="25"/>
                    <a:pt x="36" y="36"/>
                    <a:pt x="1" y="48"/>
                  </a:cubicBezTo>
                  <a:cubicBezTo>
                    <a:pt x="25" y="54"/>
                    <a:pt x="48" y="57"/>
                    <a:pt x="74" y="57"/>
                  </a:cubicBezTo>
                  <a:cubicBezTo>
                    <a:pt x="99" y="57"/>
                    <a:pt x="126" y="54"/>
                    <a:pt x="156" y="48"/>
                  </a:cubicBezTo>
                  <a:cubicBezTo>
                    <a:pt x="144" y="36"/>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32"/>
            <p:cNvSpPr/>
            <p:nvPr/>
          </p:nvSpPr>
          <p:spPr>
            <a:xfrm>
              <a:off x="5292325" y="2509075"/>
              <a:ext cx="3875" cy="3300"/>
            </a:xfrm>
            <a:custGeom>
              <a:avLst/>
              <a:gdLst/>
              <a:ahLst/>
              <a:cxnLst/>
              <a:rect l="l" t="t" r="r" b="b"/>
              <a:pathLst>
                <a:path w="155" h="132" extrusionOk="0">
                  <a:moveTo>
                    <a:pt x="0" y="0"/>
                  </a:moveTo>
                  <a:lnTo>
                    <a:pt x="0" y="107"/>
                  </a:lnTo>
                  <a:cubicBezTo>
                    <a:pt x="48" y="107"/>
                    <a:pt x="95" y="119"/>
                    <a:pt x="155" y="131"/>
                  </a:cubicBezTo>
                  <a:cubicBezTo>
                    <a:pt x="95" y="96"/>
                    <a:pt x="48"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32"/>
            <p:cNvSpPr/>
            <p:nvPr/>
          </p:nvSpPr>
          <p:spPr>
            <a:xfrm>
              <a:off x="5471200" y="2548650"/>
              <a:ext cx="7475" cy="6100"/>
            </a:xfrm>
            <a:custGeom>
              <a:avLst/>
              <a:gdLst/>
              <a:ahLst/>
              <a:cxnLst/>
              <a:rect l="l" t="t" r="r" b="b"/>
              <a:pathLst>
                <a:path w="299" h="244" extrusionOk="0">
                  <a:moveTo>
                    <a:pt x="156" y="1"/>
                  </a:moveTo>
                  <a:cubicBezTo>
                    <a:pt x="48" y="60"/>
                    <a:pt x="1" y="120"/>
                    <a:pt x="96" y="215"/>
                  </a:cubicBezTo>
                  <a:cubicBezTo>
                    <a:pt x="96" y="233"/>
                    <a:pt x="122" y="244"/>
                    <a:pt x="140" y="244"/>
                  </a:cubicBezTo>
                  <a:cubicBezTo>
                    <a:pt x="147" y="244"/>
                    <a:pt x="152" y="242"/>
                    <a:pt x="156" y="239"/>
                  </a:cubicBezTo>
                  <a:cubicBezTo>
                    <a:pt x="298" y="156"/>
                    <a:pt x="156" y="72"/>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32"/>
            <p:cNvSpPr/>
            <p:nvPr/>
          </p:nvSpPr>
          <p:spPr>
            <a:xfrm>
              <a:off x="6085275" y="2501475"/>
              <a:ext cx="13725" cy="4350"/>
            </a:xfrm>
            <a:custGeom>
              <a:avLst/>
              <a:gdLst/>
              <a:ahLst/>
              <a:cxnLst/>
              <a:rect l="l" t="t" r="r" b="b"/>
              <a:pathLst>
                <a:path w="549" h="174" extrusionOk="0">
                  <a:moveTo>
                    <a:pt x="271" y="0"/>
                  </a:moveTo>
                  <a:cubicBezTo>
                    <a:pt x="170" y="0"/>
                    <a:pt x="76" y="31"/>
                    <a:pt x="0" y="138"/>
                  </a:cubicBezTo>
                  <a:cubicBezTo>
                    <a:pt x="107" y="158"/>
                    <a:pt x="210" y="174"/>
                    <a:pt x="311" y="174"/>
                  </a:cubicBezTo>
                  <a:cubicBezTo>
                    <a:pt x="391" y="174"/>
                    <a:pt x="469" y="164"/>
                    <a:pt x="548" y="138"/>
                  </a:cubicBezTo>
                  <a:lnTo>
                    <a:pt x="548" y="42"/>
                  </a:lnTo>
                  <a:cubicBezTo>
                    <a:pt x="458" y="25"/>
                    <a:pt x="362" y="0"/>
                    <a:pt x="2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32"/>
            <p:cNvSpPr/>
            <p:nvPr/>
          </p:nvSpPr>
          <p:spPr>
            <a:xfrm>
              <a:off x="5371200" y="2304575"/>
              <a:ext cx="22650" cy="10750"/>
            </a:xfrm>
            <a:custGeom>
              <a:avLst/>
              <a:gdLst/>
              <a:ahLst/>
              <a:cxnLst/>
              <a:rect l="l" t="t" r="r" b="b"/>
              <a:pathLst>
                <a:path w="906" h="430" extrusionOk="0">
                  <a:moveTo>
                    <a:pt x="0" y="1"/>
                  </a:moveTo>
                  <a:cubicBezTo>
                    <a:pt x="48" y="132"/>
                    <a:pt x="96" y="275"/>
                    <a:pt x="131" y="429"/>
                  </a:cubicBezTo>
                  <a:cubicBezTo>
                    <a:pt x="344" y="291"/>
                    <a:pt x="538" y="124"/>
                    <a:pt x="797" y="124"/>
                  </a:cubicBezTo>
                  <a:cubicBezTo>
                    <a:pt x="828" y="124"/>
                    <a:pt x="860" y="127"/>
                    <a:pt x="893" y="132"/>
                  </a:cubicBezTo>
                  <a:cubicBezTo>
                    <a:pt x="905" y="72"/>
                    <a:pt x="881" y="36"/>
                    <a:pt x="822" y="25"/>
                  </a:cubicBezTo>
                  <a:cubicBezTo>
                    <a:pt x="750" y="13"/>
                    <a:pt x="655" y="13"/>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32"/>
            <p:cNvSpPr/>
            <p:nvPr/>
          </p:nvSpPr>
          <p:spPr>
            <a:xfrm>
              <a:off x="5391725" y="2304425"/>
              <a:ext cx="19375" cy="3750"/>
            </a:xfrm>
            <a:custGeom>
              <a:avLst/>
              <a:gdLst/>
              <a:ahLst/>
              <a:cxnLst/>
              <a:rect l="l" t="t" r="r" b="b"/>
              <a:pathLst>
                <a:path w="775" h="150" extrusionOk="0">
                  <a:moveTo>
                    <a:pt x="397" y="1"/>
                  </a:moveTo>
                  <a:cubicBezTo>
                    <a:pt x="266" y="1"/>
                    <a:pt x="132" y="31"/>
                    <a:pt x="1" y="31"/>
                  </a:cubicBezTo>
                  <a:cubicBezTo>
                    <a:pt x="13" y="66"/>
                    <a:pt x="48" y="102"/>
                    <a:pt x="72" y="138"/>
                  </a:cubicBezTo>
                  <a:cubicBezTo>
                    <a:pt x="298" y="138"/>
                    <a:pt x="537" y="138"/>
                    <a:pt x="775" y="150"/>
                  </a:cubicBezTo>
                  <a:cubicBezTo>
                    <a:pt x="656" y="31"/>
                    <a:pt x="528" y="1"/>
                    <a:pt x="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32"/>
            <p:cNvSpPr/>
            <p:nvPr/>
          </p:nvSpPr>
          <p:spPr>
            <a:xfrm>
              <a:off x="5267025" y="2351300"/>
              <a:ext cx="6275" cy="4200"/>
            </a:xfrm>
            <a:custGeom>
              <a:avLst/>
              <a:gdLst/>
              <a:ahLst/>
              <a:cxnLst/>
              <a:rect l="l" t="t" r="r" b="b"/>
              <a:pathLst>
                <a:path w="251" h="168" extrusionOk="0">
                  <a:moveTo>
                    <a:pt x="12" y="1"/>
                  </a:moveTo>
                  <a:lnTo>
                    <a:pt x="12" y="1"/>
                  </a:lnTo>
                  <a:cubicBezTo>
                    <a:pt x="0" y="96"/>
                    <a:pt x="48" y="132"/>
                    <a:pt x="119" y="168"/>
                  </a:cubicBezTo>
                  <a:cubicBezTo>
                    <a:pt x="167" y="132"/>
                    <a:pt x="250" y="108"/>
                    <a:pt x="179" y="49"/>
                  </a:cubicBezTo>
                  <a:cubicBezTo>
                    <a:pt x="155" y="1"/>
                    <a:pt x="72" y="13"/>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32"/>
            <p:cNvSpPr/>
            <p:nvPr/>
          </p:nvSpPr>
          <p:spPr>
            <a:xfrm>
              <a:off x="5280700" y="2499200"/>
              <a:ext cx="8675" cy="2150"/>
            </a:xfrm>
            <a:custGeom>
              <a:avLst/>
              <a:gdLst/>
              <a:ahLst/>
              <a:cxnLst/>
              <a:rect l="l" t="t" r="r" b="b"/>
              <a:pathLst>
                <a:path w="347" h="86" extrusionOk="0">
                  <a:moveTo>
                    <a:pt x="178" y="1"/>
                  </a:moveTo>
                  <a:cubicBezTo>
                    <a:pt x="120" y="1"/>
                    <a:pt x="62" y="31"/>
                    <a:pt x="1" y="86"/>
                  </a:cubicBezTo>
                  <a:lnTo>
                    <a:pt x="346" y="86"/>
                  </a:lnTo>
                  <a:cubicBezTo>
                    <a:pt x="288" y="28"/>
                    <a:pt x="233"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32"/>
            <p:cNvSpPr/>
            <p:nvPr/>
          </p:nvSpPr>
          <p:spPr>
            <a:xfrm>
              <a:off x="5255400" y="2509375"/>
              <a:ext cx="4500" cy="4200"/>
            </a:xfrm>
            <a:custGeom>
              <a:avLst/>
              <a:gdLst/>
              <a:ahLst/>
              <a:cxnLst/>
              <a:rect l="l" t="t" r="r" b="b"/>
              <a:pathLst>
                <a:path w="180" h="168" extrusionOk="0">
                  <a:moveTo>
                    <a:pt x="1" y="0"/>
                  </a:moveTo>
                  <a:cubicBezTo>
                    <a:pt x="37" y="36"/>
                    <a:pt x="18" y="168"/>
                    <a:pt x="84" y="168"/>
                  </a:cubicBezTo>
                  <a:cubicBezTo>
                    <a:pt x="106" y="168"/>
                    <a:pt x="136" y="154"/>
                    <a:pt x="179" y="119"/>
                  </a:cubicBezTo>
                  <a:cubicBezTo>
                    <a:pt x="156" y="48"/>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32"/>
            <p:cNvSpPr/>
            <p:nvPr/>
          </p:nvSpPr>
          <p:spPr>
            <a:xfrm>
              <a:off x="5302425" y="2498950"/>
              <a:ext cx="3900" cy="2700"/>
            </a:xfrm>
            <a:custGeom>
              <a:avLst/>
              <a:gdLst/>
              <a:ahLst/>
              <a:cxnLst/>
              <a:rect l="l" t="t" r="r" b="b"/>
              <a:pathLst>
                <a:path w="156" h="108" extrusionOk="0">
                  <a:moveTo>
                    <a:pt x="156" y="1"/>
                  </a:moveTo>
                  <a:lnTo>
                    <a:pt x="156" y="1"/>
                  </a:lnTo>
                  <a:cubicBezTo>
                    <a:pt x="120" y="36"/>
                    <a:pt x="60" y="60"/>
                    <a:pt x="1" y="108"/>
                  </a:cubicBezTo>
                  <a:cubicBezTo>
                    <a:pt x="60" y="84"/>
                    <a:pt x="120" y="36"/>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32"/>
            <p:cNvSpPr/>
            <p:nvPr/>
          </p:nvSpPr>
          <p:spPr>
            <a:xfrm>
              <a:off x="5725100" y="2445300"/>
              <a:ext cx="3300" cy="2300"/>
            </a:xfrm>
            <a:custGeom>
              <a:avLst/>
              <a:gdLst/>
              <a:ahLst/>
              <a:cxnLst/>
              <a:rect l="l" t="t" r="r" b="b"/>
              <a:pathLst>
                <a:path w="132" h="92" extrusionOk="0">
                  <a:moveTo>
                    <a:pt x="54" y="1"/>
                  </a:moveTo>
                  <a:cubicBezTo>
                    <a:pt x="39" y="1"/>
                    <a:pt x="11" y="27"/>
                    <a:pt x="1" y="27"/>
                  </a:cubicBezTo>
                  <a:cubicBezTo>
                    <a:pt x="1" y="39"/>
                    <a:pt x="1" y="51"/>
                    <a:pt x="13" y="63"/>
                  </a:cubicBezTo>
                  <a:cubicBezTo>
                    <a:pt x="21" y="80"/>
                    <a:pt x="43" y="91"/>
                    <a:pt x="58" y="91"/>
                  </a:cubicBezTo>
                  <a:cubicBezTo>
                    <a:pt x="64" y="91"/>
                    <a:pt x="69" y="90"/>
                    <a:pt x="72" y="87"/>
                  </a:cubicBezTo>
                  <a:cubicBezTo>
                    <a:pt x="132" y="51"/>
                    <a:pt x="120" y="27"/>
                    <a:pt x="60" y="3"/>
                  </a:cubicBezTo>
                  <a:cubicBezTo>
                    <a:pt x="59" y="2"/>
                    <a:pt x="56" y="1"/>
                    <a:pt x="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32"/>
            <p:cNvSpPr/>
            <p:nvPr/>
          </p:nvSpPr>
          <p:spPr>
            <a:xfrm>
              <a:off x="5973650" y="2433750"/>
              <a:ext cx="11050" cy="5175"/>
            </a:xfrm>
            <a:custGeom>
              <a:avLst/>
              <a:gdLst/>
              <a:ahLst/>
              <a:cxnLst/>
              <a:rect l="l" t="t" r="r" b="b"/>
              <a:pathLst>
                <a:path w="442" h="207" extrusionOk="0">
                  <a:moveTo>
                    <a:pt x="221" y="1"/>
                  </a:moveTo>
                  <a:cubicBezTo>
                    <a:pt x="146" y="1"/>
                    <a:pt x="72" y="49"/>
                    <a:pt x="1" y="144"/>
                  </a:cubicBezTo>
                  <a:cubicBezTo>
                    <a:pt x="72" y="186"/>
                    <a:pt x="146" y="206"/>
                    <a:pt x="221" y="206"/>
                  </a:cubicBezTo>
                  <a:cubicBezTo>
                    <a:pt x="295" y="206"/>
                    <a:pt x="370" y="186"/>
                    <a:pt x="441" y="144"/>
                  </a:cubicBezTo>
                  <a:cubicBezTo>
                    <a:pt x="370" y="49"/>
                    <a:pt x="295" y="1"/>
                    <a:pt x="2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32"/>
            <p:cNvSpPr/>
            <p:nvPr/>
          </p:nvSpPr>
          <p:spPr>
            <a:xfrm>
              <a:off x="5219700" y="2461750"/>
              <a:ext cx="5375" cy="11325"/>
            </a:xfrm>
            <a:custGeom>
              <a:avLst/>
              <a:gdLst/>
              <a:ahLst/>
              <a:cxnLst/>
              <a:rect l="l" t="t" r="r" b="b"/>
              <a:pathLst>
                <a:path w="215" h="453" extrusionOk="0">
                  <a:moveTo>
                    <a:pt x="155" y="0"/>
                  </a:moveTo>
                  <a:lnTo>
                    <a:pt x="155" y="0"/>
                  </a:lnTo>
                  <a:cubicBezTo>
                    <a:pt x="36" y="167"/>
                    <a:pt x="0" y="322"/>
                    <a:pt x="179" y="453"/>
                  </a:cubicBezTo>
                  <a:cubicBezTo>
                    <a:pt x="214" y="298"/>
                    <a:pt x="202" y="155"/>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32"/>
            <p:cNvSpPr/>
            <p:nvPr/>
          </p:nvSpPr>
          <p:spPr>
            <a:xfrm>
              <a:off x="5768575" y="2343875"/>
              <a:ext cx="118950" cy="25100"/>
            </a:xfrm>
            <a:custGeom>
              <a:avLst/>
              <a:gdLst/>
              <a:ahLst/>
              <a:cxnLst/>
              <a:rect l="l" t="t" r="r" b="b"/>
              <a:pathLst>
                <a:path w="4758" h="1004" extrusionOk="0">
                  <a:moveTo>
                    <a:pt x="464" y="0"/>
                  </a:moveTo>
                  <a:cubicBezTo>
                    <a:pt x="357" y="191"/>
                    <a:pt x="0" y="119"/>
                    <a:pt x="36" y="429"/>
                  </a:cubicBezTo>
                  <a:cubicBezTo>
                    <a:pt x="95" y="488"/>
                    <a:pt x="165" y="500"/>
                    <a:pt x="239" y="500"/>
                  </a:cubicBezTo>
                  <a:cubicBezTo>
                    <a:pt x="293" y="500"/>
                    <a:pt x="349" y="493"/>
                    <a:pt x="403" y="493"/>
                  </a:cubicBezTo>
                  <a:cubicBezTo>
                    <a:pt x="468" y="493"/>
                    <a:pt x="531" y="503"/>
                    <a:pt x="584" y="548"/>
                  </a:cubicBezTo>
                  <a:cubicBezTo>
                    <a:pt x="705" y="625"/>
                    <a:pt x="877" y="753"/>
                    <a:pt x="930" y="753"/>
                  </a:cubicBezTo>
                  <a:cubicBezTo>
                    <a:pt x="934" y="753"/>
                    <a:pt x="938" y="752"/>
                    <a:pt x="941" y="750"/>
                  </a:cubicBezTo>
                  <a:cubicBezTo>
                    <a:pt x="1044" y="653"/>
                    <a:pt x="1116" y="615"/>
                    <a:pt x="1169" y="615"/>
                  </a:cubicBezTo>
                  <a:cubicBezTo>
                    <a:pt x="1327" y="615"/>
                    <a:pt x="1307" y="956"/>
                    <a:pt x="1441" y="1000"/>
                  </a:cubicBezTo>
                  <a:cubicBezTo>
                    <a:pt x="1482" y="1000"/>
                    <a:pt x="1524" y="1003"/>
                    <a:pt x="1561" y="1003"/>
                  </a:cubicBezTo>
                  <a:cubicBezTo>
                    <a:pt x="1599" y="1003"/>
                    <a:pt x="1631" y="1000"/>
                    <a:pt x="1655" y="989"/>
                  </a:cubicBezTo>
                  <a:cubicBezTo>
                    <a:pt x="1963" y="740"/>
                    <a:pt x="2014" y="699"/>
                    <a:pt x="2229" y="699"/>
                  </a:cubicBezTo>
                  <a:cubicBezTo>
                    <a:pt x="2272" y="699"/>
                    <a:pt x="2322" y="701"/>
                    <a:pt x="2381" y="703"/>
                  </a:cubicBezTo>
                  <a:cubicBezTo>
                    <a:pt x="2560" y="715"/>
                    <a:pt x="2727" y="715"/>
                    <a:pt x="2893" y="715"/>
                  </a:cubicBezTo>
                  <a:cubicBezTo>
                    <a:pt x="3024" y="834"/>
                    <a:pt x="3191" y="786"/>
                    <a:pt x="3334" y="834"/>
                  </a:cubicBezTo>
                  <a:cubicBezTo>
                    <a:pt x="3382" y="834"/>
                    <a:pt x="3405" y="846"/>
                    <a:pt x="3453" y="846"/>
                  </a:cubicBezTo>
                  <a:lnTo>
                    <a:pt x="3512" y="846"/>
                  </a:lnTo>
                  <a:lnTo>
                    <a:pt x="3524" y="786"/>
                  </a:lnTo>
                  <a:lnTo>
                    <a:pt x="3560" y="846"/>
                  </a:lnTo>
                  <a:lnTo>
                    <a:pt x="3620" y="869"/>
                  </a:lnTo>
                  <a:cubicBezTo>
                    <a:pt x="3784" y="756"/>
                    <a:pt x="3916" y="699"/>
                    <a:pt x="4044" y="699"/>
                  </a:cubicBezTo>
                  <a:cubicBezTo>
                    <a:pt x="4211" y="699"/>
                    <a:pt x="4373" y="798"/>
                    <a:pt x="4596" y="1000"/>
                  </a:cubicBezTo>
                  <a:cubicBezTo>
                    <a:pt x="4655" y="965"/>
                    <a:pt x="4679" y="929"/>
                    <a:pt x="4632" y="881"/>
                  </a:cubicBezTo>
                  <a:cubicBezTo>
                    <a:pt x="4643" y="672"/>
                    <a:pt x="4757" y="429"/>
                    <a:pt x="4374" y="429"/>
                  </a:cubicBezTo>
                  <a:cubicBezTo>
                    <a:pt x="4365" y="429"/>
                    <a:pt x="4356" y="429"/>
                    <a:pt x="4346" y="429"/>
                  </a:cubicBezTo>
                  <a:cubicBezTo>
                    <a:pt x="4237" y="440"/>
                    <a:pt x="4119" y="465"/>
                    <a:pt x="4004" y="465"/>
                  </a:cubicBezTo>
                  <a:cubicBezTo>
                    <a:pt x="3867" y="465"/>
                    <a:pt x="3735" y="429"/>
                    <a:pt x="3632" y="286"/>
                  </a:cubicBezTo>
                  <a:cubicBezTo>
                    <a:pt x="3620" y="250"/>
                    <a:pt x="3620" y="215"/>
                    <a:pt x="3608" y="179"/>
                  </a:cubicBezTo>
                  <a:lnTo>
                    <a:pt x="3620" y="179"/>
                  </a:lnTo>
                  <a:cubicBezTo>
                    <a:pt x="3540" y="175"/>
                    <a:pt x="3461" y="174"/>
                    <a:pt x="3381" y="174"/>
                  </a:cubicBezTo>
                  <a:cubicBezTo>
                    <a:pt x="3288" y="174"/>
                    <a:pt x="3195" y="175"/>
                    <a:pt x="3102" y="175"/>
                  </a:cubicBezTo>
                  <a:cubicBezTo>
                    <a:pt x="2785" y="175"/>
                    <a:pt x="2472" y="159"/>
                    <a:pt x="2179" y="12"/>
                  </a:cubicBezTo>
                  <a:cubicBezTo>
                    <a:pt x="1607" y="0"/>
                    <a:pt x="1024" y="0"/>
                    <a:pt x="4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32"/>
            <p:cNvSpPr/>
            <p:nvPr/>
          </p:nvSpPr>
          <p:spPr>
            <a:xfrm>
              <a:off x="5769150" y="2354575"/>
              <a:ext cx="14325" cy="3900"/>
            </a:xfrm>
            <a:custGeom>
              <a:avLst/>
              <a:gdLst/>
              <a:ahLst/>
              <a:cxnLst/>
              <a:rect l="l" t="t" r="r" b="b"/>
              <a:pathLst>
                <a:path w="573" h="156" extrusionOk="0">
                  <a:moveTo>
                    <a:pt x="13" y="1"/>
                  </a:moveTo>
                  <a:lnTo>
                    <a:pt x="1" y="144"/>
                  </a:lnTo>
                  <a:cubicBezTo>
                    <a:pt x="156" y="144"/>
                    <a:pt x="287" y="156"/>
                    <a:pt x="441" y="156"/>
                  </a:cubicBezTo>
                  <a:cubicBezTo>
                    <a:pt x="489" y="144"/>
                    <a:pt x="525" y="144"/>
                    <a:pt x="572" y="144"/>
                  </a:cubicBezTo>
                  <a:cubicBezTo>
                    <a:pt x="485" y="20"/>
                    <a:pt x="367" y="3"/>
                    <a:pt x="245" y="3"/>
                  </a:cubicBezTo>
                  <a:cubicBezTo>
                    <a:pt x="198" y="3"/>
                    <a:pt x="150" y="6"/>
                    <a:pt x="104" y="6"/>
                  </a:cubicBezTo>
                  <a:cubicBezTo>
                    <a:pt x="73" y="6"/>
                    <a:pt x="42" y="5"/>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32"/>
            <p:cNvSpPr/>
            <p:nvPr/>
          </p:nvSpPr>
          <p:spPr>
            <a:xfrm>
              <a:off x="6077400" y="2389700"/>
              <a:ext cx="8500" cy="4675"/>
            </a:xfrm>
            <a:custGeom>
              <a:avLst/>
              <a:gdLst/>
              <a:ahLst/>
              <a:cxnLst/>
              <a:rect l="l" t="t" r="r" b="b"/>
              <a:pathLst>
                <a:path w="340" h="187" extrusionOk="0">
                  <a:moveTo>
                    <a:pt x="42" y="1"/>
                  </a:moveTo>
                  <a:lnTo>
                    <a:pt x="42" y="1"/>
                  </a:lnTo>
                  <a:cubicBezTo>
                    <a:pt x="0" y="151"/>
                    <a:pt x="28" y="186"/>
                    <a:pt x="78" y="186"/>
                  </a:cubicBezTo>
                  <a:cubicBezTo>
                    <a:pt x="123" y="186"/>
                    <a:pt x="186" y="157"/>
                    <a:pt x="232" y="157"/>
                  </a:cubicBezTo>
                  <a:cubicBezTo>
                    <a:pt x="252" y="157"/>
                    <a:pt x="269" y="163"/>
                    <a:pt x="280" y="179"/>
                  </a:cubicBezTo>
                  <a:cubicBezTo>
                    <a:pt x="339" y="132"/>
                    <a:pt x="339" y="72"/>
                    <a:pt x="303" y="25"/>
                  </a:cubicBezTo>
                  <a:cubicBezTo>
                    <a:pt x="220" y="13"/>
                    <a:pt x="137" y="13"/>
                    <a:pt x="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32"/>
            <p:cNvSpPr/>
            <p:nvPr/>
          </p:nvSpPr>
          <p:spPr>
            <a:xfrm>
              <a:off x="6095700" y="2390150"/>
              <a:ext cx="7150" cy="4050"/>
            </a:xfrm>
            <a:custGeom>
              <a:avLst/>
              <a:gdLst/>
              <a:ahLst/>
              <a:cxnLst/>
              <a:rect l="l" t="t" r="r" b="b"/>
              <a:pathLst>
                <a:path w="286" h="162" extrusionOk="0">
                  <a:moveTo>
                    <a:pt x="139" y="1"/>
                  </a:moveTo>
                  <a:cubicBezTo>
                    <a:pt x="89" y="1"/>
                    <a:pt x="42" y="13"/>
                    <a:pt x="0" y="30"/>
                  </a:cubicBezTo>
                  <a:cubicBezTo>
                    <a:pt x="0" y="66"/>
                    <a:pt x="0" y="114"/>
                    <a:pt x="12" y="161"/>
                  </a:cubicBezTo>
                  <a:cubicBezTo>
                    <a:pt x="119" y="161"/>
                    <a:pt x="226" y="150"/>
                    <a:pt x="286" y="42"/>
                  </a:cubicBezTo>
                  <a:cubicBezTo>
                    <a:pt x="238" y="13"/>
                    <a:pt x="18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32"/>
            <p:cNvSpPr/>
            <p:nvPr/>
          </p:nvSpPr>
          <p:spPr>
            <a:xfrm>
              <a:off x="6084975" y="2389900"/>
              <a:ext cx="3600" cy="4000"/>
            </a:xfrm>
            <a:custGeom>
              <a:avLst/>
              <a:gdLst/>
              <a:ahLst/>
              <a:cxnLst/>
              <a:rect l="l" t="t" r="r" b="b"/>
              <a:pathLst>
                <a:path w="144" h="160" extrusionOk="0">
                  <a:moveTo>
                    <a:pt x="46" y="0"/>
                  </a:moveTo>
                  <a:cubicBezTo>
                    <a:pt x="35" y="0"/>
                    <a:pt x="24" y="2"/>
                    <a:pt x="12" y="5"/>
                  </a:cubicBezTo>
                  <a:cubicBezTo>
                    <a:pt x="12" y="64"/>
                    <a:pt x="0" y="112"/>
                    <a:pt x="0" y="160"/>
                  </a:cubicBezTo>
                  <a:cubicBezTo>
                    <a:pt x="36" y="124"/>
                    <a:pt x="84" y="76"/>
                    <a:pt x="143" y="40"/>
                  </a:cubicBezTo>
                  <a:cubicBezTo>
                    <a:pt x="108" y="14"/>
                    <a:pt x="79" y="0"/>
                    <a:pt x="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32"/>
            <p:cNvSpPr/>
            <p:nvPr/>
          </p:nvSpPr>
          <p:spPr>
            <a:xfrm>
              <a:off x="5826900" y="2506850"/>
              <a:ext cx="7175" cy="5525"/>
            </a:xfrm>
            <a:custGeom>
              <a:avLst/>
              <a:gdLst/>
              <a:ahLst/>
              <a:cxnLst/>
              <a:rect l="l" t="t" r="r" b="b"/>
              <a:pathLst>
                <a:path w="287" h="221" extrusionOk="0">
                  <a:moveTo>
                    <a:pt x="153" y="1"/>
                  </a:moveTo>
                  <a:cubicBezTo>
                    <a:pt x="140" y="1"/>
                    <a:pt x="125" y="2"/>
                    <a:pt x="108" y="6"/>
                  </a:cubicBezTo>
                  <a:cubicBezTo>
                    <a:pt x="13" y="18"/>
                    <a:pt x="1" y="137"/>
                    <a:pt x="1" y="220"/>
                  </a:cubicBezTo>
                  <a:lnTo>
                    <a:pt x="287" y="220"/>
                  </a:lnTo>
                  <a:cubicBezTo>
                    <a:pt x="276" y="135"/>
                    <a:pt x="275"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32"/>
            <p:cNvSpPr/>
            <p:nvPr/>
          </p:nvSpPr>
          <p:spPr>
            <a:xfrm>
              <a:off x="5758150" y="2357275"/>
              <a:ext cx="7475" cy="3875"/>
            </a:xfrm>
            <a:custGeom>
              <a:avLst/>
              <a:gdLst/>
              <a:ahLst/>
              <a:cxnLst/>
              <a:rect l="l" t="t" r="r" b="b"/>
              <a:pathLst>
                <a:path w="299" h="155" extrusionOk="0">
                  <a:moveTo>
                    <a:pt x="155" y="0"/>
                  </a:moveTo>
                  <a:cubicBezTo>
                    <a:pt x="108" y="12"/>
                    <a:pt x="60" y="36"/>
                    <a:pt x="0" y="48"/>
                  </a:cubicBezTo>
                  <a:cubicBezTo>
                    <a:pt x="54" y="119"/>
                    <a:pt x="102" y="155"/>
                    <a:pt x="149" y="155"/>
                  </a:cubicBezTo>
                  <a:cubicBezTo>
                    <a:pt x="197" y="155"/>
                    <a:pt x="244" y="119"/>
                    <a:pt x="298" y="48"/>
                  </a:cubicBezTo>
                  <a:cubicBezTo>
                    <a:pt x="250" y="36"/>
                    <a:pt x="191" y="12"/>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32"/>
            <p:cNvSpPr/>
            <p:nvPr/>
          </p:nvSpPr>
          <p:spPr>
            <a:xfrm>
              <a:off x="5981400" y="2602000"/>
              <a:ext cx="8950" cy="7000"/>
            </a:xfrm>
            <a:custGeom>
              <a:avLst/>
              <a:gdLst/>
              <a:ahLst/>
              <a:cxnLst/>
              <a:rect l="l" t="t" r="r" b="b"/>
              <a:pathLst>
                <a:path w="358" h="280" extrusionOk="0">
                  <a:moveTo>
                    <a:pt x="190" y="1"/>
                  </a:moveTo>
                  <a:cubicBezTo>
                    <a:pt x="122" y="1"/>
                    <a:pt x="45" y="51"/>
                    <a:pt x="12" y="141"/>
                  </a:cubicBezTo>
                  <a:cubicBezTo>
                    <a:pt x="0" y="189"/>
                    <a:pt x="0" y="224"/>
                    <a:pt x="0" y="272"/>
                  </a:cubicBezTo>
                  <a:cubicBezTo>
                    <a:pt x="15" y="277"/>
                    <a:pt x="30" y="280"/>
                    <a:pt x="45" y="280"/>
                  </a:cubicBezTo>
                  <a:cubicBezTo>
                    <a:pt x="67" y="280"/>
                    <a:pt x="91" y="274"/>
                    <a:pt x="119" y="260"/>
                  </a:cubicBezTo>
                  <a:cubicBezTo>
                    <a:pt x="155" y="165"/>
                    <a:pt x="357" y="141"/>
                    <a:pt x="274" y="34"/>
                  </a:cubicBezTo>
                  <a:cubicBezTo>
                    <a:pt x="251" y="11"/>
                    <a:pt x="222" y="1"/>
                    <a:pt x="1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32"/>
            <p:cNvSpPr/>
            <p:nvPr/>
          </p:nvSpPr>
          <p:spPr>
            <a:xfrm>
              <a:off x="5208675" y="2379875"/>
              <a:ext cx="14025" cy="35750"/>
            </a:xfrm>
            <a:custGeom>
              <a:avLst/>
              <a:gdLst/>
              <a:ahLst/>
              <a:cxnLst/>
              <a:rect l="l" t="t" r="r" b="b"/>
              <a:pathLst>
                <a:path w="561" h="1430" extrusionOk="0">
                  <a:moveTo>
                    <a:pt x="477" y="1"/>
                  </a:moveTo>
                  <a:lnTo>
                    <a:pt x="477" y="1"/>
                  </a:lnTo>
                  <a:cubicBezTo>
                    <a:pt x="0" y="465"/>
                    <a:pt x="381" y="953"/>
                    <a:pt x="465" y="1430"/>
                  </a:cubicBezTo>
                  <a:cubicBezTo>
                    <a:pt x="477" y="953"/>
                    <a:pt x="560" y="477"/>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32"/>
            <p:cNvSpPr/>
            <p:nvPr/>
          </p:nvSpPr>
          <p:spPr>
            <a:xfrm>
              <a:off x="5317325" y="2498275"/>
              <a:ext cx="10725" cy="3675"/>
            </a:xfrm>
            <a:custGeom>
              <a:avLst/>
              <a:gdLst/>
              <a:ahLst/>
              <a:cxnLst/>
              <a:rect l="l" t="t" r="r" b="b"/>
              <a:pathLst>
                <a:path w="429" h="147" extrusionOk="0">
                  <a:moveTo>
                    <a:pt x="219" y="1"/>
                  </a:moveTo>
                  <a:cubicBezTo>
                    <a:pt x="146" y="1"/>
                    <a:pt x="72" y="39"/>
                    <a:pt x="0" y="111"/>
                  </a:cubicBezTo>
                  <a:cubicBezTo>
                    <a:pt x="48" y="123"/>
                    <a:pt x="107" y="135"/>
                    <a:pt x="143" y="147"/>
                  </a:cubicBezTo>
                  <a:lnTo>
                    <a:pt x="298" y="147"/>
                  </a:lnTo>
                  <a:cubicBezTo>
                    <a:pt x="346" y="147"/>
                    <a:pt x="381" y="135"/>
                    <a:pt x="429" y="123"/>
                  </a:cubicBezTo>
                  <a:cubicBezTo>
                    <a:pt x="363" y="39"/>
                    <a:pt x="292" y="1"/>
                    <a:pt x="2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32"/>
            <p:cNvSpPr/>
            <p:nvPr/>
          </p:nvSpPr>
          <p:spPr>
            <a:xfrm>
              <a:off x="5768275" y="3744450"/>
              <a:ext cx="250050" cy="33850"/>
            </a:xfrm>
            <a:custGeom>
              <a:avLst/>
              <a:gdLst/>
              <a:ahLst/>
              <a:cxnLst/>
              <a:rect l="l" t="t" r="r" b="b"/>
              <a:pathLst>
                <a:path w="10002" h="1354" extrusionOk="0">
                  <a:moveTo>
                    <a:pt x="364" y="0"/>
                  </a:moveTo>
                  <a:cubicBezTo>
                    <a:pt x="277" y="0"/>
                    <a:pt x="189" y="8"/>
                    <a:pt x="95" y="8"/>
                  </a:cubicBezTo>
                  <a:cubicBezTo>
                    <a:pt x="24" y="56"/>
                    <a:pt x="0" y="115"/>
                    <a:pt x="12" y="210"/>
                  </a:cubicBezTo>
                  <a:cubicBezTo>
                    <a:pt x="60" y="270"/>
                    <a:pt x="119" y="306"/>
                    <a:pt x="191" y="341"/>
                  </a:cubicBezTo>
                  <a:cubicBezTo>
                    <a:pt x="393" y="401"/>
                    <a:pt x="619" y="413"/>
                    <a:pt x="834" y="484"/>
                  </a:cubicBezTo>
                  <a:cubicBezTo>
                    <a:pt x="1048" y="532"/>
                    <a:pt x="1262" y="544"/>
                    <a:pt x="1489" y="544"/>
                  </a:cubicBezTo>
                  <a:cubicBezTo>
                    <a:pt x="1739" y="544"/>
                    <a:pt x="1989" y="544"/>
                    <a:pt x="2227" y="639"/>
                  </a:cubicBezTo>
                  <a:cubicBezTo>
                    <a:pt x="2405" y="687"/>
                    <a:pt x="2584" y="699"/>
                    <a:pt x="2774" y="699"/>
                  </a:cubicBezTo>
                  <a:cubicBezTo>
                    <a:pt x="2824" y="699"/>
                    <a:pt x="2874" y="698"/>
                    <a:pt x="2923" y="698"/>
                  </a:cubicBezTo>
                  <a:cubicBezTo>
                    <a:pt x="3171" y="698"/>
                    <a:pt x="3417" y="707"/>
                    <a:pt x="3655" y="806"/>
                  </a:cubicBezTo>
                  <a:cubicBezTo>
                    <a:pt x="3991" y="934"/>
                    <a:pt x="4327" y="973"/>
                    <a:pt x="4668" y="973"/>
                  </a:cubicBezTo>
                  <a:cubicBezTo>
                    <a:pt x="4895" y="973"/>
                    <a:pt x="5125" y="956"/>
                    <a:pt x="5358" y="937"/>
                  </a:cubicBezTo>
                  <a:cubicBezTo>
                    <a:pt x="5430" y="926"/>
                    <a:pt x="5501" y="921"/>
                    <a:pt x="5572" y="921"/>
                  </a:cubicBezTo>
                  <a:cubicBezTo>
                    <a:pt x="5807" y="921"/>
                    <a:pt x="6037" y="972"/>
                    <a:pt x="6275" y="1008"/>
                  </a:cubicBezTo>
                  <a:cubicBezTo>
                    <a:pt x="7370" y="1139"/>
                    <a:pt x="8442" y="1342"/>
                    <a:pt x="9525" y="1353"/>
                  </a:cubicBezTo>
                  <a:cubicBezTo>
                    <a:pt x="9525" y="1342"/>
                    <a:pt x="9537" y="1342"/>
                    <a:pt x="9573" y="1306"/>
                  </a:cubicBezTo>
                  <a:cubicBezTo>
                    <a:pt x="9578" y="1303"/>
                    <a:pt x="9584" y="1301"/>
                    <a:pt x="9590" y="1301"/>
                  </a:cubicBezTo>
                  <a:cubicBezTo>
                    <a:pt x="9609" y="1301"/>
                    <a:pt x="9629" y="1317"/>
                    <a:pt x="9656" y="1353"/>
                  </a:cubicBezTo>
                  <a:lnTo>
                    <a:pt x="9799" y="1353"/>
                  </a:lnTo>
                  <a:cubicBezTo>
                    <a:pt x="9859" y="1282"/>
                    <a:pt x="9966" y="1282"/>
                    <a:pt x="10001" y="1175"/>
                  </a:cubicBezTo>
                  <a:cubicBezTo>
                    <a:pt x="9871" y="1068"/>
                    <a:pt x="9704" y="1056"/>
                    <a:pt x="9537" y="1044"/>
                  </a:cubicBezTo>
                  <a:cubicBezTo>
                    <a:pt x="8525" y="901"/>
                    <a:pt x="7513" y="806"/>
                    <a:pt x="6501" y="663"/>
                  </a:cubicBezTo>
                  <a:cubicBezTo>
                    <a:pt x="5483" y="536"/>
                    <a:pt x="4487" y="341"/>
                    <a:pt x="3481" y="341"/>
                  </a:cubicBezTo>
                  <a:cubicBezTo>
                    <a:pt x="3452" y="341"/>
                    <a:pt x="3423" y="341"/>
                    <a:pt x="3394" y="341"/>
                  </a:cubicBezTo>
                  <a:cubicBezTo>
                    <a:pt x="3284" y="287"/>
                    <a:pt x="3171" y="273"/>
                    <a:pt x="3056" y="273"/>
                  </a:cubicBezTo>
                  <a:cubicBezTo>
                    <a:pt x="2942" y="273"/>
                    <a:pt x="2826" y="287"/>
                    <a:pt x="2711" y="287"/>
                  </a:cubicBezTo>
                  <a:cubicBezTo>
                    <a:pt x="2591" y="287"/>
                    <a:pt x="2472" y="272"/>
                    <a:pt x="2358" y="210"/>
                  </a:cubicBezTo>
                  <a:cubicBezTo>
                    <a:pt x="2288" y="183"/>
                    <a:pt x="2218" y="171"/>
                    <a:pt x="2148" y="171"/>
                  </a:cubicBezTo>
                  <a:cubicBezTo>
                    <a:pt x="2099" y="171"/>
                    <a:pt x="2050" y="177"/>
                    <a:pt x="2000" y="187"/>
                  </a:cubicBezTo>
                  <a:cubicBezTo>
                    <a:pt x="1906" y="149"/>
                    <a:pt x="1808" y="140"/>
                    <a:pt x="1708" y="140"/>
                  </a:cubicBezTo>
                  <a:cubicBezTo>
                    <a:pt x="1618" y="140"/>
                    <a:pt x="1527" y="147"/>
                    <a:pt x="1436" y="147"/>
                  </a:cubicBezTo>
                  <a:cubicBezTo>
                    <a:pt x="1312" y="147"/>
                    <a:pt x="1189" y="133"/>
                    <a:pt x="1072" y="68"/>
                  </a:cubicBezTo>
                  <a:cubicBezTo>
                    <a:pt x="1000" y="32"/>
                    <a:pt x="932" y="17"/>
                    <a:pt x="865" y="17"/>
                  </a:cubicBezTo>
                  <a:cubicBezTo>
                    <a:pt x="798" y="17"/>
                    <a:pt x="732" y="32"/>
                    <a:pt x="667" y="56"/>
                  </a:cubicBezTo>
                  <a:cubicBezTo>
                    <a:pt x="564" y="11"/>
                    <a:pt x="465" y="0"/>
                    <a:pt x="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32"/>
            <p:cNvSpPr/>
            <p:nvPr/>
          </p:nvSpPr>
          <p:spPr>
            <a:xfrm>
              <a:off x="5456925" y="3710100"/>
              <a:ext cx="228325" cy="33825"/>
            </a:xfrm>
            <a:custGeom>
              <a:avLst/>
              <a:gdLst/>
              <a:ahLst/>
              <a:cxnLst/>
              <a:rect l="l" t="t" r="r" b="b"/>
              <a:pathLst>
                <a:path w="9133" h="1353" extrusionOk="0">
                  <a:moveTo>
                    <a:pt x="738" y="1"/>
                  </a:moveTo>
                  <a:cubicBezTo>
                    <a:pt x="682" y="61"/>
                    <a:pt x="614" y="78"/>
                    <a:pt x="541" y="78"/>
                  </a:cubicBezTo>
                  <a:cubicBezTo>
                    <a:pt x="446" y="78"/>
                    <a:pt x="342" y="48"/>
                    <a:pt x="245" y="48"/>
                  </a:cubicBezTo>
                  <a:cubicBezTo>
                    <a:pt x="153" y="48"/>
                    <a:pt x="67" y="75"/>
                    <a:pt x="0" y="179"/>
                  </a:cubicBezTo>
                  <a:cubicBezTo>
                    <a:pt x="12" y="275"/>
                    <a:pt x="36" y="346"/>
                    <a:pt x="119" y="394"/>
                  </a:cubicBezTo>
                  <a:cubicBezTo>
                    <a:pt x="917" y="632"/>
                    <a:pt x="1762" y="489"/>
                    <a:pt x="2584" y="668"/>
                  </a:cubicBezTo>
                  <a:cubicBezTo>
                    <a:pt x="3438" y="860"/>
                    <a:pt x="4300" y="959"/>
                    <a:pt x="5164" y="959"/>
                  </a:cubicBezTo>
                  <a:cubicBezTo>
                    <a:pt x="5371" y="959"/>
                    <a:pt x="5579" y="953"/>
                    <a:pt x="5787" y="941"/>
                  </a:cubicBezTo>
                  <a:cubicBezTo>
                    <a:pt x="5843" y="941"/>
                    <a:pt x="5899" y="941"/>
                    <a:pt x="5955" y="941"/>
                  </a:cubicBezTo>
                  <a:cubicBezTo>
                    <a:pt x="6121" y="941"/>
                    <a:pt x="6284" y="947"/>
                    <a:pt x="6453" y="1001"/>
                  </a:cubicBezTo>
                  <a:cubicBezTo>
                    <a:pt x="6584" y="1025"/>
                    <a:pt x="6727" y="1049"/>
                    <a:pt x="6870" y="1061"/>
                  </a:cubicBezTo>
                  <a:cubicBezTo>
                    <a:pt x="7037" y="1072"/>
                    <a:pt x="7204" y="1108"/>
                    <a:pt x="7358" y="1144"/>
                  </a:cubicBezTo>
                  <a:cubicBezTo>
                    <a:pt x="7501" y="1180"/>
                    <a:pt x="7632" y="1192"/>
                    <a:pt x="7763" y="1203"/>
                  </a:cubicBezTo>
                  <a:cubicBezTo>
                    <a:pt x="7930" y="1227"/>
                    <a:pt x="8108" y="1263"/>
                    <a:pt x="8275" y="1311"/>
                  </a:cubicBezTo>
                  <a:cubicBezTo>
                    <a:pt x="8375" y="1337"/>
                    <a:pt x="8476" y="1353"/>
                    <a:pt x="8578" y="1353"/>
                  </a:cubicBezTo>
                  <a:cubicBezTo>
                    <a:pt x="8658" y="1353"/>
                    <a:pt x="8739" y="1343"/>
                    <a:pt x="8823" y="1322"/>
                  </a:cubicBezTo>
                  <a:cubicBezTo>
                    <a:pt x="8966" y="1287"/>
                    <a:pt x="9132" y="1227"/>
                    <a:pt x="9085" y="1013"/>
                  </a:cubicBezTo>
                  <a:lnTo>
                    <a:pt x="9073" y="1013"/>
                  </a:lnTo>
                  <a:cubicBezTo>
                    <a:pt x="8995" y="969"/>
                    <a:pt x="8912" y="963"/>
                    <a:pt x="8829" y="963"/>
                  </a:cubicBezTo>
                  <a:cubicBezTo>
                    <a:pt x="8795" y="963"/>
                    <a:pt x="8762" y="964"/>
                    <a:pt x="8729" y="964"/>
                  </a:cubicBezTo>
                  <a:cubicBezTo>
                    <a:pt x="8641" y="964"/>
                    <a:pt x="8555" y="957"/>
                    <a:pt x="8478" y="906"/>
                  </a:cubicBezTo>
                  <a:cubicBezTo>
                    <a:pt x="8358" y="906"/>
                    <a:pt x="8239" y="894"/>
                    <a:pt x="8120" y="882"/>
                  </a:cubicBezTo>
                  <a:cubicBezTo>
                    <a:pt x="7918" y="775"/>
                    <a:pt x="7656" y="882"/>
                    <a:pt x="7466" y="763"/>
                  </a:cubicBezTo>
                  <a:cubicBezTo>
                    <a:pt x="7450" y="731"/>
                    <a:pt x="7428" y="721"/>
                    <a:pt x="7402" y="721"/>
                  </a:cubicBezTo>
                  <a:cubicBezTo>
                    <a:pt x="7389" y="721"/>
                    <a:pt x="7374" y="723"/>
                    <a:pt x="7358" y="727"/>
                  </a:cubicBezTo>
                  <a:cubicBezTo>
                    <a:pt x="7263" y="680"/>
                    <a:pt x="7159" y="680"/>
                    <a:pt x="7055" y="680"/>
                  </a:cubicBezTo>
                  <a:cubicBezTo>
                    <a:pt x="6951" y="680"/>
                    <a:pt x="6846" y="680"/>
                    <a:pt x="6751" y="632"/>
                  </a:cubicBezTo>
                  <a:cubicBezTo>
                    <a:pt x="6680" y="608"/>
                    <a:pt x="6584" y="596"/>
                    <a:pt x="6513" y="584"/>
                  </a:cubicBezTo>
                  <a:cubicBezTo>
                    <a:pt x="6400" y="534"/>
                    <a:pt x="6279" y="522"/>
                    <a:pt x="6155" y="522"/>
                  </a:cubicBezTo>
                  <a:cubicBezTo>
                    <a:pt x="6045" y="522"/>
                    <a:pt x="5933" y="531"/>
                    <a:pt x="5822" y="531"/>
                  </a:cubicBezTo>
                  <a:cubicBezTo>
                    <a:pt x="5705" y="531"/>
                    <a:pt x="5588" y="521"/>
                    <a:pt x="5477" y="477"/>
                  </a:cubicBezTo>
                  <a:cubicBezTo>
                    <a:pt x="4465" y="370"/>
                    <a:pt x="3429" y="310"/>
                    <a:pt x="2441" y="108"/>
                  </a:cubicBezTo>
                  <a:cubicBezTo>
                    <a:pt x="2187" y="45"/>
                    <a:pt x="1938" y="18"/>
                    <a:pt x="1688" y="18"/>
                  </a:cubicBezTo>
                  <a:cubicBezTo>
                    <a:pt x="1563" y="18"/>
                    <a:pt x="1437" y="25"/>
                    <a:pt x="1310" y="37"/>
                  </a:cubicBezTo>
                  <a:cubicBezTo>
                    <a:pt x="1239" y="75"/>
                    <a:pt x="1174" y="95"/>
                    <a:pt x="1109" y="95"/>
                  </a:cubicBezTo>
                  <a:cubicBezTo>
                    <a:pt x="1031" y="95"/>
                    <a:pt x="954" y="66"/>
                    <a:pt x="8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32"/>
            <p:cNvSpPr/>
            <p:nvPr/>
          </p:nvSpPr>
          <p:spPr>
            <a:xfrm>
              <a:off x="5298275" y="3687525"/>
              <a:ext cx="132175" cy="25125"/>
            </a:xfrm>
            <a:custGeom>
              <a:avLst/>
              <a:gdLst/>
              <a:ahLst/>
              <a:cxnLst/>
              <a:rect l="l" t="t" r="r" b="b"/>
              <a:pathLst>
                <a:path w="5287" h="1005" extrusionOk="0">
                  <a:moveTo>
                    <a:pt x="332" y="0"/>
                  </a:moveTo>
                  <a:cubicBezTo>
                    <a:pt x="273" y="0"/>
                    <a:pt x="214" y="7"/>
                    <a:pt x="155" y="23"/>
                  </a:cubicBezTo>
                  <a:cubicBezTo>
                    <a:pt x="72" y="47"/>
                    <a:pt x="36" y="82"/>
                    <a:pt x="0" y="142"/>
                  </a:cubicBezTo>
                  <a:cubicBezTo>
                    <a:pt x="0" y="201"/>
                    <a:pt x="24" y="261"/>
                    <a:pt x="96" y="309"/>
                  </a:cubicBezTo>
                  <a:cubicBezTo>
                    <a:pt x="179" y="356"/>
                    <a:pt x="286" y="380"/>
                    <a:pt x="393" y="404"/>
                  </a:cubicBezTo>
                  <a:cubicBezTo>
                    <a:pt x="572" y="416"/>
                    <a:pt x="727" y="487"/>
                    <a:pt x="893" y="559"/>
                  </a:cubicBezTo>
                  <a:cubicBezTo>
                    <a:pt x="1977" y="761"/>
                    <a:pt x="3084" y="963"/>
                    <a:pt x="4203" y="975"/>
                  </a:cubicBezTo>
                  <a:cubicBezTo>
                    <a:pt x="4294" y="970"/>
                    <a:pt x="4387" y="965"/>
                    <a:pt x="4480" y="965"/>
                  </a:cubicBezTo>
                  <a:cubicBezTo>
                    <a:pt x="4595" y="965"/>
                    <a:pt x="4710" y="973"/>
                    <a:pt x="4822" y="999"/>
                  </a:cubicBezTo>
                  <a:cubicBezTo>
                    <a:pt x="4870" y="999"/>
                    <a:pt x="4912" y="1004"/>
                    <a:pt x="4960" y="1004"/>
                  </a:cubicBezTo>
                  <a:cubicBezTo>
                    <a:pt x="4984" y="1004"/>
                    <a:pt x="5009" y="1003"/>
                    <a:pt x="5037" y="999"/>
                  </a:cubicBezTo>
                  <a:cubicBezTo>
                    <a:pt x="5120" y="963"/>
                    <a:pt x="5191" y="904"/>
                    <a:pt x="5251" y="821"/>
                  </a:cubicBezTo>
                  <a:cubicBezTo>
                    <a:pt x="5287" y="737"/>
                    <a:pt x="5275" y="678"/>
                    <a:pt x="5227" y="642"/>
                  </a:cubicBezTo>
                  <a:cubicBezTo>
                    <a:pt x="5108" y="618"/>
                    <a:pt x="4977" y="618"/>
                    <a:pt x="4858" y="606"/>
                  </a:cubicBezTo>
                  <a:cubicBezTo>
                    <a:pt x="4752" y="563"/>
                    <a:pt x="4643" y="557"/>
                    <a:pt x="4536" y="557"/>
                  </a:cubicBezTo>
                  <a:cubicBezTo>
                    <a:pt x="4493" y="557"/>
                    <a:pt x="4451" y="557"/>
                    <a:pt x="4409" y="557"/>
                  </a:cubicBezTo>
                  <a:cubicBezTo>
                    <a:pt x="4296" y="557"/>
                    <a:pt x="4187" y="550"/>
                    <a:pt x="4084" y="499"/>
                  </a:cubicBezTo>
                  <a:cubicBezTo>
                    <a:pt x="2905" y="356"/>
                    <a:pt x="1727" y="190"/>
                    <a:pt x="548" y="23"/>
                  </a:cubicBezTo>
                  <a:cubicBezTo>
                    <a:pt x="476" y="10"/>
                    <a:pt x="404" y="0"/>
                    <a:pt x="3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32"/>
            <p:cNvSpPr/>
            <p:nvPr/>
          </p:nvSpPr>
          <p:spPr>
            <a:xfrm>
              <a:off x="5674800" y="3734825"/>
              <a:ext cx="109875" cy="18650"/>
            </a:xfrm>
            <a:custGeom>
              <a:avLst/>
              <a:gdLst/>
              <a:ahLst/>
              <a:cxnLst/>
              <a:rect l="l" t="t" r="r" b="b"/>
              <a:pathLst>
                <a:path w="4395" h="746" extrusionOk="0">
                  <a:moveTo>
                    <a:pt x="370" y="0"/>
                  </a:moveTo>
                  <a:cubicBezTo>
                    <a:pt x="286" y="143"/>
                    <a:pt x="155" y="179"/>
                    <a:pt x="1" y="203"/>
                  </a:cubicBezTo>
                  <a:cubicBezTo>
                    <a:pt x="36" y="357"/>
                    <a:pt x="155" y="453"/>
                    <a:pt x="298" y="453"/>
                  </a:cubicBezTo>
                  <a:cubicBezTo>
                    <a:pt x="1258" y="474"/>
                    <a:pt x="2167" y="746"/>
                    <a:pt x="3118" y="746"/>
                  </a:cubicBezTo>
                  <a:cubicBezTo>
                    <a:pt x="3205" y="746"/>
                    <a:pt x="3294" y="743"/>
                    <a:pt x="3382" y="738"/>
                  </a:cubicBezTo>
                  <a:cubicBezTo>
                    <a:pt x="3549" y="691"/>
                    <a:pt x="3668" y="572"/>
                    <a:pt x="3787" y="453"/>
                  </a:cubicBezTo>
                  <a:cubicBezTo>
                    <a:pt x="3989" y="453"/>
                    <a:pt x="4180" y="441"/>
                    <a:pt x="4394" y="441"/>
                  </a:cubicBezTo>
                  <a:cubicBezTo>
                    <a:pt x="3072" y="179"/>
                    <a:pt x="1727" y="0"/>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32"/>
            <p:cNvSpPr/>
            <p:nvPr/>
          </p:nvSpPr>
          <p:spPr>
            <a:xfrm>
              <a:off x="5204500" y="3670825"/>
              <a:ext cx="96475" cy="22350"/>
            </a:xfrm>
            <a:custGeom>
              <a:avLst/>
              <a:gdLst/>
              <a:ahLst/>
              <a:cxnLst/>
              <a:rect l="l" t="t" r="r" b="b"/>
              <a:pathLst>
                <a:path w="3859" h="894" extrusionOk="0">
                  <a:moveTo>
                    <a:pt x="72" y="0"/>
                  </a:moveTo>
                  <a:cubicBezTo>
                    <a:pt x="13" y="36"/>
                    <a:pt x="1" y="96"/>
                    <a:pt x="13" y="179"/>
                  </a:cubicBezTo>
                  <a:cubicBezTo>
                    <a:pt x="60" y="262"/>
                    <a:pt x="120" y="334"/>
                    <a:pt x="203" y="393"/>
                  </a:cubicBezTo>
                  <a:lnTo>
                    <a:pt x="394" y="488"/>
                  </a:lnTo>
                  <a:cubicBezTo>
                    <a:pt x="525" y="524"/>
                    <a:pt x="656" y="560"/>
                    <a:pt x="787" y="560"/>
                  </a:cubicBezTo>
                  <a:cubicBezTo>
                    <a:pt x="1703" y="631"/>
                    <a:pt x="2596" y="869"/>
                    <a:pt x="3501" y="893"/>
                  </a:cubicBezTo>
                  <a:cubicBezTo>
                    <a:pt x="3620" y="858"/>
                    <a:pt x="3704" y="798"/>
                    <a:pt x="3799" y="727"/>
                  </a:cubicBezTo>
                  <a:cubicBezTo>
                    <a:pt x="3858" y="679"/>
                    <a:pt x="3858" y="631"/>
                    <a:pt x="3799" y="596"/>
                  </a:cubicBezTo>
                  <a:cubicBezTo>
                    <a:pt x="2596" y="215"/>
                    <a:pt x="1346" y="3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32"/>
            <p:cNvSpPr/>
            <p:nvPr/>
          </p:nvSpPr>
          <p:spPr>
            <a:xfrm>
              <a:off x="6058775" y="3780050"/>
              <a:ext cx="66700" cy="12825"/>
            </a:xfrm>
            <a:custGeom>
              <a:avLst/>
              <a:gdLst/>
              <a:ahLst/>
              <a:cxnLst/>
              <a:rect l="l" t="t" r="r" b="b"/>
              <a:pathLst>
                <a:path w="2668" h="513" extrusionOk="0">
                  <a:moveTo>
                    <a:pt x="882" y="1"/>
                  </a:moveTo>
                  <a:cubicBezTo>
                    <a:pt x="807" y="1"/>
                    <a:pt x="732" y="5"/>
                    <a:pt x="656" y="13"/>
                  </a:cubicBezTo>
                  <a:cubicBezTo>
                    <a:pt x="429" y="84"/>
                    <a:pt x="167" y="1"/>
                    <a:pt x="1" y="251"/>
                  </a:cubicBezTo>
                  <a:cubicBezTo>
                    <a:pt x="667" y="429"/>
                    <a:pt x="1358" y="513"/>
                    <a:pt x="2061" y="513"/>
                  </a:cubicBezTo>
                  <a:cubicBezTo>
                    <a:pt x="2119" y="458"/>
                    <a:pt x="2188" y="446"/>
                    <a:pt x="2259" y="446"/>
                  </a:cubicBezTo>
                  <a:cubicBezTo>
                    <a:pt x="2319" y="446"/>
                    <a:pt x="2381" y="455"/>
                    <a:pt x="2440" y="455"/>
                  </a:cubicBezTo>
                  <a:cubicBezTo>
                    <a:pt x="2526" y="455"/>
                    <a:pt x="2606" y="436"/>
                    <a:pt x="2668" y="346"/>
                  </a:cubicBezTo>
                  <a:cubicBezTo>
                    <a:pt x="2549" y="299"/>
                    <a:pt x="2442" y="239"/>
                    <a:pt x="2322" y="191"/>
                  </a:cubicBezTo>
                  <a:cubicBezTo>
                    <a:pt x="1848" y="150"/>
                    <a:pt x="1373" y="1"/>
                    <a:pt x="8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32"/>
            <p:cNvSpPr/>
            <p:nvPr/>
          </p:nvSpPr>
          <p:spPr>
            <a:xfrm>
              <a:off x="5170575" y="3609500"/>
              <a:ext cx="25325" cy="33375"/>
            </a:xfrm>
            <a:custGeom>
              <a:avLst/>
              <a:gdLst/>
              <a:ahLst/>
              <a:cxnLst/>
              <a:rect l="l" t="t" r="r" b="b"/>
              <a:pathLst>
                <a:path w="1013" h="1335" extrusionOk="0">
                  <a:moveTo>
                    <a:pt x="858" y="1"/>
                  </a:moveTo>
                  <a:lnTo>
                    <a:pt x="858" y="1"/>
                  </a:lnTo>
                  <a:cubicBezTo>
                    <a:pt x="441" y="227"/>
                    <a:pt x="322" y="703"/>
                    <a:pt x="0" y="1001"/>
                  </a:cubicBezTo>
                  <a:cubicBezTo>
                    <a:pt x="0" y="1167"/>
                    <a:pt x="96" y="1263"/>
                    <a:pt x="215" y="1310"/>
                  </a:cubicBezTo>
                  <a:cubicBezTo>
                    <a:pt x="262" y="1310"/>
                    <a:pt x="286" y="1334"/>
                    <a:pt x="322" y="1334"/>
                  </a:cubicBezTo>
                  <a:cubicBezTo>
                    <a:pt x="572" y="1108"/>
                    <a:pt x="870" y="929"/>
                    <a:pt x="1013" y="596"/>
                  </a:cubicBezTo>
                  <a:cubicBezTo>
                    <a:pt x="643" y="489"/>
                    <a:pt x="858" y="215"/>
                    <a:pt x="8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32"/>
            <p:cNvSpPr/>
            <p:nvPr/>
          </p:nvSpPr>
          <p:spPr>
            <a:xfrm>
              <a:off x="6016525" y="3775200"/>
              <a:ext cx="44950" cy="10575"/>
            </a:xfrm>
            <a:custGeom>
              <a:avLst/>
              <a:gdLst/>
              <a:ahLst/>
              <a:cxnLst/>
              <a:rect l="l" t="t" r="r" b="b"/>
              <a:pathLst>
                <a:path w="1798" h="423" extrusionOk="0">
                  <a:moveTo>
                    <a:pt x="429" y="0"/>
                  </a:moveTo>
                  <a:cubicBezTo>
                    <a:pt x="393" y="0"/>
                    <a:pt x="357" y="2"/>
                    <a:pt x="322" y="4"/>
                  </a:cubicBezTo>
                  <a:cubicBezTo>
                    <a:pt x="250" y="123"/>
                    <a:pt x="71" y="28"/>
                    <a:pt x="0" y="171"/>
                  </a:cubicBezTo>
                  <a:cubicBezTo>
                    <a:pt x="480" y="338"/>
                    <a:pt x="981" y="422"/>
                    <a:pt x="1503" y="422"/>
                  </a:cubicBezTo>
                  <a:cubicBezTo>
                    <a:pt x="1538" y="422"/>
                    <a:pt x="1572" y="422"/>
                    <a:pt x="1607" y="421"/>
                  </a:cubicBezTo>
                  <a:cubicBezTo>
                    <a:pt x="1655" y="362"/>
                    <a:pt x="1762" y="362"/>
                    <a:pt x="1798" y="254"/>
                  </a:cubicBezTo>
                  <a:cubicBezTo>
                    <a:pt x="1762" y="231"/>
                    <a:pt x="1750" y="183"/>
                    <a:pt x="1726" y="147"/>
                  </a:cubicBezTo>
                  <a:cubicBezTo>
                    <a:pt x="1688" y="150"/>
                    <a:pt x="1649" y="151"/>
                    <a:pt x="1611" y="151"/>
                  </a:cubicBezTo>
                  <a:cubicBezTo>
                    <a:pt x="1196" y="151"/>
                    <a:pt x="819"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32"/>
            <p:cNvSpPr/>
            <p:nvPr/>
          </p:nvSpPr>
          <p:spPr>
            <a:xfrm>
              <a:off x="5425075" y="3704775"/>
              <a:ext cx="44075" cy="13450"/>
            </a:xfrm>
            <a:custGeom>
              <a:avLst/>
              <a:gdLst/>
              <a:ahLst/>
              <a:cxnLst/>
              <a:rect l="l" t="t" r="r" b="b"/>
              <a:pathLst>
                <a:path w="1763" h="538" extrusionOk="0">
                  <a:moveTo>
                    <a:pt x="519" y="1"/>
                  </a:moveTo>
                  <a:cubicBezTo>
                    <a:pt x="398" y="1"/>
                    <a:pt x="276" y="25"/>
                    <a:pt x="155" y="83"/>
                  </a:cubicBezTo>
                  <a:cubicBezTo>
                    <a:pt x="107" y="131"/>
                    <a:pt x="48" y="166"/>
                    <a:pt x="0" y="214"/>
                  </a:cubicBezTo>
                  <a:cubicBezTo>
                    <a:pt x="107" y="392"/>
                    <a:pt x="298" y="440"/>
                    <a:pt x="477" y="500"/>
                  </a:cubicBezTo>
                  <a:cubicBezTo>
                    <a:pt x="596" y="520"/>
                    <a:pt x="712" y="537"/>
                    <a:pt x="823" y="537"/>
                  </a:cubicBezTo>
                  <a:cubicBezTo>
                    <a:pt x="978" y="537"/>
                    <a:pt x="1124" y="503"/>
                    <a:pt x="1262" y="392"/>
                  </a:cubicBezTo>
                  <a:cubicBezTo>
                    <a:pt x="1286" y="369"/>
                    <a:pt x="1310" y="345"/>
                    <a:pt x="1322" y="333"/>
                  </a:cubicBezTo>
                  <a:cubicBezTo>
                    <a:pt x="1368" y="298"/>
                    <a:pt x="1419" y="291"/>
                    <a:pt x="1471" y="291"/>
                  </a:cubicBezTo>
                  <a:cubicBezTo>
                    <a:pt x="1508" y="291"/>
                    <a:pt x="1546" y="295"/>
                    <a:pt x="1582" y="295"/>
                  </a:cubicBezTo>
                  <a:cubicBezTo>
                    <a:pt x="1651" y="295"/>
                    <a:pt x="1715" y="281"/>
                    <a:pt x="1762" y="202"/>
                  </a:cubicBezTo>
                  <a:cubicBezTo>
                    <a:pt x="1489" y="35"/>
                    <a:pt x="1191" y="107"/>
                    <a:pt x="905" y="71"/>
                  </a:cubicBezTo>
                  <a:cubicBezTo>
                    <a:pt x="777" y="28"/>
                    <a:pt x="648" y="1"/>
                    <a:pt x="5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32"/>
            <p:cNvSpPr/>
            <p:nvPr/>
          </p:nvSpPr>
          <p:spPr>
            <a:xfrm>
              <a:off x="5179200" y="3674400"/>
              <a:ext cx="21750" cy="27200"/>
            </a:xfrm>
            <a:custGeom>
              <a:avLst/>
              <a:gdLst/>
              <a:ahLst/>
              <a:cxnLst/>
              <a:rect l="l" t="t" r="r" b="b"/>
              <a:pathLst>
                <a:path w="870" h="1088" extrusionOk="0">
                  <a:moveTo>
                    <a:pt x="644" y="0"/>
                  </a:moveTo>
                  <a:cubicBezTo>
                    <a:pt x="429" y="226"/>
                    <a:pt x="370" y="548"/>
                    <a:pt x="120" y="750"/>
                  </a:cubicBezTo>
                  <a:cubicBezTo>
                    <a:pt x="1" y="786"/>
                    <a:pt x="1" y="881"/>
                    <a:pt x="48" y="988"/>
                  </a:cubicBezTo>
                  <a:cubicBezTo>
                    <a:pt x="96" y="1048"/>
                    <a:pt x="156" y="1072"/>
                    <a:pt x="215" y="1084"/>
                  </a:cubicBezTo>
                  <a:cubicBezTo>
                    <a:pt x="236" y="1086"/>
                    <a:pt x="257" y="1088"/>
                    <a:pt x="277" y="1088"/>
                  </a:cubicBezTo>
                  <a:cubicBezTo>
                    <a:pt x="427" y="1088"/>
                    <a:pt x="552" y="1014"/>
                    <a:pt x="668" y="941"/>
                  </a:cubicBezTo>
                  <a:cubicBezTo>
                    <a:pt x="751" y="881"/>
                    <a:pt x="822" y="810"/>
                    <a:pt x="846" y="715"/>
                  </a:cubicBezTo>
                  <a:cubicBezTo>
                    <a:pt x="870" y="548"/>
                    <a:pt x="822" y="405"/>
                    <a:pt x="787" y="238"/>
                  </a:cubicBezTo>
                  <a:cubicBezTo>
                    <a:pt x="763" y="155"/>
                    <a:pt x="727" y="60"/>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32"/>
            <p:cNvSpPr/>
            <p:nvPr/>
          </p:nvSpPr>
          <p:spPr>
            <a:xfrm>
              <a:off x="5857575" y="3728275"/>
              <a:ext cx="33350" cy="8350"/>
            </a:xfrm>
            <a:custGeom>
              <a:avLst/>
              <a:gdLst/>
              <a:ahLst/>
              <a:cxnLst/>
              <a:rect l="l" t="t" r="r" b="b"/>
              <a:pathLst>
                <a:path w="1334" h="334" extrusionOk="0">
                  <a:moveTo>
                    <a:pt x="60" y="0"/>
                  </a:moveTo>
                  <a:cubicBezTo>
                    <a:pt x="12" y="48"/>
                    <a:pt x="0" y="95"/>
                    <a:pt x="0" y="155"/>
                  </a:cubicBezTo>
                  <a:cubicBezTo>
                    <a:pt x="48" y="214"/>
                    <a:pt x="131" y="238"/>
                    <a:pt x="191" y="286"/>
                  </a:cubicBezTo>
                  <a:lnTo>
                    <a:pt x="345" y="286"/>
                  </a:lnTo>
                  <a:cubicBezTo>
                    <a:pt x="345" y="274"/>
                    <a:pt x="369" y="274"/>
                    <a:pt x="405" y="262"/>
                  </a:cubicBezTo>
                  <a:cubicBezTo>
                    <a:pt x="412" y="255"/>
                    <a:pt x="419" y="253"/>
                    <a:pt x="427" y="253"/>
                  </a:cubicBezTo>
                  <a:cubicBezTo>
                    <a:pt x="448" y="253"/>
                    <a:pt x="471" y="272"/>
                    <a:pt x="488" y="298"/>
                  </a:cubicBezTo>
                  <a:cubicBezTo>
                    <a:pt x="774" y="322"/>
                    <a:pt x="1060" y="322"/>
                    <a:pt x="1334" y="334"/>
                  </a:cubicBezTo>
                  <a:lnTo>
                    <a:pt x="1334" y="24"/>
                  </a:lnTo>
                  <a:cubicBezTo>
                    <a:pt x="905" y="24"/>
                    <a:pt x="488"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32"/>
            <p:cNvSpPr/>
            <p:nvPr/>
          </p:nvSpPr>
          <p:spPr>
            <a:xfrm>
              <a:off x="6133200" y="3788750"/>
              <a:ext cx="37525" cy="8450"/>
            </a:xfrm>
            <a:custGeom>
              <a:avLst/>
              <a:gdLst/>
              <a:ahLst/>
              <a:cxnLst/>
              <a:rect l="l" t="t" r="r" b="b"/>
              <a:pathLst>
                <a:path w="1501" h="338" extrusionOk="0">
                  <a:moveTo>
                    <a:pt x="339" y="0"/>
                  </a:moveTo>
                  <a:cubicBezTo>
                    <a:pt x="251" y="0"/>
                    <a:pt x="163" y="10"/>
                    <a:pt x="72" y="34"/>
                  </a:cubicBezTo>
                  <a:cubicBezTo>
                    <a:pt x="0" y="129"/>
                    <a:pt x="0" y="201"/>
                    <a:pt x="72" y="296"/>
                  </a:cubicBezTo>
                  <a:cubicBezTo>
                    <a:pt x="111" y="293"/>
                    <a:pt x="150" y="292"/>
                    <a:pt x="189" y="292"/>
                  </a:cubicBezTo>
                  <a:cubicBezTo>
                    <a:pt x="425" y="292"/>
                    <a:pt x="666" y="337"/>
                    <a:pt x="903" y="337"/>
                  </a:cubicBezTo>
                  <a:cubicBezTo>
                    <a:pt x="1107" y="337"/>
                    <a:pt x="1308" y="303"/>
                    <a:pt x="1500" y="177"/>
                  </a:cubicBezTo>
                  <a:lnTo>
                    <a:pt x="1500" y="177"/>
                  </a:lnTo>
                  <a:cubicBezTo>
                    <a:pt x="1482" y="178"/>
                    <a:pt x="1463" y="178"/>
                    <a:pt x="1444" y="178"/>
                  </a:cubicBezTo>
                  <a:cubicBezTo>
                    <a:pt x="1066" y="178"/>
                    <a:pt x="715" y="0"/>
                    <a:pt x="3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32"/>
            <p:cNvSpPr/>
            <p:nvPr/>
          </p:nvSpPr>
          <p:spPr>
            <a:xfrm>
              <a:off x="5166100" y="3693150"/>
              <a:ext cx="16100" cy="25325"/>
            </a:xfrm>
            <a:custGeom>
              <a:avLst/>
              <a:gdLst/>
              <a:ahLst/>
              <a:cxnLst/>
              <a:rect l="l" t="t" r="r" b="b"/>
              <a:pathLst>
                <a:path w="644" h="1013" extrusionOk="0">
                  <a:moveTo>
                    <a:pt x="644" y="0"/>
                  </a:moveTo>
                  <a:lnTo>
                    <a:pt x="644" y="0"/>
                  </a:lnTo>
                  <a:cubicBezTo>
                    <a:pt x="1" y="453"/>
                    <a:pt x="1" y="453"/>
                    <a:pt x="144" y="965"/>
                  </a:cubicBezTo>
                  <a:cubicBezTo>
                    <a:pt x="168" y="977"/>
                    <a:pt x="179" y="988"/>
                    <a:pt x="215" y="1012"/>
                  </a:cubicBezTo>
                  <a:cubicBezTo>
                    <a:pt x="346" y="977"/>
                    <a:pt x="394" y="881"/>
                    <a:pt x="394" y="774"/>
                  </a:cubicBezTo>
                  <a:cubicBezTo>
                    <a:pt x="382" y="679"/>
                    <a:pt x="418" y="619"/>
                    <a:pt x="501" y="572"/>
                  </a:cubicBezTo>
                  <a:cubicBezTo>
                    <a:pt x="560" y="512"/>
                    <a:pt x="584" y="441"/>
                    <a:pt x="596" y="357"/>
                  </a:cubicBezTo>
                  <a:lnTo>
                    <a:pt x="596" y="262"/>
                  </a:lnTo>
                  <a:lnTo>
                    <a:pt x="6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32"/>
            <p:cNvSpPr/>
            <p:nvPr/>
          </p:nvSpPr>
          <p:spPr>
            <a:xfrm>
              <a:off x="6110575" y="3787500"/>
              <a:ext cx="24425" cy="8650"/>
            </a:xfrm>
            <a:custGeom>
              <a:avLst/>
              <a:gdLst/>
              <a:ahLst/>
              <a:cxnLst/>
              <a:rect l="l" t="t" r="r" b="b"/>
              <a:pathLst>
                <a:path w="977" h="346" extrusionOk="0">
                  <a:moveTo>
                    <a:pt x="620" y="48"/>
                  </a:moveTo>
                  <a:cubicBezTo>
                    <a:pt x="417" y="108"/>
                    <a:pt x="167" y="1"/>
                    <a:pt x="0" y="215"/>
                  </a:cubicBezTo>
                  <a:lnTo>
                    <a:pt x="977" y="346"/>
                  </a:lnTo>
                  <a:lnTo>
                    <a:pt x="977" y="96"/>
                  </a:lnTo>
                  <a:cubicBezTo>
                    <a:pt x="846" y="72"/>
                    <a:pt x="727" y="60"/>
                    <a:pt x="620" y="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32"/>
            <p:cNvSpPr/>
            <p:nvPr/>
          </p:nvSpPr>
          <p:spPr>
            <a:xfrm>
              <a:off x="5148850" y="3709350"/>
              <a:ext cx="23225" cy="19275"/>
            </a:xfrm>
            <a:custGeom>
              <a:avLst/>
              <a:gdLst/>
              <a:ahLst/>
              <a:cxnLst/>
              <a:rect l="l" t="t" r="r" b="b"/>
              <a:pathLst>
                <a:path w="929" h="771" extrusionOk="0">
                  <a:moveTo>
                    <a:pt x="220" y="1"/>
                  </a:moveTo>
                  <a:cubicBezTo>
                    <a:pt x="158" y="1"/>
                    <a:pt x="113" y="42"/>
                    <a:pt x="84" y="90"/>
                  </a:cubicBezTo>
                  <a:cubicBezTo>
                    <a:pt x="0" y="305"/>
                    <a:pt x="12" y="483"/>
                    <a:pt x="155" y="662"/>
                  </a:cubicBezTo>
                  <a:cubicBezTo>
                    <a:pt x="280" y="727"/>
                    <a:pt x="403" y="770"/>
                    <a:pt x="521" y="770"/>
                  </a:cubicBezTo>
                  <a:cubicBezTo>
                    <a:pt x="661" y="770"/>
                    <a:pt x="794" y="710"/>
                    <a:pt x="917" y="555"/>
                  </a:cubicBezTo>
                  <a:cubicBezTo>
                    <a:pt x="929" y="483"/>
                    <a:pt x="917" y="400"/>
                    <a:pt x="869" y="329"/>
                  </a:cubicBezTo>
                  <a:lnTo>
                    <a:pt x="846" y="317"/>
                  </a:lnTo>
                  <a:cubicBezTo>
                    <a:pt x="691" y="383"/>
                    <a:pt x="593" y="423"/>
                    <a:pt x="521" y="423"/>
                  </a:cubicBezTo>
                  <a:cubicBezTo>
                    <a:pt x="401" y="423"/>
                    <a:pt x="360" y="307"/>
                    <a:pt x="262" y="7"/>
                  </a:cubicBezTo>
                  <a:cubicBezTo>
                    <a:pt x="247" y="3"/>
                    <a:pt x="233" y="1"/>
                    <a:pt x="2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32"/>
            <p:cNvSpPr/>
            <p:nvPr/>
          </p:nvSpPr>
          <p:spPr>
            <a:xfrm>
              <a:off x="5593850" y="3721725"/>
              <a:ext cx="25900" cy="3275"/>
            </a:xfrm>
            <a:custGeom>
              <a:avLst/>
              <a:gdLst/>
              <a:ahLst/>
              <a:cxnLst/>
              <a:rect l="l" t="t" r="r" b="b"/>
              <a:pathLst>
                <a:path w="1036" h="131" extrusionOk="0">
                  <a:moveTo>
                    <a:pt x="0" y="0"/>
                  </a:moveTo>
                  <a:lnTo>
                    <a:pt x="0" y="0"/>
                  </a:lnTo>
                  <a:cubicBezTo>
                    <a:pt x="148" y="104"/>
                    <a:pt x="304" y="130"/>
                    <a:pt x="463" y="130"/>
                  </a:cubicBezTo>
                  <a:cubicBezTo>
                    <a:pt x="622" y="130"/>
                    <a:pt x="784" y="105"/>
                    <a:pt x="948" y="105"/>
                  </a:cubicBezTo>
                  <a:cubicBezTo>
                    <a:pt x="977" y="105"/>
                    <a:pt x="1007" y="105"/>
                    <a:pt x="1036" y="107"/>
                  </a:cubicBezTo>
                  <a:cubicBezTo>
                    <a:pt x="822" y="12"/>
                    <a:pt x="592" y="7"/>
                    <a:pt x="356" y="7"/>
                  </a:cubicBezTo>
                  <a:cubicBezTo>
                    <a:pt x="327" y="7"/>
                    <a:pt x="297" y="7"/>
                    <a:pt x="267" y="7"/>
                  </a:cubicBezTo>
                  <a:cubicBezTo>
                    <a:pt x="179" y="7"/>
                    <a:pt x="89" y="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32"/>
            <p:cNvSpPr/>
            <p:nvPr/>
          </p:nvSpPr>
          <p:spPr>
            <a:xfrm>
              <a:off x="5826900" y="3749775"/>
              <a:ext cx="25925" cy="4125"/>
            </a:xfrm>
            <a:custGeom>
              <a:avLst/>
              <a:gdLst/>
              <a:ahLst/>
              <a:cxnLst/>
              <a:rect l="l" t="t" r="r" b="b"/>
              <a:pathLst>
                <a:path w="1037" h="165" extrusionOk="0">
                  <a:moveTo>
                    <a:pt x="323" y="1"/>
                  </a:moveTo>
                  <a:cubicBezTo>
                    <a:pt x="215" y="1"/>
                    <a:pt x="107" y="6"/>
                    <a:pt x="1" y="9"/>
                  </a:cubicBezTo>
                  <a:cubicBezTo>
                    <a:pt x="154" y="134"/>
                    <a:pt x="318" y="164"/>
                    <a:pt x="485" y="164"/>
                  </a:cubicBezTo>
                  <a:cubicBezTo>
                    <a:pt x="642" y="164"/>
                    <a:pt x="801" y="138"/>
                    <a:pt x="957" y="138"/>
                  </a:cubicBezTo>
                  <a:cubicBezTo>
                    <a:pt x="984" y="138"/>
                    <a:pt x="1010" y="138"/>
                    <a:pt x="1037" y="140"/>
                  </a:cubicBezTo>
                  <a:cubicBezTo>
                    <a:pt x="806" y="25"/>
                    <a:pt x="564" y="1"/>
                    <a:pt x="3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32"/>
            <p:cNvSpPr/>
            <p:nvPr/>
          </p:nvSpPr>
          <p:spPr>
            <a:xfrm>
              <a:off x="5140800" y="3691350"/>
              <a:ext cx="17600" cy="19675"/>
            </a:xfrm>
            <a:custGeom>
              <a:avLst/>
              <a:gdLst/>
              <a:ahLst/>
              <a:cxnLst/>
              <a:rect l="l" t="t" r="r" b="b"/>
              <a:pathLst>
                <a:path w="704" h="787" extrusionOk="0">
                  <a:moveTo>
                    <a:pt x="632" y="1"/>
                  </a:moveTo>
                  <a:cubicBezTo>
                    <a:pt x="1" y="156"/>
                    <a:pt x="263" y="465"/>
                    <a:pt x="477" y="787"/>
                  </a:cubicBezTo>
                  <a:cubicBezTo>
                    <a:pt x="513" y="763"/>
                    <a:pt x="537" y="739"/>
                    <a:pt x="584" y="727"/>
                  </a:cubicBezTo>
                  <a:cubicBezTo>
                    <a:pt x="596" y="644"/>
                    <a:pt x="620" y="560"/>
                    <a:pt x="632" y="453"/>
                  </a:cubicBezTo>
                  <a:cubicBezTo>
                    <a:pt x="703" y="298"/>
                    <a:pt x="703" y="156"/>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32"/>
            <p:cNvSpPr/>
            <p:nvPr/>
          </p:nvSpPr>
          <p:spPr>
            <a:xfrm>
              <a:off x="5794750" y="3746425"/>
              <a:ext cx="23250" cy="3850"/>
            </a:xfrm>
            <a:custGeom>
              <a:avLst/>
              <a:gdLst/>
              <a:ahLst/>
              <a:cxnLst/>
              <a:rect l="l" t="t" r="r" b="b"/>
              <a:pathLst>
                <a:path w="930" h="154" extrusionOk="0">
                  <a:moveTo>
                    <a:pt x="493" y="0"/>
                  </a:moveTo>
                  <a:cubicBezTo>
                    <a:pt x="365" y="0"/>
                    <a:pt x="236" y="18"/>
                    <a:pt x="112" y="18"/>
                  </a:cubicBezTo>
                  <a:cubicBezTo>
                    <a:pt x="75" y="18"/>
                    <a:pt x="38" y="17"/>
                    <a:pt x="1" y="12"/>
                  </a:cubicBezTo>
                  <a:lnTo>
                    <a:pt x="1" y="12"/>
                  </a:lnTo>
                  <a:cubicBezTo>
                    <a:pt x="124" y="125"/>
                    <a:pt x="263" y="153"/>
                    <a:pt x="405" y="153"/>
                  </a:cubicBezTo>
                  <a:cubicBezTo>
                    <a:pt x="546" y="153"/>
                    <a:pt x="691" y="126"/>
                    <a:pt x="831" y="126"/>
                  </a:cubicBezTo>
                  <a:cubicBezTo>
                    <a:pt x="864" y="126"/>
                    <a:pt x="897" y="128"/>
                    <a:pt x="930" y="131"/>
                  </a:cubicBezTo>
                  <a:cubicBezTo>
                    <a:pt x="789" y="25"/>
                    <a:pt x="641" y="0"/>
                    <a:pt x="4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32"/>
            <p:cNvSpPr/>
            <p:nvPr/>
          </p:nvSpPr>
          <p:spPr>
            <a:xfrm>
              <a:off x="5195275" y="3671425"/>
              <a:ext cx="14625" cy="11700"/>
            </a:xfrm>
            <a:custGeom>
              <a:avLst/>
              <a:gdLst/>
              <a:ahLst/>
              <a:cxnLst/>
              <a:rect l="l" t="t" r="r" b="b"/>
              <a:pathLst>
                <a:path w="585" h="468" extrusionOk="0">
                  <a:moveTo>
                    <a:pt x="144" y="0"/>
                  </a:moveTo>
                  <a:cubicBezTo>
                    <a:pt x="72" y="0"/>
                    <a:pt x="25" y="48"/>
                    <a:pt x="1" y="119"/>
                  </a:cubicBezTo>
                  <a:cubicBezTo>
                    <a:pt x="13" y="226"/>
                    <a:pt x="13" y="333"/>
                    <a:pt x="13" y="429"/>
                  </a:cubicBezTo>
                  <a:cubicBezTo>
                    <a:pt x="84" y="454"/>
                    <a:pt x="154" y="467"/>
                    <a:pt x="220" y="467"/>
                  </a:cubicBezTo>
                  <a:cubicBezTo>
                    <a:pt x="371" y="467"/>
                    <a:pt x="501" y="396"/>
                    <a:pt x="584" y="238"/>
                  </a:cubicBezTo>
                  <a:cubicBezTo>
                    <a:pt x="525" y="191"/>
                    <a:pt x="465" y="167"/>
                    <a:pt x="406" y="119"/>
                  </a:cubicBezTo>
                  <a:cubicBezTo>
                    <a:pt x="322" y="60"/>
                    <a:pt x="203" y="72"/>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32"/>
            <p:cNvSpPr/>
            <p:nvPr/>
          </p:nvSpPr>
          <p:spPr>
            <a:xfrm>
              <a:off x="5157475" y="3680350"/>
              <a:ext cx="11050" cy="13800"/>
            </a:xfrm>
            <a:custGeom>
              <a:avLst/>
              <a:gdLst/>
              <a:ahLst/>
              <a:cxnLst/>
              <a:rect l="l" t="t" r="r" b="b"/>
              <a:pathLst>
                <a:path w="442" h="552" extrusionOk="0">
                  <a:moveTo>
                    <a:pt x="203" y="0"/>
                  </a:moveTo>
                  <a:cubicBezTo>
                    <a:pt x="143" y="0"/>
                    <a:pt x="84" y="12"/>
                    <a:pt x="36" y="48"/>
                  </a:cubicBezTo>
                  <a:cubicBezTo>
                    <a:pt x="36" y="72"/>
                    <a:pt x="24" y="107"/>
                    <a:pt x="1" y="131"/>
                  </a:cubicBezTo>
                  <a:cubicBezTo>
                    <a:pt x="1" y="191"/>
                    <a:pt x="1" y="250"/>
                    <a:pt x="36" y="310"/>
                  </a:cubicBezTo>
                  <a:cubicBezTo>
                    <a:pt x="72" y="334"/>
                    <a:pt x="84" y="346"/>
                    <a:pt x="108" y="357"/>
                  </a:cubicBezTo>
                  <a:cubicBezTo>
                    <a:pt x="204" y="357"/>
                    <a:pt x="215" y="551"/>
                    <a:pt x="334" y="551"/>
                  </a:cubicBezTo>
                  <a:cubicBezTo>
                    <a:pt x="362" y="551"/>
                    <a:pt x="397" y="540"/>
                    <a:pt x="441" y="512"/>
                  </a:cubicBezTo>
                  <a:cubicBezTo>
                    <a:pt x="370" y="346"/>
                    <a:pt x="274" y="167"/>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32"/>
            <p:cNvSpPr/>
            <p:nvPr/>
          </p:nvSpPr>
          <p:spPr>
            <a:xfrm>
              <a:off x="5428950" y="3703550"/>
              <a:ext cx="19075" cy="3300"/>
            </a:xfrm>
            <a:custGeom>
              <a:avLst/>
              <a:gdLst/>
              <a:ahLst/>
              <a:cxnLst/>
              <a:rect l="l" t="t" r="r" b="b"/>
              <a:pathLst>
                <a:path w="763" h="132" extrusionOk="0">
                  <a:moveTo>
                    <a:pt x="0" y="1"/>
                  </a:moveTo>
                  <a:lnTo>
                    <a:pt x="0" y="132"/>
                  </a:lnTo>
                  <a:cubicBezTo>
                    <a:pt x="250" y="132"/>
                    <a:pt x="500" y="120"/>
                    <a:pt x="762" y="120"/>
                  </a:cubicBezTo>
                  <a:cubicBezTo>
                    <a:pt x="597" y="13"/>
                    <a:pt x="414" y="3"/>
                    <a:pt x="235" y="3"/>
                  </a:cubicBezTo>
                  <a:cubicBezTo>
                    <a:pt x="194" y="3"/>
                    <a:pt x="153" y="3"/>
                    <a:pt x="113" y="3"/>
                  </a:cubicBezTo>
                  <a:cubicBezTo>
                    <a:pt x="75" y="3"/>
                    <a:pt x="37" y="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32"/>
            <p:cNvSpPr/>
            <p:nvPr/>
          </p:nvSpPr>
          <p:spPr>
            <a:xfrm>
              <a:off x="5458400" y="3709525"/>
              <a:ext cx="17000" cy="4400"/>
            </a:xfrm>
            <a:custGeom>
              <a:avLst/>
              <a:gdLst/>
              <a:ahLst/>
              <a:cxnLst/>
              <a:rect l="l" t="t" r="r" b="b"/>
              <a:pathLst>
                <a:path w="680" h="176" extrusionOk="0">
                  <a:moveTo>
                    <a:pt x="429" y="24"/>
                  </a:moveTo>
                  <a:cubicBezTo>
                    <a:pt x="298" y="83"/>
                    <a:pt x="96" y="0"/>
                    <a:pt x="1" y="155"/>
                  </a:cubicBezTo>
                  <a:cubicBezTo>
                    <a:pt x="13" y="154"/>
                    <a:pt x="25" y="154"/>
                    <a:pt x="37" y="154"/>
                  </a:cubicBezTo>
                  <a:cubicBezTo>
                    <a:pt x="144" y="154"/>
                    <a:pt x="254" y="176"/>
                    <a:pt x="358" y="176"/>
                  </a:cubicBezTo>
                  <a:cubicBezTo>
                    <a:pt x="474" y="176"/>
                    <a:pt x="584" y="149"/>
                    <a:pt x="679" y="36"/>
                  </a:cubicBezTo>
                  <a:cubicBezTo>
                    <a:pt x="596" y="36"/>
                    <a:pt x="513" y="24"/>
                    <a:pt x="429"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32"/>
            <p:cNvSpPr/>
            <p:nvPr/>
          </p:nvSpPr>
          <p:spPr>
            <a:xfrm>
              <a:off x="5266725" y="3650550"/>
              <a:ext cx="11025" cy="6900"/>
            </a:xfrm>
            <a:custGeom>
              <a:avLst/>
              <a:gdLst/>
              <a:ahLst/>
              <a:cxnLst/>
              <a:rect l="l" t="t" r="r" b="b"/>
              <a:pathLst>
                <a:path w="441" h="276" extrusionOk="0">
                  <a:moveTo>
                    <a:pt x="195" y="1"/>
                  </a:moveTo>
                  <a:cubicBezTo>
                    <a:pt x="154" y="1"/>
                    <a:pt x="116" y="20"/>
                    <a:pt x="84" y="73"/>
                  </a:cubicBezTo>
                  <a:cubicBezTo>
                    <a:pt x="0" y="228"/>
                    <a:pt x="179" y="252"/>
                    <a:pt x="286" y="275"/>
                  </a:cubicBezTo>
                  <a:cubicBezTo>
                    <a:pt x="345" y="228"/>
                    <a:pt x="381" y="168"/>
                    <a:pt x="441" y="121"/>
                  </a:cubicBezTo>
                  <a:cubicBezTo>
                    <a:pt x="362" y="74"/>
                    <a:pt x="274" y="1"/>
                    <a:pt x="1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32"/>
            <p:cNvSpPr/>
            <p:nvPr/>
          </p:nvSpPr>
          <p:spPr>
            <a:xfrm>
              <a:off x="5399775" y="3699675"/>
              <a:ext cx="19375" cy="3700"/>
            </a:xfrm>
            <a:custGeom>
              <a:avLst/>
              <a:gdLst/>
              <a:ahLst/>
              <a:cxnLst/>
              <a:rect l="l" t="t" r="r" b="b"/>
              <a:pathLst>
                <a:path w="775" h="148" extrusionOk="0">
                  <a:moveTo>
                    <a:pt x="242" y="1"/>
                  </a:moveTo>
                  <a:cubicBezTo>
                    <a:pt x="163" y="1"/>
                    <a:pt x="82" y="6"/>
                    <a:pt x="0" y="13"/>
                  </a:cubicBezTo>
                  <a:cubicBezTo>
                    <a:pt x="119" y="120"/>
                    <a:pt x="247" y="147"/>
                    <a:pt x="378" y="147"/>
                  </a:cubicBezTo>
                  <a:cubicBezTo>
                    <a:pt x="509" y="147"/>
                    <a:pt x="643" y="120"/>
                    <a:pt x="774" y="120"/>
                  </a:cubicBezTo>
                  <a:cubicBezTo>
                    <a:pt x="607" y="28"/>
                    <a:pt x="429" y="1"/>
                    <a:pt x="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32"/>
            <p:cNvSpPr/>
            <p:nvPr/>
          </p:nvSpPr>
          <p:spPr>
            <a:xfrm>
              <a:off x="6073950" y="3757875"/>
              <a:ext cx="14325" cy="5875"/>
            </a:xfrm>
            <a:custGeom>
              <a:avLst/>
              <a:gdLst/>
              <a:ahLst/>
              <a:cxnLst/>
              <a:rect l="l" t="t" r="r" b="b"/>
              <a:pathLst>
                <a:path w="573" h="235" extrusionOk="0">
                  <a:moveTo>
                    <a:pt x="215" y="0"/>
                  </a:moveTo>
                  <a:cubicBezTo>
                    <a:pt x="152" y="0"/>
                    <a:pt x="82" y="28"/>
                    <a:pt x="1" y="102"/>
                  </a:cubicBezTo>
                  <a:cubicBezTo>
                    <a:pt x="162" y="169"/>
                    <a:pt x="309" y="235"/>
                    <a:pt x="458" y="235"/>
                  </a:cubicBezTo>
                  <a:cubicBezTo>
                    <a:pt x="496" y="235"/>
                    <a:pt x="534" y="231"/>
                    <a:pt x="572" y="221"/>
                  </a:cubicBezTo>
                  <a:cubicBezTo>
                    <a:pt x="457" y="139"/>
                    <a:pt x="354"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32"/>
            <p:cNvSpPr/>
            <p:nvPr/>
          </p:nvSpPr>
          <p:spPr>
            <a:xfrm>
              <a:off x="5843875" y="3730150"/>
              <a:ext cx="18775" cy="5000"/>
            </a:xfrm>
            <a:custGeom>
              <a:avLst/>
              <a:gdLst/>
              <a:ahLst/>
              <a:cxnLst/>
              <a:rect l="l" t="t" r="r" b="b"/>
              <a:pathLst>
                <a:path w="751" h="200" extrusionOk="0">
                  <a:moveTo>
                    <a:pt x="378" y="0"/>
                  </a:moveTo>
                  <a:cubicBezTo>
                    <a:pt x="322" y="0"/>
                    <a:pt x="266" y="12"/>
                    <a:pt x="215" y="32"/>
                  </a:cubicBezTo>
                  <a:lnTo>
                    <a:pt x="0" y="80"/>
                  </a:lnTo>
                  <a:cubicBezTo>
                    <a:pt x="192" y="191"/>
                    <a:pt x="417" y="199"/>
                    <a:pt x="634" y="199"/>
                  </a:cubicBezTo>
                  <a:cubicBezTo>
                    <a:pt x="673" y="199"/>
                    <a:pt x="712" y="199"/>
                    <a:pt x="751" y="199"/>
                  </a:cubicBezTo>
                  <a:cubicBezTo>
                    <a:pt x="691" y="151"/>
                    <a:pt x="655" y="104"/>
                    <a:pt x="596" y="68"/>
                  </a:cubicBezTo>
                  <a:cubicBezTo>
                    <a:pt x="528" y="21"/>
                    <a:pt x="452" y="0"/>
                    <a:pt x="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32"/>
            <p:cNvSpPr/>
            <p:nvPr/>
          </p:nvSpPr>
          <p:spPr>
            <a:xfrm>
              <a:off x="5750100" y="3721150"/>
              <a:ext cx="19375" cy="3275"/>
            </a:xfrm>
            <a:custGeom>
              <a:avLst/>
              <a:gdLst/>
              <a:ahLst/>
              <a:cxnLst/>
              <a:rect l="l" t="t" r="r" b="b"/>
              <a:pathLst>
                <a:path w="775" h="131" extrusionOk="0">
                  <a:moveTo>
                    <a:pt x="404" y="1"/>
                  </a:moveTo>
                  <a:cubicBezTo>
                    <a:pt x="281" y="1"/>
                    <a:pt x="156" y="24"/>
                    <a:pt x="39" y="24"/>
                  </a:cubicBezTo>
                  <a:cubicBezTo>
                    <a:pt x="26" y="24"/>
                    <a:pt x="13" y="24"/>
                    <a:pt x="1" y="23"/>
                  </a:cubicBezTo>
                  <a:lnTo>
                    <a:pt x="1" y="23"/>
                  </a:lnTo>
                  <a:cubicBezTo>
                    <a:pt x="160" y="118"/>
                    <a:pt x="329" y="124"/>
                    <a:pt x="505" y="124"/>
                  </a:cubicBezTo>
                  <a:cubicBezTo>
                    <a:pt x="527" y="124"/>
                    <a:pt x="550" y="124"/>
                    <a:pt x="572" y="124"/>
                  </a:cubicBezTo>
                  <a:cubicBezTo>
                    <a:pt x="639" y="124"/>
                    <a:pt x="706" y="124"/>
                    <a:pt x="775" y="130"/>
                  </a:cubicBezTo>
                  <a:cubicBezTo>
                    <a:pt x="659" y="26"/>
                    <a:pt x="532" y="1"/>
                    <a:pt x="4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32"/>
            <p:cNvSpPr/>
            <p:nvPr/>
          </p:nvSpPr>
          <p:spPr>
            <a:xfrm>
              <a:off x="5710525" y="3717300"/>
              <a:ext cx="19075" cy="3875"/>
            </a:xfrm>
            <a:custGeom>
              <a:avLst/>
              <a:gdLst/>
              <a:ahLst/>
              <a:cxnLst/>
              <a:rect l="l" t="t" r="r" b="b"/>
              <a:pathLst>
                <a:path w="763" h="155" extrusionOk="0">
                  <a:moveTo>
                    <a:pt x="378" y="0"/>
                  </a:moveTo>
                  <a:cubicBezTo>
                    <a:pt x="251" y="0"/>
                    <a:pt x="122" y="22"/>
                    <a:pt x="0" y="22"/>
                  </a:cubicBezTo>
                  <a:cubicBezTo>
                    <a:pt x="167" y="118"/>
                    <a:pt x="339" y="155"/>
                    <a:pt x="509" y="155"/>
                  </a:cubicBezTo>
                  <a:cubicBezTo>
                    <a:pt x="594" y="155"/>
                    <a:pt x="679" y="145"/>
                    <a:pt x="762" y="130"/>
                  </a:cubicBezTo>
                  <a:cubicBezTo>
                    <a:pt x="646" y="25"/>
                    <a:pt x="514" y="0"/>
                    <a:pt x="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32"/>
            <p:cNvSpPr/>
            <p:nvPr/>
          </p:nvSpPr>
          <p:spPr>
            <a:xfrm>
              <a:off x="5529250" y="3688975"/>
              <a:ext cx="14300" cy="4200"/>
            </a:xfrm>
            <a:custGeom>
              <a:avLst/>
              <a:gdLst/>
              <a:ahLst/>
              <a:cxnLst/>
              <a:rect l="l" t="t" r="r" b="b"/>
              <a:pathLst>
                <a:path w="572" h="168" extrusionOk="0">
                  <a:moveTo>
                    <a:pt x="283" y="0"/>
                  </a:moveTo>
                  <a:cubicBezTo>
                    <a:pt x="182" y="0"/>
                    <a:pt x="88" y="31"/>
                    <a:pt x="1" y="132"/>
                  </a:cubicBezTo>
                  <a:cubicBezTo>
                    <a:pt x="96" y="143"/>
                    <a:pt x="167" y="143"/>
                    <a:pt x="262" y="167"/>
                  </a:cubicBezTo>
                  <a:cubicBezTo>
                    <a:pt x="358" y="143"/>
                    <a:pt x="465" y="143"/>
                    <a:pt x="572" y="132"/>
                  </a:cubicBezTo>
                  <a:lnTo>
                    <a:pt x="572" y="48"/>
                  </a:lnTo>
                  <a:cubicBezTo>
                    <a:pt x="470" y="26"/>
                    <a:pt x="374" y="0"/>
                    <a:pt x="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32"/>
            <p:cNvSpPr/>
            <p:nvPr/>
          </p:nvSpPr>
          <p:spPr>
            <a:xfrm>
              <a:off x="5643550" y="3728375"/>
              <a:ext cx="16400" cy="3925"/>
            </a:xfrm>
            <a:custGeom>
              <a:avLst/>
              <a:gdLst/>
              <a:ahLst/>
              <a:cxnLst/>
              <a:rect l="l" t="t" r="r" b="b"/>
              <a:pathLst>
                <a:path w="656" h="157" extrusionOk="0">
                  <a:moveTo>
                    <a:pt x="228" y="1"/>
                  </a:moveTo>
                  <a:cubicBezTo>
                    <a:pt x="154" y="1"/>
                    <a:pt x="78" y="8"/>
                    <a:pt x="1" y="20"/>
                  </a:cubicBezTo>
                  <a:cubicBezTo>
                    <a:pt x="105" y="131"/>
                    <a:pt x="224" y="156"/>
                    <a:pt x="347" y="156"/>
                  </a:cubicBezTo>
                  <a:cubicBezTo>
                    <a:pt x="449" y="156"/>
                    <a:pt x="553" y="139"/>
                    <a:pt x="655" y="139"/>
                  </a:cubicBezTo>
                  <a:cubicBezTo>
                    <a:pt x="527" y="34"/>
                    <a:pt x="382" y="1"/>
                    <a:pt x="2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32"/>
            <p:cNvSpPr/>
            <p:nvPr/>
          </p:nvSpPr>
          <p:spPr>
            <a:xfrm>
              <a:off x="5685525" y="3714125"/>
              <a:ext cx="15200" cy="3325"/>
            </a:xfrm>
            <a:custGeom>
              <a:avLst/>
              <a:gdLst/>
              <a:ahLst/>
              <a:cxnLst/>
              <a:rect l="l" t="t" r="r" b="b"/>
              <a:pathLst>
                <a:path w="608" h="133" extrusionOk="0">
                  <a:moveTo>
                    <a:pt x="301" y="0"/>
                  </a:moveTo>
                  <a:cubicBezTo>
                    <a:pt x="203" y="0"/>
                    <a:pt x="100" y="18"/>
                    <a:pt x="0" y="18"/>
                  </a:cubicBezTo>
                  <a:cubicBezTo>
                    <a:pt x="126" y="114"/>
                    <a:pt x="251" y="133"/>
                    <a:pt x="376" y="133"/>
                  </a:cubicBezTo>
                  <a:cubicBezTo>
                    <a:pt x="453" y="133"/>
                    <a:pt x="530" y="126"/>
                    <a:pt x="608" y="126"/>
                  </a:cubicBezTo>
                  <a:cubicBezTo>
                    <a:pt x="519" y="24"/>
                    <a:pt x="413" y="0"/>
                    <a:pt x="3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32"/>
            <p:cNvSpPr/>
            <p:nvPr/>
          </p:nvSpPr>
          <p:spPr>
            <a:xfrm>
              <a:off x="5668850" y="3732200"/>
              <a:ext cx="14900" cy="3500"/>
            </a:xfrm>
            <a:custGeom>
              <a:avLst/>
              <a:gdLst/>
              <a:ahLst/>
              <a:cxnLst/>
              <a:rect l="l" t="t" r="r" b="b"/>
              <a:pathLst>
                <a:path w="596" h="140" extrusionOk="0">
                  <a:moveTo>
                    <a:pt x="292" y="1"/>
                  </a:moveTo>
                  <a:cubicBezTo>
                    <a:pt x="213" y="1"/>
                    <a:pt x="130" y="11"/>
                    <a:pt x="47" y="11"/>
                  </a:cubicBezTo>
                  <a:cubicBezTo>
                    <a:pt x="32" y="11"/>
                    <a:pt x="16" y="11"/>
                    <a:pt x="1" y="10"/>
                  </a:cubicBezTo>
                  <a:lnTo>
                    <a:pt x="1" y="10"/>
                  </a:lnTo>
                  <a:cubicBezTo>
                    <a:pt x="92" y="114"/>
                    <a:pt x="197" y="140"/>
                    <a:pt x="309" y="140"/>
                  </a:cubicBezTo>
                  <a:cubicBezTo>
                    <a:pt x="402" y="140"/>
                    <a:pt x="499" y="122"/>
                    <a:pt x="596" y="117"/>
                  </a:cubicBezTo>
                  <a:cubicBezTo>
                    <a:pt x="506" y="21"/>
                    <a:pt x="402"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32"/>
            <p:cNvSpPr/>
            <p:nvPr/>
          </p:nvSpPr>
          <p:spPr>
            <a:xfrm>
              <a:off x="5155100" y="3687575"/>
              <a:ext cx="5975" cy="15425"/>
            </a:xfrm>
            <a:custGeom>
              <a:avLst/>
              <a:gdLst/>
              <a:ahLst/>
              <a:cxnLst/>
              <a:rect l="l" t="t" r="r" b="b"/>
              <a:pathLst>
                <a:path w="239" h="617" extrusionOk="0">
                  <a:moveTo>
                    <a:pt x="91" y="0"/>
                  </a:moveTo>
                  <a:cubicBezTo>
                    <a:pt x="69" y="0"/>
                    <a:pt x="48" y="7"/>
                    <a:pt x="24" y="21"/>
                  </a:cubicBezTo>
                  <a:cubicBezTo>
                    <a:pt x="0" y="80"/>
                    <a:pt x="0" y="140"/>
                    <a:pt x="48" y="188"/>
                  </a:cubicBezTo>
                  <a:cubicBezTo>
                    <a:pt x="48" y="342"/>
                    <a:pt x="60" y="473"/>
                    <a:pt x="60" y="616"/>
                  </a:cubicBezTo>
                  <a:cubicBezTo>
                    <a:pt x="238" y="485"/>
                    <a:pt x="167" y="259"/>
                    <a:pt x="227" y="68"/>
                  </a:cubicBezTo>
                  <a:lnTo>
                    <a:pt x="191" y="45"/>
                  </a:lnTo>
                  <a:cubicBezTo>
                    <a:pt x="155" y="16"/>
                    <a:pt x="123"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32"/>
            <p:cNvSpPr/>
            <p:nvPr/>
          </p:nvSpPr>
          <p:spPr>
            <a:xfrm>
              <a:off x="5778675" y="3724550"/>
              <a:ext cx="15525" cy="3400"/>
            </a:xfrm>
            <a:custGeom>
              <a:avLst/>
              <a:gdLst/>
              <a:ahLst/>
              <a:cxnLst/>
              <a:rect l="l" t="t" r="r" b="b"/>
              <a:pathLst>
                <a:path w="621" h="136" extrusionOk="0">
                  <a:moveTo>
                    <a:pt x="298" y="0"/>
                  </a:moveTo>
                  <a:cubicBezTo>
                    <a:pt x="198" y="0"/>
                    <a:pt x="95" y="18"/>
                    <a:pt x="1" y="18"/>
                  </a:cubicBezTo>
                  <a:cubicBezTo>
                    <a:pt x="141" y="106"/>
                    <a:pt x="294" y="135"/>
                    <a:pt x="451" y="135"/>
                  </a:cubicBezTo>
                  <a:cubicBezTo>
                    <a:pt x="507" y="135"/>
                    <a:pt x="564" y="132"/>
                    <a:pt x="620" y="125"/>
                  </a:cubicBezTo>
                  <a:cubicBezTo>
                    <a:pt x="525" y="24"/>
                    <a:pt x="413"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32"/>
            <p:cNvSpPr/>
            <p:nvPr/>
          </p:nvSpPr>
          <p:spPr>
            <a:xfrm>
              <a:off x="5626000" y="3725050"/>
              <a:ext cx="15500" cy="3300"/>
            </a:xfrm>
            <a:custGeom>
              <a:avLst/>
              <a:gdLst/>
              <a:ahLst/>
              <a:cxnLst/>
              <a:rect l="l" t="t" r="r" b="b"/>
              <a:pathLst>
                <a:path w="620" h="132" extrusionOk="0">
                  <a:moveTo>
                    <a:pt x="167" y="0"/>
                  </a:moveTo>
                  <a:cubicBezTo>
                    <a:pt x="112" y="0"/>
                    <a:pt x="57" y="4"/>
                    <a:pt x="0" y="10"/>
                  </a:cubicBezTo>
                  <a:cubicBezTo>
                    <a:pt x="99" y="109"/>
                    <a:pt x="213" y="131"/>
                    <a:pt x="332" y="131"/>
                  </a:cubicBezTo>
                  <a:cubicBezTo>
                    <a:pt x="426" y="131"/>
                    <a:pt x="524" y="117"/>
                    <a:pt x="619" y="117"/>
                  </a:cubicBezTo>
                  <a:cubicBezTo>
                    <a:pt x="470" y="30"/>
                    <a:pt x="321"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32"/>
            <p:cNvSpPr/>
            <p:nvPr/>
          </p:nvSpPr>
          <p:spPr>
            <a:xfrm>
              <a:off x="6013250" y="3774100"/>
              <a:ext cx="11025" cy="5200"/>
            </a:xfrm>
            <a:custGeom>
              <a:avLst/>
              <a:gdLst/>
              <a:ahLst/>
              <a:cxnLst/>
              <a:rect l="l" t="t" r="r" b="b"/>
              <a:pathLst>
                <a:path w="441" h="208" extrusionOk="0">
                  <a:moveTo>
                    <a:pt x="202" y="1"/>
                  </a:moveTo>
                  <a:cubicBezTo>
                    <a:pt x="119" y="60"/>
                    <a:pt x="72" y="120"/>
                    <a:pt x="0" y="179"/>
                  </a:cubicBezTo>
                  <a:cubicBezTo>
                    <a:pt x="20" y="199"/>
                    <a:pt x="39" y="208"/>
                    <a:pt x="59" y="208"/>
                  </a:cubicBezTo>
                  <a:cubicBezTo>
                    <a:pt x="75" y="208"/>
                    <a:pt x="91" y="202"/>
                    <a:pt x="107" y="191"/>
                  </a:cubicBezTo>
                  <a:cubicBezTo>
                    <a:pt x="250" y="179"/>
                    <a:pt x="381" y="167"/>
                    <a:pt x="441" y="36"/>
                  </a:cubicBezTo>
                  <a:cubicBezTo>
                    <a:pt x="345" y="13"/>
                    <a:pt x="274" y="13"/>
                    <a:pt x="2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32"/>
            <p:cNvSpPr/>
            <p:nvPr/>
          </p:nvSpPr>
          <p:spPr>
            <a:xfrm>
              <a:off x="5478650" y="3709800"/>
              <a:ext cx="11025" cy="4300"/>
            </a:xfrm>
            <a:custGeom>
              <a:avLst/>
              <a:gdLst/>
              <a:ahLst/>
              <a:cxnLst/>
              <a:rect l="l" t="t" r="r" b="b"/>
              <a:pathLst>
                <a:path w="441" h="172" extrusionOk="0">
                  <a:moveTo>
                    <a:pt x="193" y="0"/>
                  </a:moveTo>
                  <a:cubicBezTo>
                    <a:pt x="131" y="0"/>
                    <a:pt x="68" y="9"/>
                    <a:pt x="0" y="25"/>
                  </a:cubicBezTo>
                  <a:cubicBezTo>
                    <a:pt x="83" y="120"/>
                    <a:pt x="159" y="171"/>
                    <a:pt x="235" y="171"/>
                  </a:cubicBezTo>
                  <a:cubicBezTo>
                    <a:pt x="302" y="171"/>
                    <a:pt x="369" y="132"/>
                    <a:pt x="441" y="49"/>
                  </a:cubicBezTo>
                  <a:cubicBezTo>
                    <a:pt x="354" y="15"/>
                    <a:pt x="274"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32"/>
            <p:cNvSpPr/>
            <p:nvPr/>
          </p:nvSpPr>
          <p:spPr>
            <a:xfrm>
              <a:off x="5467625" y="3685625"/>
              <a:ext cx="11050" cy="3125"/>
            </a:xfrm>
            <a:custGeom>
              <a:avLst/>
              <a:gdLst/>
              <a:ahLst/>
              <a:cxnLst/>
              <a:rect l="l" t="t" r="r" b="b"/>
              <a:pathLst>
                <a:path w="442" h="125" extrusionOk="0">
                  <a:moveTo>
                    <a:pt x="155" y="0"/>
                  </a:moveTo>
                  <a:cubicBezTo>
                    <a:pt x="105" y="0"/>
                    <a:pt x="54" y="4"/>
                    <a:pt x="1" y="4"/>
                  </a:cubicBezTo>
                  <a:cubicBezTo>
                    <a:pt x="116" y="87"/>
                    <a:pt x="249" y="125"/>
                    <a:pt x="384" y="125"/>
                  </a:cubicBezTo>
                  <a:cubicBezTo>
                    <a:pt x="403" y="125"/>
                    <a:pt x="422" y="124"/>
                    <a:pt x="441" y="123"/>
                  </a:cubicBezTo>
                  <a:cubicBezTo>
                    <a:pt x="360" y="17"/>
                    <a:pt x="262"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32"/>
            <p:cNvSpPr/>
            <p:nvPr/>
          </p:nvSpPr>
          <p:spPr>
            <a:xfrm>
              <a:off x="5550675" y="3693525"/>
              <a:ext cx="7475" cy="4100"/>
            </a:xfrm>
            <a:custGeom>
              <a:avLst/>
              <a:gdLst/>
              <a:ahLst/>
              <a:cxnLst/>
              <a:rect l="l" t="t" r="r" b="b"/>
              <a:pathLst>
                <a:path w="299" h="164" extrusionOk="0">
                  <a:moveTo>
                    <a:pt x="196" y="0"/>
                  </a:moveTo>
                  <a:cubicBezTo>
                    <a:pt x="159" y="0"/>
                    <a:pt x="114" y="3"/>
                    <a:pt x="84" y="9"/>
                  </a:cubicBezTo>
                  <a:cubicBezTo>
                    <a:pt x="60" y="9"/>
                    <a:pt x="25" y="69"/>
                    <a:pt x="1" y="104"/>
                  </a:cubicBezTo>
                  <a:cubicBezTo>
                    <a:pt x="18" y="122"/>
                    <a:pt x="48" y="133"/>
                    <a:pt x="73" y="133"/>
                  </a:cubicBezTo>
                  <a:cubicBezTo>
                    <a:pt x="82" y="133"/>
                    <a:pt x="90" y="131"/>
                    <a:pt x="96" y="128"/>
                  </a:cubicBezTo>
                  <a:cubicBezTo>
                    <a:pt x="144" y="80"/>
                    <a:pt x="298" y="164"/>
                    <a:pt x="263" y="9"/>
                  </a:cubicBezTo>
                  <a:cubicBezTo>
                    <a:pt x="263" y="3"/>
                    <a:pt x="233" y="0"/>
                    <a:pt x="1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32"/>
            <p:cNvSpPr/>
            <p:nvPr/>
          </p:nvSpPr>
          <p:spPr>
            <a:xfrm>
              <a:off x="5299450" y="3685250"/>
              <a:ext cx="12250" cy="3750"/>
            </a:xfrm>
            <a:custGeom>
              <a:avLst/>
              <a:gdLst/>
              <a:ahLst/>
              <a:cxnLst/>
              <a:rect l="l" t="t" r="r" b="b"/>
              <a:pathLst>
                <a:path w="490" h="150" extrusionOk="0">
                  <a:moveTo>
                    <a:pt x="165" y="1"/>
                  </a:moveTo>
                  <a:cubicBezTo>
                    <a:pt x="112" y="1"/>
                    <a:pt x="57" y="7"/>
                    <a:pt x="1" y="19"/>
                  </a:cubicBezTo>
                  <a:lnTo>
                    <a:pt x="1" y="150"/>
                  </a:lnTo>
                  <a:cubicBezTo>
                    <a:pt x="168" y="138"/>
                    <a:pt x="322" y="138"/>
                    <a:pt x="489" y="114"/>
                  </a:cubicBezTo>
                  <a:cubicBezTo>
                    <a:pt x="391" y="32"/>
                    <a:pt x="282"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32"/>
            <p:cNvSpPr/>
            <p:nvPr/>
          </p:nvSpPr>
          <p:spPr>
            <a:xfrm>
              <a:off x="5156575" y="3669625"/>
              <a:ext cx="8675" cy="11925"/>
            </a:xfrm>
            <a:custGeom>
              <a:avLst/>
              <a:gdLst/>
              <a:ahLst/>
              <a:cxnLst/>
              <a:rect l="l" t="t" r="r" b="b"/>
              <a:pathLst>
                <a:path w="347" h="477" extrusionOk="0">
                  <a:moveTo>
                    <a:pt x="168" y="1"/>
                  </a:moveTo>
                  <a:cubicBezTo>
                    <a:pt x="108" y="24"/>
                    <a:pt x="60" y="72"/>
                    <a:pt x="25" y="132"/>
                  </a:cubicBezTo>
                  <a:cubicBezTo>
                    <a:pt x="1" y="263"/>
                    <a:pt x="13" y="382"/>
                    <a:pt x="120" y="477"/>
                  </a:cubicBezTo>
                  <a:cubicBezTo>
                    <a:pt x="168" y="465"/>
                    <a:pt x="191" y="441"/>
                    <a:pt x="239" y="429"/>
                  </a:cubicBezTo>
                  <a:lnTo>
                    <a:pt x="227" y="358"/>
                  </a:lnTo>
                  <a:lnTo>
                    <a:pt x="251" y="322"/>
                  </a:lnTo>
                  <a:cubicBezTo>
                    <a:pt x="346" y="251"/>
                    <a:pt x="322" y="167"/>
                    <a:pt x="310" y="72"/>
                  </a:cubicBezTo>
                  <a:cubicBezTo>
                    <a:pt x="299" y="48"/>
                    <a:pt x="263" y="24"/>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32"/>
            <p:cNvSpPr/>
            <p:nvPr/>
          </p:nvSpPr>
          <p:spPr>
            <a:xfrm>
              <a:off x="5165225" y="3658625"/>
              <a:ext cx="7700" cy="8725"/>
            </a:xfrm>
            <a:custGeom>
              <a:avLst/>
              <a:gdLst/>
              <a:ahLst/>
              <a:cxnLst/>
              <a:rect l="l" t="t" r="r" b="b"/>
              <a:pathLst>
                <a:path w="308" h="349" extrusionOk="0">
                  <a:moveTo>
                    <a:pt x="155" y="0"/>
                  </a:moveTo>
                  <a:cubicBezTo>
                    <a:pt x="131" y="24"/>
                    <a:pt x="95" y="24"/>
                    <a:pt x="72" y="24"/>
                  </a:cubicBezTo>
                  <a:cubicBezTo>
                    <a:pt x="24" y="72"/>
                    <a:pt x="0" y="119"/>
                    <a:pt x="0" y="179"/>
                  </a:cubicBezTo>
                  <a:cubicBezTo>
                    <a:pt x="12" y="262"/>
                    <a:pt x="36" y="310"/>
                    <a:pt x="84" y="345"/>
                  </a:cubicBezTo>
                  <a:cubicBezTo>
                    <a:pt x="103" y="347"/>
                    <a:pt x="121" y="348"/>
                    <a:pt x="137" y="348"/>
                  </a:cubicBezTo>
                  <a:cubicBezTo>
                    <a:pt x="307" y="348"/>
                    <a:pt x="293" y="236"/>
                    <a:pt x="238" y="83"/>
                  </a:cubicBezTo>
                  <a:cubicBezTo>
                    <a:pt x="203" y="72"/>
                    <a:pt x="179"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32"/>
            <p:cNvSpPr/>
            <p:nvPr/>
          </p:nvSpPr>
          <p:spPr>
            <a:xfrm>
              <a:off x="5198850" y="3670075"/>
              <a:ext cx="7475" cy="4175"/>
            </a:xfrm>
            <a:custGeom>
              <a:avLst/>
              <a:gdLst/>
              <a:ahLst/>
              <a:cxnLst/>
              <a:rect l="l" t="t" r="r" b="b"/>
              <a:pathLst>
                <a:path w="299" h="167" extrusionOk="0">
                  <a:moveTo>
                    <a:pt x="148" y="1"/>
                  </a:moveTo>
                  <a:cubicBezTo>
                    <a:pt x="99" y="1"/>
                    <a:pt x="48" y="12"/>
                    <a:pt x="1" y="42"/>
                  </a:cubicBezTo>
                  <a:cubicBezTo>
                    <a:pt x="37" y="143"/>
                    <a:pt x="109" y="166"/>
                    <a:pt x="189" y="166"/>
                  </a:cubicBezTo>
                  <a:cubicBezTo>
                    <a:pt x="213" y="166"/>
                    <a:pt x="238" y="164"/>
                    <a:pt x="263" y="161"/>
                  </a:cubicBezTo>
                  <a:cubicBezTo>
                    <a:pt x="286" y="114"/>
                    <a:pt x="298" y="66"/>
                    <a:pt x="286" y="30"/>
                  </a:cubicBezTo>
                  <a:cubicBezTo>
                    <a:pt x="245" y="12"/>
                    <a:pt x="197" y="1"/>
                    <a:pt x="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32"/>
            <p:cNvSpPr/>
            <p:nvPr/>
          </p:nvSpPr>
          <p:spPr>
            <a:xfrm>
              <a:off x="5171775" y="3641950"/>
              <a:ext cx="6850" cy="7700"/>
            </a:xfrm>
            <a:custGeom>
              <a:avLst/>
              <a:gdLst/>
              <a:ahLst/>
              <a:cxnLst/>
              <a:rect l="l" t="t" r="r" b="b"/>
              <a:pathLst>
                <a:path w="274" h="308" extrusionOk="0">
                  <a:moveTo>
                    <a:pt x="179" y="0"/>
                  </a:moveTo>
                  <a:cubicBezTo>
                    <a:pt x="0" y="36"/>
                    <a:pt x="0" y="143"/>
                    <a:pt x="60" y="274"/>
                  </a:cubicBezTo>
                  <a:cubicBezTo>
                    <a:pt x="60" y="274"/>
                    <a:pt x="72" y="286"/>
                    <a:pt x="107" y="298"/>
                  </a:cubicBezTo>
                  <a:cubicBezTo>
                    <a:pt x="114" y="305"/>
                    <a:pt x="123" y="308"/>
                    <a:pt x="133" y="308"/>
                  </a:cubicBezTo>
                  <a:cubicBezTo>
                    <a:pt x="158" y="308"/>
                    <a:pt x="189" y="291"/>
                    <a:pt x="214" y="274"/>
                  </a:cubicBezTo>
                  <a:cubicBezTo>
                    <a:pt x="238" y="203"/>
                    <a:pt x="250" y="108"/>
                    <a:pt x="274" y="36"/>
                  </a:cubicBezTo>
                  <a:cubicBezTo>
                    <a:pt x="238" y="36"/>
                    <a:pt x="214" y="24"/>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32"/>
            <p:cNvSpPr/>
            <p:nvPr/>
          </p:nvSpPr>
          <p:spPr>
            <a:xfrm>
              <a:off x="5172075" y="3648800"/>
              <a:ext cx="5675" cy="8050"/>
            </a:xfrm>
            <a:custGeom>
              <a:avLst/>
              <a:gdLst/>
              <a:ahLst/>
              <a:cxnLst/>
              <a:rect l="l" t="t" r="r" b="b"/>
              <a:pathLst>
                <a:path w="227" h="322" extrusionOk="0">
                  <a:moveTo>
                    <a:pt x="214" y="0"/>
                  </a:moveTo>
                  <a:cubicBezTo>
                    <a:pt x="167" y="24"/>
                    <a:pt x="143" y="24"/>
                    <a:pt x="95" y="48"/>
                  </a:cubicBezTo>
                  <a:cubicBezTo>
                    <a:pt x="83" y="60"/>
                    <a:pt x="48" y="72"/>
                    <a:pt x="36" y="72"/>
                  </a:cubicBezTo>
                  <a:cubicBezTo>
                    <a:pt x="12" y="107"/>
                    <a:pt x="12" y="119"/>
                    <a:pt x="0" y="143"/>
                  </a:cubicBezTo>
                  <a:cubicBezTo>
                    <a:pt x="0" y="191"/>
                    <a:pt x="24" y="238"/>
                    <a:pt x="36" y="286"/>
                  </a:cubicBezTo>
                  <a:cubicBezTo>
                    <a:pt x="48" y="298"/>
                    <a:pt x="83" y="310"/>
                    <a:pt x="95" y="322"/>
                  </a:cubicBezTo>
                  <a:cubicBezTo>
                    <a:pt x="202" y="238"/>
                    <a:pt x="226" y="131"/>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32"/>
            <p:cNvSpPr/>
            <p:nvPr/>
          </p:nvSpPr>
          <p:spPr>
            <a:xfrm>
              <a:off x="5171475" y="3673800"/>
              <a:ext cx="1500" cy="1800"/>
            </a:xfrm>
            <a:custGeom>
              <a:avLst/>
              <a:gdLst/>
              <a:ahLst/>
              <a:cxnLst/>
              <a:rect l="l" t="t" r="r" b="b"/>
              <a:pathLst>
                <a:path w="60" h="72" extrusionOk="0">
                  <a:moveTo>
                    <a:pt x="48" y="0"/>
                  </a:moveTo>
                  <a:cubicBezTo>
                    <a:pt x="48" y="0"/>
                    <a:pt x="12" y="12"/>
                    <a:pt x="0" y="12"/>
                  </a:cubicBezTo>
                  <a:cubicBezTo>
                    <a:pt x="0" y="24"/>
                    <a:pt x="0" y="60"/>
                    <a:pt x="12" y="72"/>
                  </a:cubicBezTo>
                  <a:cubicBezTo>
                    <a:pt x="12" y="72"/>
                    <a:pt x="48" y="60"/>
                    <a:pt x="60" y="60"/>
                  </a:cubicBezTo>
                  <a:cubicBezTo>
                    <a:pt x="60" y="36"/>
                    <a:pt x="60" y="12"/>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32"/>
            <p:cNvSpPr/>
            <p:nvPr/>
          </p:nvSpPr>
          <p:spPr>
            <a:xfrm>
              <a:off x="5161050" y="3663975"/>
              <a:ext cx="5975" cy="7475"/>
            </a:xfrm>
            <a:custGeom>
              <a:avLst/>
              <a:gdLst/>
              <a:ahLst/>
              <a:cxnLst/>
              <a:rect l="l" t="t" r="r" b="b"/>
              <a:pathLst>
                <a:path w="239" h="299" extrusionOk="0">
                  <a:moveTo>
                    <a:pt x="203" y="0"/>
                  </a:moveTo>
                  <a:cubicBezTo>
                    <a:pt x="0" y="0"/>
                    <a:pt x="0" y="108"/>
                    <a:pt x="48" y="250"/>
                  </a:cubicBezTo>
                  <a:lnTo>
                    <a:pt x="72" y="274"/>
                  </a:lnTo>
                  <a:cubicBezTo>
                    <a:pt x="72" y="286"/>
                    <a:pt x="84" y="298"/>
                    <a:pt x="131" y="298"/>
                  </a:cubicBezTo>
                  <a:cubicBezTo>
                    <a:pt x="179" y="298"/>
                    <a:pt x="191" y="274"/>
                    <a:pt x="191" y="215"/>
                  </a:cubicBezTo>
                  <a:lnTo>
                    <a:pt x="191" y="167"/>
                  </a:lnTo>
                  <a:lnTo>
                    <a:pt x="239" y="131"/>
                  </a:lnTo>
                  <a:cubicBezTo>
                    <a:pt x="227" y="96"/>
                    <a:pt x="227" y="48"/>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32"/>
            <p:cNvSpPr/>
            <p:nvPr/>
          </p:nvSpPr>
          <p:spPr>
            <a:xfrm>
              <a:off x="5163125" y="3669625"/>
              <a:ext cx="3900" cy="8650"/>
            </a:xfrm>
            <a:custGeom>
              <a:avLst/>
              <a:gdLst/>
              <a:ahLst/>
              <a:cxnLst/>
              <a:rect l="l" t="t" r="r" b="b"/>
              <a:pathLst>
                <a:path w="156" h="346" extrusionOk="0">
                  <a:moveTo>
                    <a:pt x="120" y="1"/>
                  </a:moveTo>
                  <a:lnTo>
                    <a:pt x="120" y="1"/>
                  </a:lnTo>
                  <a:cubicBezTo>
                    <a:pt x="84" y="13"/>
                    <a:pt x="37" y="24"/>
                    <a:pt x="1" y="60"/>
                  </a:cubicBezTo>
                  <a:lnTo>
                    <a:pt x="1" y="346"/>
                  </a:lnTo>
                  <a:cubicBezTo>
                    <a:pt x="144" y="263"/>
                    <a:pt x="156" y="132"/>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32"/>
            <p:cNvSpPr/>
            <p:nvPr/>
          </p:nvSpPr>
          <p:spPr>
            <a:xfrm>
              <a:off x="5740575" y="3718325"/>
              <a:ext cx="7175" cy="3125"/>
            </a:xfrm>
            <a:custGeom>
              <a:avLst/>
              <a:gdLst/>
              <a:ahLst/>
              <a:cxnLst/>
              <a:rect l="l" t="t" r="r" b="b"/>
              <a:pathLst>
                <a:path w="287" h="125" extrusionOk="0">
                  <a:moveTo>
                    <a:pt x="148" y="0"/>
                  </a:moveTo>
                  <a:cubicBezTo>
                    <a:pt x="102" y="0"/>
                    <a:pt x="51" y="33"/>
                    <a:pt x="1" y="101"/>
                  </a:cubicBezTo>
                  <a:cubicBezTo>
                    <a:pt x="108" y="124"/>
                    <a:pt x="203" y="124"/>
                    <a:pt x="287" y="124"/>
                  </a:cubicBezTo>
                  <a:cubicBezTo>
                    <a:pt x="249" y="42"/>
                    <a:pt x="201" y="0"/>
                    <a:pt x="1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32"/>
            <p:cNvSpPr/>
            <p:nvPr/>
          </p:nvSpPr>
          <p:spPr>
            <a:xfrm>
              <a:off x="5213725" y="3595800"/>
              <a:ext cx="3600" cy="5400"/>
            </a:xfrm>
            <a:custGeom>
              <a:avLst/>
              <a:gdLst/>
              <a:ahLst/>
              <a:cxnLst/>
              <a:rect l="l" t="t" r="r" b="b"/>
              <a:pathLst>
                <a:path w="144" h="216" extrusionOk="0">
                  <a:moveTo>
                    <a:pt x="144" y="1"/>
                  </a:moveTo>
                  <a:lnTo>
                    <a:pt x="144" y="1"/>
                  </a:lnTo>
                  <a:cubicBezTo>
                    <a:pt x="49" y="49"/>
                    <a:pt x="1" y="120"/>
                    <a:pt x="1" y="215"/>
                  </a:cubicBezTo>
                  <a:cubicBezTo>
                    <a:pt x="84" y="168"/>
                    <a:pt x="120" y="96"/>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32"/>
            <p:cNvSpPr/>
            <p:nvPr/>
          </p:nvSpPr>
          <p:spPr>
            <a:xfrm>
              <a:off x="5253625" y="3592825"/>
              <a:ext cx="3000" cy="2700"/>
            </a:xfrm>
            <a:custGeom>
              <a:avLst/>
              <a:gdLst/>
              <a:ahLst/>
              <a:cxnLst/>
              <a:rect l="l" t="t" r="r" b="b"/>
              <a:pathLst>
                <a:path w="120" h="108" extrusionOk="0">
                  <a:moveTo>
                    <a:pt x="119" y="1"/>
                  </a:moveTo>
                  <a:cubicBezTo>
                    <a:pt x="48" y="1"/>
                    <a:pt x="0" y="48"/>
                    <a:pt x="0" y="108"/>
                  </a:cubicBezTo>
                  <a:cubicBezTo>
                    <a:pt x="48" y="84"/>
                    <a:pt x="72" y="37"/>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32"/>
            <p:cNvSpPr/>
            <p:nvPr/>
          </p:nvSpPr>
          <p:spPr>
            <a:xfrm>
              <a:off x="5169075" y="3656225"/>
              <a:ext cx="5400" cy="4500"/>
            </a:xfrm>
            <a:custGeom>
              <a:avLst/>
              <a:gdLst/>
              <a:ahLst/>
              <a:cxnLst/>
              <a:rect l="l" t="t" r="r" b="b"/>
              <a:pathLst>
                <a:path w="216" h="180" extrusionOk="0">
                  <a:moveTo>
                    <a:pt x="180" y="1"/>
                  </a:moveTo>
                  <a:cubicBezTo>
                    <a:pt x="84" y="1"/>
                    <a:pt x="1" y="48"/>
                    <a:pt x="60" y="168"/>
                  </a:cubicBezTo>
                  <a:lnTo>
                    <a:pt x="84" y="179"/>
                  </a:lnTo>
                  <a:cubicBezTo>
                    <a:pt x="120" y="132"/>
                    <a:pt x="168" y="72"/>
                    <a:pt x="215" y="25"/>
                  </a:cubicBezTo>
                  <a:lnTo>
                    <a:pt x="1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32"/>
            <p:cNvSpPr/>
            <p:nvPr/>
          </p:nvSpPr>
          <p:spPr>
            <a:xfrm>
              <a:off x="5267325" y="3578550"/>
              <a:ext cx="3875" cy="3000"/>
            </a:xfrm>
            <a:custGeom>
              <a:avLst/>
              <a:gdLst/>
              <a:ahLst/>
              <a:cxnLst/>
              <a:rect l="l" t="t" r="r" b="b"/>
              <a:pathLst>
                <a:path w="155" h="120" extrusionOk="0">
                  <a:moveTo>
                    <a:pt x="155" y="0"/>
                  </a:moveTo>
                  <a:cubicBezTo>
                    <a:pt x="60" y="0"/>
                    <a:pt x="24" y="36"/>
                    <a:pt x="0" y="119"/>
                  </a:cubicBezTo>
                  <a:cubicBezTo>
                    <a:pt x="60" y="84"/>
                    <a:pt x="107"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32"/>
            <p:cNvSpPr/>
            <p:nvPr/>
          </p:nvSpPr>
          <p:spPr>
            <a:xfrm>
              <a:off x="5271475" y="3574675"/>
              <a:ext cx="3300" cy="3300"/>
            </a:xfrm>
            <a:custGeom>
              <a:avLst/>
              <a:gdLst/>
              <a:ahLst/>
              <a:cxnLst/>
              <a:rect l="l" t="t" r="r" b="b"/>
              <a:pathLst>
                <a:path w="132" h="132" extrusionOk="0">
                  <a:moveTo>
                    <a:pt x="132" y="1"/>
                  </a:moveTo>
                  <a:cubicBezTo>
                    <a:pt x="48" y="12"/>
                    <a:pt x="1" y="60"/>
                    <a:pt x="1" y="132"/>
                  </a:cubicBezTo>
                  <a:cubicBezTo>
                    <a:pt x="48" y="132"/>
                    <a:pt x="72" y="132"/>
                    <a:pt x="120" y="120"/>
                  </a:cubicBezTo>
                  <a:cubicBezTo>
                    <a:pt x="132" y="96"/>
                    <a:pt x="132" y="48"/>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32"/>
            <p:cNvSpPr/>
            <p:nvPr/>
          </p:nvSpPr>
          <p:spPr>
            <a:xfrm>
              <a:off x="5866200" y="3733750"/>
              <a:ext cx="3600" cy="1975"/>
            </a:xfrm>
            <a:custGeom>
              <a:avLst/>
              <a:gdLst/>
              <a:ahLst/>
              <a:cxnLst/>
              <a:rect l="l" t="t" r="r" b="b"/>
              <a:pathLst>
                <a:path w="144" h="79" extrusionOk="0">
                  <a:moveTo>
                    <a:pt x="68" y="0"/>
                  </a:moveTo>
                  <a:cubicBezTo>
                    <a:pt x="48" y="0"/>
                    <a:pt x="27" y="20"/>
                    <a:pt x="0" y="67"/>
                  </a:cubicBezTo>
                  <a:cubicBezTo>
                    <a:pt x="60" y="67"/>
                    <a:pt x="96" y="79"/>
                    <a:pt x="143" y="79"/>
                  </a:cubicBezTo>
                  <a:cubicBezTo>
                    <a:pt x="117" y="32"/>
                    <a:pt x="94" y="0"/>
                    <a:pt x="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32"/>
            <p:cNvSpPr/>
            <p:nvPr/>
          </p:nvSpPr>
          <p:spPr>
            <a:xfrm>
              <a:off x="5813225" y="3852675"/>
              <a:ext cx="201825" cy="34850"/>
            </a:xfrm>
            <a:custGeom>
              <a:avLst/>
              <a:gdLst/>
              <a:ahLst/>
              <a:cxnLst/>
              <a:rect l="l" t="t" r="r" b="b"/>
              <a:pathLst>
                <a:path w="8073" h="1394" extrusionOk="0">
                  <a:moveTo>
                    <a:pt x="0" y="1"/>
                  </a:moveTo>
                  <a:lnTo>
                    <a:pt x="0" y="1"/>
                  </a:lnTo>
                  <a:cubicBezTo>
                    <a:pt x="36" y="168"/>
                    <a:pt x="60" y="346"/>
                    <a:pt x="0" y="525"/>
                  </a:cubicBezTo>
                  <a:cubicBezTo>
                    <a:pt x="179" y="703"/>
                    <a:pt x="417" y="763"/>
                    <a:pt x="655" y="799"/>
                  </a:cubicBezTo>
                  <a:cubicBezTo>
                    <a:pt x="2441" y="965"/>
                    <a:pt x="4215" y="1251"/>
                    <a:pt x="6013" y="1275"/>
                  </a:cubicBezTo>
                  <a:cubicBezTo>
                    <a:pt x="6078" y="1271"/>
                    <a:pt x="6145" y="1269"/>
                    <a:pt x="6212" y="1269"/>
                  </a:cubicBezTo>
                  <a:cubicBezTo>
                    <a:pt x="6376" y="1269"/>
                    <a:pt x="6543" y="1284"/>
                    <a:pt x="6703" y="1334"/>
                  </a:cubicBezTo>
                  <a:cubicBezTo>
                    <a:pt x="6894" y="1382"/>
                    <a:pt x="7072" y="1394"/>
                    <a:pt x="7263" y="1394"/>
                  </a:cubicBezTo>
                  <a:cubicBezTo>
                    <a:pt x="7489" y="1382"/>
                    <a:pt x="7703" y="1394"/>
                    <a:pt x="7918" y="1311"/>
                  </a:cubicBezTo>
                  <a:cubicBezTo>
                    <a:pt x="7977" y="1275"/>
                    <a:pt x="8025" y="1215"/>
                    <a:pt x="8049" y="1144"/>
                  </a:cubicBezTo>
                  <a:cubicBezTo>
                    <a:pt x="8073" y="1061"/>
                    <a:pt x="8049" y="1001"/>
                    <a:pt x="7989" y="942"/>
                  </a:cubicBezTo>
                  <a:cubicBezTo>
                    <a:pt x="7942" y="908"/>
                    <a:pt x="7891" y="893"/>
                    <a:pt x="7837" y="893"/>
                  </a:cubicBezTo>
                  <a:cubicBezTo>
                    <a:pt x="7795" y="893"/>
                    <a:pt x="7750" y="902"/>
                    <a:pt x="7703" y="918"/>
                  </a:cubicBezTo>
                  <a:cubicBezTo>
                    <a:pt x="7614" y="971"/>
                    <a:pt x="7522" y="998"/>
                    <a:pt x="7428" y="998"/>
                  </a:cubicBezTo>
                  <a:cubicBezTo>
                    <a:pt x="7334" y="998"/>
                    <a:pt x="7239" y="971"/>
                    <a:pt x="7144" y="918"/>
                  </a:cubicBezTo>
                  <a:cubicBezTo>
                    <a:pt x="7072" y="906"/>
                    <a:pt x="7001" y="906"/>
                    <a:pt x="6918" y="894"/>
                  </a:cubicBezTo>
                  <a:cubicBezTo>
                    <a:pt x="6763" y="822"/>
                    <a:pt x="6584" y="882"/>
                    <a:pt x="6429" y="787"/>
                  </a:cubicBezTo>
                  <a:cubicBezTo>
                    <a:pt x="4536" y="584"/>
                    <a:pt x="2655" y="453"/>
                    <a:pt x="762" y="191"/>
                  </a:cubicBezTo>
                  <a:cubicBezTo>
                    <a:pt x="488" y="144"/>
                    <a:pt x="238" y="13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32"/>
            <p:cNvSpPr/>
            <p:nvPr/>
          </p:nvSpPr>
          <p:spPr>
            <a:xfrm>
              <a:off x="5993600" y="3876200"/>
              <a:ext cx="130975" cy="21700"/>
            </a:xfrm>
            <a:custGeom>
              <a:avLst/>
              <a:gdLst/>
              <a:ahLst/>
              <a:cxnLst/>
              <a:rect l="l" t="t" r="r" b="b"/>
              <a:pathLst>
                <a:path w="5239" h="868" extrusionOk="0">
                  <a:moveTo>
                    <a:pt x="798" y="1"/>
                  </a:moveTo>
                  <a:lnTo>
                    <a:pt x="798" y="120"/>
                  </a:lnTo>
                  <a:cubicBezTo>
                    <a:pt x="834" y="155"/>
                    <a:pt x="893" y="191"/>
                    <a:pt x="977" y="191"/>
                  </a:cubicBezTo>
                  <a:cubicBezTo>
                    <a:pt x="893" y="191"/>
                    <a:pt x="834" y="203"/>
                    <a:pt x="774" y="251"/>
                  </a:cubicBezTo>
                  <a:cubicBezTo>
                    <a:pt x="524" y="262"/>
                    <a:pt x="262" y="274"/>
                    <a:pt x="0" y="298"/>
                  </a:cubicBezTo>
                  <a:cubicBezTo>
                    <a:pt x="143" y="596"/>
                    <a:pt x="405" y="596"/>
                    <a:pt x="691" y="596"/>
                  </a:cubicBezTo>
                  <a:cubicBezTo>
                    <a:pt x="773" y="592"/>
                    <a:pt x="856" y="591"/>
                    <a:pt x="939" y="591"/>
                  </a:cubicBezTo>
                  <a:cubicBezTo>
                    <a:pt x="1419" y="591"/>
                    <a:pt x="1903" y="647"/>
                    <a:pt x="2370" y="739"/>
                  </a:cubicBezTo>
                  <a:cubicBezTo>
                    <a:pt x="2484" y="723"/>
                    <a:pt x="2599" y="717"/>
                    <a:pt x="2714" y="717"/>
                  </a:cubicBezTo>
                  <a:cubicBezTo>
                    <a:pt x="3269" y="717"/>
                    <a:pt x="3826" y="868"/>
                    <a:pt x="4386" y="868"/>
                  </a:cubicBezTo>
                  <a:cubicBezTo>
                    <a:pt x="4599" y="868"/>
                    <a:pt x="4811" y="846"/>
                    <a:pt x="5025" y="786"/>
                  </a:cubicBezTo>
                  <a:cubicBezTo>
                    <a:pt x="5239" y="620"/>
                    <a:pt x="5096" y="513"/>
                    <a:pt x="4965" y="393"/>
                  </a:cubicBezTo>
                  <a:cubicBezTo>
                    <a:pt x="3572" y="215"/>
                    <a:pt x="2191" y="60"/>
                    <a:pt x="7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32"/>
            <p:cNvSpPr/>
            <p:nvPr/>
          </p:nvSpPr>
          <p:spPr>
            <a:xfrm>
              <a:off x="5815600" y="3810075"/>
              <a:ext cx="115025" cy="19250"/>
            </a:xfrm>
            <a:custGeom>
              <a:avLst/>
              <a:gdLst/>
              <a:ahLst/>
              <a:cxnLst/>
              <a:rect l="l" t="t" r="r" b="b"/>
              <a:pathLst>
                <a:path w="4601" h="770" extrusionOk="0">
                  <a:moveTo>
                    <a:pt x="4020" y="1"/>
                  </a:moveTo>
                  <a:cubicBezTo>
                    <a:pt x="3936" y="1"/>
                    <a:pt x="3850" y="9"/>
                    <a:pt x="3763" y="26"/>
                  </a:cubicBezTo>
                  <a:cubicBezTo>
                    <a:pt x="3670" y="95"/>
                    <a:pt x="3858" y="277"/>
                    <a:pt x="3565" y="277"/>
                  </a:cubicBezTo>
                  <a:cubicBezTo>
                    <a:pt x="3556" y="277"/>
                    <a:pt x="3547" y="277"/>
                    <a:pt x="3536" y="276"/>
                  </a:cubicBezTo>
                  <a:cubicBezTo>
                    <a:pt x="2739" y="251"/>
                    <a:pt x="1947" y="135"/>
                    <a:pt x="1153" y="135"/>
                  </a:cubicBezTo>
                  <a:cubicBezTo>
                    <a:pt x="833" y="135"/>
                    <a:pt x="512" y="153"/>
                    <a:pt x="191" y="205"/>
                  </a:cubicBezTo>
                  <a:cubicBezTo>
                    <a:pt x="96" y="229"/>
                    <a:pt x="12" y="288"/>
                    <a:pt x="0" y="407"/>
                  </a:cubicBezTo>
                  <a:cubicBezTo>
                    <a:pt x="12" y="479"/>
                    <a:pt x="12" y="538"/>
                    <a:pt x="24" y="622"/>
                  </a:cubicBezTo>
                  <a:cubicBezTo>
                    <a:pt x="358" y="604"/>
                    <a:pt x="698" y="563"/>
                    <a:pt x="1040" y="563"/>
                  </a:cubicBezTo>
                  <a:cubicBezTo>
                    <a:pt x="1173" y="563"/>
                    <a:pt x="1307" y="569"/>
                    <a:pt x="1441" y="586"/>
                  </a:cubicBezTo>
                  <a:cubicBezTo>
                    <a:pt x="2298" y="705"/>
                    <a:pt x="3167" y="705"/>
                    <a:pt x="4025" y="764"/>
                  </a:cubicBezTo>
                  <a:cubicBezTo>
                    <a:pt x="4058" y="768"/>
                    <a:pt x="4089" y="769"/>
                    <a:pt x="4117" y="769"/>
                  </a:cubicBezTo>
                  <a:cubicBezTo>
                    <a:pt x="4600" y="769"/>
                    <a:pt x="4340" y="309"/>
                    <a:pt x="4441" y="62"/>
                  </a:cubicBezTo>
                  <a:cubicBezTo>
                    <a:pt x="4306" y="24"/>
                    <a:pt x="4165" y="1"/>
                    <a:pt x="40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32"/>
            <p:cNvSpPr/>
            <p:nvPr/>
          </p:nvSpPr>
          <p:spPr>
            <a:xfrm>
              <a:off x="5997175" y="3814075"/>
              <a:ext cx="104500" cy="15000"/>
            </a:xfrm>
            <a:custGeom>
              <a:avLst/>
              <a:gdLst/>
              <a:ahLst/>
              <a:cxnLst/>
              <a:rect l="l" t="t" r="r" b="b"/>
              <a:pathLst>
                <a:path w="4180" h="600" extrusionOk="0">
                  <a:moveTo>
                    <a:pt x="575" y="0"/>
                  </a:moveTo>
                  <a:cubicBezTo>
                    <a:pt x="408" y="0"/>
                    <a:pt x="240" y="3"/>
                    <a:pt x="72" y="9"/>
                  </a:cubicBezTo>
                  <a:cubicBezTo>
                    <a:pt x="0" y="164"/>
                    <a:pt x="95" y="235"/>
                    <a:pt x="214" y="307"/>
                  </a:cubicBezTo>
                  <a:cubicBezTo>
                    <a:pt x="691" y="319"/>
                    <a:pt x="1167" y="402"/>
                    <a:pt x="1631" y="402"/>
                  </a:cubicBezTo>
                  <a:cubicBezTo>
                    <a:pt x="1663" y="401"/>
                    <a:pt x="1695" y="401"/>
                    <a:pt x="1727" y="401"/>
                  </a:cubicBezTo>
                  <a:cubicBezTo>
                    <a:pt x="2401" y="401"/>
                    <a:pt x="3061" y="599"/>
                    <a:pt x="3739" y="599"/>
                  </a:cubicBezTo>
                  <a:cubicBezTo>
                    <a:pt x="3853" y="599"/>
                    <a:pt x="3968" y="594"/>
                    <a:pt x="4084" y="581"/>
                  </a:cubicBezTo>
                  <a:cubicBezTo>
                    <a:pt x="4179" y="485"/>
                    <a:pt x="4179" y="402"/>
                    <a:pt x="4084" y="307"/>
                  </a:cubicBezTo>
                  <a:cubicBezTo>
                    <a:pt x="2916" y="140"/>
                    <a:pt x="1757"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32"/>
            <p:cNvSpPr/>
            <p:nvPr/>
          </p:nvSpPr>
          <p:spPr>
            <a:xfrm>
              <a:off x="5955800" y="3810150"/>
              <a:ext cx="46750" cy="15650"/>
            </a:xfrm>
            <a:custGeom>
              <a:avLst/>
              <a:gdLst/>
              <a:ahLst/>
              <a:cxnLst/>
              <a:rect l="l" t="t" r="r" b="b"/>
              <a:pathLst>
                <a:path w="1870" h="626" extrusionOk="0">
                  <a:moveTo>
                    <a:pt x="514" y="0"/>
                  </a:moveTo>
                  <a:cubicBezTo>
                    <a:pt x="336" y="0"/>
                    <a:pt x="162" y="42"/>
                    <a:pt x="0" y="178"/>
                  </a:cubicBezTo>
                  <a:cubicBezTo>
                    <a:pt x="60" y="321"/>
                    <a:pt x="191" y="345"/>
                    <a:pt x="286" y="440"/>
                  </a:cubicBezTo>
                  <a:cubicBezTo>
                    <a:pt x="572" y="553"/>
                    <a:pt x="866" y="625"/>
                    <a:pt x="1163" y="625"/>
                  </a:cubicBezTo>
                  <a:cubicBezTo>
                    <a:pt x="1397" y="625"/>
                    <a:pt x="1633" y="581"/>
                    <a:pt x="1869" y="476"/>
                  </a:cubicBezTo>
                  <a:cubicBezTo>
                    <a:pt x="1810" y="380"/>
                    <a:pt x="1774" y="273"/>
                    <a:pt x="1727" y="166"/>
                  </a:cubicBezTo>
                  <a:cubicBezTo>
                    <a:pt x="1627" y="102"/>
                    <a:pt x="1518" y="89"/>
                    <a:pt x="1411" y="89"/>
                  </a:cubicBezTo>
                  <a:cubicBezTo>
                    <a:pt x="1340" y="89"/>
                    <a:pt x="1269" y="95"/>
                    <a:pt x="1203" y="95"/>
                  </a:cubicBezTo>
                  <a:cubicBezTo>
                    <a:pt x="976" y="68"/>
                    <a:pt x="742" y="0"/>
                    <a:pt x="5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32"/>
            <p:cNvSpPr/>
            <p:nvPr/>
          </p:nvSpPr>
          <p:spPr>
            <a:xfrm>
              <a:off x="5984375" y="3843350"/>
              <a:ext cx="54475" cy="10850"/>
            </a:xfrm>
            <a:custGeom>
              <a:avLst/>
              <a:gdLst/>
              <a:ahLst/>
              <a:cxnLst/>
              <a:rect l="l" t="t" r="r" b="b"/>
              <a:pathLst>
                <a:path w="2179" h="434" extrusionOk="0">
                  <a:moveTo>
                    <a:pt x="895" y="1"/>
                  </a:moveTo>
                  <a:cubicBezTo>
                    <a:pt x="740" y="1"/>
                    <a:pt x="584" y="7"/>
                    <a:pt x="429" y="17"/>
                  </a:cubicBezTo>
                  <a:cubicBezTo>
                    <a:pt x="334" y="148"/>
                    <a:pt x="95" y="100"/>
                    <a:pt x="0" y="279"/>
                  </a:cubicBezTo>
                  <a:cubicBezTo>
                    <a:pt x="107" y="398"/>
                    <a:pt x="238" y="422"/>
                    <a:pt x="393" y="422"/>
                  </a:cubicBezTo>
                  <a:cubicBezTo>
                    <a:pt x="881" y="422"/>
                    <a:pt x="1381" y="434"/>
                    <a:pt x="1881" y="434"/>
                  </a:cubicBezTo>
                  <a:cubicBezTo>
                    <a:pt x="1917" y="374"/>
                    <a:pt x="2000" y="338"/>
                    <a:pt x="2072" y="338"/>
                  </a:cubicBezTo>
                  <a:cubicBezTo>
                    <a:pt x="2119" y="338"/>
                    <a:pt x="2155" y="314"/>
                    <a:pt x="2179" y="267"/>
                  </a:cubicBezTo>
                  <a:cubicBezTo>
                    <a:pt x="1766" y="56"/>
                    <a:pt x="1333" y="1"/>
                    <a:pt x="8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32"/>
            <p:cNvSpPr/>
            <p:nvPr/>
          </p:nvSpPr>
          <p:spPr>
            <a:xfrm>
              <a:off x="6052525" y="3846950"/>
              <a:ext cx="50925" cy="11050"/>
            </a:xfrm>
            <a:custGeom>
              <a:avLst/>
              <a:gdLst/>
              <a:ahLst/>
              <a:cxnLst/>
              <a:rect l="l" t="t" r="r" b="b"/>
              <a:pathLst>
                <a:path w="2037" h="442" extrusionOk="0">
                  <a:moveTo>
                    <a:pt x="1558" y="0"/>
                  </a:moveTo>
                  <a:cubicBezTo>
                    <a:pt x="1405" y="0"/>
                    <a:pt x="1249" y="19"/>
                    <a:pt x="1101" y="19"/>
                  </a:cubicBezTo>
                  <a:cubicBezTo>
                    <a:pt x="1067" y="19"/>
                    <a:pt x="1034" y="18"/>
                    <a:pt x="1001" y="16"/>
                  </a:cubicBezTo>
                  <a:cubicBezTo>
                    <a:pt x="941" y="63"/>
                    <a:pt x="882" y="111"/>
                    <a:pt x="798" y="123"/>
                  </a:cubicBezTo>
                  <a:cubicBezTo>
                    <a:pt x="739" y="135"/>
                    <a:pt x="703" y="135"/>
                    <a:pt x="644" y="135"/>
                  </a:cubicBezTo>
                  <a:lnTo>
                    <a:pt x="477" y="135"/>
                  </a:lnTo>
                  <a:cubicBezTo>
                    <a:pt x="370" y="135"/>
                    <a:pt x="251" y="135"/>
                    <a:pt x="132" y="170"/>
                  </a:cubicBezTo>
                  <a:cubicBezTo>
                    <a:pt x="72" y="194"/>
                    <a:pt x="25" y="242"/>
                    <a:pt x="1" y="290"/>
                  </a:cubicBezTo>
                  <a:cubicBezTo>
                    <a:pt x="256" y="410"/>
                    <a:pt x="517" y="441"/>
                    <a:pt x="781" y="441"/>
                  </a:cubicBezTo>
                  <a:cubicBezTo>
                    <a:pt x="1077" y="441"/>
                    <a:pt x="1375" y="401"/>
                    <a:pt x="1669" y="401"/>
                  </a:cubicBezTo>
                  <a:cubicBezTo>
                    <a:pt x="1736" y="401"/>
                    <a:pt x="1803" y="403"/>
                    <a:pt x="1870" y="409"/>
                  </a:cubicBezTo>
                  <a:lnTo>
                    <a:pt x="2013" y="182"/>
                  </a:lnTo>
                  <a:cubicBezTo>
                    <a:pt x="2025" y="170"/>
                    <a:pt x="2025" y="135"/>
                    <a:pt x="2037" y="111"/>
                  </a:cubicBezTo>
                  <a:cubicBezTo>
                    <a:pt x="1886" y="22"/>
                    <a:pt x="1723" y="0"/>
                    <a:pt x="15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32"/>
            <p:cNvSpPr/>
            <p:nvPr/>
          </p:nvSpPr>
          <p:spPr>
            <a:xfrm>
              <a:off x="5915900" y="3810800"/>
              <a:ext cx="47050" cy="20850"/>
            </a:xfrm>
            <a:custGeom>
              <a:avLst/>
              <a:gdLst/>
              <a:ahLst/>
              <a:cxnLst/>
              <a:rect l="l" t="t" r="r" b="b"/>
              <a:pathLst>
                <a:path w="1882" h="834" extrusionOk="0">
                  <a:moveTo>
                    <a:pt x="668" y="0"/>
                  </a:moveTo>
                  <a:cubicBezTo>
                    <a:pt x="586" y="0"/>
                    <a:pt x="503" y="6"/>
                    <a:pt x="417" y="21"/>
                  </a:cubicBezTo>
                  <a:cubicBezTo>
                    <a:pt x="239" y="235"/>
                    <a:pt x="406" y="652"/>
                    <a:pt x="1" y="723"/>
                  </a:cubicBezTo>
                  <a:cubicBezTo>
                    <a:pt x="87" y="791"/>
                    <a:pt x="209" y="834"/>
                    <a:pt x="306" y="834"/>
                  </a:cubicBezTo>
                  <a:cubicBezTo>
                    <a:pt x="396" y="834"/>
                    <a:pt x="465" y="797"/>
                    <a:pt x="465" y="712"/>
                  </a:cubicBezTo>
                  <a:cubicBezTo>
                    <a:pt x="458" y="358"/>
                    <a:pt x="590" y="292"/>
                    <a:pt x="751" y="292"/>
                  </a:cubicBezTo>
                  <a:cubicBezTo>
                    <a:pt x="846" y="292"/>
                    <a:pt x="952" y="316"/>
                    <a:pt x="1046" y="316"/>
                  </a:cubicBezTo>
                  <a:cubicBezTo>
                    <a:pt x="1076" y="316"/>
                    <a:pt x="1105" y="313"/>
                    <a:pt x="1132" y="307"/>
                  </a:cubicBezTo>
                  <a:cubicBezTo>
                    <a:pt x="1322" y="390"/>
                    <a:pt x="1549" y="295"/>
                    <a:pt x="1739" y="414"/>
                  </a:cubicBezTo>
                  <a:cubicBezTo>
                    <a:pt x="1756" y="418"/>
                    <a:pt x="1774" y="421"/>
                    <a:pt x="1791" y="421"/>
                  </a:cubicBezTo>
                  <a:cubicBezTo>
                    <a:pt x="1822" y="421"/>
                    <a:pt x="1852" y="413"/>
                    <a:pt x="1882" y="390"/>
                  </a:cubicBezTo>
                  <a:cubicBezTo>
                    <a:pt x="1882" y="212"/>
                    <a:pt x="1739" y="176"/>
                    <a:pt x="1596" y="140"/>
                  </a:cubicBezTo>
                  <a:cubicBezTo>
                    <a:pt x="1284" y="93"/>
                    <a:pt x="986" y="0"/>
                    <a:pt x="6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32"/>
            <p:cNvSpPr/>
            <p:nvPr/>
          </p:nvSpPr>
          <p:spPr>
            <a:xfrm>
              <a:off x="6099250" y="3821425"/>
              <a:ext cx="36775" cy="10875"/>
            </a:xfrm>
            <a:custGeom>
              <a:avLst/>
              <a:gdLst/>
              <a:ahLst/>
              <a:cxnLst/>
              <a:rect l="l" t="t" r="r" b="b"/>
              <a:pathLst>
                <a:path w="1471" h="435" extrusionOk="0">
                  <a:moveTo>
                    <a:pt x="739" y="1"/>
                  </a:moveTo>
                  <a:cubicBezTo>
                    <a:pt x="477" y="1"/>
                    <a:pt x="239" y="13"/>
                    <a:pt x="1" y="13"/>
                  </a:cubicBezTo>
                  <a:lnTo>
                    <a:pt x="1" y="287"/>
                  </a:lnTo>
                  <a:cubicBezTo>
                    <a:pt x="215" y="414"/>
                    <a:pt x="435" y="435"/>
                    <a:pt x="663" y="435"/>
                  </a:cubicBezTo>
                  <a:cubicBezTo>
                    <a:pt x="778" y="435"/>
                    <a:pt x="894" y="429"/>
                    <a:pt x="1013" y="429"/>
                  </a:cubicBezTo>
                  <a:cubicBezTo>
                    <a:pt x="1042" y="375"/>
                    <a:pt x="1097" y="364"/>
                    <a:pt x="1159" y="364"/>
                  </a:cubicBezTo>
                  <a:cubicBezTo>
                    <a:pt x="1204" y="364"/>
                    <a:pt x="1254" y="370"/>
                    <a:pt x="1299" y="370"/>
                  </a:cubicBezTo>
                  <a:cubicBezTo>
                    <a:pt x="1394" y="370"/>
                    <a:pt x="1470" y="342"/>
                    <a:pt x="1454" y="168"/>
                  </a:cubicBezTo>
                  <a:cubicBezTo>
                    <a:pt x="1215" y="120"/>
                    <a:pt x="953" y="132"/>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32"/>
            <p:cNvSpPr/>
            <p:nvPr/>
          </p:nvSpPr>
          <p:spPr>
            <a:xfrm>
              <a:off x="6100450" y="3849700"/>
              <a:ext cx="33075" cy="11650"/>
            </a:xfrm>
            <a:custGeom>
              <a:avLst/>
              <a:gdLst/>
              <a:ahLst/>
              <a:cxnLst/>
              <a:rect l="l" t="t" r="r" b="b"/>
              <a:pathLst>
                <a:path w="1323" h="466" extrusionOk="0">
                  <a:moveTo>
                    <a:pt x="120" y="1"/>
                  </a:moveTo>
                  <a:lnTo>
                    <a:pt x="72" y="60"/>
                  </a:lnTo>
                  <a:cubicBezTo>
                    <a:pt x="1" y="132"/>
                    <a:pt x="13" y="227"/>
                    <a:pt x="72" y="299"/>
                  </a:cubicBezTo>
                  <a:cubicBezTo>
                    <a:pt x="314" y="456"/>
                    <a:pt x="583" y="465"/>
                    <a:pt x="848" y="465"/>
                  </a:cubicBezTo>
                  <a:cubicBezTo>
                    <a:pt x="883" y="465"/>
                    <a:pt x="918" y="465"/>
                    <a:pt x="953" y="465"/>
                  </a:cubicBezTo>
                  <a:cubicBezTo>
                    <a:pt x="1025" y="310"/>
                    <a:pt x="1203" y="358"/>
                    <a:pt x="1322" y="227"/>
                  </a:cubicBezTo>
                  <a:cubicBezTo>
                    <a:pt x="929" y="72"/>
                    <a:pt x="513" y="84"/>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32"/>
            <p:cNvSpPr/>
            <p:nvPr/>
          </p:nvSpPr>
          <p:spPr>
            <a:xfrm>
              <a:off x="6033775" y="3846400"/>
              <a:ext cx="44375" cy="8400"/>
            </a:xfrm>
            <a:custGeom>
              <a:avLst/>
              <a:gdLst/>
              <a:ahLst/>
              <a:cxnLst/>
              <a:rect l="l" t="t" r="r" b="b"/>
              <a:pathLst>
                <a:path w="1775" h="336" extrusionOk="0">
                  <a:moveTo>
                    <a:pt x="854" y="1"/>
                  </a:moveTo>
                  <a:cubicBezTo>
                    <a:pt x="638" y="1"/>
                    <a:pt x="424" y="28"/>
                    <a:pt x="215" y="133"/>
                  </a:cubicBezTo>
                  <a:cubicBezTo>
                    <a:pt x="155" y="133"/>
                    <a:pt x="108" y="145"/>
                    <a:pt x="48" y="145"/>
                  </a:cubicBezTo>
                  <a:cubicBezTo>
                    <a:pt x="1" y="204"/>
                    <a:pt x="1" y="252"/>
                    <a:pt x="48" y="300"/>
                  </a:cubicBezTo>
                  <a:cubicBezTo>
                    <a:pt x="148" y="326"/>
                    <a:pt x="250" y="336"/>
                    <a:pt x="353" y="336"/>
                  </a:cubicBezTo>
                  <a:cubicBezTo>
                    <a:pt x="484" y="336"/>
                    <a:pt x="617" y="320"/>
                    <a:pt x="751" y="300"/>
                  </a:cubicBezTo>
                  <a:cubicBezTo>
                    <a:pt x="810" y="300"/>
                    <a:pt x="858" y="276"/>
                    <a:pt x="917" y="264"/>
                  </a:cubicBezTo>
                  <a:cubicBezTo>
                    <a:pt x="984" y="236"/>
                    <a:pt x="1047" y="219"/>
                    <a:pt x="1111" y="219"/>
                  </a:cubicBezTo>
                  <a:cubicBezTo>
                    <a:pt x="1184" y="219"/>
                    <a:pt x="1257" y="242"/>
                    <a:pt x="1334" y="300"/>
                  </a:cubicBezTo>
                  <a:lnTo>
                    <a:pt x="1477" y="300"/>
                  </a:lnTo>
                  <a:cubicBezTo>
                    <a:pt x="1477" y="276"/>
                    <a:pt x="1489" y="276"/>
                    <a:pt x="1537" y="252"/>
                  </a:cubicBezTo>
                  <a:cubicBezTo>
                    <a:pt x="1543" y="249"/>
                    <a:pt x="1550" y="247"/>
                    <a:pt x="1558" y="247"/>
                  </a:cubicBezTo>
                  <a:cubicBezTo>
                    <a:pt x="1579" y="247"/>
                    <a:pt x="1606" y="258"/>
                    <a:pt x="1632" y="276"/>
                  </a:cubicBezTo>
                  <a:cubicBezTo>
                    <a:pt x="1751" y="240"/>
                    <a:pt x="1775" y="145"/>
                    <a:pt x="1763" y="26"/>
                  </a:cubicBezTo>
                  <a:lnTo>
                    <a:pt x="1763" y="26"/>
                  </a:lnTo>
                  <a:cubicBezTo>
                    <a:pt x="1699" y="32"/>
                    <a:pt x="1636" y="34"/>
                    <a:pt x="1573" y="34"/>
                  </a:cubicBezTo>
                  <a:cubicBezTo>
                    <a:pt x="1332" y="34"/>
                    <a:pt x="1092" y="1"/>
                    <a:pt x="8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32"/>
            <p:cNvSpPr/>
            <p:nvPr/>
          </p:nvSpPr>
          <p:spPr>
            <a:xfrm>
              <a:off x="5963825" y="3840175"/>
              <a:ext cx="31275" cy="10325"/>
            </a:xfrm>
            <a:custGeom>
              <a:avLst/>
              <a:gdLst/>
              <a:ahLst/>
              <a:cxnLst/>
              <a:rect l="l" t="t" r="r" b="b"/>
              <a:pathLst>
                <a:path w="1251" h="413" extrusionOk="0">
                  <a:moveTo>
                    <a:pt x="1" y="1"/>
                  </a:moveTo>
                  <a:lnTo>
                    <a:pt x="1" y="1"/>
                  </a:lnTo>
                  <a:cubicBezTo>
                    <a:pt x="291" y="341"/>
                    <a:pt x="337" y="412"/>
                    <a:pt x="627" y="412"/>
                  </a:cubicBezTo>
                  <a:cubicBezTo>
                    <a:pt x="682" y="412"/>
                    <a:pt x="746" y="410"/>
                    <a:pt x="822" y="406"/>
                  </a:cubicBezTo>
                  <a:cubicBezTo>
                    <a:pt x="859" y="406"/>
                    <a:pt x="897" y="407"/>
                    <a:pt x="935" y="407"/>
                  </a:cubicBezTo>
                  <a:cubicBezTo>
                    <a:pt x="1092" y="407"/>
                    <a:pt x="1241" y="384"/>
                    <a:pt x="1251" y="144"/>
                  </a:cubicBezTo>
                  <a:cubicBezTo>
                    <a:pt x="870" y="96"/>
                    <a:pt x="465" y="7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32"/>
            <p:cNvSpPr/>
            <p:nvPr/>
          </p:nvSpPr>
          <p:spPr>
            <a:xfrm>
              <a:off x="6117125" y="3885375"/>
              <a:ext cx="29200" cy="14075"/>
            </a:xfrm>
            <a:custGeom>
              <a:avLst/>
              <a:gdLst/>
              <a:ahLst/>
              <a:cxnLst/>
              <a:rect l="l" t="t" r="r" b="b"/>
              <a:pathLst>
                <a:path w="1168" h="563" extrusionOk="0">
                  <a:moveTo>
                    <a:pt x="305" y="0"/>
                  </a:moveTo>
                  <a:cubicBezTo>
                    <a:pt x="204" y="0"/>
                    <a:pt x="103" y="7"/>
                    <a:pt x="0" y="26"/>
                  </a:cubicBezTo>
                  <a:lnTo>
                    <a:pt x="143" y="300"/>
                  </a:lnTo>
                  <a:cubicBezTo>
                    <a:pt x="262" y="467"/>
                    <a:pt x="417" y="491"/>
                    <a:pt x="596" y="491"/>
                  </a:cubicBezTo>
                  <a:cubicBezTo>
                    <a:pt x="810" y="419"/>
                    <a:pt x="1155" y="562"/>
                    <a:pt x="1167" y="169"/>
                  </a:cubicBezTo>
                  <a:cubicBezTo>
                    <a:pt x="1143" y="134"/>
                    <a:pt x="1131" y="86"/>
                    <a:pt x="1131" y="62"/>
                  </a:cubicBezTo>
                  <a:cubicBezTo>
                    <a:pt x="853" y="53"/>
                    <a:pt x="580" y="0"/>
                    <a:pt x="3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32"/>
            <p:cNvSpPr/>
            <p:nvPr/>
          </p:nvSpPr>
          <p:spPr>
            <a:xfrm>
              <a:off x="6124275" y="3825600"/>
              <a:ext cx="32450" cy="7475"/>
            </a:xfrm>
            <a:custGeom>
              <a:avLst/>
              <a:gdLst/>
              <a:ahLst/>
              <a:cxnLst/>
              <a:rect l="l" t="t" r="r" b="b"/>
              <a:pathLst>
                <a:path w="1298" h="299" extrusionOk="0">
                  <a:moveTo>
                    <a:pt x="429" y="1"/>
                  </a:moveTo>
                  <a:cubicBezTo>
                    <a:pt x="345" y="179"/>
                    <a:pt x="95" y="84"/>
                    <a:pt x="0" y="262"/>
                  </a:cubicBezTo>
                  <a:cubicBezTo>
                    <a:pt x="393" y="274"/>
                    <a:pt x="762" y="274"/>
                    <a:pt x="1143" y="298"/>
                  </a:cubicBezTo>
                  <a:cubicBezTo>
                    <a:pt x="1191" y="239"/>
                    <a:pt x="1250" y="191"/>
                    <a:pt x="1298" y="131"/>
                  </a:cubicBezTo>
                  <a:cubicBezTo>
                    <a:pt x="1012" y="36"/>
                    <a:pt x="726" y="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32"/>
            <p:cNvSpPr/>
            <p:nvPr/>
          </p:nvSpPr>
          <p:spPr>
            <a:xfrm>
              <a:off x="5944175" y="3818175"/>
              <a:ext cx="15225" cy="3725"/>
            </a:xfrm>
            <a:custGeom>
              <a:avLst/>
              <a:gdLst/>
              <a:ahLst/>
              <a:cxnLst/>
              <a:rect l="l" t="t" r="r" b="b"/>
              <a:pathLst>
                <a:path w="609" h="149" extrusionOk="0">
                  <a:moveTo>
                    <a:pt x="288" y="1"/>
                  </a:moveTo>
                  <a:cubicBezTo>
                    <a:pt x="195" y="1"/>
                    <a:pt x="98" y="18"/>
                    <a:pt x="1" y="24"/>
                  </a:cubicBezTo>
                  <a:cubicBezTo>
                    <a:pt x="122" y="122"/>
                    <a:pt x="252" y="148"/>
                    <a:pt x="383" y="148"/>
                  </a:cubicBezTo>
                  <a:cubicBezTo>
                    <a:pt x="459" y="148"/>
                    <a:pt x="534" y="140"/>
                    <a:pt x="608" y="131"/>
                  </a:cubicBezTo>
                  <a:cubicBezTo>
                    <a:pt x="510" y="26"/>
                    <a:pt x="402"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32"/>
            <p:cNvSpPr/>
            <p:nvPr/>
          </p:nvSpPr>
          <p:spPr>
            <a:xfrm>
              <a:off x="5991800" y="3875600"/>
              <a:ext cx="14325" cy="3825"/>
            </a:xfrm>
            <a:custGeom>
              <a:avLst/>
              <a:gdLst/>
              <a:ahLst/>
              <a:cxnLst/>
              <a:rect l="l" t="t" r="r" b="b"/>
              <a:pathLst>
                <a:path w="573" h="153" extrusionOk="0">
                  <a:moveTo>
                    <a:pt x="1" y="1"/>
                  </a:moveTo>
                  <a:cubicBezTo>
                    <a:pt x="90" y="102"/>
                    <a:pt x="182" y="153"/>
                    <a:pt x="278" y="153"/>
                  </a:cubicBezTo>
                  <a:cubicBezTo>
                    <a:pt x="373" y="153"/>
                    <a:pt x="471" y="102"/>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32"/>
            <p:cNvSpPr/>
            <p:nvPr/>
          </p:nvSpPr>
          <p:spPr>
            <a:xfrm>
              <a:off x="5973950" y="3872325"/>
              <a:ext cx="12225" cy="3100"/>
            </a:xfrm>
            <a:custGeom>
              <a:avLst/>
              <a:gdLst/>
              <a:ahLst/>
              <a:cxnLst/>
              <a:rect l="l" t="t" r="r" b="b"/>
              <a:pathLst>
                <a:path w="489" h="124" extrusionOk="0">
                  <a:moveTo>
                    <a:pt x="0" y="1"/>
                  </a:moveTo>
                  <a:cubicBezTo>
                    <a:pt x="79" y="100"/>
                    <a:pt x="174" y="123"/>
                    <a:pt x="275" y="123"/>
                  </a:cubicBezTo>
                  <a:cubicBezTo>
                    <a:pt x="344" y="123"/>
                    <a:pt x="417" y="113"/>
                    <a:pt x="489" y="108"/>
                  </a:cubicBezTo>
                  <a:cubicBezTo>
                    <a:pt x="346" y="1"/>
                    <a:pt x="167"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32"/>
            <p:cNvSpPr/>
            <p:nvPr/>
          </p:nvSpPr>
          <p:spPr>
            <a:xfrm>
              <a:off x="6095850" y="3850775"/>
              <a:ext cx="6425" cy="6400"/>
            </a:xfrm>
            <a:custGeom>
              <a:avLst/>
              <a:gdLst/>
              <a:ahLst/>
              <a:cxnLst/>
              <a:rect l="l" t="t" r="r" b="b"/>
              <a:pathLst>
                <a:path w="257" h="256" extrusionOk="0">
                  <a:moveTo>
                    <a:pt x="185" y="0"/>
                  </a:moveTo>
                  <a:cubicBezTo>
                    <a:pt x="1" y="0"/>
                    <a:pt x="83" y="138"/>
                    <a:pt x="137" y="256"/>
                  </a:cubicBezTo>
                  <a:cubicBezTo>
                    <a:pt x="185" y="256"/>
                    <a:pt x="220" y="256"/>
                    <a:pt x="256" y="244"/>
                  </a:cubicBezTo>
                  <a:lnTo>
                    <a:pt x="256" y="6"/>
                  </a:lnTo>
                  <a:cubicBezTo>
                    <a:pt x="229" y="2"/>
                    <a:pt x="205" y="0"/>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32"/>
            <p:cNvSpPr/>
            <p:nvPr/>
          </p:nvSpPr>
          <p:spPr>
            <a:xfrm>
              <a:off x="6030800" y="3850300"/>
              <a:ext cx="3900" cy="3900"/>
            </a:xfrm>
            <a:custGeom>
              <a:avLst/>
              <a:gdLst/>
              <a:ahLst/>
              <a:cxnLst/>
              <a:rect l="l" t="t" r="r" b="b"/>
              <a:pathLst>
                <a:path w="156" h="156" extrusionOk="0">
                  <a:moveTo>
                    <a:pt x="155" y="1"/>
                  </a:moveTo>
                  <a:cubicBezTo>
                    <a:pt x="84" y="25"/>
                    <a:pt x="36" y="84"/>
                    <a:pt x="1" y="156"/>
                  </a:cubicBezTo>
                  <a:lnTo>
                    <a:pt x="155" y="156"/>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32"/>
            <p:cNvSpPr/>
            <p:nvPr/>
          </p:nvSpPr>
          <p:spPr>
            <a:xfrm>
              <a:off x="5652175" y="3739050"/>
              <a:ext cx="249775" cy="48300"/>
            </a:xfrm>
            <a:custGeom>
              <a:avLst/>
              <a:gdLst/>
              <a:ahLst/>
              <a:cxnLst/>
              <a:rect l="l" t="t" r="r" b="b"/>
              <a:pathLst>
                <a:path w="9991" h="1932" extrusionOk="0">
                  <a:moveTo>
                    <a:pt x="227" y="1"/>
                  </a:moveTo>
                  <a:cubicBezTo>
                    <a:pt x="176" y="1"/>
                    <a:pt x="126" y="16"/>
                    <a:pt x="72" y="45"/>
                  </a:cubicBezTo>
                  <a:cubicBezTo>
                    <a:pt x="13" y="153"/>
                    <a:pt x="1" y="260"/>
                    <a:pt x="37" y="367"/>
                  </a:cubicBezTo>
                  <a:cubicBezTo>
                    <a:pt x="84" y="462"/>
                    <a:pt x="156" y="557"/>
                    <a:pt x="263" y="605"/>
                  </a:cubicBezTo>
                  <a:cubicBezTo>
                    <a:pt x="394" y="665"/>
                    <a:pt x="548" y="688"/>
                    <a:pt x="691" y="688"/>
                  </a:cubicBezTo>
                  <a:lnTo>
                    <a:pt x="1132" y="688"/>
                  </a:lnTo>
                  <a:cubicBezTo>
                    <a:pt x="1182" y="688"/>
                    <a:pt x="1232" y="688"/>
                    <a:pt x="1282" y="688"/>
                  </a:cubicBezTo>
                  <a:cubicBezTo>
                    <a:pt x="1509" y="688"/>
                    <a:pt x="1741" y="696"/>
                    <a:pt x="1965" y="784"/>
                  </a:cubicBezTo>
                  <a:cubicBezTo>
                    <a:pt x="2061" y="796"/>
                    <a:pt x="2168" y="819"/>
                    <a:pt x="2275" y="819"/>
                  </a:cubicBezTo>
                  <a:cubicBezTo>
                    <a:pt x="2811" y="819"/>
                    <a:pt x="3346" y="938"/>
                    <a:pt x="3870" y="1034"/>
                  </a:cubicBezTo>
                  <a:cubicBezTo>
                    <a:pt x="3942" y="1046"/>
                    <a:pt x="4001" y="1057"/>
                    <a:pt x="4073" y="1069"/>
                  </a:cubicBezTo>
                  <a:cubicBezTo>
                    <a:pt x="4144" y="1069"/>
                    <a:pt x="4204" y="1093"/>
                    <a:pt x="4287" y="1093"/>
                  </a:cubicBezTo>
                  <a:cubicBezTo>
                    <a:pt x="4339" y="1089"/>
                    <a:pt x="4390" y="1087"/>
                    <a:pt x="4441" y="1087"/>
                  </a:cubicBezTo>
                  <a:cubicBezTo>
                    <a:pt x="4802" y="1087"/>
                    <a:pt x="5147" y="1188"/>
                    <a:pt x="5501" y="1272"/>
                  </a:cubicBezTo>
                  <a:cubicBezTo>
                    <a:pt x="5566" y="1272"/>
                    <a:pt x="5631" y="1261"/>
                    <a:pt x="5694" y="1261"/>
                  </a:cubicBezTo>
                  <a:cubicBezTo>
                    <a:pt x="5747" y="1261"/>
                    <a:pt x="5798" y="1269"/>
                    <a:pt x="5847" y="1296"/>
                  </a:cubicBezTo>
                  <a:cubicBezTo>
                    <a:pt x="5894" y="1319"/>
                    <a:pt x="5954" y="1331"/>
                    <a:pt x="6013" y="1343"/>
                  </a:cubicBezTo>
                  <a:cubicBezTo>
                    <a:pt x="6073" y="1355"/>
                    <a:pt x="6133" y="1379"/>
                    <a:pt x="6192" y="1379"/>
                  </a:cubicBezTo>
                  <a:cubicBezTo>
                    <a:pt x="6252" y="1379"/>
                    <a:pt x="6311" y="1391"/>
                    <a:pt x="6371" y="1391"/>
                  </a:cubicBezTo>
                  <a:cubicBezTo>
                    <a:pt x="6883" y="1413"/>
                    <a:pt x="7355" y="1644"/>
                    <a:pt x="7882" y="1644"/>
                  </a:cubicBezTo>
                  <a:cubicBezTo>
                    <a:pt x="7917" y="1644"/>
                    <a:pt x="7954" y="1643"/>
                    <a:pt x="7990" y="1641"/>
                  </a:cubicBezTo>
                  <a:cubicBezTo>
                    <a:pt x="8038" y="1641"/>
                    <a:pt x="8085" y="1629"/>
                    <a:pt x="8121" y="1629"/>
                  </a:cubicBezTo>
                  <a:cubicBezTo>
                    <a:pt x="8311" y="1629"/>
                    <a:pt x="8514" y="1629"/>
                    <a:pt x="8680" y="1760"/>
                  </a:cubicBezTo>
                  <a:cubicBezTo>
                    <a:pt x="8928" y="1870"/>
                    <a:pt x="9101" y="1932"/>
                    <a:pt x="9225" y="1932"/>
                  </a:cubicBezTo>
                  <a:cubicBezTo>
                    <a:pt x="9435" y="1932"/>
                    <a:pt x="9500" y="1755"/>
                    <a:pt x="9538" y="1343"/>
                  </a:cubicBezTo>
                  <a:cubicBezTo>
                    <a:pt x="9514" y="1319"/>
                    <a:pt x="9478" y="1296"/>
                    <a:pt x="9454" y="1284"/>
                  </a:cubicBezTo>
                  <a:lnTo>
                    <a:pt x="9407" y="1296"/>
                  </a:lnTo>
                  <a:lnTo>
                    <a:pt x="9454" y="1272"/>
                  </a:lnTo>
                  <a:cubicBezTo>
                    <a:pt x="9490" y="1284"/>
                    <a:pt x="9526" y="1296"/>
                    <a:pt x="9550" y="1331"/>
                  </a:cubicBezTo>
                  <a:cubicBezTo>
                    <a:pt x="9585" y="1331"/>
                    <a:pt x="9620" y="1332"/>
                    <a:pt x="9654" y="1332"/>
                  </a:cubicBezTo>
                  <a:cubicBezTo>
                    <a:pt x="9784" y="1332"/>
                    <a:pt x="9906" y="1318"/>
                    <a:pt x="9990" y="1177"/>
                  </a:cubicBezTo>
                  <a:cubicBezTo>
                    <a:pt x="9407" y="1081"/>
                    <a:pt x="8835" y="986"/>
                    <a:pt x="8264" y="879"/>
                  </a:cubicBezTo>
                  <a:cubicBezTo>
                    <a:pt x="8155" y="831"/>
                    <a:pt x="8041" y="821"/>
                    <a:pt x="7926" y="821"/>
                  </a:cubicBezTo>
                  <a:cubicBezTo>
                    <a:pt x="7848" y="821"/>
                    <a:pt x="7770" y="826"/>
                    <a:pt x="7692" y="826"/>
                  </a:cubicBezTo>
                  <a:cubicBezTo>
                    <a:pt x="7570" y="826"/>
                    <a:pt x="7450" y="815"/>
                    <a:pt x="7335" y="760"/>
                  </a:cubicBezTo>
                  <a:cubicBezTo>
                    <a:pt x="7258" y="771"/>
                    <a:pt x="7178" y="779"/>
                    <a:pt x="7099" y="779"/>
                  </a:cubicBezTo>
                  <a:cubicBezTo>
                    <a:pt x="7008" y="779"/>
                    <a:pt x="6918" y="768"/>
                    <a:pt x="6835" y="736"/>
                  </a:cubicBezTo>
                  <a:cubicBezTo>
                    <a:pt x="6704" y="676"/>
                    <a:pt x="6570" y="676"/>
                    <a:pt x="6436" y="676"/>
                  </a:cubicBezTo>
                  <a:cubicBezTo>
                    <a:pt x="6302" y="676"/>
                    <a:pt x="6168" y="676"/>
                    <a:pt x="6037" y="617"/>
                  </a:cubicBezTo>
                  <a:cubicBezTo>
                    <a:pt x="5973" y="624"/>
                    <a:pt x="5907" y="628"/>
                    <a:pt x="5839" y="628"/>
                  </a:cubicBezTo>
                  <a:cubicBezTo>
                    <a:pt x="5694" y="628"/>
                    <a:pt x="5545" y="610"/>
                    <a:pt x="5406" y="569"/>
                  </a:cubicBezTo>
                  <a:cubicBezTo>
                    <a:pt x="5204" y="486"/>
                    <a:pt x="4966" y="569"/>
                    <a:pt x="4775" y="462"/>
                  </a:cubicBezTo>
                  <a:cubicBezTo>
                    <a:pt x="4764" y="473"/>
                    <a:pt x="4751" y="479"/>
                    <a:pt x="4738" y="479"/>
                  </a:cubicBezTo>
                  <a:cubicBezTo>
                    <a:pt x="4722" y="479"/>
                    <a:pt x="4705" y="470"/>
                    <a:pt x="4692" y="450"/>
                  </a:cubicBezTo>
                  <a:cubicBezTo>
                    <a:pt x="4646" y="399"/>
                    <a:pt x="4603" y="380"/>
                    <a:pt x="4559" y="380"/>
                  </a:cubicBezTo>
                  <a:cubicBezTo>
                    <a:pt x="4511" y="380"/>
                    <a:pt x="4462" y="402"/>
                    <a:pt x="4406" y="426"/>
                  </a:cubicBezTo>
                  <a:cubicBezTo>
                    <a:pt x="3227" y="367"/>
                    <a:pt x="2072" y="188"/>
                    <a:pt x="906" y="34"/>
                  </a:cubicBezTo>
                  <a:cubicBezTo>
                    <a:pt x="816" y="28"/>
                    <a:pt x="727" y="22"/>
                    <a:pt x="639" y="22"/>
                  </a:cubicBezTo>
                  <a:cubicBezTo>
                    <a:pt x="551" y="22"/>
                    <a:pt x="465" y="28"/>
                    <a:pt x="382" y="45"/>
                  </a:cubicBezTo>
                  <a:cubicBezTo>
                    <a:pt x="328" y="16"/>
                    <a:pt x="278"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32"/>
            <p:cNvSpPr/>
            <p:nvPr/>
          </p:nvSpPr>
          <p:spPr>
            <a:xfrm>
              <a:off x="5811725" y="3796825"/>
              <a:ext cx="108075" cy="26700"/>
            </a:xfrm>
            <a:custGeom>
              <a:avLst/>
              <a:gdLst/>
              <a:ahLst/>
              <a:cxnLst/>
              <a:rect l="l" t="t" r="r" b="b"/>
              <a:pathLst>
                <a:path w="4323" h="1068" extrusionOk="0">
                  <a:moveTo>
                    <a:pt x="742" y="1"/>
                  </a:moveTo>
                  <a:cubicBezTo>
                    <a:pt x="683" y="1"/>
                    <a:pt x="622" y="12"/>
                    <a:pt x="560" y="32"/>
                  </a:cubicBezTo>
                  <a:cubicBezTo>
                    <a:pt x="513" y="56"/>
                    <a:pt x="441" y="92"/>
                    <a:pt x="405" y="151"/>
                  </a:cubicBezTo>
                  <a:cubicBezTo>
                    <a:pt x="346" y="378"/>
                    <a:pt x="1" y="532"/>
                    <a:pt x="286" y="818"/>
                  </a:cubicBezTo>
                  <a:cubicBezTo>
                    <a:pt x="894" y="925"/>
                    <a:pt x="1501" y="830"/>
                    <a:pt x="2132" y="937"/>
                  </a:cubicBezTo>
                  <a:cubicBezTo>
                    <a:pt x="2290" y="965"/>
                    <a:pt x="2453" y="973"/>
                    <a:pt x="2620" y="973"/>
                  </a:cubicBezTo>
                  <a:cubicBezTo>
                    <a:pt x="2847" y="973"/>
                    <a:pt x="3079" y="958"/>
                    <a:pt x="3312" y="958"/>
                  </a:cubicBezTo>
                  <a:cubicBezTo>
                    <a:pt x="3575" y="958"/>
                    <a:pt x="3838" y="977"/>
                    <a:pt x="4096" y="1056"/>
                  </a:cubicBezTo>
                  <a:cubicBezTo>
                    <a:pt x="4115" y="1064"/>
                    <a:pt x="4131" y="1068"/>
                    <a:pt x="4147" y="1068"/>
                  </a:cubicBezTo>
                  <a:cubicBezTo>
                    <a:pt x="4223" y="1068"/>
                    <a:pt x="4267" y="983"/>
                    <a:pt x="4287" y="913"/>
                  </a:cubicBezTo>
                  <a:cubicBezTo>
                    <a:pt x="4323" y="794"/>
                    <a:pt x="4239" y="747"/>
                    <a:pt x="4144" y="711"/>
                  </a:cubicBezTo>
                  <a:cubicBezTo>
                    <a:pt x="4037" y="687"/>
                    <a:pt x="3965" y="640"/>
                    <a:pt x="3918" y="556"/>
                  </a:cubicBezTo>
                  <a:cubicBezTo>
                    <a:pt x="3812" y="503"/>
                    <a:pt x="3702" y="490"/>
                    <a:pt x="3593" y="490"/>
                  </a:cubicBezTo>
                  <a:cubicBezTo>
                    <a:pt x="3482" y="490"/>
                    <a:pt x="3371" y="504"/>
                    <a:pt x="3263" y="504"/>
                  </a:cubicBezTo>
                  <a:cubicBezTo>
                    <a:pt x="3142" y="504"/>
                    <a:pt x="3025" y="486"/>
                    <a:pt x="2918" y="413"/>
                  </a:cubicBezTo>
                  <a:lnTo>
                    <a:pt x="2929" y="413"/>
                  </a:lnTo>
                  <a:cubicBezTo>
                    <a:pt x="2851" y="364"/>
                    <a:pt x="2767" y="353"/>
                    <a:pt x="2681" y="353"/>
                  </a:cubicBezTo>
                  <a:cubicBezTo>
                    <a:pt x="2614" y="353"/>
                    <a:pt x="2546" y="359"/>
                    <a:pt x="2479" y="359"/>
                  </a:cubicBezTo>
                  <a:cubicBezTo>
                    <a:pt x="2383" y="359"/>
                    <a:pt x="2290" y="346"/>
                    <a:pt x="2203" y="282"/>
                  </a:cubicBezTo>
                  <a:cubicBezTo>
                    <a:pt x="2144" y="282"/>
                    <a:pt x="2096" y="270"/>
                    <a:pt x="2048" y="270"/>
                  </a:cubicBezTo>
                  <a:cubicBezTo>
                    <a:pt x="1983" y="330"/>
                    <a:pt x="1914" y="360"/>
                    <a:pt x="1843" y="360"/>
                  </a:cubicBezTo>
                  <a:cubicBezTo>
                    <a:pt x="1772" y="360"/>
                    <a:pt x="1697" y="330"/>
                    <a:pt x="1620" y="270"/>
                  </a:cubicBezTo>
                  <a:cubicBezTo>
                    <a:pt x="1429" y="223"/>
                    <a:pt x="1251" y="163"/>
                    <a:pt x="1060" y="116"/>
                  </a:cubicBezTo>
                  <a:cubicBezTo>
                    <a:pt x="959" y="38"/>
                    <a:pt x="853" y="1"/>
                    <a:pt x="7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32"/>
            <p:cNvSpPr/>
            <p:nvPr/>
          </p:nvSpPr>
          <p:spPr>
            <a:xfrm>
              <a:off x="5980200" y="3795900"/>
              <a:ext cx="94375" cy="10175"/>
            </a:xfrm>
            <a:custGeom>
              <a:avLst/>
              <a:gdLst/>
              <a:ahLst/>
              <a:cxnLst/>
              <a:rect l="l" t="t" r="r" b="b"/>
              <a:pathLst>
                <a:path w="3775" h="407" extrusionOk="0">
                  <a:moveTo>
                    <a:pt x="2260" y="0"/>
                  </a:moveTo>
                  <a:cubicBezTo>
                    <a:pt x="2000" y="0"/>
                    <a:pt x="1739" y="13"/>
                    <a:pt x="1477" y="34"/>
                  </a:cubicBezTo>
                  <a:lnTo>
                    <a:pt x="1358" y="34"/>
                  </a:lnTo>
                  <a:cubicBezTo>
                    <a:pt x="1279" y="48"/>
                    <a:pt x="1199" y="53"/>
                    <a:pt x="1118" y="53"/>
                  </a:cubicBezTo>
                  <a:cubicBezTo>
                    <a:pt x="946" y="53"/>
                    <a:pt x="769" y="31"/>
                    <a:pt x="594" y="31"/>
                  </a:cubicBezTo>
                  <a:cubicBezTo>
                    <a:pt x="388" y="31"/>
                    <a:pt x="186" y="62"/>
                    <a:pt x="0" y="200"/>
                  </a:cubicBezTo>
                  <a:cubicBezTo>
                    <a:pt x="510" y="317"/>
                    <a:pt x="1025" y="342"/>
                    <a:pt x="1542" y="342"/>
                  </a:cubicBezTo>
                  <a:cubicBezTo>
                    <a:pt x="1928" y="342"/>
                    <a:pt x="2314" y="328"/>
                    <a:pt x="2699" y="328"/>
                  </a:cubicBezTo>
                  <a:cubicBezTo>
                    <a:pt x="2799" y="328"/>
                    <a:pt x="2900" y="329"/>
                    <a:pt x="3001" y="331"/>
                  </a:cubicBezTo>
                  <a:cubicBezTo>
                    <a:pt x="3148" y="331"/>
                    <a:pt x="3307" y="407"/>
                    <a:pt x="3456" y="407"/>
                  </a:cubicBezTo>
                  <a:cubicBezTo>
                    <a:pt x="3572" y="407"/>
                    <a:pt x="3681" y="361"/>
                    <a:pt x="3775" y="200"/>
                  </a:cubicBezTo>
                  <a:cubicBezTo>
                    <a:pt x="3271" y="51"/>
                    <a:pt x="2767" y="0"/>
                    <a:pt x="2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32"/>
            <p:cNvSpPr/>
            <p:nvPr/>
          </p:nvSpPr>
          <p:spPr>
            <a:xfrm>
              <a:off x="5932575" y="3790050"/>
              <a:ext cx="84250" cy="10875"/>
            </a:xfrm>
            <a:custGeom>
              <a:avLst/>
              <a:gdLst/>
              <a:ahLst/>
              <a:cxnLst/>
              <a:rect l="l" t="t" r="r" b="b"/>
              <a:pathLst>
                <a:path w="3370" h="435" extrusionOk="0">
                  <a:moveTo>
                    <a:pt x="169" y="1"/>
                  </a:moveTo>
                  <a:cubicBezTo>
                    <a:pt x="103" y="1"/>
                    <a:pt x="28" y="22"/>
                    <a:pt x="0" y="113"/>
                  </a:cubicBezTo>
                  <a:cubicBezTo>
                    <a:pt x="393" y="354"/>
                    <a:pt x="552" y="434"/>
                    <a:pt x="1039" y="434"/>
                  </a:cubicBezTo>
                  <a:cubicBezTo>
                    <a:pt x="1201" y="434"/>
                    <a:pt x="1399" y="425"/>
                    <a:pt x="1655" y="410"/>
                  </a:cubicBezTo>
                  <a:cubicBezTo>
                    <a:pt x="1878" y="338"/>
                    <a:pt x="2105" y="320"/>
                    <a:pt x="2332" y="320"/>
                  </a:cubicBezTo>
                  <a:cubicBezTo>
                    <a:pt x="2544" y="320"/>
                    <a:pt x="2756" y="335"/>
                    <a:pt x="2966" y="335"/>
                  </a:cubicBezTo>
                  <a:cubicBezTo>
                    <a:pt x="3086" y="335"/>
                    <a:pt x="3204" y="331"/>
                    <a:pt x="3322" y="315"/>
                  </a:cubicBezTo>
                  <a:lnTo>
                    <a:pt x="3370" y="256"/>
                  </a:lnTo>
                  <a:cubicBezTo>
                    <a:pt x="3275" y="220"/>
                    <a:pt x="3203" y="149"/>
                    <a:pt x="3120" y="149"/>
                  </a:cubicBezTo>
                  <a:cubicBezTo>
                    <a:pt x="2167" y="113"/>
                    <a:pt x="1179" y="149"/>
                    <a:pt x="227" y="6"/>
                  </a:cubicBezTo>
                  <a:cubicBezTo>
                    <a:pt x="210" y="3"/>
                    <a:pt x="190"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32"/>
            <p:cNvSpPr/>
            <p:nvPr/>
          </p:nvSpPr>
          <p:spPr>
            <a:xfrm>
              <a:off x="5800125" y="3780825"/>
              <a:ext cx="48225" cy="21100"/>
            </a:xfrm>
            <a:custGeom>
              <a:avLst/>
              <a:gdLst/>
              <a:ahLst/>
              <a:cxnLst/>
              <a:rect l="l" t="t" r="r" b="b"/>
              <a:pathLst>
                <a:path w="1929" h="844" extrusionOk="0">
                  <a:moveTo>
                    <a:pt x="1074" y="1"/>
                  </a:moveTo>
                  <a:cubicBezTo>
                    <a:pt x="1005" y="1"/>
                    <a:pt x="931" y="18"/>
                    <a:pt x="857" y="41"/>
                  </a:cubicBezTo>
                  <a:cubicBezTo>
                    <a:pt x="786" y="65"/>
                    <a:pt x="738" y="77"/>
                    <a:pt x="679" y="101"/>
                  </a:cubicBezTo>
                  <a:cubicBezTo>
                    <a:pt x="465" y="184"/>
                    <a:pt x="226" y="148"/>
                    <a:pt x="48" y="315"/>
                  </a:cubicBezTo>
                  <a:cubicBezTo>
                    <a:pt x="0" y="601"/>
                    <a:pt x="262" y="613"/>
                    <a:pt x="405" y="696"/>
                  </a:cubicBezTo>
                  <a:cubicBezTo>
                    <a:pt x="524" y="744"/>
                    <a:pt x="643" y="803"/>
                    <a:pt x="762" y="839"/>
                  </a:cubicBezTo>
                  <a:cubicBezTo>
                    <a:pt x="776" y="842"/>
                    <a:pt x="790" y="843"/>
                    <a:pt x="804" y="843"/>
                  </a:cubicBezTo>
                  <a:cubicBezTo>
                    <a:pt x="849" y="843"/>
                    <a:pt x="893" y="828"/>
                    <a:pt x="929" y="791"/>
                  </a:cubicBezTo>
                  <a:cubicBezTo>
                    <a:pt x="1119" y="779"/>
                    <a:pt x="1310" y="779"/>
                    <a:pt x="1512" y="756"/>
                  </a:cubicBezTo>
                  <a:cubicBezTo>
                    <a:pt x="1512" y="565"/>
                    <a:pt x="1608" y="494"/>
                    <a:pt x="1762" y="494"/>
                  </a:cubicBezTo>
                  <a:cubicBezTo>
                    <a:pt x="1810" y="446"/>
                    <a:pt x="1846" y="422"/>
                    <a:pt x="1893" y="398"/>
                  </a:cubicBezTo>
                  <a:cubicBezTo>
                    <a:pt x="1905" y="375"/>
                    <a:pt x="1905" y="363"/>
                    <a:pt x="1929" y="327"/>
                  </a:cubicBezTo>
                  <a:cubicBezTo>
                    <a:pt x="1774" y="148"/>
                    <a:pt x="1548" y="208"/>
                    <a:pt x="1358" y="184"/>
                  </a:cubicBezTo>
                  <a:cubicBezTo>
                    <a:pt x="1284" y="45"/>
                    <a:pt x="1184" y="1"/>
                    <a:pt x="10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32"/>
            <p:cNvSpPr/>
            <p:nvPr/>
          </p:nvSpPr>
          <p:spPr>
            <a:xfrm>
              <a:off x="6055200" y="3800375"/>
              <a:ext cx="69375" cy="9375"/>
            </a:xfrm>
            <a:custGeom>
              <a:avLst/>
              <a:gdLst/>
              <a:ahLst/>
              <a:cxnLst/>
              <a:rect l="l" t="t" r="r" b="b"/>
              <a:pathLst>
                <a:path w="2775" h="375" extrusionOk="0">
                  <a:moveTo>
                    <a:pt x="1091" y="1"/>
                  </a:moveTo>
                  <a:cubicBezTo>
                    <a:pt x="978" y="1"/>
                    <a:pt x="865" y="3"/>
                    <a:pt x="751" y="9"/>
                  </a:cubicBezTo>
                  <a:cubicBezTo>
                    <a:pt x="644" y="122"/>
                    <a:pt x="519" y="143"/>
                    <a:pt x="389" y="143"/>
                  </a:cubicBezTo>
                  <a:cubicBezTo>
                    <a:pt x="314" y="143"/>
                    <a:pt x="237" y="136"/>
                    <a:pt x="161" y="136"/>
                  </a:cubicBezTo>
                  <a:cubicBezTo>
                    <a:pt x="107" y="136"/>
                    <a:pt x="53" y="140"/>
                    <a:pt x="1" y="152"/>
                  </a:cubicBezTo>
                  <a:cubicBezTo>
                    <a:pt x="331" y="276"/>
                    <a:pt x="669" y="289"/>
                    <a:pt x="1008" y="289"/>
                  </a:cubicBezTo>
                  <a:cubicBezTo>
                    <a:pt x="1094" y="289"/>
                    <a:pt x="1181" y="288"/>
                    <a:pt x="1267" y="288"/>
                  </a:cubicBezTo>
                  <a:cubicBezTo>
                    <a:pt x="1429" y="288"/>
                    <a:pt x="1590" y="291"/>
                    <a:pt x="1751" y="307"/>
                  </a:cubicBezTo>
                  <a:cubicBezTo>
                    <a:pt x="1942" y="307"/>
                    <a:pt x="2139" y="375"/>
                    <a:pt x="2325" y="375"/>
                  </a:cubicBezTo>
                  <a:cubicBezTo>
                    <a:pt x="2488" y="375"/>
                    <a:pt x="2642" y="323"/>
                    <a:pt x="2775" y="128"/>
                  </a:cubicBezTo>
                  <a:cubicBezTo>
                    <a:pt x="2218" y="69"/>
                    <a:pt x="1661" y="1"/>
                    <a:pt x="10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32"/>
            <p:cNvSpPr/>
            <p:nvPr/>
          </p:nvSpPr>
          <p:spPr>
            <a:xfrm>
              <a:off x="5799825" y="3767625"/>
              <a:ext cx="52400" cy="14250"/>
            </a:xfrm>
            <a:custGeom>
              <a:avLst/>
              <a:gdLst/>
              <a:ahLst/>
              <a:cxnLst/>
              <a:rect l="l" t="t" r="r" b="b"/>
              <a:pathLst>
                <a:path w="2096" h="570" extrusionOk="0">
                  <a:moveTo>
                    <a:pt x="143" y="1"/>
                  </a:moveTo>
                  <a:cubicBezTo>
                    <a:pt x="119" y="1"/>
                    <a:pt x="96" y="4"/>
                    <a:pt x="72" y="10"/>
                  </a:cubicBezTo>
                  <a:cubicBezTo>
                    <a:pt x="12" y="57"/>
                    <a:pt x="0" y="129"/>
                    <a:pt x="0" y="212"/>
                  </a:cubicBezTo>
                  <a:cubicBezTo>
                    <a:pt x="12" y="284"/>
                    <a:pt x="60" y="343"/>
                    <a:pt x="119" y="391"/>
                  </a:cubicBezTo>
                  <a:cubicBezTo>
                    <a:pt x="227" y="438"/>
                    <a:pt x="322" y="462"/>
                    <a:pt x="441" y="486"/>
                  </a:cubicBezTo>
                  <a:cubicBezTo>
                    <a:pt x="598" y="508"/>
                    <a:pt x="753" y="513"/>
                    <a:pt x="909" y="513"/>
                  </a:cubicBezTo>
                  <a:cubicBezTo>
                    <a:pt x="1045" y="513"/>
                    <a:pt x="1182" y="509"/>
                    <a:pt x="1318" y="509"/>
                  </a:cubicBezTo>
                  <a:cubicBezTo>
                    <a:pt x="1533" y="509"/>
                    <a:pt x="1748" y="519"/>
                    <a:pt x="1965" y="569"/>
                  </a:cubicBezTo>
                  <a:lnTo>
                    <a:pt x="2096" y="438"/>
                  </a:lnTo>
                  <a:cubicBezTo>
                    <a:pt x="1548" y="129"/>
                    <a:pt x="953" y="81"/>
                    <a:pt x="346" y="22"/>
                  </a:cubicBezTo>
                  <a:cubicBezTo>
                    <a:pt x="346" y="34"/>
                    <a:pt x="334" y="34"/>
                    <a:pt x="298" y="57"/>
                  </a:cubicBezTo>
                  <a:cubicBezTo>
                    <a:pt x="292" y="60"/>
                    <a:pt x="286" y="62"/>
                    <a:pt x="279" y="62"/>
                  </a:cubicBezTo>
                  <a:cubicBezTo>
                    <a:pt x="258" y="62"/>
                    <a:pt x="233" y="46"/>
                    <a:pt x="215" y="10"/>
                  </a:cubicBezTo>
                  <a:cubicBezTo>
                    <a:pt x="191" y="4"/>
                    <a:pt x="167" y="1"/>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32"/>
            <p:cNvSpPr/>
            <p:nvPr/>
          </p:nvSpPr>
          <p:spPr>
            <a:xfrm>
              <a:off x="6098975" y="3803575"/>
              <a:ext cx="50925" cy="8650"/>
            </a:xfrm>
            <a:custGeom>
              <a:avLst/>
              <a:gdLst/>
              <a:ahLst/>
              <a:cxnLst/>
              <a:rect l="l" t="t" r="r" b="b"/>
              <a:pathLst>
                <a:path w="2037" h="346" extrusionOk="0">
                  <a:moveTo>
                    <a:pt x="1024" y="0"/>
                  </a:moveTo>
                  <a:cubicBezTo>
                    <a:pt x="884" y="135"/>
                    <a:pt x="724" y="161"/>
                    <a:pt x="559" y="161"/>
                  </a:cubicBezTo>
                  <a:cubicBezTo>
                    <a:pt x="455" y="161"/>
                    <a:pt x="348" y="151"/>
                    <a:pt x="242" y="151"/>
                  </a:cubicBezTo>
                  <a:cubicBezTo>
                    <a:pt x="160" y="151"/>
                    <a:pt x="79" y="157"/>
                    <a:pt x="0" y="179"/>
                  </a:cubicBezTo>
                  <a:cubicBezTo>
                    <a:pt x="167" y="346"/>
                    <a:pt x="393" y="262"/>
                    <a:pt x="583" y="310"/>
                  </a:cubicBezTo>
                  <a:lnTo>
                    <a:pt x="2024" y="310"/>
                  </a:lnTo>
                  <a:cubicBezTo>
                    <a:pt x="2024" y="250"/>
                    <a:pt x="2036" y="191"/>
                    <a:pt x="2036" y="131"/>
                  </a:cubicBezTo>
                  <a:cubicBezTo>
                    <a:pt x="2024" y="84"/>
                    <a:pt x="2012" y="60"/>
                    <a:pt x="2012" y="12"/>
                  </a:cubicBezTo>
                  <a:cubicBezTo>
                    <a:pt x="1834" y="25"/>
                    <a:pt x="1659" y="38"/>
                    <a:pt x="1484" y="38"/>
                  </a:cubicBezTo>
                  <a:cubicBezTo>
                    <a:pt x="1332" y="38"/>
                    <a:pt x="1179" y="28"/>
                    <a:pt x="10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32"/>
            <p:cNvSpPr/>
            <p:nvPr/>
          </p:nvSpPr>
          <p:spPr>
            <a:xfrm>
              <a:off x="5809050" y="3775325"/>
              <a:ext cx="39900" cy="10425"/>
            </a:xfrm>
            <a:custGeom>
              <a:avLst/>
              <a:gdLst/>
              <a:ahLst/>
              <a:cxnLst/>
              <a:rect l="l" t="t" r="r" b="b"/>
              <a:pathLst>
                <a:path w="1596" h="417" extrusionOk="0">
                  <a:moveTo>
                    <a:pt x="249" y="1"/>
                  </a:moveTo>
                  <a:cubicBezTo>
                    <a:pt x="167" y="1"/>
                    <a:pt x="84" y="4"/>
                    <a:pt x="0" y="11"/>
                  </a:cubicBezTo>
                  <a:cubicBezTo>
                    <a:pt x="24" y="380"/>
                    <a:pt x="405" y="202"/>
                    <a:pt x="572" y="416"/>
                  </a:cubicBezTo>
                  <a:cubicBezTo>
                    <a:pt x="640" y="382"/>
                    <a:pt x="711" y="367"/>
                    <a:pt x="782" y="367"/>
                  </a:cubicBezTo>
                  <a:cubicBezTo>
                    <a:pt x="860" y="367"/>
                    <a:pt x="938" y="385"/>
                    <a:pt x="1012" y="416"/>
                  </a:cubicBezTo>
                  <a:cubicBezTo>
                    <a:pt x="1105" y="287"/>
                    <a:pt x="1228" y="275"/>
                    <a:pt x="1353" y="275"/>
                  </a:cubicBezTo>
                  <a:cubicBezTo>
                    <a:pt x="1384" y="275"/>
                    <a:pt x="1415" y="275"/>
                    <a:pt x="1446" y="275"/>
                  </a:cubicBezTo>
                  <a:cubicBezTo>
                    <a:pt x="1498" y="275"/>
                    <a:pt x="1548" y="273"/>
                    <a:pt x="1596" y="261"/>
                  </a:cubicBezTo>
                  <a:cubicBezTo>
                    <a:pt x="1151" y="110"/>
                    <a:pt x="714" y="1"/>
                    <a:pt x="2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32"/>
            <p:cNvSpPr/>
            <p:nvPr/>
          </p:nvSpPr>
          <p:spPr>
            <a:xfrm>
              <a:off x="5973950" y="3796075"/>
              <a:ext cx="42000" cy="4850"/>
            </a:xfrm>
            <a:custGeom>
              <a:avLst/>
              <a:gdLst/>
              <a:ahLst/>
              <a:cxnLst/>
              <a:rect l="l" t="t" r="r" b="b"/>
              <a:pathLst>
                <a:path w="1680" h="194" extrusionOk="0">
                  <a:moveTo>
                    <a:pt x="679" y="0"/>
                  </a:moveTo>
                  <a:cubicBezTo>
                    <a:pt x="450" y="0"/>
                    <a:pt x="223" y="39"/>
                    <a:pt x="0" y="169"/>
                  </a:cubicBezTo>
                  <a:cubicBezTo>
                    <a:pt x="96" y="169"/>
                    <a:pt x="167" y="181"/>
                    <a:pt x="274" y="193"/>
                  </a:cubicBezTo>
                  <a:cubicBezTo>
                    <a:pt x="390" y="166"/>
                    <a:pt x="509" y="158"/>
                    <a:pt x="630" y="158"/>
                  </a:cubicBezTo>
                  <a:cubicBezTo>
                    <a:pt x="794" y="158"/>
                    <a:pt x="962" y="173"/>
                    <a:pt x="1128" y="173"/>
                  </a:cubicBezTo>
                  <a:cubicBezTo>
                    <a:pt x="1315" y="173"/>
                    <a:pt x="1501" y="154"/>
                    <a:pt x="1679" y="74"/>
                  </a:cubicBezTo>
                  <a:lnTo>
                    <a:pt x="1679" y="74"/>
                  </a:lnTo>
                  <a:cubicBezTo>
                    <a:pt x="1665" y="75"/>
                    <a:pt x="1651" y="75"/>
                    <a:pt x="1638" y="75"/>
                  </a:cubicBezTo>
                  <a:cubicBezTo>
                    <a:pt x="1319" y="75"/>
                    <a:pt x="998"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32"/>
            <p:cNvSpPr/>
            <p:nvPr/>
          </p:nvSpPr>
          <p:spPr>
            <a:xfrm>
              <a:off x="5847150" y="3789000"/>
              <a:ext cx="22650" cy="7450"/>
            </a:xfrm>
            <a:custGeom>
              <a:avLst/>
              <a:gdLst/>
              <a:ahLst/>
              <a:cxnLst/>
              <a:rect l="l" t="t" r="r" b="b"/>
              <a:pathLst>
                <a:path w="906" h="298" extrusionOk="0">
                  <a:moveTo>
                    <a:pt x="60" y="0"/>
                  </a:moveTo>
                  <a:lnTo>
                    <a:pt x="24" y="36"/>
                  </a:lnTo>
                  <a:cubicBezTo>
                    <a:pt x="0" y="71"/>
                    <a:pt x="0" y="119"/>
                    <a:pt x="48" y="167"/>
                  </a:cubicBezTo>
                  <a:cubicBezTo>
                    <a:pt x="192" y="232"/>
                    <a:pt x="333" y="298"/>
                    <a:pt x="488" y="298"/>
                  </a:cubicBezTo>
                  <a:cubicBezTo>
                    <a:pt x="614" y="298"/>
                    <a:pt x="750" y="254"/>
                    <a:pt x="905" y="131"/>
                  </a:cubicBezTo>
                  <a:cubicBezTo>
                    <a:pt x="720" y="24"/>
                    <a:pt x="542" y="15"/>
                    <a:pt x="376" y="15"/>
                  </a:cubicBezTo>
                  <a:cubicBezTo>
                    <a:pt x="345" y="15"/>
                    <a:pt x="313" y="16"/>
                    <a:pt x="283" y="16"/>
                  </a:cubicBezTo>
                  <a:cubicBezTo>
                    <a:pt x="206" y="16"/>
                    <a:pt x="131" y="1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32"/>
            <p:cNvSpPr/>
            <p:nvPr/>
          </p:nvSpPr>
          <p:spPr>
            <a:xfrm>
              <a:off x="5884350" y="3805650"/>
              <a:ext cx="25325" cy="5625"/>
            </a:xfrm>
            <a:custGeom>
              <a:avLst/>
              <a:gdLst/>
              <a:ahLst/>
              <a:cxnLst/>
              <a:rect l="l" t="t" r="r" b="b"/>
              <a:pathLst>
                <a:path w="1013" h="225" extrusionOk="0">
                  <a:moveTo>
                    <a:pt x="1" y="48"/>
                  </a:moveTo>
                  <a:lnTo>
                    <a:pt x="1" y="48"/>
                  </a:lnTo>
                  <a:cubicBezTo>
                    <a:pt x="143" y="191"/>
                    <a:pt x="302" y="224"/>
                    <a:pt x="467" y="224"/>
                  </a:cubicBezTo>
                  <a:cubicBezTo>
                    <a:pt x="612" y="224"/>
                    <a:pt x="762" y="198"/>
                    <a:pt x="909" y="198"/>
                  </a:cubicBezTo>
                  <a:cubicBezTo>
                    <a:pt x="944" y="198"/>
                    <a:pt x="978" y="200"/>
                    <a:pt x="1013" y="203"/>
                  </a:cubicBezTo>
                  <a:cubicBezTo>
                    <a:pt x="703" y="1"/>
                    <a:pt x="346" y="96"/>
                    <a:pt x="1" y="48"/>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32"/>
            <p:cNvSpPr/>
            <p:nvPr/>
          </p:nvSpPr>
          <p:spPr>
            <a:xfrm>
              <a:off x="5855775" y="3774600"/>
              <a:ext cx="13725" cy="6975"/>
            </a:xfrm>
            <a:custGeom>
              <a:avLst/>
              <a:gdLst/>
              <a:ahLst/>
              <a:cxnLst/>
              <a:rect l="l" t="t" r="r" b="b"/>
              <a:pathLst>
                <a:path w="549" h="279" extrusionOk="0">
                  <a:moveTo>
                    <a:pt x="249" y="0"/>
                  </a:moveTo>
                  <a:cubicBezTo>
                    <a:pt x="178" y="0"/>
                    <a:pt x="97" y="43"/>
                    <a:pt x="1" y="147"/>
                  </a:cubicBezTo>
                  <a:cubicBezTo>
                    <a:pt x="36" y="207"/>
                    <a:pt x="84" y="266"/>
                    <a:pt x="144" y="278"/>
                  </a:cubicBezTo>
                  <a:lnTo>
                    <a:pt x="548" y="278"/>
                  </a:lnTo>
                  <a:cubicBezTo>
                    <a:pt x="465" y="127"/>
                    <a:pt x="373" y="0"/>
                    <a:pt x="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32"/>
            <p:cNvSpPr/>
            <p:nvPr/>
          </p:nvSpPr>
          <p:spPr>
            <a:xfrm>
              <a:off x="5866200" y="3803575"/>
              <a:ext cx="18175" cy="4075"/>
            </a:xfrm>
            <a:custGeom>
              <a:avLst/>
              <a:gdLst/>
              <a:ahLst/>
              <a:cxnLst/>
              <a:rect l="l" t="t" r="r" b="b"/>
              <a:pathLst>
                <a:path w="727" h="163" extrusionOk="0">
                  <a:moveTo>
                    <a:pt x="0" y="12"/>
                  </a:moveTo>
                  <a:lnTo>
                    <a:pt x="0" y="12"/>
                  </a:lnTo>
                  <a:cubicBezTo>
                    <a:pt x="104" y="135"/>
                    <a:pt x="227" y="163"/>
                    <a:pt x="356" y="163"/>
                  </a:cubicBezTo>
                  <a:cubicBezTo>
                    <a:pt x="465" y="163"/>
                    <a:pt x="579" y="142"/>
                    <a:pt x="689" y="142"/>
                  </a:cubicBezTo>
                  <a:cubicBezTo>
                    <a:pt x="702" y="142"/>
                    <a:pt x="714" y="143"/>
                    <a:pt x="727" y="143"/>
                  </a:cubicBezTo>
                  <a:cubicBezTo>
                    <a:pt x="500" y="0"/>
                    <a:pt x="250" y="60"/>
                    <a:pt x="0"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32"/>
            <p:cNvSpPr/>
            <p:nvPr/>
          </p:nvSpPr>
          <p:spPr>
            <a:xfrm>
              <a:off x="6056100" y="3781550"/>
              <a:ext cx="17600" cy="5025"/>
            </a:xfrm>
            <a:custGeom>
              <a:avLst/>
              <a:gdLst/>
              <a:ahLst/>
              <a:cxnLst/>
              <a:rect l="l" t="t" r="r" b="b"/>
              <a:pathLst>
                <a:path w="704" h="201" extrusionOk="0">
                  <a:moveTo>
                    <a:pt x="203" y="0"/>
                  </a:moveTo>
                  <a:cubicBezTo>
                    <a:pt x="143" y="60"/>
                    <a:pt x="60" y="108"/>
                    <a:pt x="1" y="167"/>
                  </a:cubicBezTo>
                  <a:cubicBezTo>
                    <a:pt x="26" y="184"/>
                    <a:pt x="45" y="201"/>
                    <a:pt x="67" y="201"/>
                  </a:cubicBezTo>
                  <a:cubicBezTo>
                    <a:pt x="76" y="201"/>
                    <a:pt x="85" y="198"/>
                    <a:pt x="96" y="191"/>
                  </a:cubicBezTo>
                  <a:cubicBezTo>
                    <a:pt x="163" y="171"/>
                    <a:pt x="235" y="170"/>
                    <a:pt x="306" y="170"/>
                  </a:cubicBezTo>
                  <a:cubicBezTo>
                    <a:pt x="317" y="170"/>
                    <a:pt x="328" y="170"/>
                    <a:pt x="339" y="170"/>
                  </a:cubicBezTo>
                  <a:cubicBezTo>
                    <a:pt x="471" y="170"/>
                    <a:pt x="600" y="165"/>
                    <a:pt x="703" y="48"/>
                  </a:cubicBezTo>
                  <a:cubicBezTo>
                    <a:pt x="536" y="36"/>
                    <a:pt x="358" y="12"/>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32"/>
            <p:cNvSpPr/>
            <p:nvPr/>
          </p:nvSpPr>
          <p:spPr>
            <a:xfrm>
              <a:off x="5851900" y="3803575"/>
              <a:ext cx="10750" cy="3600"/>
            </a:xfrm>
            <a:custGeom>
              <a:avLst/>
              <a:gdLst/>
              <a:ahLst/>
              <a:cxnLst/>
              <a:rect l="l" t="t" r="r" b="b"/>
              <a:pathLst>
                <a:path w="430" h="144" extrusionOk="0">
                  <a:moveTo>
                    <a:pt x="1" y="0"/>
                  </a:moveTo>
                  <a:cubicBezTo>
                    <a:pt x="78" y="96"/>
                    <a:pt x="150" y="143"/>
                    <a:pt x="220" y="143"/>
                  </a:cubicBezTo>
                  <a:cubicBezTo>
                    <a:pt x="290" y="143"/>
                    <a:pt x="358" y="96"/>
                    <a:pt x="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32"/>
            <p:cNvSpPr/>
            <p:nvPr/>
          </p:nvSpPr>
          <p:spPr>
            <a:xfrm>
              <a:off x="6006400" y="3776800"/>
              <a:ext cx="3300" cy="1800"/>
            </a:xfrm>
            <a:custGeom>
              <a:avLst/>
              <a:gdLst/>
              <a:ahLst/>
              <a:cxnLst/>
              <a:rect l="l" t="t" r="r" b="b"/>
              <a:pathLst>
                <a:path w="132" h="72" extrusionOk="0">
                  <a:moveTo>
                    <a:pt x="66" y="0"/>
                  </a:moveTo>
                  <a:cubicBezTo>
                    <a:pt x="38" y="0"/>
                    <a:pt x="16" y="19"/>
                    <a:pt x="0" y="59"/>
                  </a:cubicBezTo>
                  <a:cubicBezTo>
                    <a:pt x="48" y="71"/>
                    <a:pt x="84" y="71"/>
                    <a:pt x="131" y="71"/>
                  </a:cubicBezTo>
                  <a:cubicBezTo>
                    <a:pt x="131" y="59"/>
                    <a:pt x="119" y="24"/>
                    <a:pt x="107" y="12"/>
                  </a:cubicBezTo>
                  <a:cubicBezTo>
                    <a:pt x="92" y="4"/>
                    <a:pt x="78" y="0"/>
                    <a:pt x="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32"/>
            <p:cNvSpPr/>
            <p:nvPr/>
          </p:nvSpPr>
          <p:spPr>
            <a:xfrm>
              <a:off x="5844775" y="3789875"/>
              <a:ext cx="3575" cy="3000"/>
            </a:xfrm>
            <a:custGeom>
              <a:avLst/>
              <a:gdLst/>
              <a:ahLst/>
              <a:cxnLst/>
              <a:rect l="l" t="t" r="r" b="b"/>
              <a:pathLst>
                <a:path w="143" h="120" extrusionOk="0">
                  <a:moveTo>
                    <a:pt x="119" y="1"/>
                  </a:moveTo>
                  <a:cubicBezTo>
                    <a:pt x="60" y="13"/>
                    <a:pt x="24" y="60"/>
                    <a:pt x="0" y="120"/>
                  </a:cubicBezTo>
                  <a:lnTo>
                    <a:pt x="143" y="120"/>
                  </a:lnTo>
                  <a:lnTo>
                    <a:pt x="143" y="60"/>
                  </a:lnTo>
                  <a:lnTo>
                    <a:pt x="1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32"/>
            <p:cNvSpPr/>
            <p:nvPr/>
          </p:nvSpPr>
          <p:spPr>
            <a:xfrm>
              <a:off x="5855775" y="3778275"/>
              <a:ext cx="3900" cy="3600"/>
            </a:xfrm>
            <a:custGeom>
              <a:avLst/>
              <a:gdLst/>
              <a:ahLst/>
              <a:cxnLst/>
              <a:rect l="l" t="t" r="r" b="b"/>
              <a:pathLst>
                <a:path w="156" h="144" extrusionOk="0">
                  <a:moveTo>
                    <a:pt x="1" y="0"/>
                  </a:moveTo>
                  <a:lnTo>
                    <a:pt x="1" y="0"/>
                  </a:lnTo>
                  <a:cubicBezTo>
                    <a:pt x="24" y="84"/>
                    <a:pt x="72" y="131"/>
                    <a:pt x="155" y="143"/>
                  </a:cubicBezTo>
                  <a:cubicBezTo>
                    <a:pt x="96" y="84"/>
                    <a:pt x="60"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32"/>
            <p:cNvSpPr/>
            <p:nvPr/>
          </p:nvSpPr>
          <p:spPr>
            <a:xfrm>
              <a:off x="5715000" y="3874125"/>
              <a:ext cx="36925" cy="85950"/>
            </a:xfrm>
            <a:custGeom>
              <a:avLst/>
              <a:gdLst/>
              <a:ahLst/>
              <a:cxnLst/>
              <a:rect l="l" t="t" r="r" b="b"/>
              <a:pathLst>
                <a:path w="1477" h="3438" extrusionOk="0">
                  <a:moveTo>
                    <a:pt x="603" y="1"/>
                  </a:moveTo>
                  <a:cubicBezTo>
                    <a:pt x="424" y="1"/>
                    <a:pt x="248" y="70"/>
                    <a:pt x="71" y="143"/>
                  </a:cubicBezTo>
                  <a:cubicBezTo>
                    <a:pt x="0" y="203"/>
                    <a:pt x="0" y="262"/>
                    <a:pt x="60" y="334"/>
                  </a:cubicBezTo>
                  <a:cubicBezTo>
                    <a:pt x="71" y="333"/>
                    <a:pt x="82" y="333"/>
                    <a:pt x="93" y="333"/>
                  </a:cubicBezTo>
                  <a:cubicBezTo>
                    <a:pt x="343" y="333"/>
                    <a:pt x="452" y="464"/>
                    <a:pt x="452" y="715"/>
                  </a:cubicBezTo>
                  <a:cubicBezTo>
                    <a:pt x="452" y="1369"/>
                    <a:pt x="476" y="2012"/>
                    <a:pt x="476" y="2655"/>
                  </a:cubicBezTo>
                  <a:cubicBezTo>
                    <a:pt x="476" y="2905"/>
                    <a:pt x="310" y="3215"/>
                    <a:pt x="572" y="3382"/>
                  </a:cubicBezTo>
                  <a:cubicBezTo>
                    <a:pt x="631" y="3421"/>
                    <a:pt x="684" y="3438"/>
                    <a:pt x="732" y="3438"/>
                  </a:cubicBezTo>
                  <a:cubicBezTo>
                    <a:pt x="946" y="3438"/>
                    <a:pt x="1072" y="3118"/>
                    <a:pt x="1286" y="3060"/>
                  </a:cubicBezTo>
                  <a:cubicBezTo>
                    <a:pt x="1345" y="2917"/>
                    <a:pt x="1417" y="2786"/>
                    <a:pt x="1476" y="2667"/>
                  </a:cubicBezTo>
                  <a:cubicBezTo>
                    <a:pt x="1476" y="2643"/>
                    <a:pt x="1464" y="2596"/>
                    <a:pt x="1464" y="2560"/>
                  </a:cubicBezTo>
                  <a:cubicBezTo>
                    <a:pt x="1441" y="2417"/>
                    <a:pt x="1381" y="2298"/>
                    <a:pt x="1298" y="2179"/>
                  </a:cubicBezTo>
                  <a:cubicBezTo>
                    <a:pt x="1048" y="1941"/>
                    <a:pt x="1083" y="1631"/>
                    <a:pt x="1072" y="1334"/>
                  </a:cubicBezTo>
                  <a:cubicBezTo>
                    <a:pt x="1060" y="917"/>
                    <a:pt x="1179" y="476"/>
                    <a:pt x="941" y="95"/>
                  </a:cubicBezTo>
                  <a:cubicBezTo>
                    <a:pt x="827" y="27"/>
                    <a:pt x="715" y="1"/>
                    <a:pt x="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32"/>
            <p:cNvSpPr/>
            <p:nvPr/>
          </p:nvSpPr>
          <p:spPr>
            <a:xfrm>
              <a:off x="5935550" y="4036700"/>
              <a:ext cx="114325" cy="18725"/>
            </a:xfrm>
            <a:custGeom>
              <a:avLst/>
              <a:gdLst/>
              <a:ahLst/>
              <a:cxnLst/>
              <a:rect l="l" t="t" r="r" b="b"/>
              <a:pathLst>
                <a:path w="4573" h="749" extrusionOk="0">
                  <a:moveTo>
                    <a:pt x="3896" y="518"/>
                  </a:moveTo>
                  <a:cubicBezTo>
                    <a:pt x="3855" y="526"/>
                    <a:pt x="3812" y="539"/>
                    <a:pt x="3775" y="546"/>
                  </a:cubicBezTo>
                  <a:cubicBezTo>
                    <a:pt x="3814" y="530"/>
                    <a:pt x="3855" y="522"/>
                    <a:pt x="3896" y="518"/>
                  </a:cubicBezTo>
                  <a:close/>
                  <a:moveTo>
                    <a:pt x="734" y="1"/>
                  </a:moveTo>
                  <a:cubicBezTo>
                    <a:pt x="617" y="1"/>
                    <a:pt x="499" y="4"/>
                    <a:pt x="382" y="10"/>
                  </a:cubicBezTo>
                  <a:cubicBezTo>
                    <a:pt x="298" y="129"/>
                    <a:pt x="1" y="10"/>
                    <a:pt x="84" y="308"/>
                  </a:cubicBezTo>
                  <a:cubicBezTo>
                    <a:pt x="343" y="392"/>
                    <a:pt x="611" y="402"/>
                    <a:pt x="880" y="402"/>
                  </a:cubicBezTo>
                  <a:cubicBezTo>
                    <a:pt x="958" y="402"/>
                    <a:pt x="1037" y="401"/>
                    <a:pt x="1116" y="401"/>
                  </a:cubicBezTo>
                  <a:cubicBezTo>
                    <a:pt x="1411" y="401"/>
                    <a:pt x="1705" y="413"/>
                    <a:pt x="1989" y="522"/>
                  </a:cubicBezTo>
                  <a:cubicBezTo>
                    <a:pt x="2136" y="522"/>
                    <a:pt x="2284" y="521"/>
                    <a:pt x="2433" y="521"/>
                  </a:cubicBezTo>
                  <a:cubicBezTo>
                    <a:pt x="2476" y="521"/>
                    <a:pt x="2519" y="521"/>
                    <a:pt x="2562" y="521"/>
                  </a:cubicBezTo>
                  <a:lnTo>
                    <a:pt x="2562" y="521"/>
                  </a:lnTo>
                  <a:cubicBezTo>
                    <a:pt x="2451" y="536"/>
                    <a:pt x="2340" y="566"/>
                    <a:pt x="2227" y="617"/>
                  </a:cubicBezTo>
                  <a:cubicBezTo>
                    <a:pt x="2338" y="728"/>
                    <a:pt x="2474" y="736"/>
                    <a:pt x="2607" y="736"/>
                  </a:cubicBezTo>
                  <a:cubicBezTo>
                    <a:pt x="2632" y="736"/>
                    <a:pt x="2656" y="736"/>
                    <a:pt x="2679" y="736"/>
                  </a:cubicBezTo>
                  <a:cubicBezTo>
                    <a:pt x="3156" y="736"/>
                    <a:pt x="3620" y="748"/>
                    <a:pt x="4096" y="748"/>
                  </a:cubicBezTo>
                  <a:lnTo>
                    <a:pt x="4096" y="700"/>
                  </a:lnTo>
                  <a:cubicBezTo>
                    <a:pt x="4096" y="574"/>
                    <a:pt x="4056" y="527"/>
                    <a:pt x="4000" y="514"/>
                  </a:cubicBezTo>
                  <a:lnTo>
                    <a:pt x="4000" y="514"/>
                  </a:lnTo>
                  <a:cubicBezTo>
                    <a:pt x="4049" y="514"/>
                    <a:pt x="4097" y="515"/>
                    <a:pt x="4144" y="510"/>
                  </a:cubicBezTo>
                  <a:cubicBezTo>
                    <a:pt x="4323" y="486"/>
                    <a:pt x="4489" y="439"/>
                    <a:pt x="4573" y="272"/>
                  </a:cubicBezTo>
                  <a:cubicBezTo>
                    <a:pt x="4382" y="153"/>
                    <a:pt x="4156" y="224"/>
                    <a:pt x="3965" y="165"/>
                  </a:cubicBezTo>
                  <a:lnTo>
                    <a:pt x="3680" y="165"/>
                  </a:lnTo>
                  <a:cubicBezTo>
                    <a:pt x="3606" y="167"/>
                    <a:pt x="3532" y="168"/>
                    <a:pt x="3459" y="168"/>
                  </a:cubicBezTo>
                  <a:cubicBezTo>
                    <a:pt x="2553" y="168"/>
                    <a:pt x="1640" y="1"/>
                    <a:pt x="7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32"/>
            <p:cNvSpPr/>
            <p:nvPr/>
          </p:nvSpPr>
          <p:spPr>
            <a:xfrm>
              <a:off x="5907275" y="4004700"/>
              <a:ext cx="99450" cy="14700"/>
            </a:xfrm>
            <a:custGeom>
              <a:avLst/>
              <a:gdLst/>
              <a:ahLst/>
              <a:cxnLst/>
              <a:rect l="l" t="t" r="r" b="b"/>
              <a:pathLst>
                <a:path w="3978" h="588" extrusionOk="0">
                  <a:moveTo>
                    <a:pt x="599" y="0"/>
                  </a:moveTo>
                  <a:cubicBezTo>
                    <a:pt x="471" y="0"/>
                    <a:pt x="343" y="2"/>
                    <a:pt x="215" y="4"/>
                  </a:cubicBezTo>
                  <a:cubicBezTo>
                    <a:pt x="143" y="75"/>
                    <a:pt x="0" y="123"/>
                    <a:pt x="84" y="278"/>
                  </a:cubicBezTo>
                  <a:cubicBezTo>
                    <a:pt x="501" y="314"/>
                    <a:pt x="929" y="361"/>
                    <a:pt x="1358" y="409"/>
                  </a:cubicBezTo>
                  <a:cubicBezTo>
                    <a:pt x="1723" y="544"/>
                    <a:pt x="2096" y="570"/>
                    <a:pt x="2470" y="570"/>
                  </a:cubicBezTo>
                  <a:cubicBezTo>
                    <a:pt x="2706" y="570"/>
                    <a:pt x="2943" y="559"/>
                    <a:pt x="3177" y="559"/>
                  </a:cubicBezTo>
                  <a:cubicBezTo>
                    <a:pt x="3358" y="559"/>
                    <a:pt x="3538" y="566"/>
                    <a:pt x="3715" y="587"/>
                  </a:cubicBezTo>
                  <a:cubicBezTo>
                    <a:pt x="3775" y="552"/>
                    <a:pt x="3846" y="528"/>
                    <a:pt x="3894" y="468"/>
                  </a:cubicBezTo>
                  <a:cubicBezTo>
                    <a:pt x="3953" y="409"/>
                    <a:pt x="3965" y="337"/>
                    <a:pt x="3977" y="254"/>
                  </a:cubicBezTo>
                  <a:cubicBezTo>
                    <a:pt x="2854" y="94"/>
                    <a:pt x="1731" y="0"/>
                    <a:pt x="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32"/>
            <p:cNvSpPr/>
            <p:nvPr/>
          </p:nvSpPr>
          <p:spPr>
            <a:xfrm>
              <a:off x="5760825" y="3920900"/>
              <a:ext cx="47950" cy="40750"/>
            </a:xfrm>
            <a:custGeom>
              <a:avLst/>
              <a:gdLst/>
              <a:ahLst/>
              <a:cxnLst/>
              <a:rect l="l" t="t" r="r" b="b"/>
              <a:pathLst>
                <a:path w="1918" h="1630" extrusionOk="0">
                  <a:moveTo>
                    <a:pt x="338" y="0"/>
                  </a:moveTo>
                  <a:cubicBezTo>
                    <a:pt x="240" y="0"/>
                    <a:pt x="134" y="55"/>
                    <a:pt x="12" y="201"/>
                  </a:cubicBezTo>
                  <a:cubicBezTo>
                    <a:pt x="12" y="237"/>
                    <a:pt x="1" y="260"/>
                    <a:pt x="1" y="296"/>
                  </a:cubicBezTo>
                  <a:cubicBezTo>
                    <a:pt x="24" y="332"/>
                    <a:pt x="60" y="391"/>
                    <a:pt x="108" y="439"/>
                  </a:cubicBezTo>
                  <a:cubicBezTo>
                    <a:pt x="143" y="487"/>
                    <a:pt x="191" y="534"/>
                    <a:pt x="251" y="558"/>
                  </a:cubicBezTo>
                  <a:cubicBezTo>
                    <a:pt x="405" y="749"/>
                    <a:pt x="596" y="903"/>
                    <a:pt x="739" y="1082"/>
                  </a:cubicBezTo>
                  <a:cubicBezTo>
                    <a:pt x="905" y="1272"/>
                    <a:pt x="1144" y="1344"/>
                    <a:pt x="1358" y="1463"/>
                  </a:cubicBezTo>
                  <a:cubicBezTo>
                    <a:pt x="1417" y="1570"/>
                    <a:pt x="1560" y="1522"/>
                    <a:pt x="1620" y="1630"/>
                  </a:cubicBezTo>
                  <a:cubicBezTo>
                    <a:pt x="1917" y="1261"/>
                    <a:pt x="1906" y="1201"/>
                    <a:pt x="1513" y="1094"/>
                  </a:cubicBezTo>
                  <a:cubicBezTo>
                    <a:pt x="1417" y="1082"/>
                    <a:pt x="1370" y="987"/>
                    <a:pt x="1358" y="891"/>
                  </a:cubicBezTo>
                  <a:cubicBezTo>
                    <a:pt x="1417" y="713"/>
                    <a:pt x="1275" y="618"/>
                    <a:pt x="1144" y="534"/>
                  </a:cubicBezTo>
                  <a:cubicBezTo>
                    <a:pt x="1096" y="499"/>
                    <a:pt x="1060" y="475"/>
                    <a:pt x="1001" y="439"/>
                  </a:cubicBezTo>
                  <a:cubicBezTo>
                    <a:pt x="953" y="415"/>
                    <a:pt x="905" y="379"/>
                    <a:pt x="846" y="356"/>
                  </a:cubicBezTo>
                  <a:cubicBezTo>
                    <a:pt x="681" y="206"/>
                    <a:pt x="526" y="0"/>
                    <a:pt x="3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32"/>
            <p:cNvSpPr/>
            <p:nvPr/>
          </p:nvSpPr>
          <p:spPr>
            <a:xfrm>
              <a:off x="5749225" y="3993175"/>
              <a:ext cx="60750" cy="13225"/>
            </a:xfrm>
            <a:custGeom>
              <a:avLst/>
              <a:gdLst/>
              <a:ahLst/>
              <a:cxnLst/>
              <a:rect l="l" t="t" r="r" b="b"/>
              <a:pathLst>
                <a:path w="2430" h="529" extrusionOk="0">
                  <a:moveTo>
                    <a:pt x="369" y="1"/>
                  </a:moveTo>
                  <a:cubicBezTo>
                    <a:pt x="286" y="25"/>
                    <a:pt x="179" y="25"/>
                    <a:pt x="95" y="36"/>
                  </a:cubicBezTo>
                  <a:cubicBezTo>
                    <a:pt x="0" y="144"/>
                    <a:pt x="0" y="227"/>
                    <a:pt x="72" y="334"/>
                  </a:cubicBezTo>
                  <a:cubicBezTo>
                    <a:pt x="539" y="446"/>
                    <a:pt x="1021" y="485"/>
                    <a:pt x="1500" y="485"/>
                  </a:cubicBezTo>
                  <a:cubicBezTo>
                    <a:pt x="1631" y="485"/>
                    <a:pt x="1763" y="482"/>
                    <a:pt x="1893" y="477"/>
                  </a:cubicBezTo>
                  <a:cubicBezTo>
                    <a:pt x="1993" y="513"/>
                    <a:pt x="2093" y="529"/>
                    <a:pt x="2199" y="529"/>
                  </a:cubicBezTo>
                  <a:cubicBezTo>
                    <a:pt x="2231" y="529"/>
                    <a:pt x="2264" y="527"/>
                    <a:pt x="2298" y="525"/>
                  </a:cubicBezTo>
                  <a:cubicBezTo>
                    <a:pt x="2370" y="513"/>
                    <a:pt x="2417" y="465"/>
                    <a:pt x="2429" y="394"/>
                  </a:cubicBezTo>
                  <a:cubicBezTo>
                    <a:pt x="2429" y="263"/>
                    <a:pt x="2322" y="227"/>
                    <a:pt x="2239" y="179"/>
                  </a:cubicBezTo>
                  <a:cubicBezTo>
                    <a:pt x="2139" y="155"/>
                    <a:pt x="2038" y="149"/>
                    <a:pt x="1936" y="149"/>
                  </a:cubicBezTo>
                  <a:cubicBezTo>
                    <a:pt x="1816" y="149"/>
                    <a:pt x="1696" y="158"/>
                    <a:pt x="1577" y="158"/>
                  </a:cubicBezTo>
                  <a:cubicBezTo>
                    <a:pt x="1399" y="158"/>
                    <a:pt x="1225" y="137"/>
                    <a:pt x="1060" y="36"/>
                  </a:cubicBezTo>
                  <a:cubicBezTo>
                    <a:pt x="834" y="25"/>
                    <a:pt x="596" y="25"/>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32"/>
            <p:cNvSpPr/>
            <p:nvPr/>
          </p:nvSpPr>
          <p:spPr>
            <a:xfrm>
              <a:off x="5808450" y="3999250"/>
              <a:ext cx="90800" cy="10175"/>
            </a:xfrm>
            <a:custGeom>
              <a:avLst/>
              <a:gdLst/>
              <a:ahLst/>
              <a:cxnLst/>
              <a:rect l="l" t="t" r="r" b="b"/>
              <a:pathLst>
                <a:path w="3632" h="407" extrusionOk="0">
                  <a:moveTo>
                    <a:pt x="508" y="0"/>
                  </a:moveTo>
                  <a:cubicBezTo>
                    <a:pt x="337" y="0"/>
                    <a:pt x="168" y="22"/>
                    <a:pt x="1" y="79"/>
                  </a:cubicBezTo>
                  <a:cubicBezTo>
                    <a:pt x="1" y="115"/>
                    <a:pt x="12" y="163"/>
                    <a:pt x="12" y="210"/>
                  </a:cubicBezTo>
                  <a:cubicBezTo>
                    <a:pt x="156" y="279"/>
                    <a:pt x="304" y="295"/>
                    <a:pt x="454" y="295"/>
                  </a:cubicBezTo>
                  <a:cubicBezTo>
                    <a:pt x="576" y="295"/>
                    <a:pt x="698" y="285"/>
                    <a:pt x="819" y="285"/>
                  </a:cubicBezTo>
                  <a:cubicBezTo>
                    <a:pt x="933" y="285"/>
                    <a:pt x="1046" y="294"/>
                    <a:pt x="1155" y="329"/>
                  </a:cubicBezTo>
                  <a:cubicBezTo>
                    <a:pt x="1495" y="376"/>
                    <a:pt x="1835" y="407"/>
                    <a:pt x="2179" y="407"/>
                  </a:cubicBezTo>
                  <a:cubicBezTo>
                    <a:pt x="2364" y="407"/>
                    <a:pt x="2551" y="398"/>
                    <a:pt x="2739" y="377"/>
                  </a:cubicBezTo>
                  <a:cubicBezTo>
                    <a:pt x="2809" y="329"/>
                    <a:pt x="2887" y="315"/>
                    <a:pt x="2969" y="315"/>
                  </a:cubicBezTo>
                  <a:cubicBezTo>
                    <a:pt x="3082" y="315"/>
                    <a:pt x="3201" y="341"/>
                    <a:pt x="3316" y="341"/>
                  </a:cubicBezTo>
                  <a:cubicBezTo>
                    <a:pt x="3430" y="341"/>
                    <a:pt x="3540" y="315"/>
                    <a:pt x="3632" y="210"/>
                  </a:cubicBezTo>
                  <a:cubicBezTo>
                    <a:pt x="3158" y="83"/>
                    <a:pt x="2677" y="65"/>
                    <a:pt x="2194" y="65"/>
                  </a:cubicBezTo>
                  <a:cubicBezTo>
                    <a:pt x="1998" y="65"/>
                    <a:pt x="1802" y="68"/>
                    <a:pt x="1606" y="68"/>
                  </a:cubicBezTo>
                  <a:cubicBezTo>
                    <a:pt x="1424" y="68"/>
                    <a:pt x="1242" y="65"/>
                    <a:pt x="1060" y="55"/>
                  </a:cubicBezTo>
                  <a:cubicBezTo>
                    <a:pt x="876" y="25"/>
                    <a:pt x="691" y="0"/>
                    <a:pt x="5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32"/>
            <p:cNvSpPr/>
            <p:nvPr/>
          </p:nvSpPr>
          <p:spPr>
            <a:xfrm>
              <a:off x="6043600" y="4043575"/>
              <a:ext cx="75625" cy="13625"/>
            </a:xfrm>
            <a:custGeom>
              <a:avLst/>
              <a:gdLst/>
              <a:ahLst/>
              <a:cxnLst/>
              <a:rect l="l" t="t" r="r" b="b"/>
              <a:pathLst>
                <a:path w="3025" h="545" extrusionOk="0">
                  <a:moveTo>
                    <a:pt x="889" y="1"/>
                  </a:moveTo>
                  <a:cubicBezTo>
                    <a:pt x="756" y="1"/>
                    <a:pt x="623" y="10"/>
                    <a:pt x="489" y="33"/>
                  </a:cubicBezTo>
                  <a:cubicBezTo>
                    <a:pt x="429" y="92"/>
                    <a:pt x="352" y="92"/>
                    <a:pt x="273" y="92"/>
                  </a:cubicBezTo>
                  <a:cubicBezTo>
                    <a:pt x="194" y="92"/>
                    <a:pt x="114" y="92"/>
                    <a:pt x="48" y="152"/>
                  </a:cubicBezTo>
                  <a:cubicBezTo>
                    <a:pt x="1" y="402"/>
                    <a:pt x="262" y="342"/>
                    <a:pt x="358" y="449"/>
                  </a:cubicBezTo>
                  <a:lnTo>
                    <a:pt x="501" y="449"/>
                  </a:lnTo>
                  <a:cubicBezTo>
                    <a:pt x="557" y="396"/>
                    <a:pt x="614" y="378"/>
                    <a:pt x="670" y="378"/>
                  </a:cubicBezTo>
                  <a:cubicBezTo>
                    <a:pt x="790" y="378"/>
                    <a:pt x="907" y="461"/>
                    <a:pt x="1013" y="461"/>
                  </a:cubicBezTo>
                  <a:lnTo>
                    <a:pt x="2132" y="461"/>
                  </a:lnTo>
                  <a:cubicBezTo>
                    <a:pt x="2172" y="454"/>
                    <a:pt x="2211" y="450"/>
                    <a:pt x="2250" y="450"/>
                  </a:cubicBezTo>
                  <a:cubicBezTo>
                    <a:pt x="2397" y="450"/>
                    <a:pt x="2538" y="497"/>
                    <a:pt x="2679" y="545"/>
                  </a:cubicBezTo>
                  <a:cubicBezTo>
                    <a:pt x="2787" y="545"/>
                    <a:pt x="2882" y="533"/>
                    <a:pt x="2965" y="461"/>
                  </a:cubicBezTo>
                  <a:cubicBezTo>
                    <a:pt x="3025" y="354"/>
                    <a:pt x="3025" y="271"/>
                    <a:pt x="2929" y="175"/>
                  </a:cubicBezTo>
                  <a:lnTo>
                    <a:pt x="2263" y="128"/>
                  </a:lnTo>
                  <a:cubicBezTo>
                    <a:pt x="2181" y="95"/>
                    <a:pt x="2093" y="88"/>
                    <a:pt x="2004" y="88"/>
                  </a:cubicBezTo>
                  <a:cubicBezTo>
                    <a:pt x="1930" y="88"/>
                    <a:pt x="1855" y="93"/>
                    <a:pt x="1780" y="93"/>
                  </a:cubicBezTo>
                  <a:cubicBezTo>
                    <a:pt x="1684" y="93"/>
                    <a:pt x="1589" y="84"/>
                    <a:pt x="1501" y="44"/>
                  </a:cubicBezTo>
                  <a:cubicBezTo>
                    <a:pt x="1304" y="23"/>
                    <a:pt x="1098" y="1"/>
                    <a:pt x="8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32"/>
            <p:cNvSpPr/>
            <p:nvPr/>
          </p:nvSpPr>
          <p:spPr>
            <a:xfrm>
              <a:off x="6026325" y="4012025"/>
              <a:ext cx="53625" cy="10750"/>
            </a:xfrm>
            <a:custGeom>
              <a:avLst/>
              <a:gdLst/>
              <a:ahLst/>
              <a:cxnLst/>
              <a:rect l="l" t="t" r="r" b="b"/>
              <a:pathLst>
                <a:path w="2145" h="430" extrusionOk="0">
                  <a:moveTo>
                    <a:pt x="513" y="1"/>
                  </a:moveTo>
                  <a:cubicBezTo>
                    <a:pt x="359" y="1"/>
                    <a:pt x="202" y="15"/>
                    <a:pt x="49" y="21"/>
                  </a:cubicBezTo>
                  <a:cubicBezTo>
                    <a:pt x="37" y="68"/>
                    <a:pt x="49" y="116"/>
                    <a:pt x="84" y="140"/>
                  </a:cubicBezTo>
                  <a:cubicBezTo>
                    <a:pt x="127" y="175"/>
                    <a:pt x="169" y="198"/>
                    <a:pt x="217" y="198"/>
                  </a:cubicBezTo>
                  <a:cubicBezTo>
                    <a:pt x="249" y="198"/>
                    <a:pt x="284" y="188"/>
                    <a:pt x="322" y="163"/>
                  </a:cubicBezTo>
                  <a:lnTo>
                    <a:pt x="322" y="163"/>
                  </a:lnTo>
                  <a:cubicBezTo>
                    <a:pt x="281" y="211"/>
                    <a:pt x="227" y="214"/>
                    <a:pt x="175" y="214"/>
                  </a:cubicBezTo>
                  <a:cubicBezTo>
                    <a:pt x="168" y="214"/>
                    <a:pt x="160" y="214"/>
                    <a:pt x="153" y="214"/>
                  </a:cubicBezTo>
                  <a:cubicBezTo>
                    <a:pt x="109" y="214"/>
                    <a:pt x="67" y="216"/>
                    <a:pt x="37" y="247"/>
                  </a:cubicBezTo>
                  <a:cubicBezTo>
                    <a:pt x="1" y="318"/>
                    <a:pt x="1" y="366"/>
                    <a:pt x="60" y="414"/>
                  </a:cubicBezTo>
                  <a:cubicBezTo>
                    <a:pt x="215" y="414"/>
                    <a:pt x="346" y="425"/>
                    <a:pt x="477" y="425"/>
                  </a:cubicBezTo>
                  <a:cubicBezTo>
                    <a:pt x="563" y="418"/>
                    <a:pt x="648" y="416"/>
                    <a:pt x="734" y="416"/>
                  </a:cubicBezTo>
                  <a:cubicBezTo>
                    <a:pt x="937" y="416"/>
                    <a:pt x="1141" y="430"/>
                    <a:pt x="1343" y="430"/>
                  </a:cubicBezTo>
                  <a:cubicBezTo>
                    <a:pt x="1615" y="430"/>
                    <a:pt x="1884" y="404"/>
                    <a:pt x="2144" y="283"/>
                  </a:cubicBezTo>
                  <a:cubicBezTo>
                    <a:pt x="1967" y="178"/>
                    <a:pt x="1785" y="144"/>
                    <a:pt x="1601" y="144"/>
                  </a:cubicBezTo>
                  <a:cubicBezTo>
                    <a:pt x="1512" y="144"/>
                    <a:pt x="1423" y="152"/>
                    <a:pt x="1334" y="163"/>
                  </a:cubicBezTo>
                  <a:cubicBezTo>
                    <a:pt x="1274" y="213"/>
                    <a:pt x="1208" y="226"/>
                    <a:pt x="1140" y="226"/>
                  </a:cubicBezTo>
                  <a:cubicBezTo>
                    <a:pt x="1075" y="226"/>
                    <a:pt x="1008" y="214"/>
                    <a:pt x="943" y="214"/>
                  </a:cubicBezTo>
                  <a:cubicBezTo>
                    <a:pt x="914" y="214"/>
                    <a:pt x="886" y="217"/>
                    <a:pt x="858" y="223"/>
                  </a:cubicBezTo>
                  <a:cubicBezTo>
                    <a:pt x="799" y="223"/>
                    <a:pt x="763" y="199"/>
                    <a:pt x="763" y="163"/>
                  </a:cubicBezTo>
                  <a:lnTo>
                    <a:pt x="763" y="163"/>
                  </a:lnTo>
                  <a:cubicBezTo>
                    <a:pt x="790" y="182"/>
                    <a:pt x="811" y="207"/>
                    <a:pt x="840" y="207"/>
                  </a:cubicBezTo>
                  <a:cubicBezTo>
                    <a:pt x="849" y="207"/>
                    <a:pt x="859" y="205"/>
                    <a:pt x="870" y="199"/>
                  </a:cubicBezTo>
                  <a:cubicBezTo>
                    <a:pt x="892" y="199"/>
                    <a:pt x="916" y="201"/>
                    <a:pt x="940" y="201"/>
                  </a:cubicBezTo>
                  <a:cubicBezTo>
                    <a:pt x="995" y="201"/>
                    <a:pt x="1048" y="190"/>
                    <a:pt x="1073" y="116"/>
                  </a:cubicBezTo>
                  <a:cubicBezTo>
                    <a:pt x="894" y="23"/>
                    <a:pt x="705" y="1"/>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32"/>
            <p:cNvSpPr/>
            <p:nvPr/>
          </p:nvSpPr>
          <p:spPr>
            <a:xfrm>
              <a:off x="6083475" y="4018450"/>
              <a:ext cx="44675" cy="10050"/>
            </a:xfrm>
            <a:custGeom>
              <a:avLst/>
              <a:gdLst/>
              <a:ahLst/>
              <a:cxnLst/>
              <a:rect l="l" t="t" r="r" b="b"/>
              <a:pathLst>
                <a:path w="1787" h="402" extrusionOk="0">
                  <a:moveTo>
                    <a:pt x="980" y="0"/>
                  </a:moveTo>
                  <a:cubicBezTo>
                    <a:pt x="718" y="0"/>
                    <a:pt x="453" y="32"/>
                    <a:pt x="191" y="37"/>
                  </a:cubicBezTo>
                  <a:cubicBezTo>
                    <a:pt x="1" y="49"/>
                    <a:pt x="84" y="228"/>
                    <a:pt x="203" y="335"/>
                  </a:cubicBezTo>
                  <a:cubicBezTo>
                    <a:pt x="278" y="310"/>
                    <a:pt x="335" y="233"/>
                    <a:pt x="404" y="233"/>
                  </a:cubicBezTo>
                  <a:cubicBezTo>
                    <a:pt x="433" y="233"/>
                    <a:pt x="465" y="248"/>
                    <a:pt x="501" y="287"/>
                  </a:cubicBezTo>
                  <a:cubicBezTo>
                    <a:pt x="641" y="374"/>
                    <a:pt x="786" y="401"/>
                    <a:pt x="933" y="401"/>
                  </a:cubicBezTo>
                  <a:cubicBezTo>
                    <a:pt x="1110" y="401"/>
                    <a:pt x="1290" y="361"/>
                    <a:pt x="1465" y="335"/>
                  </a:cubicBezTo>
                  <a:cubicBezTo>
                    <a:pt x="1584" y="323"/>
                    <a:pt x="1727" y="299"/>
                    <a:pt x="1787" y="168"/>
                  </a:cubicBezTo>
                  <a:cubicBezTo>
                    <a:pt x="1525" y="35"/>
                    <a:pt x="1254" y="0"/>
                    <a:pt x="9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32"/>
            <p:cNvSpPr/>
            <p:nvPr/>
          </p:nvSpPr>
          <p:spPr>
            <a:xfrm>
              <a:off x="6001925" y="4012225"/>
              <a:ext cx="32775" cy="9550"/>
            </a:xfrm>
            <a:custGeom>
              <a:avLst/>
              <a:gdLst/>
              <a:ahLst/>
              <a:cxnLst/>
              <a:rect l="l" t="t" r="r" b="b"/>
              <a:pathLst>
                <a:path w="1311" h="382" extrusionOk="0">
                  <a:moveTo>
                    <a:pt x="584" y="1"/>
                  </a:moveTo>
                  <a:cubicBezTo>
                    <a:pt x="520" y="55"/>
                    <a:pt x="444" y="64"/>
                    <a:pt x="366" y="64"/>
                  </a:cubicBezTo>
                  <a:cubicBezTo>
                    <a:pt x="324" y="64"/>
                    <a:pt x="281" y="61"/>
                    <a:pt x="239" y="61"/>
                  </a:cubicBezTo>
                  <a:cubicBezTo>
                    <a:pt x="171" y="61"/>
                    <a:pt x="105" y="69"/>
                    <a:pt x="48" y="108"/>
                  </a:cubicBezTo>
                  <a:cubicBezTo>
                    <a:pt x="24" y="120"/>
                    <a:pt x="13" y="132"/>
                    <a:pt x="1" y="167"/>
                  </a:cubicBezTo>
                  <a:cubicBezTo>
                    <a:pt x="155" y="328"/>
                    <a:pt x="330" y="381"/>
                    <a:pt x="510" y="381"/>
                  </a:cubicBezTo>
                  <a:cubicBezTo>
                    <a:pt x="665" y="381"/>
                    <a:pt x="823" y="342"/>
                    <a:pt x="977" y="298"/>
                  </a:cubicBezTo>
                  <a:cubicBezTo>
                    <a:pt x="1084" y="286"/>
                    <a:pt x="1298" y="275"/>
                    <a:pt x="1298" y="239"/>
                  </a:cubicBezTo>
                  <a:cubicBezTo>
                    <a:pt x="1310" y="60"/>
                    <a:pt x="1072" y="155"/>
                    <a:pt x="1025" y="13"/>
                  </a:cubicBezTo>
                  <a:cubicBezTo>
                    <a:pt x="894" y="1"/>
                    <a:pt x="739" y="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32"/>
            <p:cNvSpPr/>
            <p:nvPr/>
          </p:nvSpPr>
          <p:spPr>
            <a:xfrm>
              <a:off x="5876925" y="4003600"/>
              <a:ext cx="35725" cy="8050"/>
            </a:xfrm>
            <a:custGeom>
              <a:avLst/>
              <a:gdLst/>
              <a:ahLst/>
              <a:cxnLst/>
              <a:rect l="l" t="t" r="r" b="b"/>
              <a:pathLst>
                <a:path w="1429" h="322" extrusionOk="0">
                  <a:moveTo>
                    <a:pt x="1161" y="0"/>
                  </a:moveTo>
                  <a:cubicBezTo>
                    <a:pt x="1072" y="0"/>
                    <a:pt x="982" y="12"/>
                    <a:pt x="893" y="24"/>
                  </a:cubicBezTo>
                  <a:cubicBezTo>
                    <a:pt x="835" y="38"/>
                    <a:pt x="775" y="43"/>
                    <a:pt x="714" y="43"/>
                  </a:cubicBezTo>
                  <a:cubicBezTo>
                    <a:pt x="610" y="43"/>
                    <a:pt x="505" y="30"/>
                    <a:pt x="402" y="30"/>
                  </a:cubicBezTo>
                  <a:cubicBezTo>
                    <a:pt x="257" y="30"/>
                    <a:pt x="118" y="55"/>
                    <a:pt x="0" y="179"/>
                  </a:cubicBezTo>
                  <a:cubicBezTo>
                    <a:pt x="67" y="232"/>
                    <a:pt x="137" y="256"/>
                    <a:pt x="209" y="256"/>
                  </a:cubicBezTo>
                  <a:cubicBezTo>
                    <a:pt x="265" y="256"/>
                    <a:pt x="323" y="241"/>
                    <a:pt x="381" y="215"/>
                  </a:cubicBezTo>
                  <a:cubicBezTo>
                    <a:pt x="473" y="245"/>
                    <a:pt x="565" y="248"/>
                    <a:pt x="656" y="248"/>
                  </a:cubicBezTo>
                  <a:cubicBezTo>
                    <a:pt x="671" y="248"/>
                    <a:pt x="686" y="247"/>
                    <a:pt x="701" y="247"/>
                  </a:cubicBezTo>
                  <a:cubicBezTo>
                    <a:pt x="807" y="247"/>
                    <a:pt x="911" y="250"/>
                    <a:pt x="1012" y="298"/>
                  </a:cubicBezTo>
                  <a:cubicBezTo>
                    <a:pt x="1095" y="322"/>
                    <a:pt x="1203" y="322"/>
                    <a:pt x="1286" y="322"/>
                  </a:cubicBezTo>
                  <a:lnTo>
                    <a:pt x="1429" y="48"/>
                  </a:lnTo>
                  <a:cubicBezTo>
                    <a:pt x="1339" y="12"/>
                    <a:pt x="1250" y="0"/>
                    <a:pt x="11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32"/>
            <p:cNvSpPr/>
            <p:nvPr/>
          </p:nvSpPr>
          <p:spPr>
            <a:xfrm>
              <a:off x="5764100" y="3932750"/>
              <a:ext cx="15800" cy="15500"/>
            </a:xfrm>
            <a:custGeom>
              <a:avLst/>
              <a:gdLst/>
              <a:ahLst/>
              <a:cxnLst/>
              <a:rect l="l" t="t" r="r" b="b"/>
              <a:pathLst>
                <a:path w="632" h="620" extrusionOk="0">
                  <a:moveTo>
                    <a:pt x="96" y="1"/>
                  </a:moveTo>
                  <a:cubicBezTo>
                    <a:pt x="12" y="36"/>
                    <a:pt x="1" y="84"/>
                    <a:pt x="72" y="144"/>
                  </a:cubicBezTo>
                  <a:cubicBezTo>
                    <a:pt x="215" y="370"/>
                    <a:pt x="358" y="560"/>
                    <a:pt x="632" y="620"/>
                  </a:cubicBezTo>
                  <a:cubicBezTo>
                    <a:pt x="513" y="358"/>
                    <a:pt x="405" y="84"/>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32"/>
            <p:cNvSpPr/>
            <p:nvPr/>
          </p:nvSpPr>
          <p:spPr>
            <a:xfrm>
              <a:off x="5805175" y="3997200"/>
              <a:ext cx="29800" cy="3450"/>
            </a:xfrm>
            <a:custGeom>
              <a:avLst/>
              <a:gdLst/>
              <a:ahLst/>
              <a:cxnLst/>
              <a:rect l="l" t="t" r="r" b="b"/>
              <a:pathLst>
                <a:path w="1192" h="138" extrusionOk="0">
                  <a:moveTo>
                    <a:pt x="560" y="0"/>
                  </a:moveTo>
                  <a:cubicBezTo>
                    <a:pt x="372" y="0"/>
                    <a:pt x="184" y="18"/>
                    <a:pt x="1" y="18"/>
                  </a:cubicBezTo>
                  <a:cubicBezTo>
                    <a:pt x="36" y="54"/>
                    <a:pt x="84" y="102"/>
                    <a:pt x="132" y="137"/>
                  </a:cubicBezTo>
                  <a:cubicBezTo>
                    <a:pt x="489" y="137"/>
                    <a:pt x="834" y="125"/>
                    <a:pt x="1191" y="125"/>
                  </a:cubicBezTo>
                  <a:cubicBezTo>
                    <a:pt x="988" y="24"/>
                    <a:pt x="775" y="0"/>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32"/>
            <p:cNvSpPr/>
            <p:nvPr/>
          </p:nvSpPr>
          <p:spPr>
            <a:xfrm>
              <a:off x="6081400" y="4044375"/>
              <a:ext cx="19075" cy="3600"/>
            </a:xfrm>
            <a:custGeom>
              <a:avLst/>
              <a:gdLst/>
              <a:ahLst/>
              <a:cxnLst/>
              <a:rect l="l" t="t" r="r" b="b"/>
              <a:pathLst>
                <a:path w="763" h="144" extrusionOk="0">
                  <a:moveTo>
                    <a:pt x="286" y="1"/>
                  </a:moveTo>
                  <a:cubicBezTo>
                    <a:pt x="203" y="12"/>
                    <a:pt x="96" y="12"/>
                    <a:pt x="1" y="24"/>
                  </a:cubicBezTo>
                  <a:cubicBezTo>
                    <a:pt x="114" y="120"/>
                    <a:pt x="242" y="143"/>
                    <a:pt x="373" y="143"/>
                  </a:cubicBezTo>
                  <a:cubicBezTo>
                    <a:pt x="504" y="143"/>
                    <a:pt x="638" y="120"/>
                    <a:pt x="763" y="120"/>
                  </a:cubicBezTo>
                  <a:cubicBezTo>
                    <a:pt x="632" y="1"/>
                    <a:pt x="441" y="60"/>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32"/>
            <p:cNvSpPr/>
            <p:nvPr/>
          </p:nvSpPr>
          <p:spPr>
            <a:xfrm>
              <a:off x="6038850" y="4043175"/>
              <a:ext cx="17275" cy="5750"/>
            </a:xfrm>
            <a:custGeom>
              <a:avLst/>
              <a:gdLst/>
              <a:ahLst/>
              <a:cxnLst/>
              <a:rect l="l" t="t" r="r" b="b"/>
              <a:pathLst>
                <a:path w="691" h="230" extrusionOk="0">
                  <a:moveTo>
                    <a:pt x="441" y="1"/>
                  </a:moveTo>
                  <a:cubicBezTo>
                    <a:pt x="298" y="72"/>
                    <a:pt x="119" y="13"/>
                    <a:pt x="0" y="144"/>
                  </a:cubicBezTo>
                  <a:cubicBezTo>
                    <a:pt x="39" y="203"/>
                    <a:pt x="82" y="229"/>
                    <a:pt x="131" y="229"/>
                  </a:cubicBezTo>
                  <a:cubicBezTo>
                    <a:pt x="170" y="229"/>
                    <a:pt x="214" y="212"/>
                    <a:pt x="262" y="180"/>
                  </a:cubicBezTo>
                  <a:cubicBezTo>
                    <a:pt x="429" y="168"/>
                    <a:pt x="595" y="203"/>
                    <a:pt x="691" y="49"/>
                  </a:cubicBezTo>
                  <a:cubicBezTo>
                    <a:pt x="607" y="25"/>
                    <a:pt x="536" y="25"/>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32"/>
            <p:cNvSpPr/>
            <p:nvPr/>
          </p:nvSpPr>
          <p:spPr>
            <a:xfrm>
              <a:off x="6044200" y="4014600"/>
              <a:ext cx="15500" cy="4525"/>
            </a:xfrm>
            <a:custGeom>
              <a:avLst/>
              <a:gdLst/>
              <a:ahLst/>
              <a:cxnLst/>
              <a:rect l="l" t="t" r="r" b="b"/>
              <a:pathLst>
                <a:path w="620" h="181" extrusionOk="0">
                  <a:moveTo>
                    <a:pt x="358" y="1"/>
                  </a:moveTo>
                  <a:cubicBezTo>
                    <a:pt x="274" y="13"/>
                    <a:pt x="167" y="25"/>
                    <a:pt x="60" y="37"/>
                  </a:cubicBezTo>
                  <a:cubicBezTo>
                    <a:pt x="24" y="84"/>
                    <a:pt x="0" y="132"/>
                    <a:pt x="48" y="180"/>
                  </a:cubicBezTo>
                  <a:cubicBezTo>
                    <a:pt x="73" y="176"/>
                    <a:pt x="98" y="175"/>
                    <a:pt x="124" y="175"/>
                  </a:cubicBezTo>
                  <a:cubicBezTo>
                    <a:pt x="182" y="175"/>
                    <a:pt x="243" y="181"/>
                    <a:pt x="302" y="181"/>
                  </a:cubicBezTo>
                  <a:cubicBezTo>
                    <a:pt x="418" y="181"/>
                    <a:pt x="530" y="160"/>
                    <a:pt x="619" y="37"/>
                  </a:cubicBezTo>
                  <a:cubicBezTo>
                    <a:pt x="536" y="25"/>
                    <a:pt x="453" y="13"/>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32"/>
            <p:cNvSpPr/>
            <p:nvPr/>
          </p:nvSpPr>
          <p:spPr>
            <a:xfrm>
              <a:off x="6003425" y="4011050"/>
              <a:ext cx="13400" cy="4150"/>
            </a:xfrm>
            <a:custGeom>
              <a:avLst/>
              <a:gdLst/>
              <a:ahLst/>
              <a:cxnLst/>
              <a:rect l="l" t="t" r="r" b="b"/>
              <a:pathLst>
                <a:path w="536" h="166" extrusionOk="0">
                  <a:moveTo>
                    <a:pt x="143" y="0"/>
                  </a:moveTo>
                  <a:cubicBezTo>
                    <a:pt x="84" y="48"/>
                    <a:pt x="48" y="95"/>
                    <a:pt x="0" y="143"/>
                  </a:cubicBezTo>
                  <a:cubicBezTo>
                    <a:pt x="81" y="148"/>
                    <a:pt x="167" y="166"/>
                    <a:pt x="250" y="166"/>
                  </a:cubicBezTo>
                  <a:cubicBezTo>
                    <a:pt x="352" y="166"/>
                    <a:pt x="451" y="140"/>
                    <a:pt x="536" y="36"/>
                  </a:cubicBezTo>
                  <a:cubicBezTo>
                    <a:pt x="405" y="36"/>
                    <a:pt x="262"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32"/>
            <p:cNvSpPr/>
            <p:nvPr/>
          </p:nvSpPr>
          <p:spPr>
            <a:xfrm>
              <a:off x="5794750" y="3958050"/>
              <a:ext cx="6575" cy="3900"/>
            </a:xfrm>
            <a:custGeom>
              <a:avLst/>
              <a:gdLst/>
              <a:ahLst/>
              <a:cxnLst/>
              <a:rect l="l" t="t" r="r" b="b"/>
              <a:pathLst>
                <a:path w="263" h="156" extrusionOk="0">
                  <a:moveTo>
                    <a:pt x="1" y="1"/>
                  </a:moveTo>
                  <a:cubicBezTo>
                    <a:pt x="60" y="120"/>
                    <a:pt x="144" y="156"/>
                    <a:pt x="263" y="156"/>
                  </a:cubicBezTo>
                  <a:cubicBezTo>
                    <a:pt x="215" y="25"/>
                    <a:pt x="120"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32"/>
            <p:cNvSpPr/>
            <p:nvPr/>
          </p:nvSpPr>
          <p:spPr>
            <a:xfrm>
              <a:off x="5966500" y="3991225"/>
              <a:ext cx="7175" cy="2875"/>
            </a:xfrm>
            <a:custGeom>
              <a:avLst/>
              <a:gdLst/>
              <a:ahLst/>
              <a:cxnLst/>
              <a:rect l="l" t="t" r="r" b="b"/>
              <a:pathLst>
                <a:path w="287" h="115" extrusionOk="0">
                  <a:moveTo>
                    <a:pt x="147" y="1"/>
                  </a:moveTo>
                  <a:cubicBezTo>
                    <a:pt x="94" y="1"/>
                    <a:pt x="46" y="44"/>
                    <a:pt x="1" y="114"/>
                  </a:cubicBezTo>
                  <a:cubicBezTo>
                    <a:pt x="96" y="103"/>
                    <a:pt x="191" y="103"/>
                    <a:pt x="287" y="103"/>
                  </a:cubicBezTo>
                  <a:cubicBezTo>
                    <a:pt x="237" y="31"/>
                    <a:pt x="191" y="1"/>
                    <a:pt x="1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32"/>
            <p:cNvSpPr/>
            <p:nvPr/>
          </p:nvSpPr>
          <p:spPr>
            <a:xfrm>
              <a:off x="5905775" y="3987375"/>
              <a:ext cx="7175" cy="3600"/>
            </a:xfrm>
            <a:custGeom>
              <a:avLst/>
              <a:gdLst/>
              <a:ahLst/>
              <a:cxnLst/>
              <a:rect l="l" t="t" r="r" b="b"/>
              <a:pathLst>
                <a:path w="287" h="144" extrusionOk="0">
                  <a:moveTo>
                    <a:pt x="168" y="1"/>
                  </a:moveTo>
                  <a:cubicBezTo>
                    <a:pt x="94" y="1"/>
                    <a:pt x="34" y="32"/>
                    <a:pt x="1" y="114"/>
                  </a:cubicBezTo>
                  <a:cubicBezTo>
                    <a:pt x="43" y="135"/>
                    <a:pt x="87" y="144"/>
                    <a:pt x="130" y="144"/>
                  </a:cubicBezTo>
                  <a:cubicBezTo>
                    <a:pt x="186" y="144"/>
                    <a:pt x="240" y="128"/>
                    <a:pt x="287" y="102"/>
                  </a:cubicBezTo>
                  <a:cubicBezTo>
                    <a:pt x="287" y="78"/>
                    <a:pt x="275" y="42"/>
                    <a:pt x="275" y="18"/>
                  </a:cubicBezTo>
                  <a:cubicBezTo>
                    <a:pt x="237" y="7"/>
                    <a:pt x="201" y="1"/>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32"/>
            <p:cNvSpPr/>
            <p:nvPr/>
          </p:nvSpPr>
          <p:spPr>
            <a:xfrm>
              <a:off x="5762025" y="3931575"/>
              <a:ext cx="4475" cy="4775"/>
            </a:xfrm>
            <a:custGeom>
              <a:avLst/>
              <a:gdLst/>
              <a:ahLst/>
              <a:cxnLst/>
              <a:rect l="l" t="t" r="r" b="b"/>
              <a:pathLst>
                <a:path w="179" h="191" extrusionOk="0">
                  <a:moveTo>
                    <a:pt x="12" y="0"/>
                  </a:moveTo>
                  <a:cubicBezTo>
                    <a:pt x="12" y="12"/>
                    <a:pt x="0" y="48"/>
                    <a:pt x="0" y="72"/>
                  </a:cubicBezTo>
                  <a:cubicBezTo>
                    <a:pt x="24" y="143"/>
                    <a:pt x="84" y="179"/>
                    <a:pt x="155" y="191"/>
                  </a:cubicBezTo>
                  <a:cubicBezTo>
                    <a:pt x="155" y="143"/>
                    <a:pt x="179" y="83"/>
                    <a:pt x="179" y="48"/>
                  </a:cubicBezTo>
                  <a:lnTo>
                    <a:pt x="155" y="24"/>
                  </a:lnTo>
                  <a:cubicBezTo>
                    <a:pt x="119" y="12"/>
                    <a:pt x="72" y="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32"/>
            <p:cNvSpPr/>
            <p:nvPr/>
          </p:nvSpPr>
          <p:spPr>
            <a:xfrm>
              <a:off x="5751000" y="3935125"/>
              <a:ext cx="4500" cy="5400"/>
            </a:xfrm>
            <a:custGeom>
              <a:avLst/>
              <a:gdLst/>
              <a:ahLst/>
              <a:cxnLst/>
              <a:rect l="l" t="t" r="r" b="b"/>
              <a:pathLst>
                <a:path w="180" h="216" extrusionOk="0">
                  <a:moveTo>
                    <a:pt x="96" y="1"/>
                  </a:moveTo>
                  <a:cubicBezTo>
                    <a:pt x="36" y="37"/>
                    <a:pt x="1" y="84"/>
                    <a:pt x="1" y="156"/>
                  </a:cubicBezTo>
                  <a:lnTo>
                    <a:pt x="48" y="215"/>
                  </a:lnTo>
                  <a:cubicBezTo>
                    <a:pt x="96" y="168"/>
                    <a:pt x="144" y="108"/>
                    <a:pt x="179" y="61"/>
                  </a:cubicBezTo>
                  <a:cubicBezTo>
                    <a:pt x="155" y="49"/>
                    <a:pt x="120" y="37"/>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32"/>
            <p:cNvSpPr/>
            <p:nvPr/>
          </p:nvSpPr>
          <p:spPr>
            <a:xfrm>
              <a:off x="5757850" y="3928475"/>
              <a:ext cx="5675" cy="5125"/>
            </a:xfrm>
            <a:custGeom>
              <a:avLst/>
              <a:gdLst/>
              <a:ahLst/>
              <a:cxnLst/>
              <a:rect l="l" t="t" r="r" b="b"/>
              <a:pathLst>
                <a:path w="227" h="205" extrusionOk="0">
                  <a:moveTo>
                    <a:pt x="116" y="0"/>
                  </a:moveTo>
                  <a:cubicBezTo>
                    <a:pt x="46" y="0"/>
                    <a:pt x="10" y="54"/>
                    <a:pt x="1" y="136"/>
                  </a:cubicBezTo>
                  <a:lnTo>
                    <a:pt x="60" y="196"/>
                  </a:lnTo>
                  <a:cubicBezTo>
                    <a:pt x="72" y="202"/>
                    <a:pt x="87" y="204"/>
                    <a:pt x="102" y="204"/>
                  </a:cubicBezTo>
                  <a:cubicBezTo>
                    <a:pt x="117" y="204"/>
                    <a:pt x="131" y="202"/>
                    <a:pt x="143" y="196"/>
                  </a:cubicBezTo>
                  <a:cubicBezTo>
                    <a:pt x="167" y="184"/>
                    <a:pt x="191" y="172"/>
                    <a:pt x="227" y="148"/>
                  </a:cubicBezTo>
                  <a:lnTo>
                    <a:pt x="227" y="88"/>
                  </a:lnTo>
                  <a:lnTo>
                    <a:pt x="191" y="29"/>
                  </a:lnTo>
                  <a:lnTo>
                    <a:pt x="191" y="17"/>
                  </a:lnTo>
                  <a:cubicBezTo>
                    <a:pt x="163" y="6"/>
                    <a:pt x="138"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32"/>
            <p:cNvSpPr/>
            <p:nvPr/>
          </p:nvSpPr>
          <p:spPr>
            <a:xfrm>
              <a:off x="5754575" y="3932150"/>
              <a:ext cx="4800" cy="5100"/>
            </a:xfrm>
            <a:custGeom>
              <a:avLst/>
              <a:gdLst/>
              <a:ahLst/>
              <a:cxnLst/>
              <a:rect l="l" t="t" r="r" b="b"/>
              <a:pathLst>
                <a:path w="192" h="204" extrusionOk="0">
                  <a:moveTo>
                    <a:pt x="143" y="1"/>
                  </a:moveTo>
                  <a:cubicBezTo>
                    <a:pt x="36" y="1"/>
                    <a:pt x="1" y="49"/>
                    <a:pt x="1" y="156"/>
                  </a:cubicBezTo>
                  <a:lnTo>
                    <a:pt x="36" y="203"/>
                  </a:lnTo>
                  <a:cubicBezTo>
                    <a:pt x="120" y="180"/>
                    <a:pt x="179" y="144"/>
                    <a:pt x="191" y="60"/>
                  </a:cubicBezTo>
                  <a:cubicBezTo>
                    <a:pt x="179" y="49"/>
                    <a:pt x="155" y="25"/>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32"/>
            <p:cNvSpPr/>
            <p:nvPr/>
          </p:nvSpPr>
          <p:spPr>
            <a:xfrm>
              <a:off x="5883175" y="3880150"/>
              <a:ext cx="141400" cy="24700"/>
            </a:xfrm>
            <a:custGeom>
              <a:avLst/>
              <a:gdLst/>
              <a:ahLst/>
              <a:cxnLst/>
              <a:rect l="l" t="t" r="r" b="b"/>
              <a:pathLst>
                <a:path w="5656" h="988" extrusionOk="0">
                  <a:moveTo>
                    <a:pt x="844" y="0"/>
                  </a:moveTo>
                  <a:cubicBezTo>
                    <a:pt x="566" y="0"/>
                    <a:pt x="292" y="45"/>
                    <a:pt x="36" y="212"/>
                  </a:cubicBezTo>
                  <a:lnTo>
                    <a:pt x="0" y="271"/>
                  </a:lnTo>
                  <a:cubicBezTo>
                    <a:pt x="348" y="339"/>
                    <a:pt x="688" y="430"/>
                    <a:pt x="1053" y="430"/>
                  </a:cubicBezTo>
                  <a:cubicBezTo>
                    <a:pt x="1137" y="430"/>
                    <a:pt x="1223" y="425"/>
                    <a:pt x="1310" y="414"/>
                  </a:cubicBezTo>
                  <a:cubicBezTo>
                    <a:pt x="1358" y="409"/>
                    <a:pt x="1407" y="406"/>
                    <a:pt x="1457" y="406"/>
                  </a:cubicBezTo>
                  <a:cubicBezTo>
                    <a:pt x="1749" y="406"/>
                    <a:pt x="2059" y="491"/>
                    <a:pt x="2334" y="593"/>
                  </a:cubicBezTo>
                  <a:cubicBezTo>
                    <a:pt x="2397" y="616"/>
                    <a:pt x="2463" y="623"/>
                    <a:pt x="2529" y="623"/>
                  </a:cubicBezTo>
                  <a:cubicBezTo>
                    <a:pt x="2641" y="623"/>
                    <a:pt x="2756" y="603"/>
                    <a:pt x="2865" y="603"/>
                  </a:cubicBezTo>
                  <a:cubicBezTo>
                    <a:pt x="3022" y="603"/>
                    <a:pt x="3167" y="646"/>
                    <a:pt x="3274" y="855"/>
                  </a:cubicBezTo>
                  <a:cubicBezTo>
                    <a:pt x="3287" y="880"/>
                    <a:pt x="3307" y="890"/>
                    <a:pt x="3330" y="890"/>
                  </a:cubicBezTo>
                  <a:cubicBezTo>
                    <a:pt x="3372" y="890"/>
                    <a:pt x="3422" y="857"/>
                    <a:pt x="3453" y="819"/>
                  </a:cubicBezTo>
                  <a:cubicBezTo>
                    <a:pt x="3569" y="689"/>
                    <a:pt x="3703" y="662"/>
                    <a:pt x="3843" y="662"/>
                  </a:cubicBezTo>
                  <a:cubicBezTo>
                    <a:pt x="3947" y="662"/>
                    <a:pt x="4053" y="677"/>
                    <a:pt x="4159" y="677"/>
                  </a:cubicBezTo>
                  <a:cubicBezTo>
                    <a:pt x="4173" y="677"/>
                    <a:pt x="4188" y="677"/>
                    <a:pt x="4203" y="676"/>
                  </a:cubicBezTo>
                  <a:cubicBezTo>
                    <a:pt x="4309" y="921"/>
                    <a:pt x="4452" y="988"/>
                    <a:pt x="4607" y="988"/>
                  </a:cubicBezTo>
                  <a:cubicBezTo>
                    <a:pt x="4791" y="988"/>
                    <a:pt x="4993" y="895"/>
                    <a:pt x="5171" y="895"/>
                  </a:cubicBezTo>
                  <a:cubicBezTo>
                    <a:pt x="5215" y="895"/>
                    <a:pt x="5258" y="900"/>
                    <a:pt x="5298" y="914"/>
                  </a:cubicBezTo>
                  <a:cubicBezTo>
                    <a:pt x="5370" y="914"/>
                    <a:pt x="5429" y="914"/>
                    <a:pt x="5501" y="890"/>
                  </a:cubicBezTo>
                  <a:cubicBezTo>
                    <a:pt x="5584" y="866"/>
                    <a:pt x="5620" y="819"/>
                    <a:pt x="5656" y="747"/>
                  </a:cubicBezTo>
                  <a:cubicBezTo>
                    <a:pt x="5656" y="676"/>
                    <a:pt x="5620" y="593"/>
                    <a:pt x="5584" y="533"/>
                  </a:cubicBezTo>
                  <a:cubicBezTo>
                    <a:pt x="5489" y="450"/>
                    <a:pt x="5394" y="402"/>
                    <a:pt x="5275" y="390"/>
                  </a:cubicBezTo>
                  <a:cubicBezTo>
                    <a:pt x="4084" y="283"/>
                    <a:pt x="2893" y="140"/>
                    <a:pt x="1679" y="57"/>
                  </a:cubicBezTo>
                  <a:cubicBezTo>
                    <a:pt x="1405" y="45"/>
                    <a:pt x="1122" y="0"/>
                    <a:pt x="8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32"/>
            <p:cNvSpPr/>
            <p:nvPr/>
          </p:nvSpPr>
          <p:spPr>
            <a:xfrm>
              <a:off x="5988225" y="3897025"/>
              <a:ext cx="28900" cy="24750"/>
            </a:xfrm>
            <a:custGeom>
              <a:avLst/>
              <a:gdLst/>
              <a:ahLst/>
              <a:cxnLst/>
              <a:rect l="l" t="t" r="r" b="b"/>
              <a:pathLst>
                <a:path w="1156" h="990" extrusionOk="0">
                  <a:moveTo>
                    <a:pt x="1" y="1"/>
                  </a:moveTo>
                  <a:cubicBezTo>
                    <a:pt x="1" y="144"/>
                    <a:pt x="13" y="299"/>
                    <a:pt x="25" y="453"/>
                  </a:cubicBezTo>
                  <a:cubicBezTo>
                    <a:pt x="132" y="739"/>
                    <a:pt x="322" y="918"/>
                    <a:pt x="620" y="977"/>
                  </a:cubicBezTo>
                  <a:cubicBezTo>
                    <a:pt x="680" y="989"/>
                    <a:pt x="751" y="989"/>
                    <a:pt x="811" y="989"/>
                  </a:cubicBezTo>
                  <a:cubicBezTo>
                    <a:pt x="906" y="977"/>
                    <a:pt x="989" y="953"/>
                    <a:pt x="1073" y="858"/>
                  </a:cubicBezTo>
                  <a:cubicBezTo>
                    <a:pt x="1144" y="715"/>
                    <a:pt x="1132" y="561"/>
                    <a:pt x="1013" y="430"/>
                  </a:cubicBezTo>
                  <a:cubicBezTo>
                    <a:pt x="1002" y="411"/>
                    <a:pt x="987" y="407"/>
                    <a:pt x="970" y="407"/>
                  </a:cubicBezTo>
                  <a:cubicBezTo>
                    <a:pt x="950" y="407"/>
                    <a:pt x="928" y="413"/>
                    <a:pt x="908" y="413"/>
                  </a:cubicBezTo>
                  <a:cubicBezTo>
                    <a:pt x="889" y="413"/>
                    <a:pt x="871" y="407"/>
                    <a:pt x="858" y="382"/>
                  </a:cubicBezTo>
                  <a:cubicBezTo>
                    <a:pt x="989" y="334"/>
                    <a:pt x="1132" y="299"/>
                    <a:pt x="1156" y="132"/>
                  </a:cubicBezTo>
                  <a:cubicBezTo>
                    <a:pt x="1071" y="41"/>
                    <a:pt x="983" y="2"/>
                    <a:pt x="898" y="2"/>
                  </a:cubicBezTo>
                  <a:cubicBezTo>
                    <a:pt x="816" y="2"/>
                    <a:pt x="738" y="38"/>
                    <a:pt x="668" y="96"/>
                  </a:cubicBezTo>
                  <a:cubicBezTo>
                    <a:pt x="576" y="164"/>
                    <a:pt x="493" y="191"/>
                    <a:pt x="416" y="191"/>
                  </a:cubicBezTo>
                  <a:cubicBezTo>
                    <a:pt x="264" y="191"/>
                    <a:pt x="135" y="8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32"/>
            <p:cNvSpPr/>
            <p:nvPr/>
          </p:nvSpPr>
          <p:spPr>
            <a:xfrm>
              <a:off x="5843875" y="3887400"/>
              <a:ext cx="31275" cy="13225"/>
            </a:xfrm>
            <a:custGeom>
              <a:avLst/>
              <a:gdLst/>
              <a:ahLst/>
              <a:cxnLst/>
              <a:rect l="l" t="t" r="r" b="b"/>
              <a:pathLst>
                <a:path w="1251" h="529" extrusionOk="0">
                  <a:moveTo>
                    <a:pt x="299" y="1"/>
                  </a:moveTo>
                  <a:cubicBezTo>
                    <a:pt x="226" y="1"/>
                    <a:pt x="162" y="36"/>
                    <a:pt x="119" y="148"/>
                  </a:cubicBezTo>
                  <a:cubicBezTo>
                    <a:pt x="0" y="446"/>
                    <a:pt x="322" y="362"/>
                    <a:pt x="441" y="457"/>
                  </a:cubicBezTo>
                  <a:cubicBezTo>
                    <a:pt x="453" y="469"/>
                    <a:pt x="489" y="469"/>
                    <a:pt x="500" y="481"/>
                  </a:cubicBezTo>
                  <a:lnTo>
                    <a:pt x="1036" y="529"/>
                  </a:lnTo>
                  <a:cubicBezTo>
                    <a:pt x="1251" y="29"/>
                    <a:pt x="834" y="148"/>
                    <a:pt x="596" y="88"/>
                  </a:cubicBezTo>
                  <a:cubicBezTo>
                    <a:pt x="497" y="55"/>
                    <a:pt x="391" y="1"/>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32"/>
            <p:cNvSpPr/>
            <p:nvPr/>
          </p:nvSpPr>
          <p:spPr>
            <a:xfrm>
              <a:off x="5976925" y="3908050"/>
              <a:ext cx="25625" cy="13825"/>
            </a:xfrm>
            <a:custGeom>
              <a:avLst/>
              <a:gdLst/>
              <a:ahLst/>
              <a:cxnLst/>
              <a:rect l="l" t="t" r="r" b="b"/>
              <a:pathLst>
                <a:path w="1025" h="553" extrusionOk="0">
                  <a:moveTo>
                    <a:pt x="465" y="1"/>
                  </a:moveTo>
                  <a:cubicBezTo>
                    <a:pt x="429" y="310"/>
                    <a:pt x="179" y="239"/>
                    <a:pt x="1" y="298"/>
                  </a:cubicBezTo>
                  <a:cubicBezTo>
                    <a:pt x="120" y="429"/>
                    <a:pt x="298" y="393"/>
                    <a:pt x="453" y="429"/>
                  </a:cubicBezTo>
                  <a:cubicBezTo>
                    <a:pt x="547" y="511"/>
                    <a:pt x="640" y="553"/>
                    <a:pt x="734" y="553"/>
                  </a:cubicBezTo>
                  <a:cubicBezTo>
                    <a:pt x="831" y="553"/>
                    <a:pt x="928" y="508"/>
                    <a:pt x="1024" y="417"/>
                  </a:cubicBezTo>
                  <a:cubicBezTo>
                    <a:pt x="834" y="286"/>
                    <a:pt x="655" y="13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32"/>
            <p:cNvSpPr/>
            <p:nvPr/>
          </p:nvSpPr>
          <p:spPr>
            <a:xfrm>
              <a:off x="6117125" y="4048250"/>
              <a:ext cx="48825" cy="14300"/>
            </a:xfrm>
            <a:custGeom>
              <a:avLst/>
              <a:gdLst/>
              <a:ahLst/>
              <a:cxnLst/>
              <a:rect l="l" t="t" r="r" b="b"/>
              <a:pathLst>
                <a:path w="1953" h="572" extrusionOk="0">
                  <a:moveTo>
                    <a:pt x="0" y="0"/>
                  </a:moveTo>
                  <a:lnTo>
                    <a:pt x="0" y="238"/>
                  </a:lnTo>
                  <a:cubicBezTo>
                    <a:pt x="96" y="393"/>
                    <a:pt x="238" y="393"/>
                    <a:pt x="393" y="417"/>
                  </a:cubicBezTo>
                  <a:cubicBezTo>
                    <a:pt x="500" y="441"/>
                    <a:pt x="608" y="477"/>
                    <a:pt x="715" y="500"/>
                  </a:cubicBezTo>
                  <a:cubicBezTo>
                    <a:pt x="911" y="542"/>
                    <a:pt x="1105" y="572"/>
                    <a:pt x="1297" y="572"/>
                  </a:cubicBezTo>
                  <a:cubicBezTo>
                    <a:pt x="1489" y="572"/>
                    <a:pt x="1679" y="542"/>
                    <a:pt x="1870" y="465"/>
                  </a:cubicBezTo>
                  <a:cubicBezTo>
                    <a:pt x="1941" y="358"/>
                    <a:pt x="1953" y="262"/>
                    <a:pt x="1870" y="155"/>
                  </a:cubicBezTo>
                  <a:cubicBezTo>
                    <a:pt x="1239" y="96"/>
                    <a:pt x="631"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32"/>
            <p:cNvSpPr/>
            <p:nvPr/>
          </p:nvSpPr>
          <p:spPr>
            <a:xfrm>
              <a:off x="6163250" y="4051825"/>
              <a:ext cx="53600" cy="8475"/>
            </a:xfrm>
            <a:custGeom>
              <a:avLst/>
              <a:gdLst/>
              <a:ahLst/>
              <a:cxnLst/>
              <a:rect l="l" t="t" r="r" b="b"/>
              <a:pathLst>
                <a:path w="2144" h="339" extrusionOk="0">
                  <a:moveTo>
                    <a:pt x="25" y="0"/>
                  </a:moveTo>
                  <a:cubicBezTo>
                    <a:pt x="1" y="72"/>
                    <a:pt x="1" y="143"/>
                    <a:pt x="1" y="215"/>
                  </a:cubicBezTo>
                  <a:cubicBezTo>
                    <a:pt x="37" y="274"/>
                    <a:pt x="60" y="310"/>
                    <a:pt x="144" y="322"/>
                  </a:cubicBezTo>
                  <a:cubicBezTo>
                    <a:pt x="227" y="322"/>
                    <a:pt x="298" y="274"/>
                    <a:pt x="394" y="262"/>
                  </a:cubicBezTo>
                  <a:lnTo>
                    <a:pt x="739" y="262"/>
                  </a:lnTo>
                  <a:cubicBezTo>
                    <a:pt x="799" y="262"/>
                    <a:pt x="846" y="274"/>
                    <a:pt x="918" y="274"/>
                  </a:cubicBezTo>
                  <a:cubicBezTo>
                    <a:pt x="1001" y="310"/>
                    <a:pt x="1096" y="334"/>
                    <a:pt x="1180" y="334"/>
                  </a:cubicBezTo>
                  <a:cubicBezTo>
                    <a:pt x="1205" y="330"/>
                    <a:pt x="1230" y="329"/>
                    <a:pt x="1256" y="329"/>
                  </a:cubicBezTo>
                  <a:cubicBezTo>
                    <a:pt x="1327" y="329"/>
                    <a:pt x="1401" y="338"/>
                    <a:pt x="1474" y="338"/>
                  </a:cubicBezTo>
                  <a:cubicBezTo>
                    <a:pt x="1564" y="338"/>
                    <a:pt x="1654" y="324"/>
                    <a:pt x="1739" y="262"/>
                  </a:cubicBezTo>
                  <a:cubicBezTo>
                    <a:pt x="1882" y="262"/>
                    <a:pt x="2013" y="250"/>
                    <a:pt x="2144" y="250"/>
                  </a:cubicBezTo>
                  <a:lnTo>
                    <a:pt x="2144" y="12"/>
                  </a:lnTo>
                  <a:cubicBezTo>
                    <a:pt x="2129" y="9"/>
                    <a:pt x="2114" y="8"/>
                    <a:pt x="2099" y="8"/>
                  </a:cubicBezTo>
                  <a:cubicBezTo>
                    <a:pt x="1990" y="8"/>
                    <a:pt x="1878" y="75"/>
                    <a:pt x="1768" y="75"/>
                  </a:cubicBezTo>
                  <a:cubicBezTo>
                    <a:pt x="1710" y="75"/>
                    <a:pt x="1653" y="56"/>
                    <a:pt x="1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32"/>
            <p:cNvSpPr/>
            <p:nvPr/>
          </p:nvSpPr>
          <p:spPr>
            <a:xfrm>
              <a:off x="5979900" y="3921725"/>
              <a:ext cx="42000" cy="11225"/>
            </a:xfrm>
            <a:custGeom>
              <a:avLst/>
              <a:gdLst/>
              <a:ahLst/>
              <a:cxnLst/>
              <a:rect l="l" t="t" r="r" b="b"/>
              <a:pathLst>
                <a:path w="1680" h="449" extrusionOk="0">
                  <a:moveTo>
                    <a:pt x="1092" y="0"/>
                  </a:moveTo>
                  <a:cubicBezTo>
                    <a:pt x="1020" y="0"/>
                    <a:pt x="946" y="5"/>
                    <a:pt x="873" y="5"/>
                  </a:cubicBezTo>
                  <a:cubicBezTo>
                    <a:pt x="840" y="5"/>
                    <a:pt x="807" y="4"/>
                    <a:pt x="774" y="1"/>
                  </a:cubicBezTo>
                  <a:cubicBezTo>
                    <a:pt x="715" y="13"/>
                    <a:pt x="644" y="13"/>
                    <a:pt x="584" y="49"/>
                  </a:cubicBezTo>
                  <a:cubicBezTo>
                    <a:pt x="405" y="132"/>
                    <a:pt x="203" y="132"/>
                    <a:pt x="48" y="239"/>
                  </a:cubicBezTo>
                  <a:lnTo>
                    <a:pt x="1" y="335"/>
                  </a:lnTo>
                  <a:cubicBezTo>
                    <a:pt x="12" y="358"/>
                    <a:pt x="48" y="370"/>
                    <a:pt x="60" y="406"/>
                  </a:cubicBezTo>
                  <a:cubicBezTo>
                    <a:pt x="354" y="433"/>
                    <a:pt x="648" y="448"/>
                    <a:pt x="941" y="448"/>
                  </a:cubicBezTo>
                  <a:cubicBezTo>
                    <a:pt x="1169" y="448"/>
                    <a:pt x="1395" y="439"/>
                    <a:pt x="1620" y="418"/>
                  </a:cubicBezTo>
                  <a:cubicBezTo>
                    <a:pt x="1679" y="394"/>
                    <a:pt x="1679" y="358"/>
                    <a:pt x="1620" y="299"/>
                  </a:cubicBezTo>
                  <a:lnTo>
                    <a:pt x="1596" y="263"/>
                  </a:lnTo>
                  <a:cubicBezTo>
                    <a:pt x="1465" y="32"/>
                    <a:pt x="1284" y="0"/>
                    <a:pt x="10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32"/>
            <p:cNvSpPr/>
            <p:nvPr/>
          </p:nvSpPr>
          <p:spPr>
            <a:xfrm>
              <a:off x="5930500" y="3936700"/>
              <a:ext cx="28900" cy="3950"/>
            </a:xfrm>
            <a:custGeom>
              <a:avLst/>
              <a:gdLst/>
              <a:ahLst/>
              <a:cxnLst/>
              <a:rect l="l" t="t" r="r" b="b"/>
              <a:pathLst>
                <a:path w="1156" h="158" extrusionOk="0">
                  <a:moveTo>
                    <a:pt x="617" y="0"/>
                  </a:moveTo>
                  <a:cubicBezTo>
                    <a:pt x="443" y="0"/>
                    <a:pt x="267" y="24"/>
                    <a:pt x="95" y="24"/>
                  </a:cubicBezTo>
                  <a:cubicBezTo>
                    <a:pt x="63" y="24"/>
                    <a:pt x="32" y="23"/>
                    <a:pt x="0" y="21"/>
                  </a:cubicBezTo>
                  <a:lnTo>
                    <a:pt x="0" y="21"/>
                  </a:lnTo>
                  <a:cubicBezTo>
                    <a:pt x="170" y="131"/>
                    <a:pt x="348" y="157"/>
                    <a:pt x="527" y="157"/>
                  </a:cubicBezTo>
                  <a:cubicBezTo>
                    <a:pt x="693" y="157"/>
                    <a:pt x="860" y="135"/>
                    <a:pt x="1025" y="135"/>
                  </a:cubicBezTo>
                  <a:cubicBezTo>
                    <a:pt x="1068" y="135"/>
                    <a:pt x="1112" y="136"/>
                    <a:pt x="1155" y="140"/>
                  </a:cubicBezTo>
                  <a:cubicBezTo>
                    <a:pt x="986" y="28"/>
                    <a:pt x="803" y="0"/>
                    <a:pt x="6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32"/>
            <p:cNvSpPr/>
            <p:nvPr/>
          </p:nvSpPr>
          <p:spPr>
            <a:xfrm>
              <a:off x="5956100" y="3923700"/>
              <a:ext cx="26200" cy="7375"/>
            </a:xfrm>
            <a:custGeom>
              <a:avLst/>
              <a:gdLst/>
              <a:ahLst/>
              <a:cxnLst/>
              <a:rect l="l" t="t" r="r" b="b"/>
              <a:pathLst>
                <a:path w="1048" h="295" extrusionOk="0">
                  <a:moveTo>
                    <a:pt x="517" y="1"/>
                  </a:moveTo>
                  <a:cubicBezTo>
                    <a:pt x="394" y="1"/>
                    <a:pt x="273" y="14"/>
                    <a:pt x="155" y="65"/>
                  </a:cubicBezTo>
                  <a:cubicBezTo>
                    <a:pt x="107" y="125"/>
                    <a:pt x="48" y="160"/>
                    <a:pt x="0" y="208"/>
                  </a:cubicBezTo>
                  <a:cubicBezTo>
                    <a:pt x="131" y="220"/>
                    <a:pt x="274" y="244"/>
                    <a:pt x="405" y="244"/>
                  </a:cubicBezTo>
                  <a:cubicBezTo>
                    <a:pt x="500" y="273"/>
                    <a:pt x="595" y="294"/>
                    <a:pt x="692" y="294"/>
                  </a:cubicBezTo>
                  <a:cubicBezTo>
                    <a:pt x="789" y="294"/>
                    <a:pt x="887" y="273"/>
                    <a:pt x="988" y="220"/>
                  </a:cubicBezTo>
                  <a:lnTo>
                    <a:pt x="1000" y="184"/>
                  </a:lnTo>
                  <a:cubicBezTo>
                    <a:pt x="1048" y="101"/>
                    <a:pt x="1012" y="41"/>
                    <a:pt x="929" y="17"/>
                  </a:cubicBezTo>
                  <a:cubicBezTo>
                    <a:pt x="791" y="17"/>
                    <a:pt x="653"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32"/>
            <p:cNvSpPr/>
            <p:nvPr/>
          </p:nvSpPr>
          <p:spPr>
            <a:xfrm>
              <a:off x="6038250" y="3928950"/>
              <a:ext cx="17875" cy="3825"/>
            </a:xfrm>
            <a:custGeom>
              <a:avLst/>
              <a:gdLst/>
              <a:ahLst/>
              <a:cxnLst/>
              <a:rect l="l" t="t" r="r" b="b"/>
              <a:pathLst>
                <a:path w="715" h="153" extrusionOk="0">
                  <a:moveTo>
                    <a:pt x="357" y="1"/>
                  </a:moveTo>
                  <a:cubicBezTo>
                    <a:pt x="238" y="1"/>
                    <a:pt x="119" y="52"/>
                    <a:pt x="0" y="153"/>
                  </a:cubicBezTo>
                  <a:lnTo>
                    <a:pt x="715" y="153"/>
                  </a:lnTo>
                  <a:cubicBezTo>
                    <a:pt x="596" y="52"/>
                    <a:pt x="476" y="1"/>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32"/>
            <p:cNvSpPr/>
            <p:nvPr/>
          </p:nvSpPr>
          <p:spPr>
            <a:xfrm>
              <a:off x="5966500" y="3929775"/>
              <a:ext cx="14925" cy="2975"/>
            </a:xfrm>
            <a:custGeom>
              <a:avLst/>
              <a:gdLst/>
              <a:ahLst/>
              <a:cxnLst/>
              <a:rect l="l" t="t" r="r" b="b"/>
              <a:pathLst>
                <a:path w="597" h="119" extrusionOk="0">
                  <a:moveTo>
                    <a:pt x="584" y="1"/>
                  </a:moveTo>
                  <a:cubicBezTo>
                    <a:pt x="382" y="1"/>
                    <a:pt x="191" y="13"/>
                    <a:pt x="1" y="13"/>
                  </a:cubicBezTo>
                  <a:cubicBezTo>
                    <a:pt x="104" y="95"/>
                    <a:pt x="219" y="118"/>
                    <a:pt x="337" y="118"/>
                  </a:cubicBezTo>
                  <a:cubicBezTo>
                    <a:pt x="423" y="118"/>
                    <a:pt x="511" y="106"/>
                    <a:pt x="596" y="96"/>
                  </a:cubicBezTo>
                  <a:cubicBezTo>
                    <a:pt x="596" y="72"/>
                    <a:pt x="584" y="24"/>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32"/>
            <p:cNvSpPr/>
            <p:nvPr/>
          </p:nvSpPr>
          <p:spPr>
            <a:xfrm>
              <a:off x="6020375" y="3929275"/>
              <a:ext cx="6875" cy="3175"/>
            </a:xfrm>
            <a:custGeom>
              <a:avLst/>
              <a:gdLst/>
              <a:ahLst/>
              <a:cxnLst/>
              <a:rect l="l" t="t" r="r" b="b"/>
              <a:pathLst>
                <a:path w="275" h="127" extrusionOk="0">
                  <a:moveTo>
                    <a:pt x="86" y="0"/>
                  </a:moveTo>
                  <a:cubicBezTo>
                    <a:pt x="62" y="0"/>
                    <a:pt x="37" y="3"/>
                    <a:pt x="13" y="9"/>
                  </a:cubicBezTo>
                  <a:cubicBezTo>
                    <a:pt x="1" y="44"/>
                    <a:pt x="1" y="92"/>
                    <a:pt x="1" y="116"/>
                  </a:cubicBezTo>
                  <a:cubicBezTo>
                    <a:pt x="64" y="116"/>
                    <a:pt x="123" y="127"/>
                    <a:pt x="183" y="127"/>
                  </a:cubicBezTo>
                  <a:cubicBezTo>
                    <a:pt x="212" y="127"/>
                    <a:pt x="243" y="124"/>
                    <a:pt x="275" y="116"/>
                  </a:cubicBezTo>
                  <a:cubicBezTo>
                    <a:pt x="238" y="33"/>
                    <a:pt x="166" y="0"/>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32"/>
            <p:cNvSpPr/>
            <p:nvPr/>
          </p:nvSpPr>
          <p:spPr>
            <a:xfrm>
              <a:off x="5812025" y="3865200"/>
              <a:ext cx="240525" cy="33550"/>
            </a:xfrm>
            <a:custGeom>
              <a:avLst/>
              <a:gdLst/>
              <a:ahLst/>
              <a:cxnLst/>
              <a:rect l="l" t="t" r="r" b="b"/>
              <a:pathLst>
                <a:path w="9621" h="1342" extrusionOk="0">
                  <a:moveTo>
                    <a:pt x="36" y="0"/>
                  </a:moveTo>
                  <a:cubicBezTo>
                    <a:pt x="24" y="143"/>
                    <a:pt x="24" y="262"/>
                    <a:pt x="0" y="393"/>
                  </a:cubicBezTo>
                  <a:cubicBezTo>
                    <a:pt x="262" y="464"/>
                    <a:pt x="512" y="512"/>
                    <a:pt x="774" y="536"/>
                  </a:cubicBezTo>
                  <a:cubicBezTo>
                    <a:pt x="1489" y="595"/>
                    <a:pt x="2203" y="572"/>
                    <a:pt x="2894" y="810"/>
                  </a:cubicBezTo>
                  <a:cubicBezTo>
                    <a:pt x="3334" y="822"/>
                    <a:pt x="3799" y="822"/>
                    <a:pt x="4251" y="857"/>
                  </a:cubicBezTo>
                  <a:cubicBezTo>
                    <a:pt x="5596" y="976"/>
                    <a:pt x="6954" y="1119"/>
                    <a:pt x="8311" y="1131"/>
                  </a:cubicBezTo>
                  <a:cubicBezTo>
                    <a:pt x="8564" y="1215"/>
                    <a:pt x="8820" y="1342"/>
                    <a:pt x="9060" y="1342"/>
                  </a:cubicBezTo>
                  <a:cubicBezTo>
                    <a:pt x="9262" y="1342"/>
                    <a:pt x="9452" y="1253"/>
                    <a:pt x="9621" y="976"/>
                  </a:cubicBezTo>
                  <a:cubicBezTo>
                    <a:pt x="8847" y="762"/>
                    <a:pt x="8037" y="881"/>
                    <a:pt x="7263" y="714"/>
                  </a:cubicBezTo>
                  <a:cubicBezTo>
                    <a:pt x="7201" y="723"/>
                    <a:pt x="7139" y="728"/>
                    <a:pt x="7078" y="728"/>
                  </a:cubicBezTo>
                  <a:cubicBezTo>
                    <a:pt x="6963" y="728"/>
                    <a:pt x="6852" y="709"/>
                    <a:pt x="6751" y="655"/>
                  </a:cubicBezTo>
                  <a:cubicBezTo>
                    <a:pt x="6690" y="622"/>
                    <a:pt x="6622" y="616"/>
                    <a:pt x="6553" y="616"/>
                  </a:cubicBezTo>
                  <a:cubicBezTo>
                    <a:pt x="6514" y="616"/>
                    <a:pt x="6475" y="618"/>
                    <a:pt x="6437" y="618"/>
                  </a:cubicBezTo>
                  <a:cubicBezTo>
                    <a:pt x="6343" y="618"/>
                    <a:pt x="6250" y="607"/>
                    <a:pt x="6168" y="536"/>
                  </a:cubicBezTo>
                  <a:cubicBezTo>
                    <a:pt x="6013" y="561"/>
                    <a:pt x="5861" y="571"/>
                    <a:pt x="5710" y="571"/>
                  </a:cubicBezTo>
                  <a:cubicBezTo>
                    <a:pt x="5361" y="571"/>
                    <a:pt x="5020" y="518"/>
                    <a:pt x="4680" y="476"/>
                  </a:cubicBezTo>
                  <a:cubicBezTo>
                    <a:pt x="3132" y="321"/>
                    <a:pt x="1584" y="167"/>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32"/>
            <p:cNvSpPr/>
            <p:nvPr/>
          </p:nvSpPr>
          <p:spPr>
            <a:xfrm>
              <a:off x="5678075" y="3788575"/>
              <a:ext cx="111950" cy="33425"/>
            </a:xfrm>
            <a:custGeom>
              <a:avLst/>
              <a:gdLst/>
              <a:ahLst/>
              <a:cxnLst/>
              <a:rect l="l" t="t" r="r" b="b"/>
              <a:pathLst>
                <a:path w="4478" h="1337" extrusionOk="0">
                  <a:moveTo>
                    <a:pt x="621" y="1"/>
                  </a:moveTo>
                  <a:cubicBezTo>
                    <a:pt x="299" y="1"/>
                    <a:pt x="43" y="96"/>
                    <a:pt x="1" y="517"/>
                  </a:cubicBezTo>
                  <a:cubicBezTo>
                    <a:pt x="36" y="600"/>
                    <a:pt x="72" y="660"/>
                    <a:pt x="132" y="696"/>
                  </a:cubicBezTo>
                  <a:cubicBezTo>
                    <a:pt x="632" y="993"/>
                    <a:pt x="1179" y="850"/>
                    <a:pt x="1691" y="970"/>
                  </a:cubicBezTo>
                  <a:cubicBezTo>
                    <a:pt x="1798" y="993"/>
                    <a:pt x="1941" y="1017"/>
                    <a:pt x="2060" y="1041"/>
                  </a:cubicBezTo>
                  <a:cubicBezTo>
                    <a:pt x="2144" y="1053"/>
                    <a:pt x="2215" y="1089"/>
                    <a:pt x="2299" y="1148"/>
                  </a:cubicBezTo>
                  <a:cubicBezTo>
                    <a:pt x="2376" y="1207"/>
                    <a:pt x="2438" y="1337"/>
                    <a:pt x="2562" y="1337"/>
                  </a:cubicBezTo>
                  <a:cubicBezTo>
                    <a:pt x="2590" y="1337"/>
                    <a:pt x="2621" y="1330"/>
                    <a:pt x="2656" y="1315"/>
                  </a:cubicBezTo>
                  <a:lnTo>
                    <a:pt x="2680" y="1255"/>
                  </a:lnTo>
                  <a:lnTo>
                    <a:pt x="2668" y="1196"/>
                  </a:lnTo>
                  <a:cubicBezTo>
                    <a:pt x="2727" y="1101"/>
                    <a:pt x="2680" y="958"/>
                    <a:pt x="2834" y="910"/>
                  </a:cubicBezTo>
                  <a:lnTo>
                    <a:pt x="2906" y="910"/>
                  </a:lnTo>
                  <a:cubicBezTo>
                    <a:pt x="3013" y="940"/>
                    <a:pt x="3114" y="964"/>
                    <a:pt x="3209" y="964"/>
                  </a:cubicBezTo>
                  <a:cubicBezTo>
                    <a:pt x="3305" y="964"/>
                    <a:pt x="3394" y="940"/>
                    <a:pt x="3477" y="874"/>
                  </a:cubicBezTo>
                  <a:cubicBezTo>
                    <a:pt x="3582" y="748"/>
                    <a:pt x="3704" y="725"/>
                    <a:pt x="3833" y="725"/>
                  </a:cubicBezTo>
                  <a:cubicBezTo>
                    <a:pt x="3906" y="725"/>
                    <a:pt x="3982" y="733"/>
                    <a:pt x="4058" y="733"/>
                  </a:cubicBezTo>
                  <a:cubicBezTo>
                    <a:pt x="4075" y="733"/>
                    <a:pt x="4092" y="732"/>
                    <a:pt x="4108" y="731"/>
                  </a:cubicBezTo>
                  <a:cubicBezTo>
                    <a:pt x="4323" y="731"/>
                    <a:pt x="4465" y="672"/>
                    <a:pt x="4477" y="434"/>
                  </a:cubicBezTo>
                  <a:cubicBezTo>
                    <a:pt x="4323" y="148"/>
                    <a:pt x="4025" y="255"/>
                    <a:pt x="3787" y="208"/>
                  </a:cubicBezTo>
                  <a:cubicBezTo>
                    <a:pt x="2858" y="77"/>
                    <a:pt x="1906" y="184"/>
                    <a:pt x="965" y="41"/>
                  </a:cubicBezTo>
                  <a:cubicBezTo>
                    <a:pt x="894" y="17"/>
                    <a:pt x="822" y="5"/>
                    <a:pt x="751" y="5"/>
                  </a:cubicBezTo>
                  <a:cubicBezTo>
                    <a:pt x="707" y="2"/>
                    <a:pt x="663" y="1"/>
                    <a:pt x="6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32"/>
            <p:cNvSpPr/>
            <p:nvPr/>
          </p:nvSpPr>
          <p:spPr>
            <a:xfrm>
              <a:off x="5692375" y="3777375"/>
              <a:ext cx="120575" cy="26600"/>
            </a:xfrm>
            <a:custGeom>
              <a:avLst/>
              <a:gdLst/>
              <a:ahLst/>
              <a:cxnLst/>
              <a:rect l="l" t="t" r="r" b="b"/>
              <a:pathLst>
                <a:path w="4823" h="1064" extrusionOk="0">
                  <a:moveTo>
                    <a:pt x="834" y="1"/>
                  </a:moveTo>
                  <a:cubicBezTo>
                    <a:pt x="762" y="1"/>
                    <a:pt x="679" y="1"/>
                    <a:pt x="607" y="25"/>
                  </a:cubicBezTo>
                  <a:cubicBezTo>
                    <a:pt x="476" y="36"/>
                    <a:pt x="322" y="60"/>
                    <a:pt x="226" y="179"/>
                  </a:cubicBezTo>
                  <a:cubicBezTo>
                    <a:pt x="0" y="394"/>
                    <a:pt x="786" y="394"/>
                    <a:pt x="310" y="644"/>
                  </a:cubicBezTo>
                  <a:cubicBezTo>
                    <a:pt x="715" y="798"/>
                    <a:pt x="1143" y="751"/>
                    <a:pt x="1560" y="775"/>
                  </a:cubicBezTo>
                  <a:cubicBezTo>
                    <a:pt x="2346" y="822"/>
                    <a:pt x="3155" y="858"/>
                    <a:pt x="3941" y="894"/>
                  </a:cubicBezTo>
                  <a:lnTo>
                    <a:pt x="4060" y="894"/>
                  </a:lnTo>
                  <a:cubicBezTo>
                    <a:pt x="4168" y="1015"/>
                    <a:pt x="4291" y="1064"/>
                    <a:pt x="4421" y="1064"/>
                  </a:cubicBezTo>
                  <a:cubicBezTo>
                    <a:pt x="4521" y="1064"/>
                    <a:pt x="4624" y="1035"/>
                    <a:pt x="4727" y="989"/>
                  </a:cubicBezTo>
                  <a:cubicBezTo>
                    <a:pt x="4810" y="929"/>
                    <a:pt x="4822" y="870"/>
                    <a:pt x="4775" y="775"/>
                  </a:cubicBezTo>
                  <a:cubicBezTo>
                    <a:pt x="4703" y="584"/>
                    <a:pt x="4429" y="679"/>
                    <a:pt x="4346" y="501"/>
                  </a:cubicBezTo>
                  <a:cubicBezTo>
                    <a:pt x="4274" y="382"/>
                    <a:pt x="4167" y="322"/>
                    <a:pt x="4048" y="286"/>
                  </a:cubicBezTo>
                  <a:cubicBezTo>
                    <a:pt x="3227" y="1"/>
                    <a:pt x="2346" y="263"/>
                    <a:pt x="1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32"/>
            <p:cNvSpPr/>
            <p:nvPr/>
          </p:nvSpPr>
          <p:spPr>
            <a:xfrm>
              <a:off x="5770650" y="3849575"/>
              <a:ext cx="32775" cy="18625"/>
            </a:xfrm>
            <a:custGeom>
              <a:avLst/>
              <a:gdLst/>
              <a:ahLst/>
              <a:cxnLst/>
              <a:rect l="l" t="t" r="r" b="b"/>
              <a:pathLst>
                <a:path w="1311" h="745" extrusionOk="0">
                  <a:moveTo>
                    <a:pt x="1156" y="0"/>
                  </a:moveTo>
                  <a:cubicBezTo>
                    <a:pt x="1058" y="0"/>
                    <a:pt x="1018" y="119"/>
                    <a:pt x="929" y="149"/>
                  </a:cubicBezTo>
                  <a:cubicBezTo>
                    <a:pt x="929" y="173"/>
                    <a:pt x="929" y="185"/>
                    <a:pt x="893" y="196"/>
                  </a:cubicBezTo>
                  <a:cubicBezTo>
                    <a:pt x="885" y="201"/>
                    <a:pt x="876" y="204"/>
                    <a:pt x="867" y="204"/>
                  </a:cubicBezTo>
                  <a:cubicBezTo>
                    <a:pt x="851" y="204"/>
                    <a:pt x="833" y="195"/>
                    <a:pt x="810" y="173"/>
                  </a:cubicBezTo>
                  <a:cubicBezTo>
                    <a:pt x="780" y="150"/>
                    <a:pt x="759" y="142"/>
                    <a:pt x="736" y="142"/>
                  </a:cubicBezTo>
                  <a:cubicBezTo>
                    <a:pt x="723" y="142"/>
                    <a:pt x="708" y="144"/>
                    <a:pt x="691" y="149"/>
                  </a:cubicBezTo>
                  <a:cubicBezTo>
                    <a:pt x="586" y="129"/>
                    <a:pt x="470" y="91"/>
                    <a:pt x="357" y="91"/>
                  </a:cubicBezTo>
                  <a:cubicBezTo>
                    <a:pt x="266" y="91"/>
                    <a:pt x="176" y="116"/>
                    <a:pt x="96" y="196"/>
                  </a:cubicBezTo>
                  <a:cubicBezTo>
                    <a:pt x="0" y="304"/>
                    <a:pt x="131" y="411"/>
                    <a:pt x="215" y="482"/>
                  </a:cubicBezTo>
                  <a:lnTo>
                    <a:pt x="393" y="565"/>
                  </a:lnTo>
                  <a:cubicBezTo>
                    <a:pt x="548" y="613"/>
                    <a:pt x="691" y="625"/>
                    <a:pt x="846" y="685"/>
                  </a:cubicBezTo>
                  <a:cubicBezTo>
                    <a:pt x="870" y="685"/>
                    <a:pt x="893" y="708"/>
                    <a:pt x="929" y="720"/>
                  </a:cubicBezTo>
                  <a:cubicBezTo>
                    <a:pt x="989" y="732"/>
                    <a:pt x="1048" y="744"/>
                    <a:pt x="1108" y="744"/>
                  </a:cubicBezTo>
                  <a:cubicBezTo>
                    <a:pt x="1310" y="542"/>
                    <a:pt x="1215" y="268"/>
                    <a:pt x="1227" y="18"/>
                  </a:cubicBezTo>
                  <a:cubicBezTo>
                    <a:pt x="1200" y="5"/>
                    <a:pt x="1177" y="0"/>
                    <a:pt x="1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32"/>
            <p:cNvSpPr/>
            <p:nvPr/>
          </p:nvSpPr>
          <p:spPr>
            <a:xfrm>
              <a:off x="5784925" y="3864900"/>
              <a:ext cx="15225" cy="61325"/>
            </a:xfrm>
            <a:custGeom>
              <a:avLst/>
              <a:gdLst/>
              <a:ahLst/>
              <a:cxnLst/>
              <a:rect l="l" t="t" r="r" b="b"/>
              <a:pathLst>
                <a:path w="609" h="2453" extrusionOk="0">
                  <a:moveTo>
                    <a:pt x="370" y="0"/>
                  </a:moveTo>
                  <a:cubicBezTo>
                    <a:pt x="1" y="726"/>
                    <a:pt x="132" y="1488"/>
                    <a:pt x="251" y="2262"/>
                  </a:cubicBezTo>
                  <a:cubicBezTo>
                    <a:pt x="275" y="2381"/>
                    <a:pt x="370" y="2453"/>
                    <a:pt x="501" y="2453"/>
                  </a:cubicBezTo>
                  <a:cubicBezTo>
                    <a:pt x="525" y="2155"/>
                    <a:pt x="525" y="1881"/>
                    <a:pt x="537" y="1584"/>
                  </a:cubicBezTo>
                  <a:lnTo>
                    <a:pt x="537" y="1298"/>
                  </a:lnTo>
                  <a:cubicBezTo>
                    <a:pt x="596" y="1143"/>
                    <a:pt x="608" y="1000"/>
                    <a:pt x="537" y="845"/>
                  </a:cubicBezTo>
                  <a:lnTo>
                    <a:pt x="537" y="155"/>
                  </a:lnTo>
                  <a:cubicBezTo>
                    <a:pt x="489" y="95"/>
                    <a:pt x="430" y="48"/>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32"/>
            <p:cNvSpPr/>
            <p:nvPr/>
          </p:nvSpPr>
          <p:spPr>
            <a:xfrm>
              <a:off x="5793875" y="3818450"/>
              <a:ext cx="13400" cy="34850"/>
            </a:xfrm>
            <a:custGeom>
              <a:avLst/>
              <a:gdLst/>
              <a:ahLst/>
              <a:cxnLst/>
              <a:rect l="l" t="t" r="r" b="b"/>
              <a:pathLst>
                <a:path w="536" h="1394" extrusionOk="0">
                  <a:moveTo>
                    <a:pt x="274" y="1"/>
                  </a:moveTo>
                  <a:cubicBezTo>
                    <a:pt x="95" y="441"/>
                    <a:pt x="167" y="953"/>
                    <a:pt x="0" y="1394"/>
                  </a:cubicBezTo>
                  <a:cubicBezTo>
                    <a:pt x="107" y="1358"/>
                    <a:pt x="191" y="1310"/>
                    <a:pt x="298" y="1263"/>
                  </a:cubicBezTo>
                  <a:cubicBezTo>
                    <a:pt x="298" y="1025"/>
                    <a:pt x="357" y="798"/>
                    <a:pt x="405" y="560"/>
                  </a:cubicBezTo>
                  <a:cubicBezTo>
                    <a:pt x="453" y="370"/>
                    <a:pt x="536" y="132"/>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32"/>
            <p:cNvSpPr/>
            <p:nvPr/>
          </p:nvSpPr>
          <p:spPr>
            <a:xfrm>
              <a:off x="5794175" y="3798325"/>
              <a:ext cx="28875" cy="14800"/>
            </a:xfrm>
            <a:custGeom>
              <a:avLst/>
              <a:gdLst/>
              <a:ahLst/>
              <a:cxnLst/>
              <a:rect l="l" t="t" r="r" b="b"/>
              <a:pathLst>
                <a:path w="1155" h="592" extrusionOk="0">
                  <a:moveTo>
                    <a:pt x="859" y="0"/>
                  </a:moveTo>
                  <a:cubicBezTo>
                    <a:pt x="801" y="0"/>
                    <a:pt x="741" y="15"/>
                    <a:pt x="679" y="44"/>
                  </a:cubicBezTo>
                  <a:cubicBezTo>
                    <a:pt x="558" y="31"/>
                    <a:pt x="437" y="18"/>
                    <a:pt x="316" y="18"/>
                  </a:cubicBezTo>
                  <a:cubicBezTo>
                    <a:pt x="211" y="18"/>
                    <a:pt x="105" y="28"/>
                    <a:pt x="0" y="56"/>
                  </a:cubicBezTo>
                  <a:cubicBezTo>
                    <a:pt x="48" y="222"/>
                    <a:pt x="83" y="401"/>
                    <a:pt x="107" y="591"/>
                  </a:cubicBezTo>
                  <a:cubicBezTo>
                    <a:pt x="304" y="591"/>
                    <a:pt x="370" y="371"/>
                    <a:pt x="536" y="371"/>
                  </a:cubicBezTo>
                  <a:cubicBezTo>
                    <a:pt x="551" y="371"/>
                    <a:pt x="567" y="373"/>
                    <a:pt x="583" y="377"/>
                  </a:cubicBezTo>
                  <a:cubicBezTo>
                    <a:pt x="635" y="383"/>
                    <a:pt x="684" y="386"/>
                    <a:pt x="733" y="386"/>
                  </a:cubicBezTo>
                  <a:cubicBezTo>
                    <a:pt x="887" y="386"/>
                    <a:pt x="1028" y="349"/>
                    <a:pt x="1155" y="222"/>
                  </a:cubicBezTo>
                  <a:lnTo>
                    <a:pt x="1155" y="91"/>
                  </a:lnTo>
                  <a:cubicBezTo>
                    <a:pt x="1128" y="65"/>
                    <a:pt x="1108" y="51"/>
                    <a:pt x="1080" y="51"/>
                  </a:cubicBezTo>
                  <a:cubicBezTo>
                    <a:pt x="1070" y="51"/>
                    <a:pt x="1060" y="53"/>
                    <a:pt x="1048" y="56"/>
                  </a:cubicBezTo>
                  <a:cubicBezTo>
                    <a:pt x="986" y="18"/>
                    <a:pt x="923" y="0"/>
                    <a:pt x="8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32"/>
            <p:cNvSpPr/>
            <p:nvPr/>
          </p:nvSpPr>
          <p:spPr>
            <a:xfrm>
              <a:off x="5808150" y="3803575"/>
              <a:ext cx="16400" cy="16700"/>
            </a:xfrm>
            <a:custGeom>
              <a:avLst/>
              <a:gdLst/>
              <a:ahLst/>
              <a:cxnLst/>
              <a:rect l="l" t="t" r="r" b="b"/>
              <a:pathLst>
                <a:path w="656" h="668" extrusionOk="0">
                  <a:moveTo>
                    <a:pt x="596" y="0"/>
                  </a:moveTo>
                  <a:lnTo>
                    <a:pt x="596" y="0"/>
                  </a:lnTo>
                  <a:cubicBezTo>
                    <a:pt x="565" y="4"/>
                    <a:pt x="533" y="5"/>
                    <a:pt x="501" y="5"/>
                  </a:cubicBezTo>
                  <a:cubicBezTo>
                    <a:pt x="453" y="5"/>
                    <a:pt x="405" y="3"/>
                    <a:pt x="358" y="3"/>
                  </a:cubicBezTo>
                  <a:cubicBezTo>
                    <a:pt x="235" y="3"/>
                    <a:pt x="119" y="20"/>
                    <a:pt x="24" y="143"/>
                  </a:cubicBezTo>
                  <a:cubicBezTo>
                    <a:pt x="60" y="358"/>
                    <a:pt x="1" y="608"/>
                    <a:pt x="275" y="667"/>
                  </a:cubicBezTo>
                  <a:cubicBezTo>
                    <a:pt x="322" y="643"/>
                    <a:pt x="358" y="596"/>
                    <a:pt x="394" y="548"/>
                  </a:cubicBezTo>
                  <a:cubicBezTo>
                    <a:pt x="298" y="298"/>
                    <a:pt x="656" y="227"/>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32"/>
            <p:cNvSpPr/>
            <p:nvPr/>
          </p:nvSpPr>
          <p:spPr>
            <a:xfrm>
              <a:off x="5805775" y="3883050"/>
              <a:ext cx="22350" cy="11650"/>
            </a:xfrm>
            <a:custGeom>
              <a:avLst/>
              <a:gdLst/>
              <a:ahLst/>
              <a:cxnLst/>
              <a:rect l="l" t="t" r="r" b="b"/>
              <a:pathLst>
                <a:path w="894" h="466" extrusionOk="0">
                  <a:moveTo>
                    <a:pt x="572" y="0"/>
                  </a:moveTo>
                  <a:cubicBezTo>
                    <a:pt x="477" y="48"/>
                    <a:pt x="405" y="96"/>
                    <a:pt x="310" y="119"/>
                  </a:cubicBezTo>
                  <a:cubicBezTo>
                    <a:pt x="179" y="167"/>
                    <a:pt x="0" y="262"/>
                    <a:pt x="48" y="393"/>
                  </a:cubicBezTo>
                  <a:cubicBezTo>
                    <a:pt x="68" y="448"/>
                    <a:pt x="100" y="466"/>
                    <a:pt x="140" y="466"/>
                  </a:cubicBezTo>
                  <a:cubicBezTo>
                    <a:pt x="209" y="466"/>
                    <a:pt x="299" y="412"/>
                    <a:pt x="379" y="412"/>
                  </a:cubicBezTo>
                  <a:cubicBezTo>
                    <a:pt x="392" y="412"/>
                    <a:pt x="405" y="414"/>
                    <a:pt x="417" y="417"/>
                  </a:cubicBezTo>
                  <a:cubicBezTo>
                    <a:pt x="893" y="262"/>
                    <a:pt x="893" y="262"/>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32"/>
            <p:cNvSpPr/>
            <p:nvPr/>
          </p:nvSpPr>
          <p:spPr>
            <a:xfrm>
              <a:off x="5750700" y="3811025"/>
              <a:ext cx="19075" cy="3825"/>
            </a:xfrm>
            <a:custGeom>
              <a:avLst/>
              <a:gdLst/>
              <a:ahLst/>
              <a:cxnLst/>
              <a:rect l="l" t="t" r="r" b="b"/>
              <a:pathLst>
                <a:path w="763" h="153" extrusionOk="0">
                  <a:moveTo>
                    <a:pt x="608" y="0"/>
                  </a:moveTo>
                  <a:cubicBezTo>
                    <a:pt x="406" y="0"/>
                    <a:pt x="215" y="12"/>
                    <a:pt x="1" y="12"/>
                  </a:cubicBezTo>
                  <a:cubicBezTo>
                    <a:pt x="155" y="112"/>
                    <a:pt x="313" y="152"/>
                    <a:pt x="480" y="152"/>
                  </a:cubicBezTo>
                  <a:cubicBezTo>
                    <a:pt x="572" y="152"/>
                    <a:pt x="666" y="140"/>
                    <a:pt x="763" y="119"/>
                  </a:cubicBezTo>
                  <a:cubicBezTo>
                    <a:pt x="703" y="83"/>
                    <a:pt x="656" y="36"/>
                    <a:pt x="6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32"/>
            <p:cNvSpPr/>
            <p:nvPr/>
          </p:nvSpPr>
          <p:spPr>
            <a:xfrm>
              <a:off x="5801600" y="3874125"/>
              <a:ext cx="5675" cy="11925"/>
            </a:xfrm>
            <a:custGeom>
              <a:avLst/>
              <a:gdLst/>
              <a:ahLst/>
              <a:cxnLst/>
              <a:rect l="l" t="t" r="r" b="b"/>
              <a:pathLst>
                <a:path w="227" h="477" extrusionOk="0">
                  <a:moveTo>
                    <a:pt x="1" y="0"/>
                  </a:moveTo>
                  <a:lnTo>
                    <a:pt x="1" y="476"/>
                  </a:lnTo>
                  <a:cubicBezTo>
                    <a:pt x="144" y="357"/>
                    <a:pt x="227" y="22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32"/>
            <p:cNvSpPr/>
            <p:nvPr/>
          </p:nvSpPr>
          <p:spPr>
            <a:xfrm>
              <a:off x="5798325" y="3885725"/>
              <a:ext cx="3900" cy="11325"/>
            </a:xfrm>
            <a:custGeom>
              <a:avLst/>
              <a:gdLst/>
              <a:ahLst/>
              <a:cxnLst/>
              <a:rect l="l" t="t" r="r" b="b"/>
              <a:pathLst>
                <a:path w="156" h="453" extrusionOk="0">
                  <a:moveTo>
                    <a:pt x="1" y="1"/>
                  </a:moveTo>
                  <a:lnTo>
                    <a:pt x="1" y="453"/>
                  </a:lnTo>
                  <a:cubicBezTo>
                    <a:pt x="156" y="346"/>
                    <a:pt x="132" y="179"/>
                    <a:pt x="120" y="12"/>
                  </a:cubicBezTo>
                  <a:cubicBezTo>
                    <a:pt x="96" y="12"/>
                    <a:pt x="4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32"/>
            <p:cNvSpPr/>
            <p:nvPr/>
          </p:nvSpPr>
          <p:spPr>
            <a:xfrm>
              <a:off x="6052525" y="3899925"/>
              <a:ext cx="135175" cy="30475"/>
            </a:xfrm>
            <a:custGeom>
              <a:avLst/>
              <a:gdLst/>
              <a:ahLst/>
              <a:cxnLst/>
              <a:rect l="l" t="t" r="r" b="b"/>
              <a:pathLst>
                <a:path w="5407" h="1219" extrusionOk="0">
                  <a:moveTo>
                    <a:pt x="378" y="0"/>
                  </a:moveTo>
                  <a:cubicBezTo>
                    <a:pt x="266" y="0"/>
                    <a:pt x="156" y="52"/>
                    <a:pt x="48" y="206"/>
                  </a:cubicBezTo>
                  <a:cubicBezTo>
                    <a:pt x="1" y="337"/>
                    <a:pt x="1" y="480"/>
                    <a:pt x="60" y="611"/>
                  </a:cubicBezTo>
                  <a:cubicBezTo>
                    <a:pt x="132" y="778"/>
                    <a:pt x="346" y="802"/>
                    <a:pt x="429" y="933"/>
                  </a:cubicBezTo>
                  <a:cubicBezTo>
                    <a:pt x="536" y="968"/>
                    <a:pt x="644" y="1028"/>
                    <a:pt x="763" y="1040"/>
                  </a:cubicBezTo>
                  <a:lnTo>
                    <a:pt x="2989" y="1218"/>
                  </a:lnTo>
                  <a:cubicBezTo>
                    <a:pt x="3183" y="1094"/>
                    <a:pt x="3372" y="1021"/>
                    <a:pt x="3575" y="1021"/>
                  </a:cubicBezTo>
                  <a:cubicBezTo>
                    <a:pt x="3684" y="1021"/>
                    <a:pt x="3798" y="1042"/>
                    <a:pt x="3918" y="1088"/>
                  </a:cubicBezTo>
                  <a:cubicBezTo>
                    <a:pt x="4086" y="1155"/>
                    <a:pt x="4261" y="1184"/>
                    <a:pt x="4437" y="1184"/>
                  </a:cubicBezTo>
                  <a:cubicBezTo>
                    <a:pt x="4574" y="1184"/>
                    <a:pt x="4711" y="1166"/>
                    <a:pt x="4847" y="1135"/>
                  </a:cubicBezTo>
                  <a:cubicBezTo>
                    <a:pt x="4893" y="1123"/>
                    <a:pt x="4937" y="1118"/>
                    <a:pt x="4979" y="1118"/>
                  </a:cubicBezTo>
                  <a:cubicBezTo>
                    <a:pt x="5099" y="1118"/>
                    <a:pt x="5205" y="1159"/>
                    <a:pt x="5311" y="1195"/>
                  </a:cubicBezTo>
                  <a:cubicBezTo>
                    <a:pt x="5382" y="1111"/>
                    <a:pt x="5406" y="1028"/>
                    <a:pt x="5370" y="933"/>
                  </a:cubicBezTo>
                  <a:cubicBezTo>
                    <a:pt x="5311" y="861"/>
                    <a:pt x="5228" y="814"/>
                    <a:pt x="5168" y="754"/>
                  </a:cubicBezTo>
                  <a:cubicBezTo>
                    <a:pt x="5168" y="718"/>
                    <a:pt x="5144" y="683"/>
                    <a:pt x="5132" y="635"/>
                  </a:cubicBezTo>
                  <a:cubicBezTo>
                    <a:pt x="5092" y="618"/>
                    <a:pt x="5055" y="610"/>
                    <a:pt x="5021" y="610"/>
                  </a:cubicBezTo>
                  <a:cubicBezTo>
                    <a:pt x="4910" y="610"/>
                    <a:pt x="4824" y="687"/>
                    <a:pt x="4751" y="778"/>
                  </a:cubicBezTo>
                  <a:lnTo>
                    <a:pt x="4727" y="778"/>
                  </a:lnTo>
                  <a:cubicBezTo>
                    <a:pt x="4708" y="798"/>
                    <a:pt x="4685" y="806"/>
                    <a:pt x="4658" y="806"/>
                  </a:cubicBezTo>
                  <a:cubicBezTo>
                    <a:pt x="4636" y="806"/>
                    <a:pt x="4611" y="801"/>
                    <a:pt x="4585" y="790"/>
                  </a:cubicBezTo>
                  <a:cubicBezTo>
                    <a:pt x="4537" y="778"/>
                    <a:pt x="4489" y="754"/>
                    <a:pt x="4454" y="754"/>
                  </a:cubicBezTo>
                  <a:cubicBezTo>
                    <a:pt x="4376" y="707"/>
                    <a:pt x="4302" y="686"/>
                    <a:pt x="4227" y="686"/>
                  </a:cubicBezTo>
                  <a:cubicBezTo>
                    <a:pt x="4153" y="686"/>
                    <a:pt x="4079" y="707"/>
                    <a:pt x="4001" y="742"/>
                  </a:cubicBezTo>
                  <a:cubicBezTo>
                    <a:pt x="3964" y="751"/>
                    <a:pt x="3928" y="755"/>
                    <a:pt x="3894" y="755"/>
                  </a:cubicBezTo>
                  <a:cubicBezTo>
                    <a:pt x="3658" y="755"/>
                    <a:pt x="3496" y="561"/>
                    <a:pt x="3299" y="456"/>
                  </a:cubicBezTo>
                  <a:cubicBezTo>
                    <a:pt x="3118" y="301"/>
                    <a:pt x="2914" y="265"/>
                    <a:pt x="2703" y="265"/>
                  </a:cubicBezTo>
                  <a:cubicBezTo>
                    <a:pt x="2519" y="265"/>
                    <a:pt x="2329" y="293"/>
                    <a:pt x="2142" y="293"/>
                  </a:cubicBezTo>
                  <a:cubicBezTo>
                    <a:pt x="2050" y="293"/>
                    <a:pt x="1959" y="286"/>
                    <a:pt x="1870" y="266"/>
                  </a:cubicBezTo>
                  <a:cubicBezTo>
                    <a:pt x="1772" y="232"/>
                    <a:pt x="1675" y="220"/>
                    <a:pt x="1578" y="220"/>
                  </a:cubicBezTo>
                  <a:cubicBezTo>
                    <a:pt x="1371" y="220"/>
                    <a:pt x="1165" y="277"/>
                    <a:pt x="953" y="302"/>
                  </a:cubicBezTo>
                  <a:cubicBezTo>
                    <a:pt x="916" y="302"/>
                    <a:pt x="894" y="352"/>
                    <a:pt x="874" y="352"/>
                  </a:cubicBezTo>
                  <a:cubicBezTo>
                    <a:pt x="869" y="352"/>
                    <a:pt x="863" y="348"/>
                    <a:pt x="858" y="337"/>
                  </a:cubicBezTo>
                  <a:cubicBezTo>
                    <a:pt x="846" y="278"/>
                    <a:pt x="882" y="218"/>
                    <a:pt x="834" y="159"/>
                  </a:cubicBezTo>
                  <a:cubicBezTo>
                    <a:pt x="678" y="91"/>
                    <a:pt x="526" y="0"/>
                    <a:pt x="3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32"/>
            <p:cNvSpPr/>
            <p:nvPr/>
          </p:nvSpPr>
          <p:spPr>
            <a:xfrm>
              <a:off x="6019800" y="3894425"/>
              <a:ext cx="80675" cy="29500"/>
            </a:xfrm>
            <a:custGeom>
              <a:avLst/>
              <a:gdLst/>
              <a:ahLst/>
              <a:cxnLst/>
              <a:rect l="l" t="t" r="r" b="b"/>
              <a:pathLst>
                <a:path w="3227" h="1180" extrusionOk="0">
                  <a:moveTo>
                    <a:pt x="1519" y="0"/>
                  </a:moveTo>
                  <a:cubicBezTo>
                    <a:pt x="1068" y="0"/>
                    <a:pt x="623" y="85"/>
                    <a:pt x="179" y="117"/>
                  </a:cubicBezTo>
                  <a:lnTo>
                    <a:pt x="179" y="248"/>
                  </a:lnTo>
                  <a:cubicBezTo>
                    <a:pt x="226" y="355"/>
                    <a:pt x="310" y="415"/>
                    <a:pt x="345" y="522"/>
                  </a:cubicBezTo>
                  <a:cubicBezTo>
                    <a:pt x="357" y="700"/>
                    <a:pt x="191" y="760"/>
                    <a:pt x="83" y="855"/>
                  </a:cubicBezTo>
                  <a:cubicBezTo>
                    <a:pt x="48" y="903"/>
                    <a:pt x="12" y="962"/>
                    <a:pt x="0" y="1022"/>
                  </a:cubicBezTo>
                  <a:lnTo>
                    <a:pt x="48" y="1117"/>
                  </a:lnTo>
                  <a:cubicBezTo>
                    <a:pt x="143" y="1129"/>
                    <a:pt x="238" y="1129"/>
                    <a:pt x="345" y="1141"/>
                  </a:cubicBezTo>
                  <a:cubicBezTo>
                    <a:pt x="387" y="1165"/>
                    <a:pt x="432" y="1180"/>
                    <a:pt x="476" y="1180"/>
                  </a:cubicBezTo>
                  <a:cubicBezTo>
                    <a:pt x="521" y="1180"/>
                    <a:pt x="566" y="1165"/>
                    <a:pt x="607" y="1129"/>
                  </a:cubicBezTo>
                  <a:cubicBezTo>
                    <a:pt x="702" y="1117"/>
                    <a:pt x="798" y="1093"/>
                    <a:pt x="905" y="1081"/>
                  </a:cubicBezTo>
                  <a:cubicBezTo>
                    <a:pt x="964" y="760"/>
                    <a:pt x="1179" y="534"/>
                    <a:pt x="1476" y="379"/>
                  </a:cubicBezTo>
                  <a:cubicBezTo>
                    <a:pt x="1564" y="370"/>
                    <a:pt x="1652" y="361"/>
                    <a:pt x="1738" y="361"/>
                  </a:cubicBezTo>
                  <a:cubicBezTo>
                    <a:pt x="1897" y="361"/>
                    <a:pt x="2052" y="394"/>
                    <a:pt x="2191" y="534"/>
                  </a:cubicBezTo>
                  <a:cubicBezTo>
                    <a:pt x="2278" y="601"/>
                    <a:pt x="2366" y="624"/>
                    <a:pt x="2456" y="624"/>
                  </a:cubicBezTo>
                  <a:cubicBezTo>
                    <a:pt x="2652" y="624"/>
                    <a:pt x="2852" y="513"/>
                    <a:pt x="3046" y="513"/>
                  </a:cubicBezTo>
                  <a:cubicBezTo>
                    <a:pt x="3090" y="513"/>
                    <a:pt x="3135" y="519"/>
                    <a:pt x="3179" y="534"/>
                  </a:cubicBezTo>
                  <a:cubicBezTo>
                    <a:pt x="3227" y="403"/>
                    <a:pt x="3143" y="343"/>
                    <a:pt x="3048" y="307"/>
                  </a:cubicBezTo>
                  <a:cubicBezTo>
                    <a:pt x="2988" y="284"/>
                    <a:pt x="2917" y="260"/>
                    <a:pt x="2846" y="248"/>
                  </a:cubicBezTo>
                  <a:cubicBezTo>
                    <a:pt x="2619" y="236"/>
                    <a:pt x="2405" y="165"/>
                    <a:pt x="2203" y="81"/>
                  </a:cubicBezTo>
                  <a:cubicBezTo>
                    <a:pt x="1972" y="22"/>
                    <a:pt x="1745" y="0"/>
                    <a:pt x="15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32"/>
            <p:cNvSpPr/>
            <p:nvPr/>
          </p:nvSpPr>
          <p:spPr>
            <a:xfrm>
              <a:off x="6040325" y="3903875"/>
              <a:ext cx="15800" cy="18500"/>
            </a:xfrm>
            <a:custGeom>
              <a:avLst/>
              <a:gdLst/>
              <a:ahLst/>
              <a:cxnLst/>
              <a:rect l="l" t="t" r="r" b="b"/>
              <a:pathLst>
                <a:path w="632" h="740" extrusionOk="0">
                  <a:moveTo>
                    <a:pt x="632" y="1"/>
                  </a:moveTo>
                  <a:cubicBezTo>
                    <a:pt x="84" y="37"/>
                    <a:pt x="1" y="144"/>
                    <a:pt x="72" y="703"/>
                  </a:cubicBezTo>
                  <a:cubicBezTo>
                    <a:pt x="103" y="726"/>
                    <a:pt x="129" y="740"/>
                    <a:pt x="156" y="740"/>
                  </a:cubicBezTo>
                  <a:cubicBezTo>
                    <a:pt x="171" y="740"/>
                    <a:pt x="186" y="736"/>
                    <a:pt x="203" y="727"/>
                  </a:cubicBezTo>
                  <a:cubicBezTo>
                    <a:pt x="334" y="596"/>
                    <a:pt x="596" y="679"/>
                    <a:pt x="632" y="429"/>
                  </a:cubicBezTo>
                  <a:lnTo>
                    <a:pt x="6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32"/>
            <p:cNvSpPr/>
            <p:nvPr/>
          </p:nvSpPr>
          <p:spPr>
            <a:xfrm>
              <a:off x="6045375" y="3914900"/>
              <a:ext cx="17900" cy="7475"/>
            </a:xfrm>
            <a:custGeom>
              <a:avLst/>
              <a:gdLst/>
              <a:ahLst/>
              <a:cxnLst/>
              <a:rect l="l" t="t" r="r" b="b"/>
              <a:pathLst>
                <a:path w="716" h="299" extrusionOk="0">
                  <a:moveTo>
                    <a:pt x="430" y="0"/>
                  </a:moveTo>
                  <a:cubicBezTo>
                    <a:pt x="287" y="96"/>
                    <a:pt x="96" y="131"/>
                    <a:pt x="1" y="298"/>
                  </a:cubicBezTo>
                  <a:lnTo>
                    <a:pt x="715" y="298"/>
                  </a:lnTo>
                  <a:cubicBezTo>
                    <a:pt x="715" y="96"/>
                    <a:pt x="632" y="12"/>
                    <a:pt x="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32"/>
            <p:cNvSpPr/>
            <p:nvPr/>
          </p:nvSpPr>
          <p:spPr>
            <a:xfrm>
              <a:off x="5995675" y="3919500"/>
              <a:ext cx="24725" cy="9125"/>
            </a:xfrm>
            <a:custGeom>
              <a:avLst/>
              <a:gdLst/>
              <a:ahLst/>
              <a:cxnLst/>
              <a:rect l="l" t="t" r="r" b="b"/>
              <a:pathLst>
                <a:path w="989" h="365" extrusionOk="0">
                  <a:moveTo>
                    <a:pt x="796" y="0"/>
                  </a:moveTo>
                  <a:cubicBezTo>
                    <a:pt x="702" y="0"/>
                    <a:pt x="606" y="26"/>
                    <a:pt x="509" y="26"/>
                  </a:cubicBezTo>
                  <a:cubicBezTo>
                    <a:pt x="483" y="26"/>
                    <a:pt x="456" y="24"/>
                    <a:pt x="429" y="19"/>
                  </a:cubicBezTo>
                  <a:cubicBezTo>
                    <a:pt x="403" y="29"/>
                    <a:pt x="375" y="32"/>
                    <a:pt x="345" y="32"/>
                  </a:cubicBezTo>
                  <a:cubicBezTo>
                    <a:pt x="288" y="32"/>
                    <a:pt x="227" y="20"/>
                    <a:pt x="172" y="20"/>
                  </a:cubicBezTo>
                  <a:cubicBezTo>
                    <a:pt x="84" y="20"/>
                    <a:pt x="13" y="51"/>
                    <a:pt x="1" y="209"/>
                  </a:cubicBezTo>
                  <a:cubicBezTo>
                    <a:pt x="322" y="269"/>
                    <a:pt x="667" y="185"/>
                    <a:pt x="977" y="364"/>
                  </a:cubicBezTo>
                  <a:cubicBezTo>
                    <a:pt x="977" y="269"/>
                    <a:pt x="989" y="185"/>
                    <a:pt x="989" y="78"/>
                  </a:cubicBezTo>
                  <a:lnTo>
                    <a:pt x="989" y="54"/>
                  </a:lnTo>
                  <a:cubicBezTo>
                    <a:pt x="926" y="13"/>
                    <a:pt x="861" y="0"/>
                    <a:pt x="7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32"/>
            <p:cNvSpPr/>
            <p:nvPr/>
          </p:nvSpPr>
          <p:spPr>
            <a:xfrm>
              <a:off x="6027825" y="3922350"/>
              <a:ext cx="7475" cy="4775"/>
            </a:xfrm>
            <a:custGeom>
              <a:avLst/>
              <a:gdLst/>
              <a:ahLst/>
              <a:cxnLst/>
              <a:rect l="l" t="t" r="r" b="b"/>
              <a:pathLst>
                <a:path w="299" h="191" extrusionOk="0">
                  <a:moveTo>
                    <a:pt x="274" y="0"/>
                  </a:moveTo>
                  <a:lnTo>
                    <a:pt x="274" y="0"/>
                  </a:lnTo>
                  <a:cubicBezTo>
                    <a:pt x="179" y="12"/>
                    <a:pt x="96" y="12"/>
                    <a:pt x="0" y="12"/>
                  </a:cubicBezTo>
                  <a:cubicBezTo>
                    <a:pt x="36" y="95"/>
                    <a:pt x="84" y="191"/>
                    <a:pt x="167" y="191"/>
                  </a:cubicBezTo>
                  <a:cubicBezTo>
                    <a:pt x="298" y="191"/>
                    <a:pt x="262" y="71"/>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32"/>
            <p:cNvSpPr/>
            <p:nvPr/>
          </p:nvSpPr>
          <p:spPr>
            <a:xfrm>
              <a:off x="6187675" y="3917025"/>
              <a:ext cx="21450" cy="15850"/>
            </a:xfrm>
            <a:custGeom>
              <a:avLst/>
              <a:gdLst/>
              <a:ahLst/>
              <a:cxnLst/>
              <a:rect l="l" t="t" r="r" b="b"/>
              <a:pathLst>
                <a:path w="858" h="634" extrusionOk="0">
                  <a:moveTo>
                    <a:pt x="210" y="0"/>
                  </a:moveTo>
                  <a:cubicBezTo>
                    <a:pt x="159" y="0"/>
                    <a:pt x="109" y="21"/>
                    <a:pt x="60" y="70"/>
                  </a:cubicBezTo>
                  <a:cubicBezTo>
                    <a:pt x="12" y="106"/>
                    <a:pt x="0" y="153"/>
                    <a:pt x="12" y="213"/>
                  </a:cubicBezTo>
                  <a:cubicBezTo>
                    <a:pt x="72" y="296"/>
                    <a:pt x="95" y="404"/>
                    <a:pt x="60" y="511"/>
                  </a:cubicBezTo>
                  <a:cubicBezTo>
                    <a:pt x="137" y="613"/>
                    <a:pt x="238" y="633"/>
                    <a:pt x="347" y="633"/>
                  </a:cubicBezTo>
                  <a:cubicBezTo>
                    <a:pt x="414" y="633"/>
                    <a:pt x="484" y="626"/>
                    <a:pt x="553" y="626"/>
                  </a:cubicBezTo>
                  <a:cubicBezTo>
                    <a:pt x="579" y="626"/>
                    <a:pt x="605" y="627"/>
                    <a:pt x="631" y="630"/>
                  </a:cubicBezTo>
                  <a:cubicBezTo>
                    <a:pt x="738" y="511"/>
                    <a:pt x="857" y="392"/>
                    <a:pt x="774" y="189"/>
                  </a:cubicBezTo>
                  <a:lnTo>
                    <a:pt x="786" y="177"/>
                  </a:lnTo>
                  <a:cubicBezTo>
                    <a:pt x="679" y="118"/>
                    <a:pt x="560" y="153"/>
                    <a:pt x="476" y="58"/>
                  </a:cubicBezTo>
                  <a:lnTo>
                    <a:pt x="488" y="46"/>
                  </a:lnTo>
                  <a:lnTo>
                    <a:pt x="357" y="46"/>
                  </a:lnTo>
                  <a:cubicBezTo>
                    <a:pt x="306" y="18"/>
                    <a:pt x="257"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32"/>
            <p:cNvSpPr/>
            <p:nvPr/>
          </p:nvSpPr>
          <p:spPr>
            <a:xfrm>
              <a:off x="6203150" y="3921750"/>
              <a:ext cx="11325" cy="11025"/>
            </a:xfrm>
            <a:custGeom>
              <a:avLst/>
              <a:gdLst/>
              <a:ahLst/>
              <a:cxnLst/>
              <a:rect l="l" t="t" r="r" b="b"/>
              <a:pathLst>
                <a:path w="453" h="441" extrusionOk="0">
                  <a:moveTo>
                    <a:pt x="155" y="0"/>
                  </a:moveTo>
                  <a:cubicBezTo>
                    <a:pt x="96" y="143"/>
                    <a:pt x="0" y="274"/>
                    <a:pt x="12" y="441"/>
                  </a:cubicBezTo>
                  <a:cubicBezTo>
                    <a:pt x="429" y="417"/>
                    <a:pt x="453" y="393"/>
                    <a:pt x="286" y="36"/>
                  </a:cubicBezTo>
                  <a:cubicBezTo>
                    <a:pt x="238" y="24"/>
                    <a:pt x="19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32"/>
            <p:cNvSpPr/>
            <p:nvPr/>
          </p:nvSpPr>
          <p:spPr>
            <a:xfrm>
              <a:off x="6185575" y="3921075"/>
              <a:ext cx="9850" cy="8425"/>
            </a:xfrm>
            <a:custGeom>
              <a:avLst/>
              <a:gdLst/>
              <a:ahLst/>
              <a:cxnLst/>
              <a:rect l="l" t="t" r="r" b="b"/>
              <a:pathLst>
                <a:path w="394" h="337" extrusionOk="0">
                  <a:moveTo>
                    <a:pt x="67" y="0"/>
                  </a:moveTo>
                  <a:cubicBezTo>
                    <a:pt x="40" y="0"/>
                    <a:pt x="21" y="23"/>
                    <a:pt x="1" y="63"/>
                  </a:cubicBezTo>
                  <a:lnTo>
                    <a:pt x="1" y="325"/>
                  </a:lnTo>
                  <a:cubicBezTo>
                    <a:pt x="48" y="325"/>
                    <a:pt x="96" y="325"/>
                    <a:pt x="144" y="337"/>
                  </a:cubicBezTo>
                  <a:cubicBezTo>
                    <a:pt x="227" y="325"/>
                    <a:pt x="346" y="325"/>
                    <a:pt x="358" y="230"/>
                  </a:cubicBezTo>
                  <a:cubicBezTo>
                    <a:pt x="394" y="63"/>
                    <a:pt x="239" y="63"/>
                    <a:pt x="144" y="27"/>
                  </a:cubicBezTo>
                  <a:cubicBezTo>
                    <a:pt x="144" y="15"/>
                    <a:pt x="120" y="3"/>
                    <a:pt x="84" y="3"/>
                  </a:cubicBezTo>
                  <a:cubicBezTo>
                    <a:pt x="78" y="1"/>
                    <a:pt x="72"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32"/>
            <p:cNvSpPr/>
            <p:nvPr/>
          </p:nvSpPr>
          <p:spPr>
            <a:xfrm>
              <a:off x="5959375" y="3918475"/>
              <a:ext cx="48225" cy="9500"/>
            </a:xfrm>
            <a:custGeom>
              <a:avLst/>
              <a:gdLst/>
              <a:ahLst/>
              <a:cxnLst/>
              <a:rect l="l" t="t" r="r" b="b"/>
              <a:pathLst>
                <a:path w="1929" h="380" extrusionOk="0">
                  <a:moveTo>
                    <a:pt x="1726" y="0"/>
                  </a:moveTo>
                  <a:cubicBezTo>
                    <a:pt x="1536" y="0"/>
                    <a:pt x="1345" y="12"/>
                    <a:pt x="1155" y="12"/>
                  </a:cubicBezTo>
                  <a:cubicBezTo>
                    <a:pt x="985" y="138"/>
                    <a:pt x="809" y="166"/>
                    <a:pt x="631" y="166"/>
                  </a:cubicBezTo>
                  <a:cubicBezTo>
                    <a:pt x="494" y="166"/>
                    <a:pt x="355" y="150"/>
                    <a:pt x="215" y="150"/>
                  </a:cubicBezTo>
                  <a:cubicBezTo>
                    <a:pt x="144" y="150"/>
                    <a:pt x="72" y="154"/>
                    <a:pt x="0" y="167"/>
                  </a:cubicBezTo>
                  <a:cubicBezTo>
                    <a:pt x="24" y="203"/>
                    <a:pt x="36" y="238"/>
                    <a:pt x="36" y="286"/>
                  </a:cubicBezTo>
                  <a:cubicBezTo>
                    <a:pt x="322" y="298"/>
                    <a:pt x="595" y="298"/>
                    <a:pt x="881" y="310"/>
                  </a:cubicBezTo>
                  <a:cubicBezTo>
                    <a:pt x="974" y="359"/>
                    <a:pt x="1070" y="380"/>
                    <a:pt x="1166" y="380"/>
                  </a:cubicBezTo>
                  <a:cubicBezTo>
                    <a:pt x="1254" y="380"/>
                    <a:pt x="1343" y="362"/>
                    <a:pt x="1429" y="334"/>
                  </a:cubicBezTo>
                  <a:lnTo>
                    <a:pt x="1465" y="274"/>
                  </a:lnTo>
                  <a:cubicBezTo>
                    <a:pt x="1572" y="107"/>
                    <a:pt x="1750" y="179"/>
                    <a:pt x="1893" y="131"/>
                  </a:cubicBezTo>
                  <a:cubicBezTo>
                    <a:pt x="1929" y="60"/>
                    <a:pt x="1893" y="36"/>
                    <a:pt x="1834" y="36"/>
                  </a:cubicBezTo>
                  <a:cubicBezTo>
                    <a:pt x="1822" y="39"/>
                    <a:pt x="1811" y="40"/>
                    <a:pt x="1802" y="40"/>
                  </a:cubicBezTo>
                  <a:cubicBezTo>
                    <a:pt x="1773" y="40"/>
                    <a:pt x="1753" y="27"/>
                    <a:pt x="17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32"/>
            <p:cNvSpPr/>
            <p:nvPr/>
          </p:nvSpPr>
          <p:spPr>
            <a:xfrm>
              <a:off x="5941500" y="3921750"/>
              <a:ext cx="10450" cy="3475"/>
            </a:xfrm>
            <a:custGeom>
              <a:avLst/>
              <a:gdLst/>
              <a:ahLst/>
              <a:cxnLst/>
              <a:rect l="l" t="t" r="r" b="b"/>
              <a:pathLst>
                <a:path w="418" h="139" extrusionOk="0">
                  <a:moveTo>
                    <a:pt x="1" y="0"/>
                  </a:moveTo>
                  <a:lnTo>
                    <a:pt x="1" y="0"/>
                  </a:lnTo>
                  <a:cubicBezTo>
                    <a:pt x="64" y="94"/>
                    <a:pt x="136" y="139"/>
                    <a:pt x="212" y="139"/>
                  </a:cubicBezTo>
                  <a:cubicBezTo>
                    <a:pt x="280" y="139"/>
                    <a:pt x="350" y="103"/>
                    <a:pt x="417" y="36"/>
                  </a:cubicBezTo>
                  <a:cubicBezTo>
                    <a:pt x="275" y="36"/>
                    <a:pt x="144"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32"/>
            <p:cNvSpPr/>
            <p:nvPr/>
          </p:nvSpPr>
          <p:spPr>
            <a:xfrm>
              <a:off x="5934650" y="3921925"/>
              <a:ext cx="3300" cy="1925"/>
            </a:xfrm>
            <a:custGeom>
              <a:avLst/>
              <a:gdLst/>
              <a:ahLst/>
              <a:cxnLst/>
              <a:rect l="l" t="t" r="r" b="b"/>
              <a:pathLst>
                <a:path w="132" h="77" extrusionOk="0">
                  <a:moveTo>
                    <a:pt x="69" y="0"/>
                  </a:moveTo>
                  <a:cubicBezTo>
                    <a:pt x="44" y="0"/>
                    <a:pt x="20" y="9"/>
                    <a:pt x="1" y="29"/>
                  </a:cubicBezTo>
                  <a:lnTo>
                    <a:pt x="37" y="77"/>
                  </a:lnTo>
                  <a:cubicBezTo>
                    <a:pt x="72" y="53"/>
                    <a:pt x="96" y="29"/>
                    <a:pt x="132" y="17"/>
                  </a:cubicBezTo>
                  <a:cubicBezTo>
                    <a:pt x="110" y="6"/>
                    <a:pt x="89" y="0"/>
                    <a:pt x="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32"/>
            <p:cNvSpPr/>
            <p:nvPr/>
          </p:nvSpPr>
          <p:spPr>
            <a:xfrm>
              <a:off x="6019800" y="3889750"/>
              <a:ext cx="150925" cy="15800"/>
            </a:xfrm>
            <a:custGeom>
              <a:avLst/>
              <a:gdLst/>
              <a:ahLst/>
              <a:cxnLst/>
              <a:rect l="l" t="t" r="r" b="b"/>
              <a:pathLst>
                <a:path w="6037" h="632" extrusionOk="0">
                  <a:moveTo>
                    <a:pt x="1680" y="1"/>
                  </a:moveTo>
                  <a:cubicBezTo>
                    <a:pt x="1557" y="1"/>
                    <a:pt x="1433" y="6"/>
                    <a:pt x="1310" y="18"/>
                  </a:cubicBezTo>
                  <a:cubicBezTo>
                    <a:pt x="1141" y="137"/>
                    <a:pt x="960" y="165"/>
                    <a:pt x="775" y="165"/>
                  </a:cubicBezTo>
                  <a:cubicBezTo>
                    <a:pt x="610" y="165"/>
                    <a:pt x="442" y="143"/>
                    <a:pt x="277" y="143"/>
                  </a:cubicBezTo>
                  <a:cubicBezTo>
                    <a:pt x="183" y="143"/>
                    <a:pt x="91" y="150"/>
                    <a:pt x="0" y="173"/>
                  </a:cubicBezTo>
                  <a:cubicBezTo>
                    <a:pt x="60" y="197"/>
                    <a:pt x="95" y="244"/>
                    <a:pt x="155" y="292"/>
                  </a:cubicBezTo>
                  <a:cubicBezTo>
                    <a:pt x="893" y="304"/>
                    <a:pt x="1607" y="304"/>
                    <a:pt x="2322" y="435"/>
                  </a:cubicBezTo>
                  <a:cubicBezTo>
                    <a:pt x="2512" y="566"/>
                    <a:pt x="2750" y="471"/>
                    <a:pt x="2941" y="542"/>
                  </a:cubicBezTo>
                  <a:lnTo>
                    <a:pt x="3000" y="542"/>
                  </a:lnTo>
                  <a:cubicBezTo>
                    <a:pt x="3353" y="597"/>
                    <a:pt x="3706" y="631"/>
                    <a:pt x="4059" y="631"/>
                  </a:cubicBezTo>
                  <a:cubicBezTo>
                    <a:pt x="4242" y="631"/>
                    <a:pt x="4425" y="622"/>
                    <a:pt x="4608" y="602"/>
                  </a:cubicBezTo>
                  <a:cubicBezTo>
                    <a:pt x="4736" y="566"/>
                    <a:pt x="4865" y="554"/>
                    <a:pt x="4993" y="554"/>
                  </a:cubicBezTo>
                  <a:cubicBezTo>
                    <a:pt x="5261" y="554"/>
                    <a:pt x="5529" y="606"/>
                    <a:pt x="5797" y="606"/>
                  </a:cubicBezTo>
                  <a:cubicBezTo>
                    <a:pt x="5877" y="606"/>
                    <a:pt x="5957" y="602"/>
                    <a:pt x="6036" y="590"/>
                  </a:cubicBezTo>
                  <a:lnTo>
                    <a:pt x="6036" y="447"/>
                  </a:lnTo>
                  <a:cubicBezTo>
                    <a:pt x="5941" y="375"/>
                    <a:pt x="5810" y="316"/>
                    <a:pt x="5727" y="209"/>
                  </a:cubicBezTo>
                  <a:cubicBezTo>
                    <a:pt x="5628" y="124"/>
                    <a:pt x="5528" y="94"/>
                    <a:pt x="5428" y="94"/>
                  </a:cubicBezTo>
                  <a:cubicBezTo>
                    <a:pt x="5194" y="94"/>
                    <a:pt x="4958" y="257"/>
                    <a:pt x="4724" y="257"/>
                  </a:cubicBezTo>
                  <a:cubicBezTo>
                    <a:pt x="4637" y="257"/>
                    <a:pt x="4551" y="234"/>
                    <a:pt x="4465" y="173"/>
                  </a:cubicBezTo>
                  <a:cubicBezTo>
                    <a:pt x="4310" y="149"/>
                    <a:pt x="4179" y="149"/>
                    <a:pt x="4024" y="137"/>
                  </a:cubicBezTo>
                  <a:cubicBezTo>
                    <a:pt x="3905" y="175"/>
                    <a:pt x="3784" y="189"/>
                    <a:pt x="3663" y="189"/>
                  </a:cubicBezTo>
                  <a:cubicBezTo>
                    <a:pt x="3481" y="189"/>
                    <a:pt x="3298" y="159"/>
                    <a:pt x="3119" y="137"/>
                  </a:cubicBezTo>
                  <a:cubicBezTo>
                    <a:pt x="2636" y="80"/>
                    <a:pt x="2160" y="1"/>
                    <a:pt x="1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32"/>
            <p:cNvSpPr/>
            <p:nvPr/>
          </p:nvSpPr>
          <p:spPr>
            <a:xfrm>
              <a:off x="6094800" y="3901175"/>
              <a:ext cx="40800" cy="12700"/>
            </a:xfrm>
            <a:custGeom>
              <a:avLst/>
              <a:gdLst/>
              <a:ahLst/>
              <a:cxnLst/>
              <a:rect l="l" t="t" r="r" b="b"/>
              <a:pathLst>
                <a:path w="1632" h="508" extrusionOk="0">
                  <a:moveTo>
                    <a:pt x="714" y="0"/>
                  </a:moveTo>
                  <a:cubicBezTo>
                    <a:pt x="474" y="0"/>
                    <a:pt x="235" y="28"/>
                    <a:pt x="0" y="85"/>
                  </a:cubicBezTo>
                  <a:cubicBezTo>
                    <a:pt x="60" y="145"/>
                    <a:pt x="119" y="204"/>
                    <a:pt x="203" y="264"/>
                  </a:cubicBezTo>
                  <a:cubicBezTo>
                    <a:pt x="285" y="363"/>
                    <a:pt x="368" y="508"/>
                    <a:pt x="490" y="508"/>
                  </a:cubicBezTo>
                  <a:cubicBezTo>
                    <a:pt x="544" y="508"/>
                    <a:pt x="606" y="479"/>
                    <a:pt x="679" y="406"/>
                  </a:cubicBezTo>
                  <a:cubicBezTo>
                    <a:pt x="755" y="325"/>
                    <a:pt x="830" y="292"/>
                    <a:pt x="909" y="292"/>
                  </a:cubicBezTo>
                  <a:cubicBezTo>
                    <a:pt x="991" y="292"/>
                    <a:pt x="1076" y="328"/>
                    <a:pt x="1167" y="383"/>
                  </a:cubicBezTo>
                  <a:cubicBezTo>
                    <a:pt x="1248" y="423"/>
                    <a:pt x="1334" y="452"/>
                    <a:pt x="1423" y="452"/>
                  </a:cubicBezTo>
                  <a:cubicBezTo>
                    <a:pt x="1490" y="452"/>
                    <a:pt x="1560" y="436"/>
                    <a:pt x="1632" y="395"/>
                  </a:cubicBezTo>
                  <a:lnTo>
                    <a:pt x="1632" y="133"/>
                  </a:lnTo>
                  <a:cubicBezTo>
                    <a:pt x="1330" y="46"/>
                    <a:pt x="1022" y="0"/>
                    <a:pt x="7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32"/>
            <p:cNvSpPr/>
            <p:nvPr/>
          </p:nvSpPr>
          <p:spPr>
            <a:xfrm>
              <a:off x="6171600" y="3910475"/>
              <a:ext cx="9550" cy="8025"/>
            </a:xfrm>
            <a:custGeom>
              <a:avLst/>
              <a:gdLst/>
              <a:ahLst/>
              <a:cxnLst/>
              <a:rect l="l" t="t" r="r" b="b"/>
              <a:pathLst>
                <a:path w="382" h="321" extrusionOk="0">
                  <a:moveTo>
                    <a:pt x="139" y="1"/>
                  </a:moveTo>
                  <a:cubicBezTo>
                    <a:pt x="117" y="1"/>
                    <a:pt x="94" y="4"/>
                    <a:pt x="72" y="11"/>
                  </a:cubicBezTo>
                  <a:cubicBezTo>
                    <a:pt x="12" y="23"/>
                    <a:pt x="12" y="213"/>
                    <a:pt x="0" y="320"/>
                  </a:cubicBezTo>
                  <a:cubicBezTo>
                    <a:pt x="119" y="273"/>
                    <a:pt x="250" y="237"/>
                    <a:pt x="381" y="189"/>
                  </a:cubicBezTo>
                  <a:cubicBezTo>
                    <a:pt x="333" y="64"/>
                    <a:pt x="237"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32"/>
            <p:cNvSpPr/>
            <p:nvPr/>
          </p:nvSpPr>
          <p:spPr>
            <a:xfrm>
              <a:off x="6152850" y="3915075"/>
              <a:ext cx="11325" cy="3425"/>
            </a:xfrm>
            <a:custGeom>
              <a:avLst/>
              <a:gdLst/>
              <a:ahLst/>
              <a:cxnLst/>
              <a:rect l="l" t="t" r="r" b="b"/>
              <a:pathLst>
                <a:path w="453" h="137" extrusionOk="0">
                  <a:moveTo>
                    <a:pt x="230" y="1"/>
                  </a:moveTo>
                  <a:cubicBezTo>
                    <a:pt x="154" y="1"/>
                    <a:pt x="79" y="46"/>
                    <a:pt x="0" y="124"/>
                  </a:cubicBezTo>
                  <a:cubicBezTo>
                    <a:pt x="155" y="136"/>
                    <a:pt x="298" y="136"/>
                    <a:pt x="453" y="136"/>
                  </a:cubicBezTo>
                  <a:cubicBezTo>
                    <a:pt x="376" y="43"/>
                    <a:pt x="303" y="1"/>
                    <a:pt x="2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32"/>
            <p:cNvSpPr/>
            <p:nvPr/>
          </p:nvSpPr>
          <p:spPr>
            <a:xfrm>
              <a:off x="6182000" y="3918475"/>
              <a:ext cx="7175" cy="4175"/>
            </a:xfrm>
            <a:custGeom>
              <a:avLst/>
              <a:gdLst/>
              <a:ahLst/>
              <a:cxnLst/>
              <a:rect l="l" t="t" r="r" b="b"/>
              <a:pathLst>
                <a:path w="287" h="167" extrusionOk="0">
                  <a:moveTo>
                    <a:pt x="1" y="0"/>
                  </a:moveTo>
                  <a:cubicBezTo>
                    <a:pt x="49" y="60"/>
                    <a:pt x="108" y="107"/>
                    <a:pt x="144" y="167"/>
                  </a:cubicBezTo>
                  <a:cubicBezTo>
                    <a:pt x="191" y="155"/>
                    <a:pt x="239" y="155"/>
                    <a:pt x="287" y="131"/>
                  </a:cubicBezTo>
                  <a:lnTo>
                    <a:pt x="287" y="12"/>
                  </a:lnTo>
                  <a:cubicBezTo>
                    <a:pt x="191" y="0"/>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32"/>
            <p:cNvSpPr/>
            <p:nvPr/>
          </p:nvSpPr>
          <p:spPr>
            <a:xfrm>
              <a:off x="6189150" y="3915200"/>
              <a:ext cx="7475" cy="3300"/>
            </a:xfrm>
            <a:custGeom>
              <a:avLst/>
              <a:gdLst/>
              <a:ahLst/>
              <a:cxnLst/>
              <a:rect l="l" t="t" r="r" b="b"/>
              <a:pathLst>
                <a:path w="299" h="132" extrusionOk="0">
                  <a:moveTo>
                    <a:pt x="1" y="0"/>
                  </a:moveTo>
                  <a:lnTo>
                    <a:pt x="1" y="131"/>
                  </a:lnTo>
                  <a:cubicBezTo>
                    <a:pt x="84" y="131"/>
                    <a:pt x="191" y="119"/>
                    <a:pt x="298" y="119"/>
                  </a:cubicBezTo>
                  <a:cubicBezTo>
                    <a:pt x="215" y="12"/>
                    <a:pt x="12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32"/>
            <p:cNvSpPr/>
            <p:nvPr/>
          </p:nvSpPr>
          <p:spPr>
            <a:xfrm>
              <a:off x="6187075" y="3913400"/>
              <a:ext cx="2100" cy="1825"/>
            </a:xfrm>
            <a:custGeom>
              <a:avLst/>
              <a:gdLst/>
              <a:ahLst/>
              <a:cxnLst/>
              <a:rect l="l" t="t" r="r" b="b"/>
              <a:pathLst>
                <a:path w="84" h="73" extrusionOk="0">
                  <a:moveTo>
                    <a:pt x="0" y="1"/>
                  </a:moveTo>
                  <a:lnTo>
                    <a:pt x="84" y="72"/>
                  </a:lnTo>
                  <a:cubicBezTo>
                    <a:pt x="84" y="37"/>
                    <a:pt x="60" y="25"/>
                    <a:pt x="48" y="13"/>
                  </a:cubicBezTo>
                  <a:cubicBezTo>
                    <a:pt x="48" y="1"/>
                    <a:pt x="2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32"/>
            <p:cNvSpPr/>
            <p:nvPr/>
          </p:nvSpPr>
          <p:spPr>
            <a:xfrm>
              <a:off x="6167425" y="3918775"/>
              <a:ext cx="3900" cy="1500"/>
            </a:xfrm>
            <a:custGeom>
              <a:avLst/>
              <a:gdLst/>
              <a:ahLst/>
              <a:cxnLst/>
              <a:rect l="l" t="t" r="r" b="b"/>
              <a:pathLst>
                <a:path w="156" h="60" extrusionOk="0">
                  <a:moveTo>
                    <a:pt x="155" y="0"/>
                  </a:moveTo>
                  <a:cubicBezTo>
                    <a:pt x="108" y="0"/>
                    <a:pt x="48" y="0"/>
                    <a:pt x="1" y="24"/>
                  </a:cubicBezTo>
                  <a:cubicBezTo>
                    <a:pt x="12" y="36"/>
                    <a:pt x="36" y="60"/>
                    <a:pt x="48" y="60"/>
                  </a:cubicBezTo>
                  <a:cubicBezTo>
                    <a:pt x="84" y="48"/>
                    <a:pt x="120" y="24"/>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32"/>
            <p:cNvSpPr/>
            <p:nvPr/>
          </p:nvSpPr>
          <p:spPr>
            <a:xfrm>
              <a:off x="5816200" y="3883050"/>
              <a:ext cx="13700" cy="10450"/>
            </a:xfrm>
            <a:custGeom>
              <a:avLst/>
              <a:gdLst/>
              <a:ahLst/>
              <a:cxnLst/>
              <a:rect l="l" t="t" r="r" b="b"/>
              <a:pathLst>
                <a:path w="548" h="418" extrusionOk="0">
                  <a:moveTo>
                    <a:pt x="274" y="0"/>
                  </a:moveTo>
                  <a:cubicBezTo>
                    <a:pt x="369" y="155"/>
                    <a:pt x="357" y="239"/>
                    <a:pt x="155" y="286"/>
                  </a:cubicBezTo>
                  <a:cubicBezTo>
                    <a:pt x="107" y="298"/>
                    <a:pt x="48" y="381"/>
                    <a:pt x="0" y="417"/>
                  </a:cubicBezTo>
                  <a:cubicBezTo>
                    <a:pt x="95" y="417"/>
                    <a:pt x="179" y="405"/>
                    <a:pt x="286" y="405"/>
                  </a:cubicBezTo>
                  <a:cubicBezTo>
                    <a:pt x="405" y="405"/>
                    <a:pt x="524" y="358"/>
                    <a:pt x="536" y="227"/>
                  </a:cubicBezTo>
                  <a:cubicBezTo>
                    <a:pt x="548" y="48"/>
                    <a:pt x="429" y="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32"/>
            <p:cNvSpPr/>
            <p:nvPr/>
          </p:nvSpPr>
          <p:spPr>
            <a:xfrm>
              <a:off x="6176050" y="4027400"/>
              <a:ext cx="625" cy="1225"/>
            </a:xfrm>
            <a:custGeom>
              <a:avLst/>
              <a:gdLst/>
              <a:ahLst/>
              <a:cxnLst/>
              <a:rect l="l" t="t" r="r" b="b"/>
              <a:pathLst>
                <a:path w="25" h="49" extrusionOk="0">
                  <a:moveTo>
                    <a:pt x="1" y="1"/>
                  </a:moveTo>
                  <a:lnTo>
                    <a:pt x="13" y="49"/>
                  </a:lnTo>
                  <a:lnTo>
                    <a:pt x="25" y="25"/>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32"/>
            <p:cNvSpPr/>
            <p:nvPr/>
          </p:nvSpPr>
          <p:spPr>
            <a:xfrm>
              <a:off x="6131400" y="3889525"/>
              <a:ext cx="33975" cy="9325"/>
            </a:xfrm>
            <a:custGeom>
              <a:avLst/>
              <a:gdLst/>
              <a:ahLst/>
              <a:cxnLst/>
              <a:rect l="l" t="t" r="r" b="b"/>
              <a:pathLst>
                <a:path w="1359" h="373" extrusionOk="0">
                  <a:moveTo>
                    <a:pt x="1128" y="0"/>
                  </a:moveTo>
                  <a:cubicBezTo>
                    <a:pt x="1114" y="0"/>
                    <a:pt x="1100" y="1"/>
                    <a:pt x="1084" y="3"/>
                  </a:cubicBezTo>
                  <a:lnTo>
                    <a:pt x="596" y="3"/>
                  </a:lnTo>
                  <a:cubicBezTo>
                    <a:pt x="514" y="136"/>
                    <a:pt x="405" y="161"/>
                    <a:pt x="293" y="161"/>
                  </a:cubicBezTo>
                  <a:cubicBezTo>
                    <a:pt x="222" y="161"/>
                    <a:pt x="151" y="151"/>
                    <a:pt x="83" y="151"/>
                  </a:cubicBezTo>
                  <a:cubicBezTo>
                    <a:pt x="55" y="151"/>
                    <a:pt x="27" y="153"/>
                    <a:pt x="1" y="158"/>
                  </a:cubicBezTo>
                  <a:cubicBezTo>
                    <a:pt x="106" y="270"/>
                    <a:pt x="222" y="307"/>
                    <a:pt x="340" y="307"/>
                  </a:cubicBezTo>
                  <a:cubicBezTo>
                    <a:pt x="448" y="307"/>
                    <a:pt x="559" y="276"/>
                    <a:pt x="668" y="241"/>
                  </a:cubicBezTo>
                  <a:cubicBezTo>
                    <a:pt x="762" y="207"/>
                    <a:pt x="850" y="191"/>
                    <a:pt x="935" y="191"/>
                  </a:cubicBezTo>
                  <a:cubicBezTo>
                    <a:pt x="1053" y="191"/>
                    <a:pt x="1164" y="222"/>
                    <a:pt x="1275" y="277"/>
                  </a:cubicBezTo>
                  <a:cubicBezTo>
                    <a:pt x="1311" y="313"/>
                    <a:pt x="1334" y="337"/>
                    <a:pt x="1358" y="372"/>
                  </a:cubicBezTo>
                  <a:lnTo>
                    <a:pt x="1358" y="253"/>
                  </a:lnTo>
                  <a:cubicBezTo>
                    <a:pt x="1326" y="112"/>
                    <a:pt x="1273" y="0"/>
                    <a:pt x="1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32"/>
            <p:cNvSpPr/>
            <p:nvPr/>
          </p:nvSpPr>
          <p:spPr>
            <a:xfrm>
              <a:off x="6170700" y="4065500"/>
              <a:ext cx="50025" cy="17825"/>
            </a:xfrm>
            <a:custGeom>
              <a:avLst/>
              <a:gdLst/>
              <a:ahLst/>
              <a:cxnLst/>
              <a:rect l="l" t="t" r="r" b="b"/>
              <a:pathLst>
                <a:path w="2001" h="713" extrusionOk="0">
                  <a:moveTo>
                    <a:pt x="1424" y="0"/>
                  </a:moveTo>
                  <a:cubicBezTo>
                    <a:pt x="1414" y="0"/>
                    <a:pt x="1404" y="0"/>
                    <a:pt x="1394" y="1"/>
                  </a:cubicBezTo>
                  <a:cubicBezTo>
                    <a:pt x="929" y="13"/>
                    <a:pt x="465" y="13"/>
                    <a:pt x="0" y="13"/>
                  </a:cubicBezTo>
                  <a:cubicBezTo>
                    <a:pt x="96" y="60"/>
                    <a:pt x="167" y="132"/>
                    <a:pt x="239" y="132"/>
                  </a:cubicBezTo>
                  <a:cubicBezTo>
                    <a:pt x="632" y="144"/>
                    <a:pt x="572" y="346"/>
                    <a:pt x="453" y="584"/>
                  </a:cubicBezTo>
                  <a:cubicBezTo>
                    <a:pt x="716" y="653"/>
                    <a:pt x="995" y="713"/>
                    <a:pt x="1277" y="713"/>
                  </a:cubicBezTo>
                  <a:cubicBezTo>
                    <a:pt x="1340" y="713"/>
                    <a:pt x="1402" y="710"/>
                    <a:pt x="1465" y="703"/>
                  </a:cubicBezTo>
                  <a:cubicBezTo>
                    <a:pt x="1715" y="680"/>
                    <a:pt x="1965" y="644"/>
                    <a:pt x="2001" y="299"/>
                  </a:cubicBezTo>
                  <a:cubicBezTo>
                    <a:pt x="1829" y="138"/>
                    <a:pt x="1669" y="0"/>
                    <a:pt x="14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32"/>
            <p:cNvSpPr/>
            <p:nvPr/>
          </p:nvSpPr>
          <p:spPr>
            <a:xfrm>
              <a:off x="6079025" y="4051225"/>
              <a:ext cx="107475" cy="14000"/>
            </a:xfrm>
            <a:custGeom>
              <a:avLst/>
              <a:gdLst/>
              <a:ahLst/>
              <a:cxnLst/>
              <a:rect l="l" t="t" r="r" b="b"/>
              <a:pathLst>
                <a:path w="4299" h="560" extrusionOk="0">
                  <a:moveTo>
                    <a:pt x="155" y="0"/>
                  </a:moveTo>
                  <a:cubicBezTo>
                    <a:pt x="0" y="167"/>
                    <a:pt x="191" y="179"/>
                    <a:pt x="262" y="250"/>
                  </a:cubicBezTo>
                  <a:cubicBezTo>
                    <a:pt x="283" y="292"/>
                    <a:pt x="304" y="310"/>
                    <a:pt x="330" y="310"/>
                  </a:cubicBezTo>
                  <a:cubicBezTo>
                    <a:pt x="348" y="310"/>
                    <a:pt x="369" y="301"/>
                    <a:pt x="393" y="286"/>
                  </a:cubicBezTo>
                  <a:cubicBezTo>
                    <a:pt x="453" y="294"/>
                    <a:pt x="512" y="296"/>
                    <a:pt x="570" y="296"/>
                  </a:cubicBezTo>
                  <a:cubicBezTo>
                    <a:pt x="624" y="296"/>
                    <a:pt x="678" y="295"/>
                    <a:pt x="730" y="295"/>
                  </a:cubicBezTo>
                  <a:cubicBezTo>
                    <a:pt x="870" y="295"/>
                    <a:pt x="1004" y="306"/>
                    <a:pt x="1131" y="393"/>
                  </a:cubicBezTo>
                  <a:cubicBezTo>
                    <a:pt x="1131" y="405"/>
                    <a:pt x="1131" y="417"/>
                    <a:pt x="1155" y="441"/>
                  </a:cubicBezTo>
                  <a:cubicBezTo>
                    <a:pt x="1159" y="445"/>
                    <a:pt x="1166" y="448"/>
                    <a:pt x="1175" y="448"/>
                  </a:cubicBezTo>
                  <a:cubicBezTo>
                    <a:pt x="1192" y="448"/>
                    <a:pt x="1219" y="437"/>
                    <a:pt x="1251" y="405"/>
                  </a:cubicBezTo>
                  <a:cubicBezTo>
                    <a:pt x="1334" y="417"/>
                    <a:pt x="1441" y="417"/>
                    <a:pt x="1524" y="441"/>
                  </a:cubicBezTo>
                  <a:lnTo>
                    <a:pt x="2203" y="441"/>
                  </a:lnTo>
                  <a:cubicBezTo>
                    <a:pt x="2321" y="481"/>
                    <a:pt x="2442" y="492"/>
                    <a:pt x="2564" y="492"/>
                  </a:cubicBezTo>
                  <a:cubicBezTo>
                    <a:pt x="2709" y="492"/>
                    <a:pt x="2856" y="477"/>
                    <a:pt x="3002" y="477"/>
                  </a:cubicBezTo>
                  <a:cubicBezTo>
                    <a:pt x="3134" y="477"/>
                    <a:pt x="3265" y="489"/>
                    <a:pt x="3394" y="536"/>
                  </a:cubicBezTo>
                  <a:cubicBezTo>
                    <a:pt x="3477" y="560"/>
                    <a:pt x="3584" y="560"/>
                    <a:pt x="3691" y="560"/>
                  </a:cubicBezTo>
                  <a:cubicBezTo>
                    <a:pt x="3834" y="346"/>
                    <a:pt x="4060" y="453"/>
                    <a:pt x="4251" y="393"/>
                  </a:cubicBezTo>
                  <a:cubicBezTo>
                    <a:pt x="4263" y="358"/>
                    <a:pt x="4287" y="346"/>
                    <a:pt x="4299" y="322"/>
                  </a:cubicBezTo>
                  <a:cubicBezTo>
                    <a:pt x="4287" y="286"/>
                    <a:pt x="4263" y="274"/>
                    <a:pt x="4251" y="239"/>
                  </a:cubicBezTo>
                  <a:cubicBezTo>
                    <a:pt x="4191" y="227"/>
                    <a:pt x="4132" y="215"/>
                    <a:pt x="4072" y="215"/>
                  </a:cubicBezTo>
                  <a:lnTo>
                    <a:pt x="3715" y="215"/>
                  </a:lnTo>
                  <a:cubicBezTo>
                    <a:pt x="3667" y="215"/>
                    <a:pt x="3608" y="227"/>
                    <a:pt x="3548" y="239"/>
                  </a:cubicBezTo>
                  <a:lnTo>
                    <a:pt x="3370" y="239"/>
                  </a:lnTo>
                  <a:cubicBezTo>
                    <a:pt x="3140" y="252"/>
                    <a:pt x="2901" y="258"/>
                    <a:pt x="2664" y="258"/>
                  </a:cubicBezTo>
                  <a:cubicBezTo>
                    <a:pt x="2497" y="258"/>
                    <a:pt x="2330" y="255"/>
                    <a:pt x="2167" y="250"/>
                  </a:cubicBezTo>
                  <a:cubicBezTo>
                    <a:pt x="2096" y="250"/>
                    <a:pt x="2048" y="191"/>
                    <a:pt x="1989" y="167"/>
                  </a:cubicBezTo>
                  <a:cubicBezTo>
                    <a:pt x="1846" y="143"/>
                    <a:pt x="1691" y="119"/>
                    <a:pt x="1548" y="108"/>
                  </a:cubicBezTo>
                  <a:cubicBezTo>
                    <a:pt x="1441" y="96"/>
                    <a:pt x="1346" y="96"/>
                    <a:pt x="1251" y="72"/>
                  </a:cubicBezTo>
                  <a:cubicBezTo>
                    <a:pt x="1183" y="60"/>
                    <a:pt x="1116" y="59"/>
                    <a:pt x="1049" y="59"/>
                  </a:cubicBezTo>
                  <a:cubicBezTo>
                    <a:pt x="1029" y="59"/>
                    <a:pt x="1010" y="59"/>
                    <a:pt x="991" y="59"/>
                  </a:cubicBezTo>
                  <a:cubicBezTo>
                    <a:pt x="877" y="59"/>
                    <a:pt x="764" y="55"/>
                    <a:pt x="655" y="0"/>
                  </a:cubicBezTo>
                  <a:lnTo>
                    <a:pt x="596" y="0"/>
                  </a:lnTo>
                  <a:cubicBezTo>
                    <a:pt x="554" y="24"/>
                    <a:pt x="515" y="36"/>
                    <a:pt x="478" y="36"/>
                  </a:cubicBezTo>
                  <a:cubicBezTo>
                    <a:pt x="441" y="36"/>
                    <a:pt x="405" y="24"/>
                    <a:pt x="3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32"/>
            <p:cNvSpPr/>
            <p:nvPr/>
          </p:nvSpPr>
          <p:spPr>
            <a:xfrm>
              <a:off x="6185275" y="4057175"/>
              <a:ext cx="22050" cy="4850"/>
            </a:xfrm>
            <a:custGeom>
              <a:avLst/>
              <a:gdLst/>
              <a:ahLst/>
              <a:cxnLst/>
              <a:rect l="l" t="t" r="r" b="b"/>
              <a:pathLst>
                <a:path w="882" h="194" extrusionOk="0">
                  <a:moveTo>
                    <a:pt x="96" y="1"/>
                  </a:moveTo>
                  <a:cubicBezTo>
                    <a:pt x="49" y="1"/>
                    <a:pt x="37" y="24"/>
                    <a:pt x="1" y="60"/>
                  </a:cubicBezTo>
                  <a:lnTo>
                    <a:pt x="1" y="167"/>
                  </a:lnTo>
                  <a:cubicBezTo>
                    <a:pt x="24" y="165"/>
                    <a:pt x="46" y="165"/>
                    <a:pt x="69" y="165"/>
                  </a:cubicBezTo>
                  <a:cubicBezTo>
                    <a:pt x="207" y="165"/>
                    <a:pt x="346" y="193"/>
                    <a:pt x="483" y="193"/>
                  </a:cubicBezTo>
                  <a:cubicBezTo>
                    <a:pt x="620" y="193"/>
                    <a:pt x="755" y="164"/>
                    <a:pt x="882" y="48"/>
                  </a:cubicBezTo>
                  <a:cubicBezTo>
                    <a:pt x="644" y="48"/>
                    <a:pt x="394" y="36"/>
                    <a:pt x="156" y="36"/>
                  </a:cubicBezTo>
                  <a:cubicBezTo>
                    <a:pt x="156" y="24"/>
                    <a:pt x="120" y="24"/>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32"/>
            <p:cNvSpPr/>
            <p:nvPr/>
          </p:nvSpPr>
          <p:spPr>
            <a:xfrm>
              <a:off x="6199575" y="3918475"/>
              <a:ext cx="7750" cy="3075"/>
            </a:xfrm>
            <a:custGeom>
              <a:avLst/>
              <a:gdLst/>
              <a:ahLst/>
              <a:cxnLst/>
              <a:rect l="l" t="t" r="r" b="b"/>
              <a:pathLst>
                <a:path w="310" h="123" extrusionOk="0">
                  <a:moveTo>
                    <a:pt x="0" y="0"/>
                  </a:moveTo>
                  <a:cubicBezTo>
                    <a:pt x="58" y="97"/>
                    <a:pt x="148" y="123"/>
                    <a:pt x="243" y="123"/>
                  </a:cubicBezTo>
                  <a:cubicBezTo>
                    <a:pt x="265" y="123"/>
                    <a:pt x="288" y="122"/>
                    <a:pt x="310" y="119"/>
                  </a:cubicBezTo>
                  <a:cubicBezTo>
                    <a:pt x="250" y="0"/>
                    <a:pt x="131"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32"/>
            <p:cNvSpPr/>
            <p:nvPr/>
          </p:nvSpPr>
          <p:spPr>
            <a:xfrm>
              <a:off x="5432500" y="2951300"/>
              <a:ext cx="56300" cy="23375"/>
            </a:xfrm>
            <a:custGeom>
              <a:avLst/>
              <a:gdLst/>
              <a:ahLst/>
              <a:cxnLst/>
              <a:rect l="l" t="t" r="r" b="b"/>
              <a:pathLst>
                <a:path w="2252" h="935" extrusionOk="0">
                  <a:moveTo>
                    <a:pt x="1707" y="0"/>
                  </a:moveTo>
                  <a:cubicBezTo>
                    <a:pt x="1569" y="0"/>
                    <a:pt x="1429" y="31"/>
                    <a:pt x="1287" y="63"/>
                  </a:cubicBezTo>
                  <a:cubicBezTo>
                    <a:pt x="1141" y="143"/>
                    <a:pt x="995" y="178"/>
                    <a:pt x="850" y="178"/>
                  </a:cubicBezTo>
                  <a:cubicBezTo>
                    <a:pt x="712" y="178"/>
                    <a:pt x="575" y="145"/>
                    <a:pt x="442" y="87"/>
                  </a:cubicBezTo>
                  <a:lnTo>
                    <a:pt x="418" y="99"/>
                  </a:lnTo>
                  <a:cubicBezTo>
                    <a:pt x="299" y="99"/>
                    <a:pt x="203" y="111"/>
                    <a:pt x="144" y="230"/>
                  </a:cubicBezTo>
                  <a:cubicBezTo>
                    <a:pt x="1" y="635"/>
                    <a:pt x="239" y="754"/>
                    <a:pt x="572" y="778"/>
                  </a:cubicBezTo>
                  <a:cubicBezTo>
                    <a:pt x="982" y="893"/>
                    <a:pt x="1410" y="935"/>
                    <a:pt x="1832" y="935"/>
                  </a:cubicBezTo>
                  <a:cubicBezTo>
                    <a:pt x="1889" y="935"/>
                    <a:pt x="1945" y="934"/>
                    <a:pt x="2001" y="933"/>
                  </a:cubicBezTo>
                  <a:cubicBezTo>
                    <a:pt x="2025" y="778"/>
                    <a:pt x="1942" y="599"/>
                    <a:pt x="2132" y="504"/>
                  </a:cubicBezTo>
                  <a:cubicBezTo>
                    <a:pt x="2168" y="480"/>
                    <a:pt x="2180" y="456"/>
                    <a:pt x="2204" y="444"/>
                  </a:cubicBezTo>
                  <a:cubicBezTo>
                    <a:pt x="2251" y="349"/>
                    <a:pt x="2239" y="266"/>
                    <a:pt x="2180" y="171"/>
                  </a:cubicBezTo>
                  <a:cubicBezTo>
                    <a:pt x="2026" y="42"/>
                    <a:pt x="1868" y="0"/>
                    <a:pt x="17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32"/>
            <p:cNvSpPr/>
            <p:nvPr/>
          </p:nvSpPr>
          <p:spPr>
            <a:xfrm>
              <a:off x="5386075" y="2938575"/>
              <a:ext cx="60750" cy="32775"/>
            </a:xfrm>
            <a:custGeom>
              <a:avLst/>
              <a:gdLst/>
              <a:ahLst/>
              <a:cxnLst/>
              <a:rect l="l" t="t" r="r" b="b"/>
              <a:pathLst>
                <a:path w="2430" h="1311" extrusionOk="0">
                  <a:moveTo>
                    <a:pt x="1013" y="1"/>
                  </a:moveTo>
                  <a:cubicBezTo>
                    <a:pt x="1013" y="60"/>
                    <a:pt x="1001" y="96"/>
                    <a:pt x="1001" y="156"/>
                  </a:cubicBezTo>
                  <a:cubicBezTo>
                    <a:pt x="1084" y="453"/>
                    <a:pt x="1489" y="513"/>
                    <a:pt x="1548" y="870"/>
                  </a:cubicBezTo>
                  <a:cubicBezTo>
                    <a:pt x="1383" y="969"/>
                    <a:pt x="1203" y="973"/>
                    <a:pt x="1023" y="973"/>
                  </a:cubicBezTo>
                  <a:cubicBezTo>
                    <a:pt x="1008" y="973"/>
                    <a:pt x="994" y="973"/>
                    <a:pt x="979" y="973"/>
                  </a:cubicBezTo>
                  <a:cubicBezTo>
                    <a:pt x="849" y="973"/>
                    <a:pt x="720" y="975"/>
                    <a:pt x="596" y="1013"/>
                  </a:cubicBezTo>
                  <a:cubicBezTo>
                    <a:pt x="476" y="1000"/>
                    <a:pt x="350" y="941"/>
                    <a:pt x="239" y="941"/>
                  </a:cubicBezTo>
                  <a:cubicBezTo>
                    <a:pt x="142" y="941"/>
                    <a:pt x="57" y="988"/>
                    <a:pt x="1" y="1156"/>
                  </a:cubicBezTo>
                  <a:cubicBezTo>
                    <a:pt x="798" y="1203"/>
                    <a:pt x="1620" y="1263"/>
                    <a:pt x="2429" y="1311"/>
                  </a:cubicBezTo>
                  <a:cubicBezTo>
                    <a:pt x="2322" y="1168"/>
                    <a:pt x="2060" y="1120"/>
                    <a:pt x="2156" y="858"/>
                  </a:cubicBezTo>
                  <a:cubicBezTo>
                    <a:pt x="2156" y="846"/>
                    <a:pt x="2060" y="787"/>
                    <a:pt x="2001" y="739"/>
                  </a:cubicBezTo>
                  <a:cubicBezTo>
                    <a:pt x="1644" y="525"/>
                    <a:pt x="1406" y="180"/>
                    <a:pt x="10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32"/>
            <p:cNvSpPr/>
            <p:nvPr/>
          </p:nvSpPr>
          <p:spPr>
            <a:xfrm>
              <a:off x="5320600" y="2957350"/>
              <a:ext cx="80075" cy="10650"/>
            </a:xfrm>
            <a:custGeom>
              <a:avLst/>
              <a:gdLst/>
              <a:ahLst/>
              <a:cxnLst/>
              <a:rect l="l" t="t" r="r" b="b"/>
              <a:pathLst>
                <a:path w="3203" h="426" extrusionOk="0">
                  <a:moveTo>
                    <a:pt x="310" y="0"/>
                  </a:moveTo>
                  <a:cubicBezTo>
                    <a:pt x="286" y="0"/>
                    <a:pt x="250" y="24"/>
                    <a:pt x="226" y="24"/>
                  </a:cubicBezTo>
                  <a:cubicBezTo>
                    <a:pt x="119" y="36"/>
                    <a:pt x="48" y="71"/>
                    <a:pt x="0" y="167"/>
                  </a:cubicBezTo>
                  <a:cubicBezTo>
                    <a:pt x="708" y="346"/>
                    <a:pt x="1442" y="426"/>
                    <a:pt x="2179" y="426"/>
                  </a:cubicBezTo>
                  <a:cubicBezTo>
                    <a:pt x="2322" y="426"/>
                    <a:pt x="2465" y="423"/>
                    <a:pt x="2608" y="417"/>
                  </a:cubicBezTo>
                  <a:cubicBezTo>
                    <a:pt x="2710" y="300"/>
                    <a:pt x="2840" y="295"/>
                    <a:pt x="2969" y="295"/>
                  </a:cubicBezTo>
                  <a:cubicBezTo>
                    <a:pt x="2980" y="295"/>
                    <a:pt x="2990" y="295"/>
                    <a:pt x="3001" y="295"/>
                  </a:cubicBezTo>
                  <a:cubicBezTo>
                    <a:pt x="3071" y="295"/>
                    <a:pt x="3140" y="294"/>
                    <a:pt x="3203" y="274"/>
                  </a:cubicBezTo>
                  <a:cubicBezTo>
                    <a:pt x="3121" y="177"/>
                    <a:pt x="3020" y="155"/>
                    <a:pt x="2917" y="155"/>
                  </a:cubicBezTo>
                  <a:cubicBezTo>
                    <a:pt x="2857" y="155"/>
                    <a:pt x="2796" y="162"/>
                    <a:pt x="2739" y="167"/>
                  </a:cubicBezTo>
                  <a:cubicBezTo>
                    <a:pt x="1917" y="107"/>
                    <a:pt x="1119" y="6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32"/>
            <p:cNvSpPr/>
            <p:nvPr/>
          </p:nvSpPr>
          <p:spPr>
            <a:xfrm>
              <a:off x="5283675" y="2953975"/>
              <a:ext cx="25025" cy="28400"/>
            </a:xfrm>
            <a:custGeom>
              <a:avLst/>
              <a:gdLst/>
              <a:ahLst/>
              <a:cxnLst/>
              <a:rect l="l" t="t" r="r" b="b"/>
              <a:pathLst>
                <a:path w="1001" h="1136" extrusionOk="0">
                  <a:moveTo>
                    <a:pt x="657" y="0"/>
                  </a:moveTo>
                  <a:cubicBezTo>
                    <a:pt x="456" y="0"/>
                    <a:pt x="331" y="113"/>
                    <a:pt x="263" y="337"/>
                  </a:cubicBezTo>
                  <a:cubicBezTo>
                    <a:pt x="179" y="552"/>
                    <a:pt x="108" y="766"/>
                    <a:pt x="37" y="992"/>
                  </a:cubicBezTo>
                  <a:cubicBezTo>
                    <a:pt x="1" y="1052"/>
                    <a:pt x="1" y="1088"/>
                    <a:pt x="60" y="1135"/>
                  </a:cubicBezTo>
                  <a:cubicBezTo>
                    <a:pt x="168" y="1052"/>
                    <a:pt x="263" y="945"/>
                    <a:pt x="346" y="849"/>
                  </a:cubicBezTo>
                  <a:cubicBezTo>
                    <a:pt x="375" y="807"/>
                    <a:pt x="403" y="792"/>
                    <a:pt x="432" y="792"/>
                  </a:cubicBezTo>
                  <a:cubicBezTo>
                    <a:pt x="499" y="792"/>
                    <a:pt x="565" y="873"/>
                    <a:pt x="632" y="873"/>
                  </a:cubicBezTo>
                  <a:cubicBezTo>
                    <a:pt x="680" y="647"/>
                    <a:pt x="537" y="314"/>
                    <a:pt x="930" y="278"/>
                  </a:cubicBezTo>
                  <a:cubicBezTo>
                    <a:pt x="1001" y="123"/>
                    <a:pt x="882" y="76"/>
                    <a:pt x="799" y="16"/>
                  </a:cubicBezTo>
                  <a:cubicBezTo>
                    <a:pt x="748" y="5"/>
                    <a:pt x="700" y="0"/>
                    <a:pt x="6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32"/>
            <p:cNvSpPr/>
            <p:nvPr/>
          </p:nvSpPr>
          <p:spPr>
            <a:xfrm>
              <a:off x="5303625" y="2953375"/>
              <a:ext cx="24725" cy="6975"/>
            </a:xfrm>
            <a:custGeom>
              <a:avLst/>
              <a:gdLst/>
              <a:ahLst/>
              <a:cxnLst/>
              <a:rect l="l" t="t" r="r" b="b"/>
              <a:pathLst>
                <a:path w="989" h="279" extrusionOk="0">
                  <a:moveTo>
                    <a:pt x="357" y="0"/>
                  </a:moveTo>
                  <a:cubicBezTo>
                    <a:pt x="238" y="0"/>
                    <a:pt x="120" y="11"/>
                    <a:pt x="1" y="28"/>
                  </a:cubicBezTo>
                  <a:cubicBezTo>
                    <a:pt x="36" y="123"/>
                    <a:pt x="84" y="195"/>
                    <a:pt x="132" y="278"/>
                  </a:cubicBezTo>
                  <a:lnTo>
                    <a:pt x="274" y="278"/>
                  </a:lnTo>
                  <a:cubicBezTo>
                    <a:pt x="361" y="228"/>
                    <a:pt x="450" y="216"/>
                    <a:pt x="539" y="216"/>
                  </a:cubicBezTo>
                  <a:cubicBezTo>
                    <a:pt x="616" y="216"/>
                    <a:pt x="693" y="225"/>
                    <a:pt x="770" y="225"/>
                  </a:cubicBezTo>
                  <a:cubicBezTo>
                    <a:pt x="835" y="225"/>
                    <a:pt x="901" y="218"/>
                    <a:pt x="965" y="195"/>
                  </a:cubicBezTo>
                  <a:lnTo>
                    <a:pt x="989" y="135"/>
                  </a:lnTo>
                  <a:cubicBezTo>
                    <a:pt x="782" y="36"/>
                    <a:pt x="570" y="0"/>
                    <a:pt x="3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32"/>
            <p:cNvSpPr/>
            <p:nvPr/>
          </p:nvSpPr>
          <p:spPr>
            <a:xfrm>
              <a:off x="5310475" y="2957350"/>
              <a:ext cx="17275" cy="3875"/>
            </a:xfrm>
            <a:custGeom>
              <a:avLst/>
              <a:gdLst/>
              <a:ahLst/>
              <a:cxnLst/>
              <a:rect l="l" t="t" r="r" b="b"/>
              <a:pathLst>
                <a:path w="691" h="155" extrusionOk="0">
                  <a:moveTo>
                    <a:pt x="293" y="0"/>
                  </a:moveTo>
                  <a:cubicBezTo>
                    <a:pt x="192" y="0"/>
                    <a:pt x="94" y="26"/>
                    <a:pt x="0" y="119"/>
                  </a:cubicBezTo>
                  <a:cubicBezTo>
                    <a:pt x="143" y="143"/>
                    <a:pt x="274" y="143"/>
                    <a:pt x="405" y="155"/>
                  </a:cubicBezTo>
                  <a:cubicBezTo>
                    <a:pt x="512" y="119"/>
                    <a:pt x="620" y="143"/>
                    <a:pt x="691" y="36"/>
                  </a:cubicBezTo>
                  <a:lnTo>
                    <a:pt x="691" y="36"/>
                  </a:lnTo>
                  <a:cubicBezTo>
                    <a:pt x="681" y="36"/>
                    <a:pt x="671" y="36"/>
                    <a:pt x="661" y="36"/>
                  </a:cubicBezTo>
                  <a:cubicBezTo>
                    <a:pt x="537" y="36"/>
                    <a:pt x="413"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32"/>
            <p:cNvSpPr/>
            <p:nvPr/>
          </p:nvSpPr>
          <p:spPr>
            <a:xfrm>
              <a:off x="5889425" y="3231275"/>
              <a:ext cx="93175" cy="20575"/>
            </a:xfrm>
            <a:custGeom>
              <a:avLst/>
              <a:gdLst/>
              <a:ahLst/>
              <a:cxnLst/>
              <a:rect l="l" t="t" r="r" b="b"/>
              <a:pathLst>
                <a:path w="3727" h="823" extrusionOk="0">
                  <a:moveTo>
                    <a:pt x="422" y="1"/>
                  </a:moveTo>
                  <a:cubicBezTo>
                    <a:pt x="298" y="1"/>
                    <a:pt x="185" y="34"/>
                    <a:pt x="107" y="152"/>
                  </a:cubicBezTo>
                  <a:cubicBezTo>
                    <a:pt x="0" y="306"/>
                    <a:pt x="298" y="402"/>
                    <a:pt x="453" y="485"/>
                  </a:cubicBezTo>
                  <a:cubicBezTo>
                    <a:pt x="1207" y="625"/>
                    <a:pt x="1953" y="822"/>
                    <a:pt x="2721" y="822"/>
                  </a:cubicBezTo>
                  <a:cubicBezTo>
                    <a:pt x="2936" y="822"/>
                    <a:pt x="3151" y="807"/>
                    <a:pt x="3370" y="771"/>
                  </a:cubicBezTo>
                  <a:cubicBezTo>
                    <a:pt x="3512" y="711"/>
                    <a:pt x="3655" y="640"/>
                    <a:pt x="3727" y="473"/>
                  </a:cubicBezTo>
                  <a:cubicBezTo>
                    <a:pt x="2817" y="291"/>
                    <a:pt x="1918" y="55"/>
                    <a:pt x="988" y="55"/>
                  </a:cubicBezTo>
                  <a:cubicBezTo>
                    <a:pt x="945" y="55"/>
                    <a:pt x="901" y="55"/>
                    <a:pt x="857" y="56"/>
                  </a:cubicBezTo>
                  <a:cubicBezTo>
                    <a:pt x="718" y="44"/>
                    <a:pt x="562" y="1"/>
                    <a:pt x="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32"/>
            <p:cNvSpPr/>
            <p:nvPr/>
          </p:nvSpPr>
          <p:spPr>
            <a:xfrm>
              <a:off x="5840300" y="3223150"/>
              <a:ext cx="70575" cy="19825"/>
            </a:xfrm>
            <a:custGeom>
              <a:avLst/>
              <a:gdLst/>
              <a:ahLst/>
              <a:cxnLst/>
              <a:rect l="l" t="t" r="r" b="b"/>
              <a:pathLst>
                <a:path w="2823" h="793" extrusionOk="0">
                  <a:moveTo>
                    <a:pt x="167" y="0"/>
                  </a:moveTo>
                  <a:lnTo>
                    <a:pt x="167" y="0"/>
                  </a:lnTo>
                  <a:cubicBezTo>
                    <a:pt x="215" y="72"/>
                    <a:pt x="334" y="179"/>
                    <a:pt x="322" y="203"/>
                  </a:cubicBezTo>
                  <a:cubicBezTo>
                    <a:pt x="239" y="310"/>
                    <a:pt x="108" y="250"/>
                    <a:pt x="1" y="286"/>
                  </a:cubicBezTo>
                  <a:cubicBezTo>
                    <a:pt x="317" y="595"/>
                    <a:pt x="1061" y="793"/>
                    <a:pt x="1698" y="793"/>
                  </a:cubicBezTo>
                  <a:cubicBezTo>
                    <a:pt x="1995" y="793"/>
                    <a:pt x="2268" y="750"/>
                    <a:pt x="2465" y="655"/>
                  </a:cubicBezTo>
                  <a:cubicBezTo>
                    <a:pt x="2418" y="524"/>
                    <a:pt x="2179" y="619"/>
                    <a:pt x="2179" y="417"/>
                  </a:cubicBezTo>
                  <a:cubicBezTo>
                    <a:pt x="2406" y="405"/>
                    <a:pt x="2608" y="405"/>
                    <a:pt x="2822" y="381"/>
                  </a:cubicBezTo>
                  <a:cubicBezTo>
                    <a:pt x="1941" y="238"/>
                    <a:pt x="1072" y="24"/>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32"/>
            <p:cNvSpPr/>
            <p:nvPr/>
          </p:nvSpPr>
          <p:spPr>
            <a:xfrm>
              <a:off x="5973650" y="3243100"/>
              <a:ext cx="39900" cy="14600"/>
            </a:xfrm>
            <a:custGeom>
              <a:avLst/>
              <a:gdLst/>
              <a:ahLst/>
              <a:cxnLst/>
              <a:rect l="l" t="t" r="r" b="b"/>
              <a:pathLst>
                <a:path w="1596" h="584" extrusionOk="0">
                  <a:moveTo>
                    <a:pt x="370" y="0"/>
                  </a:moveTo>
                  <a:cubicBezTo>
                    <a:pt x="227" y="36"/>
                    <a:pt x="72" y="83"/>
                    <a:pt x="1" y="226"/>
                  </a:cubicBezTo>
                  <a:cubicBezTo>
                    <a:pt x="65" y="474"/>
                    <a:pt x="242" y="503"/>
                    <a:pt x="430" y="503"/>
                  </a:cubicBezTo>
                  <a:cubicBezTo>
                    <a:pt x="485" y="503"/>
                    <a:pt x="541" y="500"/>
                    <a:pt x="596" y="500"/>
                  </a:cubicBezTo>
                  <a:cubicBezTo>
                    <a:pt x="679" y="500"/>
                    <a:pt x="763" y="512"/>
                    <a:pt x="846" y="524"/>
                  </a:cubicBezTo>
                  <a:cubicBezTo>
                    <a:pt x="894" y="536"/>
                    <a:pt x="953" y="548"/>
                    <a:pt x="1013" y="572"/>
                  </a:cubicBezTo>
                  <a:cubicBezTo>
                    <a:pt x="1072" y="583"/>
                    <a:pt x="1132" y="583"/>
                    <a:pt x="1191" y="583"/>
                  </a:cubicBezTo>
                  <a:cubicBezTo>
                    <a:pt x="1251" y="583"/>
                    <a:pt x="1310" y="583"/>
                    <a:pt x="1370" y="572"/>
                  </a:cubicBezTo>
                  <a:cubicBezTo>
                    <a:pt x="1453" y="548"/>
                    <a:pt x="1548" y="512"/>
                    <a:pt x="1596" y="441"/>
                  </a:cubicBezTo>
                  <a:lnTo>
                    <a:pt x="1596" y="381"/>
                  </a:lnTo>
                  <a:lnTo>
                    <a:pt x="1596" y="321"/>
                  </a:lnTo>
                  <a:cubicBezTo>
                    <a:pt x="1560" y="262"/>
                    <a:pt x="1513" y="214"/>
                    <a:pt x="1453" y="179"/>
                  </a:cubicBezTo>
                  <a:cubicBezTo>
                    <a:pt x="1382" y="179"/>
                    <a:pt x="1310" y="167"/>
                    <a:pt x="1239" y="155"/>
                  </a:cubicBezTo>
                  <a:cubicBezTo>
                    <a:pt x="1072" y="95"/>
                    <a:pt x="894" y="143"/>
                    <a:pt x="739" y="60"/>
                  </a:cubicBezTo>
                  <a:cubicBezTo>
                    <a:pt x="620" y="48"/>
                    <a:pt x="489" y="24"/>
                    <a:pt x="3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32"/>
            <p:cNvSpPr/>
            <p:nvPr/>
          </p:nvSpPr>
          <p:spPr>
            <a:xfrm>
              <a:off x="5991800" y="3244950"/>
              <a:ext cx="12225" cy="2750"/>
            </a:xfrm>
            <a:custGeom>
              <a:avLst/>
              <a:gdLst/>
              <a:ahLst/>
              <a:cxnLst/>
              <a:rect l="l" t="t" r="r" b="b"/>
              <a:pathLst>
                <a:path w="489" h="110" extrusionOk="0">
                  <a:moveTo>
                    <a:pt x="129" y="1"/>
                  </a:moveTo>
                  <a:cubicBezTo>
                    <a:pt x="87" y="1"/>
                    <a:pt x="44" y="4"/>
                    <a:pt x="1" y="9"/>
                  </a:cubicBezTo>
                  <a:cubicBezTo>
                    <a:pt x="88" y="90"/>
                    <a:pt x="183" y="110"/>
                    <a:pt x="277" y="110"/>
                  </a:cubicBezTo>
                  <a:cubicBezTo>
                    <a:pt x="349" y="110"/>
                    <a:pt x="421" y="98"/>
                    <a:pt x="489" y="93"/>
                  </a:cubicBezTo>
                  <a:cubicBezTo>
                    <a:pt x="381" y="30"/>
                    <a:pt x="259" y="1"/>
                    <a:pt x="1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32"/>
            <p:cNvSpPr/>
            <p:nvPr/>
          </p:nvSpPr>
          <p:spPr>
            <a:xfrm>
              <a:off x="6009675" y="3248150"/>
              <a:ext cx="8350" cy="3300"/>
            </a:xfrm>
            <a:custGeom>
              <a:avLst/>
              <a:gdLst/>
              <a:ahLst/>
              <a:cxnLst/>
              <a:rect l="l" t="t" r="r" b="b"/>
              <a:pathLst>
                <a:path w="334" h="132" extrusionOk="0">
                  <a:moveTo>
                    <a:pt x="0" y="0"/>
                  </a:moveTo>
                  <a:lnTo>
                    <a:pt x="131" y="131"/>
                  </a:lnTo>
                  <a:cubicBezTo>
                    <a:pt x="215" y="131"/>
                    <a:pt x="274" y="119"/>
                    <a:pt x="334" y="96"/>
                  </a:cubicBezTo>
                  <a:cubicBezTo>
                    <a:pt x="226" y="24"/>
                    <a:pt x="119"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32"/>
            <p:cNvSpPr/>
            <p:nvPr/>
          </p:nvSpPr>
          <p:spPr>
            <a:xfrm>
              <a:off x="5232775" y="3104075"/>
              <a:ext cx="75350" cy="39025"/>
            </a:xfrm>
            <a:custGeom>
              <a:avLst/>
              <a:gdLst/>
              <a:ahLst/>
              <a:cxnLst/>
              <a:rect l="l" t="t" r="r" b="b"/>
              <a:pathLst>
                <a:path w="3014" h="1561" extrusionOk="0">
                  <a:moveTo>
                    <a:pt x="644" y="1"/>
                  </a:moveTo>
                  <a:cubicBezTo>
                    <a:pt x="608" y="1"/>
                    <a:pt x="572" y="13"/>
                    <a:pt x="537" y="13"/>
                  </a:cubicBezTo>
                  <a:cubicBezTo>
                    <a:pt x="287" y="406"/>
                    <a:pt x="72" y="822"/>
                    <a:pt x="1" y="1299"/>
                  </a:cubicBezTo>
                  <a:cubicBezTo>
                    <a:pt x="49" y="1501"/>
                    <a:pt x="179" y="1561"/>
                    <a:pt x="370" y="1561"/>
                  </a:cubicBezTo>
                  <a:cubicBezTo>
                    <a:pt x="453" y="1549"/>
                    <a:pt x="513" y="1537"/>
                    <a:pt x="549" y="1489"/>
                  </a:cubicBezTo>
                  <a:cubicBezTo>
                    <a:pt x="584" y="1441"/>
                    <a:pt x="608" y="1394"/>
                    <a:pt x="644" y="1334"/>
                  </a:cubicBezTo>
                  <a:cubicBezTo>
                    <a:pt x="691" y="1263"/>
                    <a:pt x="751" y="1215"/>
                    <a:pt x="822" y="1191"/>
                  </a:cubicBezTo>
                  <a:cubicBezTo>
                    <a:pt x="882" y="1180"/>
                    <a:pt x="930" y="1180"/>
                    <a:pt x="989" y="1156"/>
                  </a:cubicBezTo>
                  <a:cubicBezTo>
                    <a:pt x="1219" y="1106"/>
                    <a:pt x="1441" y="946"/>
                    <a:pt x="1697" y="946"/>
                  </a:cubicBezTo>
                  <a:cubicBezTo>
                    <a:pt x="1745" y="946"/>
                    <a:pt x="1795" y="952"/>
                    <a:pt x="1846" y="965"/>
                  </a:cubicBezTo>
                  <a:cubicBezTo>
                    <a:pt x="1918" y="965"/>
                    <a:pt x="1977" y="965"/>
                    <a:pt x="2037" y="953"/>
                  </a:cubicBezTo>
                  <a:cubicBezTo>
                    <a:pt x="2110" y="924"/>
                    <a:pt x="2185" y="916"/>
                    <a:pt x="2262" y="916"/>
                  </a:cubicBezTo>
                  <a:cubicBezTo>
                    <a:pt x="2369" y="916"/>
                    <a:pt x="2478" y="932"/>
                    <a:pt x="2586" y="932"/>
                  </a:cubicBezTo>
                  <a:cubicBezTo>
                    <a:pt x="2717" y="932"/>
                    <a:pt x="2847" y="908"/>
                    <a:pt x="2966" y="799"/>
                  </a:cubicBezTo>
                  <a:lnTo>
                    <a:pt x="3013" y="715"/>
                  </a:lnTo>
                  <a:cubicBezTo>
                    <a:pt x="3013" y="644"/>
                    <a:pt x="2989" y="572"/>
                    <a:pt x="2954" y="537"/>
                  </a:cubicBezTo>
                  <a:cubicBezTo>
                    <a:pt x="2870" y="477"/>
                    <a:pt x="2787" y="441"/>
                    <a:pt x="2692" y="429"/>
                  </a:cubicBezTo>
                  <a:cubicBezTo>
                    <a:pt x="2501" y="418"/>
                    <a:pt x="2513" y="275"/>
                    <a:pt x="2537" y="144"/>
                  </a:cubicBezTo>
                  <a:cubicBezTo>
                    <a:pt x="2481" y="62"/>
                    <a:pt x="2428" y="35"/>
                    <a:pt x="2377" y="35"/>
                  </a:cubicBezTo>
                  <a:cubicBezTo>
                    <a:pt x="2285" y="35"/>
                    <a:pt x="2195" y="121"/>
                    <a:pt x="2096" y="144"/>
                  </a:cubicBezTo>
                  <a:cubicBezTo>
                    <a:pt x="1962" y="163"/>
                    <a:pt x="1824" y="223"/>
                    <a:pt x="1694" y="223"/>
                  </a:cubicBezTo>
                  <a:cubicBezTo>
                    <a:pt x="1582" y="223"/>
                    <a:pt x="1476" y="179"/>
                    <a:pt x="1382" y="25"/>
                  </a:cubicBezTo>
                  <a:cubicBezTo>
                    <a:pt x="1264" y="41"/>
                    <a:pt x="1149" y="53"/>
                    <a:pt x="1034" y="53"/>
                  </a:cubicBezTo>
                  <a:cubicBezTo>
                    <a:pt x="905" y="53"/>
                    <a:pt x="776" y="39"/>
                    <a:pt x="6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32"/>
            <p:cNvSpPr/>
            <p:nvPr/>
          </p:nvSpPr>
          <p:spPr>
            <a:xfrm>
              <a:off x="5319100" y="3107650"/>
              <a:ext cx="67000" cy="30125"/>
            </a:xfrm>
            <a:custGeom>
              <a:avLst/>
              <a:gdLst/>
              <a:ahLst/>
              <a:cxnLst/>
              <a:rect l="l" t="t" r="r" b="b"/>
              <a:pathLst>
                <a:path w="2680" h="1205" extrusionOk="0">
                  <a:moveTo>
                    <a:pt x="1513" y="1"/>
                  </a:moveTo>
                  <a:lnTo>
                    <a:pt x="1513" y="1"/>
                  </a:lnTo>
                  <a:cubicBezTo>
                    <a:pt x="1344" y="35"/>
                    <a:pt x="1174" y="46"/>
                    <a:pt x="1002" y="46"/>
                  </a:cubicBezTo>
                  <a:cubicBezTo>
                    <a:pt x="701" y="46"/>
                    <a:pt x="395" y="13"/>
                    <a:pt x="84" y="13"/>
                  </a:cubicBezTo>
                  <a:cubicBezTo>
                    <a:pt x="1" y="108"/>
                    <a:pt x="1" y="215"/>
                    <a:pt x="48" y="310"/>
                  </a:cubicBezTo>
                  <a:cubicBezTo>
                    <a:pt x="108" y="405"/>
                    <a:pt x="203" y="429"/>
                    <a:pt x="310" y="453"/>
                  </a:cubicBezTo>
                  <a:cubicBezTo>
                    <a:pt x="387" y="440"/>
                    <a:pt x="465" y="426"/>
                    <a:pt x="538" y="426"/>
                  </a:cubicBezTo>
                  <a:cubicBezTo>
                    <a:pt x="668" y="426"/>
                    <a:pt x="781" y="472"/>
                    <a:pt x="834" y="656"/>
                  </a:cubicBezTo>
                  <a:cubicBezTo>
                    <a:pt x="822" y="715"/>
                    <a:pt x="1025" y="727"/>
                    <a:pt x="894" y="822"/>
                  </a:cubicBezTo>
                  <a:cubicBezTo>
                    <a:pt x="656" y="965"/>
                    <a:pt x="775" y="1060"/>
                    <a:pt x="941" y="1156"/>
                  </a:cubicBezTo>
                  <a:cubicBezTo>
                    <a:pt x="1057" y="1189"/>
                    <a:pt x="1175" y="1205"/>
                    <a:pt x="1293" y="1205"/>
                  </a:cubicBezTo>
                  <a:cubicBezTo>
                    <a:pt x="1512" y="1205"/>
                    <a:pt x="1732" y="1149"/>
                    <a:pt x="1941" y="1048"/>
                  </a:cubicBezTo>
                  <a:cubicBezTo>
                    <a:pt x="2191" y="1037"/>
                    <a:pt x="2430" y="1013"/>
                    <a:pt x="2668" y="1001"/>
                  </a:cubicBezTo>
                  <a:cubicBezTo>
                    <a:pt x="2680" y="739"/>
                    <a:pt x="2430" y="644"/>
                    <a:pt x="2322" y="489"/>
                  </a:cubicBezTo>
                  <a:cubicBezTo>
                    <a:pt x="2188" y="361"/>
                    <a:pt x="2033" y="320"/>
                    <a:pt x="1873" y="320"/>
                  </a:cubicBezTo>
                  <a:cubicBezTo>
                    <a:pt x="1751" y="320"/>
                    <a:pt x="1625" y="344"/>
                    <a:pt x="1501" y="370"/>
                  </a:cubicBezTo>
                  <a:cubicBezTo>
                    <a:pt x="1453" y="405"/>
                    <a:pt x="1418" y="405"/>
                    <a:pt x="1370" y="405"/>
                  </a:cubicBezTo>
                  <a:cubicBezTo>
                    <a:pt x="1394" y="370"/>
                    <a:pt x="1441" y="346"/>
                    <a:pt x="1477" y="310"/>
                  </a:cubicBezTo>
                  <a:cubicBezTo>
                    <a:pt x="1537" y="215"/>
                    <a:pt x="1620" y="120"/>
                    <a:pt x="1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32"/>
            <p:cNvSpPr/>
            <p:nvPr/>
          </p:nvSpPr>
          <p:spPr>
            <a:xfrm>
              <a:off x="5372375" y="3104225"/>
              <a:ext cx="34850" cy="28450"/>
            </a:xfrm>
            <a:custGeom>
              <a:avLst/>
              <a:gdLst/>
              <a:ahLst/>
              <a:cxnLst/>
              <a:rect l="l" t="t" r="r" b="b"/>
              <a:pathLst>
                <a:path w="1394" h="1138" extrusionOk="0">
                  <a:moveTo>
                    <a:pt x="1032" y="1"/>
                  </a:moveTo>
                  <a:cubicBezTo>
                    <a:pt x="899" y="1"/>
                    <a:pt x="772" y="21"/>
                    <a:pt x="656" y="138"/>
                  </a:cubicBezTo>
                  <a:cubicBezTo>
                    <a:pt x="549" y="376"/>
                    <a:pt x="1" y="292"/>
                    <a:pt x="203" y="745"/>
                  </a:cubicBezTo>
                  <a:cubicBezTo>
                    <a:pt x="382" y="900"/>
                    <a:pt x="632" y="923"/>
                    <a:pt x="787" y="1126"/>
                  </a:cubicBezTo>
                  <a:cubicBezTo>
                    <a:pt x="953" y="1126"/>
                    <a:pt x="1096" y="1138"/>
                    <a:pt x="1263" y="1138"/>
                  </a:cubicBezTo>
                  <a:cubicBezTo>
                    <a:pt x="1215" y="1043"/>
                    <a:pt x="1156" y="959"/>
                    <a:pt x="1108" y="864"/>
                  </a:cubicBezTo>
                  <a:cubicBezTo>
                    <a:pt x="1144" y="828"/>
                    <a:pt x="1192" y="781"/>
                    <a:pt x="1251" y="769"/>
                  </a:cubicBezTo>
                  <a:lnTo>
                    <a:pt x="1263" y="685"/>
                  </a:lnTo>
                  <a:cubicBezTo>
                    <a:pt x="1323" y="662"/>
                    <a:pt x="1370" y="626"/>
                    <a:pt x="1394" y="566"/>
                  </a:cubicBezTo>
                  <a:lnTo>
                    <a:pt x="1394" y="507"/>
                  </a:lnTo>
                  <a:lnTo>
                    <a:pt x="1394" y="447"/>
                  </a:lnTo>
                  <a:lnTo>
                    <a:pt x="1394" y="412"/>
                  </a:lnTo>
                  <a:cubicBezTo>
                    <a:pt x="1346" y="376"/>
                    <a:pt x="1311" y="352"/>
                    <a:pt x="1275" y="316"/>
                  </a:cubicBezTo>
                  <a:cubicBezTo>
                    <a:pt x="1227" y="245"/>
                    <a:pt x="1251" y="185"/>
                    <a:pt x="1263" y="114"/>
                  </a:cubicBezTo>
                  <a:cubicBezTo>
                    <a:pt x="1263" y="78"/>
                    <a:pt x="1263" y="42"/>
                    <a:pt x="1251" y="7"/>
                  </a:cubicBezTo>
                  <a:cubicBezTo>
                    <a:pt x="1177" y="7"/>
                    <a:pt x="1103" y="1"/>
                    <a:pt x="10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32"/>
            <p:cNvSpPr/>
            <p:nvPr/>
          </p:nvSpPr>
          <p:spPr>
            <a:xfrm>
              <a:off x="5351550" y="3107650"/>
              <a:ext cx="43175" cy="15925"/>
            </a:xfrm>
            <a:custGeom>
              <a:avLst/>
              <a:gdLst/>
              <a:ahLst/>
              <a:cxnLst/>
              <a:rect l="l" t="t" r="r" b="b"/>
              <a:pathLst>
                <a:path w="1727" h="637" extrusionOk="0">
                  <a:moveTo>
                    <a:pt x="191" y="1"/>
                  </a:moveTo>
                  <a:cubicBezTo>
                    <a:pt x="131" y="108"/>
                    <a:pt x="84" y="227"/>
                    <a:pt x="24" y="334"/>
                  </a:cubicBezTo>
                  <a:cubicBezTo>
                    <a:pt x="0" y="394"/>
                    <a:pt x="12" y="417"/>
                    <a:pt x="72" y="441"/>
                  </a:cubicBezTo>
                  <a:cubicBezTo>
                    <a:pt x="140" y="485"/>
                    <a:pt x="206" y="502"/>
                    <a:pt x="274" y="502"/>
                  </a:cubicBezTo>
                  <a:cubicBezTo>
                    <a:pt x="337" y="502"/>
                    <a:pt x="403" y="488"/>
                    <a:pt x="477" y="465"/>
                  </a:cubicBezTo>
                  <a:cubicBezTo>
                    <a:pt x="534" y="444"/>
                    <a:pt x="594" y="432"/>
                    <a:pt x="650" y="432"/>
                  </a:cubicBezTo>
                  <a:cubicBezTo>
                    <a:pt x="757" y="432"/>
                    <a:pt x="855" y="475"/>
                    <a:pt x="917" y="584"/>
                  </a:cubicBezTo>
                  <a:cubicBezTo>
                    <a:pt x="917" y="596"/>
                    <a:pt x="953" y="608"/>
                    <a:pt x="977" y="632"/>
                  </a:cubicBezTo>
                  <a:cubicBezTo>
                    <a:pt x="985" y="635"/>
                    <a:pt x="994" y="636"/>
                    <a:pt x="1004" y="636"/>
                  </a:cubicBezTo>
                  <a:cubicBezTo>
                    <a:pt x="1034" y="636"/>
                    <a:pt x="1066" y="620"/>
                    <a:pt x="1084" y="584"/>
                  </a:cubicBezTo>
                  <a:cubicBezTo>
                    <a:pt x="1072" y="286"/>
                    <a:pt x="1310" y="286"/>
                    <a:pt x="1501" y="227"/>
                  </a:cubicBezTo>
                  <a:cubicBezTo>
                    <a:pt x="1727" y="167"/>
                    <a:pt x="1596" y="84"/>
                    <a:pt x="1501" y="1"/>
                  </a:cubicBezTo>
                  <a:cubicBezTo>
                    <a:pt x="1263" y="1"/>
                    <a:pt x="1024" y="13"/>
                    <a:pt x="774" y="13"/>
                  </a:cubicBezTo>
                  <a:cubicBezTo>
                    <a:pt x="703" y="71"/>
                    <a:pt x="625" y="112"/>
                    <a:pt x="545" y="112"/>
                  </a:cubicBezTo>
                  <a:cubicBezTo>
                    <a:pt x="478" y="112"/>
                    <a:pt x="411" y="83"/>
                    <a:pt x="346" y="13"/>
                  </a:cubicBezTo>
                  <a:cubicBezTo>
                    <a:pt x="274" y="13"/>
                    <a:pt x="239"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32"/>
            <p:cNvSpPr/>
            <p:nvPr/>
          </p:nvSpPr>
          <p:spPr>
            <a:xfrm>
              <a:off x="5288150" y="3107650"/>
              <a:ext cx="34250" cy="16875"/>
            </a:xfrm>
            <a:custGeom>
              <a:avLst/>
              <a:gdLst/>
              <a:ahLst/>
              <a:cxnLst/>
              <a:rect l="l" t="t" r="r" b="b"/>
              <a:pathLst>
                <a:path w="1370" h="675" extrusionOk="0">
                  <a:moveTo>
                    <a:pt x="334" y="1"/>
                  </a:moveTo>
                  <a:cubicBezTo>
                    <a:pt x="155" y="84"/>
                    <a:pt x="24" y="179"/>
                    <a:pt x="0" y="405"/>
                  </a:cubicBezTo>
                  <a:cubicBezTo>
                    <a:pt x="106" y="446"/>
                    <a:pt x="206" y="465"/>
                    <a:pt x="312" y="465"/>
                  </a:cubicBezTo>
                  <a:cubicBezTo>
                    <a:pt x="362" y="465"/>
                    <a:pt x="412" y="461"/>
                    <a:pt x="465" y="453"/>
                  </a:cubicBezTo>
                  <a:cubicBezTo>
                    <a:pt x="506" y="405"/>
                    <a:pt x="554" y="379"/>
                    <a:pt x="600" y="379"/>
                  </a:cubicBezTo>
                  <a:cubicBezTo>
                    <a:pt x="646" y="379"/>
                    <a:pt x="691" y="405"/>
                    <a:pt x="727" y="465"/>
                  </a:cubicBezTo>
                  <a:cubicBezTo>
                    <a:pt x="727" y="501"/>
                    <a:pt x="751" y="536"/>
                    <a:pt x="751" y="584"/>
                  </a:cubicBezTo>
                  <a:cubicBezTo>
                    <a:pt x="798" y="648"/>
                    <a:pt x="862" y="674"/>
                    <a:pt x="927" y="674"/>
                  </a:cubicBezTo>
                  <a:cubicBezTo>
                    <a:pt x="960" y="674"/>
                    <a:pt x="993" y="667"/>
                    <a:pt x="1024" y="656"/>
                  </a:cubicBezTo>
                  <a:cubicBezTo>
                    <a:pt x="1179" y="584"/>
                    <a:pt x="1370" y="536"/>
                    <a:pt x="1310" y="298"/>
                  </a:cubicBezTo>
                  <a:lnTo>
                    <a:pt x="1310" y="1"/>
                  </a:lnTo>
                  <a:cubicBezTo>
                    <a:pt x="1166" y="75"/>
                    <a:pt x="1018" y="105"/>
                    <a:pt x="870" y="105"/>
                  </a:cubicBezTo>
                  <a:cubicBezTo>
                    <a:pt x="687" y="105"/>
                    <a:pt x="505" y="60"/>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32"/>
            <p:cNvSpPr/>
            <p:nvPr/>
          </p:nvSpPr>
          <p:spPr>
            <a:xfrm>
              <a:off x="5306600" y="3081075"/>
              <a:ext cx="29800" cy="13125"/>
            </a:xfrm>
            <a:custGeom>
              <a:avLst/>
              <a:gdLst/>
              <a:ahLst/>
              <a:cxnLst/>
              <a:rect l="l" t="t" r="r" b="b"/>
              <a:pathLst>
                <a:path w="1192" h="525" extrusionOk="0">
                  <a:moveTo>
                    <a:pt x="420" y="1"/>
                  </a:moveTo>
                  <a:cubicBezTo>
                    <a:pt x="285" y="1"/>
                    <a:pt x="145" y="26"/>
                    <a:pt x="1" y="75"/>
                  </a:cubicBezTo>
                  <a:cubicBezTo>
                    <a:pt x="1" y="230"/>
                    <a:pt x="84" y="349"/>
                    <a:pt x="144" y="480"/>
                  </a:cubicBezTo>
                  <a:cubicBezTo>
                    <a:pt x="242" y="515"/>
                    <a:pt x="340" y="525"/>
                    <a:pt x="437" y="525"/>
                  </a:cubicBezTo>
                  <a:cubicBezTo>
                    <a:pt x="576" y="525"/>
                    <a:pt x="713" y="504"/>
                    <a:pt x="846" y="504"/>
                  </a:cubicBezTo>
                  <a:cubicBezTo>
                    <a:pt x="953" y="504"/>
                    <a:pt x="1036" y="480"/>
                    <a:pt x="1144" y="480"/>
                  </a:cubicBezTo>
                  <a:cubicBezTo>
                    <a:pt x="1191" y="409"/>
                    <a:pt x="1191" y="349"/>
                    <a:pt x="1144" y="278"/>
                  </a:cubicBezTo>
                  <a:cubicBezTo>
                    <a:pt x="918" y="91"/>
                    <a:pt x="677" y="1"/>
                    <a:pt x="4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32"/>
            <p:cNvSpPr/>
            <p:nvPr/>
          </p:nvSpPr>
          <p:spPr>
            <a:xfrm>
              <a:off x="5260775" y="3103775"/>
              <a:ext cx="24425" cy="10675"/>
            </a:xfrm>
            <a:custGeom>
              <a:avLst/>
              <a:gdLst/>
              <a:ahLst/>
              <a:cxnLst/>
              <a:rect l="l" t="t" r="r" b="b"/>
              <a:pathLst>
                <a:path w="977" h="427" extrusionOk="0">
                  <a:moveTo>
                    <a:pt x="357" y="1"/>
                  </a:moveTo>
                  <a:cubicBezTo>
                    <a:pt x="322" y="1"/>
                    <a:pt x="298" y="1"/>
                    <a:pt x="262" y="37"/>
                  </a:cubicBezTo>
                  <a:cubicBezTo>
                    <a:pt x="250" y="144"/>
                    <a:pt x="0" y="263"/>
                    <a:pt x="298" y="370"/>
                  </a:cubicBezTo>
                  <a:cubicBezTo>
                    <a:pt x="407" y="402"/>
                    <a:pt x="511" y="427"/>
                    <a:pt x="606" y="427"/>
                  </a:cubicBezTo>
                  <a:cubicBezTo>
                    <a:pt x="759" y="427"/>
                    <a:pt x="888" y="362"/>
                    <a:pt x="976" y="156"/>
                  </a:cubicBezTo>
                  <a:cubicBezTo>
                    <a:pt x="881" y="13"/>
                    <a:pt x="714" y="37"/>
                    <a:pt x="560" y="25"/>
                  </a:cubicBezTo>
                  <a:cubicBezTo>
                    <a:pt x="530" y="49"/>
                    <a:pt x="506" y="60"/>
                    <a:pt x="482" y="60"/>
                  </a:cubicBezTo>
                  <a:cubicBezTo>
                    <a:pt x="458" y="60"/>
                    <a:pt x="435" y="49"/>
                    <a:pt x="405" y="25"/>
                  </a:cubicBezTo>
                  <a:cubicBezTo>
                    <a:pt x="405" y="25"/>
                    <a:pt x="381" y="13"/>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32"/>
            <p:cNvSpPr/>
            <p:nvPr/>
          </p:nvSpPr>
          <p:spPr>
            <a:xfrm>
              <a:off x="5360475" y="3107950"/>
              <a:ext cx="10750" cy="6050"/>
            </a:xfrm>
            <a:custGeom>
              <a:avLst/>
              <a:gdLst/>
              <a:ahLst/>
              <a:cxnLst/>
              <a:rect l="l" t="t" r="r" b="b"/>
              <a:pathLst>
                <a:path w="430" h="242" extrusionOk="0">
                  <a:moveTo>
                    <a:pt x="1" y="1"/>
                  </a:moveTo>
                  <a:cubicBezTo>
                    <a:pt x="72" y="161"/>
                    <a:pt x="108" y="242"/>
                    <a:pt x="161" y="242"/>
                  </a:cubicBezTo>
                  <a:cubicBezTo>
                    <a:pt x="215" y="242"/>
                    <a:pt x="286" y="161"/>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32"/>
            <p:cNvSpPr/>
            <p:nvPr/>
          </p:nvSpPr>
          <p:spPr>
            <a:xfrm>
              <a:off x="5296175" y="3089800"/>
              <a:ext cx="6875" cy="4000"/>
            </a:xfrm>
            <a:custGeom>
              <a:avLst/>
              <a:gdLst/>
              <a:ahLst/>
              <a:cxnLst/>
              <a:rect l="l" t="t" r="r" b="b"/>
              <a:pathLst>
                <a:path w="275" h="160" extrusionOk="0">
                  <a:moveTo>
                    <a:pt x="1" y="0"/>
                  </a:moveTo>
                  <a:cubicBezTo>
                    <a:pt x="20" y="132"/>
                    <a:pt x="98" y="160"/>
                    <a:pt x="194" y="160"/>
                  </a:cubicBezTo>
                  <a:cubicBezTo>
                    <a:pt x="220" y="160"/>
                    <a:pt x="247" y="158"/>
                    <a:pt x="275" y="155"/>
                  </a:cubicBezTo>
                  <a:cubicBezTo>
                    <a:pt x="215" y="36"/>
                    <a:pt x="12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32"/>
            <p:cNvSpPr/>
            <p:nvPr/>
          </p:nvSpPr>
          <p:spPr>
            <a:xfrm>
              <a:off x="5249150" y="3092475"/>
              <a:ext cx="3900" cy="8050"/>
            </a:xfrm>
            <a:custGeom>
              <a:avLst/>
              <a:gdLst/>
              <a:ahLst/>
              <a:cxnLst/>
              <a:rect l="l" t="t" r="r" b="b"/>
              <a:pathLst>
                <a:path w="156" h="322" extrusionOk="0">
                  <a:moveTo>
                    <a:pt x="132" y="0"/>
                  </a:moveTo>
                  <a:lnTo>
                    <a:pt x="132" y="0"/>
                  </a:lnTo>
                  <a:cubicBezTo>
                    <a:pt x="36" y="72"/>
                    <a:pt x="1" y="191"/>
                    <a:pt x="13" y="322"/>
                  </a:cubicBezTo>
                  <a:cubicBezTo>
                    <a:pt x="132" y="250"/>
                    <a:pt x="156" y="12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32"/>
            <p:cNvSpPr/>
            <p:nvPr/>
          </p:nvSpPr>
          <p:spPr>
            <a:xfrm>
              <a:off x="5267325" y="3102375"/>
              <a:ext cx="3575" cy="2175"/>
            </a:xfrm>
            <a:custGeom>
              <a:avLst/>
              <a:gdLst/>
              <a:ahLst/>
              <a:cxnLst/>
              <a:rect l="l" t="t" r="r" b="b"/>
              <a:pathLst>
                <a:path w="143" h="87" extrusionOk="0">
                  <a:moveTo>
                    <a:pt x="71" y="0"/>
                  </a:moveTo>
                  <a:cubicBezTo>
                    <a:pt x="48" y="0"/>
                    <a:pt x="24" y="27"/>
                    <a:pt x="0" y="81"/>
                  </a:cubicBezTo>
                  <a:cubicBezTo>
                    <a:pt x="16" y="85"/>
                    <a:pt x="32" y="86"/>
                    <a:pt x="48" y="86"/>
                  </a:cubicBezTo>
                  <a:cubicBezTo>
                    <a:pt x="79" y="86"/>
                    <a:pt x="111" y="81"/>
                    <a:pt x="143" y="81"/>
                  </a:cubicBezTo>
                  <a:cubicBezTo>
                    <a:pt x="119" y="27"/>
                    <a:pt x="95"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32"/>
            <p:cNvSpPr/>
            <p:nvPr/>
          </p:nvSpPr>
          <p:spPr>
            <a:xfrm>
              <a:off x="5270300" y="3104375"/>
              <a:ext cx="4175" cy="1925"/>
            </a:xfrm>
            <a:custGeom>
              <a:avLst/>
              <a:gdLst/>
              <a:ahLst/>
              <a:cxnLst/>
              <a:rect l="l" t="t" r="r" b="b"/>
              <a:pathLst>
                <a:path w="167" h="77" extrusionOk="0">
                  <a:moveTo>
                    <a:pt x="0" y="1"/>
                  </a:moveTo>
                  <a:cubicBezTo>
                    <a:pt x="29" y="53"/>
                    <a:pt x="58" y="77"/>
                    <a:pt x="85" y="77"/>
                  </a:cubicBezTo>
                  <a:cubicBezTo>
                    <a:pt x="115" y="77"/>
                    <a:pt x="142" y="50"/>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32"/>
            <p:cNvSpPr/>
            <p:nvPr/>
          </p:nvSpPr>
          <p:spPr>
            <a:xfrm>
              <a:off x="6223375" y="3279600"/>
              <a:ext cx="30100" cy="4325"/>
            </a:xfrm>
            <a:custGeom>
              <a:avLst/>
              <a:gdLst/>
              <a:ahLst/>
              <a:cxnLst/>
              <a:rect l="l" t="t" r="r" b="b"/>
              <a:pathLst>
                <a:path w="1204" h="173" extrusionOk="0">
                  <a:moveTo>
                    <a:pt x="701" y="1"/>
                  </a:moveTo>
                  <a:cubicBezTo>
                    <a:pt x="473" y="1"/>
                    <a:pt x="237" y="57"/>
                    <a:pt x="1" y="64"/>
                  </a:cubicBezTo>
                  <a:cubicBezTo>
                    <a:pt x="185" y="150"/>
                    <a:pt x="378" y="173"/>
                    <a:pt x="574" y="173"/>
                  </a:cubicBezTo>
                  <a:cubicBezTo>
                    <a:pt x="782" y="173"/>
                    <a:pt x="994" y="147"/>
                    <a:pt x="1203" y="147"/>
                  </a:cubicBezTo>
                  <a:cubicBezTo>
                    <a:pt x="1043" y="34"/>
                    <a:pt x="875" y="1"/>
                    <a:pt x="7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32"/>
            <p:cNvSpPr/>
            <p:nvPr/>
          </p:nvSpPr>
          <p:spPr>
            <a:xfrm>
              <a:off x="6076650" y="3265225"/>
              <a:ext cx="22625" cy="4075"/>
            </a:xfrm>
            <a:custGeom>
              <a:avLst/>
              <a:gdLst/>
              <a:ahLst/>
              <a:cxnLst/>
              <a:rect l="l" t="t" r="r" b="b"/>
              <a:pathLst>
                <a:path w="905" h="163" extrusionOk="0">
                  <a:moveTo>
                    <a:pt x="499" y="0"/>
                  </a:moveTo>
                  <a:cubicBezTo>
                    <a:pt x="335" y="0"/>
                    <a:pt x="164" y="44"/>
                    <a:pt x="0" y="44"/>
                  </a:cubicBezTo>
                  <a:cubicBezTo>
                    <a:pt x="161" y="138"/>
                    <a:pt x="334" y="148"/>
                    <a:pt x="507" y="148"/>
                  </a:cubicBezTo>
                  <a:cubicBezTo>
                    <a:pt x="558" y="148"/>
                    <a:pt x="609" y="147"/>
                    <a:pt x="660" y="147"/>
                  </a:cubicBezTo>
                  <a:cubicBezTo>
                    <a:pt x="743" y="147"/>
                    <a:pt x="825" y="150"/>
                    <a:pt x="905" y="163"/>
                  </a:cubicBezTo>
                  <a:cubicBezTo>
                    <a:pt x="782" y="34"/>
                    <a:pt x="643" y="0"/>
                    <a:pt x="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32"/>
            <p:cNvSpPr/>
            <p:nvPr/>
          </p:nvSpPr>
          <p:spPr>
            <a:xfrm>
              <a:off x="6051350" y="3261850"/>
              <a:ext cx="22625" cy="3725"/>
            </a:xfrm>
            <a:custGeom>
              <a:avLst/>
              <a:gdLst/>
              <a:ahLst/>
              <a:cxnLst/>
              <a:rect l="l" t="t" r="r" b="b"/>
              <a:pathLst>
                <a:path w="905" h="149" extrusionOk="0">
                  <a:moveTo>
                    <a:pt x="191" y="0"/>
                  </a:moveTo>
                  <a:cubicBezTo>
                    <a:pt x="131" y="12"/>
                    <a:pt x="60" y="12"/>
                    <a:pt x="0" y="24"/>
                  </a:cubicBezTo>
                  <a:cubicBezTo>
                    <a:pt x="120" y="124"/>
                    <a:pt x="246" y="148"/>
                    <a:pt x="374" y="148"/>
                  </a:cubicBezTo>
                  <a:cubicBezTo>
                    <a:pt x="497" y="148"/>
                    <a:pt x="621" y="126"/>
                    <a:pt x="744" y="126"/>
                  </a:cubicBezTo>
                  <a:cubicBezTo>
                    <a:pt x="798" y="126"/>
                    <a:pt x="852" y="130"/>
                    <a:pt x="905" y="143"/>
                  </a:cubicBezTo>
                  <a:cubicBezTo>
                    <a:pt x="813" y="28"/>
                    <a:pt x="704" y="5"/>
                    <a:pt x="586" y="5"/>
                  </a:cubicBezTo>
                  <a:cubicBezTo>
                    <a:pt x="507" y="5"/>
                    <a:pt x="424" y="15"/>
                    <a:pt x="339" y="15"/>
                  </a:cubicBezTo>
                  <a:cubicBezTo>
                    <a:pt x="290" y="15"/>
                    <a:pt x="240" y="11"/>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32"/>
            <p:cNvSpPr/>
            <p:nvPr/>
          </p:nvSpPr>
          <p:spPr>
            <a:xfrm>
              <a:off x="6257025" y="3282175"/>
              <a:ext cx="8350" cy="4700"/>
            </a:xfrm>
            <a:custGeom>
              <a:avLst/>
              <a:gdLst/>
              <a:ahLst/>
              <a:cxnLst/>
              <a:rect l="l" t="t" r="r" b="b"/>
              <a:pathLst>
                <a:path w="334" h="188" extrusionOk="0">
                  <a:moveTo>
                    <a:pt x="123" y="1"/>
                  </a:moveTo>
                  <a:cubicBezTo>
                    <a:pt x="83" y="1"/>
                    <a:pt x="42" y="21"/>
                    <a:pt x="0" y="80"/>
                  </a:cubicBezTo>
                  <a:cubicBezTo>
                    <a:pt x="24" y="104"/>
                    <a:pt x="36" y="152"/>
                    <a:pt x="48" y="187"/>
                  </a:cubicBezTo>
                  <a:cubicBezTo>
                    <a:pt x="143" y="152"/>
                    <a:pt x="227" y="104"/>
                    <a:pt x="334" y="92"/>
                  </a:cubicBezTo>
                  <a:cubicBezTo>
                    <a:pt x="264" y="69"/>
                    <a:pt x="195" y="1"/>
                    <a:pt x="1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32"/>
            <p:cNvSpPr/>
            <p:nvPr/>
          </p:nvSpPr>
          <p:spPr>
            <a:xfrm>
              <a:off x="6266550" y="3283875"/>
              <a:ext cx="8350" cy="3200"/>
            </a:xfrm>
            <a:custGeom>
              <a:avLst/>
              <a:gdLst/>
              <a:ahLst/>
              <a:cxnLst/>
              <a:rect l="l" t="t" r="r" b="b"/>
              <a:pathLst>
                <a:path w="334" h="128" extrusionOk="0">
                  <a:moveTo>
                    <a:pt x="120" y="1"/>
                  </a:moveTo>
                  <a:cubicBezTo>
                    <a:pt x="82" y="1"/>
                    <a:pt x="42" y="9"/>
                    <a:pt x="0" y="24"/>
                  </a:cubicBezTo>
                  <a:cubicBezTo>
                    <a:pt x="73" y="97"/>
                    <a:pt x="153" y="128"/>
                    <a:pt x="245" y="128"/>
                  </a:cubicBezTo>
                  <a:cubicBezTo>
                    <a:pt x="273" y="128"/>
                    <a:pt x="303" y="125"/>
                    <a:pt x="334" y="119"/>
                  </a:cubicBezTo>
                  <a:cubicBezTo>
                    <a:pt x="277" y="38"/>
                    <a:pt x="203"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32"/>
            <p:cNvSpPr/>
            <p:nvPr/>
          </p:nvSpPr>
          <p:spPr>
            <a:xfrm>
              <a:off x="5299450" y="3043350"/>
              <a:ext cx="1525" cy="1425"/>
            </a:xfrm>
            <a:custGeom>
              <a:avLst/>
              <a:gdLst/>
              <a:ahLst/>
              <a:cxnLst/>
              <a:rect l="l" t="t" r="r" b="b"/>
              <a:pathLst>
                <a:path w="61" h="57" extrusionOk="0">
                  <a:moveTo>
                    <a:pt x="1" y="1"/>
                  </a:moveTo>
                  <a:cubicBezTo>
                    <a:pt x="16" y="38"/>
                    <a:pt x="31" y="57"/>
                    <a:pt x="43" y="57"/>
                  </a:cubicBezTo>
                  <a:cubicBezTo>
                    <a:pt x="50" y="57"/>
                    <a:pt x="56" y="50"/>
                    <a:pt x="60" y="37"/>
                  </a:cubicBezTo>
                  <a:cubicBezTo>
                    <a:pt x="60" y="37"/>
                    <a:pt x="13"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32"/>
            <p:cNvSpPr/>
            <p:nvPr/>
          </p:nvSpPr>
          <p:spPr>
            <a:xfrm>
              <a:off x="5860250" y="2918050"/>
              <a:ext cx="26500" cy="205575"/>
            </a:xfrm>
            <a:custGeom>
              <a:avLst/>
              <a:gdLst/>
              <a:ahLst/>
              <a:cxnLst/>
              <a:rect l="l" t="t" r="r" b="b"/>
              <a:pathLst>
                <a:path w="1060" h="8223" extrusionOk="0">
                  <a:moveTo>
                    <a:pt x="679" y="0"/>
                  </a:moveTo>
                  <a:cubicBezTo>
                    <a:pt x="512" y="334"/>
                    <a:pt x="477" y="679"/>
                    <a:pt x="429" y="1024"/>
                  </a:cubicBezTo>
                  <a:cubicBezTo>
                    <a:pt x="84" y="1334"/>
                    <a:pt x="84" y="1334"/>
                    <a:pt x="238" y="1739"/>
                  </a:cubicBezTo>
                  <a:cubicBezTo>
                    <a:pt x="191" y="1882"/>
                    <a:pt x="262" y="2060"/>
                    <a:pt x="84" y="2167"/>
                  </a:cubicBezTo>
                  <a:cubicBezTo>
                    <a:pt x="0" y="2275"/>
                    <a:pt x="0" y="2358"/>
                    <a:pt x="84" y="2465"/>
                  </a:cubicBezTo>
                  <a:cubicBezTo>
                    <a:pt x="477" y="2501"/>
                    <a:pt x="322" y="2798"/>
                    <a:pt x="357" y="3001"/>
                  </a:cubicBezTo>
                  <a:cubicBezTo>
                    <a:pt x="215" y="3370"/>
                    <a:pt x="393" y="3787"/>
                    <a:pt x="250" y="4168"/>
                  </a:cubicBezTo>
                  <a:lnTo>
                    <a:pt x="250" y="5453"/>
                  </a:lnTo>
                  <a:cubicBezTo>
                    <a:pt x="369" y="5632"/>
                    <a:pt x="238" y="5858"/>
                    <a:pt x="369" y="6037"/>
                  </a:cubicBezTo>
                  <a:cubicBezTo>
                    <a:pt x="369" y="6168"/>
                    <a:pt x="381" y="6323"/>
                    <a:pt x="381" y="6454"/>
                  </a:cubicBezTo>
                  <a:cubicBezTo>
                    <a:pt x="512" y="6573"/>
                    <a:pt x="393" y="6763"/>
                    <a:pt x="500" y="6906"/>
                  </a:cubicBezTo>
                  <a:cubicBezTo>
                    <a:pt x="500" y="7037"/>
                    <a:pt x="512" y="7180"/>
                    <a:pt x="512" y="7323"/>
                  </a:cubicBezTo>
                  <a:cubicBezTo>
                    <a:pt x="631" y="7442"/>
                    <a:pt x="524" y="7632"/>
                    <a:pt x="655" y="7751"/>
                  </a:cubicBezTo>
                  <a:cubicBezTo>
                    <a:pt x="655" y="7835"/>
                    <a:pt x="667" y="7942"/>
                    <a:pt x="667" y="8037"/>
                  </a:cubicBezTo>
                  <a:cubicBezTo>
                    <a:pt x="691" y="8097"/>
                    <a:pt x="738" y="8132"/>
                    <a:pt x="786" y="8180"/>
                  </a:cubicBezTo>
                  <a:cubicBezTo>
                    <a:pt x="820" y="8207"/>
                    <a:pt x="853" y="8222"/>
                    <a:pt x="886" y="8222"/>
                  </a:cubicBezTo>
                  <a:cubicBezTo>
                    <a:pt x="912" y="8222"/>
                    <a:pt x="939" y="8213"/>
                    <a:pt x="965" y="8192"/>
                  </a:cubicBezTo>
                  <a:cubicBezTo>
                    <a:pt x="1048" y="8073"/>
                    <a:pt x="1060" y="7954"/>
                    <a:pt x="1048" y="7823"/>
                  </a:cubicBezTo>
                  <a:cubicBezTo>
                    <a:pt x="1048" y="7739"/>
                    <a:pt x="1048" y="7680"/>
                    <a:pt x="1024" y="7620"/>
                  </a:cubicBezTo>
                  <a:cubicBezTo>
                    <a:pt x="965" y="7406"/>
                    <a:pt x="977" y="7192"/>
                    <a:pt x="965" y="6966"/>
                  </a:cubicBezTo>
                  <a:cubicBezTo>
                    <a:pt x="953" y="6858"/>
                    <a:pt x="929" y="6775"/>
                    <a:pt x="917" y="6680"/>
                  </a:cubicBezTo>
                  <a:cubicBezTo>
                    <a:pt x="810" y="6358"/>
                    <a:pt x="869" y="6013"/>
                    <a:pt x="905" y="5680"/>
                  </a:cubicBezTo>
                  <a:cubicBezTo>
                    <a:pt x="977" y="5168"/>
                    <a:pt x="929" y="4620"/>
                    <a:pt x="905" y="4108"/>
                  </a:cubicBezTo>
                  <a:cubicBezTo>
                    <a:pt x="846" y="4060"/>
                    <a:pt x="798" y="4001"/>
                    <a:pt x="798" y="3918"/>
                  </a:cubicBezTo>
                  <a:cubicBezTo>
                    <a:pt x="798" y="3215"/>
                    <a:pt x="810" y="2513"/>
                    <a:pt x="869" y="1834"/>
                  </a:cubicBezTo>
                  <a:cubicBezTo>
                    <a:pt x="869" y="1786"/>
                    <a:pt x="869" y="1739"/>
                    <a:pt x="893" y="1691"/>
                  </a:cubicBezTo>
                  <a:cubicBezTo>
                    <a:pt x="917" y="1417"/>
                    <a:pt x="953" y="1132"/>
                    <a:pt x="988" y="858"/>
                  </a:cubicBezTo>
                  <a:lnTo>
                    <a:pt x="988" y="536"/>
                  </a:lnTo>
                  <a:cubicBezTo>
                    <a:pt x="965" y="322"/>
                    <a:pt x="977" y="72"/>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32"/>
            <p:cNvSpPr/>
            <p:nvPr/>
          </p:nvSpPr>
          <p:spPr>
            <a:xfrm>
              <a:off x="5640150" y="2952225"/>
              <a:ext cx="110875" cy="25300"/>
            </a:xfrm>
            <a:custGeom>
              <a:avLst/>
              <a:gdLst/>
              <a:ahLst/>
              <a:cxnLst/>
              <a:rect l="l" t="t" r="r" b="b"/>
              <a:pathLst>
                <a:path w="4435" h="1012" extrusionOk="0">
                  <a:moveTo>
                    <a:pt x="245" y="0"/>
                  </a:moveTo>
                  <a:cubicBezTo>
                    <a:pt x="94" y="0"/>
                    <a:pt x="0" y="107"/>
                    <a:pt x="17" y="312"/>
                  </a:cubicBezTo>
                  <a:cubicBezTo>
                    <a:pt x="25" y="471"/>
                    <a:pt x="123" y="571"/>
                    <a:pt x="262" y="571"/>
                  </a:cubicBezTo>
                  <a:cubicBezTo>
                    <a:pt x="331" y="571"/>
                    <a:pt x="410" y="546"/>
                    <a:pt x="494" y="491"/>
                  </a:cubicBezTo>
                  <a:cubicBezTo>
                    <a:pt x="543" y="471"/>
                    <a:pt x="535" y="354"/>
                    <a:pt x="605" y="354"/>
                  </a:cubicBezTo>
                  <a:cubicBezTo>
                    <a:pt x="619" y="354"/>
                    <a:pt x="638" y="359"/>
                    <a:pt x="660" y="372"/>
                  </a:cubicBezTo>
                  <a:cubicBezTo>
                    <a:pt x="649" y="370"/>
                    <a:pt x="638" y="369"/>
                    <a:pt x="629" y="369"/>
                  </a:cubicBezTo>
                  <a:cubicBezTo>
                    <a:pt x="533" y="369"/>
                    <a:pt x="551" y="472"/>
                    <a:pt x="529" y="527"/>
                  </a:cubicBezTo>
                  <a:cubicBezTo>
                    <a:pt x="529" y="646"/>
                    <a:pt x="601" y="717"/>
                    <a:pt x="708" y="765"/>
                  </a:cubicBezTo>
                  <a:cubicBezTo>
                    <a:pt x="1184" y="896"/>
                    <a:pt x="1696" y="765"/>
                    <a:pt x="2172" y="908"/>
                  </a:cubicBezTo>
                  <a:cubicBezTo>
                    <a:pt x="2556" y="914"/>
                    <a:pt x="2948" y="1011"/>
                    <a:pt x="3334" y="1011"/>
                  </a:cubicBezTo>
                  <a:cubicBezTo>
                    <a:pt x="3606" y="1011"/>
                    <a:pt x="3876" y="963"/>
                    <a:pt x="4137" y="800"/>
                  </a:cubicBezTo>
                  <a:lnTo>
                    <a:pt x="4316" y="765"/>
                  </a:lnTo>
                  <a:cubicBezTo>
                    <a:pt x="4435" y="491"/>
                    <a:pt x="4066" y="503"/>
                    <a:pt x="4077" y="312"/>
                  </a:cubicBezTo>
                  <a:cubicBezTo>
                    <a:pt x="3887" y="193"/>
                    <a:pt x="3661" y="181"/>
                    <a:pt x="3458" y="146"/>
                  </a:cubicBezTo>
                  <a:cubicBezTo>
                    <a:pt x="2893" y="58"/>
                    <a:pt x="2324" y="39"/>
                    <a:pt x="1755" y="39"/>
                  </a:cubicBezTo>
                  <a:cubicBezTo>
                    <a:pt x="1318" y="39"/>
                    <a:pt x="881" y="50"/>
                    <a:pt x="446" y="50"/>
                  </a:cubicBezTo>
                  <a:cubicBezTo>
                    <a:pt x="372" y="17"/>
                    <a:pt x="304" y="0"/>
                    <a:pt x="2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32"/>
            <p:cNvSpPr/>
            <p:nvPr/>
          </p:nvSpPr>
          <p:spPr>
            <a:xfrm>
              <a:off x="5658425" y="2968900"/>
              <a:ext cx="139625" cy="19725"/>
            </a:xfrm>
            <a:custGeom>
              <a:avLst/>
              <a:gdLst/>
              <a:ahLst/>
              <a:cxnLst/>
              <a:rect l="l" t="t" r="r" b="b"/>
              <a:pathLst>
                <a:path w="5585" h="789" extrusionOk="0">
                  <a:moveTo>
                    <a:pt x="594" y="1"/>
                  </a:moveTo>
                  <a:cubicBezTo>
                    <a:pt x="388" y="1"/>
                    <a:pt x="187" y="52"/>
                    <a:pt x="1" y="229"/>
                  </a:cubicBezTo>
                  <a:cubicBezTo>
                    <a:pt x="239" y="395"/>
                    <a:pt x="513" y="360"/>
                    <a:pt x="763" y="371"/>
                  </a:cubicBezTo>
                  <a:cubicBezTo>
                    <a:pt x="1239" y="395"/>
                    <a:pt x="1703" y="407"/>
                    <a:pt x="2156" y="538"/>
                  </a:cubicBezTo>
                  <a:cubicBezTo>
                    <a:pt x="2233" y="583"/>
                    <a:pt x="2317" y="593"/>
                    <a:pt x="2403" y="593"/>
                  </a:cubicBezTo>
                  <a:cubicBezTo>
                    <a:pt x="2474" y="593"/>
                    <a:pt x="2546" y="586"/>
                    <a:pt x="2617" y="586"/>
                  </a:cubicBezTo>
                  <a:cubicBezTo>
                    <a:pt x="2714" y="586"/>
                    <a:pt x="2808" y="599"/>
                    <a:pt x="2894" y="657"/>
                  </a:cubicBezTo>
                  <a:cubicBezTo>
                    <a:pt x="2977" y="669"/>
                    <a:pt x="3073" y="669"/>
                    <a:pt x="3156" y="693"/>
                  </a:cubicBezTo>
                  <a:cubicBezTo>
                    <a:pt x="3156" y="705"/>
                    <a:pt x="3168" y="717"/>
                    <a:pt x="3204" y="717"/>
                  </a:cubicBezTo>
                  <a:cubicBezTo>
                    <a:pt x="3227" y="717"/>
                    <a:pt x="3263" y="705"/>
                    <a:pt x="3287" y="669"/>
                  </a:cubicBezTo>
                  <a:lnTo>
                    <a:pt x="3442" y="669"/>
                  </a:lnTo>
                  <a:cubicBezTo>
                    <a:pt x="3543" y="732"/>
                    <a:pt x="3649" y="744"/>
                    <a:pt x="3757" y="744"/>
                  </a:cubicBezTo>
                  <a:cubicBezTo>
                    <a:pt x="3825" y="744"/>
                    <a:pt x="3894" y="739"/>
                    <a:pt x="3961" y="739"/>
                  </a:cubicBezTo>
                  <a:cubicBezTo>
                    <a:pt x="4052" y="739"/>
                    <a:pt x="4142" y="747"/>
                    <a:pt x="4228" y="788"/>
                  </a:cubicBezTo>
                  <a:lnTo>
                    <a:pt x="4239" y="788"/>
                  </a:lnTo>
                  <a:cubicBezTo>
                    <a:pt x="4281" y="776"/>
                    <a:pt x="4323" y="770"/>
                    <a:pt x="4366" y="770"/>
                  </a:cubicBezTo>
                  <a:cubicBezTo>
                    <a:pt x="4409" y="770"/>
                    <a:pt x="4454" y="776"/>
                    <a:pt x="4501" y="788"/>
                  </a:cubicBezTo>
                  <a:lnTo>
                    <a:pt x="4656" y="788"/>
                  </a:lnTo>
                  <a:cubicBezTo>
                    <a:pt x="4751" y="788"/>
                    <a:pt x="4811" y="752"/>
                    <a:pt x="4894" y="752"/>
                  </a:cubicBezTo>
                  <a:cubicBezTo>
                    <a:pt x="4970" y="752"/>
                    <a:pt x="5047" y="739"/>
                    <a:pt x="5119" y="739"/>
                  </a:cubicBezTo>
                  <a:cubicBezTo>
                    <a:pt x="5183" y="739"/>
                    <a:pt x="5244" y="749"/>
                    <a:pt x="5299" y="788"/>
                  </a:cubicBezTo>
                  <a:lnTo>
                    <a:pt x="5454" y="788"/>
                  </a:lnTo>
                  <a:cubicBezTo>
                    <a:pt x="5490" y="717"/>
                    <a:pt x="5537" y="633"/>
                    <a:pt x="5585" y="538"/>
                  </a:cubicBezTo>
                  <a:cubicBezTo>
                    <a:pt x="5335" y="467"/>
                    <a:pt x="5097" y="407"/>
                    <a:pt x="4823" y="395"/>
                  </a:cubicBezTo>
                  <a:cubicBezTo>
                    <a:pt x="4347" y="360"/>
                    <a:pt x="3858" y="288"/>
                    <a:pt x="3394" y="133"/>
                  </a:cubicBezTo>
                  <a:cubicBezTo>
                    <a:pt x="3256" y="164"/>
                    <a:pt x="3118" y="176"/>
                    <a:pt x="2981" y="176"/>
                  </a:cubicBezTo>
                  <a:cubicBezTo>
                    <a:pt x="2578" y="176"/>
                    <a:pt x="2178" y="77"/>
                    <a:pt x="1774" y="77"/>
                  </a:cubicBezTo>
                  <a:cubicBezTo>
                    <a:pt x="1675" y="77"/>
                    <a:pt x="1576" y="83"/>
                    <a:pt x="1477" y="98"/>
                  </a:cubicBezTo>
                  <a:cubicBezTo>
                    <a:pt x="1468" y="98"/>
                    <a:pt x="1459" y="98"/>
                    <a:pt x="1449" y="98"/>
                  </a:cubicBezTo>
                  <a:cubicBezTo>
                    <a:pt x="1171" y="98"/>
                    <a:pt x="878"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32"/>
            <p:cNvSpPr/>
            <p:nvPr/>
          </p:nvSpPr>
          <p:spPr>
            <a:xfrm>
              <a:off x="5789100" y="2963000"/>
              <a:ext cx="73550" cy="16650"/>
            </a:xfrm>
            <a:custGeom>
              <a:avLst/>
              <a:gdLst/>
              <a:ahLst/>
              <a:cxnLst/>
              <a:rect l="l" t="t" r="r" b="b"/>
              <a:pathLst>
                <a:path w="2942" h="666" extrusionOk="0">
                  <a:moveTo>
                    <a:pt x="294" y="0"/>
                  </a:moveTo>
                  <a:cubicBezTo>
                    <a:pt x="260" y="0"/>
                    <a:pt x="227" y="12"/>
                    <a:pt x="191" y="36"/>
                  </a:cubicBezTo>
                  <a:cubicBezTo>
                    <a:pt x="179" y="18"/>
                    <a:pt x="161" y="9"/>
                    <a:pt x="142" y="9"/>
                  </a:cubicBezTo>
                  <a:cubicBezTo>
                    <a:pt x="123" y="9"/>
                    <a:pt x="102" y="18"/>
                    <a:pt x="84" y="36"/>
                  </a:cubicBezTo>
                  <a:cubicBezTo>
                    <a:pt x="1" y="131"/>
                    <a:pt x="1" y="226"/>
                    <a:pt x="84" y="334"/>
                  </a:cubicBezTo>
                  <a:cubicBezTo>
                    <a:pt x="84" y="334"/>
                    <a:pt x="108" y="346"/>
                    <a:pt x="132" y="357"/>
                  </a:cubicBezTo>
                  <a:cubicBezTo>
                    <a:pt x="141" y="361"/>
                    <a:pt x="150" y="362"/>
                    <a:pt x="158" y="362"/>
                  </a:cubicBezTo>
                  <a:cubicBezTo>
                    <a:pt x="181" y="362"/>
                    <a:pt x="201" y="351"/>
                    <a:pt x="227" y="334"/>
                  </a:cubicBezTo>
                  <a:cubicBezTo>
                    <a:pt x="251" y="346"/>
                    <a:pt x="298" y="346"/>
                    <a:pt x="346" y="346"/>
                  </a:cubicBezTo>
                  <a:cubicBezTo>
                    <a:pt x="431" y="405"/>
                    <a:pt x="499" y="539"/>
                    <a:pt x="609" y="539"/>
                  </a:cubicBezTo>
                  <a:cubicBezTo>
                    <a:pt x="652" y="539"/>
                    <a:pt x="702" y="518"/>
                    <a:pt x="763" y="465"/>
                  </a:cubicBezTo>
                  <a:cubicBezTo>
                    <a:pt x="829" y="381"/>
                    <a:pt x="919" y="362"/>
                    <a:pt x="1016" y="362"/>
                  </a:cubicBezTo>
                  <a:cubicBezTo>
                    <a:pt x="1058" y="362"/>
                    <a:pt x="1101" y="366"/>
                    <a:pt x="1144" y="369"/>
                  </a:cubicBezTo>
                  <a:cubicBezTo>
                    <a:pt x="1377" y="397"/>
                    <a:pt x="1596" y="586"/>
                    <a:pt x="1829" y="586"/>
                  </a:cubicBezTo>
                  <a:cubicBezTo>
                    <a:pt x="1893" y="586"/>
                    <a:pt x="1958" y="572"/>
                    <a:pt x="2025" y="536"/>
                  </a:cubicBezTo>
                  <a:cubicBezTo>
                    <a:pt x="2089" y="503"/>
                    <a:pt x="2150" y="490"/>
                    <a:pt x="2208" y="490"/>
                  </a:cubicBezTo>
                  <a:cubicBezTo>
                    <a:pt x="2424" y="490"/>
                    <a:pt x="2609" y="666"/>
                    <a:pt x="2817" y="666"/>
                  </a:cubicBezTo>
                  <a:cubicBezTo>
                    <a:pt x="2858" y="666"/>
                    <a:pt x="2899" y="659"/>
                    <a:pt x="2942" y="643"/>
                  </a:cubicBezTo>
                  <a:lnTo>
                    <a:pt x="2942" y="346"/>
                  </a:lnTo>
                  <a:cubicBezTo>
                    <a:pt x="2490" y="288"/>
                    <a:pt x="2055" y="137"/>
                    <a:pt x="1597" y="137"/>
                  </a:cubicBezTo>
                  <a:cubicBezTo>
                    <a:pt x="1487" y="137"/>
                    <a:pt x="1376" y="146"/>
                    <a:pt x="1263" y="167"/>
                  </a:cubicBezTo>
                  <a:cubicBezTo>
                    <a:pt x="1185" y="123"/>
                    <a:pt x="1102" y="117"/>
                    <a:pt x="1018" y="117"/>
                  </a:cubicBezTo>
                  <a:cubicBezTo>
                    <a:pt x="984" y="117"/>
                    <a:pt x="950" y="118"/>
                    <a:pt x="916" y="118"/>
                  </a:cubicBezTo>
                  <a:cubicBezTo>
                    <a:pt x="827" y="118"/>
                    <a:pt x="738" y="111"/>
                    <a:pt x="656" y="60"/>
                  </a:cubicBezTo>
                  <a:cubicBezTo>
                    <a:pt x="584" y="48"/>
                    <a:pt x="489" y="48"/>
                    <a:pt x="405" y="36"/>
                  </a:cubicBezTo>
                  <a:cubicBezTo>
                    <a:pt x="364" y="12"/>
                    <a:pt x="328" y="0"/>
                    <a:pt x="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32"/>
            <p:cNvSpPr/>
            <p:nvPr/>
          </p:nvSpPr>
          <p:spPr>
            <a:xfrm>
              <a:off x="5738800" y="2959975"/>
              <a:ext cx="52125" cy="14125"/>
            </a:xfrm>
            <a:custGeom>
              <a:avLst/>
              <a:gdLst/>
              <a:ahLst/>
              <a:cxnLst/>
              <a:rect l="l" t="t" r="r" b="b"/>
              <a:pathLst>
                <a:path w="2085" h="565" extrusionOk="0">
                  <a:moveTo>
                    <a:pt x="788" y="0"/>
                  </a:moveTo>
                  <a:cubicBezTo>
                    <a:pt x="565" y="0"/>
                    <a:pt x="342" y="14"/>
                    <a:pt x="120" y="38"/>
                  </a:cubicBezTo>
                  <a:cubicBezTo>
                    <a:pt x="1" y="97"/>
                    <a:pt x="12" y="157"/>
                    <a:pt x="120" y="228"/>
                  </a:cubicBezTo>
                  <a:cubicBezTo>
                    <a:pt x="215" y="288"/>
                    <a:pt x="286" y="371"/>
                    <a:pt x="358" y="467"/>
                  </a:cubicBezTo>
                  <a:cubicBezTo>
                    <a:pt x="453" y="371"/>
                    <a:pt x="548" y="288"/>
                    <a:pt x="643" y="193"/>
                  </a:cubicBezTo>
                  <a:cubicBezTo>
                    <a:pt x="727" y="252"/>
                    <a:pt x="703" y="395"/>
                    <a:pt x="786" y="467"/>
                  </a:cubicBezTo>
                  <a:cubicBezTo>
                    <a:pt x="997" y="535"/>
                    <a:pt x="1204" y="565"/>
                    <a:pt x="1410" y="565"/>
                  </a:cubicBezTo>
                  <a:cubicBezTo>
                    <a:pt x="1636" y="565"/>
                    <a:pt x="1860" y="529"/>
                    <a:pt x="2084" y="467"/>
                  </a:cubicBezTo>
                  <a:lnTo>
                    <a:pt x="2084" y="169"/>
                  </a:lnTo>
                  <a:cubicBezTo>
                    <a:pt x="1659" y="51"/>
                    <a:pt x="1224" y="0"/>
                    <a:pt x="7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32"/>
            <p:cNvSpPr/>
            <p:nvPr/>
          </p:nvSpPr>
          <p:spPr>
            <a:xfrm>
              <a:off x="5863525" y="2992450"/>
              <a:ext cx="9550" cy="28900"/>
            </a:xfrm>
            <a:custGeom>
              <a:avLst/>
              <a:gdLst/>
              <a:ahLst/>
              <a:cxnLst/>
              <a:rect l="l" t="t" r="r" b="b"/>
              <a:pathLst>
                <a:path w="382" h="1156" extrusionOk="0">
                  <a:moveTo>
                    <a:pt x="238" y="1"/>
                  </a:moveTo>
                  <a:cubicBezTo>
                    <a:pt x="0" y="370"/>
                    <a:pt x="143" y="787"/>
                    <a:pt x="131" y="1156"/>
                  </a:cubicBezTo>
                  <a:cubicBezTo>
                    <a:pt x="381" y="787"/>
                    <a:pt x="203" y="382"/>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32"/>
            <p:cNvSpPr/>
            <p:nvPr/>
          </p:nvSpPr>
          <p:spPr>
            <a:xfrm>
              <a:off x="5829875" y="2985775"/>
              <a:ext cx="14625" cy="4250"/>
            </a:xfrm>
            <a:custGeom>
              <a:avLst/>
              <a:gdLst/>
              <a:ahLst/>
              <a:cxnLst/>
              <a:rect l="l" t="t" r="r" b="b"/>
              <a:pathLst>
                <a:path w="585" h="170" extrusionOk="0">
                  <a:moveTo>
                    <a:pt x="306" y="0"/>
                  </a:moveTo>
                  <a:cubicBezTo>
                    <a:pt x="209" y="0"/>
                    <a:pt x="108" y="6"/>
                    <a:pt x="1" y="18"/>
                  </a:cubicBezTo>
                  <a:cubicBezTo>
                    <a:pt x="102" y="119"/>
                    <a:pt x="200" y="170"/>
                    <a:pt x="297" y="170"/>
                  </a:cubicBezTo>
                  <a:cubicBezTo>
                    <a:pt x="394" y="170"/>
                    <a:pt x="489" y="119"/>
                    <a:pt x="584" y="18"/>
                  </a:cubicBezTo>
                  <a:cubicBezTo>
                    <a:pt x="495" y="6"/>
                    <a:pt x="403" y="0"/>
                    <a:pt x="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32"/>
            <p:cNvSpPr/>
            <p:nvPr/>
          </p:nvSpPr>
          <p:spPr>
            <a:xfrm>
              <a:off x="5865300" y="3054075"/>
              <a:ext cx="5975" cy="14600"/>
            </a:xfrm>
            <a:custGeom>
              <a:avLst/>
              <a:gdLst/>
              <a:ahLst/>
              <a:cxnLst/>
              <a:rect l="l" t="t" r="r" b="b"/>
              <a:pathLst>
                <a:path w="239" h="584" extrusionOk="0">
                  <a:moveTo>
                    <a:pt x="48" y="1"/>
                  </a:moveTo>
                  <a:lnTo>
                    <a:pt x="48" y="1"/>
                  </a:lnTo>
                  <a:cubicBezTo>
                    <a:pt x="60" y="215"/>
                    <a:pt x="1" y="417"/>
                    <a:pt x="167" y="584"/>
                  </a:cubicBezTo>
                  <a:cubicBezTo>
                    <a:pt x="155" y="393"/>
                    <a:pt x="239" y="167"/>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32"/>
            <p:cNvSpPr/>
            <p:nvPr/>
          </p:nvSpPr>
          <p:spPr>
            <a:xfrm>
              <a:off x="5797725" y="2971925"/>
              <a:ext cx="10450" cy="6625"/>
            </a:xfrm>
            <a:custGeom>
              <a:avLst/>
              <a:gdLst/>
              <a:ahLst/>
              <a:cxnLst/>
              <a:rect l="l" t="t" r="r" b="b"/>
              <a:pathLst>
                <a:path w="418" h="265" extrusionOk="0">
                  <a:moveTo>
                    <a:pt x="1" y="0"/>
                  </a:moveTo>
                  <a:cubicBezTo>
                    <a:pt x="44" y="165"/>
                    <a:pt x="104" y="264"/>
                    <a:pt x="193" y="264"/>
                  </a:cubicBezTo>
                  <a:cubicBezTo>
                    <a:pt x="254" y="264"/>
                    <a:pt x="327" y="220"/>
                    <a:pt x="418" y="120"/>
                  </a:cubicBezTo>
                  <a:cubicBezTo>
                    <a:pt x="275" y="72"/>
                    <a:pt x="132"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32"/>
            <p:cNvSpPr/>
            <p:nvPr/>
          </p:nvSpPr>
          <p:spPr>
            <a:xfrm>
              <a:off x="5869775" y="3079075"/>
              <a:ext cx="4175" cy="11350"/>
            </a:xfrm>
            <a:custGeom>
              <a:avLst/>
              <a:gdLst/>
              <a:ahLst/>
              <a:cxnLst/>
              <a:rect l="l" t="t" r="r" b="b"/>
              <a:pathLst>
                <a:path w="167" h="454" extrusionOk="0">
                  <a:moveTo>
                    <a:pt x="0" y="1"/>
                  </a:moveTo>
                  <a:lnTo>
                    <a:pt x="0" y="1"/>
                  </a:lnTo>
                  <a:cubicBezTo>
                    <a:pt x="12" y="132"/>
                    <a:pt x="12" y="286"/>
                    <a:pt x="0" y="417"/>
                  </a:cubicBezTo>
                  <a:cubicBezTo>
                    <a:pt x="48" y="417"/>
                    <a:pt x="72" y="429"/>
                    <a:pt x="119" y="453"/>
                  </a:cubicBezTo>
                  <a:cubicBezTo>
                    <a:pt x="131" y="286"/>
                    <a:pt x="167" y="12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32"/>
            <p:cNvSpPr/>
            <p:nvPr/>
          </p:nvSpPr>
          <p:spPr>
            <a:xfrm>
              <a:off x="5754875" y="2964475"/>
              <a:ext cx="3600" cy="6875"/>
            </a:xfrm>
            <a:custGeom>
              <a:avLst/>
              <a:gdLst/>
              <a:ahLst/>
              <a:cxnLst/>
              <a:rect l="l" t="t" r="r" b="b"/>
              <a:pathLst>
                <a:path w="144" h="275" extrusionOk="0">
                  <a:moveTo>
                    <a:pt x="0" y="1"/>
                  </a:moveTo>
                  <a:lnTo>
                    <a:pt x="0" y="1"/>
                  </a:lnTo>
                  <a:cubicBezTo>
                    <a:pt x="12" y="120"/>
                    <a:pt x="24" y="227"/>
                    <a:pt x="143" y="275"/>
                  </a:cubicBezTo>
                  <a:cubicBezTo>
                    <a:pt x="143" y="167"/>
                    <a:pt x="120" y="60"/>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32"/>
            <p:cNvSpPr/>
            <p:nvPr/>
          </p:nvSpPr>
          <p:spPr>
            <a:xfrm>
              <a:off x="5790900" y="2971625"/>
              <a:ext cx="3300" cy="1800"/>
            </a:xfrm>
            <a:custGeom>
              <a:avLst/>
              <a:gdLst/>
              <a:ahLst/>
              <a:cxnLst/>
              <a:rect l="l" t="t" r="r" b="b"/>
              <a:pathLst>
                <a:path w="132" h="72" extrusionOk="0">
                  <a:moveTo>
                    <a:pt x="0" y="1"/>
                  </a:moveTo>
                  <a:cubicBezTo>
                    <a:pt x="12" y="12"/>
                    <a:pt x="36" y="48"/>
                    <a:pt x="36" y="60"/>
                  </a:cubicBezTo>
                  <a:cubicBezTo>
                    <a:pt x="47" y="68"/>
                    <a:pt x="58" y="72"/>
                    <a:pt x="69" y="72"/>
                  </a:cubicBezTo>
                  <a:cubicBezTo>
                    <a:pt x="93" y="72"/>
                    <a:pt x="115" y="53"/>
                    <a:pt x="131" y="12"/>
                  </a:cubicBezTo>
                  <a:cubicBezTo>
                    <a:pt x="95" y="1"/>
                    <a:pt x="48"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32"/>
            <p:cNvSpPr/>
            <p:nvPr/>
          </p:nvSpPr>
          <p:spPr>
            <a:xfrm>
              <a:off x="5856075" y="2987700"/>
              <a:ext cx="4200" cy="1225"/>
            </a:xfrm>
            <a:custGeom>
              <a:avLst/>
              <a:gdLst/>
              <a:ahLst/>
              <a:cxnLst/>
              <a:rect l="l" t="t" r="r" b="b"/>
              <a:pathLst>
                <a:path w="168" h="49" extrusionOk="0">
                  <a:moveTo>
                    <a:pt x="1" y="0"/>
                  </a:moveTo>
                  <a:cubicBezTo>
                    <a:pt x="48" y="12"/>
                    <a:pt x="108" y="36"/>
                    <a:pt x="167" y="48"/>
                  </a:cubicBezTo>
                  <a:cubicBezTo>
                    <a:pt x="108" y="36"/>
                    <a:pt x="60"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32"/>
            <p:cNvSpPr/>
            <p:nvPr/>
          </p:nvSpPr>
          <p:spPr>
            <a:xfrm>
              <a:off x="5553650" y="2963350"/>
              <a:ext cx="141725" cy="14075"/>
            </a:xfrm>
            <a:custGeom>
              <a:avLst/>
              <a:gdLst/>
              <a:ahLst/>
              <a:cxnLst/>
              <a:rect l="l" t="t" r="r" b="b"/>
              <a:pathLst>
                <a:path w="5669" h="563" extrusionOk="0">
                  <a:moveTo>
                    <a:pt x="3034" y="1"/>
                  </a:moveTo>
                  <a:cubicBezTo>
                    <a:pt x="2820" y="1"/>
                    <a:pt x="2606" y="27"/>
                    <a:pt x="2394" y="82"/>
                  </a:cubicBezTo>
                  <a:cubicBezTo>
                    <a:pt x="2176" y="135"/>
                    <a:pt x="1955" y="147"/>
                    <a:pt x="1735" y="147"/>
                  </a:cubicBezTo>
                  <a:cubicBezTo>
                    <a:pt x="1530" y="147"/>
                    <a:pt x="1325" y="136"/>
                    <a:pt x="1122" y="136"/>
                  </a:cubicBezTo>
                  <a:cubicBezTo>
                    <a:pt x="1054" y="136"/>
                    <a:pt x="985" y="138"/>
                    <a:pt x="918" y="141"/>
                  </a:cubicBezTo>
                  <a:cubicBezTo>
                    <a:pt x="886" y="142"/>
                    <a:pt x="855" y="143"/>
                    <a:pt x="824" y="143"/>
                  </a:cubicBezTo>
                  <a:cubicBezTo>
                    <a:pt x="767" y="143"/>
                    <a:pt x="710" y="141"/>
                    <a:pt x="653" y="141"/>
                  </a:cubicBezTo>
                  <a:cubicBezTo>
                    <a:pt x="416" y="141"/>
                    <a:pt x="183" y="162"/>
                    <a:pt x="1" y="379"/>
                  </a:cubicBezTo>
                  <a:cubicBezTo>
                    <a:pt x="382" y="534"/>
                    <a:pt x="799" y="439"/>
                    <a:pt x="1191" y="522"/>
                  </a:cubicBezTo>
                  <a:cubicBezTo>
                    <a:pt x="1253" y="550"/>
                    <a:pt x="1315" y="562"/>
                    <a:pt x="1380" y="562"/>
                  </a:cubicBezTo>
                  <a:cubicBezTo>
                    <a:pt x="1451" y="562"/>
                    <a:pt x="1527" y="547"/>
                    <a:pt x="1608" y="522"/>
                  </a:cubicBezTo>
                  <a:cubicBezTo>
                    <a:pt x="1644" y="510"/>
                    <a:pt x="1703" y="510"/>
                    <a:pt x="1751" y="510"/>
                  </a:cubicBezTo>
                  <a:cubicBezTo>
                    <a:pt x="1819" y="541"/>
                    <a:pt x="1894" y="559"/>
                    <a:pt x="1969" y="559"/>
                  </a:cubicBezTo>
                  <a:cubicBezTo>
                    <a:pt x="2037" y="559"/>
                    <a:pt x="2105" y="544"/>
                    <a:pt x="2168" y="510"/>
                  </a:cubicBezTo>
                  <a:cubicBezTo>
                    <a:pt x="2336" y="480"/>
                    <a:pt x="2505" y="470"/>
                    <a:pt x="2674" y="470"/>
                  </a:cubicBezTo>
                  <a:cubicBezTo>
                    <a:pt x="3048" y="470"/>
                    <a:pt x="3423" y="520"/>
                    <a:pt x="3797" y="520"/>
                  </a:cubicBezTo>
                  <a:cubicBezTo>
                    <a:pt x="3925" y="520"/>
                    <a:pt x="4053" y="514"/>
                    <a:pt x="4180" y="498"/>
                  </a:cubicBezTo>
                  <a:cubicBezTo>
                    <a:pt x="4284" y="352"/>
                    <a:pt x="4425" y="343"/>
                    <a:pt x="4562" y="343"/>
                  </a:cubicBezTo>
                  <a:cubicBezTo>
                    <a:pt x="4582" y="343"/>
                    <a:pt x="4601" y="343"/>
                    <a:pt x="4620" y="343"/>
                  </a:cubicBezTo>
                  <a:cubicBezTo>
                    <a:pt x="4966" y="332"/>
                    <a:pt x="5323" y="332"/>
                    <a:pt x="5668" y="320"/>
                  </a:cubicBezTo>
                  <a:cubicBezTo>
                    <a:pt x="5477" y="233"/>
                    <a:pt x="5281" y="209"/>
                    <a:pt x="5084" y="209"/>
                  </a:cubicBezTo>
                  <a:cubicBezTo>
                    <a:pt x="4852" y="209"/>
                    <a:pt x="4618" y="242"/>
                    <a:pt x="4387" y="242"/>
                  </a:cubicBezTo>
                  <a:cubicBezTo>
                    <a:pt x="4277" y="242"/>
                    <a:pt x="4168" y="234"/>
                    <a:pt x="4061" y="212"/>
                  </a:cubicBezTo>
                  <a:cubicBezTo>
                    <a:pt x="3728" y="72"/>
                    <a:pt x="3382" y="1"/>
                    <a:pt x="30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32"/>
            <p:cNvSpPr/>
            <p:nvPr/>
          </p:nvSpPr>
          <p:spPr>
            <a:xfrm>
              <a:off x="5712000" y="2982275"/>
              <a:ext cx="18200" cy="3775"/>
            </a:xfrm>
            <a:custGeom>
              <a:avLst/>
              <a:gdLst/>
              <a:ahLst/>
              <a:cxnLst/>
              <a:rect l="l" t="t" r="r" b="b"/>
              <a:pathLst>
                <a:path w="728" h="151" extrusionOk="0">
                  <a:moveTo>
                    <a:pt x="295" y="0"/>
                  </a:moveTo>
                  <a:cubicBezTo>
                    <a:pt x="197" y="0"/>
                    <a:pt x="98" y="10"/>
                    <a:pt x="1" y="15"/>
                  </a:cubicBezTo>
                  <a:cubicBezTo>
                    <a:pt x="111" y="125"/>
                    <a:pt x="234" y="151"/>
                    <a:pt x="362" y="151"/>
                  </a:cubicBezTo>
                  <a:cubicBezTo>
                    <a:pt x="468" y="151"/>
                    <a:pt x="578" y="133"/>
                    <a:pt x="685" y="133"/>
                  </a:cubicBezTo>
                  <a:cubicBezTo>
                    <a:pt x="699" y="133"/>
                    <a:pt x="713" y="133"/>
                    <a:pt x="727" y="134"/>
                  </a:cubicBezTo>
                  <a:cubicBezTo>
                    <a:pt x="596" y="25"/>
                    <a:pt x="448"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32"/>
            <p:cNvSpPr/>
            <p:nvPr/>
          </p:nvSpPr>
          <p:spPr>
            <a:xfrm>
              <a:off x="5597425" y="2975800"/>
              <a:ext cx="10425" cy="2925"/>
            </a:xfrm>
            <a:custGeom>
              <a:avLst/>
              <a:gdLst/>
              <a:ahLst/>
              <a:cxnLst/>
              <a:rect l="l" t="t" r="r" b="b"/>
              <a:pathLst>
                <a:path w="417" h="117" extrusionOk="0">
                  <a:moveTo>
                    <a:pt x="0" y="0"/>
                  </a:moveTo>
                  <a:cubicBezTo>
                    <a:pt x="66" y="78"/>
                    <a:pt x="137" y="116"/>
                    <a:pt x="208" y="116"/>
                  </a:cubicBezTo>
                  <a:cubicBezTo>
                    <a:pt x="280" y="116"/>
                    <a:pt x="351" y="78"/>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32"/>
            <p:cNvSpPr/>
            <p:nvPr/>
          </p:nvSpPr>
          <p:spPr>
            <a:xfrm>
              <a:off x="5582825" y="2975800"/>
              <a:ext cx="10450" cy="2500"/>
            </a:xfrm>
            <a:custGeom>
              <a:avLst/>
              <a:gdLst/>
              <a:ahLst/>
              <a:cxnLst/>
              <a:rect l="l" t="t" r="r" b="b"/>
              <a:pathLst>
                <a:path w="418" h="100" extrusionOk="0">
                  <a:moveTo>
                    <a:pt x="1" y="0"/>
                  </a:moveTo>
                  <a:lnTo>
                    <a:pt x="1" y="95"/>
                  </a:lnTo>
                  <a:cubicBezTo>
                    <a:pt x="55" y="95"/>
                    <a:pt x="108" y="100"/>
                    <a:pt x="160" y="100"/>
                  </a:cubicBezTo>
                  <a:cubicBezTo>
                    <a:pt x="253" y="100"/>
                    <a:pt x="340" y="85"/>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32"/>
            <p:cNvSpPr/>
            <p:nvPr/>
          </p:nvSpPr>
          <p:spPr>
            <a:xfrm>
              <a:off x="5737025" y="2986200"/>
              <a:ext cx="3575" cy="3300"/>
            </a:xfrm>
            <a:custGeom>
              <a:avLst/>
              <a:gdLst/>
              <a:ahLst/>
              <a:cxnLst/>
              <a:rect l="l" t="t" r="r" b="b"/>
              <a:pathLst>
                <a:path w="143" h="132" extrusionOk="0">
                  <a:moveTo>
                    <a:pt x="143" y="1"/>
                  </a:moveTo>
                  <a:cubicBezTo>
                    <a:pt x="107" y="1"/>
                    <a:pt x="48" y="13"/>
                    <a:pt x="0" y="13"/>
                  </a:cubicBezTo>
                  <a:lnTo>
                    <a:pt x="0" y="132"/>
                  </a:lnTo>
                  <a:cubicBezTo>
                    <a:pt x="60" y="84"/>
                    <a:pt x="107" y="37"/>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32"/>
            <p:cNvSpPr/>
            <p:nvPr/>
          </p:nvSpPr>
          <p:spPr>
            <a:xfrm>
              <a:off x="5657250" y="3211800"/>
              <a:ext cx="95850" cy="17800"/>
            </a:xfrm>
            <a:custGeom>
              <a:avLst/>
              <a:gdLst/>
              <a:ahLst/>
              <a:cxnLst/>
              <a:rect l="l" t="t" r="r" b="b"/>
              <a:pathLst>
                <a:path w="3834" h="712" extrusionOk="0">
                  <a:moveTo>
                    <a:pt x="1401" y="0"/>
                  </a:moveTo>
                  <a:cubicBezTo>
                    <a:pt x="1383" y="0"/>
                    <a:pt x="1364" y="1"/>
                    <a:pt x="1346" y="2"/>
                  </a:cubicBezTo>
                  <a:cubicBezTo>
                    <a:pt x="1251" y="38"/>
                    <a:pt x="1153" y="50"/>
                    <a:pt x="1055" y="50"/>
                  </a:cubicBezTo>
                  <a:cubicBezTo>
                    <a:pt x="857" y="50"/>
                    <a:pt x="655" y="2"/>
                    <a:pt x="459" y="2"/>
                  </a:cubicBezTo>
                  <a:cubicBezTo>
                    <a:pt x="335" y="2"/>
                    <a:pt x="212" y="21"/>
                    <a:pt x="95" y="85"/>
                  </a:cubicBezTo>
                  <a:cubicBezTo>
                    <a:pt x="36" y="145"/>
                    <a:pt x="0" y="204"/>
                    <a:pt x="12" y="288"/>
                  </a:cubicBezTo>
                  <a:cubicBezTo>
                    <a:pt x="60" y="347"/>
                    <a:pt x="119" y="395"/>
                    <a:pt x="191" y="419"/>
                  </a:cubicBezTo>
                  <a:cubicBezTo>
                    <a:pt x="357" y="468"/>
                    <a:pt x="526" y="474"/>
                    <a:pt x="694" y="474"/>
                  </a:cubicBezTo>
                  <a:cubicBezTo>
                    <a:pt x="757" y="474"/>
                    <a:pt x="820" y="473"/>
                    <a:pt x="882" y="473"/>
                  </a:cubicBezTo>
                  <a:cubicBezTo>
                    <a:pt x="1059" y="473"/>
                    <a:pt x="1234" y="481"/>
                    <a:pt x="1405" y="538"/>
                  </a:cubicBezTo>
                  <a:cubicBezTo>
                    <a:pt x="1465" y="561"/>
                    <a:pt x="1536" y="573"/>
                    <a:pt x="1608" y="585"/>
                  </a:cubicBezTo>
                  <a:cubicBezTo>
                    <a:pt x="2072" y="645"/>
                    <a:pt x="2548" y="561"/>
                    <a:pt x="3012" y="704"/>
                  </a:cubicBezTo>
                  <a:cubicBezTo>
                    <a:pt x="3065" y="709"/>
                    <a:pt x="3117" y="711"/>
                    <a:pt x="3169" y="711"/>
                  </a:cubicBezTo>
                  <a:cubicBezTo>
                    <a:pt x="3260" y="711"/>
                    <a:pt x="3351" y="703"/>
                    <a:pt x="3441" y="681"/>
                  </a:cubicBezTo>
                  <a:cubicBezTo>
                    <a:pt x="3572" y="633"/>
                    <a:pt x="3715" y="573"/>
                    <a:pt x="3798" y="454"/>
                  </a:cubicBezTo>
                  <a:cubicBezTo>
                    <a:pt x="3834" y="383"/>
                    <a:pt x="3810" y="323"/>
                    <a:pt x="3727" y="300"/>
                  </a:cubicBezTo>
                  <a:cubicBezTo>
                    <a:pt x="3596" y="288"/>
                    <a:pt x="3477" y="288"/>
                    <a:pt x="3334" y="276"/>
                  </a:cubicBezTo>
                  <a:cubicBezTo>
                    <a:pt x="3262" y="259"/>
                    <a:pt x="3190" y="254"/>
                    <a:pt x="3117" y="254"/>
                  </a:cubicBezTo>
                  <a:cubicBezTo>
                    <a:pt x="3027" y="254"/>
                    <a:pt x="2936" y="261"/>
                    <a:pt x="2845" y="261"/>
                  </a:cubicBezTo>
                  <a:cubicBezTo>
                    <a:pt x="2708" y="261"/>
                    <a:pt x="2572" y="244"/>
                    <a:pt x="2441" y="157"/>
                  </a:cubicBezTo>
                  <a:cubicBezTo>
                    <a:pt x="2405" y="161"/>
                    <a:pt x="2368" y="163"/>
                    <a:pt x="2332" y="163"/>
                  </a:cubicBezTo>
                  <a:cubicBezTo>
                    <a:pt x="2012" y="163"/>
                    <a:pt x="1714" y="0"/>
                    <a:pt x="14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32"/>
            <p:cNvSpPr/>
            <p:nvPr/>
          </p:nvSpPr>
          <p:spPr>
            <a:xfrm>
              <a:off x="5744450" y="3220650"/>
              <a:ext cx="32775" cy="12750"/>
            </a:xfrm>
            <a:custGeom>
              <a:avLst/>
              <a:gdLst/>
              <a:ahLst/>
              <a:cxnLst/>
              <a:rect l="l" t="t" r="r" b="b"/>
              <a:pathLst>
                <a:path w="1311" h="510" extrusionOk="0">
                  <a:moveTo>
                    <a:pt x="739" y="1"/>
                  </a:moveTo>
                  <a:cubicBezTo>
                    <a:pt x="598" y="1"/>
                    <a:pt x="457" y="28"/>
                    <a:pt x="310" y="65"/>
                  </a:cubicBezTo>
                  <a:cubicBezTo>
                    <a:pt x="191" y="88"/>
                    <a:pt x="72" y="100"/>
                    <a:pt x="1" y="219"/>
                  </a:cubicBezTo>
                  <a:cubicBezTo>
                    <a:pt x="60" y="338"/>
                    <a:pt x="167" y="386"/>
                    <a:pt x="251" y="457"/>
                  </a:cubicBezTo>
                  <a:lnTo>
                    <a:pt x="429" y="505"/>
                  </a:lnTo>
                  <a:cubicBezTo>
                    <a:pt x="465" y="508"/>
                    <a:pt x="500" y="510"/>
                    <a:pt x="535" y="510"/>
                  </a:cubicBezTo>
                  <a:cubicBezTo>
                    <a:pt x="649" y="510"/>
                    <a:pt x="755" y="487"/>
                    <a:pt x="846" y="386"/>
                  </a:cubicBezTo>
                  <a:cubicBezTo>
                    <a:pt x="953" y="184"/>
                    <a:pt x="1144" y="243"/>
                    <a:pt x="1310" y="219"/>
                  </a:cubicBezTo>
                  <a:cubicBezTo>
                    <a:pt x="1251" y="172"/>
                    <a:pt x="1203" y="124"/>
                    <a:pt x="1144" y="88"/>
                  </a:cubicBezTo>
                  <a:cubicBezTo>
                    <a:pt x="1005" y="25"/>
                    <a:pt x="872" y="1"/>
                    <a:pt x="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32"/>
            <p:cNvSpPr/>
            <p:nvPr/>
          </p:nvSpPr>
          <p:spPr>
            <a:xfrm>
              <a:off x="5750400" y="3218850"/>
              <a:ext cx="22650" cy="4025"/>
            </a:xfrm>
            <a:custGeom>
              <a:avLst/>
              <a:gdLst/>
              <a:ahLst/>
              <a:cxnLst/>
              <a:rect l="l" t="t" r="r" b="b"/>
              <a:pathLst>
                <a:path w="906" h="161" extrusionOk="0">
                  <a:moveTo>
                    <a:pt x="488" y="1"/>
                  </a:moveTo>
                  <a:cubicBezTo>
                    <a:pt x="347" y="1"/>
                    <a:pt x="203" y="32"/>
                    <a:pt x="64" y="32"/>
                  </a:cubicBezTo>
                  <a:cubicBezTo>
                    <a:pt x="43" y="32"/>
                    <a:pt x="22" y="31"/>
                    <a:pt x="1" y="29"/>
                  </a:cubicBezTo>
                  <a:lnTo>
                    <a:pt x="1" y="29"/>
                  </a:lnTo>
                  <a:cubicBezTo>
                    <a:pt x="13" y="65"/>
                    <a:pt x="48" y="113"/>
                    <a:pt x="72" y="137"/>
                  </a:cubicBezTo>
                  <a:cubicBezTo>
                    <a:pt x="358" y="137"/>
                    <a:pt x="620" y="160"/>
                    <a:pt x="906" y="160"/>
                  </a:cubicBezTo>
                  <a:cubicBezTo>
                    <a:pt x="772" y="33"/>
                    <a:pt x="631"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32"/>
            <p:cNvSpPr/>
            <p:nvPr/>
          </p:nvSpPr>
          <p:spPr>
            <a:xfrm>
              <a:off x="5837325" y="3227825"/>
              <a:ext cx="3600" cy="2500"/>
            </a:xfrm>
            <a:custGeom>
              <a:avLst/>
              <a:gdLst/>
              <a:ahLst/>
              <a:cxnLst/>
              <a:rect l="l" t="t" r="r" b="b"/>
              <a:pathLst>
                <a:path w="144" h="100" extrusionOk="0">
                  <a:moveTo>
                    <a:pt x="72" y="1"/>
                  </a:moveTo>
                  <a:cubicBezTo>
                    <a:pt x="50" y="1"/>
                    <a:pt x="26" y="23"/>
                    <a:pt x="0" y="75"/>
                  </a:cubicBezTo>
                  <a:cubicBezTo>
                    <a:pt x="48" y="75"/>
                    <a:pt x="96" y="99"/>
                    <a:pt x="143" y="99"/>
                  </a:cubicBezTo>
                  <a:cubicBezTo>
                    <a:pt x="123" y="39"/>
                    <a:pt x="99"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32"/>
            <p:cNvSpPr/>
            <p:nvPr/>
          </p:nvSpPr>
          <p:spPr>
            <a:xfrm>
              <a:off x="5833750" y="3229700"/>
              <a:ext cx="3600" cy="1500"/>
            </a:xfrm>
            <a:custGeom>
              <a:avLst/>
              <a:gdLst/>
              <a:ahLst/>
              <a:cxnLst/>
              <a:rect l="l" t="t" r="r" b="b"/>
              <a:pathLst>
                <a:path w="144" h="60" extrusionOk="0">
                  <a:moveTo>
                    <a:pt x="143" y="0"/>
                  </a:moveTo>
                  <a:cubicBezTo>
                    <a:pt x="108" y="0"/>
                    <a:pt x="48" y="0"/>
                    <a:pt x="1" y="24"/>
                  </a:cubicBezTo>
                  <a:cubicBezTo>
                    <a:pt x="13" y="36"/>
                    <a:pt x="24" y="60"/>
                    <a:pt x="48" y="60"/>
                  </a:cubicBezTo>
                  <a:cubicBezTo>
                    <a:pt x="72" y="48"/>
                    <a:pt x="120"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32"/>
            <p:cNvSpPr/>
            <p:nvPr/>
          </p:nvSpPr>
          <p:spPr>
            <a:xfrm>
              <a:off x="5830475" y="3228050"/>
              <a:ext cx="3300" cy="2475"/>
            </a:xfrm>
            <a:custGeom>
              <a:avLst/>
              <a:gdLst/>
              <a:ahLst/>
              <a:cxnLst/>
              <a:rect l="l" t="t" r="r" b="b"/>
              <a:pathLst>
                <a:path w="132" h="99" extrusionOk="0">
                  <a:moveTo>
                    <a:pt x="65" y="1"/>
                  </a:moveTo>
                  <a:cubicBezTo>
                    <a:pt x="41" y="1"/>
                    <a:pt x="19" y="34"/>
                    <a:pt x="1" y="90"/>
                  </a:cubicBezTo>
                  <a:cubicBezTo>
                    <a:pt x="18" y="96"/>
                    <a:pt x="39" y="99"/>
                    <a:pt x="62" y="99"/>
                  </a:cubicBezTo>
                  <a:cubicBezTo>
                    <a:pt x="84" y="99"/>
                    <a:pt x="108" y="96"/>
                    <a:pt x="132" y="90"/>
                  </a:cubicBezTo>
                  <a:cubicBezTo>
                    <a:pt x="109" y="28"/>
                    <a:pt x="86" y="1"/>
                    <a:pt x="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32"/>
            <p:cNvSpPr/>
            <p:nvPr/>
          </p:nvSpPr>
          <p:spPr>
            <a:xfrm>
              <a:off x="5486100" y="3125525"/>
              <a:ext cx="42575" cy="10600"/>
            </a:xfrm>
            <a:custGeom>
              <a:avLst/>
              <a:gdLst/>
              <a:ahLst/>
              <a:cxnLst/>
              <a:rect l="l" t="t" r="r" b="b"/>
              <a:pathLst>
                <a:path w="1703" h="424" extrusionOk="0">
                  <a:moveTo>
                    <a:pt x="0" y="0"/>
                  </a:moveTo>
                  <a:lnTo>
                    <a:pt x="0" y="0"/>
                  </a:lnTo>
                  <a:cubicBezTo>
                    <a:pt x="119" y="238"/>
                    <a:pt x="464" y="60"/>
                    <a:pt x="584" y="298"/>
                  </a:cubicBezTo>
                  <a:cubicBezTo>
                    <a:pt x="631" y="298"/>
                    <a:pt x="655" y="322"/>
                    <a:pt x="703" y="322"/>
                  </a:cubicBezTo>
                  <a:cubicBezTo>
                    <a:pt x="731" y="275"/>
                    <a:pt x="760" y="254"/>
                    <a:pt x="789" y="254"/>
                  </a:cubicBezTo>
                  <a:cubicBezTo>
                    <a:pt x="820" y="254"/>
                    <a:pt x="850" y="278"/>
                    <a:pt x="881" y="322"/>
                  </a:cubicBezTo>
                  <a:cubicBezTo>
                    <a:pt x="917" y="308"/>
                    <a:pt x="951" y="303"/>
                    <a:pt x="984" y="303"/>
                  </a:cubicBezTo>
                  <a:cubicBezTo>
                    <a:pt x="1138" y="303"/>
                    <a:pt x="1265" y="423"/>
                    <a:pt x="1424" y="423"/>
                  </a:cubicBezTo>
                  <a:cubicBezTo>
                    <a:pt x="1445" y="423"/>
                    <a:pt x="1466" y="421"/>
                    <a:pt x="1488" y="417"/>
                  </a:cubicBezTo>
                  <a:cubicBezTo>
                    <a:pt x="1596" y="405"/>
                    <a:pt x="1703" y="357"/>
                    <a:pt x="1667" y="262"/>
                  </a:cubicBezTo>
                  <a:cubicBezTo>
                    <a:pt x="1643" y="155"/>
                    <a:pt x="1524" y="155"/>
                    <a:pt x="1429" y="155"/>
                  </a:cubicBezTo>
                  <a:cubicBezTo>
                    <a:pt x="1429" y="167"/>
                    <a:pt x="1417" y="167"/>
                    <a:pt x="1393" y="179"/>
                  </a:cubicBezTo>
                  <a:cubicBezTo>
                    <a:pt x="1383" y="185"/>
                    <a:pt x="1374" y="188"/>
                    <a:pt x="1365" y="188"/>
                  </a:cubicBezTo>
                  <a:cubicBezTo>
                    <a:pt x="1343" y="188"/>
                    <a:pt x="1324" y="169"/>
                    <a:pt x="1298" y="143"/>
                  </a:cubicBezTo>
                  <a:cubicBezTo>
                    <a:pt x="1286" y="95"/>
                    <a:pt x="1286" y="60"/>
                    <a:pt x="1274" y="36"/>
                  </a:cubicBezTo>
                  <a:cubicBezTo>
                    <a:pt x="857" y="36"/>
                    <a:pt x="417"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32"/>
            <p:cNvSpPr/>
            <p:nvPr/>
          </p:nvSpPr>
          <p:spPr>
            <a:xfrm>
              <a:off x="5418225" y="3121750"/>
              <a:ext cx="10450" cy="6800"/>
            </a:xfrm>
            <a:custGeom>
              <a:avLst/>
              <a:gdLst/>
              <a:ahLst/>
              <a:cxnLst/>
              <a:rect l="l" t="t" r="r" b="b"/>
              <a:pathLst>
                <a:path w="418" h="272" extrusionOk="0">
                  <a:moveTo>
                    <a:pt x="214" y="1"/>
                  </a:moveTo>
                  <a:cubicBezTo>
                    <a:pt x="141" y="1"/>
                    <a:pt x="69" y="18"/>
                    <a:pt x="0" y="68"/>
                  </a:cubicBezTo>
                  <a:cubicBezTo>
                    <a:pt x="61" y="217"/>
                    <a:pt x="116" y="271"/>
                    <a:pt x="170" y="271"/>
                  </a:cubicBezTo>
                  <a:cubicBezTo>
                    <a:pt x="252" y="271"/>
                    <a:pt x="330" y="141"/>
                    <a:pt x="417" y="32"/>
                  </a:cubicBezTo>
                  <a:cubicBezTo>
                    <a:pt x="349" y="15"/>
                    <a:pt x="281"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32"/>
            <p:cNvSpPr/>
            <p:nvPr/>
          </p:nvSpPr>
          <p:spPr>
            <a:xfrm>
              <a:off x="5436075" y="3118375"/>
              <a:ext cx="14025" cy="4750"/>
            </a:xfrm>
            <a:custGeom>
              <a:avLst/>
              <a:gdLst/>
              <a:ahLst/>
              <a:cxnLst/>
              <a:rect l="l" t="t" r="r" b="b"/>
              <a:pathLst>
                <a:path w="561" h="190" extrusionOk="0">
                  <a:moveTo>
                    <a:pt x="285" y="0"/>
                  </a:moveTo>
                  <a:cubicBezTo>
                    <a:pt x="191" y="0"/>
                    <a:pt x="96" y="48"/>
                    <a:pt x="1" y="143"/>
                  </a:cubicBezTo>
                  <a:cubicBezTo>
                    <a:pt x="32" y="175"/>
                    <a:pt x="57" y="189"/>
                    <a:pt x="82" y="189"/>
                  </a:cubicBezTo>
                  <a:cubicBezTo>
                    <a:pt x="105" y="189"/>
                    <a:pt x="128" y="178"/>
                    <a:pt x="156" y="155"/>
                  </a:cubicBezTo>
                  <a:cubicBezTo>
                    <a:pt x="299" y="155"/>
                    <a:pt x="429" y="143"/>
                    <a:pt x="560" y="143"/>
                  </a:cubicBezTo>
                  <a:cubicBezTo>
                    <a:pt x="471" y="48"/>
                    <a:pt x="379" y="0"/>
                    <a:pt x="2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32"/>
            <p:cNvSpPr/>
            <p:nvPr/>
          </p:nvSpPr>
          <p:spPr>
            <a:xfrm>
              <a:off x="5403650" y="3118675"/>
              <a:ext cx="11025" cy="4550"/>
            </a:xfrm>
            <a:custGeom>
              <a:avLst/>
              <a:gdLst/>
              <a:ahLst/>
              <a:cxnLst/>
              <a:rect l="l" t="t" r="r" b="b"/>
              <a:pathLst>
                <a:path w="441" h="182" extrusionOk="0">
                  <a:moveTo>
                    <a:pt x="131" y="0"/>
                  </a:moveTo>
                  <a:cubicBezTo>
                    <a:pt x="83" y="36"/>
                    <a:pt x="48" y="72"/>
                    <a:pt x="0" y="119"/>
                  </a:cubicBezTo>
                  <a:cubicBezTo>
                    <a:pt x="83" y="131"/>
                    <a:pt x="167" y="143"/>
                    <a:pt x="238" y="155"/>
                  </a:cubicBezTo>
                  <a:cubicBezTo>
                    <a:pt x="274" y="173"/>
                    <a:pt x="307" y="182"/>
                    <a:pt x="338" y="182"/>
                  </a:cubicBezTo>
                  <a:cubicBezTo>
                    <a:pt x="369" y="182"/>
                    <a:pt x="399" y="173"/>
                    <a:pt x="429" y="155"/>
                  </a:cubicBezTo>
                  <a:lnTo>
                    <a:pt x="441" y="155"/>
                  </a:lnTo>
                  <a:cubicBezTo>
                    <a:pt x="369" y="36"/>
                    <a:pt x="262"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32"/>
            <p:cNvSpPr/>
            <p:nvPr/>
          </p:nvSpPr>
          <p:spPr>
            <a:xfrm>
              <a:off x="5452450" y="3128200"/>
              <a:ext cx="925" cy="900"/>
            </a:xfrm>
            <a:custGeom>
              <a:avLst/>
              <a:gdLst/>
              <a:ahLst/>
              <a:cxnLst/>
              <a:rect l="l" t="t" r="r" b="b"/>
              <a:pathLst>
                <a:path w="37" h="36" extrusionOk="0">
                  <a:moveTo>
                    <a:pt x="1" y="0"/>
                  </a:moveTo>
                  <a:cubicBezTo>
                    <a:pt x="13" y="12"/>
                    <a:pt x="25" y="12"/>
                    <a:pt x="36" y="36"/>
                  </a:cubicBezTo>
                  <a:cubicBezTo>
                    <a:pt x="25" y="12"/>
                    <a:pt x="13"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32"/>
            <p:cNvSpPr/>
            <p:nvPr/>
          </p:nvSpPr>
          <p:spPr>
            <a:xfrm>
              <a:off x="5436075" y="3122250"/>
              <a:ext cx="3900" cy="1850"/>
            </a:xfrm>
            <a:custGeom>
              <a:avLst/>
              <a:gdLst/>
              <a:ahLst/>
              <a:cxnLst/>
              <a:rect l="l" t="t" r="r" b="b"/>
              <a:pathLst>
                <a:path w="156" h="74" extrusionOk="0">
                  <a:moveTo>
                    <a:pt x="1" y="0"/>
                  </a:moveTo>
                  <a:cubicBezTo>
                    <a:pt x="19" y="49"/>
                    <a:pt x="44" y="73"/>
                    <a:pt x="72" y="73"/>
                  </a:cubicBezTo>
                  <a:cubicBezTo>
                    <a:pt x="98" y="73"/>
                    <a:pt x="127" y="52"/>
                    <a:pt x="156" y="12"/>
                  </a:cubicBezTo>
                  <a:cubicBezTo>
                    <a:pt x="96" y="12"/>
                    <a:pt x="6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32"/>
            <p:cNvSpPr/>
            <p:nvPr/>
          </p:nvSpPr>
          <p:spPr>
            <a:xfrm>
              <a:off x="5453050" y="3129075"/>
              <a:ext cx="3000" cy="4800"/>
            </a:xfrm>
            <a:custGeom>
              <a:avLst/>
              <a:gdLst/>
              <a:ahLst/>
              <a:cxnLst/>
              <a:rect l="l" t="t" r="r" b="b"/>
              <a:pathLst>
                <a:path w="120" h="192" extrusionOk="0">
                  <a:moveTo>
                    <a:pt x="12" y="1"/>
                  </a:moveTo>
                  <a:cubicBezTo>
                    <a:pt x="1" y="49"/>
                    <a:pt x="1" y="120"/>
                    <a:pt x="12" y="191"/>
                  </a:cubicBezTo>
                  <a:cubicBezTo>
                    <a:pt x="120" y="132"/>
                    <a:pt x="120" y="49"/>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32"/>
            <p:cNvSpPr/>
            <p:nvPr/>
          </p:nvSpPr>
          <p:spPr>
            <a:xfrm>
              <a:off x="5400375" y="3122775"/>
              <a:ext cx="3300" cy="2775"/>
            </a:xfrm>
            <a:custGeom>
              <a:avLst/>
              <a:gdLst/>
              <a:ahLst/>
              <a:cxnLst/>
              <a:rect l="l" t="t" r="r" b="b"/>
              <a:pathLst>
                <a:path w="132" h="111" extrusionOk="0">
                  <a:moveTo>
                    <a:pt x="105" y="1"/>
                  </a:moveTo>
                  <a:cubicBezTo>
                    <a:pt x="48" y="1"/>
                    <a:pt x="11" y="37"/>
                    <a:pt x="0" y="110"/>
                  </a:cubicBezTo>
                  <a:cubicBezTo>
                    <a:pt x="36" y="86"/>
                    <a:pt x="83" y="51"/>
                    <a:pt x="131" y="3"/>
                  </a:cubicBezTo>
                  <a:cubicBezTo>
                    <a:pt x="122" y="1"/>
                    <a:pt x="114" y="1"/>
                    <a:pt x="1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32"/>
            <p:cNvSpPr/>
            <p:nvPr/>
          </p:nvSpPr>
          <p:spPr>
            <a:xfrm>
              <a:off x="5409900" y="3122525"/>
              <a:ext cx="4775" cy="1825"/>
            </a:xfrm>
            <a:custGeom>
              <a:avLst/>
              <a:gdLst/>
              <a:ahLst/>
              <a:cxnLst/>
              <a:rect l="l" t="t" r="r" b="b"/>
              <a:pathLst>
                <a:path w="191" h="73" extrusionOk="0">
                  <a:moveTo>
                    <a:pt x="0" y="1"/>
                  </a:moveTo>
                  <a:cubicBezTo>
                    <a:pt x="32" y="45"/>
                    <a:pt x="63" y="73"/>
                    <a:pt x="97" y="73"/>
                  </a:cubicBezTo>
                  <a:cubicBezTo>
                    <a:pt x="126" y="73"/>
                    <a:pt x="157" y="5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32"/>
            <p:cNvSpPr/>
            <p:nvPr/>
          </p:nvSpPr>
          <p:spPr>
            <a:xfrm>
              <a:off x="5218800" y="3104375"/>
              <a:ext cx="27400" cy="45625"/>
            </a:xfrm>
            <a:custGeom>
              <a:avLst/>
              <a:gdLst/>
              <a:ahLst/>
              <a:cxnLst/>
              <a:rect l="l" t="t" r="r" b="b"/>
              <a:pathLst>
                <a:path w="1096" h="1825" extrusionOk="0">
                  <a:moveTo>
                    <a:pt x="1096" y="1"/>
                  </a:moveTo>
                  <a:cubicBezTo>
                    <a:pt x="965" y="1"/>
                    <a:pt x="858" y="48"/>
                    <a:pt x="786" y="191"/>
                  </a:cubicBezTo>
                  <a:cubicBezTo>
                    <a:pt x="744" y="272"/>
                    <a:pt x="717" y="300"/>
                    <a:pt x="698" y="300"/>
                  </a:cubicBezTo>
                  <a:cubicBezTo>
                    <a:pt x="658" y="300"/>
                    <a:pt x="656" y="172"/>
                    <a:pt x="631" y="132"/>
                  </a:cubicBezTo>
                  <a:cubicBezTo>
                    <a:pt x="488" y="465"/>
                    <a:pt x="357" y="798"/>
                    <a:pt x="203" y="1132"/>
                  </a:cubicBezTo>
                  <a:cubicBezTo>
                    <a:pt x="131" y="1287"/>
                    <a:pt x="12" y="1406"/>
                    <a:pt x="0" y="1584"/>
                  </a:cubicBezTo>
                  <a:cubicBezTo>
                    <a:pt x="24" y="1679"/>
                    <a:pt x="84" y="1763"/>
                    <a:pt x="179" y="1799"/>
                  </a:cubicBezTo>
                  <a:cubicBezTo>
                    <a:pt x="218" y="1815"/>
                    <a:pt x="261" y="1824"/>
                    <a:pt x="306" y="1824"/>
                  </a:cubicBezTo>
                  <a:cubicBezTo>
                    <a:pt x="357" y="1824"/>
                    <a:pt x="408" y="1812"/>
                    <a:pt x="453" y="1787"/>
                  </a:cubicBezTo>
                  <a:cubicBezTo>
                    <a:pt x="500" y="1739"/>
                    <a:pt x="548" y="1691"/>
                    <a:pt x="560" y="1632"/>
                  </a:cubicBezTo>
                  <a:cubicBezTo>
                    <a:pt x="572" y="1525"/>
                    <a:pt x="560" y="1394"/>
                    <a:pt x="608" y="1287"/>
                  </a:cubicBezTo>
                  <a:cubicBezTo>
                    <a:pt x="846" y="882"/>
                    <a:pt x="1048" y="477"/>
                    <a:pt x="10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32"/>
            <p:cNvSpPr/>
            <p:nvPr/>
          </p:nvSpPr>
          <p:spPr>
            <a:xfrm>
              <a:off x="5236650" y="3096675"/>
              <a:ext cx="1500" cy="3575"/>
            </a:xfrm>
            <a:custGeom>
              <a:avLst/>
              <a:gdLst/>
              <a:ahLst/>
              <a:cxnLst/>
              <a:rect l="l" t="t" r="r" b="b"/>
              <a:pathLst>
                <a:path w="60" h="143" extrusionOk="0">
                  <a:moveTo>
                    <a:pt x="59" y="1"/>
                  </a:moveTo>
                  <a:cubicBezTo>
                    <a:pt x="36" y="48"/>
                    <a:pt x="12" y="107"/>
                    <a:pt x="1" y="142"/>
                  </a:cubicBezTo>
                  <a:cubicBezTo>
                    <a:pt x="24" y="83"/>
                    <a:pt x="36" y="48"/>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32"/>
            <p:cNvSpPr/>
            <p:nvPr/>
          </p:nvSpPr>
          <p:spPr>
            <a:xfrm>
              <a:off x="5494725" y="2951200"/>
              <a:ext cx="120275" cy="20950"/>
            </a:xfrm>
            <a:custGeom>
              <a:avLst/>
              <a:gdLst/>
              <a:ahLst/>
              <a:cxnLst/>
              <a:rect l="l" t="t" r="r" b="b"/>
              <a:pathLst>
                <a:path w="4811" h="838" extrusionOk="0">
                  <a:moveTo>
                    <a:pt x="1303" y="0"/>
                  </a:moveTo>
                  <a:cubicBezTo>
                    <a:pt x="895" y="0"/>
                    <a:pt x="493" y="64"/>
                    <a:pt x="108" y="294"/>
                  </a:cubicBezTo>
                  <a:cubicBezTo>
                    <a:pt x="12" y="413"/>
                    <a:pt x="0" y="532"/>
                    <a:pt x="96" y="651"/>
                  </a:cubicBezTo>
                  <a:cubicBezTo>
                    <a:pt x="753" y="683"/>
                    <a:pt x="1419" y="837"/>
                    <a:pt x="2087" y="837"/>
                  </a:cubicBezTo>
                  <a:cubicBezTo>
                    <a:pt x="2169" y="837"/>
                    <a:pt x="2252" y="835"/>
                    <a:pt x="2334" y="829"/>
                  </a:cubicBezTo>
                  <a:cubicBezTo>
                    <a:pt x="2929" y="818"/>
                    <a:pt x="3548" y="818"/>
                    <a:pt x="4156" y="806"/>
                  </a:cubicBezTo>
                  <a:cubicBezTo>
                    <a:pt x="4241" y="806"/>
                    <a:pt x="4335" y="817"/>
                    <a:pt x="4427" y="817"/>
                  </a:cubicBezTo>
                  <a:cubicBezTo>
                    <a:pt x="4566" y="817"/>
                    <a:pt x="4703" y="791"/>
                    <a:pt x="4811" y="663"/>
                  </a:cubicBezTo>
                  <a:cubicBezTo>
                    <a:pt x="4691" y="365"/>
                    <a:pt x="4418" y="353"/>
                    <a:pt x="4168" y="341"/>
                  </a:cubicBezTo>
                  <a:cubicBezTo>
                    <a:pt x="3644" y="306"/>
                    <a:pt x="3132" y="187"/>
                    <a:pt x="2620" y="91"/>
                  </a:cubicBezTo>
                  <a:cubicBezTo>
                    <a:pt x="2183" y="73"/>
                    <a:pt x="1739" y="0"/>
                    <a:pt x="13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32"/>
            <p:cNvSpPr/>
            <p:nvPr/>
          </p:nvSpPr>
          <p:spPr>
            <a:xfrm>
              <a:off x="5485800" y="2960000"/>
              <a:ext cx="11325" cy="8725"/>
            </a:xfrm>
            <a:custGeom>
              <a:avLst/>
              <a:gdLst/>
              <a:ahLst/>
              <a:cxnLst/>
              <a:rect l="l" t="t" r="r" b="b"/>
              <a:pathLst>
                <a:path w="453" h="349" extrusionOk="0">
                  <a:moveTo>
                    <a:pt x="290" y="1"/>
                  </a:moveTo>
                  <a:cubicBezTo>
                    <a:pt x="177" y="1"/>
                    <a:pt x="92" y="93"/>
                    <a:pt x="0" y="168"/>
                  </a:cubicBezTo>
                  <a:lnTo>
                    <a:pt x="0" y="180"/>
                  </a:lnTo>
                  <a:cubicBezTo>
                    <a:pt x="51" y="313"/>
                    <a:pt x="129" y="348"/>
                    <a:pt x="216" y="348"/>
                  </a:cubicBezTo>
                  <a:cubicBezTo>
                    <a:pt x="292" y="348"/>
                    <a:pt x="375" y="322"/>
                    <a:pt x="453" y="311"/>
                  </a:cubicBezTo>
                  <a:lnTo>
                    <a:pt x="453" y="61"/>
                  </a:lnTo>
                  <a:cubicBezTo>
                    <a:pt x="392" y="18"/>
                    <a:pt x="338"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32"/>
            <p:cNvSpPr/>
            <p:nvPr/>
          </p:nvSpPr>
          <p:spPr>
            <a:xfrm>
              <a:off x="5560500" y="3179850"/>
              <a:ext cx="59550" cy="18925"/>
            </a:xfrm>
            <a:custGeom>
              <a:avLst/>
              <a:gdLst/>
              <a:ahLst/>
              <a:cxnLst/>
              <a:rect l="l" t="t" r="r" b="b"/>
              <a:pathLst>
                <a:path w="2382" h="757" extrusionOk="0">
                  <a:moveTo>
                    <a:pt x="646" y="1"/>
                  </a:moveTo>
                  <a:cubicBezTo>
                    <a:pt x="586" y="1"/>
                    <a:pt x="526" y="6"/>
                    <a:pt x="465" y="18"/>
                  </a:cubicBezTo>
                  <a:cubicBezTo>
                    <a:pt x="275" y="113"/>
                    <a:pt x="36" y="113"/>
                    <a:pt x="1" y="375"/>
                  </a:cubicBezTo>
                  <a:cubicBezTo>
                    <a:pt x="388" y="598"/>
                    <a:pt x="770" y="756"/>
                    <a:pt x="1165" y="756"/>
                  </a:cubicBezTo>
                  <a:cubicBezTo>
                    <a:pt x="1402" y="756"/>
                    <a:pt x="1644" y="699"/>
                    <a:pt x="1894" y="565"/>
                  </a:cubicBezTo>
                  <a:cubicBezTo>
                    <a:pt x="2013" y="387"/>
                    <a:pt x="2203" y="435"/>
                    <a:pt x="2382" y="399"/>
                  </a:cubicBezTo>
                  <a:cubicBezTo>
                    <a:pt x="2001" y="208"/>
                    <a:pt x="1584" y="208"/>
                    <a:pt x="1179" y="113"/>
                  </a:cubicBezTo>
                  <a:cubicBezTo>
                    <a:pt x="1000" y="50"/>
                    <a:pt x="827" y="1"/>
                    <a:pt x="6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32"/>
            <p:cNvSpPr/>
            <p:nvPr/>
          </p:nvSpPr>
          <p:spPr>
            <a:xfrm>
              <a:off x="5542050" y="3171350"/>
              <a:ext cx="47950" cy="12050"/>
            </a:xfrm>
            <a:custGeom>
              <a:avLst/>
              <a:gdLst/>
              <a:ahLst/>
              <a:cxnLst/>
              <a:rect l="l" t="t" r="r" b="b"/>
              <a:pathLst>
                <a:path w="1918" h="482" extrusionOk="0">
                  <a:moveTo>
                    <a:pt x="72" y="1"/>
                  </a:moveTo>
                  <a:cubicBezTo>
                    <a:pt x="12" y="60"/>
                    <a:pt x="0" y="132"/>
                    <a:pt x="24" y="203"/>
                  </a:cubicBezTo>
                  <a:cubicBezTo>
                    <a:pt x="193" y="426"/>
                    <a:pt x="396" y="481"/>
                    <a:pt x="606" y="481"/>
                  </a:cubicBezTo>
                  <a:cubicBezTo>
                    <a:pt x="810" y="481"/>
                    <a:pt x="1021" y="429"/>
                    <a:pt x="1215" y="429"/>
                  </a:cubicBezTo>
                  <a:cubicBezTo>
                    <a:pt x="1453" y="441"/>
                    <a:pt x="1679" y="441"/>
                    <a:pt x="1917" y="441"/>
                  </a:cubicBezTo>
                  <a:cubicBezTo>
                    <a:pt x="1834" y="370"/>
                    <a:pt x="1727" y="286"/>
                    <a:pt x="1655" y="179"/>
                  </a:cubicBezTo>
                  <a:cubicBezTo>
                    <a:pt x="1619" y="174"/>
                    <a:pt x="1583" y="173"/>
                    <a:pt x="1547" y="173"/>
                  </a:cubicBezTo>
                  <a:cubicBezTo>
                    <a:pt x="1457" y="173"/>
                    <a:pt x="1367" y="184"/>
                    <a:pt x="1280" y="184"/>
                  </a:cubicBezTo>
                  <a:cubicBezTo>
                    <a:pt x="1151" y="184"/>
                    <a:pt x="1028" y="159"/>
                    <a:pt x="917" y="36"/>
                  </a:cubicBezTo>
                  <a:cubicBezTo>
                    <a:pt x="643" y="13"/>
                    <a:pt x="358"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32"/>
            <p:cNvSpPr/>
            <p:nvPr/>
          </p:nvSpPr>
          <p:spPr>
            <a:xfrm>
              <a:off x="5631650" y="3176925"/>
              <a:ext cx="4175" cy="4125"/>
            </a:xfrm>
            <a:custGeom>
              <a:avLst/>
              <a:gdLst/>
              <a:ahLst/>
              <a:cxnLst/>
              <a:rect l="l" t="t" r="r" b="b"/>
              <a:pathLst>
                <a:path w="167" h="165" extrusionOk="0">
                  <a:moveTo>
                    <a:pt x="99" y="1"/>
                  </a:moveTo>
                  <a:cubicBezTo>
                    <a:pt x="70" y="1"/>
                    <a:pt x="39" y="18"/>
                    <a:pt x="0" y="28"/>
                  </a:cubicBezTo>
                  <a:cubicBezTo>
                    <a:pt x="12" y="75"/>
                    <a:pt x="36" y="123"/>
                    <a:pt x="60" y="135"/>
                  </a:cubicBezTo>
                  <a:cubicBezTo>
                    <a:pt x="80" y="155"/>
                    <a:pt x="100" y="164"/>
                    <a:pt x="117" y="164"/>
                  </a:cubicBezTo>
                  <a:cubicBezTo>
                    <a:pt x="141" y="164"/>
                    <a:pt x="160" y="146"/>
                    <a:pt x="167" y="111"/>
                  </a:cubicBezTo>
                  <a:cubicBezTo>
                    <a:pt x="167" y="75"/>
                    <a:pt x="155" y="16"/>
                    <a:pt x="119" y="4"/>
                  </a:cubicBezTo>
                  <a:cubicBezTo>
                    <a:pt x="112" y="2"/>
                    <a:pt x="106" y="1"/>
                    <a:pt x="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32"/>
            <p:cNvSpPr/>
            <p:nvPr/>
          </p:nvSpPr>
          <p:spPr>
            <a:xfrm>
              <a:off x="5687000" y="3205275"/>
              <a:ext cx="9550" cy="2675"/>
            </a:xfrm>
            <a:custGeom>
              <a:avLst/>
              <a:gdLst/>
              <a:ahLst/>
              <a:cxnLst/>
              <a:rect l="l" t="t" r="r" b="b"/>
              <a:pathLst>
                <a:path w="382" h="107" extrusionOk="0">
                  <a:moveTo>
                    <a:pt x="1" y="1"/>
                  </a:moveTo>
                  <a:lnTo>
                    <a:pt x="1" y="84"/>
                  </a:lnTo>
                  <a:cubicBezTo>
                    <a:pt x="75" y="84"/>
                    <a:pt x="146" y="107"/>
                    <a:pt x="212" y="107"/>
                  </a:cubicBezTo>
                  <a:cubicBezTo>
                    <a:pt x="273" y="107"/>
                    <a:pt x="330" y="87"/>
                    <a:pt x="382" y="13"/>
                  </a:cubicBezTo>
                  <a:cubicBezTo>
                    <a:pt x="263" y="13"/>
                    <a:pt x="120"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32"/>
            <p:cNvSpPr/>
            <p:nvPr/>
          </p:nvSpPr>
          <p:spPr>
            <a:xfrm>
              <a:off x="5684025" y="3205275"/>
              <a:ext cx="3000" cy="2425"/>
            </a:xfrm>
            <a:custGeom>
              <a:avLst/>
              <a:gdLst/>
              <a:ahLst/>
              <a:cxnLst/>
              <a:rect l="l" t="t" r="r" b="b"/>
              <a:pathLst>
                <a:path w="120" h="97" extrusionOk="0">
                  <a:moveTo>
                    <a:pt x="120" y="1"/>
                  </a:moveTo>
                  <a:cubicBezTo>
                    <a:pt x="84" y="25"/>
                    <a:pt x="48" y="60"/>
                    <a:pt x="1" y="96"/>
                  </a:cubicBezTo>
                  <a:cubicBezTo>
                    <a:pt x="48" y="96"/>
                    <a:pt x="84" y="96"/>
                    <a:pt x="120" y="84"/>
                  </a:cubicBezTo>
                  <a:lnTo>
                    <a:pt x="120" y="37"/>
                  </a:ln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32"/>
            <p:cNvSpPr/>
            <p:nvPr/>
          </p:nvSpPr>
          <p:spPr>
            <a:xfrm>
              <a:off x="5417025" y="3109300"/>
              <a:ext cx="25925" cy="6650"/>
            </a:xfrm>
            <a:custGeom>
              <a:avLst/>
              <a:gdLst/>
              <a:ahLst/>
              <a:cxnLst/>
              <a:rect l="l" t="t" r="r" b="b"/>
              <a:pathLst>
                <a:path w="1037" h="266" extrusionOk="0">
                  <a:moveTo>
                    <a:pt x="597" y="1"/>
                  </a:moveTo>
                  <a:cubicBezTo>
                    <a:pt x="428" y="1"/>
                    <a:pt x="258" y="33"/>
                    <a:pt x="85" y="33"/>
                  </a:cubicBezTo>
                  <a:cubicBezTo>
                    <a:pt x="57" y="33"/>
                    <a:pt x="29" y="32"/>
                    <a:pt x="1" y="30"/>
                  </a:cubicBezTo>
                  <a:lnTo>
                    <a:pt x="1" y="30"/>
                  </a:lnTo>
                  <a:cubicBezTo>
                    <a:pt x="13" y="89"/>
                    <a:pt x="25" y="161"/>
                    <a:pt x="48" y="220"/>
                  </a:cubicBezTo>
                  <a:cubicBezTo>
                    <a:pt x="194" y="253"/>
                    <a:pt x="344" y="266"/>
                    <a:pt x="494" y="266"/>
                  </a:cubicBezTo>
                  <a:cubicBezTo>
                    <a:pt x="677" y="266"/>
                    <a:pt x="860" y="247"/>
                    <a:pt x="1037" y="220"/>
                  </a:cubicBezTo>
                  <a:cubicBezTo>
                    <a:pt x="1025" y="173"/>
                    <a:pt x="1025" y="101"/>
                    <a:pt x="1013" y="101"/>
                  </a:cubicBezTo>
                  <a:cubicBezTo>
                    <a:pt x="875" y="22"/>
                    <a:pt x="736" y="1"/>
                    <a:pt x="5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32"/>
            <p:cNvSpPr/>
            <p:nvPr/>
          </p:nvSpPr>
          <p:spPr>
            <a:xfrm>
              <a:off x="5397675" y="3107350"/>
              <a:ext cx="9275" cy="7775"/>
            </a:xfrm>
            <a:custGeom>
              <a:avLst/>
              <a:gdLst/>
              <a:ahLst/>
              <a:cxnLst/>
              <a:rect l="l" t="t" r="r" b="b"/>
              <a:pathLst>
                <a:path w="371" h="311" extrusionOk="0">
                  <a:moveTo>
                    <a:pt x="251" y="1"/>
                  </a:moveTo>
                  <a:cubicBezTo>
                    <a:pt x="144" y="36"/>
                    <a:pt x="1" y="13"/>
                    <a:pt x="1" y="167"/>
                  </a:cubicBezTo>
                  <a:cubicBezTo>
                    <a:pt x="1" y="310"/>
                    <a:pt x="132" y="310"/>
                    <a:pt x="239" y="310"/>
                  </a:cubicBezTo>
                  <a:cubicBezTo>
                    <a:pt x="287" y="275"/>
                    <a:pt x="322" y="215"/>
                    <a:pt x="370" y="179"/>
                  </a:cubicBezTo>
                  <a:lnTo>
                    <a:pt x="370" y="120"/>
                  </a:lnTo>
                  <a:lnTo>
                    <a:pt x="370" y="60"/>
                  </a:lnTo>
                  <a:cubicBezTo>
                    <a:pt x="322" y="36"/>
                    <a:pt x="299" y="13"/>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32"/>
            <p:cNvSpPr/>
            <p:nvPr/>
          </p:nvSpPr>
          <p:spPr>
            <a:xfrm>
              <a:off x="5403650" y="3111525"/>
              <a:ext cx="3300" cy="3600"/>
            </a:xfrm>
            <a:custGeom>
              <a:avLst/>
              <a:gdLst/>
              <a:ahLst/>
              <a:cxnLst/>
              <a:rect l="l" t="t" r="r" b="b"/>
              <a:pathLst>
                <a:path w="132" h="144" extrusionOk="0">
                  <a:moveTo>
                    <a:pt x="131" y="0"/>
                  </a:moveTo>
                  <a:cubicBezTo>
                    <a:pt x="83" y="48"/>
                    <a:pt x="48" y="108"/>
                    <a:pt x="0" y="143"/>
                  </a:cubicBezTo>
                  <a:cubicBezTo>
                    <a:pt x="48" y="131"/>
                    <a:pt x="83" y="131"/>
                    <a:pt x="131" y="120"/>
                  </a:cubicBezTo>
                  <a:lnTo>
                    <a:pt x="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32"/>
            <p:cNvSpPr/>
            <p:nvPr/>
          </p:nvSpPr>
          <p:spPr>
            <a:xfrm>
              <a:off x="5382800" y="3071925"/>
              <a:ext cx="2700" cy="5100"/>
            </a:xfrm>
            <a:custGeom>
              <a:avLst/>
              <a:gdLst/>
              <a:ahLst/>
              <a:cxnLst/>
              <a:rect l="l" t="t" r="r" b="b"/>
              <a:pathLst>
                <a:path w="108" h="204" extrusionOk="0">
                  <a:moveTo>
                    <a:pt x="108" y="1"/>
                  </a:moveTo>
                  <a:lnTo>
                    <a:pt x="108" y="1"/>
                  </a:lnTo>
                  <a:cubicBezTo>
                    <a:pt x="48" y="37"/>
                    <a:pt x="1" y="84"/>
                    <a:pt x="1" y="156"/>
                  </a:cubicBezTo>
                  <a:cubicBezTo>
                    <a:pt x="1" y="168"/>
                    <a:pt x="48" y="180"/>
                    <a:pt x="72" y="203"/>
                  </a:cubicBezTo>
                  <a:cubicBezTo>
                    <a:pt x="84" y="120"/>
                    <a:pt x="84" y="60"/>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32"/>
            <p:cNvSpPr/>
            <p:nvPr/>
          </p:nvSpPr>
          <p:spPr>
            <a:xfrm>
              <a:off x="5303025" y="3077575"/>
              <a:ext cx="45575" cy="12250"/>
            </a:xfrm>
            <a:custGeom>
              <a:avLst/>
              <a:gdLst/>
              <a:ahLst/>
              <a:cxnLst/>
              <a:rect l="l" t="t" r="r" b="b"/>
              <a:pathLst>
                <a:path w="1823" h="490" extrusionOk="0">
                  <a:moveTo>
                    <a:pt x="1317" y="0"/>
                  </a:moveTo>
                  <a:cubicBezTo>
                    <a:pt x="1107" y="0"/>
                    <a:pt x="893" y="54"/>
                    <a:pt x="682" y="54"/>
                  </a:cubicBezTo>
                  <a:cubicBezTo>
                    <a:pt x="589" y="54"/>
                    <a:pt x="496" y="43"/>
                    <a:pt x="406" y="13"/>
                  </a:cubicBezTo>
                  <a:cubicBezTo>
                    <a:pt x="287" y="49"/>
                    <a:pt x="156" y="61"/>
                    <a:pt x="25" y="73"/>
                  </a:cubicBezTo>
                  <a:cubicBezTo>
                    <a:pt x="1" y="120"/>
                    <a:pt x="1" y="156"/>
                    <a:pt x="1" y="192"/>
                  </a:cubicBezTo>
                  <a:cubicBezTo>
                    <a:pt x="48" y="192"/>
                    <a:pt x="96" y="192"/>
                    <a:pt x="144" y="215"/>
                  </a:cubicBezTo>
                  <a:cubicBezTo>
                    <a:pt x="182" y="212"/>
                    <a:pt x="221" y="211"/>
                    <a:pt x="259" y="211"/>
                  </a:cubicBezTo>
                  <a:cubicBezTo>
                    <a:pt x="627" y="211"/>
                    <a:pt x="952" y="360"/>
                    <a:pt x="1287" y="489"/>
                  </a:cubicBezTo>
                  <a:cubicBezTo>
                    <a:pt x="1346" y="465"/>
                    <a:pt x="1394" y="430"/>
                    <a:pt x="1406" y="346"/>
                  </a:cubicBezTo>
                  <a:cubicBezTo>
                    <a:pt x="1537" y="335"/>
                    <a:pt x="1680" y="311"/>
                    <a:pt x="1822" y="299"/>
                  </a:cubicBezTo>
                  <a:cubicBezTo>
                    <a:pt x="1787" y="239"/>
                    <a:pt x="1739" y="168"/>
                    <a:pt x="1715" y="96"/>
                  </a:cubicBezTo>
                  <a:cubicBezTo>
                    <a:pt x="1586" y="23"/>
                    <a:pt x="1453" y="0"/>
                    <a:pt x="1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32"/>
            <p:cNvSpPr/>
            <p:nvPr/>
          </p:nvSpPr>
          <p:spPr>
            <a:xfrm>
              <a:off x="5346200" y="3086525"/>
              <a:ext cx="7450" cy="6650"/>
            </a:xfrm>
            <a:custGeom>
              <a:avLst/>
              <a:gdLst/>
              <a:ahLst/>
              <a:cxnLst/>
              <a:rect l="l" t="t" r="r" b="b"/>
              <a:pathLst>
                <a:path w="298" h="266" extrusionOk="0">
                  <a:moveTo>
                    <a:pt x="155" y="0"/>
                  </a:moveTo>
                  <a:cubicBezTo>
                    <a:pt x="119" y="96"/>
                    <a:pt x="0" y="167"/>
                    <a:pt x="95" y="238"/>
                  </a:cubicBezTo>
                  <a:cubicBezTo>
                    <a:pt x="117" y="257"/>
                    <a:pt x="139" y="265"/>
                    <a:pt x="160" y="265"/>
                  </a:cubicBezTo>
                  <a:cubicBezTo>
                    <a:pt x="219" y="265"/>
                    <a:pt x="271" y="202"/>
                    <a:pt x="298" y="131"/>
                  </a:cubicBezTo>
                  <a:cubicBezTo>
                    <a:pt x="262" y="96"/>
                    <a:pt x="203"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32"/>
            <p:cNvSpPr/>
            <p:nvPr/>
          </p:nvSpPr>
          <p:spPr>
            <a:xfrm>
              <a:off x="5335175" y="3086825"/>
              <a:ext cx="6575" cy="6575"/>
            </a:xfrm>
            <a:custGeom>
              <a:avLst/>
              <a:gdLst/>
              <a:ahLst/>
              <a:cxnLst/>
              <a:rect l="l" t="t" r="r" b="b"/>
              <a:pathLst>
                <a:path w="263" h="263" extrusionOk="0">
                  <a:moveTo>
                    <a:pt x="120" y="0"/>
                  </a:moveTo>
                  <a:cubicBezTo>
                    <a:pt x="84" y="48"/>
                    <a:pt x="48" y="84"/>
                    <a:pt x="1" y="119"/>
                  </a:cubicBezTo>
                  <a:cubicBezTo>
                    <a:pt x="13" y="167"/>
                    <a:pt x="13" y="215"/>
                    <a:pt x="1" y="262"/>
                  </a:cubicBezTo>
                  <a:cubicBezTo>
                    <a:pt x="72" y="262"/>
                    <a:pt x="167" y="262"/>
                    <a:pt x="191" y="226"/>
                  </a:cubicBezTo>
                  <a:cubicBezTo>
                    <a:pt x="263" y="143"/>
                    <a:pt x="167" y="8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32"/>
            <p:cNvSpPr/>
            <p:nvPr/>
          </p:nvSpPr>
          <p:spPr>
            <a:xfrm>
              <a:off x="5357200" y="3082950"/>
              <a:ext cx="3600" cy="3300"/>
            </a:xfrm>
            <a:custGeom>
              <a:avLst/>
              <a:gdLst/>
              <a:ahLst/>
              <a:cxnLst/>
              <a:rect l="l" t="t" r="r" b="b"/>
              <a:pathLst>
                <a:path w="144" h="132" extrusionOk="0">
                  <a:moveTo>
                    <a:pt x="1" y="131"/>
                  </a:moveTo>
                  <a:cubicBezTo>
                    <a:pt x="36" y="84"/>
                    <a:pt x="84" y="36"/>
                    <a:pt x="144" y="0"/>
                  </a:cubicBezTo>
                  <a:cubicBezTo>
                    <a:pt x="84" y="36"/>
                    <a:pt x="36" y="84"/>
                    <a:pt x="1"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32"/>
            <p:cNvSpPr/>
            <p:nvPr/>
          </p:nvSpPr>
          <p:spPr>
            <a:xfrm>
              <a:off x="5283375" y="3003800"/>
              <a:ext cx="86650" cy="14875"/>
            </a:xfrm>
            <a:custGeom>
              <a:avLst/>
              <a:gdLst/>
              <a:ahLst/>
              <a:cxnLst/>
              <a:rect l="l" t="t" r="r" b="b"/>
              <a:pathLst>
                <a:path w="3466" h="595" extrusionOk="0">
                  <a:moveTo>
                    <a:pt x="343" y="1"/>
                  </a:moveTo>
                  <a:cubicBezTo>
                    <a:pt x="274" y="1"/>
                    <a:pt x="204" y="15"/>
                    <a:pt x="132" y="47"/>
                  </a:cubicBezTo>
                  <a:cubicBezTo>
                    <a:pt x="108" y="83"/>
                    <a:pt x="72" y="95"/>
                    <a:pt x="49" y="118"/>
                  </a:cubicBezTo>
                  <a:lnTo>
                    <a:pt x="49" y="261"/>
                  </a:lnTo>
                  <a:cubicBezTo>
                    <a:pt x="13" y="321"/>
                    <a:pt x="1" y="380"/>
                    <a:pt x="49" y="440"/>
                  </a:cubicBezTo>
                  <a:cubicBezTo>
                    <a:pt x="132" y="499"/>
                    <a:pt x="251" y="476"/>
                    <a:pt x="346" y="559"/>
                  </a:cubicBezTo>
                  <a:cubicBezTo>
                    <a:pt x="394" y="571"/>
                    <a:pt x="430" y="571"/>
                    <a:pt x="477" y="571"/>
                  </a:cubicBezTo>
                  <a:cubicBezTo>
                    <a:pt x="477" y="583"/>
                    <a:pt x="513" y="583"/>
                    <a:pt x="537" y="595"/>
                  </a:cubicBezTo>
                  <a:cubicBezTo>
                    <a:pt x="584" y="595"/>
                    <a:pt x="608" y="583"/>
                    <a:pt x="644" y="559"/>
                  </a:cubicBezTo>
                  <a:cubicBezTo>
                    <a:pt x="775" y="440"/>
                    <a:pt x="965" y="523"/>
                    <a:pt x="1120" y="440"/>
                  </a:cubicBezTo>
                  <a:lnTo>
                    <a:pt x="1465" y="440"/>
                  </a:lnTo>
                  <a:cubicBezTo>
                    <a:pt x="1530" y="472"/>
                    <a:pt x="1594" y="494"/>
                    <a:pt x="1659" y="494"/>
                  </a:cubicBezTo>
                  <a:cubicBezTo>
                    <a:pt x="1713" y="494"/>
                    <a:pt x="1768" y="478"/>
                    <a:pt x="1823" y="440"/>
                  </a:cubicBezTo>
                  <a:cubicBezTo>
                    <a:pt x="2096" y="452"/>
                    <a:pt x="2382" y="452"/>
                    <a:pt x="2668" y="452"/>
                  </a:cubicBezTo>
                  <a:cubicBezTo>
                    <a:pt x="2716" y="440"/>
                    <a:pt x="2739" y="440"/>
                    <a:pt x="2787" y="440"/>
                  </a:cubicBezTo>
                  <a:cubicBezTo>
                    <a:pt x="2858" y="470"/>
                    <a:pt x="2933" y="485"/>
                    <a:pt x="3007" y="485"/>
                  </a:cubicBezTo>
                  <a:cubicBezTo>
                    <a:pt x="3082" y="485"/>
                    <a:pt x="3156" y="470"/>
                    <a:pt x="3228" y="440"/>
                  </a:cubicBezTo>
                  <a:lnTo>
                    <a:pt x="3347" y="440"/>
                  </a:lnTo>
                  <a:cubicBezTo>
                    <a:pt x="3347" y="452"/>
                    <a:pt x="3359" y="464"/>
                    <a:pt x="3406" y="464"/>
                  </a:cubicBezTo>
                  <a:cubicBezTo>
                    <a:pt x="3442" y="464"/>
                    <a:pt x="3454" y="452"/>
                    <a:pt x="3466" y="392"/>
                  </a:cubicBezTo>
                  <a:cubicBezTo>
                    <a:pt x="3379" y="284"/>
                    <a:pt x="3272" y="259"/>
                    <a:pt x="3160" y="259"/>
                  </a:cubicBezTo>
                  <a:cubicBezTo>
                    <a:pt x="3069" y="259"/>
                    <a:pt x="2975" y="275"/>
                    <a:pt x="2886" y="275"/>
                  </a:cubicBezTo>
                  <a:cubicBezTo>
                    <a:pt x="2844" y="275"/>
                    <a:pt x="2802" y="272"/>
                    <a:pt x="2763" y="261"/>
                  </a:cubicBezTo>
                  <a:cubicBezTo>
                    <a:pt x="2745" y="267"/>
                    <a:pt x="2725" y="270"/>
                    <a:pt x="2702" y="270"/>
                  </a:cubicBezTo>
                  <a:cubicBezTo>
                    <a:pt x="2680" y="270"/>
                    <a:pt x="2656" y="267"/>
                    <a:pt x="2632" y="261"/>
                  </a:cubicBezTo>
                  <a:cubicBezTo>
                    <a:pt x="2561" y="208"/>
                    <a:pt x="2483" y="196"/>
                    <a:pt x="2403" y="196"/>
                  </a:cubicBezTo>
                  <a:cubicBezTo>
                    <a:pt x="2339" y="196"/>
                    <a:pt x="2273" y="203"/>
                    <a:pt x="2206" y="203"/>
                  </a:cubicBezTo>
                  <a:cubicBezTo>
                    <a:pt x="2189" y="203"/>
                    <a:pt x="2173" y="203"/>
                    <a:pt x="2156" y="202"/>
                  </a:cubicBezTo>
                  <a:cubicBezTo>
                    <a:pt x="2124" y="195"/>
                    <a:pt x="2091" y="194"/>
                    <a:pt x="2057" y="194"/>
                  </a:cubicBezTo>
                  <a:cubicBezTo>
                    <a:pt x="2037" y="194"/>
                    <a:pt x="2016" y="195"/>
                    <a:pt x="1995" y="195"/>
                  </a:cubicBezTo>
                  <a:cubicBezTo>
                    <a:pt x="1925" y="195"/>
                    <a:pt x="1854" y="189"/>
                    <a:pt x="1787" y="142"/>
                  </a:cubicBezTo>
                  <a:cubicBezTo>
                    <a:pt x="1418" y="118"/>
                    <a:pt x="1037" y="118"/>
                    <a:pt x="668" y="107"/>
                  </a:cubicBezTo>
                  <a:cubicBezTo>
                    <a:pt x="564" y="40"/>
                    <a:pt x="456"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32"/>
            <p:cNvSpPr/>
            <p:nvPr/>
          </p:nvSpPr>
          <p:spPr>
            <a:xfrm>
              <a:off x="5367625" y="3013775"/>
              <a:ext cx="11025" cy="4050"/>
            </a:xfrm>
            <a:custGeom>
              <a:avLst/>
              <a:gdLst/>
              <a:ahLst/>
              <a:cxnLst/>
              <a:rect l="l" t="t" r="r" b="b"/>
              <a:pathLst>
                <a:path w="441" h="162" extrusionOk="0">
                  <a:moveTo>
                    <a:pt x="375" y="0"/>
                  </a:moveTo>
                  <a:cubicBezTo>
                    <a:pt x="356" y="0"/>
                    <a:pt x="334" y="10"/>
                    <a:pt x="310" y="29"/>
                  </a:cubicBezTo>
                  <a:cubicBezTo>
                    <a:pt x="250" y="5"/>
                    <a:pt x="179" y="5"/>
                    <a:pt x="119" y="5"/>
                  </a:cubicBezTo>
                  <a:cubicBezTo>
                    <a:pt x="72" y="17"/>
                    <a:pt x="36" y="17"/>
                    <a:pt x="0" y="53"/>
                  </a:cubicBezTo>
                  <a:cubicBezTo>
                    <a:pt x="73" y="126"/>
                    <a:pt x="150" y="162"/>
                    <a:pt x="226" y="162"/>
                  </a:cubicBezTo>
                  <a:cubicBezTo>
                    <a:pt x="298" y="162"/>
                    <a:pt x="371" y="129"/>
                    <a:pt x="441" y="65"/>
                  </a:cubicBezTo>
                  <a:cubicBezTo>
                    <a:pt x="427" y="22"/>
                    <a:pt x="404" y="0"/>
                    <a:pt x="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32"/>
            <p:cNvSpPr/>
            <p:nvPr/>
          </p:nvSpPr>
          <p:spPr>
            <a:xfrm>
              <a:off x="5375350" y="3011375"/>
              <a:ext cx="6575" cy="3725"/>
            </a:xfrm>
            <a:custGeom>
              <a:avLst/>
              <a:gdLst/>
              <a:ahLst/>
              <a:cxnLst/>
              <a:rect l="l" t="t" r="r" b="b"/>
              <a:pathLst>
                <a:path w="263" h="149" extrusionOk="0">
                  <a:moveTo>
                    <a:pt x="128" y="0"/>
                  </a:moveTo>
                  <a:cubicBezTo>
                    <a:pt x="90" y="0"/>
                    <a:pt x="49" y="31"/>
                    <a:pt x="1" y="101"/>
                  </a:cubicBezTo>
                  <a:lnTo>
                    <a:pt x="132" y="149"/>
                  </a:lnTo>
                  <a:cubicBezTo>
                    <a:pt x="180" y="149"/>
                    <a:pt x="227" y="149"/>
                    <a:pt x="263" y="125"/>
                  </a:cubicBezTo>
                  <a:cubicBezTo>
                    <a:pt x="217" y="47"/>
                    <a:pt x="175"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32"/>
            <p:cNvSpPr/>
            <p:nvPr/>
          </p:nvSpPr>
          <p:spPr>
            <a:xfrm>
              <a:off x="5381900" y="3014775"/>
              <a:ext cx="3900" cy="1525"/>
            </a:xfrm>
            <a:custGeom>
              <a:avLst/>
              <a:gdLst/>
              <a:ahLst/>
              <a:cxnLst/>
              <a:rect l="l" t="t" r="r" b="b"/>
              <a:pathLst>
                <a:path w="156" h="61" extrusionOk="0">
                  <a:moveTo>
                    <a:pt x="156" y="1"/>
                  </a:moveTo>
                  <a:cubicBezTo>
                    <a:pt x="96" y="1"/>
                    <a:pt x="49" y="13"/>
                    <a:pt x="1" y="13"/>
                  </a:cubicBezTo>
                  <a:cubicBezTo>
                    <a:pt x="25" y="25"/>
                    <a:pt x="37" y="60"/>
                    <a:pt x="49" y="60"/>
                  </a:cubicBezTo>
                  <a:cubicBezTo>
                    <a:pt x="84" y="49"/>
                    <a:pt x="120" y="13"/>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32"/>
            <p:cNvSpPr/>
            <p:nvPr/>
          </p:nvSpPr>
          <p:spPr>
            <a:xfrm>
              <a:off x="6110275" y="3198125"/>
              <a:ext cx="4350" cy="3025"/>
            </a:xfrm>
            <a:custGeom>
              <a:avLst/>
              <a:gdLst/>
              <a:ahLst/>
              <a:cxnLst/>
              <a:rect l="l" t="t" r="r" b="b"/>
              <a:pathLst>
                <a:path w="174" h="121" extrusionOk="0">
                  <a:moveTo>
                    <a:pt x="128" y="0"/>
                  </a:moveTo>
                  <a:cubicBezTo>
                    <a:pt x="94" y="0"/>
                    <a:pt x="20" y="72"/>
                    <a:pt x="1" y="120"/>
                  </a:cubicBezTo>
                  <a:cubicBezTo>
                    <a:pt x="8" y="110"/>
                    <a:pt x="23" y="107"/>
                    <a:pt x="40" y="107"/>
                  </a:cubicBezTo>
                  <a:cubicBezTo>
                    <a:pt x="61" y="107"/>
                    <a:pt x="86" y="111"/>
                    <a:pt x="108" y="111"/>
                  </a:cubicBezTo>
                  <a:cubicBezTo>
                    <a:pt x="146" y="111"/>
                    <a:pt x="173" y="96"/>
                    <a:pt x="143" y="13"/>
                  </a:cubicBezTo>
                  <a:cubicBezTo>
                    <a:pt x="141" y="4"/>
                    <a:pt x="135"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32"/>
            <p:cNvSpPr/>
            <p:nvPr/>
          </p:nvSpPr>
          <p:spPr>
            <a:xfrm>
              <a:off x="6310600" y="3288200"/>
              <a:ext cx="7475" cy="3125"/>
            </a:xfrm>
            <a:custGeom>
              <a:avLst/>
              <a:gdLst/>
              <a:ahLst/>
              <a:cxnLst/>
              <a:rect l="l" t="t" r="r" b="b"/>
              <a:pathLst>
                <a:path w="299" h="125" extrusionOk="0">
                  <a:moveTo>
                    <a:pt x="158" y="1"/>
                  </a:moveTo>
                  <a:cubicBezTo>
                    <a:pt x="105" y="1"/>
                    <a:pt x="51" y="43"/>
                    <a:pt x="0" y="125"/>
                  </a:cubicBezTo>
                  <a:cubicBezTo>
                    <a:pt x="108" y="101"/>
                    <a:pt x="203" y="101"/>
                    <a:pt x="298" y="101"/>
                  </a:cubicBezTo>
                  <a:cubicBezTo>
                    <a:pt x="253" y="34"/>
                    <a:pt x="206"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32"/>
            <p:cNvSpPr/>
            <p:nvPr/>
          </p:nvSpPr>
          <p:spPr>
            <a:xfrm>
              <a:off x="5269400" y="3015075"/>
              <a:ext cx="11925" cy="7950"/>
            </a:xfrm>
            <a:custGeom>
              <a:avLst/>
              <a:gdLst/>
              <a:ahLst/>
              <a:cxnLst/>
              <a:rect l="l" t="t" r="r" b="b"/>
              <a:pathLst>
                <a:path w="477" h="318" extrusionOk="0">
                  <a:moveTo>
                    <a:pt x="72" y="1"/>
                  </a:moveTo>
                  <a:cubicBezTo>
                    <a:pt x="0" y="13"/>
                    <a:pt x="0" y="48"/>
                    <a:pt x="36" y="108"/>
                  </a:cubicBezTo>
                  <a:cubicBezTo>
                    <a:pt x="36" y="252"/>
                    <a:pt x="90" y="318"/>
                    <a:pt x="191" y="318"/>
                  </a:cubicBezTo>
                  <a:cubicBezTo>
                    <a:pt x="231" y="318"/>
                    <a:pt x="279" y="307"/>
                    <a:pt x="334" y="287"/>
                  </a:cubicBezTo>
                  <a:cubicBezTo>
                    <a:pt x="441" y="227"/>
                    <a:pt x="477" y="120"/>
                    <a:pt x="453" y="13"/>
                  </a:cubicBezTo>
                  <a:cubicBezTo>
                    <a:pt x="334" y="13"/>
                    <a:pt x="203"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32"/>
            <p:cNvSpPr/>
            <p:nvPr/>
          </p:nvSpPr>
          <p:spPr>
            <a:xfrm>
              <a:off x="5328325" y="3017750"/>
              <a:ext cx="17300" cy="4175"/>
            </a:xfrm>
            <a:custGeom>
              <a:avLst/>
              <a:gdLst/>
              <a:ahLst/>
              <a:cxnLst/>
              <a:rect l="l" t="t" r="r" b="b"/>
              <a:pathLst>
                <a:path w="692" h="167" extrusionOk="0">
                  <a:moveTo>
                    <a:pt x="381" y="1"/>
                  </a:moveTo>
                  <a:cubicBezTo>
                    <a:pt x="257" y="1"/>
                    <a:pt x="126" y="37"/>
                    <a:pt x="1" y="37"/>
                  </a:cubicBezTo>
                  <a:cubicBezTo>
                    <a:pt x="105" y="141"/>
                    <a:pt x="217" y="166"/>
                    <a:pt x="332" y="166"/>
                  </a:cubicBezTo>
                  <a:cubicBezTo>
                    <a:pt x="441" y="166"/>
                    <a:pt x="551" y="143"/>
                    <a:pt x="657" y="143"/>
                  </a:cubicBezTo>
                  <a:cubicBezTo>
                    <a:pt x="669" y="143"/>
                    <a:pt x="680" y="143"/>
                    <a:pt x="691" y="144"/>
                  </a:cubicBezTo>
                  <a:cubicBezTo>
                    <a:pt x="601" y="30"/>
                    <a:pt x="494" y="1"/>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32"/>
            <p:cNvSpPr/>
            <p:nvPr/>
          </p:nvSpPr>
          <p:spPr>
            <a:xfrm>
              <a:off x="5299450" y="3014725"/>
              <a:ext cx="11950" cy="3350"/>
            </a:xfrm>
            <a:custGeom>
              <a:avLst/>
              <a:gdLst/>
              <a:ahLst/>
              <a:cxnLst/>
              <a:rect l="l" t="t" r="r" b="b"/>
              <a:pathLst>
                <a:path w="478" h="134" extrusionOk="0">
                  <a:moveTo>
                    <a:pt x="272" y="0"/>
                  </a:moveTo>
                  <a:cubicBezTo>
                    <a:pt x="168" y="0"/>
                    <a:pt x="74" y="25"/>
                    <a:pt x="1" y="134"/>
                  </a:cubicBezTo>
                  <a:cubicBezTo>
                    <a:pt x="179" y="134"/>
                    <a:pt x="346" y="134"/>
                    <a:pt x="477" y="15"/>
                  </a:cubicBezTo>
                  <a:cubicBezTo>
                    <a:pt x="408" y="10"/>
                    <a:pt x="338" y="0"/>
                    <a:pt x="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32"/>
            <p:cNvSpPr/>
            <p:nvPr/>
          </p:nvSpPr>
          <p:spPr>
            <a:xfrm>
              <a:off x="5320000" y="3015075"/>
              <a:ext cx="8950" cy="2775"/>
            </a:xfrm>
            <a:custGeom>
              <a:avLst/>
              <a:gdLst/>
              <a:ahLst/>
              <a:cxnLst/>
              <a:rect l="l" t="t" r="r" b="b"/>
              <a:pathLst>
                <a:path w="358" h="111" extrusionOk="0">
                  <a:moveTo>
                    <a:pt x="0" y="1"/>
                  </a:moveTo>
                  <a:cubicBezTo>
                    <a:pt x="71" y="81"/>
                    <a:pt x="158" y="111"/>
                    <a:pt x="263" y="111"/>
                  </a:cubicBezTo>
                  <a:cubicBezTo>
                    <a:pt x="282" y="111"/>
                    <a:pt x="302" y="110"/>
                    <a:pt x="322" y="108"/>
                  </a:cubicBezTo>
                  <a:cubicBezTo>
                    <a:pt x="322" y="60"/>
                    <a:pt x="334" y="37"/>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32"/>
            <p:cNvSpPr/>
            <p:nvPr/>
          </p:nvSpPr>
          <p:spPr>
            <a:xfrm>
              <a:off x="5284875" y="3014725"/>
              <a:ext cx="7475" cy="3175"/>
            </a:xfrm>
            <a:custGeom>
              <a:avLst/>
              <a:gdLst/>
              <a:ahLst/>
              <a:cxnLst/>
              <a:rect l="l" t="t" r="r" b="b"/>
              <a:pathLst>
                <a:path w="299" h="127" extrusionOk="0">
                  <a:moveTo>
                    <a:pt x="54" y="0"/>
                  </a:moveTo>
                  <a:cubicBezTo>
                    <a:pt x="36" y="0"/>
                    <a:pt x="19" y="1"/>
                    <a:pt x="0" y="3"/>
                  </a:cubicBezTo>
                  <a:cubicBezTo>
                    <a:pt x="46" y="104"/>
                    <a:pt x="127" y="127"/>
                    <a:pt x="216" y="127"/>
                  </a:cubicBezTo>
                  <a:cubicBezTo>
                    <a:pt x="243" y="127"/>
                    <a:pt x="271" y="125"/>
                    <a:pt x="298" y="122"/>
                  </a:cubicBezTo>
                  <a:cubicBezTo>
                    <a:pt x="238" y="31"/>
                    <a:pt x="151"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32"/>
            <p:cNvSpPr/>
            <p:nvPr/>
          </p:nvSpPr>
          <p:spPr>
            <a:xfrm>
              <a:off x="5282200" y="3010625"/>
              <a:ext cx="2700" cy="4475"/>
            </a:xfrm>
            <a:custGeom>
              <a:avLst/>
              <a:gdLst/>
              <a:ahLst/>
              <a:cxnLst/>
              <a:rect l="l" t="t" r="r" b="b"/>
              <a:pathLst>
                <a:path w="108" h="179" extrusionOk="0">
                  <a:moveTo>
                    <a:pt x="107" y="0"/>
                  </a:moveTo>
                  <a:cubicBezTo>
                    <a:pt x="84" y="48"/>
                    <a:pt x="36" y="96"/>
                    <a:pt x="0" y="131"/>
                  </a:cubicBezTo>
                  <a:cubicBezTo>
                    <a:pt x="36" y="167"/>
                    <a:pt x="60" y="179"/>
                    <a:pt x="107" y="179"/>
                  </a:cubicBezTo>
                  <a:lnTo>
                    <a:pt x="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32"/>
            <p:cNvSpPr/>
            <p:nvPr/>
          </p:nvSpPr>
          <p:spPr>
            <a:xfrm>
              <a:off x="5295300" y="3018050"/>
              <a:ext cx="4175" cy="2200"/>
            </a:xfrm>
            <a:custGeom>
              <a:avLst/>
              <a:gdLst/>
              <a:ahLst/>
              <a:cxnLst/>
              <a:rect l="l" t="t" r="r" b="b"/>
              <a:pathLst>
                <a:path w="167" h="88" extrusionOk="0">
                  <a:moveTo>
                    <a:pt x="167" y="1"/>
                  </a:moveTo>
                  <a:lnTo>
                    <a:pt x="167" y="1"/>
                  </a:lnTo>
                  <a:cubicBezTo>
                    <a:pt x="107" y="13"/>
                    <a:pt x="60" y="13"/>
                    <a:pt x="0" y="13"/>
                  </a:cubicBezTo>
                  <a:cubicBezTo>
                    <a:pt x="30" y="60"/>
                    <a:pt x="60" y="87"/>
                    <a:pt x="88" y="87"/>
                  </a:cubicBezTo>
                  <a:cubicBezTo>
                    <a:pt x="116" y="87"/>
                    <a:pt x="143" y="60"/>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32"/>
            <p:cNvSpPr/>
            <p:nvPr/>
          </p:nvSpPr>
          <p:spPr>
            <a:xfrm>
              <a:off x="5259575" y="3077650"/>
              <a:ext cx="29200" cy="7175"/>
            </a:xfrm>
            <a:custGeom>
              <a:avLst/>
              <a:gdLst/>
              <a:ahLst/>
              <a:cxnLst/>
              <a:rect l="l" t="t" r="r" b="b"/>
              <a:pathLst>
                <a:path w="1168" h="287" extrusionOk="0">
                  <a:moveTo>
                    <a:pt x="292" y="1"/>
                  </a:moveTo>
                  <a:cubicBezTo>
                    <a:pt x="194" y="1"/>
                    <a:pt x="97" y="15"/>
                    <a:pt x="0" y="58"/>
                  </a:cubicBezTo>
                  <a:cubicBezTo>
                    <a:pt x="310" y="272"/>
                    <a:pt x="691" y="177"/>
                    <a:pt x="1024" y="284"/>
                  </a:cubicBezTo>
                  <a:cubicBezTo>
                    <a:pt x="1030" y="286"/>
                    <a:pt x="1035" y="287"/>
                    <a:pt x="1040" y="287"/>
                  </a:cubicBezTo>
                  <a:cubicBezTo>
                    <a:pt x="1106" y="287"/>
                    <a:pt x="1167" y="157"/>
                    <a:pt x="1167" y="58"/>
                  </a:cubicBezTo>
                  <a:lnTo>
                    <a:pt x="1167" y="58"/>
                  </a:lnTo>
                  <a:cubicBezTo>
                    <a:pt x="1103" y="73"/>
                    <a:pt x="1040" y="79"/>
                    <a:pt x="976" y="79"/>
                  </a:cubicBezTo>
                  <a:cubicBezTo>
                    <a:pt x="747" y="79"/>
                    <a:pt x="518" y="1"/>
                    <a:pt x="2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32"/>
            <p:cNvSpPr/>
            <p:nvPr/>
          </p:nvSpPr>
          <p:spPr>
            <a:xfrm>
              <a:off x="5302150" y="3082350"/>
              <a:ext cx="1500" cy="1525"/>
            </a:xfrm>
            <a:custGeom>
              <a:avLst/>
              <a:gdLst/>
              <a:ahLst/>
              <a:cxnLst/>
              <a:rect l="l" t="t" r="r" b="b"/>
              <a:pathLst>
                <a:path w="60" h="61" extrusionOk="0">
                  <a:moveTo>
                    <a:pt x="60" y="1"/>
                  </a:moveTo>
                  <a:cubicBezTo>
                    <a:pt x="24" y="24"/>
                    <a:pt x="12" y="24"/>
                    <a:pt x="12" y="36"/>
                  </a:cubicBezTo>
                  <a:cubicBezTo>
                    <a:pt x="0" y="36"/>
                    <a:pt x="0" y="48"/>
                    <a:pt x="0" y="60"/>
                  </a:cubicBezTo>
                  <a:lnTo>
                    <a:pt x="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32"/>
            <p:cNvSpPr/>
            <p:nvPr/>
          </p:nvSpPr>
          <p:spPr>
            <a:xfrm>
              <a:off x="5378925" y="3150525"/>
              <a:ext cx="47075" cy="14500"/>
            </a:xfrm>
            <a:custGeom>
              <a:avLst/>
              <a:gdLst/>
              <a:ahLst/>
              <a:cxnLst/>
              <a:rect l="l" t="t" r="r" b="b"/>
              <a:pathLst>
                <a:path w="1883" h="580" extrusionOk="0">
                  <a:moveTo>
                    <a:pt x="537" y="0"/>
                  </a:moveTo>
                  <a:cubicBezTo>
                    <a:pt x="453" y="12"/>
                    <a:pt x="346" y="36"/>
                    <a:pt x="263" y="48"/>
                  </a:cubicBezTo>
                  <a:cubicBezTo>
                    <a:pt x="108" y="119"/>
                    <a:pt x="1" y="214"/>
                    <a:pt x="168" y="369"/>
                  </a:cubicBezTo>
                  <a:cubicBezTo>
                    <a:pt x="520" y="500"/>
                    <a:pt x="872" y="580"/>
                    <a:pt x="1246" y="580"/>
                  </a:cubicBezTo>
                  <a:cubicBezTo>
                    <a:pt x="1314" y="580"/>
                    <a:pt x="1383" y="577"/>
                    <a:pt x="1453" y="572"/>
                  </a:cubicBezTo>
                  <a:cubicBezTo>
                    <a:pt x="1596" y="524"/>
                    <a:pt x="1715" y="465"/>
                    <a:pt x="1823" y="357"/>
                  </a:cubicBezTo>
                  <a:cubicBezTo>
                    <a:pt x="1870" y="298"/>
                    <a:pt x="1882" y="226"/>
                    <a:pt x="1834" y="167"/>
                  </a:cubicBezTo>
                  <a:cubicBezTo>
                    <a:pt x="1734" y="139"/>
                    <a:pt x="1631" y="131"/>
                    <a:pt x="1528" y="131"/>
                  </a:cubicBezTo>
                  <a:cubicBezTo>
                    <a:pt x="1378" y="131"/>
                    <a:pt x="1226" y="148"/>
                    <a:pt x="1076" y="148"/>
                  </a:cubicBezTo>
                  <a:cubicBezTo>
                    <a:pt x="890" y="148"/>
                    <a:pt x="708" y="121"/>
                    <a:pt x="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32"/>
            <p:cNvSpPr/>
            <p:nvPr/>
          </p:nvSpPr>
          <p:spPr>
            <a:xfrm>
              <a:off x="5425075" y="3154375"/>
              <a:ext cx="15200" cy="6950"/>
            </a:xfrm>
            <a:custGeom>
              <a:avLst/>
              <a:gdLst/>
              <a:ahLst/>
              <a:cxnLst/>
              <a:rect l="l" t="t" r="r" b="b"/>
              <a:pathLst>
                <a:path w="608" h="278" extrusionOk="0">
                  <a:moveTo>
                    <a:pt x="572" y="1"/>
                  </a:moveTo>
                  <a:cubicBezTo>
                    <a:pt x="381" y="13"/>
                    <a:pt x="203" y="13"/>
                    <a:pt x="0" y="25"/>
                  </a:cubicBezTo>
                  <a:lnTo>
                    <a:pt x="0" y="144"/>
                  </a:lnTo>
                  <a:cubicBezTo>
                    <a:pt x="86" y="236"/>
                    <a:pt x="179" y="278"/>
                    <a:pt x="278" y="278"/>
                  </a:cubicBezTo>
                  <a:cubicBezTo>
                    <a:pt x="357" y="278"/>
                    <a:pt x="439" y="251"/>
                    <a:pt x="524" y="203"/>
                  </a:cubicBezTo>
                  <a:cubicBezTo>
                    <a:pt x="596" y="156"/>
                    <a:pt x="608" y="84"/>
                    <a:pt x="584" y="13"/>
                  </a:cubicBezTo>
                  <a:lnTo>
                    <a:pt x="5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32"/>
            <p:cNvSpPr/>
            <p:nvPr/>
          </p:nvSpPr>
          <p:spPr>
            <a:xfrm>
              <a:off x="5801600" y="2989775"/>
              <a:ext cx="21450" cy="7475"/>
            </a:xfrm>
            <a:custGeom>
              <a:avLst/>
              <a:gdLst/>
              <a:ahLst/>
              <a:cxnLst/>
              <a:rect l="l" t="t" r="r" b="b"/>
              <a:pathLst>
                <a:path w="858" h="299" extrusionOk="0">
                  <a:moveTo>
                    <a:pt x="560" y="1"/>
                  </a:moveTo>
                  <a:cubicBezTo>
                    <a:pt x="382" y="1"/>
                    <a:pt x="179" y="13"/>
                    <a:pt x="1" y="13"/>
                  </a:cubicBezTo>
                  <a:lnTo>
                    <a:pt x="1" y="251"/>
                  </a:lnTo>
                  <a:cubicBezTo>
                    <a:pt x="179" y="263"/>
                    <a:pt x="382" y="287"/>
                    <a:pt x="560" y="298"/>
                  </a:cubicBezTo>
                  <a:cubicBezTo>
                    <a:pt x="656" y="263"/>
                    <a:pt x="798" y="263"/>
                    <a:pt x="858" y="156"/>
                  </a:cubicBezTo>
                  <a:cubicBezTo>
                    <a:pt x="798" y="37"/>
                    <a:pt x="644" y="96"/>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32"/>
            <p:cNvSpPr/>
            <p:nvPr/>
          </p:nvSpPr>
          <p:spPr>
            <a:xfrm>
              <a:off x="5815600" y="2989650"/>
              <a:ext cx="11025" cy="4025"/>
            </a:xfrm>
            <a:custGeom>
              <a:avLst/>
              <a:gdLst/>
              <a:ahLst/>
              <a:cxnLst/>
              <a:rect l="l" t="t" r="r" b="b"/>
              <a:pathLst>
                <a:path w="441" h="161" extrusionOk="0">
                  <a:moveTo>
                    <a:pt x="166" y="0"/>
                  </a:moveTo>
                  <a:cubicBezTo>
                    <a:pt x="111" y="0"/>
                    <a:pt x="54" y="6"/>
                    <a:pt x="0" y="6"/>
                  </a:cubicBezTo>
                  <a:cubicBezTo>
                    <a:pt x="84" y="53"/>
                    <a:pt x="191" y="113"/>
                    <a:pt x="298" y="161"/>
                  </a:cubicBezTo>
                  <a:cubicBezTo>
                    <a:pt x="358" y="161"/>
                    <a:pt x="393" y="137"/>
                    <a:pt x="441" y="137"/>
                  </a:cubicBezTo>
                  <a:cubicBezTo>
                    <a:pt x="371" y="20"/>
                    <a:pt x="271" y="0"/>
                    <a:pt x="1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32"/>
            <p:cNvSpPr/>
            <p:nvPr/>
          </p:nvSpPr>
          <p:spPr>
            <a:xfrm>
              <a:off x="5836425" y="2993175"/>
              <a:ext cx="11925" cy="3775"/>
            </a:xfrm>
            <a:custGeom>
              <a:avLst/>
              <a:gdLst/>
              <a:ahLst/>
              <a:cxnLst/>
              <a:rect l="l" t="t" r="r" b="b"/>
              <a:pathLst>
                <a:path w="477" h="151" extrusionOk="0">
                  <a:moveTo>
                    <a:pt x="196" y="0"/>
                  </a:moveTo>
                  <a:cubicBezTo>
                    <a:pt x="133" y="0"/>
                    <a:pt x="67" y="11"/>
                    <a:pt x="1" y="20"/>
                  </a:cubicBezTo>
                  <a:cubicBezTo>
                    <a:pt x="113" y="142"/>
                    <a:pt x="260" y="151"/>
                    <a:pt x="405" y="151"/>
                  </a:cubicBezTo>
                  <a:cubicBezTo>
                    <a:pt x="429" y="151"/>
                    <a:pt x="453" y="151"/>
                    <a:pt x="477" y="151"/>
                  </a:cubicBezTo>
                  <a:cubicBezTo>
                    <a:pt x="402" y="31"/>
                    <a:pt x="303" y="0"/>
                    <a:pt x="1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32"/>
            <p:cNvSpPr/>
            <p:nvPr/>
          </p:nvSpPr>
          <p:spPr>
            <a:xfrm>
              <a:off x="5279700" y="2998525"/>
              <a:ext cx="26325" cy="9150"/>
            </a:xfrm>
            <a:custGeom>
              <a:avLst/>
              <a:gdLst/>
              <a:ahLst/>
              <a:cxnLst/>
              <a:rect l="l" t="t" r="r" b="b"/>
              <a:pathLst>
                <a:path w="1053" h="366" extrusionOk="0">
                  <a:moveTo>
                    <a:pt x="218" y="1"/>
                  </a:moveTo>
                  <a:cubicBezTo>
                    <a:pt x="1" y="1"/>
                    <a:pt x="89" y="173"/>
                    <a:pt x="219" y="353"/>
                  </a:cubicBezTo>
                  <a:lnTo>
                    <a:pt x="255" y="365"/>
                  </a:lnTo>
                  <a:cubicBezTo>
                    <a:pt x="310" y="290"/>
                    <a:pt x="384" y="276"/>
                    <a:pt x="461" y="276"/>
                  </a:cubicBezTo>
                  <a:cubicBezTo>
                    <a:pt x="509" y="276"/>
                    <a:pt x="558" y="281"/>
                    <a:pt x="605" y="281"/>
                  </a:cubicBezTo>
                  <a:cubicBezTo>
                    <a:pt x="664" y="281"/>
                    <a:pt x="721" y="273"/>
                    <a:pt x="767" y="234"/>
                  </a:cubicBezTo>
                  <a:cubicBezTo>
                    <a:pt x="874" y="199"/>
                    <a:pt x="993" y="199"/>
                    <a:pt x="1053" y="103"/>
                  </a:cubicBezTo>
                  <a:cubicBezTo>
                    <a:pt x="815" y="56"/>
                    <a:pt x="600" y="68"/>
                    <a:pt x="374" y="20"/>
                  </a:cubicBezTo>
                  <a:cubicBezTo>
                    <a:pt x="310" y="7"/>
                    <a:pt x="259" y="1"/>
                    <a:pt x="2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32"/>
            <p:cNvSpPr/>
            <p:nvPr/>
          </p:nvSpPr>
          <p:spPr>
            <a:xfrm>
              <a:off x="5267900" y="2981425"/>
              <a:ext cx="10750" cy="26000"/>
            </a:xfrm>
            <a:custGeom>
              <a:avLst/>
              <a:gdLst/>
              <a:ahLst/>
              <a:cxnLst/>
              <a:rect l="l" t="t" r="r" b="b"/>
              <a:pathLst>
                <a:path w="430" h="1040" extrusionOk="0">
                  <a:moveTo>
                    <a:pt x="165" y="1"/>
                  </a:moveTo>
                  <a:cubicBezTo>
                    <a:pt x="119" y="1"/>
                    <a:pt x="88" y="30"/>
                    <a:pt x="72" y="85"/>
                  </a:cubicBezTo>
                  <a:cubicBezTo>
                    <a:pt x="72" y="299"/>
                    <a:pt x="1" y="525"/>
                    <a:pt x="1" y="752"/>
                  </a:cubicBezTo>
                  <a:cubicBezTo>
                    <a:pt x="23" y="885"/>
                    <a:pt x="35" y="1040"/>
                    <a:pt x="221" y="1040"/>
                  </a:cubicBezTo>
                  <a:cubicBezTo>
                    <a:pt x="234" y="1040"/>
                    <a:pt x="248" y="1039"/>
                    <a:pt x="263" y="1037"/>
                  </a:cubicBezTo>
                  <a:cubicBezTo>
                    <a:pt x="322" y="894"/>
                    <a:pt x="429" y="763"/>
                    <a:pt x="394" y="597"/>
                  </a:cubicBezTo>
                  <a:cubicBezTo>
                    <a:pt x="191" y="442"/>
                    <a:pt x="310" y="216"/>
                    <a:pt x="251" y="25"/>
                  </a:cubicBezTo>
                  <a:cubicBezTo>
                    <a:pt x="218" y="9"/>
                    <a:pt x="190" y="1"/>
                    <a:pt x="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32"/>
            <p:cNvSpPr/>
            <p:nvPr/>
          </p:nvSpPr>
          <p:spPr>
            <a:xfrm>
              <a:off x="5261950" y="2999600"/>
              <a:ext cx="12225" cy="17900"/>
            </a:xfrm>
            <a:custGeom>
              <a:avLst/>
              <a:gdLst/>
              <a:ahLst/>
              <a:cxnLst/>
              <a:rect l="l" t="t" r="r" b="b"/>
              <a:pathLst>
                <a:path w="489" h="716" extrusionOk="0">
                  <a:moveTo>
                    <a:pt x="334" y="1"/>
                  </a:moveTo>
                  <a:cubicBezTo>
                    <a:pt x="1" y="120"/>
                    <a:pt x="179" y="382"/>
                    <a:pt x="191" y="572"/>
                  </a:cubicBezTo>
                  <a:cubicBezTo>
                    <a:pt x="239" y="620"/>
                    <a:pt x="298" y="667"/>
                    <a:pt x="334" y="715"/>
                  </a:cubicBezTo>
                  <a:cubicBezTo>
                    <a:pt x="334" y="679"/>
                    <a:pt x="358" y="632"/>
                    <a:pt x="370" y="608"/>
                  </a:cubicBezTo>
                  <a:cubicBezTo>
                    <a:pt x="417" y="501"/>
                    <a:pt x="441" y="394"/>
                    <a:pt x="489" y="298"/>
                  </a:cubicBezTo>
                  <a:cubicBezTo>
                    <a:pt x="370" y="239"/>
                    <a:pt x="358" y="120"/>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32"/>
            <p:cNvSpPr/>
            <p:nvPr/>
          </p:nvSpPr>
          <p:spPr>
            <a:xfrm>
              <a:off x="5277725" y="2986200"/>
              <a:ext cx="3900" cy="7475"/>
            </a:xfrm>
            <a:custGeom>
              <a:avLst/>
              <a:gdLst/>
              <a:ahLst/>
              <a:cxnLst/>
              <a:rect l="l" t="t" r="r" b="b"/>
              <a:pathLst>
                <a:path w="156" h="299" extrusionOk="0">
                  <a:moveTo>
                    <a:pt x="156" y="1"/>
                  </a:moveTo>
                  <a:cubicBezTo>
                    <a:pt x="36" y="60"/>
                    <a:pt x="1" y="180"/>
                    <a:pt x="25" y="299"/>
                  </a:cubicBezTo>
                  <a:cubicBezTo>
                    <a:pt x="120" y="215"/>
                    <a:pt x="156" y="108"/>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32"/>
            <p:cNvSpPr/>
            <p:nvPr/>
          </p:nvSpPr>
          <p:spPr>
            <a:xfrm>
              <a:off x="5281300" y="2978775"/>
              <a:ext cx="3600" cy="6875"/>
            </a:xfrm>
            <a:custGeom>
              <a:avLst/>
              <a:gdLst/>
              <a:ahLst/>
              <a:cxnLst/>
              <a:rect l="l" t="t" r="r" b="b"/>
              <a:pathLst>
                <a:path w="144" h="275" extrusionOk="0">
                  <a:moveTo>
                    <a:pt x="132" y="0"/>
                  </a:moveTo>
                  <a:cubicBezTo>
                    <a:pt x="24" y="72"/>
                    <a:pt x="1" y="155"/>
                    <a:pt x="1" y="274"/>
                  </a:cubicBezTo>
                  <a:cubicBezTo>
                    <a:pt x="60" y="238"/>
                    <a:pt x="96" y="191"/>
                    <a:pt x="143" y="143"/>
                  </a:cubicBezTo>
                  <a:cubicBezTo>
                    <a:pt x="143" y="96"/>
                    <a:pt x="132" y="36"/>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32"/>
            <p:cNvSpPr/>
            <p:nvPr/>
          </p:nvSpPr>
          <p:spPr>
            <a:xfrm>
              <a:off x="5323575" y="3129775"/>
              <a:ext cx="44375" cy="16000"/>
            </a:xfrm>
            <a:custGeom>
              <a:avLst/>
              <a:gdLst/>
              <a:ahLst/>
              <a:cxnLst/>
              <a:rect l="l" t="t" r="r" b="b"/>
              <a:pathLst>
                <a:path w="1775" h="640" extrusionOk="0">
                  <a:moveTo>
                    <a:pt x="332" y="0"/>
                  </a:moveTo>
                  <a:cubicBezTo>
                    <a:pt x="226" y="0"/>
                    <a:pt x="128" y="33"/>
                    <a:pt x="36" y="116"/>
                  </a:cubicBezTo>
                  <a:cubicBezTo>
                    <a:pt x="0" y="187"/>
                    <a:pt x="0" y="259"/>
                    <a:pt x="48" y="318"/>
                  </a:cubicBezTo>
                  <a:cubicBezTo>
                    <a:pt x="179" y="473"/>
                    <a:pt x="357" y="533"/>
                    <a:pt x="536" y="580"/>
                  </a:cubicBezTo>
                  <a:cubicBezTo>
                    <a:pt x="655" y="592"/>
                    <a:pt x="762" y="604"/>
                    <a:pt x="881" y="604"/>
                  </a:cubicBezTo>
                  <a:cubicBezTo>
                    <a:pt x="1143" y="592"/>
                    <a:pt x="1429" y="640"/>
                    <a:pt x="1643" y="402"/>
                  </a:cubicBezTo>
                  <a:cubicBezTo>
                    <a:pt x="1679" y="318"/>
                    <a:pt x="1727" y="235"/>
                    <a:pt x="1774" y="163"/>
                  </a:cubicBezTo>
                  <a:lnTo>
                    <a:pt x="608" y="116"/>
                  </a:lnTo>
                  <a:cubicBezTo>
                    <a:pt x="548" y="56"/>
                    <a:pt x="488" y="21"/>
                    <a:pt x="429" y="9"/>
                  </a:cubicBezTo>
                  <a:cubicBezTo>
                    <a:pt x="396" y="3"/>
                    <a:pt x="364" y="0"/>
                    <a:pt x="3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32"/>
            <p:cNvSpPr/>
            <p:nvPr/>
          </p:nvSpPr>
          <p:spPr>
            <a:xfrm>
              <a:off x="5341850" y="3139800"/>
              <a:ext cx="30250" cy="13575"/>
            </a:xfrm>
            <a:custGeom>
              <a:avLst/>
              <a:gdLst/>
              <a:ahLst/>
              <a:cxnLst/>
              <a:rect l="l" t="t" r="r" b="b"/>
              <a:pathLst>
                <a:path w="1210" h="543" extrusionOk="0">
                  <a:moveTo>
                    <a:pt x="889" y="1"/>
                  </a:moveTo>
                  <a:cubicBezTo>
                    <a:pt x="615" y="12"/>
                    <a:pt x="317" y="12"/>
                    <a:pt x="31" y="24"/>
                  </a:cubicBezTo>
                  <a:cubicBezTo>
                    <a:pt x="1" y="186"/>
                    <a:pt x="108" y="271"/>
                    <a:pt x="221" y="271"/>
                  </a:cubicBezTo>
                  <a:cubicBezTo>
                    <a:pt x="241" y="271"/>
                    <a:pt x="262" y="268"/>
                    <a:pt x="281" y="262"/>
                  </a:cubicBezTo>
                  <a:cubicBezTo>
                    <a:pt x="318" y="253"/>
                    <a:pt x="347" y="249"/>
                    <a:pt x="370" y="249"/>
                  </a:cubicBezTo>
                  <a:cubicBezTo>
                    <a:pt x="528" y="249"/>
                    <a:pt x="410" y="437"/>
                    <a:pt x="472" y="489"/>
                  </a:cubicBezTo>
                  <a:cubicBezTo>
                    <a:pt x="531" y="524"/>
                    <a:pt x="591" y="542"/>
                    <a:pt x="653" y="542"/>
                  </a:cubicBezTo>
                  <a:cubicBezTo>
                    <a:pt x="716" y="542"/>
                    <a:pt x="781" y="524"/>
                    <a:pt x="853" y="489"/>
                  </a:cubicBezTo>
                  <a:cubicBezTo>
                    <a:pt x="877" y="453"/>
                    <a:pt x="889" y="429"/>
                    <a:pt x="912" y="393"/>
                  </a:cubicBezTo>
                  <a:cubicBezTo>
                    <a:pt x="912" y="203"/>
                    <a:pt x="1043" y="143"/>
                    <a:pt x="1210" y="132"/>
                  </a:cubicBezTo>
                  <a:cubicBezTo>
                    <a:pt x="1127" y="24"/>
                    <a:pt x="1008" y="12"/>
                    <a:pt x="8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32"/>
            <p:cNvSpPr/>
            <p:nvPr/>
          </p:nvSpPr>
          <p:spPr>
            <a:xfrm>
              <a:off x="5375075" y="3121925"/>
              <a:ext cx="19900" cy="10450"/>
            </a:xfrm>
            <a:custGeom>
              <a:avLst/>
              <a:gdLst/>
              <a:ahLst/>
              <a:cxnLst/>
              <a:rect l="l" t="t" r="r" b="b"/>
              <a:pathLst>
                <a:path w="796" h="418" extrusionOk="0">
                  <a:moveTo>
                    <a:pt x="176" y="0"/>
                  </a:moveTo>
                  <a:cubicBezTo>
                    <a:pt x="169" y="0"/>
                    <a:pt x="162" y="1"/>
                    <a:pt x="155" y="1"/>
                  </a:cubicBezTo>
                  <a:cubicBezTo>
                    <a:pt x="95" y="13"/>
                    <a:pt x="60" y="13"/>
                    <a:pt x="0" y="13"/>
                  </a:cubicBezTo>
                  <a:cubicBezTo>
                    <a:pt x="36" y="251"/>
                    <a:pt x="310" y="263"/>
                    <a:pt x="429" y="418"/>
                  </a:cubicBezTo>
                  <a:cubicBezTo>
                    <a:pt x="512" y="418"/>
                    <a:pt x="595" y="406"/>
                    <a:pt x="679" y="406"/>
                  </a:cubicBezTo>
                  <a:cubicBezTo>
                    <a:pt x="781" y="172"/>
                    <a:pt x="795" y="103"/>
                    <a:pt x="693" y="103"/>
                  </a:cubicBezTo>
                  <a:cubicBezTo>
                    <a:pt x="676" y="103"/>
                    <a:pt x="655" y="105"/>
                    <a:pt x="631" y="108"/>
                  </a:cubicBezTo>
                  <a:cubicBezTo>
                    <a:pt x="623" y="109"/>
                    <a:pt x="616" y="109"/>
                    <a:pt x="608" y="109"/>
                  </a:cubicBezTo>
                  <a:cubicBezTo>
                    <a:pt x="449" y="109"/>
                    <a:pt x="326"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32"/>
            <p:cNvSpPr/>
            <p:nvPr/>
          </p:nvSpPr>
          <p:spPr>
            <a:xfrm>
              <a:off x="5334000" y="3007400"/>
              <a:ext cx="16075" cy="3250"/>
            </a:xfrm>
            <a:custGeom>
              <a:avLst/>
              <a:gdLst/>
              <a:ahLst/>
              <a:cxnLst/>
              <a:rect l="l" t="t" r="r" b="b"/>
              <a:pathLst>
                <a:path w="643" h="130" extrusionOk="0">
                  <a:moveTo>
                    <a:pt x="293" y="1"/>
                  </a:moveTo>
                  <a:cubicBezTo>
                    <a:pt x="211" y="1"/>
                    <a:pt x="129" y="10"/>
                    <a:pt x="48" y="10"/>
                  </a:cubicBezTo>
                  <a:cubicBezTo>
                    <a:pt x="0" y="70"/>
                    <a:pt x="12" y="117"/>
                    <a:pt x="95" y="129"/>
                  </a:cubicBezTo>
                  <a:lnTo>
                    <a:pt x="643" y="129"/>
                  </a:lnTo>
                  <a:cubicBezTo>
                    <a:pt x="536" y="22"/>
                    <a:pt x="416"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32"/>
            <p:cNvSpPr/>
            <p:nvPr/>
          </p:nvSpPr>
          <p:spPr>
            <a:xfrm>
              <a:off x="5285775" y="3004325"/>
              <a:ext cx="14300" cy="3350"/>
            </a:xfrm>
            <a:custGeom>
              <a:avLst/>
              <a:gdLst/>
              <a:ahLst/>
              <a:cxnLst/>
              <a:rect l="l" t="t" r="r" b="b"/>
              <a:pathLst>
                <a:path w="572" h="134" extrusionOk="0">
                  <a:moveTo>
                    <a:pt x="270" y="0"/>
                  </a:moveTo>
                  <a:cubicBezTo>
                    <a:pt x="169" y="0"/>
                    <a:pt x="73" y="20"/>
                    <a:pt x="0" y="133"/>
                  </a:cubicBezTo>
                  <a:cubicBezTo>
                    <a:pt x="191" y="121"/>
                    <a:pt x="381" y="121"/>
                    <a:pt x="572" y="109"/>
                  </a:cubicBezTo>
                  <a:cubicBezTo>
                    <a:pt x="560" y="74"/>
                    <a:pt x="524" y="38"/>
                    <a:pt x="512" y="2"/>
                  </a:cubicBezTo>
                  <a:cubicBezTo>
                    <a:pt x="489" y="5"/>
                    <a:pt x="466" y="6"/>
                    <a:pt x="442" y="6"/>
                  </a:cubicBezTo>
                  <a:cubicBezTo>
                    <a:pt x="385" y="6"/>
                    <a:pt x="326" y="0"/>
                    <a:pt x="2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32"/>
            <p:cNvSpPr/>
            <p:nvPr/>
          </p:nvSpPr>
          <p:spPr>
            <a:xfrm>
              <a:off x="5328325" y="3007650"/>
              <a:ext cx="8075" cy="3075"/>
            </a:xfrm>
            <a:custGeom>
              <a:avLst/>
              <a:gdLst/>
              <a:ahLst/>
              <a:cxnLst/>
              <a:rect l="l" t="t" r="r" b="b"/>
              <a:pathLst>
                <a:path w="323" h="123" extrusionOk="0">
                  <a:moveTo>
                    <a:pt x="275" y="0"/>
                  </a:moveTo>
                  <a:cubicBezTo>
                    <a:pt x="179" y="0"/>
                    <a:pt x="96" y="0"/>
                    <a:pt x="1" y="12"/>
                  </a:cubicBezTo>
                  <a:cubicBezTo>
                    <a:pt x="68" y="98"/>
                    <a:pt x="158" y="123"/>
                    <a:pt x="253" y="123"/>
                  </a:cubicBezTo>
                  <a:cubicBezTo>
                    <a:pt x="276" y="123"/>
                    <a:pt x="299" y="122"/>
                    <a:pt x="322" y="119"/>
                  </a:cubicBezTo>
                  <a:cubicBezTo>
                    <a:pt x="298" y="72"/>
                    <a:pt x="287" y="48"/>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32"/>
            <p:cNvSpPr/>
            <p:nvPr/>
          </p:nvSpPr>
          <p:spPr>
            <a:xfrm>
              <a:off x="5525675" y="3107525"/>
              <a:ext cx="8075" cy="5900"/>
            </a:xfrm>
            <a:custGeom>
              <a:avLst/>
              <a:gdLst/>
              <a:ahLst/>
              <a:cxnLst/>
              <a:rect l="l" t="t" r="r" b="b"/>
              <a:pathLst>
                <a:path w="323" h="236" extrusionOk="0">
                  <a:moveTo>
                    <a:pt x="140" y="0"/>
                  </a:moveTo>
                  <a:cubicBezTo>
                    <a:pt x="96" y="0"/>
                    <a:pt x="49" y="8"/>
                    <a:pt x="1" y="18"/>
                  </a:cubicBezTo>
                  <a:lnTo>
                    <a:pt x="1" y="137"/>
                  </a:lnTo>
                  <a:cubicBezTo>
                    <a:pt x="58" y="169"/>
                    <a:pt x="126" y="236"/>
                    <a:pt x="198" y="236"/>
                  </a:cubicBezTo>
                  <a:cubicBezTo>
                    <a:pt x="231" y="236"/>
                    <a:pt x="265" y="222"/>
                    <a:pt x="298" y="184"/>
                  </a:cubicBezTo>
                  <a:cubicBezTo>
                    <a:pt x="310" y="160"/>
                    <a:pt x="322" y="77"/>
                    <a:pt x="310" y="65"/>
                  </a:cubicBezTo>
                  <a:cubicBezTo>
                    <a:pt x="261" y="16"/>
                    <a:pt x="204" y="0"/>
                    <a:pt x="1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32"/>
            <p:cNvSpPr/>
            <p:nvPr/>
          </p:nvSpPr>
          <p:spPr>
            <a:xfrm>
              <a:off x="5540850" y="3132950"/>
              <a:ext cx="5700" cy="4200"/>
            </a:xfrm>
            <a:custGeom>
              <a:avLst/>
              <a:gdLst/>
              <a:ahLst/>
              <a:cxnLst/>
              <a:rect l="l" t="t" r="r" b="b"/>
              <a:pathLst>
                <a:path w="228" h="168" extrusionOk="0">
                  <a:moveTo>
                    <a:pt x="108" y="1"/>
                  </a:moveTo>
                  <a:lnTo>
                    <a:pt x="108" y="1"/>
                  </a:lnTo>
                  <a:cubicBezTo>
                    <a:pt x="1" y="48"/>
                    <a:pt x="1" y="96"/>
                    <a:pt x="96" y="167"/>
                  </a:cubicBezTo>
                  <a:cubicBezTo>
                    <a:pt x="179" y="120"/>
                    <a:pt x="227" y="60"/>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32"/>
            <p:cNvSpPr/>
            <p:nvPr/>
          </p:nvSpPr>
          <p:spPr>
            <a:xfrm>
              <a:off x="5503650" y="3131500"/>
              <a:ext cx="4500" cy="4375"/>
            </a:xfrm>
            <a:custGeom>
              <a:avLst/>
              <a:gdLst/>
              <a:ahLst/>
              <a:cxnLst/>
              <a:rect l="l" t="t" r="r" b="b"/>
              <a:pathLst>
                <a:path w="180" h="175" extrusionOk="0">
                  <a:moveTo>
                    <a:pt x="88" y="1"/>
                  </a:moveTo>
                  <a:cubicBezTo>
                    <a:pt x="59" y="1"/>
                    <a:pt x="30" y="31"/>
                    <a:pt x="1" y="94"/>
                  </a:cubicBezTo>
                  <a:cubicBezTo>
                    <a:pt x="24" y="148"/>
                    <a:pt x="51" y="175"/>
                    <a:pt x="81" y="175"/>
                  </a:cubicBezTo>
                  <a:cubicBezTo>
                    <a:pt x="111" y="175"/>
                    <a:pt x="143" y="148"/>
                    <a:pt x="179" y="94"/>
                  </a:cubicBezTo>
                  <a:cubicBezTo>
                    <a:pt x="149" y="33"/>
                    <a:pt x="118" y="1"/>
                    <a:pt x="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32"/>
            <p:cNvSpPr/>
            <p:nvPr/>
          </p:nvSpPr>
          <p:spPr>
            <a:xfrm>
              <a:off x="5518525" y="3129075"/>
              <a:ext cx="3300" cy="2100"/>
            </a:xfrm>
            <a:custGeom>
              <a:avLst/>
              <a:gdLst/>
              <a:ahLst/>
              <a:cxnLst/>
              <a:rect l="l" t="t" r="r" b="b"/>
              <a:pathLst>
                <a:path w="132" h="84" extrusionOk="0">
                  <a:moveTo>
                    <a:pt x="1" y="1"/>
                  </a:moveTo>
                  <a:cubicBezTo>
                    <a:pt x="20" y="53"/>
                    <a:pt x="40" y="83"/>
                    <a:pt x="63" y="83"/>
                  </a:cubicBezTo>
                  <a:cubicBezTo>
                    <a:pt x="82" y="83"/>
                    <a:pt x="105" y="62"/>
                    <a:pt x="132" y="13"/>
                  </a:cubicBezTo>
                  <a:cubicBezTo>
                    <a:pt x="96" y="1"/>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32"/>
            <p:cNvSpPr/>
            <p:nvPr/>
          </p:nvSpPr>
          <p:spPr>
            <a:xfrm>
              <a:off x="6169500" y="3246075"/>
              <a:ext cx="1825" cy="1500"/>
            </a:xfrm>
            <a:custGeom>
              <a:avLst/>
              <a:gdLst/>
              <a:ahLst/>
              <a:cxnLst/>
              <a:rect l="l" t="t" r="r" b="b"/>
              <a:pathLst>
                <a:path w="73" h="60" extrusionOk="0">
                  <a:moveTo>
                    <a:pt x="1" y="0"/>
                  </a:moveTo>
                  <a:lnTo>
                    <a:pt x="49" y="40"/>
                  </a:lnTo>
                  <a:lnTo>
                    <a:pt x="49" y="40"/>
                  </a:lnTo>
                  <a:cubicBezTo>
                    <a:pt x="45" y="35"/>
                    <a:pt x="42" y="29"/>
                    <a:pt x="37" y="24"/>
                  </a:cubicBezTo>
                  <a:cubicBezTo>
                    <a:pt x="37" y="0"/>
                    <a:pt x="25" y="0"/>
                    <a:pt x="1" y="0"/>
                  </a:cubicBezTo>
                  <a:close/>
                  <a:moveTo>
                    <a:pt x="49" y="40"/>
                  </a:moveTo>
                  <a:cubicBezTo>
                    <a:pt x="53" y="46"/>
                    <a:pt x="59" y="53"/>
                    <a:pt x="72" y="60"/>
                  </a:cubicBezTo>
                  <a:lnTo>
                    <a:pt x="49" y="4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32"/>
            <p:cNvSpPr/>
            <p:nvPr/>
          </p:nvSpPr>
          <p:spPr>
            <a:xfrm>
              <a:off x="5744450" y="2986075"/>
              <a:ext cx="19675" cy="3625"/>
            </a:xfrm>
            <a:custGeom>
              <a:avLst/>
              <a:gdLst/>
              <a:ahLst/>
              <a:cxnLst/>
              <a:rect l="l" t="t" r="r" b="b"/>
              <a:pathLst>
                <a:path w="787" h="145" extrusionOk="0">
                  <a:moveTo>
                    <a:pt x="345" y="1"/>
                  </a:moveTo>
                  <a:cubicBezTo>
                    <a:pt x="253" y="1"/>
                    <a:pt x="160" y="7"/>
                    <a:pt x="68" y="7"/>
                  </a:cubicBezTo>
                  <a:cubicBezTo>
                    <a:pt x="46" y="7"/>
                    <a:pt x="23" y="7"/>
                    <a:pt x="1" y="6"/>
                  </a:cubicBezTo>
                  <a:lnTo>
                    <a:pt x="1" y="6"/>
                  </a:lnTo>
                  <a:cubicBezTo>
                    <a:pt x="106" y="116"/>
                    <a:pt x="221" y="145"/>
                    <a:pt x="343" y="145"/>
                  </a:cubicBezTo>
                  <a:cubicBezTo>
                    <a:pt x="473" y="145"/>
                    <a:pt x="610" y="112"/>
                    <a:pt x="751" y="112"/>
                  </a:cubicBezTo>
                  <a:cubicBezTo>
                    <a:pt x="763" y="112"/>
                    <a:pt x="775" y="113"/>
                    <a:pt x="787" y="113"/>
                  </a:cubicBezTo>
                  <a:cubicBezTo>
                    <a:pt x="645" y="19"/>
                    <a:pt x="495" y="1"/>
                    <a:pt x="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32"/>
            <p:cNvSpPr/>
            <p:nvPr/>
          </p:nvSpPr>
          <p:spPr>
            <a:xfrm>
              <a:off x="5779275" y="2986200"/>
              <a:ext cx="11350" cy="3025"/>
            </a:xfrm>
            <a:custGeom>
              <a:avLst/>
              <a:gdLst/>
              <a:ahLst/>
              <a:cxnLst/>
              <a:rect l="l" t="t" r="r" b="b"/>
              <a:pathLst>
                <a:path w="454" h="121" extrusionOk="0">
                  <a:moveTo>
                    <a:pt x="184" y="1"/>
                  </a:moveTo>
                  <a:cubicBezTo>
                    <a:pt x="125" y="1"/>
                    <a:pt x="63" y="8"/>
                    <a:pt x="1" y="13"/>
                  </a:cubicBezTo>
                  <a:cubicBezTo>
                    <a:pt x="1" y="72"/>
                    <a:pt x="36" y="96"/>
                    <a:pt x="84" y="120"/>
                  </a:cubicBezTo>
                  <a:lnTo>
                    <a:pt x="453" y="120"/>
                  </a:lnTo>
                  <a:cubicBezTo>
                    <a:pt x="378" y="23"/>
                    <a:pt x="285" y="1"/>
                    <a:pt x="1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32"/>
            <p:cNvSpPr/>
            <p:nvPr/>
          </p:nvSpPr>
          <p:spPr>
            <a:xfrm>
              <a:off x="5764100" y="2987775"/>
              <a:ext cx="6275" cy="1150"/>
            </a:xfrm>
            <a:custGeom>
              <a:avLst/>
              <a:gdLst/>
              <a:ahLst/>
              <a:cxnLst/>
              <a:rect l="l" t="t" r="r" b="b"/>
              <a:pathLst>
                <a:path w="251" h="46" extrusionOk="0">
                  <a:moveTo>
                    <a:pt x="147" y="0"/>
                  </a:moveTo>
                  <a:cubicBezTo>
                    <a:pt x="101" y="0"/>
                    <a:pt x="53" y="19"/>
                    <a:pt x="1" y="45"/>
                  </a:cubicBezTo>
                  <a:lnTo>
                    <a:pt x="251" y="45"/>
                  </a:lnTo>
                  <a:cubicBezTo>
                    <a:pt x="218" y="13"/>
                    <a:pt x="184" y="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32"/>
            <p:cNvSpPr/>
            <p:nvPr/>
          </p:nvSpPr>
          <p:spPr>
            <a:xfrm>
              <a:off x="5774825" y="2986500"/>
              <a:ext cx="6850" cy="2725"/>
            </a:xfrm>
            <a:custGeom>
              <a:avLst/>
              <a:gdLst/>
              <a:ahLst/>
              <a:cxnLst/>
              <a:rect l="l" t="t" r="r" b="b"/>
              <a:pathLst>
                <a:path w="274" h="109" extrusionOk="0">
                  <a:moveTo>
                    <a:pt x="179" y="1"/>
                  </a:moveTo>
                  <a:cubicBezTo>
                    <a:pt x="119" y="25"/>
                    <a:pt x="60" y="60"/>
                    <a:pt x="0" y="108"/>
                  </a:cubicBezTo>
                  <a:lnTo>
                    <a:pt x="274" y="108"/>
                  </a:lnTo>
                  <a:cubicBezTo>
                    <a:pt x="238" y="72"/>
                    <a:pt x="214" y="25"/>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32"/>
            <p:cNvSpPr/>
            <p:nvPr/>
          </p:nvSpPr>
          <p:spPr>
            <a:xfrm>
              <a:off x="5263450" y="2968650"/>
              <a:ext cx="13400" cy="45875"/>
            </a:xfrm>
            <a:custGeom>
              <a:avLst/>
              <a:gdLst/>
              <a:ahLst/>
              <a:cxnLst/>
              <a:rect l="l" t="t" r="r" b="b"/>
              <a:pathLst>
                <a:path w="536" h="1835" extrusionOk="0">
                  <a:moveTo>
                    <a:pt x="179" y="0"/>
                  </a:moveTo>
                  <a:cubicBezTo>
                    <a:pt x="119" y="501"/>
                    <a:pt x="60" y="1024"/>
                    <a:pt x="0" y="1536"/>
                  </a:cubicBezTo>
                  <a:cubicBezTo>
                    <a:pt x="12" y="1632"/>
                    <a:pt x="24" y="1751"/>
                    <a:pt x="131" y="1834"/>
                  </a:cubicBezTo>
                  <a:cubicBezTo>
                    <a:pt x="179" y="1620"/>
                    <a:pt x="119" y="1394"/>
                    <a:pt x="274" y="1239"/>
                  </a:cubicBezTo>
                  <a:cubicBezTo>
                    <a:pt x="298" y="1024"/>
                    <a:pt x="310" y="798"/>
                    <a:pt x="322" y="584"/>
                  </a:cubicBezTo>
                  <a:cubicBezTo>
                    <a:pt x="322" y="370"/>
                    <a:pt x="536" y="12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32"/>
            <p:cNvSpPr/>
            <p:nvPr/>
          </p:nvSpPr>
          <p:spPr>
            <a:xfrm>
              <a:off x="5562000" y="3166300"/>
              <a:ext cx="2700" cy="2100"/>
            </a:xfrm>
            <a:custGeom>
              <a:avLst/>
              <a:gdLst/>
              <a:ahLst/>
              <a:cxnLst/>
              <a:rect l="l" t="t" r="r" b="b"/>
              <a:pathLst>
                <a:path w="108" h="84" extrusionOk="0">
                  <a:moveTo>
                    <a:pt x="95" y="0"/>
                  </a:moveTo>
                  <a:lnTo>
                    <a:pt x="95" y="0"/>
                  </a:lnTo>
                  <a:cubicBezTo>
                    <a:pt x="0" y="36"/>
                    <a:pt x="36" y="48"/>
                    <a:pt x="107" y="84"/>
                  </a:cubicBezTo>
                  <a:cubicBezTo>
                    <a:pt x="107" y="48"/>
                    <a:pt x="107" y="24"/>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32"/>
            <p:cNvSpPr/>
            <p:nvPr/>
          </p:nvSpPr>
          <p:spPr>
            <a:xfrm>
              <a:off x="6005200" y="3254400"/>
              <a:ext cx="15200" cy="4500"/>
            </a:xfrm>
            <a:custGeom>
              <a:avLst/>
              <a:gdLst/>
              <a:ahLst/>
              <a:cxnLst/>
              <a:rect l="l" t="t" r="r" b="b"/>
              <a:pathLst>
                <a:path w="608" h="180" extrusionOk="0">
                  <a:moveTo>
                    <a:pt x="334" y="0"/>
                  </a:moveTo>
                  <a:cubicBezTo>
                    <a:pt x="227" y="12"/>
                    <a:pt x="108" y="12"/>
                    <a:pt x="1" y="24"/>
                  </a:cubicBezTo>
                  <a:cubicBezTo>
                    <a:pt x="179" y="179"/>
                    <a:pt x="405" y="143"/>
                    <a:pt x="608" y="167"/>
                  </a:cubicBezTo>
                  <a:cubicBezTo>
                    <a:pt x="548" y="48"/>
                    <a:pt x="429" y="24"/>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32"/>
            <p:cNvSpPr/>
            <p:nvPr/>
          </p:nvSpPr>
          <p:spPr>
            <a:xfrm>
              <a:off x="6026925" y="3258400"/>
              <a:ext cx="14925" cy="3475"/>
            </a:xfrm>
            <a:custGeom>
              <a:avLst/>
              <a:gdLst/>
              <a:ahLst/>
              <a:cxnLst/>
              <a:rect l="l" t="t" r="r" b="b"/>
              <a:pathLst>
                <a:path w="597" h="139" extrusionOk="0">
                  <a:moveTo>
                    <a:pt x="291" y="1"/>
                  </a:moveTo>
                  <a:cubicBezTo>
                    <a:pt x="195" y="1"/>
                    <a:pt x="95" y="19"/>
                    <a:pt x="1" y="19"/>
                  </a:cubicBezTo>
                  <a:cubicBezTo>
                    <a:pt x="126" y="111"/>
                    <a:pt x="263" y="138"/>
                    <a:pt x="407" y="138"/>
                  </a:cubicBezTo>
                  <a:cubicBezTo>
                    <a:pt x="469" y="138"/>
                    <a:pt x="532" y="133"/>
                    <a:pt x="596" y="126"/>
                  </a:cubicBezTo>
                  <a:cubicBezTo>
                    <a:pt x="507" y="25"/>
                    <a:pt x="401" y="1"/>
                    <a:pt x="2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32"/>
            <p:cNvSpPr/>
            <p:nvPr/>
          </p:nvSpPr>
          <p:spPr>
            <a:xfrm>
              <a:off x="5418225" y="3154675"/>
              <a:ext cx="125325" cy="24300"/>
            </a:xfrm>
            <a:custGeom>
              <a:avLst/>
              <a:gdLst/>
              <a:ahLst/>
              <a:cxnLst/>
              <a:rect l="l" t="t" r="r" b="b"/>
              <a:pathLst>
                <a:path w="5013" h="972" extrusionOk="0">
                  <a:moveTo>
                    <a:pt x="1155" y="1"/>
                  </a:moveTo>
                  <a:cubicBezTo>
                    <a:pt x="1096" y="13"/>
                    <a:pt x="1048" y="25"/>
                    <a:pt x="989" y="48"/>
                  </a:cubicBezTo>
                  <a:cubicBezTo>
                    <a:pt x="929" y="60"/>
                    <a:pt x="882" y="84"/>
                    <a:pt x="846" y="120"/>
                  </a:cubicBezTo>
                  <a:cubicBezTo>
                    <a:pt x="667" y="132"/>
                    <a:pt x="477" y="132"/>
                    <a:pt x="274" y="132"/>
                  </a:cubicBezTo>
                  <a:cubicBezTo>
                    <a:pt x="155" y="132"/>
                    <a:pt x="60" y="144"/>
                    <a:pt x="0" y="263"/>
                  </a:cubicBezTo>
                  <a:cubicBezTo>
                    <a:pt x="72" y="382"/>
                    <a:pt x="191" y="418"/>
                    <a:pt x="322" y="429"/>
                  </a:cubicBezTo>
                  <a:cubicBezTo>
                    <a:pt x="489" y="429"/>
                    <a:pt x="632" y="441"/>
                    <a:pt x="786" y="477"/>
                  </a:cubicBezTo>
                  <a:cubicBezTo>
                    <a:pt x="810" y="489"/>
                    <a:pt x="846" y="489"/>
                    <a:pt x="870" y="489"/>
                  </a:cubicBezTo>
                  <a:cubicBezTo>
                    <a:pt x="905" y="489"/>
                    <a:pt x="929" y="477"/>
                    <a:pt x="965" y="477"/>
                  </a:cubicBezTo>
                  <a:cubicBezTo>
                    <a:pt x="999" y="427"/>
                    <a:pt x="1030" y="402"/>
                    <a:pt x="1059" y="402"/>
                  </a:cubicBezTo>
                  <a:cubicBezTo>
                    <a:pt x="1093" y="402"/>
                    <a:pt x="1124" y="432"/>
                    <a:pt x="1155" y="489"/>
                  </a:cubicBezTo>
                  <a:cubicBezTo>
                    <a:pt x="1203" y="525"/>
                    <a:pt x="1263" y="537"/>
                    <a:pt x="1322" y="549"/>
                  </a:cubicBezTo>
                  <a:cubicBezTo>
                    <a:pt x="1382" y="549"/>
                    <a:pt x="1441" y="560"/>
                    <a:pt x="1501" y="560"/>
                  </a:cubicBezTo>
                  <a:lnTo>
                    <a:pt x="1941" y="560"/>
                  </a:lnTo>
                  <a:cubicBezTo>
                    <a:pt x="1962" y="559"/>
                    <a:pt x="1983" y="558"/>
                    <a:pt x="2003" y="558"/>
                  </a:cubicBezTo>
                  <a:cubicBezTo>
                    <a:pt x="2132" y="558"/>
                    <a:pt x="2246" y="588"/>
                    <a:pt x="2370" y="608"/>
                  </a:cubicBezTo>
                  <a:cubicBezTo>
                    <a:pt x="2441" y="620"/>
                    <a:pt x="2489" y="620"/>
                    <a:pt x="2560" y="620"/>
                  </a:cubicBezTo>
                  <a:cubicBezTo>
                    <a:pt x="2667" y="620"/>
                    <a:pt x="2810" y="680"/>
                    <a:pt x="2929" y="703"/>
                  </a:cubicBezTo>
                  <a:cubicBezTo>
                    <a:pt x="3410" y="754"/>
                    <a:pt x="3891" y="972"/>
                    <a:pt x="4385" y="972"/>
                  </a:cubicBezTo>
                  <a:cubicBezTo>
                    <a:pt x="4588" y="972"/>
                    <a:pt x="4793" y="935"/>
                    <a:pt x="5001" y="834"/>
                  </a:cubicBezTo>
                  <a:cubicBezTo>
                    <a:pt x="5001" y="787"/>
                    <a:pt x="5013" y="727"/>
                    <a:pt x="5013" y="668"/>
                  </a:cubicBezTo>
                  <a:cubicBezTo>
                    <a:pt x="4989" y="644"/>
                    <a:pt x="4989" y="596"/>
                    <a:pt x="4977" y="560"/>
                  </a:cubicBezTo>
                  <a:cubicBezTo>
                    <a:pt x="4894" y="537"/>
                    <a:pt x="4787" y="489"/>
                    <a:pt x="4692" y="465"/>
                  </a:cubicBezTo>
                  <a:lnTo>
                    <a:pt x="4656" y="489"/>
                  </a:lnTo>
                  <a:lnTo>
                    <a:pt x="4608" y="441"/>
                  </a:lnTo>
                  <a:cubicBezTo>
                    <a:pt x="4523" y="496"/>
                    <a:pt x="4438" y="532"/>
                    <a:pt x="4356" y="532"/>
                  </a:cubicBezTo>
                  <a:cubicBezTo>
                    <a:pt x="4277" y="532"/>
                    <a:pt x="4202" y="499"/>
                    <a:pt x="4132" y="418"/>
                  </a:cubicBezTo>
                  <a:cubicBezTo>
                    <a:pt x="3846" y="406"/>
                    <a:pt x="3560" y="406"/>
                    <a:pt x="3287" y="382"/>
                  </a:cubicBezTo>
                  <a:cubicBezTo>
                    <a:pt x="3203" y="370"/>
                    <a:pt x="3168" y="310"/>
                    <a:pt x="3120" y="263"/>
                  </a:cubicBezTo>
                  <a:cubicBezTo>
                    <a:pt x="3094" y="237"/>
                    <a:pt x="3068" y="218"/>
                    <a:pt x="3034" y="218"/>
                  </a:cubicBezTo>
                  <a:cubicBezTo>
                    <a:pt x="3020" y="218"/>
                    <a:pt x="3006" y="220"/>
                    <a:pt x="2989" y="227"/>
                  </a:cubicBezTo>
                  <a:cubicBezTo>
                    <a:pt x="2965" y="239"/>
                    <a:pt x="2941" y="251"/>
                    <a:pt x="2929" y="263"/>
                  </a:cubicBezTo>
                  <a:cubicBezTo>
                    <a:pt x="2918" y="291"/>
                    <a:pt x="2921" y="309"/>
                    <a:pt x="2928" y="320"/>
                  </a:cubicBezTo>
                  <a:lnTo>
                    <a:pt x="2928" y="320"/>
                  </a:lnTo>
                  <a:cubicBezTo>
                    <a:pt x="2923" y="317"/>
                    <a:pt x="2915" y="314"/>
                    <a:pt x="2906" y="310"/>
                  </a:cubicBezTo>
                  <a:cubicBezTo>
                    <a:pt x="2870" y="299"/>
                    <a:pt x="2882" y="227"/>
                    <a:pt x="2834" y="191"/>
                  </a:cubicBezTo>
                  <a:cubicBezTo>
                    <a:pt x="2775" y="168"/>
                    <a:pt x="2691" y="132"/>
                    <a:pt x="2608" y="132"/>
                  </a:cubicBezTo>
                  <a:cubicBezTo>
                    <a:pt x="2560" y="132"/>
                    <a:pt x="2513" y="132"/>
                    <a:pt x="2453" y="144"/>
                  </a:cubicBezTo>
                  <a:cubicBezTo>
                    <a:pt x="2406" y="168"/>
                    <a:pt x="2358" y="191"/>
                    <a:pt x="2310" y="227"/>
                  </a:cubicBezTo>
                  <a:cubicBezTo>
                    <a:pt x="2215" y="191"/>
                    <a:pt x="2096" y="144"/>
                    <a:pt x="1989" y="120"/>
                  </a:cubicBezTo>
                  <a:lnTo>
                    <a:pt x="1691" y="120"/>
                  </a:lnTo>
                  <a:cubicBezTo>
                    <a:pt x="1584" y="120"/>
                    <a:pt x="1477" y="72"/>
                    <a:pt x="1394" y="48"/>
                  </a:cubicBezTo>
                  <a:cubicBezTo>
                    <a:pt x="1322" y="13"/>
                    <a:pt x="1239" y="1"/>
                    <a:pt x="1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32"/>
            <p:cNvSpPr/>
            <p:nvPr/>
          </p:nvSpPr>
          <p:spPr>
            <a:xfrm>
              <a:off x="5474775" y="3150825"/>
              <a:ext cx="19375" cy="11625"/>
            </a:xfrm>
            <a:custGeom>
              <a:avLst/>
              <a:gdLst/>
              <a:ahLst/>
              <a:cxnLst/>
              <a:rect l="l" t="t" r="r" b="b"/>
              <a:pathLst>
                <a:path w="775" h="465" extrusionOk="0">
                  <a:moveTo>
                    <a:pt x="1" y="0"/>
                  </a:moveTo>
                  <a:cubicBezTo>
                    <a:pt x="24" y="143"/>
                    <a:pt x="36" y="274"/>
                    <a:pt x="60" y="405"/>
                  </a:cubicBezTo>
                  <a:lnTo>
                    <a:pt x="132" y="405"/>
                  </a:lnTo>
                  <a:cubicBezTo>
                    <a:pt x="167" y="387"/>
                    <a:pt x="200" y="378"/>
                    <a:pt x="233" y="378"/>
                  </a:cubicBezTo>
                  <a:cubicBezTo>
                    <a:pt x="266" y="378"/>
                    <a:pt x="298" y="387"/>
                    <a:pt x="334" y="405"/>
                  </a:cubicBezTo>
                  <a:cubicBezTo>
                    <a:pt x="429" y="405"/>
                    <a:pt x="501" y="417"/>
                    <a:pt x="596" y="429"/>
                  </a:cubicBezTo>
                  <a:cubicBezTo>
                    <a:pt x="596" y="453"/>
                    <a:pt x="608" y="453"/>
                    <a:pt x="632" y="464"/>
                  </a:cubicBezTo>
                  <a:cubicBezTo>
                    <a:pt x="667" y="464"/>
                    <a:pt x="691" y="453"/>
                    <a:pt x="727" y="417"/>
                  </a:cubicBezTo>
                  <a:cubicBezTo>
                    <a:pt x="775" y="369"/>
                    <a:pt x="775" y="333"/>
                    <a:pt x="727" y="286"/>
                  </a:cubicBezTo>
                  <a:lnTo>
                    <a:pt x="727" y="155"/>
                  </a:lnTo>
                  <a:cubicBezTo>
                    <a:pt x="596" y="107"/>
                    <a:pt x="405" y="155"/>
                    <a:pt x="298" y="24"/>
                  </a:cubicBezTo>
                  <a:cubicBezTo>
                    <a:pt x="191" y="24"/>
                    <a:pt x="9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32"/>
            <p:cNvSpPr/>
            <p:nvPr/>
          </p:nvSpPr>
          <p:spPr>
            <a:xfrm>
              <a:off x="5496500" y="3161825"/>
              <a:ext cx="4200" cy="3000"/>
            </a:xfrm>
            <a:custGeom>
              <a:avLst/>
              <a:gdLst/>
              <a:ahLst/>
              <a:cxnLst/>
              <a:rect l="l" t="t" r="r" b="b"/>
              <a:pathLst>
                <a:path w="168" h="120" extrusionOk="0">
                  <a:moveTo>
                    <a:pt x="1" y="1"/>
                  </a:moveTo>
                  <a:lnTo>
                    <a:pt x="1" y="1"/>
                  </a:lnTo>
                  <a:cubicBezTo>
                    <a:pt x="37" y="72"/>
                    <a:pt x="96" y="120"/>
                    <a:pt x="168" y="120"/>
                  </a:cubicBezTo>
                  <a:cubicBezTo>
                    <a:pt x="120" y="84"/>
                    <a:pt x="60"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32"/>
            <p:cNvSpPr/>
            <p:nvPr/>
          </p:nvSpPr>
          <p:spPr>
            <a:xfrm>
              <a:off x="5493225" y="3158250"/>
              <a:ext cx="3300" cy="3600"/>
            </a:xfrm>
            <a:custGeom>
              <a:avLst/>
              <a:gdLst/>
              <a:ahLst/>
              <a:cxnLst/>
              <a:rect l="l" t="t" r="r" b="b"/>
              <a:pathLst>
                <a:path w="132" h="144" extrusionOk="0">
                  <a:moveTo>
                    <a:pt x="1" y="1"/>
                  </a:moveTo>
                  <a:lnTo>
                    <a:pt x="1" y="144"/>
                  </a:lnTo>
                  <a:lnTo>
                    <a:pt x="132" y="144"/>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32"/>
            <p:cNvSpPr/>
            <p:nvPr/>
          </p:nvSpPr>
          <p:spPr>
            <a:xfrm>
              <a:off x="5597425" y="3172775"/>
              <a:ext cx="5975" cy="3150"/>
            </a:xfrm>
            <a:custGeom>
              <a:avLst/>
              <a:gdLst/>
              <a:ahLst/>
              <a:cxnLst/>
              <a:rect l="l" t="t" r="r" b="b"/>
              <a:pathLst>
                <a:path w="239" h="126" extrusionOk="0">
                  <a:moveTo>
                    <a:pt x="137" y="1"/>
                  </a:moveTo>
                  <a:cubicBezTo>
                    <a:pt x="74" y="1"/>
                    <a:pt x="24" y="27"/>
                    <a:pt x="0" y="122"/>
                  </a:cubicBezTo>
                  <a:cubicBezTo>
                    <a:pt x="17" y="124"/>
                    <a:pt x="32" y="125"/>
                    <a:pt x="47" y="125"/>
                  </a:cubicBezTo>
                  <a:cubicBezTo>
                    <a:pt x="129" y="125"/>
                    <a:pt x="188" y="96"/>
                    <a:pt x="238" y="15"/>
                  </a:cubicBezTo>
                  <a:cubicBezTo>
                    <a:pt x="202" y="7"/>
                    <a:pt x="168"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32"/>
            <p:cNvSpPr/>
            <p:nvPr/>
          </p:nvSpPr>
          <p:spPr>
            <a:xfrm>
              <a:off x="6244225" y="3251425"/>
              <a:ext cx="2100" cy="1500"/>
            </a:xfrm>
            <a:custGeom>
              <a:avLst/>
              <a:gdLst/>
              <a:ahLst/>
              <a:cxnLst/>
              <a:rect l="l" t="t" r="r" b="b"/>
              <a:pathLst>
                <a:path w="84" h="60" extrusionOk="0">
                  <a:moveTo>
                    <a:pt x="84" y="0"/>
                  </a:moveTo>
                  <a:lnTo>
                    <a:pt x="84" y="0"/>
                  </a:lnTo>
                  <a:cubicBezTo>
                    <a:pt x="12" y="24"/>
                    <a:pt x="0" y="48"/>
                    <a:pt x="60" y="60"/>
                  </a:cubicBezTo>
                  <a:cubicBezTo>
                    <a:pt x="60" y="60"/>
                    <a:pt x="72" y="12"/>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32"/>
            <p:cNvSpPr/>
            <p:nvPr/>
          </p:nvSpPr>
          <p:spPr>
            <a:xfrm>
              <a:off x="5355125" y="3149325"/>
              <a:ext cx="30375" cy="12275"/>
            </a:xfrm>
            <a:custGeom>
              <a:avLst/>
              <a:gdLst/>
              <a:ahLst/>
              <a:cxnLst/>
              <a:rect l="l" t="t" r="r" b="b"/>
              <a:pathLst>
                <a:path w="1215" h="491" extrusionOk="0">
                  <a:moveTo>
                    <a:pt x="358" y="1"/>
                  </a:moveTo>
                  <a:cubicBezTo>
                    <a:pt x="346" y="36"/>
                    <a:pt x="334" y="48"/>
                    <a:pt x="334" y="84"/>
                  </a:cubicBezTo>
                  <a:cubicBezTo>
                    <a:pt x="238" y="167"/>
                    <a:pt x="0" y="60"/>
                    <a:pt x="48" y="322"/>
                  </a:cubicBezTo>
                  <a:cubicBezTo>
                    <a:pt x="84" y="382"/>
                    <a:pt x="143" y="417"/>
                    <a:pt x="215" y="453"/>
                  </a:cubicBezTo>
                  <a:cubicBezTo>
                    <a:pt x="360" y="459"/>
                    <a:pt x="509" y="490"/>
                    <a:pt x="651" y="490"/>
                  </a:cubicBezTo>
                  <a:cubicBezTo>
                    <a:pt x="801" y="490"/>
                    <a:pt x="944" y="456"/>
                    <a:pt x="1072" y="322"/>
                  </a:cubicBezTo>
                  <a:lnTo>
                    <a:pt x="1215" y="96"/>
                  </a:lnTo>
                  <a:cubicBezTo>
                    <a:pt x="929" y="84"/>
                    <a:pt x="643" y="48"/>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32"/>
            <p:cNvSpPr/>
            <p:nvPr/>
          </p:nvSpPr>
          <p:spPr>
            <a:xfrm>
              <a:off x="5345900" y="3075800"/>
              <a:ext cx="3000" cy="3300"/>
            </a:xfrm>
            <a:custGeom>
              <a:avLst/>
              <a:gdLst/>
              <a:ahLst/>
              <a:cxnLst/>
              <a:rect l="l" t="t" r="r" b="b"/>
              <a:pathLst>
                <a:path w="120" h="132" extrusionOk="0">
                  <a:moveTo>
                    <a:pt x="12" y="1"/>
                  </a:moveTo>
                  <a:cubicBezTo>
                    <a:pt x="0" y="48"/>
                    <a:pt x="0" y="84"/>
                    <a:pt x="12" y="132"/>
                  </a:cubicBezTo>
                  <a:cubicBezTo>
                    <a:pt x="48" y="120"/>
                    <a:pt x="96" y="84"/>
                    <a:pt x="119" y="72"/>
                  </a:cubicBezTo>
                  <a:cubicBezTo>
                    <a:pt x="72" y="48"/>
                    <a:pt x="48" y="25"/>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32"/>
            <p:cNvSpPr/>
            <p:nvPr/>
          </p:nvSpPr>
          <p:spPr>
            <a:xfrm>
              <a:off x="5353050" y="3014425"/>
              <a:ext cx="11025" cy="3475"/>
            </a:xfrm>
            <a:custGeom>
              <a:avLst/>
              <a:gdLst/>
              <a:ahLst/>
              <a:cxnLst/>
              <a:rect l="l" t="t" r="r" b="b"/>
              <a:pathLst>
                <a:path w="441" h="139" extrusionOk="0">
                  <a:moveTo>
                    <a:pt x="220" y="0"/>
                  </a:moveTo>
                  <a:cubicBezTo>
                    <a:pt x="146" y="0"/>
                    <a:pt x="71" y="9"/>
                    <a:pt x="0" y="27"/>
                  </a:cubicBezTo>
                  <a:cubicBezTo>
                    <a:pt x="67" y="105"/>
                    <a:pt x="137" y="139"/>
                    <a:pt x="207" y="139"/>
                  </a:cubicBezTo>
                  <a:cubicBezTo>
                    <a:pt x="286" y="139"/>
                    <a:pt x="365" y="96"/>
                    <a:pt x="441" y="27"/>
                  </a:cubicBezTo>
                  <a:cubicBezTo>
                    <a:pt x="369" y="9"/>
                    <a:pt x="295" y="0"/>
                    <a:pt x="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32"/>
            <p:cNvSpPr/>
            <p:nvPr/>
          </p:nvSpPr>
          <p:spPr>
            <a:xfrm>
              <a:off x="5464650" y="2989475"/>
              <a:ext cx="3000" cy="3000"/>
            </a:xfrm>
            <a:custGeom>
              <a:avLst/>
              <a:gdLst/>
              <a:ahLst/>
              <a:cxnLst/>
              <a:rect l="l" t="t" r="r" b="b"/>
              <a:pathLst>
                <a:path w="120" h="120" extrusionOk="0">
                  <a:moveTo>
                    <a:pt x="1" y="1"/>
                  </a:moveTo>
                  <a:cubicBezTo>
                    <a:pt x="25" y="49"/>
                    <a:pt x="72" y="72"/>
                    <a:pt x="120" y="120"/>
                  </a:cubicBez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32"/>
            <p:cNvSpPr/>
            <p:nvPr/>
          </p:nvSpPr>
          <p:spPr>
            <a:xfrm>
              <a:off x="5532225" y="3165400"/>
              <a:ext cx="3900" cy="1225"/>
            </a:xfrm>
            <a:custGeom>
              <a:avLst/>
              <a:gdLst/>
              <a:ahLst/>
              <a:cxnLst/>
              <a:rect l="l" t="t" r="r" b="b"/>
              <a:pathLst>
                <a:path w="156" h="49" extrusionOk="0">
                  <a:moveTo>
                    <a:pt x="1" y="0"/>
                  </a:moveTo>
                  <a:lnTo>
                    <a:pt x="60" y="48"/>
                  </a:lnTo>
                  <a:lnTo>
                    <a:pt x="155" y="48"/>
                  </a:lnTo>
                  <a:cubicBezTo>
                    <a:pt x="108" y="36"/>
                    <a:pt x="60"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32"/>
            <p:cNvSpPr/>
            <p:nvPr/>
          </p:nvSpPr>
          <p:spPr>
            <a:xfrm>
              <a:off x="5531325" y="3163825"/>
              <a:ext cx="1525" cy="1300"/>
            </a:xfrm>
            <a:custGeom>
              <a:avLst/>
              <a:gdLst/>
              <a:ahLst/>
              <a:cxnLst/>
              <a:rect l="l" t="t" r="r" b="b"/>
              <a:pathLst>
                <a:path w="61" h="52" extrusionOk="0">
                  <a:moveTo>
                    <a:pt x="11" y="1"/>
                  </a:moveTo>
                  <a:cubicBezTo>
                    <a:pt x="4" y="1"/>
                    <a:pt x="1" y="7"/>
                    <a:pt x="1" y="16"/>
                  </a:cubicBezTo>
                  <a:cubicBezTo>
                    <a:pt x="1" y="40"/>
                    <a:pt x="37" y="40"/>
                    <a:pt x="60" y="52"/>
                  </a:cubicBezTo>
                  <a:cubicBezTo>
                    <a:pt x="39" y="15"/>
                    <a:pt x="21" y="1"/>
                    <a:pt x="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32"/>
            <p:cNvSpPr/>
            <p:nvPr/>
          </p:nvSpPr>
          <p:spPr>
            <a:xfrm>
              <a:off x="5547100" y="3165700"/>
              <a:ext cx="3000" cy="3000"/>
            </a:xfrm>
            <a:custGeom>
              <a:avLst/>
              <a:gdLst/>
              <a:ahLst/>
              <a:cxnLst/>
              <a:rect l="l" t="t" r="r" b="b"/>
              <a:pathLst>
                <a:path w="120" h="120" extrusionOk="0">
                  <a:moveTo>
                    <a:pt x="120" y="0"/>
                  </a:moveTo>
                  <a:lnTo>
                    <a:pt x="120" y="0"/>
                  </a:lnTo>
                  <a:cubicBezTo>
                    <a:pt x="60" y="24"/>
                    <a:pt x="25" y="48"/>
                    <a:pt x="1" y="119"/>
                  </a:cubicBezTo>
                  <a:cubicBezTo>
                    <a:pt x="84" y="108"/>
                    <a:pt x="120" y="6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32"/>
            <p:cNvSpPr/>
            <p:nvPr/>
          </p:nvSpPr>
          <p:spPr>
            <a:xfrm>
              <a:off x="5883450" y="3095650"/>
              <a:ext cx="45275" cy="45375"/>
            </a:xfrm>
            <a:custGeom>
              <a:avLst/>
              <a:gdLst/>
              <a:ahLst/>
              <a:cxnLst/>
              <a:rect l="l" t="t" r="r" b="b"/>
              <a:pathLst>
                <a:path w="1811" h="1815" extrusionOk="0">
                  <a:moveTo>
                    <a:pt x="1473" y="0"/>
                  </a:moveTo>
                  <a:cubicBezTo>
                    <a:pt x="1356" y="0"/>
                    <a:pt x="1223" y="46"/>
                    <a:pt x="1096" y="100"/>
                  </a:cubicBezTo>
                  <a:cubicBezTo>
                    <a:pt x="739" y="243"/>
                    <a:pt x="537" y="576"/>
                    <a:pt x="382" y="921"/>
                  </a:cubicBezTo>
                  <a:cubicBezTo>
                    <a:pt x="400" y="1040"/>
                    <a:pt x="404" y="1159"/>
                    <a:pt x="297" y="1159"/>
                  </a:cubicBezTo>
                  <a:cubicBezTo>
                    <a:pt x="265" y="1159"/>
                    <a:pt x="223" y="1148"/>
                    <a:pt x="168" y="1124"/>
                  </a:cubicBezTo>
                  <a:cubicBezTo>
                    <a:pt x="108" y="1136"/>
                    <a:pt x="60" y="1171"/>
                    <a:pt x="25" y="1219"/>
                  </a:cubicBezTo>
                  <a:cubicBezTo>
                    <a:pt x="1" y="1481"/>
                    <a:pt x="84" y="1707"/>
                    <a:pt x="346" y="1814"/>
                  </a:cubicBezTo>
                  <a:cubicBezTo>
                    <a:pt x="477" y="1683"/>
                    <a:pt x="596" y="1588"/>
                    <a:pt x="739" y="1481"/>
                  </a:cubicBezTo>
                  <a:cubicBezTo>
                    <a:pt x="834" y="1290"/>
                    <a:pt x="930" y="1112"/>
                    <a:pt x="1037" y="921"/>
                  </a:cubicBezTo>
                  <a:cubicBezTo>
                    <a:pt x="1132" y="493"/>
                    <a:pt x="1644" y="695"/>
                    <a:pt x="1811" y="397"/>
                  </a:cubicBezTo>
                  <a:cubicBezTo>
                    <a:pt x="1776" y="95"/>
                    <a:pt x="1641" y="0"/>
                    <a:pt x="14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32"/>
            <p:cNvSpPr/>
            <p:nvPr/>
          </p:nvSpPr>
          <p:spPr>
            <a:xfrm>
              <a:off x="5881075" y="3120750"/>
              <a:ext cx="8075" cy="5375"/>
            </a:xfrm>
            <a:custGeom>
              <a:avLst/>
              <a:gdLst/>
              <a:ahLst/>
              <a:cxnLst/>
              <a:rect l="l" t="t" r="r" b="b"/>
              <a:pathLst>
                <a:path w="323" h="215" extrusionOk="0">
                  <a:moveTo>
                    <a:pt x="203" y="1"/>
                  </a:moveTo>
                  <a:cubicBezTo>
                    <a:pt x="191" y="12"/>
                    <a:pt x="155" y="48"/>
                    <a:pt x="132" y="60"/>
                  </a:cubicBezTo>
                  <a:lnTo>
                    <a:pt x="1" y="60"/>
                  </a:lnTo>
                  <a:cubicBezTo>
                    <a:pt x="36" y="120"/>
                    <a:pt x="84" y="167"/>
                    <a:pt x="132" y="215"/>
                  </a:cubicBezTo>
                  <a:lnTo>
                    <a:pt x="251" y="215"/>
                  </a:lnTo>
                  <a:cubicBezTo>
                    <a:pt x="310" y="167"/>
                    <a:pt x="322" y="108"/>
                    <a:pt x="298" y="48"/>
                  </a:cubicBezTo>
                  <a:lnTo>
                    <a:pt x="2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32"/>
            <p:cNvSpPr/>
            <p:nvPr/>
          </p:nvSpPr>
          <p:spPr>
            <a:xfrm>
              <a:off x="5877200" y="3118675"/>
              <a:ext cx="3300" cy="3600"/>
            </a:xfrm>
            <a:custGeom>
              <a:avLst/>
              <a:gdLst/>
              <a:ahLst/>
              <a:cxnLst/>
              <a:rect l="l" t="t" r="r" b="b"/>
              <a:pathLst>
                <a:path w="132" h="144" extrusionOk="0">
                  <a:moveTo>
                    <a:pt x="13" y="0"/>
                  </a:moveTo>
                  <a:lnTo>
                    <a:pt x="13" y="0"/>
                  </a:lnTo>
                  <a:cubicBezTo>
                    <a:pt x="1" y="36"/>
                    <a:pt x="13" y="72"/>
                    <a:pt x="37" y="119"/>
                  </a:cubicBezTo>
                  <a:cubicBezTo>
                    <a:pt x="60" y="131"/>
                    <a:pt x="96" y="143"/>
                    <a:pt x="132" y="143"/>
                  </a:cubicBezTo>
                  <a:cubicBezTo>
                    <a:pt x="108" y="84"/>
                    <a:pt x="60" y="36"/>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32"/>
            <p:cNvSpPr/>
            <p:nvPr/>
          </p:nvSpPr>
          <p:spPr>
            <a:xfrm>
              <a:off x="5873050" y="3100500"/>
              <a:ext cx="4475" cy="11050"/>
            </a:xfrm>
            <a:custGeom>
              <a:avLst/>
              <a:gdLst/>
              <a:ahLst/>
              <a:cxnLst/>
              <a:rect l="l" t="t" r="r" b="b"/>
              <a:pathLst>
                <a:path w="179" h="442" extrusionOk="0">
                  <a:moveTo>
                    <a:pt x="24" y="1"/>
                  </a:moveTo>
                  <a:cubicBezTo>
                    <a:pt x="24" y="168"/>
                    <a:pt x="0" y="334"/>
                    <a:pt x="155" y="441"/>
                  </a:cubicBezTo>
                  <a:cubicBezTo>
                    <a:pt x="155" y="275"/>
                    <a:pt x="179" y="108"/>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32"/>
            <p:cNvSpPr/>
            <p:nvPr/>
          </p:nvSpPr>
          <p:spPr>
            <a:xfrm>
              <a:off x="5442325" y="3147850"/>
              <a:ext cx="25625" cy="11950"/>
            </a:xfrm>
            <a:custGeom>
              <a:avLst/>
              <a:gdLst/>
              <a:ahLst/>
              <a:cxnLst/>
              <a:rect l="l" t="t" r="r" b="b"/>
              <a:pathLst>
                <a:path w="1025" h="478" extrusionOk="0">
                  <a:moveTo>
                    <a:pt x="13" y="0"/>
                  </a:moveTo>
                  <a:cubicBezTo>
                    <a:pt x="13" y="95"/>
                    <a:pt x="1" y="179"/>
                    <a:pt x="1" y="274"/>
                  </a:cubicBezTo>
                  <a:cubicBezTo>
                    <a:pt x="13" y="286"/>
                    <a:pt x="25" y="310"/>
                    <a:pt x="49" y="333"/>
                  </a:cubicBezTo>
                  <a:cubicBezTo>
                    <a:pt x="108" y="345"/>
                    <a:pt x="144" y="369"/>
                    <a:pt x="191" y="393"/>
                  </a:cubicBezTo>
                  <a:cubicBezTo>
                    <a:pt x="287" y="405"/>
                    <a:pt x="370" y="405"/>
                    <a:pt x="465" y="417"/>
                  </a:cubicBezTo>
                  <a:cubicBezTo>
                    <a:pt x="519" y="470"/>
                    <a:pt x="592" y="477"/>
                    <a:pt x="661" y="477"/>
                  </a:cubicBezTo>
                  <a:cubicBezTo>
                    <a:pt x="684" y="477"/>
                    <a:pt x="706" y="476"/>
                    <a:pt x="727" y="476"/>
                  </a:cubicBezTo>
                  <a:cubicBezTo>
                    <a:pt x="834" y="476"/>
                    <a:pt x="930" y="476"/>
                    <a:pt x="1013" y="405"/>
                  </a:cubicBezTo>
                  <a:cubicBezTo>
                    <a:pt x="1025" y="83"/>
                    <a:pt x="715" y="119"/>
                    <a:pt x="5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32"/>
            <p:cNvSpPr/>
            <p:nvPr/>
          </p:nvSpPr>
          <p:spPr>
            <a:xfrm>
              <a:off x="5439350" y="3154675"/>
              <a:ext cx="4800" cy="3300"/>
            </a:xfrm>
            <a:custGeom>
              <a:avLst/>
              <a:gdLst/>
              <a:ahLst/>
              <a:cxnLst/>
              <a:rect l="l" t="t" r="r" b="b"/>
              <a:pathLst>
                <a:path w="192" h="132" extrusionOk="0">
                  <a:moveTo>
                    <a:pt x="13" y="1"/>
                  </a:moveTo>
                  <a:cubicBezTo>
                    <a:pt x="1" y="48"/>
                    <a:pt x="1" y="72"/>
                    <a:pt x="1" y="120"/>
                  </a:cubicBezTo>
                  <a:cubicBezTo>
                    <a:pt x="48" y="132"/>
                    <a:pt x="108" y="132"/>
                    <a:pt x="144" y="132"/>
                  </a:cubicBezTo>
                  <a:cubicBezTo>
                    <a:pt x="191" y="84"/>
                    <a:pt x="191" y="48"/>
                    <a:pt x="144" y="13"/>
                  </a:cubicBezTo>
                  <a:lnTo>
                    <a:pt x="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32"/>
            <p:cNvSpPr/>
            <p:nvPr/>
          </p:nvSpPr>
          <p:spPr>
            <a:xfrm>
              <a:off x="5589975" y="3286850"/>
              <a:ext cx="35450" cy="10725"/>
            </a:xfrm>
            <a:custGeom>
              <a:avLst/>
              <a:gdLst/>
              <a:ahLst/>
              <a:cxnLst/>
              <a:rect l="l" t="t" r="r" b="b"/>
              <a:pathLst>
                <a:path w="1418" h="429" extrusionOk="0">
                  <a:moveTo>
                    <a:pt x="655" y="0"/>
                  </a:moveTo>
                  <a:cubicBezTo>
                    <a:pt x="584" y="0"/>
                    <a:pt x="512" y="12"/>
                    <a:pt x="429" y="24"/>
                  </a:cubicBezTo>
                  <a:cubicBezTo>
                    <a:pt x="334" y="179"/>
                    <a:pt x="48" y="72"/>
                    <a:pt x="0" y="322"/>
                  </a:cubicBezTo>
                  <a:lnTo>
                    <a:pt x="0" y="429"/>
                  </a:lnTo>
                  <a:lnTo>
                    <a:pt x="989" y="429"/>
                  </a:lnTo>
                  <a:cubicBezTo>
                    <a:pt x="1018" y="399"/>
                    <a:pt x="1051" y="384"/>
                    <a:pt x="1084" y="384"/>
                  </a:cubicBezTo>
                  <a:cubicBezTo>
                    <a:pt x="1117" y="384"/>
                    <a:pt x="1149" y="399"/>
                    <a:pt x="1179" y="429"/>
                  </a:cubicBezTo>
                  <a:cubicBezTo>
                    <a:pt x="1274" y="429"/>
                    <a:pt x="1370" y="417"/>
                    <a:pt x="1417" y="310"/>
                  </a:cubicBezTo>
                  <a:cubicBezTo>
                    <a:pt x="1239" y="12"/>
                    <a:pt x="941" y="24"/>
                    <a:pt x="6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32"/>
            <p:cNvSpPr/>
            <p:nvPr/>
          </p:nvSpPr>
          <p:spPr>
            <a:xfrm>
              <a:off x="5476875" y="3456325"/>
              <a:ext cx="360775" cy="36850"/>
            </a:xfrm>
            <a:custGeom>
              <a:avLst/>
              <a:gdLst/>
              <a:ahLst/>
              <a:cxnLst/>
              <a:rect l="l" t="t" r="r" b="b"/>
              <a:pathLst>
                <a:path w="14431" h="1474" extrusionOk="0">
                  <a:moveTo>
                    <a:pt x="2428" y="1"/>
                  </a:moveTo>
                  <a:cubicBezTo>
                    <a:pt x="1952" y="1"/>
                    <a:pt x="1492" y="165"/>
                    <a:pt x="1012" y="186"/>
                  </a:cubicBezTo>
                  <a:cubicBezTo>
                    <a:pt x="969" y="186"/>
                    <a:pt x="924" y="183"/>
                    <a:pt x="879" y="183"/>
                  </a:cubicBezTo>
                  <a:cubicBezTo>
                    <a:pt x="801" y="183"/>
                    <a:pt x="723" y="193"/>
                    <a:pt x="655" y="246"/>
                  </a:cubicBezTo>
                  <a:lnTo>
                    <a:pt x="655" y="258"/>
                  </a:lnTo>
                  <a:cubicBezTo>
                    <a:pt x="607" y="305"/>
                    <a:pt x="548" y="341"/>
                    <a:pt x="512" y="389"/>
                  </a:cubicBezTo>
                  <a:cubicBezTo>
                    <a:pt x="512" y="401"/>
                    <a:pt x="488" y="425"/>
                    <a:pt x="464" y="436"/>
                  </a:cubicBezTo>
                  <a:cubicBezTo>
                    <a:pt x="452" y="440"/>
                    <a:pt x="442" y="443"/>
                    <a:pt x="432" y="443"/>
                  </a:cubicBezTo>
                  <a:cubicBezTo>
                    <a:pt x="411" y="443"/>
                    <a:pt x="393" y="432"/>
                    <a:pt x="369" y="401"/>
                  </a:cubicBezTo>
                  <a:cubicBezTo>
                    <a:pt x="333" y="365"/>
                    <a:pt x="274" y="317"/>
                    <a:pt x="226" y="270"/>
                  </a:cubicBezTo>
                  <a:lnTo>
                    <a:pt x="226" y="270"/>
                  </a:lnTo>
                  <a:cubicBezTo>
                    <a:pt x="0" y="627"/>
                    <a:pt x="60" y="758"/>
                    <a:pt x="464" y="841"/>
                  </a:cubicBezTo>
                  <a:cubicBezTo>
                    <a:pt x="627" y="873"/>
                    <a:pt x="795" y="875"/>
                    <a:pt x="965" y="875"/>
                  </a:cubicBezTo>
                  <a:cubicBezTo>
                    <a:pt x="995" y="875"/>
                    <a:pt x="1026" y="875"/>
                    <a:pt x="1057" y="875"/>
                  </a:cubicBezTo>
                  <a:cubicBezTo>
                    <a:pt x="1303" y="875"/>
                    <a:pt x="1550" y="880"/>
                    <a:pt x="1786" y="972"/>
                  </a:cubicBezTo>
                  <a:cubicBezTo>
                    <a:pt x="2025" y="1006"/>
                    <a:pt x="2269" y="1021"/>
                    <a:pt x="2515" y="1021"/>
                  </a:cubicBezTo>
                  <a:cubicBezTo>
                    <a:pt x="2784" y="1021"/>
                    <a:pt x="3054" y="1003"/>
                    <a:pt x="3322" y="972"/>
                  </a:cubicBezTo>
                  <a:cubicBezTo>
                    <a:pt x="3596" y="915"/>
                    <a:pt x="3874" y="891"/>
                    <a:pt x="4154" y="891"/>
                  </a:cubicBezTo>
                  <a:cubicBezTo>
                    <a:pt x="4396" y="891"/>
                    <a:pt x="4639" y="909"/>
                    <a:pt x="4882" y="936"/>
                  </a:cubicBezTo>
                  <a:cubicBezTo>
                    <a:pt x="6676" y="1143"/>
                    <a:pt x="8461" y="1474"/>
                    <a:pt x="10283" y="1474"/>
                  </a:cubicBezTo>
                  <a:cubicBezTo>
                    <a:pt x="10565" y="1474"/>
                    <a:pt x="10848" y="1466"/>
                    <a:pt x="11132" y="1448"/>
                  </a:cubicBezTo>
                  <a:cubicBezTo>
                    <a:pt x="11204" y="1448"/>
                    <a:pt x="11275" y="1437"/>
                    <a:pt x="11359" y="1413"/>
                  </a:cubicBezTo>
                  <a:cubicBezTo>
                    <a:pt x="11468" y="1387"/>
                    <a:pt x="11577" y="1362"/>
                    <a:pt x="11691" y="1362"/>
                  </a:cubicBezTo>
                  <a:cubicBezTo>
                    <a:pt x="11738" y="1362"/>
                    <a:pt x="11786" y="1367"/>
                    <a:pt x="11835" y="1377"/>
                  </a:cubicBezTo>
                  <a:cubicBezTo>
                    <a:pt x="11900" y="1383"/>
                    <a:pt x="11963" y="1386"/>
                    <a:pt x="12024" y="1386"/>
                  </a:cubicBezTo>
                  <a:cubicBezTo>
                    <a:pt x="12085" y="1386"/>
                    <a:pt x="12144" y="1383"/>
                    <a:pt x="12204" y="1377"/>
                  </a:cubicBezTo>
                  <a:cubicBezTo>
                    <a:pt x="12265" y="1360"/>
                    <a:pt x="12332" y="1349"/>
                    <a:pt x="12397" y="1349"/>
                  </a:cubicBezTo>
                  <a:cubicBezTo>
                    <a:pt x="12420" y="1349"/>
                    <a:pt x="12444" y="1350"/>
                    <a:pt x="12466" y="1353"/>
                  </a:cubicBezTo>
                  <a:cubicBezTo>
                    <a:pt x="12728" y="1413"/>
                    <a:pt x="12978" y="1437"/>
                    <a:pt x="13240" y="1437"/>
                  </a:cubicBezTo>
                  <a:cubicBezTo>
                    <a:pt x="13347" y="1437"/>
                    <a:pt x="13454" y="1413"/>
                    <a:pt x="13561" y="1401"/>
                  </a:cubicBezTo>
                  <a:cubicBezTo>
                    <a:pt x="13633" y="1401"/>
                    <a:pt x="13692" y="1389"/>
                    <a:pt x="13764" y="1353"/>
                  </a:cubicBezTo>
                  <a:cubicBezTo>
                    <a:pt x="13978" y="1222"/>
                    <a:pt x="14430" y="1437"/>
                    <a:pt x="14359" y="925"/>
                  </a:cubicBezTo>
                  <a:cubicBezTo>
                    <a:pt x="14175" y="808"/>
                    <a:pt x="13975" y="783"/>
                    <a:pt x="13772" y="783"/>
                  </a:cubicBezTo>
                  <a:cubicBezTo>
                    <a:pt x="13621" y="783"/>
                    <a:pt x="13469" y="797"/>
                    <a:pt x="13320" y="797"/>
                  </a:cubicBezTo>
                  <a:cubicBezTo>
                    <a:pt x="13281" y="797"/>
                    <a:pt x="13242" y="796"/>
                    <a:pt x="13204" y="794"/>
                  </a:cubicBezTo>
                  <a:lnTo>
                    <a:pt x="12990" y="794"/>
                  </a:lnTo>
                  <a:cubicBezTo>
                    <a:pt x="12906" y="782"/>
                    <a:pt x="12811" y="782"/>
                    <a:pt x="12728" y="758"/>
                  </a:cubicBezTo>
                  <a:lnTo>
                    <a:pt x="12549" y="758"/>
                  </a:lnTo>
                  <a:cubicBezTo>
                    <a:pt x="12442" y="770"/>
                    <a:pt x="12335" y="806"/>
                    <a:pt x="12228" y="806"/>
                  </a:cubicBezTo>
                  <a:cubicBezTo>
                    <a:pt x="12132" y="806"/>
                    <a:pt x="12025" y="758"/>
                    <a:pt x="11918" y="746"/>
                  </a:cubicBezTo>
                  <a:cubicBezTo>
                    <a:pt x="11888" y="740"/>
                    <a:pt x="11865" y="737"/>
                    <a:pt x="11839" y="737"/>
                  </a:cubicBezTo>
                  <a:cubicBezTo>
                    <a:pt x="11814" y="737"/>
                    <a:pt x="11787" y="740"/>
                    <a:pt x="11751" y="746"/>
                  </a:cubicBezTo>
                  <a:cubicBezTo>
                    <a:pt x="11711" y="756"/>
                    <a:pt x="11671" y="760"/>
                    <a:pt x="11632" y="760"/>
                  </a:cubicBezTo>
                  <a:cubicBezTo>
                    <a:pt x="11533" y="760"/>
                    <a:pt x="11437" y="732"/>
                    <a:pt x="11335" y="698"/>
                  </a:cubicBezTo>
                  <a:cubicBezTo>
                    <a:pt x="11192" y="663"/>
                    <a:pt x="11037" y="603"/>
                    <a:pt x="10894" y="555"/>
                  </a:cubicBezTo>
                  <a:cubicBezTo>
                    <a:pt x="10811" y="544"/>
                    <a:pt x="10704" y="508"/>
                    <a:pt x="10597" y="508"/>
                  </a:cubicBezTo>
                  <a:cubicBezTo>
                    <a:pt x="10510" y="502"/>
                    <a:pt x="10422" y="501"/>
                    <a:pt x="10334" y="501"/>
                  </a:cubicBezTo>
                  <a:cubicBezTo>
                    <a:pt x="10304" y="501"/>
                    <a:pt x="10275" y="501"/>
                    <a:pt x="10245" y="501"/>
                  </a:cubicBezTo>
                  <a:cubicBezTo>
                    <a:pt x="10008" y="501"/>
                    <a:pt x="9767" y="496"/>
                    <a:pt x="9537" y="401"/>
                  </a:cubicBezTo>
                  <a:cubicBezTo>
                    <a:pt x="9442" y="389"/>
                    <a:pt x="9335" y="365"/>
                    <a:pt x="9215" y="365"/>
                  </a:cubicBezTo>
                  <a:cubicBezTo>
                    <a:pt x="9102" y="355"/>
                    <a:pt x="8988" y="353"/>
                    <a:pt x="8874" y="353"/>
                  </a:cubicBezTo>
                  <a:cubicBezTo>
                    <a:pt x="8819" y="353"/>
                    <a:pt x="8764" y="354"/>
                    <a:pt x="8710" y="354"/>
                  </a:cubicBezTo>
                  <a:cubicBezTo>
                    <a:pt x="8469" y="354"/>
                    <a:pt x="8227" y="347"/>
                    <a:pt x="7989" y="270"/>
                  </a:cubicBezTo>
                  <a:cubicBezTo>
                    <a:pt x="7846" y="222"/>
                    <a:pt x="7691" y="210"/>
                    <a:pt x="7549" y="210"/>
                  </a:cubicBezTo>
                  <a:cubicBezTo>
                    <a:pt x="7275" y="210"/>
                    <a:pt x="7013" y="198"/>
                    <a:pt x="6763" y="103"/>
                  </a:cubicBezTo>
                  <a:cubicBezTo>
                    <a:pt x="6548" y="67"/>
                    <a:pt x="6358" y="44"/>
                    <a:pt x="6144" y="44"/>
                  </a:cubicBezTo>
                  <a:cubicBezTo>
                    <a:pt x="5985" y="40"/>
                    <a:pt x="5827" y="39"/>
                    <a:pt x="5668" y="39"/>
                  </a:cubicBezTo>
                  <a:cubicBezTo>
                    <a:pt x="5106" y="39"/>
                    <a:pt x="4540" y="55"/>
                    <a:pt x="3972" y="55"/>
                  </a:cubicBezTo>
                  <a:cubicBezTo>
                    <a:pt x="3514" y="55"/>
                    <a:pt x="3055" y="45"/>
                    <a:pt x="2596" y="8"/>
                  </a:cubicBezTo>
                  <a:cubicBezTo>
                    <a:pt x="2540" y="3"/>
                    <a:pt x="2484" y="1"/>
                    <a:pt x="24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32"/>
            <p:cNvSpPr/>
            <p:nvPr/>
          </p:nvSpPr>
          <p:spPr>
            <a:xfrm>
              <a:off x="5433100" y="3188425"/>
              <a:ext cx="55700" cy="209475"/>
            </a:xfrm>
            <a:custGeom>
              <a:avLst/>
              <a:gdLst/>
              <a:ahLst/>
              <a:cxnLst/>
              <a:rect l="l" t="t" r="r" b="b"/>
              <a:pathLst>
                <a:path w="2228" h="8379" extrusionOk="0">
                  <a:moveTo>
                    <a:pt x="680" y="1"/>
                  </a:moveTo>
                  <a:cubicBezTo>
                    <a:pt x="630" y="1"/>
                    <a:pt x="582" y="15"/>
                    <a:pt x="537" y="44"/>
                  </a:cubicBezTo>
                  <a:cubicBezTo>
                    <a:pt x="477" y="163"/>
                    <a:pt x="477" y="270"/>
                    <a:pt x="560" y="353"/>
                  </a:cubicBezTo>
                  <a:cubicBezTo>
                    <a:pt x="513" y="996"/>
                    <a:pt x="429" y="1639"/>
                    <a:pt x="132" y="2223"/>
                  </a:cubicBezTo>
                  <a:cubicBezTo>
                    <a:pt x="84" y="2258"/>
                    <a:pt x="84" y="2330"/>
                    <a:pt x="132" y="2366"/>
                  </a:cubicBezTo>
                  <a:lnTo>
                    <a:pt x="132" y="2497"/>
                  </a:lnTo>
                  <a:cubicBezTo>
                    <a:pt x="60" y="2592"/>
                    <a:pt x="84" y="2723"/>
                    <a:pt x="1" y="2794"/>
                  </a:cubicBezTo>
                  <a:cubicBezTo>
                    <a:pt x="37" y="2889"/>
                    <a:pt x="96" y="2997"/>
                    <a:pt x="144" y="3080"/>
                  </a:cubicBezTo>
                  <a:cubicBezTo>
                    <a:pt x="370" y="3294"/>
                    <a:pt x="322" y="3544"/>
                    <a:pt x="334" y="3794"/>
                  </a:cubicBezTo>
                  <a:cubicBezTo>
                    <a:pt x="298" y="3985"/>
                    <a:pt x="441" y="4140"/>
                    <a:pt x="501" y="4306"/>
                  </a:cubicBezTo>
                  <a:cubicBezTo>
                    <a:pt x="501" y="4366"/>
                    <a:pt x="513" y="4425"/>
                    <a:pt x="513" y="4485"/>
                  </a:cubicBezTo>
                  <a:cubicBezTo>
                    <a:pt x="548" y="4568"/>
                    <a:pt x="572" y="4640"/>
                    <a:pt x="572" y="4735"/>
                  </a:cubicBezTo>
                  <a:lnTo>
                    <a:pt x="572" y="4985"/>
                  </a:lnTo>
                  <a:lnTo>
                    <a:pt x="572" y="5152"/>
                  </a:lnTo>
                  <a:cubicBezTo>
                    <a:pt x="572" y="5283"/>
                    <a:pt x="596" y="5426"/>
                    <a:pt x="632" y="5556"/>
                  </a:cubicBezTo>
                  <a:cubicBezTo>
                    <a:pt x="656" y="5640"/>
                    <a:pt x="739" y="5735"/>
                    <a:pt x="668" y="5842"/>
                  </a:cubicBezTo>
                  <a:cubicBezTo>
                    <a:pt x="668" y="5878"/>
                    <a:pt x="668" y="5937"/>
                    <a:pt x="679" y="5985"/>
                  </a:cubicBezTo>
                  <a:cubicBezTo>
                    <a:pt x="715" y="6057"/>
                    <a:pt x="727" y="6152"/>
                    <a:pt x="727" y="6223"/>
                  </a:cubicBezTo>
                  <a:cubicBezTo>
                    <a:pt x="727" y="6271"/>
                    <a:pt x="739" y="6330"/>
                    <a:pt x="739" y="6390"/>
                  </a:cubicBezTo>
                  <a:cubicBezTo>
                    <a:pt x="751" y="6438"/>
                    <a:pt x="775" y="6497"/>
                    <a:pt x="787" y="6557"/>
                  </a:cubicBezTo>
                  <a:cubicBezTo>
                    <a:pt x="810" y="6795"/>
                    <a:pt x="787" y="7045"/>
                    <a:pt x="799" y="7283"/>
                  </a:cubicBezTo>
                  <a:cubicBezTo>
                    <a:pt x="810" y="7402"/>
                    <a:pt x="894" y="7473"/>
                    <a:pt x="977" y="7569"/>
                  </a:cubicBezTo>
                  <a:cubicBezTo>
                    <a:pt x="1049" y="7640"/>
                    <a:pt x="1096" y="7723"/>
                    <a:pt x="1144" y="7831"/>
                  </a:cubicBezTo>
                  <a:cubicBezTo>
                    <a:pt x="1156" y="7926"/>
                    <a:pt x="1191" y="7997"/>
                    <a:pt x="1227" y="8057"/>
                  </a:cubicBezTo>
                  <a:cubicBezTo>
                    <a:pt x="1251" y="8069"/>
                    <a:pt x="1275" y="8081"/>
                    <a:pt x="1287" y="8104"/>
                  </a:cubicBezTo>
                  <a:cubicBezTo>
                    <a:pt x="1334" y="8164"/>
                    <a:pt x="1394" y="8200"/>
                    <a:pt x="1441" y="8247"/>
                  </a:cubicBezTo>
                  <a:cubicBezTo>
                    <a:pt x="1441" y="8259"/>
                    <a:pt x="1453" y="8259"/>
                    <a:pt x="1489" y="8283"/>
                  </a:cubicBezTo>
                  <a:cubicBezTo>
                    <a:pt x="1495" y="8286"/>
                    <a:pt x="1502" y="8287"/>
                    <a:pt x="1509" y="8287"/>
                  </a:cubicBezTo>
                  <a:cubicBezTo>
                    <a:pt x="1530" y="8287"/>
                    <a:pt x="1555" y="8274"/>
                    <a:pt x="1572" y="8247"/>
                  </a:cubicBezTo>
                  <a:cubicBezTo>
                    <a:pt x="1751" y="8295"/>
                    <a:pt x="1942" y="8343"/>
                    <a:pt x="2120" y="8378"/>
                  </a:cubicBezTo>
                  <a:cubicBezTo>
                    <a:pt x="2227" y="8307"/>
                    <a:pt x="2227" y="8200"/>
                    <a:pt x="2156" y="8104"/>
                  </a:cubicBezTo>
                  <a:cubicBezTo>
                    <a:pt x="2144" y="8045"/>
                    <a:pt x="2108" y="7997"/>
                    <a:pt x="2096" y="7938"/>
                  </a:cubicBezTo>
                  <a:cubicBezTo>
                    <a:pt x="1965" y="7783"/>
                    <a:pt x="1977" y="7652"/>
                    <a:pt x="2108" y="7533"/>
                  </a:cubicBezTo>
                  <a:lnTo>
                    <a:pt x="2108" y="7235"/>
                  </a:lnTo>
                  <a:cubicBezTo>
                    <a:pt x="2037" y="7128"/>
                    <a:pt x="1942" y="7045"/>
                    <a:pt x="1858" y="6950"/>
                  </a:cubicBezTo>
                  <a:cubicBezTo>
                    <a:pt x="1788" y="7045"/>
                    <a:pt x="1712" y="7096"/>
                    <a:pt x="1634" y="7096"/>
                  </a:cubicBezTo>
                  <a:cubicBezTo>
                    <a:pt x="1566" y="7096"/>
                    <a:pt x="1496" y="7057"/>
                    <a:pt x="1430" y="6973"/>
                  </a:cubicBezTo>
                  <a:lnTo>
                    <a:pt x="1430" y="6890"/>
                  </a:lnTo>
                  <a:cubicBezTo>
                    <a:pt x="1430" y="6854"/>
                    <a:pt x="1406" y="6783"/>
                    <a:pt x="1394" y="6747"/>
                  </a:cubicBezTo>
                  <a:cubicBezTo>
                    <a:pt x="1370" y="6699"/>
                    <a:pt x="1346" y="6652"/>
                    <a:pt x="1322" y="6616"/>
                  </a:cubicBezTo>
                  <a:cubicBezTo>
                    <a:pt x="1275" y="6521"/>
                    <a:pt x="1251" y="6414"/>
                    <a:pt x="1203" y="6330"/>
                  </a:cubicBezTo>
                  <a:cubicBezTo>
                    <a:pt x="1168" y="6283"/>
                    <a:pt x="1156" y="6235"/>
                    <a:pt x="1156" y="6176"/>
                  </a:cubicBezTo>
                  <a:lnTo>
                    <a:pt x="1156" y="6140"/>
                  </a:lnTo>
                  <a:lnTo>
                    <a:pt x="1108" y="6104"/>
                  </a:lnTo>
                  <a:cubicBezTo>
                    <a:pt x="918" y="5795"/>
                    <a:pt x="1156" y="5485"/>
                    <a:pt x="1144" y="5164"/>
                  </a:cubicBezTo>
                  <a:cubicBezTo>
                    <a:pt x="1144" y="5045"/>
                    <a:pt x="1132" y="4961"/>
                    <a:pt x="1084" y="4854"/>
                  </a:cubicBezTo>
                  <a:cubicBezTo>
                    <a:pt x="977" y="4771"/>
                    <a:pt x="965" y="4675"/>
                    <a:pt x="1084" y="4592"/>
                  </a:cubicBezTo>
                  <a:cubicBezTo>
                    <a:pt x="1168" y="4306"/>
                    <a:pt x="1037" y="4116"/>
                    <a:pt x="858" y="3937"/>
                  </a:cubicBezTo>
                  <a:cubicBezTo>
                    <a:pt x="846" y="3842"/>
                    <a:pt x="846" y="3759"/>
                    <a:pt x="834" y="3663"/>
                  </a:cubicBezTo>
                  <a:cubicBezTo>
                    <a:pt x="679" y="3437"/>
                    <a:pt x="858" y="3163"/>
                    <a:pt x="715" y="2937"/>
                  </a:cubicBezTo>
                  <a:cubicBezTo>
                    <a:pt x="453" y="2592"/>
                    <a:pt x="513" y="2235"/>
                    <a:pt x="632" y="1866"/>
                  </a:cubicBezTo>
                  <a:lnTo>
                    <a:pt x="989" y="794"/>
                  </a:lnTo>
                  <a:cubicBezTo>
                    <a:pt x="1049" y="711"/>
                    <a:pt x="1156" y="687"/>
                    <a:pt x="1227" y="627"/>
                  </a:cubicBezTo>
                  <a:cubicBezTo>
                    <a:pt x="1346" y="496"/>
                    <a:pt x="1394" y="342"/>
                    <a:pt x="1287" y="175"/>
                  </a:cubicBezTo>
                  <a:cubicBezTo>
                    <a:pt x="1241" y="146"/>
                    <a:pt x="1188" y="141"/>
                    <a:pt x="1133" y="141"/>
                  </a:cubicBezTo>
                  <a:cubicBezTo>
                    <a:pt x="1109" y="141"/>
                    <a:pt x="1086" y="142"/>
                    <a:pt x="1062" y="142"/>
                  </a:cubicBezTo>
                  <a:cubicBezTo>
                    <a:pt x="983" y="142"/>
                    <a:pt x="906" y="133"/>
                    <a:pt x="846" y="56"/>
                  </a:cubicBezTo>
                  <a:cubicBezTo>
                    <a:pt x="790" y="18"/>
                    <a:pt x="734"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32"/>
            <p:cNvSpPr/>
            <p:nvPr/>
          </p:nvSpPr>
          <p:spPr>
            <a:xfrm>
              <a:off x="5396800" y="3451225"/>
              <a:ext cx="165525" cy="44600"/>
            </a:xfrm>
            <a:custGeom>
              <a:avLst/>
              <a:gdLst/>
              <a:ahLst/>
              <a:cxnLst/>
              <a:rect l="l" t="t" r="r" b="b"/>
              <a:pathLst>
                <a:path w="6621" h="1784" extrusionOk="0">
                  <a:moveTo>
                    <a:pt x="1557" y="879"/>
                  </a:moveTo>
                  <a:lnTo>
                    <a:pt x="1557" y="879"/>
                  </a:lnTo>
                  <a:cubicBezTo>
                    <a:pt x="1620" y="880"/>
                    <a:pt x="1681" y="883"/>
                    <a:pt x="1739" y="890"/>
                  </a:cubicBezTo>
                  <a:cubicBezTo>
                    <a:pt x="1758" y="898"/>
                    <a:pt x="1777" y="905"/>
                    <a:pt x="1796" y="911"/>
                  </a:cubicBezTo>
                  <a:lnTo>
                    <a:pt x="1796" y="911"/>
                  </a:lnTo>
                  <a:cubicBezTo>
                    <a:pt x="1717" y="899"/>
                    <a:pt x="1637" y="888"/>
                    <a:pt x="1557" y="879"/>
                  </a:cubicBezTo>
                  <a:close/>
                  <a:moveTo>
                    <a:pt x="2313" y="944"/>
                  </a:moveTo>
                  <a:cubicBezTo>
                    <a:pt x="2358" y="944"/>
                    <a:pt x="2401" y="945"/>
                    <a:pt x="2441" y="950"/>
                  </a:cubicBezTo>
                  <a:cubicBezTo>
                    <a:pt x="2391" y="955"/>
                    <a:pt x="2340" y="958"/>
                    <a:pt x="2289" y="958"/>
                  </a:cubicBezTo>
                  <a:cubicBezTo>
                    <a:pt x="2221" y="958"/>
                    <a:pt x="2152" y="954"/>
                    <a:pt x="2083" y="947"/>
                  </a:cubicBezTo>
                  <a:lnTo>
                    <a:pt x="2083" y="947"/>
                  </a:lnTo>
                  <a:cubicBezTo>
                    <a:pt x="2090" y="947"/>
                    <a:pt x="2096" y="947"/>
                    <a:pt x="2103" y="947"/>
                  </a:cubicBezTo>
                  <a:cubicBezTo>
                    <a:pt x="2175" y="947"/>
                    <a:pt x="2246" y="944"/>
                    <a:pt x="2313" y="944"/>
                  </a:cubicBezTo>
                  <a:close/>
                  <a:moveTo>
                    <a:pt x="665" y="1"/>
                  </a:moveTo>
                  <a:cubicBezTo>
                    <a:pt x="478" y="1"/>
                    <a:pt x="312" y="85"/>
                    <a:pt x="179" y="307"/>
                  </a:cubicBezTo>
                  <a:cubicBezTo>
                    <a:pt x="0" y="629"/>
                    <a:pt x="226" y="736"/>
                    <a:pt x="453" y="843"/>
                  </a:cubicBezTo>
                  <a:cubicBezTo>
                    <a:pt x="554" y="873"/>
                    <a:pt x="661" y="879"/>
                    <a:pt x="771" y="879"/>
                  </a:cubicBezTo>
                  <a:cubicBezTo>
                    <a:pt x="845" y="879"/>
                    <a:pt x="919" y="876"/>
                    <a:pt x="995" y="876"/>
                  </a:cubicBezTo>
                  <a:cubicBezTo>
                    <a:pt x="1019" y="876"/>
                    <a:pt x="1043" y="876"/>
                    <a:pt x="1067" y="877"/>
                  </a:cubicBezTo>
                  <a:lnTo>
                    <a:pt x="1067" y="877"/>
                  </a:lnTo>
                  <a:cubicBezTo>
                    <a:pt x="946" y="894"/>
                    <a:pt x="824" y="927"/>
                    <a:pt x="703" y="986"/>
                  </a:cubicBezTo>
                  <a:cubicBezTo>
                    <a:pt x="631" y="1319"/>
                    <a:pt x="929" y="1307"/>
                    <a:pt x="1108" y="1402"/>
                  </a:cubicBezTo>
                  <a:cubicBezTo>
                    <a:pt x="1163" y="1416"/>
                    <a:pt x="1227" y="1422"/>
                    <a:pt x="1292" y="1422"/>
                  </a:cubicBezTo>
                  <a:cubicBezTo>
                    <a:pt x="1338" y="1422"/>
                    <a:pt x="1385" y="1419"/>
                    <a:pt x="1429" y="1414"/>
                  </a:cubicBezTo>
                  <a:cubicBezTo>
                    <a:pt x="1477" y="1402"/>
                    <a:pt x="1524" y="1379"/>
                    <a:pt x="1560" y="1379"/>
                  </a:cubicBezTo>
                  <a:cubicBezTo>
                    <a:pt x="1787" y="1360"/>
                    <a:pt x="2012" y="1350"/>
                    <a:pt x="2235" y="1350"/>
                  </a:cubicBezTo>
                  <a:cubicBezTo>
                    <a:pt x="2877" y="1350"/>
                    <a:pt x="3507" y="1431"/>
                    <a:pt x="4144" y="1617"/>
                  </a:cubicBezTo>
                  <a:cubicBezTo>
                    <a:pt x="4215" y="1712"/>
                    <a:pt x="4286" y="1783"/>
                    <a:pt x="4406" y="1783"/>
                  </a:cubicBezTo>
                  <a:cubicBezTo>
                    <a:pt x="4525" y="1760"/>
                    <a:pt x="4596" y="1700"/>
                    <a:pt x="4656" y="1605"/>
                  </a:cubicBezTo>
                  <a:cubicBezTo>
                    <a:pt x="4778" y="1392"/>
                    <a:pt x="4969" y="1365"/>
                    <a:pt x="5161" y="1365"/>
                  </a:cubicBezTo>
                  <a:cubicBezTo>
                    <a:pt x="5226" y="1365"/>
                    <a:pt x="5292" y="1368"/>
                    <a:pt x="5355" y="1368"/>
                  </a:cubicBezTo>
                  <a:cubicBezTo>
                    <a:pt x="5376" y="1368"/>
                    <a:pt x="5397" y="1368"/>
                    <a:pt x="5418" y="1367"/>
                  </a:cubicBezTo>
                  <a:cubicBezTo>
                    <a:pt x="5473" y="1362"/>
                    <a:pt x="5529" y="1360"/>
                    <a:pt x="5585" y="1360"/>
                  </a:cubicBezTo>
                  <a:cubicBezTo>
                    <a:pt x="5726" y="1360"/>
                    <a:pt x="5868" y="1371"/>
                    <a:pt x="6006" y="1371"/>
                  </a:cubicBezTo>
                  <a:cubicBezTo>
                    <a:pt x="6212" y="1371"/>
                    <a:pt x="6412" y="1347"/>
                    <a:pt x="6596" y="1224"/>
                  </a:cubicBezTo>
                  <a:cubicBezTo>
                    <a:pt x="6620" y="1164"/>
                    <a:pt x="6620" y="1081"/>
                    <a:pt x="6584" y="1021"/>
                  </a:cubicBezTo>
                  <a:cubicBezTo>
                    <a:pt x="6566" y="1021"/>
                    <a:pt x="6547" y="1021"/>
                    <a:pt x="6528" y="1021"/>
                  </a:cubicBezTo>
                  <a:cubicBezTo>
                    <a:pt x="6183" y="1021"/>
                    <a:pt x="5844" y="1088"/>
                    <a:pt x="5505" y="1088"/>
                  </a:cubicBezTo>
                  <a:cubicBezTo>
                    <a:pt x="5337" y="1088"/>
                    <a:pt x="5169" y="1071"/>
                    <a:pt x="5001" y="1021"/>
                  </a:cubicBezTo>
                  <a:cubicBezTo>
                    <a:pt x="4838" y="965"/>
                    <a:pt x="4671" y="950"/>
                    <a:pt x="4505" y="950"/>
                  </a:cubicBezTo>
                  <a:cubicBezTo>
                    <a:pt x="4392" y="950"/>
                    <a:pt x="4279" y="957"/>
                    <a:pt x="4167" y="962"/>
                  </a:cubicBezTo>
                  <a:cubicBezTo>
                    <a:pt x="4095" y="971"/>
                    <a:pt x="4026" y="976"/>
                    <a:pt x="3960" y="976"/>
                  </a:cubicBezTo>
                  <a:cubicBezTo>
                    <a:pt x="3512" y="976"/>
                    <a:pt x="3199" y="763"/>
                    <a:pt x="3013" y="307"/>
                  </a:cubicBezTo>
                  <a:cubicBezTo>
                    <a:pt x="2917" y="236"/>
                    <a:pt x="2798" y="224"/>
                    <a:pt x="2691" y="176"/>
                  </a:cubicBezTo>
                  <a:lnTo>
                    <a:pt x="2453" y="176"/>
                  </a:lnTo>
                  <a:cubicBezTo>
                    <a:pt x="2354" y="188"/>
                    <a:pt x="2255" y="194"/>
                    <a:pt x="2156" y="194"/>
                  </a:cubicBezTo>
                  <a:cubicBezTo>
                    <a:pt x="1779" y="194"/>
                    <a:pt x="1401" y="119"/>
                    <a:pt x="1024" y="81"/>
                  </a:cubicBezTo>
                  <a:cubicBezTo>
                    <a:pt x="898" y="31"/>
                    <a:pt x="778" y="1"/>
                    <a:pt x="6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32"/>
            <p:cNvSpPr/>
            <p:nvPr/>
          </p:nvSpPr>
          <p:spPr>
            <a:xfrm>
              <a:off x="5442325" y="3295950"/>
              <a:ext cx="19675" cy="130825"/>
            </a:xfrm>
            <a:custGeom>
              <a:avLst/>
              <a:gdLst/>
              <a:ahLst/>
              <a:cxnLst/>
              <a:rect l="l" t="t" r="r" b="b"/>
              <a:pathLst>
                <a:path w="787" h="5233" extrusionOk="0">
                  <a:moveTo>
                    <a:pt x="80" y="1"/>
                  </a:moveTo>
                  <a:cubicBezTo>
                    <a:pt x="50" y="1"/>
                    <a:pt x="19" y="14"/>
                    <a:pt x="1" y="41"/>
                  </a:cubicBezTo>
                  <a:cubicBezTo>
                    <a:pt x="13" y="1232"/>
                    <a:pt x="251" y="2398"/>
                    <a:pt x="418" y="3565"/>
                  </a:cubicBezTo>
                  <a:cubicBezTo>
                    <a:pt x="489" y="4125"/>
                    <a:pt x="489" y="4696"/>
                    <a:pt x="715" y="5232"/>
                  </a:cubicBezTo>
                  <a:cubicBezTo>
                    <a:pt x="727" y="4756"/>
                    <a:pt x="727" y="4256"/>
                    <a:pt x="727" y="3780"/>
                  </a:cubicBezTo>
                  <a:cubicBezTo>
                    <a:pt x="751" y="3768"/>
                    <a:pt x="775" y="3744"/>
                    <a:pt x="787" y="3720"/>
                  </a:cubicBezTo>
                  <a:cubicBezTo>
                    <a:pt x="775" y="3661"/>
                    <a:pt x="751" y="3613"/>
                    <a:pt x="739" y="3565"/>
                  </a:cubicBezTo>
                  <a:cubicBezTo>
                    <a:pt x="715" y="3458"/>
                    <a:pt x="668" y="3351"/>
                    <a:pt x="632" y="3244"/>
                  </a:cubicBezTo>
                  <a:cubicBezTo>
                    <a:pt x="596" y="3172"/>
                    <a:pt x="513" y="3137"/>
                    <a:pt x="477" y="3065"/>
                  </a:cubicBezTo>
                  <a:cubicBezTo>
                    <a:pt x="465" y="2720"/>
                    <a:pt x="441" y="2398"/>
                    <a:pt x="430" y="2065"/>
                  </a:cubicBezTo>
                  <a:cubicBezTo>
                    <a:pt x="382" y="2029"/>
                    <a:pt x="382" y="1970"/>
                    <a:pt x="430" y="1922"/>
                  </a:cubicBezTo>
                  <a:lnTo>
                    <a:pt x="430" y="1863"/>
                  </a:lnTo>
                  <a:lnTo>
                    <a:pt x="430" y="1803"/>
                  </a:lnTo>
                  <a:cubicBezTo>
                    <a:pt x="382" y="1756"/>
                    <a:pt x="358" y="1708"/>
                    <a:pt x="310" y="1648"/>
                  </a:cubicBezTo>
                  <a:lnTo>
                    <a:pt x="310" y="1506"/>
                  </a:lnTo>
                  <a:cubicBezTo>
                    <a:pt x="358" y="1446"/>
                    <a:pt x="358" y="1398"/>
                    <a:pt x="310" y="1351"/>
                  </a:cubicBezTo>
                  <a:cubicBezTo>
                    <a:pt x="310" y="1160"/>
                    <a:pt x="299" y="982"/>
                    <a:pt x="299" y="791"/>
                  </a:cubicBezTo>
                  <a:cubicBezTo>
                    <a:pt x="251" y="744"/>
                    <a:pt x="251" y="696"/>
                    <a:pt x="299" y="636"/>
                  </a:cubicBezTo>
                  <a:lnTo>
                    <a:pt x="299" y="374"/>
                  </a:lnTo>
                  <a:cubicBezTo>
                    <a:pt x="263" y="327"/>
                    <a:pt x="227" y="267"/>
                    <a:pt x="156" y="184"/>
                  </a:cubicBezTo>
                  <a:cubicBezTo>
                    <a:pt x="144" y="136"/>
                    <a:pt x="144" y="89"/>
                    <a:pt x="144" y="41"/>
                  </a:cubicBezTo>
                  <a:cubicBezTo>
                    <a:pt x="144" y="29"/>
                    <a:pt x="132" y="17"/>
                    <a:pt x="108" y="5"/>
                  </a:cubicBezTo>
                  <a:cubicBezTo>
                    <a:pt x="99" y="2"/>
                    <a:pt x="89" y="1"/>
                    <a:pt x="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32"/>
            <p:cNvSpPr/>
            <p:nvPr/>
          </p:nvSpPr>
          <p:spPr>
            <a:xfrm>
              <a:off x="5466450" y="3441625"/>
              <a:ext cx="55375" cy="36850"/>
            </a:xfrm>
            <a:custGeom>
              <a:avLst/>
              <a:gdLst/>
              <a:ahLst/>
              <a:cxnLst/>
              <a:rect l="l" t="t" r="r" b="b"/>
              <a:pathLst>
                <a:path w="2215" h="1474" extrusionOk="0">
                  <a:moveTo>
                    <a:pt x="60" y="0"/>
                  </a:moveTo>
                  <a:lnTo>
                    <a:pt x="60" y="560"/>
                  </a:lnTo>
                  <a:cubicBezTo>
                    <a:pt x="12" y="608"/>
                    <a:pt x="0" y="667"/>
                    <a:pt x="60" y="715"/>
                  </a:cubicBezTo>
                  <a:cubicBezTo>
                    <a:pt x="273" y="1233"/>
                    <a:pt x="643" y="1474"/>
                    <a:pt x="1154" y="1474"/>
                  </a:cubicBezTo>
                  <a:cubicBezTo>
                    <a:pt x="1242" y="1474"/>
                    <a:pt x="1333" y="1467"/>
                    <a:pt x="1429" y="1453"/>
                  </a:cubicBezTo>
                  <a:cubicBezTo>
                    <a:pt x="1703" y="1429"/>
                    <a:pt x="1953" y="1429"/>
                    <a:pt x="2215" y="1405"/>
                  </a:cubicBezTo>
                  <a:cubicBezTo>
                    <a:pt x="2114" y="1298"/>
                    <a:pt x="1992" y="1274"/>
                    <a:pt x="1864" y="1274"/>
                  </a:cubicBezTo>
                  <a:cubicBezTo>
                    <a:pt x="1761" y="1274"/>
                    <a:pt x="1655" y="1290"/>
                    <a:pt x="1553" y="1290"/>
                  </a:cubicBezTo>
                  <a:cubicBezTo>
                    <a:pt x="1527" y="1290"/>
                    <a:pt x="1502" y="1289"/>
                    <a:pt x="1477" y="1286"/>
                  </a:cubicBezTo>
                  <a:cubicBezTo>
                    <a:pt x="1239" y="1263"/>
                    <a:pt x="1000" y="1286"/>
                    <a:pt x="774" y="1251"/>
                  </a:cubicBezTo>
                  <a:cubicBezTo>
                    <a:pt x="596" y="1203"/>
                    <a:pt x="417" y="1096"/>
                    <a:pt x="631" y="858"/>
                  </a:cubicBezTo>
                  <a:cubicBezTo>
                    <a:pt x="465" y="608"/>
                    <a:pt x="298" y="37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32"/>
            <p:cNvSpPr/>
            <p:nvPr/>
          </p:nvSpPr>
          <p:spPr>
            <a:xfrm>
              <a:off x="5413175" y="3444600"/>
              <a:ext cx="44650" cy="15175"/>
            </a:xfrm>
            <a:custGeom>
              <a:avLst/>
              <a:gdLst/>
              <a:ahLst/>
              <a:cxnLst/>
              <a:rect l="l" t="t" r="r" b="b"/>
              <a:pathLst>
                <a:path w="1786" h="607" extrusionOk="0">
                  <a:moveTo>
                    <a:pt x="226" y="1"/>
                  </a:moveTo>
                  <a:cubicBezTo>
                    <a:pt x="0" y="120"/>
                    <a:pt x="0" y="120"/>
                    <a:pt x="202" y="572"/>
                  </a:cubicBezTo>
                  <a:cubicBezTo>
                    <a:pt x="240" y="570"/>
                    <a:pt x="278" y="570"/>
                    <a:pt x="315" y="570"/>
                  </a:cubicBezTo>
                  <a:cubicBezTo>
                    <a:pt x="583" y="570"/>
                    <a:pt x="850" y="607"/>
                    <a:pt x="1114" y="607"/>
                  </a:cubicBezTo>
                  <a:cubicBezTo>
                    <a:pt x="1341" y="607"/>
                    <a:pt x="1566" y="579"/>
                    <a:pt x="1786" y="477"/>
                  </a:cubicBezTo>
                  <a:cubicBezTo>
                    <a:pt x="1691" y="417"/>
                    <a:pt x="1548" y="429"/>
                    <a:pt x="1488" y="310"/>
                  </a:cubicBezTo>
                  <a:cubicBezTo>
                    <a:pt x="1048" y="310"/>
                    <a:pt x="631" y="179"/>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32"/>
            <p:cNvSpPr/>
            <p:nvPr/>
          </p:nvSpPr>
          <p:spPr>
            <a:xfrm>
              <a:off x="5485500" y="3391325"/>
              <a:ext cx="11025" cy="11625"/>
            </a:xfrm>
            <a:custGeom>
              <a:avLst/>
              <a:gdLst/>
              <a:ahLst/>
              <a:cxnLst/>
              <a:rect l="l" t="t" r="r" b="b"/>
              <a:pathLst>
                <a:path w="441" h="465" extrusionOk="0">
                  <a:moveTo>
                    <a:pt x="24" y="0"/>
                  </a:moveTo>
                  <a:cubicBezTo>
                    <a:pt x="24" y="84"/>
                    <a:pt x="12" y="191"/>
                    <a:pt x="0" y="286"/>
                  </a:cubicBezTo>
                  <a:cubicBezTo>
                    <a:pt x="12" y="346"/>
                    <a:pt x="24" y="381"/>
                    <a:pt x="48" y="465"/>
                  </a:cubicBezTo>
                  <a:lnTo>
                    <a:pt x="441" y="143"/>
                  </a:lnTo>
                  <a:cubicBezTo>
                    <a:pt x="378" y="9"/>
                    <a:pt x="262" y="3"/>
                    <a:pt x="143" y="3"/>
                  </a:cubicBezTo>
                  <a:cubicBezTo>
                    <a:pt x="130" y="3"/>
                    <a:pt x="116" y="3"/>
                    <a:pt x="103" y="3"/>
                  </a:cubicBezTo>
                  <a:cubicBezTo>
                    <a:pt x="76" y="3"/>
                    <a:pt x="50" y="2"/>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32"/>
            <p:cNvSpPr/>
            <p:nvPr/>
          </p:nvSpPr>
          <p:spPr>
            <a:xfrm>
              <a:off x="5483125" y="3445500"/>
              <a:ext cx="6550" cy="11325"/>
            </a:xfrm>
            <a:custGeom>
              <a:avLst/>
              <a:gdLst/>
              <a:ahLst/>
              <a:cxnLst/>
              <a:rect l="l" t="t" r="r" b="b"/>
              <a:pathLst>
                <a:path w="262" h="453" extrusionOk="0">
                  <a:moveTo>
                    <a:pt x="214" y="0"/>
                  </a:moveTo>
                  <a:cubicBezTo>
                    <a:pt x="36" y="84"/>
                    <a:pt x="0" y="215"/>
                    <a:pt x="107" y="393"/>
                  </a:cubicBezTo>
                  <a:cubicBezTo>
                    <a:pt x="119" y="417"/>
                    <a:pt x="167" y="441"/>
                    <a:pt x="191" y="453"/>
                  </a:cubicBezTo>
                  <a:cubicBezTo>
                    <a:pt x="214" y="381"/>
                    <a:pt x="238" y="322"/>
                    <a:pt x="262" y="262"/>
                  </a:cubicBezTo>
                  <a:cubicBezTo>
                    <a:pt x="238" y="179"/>
                    <a:pt x="226" y="96"/>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32"/>
            <p:cNvSpPr/>
            <p:nvPr/>
          </p:nvSpPr>
          <p:spPr>
            <a:xfrm>
              <a:off x="5485800" y="3404725"/>
              <a:ext cx="10725" cy="7850"/>
            </a:xfrm>
            <a:custGeom>
              <a:avLst/>
              <a:gdLst/>
              <a:ahLst/>
              <a:cxnLst/>
              <a:rect l="l" t="t" r="r" b="b"/>
              <a:pathLst>
                <a:path w="429" h="314" extrusionOk="0">
                  <a:moveTo>
                    <a:pt x="36" y="0"/>
                  </a:moveTo>
                  <a:lnTo>
                    <a:pt x="36" y="0"/>
                  </a:lnTo>
                  <a:cubicBezTo>
                    <a:pt x="0" y="119"/>
                    <a:pt x="12" y="238"/>
                    <a:pt x="131" y="310"/>
                  </a:cubicBezTo>
                  <a:cubicBezTo>
                    <a:pt x="153" y="312"/>
                    <a:pt x="175" y="313"/>
                    <a:pt x="196" y="313"/>
                  </a:cubicBezTo>
                  <a:cubicBezTo>
                    <a:pt x="292" y="313"/>
                    <a:pt x="380" y="286"/>
                    <a:pt x="429" y="179"/>
                  </a:cubicBezTo>
                  <a:cubicBezTo>
                    <a:pt x="298" y="143"/>
                    <a:pt x="155" y="119"/>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32"/>
            <p:cNvSpPr/>
            <p:nvPr/>
          </p:nvSpPr>
          <p:spPr>
            <a:xfrm>
              <a:off x="5459900" y="3427050"/>
              <a:ext cx="6575" cy="15200"/>
            </a:xfrm>
            <a:custGeom>
              <a:avLst/>
              <a:gdLst/>
              <a:ahLst/>
              <a:cxnLst/>
              <a:rect l="l" t="t" r="r" b="b"/>
              <a:pathLst>
                <a:path w="263" h="608" extrusionOk="0">
                  <a:moveTo>
                    <a:pt x="36" y="0"/>
                  </a:moveTo>
                  <a:cubicBezTo>
                    <a:pt x="0" y="226"/>
                    <a:pt x="60" y="429"/>
                    <a:pt x="179" y="607"/>
                  </a:cubicBezTo>
                  <a:cubicBezTo>
                    <a:pt x="191" y="405"/>
                    <a:pt x="262" y="167"/>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32"/>
            <p:cNvSpPr/>
            <p:nvPr/>
          </p:nvSpPr>
          <p:spPr>
            <a:xfrm>
              <a:off x="5464950" y="3408275"/>
              <a:ext cx="2700" cy="5400"/>
            </a:xfrm>
            <a:custGeom>
              <a:avLst/>
              <a:gdLst/>
              <a:ahLst/>
              <a:cxnLst/>
              <a:rect l="l" t="t" r="r" b="b"/>
              <a:pathLst>
                <a:path w="108" h="216" extrusionOk="0">
                  <a:moveTo>
                    <a:pt x="60" y="1"/>
                  </a:moveTo>
                  <a:cubicBezTo>
                    <a:pt x="36" y="37"/>
                    <a:pt x="1" y="84"/>
                    <a:pt x="1" y="108"/>
                  </a:cubicBezTo>
                  <a:cubicBezTo>
                    <a:pt x="1" y="144"/>
                    <a:pt x="36" y="180"/>
                    <a:pt x="48" y="215"/>
                  </a:cubicBezTo>
                  <a:cubicBezTo>
                    <a:pt x="60" y="180"/>
                    <a:pt x="96" y="144"/>
                    <a:pt x="108" y="108"/>
                  </a:cubicBezTo>
                  <a:cubicBezTo>
                    <a:pt x="96" y="84"/>
                    <a:pt x="72" y="37"/>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32"/>
            <p:cNvSpPr/>
            <p:nvPr/>
          </p:nvSpPr>
          <p:spPr>
            <a:xfrm>
              <a:off x="5453350" y="3447575"/>
              <a:ext cx="10450" cy="5000"/>
            </a:xfrm>
            <a:custGeom>
              <a:avLst/>
              <a:gdLst/>
              <a:ahLst/>
              <a:cxnLst/>
              <a:rect l="l" t="t" r="r" b="b"/>
              <a:pathLst>
                <a:path w="418" h="200" extrusionOk="0">
                  <a:moveTo>
                    <a:pt x="417" y="1"/>
                  </a:moveTo>
                  <a:cubicBezTo>
                    <a:pt x="274" y="36"/>
                    <a:pt x="108" y="36"/>
                    <a:pt x="0" y="179"/>
                  </a:cubicBezTo>
                  <a:cubicBezTo>
                    <a:pt x="60" y="188"/>
                    <a:pt x="122" y="199"/>
                    <a:pt x="181" y="199"/>
                  </a:cubicBezTo>
                  <a:cubicBezTo>
                    <a:pt x="286" y="199"/>
                    <a:pt x="379" y="162"/>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32"/>
            <p:cNvSpPr/>
            <p:nvPr/>
          </p:nvSpPr>
          <p:spPr>
            <a:xfrm>
              <a:off x="5493225" y="3458600"/>
              <a:ext cx="8975" cy="4175"/>
            </a:xfrm>
            <a:custGeom>
              <a:avLst/>
              <a:gdLst/>
              <a:ahLst/>
              <a:cxnLst/>
              <a:rect l="l" t="t" r="r" b="b"/>
              <a:pathLst>
                <a:path w="359" h="167" extrusionOk="0">
                  <a:moveTo>
                    <a:pt x="251" y="0"/>
                  </a:moveTo>
                  <a:cubicBezTo>
                    <a:pt x="156" y="36"/>
                    <a:pt x="48" y="60"/>
                    <a:pt x="1" y="167"/>
                  </a:cubicBezTo>
                  <a:lnTo>
                    <a:pt x="299" y="167"/>
                  </a:lnTo>
                  <a:lnTo>
                    <a:pt x="358" y="119"/>
                  </a:lnTo>
                  <a:lnTo>
                    <a:pt x="310" y="60"/>
                  </a:lnTo>
                  <a:cubicBezTo>
                    <a:pt x="287" y="48"/>
                    <a:pt x="275" y="12"/>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32"/>
            <p:cNvSpPr/>
            <p:nvPr/>
          </p:nvSpPr>
          <p:spPr>
            <a:xfrm>
              <a:off x="5460800" y="3390025"/>
              <a:ext cx="3875" cy="3325"/>
            </a:xfrm>
            <a:custGeom>
              <a:avLst/>
              <a:gdLst/>
              <a:ahLst/>
              <a:cxnLst/>
              <a:rect l="l" t="t" r="r" b="b"/>
              <a:pathLst>
                <a:path w="155" h="133" extrusionOk="0">
                  <a:moveTo>
                    <a:pt x="72" y="0"/>
                  </a:moveTo>
                  <a:cubicBezTo>
                    <a:pt x="48" y="0"/>
                    <a:pt x="27" y="16"/>
                    <a:pt x="0" y="52"/>
                  </a:cubicBezTo>
                  <a:cubicBezTo>
                    <a:pt x="30" y="106"/>
                    <a:pt x="57" y="133"/>
                    <a:pt x="82" y="133"/>
                  </a:cubicBezTo>
                  <a:cubicBezTo>
                    <a:pt x="107" y="133"/>
                    <a:pt x="131" y="106"/>
                    <a:pt x="155" y="52"/>
                  </a:cubicBezTo>
                  <a:cubicBezTo>
                    <a:pt x="155" y="40"/>
                    <a:pt x="119" y="17"/>
                    <a:pt x="95" y="5"/>
                  </a:cubicBezTo>
                  <a:cubicBezTo>
                    <a:pt x="87" y="2"/>
                    <a:pt x="7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32"/>
            <p:cNvSpPr/>
            <p:nvPr/>
          </p:nvSpPr>
          <p:spPr>
            <a:xfrm>
              <a:off x="5486100" y="3466325"/>
              <a:ext cx="3575" cy="2050"/>
            </a:xfrm>
            <a:custGeom>
              <a:avLst/>
              <a:gdLst/>
              <a:ahLst/>
              <a:cxnLst/>
              <a:rect l="l" t="t" r="r" b="b"/>
              <a:pathLst>
                <a:path w="143" h="82" extrusionOk="0">
                  <a:moveTo>
                    <a:pt x="0" y="1"/>
                  </a:moveTo>
                  <a:cubicBezTo>
                    <a:pt x="24" y="54"/>
                    <a:pt x="48" y="81"/>
                    <a:pt x="72" y="81"/>
                  </a:cubicBezTo>
                  <a:cubicBezTo>
                    <a:pt x="95" y="81"/>
                    <a:pt x="119" y="54"/>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32"/>
            <p:cNvSpPr/>
            <p:nvPr/>
          </p:nvSpPr>
          <p:spPr>
            <a:xfrm>
              <a:off x="5489650" y="3463050"/>
              <a:ext cx="3600" cy="3300"/>
            </a:xfrm>
            <a:custGeom>
              <a:avLst/>
              <a:gdLst/>
              <a:ahLst/>
              <a:cxnLst/>
              <a:rect l="l" t="t" r="r" b="b"/>
              <a:pathLst>
                <a:path w="144" h="132" extrusionOk="0">
                  <a:moveTo>
                    <a:pt x="144" y="1"/>
                  </a:moveTo>
                  <a:cubicBezTo>
                    <a:pt x="96" y="48"/>
                    <a:pt x="37" y="96"/>
                    <a:pt x="1" y="132"/>
                  </a:cubicBezTo>
                  <a:cubicBezTo>
                    <a:pt x="37" y="96"/>
                    <a:pt x="96" y="48"/>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32"/>
            <p:cNvSpPr/>
            <p:nvPr/>
          </p:nvSpPr>
          <p:spPr>
            <a:xfrm>
              <a:off x="5467925" y="3394900"/>
              <a:ext cx="3300" cy="1800"/>
            </a:xfrm>
            <a:custGeom>
              <a:avLst/>
              <a:gdLst/>
              <a:ahLst/>
              <a:cxnLst/>
              <a:rect l="l" t="t" r="r" b="b"/>
              <a:pathLst>
                <a:path w="132" h="72" extrusionOk="0">
                  <a:moveTo>
                    <a:pt x="1" y="0"/>
                  </a:moveTo>
                  <a:cubicBezTo>
                    <a:pt x="25" y="48"/>
                    <a:pt x="51" y="72"/>
                    <a:pt x="75" y="72"/>
                  </a:cubicBezTo>
                  <a:cubicBezTo>
                    <a:pt x="99" y="72"/>
                    <a:pt x="120" y="48"/>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32"/>
            <p:cNvSpPr/>
            <p:nvPr/>
          </p:nvSpPr>
          <p:spPr>
            <a:xfrm>
              <a:off x="5463775" y="3455625"/>
              <a:ext cx="4175" cy="3875"/>
            </a:xfrm>
            <a:custGeom>
              <a:avLst/>
              <a:gdLst/>
              <a:ahLst/>
              <a:cxnLst/>
              <a:rect l="l" t="t" r="r" b="b"/>
              <a:pathLst>
                <a:path w="167" h="155" extrusionOk="0">
                  <a:moveTo>
                    <a:pt x="167" y="0"/>
                  </a:moveTo>
                  <a:cubicBezTo>
                    <a:pt x="119" y="12"/>
                    <a:pt x="60" y="12"/>
                    <a:pt x="0" y="12"/>
                  </a:cubicBezTo>
                  <a:cubicBezTo>
                    <a:pt x="36" y="107"/>
                    <a:pt x="83" y="155"/>
                    <a:pt x="167" y="155"/>
                  </a:cubicBezTo>
                  <a:lnTo>
                    <a:pt x="1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32"/>
            <p:cNvSpPr/>
            <p:nvPr/>
          </p:nvSpPr>
          <p:spPr>
            <a:xfrm>
              <a:off x="5552800" y="3436275"/>
              <a:ext cx="304500" cy="35425"/>
            </a:xfrm>
            <a:custGeom>
              <a:avLst/>
              <a:gdLst/>
              <a:ahLst/>
              <a:cxnLst/>
              <a:rect l="l" t="t" r="r" b="b"/>
              <a:pathLst>
                <a:path w="12180" h="1417" extrusionOk="0">
                  <a:moveTo>
                    <a:pt x="1071" y="36"/>
                  </a:moveTo>
                  <a:cubicBezTo>
                    <a:pt x="773" y="60"/>
                    <a:pt x="475" y="0"/>
                    <a:pt x="213" y="179"/>
                  </a:cubicBezTo>
                  <a:cubicBezTo>
                    <a:pt x="200" y="178"/>
                    <a:pt x="187" y="178"/>
                    <a:pt x="175" y="178"/>
                  </a:cubicBezTo>
                  <a:cubicBezTo>
                    <a:pt x="1" y="178"/>
                    <a:pt x="16" y="259"/>
                    <a:pt x="94" y="393"/>
                  </a:cubicBezTo>
                  <a:cubicBezTo>
                    <a:pt x="690" y="774"/>
                    <a:pt x="1404" y="655"/>
                    <a:pt x="2035" y="810"/>
                  </a:cubicBezTo>
                  <a:cubicBezTo>
                    <a:pt x="2080" y="811"/>
                    <a:pt x="2125" y="812"/>
                    <a:pt x="2170" y="812"/>
                  </a:cubicBezTo>
                  <a:cubicBezTo>
                    <a:pt x="2272" y="812"/>
                    <a:pt x="2373" y="809"/>
                    <a:pt x="2473" y="809"/>
                  </a:cubicBezTo>
                  <a:cubicBezTo>
                    <a:pt x="2669" y="809"/>
                    <a:pt x="2862" y="820"/>
                    <a:pt x="3047" y="881"/>
                  </a:cubicBezTo>
                  <a:cubicBezTo>
                    <a:pt x="3154" y="905"/>
                    <a:pt x="3273" y="905"/>
                    <a:pt x="3380" y="905"/>
                  </a:cubicBezTo>
                  <a:cubicBezTo>
                    <a:pt x="3738" y="905"/>
                    <a:pt x="4095" y="941"/>
                    <a:pt x="4452" y="1012"/>
                  </a:cubicBezTo>
                  <a:cubicBezTo>
                    <a:pt x="4512" y="1024"/>
                    <a:pt x="4583" y="1048"/>
                    <a:pt x="4654" y="1048"/>
                  </a:cubicBezTo>
                  <a:cubicBezTo>
                    <a:pt x="4738" y="1060"/>
                    <a:pt x="4809" y="1060"/>
                    <a:pt x="4881" y="1060"/>
                  </a:cubicBezTo>
                  <a:cubicBezTo>
                    <a:pt x="5076" y="1080"/>
                    <a:pt x="5254" y="1110"/>
                    <a:pt x="5444" y="1110"/>
                  </a:cubicBezTo>
                  <a:cubicBezTo>
                    <a:pt x="5474" y="1110"/>
                    <a:pt x="5505" y="1109"/>
                    <a:pt x="5536" y="1107"/>
                  </a:cubicBezTo>
                  <a:cubicBezTo>
                    <a:pt x="5576" y="1109"/>
                    <a:pt x="5617" y="1110"/>
                    <a:pt x="5658" y="1110"/>
                  </a:cubicBezTo>
                  <a:cubicBezTo>
                    <a:pt x="5751" y="1110"/>
                    <a:pt x="5845" y="1107"/>
                    <a:pt x="5939" y="1107"/>
                  </a:cubicBezTo>
                  <a:cubicBezTo>
                    <a:pt x="6124" y="1107"/>
                    <a:pt x="6310" y="1117"/>
                    <a:pt x="6488" y="1179"/>
                  </a:cubicBezTo>
                  <a:cubicBezTo>
                    <a:pt x="6548" y="1191"/>
                    <a:pt x="6619" y="1203"/>
                    <a:pt x="6702" y="1227"/>
                  </a:cubicBezTo>
                  <a:cubicBezTo>
                    <a:pt x="6917" y="1250"/>
                    <a:pt x="7143" y="1310"/>
                    <a:pt x="7369" y="1346"/>
                  </a:cubicBezTo>
                  <a:cubicBezTo>
                    <a:pt x="7418" y="1343"/>
                    <a:pt x="7468" y="1342"/>
                    <a:pt x="7517" y="1342"/>
                  </a:cubicBezTo>
                  <a:cubicBezTo>
                    <a:pt x="7904" y="1342"/>
                    <a:pt x="8285" y="1409"/>
                    <a:pt x="8665" y="1409"/>
                  </a:cubicBezTo>
                  <a:cubicBezTo>
                    <a:pt x="8713" y="1409"/>
                    <a:pt x="8762" y="1408"/>
                    <a:pt x="8810" y="1405"/>
                  </a:cubicBezTo>
                  <a:lnTo>
                    <a:pt x="9643" y="1405"/>
                  </a:lnTo>
                  <a:cubicBezTo>
                    <a:pt x="10008" y="1405"/>
                    <a:pt x="10379" y="1389"/>
                    <a:pt x="10747" y="1389"/>
                  </a:cubicBezTo>
                  <a:cubicBezTo>
                    <a:pt x="10932" y="1389"/>
                    <a:pt x="11116" y="1393"/>
                    <a:pt x="11298" y="1405"/>
                  </a:cubicBezTo>
                  <a:cubicBezTo>
                    <a:pt x="11358" y="1405"/>
                    <a:pt x="11417" y="1417"/>
                    <a:pt x="11489" y="1417"/>
                  </a:cubicBezTo>
                  <a:cubicBezTo>
                    <a:pt x="11570" y="1409"/>
                    <a:pt x="11645" y="1384"/>
                    <a:pt x="11722" y="1384"/>
                  </a:cubicBezTo>
                  <a:cubicBezTo>
                    <a:pt x="11759" y="1384"/>
                    <a:pt x="11796" y="1390"/>
                    <a:pt x="11834" y="1405"/>
                  </a:cubicBezTo>
                  <a:cubicBezTo>
                    <a:pt x="11893" y="1405"/>
                    <a:pt x="11941" y="1405"/>
                    <a:pt x="12001" y="1369"/>
                  </a:cubicBezTo>
                  <a:cubicBezTo>
                    <a:pt x="12084" y="1298"/>
                    <a:pt x="12179" y="1203"/>
                    <a:pt x="12096" y="1072"/>
                  </a:cubicBezTo>
                  <a:lnTo>
                    <a:pt x="6119" y="584"/>
                  </a:lnTo>
                  <a:cubicBezTo>
                    <a:pt x="5666" y="548"/>
                    <a:pt x="5226" y="512"/>
                    <a:pt x="4797" y="345"/>
                  </a:cubicBezTo>
                  <a:cubicBezTo>
                    <a:pt x="3547" y="345"/>
                    <a:pt x="2297" y="191"/>
                    <a:pt x="1071"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32"/>
            <p:cNvSpPr/>
            <p:nvPr/>
          </p:nvSpPr>
          <p:spPr>
            <a:xfrm>
              <a:off x="5715000" y="3427550"/>
              <a:ext cx="59850" cy="15725"/>
            </a:xfrm>
            <a:custGeom>
              <a:avLst/>
              <a:gdLst/>
              <a:ahLst/>
              <a:cxnLst/>
              <a:rect l="l" t="t" r="r" b="b"/>
              <a:pathLst>
                <a:path w="2394" h="629" extrusionOk="0">
                  <a:moveTo>
                    <a:pt x="2029" y="0"/>
                  </a:moveTo>
                  <a:cubicBezTo>
                    <a:pt x="1883" y="0"/>
                    <a:pt x="1733" y="47"/>
                    <a:pt x="1587" y="47"/>
                  </a:cubicBezTo>
                  <a:cubicBezTo>
                    <a:pt x="1538" y="47"/>
                    <a:pt x="1489" y="42"/>
                    <a:pt x="1441" y="28"/>
                  </a:cubicBezTo>
                  <a:cubicBezTo>
                    <a:pt x="1422" y="25"/>
                    <a:pt x="1404" y="24"/>
                    <a:pt x="1387" y="24"/>
                  </a:cubicBezTo>
                  <a:cubicBezTo>
                    <a:pt x="1235" y="24"/>
                    <a:pt x="1119" y="113"/>
                    <a:pt x="1012" y="230"/>
                  </a:cubicBezTo>
                  <a:cubicBezTo>
                    <a:pt x="809" y="188"/>
                    <a:pt x="615" y="130"/>
                    <a:pt x="418" y="130"/>
                  </a:cubicBezTo>
                  <a:cubicBezTo>
                    <a:pt x="281" y="130"/>
                    <a:pt x="142" y="159"/>
                    <a:pt x="0" y="242"/>
                  </a:cubicBezTo>
                  <a:cubicBezTo>
                    <a:pt x="12" y="337"/>
                    <a:pt x="107" y="349"/>
                    <a:pt x="167" y="397"/>
                  </a:cubicBezTo>
                  <a:lnTo>
                    <a:pt x="310" y="397"/>
                  </a:lnTo>
                  <a:cubicBezTo>
                    <a:pt x="310" y="385"/>
                    <a:pt x="321" y="385"/>
                    <a:pt x="357" y="361"/>
                  </a:cubicBezTo>
                  <a:cubicBezTo>
                    <a:pt x="381" y="361"/>
                    <a:pt x="417" y="361"/>
                    <a:pt x="441" y="409"/>
                  </a:cubicBezTo>
                  <a:cubicBezTo>
                    <a:pt x="463" y="409"/>
                    <a:pt x="485" y="408"/>
                    <a:pt x="507" y="408"/>
                  </a:cubicBezTo>
                  <a:cubicBezTo>
                    <a:pt x="642" y="408"/>
                    <a:pt x="779" y="417"/>
                    <a:pt x="881" y="540"/>
                  </a:cubicBezTo>
                  <a:cubicBezTo>
                    <a:pt x="953" y="599"/>
                    <a:pt x="1024" y="629"/>
                    <a:pt x="1095" y="629"/>
                  </a:cubicBezTo>
                  <a:cubicBezTo>
                    <a:pt x="1167" y="629"/>
                    <a:pt x="1238" y="599"/>
                    <a:pt x="1310" y="540"/>
                  </a:cubicBezTo>
                  <a:cubicBezTo>
                    <a:pt x="1607" y="504"/>
                    <a:pt x="1893" y="456"/>
                    <a:pt x="2179" y="409"/>
                  </a:cubicBezTo>
                  <a:cubicBezTo>
                    <a:pt x="2310" y="349"/>
                    <a:pt x="2393" y="266"/>
                    <a:pt x="2310" y="87"/>
                  </a:cubicBezTo>
                  <a:cubicBezTo>
                    <a:pt x="2220" y="20"/>
                    <a:pt x="2125" y="0"/>
                    <a:pt x="20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32"/>
            <p:cNvSpPr/>
            <p:nvPr/>
          </p:nvSpPr>
          <p:spPr>
            <a:xfrm>
              <a:off x="5662300" y="3427325"/>
              <a:ext cx="24725" cy="11175"/>
            </a:xfrm>
            <a:custGeom>
              <a:avLst/>
              <a:gdLst/>
              <a:ahLst/>
              <a:cxnLst/>
              <a:rect l="l" t="t" r="r" b="b"/>
              <a:pathLst>
                <a:path w="989" h="447" extrusionOk="0">
                  <a:moveTo>
                    <a:pt x="417" y="1"/>
                  </a:moveTo>
                  <a:lnTo>
                    <a:pt x="417" y="1"/>
                  </a:lnTo>
                  <a:cubicBezTo>
                    <a:pt x="429" y="311"/>
                    <a:pt x="96" y="132"/>
                    <a:pt x="1" y="287"/>
                  </a:cubicBezTo>
                  <a:cubicBezTo>
                    <a:pt x="129" y="415"/>
                    <a:pt x="269" y="446"/>
                    <a:pt x="416" y="446"/>
                  </a:cubicBezTo>
                  <a:cubicBezTo>
                    <a:pt x="556" y="446"/>
                    <a:pt x="701" y="418"/>
                    <a:pt x="846" y="418"/>
                  </a:cubicBezTo>
                  <a:cubicBezTo>
                    <a:pt x="894" y="370"/>
                    <a:pt x="977" y="358"/>
                    <a:pt x="989" y="275"/>
                  </a:cubicBezTo>
                  <a:lnTo>
                    <a:pt x="4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32"/>
            <p:cNvSpPr/>
            <p:nvPr/>
          </p:nvSpPr>
          <p:spPr>
            <a:xfrm>
              <a:off x="5683425" y="3433275"/>
              <a:ext cx="35750" cy="5375"/>
            </a:xfrm>
            <a:custGeom>
              <a:avLst/>
              <a:gdLst/>
              <a:ahLst/>
              <a:cxnLst/>
              <a:rect l="l" t="t" r="r" b="b"/>
              <a:pathLst>
                <a:path w="1430" h="215" extrusionOk="0">
                  <a:moveTo>
                    <a:pt x="775" y="1"/>
                  </a:moveTo>
                  <a:cubicBezTo>
                    <a:pt x="567" y="1"/>
                    <a:pt x="357" y="17"/>
                    <a:pt x="144" y="37"/>
                  </a:cubicBezTo>
                  <a:lnTo>
                    <a:pt x="1" y="180"/>
                  </a:lnTo>
                  <a:cubicBezTo>
                    <a:pt x="305" y="187"/>
                    <a:pt x="608" y="214"/>
                    <a:pt x="912" y="214"/>
                  </a:cubicBezTo>
                  <a:cubicBezTo>
                    <a:pt x="1085" y="214"/>
                    <a:pt x="1257" y="206"/>
                    <a:pt x="1430" y="180"/>
                  </a:cubicBezTo>
                  <a:cubicBezTo>
                    <a:pt x="1370" y="120"/>
                    <a:pt x="1323" y="73"/>
                    <a:pt x="1263" y="37"/>
                  </a:cubicBezTo>
                  <a:cubicBezTo>
                    <a:pt x="1101" y="11"/>
                    <a:pt x="938" y="1"/>
                    <a:pt x="7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32"/>
            <p:cNvSpPr/>
            <p:nvPr/>
          </p:nvSpPr>
          <p:spPr>
            <a:xfrm>
              <a:off x="5722725" y="3436275"/>
              <a:ext cx="3900" cy="1800"/>
            </a:xfrm>
            <a:custGeom>
              <a:avLst/>
              <a:gdLst/>
              <a:ahLst/>
              <a:cxnLst/>
              <a:rect l="l" t="t" r="r" b="b"/>
              <a:pathLst>
                <a:path w="156" h="72" extrusionOk="0">
                  <a:moveTo>
                    <a:pt x="64" y="1"/>
                  </a:moveTo>
                  <a:cubicBezTo>
                    <a:pt x="34" y="1"/>
                    <a:pt x="9" y="19"/>
                    <a:pt x="1" y="60"/>
                  </a:cubicBezTo>
                  <a:cubicBezTo>
                    <a:pt x="48" y="60"/>
                    <a:pt x="96" y="60"/>
                    <a:pt x="155" y="72"/>
                  </a:cubicBezTo>
                  <a:cubicBezTo>
                    <a:pt x="143" y="48"/>
                    <a:pt x="120" y="36"/>
                    <a:pt x="108" y="12"/>
                  </a:cubicBezTo>
                  <a:cubicBezTo>
                    <a:pt x="93" y="5"/>
                    <a:pt x="7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32"/>
            <p:cNvSpPr/>
            <p:nvPr/>
          </p:nvSpPr>
          <p:spPr>
            <a:xfrm>
              <a:off x="5750700" y="3422800"/>
              <a:ext cx="222075" cy="18300"/>
            </a:xfrm>
            <a:custGeom>
              <a:avLst/>
              <a:gdLst/>
              <a:ahLst/>
              <a:cxnLst/>
              <a:rect l="l" t="t" r="r" b="b"/>
              <a:pathLst>
                <a:path w="8883" h="732" extrusionOk="0">
                  <a:moveTo>
                    <a:pt x="8174" y="1"/>
                  </a:moveTo>
                  <a:cubicBezTo>
                    <a:pt x="8100" y="1"/>
                    <a:pt x="8026" y="7"/>
                    <a:pt x="7954" y="15"/>
                  </a:cubicBezTo>
                  <a:cubicBezTo>
                    <a:pt x="7871" y="51"/>
                    <a:pt x="7811" y="87"/>
                    <a:pt x="7752" y="134"/>
                  </a:cubicBezTo>
                  <a:cubicBezTo>
                    <a:pt x="7609" y="162"/>
                    <a:pt x="7465" y="171"/>
                    <a:pt x="7319" y="171"/>
                  </a:cubicBezTo>
                  <a:cubicBezTo>
                    <a:pt x="6986" y="171"/>
                    <a:pt x="6646" y="121"/>
                    <a:pt x="6305" y="121"/>
                  </a:cubicBezTo>
                  <a:cubicBezTo>
                    <a:pt x="6212" y="121"/>
                    <a:pt x="6119" y="125"/>
                    <a:pt x="6025" y="134"/>
                  </a:cubicBezTo>
                  <a:cubicBezTo>
                    <a:pt x="5984" y="105"/>
                    <a:pt x="5936" y="90"/>
                    <a:pt x="5888" y="90"/>
                  </a:cubicBezTo>
                  <a:cubicBezTo>
                    <a:pt x="5841" y="90"/>
                    <a:pt x="5793" y="105"/>
                    <a:pt x="5751" y="134"/>
                  </a:cubicBezTo>
                  <a:cubicBezTo>
                    <a:pt x="5692" y="134"/>
                    <a:pt x="5644" y="122"/>
                    <a:pt x="5585" y="122"/>
                  </a:cubicBezTo>
                  <a:cubicBezTo>
                    <a:pt x="5565" y="118"/>
                    <a:pt x="5545" y="115"/>
                    <a:pt x="5527" y="115"/>
                  </a:cubicBezTo>
                  <a:cubicBezTo>
                    <a:pt x="5502" y="115"/>
                    <a:pt x="5480" y="120"/>
                    <a:pt x="5466" y="134"/>
                  </a:cubicBezTo>
                  <a:cubicBezTo>
                    <a:pt x="5359" y="134"/>
                    <a:pt x="5275" y="146"/>
                    <a:pt x="5168" y="146"/>
                  </a:cubicBezTo>
                  <a:cubicBezTo>
                    <a:pt x="5105" y="100"/>
                    <a:pt x="5039" y="82"/>
                    <a:pt x="4972" y="82"/>
                  </a:cubicBezTo>
                  <a:cubicBezTo>
                    <a:pt x="4900" y="82"/>
                    <a:pt x="4826" y="103"/>
                    <a:pt x="4751" y="134"/>
                  </a:cubicBezTo>
                  <a:cubicBezTo>
                    <a:pt x="4597" y="146"/>
                    <a:pt x="4466" y="146"/>
                    <a:pt x="4323" y="146"/>
                  </a:cubicBezTo>
                  <a:lnTo>
                    <a:pt x="4025" y="146"/>
                  </a:lnTo>
                  <a:cubicBezTo>
                    <a:pt x="4025" y="134"/>
                    <a:pt x="4001" y="134"/>
                    <a:pt x="3977" y="122"/>
                  </a:cubicBezTo>
                  <a:cubicBezTo>
                    <a:pt x="3968" y="119"/>
                    <a:pt x="3959" y="118"/>
                    <a:pt x="3951" y="118"/>
                  </a:cubicBezTo>
                  <a:cubicBezTo>
                    <a:pt x="3928" y="118"/>
                    <a:pt x="3908" y="129"/>
                    <a:pt x="3882" y="146"/>
                  </a:cubicBezTo>
                  <a:cubicBezTo>
                    <a:pt x="3602" y="164"/>
                    <a:pt x="3317" y="176"/>
                    <a:pt x="3031" y="176"/>
                  </a:cubicBezTo>
                  <a:cubicBezTo>
                    <a:pt x="2745" y="176"/>
                    <a:pt x="2459" y="164"/>
                    <a:pt x="2180" y="134"/>
                  </a:cubicBezTo>
                  <a:cubicBezTo>
                    <a:pt x="1739" y="146"/>
                    <a:pt x="1310" y="146"/>
                    <a:pt x="882" y="170"/>
                  </a:cubicBezTo>
                  <a:cubicBezTo>
                    <a:pt x="714" y="170"/>
                    <a:pt x="527" y="79"/>
                    <a:pt x="355" y="79"/>
                  </a:cubicBezTo>
                  <a:cubicBezTo>
                    <a:pt x="223" y="79"/>
                    <a:pt x="99" y="133"/>
                    <a:pt x="1" y="325"/>
                  </a:cubicBezTo>
                  <a:cubicBezTo>
                    <a:pt x="66" y="412"/>
                    <a:pt x="144" y="446"/>
                    <a:pt x="228" y="446"/>
                  </a:cubicBezTo>
                  <a:cubicBezTo>
                    <a:pt x="282" y="446"/>
                    <a:pt x="338" y="432"/>
                    <a:pt x="394" y="408"/>
                  </a:cubicBezTo>
                  <a:cubicBezTo>
                    <a:pt x="487" y="358"/>
                    <a:pt x="585" y="338"/>
                    <a:pt x="685" y="338"/>
                  </a:cubicBezTo>
                  <a:cubicBezTo>
                    <a:pt x="750" y="338"/>
                    <a:pt x="816" y="346"/>
                    <a:pt x="882" y="361"/>
                  </a:cubicBezTo>
                  <a:cubicBezTo>
                    <a:pt x="989" y="536"/>
                    <a:pt x="1160" y="552"/>
                    <a:pt x="1316" y="552"/>
                  </a:cubicBezTo>
                  <a:cubicBezTo>
                    <a:pt x="1351" y="552"/>
                    <a:pt x="1385" y="551"/>
                    <a:pt x="1418" y="551"/>
                  </a:cubicBezTo>
                  <a:lnTo>
                    <a:pt x="1834" y="551"/>
                  </a:lnTo>
                  <a:cubicBezTo>
                    <a:pt x="1860" y="552"/>
                    <a:pt x="1886" y="552"/>
                    <a:pt x="1912" y="552"/>
                  </a:cubicBezTo>
                  <a:cubicBezTo>
                    <a:pt x="2043" y="552"/>
                    <a:pt x="2177" y="542"/>
                    <a:pt x="2311" y="542"/>
                  </a:cubicBezTo>
                  <a:cubicBezTo>
                    <a:pt x="2471" y="542"/>
                    <a:pt x="2632" y="557"/>
                    <a:pt x="2787" y="623"/>
                  </a:cubicBezTo>
                  <a:cubicBezTo>
                    <a:pt x="2804" y="622"/>
                    <a:pt x="2821" y="621"/>
                    <a:pt x="2838" y="621"/>
                  </a:cubicBezTo>
                  <a:cubicBezTo>
                    <a:pt x="3044" y="621"/>
                    <a:pt x="3232" y="684"/>
                    <a:pt x="3430" y="706"/>
                  </a:cubicBezTo>
                  <a:cubicBezTo>
                    <a:pt x="3499" y="722"/>
                    <a:pt x="3567" y="731"/>
                    <a:pt x="3631" y="731"/>
                  </a:cubicBezTo>
                  <a:cubicBezTo>
                    <a:pt x="3812" y="731"/>
                    <a:pt x="3964" y="654"/>
                    <a:pt x="4025" y="408"/>
                  </a:cubicBezTo>
                  <a:cubicBezTo>
                    <a:pt x="4130" y="297"/>
                    <a:pt x="4252" y="272"/>
                    <a:pt x="4378" y="272"/>
                  </a:cubicBezTo>
                  <a:cubicBezTo>
                    <a:pt x="4483" y="272"/>
                    <a:pt x="4590" y="289"/>
                    <a:pt x="4692" y="289"/>
                  </a:cubicBezTo>
                  <a:lnTo>
                    <a:pt x="8883" y="289"/>
                  </a:lnTo>
                  <a:lnTo>
                    <a:pt x="8883" y="170"/>
                  </a:lnTo>
                  <a:cubicBezTo>
                    <a:pt x="8799" y="158"/>
                    <a:pt x="8692" y="134"/>
                    <a:pt x="8609" y="122"/>
                  </a:cubicBezTo>
                  <a:cubicBezTo>
                    <a:pt x="8474" y="27"/>
                    <a:pt x="8323" y="1"/>
                    <a:pt x="8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32"/>
            <p:cNvSpPr/>
            <p:nvPr/>
          </p:nvSpPr>
          <p:spPr>
            <a:xfrm>
              <a:off x="6177850" y="3419325"/>
              <a:ext cx="35725" cy="8200"/>
            </a:xfrm>
            <a:custGeom>
              <a:avLst/>
              <a:gdLst/>
              <a:ahLst/>
              <a:cxnLst/>
              <a:rect l="l" t="t" r="r" b="b"/>
              <a:pathLst>
                <a:path w="1429" h="328" extrusionOk="0">
                  <a:moveTo>
                    <a:pt x="786" y="1"/>
                  </a:moveTo>
                  <a:cubicBezTo>
                    <a:pt x="639" y="1"/>
                    <a:pt x="493" y="39"/>
                    <a:pt x="346" y="142"/>
                  </a:cubicBezTo>
                  <a:cubicBezTo>
                    <a:pt x="226" y="154"/>
                    <a:pt x="119" y="154"/>
                    <a:pt x="0" y="178"/>
                  </a:cubicBezTo>
                  <a:cubicBezTo>
                    <a:pt x="232" y="276"/>
                    <a:pt x="458" y="327"/>
                    <a:pt x="686" y="327"/>
                  </a:cubicBezTo>
                  <a:cubicBezTo>
                    <a:pt x="928" y="327"/>
                    <a:pt x="1172" y="271"/>
                    <a:pt x="1429" y="154"/>
                  </a:cubicBezTo>
                  <a:cubicBezTo>
                    <a:pt x="1206" y="78"/>
                    <a:pt x="994" y="1"/>
                    <a:pt x="7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32"/>
            <p:cNvSpPr/>
            <p:nvPr/>
          </p:nvSpPr>
          <p:spPr>
            <a:xfrm>
              <a:off x="6116525" y="3420200"/>
              <a:ext cx="14900" cy="7150"/>
            </a:xfrm>
            <a:custGeom>
              <a:avLst/>
              <a:gdLst/>
              <a:ahLst/>
              <a:cxnLst/>
              <a:rect l="l" t="t" r="r" b="b"/>
              <a:pathLst>
                <a:path w="596" h="286" extrusionOk="0">
                  <a:moveTo>
                    <a:pt x="48" y="0"/>
                  </a:moveTo>
                  <a:cubicBezTo>
                    <a:pt x="1" y="48"/>
                    <a:pt x="1" y="84"/>
                    <a:pt x="24" y="119"/>
                  </a:cubicBezTo>
                  <a:cubicBezTo>
                    <a:pt x="143" y="155"/>
                    <a:pt x="251" y="167"/>
                    <a:pt x="310" y="286"/>
                  </a:cubicBezTo>
                  <a:cubicBezTo>
                    <a:pt x="417" y="286"/>
                    <a:pt x="501" y="274"/>
                    <a:pt x="596" y="274"/>
                  </a:cubicBezTo>
                  <a:cubicBezTo>
                    <a:pt x="596" y="179"/>
                    <a:pt x="584" y="107"/>
                    <a:pt x="584" y="24"/>
                  </a:cubicBezTo>
                  <a:cubicBezTo>
                    <a:pt x="405" y="0"/>
                    <a:pt x="227"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32"/>
            <p:cNvSpPr/>
            <p:nvPr/>
          </p:nvSpPr>
          <p:spPr>
            <a:xfrm>
              <a:off x="6143025" y="3421150"/>
              <a:ext cx="6275" cy="5850"/>
            </a:xfrm>
            <a:custGeom>
              <a:avLst/>
              <a:gdLst/>
              <a:ahLst/>
              <a:cxnLst/>
              <a:rect l="l" t="t" r="r" b="b"/>
              <a:pathLst>
                <a:path w="251" h="234" extrusionOk="0">
                  <a:moveTo>
                    <a:pt x="148" y="1"/>
                  </a:moveTo>
                  <a:cubicBezTo>
                    <a:pt x="132" y="1"/>
                    <a:pt x="115" y="4"/>
                    <a:pt x="95" y="10"/>
                  </a:cubicBezTo>
                  <a:cubicBezTo>
                    <a:pt x="0" y="46"/>
                    <a:pt x="119" y="141"/>
                    <a:pt x="131" y="224"/>
                  </a:cubicBezTo>
                  <a:cubicBezTo>
                    <a:pt x="155" y="230"/>
                    <a:pt x="173" y="233"/>
                    <a:pt x="191" y="233"/>
                  </a:cubicBezTo>
                  <a:cubicBezTo>
                    <a:pt x="209" y="233"/>
                    <a:pt x="226" y="230"/>
                    <a:pt x="250" y="224"/>
                  </a:cubicBezTo>
                  <a:cubicBezTo>
                    <a:pt x="250" y="131"/>
                    <a:pt x="250" y="1"/>
                    <a:pt x="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32"/>
            <p:cNvSpPr/>
            <p:nvPr/>
          </p:nvSpPr>
          <p:spPr>
            <a:xfrm>
              <a:off x="6215950" y="3420200"/>
              <a:ext cx="5375" cy="6875"/>
            </a:xfrm>
            <a:custGeom>
              <a:avLst/>
              <a:gdLst/>
              <a:ahLst/>
              <a:cxnLst/>
              <a:rect l="l" t="t" r="r" b="b"/>
              <a:pathLst>
                <a:path w="215" h="275" extrusionOk="0">
                  <a:moveTo>
                    <a:pt x="203" y="0"/>
                  </a:moveTo>
                  <a:cubicBezTo>
                    <a:pt x="0" y="107"/>
                    <a:pt x="12" y="203"/>
                    <a:pt x="215" y="274"/>
                  </a:cubicBezTo>
                  <a:cubicBezTo>
                    <a:pt x="203" y="179"/>
                    <a:pt x="203" y="95"/>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32"/>
            <p:cNvSpPr/>
            <p:nvPr/>
          </p:nvSpPr>
          <p:spPr>
            <a:xfrm>
              <a:off x="5970375" y="3326275"/>
              <a:ext cx="14325" cy="5650"/>
            </a:xfrm>
            <a:custGeom>
              <a:avLst/>
              <a:gdLst/>
              <a:ahLst/>
              <a:cxnLst/>
              <a:rect l="l" t="t" r="r" b="b"/>
              <a:pathLst>
                <a:path w="573" h="226" extrusionOk="0">
                  <a:moveTo>
                    <a:pt x="286" y="1"/>
                  </a:moveTo>
                  <a:cubicBezTo>
                    <a:pt x="191" y="1"/>
                    <a:pt x="96" y="54"/>
                    <a:pt x="1" y="162"/>
                  </a:cubicBezTo>
                  <a:cubicBezTo>
                    <a:pt x="50" y="205"/>
                    <a:pt x="99" y="226"/>
                    <a:pt x="151" y="226"/>
                  </a:cubicBezTo>
                  <a:cubicBezTo>
                    <a:pt x="198" y="226"/>
                    <a:pt x="247" y="208"/>
                    <a:pt x="298" y="173"/>
                  </a:cubicBezTo>
                  <a:cubicBezTo>
                    <a:pt x="382" y="162"/>
                    <a:pt x="489" y="162"/>
                    <a:pt x="572" y="162"/>
                  </a:cubicBezTo>
                  <a:cubicBezTo>
                    <a:pt x="477" y="54"/>
                    <a:pt x="382"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32"/>
            <p:cNvSpPr/>
            <p:nvPr/>
          </p:nvSpPr>
          <p:spPr>
            <a:xfrm>
              <a:off x="5939125" y="3376900"/>
              <a:ext cx="22950" cy="7000"/>
            </a:xfrm>
            <a:custGeom>
              <a:avLst/>
              <a:gdLst/>
              <a:ahLst/>
              <a:cxnLst/>
              <a:rect l="l" t="t" r="r" b="b"/>
              <a:pathLst>
                <a:path w="918" h="280" extrusionOk="0">
                  <a:moveTo>
                    <a:pt x="526" y="1"/>
                  </a:moveTo>
                  <a:cubicBezTo>
                    <a:pt x="376" y="1"/>
                    <a:pt x="207" y="6"/>
                    <a:pt x="0" y="6"/>
                  </a:cubicBezTo>
                  <a:cubicBezTo>
                    <a:pt x="239" y="184"/>
                    <a:pt x="441" y="113"/>
                    <a:pt x="536" y="280"/>
                  </a:cubicBezTo>
                  <a:cubicBezTo>
                    <a:pt x="620" y="268"/>
                    <a:pt x="727" y="268"/>
                    <a:pt x="810" y="268"/>
                  </a:cubicBezTo>
                  <a:cubicBezTo>
                    <a:pt x="846" y="161"/>
                    <a:pt x="917" y="30"/>
                    <a:pt x="739" y="6"/>
                  </a:cubicBezTo>
                  <a:cubicBezTo>
                    <a:pt x="671" y="2"/>
                    <a:pt x="601" y="1"/>
                    <a:pt x="5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32"/>
            <p:cNvSpPr/>
            <p:nvPr/>
          </p:nvSpPr>
          <p:spPr>
            <a:xfrm>
              <a:off x="5991800" y="3376725"/>
              <a:ext cx="7775" cy="3300"/>
            </a:xfrm>
            <a:custGeom>
              <a:avLst/>
              <a:gdLst/>
              <a:ahLst/>
              <a:cxnLst/>
              <a:rect l="l" t="t" r="r" b="b"/>
              <a:pathLst>
                <a:path w="311" h="132" extrusionOk="0">
                  <a:moveTo>
                    <a:pt x="1" y="1"/>
                  </a:moveTo>
                  <a:cubicBezTo>
                    <a:pt x="37" y="37"/>
                    <a:pt x="48" y="72"/>
                    <a:pt x="96" y="96"/>
                  </a:cubicBezTo>
                  <a:cubicBezTo>
                    <a:pt x="132" y="114"/>
                    <a:pt x="170" y="132"/>
                    <a:pt x="208" y="132"/>
                  </a:cubicBezTo>
                  <a:cubicBezTo>
                    <a:pt x="245" y="132"/>
                    <a:pt x="281" y="114"/>
                    <a:pt x="310" y="60"/>
                  </a:cubicBezTo>
                  <a:cubicBezTo>
                    <a:pt x="251" y="37"/>
                    <a:pt x="191" y="13"/>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32"/>
            <p:cNvSpPr/>
            <p:nvPr/>
          </p:nvSpPr>
          <p:spPr>
            <a:xfrm>
              <a:off x="6210300" y="3301725"/>
              <a:ext cx="33650" cy="15025"/>
            </a:xfrm>
            <a:custGeom>
              <a:avLst/>
              <a:gdLst/>
              <a:ahLst/>
              <a:cxnLst/>
              <a:rect l="l" t="t" r="r" b="b"/>
              <a:pathLst>
                <a:path w="1346" h="601" extrusionOk="0">
                  <a:moveTo>
                    <a:pt x="179" y="1"/>
                  </a:moveTo>
                  <a:cubicBezTo>
                    <a:pt x="131" y="36"/>
                    <a:pt x="71" y="84"/>
                    <a:pt x="24" y="132"/>
                  </a:cubicBezTo>
                  <a:cubicBezTo>
                    <a:pt x="0" y="370"/>
                    <a:pt x="226" y="405"/>
                    <a:pt x="310" y="560"/>
                  </a:cubicBezTo>
                  <a:cubicBezTo>
                    <a:pt x="336" y="587"/>
                    <a:pt x="356" y="600"/>
                    <a:pt x="385" y="600"/>
                  </a:cubicBezTo>
                  <a:cubicBezTo>
                    <a:pt x="394" y="600"/>
                    <a:pt x="405" y="599"/>
                    <a:pt x="417" y="596"/>
                  </a:cubicBezTo>
                  <a:cubicBezTo>
                    <a:pt x="513" y="565"/>
                    <a:pt x="610" y="558"/>
                    <a:pt x="709" y="558"/>
                  </a:cubicBezTo>
                  <a:cubicBezTo>
                    <a:pt x="795" y="558"/>
                    <a:pt x="881" y="563"/>
                    <a:pt x="969" y="563"/>
                  </a:cubicBezTo>
                  <a:cubicBezTo>
                    <a:pt x="1092" y="563"/>
                    <a:pt x="1218" y="553"/>
                    <a:pt x="1345" y="501"/>
                  </a:cubicBezTo>
                  <a:cubicBezTo>
                    <a:pt x="1345" y="322"/>
                    <a:pt x="1298" y="179"/>
                    <a:pt x="1083" y="143"/>
                  </a:cubicBezTo>
                  <a:cubicBezTo>
                    <a:pt x="786" y="96"/>
                    <a:pt x="476" y="36"/>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32"/>
            <p:cNvSpPr/>
            <p:nvPr/>
          </p:nvSpPr>
          <p:spPr>
            <a:xfrm>
              <a:off x="5496500" y="3285950"/>
              <a:ext cx="20575" cy="15250"/>
            </a:xfrm>
            <a:custGeom>
              <a:avLst/>
              <a:gdLst/>
              <a:ahLst/>
              <a:cxnLst/>
              <a:rect l="l" t="t" r="r" b="b"/>
              <a:pathLst>
                <a:path w="823" h="610" extrusionOk="0">
                  <a:moveTo>
                    <a:pt x="715" y="1"/>
                  </a:moveTo>
                  <a:cubicBezTo>
                    <a:pt x="441" y="167"/>
                    <a:pt x="84" y="227"/>
                    <a:pt x="1" y="608"/>
                  </a:cubicBezTo>
                  <a:cubicBezTo>
                    <a:pt x="7" y="609"/>
                    <a:pt x="14" y="609"/>
                    <a:pt x="20" y="609"/>
                  </a:cubicBezTo>
                  <a:cubicBezTo>
                    <a:pt x="143" y="609"/>
                    <a:pt x="208" y="431"/>
                    <a:pt x="325" y="431"/>
                  </a:cubicBezTo>
                  <a:cubicBezTo>
                    <a:pt x="353" y="431"/>
                    <a:pt x="383" y="441"/>
                    <a:pt x="418" y="465"/>
                  </a:cubicBezTo>
                  <a:cubicBezTo>
                    <a:pt x="467" y="501"/>
                    <a:pt x="505" y="516"/>
                    <a:pt x="534" y="516"/>
                  </a:cubicBezTo>
                  <a:cubicBezTo>
                    <a:pt x="640" y="516"/>
                    <a:pt x="646" y="334"/>
                    <a:pt x="739" y="334"/>
                  </a:cubicBezTo>
                  <a:cubicBezTo>
                    <a:pt x="799" y="286"/>
                    <a:pt x="822" y="239"/>
                    <a:pt x="822" y="167"/>
                  </a:cubicBezTo>
                  <a:cubicBezTo>
                    <a:pt x="810" y="96"/>
                    <a:pt x="775" y="48"/>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32"/>
            <p:cNvSpPr/>
            <p:nvPr/>
          </p:nvSpPr>
          <p:spPr>
            <a:xfrm>
              <a:off x="5514375" y="3286775"/>
              <a:ext cx="14600" cy="10800"/>
            </a:xfrm>
            <a:custGeom>
              <a:avLst/>
              <a:gdLst/>
              <a:ahLst/>
              <a:cxnLst/>
              <a:rect l="l" t="t" r="r" b="b"/>
              <a:pathLst>
                <a:path w="584" h="432" extrusionOk="0">
                  <a:moveTo>
                    <a:pt x="214" y="0"/>
                  </a:moveTo>
                  <a:cubicBezTo>
                    <a:pt x="125" y="0"/>
                    <a:pt x="60" y="73"/>
                    <a:pt x="0" y="158"/>
                  </a:cubicBezTo>
                  <a:lnTo>
                    <a:pt x="0" y="313"/>
                  </a:lnTo>
                  <a:cubicBezTo>
                    <a:pt x="60" y="337"/>
                    <a:pt x="107" y="384"/>
                    <a:pt x="155" y="432"/>
                  </a:cubicBezTo>
                  <a:cubicBezTo>
                    <a:pt x="226" y="420"/>
                    <a:pt x="322" y="420"/>
                    <a:pt x="405" y="420"/>
                  </a:cubicBezTo>
                  <a:cubicBezTo>
                    <a:pt x="584" y="253"/>
                    <a:pt x="465" y="134"/>
                    <a:pt x="334" y="39"/>
                  </a:cubicBezTo>
                  <a:cubicBezTo>
                    <a:pt x="289" y="12"/>
                    <a:pt x="250"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32"/>
            <p:cNvSpPr/>
            <p:nvPr/>
          </p:nvSpPr>
          <p:spPr>
            <a:xfrm>
              <a:off x="5462875" y="3348150"/>
              <a:ext cx="9250" cy="14625"/>
            </a:xfrm>
            <a:custGeom>
              <a:avLst/>
              <a:gdLst/>
              <a:ahLst/>
              <a:cxnLst/>
              <a:rect l="l" t="t" r="r" b="b"/>
              <a:pathLst>
                <a:path w="370" h="585" extrusionOk="0">
                  <a:moveTo>
                    <a:pt x="84" y="1"/>
                  </a:moveTo>
                  <a:cubicBezTo>
                    <a:pt x="60" y="13"/>
                    <a:pt x="36" y="25"/>
                    <a:pt x="12" y="37"/>
                  </a:cubicBezTo>
                  <a:cubicBezTo>
                    <a:pt x="0" y="132"/>
                    <a:pt x="0" y="227"/>
                    <a:pt x="72" y="287"/>
                  </a:cubicBezTo>
                  <a:cubicBezTo>
                    <a:pt x="96" y="310"/>
                    <a:pt x="96" y="334"/>
                    <a:pt x="84" y="370"/>
                  </a:cubicBezTo>
                  <a:cubicBezTo>
                    <a:pt x="96" y="465"/>
                    <a:pt x="155" y="501"/>
                    <a:pt x="191" y="561"/>
                  </a:cubicBezTo>
                  <a:lnTo>
                    <a:pt x="203" y="584"/>
                  </a:lnTo>
                  <a:cubicBezTo>
                    <a:pt x="358" y="537"/>
                    <a:pt x="370" y="418"/>
                    <a:pt x="358" y="287"/>
                  </a:cubicBezTo>
                  <a:cubicBezTo>
                    <a:pt x="262" y="191"/>
                    <a:pt x="179" y="84"/>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32"/>
            <p:cNvSpPr/>
            <p:nvPr/>
          </p:nvSpPr>
          <p:spPr>
            <a:xfrm>
              <a:off x="6062950" y="3336275"/>
              <a:ext cx="43475" cy="13400"/>
            </a:xfrm>
            <a:custGeom>
              <a:avLst/>
              <a:gdLst/>
              <a:ahLst/>
              <a:cxnLst/>
              <a:rect l="l" t="t" r="r" b="b"/>
              <a:pathLst>
                <a:path w="1739" h="536" extrusionOk="0">
                  <a:moveTo>
                    <a:pt x="1174" y="1"/>
                  </a:moveTo>
                  <a:cubicBezTo>
                    <a:pt x="1072" y="1"/>
                    <a:pt x="966" y="19"/>
                    <a:pt x="858" y="59"/>
                  </a:cubicBezTo>
                  <a:cubicBezTo>
                    <a:pt x="643" y="143"/>
                    <a:pt x="381" y="59"/>
                    <a:pt x="167" y="190"/>
                  </a:cubicBezTo>
                  <a:cubicBezTo>
                    <a:pt x="108" y="238"/>
                    <a:pt x="60" y="297"/>
                    <a:pt x="0" y="357"/>
                  </a:cubicBezTo>
                  <a:cubicBezTo>
                    <a:pt x="86" y="376"/>
                    <a:pt x="173" y="381"/>
                    <a:pt x="261" y="381"/>
                  </a:cubicBezTo>
                  <a:cubicBezTo>
                    <a:pt x="389" y="381"/>
                    <a:pt x="518" y="370"/>
                    <a:pt x="647" y="370"/>
                  </a:cubicBezTo>
                  <a:cubicBezTo>
                    <a:pt x="827" y="370"/>
                    <a:pt x="1007" y="392"/>
                    <a:pt x="1179" y="500"/>
                  </a:cubicBezTo>
                  <a:cubicBezTo>
                    <a:pt x="1179" y="524"/>
                    <a:pt x="1203" y="524"/>
                    <a:pt x="1215" y="535"/>
                  </a:cubicBezTo>
                  <a:cubicBezTo>
                    <a:pt x="1262" y="535"/>
                    <a:pt x="1274" y="500"/>
                    <a:pt x="1298" y="464"/>
                  </a:cubicBezTo>
                  <a:cubicBezTo>
                    <a:pt x="1393" y="297"/>
                    <a:pt x="1548" y="190"/>
                    <a:pt x="1739" y="190"/>
                  </a:cubicBezTo>
                  <a:cubicBezTo>
                    <a:pt x="1565" y="72"/>
                    <a:pt x="1376" y="1"/>
                    <a:pt x="11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32"/>
            <p:cNvSpPr/>
            <p:nvPr/>
          </p:nvSpPr>
          <p:spPr>
            <a:xfrm>
              <a:off x="6038250" y="3333400"/>
              <a:ext cx="25325" cy="8050"/>
            </a:xfrm>
            <a:custGeom>
              <a:avLst/>
              <a:gdLst/>
              <a:ahLst/>
              <a:cxnLst/>
              <a:rect l="l" t="t" r="r" b="b"/>
              <a:pathLst>
                <a:path w="1013" h="322" extrusionOk="0">
                  <a:moveTo>
                    <a:pt x="570" y="1"/>
                  </a:moveTo>
                  <a:cubicBezTo>
                    <a:pt x="425" y="1"/>
                    <a:pt x="275" y="28"/>
                    <a:pt x="128" y="28"/>
                  </a:cubicBezTo>
                  <a:cubicBezTo>
                    <a:pt x="85" y="28"/>
                    <a:pt x="42" y="25"/>
                    <a:pt x="0" y="19"/>
                  </a:cubicBezTo>
                  <a:lnTo>
                    <a:pt x="0" y="162"/>
                  </a:lnTo>
                  <a:cubicBezTo>
                    <a:pt x="187" y="249"/>
                    <a:pt x="378" y="321"/>
                    <a:pt x="569" y="321"/>
                  </a:cubicBezTo>
                  <a:cubicBezTo>
                    <a:pt x="717" y="321"/>
                    <a:pt x="866" y="277"/>
                    <a:pt x="1012" y="162"/>
                  </a:cubicBezTo>
                  <a:cubicBezTo>
                    <a:pt x="877" y="32"/>
                    <a:pt x="726" y="1"/>
                    <a:pt x="5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32"/>
            <p:cNvSpPr/>
            <p:nvPr/>
          </p:nvSpPr>
          <p:spPr>
            <a:xfrm>
              <a:off x="6015325" y="3327025"/>
              <a:ext cx="38725" cy="6575"/>
            </a:xfrm>
            <a:custGeom>
              <a:avLst/>
              <a:gdLst/>
              <a:ahLst/>
              <a:cxnLst/>
              <a:rect l="l" t="t" r="r" b="b"/>
              <a:pathLst>
                <a:path w="1549" h="263" extrusionOk="0">
                  <a:moveTo>
                    <a:pt x="1501" y="1"/>
                  </a:moveTo>
                  <a:cubicBezTo>
                    <a:pt x="1132" y="1"/>
                    <a:pt x="739" y="12"/>
                    <a:pt x="370" y="12"/>
                  </a:cubicBezTo>
                  <a:cubicBezTo>
                    <a:pt x="286" y="96"/>
                    <a:pt x="179" y="132"/>
                    <a:pt x="60" y="143"/>
                  </a:cubicBezTo>
                  <a:cubicBezTo>
                    <a:pt x="0" y="179"/>
                    <a:pt x="0" y="215"/>
                    <a:pt x="60" y="251"/>
                  </a:cubicBezTo>
                  <a:cubicBezTo>
                    <a:pt x="310" y="251"/>
                    <a:pt x="548" y="263"/>
                    <a:pt x="798" y="263"/>
                  </a:cubicBezTo>
                  <a:cubicBezTo>
                    <a:pt x="896" y="153"/>
                    <a:pt x="1008" y="130"/>
                    <a:pt x="1125" y="130"/>
                  </a:cubicBezTo>
                  <a:cubicBezTo>
                    <a:pt x="1209" y="130"/>
                    <a:pt x="1296" y="142"/>
                    <a:pt x="1381" y="142"/>
                  </a:cubicBezTo>
                  <a:cubicBezTo>
                    <a:pt x="1421" y="142"/>
                    <a:pt x="1461" y="139"/>
                    <a:pt x="1501" y="132"/>
                  </a:cubicBezTo>
                  <a:cubicBezTo>
                    <a:pt x="1548" y="84"/>
                    <a:pt x="1548" y="36"/>
                    <a:pt x="1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32"/>
            <p:cNvSpPr/>
            <p:nvPr/>
          </p:nvSpPr>
          <p:spPr>
            <a:xfrm>
              <a:off x="6067125" y="3336000"/>
              <a:ext cx="17875" cy="5425"/>
            </a:xfrm>
            <a:custGeom>
              <a:avLst/>
              <a:gdLst/>
              <a:ahLst/>
              <a:cxnLst/>
              <a:rect l="l" t="t" r="r" b="b"/>
              <a:pathLst>
                <a:path w="715" h="217" extrusionOk="0">
                  <a:moveTo>
                    <a:pt x="486" y="1"/>
                  </a:moveTo>
                  <a:cubicBezTo>
                    <a:pt x="339" y="1"/>
                    <a:pt x="191" y="63"/>
                    <a:pt x="59" y="63"/>
                  </a:cubicBezTo>
                  <a:cubicBezTo>
                    <a:pt x="39" y="63"/>
                    <a:pt x="19" y="61"/>
                    <a:pt x="0" y="58"/>
                  </a:cubicBezTo>
                  <a:lnTo>
                    <a:pt x="0" y="58"/>
                  </a:lnTo>
                  <a:cubicBezTo>
                    <a:pt x="0" y="94"/>
                    <a:pt x="12" y="154"/>
                    <a:pt x="12" y="201"/>
                  </a:cubicBezTo>
                  <a:cubicBezTo>
                    <a:pt x="34" y="199"/>
                    <a:pt x="56" y="198"/>
                    <a:pt x="77" y="198"/>
                  </a:cubicBezTo>
                  <a:cubicBezTo>
                    <a:pt x="176" y="198"/>
                    <a:pt x="278" y="216"/>
                    <a:pt x="377" y="216"/>
                  </a:cubicBezTo>
                  <a:cubicBezTo>
                    <a:pt x="497" y="216"/>
                    <a:pt x="613" y="189"/>
                    <a:pt x="714" y="70"/>
                  </a:cubicBezTo>
                  <a:cubicBezTo>
                    <a:pt x="640" y="18"/>
                    <a:pt x="563" y="1"/>
                    <a:pt x="4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32"/>
            <p:cNvSpPr/>
            <p:nvPr/>
          </p:nvSpPr>
          <p:spPr>
            <a:xfrm>
              <a:off x="6110275" y="3340150"/>
              <a:ext cx="8550" cy="7725"/>
            </a:xfrm>
            <a:custGeom>
              <a:avLst/>
              <a:gdLst/>
              <a:ahLst/>
              <a:cxnLst/>
              <a:rect l="l" t="t" r="r" b="b"/>
              <a:pathLst>
                <a:path w="342" h="309" extrusionOk="0">
                  <a:moveTo>
                    <a:pt x="180" y="1"/>
                  </a:moveTo>
                  <a:cubicBezTo>
                    <a:pt x="134" y="1"/>
                    <a:pt x="74" y="13"/>
                    <a:pt x="1" y="35"/>
                  </a:cubicBezTo>
                  <a:lnTo>
                    <a:pt x="1" y="166"/>
                  </a:lnTo>
                  <a:cubicBezTo>
                    <a:pt x="24" y="226"/>
                    <a:pt x="72" y="273"/>
                    <a:pt x="131" y="309"/>
                  </a:cubicBezTo>
                  <a:lnTo>
                    <a:pt x="298" y="309"/>
                  </a:lnTo>
                  <a:cubicBezTo>
                    <a:pt x="342" y="91"/>
                    <a:pt x="309"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32"/>
            <p:cNvSpPr/>
            <p:nvPr/>
          </p:nvSpPr>
          <p:spPr>
            <a:xfrm>
              <a:off x="6052525" y="3323250"/>
              <a:ext cx="11050" cy="7075"/>
            </a:xfrm>
            <a:custGeom>
              <a:avLst/>
              <a:gdLst/>
              <a:ahLst/>
              <a:cxnLst/>
              <a:rect l="l" t="t" r="r" b="b"/>
              <a:pathLst>
                <a:path w="442" h="283" extrusionOk="0">
                  <a:moveTo>
                    <a:pt x="150" y="1"/>
                  </a:moveTo>
                  <a:cubicBezTo>
                    <a:pt x="101" y="1"/>
                    <a:pt x="50" y="5"/>
                    <a:pt x="1" y="9"/>
                  </a:cubicBezTo>
                  <a:cubicBezTo>
                    <a:pt x="13" y="56"/>
                    <a:pt x="13" y="104"/>
                    <a:pt x="13" y="152"/>
                  </a:cubicBezTo>
                  <a:lnTo>
                    <a:pt x="13" y="283"/>
                  </a:lnTo>
                  <a:cubicBezTo>
                    <a:pt x="60" y="283"/>
                    <a:pt x="108" y="283"/>
                    <a:pt x="144" y="271"/>
                  </a:cubicBezTo>
                  <a:cubicBezTo>
                    <a:pt x="239" y="187"/>
                    <a:pt x="358" y="223"/>
                    <a:pt x="441" y="152"/>
                  </a:cubicBezTo>
                  <a:cubicBezTo>
                    <a:pt x="374" y="26"/>
                    <a:pt x="266"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32"/>
            <p:cNvSpPr/>
            <p:nvPr/>
          </p:nvSpPr>
          <p:spPr>
            <a:xfrm>
              <a:off x="6067125" y="3327025"/>
              <a:ext cx="14300" cy="3600"/>
            </a:xfrm>
            <a:custGeom>
              <a:avLst/>
              <a:gdLst/>
              <a:ahLst/>
              <a:cxnLst/>
              <a:rect l="l" t="t" r="r" b="b"/>
              <a:pathLst>
                <a:path w="572" h="144" extrusionOk="0">
                  <a:moveTo>
                    <a:pt x="0" y="1"/>
                  </a:moveTo>
                  <a:cubicBezTo>
                    <a:pt x="95" y="96"/>
                    <a:pt x="191" y="143"/>
                    <a:pt x="286" y="143"/>
                  </a:cubicBezTo>
                  <a:cubicBezTo>
                    <a:pt x="381" y="143"/>
                    <a:pt x="476" y="96"/>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32"/>
            <p:cNvSpPr/>
            <p:nvPr/>
          </p:nvSpPr>
          <p:spPr>
            <a:xfrm>
              <a:off x="6056100" y="3326850"/>
              <a:ext cx="7475" cy="3225"/>
            </a:xfrm>
            <a:custGeom>
              <a:avLst/>
              <a:gdLst/>
              <a:ahLst/>
              <a:cxnLst/>
              <a:rect l="l" t="t" r="r" b="b"/>
              <a:pathLst>
                <a:path w="299" h="129" extrusionOk="0">
                  <a:moveTo>
                    <a:pt x="231" y="1"/>
                  </a:moveTo>
                  <a:cubicBezTo>
                    <a:pt x="142" y="1"/>
                    <a:pt x="68" y="41"/>
                    <a:pt x="1" y="127"/>
                  </a:cubicBezTo>
                  <a:cubicBezTo>
                    <a:pt x="15" y="128"/>
                    <a:pt x="30" y="129"/>
                    <a:pt x="44" y="129"/>
                  </a:cubicBezTo>
                  <a:cubicBezTo>
                    <a:pt x="145" y="129"/>
                    <a:pt x="236" y="91"/>
                    <a:pt x="298" y="8"/>
                  </a:cubicBezTo>
                  <a:cubicBezTo>
                    <a:pt x="275" y="3"/>
                    <a:pt x="252" y="1"/>
                    <a:pt x="2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32"/>
            <p:cNvSpPr/>
            <p:nvPr/>
          </p:nvSpPr>
          <p:spPr>
            <a:xfrm>
              <a:off x="5525675" y="3405450"/>
              <a:ext cx="21450" cy="7025"/>
            </a:xfrm>
            <a:custGeom>
              <a:avLst/>
              <a:gdLst/>
              <a:ahLst/>
              <a:cxnLst/>
              <a:rect l="l" t="t" r="r" b="b"/>
              <a:pathLst>
                <a:path w="858" h="281" extrusionOk="0">
                  <a:moveTo>
                    <a:pt x="730" y="0"/>
                  </a:moveTo>
                  <a:cubicBezTo>
                    <a:pt x="582" y="0"/>
                    <a:pt x="450" y="73"/>
                    <a:pt x="310" y="138"/>
                  </a:cubicBezTo>
                  <a:cubicBezTo>
                    <a:pt x="191" y="162"/>
                    <a:pt x="72" y="162"/>
                    <a:pt x="1" y="281"/>
                  </a:cubicBezTo>
                  <a:cubicBezTo>
                    <a:pt x="286" y="269"/>
                    <a:pt x="560" y="269"/>
                    <a:pt x="846" y="269"/>
                  </a:cubicBezTo>
                  <a:cubicBezTo>
                    <a:pt x="846" y="197"/>
                    <a:pt x="846" y="102"/>
                    <a:pt x="858" y="19"/>
                  </a:cubicBezTo>
                  <a:cubicBezTo>
                    <a:pt x="814" y="6"/>
                    <a:pt x="771" y="0"/>
                    <a:pt x="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32"/>
            <p:cNvSpPr/>
            <p:nvPr/>
          </p:nvSpPr>
          <p:spPr>
            <a:xfrm>
              <a:off x="5962925" y="3348450"/>
              <a:ext cx="18200" cy="3575"/>
            </a:xfrm>
            <a:custGeom>
              <a:avLst/>
              <a:gdLst/>
              <a:ahLst/>
              <a:cxnLst/>
              <a:rect l="l" t="t" r="r" b="b"/>
              <a:pathLst>
                <a:path w="728" h="143" extrusionOk="0">
                  <a:moveTo>
                    <a:pt x="727" y="1"/>
                  </a:moveTo>
                  <a:cubicBezTo>
                    <a:pt x="477" y="1"/>
                    <a:pt x="227" y="13"/>
                    <a:pt x="1" y="13"/>
                  </a:cubicBezTo>
                  <a:lnTo>
                    <a:pt x="1" y="132"/>
                  </a:lnTo>
                  <a:cubicBezTo>
                    <a:pt x="26" y="129"/>
                    <a:pt x="51" y="128"/>
                    <a:pt x="77" y="128"/>
                  </a:cubicBezTo>
                  <a:cubicBezTo>
                    <a:pt x="173" y="128"/>
                    <a:pt x="271" y="142"/>
                    <a:pt x="366" y="142"/>
                  </a:cubicBezTo>
                  <a:cubicBezTo>
                    <a:pt x="494" y="142"/>
                    <a:pt x="617" y="117"/>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32"/>
            <p:cNvSpPr/>
            <p:nvPr/>
          </p:nvSpPr>
          <p:spPr>
            <a:xfrm>
              <a:off x="6052825" y="3344700"/>
              <a:ext cx="7475" cy="2800"/>
            </a:xfrm>
            <a:custGeom>
              <a:avLst/>
              <a:gdLst/>
              <a:ahLst/>
              <a:cxnLst/>
              <a:rect l="l" t="t" r="r" b="b"/>
              <a:pathLst>
                <a:path w="299" h="112" extrusionOk="0">
                  <a:moveTo>
                    <a:pt x="227" y="1"/>
                  </a:moveTo>
                  <a:cubicBezTo>
                    <a:pt x="137" y="1"/>
                    <a:pt x="57" y="37"/>
                    <a:pt x="1" y="103"/>
                  </a:cubicBezTo>
                  <a:cubicBezTo>
                    <a:pt x="29" y="109"/>
                    <a:pt x="56" y="112"/>
                    <a:pt x="83" y="112"/>
                  </a:cubicBezTo>
                  <a:cubicBezTo>
                    <a:pt x="168" y="112"/>
                    <a:pt x="244" y="81"/>
                    <a:pt x="298" y="8"/>
                  </a:cubicBezTo>
                  <a:cubicBezTo>
                    <a:pt x="274" y="3"/>
                    <a:pt x="250"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32"/>
            <p:cNvSpPr/>
            <p:nvPr/>
          </p:nvSpPr>
          <p:spPr>
            <a:xfrm>
              <a:off x="5875425" y="3256700"/>
              <a:ext cx="106000" cy="38200"/>
            </a:xfrm>
            <a:custGeom>
              <a:avLst/>
              <a:gdLst/>
              <a:ahLst/>
              <a:cxnLst/>
              <a:rect l="l" t="t" r="r" b="b"/>
              <a:pathLst>
                <a:path w="4240" h="1528" extrusionOk="0">
                  <a:moveTo>
                    <a:pt x="382" y="1"/>
                  </a:moveTo>
                  <a:cubicBezTo>
                    <a:pt x="212" y="1"/>
                    <a:pt x="100" y="76"/>
                    <a:pt x="227" y="397"/>
                  </a:cubicBezTo>
                  <a:cubicBezTo>
                    <a:pt x="417" y="575"/>
                    <a:pt x="667" y="539"/>
                    <a:pt x="882" y="635"/>
                  </a:cubicBezTo>
                  <a:cubicBezTo>
                    <a:pt x="1453" y="873"/>
                    <a:pt x="2108" y="682"/>
                    <a:pt x="2667" y="992"/>
                  </a:cubicBezTo>
                  <a:cubicBezTo>
                    <a:pt x="2691" y="1040"/>
                    <a:pt x="2798" y="1004"/>
                    <a:pt x="2787" y="1075"/>
                  </a:cubicBezTo>
                  <a:cubicBezTo>
                    <a:pt x="2783" y="1080"/>
                    <a:pt x="2779" y="1083"/>
                    <a:pt x="2774" y="1083"/>
                  </a:cubicBezTo>
                  <a:cubicBezTo>
                    <a:pt x="2750" y="1083"/>
                    <a:pt x="2711" y="1032"/>
                    <a:pt x="2670" y="1032"/>
                  </a:cubicBezTo>
                  <a:cubicBezTo>
                    <a:pt x="2661" y="1032"/>
                    <a:pt x="2652" y="1034"/>
                    <a:pt x="2644" y="1040"/>
                  </a:cubicBezTo>
                  <a:cubicBezTo>
                    <a:pt x="2598" y="1052"/>
                    <a:pt x="2552" y="1057"/>
                    <a:pt x="2506" y="1057"/>
                  </a:cubicBezTo>
                  <a:cubicBezTo>
                    <a:pt x="2299" y="1057"/>
                    <a:pt x="2097" y="954"/>
                    <a:pt x="1896" y="954"/>
                  </a:cubicBezTo>
                  <a:cubicBezTo>
                    <a:pt x="1879" y="954"/>
                    <a:pt x="1863" y="955"/>
                    <a:pt x="1846" y="956"/>
                  </a:cubicBezTo>
                  <a:cubicBezTo>
                    <a:pt x="1751" y="992"/>
                    <a:pt x="1667" y="1016"/>
                    <a:pt x="1608" y="1099"/>
                  </a:cubicBezTo>
                  <a:lnTo>
                    <a:pt x="1572" y="1159"/>
                  </a:lnTo>
                  <a:cubicBezTo>
                    <a:pt x="1572" y="1159"/>
                    <a:pt x="1584" y="1230"/>
                    <a:pt x="1562" y="1230"/>
                  </a:cubicBezTo>
                  <a:cubicBezTo>
                    <a:pt x="1552" y="1230"/>
                    <a:pt x="1537" y="1217"/>
                    <a:pt x="1513" y="1182"/>
                  </a:cubicBezTo>
                  <a:cubicBezTo>
                    <a:pt x="1501" y="1159"/>
                    <a:pt x="1489" y="1135"/>
                    <a:pt x="1477" y="1111"/>
                  </a:cubicBezTo>
                  <a:cubicBezTo>
                    <a:pt x="1441" y="1063"/>
                    <a:pt x="1394" y="1040"/>
                    <a:pt x="1334" y="1016"/>
                  </a:cubicBezTo>
                  <a:cubicBezTo>
                    <a:pt x="1314" y="1013"/>
                    <a:pt x="1295" y="1012"/>
                    <a:pt x="1275" y="1012"/>
                  </a:cubicBezTo>
                  <a:cubicBezTo>
                    <a:pt x="1200" y="1012"/>
                    <a:pt x="1126" y="1033"/>
                    <a:pt x="1060" y="1099"/>
                  </a:cubicBezTo>
                  <a:cubicBezTo>
                    <a:pt x="1060" y="1132"/>
                    <a:pt x="1030" y="1184"/>
                    <a:pt x="1007" y="1184"/>
                  </a:cubicBezTo>
                  <a:cubicBezTo>
                    <a:pt x="1005" y="1184"/>
                    <a:pt x="1003" y="1183"/>
                    <a:pt x="1001" y="1182"/>
                  </a:cubicBezTo>
                  <a:cubicBezTo>
                    <a:pt x="990" y="1181"/>
                    <a:pt x="982" y="1181"/>
                    <a:pt x="975" y="1181"/>
                  </a:cubicBezTo>
                  <a:lnTo>
                    <a:pt x="975" y="1181"/>
                  </a:lnTo>
                  <a:cubicBezTo>
                    <a:pt x="981" y="1173"/>
                    <a:pt x="983" y="1159"/>
                    <a:pt x="977" y="1135"/>
                  </a:cubicBezTo>
                  <a:cubicBezTo>
                    <a:pt x="941" y="1075"/>
                    <a:pt x="882" y="1051"/>
                    <a:pt x="798" y="1051"/>
                  </a:cubicBezTo>
                  <a:cubicBezTo>
                    <a:pt x="773" y="1064"/>
                    <a:pt x="748" y="1069"/>
                    <a:pt x="722" y="1069"/>
                  </a:cubicBezTo>
                  <a:cubicBezTo>
                    <a:pt x="648" y="1069"/>
                    <a:pt x="571" y="1027"/>
                    <a:pt x="501" y="992"/>
                  </a:cubicBezTo>
                  <a:cubicBezTo>
                    <a:pt x="486" y="991"/>
                    <a:pt x="472" y="991"/>
                    <a:pt x="458" y="991"/>
                  </a:cubicBezTo>
                  <a:cubicBezTo>
                    <a:pt x="221" y="991"/>
                    <a:pt x="68" y="1090"/>
                    <a:pt x="0" y="1337"/>
                  </a:cubicBezTo>
                  <a:cubicBezTo>
                    <a:pt x="0" y="1409"/>
                    <a:pt x="24" y="1468"/>
                    <a:pt x="72" y="1516"/>
                  </a:cubicBezTo>
                  <a:cubicBezTo>
                    <a:pt x="917" y="1516"/>
                    <a:pt x="1786" y="1528"/>
                    <a:pt x="2644" y="1528"/>
                  </a:cubicBezTo>
                  <a:cubicBezTo>
                    <a:pt x="2798" y="1516"/>
                    <a:pt x="2929" y="1516"/>
                    <a:pt x="3084" y="1516"/>
                  </a:cubicBezTo>
                  <a:cubicBezTo>
                    <a:pt x="3120" y="1468"/>
                    <a:pt x="3120" y="1409"/>
                    <a:pt x="3084" y="1361"/>
                  </a:cubicBezTo>
                  <a:lnTo>
                    <a:pt x="3084" y="944"/>
                  </a:lnTo>
                  <a:cubicBezTo>
                    <a:pt x="3084" y="932"/>
                    <a:pt x="3096" y="920"/>
                    <a:pt x="3120" y="897"/>
                  </a:cubicBezTo>
                  <a:cubicBezTo>
                    <a:pt x="3129" y="894"/>
                    <a:pt x="3137" y="892"/>
                    <a:pt x="3145" y="892"/>
                  </a:cubicBezTo>
                  <a:cubicBezTo>
                    <a:pt x="3168" y="892"/>
                    <a:pt x="3188" y="906"/>
                    <a:pt x="3215" y="932"/>
                  </a:cubicBezTo>
                  <a:cubicBezTo>
                    <a:pt x="3275" y="980"/>
                    <a:pt x="3322" y="1040"/>
                    <a:pt x="3358" y="1087"/>
                  </a:cubicBezTo>
                  <a:cubicBezTo>
                    <a:pt x="3453" y="1218"/>
                    <a:pt x="3453" y="1421"/>
                    <a:pt x="3644" y="1516"/>
                  </a:cubicBezTo>
                  <a:lnTo>
                    <a:pt x="4096" y="1516"/>
                  </a:lnTo>
                  <a:cubicBezTo>
                    <a:pt x="4132" y="1456"/>
                    <a:pt x="4180" y="1409"/>
                    <a:pt x="4239" y="1349"/>
                  </a:cubicBezTo>
                  <a:lnTo>
                    <a:pt x="4239" y="1254"/>
                  </a:lnTo>
                  <a:cubicBezTo>
                    <a:pt x="4215" y="1159"/>
                    <a:pt x="4156" y="1051"/>
                    <a:pt x="4061" y="980"/>
                  </a:cubicBezTo>
                  <a:cubicBezTo>
                    <a:pt x="3953" y="920"/>
                    <a:pt x="3858" y="873"/>
                    <a:pt x="3751" y="837"/>
                  </a:cubicBezTo>
                  <a:cubicBezTo>
                    <a:pt x="3703" y="837"/>
                    <a:pt x="3632" y="825"/>
                    <a:pt x="3644" y="801"/>
                  </a:cubicBezTo>
                  <a:cubicBezTo>
                    <a:pt x="3644" y="754"/>
                    <a:pt x="3739" y="778"/>
                    <a:pt x="3763" y="742"/>
                  </a:cubicBezTo>
                  <a:cubicBezTo>
                    <a:pt x="3822" y="635"/>
                    <a:pt x="3894" y="528"/>
                    <a:pt x="3751" y="444"/>
                  </a:cubicBezTo>
                  <a:cubicBezTo>
                    <a:pt x="3704" y="435"/>
                    <a:pt x="3657" y="432"/>
                    <a:pt x="3609" y="432"/>
                  </a:cubicBezTo>
                  <a:cubicBezTo>
                    <a:pt x="3474" y="432"/>
                    <a:pt x="3335" y="458"/>
                    <a:pt x="3198" y="458"/>
                  </a:cubicBezTo>
                  <a:cubicBezTo>
                    <a:pt x="3061" y="458"/>
                    <a:pt x="2925" y="432"/>
                    <a:pt x="2798" y="325"/>
                  </a:cubicBezTo>
                  <a:lnTo>
                    <a:pt x="2798" y="325"/>
                  </a:lnTo>
                  <a:lnTo>
                    <a:pt x="2810" y="337"/>
                  </a:lnTo>
                  <a:cubicBezTo>
                    <a:pt x="2084" y="206"/>
                    <a:pt x="1334" y="158"/>
                    <a:pt x="608" y="28"/>
                  </a:cubicBezTo>
                  <a:cubicBezTo>
                    <a:pt x="531" y="14"/>
                    <a:pt x="452" y="1"/>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32"/>
            <p:cNvSpPr/>
            <p:nvPr/>
          </p:nvSpPr>
          <p:spPr>
            <a:xfrm>
              <a:off x="5826900" y="3277625"/>
              <a:ext cx="50025" cy="16100"/>
            </a:xfrm>
            <a:custGeom>
              <a:avLst/>
              <a:gdLst/>
              <a:ahLst/>
              <a:cxnLst/>
              <a:rect l="l" t="t" r="r" b="b"/>
              <a:pathLst>
                <a:path w="2001" h="644" extrusionOk="0">
                  <a:moveTo>
                    <a:pt x="1310" y="0"/>
                  </a:moveTo>
                  <a:cubicBezTo>
                    <a:pt x="1251" y="0"/>
                    <a:pt x="1179" y="0"/>
                    <a:pt x="1120" y="36"/>
                  </a:cubicBezTo>
                  <a:cubicBezTo>
                    <a:pt x="1104" y="34"/>
                    <a:pt x="1088" y="34"/>
                    <a:pt x="1072" y="34"/>
                  </a:cubicBezTo>
                  <a:cubicBezTo>
                    <a:pt x="787" y="34"/>
                    <a:pt x="555" y="275"/>
                    <a:pt x="278" y="275"/>
                  </a:cubicBezTo>
                  <a:cubicBezTo>
                    <a:pt x="219" y="275"/>
                    <a:pt x="159" y="264"/>
                    <a:pt x="96" y="238"/>
                  </a:cubicBezTo>
                  <a:lnTo>
                    <a:pt x="96" y="238"/>
                  </a:lnTo>
                  <a:cubicBezTo>
                    <a:pt x="25" y="381"/>
                    <a:pt x="1" y="512"/>
                    <a:pt x="108" y="631"/>
                  </a:cubicBezTo>
                  <a:cubicBezTo>
                    <a:pt x="739" y="631"/>
                    <a:pt x="1370" y="643"/>
                    <a:pt x="2001" y="643"/>
                  </a:cubicBezTo>
                  <a:lnTo>
                    <a:pt x="2001" y="512"/>
                  </a:lnTo>
                  <a:cubicBezTo>
                    <a:pt x="1941" y="131"/>
                    <a:pt x="1632" y="60"/>
                    <a:pt x="1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32"/>
            <p:cNvSpPr/>
            <p:nvPr/>
          </p:nvSpPr>
          <p:spPr>
            <a:xfrm>
              <a:off x="5804275" y="3281750"/>
              <a:ext cx="18775" cy="11975"/>
            </a:xfrm>
            <a:custGeom>
              <a:avLst/>
              <a:gdLst/>
              <a:ahLst/>
              <a:cxnLst/>
              <a:rect l="l" t="t" r="r" b="b"/>
              <a:pathLst>
                <a:path w="751" h="479" extrusionOk="0">
                  <a:moveTo>
                    <a:pt x="366" y="1"/>
                  </a:moveTo>
                  <a:cubicBezTo>
                    <a:pt x="288" y="1"/>
                    <a:pt x="210" y="18"/>
                    <a:pt x="132" y="49"/>
                  </a:cubicBezTo>
                  <a:cubicBezTo>
                    <a:pt x="117" y="45"/>
                    <a:pt x="102" y="42"/>
                    <a:pt x="88" y="42"/>
                  </a:cubicBezTo>
                  <a:cubicBezTo>
                    <a:pt x="69" y="42"/>
                    <a:pt x="51" y="47"/>
                    <a:pt x="37" y="61"/>
                  </a:cubicBezTo>
                  <a:cubicBezTo>
                    <a:pt x="49" y="216"/>
                    <a:pt x="1" y="383"/>
                    <a:pt x="168" y="478"/>
                  </a:cubicBezTo>
                  <a:cubicBezTo>
                    <a:pt x="194" y="462"/>
                    <a:pt x="221" y="456"/>
                    <a:pt x="248" y="456"/>
                  </a:cubicBezTo>
                  <a:cubicBezTo>
                    <a:pt x="281" y="456"/>
                    <a:pt x="314" y="465"/>
                    <a:pt x="346" y="478"/>
                  </a:cubicBezTo>
                  <a:cubicBezTo>
                    <a:pt x="453" y="478"/>
                    <a:pt x="537" y="466"/>
                    <a:pt x="644" y="466"/>
                  </a:cubicBezTo>
                  <a:cubicBezTo>
                    <a:pt x="751" y="347"/>
                    <a:pt x="727" y="228"/>
                    <a:pt x="668" y="97"/>
                  </a:cubicBezTo>
                  <a:cubicBezTo>
                    <a:pt x="567" y="30"/>
                    <a:pt x="466" y="1"/>
                    <a:pt x="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32"/>
            <p:cNvSpPr/>
            <p:nvPr/>
          </p:nvSpPr>
          <p:spPr>
            <a:xfrm>
              <a:off x="5820350" y="3282600"/>
              <a:ext cx="9550" cy="11700"/>
            </a:xfrm>
            <a:custGeom>
              <a:avLst/>
              <a:gdLst/>
              <a:ahLst/>
              <a:cxnLst/>
              <a:rect l="l" t="t" r="r" b="b"/>
              <a:pathLst>
                <a:path w="382" h="468" extrusionOk="0">
                  <a:moveTo>
                    <a:pt x="95" y="1"/>
                  </a:moveTo>
                  <a:cubicBezTo>
                    <a:pt x="57" y="1"/>
                    <a:pt x="21" y="24"/>
                    <a:pt x="1" y="63"/>
                  </a:cubicBezTo>
                  <a:lnTo>
                    <a:pt x="1" y="432"/>
                  </a:lnTo>
                  <a:cubicBezTo>
                    <a:pt x="120" y="432"/>
                    <a:pt x="251" y="432"/>
                    <a:pt x="382" y="468"/>
                  </a:cubicBezTo>
                  <a:lnTo>
                    <a:pt x="382" y="75"/>
                  </a:lnTo>
                  <a:cubicBezTo>
                    <a:pt x="358" y="27"/>
                    <a:pt x="322" y="4"/>
                    <a:pt x="263" y="4"/>
                  </a:cubicBezTo>
                  <a:lnTo>
                    <a:pt x="120" y="4"/>
                  </a:lnTo>
                  <a:cubicBezTo>
                    <a:pt x="112" y="2"/>
                    <a:pt x="104" y="1"/>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32"/>
            <p:cNvSpPr/>
            <p:nvPr/>
          </p:nvSpPr>
          <p:spPr>
            <a:xfrm>
              <a:off x="5808450" y="3292350"/>
              <a:ext cx="4500" cy="1375"/>
            </a:xfrm>
            <a:custGeom>
              <a:avLst/>
              <a:gdLst/>
              <a:ahLst/>
              <a:cxnLst/>
              <a:rect l="l" t="t" r="r" b="b"/>
              <a:pathLst>
                <a:path w="180" h="55" extrusionOk="0">
                  <a:moveTo>
                    <a:pt x="90" y="1"/>
                  </a:moveTo>
                  <a:cubicBezTo>
                    <a:pt x="60" y="1"/>
                    <a:pt x="30" y="18"/>
                    <a:pt x="1" y="54"/>
                  </a:cubicBezTo>
                  <a:lnTo>
                    <a:pt x="179" y="54"/>
                  </a:lnTo>
                  <a:cubicBezTo>
                    <a:pt x="149" y="18"/>
                    <a:pt x="120" y="1"/>
                    <a:pt x="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32"/>
            <p:cNvSpPr/>
            <p:nvPr/>
          </p:nvSpPr>
          <p:spPr>
            <a:xfrm>
              <a:off x="5740575" y="3419675"/>
              <a:ext cx="33975" cy="13925"/>
            </a:xfrm>
            <a:custGeom>
              <a:avLst/>
              <a:gdLst/>
              <a:ahLst/>
              <a:cxnLst/>
              <a:rect l="l" t="t" r="r" b="b"/>
              <a:pathLst>
                <a:path w="1359" h="557" extrusionOk="0">
                  <a:moveTo>
                    <a:pt x="1229" y="0"/>
                  </a:moveTo>
                  <a:cubicBezTo>
                    <a:pt x="1206" y="0"/>
                    <a:pt x="1186" y="3"/>
                    <a:pt x="1168" y="9"/>
                  </a:cubicBezTo>
                  <a:cubicBezTo>
                    <a:pt x="1057" y="142"/>
                    <a:pt x="926" y="172"/>
                    <a:pt x="789" y="172"/>
                  </a:cubicBezTo>
                  <a:cubicBezTo>
                    <a:pt x="675" y="172"/>
                    <a:pt x="558" y="152"/>
                    <a:pt x="445" y="152"/>
                  </a:cubicBezTo>
                  <a:cubicBezTo>
                    <a:pt x="399" y="152"/>
                    <a:pt x="354" y="155"/>
                    <a:pt x="311" y="164"/>
                  </a:cubicBezTo>
                  <a:cubicBezTo>
                    <a:pt x="239" y="259"/>
                    <a:pt x="132" y="295"/>
                    <a:pt x="13" y="295"/>
                  </a:cubicBezTo>
                  <a:cubicBezTo>
                    <a:pt x="1" y="378"/>
                    <a:pt x="1" y="474"/>
                    <a:pt x="1" y="557"/>
                  </a:cubicBezTo>
                  <a:cubicBezTo>
                    <a:pt x="132" y="533"/>
                    <a:pt x="287" y="486"/>
                    <a:pt x="418" y="462"/>
                  </a:cubicBezTo>
                  <a:cubicBezTo>
                    <a:pt x="545" y="322"/>
                    <a:pt x="687" y="294"/>
                    <a:pt x="833" y="294"/>
                  </a:cubicBezTo>
                  <a:cubicBezTo>
                    <a:pt x="938" y="294"/>
                    <a:pt x="1044" y="308"/>
                    <a:pt x="1150" y="308"/>
                  </a:cubicBezTo>
                  <a:cubicBezTo>
                    <a:pt x="1200" y="308"/>
                    <a:pt x="1250" y="305"/>
                    <a:pt x="1299" y="295"/>
                  </a:cubicBezTo>
                  <a:cubicBezTo>
                    <a:pt x="1299" y="247"/>
                    <a:pt x="1299" y="200"/>
                    <a:pt x="1311" y="164"/>
                  </a:cubicBezTo>
                  <a:cubicBezTo>
                    <a:pt x="1358" y="105"/>
                    <a:pt x="1358" y="57"/>
                    <a:pt x="1299" y="9"/>
                  </a:cubicBezTo>
                  <a:cubicBezTo>
                    <a:pt x="1275" y="3"/>
                    <a:pt x="1251" y="0"/>
                    <a:pt x="12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32"/>
            <p:cNvSpPr/>
            <p:nvPr/>
          </p:nvSpPr>
          <p:spPr>
            <a:xfrm>
              <a:off x="6106100" y="3344300"/>
              <a:ext cx="7475" cy="3725"/>
            </a:xfrm>
            <a:custGeom>
              <a:avLst/>
              <a:gdLst/>
              <a:ahLst/>
              <a:cxnLst/>
              <a:rect l="l" t="t" r="r" b="b"/>
              <a:pathLst>
                <a:path w="299" h="149" extrusionOk="0">
                  <a:moveTo>
                    <a:pt x="168" y="0"/>
                  </a:moveTo>
                  <a:cubicBezTo>
                    <a:pt x="84" y="24"/>
                    <a:pt x="13" y="0"/>
                    <a:pt x="1" y="83"/>
                  </a:cubicBezTo>
                  <a:cubicBezTo>
                    <a:pt x="1" y="95"/>
                    <a:pt x="108" y="119"/>
                    <a:pt x="168" y="143"/>
                  </a:cubicBezTo>
                  <a:cubicBezTo>
                    <a:pt x="179" y="147"/>
                    <a:pt x="193" y="148"/>
                    <a:pt x="207" y="148"/>
                  </a:cubicBezTo>
                  <a:cubicBezTo>
                    <a:pt x="235" y="148"/>
                    <a:pt x="267" y="143"/>
                    <a:pt x="298" y="143"/>
                  </a:cubicBezTo>
                  <a:lnTo>
                    <a:pt x="16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32"/>
            <p:cNvSpPr/>
            <p:nvPr/>
          </p:nvSpPr>
          <p:spPr>
            <a:xfrm>
              <a:off x="6092425" y="3347875"/>
              <a:ext cx="4775" cy="3575"/>
            </a:xfrm>
            <a:custGeom>
              <a:avLst/>
              <a:gdLst/>
              <a:ahLst/>
              <a:cxnLst/>
              <a:rect l="l" t="t" r="r" b="b"/>
              <a:pathLst>
                <a:path w="191" h="143" extrusionOk="0">
                  <a:moveTo>
                    <a:pt x="131" y="0"/>
                  </a:moveTo>
                  <a:lnTo>
                    <a:pt x="0" y="36"/>
                  </a:lnTo>
                  <a:lnTo>
                    <a:pt x="0" y="143"/>
                  </a:lnTo>
                  <a:cubicBezTo>
                    <a:pt x="60" y="131"/>
                    <a:pt x="131" y="119"/>
                    <a:pt x="191" y="95"/>
                  </a:cubicBezTo>
                  <a:cubicBezTo>
                    <a:pt x="179" y="71"/>
                    <a:pt x="143" y="2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32"/>
            <p:cNvSpPr/>
            <p:nvPr/>
          </p:nvSpPr>
          <p:spPr>
            <a:xfrm>
              <a:off x="6111175" y="3374050"/>
              <a:ext cx="26200" cy="7175"/>
            </a:xfrm>
            <a:custGeom>
              <a:avLst/>
              <a:gdLst/>
              <a:ahLst/>
              <a:cxnLst/>
              <a:rect l="l" t="t" r="r" b="b"/>
              <a:pathLst>
                <a:path w="1048" h="287" extrusionOk="0">
                  <a:moveTo>
                    <a:pt x="0" y="1"/>
                  </a:moveTo>
                  <a:cubicBezTo>
                    <a:pt x="119" y="203"/>
                    <a:pt x="417" y="36"/>
                    <a:pt x="536" y="251"/>
                  </a:cubicBezTo>
                  <a:cubicBezTo>
                    <a:pt x="691" y="275"/>
                    <a:pt x="822" y="275"/>
                    <a:pt x="953" y="287"/>
                  </a:cubicBezTo>
                  <a:cubicBezTo>
                    <a:pt x="1000" y="239"/>
                    <a:pt x="1048" y="179"/>
                    <a:pt x="953" y="144"/>
                  </a:cubicBezTo>
                  <a:cubicBezTo>
                    <a:pt x="857" y="84"/>
                    <a:pt x="762" y="48"/>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32"/>
            <p:cNvSpPr/>
            <p:nvPr/>
          </p:nvSpPr>
          <p:spPr>
            <a:xfrm>
              <a:off x="5870075" y="3418700"/>
              <a:ext cx="10425" cy="8075"/>
            </a:xfrm>
            <a:custGeom>
              <a:avLst/>
              <a:gdLst/>
              <a:ahLst/>
              <a:cxnLst/>
              <a:rect l="l" t="t" r="r" b="b"/>
              <a:pathLst>
                <a:path w="417" h="323" extrusionOk="0">
                  <a:moveTo>
                    <a:pt x="238" y="1"/>
                  </a:moveTo>
                  <a:cubicBezTo>
                    <a:pt x="203" y="1"/>
                    <a:pt x="167" y="1"/>
                    <a:pt x="143" y="36"/>
                  </a:cubicBezTo>
                  <a:lnTo>
                    <a:pt x="0" y="298"/>
                  </a:lnTo>
                  <a:cubicBezTo>
                    <a:pt x="143" y="298"/>
                    <a:pt x="286" y="322"/>
                    <a:pt x="417" y="322"/>
                  </a:cubicBezTo>
                  <a:cubicBezTo>
                    <a:pt x="417" y="179"/>
                    <a:pt x="357" y="84"/>
                    <a:pt x="2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32"/>
            <p:cNvSpPr/>
            <p:nvPr/>
          </p:nvSpPr>
          <p:spPr>
            <a:xfrm>
              <a:off x="5894775" y="3422400"/>
              <a:ext cx="7175" cy="5025"/>
            </a:xfrm>
            <a:custGeom>
              <a:avLst/>
              <a:gdLst/>
              <a:ahLst/>
              <a:cxnLst/>
              <a:rect l="l" t="t" r="r" b="b"/>
              <a:pathLst>
                <a:path w="287" h="201" extrusionOk="0">
                  <a:moveTo>
                    <a:pt x="109" y="0"/>
                  </a:moveTo>
                  <a:cubicBezTo>
                    <a:pt x="94" y="0"/>
                    <a:pt x="78" y="3"/>
                    <a:pt x="60" y="7"/>
                  </a:cubicBezTo>
                  <a:cubicBezTo>
                    <a:pt x="24" y="19"/>
                    <a:pt x="12" y="115"/>
                    <a:pt x="0" y="174"/>
                  </a:cubicBezTo>
                  <a:cubicBezTo>
                    <a:pt x="42" y="192"/>
                    <a:pt x="90" y="201"/>
                    <a:pt x="139" y="201"/>
                  </a:cubicBezTo>
                  <a:cubicBezTo>
                    <a:pt x="188" y="201"/>
                    <a:pt x="239" y="192"/>
                    <a:pt x="286" y="174"/>
                  </a:cubicBezTo>
                  <a:cubicBezTo>
                    <a:pt x="245" y="92"/>
                    <a:pt x="204" y="0"/>
                    <a:pt x="1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32"/>
            <p:cNvSpPr/>
            <p:nvPr/>
          </p:nvSpPr>
          <p:spPr>
            <a:xfrm>
              <a:off x="5887925" y="3425475"/>
              <a:ext cx="3000" cy="1475"/>
            </a:xfrm>
            <a:custGeom>
              <a:avLst/>
              <a:gdLst/>
              <a:ahLst/>
              <a:cxnLst/>
              <a:rect l="l" t="t" r="r" b="b"/>
              <a:pathLst>
                <a:path w="120" h="59" extrusionOk="0">
                  <a:moveTo>
                    <a:pt x="91" y="0"/>
                  </a:moveTo>
                  <a:cubicBezTo>
                    <a:pt x="88" y="0"/>
                    <a:pt x="86" y="1"/>
                    <a:pt x="84" y="4"/>
                  </a:cubicBezTo>
                  <a:cubicBezTo>
                    <a:pt x="48" y="15"/>
                    <a:pt x="36" y="27"/>
                    <a:pt x="1" y="51"/>
                  </a:cubicBezTo>
                  <a:cubicBezTo>
                    <a:pt x="18" y="56"/>
                    <a:pt x="35" y="58"/>
                    <a:pt x="52" y="58"/>
                  </a:cubicBezTo>
                  <a:cubicBezTo>
                    <a:pt x="80" y="58"/>
                    <a:pt x="105" y="50"/>
                    <a:pt x="120" y="27"/>
                  </a:cubicBezTo>
                  <a:cubicBezTo>
                    <a:pt x="110" y="18"/>
                    <a:pt x="100" y="0"/>
                    <a:pt x="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32"/>
            <p:cNvSpPr/>
            <p:nvPr/>
          </p:nvSpPr>
          <p:spPr>
            <a:xfrm>
              <a:off x="5944475" y="3422750"/>
              <a:ext cx="4450" cy="4525"/>
            </a:xfrm>
            <a:custGeom>
              <a:avLst/>
              <a:gdLst/>
              <a:ahLst/>
              <a:cxnLst/>
              <a:rect l="l" t="t" r="r" b="b"/>
              <a:pathLst>
                <a:path w="178" h="181" extrusionOk="0">
                  <a:moveTo>
                    <a:pt x="56" y="0"/>
                  </a:moveTo>
                  <a:cubicBezTo>
                    <a:pt x="40" y="0"/>
                    <a:pt x="21" y="2"/>
                    <a:pt x="1" y="5"/>
                  </a:cubicBezTo>
                  <a:lnTo>
                    <a:pt x="1" y="17"/>
                  </a:lnTo>
                  <a:cubicBezTo>
                    <a:pt x="25" y="65"/>
                    <a:pt x="25" y="124"/>
                    <a:pt x="36" y="172"/>
                  </a:cubicBezTo>
                  <a:cubicBezTo>
                    <a:pt x="60" y="178"/>
                    <a:pt x="81" y="181"/>
                    <a:pt x="102" y="181"/>
                  </a:cubicBezTo>
                  <a:cubicBezTo>
                    <a:pt x="123" y="181"/>
                    <a:pt x="144" y="178"/>
                    <a:pt x="167" y="172"/>
                  </a:cubicBezTo>
                  <a:cubicBezTo>
                    <a:pt x="178" y="60"/>
                    <a:pt x="153" y="0"/>
                    <a:pt x="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32"/>
            <p:cNvSpPr/>
            <p:nvPr/>
          </p:nvSpPr>
          <p:spPr>
            <a:xfrm>
              <a:off x="5970375" y="3330300"/>
              <a:ext cx="7475" cy="2625"/>
            </a:xfrm>
            <a:custGeom>
              <a:avLst/>
              <a:gdLst/>
              <a:ahLst/>
              <a:cxnLst/>
              <a:rect l="l" t="t" r="r" b="b"/>
              <a:pathLst>
                <a:path w="299" h="105" extrusionOk="0">
                  <a:moveTo>
                    <a:pt x="1" y="1"/>
                  </a:moveTo>
                  <a:cubicBezTo>
                    <a:pt x="42" y="72"/>
                    <a:pt x="90" y="105"/>
                    <a:pt x="140" y="105"/>
                  </a:cubicBezTo>
                  <a:cubicBezTo>
                    <a:pt x="191" y="105"/>
                    <a:pt x="245" y="72"/>
                    <a:pt x="298" y="12"/>
                  </a:cubicBezTo>
                  <a:cubicBezTo>
                    <a:pt x="191" y="1"/>
                    <a:pt x="9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32"/>
            <p:cNvSpPr/>
            <p:nvPr/>
          </p:nvSpPr>
          <p:spPr>
            <a:xfrm>
              <a:off x="6012350" y="3330450"/>
              <a:ext cx="4475" cy="2775"/>
            </a:xfrm>
            <a:custGeom>
              <a:avLst/>
              <a:gdLst/>
              <a:ahLst/>
              <a:cxnLst/>
              <a:rect l="l" t="t" r="r" b="b"/>
              <a:pathLst>
                <a:path w="179" h="111" extrusionOk="0">
                  <a:moveTo>
                    <a:pt x="107" y="0"/>
                  </a:moveTo>
                  <a:cubicBezTo>
                    <a:pt x="52" y="0"/>
                    <a:pt x="0" y="13"/>
                    <a:pt x="0" y="54"/>
                  </a:cubicBezTo>
                  <a:cubicBezTo>
                    <a:pt x="0" y="99"/>
                    <a:pt x="42" y="111"/>
                    <a:pt x="90" y="111"/>
                  </a:cubicBezTo>
                  <a:cubicBezTo>
                    <a:pt x="120" y="111"/>
                    <a:pt x="152" y="106"/>
                    <a:pt x="179" y="102"/>
                  </a:cubicBezTo>
                  <a:lnTo>
                    <a:pt x="179" y="54"/>
                  </a:lnTo>
                  <a:lnTo>
                    <a:pt x="179" y="6"/>
                  </a:lnTo>
                  <a:cubicBezTo>
                    <a:pt x="157" y="3"/>
                    <a:pt x="131" y="0"/>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32"/>
            <p:cNvSpPr/>
            <p:nvPr/>
          </p:nvSpPr>
          <p:spPr>
            <a:xfrm>
              <a:off x="5741475" y="3420675"/>
              <a:ext cx="5675" cy="2575"/>
            </a:xfrm>
            <a:custGeom>
              <a:avLst/>
              <a:gdLst/>
              <a:ahLst/>
              <a:cxnLst/>
              <a:rect l="l" t="t" r="r" b="b"/>
              <a:pathLst>
                <a:path w="227" h="103" extrusionOk="0">
                  <a:moveTo>
                    <a:pt x="94" y="1"/>
                  </a:moveTo>
                  <a:cubicBezTo>
                    <a:pt x="62" y="1"/>
                    <a:pt x="30" y="5"/>
                    <a:pt x="1" y="5"/>
                  </a:cubicBezTo>
                  <a:cubicBezTo>
                    <a:pt x="35" y="90"/>
                    <a:pt x="87" y="102"/>
                    <a:pt x="149" y="102"/>
                  </a:cubicBezTo>
                  <a:cubicBezTo>
                    <a:pt x="173" y="102"/>
                    <a:pt x="200" y="100"/>
                    <a:pt x="227" y="100"/>
                  </a:cubicBezTo>
                  <a:cubicBezTo>
                    <a:pt x="204" y="16"/>
                    <a:pt x="151" y="1"/>
                    <a:pt x="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32"/>
            <p:cNvSpPr/>
            <p:nvPr/>
          </p:nvSpPr>
          <p:spPr>
            <a:xfrm>
              <a:off x="6192125" y="3377025"/>
              <a:ext cx="7475" cy="7175"/>
            </a:xfrm>
            <a:custGeom>
              <a:avLst/>
              <a:gdLst/>
              <a:ahLst/>
              <a:cxnLst/>
              <a:rect l="l" t="t" r="r" b="b"/>
              <a:pathLst>
                <a:path w="299" h="287" extrusionOk="0">
                  <a:moveTo>
                    <a:pt x="156" y="1"/>
                  </a:moveTo>
                  <a:cubicBezTo>
                    <a:pt x="96" y="1"/>
                    <a:pt x="60" y="25"/>
                    <a:pt x="13" y="25"/>
                  </a:cubicBezTo>
                  <a:cubicBezTo>
                    <a:pt x="1" y="60"/>
                    <a:pt x="1" y="120"/>
                    <a:pt x="1" y="168"/>
                  </a:cubicBezTo>
                  <a:cubicBezTo>
                    <a:pt x="1" y="215"/>
                    <a:pt x="1" y="239"/>
                    <a:pt x="13" y="287"/>
                  </a:cubicBezTo>
                  <a:cubicBezTo>
                    <a:pt x="120" y="287"/>
                    <a:pt x="203" y="275"/>
                    <a:pt x="298" y="275"/>
                  </a:cubicBezTo>
                  <a:lnTo>
                    <a:pt x="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32"/>
            <p:cNvSpPr/>
            <p:nvPr/>
          </p:nvSpPr>
          <p:spPr>
            <a:xfrm>
              <a:off x="5557225" y="3286850"/>
              <a:ext cx="44075" cy="8950"/>
            </a:xfrm>
            <a:custGeom>
              <a:avLst/>
              <a:gdLst/>
              <a:ahLst/>
              <a:cxnLst/>
              <a:rect l="l" t="t" r="r" b="b"/>
              <a:pathLst>
                <a:path w="1763" h="358" extrusionOk="0">
                  <a:moveTo>
                    <a:pt x="920" y="0"/>
                  </a:moveTo>
                  <a:cubicBezTo>
                    <a:pt x="615" y="0"/>
                    <a:pt x="308" y="30"/>
                    <a:pt x="1" y="155"/>
                  </a:cubicBezTo>
                  <a:cubicBezTo>
                    <a:pt x="118" y="218"/>
                    <a:pt x="229" y="302"/>
                    <a:pt x="344" y="302"/>
                  </a:cubicBezTo>
                  <a:cubicBezTo>
                    <a:pt x="380" y="302"/>
                    <a:pt x="416" y="294"/>
                    <a:pt x="453" y="274"/>
                  </a:cubicBezTo>
                  <a:cubicBezTo>
                    <a:pt x="560" y="213"/>
                    <a:pt x="660" y="191"/>
                    <a:pt x="758" y="191"/>
                  </a:cubicBezTo>
                  <a:cubicBezTo>
                    <a:pt x="946" y="191"/>
                    <a:pt x="1123" y="271"/>
                    <a:pt x="1310" y="310"/>
                  </a:cubicBezTo>
                  <a:cubicBezTo>
                    <a:pt x="1418" y="179"/>
                    <a:pt x="1763" y="357"/>
                    <a:pt x="1739" y="24"/>
                  </a:cubicBezTo>
                  <a:cubicBezTo>
                    <a:pt x="1468" y="24"/>
                    <a:pt x="1195" y="0"/>
                    <a:pt x="9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32"/>
            <p:cNvSpPr/>
            <p:nvPr/>
          </p:nvSpPr>
          <p:spPr>
            <a:xfrm>
              <a:off x="5514375" y="3284550"/>
              <a:ext cx="26500" cy="13325"/>
            </a:xfrm>
            <a:custGeom>
              <a:avLst/>
              <a:gdLst/>
              <a:ahLst/>
              <a:cxnLst/>
              <a:rect l="l" t="t" r="r" b="b"/>
              <a:pathLst>
                <a:path w="1060" h="533" extrusionOk="0">
                  <a:moveTo>
                    <a:pt x="307" y="0"/>
                  </a:moveTo>
                  <a:cubicBezTo>
                    <a:pt x="209" y="0"/>
                    <a:pt x="107" y="20"/>
                    <a:pt x="0" y="68"/>
                  </a:cubicBezTo>
                  <a:cubicBezTo>
                    <a:pt x="0" y="128"/>
                    <a:pt x="24" y="187"/>
                    <a:pt x="24" y="247"/>
                  </a:cubicBezTo>
                  <a:cubicBezTo>
                    <a:pt x="110" y="202"/>
                    <a:pt x="183" y="180"/>
                    <a:pt x="242" y="180"/>
                  </a:cubicBezTo>
                  <a:cubicBezTo>
                    <a:pt x="371" y="180"/>
                    <a:pt x="433" y="288"/>
                    <a:pt x="417" y="509"/>
                  </a:cubicBezTo>
                  <a:cubicBezTo>
                    <a:pt x="524" y="521"/>
                    <a:pt x="631" y="533"/>
                    <a:pt x="738" y="533"/>
                  </a:cubicBezTo>
                  <a:cubicBezTo>
                    <a:pt x="572" y="152"/>
                    <a:pt x="929" y="307"/>
                    <a:pt x="1060" y="235"/>
                  </a:cubicBezTo>
                  <a:cubicBezTo>
                    <a:pt x="809" y="140"/>
                    <a:pt x="570" y="0"/>
                    <a:pt x="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32"/>
            <p:cNvSpPr/>
            <p:nvPr/>
          </p:nvSpPr>
          <p:spPr>
            <a:xfrm>
              <a:off x="5554250" y="3289750"/>
              <a:ext cx="3300" cy="2925"/>
            </a:xfrm>
            <a:custGeom>
              <a:avLst/>
              <a:gdLst/>
              <a:ahLst/>
              <a:cxnLst/>
              <a:rect l="l" t="t" r="r" b="b"/>
              <a:pathLst>
                <a:path w="132" h="117" extrusionOk="0">
                  <a:moveTo>
                    <a:pt x="71" y="0"/>
                  </a:moveTo>
                  <a:cubicBezTo>
                    <a:pt x="48" y="0"/>
                    <a:pt x="24" y="9"/>
                    <a:pt x="1" y="27"/>
                  </a:cubicBezTo>
                  <a:cubicBezTo>
                    <a:pt x="24" y="87"/>
                    <a:pt x="48" y="116"/>
                    <a:pt x="71" y="116"/>
                  </a:cubicBezTo>
                  <a:cubicBezTo>
                    <a:pt x="93" y="116"/>
                    <a:pt x="114" y="87"/>
                    <a:pt x="132" y="27"/>
                  </a:cubicBezTo>
                  <a:cubicBezTo>
                    <a:pt x="114" y="9"/>
                    <a:pt x="93" y="0"/>
                    <a:pt x="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32"/>
            <p:cNvSpPr/>
            <p:nvPr/>
          </p:nvSpPr>
          <p:spPr>
            <a:xfrm>
              <a:off x="5550075" y="3289000"/>
              <a:ext cx="4200" cy="1750"/>
            </a:xfrm>
            <a:custGeom>
              <a:avLst/>
              <a:gdLst/>
              <a:ahLst/>
              <a:cxnLst/>
              <a:rect l="l" t="t" r="r" b="b"/>
              <a:pathLst>
                <a:path w="168" h="70" extrusionOk="0">
                  <a:moveTo>
                    <a:pt x="83" y="0"/>
                  </a:moveTo>
                  <a:cubicBezTo>
                    <a:pt x="56" y="0"/>
                    <a:pt x="29" y="18"/>
                    <a:pt x="1" y="57"/>
                  </a:cubicBezTo>
                  <a:cubicBezTo>
                    <a:pt x="60" y="57"/>
                    <a:pt x="108" y="57"/>
                    <a:pt x="168" y="69"/>
                  </a:cubicBezTo>
                  <a:cubicBezTo>
                    <a:pt x="142" y="24"/>
                    <a:pt x="113"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32"/>
            <p:cNvSpPr/>
            <p:nvPr/>
          </p:nvSpPr>
          <p:spPr>
            <a:xfrm>
              <a:off x="5546800" y="3290425"/>
              <a:ext cx="3300" cy="2125"/>
            </a:xfrm>
            <a:custGeom>
              <a:avLst/>
              <a:gdLst/>
              <a:ahLst/>
              <a:cxnLst/>
              <a:rect l="l" t="t" r="r" b="b"/>
              <a:pathLst>
                <a:path w="132" h="85" extrusionOk="0">
                  <a:moveTo>
                    <a:pt x="1" y="0"/>
                  </a:moveTo>
                  <a:cubicBezTo>
                    <a:pt x="32" y="55"/>
                    <a:pt x="59" y="85"/>
                    <a:pt x="82" y="85"/>
                  </a:cubicBezTo>
                  <a:cubicBezTo>
                    <a:pt x="103" y="85"/>
                    <a:pt x="120" y="58"/>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32"/>
            <p:cNvSpPr/>
            <p:nvPr/>
          </p:nvSpPr>
          <p:spPr>
            <a:xfrm>
              <a:off x="5754575" y="3280800"/>
              <a:ext cx="18775" cy="2500"/>
            </a:xfrm>
            <a:custGeom>
              <a:avLst/>
              <a:gdLst/>
              <a:ahLst/>
              <a:cxnLst/>
              <a:rect l="l" t="t" r="r" b="b"/>
              <a:pathLst>
                <a:path w="751" h="100" extrusionOk="0">
                  <a:moveTo>
                    <a:pt x="359" y="1"/>
                  </a:moveTo>
                  <a:cubicBezTo>
                    <a:pt x="239" y="1"/>
                    <a:pt x="120" y="31"/>
                    <a:pt x="1" y="99"/>
                  </a:cubicBezTo>
                  <a:lnTo>
                    <a:pt x="751" y="99"/>
                  </a:lnTo>
                  <a:cubicBezTo>
                    <a:pt x="620" y="37"/>
                    <a:pt x="489" y="1"/>
                    <a:pt x="3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32"/>
            <p:cNvSpPr/>
            <p:nvPr/>
          </p:nvSpPr>
          <p:spPr>
            <a:xfrm>
              <a:off x="5773025" y="3281750"/>
              <a:ext cx="10450" cy="5375"/>
            </a:xfrm>
            <a:custGeom>
              <a:avLst/>
              <a:gdLst/>
              <a:ahLst/>
              <a:cxnLst/>
              <a:rect l="l" t="t" r="r" b="b"/>
              <a:pathLst>
                <a:path w="418" h="215" extrusionOk="0">
                  <a:moveTo>
                    <a:pt x="195" y="0"/>
                  </a:moveTo>
                  <a:cubicBezTo>
                    <a:pt x="128" y="0"/>
                    <a:pt x="63" y="15"/>
                    <a:pt x="1" y="49"/>
                  </a:cubicBezTo>
                  <a:cubicBezTo>
                    <a:pt x="79" y="158"/>
                    <a:pt x="151" y="215"/>
                    <a:pt x="221" y="215"/>
                  </a:cubicBezTo>
                  <a:cubicBezTo>
                    <a:pt x="288" y="215"/>
                    <a:pt x="353" y="161"/>
                    <a:pt x="417" y="49"/>
                  </a:cubicBezTo>
                  <a:cubicBezTo>
                    <a:pt x="343" y="18"/>
                    <a:pt x="268"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32"/>
            <p:cNvSpPr/>
            <p:nvPr/>
          </p:nvSpPr>
          <p:spPr>
            <a:xfrm>
              <a:off x="6143325" y="3292700"/>
              <a:ext cx="20850" cy="12625"/>
            </a:xfrm>
            <a:custGeom>
              <a:avLst/>
              <a:gdLst/>
              <a:ahLst/>
              <a:cxnLst/>
              <a:rect l="l" t="t" r="r" b="b"/>
              <a:pathLst>
                <a:path w="834" h="505" extrusionOk="0">
                  <a:moveTo>
                    <a:pt x="400" y="1"/>
                  </a:moveTo>
                  <a:cubicBezTo>
                    <a:pt x="280" y="1"/>
                    <a:pt x="174" y="54"/>
                    <a:pt x="119" y="195"/>
                  </a:cubicBezTo>
                  <a:cubicBezTo>
                    <a:pt x="0" y="445"/>
                    <a:pt x="310" y="373"/>
                    <a:pt x="381" y="504"/>
                  </a:cubicBezTo>
                  <a:cubicBezTo>
                    <a:pt x="834" y="445"/>
                    <a:pt x="834" y="445"/>
                    <a:pt x="679" y="64"/>
                  </a:cubicBezTo>
                  <a:cubicBezTo>
                    <a:pt x="663" y="41"/>
                    <a:pt x="643" y="28"/>
                    <a:pt x="624" y="28"/>
                  </a:cubicBezTo>
                  <a:cubicBezTo>
                    <a:pt x="614" y="28"/>
                    <a:pt x="604" y="32"/>
                    <a:pt x="595" y="40"/>
                  </a:cubicBezTo>
                  <a:cubicBezTo>
                    <a:pt x="530" y="16"/>
                    <a:pt x="463" y="1"/>
                    <a:pt x="4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32"/>
            <p:cNvSpPr/>
            <p:nvPr/>
          </p:nvSpPr>
          <p:spPr>
            <a:xfrm>
              <a:off x="5848625" y="3425550"/>
              <a:ext cx="3300" cy="1675"/>
            </a:xfrm>
            <a:custGeom>
              <a:avLst/>
              <a:gdLst/>
              <a:ahLst/>
              <a:cxnLst/>
              <a:rect l="l" t="t" r="r" b="b"/>
              <a:pathLst>
                <a:path w="132" h="67" extrusionOk="0">
                  <a:moveTo>
                    <a:pt x="108" y="1"/>
                  </a:moveTo>
                  <a:cubicBezTo>
                    <a:pt x="60" y="1"/>
                    <a:pt x="25" y="24"/>
                    <a:pt x="1" y="48"/>
                  </a:cubicBezTo>
                  <a:cubicBezTo>
                    <a:pt x="25" y="60"/>
                    <a:pt x="46" y="66"/>
                    <a:pt x="66" y="66"/>
                  </a:cubicBezTo>
                  <a:cubicBezTo>
                    <a:pt x="87" y="66"/>
                    <a:pt x="108" y="60"/>
                    <a:pt x="132" y="48"/>
                  </a:cubicBezTo>
                  <a:cubicBezTo>
                    <a:pt x="120" y="24"/>
                    <a:pt x="84"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32"/>
            <p:cNvSpPr/>
            <p:nvPr/>
          </p:nvSpPr>
          <p:spPr>
            <a:xfrm>
              <a:off x="5499175" y="3443325"/>
              <a:ext cx="286075" cy="33825"/>
            </a:xfrm>
            <a:custGeom>
              <a:avLst/>
              <a:gdLst/>
              <a:ahLst/>
              <a:cxnLst/>
              <a:rect l="l" t="t" r="r" b="b"/>
              <a:pathLst>
                <a:path w="11443" h="1353" extrusionOk="0">
                  <a:moveTo>
                    <a:pt x="2044" y="1"/>
                  </a:moveTo>
                  <a:cubicBezTo>
                    <a:pt x="1989" y="1"/>
                    <a:pt x="1924" y="19"/>
                    <a:pt x="1846" y="63"/>
                  </a:cubicBezTo>
                  <a:cubicBezTo>
                    <a:pt x="1813" y="58"/>
                    <a:pt x="1781" y="56"/>
                    <a:pt x="1749" y="56"/>
                  </a:cubicBezTo>
                  <a:cubicBezTo>
                    <a:pt x="1415" y="56"/>
                    <a:pt x="1150" y="319"/>
                    <a:pt x="834" y="373"/>
                  </a:cubicBezTo>
                  <a:cubicBezTo>
                    <a:pt x="584" y="552"/>
                    <a:pt x="311" y="694"/>
                    <a:pt x="1" y="694"/>
                  </a:cubicBezTo>
                  <a:cubicBezTo>
                    <a:pt x="13" y="730"/>
                    <a:pt x="1" y="778"/>
                    <a:pt x="1" y="802"/>
                  </a:cubicBezTo>
                  <a:cubicBezTo>
                    <a:pt x="262" y="808"/>
                    <a:pt x="530" y="845"/>
                    <a:pt x="794" y="845"/>
                  </a:cubicBezTo>
                  <a:cubicBezTo>
                    <a:pt x="1048" y="845"/>
                    <a:pt x="1298" y="811"/>
                    <a:pt x="1537" y="683"/>
                  </a:cubicBezTo>
                  <a:cubicBezTo>
                    <a:pt x="1684" y="739"/>
                    <a:pt x="1828" y="753"/>
                    <a:pt x="1972" y="753"/>
                  </a:cubicBezTo>
                  <a:cubicBezTo>
                    <a:pt x="2106" y="753"/>
                    <a:pt x="2241" y="741"/>
                    <a:pt x="2377" y="741"/>
                  </a:cubicBezTo>
                  <a:cubicBezTo>
                    <a:pt x="2403" y="741"/>
                    <a:pt x="2428" y="741"/>
                    <a:pt x="2454" y="742"/>
                  </a:cubicBezTo>
                  <a:cubicBezTo>
                    <a:pt x="2633" y="751"/>
                    <a:pt x="2813" y="754"/>
                    <a:pt x="2992" y="754"/>
                  </a:cubicBezTo>
                  <a:cubicBezTo>
                    <a:pt x="3374" y="754"/>
                    <a:pt x="3755" y="740"/>
                    <a:pt x="4135" y="740"/>
                  </a:cubicBezTo>
                  <a:cubicBezTo>
                    <a:pt x="4524" y="740"/>
                    <a:pt x="4913" y="755"/>
                    <a:pt x="5299" y="814"/>
                  </a:cubicBezTo>
                  <a:cubicBezTo>
                    <a:pt x="5400" y="842"/>
                    <a:pt x="5501" y="858"/>
                    <a:pt x="5605" y="858"/>
                  </a:cubicBezTo>
                  <a:cubicBezTo>
                    <a:pt x="5672" y="858"/>
                    <a:pt x="5741" y="851"/>
                    <a:pt x="5811" y="837"/>
                  </a:cubicBezTo>
                  <a:cubicBezTo>
                    <a:pt x="5899" y="883"/>
                    <a:pt x="5992" y="893"/>
                    <a:pt x="6086" y="893"/>
                  </a:cubicBezTo>
                  <a:cubicBezTo>
                    <a:pt x="6152" y="893"/>
                    <a:pt x="6219" y="888"/>
                    <a:pt x="6285" y="888"/>
                  </a:cubicBezTo>
                  <a:cubicBezTo>
                    <a:pt x="6394" y="888"/>
                    <a:pt x="6500" y="901"/>
                    <a:pt x="6597" y="968"/>
                  </a:cubicBezTo>
                  <a:cubicBezTo>
                    <a:pt x="6662" y="1001"/>
                    <a:pt x="6728" y="1019"/>
                    <a:pt x="6793" y="1019"/>
                  </a:cubicBezTo>
                  <a:cubicBezTo>
                    <a:pt x="6847" y="1019"/>
                    <a:pt x="6901" y="1007"/>
                    <a:pt x="6954" y="980"/>
                  </a:cubicBezTo>
                  <a:cubicBezTo>
                    <a:pt x="7091" y="1028"/>
                    <a:pt x="7232" y="1041"/>
                    <a:pt x="7374" y="1041"/>
                  </a:cubicBezTo>
                  <a:cubicBezTo>
                    <a:pt x="7526" y="1041"/>
                    <a:pt x="7679" y="1027"/>
                    <a:pt x="7832" y="1027"/>
                  </a:cubicBezTo>
                  <a:cubicBezTo>
                    <a:pt x="7997" y="1027"/>
                    <a:pt x="8162" y="1043"/>
                    <a:pt x="8323" y="1111"/>
                  </a:cubicBezTo>
                  <a:cubicBezTo>
                    <a:pt x="8364" y="1145"/>
                    <a:pt x="8400" y="1159"/>
                    <a:pt x="8437" y="1159"/>
                  </a:cubicBezTo>
                  <a:cubicBezTo>
                    <a:pt x="8466" y="1159"/>
                    <a:pt x="8495" y="1151"/>
                    <a:pt x="8526" y="1135"/>
                  </a:cubicBezTo>
                  <a:cubicBezTo>
                    <a:pt x="8655" y="1177"/>
                    <a:pt x="8787" y="1187"/>
                    <a:pt x="8920" y="1187"/>
                  </a:cubicBezTo>
                  <a:cubicBezTo>
                    <a:pt x="9047" y="1187"/>
                    <a:pt x="9175" y="1178"/>
                    <a:pt x="9302" y="1178"/>
                  </a:cubicBezTo>
                  <a:cubicBezTo>
                    <a:pt x="9458" y="1178"/>
                    <a:pt x="9613" y="1192"/>
                    <a:pt x="9764" y="1254"/>
                  </a:cubicBezTo>
                  <a:cubicBezTo>
                    <a:pt x="9836" y="1254"/>
                    <a:pt x="9919" y="1266"/>
                    <a:pt x="9990" y="1266"/>
                  </a:cubicBezTo>
                  <a:cubicBezTo>
                    <a:pt x="10234" y="1315"/>
                    <a:pt x="10484" y="1352"/>
                    <a:pt x="10731" y="1352"/>
                  </a:cubicBezTo>
                  <a:cubicBezTo>
                    <a:pt x="10846" y="1352"/>
                    <a:pt x="10961" y="1344"/>
                    <a:pt x="11074" y="1326"/>
                  </a:cubicBezTo>
                  <a:cubicBezTo>
                    <a:pt x="11098" y="1328"/>
                    <a:pt x="11120" y="1330"/>
                    <a:pt x="11141" y="1330"/>
                  </a:cubicBezTo>
                  <a:cubicBezTo>
                    <a:pt x="11205" y="1330"/>
                    <a:pt x="11258" y="1317"/>
                    <a:pt x="11312" y="1290"/>
                  </a:cubicBezTo>
                  <a:cubicBezTo>
                    <a:pt x="11443" y="873"/>
                    <a:pt x="11002" y="1111"/>
                    <a:pt x="10931" y="956"/>
                  </a:cubicBezTo>
                  <a:cubicBezTo>
                    <a:pt x="10621" y="928"/>
                    <a:pt x="10315" y="912"/>
                    <a:pt x="10009" y="912"/>
                  </a:cubicBezTo>
                  <a:cubicBezTo>
                    <a:pt x="9809" y="912"/>
                    <a:pt x="9609" y="919"/>
                    <a:pt x="9407" y="933"/>
                  </a:cubicBezTo>
                  <a:cubicBezTo>
                    <a:pt x="9331" y="894"/>
                    <a:pt x="9247" y="891"/>
                    <a:pt x="9162" y="891"/>
                  </a:cubicBezTo>
                  <a:cubicBezTo>
                    <a:pt x="9140" y="891"/>
                    <a:pt x="9119" y="891"/>
                    <a:pt x="9097" y="891"/>
                  </a:cubicBezTo>
                  <a:cubicBezTo>
                    <a:pt x="8990" y="891"/>
                    <a:pt x="8883" y="885"/>
                    <a:pt x="8788" y="814"/>
                  </a:cubicBezTo>
                  <a:cubicBezTo>
                    <a:pt x="8754" y="805"/>
                    <a:pt x="8726" y="797"/>
                    <a:pt x="8700" y="797"/>
                  </a:cubicBezTo>
                  <a:cubicBezTo>
                    <a:pt x="8690" y="797"/>
                    <a:pt x="8679" y="798"/>
                    <a:pt x="8669" y="802"/>
                  </a:cubicBezTo>
                  <a:cubicBezTo>
                    <a:pt x="8555" y="753"/>
                    <a:pt x="8438" y="742"/>
                    <a:pt x="8319" y="742"/>
                  </a:cubicBezTo>
                  <a:cubicBezTo>
                    <a:pt x="8214" y="742"/>
                    <a:pt x="8107" y="751"/>
                    <a:pt x="8001" y="751"/>
                  </a:cubicBezTo>
                  <a:cubicBezTo>
                    <a:pt x="7876" y="751"/>
                    <a:pt x="7752" y="738"/>
                    <a:pt x="7633" y="683"/>
                  </a:cubicBezTo>
                  <a:cubicBezTo>
                    <a:pt x="7495" y="655"/>
                    <a:pt x="7357" y="635"/>
                    <a:pt x="7219" y="635"/>
                  </a:cubicBezTo>
                  <a:cubicBezTo>
                    <a:pt x="7119" y="635"/>
                    <a:pt x="7019" y="646"/>
                    <a:pt x="6919" y="671"/>
                  </a:cubicBezTo>
                  <a:cubicBezTo>
                    <a:pt x="6919" y="671"/>
                    <a:pt x="6907" y="683"/>
                    <a:pt x="6883" y="694"/>
                  </a:cubicBezTo>
                  <a:cubicBezTo>
                    <a:pt x="6847" y="694"/>
                    <a:pt x="6823" y="694"/>
                    <a:pt x="6788" y="659"/>
                  </a:cubicBezTo>
                  <a:cubicBezTo>
                    <a:pt x="6774" y="639"/>
                    <a:pt x="6758" y="630"/>
                    <a:pt x="6737" y="630"/>
                  </a:cubicBezTo>
                  <a:cubicBezTo>
                    <a:pt x="6721" y="630"/>
                    <a:pt x="6702" y="636"/>
                    <a:pt x="6680" y="647"/>
                  </a:cubicBezTo>
                  <a:cubicBezTo>
                    <a:pt x="6547" y="588"/>
                    <a:pt x="6409" y="575"/>
                    <a:pt x="6269" y="575"/>
                  </a:cubicBezTo>
                  <a:cubicBezTo>
                    <a:pt x="6156" y="575"/>
                    <a:pt x="6042" y="584"/>
                    <a:pt x="5929" y="584"/>
                  </a:cubicBezTo>
                  <a:cubicBezTo>
                    <a:pt x="5781" y="584"/>
                    <a:pt x="5634" y="569"/>
                    <a:pt x="5490" y="504"/>
                  </a:cubicBezTo>
                  <a:cubicBezTo>
                    <a:pt x="5430" y="504"/>
                    <a:pt x="5359" y="492"/>
                    <a:pt x="5287" y="492"/>
                  </a:cubicBezTo>
                  <a:cubicBezTo>
                    <a:pt x="5170" y="447"/>
                    <a:pt x="5048" y="437"/>
                    <a:pt x="4925" y="437"/>
                  </a:cubicBezTo>
                  <a:cubicBezTo>
                    <a:pt x="4824" y="437"/>
                    <a:pt x="4722" y="444"/>
                    <a:pt x="4620" y="444"/>
                  </a:cubicBezTo>
                  <a:cubicBezTo>
                    <a:pt x="4483" y="444"/>
                    <a:pt x="4347" y="432"/>
                    <a:pt x="4216" y="373"/>
                  </a:cubicBezTo>
                  <a:cubicBezTo>
                    <a:pt x="3549" y="230"/>
                    <a:pt x="2858" y="254"/>
                    <a:pt x="2204" y="63"/>
                  </a:cubicBezTo>
                  <a:cubicBezTo>
                    <a:pt x="2159" y="25"/>
                    <a:pt x="2108" y="1"/>
                    <a:pt x="20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32"/>
            <p:cNvSpPr/>
            <p:nvPr/>
          </p:nvSpPr>
          <p:spPr>
            <a:xfrm>
              <a:off x="5544425" y="3437725"/>
              <a:ext cx="13425" cy="7200"/>
            </a:xfrm>
            <a:custGeom>
              <a:avLst/>
              <a:gdLst/>
              <a:ahLst/>
              <a:cxnLst/>
              <a:rect l="l" t="t" r="r" b="b"/>
              <a:pathLst>
                <a:path w="537" h="288" extrusionOk="0">
                  <a:moveTo>
                    <a:pt x="272" y="1"/>
                  </a:moveTo>
                  <a:cubicBezTo>
                    <a:pt x="222" y="1"/>
                    <a:pt x="170" y="10"/>
                    <a:pt x="120" y="26"/>
                  </a:cubicBezTo>
                  <a:cubicBezTo>
                    <a:pt x="1" y="73"/>
                    <a:pt x="84" y="180"/>
                    <a:pt x="108" y="252"/>
                  </a:cubicBezTo>
                  <a:cubicBezTo>
                    <a:pt x="203" y="276"/>
                    <a:pt x="310" y="276"/>
                    <a:pt x="394" y="287"/>
                  </a:cubicBezTo>
                  <a:cubicBezTo>
                    <a:pt x="441" y="240"/>
                    <a:pt x="489" y="192"/>
                    <a:pt x="537" y="145"/>
                  </a:cubicBezTo>
                  <a:cubicBezTo>
                    <a:pt x="472" y="40"/>
                    <a:pt x="376"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32"/>
            <p:cNvSpPr/>
            <p:nvPr/>
          </p:nvSpPr>
          <p:spPr>
            <a:xfrm>
              <a:off x="5945075" y="3416625"/>
              <a:ext cx="21750" cy="10450"/>
            </a:xfrm>
            <a:custGeom>
              <a:avLst/>
              <a:gdLst/>
              <a:ahLst/>
              <a:cxnLst/>
              <a:rect l="l" t="t" r="r" b="b"/>
              <a:pathLst>
                <a:path w="870" h="418" extrusionOk="0">
                  <a:moveTo>
                    <a:pt x="155" y="0"/>
                  </a:moveTo>
                  <a:cubicBezTo>
                    <a:pt x="120" y="84"/>
                    <a:pt x="60" y="167"/>
                    <a:pt x="1" y="250"/>
                  </a:cubicBezTo>
                  <a:cubicBezTo>
                    <a:pt x="36" y="310"/>
                    <a:pt x="96" y="358"/>
                    <a:pt x="143" y="417"/>
                  </a:cubicBezTo>
                  <a:cubicBezTo>
                    <a:pt x="262" y="411"/>
                    <a:pt x="382" y="408"/>
                    <a:pt x="502" y="408"/>
                  </a:cubicBezTo>
                  <a:cubicBezTo>
                    <a:pt x="623" y="408"/>
                    <a:pt x="745" y="411"/>
                    <a:pt x="870" y="417"/>
                  </a:cubicBezTo>
                  <a:cubicBezTo>
                    <a:pt x="858" y="310"/>
                    <a:pt x="858" y="227"/>
                    <a:pt x="858" y="119"/>
                  </a:cubicBezTo>
                  <a:cubicBezTo>
                    <a:pt x="838" y="115"/>
                    <a:pt x="816" y="114"/>
                    <a:pt x="795" y="114"/>
                  </a:cubicBezTo>
                  <a:cubicBezTo>
                    <a:pt x="714" y="114"/>
                    <a:pt x="625" y="136"/>
                    <a:pt x="541" y="136"/>
                  </a:cubicBezTo>
                  <a:cubicBezTo>
                    <a:pt x="450" y="136"/>
                    <a:pt x="364" y="11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32"/>
            <p:cNvSpPr/>
            <p:nvPr/>
          </p:nvSpPr>
          <p:spPr>
            <a:xfrm>
              <a:off x="5685525" y="3397875"/>
              <a:ext cx="1500" cy="1500"/>
            </a:xfrm>
            <a:custGeom>
              <a:avLst/>
              <a:gdLst/>
              <a:ahLst/>
              <a:cxnLst/>
              <a:rect l="l" t="t" r="r" b="b"/>
              <a:pathLst>
                <a:path w="60" h="60" extrusionOk="0">
                  <a:moveTo>
                    <a:pt x="60" y="0"/>
                  </a:moveTo>
                  <a:lnTo>
                    <a:pt x="34" y="26"/>
                  </a:lnTo>
                  <a:lnTo>
                    <a:pt x="34" y="26"/>
                  </a:lnTo>
                  <a:cubicBezTo>
                    <a:pt x="45" y="21"/>
                    <a:pt x="52" y="15"/>
                    <a:pt x="60" y="0"/>
                  </a:cubicBezTo>
                  <a:close/>
                  <a:moveTo>
                    <a:pt x="34" y="26"/>
                  </a:moveTo>
                  <a:cubicBezTo>
                    <a:pt x="28" y="29"/>
                    <a:pt x="21" y="32"/>
                    <a:pt x="12" y="36"/>
                  </a:cubicBezTo>
                  <a:cubicBezTo>
                    <a:pt x="0" y="36"/>
                    <a:pt x="0" y="48"/>
                    <a:pt x="0" y="60"/>
                  </a:cubicBezTo>
                  <a:lnTo>
                    <a:pt x="34" y="26"/>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32"/>
            <p:cNvSpPr/>
            <p:nvPr/>
          </p:nvSpPr>
          <p:spPr>
            <a:xfrm>
              <a:off x="5945375" y="3264825"/>
              <a:ext cx="112825" cy="31600"/>
            </a:xfrm>
            <a:custGeom>
              <a:avLst/>
              <a:gdLst/>
              <a:ahLst/>
              <a:cxnLst/>
              <a:rect l="l" t="t" r="r" b="b"/>
              <a:pathLst>
                <a:path w="4513" h="1264" extrusionOk="0">
                  <a:moveTo>
                    <a:pt x="0" y="0"/>
                  </a:moveTo>
                  <a:lnTo>
                    <a:pt x="0" y="0"/>
                  </a:lnTo>
                  <a:cubicBezTo>
                    <a:pt x="118" y="187"/>
                    <a:pt x="264" y="233"/>
                    <a:pt x="420" y="233"/>
                  </a:cubicBezTo>
                  <a:cubicBezTo>
                    <a:pt x="570" y="233"/>
                    <a:pt x="730" y="190"/>
                    <a:pt x="884" y="190"/>
                  </a:cubicBezTo>
                  <a:cubicBezTo>
                    <a:pt x="927" y="190"/>
                    <a:pt x="970" y="194"/>
                    <a:pt x="1012" y="203"/>
                  </a:cubicBezTo>
                  <a:cubicBezTo>
                    <a:pt x="1096" y="441"/>
                    <a:pt x="1382" y="500"/>
                    <a:pt x="1477" y="750"/>
                  </a:cubicBezTo>
                  <a:cubicBezTo>
                    <a:pt x="1524" y="846"/>
                    <a:pt x="1572" y="953"/>
                    <a:pt x="1560" y="1072"/>
                  </a:cubicBezTo>
                  <a:cubicBezTo>
                    <a:pt x="1650" y="1175"/>
                    <a:pt x="1754" y="1194"/>
                    <a:pt x="1864" y="1194"/>
                  </a:cubicBezTo>
                  <a:cubicBezTo>
                    <a:pt x="1932" y="1194"/>
                    <a:pt x="2002" y="1187"/>
                    <a:pt x="2073" y="1187"/>
                  </a:cubicBezTo>
                  <a:cubicBezTo>
                    <a:pt x="2101" y="1187"/>
                    <a:pt x="2128" y="1188"/>
                    <a:pt x="2155" y="1191"/>
                  </a:cubicBezTo>
                  <a:cubicBezTo>
                    <a:pt x="2227" y="1191"/>
                    <a:pt x="2239" y="1155"/>
                    <a:pt x="2275" y="1072"/>
                  </a:cubicBezTo>
                  <a:cubicBezTo>
                    <a:pt x="2318" y="903"/>
                    <a:pt x="2344" y="838"/>
                    <a:pt x="2435" y="838"/>
                  </a:cubicBezTo>
                  <a:cubicBezTo>
                    <a:pt x="2492" y="838"/>
                    <a:pt x="2575" y="864"/>
                    <a:pt x="2703" y="905"/>
                  </a:cubicBezTo>
                  <a:cubicBezTo>
                    <a:pt x="2809" y="828"/>
                    <a:pt x="2904" y="797"/>
                    <a:pt x="2994" y="797"/>
                  </a:cubicBezTo>
                  <a:cubicBezTo>
                    <a:pt x="3167" y="797"/>
                    <a:pt x="3316" y="914"/>
                    <a:pt x="3465" y="1048"/>
                  </a:cubicBezTo>
                  <a:cubicBezTo>
                    <a:pt x="3560" y="1107"/>
                    <a:pt x="3644" y="1131"/>
                    <a:pt x="3715" y="1203"/>
                  </a:cubicBezTo>
                  <a:cubicBezTo>
                    <a:pt x="3810" y="1203"/>
                    <a:pt x="3882" y="1215"/>
                    <a:pt x="3977" y="1215"/>
                  </a:cubicBezTo>
                  <a:cubicBezTo>
                    <a:pt x="4062" y="1257"/>
                    <a:pt x="4153" y="1263"/>
                    <a:pt x="4242" y="1263"/>
                  </a:cubicBezTo>
                  <a:cubicBezTo>
                    <a:pt x="4277" y="1263"/>
                    <a:pt x="4312" y="1262"/>
                    <a:pt x="4346" y="1262"/>
                  </a:cubicBezTo>
                  <a:cubicBezTo>
                    <a:pt x="4418" y="1250"/>
                    <a:pt x="4465" y="1215"/>
                    <a:pt x="4489" y="1155"/>
                  </a:cubicBezTo>
                  <a:cubicBezTo>
                    <a:pt x="4513" y="1072"/>
                    <a:pt x="4465" y="988"/>
                    <a:pt x="4406" y="917"/>
                  </a:cubicBezTo>
                  <a:cubicBezTo>
                    <a:pt x="4358" y="893"/>
                    <a:pt x="4311" y="857"/>
                    <a:pt x="4251" y="846"/>
                  </a:cubicBezTo>
                  <a:cubicBezTo>
                    <a:pt x="4239" y="846"/>
                    <a:pt x="4215" y="857"/>
                    <a:pt x="4180" y="857"/>
                  </a:cubicBezTo>
                  <a:cubicBezTo>
                    <a:pt x="4132" y="893"/>
                    <a:pt x="4096" y="917"/>
                    <a:pt x="4060" y="953"/>
                  </a:cubicBezTo>
                  <a:cubicBezTo>
                    <a:pt x="4001" y="905"/>
                    <a:pt x="4096" y="917"/>
                    <a:pt x="4096" y="893"/>
                  </a:cubicBezTo>
                  <a:cubicBezTo>
                    <a:pt x="4108" y="857"/>
                    <a:pt x="4120" y="846"/>
                    <a:pt x="4132" y="834"/>
                  </a:cubicBezTo>
                  <a:cubicBezTo>
                    <a:pt x="4168" y="798"/>
                    <a:pt x="4191" y="750"/>
                    <a:pt x="4191" y="691"/>
                  </a:cubicBezTo>
                  <a:cubicBezTo>
                    <a:pt x="4180" y="631"/>
                    <a:pt x="4132" y="595"/>
                    <a:pt x="4096" y="560"/>
                  </a:cubicBezTo>
                  <a:cubicBezTo>
                    <a:pt x="4052" y="541"/>
                    <a:pt x="4004" y="536"/>
                    <a:pt x="3956" y="536"/>
                  </a:cubicBezTo>
                  <a:cubicBezTo>
                    <a:pt x="3908" y="536"/>
                    <a:pt x="3860" y="541"/>
                    <a:pt x="3813" y="541"/>
                  </a:cubicBezTo>
                  <a:cubicBezTo>
                    <a:pt x="3728" y="541"/>
                    <a:pt x="3646" y="526"/>
                    <a:pt x="3584" y="441"/>
                  </a:cubicBezTo>
                  <a:cubicBezTo>
                    <a:pt x="2394" y="179"/>
                    <a:pt x="1203" y="8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32"/>
            <p:cNvSpPr/>
            <p:nvPr/>
          </p:nvSpPr>
          <p:spPr>
            <a:xfrm>
              <a:off x="6044800" y="3287150"/>
              <a:ext cx="76800" cy="14600"/>
            </a:xfrm>
            <a:custGeom>
              <a:avLst/>
              <a:gdLst/>
              <a:ahLst/>
              <a:cxnLst/>
              <a:rect l="l" t="t" r="r" b="b"/>
              <a:pathLst>
                <a:path w="3072" h="584" extrusionOk="0">
                  <a:moveTo>
                    <a:pt x="822" y="0"/>
                  </a:moveTo>
                  <a:cubicBezTo>
                    <a:pt x="774" y="12"/>
                    <a:pt x="726" y="48"/>
                    <a:pt x="667" y="83"/>
                  </a:cubicBezTo>
                  <a:cubicBezTo>
                    <a:pt x="595" y="143"/>
                    <a:pt x="524" y="226"/>
                    <a:pt x="453" y="286"/>
                  </a:cubicBezTo>
                  <a:cubicBezTo>
                    <a:pt x="310" y="286"/>
                    <a:pt x="143" y="298"/>
                    <a:pt x="0" y="310"/>
                  </a:cubicBezTo>
                  <a:cubicBezTo>
                    <a:pt x="149" y="406"/>
                    <a:pt x="316" y="419"/>
                    <a:pt x="480" y="419"/>
                  </a:cubicBezTo>
                  <a:cubicBezTo>
                    <a:pt x="539" y="419"/>
                    <a:pt x="598" y="417"/>
                    <a:pt x="655" y="417"/>
                  </a:cubicBezTo>
                  <a:cubicBezTo>
                    <a:pt x="965" y="429"/>
                    <a:pt x="1286" y="429"/>
                    <a:pt x="1607" y="548"/>
                  </a:cubicBezTo>
                  <a:cubicBezTo>
                    <a:pt x="2084" y="560"/>
                    <a:pt x="2536" y="560"/>
                    <a:pt x="3012" y="584"/>
                  </a:cubicBezTo>
                  <a:cubicBezTo>
                    <a:pt x="3060" y="512"/>
                    <a:pt x="3072" y="453"/>
                    <a:pt x="3036" y="393"/>
                  </a:cubicBezTo>
                  <a:cubicBezTo>
                    <a:pt x="2929" y="310"/>
                    <a:pt x="2810" y="298"/>
                    <a:pt x="2679" y="286"/>
                  </a:cubicBezTo>
                  <a:lnTo>
                    <a:pt x="2119" y="286"/>
                  </a:lnTo>
                  <a:lnTo>
                    <a:pt x="1858" y="238"/>
                  </a:lnTo>
                  <a:cubicBezTo>
                    <a:pt x="1512" y="191"/>
                    <a:pt x="1191" y="0"/>
                    <a:pt x="8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32"/>
            <p:cNvSpPr/>
            <p:nvPr/>
          </p:nvSpPr>
          <p:spPr>
            <a:xfrm>
              <a:off x="6015925" y="3286250"/>
              <a:ext cx="22350" cy="9550"/>
            </a:xfrm>
            <a:custGeom>
              <a:avLst/>
              <a:gdLst/>
              <a:ahLst/>
              <a:cxnLst/>
              <a:rect l="l" t="t" r="r" b="b"/>
              <a:pathLst>
                <a:path w="894" h="382" extrusionOk="0">
                  <a:moveTo>
                    <a:pt x="331" y="0"/>
                  </a:moveTo>
                  <a:cubicBezTo>
                    <a:pt x="203" y="0"/>
                    <a:pt x="87" y="75"/>
                    <a:pt x="0" y="286"/>
                  </a:cubicBezTo>
                  <a:cubicBezTo>
                    <a:pt x="12" y="298"/>
                    <a:pt x="36" y="334"/>
                    <a:pt x="48" y="358"/>
                  </a:cubicBezTo>
                  <a:cubicBezTo>
                    <a:pt x="173" y="373"/>
                    <a:pt x="295" y="382"/>
                    <a:pt x="417" y="382"/>
                  </a:cubicBezTo>
                  <a:cubicBezTo>
                    <a:pt x="575" y="382"/>
                    <a:pt x="732" y="367"/>
                    <a:pt x="893" y="334"/>
                  </a:cubicBezTo>
                  <a:cubicBezTo>
                    <a:pt x="834" y="262"/>
                    <a:pt x="762" y="203"/>
                    <a:pt x="703" y="143"/>
                  </a:cubicBezTo>
                  <a:cubicBezTo>
                    <a:pt x="577" y="63"/>
                    <a:pt x="449" y="0"/>
                    <a:pt x="3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32"/>
            <p:cNvSpPr/>
            <p:nvPr/>
          </p:nvSpPr>
          <p:spPr>
            <a:xfrm>
              <a:off x="6127550" y="3290125"/>
              <a:ext cx="30675" cy="16100"/>
            </a:xfrm>
            <a:custGeom>
              <a:avLst/>
              <a:gdLst/>
              <a:ahLst/>
              <a:cxnLst/>
              <a:rect l="l" t="t" r="r" b="b"/>
              <a:pathLst>
                <a:path w="1227" h="644" extrusionOk="0">
                  <a:moveTo>
                    <a:pt x="595" y="0"/>
                  </a:moveTo>
                  <a:cubicBezTo>
                    <a:pt x="405" y="107"/>
                    <a:pt x="226" y="262"/>
                    <a:pt x="48" y="381"/>
                  </a:cubicBezTo>
                  <a:lnTo>
                    <a:pt x="0" y="476"/>
                  </a:lnTo>
                  <a:cubicBezTo>
                    <a:pt x="333" y="643"/>
                    <a:pt x="679" y="584"/>
                    <a:pt x="1012" y="607"/>
                  </a:cubicBezTo>
                  <a:cubicBezTo>
                    <a:pt x="762" y="262"/>
                    <a:pt x="762" y="262"/>
                    <a:pt x="1226" y="143"/>
                  </a:cubicBezTo>
                  <a:cubicBezTo>
                    <a:pt x="1036" y="48"/>
                    <a:pt x="822"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32"/>
            <p:cNvSpPr/>
            <p:nvPr/>
          </p:nvSpPr>
          <p:spPr>
            <a:xfrm>
              <a:off x="6120700" y="3296750"/>
              <a:ext cx="7450" cy="5600"/>
            </a:xfrm>
            <a:custGeom>
              <a:avLst/>
              <a:gdLst/>
              <a:ahLst/>
              <a:cxnLst/>
              <a:rect l="l" t="t" r="r" b="b"/>
              <a:pathLst>
                <a:path w="298" h="224" extrusionOk="0">
                  <a:moveTo>
                    <a:pt x="158" y="1"/>
                  </a:moveTo>
                  <a:cubicBezTo>
                    <a:pt x="112" y="1"/>
                    <a:pt x="58" y="23"/>
                    <a:pt x="0" y="57"/>
                  </a:cubicBezTo>
                  <a:cubicBezTo>
                    <a:pt x="12" y="104"/>
                    <a:pt x="12" y="152"/>
                    <a:pt x="12" y="200"/>
                  </a:cubicBezTo>
                  <a:cubicBezTo>
                    <a:pt x="95" y="200"/>
                    <a:pt x="191" y="211"/>
                    <a:pt x="274" y="223"/>
                  </a:cubicBezTo>
                  <a:lnTo>
                    <a:pt x="298" y="176"/>
                  </a:lnTo>
                  <a:cubicBezTo>
                    <a:pt x="277" y="48"/>
                    <a:pt x="226"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32"/>
            <p:cNvSpPr/>
            <p:nvPr/>
          </p:nvSpPr>
          <p:spPr>
            <a:xfrm>
              <a:off x="5761125" y="3399125"/>
              <a:ext cx="4200" cy="2350"/>
            </a:xfrm>
            <a:custGeom>
              <a:avLst/>
              <a:gdLst/>
              <a:ahLst/>
              <a:cxnLst/>
              <a:rect l="l" t="t" r="r" b="b"/>
              <a:pathLst>
                <a:path w="168" h="94" extrusionOk="0">
                  <a:moveTo>
                    <a:pt x="81" y="0"/>
                  </a:moveTo>
                  <a:cubicBezTo>
                    <a:pt x="38" y="0"/>
                    <a:pt x="0" y="10"/>
                    <a:pt x="0" y="46"/>
                  </a:cubicBezTo>
                  <a:cubicBezTo>
                    <a:pt x="0" y="81"/>
                    <a:pt x="27" y="93"/>
                    <a:pt x="61" y="93"/>
                  </a:cubicBezTo>
                  <a:cubicBezTo>
                    <a:pt x="96" y="93"/>
                    <a:pt x="137" y="81"/>
                    <a:pt x="167" y="69"/>
                  </a:cubicBezTo>
                  <a:lnTo>
                    <a:pt x="167" y="10"/>
                  </a:lnTo>
                  <a:cubicBezTo>
                    <a:pt x="143" y="5"/>
                    <a:pt x="111" y="0"/>
                    <a:pt x="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32"/>
            <p:cNvSpPr/>
            <p:nvPr/>
          </p:nvSpPr>
          <p:spPr>
            <a:xfrm>
              <a:off x="6012700" y="3277725"/>
              <a:ext cx="20800" cy="15400"/>
            </a:xfrm>
            <a:custGeom>
              <a:avLst/>
              <a:gdLst/>
              <a:ahLst/>
              <a:cxnLst/>
              <a:rect l="l" t="t" r="r" b="b"/>
              <a:pathLst>
                <a:path w="832" h="616" extrusionOk="0">
                  <a:moveTo>
                    <a:pt x="209" y="0"/>
                  </a:moveTo>
                  <a:cubicBezTo>
                    <a:pt x="27" y="0"/>
                    <a:pt x="1" y="157"/>
                    <a:pt x="10" y="377"/>
                  </a:cubicBezTo>
                  <a:cubicBezTo>
                    <a:pt x="22" y="460"/>
                    <a:pt x="22" y="568"/>
                    <a:pt x="129" y="615"/>
                  </a:cubicBezTo>
                  <a:cubicBezTo>
                    <a:pt x="281" y="505"/>
                    <a:pt x="445" y="468"/>
                    <a:pt x="617" y="468"/>
                  </a:cubicBezTo>
                  <a:cubicBezTo>
                    <a:pt x="687" y="468"/>
                    <a:pt x="759" y="474"/>
                    <a:pt x="832" y="484"/>
                  </a:cubicBezTo>
                  <a:cubicBezTo>
                    <a:pt x="772" y="270"/>
                    <a:pt x="653" y="139"/>
                    <a:pt x="415" y="44"/>
                  </a:cubicBezTo>
                  <a:cubicBezTo>
                    <a:pt x="331" y="14"/>
                    <a:pt x="263"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32"/>
            <p:cNvSpPr/>
            <p:nvPr/>
          </p:nvSpPr>
          <p:spPr>
            <a:xfrm>
              <a:off x="5978700" y="3283875"/>
              <a:ext cx="11950" cy="7450"/>
            </a:xfrm>
            <a:custGeom>
              <a:avLst/>
              <a:gdLst/>
              <a:ahLst/>
              <a:cxnLst/>
              <a:rect l="l" t="t" r="r" b="b"/>
              <a:pathLst>
                <a:path w="478" h="298" extrusionOk="0">
                  <a:moveTo>
                    <a:pt x="227" y="0"/>
                  </a:moveTo>
                  <a:cubicBezTo>
                    <a:pt x="203" y="0"/>
                    <a:pt x="168" y="12"/>
                    <a:pt x="120" y="24"/>
                  </a:cubicBezTo>
                  <a:cubicBezTo>
                    <a:pt x="60" y="95"/>
                    <a:pt x="1" y="179"/>
                    <a:pt x="60" y="274"/>
                  </a:cubicBezTo>
                  <a:lnTo>
                    <a:pt x="84" y="274"/>
                  </a:lnTo>
                  <a:cubicBezTo>
                    <a:pt x="144" y="298"/>
                    <a:pt x="180" y="298"/>
                    <a:pt x="227" y="298"/>
                  </a:cubicBezTo>
                  <a:cubicBezTo>
                    <a:pt x="322" y="274"/>
                    <a:pt x="441" y="262"/>
                    <a:pt x="453" y="179"/>
                  </a:cubicBezTo>
                  <a:cubicBezTo>
                    <a:pt x="477" y="24"/>
                    <a:pt x="334" y="24"/>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32"/>
            <p:cNvSpPr/>
            <p:nvPr/>
          </p:nvSpPr>
          <p:spPr>
            <a:xfrm>
              <a:off x="6106400" y="3419900"/>
              <a:ext cx="1525" cy="1500"/>
            </a:xfrm>
            <a:custGeom>
              <a:avLst/>
              <a:gdLst/>
              <a:ahLst/>
              <a:cxnLst/>
              <a:rect l="l" t="t" r="r" b="b"/>
              <a:pathLst>
                <a:path w="61" h="60" extrusionOk="0">
                  <a:moveTo>
                    <a:pt x="1" y="0"/>
                  </a:moveTo>
                  <a:lnTo>
                    <a:pt x="1" y="0"/>
                  </a:lnTo>
                  <a:cubicBezTo>
                    <a:pt x="13" y="12"/>
                    <a:pt x="13" y="36"/>
                    <a:pt x="36" y="48"/>
                  </a:cubicBezTo>
                  <a:cubicBezTo>
                    <a:pt x="36" y="60"/>
                    <a:pt x="48" y="60"/>
                    <a:pt x="60" y="60"/>
                  </a:cubicBez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32"/>
            <p:cNvSpPr/>
            <p:nvPr/>
          </p:nvSpPr>
          <p:spPr>
            <a:xfrm>
              <a:off x="6115325" y="3420200"/>
              <a:ext cx="2425" cy="3000"/>
            </a:xfrm>
            <a:custGeom>
              <a:avLst/>
              <a:gdLst/>
              <a:ahLst/>
              <a:cxnLst/>
              <a:rect l="l" t="t" r="r" b="b"/>
              <a:pathLst>
                <a:path w="97" h="120" extrusionOk="0">
                  <a:moveTo>
                    <a:pt x="96" y="0"/>
                  </a:moveTo>
                  <a:cubicBezTo>
                    <a:pt x="1" y="48"/>
                    <a:pt x="1" y="84"/>
                    <a:pt x="96" y="119"/>
                  </a:cubicBezTo>
                  <a:lnTo>
                    <a:pt x="96" y="60"/>
                  </a:lnTo>
                  <a:lnTo>
                    <a:pt x="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32"/>
            <p:cNvSpPr/>
            <p:nvPr/>
          </p:nvSpPr>
          <p:spPr>
            <a:xfrm>
              <a:off x="5772725" y="3419300"/>
              <a:ext cx="4200" cy="3900"/>
            </a:xfrm>
            <a:custGeom>
              <a:avLst/>
              <a:gdLst/>
              <a:ahLst/>
              <a:cxnLst/>
              <a:rect l="l" t="t" r="r" b="b"/>
              <a:pathLst>
                <a:path w="168" h="156" extrusionOk="0">
                  <a:moveTo>
                    <a:pt x="168" y="1"/>
                  </a:moveTo>
                  <a:cubicBezTo>
                    <a:pt x="108" y="12"/>
                    <a:pt x="60" y="12"/>
                    <a:pt x="1" y="12"/>
                  </a:cubicBezTo>
                  <a:cubicBezTo>
                    <a:pt x="13" y="72"/>
                    <a:pt x="13" y="120"/>
                    <a:pt x="13" y="155"/>
                  </a:cubicBezTo>
                  <a:cubicBezTo>
                    <a:pt x="60" y="120"/>
                    <a:pt x="120" y="72"/>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32"/>
            <p:cNvSpPr/>
            <p:nvPr/>
          </p:nvSpPr>
          <p:spPr>
            <a:xfrm>
              <a:off x="5959375" y="3283875"/>
              <a:ext cx="7150" cy="10725"/>
            </a:xfrm>
            <a:custGeom>
              <a:avLst/>
              <a:gdLst/>
              <a:ahLst/>
              <a:cxnLst/>
              <a:rect l="l" t="t" r="r" b="b"/>
              <a:pathLst>
                <a:path w="286" h="429" extrusionOk="0">
                  <a:moveTo>
                    <a:pt x="0" y="0"/>
                  </a:moveTo>
                  <a:cubicBezTo>
                    <a:pt x="0" y="203"/>
                    <a:pt x="0" y="417"/>
                    <a:pt x="286" y="429"/>
                  </a:cubicBezTo>
                  <a:cubicBezTo>
                    <a:pt x="214" y="274"/>
                    <a:pt x="167" y="9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32"/>
            <p:cNvSpPr/>
            <p:nvPr/>
          </p:nvSpPr>
          <p:spPr>
            <a:xfrm>
              <a:off x="5955800" y="3280000"/>
              <a:ext cx="3600" cy="3900"/>
            </a:xfrm>
            <a:custGeom>
              <a:avLst/>
              <a:gdLst/>
              <a:ahLst/>
              <a:cxnLst/>
              <a:rect l="l" t="t" r="r" b="b"/>
              <a:pathLst>
                <a:path w="144" h="156" extrusionOk="0">
                  <a:moveTo>
                    <a:pt x="0" y="0"/>
                  </a:moveTo>
                  <a:lnTo>
                    <a:pt x="143" y="155"/>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32"/>
            <p:cNvSpPr/>
            <p:nvPr/>
          </p:nvSpPr>
          <p:spPr>
            <a:xfrm>
              <a:off x="5952525" y="3278500"/>
              <a:ext cx="3300" cy="1825"/>
            </a:xfrm>
            <a:custGeom>
              <a:avLst/>
              <a:gdLst/>
              <a:ahLst/>
              <a:cxnLst/>
              <a:rect l="l" t="t" r="r" b="b"/>
              <a:pathLst>
                <a:path w="132" h="73" extrusionOk="0">
                  <a:moveTo>
                    <a:pt x="61" y="1"/>
                  </a:moveTo>
                  <a:cubicBezTo>
                    <a:pt x="39" y="1"/>
                    <a:pt x="18" y="25"/>
                    <a:pt x="0" y="72"/>
                  </a:cubicBezTo>
                  <a:cubicBezTo>
                    <a:pt x="18" y="66"/>
                    <a:pt x="39" y="63"/>
                    <a:pt x="61" y="63"/>
                  </a:cubicBezTo>
                  <a:cubicBezTo>
                    <a:pt x="84" y="63"/>
                    <a:pt x="107" y="66"/>
                    <a:pt x="131" y="72"/>
                  </a:cubicBezTo>
                  <a:cubicBezTo>
                    <a:pt x="107" y="25"/>
                    <a:pt x="84" y="1"/>
                    <a:pt x="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32"/>
            <p:cNvSpPr/>
            <p:nvPr/>
          </p:nvSpPr>
          <p:spPr>
            <a:xfrm>
              <a:off x="5952525" y="3290425"/>
              <a:ext cx="2400" cy="3875"/>
            </a:xfrm>
            <a:custGeom>
              <a:avLst/>
              <a:gdLst/>
              <a:ahLst/>
              <a:cxnLst/>
              <a:rect l="l" t="t" r="r" b="b"/>
              <a:pathLst>
                <a:path w="96" h="155" extrusionOk="0">
                  <a:moveTo>
                    <a:pt x="0" y="0"/>
                  </a:moveTo>
                  <a:lnTo>
                    <a:pt x="0" y="155"/>
                  </a:lnTo>
                  <a:cubicBezTo>
                    <a:pt x="95" y="107"/>
                    <a:pt x="84" y="6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32"/>
            <p:cNvSpPr/>
            <p:nvPr/>
          </p:nvSpPr>
          <p:spPr>
            <a:xfrm>
              <a:off x="5506325" y="3610925"/>
              <a:ext cx="22950" cy="10925"/>
            </a:xfrm>
            <a:custGeom>
              <a:avLst/>
              <a:gdLst/>
              <a:ahLst/>
              <a:cxnLst/>
              <a:rect l="l" t="t" r="r" b="b"/>
              <a:pathLst>
                <a:path w="918" h="437" extrusionOk="0">
                  <a:moveTo>
                    <a:pt x="253" y="1"/>
                  </a:moveTo>
                  <a:cubicBezTo>
                    <a:pt x="210" y="1"/>
                    <a:pt x="166" y="10"/>
                    <a:pt x="120" y="27"/>
                  </a:cubicBezTo>
                  <a:cubicBezTo>
                    <a:pt x="60" y="51"/>
                    <a:pt x="25" y="98"/>
                    <a:pt x="1" y="158"/>
                  </a:cubicBezTo>
                  <a:cubicBezTo>
                    <a:pt x="25" y="194"/>
                    <a:pt x="48" y="217"/>
                    <a:pt x="60" y="253"/>
                  </a:cubicBezTo>
                  <a:lnTo>
                    <a:pt x="203" y="396"/>
                  </a:lnTo>
                  <a:cubicBezTo>
                    <a:pt x="203" y="408"/>
                    <a:pt x="227" y="408"/>
                    <a:pt x="251" y="432"/>
                  </a:cubicBezTo>
                  <a:cubicBezTo>
                    <a:pt x="257" y="435"/>
                    <a:pt x="263" y="436"/>
                    <a:pt x="270" y="436"/>
                  </a:cubicBezTo>
                  <a:cubicBezTo>
                    <a:pt x="292" y="436"/>
                    <a:pt x="316" y="423"/>
                    <a:pt x="334" y="396"/>
                  </a:cubicBezTo>
                  <a:cubicBezTo>
                    <a:pt x="382" y="348"/>
                    <a:pt x="429" y="289"/>
                    <a:pt x="489" y="265"/>
                  </a:cubicBezTo>
                  <a:cubicBezTo>
                    <a:pt x="584" y="265"/>
                    <a:pt x="656" y="277"/>
                    <a:pt x="739" y="277"/>
                  </a:cubicBezTo>
                  <a:cubicBezTo>
                    <a:pt x="798" y="265"/>
                    <a:pt x="858" y="265"/>
                    <a:pt x="918" y="253"/>
                  </a:cubicBezTo>
                  <a:cubicBezTo>
                    <a:pt x="798" y="110"/>
                    <a:pt x="620" y="170"/>
                    <a:pt x="477" y="110"/>
                  </a:cubicBezTo>
                  <a:cubicBezTo>
                    <a:pt x="407" y="33"/>
                    <a:pt x="333" y="1"/>
                    <a:pt x="2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32"/>
            <p:cNvSpPr/>
            <p:nvPr/>
          </p:nvSpPr>
          <p:spPr>
            <a:xfrm>
              <a:off x="5511100" y="3620825"/>
              <a:ext cx="3875" cy="3275"/>
            </a:xfrm>
            <a:custGeom>
              <a:avLst/>
              <a:gdLst/>
              <a:ahLst/>
              <a:cxnLst/>
              <a:rect l="l" t="t" r="r" b="b"/>
              <a:pathLst>
                <a:path w="155" h="131" extrusionOk="0">
                  <a:moveTo>
                    <a:pt x="0" y="0"/>
                  </a:moveTo>
                  <a:cubicBezTo>
                    <a:pt x="0" y="48"/>
                    <a:pt x="0" y="95"/>
                    <a:pt x="12" y="131"/>
                  </a:cubicBez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32"/>
            <p:cNvSpPr/>
            <p:nvPr/>
          </p:nvSpPr>
          <p:spPr>
            <a:xfrm>
              <a:off x="5514975" y="3617550"/>
              <a:ext cx="3575" cy="3300"/>
            </a:xfrm>
            <a:custGeom>
              <a:avLst/>
              <a:gdLst/>
              <a:ahLst/>
              <a:cxnLst/>
              <a:rect l="l" t="t" r="r" b="b"/>
              <a:pathLst>
                <a:path w="143" h="132" extrusionOk="0">
                  <a:moveTo>
                    <a:pt x="0" y="131"/>
                  </a:moveTo>
                  <a:cubicBezTo>
                    <a:pt x="36" y="83"/>
                    <a:pt x="95" y="48"/>
                    <a:pt x="143" y="0"/>
                  </a:cubicBezTo>
                  <a:cubicBezTo>
                    <a:pt x="95" y="48"/>
                    <a:pt x="36" y="83"/>
                    <a:pt x="0"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32"/>
            <p:cNvSpPr/>
            <p:nvPr/>
          </p:nvSpPr>
          <p:spPr>
            <a:xfrm>
              <a:off x="5679575" y="3654700"/>
              <a:ext cx="3600" cy="2150"/>
            </a:xfrm>
            <a:custGeom>
              <a:avLst/>
              <a:gdLst/>
              <a:ahLst/>
              <a:cxnLst/>
              <a:rect l="l" t="t" r="r" b="b"/>
              <a:pathLst>
                <a:path w="144" h="86" extrusionOk="0">
                  <a:moveTo>
                    <a:pt x="63" y="1"/>
                  </a:moveTo>
                  <a:cubicBezTo>
                    <a:pt x="41" y="1"/>
                    <a:pt x="23" y="24"/>
                    <a:pt x="0" y="62"/>
                  </a:cubicBezTo>
                  <a:cubicBezTo>
                    <a:pt x="48" y="74"/>
                    <a:pt x="95" y="74"/>
                    <a:pt x="143" y="86"/>
                  </a:cubicBezTo>
                  <a:cubicBezTo>
                    <a:pt x="143" y="74"/>
                    <a:pt x="119" y="50"/>
                    <a:pt x="107" y="26"/>
                  </a:cubicBezTo>
                  <a:cubicBezTo>
                    <a:pt x="90" y="9"/>
                    <a:pt x="76" y="1"/>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32"/>
            <p:cNvSpPr/>
            <p:nvPr/>
          </p:nvSpPr>
          <p:spPr>
            <a:xfrm>
              <a:off x="6056700" y="3690450"/>
              <a:ext cx="44675" cy="10525"/>
            </a:xfrm>
            <a:custGeom>
              <a:avLst/>
              <a:gdLst/>
              <a:ahLst/>
              <a:cxnLst/>
              <a:rect l="l" t="t" r="r" b="b"/>
              <a:pathLst>
                <a:path w="1787" h="421" extrusionOk="0">
                  <a:moveTo>
                    <a:pt x="741" y="1"/>
                  </a:moveTo>
                  <a:cubicBezTo>
                    <a:pt x="588" y="1"/>
                    <a:pt x="433" y="22"/>
                    <a:pt x="274" y="73"/>
                  </a:cubicBezTo>
                  <a:cubicBezTo>
                    <a:pt x="155" y="84"/>
                    <a:pt x="72" y="132"/>
                    <a:pt x="0" y="227"/>
                  </a:cubicBezTo>
                  <a:cubicBezTo>
                    <a:pt x="46" y="382"/>
                    <a:pt x="125" y="421"/>
                    <a:pt x="217" y="421"/>
                  </a:cubicBezTo>
                  <a:cubicBezTo>
                    <a:pt x="310" y="421"/>
                    <a:pt x="417" y="381"/>
                    <a:pt x="516" y="381"/>
                  </a:cubicBezTo>
                  <a:cubicBezTo>
                    <a:pt x="523" y="381"/>
                    <a:pt x="529" y="382"/>
                    <a:pt x="536" y="382"/>
                  </a:cubicBezTo>
                  <a:cubicBezTo>
                    <a:pt x="666" y="393"/>
                    <a:pt x="794" y="400"/>
                    <a:pt x="921" y="400"/>
                  </a:cubicBezTo>
                  <a:cubicBezTo>
                    <a:pt x="1216" y="400"/>
                    <a:pt x="1504" y="360"/>
                    <a:pt x="1786" y="227"/>
                  </a:cubicBezTo>
                  <a:cubicBezTo>
                    <a:pt x="1430" y="111"/>
                    <a:pt x="1091" y="1"/>
                    <a:pt x="7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32"/>
            <p:cNvSpPr/>
            <p:nvPr/>
          </p:nvSpPr>
          <p:spPr>
            <a:xfrm>
              <a:off x="6104625" y="3693450"/>
              <a:ext cx="23525" cy="10275"/>
            </a:xfrm>
            <a:custGeom>
              <a:avLst/>
              <a:gdLst/>
              <a:ahLst/>
              <a:cxnLst/>
              <a:rect l="l" t="t" r="r" b="b"/>
              <a:pathLst>
                <a:path w="941" h="411" extrusionOk="0">
                  <a:moveTo>
                    <a:pt x="203" y="0"/>
                  </a:moveTo>
                  <a:lnTo>
                    <a:pt x="203" y="0"/>
                  </a:lnTo>
                  <a:cubicBezTo>
                    <a:pt x="0" y="238"/>
                    <a:pt x="227" y="322"/>
                    <a:pt x="381" y="381"/>
                  </a:cubicBezTo>
                  <a:cubicBezTo>
                    <a:pt x="471" y="405"/>
                    <a:pt x="566" y="411"/>
                    <a:pt x="661" y="411"/>
                  </a:cubicBezTo>
                  <a:cubicBezTo>
                    <a:pt x="756" y="411"/>
                    <a:pt x="852" y="405"/>
                    <a:pt x="941" y="405"/>
                  </a:cubicBezTo>
                  <a:cubicBezTo>
                    <a:pt x="941" y="226"/>
                    <a:pt x="858" y="131"/>
                    <a:pt x="679" y="119"/>
                  </a:cubicBezTo>
                  <a:cubicBezTo>
                    <a:pt x="512" y="107"/>
                    <a:pt x="346" y="119"/>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32"/>
            <p:cNvSpPr/>
            <p:nvPr/>
          </p:nvSpPr>
          <p:spPr>
            <a:xfrm>
              <a:off x="6053725" y="3689125"/>
              <a:ext cx="9850" cy="7025"/>
            </a:xfrm>
            <a:custGeom>
              <a:avLst/>
              <a:gdLst/>
              <a:ahLst/>
              <a:cxnLst/>
              <a:rect l="l" t="t" r="r" b="b"/>
              <a:pathLst>
                <a:path w="394" h="281" extrusionOk="0">
                  <a:moveTo>
                    <a:pt x="214" y="0"/>
                  </a:moveTo>
                  <a:cubicBezTo>
                    <a:pt x="176" y="0"/>
                    <a:pt x="137" y="13"/>
                    <a:pt x="96" y="42"/>
                  </a:cubicBezTo>
                  <a:cubicBezTo>
                    <a:pt x="0" y="90"/>
                    <a:pt x="84" y="197"/>
                    <a:pt x="119" y="280"/>
                  </a:cubicBezTo>
                  <a:cubicBezTo>
                    <a:pt x="238" y="280"/>
                    <a:pt x="334" y="245"/>
                    <a:pt x="393" y="126"/>
                  </a:cubicBezTo>
                  <a:cubicBezTo>
                    <a:pt x="346" y="48"/>
                    <a:pt x="284"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32"/>
            <p:cNvSpPr/>
            <p:nvPr/>
          </p:nvSpPr>
          <p:spPr>
            <a:xfrm>
              <a:off x="5369400" y="3577650"/>
              <a:ext cx="106300" cy="33125"/>
            </a:xfrm>
            <a:custGeom>
              <a:avLst/>
              <a:gdLst/>
              <a:ahLst/>
              <a:cxnLst/>
              <a:rect l="l" t="t" r="r" b="b"/>
              <a:pathLst>
                <a:path w="4252" h="1325" extrusionOk="0">
                  <a:moveTo>
                    <a:pt x="1096" y="1"/>
                  </a:moveTo>
                  <a:cubicBezTo>
                    <a:pt x="751" y="1"/>
                    <a:pt x="441" y="36"/>
                    <a:pt x="144" y="227"/>
                  </a:cubicBezTo>
                  <a:cubicBezTo>
                    <a:pt x="60" y="298"/>
                    <a:pt x="1" y="394"/>
                    <a:pt x="60" y="513"/>
                  </a:cubicBezTo>
                  <a:cubicBezTo>
                    <a:pt x="1" y="775"/>
                    <a:pt x="132" y="870"/>
                    <a:pt x="406" y="882"/>
                  </a:cubicBezTo>
                  <a:cubicBezTo>
                    <a:pt x="417" y="882"/>
                    <a:pt x="429" y="882"/>
                    <a:pt x="441" y="882"/>
                  </a:cubicBezTo>
                  <a:cubicBezTo>
                    <a:pt x="646" y="882"/>
                    <a:pt x="860" y="830"/>
                    <a:pt x="1069" y="830"/>
                  </a:cubicBezTo>
                  <a:cubicBezTo>
                    <a:pt x="1239" y="830"/>
                    <a:pt x="1405" y="865"/>
                    <a:pt x="1561" y="989"/>
                  </a:cubicBezTo>
                  <a:cubicBezTo>
                    <a:pt x="2037" y="1144"/>
                    <a:pt x="2549" y="1191"/>
                    <a:pt x="3061" y="1227"/>
                  </a:cubicBezTo>
                  <a:cubicBezTo>
                    <a:pt x="3077" y="1226"/>
                    <a:pt x="3094" y="1226"/>
                    <a:pt x="3110" y="1226"/>
                  </a:cubicBezTo>
                  <a:cubicBezTo>
                    <a:pt x="3354" y="1226"/>
                    <a:pt x="3598" y="1324"/>
                    <a:pt x="3836" y="1324"/>
                  </a:cubicBezTo>
                  <a:cubicBezTo>
                    <a:pt x="3977" y="1324"/>
                    <a:pt x="4115" y="1290"/>
                    <a:pt x="4251" y="1179"/>
                  </a:cubicBezTo>
                  <a:cubicBezTo>
                    <a:pt x="4251" y="846"/>
                    <a:pt x="4001" y="834"/>
                    <a:pt x="3775" y="775"/>
                  </a:cubicBezTo>
                  <a:cubicBezTo>
                    <a:pt x="3477" y="703"/>
                    <a:pt x="3180" y="644"/>
                    <a:pt x="2906" y="524"/>
                  </a:cubicBezTo>
                  <a:cubicBezTo>
                    <a:pt x="2489" y="417"/>
                    <a:pt x="2132" y="227"/>
                    <a:pt x="1727" y="96"/>
                  </a:cubicBezTo>
                  <a:cubicBezTo>
                    <a:pt x="1656" y="60"/>
                    <a:pt x="1596" y="48"/>
                    <a:pt x="1513" y="36"/>
                  </a:cubicBezTo>
                  <a:cubicBezTo>
                    <a:pt x="1442" y="13"/>
                    <a:pt x="1382" y="1"/>
                    <a:pt x="13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32"/>
            <p:cNvSpPr/>
            <p:nvPr/>
          </p:nvSpPr>
          <p:spPr>
            <a:xfrm>
              <a:off x="5445600" y="3599050"/>
              <a:ext cx="69975" cy="14175"/>
            </a:xfrm>
            <a:custGeom>
              <a:avLst/>
              <a:gdLst/>
              <a:ahLst/>
              <a:cxnLst/>
              <a:rect l="l" t="t" r="r" b="b"/>
              <a:pathLst>
                <a:path w="2799" h="567" extrusionOk="0">
                  <a:moveTo>
                    <a:pt x="1658" y="1"/>
                  </a:moveTo>
                  <a:cubicBezTo>
                    <a:pt x="1499" y="1"/>
                    <a:pt x="1340" y="40"/>
                    <a:pt x="1180" y="157"/>
                  </a:cubicBezTo>
                  <a:cubicBezTo>
                    <a:pt x="1034" y="278"/>
                    <a:pt x="875" y="306"/>
                    <a:pt x="712" y="306"/>
                  </a:cubicBezTo>
                  <a:cubicBezTo>
                    <a:pt x="567" y="306"/>
                    <a:pt x="419" y="284"/>
                    <a:pt x="274" y="284"/>
                  </a:cubicBezTo>
                  <a:cubicBezTo>
                    <a:pt x="181" y="284"/>
                    <a:pt x="89" y="293"/>
                    <a:pt x="1" y="323"/>
                  </a:cubicBezTo>
                  <a:cubicBezTo>
                    <a:pt x="179" y="466"/>
                    <a:pt x="418" y="383"/>
                    <a:pt x="632" y="454"/>
                  </a:cubicBezTo>
                  <a:cubicBezTo>
                    <a:pt x="957" y="539"/>
                    <a:pt x="1282" y="567"/>
                    <a:pt x="1607" y="567"/>
                  </a:cubicBezTo>
                  <a:cubicBezTo>
                    <a:pt x="1877" y="567"/>
                    <a:pt x="2148" y="547"/>
                    <a:pt x="2418" y="526"/>
                  </a:cubicBezTo>
                  <a:cubicBezTo>
                    <a:pt x="2549" y="490"/>
                    <a:pt x="2775" y="561"/>
                    <a:pt x="2799" y="311"/>
                  </a:cubicBezTo>
                  <a:cubicBezTo>
                    <a:pt x="2739" y="252"/>
                    <a:pt x="2680" y="192"/>
                    <a:pt x="2596" y="169"/>
                  </a:cubicBezTo>
                  <a:cubicBezTo>
                    <a:pt x="2281" y="153"/>
                    <a:pt x="1970" y="1"/>
                    <a:pt x="1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32"/>
            <p:cNvSpPr/>
            <p:nvPr/>
          </p:nvSpPr>
          <p:spPr>
            <a:xfrm>
              <a:off x="5460800" y="3610400"/>
              <a:ext cx="48225" cy="7175"/>
            </a:xfrm>
            <a:custGeom>
              <a:avLst/>
              <a:gdLst/>
              <a:ahLst/>
              <a:cxnLst/>
              <a:rect l="l" t="t" r="r" b="b"/>
              <a:pathLst>
                <a:path w="1929" h="287" extrusionOk="0">
                  <a:moveTo>
                    <a:pt x="1846" y="0"/>
                  </a:moveTo>
                  <a:cubicBezTo>
                    <a:pt x="1238" y="0"/>
                    <a:pt x="619" y="12"/>
                    <a:pt x="0" y="12"/>
                  </a:cubicBezTo>
                  <a:cubicBezTo>
                    <a:pt x="214" y="191"/>
                    <a:pt x="512" y="119"/>
                    <a:pt x="714" y="286"/>
                  </a:cubicBezTo>
                  <a:lnTo>
                    <a:pt x="893" y="286"/>
                  </a:lnTo>
                  <a:cubicBezTo>
                    <a:pt x="941" y="286"/>
                    <a:pt x="976" y="274"/>
                    <a:pt x="1012" y="274"/>
                  </a:cubicBezTo>
                  <a:cubicBezTo>
                    <a:pt x="1053" y="281"/>
                    <a:pt x="1093" y="285"/>
                    <a:pt x="1132" y="285"/>
                  </a:cubicBezTo>
                  <a:cubicBezTo>
                    <a:pt x="1286" y="285"/>
                    <a:pt x="1425" y="233"/>
                    <a:pt x="1548" y="167"/>
                  </a:cubicBezTo>
                  <a:cubicBezTo>
                    <a:pt x="1601" y="191"/>
                    <a:pt x="1652" y="206"/>
                    <a:pt x="1701" y="206"/>
                  </a:cubicBezTo>
                  <a:cubicBezTo>
                    <a:pt x="1750" y="206"/>
                    <a:pt x="1798" y="191"/>
                    <a:pt x="1846" y="155"/>
                  </a:cubicBezTo>
                  <a:lnTo>
                    <a:pt x="1881" y="119"/>
                  </a:lnTo>
                  <a:cubicBezTo>
                    <a:pt x="1929" y="60"/>
                    <a:pt x="1905" y="12"/>
                    <a:pt x="1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32"/>
            <p:cNvSpPr/>
            <p:nvPr/>
          </p:nvSpPr>
          <p:spPr>
            <a:xfrm>
              <a:off x="5478350" y="3614275"/>
              <a:ext cx="7775" cy="10425"/>
            </a:xfrm>
            <a:custGeom>
              <a:avLst/>
              <a:gdLst/>
              <a:ahLst/>
              <a:cxnLst/>
              <a:rect l="l" t="t" r="r" b="b"/>
              <a:pathLst>
                <a:path w="311" h="417" extrusionOk="0">
                  <a:moveTo>
                    <a:pt x="167" y="0"/>
                  </a:moveTo>
                  <a:cubicBezTo>
                    <a:pt x="120" y="24"/>
                    <a:pt x="60" y="72"/>
                    <a:pt x="1" y="119"/>
                  </a:cubicBezTo>
                  <a:cubicBezTo>
                    <a:pt x="12" y="214"/>
                    <a:pt x="12" y="310"/>
                    <a:pt x="12" y="393"/>
                  </a:cubicBezTo>
                  <a:cubicBezTo>
                    <a:pt x="60" y="393"/>
                    <a:pt x="108" y="417"/>
                    <a:pt x="155" y="417"/>
                  </a:cubicBezTo>
                  <a:cubicBezTo>
                    <a:pt x="286" y="333"/>
                    <a:pt x="298" y="214"/>
                    <a:pt x="310" y="95"/>
                  </a:cubicBezTo>
                  <a:cubicBezTo>
                    <a:pt x="274" y="72"/>
                    <a:pt x="215" y="24"/>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32"/>
            <p:cNvSpPr/>
            <p:nvPr/>
          </p:nvSpPr>
          <p:spPr>
            <a:xfrm>
              <a:off x="5385475" y="3602950"/>
              <a:ext cx="3600" cy="1525"/>
            </a:xfrm>
            <a:custGeom>
              <a:avLst/>
              <a:gdLst/>
              <a:ahLst/>
              <a:cxnLst/>
              <a:rect l="l" t="t" r="r" b="b"/>
              <a:pathLst>
                <a:path w="144" h="61" extrusionOk="0">
                  <a:moveTo>
                    <a:pt x="144" y="1"/>
                  </a:moveTo>
                  <a:cubicBezTo>
                    <a:pt x="96" y="1"/>
                    <a:pt x="37" y="13"/>
                    <a:pt x="1" y="13"/>
                  </a:cubicBezTo>
                  <a:lnTo>
                    <a:pt x="37" y="60"/>
                  </a:lnTo>
                  <a:cubicBezTo>
                    <a:pt x="84" y="48"/>
                    <a:pt x="120" y="13"/>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32"/>
            <p:cNvSpPr/>
            <p:nvPr/>
          </p:nvSpPr>
          <p:spPr>
            <a:xfrm>
              <a:off x="5336375" y="3340125"/>
              <a:ext cx="78300" cy="257225"/>
            </a:xfrm>
            <a:custGeom>
              <a:avLst/>
              <a:gdLst/>
              <a:ahLst/>
              <a:cxnLst/>
              <a:rect l="l" t="t" r="r" b="b"/>
              <a:pathLst>
                <a:path w="3132" h="10289" extrusionOk="0">
                  <a:moveTo>
                    <a:pt x="2834" y="0"/>
                  </a:moveTo>
                  <a:cubicBezTo>
                    <a:pt x="2774" y="36"/>
                    <a:pt x="2715" y="60"/>
                    <a:pt x="2679" y="108"/>
                  </a:cubicBezTo>
                  <a:cubicBezTo>
                    <a:pt x="2596" y="203"/>
                    <a:pt x="2536" y="298"/>
                    <a:pt x="2501" y="405"/>
                  </a:cubicBezTo>
                  <a:cubicBezTo>
                    <a:pt x="2465" y="453"/>
                    <a:pt x="2453" y="501"/>
                    <a:pt x="2441" y="560"/>
                  </a:cubicBezTo>
                  <a:cubicBezTo>
                    <a:pt x="2417" y="643"/>
                    <a:pt x="2405" y="715"/>
                    <a:pt x="2393" y="798"/>
                  </a:cubicBezTo>
                  <a:cubicBezTo>
                    <a:pt x="2382" y="870"/>
                    <a:pt x="2346" y="941"/>
                    <a:pt x="2298" y="1001"/>
                  </a:cubicBezTo>
                  <a:cubicBezTo>
                    <a:pt x="2286" y="1012"/>
                    <a:pt x="2274" y="1048"/>
                    <a:pt x="2262" y="1060"/>
                  </a:cubicBezTo>
                  <a:cubicBezTo>
                    <a:pt x="2215" y="1108"/>
                    <a:pt x="2179" y="1155"/>
                    <a:pt x="2155" y="1191"/>
                  </a:cubicBezTo>
                  <a:cubicBezTo>
                    <a:pt x="2120" y="1251"/>
                    <a:pt x="2096" y="1298"/>
                    <a:pt x="2060" y="1358"/>
                  </a:cubicBezTo>
                  <a:cubicBezTo>
                    <a:pt x="1870" y="1989"/>
                    <a:pt x="1465" y="2501"/>
                    <a:pt x="1191" y="3084"/>
                  </a:cubicBezTo>
                  <a:cubicBezTo>
                    <a:pt x="1131" y="3179"/>
                    <a:pt x="1072" y="3251"/>
                    <a:pt x="1024" y="3334"/>
                  </a:cubicBezTo>
                  <a:cubicBezTo>
                    <a:pt x="977" y="3453"/>
                    <a:pt x="977" y="3596"/>
                    <a:pt x="929" y="3715"/>
                  </a:cubicBezTo>
                  <a:lnTo>
                    <a:pt x="846" y="3977"/>
                  </a:lnTo>
                  <a:cubicBezTo>
                    <a:pt x="750" y="4430"/>
                    <a:pt x="536" y="4811"/>
                    <a:pt x="393" y="5227"/>
                  </a:cubicBezTo>
                  <a:cubicBezTo>
                    <a:pt x="381" y="5287"/>
                    <a:pt x="381" y="5358"/>
                    <a:pt x="381" y="5418"/>
                  </a:cubicBezTo>
                  <a:lnTo>
                    <a:pt x="381" y="5513"/>
                  </a:lnTo>
                  <a:cubicBezTo>
                    <a:pt x="262" y="5692"/>
                    <a:pt x="274" y="5942"/>
                    <a:pt x="119" y="6096"/>
                  </a:cubicBezTo>
                  <a:cubicBezTo>
                    <a:pt x="0" y="6882"/>
                    <a:pt x="215" y="7644"/>
                    <a:pt x="274" y="8418"/>
                  </a:cubicBezTo>
                  <a:cubicBezTo>
                    <a:pt x="310" y="8990"/>
                    <a:pt x="560" y="9585"/>
                    <a:pt x="858" y="10121"/>
                  </a:cubicBezTo>
                  <a:cubicBezTo>
                    <a:pt x="916" y="10208"/>
                    <a:pt x="1006" y="10288"/>
                    <a:pt x="1096" y="10288"/>
                  </a:cubicBezTo>
                  <a:cubicBezTo>
                    <a:pt x="1116" y="10288"/>
                    <a:pt x="1136" y="10284"/>
                    <a:pt x="1155" y="10276"/>
                  </a:cubicBezTo>
                  <a:cubicBezTo>
                    <a:pt x="1286" y="10228"/>
                    <a:pt x="1227" y="10085"/>
                    <a:pt x="1250" y="9966"/>
                  </a:cubicBezTo>
                  <a:lnTo>
                    <a:pt x="1250" y="9883"/>
                  </a:lnTo>
                  <a:cubicBezTo>
                    <a:pt x="1227" y="9847"/>
                    <a:pt x="1215" y="9799"/>
                    <a:pt x="1191" y="9764"/>
                  </a:cubicBezTo>
                  <a:cubicBezTo>
                    <a:pt x="1167" y="9764"/>
                    <a:pt x="1143" y="9704"/>
                    <a:pt x="1143" y="9704"/>
                  </a:cubicBezTo>
                  <a:cubicBezTo>
                    <a:pt x="1131" y="9668"/>
                    <a:pt x="1096" y="9633"/>
                    <a:pt x="1084" y="9585"/>
                  </a:cubicBezTo>
                  <a:cubicBezTo>
                    <a:pt x="1072" y="9549"/>
                    <a:pt x="1048" y="9514"/>
                    <a:pt x="1024" y="9478"/>
                  </a:cubicBezTo>
                  <a:lnTo>
                    <a:pt x="929" y="9287"/>
                  </a:lnTo>
                  <a:cubicBezTo>
                    <a:pt x="917" y="9252"/>
                    <a:pt x="905" y="9204"/>
                    <a:pt x="869" y="9156"/>
                  </a:cubicBezTo>
                  <a:cubicBezTo>
                    <a:pt x="846" y="9085"/>
                    <a:pt x="810" y="9025"/>
                    <a:pt x="786" y="8954"/>
                  </a:cubicBezTo>
                  <a:cubicBezTo>
                    <a:pt x="774" y="8906"/>
                    <a:pt x="738" y="8847"/>
                    <a:pt x="727" y="8799"/>
                  </a:cubicBezTo>
                  <a:cubicBezTo>
                    <a:pt x="691" y="8680"/>
                    <a:pt x="691" y="8561"/>
                    <a:pt x="679" y="8442"/>
                  </a:cubicBezTo>
                  <a:cubicBezTo>
                    <a:pt x="667" y="8359"/>
                    <a:pt x="655" y="8263"/>
                    <a:pt x="619" y="8180"/>
                  </a:cubicBezTo>
                  <a:cubicBezTo>
                    <a:pt x="548" y="7990"/>
                    <a:pt x="548" y="7787"/>
                    <a:pt x="596" y="7585"/>
                  </a:cubicBezTo>
                  <a:cubicBezTo>
                    <a:pt x="607" y="7525"/>
                    <a:pt x="607" y="7466"/>
                    <a:pt x="596" y="7406"/>
                  </a:cubicBezTo>
                  <a:cubicBezTo>
                    <a:pt x="500" y="7335"/>
                    <a:pt x="500" y="7251"/>
                    <a:pt x="607" y="7192"/>
                  </a:cubicBezTo>
                  <a:cubicBezTo>
                    <a:pt x="655" y="7120"/>
                    <a:pt x="679" y="7037"/>
                    <a:pt x="679" y="6942"/>
                  </a:cubicBezTo>
                  <a:cubicBezTo>
                    <a:pt x="679" y="6870"/>
                    <a:pt x="679" y="6775"/>
                    <a:pt x="667" y="6692"/>
                  </a:cubicBezTo>
                  <a:cubicBezTo>
                    <a:pt x="667" y="6632"/>
                    <a:pt x="655" y="6585"/>
                    <a:pt x="631" y="6525"/>
                  </a:cubicBezTo>
                  <a:cubicBezTo>
                    <a:pt x="619" y="6430"/>
                    <a:pt x="619" y="6358"/>
                    <a:pt x="619" y="6287"/>
                  </a:cubicBezTo>
                  <a:cubicBezTo>
                    <a:pt x="631" y="6227"/>
                    <a:pt x="655" y="6180"/>
                    <a:pt x="667" y="6132"/>
                  </a:cubicBezTo>
                  <a:cubicBezTo>
                    <a:pt x="691" y="6061"/>
                    <a:pt x="727" y="6001"/>
                    <a:pt x="750" y="5930"/>
                  </a:cubicBezTo>
                  <a:cubicBezTo>
                    <a:pt x="774" y="5882"/>
                    <a:pt x="786" y="5823"/>
                    <a:pt x="798" y="5775"/>
                  </a:cubicBezTo>
                  <a:cubicBezTo>
                    <a:pt x="834" y="5692"/>
                    <a:pt x="858" y="5584"/>
                    <a:pt x="905" y="5501"/>
                  </a:cubicBezTo>
                  <a:cubicBezTo>
                    <a:pt x="929" y="5442"/>
                    <a:pt x="953" y="5394"/>
                    <a:pt x="965" y="5346"/>
                  </a:cubicBezTo>
                  <a:cubicBezTo>
                    <a:pt x="988" y="5251"/>
                    <a:pt x="1072" y="5156"/>
                    <a:pt x="1131" y="5084"/>
                  </a:cubicBezTo>
                  <a:cubicBezTo>
                    <a:pt x="1262" y="4965"/>
                    <a:pt x="1108" y="4751"/>
                    <a:pt x="1250" y="4620"/>
                  </a:cubicBezTo>
                  <a:cubicBezTo>
                    <a:pt x="1346" y="4430"/>
                    <a:pt x="1381" y="4203"/>
                    <a:pt x="1524" y="4037"/>
                  </a:cubicBezTo>
                  <a:cubicBezTo>
                    <a:pt x="1512" y="3727"/>
                    <a:pt x="1762" y="3501"/>
                    <a:pt x="1846" y="3227"/>
                  </a:cubicBezTo>
                  <a:cubicBezTo>
                    <a:pt x="1917" y="3060"/>
                    <a:pt x="2001" y="2894"/>
                    <a:pt x="2120" y="2775"/>
                  </a:cubicBezTo>
                  <a:cubicBezTo>
                    <a:pt x="2274" y="2560"/>
                    <a:pt x="2405" y="2358"/>
                    <a:pt x="2417" y="2084"/>
                  </a:cubicBezTo>
                  <a:cubicBezTo>
                    <a:pt x="2512" y="1572"/>
                    <a:pt x="2703" y="1072"/>
                    <a:pt x="2989" y="631"/>
                  </a:cubicBezTo>
                  <a:cubicBezTo>
                    <a:pt x="3060" y="441"/>
                    <a:pt x="3132" y="262"/>
                    <a:pt x="3013" y="60"/>
                  </a:cubicBezTo>
                  <a:cubicBezTo>
                    <a:pt x="2953" y="24"/>
                    <a:pt x="2917" y="0"/>
                    <a:pt x="28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32"/>
            <p:cNvSpPr/>
            <p:nvPr/>
          </p:nvSpPr>
          <p:spPr>
            <a:xfrm>
              <a:off x="5347075" y="3466300"/>
              <a:ext cx="40525" cy="124175"/>
            </a:xfrm>
            <a:custGeom>
              <a:avLst/>
              <a:gdLst/>
              <a:ahLst/>
              <a:cxnLst/>
              <a:rect l="l" t="t" r="r" b="b"/>
              <a:pathLst>
                <a:path w="1621" h="4967" extrusionOk="0">
                  <a:moveTo>
                    <a:pt x="1216" y="1"/>
                  </a:moveTo>
                  <a:cubicBezTo>
                    <a:pt x="868" y="1"/>
                    <a:pt x="828" y="341"/>
                    <a:pt x="644" y="514"/>
                  </a:cubicBezTo>
                  <a:cubicBezTo>
                    <a:pt x="608" y="573"/>
                    <a:pt x="584" y="621"/>
                    <a:pt x="549" y="680"/>
                  </a:cubicBezTo>
                  <a:cubicBezTo>
                    <a:pt x="501" y="764"/>
                    <a:pt x="465" y="835"/>
                    <a:pt x="430" y="930"/>
                  </a:cubicBezTo>
                  <a:cubicBezTo>
                    <a:pt x="358" y="1157"/>
                    <a:pt x="263" y="1371"/>
                    <a:pt x="203" y="1597"/>
                  </a:cubicBezTo>
                  <a:cubicBezTo>
                    <a:pt x="191" y="1704"/>
                    <a:pt x="179" y="1823"/>
                    <a:pt x="132" y="1942"/>
                  </a:cubicBezTo>
                  <a:cubicBezTo>
                    <a:pt x="120" y="2014"/>
                    <a:pt x="120" y="2109"/>
                    <a:pt x="108" y="2181"/>
                  </a:cubicBezTo>
                  <a:cubicBezTo>
                    <a:pt x="60" y="2228"/>
                    <a:pt x="60" y="2264"/>
                    <a:pt x="84" y="2311"/>
                  </a:cubicBezTo>
                  <a:lnTo>
                    <a:pt x="84" y="2466"/>
                  </a:lnTo>
                  <a:cubicBezTo>
                    <a:pt x="13" y="2681"/>
                    <a:pt x="1" y="2919"/>
                    <a:pt x="72" y="3204"/>
                  </a:cubicBezTo>
                  <a:cubicBezTo>
                    <a:pt x="84" y="3276"/>
                    <a:pt x="84" y="3371"/>
                    <a:pt x="96" y="3443"/>
                  </a:cubicBezTo>
                  <a:cubicBezTo>
                    <a:pt x="191" y="3597"/>
                    <a:pt x="120" y="3788"/>
                    <a:pt x="239" y="3919"/>
                  </a:cubicBezTo>
                  <a:cubicBezTo>
                    <a:pt x="310" y="3990"/>
                    <a:pt x="299" y="4109"/>
                    <a:pt x="358" y="4205"/>
                  </a:cubicBezTo>
                  <a:cubicBezTo>
                    <a:pt x="382" y="4228"/>
                    <a:pt x="394" y="4276"/>
                    <a:pt x="382" y="4324"/>
                  </a:cubicBezTo>
                  <a:cubicBezTo>
                    <a:pt x="418" y="4371"/>
                    <a:pt x="453" y="4431"/>
                    <a:pt x="489" y="4490"/>
                  </a:cubicBezTo>
                  <a:cubicBezTo>
                    <a:pt x="537" y="4490"/>
                    <a:pt x="549" y="4514"/>
                    <a:pt x="549" y="4562"/>
                  </a:cubicBezTo>
                  <a:cubicBezTo>
                    <a:pt x="549" y="4669"/>
                    <a:pt x="608" y="4728"/>
                    <a:pt x="680" y="4764"/>
                  </a:cubicBezTo>
                  <a:lnTo>
                    <a:pt x="680" y="4752"/>
                  </a:lnTo>
                  <a:cubicBezTo>
                    <a:pt x="715" y="4824"/>
                    <a:pt x="775" y="4859"/>
                    <a:pt x="822" y="4919"/>
                  </a:cubicBezTo>
                  <a:cubicBezTo>
                    <a:pt x="858" y="4931"/>
                    <a:pt x="894" y="4943"/>
                    <a:pt x="941" y="4967"/>
                  </a:cubicBezTo>
                  <a:cubicBezTo>
                    <a:pt x="1013" y="4883"/>
                    <a:pt x="1072" y="4812"/>
                    <a:pt x="1144" y="4740"/>
                  </a:cubicBezTo>
                  <a:cubicBezTo>
                    <a:pt x="1120" y="4383"/>
                    <a:pt x="965" y="4050"/>
                    <a:pt x="941" y="3693"/>
                  </a:cubicBezTo>
                  <a:cubicBezTo>
                    <a:pt x="787" y="2823"/>
                    <a:pt x="858" y="1966"/>
                    <a:pt x="1203" y="1133"/>
                  </a:cubicBezTo>
                  <a:cubicBezTo>
                    <a:pt x="1275" y="811"/>
                    <a:pt x="1620" y="561"/>
                    <a:pt x="1549" y="168"/>
                  </a:cubicBezTo>
                  <a:cubicBezTo>
                    <a:pt x="1430" y="156"/>
                    <a:pt x="1311" y="145"/>
                    <a:pt x="1251" y="2"/>
                  </a:cubicBezTo>
                  <a:cubicBezTo>
                    <a:pt x="1239" y="1"/>
                    <a:pt x="1227" y="1"/>
                    <a:pt x="12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32"/>
            <p:cNvSpPr/>
            <p:nvPr/>
          </p:nvSpPr>
          <p:spPr>
            <a:xfrm>
              <a:off x="5217000" y="3524975"/>
              <a:ext cx="33375" cy="36000"/>
            </a:xfrm>
            <a:custGeom>
              <a:avLst/>
              <a:gdLst/>
              <a:ahLst/>
              <a:cxnLst/>
              <a:rect l="l" t="t" r="r" b="b"/>
              <a:pathLst>
                <a:path w="1335" h="1440" extrusionOk="0">
                  <a:moveTo>
                    <a:pt x="1287" y="0"/>
                  </a:moveTo>
                  <a:cubicBezTo>
                    <a:pt x="965" y="72"/>
                    <a:pt x="918" y="488"/>
                    <a:pt x="608" y="572"/>
                  </a:cubicBezTo>
                  <a:cubicBezTo>
                    <a:pt x="560" y="810"/>
                    <a:pt x="394" y="929"/>
                    <a:pt x="191" y="1012"/>
                  </a:cubicBezTo>
                  <a:cubicBezTo>
                    <a:pt x="132" y="1143"/>
                    <a:pt x="72" y="1274"/>
                    <a:pt x="1" y="1381"/>
                  </a:cubicBezTo>
                  <a:cubicBezTo>
                    <a:pt x="47" y="1421"/>
                    <a:pt x="92" y="1439"/>
                    <a:pt x="137" y="1439"/>
                  </a:cubicBezTo>
                  <a:cubicBezTo>
                    <a:pt x="185" y="1439"/>
                    <a:pt x="231" y="1418"/>
                    <a:pt x="275" y="1381"/>
                  </a:cubicBezTo>
                  <a:cubicBezTo>
                    <a:pt x="285" y="1282"/>
                    <a:pt x="311" y="1191"/>
                    <a:pt x="423" y="1191"/>
                  </a:cubicBezTo>
                  <a:cubicBezTo>
                    <a:pt x="445" y="1191"/>
                    <a:pt x="471" y="1195"/>
                    <a:pt x="501" y="1203"/>
                  </a:cubicBezTo>
                  <a:cubicBezTo>
                    <a:pt x="620" y="1227"/>
                    <a:pt x="739" y="1227"/>
                    <a:pt x="858" y="1250"/>
                  </a:cubicBezTo>
                  <a:cubicBezTo>
                    <a:pt x="870" y="786"/>
                    <a:pt x="1334" y="488"/>
                    <a:pt x="1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32"/>
            <p:cNvSpPr/>
            <p:nvPr/>
          </p:nvSpPr>
          <p:spPr>
            <a:xfrm>
              <a:off x="5320900" y="3433600"/>
              <a:ext cx="4475" cy="8050"/>
            </a:xfrm>
            <a:custGeom>
              <a:avLst/>
              <a:gdLst/>
              <a:ahLst/>
              <a:cxnLst/>
              <a:rect l="l" t="t" r="r" b="b"/>
              <a:pathLst>
                <a:path w="179" h="322" extrusionOk="0">
                  <a:moveTo>
                    <a:pt x="60" y="0"/>
                  </a:moveTo>
                  <a:cubicBezTo>
                    <a:pt x="36" y="60"/>
                    <a:pt x="12" y="119"/>
                    <a:pt x="0" y="179"/>
                  </a:cubicBezTo>
                  <a:lnTo>
                    <a:pt x="0" y="321"/>
                  </a:lnTo>
                  <a:cubicBezTo>
                    <a:pt x="36" y="286"/>
                    <a:pt x="83" y="262"/>
                    <a:pt x="95" y="226"/>
                  </a:cubicBezTo>
                  <a:cubicBezTo>
                    <a:pt x="143" y="155"/>
                    <a:pt x="179" y="6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32"/>
            <p:cNvSpPr/>
            <p:nvPr/>
          </p:nvSpPr>
          <p:spPr>
            <a:xfrm>
              <a:off x="5346775" y="3416325"/>
              <a:ext cx="3025" cy="4775"/>
            </a:xfrm>
            <a:custGeom>
              <a:avLst/>
              <a:gdLst/>
              <a:ahLst/>
              <a:cxnLst/>
              <a:rect l="l" t="t" r="r" b="b"/>
              <a:pathLst>
                <a:path w="121" h="191" extrusionOk="0">
                  <a:moveTo>
                    <a:pt x="120" y="0"/>
                  </a:moveTo>
                  <a:cubicBezTo>
                    <a:pt x="37" y="36"/>
                    <a:pt x="1" y="96"/>
                    <a:pt x="1" y="191"/>
                  </a:cubicBezTo>
                  <a:cubicBezTo>
                    <a:pt x="37" y="179"/>
                    <a:pt x="72" y="155"/>
                    <a:pt x="120" y="143"/>
                  </a:cubicBezTo>
                  <a:lnTo>
                    <a:pt x="120" y="72"/>
                  </a:ln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32"/>
            <p:cNvSpPr/>
            <p:nvPr/>
          </p:nvSpPr>
          <p:spPr>
            <a:xfrm>
              <a:off x="5330425" y="3421950"/>
              <a:ext cx="1500" cy="1850"/>
            </a:xfrm>
            <a:custGeom>
              <a:avLst/>
              <a:gdLst/>
              <a:ahLst/>
              <a:cxnLst/>
              <a:rect l="l" t="t" r="r" b="b"/>
              <a:pathLst>
                <a:path w="60" h="74" extrusionOk="0">
                  <a:moveTo>
                    <a:pt x="17" y="0"/>
                  </a:moveTo>
                  <a:cubicBezTo>
                    <a:pt x="10" y="0"/>
                    <a:pt x="5" y="13"/>
                    <a:pt x="0" y="37"/>
                  </a:cubicBezTo>
                  <a:cubicBezTo>
                    <a:pt x="0" y="37"/>
                    <a:pt x="36" y="49"/>
                    <a:pt x="60" y="73"/>
                  </a:cubicBezTo>
                  <a:cubicBezTo>
                    <a:pt x="39" y="24"/>
                    <a:pt x="26" y="0"/>
                    <a:pt x="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32"/>
            <p:cNvSpPr/>
            <p:nvPr/>
          </p:nvSpPr>
          <p:spPr>
            <a:xfrm>
              <a:off x="5329825" y="3427050"/>
              <a:ext cx="2100" cy="1500"/>
            </a:xfrm>
            <a:custGeom>
              <a:avLst/>
              <a:gdLst/>
              <a:ahLst/>
              <a:cxnLst/>
              <a:rect l="l" t="t" r="r" b="b"/>
              <a:pathLst>
                <a:path w="84" h="60" extrusionOk="0">
                  <a:moveTo>
                    <a:pt x="84" y="0"/>
                  </a:moveTo>
                  <a:cubicBezTo>
                    <a:pt x="0" y="24"/>
                    <a:pt x="0" y="48"/>
                    <a:pt x="48" y="60"/>
                  </a:cubicBezTo>
                  <a:cubicBezTo>
                    <a:pt x="48" y="60"/>
                    <a:pt x="60" y="12"/>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32"/>
            <p:cNvSpPr/>
            <p:nvPr/>
          </p:nvSpPr>
          <p:spPr>
            <a:xfrm>
              <a:off x="5331900" y="3423775"/>
              <a:ext cx="3600" cy="3575"/>
            </a:xfrm>
            <a:custGeom>
              <a:avLst/>
              <a:gdLst/>
              <a:ahLst/>
              <a:cxnLst/>
              <a:rect l="l" t="t" r="r" b="b"/>
              <a:pathLst>
                <a:path w="144" h="143" extrusionOk="0">
                  <a:moveTo>
                    <a:pt x="1" y="0"/>
                  </a:moveTo>
                  <a:lnTo>
                    <a:pt x="1" y="143"/>
                  </a:lnTo>
                  <a:lnTo>
                    <a:pt x="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32"/>
            <p:cNvSpPr/>
            <p:nvPr/>
          </p:nvSpPr>
          <p:spPr>
            <a:xfrm>
              <a:off x="5765875" y="3671125"/>
              <a:ext cx="17900" cy="3450"/>
            </a:xfrm>
            <a:custGeom>
              <a:avLst/>
              <a:gdLst/>
              <a:ahLst/>
              <a:cxnLst/>
              <a:rect l="l" t="t" r="r" b="b"/>
              <a:pathLst>
                <a:path w="716" h="138" extrusionOk="0">
                  <a:moveTo>
                    <a:pt x="1" y="0"/>
                  </a:moveTo>
                  <a:cubicBezTo>
                    <a:pt x="152" y="69"/>
                    <a:pt x="299" y="138"/>
                    <a:pt x="436" y="138"/>
                  </a:cubicBezTo>
                  <a:cubicBezTo>
                    <a:pt x="536" y="138"/>
                    <a:pt x="630" y="101"/>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32"/>
            <p:cNvSpPr/>
            <p:nvPr/>
          </p:nvSpPr>
          <p:spPr>
            <a:xfrm>
              <a:off x="5742675" y="3665800"/>
              <a:ext cx="9250" cy="5125"/>
            </a:xfrm>
            <a:custGeom>
              <a:avLst/>
              <a:gdLst/>
              <a:ahLst/>
              <a:cxnLst/>
              <a:rect l="l" t="t" r="r" b="b"/>
              <a:pathLst>
                <a:path w="370" h="205" extrusionOk="0">
                  <a:moveTo>
                    <a:pt x="215" y="0"/>
                  </a:moveTo>
                  <a:cubicBezTo>
                    <a:pt x="169" y="0"/>
                    <a:pt x="123" y="18"/>
                    <a:pt x="72" y="58"/>
                  </a:cubicBezTo>
                  <a:cubicBezTo>
                    <a:pt x="12" y="106"/>
                    <a:pt x="0" y="166"/>
                    <a:pt x="36" y="177"/>
                  </a:cubicBezTo>
                  <a:cubicBezTo>
                    <a:pt x="80" y="196"/>
                    <a:pt x="121" y="205"/>
                    <a:pt x="160" y="205"/>
                  </a:cubicBezTo>
                  <a:cubicBezTo>
                    <a:pt x="247" y="205"/>
                    <a:pt x="320" y="157"/>
                    <a:pt x="369" y="58"/>
                  </a:cubicBezTo>
                  <a:cubicBezTo>
                    <a:pt x="314" y="21"/>
                    <a:pt x="265"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32"/>
            <p:cNvSpPr/>
            <p:nvPr/>
          </p:nvSpPr>
          <p:spPr>
            <a:xfrm>
              <a:off x="5744150" y="3663975"/>
              <a:ext cx="7475" cy="3300"/>
            </a:xfrm>
            <a:custGeom>
              <a:avLst/>
              <a:gdLst/>
              <a:ahLst/>
              <a:cxnLst/>
              <a:rect l="l" t="t" r="r" b="b"/>
              <a:pathLst>
                <a:path w="299" h="132" extrusionOk="0">
                  <a:moveTo>
                    <a:pt x="1" y="0"/>
                  </a:moveTo>
                  <a:lnTo>
                    <a:pt x="1" y="131"/>
                  </a:lnTo>
                  <a:lnTo>
                    <a:pt x="298" y="131"/>
                  </a:lnTo>
                  <a:cubicBezTo>
                    <a:pt x="298" y="96"/>
                    <a:pt x="298" y="48"/>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32"/>
            <p:cNvSpPr/>
            <p:nvPr/>
          </p:nvSpPr>
          <p:spPr>
            <a:xfrm>
              <a:off x="5196475" y="3570500"/>
              <a:ext cx="16975" cy="26000"/>
            </a:xfrm>
            <a:custGeom>
              <a:avLst/>
              <a:gdLst/>
              <a:ahLst/>
              <a:cxnLst/>
              <a:rect l="l" t="t" r="r" b="b"/>
              <a:pathLst>
                <a:path w="679" h="1040" extrusionOk="0">
                  <a:moveTo>
                    <a:pt x="679" y="1"/>
                  </a:moveTo>
                  <a:lnTo>
                    <a:pt x="679" y="1"/>
                  </a:lnTo>
                  <a:cubicBezTo>
                    <a:pt x="596" y="25"/>
                    <a:pt x="512" y="37"/>
                    <a:pt x="429" y="48"/>
                  </a:cubicBezTo>
                  <a:cubicBezTo>
                    <a:pt x="417" y="84"/>
                    <a:pt x="417" y="120"/>
                    <a:pt x="393" y="156"/>
                  </a:cubicBezTo>
                  <a:cubicBezTo>
                    <a:pt x="262" y="441"/>
                    <a:pt x="131" y="739"/>
                    <a:pt x="0" y="1037"/>
                  </a:cubicBezTo>
                  <a:cubicBezTo>
                    <a:pt x="13" y="1038"/>
                    <a:pt x="25" y="1039"/>
                    <a:pt x="36" y="1039"/>
                  </a:cubicBezTo>
                  <a:cubicBezTo>
                    <a:pt x="199" y="1039"/>
                    <a:pt x="259" y="891"/>
                    <a:pt x="381" y="858"/>
                  </a:cubicBezTo>
                  <a:cubicBezTo>
                    <a:pt x="488" y="572"/>
                    <a:pt x="572" y="287"/>
                    <a:pt x="6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32"/>
            <p:cNvSpPr/>
            <p:nvPr/>
          </p:nvSpPr>
          <p:spPr>
            <a:xfrm>
              <a:off x="5213150" y="3559800"/>
              <a:ext cx="10725" cy="11650"/>
            </a:xfrm>
            <a:custGeom>
              <a:avLst/>
              <a:gdLst/>
              <a:ahLst/>
              <a:cxnLst/>
              <a:rect l="l" t="t" r="r" b="b"/>
              <a:pathLst>
                <a:path w="429" h="466" extrusionOk="0">
                  <a:moveTo>
                    <a:pt x="167" y="0"/>
                  </a:moveTo>
                  <a:cubicBezTo>
                    <a:pt x="83" y="131"/>
                    <a:pt x="12" y="274"/>
                    <a:pt x="0" y="429"/>
                  </a:cubicBezTo>
                  <a:cubicBezTo>
                    <a:pt x="73" y="454"/>
                    <a:pt x="132" y="466"/>
                    <a:pt x="179" y="466"/>
                  </a:cubicBezTo>
                  <a:cubicBezTo>
                    <a:pt x="417" y="466"/>
                    <a:pt x="369" y="179"/>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32"/>
            <p:cNvSpPr/>
            <p:nvPr/>
          </p:nvSpPr>
          <p:spPr>
            <a:xfrm>
              <a:off x="5230700" y="3560650"/>
              <a:ext cx="1800" cy="1850"/>
            </a:xfrm>
            <a:custGeom>
              <a:avLst/>
              <a:gdLst/>
              <a:ahLst/>
              <a:cxnLst/>
              <a:rect l="l" t="t" r="r" b="b"/>
              <a:pathLst>
                <a:path w="72" h="74" extrusionOk="0">
                  <a:moveTo>
                    <a:pt x="38" y="0"/>
                  </a:moveTo>
                  <a:cubicBezTo>
                    <a:pt x="27" y="0"/>
                    <a:pt x="14" y="8"/>
                    <a:pt x="1" y="26"/>
                  </a:cubicBezTo>
                  <a:cubicBezTo>
                    <a:pt x="1" y="26"/>
                    <a:pt x="12" y="61"/>
                    <a:pt x="12" y="73"/>
                  </a:cubicBezTo>
                  <a:cubicBezTo>
                    <a:pt x="24" y="73"/>
                    <a:pt x="60" y="61"/>
                    <a:pt x="72" y="61"/>
                  </a:cubicBezTo>
                  <a:cubicBezTo>
                    <a:pt x="72" y="24"/>
                    <a:pt x="58" y="0"/>
                    <a:pt x="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32"/>
            <p:cNvSpPr/>
            <p:nvPr/>
          </p:nvSpPr>
          <p:spPr>
            <a:xfrm>
              <a:off x="6031400" y="3698200"/>
              <a:ext cx="1500" cy="1525"/>
            </a:xfrm>
            <a:custGeom>
              <a:avLst/>
              <a:gdLst/>
              <a:ahLst/>
              <a:cxnLst/>
              <a:rect l="l" t="t" r="r" b="b"/>
              <a:pathLst>
                <a:path w="60" h="61" extrusionOk="0">
                  <a:moveTo>
                    <a:pt x="60" y="1"/>
                  </a:moveTo>
                  <a:lnTo>
                    <a:pt x="0" y="60"/>
                  </a:lnTo>
                  <a:cubicBezTo>
                    <a:pt x="12" y="48"/>
                    <a:pt x="24" y="48"/>
                    <a:pt x="36" y="36"/>
                  </a:cubicBezTo>
                  <a:cubicBezTo>
                    <a:pt x="60" y="36"/>
                    <a:pt x="60"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32"/>
            <p:cNvSpPr/>
            <p:nvPr/>
          </p:nvSpPr>
          <p:spPr>
            <a:xfrm>
              <a:off x="5832850" y="3667850"/>
              <a:ext cx="12525" cy="17425"/>
            </a:xfrm>
            <a:custGeom>
              <a:avLst/>
              <a:gdLst/>
              <a:ahLst/>
              <a:cxnLst/>
              <a:rect l="l" t="t" r="r" b="b"/>
              <a:pathLst>
                <a:path w="501" h="697" extrusionOk="0">
                  <a:moveTo>
                    <a:pt x="453" y="0"/>
                  </a:moveTo>
                  <a:cubicBezTo>
                    <a:pt x="215" y="72"/>
                    <a:pt x="227" y="310"/>
                    <a:pt x="120" y="476"/>
                  </a:cubicBezTo>
                  <a:cubicBezTo>
                    <a:pt x="0" y="662"/>
                    <a:pt x="48" y="696"/>
                    <a:pt x="131" y="696"/>
                  </a:cubicBezTo>
                  <a:cubicBezTo>
                    <a:pt x="180" y="696"/>
                    <a:pt x="240" y="685"/>
                    <a:pt x="288" y="685"/>
                  </a:cubicBezTo>
                  <a:cubicBezTo>
                    <a:pt x="306" y="685"/>
                    <a:pt x="322" y="687"/>
                    <a:pt x="334" y="691"/>
                  </a:cubicBezTo>
                  <a:cubicBezTo>
                    <a:pt x="465" y="488"/>
                    <a:pt x="501" y="250"/>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32"/>
            <p:cNvSpPr/>
            <p:nvPr/>
          </p:nvSpPr>
          <p:spPr>
            <a:xfrm>
              <a:off x="5855775" y="3673800"/>
              <a:ext cx="3000" cy="5975"/>
            </a:xfrm>
            <a:custGeom>
              <a:avLst/>
              <a:gdLst/>
              <a:ahLst/>
              <a:cxnLst/>
              <a:rect l="l" t="t" r="r" b="b"/>
              <a:pathLst>
                <a:path w="120" h="239" extrusionOk="0">
                  <a:moveTo>
                    <a:pt x="60" y="0"/>
                  </a:moveTo>
                  <a:cubicBezTo>
                    <a:pt x="36" y="36"/>
                    <a:pt x="13" y="72"/>
                    <a:pt x="1" y="119"/>
                  </a:cubicBezTo>
                  <a:cubicBezTo>
                    <a:pt x="13" y="143"/>
                    <a:pt x="36" y="191"/>
                    <a:pt x="60" y="238"/>
                  </a:cubicBezTo>
                  <a:cubicBezTo>
                    <a:pt x="72" y="191"/>
                    <a:pt x="120" y="155"/>
                    <a:pt x="120" y="119"/>
                  </a:cubicBezTo>
                  <a:cubicBezTo>
                    <a:pt x="120" y="72"/>
                    <a:pt x="72"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32"/>
            <p:cNvSpPr/>
            <p:nvPr/>
          </p:nvSpPr>
          <p:spPr>
            <a:xfrm>
              <a:off x="5930800" y="3675275"/>
              <a:ext cx="7450" cy="13425"/>
            </a:xfrm>
            <a:custGeom>
              <a:avLst/>
              <a:gdLst/>
              <a:ahLst/>
              <a:cxnLst/>
              <a:rect l="l" t="t" r="r" b="b"/>
              <a:pathLst>
                <a:path w="298" h="537" extrusionOk="0">
                  <a:moveTo>
                    <a:pt x="0" y="1"/>
                  </a:moveTo>
                  <a:lnTo>
                    <a:pt x="0" y="1"/>
                  </a:lnTo>
                  <a:cubicBezTo>
                    <a:pt x="155" y="144"/>
                    <a:pt x="95" y="394"/>
                    <a:pt x="286" y="537"/>
                  </a:cubicBezTo>
                  <a:cubicBezTo>
                    <a:pt x="286" y="370"/>
                    <a:pt x="298" y="191"/>
                    <a:pt x="298" y="13"/>
                  </a:cubicBezTo>
                  <a:cubicBezTo>
                    <a:pt x="191" y="13"/>
                    <a:pt x="95"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32"/>
            <p:cNvSpPr/>
            <p:nvPr/>
          </p:nvSpPr>
          <p:spPr>
            <a:xfrm>
              <a:off x="5342925" y="3367500"/>
              <a:ext cx="49725" cy="109275"/>
            </a:xfrm>
            <a:custGeom>
              <a:avLst/>
              <a:gdLst/>
              <a:ahLst/>
              <a:cxnLst/>
              <a:rect l="l" t="t" r="r" b="b"/>
              <a:pathLst>
                <a:path w="1989" h="4371" extrusionOk="0">
                  <a:moveTo>
                    <a:pt x="1810" y="1"/>
                  </a:moveTo>
                  <a:cubicBezTo>
                    <a:pt x="1488" y="96"/>
                    <a:pt x="1548" y="429"/>
                    <a:pt x="1441" y="656"/>
                  </a:cubicBezTo>
                  <a:lnTo>
                    <a:pt x="465" y="2525"/>
                  </a:lnTo>
                  <a:cubicBezTo>
                    <a:pt x="381" y="2977"/>
                    <a:pt x="262" y="3418"/>
                    <a:pt x="12" y="3811"/>
                  </a:cubicBezTo>
                  <a:cubicBezTo>
                    <a:pt x="12" y="3989"/>
                    <a:pt x="0" y="4180"/>
                    <a:pt x="0" y="4359"/>
                  </a:cubicBezTo>
                  <a:cubicBezTo>
                    <a:pt x="48" y="4370"/>
                    <a:pt x="95" y="4370"/>
                    <a:pt x="131" y="4370"/>
                  </a:cubicBezTo>
                  <a:lnTo>
                    <a:pt x="274" y="4239"/>
                  </a:lnTo>
                  <a:cubicBezTo>
                    <a:pt x="369" y="3751"/>
                    <a:pt x="703" y="3335"/>
                    <a:pt x="715" y="2811"/>
                  </a:cubicBezTo>
                  <a:cubicBezTo>
                    <a:pt x="762" y="2763"/>
                    <a:pt x="786" y="2727"/>
                    <a:pt x="846" y="2644"/>
                  </a:cubicBezTo>
                  <a:cubicBezTo>
                    <a:pt x="846" y="2501"/>
                    <a:pt x="857" y="2358"/>
                    <a:pt x="857" y="2215"/>
                  </a:cubicBezTo>
                  <a:cubicBezTo>
                    <a:pt x="905" y="2156"/>
                    <a:pt x="953" y="2108"/>
                    <a:pt x="1000" y="2061"/>
                  </a:cubicBezTo>
                  <a:cubicBezTo>
                    <a:pt x="1369" y="1942"/>
                    <a:pt x="1191" y="1513"/>
                    <a:pt x="1417" y="1311"/>
                  </a:cubicBezTo>
                  <a:cubicBezTo>
                    <a:pt x="1774" y="965"/>
                    <a:pt x="1893" y="513"/>
                    <a:pt x="1989" y="60"/>
                  </a:cubicBezTo>
                  <a:cubicBezTo>
                    <a:pt x="1953" y="13"/>
                    <a:pt x="1893" y="1"/>
                    <a:pt x="18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32"/>
            <p:cNvSpPr/>
            <p:nvPr/>
          </p:nvSpPr>
          <p:spPr>
            <a:xfrm>
              <a:off x="5375075" y="3342800"/>
              <a:ext cx="23525" cy="41400"/>
            </a:xfrm>
            <a:custGeom>
              <a:avLst/>
              <a:gdLst/>
              <a:ahLst/>
              <a:cxnLst/>
              <a:rect l="l" t="t" r="r" b="b"/>
              <a:pathLst>
                <a:path w="941" h="1656" extrusionOk="0">
                  <a:moveTo>
                    <a:pt x="822" y="1"/>
                  </a:moveTo>
                  <a:cubicBezTo>
                    <a:pt x="441" y="394"/>
                    <a:pt x="322" y="941"/>
                    <a:pt x="0" y="1358"/>
                  </a:cubicBezTo>
                  <a:cubicBezTo>
                    <a:pt x="131" y="1417"/>
                    <a:pt x="119" y="1548"/>
                    <a:pt x="143" y="1656"/>
                  </a:cubicBezTo>
                  <a:cubicBezTo>
                    <a:pt x="357" y="1513"/>
                    <a:pt x="369" y="1227"/>
                    <a:pt x="548" y="1060"/>
                  </a:cubicBezTo>
                  <a:cubicBezTo>
                    <a:pt x="798" y="882"/>
                    <a:pt x="869" y="596"/>
                    <a:pt x="929" y="298"/>
                  </a:cubicBezTo>
                  <a:cubicBezTo>
                    <a:pt x="941" y="179"/>
                    <a:pt x="929" y="84"/>
                    <a:pt x="8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32"/>
            <p:cNvSpPr/>
            <p:nvPr/>
          </p:nvSpPr>
          <p:spPr>
            <a:xfrm>
              <a:off x="5848625" y="3725875"/>
              <a:ext cx="10750" cy="6000"/>
            </a:xfrm>
            <a:custGeom>
              <a:avLst/>
              <a:gdLst/>
              <a:ahLst/>
              <a:cxnLst/>
              <a:rect l="l" t="t" r="r" b="b"/>
              <a:pathLst>
                <a:path w="430" h="240" extrusionOk="0">
                  <a:moveTo>
                    <a:pt x="120" y="1"/>
                  </a:moveTo>
                  <a:cubicBezTo>
                    <a:pt x="1" y="37"/>
                    <a:pt x="1" y="108"/>
                    <a:pt x="25" y="215"/>
                  </a:cubicBezTo>
                  <a:cubicBezTo>
                    <a:pt x="144" y="215"/>
                    <a:pt x="287" y="239"/>
                    <a:pt x="406" y="239"/>
                  </a:cubicBezTo>
                  <a:cubicBezTo>
                    <a:pt x="418" y="191"/>
                    <a:pt x="418" y="144"/>
                    <a:pt x="430" y="96"/>
                  </a:cubicBezTo>
                  <a:cubicBezTo>
                    <a:pt x="322" y="72"/>
                    <a:pt x="227" y="2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32"/>
            <p:cNvSpPr/>
            <p:nvPr/>
          </p:nvSpPr>
          <p:spPr>
            <a:xfrm>
              <a:off x="5499475" y="3613675"/>
              <a:ext cx="7775" cy="3175"/>
            </a:xfrm>
            <a:custGeom>
              <a:avLst/>
              <a:gdLst/>
              <a:ahLst/>
              <a:cxnLst/>
              <a:rect l="l" t="t" r="r" b="b"/>
              <a:pathLst>
                <a:path w="311" h="127" extrusionOk="0">
                  <a:moveTo>
                    <a:pt x="299" y="0"/>
                  </a:moveTo>
                  <a:cubicBezTo>
                    <a:pt x="215" y="24"/>
                    <a:pt x="108" y="24"/>
                    <a:pt x="1" y="24"/>
                  </a:cubicBezTo>
                  <a:cubicBezTo>
                    <a:pt x="77" y="90"/>
                    <a:pt x="160" y="127"/>
                    <a:pt x="245" y="127"/>
                  </a:cubicBezTo>
                  <a:cubicBezTo>
                    <a:pt x="267" y="127"/>
                    <a:pt x="289" y="124"/>
                    <a:pt x="310" y="119"/>
                  </a:cubicBezTo>
                  <a:cubicBezTo>
                    <a:pt x="310" y="96"/>
                    <a:pt x="299" y="48"/>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32"/>
            <p:cNvSpPr/>
            <p:nvPr/>
          </p:nvSpPr>
          <p:spPr>
            <a:xfrm>
              <a:off x="5295300" y="3466925"/>
              <a:ext cx="5675" cy="14300"/>
            </a:xfrm>
            <a:custGeom>
              <a:avLst/>
              <a:gdLst/>
              <a:ahLst/>
              <a:cxnLst/>
              <a:rect l="l" t="t" r="r" b="b"/>
              <a:pathLst>
                <a:path w="227" h="572" extrusionOk="0">
                  <a:moveTo>
                    <a:pt x="167" y="1"/>
                  </a:moveTo>
                  <a:cubicBezTo>
                    <a:pt x="0" y="84"/>
                    <a:pt x="48" y="262"/>
                    <a:pt x="36" y="417"/>
                  </a:cubicBezTo>
                  <a:lnTo>
                    <a:pt x="36" y="572"/>
                  </a:lnTo>
                  <a:cubicBezTo>
                    <a:pt x="226" y="417"/>
                    <a:pt x="155" y="19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32"/>
            <p:cNvSpPr/>
            <p:nvPr/>
          </p:nvSpPr>
          <p:spPr>
            <a:xfrm>
              <a:off x="5987650" y="3692550"/>
              <a:ext cx="7450" cy="6675"/>
            </a:xfrm>
            <a:custGeom>
              <a:avLst/>
              <a:gdLst/>
              <a:ahLst/>
              <a:cxnLst/>
              <a:rect l="l" t="t" r="r" b="b"/>
              <a:pathLst>
                <a:path w="298" h="267" extrusionOk="0">
                  <a:moveTo>
                    <a:pt x="298" y="0"/>
                  </a:moveTo>
                  <a:cubicBezTo>
                    <a:pt x="143" y="0"/>
                    <a:pt x="36" y="96"/>
                    <a:pt x="0" y="262"/>
                  </a:cubicBezTo>
                  <a:cubicBezTo>
                    <a:pt x="24" y="265"/>
                    <a:pt x="46" y="266"/>
                    <a:pt x="66" y="266"/>
                  </a:cubicBezTo>
                  <a:cubicBezTo>
                    <a:pt x="232" y="266"/>
                    <a:pt x="298" y="18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32"/>
            <p:cNvSpPr/>
            <p:nvPr/>
          </p:nvSpPr>
          <p:spPr>
            <a:xfrm>
              <a:off x="5470600" y="1674050"/>
              <a:ext cx="3025" cy="2150"/>
            </a:xfrm>
            <a:custGeom>
              <a:avLst/>
              <a:gdLst/>
              <a:ahLst/>
              <a:cxnLst/>
              <a:rect l="l" t="t" r="r" b="b"/>
              <a:pathLst>
                <a:path w="121" h="86" extrusionOk="0">
                  <a:moveTo>
                    <a:pt x="51" y="1"/>
                  </a:moveTo>
                  <a:cubicBezTo>
                    <a:pt x="35" y="1"/>
                    <a:pt x="11" y="16"/>
                    <a:pt x="1" y="16"/>
                  </a:cubicBezTo>
                  <a:cubicBezTo>
                    <a:pt x="1" y="40"/>
                    <a:pt x="1" y="64"/>
                    <a:pt x="13" y="64"/>
                  </a:cubicBezTo>
                  <a:cubicBezTo>
                    <a:pt x="21" y="72"/>
                    <a:pt x="41" y="86"/>
                    <a:pt x="56" y="86"/>
                  </a:cubicBezTo>
                  <a:cubicBezTo>
                    <a:pt x="63" y="86"/>
                    <a:pt x="69" y="83"/>
                    <a:pt x="72" y="76"/>
                  </a:cubicBezTo>
                  <a:cubicBezTo>
                    <a:pt x="120" y="52"/>
                    <a:pt x="120" y="16"/>
                    <a:pt x="61" y="4"/>
                  </a:cubicBezTo>
                  <a:cubicBezTo>
                    <a:pt x="58" y="2"/>
                    <a:pt x="55" y="1"/>
                    <a:pt x="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32"/>
            <p:cNvSpPr/>
            <p:nvPr/>
          </p:nvSpPr>
          <p:spPr>
            <a:xfrm>
              <a:off x="5421500" y="1705700"/>
              <a:ext cx="3600" cy="1200"/>
            </a:xfrm>
            <a:custGeom>
              <a:avLst/>
              <a:gdLst/>
              <a:ahLst/>
              <a:cxnLst/>
              <a:rect l="l" t="t" r="r" b="b"/>
              <a:pathLst>
                <a:path w="144" h="48" extrusionOk="0">
                  <a:moveTo>
                    <a:pt x="0" y="0"/>
                  </a:moveTo>
                  <a:cubicBezTo>
                    <a:pt x="12" y="24"/>
                    <a:pt x="24" y="48"/>
                    <a:pt x="48" y="48"/>
                  </a:cubicBezTo>
                  <a:cubicBezTo>
                    <a:pt x="72" y="48"/>
                    <a:pt x="120"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32"/>
            <p:cNvSpPr/>
            <p:nvPr/>
          </p:nvSpPr>
          <p:spPr>
            <a:xfrm>
              <a:off x="5457225" y="1678900"/>
              <a:ext cx="2100" cy="1525"/>
            </a:xfrm>
            <a:custGeom>
              <a:avLst/>
              <a:gdLst/>
              <a:ahLst/>
              <a:cxnLst/>
              <a:rect l="l" t="t" r="r" b="b"/>
              <a:pathLst>
                <a:path w="84" h="61" extrusionOk="0">
                  <a:moveTo>
                    <a:pt x="24" y="1"/>
                  </a:moveTo>
                  <a:cubicBezTo>
                    <a:pt x="24" y="1"/>
                    <a:pt x="12" y="48"/>
                    <a:pt x="0" y="60"/>
                  </a:cubicBezTo>
                  <a:cubicBezTo>
                    <a:pt x="72" y="37"/>
                    <a:pt x="84" y="1"/>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32"/>
            <p:cNvSpPr/>
            <p:nvPr/>
          </p:nvSpPr>
          <p:spPr>
            <a:xfrm>
              <a:off x="5417925" y="1701825"/>
              <a:ext cx="3600" cy="3600"/>
            </a:xfrm>
            <a:custGeom>
              <a:avLst/>
              <a:gdLst/>
              <a:ahLst/>
              <a:cxnLst/>
              <a:rect l="l" t="t" r="r" b="b"/>
              <a:pathLst>
                <a:path w="144" h="144" extrusionOk="0">
                  <a:moveTo>
                    <a:pt x="1" y="1"/>
                  </a:moveTo>
                  <a:cubicBezTo>
                    <a:pt x="36" y="60"/>
                    <a:pt x="84" y="96"/>
                    <a:pt x="143" y="143"/>
                  </a:cubicBezTo>
                  <a:cubicBezTo>
                    <a:pt x="96" y="96"/>
                    <a:pt x="48" y="60"/>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32"/>
            <p:cNvSpPr/>
            <p:nvPr/>
          </p:nvSpPr>
          <p:spPr>
            <a:xfrm>
              <a:off x="6109675" y="1705400"/>
              <a:ext cx="26825" cy="14900"/>
            </a:xfrm>
            <a:custGeom>
              <a:avLst/>
              <a:gdLst/>
              <a:ahLst/>
              <a:cxnLst/>
              <a:rect l="l" t="t" r="r" b="b"/>
              <a:pathLst>
                <a:path w="1073" h="596" extrusionOk="0">
                  <a:moveTo>
                    <a:pt x="572" y="0"/>
                  </a:moveTo>
                  <a:cubicBezTo>
                    <a:pt x="548" y="167"/>
                    <a:pt x="477" y="274"/>
                    <a:pt x="310" y="286"/>
                  </a:cubicBezTo>
                  <a:cubicBezTo>
                    <a:pt x="144" y="298"/>
                    <a:pt x="13" y="370"/>
                    <a:pt x="1" y="584"/>
                  </a:cubicBezTo>
                  <a:cubicBezTo>
                    <a:pt x="203" y="584"/>
                    <a:pt x="394" y="596"/>
                    <a:pt x="584" y="596"/>
                  </a:cubicBezTo>
                  <a:cubicBezTo>
                    <a:pt x="656" y="405"/>
                    <a:pt x="810" y="298"/>
                    <a:pt x="1013" y="298"/>
                  </a:cubicBezTo>
                  <a:cubicBezTo>
                    <a:pt x="1060" y="250"/>
                    <a:pt x="1072" y="227"/>
                    <a:pt x="1048" y="155"/>
                  </a:cubicBezTo>
                  <a:cubicBezTo>
                    <a:pt x="1013" y="120"/>
                    <a:pt x="989" y="96"/>
                    <a:pt x="929" y="72"/>
                  </a:cubicBezTo>
                  <a:cubicBezTo>
                    <a:pt x="858" y="72"/>
                    <a:pt x="775" y="6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32"/>
            <p:cNvSpPr/>
            <p:nvPr/>
          </p:nvSpPr>
          <p:spPr>
            <a:xfrm>
              <a:off x="6048075" y="1705700"/>
              <a:ext cx="11925" cy="10625"/>
            </a:xfrm>
            <a:custGeom>
              <a:avLst/>
              <a:gdLst/>
              <a:ahLst/>
              <a:cxnLst/>
              <a:rect l="l" t="t" r="r" b="b"/>
              <a:pathLst>
                <a:path w="477" h="425" extrusionOk="0">
                  <a:moveTo>
                    <a:pt x="322" y="0"/>
                  </a:moveTo>
                  <a:cubicBezTo>
                    <a:pt x="262" y="167"/>
                    <a:pt x="0" y="143"/>
                    <a:pt x="12" y="381"/>
                  </a:cubicBezTo>
                  <a:cubicBezTo>
                    <a:pt x="92" y="411"/>
                    <a:pt x="160" y="425"/>
                    <a:pt x="216" y="425"/>
                  </a:cubicBezTo>
                  <a:cubicBezTo>
                    <a:pt x="412" y="425"/>
                    <a:pt x="476" y="259"/>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32"/>
            <p:cNvSpPr/>
            <p:nvPr/>
          </p:nvSpPr>
          <p:spPr>
            <a:xfrm>
              <a:off x="6008175" y="1704475"/>
              <a:ext cx="8650" cy="8100"/>
            </a:xfrm>
            <a:custGeom>
              <a:avLst/>
              <a:gdLst/>
              <a:ahLst/>
              <a:cxnLst/>
              <a:rect l="l" t="t" r="r" b="b"/>
              <a:pathLst>
                <a:path w="346" h="324" extrusionOk="0">
                  <a:moveTo>
                    <a:pt x="213" y="0"/>
                  </a:moveTo>
                  <a:cubicBezTo>
                    <a:pt x="162" y="0"/>
                    <a:pt x="111" y="12"/>
                    <a:pt x="60" y="37"/>
                  </a:cubicBezTo>
                  <a:cubicBezTo>
                    <a:pt x="60" y="85"/>
                    <a:pt x="60" y="145"/>
                    <a:pt x="48" y="192"/>
                  </a:cubicBezTo>
                  <a:cubicBezTo>
                    <a:pt x="13" y="228"/>
                    <a:pt x="1" y="276"/>
                    <a:pt x="48" y="323"/>
                  </a:cubicBezTo>
                  <a:cubicBezTo>
                    <a:pt x="239" y="323"/>
                    <a:pt x="346" y="216"/>
                    <a:pt x="346" y="26"/>
                  </a:cubicBezTo>
                  <a:cubicBezTo>
                    <a:pt x="302" y="9"/>
                    <a:pt x="258" y="0"/>
                    <a:pt x="2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32"/>
            <p:cNvSpPr/>
            <p:nvPr/>
          </p:nvSpPr>
          <p:spPr>
            <a:xfrm>
              <a:off x="6007000" y="1709275"/>
              <a:ext cx="2700" cy="3000"/>
            </a:xfrm>
            <a:custGeom>
              <a:avLst/>
              <a:gdLst/>
              <a:ahLst/>
              <a:cxnLst/>
              <a:rect l="l" t="t" r="r" b="b"/>
              <a:pathLst>
                <a:path w="108" h="120" extrusionOk="0">
                  <a:moveTo>
                    <a:pt x="107" y="0"/>
                  </a:moveTo>
                  <a:cubicBezTo>
                    <a:pt x="0" y="36"/>
                    <a:pt x="24" y="84"/>
                    <a:pt x="107" y="119"/>
                  </a:cubicBezTo>
                  <a:lnTo>
                    <a:pt x="107" y="60"/>
                  </a:lnTo>
                  <a:lnTo>
                    <a:pt x="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32"/>
            <p:cNvSpPr/>
            <p:nvPr/>
          </p:nvSpPr>
          <p:spPr>
            <a:xfrm>
              <a:off x="6110275" y="1705400"/>
              <a:ext cx="3300" cy="1500"/>
            </a:xfrm>
            <a:custGeom>
              <a:avLst/>
              <a:gdLst/>
              <a:ahLst/>
              <a:cxnLst/>
              <a:rect l="l" t="t" r="r" b="b"/>
              <a:pathLst>
                <a:path w="132" h="60" extrusionOk="0">
                  <a:moveTo>
                    <a:pt x="131" y="0"/>
                  </a:moveTo>
                  <a:lnTo>
                    <a:pt x="131" y="0"/>
                  </a:lnTo>
                  <a:cubicBezTo>
                    <a:pt x="84" y="12"/>
                    <a:pt x="36" y="12"/>
                    <a:pt x="1" y="12"/>
                  </a:cubicBezTo>
                  <a:cubicBezTo>
                    <a:pt x="12" y="36"/>
                    <a:pt x="24" y="60"/>
                    <a:pt x="24" y="60"/>
                  </a:cubicBezTo>
                  <a:cubicBezTo>
                    <a:pt x="72" y="48"/>
                    <a:pt x="96" y="12"/>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32"/>
            <p:cNvSpPr/>
            <p:nvPr/>
          </p:nvSpPr>
          <p:spPr>
            <a:xfrm>
              <a:off x="6117125" y="1705700"/>
              <a:ext cx="3600" cy="1200"/>
            </a:xfrm>
            <a:custGeom>
              <a:avLst/>
              <a:gdLst/>
              <a:ahLst/>
              <a:cxnLst/>
              <a:rect l="l" t="t" r="r" b="b"/>
              <a:pathLst>
                <a:path w="144" h="48" extrusionOk="0">
                  <a:moveTo>
                    <a:pt x="0" y="0"/>
                  </a:moveTo>
                  <a:cubicBezTo>
                    <a:pt x="24" y="24"/>
                    <a:pt x="36" y="48"/>
                    <a:pt x="36" y="48"/>
                  </a:cubicBezTo>
                  <a:cubicBezTo>
                    <a:pt x="84" y="48"/>
                    <a:pt x="108"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32"/>
            <p:cNvSpPr/>
            <p:nvPr/>
          </p:nvSpPr>
          <p:spPr>
            <a:xfrm>
              <a:off x="5692375" y="1701825"/>
              <a:ext cx="19075" cy="10600"/>
            </a:xfrm>
            <a:custGeom>
              <a:avLst/>
              <a:gdLst/>
              <a:ahLst/>
              <a:cxnLst/>
              <a:rect l="l" t="t" r="r" b="b"/>
              <a:pathLst>
                <a:path w="763" h="424" extrusionOk="0">
                  <a:moveTo>
                    <a:pt x="488" y="1"/>
                  </a:moveTo>
                  <a:cubicBezTo>
                    <a:pt x="417" y="215"/>
                    <a:pt x="83" y="60"/>
                    <a:pt x="0" y="274"/>
                  </a:cubicBezTo>
                  <a:cubicBezTo>
                    <a:pt x="62" y="398"/>
                    <a:pt x="147" y="419"/>
                    <a:pt x="236" y="419"/>
                  </a:cubicBezTo>
                  <a:cubicBezTo>
                    <a:pt x="281" y="419"/>
                    <a:pt x="327" y="413"/>
                    <a:pt x="371" y="413"/>
                  </a:cubicBezTo>
                  <a:cubicBezTo>
                    <a:pt x="391" y="413"/>
                    <a:pt x="410" y="414"/>
                    <a:pt x="429" y="417"/>
                  </a:cubicBezTo>
                  <a:cubicBezTo>
                    <a:pt x="458" y="421"/>
                    <a:pt x="491" y="424"/>
                    <a:pt x="523" y="424"/>
                  </a:cubicBezTo>
                  <a:cubicBezTo>
                    <a:pt x="607" y="424"/>
                    <a:pt x="689" y="401"/>
                    <a:pt x="715" y="298"/>
                  </a:cubicBezTo>
                  <a:cubicBezTo>
                    <a:pt x="762" y="132"/>
                    <a:pt x="607" y="72"/>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32"/>
            <p:cNvSpPr/>
            <p:nvPr/>
          </p:nvSpPr>
          <p:spPr>
            <a:xfrm>
              <a:off x="5756650" y="1701825"/>
              <a:ext cx="10750" cy="9100"/>
            </a:xfrm>
            <a:custGeom>
              <a:avLst/>
              <a:gdLst/>
              <a:ahLst/>
              <a:cxnLst/>
              <a:rect l="l" t="t" r="r" b="b"/>
              <a:pathLst>
                <a:path w="430" h="364" extrusionOk="0">
                  <a:moveTo>
                    <a:pt x="60" y="1"/>
                  </a:moveTo>
                  <a:cubicBezTo>
                    <a:pt x="1" y="155"/>
                    <a:pt x="1" y="298"/>
                    <a:pt x="239" y="358"/>
                  </a:cubicBezTo>
                  <a:cubicBezTo>
                    <a:pt x="257" y="362"/>
                    <a:pt x="275" y="364"/>
                    <a:pt x="292" y="364"/>
                  </a:cubicBezTo>
                  <a:cubicBezTo>
                    <a:pt x="372" y="364"/>
                    <a:pt x="430" y="318"/>
                    <a:pt x="430" y="239"/>
                  </a:cubicBezTo>
                  <a:cubicBezTo>
                    <a:pt x="430" y="60"/>
                    <a:pt x="275" y="36"/>
                    <a:pt x="132" y="12"/>
                  </a:cubicBezTo>
                  <a:cubicBezTo>
                    <a:pt x="108" y="1"/>
                    <a:pt x="96"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32"/>
            <p:cNvSpPr/>
            <p:nvPr/>
          </p:nvSpPr>
          <p:spPr>
            <a:xfrm>
              <a:off x="5643250" y="1704800"/>
              <a:ext cx="12225" cy="6675"/>
            </a:xfrm>
            <a:custGeom>
              <a:avLst/>
              <a:gdLst/>
              <a:ahLst/>
              <a:cxnLst/>
              <a:rect l="l" t="t" r="r" b="b"/>
              <a:pathLst>
                <a:path w="489" h="267" extrusionOk="0">
                  <a:moveTo>
                    <a:pt x="1" y="1"/>
                  </a:moveTo>
                  <a:lnTo>
                    <a:pt x="1" y="1"/>
                  </a:lnTo>
                  <a:cubicBezTo>
                    <a:pt x="24" y="60"/>
                    <a:pt x="60" y="120"/>
                    <a:pt x="132" y="155"/>
                  </a:cubicBezTo>
                  <a:cubicBezTo>
                    <a:pt x="179" y="219"/>
                    <a:pt x="243" y="267"/>
                    <a:pt x="315" y="267"/>
                  </a:cubicBezTo>
                  <a:cubicBezTo>
                    <a:pt x="351" y="267"/>
                    <a:pt x="390" y="255"/>
                    <a:pt x="429" y="227"/>
                  </a:cubicBezTo>
                  <a:cubicBezTo>
                    <a:pt x="465" y="215"/>
                    <a:pt x="489" y="155"/>
                    <a:pt x="489" y="132"/>
                  </a:cubicBezTo>
                  <a:cubicBezTo>
                    <a:pt x="463" y="40"/>
                    <a:pt x="412" y="24"/>
                    <a:pt x="353" y="24"/>
                  </a:cubicBezTo>
                  <a:cubicBezTo>
                    <a:pt x="321" y="24"/>
                    <a:pt x="286" y="29"/>
                    <a:pt x="252" y="29"/>
                  </a:cubicBezTo>
                  <a:cubicBezTo>
                    <a:pt x="235" y="29"/>
                    <a:pt x="219" y="28"/>
                    <a:pt x="203" y="24"/>
                  </a:cubicBezTo>
                  <a:cubicBezTo>
                    <a:pt x="132" y="13"/>
                    <a:pt x="72"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32"/>
            <p:cNvSpPr/>
            <p:nvPr/>
          </p:nvSpPr>
          <p:spPr>
            <a:xfrm>
              <a:off x="5675100" y="1705500"/>
              <a:ext cx="10150" cy="5550"/>
            </a:xfrm>
            <a:custGeom>
              <a:avLst/>
              <a:gdLst/>
              <a:ahLst/>
              <a:cxnLst/>
              <a:rect l="l" t="t" r="r" b="b"/>
              <a:pathLst>
                <a:path w="406" h="222" extrusionOk="0">
                  <a:moveTo>
                    <a:pt x="155" y="1"/>
                  </a:moveTo>
                  <a:cubicBezTo>
                    <a:pt x="94" y="1"/>
                    <a:pt x="33" y="18"/>
                    <a:pt x="1" y="92"/>
                  </a:cubicBezTo>
                  <a:cubicBezTo>
                    <a:pt x="24" y="116"/>
                    <a:pt x="36" y="175"/>
                    <a:pt x="72" y="211"/>
                  </a:cubicBezTo>
                  <a:cubicBezTo>
                    <a:pt x="94" y="218"/>
                    <a:pt x="116" y="222"/>
                    <a:pt x="138" y="222"/>
                  </a:cubicBezTo>
                  <a:cubicBezTo>
                    <a:pt x="217" y="222"/>
                    <a:pt x="287" y="174"/>
                    <a:pt x="334" y="127"/>
                  </a:cubicBezTo>
                  <a:cubicBezTo>
                    <a:pt x="405" y="44"/>
                    <a:pt x="298" y="8"/>
                    <a:pt x="239" y="8"/>
                  </a:cubicBezTo>
                  <a:cubicBezTo>
                    <a:pt x="212" y="5"/>
                    <a:pt x="184"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32"/>
            <p:cNvSpPr/>
            <p:nvPr/>
          </p:nvSpPr>
          <p:spPr>
            <a:xfrm>
              <a:off x="5662900" y="1706875"/>
              <a:ext cx="4475" cy="4250"/>
            </a:xfrm>
            <a:custGeom>
              <a:avLst/>
              <a:gdLst/>
              <a:ahLst/>
              <a:cxnLst/>
              <a:rect l="l" t="t" r="r" b="b"/>
              <a:pathLst>
                <a:path w="179" h="170" extrusionOk="0">
                  <a:moveTo>
                    <a:pt x="60" y="1"/>
                  </a:moveTo>
                  <a:cubicBezTo>
                    <a:pt x="48" y="37"/>
                    <a:pt x="36" y="72"/>
                    <a:pt x="0" y="120"/>
                  </a:cubicBezTo>
                  <a:cubicBezTo>
                    <a:pt x="43" y="131"/>
                    <a:pt x="85" y="170"/>
                    <a:pt x="111" y="170"/>
                  </a:cubicBezTo>
                  <a:cubicBezTo>
                    <a:pt x="114" y="170"/>
                    <a:pt x="117" y="169"/>
                    <a:pt x="119" y="168"/>
                  </a:cubicBezTo>
                  <a:cubicBezTo>
                    <a:pt x="155" y="156"/>
                    <a:pt x="167" y="96"/>
                    <a:pt x="179" y="49"/>
                  </a:cubicBezTo>
                  <a:cubicBezTo>
                    <a:pt x="131" y="25"/>
                    <a:pt x="108"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32"/>
            <p:cNvSpPr/>
            <p:nvPr/>
          </p:nvSpPr>
          <p:spPr>
            <a:xfrm>
              <a:off x="5773975" y="1706600"/>
              <a:ext cx="3850" cy="3775"/>
            </a:xfrm>
            <a:custGeom>
              <a:avLst/>
              <a:gdLst/>
              <a:ahLst/>
              <a:cxnLst/>
              <a:rect l="l" t="t" r="r" b="b"/>
              <a:pathLst>
                <a:path w="154" h="151" extrusionOk="0">
                  <a:moveTo>
                    <a:pt x="118" y="0"/>
                  </a:moveTo>
                  <a:cubicBezTo>
                    <a:pt x="70" y="12"/>
                    <a:pt x="22" y="48"/>
                    <a:pt x="10" y="72"/>
                  </a:cubicBezTo>
                  <a:cubicBezTo>
                    <a:pt x="1" y="118"/>
                    <a:pt x="14" y="150"/>
                    <a:pt x="49" y="150"/>
                  </a:cubicBezTo>
                  <a:cubicBezTo>
                    <a:pt x="58" y="150"/>
                    <a:pt x="69" y="148"/>
                    <a:pt x="82" y="143"/>
                  </a:cubicBezTo>
                  <a:cubicBezTo>
                    <a:pt x="118" y="119"/>
                    <a:pt x="141" y="72"/>
                    <a:pt x="153" y="48"/>
                  </a:cubicBezTo>
                  <a:cubicBezTo>
                    <a:pt x="153" y="24"/>
                    <a:pt x="129" y="0"/>
                    <a:pt x="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32"/>
            <p:cNvSpPr/>
            <p:nvPr/>
          </p:nvSpPr>
          <p:spPr>
            <a:xfrm>
              <a:off x="5930500" y="1616950"/>
              <a:ext cx="28900" cy="20300"/>
            </a:xfrm>
            <a:custGeom>
              <a:avLst/>
              <a:gdLst/>
              <a:ahLst/>
              <a:cxnLst/>
              <a:rect l="l" t="t" r="r" b="b"/>
              <a:pathLst>
                <a:path w="1156" h="812" extrusionOk="0">
                  <a:moveTo>
                    <a:pt x="767" y="1"/>
                  </a:moveTo>
                  <a:cubicBezTo>
                    <a:pt x="754" y="1"/>
                    <a:pt x="740" y="1"/>
                    <a:pt x="726" y="2"/>
                  </a:cubicBezTo>
                  <a:cubicBezTo>
                    <a:pt x="660" y="80"/>
                    <a:pt x="585" y="102"/>
                    <a:pt x="506" y="102"/>
                  </a:cubicBezTo>
                  <a:cubicBezTo>
                    <a:pt x="404" y="102"/>
                    <a:pt x="295" y="66"/>
                    <a:pt x="188" y="66"/>
                  </a:cubicBezTo>
                  <a:cubicBezTo>
                    <a:pt x="124" y="66"/>
                    <a:pt x="61" y="79"/>
                    <a:pt x="0" y="121"/>
                  </a:cubicBezTo>
                  <a:lnTo>
                    <a:pt x="0" y="264"/>
                  </a:lnTo>
                  <a:cubicBezTo>
                    <a:pt x="119" y="371"/>
                    <a:pt x="405" y="252"/>
                    <a:pt x="405" y="443"/>
                  </a:cubicBezTo>
                  <a:cubicBezTo>
                    <a:pt x="405" y="706"/>
                    <a:pt x="524" y="761"/>
                    <a:pt x="673" y="761"/>
                  </a:cubicBezTo>
                  <a:cubicBezTo>
                    <a:pt x="713" y="761"/>
                    <a:pt x="755" y="757"/>
                    <a:pt x="798" y="752"/>
                  </a:cubicBezTo>
                  <a:cubicBezTo>
                    <a:pt x="817" y="751"/>
                    <a:pt x="835" y="750"/>
                    <a:pt x="853" y="750"/>
                  </a:cubicBezTo>
                  <a:cubicBezTo>
                    <a:pt x="966" y="750"/>
                    <a:pt x="1050" y="781"/>
                    <a:pt x="1143" y="812"/>
                  </a:cubicBezTo>
                  <a:cubicBezTo>
                    <a:pt x="1143" y="717"/>
                    <a:pt x="1155" y="621"/>
                    <a:pt x="1155" y="514"/>
                  </a:cubicBezTo>
                  <a:cubicBezTo>
                    <a:pt x="1086" y="285"/>
                    <a:pt x="1095" y="1"/>
                    <a:pt x="7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32"/>
            <p:cNvSpPr/>
            <p:nvPr/>
          </p:nvSpPr>
          <p:spPr>
            <a:xfrm>
              <a:off x="5978700" y="1620375"/>
              <a:ext cx="17900" cy="16000"/>
            </a:xfrm>
            <a:custGeom>
              <a:avLst/>
              <a:gdLst/>
              <a:ahLst/>
              <a:cxnLst/>
              <a:rect l="l" t="t" r="r" b="b"/>
              <a:pathLst>
                <a:path w="716" h="640" extrusionOk="0">
                  <a:moveTo>
                    <a:pt x="301" y="0"/>
                  </a:moveTo>
                  <a:cubicBezTo>
                    <a:pt x="258" y="0"/>
                    <a:pt x="217" y="15"/>
                    <a:pt x="180" y="56"/>
                  </a:cubicBezTo>
                  <a:cubicBezTo>
                    <a:pt x="1" y="258"/>
                    <a:pt x="203" y="425"/>
                    <a:pt x="346" y="639"/>
                  </a:cubicBezTo>
                  <a:cubicBezTo>
                    <a:pt x="501" y="437"/>
                    <a:pt x="596" y="306"/>
                    <a:pt x="715" y="139"/>
                  </a:cubicBezTo>
                  <a:cubicBezTo>
                    <a:pt x="566" y="122"/>
                    <a:pt x="423" y="0"/>
                    <a:pt x="3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32"/>
            <p:cNvSpPr/>
            <p:nvPr/>
          </p:nvSpPr>
          <p:spPr>
            <a:xfrm>
              <a:off x="5593850" y="1628900"/>
              <a:ext cx="1800" cy="1525"/>
            </a:xfrm>
            <a:custGeom>
              <a:avLst/>
              <a:gdLst/>
              <a:ahLst/>
              <a:cxnLst/>
              <a:rect l="l" t="t" r="r" b="b"/>
              <a:pathLst>
                <a:path w="72" h="61" extrusionOk="0">
                  <a:moveTo>
                    <a:pt x="24" y="1"/>
                  </a:moveTo>
                  <a:cubicBezTo>
                    <a:pt x="24" y="1"/>
                    <a:pt x="12" y="36"/>
                    <a:pt x="0" y="60"/>
                  </a:cubicBezTo>
                  <a:cubicBezTo>
                    <a:pt x="60" y="24"/>
                    <a:pt x="72" y="12"/>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32"/>
            <p:cNvSpPr/>
            <p:nvPr/>
          </p:nvSpPr>
          <p:spPr>
            <a:xfrm>
              <a:off x="5591175" y="1629800"/>
              <a:ext cx="2700" cy="3900"/>
            </a:xfrm>
            <a:custGeom>
              <a:avLst/>
              <a:gdLst/>
              <a:ahLst/>
              <a:cxnLst/>
              <a:rect l="l" t="t" r="r" b="b"/>
              <a:pathLst>
                <a:path w="108" h="156" extrusionOk="0">
                  <a:moveTo>
                    <a:pt x="107" y="0"/>
                  </a:moveTo>
                  <a:cubicBezTo>
                    <a:pt x="0" y="60"/>
                    <a:pt x="12" y="107"/>
                    <a:pt x="107" y="155"/>
                  </a:cubicBezTo>
                  <a:lnTo>
                    <a:pt x="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32"/>
            <p:cNvSpPr/>
            <p:nvPr/>
          </p:nvSpPr>
          <p:spPr>
            <a:xfrm>
              <a:off x="5554250" y="1637225"/>
              <a:ext cx="1525" cy="1550"/>
            </a:xfrm>
            <a:custGeom>
              <a:avLst/>
              <a:gdLst/>
              <a:ahLst/>
              <a:cxnLst/>
              <a:rect l="l" t="t" r="r" b="b"/>
              <a:pathLst>
                <a:path w="61" h="62" extrusionOk="0">
                  <a:moveTo>
                    <a:pt x="1" y="1"/>
                  </a:moveTo>
                  <a:cubicBezTo>
                    <a:pt x="8" y="39"/>
                    <a:pt x="25" y="62"/>
                    <a:pt x="40" y="62"/>
                  </a:cubicBezTo>
                  <a:cubicBezTo>
                    <a:pt x="48" y="62"/>
                    <a:pt x="56" y="54"/>
                    <a:pt x="60" y="37"/>
                  </a:cubicBezTo>
                  <a:cubicBezTo>
                    <a:pt x="60" y="37"/>
                    <a:pt x="13" y="2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32"/>
            <p:cNvSpPr/>
            <p:nvPr/>
          </p:nvSpPr>
          <p:spPr>
            <a:xfrm>
              <a:off x="5892400" y="1621675"/>
              <a:ext cx="6850" cy="9325"/>
            </a:xfrm>
            <a:custGeom>
              <a:avLst/>
              <a:gdLst/>
              <a:ahLst/>
              <a:cxnLst/>
              <a:rect l="l" t="t" r="r" b="b"/>
              <a:pathLst>
                <a:path w="274" h="373" extrusionOk="0">
                  <a:moveTo>
                    <a:pt x="172" y="1"/>
                  </a:moveTo>
                  <a:cubicBezTo>
                    <a:pt x="151" y="1"/>
                    <a:pt x="93" y="22"/>
                    <a:pt x="83" y="51"/>
                  </a:cubicBezTo>
                  <a:cubicBezTo>
                    <a:pt x="0" y="194"/>
                    <a:pt x="60" y="301"/>
                    <a:pt x="203" y="373"/>
                  </a:cubicBezTo>
                  <a:cubicBezTo>
                    <a:pt x="274" y="254"/>
                    <a:pt x="274" y="123"/>
                    <a:pt x="179" y="4"/>
                  </a:cubicBezTo>
                  <a:cubicBezTo>
                    <a:pt x="179" y="2"/>
                    <a:pt x="176" y="1"/>
                    <a:pt x="1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32"/>
            <p:cNvSpPr/>
            <p:nvPr/>
          </p:nvSpPr>
          <p:spPr>
            <a:xfrm>
              <a:off x="5760225" y="1611625"/>
              <a:ext cx="17600" cy="17900"/>
            </a:xfrm>
            <a:custGeom>
              <a:avLst/>
              <a:gdLst/>
              <a:ahLst/>
              <a:cxnLst/>
              <a:rect l="l" t="t" r="r" b="b"/>
              <a:pathLst>
                <a:path w="704" h="716" extrusionOk="0">
                  <a:moveTo>
                    <a:pt x="239" y="1"/>
                  </a:moveTo>
                  <a:lnTo>
                    <a:pt x="239" y="1"/>
                  </a:lnTo>
                  <a:cubicBezTo>
                    <a:pt x="1" y="299"/>
                    <a:pt x="84" y="525"/>
                    <a:pt x="382" y="715"/>
                  </a:cubicBezTo>
                  <a:lnTo>
                    <a:pt x="513" y="715"/>
                  </a:lnTo>
                  <a:cubicBezTo>
                    <a:pt x="513" y="632"/>
                    <a:pt x="525" y="525"/>
                    <a:pt x="525" y="430"/>
                  </a:cubicBezTo>
                  <a:lnTo>
                    <a:pt x="668" y="299"/>
                  </a:lnTo>
                  <a:cubicBezTo>
                    <a:pt x="703" y="251"/>
                    <a:pt x="703" y="215"/>
                    <a:pt x="668" y="168"/>
                  </a:cubicBezTo>
                  <a:cubicBezTo>
                    <a:pt x="596" y="120"/>
                    <a:pt x="560" y="61"/>
                    <a:pt x="513" y="13"/>
                  </a:cubicBezTo>
                  <a:lnTo>
                    <a:pt x="370" y="13"/>
                  </a:lnTo>
                  <a:cubicBezTo>
                    <a:pt x="348" y="24"/>
                    <a:pt x="327" y="30"/>
                    <a:pt x="307" y="30"/>
                  </a:cubicBezTo>
                  <a:cubicBezTo>
                    <a:pt x="282" y="30"/>
                    <a:pt x="259" y="2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32"/>
            <p:cNvSpPr/>
            <p:nvPr/>
          </p:nvSpPr>
          <p:spPr>
            <a:xfrm>
              <a:off x="5838525" y="1619375"/>
              <a:ext cx="12225" cy="13800"/>
            </a:xfrm>
            <a:custGeom>
              <a:avLst/>
              <a:gdLst/>
              <a:ahLst/>
              <a:cxnLst/>
              <a:rect l="l" t="t" r="r" b="b"/>
              <a:pathLst>
                <a:path w="489" h="552" extrusionOk="0">
                  <a:moveTo>
                    <a:pt x="107" y="1"/>
                  </a:moveTo>
                  <a:cubicBezTo>
                    <a:pt x="95" y="84"/>
                    <a:pt x="95" y="155"/>
                    <a:pt x="72" y="215"/>
                  </a:cubicBezTo>
                  <a:cubicBezTo>
                    <a:pt x="0" y="382"/>
                    <a:pt x="60" y="477"/>
                    <a:pt x="226" y="536"/>
                  </a:cubicBezTo>
                  <a:cubicBezTo>
                    <a:pt x="251" y="546"/>
                    <a:pt x="284" y="552"/>
                    <a:pt x="316" y="552"/>
                  </a:cubicBezTo>
                  <a:cubicBezTo>
                    <a:pt x="360" y="552"/>
                    <a:pt x="403" y="540"/>
                    <a:pt x="417" y="513"/>
                  </a:cubicBezTo>
                  <a:cubicBezTo>
                    <a:pt x="488" y="405"/>
                    <a:pt x="393" y="298"/>
                    <a:pt x="345" y="203"/>
                  </a:cubicBezTo>
                  <a:cubicBezTo>
                    <a:pt x="310" y="120"/>
                    <a:pt x="286" y="60"/>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32"/>
            <p:cNvSpPr/>
            <p:nvPr/>
          </p:nvSpPr>
          <p:spPr>
            <a:xfrm>
              <a:off x="5861100" y="1619375"/>
              <a:ext cx="11975" cy="11525"/>
            </a:xfrm>
            <a:custGeom>
              <a:avLst/>
              <a:gdLst/>
              <a:ahLst/>
              <a:cxnLst/>
              <a:rect l="l" t="t" r="r" b="b"/>
              <a:pathLst>
                <a:path w="479" h="461" extrusionOk="0">
                  <a:moveTo>
                    <a:pt x="112" y="0"/>
                  </a:moveTo>
                  <a:cubicBezTo>
                    <a:pt x="91" y="0"/>
                    <a:pt x="70" y="1"/>
                    <a:pt x="50" y="1"/>
                  </a:cubicBezTo>
                  <a:cubicBezTo>
                    <a:pt x="50" y="96"/>
                    <a:pt x="50" y="203"/>
                    <a:pt x="38" y="298"/>
                  </a:cubicBezTo>
                  <a:cubicBezTo>
                    <a:pt x="0" y="420"/>
                    <a:pt x="29" y="461"/>
                    <a:pt x="108" y="461"/>
                  </a:cubicBezTo>
                  <a:cubicBezTo>
                    <a:pt x="128" y="461"/>
                    <a:pt x="153" y="458"/>
                    <a:pt x="181" y="453"/>
                  </a:cubicBezTo>
                  <a:lnTo>
                    <a:pt x="204" y="441"/>
                  </a:lnTo>
                  <a:cubicBezTo>
                    <a:pt x="323" y="358"/>
                    <a:pt x="407" y="274"/>
                    <a:pt x="478" y="155"/>
                  </a:cubicBezTo>
                  <a:cubicBezTo>
                    <a:pt x="395" y="9"/>
                    <a:pt x="257" y="0"/>
                    <a:pt x="1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32"/>
            <p:cNvSpPr/>
            <p:nvPr/>
          </p:nvSpPr>
          <p:spPr>
            <a:xfrm>
              <a:off x="5857275" y="1626525"/>
              <a:ext cx="8950" cy="7450"/>
            </a:xfrm>
            <a:custGeom>
              <a:avLst/>
              <a:gdLst/>
              <a:ahLst/>
              <a:cxnLst/>
              <a:rect l="l" t="t" r="r" b="b"/>
              <a:pathLst>
                <a:path w="358" h="298" extrusionOk="0">
                  <a:moveTo>
                    <a:pt x="203" y="0"/>
                  </a:moveTo>
                  <a:lnTo>
                    <a:pt x="203" y="0"/>
                  </a:lnTo>
                  <a:cubicBezTo>
                    <a:pt x="0" y="227"/>
                    <a:pt x="179" y="250"/>
                    <a:pt x="357" y="298"/>
                  </a:cubicBezTo>
                  <a:lnTo>
                    <a:pt x="357" y="155"/>
                  </a:lnTo>
                  <a:cubicBezTo>
                    <a:pt x="286" y="107"/>
                    <a:pt x="250" y="48"/>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32"/>
            <p:cNvSpPr/>
            <p:nvPr/>
          </p:nvSpPr>
          <p:spPr>
            <a:xfrm>
              <a:off x="5776300" y="1616100"/>
              <a:ext cx="2700" cy="3300"/>
            </a:xfrm>
            <a:custGeom>
              <a:avLst/>
              <a:gdLst/>
              <a:ahLst/>
              <a:cxnLst/>
              <a:rect l="l" t="t" r="r" b="b"/>
              <a:pathLst>
                <a:path w="108" h="132" extrusionOk="0">
                  <a:moveTo>
                    <a:pt x="1" y="1"/>
                  </a:moveTo>
                  <a:lnTo>
                    <a:pt x="1" y="132"/>
                  </a:lnTo>
                  <a:cubicBezTo>
                    <a:pt x="108" y="96"/>
                    <a:pt x="108"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32"/>
            <p:cNvSpPr/>
            <p:nvPr/>
          </p:nvSpPr>
          <p:spPr>
            <a:xfrm>
              <a:off x="5773025" y="1619375"/>
              <a:ext cx="3300" cy="3900"/>
            </a:xfrm>
            <a:custGeom>
              <a:avLst/>
              <a:gdLst/>
              <a:ahLst/>
              <a:cxnLst/>
              <a:rect l="l" t="t" r="r" b="b"/>
              <a:pathLst>
                <a:path w="132" h="156" extrusionOk="0">
                  <a:moveTo>
                    <a:pt x="132" y="1"/>
                  </a:moveTo>
                  <a:lnTo>
                    <a:pt x="1" y="143"/>
                  </a:lnTo>
                  <a:cubicBezTo>
                    <a:pt x="48" y="143"/>
                    <a:pt x="96" y="143"/>
                    <a:pt x="132" y="155"/>
                  </a:cubicBezTo>
                  <a:lnTo>
                    <a:pt x="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32"/>
            <p:cNvSpPr/>
            <p:nvPr/>
          </p:nvSpPr>
          <p:spPr>
            <a:xfrm>
              <a:off x="5783750" y="1615800"/>
              <a:ext cx="3600" cy="3600"/>
            </a:xfrm>
            <a:custGeom>
              <a:avLst/>
              <a:gdLst/>
              <a:ahLst/>
              <a:cxnLst/>
              <a:rect l="l" t="t" r="r" b="b"/>
              <a:pathLst>
                <a:path w="144" h="144" extrusionOk="0">
                  <a:moveTo>
                    <a:pt x="0" y="1"/>
                  </a:moveTo>
                  <a:cubicBezTo>
                    <a:pt x="48" y="48"/>
                    <a:pt x="96" y="84"/>
                    <a:pt x="143" y="144"/>
                  </a:cubicBezTo>
                  <a:cubicBezTo>
                    <a:pt x="96" y="84"/>
                    <a:pt x="48"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32"/>
            <p:cNvSpPr/>
            <p:nvPr/>
          </p:nvSpPr>
          <p:spPr>
            <a:xfrm>
              <a:off x="6116825" y="1619050"/>
              <a:ext cx="39025" cy="21900"/>
            </a:xfrm>
            <a:custGeom>
              <a:avLst/>
              <a:gdLst/>
              <a:ahLst/>
              <a:cxnLst/>
              <a:rect l="l" t="t" r="r" b="b"/>
              <a:pathLst>
                <a:path w="1561" h="876" extrusionOk="0">
                  <a:moveTo>
                    <a:pt x="591" y="1"/>
                  </a:moveTo>
                  <a:cubicBezTo>
                    <a:pt x="466" y="1"/>
                    <a:pt x="327" y="46"/>
                    <a:pt x="167" y="156"/>
                  </a:cubicBezTo>
                  <a:cubicBezTo>
                    <a:pt x="0" y="406"/>
                    <a:pt x="286" y="537"/>
                    <a:pt x="310" y="728"/>
                  </a:cubicBezTo>
                  <a:cubicBezTo>
                    <a:pt x="583" y="819"/>
                    <a:pt x="878" y="875"/>
                    <a:pt x="1172" y="875"/>
                  </a:cubicBezTo>
                  <a:cubicBezTo>
                    <a:pt x="1262" y="875"/>
                    <a:pt x="1352" y="870"/>
                    <a:pt x="1441" y="859"/>
                  </a:cubicBezTo>
                  <a:cubicBezTo>
                    <a:pt x="1560" y="752"/>
                    <a:pt x="1536" y="645"/>
                    <a:pt x="1417" y="549"/>
                  </a:cubicBezTo>
                  <a:cubicBezTo>
                    <a:pt x="1158" y="316"/>
                    <a:pt x="924"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32"/>
            <p:cNvSpPr/>
            <p:nvPr/>
          </p:nvSpPr>
          <p:spPr>
            <a:xfrm>
              <a:off x="6146600" y="1623250"/>
              <a:ext cx="22050" cy="17575"/>
            </a:xfrm>
            <a:custGeom>
              <a:avLst/>
              <a:gdLst/>
              <a:ahLst/>
              <a:cxnLst/>
              <a:rect l="l" t="t" r="r" b="b"/>
              <a:pathLst>
                <a:path w="882" h="703" extrusionOk="0">
                  <a:moveTo>
                    <a:pt x="155" y="0"/>
                  </a:moveTo>
                  <a:cubicBezTo>
                    <a:pt x="0" y="131"/>
                    <a:pt x="36" y="262"/>
                    <a:pt x="131" y="417"/>
                  </a:cubicBezTo>
                  <a:cubicBezTo>
                    <a:pt x="238" y="477"/>
                    <a:pt x="274" y="584"/>
                    <a:pt x="250" y="703"/>
                  </a:cubicBezTo>
                  <a:lnTo>
                    <a:pt x="572" y="703"/>
                  </a:lnTo>
                  <a:cubicBezTo>
                    <a:pt x="631" y="655"/>
                    <a:pt x="667" y="608"/>
                    <a:pt x="714" y="560"/>
                  </a:cubicBezTo>
                  <a:cubicBezTo>
                    <a:pt x="762" y="381"/>
                    <a:pt x="881" y="191"/>
                    <a:pt x="572" y="131"/>
                  </a:cubicBezTo>
                  <a:cubicBezTo>
                    <a:pt x="513" y="176"/>
                    <a:pt x="464" y="194"/>
                    <a:pt x="420" y="194"/>
                  </a:cubicBezTo>
                  <a:cubicBezTo>
                    <a:pt x="312" y="194"/>
                    <a:pt x="240" y="85"/>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32"/>
            <p:cNvSpPr/>
            <p:nvPr/>
          </p:nvSpPr>
          <p:spPr>
            <a:xfrm>
              <a:off x="6099250" y="1622950"/>
              <a:ext cx="14625" cy="15150"/>
            </a:xfrm>
            <a:custGeom>
              <a:avLst/>
              <a:gdLst/>
              <a:ahLst/>
              <a:cxnLst/>
              <a:rect l="l" t="t" r="r" b="b"/>
              <a:pathLst>
                <a:path w="585" h="606" extrusionOk="0">
                  <a:moveTo>
                    <a:pt x="1" y="0"/>
                  </a:moveTo>
                  <a:lnTo>
                    <a:pt x="1" y="0"/>
                  </a:lnTo>
                  <a:cubicBezTo>
                    <a:pt x="124" y="215"/>
                    <a:pt x="62" y="606"/>
                    <a:pt x="382" y="606"/>
                  </a:cubicBezTo>
                  <a:cubicBezTo>
                    <a:pt x="434" y="606"/>
                    <a:pt x="497" y="595"/>
                    <a:pt x="572" y="572"/>
                  </a:cubicBezTo>
                  <a:cubicBezTo>
                    <a:pt x="584" y="191"/>
                    <a:pt x="465" y="7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32"/>
            <p:cNvSpPr/>
            <p:nvPr/>
          </p:nvSpPr>
          <p:spPr>
            <a:xfrm>
              <a:off x="6117125" y="1637225"/>
              <a:ext cx="7450" cy="3600"/>
            </a:xfrm>
            <a:custGeom>
              <a:avLst/>
              <a:gdLst/>
              <a:ahLst/>
              <a:cxnLst/>
              <a:rect l="l" t="t" r="r" b="b"/>
              <a:pathLst>
                <a:path w="298" h="144" extrusionOk="0">
                  <a:moveTo>
                    <a:pt x="298" y="1"/>
                  </a:moveTo>
                  <a:cubicBezTo>
                    <a:pt x="179" y="1"/>
                    <a:pt x="84" y="37"/>
                    <a:pt x="0" y="144"/>
                  </a:cubicBezTo>
                  <a:cubicBezTo>
                    <a:pt x="119" y="144"/>
                    <a:pt x="227" y="120"/>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32"/>
            <p:cNvSpPr/>
            <p:nvPr/>
          </p:nvSpPr>
          <p:spPr>
            <a:xfrm>
              <a:off x="6137650" y="1705700"/>
              <a:ext cx="26825" cy="6075"/>
            </a:xfrm>
            <a:custGeom>
              <a:avLst/>
              <a:gdLst/>
              <a:ahLst/>
              <a:cxnLst/>
              <a:rect l="l" t="t" r="r" b="b"/>
              <a:pathLst>
                <a:path w="1073" h="243" extrusionOk="0">
                  <a:moveTo>
                    <a:pt x="49" y="0"/>
                  </a:moveTo>
                  <a:cubicBezTo>
                    <a:pt x="1" y="72"/>
                    <a:pt x="13" y="155"/>
                    <a:pt x="96" y="203"/>
                  </a:cubicBezTo>
                  <a:cubicBezTo>
                    <a:pt x="207" y="233"/>
                    <a:pt x="316" y="243"/>
                    <a:pt x="424" y="243"/>
                  </a:cubicBezTo>
                  <a:cubicBezTo>
                    <a:pt x="619" y="243"/>
                    <a:pt x="810" y="210"/>
                    <a:pt x="1001" y="203"/>
                  </a:cubicBezTo>
                  <a:cubicBezTo>
                    <a:pt x="1025" y="167"/>
                    <a:pt x="1049" y="143"/>
                    <a:pt x="1072" y="108"/>
                  </a:cubicBezTo>
                  <a:cubicBezTo>
                    <a:pt x="1061" y="84"/>
                    <a:pt x="1061" y="36"/>
                    <a:pt x="10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6" name="Google Shape;6956;p32"/>
            <p:cNvSpPr/>
            <p:nvPr/>
          </p:nvSpPr>
          <p:spPr>
            <a:xfrm>
              <a:off x="6128125" y="1705400"/>
              <a:ext cx="8375" cy="3300"/>
            </a:xfrm>
            <a:custGeom>
              <a:avLst/>
              <a:gdLst/>
              <a:ahLst/>
              <a:cxnLst/>
              <a:rect l="l" t="t" r="r" b="b"/>
              <a:pathLst>
                <a:path w="335" h="132" extrusionOk="0">
                  <a:moveTo>
                    <a:pt x="1" y="0"/>
                  </a:moveTo>
                  <a:cubicBezTo>
                    <a:pt x="60" y="120"/>
                    <a:pt x="156" y="131"/>
                    <a:pt x="275" y="131"/>
                  </a:cubicBezTo>
                  <a:cubicBezTo>
                    <a:pt x="334" y="108"/>
                    <a:pt x="334" y="60"/>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32"/>
            <p:cNvSpPr/>
            <p:nvPr/>
          </p:nvSpPr>
          <p:spPr>
            <a:xfrm>
              <a:off x="6134975" y="1705400"/>
              <a:ext cx="3900" cy="4300"/>
            </a:xfrm>
            <a:custGeom>
              <a:avLst/>
              <a:gdLst/>
              <a:ahLst/>
              <a:cxnLst/>
              <a:rect l="l" t="t" r="r" b="b"/>
              <a:pathLst>
                <a:path w="156" h="172" extrusionOk="0">
                  <a:moveTo>
                    <a:pt x="1" y="0"/>
                  </a:moveTo>
                  <a:lnTo>
                    <a:pt x="1" y="131"/>
                  </a:lnTo>
                  <a:cubicBezTo>
                    <a:pt x="1" y="158"/>
                    <a:pt x="21" y="172"/>
                    <a:pt x="36" y="172"/>
                  </a:cubicBezTo>
                  <a:cubicBezTo>
                    <a:pt x="41" y="172"/>
                    <a:pt x="45" y="170"/>
                    <a:pt x="48" y="167"/>
                  </a:cubicBezTo>
                  <a:cubicBezTo>
                    <a:pt x="60" y="170"/>
                    <a:pt x="70" y="171"/>
                    <a:pt x="79" y="171"/>
                  </a:cubicBezTo>
                  <a:cubicBezTo>
                    <a:pt x="108" y="171"/>
                    <a:pt x="128" y="156"/>
                    <a:pt x="156" y="120"/>
                  </a:cubicBezTo>
                  <a:cubicBezTo>
                    <a:pt x="144" y="84"/>
                    <a:pt x="144" y="48"/>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32"/>
            <p:cNvSpPr/>
            <p:nvPr/>
          </p:nvSpPr>
          <p:spPr>
            <a:xfrm>
              <a:off x="5427450" y="1709075"/>
              <a:ext cx="44250" cy="9375"/>
            </a:xfrm>
            <a:custGeom>
              <a:avLst/>
              <a:gdLst/>
              <a:ahLst/>
              <a:cxnLst/>
              <a:rect l="l" t="t" r="r" b="b"/>
              <a:pathLst>
                <a:path w="1770" h="375" extrusionOk="0">
                  <a:moveTo>
                    <a:pt x="1498" y="1"/>
                  </a:moveTo>
                  <a:cubicBezTo>
                    <a:pt x="1457" y="1"/>
                    <a:pt x="1413" y="7"/>
                    <a:pt x="1370" y="20"/>
                  </a:cubicBezTo>
                  <a:cubicBezTo>
                    <a:pt x="1120" y="80"/>
                    <a:pt x="894" y="139"/>
                    <a:pt x="644" y="151"/>
                  </a:cubicBezTo>
                  <a:cubicBezTo>
                    <a:pt x="477" y="163"/>
                    <a:pt x="179" y="127"/>
                    <a:pt x="1" y="318"/>
                  </a:cubicBezTo>
                  <a:cubicBezTo>
                    <a:pt x="272" y="357"/>
                    <a:pt x="545" y="375"/>
                    <a:pt x="818" y="375"/>
                  </a:cubicBezTo>
                  <a:cubicBezTo>
                    <a:pt x="1132" y="375"/>
                    <a:pt x="1445" y="351"/>
                    <a:pt x="1751" y="306"/>
                  </a:cubicBezTo>
                  <a:cubicBezTo>
                    <a:pt x="1769" y="91"/>
                    <a:pt x="1649" y="1"/>
                    <a:pt x="14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32"/>
            <p:cNvSpPr/>
            <p:nvPr/>
          </p:nvSpPr>
          <p:spPr>
            <a:xfrm>
              <a:off x="5399175" y="1699775"/>
              <a:ext cx="16100" cy="15775"/>
            </a:xfrm>
            <a:custGeom>
              <a:avLst/>
              <a:gdLst/>
              <a:ahLst/>
              <a:cxnLst/>
              <a:rect l="l" t="t" r="r" b="b"/>
              <a:pathLst>
                <a:path w="644" h="631" extrusionOk="0">
                  <a:moveTo>
                    <a:pt x="401" y="1"/>
                  </a:moveTo>
                  <a:cubicBezTo>
                    <a:pt x="330" y="1"/>
                    <a:pt x="259" y="22"/>
                    <a:pt x="191" y="59"/>
                  </a:cubicBezTo>
                  <a:lnTo>
                    <a:pt x="179" y="83"/>
                  </a:lnTo>
                  <a:cubicBezTo>
                    <a:pt x="0" y="392"/>
                    <a:pt x="298" y="475"/>
                    <a:pt x="441" y="630"/>
                  </a:cubicBezTo>
                  <a:lnTo>
                    <a:pt x="643" y="630"/>
                  </a:lnTo>
                  <a:cubicBezTo>
                    <a:pt x="620" y="452"/>
                    <a:pt x="620" y="273"/>
                    <a:pt x="608" y="83"/>
                  </a:cubicBezTo>
                  <a:lnTo>
                    <a:pt x="596" y="59"/>
                  </a:lnTo>
                  <a:cubicBezTo>
                    <a:pt x="533" y="19"/>
                    <a:pt x="467" y="1"/>
                    <a:pt x="4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32"/>
            <p:cNvSpPr/>
            <p:nvPr/>
          </p:nvSpPr>
          <p:spPr>
            <a:xfrm>
              <a:off x="5866500" y="1622950"/>
              <a:ext cx="7175" cy="6875"/>
            </a:xfrm>
            <a:custGeom>
              <a:avLst/>
              <a:gdLst/>
              <a:ahLst/>
              <a:cxnLst/>
              <a:rect l="l" t="t" r="r" b="b"/>
              <a:pathLst>
                <a:path w="287" h="275" extrusionOk="0">
                  <a:moveTo>
                    <a:pt x="286" y="0"/>
                  </a:moveTo>
                  <a:lnTo>
                    <a:pt x="286" y="0"/>
                  </a:lnTo>
                  <a:cubicBezTo>
                    <a:pt x="143" y="36"/>
                    <a:pt x="60" y="143"/>
                    <a:pt x="0" y="274"/>
                  </a:cubicBezTo>
                  <a:cubicBezTo>
                    <a:pt x="191" y="274"/>
                    <a:pt x="262" y="191"/>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32"/>
            <p:cNvSpPr/>
            <p:nvPr/>
          </p:nvSpPr>
          <p:spPr>
            <a:xfrm>
              <a:off x="6182000" y="1709275"/>
              <a:ext cx="10450" cy="6325"/>
            </a:xfrm>
            <a:custGeom>
              <a:avLst/>
              <a:gdLst/>
              <a:ahLst/>
              <a:cxnLst/>
              <a:rect l="l" t="t" r="r" b="b"/>
              <a:pathLst>
                <a:path w="418" h="253" extrusionOk="0">
                  <a:moveTo>
                    <a:pt x="1" y="0"/>
                  </a:moveTo>
                  <a:cubicBezTo>
                    <a:pt x="12" y="121"/>
                    <a:pt x="54" y="253"/>
                    <a:pt x="201" y="253"/>
                  </a:cubicBezTo>
                  <a:cubicBezTo>
                    <a:pt x="213" y="253"/>
                    <a:pt x="226" y="252"/>
                    <a:pt x="239" y="250"/>
                  </a:cubicBezTo>
                  <a:cubicBezTo>
                    <a:pt x="418" y="215"/>
                    <a:pt x="299" y="84"/>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32"/>
            <p:cNvSpPr/>
            <p:nvPr/>
          </p:nvSpPr>
          <p:spPr>
            <a:xfrm>
              <a:off x="6162950" y="1708000"/>
              <a:ext cx="15225" cy="4875"/>
            </a:xfrm>
            <a:custGeom>
              <a:avLst/>
              <a:gdLst/>
              <a:ahLst/>
              <a:cxnLst/>
              <a:rect l="l" t="t" r="r" b="b"/>
              <a:pathLst>
                <a:path w="609" h="195" extrusionOk="0">
                  <a:moveTo>
                    <a:pt x="272" y="1"/>
                  </a:moveTo>
                  <a:cubicBezTo>
                    <a:pt x="201" y="1"/>
                    <a:pt x="130" y="6"/>
                    <a:pt x="60" y="16"/>
                  </a:cubicBezTo>
                  <a:lnTo>
                    <a:pt x="37" y="75"/>
                  </a:lnTo>
                  <a:lnTo>
                    <a:pt x="1" y="135"/>
                  </a:lnTo>
                  <a:lnTo>
                    <a:pt x="49" y="194"/>
                  </a:lnTo>
                  <a:cubicBezTo>
                    <a:pt x="78" y="190"/>
                    <a:pt x="109" y="189"/>
                    <a:pt x="139" y="189"/>
                  </a:cubicBezTo>
                  <a:cubicBezTo>
                    <a:pt x="186" y="189"/>
                    <a:pt x="234" y="192"/>
                    <a:pt x="281" y="192"/>
                  </a:cubicBezTo>
                  <a:cubicBezTo>
                    <a:pt x="403" y="192"/>
                    <a:pt x="521" y="175"/>
                    <a:pt x="608" y="51"/>
                  </a:cubicBezTo>
                  <a:cubicBezTo>
                    <a:pt x="499" y="15"/>
                    <a:pt x="385" y="1"/>
                    <a:pt x="2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32"/>
            <p:cNvSpPr/>
            <p:nvPr/>
          </p:nvSpPr>
          <p:spPr>
            <a:xfrm>
              <a:off x="5722425" y="1615650"/>
              <a:ext cx="19675" cy="13275"/>
            </a:xfrm>
            <a:custGeom>
              <a:avLst/>
              <a:gdLst/>
              <a:ahLst/>
              <a:cxnLst/>
              <a:rect l="l" t="t" r="r" b="b"/>
              <a:pathLst>
                <a:path w="787" h="531" extrusionOk="0">
                  <a:moveTo>
                    <a:pt x="377" y="1"/>
                  </a:moveTo>
                  <a:cubicBezTo>
                    <a:pt x="254" y="1"/>
                    <a:pt x="126" y="30"/>
                    <a:pt x="1" y="30"/>
                  </a:cubicBezTo>
                  <a:cubicBezTo>
                    <a:pt x="108" y="173"/>
                    <a:pt x="191" y="304"/>
                    <a:pt x="286" y="423"/>
                  </a:cubicBezTo>
                  <a:cubicBezTo>
                    <a:pt x="346" y="447"/>
                    <a:pt x="405" y="495"/>
                    <a:pt x="465" y="531"/>
                  </a:cubicBezTo>
                  <a:cubicBezTo>
                    <a:pt x="596" y="507"/>
                    <a:pt x="691" y="423"/>
                    <a:pt x="727" y="304"/>
                  </a:cubicBezTo>
                  <a:cubicBezTo>
                    <a:pt x="786" y="257"/>
                    <a:pt x="786" y="197"/>
                    <a:pt x="727" y="150"/>
                  </a:cubicBezTo>
                  <a:cubicBezTo>
                    <a:pt x="620" y="30"/>
                    <a:pt x="501" y="1"/>
                    <a:pt x="3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32"/>
            <p:cNvSpPr/>
            <p:nvPr/>
          </p:nvSpPr>
          <p:spPr>
            <a:xfrm>
              <a:off x="5740575" y="1612825"/>
              <a:ext cx="26225" cy="17450"/>
            </a:xfrm>
            <a:custGeom>
              <a:avLst/>
              <a:gdLst/>
              <a:ahLst/>
              <a:cxnLst/>
              <a:rect l="l" t="t" r="r" b="b"/>
              <a:pathLst>
                <a:path w="1049" h="698" extrusionOk="0">
                  <a:moveTo>
                    <a:pt x="715" y="1"/>
                  </a:moveTo>
                  <a:lnTo>
                    <a:pt x="1" y="263"/>
                  </a:lnTo>
                  <a:lnTo>
                    <a:pt x="1" y="417"/>
                  </a:lnTo>
                  <a:cubicBezTo>
                    <a:pt x="177" y="658"/>
                    <a:pt x="417" y="697"/>
                    <a:pt x="661" y="697"/>
                  </a:cubicBezTo>
                  <a:cubicBezTo>
                    <a:pt x="731" y="697"/>
                    <a:pt x="801" y="694"/>
                    <a:pt x="870" y="691"/>
                  </a:cubicBezTo>
                  <a:cubicBezTo>
                    <a:pt x="977" y="429"/>
                    <a:pt x="1049" y="179"/>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32"/>
            <p:cNvSpPr/>
            <p:nvPr/>
          </p:nvSpPr>
          <p:spPr>
            <a:xfrm>
              <a:off x="5758450" y="1612525"/>
              <a:ext cx="11325" cy="17900"/>
            </a:xfrm>
            <a:custGeom>
              <a:avLst/>
              <a:gdLst/>
              <a:ahLst/>
              <a:cxnLst/>
              <a:rect l="l" t="t" r="r" b="b"/>
              <a:pathLst>
                <a:path w="453" h="716" extrusionOk="0">
                  <a:moveTo>
                    <a:pt x="322" y="1"/>
                  </a:moveTo>
                  <a:cubicBezTo>
                    <a:pt x="215" y="1"/>
                    <a:pt x="107" y="13"/>
                    <a:pt x="0" y="13"/>
                  </a:cubicBezTo>
                  <a:cubicBezTo>
                    <a:pt x="167" y="215"/>
                    <a:pt x="155" y="477"/>
                    <a:pt x="155" y="715"/>
                  </a:cubicBezTo>
                  <a:lnTo>
                    <a:pt x="453" y="715"/>
                  </a:lnTo>
                  <a:cubicBezTo>
                    <a:pt x="322" y="489"/>
                    <a:pt x="286" y="25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32"/>
            <p:cNvSpPr/>
            <p:nvPr/>
          </p:nvSpPr>
          <p:spPr>
            <a:xfrm>
              <a:off x="5411675" y="3264825"/>
              <a:ext cx="37225" cy="68750"/>
            </a:xfrm>
            <a:custGeom>
              <a:avLst/>
              <a:gdLst/>
              <a:ahLst/>
              <a:cxnLst/>
              <a:rect l="l" t="t" r="r" b="b"/>
              <a:pathLst>
                <a:path w="1489" h="2750" extrusionOk="0">
                  <a:moveTo>
                    <a:pt x="1179" y="0"/>
                  </a:moveTo>
                  <a:cubicBezTo>
                    <a:pt x="1108" y="12"/>
                    <a:pt x="1048" y="24"/>
                    <a:pt x="977" y="48"/>
                  </a:cubicBezTo>
                  <a:cubicBezTo>
                    <a:pt x="977" y="84"/>
                    <a:pt x="953" y="131"/>
                    <a:pt x="989" y="179"/>
                  </a:cubicBezTo>
                  <a:cubicBezTo>
                    <a:pt x="798" y="250"/>
                    <a:pt x="774" y="465"/>
                    <a:pt x="703" y="607"/>
                  </a:cubicBezTo>
                  <a:cubicBezTo>
                    <a:pt x="643" y="1072"/>
                    <a:pt x="632" y="1548"/>
                    <a:pt x="274" y="1905"/>
                  </a:cubicBezTo>
                  <a:cubicBezTo>
                    <a:pt x="179" y="1953"/>
                    <a:pt x="143" y="2036"/>
                    <a:pt x="120" y="2131"/>
                  </a:cubicBezTo>
                  <a:cubicBezTo>
                    <a:pt x="96" y="2215"/>
                    <a:pt x="36" y="2310"/>
                    <a:pt x="24" y="2393"/>
                  </a:cubicBezTo>
                  <a:cubicBezTo>
                    <a:pt x="1" y="2489"/>
                    <a:pt x="1" y="2584"/>
                    <a:pt x="48" y="2679"/>
                  </a:cubicBezTo>
                  <a:cubicBezTo>
                    <a:pt x="130" y="2729"/>
                    <a:pt x="192" y="2750"/>
                    <a:pt x="240" y="2750"/>
                  </a:cubicBezTo>
                  <a:cubicBezTo>
                    <a:pt x="443" y="2750"/>
                    <a:pt x="399" y="2382"/>
                    <a:pt x="572" y="2334"/>
                  </a:cubicBezTo>
                  <a:cubicBezTo>
                    <a:pt x="739" y="1953"/>
                    <a:pt x="953" y="1596"/>
                    <a:pt x="989" y="1179"/>
                  </a:cubicBezTo>
                  <a:cubicBezTo>
                    <a:pt x="1048" y="1119"/>
                    <a:pt x="1108" y="1036"/>
                    <a:pt x="1120" y="953"/>
                  </a:cubicBezTo>
                  <a:cubicBezTo>
                    <a:pt x="1120" y="905"/>
                    <a:pt x="1132" y="846"/>
                    <a:pt x="1155" y="798"/>
                  </a:cubicBezTo>
                  <a:lnTo>
                    <a:pt x="1167" y="738"/>
                  </a:lnTo>
                  <a:lnTo>
                    <a:pt x="1120" y="703"/>
                  </a:lnTo>
                  <a:cubicBezTo>
                    <a:pt x="1133" y="696"/>
                    <a:pt x="1144" y="693"/>
                    <a:pt x="1155" y="693"/>
                  </a:cubicBezTo>
                  <a:cubicBezTo>
                    <a:pt x="1181" y="693"/>
                    <a:pt x="1198" y="713"/>
                    <a:pt x="1215" y="738"/>
                  </a:cubicBezTo>
                  <a:lnTo>
                    <a:pt x="1275" y="762"/>
                  </a:lnTo>
                  <a:cubicBezTo>
                    <a:pt x="1489" y="476"/>
                    <a:pt x="1215" y="250"/>
                    <a:pt x="1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32"/>
            <p:cNvSpPr/>
            <p:nvPr/>
          </p:nvSpPr>
          <p:spPr>
            <a:xfrm>
              <a:off x="5399475" y="3310225"/>
              <a:ext cx="18175" cy="32300"/>
            </a:xfrm>
            <a:custGeom>
              <a:avLst/>
              <a:gdLst/>
              <a:ahLst/>
              <a:cxnLst/>
              <a:rect l="l" t="t" r="r" b="b"/>
              <a:pathLst>
                <a:path w="727" h="1292" extrusionOk="0">
                  <a:moveTo>
                    <a:pt x="597" y="0"/>
                  </a:moveTo>
                  <a:cubicBezTo>
                    <a:pt x="584" y="0"/>
                    <a:pt x="575" y="6"/>
                    <a:pt x="572" y="18"/>
                  </a:cubicBezTo>
                  <a:cubicBezTo>
                    <a:pt x="453" y="315"/>
                    <a:pt x="131" y="494"/>
                    <a:pt x="12" y="792"/>
                  </a:cubicBezTo>
                  <a:cubicBezTo>
                    <a:pt x="119" y="911"/>
                    <a:pt x="0" y="1065"/>
                    <a:pt x="96" y="1208"/>
                  </a:cubicBezTo>
                  <a:cubicBezTo>
                    <a:pt x="119" y="1244"/>
                    <a:pt x="167" y="1280"/>
                    <a:pt x="227" y="1292"/>
                  </a:cubicBezTo>
                  <a:cubicBezTo>
                    <a:pt x="250" y="1280"/>
                    <a:pt x="274" y="1268"/>
                    <a:pt x="298" y="1244"/>
                  </a:cubicBezTo>
                  <a:cubicBezTo>
                    <a:pt x="524" y="1173"/>
                    <a:pt x="512" y="970"/>
                    <a:pt x="572" y="804"/>
                  </a:cubicBezTo>
                  <a:cubicBezTo>
                    <a:pt x="584" y="708"/>
                    <a:pt x="584" y="625"/>
                    <a:pt x="596" y="530"/>
                  </a:cubicBezTo>
                  <a:cubicBezTo>
                    <a:pt x="643" y="470"/>
                    <a:pt x="667" y="411"/>
                    <a:pt x="715" y="375"/>
                  </a:cubicBezTo>
                  <a:cubicBezTo>
                    <a:pt x="727" y="280"/>
                    <a:pt x="727" y="173"/>
                    <a:pt x="727" y="89"/>
                  </a:cubicBezTo>
                  <a:cubicBezTo>
                    <a:pt x="700" y="45"/>
                    <a:pt x="634" y="0"/>
                    <a:pt x="5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32"/>
            <p:cNvSpPr/>
            <p:nvPr/>
          </p:nvSpPr>
          <p:spPr>
            <a:xfrm>
              <a:off x="5395300" y="3330000"/>
              <a:ext cx="9850" cy="23475"/>
            </a:xfrm>
            <a:custGeom>
              <a:avLst/>
              <a:gdLst/>
              <a:ahLst/>
              <a:cxnLst/>
              <a:rect l="l" t="t" r="r" b="b"/>
              <a:pathLst>
                <a:path w="394" h="939" extrusionOk="0">
                  <a:moveTo>
                    <a:pt x="179" y="1"/>
                  </a:moveTo>
                  <a:cubicBezTo>
                    <a:pt x="108" y="155"/>
                    <a:pt x="1" y="322"/>
                    <a:pt x="36" y="536"/>
                  </a:cubicBezTo>
                  <a:cubicBezTo>
                    <a:pt x="48" y="655"/>
                    <a:pt x="48" y="775"/>
                    <a:pt x="60" y="894"/>
                  </a:cubicBezTo>
                  <a:cubicBezTo>
                    <a:pt x="60" y="906"/>
                    <a:pt x="84" y="917"/>
                    <a:pt x="108" y="929"/>
                  </a:cubicBezTo>
                  <a:cubicBezTo>
                    <a:pt x="117" y="935"/>
                    <a:pt x="126" y="938"/>
                    <a:pt x="133" y="938"/>
                  </a:cubicBezTo>
                  <a:cubicBezTo>
                    <a:pt x="155" y="938"/>
                    <a:pt x="170" y="914"/>
                    <a:pt x="179" y="870"/>
                  </a:cubicBezTo>
                  <a:cubicBezTo>
                    <a:pt x="298" y="739"/>
                    <a:pt x="263" y="572"/>
                    <a:pt x="322" y="429"/>
                  </a:cubicBezTo>
                  <a:cubicBezTo>
                    <a:pt x="334" y="263"/>
                    <a:pt x="394" y="84"/>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32"/>
            <p:cNvSpPr/>
            <p:nvPr/>
          </p:nvSpPr>
          <p:spPr>
            <a:xfrm>
              <a:off x="5426425" y="3268900"/>
              <a:ext cx="9100" cy="11125"/>
            </a:xfrm>
            <a:custGeom>
              <a:avLst/>
              <a:gdLst/>
              <a:ahLst/>
              <a:cxnLst/>
              <a:rect l="l" t="t" r="r" b="b"/>
              <a:pathLst>
                <a:path w="364" h="445" extrusionOk="0">
                  <a:moveTo>
                    <a:pt x="222" y="0"/>
                  </a:moveTo>
                  <a:cubicBezTo>
                    <a:pt x="26" y="0"/>
                    <a:pt x="0" y="128"/>
                    <a:pt x="89" y="444"/>
                  </a:cubicBezTo>
                  <a:cubicBezTo>
                    <a:pt x="244" y="361"/>
                    <a:pt x="292" y="159"/>
                    <a:pt x="363" y="16"/>
                  </a:cubicBezTo>
                  <a:cubicBezTo>
                    <a:pt x="309" y="6"/>
                    <a:pt x="262" y="0"/>
                    <a:pt x="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32"/>
            <p:cNvSpPr/>
            <p:nvPr/>
          </p:nvSpPr>
          <p:spPr>
            <a:xfrm>
              <a:off x="5453050" y="3999725"/>
              <a:ext cx="274175" cy="31575"/>
            </a:xfrm>
            <a:custGeom>
              <a:avLst/>
              <a:gdLst/>
              <a:ahLst/>
              <a:cxnLst/>
              <a:rect l="l" t="t" r="r" b="b"/>
              <a:pathLst>
                <a:path w="10967" h="1263" extrusionOk="0">
                  <a:moveTo>
                    <a:pt x="763" y="1"/>
                  </a:moveTo>
                  <a:cubicBezTo>
                    <a:pt x="655" y="1"/>
                    <a:pt x="536" y="13"/>
                    <a:pt x="429" y="24"/>
                  </a:cubicBezTo>
                  <a:cubicBezTo>
                    <a:pt x="358" y="36"/>
                    <a:pt x="286" y="72"/>
                    <a:pt x="227" y="96"/>
                  </a:cubicBezTo>
                  <a:cubicBezTo>
                    <a:pt x="96" y="179"/>
                    <a:pt x="1" y="274"/>
                    <a:pt x="60" y="441"/>
                  </a:cubicBezTo>
                  <a:lnTo>
                    <a:pt x="36" y="489"/>
                  </a:lnTo>
                  <a:cubicBezTo>
                    <a:pt x="190" y="534"/>
                    <a:pt x="348" y="546"/>
                    <a:pt x="507" y="546"/>
                  </a:cubicBezTo>
                  <a:cubicBezTo>
                    <a:pt x="684" y="546"/>
                    <a:pt x="862" y="531"/>
                    <a:pt x="1039" y="531"/>
                  </a:cubicBezTo>
                  <a:cubicBezTo>
                    <a:pt x="1207" y="531"/>
                    <a:pt x="1374" y="544"/>
                    <a:pt x="1536" y="596"/>
                  </a:cubicBezTo>
                  <a:cubicBezTo>
                    <a:pt x="1548" y="572"/>
                    <a:pt x="1560" y="560"/>
                    <a:pt x="1584" y="560"/>
                  </a:cubicBezTo>
                  <a:lnTo>
                    <a:pt x="1667" y="608"/>
                  </a:lnTo>
                  <a:cubicBezTo>
                    <a:pt x="1772" y="575"/>
                    <a:pt x="1880" y="557"/>
                    <a:pt x="1992" y="557"/>
                  </a:cubicBezTo>
                  <a:cubicBezTo>
                    <a:pt x="2084" y="557"/>
                    <a:pt x="2178" y="569"/>
                    <a:pt x="2275" y="596"/>
                  </a:cubicBezTo>
                  <a:cubicBezTo>
                    <a:pt x="2335" y="562"/>
                    <a:pt x="2392" y="548"/>
                    <a:pt x="2447" y="548"/>
                  </a:cubicBezTo>
                  <a:cubicBezTo>
                    <a:pt x="2489" y="548"/>
                    <a:pt x="2531" y="557"/>
                    <a:pt x="2572" y="572"/>
                  </a:cubicBezTo>
                  <a:cubicBezTo>
                    <a:pt x="2591" y="570"/>
                    <a:pt x="2609" y="569"/>
                    <a:pt x="2626" y="569"/>
                  </a:cubicBezTo>
                  <a:cubicBezTo>
                    <a:pt x="2897" y="569"/>
                    <a:pt x="3100" y="785"/>
                    <a:pt x="3356" y="785"/>
                  </a:cubicBezTo>
                  <a:cubicBezTo>
                    <a:pt x="3387" y="785"/>
                    <a:pt x="3420" y="782"/>
                    <a:pt x="3453" y="775"/>
                  </a:cubicBezTo>
                  <a:cubicBezTo>
                    <a:pt x="3590" y="775"/>
                    <a:pt x="3730" y="764"/>
                    <a:pt x="3869" y="764"/>
                  </a:cubicBezTo>
                  <a:cubicBezTo>
                    <a:pt x="3986" y="764"/>
                    <a:pt x="4102" y="771"/>
                    <a:pt x="4215" y="798"/>
                  </a:cubicBezTo>
                  <a:lnTo>
                    <a:pt x="4394" y="846"/>
                  </a:lnTo>
                  <a:cubicBezTo>
                    <a:pt x="4513" y="870"/>
                    <a:pt x="4632" y="894"/>
                    <a:pt x="4751" y="894"/>
                  </a:cubicBezTo>
                  <a:cubicBezTo>
                    <a:pt x="4811" y="906"/>
                    <a:pt x="4870" y="906"/>
                    <a:pt x="4930" y="906"/>
                  </a:cubicBezTo>
                  <a:cubicBezTo>
                    <a:pt x="5049" y="917"/>
                    <a:pt x="5156" y="965"/>
                    <a:pt x="5275" y="977"/>
                  </a:cubicBezTo>
                  <a:cubicBezTo>
                    <a:pt x="5358" y="977"/>
                    <a:pt x="5454" y="965"/>
                    <a:pt x="5513" y="894"/>
                  </a:cubicBezTo>
                  <a:cubicBezTo>
                    <a:pt x="5624" y="871"/>
                    <a:pt x="5734" y="862"/>
                    <a:pt x="5845" y="862"/>
                  </a:cubicBezTo>
                  <a:cubicBezTo>
                    <a:pt x="5973" y="862"/>
                    <a:pt x="6100" y="874"/>
                    <a:pt x="6227" y="894"/>
                  </a:cubicBezTo>
                  <a:cubicBezTo>
                    <a:pt x="6269" y="935"/>
                    <a:pt x="6314" y="956"/>
                    <a:pt x="6360" y="956"/>
                  </a:cubicBezTo>
                  <a:cubicBezTo>
                    <a:pt x="6406" y="956"/>
                    <a:pt x="6454" y="935"/>
                    <a:pt x="6501" y="894"/>
                  </a:cubicBezTo>
                  <a:cubicBezTo>
                    <a:pt x="6678" y="885"/>
                    <a:pt x="6855" y="877"/>
                    <a:pt x="7031" y="877"/>
                  </a:cubicBezTo>
                  <a:cubicBezTo>
                    <a:pt x="7352" y="877"/>
                    <a:pt x="7670" y="905"/>
                    <a:pt x="7978" y="1013"/>
                  </a:cubicBezTo>
                  <a:cubicBezTo>
                    <a:pt x="8025" y="1060"/>
                    <a:pt x="8085" y="1120"/>
                    <a:pt x="8156" y="1156"/>
                  </a:cubicBezTo>
                  <a:cubicBezTo>
                    <a:pt x="8311" y="1215"/>
                    <a:pt x="8466" y="1215"/>
                    <a:pt x="8633" y="1227"/>
                  </a:cubicBezTo>
                  <a:lnTo>
                    <a:pt x="10216" y="1227"/>
                  </a:lnTo>
                  <a:cubicBezTo>
                    <a:pt x="10478" y="1203"/>
                    <a:pt x="10776" y="1263"/>
                    <a:pt x="10966" y="989"/>
                  </a:cubicBezTo>
                  <a:cubicBezTo>
                    <a:pt x="10917" y="766"/>
                    <a:pt x="10783" y="743"/>
                    <a:pt x="10640" y="743"/>
                  </a:cubicBezTo>
                  <a:cubicBezTo>
                    <a:pt x="10602" y="743"/>
                    <a:pt x="10563" y="744"/>
                    <a:pt x="10525" y="744"/>
                  </a:cubicBezTo>
                  <a:cubicBezTo>
                    <a:pt x="10461" y="744"/>
                    <a:pt x="10400" y="740"/>
                    <a:pt x="10347" y="715"/>
                  </a:cubicBezTo>
                  <a:cubicBezTo>
                    <a:pt x="10288" y="679"/>
                    <a:pt x="10228" y="667"/>
                    <a:pt x="10157" y="667"/>
                  </a:cubicBezTo>
                  <a:cubicBezTo>
                    <a:pt x="10109" y="691"/>
                    <a:pt x="10062" y="704"/>
                    <a:pt x="10018" y="704"/>
                  </a:cubicBezTo>
                  <a:cubicBezTo>
                    <a:pt x="9951" y="704"/>
                    <a:pt x="9887" y="677"/>
                    <a:pt x="9823" y="620"/>
                  </a:cubicBezTo>
                  <a:cubicBezTo>
                    <a:pt x="9692" y="596"/>
                    <a:pt x="9561" y="596"/>
                    <a:pt x="9418" y="596"/>
                  </a:cubicBezTo>
                  <a:cubicBezTo>
                    <a:pt x="9103" y="554"/>
                    <a:pt x="8806" y="447"/>
                    <a:pt x="8479" y="447"/>
                  </a:cubicBezTo>
                  <a:cubicBezTo>
                    <a:pt x="8436" y="447"/>
                    <a:pt x="8392" y="449"/>
                    <a:pt x="8347" y="453"/>
                  </a:cubicBezTo>
                  <a:cubicBezTo>
                    <a:pt x="8327" y="452"/>
                    <a:pt x="8307" y="452"/>
                    <a:pt x="8287" y="452"/>
                  </a:cubicBezTo>
                  <a:cubicBezTo>
                    <a:pt x="8139" y="452"/>
                    <a:pt x="7987" y="470"/>
                    <a:pt x="7836" y="470"/>
                  </a:cubicBezTo>
                  <a:cubicBezTo>
                    <a:pt x="7677" y="470"/>
                    <a:pt x="7520" y="450"/>
                    <a:pt x="7370" y="370"/>
                  </a:cubicBezTo>
                  <a:cubicBezTo>
                    <a:pt x="7192" y="298"/>
                    <a:pt x="7001" y="322"/>
                    <a:pt x="6823" y="310"/>
                  </a:cubicBezTo>
                  <a:cubicBezTo>
                    <a:pt x="6668" y="298"/>
                    <a:pt x="6537" y="191"/>
                    <a:pt x="6382" y="191"/>
                  </a:cubicBezTo>
                  <a:cubicBezTo>
                    <a:pt x="4513" y="84"/>
                    <a:pt x="2632" y="72"/>
                    <a:pt x="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32"/>
            <p:cNvSpPr/>
            <p:nvPr/>
          </p:nvSpPr>
          <p:spPr>
            <a:xfrm>
              <a:off x="5626275" y="4025200"/>
              <a:ext cx="99150" cy="15025"/>
            </a:xfrm>
            <a:custGeom>
              <a:avLst/>
              <a:gdLst/>
              <a:ahLst/>
              <a:cxnLst/>
              <a:rect l="l" t="t" r="r" b="b"/>
              <a:pathLst>
                <a:path w="3966" h="601" extrusionOk="0">
                  <a:moveTo>
                    <a:pt x="1071" y="1"/>
                  </a:moveTo>
                  <a:cubicBezTo>
                    <a:pt x="1061" y="1"/>
                    <a:pt x="1050" y="2"/>
                    <a:pt x="1037" y="6"/>
                  </a:cubicBezTo>
                  <a:cubicBezTo>
                    <a:pt x="784" y="14"/>
                    <a:pt x="538" y="22"/>
                    <a:pt x="310" y="22"/>
                  </a:cubicBezTo>
                  <a:cubicBezTo>
                    <a:pt x="215" y="22"/>
                    <a:pt x="124" y="21"/>
                    <a:pt x="37" y="17"/>
                  </a:cubicBezTo>
                  <a:cubicBezTo>
                    <a:pt x="1" y="77"/>
                    <a:pt x="1" y="125"/>
                    <a:pt x="37" y="172"/>
                  </a:cubicBezTo>
                  <a:cubicBezTo>
                    <a:pt x="96" y="208"/>
                    <a:pt x="144" y="268"/>
                    <a:pt x="180" y="315"/>
                  </a:cubicBezTo>
                  <a:cubicBezTo>
                    <a:pt x="281" y="369"/>
                    <a:pt x="379" y="396"/>
                    <a:pt x="476" y="396"/>
                  </a:cubicBezTo>
                  <a:cubicBezTo>
                    <a:pt x="572" y="396"/>
                    <a:pt x="668" y="369"/>
                    <a:pt x="763" y="315"/>
                  </a:cubicBezTo>
                  <a:lnTo>
                    <a:pt x="894" y="315"/>
                  </a:lnTo>
                  <a:cubicBezTo>
                    <a:pt x="953" y="375"/>
                    <a:pt x="1049" y="375"/>
                    <a:pt x="1132" y="375"/>
                  </a:cubicBezTo>
                  <a:lnTo>
                    <a:pt x="1394" y="375"/>
                  </a:lnTo>
                  <a:cubicBezTo>
                    <a:pt x="1465" y="375"/>
                    <a:pt x="1549" y="387"/>
                    <a:pt x="1608" y="446"/>
                  </a:cubicBezTo>
                  <a:cubicBezTo>
                    <a:pt x="1656" y="488"/>
                    <a:pt x="1707" y="509"/>
                    <a:pt x="1756" y="509"/>
                  </a:cubicBezTo>
                  <a:cubicBezTo>
                    <a:pt x="1805" y="509"/>
                    <a:pt x="1852" y="488"/>
                    <a:pt x="1894" y="446"/>
                  </a:cubicBezTo>
                  <a:cubicBezTo>
                    <a:pt x="1894" y="446"/>
                    <a:pt x="1906" y="434"/>
                    <a:pt x="1942" y="422"/>
                  </a:cubicBezTo>
                  <a:cubicBezTo>
                    <a:pt x="1965" y="422"/>
                    <a:pt x="2001" y="434"/>
                    <a:pt x="2025" y="470"/>
                  </a:cubicBezTo>
                  <a:cubicBezTo>
                    <a:pt x="2073" y="506"/>
                    <a:pt x="2120" y="553"/>
                    <a:pt x="2180" y="589"/>
                  </a:cubicBezTo>
                  <a:cubicBezTo>
                    <a:pt x="2263" y="601"/>
                    <a:pt x="2358" y="601"/>
                    <a:pt x="2442" y="601"/>
                  </a:cubicBezTo>
                  <a:cubicBezTo>
                    <a:pt x="2489" y="553"/>
                    <a:pt x="2549" y="506"/>
                    <a:pt x="2597" y="470"/>
                  </a:cubicBezTo>
                  <a:lnTo>
                    <a:pt x="2727" y="470"/>
                  </a:lnTo>
                  <a:cubicBezTo>
                    <a:pt x="2727" y="482"/>
                    <a:pt x="2739" y="482"/>
                    <a:pt x="2775" y="494"/>
                  </a:cubicBezTo>
                  <a:cubicBezTo>
                    <a:pt x="2788" y="497"/>
                    <a:pt x="2799" y="498"/>
                    <a:pt x="2809" y="498"/>
                  </a:cubicBezTo>
                  <a:cubicBezTo>
                    <a:pt x="2836" y="498"/>
                    <a:pt x="2856" y="487"/>
                    <a:pt x="2882" y="470"/>
                  </a:cubicBezTo>
                  <a:cubicBezTo>
                    <a:pt x="2966" y="506"/>
                    <a:pt x="3073" y="553"/>
                    <a:pt x="3168" y="601"/>
                  </a:cubicBezTo>
                  <a:cubicBezTo>
                    <a:pt x="3251" y="553"/>
                    <a:pt x="3359" y="506"/>
                    <a:pt x="3442" y="470"/>
                  </a:cubicBezTo>
                  <a:cubicBezTo>
                    <a:pt x="3442" y="470"/>
                    <a:pt x="3466" y="482"/>
                    <a:pt x="3489" y="494"/>
                  </a:cubicBezTo>
                  <a:cubicBezTo>
                    <a:pt x="3502" y="497"/>
                    <a:pt x="3513" y="498"/>
                    <a:pt x="3523" y="498"/>
                  </a:cubicBezTo>
                  <a:cubicBezTo>
                    <a:pt x="3551" y="498"/>
                    <a:pt x="3570" y="487"/>
                    <a:pt x="3597" y="470"/>
                  </a:cubicBezTo>
                  <a:cubicBezTo>
                    <a:pt x="3680" y="446"/>
                    <a:pt x="3787" y="446"/>
                    <a:pt x="3882" y="446"/>
                  </a:cubicBezTo>
                  <a:cubicBezTo>
                    <a:pt x="3966" y="363"/>
                    <a:pt x="3966" y="256"/>
                    <a:pt x="3906" y="148"/>
                  </a:cubicBezTo>
                  <a:cubicBezTo>
                    <a:pt x="3834" y="115"/>
                    <a:pt x="3758" y="108"/>
                    <a:pt x="3680" y="108"/>
                  </a:cubicBezTo>
                  <a:cubicBezTo>
                    <a:pt x="3628" y="108"/>
                    <a:pt x="3576" y="111"/>
                    <a:pt x="3524" y="111"/>
                  </a:cubicBezTo>
                  <a:cubicBezTo>
                    <a:pt x="3435" y="111"/>
                    <a:pt x="3346" y="102"/>
                    <a:pt x="3263" y="53"/>
                  </a:cubicBezTo>
                  <a:lnTo>
                    <a:pt x="1573" y="53"/>
                  </a:lnTo>
                  <a:cubicBezTo>
                    <a:pt x="1498" y="88"/>
                    <a:pt x="1426" y="108"/>
                    <a:pt x="1357" y="108"/>
                  </a:cubicBezTo>
                  <a:cubicBezTo>
                    <a:pt x="1282" y="108"/>
                    <a:pt x="1212" y="85"/>
                    <a:pt x="1144" y="29"/>
                  </a:cubicBezTo>
                  <a:cubicBezTo>
                    <a:pt x="1118" y="12"/>
                    <a:pt x="1098" y="1"/>
                    <a:pt x="1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32"/>
            <p:cNvSpPr/>
            <p:nvPr/>
          </p:nvSpPr>
          <p:spPr>
            <a:xfrm>
              <a:off x="5521500" y="4016625"/>
              <a:ext cx="56900" cy="13200"/>
            </a:xfrm>
            <a:custGeom>
              <a:avLst/>
              <a:gdLst/>
              <a:ahLst/>
              <a:cxnLst/>
              <a:rect l="l" t="t" r="r" b="b"/>
              <a:pathLst>
                <a:path w="2276" h="528" extrusionOk="0">
                  <a:moveTo>
                    <a:pt x="1245" y="1"/>
                  </a:moveTo>
                  <a:cubicBezTo>
                    <a:pt x="1129" y="1"/>
                    <a:pt x="1013" y="12"/>
                    <a:pt x="900" y="12"/>
                  </a:cubicBezTo>
                  <a:cubicBezTo>
                    <a:pt x="849" y="12"/>
                    <a:pt x="800" y="10"/>
                    <a:pt x="751" y="3"/>
                  </a:cubicBezTo>
                  <a:cubicBezTo>
                    <a:pt x="706" y="12"/>
                    <a:pt x="660" y="15"/>
                    <a:pt x="614" y="15"/>
                  </a:cubicBezTo>
                  <a:cubicBezTo>
                    <a:pt x="516" y="15"/>
                    <a:pt x="415" y="2"/>
                    <a:pt x="315" y="2"/>
                  </a:cubicBezTo>
                  <a:cubicBezTo>
                    <a:pt x="213" y="2"/>
                    <a:pt x="111" y="16"/>
                    <a:pt x="13" y="75"/>
                  </a:cubicBezTo>
                  <a:cubicBezTo>
                    <a:pt x="1" y="134"/>
                    <a:pt x="1" y="182"/>
                    <a:pt x="1" y="241"/>
                  </a:cubicBezTo>
                  <a:cubicBezTo>
                    <a:pt x="65" y="359"/>
                    <a:pt x="148" y="485"/>
                    <a:pt x="284" y="485"/>
                  </a:cubicBezTo>
                  <a:cubicBezTo>
                    <a:pt x="300" y="485"/>
                    <a:pt x="317" y="483"/>
                    <a:pt x="334" y="480"/>
                  </a:cubicBezTo>
                  <a:cubicBezTo>
                    <a:pt x="473" y="461"/>
                    <a:pt x="611" y="453"/>
                    <a:pt x="750" y="453"/>
                  </a:cubicBezTo>
                  <a:cubicBezTo>
                    <a:pt x="1194" y="453"/>
                    <a:pt x="1638" y="528"/>
                    <a:pt x="2082" y="528"/>
                  </a:cubicBezTo>
                  <a:cubicBezTo>
                    <a:pt x="2107" y="528"/>
                    <a:pt x="2131" y="528"/>
                    <a:pt x="2156" y="527"/>
                  </a:cubicBezTo>
                  <a:cubicBezTo>
                    <a:pt x="2239" y="468"/>
                    <a:pt x="2275" y="372"/>
                    <a:pt x="2263" y="277"/>
                  </a:cubicBezTo>
                  <a:cubicBezTo>
                    <a:pt x="2251" y="194"/>
                    <a:pt x="2204" y="158"/>
                    <a:pt x="2156" y="110"/>
                  </a:cubicBezTo>
                  <a:cubicBezTo>
                    <a:pt x="2132" y="93"/>
                    <a:pt x="2111" y="84"/>
                    <a:pt x="2090" y="84"/>
                  </a:cubicBezTo>
                  <a:cubicBezTo>
                    <a:pt x="2070" y="84"/>
                    <a:pt x="2049" y="93"/>
                    <a:pt x="2025" y="110"/>
                  </a:cubicBezTo>
                  <a:cubicBezTo>
                    <a:pt x="1955" y="145"/>
                    <a:pt x="1883" y="172"/>
                    <a:pt x="1813" y="172"/>
                  </a:cubicBezTo>
                  <a:cubicBezTo>
                    <a:pt x="1740" y="172"/>
                    <a:pt x="1669" y="142"/>
                    <a:pt x="1608" y="63"/>
                  </a:cubicBezTo>
                  <a:cubicBezTo>
                    <a:pt x="1488" y="13"/>
                    <a:pt x="1366" y="1"/>
                    <a:pt x="12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32"/>
            <p:cNvSpPr/>
            <p:nvPr/>
          </p:nvSpPr>
          <p:spPr>
            <a:xfrm>
              <a:off x="5575375" y="4021125"/>
              <a:ext cx="22950" cy="12200"/>
            </a:xfrm>
            <a:custGeom>
              <a:avLst/>
              <a:gdLst/>
              <a:ahLst/>
              <a:cxnLst/>
              <a:rect l="l" t="t" r="r" b="b"/>
              <a:pathLst>
                <a:path w="918" h="488" extrusionOk="0">
                  <a:moveTo>
                    <a:pt x="169" y="0"/>
                  </a:moveTo>
                  <a:cubicBezTo>
                    <a:pt x="113" y="0"/>
                    <a:pt x="57" y="18"/>
                    <a:pt x="1" y="61"/>
                  </a:cubicBezTo>
                  <a:lnTo>
                    <a:pt x="1" y="347"/>
                  </a:lnTo>
                  <a:cubicBezTo>
                    <a:pt x="216" y="357"/>
                    <a:pt x="399" y="487"/>
                    <a:pt x="590" y="487"/>
                  </a:cubicBezTo>
                  <a:cubicBezTo>
                    <a:pt x="631" y="487"/>
                    <a:pt x="673" y="481"/>
                    <a:pt x="715" y="466"/>
                  </a:cubicBezTo>
                  <a:cubicBezTo>
                    <a:pt x="811" y="431"/>
                    <a:pt x="918" y="395"/>
                    <a:pt x="882" y="288"/>
                  </a:cubicBezTo>
                  <a:cubicBezTo>
                    <a:pt x="882" y="240"/>
                    <a:pt x="799" y="216"/>
                    <a:pt x="739" y="180"/>
                  </a:cubicBezTo>
                  <a:cubicBezTo>
                    <a:pt x="680" y="133"/>
                    <a:pt x="632" y="109"/>
                    <a:pt x="572" y="61"/>
                  </a:cubicBezTo>
                  <a:cubicBezTo>
                    <a:pt x="501" y="50"/>
                    <a:pt x="406" y="50"/>
                    <a:pt x="322" y="38"/>
                  </a:cubicBezTo>
                  <a:cubicBezTo>
                    <a:pt x="271" y="15"/>
                    <a:pt x="220" y="0"/>
                    <a:pt x="1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32"/>
            <p:cNvSpPr/>
            <p:nvPr/>
          </p:nvSpPr>
          <p:spPr>
            <a:xfrm>
              <a:off x="5604550" y="4022350"/>
              <a:ext cx="14925" cy="10225"/>
            </a:xfrm>
            <a:custGeom>
              <a:avLst/>
              <a:gdLst/>
              <a:ahLst/>
              <a:cxnLst/>
              <a:rect l="l" t="t" r="r" b="b"/>
              <a:pathLst>
                <a:path w="597" h="409" extrusionOk="0">
                  <a:moveTo>
                    <a:pt x="132" y="1"/>
                  </a:moveTo>
                  <a:cubicBezTo>
                    <a:pt x="72" y="143"/>
                    <a:pt x="1" y="310"/>
                    <a:pt x="227" y="370"/>
                  </a:cubicBezTo>
                  <a:cubicBezTo>
                    <a:pt x="269" y="393"/>
                    <a:pt x="313" y="408"/>
                    <a:pt x="356" y="408"/>
                  </a:cubicBezTo>
                  <a:cubicBezTo>
                    <a:pt x="400" y="408"/>
                    <a:pt x="441" y="393"/>
                    <a:pt x="477" y="358"/>
                  </a:cubicBezTo>
                  <a:cubicBezTo>
                    <a:pt x="596" y="227"/>
                    <a:pt x="441" y="120"/>
                    <a:pt x="4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32"/>
            <p:cNvSpPr/>
            <p:nvPr/>
          </p:nvSpPr>
          <p:spPr>
            <a:xfrm>
              <a:off x="5629550" y="4033375"/>
              <a:ext cx="14325" cy="3250"/>
            </a:xfrm>
            <a:custGeom>
              <a:avLst/>
              <a:gdLst/>
              <a:ahLst/>
              <a:cxnLst/>
              <a:rect l="l" t="t" r="r" b="b"/>
              <a:pathLst>
                <a:path w="573" h="130" extrusionOk="0">
                  <a:moveTo>
                    <a:pt x="1" y="0"/>
                  </a:moveTo>
                  <a:cubicBezTo>
                    <a:pt x="1" y="36"/>
                    <a:pt x="13" y="83"/>
                    <a:pt x="25" y="107"/>
                  </a:cubicBezTo>
                  <a:cubicBezTo>
                    <a:pt x="117" y="107"/>
                    <a:pt x="215" y="130"/>
                    <a:pt x="308" y="130"/>
                  </a:cubicBezTo>
                  <a:cubicBezTo>
                    <a:pt x="406" y="130"/>
                    <a:pt x="499" y="104"/>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32"/>
            <p:cNvSpPr/>
            <p:nvPr/>
          </p:nvSpPr>
          <p:spPr>
            <a:xfrm>
              <a:off x="5482225" y="4026525"/>
              <a:ext cx="11325" cy="2700"/>
            </a:xfrm>
            <a:custGeom>
              <a:avLst/>
              <a:gdLst/>
              <a:ahLst/>
              <a:cxnLst/>
              <a:rect l="l" t="t" r="r" b="b"/>
              <a:pathLst>
                <a:path w="453" h="108" extrusionOk="0">
                  <a:moveTo>
                    <a:pt x="0" y="0"/>
                  </a:moveTo>
                  <a:cubicBezTo>
                    <a:pt x="72" y="72"/>
                    <a:pt x="146" y="107"/>
                    <a:pt x="222" y="107"/>
                  </a:cubicBezTo>
                  <a:cubicBezTo>
                    <a:pt x="298" y="107"/>
                    <a:pt x="375" y="72"/>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32"/>
            <p:cNvSpPr/>
            <p:nvPr/>
          </p:nvSpPr>
          <p:spPr>
            <a:xfrm>
              <a:off x="5460800" y="4025025"/>
              <a:ext cx="3875" cy="925"/>
            </a:xfrm>
            <a:custGeom>
              <a:avLst/>
              <a:gdLst/>
              <a:ahLst/>
              <a:cxnLst/>
              <a:rect l="l" t="t" r="r" b="b"/>
              <a:pathLst>
                <a:path w="155" h="37" extrusionOk="0">
                  <a:moveTo>
                    <a:pt x="107" y="1"/>
                  </a:moveTo>
                  <a:cubicBezTo>
                    <a:pt x="83" y="1"/>
                    <a:pt x="36" y="24"/>
                    <a:pt x="0" y="36"/>
                  </a:cubicBezTo>
                  <a:lnTo>
                    <a:pt x="155" y="36"/>
                  </a:lnTo>
                  <a:cubicBezTo>
                    <a:pt x="143" y="24"/>
                    <a:pt x="119" y="1"/>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32"/>
            <p:cNvSpPr/>
            <p:nvPr/>
          </p:nvSpPr>
          <p:spPr>
            <a:xfrm>
              <a:off x="5442925" y="4024425"/>
              <a:ext cx="3900" cy="1225"/>
            </a:xfrm>
            <a:custGeom>
              <a:avLst/>
              <a:gdLst/>
              <a:ahLst/>
              <a:cxnLst/>
              <a:rect l="l" t="t" r="r" b="b"/>
              <a:pathLst>
                <a:path w="156" h="49" extrusionOk="0">
                  <a:moveTo>
                    <a:pt x="108" y="1"/>
                  </a:moveTo>
                  <a:cubicBezTo>
                    <a:pt x="60" y="1"/>
                    <a:pt x="36" y="25"/>
                    <a:pt x="1" y="37"/>
                  </a:cubicBezTo>
                  <a:cubicBezTo>
                    <a:pt x="48" y="48"/>
                    <a:pt x="96" y="48"/>
                    <a:pt x="155" y="48"/>
                  </a:cubicBezTo>
                  <a:cubicBezTo>
                    <a:pt x="144" y="37"/>
                    <a:pt x="120" y="1"/>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32"/>
            <p:cNvSpPr/>
            <p:nvPr/>
          </p:nvSpPr>
          <p:spPr>
            <a:xfrm>
              <a:off x="5623600" y="4025925"/>
              <a:ext cx="2425" cy="3900"/>
            </a:xfrm>
            <a:custGeom>
              <a:avLst/>
              <a:gdLst/>
              <a:ahLst/>
              <a:cxnLst/>
              <a:rect l="l" t="t" r="r" b="b"/>
              <a:pathLst>
                <a:path w="97" h="156" extrusionOk="0">
                  <a:moveTo>
                    <a:pt x="96" y="0"/>
                  </a:moveTo>
                  <a:cubicBezTo>
                    <a:pt x="1" y="48"/>
                    <a:pt x="1" y="108"/>
                    <a:pt x="96" y="155"/>
                  </a:cubicBezTo>
                  <a:lnTo>
                    <a:pt x="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32"/>
            <p:cNvSpPr/>
            <p:nvPr/>
          </p:nvSpPr>
          <p:spPr>
            <a:xfrm>
              <a:off x="5625700" y="4029800"/>
              <a:ext cx="3875" cy="3600"/>
            </a:xfrm>
            <a:custGeom>
              <a:avLst/>
              <a:gdLst/>
              <a:ahLst/>
              <a:cxnLst/>
              <a:rect l="l" t="t" r="r" b="b"/>
              <a:pathLst>
                <a:path w="155" h="144" extrusionOk="0">
                  <a:moveTo>
                    <a:pt x="0" y="0"/>
                  </a:moveTo>
                  <a:cubicBezTo>
                    <a:pt x="9" y="9"/>
                    <a:pt x="19" y="18"/>
                    <a:pt x="28" y="26"/>
                  </a:cubicBezTo>
                  <a:lnTo>
                    <a:pt x="28" y="26"/>
                  </a:lnTo>
                  <a:lnTo>
                    <a:pt x="0" y="0"/>
                  </a:lnTo>
                  <a:close/>
                  <a:moveTo>
                    <a:pt x="28" y="26"/>
                  </a:moveTo>
                  <a:lnTo>
                    <a:pt x="155" y="143"/>
                  </a:lnTo>
                  <a:cubicBezTo>
                    <a:pt x="116" y="95"/>
                    <a:pt x="70" y="62"/>
                    <a:pt x="28" y="2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32"/>
            <p:cNvSpPr/>
            <p:nvPr/>
          </p:nvSpPr>
          <p:spPr>
            <a:xfrm>
              <a:off x="5420600" y="4000550"/>
              <a:ext cx="36950" cy="12900"/>
            </a:xfrm>
            <a:custGeom>
              <a:avLst/>
              <a:gdLst/>
              <a:ahLst/>
              <a:cxnLst/>
              <a:rect l="l" t="t" r="r" b="b"/>
              <a:pathLst>
                <a:path w="1478" h="516" extrusionOk="0">
                  <a:moveTo>
                    <a:pt x="1072" y="0"/>
                  </a:moveTo>
                  <a:cubicBezTo>
                    <a:pt x="1041" y="0"/>
                    <a:pt x="1009" y="1"/>
                    <a:pt x="977" y="3"/>
                  </a:cubicBezTo>
                  <a:cubicBezTo>
                    <a:pt x="858" y="3"/>
                    <a:pt x="751" y="15"/>
                    <a:pt x="644" y="51"/>
                  </a:cubicBezTo>
                  <a:cubicBezTo>
                    <a:pt x="429" y="111"/>
                    <a:pt x="227" y="134"/>
                    <a:pt x="48" y="253"/>
                  </a:cubicBezTo>
                  <a:cubicBezTo>
                    <a:pt x="1" y="313"/>
                    <a:pt x="1" y="361"/>
                    <a:pt x="60" y="420"/>
                  </a:cubicBezTo>
                  <a:cubicBezTo>
                    <a:pt x="132" y="432"/>
                    <a:pt x="227" y="432"/>
                    <a:pt x="310" y="456"/>
                  </a:cubicBezTo>
                  <a:cubicBezTo>
                    <a:pt x="337" y="483"/>
                    <a:pt x="368" y="498"/>
                    <a:pt x="398" y="498"/>
                  </a:cubicBezTo>
                  <a:cubicBezTo>
                    <a:pt x="421" y="498"/>
                    <a:pt x="444" y="489"/>
                    <a:pt x="465" y="468"/>
                  </a:cubicBezTo>
                  <a:cubicBezTo>
                    <a:pt x="513" y="468"/>
                    <a:pt x="572" y="480"/>
                    <a:pt x="608" y="480"/>
                  </a:cubicBezTo>
                  <a:cubicBezTo>
                    <a:pt x="656" y="503"/>
                    <a:pt x="706" y="515"/>
                    <a:pt x="755" y="515"/>
                  </a:cubicBezTo>
                  <a:cubicBezTo>
                    <a:pt x="804" y="515"/>
                    <a:pt x="852" y="503"/>
                    <a:pt x="894" y="480"/>
                  </a:cubicBezTo>
                  <a:cubicBezTo>
                    <a:pt x="1048" y="456"/>
                    <a:pt x="1191" y="444"/>
                    <a:pt x="1346" y="420"/>
                  </a:cubicBezTo>
                  <a:cubicBezTo>
                    <a:pt x="1394" y="349"/>
                    <a:pt x="1429" y="265"/>
                    <a:pt x="1477" y="182"/>
                  </a:cubicBezTo>
                  <a:cubicBezTo>
                    <a:pt x="1378" y="33"/>
                    <a:pt x="1229" y="0"/>
                    <a:pt x="10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32"/>
            <p:cNvSpPr/>
            <p:nvPr/>
          </p:nvSpPr>
          <p:spPr>
            <a:xfrm>
              <a:off x="5453350" y="4011900"/>
              <a:ext cx="37825" cy="3325"/>
            </a:xfrm>
            <a:custGeom>
              <a:avLst/>
              <a:gdLst/>
              <a:ahLst/>
              <a:cxnLst/>
              <a:rect l="l" t="t" r="r" b="b"/>
              <a:pathLst>
                <a:path w="1513" h="133" extrusionOk="0">
                  <a:moveTo>
                    <a:pt x="735" y="0"/>
                  </a:moveTo>
                  <a:cubicBezTo>
                    <a:pt x="523" y="0"/>
                    <a:pt x="311" y="15"/>
                    <a:pt x="97" y="15"/>
                  </a:cubicBezTo>
                  <a:cubicBezTo>
                    <a:pt x="65" y="15"/>
                    <a:pt x="33" y="14"/>
                    <a:pt x="0" y="14"/>
                  </a:cubicBezTo>
                  <a:lnTo>
                    <a:pt x="0" y="14"/>
                  </a:lnTo>
                  <a:cubicBezTo>
                    <a:pt x="24" y="61"/>
                    <a:pt x="24" y="85"/>
                    <a:pt x="24" y="133"/>
                  </a:cubicBezTo>
                  <a:cubicBezTo>
                    <a:pt x="512" y="133"/>
                    <a:pt x="1012" y="121"/>
                    <a:pt x="1513" y="121"/>
                  </a:cubicBezTo>
                  <a:cubicBezTo>
                    <a:pt x="1254" y="22"/>
                    <a:pt x="995" y="0"/>
                    <a:pt x="7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32"/>
            <p:cNvSpPr/>
            <p:nvPr/>
          </p:nvSpPr>
          <p:spPr>
            <a:xfrm>
              <a:off x="5392925" y="4003375"/>
              <a:ext cx="29200" cy="12850"/>
            </a:xfrm>
            <a:custGeom>
              <a:avLst/>
              <a:gdLst/>
              <a:ahLst/>
              <a:cxnLst/>
              <a:rect l="l" t="t" r="r" b="b"/>
              <a:pathLst>
                <a:path w="1168" h="514" extrusionOk="0">
                  <a:moveTo>
                    <a:pt x="589" y="0"/>
                  </a:moveTo>
                  <a:cubicBezTo>
                    <a:pt x="420" y="0"/>
                    <a:pt x="246" y="53"/>
                    <a:pt x="72" y="128"/>
                  </a:cubicBezTo>
                  <a:cubicBezTo>
                    <a:pt x="36" y="176"/>
                    <a:pt x="24" y="200"/>
                    <a:pt x="0" y="236"/>
                  </a:cubicBezTo>
                  <a:cubicBezTo>
                    <a:pt x="72" y="343"/>
                    <a:pt x="179" y="343"/>
                    <a:pt x="274" y="343"/>
                  </a:cubicBezTo>
                  <a:cubicBezTo>
                    <a:pt x="298" y="345"/>
                    <a:pt x="323" y="345"/>
                    <a:pt x="348" y="345"/>
                  </a:cubicBezTo>
                  <a:cubicBezTo>
                    <a:pt x="368" y="345"/>
                    <a:pt x="388" y="345"/>
                    <a:pt x="407" y="345"/>
                  </a:cubicBezTo>
                  <a:cubicBezTo>
                    <a:pt x="523" y="345"/>
                    <a:pt x="638" y="354"/>
                    <a:pt x="715" y="474"/>
                  </a:cubicBezTo>
                  <a:cubicBezTo>
                    <a:pt x="756" y="502"/>
                    <a:pt x="790" y="514"/>
                    <a:pt x="820" y="514"/>
                  </a:cubicBezTo>
                  <a:cubicBezTo>
                    <a:pt x="903" y="514"/>
                    <a:pt x="951" y="425"/>
                    <a:pt x="1012" y="355"/>
                  </a:cubicBezTo>
                  <a:cubicBezTo>
                    <a:pt x="1072" y="343"/>
                    <a:pt x="1108" y="331"/>
                    <a:pt x="1167" y="307"/>
                  </a:cubicBezTo>
                  <a:cubicBezTo>
                    <a:pt x="1155" y="271"/>
                    <a:pt x="1143" y="236"/>
                    <a:pt x="1108" y="212"/>
                  </a:cubicBezTo>
                  <a:cubicBezTo>
                    <a:pt x="943" y="59"/>
                    <a:pt x="768"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32"/>
            <p:cNvSpPr/>
            <p:nvPr/>
          </p:nvSpPr>
          <p:spPr>
            <a:xfrm>
              <a:off x="5517050" y="4013600"/>
              <a:ext cx="24725" cy="5500"/>
            </a:xfrm>
            <a:custGeom>
              <a:avLst/>
              <a:gdLst/>
              <a:ahLst/>
              <a:cxnLst/>
              <a:rect l="l" t="t" r="r" b="b"/>
              <a:pathLst>
                <a:path w="989" h="220" extrusionOk="0">
                  <a:moveTo>
                    <a:pt x="268" y="1"/>
                  </a:moveTo>
                  <a:cubicBezTo>
                    <a:pt x="179" y="1"/>
                    <a:pt x="90" y="15"/>
                    <a:pt x="0" y="53"/>
                  </a:cubicBezTo>
                  <a:cubicBezTo>
                    <a:pt x="60" y="112"/>
                    <a:pt x="131" y="160"/>
                    <a:pt x="191" y="220"/>
                  </a:cubicBezTo>
                  <a:lnTo>
                    <a:pt x="905" y="220"/>
                  </a:lnTo>
                  <a:cubicBezTo>
                    <a:pt x="965" y="172"/>
                    <a:pt x="989" y="124"/>
                    <a:pt x="905" y="100"/>
                  </a:cubicBezTo>
                  <a:cubicBezTo>
                    <a:pt x="694" y="84"/>
                    <a:pt x="483" y="1"/>
                    <a:pt x="2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32"/>
            <p:cNvSpPr/>
            <p:nvPr/>
          </p:nvSpPr>
          <p:spPr>
            <a:xfrm>
              <a:off x="5410775" y="4011925"/>
              <a:ext cx="9850" cy="6750"/>
            </a:xfrm>
            <a:custGeom>
              <a:avLst/>
              <a:gdLst/>
              <a:ahLst/>
              <a:cxnLst/>
              <a:rect l="l" t="t" r="r" b="b"/>
              <a:pathLst>
                <a:path w="394" h="270" extrusionOk="0">
                  <a:moveTo>
                    <a:pt x="298" y="1"/>
                  </a:moveTo>
                  <a:lnTo>
                    <a:pt x="298" y="1"/>
                  </a:lnTo>
                  <a:cubicBezTo>
                    <a:pt x="191" y="48"/>
                    <a:pt x="96" y="72"/>
                    <a:pt x="1" y="120"/>
                  </a:cubicBezTo>
                  <a:cubicBezTo>
                    <a:pt x="43" y="213"/>
                    <a:pt x="103" y="269"/>
                    <a:pt x="177" y="269"/>
                  </a:cubicBezTo>
                  <a:cubicBezTo>
                    <a:pt x="207" y="269"/>
                    <a:pt x="240" y="260"/>
                    <a:pt x="275" y="239"/>
                  </a:cubicBezTo>
                  <a:cubicBezTo>
                    <a:pt x="394" y="179"/>
                    <a:pt x="310" y="84"/>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32"/>
            <p:cNvSpPr/>
            <p:nvPr/>
          </p:nvSpPr>
          <p:spPr>
            <a:xfrm>
              <a:off x="5494725" y="4012425"/>
              <a:ext cx="14900" cy="2500"/>
            </a:xfrm>
            <a:custGeom>
              <a:avLst/>
              <a:gdLst/>
              <a:ahLst/>
              <a:cxnLst/>
              <a:rect l="l" t="t" r="r" b="b"/>
              <a:pathLst>
                <a:path w="596" h="100" extrusionOk="0">
                  <a:moveTo>
                    <a:pt x="271" y="1"/>
                  </a:moveTo>
                  <a:cubicBezTo>
                    <a:pt x="179" y="1"/>
                    <a:pt x="87" y="29"/>
                    <a:pt x="0" y="100"/>
                  </a:cubicBezTo>
                  <a:lnTo>
                    <a:pt x="596" y="100"/>
                  </a:lnTo>
                  <a:cubicBezTo>
                    <a:pt x="492" y="42"/>
                    <a:pt x="381" y="1"/>
                    <a:pt x="2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32"/>
            <p:cNvSpPr/>
            <p:nvPr/>
          </p:nvSpPr>
          <p:spPr>
            <a:xfrm>
              <a:off x="5436075" y="4012225"/>
              <a:ext cx="6875" cy="2475"/>
            </a:xfrm>
            <a:custGeom>
              <a:avLst/>
              <a:gdLst/>
              <a:ahLst/>
              <a:cxnLst/>
              <a:rect l="l" t="t" r="r" b="b"/>
              <a:pathLst>
                <a:path w="275" h="99" extrusionOk="0">
                  <a:moveTo>
                    <a:pt x="1" y="1"/>
                  </a:moveTo>
                  <a:cubicBezTo>
                    <a:pt x="43" y="66"/>
                    <a:pt x="87" y="99"/>
                    <a:pt x="133" y="99"/>
                  </a:cubicBezTo>
                  <a:cubicBezTo>
                    <a:pt x="179" y="99"/>
                    <a:pt x="227" y="66"/>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32"/>
            <p:cNvSpPr/>
            <p:nvPr/>
          </p:nvSpPr>
          <p:spPr>
            <a:xfrm>
              <a:off x="5452450" y="4015200"/>
              <a:ext cx="1525" cy="1525"/>
            </a:xfrm>
            <a:custGeom>
              <a:avLst/>
              <a:gdLst/>
              <a:ahLst/>
              <a:cxnLst/>
              <a:rect l="l" t="t" r="r" b="b"/>
              <a:pathLst>
                <a:path w="61" h="61" extrusionOk="0">
                  <a:moveTo>
                    <a:pt x="60" y="1"/>
                  </a:moveTo>
                  <a:lnTo>
                    <a:pt x="1" y="36"/>
                  </a:lnTo>
                  <a:lnTo>
                    <a:pt x="25" y="60"/>
                  </a:lnTo>
                  <a:lnTo>
                    <a:pt x="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32"/>
            <p:cNvSpPr/>
            <p:nvPr/>
          </p:nvSpPr>
          <p:spPr>
            <a:xfrm>
              <a:off x="5428650" y="4011925"/>
              <a:ext cx="3600" cy="1800"/>
            </a:xfrm>
            <a:custGeom>
              <a:avLst/>
              <a:gdLst/>
              <a:ahLst/>
              <a:cxnLst/>
              <a:rect l="l" t="t" r="r" b="b"/>
              <a:pathLst>
                <a:path w="144" h="72" extrusionOk="0">
                  <a:moveTo>
                    <a:pt x="0" y="1"/>
                  </a:moveTo>
                  <a:cubicBezTo>
                    <a:pt x="12" y="13"/>
                    <a:pt x="24" y="48"/>
                    <a:pt x="36" y="60"/>
                  </a:cubicBezTo>
                  <a:cubicBezTo>
                    <a:pt x="51" y="68"/>
                    <a:pt x="65" y="72"/>
                    <a:pt x="78" y="72"/>
                  </a:cubicBezTo>
                  <a:cubicBezTo>
                    <a:pt x="105" y="72"/>
                    <a:pt x="127" y="53"/>
                    <a:pt x="143" y="13"/>
                  </a:cubicBezTo>
                  <a:cubicBezTo>
                    <a:pt x="84" y="1"/>
                    <a:pt x="36"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32"/>
            <p:cNvSpPr/>
            <p:nvPr/>
          </p:nvSpPr>
          <p:spPr>
            <a:xfrm>
              <a:off x="5923050" y="4037525"/>
              <a:ext cx="61350" cy="14275"/>
            </a:xfrm>
            <a:custGeom>
              <a:avLst/>
              <a:gdLst/>
              <a:ahLst/>
              <a:cxnLst/>
              <a:rect l="l" t="t" r="r" b="b"/>
              <a:pathLst>
                <a:path w="2454" h="571" extrusionOk="0">
                  <a:moveTo>
                    <a:pt x="239" y="1"/>
                  </a:moveTo>
                  <a:cubicBezTo>
                    <a:pt x="179" y="13"/>
                    <a:pt x="120" y="48"/>
                    <a:pt x="72" y="96"/>
                  </a:cubicBezTo>
                  <a:cubicBezTo>
                    <a:pt x="24" y="132"/>
                    <a:pt x="12" y="191"/>
                    <a:pt x="0" y="251"/>
                  </a:cubicBezTo>
                  <a:cubicBezTo>
                    <a:pt x="12" y="298"/>
                    <a:pt x="24" y="334"/>
                    <a:pt x="60" y="358"/>
                  </a:cubicBezTo>
                  <a:cubicBezTo>
                    <a:pt x="211" y="509"/>
                    <a:pt x="367" y="571"/>
                    <a:pt x="529" y="571"/>
                  </a:cubicBezTo>
                  <a:cubicBezTo>
                    <a:pt x="686" y="571"/>
                    <a:pt x="848" y="512"/>
                    <a:pt x="1013" y="417"/>
                  </a:cubicBezTo>
                  <a:lnTo>
                    <a:pt x="1310" y="417"/>
                  </a:lnTo>
                  <a:cubicBezTo>
                    <a:pt x="1372" y="400"/>
                    <a:pt x="1434" y="393"/>
                    <a:pt x="1496" y="393"/>
                  </a:cubicBezTo>
                  <a:cubicBezTo>
                    <a:pt x="1753" y="393"/>
                    <a:pt x="2010" y="513"/>
                    <a:pt x="2267" y="513"/>
                  </a:cubicBezTo>
                  <a:cubicBezTo>
                    <a:pt x="2329" y="513"/>
                    <a:pt x="2391" y="506"/>
                    <a:pt x="2453" y="489"/>
                  </a:cubicBezTo>
                  <a:lnTo>
                    <a:pt x="2453" y="417"/>
                  </a:lnTo>
                  <a:cubicBezTo>
                    <a:pt x="2227" y="239"/>
                    <a:pt x="1977" y="275"/>
                    <a:pt x="1727" y="251"/>
                  </a:cubicBezTo>
                  <a:cubicBezTo>
                    <a:pt x="1705" y="250"/>
                    <a:pt x="1683" y="250"/>
                    <a:pt x="1661" y="250"/>
                  </a:cubicBezTo>
                  <a:cubicBezTo>
                    <a:pt x="1493" y="250"/>
                    <a:pt x="1324" y="267"/>
                    <a:pt x="1157" y="267"/>
                  </a:cubicBezTo>
                  <a:cubicBezTo>
                    <a:pt x="956" y="267"/>
                    <a:pt x="756" y="242"/>
                    <a:pt x="560" y="132"/>
                  </a:cubicBezTo>
                  <a:cubicBezTo>
                    <a:pt x="501" y="1"/>
                    <a:pt x="370"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32"/>
            <p:cNvSpPr/>
            <p:nvPr/>
          </p:nvSpPr>
          <p:spPr>
            <a:xfrm>
              <a:off x="5984675" y="4048250"/>
              <a:ext cx="36625" cy="3900"/>
            </a:xfrm>
            <a:custGeom>
              <a:avLst/>
              <a:gdLst/>
              <a:ahLst/>
              <a:cxnLst/>
              <a:rect l="l" t="t" r="r" b="b"/>
              <a:pathLst>
                <a:path w="1465" h="156" extrusionOk="0">
                  <a:moveTo>
                    <a:pt x="0" y="0"/>
                  </a:moveTo>
                  <a:lnTo>
                    <a:pt x="0" y="84"/>
                  </a:lnTo>
                  <a:cubicBezTo>
                    <a:pt x="95" y="96"/>
                    <a:pt x="179" y="119"/>
                    <a:pt x="274" y="155"/>
                  </a:cubicBezTo>
                  <a:cubicBezTo>
                    <a:pt x="398" y="126"/>
                    <a:pt x="522" y="120"/>
                    <a:pt x="645" y="120"/>
                  </a:cubicBezTo>
                  <a:cubicBezTo>
                    <a:pt x="721" y="120"/>
                    <a:pt x="798" y="122"/>
                    <a:pt x="874" y="122"/>
                  </a:cubicBezTo>
                  <a:cubicBezTo>
                    <a:pt x="1072" y="122"/>
                    <a:pt x="1268" y="108"/>
                    <a:pt x="1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32"/>
            <p:cNvSpPr/>
            <p:nvPr/>
          </p:nvSpPr>
          <p:spPr>
            <a:xfrm>
              <a:off x="5277725" y="3823200"/>
              <a:ext cx="55100" cy="18725"/>
            </a:xfrm>
            <a:custGeom>
              <a:avLst/>
              <a:gdLst/>
              <a:ahLst/>
              <a:cxnLst/>
              <a:rect l="l" t="t" r="r" b="b"/>
              <a:pathLst>
                <a:path w="2204" h="749" extrusionOk="0">
                  <a:moveTo>
                    <a:pt x="915" y="0"/>
                  </a:moveTo>
                  <a:cubicBezTo>
                    <a:pt x="879" y="0"/>
                    <a:pt x="844" y="1"/>
                    <a:pt x="810" y="1"/>
                  </a:cubicBezTo>
                  <a:cubicBezTo>
                    <a:pt x="691" y="37"/>
                    <a:pt x="572" y="61"/>
                    <a:pt x="453" y="73"/>
                  </a:cubicBezTo>
                  <a:cubicBezTo>
                    <a:pt x="394" y="97"/>
                    <a:pt x="334" y="108"/>
                    <a:pt x="275" y="132"/>
                  </a:cubicBezTo>
                  <a:cubicBezTo>
                    <a:pt x="167" y="192"/>
                    <a:pt x="60" y="251"/>
                    <a:pt x="1" y="370"/>
                  </a:cubicBezTo>
                  <a:cubicBezTo>
                    <a:pt x="1" y="418"/>
                    <a:pt x="25" y="454"/>
                    <a:pt x="48" y="478"/>
                  </a:cubicBezTo>
                  <a:cubicBezTo>
                    <a:pt x="334" y="537"/>
                    <a:pt x="644" y="430"/>
                    <a:pt x="894" y="632"/>
                  </a:cubicBezTo>
                  <a:cubicBezTo>
                    <a:pt x="1017" y="619"/>
                    <a:pt x="1143" y="609"/>
                    <a:pt x="1268" y="609"/>
                  </a:cubicBezTo>
                  <a:cubicBezTo>
                    <a:pt x="1480" y="609"/>
                    <a:pt x="1692" y="638"/>
                    <a:pt x="1894" y="728"/>
                  </a:cubicBezTo>
                  <a:cubicBezTo>
                    <a:pt x="1937" y="741"/>
                    <a:pt x="1979" y="749"/>
                    <a:pt x="2019" y="749"/>
                  </a:cubicBezTo>
                  <a:cubicBezTo>
                    <a:pt x="2088" y="749"/>
                    <a:pt x="2151" y="724"/>
                    <a:pt x="2203" y="656"/>
                  </a:cubicBezTo>
                  <a:cubicBezTo>
                    <a:pt x="2203" y="144"/>
                    <a:pt x="1775" y="287"/>
                    <a:pt x="1513" y="180"/>
                  </a:cubicBezTo>
                  <a:cubicBezTo>
                    <a:pt x="1500" y="179"/>
                    <a:pt x="1486" y="178"/>
                    <a:pt x="1472" y="178"/>
                  </a:cubicBezTo>
                  <a:cubicBezTo>
                    <a:pt x="1441" y="178"/>
                    <a:pt x="1409" y="180"/>
                    <a:pt x="1377" y="180"/>
                  </a:cubicBezTo>
                  <a:cubicBezTo>
                    <a:pt x="1291" y="180"/>
                    <a:pt x="1210" y="165"/>
                    <a:pt x="1179" y="49"/>
                  </a:cubicBezTo>
                  <a:cubicBezTo>
                    <a:pt x="1094" y="6"/>
                    <a:pt x="1003" y="0"/>
                    <a:pt x="9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32"/>
            <p:cNvSpPr/>
            <p:nvPr/>
          </p:nvSpPr>
          <p:spPr>
            <a:xfrm>
              <a:off x="5200350" y="3799675"/>
              <a:ext cx="41675" cy="18200"/>
            </a:xfrm>
            <a:custGeom>
              <a:avLst/>
              <a:gdLst/>
              <a:ahLst/>
              <a:cxnLst/>
              <a:rect l="l" t="t" r="r" b="b"/>
              <a:pathLst>
                <a:path w="1667" h="728" extrusionOk="0">
                  <a:moveTo>
                    <a:pt x="575" y="0"/>
                  </a:moveTo>
                  <a:cubicBezTo>
                    <a:pt x="562" y="0"/>
                    <a:pt x="549" y="1"/>
                    <a:pt x="536" y="2"/>
                  </a:cubicBezTo>
                  <a:cubicBezTo>
                    <a:pt x="369" y="2"/>
                    <a:pt x="226" y="37"/>
                    <a:pt x="107" y="133"/>
                  </a:cubicBezTo>
                  <a:cubicBezTo>
                    <a:pt x="36" y="240"/>
                    <a:pt x="0" y="347"/>
                    <a:pt x="95" y="454"/>
                  </a:cubicBezTo>
                  <a:cubicBezTo>
                    <a:pt x="150" y="509"/>
                    <a:pt x="191" y="620"/>
                    <a:pt x="277" y="620"/>
                  </a:cubicBezTo>
                  <a:cubicBezTo>
                    <a:pt x="303" y="620"/>
                    <a:pt x="333" y="610"/>
                    <a:pt x="369" y="585"/>
                  </a:cubicBezTo>
                  <a:cubicBezTo>
                    <a:pt x="466" y="568"/>
                    <a:pt x="560" y="556"/>
                    <a:pt x="650" y="556"/>
                  </a:cubicBezTo>
                  <a:cubicBezTo>
                    <a:pt x="815" y="556"/>
                    <a:pt x="969" y="597"/>
                    <a:pt x="1107" y="728"/>
                  </a:cubicBezTo>
                  <a:cubicBezTo>
                    <a:pt x="1187" y="710"/>
                    <a:pt x="1260" y="679"/>
                    <a:pt x="1341" y="679"/>
                  </a:cubicBezTo>
                  <a:cubicBezTo>
                    <a:pt x="1369" y="679"/>
                    <a:pt x="1398" y="683"/>
                    <a:pt x="1429" y="692"/>
                  </a:cubicBezTo>
                  <a:cubicBezTo>
                    <a:pt x="1452" y="696"/>
                    <a:pt x="1472" y="698"/>
                    <a:pt x="1491" y="698"/>
                  </a:cubicBezTo>
                  <a:cubicBezTo>
                    <a:pt x="1636" y="698"/>
                    <a:pt x="1656" y="581"/>
                    <a:pt x="1667" y="454"/>
                  </a:cubicBezTo>
                  <a:cubicBezTo>
                    <a:pt x="1476" y="264"/>
                    <a:pt x="1179" y="323"/>
                    <a:pt x="953" y="168"/>
                  </a:cubicBezTo>
                  <a:cubicBezTo>
                    <a:pt x="844" y="59"/>
                    <a:pt x="714"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32"/>
            <p:cNvSpPr/>
            <p:nvPr/>
          </p:nvSpPr>
          <p:spPr>
            <a:xfrm>
              <a:off x="5279050" y="3821425"/>
              <a:ext cx="28175" cy="7550"/>
            </a:xfrm>
            <a:custGeom>
              <a:avLst/>
              <a:gdLst/>
              <a:ahLst/>
              <a:cxnLst/>
              <a:rect l="l" t="t" r="r" b="b"/>
              <a:pathLst>
                <a:path w="1127" h="302" extrusionOk="0">
                  <a:moveTo>
                    <a:pt x="412" y="1"/>
                  </a:moveTo>
                  <a:cubicBezTo>
                    <a:pt x="293" y="13"/>
                    <a:pt x="186" y="13"/>
                    <a:pt x="67" y="25"/>
                  </a:cubicBezTo>
                  <a:cubicBezTo>
                    <a:pt x="34" y="168"/>
                    <a:pt x="1" y="301"/>
                    <a:pt x="185" y="301"/>
                  </a:cubicBezTo>
                  <a:cubicBezTo>
                    <a:pt x="200" y="301"/>
                    <a:pt x="216" y="300"/>
                    <a:pt x="233" y="298"/>
                  </a:cubicBezTo>
                  <a:lnTo>
                    <a:pt x="388" y="298"/>
                  </a:lnTo>
                  <a:cubicBezTo>
                    <a:pt x="472" y="203"/>
                    <a:pt x="591" y="239"/>
                    <a:pt x="686" y="168"/>
                  </a:cubicBezTo>
                  <a:cubicBezTo>
                    <a:pt x="829" y="144"/>
                    <a:pt x="984" y="144"/>
                    <a:pt x="1126" y="132"/>
                  </a:cubicBezTo>
                  <a:cubicBezTo>
                    <a:pt x="900" y="1"/>
                    <a:pt x="650" y="1"/>
                    <a:pt x="4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32"/>
            <p:cNvSpPr/>
            <p:nvPr/>
          </p:nvSpPr>
          <p:spPr>
            <a:xfrm>
              <a:off x="5272075" y="3822025"/>
              <a:ext cx="12825" cy="10450"/>
            </a:xfrm>
            <a:custGeom>
              <a:avLst/>
              <a:gdLst/>
              <a:ahLst/>
              <a:cxnLst/>
              <a:rect l="l" t="t" r="r" b="b"/>
              <a:pathLst>
                <a:path w="513" h="418" extrusionOk="0">
                  <a:moveTo>
                    <a:pt x="262" y="1"/>
                  </a:moveTo>
                  <a:cubicBezTo>
                    <a:pt x="155" y="108"/>
                    <a:pt x="1" y="215"/>
                    <a:pt x="108" y="405"/>
                  </a:cubicBezTo>
                  <a:cubicBezTo>
                    <a:pt x="143" y="405"/>
                    <a:pt x="179" y="405"/>
                    <a:pt x="215" y="417"/>
                  </a:cubicBezTo>
                  <a:cubicBezTo>
                    <a:pt x="334" y="405"/>
                    <a:pt x="453" y="394"/>
                    <a:pt x="512" y="274"/>
                  </a:cubicBezTo>
                  <a:cubicBezTo>
                    <a:pt x="405" y="215"/>
                    <a:pt x="382" y="108"/>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32"/>
            <p:cNvSpPr/>
            <p:nvPr/>
          </p:nvSpPr>
          <p:spPr>
            <a:xfrm>
              <a:off x="5267025" y="3822025"/>
              <a:ext cx="11625" cy="10150"/>
            </a:xfrm>
            <a:custGeom>
              <a:avLst/>
              <a:gdLst/>
              <a:ahLst/>
              <a:cxnLst/>
              <a:rect l="l" t="t" r="r" b="b"/>
              <a:pathLst>
                <a:path w="465" h="406" extrusionOk="0">
                  <a:moveTo>
                    <a:pt x="464" y="1"/>
                  </a:moveTo>
                  <a:cubicBezTo>
                    <a:pt x="298" y="96"/>
                    <a:pt x="0" y="144"/>
                    <a:pt x="310" y="405"/>
                  </a:cubicBezTo>
                  <a:cubicBezTo>
                    <a:pt x="357" y="274"/>
                    <a:pt x="417" y="144"/>
                    <a:pt x="4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32"/>
            <p:cNvSpPr/>
            <p:nvPr/>
          </p:nvSpPr>
          <p:spPr>
            <a:xfrm>
              <a:off x="5160750" y="3635100"/>
              <a:ext cx="15500" cy="16425"/>
            </a:xfrm>
            <a:custGeom>
              <a:avLst/>
              <a:gdLst/>
              <a:ahLst/>
              <a:cxnLst/>
              <a:rect l="l" t="t" r="r" b="b"/>
              <a:pathLst>
                <a:path w="620" h="657" extrusionOk="0">
                  <a:moveTo>
                    <a:pt x="382" y="1"/>
                  </a:moveTo>
                  <a:cubicBezTo>
                    <a:pt x="239" y="1"/>
                    <a:pt x="96" y="72"/>
                    <a:pt x="1" y="179"/>
                  </a:cubicBezTo>
                  <a:lnTo>
                    <a:pt x="84" y="441"/>
                  </a:lnTo>
                  <a:cubicBezTo>
                    <a:pt x="159" y="558"/>
                    <a:pt x="246" y="657"/>
                    <a:pt x="364" y="657"/>
                  </a:cubicBezTo>
                  <a:cubicBezTo>
                    <a:pt x="415" y="657"/>
                    <a:pt x="472" y="639"/>
                    <a:pt x="536" y="596"/>
                  </a:cubicBezTo>
                  <a:cubicBezTo>
                    <a:pt x="501" y="465"/>
                    <a:pt x="548" y="370"/>
                    <a:pt x="620" y="274"/>
                  </a:cubicBezTo>
                  <a:cubicBezTo>
                    <a:pt x="620" y="131"/>
                    <a:pt x="501" y="60"/>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32"/>
            <p:cNvSpPr/>
            <p:nvPr/>
          </p:nvSpPr>
          <p:spPr>
            <a:xfrm>
              <a:off x="5192000" y="3605550"/>
              <a:ext cx="6875" cy="5950"/>
            </a:xfrm>
            <a:custGeom>
              <a:avLst/>
              <a:gdLst/>
              <a:ahLst/>
              <a:cxnLst/>
              <a:rect l="l" t="t" r="r" b="b"/>
              <a:pathLst>
                <a:path w="275" h="238" extrusionOk="0">
                  <a:moveTo>
                    <a:pt x="169" y="1"/>
                  </a:moveTo>
                  <a:cubicBezTo>
                    <a:pt x="75" y="1"/>
                    <a:pt x="50" y="104"/>
                    <a:pt x="1" y="182"/>
                  </a:cubicBezTo>
                  <a:cubicBezTo>
                    <a:pt x="57" y="189"/>
                    <a:pt x="121" y="237"/>
                    <a:pt x="174" y="237"/>
                  </a:cubicBezTo>
                  <a:cubicBezTo>
                    <a:pt x="211" y="237"/>
                    <a:pt x="243" y="214"/>
                    <a:pt x="263" y="135"/>
                  </a:cubicBezTo>
                  <a:cubicBezTo>
                    <a:pt x="275" y="111"/>
                    <a:pt x="263" y="28"/>
                    <a:pt x="239" y="16"/>
                  </a:cubicBezTo>
                  <a:cubicBezTo>
                    <a:pt x="212" y="5"/>
                    <a:pt x="189" y="1"/>
                    <a:pt x="1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32"/>
            <p:cNvSpPr/>
            <p:nvPr/>
          </p:nvSpPr>
          <p:spPr>
            <a:xfrm>
              <a:off x="5707550" y="4019075"/>
              <a:ext cx="202125" cy="27175"/>
            </a:xfrm>
            <a:custGeom>
              <a:avLst/>
              <a:gdLst/>
              <a:ahLst/>
              <a:cxnLst/>
              <a:rect l="l" t="t" r="r" b="b"/>
              <a:pathLst>
                <a:path w="8085" h="1087" extrusionOk="0">
                  <a:moveTo>
                    <a:pt x="1620" y="1"/>
                  </a:moveTo>
                  <a:cubicBezTo>
                    <a:pt x="1524" y="7"/>
                    <a:pt x="1429" y="7"/>
                    <a:pt x="1334" y="7"/>
                  </a:cubicBezTo>
                  <a:cubicBezTo>
                    <a:pt x="1239" y="7"/>
                    <a:pt x="1143" y="7"/>
                    <a:pt x="1048" y="12"/>
                  </a:cubicBezTo>
                  <a:cubicBezTo>
                    <a:pt x="929" y="12"/>
                    <a:pt x="822" y="60"/>
                    <a:pt x="750" y="155"/>
                  </a:cubicBezTo>
                  <a:cubicBezTo>
                    <a:pt x="639" y="267"/>
                    <a:pt x="508" y="285"/>
                    <a:pt x="373" y="285"/>
                  </a:cubicBezTo>
                  <a:cubicBezTo>
                    <a:pt x="308" y="285"/>
                    <a:pt x="243" y="281"/>
                    <a:pt x="179" y="281"/>
                  </a:cubicBezTo>
                  <a:cubicBezTo>
                    <a:pt x="118" y="281"/>
                    <a:pt x="58" y="284"/>
                    <a:pt x="0" y="298"/>
                  </a:cubicBezTo>
                  <a:cubicBezTo>
                    <a:pt x="215" y="334"/>
                    <a:pt x="405" y="393"/>
                    <a:pt x="608" y="441"/>
                  </a:cubicBezTo>
                  <a:cubicBezTo>
                    <a:pt x="674" y="491"/>
                    <a:pt x="740" y="517"/>
                    <a:pt x="805" y="517"/>
                  </a:cubicBezTo>
                  <a:cubicBezTo>
                    <a:pt x="880" y="517"/>
                    <a:pt x="954" y="482"/>
                    <a:pt x="1024" y="405"/>
                  </a:cubicBezTo>
                  <a:cubicBezTo>
                    <a:pt x="1106" y="400"/>
                    <a:pt x="1189" y="397"/>
                    <a:pt x="1271" y="397"/>
                  </a:cubicBezTo>
                  <a:cubicBezTo>
                    <a:pt x="1545" y="397"/>
                    <a:pt x="1818" y="430"/>
                    <a:pt x="2084" y="513"/>
                  </a:cubicBezTo>
                  <a:cubicBezTo>
                    <a:pt x="2153" y="625"/>
                    <a:pt x="2235" y="656"/>
                    <a:pt x="2323" y="656"/>
                  </a:cubicBezTo>
                  <a:cubicBezTo>
                    <a:pt x="2403" y="656"/>
                    <a:pt x="2487" y="631"/>
                    <a:pt x="2572" y="620"/>
                  </a:cubicBezTo>
                  <a:cubicBezTo>
                    <a:pt x="2679" y="620"/>
                    <a:pt x="2786" y="620"/>
                    <a:pt x="2894" y="572"/>
                  </a:cubicBezTo>
                  <a:lnTo>
                    <a:pt x="3036" y="572"/>
                  </a:lnTo>
                  <a:cubicBezTo>
                    <a:pt x="3227" y="667"/>
                    <a:pt x="3465" y="572"/>
                    <a:pt x="3667" y="679"/>
                  </a:cubicBezTo>
                  <a:cubicBezTo>
                    <a:pt x="3743" y="663"/>
                    <a:pt x="3818" y="656"/>
                    <a:pt x="3894" y="656"/>
                  </a:cubicBezTo>
                  <a:cubicBezTo>
                    <a:pt x="4091" y="656"/>
                    <a:pt x="4287" y="701"/>
                    <a:pt x="4477" y="727"/>
                  </a:cubicBezTo>
                  <a:cubicBezTo>
                    <a:pt x="4751" y="786"/>
                    <a:pt x="5037" y="810"/>
                    <a:pt x="5287" y="917"/>
                  </a:cubicBezTo>
                  <a:cubicBezTo>
                    <a:pt x="5299" y="919"/>
                    <a:pt x="5311" y="920"/>
                    <a:pt x="5323" y="920"/>
                  </a:cubicBezTo>
                  <a:cubicBezTo>
                    <a:pt x="5379" y="920"/>
                    <a:pt x="5428" y="897"/>
                    <a:pt x="5477" y="858"/>
                  </a:cubicBezTo>
                  <a:cubicBezTo>
                    <a:pt x="5656" y="870"/>
                    <a:pt x="5846" y="870"/>
                    <a:pt x="6049" y="882"/>
                  </a:cubicBezTo>
                  <a:cubicBezTo>
                    <a:pt x="6128" y="917"/>
                    <a:pt x="6210" y="925"/>
                    <a:pt x="6293" y="925"/>
                  </a:cubicBezTo>
                  <a:cubicBezTo>
                    <a:pt x="6359" y="925"/>
                    <a:pt x="6425" y="920"/>
                    <a:pt x="6490" y="920"/>
                  </a:cubicBezTo>
                  <a:cubicBezTo>
                    <a:pt x="6588" y="920"/>
                    <a:pt x="6685" y="932"/>
                    <a:pt x="6775" y="989"/>
                  </a:cubicBezTo>
                  <a:lnTo>
                    <a:pt x="7061" y="989"/>
                  </a:lnTo>
                  <a:cubicBezTo>
                    <a:pt x="7141" y="1049"/>
                    <a:pt x="7218" y="1087"/>
                    <a:pt x="7298" y="1087"/>
                  </a:cubicBezTo>
                  <a:cubicBezTo>
                    <a:pt x="7359" y="1087"/>
                    <a:pt x="7422" y="1064"/>
                    <a:pt x="7489" y="1013"/>
                  </a:cubicBezTo>
                  <a:cubicBezTo>
                    <a:pt x="7537" y="989"/>
                    <a:pt x="7597" y="977"/>
                    <a:pt x="7632" y="965"/>
                  </a:cubicBezTo>
                  <a:cubicBezTo>
                    <a:pt x="7682" y="923"/>
                    <a:pt x="7749" y="919"/>
                    <a:pt x="7815" y="919"/>
                  </a:cubicBezTo>
                  <a:cubicBezTo>
                    <a:pt x="7829" y="919"/>
                    <a:pt x="7843" y="920"/>
                    <a:pt x="7857" y="920"/>
                  </a:cubicBezTo>
                  <a:cubicBezTo>
                    <a:pt x="7965" y="920"/>
                    <a:pt x="8064" y="910"/>
                    <a:pt x="8085" y="739"/>
                  </a:cubicBezTo>
                  <a:cubicBezTo>
                    <a:pt x="7085" y="429"/>
                    <a:pt x="6061" y="393"/>
                    <a:pt x="5037" y="274"/>
                  </a:cubicBezTo>
                  <a:cubicBezTo>
                    <a:pt x="4965" y="285"/>
                    <a:pt x="4894" y="290"/>
                    <a:pt x="4824" y="290"/>
                  </a:cubicBezTo>
                  <a:cubicBezTo>
                    <a:pt x="4500" y="290"/>
                    <a:pt x="4193" y="192"/>
                    <a:pt x="3870" y="143"/>
                  </a:cubicBezTo>
                  <a:cubicBezTo>
                    <a:pt x="3794" y="140"/>
                    <a:pt x="3717" y="139"/>
                    <a:pt x="3640" y="139"/>
                  </a:cubicBezTo>
                  <a:cubicBezTo>
                    <a:pt x="3411" y="139"/>
                    <a:pt x="3179" y="150"/>
                    <a:pt x="2947" y="150"/>
                  </a:cubicBezTo>
                  <a:cubicBezTo>
                    <a:pt x="2697" y="150"/>
                    <a:pt x="2448" y="137"/>
                    <a:pt x="2203" y="84"/>
                  </a:cubicBezTo>
                  <a:cubicBezTo>
                    <a:pt x="2024" y="1"/>
                    <a:pt x="1822" y="1"/>
                    <a:pt x="16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32"/>
            <p:cNvSpPr/>
            <p:nvPr/>
          </p:nvSpPr>
          <p:spPr>
            <a:xfrm>
              <a:off x="5741775" y="4032475"/>
              <a:ext cx="33075" cy="8550"/>
            </a:xfrm>
            <a:custGeom>
              <a:avLst/>
              <a:gdLst/>
              <a:ahLst/>
              <a:cxnLst/>
              <a:rect l="l" t="t" r="r" b="b"/>
              <a:pathLst>
                <a:path w="1323" h="342" extrusionOk="0">
                  <a:moveTo>
                    <a:pt x="727" y="0"/>
                  </a:moveTo>
                  <a:cubicBezTo>
                    <a:pt x="513" y="24"/>
                    <a:pt x="286" y="60"/>
                    <a:pt x="1" y="72"/>
                  </a:cubicBezTo>
                  <a:cubicBezTo>
                    <a:pt x="376" y="268"/>
                    <a:pt x="543" y="342"/>
                    <a:pt x="783" y="342"/>
                  </a:cubicBezTo>
                  <a:cubicBezTo>
                    <a:pt x="878" y="342"/>
                    <a:pt x="984" y="330"/>
                    <a:pt x="1120" y="310"/>
                  </a:cubicBezTo>
                  <a:cubicBezTo>
                    <a:pt x="1167" y="262"/>
                    <a:pt x="1203" y="203"/>
                    <a:pt x="1251" y="155"/>
                  </a:cubicBezTo>
                  <a:cubicBezTo>
                    <a:pt x="1322" y="119"/>
                    <a:pt x="1310" y="84"/>
                    <a:pt x="1251" y="36"/>
                  </a:cubicBezTo>
                  <a:cubicBezTo>
                    <a:pt x="1072" y="24"/>
                    <a:pt x="905" y="12"/>
                    <a:pt x="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32"/>
            <p:cNvSpPr/>
            <p:nvPr/>
          </p:nvSpPr>
          <p:spPr>
            <a:xfrm>
              <a:off x="5831075" y="4038750"/>
              <a:ext cx="13425" cy="8825"/>
            </a:xfrm>
            <a:custGeom>
              <a:avLst/>
              <a:gdLst/>
              <a:ahLst/>
              <a:cxnLst/>
              <a:rect l="l" t="t" r="r" b="b"/>
              <a:pathLst>
                <a:path w="537" h="353" extrusionOk="0">
                  <a:moveTo>
                    <a:pt x="204" y="1"/>
                  </a:moveTo>
                  <a:cubicBezTo>
                    <a:pt x="133" y="1"/>
                    <a:pt x="64" y="26"/>
                    <a:pt x="0" y="107"/>
                  </a:cubicBezTo>
                  <a:cubicBezTo>
                    <a:pt x="140" y="269"/>
                    <a:pt x="228" y="352"/>
                    <a:pt x="303" y="352"/>
                  </a:cubicBezTo>
                  <a:cubicBezTo>
                    <a:pt x="381" y="352"/>
                    <a:pt x="445" y="260"/>
                    <a:pt x="536" y="71"/>
                  </a:cubicBezTo>
                  <a:cubicBezTo>
                    <a:pt x="519" y="54"/>
                    <a:pt x="497" y="37"/>
                    <a:pt x="468" y="37"/>
                  </a:cubicBezTo>
                  <a:cubicBezTo>
                    <a:pt x="456" y="37"/>
                    <a:pt x="443" y="40"/>
                    <a:pt x="429" y="47"/>
                  </a:cubicBezTo>
                  <a:cubicBezTo>
                    <a:pt x="356" y="29"/>
                    <a:pt x="279" y="1"/>
                    <a:pt x="2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32"/>
            <p:cNvSpPr/>
            <p:nvPr/>
          </p:nvSpPr>
          <p:spPr>
            <a:xfrm>
              <a:off x="5819475" y="4037475"/>
              <a:ext cx="22350" cy="3950"/>
            </a:xfrm>
            <a:custGeom>
              <a:avLst/>
              <a:gdLst/>
              <a:ahLst/>
              <a:cxnLst/>
              <a:rect l="l" t="t" r="r" b="b"/>
              <a:pathLst>
                <a:path w="894" h="158" extrusionOk="0">
                  <a:moveTo>
                    <a:pt x="270" y="1"/>
                  </a:moveTo>
                  <a:cubicBezTo>
                    <a:pt x="182" y="1"/>
                    <a:pt x="92" y="3"/>
                    <a:pt x="0" y="3"/>
                  </a:cubicBezTo>
                  <a:cubicBezTo>
                    <a:pt x="119" y="158"/>
                    <a:pt x="310" y="110"/>
                    <a:pt x="464" y="158"/>
                  </a:cubicBezTo>
                  <a:cubicBezTo>
                    <a:pt x="595" y="122"/>
                    <a:pt x="750" y="110"/>
                    <a:pt x="893" y="98"/>
                  </a:cubicBezTo>
                  <a:cubicBezTo>
                    <a:pt x="697" y="13"/>
                    <a:pt x="490" y="1"/>
                    <a:pt x="2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32"/>
            <p:cNvSpPr/>
            <p:nvPr/>
          </p:nvSpPr>
          <p:spPr>
            <a:xfrm>
              <a:off x="5859050" y="4040425"/>
              <a:ext cx="18175" cy="3475"/>
            </a:xfrm>
            <a:custGeom>
              <a:avLst/>
              <a:gdLst/>
              <a:ahLst/>
              <a:cxnLst/>
              <a:rect l="l" t="t" r="r" b="b"/>
              <a:pathLst>
                <a:path w="727" h="139" extrusionOk="0">
                  <a:moveTo>
                    <a:pt x="302" y="0"/>
                  </a:moveTo>
                  <a:cubicBezTo>
                    <a:pt x="202" y="0"/>
                    <a:pt x="102" y="11"/>
                    <a:pt x="1" y="16"/>
                  </a:cubicBezTo>
                  <a:cubicBezTo>
                    <a:pt x="136" y="115"/>
                    <a:pt x="279" y="138"/>
                    <a:pt x="426" y="138"/>
                  </a:cubicBezTo>
                  <a:cubicBezTo>
                    <a:pt x="525" y="138"/>
                    <a:pt x="626" y="128"/>
                    <a:pt x="727" y="123"/>
                  </a:cubicBezTo>
                  <a:cubicBezTo>
                    <a:pt x="592" y="23"/>
                    <a:pt x="449" y="0"/>
                    <a:pt x="3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32"/>
            <p:cNvSpPr/>
            <p:nvPr/>
          </p:nvSpPr>
          <p:spPr>
            <a:xfrm>
              <a:off x="5783750" y="4033650"/>
              <a:ext cx="15800" cy="3300"/>
            </a:xfrm>
            <a:custGeom>
              <a:avLst/>
              <a:gdLst/>
              <a:ahLst/>
              <a:cxnLst/>
              <a:rect l="l" t="t" r="r" b="b"/>
              <a:pathLst>
                <a:path w="632" h="132" extrusionOk="0">
                  <a:moveTo>
                    <a:pt x="206" y="0"/>
                  </a:moveTo>
                  <a:cubicBezTo>
                    <a:pt x="139" y="0"/>
                    <a:pt x="70" y="6"/>
                    <a:pt x="0" y="13"/>
                  </a:cubicBezTo>
                  <a:cubicBezTo>
                    <a:pt x="90" y="108"/>
                    <a:pt x="191" y="132"/>
                    <a:pt x="298" y="132"/>
                  </a:cubicBezTo>
                  <a:cubicBezTo>
                    <a:pt x="405" y="132"/>
                    <a:pt x="518" y="108"/>
                    <a:pt x="631" y="108"/>
                  </a:cubicBezTo>
                  <a:cubicBezTo>
                    <a:pt x="500" y="26"/>
                    <a:pt x="357"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32"/>
            <p:cNvSpPr/>
            <p:nvPr/>
          </p:nvSpPr>
          <p:spPr>
            <a:xfrm>
              <a:off x="5772725" y="4033950"/>
              <a:ext cx="7175" cy="3000"/>
            </a:xfrm>
            <a:custGeom>
              <a:avLst/>
              <a:gdLst/>
              <a:ahLst/>
              <a:cxnLst/>
              <a:rect l="l" t="t" r="r" b="b"/>
              <a:pathLst>
                <a:path w="287" h="120" extrusionOk="0">
                  <a:moveTo>
                    <a:pt x="1" y="1"/>
                  </a:moveTo>
                  <a:lnTo>
                    <a:pt x="1" y="120"/>
                  </a:lnTo>
                  <a:cubicBezTo>
                    <a:pt x="120" y="120"/>
                    <a:pt x="227" y="96"/>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32"/>
            <p:cNvSpPr/>
            <p:nvPr/>
          </p:nvSpPr>
          <p:spPr>
            <a:xfrm>
              <a:off x="5134850" y="3646125"/>
              <a:ext cx="39625" cy="111325"/>
            </a:xfrm>
            <a:custGeom>
              <a:avLst/>
              <a:gdLst/>
              <a:ahLst/>
              <a:cxnLst/>
              <a:rect l="l" t="t" r="r" b="b"/>
              <a:pathLst>
                <a:path w="1585" h="4453" extrusionOk="0">
                  <a:moveTo>
                    <a:pt x="1132" y="0"/>
                  </a:moveTo>
                  <a:cubicBezTo>
                    <a:pt x="834" y="333"/>
                    <a:pt x="715" y="750"/>
                    <a:pt x="584" y="1143"/>
                  </a:cubicBezTo>
                  <a:cubicBezTo>
                    <a:pt x="572" y="1274"/>
                    <a:pt x="572" y="1429"/>
                    <a:pt x="572" y="1560"/>
                  </a:cubicBezTo>
                  <a:cubicBezTo>
                    <a:pt x="501" y="1655"/>
                    <a:pt x="322" y="1691"/>
                    <a:pt x="417" y="1857"/>
                  </a:cubicBezTo>
                  <a:cubicBezTo>
                    <a:pt x="346" y="2096"/>
                    <a:pt x="96" y="2286"/>
                    <a:pt x="215" y="2572"/>
                  </a:cubicBezTo>
                  <a:cubicBezTo>
                    <a:pt x="334" y="2846"/>
                    <a:pt x="239" y="3084"/>
                    <a:pt x="144" y="3322"/>
                  </a:cubicBezTo>
                  <a:cubicBezTo>
                    <a:pt x="1" y="3631"/>
                    <a:pt x="84" y="4001"/>
                    <a:pt x="286" y="4298"/>
                  </a:cubicBezTo>
                  <a:cubicBezTo>
                    <a:pt x="298" y="4191"/>
                    <a:pt x="239" y="4072"/>
                    <a:pt x="382" y="3989"/>
                  </a:cubicBezTo>
                  <a:cubicBezTo>
                    <a:pt x="441" y="4155"/>
                    <a:pt x="513" y="4298"/>
                    <a:pt x="572" y="4453"/>
                  </a:cubicBezTo>
                  <a:cubicBezTo>
                    <a:pt x="1001" y="4346"/>
                    <a:pt x="715" y="3953"/>
                    <a:pt x="870" y="3739"/>
                  </a:cubicBezTo>
                  <a:cubicBezTo>
                    <a:pt x="882" y="3584"/>
                    <a:pt x="882" y="3453"/>
                    <a:pt x="834" y="3322"/>
                  </a:cubicBezTo>
                  <a:cubicBezTo>
                    <a:pt x="810" y="3262"/>
                    <a:pt x="775" y="3203"/>
                    <a:pt x="739" y="3143"/>
                  </a:cubicBezTo>
                  <a:lnTo>
                    <a:pt x="739" y="2608"/>
                  </a:lnTo>
                  <a:cubicBezTo>
                    <a:pt x="775" y="2369"/>
                    <a:pt x="441" y="2036"/>
                    <a:pt x="858" y="1857"/>
                  </a:cubicBezTo>
                  <a:lnTo>
                    <a:pt x="882" y="1810"/>
                  </a:lnTo>
                  <a:lnTo>
                    <a:pt x="870" y="1774"/>
                  </a:lnTo>
                  <a:cubicBezTo>
                    <a:pt x="929" y="1667"/>
                    <a:pt x="882" y="1512"/>
                    <a:pt x="989" y="1429"/>
                  </a:cubicBezTo>
                  <a:lnTo>
                    <a:pt x="989" y="1012"/>
                  </a:lnTo>
                  <a:cubicBezTo>
                    <a:pt x="941" y="964"/>
                    <a:pt x="918" y="905"/>
                    <a:pt x="929" y="833"/>
                  </a:cubicBezTo>
                  <a:lnTo>
                    <a:pt x="929" y="833"/>
                  </a:lnTo>
                  <a:cubicBezTo>
                    <a:pt x="929" y="893"/>
                    <a:pt x="941" y="964"/>
                    <a:pt x="989" y="1012"/>
                  </a:cubicBezTo>
                  <a:cubicBezTo>
                    <a:pt x="1013" y="1012"/>
                    <a:pt x="1060" y="1012"/>
                    <a:pt x="1108" y="1000"/>
                  </a:cubicBezTo>
                  <a:cubicBezTo>
                    <a:pt x="1132" y="893"/>
                    <a:pt x="1156" y="786"/>
                    <a:pt x="1251" y="726"/>
                  </a:cubicBezTo>
                  <a:lnTo>
                    <a:pt x="1299" y="679"/>
                  </a:lnTo>
                  <a:lnTo>
                    <a:pt x="1299" y="619"/>
                  </a:lnTo>
                  <a:cubicBezTo>
                    <a:pt x="1334" y="476"/>
                    <a:pt x="1418" y="369"/>
                    <a:pt x="1537" y="286"/>
                  </a:cubicBezTo>
                  <a:lnTo>
                    <a:pt x="1584" y="155"/>
                  </a:lnTo>
                  <a:cubicBezTo>
                    <a:pt x="1429" y="107"/>
                    <a:pt x="1287" y="48"/>
                    <a:pt x="1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32"/>
            <p:cNvSpPr/>
            <p:nvPr/>
          </p:nvSpPr>
          <p:spPr>
            <a:xfrm>
              <a:off x="5139925" y="3685100"/>
              <a:ext cx="8950" cy="7475"/>
            </a:xfrm>
            <a:custGeom>
              <a:avLst/>
              <a:gdLst/>
              <a:ahLst/>
              <a:cxnLst/>
              <a:rect l="l" t="t" r="r" b="b"/>
              <a:pathLst>
                <a:path w="358" h="299" extrusionOk="0">
                  <a:moveTo>
                    <a:pt x="357" y="1"/>
                  </a:moveTo>
                  <a:lnTo>
                    <a:pt x="357" y="1"/>
                  </a:lnTo>
                  <a:cubicBezTo>
                    <a:pt x="179" y="36"/>
                    <a:pt x="0" y="84"/>
                    <a:pt x="203" y="298"/>
                  </a:cubicBezTo>
                  <a:cubicBezTo>
                    <a:pt x="262" y="203"/>
                    <a:pt x="310" y="108"/>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32"/>
            <p:cNvSpPr/>
            <p:nvPr/>
          </p:nvSpPr>
          <p:spPr>
            <a:xfrm>
              <a:off x="5410200" y="3185650"/>
              <a:ext cx="36625" cy="14575"/>
            </a:xfrm>
            <a:custGeom>
              <a:avLst/>
              <a:gdLst/>
              <a:ahLst/>
              <a:cxnLst/>
              <a:rect l="l" t="t" r="r" b="b"/>
              <a:pathLst>
                <a:path w="1465" h="583" extrusionOk="0">
                  <a:moveTo>
                    <a:pt x="476" y="12"/>
                  </a:moveTo>
                  <a:cubicBezTo>
                    <a:pt x="286" y="60"/>
                    <a:pt x="24" y="0"/>
                    <a:pt x="0" y="322"/>
                  </a:cubicBezTo>
                  <a:cubicBezTo>
                    <a:pt x="331" y="429"/>
                    <a:pt x="656" y="582"/>
                    <a:pt x="995" y="582"/>
                  </a:cubicBezTo>
                  <a:cubicBezTo>
                    <a:pt x="1144" y="582"/>
                    <a:pt x="1296" y="553"/>
                    <a:pt x="1453" y="476"/>
                  </a:cubicBezTo>
                  <a:cubicBezTo>
                    <a:pt x="1464" y="381"/>
                    <a:pt x="1464" y="310"/>
                    <a:pt x="1464" y="214"/>
                  </a:cubicBezTo>
                  <a:cubicBezTo>
                    <a:pt x="1389" y="130"/>
                    <a:pt x="1293" y="112"/>
                    <a:pt x="1190" y="112"/>
                  </a:cubicBezTo>
                  <a:cubicBezTo>
                    <a:pt x="1116" y="112"/>
                    <a:pt x="1039" y="121"/>
                    <a:pt x="962" y="121"/>
                  </a:cubicBezTo>
                  <a:cubicBezTo>
                    <a:pt x="876" y="121"/>
                    <a:pt x="791" y="109"/>
                    <a:pt x="714" y="60"/>
                  </a:cubicBezTo>
                  <a:cubicBezTo>
                    <a:pt x="643" y="36"/>
                    <a:pt x="560" y="24"/>
                    <a:pt x="476"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32"/>
            <p:cNvSpPr/>
            <p:nvPr/>
          </p:nvSpPr>
          <p:spPr>
            <a:xfrm>
              <a:off x="5432225" y="3251425"/>
              <a:ext cx="3300" cy="7475"/>
            </a:xfrm>
            <a:custGeom>
              <a:avLst/>
              <a:gdLst/>
              <a:ahLst/>
              <a:cxnLst/>
              <a:rect l="l" t="t" r="r" b="b"/>
              <a:pathLst>
                <a:path w="132" h="299" extrusionOk="0">
                  <a:moveTo>
                    <a:pt x="131" y="0"/>
                  </a:moveTo>
                  <a:lnTo>
                    <a:pt x="131" y="0"/>
                  </a:lnTo>
                  <a:cubicBezTo>
                    <a:pt x="36" y="60"/>
                    <a:pt x="0" y="167"/>
                    <a:pt x="0" y="298"/>
                  </a:cubicBezTo>
                  <a:cubicBezTo>
                    <a:pt x="119" y="215"/>
                    <a:pt x="131" y="119"/>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32"/>
            <p:cNvSpPr/>
            <p:nvPr/>
          </p:nvSpPr>
          <p:spPr>
            <a:xfrm>
              <a:off x="5433400" y="3243975"/>
              <a:ext cx="2125" cy="3600"/>
            </a:xfrm>
            <a:custGeom>
              <a:avLst/>
              <a:gdLst/>
              <a:ahLst/>
              <a:cxnLst/>
              <a:rect l="l" t="t" r="r" b="b"/>
              <a:pathLst>
                <a:path w="85" h="144" extrusionOk="0">
                  <a:moveTo>
                    <a:pt x="84" y="1"/>
                  </a:moveTo>
                  <a:cubicBezTo>
                    <a:pt x="1" y="60"/>
                    <a:pt x="1" y="108"/>
                    <a:pt x="84" y="144"/>
                  </a:cubicBez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32"/>
            <p:cNvSpPr/>
            <p:nvPr/>
          </p:nvSpPr>
          <p:spPr>
            <a:xfrm>
              <a:off x="5314650" y="3850900"/>
              <a:ext cx="35425" cy="156600"/>
            </a:xfrm>
            <a:custGeom>
              <a:avLst/>
              <a:gdLst/>
              <a:ahLst/>
              <a:cxnLst/>
              <a:rect l="l" t="t" r="r" b="b"/>
              <a:pathLst>
                <a:path w="1417" h="6264" extrusionOk="0">
                  <a:moveTo>
                    <a:pt x="572" y="1"/>
                  </a:moveTo>
                  <a:cubicBezTo>
                    <a:pt x="476" y="382"/>
                    <a:pt x="369" y="751"/>
                    <a:pt x="286" y="1132"/>
                  </a:cubicBezTo>
                  <a:cubicBezTo>
                    <a:pt x="310" y="1155"/>
                    <a:pt x="345" y="1203"/>
                    <a:pt x="357" y="1251"/>
                  </a:cubicBezTo>
                  <a:cubicBezTo>
                    <a:pt x="369" y="1286"/>
                    <a:pt x="393" y="1346"/>
                    <a:pt x="393" y="1394"/>
                  </a:cubicBezTo>
                  <a:cubicBezTo>
                    <a:pt x="369" y="1465"/>
                    <a:pt x="333" y="1548"/>
                    <a:pt x="286" y="1608"/>
                  </a:cubicBezTo>
                  <a:cubicBezTo>
                    <a:pt x="214" y="1703"/>
                    <a:pt x="95" y="1798"/>
                    <a:pt x="72" y="1941"/>
                  </a:cubicBezTo>
                  <a:cubicBezTo>
                    <a:pt x="155" y="2025"/>
                    <a:pt x="167" y="2084"/>
                    <a:pt x="72" y="2156"/>
                  </a:cubicBezTo>
                  <a:cubicBezTo>
                    <a:pt x="48" y="2275"/>
                    <a:pt x="119" y="2417"/>
                    <a:pt x="0" y="2537"/>
                  </a:cubicBezTo>
                  <a:cubicBezTo>
                    <a:pt x="95" y="3275"/>
                    <a:pt x="333" y="3965"/>
                    <a:pt x="274" y="4715"/>
                  </a:cubicBezTo>
                  <a:cubicBezTo>
                    <a:pt x="274" y="4823"/>
                    <a:pt x="286" y="4906"/>
                    <a:pt x="286" y="5001"/>
                  </a:cubicBezTo>
                  <a:cubicBezTo>
                    <a:pt x="333" y="5037"/>
                    <a:pt x="357" y="5096"/>
                    <a:pt x="405" y="5144"/>
                  </a:cubicBezTo>
                  <a:cubicBezTo>
                    <a:pt x="369" y="5632"/>
                    <a:pt x="703" y="5930"/>
                    <a:pt x="1000" y="6263"/>
                  </a:cubicBezTo>
                  <a:cubicBezTo>
                    <a:pt x="1417" y="6251"/>
                    <a:pt x="1143" y="6013"/>
                    <a:pt x="1143" y="5858"/>
                  </a:cubicBezTo>
                  <a:lnTo>
                    <a:pt x="1143" y="5775"/>
                  </a:lnTo>
                  <a:cubicBezTo>
                    <a:pt x="1131" y="5716"/>
                    <a:pt x="1119" y="5656"/>
                    <a:pt x="1084" y="5608"/>
                  </a:cubicBezTo>
                  <a:cubicBezTo>
                    <a:pt x="1072" y="5549"/>
                    <a:pt x="1060" y="5489"/>
                    <a:pt x="1024" y="5442"/>
                  </a:cubicBezTo>
                  <a:lnTo>
                    <a:pt x="941" y="5180"/>
                  </a:lnTo>
                  <a:cubicBezTo>
                    <a:pt x="667" y="4287"/>
                    <a:pt x="512" y="3370"/>
                    <a:pt x="726" y="2441"/>
                  </a:cubicBezTo>
                  <a:cubicBezTo>
                    <a:pt x="726" y="2275"/>
                    <a:pt x="714" y="2120"/>
                    <a:pt x="762" y="1977"/>
                  </a:cubicBezTo>
                  <a:cubicBezTo>
                    <a:pt x="774" y="1917"/>
                    <a:pt x="810" y="1870"/>
                    <a:pt x="822" y="1810"/>
                  </a:cubicBezTo>
                  <a:cubicBezTo>
                    <a:pt x="869" y="1739"/>
                    <a:pt x="893" y="1644"/>
                    <a:pt x="929" y="1572"/>
                  </a:cubicBezTo>
                  <a:cubicBezTo>
                    <a:pt x="941" y="1525"/>
                    <a:pt x="953" y="1465"/>
                    <a:pt x="953" y="1405"/>
                  </a:cubicBezTo>
                  <a:cubicBezTo>
                    <a:pt x="953" y="1346"/>
                    <a:pt x="941" y="1286"/>
                    <a:pt x="905" y="1251"/>
                  </a:cubicBezTo>
                  <a:cubicBezTo>
                    <a:pt x="869" y="1167"/>
                    <a:pt x="845" y="1096"/>
                    <a:pt x="822" y="1024"/>
                  </a:cubicBezTo>
                  <a:cubicBezTo>
                    <a:pt x="810" y="965"/>
                    <a:pt x="762" y="893"/>
                    <a:pt x="774" y="810"/>
                  </a:cubicBezTo>
                  <a:cubicBezTo>
                    <a:pt x="786" y="774"/>
                    <a:pt x="822" y="727"/>
                    <a:pt x="845" y="691"/>
                  </a:cubicBezTo>
                  <a:lnTo>
                    <a:pt x="845" y="620"/>
                  </a:lnTo>
                  <a:lnTo>
                    <a:pt x="845" y="548"/>
                  </a:lnTo>
                  <a:cubicBezTo>
                    <a:pt x="786" y="501"/>
                    <a:pt x="762" y="441"/>
                    <a:pt x="714" y="393"/>
                  </a:cubicBezTo>
                  <a:cubicBezTo>
                    <a:pt x="703" y="251"/>
                    <a:pt x="750" y="84"/>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32"/>
            <p:cNvSpPr/>
            <p:nvPr/>
          </p:nvSpPr>
          <p:spPr>
            <a:xfrm>
              <a:off x="5313150" y="3878575"/>
              <a:ext cx="14325" cy="35750"/>
            </a:xfrm>
            <a:custGeom>
              <a:avLst/>
              <a:gdLst/>
              <a:ahLst/>
              <a:cxnLst/>
              <a:rect l="l" t="t" r="r" b="b"/>
              <a:pathLst>
                <a:path w="573" h="1430" extrusionOk="0">
                  <a:moveTo>
                    <a:pt x="334" y="1"/>
                  </a:moveTo>
                  <a:cubicBezTo>
                    <a:pt x="108" y="453"/>
                    <a:pt x="1" y="929"/>
                    <a:pt x="48" y="1430"/>
                  </a:cubicBezTo>
                  <a:cubicBezTo>
                    <a:pt x="215" y="1346"/>
                    <a:pt x="167" y="1168"/>
                    <a:pt x="179" y="1013"/>
                  </a:cubicBezTo>
                  <a:cubicBezTo>
                    <a:pt x="227" y="977"/>
                    <a:pt x="227" y="929"/>
                    <a:pt x="179" y="882"/>
                  </a:cubicBezTo>
                  <a:cubicBezTo>
                    <a:pt x="227" y="751"/>
                    <a:pt x="310" y="656"/>
                    <a:pt x="453" y="596"/>
                  </a:cubicBezTo>
                  <a:cubicBezTo>
                    <a:pt x="572" y="477"/>
                    <a:pt x="524" y="334"/>
                    <a:pt x="548" y="191"/>
                  </a:cubicBezTo>
                  <a:cubicBezTo>
                    <a:pt x="536" y="120"/>
                    <a:pt x="524" y="60"/>
                    <a:pt x="4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32"/>
            <p:cNvSpPr/>
            <p:nvPr/>
          </p:nvSpPr>
          <p:spPr>
            <a:xfrm>
              <a:off x="5195275" y="3024300"/>
              <a:ext cx="42900" cy="131000"/>
            </a:xfrm>
            <a:custGeom>
              <a:avLst/>
              <a:gdLst/>
              <a:ahLst/>
              <a:cxnLst/>
              <a:rect l="l" t="t" r="r" b="b"/>
              <a:pathLst>
                <a:path w="1716" h="5240" extrusionOk="0">
                  <a:moveTo>
                    <a:pt x="1358" y="1"/>
                  </a:moveTo>
                  <a:cubicBezTo>
                    <a:pt x="1203" y="120"/>
                    <a:pt x="1334" y="370"/>
                    <a:pt x="1144" y="477"/>
                  </a:cubicBezTo>
                  <a:lnTo>
                    <a:pt x="1144" y="620"/>
                  </a:lnTo>
                  <a:cubicBezTo>
                    <a:pt x="1239" y="834"/>
                    <a:pt x="1060" y="1001"/>
                    <a:pt x="1013" y="1192"/>
                  </a:cubicBezTo>
                  <a:cubicBezTo>
                    <a:pt x="941" y="1942"/>
                    <a:pt x="620" y="2620"/>
                    <a:pt x="429" y="3335"/>
                  </a:cubicBezTo>
                  <a:cubicBezTo>
                    <a:pt x="358" y="3835"/>
                    <a:pt x="120" y="4275"/>
                    <a:pt x="144" y="4787"/>
                  </a:cubicBezTo>
                  <a:cubicBezTo>
                    <a:pt x="1" y="5002"/>
                    <a:pt x="144" y="5121"/>
                    <a:pt x="310" y="5240"/>
                  </a:cubicBezTo>
                  <a:cubicBezTo>
                    <a:pt x="822" y="3787"/>
                    <a:pt x="1370" y="2346"/>
                    <a:pt x="1596" y="799"/>
                  </a:cubicBezTo>
                  <a:cubicBezTo>
                    <a:pt x="1656" y="692"/>
                    <a:pt x="1608" y="561"/>
                    <a:pt x="1691" y="477"/>
                  </a:cubicBezTo>
                  <a:cubicBezTo>
                    <a:pt x="1691" y="418"/>
                    <a:pt x="1715" y="370"/>
                    <a:pt x="1715" y="334"/>
                  </a:cubicBezTo>
                  <a:cubicBezTo>
                    <a:pt x="1560" y="263"/>
                    <a:pt x="1596" y="25"/>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32"/>
            <p:cNvSpPr/>
            <p:nvPr/>
          </p:nvSpPr>
          <p:spPr>
            <a:xfrm>
              <a:off x="5192300" y="3143975"/>
              <a:ext cx="11925" cy="17875"/>
            </a:xfrm>
            <a:custGeom>
              <a:avLst/>
              <a:gdLst/>
              <a:ahLst/>
              <a:cxnLst/>
              <a:rect l="l" t="t" r="r" b="b"/>
              <a:pathLst>
                <a:path w="477" h="715" extrusionOk="0">
                  <a:moveTo>
                    <a:pt x="263" y="0"/>
                  </a:moveTo>
                  <a:cubicBezTo>
                    <a:pt x="1" y="322"/>
                    <a:pt x="203" y="512"/>
                    <a:pt x="477" y="715"/>
                  </a:cubicBezTo>
                  <a:cubicBezTo>
                    <a:pt x="465" y="619"/>
                    <a:pt x="441" y="548"/>
                    <a:pt x="429" y="453"/>
                  </a:cubicBezTo>
                  <a:cubicBezTo>
                    <a:pt x="358" y="310"/>
                    <a:pt x="263" y="179"/>
                    <a:pt x="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32"/>
            <p:cNvSpPr/>
            <p:nvPr/>
          </p:nvSpPr>
          <p:spPr>
            <a:xfrm>
              <a:off x="5201825" y="3168850"/>
              <a:ext cx="10150" cy="5625"/>
            </a:xfrm>
            <a:custGeom>
              <a:avLst/>
              <a:gdLst/>
              <a:ahLst/>
              <a:cxnLst/>
              <a:rect l="l" t="t" r="r" b="b"/>
              <a:pathLst>
                <a:path w="406" h="225" extrusionOk="0">
                  <a:moveTo>
                    <a:pt x="210" y="1"/>
                  </a:moveTo>
                  <a:cubicBezTo>
                    <a:pt x="146" y="1"/>
                    <a:pt x="76" y="30"/>
                    <a:pt x="1" y="77"/>
                  </a:cubicBezTo>
                  <a:cubicBezTo>
                    <a:pt x="94" y="160"/>
                    <a:pt x="187" y="224"/>
                    <a:pt x="295" y="224"/>
                  </a:cubicBezTo>
                  <a:cubicBezTo>
                    <a:pt x="312" y="224"/>
                    <a:pt x="329" y="223"/>
                    <a:pt x="346" y="220"/>
                  </a:cubicBezTo>
                  <a:cubicBezTo>
                    <a:pt x="382" y="220"/>
                    <a:pt x="405" y="136"/>
                    <a:pt x="394" y="113"/>
                  </a:cubicBezTo>
                  <a:cubicBezTo>
                    <a:pt x="339" y="33"/>
                    <a:pt x="278"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32"/>
            <p:cNvSpPr/>
            <p:nvPr/>
          </p:nvSpPr>
          <p:spPr>
            <a:xfrm>
              <a:off x="5254525" y="3170750"/>
              <a:ext cx="72050" cy="18775"/>
            </a:xfrm>
            <a:custGeom>
              <a:avLst/>
              <a:gdLst/>
              <a:ahLst/>
              <a:cxnLst/>
              <a:rect l="l" t="t" r="r" b="b"/>
              <a:pathLst>
                <a:path w="2882" h="751" extrusionOk="0">
                  <a:moveTo>
                    <a:pt x="1691" y="1"/>
                  </a:moveTo>
                  <a:cubicBezTo>
                    <a:pt x="1605" y="1"/>
                    <a:pt x="1518" y="12"/>
                    <a:pt x="1429" y="37"/>
                  </a:cubicBezTo>
                  <a:cubicBezTo>
                    <a:pt x="964" y="60"/>
                    <a:pt x="500" y="72"/>
                    <a:pt x="60" y="108"/>
                  </a:cubicBezTo>
                  <a:cubicBezTo>
                    <a:pt x="0" y="203"/>
                    <a:pt x="12" y="287"/>
                    <a:pt x="83" y="370"/>
                  </a:cubicBezTo>
                  <a:lnTo>
                    <a:pt x="381" y="370"/>
                  </a:lnTo>
                  <a:cubicBezTo>
                    <a:pt x="699" y="370"/>
                    <a:pt x="1016" y="465"/>
                    <a:pt x="1334" y="465"/>
                  </a:cubicBezTo>
                  <a:cubicBezTo>
                    <a:pt x="1492" y="465"/>
                    <a:pt x="1651" y="441"/>
                    <a:pt x="1810" y="370"/>
                  </a:cubicBezTo>
                  <a:cubicBezTo>
                    <a:pt x="1917" y="632"/>
                    <a:pt x="2215" y="513"/>
                    <a:pt x="2381" y="668"/>
                  </a:cubicBezTo>
                  <a:cubicBezTo>
                    <a:pt x="2405" y="727"/>
                    <a:pt x="2453" y="751"/>
                    <a:pt x="2524" y="751"/>
                  </a:cubicBezTo>
                  <a:cubicBezTo>
                    <a:pt x="2881" y="584"/>
                    <a:pt x="2619" y="418"/>
                    <a:pt x="2524" y="227"/>
                  </a:cubicBezTo>
                  <a:cubicBezTo>
                    <a:pt x="2250" y="117"/>
                    <a:pt x="1976" y="1"/>
                    <a:pt x="16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32"/>
            <p:cNvSpPr/>
            <p:nvPr/>
          </p:nvSpPr>
          <p:spPr>
            <a:xfrm>
              <a:off x="5367625" y="3179650"/>
              <a:ext cx="32775" cy="4225"/>
            </a:xfrm>
            <a:custGeom>
              <a:avLst/>
              <a:gdLst/>
              <a:ahLst/>
              <a:cxnLst/>
              <a:rect l="l" t="t" r="r" b="b"/>
              <a:pathLst>
                <a:path w="1311" h="169" extrusionOk="0">
                  <a:moveTo>
                    <a:pt x="747" y="1"/>
                  </a:moveTo>
                  <a:cubicBezTo>
                    <a:pt x="578" y="1"/>
                    <a:pt x="408" y="17"/>
                    <a:pt x="240" y="17"/>
                  </a:cubicBezTo>
                  <a:cubicBezTo>
                    <a:pt x="159" y="17"/>
                    <a:pt x="79" y="13"/>
                    <a:pt x="0" y="2"/>
                  </a:cubicBezTo>
                  <a:lnTo>
                    <a:pt x="0" y="2"/>
                  </a:lnTo>
                  <a:cubicBezTo>
                    <a:pt x="150" y="131"/>
                    <a:pt x="311" y="163"/>
                    <a:pt x="477" y="163"/>
                  </a:cubicBezTo>
                  <a:cubicBezTo>
                    <a:pt x="636" y="163"/>
                    <a:pt x="798" y="134"/>
                    <a:pt x="957" y="134"/>
                  </a:cubicBezTo>
                  <a:cubicBezTo>
                    <a:pt x="1028" y="134"/>
                    <a:pt x="1098" y="140"/>
                    <a:pt x="1167" y="157"/>
                  </a:cubicBezTo>
                  <a:cubicBezTo>
                    <a:pt x="1203" y="169"/>
                    <a:pt x="1227" y="169"/>
                    <a:pt x="1262" y="169"/>
                  </a:cubicBezTo>
                  <a:cubicBezTo>
                    <a:pt x="1274" y="157"/>
                    <a:pt x="1286" y="133"/>
                    <a:pt x="1310" y="109"/>
                  </a:cubicBezTo>
                  <a:cubicBezTo>
                    <a:pt x="1129" y="21"/>
                    <a:pt x="939" y="1"/>
                    <a:pt x="7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32"/>
            <p:cNvSpPr/>
            <p:nvPr/>
          </p:nvSpPr>
          <p:spPr>
            <a:xfrm>
              <a:off x="5392925" y="3184150"/>
              <a:ext cx="10750" cy="6425"/>
            </a:xfrm>
            <a:custGeom>
              <a:avLst/>
              <a:gdLst/>
              <a:ahLst/>
              <a:cxnLst/>
              <a:rect l="l" t="t" r="r" b="b"/>
              <a:pathLst>
                <a:path w="430" h="257" extrusionOk="0">
                  <a:moveTo>
                    <a:pt x="155" y="1"/>
                  </a:moveTo>
                  <a:cubicBezTo>
                    <a:pt x="120" y="72"/>
                    <a:pt x="60" y="155"/>
                    <a:pt x="0" y="251"/>
                  </a:cubicBezTo>
                  <a:cubicBezTo>
                    <a:pt x="23" y="245"/>
                    <a:pt x="47" y="243"/>
                    <a:pt x="71" y="243"/>
                  </a:cubicBezTo>
                  <a:cubicBezTo>
                    <a:pt x="131" y="243"/>
                    <a:pt x="194" y="256"/>
                    <a:pt x="253" y="256"/>
                  </a:cubicBezTo>
                  <a:cubicBezTo>
                    <a:pt x="317" y="256"/>
                    <a:pt x="378" y="241"/>
                    <a:pt x="429" y="179"/>
                  </a:cubicBezTo>
                  <a:cubicBezTo>
                    <a:pt x="429" y="155"/>
                    <a:pt x="310" y="60"/>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32"/>
            <p:cNvSpPr/>
            <p:nvPr/>
          </p:nvSpPr>
          <p:spPr>
            <a:xfrm>
              <a:off x="6063550" y="4051825"/>
              <a:ext cx="21750" cy="7900"/>
            </a:xfrm>
            <a:custGeom>
              <a:avLst/>
              <a:gdLst/>
              <a:ahLst/>
              <a:cxnLst/>
              <a:rect l="l" t="t" r="r" b="b"/>
              <a:pathLst>
                <a:path w="870" h="316" extrusionOk="0">
                  <a:moveTo>
                    <a:pt x="560" y="0"/>
                  </a:moveTo>
                  <a:cubicBezTo>
                    <a:pt x="499" y="47"/>
                    <a:pt x="435" y="53"/>
                    <a:pt x="371" y="53"/>
                  </a:cubicBezTo>
                  <a:cubicBezTo>
                    <a:pt x="353" y="53"/>
                    <a:pt x="334" y="52"/>
                    <a:pt x="315" y="52"/>
                  </a:cubicBezTo>
                  <a:cubicBezTo>
                    <a:pt x="285" y="52"/>
                    <a:pt x="255" y="53"/>
                    <a:pt x="226" y="60"/>
                  </a:cubicBezTo>
                  <a:cubicBezTo>
                    <a:pt x="203" y="60"/>
                    <a:pt x="176" y="57"/>
                    <a:pt x="149" y="57"/>
                  </a:cubicBezTo>
                  <a:cubicBezTo>
                    <a:pt x="95" y="57"/>
                    <a:pt x="40" y="68"/>
                    <a:pt x="0" y="131"/>
                  </a:cubicBezTo>
                  <a:lnTo>
                    <a:pt x="0" y="262"/>
                  </a:lnTo>
                  <a:cubicBezTo>
                    <a:pt x="48" y="298"/>
                    <a:pt x="98" y="316"/>
                    <a:pt x="148" y="316"/>
                  </a:cubicBezTo>
                  <a:cubicBezTo>
                    <a:pt x="197" y="316"/>
                    <a:pt x="244" y="298"/>
                    <a:pt x="286" y="262"/>
                  </a:cubicBezTo>
                  <a:cubicBezTo>
                    <a:pt x="476" y="262"/>
                    <a:pt x="679" y="250"/>
                    <a:pt x="869" y="250"/>
                  </a:cubicBezTo>
                  <a:cubicBezTo>
                    <a:pt x="834" y="155"/>
                    <a:pt x="798" y="84"/>
                    <a:pt x="7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32"/>
            <p:cNvSpPr/>
            <p:nvPr/>
          </p:nvSpPr>
          <p:spPr>
            <a:xfrm>
              <a:off x="6063550" y="4058375"/>
              <a:ext cx="7150" cy="2925"/>
            </a:xfrm>
            <a:custGeom>
              <a:avLst/>
              <a:gdLst/>
              <a:ahLst/>
              <a:cxnLst/>
              <a:rect l="l" t="t" r="r" b="b"/>
              <a:pathLst>
                <a:path w="286" h="117" extrusionOk="0">
                  <a:moveTo>
                    <a:pt x="0" y="0"/>
                  </a:moveTo>
                  <a:cubicBezTo>
                    <a:pt x="48" y="78"/>
                    <a:pt x="93" y="116"/>
                    <a:pt x="139" y="116"/>
                  </a:cubicBezTo>
                  <a:cubicBezTo>
                    <a:pt x="185" y="116"/>
                    <a:pt x="232" y="78"/>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32"/>
            <p:cNvSpPr/>
            <p:nvPr/>
          </p:nvSpPr>
          <p:spPr>
            <a:xfrm>
              <a:off x="6106700" y="4061350"/>
              <a:ext cx="3600" cy="2400"/>
            </a:xfrm>
            <a:custGeom>
              <a:avLst/>
              <a:gdLst/>
              <a:ahLst/>
              <a:cxnLst/>
              <a:rect l="l" t="t" r="r" b="b"/>
              <a:pathLst>
                <a:path w="144" h="96" extrusionOk="0">
                  <a:moveTo>
                    <a:pt x="1" y="0"/>
                  </a:moveTo>
                  <a:cubicBezTo>
                    <a:pt x="21" y="62"/>
                    <a:pt x="38" y="96"/>
                    <a:pt x="64" y="96"/>
                  </a:cubicBezTo>
                  <a:cubicBezTo>
                    <a:pt x="83" y="96"/>
                    <a:pt x="108" y="77"/>
                    <a:pt x="144" y="36"/>
                  </a:cubicBezTo>
                  <a:cubicBezTo>
                    <a:pt x="96" y="0"/>
                    <a:pt x="48"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32"/>
            <p:cNvSpPr/>
            <p:nvPr/>
          </p:nvSpPr>
          <p:spPr>
            <a:xfrm>
              <a:off x="6085275" y="4057950"/>
              <a:ext cx="3300" cy="2350"/>
            </a:xfrm>
            <a:custGeom>
              <a:avLst/>
              <a:gdLst/>
              <a:ahLst/>
              <a:cxnLst/>
              <a:rect l="l" t="t" r="r" b="b"/>
              <a:pathLst>
                <a:path w="132" h="94" extrusionOk="0">
                  <a:moveTo>
                    <a:pt x="37" y="1"/>
                  </a:moveTo>
                  <a:cubicBezTo>
                    <a:pt x="25" y="1"/>
                    <a:pt x="13" y="2"/>
                    <a:pt x="0" y="5"/>
                  </a:cubicBezTo>
                  <a:cubicBezTo>
                    <a:pt x="13" y="64"/>
                    <a:pt x="33" y="94"/>
                    <a:pt x="58" y="94"/>
                  </a:cubicBezTo>
                  <a:cubicBezTo>
                    <a:pt x="80" y="94"/>
                    <a:pt x="104" y="73"/>
                    <a:pt x="131" y="29"/>
                  </a:cubicBezTo>
                  <a:cubicBezTo>
                    <a:pt x="96" y="12"/>
                    <a:pt x="68" y="1"/>
                    <a:pt x="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32"/>
            <p:cNvSpPr/>
            <p:nvPr/>
          </p:nvSpPr>
          <p:spPr>
            <a:xfrm>
              <a:off x="5152725" y="3720950"/>
              <a:ext cx="50325" cy="74325"/>
            </a:xfrm>
            <a:custGeom>
              <a:avLst/>
              <a:gdLst/>
              <a:ahLst/>
              <a:cxnLst/>
              <a:rect l="l" t="t" r="r" b="b"/>
              <a:pathLst>
                <a:path w="2013" h="2973" extrusionOk="0">
                  <a:moveTo>
                    <a:pt x="828" y="0"/>
                  </a:moveTo>
                  <a:cubicBezTo>
                    <a:pt x="799" y="0"/>
                    <a:pt x="768" y="9"/>
                    <a:pt x="738" y="31"/>
                  </a:cubicBezTo>
                  <a:cubicBezTo>
                    <a:pt x="626" y="156"/>
                    <a:pt x="501" y="189"/>
                    <a:pt x="369" y="189"/>
                  </a:cubicBezTo>
                  <a:cubicBezTo>
                    <a:pt x="250" y="189"/>
                    <a:pt x="125" y="162"/>
                    <a:pt x="0" y="150"/>
                  </a:cubicBezTo>
                  <a:lnTo>
                    <a:pt x="0" y="317"/>
                  </a:lnTo>
                  <a:cubicBezTo>
                    <a:pt x="274" y="496"/>
                    <a:pt x="405" y="746"/>
                    <a:pt x="381" y="1103"/>
                  </a:cubicBezTo>
                  <a:cubicBezTo>
                    <a:pt x="345" y="1591"/>
                    <a:pt x="464" y="2067"/>
                    <a:pt x="536" y="2543"/>
                  </a:cubicBezTo>
                  <a:cubicBezTo>
                    <a:pt x="536" y="2579"/>
                    <a:pt x="524" y="2615"/>
                    <a:pt x="524" y="2651"/>
                  </a:cubicBezTo>
                  <a:cubicBezTo>
                    <a:pt x="584" y="2734"/>
                    <a:pt x="643" y="2817"/>
                    <a:pt x="703" y="2901"/>
                  </a:cubicBezTo>
                  <a:cubicBezTo>
                    <a:pt x="750" y="2948"/>
                    <a:pt x="810" y="2972"/>
                    <a:pt x="869" y="2972"/>
                  </a:cubicBezTo>
                  <a:cubicBezTo>
                    <a:pt x="929" y="2972"/>
                    <a:pt x="988" y="2948"/>
                    <a:pt x="1036" y="2901"/>
                  </a:cubicBezTo>
                  <a:cubicBezTo>
                    <a:pt x="1048" y="2877"/>
                    <a:pt x="1048" y="2841"/>
                    <a:pt x="1060" y="2817"/>
                  </a:cubicBezTo>
                  <a:cubicBezTo>
                    <a:pt x="1072" y="2698"/>
                    <a:pt x="1072" y="2579"/>
                    <a:pt x="1131" y="2472"/>
                  </a:cubicBezTo>
                  <a:cubicBezTo>
                    <a:pt x="1220" y="2353"/>
                    <a:pt x="1337" y="2335"/>
                    <a:pt x="1457" y="2335"/>
                  </a:cubicBezTo>
                  <a:cubicBezTo>
                    <a:pt x="1509" y="2335"/>
                    <a:pt x="1561" y="2338"/>
                    <a:pt x="1613" y="2338"/>
                  </a:cubicBezTo>
                  <a:cubicBezTo>
                    <a:pt x="1682" y="2338"/>
                    <a:pt x="1749" y="2333"/>
                    <a:pt x="1810" y="2305"/>
                  </a:cubicBezTo>
                  <a:cubicBezTo>
                    <a:pt x="1893" y="2282"/>
                    <a:pt x="1965" y="2234"/>
                    <a:pt x="2012" y="2139"/>
                  </a:cubicBezTo>
                  <a:cubicBezTo>
                    <a:pt x="2012" y="2020"/>
                    <a:pt x="1941" y="1936"/>
                    <a:pt x="1893" y="1829"/>
                  </a:cubicBezTo>
                  <a:cubicBezTo>
                    <a:pt x="1881" y="1770"/>
                    <a:pt x="1881" y="1722"/>
                    <a:pt x="1869" y="1662"/>
                  </a:cubicBezTo>
                  <a:lnTo>
                    <a:pt x="1869" y="1412"/>
                  </a:lnTo>
                  <a:cubicBezTo>
                    <a:pt x="1869" y="1341"/>
                    <a:pt x="1846" y="1246"/>
                    <a:pt x="1834" y="1162"/>
                  </a:cubicBezTo>
                  <a:cubicBezTo>
                    <a:pt x="1822" y="1103"/>
                    <a:pt x="1786" y="1043"/>
                    <a:pt x="1762" y="996"/>
                  </a:cubicBezTo>
                  <a:cubicBezTo>
                    <a:pt x="1715" y="972"/>
                    <a:pt x="1667" y="936"/>
                    <a:pt x="1607" y="912"/>
                  </a:cubicBezTo>
                  <a:cubicBezTo>
                    <a:pt x="1512" y="865"/>
                    <a:pt x="1405" y="829"/>
                    <a:pt x="1298" y="769"/>
                  </a:cubicBezTo>
                  <a:cubicBezTo>
                    <a:pt x="1131" y="698"/>
                    <a:pt x="1131" y="627"/>
                    <a:pt x="1298" y="567"/>
                  </a:cubicBezTo>
                  <a:cubicBezTo>
                    <a:pt x="1369" y="519"/>
                    <a:pt x="1429" y="460"/>
                    <a:pt x="1465" y="377"/>
                  </a:cubicBezTo>
                  <a:cubicBezTo>
                    <a:pt x="1453" y="234"/>
                    <a:pt x="1357" y="162"/>
                    <a:pt x="1250" y="115"/>
                  </a:cubicBezTo>
                  <a:cubicBezTo>
                    <a:pt x="1167" y="103"/>
                    <a:pt x="1095" y="91"/>
                    <a:pt x="1012" y="55"/>
                  </a:cubicBezTo>
                  <a:cubicBezTo>
                    <a:pt x="955" y="39"/>
                    <a:pt x="893" y="0"/>
                    <a:pt x="8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32"/>
            <p:cNvSpPr/>
            <p:nvPr/>
          </p:nvSpPr>
          <p:spPr>
            <a:xfrm>
              <a:off x="5148850" y="3738675"/>
              <a:ext cx="13425" cy="40225"/>
            </a:xfrm>
            <a:custGeom>
              <a:avLst/>
              <a:gdLst/>
              <a:ahLst/>
              <a:cxnLst/>
              <a:rect l="l" t="t" r="r" b="b"/>
              <a:pathLst>
                <a:path w="537" h="1609" extrusionOk="0">
                  <a:moveTo>
                    <a:pt x="143" y="1"/>
                  </a:moveTo>
                  <a:lnTo>
                    <a:pt x="143" y="1"/>
                  </a:lnTo>
                  <a:cubicBezTo>
                    <a:pt x="0" y="227"/>
                    <a:pt x="191" y="525"/>
                    <a:pt x="0" y="739"/>
                  </a:cubicBezTo>
                  <a:cubicBezTo>
                    <a:pt x="0" y="1096"/>
                    <a:pt x="131" y="1394"/>
                    <a:pt x="369" y="1608"/>
                  </a:cubicBezTo>
                  <a:cubicBezTo>
                    <a:pt x="441" y="1573"/>
                    <a:pt x="488" y="1513"/>
                    <a:pt x="500" y="1430"/>
                  </a:cubicBezTo>
                  <a:cubicBezTo>
                    <a:pt x="512" y="1180"/>
                    <a:pt x="488" y="930"/>
                    <a:pt x="453" y="680"/>
                  </a:cubicBezTo>
                  <a:cubicBezTo>
                    <a:pt x="441" y="418"/>
                    <a:pt x="536" y="96"/>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32"/>
            <p:cNvSpPr/>
            <p:nvPr/>
          </p:nvSpPr>
          <p:spPr>
            <a:xfrm>
              <a:off x="5165525" y="3791375"/>
              <a:ext cx="16075" cy="18475"/>
            </a:xfrm>
            <a:custGeom>
              <a:avLst/>
              <a:gdLst/>
              <a:ahLst/>
              <a:cxnLst/>
              <a:rect l="l" t="t" r="r" b="b"/>
              <a:pathLst>
                <a:path w="643" h="739" extrusionOk="0">
                  <a:moveTo>
                    <a:pt x="560" y="0"/>
                  </a:moveTo>
                  <a:lnTo>
                    <a:pt x="476" y="36"/>
                  </a:lnTo>
                  <a:lnTo>
                    <a:pt x="488" y="60"/>
                  </a:lnTo>
                  <a:cubicBezTo>
                    <a:pt x="461" y="93"/>
                    <a:pt x="438" y="108"/>
                    <a:pt x="413" y="108"/>
                  </a:cubicBezTo>
                  <a:cubicBezTo>
                    <a:pt x="393" y="108"/>
                    <a:pt x="371" y="99"/>
                    <a:pt x="345" y="84"/>
                  </a:cubicBezTo>
                  <a:cubicBezTo>
                    <a:pt x="274" y="84"/>
                    <a:pt x="238" y="72"/>
                    <a:pt x="191" y="72"/>
                  </a:cubicBezTo>
                  <a:cubicBezTo>
                    <a:pt x="0" y="393"/>
                    <a:pt x="0" y="393"/>
                    <a:pt x="226" y="727"/>
                  </a:cubicBezTo>
                  <a:cubicBezTo>
                    <a:pt x="254" y="733"/>
                    <a:pt x="282" y="738"/>
                    <a:pt x="307" y="738"/>
                  </a:cubicBezTo>
                  <a:cubicBezTo>
                    <a:pt x="369" y="738"/>
                    <a:pt x="417" y="709"/>
                    <a:pt x="417" y="608"/>
                  </a:cubicBezTo>
                  <a:cubicBezTo>
                    <a:pt x="417" y="500"/>
                    <a:pt x="484" y="487"/>
                    <a:pt x="552" y="487"/>
                  </a:cubicBezTo>
                  <a:cubicBezTo>
                    <a:pt x="575" y="487"/>
                    <a:pt x="598" y="488"/>
                    <a:pt x="619" y="488"/>
                  </a:cubicBezTo>
                  <a:cubicBezTo>
                    <a:pt x="619" y="334"/>
                    <a:pt x="643" y="203"/>
                    <a:pt x="643" y="60"/>
                  </a:cubicBezTo>
                  <a:cubicBezTo>
                    <a:pt x="607" y="36"/>
                    <a:pt x="595" y="12"/>
                    <a:pt x="5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32"/>
            <p:cNvSpPr/>
            <p:nvPr/>
          </p:nvSpPr>
          <p:spPr>
            <a:xfrm>
              <a:off x="5158675" y="3778275"/>
              <a:ext cx="5675" cy="4775"/>
            </a:xfrm>
            <a:custGeom>
              <a:avLst/>
              <a:gdLst/>
              <a:ahLst/>
              <a:cxnLst/>
              <a:rect l="l" t="t" r="r" b="b"/>
              <a:pathLst>
                <a:path w="227" h="191" extrusionOk="0">
                  <a:moveTo>
                    <a:pt x="84" y="0"/>
                  </a:moveTo>
                  <a:cubicBezTo>
                    <a:pt x="48" y="0"/>
                    <a:pt x="24" y="12"/>
                    <a:pt x="0" y="24"/>
                  </a:cubicBezTo>
                  <a:cubicBezTo>
                    <a:pt x="48" y="72"/>
                    <a:pt x="107" y="131"/>
                    <a:pt x="155" y="191"/>
                  </a:cubicBezTo>
                  <a:cubicBezTo>
                    <a:pt x="167" y="167"/>
                    <a:pt x="179" y="143"/>
                    <a:pt x="226" y="119"/>
                  </a:cubicBezTo>
                  <a:cubicBezTo>
                    <a:pt x="203" y="48"/>
                    <a:pt x="155" y="12"/>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32"/>
            <p:cNvSpPr/>
            <p:nvPr/>
          </p:nvSpPr>
          <p:spPr>
            <a:xfrm>
              <a:off x="5162550" y="3781475"/>
              <a:ext cx="4975" cy="5450"/>
            </a:xfrm>
            <a:custGeom>
              <a:avLst/>
              <a:gdLst/>
              <a:ahLst/>
              <a:cxnLst/>
              <a:rect l="l" t="t" r="r" b="b"/>
              <a:pathLst>
                <a:path w="199" h="218" extrusionOk="0">
                  <a:moveTo>
                    <a:pt x="86" y="1"/>
                  </a:moveTo>
                  <a:cubicBezTo>
                    <a:pt x="74" y="1"/>
                    <a:pt x="61" y="2"/>
                    <a:pt x="48" y="3"/>
                  </a:cubicBezTo>
                  <a:cubicBezTo>
                    <a:pt x="24" y="39"/>
                    <a:pt x="12" y="51"/>
                    <a:pt x="0" y="63"/>
                  </a:cubicBezTo>
                  <a:cubicBezTo>
                    <a:pt x="48" y="122"/>
                    <a:pt x="83" y="170"/>
                    <a:pt x="131" y="218"/>
                  </a:cubicBezTo>
                  <a:lnTo>
                    <a:pt x="179" y="158"/>
                  </a:lnTo>
                  <a:cubicBezTo>
                    <a:pt x="199" y="36"/>
                    <a:pt x="158" y="1"/>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32"/>
            <p:cNvSpPr/>
            <p:nvPr/>
          </p:nvSpPr>
          <p:spPr>
            <a:xfrm>
              <a:off x="5247375" y="3172575"/>
              <a:ext cx="8950" cy="7125"/>
            </a:xfrm>
            <a:custGeom>
              <a:avLst/>
              <a:gdLst/>
              <a:ahLst/>
              <a:cxnLst/>
              <a:rect l="l" t="t" r="r" b="b"/>
              <a:pathLst>
                <a:path w="358" h="285" extrusionOk="0">
                  <a:moveTo>
                    <a:pt x="158" y="1"/>
                  </a:moveTo>
                  <a:cubicBezTo>
                    <a:pt x="97" y="1"/>
                    <a:pt x="43" y="20"/>
                    <a:pt x="24" y="94"/>
                  </a:cubicBezTo>
                  <a:cubicBezTo>
                    <a:pt x="0" y="237"/>
                    <a:pt x="167" y="261"/>
                    <a:pt x="286" y="285"/>
                  </a:cubicBezTo>
                  <a:lnTo>
                    <a:pt x="357" y="285"/>
                  </a:lnTo>
                  <a:cubicBezTo>
                    <a:pt x="346" y="190"/>
                    <a:pt x="346" y="118"/>
                    <a:pt x="322" y="23"/>
                  </a:cubicBezTo>
                  <a:cubicBezTo>
                    <a:pt x="276" y="17"/>
                    <a:pt x="214" y="1"/>
                    <a:pt x="1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32"/>
            <p:cNvSpPr/>
            <p:nvPr/>
          </p:nvSpPr>
          <p:spPr>
            <a:xfrm>
              <a:off x="5184850" y="3780650"/>
              <a:ext cx="112250" cy="24750"/>
            </a:xfrm>
            <a:custGeom>
              <a:avLst/>
              <a:gdLst/>
              <a:ahLst/>
              <a:cxnLst/>
              <a:rect l="l" t="t" r="r" b="b"/>
              <a:pathLst>
                <a:path w="4490" h="990" extrusionOk="0">
                  <a:moveTo>
                    <a:pt x="287" y="1"/>
                  </a:moveTo>
                  <a:cubicBezTo>
                    <a:pt x="168" y="36"/>
                    <a:pt x="84" y="108"/>
                    <a:pt x="49" y="215"/>
                  </a:cubicBezTo>
                  <a:cubicBezTo>
                    <a:pt x="1" y="453"/>
                    <a:pt x="168" y="620"/>
                    <a:pt x="287" y="798"/>
                  </a:cubicBezTo>
                  <a:cubicBezTo>
                    <a:pt x="322" y="798"/>
                    <a:pt x="382" y="810"/>
                    <a:pt x="430" y="822"/>
                  </a:cubicBezTo>
                  <a:cubicBezTo>
                    <a:pt x="477" y="822"/>
                    <a:pt x="501" y="810"/>
                    <a:pt x="537" y="810"/>
                  </a:cubicBezTo>
                  <a:cubicBezTo>
                    <a:pt x="799" y="775"/>
                    <a:pt x="1061" y="775"/>
                    <a:pt x="1323" y="775"/>
                  </a:cubicBezTo>
                  <a:cubicBezTo>
                    <a:pt x="1470" y="767"/>
                    <a:pt x="1623" y="708"/>
                    <a:pt x="1774" y="708"/>
                  </a:cubicBezTo>
                  <a:cubicBezTo>
                    <a:pt x="1854" y="708"/>
                    <a:pt x="1935" y="725"/>
                    <a:pt x="2013" y="775"/>
                  </a:cubicBezTo>
                  <a:cubicBezTo>
                    <a:pt x="2275" y="798"/>
                    <a:pt x="2561" y="798"/>
                    <a:pt x="2823" y="810"/>
                  </a:cubicBezTo>
                  <a:cubicBezTo>
                    <a:pt x="2927" y="847"/>
                    <a:pt x="3034" y="857"/>
                    <a:pt x="3143" y="857"/>
                  </a:cubicBezTo>
                  <a:cubicBezTo>
                    <a:pt x="3254" y="857"/>
                    <a:pt x="3367" y="847"/>
                    <a:pt x="3480" y="847"/>
                  </a:cubicBezTo>
                  <a:cubicBezTo>
                    <a:pt x="3612" y="847"/>
                    <a:pt x="3743" y="860"/>
                    <a:pt x="3871" y="917"/>
                  </a:cubicBezTo>
                  <a:cubicBezTo>
                    <a:pt x="3954" y="917"/>
                    <a:pt x="4037" y="929"/>
                    <a:pt x="4121" y="941"/>
                  </a:cubicBezTo>
                  <a:cubicBezTo>
                    <a:pt x="4178" y="967"/>
                    <a:pt x="4254" y="989"/>
                    <a:pt x="4316" y="989"/>
                  </a:cubicBezTo>
                  <a:cubicBezTo>
                    <a:pt x="4370" y="989"/>
                    <a:pt x="4414" y="973"/>
                    <a:pt x="4430" y="929"/>
                  </a:cubicBezTo>
                  <a:cubicBezTo>
                    <a:pt x="4490" y="644"/>
                    <a:pt x="4228" y="644"/>
                    <a:pt x="4061" y="548"/>
                  </a:cubicBezTo>
                  <a:cubicBezTo>
                    <a:pt x="3942" y="501"/>
                    <a:pt x="3835" y="489"/>
                    <a:pt x="3716" y="465"/>
                  </a:cubicBezTo>
                  <a:cubicBezTo>
                    <a:pt x="3418" y="453"/>
                    <a:pt x="3120" y="465"/>
                    <a:pt x="2847" y="358"/>
                  </a:cubicBezTo>
                  <a:cubicBezTo>
                    <a:pt x="2585" y="298"/>
                    <a:pt x="2323" y="298"/>
                    <a:pt x="2073" y="298"/>
                  </a:cubicBezTo>
                  <a:cubicBezTo>
                    <a:pt x="2019" y="304"/>
                    <a:pt x="1966" y="307"/>
                    <a:pt x="1914" y="307"/>
                  </a:cubicBezTo>
                  <a:cubicBezTo>
                    <a:pt x="1756" y="307"/>
                    <a:pt x="1602" y="280"/>
                    <a:pt x="1442" y="227"/>
                  </a:cubicBezTo>
                  <a:cubicBezTo>
                    <a:pt x="1061" y="108"/>
                    <a:pt x="680" y="1"/>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32"/>
            <p:cNvSpPr/>
            <p:nvPr/>
          </p:nvSpPr>
          <p:spPr>
            <a:xfrm>
              <a:off x="5179500" y="3784425"/>
              <a:ext cx="12825" cy="25425"/>
            </a:xfrm>
            <a:custGeom>
              <a:avLst/>
              <a:gdLst/>
              <a:ahLst/>
              <a:cxnLst/>
              <a:rect l="l" t="t" r="r" b="b"/>
              <a:pathLst>
                <a:path w="513" h="1017" extrusionOk="0">
                  <a:moveTo>
                    <a:pt x="232" y="0"/>
                  </a:moveTo>
                  <a:cubicBezTo>
                    <a:pt x="221" y="0"/>
                    <a:pt x="212" y="2"/>
                    <a:pt x="203" y="4"/>
                  </a:cubicBezTo>
                  <a:cubicBezTo>
                    <a:pt x="96" y="100"/>
                    <a:pt x="1" y="183"/>
                    <a:pt x="84" y="338"/>
                  </a:cubicBezTo>
                  <a:lnTo>
                    <a:pt x="84" y="350"/>
                  </a:lnTo>
                  <a:cubicBezTo>
                    <a:pt x="513" y="421"/>
                    <a:pt x="24" y="886"/>
                    <a:pt x="358" y="1016"/>
                  </a:cubicBezTo>
                  <a:cubicBezTo>
                    <a:pt x="405" y="886"/>
                    <a:pt x="453" y="743"/>
                    <a:pt x="501" y="635"/>
                  </a:cubicBezTo>
                  <a:cubicBezTo>
                    <a:pt x="441" y="433"/>
                    <a:pt x="394" y="243"/>
                    <a:pt x="346" y="52"/>
                  </a:cubicBezTo>
                  <a:cubicBezTo>
                    <a:pt x="310" y="16"/>
                    <a:pt x="266"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32"/>
            <p:cNvSpPr/>
            <p:nvPr/>
          </p:nvSpPr>
          <p:spPr>
            <a:xfrm>
              <a:off x="5202725" y="3811025"/>
              <a:ext cx="7175" cy="5950"/>
            </a:xfrm>
            <a:custGeom>
              <a:avLst/>
              <a:gdLst/>
              <a:ahLst/>
              <a:cxnLst/>
              <a:rect l="l" t="t" r="r" b="b"/>
              <a:pathLst>
                <a:path w="287" h="238" extrusionOk="0">
                  <a:moveTo>
                    <a:pt x="0" y="0"/>
                  </a:moveTo>
                  <a:cubicBezTo>
                    <a:pt x="16" y="119"/>
                    <a:pt x="37" y="237"/>
                    <a:pt x="116" y="237"/>
                  </a:cubicBezTo>
                  <a:cubicBezTo>
                    <a:pt x="156" y="237"/>
                    <a:pt x="210" y="207"/>
                    <a:pt x="286" y="131"/>
                  </a:cubicBezTo>
                  <a:cubicBezTo>
                    <a:pt x="191" y="83"/>
                    <a:pt x="84"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32"/>
            <p:cNvSpPr/>
            <p:nvPr/>
          </p:nvSpPr>
          <p:spPr>
            <a:xfrm>
              <a:off x="5198850" y="3802675"/>
              <a:ext cx="3900" cy="8375"/>
            </a:xfrm>
            <a:custGeom>
              <a:avLst/>
              <a:gdLst/>
              <a:ahLst/>
              <a:cxnLst/>
              <a:rect l="l" t="t" r="r" b="b"/>
              <a:pathLst>
                <a:path w="156" h="335" extrusionOk="0">
                  <a:moveTo>
                    <a:pt x="48" y="1"/>
                  </a:moveTo>
                  <a:lnTo>
                    <a:pt x="1" y="48"/>
                  </a:lnTo>
                  <a:cubicBezTo>
                    <a:pt x="24" y="167"/>
                    <a:pt x="36" y="275"/>
                    <a:pt x="155" y="334"/>
                  </a:cubicBezTo>
                  <a:lnTo>
                    <a:pt x="155" y="48"/>
                  </a:ln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32"/>
            <p:cNvSpPr/>
            <p:nvPr/>
          </p:nvSpPr>
          <p:spPr>
            <a:xfrm>
              <a:off x="5195575" y="3799250"/>
              <a:ext cx="5375" cy="4650"/>
            </a:xfrm>
            <a:custGeom>
              <a:avLst/>
              <a:gdLst/>
              <a:ahLst/>
              <a:cxnLst/>
              <a:rect l="l" t="t" r="r" b="b"/>
              <a:pathLst>
                <a:path w="215" h="186" extrusionOk="0">
                  <a:moveTo>
                    <a:pt x="69" y="0"/>
                  </a:moveTo>
                  <a:cubicBezTo>
                    <a:pt x="51" y="0"/>
                    <a:pt x="32" y="3"/>
                    <a:pt x="13" y="7"/>
                  </a:cubicBezTo>
                  <a:cubicBezTo>
                    <a:pt x="13" y="42"/>
                    <a:pt x="13" y="54"/>
                    <a:pt x="1" y="78"/>
                  </a:cubicBezTo>
                  <a:cubicBezTo>
                    <a:pt x="48" y="114"/>
                    <a:pt x="96" y="150"/>
                    <a:pt x="132" y="185"/>
                  </a:cubicBezTo>
                  <a:cubicBezTo>
                    <a:pt x="191" y="138"/>
                    <a:pt x="215" y="102"/>
                    <a:pt x="179" y="42"/>
                  </a:cubicBezTo>
                  <a:cubicBezTo>
                    <a:pt x="140" y="11"/>
                    <a:pt x="105" y="0"/>
                    <a:pt x="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32"/>
            <p:cNvSpPr/>
            <p:nvPr/>
          </p:nvSpPr>
          <p:spPr>
            <a:xfrm>
              <a:off x="5288750" y="2867750"/>
              <a:ext cx="47050" cy="41225"/>
            </a:xfrm>
            <a:custGeom>
              <a:avLst/>
              <a:gdLst/>
              <a:ahLst/>
              <a:cxnLst/>
              <a:rect l="l" t="t" r="r" b="b"/>
              <a:pathLst>
                <a:path w="1882" h="1649" extrusionOk="0">
                  <a:moveTo>
                    <a:pt x="1727" y="0"/>
                  </a:moveTo>
                  <a:cubicBezTo>
                    <a:pt x="1679" y="0"/>
                    <a:pt x="1631" y="0"/>
                    <a:pt x="1584" y="60"/>
                  </a:cubicBezTo>
                  <a:cubicBezTo>
                    <a:pt x="1548" y="107"/>
                    <a:pt x="1489" y="131"/>
                    <a:pt x="1441" y="191"/>
                  </a:cubicBezTo>
                  <a:cubicBezTo>
                    <a:pt x="1393" y="191"/>
                    <a:pt x="1346" y="215"/>
                    <a:pt x="1322" y="226"/>
                  </a:cubicBezTo>
                  <a:cubicBezTo>
                    <a:pt x="1310" y="250"/>
                    <a:pt x="1286" y="286"/>
                    <a:pt x="1286" y="334"/>
                  </a:cubicBezTo>
                  <a:cubicBezTo>
                    <a:pt x="1250" y="369"/>
                    <a:pt x="1203" y="417"/>
                    <a:pt x="1143" y="453"/>
                  </a:cubicBezTo>
                  <a:lnTo>
                    <a:pt x="869" y="488"/>
                  </a:lnTo>
                  <a:cubicBezTo>
                    <a:pt x="834" y="536"/>
                    <a:pt x="774" y="584"/>
                    <a:pt x="727" y="631"/>
                  </a:cubicBezTo>
                  <a:lnTo>
                    <a:pt x="572" y="774"/>
                  </a:lnTo>
                  <a:lnTo>
                    <a:pt x="441" y="905"/>
                  </a:lnTo>
                  <a:cubicBezTo>
                    <a:pt x="417" y="1143"/>
                    <a:pt x="215" y="1179"/>
                    <a:pt x="24" y="1203"/>
                  </a:cubicBezTo>
                  <a:cubicBezTo>
                    <a:pt x="12" y="1250"/>
                    <a:pt x="0" y="1274"/>
                    <a:pt x="0" y="1322"/>
                  </a:cubicBezTo>
                  <a:cubicBezTo>
                    <a:pt x="131" y="1369"/>
                    <a:pt x="215" y="1453"/>
                    <a:pt x="262" y="1596"/>
                  </a:cubicBezTo>
                  <a:cubicBezTo>
                    <a:pt x="290" y="1630"/>
                    <a:pt x="322" y="1649"/>
                    <a:pt x="358" y="1649"/>
                  </a:cubicBezTo>
                  <a:cubicBezTo>
                    <a:pt x="383" y="1649"/>
                    <a:pt x="411" y="1639"/>
                    <a:pt x="441" y="1620"/>
                  </a:cubicBezTo>
                  <a:cubicBezTo>
                    <a:pt x="475" y="1539"/>
                    <a:pt x="510" y="1481"/>
                    <a:pt x="597" y="1477"/>
                  </a:cubicBezTo>
                  <a:lnTo>
                    <a:pt x="597" y="1477"/>
                  </a:lnTo>
                  <a:cubicBezTo>
                    <a:pt x="596" y="1481"/>
                    <a:pt x="596" y="1485"/>
                    <a:pt x="596" y="1489"/>
                  </a:cubicBezTo>
                  <a:lnTo>
                    <a:pt x="607" y="1477"/>
                  </a:lnTo>
                  <a:cubicBezTo>
                    <a:pt x="604" y="1477"/>
                    <a:pt x="600" y="1477"/>
                    <a:pt x="597" y="1477"/>
                  </a:cubicBezTo>
                  <a:lnTo>
                    <a:pt x="597" y="1477"/>
                  </a:lnTo>
                  <a:cubicBezTo>
                    <a:pt x="618" y="1359"/>
                    <a:pt x="776" y="1379"/>
                    <a:pt x="834" y="1298"/>
                  </a:cubicBezTo>
                  <a:lnTo>
                    <a:pt x="846" y="1274"/>
                  </a:lnTo>
                  <a:cubicBezTo>
                    <a:pt x="905" y="1250"/>
                    <a:pt x="953" y="1203"/>
                    <a:pt x="977" y="1143"/>
                  </a:cubicBezTo>
                  <a:lnTo>
                    <a:pt x="988" y="1131"/>
                  </a:lnTo>
                  <a:cubicBezTo>
                    <a:pt x="1048" y="1084"/>
                    <a:pt x="1096" y="1036"/>
                    <a:pt x="1143" y="1000"/>
                  </a:cubicBezTo>
                  <a:cubicBezTo>
                    <a:pt x="1191" y="953"/>
                    <a:pt x="1227" y="905"/>
                    <a:pt x="1286" y="869"/>
                  </a:cubicBezTo>
                  <a:cubicBezTo>
                    <a:pt x="1322" y="810"/>
                    <a:pt x="1381" y="762"/>
                    <a:pt x="1429" y="715"/>
                  </a:cubicBezTo>
                  <a:cubicBezTo>
                    <a:pt x="1465" y="667"/>
                    <a:pt x="1512" y="631"/>
                    <a:pt x="1572" y="584"/>
                  </a:cubicBezTo>
                  <a:cubicBezTo>
                    <a:pt x="1620" y="524"/>
                    <a:pt x="1679" y="465"/>
                    <a:pt x="1762" y="465"/>
                  </a:cubicBezTo>
                  <a:cubicBezTo>
                    <a:pt x="1846" y="453"/>
                    <a:pt x="1881" y="405"/>
                    <a:pt x="1881" y="334"/>
                  </a:cubicBezTo>
                  <a:cubicBezTo>
                    <a:pt x="1762" y="250"/>
                    <a:pt x="1727" y="131"/>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32"/>
            <p:cNvSpPr/>
            <p:nvPr/>
          </p:nvSpPr>
          <p:spPr>
            <a:xfrm>
              <a:off x="5281900" y="2906725"/>
              <a:ext cx="18175" cy="15525"/>
            </a:xfrm>
            <a:custGeom>
              <a:avLst/>
              <a:gdLst/>
              <a:ahLst/>
              <a:cxnLst/>
              <a:rect l="l" t="t" r="r" b="b"/>
              <a:pathLst>
                <a:path w="727" h="621" extrusionOk="0">
                  <a:moveTo>
                    <a:pt x="548" y="1"/>
                  </a:moveTo>
                  <a:cubicBezTo>
                    <a:pt x="346" y="180"/>
                    <a:pt x="96" y="311"/>
                    <a:pt x="0" y="620"/>
                  </a:cubicBezTo>
                  <a:cubicBezTo>
                    <a:pt x="298" y="501"/>
                    <a:pt x="524" y="275"/>
                    <a:pt x="727" y="37"/>
                  </a:cubicBezTo>
                  <a:cubicBezTo>
                    <a:pt x="667" y="37"/>
                    <a:pt x="608" y="25"/>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32"/>
            <p:cNvSpPr/>
            <p:nvPr/>
          </p:nvSpPr>
          <p:spPr>
            <a:xfrm>
              <a:off x="5722725" y="4028900"/>
              <a:ext cx="11050" cy="7475"/>
            </a:xfrm>
            <a:custGeom>
              <a:avLst/>
              <a:gdLst/>
              <a:ahLst/>
              <a:cxnLst/>
              <a:rect l="l" t="t" r="r" b="b"/>
              <a:pathLst>
                <a:path w="442" h="299" extrusionOk="0">
                  <a:moveTo>
                    <a:pt x="255" y="1"/>
                  </a:moveTo>
                  <a:cubicBezTo>
                    <a:pt x="172" y="1"/>
                    <a:pt x="90" y="20"/>
                    <a:pt x="1" y="48"/>
                  </a:cubicBezTo>
                  <a:lnTo>
                    <a:pt x="1" y="298"/>
                  </a:lnTo>
                  <a:lnTo>
                    <a:pt x="286" y="298"/>
                  </a:lnTo>
                  <a:cubicBezTo>
                    <a:pt x="334" y="262"/>
                    <a:pt x="441" y="262"/>
                    <a:pt x="441" y="167"/>
                  </a:cubicBezTo>
                  <a:lnTo>
                    <a:pt x="441" y="36"/>
                  </a:lnTo>
                  <a:cubicBezTo>
                    <a:pt x="376" y="11"/>
                    <a:pt x="315" y="1"/>
                    <a:pt x="2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32"/>
            <p:cNvSpPr/>
            <p:nvPr/>
          </p:nvSpPr>
          <p:spPr>
            <a:xfrm>
              <a:off x="5729875" y="4033375"/>
              <a:ext cx="7175" cy="4725"/>
            </a:xfrm>
            <a:custGeom>
              <a:avLst/>
              <a:gdLst/>
              <a:ahLst/>
              <a:cxnLst/>
              <a:rect l="l" t="t" r="r" b="b"/>
              <a:pathLst>
                <a:path w="287" h="189" extrusionOk="0">
                  <a:moveTo>
                    <a:pt x="155" y="0"/>
                  </a:moveTo>
                  <a:cubicBezTo>
                    <a:pt x="96" y="48"/>
                    <a:pt x="48" y="95"/>
                    <a:pt x="0" y="143"/>
                  </a:cubicBezTo>
                  <a:cubicBezTo>
                    <a:pt x="48" y="143"/>
                    <a:pt x="96" y="143"/>
                    <a:pt x="155" y="155"/>
                  </a:cubicBezTo>
                  <a:cubicBezTo>
                    <a:pt x="155" y="167"/>
                    <a:pt x="167" y="167"/>
                    <a:pt x="191" y="179"/>
                  </a:cubicBezTo>
                  <a:cubicBezTo>
                    <a:pt x="201" y="186"/>
                    <a:pt x="211" y="189"/>
                    <a:pt x="220" y="189"/>
                  </a:cubicBezTo>
                  <a:cubicBezTo>
                    <a:pt x="242" y="189"/>
                    <a:pt x="261" y="172"/>
                    <a:pt x="286" y="155"/>
                  </a:cubicBezTo>
                  <a:cubicBezTo>
                    <a:pt x="238" y="95"/>
                    <a:pt x="191"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32"/>
            <p:cNvSpPr/>
            <p:nvPr/>
          </p:nvSpPr>
          <p:spPr>
            <a:xfrm>
              <a:off x="5733750" y="4036925"/>
              <a:ext cx="3575" cy="1825"/>
            </a:xfrm>
            <a:custGeom>
              <a:avLst/>
              <a:gdLst/>
              <a:ahLst/>
              <a:cxnLst/>
              <a:rect l="l" t="t" r="r" b="b"/>
              <a:pathLst>
                <a:path w="143" h="73" extrusionOk="0">
                  <a:moveTo>
                    <a:pt x="0" y="1"/>
                  </a:moveTo>
                  <a:cubicBezTo>
                    <a:pt x="18" y="49"/>
                    <a:pt x="39" y="72"/>
                    <a:pt x="63" y="72"/>
                  </a:cubicBezTo>
                  <a:cubicBezTo>
                    <a:pt x="86" y="72"/>
                    <a:pt x="113" y="49"/>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32"/>
            <p:cNvSpPr/>
            <p:nvPr/>
          </p:nvSpPr>
          <p:spPr>
            <a:xfrm>
              <a:off x="5712000" y="4036925"/>
              <a:ext cx="3900" cy="1825"/>
            </a:xfrm>
            <a:custGeom>
              <a:avLst/>
              <a:gdLst/>
              <a:ahLst/>
              <a:cxnLst/>
              <a:rect l="l" t="t" r="r" b="b"/>
              <a:pathLst>
                <a:path w="156" h="73" extrusionOk="0">
                  <a:moveTo>
                    <a:pt x="1" y="1"/>
                  </a:moveTo>
                  <a:cubicBezTo>
                    <a:pt x="25" y="49"/>
                    <a:pt x="49" y="72"/>
                    <a:pt x="74" y="72"/>
                  </a:cubicBezTo>
                  <a:cubicBezTo>
                    <a:pt x="99" y="72"/>
                    <a:pt x="126" y="49"/>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32"/>
            <p:cNvSpPr/>
            <p:nvPr/>
          </p:nvSpPr>
          <p:spPr>
            <a:xfrm>
              <a:off x="6134100" y="4061850"/>
              <a:ext cx="29775" cy="5275"/>
            </a:xfrm>
            <a:custGeom>
              <a:avLst/>
              <a:gdLst/>
              <a:ahLst/>
              <a:cxnLst/>
              <a:rect l="l" t="t" r="r" b="b"/>
              <a:pathLst>
                <a:path w="1191" h="211" extrusionOk="0">
                  <a:moveTo>
                    <a:pt x="654" y="0"/>
                  </a:moveTo>
                  <a:cubicBezTo>
                    <a:pt x="465" y="0"/>
                    <a:pt x="276" y="30"/>
                    <a:pt x="90" y="30"/>
                  </a:cubicBezTo>
                  <a:cubicBezTo>
                    <a:pt x="60" y="30"/>
                    <a:pt x="30" y="30"/>
                    <a:pt x="0" y="28"/>
                  </a:cubicBezTo>
                  <a:lnTo>
                    <a:pt x="0" y="28"/>
                  </a:lnTo>
                  <a:cubicBezTo>
                    <a:pt x="60" y="52"/>
                    <a:pt x="131" y="99"/>
                    <a:pt x="179" y="147"/>
                  </a:cubicBezTo>
                  <a:cubicBezTo>
                    <a:pt x="179" y="159"/>
                    <a:pt x="191" y="195"/>
                    <a:pt x="214" y="206"/>
                  </a:cubicBezTo>
                  <a:cubicBezTo>
                    <a:pt x="223" y="209"/>
                    <a:pt x="231" y="211"/>
                    <a:pt x="238" y="211"/>
                  </a:cubicBezTo>
                  <a:cubicBezTo>
                    <a:pt x="263" y="211"/>
                    <a:pt x="285" y="195"/>
                    <a:pt x="321" y="159"/>
                  </a:cubicBezTo>
                  <a:cubicBezTo>
                    <a:pt x="619" y="147"/>
                    <a:pt x="905" y="147"/>
                    <a:pt x="1191" y="135"/>
                  </a:cubicBezTo>
                  <a:cubicBezTo>
                    <a:pt x="1013" y="28"/>
                    <a:pt x="834" y="0"/>
                    <a:pt x="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32"/>
            <p:cNvSpPr/>
            <p:nvPr/>
          </p:nvSpPr>
          <p:spPr>
            <a:xfrm>
              <a:off x="6135450" y="4065500"/>
              <a:ext cx="10575" cy="11025"/>
            </a:xfrm>
            <a:custGeom>
              <a:avLst/>
              <a:gdLst/>
              <a:ahLst/>
              <a:cxnLst/>
              <a:rect l="l" t="t" r="r" b="b"/>
              <a:pathLst>
                <a:path w="423" h="441" extrusionOk="0">
                  <a:moveTo>
                    <a:pt x="137" y="1"/>
                  </a:moveTo>
                  <a:cubicBezTo>
                    <a:pt x="126" y="182"/>
                    <a:pt x="0" y="440"/>
                    <a:pt x="300" y="440"/>
                  </a:cubicBezTo>
                  <a:cubicBezTo>
                    <a:pt x="335" y="440"/>
                    <a:pt x="375" y="437"/>
                    <a:pt x="422" y="430"/>
                  </a:cubicBezTo>
                  <a:cubicBezTo>
                    <a:pt x="375" y="299"/>
                    <a:pt x="327" y="144"/>
                    <a:pt x="279" y="13"/>
                  </a:cubicBezTo>
                  <a:cubicBezTo>
                    <a:pt x="244" y="13"/>
                    <a:pt x="184"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32"/>
            <p:cNvSpPr/>
            <p:nvPr/>
          </p:nvSpPr>
          <p:spPr>
            <a:xfrm>
              <a:off x="5220275" y="3039800"/>
              <a:ext cx="9850" cy="14300"/>
            </a:xfrm>
            <a:custGeom>
              <a:avLst/>
              <a:gdLst/>
              <a:ahLst/>
              <a:cxnLst/>
              <a:rect l="l" t="t" r="r" b="b"/>
              <a:pathLst>
                <a:path w="394" h="572" extrusionOk="0">
                  <a:moveTo>
                    <a:pt x="156" y="0"/>
                  </a:moveTo>
                  <a:lnTo>
                    <a:pt x="156" y="0"/>
                  </a:lnTo>
                  <a:cubicBezTo>
                    <a:pt x="60" y="179"/>
                    <a:pt x="1" y="369"/>
                    <a:pt x="25" y="572"/>
                  </a:cubicBezTo>
                  <a:cubicBezTo>
                    <a:pt x="144" y="393"/>
                    <a:pt x="394" y="262"/>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32"/>
            <p:cNvSpPr/>
            <p:nvPr/>
          </p:nvSpPr>
          <p:spPr>
            <a:xfrm>
              <a:off x="5299450" y="3179675"/>
              <a:ext cx="14025" cy="9550"/>
            </a:xfrm>
            <a:custGeom>
              <a:avLst/>
              <a:gdLst/>
              <a:ahLst/>
              <a:cxnLst/>
              <a:rect l="l" t="t" r="r" b="b"/>
              <a:pathLst>
                <a:path w="561" h="382" extrusionOk="0">
                  <a:moveTo>
                    <a:pt x="1" y="1"/>
                  </a:moveTo>
                  <a:lnTo>
                    <a:pt x="1" y="1"/>
                  </a:lnTo>
                  <a:cubicBezTo>
                    <a:pt x="49" y="382"/>
                    <a:pt x="346" y="251"/>
                    <a:pt x="560" y="299"/>
                  </a:cubicBezTo>
                  <a:cubicBezTo>
                    <a:pt x="430" y="84"/>
                    <a:pt x="179" y="132"/>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32"/>
            <p:cNvSpPr/>
            <p:nvPr/>
          </p:nvSpPr>
          <p:spPr>
            <a:xfrm>
              <a:off x="6124575" y="4067000"/>
              <a:ext cx="6550" cy="7400"/>
            </a:xfrm>
            <a:custGeom>
              <a:avLst/>
              <a:gdLst/>
              <a:ahLst/>
              <a:cxnLst/>
              <a:rect l="l" t="t" r="r" b="b"/>
              <a:pathLst>
                <a:path w="262" h="296" extrusionOk="0">
                  <a:moveTo>
                    <a:pt x="179" y="0"/>
                  </a:moveTo>
                  <a:cubicBezTo>
                    <a:pt x="48" y="24"/>
                    <a:pt x="24" y="84"/>
                    <a:pt x="0" y="143"/>
                  </a:cubicBezTo>
                  <a:cubicBezTo>
                    <a:pt x="20" y="232"/>
                    <a:pt x="63" y="295"/>
                    <a:pt x="131" y="295"/>
                  </a:cubicBezTo>
                  <a:cubicBezTo>
                    <a:pt x="146" y="295"/>
                    <a:pt x="162" y="293"/>
                    <a:pt x="179" y="286"/>
                  </a:cubicBezTo>
                  <a:cubicBezTo>
                    <a:pt x="226" y="262"/>
                    <a:pt x="262" y="179"/>
                    <a:pt x="262" y="120"/>
                  </a:cubicBezTo>
                  <a:cubicBezTo>
                    <a:pt x="262" y="48"/>
                    <a:pt x="214" y="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32"/>
            <p:cNvSpPr/>
            <p:nvPr/>
          </p:nvSpPr>
          <p:spPr>
            <a:xfrm>
              <a:off x="5360475" y="3996675"/>
              <a:ext cx="51225" cy="13875"/>
            </a:xfrm>
            <a:custGeom>
              <a:avLst/>
              <a:gdLst/>
              <a:ahLst/>
              <a:cxnLst/>
              <a:rect l="l" t="t" r="r" b="b"/>
              <a:pathLst>
                <a:path w="2049" h="555" extrusionOk="0">
                  <a:moveTo>
                    <a:pt x="1576" y="0"/>
                  </a:moveTo>
                  <a:cubicBezTo>
                    <a:pt x="1439" y="0"/>
                    <a:pt x="1296" y="29"/>
                    <a:pt x="1156" y="39"/>
                  </a:cubicBezTo>
                  <a:cubicBezTo>
                    <a:pt x="786" y="206"/>
                    <a:pt x="322" y="4"/>
                    <a:pt x="1" y="325"/>
                  </a:cubicBezTo>
                  <a:cubicBezTo>
                    <a:pt x="48" y="373"/>
                    <a:pt x="108" y="420"/>
                    <a:pt x="144" y="456"/>
                  </a:cubicBezTo>
                  <a:cubicBezTo>
                    <a:pt x="224" y="436"/>
                    <a:pt x="304" y="420"/>
                    <a:pt x="388" y="420"/>
                  </a:cubicBezTo>
                  <a:cubicBezTo>
                    <a:pt x="454" y="420"/>
                    <a:pt x="523" y="430"/>
                    <a:pt x="596" y="456"/>
                  </a:cubicBezTo>
                  <a:cubicBezTo>
                    <a:pt x="703" y="516"/>
                    <a:pt x="811" y="554"/>
                    <a:pt x="921" y="554"/>
                  </a:cubicBezTo>
                  <a:cubicBezTo>
                    <a:pt x="1005" y="554"/>
                    <a:pt x="1091" y="532"/>
                    <a:pt x="1179" y="480"/>
                  </a:cubicBezTo>
                  <a:cubicBezTo>
                    <a:pt x="1190" y="472"/>
                    <a:pt x="1203" y="470"/>
                    <a:pt x="1216" y="470"/>
                  </a:cubicBezTo>
                  <a:cubicBezTo>
                    <a:pt x="1245" y="470"/>
                    <a:pt x="1277" y="484"/>
                    <a:pt x="1310" y="492"/>
                  </a:cubicBezTo>
                  <a:lnTo>
                    <a:pt x="1310" y="420"/>
                  </a:lnTo>
                  <a:cubicBezTo>
                    <a:pt x="1364" y="394"/>
                    <a:pt x="1422" y="385"/>
                    <a:pt x="1481" y="385"/>
                  </a:cubicBezTo>
                  <a:cubicBezTo>
                    <a:pt x="1572" y="385"/>
                    <a:pt x="1667" y="404"/>
                    <a:pt x="1757" y="404"/>
                  </a:cubicBezTo>
                  <a:cubicBezTo>
                    <a:pt x="1868" y="404"/>
                    <a:pt x="1972" y="375"/>
                    <a:pt x="2049" y="242"/>
                  </a:cubicBezTo>
                  <a:cubicBezTo>
                    <a:pt x="1915" y="48"/>
                    <a:pt x="1751" y="0"/>
                    <a:pt x="15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32"/>
            <p:cNvSpPr/>
            <p:nvPr/>
          </p:nvSpPr>
          <p:spPr>
            <a:xfrm>
              <a:off x="5375075" y="4008075"/>
              <a:ext cx="14300" cy="6425"/>
            </a:xfrm>
            <a:custGeom>
              <a:avLst/>
              <a:gdLst/>
              <a:ahLst/>
              <a:cxnLst/>
              <a:rect l="l" t="t" r="r" b="b"/>
              <a:pathLst>
                <a:path w="572" h="257" extrusionOk="0">
                  <a:moveTo>
                    <a:pt x="0" y="0"/>
                  </a:moveTo>
                  <a:cubicBezTo>
                    <a:pt x="123" y="61"/>
                    <a:pt x="241" y="256"/>
                    <a:pt x="363" y="256"/>
                  </a:cubicBezTo>
                  <a:cubicBezTo>
                    <a:pt x="431" y="256"/>
                    <a:pt x="500" y="197"/>
                    <a:pt x="572" y="24"/>
                  </a:cubicBezTo>
                  <a:cubicBezTo>
                    <a:pt x="381" y="24"/>
                    <a:pt x="19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32"/>
            <p:cNvSpPr/>
            <p:nvPr/>
          </p:nvSpPr>
          <p:spPr>
            <a:xfrm>
              <a:off x="5338450" y="3828575"/>
              <a:ext cx="76825" cy="39625"/>
            </a:xfrm>
            <a:custGeom>
              <a:avLst/>
              <a:gdLst/>
              <a:ahLst/>
              <a:cxnLst/>
              <a:rect l="l" t="t" r="r" b="b"/>
              <a:pathLst>
                <a:path w="3073" h="1585" extrusionOk="0">
                  <a:moveTo>
                    <a:pt x="24" y="1"/>
                  </a:moveTo>
                  <a:lnTo>
                    <a:pt x="24" y="1"/>
                  </a:lnTo>
                  <a:cubicBezTo>
                    <a:pt x="167" y="203"/>
                    <a:pt x="179" y="477"/>
                    <a:pt x="72" y="810"/>
                  </a:cubicBezTo>
                  <a:cubicBezTo>
                    <a:pt x="60" y="846"/>
                    <a:pt x="48" y="858"/>
                    <a:pt x="24" y="870"/>
                  </a:cubicBezTo>
                  <a:cubicBezTo>
                    <a:pt x="13" y="1036"/>
                    <a:pt x="1" y="1203"/>
                    <a:pt x="167" y="1310"/>
                  </a:cubicBezTo>
                  <a:cubicBezTo>
                    <a:pt x="167" y="1429"/>
                    <a:pt x="179" y="1525"/>
                    <a:pt x="298" y="1584"/>
                  </a:cubicBezTo>
                  <a:cubicBezTo>
                    <a:pt x="346" y="1548"/>
                    <a:pt x="394" y="1489"/>
                    <a:pt x="429" y="1441"/>
                  </a:cubicBezTo>
                  <a:cubicBezTo>
                    <a:pt x="596" y="1215"/>
                    <a:pt x="810" y="1025"/>
                    <a:pt x="1025" y="846"/>
                  </a:cubicBezTo>
                  <a:cubicBezTo>
                    <a:pt x="1072" y="784"/>
                    <a:pt x="1134" y="770"/>
                    <a:pt x="1199" y="770"/>
                  </a:cubicBezTo>
                  <a:cubicBezTo>
                    <a:pt x="1252" y="770"/>
                    <a:pt x="1308" y="779"/>
                    <a:pt x="1360" y="779"/>
                  </a:cubicBezTo>
                  <a:cubicBezTo>
                    <a:pt x="1402" y="779"/>
                    <a:pt x="1442" y="773"/>
                    <a:pt x="1477" y="751"/>
                  </a:cubicBezTo>
                  <a:cubicBezTo>
                    <a:pt x="1468" y="618"/>
                    <a:pt x="1446" y="484"/>
                    <a:pt x="1554" y="484"/>
                  </a:cubicBezTo>
                  <a:cubicBezTo>
                    <a:pt x="1590" y="484"/>
                    <a:pt x="1642" y="500"/>
                    <a:pt x="1715" y="536"/>
                  </a:cubicBezTo>
                  <a:cubicBezTo>
                    <a:pt x="1768" y="559"/>
                    <a:pt x="1835" y="567"/>
                    <a:pt x="1908" y="567"/>
                  </a:cubicBezTo>
                  <a:cubicBezTo>
                    <a:pt x="1949" y="567"/>
                    <a:pt x="1993" y="565"/>
                    <a:pt x="2037" y="560"/>
                  </a:cubicBezTo>
                  <a:lnTo>
                    <a:pt x="2310" y="513"/>
                  </a:lnTo>
                  <a:lnTo>
                    <a:pt x="2572" y="513"/>
                  </a:lnTo>
                  <a:cubicBezTo>
                    <a:pt x="2775" y="489"/>
                    <a:pt x="2953" y="477"/>
                    <a:pt x="3072" y="298"/>
                  </a:cubicBezTo>
                  <a:cubicBezTo>
                    <a:pt x="2048" y="132"/>
                    <a:pt x="1060" y="12"/>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32"/>
            <p:cNvSpPr/>
            <p:nvPr/>
          </p:nvSpPr>
          <p:spPr>
            <a:xfrm>
              <a:off x="5308975" y="3825000"/>
              <a:ext cx="50350" cy="25325"/>
            </a:xfrm>
            <a:custGeom>
              <a:avLst/>
              <a:gdLst/>
              <a:ahLst/>
              <a:cxnLst/>
              <a:rect l="l" t="t" r="r" b="b"/>
              <a:pathLst>
                <a:path w="2014" h="1013" extrusionOk="0">
                  <a:moveTo>
                    <a:pt x="60" y="1"/>
                  </a:moveTo>
                  <a:cubicBezTo>
                    <a:pt x="1" y="60"/>
                    <a:pt x="1" y="108"/>
                    <a:pt x="60" y="155"/>
                  </a:cubicBezTo>
                  <a:cubicBezTo>
                    <a:pt x="334" y="358"/>
                    <a:pt x="775" y="203"/>
                    <a:pt x="941" y="620"/>
                  </a:cubicBezTo>
                  <a:cubicBezTo>
                    <a:pt x="956" y="619"/>
                    <a:pt x="970" y="618"/>
                    <a:pt x="982" y="618"/>
                  </a:cubicBezTo>
                  <a:cubicBezTo>
                    <a:pt x="1245" y="618"/>
                    <a:pt x="1181" y="842"/>
                    <a:pt x="1215" y="1013"/>
                  </a:cubicBezTo>
                  <a:cubicBezTo>
                    <a:pt x="1334" y="596"/>
                    <a:pt x="1727" y="715"/>
                    <a:pt x="2013" y="620"/>
                  </a:cubicBezTo>
                  <a:cubicBezTo>
                    <a:pt x="1870" y="203"/>
                    <a:pt x="1394" y="441"/>
                    <a:pt x="1215" y="144"/>
                  </a:cubicBezTo>
                  <a:cubicBezTo>
                    <a:pt x="822" y="96"/>
                    <a:pt x="441"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32"/>
            <p:cNvSpPr/>
            <p:nvPr/>
          </p:nvSpPr>
          <p:spPr>
            <a:xfrm>
              <a:off x="5329525" y="3868175"/>
              <a:ext cx="9250" cy="15600"/>
            </a:xfrm>
            <a:custGeom>
              <a:avLst/>
              <a:gdLst/>
              <a:ahLst/>
              <a:cxnLst/>
              <a:rect l="l" t="t" r="r" b="b"/>
              <a:pathLst>
                <a:path w="370" h="624" extrusionOk="0">
                  <a:moveTo>
                    <a:pt x="96" y="0"/>
                  </a:moveTo>
                  <a:cubicBezTo>
                    <a:pt x="12" y="95"/>
                    <a:pt x="0" y="202"/>
                    <a:pt x="72" y="286"/>
                  </a:cubicBezTo>
                  <a:cubicBezTo>
                    <a:pt x="96" y="405"/>
                    <a:pt x="108" y="512"/>
                    <a:pt x="227" y="572"/>
                  </a:cubicBezTo>
                  <a:cubicBezTo>
                    <a:pt x="227" y="583"/>
                    <a:pt x="239" y="595"/>
                    <a:pt x="274" y="619"/>
                  </a:cubicBezTo>
                  <a:cubicBezTo>
                    <a:pt x="280" y="622"/>
                    <a:pt x="286" y="624"/>
                    <a:pt x="293" y="624"/>
                  </a:cubicBezTo>
                  <a:cubicBezTo>
                    <a:pt x="314" y="624"/>
                    <a:pt x="339" y="608"/>
                    <a:pt x="358" y="572"/>
                  </a:cubicBezTo>
                  <a:lnTo>
                    <a:pt x="370" y="572"/>
                  </a:lnTo>
                  <a:cubicBezTo>
                    <a:pt x="370" y="381"/>
                    <a:pt x="358" y="167"/>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32"/>
            <p:cNvSpPr/>
            <p:nvPr/>
          </p:nvSpPr>
          <p:spPr>
            <a:xfrm>
              <a:off x="5332200" y="3860725"/>
              <a:ext cx="3300" cy="3900"/>
            </a:xfrm>
            <a:custGeom>
              <a:avLst/>
              <a:gdLst/>
              <a:ahLst/>
              <a:cxnLst/>
              <a:rect l="l" t="t" r="r" b="b"/>
              <a:pathLst>
                <a:path w="132" h="156" extrusionOk="0">
                  <a:moveTo>
                    <a:pt x="1" y="0"/>
                  </a:moveTo>
                  <a:lnTo>
                    <a:pt x="1" y="0"/>
                  </a:lnTo>
                  <a:cubicBezTo>
                    <a:pt x="48" y="60"/>
                    <a:pt x="84" y="108"/>
                    <a:pt x="132" y="155"/>
                  </a:cubicBezTo>
                  <a:cubicBezTo>
                    <a:pt x="84" y="108"/>
                    <a:pt x="48"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32"/>
            <p:cNvSpPr/>
            <p:nvPr/>
          </p:nvSpPr>
          <p:spPr>
            <a:xfrm>
              <a:off x="5665275" y="4037225"/>
              <a:ext cx="6875" cy="2375"/>
            </a:xfrm>
            <a:custGeom>
              <a:avLst/>
              <a:gdLst/>
              <a:ahLst/>
              <a:cxnLst/>
              <a:rect l="l" t="t" r="r" b="b"/>
              <a:pathLst>
                <a:path w="275" h="95" extrusionOk="0">
                  <a:moveTo>
                    <a:pt x="1" y="1"/>
                  </a:moveTo>
                  <a:cubicBezTo>
                    <a:pt x="47" y="65"/>
                    <a:pt x="94" y="95"/>
                    <a:pt x="139" y="95"/>
                  </a:cubicBezTo>
                  <a:cubicBezTo>
                    <a:pt x="186" y="95"/>
                    <a:pt x="232" y="62"/>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32"/>
            <p:cNvSpPr/>
            <p:nvPr/>
          </p:nvSpPr>
          <p:spPr>
            <a:xfrm>
              <a:off x="5652775" y="4033375"/>
              <a:ext cx="10150" cy="3575"/>
            </a:xfrm>
            <a:custGeom>
              <a:avLst/>
              <a:gdLst/>
              <a:ahLst/>
              <a:cxnLst/>
              <a:rect l="l" t="t" r="r" b="b"/>
              <a:pathLst>
                <a:path w="406" h="143" extrusionOk="0">
                  <a:moveTo>
                    <a:pt x="84" y="0"/>
                  </a:moveTo>
                  <a:cubicBezTo>
                    <a:pt x="1" y="48"/>
                    <a:pt x="1" y="95"/>
                    <a:pt x="84" y="143"/>
                  </a:cubicBezTo>
                  <a:lnTo>
                    <a:pt x="382" y="143"/>
                  </a:lnTo>
                  <a:cubicBezTo>
                    <a:pt x="405" y="95"/>
                    <a:pt x="405" y="48"/>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32"/>
            <p:cNvSpPr/>
            <p:nvPr/>
          </p:nvSpPr>
          <p:spPr>
            <a:xfrm>
              <a:off x="5646825" y="4033375"/>
              <a:ext cx="8050" cy="3575"/>
            </a:xfrm>
            <a:custGeom>
              <a:avLst/>
              <a:gdLst/>
              <a:ahLst/>
              <a:cxnLst/>
              <a:rect l="l" t="t" r="r" b="b"/>
              <a:pathLst>
                <a:path w="322" h="143" extrusionOk="0">
                  <a:moveTo>
                    <a:pt x="0" y="0"/>
                  </a:moveTo>
                  <a:cubicBezTo>
                    <a:pt x="84" y="107"/>
                    <a:pt x="179" y="143"/>
                    <a:pt x="298" y="143"/>
                  </a:cubicBezTo>
                  <a:cubicBezTo>
                    <a:pt x="322" y="95"/>
                    <a:pt x="322" y="48"/>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32"/>
            <p:cNvSpPr/>
            <p:nvPr/>
          </p:nvSpPr>
          <p:spPr>
            <a:xfrm>
              <a:off x="5661400" y="4033375"/>
              <a:ext cx="3900" cy="3875"/>
            </a:xfrm>
            <a:custGeom>
              <a:avLst/>
              <a:gdLst/>
              <a:ahLst/>
              <a:cxnLst/>
              <a:rect l="l" t="t" r="r" b="b"/>
              <a:pathLst>
                <a:path w="156" h="155" extrusionOk="0">
                  <a:moveTo>
                    <a:pt x="1" y="0"/>
                  </a:moveTo>
                  <a:lnTo>
                    <a:pt x="1" y="0"/>
                  </a:lnTo>
                  <a:cubicBezTo>
                    <a:pt x="13" y="48"/>
                    <a:pt x="13" y="95"/>
                    <a:pt x="13" y="143"/>
                  </a:cubicBezTo>
                  <a:cubicBezTo>
                    <a:pt x="60" y="143"/>
                    <a:pt x="108" y="143"/>
                    <a:pt x="156" y="155"/>
                  </a:cubicBezTo>
                  <a:cubicBezTo>
                    <a:pt x="108" y="95"/>
                    <a:pt x="49"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32"/>
            <p:cNvSpPr/>
            <p:nvPr/>
          </p:nvSpPr>
          <p:spPr>
            <a:xfrm>
              <a:off x="5686700" y="4036925"/>
              <a:ext cx="3900" cy="3300"/>
            </a:xfrm>
            <a:custGeom>
              <a:avLst/>
              <a:gdLst/>
              <a:ahLst/>
              <a:cxnLst/>
              <a:rect l="l" t="t" r="r" b="b"/>
              <a:pathLst>
                <a:path w="156" h="132" extrusionOk="0">
                  <a:moveTo>
                    <a:pt x="1" y="132"/>
                  </a:moveTo>
                  <a:cubicBezTo>
                    <a:pt x="49" y="84"/>
                    <a:pt x="108" y="37"/>
                    <a:pt x="156" y="1"/>
                  </a:cubicBezTo>
                  <a:cubicBezTo>
                    <a:pt x="108" y="37"/>
                    <a:pt x="49" y="84"/>
                    <a:pt x="1" y="13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32"/>
            <p:cNvSpPr/>
            <p:nvPr/>
          </p:nvSpPr>
          <p:spPr>
            <a:xfrm>
              <a:off x="5676000" y="4036925"/>
              <a:ext cx="3600" cy="3000"/>
            </a:xfrm>
            <a:custGeom>
              <a:avLst/>
              <a:gdLst/>
              <a:ahLst/>
              <a:cxnLst/>
              <a:rect l="l" t="t" r="r" b="b"/>
              <a:pathLst>
                <a:path w="144" h="120" extrusionOk="0">
                  <a:moveTo>
                    <a:pt x="0" y="1"/>
                  </a:moveTo>
                  <a:cubicBezTo>
                    <a:pt x="22" y="17"/>
                    <a:pt x="47" y="34"/>
                    <a:pt x="70" y="51"/>
                  </a:cubicBezTo>
                  <a:lnTo>
                    <a:pt x="70" y="51"/>
                  </a:lnTo>
                  <a:cubicBezTo>
                    <a:pt x="49" y="34"/>
                    <a:pt x="26" y="16"/>
                    <a:pt x="0" y="1"/>
                  </a:cubicBezTo>
                  <a:close/>
                  <a:moveTo>
                    <a:pt x="70" y="51"/>
                  </a:moveTo>
                  <a:cubicBezTo>
                    <a:pt x="98" y="75"/>
                    <a:pt x="123" y="100"/>
                    <a:pt x="143" y="120"/>
                  </a:cubicBezTo>
                  <a:cubicBezTo>
                    <a:pt x="124" y="94"/>
                    <a:pt x="98" y="72"/>
                    <a:pt x="70" y="5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32"/>
            <p:cNvSpPr/>
            <p:nvPr/>
          </p:nvSpPr>
          <p:spPr>
            <a:xfrm>
              <a:off x="5672725" y="4035225"/>
              <a:ext cx="3600" cy="1725"/>
            </a:xfrm>
            <a:custGeom>
              <a:avLst/>
              <a:gdLst/>
              <a:ahLst/>
              <a:cxnLst/>
              <a:rect l="l" t="t" r="r" b="b"/>
              <a:pathLst>
                <a:path w="144" h="69" extrusionOk="0">
                  <a:moveTo>
                    <a:pt x="66" y="0"/>
                  </a:moveTo>
                  <a:cubicBezTo>
                    <a:pt x="38" y="0"/>
                    <a:pt x="9" y="25"/>
                    <a:pt x="0" y="69"/>
                  </a:cubicBezTo>
                  <a:lnTo>
                    <a:pt x="143" y="69"/>
                  </a:lnTo>
                  <a:cubicBezTo>
                    <a:pt x="131" y="45"/>
                    <a:pt x="119" y="21"/>
                    <a:pt x="96" y="9"/>
                  </a:cubicBezTo>
                  <a:cubicBezTo>
                    <a:pt x="86" y="3"/>
                    <a:pt x="76" y="0"/>
                    <a:pt x="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32"/>
            <p:cNvSpPr/>
            <p:nvPr/>
          </p:nvSpPr>
          <p:spPr>
            <a:xfrm>
              <a:off x="5694150" y="4036925"/>
              <a:ext cx="3900" cy="1825"/>
            </a:xfrm>
            <a:custGeom>
              <a:avLst/>
              <a:gdLst/>
              <a:ahLst/>
              <a:cxnLst/>
              <a:rect l="l" t="t" r="r" b="b"/>
              <a:pathLst>
                <a:path w="156" h="73" extrusionOk="0">
                  <a:moveTo>
                    <a:pt x="1" y="1"/>
                  </a:moveTo>
                  <a:cubicBezTo>
                    <a:pt x="24" y="49"/>
                    <a:pt x="48" y="72"/>
                    <a:pt x="73" y="72"/>
                  </a:cubicBezTo>
                  <a:cubicBezTo>
                    <a:pt x="99" y="72"/>
                    <a:pt x="126" y="49"/>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32"/>
            <p:cNvSpPr/>
            <p:nvPr/>
          </p:nvSpPr>
          <p:spPr>
            <a:xfrm>
              <a:off x="5917400" y="4046750"/>
              <a:ext cx="31275" cy="14850"/>
            </a:xfrm>
            <a:custGeom>
              <a:avLst/>
              <a:gdLst/>
              <a:ahLst/>
              <a:cxnLst/>
              <a:rect l="l" t="t" r="r" b="b"/>
              <a:pathLst>
                <a:path w="1251" h="594" extrusionOk="0">
                  <a:moveTo>
                    <a:pt x="298" y="1"/>
                  </a:moveTo>
                  <a:cubicBezTo>
                    <a:pt x="167" y="48"/>
                    <a:pt x="0" y="60"/>
                    <a:pt x="0" y="239"/>
                  </a:cubicBezTo>
                  <a:cubicBezTo>
                    <a:pt x="0" y="441"/>
                    <a:pt x="155" y="453"/>
                    <a:pt x="298" y="465"/>
                  </a:cubicBezTo>
                  <a:cubicBezTo>
                    <a:pt x="339" y="471"/>
                    <a:pt x="381" y="472"/>
                    <a:pt x="423" y="472"/>
                  </a:cubicBezTo>
                  <a:cubicBezTo>
                    <a:pt x="520" y="472"/>
                    <a:pt x="620" y="462"/>
                    <a:pt x="718" y="462"/>
                  </a:cubicBezTo>
                  <a:cubicBezTo>
                    <a:pt x="858" y="462"/>
                    <a:pt x="994" y="483"/>
                    <a:pt x="1119" y="584"/>
                  </a:cubicBezTo>
                  <a:cubicBezTo>
                    <a:pt x="1131" y="590"/>
                    <a:pt x="1149" y="593"/>
                    <a:pt x="1169" y="593"/>
                  </a:cubicBezTo>
                  <a:cubicBezTo>
                    <a:pt x="1188" y="593"/>
                    <a:pt x="1209" y="590"/>
                    <a:pt x="1227" y="584"/>
                  </a:cubicBezTo>
                  <a:cubicBezTo>
                    <a:pt x="1239" y="406"/>
                    <a:pt x="1239" y="239"/>
                    <a:pt x="1250" y="60"/>
                  </a:cubicBezTo>
                  <a:cubicBezTo>
                    <a:pt x="1076" y="13"/>
                    <a:pt x="894" y="8"/>
                    <a:pt x="713" y="8"/>
                  </a:cubicBezTo>
                  <a:cubicBezTo>
                    <a:pt x="659" y="8"/>
                    <a:pt x="606" y="8"/>
                    <a:pt x="553" y="8"/>
                  </a:cubicBezTo>
                  <a:cubicBezTo>
                    <a:pt x="467" y="8"/>
                    <a:pt x="381" y="7"/>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32"/>
            <p:cNvSpPr/>
            <p:nvPr/>
          </p:nvSpPr>
          <p:spPr>
            <a:xfrm>
              <a:off x="5883175" y="4044375"/>
              <a:ext cx="29175" cy="13725"/>
            </a:xfrm>
            <a:custGeom>
              <a:avLst/>
              <a:gdLst/>
              <a:ahLst/>
              <a:cxnLst/>
              <a:rect l="l" t="t" r="r" b="b"/>
              <a:pathLst>
                <a:path w="1167" h="549" extrusionOk="0">
                  <a:moveTo>
                    <a:pt x="48" y="1"/>
                  </a:moveTo>
                  <a:cubicBezTo>
                    <a:pt x="0" y="263"/>
                    <a:pt x="95" y="429"/>
                    <a:pt x="405" y="429"/>
                  </a:cubicBezTo>
                  <a:cubicBezTo>
                    <a:pt x="488" y="441"/>
                    <a:pt x="572" y="501"/>
                    <a:pt x="655" y="524"/>
                  </a:cubicBezTo>
                  <a:cubicBezTo>
                    <a:pt x="726" y="524"/>
                    <a:pt x="786" y="548"/>
                    <a:pt x="869" y="548"/>
                  </a:cubicBezTo>
                  <a:cubicBezTo>
                    <a:pt x="1012" y="548"/>
                    <a:pt x="1167" y="513"/>
                    <a:pt x="1167" y="334"/>
                  </a:cubicBezTo>
                  <a:cubicBezTo>
                    <a:pt x="1167" y="203"/>
                    <a:pt x="1048" y="155"/>
                    <a:pt x="929" y="143"/>
                  </a:cubicBezTo>
                  <a:cubicBezTo>
                    <a:pt x="774" y="132"/>
                    <a:pt x="595" y="155"/>
                    <a:pt x="476" y="12"/>
                  </a:cubicBezTo>
                  <a:cubicBezTo>
                    <a:pt x="333" y="12"/>
                    <a:pt x="191"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32"/>
            <p:cNvSpPr/>
            <p:nvPr/>
          </p:nvSpPr>
          <p:spPr>
            <a:xfrm>
              <a:off x="5898950" y="4036775"/>
              <a:ext cx="28300" cy="8125"/>
            </a:xfrm>
            <a:custGeom>
              <a:avLst/>
              <a:gdLst/>
              <a:ahLst/>
              <a:cxnLst/>
              <a:rect l="l" t="t" r="r" b="b"/>
              <a:pathLst>
                <a:path w="1132" h="325" extrusionOk="0">
                  <a:moveTo>
                    <a:pt x="784" y="1"/>
                  </a:moveTo>
                  <a:cubicBezTo>
                    <a:pt x="671" y="1"/>
                    <a:pt x="556" y="45"/>
                    <a:pt x="441" y="126"/>
                  </a:cubicBezTo>
                  <a:cubicBezTo>
                    <a:pt x="298" y="150"/>
                    <a:pt x="119" y="102"/>
                    <a:pt x="0" y="257"/>
                  </a:cubicBezTo>
                  <a:cubicBezTo>
                    <a:pt x="199" y="303"/>
                    <a:pt x="412" y="324"/>
                    <a:pt x="624" y="324"/>
                  </a:cubicBezTo>
                  <a:cubicBezTo>
                    <a:pt x="743" y="324"/>
                    <a:pt x="861" y="317"/>
                    <a:pt x="976" y="305"/>
                  </a:cubicBezTo>
                  <a:cubicBezTo>
                    <a:pt x="1024" y="257"/>
                    <a:pt x="1084" y="209"/>
                    <a:pt x="1131" y="162"/>
                  </a:cubicBezTo>
                  <a:cubicBezTo>
                    <a:pt x="1021" y="51"/>
                    <a:pt x="904" y="1"/>
                    <a:pt x="7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32"/>
            <p:cNvSpPr/>
            <p:nvPr/>
          </p:nvSpPr>
          <p:spPr>
            <a:xfrm>
              <a:off x="6030500" y="4046750"/>
              <a:ext cx="22050" cy="8400"/>
            </a:xfrm>
            <a:custGeom>
              <a:avLst/>
              <a:gdLst/>
              <a:ahLst/>
              <a:cxnLst/>
              <a:rect l="l" t="t" r="r" b="b"/>
              <a:pathLst>
                <a:path w="882" h="336" extrusionOk="0">
                  <a:moveTo>
                    <a:pt x="334" y="1"/>
                  </a:moveTo>
                  <a:cubicBezTo>
                    <a:pt x="227" y="37"/>
                    <a:pt x="120" y="48"/>
                    <a:pt x="1" y="60"/>
                  </a:cubicBezTo>
                  <a:cubicBezTo>
                    <a:pt x="60" y="227"/>
                    <a:pt x="251" y="156"/>
                    <a:pt x="310" y="287"/>
                  </a:cubicBezTo>
                  <a:cubicBezTo>
                    <a:pt x="406" y="325"/>
                    <a:pt x="509" y="336"/>
                    <a:pt x="613" y="336"/>
                  </a:cubicBezTo>
                  <a:cubicBezTo>
                    <a:pt x="703" y="336"/>
                    <a:pt x="794" y="328"/>
                    <a:pt x="882" y="322"/>
                  </a:cubicBezTo>
                  <a:cubicBezTo>
                    <a:pt x="786" y="215"/>
                    <a:pt x="691" y="120"/>
                    <a:pt x="596" y="37"/>
                  </a:cubicBezTo>
                  <a:cubicBezTo>
                    <a:pt x="513" y="25"/>
                    <a:pt x="417" y="25"/>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32"/>
            <p:cNvSpPr/>
            <p:nvPr/>
          </p:nvSpPr>
          <p:spPr>
            <a:xfrm>
              <a:off x="6056700" y="4051300"/>
              <a:ext cx="15500" cy="3825"/>
            </a:xfrm>
            <a:custGeom>
              <a:avLst/>
              <a:gdLst/>
              <a:ahLst/>
              <a:cxnLst/>
              <a:rect l="l" t="t" r="r" b="b"/>
              <a:pathLst>
                <a:path w="620" h="153" extrusionOk="0">
                  <a:moveTo>
                    <a:pt x="268" y="0"/>
                  </a:moveTo>
                  <a:cubicBezTo>
                    <a:pt x="167" y="0"/>
                    <a:pt x="72" y="27"/>
                    <a:pt x="0" y="140"/>
                  </a:cubicBezTo>
                  <a:cubicBezTo>
                    <a:pt x="96" y="152"/>
                    <a:pt x="191" y="152"/>
                    <a:pt x="274" y="152"/>
                  </a:cubicBezTo>
                  <a:cubicBezTo>
                    <a:pt x="369" y="140"/>
                    <a:pt x="477" y="140"/>
                    <a:pt x="572" y="116"/>
                  </a:cubicBezTo>
                  <a:cubicBezTo>
                    <a:pt x="620" y="93"/>
                    <a:pt x="620" y="57"/>
                    <a:pt x="572" y="21"/>
                  </a:cubicBezTo>
                  <a:cubicBezTo>
                    <a:pt x="562" y="22"/>
                    <a:pt x="553" y="22"/>
                    <a:pt x="543" y="22"/>
                  </a:cubicBezTo>
                  <a:cubicBezTo>
                    <a:pt x="455" y="22"/>
                    <a:pt x="359" y="0"/>
                    <a:pt x="2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32"/>
            <p:cNvSpPr/>
            <p:nvPr/>
          </p:nvSpPr>
          <p:spPr>
            <a:xfrm>
              <a:off x="5321475" y="3975925"/>
              <a:ext cx="3000" cy="3600"/>
            </a:xfrm>
            <a:custGeom>
              <a:avLst/>
              <a:gdLst/>
              <a:ahLst/>
              <a:cxnLst/>
              <a:rect l="l" t="t" r="r" b="b"/>
              <a:pathLst>
                <a:path w="120" h="144" extrusionOk="0">
                  <a:moveTo>
                    <a:pt x="1" y="0"/>
                  </a:moveTo>
                  <a:cubicBezTo>
                    <a:pt x="37" y="36"/>
                    <a:pt x="72" y="95"/>
                    <a:pt x="120" y="143"/>
                  </a:cubicBezTo>
                  <a:cubicBezTo>
                    <a:pt x="72" y="95"/>
                    <a:pt x="37"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32"/>
            <p:cNvSpPr/>
            <p:nvPr/>
          </p:nvSpPr>
          <p:spPr>
            <a:xfrm>
              <a:off x="5324750" y="2867750"/>
              <a:ext cx="3600" cy="3300"/>
            </a:xfrm>
            <a:custGeom>
              <a:avLst/>
              <a:gdLst/>
              <a:ahLst/>
              <a:cxnLst/>
              <a:rect l="l" t="t" r="r" b="b"/>
              <a:pathLst>
                <a:path w="144" h="132" extrusionOk="0">
                  <a:moveTo>
                    <a:pt x="144" y="0"/>
                  </a:moveTo>
                  <a:lnTo>
                    <a:pt x="144" y="0"/>
                  </a:lnTo>
                  <a:cubicBezTo>
                    <a:pt x="84" y="48"/>
                    <a:pt x="49" y="84"/>
                    <a:pt x="1" y="131"/>
                  </a:cubicBezTo>
                  <a:cubicBezTo>
                    <a:pt x="49" y="96"/>
                    <a:pt x="108" y="48"/>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32"/>
            <p:cNvSpPr/>
            <p:nvPr/>
          </p:nvSpPr>
          <p:spPr>
            <a:xfrm>
              <a:off x="5317325" y="2874900"/>
              <a:ext cx="3575" cy="3000"/>
            </a:xfrm>
            <a:custGeom>
              <a:avLst/>
              <a:gdLst/>
              <a:ahLst/>
              <a:cxnLst/>
              <a:rect l="l" t="t" r="r" b="b"/>
              <a:pathLst>
                <a:path w="143" h="120" extrusionOk="0">
                  <a:moveTo>
                    <a:pt x="143" y="0"/>
                  </a:moveTo>
                  <a:cubicBezTo>
                    <a:pt x="136" y="9"/>
                    <a:pt x="129" y="17"/>
                    <a:pt x="121" y="26"/>
                  </a:cubicBezTo>
                  <a:lnTo>
                    <a:pt x="121" y="26"/>
                  </a:lnTo>
                  <a:cubicBezTo>
                    <a:pt x="129" y="18"/>
                    <a:pt x="136" y="9"/>
                    <a:pt x="143" y="0"/>
                  </a:cubicBezTo>
                  <a:close/>
                  <a:moveTo>
                    <a:pt x="121" y="26"/>
                  </a:moveTo>
                  <a:lnTo>
                    <a:pt x="121" y="26"/>
                  </a:lnTo>
                  <a:cubicBezTo>
                    <a:pt x="88" y="58"/>
                    <a:pt x="48" y="81"/>
                    <a:pt x="0" y="119"/>
                  </a:cubicBezTo>
                  <a:cubicBezTo>
                    <a:pt x="39" y="90"/>
                    <a:pt x="86" y="61"/>
                    <a:pt x="121" y="2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32"/>
            <p:cNvSpPr/>
            <p:nvPr/>
          </p:nvSpPr>
          <p:spPr>
            <a:xfrm>
              <a:off x="5422700" y="2712900"/>
              <a:ext cx="128300" cy="62300"/>
            </a:xfrm>
            <a:custGeom>
              <a:avLst/>
              <a:gdLst/>
              <a:ahLst/>
              <a:cxnLst/>
              <a:rect l="l" t="t" r="r" b="b"/>
              <a:pathLst>
                <a:path w="5132" h="2492" extrusionOk="0">
                  <a:moveTo>
                    <a:pt x="2273" y="0"/>
                  </a:moveTo>
                  <a:cubicBezTo>
                    <a:pt x="2231" y="0"/>
                    <a:pt x="2209" y="30"/>
                    <a:pt x="2179" y="110"/>
                  </a:cubicBezTo>
                  <a:cubicBezTo>
                    <a:pt x="2179" y="122"/>
                    <a:pt x="2203" y="146"/>
                    <a:pt x="2203" y="170"/>
                  </a:cubicBezTo>
                  <a:cubicBezTo>
                    <a:pt x="2203" y="182"/>
                    <a:pt x="2179" y="205"/>
                    <a:pt x="2167" y="205"/>
                  </a:cubicBezTo>
                  <a:cubicBezTo>
                    <a:pt x="1822" y="182"/>
                    <a:pt x="1488" y="158"/>
                    <a:pt x="1143" y="158"/>
                  </a:cubicBezTo>
                  <a:cubicBezTo>
                    <a:pt x="988" y="170"/>
                    <a:pt x="845" y="194"/>
                    <a:pt x="726" y="277"/>
                  </a:cubicBezTo>
                  <a:cubicBezTo>
                    <a:pt x="202" y="634"/>
                    <a:pt x="250" y="1253"/>
                    <a:pt x="83" y="1777"/>
                  </a:cubicBezTo>
                  <a:cubicBezTo>
                    <a:pt x="60" y="2027"/>
                    <a:pt x="0" y="2301"/>
                    <a:pt x="250" y="2491"/>
                  </a:cubicBezTo>
                  <a:cubicBezTo>
                    <a:pt x="257" y="2492"/>
                    <a:pt x="264" y="2492"/>
                    <a:pt x="271" y="2492"/>
                  </a:cubicBezTo>
                  <a:cubicBezTo>
                    <a:pt x="542" y="2492"/>
                    <a:pt x="672" y="2262"/>
                    <a:pt x="869" y="2146"/>
                  </a:cubicBezTo>
                  <a:cubicBezTo>
                    <a:pt x="976" y="2063"/>
                    <a:pt x="1036" y="1944"/>
                    <a:pt x="1036" y="1801"/>
                  </a:cubicBezTo>
                  <a:cubicBezTo>
                    <a:pt x="1024" y="1718"/>
                    <a:pt x="988" y="1658"/>
                    <a:pt x="929" y="1598"/>
                  </a:cubicBezTo>
                  <a:cubicBezTo>
                    <a:pt x="917" y="1598"/>
                    <a:pt x="869" y="1587"/>
                    <a:pt x="869" y="1587"/>
                  </a:cubicBezTo>
                  <a:cubicBezTo>
                    <a:pt x="869" y="1587"/>
                    <a:pt x="895" y="1569"/>
                    <a:pt x="888" y="1564"/>
                  </a:cubicBezTo>
                  <a:lnTo>
                    <a:pt x="888" y="1564"/>
                  </a:lnTo>
                  <a:cubicBezTo>
                    <a:pt x="923" y="1571"/>
                    <a:pt x="959" y="1575"/>
                    <a:pt x="996" y="1575"/>
                  </a:cubicBezTo>
                  <a:cubicBezTo>
                    <a:pt x="1084" y="1575"/>
                    <a:pt x="1173" y="1550"/>
                    <a:pt x="1238" y="1467"/>
                  </a:cubicBezTo>
                  <a:cubicBezTo>
                    <a:pt x="1262" y="1408"/>
                    <a:pt x="1262" y="1348"/>
                    <a:pt x="1226" y="1289"/>
                  </a:cubicBezTo>
                  <a:cubicBezTo>
                    <a:pt x="1143" y="1206"/>
                    <a:pt x="1072" y="1122"/>
                    <a:pt x="1036" y="1003"/>
                  </a:cubicBezTo>
                  <a:cubicBezTo>
                    <a:pt x="1036" y="944"/>
                    <a:pt x="953" y="896"/>
                    <a:pt x="1036" y="836"/>
                  </a:cubicBezTo>
                  <a:lnTo>
                    <a:pt x="1036" y="836"/>
                  </a:lnTo>
                  <a:cubicBezTo>
                    <a:pt x="1024" y="932"/>
                    <a:pt x="1095" y="956"/>
                    <a:pt x="1143" y="991"/>
                  </a:cubicBezTo>
                  <a:cubicBezTo>
                    <a:pt x="1253" y="1036"/>
                    <a:pt x="1366" y="1057"/>
                    <a:pt x="1479" y="1057"/>
                  </a:cubicBezTo>
                  <a:cubicBezTo>
                    <a:pt x="1574" y="1057"/>
                    <a:pt x="1669" y="1042"/>
                    <a:pt x="1762" y="1015"/>
                  </a:cubicBezTo>
                  <a:cubicBezTo>
                    <a:pt x="1846" y="1003"/>
                    <a:pt x="1905" y="956"/>
                    <a:pt x="1941" y="896"/>
                  </a:cubicBezTo>
                  <a:cubicBezTo>
                    <a:pt x="1963" y="597"/>
                    <a:pt x="2129" y="453"/>
                    <a:pt x="2400" y="453"/>
                  </a:cubicBezTo>
                  <a:cubicBezTo>
                    <a:pt x="2421" y="453"/>
                    <a:pt x="2443" y="454"/>
                    <a:pt x="2465" y="455"/>
                  </a:cubicBezTo>
                  <a:cubicBezTo>
                    <a:pt x="2568" y="459"/>
                    <a:pt x="2670" y="461"/>
                    <a:pt x="2772" y="461"/>
                  </a:cubicBezTo>
                  <a:cubicBezTo>
                    <a:pt x="2975" y="461"/>
                    <a:pt x="3179" y="455"/>
                    <a:pt x="3393" y="455"/>
                  </a:cubicBezTo>
                  <a:cubicBezTo>
                    <a:pt x="3512" y="402"/>
                    <a:pt x="3631" y="372"/>
                    <a:pt x="3751" y="372"/>
                  </a:cubicBezTo>
                  <a:cubicBezTo>
                    <a:pt x="3870" y="372"/>
                    <a:pt x="3989" y="402"/>
                    <a:pt x="4108" y="467"/>
                  </a:cubicBezTo>
                  <a:cubicBezTo>
                    <a:pt x="4200" y="567"/>
                    <a:pt x="4313" y="590"/>
                    <a:pt x="4433" y="590"/>
                  </a:cubicBezTo>
                  <a:cubicBezTo>
                    <a:pt x="4514" y="590"/>
                    <a:pt x="4598" y="579"/>
                    <a:pt x="4679" y="575"/>
                  </a:cubicBezTo>
                  <a:lnTo>
                    <a:pt x="4727" y="527"/>
                  </a:lnTo>
                  <a:lnTo>
                    <a:pt x="4727" y="467"/>
                  </a:lnTo>
                  <a:cubicBezTo>
                    <a:pt x="4712" y="479"/>
                    <a:pt x="4706" y="484"/>
                    <a:pt x="4704" y="484"/>
                  </a:cubicBezTo>
                  <a:cubicBezTo>
                    <a:pt x="4695" y="484"/>
                    <a:pt x="4748" y="419"/>
                    <a:pt x="4692" y="419"/>
                  </a:cubicBezTo>
                  <a:cubicBezTo>
                    <a:pt x="4688" y="419"/>
                    <a:pt x="4684" y="419"/>
                    <a:pt x="4679" y="420"/>
                  </a:cubicBezTo>
                  <a:lnTo>
                    <a:pt x="4715" y="396"/>
                  </a:lnTo>
                  <a:cubicBezTo>
                    <a:pt x="4766" y="419"/>
                    <a:pt x="4815" y="430"/>
                    <a:pt x="4863" y="430"/>
                  </a:cubicBezTo>
                  <a:cubicBezTo>
                    <a:pt x="4939" y="430"/>
                    <a:pt x="5011" y="404"/>
                    <a:pt x="5084" y="360"/>
                  </a:cubicBezTo>
                  <a:cubicBezTo>
                    <a:pt x="5096" y="336"/>
                    <a:pt x="5120" y="313"/>
                    <a:pt x="5132" y="289"/>
                  </a:cubicBezTo>
                  <a:cubicBezTo>
                    <a:pt x="5021" y="178"/>
                    <a:pt x="4884" y="169"/>
                    <a:pt x="4744" y="169"/>
                  </a:cubicBezTo>
                  <a:cubicBezTo>
                    <a:pt x="4719" y="169"/>
                    <a:pt x="4693" y="170"/>
                    <a:pt x="4667" y="170"/>
                  </a:cubicBezTo>
                  <a:cubicBezTo>
                    <a:pt x="4566" y="173"/>
                    <a:pt x="4464" y="174"/>
                    <a:pt x="4363" y="174"/>
                  </a:cubicBezTo>
                  <a:cubicBezTo>
                    <a:pt x="3678" y="174"/>
                    <a:pt x="2993" y="107"/>
                    <a:pt x="2298" y="3"/>
                  </a:cubicBezTo>
                  <a:cubicBezTo>
                    <a:pt x="2289" y="1"/>
                    <a:pt x="2280" y="0"/>
                    <a:pt x="22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32"/>
            <p:cNvSpPr/>
            <p:nvPr/>
          </p:nvSpPr>
          <p:spPr>
            <a:xfrm>
              <a:off x="5663200" y="2927950"/>
              <a:ext cx="142600" cy="19250"/>
            </a:xfrm>
            <a:custGeom>
              <a:avLst/>
              <a:gdLst/>
              <a:ahLst/>
              <a:cxnLst/>
              <a:rect l="l" t="t" r="r" b="b"/>
              <a:pathLst>
                <a:path w="5704" h="770" extrusionOk="0">
                  <a:moveTo>
                    <a:pt x="670" y="0"/>
                  </a:moveTo>
                  <a:cubicBezTo>
                    <a:pt x="522" y="0"/>
                    <a:pt x="374" y="7"/>
                    <a:pt x="227" y="21"/>
                  </a:cubicBezTo>
                  <a:cubicBezTo>
                    <a:pt x="155" y="104"/>
                    <a:pt x="0" y="140"/>
                    <a:pt x="96" y="307"/>
                  </a:cubicBezTo>
                  <a:cubicBezTo>
                    <a:pt x="1191" y="402"/>
                    <a:pt x="2298" y="557"/>
                    <a:pt x="3394" y="581"/>
                  </a:cubicBezTo>
                  <a:cubicBezTo>
                    <a:pt x="3542" y="533"/>
                    <a:pt x="3691" y="518"/>
                    <a:pt x="3833" y="518"/>
                  </a:cubicBezTo>
                  <a:cubicBezTo>
                    <a:pt x="3913" y="518"/>
                    <a:pt x="3990" y="523"/>
                    <a:pt x="4064" y="529"/>
                  </a:cubicBezTo>
                  <a:lnTo>
                    <a:pt x="4064" y="529"/>
                  </a:lnTo>
                  <a:cubicBezTo>
                    <a:pt x="4020" y="542"/>
                    <a:pt x="3973" y="568"/>
                    <a:pt x="3929" y="616"/>
                  </a:cubicBezTo>
                  <a:cubicBezTo>
                    <a:pt x="4078" y="712"/>
                    <a:pt x="4226" y="725"/>
                    <a:pt x="4379" y="725"/>
                  </a:cubicBezTo>
                  <a:cubicBezTo>
                    <a:pt x="4435" y="725"/>
                    <a:pt x="4491" y="724"/>
                    <a:pt x="4549" y="724"/>
                  </a:cubicBezTo>
                  <a:cubicBezTo>
                    <a:pt x="4644" y="682"/>
                    <a:pt x="4739" y="655"/>
                    <a:pt x="4833" y="655"/>
                  </a:cubicBezTo>
                  <a:cubicBezTo>
                    <a:pt x="4927" y="655"/>
                    <a:pt x="5019" y="682"/>
                    <a:pt x="5108" y="747"/>
                  </a:cubicBezTo>
                  <a:cubicBezTo>
                    <a:pt x="5141" y="756"/>
                    <a:pt x="5162" y="770"/>
                    <a:pt x="5188" y="770"/>
                  </a:cubicBezTo>
                  <a:cubicBezTo>
                    <a:pt x="5200" y="770"/>
                    <a:pt x="5212" y="767"/>
                    <a:pt x="5227" y="759"/>
                  </a:cubicBezTo>
                  <a:cubicBezTo>
                    <a:pt x="5263" y="759"/>
                    <a:pt x="5287" y="747"/>
                    <a:pt x="5322" y="747"/>
                  </a:cubicBezTo>
                  <a:cubicBezTo>
                    <a:pt x="5441" y="736"/>
                    <a:pt x="5561" y="736"/>
                    <a:pt x="5656" y="640"/>
                  </a:cubicBezTo>
                  <a:cubicBezTo>
                    <a:pt x="5680" y="628"/>
                    <a:pt x="5692" y="605"/>
                    <a:pt x="5703" y="569"/>
                  </a:cubicBezTo>
                  <a:cubicBezTo>
                    <a:pt x="4620" y="319"/>
                    <a:pt x="3501" y="259"/>
                    <a:pt x="2405" y="152"/>
                  </a:cubicBezTo>
                  <a:cubicBezTo>
                    <a:pt x="1836" y="95"/>
                    <a:pt x="1252" y="0"/>
                    <a:pt x="6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32"/>
            <p:cNvSpPr/>
            <p:nvPr/>
          </p:nvSpPr>
          <p:spPr>
            <a:xfrm>
              <a:off x="5448300" y="2762350"/>
              <a:ext cx="105975" cy="23750"/>
            </a:xfrm>
            <a:custGeom>
              <a:avLst/>
              <a:gdLst/>
              <a:ahLst/>
              <a:cxnLst/>
              <a:rect l="l" t="t" r="r" b="b"/>
              <a:pathLst>
                <a:path w="4239" h="950" extrusionOk="0">
                  <a:moveTo>
                    <a:pt x="2309" y="1"/>
                  </a:moveTo>
                  <a:cubicBezTo>
                    <a:pt x="1964" y="1"/>
                    <a:pt x="1629" y="147"/>
                    <a:pt x="1276" y="147"/>
                  </a:cubicBezTo>
                  <a:cubicBezTo>
                    <a:pt x="1252" y="147"/>
                    <a:pt x="1227" y="146"/>
                    <a:pt x="1203" y="144"/>
                  </a:cubicBezTo>
                  <a:cubicBezTo>
                    <a:pt x="1160" y="146"/>
                    <a:pt x="1117" y="146"/>
                    <a:pt x="1073" y="146"/>
                  </a:cubicBezTo>
                  <a:cubicBezTo>
                    <a:pt x="1002" y="146"/>
                    <a:pt x="931" y="145"/>
                    <a:pt x="859" y="145"/>
                  </a:cubicBezTo>
                  <a:cubicBezTo>
                    <a:pt x="655" y="145"/>
                    <a:pt x="448" y="156"/>
                    <a:pt x="250" y="240"/>
                  </a:cubicBezTo>
                  <a:cubicBezTo>
                    <a:pt x="83" y="335"/>
                    <a:pt x="0" y="454"/>
                    <a:pt x="12" y="644"/>
                  </a:cubicBezTo>
                  <a:cubicBezTo>
                    <a:pt x="24" y="716"/>
                    <a:pt x="71" y="799"/>
                    <a:pt x="143" y="835"/>
                  </a:cubicBezTo>
                  <a:cubicBezTo>
                    <a:pt x="326" y="920"/>
                    <a:pt x="510" y="950"/>
                    <a:pt x="696" y="950"/>
                  </a:cubicBezTo>
                  <a:cubicBezTo>
                    <a:pt x="873" y="950"/>
                    <a:pt x="1053" y="923"/>
                    <a:pt x="1238" y="894"/>
                  </a:cubicBezTo>
                  <a:cubicBezTo>
                    <a:pt x="1463" y="820"/>
                    <a:pt x="1691" y="804"/>
                    <a:pt x="1922" y="804"/>
                  </a:cubicBezTo>
                  <a:cubicBezTo>
                    <a:pt x="2095" y="804"/>
                    <a:pt x="2269" y="813"/>
                    <a:pt x="2446" y="813"/>
                  </a:cubicBezTo>
                  <a:cubicBezTo>
                    <a:pt x="2484" y="813"/>
                    <a:pt x="2522" y="812"/>
                    <a:pt x="2560" y="811"/>
                  </a:cubicBezTo>
                  <a:cubicBezTo>
                    <a:pt x="3108" y="692"/>
                    <a:pt x="3739" y="811"/>
                    <a:pt x="4239" y="454"/>
                  </a:cubicBezTo>
                  <a:cubicBezTo>
                    <a:pt x="4155" y="359"/>
                    <a:pt x="4048" y="287"/>
                    <a:pt x="3953" y="204"/>
                  </a:cubicBezTo>
                  <a:cubicBezTo>
                    <a:pt x="3750" y="49"/>
                    <a:pt x="3500" y="49"/>
                    <a:pt x="3239" y="25"/>
                  </a:cubicBezTo>
                  <a:cubicBezTo>
                    <a:pt x="2941" y="1"/>
                    <a:pt x="2643" y="1"/>
                    <a:pt x="2346" y="1"/>
                  </a:cubicBezTo>
                  <a:cubicBezTo>
                    <a:pt x="2333" y="1"/>
                    <a:pt x="2321" y="1"/>
                    <a:pt x="2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32"/>
            <p:cNvSpPr/>
            <p:nvPr/>
          </p:nvSpPr>
          <p:spPr>
            <a:xfrm>
              <a:off x="5542650" y="2918350"/>
              <a:ext cx="126225" cy="17500"/>
            </a:xfrm>
            <a:custGeom>
              <a:avLst/>
              <a:gdLst/>
              <a:ahLst/>
              <a:cxnLst/>
              <a:rect l="l" t="t" r="r" b="b"/>
              <a:pathLst>
                <a:path w="5049" h="700" extrusionOk="0">
                  <a:moveTo>
                    <a:pt x="298" y="0"/>
                  </a:moveTo>
                  <a:cubicBezTo>
                    <a:pt x="238" y="12"/>
                    <a:pt x="179" y="12"/>
                    <a:pt x="119" y="48"/>
                  </a:cubicBezTo>
                  <a:cubicBezTo>
                    <a:pt x="60" y="72"/>
                    <a:pt x="12" y="119"/>
                    <a:pt x="0" y="179"/>
                  </a:cubicBezTo>
                  <a:cubicBezTo>
                    <a:pt x="72" y="441"/>
                    <a:pt x="346" y="274"/>
                    <a:pt x="477" y="393"/>
                  </a:cubicBezTo>
                  <a:cubicBezTo>
                    <a:pt x="1405" y="405"/>
                    <a:pt x="2310" y="465"/>
                    <a:pt x="3239" y="536"/>
                  </a:cubicBezTo>
                  <a:cubicBezTo>
                    <a:pt x="3715" y="578"/>
                    <a:pt x="4200" y="700"/>
                    <a:pt x="4694" y="700"/>
                  </a:cubicBezTo>
                  <a:cubicBezTo>
                    <a:pt x="4768" y="700"/>
                    <a:pt x="4843" y="697"/>
                    <a:pt x="4918" y="691"/>
                  </a:cubicBezTo>
                  <a:cubicBezTo>
                    <a:pt x="4965" y="584"/>
                    <a:pt x="5001" y="488"/>
                    <a:pt x="5049" y="405"/>
                  </a:cubicBezTo>
                  <a:cubicBezTo>
                    <a:pt x="3965" y="238"/>
                    <a:pt x="2858" y="119"/>
                    <a:pt x="1774" y="60"/>
                  </a:cubicBezTo>
                  <a:cubicBezTo>
                    <a:pt x="1751" y="72"/>
                    <a:pt x="1715" y="72"/>
                    <a:pt x="1679" y="96"/>
                  </a:cubicBezTo>
                  <a:cubicBezTo>
                    <a:pt x="1608" y="107"/>
                    <a:pt x="1539" y="113"/>
                    <a:pt x="1469" y="113"/>
                  </a:cubicBezTo>
                  <a:cubicBezTo>
                    <a:pt x="1399" y="113"/>
                    <a:pt x="1328" y="107"/>
                    <a:pt x="1250" y="96"/>
                  </a:cubicBezTo>
                  <a:cubicBezTo>
                    <a:pt x="1191" y="72"/>
                    <a:pt x="1155" y="60"/>
                    <a:pt x="1084" y="60"/>
                  </a:cubicBezTo>
                  <a:cubicBezTo>
                    <a:pt x="1051" y="60"/>
                    <a:pt x="1006" y="111"/>
                    <a:pt x="959" y="111"/>
                  </a:cubicBezTo>
                  <a:cubicBezTo>
                    <a:pt x="937" y="111"/>
                    <a:pt x="915" y="101"/>
                    <a:pt x="893" y="72"/>
                  </a:cubicBezTo>
                  <a:cubicBezTo>
                    <a:pt x="869" y="72"/>
                    <a:pt x="858" y="60"/>
                    <a:pt x="822" y="60"/>
                  </a:cubicBezTo>
                  <a:cubicBezTo>
                    <a:pt x="786" y="72"/>
                    <a:pt x="774" y="72"/>
                    <a:pt x="750" y="72"/>
                  </a:cubicBezTo>
                  <a:cubicBezTo>
                    <a:pt x="716" y="124"/>
                    <a:pt x="689" y="143"/>
                    <a:pt x="666" y="143"/>
                  </a:cubicBezTo>
                  <a:cubicBezTo>
                    <a:pt x="626" y="143"/>
                    <a:pt x="598" y="86"/>
                    <a:pt x="560" y="48"/>
                  </a:cubicBezTo>
                  <a:cubicBezTo>
                    <a:pt x="477" y="12"/>
                    <a:pt x="393"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32"/>
            <p:cNvSpPr/>
            <p:nvPr/>
          </p:nvSpPr>
          <p:spPr>
            <a:xfrm>
              <a:off x="5867975" y="2854900"/>
              <a:ext cx="39325" cy="91450"/>
            </a:xfrm>
            <a:custGeom>
              <a:avLst/>
              <a:gdLst/>
              <a:ahLst/>
              <a:cxnLst/>
              <a:rect l="l" t="t" r="r" b="b"/>
              <a:pathLst>
                <a:path w="1573" h="3658" extrusionOk="0">
                  <a:moveTo>
                    <a:pt x="1338" y="1"/>
                  </a:moveTo>
                  <a:cubicBezTo>
                    <a:pt x="1263" y="1"/>
                    <a:pt x="1190" y="14"/>
                    <a:pt x="1120" y="14"/>
                  </a:cubicBezTo>
                  <a:cubicBezTo>
                    <a:pt x="1060" y="14"/>
                    <a:pt x="1013" y="26"/>
                    <a:pt x="965" y="74"/>
                  </a:cubicBezTo>
                  <a:lnTo>
                    <a:pt x="918" y="205"/>
                  </a:lnTo>
                  <a:cubicBezTo>
                    <a:pt x="787" y="371"/>
                    <a:pt x="965" y="621"/>
                    <a:pt x="775" y="764"/>
                  </a:cubicBezTo>
                  <a:cubicBezTo>
                    <a:pt x="310" y="1622"/>
                    <a:pt x="191" y="2550"/>
                    <a:pt x="60" y="3479"/>
                  </a:cubicBezTo>
                  <a:cubicBezTo>
                    <a:pt x="1" y="3562"/>
                    <a:pt x="25" y="3622"/>
                    <a:pt x="120" y="3658"/>
                  </a:cubicBezTo>
                  <a:cubicBezTo>
                    <a:pt x="227" y="3312"/>
                    <a:pt x="322" y="2967"/>
                    <a:pt x="477" y="2515"/>
                  </a:cubicBezTo>
                  <a:cubicBezTo>
                    <a:pt x="501" y="2776"/>
                    <a:pt x="525" y="2931"/>
                    <a:pt x="537" y="3086"/>
                  </a:cubicBezTo>
                  <a:cubicBezTo>
                    <a:pt x="525" y="3110"/>
                    <a:pt x="537" y="3122"/>
                    <a:pt x="584" y="3122"/>
                  </a:cubicBezTo>
                  <a:cubicBezTo>
                    <a:pt x="620" y="3122"/>
                    <a:pt x="656" y="3110"/>
                    <a:pt x="703" y="3074"/>
                  </a:cubicBezTo>
                  <a:cubicBezTo>
                    <a:pt x="727" y="3026"/>
                    <a:pt x="739" y="3003"/>
                    <a:pt x="763" y="2955"/>
                  </a:cubicBezTo>
                  <a:cubicBezTo>
                    <a:pt x="775" y="2896"/>
                    <a:pt x="787" y="2824"/>
                    <a:pt x="799" y="2765"/>
                  </a:cubicBezTo>
                  <a:cubicBezTo>
                    <a:pt x="822" y="2467"/>
                    <a:pt x="834" y="2157"/>
                    <a:pt x="1013" y="1883"/>
                  </a:cubicBezTo>
                  <a:cubicBezTo>
                    <a:pt x="1037" y="1824"/>
                    <a:pt x="1072" y="1764"/>
                    <a:pt x="1084" y="1705"/>
                  </a:cubicBezTo>
                  <a:lnTo>
                    <a:pt x="1084" y="1693"/>
                  </a:lnTo>
                  <a:cubicBezTo>
                    <a:pt x="1215" y="1181"/>
                    <a:pt x="1370" y="681"/>
                    <a:pt x="1572" y="193"/>
                  </a:cubicBezTo>
                  <a:cubicBezTo>
                    <a:pt x="1572" y="145"/>
                    <a:pt x="1561" y="98"/>
                    <a:pt x="1537" y="50"/>
                  </a:cubicBezTo>
                  <a:cubicBezTo>
                    <a:pt x="1470" y="11"/>
                    <a:pt x="1403" y="1"/>
                    <a:pt x="1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32"/>
            <p:cNvSpPr/>
            <p:nvPr/>
          </p:nvSpPr>
          <p:spPr>
            <a:xfrm>
              <a:off x="5448575" y="2867025"/>
              <a:ext cx="122075" cy="17050"/>
            </a:xfrm>
            <a:custGeom>
              <a:avLst/>
              <a:gdLst/>
              <a:ahLst/>
              <a:cxnLst/>
              <a:rect l="l" t="t" r="r" b="b"/>
              <a:pathLst>
                <a:path w="4883" h="682" extrusionOk="0">
                  <a:moveTo>
                    <a:pt x="437" y="0"/>
                  </a:moveTo>
                  <a:cubicBezTo>
                    <a:pt x="309" y="0"/>
                    <a:pt x="184" y="31"/>
                    <a:pt x="72" y="113"/>
                  </a:cubicBezTo>
                  <a:cubicBezTo>
                    <a:pt x="1" y="279"/>
                    <a:pt x="72" y="386"/>
                    <a:pt x="191" y="470"/>
                  </a:cubicBezTo>
                  <a:cubicBezTo>
                    <a:pt x="267" y="505"/>
                    <a:pt x="344" y="511"/>
                    <a:pt x="420" y="511"/>
                  </a:cubicBezTo>
                  <a:cubicBezTo>
                    <a:pt x="457" y="511"/>
                    <a:pt x="493" y="510"/>
                    <a:pt x="528" y="510"/>
                  </a:cubicBezTo>
                  <a:cubicBezTo>
                    <a:pt x="619" y="510"/>
                    <a:pt x="706" y="518"/>
                    <a:pt x="787" y="577"/>
                  </a:cubicBezTo>
                  <a:cubicBezTo>
                    <a:pt x="1369" y="593"/>
                    <a:pt x="1951" y="642"/>
                    <a:pt x="2537" y="642"/>
                  </a:cubicBezTo>
                  <a:cubicBezTo>
                    <a:pt x="2814" y="642"/>
                    <a:pt x="3092" y="631"/>
                    <a:pt x="3370" y="601"/>
                  </a:cubicBezTo>
                  <a:cubicBezTo>
                    <a:pt x="3411" y="555"/>
                    <a:pt x="3457" y="531"/>
                    <a:pt x="3506" y="531"/>
                  </a:cubicBezTo>
                  <a:cubicBezTo>
                    <a:pt x="3558" y="531"/>
                    <a:pt x="3613" y="558"/>
                    <a:pt x="3668" y="613"/>
                  </a:cubicBezTo>
                  <a:cubicBezTo>
                    <a:pt x="3835" y="660"/>
                    <a:pt x="4007" y="681"/>
                    <a:pt x="4183" y="681"/>
                  </a:cubicBezTo>
                  <a:cubicBezTo>
                    <a:pt x="4359" y="681"/>
                    <a:pt x="4537" y="660"/>
                    <a:pt x="4716" y="625"/>
                  </a:cubicBezTo>
                  <a:cubicBezTo>
                    <a:pt x="4734" y="631"/>
                    <a:pt x="4749" y="634"/>
                    <a:pt x="4763" y="634"/>
                  </a:cubicBezTo>
                  <a:cubicBezTo>
                    <a:pt x="4778" y="634"/>
                    <a:pt x="4793" y="631"/>
                    <a:pt x="4811" y="625"/>
                  </a:cubicBezTo>
                  <a:cubicBezTo>
                    <a:pt x="4823" y="589"/>
                    <a:pt x="4859" y="565"/>
                    <a:pt x="4871" y="529"/>
                  </a:cubicBezTo>
                  <a:cubicBezTo>
                    <a:pt x="4882" y="458"/>
                    <a:pt x="4871" y="398"/>
                    <a:pt x="4811" y="339"/>
                  </a:cubicBezTo>
                  <a:lnTo>
                    <a:pt x="4656" y="339"/>
                  </a:lnTo>
                  <a:cubicBezTo>
                    <a:pt x="4543" y="365"/>
                    <a:pt x="4431" y="388"/>
                    <a:pt x="4323" y="388"/>
                  </a:cubicBezTo>
                  <a:cubicBezTo>
                    <a:pt x="4182" y="388"/>
                    <a:pt x="4046" y="348"/>
                    <a:pt x="3918" y="220"/>
                  </a:cubicBezTo>
                  <a:cubicBezTo>
                    <a:pt x="3787" y="160"/>
                    <a:pt x="3644" y="136"/>
                    <a:pt x="3513" y="136"/>
                  </a:cubicBezTo>
                  <a:lnTo>
                    <a:pt x="2620" y="136"/>
                  </a:lnTo>
                  <a:cubicBezTo>
                    <a:pt x="2477" y="113"/>
                    <a:pt x="2311" y="89"/>
                    <a:pt x="2156" y="77"/>
                  </a:cubicBezTo>
                  <a:lnTo>
                    <a:pt x="1965" y="77"/>
                  </a:lnTo>
                  <a:cubicBezTo>
                    <a:pt x="1537" y="77"/>
                    <a:pt x="1108" y="65"/>
                    <a:pt x="668" y="29"/>
                  </a:cubicBezTo>
                  <a:cubicBezTo>
                    <a:pt x="592" y="11"/>
                    <a:pt x="514" y="0"/>
                    <a:pt x="4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32"/>
            <p:cNvSpPr/>
            <p:nvPr/>
          </p:nvSpPr>
          <p:spPr>
            <a:xfrm>
              <a:off x="5793575" y="2941675"/>
              <a:ext cx="77100" cy="19250"/>
            </a:xfrm>
            <a:custGeom>
              <a:avLst/>
              <a:gdLst/>
              <a:ahLst/>
              <a:cxnLst/>
              <a:rect l="l" t="t" r="r" b="b"/>
              <a:pathLst>
                <a:path w="3084" h="770" extrusionOk="0">
                  <a:moveTo>
                    <a:pt x="703" y="0"/>
                  </a:moveTo>
                  <a:cubicBezTo>
                    <a:pt x="632" y="0"/>
                    <a:pt x="560" y="3"/>
                    <a:pt x="488" y="8"/>
                  </a:cubicBezTo>
                  <a:lnTo>
                    <a:pt x="441" y="56"/>
                  </a:lnTo>
                  <a:cubicBezTo>
                    <a:pt x="381" y="109"/>
                    <a:pt x="307" y="109"/>
                    <a:pt x="235" y="109"/>
                  </a:cubicBezTo>
                  <a:cubicBezTo>
                    <a:pt x="164" y="109"/>
                    <a:pt x="96" y="109"/>
                    <a:pt x="48" y="163"/>
                  </a:cubicBezTo>
                  <a:lnTo>
                    <a:pt x="0" y="198"/>
                  </a:lnTo>
                  <a:cubicBezTo>
                    <a:pt x="655" y="437"/>
                    <a:pt x="1358" y="401"/>
                    <a:pt x="2024" y="508"/>
                  </a:cubicBezTo>
                  <a:cubicBezTo>
                    <a:pt x="2322" y="556"/>
                    <a:pt x="2643" y="508"/>
                    <a:pt x="2882" y="770"/>
                  </a:cubicBezTo>
                  <a:cubicBezTo>
                    <a:pt x="2965" y="734"/>
                    <a:pt x="3024" y="651"/>
                    <a:pt x="2989" y="615"/>
                  </a:cubicBezTo>
                  <a:cubicBezTo>
                    <a:pt x="2751" y="425"/>
                    <a:pt x="2941" y="317"/>
                    <a:pt x="3084" y="198"/>
                  </a:cubicBezTo>
                  <a:cubicBezTo>
                    <a:pt x="3060" y="139"/>
                    <a:pt x="3036" y="79"/>
                    <a:pt x="3024" y="20"/>
                  </a:cubicBezTo>
                  <a:cubicBezTo>
                    <a:pt x="2866" y="178"/>
                    <a:pt x="2693" y="226"/>
                    <a:pt x="2516" y="226"/>
                  </a:cubicBezTo>
                  <a:cubicBezTo>
                    <a:pt x="2307" y="226"/>
                    <a:pt x="2093" y="159"/>
                    <a:pt x="1893" y="127"/>
                  </a:cubicBezTo>
                  <a:cubicBezTo>
                    <a:pt x="1499" y="76"/>
                    <a:pt x="1105"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32"/>
            <p:cNvSpPr/>
            <p:nvPr/>
          </p:nvSpPr>
          <p:spPr>
            <a:xfrm>
              <a:off x="5604850" y="2903650"/>
              <a:ext cx="77125" cy="10550"/>
            </a:xfrm>
            <a:custGeom>
              <a:avLst/>
              <a:gdLst/>
              <a:ahLst/>
              <a:cxnLst/>
              <a:rect l="l" t="t" r="r" b="b"/>
              <a:pathLst>
                <a:path w="3085" h="422" extrusionOk="0">
                  <a:moveTo>
                    <a:pt x="1447" y="1"/>
                  </a:moveTo>
                  <a:cubicBezTo>
                    <a:pt x="1287" y="1"/>
                    <a:pt x="1126" y="9"/>
                    <a:pt x="965" y="29"/>
                  </a:cubicBezTo>
                  <a:cubicBezTo>
                    <a:pt x="898" y="74"/>
                    <a:pt x="833" y="97"/>
                    <a:pt x="768" y="97"/>
                  </a:cubicBezTo>
                  <a:cubicBezTo>
                    <a:pt x="696" y="97"/>
                    <a:pt x="624" y="68"/>
                    <a:pt x="548" y="5"/>
                  </a:cubicBezTo>
                  <a:lnTo>
                    <a:pt x="120" y="5"/>
                  </a:lnTo>
                  <a:cubicBezTo>
                    <a:pt x="1" y="100"/>
                    <a:pt x="370" y="231"/>
                    <a:pt x="96" y="303"/>
                  </a:cubicBezTo>
                  <a:cubicBezTo>
                    <a:pt x="214" y="398"/>
                    <a:pt x="345" y="417"/>
                    <a:pt x="477" y="417"/>
                  </a:cubicBezTo>
                  <a:cubicBezTo>
                    <a:pt x="557" y="417"/>
                    <a:pt x="638" y="410"/>
                    <a:pt x="715" y="410"/>
                  </a:cubicBezTo>
                  <a:cubicBezTo>
                    <a:pt x="1477" y="410"/>
                    <a:pt x="2239" y="422"/>
                    <a:pt x="2989" y="422"/>
                  </a:cubicBezTo>
                  <a:cubicBezTo>
                    <a:pt x="3084" y="326"/>
                    <a:pt x="3084" y="231"/>
                    <a:pt x="2977" y="160"/>
                  </a:cubicBezTo>
                  <a:cubicBezTo>
                    <a:pt x="2469" y="87"/>
                    <a:pt x="1960" y="1"/>
                    <a:pt x="14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32"/>
            <p:cNvSpPr/>
            <p:nvPr/>
          </p:nvSpPr>
          <p:spPr>
            <a:xfrm>
              <a:off x="5505450" y="2773675"/>
              <a:ext cx="87525" cy="13725"/>
            </a:xfrm>
            <a:custGeom>
              <a:avLst/>
              <a:gdLst/>
              <a:ahLst/>
              <a:cxnLst/>
              <a:rect l="l" t="t" r="r" b="b"/>
              <a:pathLst>
                <a:path w="3501" h="549" extrusionOk="0">
                  <a:moveTo>
                    <a:pt x="1953" y="1"/>
                  </a:moveTo>
                  <a:lnTo>
                    <a:pt x="1953" y="1"/>
                  </a:lnTo>
                  <a:cubicBezTo>
                    <a:pt x="1369" y="72"/>
                    <a:pt x="810" y="132"/>
                    <a:pt x="226" y="191"/>
                  </a:cubicBezTo>
                  <a:cubicBezTo>
                    <a:pt x="143" y="239"/>
                    <a:pt x="36" y="263"/>
                    <a:pt x="0" y="418"/>
                  </a:cubicBezTo>
                  <a:cubicBezTo>
                    <a:pt x="36" y="477"/>
                    <a:pt x="71" y="525"/>
                    <a:pt x="155" y="549"/>
                  </a:cubicBezTo>
                  <a:cubicBezTo>
                    <a:pt x="333" y="549"/>
                    <a:pt x="488" y="537"/>
                    <a:pt x="655" y="477"/>
                  </a:cubicBezTo>
                  <a:cubicBezTo>
                    <a:pt x="1607" y="418"/>
                    <a:pt x="2548" y="370"/>
                    <a:pt x="3500" y="310"/>
                  </a:cubicBezTo>
                  <a:cubicBezTo>
                    <a:pt x="3456" y="119"/>
                    <a:pt x="3359" y="73"/>
                    <a:pt x="3247" y="73"/>
                  </a:cubicBezTo>
                  <a:cubicBezTo>
                    <a:pt x="3146" y="73"/>
                    <a:pt x="3032" y="111"/>
                    <a:pt x="2933" y="111"/>
                  </a:cubicBezTo>
                  <a:cubicBezTo>
                    <a:pt x="2877" y="111"/>
                    <a:pt x="2827" y="98"/>
                    <a:pt x="2786" y="60"/>
                  </a:cubicBezTo>
                  <a:cubicBezTo>
                    <a:pt x="2738" y="60"/>
                    <a:pt x="2679" y="49"/>
                    <a:pt x="2631" y="49"/>
                  </a:cubicBezTo>
                  <a:cubicBezTo>
                    <a:pt x="2631" y="60"/>
                    <a:pt x="2619" y="60"/>
                    <a:pt x="2596" y="72"/>
                  </a:cubicBezTo>
                  <a:cubicBezTo>
                    <a:pt x="2586" y="76"/>
                    <a:pt x="2577" y="77"/>
                    <a:pt x="2569" y="77"/>
                  </a:cubicBezTo>
                  <a:cubicBezTo>
                    <a:pt x="2546" y="77"/>
                    <a:pt x="2526" y="66"/>
                    <a:pt x="2500" y="49"/>
                  </a:cubicBezTo>
                  <a:lnTo>
                    <a:pt x="2357" y="49"/>
                  </a:lnTo>
                  <a:cubicBezTo>
                    <a:pt x="2357" y="60"/>
                    <a:pt x="2346" y="60"/>
                    <a:pt x="2310" y="72"/>
                  </a:cubicBezTo>
                  <a:cubicBezTo>
                    <a:pt x="2303" y="76"/>
                    <a:pt x="2296" y="77"/>
                    <a:pt x="2289" y="77"/>
                  </a:cubicBezTo>
                  <a:cubicBezTo>
                    <a:pt x="2268" y="77"/>
                    <a:pt x="2244" y="66"/>
                    <a:pt x="2226" y="49"/>
                  </a:cubicBezTo>
                  <a:cubicBezTo>
                    <a:pt x="2179" y="60"/>
                    <a:pt x="2119" y="60"/>
                    <a:pt x="2072" y="60"/>
                  </a:cubicBezTo>
                  <a:cubicBezTo>
                    <a:pt x="2072" y="60"/>
                    <a:pt x="2060" y="72"/>
                    <a:pt x="2024" y="72"/>
                  </a:cubicBezTo>
                  <a:cubicBezTo>
                    <a:pt x="2018" y="76"/>
                    <a:pt x="2010" y="77"/>
                    <a:pt x="2003" y="77"/>
                  </a:cubicBezTo>
                  <a:cubicBezTo>
                    <a:pt x="1982" y="77"/>
                    <a:pt x="1958" y="66"/>
                    <a:pt x="1941" y="49"/>
                  </a:cubicBezTo>
                  <a:lnTo>
                    <a:pt x="19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32"/>
            <p:cNvSpPr/>
            <p:nvPr/>
          </p:nvSpPr>
          <p:spPr>
            <a:xfrm>
              <a:off x="5471200" y="2735100"/>
              <a:ext cx="74450" cy="18550"/>
            </a:xfrm>
            <a:custGeom>
              <a:avLst/>
              <a:gdLst/>
              <a:ahLst/>
              <a:cxnLst/>
              <a:rect l="l" t="t" r="r" b="b"/>
              <a:pathLst>
                <a:path w="2978" h="742" extrusionOk="0">
                  <a:moveTo>
                    <a:pt x="1309" y="212"/>
                  </a:moveTo>
                  <a:cubicBezTo>
                    <a:pt x="1374" y="212"/>
                    <a:pt x="1438" y="221"/>
                    <a:pt x="1501" y="246"/>
                  </a:cubicBezTo>
                  <a:cubicBezTo>
                    <a:pt x="1358" y="235"/>
                    <a:pt x="1228" y="231"/>
                    <a:pt x="1105" y="230"/>
                  </a:cubicBezTo>
                  <a:lnTo>
                    <a:pt x="1105" y="230"/>
                  </a:lnTo>
                  <a:cubicBezTo>
                    <a:pt x="1173" y="222"/>
                    <a:pt x="1241" y="212"/>
                    <a:pt x="1309" y="212"/>
                  </a:cubicBezTo>
                  <a:close/>
                  <a:moveTo>
                    <a:pt x="1654" y="0"/>
                  </a:moveTo>
                  <a:cubicBezTo>
                    <a:pt x="1302" y="0"/>
                    <a:pt x="949" y="9"/>
                    <a:pt x="596" y="20"/>
                  </a:cubicBezTo>
                  <a:cubicBezTo>
                    <a:pt x="659" y="142"/>
                    <a:pt x="735" y="200"/>
                    <a:pt x="819" y="226"/>
                  </a:cubicBezTo>
                  <a:lnTo>
                    <a:pt x="819" y="226"/>
                  </a:lnTo>
                  <a:cubicBezTo>
                    <a:pt x="788" y="225"/>
                    <a:pt x="758" y="224"/>
                    <a:pt x="727" y="222"/>
                  </a:cubicBezTo>
                  <a:cubicBezTo>
                    <a:pt x="596" y="210"/>
                    <a:pt x="456" y="160"/>
                    <a:pt x="328" y="160"/>
                  </a:cubicBezTo>
                  <a:cubicBezTo>
                    <a:pt x="200" y="160"/>
                    <a:pt x="84" y="210"/>
                    <a:pt x="1" y="401"/>
                  </a:cubicBezTo>
                  <a:cubicBezTo>
                    <a:pt x="175" y="613"/>
                    <a:pt x="407" y="618"/>
                    <a:pt x="639" y="618"/>
                  </a:cubicBezTo>
                  <a:cubicBezTo>
                    <a:pt x="650" y="618"/>
                    <a:pt x="661" y="618"/>
                    <a:pt x="672" y="618"/>
                  </a:cubicBezTo>
                  <a:cubicBezTo>
                    <a:pt x="793" y="618"/>
                    <a:pt x="914" y="619"/>
                    <a:pt x="1025" y="651"/>
                  </a:cubicBezTo>
                  <a:cubicBezTo>
                    <a:pt x="1108" y="663"/>
                    <a:pt x="1168" y="663"/>
                    <a:pt x="1239" y="663"/>
                  </a:cubicBezTo>
                  <a:cubicBezTo>
                    <a:pt x="1290" y="632"/>
                    <a:pt x="1339" y="617"/>
                    <a:pt x="1386" y="617"/>
                  </a:cubicBezTo>
                  <a:cubicBezTo>
                    <a:pt x="1448" y="617"/>
                    <a:pt x="1506" y="644"/>
                    <a:pt x="1561" y="699"/>
                  </a:cubicBezTo>
                  <a:cubicBezTo>
                    <a:pt x="1669" y="724"/>
                    <a:pt x="1774" y="741"/>
                    <a:pt x="1876" y="741"/>
                  </a:cubicBezTo>
                  <a:cubicBezTo>
                    <a:pt x="2008" y="741"/>
                    <a:pt x="2135" y="713"/>
                    <a:pt x="2263" y="639"/>
                  </a:cubicBezTo>
                  <a:cubicBezTo>
                    <a:pt x="2287" y="603"/>
                    <a:pt x="2311" y="579"/>
                    <a:pt x="2323" y="544"/>
                  </a:cubicBezTo>
                  <a:cubicBezTo>
                    <a:pt x="2227" y="460"/>
                    <a:pt x="2132" y="365"/>
                    <a:pt x="2025" y="282"/>
                  </a:cubicBezTo>
                  <a:cubicBezTo>
                    <a:pt x="2065" y="279"/>
                    <a:pt x="2105" y="278"/>
                    <a:pt x="2145" y="278"/>
                  </a:cubicBezTo>
                  <a:cubicBezTo>
                    <a:pt x="2264" y="278"/>
                    <a:pt x="2383" y="288"/>
                    <a:pt x="2501" y="288"/>
                  </a:cubicBezTo>
                  <a:cubicBezTo>
                    <a:pt x="2659" y="288"/>
                    <a:pt x="2817" y="270"/>
                    <a:pt x="2977" y="187"/>
                  </a:cubicBezTo>
                  <a:cubicBezTo>
                    <a:pt x="2918" y="103"/>
                    <a:pt x="2906" y="44"/>
                    <a:pt x="2870" y="44"/>
                  </a:cubicBezTo>
                  <a:cubicBezTo>
                    <a:pt x="2468" y="12"/>
                    <a:pt x="2062" y="0"/>
                    <a:pt x="16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32"/>
            <p:cNvSpPr/>
            <p:nvPr/>
          </p:nvSpPr>
          <p:spPr>
            <a:xfrm>
              <a:off x="5926325" y="2781425"/>
              <a:ext cx="76825" cy="14250"/>
            </a:xfrm>
            <a:custGeom>
              <a:avLst/>
              <a:gdLst/>
              <a:ahLst/>
              <a:cxnLst/>
              <a:rect l="l" t="t" r="r" b="b"/>
              <a:pathLst>
                <a:path w="3073" h="570" extrusionOk="0">
                  <a:moveTo>
                    <a:pt x="1917" y="0"/>
                  </a:moveTo>
                  <a:cubicBezTo>
                    <a:pt x="1662" y="69"/>
                    <a:pt x="1406" y="85"/>
                    <a:pt x="1147" y="85"/>
                  </a:cubicBezTo>
                  <a:cubicBezTo>
                    <a:pt x="911" y="85"/>
                    <a:pt x="673" y="72"/>
                    <a:pt x="429" y="72"/>
                  </a:cubicBezTo>
                  <a:cubicBezTo>
                    <a:pt x="298" y="108"/>
                    <a:pt x="167" y="131"/>
                    <a:pt x="60" y="227"/>
                  </a:cubicBezTo>
                  <a:cubicBezTo>
                    <a:pt x="36" y="250"/>
                    <a:pt x="12" y="286"/>
                    <a:pt x="0" y="310"/>
                  </a:cubicBezTo>
                  <a:cubicBezTo>
                    <a:pt x="0" y="346"/>
                    <a:pt x="12" y="370"/>
                    <a:pt x="36" y="405"/>
                  </a:cubicBezTo>
                  <a:cubicBezTo>
                    <a:pt x="333" y="442"/>
                    <a:pt x="631" y="448"/>
                    <a:pt x="929" y="448"/>
                  </a:cubicBezTo>
                  <a:cubicBezTo>
                    <a:pt x="1062" y="448"/>
                    <a:pt x="1194" y="447"/>
                    <a:pt x="1327" y="447"/>
                  </a:cubicBezTo>
                  <a:cubicBezTo>
                    <a:pt x="1757" y="447"/>
                    <a:pt x="2185" y="459"/>
                    <a:pt x="2608" y="560"/>
                  </a:cubicBezTo>
                  <a:cubicBezTo>
                    <a:pt x="2629" y="566"/>
                    <a:pt x="2650" y="569"/>
                    <a:pt x="2670" y="569"/>
                  </a:cubicBezTo>
                  <a:cubicBezTo>
                    <a:pt x="2764" y="569"/>
                    <a:pt x="2847" y="505"/>
                    <a:pt x="2906" y="417"/>
                  </a:cubicBezTo>
                  <a:cubicBezTo>
                    <a:pt x="2965" y="370"/>
                    <a:pt x="3013" y="310"/>
                    <a:pt x="3072" y="250"/>
                  </a:cubicBezTo>
                  <a:cubicBezTo>
                    <a:pt x="2977" y="156"/>
                    <a:pt x="2859" y="122"/>
                    <a:pt x="2742" y="122"/>
                  </a:cubicBezTo>
                  <a:cubicBezTo>
                    <a:pt x="2654" y="122"/>
                    <a:pt x="2566" y="141"/>
                    <a:pt x="2489" y="167"/>
                  </a:cubicBezTo>
                  <a:cubicBezTo>
                    <a:pt x="2444" y="180"/>
                    <a:pt x="2403" y="185"/>
                    <a:pt x="2364" y="185"/>
                  </a:cubicBezTo>
                  <a:cubicBezTo>
                    <a:pt x="2187" y="185"/>
                    <a:pt x="2064" y="69"/>
                    <a:pt x="1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32"/>
            <p:cNvSpPr/>
            <p:nvPr/>
          </p:nvSpPr>
          <p:spPr>
            <a:xfrm>
              <a:off x="5544125" y="2902875"/>
              <a:ext cx="73550" cy="11850"/>
            </a:xfrm>
            <a:custGeom>
              <a:avLst/>
              <a:gdLst/>
              <a:ahLst/>
              <a:cxnLst/>
              <a:rect l="l" t="t" r="r" b="b"/>
              <a:pathLst>
                <a:path w="2942" h="474" extrusionOk="0">
                  <a:moveTo>
                    <a:pt x="691" y="0"/>
                  </a:moveTo>
                  <a:cubicBezTo>
                    <a:pt x="60" y="143"/>
                    <a:pt x="60" y="143"/>
                    <a:pt x="1" y="357"/>
                  </a:cubicBezTo>
                  <a:cubicBezTo>
                    <a:pt x="111" y="445"/>
                    <a:pt x="225" y="473"/>
                    <a:pt x="341" y="473"/>
                  </a:cubicBezTo>
                  <a:cubicBezTo>
                    <a:pt x="561" y="473"/>
                    <a:pt x="789" y="371"/>
                    <a:pt x="1011" y="371"/>
                  </a:cubicBezTo>
                  <a:cubicBezTo>
                    <a:pt x="1104" y="371"/>
                    <a:pt x="1197" y="389"/>
                    <a:pt x="1287" y="441"/>
                  </a:cubicBezTo>
                  <a:cubicBezTo>
                    <a:pt x="1703" y="417"/>
                    <a:pt x="2108" y="369"/>
                    <a:pt x="2525" y="334"/>
                  </a:cubicBezTo>
                  <a:cubicBezTo>
                    <a:pt x="2942" y="274"/>
                    <a:pt x="2596" y="143"/>
                    <a:pt x="2549" y="36"/>
                  </a:cubicBezTo>
                  <a:cubicBezTo>
                    <a:pt x="1930" y="24"/>
                    <a:pt x="1311" y="12"/>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32"/>
            <p:cNvSpPr/>
            <p:nvPr/>
          </p:nvSpPr>
          <p:spPr>
            <a:xfrm>
              <a:off x="5488600" y="2752325"/>
              <a:ext cx="102575" cy="16450"/>
            </a:xfrm>
            <a:custGeom>
              <a:avLst/>
              <a:gdLst/>
              <a:ahLst/>
              <a:cxnLst/>
              <a:rect l="l" t="t" r="r" b="b"/>
              <a:pathLst>
                <a:path w="4103" h="658" extrusionOk="0">
                  <a:moveTo>
                    <a:pt x="421" y="0"/>
                  </a:moveTo>
                  <a:cubicBezTo>
                    <a:pt x="296" y="0"/>
                    <a:pt x="172" y="21"/>
                    <a:pt x="55" y="105"/>
                  </a:cubicBezTo>
                  <a:cubicBezTo>
                    <a:pt x="1" y="412"/>
                    <a:pt x="165" y="438"/>
                    <a:pt x="336" y="438"/>
                  </a:cubicBezTo>
                  <a:cubicBezTo>
                    <a:pt x="372" y="438"/>
                    <a:pt x="408" y="437"/>
                    <a:pt x="442" y="437"/>
                  </a:cubicBezTo>
                  <a:cubicBezTo>
                    <a:pt x="461" y="437"/>
                    <a:pt x="478" y="437"/>
                    <a:pt x="495" y="438"/>
                  </a:cubicBezTo>
                  <a:cubicBezTo>
                    <a:pt x="596" y="450"/>
                    <a:pt x="698" y="452"/>
                    <a:pt x="800" y="452"/>
                  </a:cubicBezTo>
                  <a:cubicBezTo>
                    <a:pt x="878" y="452"/>
                    <a:pt x="957" y="451"/>
                    <a:pt x="1035" y="451"/>
                  </a:cubicBezTo>
                  <a:cubicBezTo>
                    <a:pt x="1279" y="451"/>
                    <a:pt x="1520" y="465"/>
                    <a:pt x="1746" y="581"/>
                  </a:cubicBezTo>
                  <a:cubicBezTo>
                    <a:pt x="1888" y="581"/>
                    <a:pt x="2024" y="657"/>
                    <a:pt x="2163" y="657"/>
                  </a:cubicBezTo>
                  <a:cubicBezTo>
                    <a:pt x="2222" y="657"/>
                    <a:pt x="2281" y="644"/>
                    <a:pt x="2341" y="605"/>
                  </a:cubicBezTo>
                  <a:cubicBezTo>
                    <a:pt x="2480" y="445"/>
                    <a:pt x="2628" y="314"/>
                    <a:pt x="2845" y="314"/>
                  </a:cubicBezTo>
                  <a:cubicBezTo>
                    <a:pt x="2871" y="314"/>
                    <a:pt x="2897" y="315"/>
                    <a:pt x="2924" y="319"/>
                  </a:cubicBezTo>
                  <a:cubicBezTo>
                    <a:pt x="2977" y="321"/>
                    <a:pt x="3030" y="322"/>
                    <a:pt x="3084" y="322"/>
                  </a:cubicBezTo>
                  <a:cubicBezTo>
                    <a:pt x="3405" y="322"/>
                    <a:pt x="3739" y="295"/>
                    <a:pt x="4055" y="295"/>
                  </a:cubicBezTo>
                  <a:cubicBezTo>
                    <a:pt x="4103" y="200"/>
                    <a:pt x="4067" y="141"/>
                    <a:pt x="3972" y="105"/>
                  </a:cubicBezTo>
                  <a:cubicBezTo>
                    <a:pt x="3256" y="95"/>
                    <a:pt x="2558" y="10"/>
                    <a:pt x="1861" y="10"/>
                  </a:cubicBezTo>
                  <a:cubicBezTo>
                    <a:pt x="1723" y="10"/>
                    <a:pt x="1586" y="14"/>
                    <a:pt x="1448" y="21"/>
                  </a:cubicBezTo>
                  <a:lnTo>
                    <a:pt x="841" y="21"/>
                  </a:lnTo>
                  <a:cubicBezTo>
                    <a:pt x="827" y="22"/>
                    <a:pt x="813" y="22"/>
                    <a:pt x="799" y="22"/>
                  </a:cubicBezTo>
                  <a:cubicBezTo>
                    <a:pt x="678" y="22"/>
                    <a:pt x="549" y="0"/>
                    <a:pt x="4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32"/>
            <p:cNvSpPr/>
            <p:nvPr/>
          </p:nvSpPr>
          <p:spPr>
            <a:xfrm>
              <a:off x="5423575" y="2786175"/>
              <a:ext cx="26225" cy="53325"/>
            </a:xfrm>
            <a:custGeom>
              <a:avLst/>
              <a:gdLst/>
              <a:ahLst/>
              <a:cxnLst/>
              <a:rect l="l" t="t" r="r" b="b"/>
              <a:pathLst>
                <a:path w="1049" h="2133" extrusionOk="0">
                  <a:moveTo>
                    <a:pt x="733" y="4"/>
                  </a:moveTo>
                  <a:cubicBezTo>
                    <a:pt x="688" y="4"/>
                    <a:pt x="644" y="7"/>
                    <a:pt x="596" y="13"/>
                  </a:cubicBezTo>
                  <a:cubicBezTo>
                    <a:pt x="453" y="49"/>
                    <a:pt x="298" y="1"/>
                    <a:pt x="167" y="96"/>
                  </a:cubicBezTo>
                  <a:cubicBezTo>
                    <a:pt x="120" y="132"/>
                    <a:pt x="96" y="191"/>
                    <a:pt x="84" y="251"/>
                  </a:cubicBezTo>
                  <a:cubicBezTo>
                    <a:pt x="48" y="418"/>
                    <a:pt x="37" y="584"/>
                    <a:pt x="37" y="751"/>
                  </a:cubicBezTo>
                  <a:cubicBezTo>
                    <a:pt x="37" y="989"/>
                    <a:pt x="1" y="1227"/>
                    <a:pt x="108" y="1442"/>
                  </a:cubicBezTo>
                  <a:cubicBezTo>
                    <a:pt x="465" y="1537"/>
                    <a:pt x="346" y="2061"/>
                    <a:pt x="715" y="2132"/>
                  </a:cubicBezTo>
                  <a:cubicBezTo>
                    <a:pt x="751" y="2120"/>
                    <a:pt x="763" y="2085"/>
                    <a:pt x="799" y="2073"/>
                  </a:cubicBezTo>
                  <a:cubicBezTo>
                    <a:pt x="763" y="1906"/>
                    <a:pt x="751" y="1727"/>
                    <a:pt x="799" y="1561"/>
                  </a:cubicBezTo>
                  <a:cubicBezTo>
                    <a:pt x="834" y="1525"/>
                    <a:pt x="858" y="1465"/>
                    <a:pt x="882" y="1418"/>
                  </a:cubicBezTo>
                  <a:cubicBezTo>
                    <a:pt x="882" y="1299"/>
                    <a:pt x="834" y="1192"/>
                    <a:pt x="834" y="1073"/>
                  </a:cubicBezTo>
                  <a:cubicBezTo>
                    <a:pt x="882" y="1001"/>
                    <a:pt x="929" y="906"/>
                    <a:pt x="965" y="834"/>
                  </a:cubicBezTo>
                  <a:cubicBezTo>
                    <a:pt x="953" y="822"/>
                    <a:pt x="941" y="787"/>
                    <a:pt x="929" y="775"/>
                  </a:cubicBezTo>
                  <a:cubicBezTo>
                    <a:pt x="882" y="715"/>
                    <a:pt x="739" y="668"/>
                    <a:pt x="918" y="596"/>
                  </a:cubicBezTo>
                  <a:cubicBezTo>
                    <a:pt x="929" y="584"/>
                    <a:pt x="953" y="572"/>
                    <a:pt x="977" y="549"/>
                  </a:cubicBezTo>
                  <a:cubicBezTo>
                    <a:pt x="989" y="525"/>
                    <a:pt x="1001" y="513"/>
                    <a:pt x="1013" y="477"/>
                  </a:cubicBezTo>
                  <a:cubicBezTo>
                    <a:pt x="1037" y="430"/>
                    <a:pt x="1049" y="370"/>
                    <a:pt x="1049" y="311"/>
                  </a:cubicBezTo>
                  <a:cubicBezTo>
                    <a:pt x="1049" y="251"/>
                    <a:pt x="1037" y="191"/>
                    <a:pt x="1001" y="132"/>
                  </a:cubicBezTo>
                  <a:cubicBezTo>
                    <a:pt x="977" y="72"/>
                    <a:pt x="929" y="49"/>
                    <a:pt x="870" y="13"/>
                  </a:cubicBezTo>
                  <a:cubicBezTo>
                    <a:pt x="822" y="7"/>
                    <a:pt x="778" y="4"/>
                    <a:pt x="733"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32"/>
            <p:cNvSpPr/>
            <p:nvPr/>
          </p:nvSpPr>
          <p:spPr>
            <a:xfrm>
              <a:off x="5496200" y="2905350"/>
              <a:ext cx="80100" cy="17200"/>
            </a:xfrm>
            <a:custGeom>
              <a:avLst/>
              <a:gdLst/>
              <a:ahLst/>
              <a:cxnLst/>
              <a:rect l="l" t="t" r="r" b="b"/>
              <a:pathLst>
                <a:path w="3204" h="688" extrusionOk="0">
                  <a:moveTo>
                    <a:pt x="680" y="1"/>
                  </a:moveTo>
                  <a:cubicBezTo>
                    <a:pt x="445" y="1"/>
                    <a:pt x="216" y="48"/>
                    <a:pt x="1" y="223"/>
                  </a:cubicBezTo>
                  <a:cubicBezTo>
                    <a:pt x="13" y="282"/>
                    <a:pt x="13" y="330"/>
                    <a:pt x="37" y="389"/>
                  </a:cubicBezTo>
                  <a:cubicBezTo>
                    <a:pt x="291" y="604"/>
                    <a:pt x="572" y="641"/>
                    <a:pt x="861" y="641"/>
                  </a:cubicBezTo>
                  <a:cubicBezTo>
                    <a:pt x="1014" y="641"/>
                    <a:pt x="1169" y="631"/>
                    <a:pt x="1323" y="631"/>
                  </a:cubicBezTo>
                  <a:cubicBezTo>
                    <a:pt x="1394" y="631"/>
                    <a:pt x="1466" y="633"/>
                    <a:pt x="1537" y="639"/>
                  </a:cubicBezTo>
                  <a:cubicBezTo>
                    <a:pt x="1546" y="640"/>
                    <a:pt x="1555" y="641"/>
                    <a:pt x="1564" y="641"/>
                  </a:cubicBezTo>
                  <a:cubicBezTo>
                    <a:pt x="1714" y="641"/>
                    <a:pt x="1833" y="500"/>
                    <a:pt x="1979" y="500"/>
                  </a:cubicBezTo>
                  <a:cubicBezTo>
                    <a:pt x="2016" y="500"/>
                    <a:pt x="2055" y="509"/>
                    <a:pt x="2096" y="532"/>
                  </a:cubicBezTo>
                  <a:cubicBezTo>
                    <a:pt x="2096" y="592"/>
                    <a:pt x="2132" y="627"/>
                    <a:pt x="2192" y="627"/>
                  </a:cubicBezTo>
                  <a:cubicBezTo>
                    <a:pt x="2275" y="639"/>
                    <a:pt x="2370" y="639"/>
                    <a:pt x="2454" y="651"/>
                  </a:cubicBezTo>
                  <a:cubicBezTo>
                    <a:pt x="2454" y="663"/>
                    <a:pt x="2477" y="663"/>
                    <a:pt x="2501" y="687"/>
                  </a:cubicBezTo>
                  <a:cubicBezTo>
                    <a:pt x="2525" y="687"/>
                    <a:pt x="2561" y="675"/>
                    <a:pt x="2596" y="639"/>
                  </a:cubicBezTo>
                  <a:lnTo>
                    <a:pt x="2727" y="592"/>
                  </a:lnTo>
                  <a:cubicBezTo>
                    <a:pt x="2799" y="568"/>
                    <a:pt x="2799" y="532"/>
                    <a:pt x="2739" y="497"/>
                  </a:cubicBezTo>
                  <a:cubicBezTo>
                    <a:pt x="2692" y="413"/>
                    <a:pt x="2727" y="377"/>
                    <a:pt x="2799" y="354"/>
                  </a:cubicBezTo>
                  <a:cubicBezTo>
                    <a:pt x="2930" y="342"/>
                    <a:pt x="3073" y="342"/>
                    <a:pt x="3204" y="342"/>
                  </a:cubicBezTo>
                  <a:cubicBezTo>
                    <a:pt x="2989" y="219"/>
                    <a:pt x="2762" y="194"/>
                    <a:pt x="2533" y="194"/>
                  </a:cubicBezTo>
                  <a:cubicBezTo>
                    <a:pt x="2379" y="194"/>
                    <a:pt x="2224" y="206"/>
                    <a:pt x="2073" y="206"/>
                  </a:cubicBezTo>
                  <a:cubicBezTo>
                    <a:pt x="2013" y="206"/>
                    <a:pt x="1953" y="204"/>
                    <a:pt x="1894" y="199"/>
                  </a:cubicBezTo>
                  <a:cubicBezTo>
                    <a:pt x="1834" y="139"/>
                    <a:pt x="1763" y="92"/>
                    <a:pt x="1656" y="56"/>
                  </a:cubicBezTo>
                  <a:cubicBezTo>
                    <a:pt x="1605" y="62"/>
                    <a:pt x="1553" y="64"/>
                    <a:pt x="1501" y="64"/>
                  </a:cubicBezTo>
                  <a:cubicBezTo>
                    <a:pt x="1231" y="64"/>
                    <a:pt x="952" y="1"/>
                    <a:pt x="6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32"/>
            <p:cNvSpPr/>
            <p:nvPr/>
          </p:nvSpPr>
          <p:spPr>
            <a:xfrm>
              <a:off x="5650700" y="2706375"/>
              <a:ext cx="63625" cy="14525"/>
            </a:xfrm>
            <a:custGeom>
              <a:avLst/>
              <a:gdLst/>
              <a:ahLst/>
              <a:cxnLst/>
              <a:rect l="l" t="t" r="r" b="b"/>
              <a:pathLst>
                <a:path w="2545" h="581" extrusionOk="0">
                  <a:moveTo>
                    <a:pt x="899" y="1"/>
                  </a:moveTo>
                  <a:cubicBezTo>
                    <a:pt x="882" y="1"/>
                    <a:pt x="864" y="1"/>
                    <a:pt x="846" y="2"/>
                  </a:cubicBezTo>
                  <a:cubicBezTo>
                    <a:pt x="785" y="54"/>
                    <a:pt x="712" y="68"/>
                    <a:pt x="634" y="68"/>
                  </a:cubicBezTo>
                  <a:cubicBezTo>
                    <a:pt x="534" y="68"/>
                    <a:pt x="426" y="45"/>
                    <a:pt x="325" y="45"/>
                  </a:cubicBezTo>
                  <a:cubicBezTo>
                    <a:pt x="194" y="45"/>
                    <a:pt x="75" y="84"/>
                    <a:pt x="0" y="264"/>
                  </a:cubicBezTo>
                  <a:cubicBezTo>
                    <a:pt x="715" y="335"/>
                    <a:pt x="1441" y="359"/>
                    <a:pt x="2143" y="550"/>
                  </a:cubicBezTo>
                  <a:cubicBezTo>
                    <a:pt x="2190" y="567"/>
                    <a:pt x="2251" y="581"/>
                    <a:pt x="2310" y="581"/>
                  </a:cubicBezTo>
                  <a:cubicBezTo>
                    <a:pt x="2416" y="581"/>
                    <a:pt x="2517" y="536"/>
                    <a:pt x="2524" y="383"/>
                  </a:cubicBezTo>
                  <a:cubicBezTo>
                    <a:pt x="2545" y="242"/>
                    <a:pt x="2419" y="134"/>
                    <a:pt x="2293" y="134"/>
                  </a:cubicBezTo>
                  <a:cubicBezTo>
                    <a:pt x="2271" y="134"/>
                    <a:pt x="2248" y="138"/>
                    <a:pt x="2227" y="145"/>
                  </a:cubicBezTo>
                  <a:cubicBezTo>
                    <a:pt x="2138" y="169"/>
                    <a:pt x="2051" y="178"/>
                    <a:pt x="1966" y="178"/>
                  </a:cubicBezTo>
                  <a:cubicBezTo>
                    <a:pt x="1600" y="178"/>
                    <a:pt x="1259" y="1"/>
                    <a:pt x="8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32"/>
            <p:cNvSpPr/>
            <p:nvPr/>
          </p:nvSpPr>
          <p:spPr>
            <a:xfrm>
              <a:off x="5488475" y="2899575"/>
              <a:ext cx="58650" cy="11650"/>
            </a:xfrm>
            <a:custGeom>
              <a:avLst/>
              <a:gdLst/>
              <a:ahLst/>
              <a:cxnLst/>
              <a:rect l="l" t="t" r="r" b="b"/>
              <a:pathLst>
                <a:path w="2346" h="466" extrusionOk="0">
                  <a:moveTo>
                    <a:pt x="967" y="0"/>
                  </a:moveTo>
                  <a:cubicBezTo>
                    <a:pt x="769" y="0"/>
                    <a:pt x="567" y="38"/>
                    <a:pt x="367" y="38"/>
                  </a:cubicBezTo>
                  <a:cubicBezTo>
                    <a:pt x="352" y="38"/>
                    <a:pt x="337" y="37"/>
                    <a:pt x="322" y="37"/>
                  </a:cubicBezTo>
                  <a:cubicBezTo>
                    <a:pt x="286" y="49"/>
                    <a:pt x="262" y="96"/>
                    <a:pt x="286" y="144"/>
                  </a:cubicBezTo>
                  <a:cubicBezTo>
                    <a:pt x="291" y="207"/>
                    <a:pt x="275" y="224"/>
                    <a:pt x="251" y="224"/>
                  </a:cubicBezTo>
                  <a:cubicBezTo>
                    <a:pt x="224" y="224"/>
                    <a:pt x="186" y="201"/>
                    <a:pt x="158" y="201"/>
                  </a:cubicBezTo>
                  <a:cubicBezTo>
                    <a:pt x="147" y="201"/>
                    <a:pt x="138" y="205"/>
                    <a:pt x="131" y="216"/>
                  </a:cubicBezTo>
                  <a:cubicBezTo>
                    <a:pt x="72" y="251"/>
                    <a:pt x="24" y="275"/>
                    <a:pt x="0" y="335"/>
                  </a:cubicBezTo>
                  <a:cubicBezTo>
                    <a:pt x="84" y="442"/>
                    <a:pt x="203" y="442"/>
                    <a:pt x="322" y="466"/>
                  </a:cubicBezTo>
                  <a:cubicBezTo>
                    <a:pt x="905" y="454"/>
                    <a:pt x="1477" y="454"/>
                    <a:pt x="2048" y="442"/>
                  </a:cubicBezTo>
                  <a:cubicBezTo>
                    <a:pt x="2132" y="287"/>
                    <a:pt x="2274" y="251"/>
                    <a:pt x="2346" y="144"/>
                  </a:cubicBezTo>
                  <a:cubicBezTo>
                    <a:pt x="2216" y="54"/>
                    <a:pt x="2081" y="14"/>
                    <a:pt x="1944" y="14"/>
                  </a:cubicBezTo>
                  <a:cubicBezTo>
                    <a:pt x="1792" y="14"/>
                    <a:pt x="1639" y="63"/>
                    <a:pt x="1489" y="144"/>
                  </a:cubicBezTo>
                  <a:cubicBezTo>
                    <a:pt x="1321" y="30"/>
                    <a:pt x="1145" y="0"/>
                    <a:pt x="9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32"/>
            <p:cNvSpPr/>
            <p:nvPr/>
          </p:nvSpPr>
          <p:spPr>
            <a:xfrm>
              <a:off x="5596400" y="2699875"/>
              <a:ext cx="75450" cy="13125"/>
            </a:xfrm>
            <a:custGeom>
              <a:avLst/>
              <a:gdLst/>
              <a:ahLst/>
              <a:cxnLst/>
              <a:rect l="l" t="t" r="r" b="b"/>
              <a:pathLst>
                <a:path w="3018" h="525" extrusionOk="0">
                  <a:moveTo>
                    <a:pt x="250" y="5"/>
                  </a:moveTo>
                  <a:cubicBezTo>
                    <a:pt x="106" y="5"/>
                    <a:pt x="1" y="80"/>
                    <a:pt x="17" y="405"/>
                  </a:cubicBezTo>
                  <a:cubicBezTo>
                    <a:pt x="744" y="441"/>
                    <a:pt x="1458" y="393"/>
                    <a:pt x="2172" y="524"/>
                  </a:cubicBezTo>
                  <a:cubicBezTo>
                    <a:pt x="2272" y="408"/>
                    <a:pt x="2405" y="397"/>
                    <a:pt x="2541" y="397"/>
                  </a:cubicBezTo>
                  <a:cubicBezTo>
                    <a:pt x="2573" y="397"/>
                    <a:pt x="2606" y="398"/>
                    <a:pt x="2639" y="398"/>
                  </a:cubicBezTo>
                  <a:cubicBezTo>
                    <a:pt x="2779" y="398"/>
                    <a:pt x="2915" y="386"/>
                    <a:pt x="3018" y="262"/>
                  </a:cubicBezTo>
                  <a:cubicBezTo>
                    <a:pt x="2815" y="262"/>
                    <a:pt x="2589" y="238"/>
                    <a:pt x="2363" y="214"/>
                  </a:cubicBezTo>
                  <a:cubicBezTo>
                    <a:pt x="1863" y="0"/>
                    <a:pt x="1303" y="119"/>
                    <a:pt x="767" y="36"/>
                  </a:cubicBezTo>
                  <a:cubicBezTo>
                    <a:pt x="733" y="54"/>
                    <a:pt x="693" y="61"/>
                    <a:pt x="649" y="61"/>
                  </a:cubicBezTo>
                  <a:cubicBezTo>
                    <a:pt x="525" y="61"/>
                    <a:pt x="373" y="5"/>
                    <a:pt x="250" y="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32"/>
            <p:cNvSpPr/>
            <p:nvPr/>
          </p:nvSpPr>
          <p:spPr>
            <a:xfrm>
              <a:off x="5430425" y="2837975"/>
              <a:ext cx="25325" cy="46275"/>
            </a:xfrm>
            <a:custGeom>
              <a:avLst/>
              <a:gdLst/>
              <a:ahLst/>
              <a:cxnLst/>
              <a:rect l="l" t="t" r="r" b="b"/>
              <a:pathLst>
                <a:path w="1013" h="1851" extrusionOk="0">
                  <a:moveTo>
                    <a:pt x="525" y="1"/>
                  </a:moveTo>
                  <a:lnTo>
                    <a:pt x="477" y="60"/>
                  </a:lnTo>
                  <a:cubicBezTo>
                    <a:pt x="370" y="120"/>
                    <a:pt x="263" y="167"/>
                    <a:pt x="179" y="251"/>
                  </a:cubicBezTo>
                  <a:cubicBezTo>
                    <a:pt x="84" y="346"/>
                    <a:pt x="13" y="453"/>
                    <a:pt x="1" y="584"/>
                  </a:cubicBezTo>
                  <a:cubicBezTo>
                    <a:pt x="1" y="655"/>
                    <a:pt x="13" y="715"/>
                    <a:pt x="24" y="775"/>
                  </a:cubicBezTo>
                  <a:cubicBezTo>
                    <a:pt x="72" y="989"/>
                    <a:pt x="227" y="1132"/>
                    <a:pt x="239" y="1358"/>
                  </a:cubicBezTo>
                  <a:cubicBezTo>
                    <a:pt x="252" y="1709"/>
                    <a:pt x="343" y="1851"/>
                    <a:pt x="483" y="1851"/>
                  </a:cubicBezTo>
                  <a:cubicBezTo>
                    <a:pt x="600" y="1851"/>
                    <a:pt x="750" y="1753"/>
                    <a:pt x="917" y="1596"/>
                  </a:cubicBezTo>
                  <a:cubicBezTo>
                    <a:pt x="882" y="1501"/>
                    <a:pt x="834" y="1429"/>
                    <a:pt x="786" y="1346"/>
                  </a:cubicBezTo>
                  <a:cubicBezTo>
                    <a:pt x="786" y="1239"/>
                    <a:pt x="882" y="1144"/>
                    <a:pt x="882" y="1048"/>
                  </a:cubicBezTo>
                  <a:cubicBezTo>
                    <a:pt x="858" y="989"/>
                    <a:pt x="834" y="941"/>
                    <a:pt x="786" y="906"/>
                  </a:cubicBezTo>
                  <a:cubicBezTo>
                    <a:pt x="596" y="763"/>
                    <a:pt x="560" y="548"/>
                    <a:pt x="655" y="334"/>
                  </a:cubicBezTo>
                  <a:cubicBezTo>
                    <a:pt x="703" y="191"/>
                    <a:pt x="1013" y="310"/>
                    <a:pt x="917" y="48"/>
                  </a:cubicBezTo>
                  <a:lnTo>
                    <a:pt x="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32"/>
            <p:cNvSpPr/>
            <p:nvPr/>
          </p:nvSpPr>
          <p:spPr>
            <a:xfrm>
              <a:off x="5889425" y="2816850"/>
              <a:ext cx="32150" cy="44375"/>
            </a:xfrm>
            <a:custGeom>
              <a:avLst/>
              <a:gdLst/>
              <a:ahLst/>
              <a:cxnLst/>
              <a:rect l="l" t="t" r="r" b="b"/>
              <a:pathLst>
                <a:path w="1286" h="1775" extrusionOk="0">
                  <a:moveTo>
                    <a:pt x="988" y="0"/>
                  </a:moveTo>
                  <a:cubicBezTo>
                    <a:pt x="786" y="24"/>
                    <a:pt x="726" y="191"/>
                    <a:pt x="631" y="322"/>
                  </a:cubicBezTo>
                  <a:cubicBezTo>
                    <a:pt x="583" y="417"/>
                    <a:pt x="536" y="524"/>
                    <a:pt x="488" y="608"/>
                  </a:cubicBezTo>
                  <a:cubicBezTo>
                    <a:pt x="453" y="846"/>
                    <a:pt x="0" y="893"/>
                    <a:pt x="179" y="1239"/>
                  </a:cubicBezTo>
                  <a:lnTo>
                    <a:pt x="179" y="1429"/>
                  </a:lnTo>
                  <a:cubicBezTo>
                    <a:pt x="208" y="1479"/>
                    <a:pt x="246" y="1503"/>
                    <a:pt x="293" y="1503"/>
                  </a:cubicBezTo>
                  <a:cubicBezTo>
                    <a:pt x="302" y="1503"/>
                    <a:pt x="312" y="1502"/>
                    <a:pt x="322" y="1500"/>
                  </a:cubicBezTo>
                  <a:cubicBezTo>
                    <a:pt x="375" y="1447"/>
                    <a:pt x="421" y="1424"/>
                    <a:pt x="462" y="1424"/>
                  </a:cubicBezTo>
                  <a:cubicBezTo>
                    <a:pt x="532" y="1424"/>
                    <a:pt x="586" y="1491"/>
                    <a:pt x="631" y="1596"/>
                  </a:cubicBezTo>
                  <a:lnTo>
                    <a:pt x="679" y="1774"/>
                  </a:lnTo>
                  <a:lnTo>
                    <a:pt x="691" y="1774"/>
                  </a:lnTo>
                  <a:cubicBezTo>
                    <a:pt x="822" y="1429"/>
                    <a:pt x="988" y="1119"/>
                    <a:pt x="1191" y="822"/>
                  </a:cubicBezTo>
                  <a:cubicBezTo>
                    <a:pt x="1203" y="608"/>
                    <a:pt x="1226" y="405"/>
                    <a:pt x="1286" y="227"/>
                  </a:cubicBezTo>
                  <a:cubicBezTo>
                    <a:pt x="1238" y="72"/>
                    <a:pt x="1131" y="12"/>
                    <a:pt x="9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32"/>
            <p:cNvSpPr/>
            <p:nvPr/>
          </p:nvSpPr>
          <p:spPr>
            <a:xfrm>
              <a:off x="5521225" y="2748375"/>
              <a:ext cx="79200" cy="9975"/>
            </a:xfrm>
            <a:custGeom>
              <a:avLst/>
              <a:gdLst/>
              <a:ahLst/>
              <a:cxnLst/>
              <a:rect l="l" t="t" r="r" b="b"/>
              <a:pathLst>
                <a:path w="3168" h="399" extrusionOk="0">
                  <a:moveTo>
                    <a:pt x="310" y="1"/>
                  </a:moveTo>
                  <a:lnTo>
                    <a:pt x="310" y="60"/>
                  </a:lnTo>
                  <a:cubicBezTo>
                    <a:pt x="226" y="144"/>
                    <a:pt x="0" y="48"/>
                    <a:pt x="24" y="287"/>
                  </a:cubicBezTo>
                  <a:cubicBezTo>
                    <a:pt x="349" y="325"/>
                    <a:pt x="673" y="336"/>
                    <a:pt x="996" y="336"/>
                  </a:cubicBezTo>
                  <a:cubicBezTo>
                    <a:pt x="1442" y="336"/>
                    <a:pt x="1886" y="315"/>
                    <a:pt x="2329" y="315"/>
                  </a:cubicBezTo>
                  <a:cubicBezTo>
                    <a:pt x="2470" y="315"/>
                    <a:pt x="2610" y="317"/>
                    <a:pt x="2750" y="322"/>
                  </a:cubicBezTo>
                  <a:cubicBezTo>
                    <a:pt x="2837" y="341"/>
                    <a:pt x="2941" y="399"/>
                    <a:pt x="3023" y="399"/>
                  </a:cubicBezTo>
                  <a:cubicBezTo>
                    <a:pt x="3098" y="399"/>
                    <a:pt x="3156" y="350"/>
                    <a:pt x="3167" y="179"/>
                  </a:cubicBezTo>
                  <a:lnTo>
                    <a:pt x="3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32"/>
            <p:cNvSpPr/>
            <p:nvPr/>
          </p:nvSpPr>
          <p:spPr>
            <a:xfrm>
              <a:off x="5427750" y="2853150"/>
              <a:ext cx="40200" cy="47625"/>
            </a:xfrm>
            <a:custGeom>
              <a:avLst/>
              <a:gdLst/>
              <a:ahLst/>
              <a:cxnLst/>
              <a:rect l="l" t="t" r="r" b="b"/>
              <a:pathLst>
                <a:path w="1608" h="1905" extrusionOk="0">
                  <a:moveTo>
                    <a:pt x="179" y="1"/>
                  </a:moveTo>
                  <a:cubicBezTo>
                    <a:pt x="0" y="203"/>
                    <a:pt x="0" y="394"/>
                    <a:pt x="179" y="596"/>
                  </a:cubicBezTo>
                  <a:cubicBezTo>
                    <a:pt x="358" y="751"/>
                    <a:pt x="179" y="1001"/>
                    <a:pt x="334" y="1168"/>
                  </a:cubicBezTo>
                  <a:cubicBezTo>
                    <a:pt x="477" y="1406"/>
                    <a:pt x="608" y="1644"/>
                    <a:pt x="762" y="1882"/>
                  </a:cubicBezTo>
                  <a:cubicBezTo>
                    <a:pt x="799" y="1898"/>
                    <a:pt x="832" y="1905"/>
                    <a:pt x="862" y="1905"/>
                  </a:cubicBezTo>
                  <a:cubicBezTo>
                    <a:pt x="965" y="1905"/>
                    <a:pt x="1026" y="1817"/>
                    <a:pt x="1072" y="1715"/>
                  </a:cubicBezTo>
                  <a:cubicBezTo>
                    <a:pt x="916" y="1227"/>
                    <a:pt x="896" y="1165"/>
                    <a:pt x="1282" y="1165"/>
                  </a:cubicBezTo>
                  <a:cubicBezTo>
                    <a:pt x="1338" y="1165"/>
                    <a:pt x="1403" y="1166"/>
                    <a:pt x="1477" y="1168"/>
                  </a:cubicBezTo>
                  <a:cubicBezTo>
                    <a:pt x="1524" y="1168"/>
                    <a:pt x="1560" y="1156"/>
                    <a:pt x="1608" y="1156"/>
                  </a:cubicBezTo>
                  <a:cubicBezTo>
                    <a:pt x="1465" y="953"/>
                    <a:pt x="1227" y="1025"/>
                    <a:pt x="1024" y="989"/>
                  </a:cubicBezTo>
                  <a:cubicBezTo>
                    <a:pt x="893" y="1025"/>
                    <a:pt x="739" y="1117"/>
                    <a:pt x="630" y="1117"/>
                  </a:cubicBezTo>
                  <a:cubicBezTo>
                    <a:pt x="521" y="1117"/>
                    <a:pt x="459" y="1025"/>
                    <a:pt x="512" y="691"/>
                  </a:cubicBezTo>
                  <a:cubicBezTo>
                    <a:pt x="536" y="477"/>
                    <a:pt x="298" y="227"/>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32"/>
            <p:cNvSpPr/>
            <p:nvPr/>
          </p:nvSpPr>
          <p:spPr>
            <a:xfrm>
              <a:off x="5446800" y="2838225"/>
              <a:ext cx="65800" cy="8125"/>
            </a:xfrm>
            <a:custGeom>
              <a:avLst/>
              <a:gdLst/>
              <a:ahLst/>
              <a:cxnLst/>
              <a:rect l="l" t="t" r="r" b="b"/>
              <a:pathLst>
                <a:path w="2632" h="325" extrusionOk="0">
                  <a:moveTo>
                    <a:pt x="802" y="0"/>
                  </a:moveTo>
                  <a:cubicBezTo>
                    <a:pt x="624" y="0"/>
                    <a:pt x="444" y="12"/>
                    <a:pt x="262" y="38"/>
                  </a:cubicBezTo>
                  <a:cubicBezTo>
                    <a:pt x="179" y="134"/>
                    <a:pt x="84" y="229"/>
                    <a:pt x="0" y="324"/>
                  </a:cubicBezTo>
                  <a:cubicBezTo>
                    <a:pt x="174" y="315"/>
                    <a:pt x="347" y="312"/>
                    <a:pt x="519" y="312"/>
                  </a:cubicBezTo>
                  <a:cubicBezTo>
                    <a:pt x="804" y="312"/>
                    <a:pt x="1088" y="320"/>
                    <a:pt x="1372" y="320"/>
                  </a:cubicBezTo>
                  <a:cubicBezTo>
                    <a:pt x="1791" y="320"/>
                    <a:pt x="2210" y="302"/>
                    <a:pt x="2632" y="217"/>
                  </a:cubicBezTo>
                  <a:cubicBezTo>
                    <a:pt x="2022" y="134"/>
                    <a:pt x="1420" y="0"/>
                    <a:pt x="8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32"/>
            <p:cNvSpPr/>
            <p:nvPr/>
          </p:nvSpPr>
          <p:spPr>
            <a:xfrm>
              <a:off x="5550075" y="2695400"/>
              <a:ext cx="69975" cy="14600"/>
            </a:xfrm>
            <a:custGeom>
              <a:avLst/>
              <a:gdLst/>
              <a:ahLst/>
              <a:cxnLst/>
              <a:rect l="l" t="t" r="r" b="b"/>
              <a:pathLst>
                <a:path w="2799" h="584" extrusionOk="0">
                  <a:moveTo>
                    <a:pt x="572" y="1"/>
                  </a:moveTo>
                  <a:cubicBezTo>
                    <a:pt x="510" y="49"/>
                    <a:pt x="436" y="57"/>
                    <a:pt x="360" y="57"/>
                  </a:cubicBezTo>
                  <a:cubicBezTo>
                    <a:pt x="327" y="57"/>
                    <a:pt x="293" y="55"/>
                    <a:pt x="260" y="55"/>
                  </a:cubicBezTo>
                  <a:cubicBezTo>
                    <a:pt x="165" y="55"/>
                    <a:pt x="73" y="67"/>
                    <a:pt x="1" y="155"/>
                  </a:cubicBezTo>
                  <a:cubicBezTo>
                    <a:pt x="174" y="268"/>
                    <a:pt x="352" y="295"/>
                    <a:pt x="535" y="295"/>
                  </a:cubicBezTo>
                  <a:cubicBezTo>
                    <a:pt x="700" y="295"/>
                    <a:pt x="868" y="274"/>
                    <a:pt x="1039" y="274"/>
                  </a:cubicBezTo>
                  <a:cubicBezTo>
                    <a:pt x="1058" y="274"/>
                    <a:pt x="1077" y="274"/>
                    <a:pt x="1096" y="274"/>
                  </a:cubicBezTo>
                  <a:cubicBezTo>
                    <a:pt x="1346" y="286"/>
                    <a:pt x="1608" y="274"/>
                    <a:pt x="1727" y="572"/>
                  </a:cubicBezTo>
                  <a:cubicBezTo>
                    <a:pt x="1775" y="584"/>
                    <a:pt x="1823" y="584"/>
                    <a:pt x="1870" y="584"/>
                  </a:cubicBezTo>
                  <a:cubicBezTo>
                    <a:pt x="1894" y="358"/>
                    <a:pt x="2049" y="286"/>
                    <a:pt x="2251" y="286"/>
                  </a:cubicBezTo>
                  <a:cubicBezTo>
                    <a:pt x="2307" y="290"/>
                    <a:pt x="2362" y="292"/>
                    <a:pt x="2417" y="292"/>
                  </a:cubicBezTo>
                  <a:cubicBezTo>
                    <a:pt x="2528" y="292"/>
                    <a:pt x="2636" y="286"/>
                    <a:pt x="2739" y="286"/>
                  </a:cubicBezTo>
                  <a:cubicBezTo>
                    <a:pt x="2799" y="239"/>
                    <a:pt x="2799" y="215"/>
                    <a:pt x="2739" y="155"/>
                  </a:cubicBezTo>
                  <a:cubicBezTo>
                    <a:pt x="2442" y="84"/>
                    <a:pt x="2120" y="179"/>
                    <a:pt x="18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32"/>
            <p:cNvSpPr/>
            <p:nvPr/>
          </p:nvSpPr>
          <p:spPr>
            <a:xfrm>
              <a:off x="5446800" y="2784075"/>
              <a:ext cx="67600" cy="16525"/>
            </a:xfrm>
            <a:custGeom>
              <a:avLst/>
              <a:gdLst/>
              <a:ahLst/>
              <a:cxnLst/>
              <a:rect l="l" t="t" r="r" b="b"/>
              <a:pathLst>
                <a:path w="2704" h="661" extrusionOk="0">
                  <a:moveTo>
                    <a:pt x="1812" y="0"/>
                  </a:moveTo>
                  <a:cubicBezTo>
                    <a:pt x="1784" y="0"/>
                    <a:pt x="1755" y="1"/>
                    <a:pt x="1727" y="2"/>
                  </a:cubicBezTo>
                  <a:cubicBezTo>
                    <a:pt x="1655" y="2"/>
                    <a:pt x="1572" y="2"/>
                    <a:pt x="1501" y="14"/>
                  </a:cubicBezTo>
                  <a:lnTo>
                    <a:pt x="1191" y="61"/>
                  </a:lnTo>
                  <a:cubicBezTo>
                    <a:pt x="1120" y="73"/>
                    <a:pt x="1036" y="85"/>
                    <a:pt x="977" y="121"/>
                  </a:cubicBezTo>
                  <a:cubicBezTo>
                    <a:pt x="667" y="228"/>
                    <a:pt x="286" y="61"/>
                    <a:pt x="12" y="347"/>
                  </a:cubicBezTo>
                  <a:cubicBezTo>
                    <a:pt x="0" y="371"/>
                    <a:pt x="0" y="418"/>
                    <a:pt x="12" y="454"/>
                  </a:cubicBezTo>
                  <a:cubicBezTo>
                    <a:pt x="176" y="635"/>
                    <a:pt x="377" y="660"/>
                    <a:pt x="576" y="660"/>
                  </a:cubicBezTo>
                  <a:cubicBezTo>
                    <a:pt x="651" y="660"/>
                    <a:pt x="726" y="656"/>
                    <a:pt x="798" y="656"/>
                  </a:cubicBezTo>
                  <a:lnTo>
                    <a:pt x="1501" y="656"/>
                  </a:lnTo>
                  <a:cubicBezTo>
                    <a:pt x="1584" y="651"/>
                    <a:pt x="1661" y="651"/>
                    <a:pt x="1737" y="651"/>
                  </a:cubicBezTo>
                  <a:cubicBezTo>
                    <a:pt x="1813" y="651"/>
                    <a:pt x="1888" y="651"/>
                    <a:pt x="1965" y="645"/>
                  </a:cubicBezTo>
                  <a:cubicBezTo>
                    <a:pt x="2036" y="645"/>
                    <a:pt x="2108" y="621"/>
                    <a:pt x="2191" y="609"/>
                  </a:cubicBezTo>
                  <a:cubicBezTo>
                    <a:pt x="2370" y="597"/>
                    <a:pt x="2572" y="645"/>
                    <a:pt x="2703" y="442"/>
                  </a:cubicBezTo>
                  <a:lnTo>
                    <a:pt x="2703" y="192"/>
                  </a:lnTo>
                  <a:cubicBezTo>
                    <a:pt x="2419" y="61"/>
                    <a:pt x="2125" y="0"/>
                    <a:pt x="1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32"/>
            <p:cNvSpPr/>
            <p:nvPr/>
          </p:nvSpPr>
          <p:spPr>
            <a:xfrm>
              <a:off x="5862025" y="2780050"/>
              <a:ext cx="52425" cy="12125"/>
            </a:xfrm>
            <a:custGeom>
              <a:avLst/>
              <a:gdLst/>
              <a:ahLst/>
              <a:cxnLst/>
              <a:rect l="l" t="t" r="r" b="b"/>
              <a:pathLst>
                <a:path w="2097" h="485" extrusionOk="0">
                  <a:moveTo>
                    <a:pt x="280" y="0"/>
                  </a:moveTo>
                  <a:cubicBezTo>
                    <a:pt x="161" y="0"/>
                    <a:pt x="58" y="58"/>
                    <a:pt x="1" y="282"/>
                  </a:cubicBezTo>
                  <a:cubicBezTo>
                    <a:pt x="90" y="337"/>
                    <a:pt x="187" y="349"/>
                    <a:pt x="284" y="349"/>
                  </a:cubicBezTo>
                  <a:cubicBezTo>
                    <a:pt x="352" y="349"/>
                    <a:pt x="419" y="343"/>
                    <a:pt x="484" y="343"/>
                  </a:cubicBezTo>
                  <a:cubicBezTo>
                    <a:pt x="527" y="343"/>
                    <a:pt x="568" y="346"/>
                    <a:pt x="608" y="353"/>
                  </a:cubicBezTo>
                  <a:cubicBezTo>
                    <a:pt x="679" y="425"/>
                    <a:pt x="822" y="401"/>
                    <a:pt x="894" y="484"/>
                  </a:cubicBezTo>
                  <a:lnTo>
                    <a:pt x="1025" y="484"/>
                  </a:lnTo>
                  <a:cubicBezTo>
                    <a:pt x="1097" y="376"/>
                    <a:pt x="1195" y="337"/>
                    <a:pt x="1299" y="337"/>
                  </a:cubicBezTo>
                  <a:cubicBezTo>
                    <a:pt x="1366" y="337"/>
                    <a:pt x="1435" y="354"/>
                    <a:pt x="1501" y="377"/>
                  </a:cubicBezTo>
                  <a:cubicBezTo>
                    <a:pt x="1547" y="391"/>
                    <a:pt x="1591" y="397"/>
                    <a:pt x="1632" y="397"/>
                  </a:cubicBezTo>
                  <a:cubicBezTo>
                    <a:pt x="1727" y="397"/>
                    <a:pt x="1811" y="366"/>
                    <a:pt x="1894" y="341"/>
                  </a:cubicBezTo>
                  <a:cubicBezTo>
                    <a:pt x="1977" y="317"/>
                    <a:pt x="2037" y="282"/>
                    <a:pt x="2096" y="186"/>
                  </a:cubicBezTo>
                  <a:cubicBezTo>
                    <a:pt x="2096" y="127"/>
                    <a:pt x="2084" y="91"/>
                    <a:pt x="2037" y="55"/>
                  </a:cubicBezTo>
                  <a:lnTo>
                    <a:pt x="1037" y="55"/>
                  </a:lnTo>
                  <a:cubicBezTo>
                    <a:pt x="995" y="103"/>
                    <a:pt x="947" y="127"/>
                    <a:pt x="900" y="127"/>
                  </a:cubicBezTo>
                  <a:cubicBezTo>
                    <a:pt x="852" y="127"/>
                    <a:pt x="804" y="103"/>
                    <a:pt x="763" y="55"/>
                  </a:cubicBezTo>
                  <a:cubicBezTo>
                    <a:pt x="737" y="62"/>
                    <a:pt x="710" y="65"/>
                    <a:pt x="683" y="65"/>
                  </a:cubicBezTo>
                  <a:cubicBezTo>
                    <a:pt x="553" y="65"/>
                    <a:pt x="407"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32"/>
            <p:cNvSpPr/>
            <p:nvPr/>
          </p:nvSpPr>
          <p:spPr>
            <a:xfrm>
              <a:off x="5618550" y="2698075"/>
              <a:ext cx="73250" cy="8300"/>
            </a:xfrm>
            <a:custGeom>
              <a:avLst/>
              <a:gdLst/>
              <a:ahLst/>
              <a:cxnLst/>
              <a:rect l="l" t="t" r="r" b="b"/>
              <a:pathLst>
                <a:path w="2930" h="332" extrusionOk="0">
                  <a:moveTo>
                    <a:pt x="1584" y="1"/>
                  </a:moveTo>
                  <a:cubicBezTo>
                    <a:pt x="1060" y="13"/>
                    <a:pt x="524" y="48"/>
                    <a:pt x="0" y="60"/>
                  </a:cubicBezTo>
                  <a:lnTo>
                    <a:pt x="0" y="179"/>
                  </a:lnTo>
                  <a:cubicBezTo>
                    <a:pt x="377" y="269"/>
                    <a:pt x="747" y="332"/>
                    <a:pt x="1115" y="332"/>
                  </a:cubicBezTo>
                  <a:cubicBezTo>
                    <a:pt x="1236" y="332"/>
                    <a:pt x="1356" y="325"/>
                    <a:pt x="1477" y="310"/>
                  </a:cubicBezTo>
                  <a:cubicBezTo>
                    <a:pt x="1648" y="204"/>
                    <a:pt x="1829" y="177"/>
                    <a:pt x="2015" y="177"/>
                  </a:cubicBezTo>
                  <a:cubicBezTo>
                    <a:pt x="2212" y="177"/>
                    <a:pt x="2414" y="208"/>
                    <a:pt x="2612" y="208"/>
                  </a:cubicBezTo>
                  <a:cubicBezTo>
                    <a:pt x="2707" y="208"/>
                    <a:pt x="2801" y="201"/>
                    <a:pt x="2894" y="179"/>
                  </a:cubicBezTo>
                  <a:cubicBezTo>
                    <a:pt x="2929" y="120"/>
                    <a:pt x="2917" y="96"/>
                    <a:pt x="2846" y="72"/>
                  </a:cubicBezTo>
                  <a:cubicBezTo>
                    <a:pt x="2667" y="48"/>
                    <a:pt x="2489" y="36"/>
                    <a:pt x="2310" y="13"/>
                  </a:cubicBezTo>
                  <a:cubicBezTo>
                    <a:pt x="2203" y="1"/>
                    <a:pt x="2096" y="1"/>
                    <a:pt x="20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32"/>
            <p:cNvSpPr/>
            <p:nvPr/>
          </p:nvSpPr>
          <p:spPr>
            <a:xfrm>
              <a:off x="5446500" y="2895725"/>
              <a:ext cx="50025" cy="12800"/>
            </a:xfrm>
            <a:custGeom>
              <a:avLst/>
              <a:gdLst/>
              <a:ahLst/>
              <a:cxnLst/>
              <a:rect l="l" t="t" r="r" b="b"/>
              <a:pathLst>
                <a:path w="2001" h="512" extrusionOk="0">
                  <a:moveTo>
                    <a:pt x="310" y="0"/>
                  </a:moveTo>
                  <a:cubicBezTo>
                    <a:pt x="203" y="60"/>
                    <a:pt x="96" y="108"/>
                    <a:pt x="1" y="155"/>
                  </a:cubicBezTo>
                  <a:cubicBezTo>
                    <a:pt x="26" y="339"/>
                    <a:pt x="62" y="511"/>
                    <a:pt x="193" y="511"/>
                  </a:cubicBezTo>
                  <a:cubicBezTo>
                    <a:pt x="249" y="511"/>
                    <a:pt x="321" y="480"/>
                    <a:pt x="417" y="405"/>
                  </a:cubicBezTo>
                  <a:cubicBezTo>
                    <a:pt x="459" y="377"/>
                    <a:pt x="500" y="367"/>
                    <a:pt x="542" y="367"/>
                  </a:cubicBezTo>
                  <a:cubicBezTo>
                    <a:pt x="633" y="367"/>
                    <a:pt x="723" y="415"/>
                    <a:pt x="809" y="415"/>
                  </a:cubicBezTo>
                  <a:cubicBezTo>
                    <a:pt x="829" y="415"/>
                    <a:pt x="850" y="412"/>
                    <a:pt x="870" y="405"/>
                  </a:cubicBezTo>
                  <a:cubicBezTo>
                    <a:pt x="947" y="375"/>
                    <a:pt x="1019" y="355"/>
                    <a:pt x="1087" y="355"/>
                  </a:cubicBezTo>
                  <a:cubicBezTo>
                    <a:pt x="1155" y="355"/>
                    <a:pt x="1221" y="375"/>
                    <a:pt x="1286" y="429"/>
                  </a:cubicBezTo>
                  <a:cubicBezTo>
                    <a:pt x="1406" y="441"/>
                    <a:pt x="1536" y="441"/>
                    <a:pt x="1679" y="465"/>
                  </a:cubicBezTo>
                  <a:cubicBezTo>
                    <a:pt x="1739" y="441"/>
                    <a:pt x="1810" y="441"/>
                    <a:pt x="1870" y="429"/>
                  </a:cubicBezTo>
                  <a:cubicBezTo>
                    <a:pt x="1917" y="381"/>
                    <a:pt x="1989" y="370"/>
                    <a:pt x="2001" y="286"/>
                  </a:cubicBezTo>
                  <a:lnTo>
                    <a:pt x="2001" y="179"/>
                  </a:lnTo>
                  <a:cubicBezTo>
                    <a:pt x="1441" y="131"/>
                    <a:pt x="858" y="203"/>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32"/>
            <p:cNvSpPr/>
            <p:nvPr/>
          </p:nvSpPr>
          <p:spPr>
            <a:xfrm>
              <a:off x="5466450" y="2796075"/>
              <a:ext cx="51800" cy="9875"/>
            </a:xfrm>
            <a:custGeom>
              <a:avLst/>
              <a:gdLst/>
              <a:ahLst/>
              <a:cxnLst/>
              <a:rect l="l" t="t" r="r" b="b"/>
              <a:pathLst>
                <a:path w="2072" h="395" extrusionOk="0">
                  <a:moveTo>
                    <a:pt x="1288" y="1"/>
                  </a:moveTo>
                  <a:cubicBezTo>
                    <a:pt x="1265" y="1"/>
                    <a:pt x="1244" y="4"/>
                    <a:pt x="1227" y="10"/>
                  </a:cubicBezTo>
                  <a:cubicBezTo>
                    <a:pt x="1149" y="45"/>
                    <a:pt x="1075" y="63"/>
                    <a:pt x="1000" y="63"/>
                  </a:cubicBezTo>
                  <a:cubicBezTo>
                    <a:pt x="926" y="63"/>
                    <a:pt x="852" y="45"/>
                    <a:pt x="774" y="10"/>
                  </a:cubicBezTo>
                  <a:lnTo>
                    <a:pt x="96" y="10"/>
                  </a:lnTo>
                  <a:cubicBezTo>
                    <a:pt x="36" y="10"/>
                    <a:pt x="0" y="57"/>
                    <a:pt x="12" y="117"/>
                  </a:cubicBezTo>
                  <a:cubicBezTo>
                    <a:pt x="72" y="200"/>
                    <a:pt x="155" y="296"/>
                    <a:pt x="215" y="379"/>
                  </a:cubicBezTo>
                  <a:cubicBezTo>
                    <a:pt x="326" y="390"/>
                    <a:pt x="436" y="394"/>
                    <a:pt x="547" y="394"/>
                  </a:cubicBezTo>
                  <a:cubicBezTo>
                    <a:pt x="1052" y="394"/>
                    <a:pt x="1554" y="299"/>
                    <a:pt x="2072" y="260"/>
                  </a:cubicBezTo>
                  <a:cubicBezTo>
                    <a:pt x="2028" y="78"/>
                    <a:pt x="1931" y="36"/>
                    <a:pt x="1819" y="36"/>
                  </a:cubicBezTo>
                  <a:cubicBezTo>
                    <a:pt x="1723" y="36"/>
                    <a:pt x="1615" y="67"/>
                    <a:pt x="1521" y="67"/>
                  </a:cubicBezTo>
                  <a:cubicBezTo>
                    <a:pt x="1458" y="67"/>
                    <a:pt x="1402" y="54"/>
                    <a:pt x="1358" y="10"/>
                  </a:cubicBezTo>
                  <a:cubicBezTo>
                    <a:pt x="1334" y="4"/>
                    <a:pt x="1310" y="1"/>
                    <a:pt x="1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32"/>
            <p:cNvSpPr/>
            <p:nvPr/>
          </p:nvSpPr>
          <p:spPr>
            <a:xfrm>
              <a:off x="5568550" y="2877500"/>
              <a:ext cx="63125" cy="7825"/>
            </a:xfrm>
            <a:custGeom>
              <a:avLst/>
              <a:gdLst/>
              <a:ahLst/>
              <a:cxnLst/>
              <a:rect l="l" t="t" r="r" b="b"/>
              <a:pathLst>
                <a:path w="2525" h="313" extrusionOk="0">
                  <a:moveTo>
                    <a:pt x="1341" y="1"/>
                  </a:moveTo>
                  <a:cubicBezTo>
                    <a:pt x="1231" y="1"/>
                    <a:pt x="1122" y="8"/>
                    <a:pt x="1012" y="27"/>
                  </a:cubicBezTo>
                  <a:cubicBezTo>
                    <a:pt x="934" y="79"/>
                    <a:pt x="853" y="96"/>
                    <a:pt x="770" y="96"/>
                  </a:cubicBezTo>
                  <a:cubicBezTo>
                    <a:pt x="613" y="96"/>
                    <a:pt x="451" y="35"/>
                    <a:pt x="297" y="35"/>
                  </a:cubicBezTo>
                  <a:cubicBezTo>
                    <a:pt x="197" y="35"/>
                    <a:pt x="101" y="61"/>
                    <a:pt x="12" y="146"/>
                  </a:cubicBezTo>
                  <a:lnTo>
                    <a:pt x="0" y="194"/>
                  </a:lnTo>
                  <a:cubicBezTo>
                    <a:pt x="95" y="241"/>
                    <a:pt x="214" y="313"/>
                    <a:pt x="322" y="313"/>
                  </a:cubicBezTo>
                  <a:lnTo>
                    <a:pt x="2441" y="313"/>
                  </a:lnTo>
                  <a:cubicBezTo>
                    <a:pt x="2524" y="217"/>
                    <a:pt x="2524" y="146"/>
                    <a:pt x="2429" y="63"/>
                  </a:cubicBezTo>
                  <a:cubicBezTo>
                    <a:pt x="2392" y="65"/>
                    <a:pt x="2356" y="65"/>
                    <a:pt x="2319" y="65"/>
                  </a:cubicBezTo>
                  <a:cubicBezTo>
                    <a:pt x="1997" y="65"/>
                    <a:pt x="1670" y="1"/>
                    <a:pt x="1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32"/>
            <p:cNvSpPr/>
            <p:nvPr/>
          </p:nvSpPr>
          <p:spPr>
            <a:xfrm>
              <a:off x="5545625" y="2860300"/>
              <a:ext cx="57775" cy="8475"/>
            </a:xfrm>
            <a:custGeom>
              <a:avLst/>
              <a:gdLst/>
              <a:ahLst/>
              <a:cxnLst/>
              <a:rect l="l" t="t" r="r" b="b"/>
              <a:pathLst>
                <a:path w="2311" h="339" extrusionOk="0">
                  <a:moveTo>
                    <a:pt x="1227" y="1"/>
                  </a:moveTo>
                  <a:cubicBezTo>
                    <a:pt x="834" y="1"/>
                    <a:pt x="453" y="13"/>
                    <a:pt x="60" y="13"/>
                  </a:cubicBezTo>
                  <a:cubicBezTo>
                    <a:pt x="0" y="167"/>
                    <a:pt x="96" y="251"/>
                    <a:pt x="203" y="334"/>
                  </a:cubicBezTo>
                  <a:cubicBezTo>
                    <a:pt x="218" y="337"/>
                    <a:pt x="233" y="338"/>
                    <a:pt x="247" y="338"/>
                  </a:cubicBezTo>
                  <a:cubicBezTo>
                    <a:pt x="292" y="338"/>
                    <a:pt x="337" y="325"/>
                    <a:pt x="381" y="298"/>
                  </a:cubicBezTo>
                  <a:cubicBezTo>
                    <a:pt x="393" y="304"/>
                    <a:pt x="411" y="307"/>
                    <a:pt x="429" y="307"/>
                  </a:cubicBezTo>
                  <a:cubicBezTo>
                    <a:pt x="447" y="307"/>
                    <a:pt x="465" y="304"/>
                    <a:pt x="477" y="298"/>
                  </a:cubicBezTo>
                  <a:cubicBezTo>
                    <a:pt x="531" y="251"/>
                    <a:pt x="589" y="223"/>
                    <a:pt x="647" y="223"/>
                  </a:cubicBezTo>
                  <a:cubicBezTo>
                    <a:pt x="690" y="223"/>
                    <a:pt x="733" y="239"/>
                    <a:pt x="774" y="274"/>
                  </a:cubicBezTo>
                  <a:cubicBezTo>
                    <a:pt x="1262" y="274"/>
                    <a:pt x="1739" y="251"/>
                    <a:pt x="2227" y="251"/>
                  </a:cubicBezTo>
                  <a:cubicBezTo>
                    <a:pt x="2310" y="167"/>
                    <a:pt x="2310" y="96"/>
                    <a:pt x="2227" y="1"/>
                  </a:cubicBezTo>
                  <a:lnTo>
                    <a:pt x="1489" y="1"/>
                  </a:lnTo>
                  <a:cubicBezTo>
                    <a:pt x="1447" y="36"/>
                    <a:pt x="1402" y="54"/>
                    <a:pt x="1358" y="54"/>
                  </a:cubicBezTo>
                  <a:cubicBezTo>
                    <a:pt x="1313" y="54"/>
                    <a:pt x="1268" y="36"/>
                    <a:pt x="1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32"/>
            <p:cNvSpPr/>
            <p:nvPr/>
          </p:nvSpPr>
          <p:spPr>
            <a:xfrm>
              <a:off x="5442925" y="2813875"/>
              <a:ext cx="41400" cy="11325"/>
            </a:xfrm>
            <a:custGeom>
              <a:avLst/>
              <a:gdLst/>
              <a:ahLst/>
              <a:cxnLst/>
              <a:rect l="l" t="t" r="r" b="b"/>
              <a:pathLst>
                <a:path w="1656" h="453" extrusionOk="0">
                  <a:moveTo>
                    <a:pt x="144" y="0"/>
                  </a:moveTo>
                  <a:cubicBezTo>
                    <a:pt x="48" y="72"/>
                    <a:pt x="1" y="179"/>
                    <a:pt x="1" y="298"/>
                  </a:cubicBezTo>
                  <a:cubicBezTo>
                    <a:pt x="1" y="357"/>
                    <a:pt x="25" y="405"/>
                    <a:pt x="25" y="453"/>
                  </a:cubicBezTo>
                  <a:cubicBezTo>
                    <a:pt x="536" y="441"/>
                    <a:pt x="1060" y="429"/>
                    <a:pt x="1572" y="405"/>
                  </a:cubicBezTo>
                  <a:cubicBezTo>
                    <a:pt x="1656" y="322"/>
                    <a:pt x="1656" y="238"/>
                    <a:pt x="1572" y="143"/>
                  </a:cubicBezTo>
                  <a:cubicBezTo>
                    <a:pt x="1096" y="107"/>
                    <a:pt x="620" y="36"/>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32"/>
            <p:cNvSpPr/>
            <p:nvPr/>
          </p:nvSpPr>
          <p:spPr>
            <a:xfrm>
              <a:off x="5890300" y="2796600"/>
              <a:ext cx="22350" cy="27425"/>
            </a:xfrm>
            <a:custGeom>
              <a:avLst/>
              <a:gdLst/>
              <a:ahLst/>
              <a:cxnLst/>
              <a:rect l="l" t="t" r="r" b="b"/>
              <a:pathLst>
                <a:path w="894" h="1097" extrusionOk="0">
                  <a:moveTo>
                    <a:pt x="358" y="1"/>
                  </a:moveTo>
                  <a:cubicBezTo>
                    <a:pt x="1" y="513"/>
                    <a:pt x="13" y="513"/>
                    <a:pt x="501" y="917"/>
                  </a:cubicBezTo>
                  <a:cubicBezTo>
                    <a:pt x="548" y="941"/>
                    <a:pt x="560" y="1037"/>
                    <a:pt x="596" y="1096"/>
                  </a:cubicBezTo>
                  <a:cubicBezTo>
                    <a:pt x="739" y="1060"/>
                    <a:pt x="846" y="989"/>
                    <a:pt x="894" y="834"/>
                  </a:cubicBezTo>
                  <a:cubicBezTo>
                    <a:pt x="537" y="691"/>
                    <a:pt x="727" y="453"/>
                    <a:pt x="787" y="215"/>
                  </a:cubicBezTo>
                  <a:cubicBezTo>
                    <a:pt x="656" y="144"/>
                    <a:pt x="501" y="84"/>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32"/>
            <p:cNvSpPr/>
            <p:nvPr/>
          </p:nvSpPr>
          <p:spPr>
            <a:xfrm>
              <a:off x="5613475" y="2860300"/>
              <a:ext cx="42000" cy="7475"/>
            </a:xfrm>
            <a:custGeom>
              <a:avLst/>
              <a:gdLst/>
              <a:ahLst/>
              <a:cxnLst/>
              <a:rect l="l" t="t" r="r" b="b"/>
              <a:pathLst>
                <a:path w="1680" h="299" extrusionOk="0">
                  <a:moveTo>
                    <a:pt x="72" y="1"/>
                  </a:moveTo>
                  <a:cubicBezTo>
                    <a:pt x="1" y="48"/>
                    <a:pt x="1" y="108"/>
                    <a:pt x="72" y="155"/>
                  </a:cubicBezTo>
                  <a:cubicBezTo>
                    <a:pt x="108" y="179"/>
                    <a:pt x="144" y="191"/>
                    <a:pt x="191" y="215"/>
                  </a:cubicBezTo>
                  <a:cubicBezTo>
                    <a:pt x="263" y="227"/>
                    <a:pt x="311" y="298"/>
                    <a:pt x="382" y="298"/>
                  </a:cubicBezTo>
                  <a:lnTo>
                    <a:pt x="1680" y="298"/>
                  </a:lnTo>
                  <a:lnTo>
                    <a:pt x="1680" y="108"/>
                  </a:lnTo>
                  <a:cubicBezTo>
                    <a:pt x="1493" y="31"/>
                    <a:pt x="1301" y="11"/>
                    <a:pt x="1109" y="11"/>
                  </a:cubicBezTo>
                  <a:cubicBezTo>
                    <a:pt x="888" y="11"/>
                    <a:pt x="666" y="38"/>
                    <a:pt x="448" y="38"/>
                  </a:cubicBezTo>
                  <a:cubicBezTo>
                    <a:pt x="321" y="38"/>
                    <a:pt x="196" y="29"/>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32"/>
            <p:cNvSpPr/>
            <p:nvPr/>
          </p:nvSpPr>
          <p:spPr>
            <a:xfrm>
              <a:off x="5461375" y="2735150"/>
              <a:ext cx="50050" cy="12050"/>
            </a:xfrm>
            <a:custGeom>
              <a:avLst/>
              <a:gdLst/>
              <a:ahLst/>
              <a:cxnLst/>
              <a:rect l="l" t="t" r="r" b="b"/>
              <a:pathLst>
                <a:path w="2002" h="482" extrusionOk="0">
                  <a:moveTo>
                    <a:pt x="593" y="1"/>
                  </a:moveTo>
                  <a:cubicBezTo>
                    <a:pt x="527" y="1"/>
                    <a:pt x="461" y="2"/>
                    <a:pt x="394" y="6"/>
                  </a:cubicBezTo>
                  <a:lnTo>
                    <a:pt x="251" y="6"/>
                  </a:lnTo>
                  <a:cubicBezTo>
                    <a:pt x="132" y="125"/>
                    <a:pt x="1" y="256"/>
                    <a:pt x="120" y="458"/>
                  </a:cubicBezTo>
                  <a:cubicBezTo>
                    <a:pt x="158" y="473"/>
                    <a:pt x="195" y="481"/>
                    <a:pt x="232" y="481"/>
                  </a:cubicBezTo>
                  <a:cubicBezTo>
                    <a:pt x="289" y="481"/>
                    <a:pt x="343" y="461"/>
                    <a:pt x="394" y="411"/>
                  </a:cubicBezTo>
                  <a:cubicBezTo>
                    <a:pt x="596" y="293"/>
                    <a:pt x="806" y="267"/>
                    <a:pt x="1020" y="267"/>
                  </a:cubicBezTo>
                  <a:cubicBezTo>
                    <a:pt x="1193" y="267"/>
                    <a:pt x="1369" y="284"/>
                    <a:pt x="1544" y="284"/>
                  </a:cubicBezTo>
                  <a:cubicBezTo>
                    <a:pt x="1697" y="284"/>
                    <a:pt x="1850" y="271"/>
                    <a:pt x="2001" y="220"/>
                  </a:cubicBezTo>
                  <a:cubicBezTo>
                    <a:pt x="1878" y="138"/>
                    <a:pt x="1742" y="124"/>
                    <a:pt x="1605" y="124"/>
                  </a:cubicBezTo>
                  <a:cubicBezTo>
                    <a:pt x="1535" y="124"/>
                    <a:pt x="1465" y="128"/>
                    <a:pt x="1395" y="128"/>
                  </a:cubicBezTo>
                  <a:cubicBezTo>
                    <a:pt x="1246" y="128"/>
                    <a:pt x="1102" y="111"/>
                    <a:pt x="977" y="6"/>
                  </a:cubicBezTo>
                  <a:cubicBezTo>
                    <a:pt x="850" y="6"/>
                    <a:pt x="723" y="1"/>
                    <a:pt x="5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32"/>
            <p:cNvSpPr/>
            <p:nvPr/>
          </p:nvSpPr>
          <p:spPr>
            <a:xfrm>
              <a:off x="5528350" y="2796050"/>
              <a:ext cx="52125" cy="8100"/>
            </a:xfrm>
            <a:custGeom>
              <a:avLst/>
              <a:gdLst/>
              <a:ahLst/>
              <a:cxnLst/>
              <a:rect l="l" t="t" r="r" b="b"/>
              <a:pathLst>
                <a:path w="2085" h="324" extrusionOk="0">
                  <a:moveTo>
                    <a:pt x="967" y="0"/>
                  </a:moveTo>
                  <a:cubicBezTo>
                    <a:pt x="718" y="0"/>
                    <a:pt x="480" y="16"/>
                    <a:pt x="245" y="16"/>
                  </a:cubicBezTo>
                  <a:cubicBezTo>
                    <a:pt x="171" y="16"/>
                    <a:pt x="98" y="15"/>
                    <a:pt x="25" y="11"/>
                  </a:cubicBezTo>
                  <a:lnTo>
                    <a:pt x="25" y="11"/>
                  </a:lnTo>
                  <a:cubicBezTo>
                    <a:pt x="1" y="142"/>
                    <a:pt x="84" y="189"/>
                    <a:pt x="191" y="225"/>
                  </a:cubicBezTo>
                  <a:cubicBezTo>
                    <a:pt x="282" y="244"/>
                    <a:pt x="372" y="248"/>
                    <a:pt x="460" y="248"/>
                  </a:cubicBezTo>
                  <a:cubicBezTo>
                    <a:pt x="541" y="248"/>
                    <a:pt x="621" y="245"/>
                    <a:pt x="700" y="245"/>
                  </a:cubicBezTo>
                  <a:cubicBezTo>
                    <a:pt x="809" y="245"/>
                    <a:pt x="917" y="252"/>
                    <a:pt x="1025" y="285"/>
                  </a:cubicBezTo>
                  <a:cubicBezTo>
                    <a:pt x="1114" y="312"/>
                    <a:pt x="1202" y="324"/>
                    <a:pt x="1292" y="324"/>
                  </a:cubicBezTo>
                  <a:cubicBezTo>
                    <a:pt x="1515" y="324"/>
                    <a:pt x="1754" y="254"/>
                    <a:pt x="2084" y="177"/>
                  </a:cubicBezTo>
                  <a:cubicBezTo>
                    <a:pt x="1676" y="31"/>
                    <a:pt x="1311" y="0"/>
                    <a:pt x="9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32"/>
            <p:cNvSpPr/>
            <p:nvPr/>
          </p:nvSpPr>
          <p:spPr>
            <a:xfrm>
              <a:off x="5833450" y="2838075"/>
              <a:ext cx="50925" cy="8050"/>
            </a:xfrm>
            <a:custGeom>
              <a:avLst/>
              <a:gdLst/>
              <a:ahLst/>
              <a:cxnLst/>
              <a:rect l="l" t="t" r="r" b="b"/>
              <a:pathLst>
                <a:path w="2037" h="322" extrusionOk="0">
                  <a:moveTo>
                    <a:pt x="761" y="0"/>
                  </a:moveTo>
                  <a:cubicBezTo>
                    <a:pt x="486" y="0"/>
                    <a:pt x="220" y="33"/>
                    <a:pt x="1" y="104"/>
                  </a:cubicBezTo>
                  <a:cubicBezTo>
                    <a:pt x="592" y="190"/>
                    <a:pt x="1115" y="321"/>
                    <a:pt x="1642" y="321"/>
                  </a:cubicBezTo>
                  <a:cubicBezTo>
                    <a:pt x="1773" y="321"/>
                    <a:pt x="1904" y="313"/>
                    <a:pt x="2037" y="294"/>
                  </a:cubicBezTo>
                  <a:cubicBezTo>
                    <a:pt x="1986" y="133"/>
                    <a:pt x="1884" y="100"/>
                    <a:pt x="1769" y="100"/>
                  </a:cubicBezTo>
                  <a:cubicBezTo>
                    <a:pt x="1689" y="100"/>
                    <a:pt x="1603" y="116"/>
                    <a:pt x="1523" y="116"/>
                  </a:cubicBezTo>
                  <a:cubicBezTo>
                    <a:pt x="1446" y="116"/>
                    <a:pt x="1376" y="101"/>
                    <a:pt x="1322" y="44"/>
                  </a:cubicBezTo>
                  <a:cubicBezTo>
                    <a:pt x="1139" y="15"/>
                    <a:pt x="948" y="0"/>
                    <a:pt x="7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32"/>
            <p:cNvSpPr/>
            <p:nvPr/>
          </p:nvSpPr>
          <p:spPr>
            <a:xfrm>
              <a:off x="5598900" y="2774575"/>
              <a:ext cx="36050" cy="8450"/>
            </a:xfrm>
            <a:custGeom>
              <a:avLst/>
              <a:gdLst/>
              <a:ahLst/>
              <a:cxnLst/>
              <a:rect l="l" t="t" r="r" b="b"/>
              <a:pathLst>
                <a:path w="1442" h="338" extrusionOk="0">
                  <a:moveTo>
                    <a:pt x="72" y="1"/>
                  </a:moveTo>
                  <a:cubicBezTo>
                    <a:pt x="1" y="96"/>
                    <a:pt x="1" y="167"/>
                    <a:pt x="72" y="263"/>
                  </a:cubicBezTo>
                  <a:cubicBezTo>
                    <a:pt x="225" y="314"/>
                    <a:pt x="382" y="337"/>
                    <a:pt x="538" y="337"/>
                  </a:cubicBezTo>
                  <a:cubicBezTo>
                    <a:pt x="673" y="337"/>
                    <a:pt x="809" y="320"/>
                    <a:pt x="941" y="286"/>
                  </a:cubicBezTo>
                  <a:cubicBezTo>
                    <a:pt x="941" y="274"/>
                    <a:pt x="953" y="263"/>
                    <a:pt x="989" y="239"/>
                  </a:cubicBezTo>
                  <a:cubicBezTo>
                    <a:pt x="997" y="235"/>
                    <a:pt x="1007" y="232"/>
                    <a:pt x="1019" y="232"/>
                  </a:cubicBezTo>
                  <a:cubicBezTo>
                    <a:pt x="1042" y="232"/>
                    <a:pt x="1068" y="243"/>
                    <a:pt x="1084" y="274"/>
                  </a:cubicBezTo>
                  <a:lnTo>
                    <a:pt x="1370" y="274"/>
                  </a:lnTo>
                  <a:cubicBezTo>
                    <a:pt x="1441" y="191"/>
                    <a:pt x="1441" y="96"/>
                    <a:pt x="1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32"/>
            <p:cNvSpPr/>
            <p:nvPr/>
          </p:nvSpPr>
          <p:spPr>
            <a:xfrm>
              <a:off x="5566450" y="2719875"/>
              <a:ext cx="39325" cy="8900"/>
            </a:xfrm>
            <a:custGeom>
              <a:avLst/>
              <a:gdLst/>
              <a:ahLst/>
              <a:cxnLst/>
              <a:rect l="l" t="t" r="r" b="b"/>
              <a:pathLst>
                <a:path w="1573" h="356" extrusionOk="0">
                  <a:moveTo>
                    <a:pt x="550" y="0"/>
                  </a:moveTo>
                  <a:cubicBezTo>
                    <a:pt x="442" y="0"/>
                    <a:pt x="334" y="7"/>
                    <a:pt x="227" y="22"/>
                  </a:cubicBezTo>
                  <a:cubicBezTo>
                    <a:pt x="156" y="93"/>
                    <a:pt x="1" y="141"/>
                    <a:pt x="96" y="296"/>
                  </a:cubicBezTo>
                  <a:cubicBezTo>
                    <a:pt x="572" y="319"/>
                    <a:pt x="1049" y="331"/>
                    <a:pt x="1525" y="355"/>
                  </a:cubicBezTo>
                  <a:cubicBezTo>
                    <a:pt x="1537" y="331"/>
                    <a:pt x="1549" y="307"/>
                    <a:pt x="1572" y="296"/>
                  </a:cubicBezTo>
                  <a:cubicBezTo>
                    <a:pt x="1572" y="236"/>
                    <a:pt x="1549" y="188"/>
                    <a:pt x="1501" y="141"/>
                  </a:cubicBezTo>
                  <a:cubicBezTo>
                    <a:pt x="1197" y="60"/>
                    <a:pt x="874" y="0"/>
                    <a:pt x="5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32"/>
            <p:cNvSpPr/>
            <p:nvPr/>
          </p:nvSpPr>
          <p:spPr>
            <a:xfrm>
              <a:off x="5604550" y="2724200"/>
              <a:ext cx="44675" cy="10825"/>
            </a:xfrm>
            <a:custGeom>
              <a:avLst/>
              <a:gdLst/>
              <a:ahLst/>
              <a:cxnLst/>
              <a:rect l="l" t="t" r="r" b="b"/>
              <a:pathLst>
                <a:path w="1787" h="433" extrusionOk="0">
                  <a:moveTo>
                    <a:pt x="732" y="1"/>
                  </a:moveTo>
                  <a:cubicBezTo>
                    <a:pt x="676" y="1"/>
                    <a:pt x="618" y="5"/>
                    <a:pt x="560" y="15"/>
                  </a:cubicBezTo>
                  <a:cubicBezTo>
                    <a:pt x="510" y="52"/>
                    <a:pt x="457" y="63"/>
                    <a:pt x="403" y="63"/>
                  </a:cubicBezTo>
                  <a:cubicBezTo>
                    <a:pt x="332" y="63"/>
                    <a:pt x="259" y="44"/>
                    <a:pt x="188" y="44"/>
                  </a:cubicBezTo>
                  <a:cubicBezTo>
                    <a:pt x="122" y="44"/>
                    <a:pt x="59" y="60"/>
                    <a:pt x="1" y="123"/>
                  </a:cubicBezTo>
                  <a:lnTo>
                    <a:pt x="1" y="182"/>
                  </a:lnTo>
                  <a:cubicBezTo>
                    <a:pt x="126" y="277"/>
                    <a:pt x="266" y="292"/>
                    <a:pt x="410" y="292"/>
                  </a:cubicBezTo>
                  <a:cubicBezTo>
                    <a:pt x="476" y="292"/>
                    <a:pt x="542" y="289"/>
                    <a:pt x="609" y="289"/>
                  </a:cubicBezTo>
                  <a:cubicBezTo>
                    <a:pt x="688" y="289"/>
                    <a:pt x="768" y="294"/>
                    <a:pt x="846" y="313"/>
                  </a:cubicBezTo>
                  <a:cubicBezTo>
                    <a:pt x="977" y="384"/>
                    <a:pt x="1156" y="313"/>
                    <a:pt x="1299" y="420"/>
                  </a:cubicBezTo>
                  <a:cubicBezTo>
                    <a:pt x="1322" y="420"/>
                    <a:pt x="1370" y="420"/>
                    <a:pt x="1418" y="396"/>
                  </a:cubicBezTo>
                  <a:cubicBezTo>
                    <a:pt x="1501" y="313"/>
                    <a:pt x="1787" y="432"/>
                    <a:pt x="1727" y="146"/>
                  </a:cubicBezTo>
                  <a:lnTo>
                    <a:pt x="1727" y="146"/>
                  </a:lnTo>
                  <a:cubicBezTo>
                    <a:pt x="1716" y="147"/>
                    <a:pt x="1705" y="147"/>
                    <a:pt x="1694" y="147"/>
                  </a:cubicBezTo>
                  <a:cubicBezTo>
                    <a:pt x="1361" y="147"/>
                    <a:pt x="1058" y="1"/>
                    <a:pt x="7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32"/>
            <p:cNvSpPr/>
            <p:nvPr/>
          </p:nvSpPr>
          <p:spPr>
            <a:xfrm>
              <a:off x="5671825" y="2730850"/>
              <a:ext cx="30675" cy="11125"/>
            </a:xfrm>
            <a:custGeom>
              <a:avLst/>
              <a:gdLst/>
              <a:ahLst/>
              <a:cxnLst/>
              <a:rect l="l" t="t" r="r" b="b"/>
              <a:pathLst>
                <a:path w="1227" h="445" extrusionOk="0">
                  <a:moveTo>
                    <a:pt x="146" y="1"/>
                  </a:moveTo>
                  <a:cubicBezTo>
                    <a:pt x="111" y="1"/>
                    <a:pt x="74" y="4"/>
                    <a:pt x="36" y="11"/>
                  </a:cubicBezTo>
                  <a:cubicBezTo>
                    <a:pt x="1" y="59"/>
                    <a:pt x="1" y="107"/>
                    <a:pt x="36" y="154"/>
                  </a:cubicBezTo>
                  <a:cubicBezTo>
                    <a:pt x="254" y="316"/>
                    <a:pt x="476" y="444"/>
                    <a:pt x="712" y="444"/>
                  </a:cubicBezTo>
                  <a:cubicBezTo>
                    <a:pt x="876" y="444"/>
                    <a:pt x="1046" y="382"/>
                    <a:pt x="1227" y="226"/>
                  </a:cubicBezTo>
                  <a:lnTo>
                    <a:pt x="1227" y="226"/>
                  </a:lnTo>
                  <a:cubicBezTo>
                    <a:pt x="1163" y="246"/>
                    <a:pt x="1102" y="254"/>
                    <a:pt x="1043" y="254"/>
                  </a:cubicBezTo>
                  <a:cubicBezTo>
                    <a:pt x="721" y="254"/>
                    <a:pt x="462"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32"/>
            <p:cNvSpPr/>
            <p:nvPr/>
          </p:nvSpPr>
          <p:spPr>
            <a:xfrm>
              <a:off x="5633125" y="2774875"/>
              <a:ext cx="37525" cy="10450"/>
            </a:xfrm>
            <a:custGeom>
              <a:avLst/>
              <a:gdLst/>
              <a:ahLst/>
              <a:cxnLst/>
              <a:rect l="l" t="t" r="r" b="b"/>
              <a:pathLst>
                <a:path w="1501" h="418" extrusionOk="0">
                  <a:moveTo>
                    <a:pt x="1" y="1"/>
                  </a:moveTo>
                  <a:lnTo>
                    <a:pt x="1" y="262"/>
                  </a:lnTo>
                  <a:cubicBezTo>
                    <a:pt x="310" y="417"/>
                    <a:pt x="656" y="322"/>
                    <a:pt x="1001" y="393"/>
                  </a:cubicBezTo>
                  <a:cubicBezTo>
                    <a:pt x="1132" y="274"/>
                    <a:pt x="1310" y="382"/>
                    <a:pt x="1441" y="262"/>
                  </a:cubicBezTo>
                  <a:cubicBezTo>
                    <a:pt x="1501" y="215"/>
                    <a:pt x="1501" y="179"/>
                    <a:pt x="1430" y="131"/>
                  </a:cubicBezTo>
                  <a:cubicBezTo>
                    <a:pt x="953" y="131"/>
                    <a:pt x="477" y="9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32"/>
            <p:cNvSpPr/>
            <p:nvPr/>
          </p:nvSpPr>
          <p:spPr>
            <a:xfrm>
              <a:off x="5639975" y="2727475"/>
              <a:ext cx="32775" cy="8925"/>
            </a:xfrm>
            <a:custGeom>
              <a:avLst/>
              <a:gdLst/>
              <a:ahLst/>
              <a:cxnLst/>
              <a:rect l="l" t="t" r="r" b="b"/>
              <a:pathLst>
                <a:path w="1311" h="357" extrusionOk="0">
                  <a:moveTo>
                    <a:pt x="835" y="0"/>
                  </a:moveTo>
                  <a:cubicBezTo>
                    <a:pt x="695" y="0"/>
                    <a:pt x="552" y="21"/>
                    <a:pt x="413" y="21"/>
                  </a:cubicBezTo>
                  <a:cubicBezTo>
                    <a:pt x="375" y="21"/>
                    <a:pt x="336" y="19"/>
                    <a:pt x="298" y="15"/>
                  </a:cubicBezTo>
                  <a:cubicBezTo>
                    <a:pt x="191" y="111"/>
                    <a:pt x="96" y="182"/>
                    <a:pt x="1" y="265"/>
                  </a:cubicBezTo>
                  <a:cubicBezTo>
                    <a:pt x="334" y="289"/>
                    <a:pt x="667" y="301"/>
                    <a:pt x="1013" y="313"/>
                  </a:cubicBezTo>
                  <a:cubicBezTo>
                    <a:pt x="1058" y="341"/>
                    <a:pt x="1106" y="356"/>
                    <a:pt x="1155" y="356"/>
                  </a:cubicBezTo>
                  <a:cubicBezTo>
                    <a:pt x="1207" y="356"/>
                    <a:pt x="1261" y="338"/>
                    <a:pt x="1310" y="301"/>
                  </a:cubicBezTo>
                  <a:lnTo>
                    <a:pt x="1310" y="146"/>
                  </a:lnTo>
                  <a:cubicBezTo>
                    <a:pt x="1158" y="28"/>
                    <a:pt x="997" y="0"/>
                    <a:pt x="8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32"/>
            <p:cNvSpPr/>
            <p:nvPr/>
          </p:nvSpPr>
          <p:spPr>
            <a:xfrm>
              <a:off x="5482225" y="2816325"/>
              <a:ext cx="31275" cy="8275"/>
            </a:xfrm>
            <a:custGeom>
              <a:avLst/>
              <a:gdLst/>
              <a:ahLst/>
              <a:cxnLst/>
              <a:rect l="l" t="t" r="r" b="b"/>
              <a:pathLst>
                <a:path w="1251" h="331" extrusionOk="0">
                  <a:moveTo>
                    <a:pt x="343" y="0"/>
                  </a:moveTo>
                  <a:cubicBezTo>
                    <a:pt x="228" y="0"/>
                    <a:pt x="114" y="14"/>
                    <a:pt x="0" y="57"/>
                  </a:cubicBezTo>
                  <a:lnTo>
                    <a:pt x="0" y="319"/>
                  </a:lnTo>
                  <a:cubicBezTo>
                    <a:pt x="334" y="319"/>
                    <a:pt x="679" y="319"/>
                    <a:pt x="1012" y="331"/>
                  </a:cubicBezTo>
                  <a:cubicBezTo>
                    <a:pt x="1096" y="259"/>
                    <a:pt x="1250" y="212"/>
                    <a:pt x="1155" y="45"/>
                  </a:cubicBezTo>
                  <a:lnTo>
                    <a:pt x="1155" y="45"/>
                  </a:lnTo>
                  <a:cubicBezTo>
                    <a:pt x="1108" y="51"/>
                    <a:pt x="1061" y="53"/>
                    <a:pt x="1013" y="53"/>
                  </a:cubicBezTo>
                  <a:cubicBezTo>
                    <a:pt x="791" y="53"/>
                    <a:pt x="566" y="0"/>
                    <a:pt x="3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32"/>
            <p:cNvSpPr/>
            <p:nvPr/>
          </p:nvSpPr>
          <p:spPr>
            <a:xfrm>
              <a:off x="5702475" y="2910250"/>
              <a:ext cx="31875" cy="7550"/>
            </a:xfrm>
            <a:custGeom>
              <a:avLst/>
              <a:gdLst/>
              <a:ahLst/>
              <a:cxnLst/>
              <a:rect l="l" t="t" r="r" b="b"/>
              <a:pathLst>
                <a:path w="1275" h="302" extrusionOk="0">
                  <a:moveTo>
                    <a:pt x="857" y="0"/>
                  </a:moveTo>
                  <a:cubicBezTo>
                    <a:pt x="809" y="0"/>
                    <a:pt x="762" y="9"/>
                    <a:pt x="715" y="27"/>
                  </a:cubicBezTo>
                  <a:cubicBezTo>
                    <a:pt x="654" y="46"/>
                    <a:pt x="595" y="53"/>
                    <a:pt x="539" y="53"/>
                  </a:cubicBezTo>
                  <a:cubicBezTo>
                    <a:pt x="389" y="53"/>
                    <a:pt x="252" y="3"/>
                    <a:pt x="96" y="3"/>
                  </a:cubicBezTo>
                  <a:cubicBezTo>
                    <a:pt x="1" y="86"/>
                    <a:pt x="13" y="170"/>
                    <a:pt x="84" y="265"/>
                  </a:cubicBezTo>
                  <a:cubicBezTo>
                    <a:pt x="298" y="285"/>
                    <a:pt x="511" y="301"/>
                    <a:pt x="733" y="301"/>
                  </a:cubicBezTo>
                  <a:cubicBezTo>
                    <a:pt x="907" y="301"/>
                    <a:pt x="1086" y="291"/>
                    <a:pt x="1275" y="265"/>
                  </a:cubicBezTo>
                  <a:cubicBezTo>
                    <a:pt x="1149" y="85"/>
                    <a:pt x="1003" y="0"/>
                    <a:pt x="8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32"/>
            <p:cNvSpPr/>
            <p:nvPr/>
          </p:nvSpPr>
          <p:spPr>
            <a:xfrm>
              <a:off x="5444125" y="2797375"/>
              <a:ext cx="30075" cy="9750"/>
            </a:xfrm>
            <a:custGeom>
              <a:avLst/>
              <a:gdLst/>
              <a:ahLst/>
              <a:cxnLst/>
              <a:rect l="l" t="t" r="r" b="b"/>
              <a:pathLst>
                <a:path w="1203" h="390" extrusionOk="0">
                  <a:moveTo>
                    <a:pt x="520" y="1"/>
                  </a:moveTo>
                  <a:cubicBezTo>
                    <a:pt x="388" y="1"/>
                    <a:pt x="257" y="18"/>
                    <a:pt x="119" y="41"/>
                  </a:cubicBezTo>
                  <a:lnTo>
                    <a:pt x="60" y="77"/>
                  </a:lnTo>
                  <a:cubicBezTo>
                    <a:pt x="0" y="172"/>
                    <a:pt x="0" y="244"/>
                    <a:pt x="48" y="327"/>
                  </a:cubicBezTo>
                  <a:cubicBezTo>
                    <a:pt x="72" y="339"/>
                    <a:pt x="96" y="363"/>
                    <a:pt x="119" y="374"/>
                  </a:cubicBezTo>
                  <a:cubicBezTo>
                    <a:pt x="146" y="374"/>
                    <a:pt x="172" y="373"/>
                    <a:pt x="198" y="373"/>
                  </a:cubicBezTo>
                  <a:cubicBezTo>
                    <a:pt x="361" y="373"/>
                    <a:pt x="527" y="389"/>
                    <a:pt x="694" y="389"/>
                  </a:cubicBezTo>
                  <a:cubicBezTo>
                    <a:pt x="831" y="389"/>
                    <a:pt x="969" y="378"/>
                    <a:pt x="1108" y="339"/>
                  </a:cubicBezTo>
                  <a:cubicBezTo>
                    <a:pt x="1203" y="172"/>
                    <a:pt x="1167" y="77"/>
                    <a:pt x="953" y="77"/>
                  </a:cubicBezTo>
                  <a:cubicBezTo>
                    <a:pt x="804" y="21"/>
                    <a:pt x="662" y="1"/>
                    <a:pt x="5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32"/>
            <p:cNvSpPr/>
            <p:nvPr/>
          </p:nvSpPr>
          <p:spPr>
            <a:xfrm>
              <a:off x="5589975" y="2753150"/>
              <a:ext cx="34250" cy="6575"/>
            </a:xfrm>
            <a:custGeom>
              <a:avLst/>
              <a:gdLst/>
              <a:ahLst/>
              <a:cxnLst/>
              <a:rect l="l" t="t" r="r" b="b"/>
              <a:pathLst>
                <a:path w="1370" h="263" extrusionOk="0">
                  <a:moveTo>
                    <a:pt x="417" y="0"/>
                  </a:moveTo>
                  <a:cubicBezTo>
                    <a:pt x="334" y="167"/>
                    <a:pt x="155" y="108"/>
                    <a:pt x="0" y="131"/>
                  </a:cubicBezTo>
                  <a:lnTo>
                    <a:pt x="0" y="250"/>
                  </a:lnTo>
                  <a:cubicBezTo>
                    <a:pt x="429" y="250"/>
                    <a:pt x="846" y="262"/>
                    <a:pt x="1286" y="262"/>
                  </a:cubicBezTo>
                  <a:cubicBezTo>
                    <a:pt x="1370" y="179"/>
                    <a:pt x="1370" y="96"/>
                    <a:pt x="1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32"/>
            <p:cNvSpPr/>
            <p:nvPr/>
          </p:nvSpPr>
          <p:spPr>
            <a:xfrm>
              <a:off x="5539975" y="2718900"/>
              <a:ext cx="32150" cy="8375"/>
            </a:xfrm>
            <a:custGeom>
              <a:avLst/>
              <a:gdLst/>
              <a:ahLst/>
              <a:cxnLst/>
              <a:rect l="l" t="t" r="r" b="b"/>
              <a:pathLst>
                <a:path w="1286" h="335" extrusionOk="0">
                  <a:moveTo>
                    <a:pt x="680" y="0"/>
                  </a:moveTo>
                  <a:cubicBezTo>
                    <a:pt x="604" y="0"/>
                    <a:pt x="528" y="13"/>
                    <a:pt x="453" y="49"/>
                  </a:cubicBezTo>
                  <a:cubicBezTo>
                    <a:pt x="441" y="61"/>
                    <a:pt x="417" y="96"/>
                    <a:pt x="405" y="108"/>
                  </a:cubicBezTo>
                  <a:cubicBezTo>
                    <a:pt x="365" y="132"/>
                    <a:pt x="319" y="136"/>
                    <a:pt x="271" y="136"/>
                  </a:cubicBezTo>
                  <a:cubicBezTo>
                    <a:pt x="247" y="136"/>
                    <a:pt x="222" y="135"/>
                    <a:pt x="198" y="135"/>
                  </a:cubicBezTo>
                  <a:cubicBezTo>
                    <a:pt x="125" y="135"/>
                    <a:pt x="54" y="144"/>
                    <a:pt x="0" y="215"/>
                  </a:cubicBezTo>
                  <a:lnTo>
                    <a:pt x="0" y="335"/>
                  </a:lnTo>
                  <a:lnTo>
                    <a:pt x="1155" y="335"/>
                  </a:lnTo>
                  <a:lnTo>
                    <a:pt x="1286" y="61"/>
                  </a:lnTo>
                  <a:lnTo>
                    <a:pt x="1286" y="61"/>
                  </a:lnTo>
                  <a:cubicBezTo>
                    <a:pt x="1259" y="64"/>
                    <a:pt x="1232" y="66"/>
                    <a:pt x="1206" y="66"/>
                  </a:cubicBezTo>
                  <a:cubicBezTo>
                    <a:pt x="1027" y="66"/>
                    <a:pt x="853" y="0"/>
                    <a:pt x="6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32"/>
            <p:cNvSpPr/>
            <p:nvPr/>
          </p:nvSpPr>
          <p:spPr>
            <a:xfrm>
              <a:off x="5866500" y="2831425"/>
              <a:ext cx="36325" cy="15500"/>
            </a:xfrm>
            <a:custGeom>
              <a:avLst/>
              <a:gdLst/>
              <a:ahLst/>
              <a:cxnLst/>
              <a:rect l="l" t="t" r="r" b="b"/>
              <a:pathLst>
                <a:path w="1453" h="620" extrusionOk="0">
                  <a:moveTo>
                    <a:pt x="1417" y="1"/>
                  </a:moveTo>
                  <a:lnTo>
                    <a:pt x="1417" y="1"/>
                  </a:lnTo>
                  <a:cubicBezTo>
                    <a:pt x="1000" y="382"/>
                    <a:pt x="477" y="239"/>
                    <a:pt x="0" y="310"/>
                  </a:cubicBezTo>
                  <a:cubicBezTo>
                    <a:pt x="84" y="441"/>
                    <a:pt x="218" y="444"/>
                    <a:pt x="353" y="444"/>
                  </a:cubicBezTo>
                  <a:cubicBezTo>
                    <a:pt x="359" y="444"/>
                    <a:pt x="366" y="444"/>
                    <a:pt x="372" y="444"/>
                  </a:cubicBezTo>
                  <a:cubicBezTo>
                    <a:pt x="501" y="444"/>
                    <a:pt x="630" y="447"/>
                    <a:pt x="715" y="560"/>
                  </a:cubicBezTo>
                  <a:cubicBezTo>
                    <a:pt x="846" y="572"/>
                    <a:pt x="977" y="608"/>
                    <a:pt x="1096" y="620"/>
                  </a:cubicBezTo>
                  <a:cubicBezTo>
                    <a:pt x="1096" y="370"/>
                    <a:pt x="1453" y="275"/>
                    <a:pt x="1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32"/>
            <p:cNvSpPr/>
            <p:nvPr/>
          </p:nvSpPr>
          <p:spPr>
            <a:xfrm>
              <a:off x="5466450" y="2863275"/>
              <a:ext cx="33950" cy="10250"/>
            </a:xfrm>
            <a:custGeom>
              <a:avLst/>
              <a:gdLst/>
              <a:ahLst/>
              <a:cxnLst/>
              <a:rect l="l" t="t" r="r" b="b"/>
              <a:pathLst>
                <a:path w="1358" h="410" extrusionOk="0">
                  <a:moveTo>
                    <a:pt x="713" y="14"/>
                  </a:moveTo>
                  <a:cubicBezTo>
                    <a:pt x="692" y="14"/>
                    <a:pt x="669" y="23"/>
                    <a:pt x="643" y="36"/>
                  </a:cubicBezTo>
                  <a:cubicBezTo>
                    <a:pt x="574" y="106"/>
                    <a:pt x="496" y="121"/>
                    <a:pt x="415" y="121"/>
                  </a:cubicBezTo>
                  <a:cubicBezTo>
                    <a:pt x="350" y="121"/>
                    <a:pt x="284" y="111"/>
                    <a:pt x="220" y="111"/>
                  </a:cubicBezTo>
                  <a:cubicBezTo>
                    <a:pt x="159" y="111"/>
                    <a:pt x="101" y="120"/>
                    <a:pt x="48" y="155"/>
                  </a:cubicBezTo>
                  <a:cubicBezTo>
                    <a:pt x="0" y="215"/>
                    <a:pt x="12" y="275"/>
                    <a:pt x="60" y="334"/>
                  </a:cubicBezTo>
                  <a:cubicBezTo>
                    <a:pt x="91" y="331"/>
                    <a:pt x="122" y="330"/>
                    <a:pt x="153" y="330"/>
                  </a:cubicBezTo>
                  <a:cubicBezTo>
                    <a:pt x="410" y="330"/>
                    <a:pt x="671" y="409"/>
                    <a:pt x="930" y="409"/>
                  </a:cubicBezTo>
                  <a:cubicBezTo>
                    <a:pt x="1073" y="409"/>
                    <a:pt x="1216" y="385"/>
                    <a:pt x="1358" y="310"/>
                  </a:cubicBezTo>
                  <a:cubicBezTo>
                    <a:pt x="1262" y="1"/>
                    <a:pt x="929" y="191"/>
                    <a:pt x="762" y="36"/>
                  </a:cubicBezTo>
                  <a:cubicBezTo>
                    <a:pt x="746" y="20"/>
                    <a:pt x="730" y="14"/>
                    <a:pt x="713" y="1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32"/>
            <p:cNvSpPr/>
            <p:nvPr/>
          </p:nvSpPr>
          <p:spPr>
            <a:xfrm>
              <a:off x="5450075" y="2860075"/>
              <a:ext cx="32775" cy="8975"/>
            </a:xfrm>
            <a:custGeom>
              <a:avLst/>
              <a:gdLst/>
              <a:ahLst/>
              <a:cxnLst/>
              <a:rect l="l" t="t" r="r" b="b"/>
              <a:pathLst>
                <a:path w="1311" h="359" extrusionOk="0">
                  <a:moveTo>
                    <a:pt x="275" y="1"/>
                  </a:moveTo>
                  <a:cubicBezTo>
                    <a:pt x="184" y="1"/>
                    <a:pt x="93" y="7"/>
                    <a:pt x="0" y="22"/>
                  </a:cubicBezTo>
                  <a:cubicBezTo>
                    <a:pt x="0" y="69"/>
                    <a:pt x="12" y="129"/>
                    <a:pt x="12" y="176"/>
                  </a:cubicBezTo>
                  <a:cubicBezTo>
                    <a:pt x="95" y="320"/>
                    <a:pt x="201" y="359"/>
                    <a:pt x="315" y="359"/>
                  </a:cubicBezTo>
                  <a:cubicBezTo>
                    <a:pt x="446" y="359"/>
                    <a:pt x="587" y="307"/>
                    <a:pt x="715" y="307"/>
                  </a:cubicBezTo>
                  <a:cubicBezTo>
                    <a:pt x="744" y="304"/>
                    <a:pt x="773" y="303"/>
                    <a:pt x="802" y="303"/>
                  </a:cubicBezTo>
                  <a:cubicBezTo>
                    <a:pt x="858" y="303"/>
                    <a:pt x="915" y="307"/>
                    <a:pt x="971" y="307"/>
                  </a:cubicBezTo>
                  <a:cubicBezTo>
                    <a:pt x="1101" y="307"/>
                    <a:pt x="1223" y="285"/>
                    <a:pt x="1310" y="141"/>
                  </a:cubicBezTo>
                  <a:cubicBezTo>
                    <a:pt x="960" y="93"/>
                    <a:pt x="625"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32"/>
            <p:cNvSpPr/>
            <p:nvPr/>
          </p:nvSpPr>
          <p:spPr>
            <a:xfrm>
              <a:off x="5679575" y="2907325"/>
              <a:ext cx="25325" cy="9550"/>
            </a:xfrm>
            <a:custGeom>
              <a:avLst/>
              <a:gdLst/>
              <a:ahLst/>
              <a:cxnLst/>
              <a:rect l="l" t="t" r="r" b="b"/>
              <a:pathLst>
                <a:path w="1013" h="382" extrusionOk="0">
                  <a:moveTo>
                    <a:pt x="0" y="1"/>
                  </a:moveTo>
                  <a:lnTo>
                    <a:pt x="0" y="263"/>
                  </a:lnTo>
                  <a:cubicBezTo>
                    <a:pt x="114" y="322"/>
                    <a:pt x="233" y="336"/>
                    <a:pt x="353" y="336"/>
                  </a:cubicBezTo>
                  <a:cubicBezTo>
                    <a:pt x="463" y="336"/>
                    <a:pt x="573" y="324"/>
                    <a:pt x="682" y="324"/>
                  </a:cubicBezTo>
                  <a:cubicBezTo>
                    <a:pt x="790" y="324"/>
                    <a:pt x="897" y="336"/>
                    <a:pt x="1000" y="382"/>
                  </a:cubicBezTo>
                  <a:cubicBezTo>
                    <a:pt x="1000" y="298"/>
                    <a:pt x="1012" y="203"/>
                    <a:pt x="1012" y="120"/>
                  </a:cubicBezTo>
                  <a:cubicBezTo>
                    <a:pt x="879" y="82"/>
                    <a:pt x="744" y="78"/>
                    <a:pt x="608" y="78"/>
                  </a:cubicBezTo>
                  <a:cubicBezTo>
                    <a:pt x="574" y="78"/>
                    <a:pt x="540" y="78"/>
                    <a:pt x="506" y="78"/>
                  </a:cubicBezTo>
                  <a:cubicBezTo>
                    <a:pt x="337" y="78"/>
                    <a:pt x="167" y="72"/>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32"/>
            <p:cNvSpPr/>
            <p:nvPr/>
          </p:nvSpPr>
          <p:spPr>
            <a:xfrm>
              <a:off x="5530450" y="2861200"/>
              <a:ext cx="24725" cy="14900"/>
            </a:xfrm>
            <a:custGeom>
              <a:avLst/>
              <a:gdLst/>
              <a:ahLst/>
              <a:cxnLst/>
              <a:rect l="l" t="t" r="r" b="b"/>
              <a:pathLst>
                <a:path w="989" h="596" extrusionOk="0">
                  <a:moveTo>
                    <a:pt x="95" y="0"/>
                  </a:moveTo>
                  <a:cubicBezTo>
                    <a:pt x="36" y="48"/>
                    <a:pt x="0" y="107"/>
                    <a:pt x="12" y="203"/>
                  </a:cubicBezTo>
                  <a:cubicBezTo>
                    <a:pt x="36" y="262"/>
                    <a:pt x="48" y="310"/>
                    <a:pt x="72" y="346"/>
                  </a:cubicBezTo>
                  <a:cubicBezTo>
                    <a:pt x="107" y="405"/>
                    <a:pt x="167" y="453"/>
                    <a:pt x="226" y="512"/>
                  </a:cubicBezTo>
                  <a:lnTo>
                    <a:pt x="667" y="560"/>
                  </a:lnTo>
                  <a:cubicBezTo>
                    <a:pt x="667" y="572"/>
                    <a:pt x="703" y="596"/>
                    <a:pt x="726" y="596"/>
                  </a:cubicBezTo>
                  <a:cubicBezTo>
                    <a:pt x="762" y="596"/>
                    <a:pt x="786" y="572"/>
                    <a:pt x="822" y="536"/>
                  </a:cubicBezTo>
                  <a:cubicBezTo>
                    <a:pt x="881" y="441"/>
                    <a:pt x="929" y="358"/>
                    <a:pt x="988" y="262"/>
                  </a:cubicBezTo>
                  <a:cubicBezTo>
                    <a:pt x="929" y="262"/>
                    <a:pt x="869" y="250"/>
                    <a:pt x="810" y="250"/>
                  </a:cubicBezTo>
                  <a:cubicBezTo>
                    <a:pt x="643" y="119"/>
                    <a:pt x="417" y="119"/>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32"/>
            <p:cNvSpPr/>
            <p:nvPr/>
          </p:nvSpPr>
          <p:spPr>
            <a:xfrm>
              <a:off x="5485800" y="2862275"/>
              <a:ext cx="33950" cy="8850"/>
            </a:xfrm>
            <a:custGeom>
              <a:avLst/>
              <a:gdLst/>
              <a:ahLst/>
              <a:cxnLst/>
              <a:rect l="l" t="t" r="r" b="b"/>
              <a:pathLst>
                <a:path w="1358" h="354" extrusionOk="0">
                  <a:moveTo>
                    <a:pt x="946" y="0"/>
                  </a:moveTo>
                  <a:cubicBezTo>
                    <a:pt x="665" y="0"/>
                    <a:pt x="380" y="55"/>
                    <a:pt x="103" y="55"/>
                  </a:cubicBezTo>
                  <a:cubicBezTo>
                    <a:pt x="68" y="55"/>
                    <a:pt x="34" y="54"/>
                    <a:pt x="0" y="53"/>
                  </a:cubicBezTo>
                  <a:lnTo>
                    <a:pt x="0" y="53"/>
                  </a:lnTo>
                  <a:cubicBezTo>
                    <a:pt x="131" y="279"/>
                    <a:pt x="417" y="195"/>
                    <a:pt x="584" y="350"/>
                  </a:cubicBezTo>
                  <a:cubicBezTo>
                    <a:pt x="619" y="322"/>
                    <a:pt x="655" y="313"/>
                    <a:pt x="691" y="313"/>
                  </a:cubicBezTo>
                  <a:cubicBezTo>
                    <a:pt x="767" y="313"/>
                    <a:pt x="845" y="353"/>
                    <a:pt x="919" y="353"/>
                  </a:cubicBezTo>
                  <a:cubicBezTo>
                    <a:pt x="930" y="353"/>
                    <a:pt x="941" y="352"/>
                    <a:pt x="953" y="350"/>
                  </a:cubicBezTo>
                  <a:cubicBezTo>
                    <a:pt x="1084" y="350"/>
                    <a:pt x="1215" y="338"/>
                    <a:pt x="1322" y="231"/>
                  </a:cubicBezTo>
                  <a:cubicBezTo>
                    <a:pt x="1358" y="160"/>
                    <a:pt x="1358" y="100"/>
                    <a:pt x="1310" y="41"/>
                  </a:cubicBezTo>
                  <a:cubicBezTo>
                    <a:pt x="1190" y="11"/>
                    <a:pt x="1069" y="0"/>
                    <a:pt x="9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32"/>
            <p:cNvSpPr/>
            <p:nvPr/>
          </p:nvSpPr>
          <p:spPr>
            <a:xfrm>
              <a:off x="5500375" y="2795425"/>
              <a:ext cx="33375" cy="8050"/>
            </a:xfrm>
            <a:custGeom>
              <a:avLst/>
              <a:gdLst/>
              <a:ahLst/>
              <a:cxnLst/>
              <a:rect l="l" t="t" r="r" b="b"/>
              <a:pathLst>
                <a:path w="1335" h="322" extrusionOk="0">
                  <a:moveTo>
                    <a:pt x="584" y="0"/>
                  </a:moveTo>
                  <a:lnTo>
                    <a:pt x="1" y="48"/>
                  </a:lnTo>
                  <a:cubicBezTo>
                    <a:pt x="86" y="161"/>
                    <a:pt x="211" y="164"/>
                    <a:pt x="339" y="164"/>
                  </a:cubicBezTo>
                  <a:cubicBezTo>
                    <a:pt x="345" y="164"/>
                    <a:pt x="351" y="164"/>
                    <a:pt x="358" y="164"/>
                  </a:cubicBezTo>
                  <a:cubicBezTo>
                    <a:pt x="492" y="164"/>
                    <a:pt x="626" y="167"/>
                    <a:pt x="715" y="298"/>
                  </a:cubicBezTo>
                  <a:cubicBezTo>
                    <a:pt x="894" y="298"/>
                    <a:pt x="1084" y="322"/>
                    <a:pt x="1275" y="322"/>
                  </a:cubicBezTo>
                  <a:cubicBezTo>
                    <a:pt x="1322" y="274"/>
                    <a:pt x="1334" y="226"/>
                    <a:pt x="1298" y="167"/>
                  </a:cubicBezTo>
                  <a:cubicBezTo>
                    <a:pt x="1251" y="131"/>
                    <a:pt x="1191" y="83"/>
                    <a:pt x="1144" y="36"/>
                  </a:cubicBezTo>
                  <a:cubicBezTo>
                    <a:pt x="953" y="24"/>
                    <a:pt x="775"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32"/>
            <p:cNvSpPr/>
            <p:nvPr/>
          </p:nvSpPr>
          <p:spPr>
            <a:xfrm>
              <a:off x="5568850" y="2875300"/>
              <a:ext cx="25025" cy="6800"/>
            </a:xfrm>
            <a:custGeom>
              <a:avLst/>
              <a:gdLst/>
              <a:ahLst/>
              <a:cxnLst/>
              <a:rect l="l" t="t" r="r" b="b"/>
              <a:pathLst>
                <a:path w="1001" h="272" extrusionOk="0">
                  <a:moveTo>
                    <a:pt x="146" y="0"/>
                  </a:moveTo>
                  <a:cubicBezTo>
                    <a:pt x="97" y="0"/>
                    <a:pt x="49" y="2"/>
                    <a:pt x="0" y="8"/>
                  </a:cubicBezTo>
                  <a:lnTo>
                    <a:pt x="0" y="246"/>
                  </a:lnTo>
                  <a:cubicBezTo>
                    <a:pt x="16" y="245"/>
                    <a:pt x="31" y="245"/>
                    <a:pt x="47" y="245"/>
                  </a:cubicBezTo>
                  <a:cubicBezTo>
                    <a:pt x="208" y="245"/>
                    <a:pt x="366" y="271"/>
                    <a:pt x="522" y="271"/>
                  </a:cubicBezTo>
                  <a:cubicBezTo>
                    <a:pt x="684" y="271"/>
                    <a:pt x="844" y="243"/>
                    <a:pt x="1000" y="127"/>
                  </a:cubicBezTo>
                  <a:cubicBezTo>
                    <a:pt x="707" y="76"/>
                    <a:pt x="422" y="0"/>
                    <a:pt x="1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32"/>
            <p:cNvSpPr/>
            <p:nvPr/>
          </p:nvSpPr>
          <p:spPr>
            <a:xfrm>
              <a:off x="5486100" y="2780925"/>
              <a:ext cx="36925" cy="7975"/>
            </a:xfrm>
            <a:custGeom>
              <a:avLst/>
              <a:gdLst/>
              <a:ahLst/>
              <a:cxnLst/>
              <a:rect l="l" t="t" r="r" b="b"/>
              <a:pathLst>
                <a:path w="1477" h="319" extrusionOk="0">
                  <a:moveTo>
                    <a:pt x="375" y="1"/>
                  </a:moveTo>
                  <a:cubicBezTo>
                    <a:pt x="233" y="1"/>
                    <a:pt x="104" y="69"/>
                    <a:pt x="0" y="282"/>
                  </a:cubicBezTo>
                  <a:cubicBezTo>
                    <a:pt x="381" y="306"/>
                    <a:pt x="762" y="306"/>
                    <a:pt x="1155" y="318"/>
                  </a:cubicBezTo>
                  <a:cubicBezTo>
                    <a:pt x="1250" y="270"/>
                    <a:pt x="1357" y="235"/>
                    <a:pt x="1476" y="175"/>
                  </a:cubicBezTo>
                  <a:cubicBezTo>
                    <a:pt x="1274" y="175"/>
                    <a:pt x="1060" y="151"/>
                    <a:pt x="857" y="140"/>
                  </a:cubicBezTo>
                  <a:cubicBezTo>
                    <a:pt x="692" y="78"/>
                    <a:pt x="526" y="1"/>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32"/>
            <p:cNvSpPr/>
            <p:nvPr/>
          </p:nvSpPr>
          <p:spPr>
            <a:xfrm>
              <a:off x="5532225" y="2799200"/>
              <a:ext cx="21750" cy="6100"/>
            </a:xfrm>
            <a:custGeom>
              <a:avLst/>
              <a:gdLst/>
              <a:ahLst/>
              <a:cxnLst/>
              <a:rect l="l" t="t" r="r" b="b"/>
              <a:pathLst>
                <a:path w="870" h="244" extrusionOk="0">
                  <a:moveTo>
                    <a:pt x="479" y="1"/>
                  </a:moveTo>
                  <a:cubicBezTo>
                    <a:pt x="359" y="1"/>
                    <a:pt x="236" y="21"/>
                    <a:pt x="120" y="21"/>
                  </a:cubicBezTo>
                  <a:cubicBezTo>
                    <a:pt x="87" y="21"/>
                    <a:pt x="56" y="20"/>
                    <a:pt x="24" y="16"/>
                  </a:cubicBezTo>
                  <a:cubicBezTo>
                    <a:pt x="24" y="63"/>
                    <a:pt x="1" y="123"/>
                    <a:pt x="1" y="171"/>
                  </a:cubicBezTo>
                  <a:cubicBezTo>
                    <a:pt x="153" y="213"/>
                    <a:pt x="303" y="244"/>
                    <a:pt x="451" y="244"/>
                  </a:cubicBezTo>
                  <a:cubicBezTo>
                    <a:pt x="591" y="244"/>
                    <a:pt x="731" y="216"/>
                    <a:pt x="870" y="147"/>
                  </a:cubicBezTo>
                  <a:cubicBezTo>
                    <a:pt x="751" y="28"/>
                    <a:pt x="617" y="1"/>
                    <a:pt x="4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32"/>
            <p:cNvSpPr/>
            <p:nvPr/>
          </p:nvSpPr>
          <p:spPr>
            <a:xfrm>
              <a:off x="5659625" y="2881800"/>
              <a:ext cx="22050" cy="7100"/>
            </a:xfrm>
            <a:custGeom>
              <a:avLst/>
              <a:gdLst/>
              <a:ahLst/>
              <a:cxnLst/>
              <a:rect l="l" t="t" r="r" b="b"/>
              <a:pathLst>
                <a:path w="882" h="284" extrusionOk="0">
                  <a:moveTo>
                    <a:pt x="440" y="1"/>
                  </a:moveTo>
                  <a:cubicBezTo>
                    <a:pt x="345" y="1"/>
                    <a:pt x="250" y="13"/>
                    <a:pt x="158" y="13"/>
                  </a:cubicBezTo>
                  <a:cubicBezTo>
                    <a:pt x="133" y="13"/>
                    <a:pt x="108" y="12"/>
                    <a:pt x="84" y="10"/>
                  </a:cubicBezTo>
                  <a:lnTo>
                    <a:pt x="84" y="10"/>
                  </a:lnTo>
                  <a:cubicBezTo>
                    <a:pt x="0" y="105"/>
                    <a:pt x="0" y="200"/>
                    <a:pt x="108" y="284"/>
                  </a:cubicBezTo>
                  <a:cubicBezTo>
                    <a:pt x="170" y="242"/>
                    <a:pt x="240" y="230"/>
                    <a:pt x="314" y="230"/>
                  </a:cubicBezTo>
                  <a:cubicBezTo>
                    <a:pt x="419" y="230"/>
                    <a:pt x="532" y="254"/>
                    <a:pt x="646" y="254"/>
                  </a:cubicBezTo>
                  <a:cubicBezTo>
                    <a:pt x="725" y="254"/>
                    <a:pt x="805" y="242"/>
                    <a:pt x="882" y="200"/>
                  </a:cubicBezTo>
                  <a:cubicBezTo>
                    <a:pt x="748" y="33"/>
                    <a:pt x="595" y="1"/>
                    <a:pt x="4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32"/>
            <p:cNvSpPr/>
            <p:nvPr/>
          </p:nvSpPr>
          <p:spPr>
            <a:xfrm>
              <a:off x="5628975" y="2878750"/>
              <a:ext cx="20250" cy="7150"/>
            </a:xfrm>
            <a:custGeom>
              <a:avLst/>
              <a:gdLst/>
              <a:ahLst/>
              <a:cxnLst/>
              <a:rect l="l" t="t" r="r" b="b"/>
              <a:pathLst>
                <a:path w="810" h="286" extrusionOk="0">
                  <a:moveTo>
                    <a:pt x="0" y="1"/>
                  </a:moveTo>
                  <a:lnTo>
                    <a:pt x="0" y="1"/>
                  </a:lnTo>
                  <a:cubicBezTo>
                    <a:pt x="24" y="96"/>
                    <a:pt x="24" y="167"/>
                    <a:pt x="24" y="263"/>
                  </a:cubicBezTo>
                  <a:cubicBezTo>
                    <a:pt x="56" y="257"/>
                    <a:pt x="89" y="254"/>
                    <a:pt x="122" y="254"/>
                  </a:cubicBezTo>
                  <a:cubicBezTo>
                    <a:pt x="241" y="254"/>
                    <a:pt x="365" y="285"/>
                    <a:pt x="488" y="285"/>
                  </a:cubicBezTo>
                  <a:cubicBezTo>
                    <a:pt x="598" y="285"/>
                    <a:pt x="707" y="261"/>
                    <a:pt x="810" y="167"/>
                  </a:cubicBezTo>
                  <a:cubicBezTo>
                    <a:pt x="678" y="47"/>
                    <a:pt x="540" y="26"/>
                    <a:pt x="406" y="26"/>
                  </a:cubicBezTo>
                  <a:cubicBezTo>
                    <a:pt x="335" y="26"/>
                    <a:pt x="265" y="32"/>
                    <a:pt x="198" y="32"/>
                  </a:cubicBezTo>
                  <a:cubicBezTo>
                    <a:pt x="129" y="32"/>
                    <a:pt x="62" y="2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32"/>
            <p:cNvSpPr/>
            <p:nvPr/>
          </p:nvSpPr>
          <p:spPr>
            <a:xfrm>
              <a:off x="5507525" y="2817100"/>
              <a:ext cx="16700" cy="7575"/>
            </a:xfrm>
            <a:custGeom>
              <a:avLst/>
              <a:gdLst/>
              <a:ahLst/>
              <a:cxnLst/>
              <a:rect l="l" t="t" r="r" b="b"/>
              <a:pathLst>
                <a:path w="668" h="303" extrusionOk="0">
                  <a:moveTo>
                    <a:pt x="324" y="1"/>
                  </a:moveTo>
                  <a:cubicBezTo>
                    <a:pt x="280" y="1"/>
                    <a:pt x="236" y="4"/>
                    <a:pt x="192" y="4"/>
                  </a:cubicBezTo>
                  <a:cubicBezTo>
                    <a:pt x="176" y="4"/>
                    <a:pt x="159" y="3"/>
                    <a:pt x="143" y="2"/>
                  </a:cubicBezTo>
                  <a:cubicBezTo>
                    <a:pt x="96" y="97"/>
                    <a:pt x="36" y="193"/>
                    <a:pt x="0" y="288"/>
                  </a:cubicBezTo>
                  <a:cubicBezTo>
                    <a:pt x="96" y="288"/>
                    <a:pt x="196" y="302"/>
                    <a:pt x="296" y="302"/>
                  </a:cubicBezTo>
                  <a:cubicBezTo>
                    <a:pt x="422" y="302"/>
                    <a:pt x="548" y="280"/>
                    <a:pt x="667" y="181"/>
                  </a:cubicBezTo>
                  <a:cubicBezTo>
                    <a:pt x="564" y="22"/>
                    <a:pt x="445"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32"/>
            <p:cNvSpPr/>
            <p:nvPr/>
          </p:nvSpPr>
          <p:spPr>
            <a:xfrm>
              <a:off x="5575975" y="2774250"/>
              <a:ext cx="24725" cy="7200"/>
            </a:xfrm>
            <a:custGeom>
              <a:avLst/>
              <a:gdLst/>
              <a:ahLst/>
              <a:cxnLst/>
              <a:rect l="l" t="t" r="r" b="b"/>
              <a:pathLst>
                <a:path w="989" h="288" extrusionOk="0">
                  <a:moveTo>
                    <a:pt x="526" y="0"/>
                  </a:moveTo>
                  <a:cubicBezTo>
                    <a:pt x="349" y="0"/>
                    <a:pt x="173" y="12"/>
                    <a:pt x="1" y="37"/>
                  </a:cubicBezTo>
                  <a:cubicBezTo>
                    <a:pt x="191" y="264"/>
                    <a:pt x="548" y="26"/>
                    <a:pt x="715" y="287"/>
                  </a:cubicBezTo>
                  <a:cubicBezTo>
                    <a:pt x="799" y="287"/>
                    <a:pt x="906" y="276"/>
                    <a:pt x="989" y="276"/>
                  </a:cubicBezTo>
                  <a:lnTo>
                    <a:pt x="989" y="26"/>
                  </a:lnTo>
                  <a:cubicBezTo>
                    <a:pt x="834" y="9"/>
                    <a:pt x="680"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32"/>
            <p:cNvSpPr/>
            <p:nvPr/>
          </p:nvSpPr>
          <p:spPr>
            <a:xfrm>
              <a:off x="5539675" y="2901875"/>
              <a:ext cx="21450" cy="8750"/>
            </a:xfrm>
            <a:custGeom>
              <a:avLst/>
              <a:gdLst/>
              <a:ahLst/>
              <a:cxnLst/>
              <a:rect l="l" t="t" r="r" b="b"/>
              <a:pathLst>
                <a:path w="858" h="350" extrusionOk="0">
                  <a:moveTo>
                    <a:pt x="635" y="1"/>
                  </a:moveTo>
                  <a:cubicBezTo>
                    <a:pt x="521" y="1"/>
                    <a:pt x="405" y="31"/>
                    <a:pt x="298" y="52"/>
                  </a:cubicBezTo>
                  <a:cubicBezTo>
                    <a:pt x="143" y="76"/>
                    <a:pt x="0" y="135"/>
                    <a:pt x="0" y="350"/>
                  </a:cubicBezTo>
                  <a:cubicBezTo>
                    <a:pt x="30" y="344"/>
                    <a:pt x="57" y="341"/>
                    <a:pt x="81" y="341"/>
                  </a:cubicBezTo>
                  <a:cubicBezTo>
                    <a:pt x="104" y="341"/>
                    <a:pt x="125" y="344"/>
                    <a:pt x="143" y="350"/>
                  </a:cubicBezTo>
                  <a:cubicBezTo>
                    <a:pt x="322" y="76"/>
                    <a:pt x="703" y="350"/>
                    <a:pt x="857" y="52"/>
                  </a:cubicBezTo>
                  <a:cubicBezTo>
                    <a:pt x="786" y="14"/>
                    <a:pt x="711" y="1"/>
                    <a:pt x="6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32"/>
            <p:cNvSpPr/>
            <p:nvPr/>
          </p:nvSpPr>
          <p:spPr>
            <a:xfrm>
              <a:off x="5621525" y="2752850"/>
              <a:ext cx="13025" cy="7475"/>
            </a:xfrm>
            <a:custGeom>
              <a:avLst/>
              <a:gdLst/>
              <a:ahLst/>
              <a:cxnLst/>
              <a:rect l="l" t="t" r="r" b="b"/>
              <a:pathLst>
                <a:path w="521" h="299" extrusionOk="0">
                  <a:moveTo>
                    <a:pt x="215" y="0"/>
                  </a:moveTo>
                  <a:cubicBezTo>
                    <a:pt x="143" y="0"/>
                    <a:pt x="84" y="12"/>
                    <a:pt x="0" y="12"/>
                  </a:cubicBezTo>
                  <a:cubicBezTo>
                    <a:pt x="0" y="108"/>
                    <a:pt x="24" y="191"/>
                    <a:pt x="24" y="286"/>
                  </a:cubicBezTo>
                  <a:lnTo>
                    <a:pt x="227" y="286"/>
                  </a:lnTo>
                  <a:cubicBezTo>
                    <a:pt x="334" y="262"/>
                    <a:pt x="501" y="298"/>
                    <a:pt x="512" y="167"/>
                  </a:cubicBezTo>
                  <a:cubicBezTo>
                    <a:pt x="521" y="17"/>
                    <a:pt x="429" y="1"/>
                    <a:pt x="333" y="1"/>
                  </a:cubicBezTo>
                  <a:cubicBezTo>
                    <a:pt x="308" y="1"/>
                    <a:pt x="283" y="2"/>
                    <a:pt x="259" y="2"/>
                  </a:cubicBezTo>
                  <a:cubicBezTo>
                    <a:pt x="243" y="2"/>
                    <a:pt x="229" y="2"/>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32"/>
            <p:cNvSpPr/>
            <p:nvPr/>
          </p:nvSpPr>
          <p:spPr>
            <a:xfrm>
              <a:off x="5689675" y="2698525"/>
              <a:ext cx="25625" cy="3750"/>
            </a:xfrm>
            <a:custGeom>
              <a:avLst/>
              <a:gdLst/>
              <a:ahLst/>
              <a:cxnLst/>
              <a:rect l="l" t="t" r="r" b="b"/>
              <a:pathLst>
                <a:path w="1025" h="150" extrusionOk="0">
                  <a:moveTo>
                    <a:pt x="517" y="1"/>
                  </a:moveTo>
                  <a:cubicBezTo>
                    <a:pt x="346" y="1"/>
                    <a:pt x="174" y="12"/>
                    <a:pt x="1" y="42"/>
                  </a:cubicBezTo>
                  <a:cubicBezTo>
                    <a:pt x="13" y="78"/>
                    <a:pt x="37" y="114"/>
                    <a:pt x="49" y="149"/>
                  </a:cubicBezTo>
                  <a:lnTo>
                    <a:pt x="1025" y="149"/>
                  </a:lnTo>
                  <a:lnTo>
                    <a:pt x="1025" y="90"/>
                  </a:lnTo>
                  <a:lnTo>
                    <a:pt x="1025" y="30"/>
                  </a:lnTo>
                  <a:cubicBezTo>
                    <a:pt x="858" y="12"/>
                    <a:pt x="689" y="1"/>
                    <a:pt x="5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32"/>
            <p:cNvSpPr/>
            <p:nvPr/>
          </p:nvSpPr>
          <p:spPr>
            <a:xfrm>
              <a:off x="5668550" y="2778000"/>
              <a:ext cx="19075" cy="5100"/>
            </a:xfrm>
            <a:custGeom>
              <a:avLst/>
              <a:gdLst/>
              <a:ahLst/>
              <a:cxnLst/>
              <a:rect l="l" t="t" r="r" b="b"/>
              <a:pathLst>
                <a:path w="763" h="204" extrusionOk="0">
                  <a:moveTo>
                    <a:pt x="254" y="0"/>
                  </a:moveTo>
                  <a:cubicBezTo>
                    <a:pt x="167" y="0"/>
                    <a:pt x="83" y="6"/>
                    <a:pt x="1" y="6"/>
                  </a:cubicBezTo>
                  <a:cubicBezTo>
                    <a:pt x="13" y="54"/>
                    <a:pt x="13" y="90"/>
                    <a:pt x="13" y="137"/>
                  </a:cubicBezTo>
                  <a:cubicBezTo>
                    <a:pt x="97" y="186"/>
                    <a:pt x="179" y="204"/>
                    <a:pt x="264" y="204"/>
                  </a:cubicBezTo>
                  <a:cubicBezTo>
                    <a:pt x="407" y="204"/>
                    <a:pt x="561" y="155"/>
                    <a:pt x="763" y="126"/>
                  </a:cubicBezTo>
                  <a:cubicBezTo>
                    <a:pt x="573" y="19"/>
                    <a:pt x="408" y="0"/>
                    <a:pt x="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32"/>
            <p:cNvSpPr/>
            <p:nvPr/>
          </p:nvSpPr>
          <p:spPr>
            <a:xfrm>
              <a:off x="5518225" y="2860475"/>
              <a:ext cx="14025" cy="10225"/>
            </a:xfrm>
            <a:custGeom>
              <a:avLst/>
              <a:gdLst/>
              <a:ahLst/>
              <a:cxnLst/>
              <a:rect l="l" t="t" r="r" b="b"/>
              <a:pathLst>
                <a:path w="561" h="409" extrusionOk="0">
                  <a:moveTo>
                    <a:pt x="375" y="1"/>
                  </a:moveTo>
                  <a:cubicBezTo>
                    <a:pt x="248" y="1"/>
                    <a:pt x="125" y="40"/>
                    <a:pt x="13" y="113"/>
                  </a:cubicBezTo>
                  <a:cubicBezTo>
                    <a:pt x="13" y="172"/>
                    <a:pt x="1" y="220"/>
                    <a:pt x="1" y="279"/>
                  </a:cubicBezTo>
                  <a:cubicBezTo>
                    <a:pt x="98" y="364"/>
                    <a:pt x="192" y="409"/>
                    <a:pt x="286" y="409"/>
                  </a:cubicBezTo>
                  <a:cubicBezTo>
                    <a:pt x="376" y="409"/>
                    <a:pt x="467" y="367"/>
                    <a:pt x="561" y="279"/>
                  </a:cubicBezTo>
                  <a:lnTo>
                    <a:pt x="561" y="29"/>
                  </a:lnTo>
                  <a:cubicBezTo>
                    <a:pt x="499" y="10"/>
                    <a:pt x="436" y="1"/>
                    <a:pt x="3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32"/>
            <p:cNvSpPr/>
            <p:nvPr/>
          </p:nvSpPr>
          <p:spPr>
            <a:xfrm>
              <a:off x="5539675" y="2882025"/>
              <a:ext cx="26500" cy="3200"/>
            </a:xfrm>
            <a:custGeom>
              <a:avLst/>
              <a:gdLst/>
              <a:ahLst/>
              <a:cxnLst/>
              <a:rect l="l" t="t" r="r" b="b"/>
              <a:pathLst>
                <a:path w="1060" h="128" extrusionOk="0">
                  <a:moveTo>
                    <a:pt x="0" y="1"/>
                  </a:moveTo>
                  <a:cubicBezTo>
                    <a:pt x="163" y="91"/>
                    <a:pt x="329" y="128"/>
                    <a:pt x="496" y="128"/>
                  </a:cubicBezTo>
                  <a:cubicBezTo>
                    <a:pt x="683" y="128"/>
                    <a:pt x="871" y="82"/>
                    <a:pt x="1060" y="13"/>
                  </a:cubicBezTo>
                  <a:cubicBezTo>
                    <a:pt x="715" y="1"/>
                    <a:pt x="357"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32"/>
            <p:cNvSpPr/>
            <p:nvPr/>
          </p:nvSpPr>
          <p:spPr>
            <a:xfrm>
              <a:off x="5815000" y="2706075"/>
              <a:ext cx="26225" cy="3750"/>
            </a:xfrm>
            <a:custGeom>
              <a:avLst/>
              <a:gdLst/>
              <a:ahLst/>
              <a:cxnLst/>
              <a:rect l="l" t="t" r="r" b="b"/>
              <a:pathLst>
                <a:path w="1049" h="150" extrusionOk="0">
                  <a:moveTo>
                    <a:pt x="567" y="0"/>
                  </a:moveTo>
                  <a:cubicBezTo>
                    <a:pt x="404" y="0"/>
                    <a:pt x="240" y="29"/>
                    <a:pt x="80" y="29"/>
                  </a:cubicBezTo>
                  <a:cubicBezTo>
                    <a:pt x="53" y="29"/>
                    <a:pt x="27" y="28"/>
                    <a:pt x="1" y="26"/>
                  </a:cubicBezTo>
                  <a:lnTo>
                    <a:pt x="1" y="26"/>
                  </a:lnTo>
                  <a:cubicBezTo>
                    <a:pt x="257" y="127"/>
                    <a:pt x="527" y="150"/>
                    <a:pt x="800" y="150"/>
                  </a:cubicBezTo>
                  <a:cubicBezTo>
                    <a:pt x="883" y="150"/>
                    <a:pt x="966" y="148"/>
                    <a:pt x="1048" y="145"/>
                  </a:cubicBezTo>
                  <a:cubicBezTo>
                    <a:pt x="894" y="29"/>
                    <a:pt x="731" y="0"/>
                    <a:pt x="5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32"/>
            <p:cNvSpPr/>
            <p:nvPr/>
          </p:nvSpPr>
          <p:spPr>
            <a:xfrm>
              <a:off x="5603675" y="2721850"/>
              <a:ext cx="14600" cy="6000"/>
            </a:xfrm>
            <a:custGeom>
              <a:avLst/>
              <a:gdLst/>
              <a:ahLst/>
              <a:cxnLst/>
              <a:rect l="l" t="t" r="r" b="b"/>
              <a:pathLst>
                <a:path w="584" h="240" extrusionOk="0">
                  <a:moveTo>
                    <a:pt x="173" y="0"/>
                  </a:moveTo>
                  <a:cubicBezTo>
                    <a:pt x="118" y="0"/>
                    <a:pt x="61" y="17"/>
                    <a:pt x="0" y="62"/>
                  </a:cubicBezTo>
                  <a:cubicBezTo>
                    <a:pt x="24" y="109"/>
                    <a:pt x="24" y="169"/>
                    <a:pt x="24" y="217"/>
                  </a:cubicBezTo>
                  <a:cubicBezTo>
                    <a:pt x="110" y="222"/>
                    <a:pt x="199" y="239"/>
                    <a:pt x="285" y="239"/>
                  </a:cubicBezTo>
                  <a:cubicBezTo>
                    <a:pt x="390" y="239"/>
                    <a:pt x="492" y="214"/>
                    <a:pt x="583" y="109"/>
                  </a:cubicBezTo>
                  <a:lnTo>
                    <a:pt x="583" y="109"/>
                  </a:lnTo>
                  <a:cubicBezTo>
                    <a:pt x="579" y="110"/>
                    <a:pt x="574" y="110"/>
                    <a:pt x="569" y="110"/>
                  </a:cubicBezTo>
                  <a:cubicBezTo>
                    <a:pt x="436" y="110"/>
                    <a:pt x="313" y="0"/>
                    <a:pt x="1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32"/>
            <p:cNvSpPr/>
            <p:nvPr/>
          </p:nvSpPr>
          <p:spPr>
            <a:xfrm>
              <a:off x="5601275" y="2860300"/>
              <a:ext cx="14025" cy="6875"/>
            </a:xfrm>
            <a:custGeom>
              <a:avLst/>
              <a:gdLst/>
              <a:ahLst/>
              <a:cxnLst/>
              <a:rect l="l" t="t" r="r" b="b"/>
              <a:pathLst>
                <a:path w="561" h="275" extrusionOk="0">
                  <a:moveTo>
                    <a:pt x="560" y="1"/>
                  </a:moveTo>
                  <a:cubicBezTo>
                    <a:pt x="370" y="1"/>
                    <a:pt x="179" y="13"/>
                    <a:pt x="1" y="13"/>
                  </a:cubicBezTo>
                  <a:lnTo>
                    <a:pt x="1" y="274"/>
                  </a:lnTo>
                  <a:cubicBezTo>
                    <a:pt x="179" y="227"/>
                    <a:pt x="370" y="191"/>
                    <a:pt x="560" y="155"/>
                  </a:cubicBezTo>
                  <a:lnTo>
                    <a:pt x="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32"/>
            <p:cNvSpPr/>
            <p:nvPr/>
          </p:nvSpPr>
          <p:spPr>
            <a:xfrm>
              <a:off x="5536700" y="2860600"/>
              <a:ext cx="14000" cy="7050"/>
            </a:xfrm>
            <a:custGeom>
              <a:avLst/>
              <a:gdLst/>
              <a:ahLst/>
              <a:cxnLst/>
              <a:rect l="l" t="t" r="r" b="b"/>
              <a:pathLst>
                <a:path w="560" h="282" extrusionOk="0">
                  <a:moveTo>
                    <a:pt x="0" y="1"/>
                  </a:moveTo>
                  <a:cubicBezTo>
                    <a:pt x="88" y="225"/>
                    <a:pt x="248" y="281"/>
                    <a:pt x="434" y="281"/>
                  </a:cubicBezTo>
                  <a:cubicBezTo>
                    <a:pt x="474" y="281"/>
                    <a:pt x="517" y="279"/>
                    <a:pt x="560" y="274"/>
                  </a:cubicBezTo>
                  <a:cubicBezTo>
                    <a:pt x="512" y="203"/>
                    <a:pt x="453" y="108"/>
                    <a:pt x="417" y="24"/>
                  </a:cubicBezTo>
                  <a:cubicBezTo>
                    <a:pt x="274" y="1"/>
                    <a:pt x="143"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32"/>
            <p:cNvSpPr/>
            <p:nvPr/>
          </p:nvSpPr>
          <p:spPr>
            <a:xfrm>
              <a:off x="5564675" y="2918050"/>
              <a:ext cx="22050" cy="5300"/>
            </a:xfrm>
            <a:custGeom>
              <a:avLst/>
              <a:gdLst/>
              <a:ahLst/>
              <a:cxnLst/>
              <a:rect l="l" t="t" r="r" b="b"/>
              <a:pathLst>
                <a:path w="882" h="212" extrusionOk="0">
                  <a:moveTo>
                    <a:pt x="12" y="0"/>
                  </a:moveTo>
                  <a:cubicBezTo>
                    <a:pt x="12" y="24"/>
                    <a:pt x="0" y="72"/>
                    <a:pt x="0" y="108"/>
                  </a:cubicBezTo>
                  <a:cubicBezTo>
                    <a:pt x="0" y="119"/>
                    <a:pt x="0" y="143"/>
                    <a:pt x="12" y="179"/>
                  </a:cubicBezTo>
                  <a:cubicBezTo>
                    <a:pt x="29" y="187"/>
                    <a:pt x="46" y="191"/>
                    <a:pt x="62" y="191"/>
                  </a:cubicBezTo>
                  <a:cubicBezTo>
                    <a:pt x="91" y="191"/>
                    <a:pt x="116" y="178"/>
                    <a:pt x="131" y="155"/>
                  </a:cubicBezTo>
                  <a:lnTo>
                    <a:pt x="310" y="155"/>
                  </a:lnTo>
                  <a:cubicBezTo>
                    <a:pt x="399" y="197"/>
                    <a:pt x="489" y="212"/>
                    <a:pt x="578" y="212"/>
                  </a:cubicBezTo>
                  <a:cubicBezTo>
                    <a:pt x="667" y="212"/>
                    <a:pt x="756" y="197"/>
                    <a:pt x="846" y="179"/>
                  </a:cubicBezTo>
                  <a:cubicBezTo>
                    <a:pt x="870" y="155"/>
                    <a:pt x="881" y="131"/>
                    <a:pt x="881" y="108"/>
                  </a:cubicBezTo>
                  <a:cubicBezTo>
                    <a:pt x="738" y="20"/>
                    <a:pt x="584" y="5"/>
                    <a:pt x="430" y="5"/>
                  </a:cubicBezTo>
                  <a:cubicBezTo>
                    <a:pt x="346" y="5"/>
                    <a:pt x="262" y="9"/>
                    <a:pt x="178" y="9"/>
                  </a:cubicBezTo>
                  <a:cubicBezTo>
                    <a:pt x="122" y="9"/>
                    <a:pt x="67" y="7"/>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32"/>
            <p:cNvSpPr/>
            <p:nvPr/>
          </p:nvSpPr>
          <p:spPr>
            <a:xfrm>
              <a:off x="5721825" y="2713050"/>
              <a:ext cx="12225" cy="6400"/>
            </a:xfrm>
            <a:custGeom>
              <a:avLst/>
              <a:gdLst/>
              <a:ahLst/>
              <a:cxnLst/>
              <a:rect l="l" t="t" r="r" b="b"/>
              <a:pathLst>
                <a:path w="489" h="256" extrusionOk="0">
                  <a:moveTo>
                    <a:pt x="342" y="1"/>
                  </a:moveTo>
                  <a:cubicBezTo>
                    <a:pt x="311" y="1"/>
                    <a:pt x="280" y="5"/>
                    <a:pt x="251" y="9"/>
                  </a:cubicBezTo>
                  <a:cubicBezTo>
                    <a:pt x="132" y="33"/>
                    <a:pt x="25" y="68"/>
                    <a:pt x="1" y="235"/>
                  </a:cubicBezTo>
                  <a:cubicBezTo>
                    <a:pt x="30" y="250"/>
                    <a:pt x="57" y="256"/>
                    <a:pt x="83" y="256"/>
                  </a:cubicBezTo>
                  <a:cubicBezTo>
                    <a:pt x="162" y="256"/>
                    <a:pt x="230" y="200"/>
                    <a:pt x="310" y="164"/>
                  </a:cubicBezTo>
                  <a:cubicBezTo>
                    <a:pt x="370" y="152"/>
                    <a:pt x="429" y="104"/>
                    <a:pt x="489" y="68"/>
                  </a:cubicBezTo>
                  <a:cubicBezTo>
                    <a:pt x="451" y="15"/>
                    <a:pt x="397" y="1"/>
                    <a:pt x="3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32"/>
            <p:cNvSpPr/>
            <p:nvPr/>
          </p:nvSpPr>
          <p:spPr>
            <a:xfrm>
              <a:off x="5547100" y="2874600"/>
              <a:ext cx="17600" cy="4000"/>
            </a:xfrm>
            <a:custGeom>
              <a:avLst/>
              <a:gdLst/>
              <a:ahLst/>
              <a:cxnLst/>
              <a:rect l="l" t="t" r="r" b="b"/>
              <a:pathLst>
                <a:path w="704" h="160" extrusionOk="0">
                  <a:moveTo>
                    <a:pt x="156" y="0"/>
                  </a:moveTo>
                  <a:cubicBezTo>
                    <a:pt x="96" y="12"/>
                    <a:pt x="49" y="12"/>
                    <a:pt x="1" y="24"/>
                  </a:cubicBezTo>
                  <a:cubicBezTo>
                    <a:pt x="116" y="115"/>
                    <a:pt x="234" y="159"/>
                    <a:pt x="354" y="159"/>
                  </a:cubicBezTo>
                  <a:cubicBezTo>
                    <a:pt x="469" y="159"/>
                    <a:pt x="586" y="118"/>
                    <a:pt x="703" y="36"/>
                  </a:cubicBezTo>
                  <a:cubicBezTo>
                    <a:pt x="525" y="24"/>
                    <a:pt x="334" y="12"/>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32"/>
            <p:cNvSpPr/>
            <p:nvPr/>
          </p:nvSpPr>
          <p:spPr>
            <a:xfrm>
              <a:off x="5618850" y="2903250"/>
              <a:ext cx="10725" cy="5600"/>
            </a:xfrm>
            <a:custGeom>
              <a:avLst/>
              <a:gdLst/>
              <a:ahLst/>
              <a:cxnLst/>
              <a:rect l="l" t="t" r="r" b="b"/>
              <a:pathLst>
                <a:path w="429" h="224" extrusionOk="0">
                  <a:moveTo>
                    <a:pt x="210" y="0"/>
                  </a:moveTo>
                  <a:cubicBezTo>
                    <a:pt x="140" y="0"/>
                    <a:pt x="72" y="15"/>
                    <a:pt x="0" y="45"/>
                  </a:cubicBezTo>
                  <a:cubicBezTo>
                    <a:pt x="0" y="176"/>
                    <a:pt x="48" y="223"/>
                    <a:pt x="215" y="223"/>
                  </a:cubicBezTo>
                  <a:cubicBezTo>
                    <a:pt x="369" y="200"/>
                    <a:pt x="429" y="200"/>
                    <a:pt x="429" y="45"/>
                  </a:cubicBezTo>
                  <a:cubicBezTo>
                    <a:pt x="352" y="15"/>
                    <a:pt x="280" y="0"/>
                    <a:pt x="2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32"/>
            <p:cNvSpPr/>
            <p:nvPr/>
          </p:nvSpPr>
          <p:spPr>
            <a:xfrm>
              <a:off x="5507825" y="2719950"/>
              <a:ext cx="17875" cy="4350"/>
            </a:xfrm>
            <a:custGeom>
              <a:avLst/>
              <a:gdLst/>
              <a:ahLst/>
              <a:cxnLst/>
              <a:rect l="l" t="t" r="r" b="b"/>
              <a:pathLst>
                <a:path w="715" h="174" extrusionOk="0">
                  <a:moveTo>
                    <a:pt x="338" y="0"/>
                  </a:moveTo>
                  <a:cubicBezTo>
                    <a:pt x="225" y="0"/>
                    <a:pt x="113" y="48"/>
                    <a:pt x="0" y="150"/>
                  </a:cubicBezTo>
                  <a:cubicBezTo>
                    <a:pt x="238" y="173"/>
                    <a:pt x="477" y="173"/>
                    <a:pt x="715" y="173"/>
                  </a:cubicBezTo>
                  <a:cubicBezTo>
                    <a:pt x="589" y="60"/>
                    <a:pt x="463" y="0"/>
                    <a:pt x="3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32"/>
            <p:cNvSpPr/>
            <p:nvPr/>
          </p:nvSpPr>
          <p:spPr>
            <a:xfrm>
              <a:off x="5438175" y="2812675"/>
              <a:ext cx="8350" cy="8650"/>
            </a:xfrm>
            <a:custGeom>
              <a:avLst/>
              <a:gdLst/>
              <a:ahLst/>
              <a:cxnLst/>
              <a:rect l="l" t="t" r="r" b="b"/>
              <a:pathLst>
                <a:path w="334" h="346" extrusionOk="0">
                  <a:moveTo>
                    <a:pt x="226" y="1"/>
                  </a:moveTo>
                  <a:cubicBezTo>
                    <a:pt x="60" y="108"/>
                    <a:pt x="0" y="227"/>
                    <a:pt x="191" y="346"/>
                  </a:cubicBezTo>
                  <a:cubicBezTo>
                    <a:pt x="286" y="274"/>
                    <a:pt x="334" y="167"/>
                    <a:pt x="334" y="48"/>
                  </a:cubicBezTo>
                  <a:cubicBezTo>
                    <a:pt x="298" y="36"/>
                    <a:pt x="274" y="13"/>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32"/>
            <p:cNvSpPr/>
            <p:nvPr/>
          </p:nvSpPr>
          <p:spPr>
            <a:xfrm>
              <a:off x="5470325" y="2704400"/>
              <a:ext cx="12825" cy="10425"/>
            </a:xfrm>
            <a:custGeom>
              <a:avLst/>
              <a:gdLst/>
              <a:ahLst/>
              <a:cxnLst/>
              <a:rect l="l" t="t" r="r" b="b"/>
              <a:pathLst>
                <a:path w="513" h="417" extrusionOk="0">
                  <a:moveTo>
                    <a:pt x="313" y="1"/>
                  </a:moveTo>
                  <a:cubicBezTo>
                    <a:pt x="262" y="1"/>
                    <a:pt x="208" y="16"/>
                    <a:pt x="155" y="45"/>
                  </a:cubicBezTo>
                  <a:cubicBezTo>
                    <a:pt x="72" y="141"/>
                    <a:pt x="0" y="236"/>
                    <a:pt x="72" y="355"/>
                  </a:cubicBezTo>
                  <a:cubicBezTo>
                    <a:pt x="106" y="400"/>
                    <a:pt x="145" y="416"/>
                    <a:pt x="186" y="416"/>
                  </a:cubicBezTo>
                  <a:cubicBezTo>
                    <a:pt x="231" y="416"/>
                    <a:pt x="278" y="397"/>
                    <a:pt x="322" y="379"/>
                  </a:cubicBezTo>
                  <a:cubicBezTo>
                    <a:pt x="333" y="355"/>
                    <a:pt x="369" y="343"/>
                    <a:pt x="393" y="343"/>
                  </a:cubicBezTo>
                  <a:cubicBezTo>
                    <a:pt x="369" y="224"/>
                    <a:pt x="476" y="176"/>
                    <a:pt x="512" y="105"/>
                  </a:cubicBezTo>
                  <a:lnTo>
                    <a:pt x="453" y="45"/>
                  </a:lnTo>
                  <a:cubicBezTo>
                    <a:pt x="411" y="16"/>
                    <a:pt x="363" y="1"/>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32"/>
            <p:cNvSpPr/>
            <p:nvPr/>
          </p:nvSpPr>
          <p:spPr>
            <a:xfrm>
              <a:off x="5886150" y="2860000"/>
              <a:ext cx="7150" cy="14025"/>
            </a:xfrm>
            <a:custGeom>
              <a:avLst/>
              <a:gdLst/>
              <a:ahLst/>
              <a:cxnLst/>
              <a:rect l="l" t="t" r="r" b="b"/>
              <a:pathLst>
                <a:path w="286" h="561" extrusionOk="0">
                  <a:moveTo>
                    <a:pt x="191" y="1"/>
                  </a:moveTo>
                  <a:lnTo>
                    <a:pt x="191" y="1"/>
                  </a:lnTo>
                  <a:cubicBezTo>
                    <a:pt x="0" y="167"/>
                    <a:pt x="60" y="370"/>
                    <a:pt x="48" y="560"/>
                  </a:cubicBezTo>
                  <a:cubicBezTo>
                    <a:pt x="286" y="429"/>
                    <a:pt x="191" y="20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32"/>
            <p:cNvSpPr/>
            <p:nvPr/>
          </p:nvSpPr>
          <p:spPr>
            <a:xfrm>
              <a:off x="5655750" y="2882025"/>
              <a:ext cx="6575" cy="7475"/>
            </a:xfrm>
            <a:custGeom>
              <a:avLst/>
              <a:gdLst/>
              <a:ahLst/>
              <a:cxnLst/>
              <a:rect l="l" t="t" r="r" b="b"/>
              <a:pathLst>
                <a:path w="263" h="299" extrusionOk="0">
                  <a:moveTo>
                    <a:pt x="239" y="1"/>
                  </a:moveTo>
                  <a:cubicBezTo>
                    <a:pt x="144" y="1"/>
                    <a:pt x="36" y="25"/>
                    <a:pt x="24" y="108"/>
                  </a:cubicBezTo>
                  <a:cubicBezTo>
                    <a:pt x="1" y="275"/>
                    <a:pt x="144" y="275"/>
                    <a:pt x="263" y="298"/>
                  </a:cubicBezTo>
                  <a:cubicBezTo>
                    <a:pt x="239" y="191"/>
                    <a:pt x="239" y="96"/>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32"/>
            <p:cNvSpPr/>
            <p:nvPr/>
          </p:nvSpPr>
          <p:spPr>
            <a:xfrm>
              <a:off x="5625700" y="2731325"/>
              <a:ext cx="11325" cy="3525"/>
            </a:xfrm>
            <a:custGeom>
              <a:avLst/>
              <a:gdLst/>
              <a:ahLst/>
              <a:cxnLst/>
              <a:rect l="l" t="t" r="r" b="b"/>
              <a:pathLst>
                <a:path w="453" h="141" extrusionOk="0">
                  <a:moveTo>
                    <a:pt x="176" y="0"/>
                  </a:moveTo>
                  <a:cubicBezTo>
                    <a:pt x="119" y="0"/>
                    <a:pt x="60" y="11"/>
                    <a:pt x="0" y="28"/>
                  </a:cubicBezTo>
                  <a:cubicBezTo>
                    <a:pt x="91" y="118"/>
                    <a:pt x="209" y="140"/>
                    <a:pt x="333" y="140"/>
                  </a:cubicBezTo>
                  <a:cubicBezTo>
                    <a:pt x="372" y="140"/>
                    <a:pt x="413" y="138"/>
                    <a:pt x="453" y="135"/>
                  </a:cubicBezTo>
                  <a:cubicBezTo>
                    <a:pt x="376" y="36"/>
                    <a:pt x="280" y="0"/>
                    <a:pt x="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32"/>
            <p:cNvSpPr/>
            <p:nvPr/>
          </p:nvSpPr>
          <p:spPr>
            <a:xfrm>
              <a:off x="5657850" y="2781125"/>
              <a:ext cx="11025" cy="4000"/>
            </a:xfrm>
            <a:custGeom>
              <a:avLst/>
              <a:gdLst/>
              <a:ahLst/>
              <a:cxnLst/>
              <a:rect l="l" t="t" r="r" b="b"/>
              <a:pathLst>
                <a:path w="441" h="160" extrusionOk="0">
                  <a:moveTo>
                    <a:pt x="441" y="12"/>
                  </a:moveTo>
                  <a:lnTo>
                    <a:pt x="441" y="12"/>
                  </a:lnTo>
                  <a:cubicBezTo>
                    <a:pt x="274" y="24"/>
                    <a:pt x="119" y="1"/>
                    <a:pt x="0" y="143"/>
                  </a:cubicBezTo>
                  <a:cubicBezTo>
                    <a:pt x="53" y="152"/>
                    <a:pt x="109" y="160"/>
                    <a:pt x="164" y="160"/>
                  </a:cubicBezTo>
                  <a:cubicBezTo>
                    <a:pt x="269" y="160"/>
                    <a:pt x="370" y="130"/>
                    <a:pt x="441"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32"/>
            <p:cNvSpPr/>
            <p:nvPr/>
          </p:nvSpPr>
          <p:spPr>
            <a:xfrm>
              <a:off x="5575975" y="2860600"/>
              <a:ext cx="6575" cy="2700"/>
            </a:xfrm>
            <a:custGeom>
              <a:avLst/>
              <a:gdLst/>
              <a:ahLst/>
              <a:cxnLst/>
              <a:rect l="l" t="t" r="r" b="b"/>
              <a:pathLst>
                <a:path w="263" h="108" extrusionOk="0">
                  <a:moveTo>
                    <a:pt x="1" y="1"/>
                  </a:moveTo>
                  <a:cubicBezTo>
                    <a:pt x="41" y="75"/>
                    <a:pt x="83" y="108"/>
                    <a:pt x="126" y="108"/>
                  </a:cubicBezTo>
                  <a:cubicBezTo>
                    <a:pt x="173" y="108"/>
                    <a:pt x="219" y="69"/>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32"/>
            <p:cNvSpPr/>
            <p:nvPr/>
          </p:nvSpPr>
          <p:spPr>
            <a:xfrm>
              <a:off x="5583800" y="2801075"/>
              <a:ext cx="2025" cy="2800"/>
            </a:xfrm>
            <a:custGeom>
              <a:avLst/>
              <a:gdLst/>
              <a:ahLst/>
              <a:cxnLst/>
              <a:rect l="l" t="t" r="r" b="b"/>
              <a:pathLst>
                <a:path w="81" h="112" extrusionOk="0">
                  <a:moveTo>
                    <a:pt x="57" y="0"/>
                  </a:moveTo>
                  <a:cubicBezTo>
                    <a:pt x="45" y="24"/>
                    <a:pt x="9" y="36"/>
                    <a:pt x="9" y="48"/>
                  </a:cubicBezTo>
                  <a:cubicBezTo>
                    <a:pt x="0" y="94"/>
                    <a:pt x="12" y="112"/>
                    <a:pt x="40" y="112"/>
                  </a:cubicBezTo>
                  <a:cubicBezTo>
                    <a:pt x="49" y="112"/>
                    <a:pt x="58" y="110"/>
                    <a:pt x="69" y="107"/>
                  </a:cubicBezTo>
                  <a:cubicBezTo>
                    <a:pt x="69" y="96"/>
                    <a:pt x="81" y="60"/>
                    <a:pt x="81" y="48"/>
                  </a:cubicBezTo>
                  <a:cubicBezTo>
                    <a:pt x="69" y="36"/>
                    <a:pt x="57" y="24"/>
                    <a:pt x="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32"/>
            <p:cNvSpPr/>
            <p:nvPr/>
          </p:nvSpPr>
          <p:spPr>
            <a:xfrm>
              <a:off x="5532825" y="2879125"/>
              <a:ext cx="6875" cy="2925"/>
            </a:xfrm>
            <a:custGeom>
              <a:avLst/>
              <a:gdLst/>
              <a:ahLst/>
              <a:cxnLst/>
              <a:rect l="l" t="t" r="r" b="b"/>
              <a:pathLst>
                <a:path w="275" h="117" extrusionOk="0">
                  <a:moveTo>
                    <a:pt x="142" y="1"/>
                  </a:moveTo>
                  <a:cubicBezTo>
                    <a:pt x="96" y="1"/>
                    <a:pt x="48" y="39"/>
                    <a:pt x="0" y="117"/>
                  </a:cubicBezTo>
                  <a:lnTo>
                    <a:pt x="274" y="117"/>
                  </a:lnTo>
                  <a:cubicBezTo>
                    <a:pt x="233" y="39"/>
                    <a:pt x="188"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32"/>
            <p:cNvSpPr/>
            <p:nvPr/>
          </p:nvSpPr>
          <p:spPr>
            <a:xfrm>
              <a:off x="5557525" y="2864800"/>
              <a:ext cx="7475" cy="2975"/>
            </a:xfrm>
            <a:custGeom>
              <a:avLst/>
              <a:gdLst/>
              <a:ahLst/>
              <a:cxnLst/>
              <a:rect l="l" t="t" r="r" b="b"/>
              <a:pathLst>
                <a:path w="299" h="119" extrusionOk="0">
                  <a:moveTo>
                    <a:pt x="158" y="0"/>
                  </a:moveTo>
                  <a:cubicBezTo>
                    <a:pt x="105" y="0"/>
                    <a:pt x="51" y="43"/>
                    <a:pt x="1" y="118"/>
                  </a:cubicBezTo>
                  <a:cubicBezTo>
                    <a:pt x="96" y="118"/>
                    <a:pt x="203" y="118"/>
                    <a:pt x="298" y="106"/>
                  </a:cubicBezTo>
                  <a:cubicBezTo>
                    <a:pt x="253" y="34"/>
                    <a:pt x="206" y="0"/>
                    <a:pt x="1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32"/>
            <p:cNvSpPr/>
            <p:nvPr/>
          </p:nvSpPr>
          <p:spPr>
            <a:xfrm>
              <a:off x="5665275" y="2735000"/>
              <a:ext cx="7475" cy="2725"/>
            </a:xfrm>
            <a:custGeom>
              <a:avLst/>
              <a:gdLst/>
              <a:ahLst/>
              <a:cxnLst/>
              <a:rect l="l" t="t" r="r" b="b"/>
              <a:pathLst>
                <a:path w="299" h="109" extrusionOk="0">
                  <a:moveTo>
                    <a:pt x="298" y="0"/>
                  </a:moveTo>
                  <a:cubicBezTo>
                    <a:pt x="191" y="0"/>
                    <a:pt x="96" y="12"/>
                    <a:pt x="1" y="12"/>
                  </a:cubicBezTo>
                  <a:cubicBezTo>
                    <a:pt x="47" y="76"/>
                    <a:pt x="97" y="109"/>
                    <a:pt x="146" y="109"/>
                  </a:cubicBezTo>
                  <a:cubicBezTo>
                    <a:pt x="198" y="109"/>
                    <a:pt x="250" y="73"/>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32"/>
            <p:cNvSpPr/>
            <p:nvPr/>
          </p:nvSpPr>
          <p:spPr>
            <a:xfrm>
              <a:off x="5662600" y="2862675"/>
              <a:ext cx="1800" cy="2650"/>
            </a:xfrm>
            <a:custGeom>
              <a:avLst/>
              <a:gdLst/>
              <a:ahLst/>
              <a:cxnLst/>
              <a:rect l="l" t="t" r="r" b="b"/>
              <a:pathLst>
                <a:path w="72" h="106" extrusionOk="0">
                  <a:moveTo>
                    <a:pt x="48" y="1"/>
                  </a:moveTo>
                  <a:cubicBezTo>
                    <a:pt x="24" y="13"/>
                    <a:pt x="1" y="25"/>
                    <a:pt x="1" y="37"/>
                  </a:cubicBezTo>
                  <a:cubicBezTo>
                    <a:pt x="1" y="81"/>
                    <a:pt x="7" y="105"/>
                    <a:pt x="30" y="105"/>
                  </a:cubicBezTo>
                  <a:cubicBezTo>
                    <a:pt x="38" y="105"/>
                    <a:pt x="48" y="102"/>
                    <a:pt x="60" y="96"/>
                  </a:cubicBezTo>
                  <a:cubicBezTo>
                    <a:pt x="60" y="96"/>
                    <a:pt x="72" y="72"/>
                    <a:pt x="72" y="60"/>
                  </a:cubicBezTo>
                  <a:cubicBezTo>
                    <a:pt x="72" y="25"/>
                    <a:pt x="60" y="13"/>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32"/>
            <p:cNvSpPr/>
            <p:nvPr/>
          </p:nvSpPr>
          <p:spPr>
            <a:xfrm>
              <a:off x="5617650" y="2864175"/>
              <a:ext cx="5100" cy="5100"/>
            </a:xfrm>
            <a:custGeom>
              <a:avLst/>
              <a:gdLst/>
              <a:ahLst/>
              <a:cxnLst/>
              <a:rect l="l" t="t" r="r" b="b"/>
              <a:pathLst>
                <a:path w="204" h="204" extrusionOk="0">
                  <a:moveTo>
                    <a:pt x="36" y="0"/>
                  </a:moveTo>
                  <a:cubicBezTo>
                    <a:pt x="1" y="36"/>
                    <a:pt x="1" y="96"/>
                    <a:pt x="24" y="143"/>
                  </a:cubicBezTo>
                  <a:cubicBezTo>
                    <a:pt x="49" y="187"/>
                    <a:pt x="74" y="203"/>
                    <a:pt x="98" y="203"/>
                  </a:cubicBezTo>
                  <a:cubicBezTo>
                    <a:pt x="133" y="203"/>
                    <a:pt x="168" y="171"/>
                    <a:pt x="203" y="143"/>
                  </a:cubicBezTo>
                  <a:cubicBezTo>
                    <a:pt x="179" y="72"/>
                    <a:pt x="132" y="12"/>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32"/>
            <p:cNvSpPr/>
            <p:nvPr/>
          </p:nvSpPr>
          <p:spPr>
            <a:xfrm>
              <a:off x="5553950" y="2774950"/>
              <a:ext cx="3600" cy="1150"/>
            </a:xfrm>
            <a:custGeom>
              <a:avLst/>
              <a:gdLst/>
              <a:ahLst/>
              <a:cxnLst/>
              <a:rect l="l" t="t" r="r" b="b"/>
              <a:pathLst>
                <a:path w="144" h="46" extrusionOk="0">
                  <a:moveTo>
                    <a:pt x="81" y="1"/>
                  </a:moveTo>
                  <a:cubicBezTo>
                    <a:pt x="57" y="1"/>
                    <a:pt x="30" y="3"/>
                    <a:pt x="1" y="9"/>
                  </a:cubicBezTo>
                  <a:cubicBezTo>
                    <a:pt x="13" y="21"/>
                    <a:pt x="25" y="45"/>
                    <a:pt x="48" y="45"/>
                  </a:cubicBezTo>
                  <a:cubicBezTo>
                    <a:pt x="72" y="33"/>
                    <a:pt x="120" y="21"/>
                    <a:pt x="144" y="9"/>
                  </a:cubicBezTo>
                  <a:cubicBezTo>
                    <a:pt x="126" y="3"/>
                    <a:pt x="105" y="1"/>
                    <a:pt x="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32"/>
            <p:cNvSpPr/>
            <p:nvPr/>
          </p:nvSpPr>
          <p:spPr>
            <a:xfrm>
              <a:off x="5568550" y="2774425"/>
              <a:ext cx="3575" cy="1375"/>
            </a:xfrm>
            <a:custGeom>
              <a:avLst/>
              <a:gdLst/>
              <a:ahLst/>
              <a:cxnLst/>
              <a:rect l="l" t="t" r="r" b="b"/>
              <a:pathLst>
                <a:path w="143" h="55" extrusionOk="0">
                  <a:moveTo>
                    <a:pt x="67" y="1"/>
                  </a:moveTo>
                  <a:cubicBezTo>
                    <a:pt x="42" y="1"/>
                    <a:pt x="18" y="7"/>
                    <a:pt x="0" y="19"/>
                  </a:cubicBezTo>
                  <a:cubicBezTo>
                    <a:pt x="12" y="30"/>
                    <a:pt x="24" y="54"/>
                    <a:pt x="36" y="54"/>
                  </a:cubicBezTo>
                  <a:cubicBezTo>
                    <a:pt x="83" y="54"/>
                    <a:pt x="119" y="30"/>
                    <a:pt x="143" y="19"/>
                  </a:cubicBezTo>
                  <a:cubicBezTo>
                    <a:pt x="119" y="7"/>
                    <a:pt x="92" y="1"/>
                    <a:pt x="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32"/>
            <p:cNvSpPr/>
            <p:nvPr/>
          </p:nvSpPr>
          <p:spPr>
            <a:xfrm>
              <a:off x="5561400" y="2774300"/>
              <a:ext cx="3600" cy="1500"/>
            </a:xfrm>
            <a:custGeom>
              <a:avLst/>
              <a:gdLst/>
              <a:ahLst/>
              <a:cxnLst/>
              <a:rect l="l" t="t" r="r" b="b"/>
              <a:pathLst>
                <a:path w="144" h="60" extrusionOk="0">
                  <a:moveTo>
                    <a:pt x="74" y="1"/>
                  </a:moveTo>
                  <a:cubicBezTo>
                    <a:pt x="49" y="1"/>
                    <a:pt x="27" y="10"/>
                    <a:pt x="0" y="24"/>
                  </a:cubicBezTo>
                  <a:lnTo>
                    <a:pt x="48" y="59"/>
                  </a:lnTo>
                  <a:cubicBezTo>
                    <a:pt x="84" y="59"/>
                    <a:pt x="119" y="35"/>
                    <a:pt x="143" y="24"/>
                  </a:cubicBezTo>
                  <a:cubicBezTo>
                    <a:pt x="116" y="7"/>
                    <a:pt x="94" y="1"/>
                    <a:pt x="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32"/>
            <p:cNvSpPr/>
            <p:nvPr/>
          </p:nvSpPr>
          <p:spPr>
            <a:xfrm>
              <a:off x="5614975" y="2864175"/>
              <a:ext cx="3600" cy="3900"/>
            </a:xfrm>
            <a:custGeom>
              <a:avLst/>
              <a:gdLst/>
              <a:ahLst/>
              <a:cxnLst/>
              <a:rect l="l" t="t" r="r" b="b"/>
              <a:pathLst>
                <a:path w="144" h="156" extrusionOk="0">
                  <a:moveTo>
                    <a:pt x="143" y="0"/>
                  </a:moveTo>
                  <a:cubicBezTo>
                    <a:pt x="108" y="0"/>
                    <a:pt x="60" y="0"/>
                    <a:pt x="1" y="12"/>
                  </a:cubicBezTo>
                  <a:cubicBezTo>
                    <a:pt x="12" y="96"/>
                    <a:pt x="60" y="143"/>
                    <a:pt x="143" y="155"/>
                  </a:cubicBezTo>
                  <a:lnTo>
                    <a:pt x="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32"/>
            <p:cNvSpPr/>
            <p:nvPr/>
          </p:nvSpPr>
          <p:spPr>
            <a:xfrm>
              <a:off x="5622425" y="2779200"/>
              <a:ext cx="3600" cy="2250"/>
            </a:xfrm>
            <a:custGeom>
              <a:avLst/>
              <a:gdLst/>
              <a:ahLst/>
              <a:cxnLst/>
              <a:rect l="l" t="t" r="r" b="b"/>
              <a:pathLst>
                <a:path w="144" h="90" extrusionOk="0">
                  <a:moveTo>
                    <a:pt x="76" y="0"/>
                  </a:moveTo>
                  <a:cubicBezTo>
                    <a:pt x="51" y="0"/>
                    <a:pt x="24" y="30"/>
                    <a:pt x="0" y="89"/>
                  </a:cubicBezTo>
                  <a:lnTo>
                    <a:pt x="143" y="89"/>
                  </a:lnTo>
                  <a:cubicBezTo>
                    <a:pt x="125" y="30"/>
                    <a:pt x="101"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32"/>
            <p:cNvSpPr/>
            <p:nvPr/>
          </p:nvSpPr>
          <p:spPr>
            <a:xfrm>
              <a:off x="5891800" y="2852275"/>
              <a:ext cx="4775" cy="4475"/>
            </a:xfrm>
            <a:custGeom>
              <a:avLst/>
              <a:gdLst/>
              <a:ahLst/>
              <a:cxnLst/>
              <a:rect l="l" t="t" r="r" b="b"/>
              <a:pathLst>
                <a:path w="191" h="179" extrusionOk="0">
                  <a:moveTo>
                    <a:pt x="107" y="0"/>
                  </a:moveTo>
                  <a:cubicBezTo>
                    <a:pt x="24" y="36"/>
                    <a:pt x="0" y="95"/>
                    <a:pt x="12" y="179"/>
                  </a:cubicBezTo>
                  <a:lnTo>
                    <a:pt x="131" y="179"/>
                  </a:lnTo>
                  <a:lnTo>
                    <a:pt x="191" y="107"/>
                  </a:lnTo>
                  <a:lnTo>
                    <a:pt x="167" y="60"/>
                  </a:lnTo>
                  <a:lnTo>
                    <a:pt x="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32"/>
            <p:cNvSpPr/>
            <p:nvPr/>
          </p:nvSpPr>
          <p:spPr>
            <a:xfrm>
              <a:off x="5844775" y="2707775"/>
              <a:ext cx="3875" cy="1950"/>
            </a:xfrm>
            <a:custGeom>
              <a:avLst/>
              <a:gdLst/>
              <a:ahLst/>
              <a:cxnLst/>
              <a:rect l="l" t="t" r="r" b="b"/>
              <a:pathLst>
                <a:path w="155" h="78" extrusionOk="0">
                  <a:moveTo>
                    <a:pt x="68" y="1"/>
                  </a:moveTo>
                  <a:cubicBezTo>
                    <a:pt x="43" y="1"/>
                    <a:pt x="24" y="25"/>
                    <a:pt x="0" y="65"/>
                  </a:cubicBezTo>
                  <a:cubicBezTo>
                    <a:pt x="48" y="77"/>
                    <a:pt x="95" y="77"/>
                    <a:pt x="155" y="77"/>
                  </a:cubicBezTo>
                  <a:cubicBezTo>
                    <a:pt x="143" y="41"/>
                    <a:pt x="119" y="29"/>
                    <a:pt x="107" y="18"/>
                  </a:cubicBezTo>
                  <a:cubicBezTo>
                    <a:pt x="92" y="6"/>
                    <a:pt x="79" y="1"/>
                    <a:pt x="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32"/>
            <p:cNvSpPr/>
            <p:nvPr/>
          </p:nvSpPr>
          <p:spPr>
            <a:xfrm>
              <a:off x="5485800" y="2940800"/>
              <a:ext cx="128300" cy="23100"/>
            </a:xfrm>
            <a:custGeom>
              <a:avLst/>
              <a:gdLst/>
              <a:ahLst/>
              <a:cxnLst/>
              <a:rect l="l" t="t" r="r" b="b"/>
              <a:pathLst>
                <a:path w="5132" h="924" extrusionOk="0">
                  <a:moveTo>
                    <a:pt x="918" y="0"/>
                  </a:moveTo>
                  <a:cubicBezTo>
                    <a:pt x="522" y="0"/>
                    <a:pt x="222" y="231"/>
                    <a:pt x="12" y="650"/>
                  </a:cubicBezTo>
                  <a:cubicBezTo>
                    <a:pt x="0" y="733"/>
                    <a:pt x="0" y="829"/>
                    <a:pt x="0" y="924"/>
                  </a:cubicBezTo>
                  <a:lnTo>
                    <a:pt x="453" y="829"/>
                  </a:lnTo>
                  <a:cubicBezTo>
                    <a:pt x="743" y="700"/>
                    <a:pt x="1062" y="648"/>
                    <a:pt x="1393" y="648"/>
                  </a:cubicBezTo>
                  <a:cubicBezTo>
                    <a:pt x="1429" y="648"/>
                    <a:pt x="1465" y="649"/>
                    <a:pt x="1500" y="650"/>
                  </a:cubicBezTo>
                  <a:cubicBezTo>
                    <a:pt x="2012" y="662"/>
                    <a:pt x="2501" y="662"/>
                    <a:pt x="3012" y="686"/>
                  </a:cubicBezTo>
                  <a:cubicBezTo>
                    <a:pt x="3062" y="682"/>
                    <a:pt x="3112" y="681"/>
                    <a:pt x="3161" y="681"/>
                  </a:cubicBezTo>
                  <a:cubicBezTo>
                    <a:pt x="3711" y="681"/>
                    <a:pt x="4233" y="884"/>
                    <a:pt x="4774" y="884"/>
                  </a:cubicBezTo>
                  <a:cubicBezTo>
                    <a:pt x="4834" y="884"/>
                    <a:pt x="4893" y="882"/>
                    <a:pt x="4953" y="876"/>
                  </a:cubicBezTo>
                  <a:cubicBezTo>
                    <a:pt x="5037" y="864"/>
                    <a:pt x="5096" y="829"/>
                    <a:pt x="5120" y="757"/>
                  </a:cubicBezTo>
                  <a:cubicBezTo>
                    <a:pt x="5132" y="686"/>
                    <a:pt x="5120" y="626"/>
                    <a:pt x="5108" y="543"/>
                  </a:cubicBezTo>
                  <a:cubicBezTo>
                    <a:pt x="5037" y="412"/>
                    <a:pt x="4834" y="483"/>
                    <a:pt x="4775" y="341"/>
                  </a:cubicBezTo>
                  <a:cubicBezTo>
                    <a:pt x="4721" y="316"/>
                    <a:pt x="4665" y="309"/>
                    <a:pt x="4608" y="309"/>
                  </a:cubicBezTo>
                  <a:cubicBezTo>
                    <a:pt x="4507" y="309"/>
                    <a:pt x="4403" y="333"/>
                    <a:pt x="4302" y="333"/>
                  </a:cubicBezTo>
                  <a:cubicBezTo>
                    <a:pt x="4210" y="333"/>
                    <a:pt x="4120" y="313"/>
                    <a:pt x="4036" y="233"/>
                  </a:cubicBezTo>
                  <a:cubicBezTo>
                    <a:pt x="3132" y="174"/>
                    <a:pt x="2215" y="126"/>
                    <a:pt x="1310" y="67"/>
                  </a:cubicBezTo>
                  <a:cubicBezTo>
                    <a:pt x="1170" y="22"/>
                    <a:pt x="1039" y="0"/>
                    <a:pt x="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32"/>
            <p:cNvSpPr/>
            <p:nvPr/>
          </p:nvSpPr>
          <p:spPr>
            <a:xfrm>
              <a:off x="5411075" y="2798000"/>
              <a:ext cx="28800" cy="120025"/>
            </a:xfrm>
            <a:custGeom>
              <a:avLst/>
              <a:gdLst/>
              <a:ahLst/>
              <a:cxnLst/>
              <a:rect l="l" t="t" r="r" b="b"/>
              <a:pathLst>
                <a:path w="1152" h="4801" extrusionOk="0">
                  <a:moveTo>
                    <a:pt x="189" y="0"/>
                  </a:moveTo>
                  <a:cubicBezTo>
                    <a:pt x="154" y="0"/>
                    <a:pt x="119" y="12"/>
                    <a:pt x="84" y="40"/>
                  </a:cubicBezTo>
                  <a:cubicBezTo>
                    <a:pt x="1" y="766"/>
                    <a:pt x="1" y="1492"/>
                    <a:pt x="84" y="2231"/>
                  </a:cubicBezTo>
                  <a:cubicBezTo>
                    <a:pt x="132" y="3159"/>
                    <a:pt x="417" y="4029"/>
                    <a:pt x="965" y="4791"/>
                  </a:cubicBezTo>
                  <a:cubicBezTo>
                    <a:pt x="995" y="4797"/>
                    <a:pt x="1020" y="4801"/>
                    <a:pt x="1042" y="4801"/>
                  </a:cubicBezTo>
                  <a:cubicBezTo>
                    <a:pt x="1131" y="4801"/>
                    <a:pt x="1151" y="4742"/>
                    <a:pt x="1132" y="4636"/>
                  </a:cubicBezTo>
                  <a:cubicBezTo>
                    <a:pt x="953" y="4171"/>
                    <a:pt x="727" y="3731"/>
                    <a:pt x="679" y="3219"/>
                  </a:cubicBezTo>
                  <a:cubicBezTo>
                    <a:pt x="620" y="2790"/>
                    <a:pt x="620" y="2350"/>
                    <a:pt x="644" y="1885"/>
                  </a:cubicBezTo>
                  <a:cubicBezTo>
                    <a:pt x="679" y="1778"/>
                    <a:pt x="727" y="1659"/>
                    <a:pt x="715" y="1528"/>
                  </a:cubicBezTo>
                  <a:cubicBezTo>
                    <a:pt x="667" y="1421"/>
                    <a:pt x="584" y="1338"/>
                    <a:pt x="501" y="1242"/>
                  </a:cubicBezTo>
                  <a:cubicBezTo>
                    <a:pt x="429" y="1135"/>
                    <a:pt x="441" y="1016"/>
                    <a:pt x="465" y="909"/>
                  </a:cubicBezTo>
                  <a:cubicBezTo>
                    <a:pt x="477" y="850"/>
                    <a:pt x="477" y="790"/>
                    <a:pt x="465" y="730"/>
                  </a:cubicBezTo>
                  <a:cubicBezTo>
                    <a:pt x="429" y="611"/>
                    <a:pt x="417" y="492"/>
                    <a:pt x="406" y="373"/>
                  </a:cubicBezTo>
                  <a:cubicBezTo>
                    <a:pt x="382" y="242"/>
                    <a:pt x="358" y="123"/>
                    <a:pt x="263" y="16"/>
                  </a:cubicBezTo>
                  <a:cubicBezTo>
                    <a:pt x="238" y="6"/>
                    <a:pt x="213" y="0"/>
                    <a:pt x="1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32"/>
            <p:cNvSpPr/>
            <p:nvPr/>
          </p:nvSpPr>
          <p:spPr>
            <a:xfrm>
              <a:off x="5560200" y="2949200"/>
              <a:ext cx="94100" cy="19475"/>
            </a:xfrm>
            <a:custGeom>
              <a:avLst/>
              <a:gdLst/>
              <a:ahLst/>
              <a:cxnLst/>
              <a:rect l="l" t="t" r="r" b="b"/>
              <a:pathLst>
                <a:path w="3764" h="779" extrusionOk="0">
                  <a:moveTo>
                    <a:pt x="2327" y="0"/>
                  </a:moveTo>
                  <a:cubicBezTo>
                    <a:pt x="2143" y="0"/>
                    <a:pt x="1958" y="5"/>
                    <a:pt x="1775" y="5"/>
                  </a:cubicBezTo>
                  <a:cubicBezTo>
                    <a:pt x="1822" y="147"/>
                    <a:pt x="1941" y="159"/>
                    <a:pt x="2061" y="183"/>
                  </a:cubicBezTo>
                  <a:cubicBezTo>
                    <a:pt x="2132" y="267"/>
                    <a:pt x="2251" y="290"/>
                    <a:pt x="2358" y="350"/>
                  </a:cubicBezTo>
                  <a:cubicBezTo>
                    <a:pt x="2239" y="350"/>
                    <a:pt x="2144" y="386"/>
                    <a:pt x="2061" y="481"/>
                  </a:cubicBezTo>
                  <a:cubicBezTo>
                    <a:pt x="2021" y="478"/>
                    <a:pt x="1981" y="476"/>
                    <a:pt x="1941" y="476"/>
                  </a:cubicBezTo>
                  <a:cubicBezTo>
                    <a:pt x="1823" y="476"/>
                    <a:pt x="1706" y="487"/>
                    <a:pt x="1590" y="487"/>
                  </a:cubicBezTo>
                  <a:cubicBezTo>
                    <a:pt x="1466" y="487"/>
                    <a:pt x="1344" y="474"/>
                    <a:pt x="1227" y="421"/>
                  </a:cubicBezTo>
                  <a:cubicBezTo>
                    <a:pt x="1011" y="326"/>
                    <a:pt x="795" y="288"/>
                    <a:pt x="578" y="288"/>
                  </a:cubicBezTo>
                  <a:cubicBezTo>
                    <a:pt x="387" y="288"/>
                    <a:pt x="195" y="317"/>
                    <a:pt x="1" y="362"/>
                  </a:cubicBezTo>
                  <a:cubicBezTo>
                    <a:pt x="108" y="481"/>
                    <a:pt x="239" y="481"/>
                    <a:pt x="394" y="493"/>
                  </a:cubicBezTo>
                  <a:cubicBezTo>
                    <a:pt x="989" y="588"/>
                    <a:pt x="1608" y="564"/>
                    <a:pt x="2192" y="778"/>
                  </a:cubicBezTo>
                  <a:cubicBezTo>
                    <a:pt x="2462" y="735"/>
                    <a:pt x="2736" y="711"/>
                    <a:pt x="3008" y="711"/>
                  </a:cubicBezTo>
                  <a:cubicBezTo>
                    <a:pt x="3263" y="711"/>
                    <a:pt x="3516" y="732"/>
                    <a:pt x="3763" y="778"/>
                  </a:cubicBezTo>
                  <a:lnTo>
                    <a:pt x="3763" y="481"/>
                  </a:lnTo>
                  <a:cubicBezTo>
                    <a:pt x="3659" y="516"/>
                    <a:pt x="3547" y="591"/>
                    <a:pt x="3452" y="591"/>
                  </a:cubicBezTo>
                  <a:cubicBezTo>
                    <a:pt x="3385" y="591"/>
                    <a:pt x="3327" y="552"/>
                    <a:pt x="3287" y="433"/>
                  </a:cubicBezTo>
                  <a:cubicBezTo>
                    <a:pt x="3215" y="195"/>
                    <a:pt x="3489" y="219"/>
                    <a:pt x="3632" y="183"/>
                  </a:cubicBezTo>
                  <a:cubicBezTo>
                    <a:pt x="3205" y="24"/>
                    <a:pt x="2766" y="0"/>
                    <a:pt x="23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32"/>
            <p:cNvSpPr/>
            <p:nvPr/>
          </p:nvSpPr>
          <p:spPr>
            <a:xfrm>
              <a:off x="5464650" y="2939425"/>
              <a:ext cx="53900" cy="17950"/>
            </a:xfrm>
            <a:custGeom>
              <a:avLst/>
              <a:gdLst/>
              <a:ahLst/>
              <a:cxnLst/>
              <a:rect l="l" t="t" r="r" b="b"/>
              <a:pathLst>
                <a:path w="2156" h="718" extrusionOk="0">
                  <a:moveTo>
                    <a:pt x="1445" y="1"/>
                  </a:moveTo>
                  <a:cubicBezTo>
                    <a:pt x="1236" y="1"/>
                    <a:pt x="1029" y="29"/>
                    <a:pt x="834" y="62"/>
                  </a:cubicBezTo>
                  <a:cubicBezTo>
                    <a:pt x="537" y="98"/>
                    <a:pt x="287" y="372"/>
                    <a:pt x="1" y="550"/>
                  </a:cubicBezTo>
                  <a:cubicBezTo>
                    <a:pt x="263" y="705"/>
                    <a:pt x="584" y="598"/>
                    <a:pt x="858" y="717"/>
                  </a:cubicBezTo>
                  <a:cubicBezTo>
                    <a:pt x="1217" y="506"/>
                    <a:pt x="1520" y="126"/>
                    <a:pt x="1975" y="126"/>
                  </a:cubicBezTo>
                  <a:cubicBezTo>
                    <a:pt x="2032" y="126"/>
                    <a:pt x="2093" y="132"/>
                    <a:pt x="2156" y="146"/>
                  </a:cubicBezTo>
                  <a:cubicBezTo>
                    <a:pt x="1927" y="38"/>
                    <a:pt x="1685" y="1"/>
                    <a:pt x="14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32"/>
            <p:cNvSpPr/>
            <p:nvPr/>
          </p:nvSpPr>
          <p:spPr>
            <a:xfrm>
              <a:off x="5416725" y="2744525"/>
              <a:ext cx="18200" cy="48825"/>
            </a:xfrm>
            <a:custGeom>
              <a:avLst/>
              <a:gdLst/>
              <a:ahLst/>
              <a:cxnLst/>
              <a:rect l="l" t="t" r="r" b="b"/>
              <a:pathLst>
                <a:path w="728" h="1953" extrusionOk="0">
                  <a:moveTo>
                    <a:pt x="322" y="0"/>
                  </a:moveTo>
                  <a:cubicBezTo>
                    <a:pt x="1" y="488"/>
                    <a:pt x="49" y="1060"/>
                    <a:pt x="37" y="1596"/>
                  </a:cubicBezTo>
                  <a:cubicBezTo>
                    <a:pt x="13" y="1655"/>
                    <a:pt x="1" y="1715"/>
                    <a:pt x="13" y="1774"/>
                  </a:cubicBezTo>
                  <a:cubicBezTo>
                    <a:pt x="60" y="1893"/>
                    <a:pt x="156" y="1953"/>
                    <a:pt x="299" y="1953"/>
                  </a:cubicBezTo>
                  <a:cubicBezTo>
                    <a:pt x="382" y="1905"/>
                    <a:pt x="418" y="1822"/>
                    <a:pt x="477" y="1762"/>
                  </a:cubicBezTo>
                  <a:cubicBezTo>
                    <a:pt x="727" y="1607"/>
                    <a:pt x="668" y="1405"/>
                    <a:pt x="620" y="1179"/>
                  </a:cubicBezTo>
                  <a:cubicBezTo>
                    <a:pt x="370" y="1000"/>
                    <a:pt x="513" y="738"/>
                    <a:pt x="489" y="500"/>
                  </a:cubicBezTo>
                  <a:cubicBezTo>
                    <a:pt x="453" y="322"/>
                    <a:pt x="501" y="119"/>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32"/>
            <p:cNvSpPr/>
            <p:nvPr/>
          </p:nvSpPr>
          <p:spPr>
            <a:xfrm>
              <a:off x="5495925" y="2915375"/>
              <a:ext cx="58350" cy="13525"/>
            </a:xfrm>
            <a:custGeom>
              <a:avLst/>
              <a:gdLst/>
              <a:ahLst/>
              <a:cxnLst/>
              <a:rect l="l" t="t" r="r" b="b"/>
              <a:pathLst>
                <a:path w="2334" h="541" extrusionOk="0">
                  <a:moveTo>
                    <a:pt x="60" y="0"/>
                  </a:moveTo>
                  <a:lnTo>
                    <a:pt x="60" y="0"/>
                  </a:lnTo>
                  <a:cubicBezTo>
                    <a:pt x="0" y="226"/>
                    <a:pt x="107" y="369"/>
                    <a:pt x="345" y="405"/>
                  </a:cubicBezTo>
                  <a:cubicBezTo>
                    <a:pt x="417" y="409"/>
                    <a:pt x="491" y="410"/>
                    <a:pt x="567" y="410"/>
                  </a:cubicBezTo>
                  <a:cubicBezTo>
                    <a:pt x="718" y="410"/>
                    <a:pt x="877" y="405"/>
                    <a:pt x="1036" y="405"/>
                  </a:cubicBezTo>
                  <a:cubicBezTo>
                    <a:pt x="1115" y="344"/>
                    <a:pt x="1191" y="308"/>
                    <a:pt x="1265" y="308"/>
                  </a:cubicBezTo>
                  <a:cubicBezTo>
                    <a:pt x="1337" y="308"/>
                    <a:pt x="1406" y="341"/>
                    <a:pt x="1476" y="417"/>
                  </a:cubicBezTo>
                  <a:cubicBezTo>
                    <a:pt x="1611" y="515"/>
                    <a:pt x="1756" y="541"/>
                    <a:pt x="1905" y="541"/>
                  </a:cubicBezTo>
                  <a:cubicBezTo>
                    <a:pt x="2045" y="541"/>
                    <a:pt x="2189" y="518"/>
                    <a:pt x="2334" y="512"/>
                  </a:cubicBezTo>
                  <a:cubicBezTo>
                    <a:pt x="2250" y="346"/>
                    <a:pt x="1965" y="453"/>
                    <a:pt x="1905" y="226"/>
                  </a:cubicBezTo>
                  <a:cubicBezTo>
                    <a:pt x="1914" y="146"/>
                    <a:pt x="1909" y="86"/>
                    <a:pt x="1841" y="86"/>
                  </a:cubicBezTo>
                  <a:cubicBezTo>
                    <a:pt x="1819" y="86"/>
                    <a:pt x="1789" y="93"/>
                    <a:pt x="1750" y="107"/>
                  </a:cubicBezTo>
                  <a:cubicBezTo>
                    <a:pt x="1644" y="116"/>
                    <a:pt x="1538" y="120"/>
                    <a:pt x="1432" y="120"/>
                  </a:cubicBezTo>
                  <a:cubicBezTo>
                    <a:pt x="975" y="120"/>
                    <a:pt x="513" y="49"/>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32"/>
            <p:cNvSpPr/>
            <p:nvPr/>
          </p:nvSpPr>
          <p:spPr>
            <a:xfrm>
              <a:off x="5424175" y="2701350"/>
              <a:ext cx="20875" cy="55700"/>
            </a:xfrm>
            <a:custGeom>
              <a:avLst/>
              <a:gdLst/>
              <a:ahLst/>
              <a:cxnLst/>
              <a:rect l="l" t="t" r="r" b="b"/>
              <a:pathLst>
                <a:path w="835" h="2228" extrusionOk="0">
                  <a:moveTo>
                    <a:pt x="596" y="1"/>
                  </a:moveTo>
                  <a:lnTo>
                    <a:pt x="453" y="179"/>
                  </a:lnTo>
                  <a:cubicBezTo>
                    <a:pt x="370" y="275"/>
                    <a:pt x="394" y="406"/>
                    <a:pt x="322" y="477"/>
                  </a:cubicBezTo>
                  <a:cubicBezTo>
                    <a:pt x="310" y="525"/>
                    <a:pt x="286" y="560"/>
                    <a:pt x="286" y="596"/>
                  </a:cubicBezTo>
                  <a:cubicBezTo>
                    <a:pt x="155" y="929"/>
                    <a:pt x="132" y="1287"/>
                    <a:pt x="24" y="1632"/>
                  </a:cubicBezTo>
                  <a:cubicBezTo>
                    <a:pt x="13" y="1668"/>
                    <a:pt x="13" y="1703"/>
                    <a:pt x="13" y="1751"/>
                  </a:cubicBezTo>
                  <a:cubicBezTo>
                    <a:pt x="36" y="1906"/>
                    <a:pt x="1" y="2108"/>
                    <a:pt x="191" y="2227"/>
                  </a:cubicBezTo>
                  <a:cubicBezTo>
                    <a:pt x="370" y="1727"/>
                    <a:pt x="394" y="1191"/>
                    <a:pt x="739" y="763"/>
                  </a:cubicBezTo>
                  <a:cubicBezTo>
                    <a:pt x="751" y="644"/>
                    <a:pt x="810" y="536"/>
                    <a:pt x="810" y="441"/>
                  </a:cubicBezTo>
                  <a:cubicBezTo>
                    <a:pt x="834" y="382"/>
                    <a:pt x="810" y="334"/>
                    <a:pt x="798" y="275"/>
                  </a:cubicBezTo>
                  <a:cubicBezTo>
                    <a:pt x="751" y="155"/>
                    <a:pt x="715" y="48"/>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32"/>
            <p:cNvSpPr/>
            <p:nvPr/>
          </p:nvSpPr>
          <p:spPr>
            <a:xfrm>
              <a:off x="5389050" y="2770700"/>
              <a:ext cx="10750" cy="56875"/>
            </a:xfrm>
            <a:custGeom>
              <a:avLst/>
              <a:gdLst/>
              <a:ahLst/>
              <a:cxnLst/>
              <a:rect l="l" t="t" r="r" b="b"/>
              <a:pathLst>
                <a:path w="430" h="2275" extrusionOk="0">
                  <a:moveTo>
                    <a:pt x="286" y="1"/>
                  </a:moveTo>
                  <a:cubicBezTo>
                    <a:pt x="120" y="132"/>
                    <a:pt x="155" y="322"/>
                    <a:pt x="155" y="501"/>
                  </a:cubicBezTo>
                  <a:cubicBezTo>
                    <a:pt x="132" y="679"/>
                    <a:pt x="179" y="882"/>
                    <a:pt x="1" y="1013"/>
                  </a:cubicBezTo>
                  <a:lnTo>
                    <a:pt x="1" y="2275"/>
                  </a:lnTo>
                  <a:cubicBezTo>
                    <a:pt x="405" y="1608"/>
                    <a:pt x="191" y="965"/>
                    <a:pt x="417" y="418"/>
                  </a:cubicBezTo>
                  <a:cubicBezTo>
                    <a:pt x="298" y="298"/>
                    <a:pt x="429" y="108"/>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32"/>
            <p:cNvSpPr/>
            <p:nvPr/>
          </p:nvSpPr>
          <p:spPr>
            <a:xfrm>
              <a:off x="5417325" y="2842150"/>
              <a:ext cx="14625" cy="36325"/>
            </a:xfrm>
            <a:custGeom>
              <a:avLst/>
              <a:gdLst/>
              <a:ahLst/>
              <a:cxnLst/>
              <a:rect l="l" t="t" r="r" b="b"/>
              <a:pathLst>
                <a:path w="585" h="1453" extrusionOk="0">
                  <a:moveTo>
                    <a:pt x="298" y="0"/>
                  </a:moveTo>
                  <a:cubicBezTo>
                    <a:pt x="1" y="524"/>
                    <a:pt x="310" y="977"/>
                    <a:pt x="429" y="1453"/>
                  </a:cubicBezTo>
                  <a:cubicBezTo>
                    <a:pt x="477" y="1322"/>
                    <a:pt x="417" y="1131"/>
                    <a:pt x="572" y="1012"/>
                  </a:cubicBezTo>
                  <a:cubicBezTo>
                    <a:pt x="572" y="822"/>
                    <a:pt x="584" y="608"/>
                    <a:pt x="584" y="417"/>
                  </a:cubicBezTo>
                  <a:cubicBezTo>
                    <a:pt x="489" y="346"/>
                    <a:pt x="548" y="203"/>
                    <a:pt x="489" y="119"/>
                  </a:cubicBezTo>
                  <a:cubicBezTo>
                    <a:pt x="465" y="72"/>
                    <a:pt x="417" y="48"/>
                    <a:pt x="370" y="12"/>
                  </a:cubicBezTo>
                  <a:cubicBezTo>
                    <a:pt x="358" y="12"/>
                    <a:pt x="334"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32"/>
            <p:cNvSpPr/>
            <p:nvPr/>
          </p:nvSpPr>
          <p:spPr>
            <a:xfrm>
              <a:off x="5408100" y="2799275"/>
              <a:ext cx="5975" cy="54800"/>
            </a:xfrm>
            <a:custGeom>
              <a:avLst/>
              <a:gdLst/>
              <a:ahLst/>
              <a:cxnLst/>
              <a:rect l="l" t="t" r="r" b="b"/>
              <a:pathLst>
                <a:path w="239" h="2192" extrusionOk="0">
                  <a:moveTo>
                    <a:pt x="239" y="1"/>
                  </a:moveTo>
                  <a:cubicBezTo>
                    <a:pt x="1" y="727"/>
                    <a:pt x="60" y="1465"/>
                    <a:pt x="239" y="2192"/>
                  </a:cubicBezTo>
                  <a:lnTo>
                    <a:pt x="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32"/>
            <p:cNvSpPr/>
            <p:nvPr/>
          </p:nvSpPr>
          <p:spPr>
            <a:xfrm>
              <a:off x="5439050" y="2692125"/>
              <a:ext cx="23250" cy="18500"/>
            </a:xfrm>
            <a:custGeom>
              <a:avLst/>
              <a:gdLst/>
              <a:ahLst/>
              <a:cxnLst/>
              <a:rect l="l" t="t" r="r" b="b"/>
              <a:pathLst>
                <a:path w="930" h="740" extrusionOk="0">
                  <a:moveTo>
                    <a:pt x="310" y="1"/>
                  </a:moveTo>
                  <a:cubicBezTo>
                    <a:pt x="215" y="96"/>
                    <a:pt x="144" y="191"/>
                    <a:pt x="37" y="286"/>
                  </a:cubicBezTo>
                  <a:cubicBezTo>
                    <a:pt x="13" y="310"/>
                    <a:pt x="1" y="346"/>
                    <a:pt x="1" y="394"/>
                  </a:cubicBezTo>
                  <a:cubicBezTo>
                    <a:pt x="25" y="524"/>
                    <a:pt x="37" y="644"/>
                    <a:pt x="180" y="715"/>
                  </a:cubicBezTo>
                  <a:cubicBezTo>
                    <a:pt x="207" y="732"/>
                    <a:pt x="235" y="740"/>
                    <a:pt x="263" y="740"/>
                  </a:cubicBezTo>
                  <a:cubicBezTo>
                    <a:pt x="330" y="740"/>
                    <a:pt x="394" y="698"/>
                    <a:pt x="453" y="655"/>
                  </a:cubicBezTo>
                  <a:cubicBezTo>
                    <a:pt x="488" y="655"/>
                    <a:pt x="498" y="565"/>
                    <a:pt x="538" y="565"/>
                  </a:cubicBezTo>
                  <a:cubicBezTo>
                    <a:pt x="553" y="565"/>
                    <a:pt x="571" y="576"/>
                    <a:pt x="596" y="608"/>
                  </a:cubicBezTo>
                  <a:cubicBezTo>
                    <a:pt x="620" y="608"/>
                    <a:pt x="656" y="632"/>
                    <a:pt x="668" y="644"/>
                  </a:cubicBezTo>
                  <a:cubicBezTo>
                    <a:pt x="680" y="655"/>
                    <a:pt x="715" y="655"/>
                    <a:pt x="739" y="655"/>
                  </a:cubicBezTo>
                  <a:cubicBezTo>
                    <a:pt x="799" y="655"/>
                    <a:pt x="846" y="632"/>
                    <a:pt x="894" y="596"/>
                  </a:cubicBezTo>
                  <a:cubicBezTo>
                    <a:pt x="918" y="536"/>
                    <a:pt x="930" y="489"/>
                    <a:pt x="918" y="429"/>
                  </a:cubicBezTo>
                  <a:cubicBezTo>
                    <a:pt x="894" y="358"/>
                    <a:pt x="834" y="286"/>
                    <a:pt x="751" y="239"/>
                  </a:cubicBezTo>
                  <a:cubicBezTo>
                    <a:pt x="751" y="227"/>
                    <a:pt x="739" y="227"/>
                    <a:pt x="691" y="227"/>
                  </a:cubicBezTo>
                  <a:cubicBezTo>
                    <a:pt x="656" y="227"/>
                    <a:pt x="620" y="239"/>
                    <a:pt x="596" y="274"/>
                  </a:cubicBezTo>
                  <a:cubicBezTo>
                    <a:pt x="418" y="274"/>
                    <a:pt x="441" y="48"/>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32"/>
            <p:cNvSpPr/>
            <p:nvPr/>
          </p:nvSpPr>
          <p:spPr>
            <a:xfrm>
              <a:off x="5403650" y="2719100"/>
              <a:ext cx="14600" cy="30500"/>
            </a:xfrm>
            <a:custGeom>
              <a:avLst/>
              <a:gdLst/>
              <a:ahLst/>
              <a:cxnLst/>
              <a:rect l="l" t="t" r="r" b="b"/>
              <a:pathLst>
                <a:path w="584" h="1220" extrusionOk="0">
                  <a:moveTo>
                    <a:pt x="491" y="1"/>
                  </a:moveTo>
                  <a:cubicBezTo>
                    <a:pt x="462" y="1"/>
                    <a:pt x="434" y="18"/>
                    <a:pt x="405" y="53"/>
                  </a:cubicBezTo>
                  <a:cubicBezTo>
                    <a:pt x="143" y="398"/>
                    <a:pt x="12" y="779"/>
                    <a:pt x="0" y="1219"/>
                  </a:cubicBezTo>
                  <a:cubicBezTo>
                    <a:pt x="322" y="886"/>
                    <a:pt x="322" y="410"/>
                    <a:pt x="583" y="65"/>
                  </a:cubicBezTo>
                  <a:cubicBezTo>
                    <a:pt x="553" y="21"/>
                    <a:pt x="522"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32"/>
            <p:cNvSpPr/>
            <p:nvPr/>
          </p:nvSpPr>
          <p:spPr>
            <a:xfrm>
              <a:off x="5413750" y="2702850"/>
              <a:ext cx="16400" cy="17575"/>
            </a:xfrm>
            <a:custGeom>
              <a:avLst/>
              <a:gdLst/>
              <a:ahLst/>
              <a:cxnLst/>
              <a:rect l="l" t="t" r="r" b="b"/>
              <a:pathLst>
                <a:path w="656" h="703" extrusionOk="0">
                  <a:moveTo>
                    <a:pt x="334" y="0"/>
                  </a:moveTo>
                  <a:lnTo>
                    <a:pt x="334" y="0"/>
                  </a:lnTo>
                  <a:cubicBezTo>
                    <a:pt x="191" y="215"/>
                    <a:pt x="37" y="417"/>
                    <a:pt x="1" y="691"/>
                  </a:cubicBezTo>
                  <a:cubicBezTo>
                    <a:pt x="60" y="703"/>
                    <a:pt x="120" y="703"/>
                    <a:pt x="179" y="703"/>
                  </a:cubicBezTo>
                  <a:cubicBezTo>
                    <a:pt x="215" y="476"/>
                    <a:pt x="656" y="334"/>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32"/>
            <p:cNvSpPr/>
            <p:nvPr/>
          </p:nvSpPr>
          <p:spPr>
            <a:xfrm>
              <a:off x="5423575" y="2716250"/>
              <a:ext cx="8075" cy="25900"/>
            </a:xfrm>
            <a:custGeom>
              <a:avLst/>
              <a:gdLst/>
              <a:ahLst/>
              <a:cxnLst/>
              <a:rect l="l" t="t" r="r" b="b"/>
              <a:pathLst>
                <a:path w="323" h="1036" extrusionOk="0">
                  <a:moveTo>
                    <a:pt x="322" y="0"/>
                  </a:moveTo>
                  <a:cubicBezTo>
                    <a:pt x="60" y="298"/>
                    <a:pt x="1" y="655"/>
                    <a:pt x="48" y="1036"/>
                  </a:cubicBezTo>
                  <a:cubicBezTo>
                    <a:pt x="227" y="714"/>
                    <a:pt x="322" y="381"/>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32"/>
            <p:cNvSpPr/>
            <p:nvPr/>
          </p:nvSpPr>
          <p:spPr>
            <a:xfrm>
              <a:off x="5586400" y="2946400"/>
              <a:ext cx="18475" cy="6050"/>
            </a:xfrm>
            <a:custGeom>
              <a:avLst/>
              <a:gdLst/>
              <a:ahLst/>
              <a:cxnLst/>
              <a:rect l="l" t="t" r="r" b="b"/>
              <a:pathLst>
                <a:path w="739" h="242" extrusionOk="0">
                  <a:moveTo>
                    <a:pt x="349" y="0"/>
                  </a:moveTo>
                  <a:cubicBezTo>
                    <a:pt x="252" y="0"/>
                    <a:pt x="153" y="11"/>
                    <a:pt x="55" y="11"/>
                  </a:cubicBezTo>
                  <a:cubicBezTo>
                    <a:pt x="37" y="11"/>
                    <a:pt x="19" y="10"/>
                    <a:pt x="1" y="9"/>
                  </a:cubicBezTo>
                  <a:lnTo>
                    <a:pt x="1" y="9"/>
                  </a:lnTo>
                  <a:cubicBezTo>
                    <a:pt x="82" y="187"/>
                    <a:pt x="183" y="242"/>
                    <a:pt x="291" y="242"/>
                  </a:cubicBezTo>
                  <a:cubicBezTo>
                    <a:pt x="436" y="242"/>
                    <a:pt x="595" y="144"/>
                    <a:pt x="739" y="117"/>
                  </a:cubicBezTo>
                  <a:cubicBezTo>
                    <a:pt x="617" y="20"/>
                    <a:pt x="484" y="0"/>
                    <a:pt x="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32"/>
            <p:cNvSpPr/>
            <p:nvPr/>
          </p:nvSpPr>
          <p:spPr>
            <a:xfrm>
              <a:off x="5748025" y="2939000"/>
              <a:ext cx="22050" cy="4975"/>
            </a:xfrm>
            <a:custGeom>
              <a:avLst/>
              <a:gdLst/>
              <a:ahLst/>
              <a:cxnLst/>
              <a:rect l="l" t="t" r="r" b="b"/>
              <a:pathLst>
                <a:path w="882" h="199" extrusionOk="0">
                  <a:moveTo>
                    <a:pt x="416" y="0"/>
                  </a:moveTo>
                  <a:cubicBezTo>
                    <a:pt x="273" y="0"/>
                    <a:pt x="134" y="29"/>
                    <a:pt x="1" y="139"/>
                  </a:cubicBezTo>
                  <a:cubicBezTo>
                    <a:pt x="179" y="163"/>
                    <a:pt x="358" y="163"/>
                    <a:pt x="536" y="174"/>
                  </a:cubicBezTo>
                  <a:cubicBezTo>
                    <a:pt x="644" y="127"/>
                    <a:pt x="775" y="198"/>
                    <a:pt x="882" y="32"/>
                  </a:cubicBezTo>
                  <a:cubicBezTo>
                    <a:pt x="723" y="32"/>
                    <a:pt x="567" y="0"/>
                    <a:pt x="4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32"/>
            <p:cNvSpPr/>
            <p:nvPr/>
          </p:nvSpPr>
          <p:spPr>
            <a:xfrm>
              <a:off x="5442325" y="2921625"/>
              <a:ext cx="20875" cy="7275"/>
            </a:xfrm>
            <a:custGeom>
              <a:avLst/>
              <a:gdLst/>
              <a:ahLst/>
              <a:cxnLst/>
              <a:rect l="l" t="t" r="r" b="b"/>
              <a:pathLst>
                <a:path w="835" h="291" extrusionOk="0">
                  <a:moveTo>
                    <a:pt x="299" y="0"/>
                  </a:moveTo>
                  <a:cubicBezTo>
                    <a:pt x="203" y="60"/>
                    <a:pt x="72" y="12"/>
                    <a:pt x="1" y="155"/>
                  </a:cubicBezTo>
                  <a:cubicBezTo>
                    <a:pt x="122" y="252"/>
                    <a:pt x="244" y="291"/>
                    <a:pt x="381" y="291"/>
                  </a:cubicBezTo>
                  <a:cubicBezTo>
                    <a:pt x="513" y="291"/>
                    <a:pt x="659" y="255"/>
                    <a:pt x="834" y="203"/>
                  </a:cubicBezTo>
                  <a:cubicBezTo>
                    <a:pt x="596" y="107"/>
                    <a:pt x="441" y="6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32"/>
            <p:cNvSpPr/>
            <p:nvPr/>
          </p:nvSpPr>
          <p:spPr>
            <a:xfrm>
              <a:off x="5435500" y="2914175"/>
              <a:ext cx="14300" cy="11350"/>
            </a:xfrm>
            <a:custGeom>
              <a:avLst/>
              <a:gdLst/>
              <a:ahLst/>
              <a:cxnLst/>
              <a:rect l="l" t="t" r="r" b="b"/>
              <a:pathLst>
                <a:path w="572" h="454" extrusionOk="0">
                  <a:moveTo>
                    <a:pt x="167" y="1"/>
                  </a:moveTo>
                  <a:cubicBezTo>
                    <a:pt x="107" y="48"/>
                    <a:pt x="60" y="108"/>
                    <a:pt x="0" y="155"/>
                  </a:cubicBezTo>
                  <a:cubicBezTo>
                    <a:pt x="48" y="298"/>
                    <a:pt x="167" y="382"/>
                    <a:pt x="286" y="453"/>
                  </a:cubicBezTo>
                  <a:cubicBezTo>
                    <a:pt x="393" y="441"/>
                    <a:pt x="512" y="441"/>
                    <a:pt x="572" y="298"/>
                  </a:cubicBezTo>
                  <a:cubicBezTo>
                    <a:pt x="441" y="203"/>
                    <a:pt x="298" y="96"/>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32"/>
            <p:cNvSpPr/>
            <p:nvPr/>
          </p:nvSpPr>
          <p:spPr>
            <a:xfrm>
              <a:off x="5442925" y="2953475"/>
              <a:ext cx="21450" cy="4625"/>
            </a:xfrm>
            <a:custGeom>
              <a:avLst/>
              <a:gdLst/>
              <a:ahLst/>
              <a:cxnLst/>
              <a:rect l="l" t="t" r="r" b="b"/>
              <a:pathLst>
                <a:path w="858" h="185" extrusionOk="0">
                  <a:moveTo>
                    <a:pt x="858" y="0"/>
                  </a:moveTo>
                  <a:cubicBezTo>
                    <a:pt x="572" y="0"/>
                    <a:pt x="286" y="0"/>
                    <a:pt x="1" y="12"/>
                  </a:cubicBezTo>
                  <a:cubicBezTo>
                    <a:pt x="144" y="125"/>
                    <a:pt x="286" y="185"/>
                    <a:pt x="429" y="185"/>
                  </a:cubicBezTo>
                  <a:cubicBezTo>
                    <a:pt x="572" y="185"/>
                    <a:pt x="715" y="125"/>
                    <a:pt x="8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32"/>
            <p:cNvSpPr/>
            <p:nvPr/>
          </p:nvSpPr>
          <p:spPr>
            <a:xfrm>
              <a:off x="5805475" y="2964675"/>
              <a:ext cx="15200" cy="3475"/>
            </a:xfrm>
            <a:custGeom>
              <a:avLst/>
              <a:gdLst/>
              <a:ahLst/>
              <a:cxnLst/>
              <a:rect l="l" t="t" r="r" b="b"/>
              <a:pathLst>
                <a:path w="608" h="139" extrusionOk="0">
                  <a:moveTo>
                    <a:pt x="119" y="1"/>
                  </a:moveTo>
                  <a:cubicBezTo>
                    <a:pt x="79" y="1"/>
                    <a:pt x="40" y="2"/>
                    <a:pt x="1" y="5"/>
                  </a:cubicBezTo>
                  <a:cubicBezTo>
                    <a:pt x="95" y="112"/>
                    <a:pt x="203" y="139"/>
                    <a:pt x="313" y="139"/>
                  </a:cubicBezTo>
                  <a:cubicBezTo>
                    <a:pt x="412" y="139"/>
                    <a:pt x="512" y="117"/>
                    <a:pt x="608" y="112"/>
                  </a:cubicBezTo>
                  <a:cubicBezTo>
                    <a:pt x="454" y="25"/>
                    <a:pt x="285"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32"/>
            <p:cNvSpPr/>
            <p:nvPr/>
          </p:nvSpPr>
          <p:spPr>
            <a:xfrm>
              <a:off x="5430725" y="2867750"/>
              <a:ext cx="6875" cy="14300"/>
            </a:xfrm>
            <a:custGeom>
              <a:avLst/>
              <a:gdLst/>
              <a:ahLst/>
              <a:cxnLst/>
              <a:rect l="l" t="t" r="r" b="b"/>
              <a:pathLst>
                <a:path w="275" h="572" extrusionOk="0">
                  <a:moveTo>
                    <a:pt x="48" y="0"/>
                  </a:moveTo>
                  <a:cubicBezTo>
                    <a:pt x="60" y="191"/>
                    <a:pt x="1" y="417"/>
                    <a:pt x="191" y="572"/>
                  </a:cubicBezTo>
                  <a:cubicBezTo>
                    <a:pt x="191" y="357"/>
                    <a:pt x="274" y="155"/>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32"/>
            <p:cNvSpPr/>
            <p:nvPr/>
          </p:nvSpPr>
          <p:spPr>
            <a:xfrm>
              <a:off x="5395300" y="2767425"/>
              <a:ext cx="5100" cy="13725"/>
            </a:xfrm>
            <a:custGeom>
              <a:avLst/>
              <a:gdLst/>
              <a:ahLst/>
              <a:cxnLst/>
              <a:rect l="l" t="t" r="r" b="b"/>
              <a:pathLst>
                <a:path w="204" h="549" extrusionOk="0">
                  <a:moveTo>
                    <a:pt x="203" y="1"/>
                  </a:moveTo>
                  <a:cubicBezTo>
                    <a:pt x="144" y="37"/>
                    <a:pt x="96" y="84"/>
                    <a:pt x="36" y="132"/>
                  </a:cubicBezTo>
                  <a:cubicBezTo>
                    <a:pt x="48" y="275"/>
                    <a:pt x="1" y="441"/>
                    <a:pt x="167" y="549"/>
                  </a:cubicBezTo>
                  <a:cubicBezTo>
                    <a:pt x="179" y="358"/>
                    <a:pt x="179" y="179"/>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32"/>
            <p:cNvSpPr/>
            <p:nvPr/>
          </p:nvSpPr>
          <p:spPr>
            <a:xfrm>
              <a:off x="5397975" y="2749575"/>
              <a:ext cx="5700" cy="13725"/>
            </a:xfrm>
            <a:custGeom>
              <a:avLst/>
              <a:gdLst/>
              <a:ahLst/>
              <a:cxnLst/>
              <a:rect l="l" t="t" r="r" b="b"/>
              <a:pathLst>
                <a:path w="228" h="549" extrusionOk="0">
                  <a:moveTo>
                    <a:pt x="227" y="0"/>
                  </a:moveTo>
                  <a:cubicBezTo>
                    <a:pt x="37" y="179"/>
                    <a:pt x="1" y="358"/>
                    <a:pt x="215" y="548"/>
                  </a:cubicBezTo>
                  <a:cubicBezTo>
                    <a:pt x="215" y="346"/>
                    <a:pt x="227" y="179"/>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32"/>
            <p:cNvSpPr/>
            <p:nvPr/>
          </p:nvSpPr>
          <p:spPr>
            <a:xfrm>
              <a:off x="5413750" y="2784400"/>
              <a:ext cx="7775" cy="14600"/>
            </a:xfrm>
            <a:custGeom>
              <a:avLst/>
              <a:gdLst/>
              <a:ahLst/>
              <a:cxnLst/>
              <a:rect l="l" t="t" r="r" b="b"/>
              <a:pathLst>
                <a:path w="311" h="584" extrusionOk="0">
                  <a:moveTo>
                    <a:pt x="156" y="1"/>
                  </a:moveTo>
                  <a:cubicBezTo>
                    <a:pt x="1" y="179"/>
                    <a:pt x="13" y="393"/>
                    <a:pt x="25" y="584"/>
                  </a:cubicBezTo>
                  <a:lnTo>
                    <a:pt x="156" y="584"/>
                  </a:lnTo>
                  <a:cubicBezTo>
                    <a:pt x="310" y="465"/>
                    <a:pt x="275" y="322"/>
                    <a:pt x="203" y="191"/>
                  </a:cubicBezTo>
                  <a:cubicBezTo>
                    <a:pt x="191" y="131"/>
                    <a:pt x="168" y="60"/>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32"/>
            <p:cNvSpPr/>
            <p:nvPr/>
          </p:nvSpPr>
          <p:spPr>
            <a:xfrm>
              <a:off x="5776900" y="2942300"/>
              <a:ext cx="14025" cy="5200"/>
            </a:xfrm>
            <a:custGeom>
              <a:avLst/>
              <a:gdLst/>
              <a:ahLst/>
              <a:cxnLst/>
              <a:rect l="l" t="t" r="r" b="b"/>
              <a:pathLst>
                <a:path w="561" h="208" extrusionOk="0">
                  <a:moveTo>
                    <a:pt x="277" y="1"/>
                  </a:moveTo>
                  <a:cubicBezTo>
                    <a:pt x="186" y="1"/>
                    <a:pt x="93" y="51"/>
                    <a:pt x="1" y="150"/>
                  </a:cubicBezTo>
                  <a:cubicBezTo>
                    <a:pt x="107" y="185"/>
                    <a:pt x="218" y="208"/>
                    <a:pt x="330" y="208"/>
                  </a:cubicBezTo>
                  <a:cubicBezTo>
                    <a:pt x="406" y="208"/>
                    <a:pt x="483" y="197"/>
                    <a:pt x="560" y="173"/>
                  </a:cubicBezTo>
                  <a:cubicBezTo>
                    <a:pt x="468" y="57"/>
                    <a:pt x="373" y="1"/>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32"/>
            <p:cNvSpPr/>
            <p:nvPr/>
          </p:nvSpPr>
          <p:spPr>
            <a:xfrm>
              <a:off x="5468225" y="2903300"/>
              <a:ext cx="10450" cy="4300"/>
            </a:xfrm>
            <a:custGeom>
              <a:avLst/>
              <a:gdLst/>
              <a:ahLst/>
              <a:cxnLst/>
              <a:rect l="l" t="t" r="r" b="b"/>
              <a:pathLst>
                <a:path w="418" h="172" extrusionOk="0">
                  <a:moveTo>
                    <a:pt x="211" y="1"/>
                  </a:moveTo>
                  <a:cubicBezTo>
                    <a:pt x="144" y="1"/>
                    <a:pt x="75" y="40"/>
                    <a:pt x="1" y="114"/>
                  </a:cubicBezTo>
                  <a:cubicBezTo>
                    <a:pt x="79" y="153"/>
                    <a:pt x="158" y="171"/>
                    <a:pt x="235" y="171"/>
                  </a:cubicBezTo>
                  <a:cubicBezTo>
                    <a:pt x="297" y="171"/>
                    <a:pt x="359" y="159"/>
                    <a:pt x="417" y="138"/>
                  </a:cubicBezTo>
                  <a:cubicBezTo>
                    <a:pt x="350" y="45"/>
                    <a:pt x="282" y="1"/>
                    <a:pt x="2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32"/>
            <p:cNvSpPr/>
            <p:nvPr/>
          </p:nvSpPr>
          <p:spPr>
            <a:xfrm>
              <a:off x="5521800" y="2921550"/>
              <a:ext cx="11050" cy="3975"/>
            </a:xfrm>
            <a:custGeom>
              <a:avLst/>
              <a:gdLst/>
              <a:ahLst/>
              <a:cxnLst/>
              <a:rect l="l" t="t" r="r" b="b"/>
              <a:pathLst>
                <a:path w="442" h="159" extrusionOk="0">
                  <a:moveTo>
                    <a:pt x="232" y="0"/>
                  </a:moveTo>
                  <a:cubicBezTo>
                    <a:pt x="157" y="0"/>
                    <a:pt x="81" y="54"/>
                    <a:pt x="1" y="146"/>
                  </a:cubicBezTo>
                  <a:cubicBezTo>
                    <a:pt x="144" y="146"/>
                    <a:pt x="287" y="158"/>
                    <a:pt x="441" y="158"/>
                  </a:cubicBezTo>
                  <a:cubicBezTo>
                    <a:pt x="372" y="48"/>
                    <a:pt x="303"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32"/>
            <p:cNvSpPr/>
            <p:nvPr/>
          </p:nvSpPr>
          <p:spPr>
            <a:xfrm>
              <a:off x="5440550" y="2691825"/>
              <a:ext cx="6575" cy="7475"/>
            </a:xfrm>
            <a:custGeom>
              <a:avLst/>
              <a:gdLst/>
              <a:ahLst/>
              <a:cxnLst/>
              <a:rect l="l" t="t" r="r" b="b"/>
              <a:pathLst>
                <a:path w="263" h="299" extrusionOk="0">
                  <a:moveTo>
                    <a:pt x="131" y="1"/>
                  </a:moveTo>
                  <a:cubicBezTo>
                    <a:pt x="84" y="108"/>
                    <a:pt x="36" y="191"/>
                    <a:pt x="0" y="298"/>
                  </a:cubicBezTo>
                  <a:cubicBezTo>
                    <a:pt x="179" y="286"/>
                    <a:pt x="239" y="179"/>
                    <a:pt x="262" y="13"/>
                  </a:cubicBezTo>
                  <a:cubicBezTo>
                    <a:pt x="215" y="13"/>
                    <a:pt x="179" y="13"/>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32"/>
            <p:cNvSpPr/>
            <p:nvPr/>
          </p:nvSpPr>
          <p:spPr>
            <a:xfrm>
              <a:off x="5431925" y="2706425"/>
              <a:ext cx="4475" cy="7450"/>
            </a:xfrm>
            <a:custGeom>
              <a:avLst/>
              <a:gdLst/>
              <a:ahLst/>
              <a:cxnLst/>
              <a:rect l="l" t="t" r="r" b="b"/>
              <a:pathLst>
                <a:path w="179" h="298" extrusionOk="0">
                  <a:moveTo>
                    <a:pt x="167" y="0"/>
                  </a:moveTo>
                  <a:cubicBezTo>
                    <a:pt x="60" y="60"/>
                    <a:pt x="0" y="155"/>
                    <a:pt x="24" y="298"/>
                  </a:cubicBezTo>
                  <a:cubicBezTo>
                    <a:pt x="131" y="214"/>
                    <a:pt x="179" y="119"/>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32"/>
            <p:cNvSpPr/>
            <p:nvPr/>
          </p:nvSpPr>
          <p:spPr>
            <a:xfrm>
              <a:off x="5793575" y="2962625"/>
              <a:ext cx="5075" cy="1575"/>
            </a:xfrm>
            <a:custGeom>
              <a:avLst/>
              <a:gdLst/>
              <a:ahLst/>
              <a:cxnLst/>
              <a:rect l="l" t="t" r="r" b="b"/>
              <a:pathLst>
                <a:path w="203" h="63" extrusionOk="0">
                  <a:moveTo>
                    <a:pt x="99" y="0"/>
                  </a:moveTo>
                  <a:cubicBezTo>
                    <a:pt x="67" y="0"/>
                    <a:pt x="33" y="19"/>
                    <a:pt x="0" y="63"/>
                  </a:cubicBezTo>
                  <a:lnTo>
                    <a:pt x="203" y="63"/>
                  </a:lnTo>
                  <a:cubicBezTo>
                    <a:pt x="171" y="25"/>
                    <a:pt x="136" y="0"/>
                    <a:pt x="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32"/>
            <p:cNvSpPr/>
            <p:nvPr/>
          </p:nvSpPr>
          <p:spPr>
            <a:xfrm>
              <a:off x="6112650" y="2685575"/>
              <a:ext cx="12525" cy="9400"/>
            </a:xfrm>
            <a:custGeom>
              <a:avLst/>
              <a:gdLst/>
              <a:ahLst/>
              <a:cxnLst/>
              <a:rect l="l" t="t" r="r" b="b"/>
              <a:pathLst>
                <a:path w="501" h="376" extrusionOk="0">
                  <a:moveTo>
                    <a:pt x="203" y="1"/>
                  </a:moveTo>
                  <a:cubicBezTo>
                    <a:pt x="144" y="24"/>
                    <a:pt x="84" y="60"/>
                    <a:pt x="48" y="120"/>
                  </a:cubicBezTo>
                  <a:cubicBezTo>
                    <a:pt x="1" y="155"/>
                    <a:pt x="1" y="203"/>
                    <a:pt x="36" y="263"/>
                  </a:cubicBezTo>
                  <a:cubicBezTo>
                    <a:pt x="108" y="328"/>
                    <a:pt x="191" y="375"/>
                    <a:pt x="265" y="375"/>
                  </a:cubicBezTo>
                  <a:cubicBezTo>
                    <a:pt x="325" y="375"/>
                    <a:pt x="380" y="343"/>
                    <a:pt x="417" y="263"/>
                  </a:cubicBezTo>
                  <a:cubicBezTo>
                    <a:pt x="501" y="120"/>
                    <a:pt x="322" y="36"/>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32"/>
            <p:cNvSpPr/>
            <p:nvPr/>
          </p:nvSpPr>
          <p:spPr>
            <a:xfrm>
              <a:off x="6090025" y="2683050"/>
              <a:ext cx="14925" cy="9100"/>
            </a:xfrm>
            <a:custGeom>
              <a:avLst/>
              <a:gdLst/>
              <a:ahLst/>
              <a:cxnLst/>
              <a:rect l="l" t="t" r="r" b="b"/>
              <a:pathLst>
                <a:path w="597" h="364" extrusionOk="0">
                  <a:moveTo>
                    <a:pt x="240" y="0"/>
                  </a:moveTo>
                  <a:cubicBezTo>
                    <a:pt x="190" y="0"/>
                    <a:pt x="141" y="21"/>
                    <a:pt x="96" y="66"/>
                  </a:cubicBezTo>
                  <a:cubicBezTo>
                    <a:pt x="1" y="233"/>
                    <a:pt x="13" y="352"/>
                    <a:pt x="239" y="364"/>
                  </a:cubicBezTo>
                  <a:cubicBezTo>
                    <a:pt x="334" y="364"/>
                    <a:pt x="418" y="352"/>
                    <a:pt x="513" y="352"/>
                  </a:cubicBezTo>
                  <a:cubicBezTo>
                    <a:pt x="584" y="245"/>
                    <a:pt x="596" y="161"/>
                    <a:pt x="489" y="66"/>
                  </a:cubicBezTo>
                  <a:cubicBezTo>
                    <a:pt x="465" y="54"/>
                    <a:pt x="418" y="54"/>
                    <a:pt x="370" y="42"/>
                  </a:cubicBezTo>
                  <a:cubicBezTo>
                    <a:pt x="326" y="15"/>
                    <a:pt x="283" y="0"/>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32"/>
            <p:cNvSpPr/>
            <p:nvPr/>
          </p:nvSpPr>
          <p:spPr>
            <a:xfrm>
              <a:off x="6092425" y="2682050"/>
              <a:ext cx="6850" cy="2650"/>
            </a:xfrm>
            <a:custGeom>
              <a:avLst/>
              <a:gdLst/>
              <a:ahLst/>
              <a:cxnLst/>
              <a:rect l="l" t="t" r="r" b="b"/>
              <a:pathLst>
                <a:path w="274" h="106" extrusionOk="0">
                  <a:moveTo>
                    <a:pt x="136" y="0"/>
                  </a:moveTo>
                  <a:cubicBezTo>
                    <a:pt x="89" y="0"/>
                    <a:pt x="43" y="33"/>
                    <a:pt x="0" y="106"/>
                  </a:cubicBezTo>
                  <a:cubicBezTo>
                    <a:pt x="83" y="94"/>
                    <a:pt x="191" y="94"/>
                    <a:pt x="274" y="82"/>
                  </a:cubicBezTo>
                  <a:cubicBezTo>
                    <a:pt x="227" y="30"/>
                    <a:pt x="181" y="0"/>
                    <a:pt x="1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32"/>
            <p:cNvSpPr/>
            <p:nvPr/>
          </p:nvSpPr>
          <p:spPr>
            <a:xfrm>
              <a:off x="6102250" y="2684675"/>
              <a:ext cx="4475" cy="7175"/>
            </a:xfrm>
            <a:custGeom>
              <a:avLst/>
              <a:gdLst/>
              <a:ahLst/>
              <a:cxnLst/>
              <a:rect l="l" t="t" r="r" b="b"/>
              <a:pathLst>
                <a:path w="179" h="287" extrusionOk="0">
                  <a:moveTo>
                    <a:pt x="0" y="1"/>
                  </a:moveTo>
                  <a:lnTo>
                    <a:pt x="0" y="1"/>
                  </a:lnTo>
                  <a:cubicBezTo>
                    <a:pt x="24" y="108"/>
                    <a:pt x="24" y="191"/>
                    <a:pt x="24" y="287"/>
                  </a:cubicBezTo>
                  <a:cubicBezTo>
                    <a:pt x="179" y="180"/>
                    <a:pt x="179" y="9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32"/>
            <p:cNvSpPr/>
            <p:nvPr/>
          </p:nvSpPr>
          <p:spPr>
            <a:xfrm>
              <a:off x="6111175" y="2687950"/>
              <a:ext cx="2400" cy="3900"/>
            </a:xfrm>
            <a:custGeom>
              <a:avLst/>
              <a:gdLst/>
              <a:ahLst/>
              <a:cxnLst/>
              <a:rect l="l" t="t" r="r" b="b"/>
              <a:pathLst>
                <a:path w="96" h="156" extrusionOk="0">
                  <a:moveTo>
                    <a:pt x="95" y="1"/>
                  </a:moveTo>
                  <a:lnTo>
                    <a:pt x="95" y="1"/>
                  </a:lnTo>
                  <a:cubicBezTo>
                    <a:pt x="0" y="49"/>
                    <a:pt x="0" y="108"/>
                    <a:pt x="84" y="156"/>
                  </a:cubicBezTo>
                  <a:cubicBezTo>
                    <a:pt x="95" y="108"/>
                    <a:pt x="95" y="49"/>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32"/>
            <p:cNvSpPr/>
            <p:nvPr/>
          </p:nvSpPr>
          <p:spPr>
            <a:xfrm>
              <a:off x="6113850" y="2685575"/>
              <a:ext cx="3900" cy="2400"/>
            </a:xfrm>
            <a:custGeom>
              <a:avLst/>
              <a:gdLst/>
              <a:ahLst/>
              <a:cxnLst/>
              <a:rect l="l" t="t" r="r" b="b"/>
              <a:pathLst>
                <a:path w="156" h="96" extrusionOk="0">
                  <a:moveTo>
                    <a:pt x="155" y="1"/>
                  </a:moveTo>
                  <a:cubicBezTo>
                    <a:pt x="72" y="1"/>
                    <a:pt x="12" y="36"/>
                    <a:pt x="0" y="96"/>
                  </a:cubicBezTo>
                  <a:cubicBezTo>
                    <a:pt x="48" y="72"/>
                    <a:pt x="108" y="24"/>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32"/>
            <p:cNvSpPr/>
            <p:nvPr/>
          </p:nvSpPr>
          <p:spPr>
            <a:xfrm>
              <a:off x="5511100" y="2691975"/>
              <a:ext cx="53300" cy="8575"/>
            </a:xfrm>
            <a:custGeom>
              <a:avLst/>
              <a:gdLst/>
              <a:ahLst/>
              <a:cxnLst/>
              <a:rect l="l" t="t" r="r" b="b"/>
              <a:pathLst>
                <a:path w="2132" h="343" extrusionOk="0">
                  <a:moveTo>
                    <a:pt x="426" y="0"/>
                  </a:moveTo>
                  <a:cubicBezTo>
                    <a:pt x="277" y="0"/>
                    <a:pt x="132" y="26"/>
                    <a:pt x="0" y="138"/>
                  </a:cubicBezTo>
                  <a:cubicBezTo>
                    <a:pt x="106" y="296"/>
                    <a:pt x="249" y="342"/>
                    <a:pt x="422" y="342"/>
                  </a:cubicBezTo>
                  <a:cubicBezTo>
                    <a:pt x="443" y="342"/>
                    <a:pt x="466" y="341"/>
                    <a:pt x="488" y="340"/>
                  </a:cubicBezTo>
                  <a:cubicBezTo>
                    <a:pt x="846" y="304"/>
                    <a:pt x="1203" y="304"/>
                    <a:pt x="1560" y="304"/>
                  </a:cubicBezTo>
                  <a:cubicBezTo>
                    <a:pt x="1619" y="284"/>
                    <a:pt x="1686" y="283"/>
                    <a:pt x="1753" y="283"/>
                  </a:cubicBezTo>
                  <a:cubicBezTo>
                    <a:pt x="1763" y="283"/>
                    <a:pt x="1774" y="283"/>
                    <a:pt x="1784" y="283"/>
                  </a:cubicBezTo>
                  <a:cubicBezTo>
                    <a:pt x="1909" y="283"/>
                    <a:pt x="2036" y="279"/>
                    <a:pt x="2131" y="161"/>
                  </a:cubicBezTo>
                  <a:lnTo>
                    <a:pt x="750" y="19"/>
                  </a:lnTo>
                  <a:cubicBezTo>
                    <a:pt x="641" y="14"/>
                    <a:pt x="532" y="0"/>
                    <a:pt x="4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32"/>
            <p:cNvSpPr/>
            <p:nvPr/>
          </p:nvSpPr>
          <p:spPr>
            <a:xfrm>
              <a:off x="5453950" y="2677125"/>
              <a:ext cx="23225" cy="23475"/>
            </a:xfrm>
            <a:custGeom>
              <a:avLst/>
              <a:gdLst/>
              <a:ahLst/>
              <a:cxnLst/>
              <a:rect l="l" t="t" r="r" b="b"/>
              <a:pathLst>
                <a:path w="929" h="939" extrusionOk="0">
                  <a:moveTo>
                    <a:pt x="614" y="1"/>
                  </a:moveTo>
                  <a:cubicBezTo>
                    <a:pt x="555" y="1"/>
                    <a:pt x="496" y="31"/>
                    <a:pt x="441" y="101"/>
                  </a:cubicBezTo>
                  <a:cubicBezTo>
                    <a:pt x="250" y="315"/>
                    <a:pt x="0" y="517"/>
                    <a:pt x="0" y="851"/>
                  </a:cubicBezTo>
                  <a:cubicBezTo>
                    <a:pt x="36" y="851"/>
                    <a:pt x="84" y="863"/>
                    <a:pt x="131" y="886"/>
                  </a:cubicBezTo>
                  <a:cubicBezTo>
                    <a:pt x="177" y="923"/>
                    <a:pt x="222" y="938"/>
                    <a:pt x="268" y="938"/>
                  </a:cubicBezTo>
                  <a:cubicBezTo>
                    <a:pt x="282" y="938"/>
                    <a:pt x="296" y="937"/>
                    <a:pt x="310" y="934"/>
                  </a:cubicBezTo>
                  <a:cubicBezTo>
                    <a:pt x="381" y="886"/>
                    <a:pt x="453" y="827"/>
                    <a:pt x="536" y="767"/>
                  </a:cubicBezTo>
                  <a:cubicBezTo>
                    <a:pt x="643" y="601"/>
                    <a:pt x="929" y="565"/>
                    <a:pt x="857" y="267"/>
                  </a:cubicBezTo>
                  <a:cubicBezTo>
                    <a:pt x="857" y="243"/>
                    <a:pt x="846" y="196"/>
                    <a:pt x="846" y="148"/>
                  </a:cubicBezTo>
                  <a:cubicBezTo>
                    <a:pt x="776" y="58"/>
                    <a:pt x="695" y="1"/>
                    <a:pt x="6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32"/>
            <p:cNvSpPr/>
            <p:nvPr/>
          </p:nvSpPr>
          <p:spPr>
            <a:xfrm>
              <a:off x="5464650" y="2684400"/>
              <a:ext cx="27425" cy="15200"/>
            </a:xfrm>
            <a:custGeom>
              <a:avLst/>
              <a:gdLst/>
              <a:ahLst/>
              <a:cxnLst/>
              <a:rect l="l" t="t" r="r" b="b"/>
              <a:pathLst>
                <a:path w="1097" h="608" extrusionOk="0">
                  <a:moveTo>
                    <a:pt x="441" y="0"/>
                  </a:moveTo>
                  <a:cubicBezTo>
                    <a:pt x="346" y="191"/>
                    <a:pt x="60" y="202"/>
                    <a:pt x="1" y="441"/>
                  </a:cubicBezTo>
                  <a:cubicBezTo>
                    <a:pt x="191" y="607"/>
                    <a:pt x="429" y="524"/>
                    <a:pt x="656" y="583"/>
                  </a:cubicBezTo>
                  <a:lnTo>
                    <a:pt x="739" y="583"/>
                  </a:lnTo>
                  <a:cubicBezTo>
                    <a:pt x="786" y="583"/>
                    <a:pt x="837" y="595"/>
                    <a:pt x="889" y="595"/>
                  </a:cubicBezTo>
                  <a:cubicBezTo>
                    <a:pt x="958" y="595"/>
                    <a:pt x="1029" y="576"/>
                    <a:pt x="1096" y="488"/>
                  </a:cubicBezTo>
                  <a:cubicBezTo>
                    <a:pt x="882" y="322"/>
                    <a:pt x="668" y="167"/>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32"/>
            <p:cNvSpPr/>
            <p:nvPr/>
          </p:nvSpPr>
          <p:spPr>
            <a:xfrm>
              <a:off x="5466150" y="2696400"/>
              <a:ext cx="17000" cy="11525"/>
            </a:xfrm>
            <a:custGeom>
              <a:avLst/>
              <a:gdLst/>
              <a:ahLst/>
              <a:cxnLst/>
              <a:rect l="l" t="t" r="r" b="b"/>
              <a:pathLst>
                <a:path w="680" h="461" extrusionOk="0">
                  <a:moveTo>
                    <a:pt x="349" y="1"/>
                  </a:moveTo>
                  <a:cubicBezTo>
                    <a:pt x="287" y="1"/>
                    <a:pt x="224" y="14"/>
                    <a:pt x="155" y="44"/>
                  </a:cubicBezTo>
                  <a:cubicBezTo>
                    <a:pt x="48" y="68"/>
                    <a:pt x="0" y="139"/>
                    <a:pt x="0" y="258"/>
                  </a:cubicBezTo>
                  <a:cubicBezTo>
                    <a:pt x="12" y="342"/>
                    <a:pt x="48" y="401"/>
                    <a:pt x="84" y="437"/>
                  </a:cubicBezTo>
                  <a:cubicBezTo>
                    <a:pt x="128" y="452"/>
                    <a:pt x="170" y="460"/>
                    <a:pt x="211" y="460"/>
                  </a:cubicBezTo>
                  <a:cubicBezTo>
                    <a:pt x="268" y="460"/>
                    <a:pt x="321" y="443"/>
                    <a:pt x="369" y="401"/>
                  </a:cubicBezTo>
                  <a:cubicBezTo>
                    <a:pt x="441" y="401"/>
                    <a:pt x="536" y="377"/>
                    <a:pt x="620" y="365"/>
                  </a:cubicBezTo>
                  <a:cubicBezTo>
                    <a:pt x="643" y="282"/>
                    <a:pt x="655" y="187"/>
                    <a:pt x="679" y="103"/>
                  </a:cubicBezTo>
                  <a:lnTo>
                    <a:pt x="667" y="103"/>
                  </a:lnTo>
                  <a:cubicBezTo>
                    <a:pt x="560" y="42"/>
                    <a:pt x="458" y="1"/>
                    <a:pt x="3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32"/>
            <p:cNvSpPr/>
            <p:nvPr/>
          </p:nvSpPr>
          <p:spPr>
            <a:xfrm>
              <a:off x="5501875" y="2691825"/>
              <a:ext cx="5975" cy="6025"/>
            </a:xfrm>
            <a:custGeom>
              <a:avLst/>
              <a:gdLst/>
              <a:ahLst/>
              <a:cxnLst/>
              <a:rect l="l" t="t" r="r" b="b"/>
              <a:pathLst>
                <a:path w="239" h="241" extrusionOk="0">
                  <a:moveTo>
                    <a:pt x="83" y="1"/>
                  </a:moveTo>
                  <a:lnTo>
                    <a:pt x="0" y="48"/>
                  </a:lnTo>
                  <a:cubicBezTo>
                    <a:pt x="32" y="128"/>
                    <a:pt x="48" y="241"/>
                    <a:pt x="109" y="241"/>
                  </a:cubicBezTo>
                  <a:cubicBezTo>
                    <a:pt x="139" y="241"/>
                    <a:pt x="180" y="214"/>
                    <a:pt x="238" y="144"/>
                  </a:cubicBezTo>
                  <a:cubicBezTo>
                    <a:pt x="191" y="84"/>
                    <a:pt x="131" y="48"/>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32"/>
            <p:cNvSpPr/>
            <p:nvPr/>
          </p:nvSpPr>
          <p:spPr>
            <a:xfrm>
              <a:off x="5920075" y="2674275"/>
              <a:ext cx="7475" cy="2375"/>
            </a:xfrm>
            <a:custGeom>
              <a:avLst/>
              <a:gdLst/>
              <a:ahLst/>
              <a:cxnLst/>
              <a:rect l="l" t="t" r="r" b="b"/>
              <a:pathLst>
                <a:path w="299" h="95" extrusionOk="0">
                  <a:moveTo>
                    <a:pt x="0" y="0"/>
                  </a:moveTo>
                  <a:cubicBezTo>
                    <a:pt x="43" y="61"/>
                    <a:pt x="92" y="94"/>
                    <a:pt x="144" y="94"/>
                  </a:cubicBezTo>
                  <a:cubicBezTo>
                    <a:pt x="193" y="94"/>
                    <a:pt x="246" y="6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32"/>
            <p:cNvSpPr/>
            <p:nvPr/>
          </p:nvSpPr>
          <p:spPr>
            <a:xfrm>
              <a:off x="5873050" y="2670100"/>
              <a:ext cx="3875" cy="1525"/>
            </a:xfrm>
            <a:custGeom>
              <a:avLst/>
              <a:gdLst/>
              <a:ahLst/>
              <a:cxnLst/>
              <a:rect l="l" t="t" r="r" b="b"/>
              <a:pathLst>
                <a:path w="155" h="61" extrusionOk="0">
                  <a:moveTo>
                    <a:pt x="0" y="1"/>
                  </a:moveTo>
                  <a:cubicBezTo>
                    <a:pt x="24" y="36"/>
                    <a:pt x="48" y="60"/>
                    <a:pt x="48" y="60"/>
                  </a:cubicBezTo>
                  <a:cubicBezTo>
                    <a:pt x="84" y="48"/>
                    <a:pt x="119" y="36"/>
                    <a:pt x="155" y="24"/>
                  </a:cubicBezTo>
                  <a:cubicBezTo>
                    <a:pt x="107" y="1"/>
                    <a:pt x="48"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32"/>
            <p:cNvSpPr/>
            <p:nvPr/>
          </p:nvSpPr>
          <p:spPr>
            <a:xfrm>
              <a:off x="5866200" y="2670700"/>
              <a:ext cx="3600" cy="3300"/>
            </a:xfrm>
            <a:custGeom>
              <a:avLst/>
              <a:gdLst/>
              <a:ahLst/>
              <a:cxnLst/>
              <a:rect l="l" t="t" r="r" b="b"/>
              <a:pathLst>
                <a:path w="144" h="132" extrusionOk="0">
                  <a:moveTo>
                    <a:pt x="143" y="0"/>
                  </a:moveTo>
                  <a:cubicBezTo>
                    <a:pt x="96" y="36"/>
                    <a:pt x="36" y="84"/>
                    <a:pt x="0" y="131"/>
                  </a:cubicBezTo>
                  <a:cubicBezTo>
                    <a:pt x="60" y="84"/>
                    <a:pt x="96" y="36"/>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32"/>
            <p:cNvSpPr/>
            <p:nvPr/>
          </p:nvSpPr>
          <p:spPr>
            <a:xfrm>
              <a:off x="6098375" y="2717425"/>
              <a:ext cx="8950" cy="3000"/>
            </a:xfrm>
            <a:custGeom>
              <a:avLst/>
              <a:gdLst/>
              <a:ahLst/>
              <a:cxnLst/>
              <a:rect l="l" t="t" r="r" b="b"/>
              <a:pathLst>
                <a:path w="358" h="120" extrusionOk="0">
                  <a:moveTo>
                    <a:pt x="36" y="1"/>
                  </a:moveTo>
                  <a:cubicBezTo>
                    <a:pt x="0" y="36"/>
                    <a:pt x="0" y="60"/>
                    <a:pt x="36" y="108"/>
                  </a:cubicBezTo>
                  <a:cubicBezTo>
                    <a:pt x="131" y="108"/>
                    <a:pt x="215" y="120"/>
                    <a:pt x="310" y="120"/>
                  </a:cubicBezTo>
                  <a:lnTo>
                    <a:pt x="357" y="60"/>
                  </a:lnTo>
                  <a:lnTo>
                    <a:pt x="3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32"/>
            <p:cNvSpPr/>
            <p:nvPr/>
          </p:nvSpPr>
          <p:spPr>
            <a:xfrm>
              <a:off x="6116225" y="2717125"/>
              <a:ext cx="9850" cy="3000"/>
            </a:xfrm>
            <a:custGeom>
              <a:avLst/>
              <a:gdLst/>
              <a:ahLst/>
              <a:cxnLst/>
              <a:rect l="l" t="t" r="r" b="b"/>
              <a:pathLst>
                <a:path w="394" h="120" extrusionOk="0">
                  <a:moveTo>
                    <a:pt x="36" y="1"/>
                  </a:moveTo>
                  <a:lnTo>
                    <a:pt x="1" y="60"/>
                  </a:lnTo>
                  <a:lnTo>
                    <a:pt x="36" y="120"/>
                  </a:lnTo>
                  <a:lnTo>
                    <a:pt x="322" y="120"/>
                  </a:lnTo>
                  <a:cubicBezTo>
                    <a:pt x="394" y="84"/>
                    <a:pt x="394" y="60"/>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32"/>
            <p:cNvSpPr/>
            <p:nvPr/>
          </p:nvSpPr>
          <p:spPr>
            <a:xfrm>
              <a:off x="6095400" y="2717425"/>
              <a:ext cx="3875" cy="2400"/>
            </a:xfrm>
            <a:custGeom>
              <a:avLst/>
              <a:gdLst/>
              <a:ahLst/>
              <a:cxnLst/>
              <a:rect l="l" t="t" r="r" b="b"/>
              <a:pathLst>
                <a:path w="155" h="96" extrusionOk="0">
                  <a:moveTo>
                    <a:pt x="0" y="1"/>
                  </a:moveTo>
                  <a:lnTo>
                    <a:pt x="0" y="96"/>
                  </a:lnTo>
                  <a:lnTo>
                    <a:pt x="155" y="96"/>
                  </a:lnTo>
                  <a:lnTo>
                    <a:pt x="155" y="48"/>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32"/>
            <p:cNvSpPr/>
            <p:nvPr/>
          </p:nvSpPr>
          <p:spPr>
            <a:xfrm>
              <a:off x="6106400" y="2717425"/>
              <a:ext cx="2400" cy="2700"/>
            </a:xfrm>
            <a:custGeom>
              <a:avLst/>
              <a:gdLst/>
              <a:ahLst/>
              <a:cxnLst/>
              <a:rect l="l" t="t" r="r" b="b"/>
              <a:pathLst>
                <a:path w="96" h="108" extrusionOk="0">
                  <a:moveTo>
                    <a:pt x="1" y="1"/>
                  </a:moveTo>
                  <a:lnTo>
                    <a:pt x="1" y="108"/>
                  </a:lnTo>
                  <a:cubicBezTo>
                    <a:pt x="96" y="72"/>
                    <a:pt x="96"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32"/>
            <p:cNvSpPr/>
            <p:nvPr/>
          </p:nvSpPr>
          <p:spPr>
            <a:xfrm>
              <a:off x="6126950" y="2717425"/>
              <a:ext cx="5975" cy="3000"/>
            </a:xfrm>
            <a:custGeom>
              <a:avLst/>
              <a:gdLst/>
              <a:ahLst/>
              <a:cxnLst/>
              <a:rect l="l" t="t" r="r" b="b"/>
              <a:pathLst>
                <a:path w="239" h="120" extrusionOk="0">
                  <a:moveTo>
                    <a:pt x="60" y="1"/>
                  </a:moveTo>
                  <a:cubicBezTo>
                    <a:pt x="0" y="48"/>
                    <a:pt x="0" y="72"/>
                    <a:pt x="60" y="120"/>
                  </a:cubicBezTo>
                  <a:lnTo>
                    <a:pt x="191" y="120"/>
                  </a:lnTo>
                  <a:cubicBezTo>
                    <a:pt x="238" y="72"/>
                    <a:pt x="238" y="36"/>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32"/>
            <p:cNvSpPr/>
            <p:nvPr/>
          </p:nvSpPr>
          <p:spPr>
            <a:xfrm>
              <a:off x="6124575" y="2717425"/>
              <a:ext cx="3875" cy="3000"/>
            </a:xfrm>
            <a:custGeom>
              <a:avLst/>
              <a:gdLst/>
              <a:ahLst/>
              <a:cxnLst/>
              <a:rect l="l" t="t" r="r" b="b"/>
              <a:pathLst>
                <a:path w="155" h="120" extrusionOk="0">
                  <a:moveTo>
                    <a:pt x="155" y="1"/>
                  </a:moveTo>
                  <a:cubicBezTo>
                    <a:pt x="95" y="1"/>
                    <a:pt x="36" y="1"/>
                    <a:pt x="0" y="13"/>
                  </a:cubicBezTo>
                  <a:lnTo>
                    <a:pt x="0" y="120"/>
                  </a:lnTo>
                  <a:lnTo>
                    <a:pt x="155" y="120"/>
                  </a:lnTo>
                  <a:lnTo>
                    <a:pt x="155" y="60"/>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32"/>
            <p:cNvSpPr/>
            <p:nvPr/>
          </p:nvSpPr>
          <p:spPr>
            <a:xfrm>
              <a:off x="6131700" y="2716250"/>
              <a:ext cx="4500" cy="4175"/>
            </a:xfrm>
            <a:custGeom>
              <a:avLst/>
              <a:gdLst/>
              <a:ahLst/>
              <a:cxnLst/>
              <a:rect l="l" t="t" r="r" b="b"/>
              <a:pathLst>
                <a:path w="180" h="167" extrusionOk="0">
                  <a:moveTo>
                    <a:pt x="179" y="0"/>
                  </a:moveTo>
                  <a:lnTo>
                    <a:pt x="1" y="48"/>
                  </a:lnTo>
                  <a:lnTo>
                    <a:pt x="1" y="167"/>
                  </a:lnTo>
                  <a:cubicBezTo>
                    <a:pt x="48" y="107"/>
                    <a:pt x="108" y="60"/>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32"/>
            <p:cNvSpPr/>
            <p:nvPr/>
          </p:nvSpPr>
          <p:spPr>
            <a:xfrm>
              <a:off x="6115050" y="2717425"/>
              <a:ext cx="2700" cy="3000"/>
            </a:xfrm>
            <a:custGeom>
              <a:avLst/>
              <a:gdLst/>
              <a:ahLst/>
              <a:cxnLst/>
              <a:rect l="l" t="t" r="r" b="b"/>
              <a:pathLst>
                <a:path w="108" h="120" extrusionOk="0">
                  <a:moveTo>
                    <a:pt x="107" y="1"/>
                  </a:moveTo>
                  <a:cubicBezTo>
                    <a:pt x="0" y="36"/>
                    <a:pt x="12" y="72"/>
                    <a:pt x="107" y="120"/>
                  </a:cubicBezTo>
                  <a:lnTo>
                    <a:pt x="107" y="60"/>
                  </a:lnTo>
                  <a:lnTo>
                    <a:pt x="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32"/>
            <p:cNvSpPr/>
            <p:nvPr/>
          </p:nvSpPr>
          <p:spPr>
            <a:xfrm>
              <a:off x="6138550" y="2716250"/>
              <a:ext cx="1525" cy="2100"/>
            </a:xfrm>
            <a:custGeom>
              <a:avLst/>
              <a:gdLst/>
              <a:ahLst/>
              <a:cxnLst/>
              <a:rect l="l" t="t" r="r" b="b"/>
              <a:pathLst>
                <a:path w="61" h="84" extrusionOk="0">
                  <a:moveTo>
                    <a:pt x="1" y="0"/>
                  </a:moveTo>
                  <a:lnTo>
                    <a:pt x="1" y="0"/>
                  </a:lnTo>
                  <a:cubicBezTo>
                    <a:pt x="13" y="36"/>
                    <a:pt x="24" y="48"/>
                    <a:pt x="60" y="83"/>
                  </a:cubicBezTo>
                  <a:cubicBezTo>
                    <a:pt x="36" y="48"/>
                    <a:pt x="13"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32"/>
            <p:cNvSpPr/>
            <p:nvPr/>
          </p:nvSpPr>
          <p:spPr>
            <a:xfrm>
              <a:off x="6073950" y="2788875"/>
              <a:ext cx="14625" cy="10050"/>
            </a:xfrm>
            <a:custGeom>
              <a:avLst/>
              <a:gdLst/>
              <a:ahLst/>
              <a:cxnLst/>
              <a:rect l="l" t="t" r="r" b="b"/>
              <a:pathLst>
                <a:path w="585" h="402" extrusionOk="0">
                  <a:moveTo>
                    <a:pt x="275" y="0"/>
                  </a:moveTo>
                  <a:cubicBezTo>
                    <a:pt x="239" y="12"/>
                    <a:pt x="203" y="12"/>
                    <a:pt x="156" y="12"/>
                  </a:cubicBezTo>
                  <a:cubicBezTo>
                    <a:pt x="108" y="48"/>
                    <a:pt x="49" y="95"/>
                    <a:pt x="1" y="119"/>
                  </a:cubicBezTo>
                  <a:cubicBezTo>
                    <a:pt x="13" y="214"/>
                    <a:pt x="13" y="298"/>
                    <a:pt x="13" y="393"/>
                  </a:cubicBezTo>
                  <a:cubicBezTo>
                    <a:pt x="37" y="399"/>
                    <a:pt x="60" y="402"/>
                    <a:pt x="84" y="402"/>
                  </a:cubicBezTo>
                  <a:cubicBezTo>
                    <a:pt x="108" y="402"/>
                    <a:pt x="132" y="399"/>
                    <a:pt x="156" y="393"/>
                  </a:cubicBezTo>
                  <a:cubicBezTo>
                    <a:pt x="239" y="226"/>
                    <a:pt x="501" y="310"/>
                    <a:pt x="584" y="131"/>
                  </a:cubicBezTo>
                  <a:cubicBezTo>
                    <a:pt x="465" y="119"/>
                    <a:pt x="346" y="95"/>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32"/>
            <p:cNvSpPr/>
            <p:nvPr/>
          </p:nvSpPr>
          <p:spPr>
            <a:xfrm>
              <a:off x="6101950" y="2763575"/>
              <a:ext cx="8350" cy="3300"/>
            </a:xfrm>
            <a:custGeom>
              <a:avLst/>
              <a:gdLst/>
              <a:ahLst/>
              <a:cxnLst/>
              <a:rect l="l" t="t" r="r" b="b"/>
              <a:pathLst>
                <a:path w="334" h="132" extrusionOk="0">
                  <a:moveTo>
                    <a:pt x="334" y="0"/>
                  </a:moveTo>
                  <a:cubicBezTo>
                    <a:pt x="250" y="0"/>
                    <a:pt x="191" y="0"/>
                    <a:pt x="119" y="12"/>
                  </a:cubicBezTo>
                  <a:cubicBezTo>
                    <a:pt x="72" y="12"/>
                    <a:pt x="48" y="48"/>
                    <a:pt x="0" y="60"/>
                  </a:cubicBezTo>
                  <a:cubicBezTo>
                    <a:pt x="36" y="95"/>
                    <a:pt x="72" y="131"/>
                    <a:pt x="107" y="131"/>
                  </a:cubicBezTo>
                  <a:cubicBezTo>
                    <a:pt x="214" y="131"/>
                    <a:pt x="286" y="95"/>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32"/>
            <p:cNvSpPr/>
            <p:nvPr/>
          </p:nvSpPr>
          <p:spPr>
            <a:xfrm>
              <a:off x="5997175" y="2716675"/>
              <a:ext cx="26800" cy="3250"/>
            </a:xfrm>
            <a:custGeom>
              <a:avLst/>
              <a:gdLst/>
              <a:ahLst/>
              <a:cxnLst/>
              <a:rect l="l" t="t" r="r" b="b"/>
              <a:pathLst>
                <a:path w="1072" h="130" extrusionOk="0">
                  <a:moveTo>
                    <a:pt x="572" y="1"/>
                  </a:moveTo>
                  <a:cubicBezTo>
                    <a:pt x="414" y="1"/>
                    <a:pt x="254" y="22"/>
                    <a:pt x="97" y="22"/>
                  </a:cubicBezTo>
                  <a:cubicBezTo>
                    <a:pt x="65" y="22"/>
                    <a:pt x="32" y="21"/>
                    <a:pt x="0" y="19"/>
                  </a:cubicBezTo>
                  <a:lnTo>
                    <a:pt x="0" y="19"/>
                  </a:lnTo>
                  <a:cubicBezTo>
                    <a:pt x="222" y="114"/>
                    <a:pt x="466" y="130"/>
                    <a:pt x="709" y="130"/>
                  </a:cubicBezTo>
                  <a:cubicBezTo>
                    <a:pt x="831" y="130"/>
                    <a:pt x="953" y="126"/>
                    <a:pt x="1072" y="126"/>
                  </a:cubicBezTo>
                  <a:cubicBezTo>
                    <a:pt x="909" y="25"/>
                    <a:pt x="741" y="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32"/>
            <p:cNvSpPr/>
            <p:nvPr/>
          </p:nvSpPr>
          <p:spPr>
            <a:xfrm>
              <a:off x="6038250" y="2716775"/>
              <a:ext cx="14600" cy="3950"/>
            </a:xfrm>
            <a:custGeom>
              <a:avLst/>
              <a:gdLst/>
              <a:ahLst/>
              <a:cxnLst/>
              <a:rect l="l" t="t" r="r" b="b"/>
              <a:pathLst>
                <a:path w="584" h="158" extrusionOk="0">
                  <a:moveTo>
                    <a:pt x="296" y="1"/>
                  </a:moveTo>
                  <a:cubicBezTo>
                    <a:pt x="213" y="1"/>
                    <a:pt x="123" y="16"/>
                    <a:pt x="36" y="16"/>
                  </a:cubicBezTo>
                  <a:cubicBezTo>
                    <a:pt x="24" y="16"/>
                    <a:pt x="12" y="15"/>
                    <a:pt x="0" y="15"/>
                  </a:cubicBezTo>
                  <a:lnTo>
                    <a:pt x="0" y="146"/>
                  </a:lnTo>
                  <a:cubicBezTo>
                    <a:pt x="203" y="146"/>
                    <a:pt x="393" y="158"/>
                    <a:pt x="584" y="158"/>
                  </a:cubicBezTo>
                  <a:cubicBezTo>
                    <a:pt x="512" y="28"/>
                    <a:pt x="410" y="1"/>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32"/>
            <p:cNvSpPr/>
            <p:nvPr/>
          </p:nvSpPr>
          <p:spPr>
            <a:xfrm>
              <a:off x="6027525" y="2717650"/>
              <a:ext cx="7175" cy="2475"/>
            </a:xfrm>
            <a:custGeom>
              <a:avLst/>
              <a:gdLst/>
              <a:ahLst/>
              <a:cxnLst/>
              <a:rect l="l" t="t" r="r" b="b"/>
              <a:pathLst>
                <a:path w="287" h="99" extrusionOk="0">
                  <a:moveTo>
                    <a:pt x="148" y="1"/>
                  </a:moveTo>
                  <a:cubicBezTo>
                    <a:pt x="102" y="1"/>
                    <a:pt x="54" y="33"/>
                    <a:pt x="1" y="99"/>
                  </a:cubicBezTo>
                  <a:lnTo>
                    <a:pt x="286" y="99"/>
                  </a:lnTo>
                  <a:cubicBezTo>
                    <a:pt x="239" y="33"/>
                    <a:pt x="194" y="1"/>
                    <a:pt x="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32"/>
            <p:cNvSpPr/>
            <p:nvPr/>
          </p:nvSpPr>
          <p:spPr>
            <a:xfrm>
              <a:off x="6002225" y="2792150"/>
              <a:ext cx="4200" cy="3000"/>
            </a:xfrm>
            <a:custGeom>
              <a:avLst/>
              <a:gdLst/>
              <a:ahLst/>
              <a:cxnLst/>
              <a:rect l="l" t="t" r="r" b="b"/>
              <a:pathLst>
                <a:path w="168" h="120" extrusionOk="0">
                  <a:moveTo>
                    <a:pt x="167" y="119"/>
                  </a:moveTo>
                  <a:cubicBezTo>
                    <a:pt x="108" y="83"/>
                    <a:pt x="60" y="48"/>
                    <a:pt x="1" y="0"/>
                  </a:cubicBezTo>
                  <a:cubicBezTo>
                    <a:pt x="60" y="48"/>
                    <a:pt x="108" y="83"/>
                    <a:pt x="167" y="11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32"/>
            <p:cNvSpPr/>
            <p:nvPr/>
          </p:nvSpPr>
          <p:spPr>
            <a:xfrm>
              <a:off x="6216250" y="2743025"/>
              <a:ext cx="2700" cy="1850"/>
            </a:xfrm>
            <a:custGeom>
              <a:avLst/>
              <a:gdLst/>
              <a:ahLst/>
              <a:cxnLst/>
              <a:rect l="l" t="t" r="r" b="b"/>
              <a:pathLst>
                <a:path w="108" h="74" extrusionOk="0">
                  <a:moveTo>
                    <a:pt x="60" y="1"/>
                  </a:moveTo>
                  <a:cubicBezTo>
                    <a:pt x="48" y="1"/>
                    <a:pt x="12" y="12"/>
                    <a:pt x="0" y="36"/>
                  </a:cubicBezTo>
                  <a:cubicBezTo>
                    <a:pt x="13" y="62"/>
                    <a:pt x="32" y="74"/>
                    <a:pt x="53" y="74"/>
                  </a:cubicBezTo>
                  <a:cubicBezTo>
                    <a:pt x="72" y="74"/>
                    <a:pt x="91" y="65"/>
                    <a:pt x="107" y="48"/>
                  </a:cubicBezTo>
                  <a:cubicBezTo>
                    <a:pt x="83" y="36"/>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32"/>
            <p:cNvSpPr/>
            <p:nvPr/>
          </p:nvSpPr>
          <p:spPr>
            <a:xfrm>
              <a:off x="5357500" y="2590925"/>
              <a:ext cx="13725" cy="4375"/>
            </a:xfrm>
            <a:custGeom>
              <a:avLst/>
              <a:gdLst/>
              <a:ahLst/>
              <a:cxnLst/>
              <a:rect l="l" t="t" r="r" b="b"/>
              <a:pathLst>
                <a:path w="549" h="175" extrusionOk="0">
                  <a:moveTo>
                    <a:pt x="429" y="0"/>
                  </a:moveTo>
                  <a:cubicBezTo>
                    <a:pt x="286" y="12"/>
                    <a:pt x="132" y="36"/>
                    <a:pt x="1" y="36"/>
                  </a:cubicBezTo>
                  <a:cubicBezTo>
                    <a:pt x="88" y="130"/>
                    <a:pt x="179" y="175"/>
                    <a:pt x="270" y="175"/>
                  </a:cubicBezTo>
                  <a:cubicBezTo>
                    <a:pt x="364" y="175"/>
                    <a:pt x="458" y="127"/>
                    <a:pt x="548" y="36"/>
                  </a:cubicBezTo>
                  <a:cubicBezTo>
                    <a:pt x="501" y="12"/>
                    <a:pt x="477" y="0"/>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32"/>
            <p:cNvSpPr/>
            <p:nvPr/>
          </p:nvSpPr>
          <p:spPr>
            <a:xfrm>
              <a:off x="6123675" y="2656100"/>
              <a:ext cx="7750" cy="3225"/>
            </a:xfrm>
            <a:custGeom>
              <a:avLst/>
              <a:gdLst/>
              <a:ahLst/>
              <a:cxnLst/>
              <a:rect l="l" t="t" r="r" b="b"/>
              <a:pathLst>
                <a:path w="310" h="129" extrusionOk="0">
                  <a:moveTo>
                    <a:pt x="146" y="1"/>
                  </a:moveTo>
                  <a:cubicBezTo>
                    <a:pt x="93" y="1"/>
                    <a:pt x="42" y="13"/>
                    <a:pt x="0" y="60"/>
                  </a:cubicBezTo>
                  <a:cubicBezTo>
                    <a:pt x="42" y="114"/>
                    <a:pt x="93" y="129"/>
                    <a:pt x="146" y="129"/>
                  </a:cubicBezTo>
                  <a:cubicBezTo>
                    <a:pt x="200" y="129"/>
                    <a:pt x="256" y="114"/>
                    <a:pt x="310" y="108"/>
                  </a:cubicBezTo>
                  <a:lnTo>
                    <a:pt x="310" y="13"/>
                  </a:lnTo>
                  <a:cubicBezTo>
                    <a:pt x="256" y="13"/>
                    <a:pt x="200"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32"/>
            <p:cNvSpPr/>
            <p:nvPr/>
          </p:nvSpPr>
          <p:spPr>
            <a:xfrm>
              <a:off x="6131400" y="2656400"/>
              <a:ext cx="2700" cy="2425"/>
            </a:xfrm>
            <a:custGeom>
              <a:avLst/>
              <a:gdLst/>
              <a:ahLst/>
              <a:cxnLst/>
              <a:rect l="l" t="t" r="r" b="b"/>
              <a:pathLst>
                <a:path w="108" h="97" extrusionOk="0">
                  <a:moveTo>
                    <a:pt x="1" y="1"/>
                  </a:moveTo>
                  <a:lnTo>
                    <a:pt x="1" y="96"/>
                  </a:lnTo>
                  <a:cubicBezTo>
                    <a:pt x="108" y="60"/>
                    <a:pt x="84" y="3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32"/>
            <p:cNvSpPr/>
            <p:nvPr/>
          </p:nvSpPr>
          <p:spPr>
            <a:xfrm>
              <a:off x="5238750" y="2554900"/>
              <a:ext cx="3275" cy="7775"/>
            </a:xfrm>
            <a:custGeom>
              <a:avLst/>
              <a:gdLst/>
              <a:ahLst/>
              <a:cxnLst/>
              <a:rect l="l" t="t" r="r" b="b"/>
              <a:pathLst>
                <a:path w="131" h="311" extrusionOk="0">
                  <a:moveTo>
                    <a:pt x="12" y="1"/>
                  </a:moveTo>
                  <a:lnTo>
                    <a:pt x="12" y="1"/>
                  </a:lnTo>
                  <a:cubicBezTo>
                    <a:pt x="0" y="120"/>
                    <a:pt x="0" y="227"/>
                    <a:pt x="119" y="310"/>
                  </a:cubicBezTo>
                  <a:cubicBezTo>
                    <a:pt x="131" y="191"/>
                    <a:pt x="107" y="84"/>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32"/>
            <p:cNvSpPr/>
            <p:nvPr/>
          </p:nvSpPr>
          <p:spPr>
            <a:xfrm>
              <a:off x="5224150" y="2540625"/>
              <a:ext cx="4500" cy="4475"/>
            </a:xfrm>
            <a:custGeom>
              <a:avLst/>
              <a:gdLst/>
              <a:ahLst/>
              <a:cxnLst/>
              <a:rect l="l" t="t" r="r" b="b"/>
              <a:pathLst>
                <a:path w="180" h="179" extrusionOk="0">
                  <a:moveTo>
                    <a:pt x="48" y="0"/>
                  </a:moveTo>
                  <a:cubicBezTo>
                    <a:pt x="36" y="0"/>
                    <a:pt x="24" y="119"/>
                    <a:pt x="1" y="179"/>
                  </a:cubicBezTo>
                  <a:cubicBezTo>
                    <a:pt x="24" y="173"/>
                    <a:pt x="45" y="170"/>
                    <a:pt x="65" y="170"/>
                  </a:cubicBezTo>
                  <a:cubicBezTo>
                    <a:pt x="84" y="170"/>
                    <a:pt x="102" y="173"/>
                    <a:pt x="120" y="179"/>
                  </a:cubicBezTo>
                  <a:cubicBezTo>
                    <a:pt x="120" y="119"/>
                    <a:pt x="179" y="24"/>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32"/>
            <p:cNvSpPr/>
            <p:nvPr/>
          </p:nvSpPr>
          <p:spPr>
            <a:xfrm>
              <a:off x="5235475" y="2543600"/>
              <a:ext cx="3000" cy="4475"/>
            </a:xfrm>
            <a:custGeom>
              <a:avLst/>
              <a:gdLst/>
              <a:ahLst/>
              <a:cxnLst/>
              <a:rect l="l" t="t" r="r" b="b"/>
              <a:pathLst>
                <a:path w="120" h="179" extrusionOk="0">
                  <a:moveTo>
                    <a:pt x="12" y="0"/>
                  </a:moveTo>
                  <a:lnTo>
                    <a:pt x="12" y="0"/>
                  </a:lnTo>
                  <a:cubicBezTo>
                    <a:pt x="0" y="96"/>
                    <a:pt x="48" y="155"/>
                    <a:pt x="119" y="179"/>
                  </a:cubicBezTo>
                  <a:cubicBezTo>
                    <a:pt x="83" y="119"/>
                    <a:pt x="48" y="60"/>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32"/>
            <p:cNvSpPr/>
            <p:nvPr/>
          </p:nvSpPr>
          <p:spPr>
            <a:xfrm>
              <a:off x="5313450" y="2587950"/>
              <a:ext cx="4200" cy="3300"/>
            </a:xfrm>
            <a:custGeom>
              <a:avLst/>
              <a:gdLst/>
              <a:ahLst/>
              <a:cxnLst/>
              <a:rect l="l" t="t" r="r" b="b"/>
              <a:pathLst>
                <a:path w="168" h="132" extrusionOk="0">
                  <a:moveTo>
                    <a:pt x="167" y="0"/>
                  </a:moveTo>
                  <a:cubicBezTo>
                    <a:pt x="108" y="0"/>
                    <a:pt x="60" y="12"/>
                    <a:pt x="0" y="12"/>
                  </a:cubicBezTo>
                  <a:cubicBezTo>
                    <a:pt x="0" y="60"/>
                    <a:pt x="0" y="108"/>
                    <a:pt x="12" y="131"/>
                  </a:cubicBezTo>
                  <a:cubicBezTo>
                    <a:pt x="60" y="96"/>
                    <a:pt x="120" y="4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32"/>
            <p:cNvSpPr/>
            <p:nvPr/>
          </p:nvSpPr>
          <p:spPr>
            <a:xfrm>
              <a:off x="5320900" y="2587950"/>
              <a:ext cx="3875" cy="3300"/>
            </a:xfrm>
            <a:custGeom>
              <a:avLst/>
              <a:gdLst/>
              <a:ahLst/>
              <a:cxnLst/>
              <a:rect l="l" t="t" r="r" b="b"/>
              <a:pathLst>
                <a:path w="155" h="132" extrusionOk="0">
                  <a:moveTo>
                    <a:pt x="0" y="1"/>
                  </a:moveTo>
                  <a:lnTo>
                    <a:pt x="0" y="1"/>
                  </a:lnTo>
                  <a:cubicBezTo>
                    <a:pt x="48" y="48"/>
                    <a:pt x="95" y="96"/>
                    <a:pt x="155" y="131"/>
                  </a:cubicBezTo>
                  <a:cubicBezTo>
                    <a:pt x="107" y="96"/>
                    <a:pt x="48"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32"/>
            <p:cNvSpPr/>
            <p:nvPr/>
          </p:nvSpPr>
          <p:spPr>
            <a:xfrm>
              <a:off x="5944250" y="2804600"/>
              <a:ext cx="45800" cy="21175"/>
            </a:xfrm>
            <a:custGeom>
              <a:avLst/>
              <a:gdLst/>
              <a:ahLst/>
              <a:cxnLst/>
              <a:rect l="l" t="t" r="r" b="b"/>
              <a:pathLst>
                <a:path w="1832" h="847" extrusionOk="0">
                  <a:moveTo>
                    <a:pt x="605" y="478"/>
                  </a:moveTo>
                  <a:cubicBezTo>
                    <a:pt x="605" y="484"/>
                    <a:pt x="599" y="490"/>
                    <a:pt x="593" y="496"/>
                  </a:cubicBezTo>
                  <a:lnTo>
                    <a:pt x="593" y="496"/>
                  </a:lnTo>
                  <a:cubicBezTo>
                    <a:pt x="597" y="491"/>
                    <a:pt x="601" y="485"/>
                    <a:pt x="605" y="478"/>
                  </a:cubicBezTo>
                  <a:close/>
                  <a:moveTo>
                    <a:pt x="234" y="1"/>
                  </a:moveTo>
                  <a:cubicBezTo>
                    <a:pt x="120" y="1"/>
                    <a:pt x="24" y="42"/>
                    <a:pt x="10" y="264"/>
                  </a:cubicBezTo>
                  <a:cubicBezTo>
                    <a:pt x="0" y="558"/>
                    <a:pt x="119" y="618"/>
                    <a:pt x="301" y="618"/>
                  </a:cubicBezTo>
                  <a:cubicBezTo>
                    <a:pt x="347" y="618"/>
                    <a:pt x="397" y="614"/>
                    <a:pt x="450" y="609"/>
                  </a:cubicBezTo>
                  <a:cubicBezTo>
                    <a:pt x="498" y="580"/>
                    <a:pt x="546" y="552"/>
                    <a:pt x="582" y="510"/>
                  </a:cubicBezTo>
                  <a:lnTo>
                    <a:pt x="582" y="510"/>
                  </a:lnTo>
                  <a:cubicBezTo>
                    <a:pt x="582" y="512"/>
                    <a:pt x="581" y="513"/>
                    <a:pt x="581" y="514"/>
                  </a:cubicBezTo>
                  <a:cubicBezTo>
                    <a:pt x="546" y="574"/>
                    <a:pt x="569" y="633"/>
                    <a:pt x="605" y="693"/>
                  </a:cubicBezTo>
                  <a:cubicBezTo>
                    <a:pt x="629" y="717"/>
                    <a:pt x="641" y="717"/>
                    <a:pt x="653" y="728"/>
                  </a:cubicBezTo>
                  <a:cubicBezTo>
                    <a:pt x="695" y="690"/>
                    <a:pt x="746" y="673"/>
                    <a:pt x="796" y="673"/>
                  </a:cubicBezTo>
                  <a:cubicBezTo>
                    <a:pt x="886" y="673"/>
                    <a:pt x="976" y="728"/>
                    <a:pt x="1022" y="812"/>
                  </a:cubicBezTo>
                  <a:cubicBezTo>
                    <a:pt x="1128" y="831"/>
                    <a:pt x="1232" y="846"/>
                    <a:pt x="1334" y="846"/>
                  </a:cubicBezTo>
                  <a:cubicBezTo>
                    <a:pt x="1425" y="846"/>
                    <a:pt x="1515" y="834"/>
                    <a:pt x="1605" y="800"/>
                  </a:cubicBezTo>
                  <a:cubicBezTo>
                    <a:pt x="1831" y="669"/>
                    <a:pt x="1724" y="431"/>
                    <a:pt x="1760" y="216"/>
                  </a:cubicBezTo>
                  <a:cubicBezTo>
                    <a:pt x="1641" y="216"/>
                    <a:pt x="1534" y="193"/>
                    <a:pt x="1462" y="85"/>
                  </a:cubicBezTo>
                  <a:cubicBezTo>
                    <a:pt x="1343" y="74"/>
                    <a:pt x="1200" y="74"/>
                    <a:pt x="1081" y="62"/>
                  </a:cubicBezTo>
                  <a:cubicBezTo>
                    <a:pt x="966" y="14"/>
                    <a:pt x="847" y="2"/>
                    <a:pt x="729" y="2"/>
                  </a:cubicBezTo>
                  <a:cubicBezTo>
                    <a:pt x="639" y="2"/>
                    <a:pt x="550" y="9"/>
                    <a:pt x="462" y="14"/>
                  </a:cubicBezTo>
                  <a:cubicBezTo>
                    <a:pt x="454" y="15"/>
                    <a:pt x="445" y="15"/>
                    <a:pt x="437" y="15"/>
                  </a:cubicBezTo>
                  <a:cubicBezTo>
                    <a:pt x="372" y="15"/>
                    <a:pt x="300" y="1"/>
                    <a:pt x="2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32"/>
            <p:cNvSpPr/>
            <p:nvPr/>
          </p:nvSpPr>
          <p:spPr>
            <a:xfrm>
              <a:off x="6105425" y="2816950"/>
              <a:ext cx="23025" cy="11525"/>
            </a:xfrm>
            <a:custGeom>
              <a:avLst/>
              <a:gdLst/>
              <a:ahLst/>
              <a:cxnLst/>
              <a:rect l="l" t="t" r="r" b="b"/>
              <a:pathLst>
                <a:path w="921" h="461" extrusionOk="0">
                  <a:moveTo>
                    <a:pt x="260" y="0"/>
                  </a:moveTo>
                  <a:cubicBezTo>
                    <a:pt x="244" y="0"/>
                    <a:pt x="226" y="3"/>
                    <a:pt x="206" y="8"/>
                  </a:cubicBezTo>
                  <a:cubicBezTo>
                    <a:pt x="147" y="56"/>
                    <a:pt x="28" y="115"/>
                    <a:pt x="16" y="187"/>
                  </a:cubicBezTo>
                  <a:cubicBezTo>
                    <a:pt x="0" y="302"/>
                    <a:pt x="65" y="318"/>
                    <a:pt x="138" y="318"/>
                  </a:cubicBezTo>
                  <a:cubicBezTo>
                    <a:pt x="166" y="318"/>
                    <a:pt x="194" y="316"/>
                    <a:pt x="221" y="316"/>
                  </a:cubicBezTo>
                  <a:cubicBezTo>
                    <a:pt x="232" y="316"/>
                    <a:pt x="244" y="316"/>
                    <a:pt x="254" y="318"/>
                  </a:cubicBezTo>
                  <a:cubicBezTo>
                    <a:pt x="337" y="342"/>
                    <a:pt x="409" y="377"/>
                    <a:pt x="468" y="461"/>
                  </a:cubicBezTo>
                  <a:cubicBezTo>
                    <a:pt x="671" y="461"/>
                    <a:pt x="814" y="377"/>
                    <a:pt x="921" y="223"/>
                  </a:cubicBezTo>
                  <a:cubicBezTo>
                    <a:pt x="706" y="127"/>
                    <a:pt x="456" y="258"/>
                    <a:pt x="325" y="20"/>
                  </a:cubicBezTo>
                  <a:cubicBezTo>
                    <a:pt x="305" y="6"/>
                    <a:pt x="284" y="0"/>
                    <a:pt x="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32"/>
            <p:cNvSpPr/>
            <p:nvPr/>
          </p:nvSpPr>
          <p:spPr>
            <a:xfrm>
              <a:off x="6003125" y="2823175"/>
              <a:ext cx="28000" cy="7025"/>
            </a:xfrm>
            <a:custGeom>
              <a:avLst/>
              <a:gdLst/>
              <a:ahLst/>
              <a:cxnLst/>
              <a:rect l="l" t="t" r="r" b="b"/>
              <a:pathLst>
                <a:path w="1120" h="281" extrusionOk="0">
                  <a:moveTo>
                    <a:pt x="546" y="0"/>
                  </a:moveTo>
                  <a:cubicBezTo>
                    <a:pt x="500" y="0"/>
                    <a:pt x="453" y="15"/>
                    <a:pt x="405" y="45"/>
                  </a:cubicBezTo>
                  <a:cubicBezTo>
                    <a:pt x="262" y="57"/>
                    <a:pt x="84" y="33"/>
                    <a:pt x="0" y="212"/>
                  </a:cubicBezTo>
                  <a:lnTo>
                    <a:pt x="131" y="212"/>
                  </a:lnTo>
                  <a:cubicBezTo>
                    <a:pt x="244" y="259"/>
                    <a:pt x="354" y="280"/>
                    <a:pt x="465" y="280"/>
                  </a:cubicBezTo>
                  <a:cubicBezTo>
                    <a:pt x="575" y="280"/>
                    <a:pt x="685" y="259"/>
                    <a:pt x="798" y="224"/>
                  </a:cubicBezTo>
                  <a:cubicBezTo>
                    <a:pt x="905" y="212"/>
                    <a:pt x="1024" y="188"/>
                    <a:pt x="1119" y="176"/>
                  </a:cubicBezTo>
                  <a:lnTo>
                    <a:pt x="679" y="45"/>
                  </a:lnTo>
                  <a:cubicBezTo>
                    <a:pt x="637" y="15"/>
                    <a:pt x="593" y="0"/>
                    <a:pt x="5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32"/>
            <p:cNvSpPr/>
            <p:nvPr/>
          </p:nvSpPr>
          <p:spPr>
            <a:xfrm>
              <a:off x="6013075" y="2814125"/>
              <a:ext cx="11200" cy="10175"/>
            </a:xfrm>
            <a:custGeom>
              <a:avLst/>
              <a:gdLst/>
              <a:ahLst/>
              <a:cxnLst/>
              <a:rect l="l" t="t" r="r" b="b"/>
              <a:pathLst>
                <a:path w="448" h="407" extrusionOk="0">
                  <a:moveTo>
                    <a:pt x="259" y="1"/>
                  </a:moveTo>
                  <a:cubicBezTo>
                    <a:pt x="63" y="1"/>
                    <a:pt x="0" y="163"/>
                    <a:pt x="19" y="407"/>
                  </a:cubicBezTo>
                  <a:lnTo>
                    <a:pt x="281" y="407"/>
                  </a:lnTo>
                  <a:cubicBezTo>
                    <a:pt x="340" y="276"/>
                    <a:pt x="400" y="145"/>
                    <a:pt x="448" y="38"/>
                  </a:cubicBezTo>
                  <a:cubicBezTo>
                    <a:pt x="374" y="13"/>
                    <a:pt x="312" y="1"/>
                    <a:pt x="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32"/>
            <p:cNvSpPr/>
            <p:nvPr/>
          </p:nvSpPr>
          <p:spPr>
            <a:xfrm>
              <a:off x="6073075" y="2817750"/>
              <a:ext cx="9550" cy="6550"/>
            </a:xfrm>
            <a:custGeom>
              <a:avLst/>
              <a:gdLst/>
              <a:ahLst/>
              <a:cxnLst/>
              <a:rect l="l" t="t" r="r" b="b"/>
              <a:pathLst>
                <a:path w="382" h="262" extrusionOk="0">
                  <a:moveTo>
                    <a:pt x="131" y="0"/>
                  </a:moveTo>
                  <a:cubicBezTo>
                    <a:pt x="84" y="24"/>
                    <a:pt x="0" y="48"/>
                    <a:pt x="12" y="60"/>
                  </a:cubicBezTo>
                  <a:cubicBezTo>
                    <a:pt x="24" y="214"/>
                    <a:pt x="131" y="262"/>
                    <a:pt x="262" y="262"/>
                  </a:cubicBezTo>
                  <a:cubicBezTo>
                    <a:pt x="310" y="262"/>
                    <a:pt x="381" y="214"/>
                    <a:pt x="381" y="202"/>
                  </a:cubicBezTo>
                  <a:cubicBezTo>
                    <a:pt x="369" y="36"/>
                    <a:pt x="250" y="24"/>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32"/>
            <p:cNvSpPr/>
            <p:nvPr/>
          </p:nvSpPr>
          <p:spPr>
            <a:xfrm>
              <a:off x="6033175" y="2815050"/>
              <a:ext cx="8625" cy="7500"/>
            </a:xfrm>
            <a:custGeom>
              <a:avLst/>
              <a:gdLst/>
              <a:ahLst/>
              <a:cxnLst/>
              <a:rect l="l" t="t" r="r" b="b"/>
              <a:pathLst>
                <a:path w="345" h="300" extrusionOk="0">
                  <a:moveTo>
                    <a:pt x="191" y="1"/>
                  </a:moveTo>
                  <a:cubicBezTo>
                    <a:pt x="72" y="13"/>
                    <a:pt x="13" y="60"/>
                    <a:pt x="1" y="144"/>
                  </a:cubicBezTo>
                  <a:cubicBezTo>
                    <a:pt x="13" y="251"/>
                    <a:pt x="120" y="275"/>
                    <a:pt x="203" y="299"/>
                  </a:cubicBezTo>
                  <a:cubicBezTo>
                    <a:pt x="210" y="299"/>
                    <a:pt x="217" y="300"/>
                    <a:pt x="223" y="300"/>
                  </a:cubicBezTo>
                  <a:cubicBezTo>
                    <a:pt x="305" y="300"/>
                    <a:pt x="344" y="233"/>
                    <a:pt x="322" y="156"/>
                  </a:cubicBezTo>
                  <a:cubicBezTo>
                    <a:pt x="322" y="60"/>
                    <a:pt x="263"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32"/>
            <p:cNvSpPr/>
            <p:nvPr/>
          </p:nvSpPr>
          <p:spPr>
            <a:xfrm>
              <a:off x="5938225" y="2877575"/>
              <a:ext cx="28300" cy="100625"/>
            </a:xfrm>
            <a:custGeom>
              <a:avLst/>
              <a:gdLst/>
              <a:ahLst/>
              <a:cxnLst/>
              <a:rect l="l" t="t" r="r" b="b"/>
              <a:pathLst>
                <a:path w="1132" h="4025" extrusionOk="0">
                  <a:moveTo>
                    <a:pt x="881" y="1"/>
                  </a:moveTo>
                  <a:cubicBezTo>
                    <a:pt x="860" y="1"/>
                    <a:pt x="836" y="4"/>
                    <a:pt x="810" y="12"/>
                  </a:cubicBezTo>
                  <a:cubicBezTo>
                    <a:pt x="810" y="24"/>
                    <a:pt x="810" y="24"/>
                    <a:pt x="787" y="36"/>
                  </a:cubicBezTo>
                  <a:cubicBezTo>
                    <a:pt x="525" y="786"/>
                    <a:pt x="334" y="1548"/>
                    <a:pt x="167" y="2322"/>
                  </a:cubicBezTo>
                  <a:cubicBezTo>
                    <a:pt x="48" y="2893"/>
                    <a:pt x="1" y="3465"/>
                    <a:pt x="1" y="4024"/>
                  </a:cubicBezTo>
                  <a:cubicBezTo>
                    <a:pt x="96" y="3965"/>
                    <a:pt x="215" y="4001"/>
                    <a:pt x="275" y="3905"/>
                  </a:cubicBezTo>
                  <a:cubicBezTo>
                    <a:pt x="334" y="3774"/>
                    <a:pt x="346" y="3643"/>
                    <a:pt x="429" y="3524"/>
                  </a:cubicBezTo>
                  <a:cubicBezTo>
                    <a:pt x="477" y="3417"/>
                    <a:pt x="441" y="3286"/>
                    <a:pt x="536" y="3215"/>
                  </a:cubicBezTo>
                  <a:cubicBezTo>
                    <a:pt x="608" y="3132"/>
                    <a:pt x="608" y="3048"/>
                    <a:pt x="596" y="2953"/>
                  </a:cubicBezTo>
                  <a:cubicBezTo>
                    <a:pt x="394" y="2524"/>
                    <a:pt x="644" y="2191"/>
                    <a:pt x="834" y="1858"/>
                  </a:cubicBezTo>
                  <a:cubicBezTo>
                    <a:pt x="894" y="1834"/>
                    <a:pt x="941" y="1822"/>
                    <a:pt x="965" y="1762"/>
                  </a:cubicBezTo>
                  <a:lnTo>
                    <a:pt x="965" y="1357"/>
                  </a:lnTo>
                  <a:cubicBezTo>
                    <a:pt x="822" y="1167"/>
                    <a:pt x="1060" y="1143"/>
                    <a:pt x="1120" y="1048"/>
                  </a:cubicBezTo>
                  <a:cubicBezTo>
                    <a:pt x="1120" y="1000"/>
                    <a:pt x="1132" y="965"/>
                    <a:pt x="1132" y="929"/>
                  </a:cubicBezTo>
                  <a:cubicBezTo>
                    <a:pt x="1132" y="822"/>
                    <a:pt x="1120" y="726"/>
                    <a:pt x="1120" y="619"/>
                  </a:cubicBezTo>
                  <a:cubicBezTo>
                    <a:pt x="1111" y="569"/>
                    <a:pt x="1091" y="554"/>
                    <a:pt x="1071" y="554"/>
                  </a:cubicBezTo>
                  <a:cubicBezTo>
                    <a:pt x="1063" y="554"/>
                    <a:pt x="1055" y="556"/>
                    <a:pt x="1048" y="560"/>
                  </a:cubicBezTo>
                  <a:cubicBezTo>
                    <a:pt x="989" y="512"/>
                    <a:pt x="1084" y="488"/>
                    <a:pt x="1060" y="453"/>
                  </a:cubicBezTo>
                  <a:cubicBezTo>
                    <a:pt x="1084" y="381"/>
                    <a:pt x="1108" y="286"/>
                    <a:pt x="1084" y="203"/>
                  </a:cubicBezTo>
                  <a:cubicBezTo>
                    <a:pt x="1054" y="93"/>
                    <a:pt x="991" y="1"/>
                    <a:pt x="8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32"/>
            <p:cNvSpPr/>
            <p:nvPr/>
          </p:nvSpPr>
          <p:spPr>
            <a:xfrm>
              <a:off x="5959075" y="2820525"/>
              <a:ext cx="30975" cy="66400"/>
            </a:xfrm>
            <a:custGeom>
              <a:avLst/>
              <a:gdLst/>
              <a:ahLst/>
              <a:cxnLst/>
              <a:rect l="l" t="t" r="r" b="b"/>
              <a:pathLst>
                <a:path w="1239" h="2656" extrusionOk="0">
                  <a:moveTo>
                    <a:pt x="444" y="0"/>
                  </a:moveTo>
                  <a:cubicBezTo>
                    <a:pt x="343" y="0"/>
                    <a:pt x="238" y="12"/>
                    <a:pt x="131" y="32"/>
                  </a:cubicBezTo>
                  <a:cubicBezTo>
                    <a:pt x="131" y="32"/>
                    <a:pt x="131" y="44"/>
                    <a:pt x="155" y="44"/>
                  </a:cubicBezTo>
                  <a:cubicBezTo>
                    <a:pt x="167" y="42"/>
                    <a:pt x="180" y="41"/>
                    <a:pt x="192" y="41"/>
                  </a:cubicBezTo>
                  <a:cubicBezTo>
                    <a:pt x="325" y="41"/>
                    <a:pt x="464" y="151"/>
                    <a:pt x="464" y="282"/>
                  </a:cubicBezTo>
                  <a:cubicBezTo>
                    <a:pt x="476" y="972"/>
                    <a:pt x="226" y="1592"/>
                    <a:pt x="0" y="2235"/>
                  </a:cubicBezTo>
                  <a:cubicBezTo>
                    <a:pt x="12" y="2258"/>
                    <a:pt x="36" y="2294"/>
                    <a:pt x="48" y="2306"/>
                  </a:cubicBezTo>
                  <a:cubicBezTo>
                    <a:pt x="155" y="2377"/>
                    <a:pt x="167" y="2485"/>
                    <a:pt x="179" y="2604"/>
                  </a:cubicBezTo>
                  <a:cubicBezTo>
                    <a:pt x="224" y="2640"/>
                    <a:pt x="270" y="2656"/>
                    <a:pt x="315" y="2656"/>
                  </a:cubicBezTo>
                  <a:cubicBezTo>
                    <a:pt x="329" y="2656"/>
                    <a:pt x="343" y="2654"/>
                    <a:pt x="357" y="2651"/>
                  </a:cubicBezTo>
                  <a:cubicBezTo>
                    <a:pt x="631" y="2580"/>
                    <a:pt x="453" y="2294"/>
                    <a:pt x="595" y="2163"/>
                  </a:cubicBezTo>
                  <a:cubicBezTo>
                    <a:pt x="607" y="1758"/>
                    <a:pt x="703" y="1365"/>
                    <a:pt x="929" y="1008"/>
                  </a:cubicBezTo>
                  <a:cubicBezTo>
                    <a:pt x="1060" y="770"/>
                    <a:pt x="1238" y="484"/>
                    <a:pt x="1012" y="175"/>
                  </a:cubicBezTo>
                  <a:cubicBezTo>
                    <a:pt x="838" y="48"/>
                    <a:pt x="647" y="0"/>
                    <a:pt x="4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32"/>
            <p:cNvSpPr/>
            <p:nvPr/>
          </p:nvSpPr>
          <p:spPr>
            <a:xfrm>
              <a:off x="5965025" y="2874900"/>
              <a:ext cx="11325" cy="14600"/>
            </a:xfrm>
            <a:custGeom>
              <a:avLst/>
              <a:gdLst/>
              <a:ahLst/>
              <a:cxnLst/>
              <a:rect l="l" t="t" r="r" b="b"/>
              <a:pathLst>
                <a:path w="453" h="584" extrusionOk="0">
                  <a:moveTo>
                    <a:pt x="346" y="0"/>
                  </a:moveTo>
                  <a:lnTo>
                    <a:pt x="346" y="0"/>
                  </a:lnTo>
                  <a:cubicBezTo>
                    <a:pt x="167" y="83"/>
                    <a:pt x="250" y="357"/>
                    <a:pt x="60" y="429"/>
                  </a:cubicBezTo>
                  <a:cubicBezTo>
                    <a:pt x="0" y="476"/>
                    <a:pt x="0" y="524"/>
                    <a:pt x="60" y="583"/>
                  </a:cubicBezTo>
                  <a:cubicBezTo>
                    <a:pt x="453" y="524"/>
                    <a:pt x="334" y="226"/>
                    <a:pt x="3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32"/>
            <p:cNvSpPr/>
            <p:nvPr/>
          </p:nvSpPr>
          <p:spPr>
            <a:xfrm>
              <a:off x="5948350" y="2921025"/>
              <a:ext cx="14600" cy="36050"/>
            </a:xfrm>
            <a:custGeom>
              <a:avLst/>
              <a:gdLst/>
              <a:ahLst/>
              <a:cxnLst/>
              <a:rect l="l" t="t" r="r" b="b"/>
              <a:pathLst>
                <a:path w="584" h="1442" extrusionOk="0">
                  <a:moveTo>
                    <a:pt x="417" y="0"/>
                  </a:moveTo>
                  <a:cubicBezTo>
                    <a:pt x="167" y="322"/>
                    <a:pt x="1" y="703"/>
                    <a:pt x="143" y="1132"/>
                  </a:cubicBezTo>
                  <a:cubicBezTo>
                    <a:pt x="143" y="1239"/>
                    <a:pt x="167" y="1334"/>
                    <a:pt x="167" y="1441"/>
                  </a:cubicBezTo>
                  <a:cubicBezTo>
                    <a:pt x="465" y="1013"/>
                    <a:pt x="524" y="501"/>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32"/>
            <p:cNvSpPr/>
            <p:nvPr/>
          </p:nvSpPr>
          <p:spPr>
            <a:xfrm>
              <a:off x="5954300" y="2902575"/>
              <a:ext cx="12225" cy="8650"/>
            </a:xfrm>
            <a:custGeom>
              <a:avLst/>
              <a:gdLst/>
              <a:ahLst/>
              <a:cxnLst/>
              <a:rect l="l" t="t" r="r" b="b"/>
              <a:pathLst>
                <a:path w="489" h="346" extrusionOk="0">
                  <a:moveTo>
                    <a:pt x="489" y="0"/>
                  </a:moveTo>
                  <a:lnTo>
                    <a:pt x="489" y="0"/>
                  </a:lnTo>
                  <a:cubicBezTo>
                    <a:pt x="465" y="24"/>
                    <a:pt x="441" y="24"/>
                    <a:pt x="417" y="24"/>
                  </a:cubicBezTo>
                  <a:cubicBezTo>
                    <a:pt x="382" y="36"/>
                    <a:pt x="358" y="36"/>
                    <a:pt x="346" y="36"/>
                  </a:cubicBezTo>
                  <a:cubicBezTo>
                    <a:pt x="328" y="40"/>
                    <a:pt x="307" y="41"/>
                    <a:pt x="285" y="41"/>
                  </a:cubicBezTo>
                  <a:cubicBezTo>
                    <a:pt x="248" y="41"/>
                    <a:pt x="207" y="38"/>
                    <a:pt x="168" y="38"/>
                  </a:cubicBezTo>
                  <a:cubicBezTo>
                    <a:pt x="79" y="38"/>
                    <a:pt x="1" y="55"/>
                    <a:pt x="1" y="167"/>
                  </a:cubicBezTo>
                  <a:cubicBezTo>
                    <a:pt x="1" y="346"/>
                    <a:pt x="227" y="286"/>
                    <a:pt x="346" y="334"/>
                  </a:cubicBezTo>
                  <a:cubicBezTo>
                    <a:pt x="382" y="227"/>
                    <a:pt x="429" y="131"/>
                    <a:pt x="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32"/>
            <p:cNvSpPr/>
            <p:nvPr/>
          </p:nvSpPr>
          <p:spPr>
            <a:xfrm>
              <a:off x="5945675" y="2957350"/>
              <a:ext cx="6875" cy="15500"/>
            </a:xfrm>
            <a:custGeom>
              <a:avLst/>
              <a:gdLst/>
              <a:ahLst/>
              <a:cxnLst/>
              <a:rect l="l" t="t" r="r" b="b"/>
              <a:pathLst>
                <a:path w="275" h="620" extrusionOk="0">
                  <a:moveTo>
                    <a:pt x="274" y="0"/>
                  </a:moveTo>
                  <a:cubicBezTo>
                    <a:pt x="131" y="60"/>
                    <a:pt x="131" y="167"/>
                    <a:pt x="119" y="286"/>
                  </a:cubicBezTo>
                  <a:cubicBezTo>
                    <a:pt x="0" y="405"/>
                    <a:pt x="36" y="512"/>
                    <a:pt x="167" y="619"/>
                  </a:cubicBezTo>
                  <a:cubicBezTo>
                    <a:pt x="191" y="619"/>
                    <a:pt x="238" y="595"/>
                    <a:pt x="274" y="583"/>
                  </a:cubicBezTo>
                  <a:lnTo>
                    <a:pt x="2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32"/>
            <p:cNvSpPr/>
            <p:nvPr/>
          </p:nvSpPr>
          <p:spPr>
            <a:xfrm>
              <a:off x="6106400" y="2935900"/>
              <a:ext cx="8950" cy="3350"/>
            </a:xfrm>
            <a:custGeom>
              <a:avLst/>
              <a:gdLst/>
              <a:ahLst/>
              <a:cxnLst/>
              <a:rect l="l" t="t" r="r" b="b"/>
              <a:pathLst>
                <a:path w="358" h="134" extrusionOk="0">
                  <a:moveTo>
                    <a:pt x="1" y="1"/>
                  </a:moveTo>
                  <a:lnTo>
                    <a:pt x="1" y="1"/>
                  </a:lnTo>
                  <a:cubicBezTo>
                    <a:pt x="59" y="80"/>
                    <a:pt x="117" y="134"/>
                    <a:pt x="191" y="134"/>
                  </a:cubicBezTo>
                  <a:cubicBezTo>
                    <a:pt x="238" y="134"/>
                    <a:pt x="293" y="112"/>
                    <a:pt x="358" y="60"/>
                  </a:cubicBezTo>
                  <a:cubicBezTo>
                    <a:pt x="227" y="25"/>
                    <a:pt x="108"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32"/>
            <p:cNvSpPr/>
            <p:nvPr/>
          </p:nvSpPr>
          <p:spPr>
            <a:xfrm>
              <a:off x="6006400" y="2828450"/>
              <a:ext cx="16675" cy="3875"/>
            </a:xfrm>
            <a:custGeom>
              <a:avLst/>
              <a:gdLst/>
              <a:ahLst/>
              <a:cxnLst/>
              <a:rect l="l" t="t" r="r" b="b"/>
              <a:pathLst>
                <a:path w="667" h="155" extrusionOk="0">
                  <a:moveTo>
                    <a:pt x="0" y="1"/>
                  </a:moveTo>
                  <a:cubicBezTo>
                    <a:pt x="118" y="100"/>
                    <a:pt x="233" y="154"/>
                    <a:pt x="349" y="154"/>
                  </a:cubicBezTo>
                  <a:cubicBezTo>
                    <a:pt x="454" y="154"/>
                    <a:pt x="559" y="109"/>
                    <a:pt x="667" y="13"/>
                  </a:cubicBezTo>
                  <a:cubicBezTo>
                    <a:pt x="441" y="1"/>
                    <a:pt x="226"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32"/>
            <p:cNvSpPr/>
            <p:nvPr/>
          </p:nvSpPr>
          <p:spPr>
            <a:xfrm>
              <a:off x="5973650" y="2437325"/>
              <a:ext cx="10750" cy="3500"/>
            </a:xfrm>
            <a:custGeom>
              <a:avLst/>
              <a:gdLst/>
              <a:ahLst/>
              <a:cxnLst/>
              <a:rect l="l" t="t" r="r" b="b"/>
              <a:pathLst>
                <a:path w="430" h="140" extrusionOk="0">
                  <a:moveTo>
                    <a:pt x="1" y="1"/>
                  </a:moveTo>
                  <a:cubicBezTo>
                    <a:pt x="71" y="95"/>
                    <a:pt x="144" y="139"/>
                    <a:pt x="216" y="139"/>
                  </a:cubicBezTo>
                  <a:cubicBezTo>
                    <a:pt x="290" y="139"/>
                    <a:pt x="363" y="92"/>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32"/>
            <p:cNvSpPr/>
            <p:nvPr/>
          </p:nvSpPr>
          <p:spPr>
            <a:xfrm>
              <a:off x="5981100" y="2990600"/>
              <a:ext cx="17875" cy="6025"/>
            </a:xfrm>
            <a:custGeom>
              <a:avLst/>
              <a:gdLst/>
              <a:ahLst/>
              <a:cxnLst/>
              <a:rect l="l" t="t" r="r" b="b"/>
              <a:pathLst>
                <a:path w="715" h="241" extrusionOk="0">
                  <a:moveTo>
                    <a:pt x="161" y="1"/>
                  </a:moveTo>
                  <a:cubicBezTo>
                    <a:pt x="36" y="1"/>
                    <a:pt x="10" y="111"/>
                    <a:pt x="0" y="230"/>
                  </a:cubicBezTo>
                  <a:cubicBezTo>
                    <a:pt x="24" y="227"/>
                    <a:pt x="48" y="226"/>
                    <a:pt x="73" y="226"/>
                  </a:cubicBezTo>
                  <a:cubicBezTo>
                    <a:pt x="166" y="226"/>
                    <a:pt x="261" y="240"/>
                    <a:pt x="355" y="240"/>
                  </a:cubicBezTo>
                  <a:cubicBezTo>
                    <a:pt x="481" y="240"/>
                    <a:pt x="604" y="215"/>
                    <a:pt x="715" y="99"/>
                  </a:cubicBezTo>
                  <a:cubicBezTo>
                    <a:pt x="584" y="4"/>
                    <a:pt x="405" y="63"/>
                    <a:pt x="250" y="15"/>
                  </a:cubicBezTo>
                  <a:cubicBezTo>
                    <a:pt x="216" y="5"/>
                    <a:pt x="186"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32"/>
            <p:cNvSpPr/>
            <p:nvPr/>
          </p:nvSpPr>
          <p:spPr>
            <a:xfrm>
              <a:off x="5939725" y="2964475"/>
              <a:ext cx="10150" cy="12225"/>
            </a:xfrm>
            <a:custGeom>
              <a:avLst/>
              <a:gdLst/>
              <a:ahLst/>
              <a:cxnLst/>
              <a:rect l="l" t="t" r="r" b="b"/>
              <a:pathLst>
                <a:path w="406" h="489" extrusionOk="0">
                  <a:moveTo>
                    <a:pt x="357" y="1"/>
                  </a:moveTo>
                  <a:cubicBezTo>
                    <a:pt x="0" y="48"/>
                    <a:pt x="107" y="227"/>
                    <a:pt x="226" y="429"/>
                  </a:cubicBezTo>
                  <a:cubicBezTo>
                    <a:pt x="250" y="453"/>
                    <a:pt x="262" y="477"/>
                    <a:pt x="298" y="489"/>
                  </a:cubicBezTo>
                  <a:cubicBezTo>
                    <a:pt x="310" y="477"/>
                    <a:pt x="334" y="453"/>
                    <a:pt x="346" y="418"/>
                  </a:cubicBezTo>
                  <a:cubicBezTo>
                    <a:pt x="357" y="394"/>
                    <a:pt x="393" y="358"/>
                    <a:pt x="405" y="334"/>
                  </a:cubicBezTo>
                  <a:cubicBezTo>
                    <a:pt x="393" y="227"/>
                    <a:pt x="369" y="108"/>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32"/>
            <p:cNvSpPr/>
            <p:nvPr/>
          </p:nvSpPr>
          <p:spPr>
            <a:xfrm>
              <a:off x="6002525" y="2991500"/>
              <a:ext cx="11025" cy="4925"/>
            </a:xfrm>
            <a:custGeom>
              <a:avLst/>
              <a:gdLst/>
              <a:ahLst/>
              <a:cxnLst/>
              <a:rect l="l" t="t" r="r" b="b"/>
              <a:pathLst>
                <a:path w="441" h="197" extrusionOk="0">
                  <a:moveTo>
                    <a:pt x="216" y="0"/>
                  </a:moveTo>
                  <a:cubicBezTo>
                    <a:pt x="143" y="0"/>
                    <a:pt x="72" y="21"/>
                    <a:pt x="0" y="63"/>
                  </a:cubicBezTo>
                  <a:cubicBezTo>
                    <a:pt x="78" y="152"/>
                    <a:pt x="149" y="197"/>
                    <a:pt x="221" y="197"/>
                  </a:cubicBezTo>
                  <a:cubicBezTo>
                    <a:pt x="292" y="197"/>
                    <a:pt x="364" y="152"/>
                    <a:pt x="441" y="63"/>
                  </a:cubicBezTo>
                  <a:cubicBezTo>
                    <a:pt x="364" y="21"/>
                    <a:pt x="289" y="0"/>
                    <a:pt x="2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32"/>
            <p:cNvSpPr/>
            <p:nvPr/>
          </p:nvSpPr>
          <p:spPr>
            <a:xfrm>
              <a:off x="6023350" y="2993250"/>
              <a:ext cx="11950" cy="2800"/>
            </a:xfrm>
            <a:custGeom>
              <a:avLst/>
              <a:gdLst/>
              <a:ahLst/>
              <a:cxnLst/>
              <a:rect l="l" t="t" r="r" b="b"/>
              <a:pathLst>
                <a:path w="478" h="112" extrusionOk="0">
                  <a:moveTo>
                    <a:pt x="248" y="0"/>
                  </a:moveTo>
                  <a:cubicBezTo>
                    <a:pt x="168" y="0"/>
                    <a:pt x="86" y="39"/>
                    <a:pt x="1" y="112"/>
                  </a:cubicBezTo>
                  <a:lnTo>
                    <a:pt x="477" y="112"/>
                  </a:lnTo>
                  <a:cubicBezTo>
                    <a:pt x="401" y="36"/>
                    <a:pt x="325" y="0"/>
                    <a:pt x="2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32"/>
            <p:cNvSpPr/>
            <p:nvPr/>
          </p:nvSpPr>
          <p:spPr>
            <a:xfrm>
              <a:off x="6038250" y="2996325"/>
              <a:ext cx="7150" cy="2925"/>
            </a:xfrm>
            <a:custGeom>
              <a:avLst/>
              <a:gdLst/>
              <a:ahLst/>
              <a:cxnLst/>
              <a:rect l="l" t="t" r="r" b="b"/>
              <a:pathLst>
                <a:path w="286" h="117" extrusionOk="0">
                  <a:moveTo>
                    <a:pt x="0" y="1"/>
                  </a:moveTo>
                  <a:cubicBezTo>
                    <a:pt x="48" y="78"/>
                    <a:pt x="98" y="117"/>
                    <a:pt x="148" y="117"/>
                  </a:cubicBezTo>
                  <a:cubicBezTo>
                    <a:pt x="197" y="117"/>
                    <a:pt x="244" y="78"/>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32"/>
            <p:cNvSpPr/>
            <p:nvPr/>
          </p:nvSpPr>
          <p:spPr>
            <a:xfrm>
              <a:off x="6016800" y="2991900"/>
              <a:ext cx="4200" cy="4150"/>
            </a:xfrm>
            <a:custGeom>
              <a:avLst/>
              <a:gdLst/>
              <a:ahLst/>
              <a:cxnLst/>
              <a:rect l="l" t="t" r="r" b="b"/>
              <a:pathLst>
                <a:path w="168" h="166" extrusionOk="0">
                  <a:moveTo>
                    <a:pt x="89" y="0"/>
                  </a:moveTo>
                  <a:cubicBezTo>
                    <a:pt x="68" y="0"/>
                    <a:pt x="40" y="10"/>
                    <a:pt x="1" y="35"/>
                  </a:cubicBezTo>
                  <a:cubicBezTo>
                    <a:pt x="25" y="106"/>
                    <a:pt x="84" y="154"/>
                    <a:pt x="168" y="166"/>
                  </a:cubicBezTo>
                  <a:cubicBezTo>
                    <a:pt x="130" y="147"/>
                    <a:pt x="167" y="0"/>
                    <a:pt x="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32"/>
            <p:cNvSpPr/>
            <p:nvPr/>
          </p:nvSpPr>
          <p:spPr>
            <a:xfrm>
              <a:off x="5977225" y="2996925"/>
              <a:ext cx="3900" cy="1625"/>
            </a:xfrm>
            <a:custGeom>
              <a:avLst/>
              <a:gdLst/>
              <a:ahLst/>
              <a:cxnLst/>
              <a:rect l="l" t="t" r="r" b="b"/>
              <a:pathLst>
                <a:path w="156" h="65" extrusionOk="0">
                  <a:moveTo>
                    <a:pt x="0" y="1"/>
                  </a:moveTo>
                  <a:cubicBezTo>
                    <a:pt x="24" y="24"/>
                    <a:pt x="36" y="36"/>
                    <a:pt x="48" y="60"/>
                  </a:cubicBezTo>
                  <a:cubicBezTo>
                    <a:pt x="59" y="63"/>
                    <a:pt x="69" y="64"/>
                    <a:pt x="80" y="64"/>
                  </a:cubicBezTo>
                  <a:cubicBezTo>
                    <a:pt x="115" y="64"/>
                    <a:pt x="146" y="4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32"/>
            <p:cNvSpPr/>
            <p:nvPr/>
          </p:nvSpPr>
          <p:spPr>
            <a:xfrm>
              <a:off x="5973650" y="2993050"/>
              <a:ext cx="3600" cy="3300"/>
            </a:xfrm>
            <a:custGeom>
              <a:avLst/>
              <a:gdLst/>
              <a:ahLst/>
              <a:cxnLst/>
              <a:rect l="l" t="t" r="r" b="b"/>
              <a:pathLst>
                <a:path w="144" h="132" extrusionOk="0">
                  <a:moveTo>
                    <a:pt x="1" y="1"/>
                  </a:moveTo>
                  <a:cubicBezTo>
                    <a:pt x="48" y="48"/>
                    <a:pt x="108" y="96"/>
                    <a:pt x="143" y="132"/>
                  </a:cubicBezTo>
                  <a:cubicBezTo>
                    <a:pt x="108" y="96"/>
                    <a:pt x="60" y="4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32"/>
            <p:cNvSpPr/>
            <p:nvPr/>
          </p:nvSpPr>
          <p:spPr>
            <a:xfrm>
              <a:off x="5966500" y="2991575"/>
              <a:ext cx="3900" cy="1500"/>
            </a:xfrm>
            <a:custGeom>
              <a:avLst/>
              <a:gdLst/>
              <a:ahLst/>
              <a:cxnLst/>
              <a:rect l="l" t="t" r="r" b="b"/>
              <a:pathLst>
                <a:path w="156" h="60" extrusionOk="0">
                  <a:moveTo>
                    <a:pt x="108" y="0"/>
                  </a:moveTo>
                  <a:cubicBezTo>
                    <a:pt x="60" y="24"/>
                    <a:pt x="37" y="48"/>
                    <a:pt x="1" y="60"/>
                  </a:cubicBezTo>
                  <a:cubicBezTo>
                    <a:pt x="60" y="60"/>
                    <a:pt x="108" y="48"/>
                    <a:pt x="156" y="48"/>
                  </a:cubicBezTo>
                  <a:cubicBezTo>
                    <a:pt x="132" y="36"/>
                    <a:pt x="120"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32"/>
            <p:cNvSpPr/>
            <p:nvPr/>
          </p:nvSpPr>
          <p:spPr>
            <a:xfrm>
              <a:off x="5962925" y="2993050"/>
              <a:ext cx="3600" cy="3300"/>
            </a:xfrm>
            <a:custGeom>
              <a:avLst/>
              <a:gdLst/>
              <a:ahLst/>
              <a:cxnLst/>
              <a:rect l="l" t="t" r="r" b="b"/>
              <a:pathLst>
                <a:path w="144" h="132" extrusionOk="0">
                  <a:moveTo>
                    <a:pt x="144" y="1"/>
                  </a:moveTo>
                  <a:lnTo>
                    <a:pt x="144" y="1"/>
                  </a:lnTo>
                  <a:cubicBezTo>
                    <a:pt x="96" y="48"/>
                    <a:pt x="37" y="96"/>
                    <a:pt x="1" y="132"/>
                  </a:cubicBezTo>
                  <a:cubicBezTo>
                    <a:pt x="60" y="96"/>
                    <a:pt x="96" y="48"/>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32"/>
            <p:cNvSpPr/>
            <p:nvPr/>
          </p:nvSpPr>
          <p:spPr>
            <a:xfrm>
              <a:off x="5998950" y="2991475"/>
              <a:ext cx="3600" cy="1600"/>
            </a:xfrm>
            <a:custGeom>
              <a:avLst/>
              <a:gdLst/>
              <a:ahLst/>
              <a:cxnLst/>
              <a:rect l="l" t="t" r="r" b="b"/>
              <a:pathLst>
                <a:path w="144" h="64" extrusionOk="0">
                  <a:moveTo>
                    <a:pt x="76" y="0"/>
                  </a:moveTo>
                  <a:cubicBezTo>
                    <a:pt x="40" y="0"/>
                    <a:pt x="10" y="18"/>
                    <a:pt x="1" y="64"/>
                  </a:cubicBezTo>
                  <a:lnTo>
                    <a:pt x="143" y="64"/>
                  </a:lnTo>
                  <a:cubicBezTo>
                    <a:pt x="132" y="52"/>
                    <a:pt x="120" y="28"/>
                    <a:pt x="108" y="4"/>
                  </a:cubicBezTo>
                  <a:cubicBezTo>
                    <a:pt x="97" y="2"/>
                    <a:pt x="86" y="0"/>
                    <a:pt x="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32"/>
            <p:cNvSpPr/>
            <p:nvPr/>
          </p:nvSpPr>
          <p:spPr>
            <a:xfrm>
              <a:off x="5943875" y="2982650"/>
              <a:ext cx="4800" cy="4175"/>
            </a:xfrm>
            <a:custGeom>
              <a:avLst/>
              <a:gdLst/>
              <a:ahLst/>
              <a:cxnLst/>
              <a:rect l="l" t="t" r="r" b="b"/>
              <a:pathLst>
                <a:path w="192" h="167" extrusionOk="0">
                  <a:moveTo>
                    <a:pt x="25" y="0"/>
                  </a:moveTo>
                  <a:cubicBezTo>
                    <a:pt x="25" y="36"/>
                    <a:pt x="13" y="60"/>
                    <a:pt x="1" y="95"/>
                  </a:cubicBezTo>
                  <a:lnTo>
                    <a:pt x="72" y="167"/>
                  </a:lnTo>
                  <a:cubicBezTo>
                    <a:pt x="120" y="155"/>
                    <a:pt x="144" y="155"/>
                    <a:pt x="180" y="143"/>
                  </a:cubicBezTo>
                  <a:lnTo>
                    <a:pt x="191" y="119"/>
                  </a:lnTo>
                  <a:cubicBezTo>
                    <a:pt x="144" y="83"/>
                    <a:pt x="84" y="48"/>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32"/>
            <p:cNvSpPr/>
            <p:nvPr/>
          </p:nvSpPr>
          <p:spPr>
            <a:xfrm>
              <a:off x="5940600" y="2982650"/>
              <a:ext cx="4500" cy="4175"/>
            </a:xfrm>
            <a:custGeom>
              <a:avLst/>
              <a:gdLst/>
              <a:ahLst/>
              <a:cxnLst/>
              <a:rect l="l" t="t" r="r" b="b"/>
              <a:pathLst>
                <a:path w="180" h="167" extrusionOk="0">
                  <a:moveTo>
                    <a:pt x="60" y="0"/>
                  </a:moveTo>
                  <a:cubicBezTo>
                    <a:pt x="25" y="36"/>
                    <a:pt x="13" y="60"/>
                    <a:pt x="1" y="95"/>
                  </a:cubicBezTo>
                  <a:cubicBezTo>
                    <a:pt x="13" y="119"/>
                    <a:pt x="37" y="143"/>
                    <a:pt x="72" y="167"/>
                  </a:cubicBezTo>
                  <a:cubicBezTo>
                    <a:pt x="120" y="167"/>
                    <a:pt x="144" y="155"/>
                    <a:pt x="180" y="143"/>
                  </a:cubicBezTo>
                  <a:cubicBezTo>
                    <a:pt x="180" y="95"/>
                    <a:pt x="180" y="4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32"/>
            <p:cNvSpPr/>
            <p:nvPr/>
          </p:nvSpPr>
          <p:spPr>
            <a:xfrm>
              <a:off x="5945075" y="2974600"/>
              <a:ext cx="3300" cy="3600"/>
            </a:xfrm>
            <a:custGeom>
              <a:avLst/>
              <a:gdLst/>
              <a:ahLst/>
              <a:cxnLst/>
              <a:rect l="l" t="t" r="r" b="b"/>
              <a:pathLst>
                <a:path w="132" h="144" extrusionOk="0">
                  <a:moveTo>
                    <a:pt x="120" y="1"/>
                  </a:moveTo>
                  <a:cubicBezTo>
                    <a:pt x="72" y="1"/>
                    <a:pt x="36" y="1"/>
                    <a:pt x="1" y="13"/>
                  </a:cubicBezTo>
                  <a:cubicBezTo>
                    <a:pt x="1" y="60"/>
                    <a:pt x="1" y="108"/>
                    <a:pt x="12" y="143"/>
                  </a:cubicBezTo>
                  <a:cubicBezTo>
                    <a:pt x="84" y="132"/>
                    <a:pt x="132" y="72"/>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32"/>
            <p:cNvSpPr/>
            <p:nvPr/>
          </p:nvSpPr>
          <p:spPr>
            <a:xfrm>
              <a:off x="6037950" y="2964850"/>
              <a:ext cx="7750" cy="3525"/>
            </a:xfrm>
            <a:custGeom>
              <a:avLst/>
              <a:gdLst/>
              <a:ahLst/>
              <a:cxnLst/>
              <a:rect l="l" t="t" r="r" b="b"/>
              <a:pathLst>
                <a:path w="310" h="141" extrusionOk="0">
                  <a:moveTo>
                    <a:pt x="207" y="1"/>
                  </a:moveTo>
                  <a:cubicBezTo>
                    <a:pt x="170" y="1"/>
                    <a:pt x="131" y="22"/>
                    <a:pt x="96" y="45"/>
                  </a:cubicBezTo>
                  <a:cubicBezTo>
                    <a:pt x="60" y="57"/>
                    <a:pt x="36" y="105"/>
                    <a:pt x="0" y="141"/>
                  </a:cubicBezTo>
                  <a:cubicBezTo>
                    <a:pt x="48" y="141"/>
                    <a:pt x="96" y="117"/>
                    <a:pt x="131" y="117"/>
                  </a:cubicBezTo>
                  <a:lnTo>
                    <a:pt x="310" y="81"/>
                  </a:lnTo>
                  <a:cubicBezTo>
                    <a:pt x="280" y="22"/>
                    <a:pt x="244" y="1"/>
                    <a:pt x="2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32"/>
            <p:cNvSpPr/>
            <p:nvPr/>
          </p:nvSpPr>
          <p:spPr>
            <a:xfrm>
              <a:off x="6138550" y="2996925"/>
              <a:ext cx="7475" cy="9375"/>
            </a:xfrm>
            <a:custGeom>
              <a:avLst/>
              <a:gdLst/>
              <a:ahLst/>
              <a:cxnLst/>
              <a:rect l="l" t="t" r="r" b="b"/>
              <a:pathLst>
                <a:path w="299" h="375" extrusionOk="0">
                  <a:moveTo>
                    <a:pt x="1" y="1"/>
                  </a:moveTo>
                  <a:cubicBezTo>
                    <a:pt x="24" y="72"/>
                    <a:pt x="48" y="132"/>
                    <a:pt x="84" y="191"/>
                  </a:cubicBezTo>
                  <a:cubicBezTo>
                    <a:pt x="116" y="245"/>
                    <a:pt x="52" y="375"/>
                    <a:pt x="151" y="375"/>
                  </a:cubicBezTo>
                  <a:cubicBezTo>
                    <a:pt x="162" y="375"/>
                    <a:pt x="175" y="373"/>
                    <a:pt x="191" y="370"/>
                  </a:cubicBezTo>
                  <a:cubicBezTo>
                    <a:pt x="298" y="334"/>
                    <a:pt x="274" y="227"/>
                    <a:pt x="298" y="132"/>
                  </a:cubicBezTo>
                  <a:cubicBezTo>
                    <a:pt x="239" y="12"/>
                    <a:pt x="132"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32"/>
            <p:cNvSpPr/>
            <p:nvPr/>
          </p:nvSpPr>
          <p:spPr>
            <a:xfrm>
              <a:off x="5520325" y="3601475"/>
              <a:ext cx="19975" cy="8350"/>
            </a:xfrm>
            <a:custGeom>
              <a:avLst/>
              <a:gdLst/>
              <a:ahLst/>
              <a:cxnLst/>
              <a:rect l="l" t="t" r="r" b="b"/>
              <a:pathLst>
                <a:path w="799" h="334" extrusionOk="0">
                  <a:moveTo>
                    <a:pt x="107" y="0"/>
                  </a:moveTo>
                  <a:cubicBezTo>
                    <a:pt x="48" y="48"/>
                    <a:pt x="24" y="95"/>
                    <a:pt x="0" y="167"/>
                  </a:cubicBezTo>
                  <a:cubicBezTo>
                    <a:pt x="0" y="226"/>
                    <a:pt x="36" y="286"/>
                    <a:pt x="96" y="310"/>
                  </a:cubicBezTo>
                  <a:cubicBezTo>
                    <a:pt x="334" y="310"/>
                    <a:pt x="560" y="333"/>
                    <a:pt x="798" y="333"/>
                  </a:cubicBezTo>
                  <a:cubicBezTo>
                    <a:pt x="739" y="238"/>
                    <a:pt x="691" y="155"/>
                    <a:pt x="643" y="60"/>
                  </a:cubicBezTo>
                  <a:cubicBezTo>
                    <a:pt x="524" y="48"/>
                    <a:pt x="405" y="48"/>
                    <a:pt x="286" y="36"/>
                  </a:cubicBezTo>
                  <a:cubicBezTo>
                    <a:pt x="215" y="36"/>
                    <a:pt x="155" y="12"/>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32"/>
            <p:cNvSpPr/>
            <p:nvPr/>
          </p:nvSpPr>
          <p:spPr>
            <a:xfrm>
              <a:off x="6020375" y="3660600"/>
              <a:ext cx="47050" cy="3675"/>
            </a:xfrm>
            <a:custGeom>
              <a:avLst/>
              <a:gdLst/>
              <a:ahLst/>
              <a:cxnLst/>
              <a:rect l="l" t="t" r="r" b="b"/>
              <a:pathLst>
                <a:path w="1882" h="147" extrusionOk="0">
                  <a:moveTo>
                    <a:pt x="601" y="1"/>
                  </a:moveTo>
                  <a:cubicBezTo>
                    <a:pt x="401" y="1"/>
                    <a:pt x="200" y="4"/>
                    <a:pt x="1" y="4"/>
                  </a:cubicBezTo>
                  <a:cubicBezTo>
                    <a:pt x="268" y="118"/>
                    <a:pt x="538" y="146"/>
                    <a:pt x="808" y="146"/>
                  </a:cubicBezTo>
                  <a:cubicBezTo>
                    <a:pt x="1089" y="146"/>
                    <a:pt x="1370" y="115"/>
                    <a:pt x="1652" y="115"/>
                  </a:cubicBezTo>
                  <a:cubicBezTo>
                    <a:pt x="1729" y="115"/>
                    <a:pt x="1805" y="118"/>
                    <a:pt x="1882" y="124"/>
                  </a:cubicBezTo>
                  <a:cubicBezTo>
                    <a:pt x="1467" y="18"/>
                    <a:pt x="1034" y="1"/>
                    <a:pt x="6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32"/>
            <p:cNvSpPr/>
            <p:nvPr/>
          </p:nvSpPr>
          <p:spPr>
            <a:xfrm>
              <a:off x="6121000" y="3667175"/>
              <a:ext cx="17575" cy="7325"/>
            </a:xfrm>
            <a:custGeom>
              <a:avLst/>
              <a:gdLst/>
              <a:ahLst/>
              <a:cxnLst/>
              <a:rect l="l" t="t" r="r" b="b"/>
              <a:pathLst>
                <a:path w="703" h="293" extrusionOk="0">
                  <a:moveTo>
                    <a:pt x="225" y="1"/>
                  </a:moveTo>
                  <a:cubicBezTo>
                    <a:pt x="151" y="1"/>
                    <a:pt x="76" y="8"/>
                    <a:pt x="0" y="27"/>
                  </a:cubicBezTo>
                  <a:lnTo>
                    <a:pt x="0" y="265"/>
                  </a:lnTo>
                  <a:cubicBezTo>
                    <a:pt x="125" y="275"/>
                    <a:pt x="258" y="292"/>
                    <a:pt x="393" y="292"/>
                  </a:cubicBezTo>
                  <a:cubicBezTo>
                    <a:pt x="425" y="292"/>
                    <a:pt x="456" y="291"/>
                    <a:pt x="488" y="289"/>
                  </a:cubicBezTo>
                  <a:cubicBezTo>
                    <a:pt x="703" y="277"/>
                    <a:pt x="607" y="146"/>
                    <a:pt x="560" y="39"/>
                  </a:cubicBezTo>
                  <a:cubicBezTo>
                    <a:pt x="445" y="18"/>
                    <a:pt x="335"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32"/>
            <p:cNvSpPr/>
            <p:nvPr/>
          </p:nvSpPr>
          <p:spPr>
            <a:xfrm>
              <a:off x="5977225" y="3656600"/>
              <a:ext cx="30675" cy="3975"/>
            </a:xfrm>
            <a:custGeom>
              <a:avLst/>
              <a:gdLst/>
              <a:ahLst/>
              <a:cxnLst/>
              <a:rect l="l" t="t" r="r" b="b"/>
              <a:pathLst>
                <a:path w="1227" h="159" extrusionOk="0">
                  <a:moveTo>
                    <a:pt x="414" y="0"/>
                  </a:moveTo>
                  <a:cubicBezTo>
                    <a:pt x="277" y="0"/>
                    <a:pt x="139" y="6"/>
                    <a:pt x="0" y="10"/>
                  </a:cubicBezTo>
                  <a:cubicBezTo>
                    <a:pt x="176" y="127"/>
                    <a:pt x="359" y="158"/>
                    <a:pt x="544" y="158"/>
                  </a:cubicBezTo>
                  <a:cubicBezTo>
                    <a:pt x="757" y="158"/>
                    <a:pt x="973" y="116"/>
                    <a:pt x="1184" y="116"/>
                  </a:cubicBezTo>
                  <a:cubicBezTo>
                    <a:pt x="1198" y="116"/>
                    <a:pt x="1212" y="116"/>
                    <a:pt x="1227" y="117"/>
                  </a:cubicBezTo>
                  <a:cubicBezTo>
                    <a:pt x="957" y="22"/>
                    <a:pt x="687"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32"/>
            <p:cNvSpPr/>
            <p:nvPr/>
          </p:nvSpPr>
          <p:spPr>
            <a:xfrm>
              <a:off x="5934650" y="3653550"/>
              <a:ext cx="15500" cy="3000"/>
            </a:xfrm>
            <a:custGeom>
              <a:avLst/>
              <a:gdLst/>
              <a:ahLst/>
              <a:cxnLst/>
              <a:rect l="l" t="t" r="r" b="b"/>
              <a:pathLst>
                <a:path w="620" h="120" extrusionOk="0">
                  <a:moveTo>
                    <a:pt x="1" y="1"/>
                  </a:moveTo>
                  <a:lnTo>
                    <a:pt x="1" y="120"/>
                  </a:lnTo>
                  <a:cubicBezTo>
                    <a:pt x="203" y="120"/>
                    <a:pt x="418" y="108"/>
                    <a:pt x="620" y="108"/>
                  </a:cubicBezTo>
                  <a:cubicBezTo>
                    <a:pt x="429" y="1"/>
                    <a:pt x="203"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32"/>
            <p:cNvSpPr/>
            <p:nvPr/>
          </p:nvSpPr>
          <p:spPr>
            <a:xfrm>
              <a:off x="6013525" y="3659975"/>
              <a:ext cx="3300" cy="1950"/>
            </a:xfrm>
            <a:custGeom>
              <a:avLst/>
              <a:gdLst/>
              <a:ahLst/>
              <a:cxnLst/>
              <a:rect l="l" t="t" r="r" b="b"/>
              <a:pathLst>
                <a:path w="132" h="78" extrusionOk="0">
                  <a:moveTo>
                    <a:pt x="55" y="1"/>
                  </a:moveTo>
                  <a:cubicBezTo>
                    <a:pt x="35" y="1"/>
                    <a:pt x="17" y="7"/>
                    <a:pt x="1" y="18"/>
                  </a:cubicBezTo>
                  <a:cubicBezTo>
                    <a:pt x="1" y="41"/>
                    <a:pt x="25" y="77"/>
                    <a:pt x="25" y="77"/>
                  </a:cubicBezTo>
                  <a:cubicBezTo>
                    <a:pt x="61" y="53"/>
                    <a:pt x="96" y="41"/>
                    <a:pt x="132" y="29"/>
                  </a:cubicBezTo>
                  <a:cubicBezTo>
                    <a:pt x="106" y="10"/>
                    <a:pt x="80" y="1"/>
                    <a:pt x="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32"/>
            <p:cNvSpPr/>
            <p:nvPr/>
          </p:nvSpPr>
          <p:spPr>
            <a:xfrm>
              <a:off x="5506925" y="3605075"/>
              <a:ext cx="15500" cy="8325"/>
            </a:xfrm>
            <a:custGeom>
              <a:avLst/>
              <a:gdLst/>
              <a:ahLst/>
              <a:cxnLst/>
              <a:rect l="l" t="t" r="r" b="b"/>
              <a:pathLst>
                <a:path w="620" h="333" extrusionOk="0">
                  <a:moveTo>
                    <a:pt x="450" y="0"/>
                  </a:moveTo>
                  <a:cubicBezTo>
                    <a:pt x="399" y="0"/>
                    <a:pt x="347" y="28"/>
                    <a:pt x="298" y="70"/>
                  </a:cubicBezTo>
                  <a:cubicBezTo>
                    <a:pt x="227" y="189"/>
                    <a:pt x="108" y="166"/>
                    <a:pt x="1" y="201"/>
                  </a:cubicBezTo>
                  <a:cubicBezTo>
                    <a:pt x="1" y="249"/>
                    <a:pt x="24" y="285"/>
                    <a:pt x="36" y="320"/>
                  </a:cubicBezTo>
                  <a:cubicBezTo>
                    <a:pt x="167" y="320"/>
                    <a:pt x="322" y="332"/>
                    <a:pt x="453" y="332"/>
                  </a:cubicBezTo>
                  <a:cubicBezTo>
                    <a:pt x="513" y="285"/>
                    <a:pt x="560" y="225"/>
                    <a:pt x="620" y="166"/>
                  </a:cubicBezTo>
                  <a:cubicBezTo>
                    <a:pt x="620" y="142"/>
                    <a:pt x="596" y="106"/>
                    <a:pt x="584" y="82"/>
                  </a:cubicBezTo>
                  <a:cubicBezTo>
                    <a:pt x="543" y="25"/>
                    <a:pt x="497" y="0"/>
                    <a:pt x="4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32"/>
            <p:cNvSpPr/>
            <p:nvPr/>
          </p:nvSpPr>
          <p:spPr>
            <a:xfrm>
              <a:off x="6060875" y="3469625"/>
              <a:ext cx="107775" cy="16050"/>
            </a:xfrm>
            <a:custGeom>
              <a:avLst/>
              <a:gdLst/>
              <a:ahLst/>
              <a:cxnLst/>
              <a:rect l="l" t="t" r="r" b="b"/>
              <a:pathLst>
                <a:path w="4311" h="642" extrusionOk="0">
                  <a:moveTo>
                    <a:pt x="3355" y="1"/>
                  </a:moveTo>
                  <a:cubicBezTo>
                    <a:pt x="2267" y="1"/>
                    <a:pt x="1186" y="156"/>
                    <a:pt x="95" y="166"/>
                  </a:cubicBezTo>
                  <a:cubicBezTo>
                    <a:pt x="0" y="274"/>
                    <a:pt x="24" y="393"/>
                    <a:pt x="107" y="500"/>
                  </a:cubicBezTo>
                  <a:cubicBezTo>
                    <a:pt x="297" y="616"/>
                    <a:pt x="500" y="641"/>
                    <a:pt x="708" y="641"/>
                  </a:cubicBezTo>
                  <a:cubicBezTo>
                    <a:pt x="862" y="641"/>
                    <a:pt x="1019" y="627"/>
                    <a:pt x="1175" y="627"/>
                  </a:cubicBezTo>
                  <a:cubicBezTo>
                    <a:pt x="1216" y="627"/>
                    <a:pt x="1257" y="628"/>
                    <a:pt x="1298" y="631"/>
                  </a:cubicBezTo>
                  <a:lnTo>
                    <a:pt x="1893" y="631"/>
                  </a:lnTo>
                  <a:cubicBezTo>
                    <a:pt x="2131" y="631"/>
                    <a:pt x="2369" y="619"/>
                    <a:pt x="2548" y="440"/>
                  </a:cubicBezTo>
                  <a:cubicBezTo>
                    <a:pt x="2822" y="404"/>
                    <a:pt x="3108" y="369"/>
                    <a:pt x="3370" y="333"/>
                  </a:cubicBezTo>
                  <a:cubicBezTo>
                    <a:pt x="3491" y="371"/>
                    <a:pt x="3616" y="382"/>
                    <a:pt x="3739" y="382"/>
                  </a:cubicBezTo>
                  <a:cubicBezTo>
                    <a:pt x="3845" y="382"/>
                    <a:pt x="3949" y="374"/>
                    <a:pt x="4048" y="369"/>
                  </a:cubicBezTo>
                  <a:cubicBezTo>
                    <a:pt x="4310" y="35"/>
                    <a:pt x="3870" y="154"/>
                    <a:pt x="3834" y="12"/>
                  </a:cubicBezTo>
                  <a:cubicBezTo>
                    <a:pt x="3674" y="4"/>
                    <a:pt x="3515" y="1"/>
                    <a:pt x="33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32"/>
            <p:cNvSpPr/>
            <p:nvPr/>
          </p:nvSpPr>
          <p:spPr>
            <a:xfrm>
              <a:off x="5965025" y="3470225"/>
              <a:ext cx="98550" cy="15175"/>
            </a:xfrm>
            <a:custGeom>
              <a:avLst/>
              <a:gdLst/>
              <a:ahLst/>
              <a:cxnLst/>
              <a:rect l="l" t="t" r="r" b="b"/>
              <a:pathLst>
                <a:path w="3942" h="607" extrusionOk="0">
                  <a:moveTo>
                    <a:pt x="408" y="1"/>
                  </a:moveTo>
                  <a:cubicBezTo>
                    <a:pt x="302" y="1"/>
                    <a:pt x="195" y="10"/>
                    <a:pt x="84" y="23"/>
                  </a:cubicBezTo>
                  <a:cubicBezTo>
                    <a:pt x="0" y="107"/>
                    <a:pt x="0" y="190"/>
                    <a:pt x="48" y="297"/>
                  </a:cubicBezTo>
                  <a:cubicBezTo>
                    <a:pt x="84" y="357"/>
                    <a:pt x="143" y="380"/>
                    <a:pt x="203" y="416"/>
                  </a:cubicBezTo>
                  <a:cubicBezTo>
                    <a:pt x="346" y="464"/>
                    <a:pt x="477" y="464"/>
                    <a:pt x="607" y="476"/>
                  </a:cubicBezTo>
                  <a:lnTo>
                    <a:pt x="2310" y="476"/>
                  </a:lnTo>
                  <a:cubicBezTo>
                    <a:pt x="2382" y="488"/>
                    <a:pt x="2441" y="488"/>
                    <a:pt x="2512" y="488"/>
                  </a:cubicBezTo>
                  <a:cubicBezTo>
                    <a:pt x="2774" y="523"/>
                    <a:pt x="2989" y="607"/>
                    <a:pt x="3251" y="607"/>
                  </a:cubicBezTo>
                  <a:cubicBezTo>
                    <a:pt x="3346" y="607"/>
                    <a:pt x="3465" y="607"/>
                    <a:pt x="3572" y="595"/>
                  </a:cubicBezTo>
                  <a:cubicBezTo>
                    <a:pt x="3727" y="583"/>
                    <a:pt x="3858" y="547"/>
                    <a:pt x="3941" y="404"/>
                  </a:cubicBezTo>
                  <a:lnTo>
                    <a:pt x="3941" y="142"/>
                  </a:lnTo>
                  <a:cubicBezTo>
                    <a:pt x="3411" y="95"/>
                    <a:pt x="2881" y="3"/>
                    <a:pt x="2363" y="3"/>
                  </a:cubicBezTo>
                  <a:cubicBezTo>
                    <a:pt x="2229" y="3"/>
                    <a:pt x="2097" y="9"/>
                    <a:pt x="1965" y="23"/>
                  </a:cubicBezTo>
                  <a:cubicBezTo>
                    <a:pt x="1750" y="71"/>
                    <a:pt x="1536" y="95"/>
                    <a:pt x="1320" y="95"/>
                  </a:cubicBezTo>
                  <a:cubicBezTo>
                    <a:pt x="1105" y="95"/>
                    <a:pt x="887" y="71"/>
                    <a:pt x="667" y="23"/>
                  </a:cubicBezTo>
                  <a:cubicBezTo>
                    <a:pt x="581" y="7"/>
                    <a:pt x="495" y="1"/>
                    <a:pt x="4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32"/>
            <p:cNvSpPr/>
            <p:nvPr/>
          </p:nvSpPr>
          <p:spPr>
            <a:xfrm>
              <a:off x="5851900" y="3463350"/>
              <a:ext cx="94975" cy="16325"/>
            </a:xfrm>
            <a:custGeom>
              <a:avLst/>
              <a:gdLst/>
              <a:ahLst/>
              <a:cxnLst/>
              <a:rect l="l" t="t" r="r" b="b"/>
              <a:pathLst>
                <a:path w="3799" h="653" extrusionOk="0">
                  <a:moveTo>
                    <a:pt x="132" y="1"/>
                  </a:moveTo>
                  <a:cubicBezTo>
                    <a:pt x="96" y="84"/>
                    <a:pt x="49" y="167"/>
                    <a:pt x="1" y="263"/>
                  </a:cubicBezTo>
                  <a:cubicBezTo>
                    <a:pt x="156" y="465"/>
                    <a:pt x="370" y="513"/>
                    <a:pt x="584" y="572"/>
                  </a:cubicBezTo>
                  <a:cubicBezTo>
                    <a:pt x="846" y="608"/>
                    <a:pt x="1108" y="596"/>
                    <a:pt x="1370" y="608"/>
                  </a:cubicBezTo>
                  <a:lnTo>
                    <a:pt x="2025" y="608"/>
                  </a:lnTo>
                  <a:cubicBezTo>
                    <a:pt x="2126" y="613"/>
                    <a:pt x="2229" y="615"/>
                    <a:pt x="2331" y="615"/>
                  </a:cubicBezTo>
                  <a:cubicBezTo>
                    <a:pt x="2472" y="615"/>
                    <a:pt x="2614" y="612"/>
                    <a:pt x="2754" y="612"/>
                  </a:cubicBezTo>
                  <a:cubicBezTo>
                    <a:pt x="2942" y="612"/>
                    <a:pt x="3129" y="618"/>
                    <a:pt x="3311" y="644"/>
                  </a:cubicBezTo>
                  <a:cubicBezTo>
                    <a:pt x="3341" y="650"/>
                    <a:pt x="3373" y="652"/>
                    <a:pt x="3408" y="652"/>
                  </a:cubicBezTo>
                  <a:cubicBezTo>
                    <a:pt x="3442" y="652"/>
                    <a:pt x="3478" y="650"/>
                    <a:pt x="3513" y="644"/>
                  </a:cubicBezTo>
                  <a:cubicBezTo>
                    <a:pt x="3632" y="632"/>
                    <a:pt x="3704" y="548"/>
                    <a:pt x="3763" y="465"/>
                  </a:cubicBezTo>
                  <a:cubicBezTo>
                    <a:pt x="3799" y="394"/>
                    <a:pt x="3787" y="334"/>
                    <a:pt x="3739" y="274"/>
                  </a:cubicBezTo>
                  <a:cubicBezTo>
                    <a:pt x="3586" y="221"/>
                    <a:pt x="3430" y="207"/>
                    <a:pt x="3275" y="207"/>
                  </a:cubicBezTo>
                  <a:cubicBezTo>
                    <a:pt x="3104" y="207"/>
                    <a:pt x="2934" y="223"/>
                    <a:pt x="2764" y="223"/>
                  </a:cubicBezTo>
                  <a:cubicBezTo>
                    <a:pt x="2608" y="223"/>
                    <a:pt x="2453" y="209"/>
                    <a:pt x="2299" y="155"/>
                  </a:cubicBezTo>
                  <a:cubicBezTo>
                    <a:pt x="1584" y="96"/>
                    <a:pt x="846" y="48"/>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32"/>
            <p:cNvSpPr/>
            <p:nvPr/>
          </p:nvSpPr>
          <p:spPr>
            <a:xfrm>
              <a:off x="5858750" y="3437475"/>
              <a:ext cx="55400" cy="15000"/>
            </a:xfrm>
            <a:custGeom>
              <a:avLst/>
              <a:gdLst/>
              <a:ahLst/>
              <a:cxnLst/>
              <a:rect l="l" t="t" r="r" b="b"/>
              <a:pathLst>
                <a:path w="2216" h="600" extrusionOk="0">
                  <a:moveTo>
                    <a:pt x="341" y="1"/>
                  </a:moveTo>
                  <a:cubicBezTo>
                    <a:pt x="233" y="1"/>
                    <a:pt x="123" y="8"/>
                    <a:pt x="13" y="24"/>
                  </a:cubicBezTo>
                  <a:cubicBezTo>
                    <a:pt x="1" y="345"/>
                    <a:pt x="358" y="226"/>
                    <a:pt x="441" y="428"/>
                  </a:cubicBezTo>
                  <a:cubicBezTo>
                    <a:pt x="485" y="424"/>
                    <a:pt x="528" y="421"/>
                    <a:pt x="571" y="421"/>
                  </a:cubicBezTo>
                  <a:cubicBezTo>
                    <a:pt x="961" y="421"/>
                    <a:pt x="1341" y="600"/>
                    <a:pt x="1734" y="600"/>
                  </a:cubicBezTo>
                  <a:cubicBezTo>
                    <a:pt x="1834" y="600"/>
                    <a:pt x="1935" y="588"/>
                    <a:pt x="2037" y="559"/>
                  </a:cubicBezTo>
                  <a:cubicBezTo>
                    <a:pt x="2144" y="524"/>
                    <a:pt x="2215" y="464"/>
                    <a:pt x="2168" y="321"/>
                  </a:cubicBezTo>
                  <a:cubicBezTo>
                    <a:pt x="1930" y="297"/>
                    <a:pt x="1691" y="262"/>
                    <a:pt x="1465" y="190"/>
                  </a:cubicBezTo>
                  <a:cubicBezTo>
                    <a:pt x="1094" y="88"/>
                    <a:pt x="723" y="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32"/>
            <p:cNvSpPr/>
            <p:nvPr/>
          </p:nvSpPr>
          <p:spPr>
            <a:xfrm>
              <a:off x="6156700" y="3466925"/>
              <a:ext cx="47350" cy="13425"/>
            </a:xfrm>
            <a:custGeom>
              <a:avLst/>
              <a:gdLst/>
              <a:ahLst/>
              <a:cxnLst/>
              <a:rect l="l" t="t" r="r" b="b"/>
              <a:pathLst>
                <a:path w="1894" h="537" extrusionOk="0">
                  <a:moveTo>
                    <a:pt x="1573" y="1"/>
                  </a:moveTo>
                  <a:cubicBezTo>
                    <a:pt x="1513" y="24"/>
                    <a:pt x="1477" y="72"/>
                    <a:pt x="1430" y="96"/>
                  </a:cubicBezTo>
                  <a:cubicBezTo>
                    <a:pt x="1396" y="98"/>
                    <a:pt x="1363" y="98"/>
                    <a:pt x="1330" y="98"/>
                  </a:cubicBezTo>
                  <a:cubicBezTo>
                    <a:pt x="1051" y="98"/>
                    <a:pt x="780" y="42"/>
                    <a:pt x="508" y="42"/>
                  </a:cubicBezTo>
                  <a:cubicBezTo>
                    <a:pt x="375" y="42"/>
                    <a:pt x="242" y="56"/>
                    <a:pt x="108" y="96"/>
                  </a:cubicBezTo>
                  <a:cubicBezTo>
                    <a:pt x="91" y="91"/>
                    <a:pt x="75" y="89"/>
                    <a:pt x="61" y="89"/>
                  </a:cubicBezTo>
                  <a:cubicBezTo>
                    <a:pt x="36" y="89"/>
                    <a:pt x="16" y="97"/>
                    <a:pt x="1" y="120"/>
                  </a:cubicBezTo>
                  <a:cubicBezTo>
                    <a:pt x="84" y="215"/>
                    <a:pt x="191" y="310"/>
                    <a:pt x="287" y="393"/>
                  </a:cubicBezTo>
                  <a:cubicBezTo>
                    <a:pt x="403" y="474"/>
                    <a:pt x="527" y="494"/>
                    <a:pt x="655" y="494"/>
                  </a:cubicBezTo>
                  <a:cubicBezTo>
                    <a:pt x="783" y="494"/>
                    <a:pt x="914" y="474"/>
                    <a:pt x="1043" y="474"/>
                  </a:cubicBezTo>
                  <a:cubicBezTo>
                    <a:pt x="1130" y="474"/>
                    <a:pt x="1215" y="483"/>
                    <a:pt x="1299" y="512"/>
                  </a:cubicBezTo>
                  <a:cubicBezTo>
                    <a:pt x="1382" y="512"/>
                    <a:pt x="1489" y="536"/>
                    <a:pt x="1573" y="536"/>
                  </a:cubicBezTo>
                  <a:cubicBezTo>
                    <a:pt x="1751" y="441"/>
                    <a:pt x="1894" y="334"/>
                    <a:pt x="1727" y="131"/>
                  </a:cubicBezTo>
                  <a:cubicBezTo>
                    <a:pt x="1680" y="84"/>
                    <a:pt x="1620" y="36"/>
                    <a:pt x="15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32"/>
            <p:cNvSpPr/>
            <p:nvPr/>
          </p:nvSpPr>
          <p:spPr>
            <a:xfrm>
              <a:off x="5909350" y="3444325"/>
              <a:ext cx="31575" cy="9175"/>
            </a:xfrm>
            <a:custGeom>
              <a:avLst/>
              <a:gdLst/>
              <a:ahLst/>
              <a:cxnLst/>
              <a:rect l="l" t="t" r="r" b="b"/>
              <a:pathLst>
                <a:path w="1263" h="367" extrusionOk="0">
                  <a:moveTo>
                    <a:pt x="594" y="1"/>
                  </a:moveTo>
                  <a:cubicBezTo>
                    <a:pt x="438" y="1"/>
                    <a:pt x="283" y="13"/>
                    <a:pt x="132" y="47"/>
                  </a:cubicBezTo>
                  <a:cubicBezTo>
                    <a:pt x="84" y="131"/>
                    <a:pt x="37" y="214"/>
                    <a:pt x="1" y="285"/>
                  </a:cubicBezTo>
                  <a:cubicBezTo>
                    <a:pt x="96" y="285"/>
                    <a:pt x="191" y="285"/>
                    <a:pt x="275" y="309"/>
                  </a:cubicBezTo>
                  <a:cubicBezTo>
                    <a:pt x="298" y="291"/>
                    <a:pt x="322" y="282"/>
                    <a:pt x="346" y="282"/>
                  </a:cubicBezTo>
                  <a:cubicBezTo>
                    <a:pt x="370" y="282"/>
                    <a:pt x="394" y="291"/>
                    <a:pt x="418" y="309"/>
                  </a:cubicBezTo>
                  <a:cubicBezTo>
                    <a:pt x="478" y="309"/>
                    <a:pt x="543" y="252"/>
                    <a:pt x="606" y="252"/>
                  </a:cubicBezTo>
                  <a:cubicBezTo>
                    <a:pt x="643" y="252"/>
                    <a:pt x="680" y="272"/>
                    <a:pt x="715" y="333"/>
                  </a:cubicBezTo>
                  <a:cubicBezTo>
                    <a:pt x="736" y="354"/>
                    <a:pt x="761" y="366"/>
                    <a:pt x="789" y="366"/>
                  </a:cubicBezTo>
                  <a:cubicBezTo>
                    <a:pt x="810" y="366"/>
                    <a:pt x="833" y="360"/>
                    <a:pt x="858" y="345"/>
                  </a:cubicBezTo>
                  <a:cubicBezTo>
                    <a:pt x="965" y="333"/>
                    <a:pt x="1049" y="321"/>
                    <a:pt x="1144" y="309"/>
                  </a:cubicBezTo>
                  <a:cubicBezTo>
                    <a:pt x="1168" y="214"/>
                    <a:pt x="1215" y="143"/>
                    <a:pt x="1263" y="47"/>
                  </a:cubicBezTo>
                  <a:cubicBezTo>
                    <a:pt x="1045" y="26"/>
                    <a:pt x="819" y="1"/>
                    <a:pt x="5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32"/>
            <p:cNvSpPr/>
            <p:nvPr/>
          </p:nvSpPr>
          <p:spPr>
            <a:xfrm>
              <a:off x="5796250" y="3433475"/>
              <a:ext cx="28900" cy="11575"/>
            </a:xfrm>
            <a:custGeom>
              <a:avLst/>
              <a:gdLst/>
              <a:ahLst/>
              <a:cxnLst/>
              <a:rect l="l" t="t" r="r" b="b"/>
              <a:pathLst>
                <a:path w="1156" h="463" extrusionOk="0">
                  <a:moveTo>
                    <a:pt x="609" y="0"/>
                  </a:moveTo>
                  <a:cubicBezTo>
                    <a:pt x="433" y="0"/>
                    <a:pt x="254" y="46"/>
                    <a:pt x="72" y="53"/>
                  </a:cubicBezTo>
                  <a:cubicBezTo>
                    <a:pt x="0" y="303"/>
                    <a:pt x="274" y="207"/>
                    <a:pt x="346" y="326"/>
                  </a:cubicBezTo>
                  <a:cubicBezTo>
                    <a:pt x="582" y="326"/>
                    <a:pt x="770" y="462"/>
                    <a:pt x="1006" y="462"/>
                  </a:cubicBezTo>
                  <a:cubicBezTo>
                    <a:pt x="1032" y="462"/>
                    <a:pt x="1057" y="461"/>
                    <a:pt x="1084" y="457"/>
                  </a:cubicBezTo>
                  <a:cubicBezTo>
                    <a:pt x="1155" y="350"/>
                    <a:pt x="1155" y="267"/>
                    <a:pt x="1072" y="172"/>
                  </a:cubicBezTo>
                  <a:cubicBezTo>
                    <a:pt x="920" y="37"/>
                    <a:pt x="766" y="0"/>
                    <a:pt x="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32"/>
            <p:cNvSpPr/>
            <p:nvPr/>
          </p:nvSpPr>
          <p:spPr>
            <a:xfrm>
              <a:off x="5835550" y="3434175"/>
              <a:ext cx="23825" cy="12975"/>
            </a:xfrm>
            <a:custGeom>
              <a:avLst/>
              <a:gdLst/>
              <a:ahLst/>
              <a:cxnLst/>
              <a:rect l="l" t="t" r="r" b="b"/>
              <a:pathLst>
                <a:path w="953" h="519" extrusionOk="0">
                  <a:moveTo>
                    <a:pt x="655" y="1"/>
                  </a:moveTo>
                  <a:cubicBezTo>
                    <a:pt x="512" y="46"/>
                    <a:pt x="409" y="225"/>
                    <a:pt x="250" y="225"/>
                  </a:cubicBezTo>
                  <a:cubicBezTo>
                    <a:pt x="198" y="225"/>
                    <a:pt x="139" y="206"/>
                    <a:pt x="71" y="156"/>
                  </a:cubicBezTo>
                  <a:cubicBezTo>
                    <a:pt x="0" y="251"/>
                    <a:pt x="0" y="334"/>
                    <a:pt x="71" y="429"/>
                  </a:cubicBezTo>
                  <a:cubicBezTo>
                    <a:pt x="98" y="425"/>
                    <a:pt x="125" y="423"/>
                    <a:pt x="151" y="423"/>
                  </a:cubicBezTo>
                  <a:cubicBezTo>
                    <a:pt x="341" y="423"/>
                    <a:pt x="526" y="518"/>
                    <a:pt x="713" y="518"/>
                  </a:cubicBezTo>
                  <a:cubicBezTo>
                    <a:pt x="793" y="518"/>
                    <a:pt x="872" y="502"/>
                    <a:pt x="953" y="453"/>
                  </a:cubicBezTo>
                  <a:cubicBezTo>
                    <a:pt x="905" y="334"/>
                    <a:pt x="881" y="239"/>
                    <a:pt x="810" y="132"/>
                  </a:cubicBezTo>
                  <a:cubicBezTo>
                    <a:pt x="750" y="84"/>
                    <a:pt x="703" y="37"/>
                    <a:pt x="6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32"/>
            <p:cNvSpPr/>
            <p:nvPr/>
          </p:nvSpPr>
          <p:spPr>
            <a:xfrm>
              <a:off x="5945075" y="3469175"/>
              <a:ext cx="21450" cy="12025"/>
            </a:xfrm>
            <a:custGeom>
              <a:avLst/>
              <a:gdLst/>
              <a:ahLst/>
              <a:cxnLst/>
              <a:rect l="l" t="t" r="r" b="b"/>
              <a:pathLst>
                <a:path w="858" h="481" extrusionOk="0">
                  <a:moveTo>
                    <a:pt x="366" y="0"/>
                  </a:moveTo>
                  <a:cubicBezTo>
                    <a:pt x="249" y="0"/>
                    <a:pt x="132" y="10"/>
                    <a:pt x="12" y="30"/>
                  </a:cubicBezTo>
                  <a:cubicBezTo>
                    <a:pt x="1" y="89"/>
                    <a:pt x="1" y="125"/>
                    <a:pt x="1" y="184"/>
                  </a:cubicBezTo>
                  <a:cubicBezTo>
                    <a:pt x="24" y="303"/>
                    <a:pt x="96" y="387"/>
                    <a:pt x="203" y="422"/>
                  </a:cubicBezTo>
                  <a:cubicBezTo>
                    <a:pt x="300" y="458"/>
                    <a:pt x="397" y="481"/>
                    <a:pt x="492" y="481"/>
                  </a:cubicBezTo>
                  <a:cubicBezTo>
                    <a:pt x="617" y="481"/>
                    <a:pt x="737" y="441"/>
                    <a:pt x="846" y="339"/>
                  </a:cubicBezTo>
                  <a:cubicBezTo>
                    <a:pt x="846" y="244"/>
                    <a:pt x="858" y="149"/>
                    <a:pt x="858" y="53"/>
                  </a:cubicBezTo>
                  <a:cubicBezTo>
                    <a:pt x="691" y="19"/>
                    <a:pt x="529" y="0"/>
                    <a:pt x="3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32"/>
            <p:cNvSpPr/>
            <p:nvPr/>
          </p:nvSpPr>
          <p:spPr>
            <a:xfrm>
              <a:off x="5779275" y="3434475"/>
              <a:ext cx="25925" cy="7775"/>
            </a:xfrm>
            <a:custGeom>
              <a:avLst/>
              <a:gdLst/>
              <a:ahLst/>
              <a:cxnLst/>
              <a:rect l="l" t="t" r="r" b="b"/>
              <a:pathLst>
                <a:path w="1037" h="311" extrusionOk="0">
                  <a:moveTo>
                    <a:pt x="322" y="1"/>
                  </a:moveTo>
                  <a:cubicBezTo>
                    <a:pt x="239" y="108"/>
                    <a:pt x="60" y="25"/>
                    <a:pt x="1" y="167"/>
                  </a:cubicBezTo>
                  <a:cubicBezTo>
                    <a:pt x="188" y="275"/>
                    <a:pt x="380" y="310"/>
                    <a:pt x="575" y="310"/>
                  </a:cubicBezTo>
                  <a:cubicBezTo>
                    <a:pt x="726" y="310"/>
                    <a:pt x="880" y="289"/>
                    <a:pt x="1037" y="263"/>
                  </a:cubicBezTo>
                  <a:cubicBezTo>
                    <a:pt x="929" y="179"/>
                    <a:pt x="834" y="108"/>
                    <a:pt x="751" y="13"/>
                  </a:cubicBezTo>
                  <a:cubicBezTo>
                    <a:pt x="620" y="1"/>
                    <a:pt x="465" y="1"/>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32"/>
            <p:cNvSpPr/>
            <p:nvPr/>
          </p:nvSpPr>
          <p:spPr>
            <a:xfrm>
              <a:off x="5909350" y="3466825"/>
              <a:ext cx="36050" cy="3650"/>
            </a:xfrm>
            <a:custGeom>
              <a:avLst/>
              <a:gdLst/>
              <a:ahLst/>
              <a:cxnLst/>
              <a:rect l="l" t="t" r="r" b="b"/>
              <a:pathLst>
                <a:path w="1442" h="146" extrusionOk="0">
                  <a:moveTo>
                    <a:pt x="605" y="0"/>
                  </a:moveTo>
                  <a:cubicBezTo>
                    <a:pt x="446" y="0"/>
                    <a:pt x="287" y="6"/>
                    <a:pt x="127" y="6"/>
                  </a:cubicBezTo>
                  <a:cubicBezTo>
                    <a:pt x="85" y="6"/>
                    <a:pt x="43" y="6"/>
                    <a:pt x="1" y="5"/>
                  </a:cubicBezTo>
                  <a:lnTo>
                    <a:pt x="1" y="5"/>
                  </a:lnTo>
                  <a:cubicBezTo>
                    <a:pt x="205" y="117"/>
                    <a:pt x="421" y="145"/>
                    <a:pt x="641" y="145"/>
                  </a:cubicBezTo>
                  <a:cubicBezTo>
                    <a:pt x="857" y="145"/>
                    <a:pt x="1076" y="118"/>
                    <a:pt x="1290" y="118"/>
                  </a:cubicBezTo>
                  <a:cubicBezTo>
                    <a:pt x="1341" y="118"/>
                    <a:pt x="1391" y="120"/>
                    <a:pt x="1441" y="124"/>
                  </a:cubicBezTo>
                  <a:cubicBezTo>
                    <a:pt x="1169" y="19"/>
                    <a:pt x="889" y="0"/>
                    <a:pt x="6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32"/>
            <p:cNvSpPr/>
            <p:nvPr/>
          </p:nvSpPr>
          <p:spPr>
            <a:xfrm>
              <a:off x="6159400" y="3465725"/>
              <a:ext cx="33050" cy="6800"/>
            </a:xfrm>
            <a:custGeom>
              <a:avLst/>
              <a:gdLst/>
              <a:ahLst/>
              <a:cxnLst/>
              <a:rect l="l" t="t" r="r" b="b"/>
              <a:pathLst>
                <a:path w="1322" h="272" extrusionOk="0">
                  <a:moveTo>
                    <a:pt x="750" y="25"/>
                  </a:moveTo>
                  <a:cubicBezTo>
                    <a:pt x="500" y="84"/>
                    <a:pt x="226" y="1"/>
                    <a:pt x="0" y="144"/>
                  </a:cubicBezTo>
                  <a:cubicBezTo>
                    <a:pt x="111" y="176"/>
                    <a:pt x="226" y="182"/>
                    <a:pt x="343" y="182"/>
                  </a:cubicBezTo>
                  <a:cubicBezTo>
                    <a:pt x="426" y="182"/>
                    <a:pt x="510" y="179"/>
                    <a:pt x="593" y="179"/>
                  </a:cubicBezTo>
                  <a:cubicBezTo>
                    <a:pt x="744" y="179"/>
                    <a:pt x="893" y="190"/>
                    <a:pt x="1036" y="251"/>
                  </a:cubicBezTo>
                  <a:cubicBezTo>
                    <a:pt x="1070" y="265"/>
                    <a:pt x="1103" y="271"/>
                    <a:pt x="1134" y="271"/>
                  </a:cubicBezTo>
                  <a:cubicBezTo>
                    <a:pt x="1212" y="271"/>
                    <a:pt x="1279" y="229"/>
                    <a:pt x="1322" y="144"/>
                  </a:cubicBezTo>
                  <a:cubicBezTo>
                    <a:pt x="1131" y="120"/>
                    <a:pt x="953" y="72"/>
                    <a:pt x="750" y="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32"/>
            <p:cNvSpPr/>
            <p:nvPr/>
          </p:nvSpPr>
          <p:spPr>
            <a:xfrm>
              <a:off x="5981100" y="3470500"/>
              <a:ext cx="32450" cy="3825"/>
            </a:xfrm>
            <a:custGeom>
              <a:avLst/>
              <a:gdLst/>
              <a:ahLst/>
              <a:cxnLst/>
              <a:rect l="l" t="t" r="r" b="b"/>
              <a:pathLst>
                <a:path w="1298" h="153" extrusionOk="0">
                  <a:moveTo>
                    <a:pt x="0" y="0"/>
                  </a:moveTo>
                  <a:cubicBezTo>
                    <a:pt x="208" y="104"/>
                    <a:pt x="416" y="152"/>
                    <a:pt x="626" y="152"/>
                  </a:cubicBezTo>
                  <a:cubicBezTo>
                    <a:pt x="848" y="152"/>
                    <a:pt x="1071" y="98"/>
                    <a:pt x="1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32"/>
            <p:cNvSpPr/>
            <p:nvPr/>
          </p:nvSpPr>
          <p:spPr>
            <a:xfrm>
              <a:off x="5769450" y="3431800"/>
              <a:ext cx="17900" cy="8275"/>
            </a:xfrm>
            <a:custGeom>
              <a:avLst/>
              <a:gdLst/>
              <a:ahLst/>
              <a:cxnLst/>
              <a:rect l="l" t="t" r="r" b="b"/>
              <a:pathLst>
                <a:path w="716" h="331" extrusionOk="0">
                  <a:moveTo>
                    <a:pt x="132" y="1"/>
                  </a:moveTo>
                  <a:cubicBezTo>
                    <a:pt x="84" y="72"/>
                    <a:pt x="37" y="167"/>
                    <a:pt x="1" y="239"/>
                  </a:cubicBezTo>
                  <a:cubicBezTo>
                    <a:pt x="47" y="308"/>
                    <a:pt x="96" y="330"/>
                    <a:pt x="147" y="330"/>
                  </a:cubicBezTo>
                  <a:cubicBezTo>
                    <a:pt x="228" y="330"/>
                    <a:pt x="313" y="273"/>
                    <a:pt x="394" y="251"/>
                  </a:cubicBezTo>
                  <a:cubicBezTo>
                    <a:pt x="513" y="227"/>
                    <a:pt x="656" y="227"/>
                    <a:pt x="715" y="96"/>
                  </a:cubicBezTo>
                  <a:lnTo>
                    <a:pt x="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32"/>
            <p:cNvSpPr/>
            <p:nvPr/>
          </p:nvSpPr>
          <p:spPr>
            <a:xfrm>
              <a:off x="5823325" y="3435125"/>
              <a:ext cx="14025" cy="10000"/>
            </a:xfrm>
            <a:custGeom>
              <a:avLst/>
              <a:gdLst/>
              <a:ahLst/>
              <a:cxnLst/>
              <a:rect l="l" t="t" r="r" b="b"/>
              <a:pathLst>
                <a:path w="561" h="400" extrusionOk="0">
                  <a:moveTo>
                    <a:pt x="187" y="0"/>
                  </a:moveTo>
                  <a:cubicBezTo>
                    <a:pt x="126" y="0"/>
                    <a:pt x="64" y="27"/>
                    <a:pt x="1" y="106"/>
                  </a:cubicBezTo>
                  <a:cubicBezTo>
                    <a:pt x="1" y="213"/>
                    <a:pt x="13" y="296"/>
                    <a:pt x="13" y="391"/>
                  </a:cubicBezTo>
                  <a:cubicBezTo>
                    <a:pt x="33" y="396"/>
                    <a:pt x="52" y="399"/>
                    <a:pt x="71" y="399"/>
                  </a:cubicBezTo>
                  <a:cubicBezTo>
                    <a:pt x="98" y="399"/>
                    <a:pt x="123" y="393"/>
                    <a:pt x="144" y="380"/>
                  </a:cubicBezTo>
                  <a:cubicBezTo>
                    <a:pt x="189" y="357"/>
                    <a:pt x="236" y="345"/>
                    <a:pt x="283" y="345"/>
                  </a:cubicBezTo>
                  <a:cubicBezTo>
                    <a:pt x="335" y="345"/>
                    <a:pt x="386" y="360"/>
                    <a:pt x="430" y="391"/>
                  </a:cubicBezTo>
                  <a:cubicBezTo>
                    <a:pt x="461" y="391"/>
                    <a:pt x="493" y="397"/>
                    <a:pt x="521" y="397"/>
                  </a:cubicBezTo>
                  <a:cubicBezTo>
                    <a:pt x="535" y="397"/>
                    <a:pt x="549" y="395"/>
                    <a:pt x="560" y="391"/>
                  </a:cubicBezTo>
                  <a:lnTo>
                    <a:pt x="560" y="118"/>
                  </a:lnTo>
                  <a:cubicBezTo>
                    <a:pt x="433" y="110"/>
                    <a:pt x="311"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32"/>
            <p:cNvSpPr/>
            <p:nvPr/>
          </p:nvSpPr>
          <p:spPr>
            <a:xfrm>
              <a:off x="5855775" y="3437150"/>
              <a:ext cx="14900" cy="11050"/>
            </a:xfrm>
            <a:custGeom>
              <a:avLst/>
              <a:gdLst/>
              <a:ahLst/>
              <a:cxnLst/>
              <a:rect l="l" t="t" r="r" b="b"/>
              <a:pathLst>
                <a:path w="596" h="442" extrusionOk="0">
                  <a:moveTo>
                    <a:pt x="1" y="1"/>
                  </a:moveTo>
                  <a:cubicBezTo>
                    <a:pt x="1" y="132"/>
                    <a:pt x="13" y="251"/>
                    <a:pt x="144" y="322"/>
                  </a:cubicBezTo>
                  <a:cubicBezTo>
                    <a:pt x="179" y="334"/>
                    <a:pt x="215" y="334"/>
                    <a:pt x="239" y="334"/>
                  </a:cubicBezTo>
                  <a:cubicBezTo>
                    <a:pt x="310" y="334"/>
                    <a:pt x="346" y="394"/>
                    <a:pt x="417" y="430"/>
                  </a:cubicBezTo>
                  <a:cubicBezTo>
                    <a:pt x="453" y="441"/>
                    <a:pt x="501" y="441"/>
                    <a:pt x="548" y="441"/>
                  </a:cubicBezTo>
                  <a:cubicBezTo>
                    <a:pt x="596" y="108"/>
                    <a:pt x="215" y="215"/>
                    <a:pt x="132" y="37"/>
                  </a:cubicBezTo>
                  <a:cubicBezTo>
                    <a:pt x="84" y="13"/>
                    <a:pt x="3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32"/>
            <p:cNvSpPr/>
            <p:nvPr/>
          </p:nvSpPr>
          <p:spPr>
            <a:xfrm>
              <a:off x="5737025" y="3441025"/>
              <a:ext cx="10725" cy="3925"/>
            </a:xfrm>
            <a:custGeom>
              <a:avLst/>
              <a:gdLst/>
              <a:ahLst/>
              <a:cxnLst/>
              <a:rect l="l" t="t" r="r" b="b"/>
              <a:pathLst>
                <a:path w="429" h="157" extrusionOk="0">
                  <a:moveTo>
                    <a:pt x="0" y="1"/>
                  </a:moveTo>
                  <a:cubicBezTo>
                    <a:pt x="70" y="106"/>
                    <a:pt x="144" y="157"/>
                    <a:pt x="216" y="157"/>
                  </a:cubicBezTo>
                  <a:cubicBezTo>
                    <a:pt x="290" y="157"/>
                    <a:pt x="362" y="103"/>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32"/>
            <p:cNvSpPr/>
            <p:nvPr/>
          </p:nvSpPr>
          <p:spPr>
            <a:xfrm>
              <a:off x="5826600" y="3442050"/>
              <a:ext cx="7175" cy="2575"/>
            </a:xfrm>
            <a:custGeom>
              <a:avLst/>
              <a:gdLst/>
              <a:ahLst/>
              <a:cxnLst/>
              <a:rect l="l" t="t" r="r" b="b"/>
              <a:pathLst>
                <a:path w="287" h="103" extrusionOk="0">
                  <a:moveTo>
                    <a:pt x="134" y="0"/>
                  </a:moveTo>
                  <a:cubicBezTo>
                    <a:pt x="93" y="0"/>
                    <a:pt x="49" y="25"/>
                    <a:pt x="1" y="79"/>
                  </a:cubicBezTo>
                  <a:cubicBezTo>
                    <a:pt x="108" y="79"/>
                    <a:pt x="191" y="103"/>
                    <a:pt x="287" y="103"/>
                  </a:cubicBezTo>
                  <a:cubicBezTo>
                    <a:pt x="234" y="37"/>
                    <a:pt x="186" y="0"/>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32"/>
            <p:cNvSpPr/>
            <p:nvPr/>
          </p:nvSpPr>
          <p:spPr>
            <a:xfrm>
              <a:off x="5981100" y="3455900"/>
              <a:ext cx="3600" cy="2050"/>
            </a:xfrm>
            <a:custGeom>
              <a:avLst/>
              <a:gdLst/>
              <a:ahLst/>
              <a:cxnLst/>
              <a:rect l="l" t="t" r="r" b="b"/>
              <a:pathLst>
                <a:path w="144" h="82" extrusionOk="0">
                  <a:moveTo>
                    <a:pt x="0" y="1"/>
                  </a:moveTo>
                  <a:cubicBezTo>
                    <a:pt x="24" y="55"/>
                    <a:pt x="45" y="81"/>
                    <a:pt x="67" y="81"/>
                  </a:cubicBezTo>
                  <a:cubicBezTo>
                    <a:pt x="89" y="81"/>
                    <a:pt x="113" y="55"/>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32"/>
            <p:cNvSpPr/>
            <p:nvPr/>
          </p:nvSpPr>
          <p:spPr>
            <a:xfrm>
              <a:off x="5916800" y="3450850"/>
              <a:ext cx="3300" cy="1450"/>
            </a:xfrm>
            <a:custGeom>
              <a:avLst/>
              <a:gdLst/>
              <a:ahLst/>
              <a:cxnLst/>
              <a:rect l="l" t="t" r="r" b="b"/>
              <a:pathLst>
                <a:path w="132" h="58" extrusionOk="0">
                  <a:moveTo>
                    <a:pt x="84" y="1"/>
                  </a:moveTo>
                  <a:cubicBezTo>
                    <a:pt x="60" y="1"/>
                    <a:pt x="24" y="24"/>
                    <a:pt x="0" y="48"/>
                  </a:cubicBezTo>
                  <a:cubicBezTo>
                    <a:pt x="18" y="54"/>
                    <a:pt x="39" y="57"/>
                    <a:pt x="61" y="57"/>
                  </a:cubicBezTo>
                  <a:cubicBezTo>
                    <a:pt x="84" y="57"/>
                    <a:pt x="108" y="54"/>
                    <a:pt x="131" y="48"/>
                  </a:cubicBez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32"/>
            <p:cNvSpPr/>
            <p:nvPr/>
          </p:nvSpPr>
          <p:spPr>
            <a:xfrm>
              <a:off x="5927225" y="3452350"/>
              <a:ext cx="3600" cy="1250"/>
            </a:xfrm>
            <a:custGeom>
              <a:avLst/>
              <a:gdLst/>
              <a:ahLst/>
              <a:cxnLst/>
              <a:rect l="l" t="t" r="r" b="b"/>
              <a:pathLst>
                <a:path w="144" h="50" extrusionOk="0">
                  <a:moveTo>
                    <a:pt x="0" y="0"/>
                  </a:moveTo>
                  <a:cubicBezTo>
                    <a:pt x="11" y="11"/>
                    <a:pt x="21" y="50"/>
                    <a:pt x="24" y="50"/>
                  </a:cubicBezTo>
                  <a:cubicBezTo>
                    <a:pt x="24" y="50"/>
                    <a:pt x="24" y="49"/>
                    <a:pt x="24" y="48"/>
                  </a:cubicBezTo>
                  <a:cubicBezTo>
                    <a:pt x="72" y="48"/>
                    <a:pt x="95" y="24"/>
                    <a:pt x="143" y="12"/>
                  </a:cubicBezTo>
                  <a:cubicBezTo>
                    <a:pt x="95" y="12"/>
                    <a:pt x="36"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32"/>
            <p:cNvSpPr/>
            <p:nvPr/>
          </p:nvSpPr>
          <p:spPr>
            <a:xfrm>
              <a:off x="5862025" y="3445500"/>
              <a:ext cx="4500" cy="2450"/>
            </a:xfrm>
            <a:custGeom>
              <a:avLst/>
              <a:gdLst/>
              <a:ahLst/>
              <a:cxnLst/>
              <a:rect l="l" t="t" r="r" b="b"/>
              <a:pathLst>
                <a:path w="180" h="98" extrusionOk="0">
                  <a:moveTo>
                    <a:pt x="1" y="0"/>
                  </a:moveTo>
                  <a:cubicBezTo>
                    <a:pt x="43" y="54"/>
                    <a:pt x="76" y="97"/>
                    <a:pt x="151" y="97"/>
                  </a:cubicBezTo>
                  <a:cubicBezTo>
                    <a:pt x="160" y="97"/>
                    <a:pt x="169" y="97"/>
                    <a:pt x="179" y="96"/>
                  </a:cubicBezTo>
                  <a:cubicBezTo>
                    <a:pt x="132" y="36"/>
                    <a:pt x="7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32"/>
            <p:cNvSpPr/>
            <p:nvPr/>
          </p:nvSpPr>
          <p:spPr>
            <a:xfrm>
              <a:off x="6080500" y="3484050"/>
              <a:ext cx="90825" cy="20150"/>
            </a:xfrm>
            <a:custGeom>
              <a:avLst/>
              <a:gdLst/>
              <a:ahLst/>
              <a:cxnLst/>
              <a:rect l="l" t="t" r="r" b="b"/>
              <a:pathLst>
                <a:path w="3633" h="806" extrusionOk="0">
                  <a:moveTo>
                    <a:pt x="651" y="0"/>
                  </a:moveTo>
                  <a:cubicBezTo>
                    <a:pt x="479" y="0"/>
                    <a:pt x="306" y="12"/>
                    <a:pt x="132" y="42"/>
                  </a:cubicBezTo>
                  <a:cubicBezTo>
                    <a:pt x="60" y="66"/>
                    <a:pt x="13" y="125"/>
                    <a:pt x="1" y="208"/>
                  </a:cubicBezTo>
                  <a:cubicBezTo>
                    <a:pt x="25" y="339"/>
                    <a:pt x="120" y="387"/>
                    <a:pt x="215" y="411"/>
                  </a:cubicBezTo>
                  <a:cubicBezTo>
                    <a:pt x="358" y="447"/>
                    <a:pt x="477" y="447"/>
                    <a:pt x="608" y="447"/>
                  </a:cubicBezTo>
                  <a:lnTo>
                    <a:pt x="870" y="482"/>
                  </a:lnTo>
                  <a:cubicBezTo>
                    <a:pt x="900" y="494"/>
                    <a:pt x="927" y="500"/>
                    <a:pt x="953" y="500"/>
                  </a:cubicBezTo>
                  <a:cubicBezTo>
                    <a:pt x="980" y="500"/>
                    <a:pt x="1007" y="494"/>
                    <a:pt x="1037" y="482"/>
                  </a:cubicBezTo>
                  <a:cubicBezTo>
                    <a:pt x="1072" y="470"/>
                    <a:pt x="1084" y="459"/>
                    <a:pt x="1108" y="447"/>
                  </a:cubicBezTo>
                  <a:cubicBezTo>
                    <a:pt x="1132" y="423"/>
                    <a:pt x="1148" y="414"/>
                    <a:pt x="1158" y="414"/>
                  </a:cubicBezTo>
                  <a:cubicBezTo>
                    <a:pt x="1192" y="414"/>
                    <a:pt x="1175" y="508"/>
                    <a:pt x="1216" y="508"/>
                  </a:cubicBezTo>
                  <a:cubicBezTo>
                    <a:pt x="1219" y="508"/>
                    <a:pt x="1223" y="508"/>
                    <a:pt x="1227" y="506"/>
                  </a:cubicBezTo>
                  <a:cubicBezTo>
                    <a:pt x="1276" y="520"/>
                    <a:pt x="1321" y="526"/>
                    <a:pt x="1366" y="526"/>
                  </a:cubicBezTo>
                  <a:cubicBezTo>
                    <a:pt x="1398" y="526"/>
                    <a:pt x="1431" y="523"/>
                    <a:pt x="1465" y="518"/>
                  </a:cubicBezTo>
                  <a:cubicBezTo>
                    <a:pt x="1500" y="499"/>
                    <a:pt x="1534" y="491"/>
                    <a:pt x="1566" y="491"/>
                  </a:cubicBezTo>
                  <a:cubicBezTo>
                    <a:pt x="1633" y="491"/>
                    <a:pt x="1695" y="525"/>
                    <a:pt x="1751" y="566"/>
                  </a:cubicBezTo>
                  <a:cubicBezTo>
                    <a:pt x="1977" y="625"/>
                    <a:pt x="2215" y="625"/>
                    <a:pt x="2454" y="661"/>
                  </a:cubicBezTo>
                  <a:cubicBezTo>
                    <a:pt x="2492" y="666"/>
                    <a:pt x="2531" y="667"/>
                    <a:pt x="2569" y="667"/>
                  </a:cubicBezTo>
                  <a:cubicBezTo>
                    <a:pt x="2606" y="667"/>
                    <a:pt x="2642" y="666"/>
                    <a:pt x="2678" y="666"/>
                  </a:cubicBezTo>
                  <a:cubicBezTo>
                    <a:pt x="2780" y="666"/>
                    <a:pt x="2881" y="675"/>
                    <a:pt x="2977" y="744"/>
                  </a:cubicBezTo>
                  <a:cubicBezTo>
                    <a:pt x="3058" y="786"/>
                    <a:pt x="3134" y="806"/>
                    <a:pt x="3204" y="806"/>
                  </a:cubicBezTo>
                  <a:cubicBezTo>
                    <a:pt x="3371" y="806"/>
                    <a:pt x="3508" y="694"/>
                    <a:pt x="3608" y="518"/>
                  </a:cubicBezTo>
                  <a:cubicBezTo>
                    <a:pt x="3608" y="482"/>
                    <a:pt x="3632" y="459"/>
                    <a:pt x="3632" y="423"/>
                  </a:cubicBezTo>
                  <a:cubicBezTo>
                    <a:pt x="3180" y="220"/>
                    <a:pt x="2656" y="387"/>
                    <a:pt x="2204" y="173"/>
                  </a:cubicBezTo>
                  <a:cubicBezTo>
                    <a:pt x="1684" y="110"/>
                    <a:pt x="1172" y="0"/>
                    <a:pt x="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32"/>
            <p:cNvSpPr/>
            <p:nvPr/>
          </p:nvSpPr>
          <p:spPr>
            <a:xfrm>
              <a:off x="6050150" y="3479725"/>
              <a:ext cx="85450" cy="13125"/>
            </a:xfrm>
            <a:custGeom>
              <a:avLst/>
              <a:gdLst/>
              <a:ahLst/>
              <a:cxnLst/>
              <a:rect l="l" t="t" r="r" b="b"/>
              <a:pathLst>
                <a:path w="3418" h="525" extrusionOk="0">
                  <a:moveTo>
                    <a:pt x="512" y="0"/>
                  </a:moveTo>
                  <a:cubicBezTo>
                    <a:pt x="381" y="24"/>
                    <a:pt x="227" y="36"/>
                    <a:pt x="96" y="48"/>
                  </a:cubicBezTo>
                  <a:cubicBezTo>
                    <a:pt x="0" y="167"/>
                    <a:pt x="12" y="286"/>
                    <a:pt x="120" y="393"/>
                  </a:cubicBezTo>
                  <a:cubicBezTo>
                    <a:pt x="305" y="478"/>
                    <a:pt x="485" y="525"/>
                    <a:pt x="661" y="525"/>
                  </a:cubicBezTo>
                  <a:cubicBezTo>
                    <a:pt x="858" y="525"/>
                    <a:pt x="1050" y="466"/>
                    <a:pt x="1239" y="334"/>
                  </a:cubicBezTo>
                  <a:cubicBezTo>
                    <a:pt x="1333" y="318"/>
                    <a:pt x="1426" y="312"/>
                    <a:pt x="1518" y="312"/>
                  </a:cubicBezTo>
                  <a:cubicBezTo>
                    <a:pt x="1717" y="312"/>
                    <a:pt x="1911" y="338"/>
                    <a:pt x="2108" y="338"/>
                  </a:cubicBezTo>
                  <a:cubicBezTo>
                    <a:pt x="2152" y="338"/>
                    <a:pt x="2195" y="337"/>
                    <a:pt x="2239" y="334"/>
                  </a:cubicBezTo>
                  <a:cubicBezTo>
                    <a:pt x="2269" y="331"/>
                    <a:pt x="2300" y="330"/>
                    <a:pt x="2330" y="330"/>
                  </a:cubicBezTo>
                  <a:cubicBezTo>
                    <a:pt x="2585" y="330"/>
                    <a:pt x="2831" y="415"/>
                    <a:pt x="3078" y="415"/>
                  </a:cubicBezTo>
                  <a:cubicBezTo>
                    <a:pt x="3191" y="415"/>
                    <a:pt x="3304" y="397"/>
                    <a:pt x="3418" y="346"/>
                  </a:cubicBezTo>
                  <a:cubicBezTo>
                    <a:pt x="3263" y="298"/>
                    <a:pt x="3120" y="239"/>
                    <a:pt x="2965" y="179"/>
                  </a:cubicBezTo>
                  <a:cubicBezTo>
                    <a:pt x="2887" y="118"/>
                    <a:pt x="2803" y="103"/>
                    <a:pt x="2717" y="103"/>
                  </a:cubicBezTo>
                  <a:cubicBezTo>
                    <a:pt x="2635" y="103"/>
                    <a:pt x="2551" y="116"/>
                    <a:pt x="2472" y="116"/>
                  </a:cubicBezTo>
                  <a:cubicBezTo>
                    <a:pt x="2392" y="116"/>
                    <a:pt x="2317" y="103"/>
                    <a:pt x="2251" y="48"/>
                  </a:cubicBezTo>
                  <a:cubicBezTo>
                    <a:pt x="2191" y="60"/>
                    <a:pt x="2144" y="60"/>
                    <a:pt x="2084" y="60"/>
                  </a:cubicBezTo>
                  <a:cubicBezTo>
                    <a:pt x="2042" y="90"/>
                    <a:pt x="1998" y="105"/>
                    <a:pt x="1953" y="105"/>
                  </a:cubicBezTo>
                  <a:cubicBezTo>
                    <a:pt x="1908" y="105"/>
                    <a:pt x="1864" y="90"/>
                    <a:pt x="1822" y="60"/>
                  </a:cubicBezTo>
                  <a:cubicBezTo>
                    <a:pt x="1370" y="36"/>
                    <a:pt x="941" y="24"/>
                    <a:pt x="5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32"/>
            <p:cNvSpPr/>
            <p:nvPr/>
          </p:nvSpPr>
          <p:spPr>
            <a:xfrm>
              <a:off x="6170400" y="3494300"/>
              <a:ext cx="63725" cy="17075"/>
            </a:xfrm>
            <a:custGeom>
              <a:avLst/>
              <a:gdLst/>
              <a:ahLst/>
              <a:cxnLst/>
              <a:rect l="l" t="t" r="r" b="b"/>
              <a:pathLst>
                <a:path w="2549" h="683" extrusionOk="0">
                  <a:moveTo>
                    <a:pt x="387" y="0"/>
                  </a:moveTo>
                  <a:cubicBezTo>
                    <a:pt x="271" y="0"/>
                    <a:pt x="154" y="4"/>
                    <a:pt x="36" y="13"/>
                  </a:cubicBezTo>
                  <a:cubicBezTo>
                    <a:pt x="12" y="49"/>
                    <a:pt x="12" y="60"/>
                    <a:pt x="1" y="96"/>
                  </a:cubicBezTo>
                  <a:cubicBezTo>
                    <a:pt x="132" y="429"/>
                    <a:pt x="465" y="346"/>
                    <a:pt x="715" y="394"/>
                  </a:cubicBezTo>
                  <a:cubicBezTo>
                    <a:pt x="1132" y="477"/>
                    <a:pt x="1560" y="429"/>
                    <a:pt x="1941" y="668"/>
                  </a:cubicBezTo>
                  <a:cubicBezTo>
                    <a:pt x="2031" y="668"/>
                    <a:pt x="2123" y="683"/>
                    <a:pt x="2214" y="683"/>
                  </a:cubicBezTo>
                  <a:cubicBezTo>
                    <a:pt x="2304" y="683"/>
                    <a:pt x="2394" y="668"/>
                    <a:pt x="2477" y="608"/>
                  </a:cubicBezTo>
                  <a:cubicBezTo>
                    <a:pt x="2549" y="477"/>
                    <a:pt x="2441" y="358"/>
                    <a:pt x="2429" y="227"/>
                  </a:cubicBezTo>
                  <a:cubicBezTo>
                    <a:pt x="1757" y="135"/>
                    <a:pt x="1077" y="0"/>
                    <a:pt x="3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32"/>
            <p:cNvSpPr/>
            <p:nvPr/>
          </p:nvSpPr>
          <p:spPr>
            <a:xfrm>
              <a:off x="6145100" y="3476750"/>
              <a:ext cx="44075" cy="4225"/>
            </a:xfrm>
            <a:custGeom>
              <a:avLst/>
              <a:gdLst/>
              <a:ahLst/>
              <a:cxnLst/>
              <a:rect l="l" t="t" r="r" b="b"/>
              <a:pathLst>
                <a:path w="1763" h="169" extrusionOk="0">
                  <a:moveTo>
                    <a:pt x="751" y="0"/>
                  </a:moveTo>
                  <a:cubicBezTo>
                    <a:pt x="489" y="24"/>
                    <a:pt x="239" y="36"/>
                    <a:pt x="1" y="48"/>
                  </a:cubicBezTo>
                  <a:cubicBezTo>
                    <a:pt x="332" y="143"/>
                    <a:pt x="664" y="168"/>
                    <a:pt x="997" y="168"/>
                  </a:cubicBezTo>
                  <a:cubicBezTo>
                    <a:pt x="1251" y="168"/>
                    <a:pt x="1506" y="154"/>
                    <a:pt x="1763" y="143"/>
                  </a:cubicBezTo>
                  <a:cubicBezTo>
                    <a:pt x="1619" y="42"/>
                    <a:pt x="1466" y="22"/>
                    <a:pt x="1312" y="22"/>
                  </a:cubicBezTo>
                  <a:cubicBezTo>
                    <a:pt x="1209" y="22"/>
                    <a:pt x="1105" y="31"/>
                    <a:pt x="1003" y="31"/>
                  </a:cubicBezTo>
                  <a:cubicBezTo>
                    <a:pt x="917" y="31"/>
                    <a:pt x="832" y="25"/>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32"/>
            <p:cNvSpPr/>
            <p:nvPr/>
          </p:nvSpPr>
          <p:spPr>
            <a:xfrm>
              <a:off x="6196000" y="3470400"/>
              <a:ext cx="14500" cy="11400"/>
            </a:xfrm>
            <a:custGeom>
              <a:avLst/>
              <a:gdLst/>
              <a:ahLst/>
              <a:cxnLst/>
              <a:rect l="l" t="t" r="r" b="b"/>
              <a:pathLst>
                <a:path w="580" h="456" extrusionOk="0">
                  <a:moveTo>
                    <a:pt x="260" y="0"/>
                  </a:moveTo>
                  <a:cubicBezTo>
                    <a:pt x="225" y="0"/>
                    <a:pt x="189" y="2"/>
                    <a:pt x="155" y="4"/>
                  </a:cubicBezTo>
                  <a:cubicBezTo>
                    <a:pt x="155" y="159"/>
                    <a:pt x="84" y="290"/>
                    <a:pt x="1" y="409"/>
                  </a:cubicBezTo>
                  <a:cubicBezTo>
                    <a:pt x="6" y="409"/>
                    <a:pt x="12" y="409"/>
                    <a:pt x="19" y="409"/>
                  </a:cubicBezTo>
                  <a:cubicBezTo>
                    <a:pt x="122" y="409"/>
                    <a:pt x="249" y="456"/>
                    <a:pt x="354" y="456"/>
                  </a:cubicBezTo>
                  <a:cubicBezTo>
                    <a:pt x="456" y="456"/>
                    <a:pt x="537" y="412"/>
                    <a:pt x="560" y="243"/>
                  </a:cubicBezTo>
                  <a:cubicBezTo>
                    <a:pt x="580" y="37"/>
                    <a:pt x="423" y="0"/>
                    <a:pt x="2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32"/>
            <p:cNvSpPr/>
            <p:nvPr/>
          </p:nvSpPr>
          <p:spPr>
            <a:xfrm>
              <a:off x="6106400" y="3480050"/>
              <a:ext cx="17900" cy="4750"/>
            </a:xfrm>
            <a:custGeom>
              <a:avLst/>
              <a:gdLst/>
              <a:ahLst/>
              <a:cxnLst/>
              <a:rect l="l" t="t" r="r" b="b"/>
              <a:pathLst>
                <a:path w="716" h="190" extrusionOk="0">
                  <a:moveTo>
                    <a:pt x="378" y="1"/>
                  </a:moveTo>
                  <a:cubicBezTo>
                    <a:pt x="252" y="1"/>
                    <a:pt x="126" y="16"/>
                    <a:pt x="1" y="47"/>
                  </a:cubicBezTo>
                  <a:cubicBezTo>
                    <a:pt x="108" y="166"/>
                    <a:pt x="227" y="190"/>
                    <a:pt x="349" y="190"/>
                  </a:cubicBezTo>
                  <a:cubicBezTo>
                    <a:pt x="430" y="190"/>
                    <a:pt x="513" y="179"/>
                    <a:pt x="594" y="179"/>
                  </a:cubicBezTo>
                  <a:cubicBezTo>
                    <a:pt x="635" y="179"/>
                    <a:pt x="675" y="182"/>
                    <a:pt x="715" y="190"/>
                  </a:cubicBezTo>
                  <a:lnTo>
                    <a:pt x="715" y="35"/>
                  </a:lnTo>
                  <a:cubicBezTo>
                    <a:pt x="603" y="13"/>
                    <a:pt x="490" y="1"/>
                    <a:pt x="3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32"/>
            <p:cNvSpPr/>
            <p:nvPr/>
          </p:nvSpPr>
          <p:spPr>
            <a:xfrm>
              <a:off x="5372375" y="3535075"/>
              <a:ext cx="168800" cy="30700"/>
            </a:xfrm>
            <a:custGeom>
              <a:avLst/>
              <a:gdLst/>
              <a:ahLst/>
              <a:cxnLst/>
              <a:rect l="l" t="t" r="r" b="b"/>
              <a:pathLst>
                <a:path w="6752" h="1228" extrusionOk="0">
                  <a:moveTo>
                    <a:pt x="496" y="0"/>
                  </a:moveTo>
                  <a:cubicBezTo>
                    <a:pt x="46" y="0"/>
                    <a:pt x="38" y="117"/>
                    <a:pt x="1" y="620"/>
                  </a:cubicBezTo>
                  <a:cubicBezTo>
                    <a:pt x="489" y="1227"/>
                    <a:pt x="1251" y="942"/>
                    <a:pt x="1858" y="1168"/>
                  </a:cubicBezTo>
                  <a:cubicBezTo>
                    <a:pt x="2037" y="1168"/>
                    <a:pt x="2215" y="1156"/>
                    <a:pt x="2394" y="1120"/>
                  </a:cubicBezTo>
                  <a:cubicBezTo>
                    <a:pt x="2601" y="1060"/>
                    <a:pt x="2809" y="1043"/>
                    <a:pt x="3012" y="1043"/>
                  </a:cubicBezTo>
                  <a:cubicBezTo>
                    <a:pt x="3088" y="1043"/>
                    <a:pt x="3164" y="1046"/>
                    <a:pt x="3239" y="1049"/>
                  </a:cubicBezTo>
                  <a:cubicBezTo>
                    <a:pt x="3394" y="1028"/>
                    <a:pt x="3566" y="999"/>
                    <a:pt x="3725" y="999"/>
                  </a:cubicBezTo>
                  <a:cubicBezTo>
                    <a:pt x="3750" y="999"/>
                    <a:pt x="3775" y="1000"/>
                    <a:pt x="3799" y="1001"/>
                  </a:cubicBezTo>
                  <a:cubicBezTo>
                    <a:pt x="3870" y="1001"/>
                    <a:pt x="3930" y="1025"/>
                    <a:pt x="3990" y="1025"/>
                  </a:cubicBezTo>
                  <a:cubicBezTo>
                    <a:pt x="4156" y="1049"/>
                    <a:pt x="4311" y="1108"/>
                    <a:pt x="4478" y="1144"/>
                  </a:cubicBezTo>
                  <a:cubicBezTo>
                    <a:pt x="4549" y="1156"/>
                    <a:pt x="4609" y="1168"/>
                    <a:pt x="4692" y="1168"/>
                  </a:cubicBezTo>
                  <a:cubicBezTo>
                    <a:pt x="4877" y="1174"/>
                    <a:pt x="5061" y="1174"/>
                    <a:pt x="5246" y="1174"/>
                  </a:cubicBezTo>
                  <a:cubicBezTo>
                    <a:pt x="5430" y="1174"/>
                    <a:pt x="5615" y="1174"/>
                    <a:pt x="5799" y="1180"/>
                  </a:cubicBezTo>
                  <a:lnTo>
                    <a:pt x="6037" y="1180"/>
                  </a:lnTo>
                  <a:cubicBezTo>
                    <a:pt x="6264" y="1168"/>
                    <a:pt x="6514" y="1204"/>
                    <a:pt x="6692" y="977"/>
                  </a:cubicBezTo>
                  <a:lnTo>
                    <a:pt x="6692" y="846"/>
                  </a:lnTo>
                  <a:cubicBezTo>
                    <a:pt x="6752" y="811"/>
                    <a:pt x="6752" y="763"/>
                    <a:pt x="6728" y="715"/>
                  </a:cubicBezTo>
                  <a:cubicBezTo>
                    <a:pt x="6680" y="680"/>
                    <a:pt x="6633" y="656"/>
                    <a:pt x="6573" y="656"/>
                  </a:cubicBezTo>
                  <a:cubicBezTo>
                    <a:pt x="6549" y="656"/>
                    <a:pt x="6537" y="680"/>
                    <a:pt x="6502" y="692"/>
                  </a:cubicBezTo>
                  <a:cubicBezTo>
                    <a:pt x="6479" y="714"/>
                    <a:pt x="6463" y="723"/>
                    <a:pt x="6450" y="723"/>
                  </a:cubicBezTo>
                  <a:cubicBezTo>
                    <a:pt x="6410" y="723"/>
                    <a:pt x="6416" y="628"/>
                    <a:pt x="6384" y="628"/>
                  </a:cubicBezTo>
                  <a:cubicBezTo>
                    <a:pt x="6380" y="628"/>
                    <a:pt x="6376" y="629"/>
                    <a:pt x="6371" y="632"/>
                  </a:cubicBezTo>
                  <a:cubicBezTo>
                    <a:pt x="6323" y="596"/>
                    <a:pt x="6264" y="584"/>
                    <a:pt x="6204" y="573"/>
                  </a:cubicBezTo>
                  <a:cubicBezTo>
                    <a:pt x="6061" y="537"/>
                    <a:pt x="5906" y="525"/>
                    <a:pt x="5764" y="501"/>
                  </a:cubicBezTo>
                  <a:cubicBezTo>
                    <a:pt x="5704" y="477"/>
                    <a:pt x="5644" y="477"/>
                    <a:pt x="5585" y="477"/>
                  </a:cubicBezTo>
                  <a:cubicBezTo>
                    <a:pt x="5539" y="500"/>
                    <a:pt x="5496" y="511"/>
                    <a:pt x="5456" y="511"/>
                  </a:cubicBezTo>
                  <a:cubicBezTo>
                    <a:pt x="5393" y="511"/>
                    <a:pt x="5338" y="485"/>
                    <a:pt x="5287" y="442"/>
                  </a:cubicBezTo>
                  <a:cubicBezTo>
                    <a:pt x="5121" y="382"/>
                    <a:pt x="4930" y="442"/>
                    <a:pt x="4763" y="358"/>
                  </a:cubicBezTo>
                  <a:cubicBezTo>
                    <a:pt x="4704" y="346"/>
                    <a:pt x="4644" y="334"/>
                    <a:pt x="4585" y="334"/>
                  </a:cubicBezTo>
                  <a:cubicBezTo>
                    <a:pt x="4540" y="341"/>
                    <a:pt x="4498" y="344"/>
                    <a:pt x="4457" y="344"/>
                  </a:cubicBezTo>
                  <a:cubicBezTo>
                    <a:pt x="4346" y="344"/>
                    <a:pt x="4246" y="322"/>
                    <a:pt x="4132" y="287"/>
                  </a:cubicBezTo>
                  <a:cubicBezTo>
                    <a:pt x="4073" y="287"/>
                    <a:pt x="4001" y="275"/>
                    <a:pt x="3942" y="275"/>
                  </a:cubicBezTo>
                  <a:cubicBezTo>
                    <a:pt x="3428" y="235"/>
                    <a:pt x="2930" y="66"/>
                    <a:pt x="2414" y="66"/>
                  </a:cubicBezTo>
                  <a:cubicBezTo>
                    <a:pt x="2321" y="66"/>
                    <a:pt x="2227" y="72"/>
                    <a:pt x="2132" y="84"/>
                  </a:cubicBezTo>
                  <a:cubicBezTo>
                    <a:pt x="2024" y="89"/>
                    <a:pt x="1914" y="93"/>
                    <a:pt x="1804" y="93"/>
                  </a:cubicBezTo>
                  <a:cubicBezTo>
                    <a:pt x="1623" y="93"/>
                    <a:pt x="1441" y="81"/>
                    <a:pt x="1263" y="37"/>
                  </a:cubicBezTo>
                  <a:cubicBezTo>
                    <a:pt x="1192" y="25"/>
                    <a:pt x="1120" y="25"/>
                    <a:pt x="1037" y="25"/>
                  </a:cubicBezTo>
                  <a:cubicBezTo>
                    <a:pt x="808" y="11"/>
                    <a:pt x="632" y="0"/>
                    <a:pt x="4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32"/>
            <p:cNvSpPr/>
            <p:nvPr/>
          </p:nvSpPr>
          <p:spPr>
            <a:xfrm>
              <a:off x="5732550" y="3580725"/>
              <a:ext cx="100025" cy="18525"/>
            </a:xfrm>
            <a:custGeom>
              <a:avLst/>
              <a:gdLst/>
              <a:ahLst/>
              <a:cxnLst/>
              <a:rect l="l" t="t" r="r" b="b"/>
              <a:pathLst>
                <a:path w="4001" h="741" extrusionOk="0">
                  <a:moveTo>
                    <a:pt x="589" y="0"/>
                  </a:moveTo>
                  <a:cubicBezTo>
                    <a:pt x="501" y="0"/>
                    <a:pt x="411" y="3"/>
                    <a:pt x="322" y="9"/>
                  </a:cubicBezTo>
                  <a:cubicBezTo>
                    <a:pt x="262" y="116"/>
                    <a:pt x="0" y="56"/>
                    <a:pt x="48" y="247"/>
                  </a:cubicBezTo>
                  <a:cubicBezTo>
                    <a:pt x="67" y="368"/>
                    <a:pt x="155" y="376"/>
                    <a:pt x="250" y="376"/>
                  </a:cubicBezTo>
                  <a:cubicBezTo>
                    <a:pt x="266" y="376"/>
                    <a:pt x="281" y="376"/>
                    <a:pt x="297" y="376"/>
                  </a:cubicBezTo>
                  <a:cubicBezTo>
                    <a:pt x="365" y="376"/>
                    <a:pt x="432" y="380"/>
                    <a:pt x="477" y="425"/>
                  </a:cubicBezTo>
                  <a:cubicBezTo>
                    <a:pt x="882" y="485"/>
                    <a:pt x="1263" y="568"/>
                    <a:pt x="1667" y="580"/>
                  </a:cubicBezTo>
                  <a:cubicBezTo>
                    <a:pt x="2260" y="599"/>
                    <a:pt x="2859" y="741"/>
                    <a:pt x="3467" y="741"/>
                  </a:cubicBezTo>
                  <a:cubicBezTo>
                    <a:pt x="3617" y="741"/>
                    <a:pt x="3767" y="732"/>
                    <a:pt x="3918" y="711"/>
                  </a:cubicBezTo>
                  <a:cubicBezTo>
                    <a:pt x="4001" y="628"/>
                    <a:pt x="4001" y="532"/>
                    <a:pt x="3918" y="425"/>
                  </a:cubicBezTo>
                  <a:cubicBezTo>
                    <a:pt x="3653" y="345"/>
                    <a:pt x="3400" y="187"/>
                    <a:pt x="3136" y="187"/>
                  </a:cubicBezTo>
                  <a:cubicBezTo>
                    <a:pt x="3127" y="187"/>
                    <a:pt x="3117" y="187"/>
                    <a:pt x="3108" y="187"/>
                  </a:cubicBezTo>
                  <a:cubicBezTo>
                    <a:pt x="3035" y="191"/>
                    <a:pt x="2962" y="193"/>
                    <a:pt x="2890" y="193"/>
                  </a:cubicBezTo>
                  <a:cubicBezTo>
                    <a:pt x="2116" y="193"/>
                    <a:pt x="1362"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32"/>
            <p:cNvSpPr/>
            <p:nvPr/>
          </p:nvSpPr>
          <p:spPr>
            <a:xfrm>
              <a:off x="5451275" y="3556525"/>
              <a:ext cx="76125" cy="22925"/>
            </a:xfrm>
            <a:custGeom>
              <a:avLst/>
              <a:gdLst/>
              <a:ahLst/>
              <a:cxnLst/>
              <a:rect l="l" t="t" r="r" b="b"/>
              <a:pathLst>
                <a:path w="3045" h="917" extrusionOk="0">
                  <a:moveTo>
                    <a:pt x="407" y="1"/>
                  </a:moveTo>
                  <a:cubicBezTo>
                    <a:pt x="289" y="1"/>
                    <a:pt x="172" y="20"/>
                    <a:pt x="72" y="107"/>
                  </a:cubicBezTo>
                  <a:cubicBezTo>
                    <a:pt x="0" y="322"/>
                    <a:pt x="560" y="381"/>
                    <a:pt x="226" y="679"/>
                  </a:cubicBezTo>
                  <a:cubicBezTo>
                    <a:pt x="191" y="738"/>
                    <a:pt x="191" y="798"/>
                    <a:pt x="238" y="846"/>
                  </a:cubicBezTo>
                  <a:cubicBezTo>
                    <a:pt x="282" y="883"/>
                    <a:pt x="329" y="901"/>
                    <a:pt x="379" y="901"/>
                  </a:cubicBezTo>
                  <a:cubicBezTo>
                    <a:pt x="424" y="901"/>
                    <a:pt x="473" y="886"/>
                    <a:pt x="524" y="858"/>
                  </a:cubicBezTo>
                  <a:cubicBezTo>
                    <a:pt x="560" y="858"/>
                    <a:pt x="619" y="846"/>
                    <a:pt x="667" y="846"/>
                  </a:cubicBezTo>
                  <a:cubicBezTo>
                    <a:pt x="821" y="902"/>
                    <a:pt x="977" y="917"/>
                    <a:pt x="1134" y="917"/>
                  </a:cubicBezTo>
                  <a:cubicBezTo>
                    <a:pt x="1296" y="917"/>
                    <a:pt x="1459" y="901"/>
                    <a:pt x="1620" y="901"/>
                  </a:cubicBezTo>
                  <a:cubicBezTo>
                    <a:pt x="1663" y="901"/>
                    <a:pt x="1707" y="902"/>
                    <a:pt x="1750" y="905"/>
                  </a:cubicBezTo>
                  <a:cubicBezTo>
                    <a:pt x="1941" y="905"/>
                    <a:pt x="2126" y="900"/>
                    <a:pt x="2309" y="900"/>
                  </a:cubicBezTo>
                  <a:cubicBezTo>
                    <a:pt x="2401" y="900"/>
                    <a:pt x="2492" y="901"/>
                    <a:pt x="2584" y="905"/>
                  </a:cubicBezTo>
                  <a:cubicBezTo>
                    <a:pt x="2621" y="908"/>
                    <a:pt x="2655" y="910"/>
                    <a:pt x="2686" y="910"/>
                  </a:cubicBezTo>
                  <a:cubicBezTo>
                    <a:pt x="3029" y="910"/>
                    <a:pt x="3045" y="733"/>
                    <a:pt x="2881" y="417"/>
                  </a:cubicBezTo>
                  <a:cubicBezTo>
                    <a:pt x="2822" y="310"/>
                    <a:pt x="2750" y="226"/>
                    <a:pt x="2667" y="143"/>
                  </a:cubicBezTo>
                  <a:cubicBezTo>
                    <a:pt x="2227" y="143"/>
                    <a:pt x="1810" y="131"/>
                    <a:pt x="1381" y="131"/>
                  </a:cubicBezTo>
                  <a:cubicBezTo>
                    <a:pt x="1357" y="250"/>
                    <a:pt x="1381" y="357"/>
                    <a:pt x="1393" y="477"/>
                  </a:cubicBezTo>
                  <a:cubicBezTo>
                    <a:pt x="1238" y="429"/>
                    <a:pt x="1334" y="238"/>
                    <a:pt x="1250" y="143"/>
                  </a:cubicBezTo>
                  <a:cubicBezTo>
                    <a:pt x="1119" y="93"/>
                    <a:pt x="1005" y="16"/>
                    <a:pt x="871" y="16"/>
                  </a:cubicBezTo>
                  <a:cubicBezTo>
                    <a:pt x="847" y="16"/>
                    <a:pt x="823" y="19"/>
                    <a:pt x="798" y="24"/>
                  </a:cubicBezTo>
                  <a:cubicBezTo>
                    <a:pt x="762" y="48"/>
                    <a:pt x="738" y="84"/>
                    <a:pt x="774" y="119"/>
                  </a:cubicBezTo>
                  <a:lnTo>
                    <a:pt x="786" y="179"/>
                  </a:lnTo>
                  <a:lnTo>
                    <a:pt x="738" y="143"/>
                  </a:lnTo>
                  <a:cubicBezTo>
                    <a:pt x="714" y="119"/>
                    <a:pt x="703" y="60"/>
                    <a:pt x="679" y="12"/>
                  </a:cubicBezTo>
                  <a:cubicBezTo>
                    <a:pt x="591" y="12"/>
                    <a:pt x="498" y="1"/>
                    <a:pt x="4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32"/>
            <p:cNvSpPr/>
            <p:nvPr/>
          </p:nvSpPr>
          <p:spPr>
            <a:xfrm>
              <a:off x="5869475" y="3593200"/>
              <a:ext cx="97350" cy="16625"/>
            </a:xfrm>
            <a:custGeom>
              <a:avLst/>
              <a:gdLst/>
              <a:ahLst/>
              <a:cxnLst/>
              <a:rect l="l" t="t" r="r" b="b"/>
              <a:pathLst>
                <a:path w="3894" h="665" extrusionOk="0">
                  <a:moveTo>
                    <a:pt x="609" y="0"/>
                  </a:moveTo>
                  <a:cubicBezTo>
                    <a:pt x="491" y="0"/>
                    <a:pt x="373" y="18"/>
                    <a:pt x="262" y="45"/>
                  </a:cubicBezTo>
                  <a:cubicBezTo>
                    <a:pt x="0" y="129"/>
                    <a:pt x="167" y="272"/>
                    <a:pt x="286" y="391"/>
                  </a:cubicBezTo>
                  <a:cubicBezTo>
                    <a:pt x="977" y="641"/>
                    <a:pt x="1727" y="522"/>
                    <a:pt x="2441" y="641"/>
                  </a:cubicBezTo>
                  <a:cubicBezTo>
                    <a:pt x="2532" y="572"/>
                    <a:pt x="2623" y="542"/>
                    <a:pt x="2715" y="542"/>
                  </a:cubicBezTo>
                  <a:cubicBezTo>
                    <a:pt x="2816" y="542"/>
                    <a:pt x="2919" y="578"/>
                    <a:pt x="3025" y="641"/>
                  </a:cubicBezTo>
                  <a:lnTo>
                    <a:pt x="3167" y="641"/>
                  </a:lnTo>
                  <a:cubicBezTo>
                    <a:pt x="3197" y="626"/>
                    <a:pt x="3226" y="616"/>
                    <a:pt x="3253" y="616"/>
                  </a:cubicBezTo>
                  <a:cubicBezTo>
                    <a:pt x="3269" y="616"/>
                    <a:pt x="3285" y="620"/>
                    <a:pt x="3298" y="629"/>
                  </a:cubicBezTo>
                  <a:cubicBezTo>
                    <a:pt x="3406" y="641"/>
                    <a:pt x="3501" y="641"/>
                    <a:pt x="3596" y="664"/>
                  </a:cubicBezTo>
                  <a:cubicBezTo>
                    <a:pt x="3703" y="581"/>
                    <a:pt x="3834" y="569"/>
                    <a:pt x="3870" y="426"/>
                  </a:cubicBezTo>
                  <a:cubicBezTo>
                    <a:pt x="3894" y="367"/>
                    <a:pt x="3894" y="307"/>
                    <a:pt x="3858" y="260"/>
                  </a:cubicBezTo>
                  <a:cubicBezTo>
                    <a:pt x="2905" y="200"/>
                    <a:pt x="1965" y="141"/>
                    <a:pt x="1012" y="81"/>
                  </a:cubicBezTo>
                  <a:cubicBezTo>
                    <a:pt x="885" y="24"/>
                    <a:pt x="747" y="0"/>
                    <a:pt x="6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32"/>
            <p:cNvSpPr/>
            <p:nvPr/>
          </p:nvSpPr>
          <p:spPr>
            <a:xfrm>
              <a:off x="5749225" y="3553425"/>
              <a:ext cx="86050" cy="18600"/>
            </a:xfrm>
            <a:custGeom>
              <a:avLst/>
              <a:gdLst/>
              <a:ahLst/>
              <a:cxnLst/>
              <a:rect l="l" t="t" r="r" b="b"/>
              <a:pathLst>
                <a:path w="3442" h="744" extrusionOk="0">
                  <a:moveTo>
                    <a:pt x="1333" y="1"/>
                  </a:moveTo>
                  <a:cubicBezTo>
                    <a:pt x="914" y="1"/>
                    <a:pt x="493" y="56"/>
                    <a:pt x="72" y="208"/>
                  </a:cubicBezTo>
                  <a:cubicBezTo>
                    <a:pt x="12" y="315"/>
                    <a:pt x="0" y="422"/>
                    <a:pt x="95" y="529"/>
                  </a:cubicBezTo>
                  <a:cubicBezTo>
                    <a:pt x="792" y="644"/>
                    <a:pt x="1501" y="686"/>
                    <a:pt x="2214" y="686"/>
                  </a:cubicBezTo>
                  <a:cubicBezTo>
                    <a:pt x="2464" y="686"/>
                    <a:pt x="2715" y="681"/>
                    <a:pt x="2965" y="672"/>
                  </a:cubicBezTo>
                  <a:cubicBezTo>
                    <a:pt x="3072" y="529"/>
                    <a:pt x="3441" y="743"/>
                    <a:pt x="3405" y="362"/>
                  </a:cubicBezTo>
                  <a:cubicBezTo>
                    <a:pt x="3346" y="315"/>
                    <a:pt x="3310" y="267"/>
                    <a:pt x="3227" y="243"/>
                  </a:cubicBezTo>
                  <a:cubicBezTo>
                    <a:pt x="2603" y="129"/>
                    <a:pt x="1970" y="1"/>
                    <a:pt x="13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32"/>
            <p:cNvSpPr/>
            <p:nvPr/>
          </p:nvSpPr>
          <p:spPr>
            <a:xfrm>
              <a:off x="5616475" y="3574125"/>
              <a:ext cx="71450" cy="33025"/>
            </a:xfrm>
            <a:custGeom>
              <a:avLst/>
              <a:gdLst/>
              <a:ahLst/>
              <a:cxnLst/>
              <a:rect l="l" t="t" r="r" b="b"/>
              <a:pathLst>
                <a:path w="2858" h="1321" extrusionOk="0">
                  <a:moveTo>
                    <a:pt x="396" y="1"/>
                  </a:moveTo>
                  <a:cubicBezTo>
                    <a:pt x="364" y="1"/>
                    <a:pt x="331" y="4"/>
                    <a:pt x="298" y="11"/>
                  </a:cubicBezTo>
                  <a:cubicBezTo>
                    <a:pt x="179" y="34"/>
                    <a:pt x="60" y="58"/>
                    <a:pt x="24" y="189"/>
                  </a:cubicBezTo>
                  <a:cubicBezTo>
                    <a:pt x="0" y="332"/>
                    <a:pt x="131" y="380"/>
                    <a:pt x="214" y="451"/>
                  </a:cubicBezTo>
                  <a:cubicBezTo>
                    <a:pt x="393" y="630"/>
                    <a:pt x="679" y="606"/>
                    <a:pt x="881" y="749"/>
                  </a:cubicBezTo>
                  <a:cubicBezTo>
                    <a:pt x="964" y="844"/>
                    <a:pt x="953" y="927"/>
                    <a:pt x="941" y="1035"/>
                  </a:cubicBezTo>
                  <a:cubicBezTo>
                    <a:pt x="1029" y="1136"/>
                    <a:pt x="1140" y="1161"/>
                    <a:pt x="1259" y="1161"/>
                  </a:cubicBezTo>
                  <a:cubicBezTo>
                    <a:pt x="1349" y="1161"/>
                    <a:pt x="1444" y="1147"/>
                    <a:pt x="1536" y="1142"/>
                  </a:cubicBezTo>
                  <a:cubicBezTo>
                    <a:pt x="1627" y="1051"/>
                    <a:pt x="1718" y="1006"/>
                    <a:pt x="1807" y="1006"/>
                  </a:cubicBezTo>
                  <a:cubicBezTo>
                    <a:pt x="1906" y="1006"/>
                    <a:pt x="2002" y="1060"/>
                    <a:pt x="2096" y="1166"/>
                  </a:cubicBezTo>
                  <a:cubicBezTo>
                    <a:pt x="2203" y="1320"/>
                    <a:pt x="2381" y="1261"/>
                    <a:pt x="2524" y="1308"/>
                  </a:cubicBezTo>
                  <a:cubicBezTo>
                    <a:pt x="2619" y="1285"/>
                    <a:pt x="2727" y="1273"/>
                    <a:pt x="2810" y="1261"/>
                  </a:cubicBezTo>
                  <a:cubicBezTo>
                    <a:pt x="2858" y="1035"/>
                    <a:pt x="2524" y="1046"/>
                    <a:pt x="2548" y="808"/>
                  </a:cubicBezTo>
                  <a:cubicBezTo>
                    <a:pt x="2399" y="689"/>
                    <a:pt x="2224" y="689"/>
                    <a:pt x="2043" y="689"/>
                  </a:cubicBezTo>
                  <a:cubicBezTo>
                    <a:pt x="1863" y="689"/>
                    <a:pt x="1679" y="689"/>
                    <a:pt x="1512" y="570"/>
                  </a:cubicBezTo>
                  <a:cubicBezTo>
                    <a:pt x="1810" y="558"/>
                    <a:pt x="2096" y="546"/>
                    <a:pt x="2381" y="523"/>
                  </a:cubicBezTo>
                  <a:cubicBezTo>
                    <a:pt x="2417" y="487"/>
                    <a:pt x="2417" y="427"/>
                    <a:pt x="2381" y="368"/>
                  </a:cubicBezTo>
                  <a:cubicBezTo>
                    <a:pt x="2322" y="332"/>
                    <a:pt x="2262" y="308"/>
                    <a:pt x="2203" y="284"/>
                  </a:cubicBezTo>
                  <a:cubicBezTo>
                    <a:pt x="2156" y="272"/>
                    <a:pt x="2106" y="268"/>
                    <a:pt x="2056" y="268"/>
                  </a:cubicBezTo>
                  <a:cubicBezTo>
                    <a:pt x="1986" y="268"/>
                    <a:pt x="1914" y="276"/>
                    <a:pt x="1844" y="276"/>
                  </a:cubicBezTo>
                  <a:cubicBezTo>
                    <a:pt x="1723" y="276"/>
                    <a:pt x="1607" y="255"/>
                    <a:pt x="1512" y="142"/>
                  </a:cubicBezTo>
                  <a:lnTo>
                    <a:pt x="1214" y="142"/>
                  </a:lnTo>
                  <a:cubicBezTo>
                    <a:pt x="1214" y="154"/>
                    <a:pt x="1203" y="165"/>
                    <a:pt x="1179" y="189"/>
                  </a:cubicBezTo>
                  <a:cubicBezTo>
                    <a:pt x="1170" y="192"/>
                    <a:pt x="1163" y="194"/>
                    <a:pt x="1157" y="194"/>
                  </a:cubicBezTo>
                  <a:cubicBezTo>
                    <a:pt x="1136" y="194"/>
                    <a:pt x="1123" y="178"/>
                    <a:pt x="1095" y="142"/>
                  </a:cubicBezTo>
                  <a:cubicBezTo>
                    <a:pt x="1074" y="144"/>
                    <a:pt x="1054" y="145"/>
                    <a:pt x="1033" y="145"/>
                  </a:cubicBezTo>
                  <a:cubicBezTo>
                    <a:pt x="808" y="145"/>
                    <a:pt x="617" y="1"/>
                    <a:pt x="3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32"/>
            <p:cNvSpPr/>
            <p:nvPr/>
          </p:nvSpPr>
          <p:spPr>
            <a:xfrm>
              <a:off x="5439350" y="3586775"/>
              <a:ext cx="88150" cy="20325"/>
            </a:xfrm>
            <a:custGeom>
              <a:avLst/>
              <a:gdLst/>
              <a:ahLst/>
              <a:cxnLst/>
              <a:rect l="l" t="t" r="r" b="b"/>
              <a:pathLst>
                <a:path w="3526" h="813" extrusionOk="0">
                  <a:moveTo>
                    <a:pt x="165" y="0"/>
                  </a:moveTo>
                  <a:cubicBezTo>
                    <a:pt x="82" y="0"/>
                    <a:pt x="18" y="49"/>
                    <a:pt x="1" y="231"/>
                  </a:cubicBezTo>
                  <a:cubicBezTo>
                    <a:pt x="418" y="540"/>
                    <a:pt x="953" y="481"/>
                    <a:pt x="1430" y="660"/>
                  </a:cubicBezTo>
                  <a:cubicBezTo>
                    <a:pt x="1488" y="648"/>
                    <a:pt x="1547" y="643"/>
                    <a:pt x="1605" y="643"/>
                  </a:cubicBezTo>
                  <a:cubicBezTo>
                    <a:pt x="1948" y="643"/>
                    <a:pt x="2281" y="813"/>
                    <a:pt x="2622" y="813"/>
                  </a:cubicBezTo>
                  <a:cubicBezTo>
                    <a:pt x="2704" y="813"/>
                    <a:pt x="2787" y="803"/>
                    <a:pt x="2870" y="779"/>
                  </a:cubicBezTo>
                  <a:cubicBezTo>
                    <a:pt x="2930" y="713"/>
                    <a:pt x="3007" y="713"/>
                    <a:pt x="3085" y="713"/>
                  </a:cubicBezTo>
                  <a:cubicBezTo>
                    <a:pt x="3162" y="713"/>
                    <a:pt x="3239" y="713"/>
                    <a:pt x="3299" y="648"/>
                  </a:cubicBezTo>
                  <a:cubicBezTo>
                    <a:pt x="3382" y="636"/>
                    <a:pt x="3454" y="636"/>
                    <a:pt x="3525" y="624"/>
                  </a:cubicBezTo>
                  <a:cubicBezTo>
                    <a:pt x="3406" y="588"/>
                    <a:pt x="3299" y="517"/>
                    <a:pt x="3204" y="517"/>
                  </a:cubicBezTo>
                  <a:cubicBezTo>
                    <a:pt x="2275" y="421"/>
                    <a:pt x="1370" y="267"/>
                    <a:pt x="453" y="64"/>
                  </a:cubicBezTo>
                  <a:cubicBezTo>
                    <a:pt x="357" y="52"/>
                    <a:pt x="251" y="0"/>
                    <a:pt x="1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32"/>
            <p:cNvSpPr/>
            <p:nvPr/>
          </p:nvSpPr>
          <p:spPr>
            <a:xfrm>
              <a:off x="5833450" y="3557250"/>
              <a:ext cx="74750" cy="17275"/>
            </a:xfrm>
            <a:custGeom>
              <a:avLst/>
              <a:gdLst/>
              <a:ahLst/>
              <a:cxnLst/>
              <a:rect l="l" t="t" r="r" b="b"/>
              <a:pathLst>
                <a:path w="2990" h="691" extrusionOk="0">
                  <a:moveTo>
                    <a:pt x="293" y="0"/>
                  </a:moveTo>
                  <a:cubicBezTo>
                    <a:pt x="184" y="0"/>
                    <a:pt x="83" y="51"/>
                    <a:pt x="1" y="221"/>
                  </a:cubicBezTo>
                  <a:lnTo>
                    <a:pt x="36" y="269"/>
                  </a:lnTo>
                  <a:cubicBezTo>
                    <a:pt x="84" y="352"/>
                    <a:pt x="60" y="471"/>
                    <a:pt x="155" y="531"/>
                  </a:cubicBezTo>
                  <a:cubicBezTo>
                    <a:pt x="879" y="662"/>
                    <a:pt x="1595" y="690"/>
                    <a:pt x="2309" y="690"/>
                  </a:cubicBezTo>
                  <a:cubicBezTo>
                    <a:pt x="2500" y="690"/>
                    <a:pt x="2691" y="688"/>
                    <a:pt x="2882" y="686"/>
                  </a:cubicBezTo>
                  <a:cubicBezTo>
                    <a:pt x="2918" y="650"/>
                    <a:pt x="2930" y="626"/>
                    <a:pt x="2953" y="578"/>
                  </a:cubicBezTo>
                  <a:cubicBezTo>
                    <a:pt x="2989" y="459"/>
                    <a:pt x="2953" y="376"/>
                    <a:pt x="2858" y="293"/>
                  </a:cubicBezTo>
                  <a:cubicBezTo>
                    <a:pt x="2470" y="222"/>
                    <a:pt x="2089" y="139"/>
                    <a:pt x="1700" y="139"/>
                  </a:cubicBezTo>
                  <a:cubicBezTo>
                    <a:pt x="1563" y="139"/>
                    <a:pt x="1426" y="149"/>
                    <a:pt x="1287" y="174"/>
                  </a:cubicBezTo>
                  <a:cubicBezTo>
                    <a:pt x="1219" y="216"/>
                    <a:pt x="1158" y="232"/>
                    <a:pt x="1100" y="232"/>
                  </a:cubicBezTo>
                  <a:cubicBezTo>
                    <a:pt x="992" y="232"/>
                    <a:pt x="894" y="176"/>
                    <a:pt x="787" y="114"/>
                  </a:cubicBezTo>
                  <a:cubicBezTo>
                    <a:pt x="625" y="107"/>
                    <a:pt x="450"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32"/>
            <p:cNvSpPr/>
            <p:nvPr/>
          </p:nvSpPr>
          <p:spPr>
            <a:xfrm>
              <a:off x="5962350" y="3599975"/>
              <a:ext cx="51500" cy="15100"/>
            </a:xfrm>
            <a:custGeom>
              <a:avLst/>
              <a:gdLst/>
              <a:ahLst/>
              <a:cxnLst/>
              <a:rect l="l" t="t" r="r" b="b"/>
              <a:pathLst>
                <a:path w="2060" h="604" extrusionOk="0">
                  <a:moveTo>
                    <a:pt x="167" y="12"/>
                  </a:moveTo>
                  <a:lnTo>
                    <a:pt x="167" y="132"/>
                  </a:lnTo>
                  <a:cubicBezTo>
                    <a:pt x="95" y="227"/>
                    <a:pt x="48" y="310"/>
                    <a:pt x="0" y="429"/>
                  </a:cubicBezTo>
                  <a:cubicBezTo>
                    <a:pt x="282" y="554"/>
                    <a:pt x="574" y="577"/>
                    <a:pt x="867" y="577"/>
                  </a:cubicBezTo>
                  <a:cubicBezTo>
                    <a:pt x="1046" y="577"/>
                    <a:pt x="1226" y="568"/>
                    <a:pt x="1404" y="568"/>
                  </a:cubicBezTo>
                  <a:cubicBezTo>
                    <a:pt x="1464" y="568"/>
                    <a:pt x="1524" y="569"/>
                    <a:pt x="1584" y="572"/>
                  </a:cubicBezTo>
                  <a:cubicBezTo>
                    <a:pt x="1621" y="595"/>
                    <a:pt x="1659" y="603"/>
                    <a:pt x="1697" y="603"/>
                  </a:cubicBezTo>
                  <a:cubicBezTo>
                    <a:pt x="1719" y="603"/>
                    <a:pt x="1740" y="600"/>
                    <a:pt x="1762" y="596"/>
                  </a:cubicBezTo>
                  <a:cubicBezTo>
                    <a:pt x="1893" y="513"/>
                    <a:pt x="2000" y="405"/>
                    <a:pt x="2060" y="251"/>
                  </a:cubicBezTo>
                  <a:cubicBezTo>
                    <a:pt x="1441" y="1"/>
                    <a:pt x="798" y="155"/>
                    <a:pt x="167"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32"/>
            <p:cNvSpPr/>
            <p:nvPr/>
          </p:nvSpPr>
          <p:spPr>
            <a:xfrm>
              <a:off x="5367925" y="3548400"/>
              <a:ext cx="58350" cy="30700"/>
            </a:xfrm>
            <a:custGeom>
              <a:avLst/>
              <a:gdLst/>
              <a:ahLst/>
              <a:cxnLst/>
              <a:rect l="l" t="t" r="r" b="b"/>
              <a:pathLst>
                <a:path w="2334" h="1228" extrusionOk="0">
                  <a:moveTo>
                    <a:pt x="177" y="1"/>
                  </a:moveTo>
                  <a:cubicBezTo>
                    <a:pt x="136" y="1"/>
                    <a:pt x="98" y="31"/>
                    <a:pt x="60" y="99"/>
                  </a:cubicBezTo>
                  <a:cubicBezTo>
                    <a:pt x="0" y="301"/>
                    <a:pt x="107" y="444"/>
                    <a:pt x="250" y="563"/>
                  </a:cubicBezTo>
                  <a:cubicBezTo>
                    <a:pt x="643" y="754"/>
                    <a:pt x="1084" y="706"/>
                    <a:pt x="1453" y="944"/>
                  </a:cubicBezTo>
                  <a:cubicBezTo>
                    <a:pt x="1512" y="980"/>
                    <a:pt x="1560" y="1016"/>
                    <a:pt x="1620" y="1052"/>
                  </a:cubicBezTo>
                  <a:cubicBezTo>
                    <a:pt x="1745" y="1106"/>
                    <a:pt x="1858" y="1227"/>
                    <a:pt x="2003" y="1227"/>
                  </a:cubicBezTo>
                  <a:cubicBezTo>
                    <a:pt x="2050" y="1227"/>
                    <a:pt x="2100" y="1215"/>
                    <a:pt x="2155" y="1183"/>
                  </a:cubicBezTo>
                  <a:cubicBezTo>
                    <a:pt x="2203" y="1147"/>
                    <a:pt x="2227" y="1075"/>
                    <a:pt x="2274" y="1040"/>
                  </a:cubicBezTo>
                  <a:lnTo>
                    <a:pt x="2334" y="992"/>
                  </a:lnTo>
                  <a:lnTo>
                    <a:pt x="2334" y="921"/>
                  </a:lnTo>
                  <a:cubicBezTo>
                    <a:pt x="2286" y="849"/>
                    <a:pt x="2334" y="790"/>
                    <a:pt x="2334" y="706"/>
                  </a:cubicBezTo>
                  <a:cubicBezTo>
                    <a:pt x="2322" y="587"/>
                    <a:pt x="2227" y="551"/>
                    <a:pt x="2143" y="492"/>
                  </a:cubicBezTo>
                  <a:cubicBezTo>
                    <a:pt x="1846" y="432"/>
                    <a:pt x="1548" y="373"/>
                    <a:pt x="1250" y="337"/>
                  </a:cubicBezTo>
                  <a:cubicBezTo>
                    <a:pt x="893" y="290"/>
                    <a:pt x="536" y="266"/>
                    <a:pt x="250" y="28"/>
                  </a:cubicBezTo>
                  <a:cubicBezTo>
                    <a:pt x="225" y="10"/>
                    <a:pt x="200" y="1"/>
                    <a:pt x="1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32"/>
            <p:cNvSpPr/>
            <p:nvPr/>
          </p:nvSpPr>
          <p:spPr>
            <a:xfrm>
              <a:off x="5830475" y="3590975"/>
              <a:ext cx="64925" cy="12875"/>
            </a:xfrm>
            <a:custGeom>
              <a:avLst/>
              <a:gdLst/>
              <a:ahLst/>
              <a:cxnLst/>
              <a:rect l="l" t="t" r="r" b="b"/>
              <a:pathLst>
                <a:path w="2597" h="515" extrusionOk="0">
                  <a:moveTo>
                    <a:pt x="553" y="0"/>
                  </a:moveTo>
                  <a:cubicBezTo>
                    <a:pt x="373" y="0"/>
                    <a:pt x="195" y="39"/>
                    <a:pt x="13" y="39"/>
                  </a:cubicBezTo>
                  <a:cubicBezTo>
                    <a:pt x="1" y="134"/>
                    <a:pt x="1" y="230"/>
                    <a:pt x="1" y="313"/>
                  </a:cubicBezTo>
                  <a:cubicBezTo>
                    <a:pt x="493" y="390"/>
                    <a:pt x="985" y="514"/>
                    <a:pt x="1495" y="514"/>
                  </a:cubicBezTo>
                  <a:cubicBezTo>
                    <a:pt x="1615" y="514"/>
                    <a:pt x="1736" y="507"/>
                    <a:pt x="1858" y="492"/>
                  </a:cubicBezTo>
                  <a:cubicBezTo>
                    <a:pt x="1822" y="361"/>
                    <a:pt x="1739" y="218"/>
                    <a:pt x="1977" y="194"/>
                  </a:cubicBezTo>
                  <a:cubicBezTo>
                    <a:pt x="2179" y="182"/>
                    <a:pt x="2394" y="182"/>
                    <a:pt x="2596" y="182"/>
                  </a:cubicBezTo>
                  <a:cubicBezTo>
                    <a:pt x="2289" y="75"/>
                    <a:pt x="1965" y="53"/>
                    <a:pt x="1644" y="53"/>
                  </a:cubicBezTo>
                  <a:cubicBezTo>
                    <a:pt x="1430" y="53"/>
                    <a:pt x="1217" y="63"/>
                    <a:pt x="1013" y="63"/>
                  </a:cubicBezTo>
                  <a:cubicBezTo>
                    <a:pt x="965" y="75"/>
                    <a:pt x="953" y="111"/>
                    <a:pt x="953" y="158"/>
                  </a:cubicBezTo>
                  <a:lnTo>
                    <a:pt x="917" y="194"/>
                  </a:lnTo>
                  <a:lnTo>
                    <a:pt x="917" y="134"/>
                  </a:lnTo>
                  <a:cubicBezTo>
                    <a:pt x="929" y="99"/>
                    <a:pt x="906" y="63"/>
                    <a:pt x="858" y="51"/>
                  </a:cubicBezTo>
                  <a:cubicBezTo>
                    <a:pt x="755" y="12"/>
                    <a:pt x="654" y="0"/>
                    <a:pt x="5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32"/>
            <p:cNvSpPr/>
            <p:nvPr/>
          </p:nvSpPr>
          <p:spPr>
            <a:xfrm>
              <a:off x="5674500" y="3577425"/>
              <a:ext cx="51825" cy="12200"/>
            </a:xfrm>
            <a:custGeom>
              <a:avLst/>
              <a:gdLst/>
              <a:ahLst/>
              <a:cxnLst/>
              <a:rect l="l" t="t" r="r" b="b"/>
              <a:pathLst>
                <a:path w="2073" h="488" extrusionOk="0">
                  <a:moveTo>
                    <a:pt x="821" y="1"/>
                  </a:moveTo>
                  <a:cubicBezTo>
                    <a:pt x="567" y="1"/>
                    <a:pt x="314" y="34"/>
                    <a:pt x="60" y="129"/>
                  </a:cubicBezTo>
                  <a:cubicBezTo>
                    <a:pt x="1" y="188"/>
                    <a:pt x="1" y="248"/>
                    <a:pt x="48" y="307"/>
                  </a:cubicBezTo>
                  <a:cubicBezTo>
                    <a:pt x="84" y="355"/>
                    <a:pt x="132" y="391"/>
                    <a:pt x="191" y="426"/>
                  </a:cubicBezTo>
                  <a:cubicBezTo>
                    <a:pt x="555" y="451"/>
                    <a:pt x="924" y="487"/>
                    <a:pt x="1291" y="487"/>
                  </a:cubicBezTo>
                  <a:cubicBezTo>
                    <a:pt x="1453" y="487"/>
                    <a:pt x="1614" y="480"/>
                    <a:pt x="1775" y="462"/>
                  </a:cubicBezTo>
                  <a:cubicBezTo>
                    <a:pt x="1799" y="438"/>
                    <a:pt x="1834" y="438"/>
                    <a:pt x="1858" y="426"/>
                  </a:cubicBezTo>
                  <a:cubicBezTo>
                    <a:pt x="1953" y="379"/>
                    <a:pt x="2013" y="319"/>
                    <a:pt x="2049" y="236"/>
                  </a:cubicBezTo>
                  <a:cubicBezTo>
                    <a:pt x="2049" y="200"/>
                    <a:pt x="2072" y="176"/>
                    <a:pt x="2072" y="141"/>
                  </a:cubicBezTo>
                  <a:cubicBezTo>
                    <a:pt x="1652" y="89"/>
                    <a:pt x="1235" y="1"/>
                    <a:pt x="8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32"/>
            <p:cNvSpPr/>
            <p:nvPr/>
          </p:nvSpPr>
          <p:spPr>
            <a:xfrm>
              <a:off x="6075450" y="3613675"/>
              <a:ext cx="65200" cy="14300"/>
            </a:xfrm>
            <a:custGeom>
              <a:avLst/>
              <a:gdLst/>
              <a:ahLst/>
              <a:cxnLst/>
              <a:rect l="l" t="t" r="r" b="b"/>
              <a:pathLst>
                <a:path w="2608" h="572" extrusionOk="0">
                  <a:moveTo>
                    <a:pt x="524" y="0"/>
                  </a:moveTo>
                  <a:cubicBezTo>
                    <a:pt x="417" y="24"/>
                    <a:pt x="334" y="24"/>
                    <a:pt x="227" y="24"/>
                  </a:cubicBezTo>
                  <a:cubicBezTo>
                    <a:pt x="155" y="96"/>
                    <a:pt x="0" y="143"/>
                    <a:pt x="96" y="286"/>
                  </a:cubicBezTo>
                  <a:cubicBezTo>
                    <a:pt x="751" y="524"/>
                    <a:pt x="1429" y="500"/>
                    <a:pt x="2108" y="572"/>
                  </a:cubicBezTo>
                  <a:cubicBezTo>
                    <a:pt x="2127" y="547"/>
                    <a:pt x="2152" y="531"/>
                    <a:pt x="2179" y="531"/>
                  </a:cubicBezTo>
                  <a:cubicBezTo>
                    <a:pt x="2203" y="531"/>
                    <a:pt x="2228" y="544"/>
                    <a:pt x="2251" y="572"/>
                  </a:cubicBezTo>
                  <a:cubicBezTo>
                    <a:pt x="2298" y="572"/>
                    <a:pt x="2346" y="572"/>
                    <a:pt x="2382" y="560"/>
                  </a:cubicBezTo>
                  <a:cubicBezTo>
                    <a:pt x="2525" y="524"/>
                    <a:pt x="2608" y="453"/>
                    <a:pt x="2548" y="286"/>
                  </a:cubicBezTo>
                  <a:lnTo>
                    <a:pt x="2537" y="286"/>
                  </a:lnTo>
                  <a:cubicBezTo>
                    <a:pt x="2346" y="203"/>
                    <a:pt x="2132" y="167"/>
                    <a:pt x="1929" y="107"/>
                  </a:cubicBezTo>
                  <a:cubicBezTo>
                    <a:pt x="1864" y="94"/>
                    <a:pt x="1797" y="91"/>
                    <a:pt x="1729" y="91"/>
                  </a:cubicBezTo>
                  <a:cubicBezTo>
                    <a:pt x="1663" y="91"/>
                    <a:pt x="1596" y="94"/>
                    <a:pt x="1529" y="94"/>
                  </a:cubicBezTo>
                  <a:cubicBezTo>
                    <a:pt x="1415" y="94"/>
                    <a:pt x="1300" y="85"/>
                    <a:pt x="1191" y="36"/>
                  </a:cubicBezTo>
                  <a:lnTo>
                    <a:pt x="941" y="36"/>
                  </a:lnTo>
                  <a:cubicBezTo>
                    <a:pt x="917" y="96"/>
                    <a:pt x="858" y="143"/>
                    <a:pt x="774" y="155"/>
                  </a:cubicBezTo>
                  <a:cubicBezTo>
                    <a:pt x="757" y="155"/>
                    <a:pt x="739" y="156"/>
                    <a:pt x="721" y="156"/>
                  </a:cubicBezTo>
                  <a:cubicBezTo>
                    <a:pt x="676" y="156"/>
                    <a:pt x="630" y="150"/>
                    <a:pt x="596" y="107"/>
                  </a:cubicBezTo>
                  <a:cubicBezTo>
                    <a:pt x="596" y="60"/>
                    <a:pt x="572" y="24"/>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32"/>
            <p:cNvSpPr/>
            <p:nvPr/>
          </p:nvSpPr>
          <p:spPr>
            <a:xfrm>
              <a:off x="5998650" y="3573200"/>
              <a:ext cx="45275" cy="15225"/>
            </a:xfrm>
            <a:custGeom>
              <a:avLst/>
              <a:gdLst/>
              <a:ahLst/>
              <a:cxnLst/>
              <a:rect l="l" t="t" r="r" b="b"/>
              <a:pathLst>
                <a:path w="1811" h="609" extrusionOk="0">
                  <a:moveTo>
                    <a:pt x="155" y="0"/>
                  </a:moveTo>
                  <a:cubicBezTo>
                    <a:pt x="120" y="48"/>
                    <a:pt x="84" y="95"/>
                    <a:pt x="72" y="155"/>
                  </a:cubicBezTo>
                  <a:cubicBezTo>
                    <a:pt x="72" y="238"/>
                    <a:pt x="60" y="310"/>
                    <a:pt x="24" y="405"/>
                  </a:cubicBezTo>
                  <a:cubicBezTo>
                    <a:pt x="13" y="429"/>
                    <a:pt x="13" y="464"/>
                    <a:pt x="1" y="488"/>
                  </a:cubicBezTo>
                  <a:cubicBezTo>
                    <a:pt x="236" y="577"/>
                    <a:pt x="472" y="608"/>
                    <a:pt x="709" y="608"/>
                  </a:cubicBezTo>
                  <a:cubicBezTo>
                    <a:pt x="1046" y="608"/>
                    <a:pt x="1384" y="544"/>
                    <a:pt x="1727" y="488"/>
                  </a:cubicBezTo>
                  <a:cubicBezTo>
                    <a:pt x="1810" y="405"/>
                    <a:pt x="1810" y="310"/>
                    <a:pt x="1739" y="214"/>
                  </a:cubicBezTo>
                  <a:cubicBezTo>
                    <a:pt x="1215" y="155"/>
                    <a:pt x="667" y="191"/>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32"/>
            <p:cNvSpPr/>
            <p:nvPr/>
          </p:nvSpPr>
          <p:spPr>
            <a:xfrm>
              <a:off x="5428950" y="3557525"/>
              <a:ext cx="36325" cy="19850"/>
            </a:xfrm>
            <a:custGeom>
              <a:avLst/>
              <a:gdLst/>
              <a:ahLst/>
              <a:cxnLst/>
              <a:rect l="l" t="t" r="r" b="b"/>
              <a:pathLst>
                <a:path w="1453" h="794" extrusionOk="0">
                  <a:moveTo>
                    <a:pt x="567" y="1"/>
                  </a:moveTo>
                  <a:cubicBezTo>
                    <a:pt x="464" y="1"/>
                    <a:pt x="362" y="22"/>
                    <a:pt x="262" y="79"/>
                  </a:cubicBezTo>
                  <a:cubicBezTo>
                    <a:pt x="274" y="91"/>
                    <a:pt x="298" y="127"/>
                    <a:pt x="310" y="139"/>
                  </a:cubicBezTo>
                  <a:cubicBezTo>
                    <a:pt x="280" y="178"/>
                    <a:pt x="250" y="201"/>
                    <a:pt x="214" y="201"/>
                  </a:cubicBezTo>
                  <a:cubicBezTo>
                    <a:pt x="207" y="201"/>
                    <a:pt x="199" y="200"/>
                    <a:pt x="191" y="198"/>
                  </a:cubicBezTo>
                  <a:cubicBezTo>
                    <a:pt x="12" y="341"/>
                    <a:pt x="0" y="496"/>
                    <a:pt x="143" y="675"/>
                  </a:cubicBezTo>
                  <a:cubicBezTo>
                    <a:pt x="209" y="725"/>
                    <a:pt x="279" y="740"/>
                    <a:pt x="352" y="740"/>
                  </a:cubicBezTo>
                  <a:cubicBezTo>
                    <a:pt x="471" y="740"/>
                    <a:pt x="597" y="699"/>
                    <a:pt x="717" y="699"/>
                  </a:cubicBezTo>
                  <a:cubicBezTo>
                    <a:pt x="804" y="699"/>
                    <a:pt x="887" y="720"/>
                    <a:pt x="965" y="794"/>
                  </a:cubicBezTo>
                  <a:cubicBezTo>
                    <a:pt x="1012" y="782"/>
                    <a:pt x="1072" y="746"/>
                    <a:pt x="1095" y="698"/>
                  </a:cubicBezTo>
                  <a:cubicBezTo>
                    <a:pt x="1203" y="639"/>
                    <a:pt x="1369" y="734"/>
                    <a:pt x="1453" y="556"/>
                  </a:cubicBezTo>
                  <a:cubicBezTo>
                    <a:pt x="1238" y="448"/>
                    <a:pt x="1310" y="67"/>
                    <a:pt x="965" y="67"/>
                  </a:cubicBezTo>
                  <a:cubicBezTo>
                    <a:pt x="831" y="34"/>
                    <a:pt x="698" y="1"/>
                    <a:pt x="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32"/>
            <p:cNvSpPr/>
            <p:nvPr/>
          </p:nvSpPr>
          <p:spPr>
            <a:xfrm>
              <a:off x="5525675" y="3561175"/>
              <a:ext cx="36050" cy="20150"/>
            </a:xfrm>
            <a:custGeom>
              <a:avLst/>
              <a:gdLst/>
              <a:ahLst/>
              <a:cxnLst/>
              <a:rect l="l" t="t" r="r" b="b"/>
              <a:pathLst>
                <a:path w="1442" h="806" extrusionOk="0">
                  <a:moveTo>
                    <a:pt x="545" y="1"/>
                  </a:moveTo>
                  <a:cubicBezTo>
                    <a:pt x="359" y="1"/>
                    <a:pt x="180" y="60"/>
                    <a:pt x="24" y="243"/>
                  </a:cubicBezTo>
                  <a:cubicBezTo>
                    <a:pt x="1" y="410"/>
                    <a:pt x="48" y="541"/>
                    <a:pt x="132" y="660"/>
                  </a:cubicBezTo>
                  <a:cubicBezTo>
                    <a:pt x="309" y="744"/>
                    <a:pt x="493" y="806"/>
                    <a:pt x="685" y="806"/>
                  </a:cubicBezTo>
                  <a:cubicBezTo>
                    <a:pt x="738" y="806"/>
                    <a:pt x="792" y="801"/>
                    <a:pt x="846" y="791"/>
                  </a:cubicBezTo>
                  <a:cubicBezTo>
                    <a:pt x="1025" y="612"/>
                    <a:pt x="1298" y="552"/>
                    <a:pt x="1441" y="338"/>
                  </a:cubicBezTo>
                  <a:cubicBezTo>
                    <a:pt x="1441" y="254"/>
                    <a:pt x="1412" y="177"/>
                    <a:pt x="1335" y="177"/>
                  </a:cubicBezTo>
                  <a:cubicBezTo>
                    <a:pt x="1315" y="177"/>
                    <a:pt x="1291" y="183"/>
                    <a:pt x="1263" y="195"/>
                  </a:cubicBezTo>
                  <a:cubicBezTo>
                    <a:pt x="1239" y="200"/>
                    <a:pt x="1216" y="202"/>
                    <a:pt x="1194" y="202"/>
                  </a:cubicBezTo>
                  <a:cubicBezTo>
                    <a:pt x="1103" y="202"/>
                    <a:pt x="1025" y="162"/>
                    <a:pt x="977" y="76"/>
                  </a:cubicBezTo>
                  <a:cubicBezTo>
                    <a:pt x="833" y="35"/>
                    <a:pt x="687" y="1"/>
                    <a:pt x="5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32"/>
            <p:cNvSpPr/>
            <p:nvPr/>
          </p:nvSpPr>
          <p:spPr>
            <a:xfrm>
              <a:off x="5597125" y="3550575"/>
              <a:ext cx="47050" cy="12600"/>
            </a:xfrm>
            <a:custGeom>
              <a:avLst/>
              <a:gdLst/>
              <a:ahLst/>
              <a:cxnLst/>
              <a:rect l="l" t="t" r="r" b="b"/>
              <a:pathLst>
                <a:path w="1882" h="504" extrusionOk="0">
                  <a:moveTo>
                    <a:pt x="1193" y="0"/>
                  </a:moveTo>
                  <a:cubicBezTo>
                    <a:pt x="1133" y="0"/>
                    <a:pt x="1073" y="20"/>
                    <a:pt x="1012" y="72"/>
                  </a:cubicBezTo>
                  <a:cubicBezTo>
                    <a:pt x="953" y="72"/>
                    <a:pt x="905" y="60"/>
                    <a:pt x="857" y="60"/>
                  </a:cubicBezTo>
                  <a:cubicBezTo>
                    <a:pt x="655" y="60"/>
                    <a:pt x="441" y="60"/>
                    <a:pt x="226" y="48"/>
                  </a:cubicBezTo>
                  <a:cubicBezTo>
                    <a:pt x="189" y="40"/>
                    <a:pt x="154" y="33"/>
                    <a:pt x="123" y="33"/>
                  </a:cubicBezTo>
                  <a:cubicBezTo>
                    <a:pt x="63" y="33"/>
                    <a:pt x="20" y="57"/>
                    <a:pt x="12" y="143"/>
                  </a:cubicBezTo>
                  <a:cubicBezTo>
                    <a:pt x="0" y="262"/>
                    <a:pt x="83" y="345"/>
                    <a:pt x="179" y="345"/>
                  </a:cubicBezTo>
                  <a:cubicBezTo>
                    <a:pt x="655" y="356"/>
                    <a:pt x="1122" y="504"/>
                    <a:pt x="1610" y="504"/>
                  </a:cubicBezTo>
                  <a:cubicBezTo>
                    <a:pt x="1696" y="504"/>
                    <a:pt x="1782" y="499"/>
                    <a:pt x="1869" y="488"/>
                  </a:cubicBezTo>
                  <a:cubicBezTo>
                    <a:pt x="1881" y="191"/>
                    <a:pt x="1584" y="250"/>
                    <a:pt x="1465" y="107"/>
                  </a:cubicBezTo>
                  <a:cubicBezTo>
                    <a:pt x="1378" y="49"/>
                    <a:pt x="1286" y="0"/>
                    <a:pt x="1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32"/>
            <p:cNvSpPr/>
            <p:nvPr/>
          </p:nvSpPr>
          <p:spPr>
            <a:xfrm>
              <a:off x="5993900" y="3554725"/>
              <a:ext cx="52100" cy="14625"/>
            </a:xfrm>
            <a:custGeom>
              <a:avLst/>
              <a:gdLst/>
              <a:ahLst/>
              <a:cxnLst/>
              <a:rect l="l" t="t" r="r" b="b"/>
              <a:pathLst>
                <a:path w="2084" h="585" extrusionOk="0">
                  <a:moveTo>
                    <a:pt x="1142" y="6"/>
                  </a:moveTo>
                  <a:cubicBezTo>
                    <a:pt x="965" y="6"/>
                    <a:pt x="784" y="19"/>
                    <a:pt x="604" y="19"/>
                  </a:cubicBezTo>
                  <a:cubicBezTo>
                    <a:pt x="541" y="19"/>
                    <a:pt x="479" y="17"/>
                    <a:pt x="417" y="13"/>
                  </a:cubicBezTo>
                  <a:cubicBezTo>
                    <a:pt x="250" y="25"/>
                    <a:pt x="119" y="144"/>
                    <a:pt x="36" y="275"/>
                  </a:cubicBezTo>
                  <a:cubicBezTo>
                    <a:pt x="0" y="334"/>
                    <a:pt x="0" y="394"/>
                    <a:pt x="0" y="453"/>
                  </a:cubicBezTo>
                  <a:cubicBezTo>
                    <a:pt x="36" y="501"/>
                    <a:pt x="84" y="549"/>
                    <a:pt x="143" y="572"/>
                  </a:cubicBezTo>
                  <a:cubicBezTo>
                    <a:pt x="171" y="581"/>
                    <a:pt x="200" y="585"/>
                    <a:pt x="228" y="585"/>
                  </a:cubicBezTo>
                  <a:cubicBezTo>
                    <a:pt x="318" y="585"/>
                    <a:pt x="404" y="546"/>
                    <a:pt x="476" y="501"/>
                  </a:cubicBezTo>
                  <a:cubicBezTo>
                    <a:pt x="572" y="501"/>
                    <a:pt x="679" y="489"/>
                    <a:pt x="762" y="489"/>
                  </a:cubicBezTo>
                  <a:cubicBezTo>
                    <a:pt x="817" y="452"/>
                    <a:pt x="869" y="425"/>
                    <a:pt x="917" y="425"/>
                  </a:cubicBezTo>
                  <a:cubicBezTo>
                    <a:pt x="961" y="425"/>
                    <a:pt x="1001" y="449"/>
                    <a:pt x="1036" y="513"/>
                  </a:cubicBezTo>
                  <a:lnTo>
                    <a:pt x="1310" y="513"/>
                  </a:lnTo>
                  <a:cubicBezTo>
                    <a:pt x="1403" y="543"/>
                    <a:pt x="1494" y="558"/>
                    <a:pt x="1581" y="558"/>
                  </a:cubicBezTo>
                  <a:cubicBezTo>
                    <a:pt x="1772" y="558"/>
                    <a:pt x="1945" y="482"/>
                    <a:pt x="2084" y="310"/>
                  </a:cubicBezTo>
                  <a:cubicBezTo>
                    <a:pt x="1965" y="1"/>
                    <a:pt x="1691" y="60"/>
                    <a:pt x="1453" y="25"/>
                  </a:cubicBezTo>
                  <a:cubicBezTo>
                    <a:pt x="1351" y="10"/>
                    <a:pt x="1247" y="6"/>
                    <a:pt x="1142" y="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32"/>
            <p:cNvSpPr/>
            <p:nvPr/>
          </p:nvSpPr>
          <p:spPr>
            <a:xfrm>
              <a:off x="5407200" y="3571100"/>
              <a:ext cx="43800" cy="21175"/>
            </a:xfrm>
            <a:custGeom>
              <a:avLst/>
              <a:gdLst/>
              <a:ahLst/>
              <a:cxnLst/>
              <a:rect l="l" t="t" r="r" b="b"/>
              <a:pathLst>
                <a:path w="1752" h="847" extrusionOk="0">
                  <a:moveTo>
                    <a:pt x="120" y="1"/>
                  </a:moveTo>
                  <a:cubicBezTo>
                    <a:pt x="1" y="144"/>
                    <a:pt x="108" y="275"/>
                    <a:pt x="120" y="417"/>
                  </a:cubicBezTo>
                  <a:cubicBezTo>
                    <a:pt x="477" y="620"/>
                    <a:pt x="870" y="798"/>
                    <a:pt x="1287" y="846"/>
                  </a:cubicBezTo>
                  <a:cubicBezTo>
                    <a:pt x="1394" y="656"/>
                    <a:pt x="1584" y="715"/>
                    <a:pt x="1751" y="679"/>
                  </a:cubicBezTo>
                  <a:cubicBezTo>
                    <a:pt x="1358" y="536"/>
                    <a:pt x="989" y="394"/>
                    <a:pt x="596" y="251"/>
                  </a:cubicBezTo>
                  <a:cubicBezTo>
                    <a:pt x="430" y="155"/>
                    <a:pt x="287" y="84"/>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32"/>
            <p:cNvSpPr/>
            <p:nvPr/>
          </p:nvSpPr>
          <p:spPr>
            <a:xfrm>
              <a:off x="5964425" y="3569325"/>
              <a:ext cx="36625" cy="16100"/>
            </a:xfrm>
            <a:custGeom>
              <a:avLst/>
              <a:gdLst/>
              <a:ahLst/>
              <a:cxnLst/>
              <a:rect l="l" t="t" r="r" b="b"/>
              <a:pathLst>
                <a:path w="1465" h="644" extrusionOk="0">
                  <a:moveTo>
                    <a:pt x="443" y="0"/>
                  </a:moveTo>
                  <a:cubicBezTo>
                    <a:pt x="295" y="0"/>
                    <a:pt x="154" y="35"/>
                    <a:pt x="36" y="191"/>
                  </a:cubicBezTo>
                  <a:cubicBezTo>
                    <a:pt x="0" y="286"/>
                    <a:pt x="0" y="393"/>
                    <a:pt x="84" y="488"/>
                  </a:cubicBezTo>
                  <a:cubicBezTo>
                    <a:pt x="501" y="619"/>
                    <a:pt x="929" y="631"/>
                    <a:pt x="1370" y="643"/>
                  </a:cubicBezTo>
                  <a:lnTo>
                    <a:pt x="1393" y="607"/>
                  </a:lnTo>
                  <a:cubicBezTo>
                    <a:pt x="1465" y="465"/>
                    <a:pt x="1465" y="322"/>
                    <a:pt x="1393" y="167"/>
                  </a:cubicBezTo>
                  <a:cubicBezTo>
                    <a:pt x="1227" y="48"/>
                    <a:pt x="1048" y="36"/>
                    <a:pt x="858" y="24"/>
                  </a:cubicBezTo>
                  <a:cubicBezTo>
                    <a:pt x="846" y="25"/>
                    <a:pt x="834" y="25"/>
                    <a:pt x="822" y="25"/>
                  </a:cubicBezTo>
                  <a:cubicBezTo>
                    <a:pt x="696" y="25"/>
                    <a:pt x="567" y="0"/>
                    <a:pt x="4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32"/>
            <p:cNvSpPr/>
            <p:nvPr/>
          </p:nvSpPr>
          <p:spPr>
            <a:xfrm>
              <a:off x="5692950" y="3553800"/>
              <a:ext cx="58675" cy="13475"/>
            </a:xfrm>
            <a:custGeom>
              <a:avLst/>
              <a:gdLst/>
              <a:ahLst/>
              <a:cxnLst/>
              <a:rect l="l" t="t" r="r" b="b"/>
              <a:pathLst>
                <a:path w="2347" h="539" extrusionOk="0">
                  <a:moveTo>
                    <a:pt x="1767" y="1"/>
                  </a:moveTo>
                  <a:cubicBezTo>
                    <a:pt x="1633" y="1"/>
                    <a:pt x="1491" y="66"/>
                    <a:pt x="1370" y="121"/>
                  </a:cubicBezTo>
                  <a:cubicBezTo>
                    <a:pt x="1108" y="240"/>
                    <a:pt x="822" y="193"/>
                    <a:pt x="537" y="216"/>
                  </a:cubicBezTo>
                  <a:cubicBezTo>
                    <a:pt x="477" y="216"/>
                    <a:pt x="406" y="216"/>
                    <a:pt x="346" y="228"/>
                  </a:cubicBezTo>
                  <a:cubicBezTo>
                    <a:pt x="287" y="228"/>
                    <a:pt x="215" y="240"/>
                    <a:pt x="156" y="276"/>
                  </a:cubicBezTo>
                  <a:cubicBezTo>
                    <a:pt x="96" y="300"/>
                    <a:pt x="37" y="347"/>
                    <a:pt x="1" y="407"/>
                  </a:cubicBezTo>
                  <a:cubicBezTo>
                    <a:pt x="414" y="515"/>
                    <a:pt x="834" y="538"/>
                    <a:pt x="1253" y="538"/>
                  </a:cubicBezTo>
                  <a:cubicBezTo>
                    <a:pt x="1570" y="538"/>
                    <a:pt x="1887" y="525"/>
                    <a:pt x="2200" y="525"/>
                  </a:cubicBezTo>
                  <a:cubicBezTo>
                    <a:pt x="2249" y="525"/>
                    <a:pt x="2298" y="525"/>
                    <a:pt x="2346" y="526"/>
                  </a:cubicBezTo>
                  <a:lnTo>
                    <a:pt x="2346" y="276"/>
                  </a:lnTo>
                  <a:cubicBezTo>
                    <a:pt x="2311" y="216"/>
                    <a:pt x="2263" y="181"/>
                    <a:pt x="2192" y="169"/>
                  </a:cubicBezTo>
                  <a:cubicBezTo>
                    <a:pt x="2061" y="133"/>
                    <a:pt x="1942" y="38"/>
                    <a:pt x="1799" y="2"/>
                  </a:cubicBezTo>
                  <a:cubicBezTo>
                    <a:pt x="1788" y="1"/>
                    <a:pt x="1777" y="1"/>
                    <a:pt x="17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32"/>
            <p:cNvSpPr/>
            <p:nvPr/>
          </p:nvSpPr>
          <p:spPr>
            <a:xfrm>
              <a:off x="5534300" y="3544800"/>
              <a:ext cx="45275" cy="11450"/>
            </a:xfrm>
            <a:custGeom>
              <a:avLst/>
              <a:gdLst/>
              <a:ahLst/>
              <a:cxnLst/>
              <a:rect l="l" t="t" r="r" b="b"/>
              <a:pathLst>
                <a:path w="1811" h="458" extrusionOk="0">
                  <a:moveTo>
                    <a:pt x="352" y="1"/>
                  </a:moveTo>
                  <a:cubicBezTo>
                    <a:pt x="261" y="1"/>
                    <a:pt x="168" y="9"/>
                    <a:pt x="72" y="29"/>
                  </a:cubicBezTo>
                  <a:cubicBezTo>
                    <a:pt x="1" y="124"/>
                    <a:pt x="1" y="195"/>
                    <a:pt x="72" y="291"/>
                  </a:cubicBezTo>
                  <a:cubicBezTo>
                    <a:pt x="120" y="303"/>
                    <a:pt x="180" y="303"/>
                    <a:pt x="215" y="314"/>
                  </a:cubicBezTo>
                  <a:cubicBezTo>
                    <a:pt x="263" y="362"/>
                    <a:pt x="310" y="410"/>
                    <a:pt x="370" y="434"/>
                  </a:cubicBezTo>
                  <a:lnTo>
                    <a:pt x="656" y="434"/>
                  </a:lnTo>
                  <a:cubicBezTo>
                    <a:pt x="725" y="393"/>
                    <a:pt x="797" y="369"/>
                    <a:pt x="868" y="369"/>
                  </a:cubicBezTo>
                  <a:cubicBezTo>
                    <a:pt x="943" y="369"/>
                    <a:pt x="1017" y="396"/>
                    <a:pt x="1084" y="457"/>
                  </a:cubicBezTo>
                  <a:cubicBezTo>
                    <a:pt x="1263" y="457"/>
                    <a:pt x="1453" y="434"/>
                    <a:pt x="1811" y="422"/>
                  </a:cubicBezTo>
                  <a:cubicBezTo>
                    <a:pt x="1513" y="291"/>
                    <a:pt x="1311" y="350"/>
                    <a:pt x="1215" y="172"/>
                  </a:cubicBezTo>
                  <a:cubicBezTo>
                    <a:pt x="933" y="90"/>
                    <a:pt x="651" y="1"/>
                    <a:pt x="3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32"/>
            <p:cNvSpPr/>
            <p:nvPr/>
          </p:nvSpPr>
          <p:spPr>
            <a:xfrm>
              <a:off x="5670625" y="3550100"/>
              <a:ext cx="49150" cy="14125"/>
            </a:xfrm>
            <a:custGeom>
              <a:avLst/>
              <a:gdLst/>
              <a:ahLst/>
              <a:cxnLst/>
              <a:rect l="l" t="t" r="r" b="b"/>
              <a:pathLst>
                <a:path w="1966" h="565" extrusionOk="0">
                  <a:moveTo>
                    <a:pt x="982" y="1"/>
                  </a:moveTo>
                  <a:cubicBezTo>
                    <a:pt x="679" y="1"/>
                    <a:pt x="373" y="87"/>
                    <a:pt x="61" y="257"/>
                  </a:cubicBezTo>
                  <a:cubicBezTo>
                    <a:pt x="1" y="400"/>
                    <a:pt x="108" y="460"/>
                    <a:pt x="215" y="519"/>
                  </a:cubicBezTo>
                  <a:cubicBezTo>
                    <a:pt x="313" y="555"/>
                    <a:pt x="412" y="565"/>
                    <a:pt x="512" y="565"/>
                  </a:cubicBezTo>
                  <a:cubicBezTo>
                    <a:pt x="620" y="565"/>
                    <a:pt x="727" y="553"/>
                    <a:pt x="831" y="553"/>
                  </a:cubicBezTo>
                  <a:cubicBezTo>
                    <a:pt x="852" y="553"/>
                    <a:pt x="873" y="554"/>
                    <a:pt x="894" y="555"/>
                  </a:cubicBezTo>
                  <a:cubicBezTo>
                    <a:pt x="977" y="555"/>
                    <a:pt x="1037" y="543"/>
                    <a:pt x="1108" y="519"/>
                  </a:cubicBezTo>
                  <a:lnTo>
                    <a:pt x="1168" y="483"/>
                  </a:lnTo>
                  <a:lnTo>
                    <a:pt x="1215" y="519"/>
                  </a:lnTo>
                  <a:lnTo>
                    <a:pt x="1394" y="519"/>
                  </a:lnTo>
                  <a:cubicBezTo>
                    <a:pt x="1441" y="472"/>
                    <a:pt x="1502" y="461"/>
                    <a:pt x="1567" y="461"/>
                  </a:cubicBezTo>
                  <a:cubicBezTo>
                    <a:pt x="1619" y="461"/>
                    <a:pt x="1674" y="468"/>
                    <a:pt x="1726" y="468"/>
                  </a:cubicBezTo>
                  <a:cubicBezTo>
                    <a:pt x="1822" y="468"/>
                    <a:pt x="1912" y="445"/>
                    <a:pt x="1966" y="317"/>
                  </a:cubicBezTo>
                  <a:cubicBezTo>
                    <a:pt x="1641" y="105"/>
                    <a:pt x="1314" y="1"/>
                    <a:pt x="9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32"/>
            <p:cNvSpPr/>
            <p:nvPr/>
          </p:nvSpPr>
          <p:spPr>
            <a:xfrm>
              <a:off x="6039725" y="3610100"/>
              <a:ext cx="35150" cy="13125"/>
            </a:xfrm>
            <a:custGeom>
              <a:avLst/>
              <a:gdLst/>
              <a:ahLst/>
              <a:cxnLst/>
              <a:rect l="l" t="t" r="r" b="b"/>
              <a:pathLst>
                <a:path w="1406" h="525" extrusionOk="0">
                  <a:moveTo>
                    <a:pt x="227" y="0"/>
                  </a:moveTo>
                  <a:cubicBezTo>
                    <a:pt x="167" y="12"/>
                    <a:pt x="156" y="60"/>
                    <a:pt x="167" y="119"/>
                  </a:cubicBezTo>
                  <a:cubicBezTo>
                    <a:pt x="334" y="310"/>
                    <a:pt x="1" y="191"/>
                    <a:pt x="48" y="310"/>
                  </a:cubicBezTo>
                  <a:cubicBezTo>
                    <a:pt x="366" y="394"/>
                    <a:pt x="673" y="524"/>
                    <a:pt x="992" y="524"/>
                  </a:cubicBezTo>
                  <a:cubicBezTo>
                    <a:pt x="1127" y="524"/>
                    <a:pt x="1264" y="501"/>
                    <a:pt x="1406" y="441"/>
                  </a:cubicBezTo>
                  <a:cubicBezTo>
                    <a:pt x="1370" y="346"/>
                    <a:pt x="1239" y="262"/>
                    <a:pt x="1227" y="143"/>
                  </a:cubicBezTo>
                  <a:cubicBezTo>
                    <a:pt x="1092" y="36"/>
                    <a:pt x="943" y="13"/>
                    <a:pt x="789" y="13"/>
                  </a:cubicBezTo>
                  <a:cubicBezTo>
                    <a:pt x="679" y="13"/>
                    <a:pt x="567" y="25"/>
                    <a:pt x="455" y="25"/>
                  </a:cubicBezTo>
                  <a:cubicBezTo>
                    <a:pt x="378" y="25"/>
                    <a:pt x="302" y="19"/>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32"/>
            <p:cNvSpPr/>
            <p:nvPr/>
          </p:nvSpPr>
          <p:spPr>
            <a:xfrm>
              <a:off x="6001625" y="3607525"/>
              <a:ext cx="43775" cy="9850"/>
            </a:xfrm>
            <a:custGeom>
              <a:avLst/>
              <a:gdLst/>
              <a:ahLst/>
              <a:cxnLst/>
              <a:rect l="l" t="t" r="r" b="b"/>
              <a:pathLst>
                <a:path w="1751" h="394" extrusionOk="0">
                  <a:moveTo>
                    <a:pt x="1282" y="1"/>
                  </a:moveTo>
                  <a:cubicBezTo>
                    <a:pt x="1111" y="1"/>
                    <a:pt x="934" y="31"/>
                    <a:pt x="751" y="68"/>
                  </a:cubicBezTo>
                  <a:cubicBezTo>
                    <a:pt x="560" y="115"/>
                    <a:pt x="358" y="56"/>
                    <a:pt x="191" y="222"/>
                  </a:cubicBezTo>
                  <a:cubicBezTo>
                    <a:pt x="132" y="234"/>
                    <a:pt x="60" y="234"/>
                    <a:pt x="1" y="246"/>
                  </a:cubicBezTo>
                  <a:cubicBezTo>
                    <a:pt x="246" y="369"/>
                    <a:pt x="495" y="394"/>
                    <a:pt x="745" y="394"/>
                  </a:cubicBezTo>
                  <a:cubicBezTo>
                    <a:pt x="913" y="394"/>
                    <a:pt x="1083" y="382"/>
                    <a:pt x="1252" y="382"/>
                  </a:cubicBezTo>
                  <a:cubicBezTo>
                    <a:pt x="1319" y="382"/>
                    <a:pt x="1386" y="384"/>
                    <a:pt x="1453" y="389"/>
                  </a:cubicBezTo>
                  <a:cubicBezTo>
                    <a:pt x="1525" y="282"/>
                    <a:pt x="1691" y="342"/>
                    <a:pt x="1751" y="234"/>
                  </a:cubicBezTo>
                  <a:lnTo>
                    <a:pt x="1751" y="103"/>
                  </a:lnTo>
                  <a:cubicBezTo>
                    <a:pt x="1600" y="28"/>
                    <a:pt x="1444" y="1"/>
                    <a:pt x="12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32"/>
            <p:cNvSpPr/>
            <p:nvPr/>
          </p:nvSpPr>
          <p:spPr>
            <a:xfrm>
              <a:off x="5905500" y="3563625"/>
              <a:ext cx="31275" cy="15400"/>
            </a:xfrm>
            <a:custGeom>
              <a:avLst/>
              <a:gdLst/>
              <a:ahLst/>
              <a:cxnLst/>
              <a:rect l="l" t="t" r="r" b="b"/>
              <a:pathLst>
                <a:path w="1251" h="616" extrusionOk="0">
                  <a:moveTo>
                    <a:pt x="472" y="0"/>
                  </a:moveTo>
                  <a:cubicBezTo>
                    <a:pt x="407" y="0"/>
                    <a:pt x="341" y="8"/>
                    <a:pt x="274" y="26"/>
                  </a:cubicBezTo>
                  <a:cubicBezTo>
                    <a:pt x="71" y="62"/>
                    <a:pt x="167" y="300"/>
                    <a:pt x="36" y="371"/>
                  </a:cubicBezTo>
                  <a:lnTo>
                    <a:pt x="0" y="431"/>
                  </a:lnTo>
                  <a:cubicBezTo>
                    <a:pt x="286" y="526"/>
                    <a:pt x="560" y="615"/>
                    <a:pt x="843" y="615"/>
                  </a:cubicBezTo>
                  <a:cubicBezTo>
                    <a:pt x="949" y="615"/>
                    <a:pt x="1057" y="603"/>
                    <a:pt x="1167" y="574"/>
                  </a:cubicBezTo>
                  <a:cubicBezTo>
                    <a:pt x="1250" y="419"/>
                    <a:pt x="1143" y="312"/>
                    <a:pt x="1048" y="204"/>
                  </a:cubicBezTo>
                  <a:cubicBezTo>
                    <a:pt x="868" y="79"/>
                    <a:pt x="674" y="0"/>
                    <a:pt x="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32"/>
            <p:cNvSpPr/>
            <p:nvPr/>
          </p:nvSpPr>
          <p:spPr>
            <a:xfrm>
              <a:off x="5937050" y="3567650"/>
              <a:ext cx="29475" cy="13975"/>
            </a:xfrm>
            <a:custGeom>
              <a:avLst/>
              <a:gdLst/>
              <a:ahLst/>
              <a:cxnLst/>
              <a:rect l="l" t="t" r="r" b="b"/>
              <a:pathLst>
                <a:path w="1179" h="559" extrusionOk="0">
                  <a:moveTo>
                    <a:pt x="715" y="0"/>
                  </a:moveTo>
                  <a:cubicBezTo>
                    <a:pt x="538" y="0"/>
                    <a:pt x="348" y="61"/>
                    <a:pt x="167" y="79"/>
                  </a:cubicBezTo>
                  <a:cubicBezTo>
                    <a:pt x="48" y="162"/>
                    <a:pt x="36" y="293"/>
                    <a:pt x="0" y="436"/>
                  </a:cubicBezTo>
                  <a:cubicBezTo>
                    <a:pt x="199" y="539"/>
                    <a:pt x="409" y="559"/>
                    <a:pt x="623" y="559"/>
                  </a:cubicBezTo>
                  <a:cubicBezTo>
                    <a:pt x="755" y="559"/>
                    <a:pt x="889" y="551"/>
                    <a:pt x="1024" y="551"/>
                  </a:cubicBezTo>
                  <a:cubicBezTo>
                    <a:pt x="1075" y="551"/>
                    <a:pt x="1127" y="552"/>
                    <a:pt x="1179" y="555"/>
                  </a:cubicBezTo>
                  <a:lnTo>
                    <a:pt x="1179" y="270"/>
                  </a:lnTo>
                  <a:cubicBezTo>
                    <a:pt x="1049" y="58"/>
                    <a:pt x="888" y="0"/>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32"/>
            <p:cNvSpPr/>
            <p:nvPr/>
          </p:nvSpPr>
          <p:spPr>
            <a:xfrm>
              <a:off x="5633125" y="3551875"/>
              <a:ext cx="37525" cy="12225"/>
            </a:xfrm>
            <a:custGeom>
              <a:avLst/>
              <a:gdLst/>
              <a:ahLst/>
              <a:cxnLst/>
              <a:rect l="l" t="t" r="r" b="b"/>
              <a:pathLst>
                <a:path w="1501" h="489" extrusionOk="0">
                  <a:moveTo>
                    <a:pt x="970" y="1"/>
                  </a:moveTo>
                  <a:cubicBezTo>
                    <a:pt x="660" y="1"/>
                    <a:pt x="342" y="175"/>
                    <a:pt x="38" y="175"/>
                  </a:cubicBezTo>
                  <a:cubicBezTo>
                    <a:pt x="26" y="175"/>
                    <a:pt x="13" y="175"/>
                    <a:pt x="1" y="174"/>
                  </a:cubicBezTo>
                  <a:lnTo>
                    <a:pt x="1" y="174"/>
                  </a:lnTo>
                  <a:cubicBezTo>
                    <a:pt x="72" y="365"/>
                    <a:pt x="334" y="293"/>
                    <a:pt x="429" y="448"/>
                  </a:cubicBezTo>
                  <a:cubicBezTo>
                    <a:pt x="447" y="448"/>
                    <a:pt x="465" y="447"/>
                    <a:pt x="483" y="447"/>
                  </a:cubicBezTo>
                  <a:cubicBezTo>
                    <a:pt x="695" y="447"/>
                    <a:pt x="911" y="488"/>
                    <a:pt x="1125" y="488"/>
                  </a:cubicBezTo>
                  <a:cubicBezTo>
                    <a:pt x="1231" y="488"/>
                    <a:pt x="1337" y="478"/>
                    <a:pt x="1441" y="448"/>
                  </a:cubicBezTo>
                  <a:cubicBezTo>
                    <a:pt x="1489" y="377"/>
                    <a:pt x="1501" y="305"/>
                    <a:pt x="1489" y="234"/>
                  </a:cubicBezTo>
                  <a:cubicBezTo>
                    <a:pt x="1321" y="57"/>
                    <a:pt x="1147" y="1"/>
                    <a:pt x="9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32"/>
            <p:cNvSpPr/>
            <p:nvPr/>
          </p:nvSpPr>
          <p:spPr>
            <a:xfrm>
              <a:off x="6082900" y="3585350"/>
              <a:ext cx="28000" cy="13450"/>
            </a:xfrm>
            <a:custGeom>
              <a:avLst/>
              <a:gdLst/>
              <a:ahLst/>
              <a:cxnLst/>
              <a:rect l="l" t="t" r="r" b="b"/>
              <a:pathLst>
                <a:path w="1120" h="538" extrusionOk="0">
                  <a:moveTo>
                    <a:pt x="547" y="1"/>
                  </a:moveTo>
                  <a:cubicBezTo>
                    <a:pt x="438" y="1"/>
                    <a:pt x="300" y="48"/>
                    <a:pt x="83" y="121"/>
                  </a:cubicBezTo>
                  <a:cubicBezTo>
                    <a:pt x="0" y="216"/>
                    <a:pt x="0" y="300"/>
                    <a:pt x="83" y="407"/>
                  </a:cubicBezTo>
                  <a:cubicBezTo>
                    <a:pt x="213" y="377"/>
                    <a:pt x="342" y="354"/>
                    <a:pt x="479" y="354"/>
                  </a:cubicBezTo>
                  <a:cubicBezTo>
                    <a:pt x="670" y="354"/>
                    <a:pt x="877" y="399"/>
                    <a:pt x="1119" y="538"/>
                  </a:cubicBezTo>
                  <a:cubicBezTo>
                    <a:pt x="839" y="144"/>
                    <a:pt x="737" y="1"/>
                    <a:pt x="5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32"/>
            <p:cNvSpPr/>
            <p:nvPr/>
          </p:nvSpPr>
          <p:spPr>
            <a:xfrm>
              <a:off x="6027225" y="3558500"/>
              <a:ext cx="34250" cy="13300"/>
            </a:xfrm>
            <a:custGeom>
              <a:avLst/>
              <a:gdLst/>
              <a:ahLst/>
              <a:cxnLst/>
              <a:rect l="l" t="t" r="r" b="b"/>
              <a:pathLst>
                <a:path w="1370" h="532" extrusionOk="0">
                  <a:moveTo>
                    <a:pt x="799" y="0"/>
                  </a:moveTo>
                  <a:cubicBezTo>
                    <a:pt x="775" y="0"/>
                    <a:pt x="754" y="16"/>
                    <a:pt x="727" y="52"/>
                  </a:cubicBezTo>
                  <a:cubicBezTo>
                    <a:pt x="525" y="243"/>
                    <a:pt x="251" y="278"/>
                    <a:pt x="1" y="350"/>
                  </a:cubicBezTo>
                  <a:cubicBezTo>
                    <a:pt x="201" y="477"/>
                    <a:pt x="416" y="495"/>
                    <a:pt x="631" y="495"/>
                  </a:cubicBezTo>
                  <a:cubicBezTo>
                    <a:pt x="719" y="495"/>
                    <a:pt x="807" y="492"/>
                    <a:pt x="893" y="492"/>
                  </a:cubicBezTo>
                  <a:cubicBezTo>
                    <a:pt x="974" y="492"/>
                    <a:pt x="1054" y="495"/>
                    <a:pt x="1132" y="505"/>
                  </a:cubicBezTo>
                  <a:cubicBezTo>
                    <a:pt x="1162" y="523"/>
                    <a:pt x="1194" y="531"/>
                    <a:pt x="1227" y="531"/>
                  </a:cubicBezTo>
                  <a:cubicBezTo>
                    <a:pt x="1260" y="531"/>
                    <a:pt x="1292" y="523"/>
                    <a:pt x="1322" y="505"/>
                  </a:cubicBezTo>
                  <a:cubicBezTo>
                    <a:pt x="1370" y="398"/>
                    <a:pt x="1370" y="290"/>
                    <a:pt x="1275" y="207"/>
                  </a:cubicBezTo>
                  <a:cubicBezTo>
                    <a:pt x="1239" y="207"/>
                    <a:pt x="1191" y="207"/>
                    <a:pt x="1144" y="183"/>
                  </a:cubicBezTo>
                  <a:cubicBezTo>
                    <a:pt x="1072" y="112"/>
                    <a:pt x="941" y="147"/>
                    <a:pt x="858" y="52"/>
                  </a:cubicBezTo>
                  <a:cubicBezTo>
                    <a:pt x="858" y="40"/>
                    <a:pt x="846" y="28"/>
                    <a:pt x="822" y="5"/>
                  </a:cubicBezTo>
                  <a:cubicBezTo>
                    <a:pt x="814" y="2"/>
                    <a:pt x="806" y="0"/>
                    <a:pt x="7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32"/>
            <p:cNvSpPr/>
            <p:nvPr/>
          </p:nvSpPr>
          <p:spPr>
            <a:xfrm>
              <a:off x="5545675" y="3570200"/>
              <a:ext cx="24375" cy="12625"/>
            </a:xfrm>
            <a:custGeom>
              <a:avLst/>
              <a:gdLst/>
              <a:ahLst/>
              <a:cxnLst/>
              <a:rect l="l" t="t" r="r" b="b"/>
              <a:pathLst>
                <a:path w="975" h="505" extrusionOk="0">
                  <a:moveTo>
                    <a:pt x="572" y="1"/>
                  </a:moveTo>
                  <a:cubicBezTo>
                    <a:pt x="288" y="1"/>
                    <a:pt x="1" y="12"/>
                    <a:pt x="46" y="430"/>
                  </a:cubicBezTo>
                  <a:cubicBezTo>
                    <a:pt x="122" y="486"/>
                    <a:pt x="199" y="505"/>
                    <a:pt x="276" y="505"/>
                  </a:cubicBezTo>
                  <a:cubicBezTo>
                    <a:pt x="415" y="505"/>
                    <a:pt x="555" y="446"/>
                    <a:pt x="693" y="446"/>
                  </a:cubicBezTo>
                  <a:cubicBezTo>
                    <a:pt x="719" y="446"/>
                    <a:pt x="746" y="448"/>
                    <a:pt x="772" y="453"/>
                  </a:cubicBezTo>
                  <a:cubicBezTo>
                    <a:pt x="832" y="251"/>
                    <a:pt x="975" y="49"/>
                    <a:pt x="617" y="1"/>
                  </a:cubicBezTo>
                  <a:cubicBezTo>
                    <a:pt x="602" y="1"/>
                    <a:pt x="587" y="1"/>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32"/>
            <p:cNvSpPr/>
            <p:nvPr/>
          </p:nvSpPr>
          <p:spPr>
            <a:xfrm>
              <a:off x="5495025" y="3564975"/>
              <a:ext cx="33950" cy="16925"/>
            </a:xfrm>
            <a:custGeom>
              <a:avLst/>
              <a:gdLst/>
              <a:ahLst/>
              <a:cxnLst/>
              <a:rect l="l" t="t" r="r" b="b"/>
              <a:pathLst>
                <a:path w="1358" h="677" extrusionOk="0">
                  <a:moveTo>
                    <a:pt x="1133" y="0"/>
                  </a:moveTo>
                  <a:cubicBezTo>
                    <a:pt x="1058" y="0"/>
                    <a:pt x="988" y="36"/>
                    <a:pt x="941" y="103"/>
                  </a:cubicBezTo>
                  <a:cubicBezTo>
                    <a:pt x="941" y="258"/>
                    <a:pt x="1155" y="305"/>
                    <a:pt x="1108" y="543"/>
                  </a:cubicBezTo>
                  <a:lnTo>
                    <a:pt x="84" y="543"/>
                  </a:lnTo>
                  <a:cubicBezTo>
                    <a:pt x="24" y="579"/>
                    <a:pt x="0" y="615"/>
                    <a:pt x="84" y="662"/>
                  </a:cubicBezTo>
                  <a:cubicBezTo>
                    <a:pt x="138" y="656"/>
                    <a:pt x="193" y="654"/>
                    <a:pt x="249" y="654"/>
                  </a:cubicBezTo>
                  <a:cubicBezTo>
                    <a:pt x="421" y="654"/>
                    <a:pt x="597" y="676"/>
                    <a:pt x="771" y="676"/>
                  </a:cubicBezTo>
                  <a:cubicBezTo>
                    <a:pt x="971" y="676"/>
                    <a:pt x="1170" y="647"/>
                    <a:pt x="1358" y="520"/>
                  </a:cubicBezTo>
                  <a:lnTo>
                    <a:pt x="1358" y="91"/>
                  </a:lnTo>
                  <a:cubicBezTo>
                    <a:pt x="1310" y="31"/>
                    <a:pt x="1250" y="8"/>
                    <a:pt x="1191" y="8"/>
                  </a:cubicBezTo>
                  <a:cubicBezTo>
                    <a:pt x="1171" y="3"/>
                    <a:pt x="1152" y="0"/>
                    <a:pt x="11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32"/>
            <p:cNvSpPr/>
            <p:nvPr/>
          </p:nvSpPr>
          <p:spPr>
            <a:xfrm>
              <a:off x="5651300" y="3577825"/>
              <a:ext cx="25025" cy="7300"/>
            </a:xfrm>
            <a:custGeom>
              <a:avLst/>
              <a:gdLst/>
              <a:ahLst/>
              <a:cxnLst/>
              <a:rect l="l" t="t" r="r" b="b"/>
              <a:pathLst>
                <a:path w="1001" h="292" extrusionOk="0">
                  <a:moveTo>
                    <a:pt x="567" y="1"/>
                  </a:moveTo>
                  <a:cubicBezTo>
                    <a:pt x="465" y="1"/>
                    <a:pt x="361" y="10"/>
                    <a:pt x="256" y="10"/>
                  </a:cubicBezTo>
                  <a:cubicBezTo>
                    <a:pt x="218" y="10"/>
                    <a:pt x="181" y="9"/>
                    <a:pt x="143" y="6"/>
                  </a:cubicBezTo>
                  <a:lnTo>
                    <a:pt x="143" y="6"/>
                  </a:lnTo>
                  <a:cubicBezTo>
                    <a:pt x="119" y="113"/>
                    <a:pt x="0" y="267"/>
                    <a:pt x="214" y="279"/>
                  </a:cubicBezTo>
                  <a:cubicBezTo>
                    <a:pt x="464" y="291"/>
                    <a:pt x="738" y="291"/>
                    <a:pt x="988" y="291"/>
                  </a:cubicBezTo>
                  <a:cubicBezTo>
                    <a:pt x="988" y="232"/>
                    <a:pt x="1000" y="172"/>
                    <a:pt x="1000" y="113"/>
                  </a:cubicBezTo>
                  <a:cubicBezTo>
                    <a:pt x="864" y="20"/>
                    <a:pt x="718" y="1"/>
                    <a:pt x="5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32"/>
            <p:cNvSpPr/>
            <p:nvPr/>
          </p:nvSpPr>
          <p:spPr>
            <a:xfrm>
              <a:off x="5718850" y="3580625"/>
              <a:ext cx="25325" cy="11250"/>
            </a:xfrm>
            <a:custGeom>
              <a:avLst/>
              <a:gdLst/>
              <a:ahLst/>
              <a:cxnLst/>
              <a:rect l="l" t="t" r="r" b="b"/>
              <a:pathLst>
                <a:path w="1013" h="450" extrusionOk="0">
                  <a:moveTo>
                    <a:pt x="310" y="1"/>
                  </a:moveTo>
                  <a:lnTo>
                    <a:pt x="298" y="24"/>
                  </a:lnTo>
                  <a:cubicBezTo>
                    <a:pt x="251" y="167"/>
                    <a:pt x="144" y="227"/>
                    <a:pt x="37" y="286"/>
                  </a:cubicBezTo>
                  <a:lnTo>
                    <a:pt x="1" y="310"/>
                  </a:lnTo>
                  <a:cubicBezTo>
                    <a:pt x="200" y="421"/>
                    <a:pt x="408" y="449"/>
                    <a:pt x="619" y="449"/>
                  </a:cubicBezTo>
                  <a:cubicBezTo>
                    <a:pt x="749" y="449"/>
                    <a:pt x="881" y="438"/>
                    <a:pt x="1013" y="429"/>
                  </a:cubicBezTo>
                  <a:cubicBezTo>
                    <a:pt x="918" y="310"/>
                    <a:pt x="537" y="286"/>
                    <a:pt x="870" y="13"/>
                  </a:cubicBezTo>
                  <a:cubicBezTo>
                    <a:pt x="679" y="13"/>
                    <a:pt x="501" y="13"/>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32"/>
            <p:cNvSpPr/>
            <p:nvPr/>
          </p:nvSpPr>
          <p:spPr>
            <a:xfrm>
              <a:off x="6067700" y="3585050"/>
              <a:ext cx="17300" cy="10650"/>
            </a:xfrm>
            <a:custGeom>
              <a:avLst/>
              <a:gdLst/>
              <a:ahLst/>
              <a:cxnLst/>
              <a:rect l="l" t="t" r="r" b="b"/>
              <a:pathLst>
                <a:path w="692" h="426" extrusionOk="0">
                  <a:moveTo>
                    <a:pt x="276" y="1"/>
                  </a:moveTo>
                  <a:cubicBezTo>
                    <a:pt x="177" y="1"/>
                    <a:pt x="81" y="22"/>
                    <a:pt x="1" y="133"/>
                  </a:cubicBezTo>
                  <a:cubicBezTo>
                    <a:pt x="188" y="320"/>
                    <a:pt x="366" y="426"/>
                    <a:pt x="590" y="426"/>
                  </a:cubicBezTo>
                  <a:cubicBezTo>
                    <a:pt x="623" y="426"/>
                    <a:pt x="657" y="424"/>
                    <a:pt x="691" y="419"/>
                  </a:cubicBezTo>
                  <a:lnTo>
                    <a:pt x="691" y="133"/>
                  </a:lnTo>
                  <a:lnTo>
                    <a:pt x="549" y="2"/>
                  </a:lnTo>
                  <a:cubicBezTo>
                    <a:pt x="522" y="8"/>
                    <a:pt x="494" y="10"/>
                    <a:pt x="465" y="10"/>
                  </a:cubicBezTo>
                  <a:cubicBezTo>
                    <a:pt x="403" y="10"/>
                    <a:pt x="339"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32"/>
            <p:cNvSpPr/>
            <p:nvPr/>
          </p:nvSpPr>
          <p:spPr>
            <a:xfrm>
              <a:off x="5620925" y="3591050"/>
              <a:ext cx="29800" cy="11775"/>
            </a:xfrm>
            <a:custGeom>
              <a:avLst/>
              <a:gdLst/>
              <a:ahLst/>
              <a:cxnLst/>
              <a:rect l="l" t="t" r="r" b="b"/>
              <a:pathLst>
                <a:path w="1192" h="471" extrusionOk="0">
                  <a:moveTo>
                    <a:pt x="703" y="0"/>
                  </a:moveTo>
                  <a:cubicBezTo>
                    <a:pt x="24" y="48"/>
                    <a:pt x="1" y="96"/>
                    <a:pt x="203" y="453"/>
                  </a:cubicBezTo>
                  <a:cubicBezTo>
                    <a:pt x="247" y="465"/>
                    <a:pt x="289" y="470"/>
                    <a:pt x="330" y="470"/>
                  </a:cubicBezTo>
                  <a:cubicBezTo>
                    <a:pt x="486" y="470"/>
                    <a:pt x="621" y="393"/>
                    <a:pt x="763" y="346"/>
                  </a:cubicBezTo>
                  <a:cubicBezTo>
                    <a:pt x="917" y="286"/>
                    <a:pt x="1191" y="274"/>
                    <a:pt x="894" y="12"/>
                  </a:cubicBezTo>
                  <a:cubicBezTo>
                    <a:pt x="822" y="0"/>
                    <a:pt x="763"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32"/>
            <p:cNvSpPr/>
            <p:nvPr/>
          </p:nvSpPr>
          <p:spPr>
            <a:xfrm>
              <a:off x="5422100" y="3559500"/>
              <a:ext cx="17575" cy="15150"/>
            </a:xfrm>
            <a:custGeom>
              <a:avLst/>
              <a:gdLst/>
              <a:ahLst/>
              <a:cxnLst/>
              <a:rect l="l" t="t" r="r" b="b"/>
              <a:pathLst>
                <a:path w="703" h="606" extrusionOk="0">
                  <a:moveTo>
                    <a:pt x="524" y="0"/>
                  </a:moveTo>
                  <a:cubicBezTo>
                    <a:pt x="346" y="0"/>
                    <a:pt x="155" y="12"/>
                    <a:pt x="0" y="24"/>
                  </a:cubicBezTo>
                  <a:cubicBezTo>
                    <a:pt x="36" y="143"/>
                    <a:pt x="72" y="250"/>
                    <a:pt x="107" y="358"/>
                  </a:cubicBezTo>
                  <a:lnTo>
                    <a:pt x="107" y="405"/>
                  </a:lnTo>
                  <a:cubicBezTo>
                    <a:pt x="119" y="465"/>
                    <a:pt x="119" y="500"/>
                    <a:pt x="131" y="560"/>
                  </a:cubicBezTo>
                  <a:cubicBezTo>
                    <a:pt x="188" y="595"/>
                    <a:pt x="244" y="605"/>
                    <a:pt x="300" y="605"/>
                  </a:cubicBezTo>
                  <a:cubicBezTo>
                    <a:pt x="339" y="605"/>
                    <a:pt x="378" y="601"/>
                    <a:pt x="417" y="596"/>
                  </a:cubicBezTo>
                  <a:cubicBezTo>
                    <a:pt x="417" y="381"/>
                    <a:pt x="405" y="179"/>
                    <a:pt x="703" y="167"/>
                  </a:cubicBezTo>
                  <a:cubicBezTo>
                    <a:pt x="643" y="107"/>
                    <a:pt x="584" y="60"/>
                    <a:pt x="5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32"/>
            <p:cNvSpPr/>
            <p:nvPr/>
          </p:nvSpPr>
          <p:spPr>
            <a:xfrm>
              <a:off x="6055800" y="3563675"/>
              <a:ext cx="25050" cy="11425"/>
            </a:xfrm>
            <a:custGeom>
              <a:avLst/>
              <a:gdLst/>
              <a:ahLst/>
              <a:cxnLst/>
              <a:rect l="l" t="t" r="r" b="b"/>
              <a:pathLst>
                <a:path w="1002" h="457" extrusionOk="0">
                  <a:moveTo>
                    <a:pt x="778" y="0"/>
                  </a:moveTo>
                  <a:cubicBezTo>
                    <a:pt x="544" y="0"/>
                    <a:pt x="376" y="150"/>
                    <a:pt x="191" y="274"/>
                  </a:cubicBezTo>
                  <a:cubicBezTo>
                    <a:pt x="120" y="274"/>
                    <a:pt x="60" y="298"/>
                    <a:pt x="1" y="298"/>
                  </a:cubicBezTo>
                  <a:cubicBezTo>
                    <a:pt x="167" y="452"/>
                    <a:pt x="394" y="393"/>
                    <a:pt x="596" y="452"/>
                  </a:cubicBezTo>
                  <a:cubicBezTo>
                    <a:pt x="629" y="455"/>
                    <a:pt x="660" y="457"/>
                    <a:pt x="688" y="457"/>
                  </a:cubicBezTo>
                  <a:cubicBezTo>
                    <a:pt x="992" y="457"/>
                    <a:pt x="1002" y="284"/>
                    <a:pt x="882" y="12"/>
                  </a:cubicBezTo>
                  <a:lnTo>
                    <a:pt x="894" y="12"/>
                  </a:lnTo>
                  <a:cubicBezTo>
                    <a:pt x="853" y="4"/>
                    <a:pt x="815" y="0"/>
                    <a:pt x="7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32"/>
            <p:cNvSpPr/>
            <p:nvPr/>
          </p:nvSpPr>
          <p:spPr>
            <a:xfrm>
              <a:off x="5615275" y="3588725"/>
              <a:ext cx="25025" cy="14275"/>
            </a:xfrm>
            <a:custGeom>
              <a:avLst/>
              <a:gdLst/>
              <a:ahLst/>
              <a:cxnLst/>
              <a:rect l="l" t="t" r="r" b="b"/>
              <a:pathLst>
                <a:path w="1001" h="571" extrusionOk="0">
                  <a:moveTo>
                    <a:pt x="554" y="1"/>
                  </a:moveTo>
                  <a:cubicBezTo>
                    <a:pt x="415" y="1"/>
                    <a:pt x="274" y="36"/>
                    <a:pt x="131" y="93"/>
                  </a:cubicBezTo>
                  <a:cubicBezTo>
                    <a:pt x="60" y="129"/>
                    <a:pt x="0" y="189"/>
                    <a:pt x="0" y="272"/>
                  </a:cubicBezTo>
                  <a:cubicBezTo>
                    <a:pt x="48" y="320"/>
                    <a:pt x="48" y="367"/>
                    <a:pt x="0" y="403"/>
                  </a:cubicBezTo>
                  <a:cubicBezTo>
                    <a:pt x="62" y="542"/>
                    <a:pt x="149" y="571"/>
                    <a:pt x="247" y="571"/>
                  </a:cubicBezTo>
                  <a:cubicBezTo>
                    <a:pt x="301" y="571"/>
                    <a:pt x="358" y="562"/>
                    <a:pt x="417" y="558"/>
                  </a:cubicBezTo>
                  <a:cubicBezTo>
                    <a:pt x="358" y="427"/>
                    <a:pt x="298" y="284"/>
                    <a:pt x="548" y="284"/>
                  </a:cubicBezTo>
                  <a:cubicBezTo>
                    <a:pt x="596" y="284"/>
                    <a:pt x="644" y="287"/>
                    <a:pt x="692" y="287"/>
                  </a:cubicBezTo>
                  <a:cubicBezTo>
                    <a:pt x="811" y="287"/>
                    <a:pt x="924" y="269"/>
                    <a:pt x="1001" y="141"/>
                  </a:cubicBezTo>
                  <a:cubicBezTo>
                    <a:pt x="852" y="42"/>
                    <a:pt x="704" y="1"/>
                    <a:pt x="5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32"/>
            <p:cNvSpPr/>
            <p:nvPr/>
          </p:nvSpPr>
          <p:spPr>
            <a:xfrm>
              <a:off x="5618550" y="3585275"/>
              <a:ext cx="24725" cy="7000"/>
            </a:xfrm>
            <a:custGeom>
              <a:avLst/>
              <a:gdLst/>
              <a:ahLst/>
              <a:cxnLst/>
              <a:rect l="l" t="t" r="r" b="b"/>
              <a:pathLst>
                <a:path w="989" h="280" extrusionOk="0">
                  <a:moveTo>
                    <a:pt x="335" y="0"/>
                  </a:moveTo>
                  <a:cubicBezTo>
                    <a:pt x="272" y="0"/>
                    <a:pt x="208" y="3"/>
                    <a:pt x="143" y="5"/>
                  </a:cubicBezTo>
                  <a:cubicBezTo>
                    <a:pt x="96" y="77"/>
                    <a:pt x="48" y="172"/>
                    <a:pt x="0" y="243"/>
                  </a:cubicBezTo>
                  <a:cubicBezTo>
                    <a:pt x="286" y="267"/>
                    <a:pt x="584" y="267"/>
                    <a:pt x="870" y="279"/>
                  </a:cubicBezTo>
                  <a:cubicBezTo>
                    <a:pt x="893" y="267"/>
                    <a:pt x="941" y="243"/>
                    <a:pt x="989" y="243"/>
                  </a:cubicBezTo>
                  <a:cubicBezTo>
                    <a:pt x="800" y="36"/>
                    <a:pt x="574" y="0"/>
                    <a:pt x="3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32"/>
            <p:cNvSpPr/>
            <p:nvPr/>
          </p:nvSpPr>
          <p:spPr>
            <a:xfrm>
              <a:off x="5557525" y="3563075"/>
              <a:ext cx="16100" cy="17875"/>
            </a:xfrm>
            <a:custGeom>
              <a:avLst/>
              <a:gdLst/>
              <a:ahLst/>
              <a:cxnLst/>
              <a:rect l="l" t="t" r="r" b="b"/>
              <a:pathLst>
                <a:path w="644" h="715" extrusionOk="0">
                  <a:moveTo>
                    <a:pt x="242" y="0"/>
                  </a:moveTo>
                  <a:cubicBezTo>
                    <a:pt x="165" y="0"/>
                    <a:pt x="81" y="44"/>
                    <a:pt x="1" y="119"/>
                  </a:cubicBezTo>
                  <a:cubicBezTo>
                    <a:pt x="48" y="179"/>
                    <a:pt x="96" y="226"/>
                    <a:pt x="143" y="274"/>
                  </a:cubicBezTo>
                  <a:cubicBezTo>
                    <a:pt x="322" y="381"/>
                    <a:pt x="286" y="560"/>
                    <a:pt x="298" y="715"/>
                  </a:cubicBezTo>
                  <a:cubicBezTo>
                    <a:pt x="644" y="631"/>
                    <a:pt x="536" y="393"/>
                    <a:pt x="453" y="167"/>
                  </a:cubicBezTo>
                  <a:cubicBezTo>
                    <a:pt x="398" y="50"/>
                    <a:pt x="324" y="0"/>
                    <a:pt x="2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32"/>
            <p:cNvSpPr/>
            <p:nvPr/>
          </p:nvSpPr>
          <p:spPr>
            <a:xfrm>
              <a:off x="5520025" y="3559200"/>
              <a:ext cx="30675" cy="8050"/>
            </a:xfrm>
            <a:custGeom>
              <a:avLst/>
              <a:gdLst/>
              <a:ahLst/>
              <a:cxnLst/>
              <a:rect l="l" t="t" r="r" b="b"/>
              <a:pathLst>
                <a:path w="1227" h="322" extrusionOk="0">
                  <a:moveTo>
                    <a:pt x="810" y="12"/>
                  </a:moveTo>
                  <a:cubicBezTo>
                    <a:pt x="572" y="24"/>
                    <a:pt x="310" y="24"/>
                    <a:pt x="72" y="36"/>
                  </a:cubicBezTo>
                  <a:cubicBezTo>
                    <a:pt x="0" y="191"/>
                    <a:pt x="131" y="239"/>
                    <a:pt x="215" y="310"/>
                  </a:cubicBezTo>
                  <a:cubicBezTo>
                    <a:pt x="274" y="322"/>
                    <a:pt x="310" y="322"/>
                    <a:pt x="358" y="322"/>
                  </a:cubicBezTo>
                  <a:cubicBezTo>
                    <a:pt x="573" y="210"/>
                    <a:pt x="802" y="171"/>
                    <a:pt x="1035" y="171"/>
                  </a:cubicBezTo>
                  <a:cubicBezTo>
                    <a:pt x="1099" y="171"/>
                    <a:pt x="1163" y="174"/>
                    <a:pt x="1227" y="179"/>
                  </a:cubicBezTo>
                  <a:cubicBezTo>
                    <a:pt x="1132" y="0"/>
                    <a:pt x="953" y="36"/>
                    <a:pt x="810"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32"/>
            <p:cNvSpPr/>
            <p:nvPr/>
          </p:nvSpPr>
          <p:spPr>
            <a:xfrm>
              <a:off x="6041825" y="3578550"/>
              <a:ext cx="15200" cy="10850"/>
            </a:xfrm>
            <a:custGeom>
              <a:avLst/>
              <a:gdLst/>
              <a:ahLst/>
              <a:cxnLst/>
              <a:rect l="l" t="t" r="r" b="b"/>
              <a:pathLst>
                <a:path w="608" h="434" extrusionOk="0">
                  <a:moveTo>
                    <a:pt x="12" y="0"/>
                  </a:moveTo>
                  <a:cubicBezTo>
                    <a:pt x="12" y="84"/>
                    <a:pt x="0" y="191"/>
                    <a:pt x="0" y="274"/>
                  </a:cubicBezTo>
                  <a:cubicBezTo>
                    <a:pt x="88" y="369"/>
                    <a:pt x="215" y="433"/>
                    <a:pt x="324" y="433"/>
                  </a:cubicBezTo>
                  <a:cubicBezTo>
                    <a:pt x="405" y="433"/>
                    <a:pt x="476" y="397"/>
                    <a:pt x="512" y="310"/>
                  </a:cubicBezTo>
                  <a:cubicBezTo>
                    <a:pt x="607" y="60"/>
                    <a:pt x="274" y="131"/>
                    <a:pt x="143" y="24"/>
                  </a:cubicBezTo>
                  <a:cubicBezTo>
                    <a:pt x="119" y="0"/>
                    <a:pt x="48"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32"/>
            <p:cNvSpPr/>
            <p:nvPr/>
          </p:nvSpPr>
          <p:spPr>
            <a:xfrm>
              <a:off x="5652175" y="3595275"/>
              <a:ext cx="16700" cy="8000"/>
            </a:xfrm>
            <a:custGeom>
              <a:avLst/>
              <a:gdLst/>
              <a:ahLst/>
              <a:cxnLst/>
              <a:rect l="l" t="t" r="r" b="b"/>
              <a:pathLst>
                <a:path w="668" h="320" extrusionOk="0">
                  <a:moveTo>
                    <a:pt x="384" y="1"/>
                  </a:moveTo>
                  <a:cubicBezTo>
                    <a:pt x="286" y="1"/>
                    <a:pt x="175" y="33"/>
                    <a:pt x="72" y="58"/>
                  </a:cubicBezTo>
                  <a:cubicBezTo>
                    <a:pt x="1" y="70"/>
                    <a:pt x="72" y="200"/>
                    <a:pt x="108" y="296"/>
                  </a:cubicBezTo>
                  <a:cubicBezTo>
                    <a:pt x="287" y="308"/>
                    <a:pt x="477" y="308"/>
                    <a:pt x="668" y="320"/>
                  </a:cubicBezTo>
                  <a:cubicBezTo>
                    <a:pt x="640" y="67"/>
                    <a:pt x="525"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32"/>
            <p:cNvSpPr/>
            <p:nvPr/>
          </p:nvSpPr>
          <p:spPr>
            <a:xfrm>
              <a:off x="5467925" y="3577650"/>
              <a:ext cx="28600" cy="3725"/>
            </a:xfrm>
            <a:custGeom>
              <a:avLst/>
              <a:gdLst/>
              <a:ahLst/>
              <a:cxnLst/>
              <a:rect l="l" t="t" r="r" b="b"/>
              <a:pathLst>
                <a:path w="1144" h="149" extrusionOk="0">
                  <a:moveTo>
                    <a:pt x="1" y="1"/>
                  </a:moveTo>
                  <a:lnTo>
                    <a:pt x="1" y="1"/>
                  </a:lnTo>
                  <a:cubicBezTo>
                    <a:pt x="155" y="119"/>
                    <a:pt x="319" y="148"/>
                    <a:pt x="485" y="148"/>
                  </a:cubicBezTo>
                  <a:cubicBezTo>
                    <a:pt x="649" y="148"/>
                    <a:pt x="816" y="120"/>
                    <a:pt x="980" y="120"/>
                  </a:cubicBezTo>
                  <a:cubicBezTo>
                    <a:pt x="1035" y="120"/>
                    <a:pt x="1090" y="123"/>
                    <a:pt x="1144" y="132"/>
                  </a:cubicBezTo>
                  <a:lnTo>
                    <a:pt x="1144" y="13"/>
                  </a:lnTo>
                  <a:cubicBezTo>
                    <a:pt x="775" y="13"/>
                    <a:pt x="394"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32"/>
            <p:cNvSpPr/>
            <p:nvPr/>
          </p:nvSpPr>
          <p:spPr>
            <a:xfrm>
              <a:off x="6065625" y="3613675"/>
              <a:ext cx="15500" cy="7700"/>
            </a:xfrm>
            <a:custGeom>
              <a:avLst/>
              <a:gdLst/>
              <a:ahLst/>
              <a:cxnLst/>
              <a:rect l="l" t="t" r="r" b="b"/>
              <a:pathLst>
                <a:path w="620" h="308" extrusionOk="0">
                  <a:moveTo>
                    <a:pt x="191" y="0"/>
                  </a:moveTo>
                  <a:cubicBezTo>
                    <a:pt x="120" y="36"/>
                    <a:pt x="1" y="96"/>
                    <a:pt x="24" y="179"/>
                  </a:cubicBezTo>
                  <a:cubicBezTo>
                    <a:pt x="48" y="268"/>
                    <a:pt x="105" y="283"/>
                    <a:pt x="170" y="283"/>
                  </a:cubicBezTo>
                  <a:cubicBezTo>
                    <a:pt x="203" y="283"/>
                    <a:pt x="238" y="279"/>
                    <a:pt x="272" y="279"/>
                  </a:cubicBezTo>
                  <a:cubicBezTo>
                    <a:pt x="306" y="279"/>
                    <a:pt x="340" y="283"/>
                    <a:pt x="370" y="298"/>
                  </a:cubicBezTo>
                  <a:cubicBezTo>
                    <a:pt x="384" y="305"/>
                    <a:pt x="397" y="308"/>
                    <a:pt x="409" y="308"/>
                  </a:cubicBezTo>
                  <a:cubicBezTo>
                    <a:pt x="438" y="308"/>
                    <a:pt x="463" y="291"/>
                    <a:pt x="489" y="274"/>
                  </a:cubicBezTo>
                  <a:lnTo>
                    <a:pt x="6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32"/>
            <p:cNvSpPr/>
            <p:nvPr/>
          </p:nvSpPr>
          <p:spPr>
            <a:xfrm>
              <a:off x="6005500" y="3605925"/>
              <a:ext cx="15500" cy="7450"/>
            </a:xfrm>
            <a:custGeom>
              <a:avLst/>
              <a:gdLst/>
              <a:ahLst/>
              <a:cxnLst/>
              <a:rect l="l" t="t" r="r" b="b"/>
              <a:pathLst>
                <a:path w="620" h="298" extrusionOk="0">
                  <a:moveTo>
                    <a:pt x="334" y="1"/>
                  </a:moveTo>
                  <a:cubicBezTo>
                    <a:pt x="167" y="36"/>
                    <a:pt x="1" y="48"/>
                    <a:pt x="48" y="286"/>
                  </a:cubicBezTo>
                  <a:cubicBezTo>
                    <a:pt x="122" y="286"/>
                    <a:pt x="201" y="297"/>
                    <a:pt x="279" y="297"/>
                  </a:cubicBezTo>
                  <a:cubicBezTo>
                    <a:pt x="403" y="297"/>
                    <a:pt x="525" y="270"/>
                    <a:pt x="620" y="132"/>
                  </a:cubicBezTo>
                  <a:cubicBezTo>
                    <a:pt x="536" y="60"/>
                    <a:pt x="453" y="13"/>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32"/>
            <p:cNvSpPr/>
            <p:nvPr/>
          </p:nvSpPr>
          <p:spPr>
            <a:xfrm>
              <a:off x="5931075" y="3568375"/>
              <a:ext cx="10450" cy="10500"/>
            </a:xfrm>
            <a:custGeom>
              <a:avLst/>
              <a:gdLst/>
              <a:ahLst/>
              <a:cxnLst/>
              <a:rect l="l" t="t" r="r" b="b"/>
              <a:pathLst>
                <a:path w="418" h="420" extrusionOk="0">
                  <a:moveTo>
                    <a:pt x="214" y="1"/>
                  </a:moveTo>
                  <a:cubicBezTo>
                    <a:pt x="138" y="1"/>
                    <a:pt x="64" y="39"/>
                    <a:pt x="1" y="122"/>
                  </a:cubicBezTo>
                  <a:cubicBezTo>
                    <a:pt x="49" y="229"/>
                    <a:pt x="96" y="312"/>
                    <a:pt x="144" y="407"/>
                  </a:cubicBezTo>
                  <a:cubicBezTo>
                    <a:pt x="168" y="419"/>
                    <a:pt x="203" y="419"/>
                    <a:pt x="239" y="419"/>
                  </a:cubicBezTo>
                  <a:cubicBezTo>
                    <a:pt x="382" y="348"/>
                    <a:pt x="418" y="229"/>
                    <a:pt x="418" y="86"/>
                  </a:cubicBezTo>
                  <a:cubicBezTo>
                    <a:pt x="351" y="30"/>
                    <a:pt x="282"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32"/>
            <p:cNvSpPr/>
            <p:nvPr/>
          </p:nvSpPr>
          <p:spPr>
            <a:xfrm>
              <a:off x="6088550" y="3613675"/>
              <a:ext cx="13125" cy="7175"/>
            </a:xfrm>
            <a:custGeom>
              <a:avLst/>
              <a:gdLst/>
              <a:ahLst/>
              <a:cxnLst/>
              <a:rect l="l" t="t" r="r" b="b"/>
              <a:pathLst>
                <a:path w="525" h="287" extrusionOk="0">
                  <a:moveTo>
                    <a:pt x="0" y="0"/>
                  </a:moveTo>
                  <a:lnTo>
                    <a:pt x="0" y="143"/>
                  </a:lnTo>
                  <a:cubicBezTo>
                    <a:pt x="60" y="238"/>
                    <a:pt x="215" y="179"/>
                    <a:pt x="286" y="286"/>
                  </a:cubicBezTo>
                  <a:cubicBezTo>
                    <a:pt x="512" y="286"/>
                    <a:pt x="524" y="179"/>
                    <a:pt x="429" y="24"/>
                  </a:cubicBezTo>
                  <a:cubicBezTo>
                    <a:pt x="286" y="24"/>
                    <a:pt x="155"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32"/>
            <p:cNvSpPr/>
            <p:nvPr/>
          </p:nvSpPr>
          <p:spPr>
            <a:xfrm>
              <a:off x="6115925" y="3594025"/>
              <a:ext cx="9550" cy="5425"/>
            </a:xfrm>
            <a:custGeom>
              <a:avLst/>
              <a:gdLst/>
              <a:ahLst/>
              <a:cxnLst/>
              <a:rect l="l" t="t" r="r" b="b"/>
              <a:pathLst>
                <a:path w="382" h="217" extrusionOk="0">
                  <a:moveTo>
                    <a:pt x="191" y="0"/>
                  </a:moveTo>
                  <a:cubicBezTo>
                    <a:pt x="72" y="0"/>
                    <a:pt x="13" y="48"/>
                    <a:pt x="1" y="120"/>
                  </a:cubicBezTo>
                  <a:cubicBezTo>
                    <a:pt x="18" y="205"/>
                    <a:pt x="77" y="217"/>
                    <a:pt x="140" y="217"/>
                  </a:cubicBezTo>
                  <a:cubicBezTo>
                    <a:pt x="165" y="217"/>
                    <a:pt x="191" y="215"/>
                    <a:pt x="215" y="215"/>
                  </a:cubicBezTo>
                  <a:cubicBezTo>
                    <a:pt x="275" y="215"/>
                    <a:pt x="382" y="215"/>
                    <a:pt x="346" y="131"/>
                  </a:cubicBezTo>
                  <a:cubicBezTo>
                    <a:pt x="334" y="60"/>
                    <a:pt x="227" y="36"/>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32"/>
            <p:cNvSpPr/>
            <p:nvPr/>
          </p:nvSpPr>
          <p:spPr>
            <a:xfrm>
              <a:off x="5823325" y="3563950"/>
              <a:ext cx="14025" cy="6575"/>
            </a:xfrm>
            <a:custGeom>
              <a:avLst/>
              <a:gdLst/>
              <a:ahLst/>
              <a:cxnLst/>
              <a:rect l="l" t="t" r="r" b="b"/>
              <a:pathLst>
                <a:path w="561" h="263" extrusionOk="0">
                  <a:moveTo>
                    <a:pt x="441" y="1"/>
                  </a:moveTo>
                  <a:cubicBezTo>
                    <a:pt x="346" y="144"/>
                    <a:pt x="108" y="72"/>
                    <a:pt x="1" y="251"/>
                  </a:cubicBezTo>
                  <a:cubicBezTo>
                    <a:pt x="191" y="251"/>
                    <a:pt x="370" y="263"/>
                    <a:pt x="560" y="263"/>
                  </a:cubicBezTo>
                  <a:cubicBezTo>
                    <a:pt x="560" y="168"/>
                    <a:pt x="549" y="60"/>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32"/>
            <p:cNvSpPr/>
            <p:nvPr/>
          </p:nvSpPr>
          <p:spPr>
            <a:xfrm>
              <a:off x="6100150" y="3570200"/>
              <a:ext cx="6275" cy="7475"/>
            </a:xfrm>
            <a:custGeom>
              <a:avLst/>
              <a:gdLst/>
              <a:ahLst/>
              <a:cxnLst/>
              <a:rect l="l" t="t" r="r" b="b"/>
              <a:pathLst>
                <a:path w="251" h="299" extrusionOk="0">
                  <a:moveTo>
                    <a:pt x="251" y="1"/>
                  </a:moveTo>
                  <a:cubicBezTo>
                    <a:pt x="132" y="37"/>
                    <a:pt x="1" y="49"/>
                    <a:pt x="25" y="191"/>
                  </a:cubicBezTo>
                  <a:cubicBezTo>
                    <a:pt x="48" y="299"/>
                    <a:pt x="167" y="299"/>
                    <a:pt x="251" y="299"/>
                  </a:cubicBezTo>
                  <a:lnTo>
                    <a:pt x="2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32"/>
            <p:cNvSpPr/>
            <p:nvPr/>
          </p:nvSpPr>
          <p:spPr>
            <a:xfrm>
              <a:off x="6113550" y="3570500"/>
              <a:ext cx="7775" cy="6400"/>
            </a:xfrm>
            <a:custGeom>
              <a:avLst/>
              <a:gdLst/>
              <a:ahLst/>
              <a:cxnLst/>
              <a:rect l="l" t="t" r="r" b="b"/>
              <a:pathLst>
                <a:path w="311" h="256" extrusionOk="0">
                  <a:moveTo>
                    <a:pt x="286" y="1"/>
                  </a:moveTo>
                  <a:cubicBezTo>
                    <a:pt x="179" y="25"/>
                    <a:pt x="0" y="37"/>
                    <a:pt x="48" y="168"/>
                  </a:cubicBezTo>
                  <a:cubicBezTo>
                    <a:pt x="71" y="232"/>
                    <a:pt x="105" y="255"/>
                    <a:pt x="141" y="255"/>
                  </a:cubicBezTo>
                  <a:cubicBezTo>
                    <a:pt x="200" y="255"/>
                    <a:pt x="266" y="195"/>
                    <a:pt x="310" y="144"/>
                  </a:cubicBezTo>
                  <a:cubicBezTo>
                    <a:pt x="298" y="96"/>
                    <a:pt x="286" y="48"/>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32"/>
            <p:cNvSpPr/>
            <p:nvPr/>
          </p:nvSpPr>
          <p:spPr>
            <a:xfrm>
              <a:off x="5550675" y="3553025"/>
              <a:ext cx="10750" cy="3525"/>
            </a:xfrm>
            <a:custGeom>
              <a:avLst/>
              <a:gdLst/>
              <a:ahLst/>
              <a:cxnLst/>
              <a:rect l="l" t="t" r="r" b="b"/>
              <a:pathLst>
                <a:path w="430" h="141" extrusionOk="0">
                  <a:moveTo>
                    <a:pt x="220" y="0"/>
                  </a:moveTo>
                  <a:cubicBezTo>
                    <a:pt x="147" y="0"/>
                    <a:pt x="72" y="45"/>
                    <a:pt x="1" y="128"/>
                  </a:cubicBezTo>
                  <a:cubicBezTo>
                    <a:pt x="132" y="128"/>
                    <a:pt x="275" y="128"/>
                    <a:pt x="429" y="140"/>
                  </a:cubicBezTo>
                  <a:cubicBezTo>
                    <a:pt x="364" y="45"/>
                    <a:pt x="292" y="0"/>
                    <a:pt x="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32"/>
            <p:cNvSpPr/>
            <p:nvPr/>
          </p:nvSpPr>
          <p:spPr>
            <a:xfrm>
              <a:off x="5851600" y="3591000"/>
              <a:ext cx="3600" cy="5900"/>
            </a:xfrm>
            <a:custGeom>
              <a:avLst/>
              <a:gdLst/>
              <a:ahLst/>
              <a:cxnLst/>
              <a:rect l="l" t="t" r="r" b="b"/>
              <a:pathLst>
                <a:path w="144" h="236" extrusionOk="0">
                  <a:moveTo>
                    <a:pt x="112" y="1"/>
                  </a:moveTo>
                  <a:cubicBezTo>
                    <a:pt x="111" y="1"/>
                    <a:pt x="109" y="1"/>
                    <a:pt x="108" y="2"/>
                  </a:cubicBezTo>
                  <a:cubicBezTo>
                    <a:pt x="72" y="14"/>
                    <a:pt x="25" y="38"/>
                    <a:pt x="1" y="50"/>
                  </a:cubicBezTo>
                  <a:lnTo>
                    <a:pt x="1" y="181"/>
                  </a:lnTo>
                  <a:cubicBezTo>
                    <a:pt x="1" y="193"/>
                    <a:pt x="13" y="217"/>
                    <a:pt x="49" y="229"/>
                  </a:cubicBezTo>
                  <a:cubicBezTo>
                    <a:pt x="57" y="233"/>
                    <a:pt x="67" y="235"/>
                    <a:pt x="79" y="235"/>
                  </a:cubicBezTo>
                  <a:cubicBezTo>
                    <a:pt x="102" y="235"/>
                    <a:pt x="128" y="225"/>
                    <a:pt x="144" y="193"/>
                  </a:cubicBezTo>
                  <a:lnTo>
                    <a:pt x="144" y="50"/>
                  </a:lnTo>
                  <a:cubicBezTo>
                    <a:pt x="144" y="39"/>
                    <a:pt x="125" y="1"/>
                    <a:pt x="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32"/>
            <p:cNvSpPr/>
            <p:nvPr/>
          </p:nvSpPr>
          <p:spPr>
            <a:xfrm>
              <a:off x="5669150" y="3558200"/>
              <a:ext cx="7175" cy="5650"/>
            </a:xfrm>
            <a:custGeom>
              <a:avLst/>
              <a:gdLst/>
              <a:ahLst/>
              <a:cxnLst/>
              <a:rect l="l" t="t" r="r" b="b"/>
              <a:pathLst>
                <a:path w="287" h="226" extrusionOk="0">
                  <a:moveTo>
                    <a:pt x="50" y="0"/>
                  </a:moveTo>
                  <a:cubicBezTo>
                    <a:pt x="37" y="0"/>
                    <a:pt x="19" y="16"/>
                    <a:pt x="0" y="52"/>
                  </a:cubicBezTo>
                  <a:lnTo>
                    <a:pt x="0" y="183"/>
                  </a:lnTo>
                  <a:cubicBezTo>
                    <a:pt x="54" y="210"/>
                    <a:pt x="104" y="226"/>
                    <a:pt x="156" y="226"/>
                  </a:cubicBezTo>
                  <a:cubicBezTo>
                    <a:pt x="197" y="226"/>
                    <a:pt x="239" y="216"/>
                    <a:pt x="286" y="195"/>
                  </a:cubicBezTo>
                  <a:cubicBezTo>
                    <a:pt x="227" y="136"/>
                    <a:pt x="167" y="100"/>
                    <a:pt x="108" y="40"/>
                  </a:cubicBezTo>
                  <a:cubicBezTo>
                    <a:pt x="108" y="17"/>
                    <a:pt x="96" y="17"/>
                    <a:pt x="60" y="5"/>
                  </a:cubicBezTo>
                  <a:cubicBezTo>
                    <a:pt x="57" y="2"/>
                    <a:pt x="54" y="0"/>
                    <a:pt x="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32"/>
            <p:cNvSpPr/>
            <p:nvPr/>
          </p:nvSpPr>
          <p:spPr>
            <a:xfrm>
              <a:off x="5643250" y="3577650"/>
              <a:ext cx="4200" cy="4800"/>
            </a:xfrm>
            <a:custGeom>
              <a:avLst/>
              <a:gdLst/>
              <a:ahLst/>
              <a:cxnLst/>
              <a:rect l="l" t="t" r="r" b="b"/>
              <a:pathLst>
                <a:path w="168" h="192" extrusionOk="0">
                  <a:moveTo>
                    <a:pt x="75" y="0"/>
                  </a:moveTo>
                  <a:cubicBezTo>
                    <a:pt x="58" y="0"/>
                    <a:pt x="41" y="4"/>
                    <a:pt x="24" y="13"/>
                  </a:cubicBezTo>
                  <a:cubicBezTo>
                    <a:pt x="48" y="96"/>
                    <a:pt x="1" y="191"/>
                    <a:pt x="120" y="191"/>
                  </a:cubicBezTo>
                  <a:cubicBezTo>
                    <a:pt x="132" y="191"/>
                    <a:pt x="143" y="96"/>
                    <a:pt x="167" y="36"/>
                  </a:cubicBezTo>
                  <a:cubicBezTo>
                    <a:pt x="137" y="13"/>
                    <a:pt x="106"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32"/>
            <p:cNvSpPr/>
            <p:nvPr/>
          </p:nvSpPr>
          <p:spPr>
            <a:xfrm>
              <a:off x="5457225" y="3577650"/>
              <a:ext cx="7150" cy="2975"/>
            </a:xfrm>
            <a:custGeom>
              <a:avLst/>
              <a:gdLst/>
              <a:ahLst/>
              <a:cxnLst/>
              <a:rect l="l" t="t" r="r" b="b"/>
              <a:pathLst>
                <a:path w="286" h="119" extrusionOk="0">
                  <a:moveTo>
                    <a:pt x="0" y="1"/>
                  </a:moveTo>
                  <a:cubicBezTo>
                    <a:pt x="43" y="80"/>
                    <a:pt x="91" y="118"/>
                    <a:pt x="142" y="118"/>
                  </a:cubicBezTo>
                  <a:cubicBezTo>
                    <a:pt x="190" y="118"/>
                    <a:pt x="239" y="83"/>
                    <a:pt x="286" y="13"/>
                  </a:cubicBezTo>
                  <a:cubicBezTo>
                    <a:pt x="191" y="13"/>
                    <a:pt x="8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32"/>
            <p:cNvSpPr/>
            <p:nvPr/>
          </p:nvSpPr>
          <p:spPr>
            <a:xfrm>
              <a:off x="5452750" y="3574975"/>
              <a:ext cx="4200" cy="2700"/>
            </a:xfrm>
            <a:custGeom>
              <a:avLst/>
              <a:gdLst/>
              <a:ahLst/>
              <a:cxnLst/>
              <a:rect l="l" t="t" r="r" b="b"/>
              <a:pathLst>
                <a:path w="168" h="108" extrusionOk="0">
                  <a:moveTo>
                    <a:pt x="132" y="0"/>
                  </a:moveTo>
                  <a:lnTo>
                    <a:pt x="1" y="96"/>
                  </a:lnTo>
                  <a:cubicBezTo>
                    <a:pt x="60" y="96"/>
                    <a:pt x="120" y="108"/>
                    <a:pt x="167" y="108"/>
                  </a:cubicBezTo>
                  <a:cubicBezTo>
                    <a:pt x="167" y="84"/>
                    <a:pt x="143" y="36"/>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32"/>
            <p:cNvSpPr/>
            <p:nvPr/>
          </p:nvSpPr>
          <p:spPr>
            <a:xfrm>
              <a:off x="5614675" y="3595800"/>
              <a:ext cx="3600" cy="3600"/>
            </a:xfrm>
            <a:custGeom>
              <a:avLst/>
              <a:gdLst/>
              <a:ahLst/>
              <a:cxnLst/>
              <a:rect l="l" t="t" r="r" b="b"/>
              <a:pathLst>
                <a:path w="144" h="144" extrusionOk="0">
                  <a:moveTo>
                    <a:pt x="24" y="1"/>
                  </a:moveTo>
                  <a:cubicBezTo>
                    <a:pt x="1" y="49"/>
                    <a:pt x="1" y="96"/>
                    <a:pt x="24" y="144"/>
                  </a:cubicBezTo>
                  <a:cubicBezTo>
                    <a:pt x="143" y="96"/>
                    <a:pt x="143" y="49"/>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32"/>
            <p:cNvSpPr/>
            <p:nvPr/>
          </p:nvSpPr>
          <p:spPr>
            <a:xfrm>
              <a:off x="5539675" y="3552650"/>
              <a:ext cx="4175" cy="3600"/>
            </a:xfrm>
            <a:custGeom>
              <a:avLst/>
              <a:gdLst/>
              <a:ahLst/>
              <a:cxnLst/>
              <a:rect l="l" t="t" r="r" b="b"/>
              <a:pathLst>
                <a:path w="167" h="144" extrusionOk="0">
                  <a:moveTo>
                    <a:pt x="0" y="0"/>
                  </a:moveTo>
                  <a:cubicBezTo>
                    <a:pt x="0" y="48"/>
                    <a:pt x="0" y="96"/>
                    <a:pt x="24" y="143"/>
                  </a:cubicBezTo>
                  <a:cubicBezTo>
                    <a:pt x="60" y="143"/>
                    <a:pt x="119" y="120"/>
                    <a:pt x="167" y="120"/>
                  </a:cubicBezTo>
                  <a:cubicBezTo>
                    <a:pt x="107" y="96"/>
                    <a:pt x="60"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32"/>
            <p:cNvSpPr/>
            <p:nvPr/>
          </p:nvSpPr>
          <p:spPr>
            <a:xfrm>
              <a:off x="6081100" y="3585100"/>
              <a:ext cx="3900" cy="3300"/>
            </a:xfrm>
            <a:custGeom>
              <a:avLst/>
              <a:gdLst/>
              <a:ahLst/>
              <a:cxnLst/>
              <a:rect l="l" t="t" r="r" b="b"/>
              <a:pathLst>
                <a:path w="156" h="132" extrusionOk="0">
                  <a:moveTo>
                    <a:pt x="155" y="131"/>
                  </a:moveTo>
                  <a:cubicBezTo>
                    <a:pt x="108" y="96"/>
                    <a:pt x="60" y="48"/>
                    <a:pt x="1" y="0"/>
                  </a:cubicBezTo>
                  <a:cubicBezTo>
                    <a:pt x="60" y="48"/>
                    <a:pt x="108" y="96"/>
                    <a:pt x="155" y="13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32"/>
            <p:cNvSpPr/>
            <p:nvPr/>
          </p:nvSpPr>
          <p:spPr>
            <a:xfrm>
              <a:off x="5915025" y="3624225"/>
              <a:ext cx="116700" cy="17975"/>
            </a:xfrm>
            <a:custGeom>
              <a:avLst/>
              <a:gdLst/>
              <a:ahLst/>
              <a:cxnLst/>
              <a:rect l="l" t="t" r="r" b="b"/>
              <a:pathLst>
                <a:path w="4668" h="719" extrusionOk="0">
                  <a:moveTo>
                    <a:pt x="995" y="0"/>
                  </a:moveTo>
                  <a:cubicBezTo>
                    <a:pt x="874" y="0"/>
                    <a:pt x="752" y="12"/>
                    <a:pt x="631" y="43"/>
                  </a:cubicBezTo>
                  <a:cubicBezTo>
                    <a:pt x="512" y="293"/>
                    <a:pt x="214" y="114"/>
                    <a:pt x="48" y="269"/>
                  </a:cubicBezTo>
                  <a:cubicBezTo>
                    <a:pt x="0" y="328"/>
                    <a:pt x="24" y="376"/>
                    <a:pt x="83" y="412"/>
                  </a:cubicBezTo>
                  <a:lnTo>
                    <a:pt x="60" y="412"/>
                  </a:lnTo>
                  <a:cubicBezTo>
                    <a:pt x="214" y="497"/>
                    <a:pt x="373" y="518"/>
                    <a:pt x="533" y="518"/>
                  </a:cubicBezTo>
                  <a:cubicBezTo>
                    <a:pt x="687" y="518"/>
                    <a:pt x="842" y="499"/>
                    <a:pt x="996" y="499"/>
                  </a:cubicBezTo>
                  <a:cubicBezTo>
                    <a:pt x="1130" y="499"/>
                    <a:pt x="1262" y="514"/>
                    <a:pt x="1393" y="566"/>
                  </a:cubicBezTo>
                  <a:cubicBezTo>
                    <a:pt x="1512" y="507"/>
                    <a:pt x="1643" y="507"/>
                    <a:pt x="1798" y="507"/>
                  </a:cubicBezTo>
                  <a:cubicBezTo>
                    <a:pt x="2603" y="528"/>
                    <a:pt x="3398" y="719"/>
                    <a:pt x="4201" y="719"/>
                  </a:cubicBezTo>
                  <a:cubicBezTo>
                    <a:pt x="4301" y="719"/>
                    <a:pt x="4401" y="716"/>
                    <a:pt x="4501" y="709"/>
                  </a:cubicBezTo>
                  <a:cubicBezTo>
                    <a:pt x="4667" y="507"/>
                    <a:pt x="4512" y="400"/>
                    <a:pt x="4370" y="316"/>
                  </a:cubicBezTo>
                  <a:cubicBezTo>
                    <a:pt x="3560" y="138"/>
                    <a:pt x="2727" y="269"/>
                    <a:pt x="1905" y="138"/>
                  </a:cubicBezTo>
                  <a:cubicBezTo>
                    <a:pt x="1606" y="78"/>
                    <a:pt x="1302" y="0"/>
                    <a:pt x="9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32"/>
            <p:cNvSpPr/>
            <p:nvPr/>
          </p:nvSpPr>
          <p:spPr>
            <a:xfrm>
              <a:off x="6119800" y="3637750"/>
              <a:ext cx="63725" cy="15825"/>
            </a:xfrm>
            <a:custGeom>
              <a:avLst/>
              <a:gdLst/>
              <a:ahLst/>
              <a:cxnLst/>
              <a:rect l="l" t="t" r="r" b="b"/>
              <a:pathLst>
                <a:path w="2549" h="633" extrusionOk="0">
                  <a:moveTo>
                    <a:pt x="534" y="0"/>
                  </a:moveTo>
                  <a:cubicBezTo>
                    <a:pt x="416" y="0"/>
                    <a:pt x="298" y="11"/>
                    <a:pt x="179" y="37"/>
                  </a:cubicBezTo>
                  <a:cubicBezTo>
                    <a:pt x="108" y="97"/>
                    <a:pt x="36" y="180"/>
                    <a:pt x="1" y="287"/>
                  </a:cubicBezTo>
                  <a:cubicBezTo>
                    <a:pt x="1" y="347"/>
                    <a:pt x="1" y="395"/>
                    <a:pt x="12" y="454"/>
                  </a:cubicBezTo>
                  <a:cubicBezTo>
                    <a:pt x="60" y="526"/>
                    <a:pt x="131" y="561"/>
                    <a:pt x="215" y="609"/>
                  </a:cubicBezTo>
                  <a:cubicBezTo>
                    <a:pt x="453" y="573"/>
                    <a:pt x="691" y="573"/>
                    <a:pt x="905" y="466"/>
                  </a:cubicBezTo>
                  <a:cubicBezTo>
                    <a:pt x="905" y="466"/>
                    <a:pt x="929" y="454"/>
                    <a:pt x="965" y="418"/>
                  </a:cubicBezTo>
                  <a:cubicBezTo>
                    <a:pt x="974" y="415"/>
                    <a:pt x="984" y="414"/>
                    <a:pt x="993" y="414"/>
                  </a:cubicBezTo>
                  <a:cubicBezTo>
                    <a:pt x="1023" y="414"/>
                    <a:pt x="1054" y="427"/>
                    <a:pt x="1072" y="454"/>
                  </a:cubicBezTo>
                  <a:cubicBezTo>
                    <a:pt x="1156" y="516"/>
                    <a:pt x="1244" y="533"/>
                    <a:pt x="1334" y="533"/>
                  </a:cubicBezTo>
                  <a:cubicBezTo>
                    <a:pt x="1448" y="533"/>
                    <a:pt x="1565" y="506"/>
                    <a:pt x="1679" y="506"/>
                  </a:cubicBezTo>
                  <a:cubicBezTo>
                    <a:pt x="1769" y="506"/>
                    <a:pt x="1857" y="523"/>
                    <a:pt x="1941" y="585"/>
                  </a:cubicBezTo>
                  <a:cubicBezTo>
                    <a:pt x="1941" y="597"/>
                    <a:pt x="1953" y="621"/>
                    <a:pt x="1977" y="633"/>
                  </a:cubicBezTo>
                  <a:cubicBezTo>
                    <a:pt x="2013" y="633"/>
                    <a:pt x="2025" y="633"/>
                    <a:pt x="2060" y="585"/>
                  </a:cubicBezTo>
                  <a:cubicBezTo>
                    <a:pt x="2215" y="502"/>
                    <a:pt x="2548" y="514"/>
                    <a:pt x="2358" y="168"/>
                  </a:cubicBezTo>
                  <a:cubicBezTo>
                    <a:pt x="2084" y="145"/>
                    <a:pt x="1834" y="156"/>
                    <a:pt x="1584" y="121"/>
                  </a:cubicBezTo>
                  <a:cubicBezTo>
                    <a:pt x="1236" y="94"/>
                    <a:pt x="888" y="0"/>
                    <a:pt x="5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32"/>
            <p:cNvSpPr/>
            <p:nvPr/>
          </p:nvSpPr>
          <p:spPr>
            <a:xfrm>
              <a:off x="6023950" y="3631500"/>
              <a:ext cx="43475" cy="14725"/>
            </a:xfrm>
            <a:custGeom>
              <a:avLst/>
              <a:gdLst/>
              <a:ahLst/>
              <a:cxnLst/>
              <a:rect l="l" t="t" r="r" b="b"/>
              <a:pathLst>
                <a:path w="1739" h="589" extrusionOk="0">
                  <a:moveTo>
                    <a:pt x="339" y="1"/>
                  </a:moveTo>
                  <a:cubicBezTo>
                    <a:pt x="226" y="1"/>
                    <a:pt x="113" y="2"/>
                    <a:pt x="1" y="2"/>
                  </a:cubicBezTo>
                  <a:cubicBezTo>
                    <a:pt x="72" y="145"/>
                    <a:pt x="155" y="264"/>
                    <a:pt x="144" y="418"/>
                  </a:cubicBezTo>
                  <a:cubicBezTo>
                    <a:pt x="477" y="561"/>
                    <a:pt x="810" y="526"/>
                    <a:pt x="1168" y="537"/>
                  </a:cubicBezTo>
                  <a:cubicBezTo>
                    <a:pt x="1273" y="550"/>
                    <a:pt x="1382" y="588"/>
                    <a:pt x="1484" y="588"/>
                  </a:cubicBezTo>
                  <a:cubicBezTo>
                    <a:pt x="1577" y="588"/>
                    <a:pt x="1665" y="556"/>
                    <a:pt x="1739" y="442"/>
                  </a:cubicBezTo>
                  <a:cubicBezTo>
                    <a:pt x="1632" y="359"/>
                    <a:pt x="1668" y="228"/>
                    <a:pt x="1584" y="156"/>
                  </a:cubicBezTo>
                  <a:cubicBezTo>
                    <a:pt x="1180" y="15"/>
                    <a:pt x="761" y="1"/>
                    <a:pt x="3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32"/>
            <p:cNvSpPr/>
            <p:nvPr/>
          </p:nvSpPr>
          <p:spPr>
            <a:xfrm>
              <a:off x="6076650" y="3635650"/>
              <a:ext cx="46450" cy="16100"/>
            </a:xfrm>
            <a:custGeom>
              <a:avLst/>
              <a:gdLst/>
              <a:ahLst/>
              <a:cxnLst/>
              <a:rect l="l" t="t" r="r" b="b"/>
              <a:pathLst>
                <a:path w="1858" h="644" extrusionOk="0">
                  <a:moveTo>
                    <a:pt x="493" y="1"/>
                  </a:moveTo>
                  <a:cubicBezTo>
                    <a:pt x="350" y="1"/>
                    <a:pt x="205" y="5"/>
                    <a:pt x="60" y="14"/>
                  </a:cubicBezTo>
                  <a:cubicBezTo>
                    <a:pt x="0" y="240"/>
                    <a:pt x="357" y="217"/>
                    <a:pt x="298" y="419"/>
                  </a:cubicBezTo>
                  <a:cubicBezTo>
                    <a:pt x="286" y="479"/>
                    <a:pt x="298" y="538"/>
                    <a:pt x="345" y="574"/>
                  </a:cubicBezTo>
                  <a:cubicBezTo>
                    <a:pt x="345" y="574"/>
                    <a:pt x="357" y="586"/>
                    <a:pt x="393" y="598"/>
                  </a:cubicBezTo>
                  <a:cubicBezTo>
                    <a:pt x="399" y="601"/>
                    <a:pt x="407" y="602"/>
                    <a:pt x="414" y="602"/>
                  </a:cubicBezTo>
                  <a:cubicBezTo>
                    <a:pt x="435" y="602"/>
                    <a:pt x="459" y="591"/>
                    <a:pt x="476" y="574"/>
                  </a:cubicBezTo>
                  <a:cubicBezTo>
                    <a:pt x="536" y="550"/>
                    <a:pt x="584" y="550"/>
                    <a:pt x="631" y="550"/>
                  </a:cubicBezTo>
                  <a:cubicBezTo>
                    <a:pt x="819" y="598"/>
                    <a:pt x="1010" y="644"/>
                    <a:pt x="1199" y="644"/>
                  </a:cubicBezTo>
                  <a:cubicBezTo>
                    <a:pt x="1382" y="644"/>
                    <a:pt x="1563" y="601"/>
                    <a:pt x="1738" y="479"/>
                  </a:cubicBezTo>
                  <a:cubicBezTo>
                    <a:pt x="1762" y="443"/>
                    <a:pt x="1774" y="431"/>
                    <a:pt x="1786" y="407"/>
                  </a:cubicBezTo>
                  <a:cubicBezTo>
                    <a:pt x="1846" y="300"/>
                    <a:pt x="1857" y="217"/>
                    <a:pt x="1774" y="121"/>
                  </a:cubicBezTo>
                  <a:cubicBezTo>
                    <a:pt x="1346" y="41"/>
                    <a:pt x="924" y="1"/>
                    <a:pt x="4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32"/>
            <p:cNvSpPr/>
            <p:nvPr/>
          </p:nvSpPr>
          <p:spPr>
            <a:xfrm>
              <a:off x="5876625" y="3620225"/>
              <a:ext cx="54200" cy="13075"/>
            </a:xfrm>
            <a:custGeom>
              <a:avLst/>
              <a:gdLst/>
              <a:ahLst/>
              <a:cxnLst/>
              <a:rect l="l" t="t" r="r" b="b"/>
              <a:pathLst>
                <a:path w="2168" h="523" extrusionOk="0">
                  <a:moveTo>
                    <a:pt x="310" y="0"/>
                  </a:moveTo>
                  <a:cubicBezTo>
                    <a:pt x="179" y="36"/>
                    <a:pt x="0" y="72"/>
                    <a:pt x="24" y="250"/>
                  </a:cubicBezTo>
                  <a:cubicBezTo>
                    <a:pt x="72" y="441"/>
                    <a:pt x="250" y="476"/>
                    <a:pt x="417" y="512"/>
                  </a:cubicBezTo>
                  <a:cubicBezTo>
                    <a:pt x="448" y="511"/>
                    <a:pt x="480" y="511"/>
                    <a:pt x="512" y="511"/>
                  </a:cubicBezTo>
                  <a:cubicBezTo>
                    <a:pt x="681" y="511"/>
                    <a:pt x="853" y="523"/>
                    <a:pt x="1025" y="523"/>
                  </a:cubicBezTo>
                  <a:cubicBezTo>
                    <a:pt x="1208" y="523"/>
                    <a:pt x="1391" y="509"/>
                    <a:pt x="1572" y="453"/>
                  </a:cubicBezTo>
                  <a:cubicBezTo>
                    <a:pt x="1614" y="441"/>
                    <a:pt x="1660" y="438"/>
                    <a:pt x="1707" y="438"/>
                  </a:cubicBezTo>
                  <a:cubicBezTo>
                    <a:pt x="1755" y="438"/>
                    <a:pt x="1804" y="441"/>
                    <a:pt x="1851" y="441"/>
                  </a:cubicBezTo>
                  <a:cubicBezTo>
                    <a:pt x="1994" y="441"/>
                    <a:pt x="2124" y="413"/>
                    <a:pt x="2167" y="191"/>
                  </a:cubicBezTo>
                  <a:cubicBezTo>
                    <a:pt x="1548" y="131"/>
                    <a:pt x="917" y="72"/>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32"/>
            <p:cNvSpPr/>
            <p:nvPr/>
          </p:nvSpPr>
          <p:spPr>
            <a:xfrm>
              <a:off x="5745350" y="3604200"/>
              <a:ext cx="61050" cy="16925"/>
            </a:xfrm>
            <a:custGeom>
              <a:avLst/>
              <a:gdLst/>
              <a:ahLst/>
              <a:cxnLst/>
              <a:rect l="l" t="t" r="r" b="b"/>
              <a:pathLst>
                <a:path w="2442" h="677" extrusionOk="0">
                  <a:moveTo>
                    <a:pt x="167" y="1"/>
                  </a:moveTo>
                  <a:cubicBezTo>
                    <a:pt x="137" y="1"/>
                    <a:pt x="113" y="23"/>
                    <a:pt x="96" y="58"/>
                  </a:cubicBezTo>
                  <a:cubicBezTo>
                    <a:pt x="0" y="177"/>
                    <a:pt x="24" y="284"/>
                    <a:pt x="96" y="403"/>
                  </a:cubicBezTo>
                  <a:cubicBezTo>
                    <a:pt x="251" y="520"/>
                    <a:pt x="427" y="540"/>
                    <a:pt x="606" y="540"/>
                  </a:cubicBezTo>
                  <a:cubicBezTo>
                    <a:pt x="701" y="540"/>
                    <a:pt x="798" y="534"/>
                    <a:pt x="893" y="534"/>
                  </a:cubicBezTo>
                  <a:cubicBezTo>
                    <a:pt x="941" y="558"/>
                    <a:pt x="992" y="570"/>
                    <a:pt x="1041" y="570"/>
                  </a:cubicBezTo>
                  <a:cubicBezTo>
                    <a:pt x="1090" y="570"/>
                    <a:pt x="1137" y="558"/>
                    <a:pt x="1179" y="534"/>
                  </a:cubicBezTo>
                  <a:cubicBezTo>
                    <a:pt x="1334" y="605"/>
                    <a:pt x="1524" y="546"/>
                    <a:pt x="1679" y="653"/>
                  </a:cubicBezTo>
                  <a:cubicBezTo>
                    <a:pt x="1822" y="665"/>
                    <a:pt x="1953" y="665"/>
                    <a:pt x="2108" y="677"/>
                  </a:cubicBezTo>
                  <a:cubicBezTo>
                    <a:pt x="2132" y="677"/>
                    <a:pt x="2155" y="677"/>
                    <a:pt x="2167" y="653"/>
                  </a:cubicBezTo>
                  <a:cubicBezTo>
                    <a:pt x="2227" y="653"/>
                    <a:pt x="2263" y="641"/>
                    <a:pt x="2310" y="605"/>
                  </a:cubicBezTo>
                  <a:cubicBezTo>
                    <a:pt x="2358" y="582"/>
                    <a:pt x="2406" y="546"/>
                    <a:pt x="2429" y="498"/>
                  </a:cubicBezTo>
                  <a:cubicBezTo>
                    <a:pt x="2441" y="439"/>
                    <a:pt x="2429" y="403"/>
                    <a:pt x="2382" y="367"/>
                  </a:cubicBezTo>
                  <a:cubicBezTo>
                    <a:pt x="2365" y="351"/>
                    <a:pt x="2342" y="334"/>
                    <a:pt x="2322" y="334"/>
                  </a:cubicBezTo>
                  <a:cubicBezTo>
                    <a:pt x="2313" y="334"/>
                    <a:pt x="2305" y="337"/>
                    <a:pt x="2298" y="344"/>
                  </a:cubicBezTo>
                  <a:cubicBezTo>
                    <a:pt x="2205" y="299"/>
                    <a:pt x="2107" y="288"/>
                    <a:pt x="2007" y="288"/>
                  </a:cubicBezTo>
                  <a:cubicBezTo>
                    <a:pt x="1914" y="288"/>
                    <a:pt x="1820" y="297"/>
                    <a:pt x="1728" y="297"/>
                  </a:cubicBezTo>
                  <a:cubicBezTo>
                    <a:pt x="1604" y="297"/>
                    <a:pt x="1482" y="280"/>
                    <a:pt x="1370" y="201"/>
                  </a:cubicBezTo>
                  <a:cubicBezTo>
                    <a:pt x="1338" y="193"/>
                    <a:pt x="1306" y="189"/>
                    <a:pt x="1275" y="189"/>
                  </a:cubicBezTo>
                  <a:cubicBezTo>
                    <a:pt x="1212" y="189"/>
                    <a:pt x="1151" y="205"/>
                    <a:pt x="1096" y="236"/>
                  </a:cubicBezTo>
                  <a:cubicBezTo>
                    <a:pt x="1096" y="248"/>
                    <a:pt x="1072" y="248"/>
                    <a:pt x="1048" y="260"/>
                  </a:cubicBezTo>
                  <a:cubicBezTo>
                    <a:pt x="1038" y="267"/>
                    <a:pt x="1028" y="270"/>
                    <a:pt x="1019" y="270"/>
                  </a:cubicBezTo>
                  <a:cubicBezTo>
                    <a:pt x="998" y="270"/>
                    <a:pt x="978" y="253"/>
                    <a:pt x="953" y="236"/>
                  </a:cubicBezTo>
                  <a:cubicBezTo>
                    <a:pt x="909" y="200"/>
                    <a:pt x="865" y="186"/>
                    <a:pt x="816" y="186"/>
                  </a:cubicBezTo>
                  <a:cubicBezTo>
                    <a:pt x="785" y="186"/>
                    <a:pt x="752" y="191"/>
                    <a:pt x="715" y="201"/>
                  </a:cubicBezTo>
                  <a:cubicBezTo>
                    <a:pt x="572" y="117"/>
                    <a:pt x="381" y="224"/>
                    <a:pt x="239" y="70"/>
                  </a:cubicBezTo>
                  <a:cubicBezTo>
                    <a:pt x="227" y="46"/>
                    <a:pt x="215" y="22"/>
                    <a:pt x="203" y="10"/>
                  </a:cubicBezTo>
                  <a:cubicBezTo>
                    <a:pt x="190" y="4"/>
                    <a:pt x="178" y="1"/>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32"/>
            <p:cNvSpPr/>
            <p:nvPr/>
          </p:nvSpPr>
          <p:spPr>
            <a:xfrm>
              <a:off x="5824525" y="3616600"/>
              <a:ext cx="40200" cy="11675"/>
            </a:xfrm>
            <a:custGeom>
              <a:avLst/>
              <a:gdLst/>
              <a:ahLst/>
              <a:cxnLst/>
              <a:rect l="l" t="t" r="r" b="b"/>
              <a:pathLst>
                <a:path w="1608" h="467" extrusionOk="0">
                  <a:moveTo>
                    <a:pt x="810" y="0"/>
                  </a:moveTo>
                  <a:cubicBezTo>
                    <a:pt x="662" y="0"/>
                    <a:pt x="515" y="8"/>
                    <a:pt x="370" y="26"/>
                  </a:cubicBezTo>
                  <a:cubicBezTo>
                    <a:pt x="274" y="121"/>
                    <a:pt x="1" y="50"/>
                    <a:pt x="84" y="324"/>
                  </a:cubicBezTo>
                  <a:cubicBezTo>
                    <a:pt x="328" y="442"/>
                    <a:pt x="585" y="467"/>
                    <a:pt x="842" y="467"/>
                  </a:cubicBezTo>
                  <a:cubicBezTo>
                    <a:pt x="1023" y="467"/>
                    <a:pt x="1204" y="455"/>
                    <a:pt x="1382" y="455"/>
                  </a:cubicBezTo>
                  <a:cubicBezTo>
                    <a:pt x="1501" y="336"/>
                    <a:pt x="1608" y="229"/>
                    <a:pt x="1525" y="50"/>
                  </a:cubicBezTo>
                  <a:cubicBezTo>
                    <a:pt x="1289" y="21"/>
                    <a:pt x="1049" y="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32"/>
            <p:cNvSpPr/>
            <p:nvPr/>
          </p:nvSpPr>
          <p:spPr>
            <a:xfrm>
              <a:off x="5673625" y="3594875"/>
              <a:ext cx="42875" cy="14675"/>
            </a:xfrm>
            <a:custGeom>
              <a:avLst/>
              <a:gdLst/>
              <a:ahLst/>
              <a:cxnLst/>
              <a:rect l="l" t="t" r="r" b="b"/>
              <a:pathLst>
                <a:path w="1715" h="587" extrusionOk="0">
                  <a:moveTo>
                    <a:pt x="312" y="1"/>
                  </a:moveTo>
                  <a:cubicBezTo>
                    <a:pt x="296" y="1"/>
                    <a:pt x="279" y="1"/>
                    <a:pt x="262" y="2"/>
                  </a:cubicBezTo>
                  <a:cubicBezTo>
                    <a:pt x="167" y="38"/>
                    <a:pt x="0" y="14"/>
                    <a:pt x="0" y="181"/>
                  </a:cubicBezTo>
                  <a:cubicBezTo>
                    <a:pt x="0" y="300"/>
                    <a:pt x="119" y="300"/>
                    <a:pt x="214" y="312"/>
                  </a:cubicBezTo>
                  <a:cubicBezTo>
                    <a:pt x="333" y="324"/>
                    <a:pt x="452" y="324"/>
                    <a:pt x="524" y="431"/>
                  </a:cubicBezTo>
                  <a:cubicBezTo>
                    <a:pt x="719" y="544"/>
                    <a:pt x="913" y="586"/>
                    <a:pt x="1115" y="586"/>
                  </a:cubicBezTo>
                  <a:cubicBezTo>
                    <a:pt x="1210" y="586"/>
                    <a:pt x="1306" y="577"/>
                    <a:pt x="1405" y="562"/>
                  </a:cubicBezTo>
                  <a:cubicBezTo>
                    <a:pt x="1488" y="490"/>
                    <a:pt x="1715" y="562"/>
                    <a:pt x="1715" y="336"/>
                  </a:cubicBezTo>
                  <a:cubicBezTo>
                    <a:pt x="1691" y="312"/>
                    <a:pt x="1667" y="300"/>
                    <a:pt x="1655" y="264"/>
                  </a:cubicBezTo>
                  <a:cubicBezTo>
                    <a:pt x="1622" y="267"/>
                    <a:pt x="1590" y="269"/>
                    <a:pt x="1558" y="269"/>
                  </a:cubicBezTo>
                  <a:cubicBezTo>
                    <a:pt x="1127" y="269"/>
                    <a:pt x="747" y="1"/>
                    <a:pt x="3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32"/>
            <p:cNvSpPr/>
            <p:nvPr/>
          </p:nvSpPr>
          <p:spPr>
            <a:xfrm>
              <a:off x="5715000" y="3601900"/>
              <a:ext cx="32750" cy="12675"/>
            </a:xfrm>
            <a:custGeom>
              <a:avLst/>
              <a:gdLst/>
              <a:ahLst/>
              <a:cxnLst/>
              <a:rect l="l" t="t" r="r" b="b"/>
              <a:pathLst>
                <a:path w="1310" h="507" extrusionOk="0">
                  <a:moveTo>
                    <a:pt x="250" y="0"/>
                  </a:moveTo>
                  <a:cubicBezTo>
                    <a:pt x="168" y="0"/>
                    <a:pt x="84" y="2"/>
                    <a:pt x="0" y="7"/>
                  </a:cubicBezTo>
                  <a:lnTo>
                    <a:pt x="36" y="66"/>
                  </a:lnTo>
                  <a:cubicBezTo>
                    <a:pt x="71" y="150"/>
                    <a:pt x="95" y="257"/>
                    <a:pt x="167" y="328"/>
                  </a:cubicBezTo>
                  <a:cubicBezTo>
                    <a:pt x="226" y="364"/>
                    <a:pt x="274" y="436"/>
                    <a:pt x="333" y="471"/>
                  </a:cubicBezTo>
                  <a:cubicBezTo>
                    <a:pt x="655" y="495"/>
                    <a:pt x="988" y="495"/>
                    <a:pt x="1310" y="507"/>
                  </a:cubicBezTo>
                  <a:lnTo>
                    <a:pt x="1310" y="162"/>
                  </a:lnTo>
                  <a:cubicBezTo>
                    <a:pt x="961" y="45"/>
                    <a:pt x="612" y="0"/>
                    <a:pt x="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32"/>
            <p:cNvSpPr/>
            <p:nvPr/>
          </p:nvSpPr>
          <p:spPr>
            <a:xfrm>
              <a:off x="6068775" y="3635225"/>
              <a:ext cx="24250" cy="13900"/>
            </a:xfrm>
            <a:custGeom>
              <a:avLst/>
              <a:gdLst/>
              <a:ahLst/>
              <a:cxnLst/>
              <a:rect l="l" t="t" r="r" b="b"/>
              <a:pathLst>
                <a:path w="970" h="556" extrusionOk="0">
                  <a:moveTo>
                    <a:pt x="223" y="0"/>
                  </a:moveTo>
                  <a:cubicBezTo>
                    <a:pt x="31" y="0"/>
                    <a:pt x="0" y="129"/>
                    <a:pt x="137" y="353"/>
                  </a:cubicBezTo>
                  <a:cubicBezTo>
                    <a:pt x="196" y="436"/>
                    <a:pt x="315" y="484"/>
                    <a:pt x="398" y="555"/>
                  </a:cubicBezTo>
                  <a:cubicBezTo>
                    <a:pt x="410" y="549"/>
                    <a:pt x="422" y="546"/>
                    <a:pt x="436" y="546"/>
                  </a:cubicBezTo>
                  <a:cubicBezTo>
                    <a:pt x="449" y="546"/>
                    <a:pt x="464" y="549"/>
                    <a:pt x="482" y="555"/>
                  </a:cubicBezTo>
                  <a:cubicBezTo>
                    <a:pt x="541" y="531"/>
                    <a:pt x="577" y="496"/>
                    <a:pt x="613" y="448"/>
                  </a:cubicBezTo>
                  <a:cubicBezTo>
                    <a:pt x="744" y="412"/>
                    <a:pt x="958" y="436"/>
                    <a:pt x="970" y="198"/>
                  </a:cubicBezTo>
                  <a:cubicBezTo>
                    <a:pt x="791" y="67"/>
                    <a:pt x="529" y="234"/>
                    <a:pt x="375" y="19"/>
                  </a:cubicBezTo>
                  <a:cubicBezTo>
                    <a:pt x="316" y="6"/>
                    <a:pt x="266" y="0"/>
                    <a:pt x="2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32"/>
            <p:cNvSpPr/>
            <p:nvPr/>
          </p:nvSpPr>
          <p:spPr>
            <a:xfrm>
              <a:off x="6157300" y="3620825"/>
              <a:ext cx="28000" cy="12850"/>
            </a:xfrm>
            <a:custGeom>
              <a:avLst/>
              <a:gdLst/>
              <a:ahLst/>
              <a:cxnLst/>
              <a:rect l="l" t="t" r="r" b="b"/>
              <a:pathLst>
                <a:path w="1120" h="514" extrusionOk="0">
                  <a:moveTo>
                    <a:pt x="275" y="0"/>
                  </a:moveTo>
                  <a:cubicBezTo>
                    <a:pt x="227" y="0"/>
                    <a:pt x="179" y="12"/>
                    <a:pt x="144" y="12"/>
                  </a:cubicBezTo>
                  <a:cubicBezTo>
                    <a:pt x="1" y="155"/>
                    <a:pt x="1" y="286"/>
                    <a:pt x="144" y="417"/>
                  </a:cubicBezTo>
                  <a:cubicBezTo>
                    <a:pt x="150" y="417"/>
                    <a:pt x="156" y="416"/>
                    <a:pt x="162" y="416"/>
                  </a:cubicBezTo>
                  <a:cubicBezTo>
                    <a:pt x="346" y="416"/>
                    <a:pt x="544" y="514"/>
                    <a:pt x="733" y="514"/>
                  </a:cubicBezTo>
                  <a:cubicBezTo>
                    <a:pt x="870" y="514"/>
                    <a:pt x="1002" y="463"/>
                    <a:pt x="1120" y="286"/>
                  </a:cubicBezTo>
                  <a:cubicBezTo>
                    <a:pt x="858" y="167"/>
                    <a:pt x="525" y="191"/>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32"/>
            <p:cNvSpPr/>
            <p:nvPr/>
          </p:nvSpPr>
          <p:spPr>
            <a:xfrm>
              <a:off x="5858750" y="3617200"/>
              <a:ext cx="17000" cy="11375"/>
            </a:xfrm>
            <a:custGeom>
              <a:avLst/>
              <a:gdLst/>
              <a:ahLst/>
              <a:cxnLst/>
              <a:rect l="l" t="t" r="r" b="b"/>
              <a:pathLst>
                <a:path w="680" h="455" extrusionOk="0">
                  <a:moveTo>
                    <a:pt x="298" y="0"/>
                  </a:moveTo>
                  <a:cubicBezTo>
                    <a:pt x="252" y="0"/>
                    <a:pt x="204" y="9"/>
                    <a:pt x="156" y="26"/>
                  </a:cubicBezTo>
                  <a:cubicBezTo>
                    <a:pt x="84" y="157"/>
                    <a:pt x="1" y="276"/>
                    <a:pt x="13" y="431"/>
                  </a:cubicBezTo>
                  <a:cubicBezTo>
                    <a:pt x="144" y="443"/>
                    <a:pt x="275" y="443"/>
                    <a:pt x="417" y="455"/>
                  </a:cubicBezTo>
                  <a:cubicBezTo>
                    <a:pt x="679" y="455"/>
                    <a:pt x="679" y="324"/>
                    <a:pt x="596" y="133"/>
                  </a:cubicBezTo>
                  <a:cubicBezTo>
                    <a:pt x="512" y="49"/>
                    <a:pt x="410"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32"/>
            <p:cNvSpPr/>
            <p:nvPr/>
          </p:nvSpPr>
          <p:spPr>
            <a:xfrm>
              <a:off x="5797725" y="3613375"/>
              <a:ext cx="29200" cy="11325"/>
            </a:xfrm>
            <a:custGeom>
              <a:avLst/>
              <a:gdLst/>
              <a:ahLst/>
              <a:cxnLst/>
              <a:rect l="l" t="t" r="r" b="b"/>
              <a:pathLst>
                <a:path w="1168" h="453" extrusionOk="0">
                  <a:moveTo>
                    <a:pt x="812" y="0"/>
                  </a:moveTo>
                  <a:cubicBezTo>
                    <a:pt x="686" y="0"/>
                    <a:pt x="555" y="30"/>
                    <a:pt x="430" y="48"/>
                  </a:cubicBezTo>
                  <a:cubicBezTo>
                    <a:pt x="373" y="71"/>
                    <a:pt x="392" y="180"/>
                    <a:pt x="311" y="180"/>
                  </a:cubicBezTo>
                  <a:cubicBezTo>
                    <a:pt x="307" y="180"/>
                    <a:pt x="303" y="180"/>
                    <a:pt x="299" y="179"/>
                  </a:cubicBezTo>
                  <a:cubicBezTo>
                    <a:pt x="263" y="167"/>
                    <a:pt x="215" y="167"/>
                    <a:pt x="180" y="167"/>
                  </a:cubicBezTo>
                  <a:cubicBezTo>
                    <a:pt x="132" y="191"/>
                    <a:pt x="72" y="238"/>
                    <a:pt x="13" y="286"/>
                  </a:cubicBezTo>
                  <a:lnTo>
                    <a:pt x="1" y="334"/>
                  </a:lnTo>
                  <a:cubicBezTo>
                    <a:pt x="98" y="424"/>
                    <a:pt x="219" y="452"/>
                    <a:pt x="346" y="452"/>
                  </a:cubicBezTo>
                  <a:cubicBezTo>
                    <a:pt x="421" y="452"/>
                    <a:pt x="497" y="442"/>
                    <a:pt x="572" y="429"/>
                  </a:cubicBezTo>
                  <a:cubicBezTo>
                    <a:pt x="692" y="286"/>
                    <a:pt x="894" y="310"/>
                    <a:pt x="1049" y="250"/>
                  </a:cubicBezTo>
                  <a:cubicBezTo>
                    <a:pt x="1108" y="238"/>
                    <a:pt x="1144" y="191"/>
                    <a:pt x="1168" y="131"/>
                  </a:cubicBezTo>
                  <a:cubicBezTo>
                    <a:pt x="1061" y="30"/>
                    <a:pt x="939" y="0"/>
                    <a:pt x="8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32"/>
            <p:cNvSpPr/>
            <p:nvPr/>
          </p:nvSpPr>
          <p:spPr>
            <a:xfrm>
              <a:off x="5869175" y="3618325"/>
              <a:ext cx="15200" cy="14875"/>
            </a:xfrm>
            <a:custGeom>
              <a:avLst/>
              <a:gdLst/>
              <a:ahLst/>
              <a:cxnLst/>
              <a:rect l="l" t="t" r="r" b="b"/>
              <a:pathLst>
                <a:path w="608" h="595" extrusionOk="0">
                  <a:moveTo>
                    <a:pt x="455" y="1"/>
                  </a:moveTo>
                  <a:cubicBezTo>
                    <a:pt x="361" y="1"/>
                    <a:pt x="273" y="80"/>
                    <a:pt x="179" y="88"/>
                  </a:cubicBezTo>
                  <a:cubicBezTo>
                    <a:pt x="179" y="231"/>
                    <a:pt x="131" y="338"/>
                    <a:pt x="0" y="410"/>
                  </a:cubicBezTo>
                  <a:cubicBezTo>
                    <a:pt x="96" y="457"/>
                    <a:pt x="215" y="505"/>
                    <a:pt x="322" y="552"/>
                  </a:cubicBezTo>
                  <a:cubicBezTo>
                    <a:pt x="371" y="580"/>
                    <a:pt x="415" y="595"/>
                    <a:pt x="458" y="595"/>
                  </a:cubicBezTo>
                  <a:cubicBezTo>
                    <a:pt x="508" y="595"/>
                    <a:pt x="556" y="574"/>
                    <a:pt x="608" y="529"/>
                  </a:cubicBezTo>
                  <a:cubicBezTo>
                    <a:pt x="370" y="386"/>
                    <a:pt x="441" y="231"/>
                    <a:pt x="608" y="88"/>
                  </a:cubicBezTo>
                  <a:cubicBezTo>
                    <a:pt x="554" y="23"/>
                    <a:pt x="504" y="1"/>
                    <a:pt x="4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32"/>
            <p:cNvSpPr/>
            <p:nvPr/>
          </p:nvSpPr>
          <p:spPr>
            <a:xfrm>
              <a:off x="6170700" y="3641950"/>
              <a:ext cx="19075" cy="12525"/>
            </a:xfrm>
            <a:custGeom>
              <a:avLst/>
              <a:gdLst/>
              <a:ahLst/>
              <a:cxnLst/>
              <a:rect l="l" t="t" r="r" b="b"/>
              <a:pathLst>
                <a:path w="763" h="501" extrusionOk="0">
                  <a:moveTo>
                    <a:pt x="298" y="0"/>
                  </a:moveTo>
                  <a:lnTo>
                    <a:pt x="298" y="0"/>
                  </a:lnTo>
                  <a:cubicBezTo>
                    <a:pt x="346" y="238"/>
                    <a:pt x="96" y="274"/>
                    <a:pt x="0" y="417"/>
                  </a:cubicBezTo>
                  <a:cubicBezTo>
                    <a:pt x="129" y="446"/>
                    <a:pt x="250" y="500"/>
                    <a:pt x="364" y="500"/>
                  </a:cubicBezTo>
                  <a:cubicBezTo>
                    <a:pt x="440" y="500"/>
                    <a:pt x="513" y="476"/>
                    <a:pt x="584" y="405"/>
                  </a:cubicBezTo>
                  <a:cubicBezTo>
                    <a:pt x="655" y="286"/>
                    <a:pt x="762" y="179"/>
                    <a:pt x="739" y="36"/>
                  </a:cubicBezTo>
                  <a:cubicBezTo>
                    <a:pt x="584" y="36"/>
                    <a:pt x="453" y="24"/>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32"/>
            <p:cNvSpPr/>
            <p:nvPr/>
          </p:nvSpPr>
          <p:spPr>
            <a:xfrm>
              <a:off x="6134975" y="3620225"/>
              <a:ext cx="16400" cy="11150"/>
            </a:xfrm>
            <a:custGeom>
              <a:avLst/>
              <a:gdLst/>
              <a:ahLst/>
              <a:cxnLst/>
              <a:rect l="l" t="t" r="r" b="b"/>
              <a:pathLst>
                <a:path w="656" h="446" extrusionOk="0">
                  <a:moveTo>
                    <a:pt x="275" y="0"/>
                  </a:moveTo>
                  <a:cubicBezTo>
                    <a:pt x="227" y="12"/>
                    <a:pt x="203" y="12"/>
                    <a:pt x="167" y="12"/>
                  </a:cubicBezTo>
                  <a:cubicBezTo>
                    <a:pt x="108" y="95"/>
                    <a:pt x="60" y="191"/>
                    <a:pt x="1" y="274"/>
                  </a:cubicBezTo>
                  <a:cubicBezTo>
                    <a:pt x="96" y="421"/>
                    <a:pt x="224" y="446"/>
                    <a:pt x="355" y="446"/>
                  </a:cubicBezTo>
                  <a:cubicBezTo>
                    <a:pt x="420" y="446"/>
                    <a:pt x="486" y="439"/>
                    <a:pt x="550" y="439"/>
                  </a:cubicBezTo>
                  <a:cubicBezTo>
                    <a:pt x="566" y="439"/>
                    <a:pt x="581" y="440"/>
                    <a:pt x="596" y="441"/>
                  </a:cubicBezTo>
                  <a:cubicBezTo>
                    <a:pt x="656" y="203"/>
                    <a:pt x="406" y="167"/>
                    <a:pt x="322" y="36"/>
                  </a:cubicBezTo>
                  <a:lnTo>
                    <a:pt x="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32"/>
            <p:cNvSpPr/>
            <p:nvPr/>
          </p:nvSpPr>
          <p:spPr>
            <a:xfrm>
              <a:off x="6141525" y="3620825"/>
              <a:ext cx="14325" cy="10425"/>
            </a:xfrm>
            <a:custGeom>
              <a:avLst/>
              <a:gdLst/>
              <a:ahLst/>
              <a:cxnLst/>
              <a:rect l="l" t="t" r="r" b="b"/>
              <a:pathLst>
                <a:path w="573" h="417" extrusionOk="0">
                  <a:moveTo>
                    <a:pt x="453" y="0"/>
                  </a:moveTo>
                  <a:cubicBezTo>
                    <a:pt x="310" y="12"/>
                    <a:pt x="179" y="12"/>
                    <a:pt x="36" y="12"/>
                  </a:cubicBezTo>
                  <a:cubicBezTo>
                    <a:pt x="1" y="238"/>
                    <a:pt x="239" y="286"/>
                    <a:pt x="322" y="417"/>
                  </a:cubicBezTo>
                  <a:lnTo>
                    <a:pt x="453" y="417"/>
                  </a:lnTo>
                  <a:cubicBezTo>
                    <a:pt x="572" y="286"/>
                    <a:pt x="572" y="131"/>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32"/>
            <p:cNvSpPr/>
            <p:nvPr/>
          </p:nvSpPr>
          <p:spPr>
            <a:xfrm>
              <a:off x="5930800" y="3604300"/>
              <a:ext cx="14600" cy="5925"/>
            </a:xfrm>
            <a:custGeom>
              <a:avLst/>
              <a:gdLst/>
              <a:ahLst/>
              <a:cxnLst/>
              <a:rect l="l" t="t" r="r" b="b"/>
              <a:pathLst>
                <a:path w="584" h="237" extrusionOk="0">
                  <a:moveTo>
                    <a:pt x="278" y="0"/>
                  </a:moveTo>
                  <a:cubicBezTo>
                    <a:pt x="185" y="0"/>
                    <a:pt x="95" y="66"/>
                    <a:pt x="0" y="197"/>
                  </a:cubicBezTo>
                  <a:cubicBezTo>
                    <a:pt x="90" y="225"/>
                    <a:pt x="183" y="237"/>
                    <a:pt x="276" y="237"/>
                  </a:cubicBezTo>
                  <a:cubicBezTo>
                    <a:pt x="379" y="237"/>
                    <a:pt x="483" y="222"/>
                    <a:pt x="583" y="197"/>
                  </a:cubicBezTo>
                  <a:cubicBezTo>
                    <a:pt x="470" y="66"/>
                    <a:pt x="372" y="0"/>
                    <a:pt x="2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32"/>
            <p:cNvSpPr/>
            <p:nvPr/>
          </p:nvSpPr>
          <p:spPr>
            <a:xfrm>
              <a:off x="6152850" y="3620825"/>
              <a:ext cx="7450" cy="10425"/>
            </a:xfrm>
            <a:custGeom>
              <a:avLst/>
              <a:gdLst/>
              <a:ahLst/>
              <a:cxnLst/>
              <a:rect l="l" t="t" r="r" b="b"/>
              <a:pathLst>
                <a:path w="298" h="417" extrusionOk="0">
                  <a:moveTo>
                    <a:pt x="0" y="0"/>
                  </a:moveTo>
                  <a:lnTo>
                    <a:pt x="0" y="417"/>
                  </a:lnTo>
                  <a:lnTo>
                    <a:pt x="298" y="417"/>
                  </a:lnTo>
                  <a:lnTo>
                    <a:pt x="298" y="12"/>
                  </a:lnTo>
                  <a:cubicBezTo>
                    <a:pt x="203" y="12"/>
                    <a:pt x="107"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32"/>
            <p:cNvSpPr/>
            <p:nvPr/>
          </p:nvSpPr>
          <p:spPr>
            <a:xfrm>
              <a:off x="5780175" y="3609800"/>
              <a:ext cx="22650" cy="3925"/>
            </a:xfrm>
            <a:custGeom>
              <a:avLst/>
              <a:gdLst/>
              <a:ahLst/>
              <a:cxnLst/>
              <a:rect l="l" t="t" r="r" b="b"/>
              <a:pathLst>
                <a:path w="906" h="157" extrusionOk="0">
                  <a:moveTo>
                    <a:pt x="0" y="0"/>
                  </a:moveTo>
                  <a:lnTo>
                    <a:pt x="0" y="0"/>
                  </a:lnTo>
                  <a:cubicBezTo>
                    <a:pt x="120" y="125"/>
                    <a:pt x="254" y="156"/>
                    <a:pt x="394" y="156"/>
                  </a:cubicBezTo>
                  <a:cubicBezTo>
                    <a:pt x="531" y="156"/>
                    <a:pt x="674" y="127"/>
                    <a:pt x="813" y="127"/>
                  </a:cubicBezTo>
                  <a:cubicBezTo>
                    <a:pt x="844" y="127"/>
                    <a:pt x="875" y="128"/>
                    <a:pt x="905" y="131"/>
                  </a:cubicBezTo>
                  <a:cubicBezTo>
                    <a:pt x="723" y="17"/>
                    <a:pt x="525" y="5"/>
                    <a:pt x="329" y="5"/>
                  </a:cubicBezTo>
                  <a:cubicBezTo>
                    <a:pt x="277" y="5"/>
                    <a:pt x="225" y="6"/>
                    <a:pt x="174" y="6"/>
                  </a:cubicBezTo>
                  <a:cubicBezTo>
                    <a:pt x="115" y="6"/>
                    <a:pt x="57" y="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32"/>
            <p:cNvSpPr/>
            <p:nvPr/>
          </p:nvSpPr>
          <p:spPr>
            <a:xfrm>
              <a:off x="6180825" y="3642925"/>
              <a:ext cx="12825" cy="10650"/>
            </a:xfrm>
            <a:custGeom>
              <a:avLst/>
              <a:gdLst/>
              <a:ahLst/>
              <a:cxnLst/>
              <a:rect l="l" t="t" r="r" b="b"/>
              <a:pathLst>
                <a:path w="513" h="426" extrusionOk="0">
                  <a:moveTo>
                    <a:pt x="405" y="0"/>
                  </a:moveTo>
                  <a:cubicBezTo>
                    <a:pt x="387" y="0"/>
                    <a:pt x="369" y="3"/>
                    <a:pt x="346" y="9"/>
                  </a:cubicBezTo>
                  <a:cubicBezTo>
                    <a:pt x="274" y="128"/>
                    <a:pt x="0" y="164"/>
                    <a:pt x="191" y="378"/>
                  </a:cubicBezTo>
                  <a:lnTo>
                    <a:pt x="334" y="426"/>
                  </a:lnTo>
                  <a:cubicBezTo>
                    <a:pt x="512" y="319"/>
                    <a:pt x="488" y="176"/>
                    <a:pt x="465" y="9"/>
                  </a:cubicBezTo>
                  <a:cubicBezTo>
                    <a:pt x="441" y="3"/>
                    <a:pt x="423"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32"/>
            <p:cNvSpPr/>
            <p:nvPr/>
          </p:nvSpPr>
          <p:spPr>
            <a:xfrm>
              <a:off x="6038250" y="3613375"/>
              <a:ext cx="11325" cy="4775"/>
            </a:xfrm>
            <a:custGeom>
              <a:avLst/>
              <a:gdLst/>
              <a:ahLst/>
              <a:cxnLst/>
              <a:rect l="l" t="t" r="r" b="b"/>
              <a:pathLst>
                <a:path w="453" h="191" extrusionOk="0">
                  <a:moveTo>
                    <a:pt x="298" y="0"/>
                  </a:moveTo>
                  <a:cubicBezTo>
                    <a:pt x="179" y="12"/>
                    <a:pt x="60" y="36"/>
                    <a:pt x="0" y="155"/>
                  </a:cubicBezTo>
                  <a:cubicBezTo>
                    <a:pt x="36" y="179"/>
                    <a:pt x="84" y="179"/>
                    <a:pt x="119" y="191"/>
                  </a:cubicBezTo>
                  <a:cubicBezTo>
                    <a:pt x="179" y="179"/>
                    <a:pt x="262" y="179"/>
                    <a:pt x="322" y="167"/>
                  </a:cubicBezTo>
                  <a:cubicBezTo>
                    <a:pt x="357" y="155"/>
                    <a:pt x="453" y="179"/>
                    <a:pt x="453" y="96"/>
                  </a:cubicBezTo>
                  <a:cubicBezTo>
                    <a:pt x="453" y="60"/>
                    <a:pt x="345" y="36"/>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32"/>
            <p:cNvSpPr/>
            <p:nvPr/>
          </p:nvSpPr>
          <p:spPr>
            <a:xfrm>
              <a:off x="5820950" y="3616050"/>
              <a:ext cx="12825" cy="8650"/>
            </a:xfrm>
            <a:custGeom>
              <a:avLst/>
              <a:gdLst/>
              <a:ahLst/>
              <a:cxnLst/>
              <a:rect l="l" t="t" r="r" b="b"/>
              <a:pathLst>
                <a:path w="513" h="346" extrusionOk="0">
                  <a:moveTo>
                    <a:pt x="405" y="1"/>
                  </a:moveTo>
                  <a:cubicBezTo>
                    <a:pt x="386" y="1"/>
                    <a:pt x="366" y="4"/>
                    <a:pt x="346" y="12"/>
                  </a:cubicBezTo>
                  <a:lnTo>
                    <a:pt x="239" y="12"/>
                  </a:lnTo>
                  <a:cubicBezTo>
                    <a:pt x="203" y="24"/>
                    <a:pt x="144" y="48"/>
                    <a:pt x="96" y="60"/>
                  </a:cubicBezTo>
                  <a:cubicBezTo>
                    <a:pt x="1" y="143"/>
                    <a:pt x="1" y="239"/>
                    <a:pt x="96" y="322"/>
                  </a:cubicBezTo>
                  <a:cubicBezTo>
                    <a:pt x="144" y="346"/>
                    <a:pt x="179" y="346"/>
                    <a:pt x="227" y="346"/>
                  </a:cubicBezTo>
                  <a:cubicBezTo>
                    <a:pt x="322" y="239"/>
                    <a:pt x="417" y="143"/>
                    <a:pt x="513" y="48"/>
                  </a:cubicBezTo>
                  <a:cubicBezTo>
                    <a:pt x="481" y="16"/>
                    <a:pt x="444" y="1"/>
                    <a:pt x="4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32"/>
            <p:cNvSpPr/>
            <p:nvPr/>
          </p:nvSpPr>
          <p:spPr>
            <a:xfrm>
              <a:off x="5751600" y="3606225"/>
              <a:ext cx="11925" cy="3925"/>
            </a:xfrm>
            <a:custGeom>
              <a:avLst/>
              <a:gdLst/>
              <a:ahLst/>
              <a:cxnLst/>
              <a:rect l="l" t="t" r="r" b="b"/>
              <a:pathLst>
                <a:path w="477" h="157" extrusionOk="0">
                  <a:moveTo>
                    <a:pt x="0" y="1"/>
                  </a:moveTo>
                  <a:lnTo>
                    <a:pt x="0" y="1"/>
                  </a:lnTo>
                  <a:cubicBezTo>
                    <a:pt x="76" y="129"/>
                    <a:pt x="176" y="157"/>
                    <a:pt x="284" y="157"/>
                  </a:cubicBezTo>
                  <a:cubicBezTo>
                    <a:pt x="347" y="157"/>
                    <a:pt x="412" y="148"/>
                    <a:pt x="477" y="143"/>
                  </a:cubicBezTo>
                  <a:cubicBezTo>
                    <a:pt x="334" y="24"/>
                    <a:pt x="155"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32"/>
            <p:cNvSpPr/>
            <p:nvPr/>
          </p:nvSpPr>
          <p:spPr>
            <a:xfrm>
              <a:off x="5959950" y="3603250"/>
              <a:ext cx="6875" cy="7475"/>
            </a:xfrm>
            <a:custGeom>
              <a:avLst/>
              <a:gdLst/>
              <a:ahLst/>
              <a:cxnLst/>
              <a:rect l="l" t="t" r="r" b="b"/>
              <a:pathLst>
                <a:path w="275" h="299" extrusionOk="0">
                  <a:moveTo>
                    <a:pt x="263" y="1"/>
                  </a:moveTo>
                  <a:lnTo>
                    <a:pt x="263" y="1"/>
                  </a:lnTo>
                  <a:cubicBezTo>
                    <a:pt x="120" y="36"/>
                    <a:pt x="37" y="143"/>
                    <a:pt x="1" y="274"/>
                  </a:cubicBezTo>
                  <a:cubicBezTo>
                    <a:pt x="25" y="298"/>
                    <a:pt x="72" y="298"/>
                    <a:pt x="120" y="298"/>
                  </a:cubicBezTo>
                  <a:cubicBezTo>
                    <a:pt x="215" y="227"/>
                    <a:pt x="275" y="143"/>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32"/>
            <p:cNvSpPr/>
            <p:nvPr/>
          </p:nvSpPr>
          <p:spPr>
            <a:xfrm>
              <a:off x="6063550" y="3635400"/>
              <a:ext cx="4475" cy="7175"/>
            </a:xfrm>
            <a:custGeom>
              <a:avLst/>
              <a:gdLst/>
              <a:ahLst/>
              <a:cxnLst/>
              <a:rect l="l" t="t" r="r" b="b"/>
              <a:pathLst>
                <a:path w="179" h="287" extrusionOk="0">
                  <a:moveTo>
                    <a:pt x="0" y="0"/>
                  </a:moveTo>
                  <a:lnTo>
                    <a:pt x="0" y="0"/>
                  </a:lnTo>
                  <a:cubicBezTo>
                    <a:pt x="24" y="119"/>
                    <a:pt x="36" y="227"/>
                    <a:pt x="155" y="286"/>
                  </a:cubicBezTo>
                  <a:cubicBezTo>
                    <a:pt x="167" y="143"/>
                    <a:pt x="179"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32"/>
            <p:cNvSpPr/>
            <p:nvPr/>
          </p:nvSpPr>
          <p:spPr>
            <a:xfrm>
              <a:off x="6121000" y="3638250"/>
              <a:ext cx="3300" cy="7300"/>
            </a:xfrm>
            <a:custGeom>
              <a:avLst/>
              <a:gdLst/>
              <a:ahLst/>
              <a:cxnLst/>
              <a:rect l="l" t="t" r="r" b="b"/>
              <a:pathLst>
                <a:path w="132" h="292" extrusionOk="0">
                  <a:moveTo>
                    <a:pt x="40" y="1"/>
                  </a:moveTo>
                  <a:cubicBezTo>
                    <a:pt x="27" y="1"/>
                    <a:pt x="14" y="2"/>
                    <a:pt x="0" y="5"/>
                  </a:cubicBezTo>
                  <a:cubicBezTo>
                    <a:pt x="0" y="113"/>
                    <a:pt x="12" y="196"/>
                    <a:pt x="12" y="291"/>
                  </a:cubicBezTo>
                  <a:cubicBezTo>
                    <a:pt x="131" y="244"/>
                    <a:pt x="131" y="136"/>
                    <a:pt x="131" y="17"/>
                  </a:cubicBezTo>
                  <a:cubicBezTo>
                    <a:pt x="97" y="9"/>
                    <a:pt x="70" y="1"/>
                    <a:pt x="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32"/>
            <p:cNvSpPr/>
            <p:nvPr/>
          </p:nvSpPr>
          <p:spPr>
            <a:xfrm>
              <a:off x="5805475" y="3613500"/>
              <a:ext cx="4125" cy="5150"/>
            </a:xfrm>
            <a:custGeom>
              <a:avLst/>
              <a:gdLst/>
              <a:ahLst/>
              <a:cxnLst/>
              <a:rect l="l" t="t" r="r" b="b"/>
              <a:pathLst>
                <a:path w="165" h="206" extrusionOk="0">
                  <a:moveTo>
                    <a:pt x="49" y="0"/>
                  </a:moveTo>
                  <a:cubicBezTo>
                    <a:pt x="34" y="0"/>
                    <a:pt x="18" y="3"/>
                    <a:pt x="1" y="7"/>
                  </a:cubicBezTo>
                  <a:lnTo>
                    <a:pt x="1" y="162"/>
                  </a:lnTo>
                  <a:cubicBezTo>
                    <a:pt x="48" y="193"/>
                    <a:pt x="80" y="205"/>
                    <a:pt x="100" y="205"/>
                  </a:cubicBezTo>
                  <a:cubicBezTo>
                    <a:pt x="165" y="205"/>
                    <a:pt x="113" y="77"/>
                    <a:pt x="131" y="31"/>
                  </a:cubicBezTo>
                  <a:cubicBezTo>
                    <a:pt x="101" y="8"/>
                    <a:pt x="76" y="0"/>
                    <a:pt x="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32"/>
            <p:cNvSpPr/>
            <p:nvPr/>
          </p:nvSpPr>
          <p:spPr>
            <a:xfrm>
              <a:off x="6128125" y="3626025"/>
              <a:ext cx="3900" cy="1950"/>
            </a:xfrm>
            <a:custGeom>
              <a:avLst/>
              <a:gdLst/>
              <a:ahLst/>
              <a:cxnLst/>
              <a:rect l="l" t="t" r="r" b="b"/>
              <a:pathLst>
                <a:path w="156" h="78" extrusionOk="0">
                  <a:moveTo>
                    <a:pt x="74" y="0"/>
                  </a:moveTo>
                  <a:cubicBezTo>
                    <a:pt x="46" y="0"/>
                    <a:pt x="20" y="27"/>
                    <a:pt x="1" y="78"/>
                  </a:cubicBezTo>
                  <a:cubicBezTo>
                    <a:pt x="37" y="78"/>
                    <a:pt x="96" y="66"/>
                    <a:pt x="156" y="66"/>
                  </a:cubicBezTo>
                  <a:cubicBezTo>
                    <a:pt x="128" y="21"/>
                    <a:pt x="100" y="0"/>
                    <a:pt x="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32"/>
            <p:cNvSpPr/>
            <p:nvPr/>
          </p:nvSpPr>
          <p:spPr>
            <a:xfrm>
              <a:off x="5769450" y="3610400"/>
              <a:ext cx="3300" cy="1200"/>
            </a:xfrm>
            <a:custGeom>
              <a:avLst/>
              <a:gdLst/>
              <a:ahLst/>
              <a:cxnLst/>
              <a:rect l="l" t="t" r="r" b="b"/>
              <a:pathLst>
                <a:path w="132" h="48" extrusionOk="0">
                  <a:moveTo>
                    <a:pt x="1" y="0"/>
                  </a:moveTo>
                  <a:cubicBezTo>
                    <a:pt x="1" y="12"/>
                    <a:pt x="13" y="48"/>
                    <a:pt x="25" y="48"/>
                  </a:cubicBezTo>
                  <a:cubicBezTo>
                    <a:pt x="72" y="36"/>
                    <a:pt x="96"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32"/>
            <p:cNvSpPr/>
            <p:nvPr/>
          </p:nvSpPr>
          <p:spPr>
            <a:xfrm>
              <a:off x="5676000" y="3585100"/>
              <a:ext cx="3600" cy="3550"/>
            </a:xfrm>
            <a:custGeom>
              <a:avLst/>
              <a:gdLst/>
              <a:ahLst/>
              <a:cxnLst/>
              <a:rect l="l" t="t" r="r" b="b"/>
              <a:pathLst>
                <a:path w="144" h="142" extrusionOk="0">
                  <a:moveTo>
                    <a:pt x="0" y="0"/>
                  </a:moveTo>
                  <a:cubicBezTo>
                    <a:pt x="0" y="48"/>
                    <a:pt x="0" y="72"/>
                    <a:pt x="12" y="131"/>
                  </a:cubicBezTo>
                  <a:cubicBezTo>
                    <a:pt x="27" y="139"/>
                    <a:pt x="42" y="141"/>
                    <a:pt x="56" y="141"/>
                  </a:cubicBezTo>
                  <a:cubicBezTo>
                    <a:pt x="88" y="141"/>
                    <a:pt x="119" y="128"/>
                    <a:pt x="143" y="119"/>
                  </a:cubicBezTo>
                  <a:cubicBezTo>
                    <a:pt x="84" y="72"/>
                    <a:pt x="48"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32"/>
            <p:cNvSpPr/>
            <p:nvPr/>
          </p:nvSpPr>
          <p:spPr>
            <a:xfrm>
              <a:off x="5948650" y="3608300"/>
              <a:ext cx="3300" cy="1725"/>
            </a:xfrm>
            <a:custGeom>
              <a:avLst/>
              <a:gdLst/>
              <a:ahLst/>
              <a:cxnLst/>
              <a:rect l="l" t="t" r="r" b="b"/>
              <a:pathLst>
                <a:path w="132" h="69" extrusionOk="0">
                  <a:moveTo>
                    <a:pt x="96" y="1"/>
                  </a:moveTo>
                  <a:cubicBezTo>
                    <a:pt x="60" y="1"/>
                    <a:pt x="36" y="25"/>
                    <a:pt x="0" y="37"/>
                  </a:cubicBezTo>
                  <a:cubicBezTo>
                    <a:pt x="28" y="59"/>
                    <a:pt x="51" y="68"/>
                    <a:pt x="70" y="68"/>
                  </a:cubicBezTo>
                  <a:cubicBezTo>
                    <a:pt x="93" y="68"/>
                    <a:pt x="112" y="56"/>
                    <a:pt x="131" y="37"/>
                  </a:cubicBezTo>
                  <a:cubicBezTo>
                    <a:pt x="119" y="25"/>
                    <a:pt x="108"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32"/>
            <p:cNvSpPr/>
            <p:nvPr/>
          </p:nvSpPr>
          <p:spPr>
            <a:xfrm>
              <a:off x="5829575" y="3615100"/>
              <a:ext cx="4200" cy="2175"/>
            </a:xfrm>
            <a:custGeom>
              <a:avLst/>
              <a:gdLst/>
              <a:ahLst/>
              <a:cxnLst/>
              <a:rect l="l" t="t" r="r" b="b"/>
              <a:pathLst>
                <a:path w="168" h="87" extrusionOk="0">
                  <a:moveTo>
                    <a:pt x="89" y="1"/>
                  </a:moveTo>
                  <a:cubicBezTo>
                    <a:pt x="63" y="1"/>
                    <a:pt x="33" y="18"/>
                    <a:pt x="1" y="50"/>
                  </a:cubicBezTo>
                  <a:cubicBezTo>
                    <a:pt x="60" y="62"/>
                    <a:pt x="108" y="62"/>
                    <a:pt x="168" y="86"/>
                  </a:cubicBezTo>
                  <a:cubicBezTo>
                    <a:pt x="148" y="27"/>
                    <a:pt x="121" y="1"/>
                    <a:pt x="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32"/>
            <p:cNvSpPr/>
            <p:nvPr/>
          </p:nvSpPr>
          <p:spPr>
            <a:xfrm>
              <a:off x="6074550" y="3492225"/>
              <a:ext cx="142900" cy="19475"/>
            </a:xfrm>
            <a:custGeom>
              <a:avLst/>
              <a:gdLst/>
              <a:ahLst/>
              <a:cxnLst/>
              <a:rect l="l" t="t" r="r" b="b"/>
              <a:pathLst>
                <a:path w="5716" h="779" extrusionOk="0">
                  <a:moveTo>
                    <a:pt x="298" y="1"/>
                  </a:moveTo>
                  <a:cubicBezTo>
                    <a:pt x="1" y="334"/>
                    <a:pt x="13" y="429"/>
                    <a:pt x="382" y="489"/>
                  </a:cubicBezTo>
                  <a:cubicBezTo>
                    <a:pt x="429" y="496"/>
                    <a:pt x="476" y="499"/>
                    <a:pt x="523" y="499"/>
                  </a:cubicBezTo>
                  <a:cubicBezTo>
                    <a:pt x="658" y="499"/>
                    <a:pt x="794" y="477"/>
                    <a:pt x="929" y="477"/>
                  </a:cubicBezTo>
                  <a:cubicBezTo>
                    <a:pt x="1049" y="477"/>
                    <a:pt x="1169" y="494"/>
                    <a:pt x="1287" y="560"/>
                  </a:cubicBezTo>
                  <a:cubicBezTo>
                    <a:pt x="1307" y="581"/>
                    <a:pt x="1324" y="594"/>
                    <a:pt x="1344" y="594"/>
                  </a:cubicBezTo>
                  <a:cubicBezTo>
                    <a:pt x="1358" y="594"/>
                    <a:pt x="1374" y="587"/>
                    <a:pt x="1394" y="572"/>
                  </a:cubicBezTo>
                  <a:cubicBezTo>
                    <a:pt x="1594" y="625"/>
                    <a:pt x="1797" y="638"/>
                    <a:pt x="2000" y="638"/>
                  </a:cubicBezTo>
                  <a:cubicBezTo>
                    <a:pt x="2206" y="638"/>
                    <a:pt x="2412" y="625"/>
                    <a:pt x="2617" y="625"/>
                  </a:cubicBezTo>
                  <a:cubicBezTo>
                    <a:pt x="2847" y="625"/>
                    <a:pt x="3075" y="642"/>
                    <a:pt x="3299" y="715"/>
                  </a:cubicBezTo>
                  <a:cubicBezTo>
                    <a:pt x="3306" y="730"/>
                    <a:pt x="3323" y="740"/>
                    <a:pt x="3345" y="740"/>
                  </a:cubicBezTo>
                  <a:cubicBezTo>
                    <a:pt x="3359" y="740"/>
                    <a:pt x="3376" y="736"/>
                    <a:pt x="3394" y="727"/>
                  </a:cubicBezTo>
                  <a:cubicBezTo>
                    <a:pt x="3454" y="757"/>
                    <a:pt x="3516" y="771"/>
                    <a:pt x="3579" y="771"/>
                  </a:cubicBezTo>
                  <a:cubicBezTo>
                    <a:pt x="3641" y="771"/>
                    <a:pt x="3704" y="757"/>
                    <a:pt x="3763" y="727"/>
                  </a:cubicBezTo>
                  <a:cubicBezTo>
                    <a:pt x="3859" y="755"/>
                    <a:pt x="3960" y="767"/>
                    <a:pt x="4062" y="767"/>
                  </a:cubicBezTo>
                  <a:cubicBezTo>
                    <a:pt x="4177" y="767"/>
                    <a:pt x="4293" y="752"/>
                    <a:pt x="4406" y="727"/>
                  </a:cubicBezTo>
                  <a:cubicBezTo>
                    <a:pt x="4499" y="770"/>
                    <a:pt x="4600" y="778"/>
                    <a:pt x="4703" y="778"/>
                  </a:cubicBezTo>
                  <a:cubicBezTo>
                    <a:pt x="4771" y="778"/>
                    <a:pt x="4839" y="774"/>
                    <a:pt x="4906" y="774"/>
                  </a:cubicBezTo>
                  <a:cubicBezTo>
                    <a:pt x="4961" y="731"/>
                    <a:pt x="5017" y="707"/>
                    <a:pt x="5071" y="707"/>
                  </a:cubicBezTo>
                  <a:cubicBezTo>
                    <a:pt x="5121" y="707"/>
                    <a:pt x="5170" y="728"/>
                    <a:pt x="5216" y="774"/>
                  </a:cubicBezTo>
                  <a:cubicBezTo>
                    <a:pt x="5240" y="771"/>
                    <a:pt x="5264" y="770"/>
                    <a:pt x="5288" y="770"/>
                  </a:cubicBezTo>
                  <a:cubicBezTo>
                    <a:pt x="5348" y="770"/>
                    <a:pt x="5410" y="777"/>
                    <a:pt x="5470" y="777"/>
                  </a:cubicBezTo>
                  <a:cubicBezTo>
                    <a:pt x="5555" y="777"/>
                    <a:pt x="5638" y="763"/>
                    <a:pt x="5716" y="691"/>
                  </a:cubicBezTo>
                  <a:cubicBezTo>
                    <a:pt x="5699" y="402"/>
                    <a:pt x="5522" y="371"/>
                    <a:pt x="5348" y="371"/>
                  </a:cubicBezTo>
                  <a:cubicBezTo>
                    <a:pt x="5300" y="371"/>
                    <a:pt x="5252" y="373"/>
                    <a:pt x="5207" y="373"/>
                  </a:cubicBezTo>
                  <a:cubicBezTo>
                    <a:pt x="5181" y="373"/>
                    <a:pt x="5156" y="372"/>
                    <a:pt x="5132" y="370"/>
                  </a:cubicBezTo>
                  <a:cubicBezTo>
                    <a:pt x="4704" y="298"/>
                    <a:pt x="4263" y="310"/>
                    <a:pt x="3846" y="179"/>
                  </a:cubicBezTo>
                  <a:cubicBezTo>
                    <a:pt x="3839" y="178"/>
                    <a:pt x="3831" y="177"/>
                    <a:pt x="3823" y="177"/>
                  </a:cubicBezTo>
                  <a:cubicBezTo>
                    <a:pt x="3690" y="177"/>
                    <a:pt x="3584" y="385"/>
                    <a:pt x="3443" y="385"/>
                  </a:cubicBezTo>
                  <a:cubicBezTo>
                    <a:pt x="3396" y="385"/>
                    <a:pt x="3344" y="361"/>
                    <a:pt x="3287" y="298"/>
                  </a:cubicBezTo>
                  <a:cubicBezTo>
                    <a:pt x="3245" y="267"/>
                    <a:pt x="3203" y="255"/>
                    <a:pt x="3162" y="255"/>
                  </a:cubicBezTo>
                  <a:cubicBezTo>
                    <a:pt x="3060" y="255"/>
                    <a:pt x="2960" y="323"/>
                    <a:pt x="2855" y="323"/>
                  </a:cubicBezTo>
                  <a:cubicBezTo>
                    <a:pt x="2809" y="323"/>
                    <a:pt x="2763" y="311"/>
                    <a:pt x="2715" y="274"/>
                  </a:cubicBezTo>
                  <a:cubicBezTo>
                    <a:pt x="2598" y="162"/>
                    <a:pt x="2464" y="137"/>
                    <a:pt x="2325" y="137"/>
                  </a:cubicBezTo>
                  <a:cubicBezTo>
                    <a:pt x="2215" y="137"/>
                    <a:pt x="2101" y="153"/>
                    <a:pt x="1990" y="153"/>
                  </a:cubicBezTo>
                  <a:cubicBezTo>
                    <a:pt x="1945" y="153"/>
                    <a:pt x="1901" y="151"/>
                    <a:pt x="1858" y="143"/>
                  </a:cubicBezTo>
                  <a:cubicBezTo>
                    <a:pt x="1858" y="143"/>
                    <a:pt x="1846" y="132"/>
                    <a:pt x="1811" y="120"/>
                  </a:cubicBezTo>
                  <a:cubicBezTo>
                    <a:pt x="1797" y="113"/>
                    <a:pt x="1785" y="110"/>
                    <a:pt x="1774" y="110"/>
                  </a:cubicBezTo>
                  <a:cubicBezTo>
                    <a:pt x="1748" y="110"/>
                    <a:pt x="1729" y="127"/>
                    <a:pt x="1703" y="143"/>
                  </a:cubicBezTo>
                  <a:lnTo>
                    <a:pt x="1430" y="143"/>
                  </a:lnTo>
                  <a:cubicBezTo>
                    <a:pt x="1430" y="132"/>
                    <a:pt x="1406" y="132"/>
                    <a:pt x="1382" y="120"/>
                  </a:cubicBezTo>
                  <a:cubicBezTo>
                    <a:pt x="1371" y="113"/>
                    <a:pt x="1362" y="110"/>
                    <a:pt x="1353" y="110"/>
                  </a:cubicBezTo>
                  <a:cubicBezTo>
                    <a:pt x="1331" y="110"/>
                    <a:pt x="1312" y="127"/>
                    <a:pt x="1287" y="143"/>
                  </a:cubicBezTo>
                  <a:cubicBezTo>
                    <a:pt x="1287" y="143"/>
                    <a:pt x="1275" y="155"/>
                    <a:pt x="1251" y="179"/>
                  </a:cubicBezTo>
                  <a:cubicBezTo>
                    <a:pt x="1242" y="182"/>
                    <a:pt x="1234" y="184"/>
                    <a:pt x="1226" y="184"/>
                  </a:cubicBezTo>
                  <a:cubicBezTo>
                    <a:pt x="1203" y="184"/>
                    <a:pt x="1182" y="170"/>
                    <a:pt x="1156" y="143"/>
                  </a:cubicBezTo>
                  <a:lnTo>
                    <a:pt x="1025" y="12"/>
                  </a:lnTo>
                  <a:cubicBezTo>
                    <a:pt x="947" y="48"/>
                    <a:pt x="873" y="69"/>
                    <a:pt x="798" y="69"/>
                  </a:cubicBezTo>
                  <a:cubicBezTo>
                    <a:pt x="724" y="69"/>
                    <a:pt x="650" y="48"/>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32"/>
            <p:cNvSpPr/>
            <p:nvPr/>
          </p:nvSpPr>
          <p:spPr>
            <a:xfrm>
              <a:off x="5887025" y="3486875"/>
              <a:ext cx="219400" cy="19375"/>
            </a:xfrm>
            <a:custGeom>
              <a:avLst/>
              <a:gdLst/>
              <a:ahLst/>
              <a:cxnLst/>
              <a:rect l="l" t="t" r="r" b="b"/>
              <a:pathLst>
                <a:path w="8776" h="775" extrusionOk="0">
                  <a:moveTo>
                    <a:pt x="6573" y="0"/>
                  </a:moveTo>
                  <a:cubicBezTo>
                    <a:pt x="6525" y="0"/>
                    <a:pt x="6490" y="36"/>
                    <a:pt x="6454" y="60"/>
                  </a:cubicBezTo>
                  <a:cubicBezTo>
                    <a:pt x="6442" y="131"/>
                    <a:pt x="6466" y="191"/>
                    <a:pt x="6514" y="250"/>
                  </a:cubicBezTo>
                  <a:cubicBezTo>
                    <a:pt x="6668" y="393"/>
                    <a:pt x="6859" y="346"/>
                    <a:pt x="7037" y="417"/>
                  </a:cubicBezTo>
                  <a:cubicBezTo>
                    <a:pt x="6968" y="452"/>
                    <a:pt x="6900" y="463"/>
                    <a:pt x="6834" y="463"/>
                  </a:cubicBezTo>
                  <a:cubicBezTo>
                    <a:pt x="6717" y="463"/>
                    <a:pt x="6603" y="429"/>
                    <a:pt x="6490" y="429"/>
                  </a:cubicBezTo>
                  <a:cubicBezTo>
                    <a:pt x="6406" y="429"/>
                    <a:pt x="6347" y="417"/>
                    <a:pt x="6287" y="417"/>
                  </a:cubicBezTo>
                  <a:lnTo>
                    <a:pt x="6204" y="417"/>
                  </a:lnTo>
                  <a:cubicBezTo>
                    <a:pt x="6085" y="453"/>
                    <a:pt x="5978" y="465"/>
                    <a:pt x="5859" y="476"/>
                  </a:cubicBezTo>
                  <a:lnTo>
                    <a:pt x="5537" y="476"/>
                  </a:lnTo>
                  <a:cubicBezTo>
                    <a:pt x="5430" y="476"/>
                    <a:pt x="5323" y="453"/>
                    <a:pt x="5240" y="405"/>
                  </a:cubicBezTo>
                  <a:cubicBezTo>
                    <a:pt x="5156" y="357"/>
                    <a:pt x="5097" y="310"/>
                    <a:pt x="5025" y="286"/>
                  </a:cubicBezTo>
                  <a:cubicBezTo>
                    <a:pt x="5001" y="280"/>
                    <a:pt x="4975" y="277"/>
                    <a:pt x="4949" y="277"/>
                  </a:cubicBezTo>
                  <a:cubicBezTo>
                    <a:pt x="4924" y="277"/>
                    <a:pt x="4900" y="280"/>
                    <a:pt x="4882" y="286"/>
                  </a:cubicBezTo>
                  <a:cubicBezTo>
                    <a:pt x="4835" y="310"/>
                    <a:pt x="4799" y="346"/>
                    <a:pt x="4763" y="369"/>
                  </a:cubicBezTo>
                  <a:cubicBezTo>
                    <a:pt x="4718" y="406"/>
                    <a:pt x="4672" y="421"/>
                    <a:pt x="4616" y="421"/>
                  </a:cubicBezTo>
                  <a:cubicBezTo>
                    <a:pt x="4599" y="421"/>
                    <a:pt x="4581" y="420"/>
                    <a:pt x="4561" y="417"/>
                  </a:cubicBezTo>
                  <a:lnTo>
                    <a:pt x="4430" y="369"/>
                  </a:lnTo>
                  <a:lnTo>
                    <a:pt x="4204" y="286"/>
                  </a:lnTo>
                  <a:cubicBezTo>
                    <a:pt x="4144" y="274"/>
                    <a:pt x="4108" y="274"/>
                    <a:pt x="4049" y="274"/>
                  </a:cubicBezTo>
                  <a:cubicBezTo>
                    <a:pt x="3954" y="286"/>
                    <a:pt x="3882" y="310"/>
                    <a:pt x="3811" y="346"/>
                  </a:cubicBezTo>
                  <a:cubicBezTo>
                    <a:pt x="3751" y="369"/>
                    <a:pt x="3704" y="393"/>
                    <a:pt x="3644" y="405"/>
                  </a:cubicBezTo>
                  <a:cubicBezTo>
                    <a:pt x="3611" y="412"/>
                    <a:pt x="3578" y="415"/>
                    <a:pt x="3544" y="415"/>
                  </a:cubicBezTo>
                  <a:cubicBezTo>
                    <a:pt x="3459" y="415"/>
                    <a:pt x="3373" y="395"/>
                    <a:pt x="3287" y="369"/>
                  </a:cubicBezTo>
                  <a:cubicBezTo>
                    <a:pt x="3168" y="334"/>
                    <a:pt x="3049" y="310"/>
                    <a:pt x="2930" y="310"/>
                  </a:cubicBezTo>
                  <a:lnTo>
                    <a:pt x="1394" y="310"/>
                  </a:lnTo>
                  <a:cubicBezTo>
                    <a:pt x="1215" y="310"/>
                    <a:pt x="1037" y="298"/>
                    <a:pt x="858" y="298"/>
                  </a:cubicBezTo>
                  <a:lnTo>
                    <a:pt x="632" y="298"/>
                  </a:lnTo>
                  <a:cubicBezTo>
                    <a:pt x="418" y="310"/>
                    <a:pt x="156" y="286"/>
                    <a:pt x="1" y="512"/>
                  </a:cubicBezTo>
                  <a:cubicBezTo>
                    <a:pt x="275" y="655"/>
                    <a:pt x="596" y="607"/>
                    <a:pt x="894" y="631"/>
                  </a:cubicBezTo>
                  <a:cubicBezTo>
                    <a:pt x="1846" y="667"/>
                    <a:pt x="2811" y="607"/>
                    <a:pt x="3763" y="762"/>
                  </a:cubicBezTo>
                  <a:cubicBezTo>
                    <a:pt x="3870" y="750"/>
                    <a:pt x="3989" y="726"/>
                    <a:pt x="4108" y="726"/>
                  </a:cubicBezTo>
                  <a:cubicBezTo>
                    <a:pt x="5668" y="738"/>
                    <a:pt x="7216" y="762"/>
                    <a:pt x="8776" y="774"/>
                  </a:cubicBezTo>
                  <a:cubicBezTo>
                    <a:pt x="8654" y="646"/>
                    <a:pt x="8512" y="618"/>
                    <a:pt x="8367" y="618"/>
                  </a:cubicBezTo>
                  <a:cubicBezTo>
                    <a:pt x="8249" y="618"/>
                    <a:pt x="8129" y="637"/>
                    <a:pt x="8015" y="637"/>
                  </a:cubicBezTo>
                  <a:cubicBezTo>
                    <a:pt x="7982" y="637"/>
                    <a:pt x="7950" y="635"/>
                    <a:pt x="7918" y="631"/>
                  </a:cubicBezTo>
                  <a:cubicBezTo>
                    <a:pt x="7597" y="572"/>
                    <a:pt x="7561" y="417"/>
                    <a:pt x="7776" y="191"/>
                  </a:cubicBezTo>
                  <a:lnTo>
                    <a:pt x="7764" y="131"/>
                  </a:lnTo>
                  <a:lnTo>
                    <a:pt x="7764" y="60"/>
                  </a:lnTo>
                  <a:lnTo>
                    <a:pt x="6645" y="12"/>
                  </a:lnTo>
                  <a:cubicBezTo>
                    <a:pt x="6645" y="12"/>
                    <a:pt x="6621" y="0"/>
                    <a:pt x="657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32"/>
            <p:cNvSpPr/>
            <p:nvPr/>
          </p:nvSpPr>
          <p:spPr>
            <a:xfrm>
              <a:off x="6128125" y="3527450"/>
              <a:ext cx="48850" cy="11650"/>
            </a:xfrm>
            <a:custGeom>
              <a:avLst/>
              <a:gdLst/>
              <a:ahLst/>
              <a:cxnLst/>
              <a:rect l="l" t="t" r="r" b="b"/>
              <a:pathLst>
                <a:path w="1954" h="466" extrusionOk="0">
                  <a:moveTo>
                    <a:pt x="575" y="0"/>
                  </a:moveTo>
                  <a:cubicBezTo>
                    <a:pt x="383" y="0"/>
                    <a:pt x="191" y="8"/>
                    <a:pt x="1" y="32"/>
                  </a:cubicBezTo>
                  <a:lnTo>
                    <a:pt x="1" y="282"/>
                  </a:lnTo>
                  <a:cubicBezTo>
                    <a:pt x="37" y="330"/>
                    <a:pt x="96" y="377"/>
                    <a:pt x="144" y="413"/>
                  </a:cubicBezTo>
                  <a:cubicBezTo>
                    <a:pt x="220" y="378"/>
                    <a:pt x="296" y="366"/>
                    <a:pt x="371" y="366"/>
                  </a:cubicBezTo>
                  <a:cubicBezTo>
                    <a:pt x="474" y="366"/>
                    <a:pt x="577" y="388"/>
                    <a:pt x="680" y="401"/>
                  </a:cubicBezTo>
                  <a:cubicBezTo>
                    <a:pt x="874" y="426"/>
                    <a:pt x="1074" y="465"/>
                    <a:pt x="1275" y="465"/>
                  </a:cubicBezTo>
                  <a:cubicBezTo>
                    <a:pt x="1467" y="465"/>
                    <a:pt x="1660" y="429"/>
                    <a:pt x="1846" y="306"/>
                  </a:cubicBezTo>
                  <a:cubicBezTo>
                    <a:pt x="1954" y="163"/>
                    <a:pt x="1823" y="104"/>
                    <a:pt x="1727" y="32"/>
                  </a:cubicBezTo>
                  <a:cubicBezTo>
                    <a:pt x="1346" y="32"/>
                    <a:pt x="960" y="0"/>
                    <a:pt x="5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32"/>
            <p:cNvSpPr/>
            <p:nvPr/>
          </p:nvSpPr>
          <p:spPr>
            <a:xfrm>
              <a:off x="6171300" y="3527825"/>
              <a:ext cx="43475" cy="11150"/>
            </a:xfrm>
            <a:custGeom>
              <a:avLst/>
              <a:gdLst/>
              <a:ahLst/>
              <a:cxnLst/>
              <a:rect l="l" t="t" r="r" b="b"/>
              <a:pathLst>
                <a:path w="1739" h="446" extrusionOk="0">
                  <a:moveTo>
                    <a:pt x="1300" y="0"/>
                  </a:moveTo>
                  <a:cubicBezTo>
                    <a:pt x="1103" y="0"/>
                    <a:pt x="921" y="55"/>
                    <a:pt x="738" y="136"/>
                  </a:cubicBezTo>
                  <a:cubicBezTo>
                    <a:pt x="596" y="29"/>
                    <a:pt x="417" y="124"/>
                    <a:pt x="274" y="17"/>
                  </a:cubicBezTo>
                  <a:lnTo>
                    <a:pt x="0" y="17"/>
                  </a:lnTo>
                  <a:cubicBezTo>
                    <a:pt x="36" y="101"/>
                    <a:pt x="72" y="208"/>
                    <a:pt x="119" y="303"/>
                  </a:cubicBezTo>
                  <a:cubicBezTo>
                    <a:pt x="215" y="362"/>
                    <a:pt x="357" y="327"/>
                    <a:pt x="429" y="446"/>
                  </a:cubicBezTo>
                  <a:cubicBezTo>
                    <a:pt x="846" y="434"/>
                    <a:pt x="1274" y="434"/>
                    <a:pt x="1691" y="422"/>
                  </a:cubicBezTo>
                  <a:cubicBezTo>
                    <a:pt x="1739" y="196"/>
                    <a:pt x="1727" y="17"/>
                    <a:pt x="1405" y="5"/>
                  </a:cubicBezTo>
                  <a:cubicBezTo>
                    <a:pt x="1370" y="2"/>
                    <a:pt x="1335" y="0"/>
                    <a:pt x="13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32"/>
            <p:cNvSpPr/>
            <p:nvPr/>
          </p:nvSpPr>
          <p:spPr>
            <a:xfrm>
              <a:off x="6039125" y="3523775"/>
              <a:ext cx="47950" cy="11025"/>
            </a:xfrm>
            <a:custGeom>
              <a:avLst/>
              <a:gdLst/>
              <a:ahLst/>
              <a:cxnLst/>
              <a:rect l="l" t="t" r="r" b="b"/>
              <a:pathLst>
                <a:path w="1918" h="441" extrusionOk="0">
                  <a:moveTo>
                    <a:pt x="251" y="1"/>
                  </a:moveTo>
                  <a:cubicBezTo>
                    <a:pt x="180" y="12"/>
                    <a:pt x="60" y="12"/>
                    <a:pt x="25" y="120"/>
                  </a:cubicBezTo>
                  <a:cubicBezTo>
                    <a:pt x="1" y="215"/>
                    <a:pt x="84" y="263"/>
                    <a:pt x="180" y="298"/>
                  </a:cubicBezTo>
                  <a:cubicBezTo>
                    <a:pt x="208" y="309"/>
                    <a:pt x="236" y="313"/>
                    <a:pt x="264" y="313"/>
                  </a:cubicBezTo>
                  <a:cubicBezTo>
                    <a:pt x="408" y="313"/>
                    <a:pt x="537" y="193"/>
                    <a:pt x="659" y="193"/>
                  </a:cubicBezTo>
                  <a:cubicBezTo>
                    <a:pt x="698" y="193"/>
                    <a:pt x="737" y="206"/>
                    <a:pt x="775" y="239"/>
                  </a:cubicBezTo>
                  <a:cubicBezTo>
                    <a:pt x="990" y="402"/>
                    <a:pt x="1210" y="440"/>
                    <a:pt x="1434" y="440"/>
                  </a:cubicBezTo>
                  <a:cubicBezTo>
                    <a:pt x="1570" y="440"/>
                    <a:pt x="1707" y="426"/>
                    <a:pt x="1846" y="417"/>
                  </a:cubicBezTo>
                  <a:cubicBezTo>
                    <a:pt x="1918" y="322"/>
                    <a:pt x="1918" y="239"/>
                    <a:pt x="1834" y="143"/>
                  </a:cubicBezTo>
                  <a:cubicBezTo>
                    <a:pt x="1311" y="108"/>
                    <a:pt x="775" y="36"/>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32"/>
            <p:cNvSpPr/>
            <p:nvPr/>
          </p:nvSpPr>
          <p:spPr>
            <a:xfrm>
              <a:off x="6184700" y="3508675"/>
              <a:ext cx="47925" cy="5925"/>
            </a:xfrm>
            <a:custGeom>
              <a:avLst/>
              <a:gdLst/>
              <a:ahLst/>
              <a:cxnLst/>
              <a:rect l="l" t="t" r="r" b="b"/>
              <a:pathLst>
                <a:path w="1917" h="237" extrusionOk="0">
                  <a:moveTo>
                    <a:pt x="685" y="0"/>
                  </a:moveTo>
                  <a:cubicBezTo>
                    <a:pt x="655" y="0"/>
                    <a:pt x="625" y="3"/>
                    <a:pt x="595" y="9"/>
                  </a:cubicBezTo>
                  <a:cubicBezTo>
                    <a:pt x="393" y="21"/>
                    <a:pt x="191" y="33"/>
                    <a:pt x="0" y="57"/>
                  </a:cubicBezTo>
                  <a:cubicBezTo>
                    <a:pt x="536" y="188"/>
                    <a:pt x="1095" y="140"/>
                    <a:pt x="1667" y="235"/>
                  </a:cubicBezTo>
                  <a:cubicBezTo>
                    <a:pt x="1677" y="236"/>
                    <a:pt x="1687" y="237"/>
                    <a:pt x="1696" y="237"/>
                  </a:cubicBezTo>
                  <a:cubicBezTo>
                    <a:pt x="1801" y="237"/>
                    <a:pt x="1884" y="177"/>
                    <a:pt x="1917" y="57"/>
                  </a:cubicBezTo>
                  <a:cubicBezTo>
                    <a:pt x="1703" y="33"/>
                    <a:pt x="1512" y="33"/>
                    <a:pt x="1322" y="33"/>
                  </a:cubicBezTo>
                  <a:cubicBezTo>
                    <a:pt x="1143" y="21"/>
                    <a:pt x="953" y="21"/>
                    <a:pt x="774" y="9"/>
                  </a:cubicBezTo>
                  <a:cubicBezTo>
                    <a:pt x="744" y="3"/>
                    <a:pt x="714" y="0"/>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32"/>
            <p:cNvSpPr/>
            <p:nvPr/>
          </p:nvSpPr>
          <p:spPr>
            <a:xfrm>
              <a:off x="6109075" y="3506225"/>
              <a:ext cx="47650" cy="4175"/>
            </a:xfrm>
            <a:custGeom>
              <a:avLst/>
              <a:gdLst/>
              <a:ahLst/>
              <a:cxnLst/>
              <a:rect l="l" t="t" r="r" b="b"/>
              <a:pathLst>
                <a:path w="1906" h="167" extrusionOk="0">
                  <a:moveTo>
                    <a:pt x="1537" y="0"/>
                  </a:moveTo>
                  <a:cubicBezTo>
                    <a:pt x="1025" y="0"/>
                    <a:pt x="501" y="12"/>
                    <a:pt x="1" y="12"/>
                  </a:cubicBezTo>
                  <a:cubicBezTo>
                    <a:pt x="620" y="167"/>
                    <a:pt x="1263" y="131"/>
                    <a:pt x="1906" y="155"/>
                  </a:cubicBezTo>
                  <a:cubicBezTo>
                    <a:pt x="1811" y="36"/>
                    <a:pt x="1680" y="0"/>
                    <a:pt x="15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32"/>
            <p:cNvSpPr/>
            <p:nvPr/>
          </p:nvSpPr>
          <p:spPr>
            <a:xfrm>
              <a:off x="6084975" y="3524925"/>
              <a:ext cx="11025" cy="9300"/>
            </a:xfrm>
            <a:custGeom>
              <a:avLst/>
              <a:gdLst/>
              <a:ahLst/>
              <a:cxnLst/>
              <a:rect l="l" t="t" r="r" b="b"/>
              <a:pathLst>
                <a:path w="441" h="372" extrusionOk="0">
                  <a:moveTo>
                    <a:pt x="288" y="0"/>
                  </a:moveTo>
                  <a:cubicBezTo>
                    <a:pt x="188" y="0"/>
                    <a:pt x="97" y="81"/>
                    <a:pt x="0" y="97"/>
                  </a:cubicBezTo>
                  <a:cubicBezTo>
                    <a:pt x="0" y="193"/>
                    <a:pt x="12" y="276"/>
                    <a:pt x="12" y="371"/>
                  </a:cubicBezTo>
                  <a:lnTo>
                    <a:pt x="429" y="371"/>
                  </a:lnTo>
                  <a:cubicBezTo>
                    <a:pt x="429" y="336"/>
                    <a:pt x="441" y="300"/>
                    <a:pt x="441" y="264"/>
                  </a:cubicBezTo>
                  <a:lnTo>
                    <a:pt x="441" y="74"/>
                  </a:lnTo>
                  <a:cubicBezTo>
                    <a:pt x="387" y="19"/>
                    <a:pt x="336" y="0"/>
                    <a:pt x="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32"/>
            <p:cNvSpPr/>
            <p:nvPr/>
          </p:nvSpPr>
          <p:spPr>
            <a:xfrm>
              <a:off x="6178150" y="3527950"/>
              <a:ext cx="11625" cy="3225"/>
            </a:xfrm>
            <a:custGeom>
              <a:avLst/>
              <a:gdLst/>
              <a:ahLst/>
              <a:cxnLst/>
              <a:rect l="l" t="t" r="r" b="b"/>
              <a:pathLst>
                <a:path w="465" h="129" extrusionOk="0">
                  <a:moveTo>
                    <a:pt x="0" y="0"/>
                  </a:moveTo>
                  <a:cubicBezTo>
                    <a:pt x="97" y="105"/>
                    <a:pt x="200" y="128"/>
                    <a:pt x="308" y="128"/>
                  </a:cubicBezTo>
                  <a:cubicBezTo>
                    <a:pt x="359" y="128"/>
                    <a:pt x="411" y="123"/>
                    <a:pt x="464" y="119"/>
                  </a:cubicBezTo>
                  <a:cubicBezTo>
                    <a:pt x="334" y="0"/>
                    <a:pt x="167"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32"/>
            <p:cNvSpPr/>
            <p:nvPr/>
          </p:nvSpPr>
          <p:spPr>
            <a:xfrm>
              <a:off x="6159400" y="3510375"/>
              <a:ext cx="9250" cy="1950"/>
            </a:xfrm>
            <a:custGeom>
              <a:avLst/>
              <a:gdLst/>
              <a:ahLst/>
              <a:cxnLst/>
              <a:rect l="l" t="t" r="r" b="b"/>
              <a:pathLst>
                <a:path w="370" h="78" extrusionOk="0">
                  <a:moveTo>
                    <a:pt x="0" y="1"/>
                  </a:moveTo>
                  <a:cubicBezTo>
                    <a:pt x="54" y="55"/>
                    <a:pt x="109" y="77"/>
                    <a:pt x="164" y="77"/>
                  </a:cubicBezTo>
                  <a:cubicBezTo>
                    <a:pt x="230" y="77"/>
                    <a:pt x="298" y="46"/>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32"/>
            <p:cNvSpPr/>
            <p:nvPr/>
          </p:nvSpPr>
          <p:spPr>
            <a:xfrm>
              <a:off x="6019800" y="3541350"/>
              <a:ext cx="32750" cy="8675"/>
            </a:xfrm>
            <a:custGeom>
              <a:avLst/>
              <a:gdLst/>
              <a:ahLst/>
              <a:cxnLst/>
              <a:rect l="l" t="t" r="r" b="b"/>
              <a:pathLst>
                <a:path w="1310" h="347" extrusionOk="0">
                  <a:moveTo>
                    <a:pt x="1036" y="12"/>
                  </a:moveTo>
                  <a:cubicBezTo>
                    <a:pt x="845" y="24"/>
                    <a:pt x="655" y="24"/>
                    <a:pt x="464" y="24"/>
                  </a:cubicBezTo>
                  <a:cubicBezTo>
                    <a:pt x="321" y="131"/>
                    <a:pt x="107" y="0"/>
                    <a:pt x="0" y="191"/>
                  </a:cubicBezTo>
                  <a:cubicBezTo>
                    <a:pt x="238" y="281"/>
                    <a:pt x="476" y="346"/>
                    <a:pt x="713" y="346"/>
                  </a:cubicBezTo>
                  <a:cubicBezTo>
                    <a:pt x="913" y="346"/>
                    <a:pt x="1113" y="299"/>
                    <a:pt x="1310" y="179"/>
                  </a:cubicBezTo>
                  <a:cubicBezTo>
                    <a:pt x="1214" y="119"/>
                    <a:pt x="1131" y="71"/>
                    <a:pt x="1036"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32"/>
            <p:cNvSpPr/>
            <p:nvPr/>
          </p:nvSpPr>
          <p:spPr>
            <a:xfrm>
              <a:off x="6174575" y="3534725"/>
              <a:ext cx="7450" cy="3700"/>
            </a:xfrm>
            <a:custGeom>
              <a:avLst/>
              <a:gdLst/>
              <a:ahLst/>
              <a:cxnLst/>
              <a:rect l="l" t="t" r="r" b="b"/>
              <a:pathLst>
                <a:path w="298" h="148" extrusionOk="0">
                  <a:moveTo>
                    <a:pt x="46" y="1"/>
                  </a:moveTo>
                  <a:cubicBezTo>
                    <a:pt x="31" y="1"/>
                    <a:pt x="16" y="2"/>
                    <a:pt x="0" y="3"/>
                  </a:cubicBezTo>
                  <a:cubicBezTo>
                    <a:pt x="65" y="100"/>
                    <a:pt x="148" y="148"/>
                    <a:pt x="260" y="148"/>
                  </a:cubicBezTo>
                  <a:cubicBezTo>
                    <a:pt x="272" y="148"/>
                    <a:pt x="285" y="147"/>
                    <a:pt x="298" y="146"/>
                  </a:cubicBezTo>
                  <a:cubicBezTo>
                    <a:pt x="246" y="41"/>
                    <a:pt x="156" y="1"/>
                    <a:pt x="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32"/>
            <p:cNvSpPr/>
            <p:nvPr/>
          </p:nvSpPr>
          <p:spPr>
            <a:xfrm>
              <a:off x="6124275" y="3616650"/>
              <a:ext cx="14600" cy="4200"/>
            </a:xfrm>
            <a:custGeom>
              <a:avLst/>
              <a:gdLst/>
              <a:ahLst/>
              <a:cxnLst/>
              <a:rect l="l" t="t" r="r" b="b"/>
              <a:pathLst>
                <a:path w="584" h="168" extrusionOk="0">
                  <a:moveTo>
                    <a:pt x="429" y="0"/>
                  </a:moveTo>
                  <a:cubicBezTo>
                    <a:pt x="298" y="24"/>
                    <a:pt x="155" y="24"/>
                    <a:pt x="0" y="36"/>
                  </a:cubicBezTo>
                  <a:cubicBezTo>
                    <a:pt x="79" y="143"/>
                    <a:pt x="170" y="167"/>
                    <a:pt x="265" y="167"/>
                  </a:cubicBezTo>
                  <a:cubicBezTo>
                    <a:pt x="347" y="167"/>
                    <a:pt x="431" y="149"/>
                    <a:pt x="512" y="149"/>
                  </a:cubicBezTo>
                  <a:cubicBezTo>
                    <a:pt x="536" y="149"/>
                    <a:pt x="560" y="151"/>
                    <a:pt x="584" y="155"/>
                  </a:cubicBezTo>
                  <a:lnTo>
                    <a:pt x="4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32"/>
            <p:cNvSpPr/>
            <p:nvPr/>
          </p:nvSpPr>
          <p:spPr>
            <a:xfrm>
              <a:off x="5374475" y="2102825"/>
              <a:ext cx="166400" cy="34500"/>
            </a:xfrm>
            <a:custGeom>
              <a:avLst/>
              <a:gdLst/>
              <a:ahLst/>
              <a:cxnLst/>
              <a:rect l="l" t="t" r="r" b="b"/>
              <a:pathLst>
                <a:path w="6656" h="1380" extrusionOk="0">
                  <a:moveTo>
                    <a:pt x="870" y="0"/>
                  </a:moveTo>
                  <a:cubicBezTo>
                    <a:pt x="776" y="0"/>
                    <a:pt x="681" y="5"/>
                    <a:pt x="584" y="10"/>
                  </a:cubicBezTo>
                  <a:cubicBezTo>
                    <a:pt x="512" y="22"/>
                    <a:pt x="441" y="58"/>
                    <a:pt x="381" y="105"/>
                  </a:cubicBezTo>
                  <a:cubicBezTo>
                    <a:pt x="96" y="320"/>
                    <a:pt x="0" y="546"/>
                    <a:pt x="357" y="772"/>
                  </a:cubicBezTo>
                  <a:cubicBezTo>
                    <a:pt x="477" y="844"/>
                    <a:pt x="596" y="891"/>
                    <a:pt x="738" y="939"/>
                  </a:cubicBezTo>
                  <a:cubicBezTo>
                    <a:pt x="774" y="939"/>
                    <a:pt x="810" y="951"/>
                    <a:pt x="834" y="951"/>
                  </a:cubicBezTo>
                  <a:cubicBezTo>
                    <a:pt x="881" y="963"/>
                    <a:pt x="917" y="963"/>
                    <a:pt x="941" y="963"/>
                  </a:cubicBezTo>
                  <a:cubicBezTo>
                    <a:pt x="1524" y="1082"/>
                    <a:pt x="2120" y="1010"/>
                    <a:pt x="2703" y="1070"/>
                  </a:cubicBezTo>
                  <a:cubicBezTo>
                    <a:pt x="2763" y="1082"/>
                    <a:pt x="2822" y="1082"/>
                    <a:pt x="2882" y="1082"/>
                  </a:cubicBezTo>
                  <a:cubicBezTo>
                    <a:pt x="2888" y="1084"/>
                    <a:pt x="2893" y="1085"/>
                    <a:pt x="2899" y="1085"/>
                  </a:cubicBezTo>
                  <a:cubicBezTo>
                    <a:pt x="2941" y="1085"/>
                    <a:pt x="2963" y="1019"/>
                    <a:pt x="2990" y="1019"/>
                  </a:cubicBezTo>
                  <a:cubicBezTo>
                    <a:pt x="2994" y="1019"/>
                    <a:pt x="2997" y="1020"/>
                    <a:pt x="3001" y="1022"/>
                  </a:cubicBezTo>
                  <a:cubicBezTo>
                    <a:pt x="3024" y="1070"/>
                    <a:pt x="2917" y="1117"/>
                    <a:pt x="2941" y="1177"/>
                  </a:cubicBezTo>
                  <a:cubicBezTo>
                    <a:pt x="2941" y="1260"/>
                    <a:pt x="2977" y="1344"/>
                    <a:pt x="3072" y="1379"/>
                  </a:cubicBezTo>
                  <a:cubicBezTo>
                    <a:pt x="3429" y="1225"/>
                    <a:pt x="3810" y="1308"/>
                    <a:pt x="4167" y="1177"/>
                  </a:cubicBezTo>
                  <a:cubicBezTo>
                    <a:pt x="4253" y="1166"/>
                    <a:pt x="4137" y="1041"/>
                    <a:pt x="4224" y="1041"/>
                  </a:cubicBezTo>
                  <a:cubicBezTo>
                    <a:pt x="4234" y="1041"/>
                    <a:pt x="4247" y="1042"/>
                    <a:pt x="4263" y="1046"/>
                  </a:cubicBezTo>
                  <a:cubicBezTo>
                    <a:pt x="4310" y="1070"/>
                    <a:pt x="4370" y="1082"/>
                    <a:pt x="4429" y="1082"/>
                  </a:cubicBezTo>
                  <a:cubicBezTo>
                    <a:pt x="4566" y="1063"/>
                    <a:pt x="4704" y="1038"/>
                    <a:pt x="4841" y="1038"/>
                  </a:cubicBezTo>
                  <a:cubicBezTo>
                    <a:pt x="4882" y="1038"/>
                    <a:pt x="4924" y="1040"/>
                    <a:pt x="4965" y="1046"/>
                  </a:cubicBezTo>
                  <a:cubicBezTo>
                    <a:pt x="5239" y="1058"/>
                    <a:pt x="5537" y="1106"/>
                    <a:pt x="5799" y="1248"/>
                  </a:cubicBezTo>
                  <a:cubicBezTo>
                    <a:pt x="5872" y="1266"/>
                    <a:pt x="5943" y="1274"/>
                    <a:pt x="6011" y="1274"/>
                  </a:cubicBezTo>
                  <a:cubicBezTo>
                    <a:pt x="6219" y="1274"/>
                    <a:pt x="6405" y="1198"/>
                    <a:pt x="6584" y="1082"/>
                  </a:cubicBezTo>
                  <a:cubicBezTo>
                    <a:pt x="6632" y="1046"/>
                    <a:pt x="6656" y="986"/>
                    <a:pt x="6656" y="903"/>
                  </a:cubicBezTo>
                  <a:cubicBezTo>
                    <a:pt x="6596" y="665"/>
                    <a:pt x="6311" y="725"/>
                    <a:pt x="6180" y="582"/>
                  </a:cubicBezTo>
                  <a:cubicBezTo>
                    <a:pt x="5537" y="332"/>
                    <a:pt x="4822" y="534"/>
                    <a:pt x="4167" y="308"/>
                  </a:cubicBezTo>
                  <a:cubicBezTo>
                    <a:pt x="4025" y="224"/>
                    <a:pt x="3870" y="177"/>
                    <a:pt x="3691" y="141"/>
                  </a:cubicBezTo>
                  <a:cubicBezTo>
                    <a:pt x="3544" y="152"/>
                    <a:pt x="3396" y="157"/>
                    <a:pt x="3249" y="157"/>
                  </a:cubicBezTo>
                  <a:cubicBezTo>
                    <a:pt x="2587" y="157"/>
                    <a:pt x="1927" y="65"/>
                    <a:pt x="1274" y="46"/>
                  </a:cubicBezTo>
                  <a:cubicBezTo>
                    <a:pt x="1140" y="11"/>
                    <a:pt x="1006" y="0"/>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32"/>
            <p:cNvSpPr/>
            <p:nvPr/>
          </p:nvSpPr>
          <p:spPr>
            <a:xfrm>
              <a:off x="5657250" y="2120925"/>
              <a:ext cx="94675" cy="21125"/>
            </a:xfrm>
            <a:custGeom>
              <a:avLst/>
              <a:gdLst/>
              <a:ahLst/>
              <a:cxnLst/>
              <a:rect l="l" t="t" r="r" b="b"/>
              <a:pathLst>
                <a:path w="3787" h="845" extrusionOk="0">
                  <a:moveTo>
                    <a:pt x="888" y="0"/>
                  </a:moveTo>
                  <a:cubicBezTo>
                    <a:pt x="846" y="0"/>
                    <a:pt x="804" y="10"/>
                    <a:pt x="762" y="36"/>
                  </a:cubicBezTo>
                  <a:cubicBezTo>
                    <a:pt x="721" y="78"/>
                    <a:pt x="676" y="99"/>
                    <a:pt x="628" y="99"/>
                  </a:cubicBezTo>
                  <a:cubicBezTo>
                    <a:pt x="581" y="99"/>
                    <a:pt x="530" y="78"/>
                    <a:pt x="476" y="36"/>
                  </a:cubicBezTo>
                  <a:lnTo>
                    <a:pt x="334" y="36"/>
                  </a:lnTo>
                  <a:cubicBezTo>
                    <a:pt x="155" y="203"/>
                    <a:pt x="0" y="393"/>
                    <a:pt x="167" y="643"/>
                  </a:cubicBezTo>
                  <a:cubicBezTo>
                    <a:pt x="265" y="804"/>
                    <a:pt x="410" y="844"/>
                    <a:pt x="572" y="844"/>
                  </a:cubicBezTo>
                  <a:cubicBezTo>
                    <a:pt x="626" y="844"/>
                    <a:pt x="682" y="840"/>
                    <a:pt x="738" y="834"/>
                  </a:cubicBezTo>
                  <a:cubicBezTo>
                    <a:pt x="1030" y="809"/>
                    <a:pt x="1321" y="778"/>
                    <a:pt x="1612" y="778"/>
                  </a:cubicBezTo>
                  <a:cubicBezTo>
                    <a:pt x="1738" y="778"/>
                    <a:pt x="1863" y="784"/>
                    <a:pt x="1989" y="798"/>
                  </a:cubicBezTo>
                  <a:cubicBezTo>
                    <a:pt x="2245" y="798"/>
                    <a:pt x="2506" y="819"/>
                    <a:pt x="2768" y="819"/>
                  </a:cubicBezTo>
                  <a:cubicBezTo>
                    <a:pt x="3030" y="819"/>
                    <a:pt x="3292" y="798"/>
                    <a:pt x="3548" y="715"/>
                  </a:cubicBezTo>
                  <a:cubicBezTo>
                    <a:pt x="3691" y="632"/>
                    <a:pt x="3786" y="501"/>
                    <a:pt x="3786" y="322"/>
                  </a:cubicBezTo>
                  <a:cubicBezTo>
                    <a:pt x="3737" y="260"/>
                    <a:pt x="3687" y="224"/>
                    <a:pt x="3635" y="224"/>
                  </a:cubicBezTo>
                  <a:cubicBezTo>
                    <a:pt x="3588" y="224"/>
                    <a:pt x="3540" y="254"/>
                    <a:pt x="3489" y="322"/>
                  </a:cubicBezTo>
                  <a:cubicBezTo>
                    <a:pt x="3438" y="367"/>
                    <a:pt x="3390" y="391"/>
                    <a:pt x="3340" y="391"/>
                  </a:cubicBezTo>
                  <a:cubicBezTo>
                    <a:pt x="3297" y="391"/>
                    <a:pt x="3253" y="373"/>
                    <a:pt x="3203" y="334"/>
                  </a:cubicBezTo>
                  <a:cubicBezTo>
                    <a:pt x="2977" y="274"/>
                    <a:pt x="2762" y="227"/>
                    <a:pt x="2620" y="24"/>
                  </a:cubicBezTo>
                  <a:cubicBezTo>
                    <a:pt x="2608" y="24"/>
                    <a:pt x="2596" y="1"/>
                    <a:pt x="2584" y="1"/>
                  </a:cubicBezTo>
                  <a:cubicBezTo>
                    <a:pt x="2548" y="1"/>
                    <a:pt x="2524" y="24"/>
                    <a:pt x="2489" y="36"/>
                  </a:cubicBezTo>
                  <a:cubicBezTo>
                    <a:pt x="2395" y="141"/>
                    <a:pt x="2306" y="187"/>
                    <a:pt x="2217" y="187"/>
                  </a:cubicBezTo>
                  <a:cubicBezTo>
                    <a:pt x="2115" y="187"/>
                    <a:pt x="2014" y="126"/>
                    <a:pt x="1905" y="24"/>
                  </a:cubicBezTo>
                  <a:cubicBezTo>
                    <a:pt x="1810" y="24"/>
                    <a:pt x="1715" y="24"/>
                    <a:pt x="1596" y="48"/>
                  </a:cubicBezTo>
                  <a:cubicBezTo>
                    <a:pt x="1596" y="48"/>
                    <a:pt x="1584" y="60"/>
                    <a:pt x="1548" y="84"/>
                  </a:cubicBezTo>
                  <a:cubicBezTo>
                    <a:pt x="1524" y="84"/>
                    <a:pt x="1488" y="84"/>
                    <a:pt x="1465" y="36"/>
                  </a:cubicBezTo>
                  <a:cubicBezTo>
                    <a:pt x="1417" y="24"/>
                    <a:pt x="1369" y="24"/>
                    <a:pt x="1334" y="24"/>
                  </a:cubicBezTo>
                  <a:cubicBezTo>
                    <a:pt x="1269" y="32"/>
                    <a:pt x="1211" y="73"/>
                    <a:pt x="1146" y="73"/>
                  </a:cubicBezTo>
                  <a:cubicBezTo>
                    <a:pt x="1115" y="73"/>
                    <a:pt x="1083" y="63"/>
                    <a:pt x="1048" y="36"/>
                  </a:cubicBezTo>
                  <a:cubicBezTo>
                    <a:pt x="995" y="16"/>
                    <a:pt x="941" y="0"/>
                    <a:pt x="8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32"/>
            <p:cNvSpPr/>
            <p:nvPr/>
          </p:nvSpPr>
          <p:spPr>
            <a:xfrm>
              <a:off x="5601275" y="2121525"/>
              <a:ext cx="104800" cy="25325"/>
            </a:xfrm>
            <a:custGeom>
              <a:avLst/>
              <a:gdLst/>
              <a:ahLst/>
              <a:cxnLst/>
              <a:rect l="l" t="t" r="r" b="b"/>
              <a:pathLst>
                <a:path w="4192" h="1013" extrusionOk="0">
                  <a:moveTo>
                    <a:pt x="2561" y="0"/>
                  </a:moveTo>
                  <a:lnTo>
                    <a:pt x="2561" y="0"/>
                  </a:lnTo>
                  <a:cubicBezTo>
                    <a:pt x="1703" y="12"/>
                    <a:pt x="846" y="12"/>
                    <a:pt x="1" y="24"/>
                  </a:cubicBezTo>
                  <a:cubicBezTo>
                    <a:pt x="143" y="309"/>
                    <a:pt x="360" y="351"/>
                    <a:pt x="589" y="351"/>
                  </a:cubicBezTo>
                  <a:cubicBezTo>
                    <a:pt x="684" y="351"/>
                    <a:pt x="782" y="344"/>
                    <a:pt x="877" y="344"/>
                  </a:cubicBezTo>
                  <a:cubicBezTo>
                    <a:pt x="974" y="344"/>
                    <a:pt x="1068" y="351"/>
                    <a:pt x="1156" y="381"/>
                  </a:cubicBezTo>
                  <a:cubicBezTo>
                    <a:pt x="1177" y="384"/>
                    <a:pt x="1198" y="385"/>
                    <a:pt x="1219" y="385"/>
                  </a:cubicBezTo>
                  <a:cubicBezTo>
                    <a:pt x="1410" y="385"/>
                    <a:pt x="1581" y="280"/>
                    <a:pt x="1829" y="280"/>
                  </a:cubicBezTo>
                  <a:cubicBezTo>
                    <a:pt x="1899" y="280"/>
                    <a:pt x="1976" y="288"/>
                    <a:pt x="2061" y="310"/>
                  </a:cubicBezTo>
                  <a:cubicBezTo>
                    <a:pt x="1976" y="297"/>
                    <a:pt x="1901" y="290"/>
                    <a:pt x="1835" y="290"/>
                  </a:cubicBezTo>
                  <a:cubicBezTo>
                    <a:pt x="1604" y="290"/>
                    <a:pt x="1477" y="372"/>
                    <a:pt x="1394" y="548"/>
                  </a:cubicBezTo>
                  <a:cubicBezTo>
                    <a:pt x="1382" y="619"/>
                    <a:pt x="1394" y="679"/>
                    <a:pt x="1430" y="739"/>
                  </a:cubicBezTo>
                  <a:cubicBezTo>
                    <a:pt x="1572" y="870"/>
                    <a:pt x="1763" y="893"/>
                    <a:pt x="1965" y="953"/>
                  </a:cubicBezTo>
                  <a:cubicBezTo>
                    <a:pt x="2025" y="965"/>
                    <a:pt x="2096" y="965"/>
                    <a:pt x="2156" y="965"/>
                  </a:cubicBezTo>
                  <a:cubicBezTo>
                    <a:pt x="2237" y="943"/>
                    <a:pt x="2318" y="880"/>
                    <a:pt x="2396" y="880"/>
                  </a:cubicBezTo>
                  <a:cubicBezTo>
                    <a:pt x="2444" y="880"/>
                    <a:pt x="2491" y="904"/>
                    <a:pt x="2537" y="977"/>
                  </a:cubicBezTo>
                  <a:cubicBezTo>
                    <a:pt x="2596" y="989"/>
                    <a:pt x="2656" y="1012"/>
                    <a:pt x="2739" y="1012"/>
                  </a:cubicBezTo>
                  <a:cubicBezTo>
                    <a:pt x="3192" y="870"/>
                    <a:pt x="3692" y="977"/>
                    <a:pt x="4132" y="750"/>
                  </a:cubicBezTo>
                  <a:cubicBezTo>
                    <a:pt x="4192" y="691"/>
                    <a:pt x="4192" y="619"/>
                    <a:pt x="4132" y="560"/>
                  </a:cubicBezTo>
                  <a:cubicBezTo>
                    <a:pt x="4013" y="540"/>
                    <a:pt x="3894" y="532"/>
                    <a:pt x="3777" y="532"/>
                  </a:cubicBezTo>
                  <a:cubicBezTo>
                    <a:pt x="3472" y="532"/>
                    <a:pt x="3171" y="585"/>
                    <a:pt x="2870" y="619"/>
                  </a:cubicBezTo>
                  <a:cubicBezTo>
                    <a:pt x="2787" y="629"/>
                    <a:pt x="2719" y="636"/>
                    <a:pt x="2666" y="636"/>
                  </a:cubicBezTo>
                  <a:cubicBezTo>
                    <a:pt x="2460" y="636"/>
                    <a:pt x="2456" y="543"/>
                    <a:pt x="2513" y="203"/>
                  </a:cubicBezTo>
                  <a:cubicBezTo>
                    <a:pt x="2525" y="131"/>
                    <a:pt x="2537" y="72"/>
                    <a:pt x="25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32"/>
            <p:cNvSpPr/>
            <p:nvPr/>
          </p:nvSpPr>
          <p:spPr>
            <a:xfrm>
              <a:off x="5584900" y="2121525"/>
              <a:ext cx="53625" cy="19900"/>
            </a:xfrm>
            <a:custGeom>
              <a:avLst/>
              <a:gdLst/>
              <a:ahLst/>
              <a:cxnLst/>
              <a:rect l="l" t="t" r="r" b="b"/>
              <a:pathLst>
                <a:path w="2145" h="796" extrusionOk="0">
                  <a:moveTo>
                    <a:pt x="334" y="0"/>
                  </a:moveTo>
                  <a:cubicBezTo>
                    <a:pt x="263" y="96"/>
                    <a:pt x="84" y="36"/>
                    <a:pt x="13" y="155"/>
                  </a:cubicBezTo>
                  <a:cubicBezTo>
                    <a:pt x="1" y="238"/>
                    <a:pt x="1" y="298"/>
                    <a:pt x="25" y="358"/>
                  </a:cubicBezTo>
                  <a:cubicBezTo>
                    <a:pt x="311" y="750"/>
                    <a:pt x="775" y="667"/>
                    <a:pt x="1156" y="786"/>
                  </a:cubicBezTo>
                  <a:cubicBezTo>
                    <a:pt x="1186" y="792"/>
                    <a:pt x="1218" y="795"/>
                    <a:pt x="1251" y="795"/>
                  </a:cubicBezTo>
                  <a:cubicBezTo>
                    <a:pt x="1284" y="795"/>
                    <a:pt x="1317" y="792"/>
                    <a:pt x="1346" y="786"/>
                  </a:cubicBezTo>
                  <a:cubicBezTo>
                    <a:pt x="1450" y="729"/>
                    <a:pt x="1550" y="710"/>
                    <a:pt x="1650" y="710"/>
                  </a:cubicBezTo>
                  <a:cubicBezTo>
                    <a:pt x="1758" y="710"/>
                    <a:pt x="1866" y="732"/>
                    <a:pt x="1977" y="750"/>
                  </a:cubicBezTo>
                  <a:cubicBezTo>
                    <a:pt x="2001" y="750"/>
                    <a:pt x="2037" y="739"/>
                    <a:pt x="2061" y="727"/>
                  </a:cubicBezTo>
                  <a:lnTo>
                    <a:pt x="2061" y="572"/>
                  </a:lnTo>
                  <a:cubicBezTo>
                    <a:pt x="2144" y="417"/>
                    <a:pt x="2049" y="334"/>
                    <a:pt x="1906" y="274"/>
                  </a:cubicBezTo>
                  <a:cubicBezTo>
                    <a:pt x="1692" y="143"/>
                    <a:pt x="1454" y="143"/>
                    <a:pt x="1215" y="143"/>
                  </a:cubicBezTo>
                  <a:cubicBezTo>
                    <a:pt x="1145" y="143"/>
                    <a:pt x="1072" y="149"/>
                    <a:pt x="999" y="149"/>
                  </a:cubicBezTo>
                  <a:cubicBezTo>
                    <a:pt x="863" y="149"/>
                    <a:pt x="729" y="129"/>
                    <a:pt x="620" y="12"/>
                  </a:cubicBezTo>
                  <a:cubicBezTo>
                    <a:pt x="537" y="12"/>
                    <a:pt x="430" y="0"/>
                    <a:pt x="3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32"/>
            <p:cNvSpPr/>
            <p:nvPr/>
          </p:nvSpPr>
          <p:spPr>
            <a:xfrm>
              <a:off x="5529250" y="2116450"/>
              <a:ext cx="54500" cy="10425"/>
            </a:xfrm>
            <a:custGeom>
              <a:avLst/>
              <a:gdLst/>
              <a:ahLst/>
              <a:cxnLst/>
              <a:rect l="l" t="t" r="r" b="b"/>
              <a:pathLst>
                <a:path w="2180" h="417" extrusionOk="0">
                  <a:moveTo>
                    <a:pt x="1" y="37"/>
                  </a:moveTo>
                  <a:lnTo>
                    <a:pt x="1" y="37"/>
                  </a:lnTo>
                  <a:cubicBezTo>
                    <a:pt x="96" y="215"/>
                    <a:pt x="274" y="239"/>
                    <a:pt x="417" y="334"/>
                  </a:cubicBezTo>
                  <a:cubicBezTo>
                    <a:pt x="670" y="387"/>
                    <a:pt x="920" y="416"/>
                    <a:pt x="1169" y="416"/>
                  </a:cubicBezTo>
                  <a:cubicBezTo>
                    <a:pt x="1485" y="416"/>
                    <a:pt x="1801" y="369"/>
                    <a:pt x="2120" y="263"/>
                  </a:cubicBezTo>
                  <a:cubicBezTo>
                    <a:pt x="2132" y="227"/>
                    <a:pt x="2167" y="203"/>
                    <a:pt x="2179" y="168"/>
                  </a:cubicBezTo>
                  <a:cubicBezTo>
                    <a:pt x="1465" y="1"/>
                    <a:pt x="739" y="60"/>
                    <a:pt x="1" y="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32"/>
            <p:cNvSpPr/>
            <p:nvPr/>
          </p:nvSpPr>
          <p:spPr>
            <a:xfrm>
              <a:off x="5467925" y="2105375"/>
              <a:ext cx="10750" cy="5900"/>
            </a:xfrm>
            <a:custGeom>
              <a:avLst/>
              <a:gdLst/>
              <a:ahLst/>
              <a:cxnLst/>
              <a:rect l="l" t="t" r="r" b="b"/>
              <a:pathLst>
                <a:path w="430" h="236" extrusionOk="0">
                  <a:moveTo>
                    <a:pt x="120" y="1"/>
                  </a:moveTo>
                  <a:cubicBezTo>
                    <a:pt x="51" y="1"/>
                    <a:pt x="1" y="44"/>
                    <a:pt x="1" y="194"/>
                  </a:cubicBezTo>
                  <a:cubicBezTo>
                    <a:pt x="78" y="224"/>
                    <a:pt x="150" y="236"/>
                    <a:pt x="220" y="236"/>
                  </a:cubicBezTo>
                  <a:cubicBezTo>
                    <a:pt x="290" y="236"/>
                    <a:pt x="358" y="224"/>
                    <a:pt x="429" y="206"/>
                  </a:cubicBezTo>
                  <a:cubicBezTo>
                    <a:pt x="429" y="146"/>
                    <a:pt x="418" y="111"/>
                    <a:pt x="406" y="27"/>
                  </a:cubicBezTo>
                  <a:cubicBezTo>
                    <a:pt x="370" y="27"/>
                    <a:pt x="346" y="27"/>
                    <a:pt x="310" y="51"/>
                  </a:cubicBezTo>
                  <a:cubicBezTo>
                    <a:pt x="246" y="30"/>
                    <a:pt x="177" y="1"/>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32"/>
            <p:cNvSpPr/>
            <p:nvPr/>
          </p:nvSpPr>
          <p:spPr>
            <a:xfrm>
              <a:off x="5552775" y="2104250"/>
              <a:ext cx="13700" cy="2725"/>
            </a:xfrm>
            <a:custGeom>
              <a:avLst/>
              <a:gdLst/>
              <a:ahLst/>
              <a:cxnLst/>
              <a:rect l="l" t="t" r="r" b="b"/>
              <a:pathLst>
                <a:path w="548" h="109" extrusionOk="0">
                  <a:moveTo>
                    <a:pt x="0" y="1"/>
                  </a:moveTo>
                  <a:cubicBezTo>
                    <a:pt x="97" y="65"/>
                    <a:pt x="193" y="109"/>
                    <a:pt x="292" y="109"/>
                  </a:cubicBezTo>
                  <a:cubicBezTo>
                    <a:pt x="375" y="109"/>
                    <a:pt x="460" y="77"/>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32"/>
            <p:cNvSpPr/>
            <p:nvPr/>
          </p:nvSpPr>
          <p:spPr>
            <a:xfrm>
              <a:off x="5683425" y="2119600"/>
              <a:ext cx="7175" cy="5325"/>
            </a:xfrm>
            <a:custGeom>
              <a:avLst/>
              <a:gdLst/>
              <a:ahLst/>
              <a:cxnLst/>
              <a:rect l="l" t="t" r="r" b="b"/>
              <a:pathLst>
                <a:path w="287" h="213" extrusionOk="0">
                  <a:moveTo>
                    <a:pt x="173" y="1"/>
                  </a:moveTo>
                  <a:cubicBezTo>
                    <a:pt x="111" y="1"/>
                    <a:pt x="54" y="59"/>
                    <a:pt x="1" y="89"/>
                  </a:cubicBezTo>
                  <a:cubicBezTo>
                    <a:pt x="54" y="171"/>
                    <a:pt x="101" y="213"/>
                    <a:pt x="146" y="213"/>
                  </a:cubicBezTo>
                  <a:cubicBezTo>
                    <a:pt x="193" y="213"/>
                    <a:pt x="238" y="168"/>
                    <a:pt x="287" y="77"/>
                  </a:cubicBezTo>
                  <a:cubicBezTo>
                    <a:pt x="247" y="20"/>
                    <a:pt x="209" y="1"/>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32"/>
            <p:cNvSpPr/>
            <p:nvPr/>
          </p:nvSpPr>
          <p:spPr>
            <a:xfrm>
              <a:off x="5581925" y="2120625"/>
              <a:ext cx="11950" cy="4750"/>
            </a:xfrm>
            <a:custGeom>
              <a:avLst/>
              <a:gdLst/>
              <a:ahLst/>
              <a:cxnLst/>
              <a:rect l="l" t="t" r="r" b="b"/>
              <a:pathLst>
                <a:path w="478" h="190" extrusionOk="0">
                  <a:moveTo>
                    <a:pt x="60" y="1"/>
                  </a:moveTo>
                  <a:cubicBezTo>
                    <a:pt x="25" y="13"/>
                    <a:pt x="13" y="36"/>
                    <a:pt x="1" y="48"/>
                  </a:cubicBezTo>
                  <a:cubicBezTo>
                    <a:pt x="10" y="134"/>
                    <a:pt x="43" y="190"/>
                    <a:pt x="117" y="190"/>
                  </a:cubicBezTo>
                  <a:cubicBezTo>
                    <a:pt x="135" y="190"/>
                    <a:pt x="156" y="186"/>
                    <a:pt x="180" y="179"/>
                  </a:cubicBezTo>
                  <a:cubicBezTo>
                    <a:pt x="310" y="179"/>
                    <a:pt x="418" y="155"/>
                    <a:pt x="477" y="36"/>
                  </a:cubicBezTo>
                  <a:cubicBezTo>
                    <a:pt x="334" y="36"/>
                    <a:pt x="203" y="13"/>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32"/>
            <p:cNvSpPr/>
            <p:nvPr/>
          </p:nvSpPr>
          <p:spPr>
            <a:xfrm>
              <a:off x="5668850" y="2121525"/>
              <a:ext cx="7175" cy="2700"/>
            </a:xfrm>
            <a:custGeom>
              <a:avLst/>
              <a:gdLst/>
              <a:ahLst/>
              <a:cxnLst/>
              <a:rect l="l" t="t" r="r" b="b"/>
              <a:pathLst>
                <a:path w="287" h="108" extrusionOk="0">
                  <a:moveTo>
                    <a:pt x="1" y="0"/>
                  </a:moveTo>
                  <a:cubicBezTo>
                    <a:pt x="48" y="72"/>
                    <a:pt x="96" y="108"/>
                    <a:pt x="143" y="108"/>
                  </a:cubicBezTo>
                  <a:cubicBezTo>
                    <a:pt x="191" y="108"/>
                    <a:pt x="239" y="72"/>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32"/>
            <p:cNvSpPr/>
            <p:nvPr/>
          </p:nvSpPr>
          <p:spPr>
            <a:xfrm>
              <a:off x="5693850" y="2121525"/>
              <a:ext cx="3600" cy="1800"/>
            </a:xfrm>
            <a:custGeom>
              <a:avLst/>
              <a:gdLst/>
              <a:ahLst/>
              <a:cxnLst/>
              <a:rect l="l" t="t" r="r" b="b"/>
              <a:pathLst>
                <a:path w="144" h="72" extrusionOk="0">
                  <a:moveTo>
                    <a:pt x="1" y="0"/>
                  </a:moveTo>
                  <a:cubicBezTo>
                    <a:pt x="24" y="48"/>
                    <a:pt x="51" y="72"/>
                    <a:pt x="77" y="72"/>
                  </a:cubicBezTo>
                  <a:cubicBezTo>
                    <a:pt x="102" y="72"/>
                    <a:pt x="126" y="48"/>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32"/>
            <p:cNvSpPr/>
            <p:nvPr/>
          </p:nvSpPr>
          <p:spPr>
            <a:xfrm>
              <a:off x="5854300" y="2135800"/>
              <a:ext cx="98550" cy="17950"/>
            </a:xfrm>
            <a:custGeom>
              <a:avLst/>
              <a:gdLst/>
              <a:ahLst/>
              <a:cxnLst/>
              <a:rect l="l" t="t" r="r" b="b"/>
              <a:pathLst>
                <a:path w="3942" h="718" extrusionOk="0">
                  <a:moveTo>
                    <a:pt x="619" y="1"/>
                  </a:moveTo>
                  <a:cubicBezTo>
                    <a:pt x="536" y="48"/>
                    <a:pt x="441" y="96"/>
                    <a:pt x="334" y="120"/>
                  </a:cubicBezTo>
                  <a:cubicBezTo>
                    <a:pt x="301" y="107"/>
                    <a:pt x="275" y="97"/>
                    <a:pt x="249" y="97"/>
                  </a:cubicBezTo>
                  <a:cubicBezTo>
                    <a:pt x="228" y="97"/>
                    <a:pt x="206" y="104"/>
                    <a:pt x="179" y="120"/>
                  </a:cubicBezTo>
                  <a:cubicBezTo>
                    <a:pt x="131" y="120"/>
                    <a:pt x="83" y="120"/>
                    <a:pt x="36" y="108"/>
                  </a:cubicBezTo>
                  <a:cubicBezTo>
                    <a:pt x="24" y="144"/>
                    <a:pt x="12" y="179"/>
                    <a:pt x="0" y="215"/>
                  </a:cubicBezTo>
                  <a:cubicBezTo>
                    <a:pt x="0" y="239"/>
                    <a:pt x="12" y="287"/>
                    <a:pt x="24" y="322"/>
                  </a:cubicBezTo>
                  <a:cubicBezTo>
                    <a:pt x="48" y="334"/>
                    <a:pt x="83" y="358"/>
                    <a:pt x="107" y="382"/>
                  </a:cubicBezTo>
                  <a:cubicBezTo>
                    <a:pt x="191" y="406"/>
                    <a:pt x="262" y="418"/>
                    <a:pt x="334" y="418"/>
                  </a:cubicBezTo>
                  <a:cubicBezTo>
                    <a:pt x="411" y="415"/>
                    <a:pt x="489" y="413"/>
                    <a:pt x="566" y="413"/>
                  </a:cubicBezTo>
                  <a:cubicBezTo>
                    <a:pt x="1119" y="413"/>
                    <a:pt x="1672" y="480"/>
                    <a:pt x="2215" y="501"/>
                  </a:cubicBezTo>
                  <a:cubicBezTo>
                    <a:pt x="2603" y="509"/>
                    <a:pt x="2997" y="718"/>
                    <a:pt x="3388" y="718"/>
                  </a:cubicBezTo>
                  <a:cubicBezTo>
                    <a:pt x="3561" y="718"/>
                    <a:pt x="3734" y="677"/>
                    <a:pt x="3905" y="560"/>
                  </a:cubicBezTo>
                  <a:cubicBezTo>
                    <a:pt x="3929" y="513"/>
                    <a:pt x="3929" y="477"/>
                    <a:pt x="3941" y="441"/>
                  </a:cubicBezTo>
                  <a:cubicBezTo>
                    <a:pt x="3893" y="358"/>
                    <a:pt x="3834" y="322"/>
                    <a:pt x="3763" y="287"/>
                  </a:cubicBezTo>
                  <a:cubicBezTo>
                    <a:pt x="3632" y="287"/>
                    <a:pt x="3477" y="275"/>
                    <a:pt x="3346" y="275"/>
                  </a:cubicBezTo>
                  <a:cubicBezTo>
                    <a:pt x="3227" y="168"/>
                    <a:pt x="3048" y="275"/>
                    <a:pt x="2905" y="156"/>
                  </a:cubicBezTo>
                  <a:lnTo>
                    <a:pt x="2774" y="156"/>
                  </a:lnTo>
                  <a:cubicBezTo>
                    <a:pt x="2715" y="203"/>
                    <a:pt x="2655" y="227"/>
                    <a:pt x="2608" y="275"/>
                  </a:cubicBezTo>
                  <a:lnTo>
                    <a:pt x="2346" y="275"/>
                  </a:lnTo>
                  <a:cubicBezTo>
                    <a:pt x="2298" y="239"/>
                    <a:pt x="2239" y="203"/>
                    <a:pt x="2191" y="156"/>
                  </a:cubicBezTo>
                  <a:cubicBezTo>
                    <a:pt x="1965" y="156"/>
                    <a:pt x="1715" y="144"/>
                    <a:pt x="1488" y="144"/>
                  </a:cubicBezTo>
                  <a:cubicBezTo>
                    <a:pt x="1488" y="120"/>
                    <a:pt x="1465" y="120"/>
                    <a:pt x="1441" y="108"/>
                  </a:cubicBezTo>
                  <a:cubicBezTo>
                    <a:pt x="1432" y="105"/>
                    <a:pt x="1423" y="104"/>
                    <a:pt x="1414" y="104"/>
                  </a:cubicBezTo>
                  <a:cubicBezTo>
                    <a:pt x="1387" y="104"/>
                    <a:pt x="1360" y="117"/>
                    <a:pt x="1334" y="144"/>
                  </a:cubicBezTo>
                  <a:cubicBezTo>
                    <a:pt x="1221" y="103"/>
                    <a:pt x="1117" y="18"/>
                    <a:pt x="984" y="18"/>
                  </a:cubicBezTo>
                  <a:cubicBezTo>
                    <a:pt x="962" y="18"/>
                    <a:pt x="940" y="20"/>
                    <a:pt x="917" y="25"/>
                  </a:cubicBezTo>
                  <a:cubicBezTo>
                    <a:pt x="866" y="81"/>
                    <a:pt x="815" y="111"/>
                    <a:pt x="766" y="111"/>
                  </a:cubicBezTo>
                  <a:cubicBezTo>
                    <a:pt x="713" y="111"/>
                    <a:pt x="663" y="76"/>
                    <a:pt x="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32"/>
            <p:cNvSpPr/>
            <p:nvPr/>
          </p:nvSpPr>
          <p:spPr>
            <a:xfrm>
              <a:off x="5981100" y="2132525"/>
              <a:ext cx="16975" cy="13450"/>
            </a:xfrm>
            <a:custGeom>
              <a:avLst/>
              <a:gdLst/>
              <a:ahLst/>
              <a:cxnLst/>
              <a:rect l="l" t="t" r="r" b="b"/>
              <a:pathLst>
                <a:path w="679" h="538" extrusionOk="0">
                  <a:moveTo>
                    <a:pt x="298" y="1"/>
                  </a:moveTo>
                  <a:cubicBezTo>
                    <a:pt x="167" y="60"/>
                    <a:pt x="60" y="156"/>
                    <a:pt x="0" y="275"/>
                  </a:cubicBezTo>
                  <a:lnTo>
                    <a:pt x="0" y="406"/>
                  </a:lnTo>
                  <a:cubicBezTo>
                    <a:pt x="48" y="465"/>
                    <a:pt x="84" y="489"/>
                    <a:pt x="167" y="525"/>
                  </a:cubicBezTo>
                  <a:cubicBezTo>
                    <a:pt x="203" y="534"/>
                    <a:pt x="241" y="538"/>
                    <a:pt x="281" y="538"/>
                  </a:cubicBezTo>
                  <a:cubicBezTo>
                    <a:pt x="344" y="538"/>
                    <a:pt x="410" y="528"/>
                    <a:pt x="476" y="513"/>
                  </a:cubicBezTo>
                  <a:cubicBezTo>
                    <a:pt x="548" y="477"/>
                    <a:pt x="596" y="430"/>
                    <a:pt x="643" y="370"/>
                  </a:cubicBezTo>
                  <a:cubicBezTo>
                    <a:pt x="679" y="239"/>
                    <a:pt x="679" y="108"/>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32"/>
            <p:cNvSpPr/>
            <p:nvPr/>
          </p:nvSpPr>
          <p:spPr>
            <a:xfrm>
              <a:off x="5958475" y="2141650"/>
              <a:ext cx="19975" cy="9825"/>
            </a:xfrm>
            <a:custGeom>
              <a:avLst/>
              <a:gdLst/>
              <a:ahLst/>
              <a:cxnLst/>
              <a:rect l="l" t="t" r="r" b="b"/>
              <a:pathLst>
                <a:path w="799" h="393" extrusionOk="0">
                  <a:moveTo>
                    <a:pt x="542" y="1"/>
                  </a:moveTo>
                  <a:cubicBezTo>
                    <a:pt x="521" y="1"/>
                    <a:pt x="495" y="18"/>
                    <a:pt x="477" y="65"/>
                  </a:cubicBezTo>
                  <a:cubicBezTo>
                    <a:pt x="405" y="53"/>
                    <a:pt x="369" y="53"/>
                    <a:pt x="322" y="53"/>
                  </a:cubicBezTo>
                  <a:cubicBezTo>
                    <a:pt x="322" y="44"/>
                    <a:pt x="316" y="36"/>
                    <a:pt x="291" y="36"/>
                  </a:cubicBezTo>
                  <a:cubicBezTo>
                    <a:pt x="281" y="36"/>
                    <a:pt x="268" y="37"/>
                    <a:pt x="250" y="41"/>
                  </a:cubicBezTo>
                  <a:cubicBezTo>
                    <a:pt x="241" y="38"/>
                    <a:pt x="232" y="36"/>
                    <a:pt x="224" y="36"/>
                  </a:cubicBezTo>
                  <a:cubicBezTo>
                    <a:pt x="201" y="36"/>
                    <a:pt x="181" y="47"/>
                    <a:pt x="155" y="65"/>
                  </a:cubicBezTo>
                  <a:cubicBezTo>
                    <a:pt x="107" y="65"/>
                    <a:pt x="72" y="88"/>
                    <a:pt x="24" y="88"/>
                  </a:cubicBezTo>
                  <a:cubicBezTo>
                    <a:pt x="0" y="160"/>
                    <a:pt x="12" y="207"/>
                    <a:pt x="60" y="267"/>
                  </a:cubicBezTo>
                  <a:cubicBezTo>
                    <a:pt x="197" y="322"/>
                    <a:pt x="334" y="392"/>
                    <a:pt x="471" y="392"/>
                  </a:cubicBezTo>
                  <a:cubicBezTo>
                    <a:pt x="572" y="392"/>
                    <a:pt x="673" y="354"/>
                    <a:pt x="774" y="243"/>
                  </a:cubicBezTo>
                  <a:cubicBezTo>
                    <a:pt x="786" y="219"/>
                    <a:pt x="786" y="184"/>
                    <a:pt x="798" y="160"/>
                  </a:cubicBezTo>
                  <a:cubicBezTo>
                    <a:pt x="786" y="124"/>
                    <a:pt x="750" y="112"/>
                    <a:pt x="739" y="88"/>
                  </a:cubicBezTo>
                  <a:cubicBezTo>
                    <a:pt x="691" y="65"/>
                    <a:pt x="643" y="65"/>
                    <a:pt x="608" y="65"/>
                  </a:cubicBezTo>
                  <a:cubicBezTo>
                    <a:pt x="608" y="41"/>
                    <a:pt x="596" y="29"/>
                    <a:pt x="560" y="5"/>
                  </a:cubicBezTo>
                  <a:cubicBezTo>
                    <a:pt x="555" y="2"/>
                    <a:pt x="549" y="1"/>
                    <a:pt x="5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32"/>
            <p:cNvSpPr/>
            <p:nvPr/>
          </p:nvSpPr>
          <p:spPr>
            <a:xfrm>
              <a:off x="5977225" y="2132525"/>
              <a:ext cx="11325" cy="6875"/>
            </a:xfrm>
            <a:custGeom>
              <a:avLst/>
              <a:gdLst/>
              <a:ahLst/>
              <a:cxnLst/>
              <a:rect l="l" t="t" r="r" b="b"/>
              <a:pathLst>
                <a:path w="453" h="275" extrusionOk="0">
                  <a:moveTo>
                    <a:pt x="0" y="1"/>
                  </a:moveTo>
                  <a:cubicBezTo>
                    <a:pt x="60" y="96"/>
                    <a:pt x="108" y="179"/>
                    <a:pt x="155" y="275"/>
                  </a:cubicBezTo>
                  <a:cubicBezTo>
                    <a:pt x="286" y="227"/>
                    <a:pt x="381" y="120"/>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32"/>
            <p:cNvSpPr/>
            <p:nvPr/>
          </p:nvSpPr>
          <p:spPr>
            <a:xfrm>
              <a:off x="5927225" y="2139450"/>
              <a:ext cx="10725" cy="3275"/>
            </a:xfrm>
            <a:custGeom>
              <a:avLst/>
              <a:gdLst/>
              <a:ahLst/>
              <a:cxnLst/>
              <a:rect l="l" t="t" r="r" b="b"/>
              <a:pathLst>
                <a:path w="429" h="131" extrusionOk="0">
                  <a:moveTo>
                    <a:pt x="150" y="1"/>
                  </a:moveTo>
                  <a:cubicBezTo>
                    <a:pt x="101" y="1"/>
                    <a:pt x="50" y="6"/>
                    <a:pt x="0" y="10"/>
                  </a:cubicBezTo>
                  <a:cubicBezTo>
                    <a:pt x="72" y="117"/>
                    <a:pt x="183" y="130"/>
                    <a:pt x="305" y="130"/>
                  </a:cubicBezTo>
                  <a:cubicBezTo>
                    <a:pt x="345" y="130"/>
                    <a:pt x="387" y="129"/>
                    <a:pt x="429" y="129"/>
                  </a:cubicBezTo>
                  <a:cubicBezTo>
                    <a:pt x="356" y="23"/>
                    <a:pt x="256" y="1"/>
                    <a:pt x="1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32"/>
            <p:cNvSpPr/>
            <p:nvPr/>
          </p:nvSpPr>
          <p:spPr>
            <a:xfrm>
              <a:off x="5977225" y="2142950"/>
              <a:ext cx="8350" cy="5275"/>
            </a:xfrm>
            <a:custGeom>
              <a:avLst/>
              <a:gdLst/>
              <a:ahLst/>
              <a:cxnLst/>
              <a:rect l="l" t="t" r="r" b="b"/>
              <a:pathLst>
                <a:path w="334" h="211" extrusionOk="0">
                  <a:moveTo>
                    <a:pt x="155" y="1"/>
                  </a:moveTo>
                  <a:cubicBezTo>
                    <a:pt x="108" y="1"/>
                    <a:pt x="48" y="13"/>
                    <a:pt x="0" y="13"/>
                  </a:cubicBezTo>
                  <a:cubicBezTo>
                    <a:pt x="0" y="60"/>
                    <a:pt x="0" y="96"/>
                    <a:pt x="24" y="132"/>
                  </a:cubicBezTo>
                  <a:cubicBezTo>
                    <a:pt x="66" y="187"/>
                    <a:pt x="112" y="210"/>
                    <a:pt x="164" y="210"/>
                  </a:cubicBezTo>
                  <a:cubicBezTo>
                    <a:pt x="201" y="210"/>
                    <a:pt x="242" y="199"/>
                    <a:pt x="286" y="179"/>
                  </a:cubicBezTo>
                  <a:cubicBezTo>
                    <a:pt x="334" y="132"/>
                    <a:pt x="334" y="72"/>
                    <a:pt x="286" y="13"/>
                  </a:cubicBezTo>
                  <a:cubicBezTo>
                    <a:pt x="239" y="13"/>
                    <a:pt x="203" y="1"/>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32"/>
            <p:cNvSpPr/>
            <p:nvPr/>
          </p:nvSpPr>
          <p:spPr>
            <a:xfrm>
              <a:off x="5970375" y="2137675"/>
              <a:ext cx="3600" cy="2875"/>
            </a:xfrm>
            <a:custGeom>
              <a:avLst/>
              <a:gdLst/>
              <a:ahLst/>
              <a:cxnLst/>
              <a:rect l="l" t="t" r="r" b="b"/>
              <a:pathLst>
                <a:path w="144" h="115" extrusionOk="0">
                  <a:moveTo>
                    <a:pt x="63" y="0"/>
                  </a:moveTo>
                  <a:cubicBezTo>
                    <a:pt x="39" y="0"/>
                    <a:pt x="18" y="27"/>
                    <a:pt x="1" y="81"/>
                  </a:cubicBezTo>
                  <a:cubicBezTo>
                    <a:pt x="1" y="81"/>
                    <a:pt x="12" y="93"/>
                    <a:pt x="60" y="104"/>
                  </a:cubicBezTo>
                  <a:cubicBezTo>
                    <a:pt x="67" y="111"/>
                    <a:pt x="75" y="114"/>
                    <a:pt x="83" y="114"/>
                  </a:cubicBezTo>
                  <a:cubicBezTo>
                    <a:pt x="104" y="114"/>
                    <a:pt x="127" y="97"/>
                    <a:pt x="143" y="81"/>
                  </a:cubicBezTo>
                  <a:cubicBezTo>
                    <a:pt x="114" y="27"/>
                    <a:pt x="87" y="0"/>
                    <a:pt x="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32"/>
            <p:cNvSpPr/>
            <p:nvPr/>
          </p:nvSpPr>
          <p:spPr>
            <a:xfrm>
              <a:off x="5970375" y="2139675"/>
              <a:ext cx="3600" cy="3600"/>
            </a:xfrm>
            <a:custGeom>
              <a:avLst/>
              <a:gdLst/>
              <a:ahLst/>
              <a:cxnLst/>
              <a:rect l="l" t="t" r="r" b="b"/>
              <a:pathLst>
                <a:path w="144" h="144" extrusionOk="0">
                  <a:moveTo>
                    <a:pt x="1" y="1"/>
                  </a:moveTo>
                  <a:lnTo>
                    <a:pt x="1" y="144"/>
                  </a:lnTo>
                  <a:lnTo>
                    <a:pt x="143" y="144"/>
                  </a:ln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32"/>
            <p:cNvSpPr/>
            <p:nvPr/>
          </p:nvSpPr>
          <p:spPr>
            <a:xfrm>
              <a:off x="5954300" y="2143250"/>
              <a:ext cx="5675" cy="4500"/>
            </a:xfrm>
            <a:custGeom>
              <a:avLst/>
              <a:gdLst/>
              <a:ahLst/>
              <a:cxnLst/>
              <a:rect l="l" t="t" r="r" b="b"/>
              <a:pathLst>
                <a:path w="227" h="180" extrusionOk="0">
                  <a:moveTo>
                    <a:pt x="60" y="1"/>
                  </a:moveTo>
                  <a:cubicBezTo>
                    <a:pt x="24" y="36"/>
                    <a:pt x="13" y="48"/>
                    <a:pt x="1" y="72"/>
                  </a:cubicBezTo>
                  <a:lnTo>
                    <a:pt x="48" y="167"/>
                  </a:lnTo>
                  <a:cubicBezTo>
                    <a:pt x="72" y="167"/>
                    <a:pt x="108" y="179"/>
                    <a:pt x="132" y="179"/>
                  </a:cubicBezTo>
                  <a:cubicBezTo>
                    <a:pt x="167" y="179"/>
                    <a:pt x="191" y="167"/>
                    <a:pt x="227" y="155"/>
                  </a:cubicBezTo>
                  <a:lnTo>
                    <a:pt x="2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32"/>
            <p:cNvSpPr/>
            <p:nvPr/>
          </p:nvSpPr>
          <p:spPr>
            <a:xfrm>
              <a:off x="5951025" y="2143025"/>
              <a:ext cx="4800" cy="4725"/>
            </a:xfrm>
            <a:custGeom>
              <a:avLst/>
              <a:gdLst/>
              <a:ahLst/>
              <a:cxnLst/>
              <a:rect l="l" t="t" r="r" b="b"/>
              <a:pathLst>
                <a:path w="192" h="189" extrusionOk="0">
                  <a:moveTo>
                    <a:pt x="118" y="1"/>
                  </a:moveTo>
                  <a:cubicBezTo>
                    <a:pt x="93" y="1"/>
                    <a:pt x="66" y="4"/>
                    <a:pt x="36" y="10"/>
                  </a:cubicBezTo>
                  <a:cubicBezTo>
                    <a:pt x="1" y="45"/>
                    <a:pt x="1" y="93"/>
                    <a:pt x="24" y="129"/>
                  </a:cubicBezTo>
                  <a:lnTo>
                    <a:pt x="60" y="164"/>
                  </a:lnTo>
                  <a:cubicBezTo>
                    <a:pt x="60" y="176"/>
                    <a:pt x="72" y="188"/>
                    <a:pt x="96" y="188"/>
                  </a:cubicBezTo>
                  <a:cubicBezTo>
                    <a:pt x="132" y="188"/>
                    <a:pt x="155" y="188"/>
                    <a:pt x="191" y="164"/>
                  </a:cubicBezTo>
                  <a:lnTo>
                    <a:pt x="191" y="10"/>
                  </a:lnTo>
                  <a:cubicBezTo>
                    <a:pt x="167" y="4"/>
                    <a:pt x="144" y="1"/>
                    <a:pt x="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32"/>
            <p:cNvSpPr/>
            <p:nvPr/>
          </p:nvSpPr>
          <p:spPr>
            <a:xfrm>
              <a:off x="5962925" y="2141475"/>
              <a:ext cx="3600" cy="1500"/>
            </a:xfrm>
            <a:custGeom>
              <a:avLst/>
              <a:gdLst/>
              <a:ahLst/>
              <a:cxnLst/>
              <a:rect l="l" t="t" r="r" b="b"/>
              <a:pathLst>
                <a:path w="144" h="60" extrusionOk="0">
                  <a:moveTo>
                    <a:pt x="96" y="0"/>
                  </a:moveTo>
                  <a:cubicBezTo>
                    <a:pt x="60" y="12"/>
                    <a:pt x="25" y="48"/>
                    <a:pt x="1" y="60"/>
                  </a:cubicBezTo>
                  <a:lnTo>
                    <a:pt x="144" y="60"/>
                  </a:lnTo>
                  <a:cubicBezTo>
                    <a:pt x="132" y="36"/>
                    <a:pt x="120"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32"/>
            <p:cNvSpPr/>
            <p:nvPr/>
          </p:nvSpPr>
          <p:spPr>
            <a:xfrm>
              <a:off x="5909350" y="2139975"/>
              <a:ext cx="3600" cy="3000"/>
            </a:xfrm>
            <a:custGeom>
              <a:avLst/>
              <a:gdLst/>
              <a:ahLst/>
              <a:cxnLst/>
              <a:rect l="l" t="t" r="r" b="b"/>
              <a:pathLst>
                <a:path w="144" h="120" extrusionOk="0">
                  <a:moveTo>
                    <a:pt x="1" y="1"/>
                  </a:moveTo>
                  <a:lnTo>
                    <a:pt x="1" y="1"/>
                  </a:lnTo>
                  <a:cubicBezTo>
                    <a:pt x="37" y="36"/>
                    <a:pt x="96" y="72"/>
                    <a:pt x="144" y="120"/>
                  </a:cubicBezTo>
                  <a:cubicBezTo>
                    <a:pt x="96" y="72"/>
                    <a:pt x="37" y="2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32"/>
            <p:cNvSpPr/>
            <p:nvPr/>
          </p:nvSpPr>
          <p:spPr>
            <a:xfrm>
              <a:off x="5919775" y="2139975"/>
              <a:ext cx="3900" cy="3000"/>
            </a:xfrm>
            <a:custGeom>
              <a:avLst/>
              <a:gdLst/>
              <a:ahLst/>
              <a:cxnLst/>
              <a:rect l="l" t="t" r="r" b="b"/>
              <a:pathLst>
                <a:path w="156" h="120" extrusionOk="0">
                  <a:moveTo>
                    <a:pt x="155" y="1"/>
                  </a:moveTo>
                  <a:cubicBezTo>
                    <a:pt x="96" y="48"/>
                    <a:pt x="60" y="72"/>
                    <a:pt x="1" y="120"/>
                  </a:cubicBezTo>
                  <a:cubicBezTo>
                    <a:pt x="60" y="72"/>
                    <a:pt x="120" y="36"/>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32"/>
            <p:cNvSpPr/>
            <p:nvPr/>
          </p:nvSpPr>
          <p:spPr>
            <a:xfrm>
              <a:off x="5887625" y="2138125"/>
              <a:ext cx="3900" cy="1275"/>
            </a:xfrm>
            <a:custGeom>
              <a:avLst/>
              <a:gdLst/>
              <a:ahLst/>
              <a:cxnLst/>
              <a:rect l="l" t="t" r="r" b="b"/>
              <a:pathLst>
                <a:path w="156" h="51" extrusionOk="0">
                  <a:moveTo>
                    <a:pt x="113" y="1"/>
                  </a:moveTo>
                  <a:cubicBezTo>
                    <a:pt x="111" y="1"/>
                    <a:pt x="109" y="1"/>
                    <a:pt x="108" y="3"/>
                  </a:cubicBezTo>
                  <a:cubicBezTo>
                    <a:pt x="72" y="3"/>
                    <a:pt x="36" y="27"/>
                    <a:pt x="1" y="51"/>
                  </a:cubicBezTo>
                  <a:lnTo>
                    <a:pt x="155" y="51"/>
                  </a:lnTo>
                  <a:cubicBezTo>
                    <a:pt x="135" y="30"/>
                    <a:pt x="123"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32"/>
            <p:cNvSpPr/>
            <p:nvPr/>
          </p:nvSpPr>
          <p:spPr>
            <a:xfrm>
              <a:off x="5948650" y="2143250"/>
              <a:ext cx="3900" cy="3000"/>
            </a:xfrm>
            <a:custGeom>
              <a:avLst/>
              <a:gdLst/>
              <a:ahLst/>
              <a:cxnLst/>
              <a:rect l="l" t="t" r="r" b="b"/>
              <a:pathLst>
                <a:path w="156" h="120" extrusionOk="0">
                  <a:moveTo>
                    <a:pt x="0" y="1"/>
                  </a:moveTo>
                  <a:cubicBezTo>
                    <a:pt x="48" y="48"/>
                    <a:pt x="96" y="84"/>
                    <a:pt x="131" y="120"/>
                  </a:cubicBezTo>
                  <a:cubicBezTo>
                    <a:pt x="131" y="84"/>
                    <a:pt x="155" y="48"/>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32"/>
            <p:cNvSpPr/>
            <p:nvPr/>
          </p:nvSpPr>
          <p:spPr>
            <a:xfrm>
              <a:off x="6041825" y="2142050"/>
              <a:ext cx="54175" cy="17350"/>
            </a:xfrm>
            <a:custGeom>
              <a:avLst/>
              <a:gdLst/>
              <a:ahLst/>
              <a:cxnLst/>
              <a:rect l="l" t="t" r="r" b="b"/>
              <a:pathLst>
                <a:path w="2167" h="694" extrusionOk="0">
                  <a:moveTo>
                    <a:pt x="262" y="1"/>
                  </a:moveTo>
                  <a:cubicBezTo>
                    <a:pt x="250" y="25"/>
                    <a:pt x="214" y="37"/>
                    <a:pt x="202" y="49"/>
                  </a:cubicBezTo>
                  <a:cubicBezTo>
                    <a:pt x="179" y="84"/>
                    <a:pt x="143" y="120"/>
                    <a:pt x="119" y="168"/>
                  </a:cubicBezTo>
                  <a:cubicBezTo>
                    <a:pt x="72" y="263"/>
                    <a:pt x="12" y="346"/>
                    <a:pt x="0" y="453"/>
                  </a:cubicBezTo>
                  <a:cubicBezTo>
                    <a:pt x="691" y="465"/>
                    <a:pt x="1381" y="513"/>
                    <a:pt x="2048" y="691"/>
                  </a:cubicBezTo>
                  <a:cubicBezTo>
                    <a:pt x="2053" y="693"/>
                    <a:pt x="2058" y="694"/>
                    <a:pt x="2062" y="694"/>
                  </a:cubicBezTo>
                  <a:cubicBezTo>
                    <a:pt x="2093" y="694"/>
                    <a:pt x="2126" y="663"/>
                    <a:pt x="2167" y="632"/>
                  </a:cubicBezTo>
                  <a:lnTo>
                    <a:pt x="2167" y="453"/>
                  </a:lnTo>
                  <a:cubicBezTo>
                    <a:pt x="2167" y="251"/>
                    <a:pt x="2024" y="263"/>
                    <a:pt x="1857" y="239"/>
                  </a:cubicBezTo>
                  <a:cubicBezTo>
                    <a:pt x="1322" y="203"/>
                    <a:pt x="786" y="203"/>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32"/>
            <p:cNvSpPr/>
            <p:nvPr/>
          </p:nvSpPr>
          <p:spPr>
            <a:xfrm>
              <a:off x="6014125" y="2132825"/>
              <a:ext cx="35150" cy="14875"/>
            </a:xfrm>
            <a:custGeom>
              <a:avLst/>
              <a:gdLst/>
              <a:ahLst/>
              <a:cxnLst/>
              <a:rect l="l" t="t" r="r" b="b"/>
              <a:pathLst>
                <a:path w="1406" h="595" extrusionOk="0">
                  <a:moveTo>
                    <a:pt x="287" y="1"/>
                  </a:moveTo>
                  <a:cubicBezTo>
                    <a:pt x="132" y="120"/>
                    <a:pt x="1" y="239"/>
                    <a:pt x="120" y="453"/>
                  </a:cubicBezTo>
                  <a:cubicBezTo>
                    <a:pt x="179" y="513"/>
                    <a:pt x="239" y="537"/>
                    <a:pt x="310" y="560"/>
                  </a:cubicBezTo>
                  <a:cubicBezTo>
                    <a:pt x="477" y="571"/>
                    <a:pt x="641" y="595"/>
                    <a:pt x="799" y="595"/>
                  </a:cubicBezTo>
                  <a:cubicBezTo>
                    <a:pt x="1004" y="595"/>
                    <a:pt x="1201" y="555"/>
                    <a:pt x="1382" y="394"/>
                  </a:cubicBezTo>
                  <a:lnTo>
                    <a:pt x="1382" y="382"/>
                  </a:lnTo>
                  <a:cubicBezTo>
                    <a:pt x="1382" y="287"/>
                    <a:pt x="1406" y="203"/>
                    <a:pt x="1406" y="108"/>
                  </a:cubicBezTo>
                  <a:cubicBezTo>
                    <a:pt x="1378" y="107"/>
                    <a:pt x="1351" y="107"/>
                    <a:pt x="1323" y="107"/>
                  </a:cubicBezTo>
                  <a:cubicBezTo>
                    <a:pt x="1175" y="107"/>
                    <a:pt x="1027" y="117"/>
                    <a:pt x="881" y="117"/>
                  </a:cubicBezTo>
                  <a:cubicBezTo>
                    <a:pt x="678" y="117"/>
                    <a:pt x="479" y="97"/>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32"/>
            <p:cNvSpPr/>
            <p:nvPr/>
          </p:nvSpPr>
          <p:spPr>
            <a:xfrm>
              <a:off x="5777500" y="2135475"/>
              <a:ext cx="42875" cy="14475"/>
            </a:xfrm>
            <a:custGeom>
              <a:avLst/>
              <a:gdLst/>
              <a:ahLst/>
              <a:cxnLst/>
              <a:rect l="l" t="t" r="r" b="b"/>
              <a:pathLst>
                <a:path w="1715" h="579" extrusionOk="0">
                  <a:moveTo>
                    <a:pt x="603" y="0"/>
                  </a:moveTo>
                  <a:cubicBezTo>
                    <a:pt x="506" y="0"/>
                    <a:pt x="409" y="18"/>
                    <a:pt x="310" y="61"/>
                  </a:cubicBezTo>
                  <a:cubicBezTo>
                    <a:pt x="0" y="312"/>
                    <a:pt x="36" y="514"/>
                    <a:pt x="429" y="550"/>
                  </a:cubicBezTo>
                  <a:cubicBezTo>
                    <a:pt x="560" y="567"/>
                    <a:pt x="691" y="578"/>
                    <a:pt x="819" y="578"/>
                  </a:cubicBezTo>
                  <a:cubicBezTo>
                    <a:pt x="1133" y="578"/>
                    <a:pt x="1436" y="511"/>
                    <a:pt x="1715" y="300"/>
                  </a:cubicBezTo>
                  <a:cubicBezTo>
                    <a:pt x="1708" y="154"/>
                    <a:pt x="1660" y="97"/>
                    <a:pt x="1583" y="97"/>
                  </a:cubicBezTo>
                  <a:cubicBezTo>
                    <a:pt x="1535" y="97"/>
                    <a:pt x="1474" y="120"/>
                    <a:pt x="1405" y="157"/>
                  </a:cubicBezTo>
                  <a:cubicBezTo>
                    <a:pt x="1310" y="157"/>
                    <a:pt x="1203" y="133"/>
                    <a:pt x="1120" y="133"/>
                  </a:cubicBezTo>
                  <a:cubicBezTo>
                    <a:pt x="945" y="57"/>
                    <a:pt x="775" y="0"/>
                    <a:pt x="6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32"/>
            <p:cNvSpPr/>
            <p:nvPr/>
          </p:nvSpPr>
          <p:spPr>
            <a:xfrm>
              <a:off x="5782550" y="2132525"/>
              <a:ext cx="22950" cy="7475"/>
            </a:xfrm>
            <a:custGeom>
              <a:avLst/>
              <a:gdLst/>
              <a:ahLst/>
              <a:cxnLst/>
              <a:rect l="l" t="t" r="r" b="b"/>
              <a:pathLst>
                <a:path w="918" h="299" extrusionOk="0">
                  <a:moveTo>
                    <a:pt x="632" y="1"/>
                  </a:moveTo>
                  <a:cubicBezTo>
                    <a:pt x="591" y="37"/>
                    <a:pt x="551" y="49"/>
                    <a:pt x="510" y="49"/>
                  </a:cubicBezTo>
                  <a:cubicBezTo>
                    <a:pt x="438" y="49"/>
                    <a:pt x="366" y="12"/>
                    <a:pt x="294" y="12"/>
                  </a:cubicBezTo>
                  <a:cubicBezTo>
                    <a:pt x="287" y="12"/>
                    <a:pt x="281" y="12"/>
                    <a:pt x="275" y="13"/>
                  </a:cubicBezTo>
                  <a:cubicBezTo>
                    <a:pt x="215" y="13"/>
                    <a:pt x="156" y="37"/>
                    <a:pt x="96" y="60"/>
                  </a:cubicBezTo>
                  <a:cubicBezTo>
                    <a:pt x="48" y="96"/>
                    <a:pt x="1" y="156"/>
                    <a:pt x="1" y="215"/>
                  </a:cubicBezTo>
                  <a:cubicBezTo>
                    <a:pt x="1" y="239"/>
                    <a:pt x="25" y="275"/>
                    <a:pt x="36" y="299"/>
                  </a:cubicBezTo>
                  <a:cubicBezTo>
                    <a:pt x="334" y="287"/>
                    <a:pt x="620" y="275"/>
                    <a:pt x="918" y="251"/>
                  </a:cubicBezTo>
                  <a:cubicBezTo>
                    <a:pt x="858" y="132"/>
                    <a:pt x="751" y="49"/>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32"/>
            <p:cNvSpPr/>
            <p:nvPr/>
          </p:nvSpPr>
          <p:spPr>
            <a:xfrm>
              <a:off x="5812625" y="2134075"/>
              <a:ext cx="18475" cy="9900"/>
            </a:xfrm>
            <a:custGeom>
              <a:avLst/>
              <a:gdLst/>
              <a:ahLst/>
              <a:cxnLst/>
              <a:rect l="l" t="t" r="r" b="b"/>
              <a:pathLst>
                <a:path w="739" h="396" extrusionOk="0">
                  <a:moveTo>
                    <a:pt x="279" y="0"/>
                  </a:moveTo>
                  <a:cubicBezTo>
                    <a:pt x="184" y="0"/>
                    <a:pt x="91" y="53"/>
                    <a:pt x="0" y="213"/>
                  </a:cubicBezTo>
                  <a:lnTo>
                    <a:pt x="310" y="344"/>
                  </a:lnTo>
                  <a:cubicBezTo>
                    <a:pt x="346" y="380"/>
                    <a:pt x="376" y="396"/>
                    <a:pt x="425" y="396"/>
                  </a:cubicBezTo>
                  <a:cubicBezTo>
                    <a:pt x="440" y="396"/>
                    <a:pt x="457" y="394"/>
                    <a:pt x="477" y="391"/>
                  </a:cubicBezTo>
                  <a:cubicBezTo>
                    <a:pt x="548" y="368"/>
                    <a:pt x="631" y="332"/>
                    <a:pt x="691" y="272"/>
                  </a:cubicBezTo>
                  <a:cubicBezTo>
                    <a:pt x="715" y="237"/>
                    <a:pt x="727" y="225"/>
                    <a:pt x="738" y="189"/>
                  </a:cubicBezTo>
                  <a:cubicBezTo>
                    <a:pt x="584" y="138"/>
                    <a:pt x="430" y="0"/>
                    <a:pt x="2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32"/>
            <p:cNvSpPr/>
            <p:nvPr/>
          </p:nvSpPr>
          <p:spPr>
            <a:xfrm>
              <a:off x="5784925" y="2128375"/>
              <a:ext cx="13125" cy="7375"/>
            </a:xfrm>
            <a:custGeom>
              <a:avLst/>
              <a:gdLst/>
              <a:ahLst/>
              <a:cxnLst/>
              <a:rect l="l" t="t" r="r" b="b"/>
              <a:pathLst>
                <a:path w="525" h="295" extrusionOk="0">
                  <a:moveTo>
                    <a:pt x="96" y="0"/>
                  </a:moveTo>
                  <a:cubicBezTo>
                    <a:pt x="1" y="95"/>
                    <a:pt x="1" y="191"/>
                    <a:pt x="96" y="286"/>
                  </a:cubicBezTo>
                  <a:cubicBezTo>
                    <a:pt x="144" y="290"/>
                    <a:pt x="193" y="294"/>
                    <a:pt x="241" y="294"/>
                  </a:cubicBezTo>
                  <a:cubicBezTo>
                    <a:pt x="348" y="294"/>
                    <a:pt x="451" y="270"/>
                    <a:pt x="525" y="155"/>
                  </a:cubicBezTo>
                  <a:lnTo>
                    <a:pt x="3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32"/>
            <p:cNvSpPr/>
            <p:nvPr/>
          </p:nvSpPr>
          <p:spPr>
            <a:xfrm>
              <a:off x="5844175" y="2136050"/>
              <a:ext cx="11025" cy="8550"/>
            </a:xfrm>
            <a:custGeom>
              <a:avLst/>
              <a:gdLst/>
              <a:ahLst/>
              <a:cxnLst/>
              <a:rect l="l" t="t" r="r" b="b"/>
              <a:pathLst>
                <a:path w="441" h="342" extrusionOk="0">
                  <a:moveTo>
                    <a:pt x="235" y="1"/>
                  </a:moveTo>
                  <a:cubicBezTo>
                    <a:pt x="156" y="1"/>
                    <a:pt x="76" y="40"/>
                    <a:pt x="0" y="110"/>
                  </a:cubicBezTo>
                  <a:cubicBezTo>
                    <a:pt x="0" y="146"/>
                    <a:pt x="12" y="169"/>
                    <a:pt x="0" y="205"/>
                  </a:cubicBezTo>
                  <a:cubicBezTo>
                    <a:pt x="24" y="241"/>
                    <a:pt x="72" y="289"/>
                    <a:pt x="119" y="324"/>
                  </a:cubicBezTo>
                  <a:cubicBezTo>
                    <a:pt x="161" y="333"/>
                    <a:pt x="198" y="341"/>
                    <a:pt x="236" y="341"/>
                  </a:cubicBezTo>
                  <a:cubicBezTo>
                    <a:pt x="252" y="341"/>
                    <a:pt x="269" y="340"/>
                    <a:pt x="286" y="336"/>
                  </a:cubicBezTo>
                  <a:cubicBezTo>
                    <a:pt x="358" y="312"/>
                    <a:pt x="369" y="217"/>
                    <a:pt x="429" y="158"/>
                  </a:cubicBezTo>
                  <a:lnTo>
                    <a:pt x="441" y="98"/>
                  </a:lnTo>
                  <a:cubicBezTo>
                    <a:pt x="374" y="31"/>
                    <a:pt x="305" y="1"/>
                    <a:pt x="2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32"/>
            <p:cNvSpPr/>
            <p:nvPr/>
          </p:nvSpPr>
          <p:spPr>
            <a:xfrm>
              <a:off x="5829000" y="2138775"/>
              <a:ext cx="16975" cy="7050"/>
            </a:xfrm>
            <a:custGeom>
              <a:avLst/>
              <a:gdLst/>
              <a:ahLst/>
              <a:cxnLst/>
              <a:rect l="l" t="t" r="r" b="b"/>
              <a:pathLst>
                <a:path w="679" h="282" extrusionOk="0">
                  <a:moveTo>
                    <a:pt x="72" y="1"/>
                  </a:moveTo>
                  <a:lnTo>
                    <a:pt x="36" y="13"/>
                  </a:lnTo>
                  <a:cubicBezTo>
                    <a:pt x="0" y="60"/>
                    <a:pt x="0" y="120"/>
                    <a:pt x="24" y="180"/>
                  </a:cubicBezTo>
                  <a:cubicBezTo>
                    <a:pt x="72" y="227"/>
                    <a:pt x="131" y="251"/>
                    <a:pt x="191" y="275"/>
                  </a:cubicBezTo>
                  <a:cubicBezTo>
                    <a:pt x="234" y="279"/>
                    <a:pt x="277" y="281"/>
                    <a:pt x="318" y="281"/>
                  </a:cubicBezTo>
                  <a:cubicBezTo>
                    <a:pt x="401" y="281"/>
                    <a:pt x="480" y="271"/>
                    <a:pt x="560" y="239"/>
                  </a:cubicBezTo>
                  <a:cubicBezTo>
                    <a:pt x="619" y="215"/>
                    <a:pt x="643" y="168"/>
                    <a:pt x="679" y="108"/>
                  </a:cubicBezTo>
                  <a:cubicBezTo>
                    <a:pt x="667" y="96"/>
                    <a:pt x="643" y="60"/>
                    <a:pt x="631" y="37"/>
                  </a:cubicBezTo>
                  <a:lnTo>
                    <a:pt x="6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32"/>
            <p:cNvSpPr/>
            <p:nvPr/>
          </p:nvSpPr>
          <p:spPr>
            <a:xfrm>
              <a:off x="5794175" y="2126125"/>
              <a:ext cx="7450" cy="2275"/>
            </a:xfrm>
            <a:custGeom>
              <a:avLst/>
              <a:gdLst/>
              <a:ahLst/>
              <a:cxnLst/>
              <a:rect l="l" t="t" r="r" b="b"/>
              <a:pathLst>
                <a:path w="298" h="91" extrusionOk="0">
                  <a:moveTo>
                    <a:pt x="153" y="1"/>
                  </a:moveTo>
                  <a:cubicBezTo>
                    <a:pt x="104" y="1"/>
                    <a:pt x="54" y="31"/>
                    <a:pt x="0" y="90"/>
                  </a:cubicBezTo>
                  <a:lnTo>
                    <a:pt x="298" y="90"/>
                  </a:lnTo>
                  <a:cubicBezTo>
                    <a:pt x="250" y="31"/>
                    <a:pt x="202" y="1"/>
                    <a:pt x="1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32"/>
            <p:cNvSpPr/>
            <p:nvPr/>
          </p:nvSpPr>
          <p:spPr>
            <a:xfrm>
              <a:off x="5858750" y="2138125"/>
              <a:ext cx="3900" cy="1275"/>
            </a:xfrm>
            <a:custGeom>
              <a:avLst/>
              <a:gdLst/>
              <a:ahLst/>
              <a:cxnLst/>
              <a:rect l="l" t="t" r="r" b="b"/>
              <a:pathLst>
                <a:path w="156" h="51" extrusionOk="0">
                  <a:moveTo>
                    <a:pt x="125" y="1"/>
                  </a:moveTo>
                  <a:cubicBezTo>
                    <a:pt x="123" y="1"/>
                    <a:pt x="121" y="1"/>
                    <a:pt x="120" y="3"/>
                  </a:cubicBezTo>
                  <a:cubicBezTo>
                    <a:pt x="72" y="3"/>
                    <a:pt x="25" y="27"/>
                    <a:pt x="1" y="51"/>
                  </a:cubicBezTo>
                  <a:lnTo>
                    <a:pt x="156" y="51"/>
                  </a:lnTo>
                  <a:cubicBezTo>
                    <a:pt x="145" y="30"/>
                    <a:pt x="135" y="1"/>
                    <a:pt x="1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32"/>
            <p:cNvSpPr/>
            <p:nvPr/>
          </p:nvSpPr>
          <p:spPr>
            <a:xfrm>
              <a:off x="5975425" y="2139650"/>
              <a:ext cx="72950" cy="14050"/>
            </a:xfrm>
            <a:custGeom>
              <a:avLst/>
              <a:gdLst/>
              <a:ahLst/>
              <a:cxnLst/>
              <a:rect l="l" t="t" r="r" b="b"/>
              <a:pathLst>
                <a:path w="2918" h="562" extrusionOk="0">
                  <a:moveTo>
                    <a:pt x="1317" y="0"/>
                  </a:moveTo>
                  <a:cubicBezTo>
                    <a:pt x="1121" y="0"/>
                    <a:pt x="953" y="77"/>
                    <a:pt x="775" y="133"/>
                  </a:cubicBezTo>
                  <a:cubicBezTo>
                    <a:pt x="727" y="133"/>
                    <a:pt x="692" y="145"/>
                    <a:pt x="644" y="145"/>
                  </a:cubicBezTo>
                  <a:cubicBezTo>
                    <a:pt x="572" y="240"/>
                    <a:pt x="430" y="192"/>
                    <a:pt x="358" y="287"/>
                  </a:cubicBezTo>
                  <a:cubicBezTo>
                    <a:pt x="251" y="264"/>
                    <a:pt x="168" y="264"/>
                    <a:pt x="72" y="264"/>
                  </a:cubicBezTo>
                  <a:lnTo>
                    <a:pt x="49" y="299"/>
                  </a:lnTo>
                  <a:cubicBezTo>
                    <a:pt x="1" y="442"/>
                    <a:pt x="108" y="502"/>
                    <a:pt x="215" y="561"/>
                  </a:cubicBezTo>
                  <a:lnTo>
                    <a:pt x="2656" y="561"/>
                  </a:lnTo>
                  <a:cubicBezTo>
                    <a:pt x="2787" y="490"/>
                    <a:pt x="2906" y="418"/>
                    <a:pt x="2918" y="252"/>
                  </a:cubicBezTo>
                  <a:cubicBezTo>
                    <a:pt x="2814" y="218"/>
                    <a:pt x="2707" y="208"/>
                    <a:pt x="2599" y="208"/>
                  </a:cubicBezTo>
                  <a:cubicBezTo>
                    <a:pt x="2439" y="208"/>
                    <a:pt x="2276" y="230"/>
                    <a:pt x="2112" y="230"/>
                  </a:cubicBezTo>
                  <a:cubicBezTo>
                    <a:pt x="1956" y="230"/>
                    <a:pt x="1799" y="210"/>
                    <a:pt x="1644" y="133"/>
                  </a:cubicBezTo>
                  <a:cubicBezTo>
                    <a:pt x="1608" y="73"/>
                    <a:pt x="1585" y="2"/>
                    <a:pt x="1489" y="2"/>
                  </a:cubicBezTo>
                  <a:lnTo>
                    <a:pt x="1358" y="2"/>
                  </a:lnTo>
                  <a:cubicBezTo>
                    <a:pt x="1344" y="1"/>
                    <a:pt x="1331" y="0"/>
                    <a:pt x="13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32"/>
            <p:cNvSpPr/>
            <p:nvPr/>
          </p:nvSpPr>
          <p:spPr>
            <a:xfrm>
              <a:off x="5994775" y="2132325"/>
              <a:ext cx="14925" cy="12875"/>
            </a:xfrm>
            <a:custGeom>
              <a:avLst/>
              <a:gdLst/>
              <a:ahLst/>
              <a:cxnLst/>
              <a:rect l="l" t="t" r="r" b="b"/>
              <a:pathLst>
                <a:path w="597" h="515" extrusionOk="0">
                  <a:moveTo>
                    <a:pt x="264" y="1"/>
                  </a:moveTo>
                  <a:cubicBezTo>
                    <a:pt x="190" y="1"/>
                    <a:pt x="112" y="10"/>
                    <a:pt x="39" y="10"/>
                  </a:cubicBezTo>
                  <a:cubicBezTo>
                    <a:pt x="26" y="10"/>
                    <a:pt x="13" y="10"/>
                    <a:pt x="1" y="9"/>
                  </a:cubicBezTo>
                  <a:lnTo>
                    <a:pt x="1" y="9"/>
                  </a:lnTo>
                  <a:cubicBezTo>
                    <a:pt x="1" y="164"/>
                    <a:pt x="13" y="295"/>
                    <a:pt x="13" y="426"/>
                  </a:cubicBezTo>
                  <a:cubicBezTo>
                    <a:pt x="117" y="478"/>
                    <a:pt x="217" y="514"/>
                    <a:pt x="308" y="514"/>
                  </a:cubicBezTo>
                  <a:cubicBezTo>
                    <a:pt x="423" y="514"/>
                    <a:pt x="523" y="455"/>
                    <a:pt x="596" y="295"/>
                  </a:cubicBezTo>
                  <a:cubicBezTo>
                    <a:pt x="558" y="41"/>
                    <a:pt x="420" y="1"/>
                    <a:pt x="2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32"/>
            <p:cNvSpPr/>
            <p:nvPr/>
          </p:nvSpPr>
          <p:spPr>
            <a:xfrm>
              <a:off x="6012950" y="2132750"/>
              <a:ext cx="8350" cy="10225"/>
            </a:xfrm>
            <a:custGeom>
              <a:avLst/>
              <a:gdLst/>
              <a:ahLst/>
              <a:cxnLst/>
              <a:rect l="l" t="t" r="r" b="b"/>
              <a:pathLst>
                <a:path w="334" h="409" extrusionOk="0">
                  <a:moveTo>
                    <a:pt x="277" y="1"/>
                  </a:moveTo>
                  <a:cubicBezTo>
                    <a:pt x="100" y="1"/>
                    <a:pt x="11" y="105"/>
                    <a:pt x="0" y="278"/>
                  </a:cubicBezTo>
                  <a:cubicBezTo>
                    <a:pt x="48" y="313"/>
                    <a:pt x="107" y="361"/>
                    <a:pt x="155" y="409"/>
                  </a:cubicBezTo>
                  <a:lnTo>
                    <a:pt x="334" y="4"/>
                  </a:lnTo>
                  <a:cubicBezTo>
                    <a:pt x="314" y="2"/>
                    <a:pt x="295" y="1"/>
                    <a:pt x="2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32"/>
            <p:cNvSpPr/>
            <p:nvPr/>
          </p:nvSpPr>
          <p:spPr>
            <a:xfrm>
              <a:off x="5753675" y="2128375"/>
              <a:ext cx="33675" cy="11875"/>
            </a:xfrm>
            <a:custGeom>
              <a:avLst/>
              <a:gdLst/>
              <a:ahLst/>
              <a:cxnLst/>
              <a:rect l="l" t="t" r="r" b="b"/>
              <a:pathLst>
                <a:path w="1347" h="475" extrusionOk="0">
                  <a:moveTo>
                    <a:pt x="477" y="0"/>
                  </a:moveTo>
                  <a:cubicBezTo>
                    <a:pt x="394" y="119"/>
                    <a:pt x="1" y="84"/>
                    <a:pt x="298" y="381"/>
                  </a:cubicBezTo>
                  <a:cubicBezTo>
                    <a:pt x="438" y="440"/>
                    <a:pt x="574" y="475"/>
                    <a:pt x="708" y="475"/>
                  </a:cubicBezTo>
                  <a:cubicBezTo>
                    <a:pt x="873" y="475"/>
                    <a:pt x="1034" y="422"/>
                    <a:pt x="1191" y="298"/>
                  </a:cubicBezTo>
                  <a:lnTo>
                    <a:pt x="1346" y="298"/>
                  </a:lnTo>
                  <a:lnTo>
                    <a:pt x="1346" y="24"/>
                  </a:lnTo>
                  <a:lnTo>
                    <a:pt x="1191" y="24"/>
                  </a:lnTo>
                  <a:cubicBezTo>
                    <a:pt x="1144" y="60"/>
                    <a:pt x="1084" y="107"/>
                    <a:pt x="1049" y="155"/>
                  </a:cubicBezTo>
                  <a:cubicBezTo>
                    <a:pt x="953" y="107"/>
                    <a:pt x="846" y="60"/>
                    <a:pt x="763" y="24"/>
                  </a:cubicBezTo>
                  <a:cubicBezTo>
                    <a:pt x="763" y="24"/>
                    <a:pt x="751" y="36"/>
                    <a:pt x="715" y="48"/>
                  </a:cubicBezTo>
                  <a:cubicBezTo>
                    <a:pt x="691" y="48"/>
                    <a:pt x="656" y="48"/>
                    <a:pt x="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32"/>
            <p:cNvSpPr/>
            <p:nvPr/>
          </p:nvSpPr>
          <p:spPr>
            <a:xfrm>
              <a:off x="5747425" y="2128075"/>
              <a:ext cx="18200" cy="10150"/>
            </a:xfrm>
            <a:custGeom>
              <a:avLst/>
              <a:gdLst/>
              <a:ahLst/>
              <a:cxnLst/>
              <a:rect l="l" t="t" r="r" b="b"/>
              <a:pathLst>
                <a:path w="728" h="406" extrusionOk="0">
                  <a:moveTo>
                    <a:pt x="156" y="0"/>
                  </a:moveTo>
                  <a:cubicBezTo>
                    <a:pt x="37" y="72"/>
                    <a:pt x="13" y="179"/>
                    <a:pt x="1" y="310"/>
                  </a:cubicBezTo>
                  <a:cubicBezTo>
                    <a:pt x="25" y="334"/>
                    <a:pt x="37" y="357"/>
                    <a:pt x="72" y="369"/>
                  </a:cubicBezTo>
                  <a:cubicBezTo>
                    <a:pt x="126" y="393"/>
                    <a:pt x="173" y="405"/>
                    <a:pt x="221" y="405"/>
                  </a:cubicBezTo>
                  <a:cubicBezTo>
                    <a:pt x="269" y="405"/>
                    <a:pt x="316" y="393"/>
                    <a:pt x="370" y="369"/>
                  </a:cubicBezTo>
                  <a:cubicBezTo>
                    <a:pt x="406" y="357"/>
                    <a:pt x="418" y="334"/>
                    <a:pt x="441" y="310"/>
                  </a:cubicBezTo>
                  <a:cubicBezTo>
                    <a:pt x="548" y="227"/>
                    <a:pt x="644" y="119"/>
                    <a:pt x="727" y="36"/>
                  </a:cubicBezTo>
                  <a:cubicBezTo>
                    <a:pt x="548" y="36"/>
                    <a:pt x="358" y="12"/>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32"/>
            <p:cNvSpPr/>
            <p:nvPr/>
          </p:nvSpPr>
          <p:spPr>
            <a:xfrm>
              <a:off x="5737025" y="2128375"/>
              <a:ext cx="7150" cy="3125"/>
            </a:xfrm>
            <a:custGeom>
              <a:avLst/>
              <a:gdLst/>
              <a:ahLst/>
              <a:cxnLst/>
              <a:rect l="l" t="t" r="r" b="b"/>
              <a:pathLst>
                <a:path w="286" h="125" extrusionOk="0">
                  <a:moveTo>
                    <a:pt x="286" y="0"/>
                  </a:moveTo>
                  <a:cubicBezTo>
                    <a:pt x="191" y="0"/>
                    <a:pt x="107" y="24"/>
                    <a:pt x="0" y="24"/>
                  </a:cubicBezTo>
                  <a:cubicBezTo>
                    <a:pt x="50" y="91"/>
                    <a:pt x="96" y="124"/>
                    <a:pt x="139" y="124"/>
                  </a:cubicBezTo>
                  <a:cubicBezTo>
                    <a:pt x="188" y="124"/>
                    <a:pt x="235" y="82"/>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32"/>
            <p:cNvSpPr/>
            <p:nvPr/>
          </p:nvSpPr>
          <p:spPr>
            <a:xfrm>
              <a:off x="5769450" y="2128375"/>
              <a:ext cx="3600" cy="2000"/>
            </a:xfrm>
            <a:custGeom>
              <a:avLst/>
              <a:gdLst/>
              <a:ahLst/>
              <a:cxnLst/>
              <a:rect l="l" t="t" r="r" b="b"/>
              <a:pathLst>
                <a:path w="144" h="80" extrusionOk="0">
                  <a:moveTo>
                    <a:pt x="1" y="0"/>
                  </a:moveTo>
                  <a:cubicBezTo>
                    <a:pt x="13" y="36"/>
                    <a:pt x="25" y="48"/>
                    <a:pt x="37" y="60"/>
                  </a:cubicBezTo>
                  <a:cubicBezTo>
                    <a:pt x="54" y="73"/>
                    <a:pt x="72" y="80"/>
                    <a:pt x="88" y="80"/>
                  </a:cubicBezTo>
                  <a:cubicBezTo>
                    <a:pt x="115" y="80"/>
                    <a:pt x="136" y="61"/>
                    <a:pt x="144" y="24"/>
                  </a:cubicBezTo>
                  <a:cubicBezTo>
                    <a:pt x="84" y="0"/>
                    <a:pt x="37"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32"/>
            <p:cNvSpPr/>
            <p:nvPr/>
          </p:nvSpPr>
          <p:spPr>
            <a:xfrm>
              <a:off x="5779875" y="2128975"/>
              <a:ext cx="3600" cy="3275"/>
            </a:xfrm>
            <a:custGeom>
              <a:avLst/>
              <a:gdLst/>
              <a:ahLst/>
              <a:cxnLst/>
              <a:rect l="l" t="t" r="r" b="b"/>
              <a:pathLst>
                <a:path w="144" h="131" extrusionOk="0">
                  <a:moveTo>
                    <a:pt x="143" y="0"/>
                  </a:moveTo>
                  <a:lnTo>
                    <a:pt x="143" y="0"/>
                  </a:lnTo>
                  <a:cubicBezTo>
                    <a:pt x="72" y="12"/>
                    <a:pt x="24" y="60"/>
                    <a:pt x="1" y="131"/>
                  </a:cubicBezTo>
                  <a:cubicBezTo>
                    <a:pt x="36" y="83"/>
                    <a:pt x="96" y="36"/>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32"/>
            <p:cNvSpPr/>
            <p:nvPr/>
          </p:nvSpPr>
          <p:spPr>
            <a:xfrm>
              <a:off x="6160275" y="1616425"/>
              <a:ext cx="21750" cy="20825"/>
            </a:xfrm>
            <a:custGeom>
              <a:avLst/>
              <a:gdLst/>
              <a:ahLst/>
              <a:cxnLst/>
              <a:rect l="l" t="t" r="r" b="b"/>
              <a:pathLst>
                <a:path w="870" h="833" extrusionOk="0">
                  <a:moveTo>
                    <a:pt x="396" y="0"/>
                  </a:moveTo>
                  <a:cubicBezTo>
                    <a:pt x="154" y="0"/>
                    <a:pt x="120" y="90"/>
                    <a:pt x="1" y="404"/>
                  </a:cubicBezTo>
                  <a:cubicBezTo>
                    <a:pt x="179" y="511"/>
                    <a:pt x="144" y="690"/>
                    <a:pt x="156" y="833"/>
                  </a:cubicBezTo>
                  <a:cubicBezTo>
                    <a:pt x="322" y="750"/>
                    <a:pt x="263" y="523"/>
                    <a:pt x="417" y="452"/>
                  </a:cubicBezTo>
                  <a:cubicBezTo>
                    <a:pt x="443" y="438"/>
                    <a:pt x="466" y="432"/>
                    <a:pt x="489" y="432"/>
                  </a:cubicBezTo>
                  <a:cubicBezTo>
                    <a:pt x="597" y="432"/>
                    <a:pt x="678" y="571"/>
                    <a:pt x="782" y="571"/>
                  </a:cubicBezTo>
                  <a:cubicBezTo>
                    <a:pt x="799" y="571"/>
                    <a:pt x="816" y="568"/>
                    <a:pt x="834" y="559"/>
                  </a:cubicBezTo>
                  <a:cubicBezTo>
                    <a:pt x="858" y="357"/>
                    <a:pt x="870" y="202"/>
                    <a:pt x="810" y="35"/>
                  </a:cubicBezTo>
                  <a:cubicBezTo>
                    <a:pt x="626" y="15"/>
                    <a:pt x="494" y="0"/>
                    <a:pt x="3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32"/>
            <p:cNvSpPr/>
            <p:nvPr/>
          </p:nvSpPr>
          <p:spPr>
            <a:xfrm>
              <a:off x="6121000" y="1615800"/>
              <a:ext cx="31275" cy="21925"/>
            </a:xfrm>
            <a:custGeom>
              <a:avLst/>
              <a:gdLst/>
              <a:ahLst/>
              <a:cxnLst/>
              <a:rect l="l" t="t" r="r" b="b"/>
              <a:pathLst>
                <a:path w="1251" h="877" extrusionOk="0">
                  <a:moveTo>
                    <a:pt x="1012" y="1"/>
                  </a:moveTo>
                  <a:cubicBezTo>
                    <a:pt x="679" y="13"/>
                    <a:pt x="345" y="13"/>
                    <a:pt x="12" y="24"/>
                  </a:cubicBezTo>
                  <a:cubicBezTo>
                    <a:pt x="0" y="108"/>
                    <a:pt x="0" y="191"/>
                    <a:pt x="0" y="286"/>
                  </a:cubicBezTo>
                  <a:cubicBezTo>
                    <a:pt x="250" y="310"/>
                    <a:pt x="500" y="310"/>
                    <a:pt x="762" y="358"/>
                  </a:cubicBezTo>
                  <a:cubicBezTo>
                    <a:pt x="905" y="382"/>
                    <a:pt x="941" y="489"/>
                    <a:pt x="917" y="667"/>
                  </a:cubicBezTo>
                  <a:cubicBezTo>
                    <a:pt x="903" y="825"/>
                    <a:pt x="922" y="876"/>
                    <a:pt x="955" y="876"/>
                  </a:cubicBezTo>
                  <a:cubicBezTo>
                    <a:pt x="1006" y="876"/>
                    <a:pt x="1092" y="751"/>
                    <a:pt x="1143" y="715"/>
                  </a:cubicBezTo>
                  <a:cubicBezTo>
                    <a:pt x="1143" y="584"/>
                    <a:pt x="1155" y="429"/>
                    <a:pt x="1155" y="298"/>
                  </a:cubicBezTo>
                  <a:cubicBezTo>
                    <a:pt x="1191" y="144"/>
                    <a:pt x="1250" y="1"/>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32"/>
            <p:cNvSpPr/>
            <p:nvPr/>
          </p:nvSpPr>
          <p:spPr>
            <a:xfrm>
              <a:off x="6085275" y="1625300"/>
              <a:ext cx="5075" cy="6000"/>
            </a:xfrm>
            <a:custGeom>
              <a:avLst/>
              <a:gdLst/>
              <a:ahLst/>
              <a:cxnLst/>
              <a:rect l="l" t="t" r="r" b="b"/>
              <a:pathLst>
                <a:path w="203" h="240" extrusionOk="0">
                  <a:moveTo>
                    <a:pt x="78" y="0"/>
                  </a:moveTo>
                  <a:cubicBezTo>
                    <a:pt x="72" y="0"/>
                    <a:pt x="66" y="1"/>
                    <a:pt x="60" y="2"/>
                  </a:cubicBezTo>
                  <a:cubicBezTo>
                    <a:pt x="24" y="25"/>
                    <a:pt x="0" y="61"/>
                    <a:pt x="0" y="109"/>
                  </a:cubicBezTo>
                  <a:cubicBezTo>
                    <a:pt x="0" y="168"/>
                    <a:pt x="12" y="240"/>
                    <a:pt x="84" y="240"/>
                  </a:cubicBezTo>
                  <a:cubicBezTo>
                    <a:pt x="167" y="240"/>
                    <a:pt x="203" y="180"/>
                    <a:pt x="203" y="109"/>
                  </a:cubicBezTo>
                  <a:cubicBezTo>
                    <a:pt x="181" y="54"/>
                    <a:pt x="13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32"/>
            <p:cNvSpPr/>
            <p:nvPr/>
          </p:nvSpPr>
          <p:spPr>
            <a:xfrm>
              <a:off x="6077825" y="1630400"/>
              <a:ext cx="1525" cy="1350"/>
            </a:xfrm>
            <a:custGeom>
              <a:avLst/>
              <a:gdLst/>
              <a:ahLst/>
              <a:cxnLst/>
              <a:rect l="l" t="t" r="r" b="b"/>
              <a:pathLst>
                <a:path w="61" h="54" extrusionOk="0">
                  <a:moveTo>
                    <a:pt x="1" y="0"/>
                  </a:moveTo>
                  <a:lnTo>
                    <a:pt x="1" y="0"/>
                  </a:lnTo>
                  <a:cubicBezTo>
                    <a:pt x="15" y="35"/>
                    <a:pt x="28" y="53"/>
                    <a:pt x="40" y="53"/>
                  </a:cubicBezTo>
                  <a:cubicBezTo>
                    <a:pt x="48" y="53"/>
                    <a:pt x="55" y="44"/>
                    <a:pt x="60" y="24"/>
                  </a:cubicBezTo>
                  <a:cubicBezTo>
                    <a:pt x="60" y="24"/>
                    <a:pt x="13"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32"/>
            <p:cNvSpPr/>
            <p:nvPr/>
          </p:nvSpPr>
          <p:spPr>
            <a:xfrm>
              <a:off x="5792675" y="2222125"/>
              <a:ext cx="160175" cy="10150"/>
            </a:xfrm>
            <a:custGeom>
              <a:avLst/>
              <a:gdLst/>
              <a:ahLst/>
              <a:cxnLst/>
              <a:rect l="l" t="t" r="r" b="b"/>
              <a:pathLst>
                <a:path w="6407" h="406" extrusionOk="0">
                  <a:moveTo>
                    <a:pt x="60" y="1"/>
                  </a:moveTo>
                  <a:cubicBezTo>
                    <a:pt x="1" y="48"/>
                    <a:pt x="1" y="96"/>
                    <a:pt x="60" y="120"/>
                  </a:cubicBezTo>
                  <a:cubicBezTo>
                    <a:pt x="274" y="167"/>
                    <a:pt x="477" y="263"/>
                    <a:pt x="691" y="263"/>
                  </a:cubicBezTo>
                  <a:cubicBezTo>
                    <a:pt x="2382" y="310"/>
                    <a:pt x="4096" y="358"/>
                    <a:pt x="5811" y="405"/>
                  </a:cubicBezTo>
                  <a:cubicBezTo>
                    <a:pt x="5874" y="355"/>
                    <a:pt x="5947" y="344"/>
                    <a:pt x="6022" y="344"/>
                  </a:cubicBezTo>
                  <a:cubicBezTo>
                    <a:pt x="6071" y="344"/>
                    <a:pt x="6121" y="349"/>
                    <a:pt x="6171" y="349"/>
                  </a:cubicBezTo>
                  <a:cubicBezTo>
                    <a:pt x="6256" y="349"/>
                    <a:pt x="6338" y="336"/>
                    <a:pt x="6406" y="263"/>
                  </a:cubicBezTo>
                  <a:cubicBezTo>
                    <a:pt x="6307" y="163"/>
                    <a:pt x="6183" y="155"/>
                    <a:pt x="6068" y="155"/>
                  </a:cubicBezTo>
                  <a:cubicBezTo>
                    <a:pt x="6046" y="155"/>
                    <a:pt x="6023" y="155"/>
                    <a:pt x="6001" y="155"/>
                  </a:cubicBezTo>
                  <a:cubicBezTo>
                    <a:pt x="4025" y="108"/>
                    <a:pt x="2048"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32"/>
            <p:cNvSpPr/>
            <p:nvPr/>
          </p:nvSpPr>
          <p:spPr>
            <a:xfrm>
              <a:off x="5832275" y="2239100"/>
              <a:ext cx="85150" cy="13475"/>
            </a:xfrm>
            <a:custGeom>
              <a:avLst/>
              <a:gdLst/>
              <a:ahLst/>
              <a:cxnLst/>
              <a:rect l="l" t="t" r="r" b="b"/>
              <a:pathLst>
                <a:path w="3406" h="539" extrusionOk="0">
                  <a:moveTo>
                    <a:pt x="60" y="12"/>
                  </a:moveTo>
                  <a:cubicBezTo>
                    <a:pt x="0" y="215"/>
                    <a:pt x="143" y="310"/>
                    <a:pt x="286" y="417"/>
                  </a:cubicBezTo>
                  <a:cubicBezTo>
                    <a:pt x="650" y="511"/>
                    <a:pt x="1016" y="538"/>
                    <a:pt x="1384" y="538"/>
                  </a:cubicBezTo>
                  <a:cubicBezTo>
                    <a:pt x="1810" y="538"/>
                    <a:pt x="2239" y="501"/>
                    <a:pt x="2667" y="488"/>
                  </a:cubicBezTo>
                  <a:cubicBezTo>
                    <a:pt x="2798" y="453"/>
                    <a:pt x="2929" y="417"/>
                    <a:pt x="3060" y="393"/>
                  </a:cubicBezTo>
                  <a:cubicBezTo>
                    <a:pt x="3143" y="393"/>
                    <a:pt x="3203" y="381"/>
                    <a:pt x="3262" y="369"/>
                  </a:cubicBezTo>
                  <a:cubicBezTo>
                    <a:pt x="3334" y="310"/>
                    <a:pt x="3393" y="250"/>
                    <a:pt x="3405" y="143"/>
                  </a:cubicBezTo>
                  <a:cubicBezTo>
                    <a:pt x="3233" y="57"/>
                    <a:pt x="3058" y="32"/>
                    <a:pt x="2883" y="32"/>
                  </a:cubicBezTo>
                  <a:cubicBezTo>
                    <a:pt x="2635" y="32"/>
                    <a:pt x="2385" y="82"/>
                    <a:pt x="2135" y="82"/>
                  </a:cubicBezTo>
                  <a:cubicBezTo>
                    <a:pt x="2074" y="82"/>
                    <a:pt x="2013" y="79"/>
                    <a:pt x="1953" y="72"/>
                  </a:cubicBezTo>
                  <a:cubicBezTo>
                    <a:pt x="1322" y="0"/>
                    <a:pt x="679" y="24"/>
                    <a:pt x="60"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32"/>
            <p:cNvSpPr/>
            <p:nvPr/>
          </p:nvSpPr>
          <p:spPr>
            <a:xfrm>
              <a:off x="5779275" y="2238850"/>
              <a:ext cx="58675" cy="9650"/>
            </a:xfrm>
            <a:custGeom>
              <a:avLst/>
              <a:gdLst/>
              <a:ahLst/>
              <a:cxnLst/>
              <a:rect l="l" t="t" r="r" b="b"/>
              <a:pathLst>
                <a:path w="2347" h="386" extrusionOk="0">
                  <a:moveTo>
                    <a:pt x="357" y="0"/>
                  </a:moveTo>
                  <a:cubicBezTo>
                    <a:pt x="336" y="0"/>
                    <a:pt x="317" y="3"/>
                    <a:pt x="298" y="10"/>
                  </a:cubicBezTo>
                  <a:cubicBezTo>
                    <a:pt x="179" y="34"/>
                    <a:pt x="60" y="94"/>
                    <a:pt x="1" y="225"/>
                  </a:cubicBezTo>
                  <a:cubicBezTo>
                    <a:pt x="36" y="260"/>
                    <a:pt x="48" y="284"/>
                    <a:pt x="60" y="332"/>
                  </a:cubicBezTo>
                  <a:cubicBezTo>
                    <a:pt x="691" y="344"/>
                    <a:pt x="1299" y="344"/>
                    <a:pt x="1906" y="368"/>
                  </a:cubicBezTo>
                  <a:cubicBezTo>
                    <a:pt x="1930" y="379"/>
                    <a:pt x="1953" y="385"/>
                    <a:pt x="1977" y="385"/>
                  </a:cubicBezTo>
                  <a:cubicBezTo>
                    <a:pt x="2001" y="385"/>
                    <a:pt x="2025" y="379"/>
                    <a:pt x="2049" y="368"/>
                  </a:cubicBezTo>
                  <a:cubicBezTo>
                    <a:pt x="2084" y="344"/>
                    <a:pt x="2144" y="344"/>
                    <a:pt x="2192" y="344"/>
                  </a:cubicBezTo>
                  <a:cubicBezTo>
                    <a:pt x="2192" y="368"/>
                    <a:pt x="2203" y="368"/>
                    <a:pt x="2251" y="379"/>
                  </a:cubicBezTo>
                  <a:cubicBezTo>
                    <a:pt x="2287" y="379"/>
                    <a:pt x="2311" y="368"/>
                    <a:pt x="2346" y="308"/>
                  </a:cubicBezTo>
                  <a:cubicBezTo>
                    <a:pt x="2287" y="213"/>
                    <a:pt x="2239" y="106"/>
                    <a:pt x="2180" y="22"/>
                  </a:cubicBezTo>
                  <a:cubicBezTo>
                    <a:pt x="1941" y="34"/>
                    <a:pt x="1703" y="46"/>
                    <a:pt x="1441" y="94"/>
                  </a:cubicBezTo>
                  <a:cubicBezTo>
                    <a:pt x="1441" y="94"/>
                    <a:pt x="1430" y="106"/>
                    <a:pt x="1406" y="106"/>
                  </a:cubicBezTo>
                  <a:cubicBezTo>
                    <a:pt x="1395" y="113"/>
                    <a:pt x="1387" y="115"/>
                    <a:pt x="1379" y="115"/>
                  </a:cubicBezTo>
                  <a:cubicBezTo>
                    <a:pt x="1361" y="115"/>
                    <a:pt x="1348" y="99"/>
                    <a:pt x="1322" y="82"/>
                  </a:cubicBezTo>
                  <a:cubicBezTo>
                    <a:pt x="1287" y="82"/>
                    <a:pt x="1227" y="70"/>
                    <a:pt x="1179" y="70"/>
                  </a:cubicBezTo>
                  <a:cubicBezTo>
                    <a:pt x="1072" y="129"/>
                    <a:pt x="968" y="159"/>
                    <a:pt x="864" y="159"/>
                  </a:cubicBezTo>
                  <a:cubicBezTo>
                    <a:pt x="738" y="159"/>
                    <a:pt x="613" y="114"/>
                    <a:pt x="489" y="22"/>
                  </a:cubicBezTo>
                  <a:cubicBezTo>
                    <a:pt x="448" y="14"/>
                    <a:pt x="401" y="0"/>
                    <a:pt x="3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32"/>
            <p:cNvSpPr/>
            <p:nvPr/>
          </p:nvSpPr>
          <p:spPr>
            <a:xfrm>
              <a:off x="5961450" y="2228725"/>
              <a:ext cx="49125" cy="7975"/>
            </a:xfrm>
            <a:custGeom>
              <a:avLst/>
              <a:gdLst/>
              <a:ahLst/>
              <a:cxnLst/>
              <a:rect l="l" t="t" r="r" b="b"/>
              <a:pathLst>
                <a:path w="1965" h="319" extrusionOk="0">
                  <a:moveTo>
                    <a:pt x="1111" y="1"/>
                  </a:moveTo>
                  <a:cubicBezTo>
                    <a:pt x="829" y="1"/>
                    <a:pt x="546" y="28"/>
                    <a:pt x="268" y="28"/>
                  </a:cubicBezTo>
                  <a:cubicBezTo>
                    <a:pt x="202" y="28"/>
                    <a:pt x="137" y="26"/>
                    <a:pt x="72" y="22"/>
                  </a:cubicBezTo>
                  <a:cubicBezTo>
                    <a:pt x="0" y="70"/>
                    <a:pt x="0" y="118"/>
                    <a:pt x="72" y="177"/>
                  </a:cubicBezTo>
                  <a:cubicBezTo>
                    <a:pt x="366" y="291"/>
                    <a:pt x="664" y="318"/>
                    <a:pt x="963" y="318"/>
                  </a:cubicBezTo>
                  <a:cubicBezTo>
                    <a:pt x="1197" y="318"/>
                    <a:pt x="1432" y="301"/>
                    <a:pt x="1667" y="296"/>
                  </a:cubicBezTo>
                  <a:cubicBezTo>
                    <a:pt x="1739" y="201"/>
                    <a:pt x="1905" y="272"/>
                    <a:pt x="1965" y="141"/>
                  </a:cubicBezTo>
                  <a:cubicBezTo>
                    <a:pt x="1686" y="29"/>
                    <a:pt x="1399" y="1"/>
                    <a:pt x="11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32"/>
            <p:cNvSpPr/>
            <p:nvPr/>
          </p:nvSpPr>
          <p:spPr>
            <a:xfrm>
              <a:off x="6030500" y="2231975"/>
              <a:ext cx="52125" cy="9100"/>
            </a:xfrm>
            <a:custGeom>
              <a:avLst/>
              <a:gdLst/>
              <a:ahLst/>
              <a:cxnLst/>
              <a:rect l="l" t="t" r="r" b="b"/>
              <a:pathLst>
                <a:path w="2085" h="364" extrusionOk="0">
                  <a:moveTo>
                    <a:pt x="1656" y="0"/>
                  </a:moveTo>
                  <a:cubicBezTo>
                    <a:pt x="1555" y="0"/>
                    <a:pt x="1455" y="14"/>
                    <a:pt x="1358" y="23"/>
                  </a:cubicBezTo>
                  <a:cubicBezTo>
                    <a:pt x="1242" y="46"/>
                    <a:pt x="1123" y="55"/>
                    <a:pt x="1005" y="55"/>
                  </a:cubicBezTo>
                  <a:cubicBezTo>
                    <a:pt x="870" y="55"/>
                    <a:pt x="735" y="43"/>
                    <a:pt x="608" y="23"/>
                  </a:cubicBezTo>
                  <a:cubicBezTo>
                    <a:pt x="539" y="92"/>
                    <a:pt x="456" y="104"/>
                    <a:pt x="372" y="104"/>
                  </a:cubicBezTo>
                  <a:cubicBezTo>
                    <a:pt x="324" y="104"/>
                    <a:pt x="276" y="101"/>
                    <a:pt x="230" y="101"/>
                  </a:cubicBezTo>
                  <a:cubicBezTo>
                    <a:pt x="144" y="101"/>
                    <a:pt x="63" y="114"/>
                    <a:pt x="1" y="190"/>
                  </a:cubicBezTo>
                  <a:cubicBezTo>
                    <a:pt x="296" y="301"/>
                    <a:pt x="599" y="323"/>
                    <a:pt x="900" y="323"/>
                  </a:cubicBezTo>
                  <a:cubicBezTo>
                    <a:pt x="1093" y="323"/>
                    <a:pt x="1286" y="314"/>
                    <a:pt x="1477" y="314"/>
                  </a:cubicBezTo>
                  <a:cubicBezTo>
                    <a:pt x="1565" y="314"/>
                    <a:pt x="1652" y="316"/>
                    <a:pt x="1739" y="321"/>
                  </a:cubicBezTo>
                  <a:cubicBezTo>
                    <a:pt x="1779" y="353"/>
                    <a:pt x="1818" y="363"/>
                    <a:pt x="1858" y="363"/>
                  </a:cubicBezTo>
                  <a:cubicBezTo>
                    <a:pt x="1878" y="363"/>
                    <a:pt x="1898" y="361"/>
                    <a:pt x="1918" y="357"/>
                  </a:cubicBezTo>
                  <a:cubicBezTo>
                    <a:pt x="2013" y="309"/>
                    <a:pt x="2072" y="250"/>
                    <a:pt x="2084" y="142"/>
                  </a:cubicBezTo>
                  <a:cubicBezTo>
                    <a:pt x="1950" y="29"/>
                    <a:pt x="1803" y="0"/>
                    <a:pt x="16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32"/>
            <p:cNvSpPr/>
            <p:nvPr/>
          </p:nvSpPr>
          <p:spPr>
            <a:xfrm>
              <a:off x="5912325" y="2242675"/>
              <a:ext cx="33975" cy="8625"/>
            </a:xfrm>
            <a:custGeom>
              <a:avLst/>
              <a:gdLst/>
              <a:ahLst/>
              <a:cxnLst/>
              <a:rect l="l" t="t" r="r" b="b"/>
              <a:pathLst>
                <a:path w="1359" h="345" extrusionOk="0">
                  <a:moveTo>
                    <a:pt x="191" y="0"/>
                  </a:moveTo>
                  <a:cubicBezTo>
                    <a:pt x="132" y="72"/>
                    <a:pt x="60" y="131"/>
                    <a:pt x="1" y="215"/>
                  </a:cubicBezTo>
                  <a:cubicBezTo>
                    <a:pt x="10" y="291"/>
                    <a:pt x="43" y="344"/>
                    <a:pt x="110" y="344"/>
                  </a:cubicBezTo>
                  <a:cubicBezTo>
                    <a:pt x="127" y="344"/>
                    <a:pt x="146" y="341"/>
                    <a:pt x="168" y="334"/>
                  </a:cubicBezTo>
                  <a:cubicBezTo>
                    <a:pt x="354" y="288"/>
                    <a:pt x="534" y="275"/>
                    <a:pt x="715" y="275"/>
                  </a:cubicBezTo>
                  <a:cubicBezTo>
                    <a:pt x="915" y="275"/>
                    <a:pt x="1116" y="292"/>
                    <a:pt x="1322" y="298"/>
                  </a:cubicBezTo>
                  <a:cubicBezTo>
                    <a:pt x="1358" y="250"/>
                    <a:pt x="1358" y="215"/>
                    <a:pt x="1334" y="155"/>
                  </a:cubicBezTo>
                  <a:cubicBezTo>
                    <a:pt x="1275" y="119"/>
                    <a:pt x="1227" y="95"/>
                    <a:pt x="1168" y="60"/>
                  </a:cubicBezTo>
                  <a:cubicBezTo>
                    <a:pt x="846" y="36"/>
                    <a:pt x="513" y="12"/>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32"/>
            <p:cNvSpPr/>
            <p:nvPr/>
          </p:nvSpPr>
          <p:spPr>
            <a:xfrm>
              <a:off x="6083475" y="2234975"/>
              <a:ext cx="32175" cy="8650"/>
            </a:xfrm>
            <a:custGeom>
              <a:avLst/>
              <a:gdLst/>
              <a:ahLst/>
              <a:cxnLst/>
              <a:rect l="l" t="t" r="r" b="b"/>
              <a:pathLst>
                <a:path w="1287" h="346" extrusionOk="0">
                  <a:moveTo>
                    <a:pt x="397" y="1"/>
                  </a:moveTo>
                  <a:cubicBezTo>
                    <a:pt x="289" y="1"/>
                    <a:pt x="181" y="12"/>
                    <a:pt x="72" y="46"/>
                  </a:cubicBezTo>
                  <a:cubicBezTo>
                    <a:pt x="13" y="70"/>
                    <a:pt x="1" y="118"/>
                    <a:pt x="13" y="177"/>
                  </a:cubicBezTo>
                  <a:cubicBezTo>
                    <a:pt x="37" y="189"/>
                    <a:pt x="60" y="201"/>
                    <a:pt x="84" y="225"/>
                  </a:cubicBezTo>
                  <a:cubicBezTo>
                    <a:pt x="309" y="312"/>
                    <a:pt x="537" y="346"/>
                    <a:pt x="768" y="346"/>
                  </a:cubicBezTo>
                  <a:cubicBezTo>
                    <a:pt x="916" y="346"/>
                    <a:pt x="1066" y="332"/>
                    <a:pt x="1215" y="308"/>
                  </a:cubicBezTo>
                  <a:cubicBezTo>
                    <a:pt x="1287" y="225"/>
                    <a:pt x="1287" y="142"/>
                    <a:pt x="1215" y="58"/>
                  </a:cubicBezTo>
                  <a:cubicBezTo>
                    <a:pt x="1187" y="60"/>
                    <a:pt x="1159" y="61"/>
                    <a:pt x="1131" y="61"/>
                  </a:cubicBezTo>
                  <a:cubicBezTo>
                    <a:pt x="887" y="61"/>
                    <a:pt x="642" y="1"/>
                    <a:pt x="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32"/>
            <p:cNvSpPr/>
            <p:nvPr/>
          </p:nvSpPr>
          <p:spPr>
            <a:xfrm>
              <a:off x="6003125" y="2232250"/>
              <a:ext cx="42575" cy="5975"/>
            </a:xfrm>
            <a:custGeom>
              <a:avLst/>
              <a:gdLst/>
              <a:ahLst/>
              <a:cxnLst/>
              <a:rect l="l" t="t" r="r" b="b"/>
              <a:pathLst>
                <a:path w="1703" h="239" extrusionOk="0">
                  <a:moveTo>
                    <a:pt x="298" y="0"/>
                  </a:moveTo>
                  <a:cubicBezTo>
                    <a:pt x="191" y="36"/>
                    <a:pt x="72" y="36"/>
                    <a:pt x="0" y="155"/>
                  </a:cubicBezTo>
                  <a:cubicBezTo>
                    <a:pt x="281" y="155"/>
                    <a:pt x="556" y="211"/>
                    <a:pt x="834" y="211"/>
                  </a:cubicBezTo>
                  <a:cubicBezTo>
                    <a:pt x="921" y="211"/>
                    <a:pt x="1008" y="205"/>
                    <a:pt x="1096" y="191"/>
                  </a:cubicBezTo>
                  <a:cubicBezTo>
                    <a:pt x="1310" y="131"/>
                    <a:pt x="1548" y="239"/>
                    <a:pt x="1703" y="12"/>
                  </a:cubicBezTo>
                  <a:cubicBezTo>
                    <a:pt x="1227" y="0"/>
                    <a:pt x="750" y="0"/>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32"/>
            <p:cNvSpPr/>
            <p:nvPr/>
          </p:nvSpPr>
          <p:spPr>
            <a:xfrm>
              <a:off x="6113850" y="2236725"/>
              <a:ext cx="28600" cy="7400"/>
            </a:xfrm>
            <a:custGeom>
              <a:avLst/>
              <a:gdLst/>
              <a:ahLst/>
              <a:cxnLst/>
              <a:rect l="l" t="t" r="r" b="b"/>
              <a:pathLst>
                <a:path w="1144" h="296" extrusionOk="0">
                  <a:moveTo>
                    <a:pt x="0" y="0"/>
                  </a:moveTo>
                  <a:lnTo>
                    <a:pt x="0" y="250"/>
                  </a:lnTo>
                  <a:cubicBezTo>
                    <a:pt x="219" y="285"/>
                    <a:pt x="446" y="296"/>
                    <a:pt x="673" y="296"/>
                  </a:cubicBezTo>
                  <a:cubicBezTo>
                    <a:pt x="830" y="296"/>
                    <a:pt x="988" y="291"/>
                    <a:pt x="1143" y="286"/>
                  </a:cubicBezTo>
                  <a:lnTo>
                    <a:pt x="1143" y="214"/>
                  </a:lnTo>
                  <a:lnTo>
                    <a:pt x="1143" y="131"/>
                  </a:lnTo>
                  <a:cubicBezTo>
                    <a:pt x="762" y="119"/>
                    <a:pt x="369" y="95"/>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32"/>
            <p:cNvSpPr/>
            <p:nvPr/>
          </p:nvSpPr>
          <p:spPr>
            <a:xfrm>
              <a:off x="5943600" y="2243600"/>
              <a:ext cx="25900" cy="6825"/>
            </a:xfrm>
            <a:custGeom>
              <a:avLst/>
              <a:gdLst/>
              <a:ahLst/>
              <a:cxnLst/>
              <a:rect l="l" t="t" r="r" b="b"/>
              <a:pathLst>
                <a:path w="1036" h="273" extrusionOk="0">
                  <a:moveTo>
                    <a:pt x="192" y="0"/>
                  </a:moveTo>
                  <a:cubicBezTo>
                    <a:pt x="140" y="0"/>
                    <a:pt x="88" y="7"/>
                    <a:pt x="36" y="23"/>
                  </a:cubicBezTo>
                  <a:lnTo>
                    <a:pt x="0" y="70"/>
                  </a:lnTo>
                  <a:lnTo>
                    <a:pt x="36" y="130"/>
                  </a:lnTo>
                  <a:cubicBezTo>
                    <a:pt x="60" y="178"/>
                    <a:pt x="60" y="213"/>
                    <a:pt x="60" y="261"/>
                  </a:cubicBezTo>
                  <a:cubicBezTo>
                    <a:pt x="393" y="261"/>
                    <a:pt x="726" y="273"/>
                    <a:pt x="1036" y="273"/>
                  </a:cubicBezTo>
                  <a:cubicBezTo>
                    <a:pt x="976" y="142"/>
                    <a:pt x="845" y="142"/>
                    <a:pt x="726" y="118"/>
                  </a:cubicBezTo>
                  <a:cubicBezTo>
                    <a:pt x="550" y="81"/>
                    <a:pt x="374" y="0"/>
                    <a:pt x="1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32"/>
            <p:cNvSpPr/>
            <p:nvPr/>
          </p:nvSpPr>
          <p:spPr>
            <a:xfrm>
              <a:off x="5938225" y="2228975"/>
              <a:ext cx="25025" cy="4575"/>
            </a:xfrm>
            <a:custGeom>
              <a:avLst/>
              <a:gdLst/>
              <a:ahLst/>
              <a:cxnLst/>
              <a:rect l="l" t="t" r="r" b="b"/>
              <a:pathLst>
                <a:path w="1001" h="183" extrusionOk="0">
                  <a:moveTo>
                    <a:pt x="596" y="1"/>
                  </a:moveTo>
                  <a:cubicBezTo>
                    <a:pt x="533" y="20"/>
                    <a:pt x="464" y="22"/>
                    <a:pt x="394" y="22"/>
                  </a:cubicBezTo>
                  <a:cubicBezTo>
                    <a:pt x="383" y="22"/>
                    <a:pt x="373" y="22"/>
                    <a:pt x="362" y="22"/>
                  </a:cubicBezTo>
                  <a:cubicBezTo>
                    <a:pt x="233" y="22"/>
                    <a:pt x="103" y="26"/>
                    <a:pt x="1" y="143"/>
                  </a:cubicBezTo>
                  <a:cubicBezTo>
                    <a:pt x="196" y="171"/>
                    <a:pt x="391" y="183"/>
                    <a:pt x="587" y="183"/>
                  </a:cubicBezTo>
                  <a:cubicBezTo>
                    <a:pt x="725" y="183"/>
                    <a:pt x="863" y="177"/>
                    <a:pt x="1001" y="167"/>
                  </a:cubicBezTo>
                  <a:lnTo>
                    <a:pt x="1001" y="12"/>
                  </a:lnTo>
                  <a:cubicBezTo>
                    <a:pt x="870" y="1"/>
                    <a:pt x="727" y="1"/>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32"/>
            <p:cNvSpPr/>
            <p:nvPr/>
          </p:nvSpPr>
          <p:spPr>
            <a:xfrm>
              <a:off x="5790450" y="2236175"/>
              <a:ext cx="18325" cy="7850"/>
            </a:xfrm>
            <a:custGeom>
              <a:avLst/>
              <a:gdLst/>
              <a:ahLst/>
              <a:cxnLst/>
              <a:rect l="l" t="t" r="r" b="b"/>
              <a:pathLst>
                <a:path w="733" h="314" extrusionOk="0">
                  <a:moveTo>
                    <a:pt x="58" y="0"/>
                  </a:moveTo>
                  <a:cubicBezTo>
                    <a:pt x="2" y="0"/>
                    <a:pt x="1" y="67"/>
                    <a:pt x="18" y="153"/>
                  </a:cubicBezTo>
                  <a:cubicBezTo>
                    <a:pt x="137" y="260"/>
                    <a:pt x="256" y="314"/>
                    <a:pt x="375" y="314"/>
                  </a:cubicBezTo>
                  <a:cubicBezTo>
                    <a:pt x="494" y="314"/>
                    <a:pt x="613" y="260"/>
                    <a:pt x="732" y="153"/>
                  </a:cubicBezTo>
                  <a:cubicBezTo>
                    <a:pt x="542" y="94"/>
                    <a:pt x="316" y="189"/>
                    <a:pt x="149" y="34"/>
                  </a:cubicBezTo>
                  <a:cubicBezTo>
                    <a:pt x="109" y="11"/>
                    <a:pt x="79" y="0"/>
                    <a:pt x="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32"/>
            <p:cNvSpPr/>
            <p:nvPr/>
          </p:nvSpPr>
          <p:spPr>
            <a:xfrm>
              <a:off x="5779875" y="2220400"/>
              <a:ext cx="14325" cy="5625"/>
            </a:xfrm>
            <a:custGeom>
              <a:avLst/>
              <a:gdLst/>
              <a:ahLst/>
              <a:cxnLst/>
              <a:rect l="l" t="t" r="r" b="b"/>
              <a:pathLst>
                <a:path w="573" h="225" extrusionOk="0">
                  <a:moveTo>
                    <a:pt x="118" y="0"/>
                  </a:moveTo>
                  <a:cubicBezTo>
                    <a:pt x="52" y="0"/>
                    <a:pt x="6" y="41"/>
                    <a:pt x="12" y="189"/>
                  </a:cubicBezTo>
                  <a:lnTo>
                    <a:pt x="1" y="224"/>
                  </a:lnTo>
                  <a:cubicBezTo>
                    <a:pt x="191" y="224"/>
                    <a:pt x="382" y="213"/>
                    <a:pt x="572" y="213"/>
                  </a:cubicBezTo>
                  <a:lnTo>
                    <a:pt x="572" y="70"/>
                  </a:lnTo>
                  <a:cubicBezTo>
                    <a:pt x="501" y="58"/>
                    <a:pt x="417" y="46"/>
                    <a:pt x="310" y="46"/>
                  </a:cubicBezTo>
                  <a:cubicBezTo>
                    <a:pt x="245" y="29"/>
                    <a:pt x="174" y="0"/>
                    <a:pt x="1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32"/>
            <p:cNvSpPr/>
            <p:nvPr/>
          </p:nvSpPr>
          <p:spPr>
            <a:xfrm>
              <a:off x="6073675" y="2238425"/>
              <a:ext cx="11925" cy="4600"/>
            </a:xfrm>
            <a:custGeom>
              <a:avLst/>
              <a:gdLst/>
              <a:ahLst/>
              <a:cxnLst/>
              <a:rect l="l" t="t" r="r" b="b"/>
              <a:pathLst>
                <a:path w="477" h="184" extrusionOk="0">
                  <a:moveTo>
                    <a:pt x="299" y="1"/>
                  </a:moveTo>
                  <a:cubicBezTo>
                    <a:pt x="256" y="1"/>
                    <a:pt x="214" y="15"/>
                    <a:pt x="179" y="51"/>
                  </a:cubicBezTo>
                  <a:cubicBezTo>
                    <a:pt x="119" y="51"/>
                    <a:pt x="60" y="63"/>
                    <a:pt x="0" y="63"/>
                  </a:cubicBezTo>
                  <a:cubicBezTo>
                    <a:pt x="85" y="148"/>
                    <a:pt x="164" y="184"/>
                    <a:pt x="243" y="184"/>
                  </a:cubicBezTo>
                  <a:cubicBezTo>
                    <a:pt x="319" y="184"/>
                    <a:pt x="395" y="151"/>
                    <a:pt x="476" y="99"/>
                  </a:cubicBezTo>
                  <a:cubicBezTo>
                    <a:pt x="464" y="63"/>
                    <a:pt x="452" y="51"/>
                    <a:pt x="429" y="39"/>
                  </a:cubicBezTo>
                  <a:cubicBezTo>
                    <a:pt x="387" y="15"/>
                    <a:pt x="342" y="1"/>
                    <a:pt x="2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32"/>
            <p:cNvSpPr/>
            <p:nvPr/>
          </p:nvSpPr>
          <p:spPr>
            <a:xfrm>
              <a:off x="6037350" y="2250100"/>
              <a:ext cx="4775" cy="3575"/>
            </a:xfrm>
            <a:custGeom>
              <a:avLst/>
              <a:gdLst/>
              <a:ahLst/>
              <a:cxnLst/>
              <a:rect l="l" t="t" r="r" b="b"/>
              <a:pathLst>
                <a:path w="191" h="143" extrusionOk="0">
                  <a:moveTo>
                    <a:pt x="72" y="1"/>
                  </a:moveTo>
                  <a:cubicBezTo>
                    <a:pt x="36" y="48"/>
                    <a:pt x="24" y="72"/>
                    <a:pt x="0" y="108"/>
                  </a:cubicBezTo>
                  <a:cubicBezTo>
                    <a:pt x="29" y="133"/>
                    <a:pt x="53" y="143"/>
                    <a:pt x="74" y="143"/>
                  </a:cubicBezTo>
                  <a:cubicBezTo>
                    <a:pt x="124" y="143"/>
                    <a:pt x="158" y="87"/>
                    <a:pt x="191" y="37"/>
                  </a:cubicBezTo>
                  <a:cubicBezTo>
                    <a:pt x="143" y="13"/>
                    <a:pt x="96"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32"/>
            <p:cNvSpPr/>
            <p:nvPr/>
          </p:nvSpPr>
          <p:spPr>
            <a:xfrm>
              <a:off x="5941500" y="2243700"/>
              <a:ext cx="3600" cy="3150"/>
            </a:xfrm>
            <a:custGeom>
              <a:avLst/>
              <a:gdLst/>
              <a:ahLst/>
              <a:cxnLst/>
              <a:rect l="l" t="t" r="r" b="b"/>
              <a:pathLst>
                <a:path w="144" h="126" extrusionOk="0">
                  <a:moveTo>
                    <a:pt x="72" y="1"/>
                  </a:moveTo>
                  <a:cubicBezTo>
                    <a:pt x="48" y="1"/>
                    <a:pt x="24" y="7"/>
                    <a:pt x="1" y="19"/>
                  </a:cubicBezTo>
                  <a:cubicBezTo>
                    <a:pt x="48" y="54"/>
                    <a:pt x="96" y="90"/>
                    <a:pt x="144" y="126"/>
                  </a:cubicBezTo>
                  <a:lnTo>
                    <a:pt x="144" y="19"/>
                  </a:lnTo>
                  <a:cubicBezTo>
                    <a:pt x="120" y="7"/>
                    <a:pt x="96"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32"/>
            <p:cNvSpPr/>
            <p:nvPr/>
          </p:nvSpPr>
          <p:spPr>
            <a:xfrm>
              <a:off x="5812625" y="2239875"/>
              <a:ext cx="3000" cy="1325"/>
            </a:xfrm>
            <a:custGeom>
              <a:avLst/>
              <a:gdLst/>
              <a:ahLst/>
              <a:cxnLst/>
              <a:rect l="l" t="t" r="r" b="b"/>
              <a:pathLst>
                <a:path w="120" h="53" extrusionOk="0">
                  <a:moveTo>
                    <a:pt x="31" y="0"/>
                  </a:moveTo>
                  <a:cubicBezTo>
                    <a:pt x="20" y="0"/>
                    <a:pt x="10" y="2"/>
                    <a:pt x="0" y="5"/>
                  </a:cubicBezTo>
                  <a:cubicBezTo>
                    <a:pt x="12" y="29"/>
                    <a:pt x="24" y="53"/>
                    <a:pt x="24" y="53"/>
                  </a:cubicBezTo>
                  <a:cubicBezTo>
                    <a:pt x="60" y="53"/>
                    <a:pt x="84" y="41"/>
                    <a:pt x="119" y="29"/>
                  </a:cubicBezTo>
                  <a:cubicBezTo>
                    <a:pt x="93" y="11"/>
                    <a:pt x="61"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32"/>
            <p:cNvSpPr/>
            <p:nvPr/>
          </p:nvSpPr>
          <p:spPr>
            <a:xfrm>
              <a:off x="5785850" y="2273600"/>
              <a:ext cx="100325" cy="12750"/>
            </a:xfrm>
            <a:custGeom>
              <a:avLst/>
              <a:gdLst/>
              <a:ahLst/>
              <a:cxnLst/>
              <a:rect l="l" t="t" r="r" b="b"/>
              <a:pathLst>
                <a:path w="4013" h="510" extrusionOk="0">
                  <a:moveTo>
                    <a:pt x="339" y="1"/>
                  </a:moveTo>
                  <a:cubicBezTo>
                    <a:pt x="183" y="1"/>
                    <a:pt x="55" y="57"/>
                    <a:pt x="24" y="240"/>
                  </a:cubicBezTo>
                  <a:cubicBezTo>
                    <a:pt x="0" y="413"/>
                    <a:pt x="100" y="438"/>
                    <a:pt x="230" y="438"/>
                  </a:cubicBezTo>
                  <a:cubicBezTo>
                    <a:pt x="282" y="438"/>
                    <a:pt x="339" y="434"/>
                    <a:pt x="395" y="434"/>
                  </a:cubicBezTo>
                  <a:cubicBezTo>
                    <a:pt x="486" y="434"/>
                    <a:pt x="574" y="444"/>
                    <a:pt x="631" y="502"/>
                  </a:cubicBezTo>
                  <a:cubicBezTo>
                    <a:pt x="926" y="465"/>
                    <a:pt x="1221" y="453"/>
                    <a:pt x="1515" y="453"/>
                  </a:cubicBezTo>
                  <a:cubicBezTo>
                    <a:pt x="2145" y="453"/>
                    <a:pt x="2772" y="510"/>
                    <a:pt x="3398" y="510"/>
                  </a:cubicBezTo>
                  <a:cubicBezTo>
                    <a:pt x="3528" y="510"/>
                    <a:pt x="3657" y="507"/>
                    <a:pt x="3786" y="502"/>
                  </a:cubicBezTo>
                  <a:cubicBezTo>
                    <a:pt x="3881" y="430"/>
                    <a:pt x="4012" y="406"/>
                    <a:pt x="3953" y="216"/>
                  </a:cubicBezTo>
                  <a:lnTo>
                    <a:pt x="3655" y="216"/>
                  </a:lnTo>
                  <a:cubicBezTo>
                    <a:pt x="3583" y="109"/>
                    <a:pt x="3491" y="79"/>
                    <a:pt x="3393" y="79"/>
                  </a:cubicBezTo>
                  <a:cubicBezTo>
                    <a:pt x="3295" y="79"/>
                    <a:pt x="3191" y="109"/>
                    <a:pt x="3095" y="121"/>
                  </a:cubicBezTo>
                  <a:cubicBezTo>
                    <a:pt x="3012" y="204"/>
                    <a:pt x="2893" y="168"/>
                    <a:pt x="2810" y="216"/>
                  </a:cubicBezTo>
                  <a:cubicBezTo>
                    <a:pt x="2736" y="293"/>
                    <a:pt x="2676" y="323"/>
                    <a:pt x="2625" y="323"/>
                  </a:cubicBezTo>
                  <a:cubicBezTo>
                    <a:pt x="2510" y="323"/>
                    <a:pt x="2439" y="175"/>
                    <a:pt x="2357" y="85"/>
                  </a:cubicBezTo>
                  <a:cubicBezTo>
                    <a:pt x="2357" y="85"/>
                    <a:pt x="2345" y="73"/>
                    <a:pt x="2321" y="61"/>
                  </a:cubicBezTo>
                  <a:cubicBezTo>
                    <a:pt x="2311" y="54"/>
                    <a:pt x="2302" y="51"/>
                    <a:pt x="2292" y="51"/>
                  </a:cubicBezTo>
                  <a:cubicBezTo>
                    <a:pt x="2271" y="51"/>
                    <a:pt x="2251" y="68"/>
                    <a:pt x="2226" y="85"/>
                  </a:cubicBezTo>
                  <a:cubicBezTo>
                    <a:pt x="2226" y="97"/>
                    <a:pt x="2202" y="97"/>
                    <a:pt x="2167" y="121"/>
                  </a:cubicBezTo>
                  <a:cubicBezTo>
                    <a:pt x="2161" y="123"/>
                    <a:pt x="2153" y="125"/>
                    <a:pt x="2145" y="125"/>
                  </a:cubicBezTo>
                  <a:cubicBezTo>
                    <a:pt x="2120" y="125"/>
                    <a:pt x="2086" y="112"/>
                    <a:pt x="2059" y="85"/>
                  </a:cubicBezTo>
                  <a:cubicBezTo>
                    <a:pt x="2046" y="58"/>
                    <a:pt x="2025" y="43"/>
                    <a:pt x="1999" y="43"/>
                  </a:cubicBezTo>
                  <a:cubicBezTo>
                    <a:pt x="1978" y="43"/>
                    <a:pt x="1955" y="52"/>
                    <a:pt x="1929" y="73"/>
                  </a:cubicBezTo>
                  <a:lnTo>
                    <a:pt x="1786" y="73"/>
                  </a:lnTo>
                  <a:cubicBezTo>
                    <a:pt x="1593" y="113"/>
                    <a:pt x="1405" y="138"/>
                    <a:pt x="1218" y="138"/>
                  </a:cubicBezTo>
                  <a:cubicBezTo>
                    <a:pt x="1069" y="138"/>
                    <a:pt x="921" y="122"/>
                    <a:pt x="774" y="85"/>
                  </a:cubicBezTo>
                  <a:cubicBezTo>
                    <a:pt x="639" y="46"/>
                    <a:pt x="478" y="1"/>
                    <a:pt x="3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32"/>
            <p:cNvSpPr/>
            <p:nvPr/>
          </p:nvSpPr>
          <p:spPr>
            <a:xfrm>
              <a:off x="5876025" y="2254275"/>
              <a:ext cx="83375" cy="14575"/>
            </a:xfrm>
            <a:custGeom>
              <a:avLst/>
              <a:gdLst/>
              <a:ahLst/>
              <a:cxnLst/>
              <a:rect l="l" t="t" r="r" b="b"/>
              <a:pathLst>
                <a:path w="3335" h="583" extrusionOk="0">
                  <a:moveTo>
                    <a:pt x="532" y="0"/>
                  </a:moveTo>
                  <a:cubicBezTo>
                    <a:pt x="358" y="0"/>
                    <a:pt x="190" y="45"/>
                    <a:pt x="36" y="203"/>
                  </a:cubicBezTo>
                  <a:cubicBezTo>
                    <a:pt x="0" y="262"/>
                    <a:pt x="0" y="346"/>
                    <a:pt x="36" y="405"/>
                  </a:cubicBezTo>
                  <a:cubicBezTo>
                    <a:pt x="776" y="527"/>
                    <a:pt x="1522" y="583"/>
                    <a:pt x="2274" y="583"/>
                  </a:cubicBezTo>
                  <a:cubicBezTo>
                    <a:pt x="2622" y="583"/>
                    <a:pt x="2972" y="571"/>
                    <a:pt x="3322" y="548"/>
                  </a:cubicBezTo>
                  <a:lnTo>
                    <a:pt x="3322" y="501"/>
                  </a:lnTo>
                  <a:lnTo>
                    <a:pt x="3322" y="465"/>
                  </a:lnTo>
                  <a:lnTo>
                    <a:pt x="3334" y="429"/>
                  </a:lnTo>
                  <a:cubicBezTo>
                    <a:pt x="2763" y="12"/>
                    <a:pt x="2024" y="346"/>
                    <a:pt x="1429" y="48"/>
                  </a:cubicBezTo>
                  <a:cubicBezTo>
                    <a:pt x="1360" y="68"/>
                    <a:pt x="1290" y="76"/>
                    <a:pt x="1219" y="76"/>
                  </a:cubicBezTo>
                  <a:cubicBezTo>
                    <a:pt x="994" y="76"/>
                    <a:pt x="758" y="0"/>
                    <a:pt x="5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32"/>
            <p:cNvSpPr/>
            <p:nvPr/>
          </p:nvSpPr>
          <p:spPr>
            <a:xfrm>
              <a:off x="5880475" y="2276700"/>
              <a:ext cx="72075" cy="10050"/>
            </a:xfrm>
            <a:custGeom>
              <a:avLst/>
              <a:gdLst/>
              <a:ahLst/>
              <a:cxnLst/>
              <a:rect l="l" t="t" r="r" b="b"/>
              <a:pathLst>
                <a:path w="2883" h="402" extrusionOk="0">
                  <a:moveTo>
                    <a:pt x="1010" y="1"/>
                  </a:moveTo>
                  <a:cubicBezTo>
                    <a:pt x="720" y="1"/>
                    <a:pt x="432" y="77"/>
                    <a:pt x="144" y="127"/>
                  </a:cubicBezTo>
                  <a:cubicBezTo>
                    <a:pt x="96" y="199"/>
                    <a:pt x="49" y="294"/>
                    <a:pt x="1" y="378"/>
                  </a:cubicBezTo>
                  <a:cubicBezTo>
                    <a:pt x="953" y="378"/>
                    <a:pt x="1906" y="378"/>
                    <a:pt x="2882" y="401"/>
                  </a:cubicBezTo>
                  <a:cubicBezTo>
                    <a:pt x="2829" y="173"/>
                    <a:pt x="2713" y="126"/>
                    <a:pt x="2581" y="126"/>
                  </a:cubicBezTo>
                  <a:cubicBezTo>
                    <a:pt x="2488" y="126"/>
                    <a:pt x="2388" y="149"/>
                    <a:pt x="2295" y="149"/>
                  </a:cubicBezTo>
                  <a:cubicBezTo>
                    <a:pt x="2250" y="149"/>
                    <a:pt x="2207" y="143"/>
                    <a:pt x="2168" y="127"/>
                  </a:cubicBezTo>
                  <a:cubicBezTo>
                    <a:pt x="2120" y="127"/>
                    <a:pt x="2061" y="116"/>
                    <a:pt x="2013" y="116"/>
                  </a:cubicBezTo>
                  <a:cubicBezTo>
                    <a:pt x="2006" y="115"/>
                    <a:pt x="1999" y="115"/>
                    <a:pt x="1992" y="115"/>
                  </a:cubicBezTo>
                  <a:cubicBezTo>
                    <a:pt x="1898" y="115"/>
                    <a:pt x="1803" y="165"/>
                    <a:pt x="1709" y="165"/>
                  </a:cubicBezTo>
                  <a:cubicBezTo>
                    <a:pt x="1667" y="165"/>
                    <a:pt x="1626" y="155"/>
                    <a:pt x="1584" y="127"/>
                  </a:cubicBezTo>
                  <a:cubicBezTo>
                    <a:pt x="1391" y="33"/>
                    <a:pt x="1200" y="1"/>
                    <a:pt x="10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32"/>
            <p:cNvSpPr/>
            <p:nvPr/>
          </p:nvSpPr>
          <p:spPr>
            <a:xfrm>
              <a:off x="5816500" y="2251925"/>
              <a:ext cx="54775" cy="14750"/>
            </a:xfrm>
            <a:custGeom>
              <a:avLst/>
              <a:gdLst/>
              <a:ahLst/>
              <a:cxnLst/>
              <a:rect l="l" t="t" r="r" b="b"/>
              <a:pathLst>
                <a:path w="2191" h="590" extrusionOk="0">
                  <a:moveTo>
                    <a:pt x="1345" y="1"/>
                  </a:moveTo>
                  <a:cubicBezTo>
                    <a:pt x="1189" y="1"/>
                    <a:pt x="1030" y="31"/>
                    <a:pt x="869" y="95"/>
                  </a:cubicBezTo>
                  <a:cubicBezTo>
                    <a:pt x="782" y="150"/>
                    <a:pt x="686" y="160"/>
                    <a:pt x="587" y="160"/>
                  </a:cubicBezTo>
                  <a:cubicBezTo>
                    <a:pt x="524" y="160"/>
                    <a:pt x="460" y="156"/>
                    <a:pt x="397" y="156"/>
                  </a:cubicBezTo>
                  <a:cubicBezTo>
                    <a:pt x="304" y="156"/>
                    <a:pt x="214" y="166"/>
                    <a:pt x="131" y="214"/>
                  </a:cubicBezTo>
                  <a:cubicBezTo>
                    <a:pt x="95" y="321"/>
                    <a:pt x="48" y="404"/>
                    <a:pt x="0" y="499"/>
                  </a:cubicBezTo>
                  <a:cubicBezTo>
                    <a:pt x="58" y="563"/>
                    <a:pt x="124" y="587"/>
                    <a:pt x="193" y="587"/>
                  </a:cubicBezTo>
                  <a:cubicBezTo>
                    <a:pt x="267" y="587"/>
                    <a:pt x="343" y="560"/>
                    <a:pt x="417" y="523"/>
                  </a:cubicBezTo>
                  <a:cubicBezTo>
                    <a:pt x="572" y="535"/>
                    <a:pt x="703" y="535"/>
                    <a:pt x="845" y="535"/>
                  </a:cubicBezTo>
                  <a:cubicBezTo>
                    <a:pt x="897" y="567"/>
                    <a:pt x="952" y="589"/>
                    <a:pt x="1005" y="589"/>
                  </a:cubicBezTo>
                  <a:cubicBezTo>
                    <a:pt x="1050" y="589"/>
                    <a:pt x="1093" y="573"/>
                    <a:pt x="1131" y="535"/>
                  </a:cubicBezTo>
                  <a:lnTo>
                    <a:pt x="1417" y="535"/>
                  </a:lnTo>
                  <a:cubicBezTo>
                    <a:pt x="1655" y="523"/>
                    <a:pt x="1893" y="523"/>
                    <a:pt x="2143" y="499"/>
                  </a:cubicBezTo>
                  <a:cubicBezTo>
                    <a:pt x="2191" y="440"/>
                    <a:pt x="2191" y="356"/>
                    <a:pt x="2143" y="285"/>
                  </a:cubicBezTo>
                  <a:cubicBezTo>
                    <a:pt x="1898" y="101"/>
                    <a:pt x="1627" y="1"/>
                    <a:pt x="13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32"/>
            <p:cNvSpPr/>
            <p:nvPr/>
          </p:nvSpPr>
          <p:spPr>
            <a:xfrm>
              <a:off x="5934650" y="2276450"/>
              <a:ext cx="30400" cy="9700"/>
            </a:xfrm>
            <a:custGeom>
              <a:avLst/>
              <a:gdLst/>
              <a:ahLst/>
              <a:cxnLst/>
              <a:rect l="l" t="t" r="r" b="b"/>
              <a:pathLst>
                <a:path w="1216" h="388" extrusionOk="0">
                  <a:moveTo>
                    <a:pt x="410" y="0"/>
                  </a:moveTo>
                  <a:cubicBezTo>
                    <a:pt x="270" y="0"/>
                    <a:pt x="133" y="39"/>
                    <a:pt x="1" y="126"/>
                  </a:cubicBezTo>
                  <a:cubicBezTo>
                    <a:pt x="179" y="376"/>
                    <a:pt x="537" y="137"/>
                    <a:pt x="715" y="388"/>
                  </a:cubicBezTo>
                  <a:lnTo>
                    <a:pt x="1144" y="388"/>
                  </a:lnTo>
                  <a:cubicBezTo>
                    <a:pt x="1215" y="126"/>
                    <a:pt x="930" y="245"/>
                    <a:pt x="858" y="126"/>
                  </a:cubicBezTo>
                  <a:cubicBezTo>
                    <a:pt x="710" y="45"/>
                    <a:pt x="559"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32"/>
            <p:cNvSpPr/>
            <p:nvPr/>
          </p:nvSpPr>
          <p:spPr>
            <a:xfrm>
              <a:off x="5956100" y="2279575"/>
              <a:ext cx="29475" cy="7800"/>
            </a:xfrm>
            <a:custGeom>
              <a:avLst/>
              <a:gdLst/>
              <a:ahLst/>
              <a:cxnLst/>
              <a:rect l="l" t="t" r="r" b="b"/>
              <a:pathLst>
                <a:path w="1179" h="312" extrusionOk="0">
                  <a:moveTo>
                    <a:pt x="0" y="1"/>
                  </a:moveTo>
                  <a:cubicBezTo>
                    <a:pt x="95" y="84"/>
                    <a:pt x="191" y="179"/>
                    <a:pt x="286" y="263"/>
                  </a:cubicBezTo>
                  <a:cubicBezTo>
                    <a:pt x="419" y="301"/>
                    <a:pt x="550" y="312"/>
                    <a:pt x="682" y="312"/>
                  </a:cubicBezTo>
                  <a:cubicBezTo>
                    <a:pt x="832" y="312"/>
                    <a:pt x="984" y="298"/>
                    <a:pt x="1143" y="298"/>
                  </a:cubicBezTo>
                  <a:lnTo>
                    <a:pt x="1143" y="239"/>
                  </a:lnTo>
                  <a:cubicBezTo>
                    <a:pt x="1179" y="96"/>
                    <a:pt x="1095" y="48"/>
                    <a:pt x="10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32"/>
            <p:cNvSpPr/>
            <p:nvPr/>
          </p:nvSpPr>
          <p:spPr>
            <a:xfrm>
              <a:off x="5920075" y="2276900"/>
              <a:ext cx="10750" cy="5900"/>
            </a:xfrm>
            <a:custGeom>
              <a:avLst/>
              <a:gdLst/>
              <a:ahLst/>
              <a:cxnLst/>
              <a:rect l="l" t="t" r="r" b="b"/>
              <a:pathLst>
                <a:path w="430" h="236" extrusionOk="0">
                  <a:moveTo>
                    <a:pt x="251" y="0"/>
                  </a:moveTo>
                  <a:cubicBezTo>
                    <a:pt x="167" y="0"/>
                    <a:pt x="84" y="52"/>
                    <a:pt x="0" y="108"/>
                  </a:cubicBezTo>
                  <a:cubicBezTo>
                    <a:pt x="72" y="191"/>
                    <a:pt x="146" y="236"/>
                    <a:pt x="219" y="236"/>
                  </a:cubicBezTo>
                  <a:cubicBezTo>
                    <a:pt x="292" y="236"/>
                    <a:pt x="364" y="191"/>
                    <a:pt x="429" y="96"/>
                  </a:cubicBezTo>
                  <a:cubicBezTo>
                    <a:pt x="370" y="26"/>
                    <a:pt x="310" y="0"/>
                    <a:pt x="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32"/>
            <p:cNvSpPr/>
            <p:nvPr/>
          </p:nvSpPr>
          <p:spPr>
            <a:xfrm>
              <a:off x="5981100" y="2278650"/>
              <a:ext cx="11625" cy="7100"/>
            </a:xfrm>
            <a:custGeom>
              <a:avLst/>
              <a:gdLst/>
              <a:ahLst/>
              <a:cxnLst/>
              <a:rect l="l" t="t" r="r" b="b"/>
              <a:pathLst>
                <a:path w="465" h="284" extrusionOk="0">
                  <a:moveTo>
                    <a:pt x="192" y="1"/>
                  </a:moveTo>
                  <a:cubicBezTo>
                    <a:pt x="132" y="1"/>
                    <a:pt x="69" y="15"/>
                    <a:pt x="0" y="38"/>
                  </a:cubicBezTo>
                  <a:cubicBezTo>
                    <a:pt x="48" y="109"/>
                    <a:pt x="84" y="204"/>
                    <a:pt x="131" y="276"/>
                  </a:cubicBezTo>
                  <a:cubicBezTo>
                    <a:pt x="159" y="281"/>
                    <a:pt x="187" y="284"/>
                    <a:pt x="214" y="284"/>
                  </a:cubicBezTo>
                  <a:cubicBezTo>
                    <a:pt x="312" y="284"/>
                    <a:pt x="399" y="245"/>
                    <a:pt x="465" y="133"/>
                  </a:cubicBezTo>
                  <a:cubicBezTo>
                    <a:pt x="376" y="37"/>
                    <a:pt x="288" y="1"/>
                    <a:pt x="1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32"/>
            <p:cNvSpPr/>
            <p:nvPr/>
          </p:nvSpPr>
          <p:spPr>
            <a:xfrm>
              <a:off x="5981100" y="2265000"/>
              <a:ext cx="13700" cy="7100"/>
            </a:xfrm>
            <a:custGeom>
              <a:avLst/>
              <a:gdLst/>
              <a:ahLst/>
              <a:cxnLst/>
              <a:rect l="l" t="t" r="r" b="b"/>
              <a:pathLst>
                <a:path w="548" h="284" extrusionOk="0">
                  <a:moveTo>
                    <a:pt x="131" y="0"/>
                  </a:moveTo>
                  <a:lnTo>
                    <a:pt x="131" y="0"/>
                  </a:lnTo>
                  <a:cubicBezTo>
                    <a:pt x="0" y="131"/>
                    <a:pt x="12" y="238"/>
                    <a:pt x="191" y="274"/>
                  </a:cubicBezTo>
                  <a:cubicBezTo>
                    <a:pt x="224" y="280"/>
                    <a:pt x="259" y="284"/>
                    <a:pt x="293" y="284"/>
                  </a:cubicBezTo>
                  <a:cubicBezTo>
                    <a:pt x="391" y="284"/>
                    <a:pt x="486" y="252"/>
                    <a:pt x="548" y="155"/>
                  </a:cubicBezTo>
                  <a:cubicBezTo>
                    <a:pt x="405" y="131"/>
                    <a:pt x="238" y="155"/>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32"/>
            <p:cNvSpPr/>
            <p:nvPr/>
          </p:nvSpPr>
          <p:spPr>
            <a:xfrm>
              <a:off x="5855775" y="2276125"/>
              <a:ext cx="6875" cy="5150"/>
            </a:xfrm>
            <a:custGeom>
              <a:avLst/>
              <a:gdLst/>
              <a:ahLst/>
              <a:cxnLst/>
              <a:rect l="l" t="t" r="r" b="b"/>
              <a:pathLst>
                <a:path w="275" h="206" extrusionOk="0">
                  <a:moveTo>
                    <a:pt x="138" y="0"/>
                  </a:moveTo>
                  <a:cubicBezTo>
                    <a:pt x="73" y="0"/>
                    <a:pt x="23" y="35"/>
                    <a:pt x="1" y="139"/>
                  </a:cubicBezTo>
                  <a:cubicBezTo>
                    <a:pt x="61" y="163"/>
                    <a:pt x="128" y="206"/>
                    <a:pt x="181" y="206"/>
                  </a:cubicBezTo>
                  <a:cubicBezTo>
                    <a:pt x="231" y="206"/>
                    <a:pt x="269" y="166"/>
                    <a:pt x="275" y="31"/>
                  </a:cubicBezTo>
                  <a:cubicBezTo>
                    <a:pt x="225" y="13"/>
                    <a:pt x="179" y="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32"/>
            <p:cNvSpPr/>
            <p:nvPr/>
          </p:nvSpPr>
          <p:spPr>
            <a:xfrm>
              <a:off x="5869775" y="2259975"/>
              <a:ext cx="7150" cy="4750"/>
            </a:xfrm>
            <a:custGeom>
              <a:avLst/>
              <a:gdLst/>
              <a:ahLst/>
              <a:cxnLst/>
              <a:rect l="l" t="t" r="r" b="b"/>
              <a:pathLst>
                <a:path w="286" h="190" extrusionOk="0">
                  <a:moveTo>
                    <a:pt x="134" y="0"/>
                  </a:moveTo>
                  <a:cubicBezTo>
                    <a:pt x="87" y="0"/>
                    <a:pt x="41" y="24"/>
                    <a:pt x="0" y="70"/>
                  </a:cubicBezTo>
                  <a:lnTo>
                    <a:pt x="0" y="189"/>
                  </a:lnTo>
                  <a:cubicBezTo>
                    <a:pt x="96" y="189"/>
                    <a:pt x="191" y="189"/>
                    <a:pt x="286" y="177"/>
                  </a:cubicBezTo>
                  <a:lnTo>
                    <a:pt x="286" y="130"/>
                  </a:lnTo>
                  <a:lnTo>
                    <a:pt x="286" y="82"/>
                  </a:lnTo>
                  <a:cubicBezTo>
                    <a:pt x="237" y="27"/>
                    <a:pt x="185" y="0"/>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32"/>
            <p:cNvSpPr/>
            <p:nvPr/>
          </p:nvSpPr>
          <p:spPr>
            <a:xfrm>
              <a:off x="6099850" y="2289700"/>
              <a:ext cx="24725" cy="8050"/>
            </a:xfrm>
            <a:custGeom>
              <a:avLst/>
              <a:gdLst/>
              <a:ahLst/>
              <a:cxnLst/>
              <a:rect l="l" t="t" r="r" b="b"/>
              <a:pathLst>
                <a:path w="989" h="322" extrusionOk="0">
                  <a:moveTo>
                    <a:pt x="132" y="24"/>
                  </a:moveTo>
                  <a:cubicBezTo>
                    <a:pt x="84" y="96"/>
                    <a:pt x="37" y="191"/>
                    <a:pt x="1" y="262"/>
                  </a:cubicBezTo>
                  <a:cubicBezTo>
                    <a:pt x="215" y="274"/>
                    <a:pt x="453" y="310"/>
                    <a:pt x="679" y="322"/>
                  </a:cubicBezTo>
                  <a:cubicBezTo>
                    <a:pt x="799" y="298"/>
                    <a:pt x="918" y="274"/>
                    <a:pt x="989" y="179"/>
                  </a:cubicBezTo>
                  <a:cubicBezTo>
                    <a:pt x="727" y="0"/>
                    <a:pt x="418" y="60"/>
                    <a:pt x="132"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32"/>
            <p:cNvSpPr/>
            <p:nvPr/>
          </p:nvSpPr>
          <p:spPr>
            <a:xfrm>
              <a:off x="6031400" y="2286725"/>
              <a:ext cx="9850" cy="3900"/>
            </a:xfrm>
            <a:custGeom>
              <a:avLst/>
              <a:gdLst/>
              <a:ahLst/>
              <a:cxnLst/>
              <a:rect l="l" t="t" r="r" b="b"/>
              <a:pathLst>
                <a:path w="394" h="156" extrusionOk="0">
                  <a:moveTo>
                    <a:pt x="239" y="1"/>
                  </a:moveTo>
                  <a:cubicBezTo>
                    <a:pt x="147" y="1"/>
                    <a:pt x="62" y="24"/>
                    <a:pt x="0" y="131"/>
                  </a:cubicBezTo>
                  <a:cubicBezTo>
                    <a:pt x="24" y="155"/>
                    <a:pt x="60" y="155"/>
                    <a:pt x="96" y="155"/>
                  </a:cubicBezTo>
                  <a:cubicBezTo>
                    <a:pt x="215" y="131"/>
                    <a:pt x="334" y="131"/>
                    <a:pt x="393" y="12"/>
                  </a:cubicBezTo>
                  <a:cubicBezTo>
                    <a:pt x="342" y="8"/>
                    <a:pt x="290"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32"/>
            <p:cNvSpPr/>
            <p:nvPr/>
          </p:nvSpPr>
          <p:spPr>
            <a:xfrm>
              <a:off x="6060275" y="2287025"/>
              <a:ext cx="2400" cy="2700"/>
            </a:xfrm>
            <a:custGeom>
              <a:avLst/>
              <a:gdLst/>
              <a:ahLst/>
              <a:cxnLst/>
              <a:rect l="l" t="t" r="r" b="b"/>
              <a:pathLst>
                <a:path w="96" h="108" extrusionOk="0">
                  <a:moveTo>
                    <a:pt x="96" y="0"/>
                  </a:moveTo>
                  <a:lnTo>
                    <a:pt x="96" y="0"/>
                  </a:lnTo>
                  <a:cubicBezTo>
                    <a:pt x="60" y="24"/>
                    <a:pt x="36" y="72"/>
                    <a:pt x="0" y="107"/>
                  </a:cubicBezTo>
                  <a:cubicBezTo>
                    <a:pt x="48" y="84"/>
                    <a:pt x="96" y="72"/>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32"/>
            <p:cNvSpPr/>
            <p:nvPr/>
          </p:nvSpPr>
          <p:spPr>
            <a:xfrm>
              <a:off x="5966500" y="3042775"/>
              <a:ext cx="68800" cy="21450"/>
            </a:xfrm>
            <a:custGeom>
              <a:avLst/>
              <a:gdLst/>
              <a:ahLst/>
              <a:cxnLst/>
              <a:rect l="l" t="t" r="r" b="b"/>
              <a:pathLst>
                <a:path w="2752" h="858" extrusionOk="0">
                  <a:moveTo>
                    <a:pt x="179" y="0"/>
                  </a:moveTo>
                  <a:lnTo>
                    <a:pt x="179" y="0"/>
                  </a:lnTo>
                  <a:cubicBezTo>
                    <a:pt x="167" y="298"/>
                    <a:pt x="1" y="607"/>
                    <a:pt x="310" y="857"/>
                  </a:cubicBezTo>
                  <a:cubicBezTo>
                    <a:pt x="257" y="590"/>
                    <a:pt x="338" y="447"/>
                    <a:pt x="580" y="447"/>
                  </a:cubicBezTo>
                  <a:cubicBezTo>
                    <a:pt x="607" y="447"/>
                    <a:pt x="636" y="449"/>
                    <a:pt x="668" y="453"/>
                  </a:cubicBezTo>
                  <a:cubicBezTo>
                    <a:pt x="1133" y="519"/>
                    <a:pt x="1599" y="631"/>
                    <a:pt x="2071" y="631"/>
                  </a:cubicBezTo>
                  <a:cubicBezTo>
                    <a:pt x="2190" y="631"/>
                    <a:pt x="2310" y="624"/>
                    <a:pt x="2430" y="607"/>
                  </a:cubicBezTo>
                  <a:cubicBezTo>
                    <a:pt x="2513" y="500"/>
                    <a:pt x="2692" y="560"/>
                    <a:pt x="2751" y="429"/>
                  </a:cubicBezTo>
                  <a:cubicBezTo>
                    <a:pt x="2739" y="393"/>
                    <a:pt x="2739" y="357"/>
                    <a:pt x="2727" y="310"/>
                  </a:cubicBezTo>
                  <a:cubicBezTo>
                    <a:pt x="2700" y="309"/>
                    <a:pt x="2673" y="309"/>
                    <a:pt x="2646" y="309"/>
                  </a:cubicBezTo>
                  <a:cubicBezTo>
                    <a:pt x="2478" y="309"/>
                    <a:pt x="2308" y="321"/>
                    <a:pt x="2138" y="321"/>
                  </a:cubicBezTo>
                  <a:cubicBezTo>
                    <a:pt x="1898" y="321"/>
                    <a:pt x="1658" y="296"/>
                    <a:pt x="1430" y="179"/>
                  </a:cubicBezTo>
                  <a:cubicBezTo>
                    <a:pt x="1398" y="180"/>
                    <a:pt x="1367" y="180"/>
                    <a:pt x="1336" y="180"/>
                  </a:cubicBezTo>
                  <a:cubicBezTo>
                    <a:pt x="941" y="180"/>
                    <a:pt x="555" y="111"/>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32"/>
            <p:cNvSpPr/>
            <p:nvPr/>
          </p:nvSpPr>
          <p:spPr>
            <a:xfrm>
              <a:off x="6042400" y="3053950"/>
              <a:ext cx="68500" cy="16525"/>
            </a:xfrm>
            <a:custGeom>
              <a:avLst/>
              <a:gdLst/>
              <a:ahLst/>
              <a:cxnLst/>
              <a:rect l="l" t="t" r="r" b="b"/>
              <a:pathLst>
                <a:path w="2740" h="661" extrusionOk="0">
                  <a:moveTo>
                    <a:pt x="208" y="0"/>
                  </a:moveTo>
                  <a:cubicBezTo>
                    <a:pt x="183" y="0"/>
                    <a:pt x="157" y="2"/>
                    <a:pt x="132" y="6"/>
                  </a:cubicBezTo>
                  <a:cubicBezTo>
                    <a:pt x="1" y="101"/>
                    <a:pt x="441" y="232"/>
                    <a:pt x="108" y="303"/>
                  </a:cubicBezTo>
                  <a:cubicBezTo>
                    <a:pt x="953" y="577"/>
                    <a:pt x="1846" y="601"/>
                    <a:pt x="2739" y="660"/>
                  </a:cubicBezTo>
                  <a:cubicBezTo>
                    <a:pt x="2632" y="577"/>
                    <a:pt x="2537" y="494"/>
                    <a:pt x="2430" y="422"/>
                  </a:cubicBezTo>
                  <a:cubicBezTo>
                    <a:pt x="2370" y="398"/>
                    <a:pt x="2323" y="351"/>
                    <a:pt x="2263" y="303"/>
                  </a:cubicBezTo>
                  <a:cubicBezTo>
                    <a:pt x="2099" y="329"/>
                    <a:pt x="1931" y="354"/>
                    <a:pt x="1765" y="354"/>
                  </a:cubicBezTo>
                  <a:cubicBezTo>
                    <a:pt x="1545" y="354"/>
                    <a:pt x="1329" y="310"/>
                    <a:pt x="1132" y="160"/>
                  </a:cubicBezTo>
                  <a:cubicBezTo>
                    <a:pt x="1013" y="137"/>
                    <a:pt x="906" y="113"/>
                    <a:pt x="834" y="29"/>
                  </a:cubicBezTo>
                  <a:cubicBezTo>
                    <a:pt x="777" y="52"/>
                    <a:pt x="720" y="61"/>
                    <a:pt x="663" y="61"/>
                  </a:cubicBezTo>
                  <a:cubicBezTo>
                    <a:pt x="511" y="61"/>
                    <a:pt x="361" y="0"/>
                    <a:pt x="2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32"/>
            <p:cNvSpPr/>
            <p:nvPr/>
          </p:nvSpPr>
          <p:spPr>
            <a:xfrm>
              <a:off x="6027225" y="3053475"/>
              <a:ext cx="28300" cy="8075"/>
            </a:xfrm>
            <a:custGeom>
              <a:avLst/>
              <a:gdLst/>
              <a:ahLst/>
              <a:cxnLst/>
              <a:rect l="l" t="t" r="r" b="b"/>
              <a:pathLst>
                <a:path w="1132" h="323" extrusionOk="0">
                  <a:moveTo>
                    <a:pt x="322" y="1"/>
                  </a:moveTo>
                  <a:cubicBezTo>
                    <a:pt x="191" y="25"/>
                    <a:pt x="60" y="48"/>
                    <a:pt x="1" y="179"/>
                  </a:cubicBezTo>
                  <a:cubicBezTo>
                    <a:pt x="203" y="310"/>
                    <a:pt x="465" y="298"/>
                    <a:pt x="703" y="322"/>
                  </a:cubicBezTo>
                  <a:cubicBezTo>
                    <a:pt x="1132" y="263"/>
                    <a:pt x="739" y="132"/>
                    <a:pt x="727" y="25"/>
                  </a:cubicBezTo>
                  <a:cubicBezTo>
                    <a:pt x="596" y="25"/>
                    <a:pt x="465" y="13"/>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32"/>
            <p:cNvSpPr/>
            <p:nvPr/>
          </p:nvSpPr>
          <p:spPr>
            <a:xfrm>
              <a:off x="5192600" y="2217675"/>
              <a:ext cx="154500" cy="44675"/>
            </a:xfrm>
            <a:custGeom>
              <a:avLst/>
              <a:gdLst/>
              <a:ahLst/>
              <a:cxnLst/>
              <a:rect l="l" t="t" r="r" b="b"/>
              <a:pathLst>
                <a:path w="6180" h="1787" extrusionOk="0">
                  <a:moveTo>
                    <a:pt x="1405" y="1084"/>
                  </a:moveTo>
                  <a:lnTo>
                    <a:pt x="1405" y="1084"/>
                  </a:lnTo>
                  <a:cubicBezTo>
                    <a:pt x="1635" y="1145"/>
                    <a:pt x="1871" y="1201"/>
                    <a:pt x="2114" y="1210"/>
                  </a:cubicBezTo>
                  <a:lnTo>
                    <a:pt x="2114" y="1210"/>
                  </a:lnTo>
                  <a:cubicBezTo>
                    <a:pt x="2093" y="1212"/>
                    <a:pt x="2072" y="1212"/>
                    <a:pt x="2051" y="1212"/>
                  </a:cubicBezTo>
                  <a:cubicBezTo>
                    <a:pt x="1826" y="1212"/>
                    <a:pt x="1620" y="1152"/>
                    <a:pt x="1405" y="1084"/>
                  </a:cubicBezTo>
                  <a:close/>
                  <a:moveTo>
                    <a:pt x="2370" y="1203"/>
                  </a:moveTo>
                  <a:cubicBezTo>
                    <a:pt x="2535" y="1216"/>
                    <a:pt x="2700" y="1220"/>
                    <a:pt x="2867" y="1220"/>
                  </a:cubicBezTo>
                  <a:cubicBezTo>
                    <a:pt x="3177" y="1220"/>
                    <a:pt x="3489" y="1205"/>
                    <a:pt x="3802" y="1204"/>
                  </a:cubicBezTo>
                  <a:lnTo>
                    <a:pt x="3802" y="1204"/>
                  </a:lnTo>
                  <a:cubicBezTo>
                    <a:pt x="3457" y="1207"/>
                    <a:pt x="3114" y="1229"/>
                    <a:pt x="2769" y="1229"/>
                  </a:cubicBezTo>
                  <a:cubicBezTo>
                    <a:pt x="2606" y="1229"/>
                    <a:pt x="2443" y="1224"/>
                    <a:pt x="2279" y="1210"/>
                  </a:cubicBezTo>
                  <a:lnTo>
                    <a:pt x="2279" y="1210"/>
                  </a:lnTo>
                  <a:cubicBezTo>
                    <a:pt x="2309" y="1208"/>
                    <a:pt x="2340" y="1206"/>
                    <a:pt x="2370" y="1203"/>
                  </a:cubicBezTo>
                  <a:close/>
                  <a:moveTo>
                    <a:pt x="4829" y="1234"/>
                  </a:moveTo>
                  <a:lnTo>
                    <a:pt x="4829" y="1234"/>
                  </a:lnTo>
                  <a:cubicBezTo>
                    <a:pt x="4779" y="1247"/>
                    <a:pt x="4733" y="1255"/>
                    <a:pt x="4685" y="1255"/>
                  </a:cubicBezTo>
                  <a:cubicBezTo>
                    <a:pt x="4664" y="1255"/>
                    <a:pt x="4642" y="1253"/>
                    <a:pt x="4620" y="1250"/>
                  </a:cubicBezTo>
                  <a:lnTo>
                    <a:pt x="4620" y="1250"/>
                  </a:lnTo>
                  <a:cubicBezTo>
                    <a:pt x="4634" y="1252"/>
                    <a:pt x="4648" y="1253"/>
                    <a:pt x="4662" y="1253"/>
                  </a:cubicBezTo>
                  <a:cubicBezTo>
                    <a:pt x="4715" y="1253"/>
                    <a:pt x="4771" y="1242"/>
                    <a:pt x="4829" y="1234"/>
                  </a:cubicBezTo>
                  <a:close/>
                  <a:moveTo>
                    <a:pt x="1489" y="0"/>
                  </a:moveTo>
                  <a:cubicBezTo>
                    <a:pt x="1358" y="0"/>
                    <a:pt x="1203" y="0"/>
                    <a:pt x="1060" y="12"/>
                  </a:cubicBezTo>
                  <a:cubicBezTo>
                    <a:pt x="953" y="36"/>
                    <a:pt x="846" y="48"/>
                    <a:pt x="751" y="95"/>
                  </a:cubicBezTo>
                  <a:cubicBezTo>
                    <a:pt x="655" y="131"/>
                    <a:pt x="572" y="191"/>
                    <a:pt x="513" y="286"/>
                  </a:cubicBezTo>
                  <a:cubicBezTo>
                    <a:pt x="370" y="476"/>
                    <a:pt x="286" y="691"/>
                    <a:pt x="179" y="893"/>
                  </a:cubicBezTo>
                  <a:cubicBezTo>
                    <a:pt x="96" y="1119"/>
                    <a:pt x="1" y="1345"/>
                    <a:pt x="251" y="1524"/>
                  </a:cubicBezTo>
                  <a:cubicBezTo>
                    <a:pt x="310" y="1548"/>
                    <a:pt x="370" y="1584"/>
                    <a:pt x="429" y="1596"/>
                  </a:cubicBezTo>
                  <a:cubicBezTo>
                    <a:pt x="489" y="1596"/>
                    <a:pt x="572" y="1607"/>
                    <a:pt x="632" y="1607"/>
                  </a:cubicBezTo>
                  <a:cubicBezTo>
                    <a:pt x="894" y="1607"/>
                    <a:pt x="1167" y="1655"/>
                    <a:pt x="1417" y="1726"/>
                  </a:cubicBezTo>
                  <a:cubicBezTo>
                    <a:pt x="1489" y="1750"/>
                    <a:pt x="1548" y="1762"/>
                    <a:pt x="1620" y="1774"/>
                  </a:cubicBezTo>
                  <a:cubicBezTo>
                    <a:pt x="1679" y="1786"/>
                    <a:pt x="1763" y="1786"/>
                    <a:pt x="1834" y="1786"/>
                  </a:cubicBezTo>
                  <a:cubicBezTo>
                    <a:pt x="1864" y="1785"/>
                    <a:pt x="1895" y="1784"/>
                    <a:pt x="1927" y="1784"/>
                  </a:cubicBezTo>
                  <a:cubicBezTo>
                    <a:pt x="1964" y="1784"/>
                    <a:pt x="2001" y="1785"/>
                    <a:pt x="2038" y="1785"/>
                  </a:cubicBezTo>
                  <a:cubicBezTo>
                    <a:pt x="2229" y="1785"/>
                    <a:pt x="2420" y="1770"/>
                    <a:pt x="2560" y="1596"/>
                  </a:cubicBezTo>
                  <a:cubicBezTo>
                    <a:pt x="2683" y="1487"/>
                    <a:pt x="2817" y="1463"/>
                    <a:pt x="2952" y="1463"/>
                  </a:cubicBezTo>
                  <a:cubicBezTo>
                    <a:pt x="3053" y="1463"/>
                    <a:pt x="3154" y="1476"/>
                    <a:pt x="3251" y="1476"/>
                  </a:cubicBezTo>
                  <a:cubicBezTo>
                    <a:pt x="4025" y="1465"/>
                    <a:pt x="4811" y="1465"/>
                    <a:pt x="5596" y="1453"/>
                  </a:cubicBezTo>
                  <a:cubicBezTo>
                    <a:pt x="5556" y="1368"/>
                    <a:pt x="5505" y="1311"/>
                    <a:pt x="5449" y="1274"/>
                  </a:cubicBezTo>
                  <a:lnTo>
                    <a:pt x="5449" y="1274"/>
                  </a:lnTo>
                  <a:cubicBezTo>
                    <a:pt x="5499" y="1278"/>
                    <a:pt x="5549" y="1281"/>
                    <a:pt x="5599" y="1281"/>
                  </a:cubicBezTo>
                  <a:cubicBezTo>
                    <a:pt x="5793" y="1281"/>
                    <a:pt x="5985" y="1239"/>
                    <a:pt x="6168" y="1084"/>
                  </a:cubicBezTo>
                  <a:cubicBezTo>
                    <a:pt x="6180" y="1012"/>
                    <a:pt x="6168" y="953"/>
                    <a:pt x="6120" y="893"/>
                  </a:cubicBezTo>
                  <a:cubicBezTo>
                    <a:pt x="5424" y="648"/>
                    <a:pt x="4718" y="593"/>
                    <a:pt x="4016" y="593"/>
                  </a:cubicBezTo>
                  <a:cubicBezTo>
                    <a:pt x="3445" y="593"/>
                    <a:pt x="2877" y="629"/>
                    <a:pt x="2320" y="629"/>
                  </a:cubicBezTo>
                  <a:cubicBezTo>
                    <a:pt x="2097" y="629"/>
                    <a:pt x="1875" y="624"/>
                    <a:pt x="1656" y="607"/>
                  </a:cubicBezTo>
                  <a:cubicBezTo>
                    <a:pt x="1679" y="595"/>
                    <a:pt x="1798" y="572"/>
                    <a:pt x="1917" y="572"/>
                  </a:cubicBezTo>
                  <a:cubicBezTo>
                    <a:pt x="1935" y="573"/>
                    <a:pt x="1953" y="574"/>
                    <a:pt x="1971" y="574"/>
                  </a:cubicBezTo>
                  <a:cubicBezTo>
                    <a:pt x="2041" y="574"/>
                    <a:pt x="2111" y="563"/>
                    <a:pt x="2181" y="563"/>
                  </a:cubicBezTo>
                  <a:cubicBezTo>
                    <a:pt x="2212" y="563"/>
                    <a:pt x="2243" y="565"/>
                    <a:pt x="2275" y="572"/>
                  </a:cubicBezTo>
                  <a:lnTo>
                    <a:pt x="2441" y="572"/>
                  </a:lnTo>
                  <a:cubicBezTo>
                    <a:pt x="2501" y="560"/>
                    <a:pt x="2560" y="560"/>
                    <a:pt x="2620" y="560"/>
                  </a:cubicBezTo>
                  <a:cubicBezTo>
                    <a:pt x="2679" y="560"/>
                    <a:pt x="2739" y="560"/>
                    <a:pt x="2799" y="548"/>
                  </a:cubicBezTo>
                  <a:cubicBezTo>
                    <a:pt x="2858" y="524"/>
                    <a:pt x="2918" y="488"/>
                    <a:pt x="2965" y="453"/>
                  </a:cubicBezTo>
                  <a:cubicBezTo>
                    <a:pt x="3049" y="310"/>
                    <a:pt x="3084" y="191"/>
                    <a:pt x="2918" y="95"/>
                  </a:cubicBezTo>
                  <a:cubicBezTo>
                    <a:pt x="2787" y="36"/>
                    <a:pt x="2632" y="0"/>
                    <a:pt x="2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32"/>
            <p:cNvSpPr/>
            <p:nvPr/>
          </p:nvSpPr>
          <p:spPr>
            <a:xfrm>
              <a:off x="5208675" y="2182925"/>
              <a:ext cx="290825" cy="18000"/>
            </a:xfrm>
            <a:custGeom>
              <a:avLst/>
              <a:gdLst/>
              <a:ahLst/>
              <a:cxnLst/>
              <a:rect l="l" t="t" r="r" b="b"/>
              <a:pathLst>
                <a:path w="11633" h="720" extrusionOk="0">
                  <a:moveTo>
                    <a:pt x="9015" y="0"/>
                  </a:moveTo>
                  <a:cubicBezTo>
                    <a:pt x="8860" y="0"/>
                    <a:pt x="8701" y="25"/>
                    <a:pt x="8546" y="25"/>
                  </a:cubicBezTo>
                  <a:cubicBezTo>
                    <a:pt x="8483" y="25"/>
                    <a:pt x="8420" y="20"/>
                    <a:pt x="8359" y="9"/>
                  </a:cubicBezTo>
                  <a:cubicBezTo>
                    <a:pt x="8323" y="21"/>
                    <a:pt x="8299" y="57"/>
                    <a:pt x="8299" y="104"/>
                  </a:cubicBezTo>
                  <a:cubicBezTo>
                    <a:pt x="8323" y="140"/>
                    <a:pt x="8335" y="188"/>
                    <a:pt x="8347" y="223"/>
                  </a:cubicBezTo>
                  <a:cubicBezTo>
                    <a:pt x="8275" y="188"/>
                    <a:pt x="8204" y="164"/>
                    <a:pt x="8121" y="164"/>
                  </a:cubicBezTo>
                  <a:cubicBezTo>
                    <a:pt x="8092" y="164"/>
                    <a:pt x="8063" y="165"/>
                    <a:pt x="8034" y="165"/>
                  </a:cubicBezTo>
                  <a:cubicBezTo>
                    <a:pt x="7629" y="165"/>
                    <a:pt x="7225" y="100"/>
                    <a:pt x="6820" y="100"/>
                  </a:cubicBezTo>
                  <a:cubicBezTo>
                    <a:pt x="6765" y="100"/>
                    <a:pt x="6711" y="102"/>
                    <a:pt x="6656" y="104"/>
                  </a:cubicBezTo>
                  <a:lnTo>
                    <a:pt x="1036" y="104"/>
                  </a:lnTo>
                  <a:cubicBezTo>
                    <a:pt x="997" y="107"/>
                    <a:pt x="958" y="108"/>
                    <a:pt x="918" y="108"/>
                  </a:cubicBezTo>
                  <a:cubicBezTo>
                    <a:pt x="819" y="108"/>
                    <a:pt x="719" y="102"/>
                    <a:pt x="619" y="102"/>
                  </a:cubicBezTo>
                  <a:cubicBezTo>
                    <a:pt x="415" y="102"/>
                    <a:pt x="213" y="127"/>
                    <a:pt x="36" y="283"/>
                  </a:cubicBezTo>
                  <a:cubicBezTo>
                    <a:pt x="0" y="342"/>
                    <a:pt x="0" y="414"/>
                    <a:pt x="36" y="473"/>
                  </a:cubicBezTo>
                  <a:cubicBezTo>
                    <a:pt x="227" y="592"/>
                    <a:pt x="417" y="592"/>
                    <a:pt x="608" y="604"/>
                  </a:cubicBezTo>
                  <a:lnTo>
                    <a:pt x="786" y="652"/>
                  </a:lnTo>
                  <a:cubicBezTo>
                    <a:pt x="835" y="666"/>
                    <a:pt x="888" y="672"/>
                    <a:pt x="940" y="672"/>
                  </a:cubicBezTo>
                  <a:cubicBezTo>
                    <a:pt x="977" y="672"/>
                    <a:pt x="1014" y="669"/>
                    <a:pt x="1048" y="664"/>
                  </a:cubicBezTo>
                  <a:cubicBezTo>
                    <a:pt x="1143" y="652"/>
                    <a:pt x="1227" y="652"/>
                    <a:pt x="1322" y="652"/>
                  </a:cubicBezTo>
                  <a:cubicBezTo>
                    <a:pt x="1394" y="652"/>
                    <a:pt x="1453" y="652"/>
                    <a:pt x="1513" y="640"/>
                  </a:cubicBezTo>
                  <a:cubicBezTo>
                    <a:pt x="1685" y="616"/>
                    <a:pt x="1858" y="610"/>
                    <a:pt x="2029" y="610"/>
                  </a:cubicBezTo>
                  <a:cubicBezTo>
                    <a:pt x="2200" y="610"/>
                    <a:pt x="2370" y="616"/>
                    <a:pt x="2537" y="616"/>
                  </a:cubicBezTo>
                  <a:cubicBezTo>
                    <a:pt x="2620" y="616"/>
                    <a:pt x="2691" y="616"/>
                    <a:pt x="2763" y="604"/>
                  </a:cubicBezTo>
                  <a:cubicBezTo>
                    <a:pt x="2851" y="591"/>
                    <a:pt x="2939" y="586"/>
                    <a:pt x="3028" y="586"/>
                  </a:cubicBezTo>
                  <a:cubicBezTo>
                    <a:pt x="3276" y="586"/>
                    <a:pt x="3526" y="625"/>
                    <a:pt x="3775" y="625"/>
                  </a:cubicBezTo>
                  <a:cubicBezTo>
                    <a:pt x="3906" y="625"/>
                    <a:pt x="4037" y="614"/>
                    <a:pt x="4168" y="580"/>
                  </a:cubicBezTo>
                  <a:lnTo>
                    <a:pt x="5001" y="580"/>
                  </a:lnTo>
                  <a:cubicBezTo>
                    <a:pt x="5085" y="582"/>
                    <a:pt x="5169" y="583"/>
                    <a:pt x="5252" y="583"/>
                  </a:cubicBezTo>
                  <a:cubicBezTo>
                    <a:pt x="5464" y="583"/>
                    <a:pt x="5674" y="579"/>
                    <a:pt x="5885" y="579"/>
                  </a:cubicBezTo>
                  <a:cubicBezTo>
                    <a:pt x="6109" y="579"/>
                    <a:pt x="6334" y="584"/>
                    <a:pt x="6561" y="604"/>
                  </a:cubicBezTo>
                  <a:cubicBezTo>
                    <a:pt x="6666" y="589"/>
                    <a:pt x="6762" y="574"/>
                    <a:pt x="6861" y="574"/>
                  </a:cubicBezTo>
                  <a:cubicBezTo>
                    <a:pt x="6918" y="574"/>
                    <a:pt x="6976" y="579"/>
                    <a:pt x="7037" y="592"/>
                  </a:cubicBezTo>
                  <a:cubicBezTo>
                    <a:pt x="7109" y="604"/>
                    <a:pt x="7204" y="616"/>
                    <a:pt x="7275" y="616"/>
                  </a:cubicBezTo>
                  <a:cubicBezTo>
                    <a:pt x="7442" y="616"/>
                    <a:pt x="7609" y="616"/>
                    <a:pt x="7751" y="676"/>
                  </a:cubicBezTo>
                  <a:cubicBezTo>
                    <a:pt x="7994" y="708"/>
                    <a:pt x="8234" y="719"/>
                    <a:pt x="8473" y="719"/>
                  </a:cubicBezTo>
                  <a:cubicBezTo>
                    <a:pt x="8680" y="719"/>
                    <a:pt x="8887" y="711"/>
                    <a:pt x="9097" y="700"/>
                  </a:cubicBezTo>
                  <a:cubicBezTo>
                    <a:pt x="9171" y="694"/>
                    <a:pt x="9246" y="691"/>
                    <a:pt x="9322" y="691"/>
                  </a:cubicBezTo>
                  <a:cubicBezTo>
                    <a:pt x="9581" y="691"/>
                    <a:pt x="9845" y="718"/>
                    <a:pt x="10108" y="718"/>
                  </a:cubicBezTo>
                  <a:cubicBezTo>
                    <a:pt x="10393" y="718"/>
                    <a:pt x="10677" y="687"/>
                    <a:pt x="10954" y="557"/>
                  </a:cubicBezTo>
                  <a:cubicBezTo>
                    <a:pt x="11085" y="295"/>
                    <a:pt x="11454" y="545"/>
                    <a:pt x="11633" y="247"/>
                  </a:cubicBezTo>
                  <a:cubicBezTo>
                    <a:pt x="11413" y="247"/>
                    <a:pt x="11198" y="272"/>
                    <a:pt x="10992" y="272"/>
                  </a:cubicBezTo>
                  <a:cubicBezTo>
                    <a:pt x="10775" y="272"/>
                    <a:pt x="10566" y="244"/>
                    <a:pt x="10371" y="128"/>
                  </a:cubicBezTo>
                  <a:cubicBezTo>
                    <a:pt x="10323" y="189"/>
                    <a:pt x="10271" y="216"/>
                    <a:pt x="10220" y="216"/>
                  </a:cubicBezTo>
                  <a:cubicBezTo>
                    <a:pt x="10182" y="216"/>
                    <a:pt x="10144" y="201"/>
                    <a:pt x="10109" y="176"/>
                  </a:cubicBezTo>
                  <a:cubicBezTo>
                    <a:pt x="9906" y="176"/>
                    <a:pt x="9704" y="164"/>
                    <a:pt x="9514" y="164"/>
                  </a:cubicBezTo>
                  <a:cubicBezTo>
                    <a:pt x="9360" y="31"/>
                    <a:pt x="9190" y="0"/>
                    <a:pt x="90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32"/>
            <p:cNvSpPr/>
            <p:nvPr/>
          </p:nvSpPr>
          <p:spPr>
            <a:xfrm>
              <a:off x="5323575" y="2282850"/>
              <a:ext cx="162550" cy="21125"/>
            </a:xfrm>
            <a:custGeom>
              <a:avLst/>
              <a:gdLst/>
              <a:ahLst/>
              <a:cxnLst/>
              <a:rect l="l" t="t" r="r" b="b"/>
              <a:pathLst>
                <a:path w="6502" h="845" extrusionOk="0">
                  <a:moveTo>
                    <a:pt x="346" y="1"/>
                  </a:moveTo>
                  <a:cubicBezTo>
                    <a:pt x="250" y="108"/>
                    <a:pt x="60" y="36"/>
                    <a:pt x="0" y="179"/>
                  </a:cubicBezTo>
                  <a:cubicBezTo>
                    <a:pt x="36" y="215"/>
                    <a:pt x="48" y="239"/>
                    <a:pt x="72" y="274"/>
                  </a:cubicBezTo>
                  <a:cubicBezTo>
                    <a:pt x="215" y="274"/>
                    <a:pt x="346" y="286"/>
                    <a:pt x="477" y="298"/>
                  </a:cubicBezTo>
                  <a:cubicBezTo>
                    <a:pt x="548" y="358"/>
                    <a:pt x="643" y="358"/>
                    <a:pt x="727" y="393"/>
                  </a:cubicBezTo>
                  <a:cubicBezTo>
                    <a:pt x="804" y="370"/>
                    <a:pt x="877" y="352"/>
                    <a:pt x="951" y="352"/>
                  </a:cubicBezTo>
                  <a:cubicBezTo>
                    <a:pt x="990" y="352"/>
                    <a:pt x="1030" y="357"/>
                    <a:pt x="1072" y="370"/>
                  </a:cubicBezTo>
                  <a:cubicBezTo>
                    <a:pt x="1119" y="405"/>
                    <a:pt x="1179" y="429"/>
                    <a:pt x="1215" y="465"/>
                  </a:cubicBezTo>
                  <a:cubicBezTo>
                    <a:pt x="1270" y="461"/>
                    <a:pt x="1326" y="460"/>
                    <a:pt x="1381" y="460"/>
                  </a:cubicBezTo>
                  <a:cubicBezTo>
                    <a:pt x="1905" y="460"/>
                    <a:pt x="2411" y="600"/>
                    <a:pt x="2917" y="643"/>
                  </a:cubicBezTo>
                  <a:lnTo>
                    <a:pt x="3072" y="643"/>
                  </a:lnTo>
                  <a:cubicBezTo>
                    <a:pt x="3163" y="683"/>
                    <a:pt x="3261" y="692"/>
                    <a:pt x="3362" y="692"/>
                  </a:cubicBezTo>
                  <a:cubicBezTo>
                    <a:pt x="3450" y="692"/>
                    <a:pt x="3540" y="685"/>
                    <a:pt x="3629" y="685"/>
                  </a:cubicBezTo>
                  <a:cubicBezTo>
                    <a:pt x="3744" y="685"/>
                    <a:pt x="3858" y="697"/>
                    <a:pt x="3965" y="751"/>
                  </a:cubicBezTo>
                  <a:cubicBezTo>
                    <a:pt x="3977" y="733"/>
                    <a:pt x="3995" y="724"/>
                    <a:pt x="4013" y="724"/>
                  </a:cubicBezTo>
                  <a:cubicBezTo>
                    <a:pt x="4031" y="724"/>
                    <a:pt x="4048" y="733"/>
                    <a:pt x="4060" y="751"/>
                  </a:cubicBezTo>
                  <a:cubicBezTo>
                    <a:pt x="4214" y="813"/>
                    <a:pt x="4367" y="829"/>
                    <a:pt x="4521" y="829"/>
                  </a:cubicBezTo>
                  <a:cubicBezTo>
                    <a:pt x="4684" y="829"/>
                    <a:pt x="4848" y="811"/>
                    <a:pt x="5014" y="811"/>
                  </a:cubicBezTo>
                  <a:cubicBezTo>
                    <a:pt x="5081" y="811"/>
                    <a:pt x="5148" y="814"/>
                    <a:pt x="5215" y="822"/>
                  </a:cubicBezTo>
                  <a:cubicBezTo>
                    <a:pt x="5283" y="803"/>
                    <a:pt x="5353" y="796"/>
                    <a:pt x="5424" y="796"/>
                  </a:cubicBezTo>
                  <a:cubicBezTo>
                    <a:pt x="5611" y="796"/>
                    <a:pt x="5804" y="845"/>
                    <a:pt x="5988" y="845"/>
                  </a:cubicBezTo>
                  <a:cubicBezTo>
                    <a:pt x="6171" y="845"/>
                    <a:pt x="6347" y="797"/>
                    <a:pt x="6501" y="608"/>
                  </a:cubicBezTo>
                  <a:cubicBezTo>
                    <a:pt x="5727" y="417"/>
                    <a:pt x="4941" y="465"/>
                    <a:pt x="4167" y="370"/>
                  </a:cubicBezTo>
                  <a:cubicBezTo>
                    <a:pt x="2882" y="227"/>
                    <a:pt x="1620" y="120"/>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32"/>
            <p:cNvSpPr/>
            <p:nvPr/>
          </p:nvSpPr>
          <p:spPr>
            <a:xfrm>
              <a:off x="5728975" y="2151875"/>
              <a:ext cx="119600" cy="16400"/>
            </a:xfrm>
            <a:custGeom>
              <a:avLst/>
              <a:gdLst/>
              <a:ahLst/>
              <a:cxnLst/>
              <a:rect l="l" t="t" r="r" b="b"/>
              <a:pathLst>
                <a:path w="4784" h="656" extrusionOk="0">
                  <a:moveTo>
                    <a:pt x="2627" y="12"/>
                  </a:moveTo>
                  <a:cubicBezTo>
                    <a:pt x="2378" y="12"/>
                    <a:pt x="2126" y="39"/>
                    <a:pt x="1876" y="39"/>
                  </a:cubicBezTo>
                  <a:cubicBezTo>
                    <a:pt x="1782" y="39"/>
                    <a:pt x="1689" y="35"/>
                    <a:pt x="1596" y="25"/>
                  </a:cubicBezTo>
                  <a:lnTo>
                    <a:pt x="870" y="25"/>
                  </a:lnTo>
                  <a:cubicBezTo>
                    <a:pt x="608" y="48"/>
                    <a:pt x="322" y="1"/>
                    <a:pt x="84" y="167"/>
                  </a:cubicBezTo>
                  <a:cubicBezTo>
                    <a:pt x="0" y="412"/>
                    <a:pt x="101" y="437"/>
                    <a:pt x="224" y="437"/>
                  </a:cubicBezTo>
                  <a:cubicBezTo>
                    <a:pt x="257" y="437"/>
                    <a:pt x="291" y="436"/>
                    <a:pt x="324" y="436"/>
                  </a:cubicBezTo>
                  <a:cubicBezTo>
                    <a:pt x="397" y="436"/>
                    <a:pt x="462" y="444"/>
                    <a:pt x="489" y="501"/>
                  </a:cubicBezTo>
                  <a:cubicBezTo>
                    <a:pt x="1060" y="584"/>
                    <a:pt x="1644" y="477"/>
                    <a:pt x="2215" y="644"/>
                  </a:cubicBezTo>
                  <a:cubicBezTo>
                    <a:pt x="2965" y="644"/>
                    <a:pt x="3739" y="656"/>
                    <a:pt x="4501" y="656"/>
                  </a:cubicBezTo>
                  <a:cubicBezTo>
                    <a:pt x="4573" y="584"/>
                    <a:pt x="4751" y="596"/>
                    <a:pt x="4775" y="477"/>
                  </a:cubicBezTo>
                  <a:cubicBezTo>
                    <a:pt x="4784" y="315"/>
                    <a:pt x="4688" y="299"/>
                    <a:pt x="4589" y="299"/>
                  </a:cubicBezTo>
                  <a:cubicBezTo>
                    <a:pt x="4566" y="299"/>
                    <a:pt x="4544" y="300"/>
                    <a:pt x="4522" y="300"/>
                  </a:cubicBezTo>
                  <a:cubicBezTo>
                    <a:pt x="4507" y="300"/>
                    <a:pt x="4491" y="300"/>
                    <a:pt x="4477" y="298"/>
                  </a:cubicBezTo>
                  <a:cubicBezTo>
                    <a:pt x="4438" y="296"/>
                    <a:pt x="4399" y="294"/>
                    <a:pt x="4359" y="294"/>
                  </a:cubicBezTo>
                  <a:cubicBezTo>
                    <a:pt x="4232" y="294"/>
                    <a:pt x="4105" y="310"/>
                    <a:pt x="3977" y="346"/>
                  </a:cubicBezTo>
                  <a:lnTo>
                    <a:pt x="3489" y="215"/>
                  </a:lnTo>
                  <a:cubicBezTo>
                    <a:pt x="3214" y="50"/>
                    <a:pt x="2923" y="12"/>
                    <a:pt x="2627"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32"/>
            <p:cNvSpPr/>
            <p:nvPr/>
          </p:nvSpPr>
          <p:spPr>
            <a:xfrm>
              <a:off x="5548300" y="2304325"/>
              <a:ext cx="117600" cy="17550"/>
            </a:xfrm>
            <a:custGeom>
              <a:avLst/>
              <a:gdLst/>
              <a:ahLst/>
              <a:cxnLst/>
              <a:rect l="l" t="t" r="r" b="b"/>
              <a:pathLst>
                <a:path w="4704" h="702" extrusionOk="0">
                  <a:moveTo>
                    <a:pt x="289" y="0"/>
                  </a:moveTo>
                  <a:cubicBezTo>
                    <a:pt x="225" y="0"/>
                    <a:pt x="160" y="4"/>
                    <a:pt x="96" y="11"/>
                  </a:cubicBezTo>
                  <a:cubicBezTo>
                    <a:pt x="1" y="165"/>
                    <a:pt x="167" y="201"/>
                    <a:pt x="239" y="285"/>
                  </a:cubicBezTo>
                  <a:cubicBezTo>
                    <a:pt x="453" y="332"/>
                    <a:pt x="655" y="404"/>
                    <a:pt x="870" y="427"/>
                  </a:cubicBezTo>
                  <a:cubicBezTo>
                    <a:pt x="2084" y="523"/>
                    <a:pt x="3322" y="618"/>
                    <a:pt x="4537" y="701"/>
                  </a:cubicBezTo>
                  <a:cubicBezTo>
                    <a:pt x="4703" y="630"/>
                    <a:pt x="4084" y="427"/>
                    <a:pt x="4584" y="404"/>
                  </a:cubicBezTo>
                  <a:cubicBezTo>
                    <a:pt x="4383" y="293"/>
                    <a:pt x="4164" y="284"/>
                    <a:pt x="3943" y="284"/>
                  </a:cubicBezTo>
                  <a:cubicBezTo>
                    <a:pt x="3903" y="284"/>
                    <a:pt x="3863" y="285"/>
                    <a:pt x="3822" y="285"/>
                  </a:cubicBezTo>
                  <a:cubicBezTo>
                    <a:pt x="2989" y="285"/>
                    <a:pt x="2179" y="189"/>
                    <a:pt x="1358" y="130"/>
                  </a:cubicBezTo>
                  <a:cubicBezTo>
                    <a:pt x="1004" y="99"/>
                    <a:pt x="650" y="0"/>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32"/>
            <p:cNvSpPr/>
            <p:nvPr/>
          </p:nvSpPr>
          <p:spPr>
            <a:xfrm>
              <a:off x="5381625" y="2193550"/>
              <a:ext cx="131275" cy="14175"/>
            </a:xfrm>
            <a:custGeom>
              <a:avLst/>
              <a:gdLst/>
              <a:ahLst/>
              <a:cxnLst/>
              <a:rect l="l" t="t" r="r" b="b"/>
              <a:pathLst>
                <a:path w="5251" h="567" extrusionOk="0">
                  <a:moveTo>
                    <a:pt x="774" y="1"/>
                  </a:moveTo>
                  <a:cubicBezTo>
                    <a:pt x="631" y="96"/>
                    <a:pt x="452" y="48"/>
                    <a:pt x="310" y="96"/>
                  </a:cubicBezTo>
                  <a:cubicBezTo>
                    <a:pt x="191" y="132"/>
                    <a:pt x="60" y="144"/>
                    <a:pt x="0" y="298"/>
                  </a:cubicBezTo>
                  <a:cubicBezTo>
                    <a:pt x="131" y="417"/>
                    <a:pt x="310" y="370"/>
                    <a:pt x="464" y="417"/>
                  </a:cubicBezTo>
                  <a:cubicBezTo>
                    <a:pt x="524" y="429"/>
                    <a:pt x="572" y="429"/>
                    <a:pt x="607" y="429"/>
                  </a:cubicBezTo>
                  <a:cubicBezTo>
                    <a:pt x="700" y="485"/>
                    <a:pt x="798" y="508"/>
                    <a:pt x="898" y="508"/>
                  </a:cubicBezTo>
                  <a:cubicBezTo>
                    <a:pt x="992" y="508"/>
                    <a:pt x="1087" y="488"/>
                    <a:pt x="1179" y="453"/>
                  </a:cubicBezTo>
                  <a:cubicBezTo>
                    <a:pt x="1579" y="444"/>
                    <a:pt x="1977" y="437"/>
                    <a:pt x="2375" y="437"/>
                  </a:cubicBezTo>
                  <a:cubicBezTo>
                    <a:pt x="3043" y="437"/>
                    <a:pt x="3710" y="457"/>
                    <a:pt x="4382" y="525"/>
                  </a:cubicBezTo>
                  <a:cubicBezTo>
                    <a:pt x="4512" y="536"/>
                    <a:pt x="4652" y="566"/>
                    <a:pt x="4791" y="566"/>
                  </a:cubicBezTo>
                  <a:cubicBezTo>
                    <a:pt x="4929" y="566"/>
                    <a:pt x="5066" y="536"/>
                    <a:pt x="5191" y="429"/>
                  </a:cubicBezTo>
                  <a:cubicBezTo>
                    <a:pt x="5251" y="405"/>
                    <a:pt x="5251" y="358"/>
                    <a:pt x="5239" y="298"/>
                  </a:cubicBezTo>
                  <a:cubicBezTo>
                    <a:pt x="5191" y="251"/>
                    <a:pt x="5155" y="227"/>
                    <a:pt x="5096" y="227"/>
                  </a:cubicBezTo>
                  <a:cubicBezTo>
                    <a:pt x="5056" y="242"/>
                    <a:pt x="5018" y="248"/>
                    <a:pt x="4981" y="248"/>
                  </a:cubicBezTo>
                  <a:cubicBezTo>
                    <a:pt x="4929" y="248"/>
                    <a:pt x="4877" y="236"/>
                    <a:pt x="4822" y="215"/>
                  </a:cubicBezTo>
                  <a:cubicBezTo>
                    <a:pt x="4751" y="215"/>
                    <a:pt x="4684" y="204"/>
                    <a:pt x="4617" y="204"/>
                  </a:cubicBezTo>
                  <a:cubicBezTo>
                    <a:pt x="4583" y="204"/>
                    <a:pt x="4548" y="207"/>
                    <a:pt x="4512" y="215"/>
                  </a:cubicBezTo>
                  <a:cubicBezTo>
                    <a:pt x="4477" y="251"/>
                    <a:pt x="4441" y="286"/>
                    <a:pt x="4403" y="286"/>
                  </a:cubicBezTo>
                  <a:cubicBezTo>
                    <a:pt x="4378" y="286"/>
                    <a:pt x="4351" y="270"/>
                    <a:pt x="4322" y="227"/>
                  </a:cubicBezTo>
                  <a:cubicBezTo>
                    <a:pt x="4227" y="191"/>
                    <a:pt x="4108" y="215"/>
                    <a:pt x="4036" y="132"/>
                  </a:cubicBezTo>
                  <a:cubicBezTo>
                    <a:pt x="3334" y="120"/>
                    <a:pt x="2643" y="120"/>
                    <a:pt x="1965" y="108"/>
                  </a:cubicBezTo>
                  <a:cubicBezTo>
                    <a:pt x="1776" y="108"/>
                    <a:pt x="1587" y="126"/>
                    <a:pt x="1400" y="126"/>
                  </a:cubicBezTo>
                  <a:cubicBezTo>
                    <a:pt x="1187" y="126"/>
                    <a:pt x="977" y="102"/>
                    <a:pt x="7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32"/>
            <p:cNvSpPr/>
            <p:nvPr/>
          </p:nvSpPr>
          <p:spPr>
            <a:xfrm>
              <a:off x="5381325" y="2268275"/>
              <a:ext cx="119375" cy="11250"/>
            </a:xfrm>
            <a:custGeom>
              <a:avLst/>
              <a:gdLst/>
              <a:ahLst/>
              <a:cxnLst/>
              <a:rect l="l" t="t" r="r" b="b"/>
              <a:pathLst>
                <a:path w="4775" h="450" extrusionOk="0">
                  <a:moveTo>
                    <a:pt x="881" y="0"/>
                  </a:moveTo>
                  <a:cubicBezTo>
                    <a:pt x="786" y="0"/>
                    <a:pt x="679" y="24"/>
                    <a:pt x="595" y="24"/>
                  </a:cubicBezTo>
                  <a:cubicBezTo>
                    <a:pt x="532" y="44"/>
                    <a:pt x="463" y="45"/>
                    <a:pt x="393" y="45"/>
                  </a:cubicBezTo>
                  <a:cubicBezTo>
                    <a:pt x="383" y="45"/>
                    <a:pt x="372" y="45"/>
                    <a:pt x="361" y="45"/>
                  </a:cubicBezTo>
                  <a:cubicBezTo>
                    <a:pt x="232" y="45"/>
                    <a:pt x="103" y="50"/>
                    <a:pt x="0" y="167"/>
                  </a:cubicBezTo>
                  <a:cubicBezTo>
                    <a:pt x="83" y="203"/>
                    <a:pt x="167" y="274"/>
                    <a:pt x="250" y="274"/>
                  </a:cubicBezTo>
                  <a:cubicBezTo>
                    <a:pt x="1500" y="298"/>
                    <a:pt x="2762" y="345"/>
                    <a:pt x="4013" y="417"/>
                  </a:cubicBezTo>
                  <a:cubicBezTo>
                    <a:pt x="4130" y="428"/>
                    <a:pt x="4256" y="450"/>
                    <a:pt x="4380" y="450"/>
                  </a:cubicBezTo>
                  <a:cubicBezTo>
                    <a:pt x="4519" y="450"/>
                    <a:pt x="4655" y="422"/>
                    <a:pt x="4775" y="322"/>
                  </a:cubicBezTo>
                  <a:cubicBezTo>
                    <a:pt x="4763" y="286"/>
                    <a:pt x="4739" y="274"/>
                    <a:pt x="4727" y="238"/>
                  </a:cubicBezTo>
                  <a:cubicBezTo>
                    <a:pt x="4655" y="226"/>
                    <a:pt x="4548" y="238"/>
                    <a:pt x="4489" y="167"/>
                  </a:cubicBezTo>
                  <a:cubicBezTo>
                    <a:pt x="4429" y="167"/>
                    <a:pt x="4394" y="155"/>
                    <a:pt x="4346" y="155"/>
                  </a:cubicBezTo>
                  <a:cubicBezTo>
                    <a:pt x="4227" y="36"/>
                    <a:pt x="4096" y="36"/>
                    <a:pt x="3941" y="24"/>
                  </a:cubicBezTo>
                  <a:cubicBezTo>
                    <a:pt x="3060" y="24"/>
                    <a:pt x="2191" y="0"/>
                    <a:pt x="1310" y="0"/>
                  </a:cubicBezTo>
                  <a:cubicBezTo>
                    <a:pt x="1250" y="83"/>
                    <a:pt x="1155" y="83"/>
                    <a:pt x="1084" y="83"/>
                  </a:cubicBezTo>
                  <a:cubicBezTo>
                    <a:pt x="1012" y="83"/>
                    <a:pt x="941" y="60"/>
                    <a:pt x="8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32"/>
            <p:cNvSpPr/>
            <p:nvPr/>
          </p:nvSpPr>
          <p:spPr>
            <a:xfrm>
              <a:off x="5566450" y="2147725"/>
              <a:ext cx="161350" cy="15150"/>
            </a:xfrm>
            <a:custGeom>
              <a:avLst/>
              <a:gdLst/>
              <a:ahLst/>
              <a:cxnLst/>
              <a:rect l="l" t="t" r="r" b="b"/>
              <a:pathLst>
                <a:path w="6454" h="606" extrusionOk="0">
                  <a:moveTo>
                    <a:pt x="179" y="0"/>
                  </a:moveTo>
                  <a:cubicBezTo>
                    <a:pt x="108" y="24"/>
                    <a:pt x="48" y="83"/>
                    <a:pt x="25" y="155"/>
                  </a:cubicBezTo>
                  <a:cubicBezTo>
                    <a:pt x="1" y="417"/>
                    <a:pt x="203" y="417"/>
                    <a:pt x="394" y="441"/>
                  </a:cubicBezTo>
                  <a:cubicBezTo>
                    <a:pt x="413" y="441"/>
                    <a:pt x="432" y="442"/>
                    <a:pt x="451" y="442"/>
                  </a:cubicBezTo>
                  <a:cubicBezTo>
                    <a:pt x="614" y="442"/>
                    <a:pt x="786" y="418"/>
                    <a:pt x="956" y="418"/>
                  </a:cubicBezTo>
                  <a:cubicBezTo>
                    <a:pt x="1093" y="418"/>
                    <a:pt x="1229" y="433"/>
                    <a:pt x="1358" y="488"/>
                  </a:cubicBezTo>
                  <a:lnTo>
                    <a:pt x="1513" y="488"/>
                  </a:lnTo>
                  <a:cubicBezTo>
                    <a:pt x="1513" y="476"/>
                    <a:pt x="1525" y="476"/>
                    <a:pt x="1549" y="464"/>
                  </a:cubicBezTo>
                  <a:cubicBezTo>
                    <a:pt x="1584" y="464"/>
                    <a:pt x="1608" y="476"/>
                    <a:pt x="1644" y="512"/>
                  </a:cubicBezTo>
                  <a:cubicBezTo>
                    <a:pt x="1715" y="524"/>
                    <a:pt x="1811" y="524"/>
                    <a:pt x="1882" y="536"/>
                  </a:cubicBezTo>
                  <a:cubicBezTo>
                    <a:pt x="1944" y="561"/>
                    <a:pt x="2006" y="579"/>
                    <a:pt x="2067" y="579"/>
                  </a:cubicBezTo>
                  <a:cubicBezTo>
                    <a:pt x="2122" y="579"/>
                    <a:pt x="2176" y="564"/>
                    <a:pt x="2227" y="524"/>
                  </a:cubicBezTo>
                  <a:cubicBezTo>
                    <a:pt x="2227" y="512"/>
                    <a:pt x="2239" y="512"/>
                    <a:pt x="2263" y="488"/>
                  </a:cubicBezTo>
                  <a:cubicBezTo>
                    <a:pt x="2271" y="485"/>
                    <a:pt x="2279" y="484"/>
                    <a:pt x="2287" y="484"/>
                  </a:cubicBezTo>
                  <a:cubicBezTo>
                    <a:pt x="2311" y="484"/>
                    <a:pt x="2331" y="500"/>
                    <a:pt x="2358" y="536"/>
                  </a:cubicBezTo>
                  <a:cubicBezTo>
                    <a:pt x="2484" y="587"/>
                    <a:pt x="2610" y="606"/>
                    <a:pt x="2736" y="606"/>
                  </a:cubicBezTo>
                  <a:cubicBezTo>
                    <a:pt x="2872" y="606"/>
                    <a:pt x="3008" y="584"/>
                    <a:pt x="3144" y="560"/>
                  </a:cubicBezTo>
                  <a:lnTo>
                    <a:pt x="3192" y="560"/>
                  </a:lnTo>
                  <a:cubicBezTo>
                    <a:pt x="3543" y="595"/>
                    <a:pt x="3893" y="606"/>
                    <a:pt x="4243" y="606"/>
                  </a:cubicBezTo>
                  <a:cubicBezTo>
                    <a:pt x="4765" y="606"/>
                    <a:pt x="5287" y="582"/>
                    <a:pt x="5815" y="582"/>
                  </a:cubicBezTo>
                  <a:cubicBezTo>
                    <a:pt x="5881" y="582"/>
                    <a:pt x="5947" y="583"/>
                    <a:pt x="6013" y="584"/>
                  </a:cubicBezTo>
                  <a:cubicBezTo>
                    <a:pt x="6028" y="582"/>
                    <a:pt x="6043" y="582"/>
                    <a:pt x="6058" y="582"/>
                  </a:cubicBezTo>
                  <a:cubicBezTo>
                    <a:pt x="6107" y="582"/>
                    <a:pt x="6156" y="586"/>
                    <a:pt x="6203" y="586"/>
                  </a:cubicBezTo>
                  <a:cubicBezTo>
                    <a:pt x="6303" y="586"/>
                    <a:pt x="6395" y="566"/>
                    <a:pt x="6454" y="441"/>
                  </a:cubicBezTo>
                  <a:cubicBezTo>
                    <a:pt x="6240" y="107"/>
                    <a:pt x="5918" y="226"/>
                    <a:pt x="5632" y="179"/>
                  </a:cubicBezTo>
                  <a:cubicBezTo>
                    <a:pt x="5525" y="179"/>
                    <a:pt x="5418" y="167"/>
                    <a:pt x="5323" y="155"/>
                  </a:cubicBezTo>
                  <a:cubicBezTo>
                    <a:pt x="5275" y="155"/>
                    <a:pt x="5240" y="143"/>
                    <a:pt x="5216" y="143"/>
                  </a:cubicBezTo>
                  <a:cubicBezTo>
                    <a:pt x="5156" y="143"/>
                    <a:pt x="5085" y="143"/>
                    <a:pt x="5025" y="155"/>
                  </a:cubicBezTo>
                  <a:cubicBezTo>
                    <a:pt x="4942" y="178"/>
                    <a:pt x="4857" y="187"/>
                    <a:pt x="4773" y="187"/>
                  </a:cubicBezTo>
                  <a:cubicBezTo>
                    <a:pt x="4639" y="187"/>
                    <a:pt x="4506" y="165"/>
                    <a:pt x="4382" y="143"/>
                  </a:cubicBezTo>
                  <a:cubicBezTo>
                    <a:pt x="4347" y="131"/>
                    <a:pt x="4314" y="125"/>
                    <a:pt x="4283" y="125"/>
                  </a:cubicBezTo>
                  <a:cubicBezTo>
                    <a:pt x="4251" y="125"/>
                    <a:pt x="4222" y="131"/>
                    <a:pt x="4192" y="143"/>
                  </a:cubicBezTo>
                  <a:cubicBezTo>
                    <a:pt x="4011" y="180"/>
                    <a:pt x="3834" y="198"/>
                    <a:pt x="3658" y="198"/>
                  </a:cubicBezTo>
                  <a:cubicBezTo>
                    <a:pt x="3498" y="198"/>
                    <a:pt x="3339" y="183"/>
                    <a:pt x="3180" y="155"/>
                  </a:cubicBezTo>
                  <a:cubicBezTo>
                    <a:pt x="3120" y="143"/>
                    <a:pt x="3061" y="143"/>
                    <a:pt x="3001" y="143"/>
                  </a:cubicBezTo>
                  <a:cubicBezTo>
                    <a:pt x="2906" y="143"/>
                    <a:pt x="2799" y="155"/>
                    <a:pt x="2715" y="155"/>
                  </a:cubicBezTo>
                  <a:cubicBezTo>
                    <a:pt x="2584" y="143"/>
                    <a:pt x="2465" y="95"/>
                    <a:pt x="2323" y="60"/>
                  </a:cubicBezTo>
                  <a:cubicBezTo>
                    <a:pt x="2117" y="27"/>
                    <a:pt x="1916" y="19"/>
                    <a:pt x="1714" y="19"/>
                  </a:cubicBezTo>
                  <a:cubicBezTo>
                    <a:pt x="1553" y="19"/>
                    <a:pt x="1391" y="24"/>
                    <a:pt x="1227" y="24"/>
                  </a:cubicBezTo>
                  <a:cubicBezTo>
                    <a:pt x="1131" y="27"/>
                    <a:pt x="1037" y="29"/>
                    <a:pt x="942" y="29"/>
                  </a:cubicBezTo>
                  <a:cubicBezTo>
                    <a:pt x="685" y="29"/>
                    <a:pt x="432" y="18"/>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32"/>
            <p:cNvSpPr/>
            <p:nvPr/>
          </p:nvSpPr>
          <p:spPr>
            <a:xfrm>
              <a:off x="5300950" y="2261150"/>
              <a:ext cx="95275" cy="11400"/>
            </a:xfrm>
            <a:custGeom>
              <a:avLst/>
              <a:gdLst/>
              <a:ahLst/>
              <a:cxnLst/>
              <a:rect l="l" t="t" r="r" b="b"/>
              <a:pathLst>
                <a:path w="3811" h="456" extrusionOk="0">
                  <a:moveTo>
                    <a:pt x="364" y="1"/>
                  </a:moveTo>
                  <a:cubicBezTo>
                    <a:pt x="221" y="1"/>
                    <a:pt x="87" y="70"/>
                    <a:pt x="0" y="273"/>
                  </a:cubicBezTo>
                  <a:cubicBezTo>
                    <a:pt x="913" y="422"/>
                    <a:pt x="1801" y="455"/>
                    <a:pt x="2685" y="455"/>
                  </a:cubicBezTo>
                  <a:cubicBezTo>
                    <a:pt x="2862" y="455"/>
                    <a:pt x="3038" y="454"/>
                    <a:pt x="3215" y="452"/>
                  </a:cubicBezTo>
                  <a:cubicBezTo>
                    <a:pt x="3261" y="440"/>
                    <a:pt x="3310" y="438"/>
                    <a:pt x="3359" y="438"/>
                  </a:cubicBezTo>
                  <a:cubicBezTo>
                    <a:pt x="3398" y="438"/>
                    <a:pt x="3436" y="439"/>
                    <a:pt x="3475" y="439"/>
                  </a:cubicBezTo>
                  <a:cubicBezTo>
                    <a:pt x="3595" y="439"/>
                    <a:pt x="3715" y="425"/>
                    <a:pt x="3810" y="309"/>
                  </a:cubicBezTo>
                  <a:cubicBezTo>
                    <a:pt x="3763" y="285"/>
                    <a:pt x="3739" y="249"/>
                    <a:pt x="3703" y="214"/>
                  </a:cubicBezTo>
                  <a:cubicBezTo>
                    <a:pt x="2620" y="107"/>
                    <a:pt x="1536" y="190"/>
                    <a:pt x="465" y="11"/>
                  </a:cubicBezTo>
                  <a:cubicBezTo>
                    <a:pt x="431" y="5"/>
                    <a:pt x="397" y="1"/>
                    <a:pt x="3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32"/>
            <p:cNvSpPr/>
            <p:nvPr/>
          </p:nvSpPr>
          <p:spPr>
            <a:xfrm>
              <a:off x="5262250" y="2268825"/>
              <a:ext cx="69675" cy="18225"/>
            </a:xfrm>
            <a:custGeom>
              <a:avLst/>
              <a:gdLst/>
              <a:ahLst/>
              <a:cxnLst/>
              <a:rect l="l" t="t" r="r" b="b"/>
              <a:pathLst>
                <a:path w="2787" h="729" extrusionOk="0">
                  <a:moveTo>
                    <a:pt x="472" y="0"/>
                  </a:moveTo>
                  <a:cubicBezTo>
                    <a:pt x="424" y="0"/>
                    <a:pt x="373" y="7"/>
                    <a:pt x="322" y="14"/>
                  </a:cubicBezTo>
                  <a:cubicBezTo>
                    <a:pt x="263" y="26"/>
                    <a:pt x="203" y="61"/>
                    <a:pt x="143" y="85"/>
                  </a:cubicBezTo>
                  <a:cubicBezTo>
                    <a:pt x="72" y="133"/>
                    <a:pt x="13" y="204"/>
                    <a:pt x="1" y="312"/>
                  </a:cubicBezTo>
                  <a:cubicBezTo>
                    <a:pt x="775" y="669"/>
                    <a:pt x="1620" y="609"/>
                    <a:pt x="2441" y="728"/>
                  </a:cubicBezTo>
                  <a:cubicBezTo>
                    <a:pt x="2572" y="716"/>
                    <a:pt x="2703" y="693"/>
                    <a:pt x="2787" y="550"/>
                  </a:cubicBezTo>
                  <a:cubicBezTo>
                    <a:pt x="2108" y="419"/>
                    <a:pt x="1441" y="300"/>
                    <a:pt x="739" y="157"/>
                  </a:cubicBezTo>
                  <a:cubicBezTo>
                    <a:pt x="681" y="33"/>
                    <a:pt x="583" y="0"/>
                    <a:pt x="4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32"/>
            <p:cNvSpPr/>
            <p:nvPr/>
          </p:nvSpPr>
          <p:spPr>
            <a:xfrm>
              <a:off x="5470600" y="2246750"/>
              <a:ext cx="69700" cy="8375"/>
            </a:xfrm>
            <a:custGeom>
              <a:avLst/>
              <a:gdLst/>
              <a:ahLst/>
              <a:cxnLst/>
              <a:rect l="l" t="t" r="r" b="b"/>
              <a:pathLst>
                <a:path w="2788" h="335" extrusionOk="0">
                  <a:moveTo>
                    <a:pt x="2426" y="1"/>
                  </a:moveTo>
                  <a:cubicBezTo>
                    <a:pt x="2371" y="1"/>
                    <a:pt x="2317" y="4"/>
                    <a:pt x="2263" y="4"/>
                  </a:cubicBezTo>
                  <a:cubicBezTo>
                    <a:pt x="1573" y="16"/>
                    <a:pt x="882" y="16"/>
                    <a:pt x="180" y="28"/>
                  </a:cubicBezTo>
                  <a:cubicBezTo>
                    <a:pt x="72" y="87"/>
                    <a:pt x="1" y="147"/>
                    <a:pt x="49" y="266"/>
                  </a:cubicBezTo>
                  <a:cubicBezTo>
                    <a:pt x="575" y="302"/>
                    <a:pt x="1106" y="334"/>
                    <a:pt x="1636" y="334"/>
                  </a:cubicBezTo>
                  <a:cubicBezTo>
                    <a:pt x="1969" y="334"/>
                    <a:pt x="2301" y="322"/>
                    <a:pt x="2632" y="290"/>
                  </a:cubicBezTo>
                  <a:cubicBezTo>
                    <a:pt x="2680" y="242"/>
                    <a:pt x="2763" y="230"/>
                    <a:pt x="2787" y="135"/>
                  </a:cubicBezTo>
                  <a:cubicBezTo>
                    <a:pt x="2679" y="18"/>
                    <a:pt x="2553" y="1"/>
                    <a:pt x="24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32"/>
            <p:cNvSpPr/>
            <p:nvPr/>
          </p:nvSpPr>
          <p:spPr>
            <a:xfrm>
              <a:off x="5337550" y="2177925"/>
              <a:ext cx="81000" cy="11475"/>
            </a:xfrm>
            <a:custGeom>
              <a:avLst/>
              <a:gdLst/>
              <a:ahLst/>
              <a:cxnLst/>
              <a:rect l="l" t="t" r="r" b="b"/>
              <a:pathLst>
                <a:path w="3240" h="459" extrusionOk="0">
                  <a:moveTo>
                    <a:pt x="1726" y="1"/>
                  </a:moveTo>
                  <a:cubicBezTo>
                    <a:pt x="1683" y="1"/>
                    <a:pt x="1640" y="3"/>
                    <a:pt x="1596" y="7"/>
                  </a:cubicBezTo>
                  <a:lnTo>
                    <a:pt x="1382" y="7"/>
                  </a:lnTo>
                  <a:cubicBezTo>
                    <a:pt x="1227" y="7"/>
                    <a:pt x="1096" y="18"/>
                    <a:pt x="941" y="30"/>
                  </a:cubicBezTo>
                  <a:cubicBezTo>
                    <a:pt x="870" y="42"/>
                    <a:pt x="811" y="66"/>
                    <a:pt x="739" y="78"/>
                  </a:cubicBezTo>
                  <a:cubicBezTo>
                    <a:pt x="513" y="161"/>
                    <a:pt x="263" y="138"/>
                    <a:pt x="49" y="280"/>
                  </a:cubicBezTo>
                  <a:cubicBezTo>
                    <a:pt x="1" y="364"/>
                    <a:pt x="1" y="399"/>
                    <a:pt x="60" y="459"/>
                  </a:cubicBezTo>
                  <a:lnTo>
                    <a:pt x="1322" y="459"/>
                  </a:lnTo>
                  <a:cubicBezTo>
                    <a:pt x="1346" y="441"/>
                    <a:pt x="1379" y="432"/>
                    <a:pt x="1413" y="432"/>
                  </a:cubicBezTo>
                  <a:cubicBezTo>
                    <a:pt x="1447" y="432"/>
                    <a:pt x="1483" y="441"/>
                    <a:pt x="1513" y="459"/>
                  </a:cubicBezTo>
                  <a:cubicBezTo>
                    <a:pt x="2073" y="459"/>
                    <a:pt x="2644" y="447"/>
                    <a:pt x="3204" y="447"/>
                  </a:cubicBezTo>
                  <a:cubicBezTo>
                    <a:pt x="3204" y="423"/>
                    <a:pt x="3204" y="388"/>
                    <a:pt x="3227" y="376"/>
                  </a:cubicBezTo>
                  <a:lnTo>
                    <a:pt x="3239" y="316"/>
                  </a:lnTo>
                  <a:cubicBezTo>
                    <a:pt x="3144" y="257"/>
                    <a:pt x="3025" y="280"/>
                    <a:pt x="2942" y="209"/>
                  </a:cubicBezTo>
                  <a:lnTo>
                    <a:pt x="2811" y="209"/>
                  </a:lnTo>
                  <a:cubicBezTo>
                    <a:pt x="2742" y="217"/>
                    <a:pt x="2674" y="244"/>
                    <a:pt x="2606" y="244"/>
                  </a:cubicBezTo>
                  <a:cubicBezTo>
                    <a:pt x="2567" y="244"/>
                    <a:pt x="2528" y="235"/>
                    <a:pt x="2489" y="209"/>
                  </a:cubicBezTo>
                  <a:cubicBezTo>
                    <a:pt x="2442" y="209"/>
                    <a:pt x="2406" y="197"/>
                    <a:pt x="2358" y="185"/>
                  </a:cubicBezTo>
                  <a:cubicBezTo>
                    <a:pt x="2158" y="55"/>
                    <a:pt x="1950" y="1"/>
                    <a:pt x="17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32"/>
            <p:cNvSpPr/>
            <p:nvPr/>
          </p:nvSpPr>
          <p:spPr>
            <a:xfrm>
              <a:off x="5595325" y="2276300"/>
              <a:ext cx="56000" cy="12375"/>
            </a:xfrm>
            <a:custGeom>
              <a:avLst/>
              <a:gdLst/>
              <a:ahLst/>
              <a:cxnLst/>
              <a:rect l="l" t="t" r="r" b="b"/>
              <a:pathLst>
                <a:path w="2240" h="495" extrusionOk="0">
                  <a:moveTo>
                    <a:pt x="60" y="1"/>
                  </a:moveTo>
                  <a:cubicBezTo>
                    <a:pt x="1" y="84"/>
                    <a:pt x="1" y="179"/>
                    <a:pt x="60" y="251"/>
                  </a:cubicBezTo>
                  <a:cubicBezTo>
                    <a:pt x="632" y="441"/>
                    <a:pt x="1263" y="394"/>
                    <a:pt x="1858" y="477"/>
                  </a:cubicBezTo>
                  <a:cubicBezTo>
                    <a:pt x="1899" y="481"/>
                    <a:pt x="1942" y="495"/>
                    <a:pt x="1988" y="495"/>
                  </a:cubicBezTo>
                  <a:cubicBezTo>
                    <a:pt x="2061" y="495"/>
                    <a:pt x="2143" y="460"/>
                    <a:pt x="2239" y="298"/>
                  </a:cubicBezTo>
                  <a:cubicBezTo>
                    <a:pt x="1501" y="120"/>
                    <a:pt x="775" y="72"/>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32"/>
            <p:cNvSpPr/>
            <p:nvPr/>
          </p:nvSpPr>
          <p:spPr>
            <a:xfrm>
              <a:off x="5233075" y="2257250"/>
              <a:ext cx="62550" cy="16850"/>
            </a:xfrm>
            <a:custGeom>
              <a:avLst/>
              <a:gdLst/>
              <a:ahLst/>
              <a:cxnLst/>
              <a:rect l="l" t="t" r="r" b="b"/>
              <a:pathLst>
                <a:path w="2502" h="674" extrusionOk="0">
                  <a:moveTo>
                    <a:pt x="941" y="1"/>
                  </a:moveTo>
                  <a:cubicBezTo>
                    <a:pt x="644" y="13"/>
                    <a:pt x="358" y="13"/>
                    <a:pt x="60" y="24"/>
                  </a:cubicBezTo>
                  <a:cubicBezTo>
                    <a:pt x="25" y="72"/>
                    <a:pt x="1" y="132"/>
                    <a:pt x="37" y="191"/>
                  </a:cubicBezTo>
                  <a:cubicBezTo>
                    <a:pt x="60" y="239"/>
                    <a:pt x="108" y="274"/>
                    <a:pt x="156" y="322"/>
                  </a:cubicBezTo>
                  <a:cubicBezTo>
                    <a:pt x="179" y="346"/>
                    <a:pt x="203" y="358"/>
                    <a:pt x="227" y="370"/>
                  </a:cubicBezTo>
                  <a:cubicBezTo>
                    <a:pt x="263" y="370"/>
                    <a:pt x="287" y="382"/>
                    <a:pt x="322" y="382"/>
                  </a:cubicBezTo>
                  <a:cubicBezTo>
                    <a:pt x="346" y="370"/>
                    <a:pt x="382" y="370"/>
                    <a:pt x="406" y="370"/>
                  </a:cubicBezTo>
                  <a:cubicBezTo>
                    <a:pt x="465" y="358"/>
                    <a:pt x="513" y="358"/>
                    <a:pt x="572" y="346"/>
                  </a:cubicBezTo>
                  <a:cubicBezTo>
                    <a:pt x="656" y="358"/>
                    <a:pt x="739" y="370"/>
                    <a:pt x="822" y="382"/>
                  </a:cubicBezTo>
                  <a:cubicBezTo>
                    <a:pt x="829" y="381"/>
                    <a:pt x="835" y="381"/>
                    <a:pt x="841" y="381"/>
                  </a:cubicBezTo>
                  <a:cubicBezTo>
                    <a:pt x="1004" y="381"/>
                    <a:pt x="884" y="538"/>
                    <a:pt x="941" y="596"/>
                  </a:cubicBezTo>
                  <a:cubicBezTo>
                    <a:pt x="1007" y="655"/>
                    <a:pt x="1078" y="673"/>
                    <a:pt x="1151" y="673"/>
                  </a:cubicBezTo>
                  <a:cubicBezTo>
                    <a:pt x="1224" y="673"/>
                    <a:pt x="1299" y="655"/>
                    <a:pt x="1370" y="644"/>
                  </a:cubicBezTo>
                  <a:cubicBezTo>
                    <a:pt x="1394" y="608"/>
                    <a:pt x="1394" y="596"/>
                    <a:pt x="1394" y="560"/>
                  </a:cubicBezTo>
                  <a:cubicBezTo>
                    <a:pt x="1442" y="530"/>
                    <a:pt x="1497" y="524"/>
                    <a:pt x="1555" y="524"/>
                  </a:cubicBezTo>
                  <a:cubicBezTo>
                    <a:pt x="1601" y="524"/>
                    <a:pt x="1649" y="528"/>
                    <a:pt x="1697" y="528"/>
                  </a:cubicBezTo>
                  <a:cubicBezTo>
                    <a:pt x="1782" y="528"/>
                    <a:pt x="1868" y="515"/>
                    <a:pt x="1942" y="441"/>
                  </a:cubicBezTo>
                  <a:cubicBezTo>
                    <a:pt x="1942" y="429"/>
                    <a:pt x="1953" y="429"/>
                    <a:pt x="1989" y="417"/>
                  </a:cubicBezTo>
                  <a:cubicBezTo>
                    <a:pt x="1995" y="415"/>
                    <a:pt x="2000" y="413"/>
                    <a:pt x="2004" y="413"/>
                  </a:cubicBezTo>
                  <a:cubicBezTo>
                    <a:pt x="2020" y="413"/>
                    <a:pt x="2033" y="429"/>
                    <a:pt x="2061" y="465"/>
                  </a:cubicBezTo>
                  <a:cubicBezTo>
                    <a:pt x="2501" y="465"/>
                    <a:pt x="2501" y="465"/>
                    <a:pt x="2370" y="167"/>
                  </a:cubicBezTo>
                  <a:cubicBezTo>
                    <a:pt x="2252" y="102"/>
                    <a:pt x="2126" y="88"/>
                    <a:pt x="1998" y="88"/>
                  </a:cubicBezTo>
                  <a:cubicBezTo>
                    <a:pt x="1900" y="88"/>
                    <a:pt x="1800" y="96"/>
                    <a:pt x="1702" y="96"/>
                  </a:cubicBezTo>
                  <a:cubicBezTo>
                    <a:pt x="1579" y="96"/>
                    <a:pt x="1459" y="83"/>
                    <a:pt x="1346" y="24"/>
                  </a:cubicBezTo>
                  <a:cubicBezTo>
                    <a:pt x="1215" y="13"/>
                    <a:pt x="1072" y="13"/>
                    <a:pt x="9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32"/>
            <p:cNvSpPr/>
            <p:nvPr/>
          </p:nvSpPr>
          <p:spPr>
            <a:xfrm>
              <a:off x="5419125" y="2243550"/>
              <a:ext cx="51225" cy="10600"/>
            </a:xfrm>
            <a:custGeom>
              <a:avLst/>
              <a:gdLst/>
              <a:ahLst/>
              <a:cxnLst/>
              <a:rect l="l" t="t" r="r" b="b"/>
              <a:pathLst>
                <a:path w="2049" h="424" extrusionOk="0">
                  <a:moveTo>
                    <a:pt x="95" y="1"/>
                  </a:moveTo>
                  <a:cubicBezTo>
                    <a:pt x="24" y="60"/>
                    <a:pt x="0" y="132"/>
                    <a:pt x="24" y="203"/>
                  </a:cubicBezTo>
                  <a:cubicBezTo>
                    <a:pt x="36" y="263"/>
                    <a:pt x="84" y="287"/>
                    <a:pt x="143" y="310"/>
                  </a:cubicBezTo>
                  <a:cubicBezTo>
                    <a:pt x="460" y="399"/>
                    <a:pt x="784" y="424"/>
                    <a:pt x="1109" y="424"/>
                  </a:cubicBezTo>
                  <a:cubicBezTo>
                    <a:pt x="1395" y="424"/>
                    <a:pt x="1681" y="405"/>
                    <a:pt x="1965" y="394"/>
                  </a:cubicBezTo>
                  <a:cubicBezTo>
                    <a:pt x="2048" y="251"/>
                    <a:pt x="1905" y="215"/>
                    <a:pt x="1834" y="144"/>
                  </a:cubicBezTo>
                  <a:cubicBezTo>
                    <a:pt x="1753" y="120"/>
                    <a:pt x="1669" y="115"/>
                    <a:pt x="1584" y="115"/>
                  </a:cubicBezTo>
                  <a:cubicBezTo>
                    <a:pt x="1512" y="115"/>
                    <a:pt x="1439" y="119"/>
                    <a:pt x="1367" y="119"/>
                  </a:cubicBezTo>
                  <a:cubicBezTo>
                    <a:pt x="1224" y="119"/>
                    <a:pt x="1083" y="103"/>
                    <a:pt x="953" y="13"/>
                  </a:cubicBezTo>
                  <a:cubicBezTo>
                    <a:pt x="655" y="13"/>
                    <a:pt x="381" y="1"/>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32"/>
            <p:cNvSpPr/>
            <p:nvPr/>
          </p:nvSpPr>
          <p:spPr>
            <a:xfrm>
              <a:off x="5516450" y="2272075"/>
              <a:ext cx="44975" cy="10525"/>
            </a:xfrm>
            <a:custGeom>
              <a:avLst/>
              <a:gdLst/>
              <a:ahLst/>
              <a:cxnLst/>
              <a:rect l="l" t="t" r="r" b="b"/>
              <a:pathLst>
                <a:path w="1799" h="421" extrusionOk="0">
                  <a:moveTo>
                    <a:pt x="1092" y="1"/>
                  </a:moveTo>
                  <a:cubicBezTo>
                    <a:pt x="1058" y="1"/>
                    <a:pt x="1023" y="1"/>
                    <a:pt x="989" y="3"/>
                  </a:cubicBezTo>
                  <a:cubicBezTo>
                    <a:pt x="679" y="15"/>
                    <a:pt x="382" y="15"/>
                    <a:pt x="72" y="27"/>
                  </a:cubicBezTo>
                  <a:cubicBezTo>
                    <a:pt x="1" y="110"/>
                    <a:pt x="1" y="193"/>
                    <a:pt x="72" y="289"/>
                  </a:cubicBezTo>
                  <a:cubicBezTo>
                    <a:pt x="302" y="298"/>
                    <a:pt x="524" y="331"/>
                    <a:pt x="751" y="331"/>
                  </a:cubicBezTo>
                  <a:cubicBezTo>
                    <a:pt x="806" y="331"/>
                    <a:pt x="862" y="329"/>
                    <a:pt x="917" y="324"/>
                  </a:cubicBezTo>
                  <a:cubicBezTo>
                    <a:pt x="924" y="324"/>
                    <a:pt x="930" y="324"/>
                    <a:pt x="937" y="324"/>
                  </a:cubicBezTo>
                  <a:cubicBezTo>
                    <a:pt x="1110" y="324"/>
                    <a:pt x="1292" y="421"/>
                    <a:pt x="1481" y="421"/>
                  </a:cubicBezTo>
                  <a:cubicBezTo>
                    <a:pt x="1585" y="421"/>
                    <a:pt x="1691" y="391"/>
                    <a:pt x="1798" y="301"/>
                  </a:cubicBezTo>
                  <a:cubicBezTo>
                    <a:pt x="1579" y="49"/>
                    <a:pt x="1340" y="1"/>
                    <a:pt x="10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32"/>
            <p:cNvSpPr/>
            <p:nvPr/>
          </p:nvSpPr>
          <p:spPr>
            <a:xfrm>
              <a:off x="5542650" y="2145300"/>
              <a:ext cx="58050" cy="15250"/>
            </a:xfrm>
            <a:custGeom>
              <a:avLst/>
              <a:gdLst/>
              <a:ahLst/>
              <a:cxnLst/>
              <a:rect l="l" t="t" r="r" b="b"/>
              <a:pathLst>
                <a:path w="2322" h="610" extrusionOk="0">
                  <a:moveTo>
                    <a:pt x="499" y="389"/>
                  </a:moveTo>
                  <a:cubicBezTo>
                    <a:pt x="529" y="389"/>
                    <a:pt x="558" y="394"/>
                    <a:pt x="584" y="407"/>
                  </a:cubicBezTo>
                  <a:cubicBezTo>
                    <a:pt x="536" y="407"/>
                    <a:pt x="487" y="405"/>
                    <a:pt x="436" y="405"/>
                  </a:cubicBezTo>
                  <a:cubicBezTo>
                    <a:pt x="412" y="405"/>
                    <a:pt x="389" y="405"/>
                    <a:pt x="365" y="406"/>
                  </a:cubicBezTo>
                  <a:lnTo>
                    <a:pt x="365" y="406"/>
                  </a:lnTo>
                  <a:cubicBezTo>
                    <a:pt x="411" y="398"/>
                    <a:pt x="457" y="389"/>
                    <a:pt x="499" y="389"/>
                  </a:cubicBezTo>
                  <a:close/>
                  <a:moveTo>
                    <a:pt x="488" y="1"/>
                  </a:moveTo>
                  <a:cubicBezTo>
                    <a:pt x="311" y="1"/>
                    <a:pt x="141" y="52"/>
                    <a:pt x="0" y="228"/>
                  </a:cubicBezTo>
                  <a:cubicBezTo>
                    <a:pt x="52" y="384"/>
                    <a:pt x="139" y="422"/>
                    <a:pt x="233" y="422"/>
                  </a:cubicBezTo>
                  <a:cubicBezTo>
                    <a:pt x="235" y="422"/>
                    <a:pt x="236" y="422"/>
                    <a:pt x="237" y="422"/>
                  </a:cubicBezTo>
                  <a:lnTo>
                    <a:pt x="237" y="422"/>
                  </a:lnTo>
                  <a:cubicBezTo>
                    <a:pt x="226" y="425"/>
                    <a:pt x="214" y="427"/>
                    <a:pt x="203" y="430"/>
                  </a:cubicBezTo>
                  <a:cubicBezTo>
                    <a:pt x="143" y="466"/>
                    <a:pt x="143" y="538"/>
                    <a:pt x="167" y="585"/>
                  </a:cubicBezTo>
                  <a:cubicBezTo>
                    <a:pt x="893" y="609"/>
                    <a:pt x="1608" y="609"/>
                    <a:pt x="2322" y="609"/>
                  </a:cubicBezTo>
                  <a:cubicBezTo>
                    <a:pt x="2191" y="490"/>
                    <a:pt x="2048" y="463"/>
                    <a:pt x="1901" y="463"/>
                  </a:cubicBezTo>
                  <a:cubicBezTo>
                    <a:pt x="1780" y="463"/>
                    <a:pt x="1657" y="481"/>
                    <a:pt x="1534" y="481"/>
                  </a:cubicBezTo>
                  <a:cubicBezTo>
                    <a:pt x="1507" y="481"/>
                    <a:pt x="1480" y="480"/>
                    <a:pt x="1453" y="478"/>
                  </a:cubicBezTo>
                  <a:cubicBezTo>
                    <a:pt x="1250" y="454"/>
                    <a:pt x="1060" y="490"/>
                    <a:pt x="1036" y="216"/>
                  </a:cubicBezTo>
                  <a:cubicBezTo>
                    <a:pt x="1000" y="157"/>
                    <a:pt x="941" y="97"/>
                    <a:pt x="858" y="49"/>
                  </a:cubicBezTo>
                  <a:cubicBezTo>
                    <a:pt x="736" y="25"/>
                    <a:pt x="611"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32"/>
            <p:cNvSpPr/>
            <p:nvPr/>
          </p:nvSpPr>
          <p:spPr>
            <a:xfrm>
              <a:off x="5311675" y="2241800"/>
              <a:ext cx="41975" cy="11775"/>
            </a:xfrm>
            <a:custGeom>
              <a:avLst/>
              <a:gdLst/>
              <a:ahLst/>
              <a:cxnLst/>
              <a:rect l="l" t="t" r="r" b="b"/>
              <a:pathLst>
                <a:path w="1679" h="471" extrusionOk="0">
                  <a:moveTo>
                    <a:pt x="1527" y="1"/>
                  </a:moveTo>
                  <a:cubicBezTo>
                    <a:pt x="1483" y="1"/>
                    <a:pt x="1431" y="24"/>
                    <a:pt x="1369" y="71"/>
                  </a:cubicBezTo>
                  <a:cubicBezTo>
                    <a:pt x="1133" y="117"/>
                    <a:pt x="896" y="134"/>
                    <a:pt x="658" y="134"/>
                  </a:cubicBezTo>
                  <a:cubicBezTo>
                    <a:pt x="464" y="134"/>
                    <a:pt x="269" y="123"/>
                    <a:pt x="71" y="107"/>
                  </a:cubicBezTo>
                  <a:cubicBezTo>
                    <a:pt x="12" y="190"/>
                    <a:pt x="0" y="250"/>
                    <a:pt x="60" y="321"/>
                  </a:cubicBezTo>
                  <a:cubicBezTo>
                    <a:pt x="139" y="353"/>
                    <a:pt x="225" y="358"/>
                    <a:pt x="313" y="358"/>
                  </a:cubicBezTo>
                  <a:cubicBezTo>
                    <a:pt x="357" y="358"/>
                    <a:pt x="401" y="357"/>
                    <a:pt x="445" y="357"/>
                  </a:cubicBezTo>
                  <a:cubicBezTo>
                    <a:pt x="577" y="357"/>
                    <a:pt x="708" y="369"/>
                    <a:pt x="822" y="464"/>
                  </a:cubicBezTo>
                  <a:cubicBezTo>
                    <a:pt x="853" y="468"/>
                    <a:pt x="885" y="470"/>
                    <a:pt x="916" y="470"/>
                  </a:cubicBezTo>
                  <a:cubicBezTo>
                    <a:pt x="1063" y="470"/>
                    <a:pt x="1210" y="427"/>
                    <a:pt x="1357" y="369"/>
                  </a:cubicBezTo>
                  <a:cubicBezTo>
                    <a:pt x="1441" y="261"/>
                    <a:pt x="1643" y="333"/>
                    <a:pt x="1679" y="154"/>
                  </a:cubicBezTo>
                  <a:cubicBezTo>
                    <a:pt x="1643" y="54"/>
                    <a:pt x="1594" y="1"/>
                    <a:pt x="15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32"/>
            <p:cNvSpPr/>
            <p:nvPr/>
          </p:nvSpPr>
          <p:spPr>
            <a:xfrm>
              <a:off x="5574500" y="2250100"/>
              <a:ext cx="52400" cy="9350"/>
            </a:xfrm>
            <a:custGeom>
              <a:avLst/>
              <a:gdLst/>
              <a:ahLst/>
              <a:cxnLst/>
              <a:rect l="l" t="t" r="r" b="b"/>
              <a:pathLst>
                <a:path w="2096" h="374" extrusionOk="0">
                  <a:moveTo>
                    <a:pt x="60" y="1"/>
                  </a:moveTo>
                  <a:cubicBezTo>
                    <a:pt x="0" y="72"/>
                    <a:pt x="12" y="132"/>
                    <a:pt x="72" y="191"/>
                  </a:cubicBezTo>
                  <a:cubicBezTo>
                    <a:pt x="501" y="293"/>
                    <a:pt x="931" y="374"/>
                    <a:pt x="1364" y="374"/>
                  </a:cubicBezTo>
                  <a:cubicBezTo>
                    <a:pt x="1591" y="374"/>
                    <a:pt x="1819" y="352"/>
                    <a:pt x="2048" y="299"/>
                  </a:cubicBezTo>
                  <a:cubicBezTo>
                    <a:pt x="2096" y="251"/>
                    <a:pt x="2096" y="215"/>
                    <a:pt x="2060" y="168"/>
                  </a:cubicBezTo>
                  <a:cubicBezTo>
                    <a:pt x="1944" y="103"/>
                    <a:pt x="1823" y="88"/>
                    <a:pt x="1699" y="88"/>
                  </a:cubicBezTo>
                  <a:cubicBezTo>
                    <a:pt x="1592" y="88"/>
                    <a:pt x="1483" y="100"/>
                    <a:pt x="1376" y="100"/>
                  </a:cubicBezTo>
                  <a:cubicBezTo>
                    <a:pt x="1264" y="100"/>
                    <a:pt x="1153" y="87"/>
                    <a:pt x="1048" y="37"/>
                  </a:cubicBezTo>
                  <a:cubicBezTo>
                    <a:pt x="858" y="37"/>
                    <a:pt x="679" y="13"/>
                    <a:pt x="488" y="13"/>
                  </a:cubicBezTo>
                  <a:cubicBezTo>
                    <a:pt x="488" y="37"/>
                    <a:pt x="453" y="37"/>
                    <a:pt x="429" y="48"/>
                  </a:cubicBezTo>
                  <a:cubicBezTo>
                    <a:pt x="381" y="48"/>
                    <a:pt x="357" y="48"/>
                    <a:pt x="3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32"/>
            <p:cNvSpPr/>
            <p:nvPr/>
          </p:nvSpPr>
          <p:spPr>
            <a:xfrm>
              <a:off x="5646225" y="2161100"/>
              <a:ext cx="74750" cy="3475"/>
            </a:xfrm>
            <a:custGeom>
              <a:avLst/>
              <a:gdLst/>
              <a:ahLst/>
              <a:cxnLst/>
              <a:rect l="l" t="t" r="r" b="b"/>
              <a:pathLst>
                <a:path w="2990" h="139" extrusionOk="0">
                  <a:moveTo>
                    <a:pt x="2918" y="1"/>
                  </a:moveTo>
                  <a:cubicBezTo>
                    <a:pt x="1929" y="1"/>
                    <a:pt x="965" y="25"/>
                    <a:pt x="1" y="25"/>
                  </a:cubicBezTo>
                  <a:cubicBezTo>
                    <a:pt x="547" y="112"/>
                    <a:pt x="1102" y="139"/>
                    <a:pt x="1655" y="139"/>
                  </a:cubicBezTo>
                  <a:cubicBezTo>
                    <a:pt x="2078" y="139"/>
                    <a:pt x="2500" y="124"/>
                    <a:pt x="2918" y="108"/>
                  </a:cubicBezTo>
                  <a:cubicBezTo>
                    <a:pt x="2989" y="72"/>
                    <a:pt x="2977" y="37"/>
                    <a:pt x="29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32"/>
            <p:cNvSpPr/>
            <p:nvPr/>
          </p:nvSpPr>
          <p:spPr>
            <a:xfrm>
              <a:off x="5625700" y="2251225"/>
              <a:ext cx="39600" cy="10525"/>
            </a:xfrm>
            <a:custGeom>
              <a:avLst/>
              <a:gdLst/>
              <a:ahLst/>
              <a:cxnLst/>
              <a:rect l="l" t="t" r="r" b="b"/>
              <a:pathLst>
                <a:path w="1584" h="421" extrusionOk="0">
                  <a:moveTo>
                    <a:pt x="296" y="1"/>
                  </a:moveTo>
                  <a:cubicBezTo>
                    <a:pt x="196" y="1"/>
                    <a:pt x="103" y="91"/>
                    <a:pt x="0" y="123"/>
                  </a:cubicBezTo>
                  <a:lnTo>
                    <a:pt x="0" y="254"/>
                  </a:lnTo>
                  <a:cubicBezTo>
                    <a:pt x="168" y="379"/>
                    <a:pt x="339" y="413"/>
                    <a:pt x="518" y="413"/>
                  </a:cubicBezTo>
                  <a:cubicBezTo>
                    <a:pt x="733" y="413"/>
                    <a:pt x="957" y="363"/>
                    <a:pt x="1195" y="363"/>
                  </a:cubicBezTo>
                  <a:cubicBezTo>
                    <a:pt x="1321" y="363"/>
                    <a:pt x="1450" y="377"/>
                    <a:pt x="1584" y="420"/>
                  </a:cubicBezTo>
                  <a:cubicBezTo>
                    <a:pt x="1399" y="162"/>
                    <a:pt x="1206" y="128"/>
                    <a:pt x="1026" y="128"/>
                  </a:cubicBezTo>
                  <a:cubicBezTo>
                    <a:pt x="961" y="128"/>
                    <a:pt x="897" y="132"/>
                    <a:pt x="837" y="132"/>
                  </a:cubicBezTo>
                  <a:cubicBezTo>
                    <a:pt x="795" y="132"/>
                    <a:pt x="754" y="130"/>
                    <a:pt x="715" y="123"/>
                  </a:cubicBezTo>
                  <a:cubicBezTo>
                    <a:pt x="652" y="150"/>
                    <a:pt x="594" y="206"/>
                    <a:pt x="545" y="206"/>
                  </a:cubicBezTo>
                  <a:cubicBezTo>
                    <a:pt x="509" y="206"/>
                    <a:pt x="478" y="177"/>
                    <a:pt x="453" y="87"/>
                  </a:cubicBezTo>
                  <a:cubicBezTo>
                    <a:pt x="397" y="23"/>
                    <a:pt x="345" y="1"/>
                    <a:pt x="2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32"/>
            <p:cNvSpPr/>
            <p:nvPr/>
          </p:nvSpPr>
          <p:spPr>
            <a:xfrm>
              <a:off x="5584325" y="2203825"/>
              <a:ext cx="42275" cy="9100"/>
            </a:xfrm>
            <a:custGeom>
              <a:avLst/>
              <a:gdLst/>
              <a:ahLst/>
              <a:cxnLst/>
              <a:rect l="l" t="t" r="r" b="b"/>
              <a:pathLst>
                <a:path w="1691" h="364" extrusionOk="0">
                  <a:moveTo>
                    <a:pt x="363" y="1"/>
                  </a:moveTo>
                  <a:cubicBezTo>
                    <a:pt x="271" y="1"/>
                    <a:pt x="178" y="7"/>
                    <a:pt x="84" y="18"/>
                  </a:cubicBezTo>
                  <a:cubicBezTo>
                    <a:pt x="0" y="114"/>
                    <a:pt x="0" y="185"/>
                    <a:pt x="84" y="280"/>
                  </a:cubicBezTo>
                  <a:cubicBezTo>
                    <a:pt x="198" y="288"/>
                    <a:pt x="313" y="290"/>
                    <a:pt x="428" y="290"/>
                  </a:cubicBezTo>
                  <a:cubicBezTo>
                    <a:pt x="581" y="290"/>
                    <a:pt x="734" y="286"/>
                    <a:pt x="887" y="286"/>
                  </a:cubicBezTo>
                  <a:cubicBezTo>
                    <a:pt x="1155" y="286"/>
                    <a:pt x="1423" y="298"/>
                    <a:pt x="1691" y="364"/>
                  </a:cubicBezTo>
                  <a:cubicBezTo>
                    <a:pt x="1263" y="145"/>
                    <a:pt x="828" y="1"/>
                    <a:pt x="3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32"/>
            <p:cNvSpPr/>
            <p:nvPr/>
          </p:nvSpPr>
          <p:spPr>
            <a:xfrm>
              <a:off x="5510800" y="2198900"/>
              <a:ext cx="41400" cy="8700"/>
            </a:xfrm>
            <a:custGeom>
              <a:avLst/>
              <a:gdLst/>
              <a:ahLst/>
              <a:cxnLst/>
              <a:rect l="l" t="t" r="r" b="b"/>
              <a:pathLst>
                <a:path w="1656" h="348" extrusionOk="0">
                  <a:moveTo>
                    <a:pt x="78" y="1"/>
                  </a:moveTo>
                  <a:cubicBezTo>
                    <a:pt x="42" y="1"/>
                    <a:pt x="16" y="30"/>
                    <a:pt x="0" y="84"/>
                  </a:cubicBezTo>
                  <a:cubicBezTo>
                    <a:pt x="0" y="132"/>
                    <a:pt x="0" y="180"/>
                    <a:pt x="12" y="203"/>
                  </a:cubicBezTo>
                  <a:cubicBezTo>
                    <a:pt x="161" y="307"/>
                    <a:pt x="316" y="347"/>
                    <a:pt x="475" y="347"/>
                  </a:cubicBezTo>
                  <a:cubicBezTo>
                    <a:pt x="609" y="347"/>
                    <a:pt x="745" y="318"/>
                    <a:pt x="881" y="275"/>
                  </a:cubicBezTo>
                  <a:cubicBezTo>
                    <a:pt x="881" y="263"/>
                    <a:pt x="893" y="263"/>
                    <a:pt x="917" y="251"/>
                  </a:cubicBezTo>
                  <a:cubicBezTo>
                    <a:pt x="953" y="251"/>
                    <a:pt x="977" y="263"/>
                    <a:pt x="1012" y="299"/>
                  </a:cubicBezTo>
                  <a:lnTo>
                    <a:pt x="1155" y="299"/>
                  </a:lnTo>
                  <a:cubicBezTo>
                    <a:pt x="1155" y="299"/>
                    <a:pt x="1179" y="275"/>
                    <a:pt x="1203" y="263"/>
                  </a:cubicBezTo>
                  <a:cubicBezTo>
                    <a:pt x="1239" y="263"/>
                    <a:pt x="1262" y="263"/>
                    <a:pt x="1298" y="311"/>
                  </a:cubicBezTo>
                  <a:cubicBezTo>
                    <a:pt x="1381" y="322"/>
                    <a:pt x="1489" y="322"/>
                    <a:pt x="1572" y="322"/>
                  </a:cubicBezTo>
                  <a:cubicBezTo>
                    <a:pt x="1631" y="311"/>
                    <a:pt x="1655" y="263"/>
                    <a:pt x="1631" y="203"/>
                  </a:cubicBezTo>
                  <a:cubicBezTo>
                    <a:pt x="1620" y="191"/>
                    <a:pt x="1596" y="180"/>
                    <a:pt x="1572" y="156"/>
                  </a:cubicBezTo>
                  <a:cubicBezTo>
                    <a:pt x="1315" y="54"/>
                    <a:pt x="1043" y="45"/>
                    <a:pt x="769" y="45"/>
                  </a:cubicBezTo>
                  <a:cubicBezTo>
                    <a:pt x="707" y="45"/>
                    <a:pt x="644" y="46"/>
                    <a:pt x="582" y="46"/>
                  </a:cubicBezTo>
                  <a:cubicBezTo>
                    <a:pt x="435" y="46"/>
                    <a:pt x="288" y="43"/>
                    <a:pt x="143" y="25"/>
                  </a:cubicBezTo>
                  <a:cubicBezTo>
                    <a:pt x="119" y="8"/>
                    <a:pt x="97"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32"/>
            <p:cNvSpPr/>
            <p:nvPr/>
          </p:nvSpPr>
          <p:spPr>
            <a:xfrm>
              <a:off x="5345900" y="2236125"/>
              <a:ext cx="36925" cy="18550"/>
            </a:xfrm>
            <a:custGeom>
              <a:avLst/>
              <a:gdLst/>
              <a:ahLst/>
              <a:cxnLst/>
              <a:rect l="l" t="t" r="r" b="b"/>
              <a:pathLst>
                <a:path w="1477" h="742" extrusionOk="0">
                  <a:moveTo>
                    <a:pt x="584" y="0"/>
                  </a:moveTo>
                  <a:cubicBezTo>
                    <a:pt x="405" y="0"/>
                    <a:pt x="238" y="0"/>
                    <a:pt x="72" y="84"/>
                  </a:cubicBezTo>
                  <a:lnTo>
                    <a:pt x="0" y="155"/>
                  </a:lnTo>
                  <a:lnTo>
                    <a:pt x="0" y="298"/>
                  </a:lnTo>
                  <a:cubicBezTo>
                    <a:pt x="119" y="310"/>
                    <a:pt x="238" y="310"/>
                    <a:pt x="298" y="429"/>
                  </a:cubicBezTo>
                  <a:cubicBezTo>
                    <a:pt x="393" y="536"/>
                    <a:pt x="548" y="548"/>
                    <a:pt x="548" y="715"/>
                  </a:cubicBezTo>
                  <a:cubicBezTo>
                    <a:pt x="709" y="732"/>
                    <a:pt x="863" y="741"/>
                    <a:pt x="1015" y="741"/>
                  </a:cubicBezTo>
                  <a:cubicBezTo>
                    <a:pt x="1167" y="741"/>
                    <a:pt x="1316" y="732"/>
                    <a:pt x="1465" y="715"/>
                  </a:cubicBezTo>
                  <a:cubicBezTo>
                    <a:pt x="1477" y="655"/>
                    <a:pt x="1477" y="596"/>
                    <a:pt x="1429" y="548"/>
                  </a:cubicBezTo>
                  <a:cubicBezTo>
                    <a:pt x="1381" y="536"/>
                    <a:pt x="1322" y="512"/>
                    <a:pt x="1262" y="500"/>
                  </a:cubicBezTo>
                  <a:cubicBezTo>
                    <a:pt x="1108" y="441"/>
                    <a:pt x="1108" y="274"/>
                    <a:pt x="1024" y="155"/>
                  </a:cubicBezTo>
                  <a:cubicBezTo>
                    <a:pt x="905" y="24"/>
                    <a:pt x="750" y="12"/>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32"/>
            <p:cNvSpPr/>
            <p:nvPr/>
          </p:nvSpPr>
          <p:spPr>
            <a:xfrm>
              <a:off x="5542950" y="2248000"/>
              <a:ext cx="33350" cy="9125"/>
            </a:xfrm>
            <a:custGeom>
              <a:avLst/>
              <a:gdLst/>
              <a:ahLst/>
              <a:cxnLst/>
              <a:rect l="l" t="t" r="r" b="b"/>
              <a:pathLst>
                <a:path w="1334" h="365" extrusionOk="0">
                  <a:moveTo>
                    <a:pt x="402" y="0"/>
                  </a:moveTo>
                  <a:cubicBezTo>
                    <a:pt x="268" y="0"/>
                    <a:pt x="134" y="24"/>
                    <a:pt x="0" y="97"/>
                  </a:cubicBezTo>
                  <a:cubicBezTo>
                    <a:pt x="60" y="216"/>
                    <a:pt x="215" y="180"/>
                    <a:pt x="298" y="240"/>
                  </a:cubicBezTo>
                  <a:cubicBezTo>
                    <a:pt x="531" y="264"/>
                    <a:pt x="759" y="364"/>
                    <a:pt x="993" y="364"/>
                  </a:cubicBezTo>
                  <a:cubicBezTo>
                    <a:pt x="1105" y="364"/>
                    <a:pt x="1218" y="341"/>
                    <a:pt x="1334" y="275"/>
                  </a:cubicBezTo>
                  <a:cubicBezTo>
                    <a:pt x="1334" y="204"/>
                    <a:pt x="1322" y="144"/>
                    <a:pt x="1322" y="85"/>
                  </a:cubicBezTo>
                  <a:cubicBezTo>
                    <a:pt x="1278" y="91"/>
                    <a:pt x="1235" y="93"/>
                    <a:pt x="1192" y="93"/>
                  </a:cubicBezTo>
                  <a:cubicBezTo>
                    <a:pt x="928" y="93"/>
                    <a:pt x="665" y="0"/>
                    <a:pt x="4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32"/>
            <p:cNvSpPr/>
            <p:nvPr/>
          </p:nvSpPr>
          <p:spPr>
            <a:xfrm>
              <a:off x="5466150" y="2221825"/>
              <a:ext cx="34250" cy="7175"/>
            </a:xfrm>
            <a:custGeom>
              <a:avLst/>
              <a:gdLst/>
              <a:ahLst/>
              <a:cxnLst/>
              <a:rect l="l" t="t" r="r" b="b"/>
              <a:pathLst>
                <a:path w="1370" h="287" extrusionOk="0">
                  <a:moveTo>
                    <a:pt x="72" y="1"/>
                  </a:moveTo>
                  <a:cubicBezTo>
                    <a:pt x="0" y="96"/>
                    <a:pt x="0" y="191"/>
                    <a:pt x="60" y="287"/>
                  </a:cubicBezTo>
                  <a:cubicBezTo>
                    <a:pt x="176" y="273"/>
                    <a:pt x="293" y="271"/>
                    <a:pt x="413" y="271"/>
                  </a:cubicBezTo>
                  <a:cubicBezTo>
                    <a:pt x="461" y="271"/>
                    <a:pt x="510" y="271"/>
                    <a:pt x="559" y="271"/>
                  </a:cubicBezTo>
                  <a:cubicBezTo>
                    <a:pt x="815" y="271"/>
                    <a:pt x="1084" y="263"/>
                    <a:pt x="1370" y="156"/>
                  </a:cubicBezTo>
                  <a:cubicBezTo>
                    <a:pt x="1198" y="40"/>
                    <a:pt x="1032" y="9"/>
                    <a:pt x="871" y="9"/>
                  </a:cubicBezTo>
                  <a:cubicBezTo>
                    <a:pt x="685" y="9"/>
                    <a:pt x="507" y="50"/>
                    <a:pt x="338" y="50"/>
                  </a:cubicBezTo>
                  <a:cubicBezTo>
                    <a:pt x="246" y="50"/>
                    <a:pt x="158" y="38"/>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32"/>
            <p:cNvSpPr/>
            <p:nvPr/>
          </p:nvSpPr>
          <p:spPr>
            <a:xfrm>
              <a:off x="5550675" y="2200900"/>
              <a:ext cx="35750" cy="10525"/>
            </a:xfrm>
            <a:custGeom>
              <a:avLst/>
              <a:gdLst/>
              <a:ahLst/>
              <a:cxnLst/>
              <a:rect l="l" t="t" r="r" b="b"/>
              <a:pathLst>
                <a:path w="1430" h="421" extrusionOk="0">
                  <a:moveTo>
                    <a:pt x="276" y="1"/>
                  </a:moveTo>
                  <a:cubicBezTo>
                    <a:pt x="186" y="1"/>
                    <a:pt x="94" y="29"/>
                    <a:pt x="1" y="111"/>
                  </a:cubicBezTo>
                  <a:lnTo>
                    <a:pt x="13" y="147"/>
                  </a:lnTo>
                  <a:cubicBezTo>
                    <a:pt x="132" y="242"/>
                    <a:pt x="310" y="135"/>
                    <a:pt x="429" y="266"/>
                  </a:cubicBezTo>
                  <a:cubicBezTo>
                    <a:pt x="678" y="340"/>
                    <a:pt x="933" y="421"/>
                    <a:pt x="1196" y="421"/>
                  </a:cubicBezTo>
                  <a:cubicBezTo>
                    <a:pt x="1273" y="421"/>
                    <a:pt x="1351" y="413"/>
                    <a:pt x="1430" y="397"/>
                  </a:cubicBezTo>
                  <a:lnTo>
                    <a:pt x="1430" y="135"/>
                  </a:lnTo>
                  <a:lnTo>
                    <a:pt x="1013" y="135"/>
                  </a:lnTo>
                  <a:cubicBezTo>
                    <a:pt x="1013" y="135"/>
                    <a:pt x="989" y="147"/>
                    <a:pt x="965" y="171"/>
                  </a:cubicBezTo>
                  <a:cubicBezTo>
                    <a:pt x="956" y="174"/>
                    <a:pt x="948" y="175"/>
                    <a:pt x="940" y="175"/>
                  </a:cubicBezTo>
                  <a:cubicBezTo>
                    <a:pt x="917" y="175"/>
                    <a:pt x="897" y="162"/>
                    <a:pt x="870" y="135"/>
                  </a:cubicBezTo>
                  <a:cubicBezTo>
                    <a:pt x="666" y="135"/>
                    <a:pt x="473"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32"/>
            <p:cNvSpPr/>
            <p:nvPr/>
          </p:nvSpPr>
          <p:spPr>
            <a:xfrm>
              <a:off x="5487575" y="2297475"/>
              <a:ext cx="36650" cy="10400"/>
            </a:xfrm>
            <a:custGeom>
              <a:avLst/>
              <a:gdLst/>
              <a:ahLst/>
              <a:cxnLst/>
              <a:rect l="l" t="t" r="r" b="b"/>
              <a:pathLst>
                <a:path w="1466" h="416" extrusionOk="0">
                  <a:moveTo>
                    <a:pt x="253" y="0"/>
                  </a:moveTo>
                  <a:cubicBezTo>
                    <a:pt x="200" y="0"/>
                    <a:pt x="148" y="10"/>
                    <a:pt x="96" y="23"/>
                  </a:cubicBezTo>
                  <a:cubicBezTo>
                    <a:pt x="13" y="118"/>
                    <a:pt x="1" y="201"/>
                    <a:pt x="96" y="297"/>
                  </a:cubicBezTo>
                  <a:cubicBezTo>
                    <a:pt x="155" y="297"/>
                    <a:pt x="227" y="309"/>
                    <a:pt x="298" y="309"/>
                  </a:cubicBezTo>
                  <a:cubicBezTo>
                    <a:pt x="405" y="352"/>
                    <a:pt x="513" y="358"/>
                    <a:pt x="621" y="358"/>
                  </a:cubicBezTo>
                  <a:cubicBezTo>
                    <a:pt x="664" y="358"/>
                    <a:pt x="707" y="357"/>
                    <a:pt x="750" y="357"/>
                  </a:cubicBezTo>
                  <a:cubicBezTo>
                    <a:pt x="864" y="357"/>
                    <a:pt x="976" y="364"/>
                    <a:pt x="1084" y="416"/>
                  </a:cubicBezTo>
                  <a:cubicBezTo>
                    <a:pt x="1179" y="404"/>
                    <a:pt x="1287" y="404"/>
                    <a:pt x="1370" y="404"/>
                  </a:cubicBezTo>
                  <a:cubicBezTo>
                    <a:pt x="1465" y="309"/>
                    <a:pt x="1465" y="237"/>
                    <a:pt x="1394" y="166"/>
                  </a:cubicBezTo>
                  <a:cubicBezTo>
                    <a:pt x="1310" y="124"/>
                    <a:pt x="1224" y="112"/>
                    <a:pt x="1138" y="112"/>
                  </a:cubicBezTo>
                  <a:cubicBezTo>
                    <a:pt x="1051" y="112"/>
                    <a:pt x="965" y="124"/>
                    <a:pt x="882" y="130"/>
                  </a:cubicBezTo>
                  <a:cubicBezTo>
                    <a:pt x="715" y="70"/>
                    <a:pt x="525" y="118"/>
                    <a:pt x="382" y="23"/>
                  </a:cubicBezTo>
                  <a:cubicBezTo>
                    <a:pt x="339" y="7"/>
                    <a:pt x="296" y="0"/>
                    <a:pt x="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32"/>
            <p:cNvSpPr/>
            <p:nvPr/>
          </p:nvSpPr>
          <p:spPr>
            <a:xfrm>
              <a:off x="5403650" y="2218050"/>
              <a:ext cx="25450" cy="8050"/>
            </a:xfrm>
            <a:custGeom>
              <a:avLst/>
              <a:gdLst/>
              <a:ahLst/>
              <a:cxnLst/>
              <a:rect l="l" t="t" r="r" b="b"/>
              <a:pathLst>
                <a:path w="1018" h="322" extrusionOk="0">
                  <a:moveTo>
                    <a:pt x="813" y="1"/>
                  </a:moveTo>
                  <a:cubicBezTo>
                    <a:pt x="688" y="1"/>
                    <a:pt x="526" y="29"/>
                    <a:pt x="393" y="29"/>
                  </a:cubicBezTo>
                  <a:cubicBezTo>
                    <a:pt x="354" y="29"/>
                    <a:pt x="318" y="27"/>
                    <a:pt x="286" y="21"/>
                  </a:cubicBezTo>
                  <a:cubicBezTo>
                    <a:pt x="167" y="21"/>
                    <a:pt x="60" y="45"/>
                    <a:pt x="0" y="152"/>
                  </a:cubicBezTo>
                  <a:cubicBezTo>
                    <a:pt x="48" y="199"/>
                    <a:pt x="83" y="259"/>
                    <a:pt x="131" y="307"/>
                  </a:cubicBezTo>
                  <a:cubicBezTo>
                    <a:pt x="202" y="283"/>
                    <a:pt x="286" y="283"/>
                    <a:pt x="345" y="259"/>
                  </a:cubicBezTo>
                  <a:cubicBezTo>
                    <a:pt x="375" y="242"/>
                    <a:pt x="409" y="236"/>
                    <a:pt x="445" y="236"/>
                  </a:cubicBezTo>
                  <a:cubicBezTo>
                    <a:pt x="578" y="236"/>
                    <a:pt x="745" y="321"/>
                    <a:pt x="864" y="321"/>
                  </a:cubicBezTo>
                  <a:cubicBezTo>
                    <a:pt x="948" y="321"/>
                    <a:pt x="1008" y="278"/>
                    <a:pt x="1012" y="128"/>
                  </a:cubicBezTo>
                  <a:cubicBezTo>
                    <a:pt x="1017" y="27"/>
                    <a:pt x="932" y="1"/>
                    <a:pt x="8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32"/>
            <p:cNvSpPr/>
            <p:nvPr/>
          </p:nvSpPr>
          <p:spPr>
            <a:xfrm>
              <a:off x="5506625" y="2151975"/>
              <a:ext cx="40500" cy="9500"/>
            </a:xfrm>
            <a:custGeom>
              <a:avLst/>
              <a:gdLst/>
              <a:ahLst/>
              <a:cxnLst/>
              <a:rect l="l" t="t" r="r" b="b"/>
              <a:pathLst>
                <a:path w="1620" h="380" extrusionOk="0">
                  <a:moveTo>
                    <a:pt x="751" y="0"/>
                  </a:moveTo>
                  <a:cubicBezTo>
                    <a:pt x="500" y="0"/>
                    <a:pt x="250" y="68"/>
                    <a:pt x="1" y="235"/>
                  </a:cubicBezTo>
                  <a:cubicBezTo>
                    <a:pt x="36" y="271"/>
                    <a:pt x="60" y="306"/>
                    <a:pt x="96" y="342"/>
                  </a:cubicBezTo>
                  <a:cubicBezTo>
                    <a:pt x="192" y="324"/>
                    <a:pt x="289" y="317"/>
                    <a:pt x="387" y="317"/>
                  </a:cubicBezTo>
                  <a:cubicBezTo>
                    <a:pt x="680" y="317"/>
                    <a:pt x="979" y="379"/>
                    <a:pt x="1273" y="379"/>
                  </a:cubicBezTo>
                  <a:cubicBezTo>
                    <a:pt x="1389" y="379"/>
                    <a:pt x="1505" y="369"/>
                    <a:pt x="1620" y="342"/>
                  </a:cubicBezTo>
                  <a:lnTo>
                    <a:pt x="1620" y="223"/>
                  </a:lnTo>
                  <a:cubicBezTo>
                    <a:pt x="1328" y="90"/>
                    <a:pt x="1039" y="0"/>
                    <a:pt x="7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32"/>
            <p:cNvSpPr/>
            <p:nvPr/>
          </p:nvSpPr>
          <p:spPr>
            <a:xfrm>
              <a:off x="5433700" y="2220750"/>
              <a:ext cx="25625" cy="8325"/>
            </a:xfrm>
            <a:custGeom>
              <a:avLst/>
              <a:gdLst/>
              <a:ahLst/>
              <a:cxnLst/>
              <a:rect l="l" t="t" r="r" b="b"/>
              <a:pathLst>
                <a:path w="1025" h="333" extrusionOk="0">
                  <a:moveTo>
                    <a:pt x="304" y="0"/>
                  </a:moveTo>
                  <a:cubicBezTo>
                    <a:pt x="210" y="0"/>
                    <a:pt x="110" y="11"/>
                    <a:pt x="1" y="44"/>
                  </a:cubicBezTo>
                  <a:cubicBezTo>
                    <a:pt x="360" y="218"/>
                    <a:pt x="600" y="333"/>
                    <a:pt x="875" y="333"/>
                  </a:cubicBezTo>
                  <a:cubicBezTo>
                    <a:pt x="901" y="333"/>
                    <a:pt x="927" y="332"/>
                    <a:pt x="953" y="330"/>
                  </a:cubicBezTo>
                  <a:cubicBezTo>
                    <a:pt x="1025" y="234"/>
                    <a:pt x="1025" y="151"/>
                    <a:pt x="953" y="56"/>
                  </a:cubicBezTo>
                  <a:cubicBezTo>
                    <a:pt x="926" y="59"/>
                    <a:pt x="898" y="61"/>
                    <a:pt x="870" y="61"/>
                  </a:cubicBezTo>
                  <a:cubicBezTo>
                    <a:pt x="698" y="61"/>
                    <a:pt x="519" y="0"/>
                    <a:pt x="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32"/>
            <p:cNvSpPr/>
            <p:nvPr/>
          </p:nvSpPr>
          <p:spPr>
            <a:xfrm>
              <a:off x="5452750" y="2297725"/>
              <a:ext cx="36925" cy="6875"/>
            </a:xfrm>
            <a:custGeom>
              <a:avLst/>
              <a:gdLst/>
              <a:ahLst/>
              <a:cxnLst/>
              <a:rect l="l" t="t" r="r" b="b"/>
              <a:pathLst>
                <a:path w="1477" h="275" extrusionOk="0">
                  <a:moveTo>
                    <a:pt x="1334" y="1"/>
                  </a:moveTo>
                  <a:cubicBezTo>
                    <a:pt x="1158" y="117"/>
                    <a:pt x="971" y="143"/>
                    <a:pt x="782" y="143"/>
                  </a:cubicBezTo>
                  <a:cubicBezTo>
                    <a:pt x="623" y="143"/>
                    <a:pt x="462" y="124"/>
                    <a:pt x="305" y="124"/>
                  </a:cubicBezTo>
                  <a:cubicBezTo>
                    <a:pt x="206" y="124"/>
                    <a:pt x="108" y="132"/>
                    <a:pt x="13" y="156"/>
                  </a:cubicBezTo>
                  <a:cubicBezTo>
                    <a:pt x="1" y="215"/>
                    <a:pt x="24" y="239"/>
                    <a:pt x="84" y="251"/>
                  </a:cubicBezTo>
                  <a:cubicBezTo>
                    <a:pt x="548" y="251"/>
                    <a:pt x="1013" y="275"/>
                    <a:pt x="1477" y="275"/>
                  </a:cubicBezTo>
                  <a:lnTo>
                    <a:pt x="14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32"/>
            <p:cNvSpPr/>
            <p:nvPr/>
          </p:nvSpPr>
          <p:spPr>
            <a:xfrm>
              <a:off x="5482825" y="2195225"/>
              <a:ext cx="32150" cy="6250"/>
            </a:xfrm>
            <a:custGeom>
              <a:avLst/>
              <a:gdLst/>
              <a:ahLst/>
              <a:cxnLst/>
              <a:rect l="l" t="t" r="r" b="b"/>
              <a:pathLst>
                <a:path w="1286" h="250" extrusionOk="0">
                  <a:moveTo>
                    <a:pt x="889" y="1"/>
                  </a:moveTo>
                  <a:cubicBezTo>
                    <a:pt x="867" y="1"/>
                    <a:pt x="845" y="2"/>
                    <a:pt x="822" y="5"/>
                  </a:cubicBezTo>
                  <a:cubicBezTo>
                    <a:pt x="548" y="53"/>
                    <a:pt x="274" y="53"/>
                    <a:pt x="0" y="65"/>
                  </a:cubicBezTo>
                  <a:cubicBezTo>
                    <a:pt x="60" y="196"/>
                    <a:pt x="179" y="219"/>
                    <a:pt x="298" y="219"/>
                  </a:cubicBezTo>
                  <a:cubicBezTo>
                    <a:pt x="298" y="231"/>
                    <a:pt x="310" y="231"/>
                    <a:pt x="345" y="243"/>
                  </a:cubicBezTo>
                  <a:cubicBezTo>
                    <a:pt x="369" y="243"/>
                    <a:pt x="405" y="243"/>
                    <a:pt x="429" y="196"/>
                  </a:cubicBezTo>
                  <a:cubicBezTo>
                    <a:pt x="584" y="219"/>
                    <a:pt x="715" y="219"/>
                    <a:pt x="869" y="231"/>
                  </a:cubicBezTo>
                  <a:cubicBezTo>
                    <a:pt x="887" y="243"/>
                    <a:pt x="908" y="249"/>
                    <a:pt x="930" y="249"/>
                  </a:cubicBezTo>
                  <a:cubicBezTo>
                    <a:pt x="953" y="249"/>
                    <a:pt x="976" y="243"/>
                    <a:pt x="1000" y="231"/>
                  </a:cubicBezTo>
                  <a:cubicBezTo>
                    <a:pt x="1014" y="228"/>
                    <a:pt x="1027" y="226"/>
                    <a:pt x="1040" y="226"/>
                  </a:cubicBezTo>
                  <a:cubicBezTo>
                    <a:pt x="1070" y="226"/>
                    <a:pt x="1098" y="235"/>
                    <a:pt x="1131" y="243"/>
                  </a:cubicBezTo>
                  <a:cubicBezTo>
                    <a:pt x="1179" y="219"/>
                    <a:pt x="1238" y="208"/>
                    <a:pt x="1286" y="184"/>
                  </a:cubicBezTo>
                  <a:cubicBezTo>
                    <a:pt x="1161" y="70"/>
                    <a:pt x="1037" y="1"/>
                    <a:pt x="8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32"/>
            <p:cNvSpPr/>
            <p:nvPr/>
          </p:nvSpPr>
          <p:spPr>
            <a:xfrm>
              <a:off x="5500375" y="2271775"/>
              <a:ext cx="17875" cy="7350"/>
            </a:xfrm>
            <a:custGeom>
              <a:avLst/>
              <a:gdLst/>
              <a:ahLst/>
              <a:cxnLst/>
              <a:rect l="l" t="t" r="r" b="b"/>
              <a:pathLst>
                <a:path w="715" h="294" extrusionOk="0">
                  <a:moveTo>
                    <a:pt x="435" y="1"/>
                  </a:moveTo>
                  <a:cubicBezTo>
                    <a:pt x="290" y="1"/>
                    <a:pt x="145" y="24"/>
                    <a:pt x="1" y="39"/>
                  </a:cubicBezTo>
                  <a:lnTo>
                    <a:pt x="1" y="98"/>
                  </a:lnTo>
                  <a:cubicBezTo>
                    <a:pt x="1" y="134"/>
                    <a:pt x="13" y="146"/>
                    <a:pt x="13" y="182"/>
                  </a:cubicBezTo>
                  <a:cubicBezTo>
                    <a:pt x="183" y="244"/>
                    <a:pt x="354" y="294"/>
                    <a:pt x="535" y="294"/>
                  </a:cubicBezTo>
                  <a:cubicBezTo>
                    <a:pt x="594" y="294"/>
                    <a:pt x="654" y="289"/>
                    <a:pt x="715" y="277"/>
                  </a:cubicBezTo>
                  <a:lnTo>
                    <a:pt x="715" y="39"/>
                  </a:lnTo>
                  <a:cubicBezTo>
                    <a:pt x="622" y="11"/>
                    <a:pt x="528" y="1"/>
                    <a:pt x="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32"/>
            <p:cNvSpPr/>
            <p:nvPr/>
          </p:nvSpPr>
          <p:spPr>
            <a:xfrm>
              <a:off x="5574800" y="2276025"/>
              <a:ext cx="22050" cy="7225"/>
            </a:xfrm>
            <a:custGeom>
              <a:avLst/>
              <a:gdLst/>
              <a:ahLst/>
              <a:cxnLst/>
              <a:rect l="l" t="t" r="r" b="b"/>
              <a:pathLst>
                <a:path w="882" h="289" extrusionOk="0">
                  <a:moveTo>
                    <a:pt x="793" y="1"/>
                  </a:moveTo>
                  <a:cubicBezTo>
                    <a:pt x="684" y="1"/>
                    <a:pt x="570" y="40"/>
                    <a:pt x="456" y="40"/>
                  </a:cubicBezTo>
                  <a:cubicBezTo>
                    <a:pt x="407" y="40"/>
                    <a:pt x="358" y="33"/>
                    <a:pt x="310" y="12"/>
                  </a:cubicBezTo>
                  <a:cubicBezTo>
                    <a:pt x="226" y="95"/>
                    <a:pt x="72" y="24"/>
                    <a:pt x="0" y="154"/>
                  </a:cubicBezTo>
                  <a:cubicBezTo>
                    <a:pt x="131" y="262"/>
                    <a:pt x="277" y="288"/>
                    <a:pt x="427" y="288"/>
                  </a:cubicBezTo>
                  <a:cubicBezTo>
                    <a:pt x="578" y="288"/>
                    <a:pt x="732" y="262"/>
                    <a:pt x="881" y="262"/>
                  </a:cubicBezTo>
                  <a:lnTo>
                    <a:pt x="881" y="12"/>
                  </a:lnTo>
                  <a:cubicBezTo>
                    <a:pt x="852" y="4"/>
                    <a:pt x="823" y="1"/>
                    <a:pt x="7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32"/>
            <p:cNvSpPr/>
            <p:nvPr/>
          </p:nvSpPr>
          <p:spPr>
            <a:xfrm>
              <a:off x="5377150" y="2214400"/>
              <a:ext cx="19075" cy="7900"/>
            </a:xfrm>
            <a:custGeom>
              <a:avLst/>
              <a:gdLst/>
              <a:ahLst/>
              <a:cxnLst/>
              <a:rect l="l" t="t" r="r" b="b"/>
              <a:pathLst>
                <a:path w="763" h="316" extrusionOk="0">
                  <a:moveTo>
                    <a:pt x="631" y="0"/>
                  </a:moveTo>
                  <a:lnTo>
                    <a:pt x="48" y="48"/>
                  </a:lnTo>
                  <a:cubicBezTo>
                    <a:pt x="0" y="107"/>
                    <a:pt x="0" y="155"/>
                    <a:pt x="60" y="179"/>
                  </a:cubicBezTo>
                  <a:cubicBezTo>
                    <a:pt x="283" y="268"/>
                    <a:pt x="415" y="316"/>
                    <a:pt x="504" y="316"/>
                  </a:cubicBezTo>
                  <a:cubicBezTo>
                    <a:pt x="630" y="316"/>
                    <a:pt x="672" y="221"/>
                    <a:pt x="762" y="12"/>
                  </a:cubicBezTo>
                  <a:cubicBezTo>
                    <a:pt x="715" y="12"/>
                    <a:pt x="667" y="12"/>
                    <a:pt x="6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32"/>
            <p:cNvSpPr/>
            <p:nvPr/>
          </p:nvSpPr>
          <p:spPr>
            <a:xfrm>
              <a:off x="5381900" y="2245650"/>
              <a:ext cx="29200" cy="8525"/>
            </a:xfrm>
            <a:custGeom>
              <a:avLst/>
              <a:gdLst/>
              <a:ahLst/>
              <a:cxnLst/>
              <a:rect l="l" t="t" r="r" b="b"/>
              <a:pathLst>
                <a:path w="1168" h="341" extrusionOk="0">
                  <a:moveTo>
                    <a:pt x="584" y="36"/>
                  </a:moveTo>
                  <a:cubicBezTo>
                    <a:pt x="394" y="72"/>
                    <a:pt x="168" y="0"/>
                    <a:pt x="1" y="191"/>
                  </a:cubicBezTo>
                  <a:cubicBezTo>
                    <a:pt x="25" y="238"/>
                    <a:pt x="25" y="274"/>
                    <a:pt x="37" y="310"/>
                  </a:cubicBezTo>
                  <a:cubicBezTo>
                    <a:pt x="53" y="309"/>
                    <a:pt x="70" y="309"/>
                    <a:pt x="87" y="309"/>
                  </a:cubicBezTo>
                  <a:cubicBezTo>
                    <a:pt x="276" y="309"/>
                    <a:pt x="475" y="341"/>
                    <a:pt x="670" y="341"/>
                  </a:cubicBezTo>
                  <a:cubicBezTo>
                    <a:pt x="840" y="341"/>
                    <a:pt x="1009" y="317"/>
                    <a:pt x="1168" y="226"/>
                  </a:cubicBezTo>
                  <a:cubicBezTo>
                    <a:pt x="1156" y="167"/>
                    <a:pt x="1120" y="119"/>
                    <a:pt x="1061" y="96"/>
                  </a:cubicBezTo>
                  <a:cubicBezTo>
                    <a:pt x="1033" y="83"/>
                    <a:pt x="1004" y="80"/>
                    <a:pt x="974" y="80"/>
                  </a:cubicBezTo>
                  <a:cubicBezTo>
                    <a:pt x="932" y="80"/>
                    <a:pt x="887" y="87"/>
                    <a:pt x="844" y="87"/>
                  </a:cubicBezTo>
                  <a:cubicBezTo>
                    <a:pt x="799" y="87"/>
                    <a:pt x="756" y="79"/>
                    <a:pt x="715" y="48"/>
                  </a:cubicBezTo>
                  <a:cubicBezTo>
                    <a:pt x="680" y="48"/>
                    <a:pt x="632" y="36"/>
                    <a:pt x="584"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32"/>
            <p:cNvSpPr/>
            <p:nvPr/>
          </p:nvSpPr>
          <p:spPr>
            <a:xfrm>
              <a:off x="5345900" y="2245075"/>
              <a:ext cx="19075" cy="8925"/>
            </a:xfrm>
            <a:custGeom>
              <a:avLst/>
              <a:gdLst/>
              <a:ahLst/>
              <a:cxnLst/>
              <a:rect l="l" t="t" r="r" b="b"/>
              <a:pathLst>
                <a:path w="763" h="357" extrusionOk="0">
                  <a:moveTo>
                    <a:pt x="599" y="1"/>
                  </a:moveTo>
                  <a:cubicBezTo>
                    <a:pt x="528" y="1"/>
                    <a:pt x="452" y="71"/>
                    <a:pt x="381" y="71"/>
                  </a:cubicBezTo>
                  <a:cubicBezTo>
                    <a:pt x="377" y="71"/>
                    <a:pt x="373" y="71"/>
                    <a:pt x="369" y="71"/>
                  </a:cubicBezTo>
                  <a:lnTo>
                    <a:pt x="298" y="71"/>
                  </a:lnTo>
                  <a:cubicBezTo>
                    <a:pt x="179" y="83"/>
                    <a:pt x="60" y="95"/>
                    <a:pt x="0" y="238"/>
                  </a:cubicBezTo>
                  <a:cubicBezTo>
                    <a:pt x="191" y="273"/>
                    <a:pt x="369" y="309"/>
                    <a:pt x="572" y="357"/>
                  </a:cubicBezTo>
                  <a:cubicBezTo>
                    <a:pt x="619" y="249"/>
                    <a:pt x="762" y="178"/>
                    <a:pt x="691" y="59"/>
                  </a:cubicBezTo>
                  <a:cubicBezTo>
                    <a:pt x="662" y="16"/>
                    <a:pt x="631" y="1"/>
                    <a:pt x="5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32"/>
            <p:cNvSpPr/>
            <p:nvPr/>
          </p:nvSpPr>
          <p:spPr>
            <a:xfrm>
              <a:off x="5528950" y="2301900"/>
              <a:ext cx="25325" cy="9550"/>
            </a:xfrm>
            <a:custGeom>
              <a:avLst/>
              <a:gdLst/>
              <a:ahLst/>
              <a:cxnLst/>
              <a:rect l="l" t="t" r="r" b="b"/>
              <a:pathLst>
                <a:path w="1013" h="382" extrusionOk="0">
                  <a:moveTo>
                    <a:pt x="249" y="0"/>
                  </a:moveTo>
                  <a:cubicBezTo>
                    <a:pt x="147" y="0"/>
                    <a:pt x="59" y="53"/>
                    <a:pt x="1" y="239"/>
                  </a:cubicBezTo>
                  <a:cubicBezTo>
                    <a:pt x="34" y="247"/>
                    <a:pt x="56" y="255"/>
                    <a:pt x="83" y="255"/>
                  </a:cubicBezTo>
                  <a:cubicBezTo>
                    <a:pt x="94" y="255"/>
                    <a:pt x="106" y="254"/>
                    <a:pt x="120" y="251"/>
                  </a:cubicBezTo>
                  <a:cubicBezTo>
                    <a:pt x="197" y="307"/>
                    <a:pt x="286" y="315"/>
                    <a:pt x="376" y="315"/>
                  </a:cubicBezTo>
                  <a:cubicBezTo>
                    <a:pt x="408" y="315"/>
                    <a:pt x="441" y="314"/>
                    <a:pt x="473" y="314"/>
                  </a:cubicBezTo>
                  <a:cubicBezTo>
                    <a:pt x="558" y="314"/>
                    <a:pt x="642" y="321"/>
                    <a:pt x="715" y="370"/>
                  </a:cubicBezTo>
                  <a:cubicBezTo>
                    <a:pt x="822" y="370"/>
                    <a:pt x="905" y="382"/>
                    <a:pt x="1013" y="382"/>
                  </a:cubicBezTo>
                  <a:cubicBezTo>
                    <a:pt x="953" y="298"/>
                    <a:pt x="905" y="191"/>
                    <a:pt x="870" y="108"/>
                  </a:cubicBezTo>
                  <a:cubicBezTo>
                    <a:pt x="775" y="108"/>
                    <a:pt x="691" y="108"/>
                    <a:pt x="596" y="84"/>
                  </a:cubicBezTo>
                  <a:cubicBezTo>
                    <a:pt x="480" y="59"/>
                    <a:pt x="357" y="0"/>
                    <a:pt x="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32"/>
            <p:cNvSpPr/>
            <p:nvPr/>
          </p:nvSpPr>
          <p:spPr>
            <a:xfrm>
              <a:off x="5521500" y="2300700"/>
              <a:ext cx="22350" cy="7600"/>
            </a:xfrm>
            <a:custGeom>
              <a:avLst/>
              <a:gdLst/>
              <a:ahLst/>
              <a:cxnLst/>
              <a:rect l="l" t="t" r="r" b="b"/>
              <a:pathLst>
                <a:path w="894" h="304" extrusionOk="0">
                  <a:moveTo>
                    <a:pt x="390" y="1"/>
                  </a:moveTo>
                  <a:cubicBezTo>
                    <a:pt x="262" y="1"/>
                    <a:pt x="130" y="15"/>
                    <a:pt x="1" y="25"/>
                  </a:cubicBezTo>
                  <a:lnTo>
                    <a:pt x="1" y="275"/>
                  </a:lnTo>
                  <a:cubicBezTo>
                    <a:pt x="60" y="294"/>
                    <a:pt x="112" y="303"/>
                    <a:pt x="164" y="303"/>
                  </a:cubicBezTo>
                  <a:cubicBezTo>
                    <a:pt x="207" y="303"/>
                    <a:pt x="250" y="297"/>
                    <a:pt x="299" y="287"/>
                  </a:cubicBezTo>
                  <a:cubicBezTo>
                    <a:pt x="401" y="154"/>
                    <a:pt x="532" y="140"/>
                    <a:pt x="661" y="140"/>
                  </a:cubicBezTo>
                  <a:cubicBezTo>
                    <a:pt x="697" y="140"/>
                    <a:pt x="732" y="141"/>
                    <a:pt x="768" y="141"/>
                  </a:cubicBezTo>
                  <a:cubicBezTo>
                    <a:pt x="811" y="141"/>
                    <a:pt x="854" y="139"/>
                    <a:pt x="894" y="132"/>
                  </a:cubicBezTo>
                  <a:cubicBezTo>
                    <a:pt x="742" y="28"/>
                    <a:pt x="569" y="1"/>
                    <a:pt x="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32"/>
            <p:cNvSpPr/>
            <p:nvPr/>
          </p:nvSpPr>
          <p:spPr>
            <a:xfrm>
              <a:off x="5653975" y="2314400"/>
              <a:ext cx="19075" cy="8075"/>
            </a:xfrm>
            <a:custGeom>
              <a:avLst/>
              <a:gdLst/>
              <a:ahLst/>
              <a:cxnLst/>
              <a:rect l="l" t="t" r="r" b="b"/>
              <a:pathLst>
                <a:path w="763" h="323" extrusionOk="0">
                  <a:moveTo>
                    <a:pt x="369" y="1"/>
                  </a:moveTo>
                  <a:cubicBezTo>
                    <a:pt x="298" y="24"/>
                    <a:pt x="238" y="24"/>
                    <a:pt x="167" y="36"/>
                  </a:cubicBezTo>
                  <a:cubicBezTo>
                    <a:pt x="119" y="36"/>
                    <a:pt x="36" y="48"/>
                    <a:pt x="36" y="60"/>
                  </a:cubicBezTo>
                  <a:cubicBezTo>
                    <a:pt x="0" y="155"/>
                    <a:pt x="95" y="155"/>
                    <a:pt x="155" y="179"/>
                  </a:cubicBezTo>
                  <a:cubicBezTo>
                    <a:pt x="215" y="215"/>
                    <a:pt x="250" y="263"/>
                    <a:pt x="310" y="298"/>
                  </a:cubicBezTo>
                  <a:cubicBezTo>
                    <a:pt x="405" y="322"/>
                    <a:pt x="512" y="322"/>
                    <a:pt x="607" y="322"/>
                  </a:cubicBezTo>
                  <a:cubicBezTo>
                    <a:pt x="667" y="227"/>
                    <a:pt x="715" y="120"/>
                    <a:pt x="762" y="36"/>
                  </a:cubicBezTo>
                  <a:cubicBezTo>
                    <a:pt x="631" y="36"/>
                    <a:pt x="512" y="24"/>
                    <a:pt x="3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32"/>
            <p:cNvSpPr/>
            <p:nvPr/>
          </p:nvSpPr>
          <p:spPr>
            <a:xfrm>
              <a:off x="5600400" y="2250275"/>
              <a:ext cx="25325" cy="4025"/>
            </a:xfrm>
            <a:custGeom>
              <a:avLst/>
              <a:gdLst/>
              <a:ahLst/>
              <a:cxnLst/>
              <a:rect l="l" t="t" r="r" b="b"/>
              <a:pathLst>
                <a:path w="1013" h="161" extrusionOk="0">
                  <a:moveTo>
                    <a:pt x="558" y="1"/>
                  </a:moveTo>
                  <a:cubicBezTo>
                    <a:pt x="399" y="1"/>
                    <a:pt x="235" y="32"/>
                    <a:pt x="74" y="32"/>
                  </a:cubicBezTo>
                  <a:cubicBezTo>
                    <a:pt x="49" y="32"/>
                    <a:pt x="25" y="31"/>
                    <a:pt x="0" y="30"/>
                  </a:cubicBezTo>
                  <a:lnTo>
                    <a:pt x="0" y="30"/>
                  </a:lnTo>
                  <a:cubicBezTo>
                    <a:pt x="149" y="133"/>
                    <a:pt x="315" y="153"/>
                    <a:pt x="483" y="153"/>
                  </a:cubicBezTo>
                  <a:cubicBezTo>
                    <a:pt x="592" y="153"/>
                    <a:pt x="701" y="145"/>
                    <a:pt x="808" y="145"/>
                  </a:cubicBezTo>
                  <a:cubicBezTo>
                    <a:pt x="878" y="145"/>
                    <a:pt x="946" y="148"/>
                    <a:pt x="1012" y="161"/>
                  </a:cubicBezTo>
                  <a:cubicBezTo>
                    <a:pt x="873" y="33"/>
                    <a:pt x="719" y="1"/>
                    <a:pt x="5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32"/>
            <p:cNvSpPr/>
            <p:nvPr/>
          </p:nvSpPr>
          <p:spPr>
            <a:xfrm>
              <a:off x="5719150" y="2156750"/>
              <a:ext cx="21450" cy="8100"/>
            </a:xfrm>
            <a:custGeom>
              <a:avLst/>
              <a:gdLst/>
              <a:ahLst/>
              <a:cxnLst/>
              <a:rect l="l" t="t" r="r" b="b"/>
              <a:pathLst>
                <a:path w="858" h="324" extrusionOk="0">
                  <a:moveTo>
                    <a:pt x="348" y="1"/>
                  </a:moveTo>
                  <a:cubicBezTo>
                    <a:pt x="325" y="1"/>
                    <a:pt x="303" y="10"/>
                    <a:pt x="286" y="32"/>
                  </a:cubicBezTo>
                  <a:cubicBezTo>
                    <a:pt x="227" y="151"/>
                    <a:pt x="120" y="175"/>
                    <a:pt x="1" y="175"/>
                  </a:cubicBezTo>
                  <a:lnTo>
                    <a:pt x="1" y="282"/>
                  </a:lnTo>
                  <a:cubicBezTo>
                    <a:pt x="144" y="312"/>
                    <a:pt x="289" y="324"/>
                    <a:pt x="434" y="324"/>
                  </a:cubicBezTo>
                  <a:cubicBezTo>
                    <a:pt x="578" y="324"/>
                    <a:pt x="721" y="312"/>
                    <a:pt x="858" y="294"/>
                  </a:cubicBezTo>
                  <a:cubicBezTo>
                    <a:pt x="775" y="115"/>
                    <a:pt x="525" y="211"/>
                    <a:pt x="429" y="32"/>
                  </a:cubicBezTo>
                  <a:cubicBezTo>
                    <a:pt x="404" y="13"/>
                    <a:pt x="375" y="1"/>
                    <a:pt x="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32"/>
            <p:cNvSpPr/>
            <p:nvPr/>
          </p:nvSpPr>
          <p:spPr>
            <a:xfrm>
              <a:off x="5266725" y="2257400"/>
              <a:ext cx="25625" cy="4050"/>
            </a:xfrm>
            <a:custGeom>
              <a:avLst/>
              <a:gdLst/>
              <a:ahLst/>
              <a:cxnLst/>
              <a:rect l="l" t="t" r="r" b="b"/>
              <a:pathLst>
                <a:path w="1025" h="162" extrusionOk="0">
                  <a:moveTo>
                    <a:pt x="550" y="0"/>
                  </a:moveTo>
                  <a:cubicBezTo>
                    <a:pt x="405" y="0"/>
                    <a:pt x="257" y="24"/>
                    <a:pt x="111" y="24"/>
                  </a:cubicBezTo>
                  <a:cubicBezTo>
                    <a:pt x="74" y="24"/>
                    <a:pt x="37" y="22"/>
                    <a:pt x="0" y="18"/>
                  </a:cubicBezTo>
                  <a:lnTo>
                    <a:pt x="0" y="18"/>
                  </a:lnTo>
                  <a:cubicBezTo>
                    <a:pt x="172" y="139"/>
                    <a:pt x="354" y="162"/>
                    <a:pt x="539" y="162"/>
                  </a:cubicBezTo>
                  <a:cubicBezTo>
                    <a:pt x="647" y="162"/>
                    <a:pt x="756" y="154"/>
                    <a:pt x="865" y="154"/>
                  </a:cubicBezTo>
                  <a:cubicBezTo>
                    <a:pt x="918" y="154"/>
                    <a:pt x="971" y="156"/>
                    <a:pt x="1024" y="161"/>
                  </a:cubicBezTo>
                  <a:cubicBezTo>
                    <a:pt x="877" y="31"/>
                    <a:pt x="716" y="0"/>
                    <a:pt x="5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32"/>
            <p:cNvSpPr/>
            <p:nvPr/>
          </p:nvSpPr>
          <p:spPr>
            <a:xfrm>
              <a:off x="5457525" y="2222125"/>
              <a:ext cx="10725" cy="7175"/>
            </a:xfrm>
            <a:custGeom>
              <a:avLst/>
              <a:gdLst/>
              <a:ahLst/>
              <a:cxnLst/>
              <a:rect l="l" t="t" r="r" b="b"/>
              <a:pathLst>
                <a:path w="429" h="287" extrusionOk="0">
                  <a:moveTo>
                    <a:pt x="0" y="1"/>
                  </a:moveTo>
                  <a:lnTo>
                    <a:pt x="0" y="275"/>
                  </a:lnTo>
                  <a:cubicBezTo>
                    <a:pt x="131" y="275"/>
                    <a:pt x="274" y="275"/>
                    <a:pt x="429" y="286"/>
                  </a:cubicBezTo>
                  <a:lnTo>
                    <a:pt x="4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32"/>
            <p:cNvSpPr/>
            <p:nvPr/>
          </p:nvSpPr>
          <p:spPr>
            <a:xfrm>
              <a:off x="5399775" y="2214100"/>
              <a:ext cx="11025" cy="7750"/>
            </a:xfrm>
            <a:custGeom>
              <a:avLst/>
              <a:gdLst/>
              <a:ahLst/>
              <a:cxnLst/>
              <a:rect l="l" t="t" r="r" b="b"/>
              <a:pathLst>
                <a:path w="441" h="310" extrusionOk="0">
                  <a:moveTo>
                    <a:pt x="96" y="0"/>
                  </a:moveTo>
                  <a:cubicBezTo>
                    <a:pt x="60" y="0"/>
                    <a:pt x="36" y="0"/>
                    <a:pt x="0" y="36"/>
                  </a:cubicBezTo>
                  <a:lnTo>
                    <a:pt x="24" y="36"/>
                  </a:lnTo>
                  <a:cubicBezTo>
                    <a:pt x="24" y="167"/>
                    <a:pt x="48" y="250"/>
                    <a:pt x="155" y="310"/>
                  </a:cubicBezTo>
                  <a:cubicBezTo>
                    <a:pt x="274" y="310"/>
                    <a:pt x="381" y="298"/>
                    <a:pt x="441" y="179"/>
                  </a:cubicBezTo>
                  <a:cubicBezTo>
                    <a:pt x="405" y="131"/>
                    <a:pt x="357" y="84"/>
                    <a:pt x="322" y="36"/>
                  </a:cubicBezTo>
                  <a:cubicBezTo>
                    <a:pt x="322" y="36"/>
                    <a:pt x="298" y="60"/>
                    <a:pt x="250" y="72"/>
                  </a:cubicBezTo>
                  <a:cubicBezTo>
                    <a:pt x="242" y="74"/>
                    <a:pt x="233" y="76"/>
                    <a:pt x="223" y="76"/>
                  </a:cubicBezTo>
                  <a:cubicBezTo>
                    <a:pt x="193" y="76"/>
                    <a:pt x="159" y="60"/>
                    <a:pt x="131" y="24"/>
                  </a:cubicBezTo>
                  <a:cubicBezTo>
                    <a:pt x="131" y="24"/>
                    <a:pt x="119" y="12"/>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32"/>
            <p:cNvSpPr/>
            <p:nvPr/>
          </p:nvSpPr>
          <p:spPr>
            <a:xfrm>
              <a:off x="5567650" y="2275300"/>
              <a:ext cx="14900" cy="4675"/>
            </a:xfrm>
            <a:custGeom>
              <a:avLst/>
              <a:gdLst/>
              <a:ahLst/>
              <a:cxnLst/>
              <a:rect l="l" t="t" r="r" b="b"/>
              <a:pathLst>
                <a:path w="596" h="187" extrusionOk="0">
                  <a:moveTo>
                    <a:pt x="104" y="0"/>
                  </a:moveTo>
                  <a:cubicBezTo>
                    <a:pt x="45" y="0"/>
                    <a:pt x="0" y="20"/>
                    <a:pt x="0" y="100"/>
                  </a:cubicBezTo>
                  <a:cubicBezTo>
                    <a:pt x="0" y="173"/>
                    <a:pt x="56" y="187"/>
                    <a:pt x="124" y="187"/>
                  </a:cubicBezTo>
                  <a:cubicBezTo>
                    <a:pt x="165" y="187"/>
                    <a:pt x="211" y="182"/>
                    <a:pt x="251" y="182"/>
                  </a:cubicBezTo>
                  <a:cubicBezTo>
                    <a:pt x="263" y="182"/>
                    <a:pt x="275" y="182"/>
                    <a:pt x="286" y="183"/>
                  </a:cubicBezTo>
                  <a:cubicBezTo>
                    <a:pt x="405" y="160"/>
                    <a:pt x="524" y="160"/>
                    <a:pt x="596" y="41"/>
                  </a:cubicBezTo>
                  <a:cubicBezTo>
                    <a:pt x="517" y="23"/>
                    <a:pt x="432" y="12"/>
                    <a:pt x="355" y="12"/>
                  </a:cubicBezTo>
                  <a:cubicBezTo>
                    <a:pt x="327" y="12"/>
                    <a:pt x="300" y="14"/>
                    <a:pt x="274" y="17"/>
                  </a:cubicBezTo>
                  <a:cubicBezTo>
                    <a:pt x="223" y="17"/>
                    <a:pt x="158" y="0"/>
                    <a:pt x="1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32"/>
            <p:cNvSpPr/>
            <p:nvPr/>
          </p:nvSpPr>
          <p:spPr>
            <a:xfrm>
              <a:off x="5625700" y="2161100"/>
              <a:ext cx="19650" cy="2900"/>
            </a:xfrm>
            <a:custGeom>
              <a:avLst/>
              <a:gdLst/>
              <a:ahLst/>
              <a:cxnLst/>
              <a:rect l="l" t="t" r="r" b="b"/>
              <a:pathLst>
                <a:path w="786" h="116" extrusionOk="0">
                  <a:moveTo>
                    <a:pt x="0" y="1"/>
                  </a:moveTo>
                  <a:cubicBezTo>
                    <a:pt x="128" y="80"/>
                    <a:pt x="262" y="116"/>
                    <a:pt x="397" y="116"/>
                  </a:cubicBezTo>
                  <a:cubicBezTo>
                    <a:pt x="527" y="116"/>
                    <a:pt x="658" y="83"/>
                    <a:pt x="786" y="25"/>
                  </a:cubicBezTo>
                  <a:cubicBezTo>
                    <a:pt x="524" y="1"/>
                    <a:pt x="27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32"/>
            <p:cNvSpPr/>
            <p:nvPr/>
          </p:nvSpPr>
          <p:spPr>
            <a:xfrm>
              <a:off x="5504850" y="2226500"/>
              <a:ext cx="7450" cy="5625"/>
            </a:xfrm>
            <a:custGeom>
              <a:avLst/>
              <a:gdLst/>
              <a:ahLst/>
              <a:cxnLst/>
              <a:rect l="l" t="t" r="r" b="b"/>
              <a:pathLst>
                <a:path w="298" h="225" extrusionOk="0">
                  <a:moveTo>
                    <a:pt x="141" y="0"/>
                  </a:moveTo>
                  <a:cubicBezTo>
                    <a:pt x="92" y="0"/>
                    <a:pt x="43" y="22"/>
                    <a:pt x="24" y="88"/>
                  </a:cubicBezTo>
                  <a:cubicBezTo>
                    <a:pt x="0" y="159"/>
                    <a:pt x="60" y="195"/>
                    <a:pt x="131" y="219"/>
                  </a:cubicBezTo>
                  <a:cubicBezTo>
                    <a:pt x="148" y="222"/>
                    <a:pt x="167" y="224"/>
                    <a:pt x="185" y="224"/>
                  </a:cubicBezTo>
                  <a:cubicBezTo>
                    <a:pt x="229" y="224"/>
                    <a:pt x="272" y="210"/>
                    <a:pt x="298" y="159"/>
                  </a:cubicBezTo>
                  <a:cubicBezTo>
                    <a:pt x="298" y="88"/>
                    <a:pt x="238" y="40"/>
                    <a:pt x="179" y="4"/>
                  </a:cubicBezTo>
                  <a:cubicBezTo>
                    <a:pt x="166" y="2"/>
                    <a:pt x="154" y="0"/>
                    <a:pt x="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32"/>
            <p:cNvSpPr/>
            <p:nvPr/>
          </p:nvSpPr>
          <p:spPr>
            <a:xfrm>
              <a:off x="5536400" y="2249800"/>
              <a:ext cx="13700" cy="5800"/>
            </a:xfrm>
            <a:custGeom>
              <a:avLst/>
              <a:gdLst/>
              <a:ahLst/>
              <a:cxnLst/>
              <a:rect l="l" t="t" r="r" b="b"/>
              <a:pathLst>
                <a:path w="548" h="232" extrusionOk="0">
                  <a:moveTo>
                    <a:pt x="155" y="1"/>
                  </a:moveTo>
                  <a:cubicBezTo>
                    <a:pt x="107" y="60"/>
                    <a:pt x="48" y="96"/>
                    <a:pt x="0" y="144"/>
                  </a:cubicBezTo>
                  <a:cubicBezTo>
                    <a:pt x="113" y="166"/>
                    <a:pt x="231" y="232"/>
                    <a:pt x="347" y="232"/>
                  </a:cubicBezTo>
                  <a:cubicBezTo>
                    <a:pt x="415" y="232"/>
                    <a:pt x="482" y="210"/>
                    <a:pt x="548" y="144"/>
                  </a:cubicBezTo>
                  <a:cubicBezTo>
                    <a:pt x="488" y="49"/>
                    <a:pt x="369" y="25"/>
                    <a:pt x="250" y="13"/>
                  </a:cubicBezTo>
                  <a:cubicBezTo>
                    <a:pt x="226" y="13"/>
                    <a:pt x="191" y="13"/>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32"/>
            <p:cNvSpPr/>
            <p:nvPr/>
          </p:nvSpPr>
          <p:spPr>
            <a:xfrm>
              <a:off x="5461375" y="2186125"/>
              <a:ext cx="6575" cy="5675"/>
            </a:xfrm>
            <a:custGeom>
              <a:avLst/>
              <a:gdLst/>
              <a:ahLst/>
              <a:cxnLst/>
              <a:rect l="l" t="t" r="r" b="b"/>
              <a:pathLst>
                <a:path w="263" h="227" extrusionOk="0">
                  <a:moveTo>
                    <a:pt x="263" y="0"/>
                  </a:moveTo>
                  <a:cubicBezTo>
                    <a:pt x="179" y="0"/>
                    <a:pt x="84" y="12"/>
                    <a:pt x="1" y="12"/>
                  </a:cubicBezTo>
                  <a:cubicBezTo>
                    <a:pt x="1" y="107"/>
                    <a:pt x="13" y="214"/>
                    <a:pt x="96" y="226"/>
                  </a:cubicBezTo>
                  <a:cubicBezTo>
                    <a:pt x="103" y="227"/>
                    <a:pt x="109" y="227"/>
                    <a:pt x="115" y="227"/>
                  </a:cubicBezTo>
                  <a:cubicBezTo>
                    <a:pt x="251" y="227"/>
                    <a:pt x="251" y="103"/>
                    <a:pt x="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32"/>
            <p:cNvSpPr/>
            <p:nvPr/>
          </p:nvSpPr>
          <p:spPr>
            <a:xfrm>
              <a:off x="5464950" y="2246950"/>
              <a:ext cx="10450" cy="7275"/>
            </a:xfrm>
            <a:custGeom>
              <a:avLst/>
              <a:gdLst/>
              <a:ahLst/>
              <a:cxnLst/>
              <a:rect l="l" t="t" r="r" b="b"/>
              <a:pathLst>
                <a:path w="418" h="291" extrusionOk="0">
                  <a:moveTo>
                    <a:pt x="193" y="0"/>
                  </a:moveTo>
                  <a:cubicBezTo>
                    <a:pt x="127" y="0"/>
                    <a:pt x="61" y="9"/>
                    <a:pt x="1" y="20"/>
                  </a:cubicBezTo>
                  <a:cubicBezTo>
                    <a:pt x="48" y="103"/>
                    <a:pt x="96" y="186"/>
                    <a:pt x="132" y="282"/>
                  </a:cubicBezTo>
                  <a:cubicBezTo>
                    <a:pt x="156" y="288"/>
                    <a:pt x="179" y="291"/>
                    <a:pt x="205" y="291"/>
                  </a:cubicBezTo>
                  <a:cubicBezTo>
                    <a:pt x="230" y="291"/>
                    <a:pt x="257" y="288"/>
                    <a:pt x="287" y="282"/>
                  </a:cubicBezTo>
                  <a:cubicBezTo>
                    <a:pt x="334" y="198"/>
                    <a:pt x="370" y="115"/>
                    <a:pt x="417" y="44"/>
                  </a:cubicBezTo>
                  <a:cubicBezTo>
                    <a:pt x="347" y="12"/>
                    <a:pt x="270" y="0"/>
                    <a:pt x="1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32"/>
            <p:cNvSpPr/>
            <p:nvPr/>
          </p:nvSpPr>
          <p:spPr>
            <a:xfrm>
              <a:off x="5409600" y="2245350"/>
              <a:ext cx="12525" cy="8425"/>
            </a:xfrm>
            <a:custGeom>
              <a:avLst/>
              <a:gdLst/>
              <a:ahLst/>
              <a:cxnLst/>
              <a:rect l="l" t="t" r="r" b="b"/>
              <a:pathLst>
                <a:path w="501" h="337" extrusionOk="0">
                  <a:moveTo>
                    <a:pt x="167" y="0"/>
                  </a:moveTo>
                  <a:cubicBezTo>
                    <a:pt x="60" y="24"/>
                    <a:pt x="0" y="72"/>
                    <a:pt x="24" y="191"/>
                  </a:cubicBezTo>
                  <a:cubicBezTo>
                    <a:pt x="36" y="203"/>
                    <a:pt x="60" y="238"/>
                    <a:pt x="72" y="250"/>
                  </a:cubicBezTo>
                  <a:cubicBezTo>
                    <a:pt x="152" y="280"/>
                    <a:pt x="242" y="336"/>
                    <a:pt x="333" y="336"/>
                  </a:cubicBezTo>
                  <a:cubicBezTo>
                    <a:pt x="389" y="336"/>
                    <a:pt x="445" y="314"/>
                    <a:pt x="500" y="250"/>
                  </a:cubicBezTo>
                  <a:cubicBezTo>
                    <a:pt x="488" y="238"/>
                    <a:pt x="476" y="203"/>
                    <a:pt x="465" y="179"/>
                  </a:cubicBezTo>
                  <a:cubicBezTo>
                    <a:pt x="381" y="72"/>
                    <a:pt x="298" y="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32"/>
            <p:cNvSpPr/>
            <p:nvPr/>
          </p:nvSpPr>
          <p:spPr>
            <a:xfrm>
              <a:off x="5765875" y="2189975"/>
              <a:ext cx="7475" cy="6875"/>
            </a:xfrm>
            <a:custGeom>
              <a:avLst/>
              <a:gdLst/>
              <a:ahLst/>
              <a:cxnLst/>
              <a:rect l="l" t="t" r="r" b="b"/>
              <a:pathLst>
                <a:path w="299" h="275" extrusionOk="0">
                  <a:moveTo>
                    <a:pt x="1" y="1"/>
                  </a:moveTo>
                  <a:cubicBezTo>
                    <a:pt x="1" y="156"/>
                    <a:pt x="37" y="275"/>
                    <a:pt x="227" y="275"/>
                  </a:cubicBezTo>
                  <a:cubicBezTo>
                    <a:pt x="263" y="275"/>
                    <a:pt x="299" y="203"/>
                    <a:pt x="299" y="203"/>
                  </a:cubicBezTo>
                  <a:cubicBezTo>
                    <a:pt x="239" y="132"/>
                    <a:pt x="180" y="72"/>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32"/>
            <p:cNvSpPr/>
            <p:nvPr/>
          </p:nvSpPr>
          <p:spPr>
            <a:xfrm>
              <a:off x="5753375" y="2189975"/>
              <a:ext cx="8975" cy="7475"/>
            </a:xfrm>
            <a:custGeom>
              <a:avLst/>
              <a:gdLst/>
              <a:ahLst/>
              <a:cxnLst/>
              <a:rect l="l" t="t" r="r" b="b"/>
              <a:pathLst>
                <a:path w="359" h="299" extrusionOk="0">
                  <a:moveTo>
                    <a:pt x="358" y="1"/>
                  </a:moveTo>
                  <a:lnTo>
                    <a:pt x="358" y="1"/>
                  </a:lnTo>
                  <a:cubicBezTo>
                    <a:pt x="144" y="25"/>
                    <a:pt x="1" y="72"/>
                    <a:pt x="227" y="298"/>
                  </a:cubicBezTo>
                  <a:cubicBezTo>
                    <a:pt x="346" y="239"/>
                    <a:pt x="358" y="120"/>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32"/>
            <p:cNvSpPr/>
            <p:nvPr/>
          </p:nvSpPr>
          <p:spPr>
            <a:xfrm>
              <a:off x="5675100" y="2256650"/>
              <a:ext cx="7175" cy="4800"/>
            </a:xfrm>
            <a:custGeom>
              <a:avLst/>
              <a:gdLst/>
              <a:ahLst/>
              <a:cxnLst/>
              <a:rect l="l" t="t" r="r" b="b"/>
              <a:pathLst>
                <a:path w="287" h="192" extrusionOk="0">
                  <a:moveTo>
                    <a:pt x="198" y="1"/>
                  </a:moveTo>
                  <a:cubicBezTo>
                    <a:pt x="130" y="1"/>
                    <a:pt x="70" y="41"/>
                    <a:pt x="24" y="96"/>
                  </a:cubicBezTo>
                  <a:cubicBezTo>
                    <a:pt x="1" y="144"/>
                    <a:pt x="24" y="167"/>
                    <a:pt x="84" y="191"/>
                  </a:cubicBezTo>
                  <a:cubicBezTo>
                    <a:pt x="132" y="191"/>
                    <a:pt x="215" y="156"/>
                    <a:pt x="274" y="132"/>
                  </a:cubicBezTo>
                  <a:cubicBezTo>
                    <a:pt x="286" y="108"/>
                    <a:pt x="274" y="13"/>
                    <a:pt x="263" y="13"/>
                  </a:cubicBezTo>
                  <a:cubicBezTo>
                    <a:pt x="240" y="4"/>
                    <a:pt x="219" y="1"/>
                    <a:pt x="1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32"/>
            <p:cNvSpPr/>
            <p:nvPr/>
          </p:nvSpPr>
          <p:spPr>
            <a:xfrm>
              <a:off x="5267325" y="2268100"/>
              <a:ext cx="14000" cy="4650"/>
            </a:xfrm>
            <a:custGeom>
              <a:avLst/>
              <a:gdLst/>
              <a:ahLst/>
              <a:cxnLst/>
              <a:rect l="l" t="t" r="r" b="b"/>
              <a:pathLst>
                <a:path w="560" h="186" extrusionOk="0">
                  <a:moveTo>
                    <a:pt x="394" y="1"/>
                  </a:moveTo>
                  <a:cubicBezTo>
                    <a:pt x="253" y="1"/>
                    <a:pt x="120" y="23"/>
                    <a:pt x="0" y="126"/>
                  </a:cubicBezTo>
                  <a:cubicBezTo>
                    <a:pt x="202" y="150"/>
                    <a:pt x="381" y="174"/>
                    <a:pt x="560" y="186"/>
                  </a:cubicBezTo>
                  <a:lnTo>
                    <a:pt x="560" y="7"/>
                  </a:lnTo>
                  <a:cubicBezTo>
                    <a:pt x="503" y="4"/>
                    <a:pt x="448" y="1"/>
                    <a:pt x="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32"/>
            <p:cNvSpPr/>
            <p:nvPr/>
          </p:nvSpPr>
          <p:spPr>
            <a:xfrm>
              <a:off x="5496500" y="2297600"/>
              <a:ext cx="12825" cy="3225"/>
            </a:xfrm>
            <a:custGeom>
              <a:avLst/>
              <a:gdLst/>
              <a:ahLst/>
              <a:cxnLst/>
              <a:rect l="l" t="t" r="r" b="b"/>
              <a:pathLst>
                <a:path w="513" h="129" extrusionOk="0">
                  <a:moveTo>
                    <a:pt x="139" y="1"/>
                  </a:moveTo>
                  <a:cubicBezTo>
                    <a:pt x="95" y="1"/>
                    <a:pt x="49" y="3"/>
                    <a:pt x="1" y="6"/>
                  </a:cubicBezTo>
                  <a:cubicBezTo>
                    <a:pt x="93" y="105"/>
                    <a:pt x="194" y="128"/>
                    <a:pt x="298" y="128"/>
                  </a:cubicBezTo>
                  <a:cubicBezTo>
                    <a:pt x="369" y="128"/>
                    <a:pt x="441" y="118"/>
                    <a:pt x="513" y="113"/>
                  </a:cubicBezTo>
                  <a:cubicBezTo>
                    <a:pt x="395" y="23"/>
                    <a:pt x="278" y="1"/>
                    <a:pt x="1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32"/>
            <p:cNvSpPr/>
            <p:nvPr/>
          </p:nvSpPr>
          <p:spPr>
            <a:xfrm>
              <a:off x="5550675" y="2204300"/>
              <a:ext cx="10750" cy="3575"/>
            </a:xfrm>
            <a:custGeom>
              <a:avLst/>
              <a:gdLst/>
              <a:ahLst/>
              <a:cxnLst/>
              <a:rect l="l" t="t" r="r" b="b"/>
              <a:pathLst>
                <a:path w="430" h="143" extrusionOk="0">
                  <a:moveTo>
                    <a:pt x="179" y="1"/>
                  </a:moveTo>
                  <a:cubicBezTo>
                    <a:pt x="127" y="1"/>
                    <a:pt x="71" y="11"/>
                    <a:pt x="13" y="23"/>
                  </a:cubicBezTo>
                  <a:cubicBezTo>
                    <a:pt x="1" y="47"/>
                    <a:pt x="1" y="95"/>
                    <a:pt x="1" y="142"/>
                  </a:cubicBezTo>
                  <a:lnTo>
                    <a:pt x="429" y="142"/>
                  </a:lnTo>
                  <a:cubicBezTo>
                    <a:pt x="360" y="34"/>
                    <a:pt x="275"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32"/>
            <p:cNvSpPr/>
            <p:nvPr/>
          </p:nvSpPr>
          <p:spPr>
            <a:xfrm>
              <a:off x="5677775" y="2285225"/>
              <a:ext cx="4800" cy="4400"/>
            </a:xfrm>
            <a:custGeom>
              <a:avLst/>
              <a:gdLst/>
              <a:ahLst/>
              <a:cxnLst/>
              <a:rect l="l" t="t" r="r" b="b"/>
              <a:pathLst>
                <a:path w="192" h="176" extrusionOk="0">
                  <a:moveTo>
                    <a:pt x="156" y="1"/>
                  </a:moveTo>
                  <a:cubicBezTo>
                    <a:pt x="120" y="13"/>
                    <a:pt x="60" y="13"/>
                    <a:pt x="36" y="37"/>
                  </a:cubicBezTo>
                  <a:cubicBezTo>
                    <a:pt x="1" y="84"/>
                    <a:pt x="13" y="144"/>
                    <a:pt x="72" y="156"/>
                  </a:cubicBezTo>
                  <a:cubicBezTo>
                    <a:pt x="94" y="169"/>
                    <a:pt x="115" y="176"/>
                    <a:pt x="133" y="176"/>
                  </a:cubicBezTo>
                  <a:cubicBezTo>
                    <a:pt x="162" y="176"/>
                    <a:pt x="184" y="157"/>
                    <a:pt x="191" y="120"/>
                  </a:cubicBezTo>
                  <a:cubicBezTo>
                    <a:pt x="191" y="84"/>
                    <a:pt x="167" y="37"/>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32"/>
            <p:cNvSpPr/>
            <p:nvPr/>
          </p:nvSpPr>
          <p:spPr>
            <a:xfrm>
              <a:off x="5634325" y="2253075"/>
              <a:ext cx="9250" cy="4550"/>
            </a:xfrm>
            <a:custGeom>
              <a:avLst/>
              <a:gdLst/>
              <a:ahLst/>
              <a:cxnLst/>
              <a:rect l="l" t="t" r="r" b="b"/>
              <a:pathLst>
                <a:path w="370" h="182" extrusionOk="0">
                  <a:moveTo>
                    <a:pt x="96" y="1"/>
                  </a:moveTo>
                  <a:cubicBezTo>
                    <a:pt x="60" y="49"/>
                    <a:pt x="0" y="108"/>
                    <a:pt x="84" y="156"/>
                  </a:cubicBezTo>
                  <a:cubicBezTo>
                    <a:pt x="119" y="173"/>
                    <a:pt x="152" y="181"/>
                    <a:pt x="184" y="181"/>
                  </a:cubicBezTo>
                  <a:cubicBezTo>
                    <a:pt x="261" y="181"/>
                    <a:pt x="327" y="133"/>
                    <a:pt x="370" y="49"/>
                  </a:cubicBezTo>
                  <a:cubicBezTo>
                    <a:pt x="286" y="49"/>
                    <a:pt x="191" y="37"/>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32"/>
            <p:cNvSpPr/>
            <p:nvPr/>
          </p:nvSpPr>
          <p:spPr>
            <a:xfrm>
              <a:off x="5656950" y="2283750"/>
              <a:ext cx="3000" cy="2100"/>
            </a:xfrm>
            <a:custGeom>
              <a:avLst/>
              <a:gdLst/>
              <a:ahLst/>
              <a:cxnLst/>
              <a:rect l="l" t="t" r="r" b="b"/>
              <a:pathLst>
                <a:path w="120" h="84" extrusionOk="0">
                  <a:moveTo>
                    <a:pt x="60" y="0"/>
                  </a:moveTo>
                  <a:cubicBezTo>
                    <a:pt x="48" y="0"/>
                    <a:pt x="12" y="0"/>
                    <a:pt x="0" y="12"/>
                  </a:cubicBezTo>
                  <a:lnTo>
                    <a:pt x="0" y="60"/>
                  </a:lnTo>
                  <a:cubicBezTo>
                    <a:pt x="12" y="72"/>
                    <a:pt x="36" y="84"/>
                    <a:pt x="48" y="84"/>
                  </a:cubicBezTo>
                  <a:cubicBezTo>
                    <a:pt x="119" y="60"/>
                    <a:pt x="119"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32"/>
            <p:cNvSpPr/>
            <p:nvPr/>
          </p:nvSpPr>
          <p:spPr>
            <a:xfrm>
              <a:off x="5613775" y="2161100"/>
              <a:ext cx="8675" cy="2225"/>
            </a:xfrm>
            <a:custGeom>
              <a:avLst/>
              <a:gdLst/>
              <a:ahLst/>
              <a:cxnLst/>
              <a:rect l="l" t="t" r="r" b="b"/>
              <a:pathLst>
                <a:path w="347" h="89" extrusionOk="0">
                  <a:moveTo>
                    <a:pt x="346" y="1"/>
                  </a:moveTo>
                  <a:cubicBezTo>
                    <a:pt x="227" y="1"/>
                    <a:pt x="120" y="25"/>
                    <a:pt x="1" y="25"/>
                  </a:cubicBezTo>
                  <a:cubicBezTo>
                    <a:pt x="59" y="65"/>
                    <a:pt x="116" y="89"/>
                    <a:pt x="173" y="89"/>
                  </a:cubicBezTo>
                  <a:cubicBezTo>
                    <a:pt x="233" y="89"/>
                    <a:pt x="291" y="62"/>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32"/>
            <p:cNvSpPr/>
            <p:nvPr/>
          </p:nvSpPr>
          <p:spPr>
            <a:xfrm>
              <a:off x="5406325" y="2268275"/>
              <a:ext cx="8050" cy="3950"/>
            </a:xfrm>
            <a:custGeom>
              <a:avLst/>
              <a:gdLst/>
              <a:ahLst/>
              <a:cxnLst/>
              <a:rect l="l" t="t" r="r" b="b"/>
              <a:pathLst>
                <a:path w="322" h="158" extrusionOk="0">
                  <a:moveTo>
                    <a:pt x="36" y="0"/>
                  </a:moveTo>
                  <a:cubicBezTo>
                    <a:pt x="0" y="60"/>
                    <a:pt x="12" y="107"/>
                    <a:pt x="60" y="155"/>
                  </a:cubicBezTo>
                  <a:cubicBezTo>
                    <a:pt x="74" y="157"/>
                    <a:pt x="88" y="158"/>
                    <a:pt x="103" y="158"/>
                  </a:cubicBezTo>
                  <a:cubicBezTo>
                    <a:pt x="186" y="158"/>
                    <a:pt x="271" y="125"/>
                    <a:pt x="322" y="24"/>
                  </a:cubicBezTo>
                  <a:cubicBezTo>
                    <a:pt x="215" y="0"/>
                    <a:pt x="131" y="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32"/>
            <p:cNvSpPr/>
            <p:nvPr/>
          </p:nvSpPr>
          <p:spPr>
            <a:xfrm>
              <a:off x="5493525" y="2272425"/>
              <a:ext cx="6875" cy="2775"/>
            </a:xfrm>
            <a:custGeom>
              <a:avLst/>
              <a:gdLst/>
              <a:ahLst/>
              <a:cxnLst/>
              <a:rect l="l" t="t" r="r" b="b"/>
              <a:pathLst>
                <a:path w="275" h="111" extrusionOk="0">
                  <a:moveTo>
                    <a:pt x="1" y="1"/>
                  </a:moveTo>
                  <a:cubicBezTo>
                    <a:pt x="39" y="78"/>
                    <a:pt x="93" y="110"/>
                    <a:pt x="159" y="110"/>
                  </a:cubicBezTo>
                  <a:cubicBezTo>
                    <a:pt x="194" y="110"/>
                    <a:pt x="233" y="101"/>
                    <a:pt x="275" y="84"/>
                  </a:cubicBezTo>
                  <a:lnTo>
                    <a:pt x="275" y="37"/>
                  </a:lnTo>
                  <a:cubicBezTo>
                    <a:pt x="167" y="13"/>
                    <a:pt x="84"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32"/>
            <p:cNvSpPr/>
            <p:nvPr/>
          </p:nvSpPr>
          <p:spPr>
            <a:xfrm>
              <a:off x="5572125" y="2204050"/>
              <a:ext cx="3275" cy="2250"/>
            </a:xfrm>
            <a:custGeom>
              <a:avLst/>
              <a:gdLst/>
              <a:ahLst/>
              <a:cxnLst/>
              <a:rect l="l" t="t" r="r" b="b"/>
              <a:pathLst>
                <a:path w="131" h="90" extrusionOk="0">
                  <a:moveTo>
                    <a:pt x="70" y="0"/>
                  </a:moveTo>
                  <a:cubicBezTo>
                    <a:pt x="48" y="0"/>
                    <a:pt x="24" y="3"/>
                    <a:pt x="0" y="9"/>
                  </a:cubicBezTo>
                  <a:cubicBezTo>
                    <a:pt x="24" y="63"/>
                    <a:pt x="48" y="90"/>
                    <a:pt x="70" y="90"/>
                  </a:cubicBezTo>
                  <a:cubicBezTo>
                    <a:pt x="92" y="90"/>
                    <a:pt x="113" y="63"/>
                    <a:pt x="131" y="9"/>
                  </a:cubicBezTo>
                  <a:cubicBezTo>
                    <a:pt x="113" y="3"/>
                    <a:pt x="92" y="0"/>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32"/>
            <p:cNvSpPr/>
            <p:nvPr/>
          </p:nvSpPr>
          <p:spPr>
            <a:xfrm>
              <a:off x="5582525" y="2250100"/>
              <a:ext cx="3900" cy="2325"/>
            </a:xfrm>
            <a:custGeom>
              <a:avLst/>
              <a:gdLst/>
              <a:ahLst/>
              <a:cxnLst/>
              <a:rect l="l" t="t" r="r" b="b"/>
              <a:pathLst>
                <a:path w="156" h="93" extrusionOk="0">
                  <a:moveTo>
                    <a:pt x="1" y="1"/>
                  </a:moveTo>
                  <a:lnTo>
                    <a:pt x="1" y="1"/>
                  </a:lnTo>
                  <a:cubicBezTo>
                    <a:pt x="26" y="59"/>
                    <a:pt x="52" y="92"/>
                    <a:pt x="80" y="92"/>
                  </a:cubicBezTo>
                  <a:cubicBezTo>
                    <a:pt x="103" y="92"/>
                    <a:pt x="128" y="68"/>
                    <a:pt x="156" y="13"/>
                  </a:cubicBezTo>
                  <a:cubicBezTo>
                    <a:pt x="108" y="13"/>
                    <a:pt x="60"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32"/>
            <p:cNvSpPr/>
            <p:nvPr/>
          </p:nvSpPr>
          <p:spPr>
            <a:xfrm>
              <a:off x="5622425" y="2159250"/>
              <a:ext cx="3300" cy="2475"/>
            </a:xfrm>
            <a:custGeom>
              <a:avLst/>
              <a:gdLst/>
              <a:ahLst/>
              <a:cxnLst/>
              <a:rect l="l" t="t" r="r" b="b"/>
              <a:pathLst>
                <a:path w="132" h="99" extrusionOk="0">
                  <a:moveTo>
                    <a:pt x="70" y="1"/>
                  </a:moveTo>
                  <a:cubicBezTo>
                    <a:pt x="50" y="1"/>
                    <a:pt x="26" y="23"/>
                    <a:pt x="0" y="75"/>
                  </a:cubicBezTo>
                  <a:cubicBezTo>
                    <a:pt x="48" y="99"/>
                    <a:pt x="84" y="99"/>
                    <a:pt x="131" y="99"/>
                  </a:cubicBezTo>
                  <a:cubicBezTo>
                    <a:pt x="118" y="38"/>
                    <a:pt x="97" y="1"/>
                    <a:pt x="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32"/>
            <p:cNvSpPr/>
            <p:nvPr/>
          </p:nvSpPr>
          <p:spPr>
            <a:xfrm>
              <a:off x="5604550" y="2159325"/>
              <a:ext cx="3600" cy="1800"/>
            </a:xfrm>
            <a:custGeom>
              <a:avLst/>
              <a:gdLst/>
              <a:ahLst/>
              <a:cxnLst/>
              <a:rect l="l" t="t" r="r" b="b"/>
              <a:pathLst>
                <a:path w="144" h="72" extrusionOk="0">
                  <a:moveTo>
                    <a:pt x="64" y="1"/>
                  </a:moveTo>
                  <a:cubicBezTo>
                    <a:pt x="34" y="1"/>
                    <a:pt x="9" y="19"/>
                    <a:pt x="1" y="60"/>
                  </a:cubicBezTo>
                  <a:cubicBezTo>
                    <a:pt x="48" y="60"/>
                    <a:pt x="84" y="60"/>
                    <a:pt x="144" y="72"/>
                  </a:cubicBezTo>
                  <a:cubicBezTo>
                    <a:pt x="132" y="48"/>
                    <a:pt x="120" y="36"/>
                    <a:pt x="108" y="12"/>
                  </a:cubicBezTo>
                  <a:cubicBezTo>
                    <a:pt x="93" y="5"/>
                    <a:pt x="78" y="1"/>
                    <a:pt x="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32"/>
            <p:cNvSpPr/>
            <p:nvPr/>
          </p:nvSpPr>
          <p:spPr>
            <a:xfrm>
              <a:off x="5532825" y="2205850"/>
              <a:ext cx="3300" cy="2050"/>
            </a:xfrm>
            <a:custGeom>
              <a:avLst/>
              <a:gdLst/>
              <a:ahLst/>
              <a:cxnLst/>
              <a:rect l="l" t="t" r="r" b="b"/>
              <a:pathLst>
                <a:path w="132" h="82" extrusionOk="0">
                  <a:moveTo>
                    <a:pt x="56" y="1"/>
                  </a:moveTo>
                  <a:cubicBezTo>
                    <a:pt x="35" y="1"/>
                    <a:pt x="15" y="19"/>
                    <a:pt x="0" y="56"/>
                  </a:cubicBezTo>
                  <a:cubicBezTo>
                    <a:pt x="22" y="71"/>
                    <a:pt x="49" y="81"/>
                    <a:pt x="77" y="81"/>
                  </a:cubicBezTo>
                  <a:cubicBezTo>
                    <a:pt x="95" y="81"/>
                    <a:pt x="113" y="77"/>
                    <a:pt x="131" y="68"/>
                  </a:cubicBezTo>
                  <a:cubicBezTo>
                    <a:pt x="131" y="56"/>
                    <a:pt x="119" y="33"/>
                    <a:pt x="96" y="21"/>
                  </a:cubicBezTo>
                  <a:cubicBezTo>
                    <a:pt x="82" y="7"/>
                    <a:pt x="69" y="1"/>
                    <a:pt x="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32"/>
            <p:cNvSpPr/>
            <p:nvPr/>
          </p:nvSpPr>
          <p:spPr>
            <a:xfrm>
              <a:off x="5539675" y="2205650"/>
              <a:ext cx="3875" cy="2175"/>
            </a:xfrm>
            <a:custGeom>
              <a:avLst/>
              <a:gdLst/>
              <a:ahLst/>
              <a:cxnLst/>
              <a:rect l="l" t="t" r="r" b="b"/>
              <a:pathLst>
                <a:path w="155" h="87" extrusionOk="0">
                  <a:moveTo>
                    <a:pt x="77" y="1"/>
                  </a:moveTo>
                  <a:cubicBezTo>
                    <a:pt x="44" y="1"/>
                    <a:pt x="19" y="18"/>
                    <a:pt x="0" y="64"/>
                  </a:cubicBezTo>
                  <a:cubicBezTo>
                    <a:pt x="26" y="77"/>
                    <a:pt x="56" y="87"/>
                    <a:pt x="85" y="87"/>
                  </a:cubicBezTo>
                  <a:cubicBezTo>
                    <a:pt x="110" y="87"/>
                    <a:pt x="134" y="80"/>
                    <a:pt x="155" y="64"/>
                  </a:cubicBezTo>
                  <a:cubicBezTo>
                    <a:pt x="143" y="41"/>
                    <a:pt x="119" y="29"/>
                    <a:pt x="107" y="5"/>
                  </a:cubicBezTo>
                  <a:cubicBezTo>
                    <a:pt x="97" y="2"/>
                    <a:pt x="87" y="1"/>
                    <a:pt x="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32"/>
            <p:cNvSpPr/>
            <p:nvPr/>
          </p:nvSpPr>
          <p:spPr>
            <a:xfrm>
              <a:off x="5403650" y="2268050"/>
              <a:ext cx="3575" cy="4100"/>
            </a:xfrm>
            <a:custGeom>
              <a:avLst/>
              <a:gdLst/>
              <a:ahLst/>
              <a:cxnLst/>
              <a:rect l="l" t="t" r="r" b="b"/>
              <a:pathLst>
                <a:path w="143" h="164" extrusionOk="0">
                  <a:moveTo>
                    <a:pt x="66" y="0"/>
                  </a:moveTo>
                  <a:cubicBezTo>
                    <a:pt x="45" y="0"/>
                    <a:pt x="24" y="3"/>
                    <a:pt x="0" y="9"/>
                  </a:cubicBezTo>
                  <a:lnTo>
                    <a:pt x="143" y="164"/>
                  </a:lnTo>
                  <a:cubicBezTo>
                    <a:pt x="143" y="116"/>
                    <a:pt x="131" y="57"/>
                    <a:pt x="131" y="9"/>
                  </a:cubicBezTo>
                  <a:cubicBezTo>
                    <a:pt x="107" y="3"/>
                    <a:pt x="86" y="0"/>
                    <a:pt x="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32"/>
            <p:cNvSpPr/>
            <p:nvPr/>
          </p:nvSpPr>
          <p:spPr>
            <a:xfrm>
              <a:off x="5281600" y="2266875"/>
              <a:ext cx="3300" cy="2000"/>
            </a:xfrm>
            <a:custGeom>
              <a:avLst/>
              <a:gdLst/>
              <a:ahLst/>
              <a:cxnLst/>
              <a:rect l="l" t="t" r="r" b="b"/>
              <a:pathLst>
                <a:path w="132" h="80" extrusionOk="0">
                  <a:moveTo>
                    <a:pt x="59" y="0"/>
                  </a:moveTo>
                  <a:cubicBezTo>
                    <a:pt x="35" y="0"/>
                    <a:pt x="15" y="19"/>
                    <a:pt x="1" y="56"/>
                  </a:cubicBezTo>
                  <a:cubicBezTo>
                    <a:pt x="24" y="80"/>
                    <a:pt x="72" y="80"/>
                    <a:pt x="131" y="80"/>
                  </a:cubicBezTo>
                  <a:cubicBezTo>
                    <a:pt x="120" y="56"/>
                    <a:pt x="120" y="32"/>
                    <a:pt x="108" y="20"/>
                  </a:cubicBezTo>
                  <a:cubicBezTo>
                    <a:pt x="90" y="7"/>
                    <a:pt x="74" y="0"/>
                    <a:pt x="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32"/>
            <p:cNvSpPr/>
            <p:nvPr/>
          </p:nvSpPr>
          <p:spPr>
            <a:xfrm>
              <a:off x="5951325" y="2301300"/>
              <a:ext cx="75925" cy="10200"/>
            </a:xfrm>
            <a:custGeom>
              <a:avLst/>
              <a:gdLst/>
              <a:ahLst/>
              <a:cxnLst/>
              <a:rect l="l" t="t" r="r" b="b"/>
              <a:pathLst>
                <a:path w="3037" h="408" extrusionOk="0">
                  <a:moveTo>
                    <a:pt x="1068" y="0"/>
                  </a:moveTo>
                  <a:cubicBezTo>
                    <a:pt x="796" y="0"/>
                    <a:pt x="526" y="16"/>
                    <a:pt x="255" y="16"/>
                  </a:cubicBezTo>
                  <a:cubicBezTo>
                    <a:pt x="186" y="16"/>
                    <a:pt x="117" y="15"/>
                    <a:pt x="48" y="13"/>
                  </a:cubicBezTo>
                  <a:lnTo>
                    <a:pt x="48" y="13"/>
                  </a:lnTo>
                  <a:cubicBezTo>
                    <a:pt x="1" y="132"/>
                    <a:pt x="60" y="191"/>
                    <a:pt x="167" y="227"/>
                  </a:cubicBezTo>
                  <a:cubicBezTo>
                    <a:pt x="310" y="251"/>
                    <a:pt x="465" y="275"/>
                    <a:pt x="608" y="286"/>
                  </a:cubicBezTo>
                  <a:cubicBezTo>
                    <a:pt x="632" y="286"/>
                    <a:pt x="667" y="275"/>
                    <a:pt x="691" y="275"/>
                  </a:cubicBezTo>
                  <a:cubicBezTo>
                    <a:pt x="774" y="334"/>
                    <a:pt x="858" y="382"/>
                    <a:pt x="953" y="406"/>
                  </a:cubicBezTo>
                  <a:cubicBezTo>
                    <a:pt x="973" y="407"/>
                    <a:pt x="993" y="407"/>
                    <a:pt x="1013" y="407"/>
                  </a:cubicBezTo>
                  <a:cubicBezTo>
                    <a:pt x="1246" y="407"/>
                    <a:pt x="1474" y="326"/>
                    <a:pt x="1704" y="326"/>
                  </a:cubicBezTo>
                  <a:cubicBezTo>
                    <a:pt x="1818" y="326"/>
                    <a:pt x="1933" y="346"/>
                    <a:pt x="2048" y="406"/>
                  </a:cubicBezTo>
                  <a:cubicBezTo>
                    <a:pt x="2096" y="406"/>
                    <a:pt x="2144" y="406"/>
                    <a:pt x="2191" y="394"/>
                  </a:cubicBezTo>
                  <a:cubicBezTo>
                    <a:pt x="2250" y="338"/>
                    <a:pt x="2320" y="321"/>
                    <a:pt x="2395" y="321"/>
                  </a:cubicBezTo>
                  <a:cubicBezTo>
                    <a:pt x="2509" y="321"/>
                    <a:pt x="2634" y="360"/>
                    <a:pt x="2747" y="360"/>
                  </a:cubicBezTo>
                  <a:cubicBezTo>
                    <a:pt x="2864" y="360"/>
                    <a:pt x="2968" y="319"/>
                    <a:pt x="3037" y="156"/>
                  </a:cubicBezTo>
                  <a:cubicBezTo>
                    <a:pt x="2922" y="79"/>
                    <a:pt x="2803" y="55"/>
                    <a:pt x="2684" y="55"/>
                  </a:cubicBezTo>
                  <a:cubicBezTo>
                    <a:pt x="2492" y="55"/>
                    <a:pt x="2298" y="117"/>
                    <a:pt x="2117" y="117"/>
                  </a:cubicBezTo>
                  <a:cubicBezTo>
                    <a:pt x="2061" y="117"/>
                    <a:pt x="2006" y="111"/>
                    <a:pt x="1953" y="96"/>
                  </a:cubicBezTo>
                  <a:cubicBezTo>
                    <a:pt x="1656" y="19"/>
                    <a:pt x="1361" y="0"/>
                    <a:pt x="10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32"/>
            <p:cNvSpPr/>
            <p:nvPr/>
          </p:nvSpPr>
          <p:spPr>
            <a:xfrm>
              <a:off x="5812625" y="2297225"/>
              <a:ext cx="62825" cy="8575"/>
            </a:xfrm>
            <a:custGeom>
              <a:avLst/>
              <a:gdLst/>
              <a:ahLst/>
              <a:cxnLst/>
              <a:rect l="l" t="t" r="r" b="b"/>
              <a:pathLst>
                <a:path w="2513" h="343" extrusionOk="0">
                  <a:moveTo>
                    <a:pt x="1574" y="1"/>
                  </a:moveTo>
                  <a:cubicBezTo>
                    <a:pt x="896" y="1"/>
                    <a:pt x="259" y="59"/>
                    <a:pt x="0" y="176"/>
                  </a:cubicBezTo>
                  <a:cubicBezTo>
                    <a:pt x="161" y="277"/>
                    <a:pt x="328" y="295"/>
                    <a:pt x="493" y="295"/>
                  </a:cubicBezTo>
                  <a:cubicBezTo>
                    <a:pt x="583" y="295"/>
                    <a:pt x="673" y="289"/>
                    <a:pt x="761" y="289"/>
                  </a:cubicBezTo>
                  <a:cubicBezTo>
                    <a:pt x="834" y="289"/>
                    <a:pt x="906" y="293"/>
                    <a:pt x="977" y="307"/>
                  </a:cubicBezTo>
                  <a:cubicBezTo>
                    <a:pt x="1006" y="330"/>
                    <a:pt x="1033" y="342"/>
                    <a:pt x="1060" y="342"/>
                  </a:cubicBezTo>
                  <a:cubicBezTo>
                    <a:pt x="1087" y="342"/>
                    <a:pt x="1113" y="330"/>
                    <a:pt x="1143" y="307"/>
                  </a:cubicBezTo>
                  <a:cubicBezTo>
                    <a:pt x="1572" y="295"/>
                    <a:pt x="2001" y="295"/>
                    <a:pt x="2441" y="271"/>
                  </a:cubicBezTo>
                  <a:cubicBezTo>
                    <a:pt x="2512" y="199"/>
                    <a:pt x="2512" y="116"/>
                    <a:pt x="2441" y="33"/>
                  </a:cubicBezTo>
                  <a:cubicBezTo>
                    <a:pt x="2162" y="11"/>
                    <a:pt x="1865" y="1"/>
                    <a:pt x="15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32"/>
            <p:cNvSpPr/>
            <p:nvPr/>
          </p:nvSpPr>
          <p:spPr>
            <a:xfrm>
              <a:off x="6006100" y="2300750"/>
              <a:ext cx="57475" cy="10400"/>
            </a:xfrm>
            <a:custGeom>
              <a:avLst/>
              <a:gdLst/>
              <a:ahLst/>
              <a:cxnLst/>
              <a:rect l="l" t="t" r="r" b="b"/>
              <a:pathLst>
                <a:path w="2299" h="416" extrusionOk="0">
                  <a:moveTo>
                    <a:pt x="1535" y="0"/>
                  </a:moveTo>
                  <a:cubicBezTo>
                    <a:pt x="1303" y="0"/>
                    <a:pt x="1073" y="46"/>
                    <a:pt x="846" y="166"/>
                  </a:cubicBezTo>
                  <a:cubicBezTo>
                    <a:pt x="738" y="284"/>
                    <a:pt x="604" y="295"/>
                    <a:pt x="467" y="295"/>
                  </a:cubicBezTo>
                  <a:cubicBezTo>
                    <a:pt x="434" y="295"/>
                    <a:pt x="401" y="295"/>
                    <a:pt x="369" y="295"/>
                  </a:cubicBezTo>
                  <a:cubicBezTo>
                    <a:pt x="235" y="295"/>
                    <a:pt x="105" y="306"/>
                    <a:pt x="0" y="416"/>
                  </a:cubicBezTo>
                  <a:cubicBezTo>
                    <a:pt x="715" y="416"/>
                    <a:pt x="1441" y="416"/>
                    <a:pt x="2155" y="404"/>
                  </a:cubicBezTo>
                  <a:cubicBezTo>
                    <a:pt x="2239" y="344"/>
                    <a:pt x="2298" y="249"/>
                    <a:pt x="2298" y="130"/>
                  </a:cubicBezTo>
                  <a:cubicBezTo>
                    <a:pt x="2043" y="55"/>
                    <a:pt x="1788" y="0"/>
                    <a:pt x="153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32"/>
            <p:cNvSpPr/>
            <p:nvPr/>
          </p:nvSpPr>
          <p:spPr>
            <a:xfrm>
              <a:off x="5902225" y="2296150"/>
              <a:ext cx="40800" cy="11125"/>
            </a:xfrm>
            <a:custGeom>
              <a:avLst/>
              <a:gdLst/>
              <a:ahLst/>
              <a:cxnLst/>
              <a:rect l="l" t="t" r="r" b="b"/>
              <a:pathLst>
                <a:path w="1632" h="445" extrusionOk="0">
                  <a:moveTo>
                    <a:pt x="1364" y="0"/>
                  </a:moveTo>
                  <a:cubicBezTo>
                    <a:pt x="1346" y="0"/>
                    <a:pt x="1328" y="16"/>
                    <a:pt x="1310" y="52"/>
                  </a:cubicBezTo>
                  <a:cubicBezTo>
                    <a:pt x="1238" y="76"/>
                    <a:pt x="1191" y="135"/>
                    <a:pt x="1143" y="183"/>
                  </a:cubicBezTo>
                  <a:cubicBezTo>
                    <a:pt x="1119" y="195"/>
                    <a:pt x="1072" y="195"/>
                    <a:pt x="1024" y="195"/>
                  </a:cubicBezTo>
                  <a:cubicBezTo>
                    <a:pt x="1024" y="219"/>
                    <a:pt x="1000" y="219"/>
                    <a:pt x="964" y="231"/>
                  </a:cubicBezTo>
                  <a:cubicBezTo>
                    <a:pt x="953" y="233"/>
                    <a:pt x="943" y="235"/>
                    <a:pt x="934" y="235"/>
                  </a:cubicBezTo>
                  <a:cubicBezTo>
                    <a:pt x="905" y="235"/>
                    <a:pt x="885" y="219"/>
                    <a:pt x="857" y="183"/>
                  </a:cubicBezTo>
                  <a:cubicBezTo>
                    <a:pt x="583" y="183"/>
                    <a:pt x="286" y="195"/>
                    <a:pt x="0" y="219"/>
                  </a:cubicBezTo>
                  <a:lnTo>
                    <a:pt x="0" y="290"/>
                  </a:lnTo>
                  <a:cubicBezTo>
                    <a:pt x="306" y="373"/>
                    <a:pt x="607" y="445"/>
                    <a:pt x="911" y="445"/>
                  </a:cubicBezTo>
                  <a:cubicBezTo>
                    <a:pt x="1129" y="445"/>
                    <a:pt x="1348" y="408"/>
                    <a:pt x="1572" y="314"/>
                  </a:cubicBezTo>
                  <a:cubicBezTo>
                    <a:pt x="1607" y="290"/>
                    <a:pt x="1619" y="278"/>
                    <a:pt x="1631" y="242"/>
                  </a:cubicBezTo>
                  <a:cubicBezTo>
                    <a:pt x="1619" y="219"/>
                    <a:pt x="1584" y="195"/>
                    <a:pt x="1572" y="171"/>
                  </a:cubicBezTo>
                  <a:cubicBezTo>
                    <a:pt x="1536" y="123"/>
                    <a:pt x="1488" y="64"/>
                    <a:pt x="1429" y="40"/>
                  </a:cubicBezTo>
                  <a:cubicBezTo>
                    <a:pt x="1429" y="40"/>
                    <a:pt x="1417" y="16"/>
                    <a:pt x="1381" y="4"/>
                  </a:cubicBezTo>
                  <a:cubicBezTo>
                    <a:pt x="1376" y="2"/>
                    <a:pt x="1370" y="0"/>
                    <a:pt x="1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32"/>
            <p:cNvSpPr/>
            <p:nvPr/>
          </p:nvSpPr>
          <p:spPr>
            <a:xfrm>
              <a:off x="6059975" y="2304575"/>
              <a:ext cx="25025" cy="12225"/>
            </a:xfrm>
            <a:custGeom>
              <a:avLst/>
              <a:gdLst/>
              <a:ahLst/>
              <a:cxnLst/>
              <a:rect l="l" t="t" r="r" b="b"/>
              <a:pathLst>
                <a:path w="1001" h="489" extrusionOk="0">
                  <a:moveTo>
                    <a:pt x="143" y="1"/>
                  </a:moveTo>
                  <a:cubicBezTo>
                    <a:pt x="48" y="36"/>
                    <a:pt x="0" y="144"/>
                    <a:pt x="0" y="263"/>
                  </a:cubicBezTo>
                  <a:cubicBezTo>
                    <a:pt x="143" y="310"/>
                    <a:pt x="346" y="239"/>
                    <a:pt x="441" y="417"/>
                  </a:cubicBezTo>
                  <a:cubicBezTo>
                    <a:pt x="489" y="465"/>
                    <a:pt x="533" y="489"/>
                    <a:pt x="578" y="489"/>
                  </a:cubicBezTo>
                  <a:cubicBezTo>
                    <a:pt x="622" y="489"/>
                    <a:pt x="667" y="465"/>
                    <a:pt x="715" y="417"/>
                  </a:cubicBezTo>
                  <a:cubicBezTo>
                    <a:pt x="786" y="322"/>
                    <a:pt x="893" y="310"/>
                    <a:pt x="1000" y="310"/>
                  </a:cubicBezTo>
                  <a:lnTo>
                    <a:pt x="1000" y="155"/>
                  </a:lnTo>
                  <a:cubicBezTo>
                    <a:pt x="935" y="69"/>
                    <a:pt x="853" y="35"/>
                    <a:pt x="768" y="35"/>
                  </a:cubicBezTo>
                  <a:cubicBezTo>
                    <a:pt x="714" y="35"/>
                    <a:pt x="659" y="49"/>
                    <a:pt x="608" y="72"/>
                  </a:cubicBezTo>
                  <a:cubicBezTo>
                    <a:pt x="551" y="98"/>
                    <a:pt x="500" y="109"/>
                    <a:pt x="451" y="109"/>
                  </a:cubicBezTo>
                  <a:cubicBezTo>
                    <a:pt x="344" y="109"/>
                    <a:pt x="249" y="58"/>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32"/>
            <p:cNvSpPr/>
            <p:nvPr/>
          </p:nvSpPr>
          <p:spPr>
            <a:xfrm>
              <a:off x="5784650" y="2294725"/>
              <a:ext cx="22625" cy="6950"/>
            </a:xfrm>
            <a:custGeom>
              <a:avLst/>
              <a:gdLst/>
              <a:ahLst/>
              <a:cxnLst/>
              <a:rect l="l" t="t" r="r" b="b"/>
              <a:pathLst>
                <a:path w="905" h="278" extrusionOk="0">
                  <a:moveTo>
                    <a:pt x="180" y="1"/>
                  </a:moveTo>
                  <a:cubicBezTo>
                    <a:pt x="44" y="1"/>
                    <a:pt x="11" y="104"/>
                    <a:pt x="0" y="228"/>
                  </a:cubicBezTo>
                  <a:cubicBezTo>
                    <a:pt x="141" y="241"/>
                    <a:pt x="288" y="278"/>
                    <a:pt x="450" y="278"/>
                  </a:cubicBezTo>
                  <a:cubicBezTo>
                    <a:pt x="590" y="278"/>
                    <a:pt x="740" y="250"/>
                    <a:pt x="905" y="157"/>
                  </a:cubicBezTo>
                  <a:cubicBezTo>
                    <a:pt x="619" y="97"/>
                    <a:pt x="417" y="38"/>
                    <a:pt x="202" y="2"/>
                  </a:cubicBezTo>
                  <a:cubicBezTo>
                    <a:pt x="195" y="1"/>
                    <a:pt x="187" y="1"/>
                    <a:pt x="1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32"/>
            <p:cNvSpPr/>
            <p:nvPr/>
          </p:nvSpPr>
          <p:spPr>
            <a:xfrm>
              <a:off x="5873650" y="2297425"/>
              <a:ext cx="14000" cy="7350"/>
            </a:xfrm>
            <a:custGeom>
              <a:avLst/>
              <a:gdLst/>
              <a:ahLst/>
              <a:cxnLst/>
              <a:rect l="l" t="t" r="r" b="b"/>
              <a:pathLst>
                <a:path w="560" h="294" extrusionOk="0">
                  <a:moveTo>
                    <a:pt x="560" y="1"/>
                  </a:moveTo>
                  <a:lnTo>
                    <a:pt x="560" y="1"/>
                  </a:lnTo>
                  <a:cubicBezTo>
                    <a:pt x="369" y="13"/>
                    <a:pt x="191" y="13"/>
                    <a:pt x="0" y="25"/>
                  </a:cubicBezTo>
                  <a:lnTo>
                    <a:pt x="0" y="263"/>
                  </a:lnTo>
                  <a:cubicBezTo>
                    <a:pt x="7" y="263"/>
                    <a:pt x="14" y="262"/>
                    <a:pt x="21" y="262"/>
                  </a:cubicBezTo>
                  <a:cubicBezTo>
                    <a:pt x="114" y="262"/>
                    <a:pt x="227" y="294"/>
                    <a:pt x="325" y="294"/>
                  </a:cubicBezTo>
                  <a:cubicBezTo>
                    <a:pt x="451" y="294"/>
                    <a:pt x="553" y="241"/>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32"/>
            <p:cNvSpPr/>
            <p:nvPr/>
          </p:nvSpPr>
          <p:spPr>
            <a:xfrm>
              <a:off x="5941500" y="2301000"/>
              <a:ext cx="14025" cy="6600"/>
            </a:xfrm>
            <a:custGeom>
              <a:avLst/>
              <a:gdLst/>
              <a:ahLst/>
              <a:cxnLst/>
              <a:rect l="l" t="t" r="r" b="b"/>
              <a:pathLst>
                <a:path w="561" h="264" extrusionOk="0">
                  <a:moveTo>
                    <a:pt x="167" y="1"/>
                  </a:moveTo>
                  <a:cubicBezTo>
                    <a:pt x="101" y="23"/>
                    <a:pt x="55" y="76"/>
                    <a:pt x="10" y="132"/>
                  </a:cubicBezTo>
                  <a:lnTo>
                    <a:pt x="10" y="132"/>
                  </a:lnTo>
                  <a:cubicBezTo>
                    <a:pt x="7" y="128"/>
                    <a:pt x="4" y="124"/>
                    <a:pt x="1" y="120"/>
                  </a:cubicBezTo>
                  <a:lnTo>
                    <a:pt x="1" y="144"/>
                  </a:lnTo>
                  <a:cubicBezTo>
                    <a:pt x="4" y="140"/>
                    <a:pt x="7" y="136"/>
                    <a:pt x="10" y="132"/>
                  </a:cubicBezTo>
                  <a:lnTo>
                    <a:pt x="10" y="132"/>
                  </a:lnTo>
                  <a:cubicBezTo>
                    <a:pt x="94" y="234"/>
                    <a:pt x="190" y="264"/>
                    <a:pt x="293" y="264"/>
                  </a:cubicBezTo>
                  <a:cubicBezTo>
                    <a:pt x="379" y="264"/>
                    <a:pt x="470" y="243"/>
                    <a:pt x="560" y="227"/>
                  </a:cubicBezTo>
                  <a:cubicBezTo>
                    <a:pt x="525" y="156"/>
                    <a:pt x="477" y="84"/>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32"/>
            <p:cNvSpPr/>
            <p:nvPr/>
          </p:nvSpPr>
          <p:spPr>
            <a:xfrm>
              <a:off x="5923650" y="2300700"/>
              <a:ext cx="3900" cy="2075"/>
            </a:xfrm>
            <a:custGeom>
              <a:avLst/>
              <a:gdLst/>
              <a:ahLst/>
              <a:cxnLst/>
              <a:rect l="l" t="t" r="r" b="b"/>
              <a:pathLst>
                <a:path w="156" h="83" extrusionOk="0">
                  <a:moveTo>
                    <a:pt x="0" y="1"/>
                  </a:moveTo>
                  <a:cubicBezTo>
                    <a:pt x="19" y="56"/>
                    <a:pt x="43" y="83"/>
                    <a:pt x="71" y="83"/>
                  </a:cubicBezTo>
                  <a:cubicBezTo>
                    <a:pt x="97" y="83"/>
                    <a:pt x="126" y="59"/>
                    <a:pt x="155" y="13"/>
                  </a:cubicBezTo>
                  <a:cubicBezTo>
                    <a:pt x="107" y="13"/>
                    <a:pt x="6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32"/>
            <p:cNvSpPr/>
            <p:nvPr/>
          </p:nvSpPr>
          <p:spPr>
            <a:xfrm>
              <a:off x="5941500" y="2300700"/>
              <a:ext cx="4200" cy="3600"/>
            </a:xfrm>
            <a:custGeom>
              <a:avLst/>
              <a:gdLst/>
              <a:ahLst/>
              <a:cxnLst/>
              <a:rect l="l" t="t" r="r" b="b"/>
              <a:pathLst>
                <a:path w="168" h="144" extrusionOk="0">
                  <a:moveTo>
                    <a:pt x="1" y="1"/>
                  </a:moveTo>
                  <a:lnTo>
                    <a:pt x="1" y="144"/>
                  </a:lnTo>
                  <a:cubicBezTo>
                    <a:pt x="48" y="108"/>
                    <a:pt x="108" y="60"/>
                    <a:pt x="167" y="13"/>
                  </a:cubicBezTo>
                  <a:cubicBezTo>
                    <a:pt x="108" y="13"/>
                    <a:pt x="48"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32"/>
            <p:cNvSpPr/>
            <p:nvPr/>
          </p:nvSpPr>
          <p:spPr>
            <a:xfrm>
              <a:off x="5930800" y="2297725"/>
              <a:ext cx="4175" cy="3300"/>
            </a:xfrm>
            <a:custGeom>
              <a:avLst/>
              <a:gdLst/>
              <a:ahLst/>
              <a:cxnLst/>
              <a:rect l="l" t="t" r="r" b="b"/>
              <a:pathLst>
                <a:path w="167" h="132" extrusionOk="0">
                  <a:moveTo>
                    <a:pt x="167" y="1"/>
                  </a:moveTo>
                  <a:lnTo>
                    <a:pt x="167" y="1"/>
                  </a:lnTo>
                  <a:cubicBezTo>
                    <a:pt x="107" y="37"/>
                    <a:pt x="48" y="72"/>
                    <a:pt x="0" y="132"/>
                  </a:cubicBezTo>
                  <a:cubicBezTo>
                    <a:pt x="95" y="120"/>
                    <a:pt x="131" y="72"/>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32"/>
            <p:cNvSpPr/>
            <p:nvPr/>
          </p:nvSpPr>
          <p:spPr>
            <a:xfrm>
              <a:off x="5937925" y="2297725"/>
              <a:ext cx="3600" cy="3300"/>
            </a:xfrm>
            <a:custGeom>
              <a:avLst/>
              <a:gdLst/>
              <a:ahLst/>
              <a:cxnLst/>
              <a:rect l="l" t="t" r="r" b="b"/>
              <a:pathLst>
                <a:path w="144" h="132" extrusionOk="0">
                  <a:moveTo>
                    <a:pt x="1" y="1"/>
                  </a:moveTo>
                  <a:cubicBezTo>
                    <a:pt x="25" y="72"/>
                    <a:pt x="72" y="120"/>
                    <a:pt x="144" y="132"/>
                  </a:cubicBezTo>
                  <a:cubicBezTo>
                    <a:pt x="120" y="60"/>
                    <a:pt x="72"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32"/>
            <p:cNvSpPr/>
            <p:nvPr/>
          </p:nvSpPr>
          <p:spPr>
            <a:xfrm>
              <a:off x="5934950" y="2295500"/>
              <a:ext cx="3000" cy="2250"/>
            </a:xfrm>
            <a:custGeom>
              <a:avLst/>
              <a:gdLst/>
              <a:ahLst/>
              <a:cxnLst/>
              <a:rect l="l" t="t" r="r" b="b"/>
              <a:pathLst>
                <a:path w="120" h="90" extrusionOk="0">
                  <a:moveTo>
                    <a:pt x="51" y="1"/>
                  </a:moveTo>
                  <a:cubicBezTo>
                    <a:pt x="30" y="1"/>
                    <a:pt x="13" y="30"/>
                    <a:pt x="1" y="90"/>
                  </a:cubicBezTo>
                  <a:lnTo>
                    <a:pt x="120" y="90"/>
                  </a:lnTo>
                  <a:cubicBezTo>
                    <a:pt x="96" y="30"/>
                    <a:pt x="72" y="1"/>
                    <a:pt x="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32"/>
            <p:cNvSpPr/>
            <p:nvPr/>
          </p:nvSpPr>
          <p:spPr>
            <a:xfrm>
              <a:off x="5837025" y="2304875"/>
              <a:ext cx="4200" cy="3000"/>
            </a:xfrm>
            <a:custGeom>
              <a:avLst/>
              <a:gdLst/>
              <a:ahLst/>
              <a:cxnLst/>
              <a:rect l="l" t="t" r="r" b="b"/>
              <a:pathLst>
                <a:path w="168" h="120" extrusionOk="0">
                  <a:moveTo>
                    <a:pt x="1" y="1"/>
                  </a:moveTo>
                  <a:cubicBezTo>
                    <a:pt x="12" y="48"/>
                    <a:pt x="12" y="72"/>
                    <a:pt x="12" y="120"/>
                  </a:cubicBezTo>
                  <a:cubicBezTo>
                    <a:pt x="72" y="84"/>
                    <a:pt x="120" y="48"/>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32"/>
            <p:cNvSpPr/>
            <p:nvPr/>
          </p:nvSpPr>
          <p:spPr>
            <a:xfrm>
              <a:off x="5966500" y="2306675"/>
              <a:ext cx="36050" cy="10125"/>
            </a:xfrm>
            <a:custGeom>
              <a:avLst/>
              <a:gdLst/>
              <a:ahLst/>
              <a:cxnLst/>
              <a:rect l="l" t="t" r="r" b="b"/>
              <a:pathLst>
                <a:path w="1442" h="405" extrusionOk="0">
                  <a:moveTo>
                    <a:pt x="1" y="0"/>
                  </a:moveTo>
                  <a:lnTo>
                    <a:pt x="1" y="60"/>
                  </a:lnTo>
                  <a:cubicBezTo>
                    <a:pt x="13" y="119"/>
                    <a:pt x="13" y="167"/>
                    <a:pt x="13" y="226"/>
                  </a:cubicBezTo>
                  <a:cubicBezTo>
                    <a:pt x="155" y="339"/>
                    <a:pt x="298" y="404"/>
                    <a:pt x="450" y="404"/>
                  </a:cubicBezTo>
                  <a:cubicBezTo>
                    <a:pt x="538" y="404"/>
                    <a:pt x="630" y="382"/>
                    <a:pt x="727" y="333"/>
                  </a:cubicBezTo>
                  <a:cubicBezTo>
                    <a:pt x="838" y="216"/>
                    <a:pt x="962" y="195"/>
                    <a:pt x="1088" y="195"/>
                  </a:cubicBezTo>
                  <a:cubicBezTo>
                    <a:pt x="1161" y="195"/>
                    <a:pt x="1235" y="202"/>
                    <a:pt x="1308" y="202"/>
                  </a:cubicBezTo>
                  <a:cubicBezTo>
                    <a:pt x="1353" y="202"/>
                    <a:pt x="1398" y="199"/>
                    <a:pt x="1441" y="191"/>
                  </a:cubicBezTo>
                  <a:cubicBezTo>
                    <a:pt x="1253" y="77"/>
                    <a:pt x="1057" y="54"/>
                    <a:pt x="858" y="54"/>
                  </a:cubicBezTo>
                  <a:cubicBezTo>
                    <a:pt x="723" y="54"/>
                    <a:pt x="586" y="65"/>
                    <a:pt x="450" y="65"/>
                  </a:cubicBezTo>
                  <a:cubicBezTo>
                    <a:pt x="344" y="65"/>
                    <a:pt x="237" y="59"/>
                    <a:pt x="132" y="36"/>
                  </a:cubicBezTo>
                  <a:cubicBezTo>
                    <a:pt x="108" y="0"/>
                    <a:pt x="6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32"/>
            <p:cNvSpPr/>
            <p:nvPr/>
          </p:nvSpPr>
          <p:spPr>
            <a:xfrm>
              <a:off x="5927225" y="2313000"/>
              <a:ext cx="6850" cy="5900"/>
            </a:xfrm>
            <a:custGeom>
              <a:avLst/>
              <a:gdLst/>
              <a:ahLst/>
              <a:cxnLst/>
              <a:rect l="l" t="t" r="r" b="b"/>
              <a:pathLst>
                <a:path w="274" h="236" extrusionOk="0">
                  <a:moveTo>
                    <a:pt x="152" y="1"/>
                  </a:moveTo>
                  <a:cubicBezTo>
                    <a:pt x="129" y="1"/>
                    <a:pt x="106" y="10"/>
                    <a:pt x="84" y="33"/>
                  </a:cubicBezTo>
                  <a:cubicBezTo>
                    <a:pt x="0" y="104"/>
                    <a:pt x="36" y="176"/>
                    <a:pt x="131" y="235"/>
                  </a:cubicBezTo>
                  <a:cubicBezTo>
                    <a:pt x="179" y="199"/>
                    <a:pt x="238" y="152"/>
                    <a:pt x="274" y="104"/>
                  </a:cubicBezTo>
                  <a:cubicBezTo>
                    <a:pt x="249" y="47"/>
                    <a:pt x="202" y="1"/>
                    <a:pt x="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32"/>
            <p:cNvSpPr/>
            <p:nvPr/>
          </p:nvSpPr>
          <p:spPr>
            <a:xfrm>
              <a:off x="5893875" y="2300500"/>
              <a:ext cx="8375" cy="4250"/>
            </a:xfrm>
            <a:custGeom>
              <a:avLst/>
              <a:gdLst/>
              <a:ahLst/>
              <a:cxnLst/>
              <a:rect l="l" t="t" r="r" b="b"/>
              <a:pathLst>
                <a:path w="335" h="170" extrusionOk="0">
                  <a:moveTo>
                    <a:pt x="146" y="1"/>
                  </a:moveTo>
                  <a:cubicBezTo>
                    <a:pt x="102" y="1"/>
                    <a:pt x="61" y="15"/>
                    <a:pt x="24" y="57"/>
                  </a:cubicBezTo>
                  <a:cubicBezTo>
                    <a:pt x="1" y="57"/>
                    <a:pt x="1" y="80"/>
                    <a:pt x="24" y="104"/>
                  </a:cubicBezTo>
                  <a:cubicBezTo>
                    <a:pt x="72" y="152"/>
                    <a:pt x="123" y="170"/>
                    <a:pt x="175" y="170"/>
                  </a:cubicBezTo>
                  <a:cubicBezTo>
                    <a:pt x="227" y="170"/>
                    <a:pt x="280" y="152"/>
                    <a:pt x="334" y="128"/>
                  </a:cubicBezTo>
                  <a:lnTo>
                    <a:pt x="334" y="80"/>
                  </a:lnTo>
                  <a:lnTo>
                    <a:pt x="334" y="45"/>
                  </a:lnTo>
                  <a:cubicBezTo>
                    <a:pt x="267" y="25"/>
                    <a:pt x="204" y="1"/>
                    <a:pt x="1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32"/>
            <p:cNvSpPr/>
            <p:nvPr/>
          </p:nvSpPr>
          <p:spPr>
            <a:xfrm>
              <a:off x="5848350" y="2333975"/>
              <a:ext cx="6850" cy="2475"/>
            </a:xfrm>
            <a:custGeom>
              <a:avLst/>
              <a:gdLst/>
              <a:ahLst/>
              <a:cxnLst/>
              <a:rect l="l" t="t" r="r" b="b"/>
              <a:pathLst>
                <a:path w="274" h="99" extrusionOk="0">
                  <a:moveTo>
                    <a:pt x="141" y="0"/>
                  </a:moveTo>
                  <a:cubicBezTo>
                    <a:pt x="95" y="0"/>
                    <a:pt x="48" y="33"/>
                    <a:pt x="0" y="99"/>
                  </a:cubicBezTo>
                  <a:lnTo>
                    <a:pt x="274" y="99"/>
                  </a:lnTo>
                  <a:cubicBezTo>
                    <a:pt x="232" y="33"/>
                    <a:pt x="188" y="0"/>
                    <a:pt x="1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32"/>
            <p:cNvSpPr/>
            <p:nvPr/>
          </p:nvSpPr>
          <p:spPr>
            <a:xfrm>
              <a:off x="6070100" y="2322450"/>
              <a:ext cx="4475" cy="3000"/>
            </a:xfrm>
            <a:custGeom>
              <a:avLst/>
              <a:gdLst/>
              <a:ahLst/>
              <a:cxnLst/>
              <a:rect l="l" t="t" r="r" b="b"/>
              <a:pathLst>
                <a:path w="179" h="120" extrusionOk="0">
                  <a:moveTo>
                    <a:pt x="179" y="0"/>
                  </a:moveTo>
                  <a:lnTo>
                    <a:pt x="0" y="36"/>
                  </a:lnTo>
                  <a:cubicBezTo>
                    <a:pt x="12" y="72"/>
                    <a:pt x="24" y="83"/>
                    <a:pt x="36" y="119"/>
                  </a:cubicBezTo>
                  <a:cubicBezTo>
                    <a:pt x="84" y="72"/>
                    <a:pt x="131" y="36"/>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32"/>
            <p:cNvSpPr/>
            <p:nvPr/>
          </p:nvSpPr>
          <p:spPr>
            <a:xfrm>
              <a:off x="5905775" y="3105525"/>
              <a:ext cx="89575" cy="39275"/>
            </a:xfrm>
            <a:custGeom>
              <a:avLst/>
              <a:gdLst/>
              <a:ahLst/>
              <a:cxnLst/>
              <a:rect l="l" t="t" r="r" b="b"/>
              <a:pathLst>
                <a:path w="3583" h="1571" extrusionOk="0">
                  <a:moveTo>
                    <a:pt x="589" y="0"/>
                  </a:moveTo>
                  <a:cubicBezTo>
                    <a:pt x="407" y="0"/>
                    <a:pt x="244" y="85"/>
                    <a:pt x="96" y="240"/>
                  </a:cubicBezTo>
                  <a:cubicBezTo>
                    <a:pt x="1" y="336"/>
                    <a:pt x="37" y="443"/>
                    <a:pt x="132" y="514"/>
                  </a:cubicBezTo>
                  <a:cubicBezTo>
                    <a:pt x="211" y="472"/>
                    <a:pt x="284" y="438"/>
                    <a:pt x="354" y="438"/>
                  </a:cubicBezTo>
                  <a:cubicBezTo>
                    <a:pt x="421" y="438"/>
                    <a:pt x="485" y="469"/>
                    <a:pt x="549" y="550"/>
                  </a:cubicBezTo>
                  <a:cubicBezTo>
                    <a:pt x="1061" y="1098"/>
                    <a:pt x="1704" y="1372"/>
                    <a:pt x="2418" y="1503"/>
                  </a:cubicBezTo>
                  <a:cubicBezTo>
                    <a:pt x="2498" y="1455"/>
                    <a:pt x="2576" y="1437"/>
                    <a:pt x="2653" y="1437"/>
                  </a:cubicBezTo>
                  <a:cubicBezTo>
                    <a:pt x="2865" y="1437"/>
                    <a:pt x="3068" y="1570"/>
                    <a:pt x="3277" y="1570"/>
                  </a:cubicBezTo>
                  <a:cubicBezTo>
                    <a:pt x="3331" y="1570"/>
                    <a:pt x="3386" y="1561"/>
                    <a:pt x="3442" y="1538"/>
                  </a:cubicBezTo>
                  <a:cubicBezTo>
                    <a:pt x="3475" y="1337"/>
                    <a:pt x="3582" y="1094"/>
                    <a:pt x="3252" y="1094"/>
                  </a:cubicBezTo>
                  <a:cubicBezTo>
                    <a:pt x="3230" y="1094"/>
                    <a:pt x="3206" y="1095"/>
                    <a:pt x="3180" y="1098"/>
                  </a:cubicBezTo>
                  <a:cubicBezTo>
                    <a:pt x="3101" y="1107"/>
                    <a:pt x="3020" y="1117"/>
                    <a:pt x="2941" y="1117"/>
                  </a:cubicBezTo>
                  <a:cubicBezTo>
                    <a:pt x="2808" y="1117"/>
                    <a:pt x="2682" y="1087"/>
                    <a:pt x="2585" y="967"/>
                  </a:cubicBezTo>
                  <a:cubicBezTo>
                    <a:pt x="1942" y="824"/>
                    <a:pt x="1418" y="443"/>
                    <a:pt x="894" y="74"/>
                  </a:cubicBezTo>
                  <a:cubicBezTo>
                    <a:pt x="787" y="24"/>
                    <a:pt x="685"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32"/>
            <p:cNvSpPr/>
            <p:nvPr/>
          </p:nvSpPr>
          <p:spPr>
            <a:xfrm>
              <a:off x="5938225" y="2983225"/>
              <a:ext cx="14625" cy="70275"/>
            </a:xfrm>
            <a:custGeom>
              <a:avLst/>
              <a:gdLst/>
              <a:ahLst/>
              <a:cxnLst/>
              <a:rect l="l" t="t" r="r" b="b"/>
              <a:pathLst>
                <a:path w="585" h="2811" extrusionOk="0">
                  <a:moveTo>
                    <a:pt x="1" y="1"/>
                  </a:moveTo>
                  <a:cubicBezTo>
                    <a:pt x="1" y="930"/>
                    <a:pt x="108" y="1870"/>
                    <a:pt x="179" y="2811"/>
                  </a:cubicBezTo>
                  <a:cubicBezTo>
                    <a:pt x="584" y="2704"/>
                    <a:pt x="251" y="2299"/>
                    <a:pt x="406" y="2096"/>
                  </a:cubicBezTo>
                  <a:lnTo>
                    <a:pt x="406" y="2025"/>
                  </a:lnTo>
                  <a:lnTo>
                    <a:pt x="394" y="1942"/>
                  </a:lnTo>
                  <a:cubicBezTo>
                    <a:pt x="298" y="1668"/>
                    <a:pt x="275" y="1346"/>
                    <a:pt x="275" y="1025"/>
                  </a:cubicBezTo>
                  <a:cubicBezTo>
                    <a:pt x="239" y="727"/>
                    <a:pt x="346" y="418"/>
                    <a:pt x="155" y="132"/>
                  </a:cubicBezTo>
                  <a:lnTo>
                    <a:pt x="108" y="84"/>
                  </a:lnTo>
                  <a:cubicBezTo>
                    <a:pt x="72" y="60"/>
                    <a:pt x="48" y="2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32"/>
            <p:cNvSpPr/>
            <p:nvPr/>
          </p:nvSpPr>
          <p:spPr>
            <a:xfrm>
              <a:off x="5942100" y="3035925"/>
              <a:ext cx="14025" cy="36325"/>
            </a:xfrm>
            <a:custGeom>
              <a:avLst/>
              <a:gdLst/>
              <a:ahLst/>
              <a:cxnLst/>
              <a:rect l="l" t="t" r="r" b="b"/>
              <a:pathLst>
                <a:path w="561" h="1453" extrusionOk="0">
                  <a:moveTo>
                    <a:pt x="262" y="0"/>
                  </a:moveTo>
                  <a:lnTo>
                    <a:pt x="262" y="0"/>
                  </a:lnTo>
                  <a:cubicBezTo>
                    <a:pt x="0" y="155"/>
                    <a:pt x="203" y="477"/>
                    <a:pt x="36" y="667"/>
                  </a:cubicBezTo>
                  <a:lnTo>
                    <a:pt x="84" y="1250"/>
                  </a:lnTo>
                  <a:cubicBezTo>
                    <a:pt x="131" y="1322"/>
                    <a:pt x="167" y="1393"/>
                    <a:pt x="251" y="1453"/>
                  </a:cubicBezTo>
                  <a:cubicBezTo>
                    <a:pt x="251" y="1310"/>
                    <a:pt x="262" y="1155"/>
                    <a:pt x="262" y="1012"/>
                  </a:cubicBezTo>
                  <a:lnTo>
                    <a:pt x="262" y="1012"/>
                  </a:lnTo>
                  <a:lnTo>
                    <a:pt x="251" y="1024"/>
                  </a:lnTo>
                  <a:cubicBezTo>
                    <a:pt x="560" y="691"/>
                    <a:pt x="393" y="346"/>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32"/>
            <p:cNvSpPr/>
            <p:nvPr/>
          </p:nvSpPr>
          <p:spPr>
            <a:xfrm>
              <a:off x="5938525" y="2996925"/>
              <a:ext cx="10150" cy="35750"/>
            </a:xfrm>
            <a:custGeom>
              <a:avLst/>
              <a:gdLst/>
              <a:ahLst/>
              <a:cxnLst/>
              <a:rect l="l" t="t" r="r" b="b"/>
              <a:pathLst>
                <a:path w="406" h="1430" extrusionOk="0">
                  <a:moveTo>
                    <a:pt x="394" y="1"/>
                  </a:moveTo>
                  <a:cubicBezTo>
                    <a:pt x="1" y="48"/>
                    <a:pt x="322" y="417"/>
                    <a:pt x="143" y="548"/>
                  </a:cubicBezTo>
                  <a:cubicBezTo>
                    <a:pt x="96" y="870"/>
                    <a:pt x="215" y="1155"/>
                    <a:pt x="405" y="1429"/>
                  </a:cubicBezTo>
                  <a:cubicBezTo>
                    <a:pt x="405" y="953"/>
                    <a:pt x="394" y="465"/>
                    <a:pt x="3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32"/>
            <p:cNvSpPr/>
            <p:nvPr/>
          </p:nvSpPr>
          <p:spPr>
            <a:xfrm>
              <a:off x="5942100" y="2985625"/>
              <a:ext cx="6275" cy="24725"/>
            </a:xfrm>
            <a:custGeom>
              <a:avLst/>
              <a:gdLst/>
              <a:ahLst/>
              <a:cxnLst/>
              <a:rect l="l" t="t" r="r" b="b"/>
              <a:pathLst>
                <a:path w="251" h="989" extrusionOk="0">
                  <a:moveTo>
                    <a:pt x="131" y="0"/>
                  </a:moveTo>
                  <a:lnTo>
                    <a:pt x="131" y="0"/>
                  </a:lnTo>
                  <a:cubicBezTo>
                    <a:pt x="84" y="24"/>
                    <a:pt x="60" y="24"/>
                    <a:pt x="12" y="36"/>
                  </a:cubicBezTo>
                  <a:cubicBezTo>
                    <a:pt x="12" y="345"/>
                    <a:pt x="0" y="679"/>
                    <a:pt x="0" y="988"/>
                  </a:cubicBezTo>
                  <a:cubicBezTo>
                    <a:pt x="215" y="869"/>
                    <a:pt x="36" y="548"/>
                    <a:pt x="251" y="429"/>
                  </a:cubicBezTo>
                  <a:lnTo>
                    <a:pt x="251" y="381"/>
                  </a:lnTo>
                  <a:lnTo>
                    <a:pt x="251" y="298"/>
                  </a:lnTo>
                  <a:cubicBezTo>
                    <a:pt x="179" y="226"/>
                    <a:pt x="215" y="95"/>
                    <a:pt x="120" y="24"/>
                  </a:cubicBezTo>
                  <a:lnTo>
                    <a:pt x="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32"/>
            <p:cNvSpPr/>
            <p:nvPr/>
          </p:nvSpPr>
          <p:spPr>
            <a:xfrm>
              <a:off x="5945075" y="2985775"/>
              <a:ext cx="3600" cy="7300"/>
            </a:xfrm>
            <a:custGeom>
              <a:avLst/>
              <a:gdLst/>
              <a:ahLst/>
              <a:cxnLst/>
              <a:rect l="l" t="t" r="r" b="b"/>
              <a:pathLst>
                <a:path w="144" h="292" extrusionOk="0">
                  <a:moveTo>
                    <a:pt x="62" y="0"/>
                  </a:moveTo>
                  <a:cubicBezTo>
                    <a:pt x="39" y="0"/>
                    <a:pt x="18" y="6"/>
                    <a:pt x="1" y="18"/>
                  </a:cubicBezTo>
                  <a:cubicBezTo>
                    <a:pt x="1" y="113"/>
                    <a:pt x="24" y="232"/>
                    <a:pt x="132" y="292"/>
                  </a:cubicBezTo>
                  <a:cubicBezTo>
                    <a:pt x="132" y="208"/>
                    <a:pt x="143" y="101"/>
                    <a:pt x="132" y="18"/>
                  </a:cubicBezTo>
                  <a:cubicBezTo>
                    <a:pt x="108" y="6"/>
                    <a:pt x="84" y="0"/>
                    <a:pt x="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32"/>
            <p:cNvSpPr/>
            <p:nvPr/>
          </p:nvSpPr>
          <p:spPr>
            <a:xfrm>
              <a:off x="6153425" y="2613250"/>
              <a:ext cx="6575" cy="6875"/>
            </a:xfrm>
            <a:custGeom>
              <a:avLst/>
              <a:gdLst/>
              <a:ahLst/>
              <a:cxnLst/>
              <a:rect l="l" t="t" r="r" b="b"/>
              <a:pathLst>
                <a:path w="263" h="275" extrusionOk="0">
                  <a:moveTo>
                    <a:pt x="1" y="0"/>
                  </a:moveTo>
                  <a:cubicBezTo>
                    <a:pt x="1" y="108"/>
                    <a:pt x="1" y="215"/>
                    <a:pt x="96" y="274"/>
                  </a:cubicBezTo>
                  <a:cubicBezTo>
                    <a:pt x="215" y="120"/>
                    <a:pt x="263"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32"/>
            <p:cNvSpPr/>
            <p:nvPr/>
          </p:nvSpPr>
          <p:spPr>
            <a:xfrm>
              <a:off x="6100150" y="2610350"/>
              <a:ext cx="2700" cy="2325"/>
            </a:xfrm>
            <a:custGeom>
              <a:avLst/>
              <a:gdLst/>
              <a:ahLst/>
              <a:cxnLst/>
              <a:rect l="l" t="t" r="r" b="b"/>
              <a:pathLst>
                <a:path w="108" h="93" extrusionOk="0">
                  <a:moveTo>
                    <a:pt x="43" y="1"/>
                  </a:moveTo>
                  <a:cubicBezTo>
                    <a:pt x="32" y="1"/>
                    <a:pt x="18" y="4"/>
                    <a:pt x="1" y="9"/>
                  </a:cubicBezTo>
                  <a:cubicBezTo>
                    <a:pt x="13" y="57"/>
                    <a:pt x="48" y="69"/>
                    <a:pt x="108" y="93"/>
                  </a:cubicBezTo>
                  <a:cubicBezTo>
                    <a:pt x="90" y="30"/>
                    <a:pt x="79" y="1"/>
                    <a:pt x="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32"/>
            <p:cNvSpPr/>
            <p:nvPr/>
          </p:nvSpPr>
          <p:spPr>
            <a:xfrm>
              <a:off x="5238750" y="1854750"/>
              <a:ext cx="20850" cy="99225"/>
            </a:xfrm>
            <a:custGeom>
              <a:avLst/>
              <a:gdLst/>
              <a:ahLst/>
              <a:cxnLst/>
              <a:rect l="l" t="t" r="r" b="b"/>
              <a:pathLst>
                <a:path w="834" h="3969" extrusionOk="0">
                  <a:moveTo>
                    <a:pt x="704" y="0"/>
                  </a:moveTo>
                  <a:cubicBezTo>
                    <a:pt x="664" y="0"/>
                    <a:pt x="625" y="21"/>
                    <a:pt x="583" y="63"/>
                  </a:cubicBezTo>
                  <a:cubicBezTo>
                    <a:pt x="321" y="563"/>
                    <a:pt x="357" y="1146"/>
                    <a:pt x="167" y="1646"/>
                  </a:cubicBezTo>
                  <a:cubicBezTo>
                    <a:pt x="167" y="1885"/>
                    <a:pt x="155" y="2123"/>
                    <a:pt x="155" y="2361"/>
                  </a:cubicBezTo>
                  <a:cubicBezTo>
                    <a:pt x="191" y="2397"/>
                    <a:pt x="191" y="2432"/>
                    <a:pt x="167" y="2516"/>
                  </a:cubicBezTo>
                  <a:cubicBezTo>
                    <a:pt x="191" y="3004"/>
                    <a:pt x="0" y="3480"/>
                    <a:pt x="131" y="3968"/>
                  </a:cubicBezTo>
                  <a:cubicBezTo>
                    <a:pt x="191" y="3968"/>
                    <a:pt x="250" y="3956"/>
                    <a:pt x="298" y="3921"/>
                  </a:cubicBezTo>
                  <a:cubicBezTo>
                    <a:pt x="345" y="3885"/>
                    <a:pt x="393" y="3849"/>
                    <a:pt x="417" y="3801"/>
                  </a:cubicBezTo>
                  <a:cubicBezTo>
                    <a:pt x="417" y="3766"/>
                    <a:pt x="429" y="3706"/>
                    <a:pt x="429" y="3659"/>
                  </a:cubicBezTo>
                  <a:cubicBezTo>
                    <a:pt x="393" y="3599"/>
                    <a:pt x="393" y="3551"/>
                    <a:pt x="429" y="3504"/>
                  </a:cubicBezTo>
                  <a:cubicBezTo>
                    <a:pt x="417" y="3468"/>
                    <a:pt x="417" y="3409"/>
                    <a:pt x="417" y="3361"/>
                  </a:cubicBezTo>
                  <a:cubicBezTo>
                    <a:pt x="357" y="3313"/>
                    <a:pt x="357" y="3242"/>
                    <a:pt x="357" y="3170"/>
                  </a:cubicBezTo>
                  <a:lnTo>
                    <a:pt x="357" y="3016"/>
                  </a:lnTo>
                  <a:cubicBezTo>
                    <a:pt x="357" y="2969"/>
                    <a:pt x="372" y="2937"/>
                    <a:pt x="407" y="2937"/>
                  </a:cubicBezTo>
                  <a:cubicBezTo>
                    <a:pt x="417" y="2937"/>
                    <a:pt x="428" y="2939"/>
                    <a:pt x="441" y="2944"/>
                  </a:cubicBezTo>
                  <a:cubicBezTo>
                    <a:pt x="476" y="2944"/>
                    <a:pt x="524" y="2932"/>
                    <a:pt x="548" y="2909"/>
                  </a:cubicBezTo>
                  <a:cubicBezTo>
                    <a:pt x="417" y="2539"/>
                    <a:pt x="429" y="2147"/>
                    <a:pt x="548" y="1777"/>
                  </a:cubicBezTo>
                  <a:cubicBezTo>
                    <a:pt x="464" y="1646"/>
                    <a:pt x="476" y="1492"/>
                    <a:pt x="548" y="1361"/>
                  </a:cubicBezTo>
                  <a:cubicBezTo>
                    <a:pt x="762" y="956"/>
                    <a:pt x="691" y="492"/>
                    <a:pt x="833" y="63"/>
                  </a:cubicBezTo>
                  <a:cubicBezTo>
                    <a:pt x="786" y="21"/>
                    <a:pt x="744" y="0"/>
                    <a:pt x="7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32"/>
            <p:cNvSpPr/>
            <p:nvPr/>
          </p:nvSpPr>
          <p:spPr>
            <a:xfrm>
              <a:off x="5259575" y="1723550"/>
              <a:ext cx="44375" cy="32175"/>
            </a:xfrm>
            <a:custGeom>
              <a:avLst/>
              <a:gdLst/>
              <a:ahLst/>
              <a:cxnLst/>
              <a:rect l="l" t="t" r="r" b="b"/>
              <a:pathLst>
                <a:path w="1775" h="1287" extrusionOk="0">
                  <a:moveTo>
                    <a:pt x="1584" y="1"/>
                  </a:moveTo>
                  <a:cubicBezTo>
                    <a:pt x="1468" y="49"/>
                    <a:pt x="1360" y="121"/>
                    <a:pt x="1234" y="121"/>
                  </a:cubicBezTo>
                  <a:cubicBezTo>
                    <a:pt x="1205" y="121"/>
                    <a:pt x="1175" y="117"/>
                    <a:pt x="1143" y="108"/>
                  </a:cubicBezTo>
                  <a:cubicBezTo>
                    <a:pt x="1132" y="120"/>
                    <a:pt x="1108" y="144"/>
                    <a:pt x="1072" y="144"/>
                  </a:cubicBezTo>
                  <a:cubicBezTo>
                    <a:pt x="1048" y="179"/>
                    <a:pt x="1012" y="227"/>
                    <a:pt x="1012" y="275"/>
                  </a:cubicBezTo>
                  <a:cubicBezTo>
                    <a:pt x="584" y="394"/>
                    <a:pt x="274" y="656"/>
                    <a:pt x="120" y="1096"/>
                  </a:cubicBezTo>
                  <a:cubicBezTo>
                    <a:pt x="96" y="1168"/>
                    <a:pt x="48" y="1215"/>
                    <a:pt x="0" y="1275"/>
                  </a:cubicBezTo>
                  <a:cubicBezTo>
                    <a:pt x="60" y="1275"/>
                    <a:pt x="108" y="1287"/>
                    <a:pt x="167" y="1287"/>
                  </a:cubicBezTo>
                  <a:cubicBezTo>
                    <a:pt x="691" y="870"/>
                    <a:pt x="1310" y="632"/>
                    <a:pt x="1774" y="156"/>
                  </a:cubicBezTo>
                  <a:cubicBezTo>
                    <a:pt x="1739" y="60"/>
                    <a:pt x="1679" y="1"/>
                    <a:pt x="1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32"/>
            <p:cNvSpPr/>
            <p:nvPr/>
          </p:nvSpPr>
          <p:spPr>
            <a:xfrm>
              <a:off x="5217300" y="1771175"/>
              <a:ext cx="29500" cy="32025"/>
            </a:xfrm>
            <a:custGeom>
              <a:avLst/>
              <a:gdLst/>
              <a:ahLst/>
              <a:cxnLst/>
              <a:rect l="l" t="t" r="r" b="b"/>
              <a:pathLst>
                <a:path w="1180" h="1281" extrusionOk="0">
                  <a:moveTo>
                    <a:pt x="751" y="1"/>
                  </a:moveTo>
                  <a:cubicBezTo>
                    <a:pt x="656" y="477"/>
                    <a:pt x="334" y="810"/>
                    <a:pt x="1" y="1108"/>
                  </a:cubicBezTo>
                  <a:cubicBezTo>
                    <a:pt x="156" y="1120"/>
                    <a:pt x="334" y="1096"/>
                    <a:pt x="441" y="1275"/>
                  </a:cubicBezTo>
                  <a:cubicBezTo>
                    <a:pt x="459" y="1279"/>
                    <a:pt x="476" y="1281"/>
                    <a:pt x="490" y="1281"/>
                  </a:cubicBezTo>
                  <a:cubicBezTo>
                    <a:pt x="605" y="1281"/>
                    <a:pt x="640" y="1170"/>
                    <a:pt x="703" y="1096"/>
                  </a:cubicBezTo>
                  <a:cubicBezTo>
                    <a:pt x="798" y="870"/>
                    <a:pt x="906" y="632"/>
                    <a:pt x="1001" y="406"/>
                  </a:cubicBezTo>
                  <a:cubicBezTo>
                    <a:pt x="1037" y="346"/>
                    <a:pt x="1084" y="286"/>
                    <a:pt x="1144" y="239"/>
                  </a:cubicBezTo>
                  <a:cubicBezTo>
                    <a:pt x="1179" y="203"/>
                    <a:pt x="1179" y="144"/>
                    <a:pt x="1144" y="96"/>
                  </a:cubicBezTo>
                  <a:cubicBezTo>
                    <a:pt x="1025" y="60"/>
                    <a:pt x="894" y="36"/>
                    <a:pt x="7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32"/>
            <p:cNvSpPr/>
            <p:nvPr/>
          </p:nvSpPr>
          <p:spPr>
            <a:xfrm>
              <a:off x="5223850" y="1798875"/>
              <a:ext cx="14325" cy="36325"/>
            </a:xfrm>
            <a:custGeom>
              <a:avLst/>
              <a:gdLst/>
              <a:ahLst/>
              <a:cxnLst/>
              <a:rect l="l" t="t" r="r" b="b"/>
              <a:pathLst>
                <a:path w="573" h="1453" extrusionOk="0">
                  <a:moveTo>
                    <a:pt x="453" y="0"/>
                  </a:moveTo>
                  <a:lnTo>
                    <a:pt x="453" y="0"/>
                  </a:lnTo>
                  <a:cubicBezTo>
                    <a:pt x="358" y="60"/>
                    <a:pt x="275" y="107"/>
                    <a:pt x="179" y="167"/>
                  </a:cubicBezTo>
                  <a:cubicBezTo>
                    <a:pt x="167" y="191"/>
                    <a:pt x="167" y="238"/>
                    <a:pt x="132" y="274"/>
                  </a:cubicBezTo>
                  <a:cubicBezTo>
                    <a:pt x="96" y="333"/>
                    <a:pt x="48" y="381"/>
                    <a:pt x="36" y="452"/>
                  </a:cubicBezTo>
                  <a:cubicBezTo>
                    <a:pt x="36" y="643"/>
                    <a:pt x="13" y="810"/>
                    <a:pt x="1" y="988"/>
                  </a:cubicBezTo>
                  <a:cubicBezTo>
                    <a:pt x="13" y="1155"/>
                    <a:pt x="13" y="1310"/>
                    <a:pt x="36" y="1453"/>
                  </a:cubicBezTo>
                  <a:cubicBezTo>
                    <a:pt x="72" y="1441"/>
                    <a:pt x="108" y="1429"/>
                    <a:pt x="155" y="1405"/>
                  </a:cubicBezTo>
                  <a:cubicBezTo>
                    <a:pt x="215" y="941"/>
                    <a:pt x="572" y="512"/>
                    <a:pt x="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32"/>
            <p:cNvSpPr/>
            <p:nvPr/>
          </p:nvSpPr>
          <p:spPr>
            <a:xfrm>
              <a:off x="5363150" y="1709125"/>
              <a:ext cx="33675" cy="12675"/>
            </a:xfrm>
            <a:custGeom>
              <a:avLst/>
              <a:gdLst/>
              <a:ahLst/>
              <a:cxnLst/>
              <a:rect l="l" t="t" r="r" b="b"/>
              <a:pathLst>
                <a:path w="1347" h="507" extrusionOk="0">
                  <a:moveTo>
                    <a:pt x="820" y="1"/>
                  </a:moveTo>
                  <a:cubicBezTo>
                    <a:pt x="479" y="1"/>
                    <a:pt x="313" y="380"/>
                    <a:pt x="1" y="447"/>
                  </a:cubicBezTo>
                  <a:cubicBezTo>
                    <a:pt x="105" y="491"/>
                    <a:pt x="207" y="507"/>
                    <a:pt x="308" y="507"/>
                  </a:cubicBezTo>
                  <a:cubicBezTo>
                    <a:pt x="505" y="507"/>
                    <a:pt x="697" y="447"/>
                    <a:pt x="894" y="423"/>
                  </a:cubicBezTo>
                  <a:cubicBezTo>
                    <a:pt x="846" y="280"/>
                    <a:pt x="1346" y="137"/>
                    <a:pt x="894" y="6"/>
                  </a:cubicBezTo>
                  <a:cubicBezTo>
                    <a:pt x="868" y="2"/>
                    <a:pt x="844" y="1"/>
                    <a:pt x="8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32"/>
            <p:cNvSpPr/>
            <p:nvPr/>
          </p:nvSpPr>
          <p:spPr>
            <a:xfrm>
              <a:off x="5299150" y="1719125"/>
              <a:ext cx="32175" cy="8675"/>
            </a:xfrm>
            <a:custGeom>
              <a:avLst/>
              <a:gdLst/>
              <a:ahLst/>
              <a:cxnLst/>
              <a:rect l="l" t="t" r="r" b="b"/>
              <a:pathLst>
                <a:path w="1287" h="347" extrusionOk="0">
                  <a:moveTo>
                    <a:pt x="888" y="1"/>
                  </a:moveTo>
                  <a:cubicBezTo>
                    <a:pt x="740" y="1"/>
                    <a:pt x="588" y="35"/>
                    <a:pt x="442" y="35"/>
                  </a:cubicBezTo>
                  <a:cubicBezTo>
                    <a:pt x="405" y="27"/>
                    <a:pt x="370" y="23"/>
                    <a:pt x="336" y="23"/>
                  </a:cubicBezTo>
                  <a:cubicBezTo>
                    <a:pt x="214" y="23"/>
                    <a:pt x="106" y="73"/>
                    <a:pt x="13" y="166"/>
                  </a:cubicBezTo>
                  <a:lnTo>
                    <a:pt x="1" y="202"/>
                  </a:lnTo>
                  <a:cubicBezTo>
                    <a:pt x="61" y="237"/>
                    <a:pt x="132" y="297"/>
                    <a:pt x="191" y="344"/>
                  </a:cubicBezTo>
                  <a:cubicBezTo>
                    <a:pt x="210" y="346"/>
                    <a:pt x="228" y="347"/>
                    <a:pt x="246" y="347"/>
                  </a:cubicBezTo>
                  <a:cubicBezTo>
                    <a:pt x="557" y="347"/>
                    <a:pt x="814" y="117"/>
                    <a:pt x="1098" y="117"/>
                  </a:cubicBezTo>
                  <a:cubicBezTo>
                    <a:pt x="1159" y="117"/>
                    <a:pt x="1222" y="128"/>
                    <a:pt x="1287" y="154"/>
                  </a:cubicBezTo>
                  <a:cubicBezTo>
                    <a:pt x="1165" y="32"/>
                    <a:pt x="1028" y="1"/>
                    <a:pt x="8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32"/>
            <p:cNvSpPr/>
            <p:nvPr/>
          </p:nvSpPr>
          <p:spPr>
            <a:xfrm>
              <a:off x="5253325" y="1833700"/>
              <a:ext cx="8050" cy="22350"/>
            </a:xfrm>
            <a:custGeom>
              <a:avLst/>
              <a:gdLst/>
              <a:ahLst/>
              <a:cxnLst/>
              <a:rect l="l" t="t" r="r" b="b"/>
              <a:pathLst>
                <a:path w="322" h="894" extrusionOk="0">
                  <a:moveTo>
                    <a:pt x="203" y="0"/>
                  </a:moveTo>
                  <a:lnTo>
                    <a:pt x="203" y="0"/>
                  </a:lnTo>
                  <a:cubicBezTo>
                    <a:pt x="24" y="179"/>
                    <a:pt x="227" y="464"/>
                    <a:pt x="0" y="619"/>
                  </a:cubicBezTo>
                  <a:lnTo>
                    <a:pt x="0" y="893"/>
                  </a:lnTo>
                  <a:lnTo>
                    <a:pt x="250" y="893"/>
                  </a:lnTo>
                  <a:cubicBezTo>
                    <a:pt x="250" y="750"/>
                    <a:pt x="262" y="607"/>
                    <a:pt x="286" y="464"/>
                  </a:cubicBezTo>
                  <a:cubicBezTo>
                    <a:pt x="250" y="322"/>
                    <a:pt x="322" y="143"/>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32"/>
            <p:cNvSpPr/>
            <p:nvPr/>
          </p:nvSpPr>
          <p:spPr>
            <a:xfrm>
              <a:off x="5941200" y="1738475"/>
              <a:ext cx="11350" cy="2975"/>
            </a:xfrm>
            <a:custGeom>
              <a:avLst/>
              <a:gdLst/>
              <a:ahLst/>
              <a:cxnLst/>
              <a:rect l="l" t="t" r="r" b="b"/>
              <a:pathLst>
                <a:path w="454" h="119" extrusionOk="0">
                  <a:moveTo>
                    <a:pt x="231" y="0"/>
                  </a:moveTo>
                  <a:cubicBezTo>
                    <a:pt x="156" y="0"/>
                    <a:pt x="80" y="39"/>
                    <a:pt x="1" y="118"/>
                  </a:cubicBezTo>
                  <a:cubicBezTo>
                    <a:pt x="156" y="106"/>
                    <a:pt x="298" y="106"/>
                    <a:pt x="453" y="106"/>
                  </a:cubicBezTo>
                  <a:cubicBezTo>
                    <a:pt x="377" y="36"/>
                    <a:pt x="304" y="0"/>
                    <a:pt x="2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32"/>
            <p:cNvSpPr/>
            <p:nvPr/>
          </p:nvSpPr>
          <p:spPr>
            <a:xfrm>
              <a:off x="5242600" y="1777125"/>
              <a:ext cx="3300" cy="4200"/>
            </a:xfrm>
            <a:custGeom>
              <a:avLst/>
              <a:gdLst/>
              <a:ahLst/>
              <a:cxnLst/>
              <a:rect l="l" t="t" r="r" b="b"/>
              <a:pathLst>
                <a:path w="132" h="168" extrusionOk="0">
                  <a:moveTo>
                    <a:pt x="132" y="1"/>
                  </a:moveTo>
                  <a:lnTo>
                    <a:pt x="132" y="1"/>
                  </a:lnTo>
                  <a:cubicBezTo>
                    <a:pt x="37" y="37"/>
                    <a:pt x="1" y="84"/>
                    <a:pt x="1" y="168"/>
                  </a:cubicBezTo>
                  <a:cubicBezTo>
                    <a:pt x="72" y="144"/>
                    <a:pt x="120" y="96"/>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32"/>
            <p:cNvSpPr/>
            <p:nvPr/>
          </p:nvSpPr>
          <p:spPr>
            <a:xfrm>
              <a:off x="5245875" y="1772275"/>
              <a:ext cx="3600" cy="4875"/>
            </a:xfrm>
            <a:custGeom>
              <a:avLst/>
              <a:gdLst/>
              <a:ahLst/>
              <a:cxnLst/>
              <a:rect l="l" t="t" r="r" b="b"/>
              <a:pathLst>
                <a:path w="144" h="195" extrusionOk="0">
                  <a:moveTo>
                    <a:pt x="75" y="0"/>
                  </a:moveTo>
                  <a:cubicBezTo>
                    <a:pt x="40" y="0"/>
                    <a:pt x="10" y="16"/>
                    <a:pt x="1" y="52"/>
                  </a:cubicBezTo>
                  <a:lnTo>
                    <a:pt x="1" y="195"/>
                  </a:lnTo>
                  <a:cubicBezTo>
                    <a:pt x="72" y="183"/>
                    <a:pt x="120" y="135"/>
                    <a:pt x="144" y="52"/>
                  </a:cubicBezTo>
                  <a:lnTo>
                    <a:pt x="108" y="4"/>
                  </a:lnTo>
                  <a:cubicBezTo>
                    <a:pt x="97" y="2"/>
                    <a:pt x="85"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32"/>
            <p:cNvSpPr/>
            <p:nvPr/>
          </p:nvSpPr>
          <p:spPr>
            <a:xfrm>
              <a:off x="5259875" y="1795600"/>
              <a:ext cx="2700" cy="3000"/>
            </a:xfrm>
            <a:custGeom>
              <a:avLst/>
              <a:gdLst/>
              <a:ahLst/>
              <a:cxnLst/>
              <a:rect l="l" t="t" r="r" b="b"/>
              <a:pathLst>
                <a:path w="108" h="120" extrusionOk="0">
                  <a:moveTo>
                    <a:pt x="36" y="0"/>
                  </a:moveTo>
                  <a:cubicBezTo>
                    <a:pt x="24" y="36"/>
                    <a:pt x="0" y="83"/>
                    <a:pt x="24" y="119"/>
                  </a:cubicBezTo>
                  <a:cubicBezTo>
                    <a:pt x="84" y="83"/>
                    <a:pt x="108" y="60"/>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32"/>
            <p:cNvSpPr/>
            <p:nvPr/>
          </p:nvSpPr>
          <p:spPr>
            <a:xfrm>
              <a:off x="5424775" y="2300700"/>
              <a:ext cx="29800" cy="4375"/>
            </a:xfrm>
            <a:custGeom>
              <a:avLst/>
              <a:gdLst/>
              <a:ahLst/>
              <a:cxnLst/>
              <a:rect l="l" t="t" r="r" b="b"/>
              <a:pathLst>
                <a:path w="1192" h="175" extrusionOk="0">
                  <a:moveTo>
                    <a:pt x="0" y="1"/>
                  </a:moveTo>
                  <a:cubicBezTo>
                    <a:pt x="171" y="138"/>
                    <a:pt x="351" y="174"/>
                    <a:pt x="536" y="174"/>
                  </a:cubicBezTo>
                  <a:cubicBezTo>
                    <a:pt x="739" y="174"/>
                    <a:pt x="946" y="131"/>
                    <a:pt x="1151" y="131"/>
                  </a:cubicBezTo>
                  <a:cubicBezTo>
                    <a:pt x="1164" y="131"/>
                    <a:pt x="1178" y="131"/>
                    <a:pt x="1191" y="132"/>
                  </a:cubicBezTo>
                  <a:cubicBezTo>
                    <a:pt x="1179" y="108"/>
                    <a:pt x="1143" y="60"/>
                    <a:pt x="1120" y="37"/>
                  </a:cubicBezTo>
                  <a:cubicBezTo>
                    <a:pt x="751" y="13"/>
                    <a:pt x="370"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32"/>
            <p:cNvSpPr/>
            <p:nvPr/>
          </p:nvSpPr>
          <p:spPr>
            <a:xfrm>
              <a:off x="5399775" y="2297150"/>
              <a:ext cx="22350" cy="4075"/>
            </a:xfrm>
            <a:custGeom>
              <a:avLst/>
              <a:gdLst/>
              <a:ahLst/>
              <a:cxnLst/>
              <a:rect l="l" t="t" r="r" b="b"/>
              <a:pathLst>
                <a:path w="894" h="163" extrusionOk="0">
                  <a:moveTo>
                    <a:pt x="0" y="24"/>
                  </a:moveTo>
                  <a:lnTo>
                    <a:pt x="0" y="24"/>
                  </a:lnTo>
                  <a:cubicBezTo>
                    <a:pt x="140" y="134"/>
                    <a:pt x="284" y="162"/>
                    <a:pt x="431" y="162"/>
                  </a:cubicBezTo>
                  <a:cubicBezTo>
                    <a:pt x="585" y="162"/>
                    <a:pt x="741" y="131"/>
                    <a:pt x="893" y="131"/>
                  </a:cubicBezTo>
                  <a:cubicBezTo>
                    <a:pt x="619" y="0"/>
                    <a:pt x="298" y="36"/>
                    <a:pt x="0"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32"/>
            <p:cNvSpPr/>
            <p:nvPr/>
          </p:nvSpPr>
          <p:spPr>
            <a:xfrm>
              <a:off x="5495025" y="2304200"/>
              <a:ext cx="19950" cy="3750"/>
            </a:xfrm>
            <a:custGeom>
              <a:avLst/>
              <a:gdLst/>
              <a:ahLst/>
              <a:cxnLst/>
              <a:rect l="l" t="t" r="r" b="b"/>
              <a:pathLst>
                <a:path w="798" h="150" extrusionOk="0">
                  <a:moveTo>
                    <a:pt x="413" y="1"/>
                  </a:moveTo>
                  <a:cubicBezTo>
                    <a:pt x="277" y="1"/>
                    <a:pt x="137" y="28"/>
                    <a:pt x="0" y="28"/>
                  </a:cubicBezTo>
                  <a:cubicBezTo>
                    <a:pt x="172" y="114"/>
                    <a:pt x="363" y="150"/>
                    <a:pt x="564" y="150"/>
                  </a:cubicBezTo>
                  <a:cubicBezTo>
                    <a:pt x="641" y="150"/>
                    <a:pt x="719" y="145"/>
                    <a:pt x="798" y="135"/>
                  </a:cubicBezTo>
                  <a:cubicBezTo>
                    <a:pt x="679" y="28"/>
                    <a:pt x="548" y="1"/>
                    <a:pt x="4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32"/>
            <p:cNvSpPr/>
            <p:nvPr/>
          </p:nvSpPr>
          <p:spPr>
            <a:xfrm>
              <a:off x="5531925" y="2307825"/>
              <a:ext cx="14900" cy="3625"/>
            </a:xfrm>
            <a:custGeom>
              <a:avLst/>
              <a:gdLst/>
              <a:ahLst/>
              <a:cxnLst/>
              <a:rect l="l" t="t" r="r" b="b"/>
              <a:pathLst>
                <a:path w="596" h="145" extrusionOk="0">
                  <a:moveTo>
                    <a:pt x="272" y="0"/>
                  </a:moveTo>
                  <a:cubicBezTo>
                    <a:pt x="184" y="0"/>
                    <a:pt x="93" y="14"/>
                    <a:pt x="1" y="14"/>
                  </a:cubicBezTo>
                  <a:cubicBezTo>
                    <a:pt x="115" y="121"/>
                    <a:pt x="245" y="144"/>
                    <a:pt x="376" y="144"/>
                  </a:cubicBezTo>
                  <a:cubicBezTo>
                    <a:pt x="450" y="144"/>
                    <a:pt x="524" y="137"/>
                    <a:pt x="596" y="133"/>
                  </a:cubicBezTo>
                  <a:cubicBezTo>
                    <a:pt x="501" y="24"/>
                    <a:pt x="390" y="0"/>
                    <a:pt x="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32"/>
            <p:cNvSpPr/>
            <p:nvPr/>
          </p:nvSpPr>
          <p:spPr>
            <a:xfrm>
              <a:off x="5848350" y="2370525"/>
              <a:ext cx="94675" cy="5825"/>
            </a:xfrm>
            <a:custGeom>
              <a:avLst/>
              <a:gdLst/>
              <a:ahLst/>
              <a:cxnLst/>
              <a:rect l="l" t="t" r="r" b="b"/>
              <a:pathLst>
                <a:path w="3787" h="233" extrusionOk="0">
                  <a:moveTo>
                    <a:pt x="1768" y="0"/>
                  </a:moveTo>
                  <a:cubicBezTo>
                    <a:pt x="1646" y="0"/>
                    <a:pt x="1525" y="17"/>
                    <a:pt x="1405" y="65"/>
                  </a:cubicBezTo>
                  <a:cubicBezTo>
                    <a:pt x="1297" y="91"/>
                    <a:pt x="1186" y="98"/>
                    <a:pt x="1074" y="98"/>
                  </a:cubicBezTo>
                  <a:cubicBezTo>
                    <a:pt x="923" y="98"/>
                    <a:pt x="770" y="85"/>
                    <a:pt x="617" y="85"/>
                  </a:cubicBezTo>
                  <a:cubicBezTo>
                    <a:pt x="405" y="85"/>
                    <a:pt x="196" y="111"/>
                    <a:pt x="0" y="232"/>
                  </a:cubicBezTo>
                  <a:cubicBezTo>
                    <a:pt x="536" y="232"/>
                    <a:pt x="1048" y="220"/>
                    <a:pt x="1572" y="220"/>
                  </a:cubicBezTo>
                  <a:cubicBezTo>
                    <a:pt x="2048" y="220"/>
                    <a:pt x="2529" y="210"/>
                    <a:pt x="3009" y="210"/>
                  </a:cubicBezTo>
                  <a:cubicBezTo>
                    <a:pt x="3249" y="210"/>
                    <a:pt x="3489" y="212"/>
                    <a:pt x="3727" y="220"/>
                  </a:cubicBezTo>
                  <a:cubicBezTo>
                    <a:pt x="3774" y="173"/>
                    <a:pt x="3786" y="125"/>
                    <a:pt x="3727" y="77"/>
                  </a:cubicBezTo>
                  <a:cubicBezTo>
                    <a:pt x="3694" y="45"/>
                    <a:pt x="3661" y="26"/>
                    <a:pt x="3629" y="26"/>
                  </a:cubicBezTo>
                  <a:cubicBezTo>
                    <a:pt x="3602" y="26"/>
                    <a:pt x="3575" y="39"/>
                    <a:pt x="3548" y="65"/>
                  </a:cubicBezTo>
                  <a:lnTo>
                    <a:pt x="2322" y="65"/>
                  </a:lnTo>
                  <a:cubicBezTo>
                    <a:pt x="2130" y="37"/>
                    <a:pt x="1947" y="0"/>
                    <a:pt x="17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32"/>
            <p:cNvSpPr/>
            <p:nvPr/>
          </p:nvSpPr>
          <p:spPr>
            <a:xfrm>
              <a:off x="5944475" y="2364700"/>
              <a:ext cx="22350" cy="11650"/>
            </a:xfrm>
            <a:custGeom>
              <a:avLst/>
              <a:gdLst/>
              <a:ahLst/>
              <a:cxnLst/>
              <a:rect l="l" t="t" r="r" b="b"/>
              <a:pathLst>
                <a:path w="894" h="466" extrusionOk="0">
                  <a:moveTo>
                    <a:pt x="763" y="1"/>
                  </a:moveTo>
                  <a:cubicBezTo>
                    <a:pt x="489" y="72"/>
                    <a:pt x="179" y="1"/>
                    <a:pt x="1" y="286"/>
                  </a:cubicBezTo>
                  <a:cubicBezTo>
                    <a:pt x="54" y="370"/>
                    <a:pt x="138" y="376"/>
                    <a:pt x="222" y="376"/>
                  </a:cubicBezTo>
                  <a:cubicBezTo>
                    <a:pt x="237" y="376"/>
                    <a:pt x="251" y="376"/>
                    <a:pt x="265" y="376"/>
                  </a:cubicBezTo>
                  <a:cubicBezTo>
                    <a:pt x="335" y="376"/>
                    <a:pt x="404" y="380"/>
                    <a:pt x="453" y="429"/>
                  </a:cubicBezTo>
                  <a:cubicBezTo>
                    <a:pt x="596" y="453"/>
                    <a:pt x="739" y="453"/>
                    <a:pt x="882" y="465"/>
                  </a:cubicBezTo>
                  <a:cubicBezTo>
                    <a:pt x="882" y="370"/>
                    <a:pt x="882" y="275"/>
                    <a:pt x="894" y="156"/>
                  </a:cubicBezTo>
                  <a:lnTo>
                    <a:pt x="882" y="108"/>
                  </a:lnTo>
                  <a:cubicBezTo>
                    <a:pt x="846" y="72"/>
                    <a:pt x="834" y="48"/>
                    <a:pt x="810" y="36"/>
                  </a:cubicBezTo>
                  <a:lnTo>
                    <a:pt x="7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32"/>
            <p:cNvSpPr/>
            <p:nvPr/>
          </p:nvSpPr>
          <p:spPr>
            <a:xfrm>
              <a:off x="5962925" y="2361525"/>
              <a:ext cx="27125" cy="7375"/>
            </a:xfrm>
            <a:custGeom>
              <a:avLst/>
              <a:gdLst/>
              <a:ahLst/>
              <a:cxnLst/>
              <a:rect l="l" t="t" r="r" b="b"/>
              <a:pathLst>
                <a:path w="1085" h="295" extrusionOk="0">
                  <a:moveTo>
                    <a:pt x="419" y="1"/>
                  </a:moveTo>
                  <a:cubicBezTo>
                    <a:pt x="278" y="1"/>
                    <a:pt x="140" y="28"/>
                    <a:pt x="13" y="140"/>
                  </a:cubicBezTo>
                  <a:lnTo>
                    <a:pt x="1" y="163"/>
                  </a:lnTo>
                  <a:cubicBezTo>
                    <a:pt x="60" y="187"/>
                    <a:pt x="96" y="247"/>
                    <a:pt x="144" y="294"/>
                  </a:cubicBezTo>
                  <a:cubicBezTo>
                    <a:pt x="430" y="247"/>
                    <a:pt x="727" y="199"/>
                    <a:pt x="1013" y="163"/>
                  </a:cubicBezTo>
                  <a:cubicBezTo>
                    <a:pt x="1084" y="116"/>
                    <a:pt x="1084" y="56"/>
                    <a:pt x="989" y="9"/>
                  </a:cubicBezTo>
                  <a:cubicBezTo>
                    <a:pt x="935" y="21"/>
                    <a:pt x="880" y="25"/>
                    <a:pt x="824" y="25"/>
                  </a:cubicBezTo>
                  <a:cubicBezTo>
                    <a:pt x="690" y="25"/>
                    <a:pt x="553" y="1"/>
                    <a:pt x="4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32"/>
            <p:cNvSpPr/>
            <p:nvPr/>
          </p:nvSpPr>
          <p:spPr>
            <a:xfrm>
              <a:off x="5883450" y="2365600"/>
              <a:ext cx="22950" cy="6275"/>
            </a:xfrm>
            <a:custGeom>
              <a:avLst/>
              <a:gdLst/>
              <a:ahLst/>
              <a:cxnLst/>
              <a:rect l="l" t="t" r="r" b="b"/>
              <a:pathLst>
                <a:path w="918" h="251" extrusionOk="0">
                  <a:moveTo>
                    <a:pt x="37" y="0"/>
                  </a:moveTo>
                  <a:cubicBezTo>
                    <a:pt x="25" y="36"/>
                    <a:pt x="25" y="72"/>
                    <a:pt x="1" y="120"/>
                  </a:cubicBezTo>
                  <a:cubicBezTo>
                    <a:pt x="25" y="155"/>
                    <a:pt x="25" y="203"/>
                    <a:pt x="1" y="250"/>
                  </a:cubicBezTo>
                  <a:lnTo>
                    <a:pt x="918" y="250"/>
                  </a:lnTo>
                  <a:cubicBezTo>
                    <a:pt x="644" y="96"/>
                    <a:pt x="334" y="84"/>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32"/>
            <p:cNvSpPr/>
            <p:nvPr/>
          </p:nvSpPr>
          <p:spPr>
            <a:xfrm>
              <a:off x="5910250" y="2358725"/>
              <a:ext cx="8950" cy="8725"/>
            </a:xfrm>
            <a:custGeom>
              <a:avLst/>
              <a:gdLst/>
              <a:ahLst/>
              <a:cxnLst/>
              <a:rect l="l" t="t" r="r" b="b"/>
              <a:pathLst>
                <a:path w="358" h="349" extrusionOk="0">
                  <a:moveTo>
                    <a:pt x="177" y="0"/>
                  </a:moveTo>
                  <a:cubicBezTo>
                    <a:pt x="167" y="0"/>
                    <a:pt x="155" y="1"/>
                    <a:pt x="143" y="2"/>
                  </a:cubicBezTo>
                  <a:cubicBezTo>
                    <a:pt x="60" y="14"/>
                    <a:pt x="1" y="49"/>
                    <a:pt x="1" y="156"/>
                  </a:cubicBezTo>
                  <a:cubicBezTo>
                    <a:pt x="34" y="268"/>
                    <a:pt x="99" y="348"/>
                    <a:pt x="214" y="348"/>
                  </a:cubicBezTo>
                  <a:cubicBezTo>
                    <a:pt x="222" y="348"/>
                    <a:pt x="230" y="348"/>
                    <a:pt x="239" y="347"/>
                  </a:cubicBezTo>
                  <a:cubicBezTo>
                    <a:pt x="322" y="335"/>
                    <a:pt x="358" y="275"/>
                    <a:pt x="358" y="192"/>
                  </a:cubicBezTo>
                  <a:cubicBezTo>
                    <a:pt x="358" y="61"/>
                    <a:pt x="298" y="0"/>
                    <a:pt x="1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32"/>
            <p:cNvSpPr/>
            <p:nvPr/>
          </p:nvSpPr>
          <p:spPr>
            <a:xfrm>
              <a:off x="5941500" y="2371850"/>
              <a:ext cx="14325" cy="4200"/>
            </a:xfrm>
            <a:custGeom>
              <a:avLst/>
              <a:gdLst/>
              <a:ahLst/>
              <a:cxnLst/>
              <a:rect l="l" t="t" r="r" b="b"/>
              <a:pathLst>
                <a:path w="573" h="168" extrusionOk="0">
                  <a:moveTo>
                    <a:pt x="1" y="12"/>
                  </a:moveTo>
                  <a:lnTo>
                    <a:pt x="1" y="143"/>
                  </a:lnTo>
                  <a:cubicBezTo>
                    <a:pt x="203" y="167"/>
                    <a:pt x="382" y="167"/>
                    <a:pt x="572" y="167"/>
                  </a:cubicBezTo>
                  <a:cubicBezTo>
                    <a:pt x="465" y="0"/>
                    <a:pt x="286" y="48"/>
                    <a:pt x="120"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32"/>
            <p:cNvSpPr/>
            <p:nvPr/>
          </p:nvSpPr>
          <p:spPr>
            <a:xfrm>
              <a:off x="5937050" y="2367675"/>
              <a:ext cx="4475" cy="4500"/>
            </a:xfrm>
            <a:custGeom>
              <a:avLst/>
              <a:gdLst/>
              <a:ahLst/>
              <a:cxnLst/>
              <a:rect l="l" t="t" r="r" b="b"/>
              <a:pathLst>
                <a:path w="179" h="180" extrusionOk="0">
                  <a:moveTo>
                    <a:pt x="107" y="1"/>
                  </a:moveTo>
                  <a:cubicBezTo>
                    <a:pt x="83" y="60"/>
                    <a:pt x="36" y="108"/>
                    <a:pt x="0" y="167"/>
                  </a:cubicBezTo>
                  <a:cubicBezTo>
                    <a:pt x="60" y="167"/>
                    <a:pt x="119" y="179"/>
                    <a:pt x="179" y="179"/>
                  </a:cubicBezTo>
                  <a:cubicBezTo>
                    <a:pt x="167" y="120"/>
                    <a:pt x="143" y="60"/>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32"/>
            <p:cNvSpPr/>
            <p:nvPr/>
          </p:nvSpPr>
          <p:spPr>
            <a:xfrm>
              <a:off x="6040400" y="2365900"/>
              <a:ext cx="38950" cy="11075"/>
            </a:xfrm>
            <a:custGeom>
              <a:avLst/>
              <a:gdLst/>
              <a:ahLst/>
              <a:cxnLst/>
              <a:rect l="l" t="t" r="r" b="b"/>
              <a:pathLst>
                <a:path w="1558" h="443" extrusionOk="0">
                  <a:moveTo>
                    <a:pt x="629" y="0"/>
                  </a:moveTo>
                  <a:cubicBezTo>
                    <a:pt x="597" y="49"/>
                    <a:pt x="541" y="62"/>
                    <a:pt x="476" y="62"/>
                  </a:cubicBezTo>
                  <a:cubicBezTo>
                    <a:pt x="398" y="62"/>
                    <a:pt x="307" y="43"/>
                    <a:pt x="229" y="43"/>
                  </a:cubicBezTo>
                  <a:cubicBezTo>
                    <a:pt x="96" y="43"/>
                    <a:pt x="1" y="96"/>
                    <a:pt x="69" y="381"/>
                  </a:cubicBezTo>
                  <a:cubicBezTo>
                    <a:pt x="250" y="419"/>
                    <a:pt x="426" y="442"/>
                    <a:pt x="603" y="442"/>
                  </a:cubicBezTo>
                  <a:cubicBezTo>
                    <a:pt x="706" y="442"/>
                    <a:pt x="809" y="435"/>
                    <a:pt x="914" y="417"/>
                  </a:cubicBezTo>
                  <a:cubicBezTo>
                    <a:pt x="961" y="404"/>
                    <a:pt x="1010" y="400"/>
                    <a:pt x="1058" y="400"/>
                  </a:cubicBezTo>
                  <a:cubicBezTo>
                    <a:pt x="1130" y="400"/>
                    <a:pt x="1202" y="409"/>
                    <a:pt x="1273" y="409"/>
                  </a:cubicBezTo>
                  <a:cubicBezTo>
                    <a:pt x="1373" y="409"/>
                    <a:pt x="1470" y="392"/>
                    <a:pt x="1557" y="310"/>
                  </a:cubicBezTo>
                  <a:cubicBezTo>
                    <a:pt x="1438" y="84"/>
                    <a:pt x="1188" y="167"/>
                    <a:pt x="1069" y="12"/>
                  </a:cubicBezTo>
                  <a:cubicBezTo>
                    <a:pt x="914" y="12"/>
                    <a:pt x="783" y="0"/>
                    <a:pt x="6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32"/>
            <p:cNvSpPr/>
            <p:nvPr/>
          </p:nvSpPr>
          <p:spPr>
            <a:xfrm>
              <a:off x="6087050" y="2373625"/>
              <a:ext cx="2700" cy="1600"/>
            </a:xfrm>
            <a:custGeom>
              <a:avLst/>
              <a:gdLst/>
              <a:ahLst/>
              <a:cxnLst/>
              <a:rect l="l" t="t" r="r" b="b"/>
              <a:pathLst>
                <a:path w="108" h="64" extrusionOk="0">
                  <a:moveTo>
                    <a:pt x="60" y="1"/>
                  </a:moveTo>
                  <a:cubicBezTo>
                    <a:pt x="48" y="1"/>
                    <a:pt x="13" y="13"/>
                    <a:pt x="1" y="37"/>
                  </a:cubicBezTo>
                  <a:cubicBezTo>
                    <a:pt x="25" y="55"/>
                    <a:pt x="42" y="63"/>
                    <a:pt x="59" y="63"/>
                  </a:cubicBezTo>
                  <a:cubicBezTo>
                    <a:pt x="75" y="63"/>
                    <a:pt x="90" y="55"/>
                    <a:pt x="108" y="37"/>
                  </a:cubicBezTo>
                  <a:cubicBezTo>
                    <a:pt x="96" y="37"/>
                    <a:pt x="72"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32"/>
            <p:cNvSpPr/>
            <p:nvPr/>
          </p:nvSpPr>
          <p:spPr>
            <a:xfrm>
              <a:off x="6029900" y="2365525"/>
              <a:ext cx="26225" cy="10525"/>
            </a:xfrm>
            <a:custGeom>
              <a:avLst/>
              <a:gdLst/>
              <a:ahLst/>
              <a:cxnLst/>
              <a:rect l="l" t="t" r="r" b="b"/>
              <a:pathLst>
                <a:path w="1049" h="421" extrusionOk="0">
                  <a:moveTo>
                    <a:pt x="525" y="0"/>
                  </a:moveTo>
                  <a:cubicBezTo>
                    <a:pt x="352" y="0"/>
                    <a:pt x="179" y="15"/>
                    <a:pt x="1" y="75"/>
                  </a:cubicBezTo>
                  <a:cubicBezTo>
                    <a:pt x="84" y="218"/>
                    <a:pt x="144" y="313"/>
                    <a:pt x="203" y="420"/>
                  </a:cubicBezTo>
                  <a:cubicBezTo>
                    <a:pt x="298" y="420"/>
                    <a:pt x="394" y="396"/>
                    <a:pt x="489" y="396"/>
                  </a:cubicBezTo>
                  <a:cubicBezTo>
                    <a:pt x="513" y="27"/>
                    <a:pt x="930" y="242"/>
                    <a:pt x="1049" y="15"/>
                  </a:cubicBezTo>
                  <a:cubicBezTo>
                    <a:pt x="870" y="15"/>
                    <a:pt x="697" y="0"/>
                    <a:pt x="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32"/>
            <p:cNvSpPr/>
            <p:nvPr/>
          </p:nvSpPr>
          <p:spPr>
            <a:xfrm>
              <a:off x="5988225" y="2361725"/>
              <a:ext cx="24450" cy="8750"/>
            </a:xfrm>
            <a:custGeom>
              <a:avLst/>
              <a:gdLst/>
              <a:ahLst/>
              <a:cxnLst/>
              <a:rect l="l" t="t" r="r" b="b"/>
              <a:pathLst>
                <a:path w="978" h="350" extrusionOk="0">
                  <a:moveTo>
                    <a:pt x="1" y="1"/>
                  </a:moveTo>
                  <a:lnTo>
                    <a:pt x="1" y="155"/>
                  </a:lnTo>
                  <a:cubicBezTo>
                    <a:pt x="223" y="173"/>
                    <a:pt x="418" y="350"/>
                    <a:pt x="632" y="350"/>
                  </a:cubicBezTo>
                  <a:cubicBezTo>
                    <a:pt x="704" y="350"/>
                    <a:pt x="779" y="329"/>
                    <a:pt x="858" y="275"/>
                  </a:cubicBezTo>
                  <a:cubicBezTo>
                    <a:pt x="977" y="191"/>
                    <a:pt x="894" y="120"/>
                    <a:pt x="834" y="48"/>
                  </a:cubicBezTo>
                  <a:cubicBezTo>
                    <a:pt x="549" y="36"/>
                    <a:pt x="275"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32"/>
            <p:cNvSpPr/>
            <p:nvPr/>
          </p:nvSpPr>
          <p:spPr>
            <a:xfrm>
              <a:off x="6177850" y="2387025"/>
              <a:ext cx="7450" cy="4800"/>
            </a:xfrm>
            <a:custGeom>
              <a:avLst/>
              <a:gdLst/>
              <a:ahLst/>
              <a:cxnLst/>
              <a:rect l="l" t="t" r="r" b="b"/>
              <a:pathLst>
                <a:path w="298" h="192" extrusionOk="0">
                  <a:moveTo>
                    <a:pt x="298" y="1"/>
                  </a:moveTo>
                  <a:cubicBezTo>
                    <a:pt x="215" y="1"/>
                    <a:pt x="107" y="13"/>
                    <a:pt x="0" y="13"/>
                  </a:cubicBezTo>
                  <a:lnTo>
                    <a:pt x="0" y="132"/>
                  </a:lnTo>
                  <a:cubicBezTo>
                    <a:pt x="72" y="159"/>
                    <a:pt x="141" y="192"/>
                    <a:pt x="194" y="192"/>
                  </a:cubicBezTo>
                  <a:cubicBezTo>
                    <a:pt x="257" y="192"/>
                    <a:pt x="298" y="148"/>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32"/>
            <p:cNvSpPr/>
            <p:nvPr/>
          </p:nvSpPr>
          <p:spPr>
            <a:xfrm>
              <a:off x="6199875" y="2387025"/>
              <a:ext cx="7450" cy="2400"/>
            </a:xfrm>
            <a:custGeom>
              <a:avLst/>
              <a:gdLst/>
              <a:ahLst/>
              <a:cxnLst/>
              <a:rect l="l" t="t" r="r" b="b"/>
              <a:pathLst>
                <a:path w="298" h="96" extrusionOk="0">
                  <a:moveTo>
                    <a:pt x="298" y="1"/>
                  </a:moveTo>
                  <a:cubicBezTo>
                    <a:pt x="191" y="1"/>
                    <a:pt x="84" y="13"/>
                    <a:pt x="0" y="13"/>
                  </a:cubicBezTo>
                  <a:cubicBezTo>
                    <a:pt x="54" y="66"/>
                    <a:pt x="101" y="96"/>
                    <a:pt x="149" y="96"/>
                  </a:cubicBezTo>
                  <a:cubicBezTo>
                    <a:pt x="197" y="96"/>
                    <a:pt x="244" y="66"/>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32"/>
            <p:cNvSpPr/>
            <p:nvPr/>
          </p:nvSpPr>
          <p:spPr>
            <a:xfrm>
              <a:off x="5298875" y="1712900"/>
              <a:ext cx="11625" cy="10375"/>
            </a:xfrm>
            <a:custGeom>
              <a:avLst/>
              <a:gdLst/>
              <a:ahLst/>
              <a:cxnLst/>
              <a:rect l="l" t="t" r="r" b="b"/>
              <a:pathLst>
                <a:path w="465" h="415" extrusionOk="0">
                  <a:moveTo>
                    <a:pt x="261" y="0"/>
                  </a:moveTo>
                  <a:cubicBezTo>
                    <a:pt x="200" y="0"/>
                    <a:pt x="134" y="18"/>
                    <a:pt x="72" y="34"/>
                  </a:cubicBezTo>
                  <a:cubicBezTo>
                    <a:pt x="0" y="153"/>
                    <a:pt x="24" y="284"/>
                    <a:pt x="36" y="415"/>
                  </a:cubicBezTo>
                  <a:cubicBezTo>
                    <a:pt x="60" y="413"/>
                    <a:pt x="85" y="413"/>
                    <a:pt x="110" y="413"/>
                  </a:cubicBezTo>
                  <a:cubicBezTo>
                    <a:pt x="129" y="413"/>
                    <a:pt x="149" y="413"/>
                    <a:pt x="169" y="413"/>
                  </a:cubicBezTo>
                  <a:cubicBezTo>
                    <a:pt x="284" y="413"/>
                    <a:pt x="396" y="404"/>
                    <a:pt x="464" y="284"/>
                  </a:cubicBezTo>
                  <a:lnTo>
                    <a:pt x="464" y="129"/>
                  </a:lnTo>
                  <a:cubicBezTo>
                    <a:pt x="411" y="29"/>
                    <a:pt x="339" y="0"/>
                    <a:pt x="26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32"/>
            <p:cNvSpPr/>
            <p:nvPr/>
          </p:nvSpPr>
          <p:spPr>
            <a:xfrm>
              <a:off x="5392925" y="1701825"/>
              <a:ext cx="3300" cy="3600"/>
            </a:xfrm>
            <a:custGeom>
              <a:avLst/>
              <a:gdLst/>
              <a:ahLst/>
              <a:cxnLst/>
              <a:rect l="l" t="t" r="r" b="b"/>
              <a:pathLst>
                <a:path w="132" h="144" extrusionOk="0">
                  <a:moveTo>
                    <a:pt x="131" y="1"/>
                  </a:moveTo>
                  <a:cubicBezTo>
                    <a:pt x="84" y="36"/>
                    <a:pt x="36" y="96"/>
                    <a:pt x="0" y="143"/>
                  </a:cubicBezTo>
                  <a:cubicBezTo>
                    <a:pt x="36" y="96"/>
                    <a:pt x="84" y="36"/>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32"/>
            <p:cNvSpPr/>
            <p:nvPr/>
          </p:nvSpPr>
          <p:spPr>
            <a:xfrm>
              <a:off x="5275650" y="1719100"/>
              <a:ext cx="13125" cy="11025"/>
            </a:xfrm>
            <a:custGeom>
              <a:avLst/>
              <a:gdLst/>
              <a:ahLst/>
              <a:cxnLst/>
              <a:rect l="l" t="t" r="r" b="b"/>
              <a:pathLst>
                <a:path w="525" h="441" extrusionOk="0">
                  <a:moveTo>
                    <a:pt x="239" y="0"/>
                  </a:moveTo>
                  <a:cubicBezTo>
                    <a:pt x="72" y="155"/>
                    <a:pt x="0" y="298"/>
                    <a:pt x="227" y="441"/>
                  </a:cubicBezTo>
                  <a:cubicBezTo>
                    <a:pt x="298" y="357"/>
                    <a:pt x="441" y="393"/>
                    <a:pt x="500" y="286"/>
                  </a:cubicBezTo>
                  <a:cubicBezTo>
                    <a:pt x="524" y="107"/>
                    <a:pt x="405" y="36"/>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32"/>
            <p:cNvSpPr/>
            <p:nvPr/>
          </p:nvSpPr>
          <p:spPr>
            <a:xfrm>
              <a:off x="5249450" y="1744975"/>
              <a:ext cx="11050" cy="12300"/>
            </a:xfrm>
            <a:custGeom>
              <a:avLst/>
              <a:gdLst/>
              <a:ahLst/>
              <a:cxnLst/>
              <a:rect l="l" t="t" r="r" b="b"/>
              <a:pathLst>
                <a:path w="442" h="492" extrusionOk="0">
                  <a:moveTo>
                    <a:pt x="274" y="1"/>
                  </a:moveTo>
                  <a:cubicBezTo>
                    <a:pt x="239" y="1"/>
                    <a:pt x="203" y="1"/>
                    <a:pt x="155" y="13"/>
                  </a:cubicBezTo>
                  <a:cubicBezTo>
                    <a:pt x="144" y="132"/>
                    <a:pt x="108" y="215"/>
                    <a:pt x="1" y="299"/>
                  </a:cubicBezTo>
                  <a:cubicBezTo>
                    <a:pt x="44" y="360"/>
                    <a:pt x="56" y="491"/>
                    <a:pt x="144" y="491"/>
                  </a:cubicBezTo>
                  <a:cubicBezTo>
                    <a:pt x="175" y="491"/>
                    <a:pt x="217" y="474"/>
                    <a:pt x="274" y="430"/>
                  </a:cubicBezTo>
                  <a:cubicBezTo>
                    <a:pt x="227" y="299"/>
                    <a:pt x="441" y="144"/>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32"/>
            <p:cNvSpPr/>
            <p:nvPr/>
          </p:nvSpPr>
          <p:spPr>
            <a:xfrm>
              <a:off x="5281600" y="1726525"/>
              <a:ext cx="7175" cy="4200"/>
            </a:xfrm>
            <a:custGeom>
              <a:avLst/>
              <a:gdLst/>
              <a:ahLst/>
              <a:cxnLst/>
              <a:rect l="l" t="t" r="r" b="b"/>
              <a:pathLst>
                <a:path w="287" h="168" extrusionOk="0">
                  <a:moveTo>
                    <a:pt x="286" y="1"/>
                  </a:moveTo>
                  <a:cubicBezTo>
                    <a:pt x="167" y="1"/>
                    <a:pt x="72" y="60"/>
                    <a:pt x="1" y="156"/>
                  </a:cubicBezTo>
                  <a:cubicBezTo>
                    <a:pt x="48" y="156"/>
                    <a:pt x="84" y="167"/>
                    <a:pt x="143" y="167"/>
                  </a:cubicBezTo>
                  <a:cubicBezTo>
                    <a:pt x="191" y="108"/>
                    <a:pt x="239" y="60"/>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32"/>
            <p:cNvSpPr/>
            <p:nvPr/>
          </p:nvSpPr>
          <p:spPr>
            <a:xfrm>
              <a:off x="5245875" y="1769375"/>
              <a:ext cx="3225" cy="4500"/>
            </a:xfrm>
            <a:custGeom>
              <a:avLst/>
              <a:gdLst/>
              <a:ahLst/>
              <a:cxnLst/>
              <a:rect l="l" t="t" r="r" b="b"/>
              <a:pathLst>
                <a:path w="129" h="180" extrusionOk="0">
                  <a:moveTo>
                    <a:pt x="54" y="0"/>
                  </a:moveTo>
                  <a:cubicBezTo>
                    <a:pt x="48" y="0"/>
                    <a:pt x="43" y="1"/>
                    <a:pt x="36" y="1"/>
                  </a:cubicBezTo>
                  <a:cubicBezTo>
                    <a:pt x="25" y="1"/>
                    <a:pt x="13" y="120"/>
                    <a:pt x="1" y="180"/>
                  </a:cubicBezTo>
                  <a:cubicBezTo>
                    <a:pt x="36" y="168"/>
                    <a:pt x="72" y="156"/>
                    <a:pt x="108" y="132"/>
                  </a:cubicBezTo>
                  <a:cubicBezTo>
                    <a:pt x="108" y="77"/>
                    <a:pt x="129" y="0"/>
                    <a:pt x="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32"/>
            <p:cNvSpPr/>
            <p:nvPr/>
          </p:nvSpPr>
          <p:spPr>
            <a:xfrm>
              <a:off x="5397975" y="1702000"/>
              <a:ext cx="13725" cy="14150"/>
            </a:xfrm>
            <a:custGeom>
              <a:avLst/>
              <a:gdLst/>
              <a:ahLst/>
              <a:cxnLst/>
              <a:rect l="l" t="t" r="r" b="b"/>
              <a:pathLst>
                <a:path w="549" h="566" extrusionOk="0">
                  <a:moveTo>
                    <a:pt x="186" y="1"/>
                  </a:moveTo>
                  <a:cubicBezTo>
                    <a:pt x="154" y="1"/>
                    <a:pt x="125" y="9"/>
                    <a:pt x="108" y="17"/>
                  </a:cubicBezTo>
                  <a:cubicBezTo>
                    <a:pt x="108" y="113"/>
                    <a:pt x="96" y="196"/>
                    <a:pt x="96" y="291"/>
                  </a:cubicBezTo>
                  <a:cubicBezTo>
                    <a:pt x="1" y="386"/>
                    <a:pt x="1" y="482"/>
                    <a:pt x="108" y="565"/>
                  </a:cubicBezTo>
                  <a:cubicBezTo>
                    <a:pt x="239" y="565"/>
                    <a:pt x="358" y="553"/>
                    <a:pt x="489" y="553"/>
                  </a:cubicBezTo>
                  <a:cubicBezTo>
                    <a:pt x="549" y="303"/>
                    <a:pt x="179" y="256"/>
                    <a:pt x="227" y="5"/>
                  </a:cubicBezTo>
                  <a:cubicBezTo>
                    <a:pt x="213" y="2"/>
                    <a:pt x="199" y="1"/>
                    <a:pt x="1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32"/>
            <p:cNvSpPr/>
            <p:nvPr/>
          </p:nvSpPr>
          <p:spPr>
            <a:xfrm>
              <a:off x="5396200" y="1709275"/>
              <a:ext cx="4200" cy="6875"/>
            </a:xfrm>
            <a:custGeom>
              <a:avLst/>
              <a:gdLst/>
              <a:ahLst/>
              <a:cxnLst/>
              <a:rect l="l" t="t" r="r" b="b"/>
              <a:pathLst>
                <a:path w="168" h="275" extrusionOk="0">
                  <a:moveTo>
                    <a:pt x="143" y="0"/>
                  </a:moveTo>
                  <a:cubicBezTo>
                    <a:pt x="0" y="95"/>
                    <a:pt x="0" y="191"/>
                    <a:pt x="167" y="274"/>
                  </a:cubicBezTo>
                  <a:cubicBezTo>
                    <a:pt x="167" y="179"/>
                    <a:pt x="143" y="8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32"/>
            <p:cNvSpPr/>
            <p:nvPr/>
          </p:nvSpPr>
          <p:spPr>
            <a:xfrm>
              <a:off x="5403925" y="1696800"/>
              <a:ext cx="10150" cy="5050"/>
            </a:xfrm>
            <a:custGeom>
              <a:avLst/>
              <a:gdLst/>
              <a:ahLst/>
              <a:cxnLst/>
              <a:rect l="l" t="t" r="r" b="b"/>
              <a:pathLst>
                <a:path w="406" h="202" extrusionOk="0">
                  <a:moveTo>
                    <a:pt x="252" y="1"/>
                  </a:moveTo>
                  <a:cubicBezTo>
                    <a:pt x="168" y="1"/>
                    <a:pt x="82" y="135"/>
                    <a:pt x="1" y="202"/>
                  </a:cubicBezTo>
                  <a:lnTo>
                    <a:pt x="406" y="202"/>
                  </a:lnTo>
                  <a:cubicBezTo>
                    <a:pt x="356" y="52"/>
                    <a:pt x="304"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32"/>
            <p:cNvSpPr/>
            <p:nvPr/>
          </p:nvSpPr>
          <p:spPr>
            <a:xfrm>
              <a:off x="5998950" y="2169775"/>
              <a:ext cx="134575" cy="18750"/>
            </a:xfrm>
            <a:custGeom>
              <a:avLst/>
              <a:gdLst/>
              <a:ahLst/>
              <a:cxnLst/>
              <a:rect l="l" t="t" r="r" b="b"/>
              <a:pathLst>
                <a:path w="5383" h="750" extrusionOk="0">
                  <a:moveTo>
                    <a:pt x="191" y="1"/>
                  </a:moveTo>
                  <a:cubicBezTo>
                    <a:pt x="108" y="1"/>
                    <a:pt x="42" y="37"/>
                    <a:pt x="24" y="154"/>
                  </a:cubicBezTo>
                  <a:cubicBezTo>
                    <a:pt x="1" y="392"/>
                    <a:pt x="346" y="213"/>
                    <a:pt x="429" y="392"/>
                  </a:cubicBezTo>
                  <a:cubicBezTo>
                    <a:pt x="1665" y="611"/>
                    <a:pt x="2909" y="672"/>
                    <a:pt x="4155" y="672"/>
                  </a:cubicBezTo>
                  <a:cubicBezTo>
                    <a:pt x="4397" y="672"/>
                    <a:pt x="4640" y="670"/>
                    <a:pt x="4882" y="666"/>
                  </a:cubicBezTo>
                  <a:cubicBezTo>
                    <a:pt x="4954" y="464"/>
                    <a:pt x="5382" y="749"/>
                    <a:pt x="5323" y="344"/>
                  </a:cubicBezTo>
                  <a:cubicBezTo>
                    <a:pt x="5184" y="301"/>
                    <a:pt x="5045" y="288"/>
                    <a:pt x="4906" y="288"/>
                  </a:cubicBezTo>
                  <a:cubicBezTo>
                    <a:pt x="4691" y="288"/>
                    <a:pt x="4476" y="319"/>
                    <a:pt x="4258" y="319"/>
                  </a:cubicBezTo>
                  <a:cubicBezTo>
                    <a:pt x="4192" y="319"/>
                    <a:pt x="4127" y="316"/>
                    <a:pt x="4061" y="309"/>
                  </a:cubicBezTo>
                  <a:cubicBezTo>
                    <a:pt x="2858" y="213"/>
                    <a:pt x="1667" y="154"/>
                    <a:pt x="465" y="71"/>
                  </a:cubicBezTo>
                  <a:cubicBezTo>
                    <a:pt x="380" y="40"/>
                    <a:pt x="276"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32"/>
            <p:cNvSpPr/>
            <p:nvPr/>
          </p:nvSpPr>
          <p:spPr>
            <a:xfrm>
              <a:off x="5828400" y="2157075"/>
              <a:ext cx="108375" cy="18375"/>
            </a:xfrm>
            <a:custGeom>
              <a:avLst/>
              <a:gdLst/>
              <a:ahLst/>
              <a:cxnLst/>
              <a:rect l="l" t="t" r="r" b="b"/>
              <a:pathLst>
                <a:path w="4335" h="735" extrusionOk="0">
                  <a:moveTo>
                    <a:pt x="579" y="0"/>
                  </a:moveTo>
                  <a:cubicBezTo>
                    <a:pt x="383" y="0"/>
                    <a:pt x="187" y="34"/>
                    <a:pt x="0" y="138"/>
                  </a:cubicBezTo>
                  <a:cubicBezTo>
                    <a:pt x="143" y="138"/>
                    <a:pt x="286" y="150"/>
                    <a:pt x="417" y="150"/>
                  </a:cubicBezTo>
                  <a:cubicBezTo>
                    <a:pt x="431" y="150"/>
                    <a:pt x="444" y="149"/>
                    <a:pt x="457" y="149"/>
                  </a:cubicBezTo>
                  <a:cubicBezTo>
                    <a:pt x="863" y="149"/>
                    <a:pt x="570" y="332"/>
                    <a:pt x="512" y="448"/>
                  </a:cubicBezTo>
                  <a:cubicBezTo>
                    <a:pt x="1000" y="483"/>
                    <a:pt x="1489" y="507"/>
                    <a:pt x="2001" y="567"/>
                  </a:cubicBezTo>
                  <a:cubicBezTo>
                    <a:pt x="2701" y="634"/>
                    <a:pt x="3411" y="734"/>
                    <a:pt x="4133" y="734"/>
                  </a:cubicBezTo>
                  <a:cubicBezTo>
                    <a:pt x="4172" y="734"/>
                    <a:pt x="4211" y="734"/>
                    <a:pt x="4251" y="733"/>
                  </a:cubicBezTo>
                  <a:cubicBezTo>
                    <a:pt x="4334" y="626"/>
                    <a:pt x="4334" y="543"/>
                    <a:pt x="4251" y="436"/>
                  </a:cubicBezTo>
                  <a:cubicBezTo>
                    <a:pt x="4227" y="418"/>
                    <a:pt x="4203" y="409"/>
                    <a:pt x="4179" y="409"/>
                  </a:cubicBezTo>
                  <a:cubicBezTo>
                    <a:pt x="4156" y="409"/>
                    <a:pt x="4132" y="418"/>
                    <a:pt x="4108" y="436"/>
                  </a:cubicBezTo>
                  <a:cubicBezTo>
                    <a:pt x="4013" y="364"/>
                    <a:pt x="3906" y="329"/>
                    <a:pt x="3786" y="317"/>
                  </a:cubicBezTo>
                  <a:cubicBezTo>
                    <a:pt x="2941" y="269"/>
                    <a:pt x="2108" y="186"/>
                    <a:pt x="1250" y="79"/>
                  </a:cubicBezTo>
                  <a:cubicBezTo>
                    <a:pt x="1038" y="46"/>
                    <a:pt x="809" y="0"/>
                    <a:pt x="5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32"/>
            <p:cNvSpPr/>
            <p:nvPr/>
          </p:nvSpPr>
          <p:spPr>
            <a:xfrm>
              <a:off x="5934075" y="2167750"/>
              <a:ext cx="75925" cy="11525"/>
            </a:xfrm>
            <a:custGeom>
              <a:avLst/>
              <a:gdLst/>
              <a:ahLst/>
              <a:cxnLst/>
              <a:rect l="l" t="t" r="r" b="b"/>
              <a:pathLst>
                <a:path w="3037" h="461" extrusionOk="0">
                  <a:moveTo>
                    <a:pt x="936" y="0"/>
                  </a:moveTo>
                  <a:cubicBezTo>
                    <a:pt x="624" y="0"/>
                    <a:pt x="312" y="5"/>
                    <a:pt x="0" y="9"/>
                  </a:cubicBezTo>
                  <a:lnTo>
                    <a:pt x="0" y="306"/>
                  </a:lnTo>
                  <a:cubicBezTo>
                    <a:pt x="726" y="427"/>
                    <a:pt x="1458" y="461"/>
                    <a:pt x="2187" y="461"/>
                  </a:cubicBezTo>
                  <a:cubicBezTo>
                    <a:pt x="2463" y="461"/>
                    <a:pt x="2738" y="456"/>
                    <a:pt x="3012" y="449"/>
                  </a:cubicBezTo>
                  <a:cubicBezTo>
                    <a:pt x="2977" y="294"/>
                    <a:pt x="2774" y="330"/>
                    <a:pt x="2703" y="175"/>
                  </a:cubicBezTo>
                  <a:cubicBezTo>
                    <a:pt x="2822" y="152"/>
                    <a:pt x="2917" y="152"/>
                    <a:pt x="3036" y="140"/>
                  </a:cubicBezTo>
                  <a:cubicBezTo>
                    <a:pt x="2336" y="24"/>
                    <a:pt x="1636" y="0"/>
                    <a:pt x="9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32"/>
            <p:cNvSpPr/>
            <p:nvPr/>
          </p:nvSpPr>
          <p:spPr>
            <a:xfrm>
              <a:off x="6020375" y="2203975"/>
              <a:ext cx="58975" cy="11450"/>
            </a:xfrm>
            <a:custGeom>
              <a:avLst/>
              <a:gdLst/>
              <a:ahLst/>
              <a:cxnLst/>
              <a:rect l="l" t="t" r="r" b="b"/>
              <a:pathLst>
                <a:path w="2359" h="458" extrusionOk="0">
                  <a:moveTo>
                    <a:pt x="441" y="0"/>
                  </a:moveTo>
                  <a:cubicBezTo>
                    <a:pt x="394" y="12"/>
                    <a:pt x="334" y="12"/>
                    <a:pt x="287" y="12"/>
                  </a:cubicBezTo>
                  <a:cubicBezTo>
                    <a:pt x="203" y="96"/>
                    <a:pt x="120" y="167"/>
                    <a:pt x="48" y="227"/>
                  </a:cubicBezTo>
                  <a:cubicBezTo>
                    <a:pt x="37" y="250"/>
                    <a:pt x="13" y="274"/>
                    <a:pt x="1" y="298"/>
                  </a:cubicBezTo>
                  <a:cubicBezTo>
                    <a:pt x="528" y="380"/>
                    <a:pt x="1061" y="457"/>
                    <a:pt x="1611" y="457"/>
                  </a:cubicBezTo>
                  <a:cubicBezTo>
                    <a:pt x="1856" y="457"/>
                    <a:pt x="2105" y="442"/>
                    <a:pt x="2358" y="405"/>
                  </a:cubicBezTo>
                  <a:cubicBezTo>
                    <a:pt x="2263" y="286"/>
                    <a:pt x="2227" y="203"/>
                    <a:pt x="2168" y="131"/>
                  </a:cubicBezTo>
                  <a:cubicBezTo>
                    <a:pt x="2168" y="119"/>
                    <a:pt x="2144" y="119"/>
                    <a:pt x="2120" y="108"/>
                  </a:cubicBezTo>
                  <a:cubicBezTo>
                    <a:pt x="2110" y="101"/>
                    <a:pt x="2099" y="98"/>
                    <a:pt x="2089" y="98"/>
                  </a:cubicBezTo>
                  <a:cubicBezTo>
                    <a:pt x="2063" y="98"/>
                    <a:pt x="2038" y="115"/>
                    <a:pt x="2013" y="131"/>
                  </a:cubicBezTo>
                  <a:cubicBezTo>
                    <a:pt x="1946" y="124"/>
                    <a:pt x="1880" y="121"/>
                    <a:pt x="1812" y="121"/>
                  </a:cubicBezTo>
                  <a:cubicBezTo>
                    <a:pt x="1573" y="121"/>
                    <a:pt x="1331" y="158"/>
                    <a:pt x="1093" y="158"/>
                  </a:cubicBezTo>
                  <a:cubicBezTo>
                    <a:pt x="871" y="158"/>
                    <a:pt x="652" y="126"/>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32"/>
            <p:cNvSpPr/>
            <p:nvPr/>
          </p:nvSpPr>
          <p:spPr>
            <a:xfrm>
              <a:off x="5946575" y="2200100"/>
              <a:ext cx="31575" cy="10900"/>
            </a:xfrm>
            <a:custGeom>
              <a:avLst/>
              <a:gdLst/>
              <a:ahLst/>
              <a:cxnLst/>
              <a:rect l="l" t="t" r="r" b="b"/>
              <a:pathLst>
                <a:path w="1263" h="436" extrusionOk="0">
                  <a:moveTo>
                    <a:pt x="191" y="1"/>
                  </a:moveTo>
                  <a:cubicBezTo>
                    <a:pt x="95" y="1"/>
                    <a:pt x="0" y="48"/>
                    <a:pt x="0" y="167"/>
                  </a:cubicBezTo>
                  <a:cubicBezTo>
                    <a:pt x="12" y="227"/>
                    <a:pt x="72" y="334"/>
                    <a:pt x="119" y="334"/>
                  </a:cubicBezTo>
                  <a:cubicBezTo>
                    <a:pt x="304" y="354"/>
                    <a:pt x="493" y="436"/>
                    <a:pt x="704" y="436"/>
                  </a:cubicBezTo>
                  <a:cubicBezTo>
                    <a:pt x="872" y="436"/>
                    <a:pt x="1056" y="383"/>
                    <a:pt x="1262" y="203"/>
                  </a:cubicBezTo>
                  <a:cubicBezTo>
                    <a:pt x="834" y="132"/>
                    <a:pt x="512" y="72"/>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32"/>
            <p:cNvSpPr/>
            <p:nvPr/>
          </p:nvSpPr>
          <p:spPr>
            <a:xfrm>
              <a:off x="5747425" y="2216850"/>
              <a:ext cx="40525" cy="10375"/>
            </a:xfrm>
            <a:custGeom>
              <a:avLst/>
              <a:gdLst/>
              <a:ahLst/>
              <a:cxnLst/>
              <a:rect l="l" t="t" r="r" b="b"/>
              <a:pathLst>
                <a:path w="1621" h="415" extrusionOk="0">
                  <a:moveTo>
                    <a:pt x="292" y="0"/>
                  </a:moveTo>
                  <a:cubicBezTo>
                    <a:pt x="172" y="0"/>
                    <a:pt x="71" y="7"/>
                    <a:pt x="1" y="21"/>
                  </a:cubicBezTo>
                  <a:cubicBezTo>
                    <a:pt x="239" y="307"/>
                    <a:pt x="644" y="140"/>
                    <a:pt x="894" y="355"/>
                  </a:cubicBezTo>
                  <a:cubicBezTo>
                    <a:pt x="932" y="393"/>
                    <a:pt x="982" y="414"/>
                    <a:pt x="1032" y="414"/>
                  </a:cubicBezTo>
                  <a:cubicBezTo>
                    <a:pt x="1074" y="414"/>
                    <a:pt x="1117" y="399"/>
                    <a:pt x="1156" y="366"/>
                  </a:cubicBezTo>
                  <a:cubicBezTo>
                    <a:pt x="1215" y="355"/>
                    <a:pt x="1263" y="355"/>
                    <a:pt x="1322" y="331"/>
                  </a:cubicBezTo>
                  <a:cubicBezTo>
                    <a:pt x="1382" y="212"/>
                    <a:pt x="1513" y="212"/>
                    <a:pt x="1620" y="188"/>
                  </a:cubicBezTo>
                  <a:cubicBezTo>
                    <a:pt x="1248" y="70"/>
                    <a:pt x="675" y="0"/>
                    <a:pt x="2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32"/>
            <p:cNvSpPr/>
            <p:nvPr/>
          </p:nvSpPr>
          <p:spPr>
            <a:xfrm>
              <a:off x="5861125" y="2196825"/>
              <a:ext cx="29200" cy="9975"/>
            </a:xfrm>
            <a:custGeom>
              <a:avLst/>
              <a:gdLst/>
              <a:ahLst/>
              <a:cxnLst/>
              <a:rect l="l" t="t" r="r" b="b"/>
              <a:pathLst>
                <a:path w="1168" h="399" extrusionOk="0">
                  <a:moveTo>
                    <a:pt x="632" y="1"/>
                  </a:moveTo>
                  <a:cubicBezTo>
                    <a:pt x="601" y="4"/>
                    <a:pt x="569" y="5"/>
                    <a:pt x="536" y="5"/>
                  </a:cubicBezTo>
                  <a:cubicBezTo>
                    <a:pt x="497" y="5"/>
                    <a:pt x="457" y="4"/>
                    <a:pt x="417" y="4"/>
                  </a:cubicBezTo>
                  <a:cubicBezTo>
                    <a:pt x="261" y="4"/>
                    <a:pt x="106" y="24"/>
                    <a:pt x="1" y="227"/>
                  </a:cubicBezTo>
                  <a:cubicBezTo>
                    <a:pt x="322" y="358"/>
                    <a:pt x="644" y="239"/>
                    <a:pt x="918" y="394"/>
                  </a:cubicBezTo>
                  <a:cubicBezTo>
                    <a:pt x="927" y="397"/>
                    <a:pt x="938" y="398"/>
                    <a:pt x="949" y="398"/>
                  </a:cubicBezTo>
                  <a:cubicBezTo>
                    <a:pt x="1022" y="398"/>
                    <a:pt x="1122" y="335"/>
                    <a:pt x="1132" y="263"/>
                  </a:cubicBezTo>
                  <a:cubicBezTo>
                    <a:pt x="1168" y="120"/>
                    <a:pt x="1049" y="60"/>
                    <a:pt x="930" y="24"/>
                  </a:cubicBezTo>
                  <a:cubicBezTo>
                    <a:pt x="878" y="87"/>
                    <a:pt x="827" y="120"/>
                    <a:pt x="778" y="120"/>
                  </a:cubicBezTo>
                  <a:cubicBezTo>
                    <a:pt x="725" y="120"/>
                    <a:pt x="675" y="81"/>
                    <a:pt x="6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32"/>
            <p:cNvSpPr/>
            <p:nvPr/>
          </p:nvSpPr>
          <p:spPr>
            <a:xfrm>
              <a:off x="5746250" y="2235525"/>
              <a:ext cx="41100" cy="8350"/>
            </a:xfrm>
            <a:custGeom>
              <a:avLst/>
              <a:gdLst/>
              <a:ahLst/>
              <a:cxnLst/>
              <a:rect l="l" t="t" r="r" b="b"/>
              <a:pathLst>
                <a:path w="1644" h="334" extrusionOk="0">
                  <a:moveTo>
                    <a:pt x="345" y="36"/>
                  </a:moveTo>
                  <a:cubicBezTo>
                    <a:pt x="214" y="60"/>
                    <a:pt x="0" y="0"/>
                    <a:pt x="36" y="334"/>
                  </a:cubicBezTo>
                  <a:lnTo>
                    <a:pt x="1322" y="334"/>
                  </a:lnTo>
                  <a:cubicBezTo>
                    <a:pt x="1441" y="298"/>
                    <a:pt x="1584" y="298"/>
                    <a:pt x="1643" y="167"/>
                  </a:cubicBezTo>
                  <a:cubicBezTo>
                    <a:pt x="1484" y="103"/>
                    <a:pt x="1317" y="90"/>
                    <a:pt x="1149" y="90"/>
                  </a:cubicBezTo>
                  <a:cubicBezTo>
                    <a:pt x="1030" y="90"/>
                    <a:pt x="911" y="97"/>
                    <a:pt x="793" y="97"/>
                  </a:cubicBezTo>
                  <a:cubicBezTo>
                    <a:pt x="641" y="97"/>
                    <a:pt x="490" y="86"/>
                    <a:pt x="345"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32"/>
            <p:cNvSpPr/>
            <p:nvPr/>
          </p:nvSpPr>
          <p:spPr>
            <a:xfrm>
              <a:off x="5826025" y="2196825"/>
              <a:ext cx="26200" cy="6600"/>
            </a:xfrm>
            <a:custGeom>
              <a:avLst/>
              <a:gdLst/>
              <a:ahLst/>
              <a:cxnLst/>
              <a:rect l="l" t="t" r="r" b="b"/>
              <a:pathLst>
                <a:path w="1048" h="264" extrusionOk="0">
                  <a:moveTo>
                    <a:pt x="475" y="1"/>
                  </a:moveTo>
                  <a:cubicBezTo>
                    <a:pt x="307" y="1"/>
                    <a:pt x="155" y="48"/>
                    <a:pt x="0" y="167"/>
                  </a:cubicBezTo>
                  <a:cubicBezTo>
                    <a:pt x="191" y="175"/>
                    <a:pt x="382" y="264"/>
                    <a:pt x="601" y="264"/>
                  </a:cubicBezTo>
                  <a:cubicBezTo>
                    <a:pt x="737" y="264"/>
                    <a:pt x="884" y="229"/>
                    <a:pt x="1048" y="120"/>
                  </a:cubicBezTo>
                  <a:cubicBezTo>
                    <a:pt x="828" y="48"/>
                    <a:pt x="643" y="1"/>
                    <a:pt x="4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32"/>
            <p:cNvSpPr/>
            <p:nvPr/>
          </p:nvSpPr>
          <p:spPr>
            <a:xfrm>
              <a:off x="5993000" y="2200325"/>
              <a:ext cx="28600" cy="12350"/>
            </a:xfrm>
            <a:custGeom>
              <a:avLst/>
              <a:gdLst/>
              <a:ahLst/>
              <a:cxnLst/>
              <a:rect l="l" t="t" r="r" b="b"/>
              <a:pathLst>
                <a:path w="1144" h="494" extrusionOk="0">
                  <a:moveTo>
                    <a:pt x="297" y="0"/>
                  </a:moveTo>
                  <a:cubicBezTo>
                    <a:pt x="227" y="0"/>
                    <a:pt x="155" y="8"/>
                    <a:pt x="84" y="15"/>
                  </a:cubicBezTo>
                  <a:cubicBezTo>
                    <a:pt x="0" y="206"/>
                    <a:pt x="120" y="313"/>
                    <a:pt x="227" y="420"/>
                  </a:cubicBezTo>
                  <a:lnTo>
                    <a:pt x="381" y="420"/>
                  </a:lnTo>
                  <a:cubicBezTo>
                    <a:pt x="381" y="396"/>
                    <a:pt x="405" y="385"/>
                    <a:pt x="429" y="373"/>
                  </a:cubicBezTo>
                  <a:cubicBezTo>
                    <a:pt x="432" y="370"/>
                    <a:pt x="436" y="368"/>
                    <a:pt x="441" y="368"/>
                  </a:cubicBezTo>
                  <a:cubicBezTo>
                    <a:pt x="457" y="368"/>
                    <a:pt x="482" y="384"/>
                    <a:pt x="501" y="420"/>
                  </a:cubicBezTo>
                  <a:cubicBezTo>
                    <a:pt x="641" y="428"/>
                    <a:pt x="775" y="494"/>
                    <a:pt x="907" y="494"/>
                  </a:cubicBezTo>
                  <a:cubicBezTo>
                    <a:pt x="966" y="494"/>
                    <a:pt x="1025" y="481"/>
                    <a:pt x="1084" y="444"/>
                  </a:cubicBezTo>
                  <a:lnTo>
                    <a:pt x="1096" y="420"/>
                  </a:lnTo>
                  <a:cubicBezTo>
                    <a:pt x="1143" y="361"/>
                    <a:pt x="1143" y="313"/>
                    <a:pt x="1084" y="265"/>
                  </a:cubicBezTo>
                  <a:cubicBezTo>
                    <a:pt x="1035" y="265"/>
                    <a:pt x="982" y="270"/>
                    <a:pt x="932" y="270"/>
                  </a:cubicBezTo>
                  <a:cubicBezTo>
                    <a:pt x="847" y="270"/>
                    <a:pt x="767" y="257"/>
                    <a:pt x="715" y="182"/>
                  </a:cubicBezTo>
                  <a:cubicBezTo>
                    <a:pt x="593" y="36"/>
                    <a:pt x="448" y="0"/>
                    <a:pt x="2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32"/>
            <p:cNvSpPr/>
            <p:nvPr/>
          </p:nvSpPr>
          <p:spPr>
            <a:xfrm>
              <a:off x="5982275" y="2200100"/>
              <a:ext cx="17000" cy="10750"/>
            </a:xfrm>
            <a:custGeom>
              <a:avLst/>
              <a:gdLst/>
              <a:ahLst/>
              <a:cxnLst/>
              <a:rect l="l" t="t" r="r" b="b"/>
              <a:pathLst>
                <a:path w="680" h="430" extrusionOk="0">
                  <a:moveTo>
                    <a:pt x="251" y="1"/>
                  </a:moveTo>
                  <a:cubicBezTo>
                    <a:pt x="203" y="143"/>
                    <a:pt x="1" y="143"/>
                    <a:pt x="13" y="346"/>
                  </a:cubicBezTo>
                  <a:cubicBezTo>
                    <a:pt x="215" y="370"/>
                    <a:pt x="441" y="394"/>
                    <a:pt x="668" y="429"/>
                  </a:cubicBezTo>
                  <a:cubicBezTo>
                    <a:pt x="679" y="274"/>
                    <a:pt x="572" y="155"/>
                    <a:pt x="513" y="24"/>
                  </a:cubicBezTo>
                  <a:cubicBezTo>
                    <a:pt x="429" y="24"/>
                    <a:pt x="334" y="24"/>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32"/>
            <p:cNvSpPr/>
            <p:nvPr/>
          </p:nvSpPr>
          <p:spPr>
            <a:xfrm>
              <a:off x="5793875" y="2196175"/>
              <a:ext cx="20250" cy="6600"/>
            </a:xfrm>
            <a:custGeom>
              <a:avLst/>
              <a:gdLst/>
              <a:ahLst/>
              <a:cxnLst/>
              <a:rect l="l" t="t" r="r" b="b"/>
              <a:pathLst>
                <a:path w="810" h="264" extrusionOk="0">
                  <a:moveTo>
                    <a:pt x="352" y="1"/>
                  </a:moveTo>
                  <a:cubicBezTo>
                    <a:pt x="250" y="1"/>
                    <a:pt x="136" y="28"/>
                    <a:pt x="0" y="122"/>
                  </a:cubicBezTo>
                  <a:cubicBezTo>
                    <a:pt x="226" y="130"/>
                    <a:pt x="381" y="264"/>
                    <a:pt x="532" y="264"/>
                  </a:cubicBezTo>
                  <a:cubicBezTo>
                    <a:pt x="603" y="264"/>
                    <a:pt x="674" y="234"/>
                    <a:pt x="750" y="146"/>
                  </a:cubicBezTo>
                  <a:cubicBezTo>
                    <a:pt x="810" y="122"/>
                    <a:pt x="810" y="74"/>
                    <a:pt x="762" y="50"/>
                  </a:cubicBezTo>
                  <a:lnTo>
                    <a:pt x="762" y="50"/>
                  </a:lnTo>
                  <a:cubicBezTo>
                    <a:pt x="749" y="52"/>
                    <a:pt x="736" y="53"/>
                    <a:pt x="723" y="53"/>
                  </a:cubicBezTo>
                  <a:cubicBezTo>
                    <a:pt x="607" y="53"/>
                    <a:pt x="491" y="1"/>
                    <a:pt x="3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32"/>
            <p:cNvSpPr/>
            <p:nvPr/>
          </p:nvSpPr>
          <p:spPr>
            <a:xfrm>
              <a:off x="6088250" y="2207850"/>
              <a:ext cx="11025" cy="9875"/>
            </a:xfrm>
            <a:custGeom>
              <a:avLst/>
              <a:gdLst/>
              <a:ahLst/>
              <a:cxnLst/>
              <a:rect l="l" t="t" r="r" b="b"/>
              <a:pathLst>
                <a:path w="441" h="395" extrusionOk="0">
                  <a:moveTo>
                    <a:pt x="298" y="0"/>
                  </a:moveTo>
                  <a:cubicBezTo>
                    <a:pt x="143" y="12"/>
                    <a:pt x="0" y="60"/>
                    <a:pt x="24" y="226"/>
                  </a:cubicBezTo>
                  <a:cubicBezTo>
                    <a:pt x="55" y="374"/>
                    <a:pt x="157" y="395"/>
                    <a:pt x="264" y="395"/>
                  </a:cubicBezTo>
                  <a:cubicBezTo>
                    <a:pt x="306" y="395"/>
                    <a:pt x="349" y="392"/>
                    <a:pt x="389" y="392"/>
                  </a:cubicBezTo>
                  <a:cubicBezTo>
                    <a:pt x="403" y="392"/>
                    <a:pt x="416" y="392"/>
                    <a:pt x="429" y="393"/>
                  </a:cubicBezTo>
                  <a:cubicBezTo>
                    <a:pt x="441" y="357"/>
                    <a:pt x="441" y="310"/>
                    <a:pt x="441" y="262"/>
                  </a:cubicBezTo>
                  <a:lnTo>
                    <a:pt x="441" y="131"/>
                  </a:lnTo>
                  <a:cubicBezTo>
                    <a:pt x="381" y="84"/>
                    <a:pt x="346" y="36"/>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32"/>
            <p:cNvSpPr/>
            <p:nvPr/>
          </p:nvSpPr>
          <p:spPr>
            <a:xfrm>
              <a:off x="6121000" y="2177925"/>
              <a:ext cx="19650" cy="8500"/>
            </a:xfrm>
            <a:custGeom>
              <a:avLst/>
              <a:gdLst/>
              <a:ahLst/>
              <a:cxnLst/>
              <a:rect l="l" t="t" r="r" b="b"/>
              <a:pathLst>
                <a:path w="786" h="340" extrusionOk="0">
                  <a:moveTo>
                    <a:pt x="493" y="0"/>
                  </a:moveTo>
                  <a:cubicBezTo>
                    <a:pt x="476" y="0"/>
                    <a:pt x="458" y="5"/>
                    <a:pt x="441" y="18"/>
                  </a:cubicBezTo>
                  <a:cubicBezTo>
                    <a:pt x="369" y="221"/>
                    <a:pt x="72" y="138"/>
                    <a:pt x="0" y="340"/>
                  </a:cubicBezTo>
                  <a:lnTo>
                    <a:pt x="715" y="340"/>
                  </a:lnTo>
                  <a:lnTo>
                    <a:pt x="738" y="304"/>
                  </a:lnTo>
                  <a:cubicBezTo>
                    <a:pt x="786" y="149"/>
                    <a:pt x="655" y="102"/>
                    <a:pt x="584" y="30"/>
                  </a:cubicBezTo>
                  <a:cubicBezTo>
                    <a:pt x="553" y="15"/>
                    <a:pt x="523" y="0"/>
                    <a:pt x="4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32"/>
            <p:cNvSpPr/>
            <p:nvPr/>
          </p:nvSpPr>
          <p:spPr>
            <a:xfrm>
              <a:off x="5895375" y="2196825"/>
              <a:ext cx="11025" cy="9975"/>
            </a:xfrm>
            <a:custGeom>
              <a:avLst/>
              <a:gdLst/>
              <a:ahLst/>
              <a:cxnLst/>
              <a:rect l="l" t="t" r="r" b="b"/>
              <a:pathLst>
                <a:path w="441" h="399" extrusionOk="0">
                  <a:moveTo>
                    <a:pt x="119" y="1"/>
                  </a:moveTo>
                  <a:cubicBezTo>
                    <a:pt x="107" y="48"/>
                    <a:pt x="95" y="96"/>
                    <a:pt x="60" y="132"/>
                  </a:cubicBezTo>
                  <a:cubicBezTo>
                    <a:pt x="0" y="274"/>
                    <a:pt x="84" y="346"/>
                    <a:pt x="203" y="394"/>
                  </a:cubicBezTo>
                  <a:cubicBezTo>
                    <a:pt x="209" y="397"/>
                    <a:pt x="217" y="398"/>
                    <a:pt x="228" y="398"/>
                  </a:cubicBezTo>
                  <a:cubicBezTo>
                    <a:pt x="259" y="398"/>
                    <a:pt x="304" y="385"/>
                    <a:pt x="322" y="358"/>
                  </a:cubicBezTo>
                  <a:cubicBezTo>
                    <a:pt x="441" y="227"/>
                    <a:pt x="334" y="155"/>
                    <a:pt x="238" y="84"/>
                  </a:cubicBezTo>
                  <a:cubicBezTo>
                    <a:pt x="215" y="48"/>
                    <a:pt x="167" y="24"/>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32"/>
            <p:cNvSpPr/>
            <p:nvPr/>
          </p:nvSpPr>
          <p:spPr>
            <a:xfrm>
              <a:off x="5931975" y="2200775"/>
              <a:ext cx="7175" cy="5750"/>
            </a:xfrm>
            <a:custGeom>
              <a:avLst/>
              <a:gdLst/>
              <a:ahLst/>
              <a:cxnLst/>
              <a:rect l="l" t="t" r="r" b="b"/>
              <a:pathLst>
                <a:path w="287" h="230" extrusionOk="0">
                  <a:moveTo>
                    <a:pt x="163" y="1"/>
                  </a:moveTo>
                  <a:cubicBezTo>
                    <a:pt x="96" y="1"/>
                    <a:pt x="40" y="34"/>
                    <a:pt x="13" y="116"/>
                  </a:cubicBezTo>
                  <a:cubicBezTo>
                    <a:pt x="1" y="140"/>
                    <a:pt x="24" y="224"/>
                    <a:pt x="60" y="224"/>
                  </a:cubicBezTo>
                  <a:cubicBezTo>
                    <a:pt x="79" y="228"/>
                    <a:pt x="96" y="230"/>
                    <a:pt x="113" y="230"/>
                  </a:cubicBezTo>
                  <a:cubicBezTo>
                    <a:pt x="192" y="230"/>
                    <a:pt x="247" y="185"/>
                    <a:pt x="286" y="116"/>
                  </a:cubicBezTo>
                  <a:cubicBezTo>
                    <a:pt x="251" y="81"/>
                    <a:pt x="251" y="21"/>
                    <a:pt x="227" y="9"/>
                  </a:cubicBezTo>
                  <a:cubicBezTo>
                    <a:pt x="205" y="4"/>
                    <a:pt x="184" y="1"/>
                    <a:pt x="1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32"/>
            <p:cNvSpPr/>
            <p:nvPr/>
          </p:nvSpPr>
          <p:spPr>
            <a:xfrm>
              <a:off x="5781675" y="2193550"/>
              <a:ext cx="8950" cy="5675"/>
            </a:xfrm>
            <a:custGeom>
              <a:avLst/>
              <a:gdLst/>
              <a:ahLst/>
              <a:cxnLst/>
              <a:rect l="l" t="t" r="r" b="b"/>
              <a:pathLst>
                <a:path w="358" h="227" extrusionOk="0">
                  <a:moveTo>
                    <a:pt x="167" y="1"/>
                  </a:moveTo>
                  <a:cubicBezTo>
                    <a:pt x="60" y="36"/>
                    <a:pt x="0" y="60"/>
                    <a:pt x="60" y="132"/>
                  </a:cubicBezTo>
                  <a:cubicBezTo>
                    <a:pt x="83" y="179"/>
                    <a:pt x="167" y="227"/>
                    <a:pt x="226" y="227"/>
                  </a:cubicBezTo>
                  <a:cubicBezTo>
                    <a:pt x="310" y="227"/>
                    <a:pt x="357" y="155"/>
                    <a:pt x="310" y="96"/>
                  </a:cubicBezTo>
                  <a:cubicBezTo>
                    <a:pt x="286" y="48"/>
                    <a:pt x="202" y="13"/>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32"/>
            <p:cNvSpPr/>
            <p:nvPr/>
          </p:nvSpPr>
          <p:spPr>
            <a:xfrm>
              <a:off x="5910250" y="2199975"/>
              <a:ext cx="8050" cy="5225"/>
            </a:xfrm>
            <a:custGeom>
              <a:avLst/>
              <a:gdLst/>
              <a:ahLst/>
              <a:cxnLst/>
              <a:rect l="l" t="t" r="r" b="b"/>
              <a:pathLst>
                <a:path w="322" h="209" extrusionOk="0">
                  <a:moveTo>
                    <a:pt x="163" y="0"/>
                  </a:moveTo>
                  <a:cubicBezTo>
                    <a:pt x="99" y="0"/>
                    <a:pt x="36" y="20"/>
                    <a:pt x="1" y="101"/>
                  </a:cubicBezTo>
                  <a:cubicBezTo>
                    <a:pt x="1" y="137"/>
                    <a:pt x="48" y="208"/>
                    <a:pt x="48" y="208"/>
                  </a:cubicBezTo>
                  <a:cubicBezTo>
                    <a:pt x="143" y="196"/>
                    <a:pt x="215" y="160"/>
                    <a:pt x="274" y="148"/>
                  </a:cubicBezTo>
                  <a:cubicBezTo>
                    <a:pt x="322" y="77"/>
                    <a:pt x="298" y="29"/>
                    <a:pt x="227" y="6"/>
                  </a:cubicBezTo>
                  <a:cubicBezTo>
                    <a:pt x="206" y="3"/>
                    <a:pt x="184" y="0"/>
                    <a:pt x="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32"/>
            <p:cNvSpPr/>
            <p:nvPr/>
          </p:nvSpPr>
          <p:spPr>
            <a:xfrm>
              <a:off x="6078125" y="2235525"/>
              <a:ext cx="7175" cy="4200"/>
            </a:xfrm>
            <a:custGeom>
              <a:avLst/>
              <a:gdLst/>
              <a:ahLst/>
              <a:cxnLst/>
              <a:rect l="l" t="t" r="r" b="b"/>
              <a:pathLst>
                <a:path w="287" h="168" extrusionOk="0">
                  <a:moveTo>
                    <a:pt x="155" y="0"/>
                  </a:moveTo>
                  <a:cubicBezTo>
                    <a:pt x="108" y="60"/>
                    <a:pt x="48" y="108"/>
                    <a:pt x="1" y="167"/>
                  </a:cubicBezTo>
                  <a:cubicBezTo>
                    <a:pt x="96" y="167"/>
                    <a:pt x="167" y="155"/>
                    <a:pt x="251" y="155"/>
                  </a:cubicBezTo>
                  <a:cubicBezTo>
                    <a:pt x="274" y="108"/>
                    <a:pt x="286" y="60"/>
                    <a:pt x="274" y="24"/>
                  </a:cubicBezTo>
                  <a:cubicBezTo>
                    <a:pt x="239" y="24"/>
                    <a:pt x="191"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32"/>
            <p:cNvSpPr/>
            <p:nvPr/>
          </p:nvSpPr>
          <p:spPr>
            <a:xfrm>
              <a:off x="5812625" y="2197425"/>
              <a:ext cx="4775" cy="2975"/>
            </a:xfrm>
            <a:custGeom>
              <a:avLst/>
              <a:gdLst/>
              <a:ahLst/>
              <a:cxnLst/>
              <a:rect l="l" t="t" r="r" b="b"/>
              <a:pathLst>
                <a:path w="191" h="119" extrusionOk="0">
                  <a:moveTo>
                    <a:pt x="12" y="0"/>
                  </a:moveTo>
                  <a:cubicBezTo>
                    <a:pt x="12" y="24"/>
                    <a:pt x="0" y="72"/>
                    <a:pt x="0" y="96"/>
                  </a:cubicBezTo>
                  <a:cubicBezTo>
                    <a:pt x="37" y="96"/>
                    <a:pt x="78" y="118"/>
                    <a:pt x="113" y="118"/>
                  </a:cubicBezTo>
                  <a:cubicBezTo>
                    <a:pt x="145" y="118"/>
                    <a:pt x="174" y="99"/>
                    <a:pt x="191" y="24"/>
                  </a:cubicBezTo>
                  <a:cubicBezTo>
                    <a:pt x="191" y="24"/>
                    <a:pt x="72"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32"/>
            <p:cNvSpPr/>
            <p:nvPr/>
          </p:nvSpPr>
          <p:spPr>
            <a:xfrm>
              <a:off x="6002525" y="2206650"/>
              <a:ext cx="3900" cy="4500"/>
            </a:xfrm>
            <a:custGeom>
              <a:avLst/>
              <a:gdLst/>
              <a:ahLst/>
              <a:cxnLst/>
              <a:rect l="l" t="t" r="r" b="b"/>
              <a:pathLst>
                <a:path w="156" h="180" extrusionOk="0">
                  <a:moveTo>
                    <a:pt x="84" y="1"/>
                  </a:moveTo>
                  <a:cubicBezTo>
                    <a:pt x="0" y="1"/>
                    <a:pt x="24" y="108"/>
                    <a:pt x="24" y="179"/>
                  </a:cubicBezTo>
                  <a:lnTo>
                    <a:pt x="143" y="179"/>
                  </a:lnTo>
                  <a:cubicBezTo>
                    <a:pt x="143" y="108"/>
                    <a:pt x="155"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32"/>
            <p:cNvSpPr/>
            <p:nvPr/>
          </p:nvSpPr>
          <p:spPr>
            <a:xfrm>
              <a:off x="6134975" y="2178675"/>
              <a:ext cx="39325" cy="8100"/>
            </a:xfrm>
            <a:custGeom>
              <a:avLst/>
              <a:gdLst/>
              <a:ahLst/>
              <a:cxnLst/>
              <a:rect l="l" t="t" r="r" b="b"/>
              <a:pathLst>
                <a:path w="1573" h="324" extrusionOk="0">
                  <a:moveTo>
                    <a:pt x="1" y="0"/>
                  </a:moveTo>
                  <a:cubicBezTo>
                    <a:pt x="60" y="96"/>
                    <a:pt x="108" y="179"/>
                    <a:pt x="167" y="274"/>
                  </a:cubicBezTo>
                  <a:cubicBezTo>
                    <a:pt x="201" y="283"/>
                    <a:pt x="241" y="291"/>
                    <a:pt x="278" y="291"/>
                  </a:cubicBezTo>
                  <a:cubicBezTo>
                    <a:pt x="293" y="291"/>
                    <a:pt x="308" y="290"/>
                    <a:pt x="322" y="286"/>
                  </a:cubicBezTo>
                  <a:lnTo>
                    <a:pt x="298" y="286"/>
                  </a:lnTo>
                  <a:cubicBezTo>
                    <a:pt x="346" y="233"/>
                    <a:pt x="391" y="206"/>
                    <a:pt x="435" y="206"/>
                  </a:cubicBezTo>
                  <a:cubicBezTo>
                    <a:pt x="480" y="206"/>
                    <a:pt x="525" y="233"/>
                    <a:pt x="572" y="286"/>
                  </a:cubicBezTo>
                  <a:cubicBezTo>
                    <a:pt x="611" y="312"/>
                    <a:pt x="645" y="323"/>
                    <a:pt x="680" y="323"/>
                  </a:cubicBezTo>
                  <a:cubicBezTo>
                    <a:pt x="711" y="323"/>
                    <a:pt x="741" y="315"/>
                    <a:pt x="775" y="298"/>
                  </a:cubicBezTo>
                  <a:lnTo>
                    <a:pt x="822" y="298"/>
                  </a:lnTo>
                  <a:cubicBezTo>
                    <a:pt x="1072" y="286"/>
                    <a:pt x="1310" y="274"/>
                    <a:pt x="1572" y="250"/>
                  </a:cubicBezTo>
                  <a:cubicBezTo>
                    <a:pt x="1525" y="179"/>
                    <a:pt x="1489" y="96"/>
                    <a:pt x="1453" y="12"/>
                  </a:cubicBezTo>
                  <a:lnTo>
                    <a:pt x="1013" y="12"/>
                  </a:lnTo>
                  <a:cubicBezTo>
                    <a:pt x="1013" y="36"/>
                    <a:pt x="989" y="36"/>
                    <a:pt x="953" y="48"/>
                  </a:cubicBezTo>
                  <a:cubicBezTo>
                    <a:pt x="948" y="51"/>
                    <a:pt x="941" y="52"/>
                    <a:pt x="935" y="52"/>
                  </a:cubicBezTo>
                  <a:cubicBezTo>
                    <a:pt x="913" y="52"/>
                    <a:pt x="888" y="37"/>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32"/>
            <p:cNvSpPr/>
            <p:nvPr/>
          </p:nvSpPr>
          <p:spPr>
            <a:xfrm>
              <a:off x="6142425" y="2183500"/>
              <a:ext cx="6875" cy="2925"/>
            </a:xfrm>
            <a:custGeom>
              <a:avLst/>
              <a:gdLst/>
              <a:ahLst/>
              <a:cxnLst/>
              <a:rect l="l" t="t" r="r" b="b"/>
              <a:pathLst>
                <a:path w="275" h="117" extrusionOk="0">
                  <a:moveTo>
                    <a:pt x="137" y="1"/>
                  </a:moveTo>
                  <a:cubicBezTo>
                    <a:pt x="93" y="1"/>
                    <a:pt x="48" y="40"/>
                    <a:pt x="0" y="117"/>
                  </a:cubicBezTo>
                  <a:lnTo>
                    <a:pt x="274" y="117"/>
                  </a:lnTo>
                  <a:cubicBezTo>
                    <a:pt x="227" y="40"/>
                    <a:pt x="182"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32"/>
            <p:cNvSpPr/>
            <p:nvPr/>
          </p:nvSpPr>
          <p:spPr>
            <a:xfrm>
              <a:off x="6149275" y="2186400"/>
              <a:ext cx="5075" cy="1900"/>
            </a:xfrm>
            <a:custGeom>
              <a:avLst/>
              <a:gdLst/>
              <a:ahLst/>
              <a:cxnLst/>
              <a:rect l="l" t="t" r="r" b="b"/>
              <a:pathLst>
                <a:path w="203" h="76" extrusionOk="0">
                  <a:moveTo>
                    <a:pt x="0" y="1"/>
                  </a:moveTo>
                  <a:cubicBezTo>
                    <a:pt x="30" y="54"/>
                    <a:pt x="63" y="75"/>
                    <a:pt x="97" y="75"/>
                  </a:cubicBezTo>
                  <a:cubicBezTo>
                    <a:pt x="131" y="75"/>
                    <a:pt x="167" y="54"/>
                    <a:pt x="203" y="25"/>
                  </a:cubicBezTo>
                  <a:cubicBezTo>
                    <a:pt x="131" y="25"/>
                    <a:pt x="72"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32"/>
            <p:cNvSpPr/>
            <p:nvPr/>
          </p:nvSpPr>
          <p:spPr>
            <a:xfrm>
              <a:off x="5197950" y="2254575"/>
              <a:ext cx="41700" cy="15200"/>
            </a:xfrm>
            <a:custGeom>
              <a:avLst/>
              <a:gdLst/>
              <a:ahLst/>
              <a:cxnLst/>
              <a:rect l="l" t="t" r="r" b="b"/>
              <a:pathLst>
                <a:path w="1668" h="608" extrusionOk="0">
                  <a:moveTo>
                    <a:pt x="179" y="0"/>
                  </a:moveTo>
                  <a:cubicBezTo>
                    <a:pt x="120" y="60"/>
                    <a:pt x="13" y="60"/>
                    <a:pt x="1" y="167"/>
                  </a:cubicBezTo>
                  <a:cubicBezTo>
                    <a:pt x="179" y="334"/>
                    <a:pt x="382" y="274"/>
                    <a:pt x="572" y="298"/>
                  </a:cubicBezTo>
                  <a:cubicBezTo>
                    <a:pt x="668" y="358"/>
                    <a:pt x="799" y="346"/>
                    <a:pt x="894" y="405"/>
                  </a:cubicBezTo>
                  <a:cubicBezTo>
                    <a:pt x="918" y="417"/>
                    <a:pt x="965" y="429"/>
                    <a:pt x="1013" y="429"/>
                  </a:cubicBezTo>
                  <a:cubicBezTo>
                    <a:pt x="1072" y="465"/>
                    <a:pt x="1108" y="489"/>
                    <a:pt x="1168" y="512"/>
                  </a:cubicBezTo>
                  <a:cubicBezTo>
                    <a:pt x="1251" y="524"/>
                    <a:pt x="1334" y="548"/>
                    <a:pt x="1406" y="584"/>
                  </a:cubicBezTo>
                  <a:cubicBezTo>
                    <a:pt x="1453" y="596"/>
                    <a:pt x="1513" y="608"/>
                    <a:pt x="1572" y="608"/>
                  </a:cubicBezTo>
                  <a:cubicBezTo>
                    <a:pt x="1632" y="584"/>
                    <a:pt x="1668" y="536"/>
                    <a:pt x="1668" y="477"/>
                  </a:cubicBezTo>
                  <a:lnTo>
                    <a:pt x="1608" y="417"/>
                  </a:lnTo>
                  <a:lnTo>
                    <a:pt x="1620" y="405"/>
                  </a:lnTo>
                  <a:cubicBezTo>
                    <a:pt x="1561" y="358"/>
                    <a:pt x="1465" y="346"/>
                    <a:pt x="1406" y="274"/>
                  </a:cubicBezTo>
                  <a:cubicBezTo>
                    <a:pt x="1394" y="215"/>
                    <a:pt x="1382" y="167"/>
                    <a:pt x="1334" y="120"/>
                  </a:cubicBezTo>
                  <a:cubicBezTo>
                    <a:pt x="1320" y="106"/>
                    <a:pt x="1302" y="100"/>
                    <a:pt x="1285" y="100"/>
                  </a:cubicBezTo>
                  <a:cubicBezTo>
                    <a:pt x="1273" y="100"/>
                    <a:pt x="1261" y="103"/>
                    <a:pt x="1251" y="108"/>
                  </a:cubicBezTo>
                  <a:cubicBezTo>
                    <a:pt x="1144" y="69"/>
                    <a:pt x="1034" y="60"/>
                    <a:pt x="923" y="60"/>
                  </a:cubicBezTo>
                  <a:cubicBezTo>
                    <a:pt x="818" y="60"/>
                    <a:pt x="712" y="68"/>
                    <a:pt x="606" y="68"/>
                  </a:cubicBezTo>
                  <a:cubicBezTo>
                    <a:pt x="511" y="68"/>
                    <a:pt x="416" y="61"/>
                    <a:pt x="322" y="36"/>
                  </a:cubicBezTo>
                  <a:cubicBezTo>
                    <a:pt x="275" y="12"/>
                    <a:pt x="215" y="12"/>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32"/>
            <p:cNvSpPr/>
            <p:nvPr/>
          </p:nvSpPr>
          <p:spPr>
            <a:xfrm>
              <a:off x="5241425" y="2265700"/>
              <a:ext cx="25625" cy="10925"/>
            </a:xfrm>
            <a:custGeom>
              <a:avLst/>
              <a:gdLst/>
              <a:ahLst/>
              <a:cxnLst/>
              <a:rect l="l" t="t" r="r" b="b"/>
              <a:pathLst>
                <a:path w="1025" h="437" extrusionOk="0">
                  <a:moveTo>
                    <a:pt x="259" y="0"/>
                  </a:moveTo>
                  <a:cubicBezTo>
                    <a:pt x="187" y="0"/>
                    <a:pt x="118" y="24"/>
                    <a:pt x="48" y="79"/>
                  </a:cubicBezTo>
                  <a:cubicBezTo>
                    <a:pt x="0" y="139"/>
                    <a:pt x="0" y="198"/>
                    <a:pt x="24" y="258"/>
                  </a:cubicBezTo>
                  <a:cubicBezTo>
                    <a:pt x="286" y="437"/>
                    <a:pt x="560" y="389"/>
                    <a:pt x="846" y="437"/>
                  </a:cubicBezTo>
                  <a:lnTo>
                    <a:pt x="1024" y="306"/>
                  </a:lnTo>
                  <a:cubicBezTo>
                    <a:pt x="893" y="246"/>
                    <a:pt x="703" y="306"/>
                    <a:pt x="595" y="139"/>
                  </a:cubicBezTo>
                  <a:cubicBezTo>
                    <a:pt x="548" y="79"/>
                    <a:pt x="488" y="44"/>
                    <a:pt x="417" y="32"/>
                  </a:cubicBezTo>
                  <a:cubicBezTo>
                    <a:pt x="363" y="12"/>
                    <a:pt x="310" y="0"/>
                    <a:pt x="2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32"/>
            <p:cNvSpPr/>
            <p:nvPr/>
          </p:nvSpPr>
          <p:spPr>
            <a:xfrm>
              <a:off x="5170275" y="2249800"/>
              <a:ext cx="32475" cy="8675"/>
            </a:xfrm>
            <a:custGeom>
              <a:avLst/>
              <a:gdLst/>
              <a:ahLst/>
              <a:cxnLst/>
              <a:rect l="l" t="t" r="r" b="b"/>
              <a:pathLst>
                <a:path w="1299" h="347" extrusionOk="0">
                  <a:moveTo>
                    <a:pt x="700" y="0"/>
                  </a:moveTo>
                  <a:cubicBezTo>
                    <a:pt x="662" y="0"/>
                    <a:pt x="624" y="4"/>
                    <a:pt x="584" y="13"/>
                  </a:cubicBezTo>
                  <a:cubicBezTo>
                    <a:pt x="429" y="72"/>
                    <a:pt x="274" y="72"/>
                    <a:pt x="120" y="132"/>
                  </a:cubicBezTo>
                  <a:cubicBezTo>
                    <a:pt x="72" y="132"/>
                    <a:pt x="48" y="132"/>
                    <a:pt x="1" y="144"/>
                  </a:cubicBezTo>
                  <a:cubicBezTo>
                    <a:pt x="98" y="291"/>
                    <a:pt x="225" y="318"/>
                    <a:pt x="360" y="318"/>
                  </a:cubicBezTo>
                  <a:cubicBezTo>
                    <a:pt x="440" y="318"/>
                    <a:pt x="524" y="308"/>
                    <a:pt x="606" y="308"/>
                  </a:cubicBezTo>
                  <a:cubicBezTo>
                    <a:pt x="655" y="308"/>
                    <a:pt x="703" y="312"/>
                    <a:pt x="751" y="322"/>
                  </a:cubicBezTo>
                  <a:cubicBezTo>
                    <a:pt x="870" y="346"/>
                    <a:pt x="1001" y="346"/>
                    <a:pt x="1120" y="346"/>
                  </a:cubicBezTo>
                  <a:cubicBezTo>
                    <a:pt x="1179" y="299"/>
                    <a:pt x="1239" y="239"/>
                    <a:pt x="1298" y="180"/>
                  </a:cubicBezTo>
                  <a:cubicBezTo>
                    <a:pt x="1251" y="168"/>
                    <a:pt x="1227" y="144"/>
                    <a:pt x="1167" y="144"/>
                  </a:cubicBezTo>
                  <a:cubicBezTo>
                    <a:pt x="1012" y="76"/>
                    <a:pt x="865" y="0"/>
                    <a:pt x="7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32"/>
            <p:cNvSpPr/>
            <p:nvPr/>
          </p:nvSpPr>
          <p:spPr>
            <a:xfrm>
              <a:off x="5212850" y="2261625"/>
              <a:ext cx="7750" cy="2800"/>
            </a:xfrm>
            <a:custGeom>
              <a:avLst/>
              <a:gdLst/>
              <a:ahLst/>
              <a:cxnLst/>
              <a:rect l="l" t="t" r="r" b="b"/>
              <a:pathLst>
                <a:path w="310" h="112" extrusionOk="0">
                  <a:moveTo>
                    <a:pt x="69" y="0"/>
                  </a:moveTo>
                  <a:cubicBezTo>
                    <a:pt x="46" y="0"/>
                    <a:pt x="23" y="2"/>
                    <a:pt x="0" y="4"/>
                  </a:cubicBezTo>
                  <a:cubicBezTo>
                    <a:pt x="84" y="88"/>
                    <a:pt x="191" y="111"/>
                    <a:pt x="310" y="111"/>
                  </a:cubicBezTo>
                  <a:cubicBezTo>
                    <a:pt x="252" y="25"/>
                    <a:pt x="164" y="0"/>
                    <a:pt x="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32"/>
            <p:cNvSpPr/>
            <p:nvPr/>
          </p:nvSpPr>
          <p:spPr>
            <a:xfrm>
              <a:off x="5223550" y="2265300"/>
              <a:ext cx="4200" cy="2100"/>
            </a:xfrm>
            <a:custGeom>
              <a:avLst/>
              <a:gdLst/>
              <a:ahLst/>
              <a:cxnLst/>
              <a:rect l="l" t="t" r="r" b="b"/>
              <a:pathLst>
                <a:path w="168" h="84" extrusionOk="0">
                  <a:moveTo>
                    <a:pt x="1" y="0"/>
                  </a:moveTo>
                  <a:lnTo>
                    <a:pt x="1" y="0"/>
                  </a:lnTo>
                  <a:cubicBezTo>
                    <a:pt x="60" y="36"/>
                    <a:pt x="108" y="60"/>
                    <a:pt x="167" y="83"/>
                  </a:cubicBezTo>
                  <a:cubicBezTo>
                    <a:pt x="108" y="48"/>
                    <a:pt x="60"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32"/>
            <p:cNvSpPr/>
            <p:nvPr/>
          </p:nvSpPr>
          <p:spPr>
            <a:xfrm>
              <a:off x="5233675" y="2268275"/>
              <a:ext cx="4800" cy="2700"/>
            </a:xfrm>
            <a:custGeom>
              <a:avLst/>
              <a:gdLst/>
              <a:ahLst/>
              <a:cxnLst/>
              <a:rect l="l" t="t" r="r" b="b"/>
              <a:pathLst>
                <a:path w="192" h="108" extrusionOk="0">
                  <a:moveTo>
                    <a:pt x="191" y="0"/>
                  </a:moveTo>
                  <a:cubicBezTo>
                    <a:pt x="132" y="24"/>
                    <a:pt x="60" y="24"/>
                    <a:pt x="1" y="36"/>
                  </a:cubicBezTo>
                  <a:cubicBezTo>
                    <a:pt x="72" y="60"/>
                    <a:pt x="132" y="95"/>
                    <a:pt x="191" y="107"/>
                  </a:cubicBezTo>
                  <a:lnTo>
                    <a:pt x="1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32"/>
            <p:cNvSpPr/>
            <p:nvPr/>
          </p:nvSpPr>
          <p:spPr>
            <a:xfrm>
              <a:off x="5238450" y="2266775"/>
              <a:ext cx="3575" cy="5375"/>
            </a:xfrm>
            <a:custGeom>
              <a:avLst/>
              <a:gdLst/>
              <a:ahLst/>
              <a:cxnLst/>
              <a:rect l="l" t="t" r="r" b="b"/>
              <a:pathLst>
                <a:path w="143" h="215" extrusionOk="0">
                  <a:moveTo>
                    <a:pt x="72" y="1"/>
                  </a:moveTo>
                  <a:cubicBezTo>
                    <a:pt x="48" y="24"/>
                    <a:pt x="24" y="48"/>
                    <a:pt x="0" y="60"/>
                  </a:cubicBezTo>
                  <a:lnTo>
                    <a:pt x="0" y="167"/>
                  </a:lnTo>
                  <a:cubicBezTo>
                    <a:pt x="60" y="179"/>
                    <a:pt x="107" y="203"/>
                    <a:pt x="143" y="215"/>
                  </a:cubicBezTo>
                  <a:lnTo>
                    <a:pt x="143" y="143"/>
                  </a:lnTo>
                  <a:lnTo>
                    <a:pt x="143" y="60"/>
                  </a:lnTo>
                  <a:cubicBezTo>
                    <a:pt x="119" y="48"/>
                    <a:pt x="107" y="24"/>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32"/>
            <p:cNvSpPr/>
            <p:nvPr/>
          </p:nvSpPr>
          <p:spPr>
            <a:xfrm>
              <a:off x="5335475" y="2288250"/>
              <a:ext cx="18775" cy="5675"/>
            </a:xfrm>
            <a:custGeom>
              <a:avLst/>
              <a:gdLst/>
              <a:ahLst/>
              <a:cxnLst/>
              <a:rect l="l" t="t" r="r" b="b"/>
              <a:pathLst>
                <a:path w="751" h="227" extrusionOk="0">
                  <a:moveTo>
                    <a:pt x="526" y="0"/>
                  </a:moveTo>
                  <a:cubicBezTo>
                    <a:pt x="454" y="0"/>
                    <a:pt x="378" y="28"/>
                    <a:pt x="298" y="58"/>
                  </a:cubicBezTo>
                  <a:cubicBezTo>
                    <a:pt x="191" y="70"/>
                    <a:pt x="108" y="70"/>
                    <a:pt x="1" y="82"/>
                  </a:cubicBezTo>
                  <a:cubicBezTo>
                    <a:pt x="117" y="198"/>
                    <a:pt x="242" y="227"/>
                    <a:pt x="372" y="227"/>
                  </a:cubicBezTo>
                  <a:cubicBezTo>
                    <a:pt x="496" y="227"/>
                    <a:pt x="623" y="201"/>
                    <a:pt x="751" y="201"/>
                  </a:cubicBezTo>
                  <a:cubicBezTo>
                    <a:pt x="727" y="154"/>
                    <a:pt x="727" y="130"/>
                    <a:pt x="715" y="94"/>
                  </a:cubicBezTo>
                  <a:cubicBezTo>
                    <a:pt x="657" y="25"/>
                    <a:pt x="594" y="0"/>
                    <a:pt x="5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32"/>
            <p:cNvSpPr/>
            <p:nvPr/>
          </p:nvSpPr>
          <p:spPr>
            <a:xfrm>
              <a:off x="5217300" y="1938175"/>
              <a:ext cx="2125" cy="3875"/>
            </a:xfrm>
            <a:custGeom>
              <a:avLst/>
              <a:gdLst/>
              <a:ahLst/>
              <a:cxnLst/>
              <a:rect l="l" t="t" r="r" b="b"/>
              <a:pathLst>
                <a:path w="85" h="155" extrusionOk="0">
                  <a:moveTo>
                    <a:pt x="1" y="0"/>
                  </a:moveTo>
                  <a:lnTo>
                    <a:pt x="1" y="155"/>
                  </a:lnTo>
                  <a:cubicBezTo>
                    <a:pt x="84" y="107"/>
                    <a:pt x="84" y="7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32"/>
            <p:cNvSpPr/>
            <p:nvPr/>
          </p:nvSpPr>
          <p:spPr>
            <a:xfrm>
              <a:off x="5220575" y="1973000"/>
              <a:ext cx="1825" cy="1500"/>
            </a:xfrm>
            <a:custGeom>
              <a:avLst/>
              <a:gdLst/>
              <a:ahLst/>
              <a:cxnLst/>
              <a:rect l="l" t="t" r="r" b="b"/>
              <a:pathLst>
                <a:path w="73" h="60" extrusionOk="0">
                  <a:moveTo>
                    <a:pt x="25" y="0"/>
                  </a:moveTo>
                  <a:lnTo>
                    <a:pt x="25" y="0"/>
                  </a:lnTo>
                  <a:cubicBezTo>
                    <a:pt x="13" y="0"/>
                    <a:pt x="13" y="48"/>
                    <a:pt x="1" y="60"/>
                  </a:cubicBezTo>
                  <a:cubicBezTo>
                    <a:pt x="60" y="24"/>
                    <a:pt x="72" y="12"/>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32"/>
            <p:cNvSpPr/>
            <p:nvPr/>
          </p:nvSpPr>
          <p:spPr>
            <a:xfrm>
              <a:off x="5225050" y="1806000"/>
              <a:ext cx="2700" cy="4500"/>
            </a:xfrm>
            <a:custGeom>
              <a:avLst/>
              <a:gdLst/>
              <a:ahLst/>
              <a:cxnLst/>
              <a:rect l="l" t="t" r="r" b="b"/>
              <a:pathLst>
                <a:path w="108" h="180" extrusionOk="0">
                  <a:moveTo>
                    <a:pt x="107" y="1"/>
                  </a:moveTo>
                  <a:cubicBezTo>
                    <a:pt x="24" y="25"/>
                    <a:pt x="0" y="84"/>
                    <a:pt x="0" y="179"/>
                  </a:cubicBezTo>
                  <a:cubicBezTo>
                    <a:pt x="24" y="120"/>
                    <a:pt x="72" y="60"/>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32"/>
            <p:cNvSpPr/>
            <p:nvPr/>
          </p:nvSpPr>
          <p:spPr>
            <a:xfrm>
              <a:off x="5909350" y="3114825"/>
              <a:ext cx="10450" cy="4475"/>
            </a:xfrm>
            <a:custGeom>
              <a:avLst/>
              <a:gdLst/>
              <a:ahLst/>
              <a:cxnLst/>
              <a:rect l="l" t="t" r="r" b="b"/>
              <a:pathLst>
                <a:path w="418" h="179" extrusionOk="0">
                  <a:moveTo>
                    <a:pt x="214" y="1"/>
                  </a:moveTo>
                  <a:cubicBezTo>
                    <a:pt x="147" y="1"/>
                    <a:pt x="75" y="51"/>
                    <a:pt x="1" y="154"/>
                  </a:cubicBezTo>
                  <a:cubicBezTo>
                    <a:pt x="46" y="136"/>
                    <a:pt x="89" y="129"/>
                    <a:pt x="133" y="129"/>
                  </a:cubicBezTo>
                  <a:cubicBezTo>
                    <a:pt x="227" y="129"/>
                    <a:pt x="320" y="162"/>
                    <a:pt x="418" y="178"/>
                  </a:cubicBezTo>
                  <a:cubicBezTo>
                    <a:pt x="356" y="60"/>
                    <a:pt x="287" y="1"/>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32"/>
            <p:cNvSpPr/>
            <p:nvPr/>
          </p:nvSpPr>
          <p:spPr>
            <a:xfrm>
              <a:off x="6084975" y="3087425"/>
              <a:ext cx="4500" cy="3000"/>
            </a:xfrm>
            <a:custGeom>
              <a:avLst/>
              <a:gdLst/>
              <a:ahLst/>
              <a:cxnLst/>
              <a:rect l="l" t="t" r="r" b="b"/>
              <a:pathLst>
                <a:path w="180" h="120" extrusionOk="0">
                  <a:moveTo>
                    <a:pt x="131" y="0"/>
                  </a:moveTo>
                  <a:cubicBezTo>
                    <a:pt x="84" y="36"/>
                    <a:pt x="36" y="71"/>
                    <a:pt x="0" y="119"/>
                  </a:cubicBezTo>
                  <a:cubicBezTo>
                    <a:pt x="60" y="83"/>
                    <a:pt x="120" y="71"/>
                    <a:pt x="179" y="60"/>
                  </a:cubicBezTo>
                  <a:cubicBezTo>
                    <a:pt x="155" y="36"/>
                    <a:pt x="143" y="12"/>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32"/>
            <p:cNvSpPr/>
            <p:nvPr/>
          </p:nvSpPr>
          <p:spPr>
            <a:xfrm>
              <a:off x="6001025" y="3072775"/>
              <a:ext cx="5100" cy="3050"/>
            </a:xfrm>
            <a:custGeom>
              <a:avLst/>
              <a:gdLst/>
              <a:ahLst/>
              <a:cxnLst/>
              <a:rect l="l" t="t" r="r" b="b"/>
              <a:pathLst>
                <a:path w="204" h="122" extrusionOk="0">
                  <a:moveTo>
                    <a:pt x="91" y="1"/>
                  </a:moveTo>
                  <a:cubicBezTo>
                    <a:pt x="67" y="1"/>
                    <a:pt x="38" y="17"/>
                    <a:pt x="1" y="62"/>
                  </a:cubicBezTo>
                  <a:cubicBezTo>
                    <a:pt x="84" y="86"/>
                    <a:pt x="144" y="110"/>
                    <a:pt x="203" y="122"/>
                  </a:cubicBezTo>
                  <a:cubicBezTo>
                    <a:pt x="171" y="81"/>
                    <a:pt x="144" y="1"/>
                    <a:pt x="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32"/>
            <p:cNvSpPr/>
            <p:nvPr/>
          </p:nvSpPr>
          <p:spPr>
            <a:xfrm>
              <a:off x="6146300" y="3648275"/>
              <a:ext cx="21450" cy="5300"/>
            </a:xfrm>
            <a:custGeom>
              <a:avLst/>
              <a:gdLst/>
              <a:ahLst/>
              <a:cxnLst/>
              <a:rect l="l" t="t" r="r" b="b"/>
              <a:pathLst>
                <a:path w="858" h="212" extrusionOk="0">
                  <a:moveTo>
                    <a:pt x="615" y="0"/>
                  </a:moveTo>
                  <a:cubicBezTo>
                    <a:pt x="591" y="0"/>
                    <a:pt x="565" y="3"/>
                    <a:pt x="536" y="9"/>
                  </a:cubicBezTo>
                  <a:cubicBezTo>
                    <a:pt x="357" y="33"/>
                    <a:pt x="179" y="33"/>
                    <a:pt x="0" y="45"/>
                  </a:cubicBezTo>
                  <a:cubicBezTo>
                    <a:pt x="48" y="164"/>
                    <a:pt x="167" y="200"/>
                    <a:pt x="286" y="212"/>
                  </a:cubicBezTo>
                  <a:cubicBezTo>
                    <a:pt x="476" y="200"/>
                    <a:pt x="667" y="200"/>
                    <a:pt x="857" y="188"/>
                  </a:cubicBezTo>
                  <a:cubicBezTo>
                    <a:pt x="798" y="70"/>
                    <a:pt x="731" y="0"/>
                    <a:pt x="6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32"/>
            <p:cNvSpPr/>
            <p:nvPr/>
          </p:nvSpPr>
          <p:spPr>
            <a:xfrm>
              <a:off x="6167725" y="3652950"/>
              <a:ext cx="3000" cy="2125"/>
            </a:xfrm>
            <a:custGeom>
              <a:avLst/>
              <a:gdLst/>
              <a:ahLst/>
              <a:cxnLst/>
              <a:rect l="l" t="t" r="r" b="b"/>
              <a:pathLst>
                <a:path w="120" h="85" extrusionOk="0">
                  <a:moveTo>
                    <a:pt x="0" y="1"/>
                  </a:moveTo>
                  <a:cubicBezTo>
                    <a:pt x="24" y="13"/>
                    <a:pt x="48" y="37"/>
                    <a:pt x="60" y="84"/>
                  </a:cubicBezTo>
                  <a:cubicBezTo>
                    <a:pt x="96" y="60"/>
                    <a:pt x="108" y="25"/>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32"/>
            <p:cNvSpPr/>
            <p:nvPr/>
          </p:nvSpPr>
          <p:spPr>
            <a:xfrm>
              <a:off x="6194225" y="3644925"/>
              <a:ext cx="26850" cy="8075"/>
            </a:xfrm>
            <a:custGeom>
              <a:avLst/>
              <a:gdLst/>
              <a:ahLst/>
              <a:cxnLst/>
              <a:rect l="l" t="t" r="r" b="b"/>
              <a:pathLst>
                <a:path w="1074" h="323" extrusionOk="0">
                  <a:moveTo>
                    <a:pt x="238" y="0"/>
                  </a:moveTo>
                  <a:cubicBezTo>
                    <a:pt x="0" y="227"/>
                    <a:pt x="393" y="203"/>
                    <a:pt x="369" y="322"/>
                  </a:cubicBezTo>
                  <a:lnTo>
                    <a:pt x="714" y="322"/>
                  </a:lnTo>
                  <a:cubicBezTo>
                    <a:pt x="728" y="322"/>
                    <a:pt x="741" y="323"/>
                    <a:pt x="753" y="323"/>
                  </a:cubicBezTo>
                  <a:cubicBezTo>
                    <a:pt x="1073" y="323"/>
                    <a:pt x="936" y="174"/>
                    <a:pt x="810" y="36"/>
                  </a:cubicBezTo>
                  <a:cubicBezTo>
                    <a:pt x="607" y="36"/>
                    <a:pt x="429" y="24"/>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32"/>
            <p:cNvSpPr/>
            <p:nvPr/>
          </p:nvSpPr>
          <p:spPr>
            <a:xfrm>
              <a:off x="5751000" y="2138225"/>
              <a:ext cx="230125" cy="18675"/>
            </a:xfrm>
            <a:custGeom>
              <a:avLst/>
              <a:gdLst/>
              <a:ahLst/>
              <a:cxnLst/>
              <a:rect l="l" t="t" r="r" b="b"/>
              <a:pathLst>
                <a:path w="9205" h="747" extrusionOk="0">
                  <a:moveTo>
                    <a:pt x="584" y="0"/>
                  </a:moveTo>
                  <a:cubicBezTo>
                    <a:pt x="359" y="0"/>
                    <a:pt x="150" y="68"/>
                    <a:pt x="1" y="356"/>
                  </a:cubicBezTo>
                  <a:cubicBezTo>
                    <a:pt x="141" y="627"/>
                    <a:pt x="405" y="656"/>
                    <a:pt x="639" y="656"/>
                  </a:cubicBezTo>
                  <a:cubicBezTo>
                    <a:pt x="703" y="656"/>
                    <a:pt x="766" y="654"/>
                    <a:pt x="822" y="654"/>
                  </a:cubicBezTo>
                  <a:cubicBezTo>
                    <a:pt x="1751" y="642"/>
                    <a:pt x="2680" y="583"/>
                    <a:pt x="3608" y="487"/>
                  </a:cubicBezTo>
                  <a:cubicBezTo>
                    <a:pt x="3908" y="440"/>
                    <a:pt x="4207" y="423"/>
                    <a:pt x="4505" y="423"/>
                  </a:cubicBezTo>
                  <a:cubicBezTo>
                    <a:pt x="5307" y="423"/>
                    <a:pt x="6105" y="547"/>
                    <a:pt x="6910" y="547"/>
                  </a:cubicBezTo>
                  <a:cubicBezTo>
                    <a:pt x="6937" y="547"/>
                    <a:pt x="6963" y="547"/>
                    <a:pt x="6990" y="547"/>
                  </a:cubicBezTo>
                  <a:cubicBezTo>
                    <a:pt x="7255" y="699"/>
                    <a:pt x="7522" y="746"/>
                    <a:pt x="7790" y="746"/>
                  </a:cubicBezTo>
                  <a:cubicBezTo>
                    <a:pt x="8233" y="746"/>
                    <a:pt x="8681" y="617"/>
                    <a:pt x="9133" y="617"/>
                  </a:cubicBezTo>
                  <a:cubicBezTo>
                    <a:pt x="9156" y="617"/>
                    <a:pt x="9180" y="617"/>
                    <a:pt x="9204" y="618"/>
                  </a:cubicBezTo>
                  <a:cubicBezTo>
                    <a:pt x="9145" y="535"/>
                    <a:pt x="9097" y="440"/>
                    <a:pt x="9038" y="356"/>
                  </a:cubicBezTo>
                  <a:cubicBezTo>
                    <a:pt x="8974" y="397"/>
                    <a:pt x="8909" y="410"/>
                    <a:pt x="8843" y="410"/>
                  </a:cubicBezTo>
                  <a:cubicBezTo>
                    <a:pt x="8703" y="410"/>
                    <a:pt x="8558" y="348"/>
                    <a:pt x="8410" y="348"/>
                  </a:cubicBezTo>
                  <a:cubicBezTo>
                    <a:pt x="8381" y="348"/>
                    <a:pt x="8352" y="351"/>
                    <a:pt x="8323" y="356"/>
                  </a:cubicBezTo>
                  <a:cubicBezTo>
                    <a:pt x="8323" y="368"/>
                    <a:pt x="8299" y="368"/>
                    <a:pt x="8264" y="380"/>
                  </a:cubicBezTo>
                  <a:cubicBezTo>
                    <a:pt x="8253" y="387"/>
                    <a:pt x="8243" y="390"/>
                    <a:pt x="8232" y="390"/>
                  </a:cubicBezTo>
                  <a:cubicBezTo>
                    <a:pt x="8207" y="390"/>
                    <a:pt x="8182" y="373"/>
                    <a:pt x="8156" y="356"/>
                  </a:cubicBezTo>
                  <a:lnTo>
                    <a:pt x="8037" y="356"/>
                  </a:lnTo>
                  <a:cubicBezTo>
                    <a:pt x="7855" y="415"/>
                    <a:pt x="7673" y="436"/>
                    <a:pt x="7490" y="436"/>
                  </a:cubicBezTo>
                  <a:cubicBezTo>
                    <a:pt x="7078" y="436"/>
                    <a:pt x="6668" y="326"/>
                    <a:pt x="6263" y="285"/>
                  </a:cubicBezTo>
                  <a:cubicBezTo>
                    <a:pt x="5800" y="243"/>
                    <a:pt x="5337" y="201"/>
                    <a:pt x="4874" y="201"/>
                  </a:cubicBezTo>
                  <a:cubicBezTo>
                    <a:pt x="4682" y="201"/>
                    <a:pt x="4491" y="208"/>
                    <a:pt x="4299" y="225"/>
                  </a:cubicBezTo>
                  <a:cubicBezTo>
                    <a:pt x="4299" y="225"/>
                    <a:pt x="4287" y="237"/>
                    <a:pt x="4263" y="237"/>
                  </a:cubicBezTo>
                  <a:cubicBezTo>
                    <a:pt x="4227" y="237"/>
                    <a:pt x="4204" y="225"/>
                    <a:pt x="4168" y="190"/>
                  </a:cubicBezTo>
                  <a:cubicBezTo>
                    <a:pt x="4136" y="164"/>
                    <a:pt x="4104" y="152"/>
                    <a:pt x="4072" y="152"/>
                  </a:cubicBezTo>
                  <a:cubicBezTo>
                    <a:pt x="4045" y="152"/>
                    <a:pt x="4017" y="161"/>
                    <a:pt x="3989" y="178"/>
                  </a:cubicBezTo>
                  <a:lnTo>
                    <a:pt x="3930" y="178"/>
                  </a:lnTo>
                  <a:cubicBezTo>
                    <a:pt x="3897" y="161"/>
                    <a:pt x="3866" y="152"/>
                    <a:pt x="3837" y="152"/>
                  </a:cubicBezTo>
                  <a:cubicBezTo>
                    <a:pt x="3803" y="152"/>
                    <a:pt x="3771" y="164"/>
                    <a:pt x="3739" y="190"/>
                  </a:cubicBezTo>
                  <a:cubicBezTo>
                    <a:pt x="3648" y="251"/>
                    <a:pt x="3553" y="283"/>
                    <a:pt x="3456" y="283"/>
                  </a:cubicBezTo>
                  <a:cubicBezTo>
                    <a:pt x="3362" y="283"/>
                    <a:pt x="3267" y="254"/>
                    <a:pt x="3168" y="190"/>
                  </a:cubicBezTo>
                  <a:lnTo>
                    <a:pt x="3192" y="190"/>
                  </a:lnTo>
                  <a:cubicBezTo>
                    <a:pt x="3135" y="156"/>
                    <a:pt x="3081" y="140"/>
                    <a:pt x="3028" y="140"/>
                  </a:cubicBezTo>
                  <a:cubicBezTo>
                    <a:pt x="2970" y="140"/>
                    <a:pt x="2914" y="159"/>
                    <a:pt x="2858" y="190"/>
                  </a:cubicBezTo>
                  <a:cubicBezTo>
                    <a:pt x="2834" y="178"/>
                    <a:pt x="2799" y="178"/>
                    <a:pt x="2775" y="178"/>
                  </a:cubicBezTo>
                  <a:cubicBezTo>
                    <a:pt x="2310" y="237"/>
                    <a:pt x="1846" y="297"/>
                    <a:pt x="1382" y="321"/>
                  </a:cubicBezTo>
                  <a:cubicBezTo>
                    <a:pt x="1369" y="322"/>
                    <a:pt x="1358" y="323"/>
                    <a:pt x="1348" y="323"/>
                  </a:cubicBezTo>
                  <a:cubicBezTo>
                    <a:pt x="1200" y="323"/>
                    <a:pt x="1265" y="171"/>
                    <a:pt x="1298" y="71"/>
                  </a:cubicBezTo>
                  <a:lnTo>
                    <a:pt x="1310" y="47"/>
                  </a:lnTo>
                  <a:lnTo>
                    <a:pt x="1310" y="47"/>
                  </a:lnTo>
                  <a:cubicBezTo>
                    <a:pt x="1273" y="52"/>
                    <a:pt x="1234" y="54"/>
                    <a:pt x="1195" y="54"/>
                  </a:cubicBezTo>
                  <a:cubicBezTo>
                    <a:pt x="997" y="54"/>
                    <a:pt x="784" y="0"/>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32"/>
            <p:cNvSpPr/>
            <p:nvPr/>
          </p:nvSpPr>
          <p:spPr>
            <a:xfrm>
              <a:off x="5697425" y="2144000"/>
              <a:ext cx="143800" cy="13600"/>
            </a:xfrm>
            <a:custGeom>
              <a:avLst/>
              <a:gdLst/>
              <a:ahLst/>
              <a:cxnLst/>
              <a:rect l="l" t="t" r="r" b="b"/>
              <a:pathLst>
                <a:path w="5752" h="544" extrusionOk="0">
                  <a:moveTo>
                    <a:pt x="880" y="0"/>
                  </a:moveTo>
                  <a:cubicBezTo>
                    <a:pt x="742" y="0"/>
                    <a:pt x="604" y="8"/>
                    <a:pt x="465" y="30"/>
                  </a:cubicBezTo>
                  <a:cubicBezTo>
                    <a:pt x="286" y="90"/>
                    <a:pt x="24" y="30"/>
                    <a:pt x="24" y="340"/>
                  </a:cubicBezTo>
                  <a:lnTo>
                    <a:pt x="1" y="387"/>
                  </a:lnTo>
                  <a:cubicBezTo>
                    <a:pt x="84" y="423"/>
                    <a:pt x="155" y="435"/>
                    <a:pt x="239" y="435"/>
                  </a:cubicBezTo>
                  <a:cubicBezTo>
                    <a:pt x="344" y="439"/>
                    <a:pt x="448" y="440"/>
                    <a:pt x="553" y="440"/>
                  </a:cubicBezTo>
                  <a:cubicBezTo>
                    <a:pt x="818" y="440"/>
                    <a:pt x="1081" y="431"/>
                    <a:pt x="1345" y="431"/>
                  </a:cubicBezTo>
                  <a:cubicBezTo>
                    <a:pt x="1626" y="431"/>
                    <a:pt x="1908" y="441"/>
                    <a:pt x="2191" y="482"/>
                  </a:cubicBezTo>
                  <a:cubicBezTo>
                    <a:pt x="2263" y="494"/>
                    <a:pt x="2346" y="494"/>
                    <a:pt x="2418" y="494"/>
                  </a:cubicBezTo>
                  <a:cubicBezTo>
                    <a:pt x="2471" y="471"/>
                    <a:pt x="2528" y="456"/>
                    <a:pt x="2583" y="456"/>
                  </a:cubicBezTo>
                  <a:cubicBezTo>
                    <a:pt x="2638" y="456"/>
                    <a:pt x="2691" y="471"/>
                    <a:pt x="2739" y="506"/>
                  </a:cubicBezTo>
                  <a:cubicBezTo>
                    <a:pt x="2847" y="497"/>
                    <a:pt x="2956" y="493"/>
                    <a:pt x="3063" y="493"/>
                  </a:cubicBezTo>
                  <a:cubicBezTo>
                    <a:pt x="3459" y="493"/>
                    <a:pt x="3850" y="543"/>
                    <a:pt x="4241" y="543"/>
                  </a:cubicBezTo>
                  <a:cubicBezTo>
                    <a:pt x="4411" y="543"/>
                    <a:pt x="4581" y="534"/>
                    <a:pt x="4751" y="506"/>
                  </a:cubicBezTo>
                  <a:cubicBezTo>
                    <a:pt x="4906" y="352"/>
                    <a:pt x="5085" y="387"/>
                    <a:pt x="5263" y="375"/>
                  </a:cubicBezTo>
                  <a:cubicBezTo>
                    <a:pt x="5325" y="375"/>
                    <a:pt x="5387" y="381"/>
                    <a:pt x="5447" y="381"/>
                  </a:cubicBezTo>
                  <a:cubicBezTo>
                    <a:pt x="5560" y="381"/>
                    <a:pt x="5666" y="361"/>
                    <a:pt x="5751" y="244"/>
                  </a:cubicBezTo>
                  <a:cubicBezTo>
                    <a:pt x="5447" y="224"/>
                    <a:pt x="5150" y="211"/>
                    <a:pt x="4853" y="211"/>
                  </a:cubicBezTo>
                  <a:cubicBezTo>
                    <a:pt x="4638" y="211"/>
                    <a:pt x="4423" y="217"/>
                    <a:pt x="4203" y="232"/>
                  </a:cubicBezTo>
                  <a:cubicBezTo>
                    <a:pt x="3849" y="251"/>
                    <a:pt x="3481" y="307"/>
                    <a:pt x="3116" y="307"/>
                  </a:cubicBezTo>
                  <a:cubicBezTo>
                    <a:pt x="2794" y="307"/>
                    <a:pt x="2474" y="264"/>
                    <a:pt x="2167" y="113"/>
                  </a:cubicBezTo>
                  <a:cubicBezTo>
                    <a:pt x="2132" y="113"/>
                    <a:pt x="2108" y="113"/>
                    <a:pt x="2060" y="66"/>
                  </a:cubicBezTo>
                  <a:cubicBezTo>
                    <a:pt x="1663" y="66"/>
                    <a:pt x="1273" y="0"/>
                    <a:pt x="8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32"/>
            <p:cNvSpPr/>
            <p:nvPr/>
          </p:nvSpPr>
          <p:spPr>
            <a:xfrm>
              <a:off x="6156700" y="2178975"/>
              <a:ext cx="3600" cy="2125"/>
            </a:xfrm>
            <a:custGeom>
              <a:avLst/>
              <a:gdLst/>
              <a:ahLst/>
              <a:cxnLst/>
              <a:rect l="l" t="t" r="r" b="b"/>
              <a:pathLst>
                <a:path w="144" h="85" extrusionOk="0">
                  <a:moveTo>
                    <a:pt x="1" y="0"/>
                  </a:moveTo>
                  <a:cubicBezTo>
                    <a:pt x="28" y="54"/>
                    <a:pt x="51" y="85"/>
                    <a:pt x="76" y="85"/>
                  </a:cubicBezTo>
                  <a:cubicBezTo>
                    <a:pt x="96" y="85"/>
                    <a:pt x="118" y="66"/>
                    <a:pt x="144" y="24"/>
                  </a:cubicBezTo>
                  <a:cubicBezTo>
                    <a:pt x="108" y="0"/>
                    <a:pt x="4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32"/>
            <p:cNvSpPr/>
            <p:nvPr/>
          </p:nvSpPr>
          <p:spPr>
            <a:xfrm>
              <a:off x="5378350" y="2132600"/>
              <a:ext cx="187525" cy="23025"/>
            </a:xfrm>
            <a:custGeom>
              <a:avLst/>
              <a:gdLst/>
              <a:ahLst/>
              <a:cxnLst/>
              <a:rect l="l" t="t" r="r" b="b"/>
              <a:pathLst>
                <a:path w="7501" h="921" extrusionOk="0">
                  <a:moveTo>
                    <a:pt x="1272" y="0"/>
                  </a:moveTo>
                  <a:cubicBezTo>
                    <a:pt x="847" y="0"/>
                    <a:pt x="423" y="53"/>
                    <a:pt x="12" y="236"/>
                  </a:cubicBezTo>
                  <a:cubicBezTo>
                    <a:pt x="0" y="343"/>
                    <a:pt x="0" y="450"/>
                    <a:pt x="0" y="546"/>
                  </a:cubicBezTo>
                  <a:cubicBezTo>
                    <a:pt x="131" y="712"/>
                    <a:pt x="322" y="712"/>
                    <a:pt x="500" y="760"/>
                  </a:cubicBezTo>
                  <a:cubicBezTo>
                    <a:pt x="530" y="766"/>
                    <a:pt x="560" y="769"/>
                    <a:pt x="589" y="769"/>
                  </a:cubicBezTo>
                  <a:cubicBezTo>
                    <a:pt x="619" y="769"/>
                    <a:pt x="649" y="766"/>
                    <a:pt x="679" y="760"/>
                  </a:cubicBezTo>
                  <a:cubicBezTo>
                    <a:pt x="720" y="712"/>
                    <a:pt x="759" y="688"/>
                    <a:pt x="796" y="688"/>
                  </a:cubicBezTo>
                  <a:cubicBezTo>
                    <a:pt x="833" y="688"/>
                    <a:pt x="869" y="712"/>
                    <a:pt x="905" y="760"/>
                  </a:cubicBezTo>
                  <a:cubicBezTo>
                    <a:pt x="947" y="768"/>
                    <a:pt x="989" y="777"/>
                    <a:pt x="1031" y="777"/>
                  </a:cubicBezTo>
                  <a:cubicBezTo>
                    <a:pt x="1049" y="777"/>
                    <a:pt x="1066" y="775"/>
                    <a:pt x="1084" y="772"/>
                  </a:cubicBezTo>
                  <a:cubicBezTo>
                    <a:pt x="1160" y="753"/>
                    <a:pt x="1240" y="745"/>
                    <a:pt x="1321" y="745"/>
                  </a:cubicBezTo>
                  <a:cubicBezTo>
                    <a:pt x="1444" y="745"/>
                    <a:pt x="1569" y="762"/>
                    <a:pt x="1691" y="784"/>
                  </a:cubicBezTo>
                  <a:cubicBezTo>
                    <a:pt x="1774" y="808"/>
                    <a:pt x="1822" y="808"/>
                    <a:pt x="1881" y="808"/>
                  </a:cubicBezTo>
                  <a:cubicBezTo>
                    <a:pt x="2024" y="808"/>
                    <a:pt x="2155" y="843"/>
                    <a:pt x="2286" y="843"/>
                  </a:cubicBezTo>
                  <a:cubicBezTo>
                    <a:pt x="2377" y="842"/>
                    <a:pt x="2469" y="841"/>
                    <a:pt x="2560" y="841"/>
                  </a:cubicBezTo>
                  <a:cubicBezTo>
                    <a:pt x="3032" y="841"/>
                    <a:pt x="3504" y="857"/>
                    <a:pt x="3977" y="857"/>
                  </a:cubicBezTo>
                  <a:cubicBezTo>
                    <a:pt x="4199" y="857"/>
                    <a:pt x="4421" y="853"/>
                    <a:pt x="4643" y="843"/>
                  </a:cubicBezTo>
                  <a:lnTo>
                    <a:pt x="5322" y="843"/>
                  </a:lnTo>
                  <a:cubicBezTo>
                    <a:pt x="5413" y="843"/>
                    <a:pt x="5506" y="840"/>
                    <a:pt x="5598" y="840"/>
                  </a:cubicBezTo>
                  <a:cubicBezTo>
                    <a:pt x="5760" y="840"/>
                    <a:pt x="5921" y="850"/>
                    <a:pt x="6072" y="903"/>
                  </a:cubicBezTo>
                  <a:cubicBezTo>
                    <a:pt x="6083" y="902"/>
                    <a:pt x="6093" y="902"/>
                    <a:pt x="6103" y="902"/>
                  </a:cubicBezTo>
                  <a:cubicBezTo>
                    <a:pt x="6184" y="902"/>
                    <a:pt x="6269" y="921"/>
                    <a:pt x="6351" y="921"/>
                  </a:cubicBezTo>
                  <a:cubicBezTo>
                    <a:pt x="6430" y="921"/>
                    <a:pt x="6506" y="903"/>
                    <a:pt x="6572" y="831"/>
                  </a:cubicBezTo>
                  <a:cubicBezTo>
                    <a:pt x="6709" y="736"/>
                    <a:pt x="6855" y="721"/>
                    <a:pt x="7004" y="721"/>
                  </a:cubicBezTo>
                  <a:cubicBezTo>
                    <a:pt x="7072" y="721"/>
                    <a:pt x="7140" y="724"/>
                    <a:pt x="7208" y="724"/>
                  </a:cubicBezTo>
                  <a:cubicBezTo>
                    <a:pt x="7290" y="724"/>
                    <a:pt x="7372" y="720"/>
                    <a:pt x="7453" y="700"/>
                  </a:cubicBezTo>
                  <a:cubicBezTo>
                    <a:pt x="7501" y="474"/>
                    <a:pt x="7382" y="367"/>
                    <a:pt x="7180" y="248"/>
                  </a:cubicBezTo>
                  <a:cubicBezTo>
                    <a:pt x="6929" y="176"/>
                    <a:pt x="6668" y="200"/>
                    <a:pt x="6406" y="188"/>
                  </a:cubicBezTo>
                  <a:cubicBezTo>
                    <a:pt x="6301" y="185"/>
                    <a:pt x="6195" y="184"/>
                    <a:pt x="6089" y="184"/>
                  </a:cubicBezTo>
                  <a:cubicBezTo>
                    <a:pt x="5726" y="184"/>
                    <a:pt x="5358" y="198"/>
                    <a:pt x="4989" y="198"/>
                  </a:cubicBezTo>
                  <a:cubicBezTo>
                    <a:pt x="4589" y="198"/>
                    <a:pt x="4188" y="182"/>
                    <a:pt x="3786" y="117"/>
                  </a:cubicBezTo>
                  <a:cubicBezTo>
                    <a:pt x="3665" y="123"/>
                    <a:pt x="3543" y="126"/>
                    <a:pt x="3420" y="126"/>
                  </a:cubicBezTo>
                  <a:cubicBezTo>
                    <a:pt x="3084" y="126"/>
                    <a:pt x="2742" y="104"/>
                    <a:pt x="2393" y="69"/>
                  </a:cubicBezTo>
                  <a:cubicBezTo>
                    <a:pt x="2024" y="41"/>
                    <a:pt x="1648" y="0"/>
                    <a:pt x="1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32"/>
            <p:cNvSpPr/>
            <p:nvPr/>
          </p:nvSpPr>
          <p:spPr>
            <a:xfrm>
              <a:off x="5378050" y="2124000"/>
              <a:ext cx="116400" cy="17350"/>
            </a:xfrm>
            <a:custGeom>
              <a:avLst/>
              <a:gdLst/>
              <a:ahLst/>
              <a:cxnLst/>
              <a:rect l="l" t="t" r="r" b="b"/>
              <a:pathLst>
                <a:path w="4656" h="694" extrusionOk="0">
                  <a:moveTo>
                    <a:pt x="419" y="0"/>
                  </a:moveTo>
                  <a:cubicBezTo>
                    <a:pt x="386" y="0"/>
                    <a:pt x="353" y="7"/>
                    <a:pt x="322" y="20"/>
                  </a:cubicBezTo>
                  <a:cubicBezTo>
                    <a:pt x="250" y="56"/>
                    <a:pt x="203" y="139"/>
                    <a:pt x="155" y="211"/>
                  </a:cubicBezTo>
                  <a:cubicBezTo>
                    <a:pt x="107" y="294"/>
                    <a:pt x="36" y="390"/>
                    <a:pt x="0" y="497"/>
                  </a:cubicBezTo>
                  <a:cubicBezTo>
                    <a:pt x="12" y="520"/>
                    <a:pt x="12" y="568"/>
                    <a:pt x="24" y="592"/>
                  </a:cubicBezTo>
                  <a:cubicBezTo>
                    <a:pt x="1310" y="592"/>
                    <a:pt x="2596" y="616"/>
                    <a:pt x="3882" y="628"/>
                  </a:cubicBezTo>
                  <a:cubicBezTo>
                    <a:pt x="3983" y="681"/>
                    <a:pt x="4090" y="693"/>
                    <a:pt x="4200" y="693"/>
                  </a:cubicBezTo>
                  <a:cubicBezTo>
                    <a:pt x="4288" y="693"/>
                    <a:pt x="4378" y="686"/>
                    <a:pt x="4469" y="686"/>
                  </a:cubicBezTo>
                  <a:cubicBezTo>
                    <a:pt x="4491" y="686"/>
                    <a:pt x="4514" y="686"/>
                    <a:pt x="4536" y="687"/>
                  </a:cubicBezTo>
                  <a:cubicBezTo>
                    <a:pt x="4608" y="651"/>
                    <a:pt x="4632" y="616"/>
                    <a:pt x="4655" y="532"/>
                  </a:cubicBezTo>
                  <a:cubicBezTo>
                    <a:pt x="4572" y="318"/>
                    <a:pt x="4322" y="318"/>
                    <a:pt x="4179" y="199"/>
                  </a:cubicBezTo>
                  <a:cubicBezTo>
                    <a:pt x="4179" y="175"/>
                    <a:pt x="4155" y="175"/>
                    <a:pt x="4132" y="163"/>
                  </a:cubicBezTo>
                  <a:cubicBezTo>
                    <a:pt x="4096" y="163"/>
                    <a:pt x="4072" y="163"/>
                    <a:pt x="4036" y="199"/>
                  </a:cubicBezTo>
                  <a:cubicBezTo>
                    <a:pt x="3951" y="297"/>
                    <a:pt x="3859" y="363"/>
                    <a:pt x="3766" y="363"/>
                  </a:cubicBezTo>
                  <a:cubicBezTo>
                    <a:pt x="3689" y="363"/>
                    <a:pt x="3611" y="318"/>
                    <a:pt x="3536" y="211"/>
                  </a:cubicBezTo>
                  <a:cubicBezTo>
                    <a:pt x="3458" y="102"/>
                    <a:pt x="3392" y="52"/>
                    <a:pt x="3340" y="52"/>
                  </a:cubicBezTo>
                  <a:cubicBezTo>
                    <a:pt x="3274" y="52"/>
                    <a:pt x="3233" y="135"/>
                    <a:pt x="3227" y="282"/>
                  </a:cubicBezTo>
                  <a:cubicBezTo>
                    <a:pt x="3209" y="431"/>
                    <a:pt x="3152" y="464"/>
                    <a:pt x="3084" y="464"/>
                  </a:cubicBezTo>
                  <a:cubicBezTo>
                    <a:pt x="3030" y="464"/>
                    <a:pt x="2969" y="444"/>
                    <a:pt x="2913" y="444"/>
                  </a:cubicBezTo>
                  <a:cubicBezTo>
                    <a:pt x="2898" y="444"/>
                    <a:pt x="2884" y="445"/>
                    <a:pt x="2870" y="449"/>
                  </a:cubicBezTo>
                  <a:cubicBezTo>
                    <a:pt x="2750" y="401"/>
                    <a:pt x="2822" y="259"/>
                    <a:pt x="2727" y="199"/>
                  </a:cubicBezTo>
                  <a:cubicBezTo>
                    <a:pt x="2623" y="65"/>
                    <a:pt x="2493" y="56"/>
                    <a:pt x="2352" y="56"/>
                  </a:cubicBezTo>
                  <a:cubicBezTo>
                    <a:pt x="2330" y="56"/>
                    <a:pt x="2308" y="56"/>
                    <a:pt x="2286" y="56"/>
                  </a:cubicBezTo>
                  <a:cubicBezTo>
                    <a:pt x="1750" y="56"/>
                    <a:pt x="1226" y="44"/>
                    <a:pt x="703" y="44"/>
                  </a:cubicBezTo>
                  <a:cubicBezTo>
                    <a:pt x="631" y="151"/>
                    <a:pt x="619" y="270"/>
                    <a:pt x="691" y="390"/>
                  </a:cubicBezTo>
                  <a:cubicBezTo>
                    <a:pt x="607" y="294"/>
                    <a:pt x="679" y="151"/>
                    <a:pt x="572" y="56"/>
                  </a:cubicBezTo>
                  <a:cubicBezTo>
                    <a:pt x="527" y="19"/>
                    <a:pt x="473"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32"/>
            <p:cNvSpPr/>
            <p:nvPr/>
          </p:nvSpPr>
          <p:spPr>
            <a:xfrm>
              <a:off x="5315825" y="2145850"/>
              <a:ext cx="183375" cy="13200"/>
            </a:xfrm>
            <a:custGeom>
              <a:avLst/>
              <a:gdLst/>
              <a:ahLst/>
              <a:cxnLst/>
              <a:rect l="l" t="t" r="r" b="b"/>
              <a:pathLst>
                <a:path w="7335" h="528" extrusionOk="0">
                  <a:moveTo>
                    <a:pt x="487" y="1"/>
                  </a:moveTo>
                  <a:cubicBezTo>
                    <a:pt x="441" y="1"/>
                    <a:pt x="394" y="10"/>
                    <a:pt x="346" y="27"/>
                  </a:cubicBezTo>
                  <a:cubicBezTo>
                    <a:pt x="251" y="135"/>
                    <a:pt x="108" y="75"/>
                    <a:pt x="13" y="170"/>
                  </a:cubicBezTo>
                  <a:cubicBezTo>
                    <a:pt x="1" y="242"/>
                    <a:pt x="13" y="289"/>
                    <a:pt x="60" y="325"/>
                  </a:cubicBezTo>
                  <a:cubicBezTo>
                    <a:pt x="417" y="325"/>
                    <a:pt x="787" y="349"/>
                    <a:pt x="1144" y="349"/>
                  </a:cubicBezTo>
                  <a:cubicBezTo>
                    <a:pt x="1185" y="361"/>
                    <a:pt x="1230" y="367"/>
                    <a:pt x="1275" y="367"/>
                  </a:cubicBezTo>
                  <a:cubicBezTo>
                    <a:pt x="1319" y="367"/>
                    <a:pt x="1364" y="361"/>
                    <a:pt x="1406" y="349"/>
                  </a:cubicBezTo>
                  <a:lnTo>
                    <a:pt x="1429" y="349"/>
                  </a:lnTo>
                  <a:cubicBezTo>
                    <a:pt x="1554" y="380"/>
                    <a:pt x="1678" y="398"/>
                    <a:pt x="1803" y="398"/>
                  </a:cubicBezTo>
                  <a:cubicBezTo>
                    <a:pt x="1916" y="398"/>
                    <a:pt x="2030" y="383"/>
                    <a:pt x="2144" y="349"/>
                  </a:cubicBezTo>
                  <a:cubicBezTo>
                    <a:pt x="2183" y="359"/>
                    <a:pt x="2223" y="365"/>
                    <a:pt x="2261" y="365"/>
                  </a:cubicBezTo>
                  <a:cubicBezTo>
                    <a:pt x="2316" y="365"/>
                    <a:pt x="2369" y="353"/>
                    <a:pt x="2418" y="325"/>
                  </a:cubicBezTo>
                  <a:cubicBezTo>
                    <a:pt x="2648" y="373"/>
                    <a:pt x="2879" y="385"/>
                    <a:pt x="3110" y="385"/>
                  </a:cubicBezTo>
                  <a:cubicBezTo>
                    <a:pt x="3378" y="385"/>
                    <a:pt x="3644" y="368"/>
                    <a:pt x="3909" y="368"/>
                  </a:cubicBezTo>
                  <a:cubicBezTo>
                    <a:pt x="4161" y="368"/>
                    <a:pt x="4410" y="384"/>
                    <a:pt x="4656" y="444"/>
                  </a:cubicBezTo>
                  <a:cubicBezTo>
                    <a:pt x="5231" y="468"/>
                    <a:pt x="5801" y="528"/>
                    <a:pt x="6373" y="528"/>
                  </a:cubicBezTo>
                  <a:cubicBezTo>
                    <a:pt x="6665" y="528"/>
                    <a:pt x="6958" y="512"/>
                    <a:pt x="7252" y="468"/>
                  </a:cubicBezTo>
                  <a:cubicBezTo>
                    <a:pt x="7335" y="373"/>
                    <a:pt x="7335" y="278"/>
                    <a:pt x="7252" y="182"/>
                  </a:cubicBezTo>
                  <a:cubicBezTo>
                    <a:pt x="6359" y="170"/>
                    <a:pt x="5466" y="170"/>
                    <a:pt x="4573" y="158"/>
                  </a:cubicBezTo>
                  <a:cubicBezTo>
                    <a:pt x="4531" y="135"/>
                    <a:pt x="4489" y="123"/>
                    <a:pt x="4449" y="123"/>
                  </a:cubicBezTo>
                  <a:cubicBezTo>
                    <a:pt x="4409" y="123"/>
                    <a:pt x="4370" y="135"/>
                    <a:pt x="4335" y="158"/>
                  </a:cubicBezTo>
                  <a:lnTo>
                    <a:pt x="4287" y="158"/>
                  </a:lnTo>
                  <a:cubicBezTo>
                    <a:pt x="4144" y="117"/>
                    <a:pt x="4007" y="96"/>
                    <a:pt x="3870" y="96"/>
                  </a:cubicBezTo>
                  <a:cubicBezTo>
                    <a:pt x="3733" y="96"/>
                    <a:pt x="3596" y="117"/>
                    <a:pt x="3454" y="158"/>
                  </a:cubicBezTo>
                  <a:lnTo>
                    <a:pt x="3418" y="158"/>
                  </a:lnTo>
                  <a:cubicBezTo>
                    <a:pt x="3365" y="136"/>
                    <a:pt x="3307" y="128"/>
                    <a:pt x="3251" y="128"/>
                  </a:cubicBezTo>
                  <a:cubicBezTo>
                    <a:pt x="3218" y="128"/>
                    <a:pt x="3186" y="130"/>
                    <a:pt x="3156" y="135"/>
                  </a:cubicBezTo>
                  <a:lnTo>
                    <a:pt x="3120" y="135"/>
                  </a:lnTo>
                  <a:cubicBezTo>
                    <a:pt x="2931" y="92"/>
                    <a:pt x="2740" y="80"/>
                    <a:pt x="2549" y="80"/>
                  </a:cubicBezTo>
                  <a:cubicBezTo>
                    <a:pt x="2316" y="80"/>
                    <a:pt x="2081" y="98"/>
                    <a:pt x="1846" y="98"/>
                  </a:cubicBezTo>
                  <a:cubicBezTo>
                    <a:pt x="1632" y="98"/>
                    <a:pt x="1418" y="83"/>
                    <a:pt x="1203" y="27"/>
                  </a:cubicBezTo>
                  <a:lnTo>
                    <a:pt x="906" y="27"/>
                  </a:lnTo>
                  <a:cubicBezTo>
                    <a:pt x="864" y="69"/>
                    <a:pt x="816" y="90"/>
                    <a:pt x="767" y="90"/>
                  </a:cubicBezTo>
                  <a:cubicBezTo>
                    <a:pt x="718" y="90"/>
                    <a:pt x="667" y="69"/>
                    <a:pt x="620" y="27"/>
                  </a:cubicBezTo>
                  <a:cubicBezTo>
                    <a:pt x="578" y="10"/>
                    <a:pt x="534" y="1"/>
                    <a:pt x="4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32"/>
            <p:cNvSpPr/>
            <p:nvPr/>
          </p:nvSpPr>
          <p:spPr>
            <a:xfrm>
              <a:off x="5312550" y="2107875"/>
              <a:ext cx="72950" cy="29450"/>
            </a:xfrm>
            <a:custGeom>
              <a:avLst/>
              <a:gdLst/>
              <a:ahLst/>
              <a:cxnLst/>
              <a:rect l="l" t="t" r="r" b="b"/>
              <a:pathLst>
                <a:path w="2918" h="1178" extrusionOk="0">
                  <a:moveTo>
                    <a:pt x="1658" y="1"/>
                  </a:moveTo>
                  <a:cubicBezTo>
                    <a:pt x="1565" y="1"/>
                    <a:pt x="1481" y="36"/>
                    <a:pt x="1453" y="82"/>
                  </a:cubicBezTo>
                  <a:cubicBezTo>
                    <a:pt x="1365" y="231"/>
                    <a:pt x="1273" y="278"/>
                    <a:pt x="1182" y="278"/>
                  </a:cubicBezTo>
                  <a:cubicBezTo>
                    <a:pt x="1026" y="278"/>
                    <a:pt x="869" y="143"/>
                    <a:pt x="723" y="143"/>
                  </a:cubicBezTo>
                  <a:cubicBezTo>
                    <a:pt x="700" y="143"/>
                    <a:pt x="678" y="146"/>
                    <a:pt x="656" y="153"/>
                  </a:cubicBezTo>
                  <a:cubicBezTo>
                    <a:pt x="382" y="213"/>
                    <a:pt x="417" y="511"/>
                    <a:pt x="263" y="665"/>
                  </a:cubicBezTo>
                  <a:cubicBezTo>
                    <a:pt x="191" y="701"/>
                    <a:pt x="96" y="749"/>
                    <a:pt x="36" y="808"/>
                  </a:cubicBezTo>
                  <a:cubicBezTo>
                    <a:pt x="1" y="868"/>
                    <a:pt x="13" y="927"/>
                    <a:pt x="60" y="975"/>
                  </a:cubicBezTo>
                  <a:cubicBezTo>
                    <a:pt x="906" y="1177"/>
                    <a:pt x="1763" y="1046"/>
                    <a:pt x="2620" y="1142"/>
                  </a:cubicBezTo>
                  <a:cubicBezTo>
                    <a:pt x="2739" y="1118"/>
                    <a:pt x="2858" y="1106"/>
                    <a:pt x="2918" y="975"/>
                  </a:cubicBezTo>
                  <a:cubicBezTo>
                    <a:pt x="2823" y="904"/>
                    <a:pt x="2775" y="784"/>
                    <a:pt x="2763" y="677"/>
                  </a:cubicBezTo>
                  <a:cubicBezTo>
                    <a:pt x="2739" y="582"/>
                    <a:pt x="2692" y="511"/>
                    <a:pt x="2596" y="463"/>
                  </a:cubicBezTo>
                  <a:cubicBezTo>
                    <a:pt x="2477" y="403"/>
                    <a:pt x="2358" y="392"/>
                    <a:pt x="2227" y="392"/>
                  </a:cubicBezTo>
                  <a:cubicBezTo>
                    <a:pt x="2144" y="392"/>
                    <a:pt x="2049" y="403"/>
                    <a:pt x="1965" y="451"/>
                  </a:cubicBezTo>
                  <a:cubicBezTo>
                    <a:pt x="1918" y="463"/>
                    <a:pt x="1870" y="487"/>
                    <a:pt x="1846" y="511"/>
                  </a:cubicBezTo>
                  <a:cubicBezTo>
                    <a:pt x="1822" y="403"/>
                    <a:pt x="1977" y="451"/>
                    <a:pt x="1977" y="368"/>
                  </a:cubicBezTo>
                  <a:cubicBezTo>
                    <a:pt x="1977" y="90"/>
                    <a:pt x="1807" y="1"/>
                    <a:pt x="16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32"/>
            <p:cNvSpPr/>
            <p:nvPr/>
          </p:nvSpPr>
          <p:spPr>
            <a:xfrm>
              <a:off x="5168500" y="2141875"/>
              <a:ext cx="148850" cy="12425"/>
            </a:xfrm>
            <a:custGeom>
              <a:avLst/>
              <a:gdLst/>
              <a:ahLst/>
              <a:cxnLst/>
              <a:rect l="l" t="t" r="r" b="b"/>
              <a:pathLst>
                <a:path w="5954" h="497" extrusionOk="0">
                  <a:moveTo>
                    <a:pt x="264" y="0"/>
                  </a:moveTo>
                  <a:cubicBezTo>
                    <a:pt x="196" y="0"/>
                    <a:pt x="128" y="15"/>
                    <a:pt x="60" y="44"/>
                  </a:cubicBezTo>
                  <a:cubicBezTo>
                    <a:pt x="12" y="103"/>
                    <a:pt x="0" y="163"/>
                    <a:pt x="48" y="234"/>
                  </a:cubicBezTo>
                  <a:cubicBezTo>
                    <a:pt x="119" y="329"/>
                    <a:pt x="203" y="389"/>
                    <a:pt x="310" y="437"/>
                  </a:cubicBezTo>
                  <a:cubicBezTo>
                    <a:pt x="453" y="472"/>
                    <a:pt x="619" y="496"/>
                    <a:pt x="774" y="496"/>
                  </a:cubicBezTo>
                  <a:cubicBezTo>
                    <a:pt x="1084" y="448"/>
                    <a:pt x="1381" y="377"/>
                    <a:pt x="1691" y="329"/>
                  </a:cubicBezTo>
                  <a:lnTo>
                    <a:pt x="1881" y="329"/>
                  </a:lnTo>
                  <a:cubicBezTo>
                    <a:pt x="2048" y="377"/>
                    <a:pt x="2213" y="389"/>
                    <a:pt x="2378" y="389"/>
                  </a:cubicBezTo>
                  <a:cubicBezTo>
                    <a:pt x="2542" y="389"/>
                    <a:pt x="2706" y="377"/>
                    <a:pt x="2869" y="377"/>
                  </a:cubicBezTo>
                  <a:cubicBezTo>
                    <a:pt x="3032" y="377"/>
                    <a:pt x="3195" y="389"/>
                    <a:pt x="3358" y="437"/>
                  </a:cubicBezTo>
                  <a:cubicBezTo>
                    <a:pt x="3849" y="477"/>
                    <a:pt x="4337" y="491"/>
                    <a:pt x="4826" y="491"/>
                  </a:cubicBezTo>
                  <a:cubicBezTo>
                    <a:pt x="5201" y="491"/>
                    <a:pt x="5576" y="483"/>
                    <a:pt x="5953" y="472"/>
                  </a:cubicBezTo>
                  <a:lnTo>
                    <a:pt x="5953" y="329"/>
                  </a:lnTo>
                  <a:cubicBezTo>
                    <a:pt x="5918" y="282"/>
                    <a:pt x="5882" y="234"/>
                    <a:pt x="5787" y="198"/>
                  </a:cubicBezTo>
                  <a:cubicBezTo>
                    <a:pt x="5199" y="167"/>
                    <a:pt x="4607" y="124"/>
                    <a:pt x="4016" y="124"/>
                  </a:cubicBezTo>
                  <a:cubicBezTo>
                    <a:pt x="3720" y="124"/>
                    <a:pt x="3425" y="135"/>
                    <a:pt x="3131" y="163"/>
                  </a:cubicBezTo>
                  <a:cubicBezTo>
                    <a:pt x="2813" y="102"/>
                    <a:pt x="2492" y="87"/>
                    <a:pt x="2169" y="87"/>
                  </a:cubicBezTo>
                  <a:cubicBezTo>
                    <a:pt x="1867" y="87"/>
                    <a:pt x="1565" y="100"/>
                    <a:pt x="1263" y="100"/>
                  </a:cubicBezTo>
                  <a:cubicBezTo>
                    <a:pt x="1004" y="100"/>
                    <a:pt x="746" y="90"/>
                    <a:pt x="488" y="56"/>
                  </a:cubicBezTo>
                  <a:cubicBezTo>
                    <a:pt x="414" y="18"/>
                    <a:pt x="339" y="0"/>
                    <a:pt x="2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32"/>
            <p:cNvSpPr/>
            <p:nvPr/>
          </p:nvSpPr>
          <p:spPr>
            <a:xfrm>
              <a:off x="5256000" y="2113300"/>
              <a:ext cx="58375" cy="19025"/>
            </a:xfrm>
            <a:custGeom>
              <a:avLst/>
              <a:gdLst/>
              <a:ahLst/>
              <a:cxnLst/>
              <a:rect l="l" t="t" r="r" b="b"/>
              <a:pathLst>
                <a:path w="2335" h="761" extrusionOk="0">
                  <a:moveTo>
                    <a:pt x="1410" y="1"/>
                  </a:moveTo>
                  <a:cubicBezTo>
                    <a:pt x="1292" y="1"/>
                    <a:pt x="1172" y="22"/>
                    <a:pt x="1048" y="79"/>
                  </a:cubicBezTo>
                  <a:cubicBezTo>
                    <a:pt x="1025" y="115"/>
                    <a:pt x="1013" y="151"/>
                    <a:pt x="977" y="175"/>
                  </a:cubicBezTo>
                  <a:cubicBezTo>
                    <a:pt x="969" y="183"/>
                    <a:pt x="950" y="250"/>
                    <a:pt x="932" y="250"/>
                  </a:cubicBezTo>
                  <a:cubicBezTo>
                    <a:pt x="922" y="250"/>
                    <a:pt x="913" y="233"/>
                    <a:pt x="905" y="186"/>
                  </a:cubicBezTo>
                  <a:cubicBezTo>
                    <a:pt x="870" y="151"/>
                    <a:pt x="846" y="115"/>
                    <a:pt x="798" y="91"/>
                  </a:cubicBezTo>
                  <a:cubicBezTo>
                    <a:pt x="727" y="44"/>
                    <a:pt x="644" y="8"/>
                    <a:pt x="560" y="8"/>
                  </a:cubicBezTo>
                  <a:cubicBezTo>
                    <a:pt x="501" y="8"/>
                    <a:pt x="453" y="44"/>
                    <a:pt x="417" y="91"/>
                  </a:cubicBezTo>
                  <a:cubicBezTo>
                    <a:pt x="334" y="329"/>
                    <a:pt x="155" y="472"/>
                    <a:pt x="1" y="639"/>
                  </a:cubicBezTo>
                  <a:cubicBezTo>
                    <a:pt x="102" y="730"/>
                    <a:pt x="211" y="761"/>
                    <a:pt x="329" y="761"/>
                  </a:cubicBezTo>
                  <a:cubicBezTo>
                    <a:pt x="350" y="761"/>
                    <a:pt x="372" y="760"/>
                    <a:pt x="393" y="758"/>
                  </a:cubicBezTo>
                  <a:cubicBezTo>
                    <a:pt x="622" y="724"/>
                    <a:pt x="850" y="713"/>
                    <a:pt x="1078" y="713"/>
                  </a:cubicBezTo>
                  <a:cubicBezTo>
                    <a:pt x="1493" y="713"/>
                    <a:pt x="1907" y="750"/>
                    <a:pt x="2322" y="758"/>
                  </a:cubicBezTo>
                  <a:lnTo>
                    <a:pt x="2322" y="627"/>
                  </a:lnTo>
                  <a:cubicBezTo>
                    <a:pt x="2334" y="389"/>
                    <a:pt x="2215" y="222"/>
                    <a:pt x="2001" y="115"/>
                  </a:cubicBezTo>
                  <a:cubicBezTo>
                    <a:pt x="1806" y="63"/>
                    <a:pt x="1611" y="1"/>
                    <a:pt x="14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32"/>
            <p:cNvSpPr/>
            <p:nvPr/>
          </p:nvSpPr>
          <p:spPr>
            <a:xfrm>
              <a:off x="5237550" y="2092875"/>
              <a:ext cx="34625" cy="36200"/>
            </a:xfrm>
            <a:custGeom>
              <a:avLst/>
              <a:gdLst/>
              <a:ahLst/>
              <a:cxnLst/>
              <a:rect l="l" t="t" r="r" b="b"/>
              <a:pathLst>
                <a:path w="1385" h="1448" extrusionOk="0">
                  <a:moveTo>
                    <a:pt x="625" y="1"/>
                  </a:moveTo>
                  <a:cubicBezTo>
                    <a:pt x="535" y="1"/>
                    <a:pt x="443" y="34"/>
                    <a:pt x="346" y="99"/>
                  </a:cubicBezTo>
                  <a:cubicBezTo>
                    <a:pt x="346" y="158"/>
                    <a:pt x="334" y="218"/>
                    <a:pt x="334" y="277"/>
                  </a:cubicBezTo>
                  <a:cubicBezTo>
                    <a:pt x="0" y="670"/>
                    <a:pt x="393" y="968"/>
                    <a:pt x="453" y="1301"/>
                  </a:cubicBezTo>
                  <a:cubicBezTo>
                    <a:pt x="524" y="1420"/>
                    <a:pt x="631" y="1444"/>
                    <a:pt x="750" y="1444"/>
                  </a:cubicBezTo>
                  <a:cubicBezTo>
                    <a:pt x="794" y="1446"/>
                    <a:pt x="838" y="1447"/>
                    <a:pt x="880" y="1447"/>
                  </a:cubicBezTo>
                  <a:cubicBezTo>
                    <a:pt x="1153" y="1447"/>
                    <a:pt x="1384" y="1390"/>
                    <a:pt x="1251" y="968"/>
                  </a:cubicBezTo>
                  <a:cubicBezTo>
                    <a:pt x="1239" y="932"/>
                    <a:pt x="1298" y="884"/>
                    <a:pt x="1334" y="861"/>
                  </a:cubicBezTo>
                  <a:cubicBezTo>
                    <a:pt x="1334" y="551"/>
                    <a:pt x="941" y="456"/>
                    <a:pt x="941" y="146"/>
                  </a:cubicBezTo>
                  <a:cubicBezTo>
                    <a:pt x="837" y="49"/>
                    <a:pt x="733" y="1"/>
                    <a:pt x="6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32"/>
            <p:cNvSpPr/>
            <p:nvPr/>
          </p:nvSpPr>
          <p:spPr>
            <a:xfrm>
              <a:off x="5170275" y="2152775"/>
              <a:ext cx="28600" cy="48550"/>
            </a:xfrm>
            <a:custGeom>
              <a:avLst/>
              <a:gdLst/>
              <a:ahLst/>
              <a:cxnLst/>
              <a:rect l="l" t="t" r="r" b="b"/>
              <a:pathLst>
                <a:path w="1144" h="1942" extrusionOk="0">
                  <a:moveTo>
                    <a:pt x="715" y="1596"/>
                  </a:moveTo>
                  <a:lnTo>
                    <a:pt x="715" y="1596"/>
                  </a:lnTo>
                  <a:cubicBezTo>
                    <a:pt x="746" y="1621"/>
                    <a:pt x="764" y="1660"/>
                    <a:pt x="777" y="1702"/>
                  </a:cubicBezTo>
                  <a:lnTo>
                    <a:pt x="777" y="1702"/>
                  </a:lnTo>
                  <a:cubicBezTo>
                    <a:pt x="764" y="1669"/>
                    <a:pt x="743" y="1634"/>
                    <a:pt x="715" y="1596"/>
                  </a:cubicBezTo>
                  <a:close/>
                  <a:moveTo>
                    <a:pt x="179" y="1"/>
                  </a:moveTo>
                  <a:cubicBezTo>
                    <a:pt x="120" y="12"/>
                    <a:pt x="72" y="60"/>
                    <a:pt x="36" y="96"/>
                  </a:cubicBezTo>
                  <a:cubicBezTo>
                    <a:pt x="12" y="131"/>
                    <a:pt x="12" y="155"/>
                    <a:pt x="1" y="191"/>
                  </a:cubicBezTo>
                  <a:cubicBezTo>
                    <a:pt x="251" y="774"/>
                    <a:pt x="584" y="1322"/>
                    <a:pt x="703" y="1941"/>
                  </a:cubicBezTo>
                  <a:cubicBezTo>
                    <a:pt x="774" y="1884"/>
                    <a:pt x="803" y="1823"/>
                    <a:pt x="791" y="1752"/>
                  </a:cubicBezTo>
                  <a:lnTo>
                    <a:pt x="791" y="1752"/>
                  </a:lnTo>
                  <a:cubicBezTo>
                    <a:pt x="816" y="1844"/>
                    <a:pt x="840" y="1935"/>
                    <a:pt x="959" y="1935"/>
                  </a:cubicBezTo>
                  <a:cubicBezTo>
                    <a:pt x="975" y="1935"/>
                    <a:pt x="993" y="1933"/>
                    <a:pt x="1013" y="1929"/>
                  </a:cubicBezTo>
                  <a:cubicBezTo>
                    <a:pt x="1108" y="1858"/>
                    <a:pt x="1132" y="1751"/>
                    <a:pt x="1144" y="1644"/>
                  </a:cubicBezTo>
                  <a:cubicBezTo>
                    <a:pt x="1144" y="1251"/>
                    <a:pt x="1001" y="905"/>
                    <a:pt x="751" y="608"/>
                  </a:cubicBezTo>
                  <a:cubicBezTo>
                    <a:pt x="608" y="453"/>
                    <a:pt x="524" y="298"/>
                    <a:pt x="417" y="131"/>
                  </a:cubicBezTo>
                  <a:cubicBezTo>
                    <a:pt x="358" y="60"/>
                    <a:pt x="286" y="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32"/>
            <p:cNvSpPr/>
            <p:nvPr/>
          </p:nvSpPr>
          <p:spPr>
            <a:xfrm>
              <a:off x="5234275" y="2098850"/>
              <a:ext cx="19075" cy="27100"/>
            </a:xfrm>
            <a:custGeom>
              <a:avLst/>
              <a:gdLst/>
              <a:ahLst/>
              <a:cxnLst/>
              <a:rect l="l" t="t" r="r" b="b"/>
              <a:pathLst>
                <a:path w="763" h="1084" extrusionOk="0">
                  <a:moveTo>
                    <a:pt x="288" y="1"/>
                  </a:moveTo>
                  <a:cubicBezTo>
                    <a:pt x="239" y="1"/>
                    <a:pt x="196" y="29"/>
                    <a:pt x="167" y="122"/>
                  </a:cubicBezTo>
                  <a:cubicBezTo>
                    <a:pt x="108" y="348"/>
                    <a:pt x="60" y="586"/>
                    <a:pt x="0" y="812"/>
                  </a:cubicBezTo>
                  <a:cubicBezTo>
                    <a:pt x="12" y="884"/>
                    <a:pt x="72" y="931"/>
                    <a:pt x="155" y="931"/>
                  </a:cubicBezTo>
                  <a:cubicBezTo>
                    <a:pt x="250" y="991"/>
                    <a:pt x="370" y="955"/>
                    <a:pt x="465" y="1050"/>
                  </a:cubicBezTo>
                  <a:cubicBezTo>
                    <a:pt x="482" y="1067"/>
                    <a:pt x="504" y="1084"/>
                    <a:pt x="533" y="1084"/>
                  </a:cubicBezTo>
                  <a:cubicBezTo>
                    <a:pt x="545" y="1084"/>
                    <a:pt x="558" y="1081"/>
                    <a:pt x="572" y="1074"/>
                  </a:cubicBezTo>
                  <a:cubicBezTo>
                    <a:pt x="703" y="979"/>
                    <a:pt x="762" y="860"/>
                    <a:pt x="631" y="729"/>
                  </a:cubicBezTo>
                  <a:cubicBezTo>
                    <a:pt x="429" y="526"/>
                    <a:pt x="453" y="288"/>
                    <a:pt x="453" y="50"/>
                  </a:cubicBezTo>
                  <a:cubicBezTo>
                    <a:pt x="398" y="32"/>
                    <a:pt x="340"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32"/>
            <p:cNvSpPr/>
            <p:nvPr/>
          </p:nvSpPr>
          <p:spPr>
            <a:xfrm>
              <a:off x="5181600" y="2143800"/>
              <a:ext cx="66100" cy="3150"/>
            </a:xfrm>
            <a:custGeom>
              <a:avLst/>
              <a:gdLst/>
              <a:ahLst/>
              <a:cxnLst/>
              <a:rect l="l" t="t" r="r" b="b"/>
              <a:pathLst>
                <a:path w="2644" h="126" extrusionOk="0">
                  <a:moveTo>
                    <a:pt x="2212" y="0"/>
                  </a:moveTo>
                  <a:cubicBezTo>
                    <a:pt x="2153" y="0"/>
                    <a:pt x="2094" y="2"/>
                    <a:pt x="2036" y="2"/>
                  </a:cubicBezTo>
                  <a:cubicBezTo>
                    <a:pt x="1345" y="14"/>
                    <a:pt x="679" y="14"/>
                    <a:pt x="0" y="14"/>
                  </a:cubicBezTo>
                  <a:cubicBezTo>
                    <a:pt x="95" y="109"/>
                    <a:pt x="222" y="125"/>
                    <a:pt x="349" y="125"/>
                  </a:cubicBezTo>
                  <a:cubicBezTo>
                    <a:pt x="413" y="125"/>
                    <a:pt x="476" y="121"/>
                    <a:pt x="536" y="121"/>
                  </a:cubicBezTo>
                  <a:cubicBezTo>
                    <a:pt x="1226" y="121"/>
                    <a:pt x="1941" y="98"/>
                    <a:pt x="2643" y="98"/>
                  </a:cubicBezTo>
                  <a:cubicBezTo>
                    <a:pt x="2507" y="13"/>
                    <a:pt x="2359" y="0"/>
                    <a:pt x="2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32"/>
            <p:cNvSpPr/>
            <p:nvPr/>
          </p:nvSpPr>
          <p:spPr>
            <a:xfrm>
              <a:off x="5182175" y="2231350"/>
              <a:ext cx="18200" cy="22650"/>
            </a:xfrm>
            <a:custGeom>
              <a:avLst/>
              <a:gdLst/>
              <a:ahLst/>
              <a:cxnLst/>
              <a:rect l="l" t="t" r="r" b="b"/>
              <a:pathLst>
                <a:path w="728" h="906" extrusionOk="0">
                  <a:moveTo>
                    <a:pt x="227" y="1"/>
                  </a:moveTo>
                  <a:cubicBezTo>
                    <a:pt x="191" y="1"/>
                    <a:pt x="156" y="25"/>
                    <a:pt x="120" y="48"/>
                  </a:cubicBezTo>
                  <a:cubicBezTo>
                    <a:pt x="108" y="144"/>
                    <a:pt x="108" y="215"/>
                    <a:pt x="96" y="287"/>
                  </a:cubicBezTo>
                  <a:cubicBezTo>
                    <a:pt x="37" y="501"/>
                    <a:pt x="1" y="691"/>
                    <a:pt x="96" y="906"/>
                  </a:cubicBezTo>
                  <a:lnTo>
                    <a:pt x="703" y="906"/>
                  </a:lnTo>
                  <a:cubicBezTo>
                    <a:pt x="525" y="727"/>
                    <a:pt x="703" y="560"/>
                    <a:pt x="703" y="382"/>
                  </a:cubicBezTo>
                  <a:cubicBezTo>
                    <a:pt x="727" y="322"/>
                    <a:pt x="727" y="263"/>
                    <a:pt x="715" y="203"/>
                  </a:cubicBezTo>
                  <a:cubicBezTo>
                    <a:pt x="683" y="168"/>
                    <a:pt x="654" y="156"/>
                    <a:pt x="625" y="156"/>
                  </a:cubicBezTo>
                  <a:cubicBezTo>
                    <a:pt x="542" y="156"/>
                    <a:pt x="470" y="264"/>
                    <a:pt x="388" y="264"/>
                  </a:cubicBezTo>
                  <a:cubicBezTo>
                    <a:pt x="382" y="264"/>
                    <a:pt x="376" y="264"/>
                    <a:pt x="370" y="263"/>
                  </a:cubicBezTo>
                  <a:cubicBezTo>
                    <a:pt x="370" y="179"/>
                    <a:pt x="346" y="96"/>
                    <a:pt x="287" y="36"/>
                  </a:cubicBezTo>
                  <a:cubicBezTo>
                    <a:pt x="287" y="25"/>
                    <a:pt x="275"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32"/>
            <p:cNvSpPr/>
            <p:nvPr/>
          </p:nvSpPr>
          <p:spPr>
            <a:xfrm>
              <a:off x="5346200" y="2146225"/>
              <a:ext cx="48225" cy="3900"/>
            </a:xfrm>
            <a:custGeom>
              <a:avLst/>
              <a:gdLst/>
              <a:ahLst/>
              <a:cxnLst/>
              <a:rect l="l" t="t" r="r" b="b"/>
              <a:pathLst>
                <a:path w="1929" h="156" extrusionOk="0">
                  <a:moveTo>
                    <a:pt x="1298" y="1"/>
                  </a:moveTo>
                  <a:cubicBezTo>
                    <a:pt x="869" y="24"/>
                    <a:pt x="441" y="24"/>
                    <a:pt x="0" y="24"/>
                  </a:cubicBezTo>
                  <a:cubicBezTo>
                    <a:pt x="102" y="147"/>
                    <a:pt x="239" y="156"/>
                    <a:pt x="381" y="156"/>
                  </a:cubicBezTo>
                  <a:cubicBezTo>
                    <a:pt x="405" y="156"/>
                    <a:pt x="429" y="155"/>
                    <a:pt x="453" y="155"/>
                  </a:cubicBezTo>
                  <a:cubicBezTo>
                    <a:pt x="941" y="155"/>
                    <a:pt x="1429" y="143"/>
                    <a:pt x="1929" y="143"/>
                  </a:cubicBezTo>
                  <a:cubicBezTo>
                    <a:pt x="1727" y="1"/>
                    <a:pt x="1488" y="60"/>
                    <a:pt x="1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32"/>
            <p:cNvSpPr/>
            <p:nvPr/>
          </p:nvSpPr>
          <p:spPr>
            <a:xfrm>
              <a:off x="5186350" y="2192375"/>
              <a:ext cx="12525" cy="34000"/>
            </a:xfrm>
            <a:custGeom>
              <a:avLst/>
              <a:gdLst/>
              <a:ahLst/>
              <a:cxnLst/>
              <a:rect l="l" t="t" r="r" b="b"/>
              <a:pathLst>
                <a:path w="501" h="1360" extrusionOk="0">
                  <a:moveTo>
                    <a:pt x="120" y="0"/>
                  </a:moveTo>
                  <a:cubicBezTo>
                    <a:pt x="84" y="119"/>
                    <a:pt x="72" y="238"/>
                    <a:pt x="60" y="357"/>
                  </a:cubicBezTo>
                  <a:cubicBezTo>
                    <a:pt x="60" y="417"/>
                    <a:pt x="60" y="476"/>
                    <a:pt x="72" y="524"/>
                  </a:cubicBezTo>
                  <a:cubicBezTo>
                    <a:pt x="1" y="762"/>
                    <a:pt x="24" y="1000"/>
                    <a:pt x="24" y="1238"/>
                  </a:cubicBezTo>
                  <a:cubicBezTo>
                    <a:pt x="56" y="1322"/>
                    <a:pt x="105" y="1360"/>
                    <a:pt x="173" y="1360"/>
                  </a:cubicBezTo>
                  <a:cubicBezTo>
                    <a:pt x="183" y="1360"/>
                    <a:pt x="193" y="1359"/>
                    <a:pt x="203" y="1357"/>
                  </a:cubicBezTo>
                  <a:cubicBezTo>
                    <a:pt x="417" y="1214"/>
                    <a:pt x="417" y="976"/>
                    <a:pt x="489" y="750"/>
                  </a:cubicBezTo>
                  <a:cubicBezTo>
                    <a:pt x="501" y="583"/>
                    <a:pt x="501" y="441"/>
                    <a:pt x="382" y="322"/>
                  </a:cubicBezTo>
                  <a:cubicBezTo>
                    <a:pt x="227" y="274"/>
                    <a:pt x="286" y="4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32"/>
            <p:cNvSpPr/>
            <p:nvPr/>
          </p:nvSpPr>
          <p:spPr>
            <a:xfrm>
              <a:off x="5131875" y="2185825"/>
              <a:ext cx="9850" cy="25025"/>
            </a:xfrm>
            <a:custGeom>
              <a:avLst/>
              <a:gdLst/>
              <a:ahLst/>
              <a:cxnLst/>
              <a:rect l="l" t="t" r="r" b="b"/>
              <a:pathLst>
                <a:path w="394" h="1001" extrusionOk="0">
                  <a:moveTo>
                    <a:pt x="227" y="0"/>
                  </a:moveTo>
                  <a:cubicBezTo>
                    <a:pt x="48" y="322"/>
                    <a:pt x="1" y="667"/>
                    <a:pt x="239" y="1000"/>
                  </a:cubicBezTo>
                  <a:cubicBezTo>
                    <a:pt x="286" y="714"/>
                    <a:pt x="334" y="429"/>
                    <a:pt x="394" y="143"/>
                  </a:cubicBezTo>
                  <a:cubicBezTo>
                    <a:pt x="334" y="83"/>
                    <a:pt x="322" y="0"/>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32"/>
            <p:cNvSpPr/>
            <p:nvPr/>
          </p:nvSpPr>
          <p:spPr>
            <a:xfrm>
              <a:off x="5137225" y="2164975"/>
              <a:ext cx="8675" cy="24425"/>
            </a:xfrm>
            <a:custGeom>
              <a:avLst/>
              <a:gdLst/>
              <a:ahLst/>
              <a:cxnLst/>
              <a:rect l="l" t="t" r="r" b="b"/>
              <a:pathLst>
                <a:path w="347" h="977" extrusionOk="0">
                  <a:moveTo>
                    <a:pt x="180" y="1"/>
                  </a:moveTo>
                  <a:cubicBezTo>
                    <a:pt x="120" y="263"/>
                    <a:pt x="61" y="548"/>
                    <a:pt x="1" y="834"/>
                  </a:cubicBezTo>
                  <a:cubicBezTo>
                    <a:pt x="61" y="894"/>
                    <a:pt x="108" y="941"/>
                    <a:pt x="168" y="977"/>
                  </a:cubicBezTo>
                  <a:cubicBezTo>
                    <a:pt x="239" y="703"/>
                    <a:pt x="299" y="429"/>
                    <a:pt x="346" y="167"/>
                  </a:cubicBezTo>
                  <a:lnTo>
                    <a:pt x="1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32"/>
            <p:cNvSpPr/>
            <p:nvPr/>
          </p:nvSpPr>
          <p:spPr>
            <a:xfrm>
              <a:off x="5183675" y="2205750"/>
              <a:ext cx="5975" cy="24600"/>
            </a:xfrm>
            <a:custGeom>
              <a:avLst/>
              <a:gdLst/>
              <a:ahLst/>
              <a:cxnLst/>
              <a:rect l="l" t="t" r="r" b="b"/>
              <a:pathLst>
                <a:path w="239" h="984" extrusionOk="0">
                  <a:moveTo>
                    <a:pt x="167" y="1"/>
                  </a:moveTo>
                  <a:cubicBezTo>
                    <a:pt x="0" y="298"/>
                    <a:pt x="48" y="620"/>
                    <a:pt x="48" y="941"/>
                  </a:cubicBezTo>
                  <a:cubicBezTo>
                    <a:pt x="81" y="968"/>
                    <a:pt x="107" y="984"/>
                    <a:pt x="136" y="984"/>
                  </a:cubicBezTo>
                  <a:cubicBezTo>
                    <a:pt x="159" y="984"/>
                    <a:pt x="183" y="974"/>
                    <a:pt x="215" y="953"/>
                  </a:cubicBezTo>
                  <a:cubicBezTo>
                    <a:pt x="238" y="894"/>
                    <a:pt x="227" y="834"/>
                    <a:pt x="179" y="799"/>
                  </a:cubicBezTo>
                  <a:cubicBezTo>
                    <a:pt x="179" y="525"/>
                    <a:pt x="167" y="275"/>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32"/>
            <p:cNvSpPr/>
            <p:nvPr/>
          </p:nvSpPr>
          <p:spPr>
            <a:xfrm>
              <a:off x="5172950" y="2238500"/>
              <a:ext cx="11050" cy="15500"/>
            </a:xfrm>
            <a:custGeom>
              <a:avLst/>
              <a:gdLst/>
              <a:ahLst/>
              <a:cxnLst/>
              <a:rect l="l" t="t" r="r" b="b"/>
              <a:pathLst>
                <a:path w="442" h="620" extrusionOk="0">
                  <a:moveTo>
                    <a:pt x="441" y="1"/>
                  </a:moveTo>
                  <a:cubicBezTo>
                    <a:pt x="310" y="215"/>
                    <a:pt x="310" y="524"/>
                    <a:pt x="1" y="620"/>
                  </a:cubicBezTo>
                  <a:lnTo>
                    <a:pt x="441" y="620"/>
                  </a:lnTo>
                  <a:lnTo>
                    <a:pt x="4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32"/>
            <p:cNvSpPr/>
            <p:nvPr/>
          </p:nvSpPr>
          <p:spPr>
            <a:xfrm>
              <a:off x="5159850" y="2143250"/>
              <a:ext cx="11950" cy="10450"/>
            </a:xfrm>
            <a:custGeom>
              <a:avLst/>
              <a:gdLst/>
              <a:ahLst/>
              <a:cxnLst/>
              <a:rect l="l" t="t" r="r" b="b"/>
              <a:pathLst>
                <a:path w="478" h="418" extrusionOk="0">
                  <a:moveTo>
                    <a:pt x="429" y="1"/>
                  </a:moveTo>
                  <a:cubicBezTo>
                    <a:pt x="310" y="120"/>
                    <a:pt x="1" y="167"/>
                    <a:pt x="275" y="417"/>
                  </a:cubicBezTo>
                  <a:cubicBezTo>
                    <a:pt x="299" y="417"/>
                    <a:pt x="334" y="405"/>
                    <a:pt x="358" y="393"/>
                  </a:cubicBezTo>
                  <a:cubicBezTo>
                    <a:pt x="429" y="322"/>
                    <a:pt x="477" y="227"/>
                    <a:pt x="453" y="120"/>
                  </a:cubicBezTo>
                  <a:cubicBezTo>
                    <a:pt x="453" y="96"/>
                    <a:pt x="429" y="48"/>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32"/>
            <p:cNvSpPr/>
            <p:nvPr/>
          </p:nvSpPr>
          <p:spPr>
            <a:xfrm>
              <a:off x="5313450" y="2146825"/>
              <a:ext cx="11025" cy="3300"/>
            </a:xfrm>
            <a:custGeom>
              <a:avLst/>
              <a:gdLst/>
              <a:ahLst/>
              <a:cxnLst/>
              <a:rect l="l" t="t" r="r" b="b"/>
              <a:pathLst>
                <a:path w="441" h="132" extrusionOk="0">
                  <a:moveTo>
                    <a:pt x="0" y="0"/>
                  </a:moveTo>
                  <a:cubicBezTo>
                    <a:pt x="60" y="36"/>
                    <a:pt x="108" y="84"/>
                    <a:pt x="155" y="131"/>
                  </a:cubicBezTo>
                  <a:cubicBezTo>
                    <a:pt x="274" y="131"/>
                    <a:pt x="381" y="119"/>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32"/>
            <p:cNvSpPr/>
            <p:nvPr/>
          </p:nvSpPr>
          <p:spPr>
            <a:xfrm>
              <a:off x="5331900" y="2147125"/>
              <a:ext cx="6875" cy="2475"/>
            </a:xfrm>
            <a:custGeom>
              <a:avLst/>
              <a:gdLst/>
              <a:ahLst/>
              <a:cxnLst/>
              <a:rect l="l" t="t" r="r" b="b"/>
              <a:pathLst>
                <a:path w="275" h="99" extrusionOk="0">
                  <a:moveTo>
                    <a:pt x="1" y="0"/>
                  </a:moveTo>
                  <a:cubicBezTo>
                    <a:pt x="42" y="66"/>
                    <a:pt x="90" y="99"/>
                    <a:pt x="138" y="99"/>
                  </a:cubicBezTo>
                  <a:cubicBezTo>
                    <a:pt x="185" y="99"/>
                    <a:pt x="233" y="66"/>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32"/>
            <p:cNvSpPr/>
            <p:nvPr/>
          </p:nvSpPr>
          <p:spPr>
            <a:xfrm>
              <a:off x="5238150" y="2121500"/>
              <a:ext cx="7750" cy="3825"/>
            </a:xfrm>
            <a:custGeom>
              <a:avLst/>
              <a:gdLst/>
              <a:ahLst/>
              <a:cxnLst/>
              <a:rect l="l" t="t" r="r" b="b"/>
              <a:pathLst>
                <a:path w="310" h="153" extrusionOk="0">
                  <a:moveTo>
                    <a:pt x="92" y="0"/>
                  </a:moveTo>
                  <a:cubicBezTo>
                    <a:pt x="63" y="0"/>
                    <a:pt x="32" y="5"/>
                    <a:pt x="0" y="13"/>
                  </a:cubicBezTo>
                  <a:cubicBezTo>
                    <a:pt x="43" y="108"/>
                    <a:pt x="117" y="152"/>
                    <a:pt x="204" y="152"/>
                  </a:cubicBezTo>
                  <a:cubicBezTo>
                    <a:pt x="237" y="152"/>
                    <a:pt x="273" y="146"/>
                    <a:pt x="310" y="132"/>
                  </a:cubicBezTo>
                  <a:cubicBezTo>
                    <a:pt x="256" y="42"/>
                    <a:pt x="182" y="0"/>
                    <a:pt x="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32"/>
            <p:cNvSpPr/>
            <p:nvPr/>
          </p:nvSpPr>
          <p:spPr>
            <a:xfrm>
              <a:off x="5184850" y="2229275"/>
              <a:ext cx="4500" cy="3900"/>
            </a:xfrm>
            <a:custGeom>
              <a:avLst/>
              <a:gdLst/>
              <a:ahLst/>
              <a:cxnLst/>
              <a:rect l="l" t="t" r="r" b="b"/>
              <a:pathLst>
                <a:path w="180" h="156" extrusionOk="0">
                  <a:moveTo>
                    <a:pt x="13" y="0"/>
                  </a:moveTo>
                  <a:cubicBezTo>
                    <a:pt x="13" y="48"/>
                    <a:pt x="1" y="96"/>
                    <a:pt x="13" y="155"/>
                  </a:cubicBezTo>
                  <a:cubicBezTo>
                    <a:pt x="61" y="155"/>
                    <a:pt x="96" y="131"/>
                    <a:pt x="144" y="131"/>
                  </a:cubicBezTo>
                  <a:cubicBezTo>
                    <a:pt x="180" y="96"/>
                    <a:pt x="168" y="48"/>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32"/>
            <p:cNvSpPr/>
            <p:nvPr/>
          </p:nvSpPr>
          <p:spPr>
            <a:xfrm>
              <a:off x="5166700" y="2153375"/>
              <a:ext cx="4800" cy="4200"/>
            </a:xfrm>
            <a:custGeom>
              <a:avLst/>
              <a:gdLst/>
              <a:ahLst/>
              <a:cxnLst/>
              <a:rect l="l" t="t" r="r" b="b"/>
              <a:pathLst>
                <a:path w="192" h="168" extrusionOk="0">
                  <a:moveTo>
                    <a:pt x="60" y="0"/>
                  </a:moveTo>
                  <a:lnTo>
                    <a:pt x="1" y="36"/>
                  </a:lnTo>
                  <a:cubicBezTo>
                    <a:pt x="36" y="72"/>
                    <a:pt x="96" y="119"/>
                    <a:pt x="144" y="167"/>
                  </a:cubicBezTo>
                  <a:lnTo>
                    <a:pt x="191" y="131"/>
                  </a:lnTo>
                  <a:cubicBezTo>
                    <a:pt x="179" y="60"/>
                    <a:pt x="132" y="1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32"/>
            <p:cNvSpPr/>
            <p:nvPr/>
          </p:nvSpPr>
          <p:spPr>
            <a:xfrm>
              <a:off x="5303025" y="2911875"/>
              <a:ext cx="41700" cy="27325"/>
            </a:xfrm>
            <a:custGeom>
              <a:avLst/>
              <a:gdLst/>
              <a:ahLst/>
              <a:cxnLst/>
              <a:rect l="l" t="t" r="r" b="b"/>
              <a:pathLst>
                <a:path w="1668" h="1093" extrusionOk="0">
                  <a:moveTo>
                    <a:pt x="1037" y="795"/>
                  </a:moveTo>
                  <a:lnTo>
                    <a:pt x="1037" y="795"/>
                  </a:lnTo>
                  <a:cubicBezTo>
                    <a:pt x="950" y="867"/>
                    <a:pt x="861" y="885"/>
                    <a:pt x="780" y="886"/>
                  </a:cubicBezTo>
                  <a:lnTo>
                    <a:pt x="780" y="886"/>
                  </a:lnTo>
                  <a:cubicBezTo>
                    <a:pt x="861" y="877"/>
                    <a:pt x="950" y="851"/>
                    <a:pt x="1037" y="795"/>
                  </a:cubicBezTo>
                  <a:close/>
                  <a:moveTo>
                    <a:pt x="176" y="1"/>
                  </a:moveTo>
                  <a:cubicBezTo>
                    <a:pt x="159" y="1"/>
                    <a:pt x="140" y="4"/>
                    <a:pt x="120" y="9"/>
                  </a:cubicBezTo>
                  <a:cubicBezTo>
                    <a:pt x="84" y="21"/>
                    <a:pt x="25" y="93"/>
                    <a:pt x="36" y="105"/>
                  </a:cubicBezTo>
                  <a:cubicBezTo>
                    <a:pt x="179" y="378"/>
                    <a:pt x="84" y="652"/>
                    <a:pt x="36" y="914"/>
                  </a:cubicBezTo>
                  <a:cubicBezTo>
                    <a:pt x="1" y="1057"/>
                    <a:pt x="167" y="1093"/>
                    <a:pt x="287" y="1093"/>
                  </a:cubicBezTo>
                  <a:cubicBezTo>
                    <a:pt x="656" y="1093"/>
                    <a:pt x="1049" y="1081"/>
                    <a:pt x="1418" y="1081"/>
                  </a:cubicBezTo>
                  <a:cubicBezTo>
                    <a:pt x="1537" y="1021"/>
                    <a:pt x="1668" y="974"/>
                    <a:pt x="1608" y="795"/>
                  </a:cubicBezTo>
                  <a:cubicBezTo>
                    <a:pt x="1542" y="749"/>
                    <a:pt x="1475" y="734"/>
                    <a:pt x="1409" y="734"/>
                  </a:cubicBezTo>
                  <a:cubicBezTo>
                    <a:pt x="1285" y="734"/>
                    <a:pt x="1161" y="787"/>
                    <a:pt x="1037" y="795"/>
                  </a:cubicBezTo>
                  <a:cubicBezTo>
                    <a:pt x="984" y="712"/>
                    <a:pt x="905" y="674"/>
                    <a:pt x="838" y="674"/>
                  </a:cubicBezTo>
                  <a:cubicBezTo>
                    <a:pt x="828" y="674"/>
                    <a:pt x="819" y="675"/>
                    <a:pt x="810" y="676"/>
                  </a:cubicBezTo>
                  <a:cubicBezTo>
                    <a:pt x="744" y="689"/>
                    <a:pt x="684" y="696"/>
                    <a:pt x="630" y="696"/>
                  </a:cubicBezTo>
                  <a:cubicBezTo>
                    <a:pt x="385" y="696"/>
                    <a:pt x="273" y="556"/>
                    <a:pt x="322" y="224"/>
                  </a:cubicBezTo>
                  <a:cubicBezTo>
                    <a:pt x="322" y="188"/>
                    <a:pt x="298" y="140"/>
                    <a:pt x="287" y="93"/>
                  </a:cubicBezTo>
                  <a:cubicBezTo>
                    <a:pt x="268" y="30"/>
                    <a:pt x="230" y="1"/>
                    <a:pt x="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32"/>
            <p:cNvSpPr/>
            <p:nvPr/>
          </p:nvSpPr>
          <p:spPr>
            <a:xfrm>
              <a:off x="5338450" y="2931750"/>
              <a:ext cx="32775" cy="8100"/>
            </a:xfrm>
            <a:custGeom>
              <a:avLst/>
              <a:gdLst/>
              <a:ahLst/>
              <a:cxnLst/>
              <a:rect l="l" t="t" r="r" b="b"/>
              <a:pathLst>
                <a:path w="1311" h="324" extrusionOk="0">
                  <a:moveTo>
                    <a:pt x="191" y="0"/>
                  </a:moveTo>
                  <a:cubicBezTo>
                    <a:pt x="120" y="95"/>
                    <a:pt x="60" y="191"/>
                    <a:pt x="1" y="286"/>
                  </a:cubicBezTo>
                  <a:cubicBezTo>
                    <a:pt x="14" y="285"/>
                    <a:pt x="28" y="285"/>
                    <a:pt x="42" y="285"/>
                  </a:cubicBezTo>
                  <a:cubicBezTo>
                    <a:pt x="241" y="285"/>
                    <a:pt x="442" y="323"/>
                    <a:pt x="649" y="323"/>
                  </a:cubicBezTo>
                  <a:cubicBezTo>
                    <a:pt x="863" y="323"/>
                    <a:pt x="1082" y="283"/>
                    <a:pt x="1310" y="119"/>
                  </a:cubicBezTo>
                  <a:cubicBezTo>
                    <a:pt x="1075" y="25"/>
                    <a:pt x="859" y="14"/>
                    <a:pt x="654" y="14"/>
                  </a:cubicBezTo>
                  <a:cubicBezTo>
                    <a:pt x="593" y="14"/>
                    <a:pt x="533" y="15"/>
                    <a:pt x="474" y="15"/>
                  </a:cubicBezTo>
                  <a:cubicBezTo>
                    <a:pt x="378" y="15"/>
                    <a:pt x="284" y="13"/>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32"/>
            <p:cNvSpPr/>
            <p:nvPr/>
          </p:nvSpPr>
          <p:spPr>
            <a:xfrm>
              <a:off x="5266425" y="2946925"/>
              <a:ext cx="12525" cy="36325"/>
            </a:xfrm>
            <a:custGeom>
              <a:avLst/>
              <a:gdLst/>
              <a:ahLst/>
              <a:cxnLst/>
              <a:rect l="l" t="t" r="r" b="b"/>
              <a:pathLst>
                <a:path w="501" h="1453" extrusionOk="0">
                  <a:moveTo>
                    <a:pt x="203" y="0"/>
                  </a:moveTo>
                  <a:cubicBezTo>
                    <a:pt x="84" y="286"/>
                    <a:pt x="0" y="560"/>
                    <a:pt x="60" y="869"/>
                  </a:cubicBezTo>
                  <a:cubicBezTo>
                    <a:pt x="238" y="1012"/>
                    <a:pt x="131" y="1250"/>
                    <a:pt x="203" y="1453"/>
                  </a:cubicBezTo>
                  <a:cubicBezTo>
                    <a:pt x="238" y="1429"/>
                    <a:pt x="262" y="1417"/>
                    <a:pt x="310" y="1405"/>
                  </a:cubicBezTo>
                  <a:cubicBezTo>
                    <a:pt x="238" y="941"/>
                    <a:pt x="500" y="453"/>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32"/>
            <p:cNvSpPr/>
            <p:nvPr/>
          </p:nvSpPr>
          <p:spPr>
            <a:xfrm>
              <a:off x="5336375" y="2864375"/>
              <a:ext cx="14000" cy="11125"/>
            </a:xfrm>
            <a:custGeom>
              <a:avLst/>
              <a:gdLst/>
              <a:ahLst/>
              <a:cxnLst/>
              <a:rect l="l" t="t" r="r" b="b"/>
              <a:pathLst>
                <a:path w="560" h="445" extrusionOk="0">
                  <a:moveTo>
                    <a:pt x="491" y="0"/>
                  </a:moveTo>
                  <a:cubicBezTo>
                    <a:pt x="225" y="0"/>
                    <a:pt x="77" y="192"/>
                    <a:pt x="0" y="445"/>
                  </a:cubicBezTo>
                  <a:cubicBezTo>
                    <a:pt x="203" y="350"/>
                    <a:pt x="417" y="219"/>
                    <a:pt x="560" y="4"/>
                  </a:cubicBezTo>
                  <a:cubicBezTo>
                    <a:pt x="536" y="2"/>
                    <a:pt x="513" y="0"/>
                    <a:pt x="4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32"/>
            <p:cNvSpPr/>
            <p:nvPr/>
          </p:nvSpPr>
          <p:spPr>
            <a:xfrm>
              <a:off x="5303925" y="2899900"/>
              <a:ext cx="5975" cy="4775"/>
            </a:xfrm>
            <a:custGeom>
              <a:avLst/>
              <a:gdLst/>
              <a:ahLst/>
              <a:cxnLst/>
              <a:rect l="l" t="t" r="r" b="b"/>
              <a:pathLst>
                <a:path w="239" h="191" extrusionOk="0">
                  <a:moveTo>
                    <a:pt x="239" y="0"/>
                  </a:moveTo>
                  <a:cubicBezTo>
                    <a:pt x="120" y="12"/>
                    <a:pt x="12" y="36"/>
                    <a:pt x="0" y="191"/>
                  </a:cubicBezTo>
                  <a:cubicBezTo>
                    <a:pt x="108" y="155"/>
                    <a:pt x="191" y="95"/>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32"/>
            <p:cNvSpPr/>
            <p:nvPr/>
          </p:nvSpPr>
          <p:spPr>
            <a:xfrm>
              <a:off x="5350050" y="2860600"/>
              <a:ext cx="4200" cy="4200"/>
            </a:xfrm>
            <a:custGeom>
              <a:avLst/>
              <a:gdLst/>
              <a:ahLst/>
              <a:cxnLst/>
              <a:rect l="l" t="t" r="r" b="b"/>
              <a:pathLst>
                <a:path w="168" h="168" extrusionOk="0">
                  <a:moveTo>
                    <a:pt x="168" y="1"/>
                  </a:moveTo>
                  <a:cubicBezTo>
                    <a:pt x="72" y="36"/>
                    <a:pt x="13" y="72"/>
                    <a:pt x="1" y="167"/>
                  </a:cubicBezTo>
                  <a:cubicBezTo>
                    <a:pt x="108" y="155"/>
                    <a:pt x="144" y="96"/>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32"/>
            <p:cNvSpPr/>
            <p:nvPr/>
          </p:nvSpPr>
          <p:spPr>
            <a:xfrm>
              <a:off x="5299750" y="2904350"/>
              <a:ext cx="4200" cy="3600"/>
            </a:xfrm>
            <a:custGeom>
              <a:avLst/>
              <a:gdLst/>
              <a:ahLst/>
              <a:cxnLst/>
              <a:rect l="l" t="t" r="r" b="b"/>
              <a:pathLst>
                <a:path w="168" h="144" extrusionOk="0">
                  <a:moveTo>
                    <a:pt x="167" y="1"/>
                  </a:moveTo>
                  <a:cubicBezTo>
                    <a:pt x="72" y="13"/>
                    <a:pt x="13" y="60"/>
                    <a:pt x="1" y="144"/>
                  </a:cubicBezTo>
                  <a:cubicBezTo>
                    <a:pt x="108" y="132"/>
                    <a:pt x="156" y="84"/>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32"/>
            <p:cNvSpPr/>
            <p:nvPr/>
          </p:nvSpPr>
          <p:spPr>
            <a:xfrm>
              <a:off x="5328325" y="2878900"/>
              <a:ext cx="5100" cy="3150"/>
            </a:xfrm>
            <a:custGeom>
              <a:avLst/>
              <a:gdLst/>
              <a:ahLst/>
              <a:cxnLst/>
              <a:rect l="l" t="t" r="r" b="b"/>
              <a:pathLst>
                <a:path w="204" h="126" extrusionOk="0">
                  <a:moveTo>
                    <a:pt x="156" y="1"/>
                  </a:moveTo>
                  <a:cubicBezTo>
                    <a:pt x="84" y="1"/>
                    <a:pt x="30" y="47"/>
                    <a:pt x="1" y="126"/>
                  </a:cubicBezTo>
                  <a:cubicBezTo>
                    <a:pt x="96" y="126"/>
                    <a:pt x="156" y="78"/>
                    <a:pt x="203" y="7"/>
                  </a:cubicBezTo>
                  <a:cubicBezTo>
                    <a:pt x="187" y="3"/>
                    <a:pt x="171"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32"/>
            <p:cNvSpPr/>
            <p:nvPr/>
          </p:nvSpPr>
          <p:spPr>
            <a:xfrm>
              <a:off x="5324750" y="2882325"/>
              <a:ext cx="3600" cy="3300"/>
            </a:xfrm>
            <a:custGeom>
              <a:avLst/>
              <a:gdLst/>
              <a:ahLst/>
              <a:cxnLst/>
              <a:rect l="l" t="t" r="r" b="b"/>
              <a:pathLst>
                <a:path w="144" h="132" extrusionOk="0">
                  <a:moveTo>
                    <a:pt x="144" y="1"/>
                  </a:moveTo>
                  <a:lnTo>
                    <a:pt x="144" y="1"/>
                  </a:lnTo>
                  <a:cubicBezTo>
                    <a:pt x="72" y="13"/>
                    <a:pt x="13" y="60"/>
                    <a:pt x="1" y="132"/>
                  </a:cubicBezTo>
                  <a:cubicBezTo>
                    <a:pt x="72" y="96"/>
                    <a:pt x="120" y="72"/>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32"/>
            <p:cNvSpPr/>
            <p:nvPr/>
          </p:nvSpPr>
          <p:spPr>
            <a:xfrm>
              <a:off x="5320900" y="2885600"/>
              <a:ext cx="3575" cy="3900"/>
            </a:xfrm>
            <a:custGeom>
              <a:avLst/>
              <a:gdLst/>
              <a:ahLst/>
              <a:cxnLst/>
              <a:rect l="l" t="t" r="r" b="b"/>
              <a:pathLst>
                <a:path w="143" h="156" extrusionOk="0">
                  <a:moveTo>
                    <a:pt x="143" y="1"/>
                  </a:moveTo>
                  <a:lnTo>
                    <a:pt x="143" y="1"/>
                  </a:lnTo>
                  <a:cubicBezTo>
                    <a:pt x="60" y="36"/>
                    <a:pt x="12" y="72"/>
                    <a:pt x="0" y="155"/>
                  </a:cubicBezTo>
                  <a:cubicBezTo>
                    <a:pt x="95" y="120"/>
                    <a:pt x="119" y="7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32"/>
            <p:cNvSpPr/>
            <p:nvPr/>
          </p:nvSpPr>
          <p:spPr>
            <a:xfrm>
              <a:off x="5310175" y="2896025"/>
              <a:ext cx="3300" cy="3300"/>
            </a:xfrm>
            <a:custGeom>
              <a:avLst/>
              <a:gdLst/>
              <a:ahLst/>
              <a:cxnLst/>
              <a:rect l="l" t="t" r="r" b="b"/>
              <a:pathLst>
                <a:path w="132" h="132" extrusionOk="0">
                  <a:moveTo>
                    <a:pt x="1" y="131"/>
                  </a:moveTo>
                  <a:lnTo>
                    <a:pt x="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32"/>
            <p:cNvSpPr/>
            <p:nvPr/>
          </p:nvSpPr>
          <p:spPr>
            <a:xfrm>
              <a:off x="5317325" y="2889475"/>
              <a:ext cx="3600" cy="3300"/>
            </a:xfrm>
            <a:custGeom>
              <a:avLst/>
              <a:gdLst/>
              <a:ahLst/>
              <a:cxnLst/>
              <a:rect l="l" t="t" r="r" b="b"/>
              <a:pathLst>
                <a:path w="144" h="132" extrusionOk="0">
                  <a:moveTo>
                    <a:pt x="143" y="0"/>
                  </a:moveTo>
                  <a:lnTo>
                    <a:pt x="143" y="0"/>
                  </a:lnTo>
                  <a:cubicBezTo>
                    <a:pt x="107" y="36"/>
                    <a:pt x="48" y="84"/>
                    <a:pt x="0" y="131"/>
                  </a:cubicBezTo>
                  <a:cubicBezTo>
                    <a:pt x="84" y="108"/>
                    <a:pt x="131" y="72"/>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32"/>
            <p:cNvSpPr/>
            <p:nvPr/>
          </p:nvSpPr>
          <p:spPr>
            <a:xfrm>
              <a:off x="5313450" y="2892750"/>
              <a:ext cx="3900" cy="3300"/>
            </a:xfrm>
            <a:custGeom>
              <a:avLst/>
              <a:gdLst/>
              <a:ahLst/>
              <a:cxnLst/>
              <a:rect l="l" t="t" r="r" b="b"/>
              <a:pathLst>
                <a:path w="156" h="132" extrusionOk="0">
                  <a:moveTo>
                    <a:pt x="155" y="0"/>
                  </a:moveTo>
                  <a:cubicBezTo>
                    <a:pt x="108" y="36"/>
                    <a:pt x="48" y="84"/>
                    <a:pt x="0" y="131"/>
                  </a:cubicBezTo>
                  <a:cubicBezTo>
                    <a:pt x="96" y="119"/>
                    <a:pt x="143" y="72"/>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32"/>
            <p:cNvSpPr/>
            <p:nvPr/>
          </p:nvSpPr>
          <p:spPr>
            <a:xfrm>
              <a:off x="5374475" y="2752850"/>
              <a:ext cx="14900" cy="29200"/>
            </a:xfrm>
            <a:custGeom>
              <a:avLst/>
              <a:gdLst/>
              <a:ahLst/>
              <a:cxnLst/>
              <a:rect l="l" t="t" r="r" b="b"/>
              <a:pathLst>
                <a:path w="596" h="1168" extrusionOk="0">
                  <a:moveTo>
                    <a:pt x="441" y="0"/>
                  </a:moveTo>
                  <a:cubicBezTo>
                    <a:pt x="203" y="298"/>
                    <a:pt x="0" y="608"/>
                    <a:pt x="24" y="1012"/>
                  </a:cubicBezTo>
                  <a:cubicBezTo>
                    <a:pt x="32" y="1013"/>
                    <a:pt x="39" y="1014"/>
                    <a:pt x="46" y="1014"/>
                  </a:cubicBezTo>
                  <a:cubicBezTo>
                    <a:pt x="241" y="1014"/>
                    <a:pt x="196" y="720"/>
                    <a:pt x="369" y="720"/>
                  </a:cubicBezTo>
                  <a:cubicBezTo>
                    <a:pt x="383" y="720"/>
                    <a:pt x="399" y="722"/>
                    <a:pt x="417" y="727"/>
                  </a:cubicBezTo>
                  <a:cubicBezTo>
                    <a:pt x="441" y="893"/>
                    <a:pt x="441" y="1036"/>
                    <a:pt x="453" y="1167"/>
                  </a:cubicBezTo>
                  <a:cubicBezTo>
                    <a:pt x="524" y="1167"/>
                    <a:pt x="560" y="1143"/>
                    <a:pt x="560" y="1084"/>
                  </a:cubicBezTo>
                  <a:cubicBezTo>
                    <a:pt x="572" y="810"/>
                    <a:pt x="584" y="560"/>
                    <a:pt x="596" y="298"/>
                  </a:cubicBezTo>
                  <a:cubicBezTo>
                    <a:pt x="596" y="262"/>
                    <a:pt x="584" y="239"/>
                    <a:pt x="584" y="203"/>
                  </a:cubicBezTo>
                  <a:cubicBezTo>
                    <a:pt x="572" y="120"/>
                    <a:pt x="524" y="36"/>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32"/>
            <p:cNvSpPr/>
            <p:nvPr/>
          </p:nvSpPr>
          <p:spPr>
            <a:xfrm>
              <a:off x="5386375" y="2745700"/>
              <a:ext cx="5975" cy="14625"/>
            </a:xfrm>
            <a:custGeom>
              <a:avLst/>
              <a:gdLst/>
              <a:ahLst/>
              <a:cxnLst/>
              <a:rect l="l" t="t" r="r" b="b"/>
              <a:pathLst>
                <a:path w="239" h="585" extrusionOk="0">
                  <a:moveTo>
                    <a:pt x="239" y="1"/>
                  </a:moveTo>
                  <a:cubicBezTo>
                    <a:pt x="203" y="48"/>
                    <a:pt x="155" y="108"/>
                    <a:pt x="96" y="167"/>
                  </a:cubicBezTo>
                  <a:cubicBezTo>
                    <a:pt x="1" y="286"/>
                    <a:pt x="36" y="406"/>
                    <a:pt x="60" y="525"/>
                  </a:cubicBezTo>
                  <a:cubicBezTo>
                    <a:pt x="96" y="536"/>
                    <a:pt x="108" y="560"/>
                    <a:pt x="120" y="584"/>
                  </a:cubicBezTo>
                  <a:cubicBezTo>
                    <a:pt x="239" y="406"/>
                    <a:pt x="239" y="203"/>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32"/>
            <p:cNvSpPr/>
            <p:nvPr/>
          </p:nvSpPr>
          <p:spPr>
            <a:xfrm>
              <a:off x="5384875" y="2749575"/>
              <a:ext cx="3900" cy="8650"/>
            </a:xfrm>
            <a:custGeom>
              <a:avLst/>
              <a:gdLst/>
              <a:ahLst/>
              <a:cxnLst/>
              <a:rect l="l" t="t" r="r" b="b"/>
              <a:pathLst>
                <a:path w="156" h="346" extrusionOk="0">
                  <a:moveTo>
                    <a:pt x="156" y="0"/>
                  </a:moveTo>
                  <a:lnTo>
                    <a:pt x="25" y="131"/>
                  </a:lnTo>
                  <a:cubicBezTo>
                    <a:pt x="37" y="203"/>
                    <a:pt x="1" y="310"/>
                    <a:pt x="120" y="346"/>
                  </a:cubicBezTo>
                  <a:cubicBezTo>
                    <a:pt x="144" y="239"/>
                    <a:pt x="144" y="10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32"/>
            <p:cNvSpPr/>
            <p:nvPr/>
          </p:nvSpPr>
          <p:spPr>
            <a:xfrm>
              <a:off x="5386075" y="2779925"/>
              <a:ext cx="4200" cy="12250"/>
            </a:xfrm>
            <a:custGeom>
              <a:avLst/>
              <a:gdLst/>
              <a:ahLst/>
              <a:cxnLst/>
              <a:rect l="l" t="t" r="r" b="b"/>
              <a:pathLst>
                <a:path w="168" h="490" extrusionOk="0">
                  <a:moveTo>
                    <a:pt x="108" y="1"/>
                  </a:moveTo>
                  <a:cubicBezTo>
                    <a:pt x="60" y="37"/>
                    <a:pt x="36" y="60"/>
                    <a:pt x="1" y="96"/>
                  </a:cubicBezTo>
                  <a:lnTo>
                    <a:pt x="1" y="489"/>
                  </a:lnTo>
                  <a:cubicBezTo>
                    <a:pt x="167" y="358"/>
                    <a:pt x="132" y="180"/>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32"/>
            <p:cNvSpPr/>
            <p:nvPr/>
          </p:nvSpPr>
          <p:spPr>
            <a:xfrm>
              <a:off x="5901325" y="2801950"/>
              <a:ext cx="70575" cy="24700"/>
            </a:xfrm>
            <a:custGeom>
              <a:avLst/>
              <a:gdLst/>
              <a:ahLst/>
              <a:cxnLst/>
              <a:rect l="l" t="t" r="r" b="b"/>
              <a:pathLst>
                <a:path w="2823" h="988" extrusionOk="0">
                  <a:moveTo>
                    <a:pt x="346" y="1"/>
                  </a:moveTo>
                  <a:cubicBezTo>
                    <a:pt x="179" y="84"/>
                    <a:pt x="96" y="251"/>
                    <a:pt x="0" y="418"/>
                  </a:cubicBezTo>
                  <a:cubicBezTo>
                    <a:pt x="119" y="549"/>
                    <a:pt x="286" y="584"/>
                    <a:pt x="453" y="620"/>
                  </a:cubicBezTo>
                  <a:lnTo>
                    <a:pt x="762" y="763"/>
                  </a:lnTo>
                  <a:cubicBezTo>
                    <a:pt x="1022" y="910"/>
                    <a:pt x="1281" y="988"/>
                    <a:pt x="1539" y="988"/>
                  </a:cubicBezTo>
                  <a:cubicBezTo>
                    <a:pt x="1802" y="988"/>
                    <a:pt x="2064" y="907"/>
                    <a:pt x="2322" y="739"/>
                  </a:cubicBezTo>
                  <a:lnTo>
                    <a:pt x="2322" y="608"/>
                  </a:lnTo>
                  <a:cubicBezTo>
                    <a:pt x="2274" y="608"/>
                    <a:pt x="2232" y="603"/>
                    <a:pt x="2188" y="603"/>
                  </a:cubicBezTo>
                  <a:cubicBezTo>
                    <a:pt x="2166" y="603"/>
                    <a:pt x="2143" y="604"/>
                    <a:pt x="2120" y="608"/>
                  </a:cubicBezTo>
                  <a:cubicBezTo>
                    <a:pt x="2090" y="613"/>
                    <a:pt x="2065" y="616"/>
                    <a:pt x="2043" y="616"/>
                  </a:cubicBezTo>
                  <a:cubicBezTo>
                    <a:pt x="1914" y="616"/>
                    <a:pt x="1936" y="524"/>
                    <a:pt x="1905" y="370"/>
                  </a:cubicBezTo>
                  <a:cubicBezTo>
                    <a:pt x="1886" y="208"/>
                    <a:pt x="1930" y="173"/>
                    <a:pt x="1988" y="173"/>
                  </a:cubicBezTo>
                  <a:cubicBezTo>
                    <a:pt x="2031" y="173"/>
                    <a:pt x="2082" y="192"/>
                    <a:pt x="2119" y="192"/>
                  </a:cubicBezTo>
                  <a:cubicBezTo>
                    <a:pt x="2124" y="192"/>
                    <a:pt x="2128" y="192"/>
                    <a:pt x="2132" y="191"/>
                  </a:cubicBezTo>
                  <a:cubicBezTo>
                    <a:pt x="2358" y="168"/>
                    <a:pt x="2596" y="180"/>
                    <a:pt x="2822" y="168"/>
                  </a:cubicBezTo>
                  <a:cubicBezTo>
                    <a:pt x="2703" y="61"/>
                    <a:pt x="2548" y="72"/>
                    <a:pt x="2417" y="61"/>
                  </a:cubicBezTo>
                  <a:cubicBezTo>
                    <a:pt x="1727" y="49"/>
                    <a:pt x="1036" y="13"/>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32"/>
            <p:cNvSpPr/>
            <p:nvPr/>
          </p:nvSpPr>
          <p:spPr>
            <a:xfrm>
              <a:off x="5909650" y="2784575"/>
              <a:ext cx="17900" cy="7300"/>
            </a:xfrm>
            <a:custGeom>
              <a:avLst/>
              <a:gdLst/>
              <a:ahLst/>
              <a:cxnLst/>
              <a:rect l="l" t="t" r="r" b="b"/>
              <a:pathLst>
                <a:path w="716" h="292" extrusionOk="0">
                  <a:moveTo>
                    <a:pt x="225" y="0"/>
                  </a:moveTo>
                  <a:cubicBezTo>
                    <a:pt x="195" y="0"/>
                    <a:pt x="164" y="2"/>
                    <a:pt x="132" y="5"/>
                  </a:cubicBezTo>
                  <a:cubicBezTo>
                    <a:pt x="84" y="65"/>
                    <a:pt x="25" y="113"/>
                    <a:pt x="1" y="160"/>
                  </a:cubicBezTo>
                  <a:cubicBezTo>
                    <a:pt x="48" y="196"/>
                    <a:pt x="84" y="244"/>
                    <a:pt x="144" y="291"/>
                  </a:cubicBezTo>
                  <a:cubicBezTo>
                    <a:pt x="346" y="291"/>
                    <a:pt x="525" y="279"/>
                    <a:pt x="715" y="279"/>
                  </a:cubicBezTo>
                  <a:cubicBezTo>
                    <a:pt x="715" y="232"/>
                    <a:pt x="703" y="184"/>
                    <a:pt x="703" y="136"/>
                  </a:cubicBezTo>
                  <a:cubicBezTo>
                    <a:pt x="551" y="55"/>
                    <a:pt x="399" y="0"/>
                    <a:pt x="2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32"/>
            <p:cNvSpPr/>
            <p:nvPr/>
          </p:nvSpPr>
          <p:spPr>
            <a:xfrm>
              <a:off x="5909350" y="2788575"/>
              <a:ext cx="3600" cy="3300"/>
            </a:xfrm>
            <a:custGeom>
              <a:avLst/>
              <a:gdLst/>
              <a:ahLst/>
              <a:cxnLst/>
              <a:rect l="l" t="t" r="r" b="b"/>
              <a:pathLst>
                <a:path w="144" h="132" extrusionOk="0">
                  <a:moveTo>
                    <a:pt x="1" y="0"/>
                  </a:moveTo>
                  <a:cubicBezTo>
                    <a:pt x="37" y="36"/>
                    <a:pt x="96" y="84"/>
                    <a:pt x="144" y="131"/>
                  </a:cubicBezTo>
                  <a:cubicBezTo>
                    <a:pt x="96" y="84"/>
                    <a:pt x="60"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32"/>
            <p:cNvSpPr/>
            <p:nvPr/>
          </p:nvSpPr>
          <p:spPr>
            <a:xfrm>
              <a:off x="6146000" y="2142650"/>
              <a:ext cx="14900" cy="11050"/>
            </a:xfrm>
            <a:custGeom>
              <a:avLst/>
              <a:gdLst/>
              <a:ahLst/>
              <a:cxnLst/>
              <a:rect l="l" t="t" r="r" b="b"/>
              <a:pathLst>
                <a:path w="596" h="442" extrusionOk="0">
                  <a:moveTo>
                    <a:pt x="274" y="1"/>
                  </a:moveTo>
                  <a:cubicBezTo>
                    <a:pt x="143" y="72"/>
                    <a:pt x="60" y="167"/>
                    <a:pt x="0" y="298"/>
                  </a:cubicBezTo>
                  <a:cubicBezTo>
                    <a:pt x="0" y="310"/>
                    <a:pt x="12" y="322"/>
                    <a:pt x="36" y="358"/>
                  </a:cubicBezTo>
                  <a:cubicBezTo>
                    <a:pt x="44" y="361"/>
                    <a:pt x="54" y="362"/>
                    <a:pt x="63" y="362"/>
                  </a:cubicBezTo>
                  <a:cubicBezTo>
                    <a:pt x="93" y="362"/>
                    <a:pt x="125" y="347"/>
                    <a:pt x="143" y="310"/>
                  </a:cubicBezTo>
                  <a:lnTo>
                    <a:pt x="298" y="310"/>
                  </a:lnTo>
                  <a:cubicBezTo>
                    <a:pt x="334" y="358"/>
                    <a:pt x="393" y="406"/>
                    <a:pt x="441" y="441"/>
                  </a:cubicBezTo>
                  <a:cubicBezTo>
                    <a:pt x="488" y="429"/>
                    <a:pt x="548" y="429"/>
                    <a:pt x="596" y="429"/>
                  </a:cubicBezTo>
                  <a:cubicBezTo>
                    <a:pt x="572" y="322"/>
                    <a:pt x="572" y="239"/>
                    <a:pt x="560" y="144"/>
                  </a:cubicBezTo>
                  <a:cubicBezTo>
                    <a:pt x="500" y="84"/>
                    <a:pt x="441" y="25"/>
                    <a:pt x="357" y="13"/>
                  </a:cubicBezTo>
                  <a:cubicBezTo>
                    <a:pt x="334" y="13"/>
                    <a:pt x="310" y="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32"/>
            <p:cNvSpPr/>
            <p:nvPr/>
          </p:nvSpPr>
          <p:spPr>
            <a:xfrm>
              <a:off x="6142125" y="2150100"/>
              <a:ext cx="7475" cy="5075"/>
            </a:xfrm>
            <a:custGeom>
              <a:avLst/>
              <a:gdLst/>
              <a:ahLst/>
              <a:cxnLst/>
              <a:rect l="l" t="t" r="r" b="b"/>
              <a:pathLst>
                <a:path w="299" h="203" extrusionOk="0">
                  <a:moveTo>
                    <a:pt x="155" y="0"/>
                  </a:moveTo>
                  <a:cubicBezTo>
                    <a:pt x="108" y="48"/>
                    <a:pt x="60" y="84"/>
                    <a:pt x="0" y="131"/>
                  </a:cubicBezTo>
                  <a:cubicBezTo>
                    <a:pt x="62" y="182"/>
                    <a:pt x="106" y="202"/>
                    <a:pt x="141" y="202"/>
                  </a:cubicBezTo>
                  <a:cubicBezTo>
                    <a:pt x="226" y="202"/>
                    <a:pt x="247" y="77"/>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32"/>
            <p:cNvSpPr/>
            <p:nvPr/>
          </p:nvSpPr>
          <p:spPr>
            <a:xfrm>
              <a:off x="6160875" y="2153375"/>
              <a:ext cx="7775" cy="4200"/>
            </a:xfrm>
            <a:custGeom>
              <a:avLst/>
              <a:gdLst/>
              <a:ahLst/>
              <a:cxnLst/>
              <a:rect l="l" t="t" r="r" b="b"/>
              <a:pathLst>
                <a:path w="311" h="168" extrusionOk="0">
                  <a:moveTo>
                    <a:pt x="1" y="0"/>
                  </a:moveTo>
                  <a:cubicBezTo>
                    <a:pt x="36" y="131"/>
                    <a:pt x="143" y="155"/>
                    <a:pt x="263" y="167"/>
                  </a:cubicBezTo>
                  <a:cubicBezTo>
                    <a:pt x="310" y="107"/>
                    <a:pt x="310" y="60"/>
                    <a:pt x="263" y="12"/>
                  </a:cubicBezTo>
                  <a:cubicBezTo>
                    <a:pt x="179" y="12"/>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32"/>
            <p:cNvSpPr/>
            <p:nvPr/>
          </p:nvSpPr>
          <p:spPr>
            <a:xfrm>
              <a:off x="6167425" y="2152100"/>
              <a:ext cx="8650" cy="5475"/>
            </a:xfrm>
            <a:custGeom>
              <a:avLst/>
              <a:gdLst/>
              <a:ahLst/>
              <a:cxnLst/>
              <a:rect l="l" t="t" r="r" b="b"/>
              <a:pathLst>
                <a:path w="346" h="219" extrusionOk="0">
                  <a:moveTo>
                    <a:pt x="140" y="1"/>
                  </a:moveTo>
                  <a:cubicBezTo>
                    <a:pt x="90" y="1"/>
                    <a:pt x="42" y="22"/>
                    <a:pt x="1" y="63"/>
                  </a:cubicBezTo>
                  <a:lnTo>
                    <a:pt x="1" y="218"/>
                  </a:lnTo>
                  <a:cubicBezTo>
                    <a:pt x="54" y="212"/>
                    <a:pt x="102" y="209"/>
                    <a:pt x="149" y="209"/>
                  </a:cubicBezTo>
                  <a:cubicBezTo>
                    <a:pt x="197" y="209"/>
                    <a:pt x="245" y="212"/>
                    <a:pt x="298" y="218"/>
                  </a:cubicBezTo>
                  <a:cubicBezTo>
                    <a:pt x="334" y="158"/>
                    <a:pt x="346" y="111"/>
                    <a:pt x="298" y="63"/>
                  </a:cubicBezTo>
                  <a:cubicBezTo>
                    <a:pt x="245" y="22"/>
                    <a:pt x="191" y="1"/>
                    <a:pt x="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32"/>
            <p:cNvSpPr/>
            <p:nvPr/>
          </p:nvSpPr>
          <p:spPr>
            <a:xfrm>
              <a:off x="6177850" y="2148900"/>
              <a:ext cx="4175" cy="4800"/>
            </a:xfrm>
            <a:custGeom>
              <a:avLst/>
              <a:gdLst/>
              <a:ahLst/>
              <a:cxnLst/>
              <a:rect l="l" t="t" r="r" b="b"/>
              <a:pathLst>
                <a:path w="167" h="192" extrusionOk="0">
                  <a:moveTo>
                    <a:pt x="95" y="1"/>
                  </a:moveTo>
                  <a:cubicBezTo>
                    <a:pt x="0" y="36"/>
                    <a:pt x="12" y="108"/>
                    <a:pt x="0" y="179"/>
                  </a:cubicBezTo>
                  <a:cubicBezTo>
                    <a:pt x="60" y="191"/>
                    <a:pt x="107" y="191"/>
                    <a:pt x="167" y="191"/>
                  </a:cubicBezTo>
                  <a:cubicBezTo>
                    <a:pt x="131" y="132"/>
                    <a:pt x="119" y="60"/>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32"/>
            <p:cNvSpPr/>
            <p:nvPr/>
          </p:nvSpPr>
          <p:spPr>
            <a:xfrm>
              <a:off x="6182000" y="2157250"/>
              <a:ext cx="4200" cy="3300"/>
            </a:xfrm>
            <a:custGeom>
              <a:avLst/>
              <a:gdLst/>
              <a:ahLst/>
              <a:cxnLst/>
              <a:rect l="l" t="t" r="r" b="b"/>
              <a:pathLst>
                <a:path w="168" h="132" extrusionOk="0">
                  <a:moveTo>
                    <a:pt x="1" y="0"/>
                  </a:moveTo>
                  <a:lnTo>
                    <a:pt x="1" y="0"/>
                  </a:lnTo>
                  <a:cubicBezTo>
                    <a:pt x="25" y="72"/>
                    <a:pt x="72" y="119"/>
                    <a:pt x="168" y="131"/>
                  </a:cubicBezTo>
                  <a:cubicBezTo>
                    <a:pt x="108" y="83"/>
                    <a:pt x="60"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32"/>
            <p:cNvSpPr/>
            <p:nvPr/>
          </p:nvSpPr>
          <p:spPr>
            <a:xfrm>
              <a:off x="6174875" y="2153375"/>
              <a:ext cx="3000" cy="3900"/>
            </a:xfrm>
            <a:custGeom>
              <a:avLst/>
              <a:gdLst/>
              <a:ahLst/>
              <a:cxnLst/>
              <a:rect l="l" t="t" r="r" b="b"/>
              <a:pathLst>
                <a:path w="120" h="156" extrusionOk="0">
                  <a:moveTo>
                    <a:pt x="0" y="0"/>
                  </a:moveTo>
                  <a:lnTo>
                    <a:pt x="0" y="155"/>
                  </a:lnTo>
                  <a:cubicBezTo>
                    <a:pt x="48" y="107"/>
                    <a:pt x="95" y="60"/>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32"/>
            <p:cNvSpPr/>
            <p:nvPr/>
          </p:nvSpPr>
          <p:spPr>
            <a:xfrm>
              <a:off x="6153425" y="2150100"/>
              <a:ext cx="3600" cy="3300"/>
            </a:xfrm>
            <a:custGeom>
              <a:avLst/>
              <a:gdLst/>
              <a:ahLst/>
              <a:cxnLst/>
              <a:rect l="l" t="t" r="r" b="b"/>
              <a:pathLst>
                <a:path w="144" h="132" extrusionOk="0">
                  <a:moveTo>
                    <a:pt x="1" y="0"/>
                  </a:moveTo>
                  <a:cubicBezTo>
                    <a:pt x="37" y="60"/>
                    <a:pt x="84" y="108"/>
                    <a:pt x="144" y="131"/>
                  </a:cubicBezTo>
                  <a:cubicBezTo>
                    <a:pt x="96" y="84"/>
                    <a:pt x="37" y="48"/>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32"/>
            <p:cNvSpPr/>
            <p:nvPr/>
          </p:nvSpPr>
          <p:spPr>
            <a:xfrm>
              <a:off x="6164150" y="2147000"/>
              <a:ext cx="10750" cy="6700"/>
            </a:xfrm>
            <a:custGeom>
              <a:avLst/>
              <a:gdLst/>
              <a:ahLst/>
              <a:cxnLst/>
              <a:rect l="l" t="t" r="r" b="b"/>
              <a:pathLst>
                <a:path w="430" h="268" extrusionOk="0">
                  <a:moveTo>
                    <a:pt x="232" y="0"/>
                  </a:moveTo>
                  <a:cubicBezTo>
                    <a:pt x="215" y="0"/>
                    <a:pt x="198" y="2"/>
                    <a:pt x="179" y="5"/>
                  </a:cubicBezTo>
                  <a:cubicBezTo>
                    <a:pt x="1" y="29"/>
                    <a:pt x="120" y="172"/>
                    <a:pt x="132" y="267"/>
                  </a:cubicBezTo>
                  <a:lnTo>
                    <a:pt x="429" y="267"/>
                  </a:lnTo>
                  <a:cubicBezTo>
                    <a:pt x="418" y="138"/>
                    <a:pt x="379" y="0"/>
                    <a:pt x="2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32"/>
            <p:cNvSpPr/>
            <p:nvPr/>
          </p:nvSpPr>
          <p:spPr>
            <a:xfrm>
              <a:off x="6152550" y="2140275"/>
              <a:ext cx="8650" cy="4925"/>
            </a:xfrm>
            <a:custGeom>
              <a:avLst/>
              <a:gdLst/>
              <a:ahLst/>
              <a:cxnLst/>
              <a:rect l="l" t="t" r="r" b="b"/>
              <a:pathLst>
                <a:path w="346" h="197" extrusionOk="0">
                  <a:moveTo>
                    <a:pt x="0" y="0"/>
                  </a:moveTo>
                  <a:lnTo>
                    <a:pt x="0" y="0"/>
                  </a:lnTo>
                  <a:cubicBezTo>
                    <a:pt x="12" y="36"/>
                    <a:pt x="12" y="84"/>
                    <a:pt x="12" y="108"/>
                  </a:cubicBezTo>
                  <a:lnTo>
                    <a:pt x="48" y="143"/>
                  </a:lnTo>
                  <a:cubicBezTo>
                    <a:pt x="84" y="179"/>
                    <a:pt x="125" y="197"/>
                    <a:pt x="168" y="197"/>
                  </a:cubicBezTo>
                  <a:cubicBezTo>
                    <a:pt x="212" y="197"/>
                    <a:pt x="256" y="179"/>
                    <a:pt x="298" y="143"/>
                  </a:cubicBezTo>
                  <a:cubicBezTo>
                    <a:pt x="310" y="96"/>
                    <a:pt x="334" y="60"/>
                    <a:pt x="345" y="36"/>
                  </a:cubicBezTo>
                  <a:cubicBezTo>
                    <a:pt x="226" y="24"/>
                    <a:pt x="119"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32"/>
            <p:cNvSpPr/>
            <p:nvPr/>
          </p:nvSpPr>
          <p:spPr>
            <a:xfrm>
              <a:off x="6153425" y="2143250"/>
              <a:ext cx="6275" cy="3000"/>
            </a:xfrm>
            <a:custGeom>
              <a:avLst/>
              <a:gdLst/>
              <a:ahLst/>
              <a:cxnLst/>
              <a:rect l="l" t="t" r="r" b="b"/>
              <a:pathLst>
                <a:path w="251" h="120" extrusionOk="0">
                  <a:moveTo>
                    <a:pt x="1" y="1"/>
                  </a:moveTo>
                  <a:cubicBezTo>
                    <a:pt x="60" y="108"/>
                    <a:pt x="156" y="120"/>
                    <a:pt x="251" y="120"/>
                  </a:cubicBezTo>
                  <a:lnTo>
                    <a:pt x="251" y="60"/>
                  </a:lnTo>
                  <a:lnTo>
                    <a:pt x="2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32"/>
            <p:cNvSpPr/>
            <p:nvPr/>
          </p:nvSpPr>
          <p:spPr>
            <a:xfrm>
              <a:off x="6135275" y="1709275"/>
              <a:ext cx="36050" cy="11150"/>
            </a:xfrm>
            <a:custGeom>
              <a:avLst/>
              <a:gdLst/>
              <a:ahLst/>
              <a:cxnLst/>
              <a:rect l="l" t="t" r="r" b="b"/>
              <a:pathLst>
                <a:path w="1442" h="446" extrusionOk="0">
                  <a:moveTo>
                    <a:pt x="155" y="0"/>
                  </a:moveTo>
                  <a:cubicBezTo>
                    <a:pt x="108" y="12"/>
                    <a:pt x="48" y="12"/>
                    <a:pt x="1" y="12"/>
                  </a:cubicBezTo>
                  <a:lnTo>
                    <a:pt x="1" y="155"/>
                  </a:lnTo>
                  <a:cubicBezTo>
                    <a:pt x="26" y="174"/>
                    <a:pt x="55" y="186"/>
                    <a:pt x="84" y="186"/>
                  </a:cubicBezTo>
                  <a:cubicBezTo>
                    <a:pt x="109" y="186"/>
                    <a:pt x="133" y="177"/>
                    <a:pt x="155" y="155"/>
                  </a:cubicBezTo>
                  <a:cubicBezTo>
                    <a:pt x="206" y="227"/>
                    <a:pt x="267" y="247"/>
                    <a:pt x="335" y="247"/>
                  </a:cubicBezTo>
                  <a:cubicBezTo>
                    <a:pt x="419" y="247"/>
                    <a:pt x="513" y="215"/>
                    <a:pt x="602" y="215"/>
                  </a:cubicBezTo>
                  <a:cubicBezTo>
                    <a:pt x="677" y="215"/>
                    <a:pt x="749" y="238"/>
                    <a:pt x="810" y="322"/>
                  </a:cubicBezTo>
                  <a:cubicBezTo>
                    <a:pt x="882" y="417"/>
                    <a:pt x="963" y="446"/>
                    <a:pt x="1048" y="446"/>
                  </a:cubicBezTo>
                  <a:cubicBezTo>
                    <a:pt x="1176" y="446"/>
                    <a:pt x="1313" y="381"/>
                    <a:pt x="1441" y="381"/>
                  </a:cubicBezTo>
                  <a:cubicBezTo>
                    <a:pt x="1334" y="274"/>
                    <a:pt x="1215" y="262"/>
                    <a:pt x="1156" y="143"/>
                  </a:cubicBezTo>
                  <a:cubicBezTo>
                    <a:pt x="1156" y="95"/>
                    <a:pt x="1144" y="60"/>
                    <a:pt x="1144" y="24"/>
                  </a:cubicBezTo>
                  <a:cubicBezTo>
                    <a:pt x="810" y="12"/>
                    <a:pt x="489" y="0"/>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32"/>
            <p:cNvSpPr/>
            <p:nvPr/>
          </p:nvSpPr>
          <p:spPr>
            <a:xfrm>
              <a:off x="6134975" y="1712850"/>
              <a:ext cx="3900" cy="1800"/>
            </a:xfrm>
            <a:custGeom>
              <a:avLst/>
              <a:gdLst/>
              <a:ahLst/>
              <a:cxnLst/>
              <a:rect l="l" t="t" r="r" b="b"/>
              <a:pathLst>
                <a:path w="156" h="72" extrusionOk="0">
                  <a:moveTo>
                    <a:pt x="1" y="0"/>
                  </a:moveTo>
                  <a:cubicBezTo>
                    <a:pt x="25" y="48"/>
                    <a:pt x="51" y="72"/>
                    <a:pt x="78" y="72"/>
                  </a:cubicBezTo>
                  <a:cubicBezTo>
                    <a:pt x="105" y="72"/>
                    <a:pt x="132" y="4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32"/>
            <p:cNvSpPr/>
            <p:nvPr/>
          </p:nvSpPr>
          <p:spPr>
            <a:xfrm>
              <a:off x="5318800" y="2100750"/>
              <a:ext cx="67600" cy="26575"/>
            </a:xfrm>
            <a:custGeom>
              <a:avLst/>
              <a:gdLst/>
              <a:ahLst/>
              <a:cxnLst/>
              <a:rect l="l" t="t" r="r" b="b"/>
              <a:pathLst>
                <a:path w="2704" h="1063" extrusionOk="0">
                  <a:moveTo>
                    <a:pt x="1944" y="1"/>
                  </a:moveTo>
                  <a:cubicBezTo>
                    <a:pt x="1806" y="1"/>
                    <a:pt x="1668" y="37"/>
                    <a:pt x="1537" y="117"/>
                  </a:cubicBezTo>
                  <a:cubicBezTo>
                    <a:pt x="1430" y="117"/>
                    <a:pt x="1334" y="93"/>
                    <a:pt x="1239" y="93"/>
                  </a:cubicBezTo>
                  <a:cubicBezTo>
                    <a:pt x="1131" y="30"/>
                    <a:pt x="1023" y="10"/>
                    <a:pt x="915" y="10"/>
                  </a:cubicBezTo>
                  <a:cubicBezTo>
                    <a:pt x="725" y="10"/>
                    <a:pt x="536" y="71"/>
                    <a:pt x="347" y="71"/>
                  </a:cubicBezTo>
                  <a:cubicBezTo>
                    <a:pt x="299" y="71"/>
                    <a:pt x="251" y="67"/>
                    <a:pt x="203" y="57"/>
                  </a:cubicBezTo>
                  <a:cubicBezTo>
                    <a:pt x="120" y="69"/>
                    <a:pt x="60" y="117"/>
                    <a:pt x="25" y="188"/>
                  </a:cubicBezTo>
                  <a:cubicBezTo>
                    <a:pt x="1" y="438"/>
                    <a:pt x="191" y="486"/>
                    <a:pt x="370" y="546"/>
                  </a:cubicBezTo>
                  <a:cubicBezTo>
                    <a:pt x="465" y="558"/>
                    <a:pt x="560" y="546"/>
                    <a:pt x="644" y="593"/>
                  </a:cubicBezTo>
                  <a:cubicBezTo>
                    <a:pt x="739" y="629"/>
                    <a:pt x="644" y="688"/>
                    <a:pt x="608" y="736"/>
                  </a:cubicBezTo>
                  <a:cubicBezTo>
                    <a:pt x="537" y="843"/>
                    <a:pt x="489" y="962"/>
                    <a:pt x="608" y="1034"/>
                  </a:cubicBezTo>
                  <a:cubicBezTo>
                    <a:pt x="635" y="1054"/>
                    <a:pt x="659" y="1062"/>
                    <a:pt x="680" y="1062"/>
                  </a:cubicBezTo>
                  <a:cubicBezTo>
                    <a:pt x="759" y="1062"/>
                    <a:pt x="799" y="942"/>
                    <a:pt x="846" y="867"/>
                  </a:cubicBezTo>
                  <a:cubicBezTo>
                    <a:pt x="906" y="784"/>
                    <a:pt x="965" y="665"/>
                    <a:pt x="1025" y="569"/>
                  </a:cubicBezTo>
                  <a:cubicBezTo>
                    <a:pt x="1095" y="471"/>
                    <a:pt x="1191" y="460"/>
                    <a:pt x="1289" y="460"/>
                  </a:cubicBezTo>
                  <a:cubicBezTo>
                    <a:pt x="1317" y="460"/>
                    <a:pt x="1346" y="461"/>
                    <a:pt x="1374" y="461"/>
                  </a:cubicBezTo>
                  <a:cubicBezTo>
                    <a:pt x="1414" y="461"/>
                    <a:pt x="1452" y="459"/>
                    <a:pt x="1489" y="450"/>
                  </a:cubicBezTo>
                  <a:cubicBezTo>
                    <a:pt x="1499" y="449"/>
                    <a:pt x="1508" y="448"/>
                    <a:pt x="1517" y="448"/>
                  </a:cubicBezTo>
                  <a:cubicBezTo>
                    <a:pt x="1625" y="448"/>
                    <a:pt x="1657" y="578"/>
                    <a:pt x="1668" y="688"/>
                  </a:cubicBezTo>
                  <a:cubicBezTo>
                    <a:pt x="1691" y="712"/>
                    <a:pt x="1715" y="712"/>
                    <a:pt x="1739" y="712"/>
                  </a:cubicBezTo>
                  <a:cubicBezTo>
                    <a:pt x="1781" y="675"/>
                    <a:pt x="1821" y="659"/>
                    <a:pt x="1861" y="659"/>
                  </a:cubicBezTo>
                  <a:cubicBezTo>
                    <a:pt x="1911" y="659"/>
                    <a:pt x="1960" y="684"/>
                    <a:pt x="2013" y="724"/>
                  </a:cubicBezTo>
                  <a:cubicBezTo>
                    <a:pt x="2156" y="712"/>
                    <a:pt x="2275" y="629"/>
                    <a:pt x="2311" y="474"/>
                  </a:cubicBezTo>
                  <a:cubicBezTo>
                    <a:pt x="2311" y="427"/>
                    <a:pt x="2287" y="391"/>
                    <a:pt x="2251" y="391"/>
                  </a:cubicBezTo>
                  <a:cubicBezTo>
                    <a:pt x="2256" y="360"/>
                    <a:pt x="2268" y="351"/>
                    <a:pt x="2282" y="351"/>
                  </a:cubicBezTo>
                  <a:cubicBezTo>
                    <a:pt x="2302" y="351"/>
                    <a:pt x="2326" y="367"/>
                    <a:pt x="2346" y="367"/>
                  </a:cubicBezTo>
                  <a:cubicBezTo>
                    <a:pt x="2359" y="368"/>
                    <a:pt x="2371" y="369"/>
                    <a:pt x="2384" y="369"/>
                  </a:cubicBezTo>
                  <a:cubicBezTo>
                    <a:pt x="2486" y="369"/>
                    <a:pt x="2572" y="327"/>
                    <a:pt x="2668" y="296"/>
                  </a:cubicBezTo>
                  <a:cubicBezTo>
                    <a:pt x="2680" y="272"/>
                    <a:pt x="2692" y="248"/>
                    <a:pt x="2704" y="236"/>
                  </a:cubicBezTo>
                  <a:cubicBezTo>
                    <a:pt x="2695" y="161"/>
                    <a:pt x="2687" y="79"/>
                    <a:pt x="2629" y="79"/>
                  </a:cubicBezTo>
                  <a:cubicBezTo>
                    <a:pt x="2604" y="79"/>
                    <a:pt x="2571" y="94"/>
                    <a:pt x="2525" y="129"/>
                  </a:cubicBezTo>
                  <a:cubicBezTo>
                    <a:pt x="2514" y="132"/>
                    <a:pt x="2503" y="134"/>
                    <a:pt x="2491" y="134"/>
                  </a:cubicBezTo>
                  <a:cubicBezTo>
                    <a:pt x="2461" y="134"/>
                    <a:pt x="2428" y="125"/>
                    <a:pt x="2394" y="117"/>
                  </a:cubicBezTo>
                  <a:cubicBezTo>
                    <a:pt x="2246" y="43"/>
                    <a:pt x="2094" y="1"/>
                    <a:pt x="19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32"/>
            <p:cNvSpPr/>
            <p:nvPr/>
          </p:nvSpPr>
          <p:spPr>
            <a:xfrm>
              <a:off x="5402975" y="2101950"/>
              <a:ext cx="73325" cy="8975"/>
            </a:xfrm>
            <a:custGeom>
              <a:avLst/>
              <a:gdLst/>
              <a:ahLst/>
              <a:cxnLst/>
              <a:rect l="l" t="t" r="r" b="b"/>
              <a:pathLst>
                <a:path w="2933" h="359" extrusionOk="0">
                  <a:moveTo>
                    <a:pt x="938" y="0"/>
                  </a:moveTo>
                  <a:cubicBezTo>
                    <a:pt x="683" y="0"/>
                    <a:pt x="428" y="19"/>
                    <a:pt x="170" y="69"/>
                  </a:cubicBezTo>
                  <a:cubicBezTo>
                    <a:pt x="135" y="54"/>
                    <a:pt x="107" y="48"/>
                    <a:pt x="84" y="48"/>
                  </a:cubicBezTo>
                  <a:cubicBezTo>
                    <a:pt x="14" y="48"/>
                    <a:pt x="0" y="113"/>
                    <a:pt x="27" y="212"/>
                  </a:cubicBezTo>
                  <a:cubicBezTo>
                    <a:pt x="509" y="332"/>
                    <a:pt x="995" y="359"/>
                    <a:pt x="1481" y="359"/>
                  </a:cubicBezTo>
                  <a:cubicBezTo>
                    <a:pt x="1858" y="359"/>
                    <a:pt x="2236" y="343"/>
                    <a:pt x="2611" y="343"/>
                  </a:cubicBezTo>
                  <a:cubicBezTo>
                    <a:pt x="2694" y="224"/>
                    <a:pt x="2813" y="212"/>
                    <a:pt x="2932" y="200"/>
                  </a:cubicBezTo>
                  <a:cubicBezTo>
                    <a:pt x="2261" y="131"/>
                    <a:pt x="1603" y="0"/>
                    <a:pt x="9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32"/>
            <p:cNvSpPr/>
            <p:nvPr/>
          </p:nvSpPr>
          <p:spPr>
            <a:xfrm>
              <a:off x="5381625" y="2099450"/>
              <a:ext cx="25600" cy="7500"/>
            </a:xfrm>
            <a:custGeom>
              <a:avLst/>
              <a:gdLst/>
              <a:ahLst/>
              <a:cxnLst/>
              <a:rect l="l" t="t" r="r" b="b"/>
              <a:pathLst>
                <a:path w="1024" h="300" extrusionOk="0">
                  <a:moveTo>
                    <a:pt x="538" y="1"/>
                  </a:moveTo>
                  <a:cubicBezTo>
                    <a:pt x="360" y="1"/>
                    <a:pt x="180" y="57"/>
                    <a:pt x="0" y="169"/>
                  </a:cubicBezTo>
                  <a:cubicBezTo>
                    <a:pt x="60" y="193"/>
                    <a:pt x="119" y="240"/>
                    <a:pt x="179" y="264"/>
                  </a:cubicBezTo>
                  <a:cubicBezTo>
                    <a:pt x="417" y="288"/>
                    <a:pt x="643" y="288"/>
                    <a:pt x="881" y="300"/>
                  </a:cubicBezTo>
                  <a:lnTo>
                    <a:pt x="1024" y="145"/>
                  </a:lnTo>
                  <a:cubicBezTo>
                    <a:pt x="864" y="48"/>
                    <a:pt x="702" y="1"/>
                    <a:pt x="5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32"/>
            <p:cNvSpPr/>
            <p:nvPr/>
          </p:nvSpPr>
          <p:spPr>
            <a:xfrm>
              <a:off x="5356600" y="2097200"/>
              <a:ext cx="21775" cy="6475"/>
            </a:xfrm>
            <a:custGeom>
              <a:avLst/>
              <a:gdLst/>
              <a:ahLst/>
              <a:cxnLst/>
              <a:rect l="l" t="t" r="r" b="b"/>
              <a:pathLst>
                <a:path w="871" h="259" extrusionOk="0">
                  <a:moveTo>
                    <a:pt x="358" y="0"/>
                  </a:moveTo>
                  <a:cubicBezTo>
                    <a:pt x="225" y="0"/>
                    <a:pt x="101" y="58"/>
                    <a:pt x="1" y="259"/>
                  </a:cubicBezTo>
                  <a:lnTo>
                    <a:pt x="870" y="259"/>
                  </a:lnTo>
                  <a:lnTo>
                    <a:pt x="870" y="104"/>
                  </a:lnTo>
                  <a:cubicBezTo>
                    <a:pt x="705" y="91"/>
                    <a:pt x="524" y="0"/>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32"/>
            <p:cNvSpPr/>
            <p:nvPr/>
          </p:nvSpPr>
          <p:spPr>
            <a:xfrm>
              <a:off x="5245000" y="2020025"/>
              <a:ext cx="5075" cy="11625"/>
            </a:xfrm>
            <a:custGeom>
              <a:avLst/>
              <a:gdLst/>
              <a:ahLst/>
              <a:cxnLst/>
              <a:rect l="l" t="t" r="r" b="b"/>
              <a:pathLst>
                <a:path w="203" h="465" extrusionOk="0">
                  <a:moveTo>
                    <a:pt x="119" y="0"/>
                  </a:moveTo>
                  <a:cubicBezTo>
                    <a:pt x="95" y="0"/>
                    <a:pt x="60" y="24"/>
                    <a:pt x="36" y="48"/>
                  </a:cubicBezTo>
                  <a:cubicBezTo>
                    <a:pt x="48" y="203"/>
                    <a:pt x="0" y="369"/>
                    <a:pt x="167" y="465"/>
                  </a:cubicBezTo>
                  <a:cubicBezTo>
                    <a:pt x="179" y="429"/>
                    <a:pt x="202" y="393"/>
                    <a:pt x="202" y="346"/>
                  </a:cubicBezTo>
                  <a:cubicBezTo>
                    <a:pt x="179" y="250"/>
                    <a:pt x="179" y="143"/>
                    <a:pt x="179" y="24"/>
                  </a:cubicBezTo>
                  <a:lnTo>
                    <a:pt x="167" y="36"/>
                  </a:lnTo>
                  <a:cubicBezTo>
                    <a:pt x="167" y="36"/>
                    <a:pt x="155" y="24"/>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32"/>
            <p:cNvSpPr/>
            <p:nvPr/>
          </p:nvSpPr>
          <p:spPr>
            <a:xfrm>
              <a:off x="5302725" y="2027175"/>
              <a:ext cx="1825" cy="1500"/>
            </a:xfrm>
            <a:custGeom>
              <a:avLst/>
              <a:gdLst/>
              <a:ahLst/>
              <a:cxnLst/>
              <a:rect l="l" t="t" r="r" b="b"/>
              <a:pathLst>
                <a:path w="73" h="60" extrusionOk="0">
                  <a:moveTo>
                    <a:pt x="72" y="0"/>
                  </a:moveTo>
                  <a:lnTo>
                    <a:pt x="72" y="0"/>
                  </a:lnTo>
                  <a:cubicBezTo>
                    <a:pt x="48" y="12"/>
                    <a:pt x="13" y="36"/>
                    <a:pt x="1" y="60"/>
                  </a:cubicBezTo>
                  <a:cubicBezTo>
                    <a:pt x="37" y="48"/>
                    <a:pt x="48" y="12"/>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32"/>
            <p:cNvSpPr/>
            <p:nvPr/>
          </p:nvSpPr>
          <p:spPr>
            <a:xfrm>
              <a:off x="5240225" y="2002750"/>
              <a:ext cx="8950" cy="18200"/>
            </a:xfrm>
            <a:custGeom>
              <a:avLst/>
              <a:gdLst/>
              <a:ahLst/>
              <a:cxnLst/>
              <a:rect l="l" t="t" r="r" b="b"/>
              <a:pathLst>
                <a:path w="358" h="728" extrusionOk="0">
                  <a:moveTo>
                    <a:pt x="227" y="1"/>
                  </a:moveTo>
                  <a:cubicBezTo>
                    <a:pt x="1" y="239"/>
                    <a:pt x="1" y="477"/>
                    <a:pt x="215" y="727"/>
                  </a:cubicBezTo>
                  <a:lnTo>
                    <a:pt x="358" y="727"/>
                  </a:lnTo>
                  <a:cubicBezTo>
                    <a:pt x="358" y="679"/>
                    <a:pt x="346" y="644"/>
                    <a:pt x="346" y="596"/>
                  </a:cubicBezTo>
                  <a:cubicBezTo>
                    <a:pt x="286" y="489"/>
                    <a:pt x="298" y="370"/>
                    <a:pt x="251" y="263"/>
                  </a:cubicBezTo>
                  <a:lnTo>
                    <a:pt x="251" y="227"/>
                  </a:lnTo>
                  <a:lnTo>
                    <a:pt x="239" y="179"/>
                  </a:lnTo>
                  <a:cubicBezTo>
                    <a:pt x="262" y="120"/>
                    <a:pt x="251" y="60"/>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32"/>
            <p:cNvSpPr/>
            <p:nvPr/>
          </p:nvSpPr>
          <p:spPr>
            <a:xfrm>
              <a:off x="5241725" y="1967050"/>
              <a:ext cx="7150" cy="15200"/>
            </a:xfrm>
            <a:custGeom>
              <a:avLst/>
              <a:gdLst/>
              <a:ahLst/>
              <a:cxnLst/>
              <a:rect l="l" t="t" r="r" b="b"/>
              <a:pathLst>
                <a:path w="286" h="608" extrusionOk="0">
                  <a:moveTo>
                    <a:pt x="95" y="0"/>
                  </a:moveTo>
                  <a:cubicBezTo>
                    <a:pt x="72" y="0"/>
                    <a:pt x="44" y="4"/>
                    <a:pt x="12" y="12"/>
                  </a:cubicBezTo>
                  <a:cubicBezTo>
                    <a:pt x="12" y="95"/>
                    <a:pt x="0" y="179"/>
                    <a:pt x="0" y="262"/>
                  </a:cubicBezTo>
                  <a:cubicBezTo>
                    <a:pt x="12" y="381"/>
                    <a:pt x="0" y="536"/>
                    <a:pt x="60" y="595"/>
                  </a:cubicBezTo>
                  <a:cubicBezTo>
                    <a:pt x="70" y="604"/>
                    <a:pt x="79" y="607"/>
                    <a:pt x="89" y="607"/>
                  </a:cubicBezTo>
                  <a:cubicBezTo>
                    <a:pt x="145" y="607"/>
                    <a:pt x="192" y="471"/>
                    <a:pt x="274" y="441"/>
                  </a:cubicBezTo>
                  <a:cubicBezTo>
                    <a:pt x="286" y="393"/>
                    <a:pt x="286" y="333"/>
                    <a:pt x="286" y="298"/>
                  </a:cubicBezTo>
                  <a:cubicBezTo>
                    <a:pt x="191" y="224"/>
                    <a:pt x="274" y="0"/>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32"/>
            <p:cNvSpPr/>
            <p:nvPr/>
          </p:nvSpPr>
          <p:spPr>
            <a:xfrm>
              <a:off x="5244400" y="1997950"/>
              <a:ext cx="1500" cy="1850"/>
            </a:xfrm>
            <a:custGeom>
              <a:avLst/>
              <a:gdLst/>
              <a:ahLst/>
              <a:cxnLst/>
              <a:rect l="l" t="t" r="r" b="b"/>
              <a:pathLst>
                <a:path w="60" h="74" extrusionOk="0">
                  <a:moveTo>
                    <a:pt x="17" y="1"/>
                  </a:moveTo>
                  <a:cubicBezTo>
                    <a:pt x="10" y="1"/>
                    <a:pt x="5" y="13"/>
                    <a:pt x="0" y="38"/>
                  </a:cubicBezTo>
                  <a:cubicBezTo>
                    <a:pt x="0" y="38"/>
                    <a:pt x="48" y="50"/>
                    <a:pt x="60" y="74"/>
                  </a:cubicBezTo>
                  <a:cubicBezTo>
                    <a:pt x="39" y="25"/>
                    <a:pt x="26" y="1"/>
                    <a:pt x="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32"/>
            <p:cNvSpPr/>
            <p:nvPr/>
          </p:nvSpPr>
          <p:spPr>
            <a:xfrm>
              <a:off x="5317325" y="2096725"/>
              <a:ext cx="32275" cy="7975"/>
            </a:xfrm>
            <a:custGeom>
              <a:avLst/>
              <a:gdLst/>
              <a:ahLst/>
              <a:cxnLst/>
              <a:rect l="l" t="t" r="r" b="b"/>
              <a:pathLst>
                <a:path w="1291" h="319" extrusionOk="0">
                  <a:moveTo>
                    <a:pt x="1050" y="0"/>
                  </a:moveTo>
                  <a:cubicBezTo>
                    <a:pt x="999" y="0"/>
                    <a:pt x="944" y="5"/>
                    <a:pt x="894" y="5"/>
                  </a:cubicBezTo>
                  <a:cubicBezTo>
                    <a:pt x="882" y="5"/>
                    <a:pt x="869" y="5"/>
                    <a:pt x="858" y="4"/>
                  </a:cubicBezTo>
                  <a:cubicBezTo>
                    <a:pt x="759" y="118"/>
                    <a:pt x="635" y="135"/>
                    <a:pt x="507" y="135"/>
                  </a:cubicBezTo>
                  <a:cubicBezTo>
                    <a:pt x="452" y="135"/>
                    <a:pt x="396" y="132"/>
                    <a:pt x="341" y="132"/>
                  </a:cubicBezTo>
                  <a:cubicBezTo>
                    <a:pt x="216" y="132"/>
                    <a:pt x="97" y="148"/>
                    <a:pt x="0" y="254"/>
                  </a:cubicBezTo>
                  <a:cubicBezTo>
                    <a:pt x="16" y="295"/>
                    <a:pt x="49" y="319"/>
                    <a:pt x="87" y="319"/>
                  </a:cubicBezTo>
                  <a:cubicBezTo>
                    <a:pt x="105" y="319"/>
                    <a:pt x="124" y="313"/>
                    <a:pt x="143" y="302"/>
                  </a:cubicBezTo>
                  <a:cubicBezTo>
                    <a:pt x="524" y="290"/>
                    <a:pt x="905" y="278"/>
                    <a:pt x="1274" y="254"/>
                  </a:cubicBezTo>
                  <a:cubicBezTo>
                    <a:pt x="1290" y="32"/>
                    <a:pt x="1179" y="0"/>
                    <a:pt x="10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32"/>
            <p:cNvSpPr/>
            <p:nvPr/>
          </p:nvSpPr>
          <p:spPr>
            <a:xfrm>
              <a:off x="5302425" y="2086150"/>
              <a:ext cx="14925" cy="3250"/>
            </a:xfrm>
            <a:custGeom>
              <a:avLst/>
              <a:gdLst/>
              <a:ahLst/>
              <a:cxnLst/>
              <a:rect l="l" t="t" r="r" b="b"/>
              <a:pathLst>
                <a:path w="597" h="130" extrusionOk="0">
                  <a:moveTo>
                    <a:pt x="236" y="0"/>
                  </a:moveTo>
                  <a:cubicBezTo>
                    <a:pt x="158" y="0"/>
                    <a:pt x="78" y="13"/>
                    <a:pt x="1" y="58"/>
                  </a:cubicBezTo>
                  <a:cubicBezTo>
                    <a:pt x="90" y="118"/>
                    <a:pt x="171" y="129"/>
                    <a:pt x="247" y="129"/>
                  </a:cubicBezTo>
                  <a:cubicBezTo>
                    <a:pt x="297" y="129"/>
                    <a:pt x="346" y="124"/>
                    <a:pt x="394" y="124"/>
                  </a:cubicBezTo>
                  <a:cubicBezTo>
                    <a:pt x="418" y="124"/>
                    <a:pt x="441" y="126"/>
                    <a:pt x="465" y="129"/>
                  </a:cubicBezTo>
                  <a:cubicBezTo>
                    <a:pt x="489" y="82"/>
                    <a:pt x="537" y="58"/>
                    <a:pt x="596" y="10"/>
                  </a:cubicBezTo>
                  <a:lnTo>
                    <a:pt x="596" y="10"/>
                  </a:lnTo>
                  <a:cubicBezTo>
                    <a:pt x="568" y="16"/>
                    <a:pt x="539" y="18"/>
                    <a:pt x="510" y="18"/>
                  </a:cubicBezTo>
                  <a:cubicBezTo>
                    <a:pt x="423" y="18"/>
                    <a:pt x="330" y="0"/>
                    <a:pt x="2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32"/>
            <p:cNvSpPr/>
            <p:nvPr/>
          </p:nvSpPr>
          <p:spPr>
            <a:xfrm>
              <a:off x="5331900" y="2093975"/>
              <a:ext cx="6575" cy="2875"/>
            </a:xfrm>
            <a:custGeom>
              <a:avLst/>
              <a:gdLst/>
              <a:ahLst/>
              <a:cxnLst/>
              <a:rect l="l" t="t" r="r" b="b"/>
              <a:pathLst>
                <a:path w="263" h="115" extrusionOk="0">
                  <a:moveTo>
                    <a:pt x="147" y="0"/>
                  </a:moveTo>
                  <a:cubicBezTo>
                    <a:pt x="98" y="0"/>
                    <a:pt x="46" y="44"/>
                    <a:pt x="1" y="102"/>
                  </a:cubicBezTo>
                  <a:cubicBezTo>
                    <a:pt x="84" y="114"/>
                    <a:pt x="179" y="114"/>
                    <a:pt x="263" y="114"/>
                  </a:cubicBezTo>
                  <a:cubicBezTo>
                    <a:pt x="230" y="32"/>
                    <a:pt x="189" y="0"/>
                    <a:pt x="1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32"/>
            <p:cNvSpPr/>
            <p:nvPr/>
          </p:nvSpPr>
          <p:spPr>
            <a:xfrm>
              <a:off x="5319400" y="2093250"/>
              <a:ext cx="5675" cy="2400"/>
            </a:xfrm>
            <a:custGeom>
              <a:avLst/>
              <a:gdLst/>
              <a:ahLst/>
              <a:cxnLst/>
              <a:rect l="l" t="t" r="r" b="b"/>
              <a:pathLst>
                <a:path w="227" h="96" extrusionOk="0">
                  <a:moveTo>
                    <a:pt x="60" y="0"/>
                  </a:moveTo>
                  <a:cubicBezTo>
                    <a:pt x="24" y="12"/>
                    <a:pt x="1" y="60"/>
                    <a:pt x="36" y="96"/>
                  </a:cubicBezTo>
                  <a:lnTo>
                    <a:pt x="227" y="96"/>
                  </a:lnTo>
                  <a:cubicBezTo>
                    <a:pt x="179" y="72"/>
                    <a:pt x="120"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32"/>
            <p:cNvSpPr/>
            <p:nvPr/>
          </p:nvSpPr>
          <p:spPr>
            <a:xfrm>
              <a:off x="5316425" y="2093250"/>
              <a:ext cx="5075" cy="3000"/>
            </a:xfrm>
            <a:custGeom>
              <a:avLst/>
              <a:gdLst/>
              <a:ahLst/>
              <a:cxnLst/>
              <a:rect l="l" t="t" r="r" b="b"/>
              <a:pathLst>
                <a:path w="203" h="120" extrusionOk="0">
                  <a:moveTo>
                    <a:pt x="36" y="0"/>
                  </a:moveTo>
                  <a:cubicBezTo>
                    <a:pt x="1" y="36"/>
                    <a:pt x="1" y="84"/>
                    <a:pt x="60" y="119"/>
                  </a:cubicBezTo>
                  <a:cubicBezTo>
                    <a:pt x="108" y="119"/>
                    <a:pt x="143" y="119"/>
                    <a:pt x="167" y="96"/>
                  </a:cubicBezTo>
                  <a:cubicBezTo>
                    <a:pt x="167" y="72"/>
                    <a:pt x="179" y="24"/>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32"/>
            <p:cNvSpPr/>
            <p:nvPr/>
          </p:nvSpPr>
          <p:spPr>
            <a:xfrm>
              <a:off x="5313450" y="2093250"/>
              <a:ext cx="4500" cy="3050"/>
            </a:xfrm>
            <a:custGeom>
              <a:avLst/>
              <a:gdLst/>
              <a:ahLst/>
              <a:cxnLst/>
              <a:rect l="l" t="t" r="r" b="b"/>
              <a:pathLst>
                <a:path w="180" h="122" extrusionOk="0">
                  <a:moveTo>
                    <a:pt x="155" y="0"/>
                  </a:moveTo>
                  <a:cubicBezTo>
                    <a:pt x="108" y="0"/>
                    <a:pt x="48" y="12"/>
                    <a:pt x="0" y="24"/>
                  </a:cubicBezTo>
                  <a:cubicBezTo>
                    <a:pt x="43" y="77"/>
                    <a:pt x="95" y="121"/>
                    <a:pt x="157" y="121"/>
                  </a:cubicBezTo>
                  <a:cubicBezTo>
                    <a:pt x="164" y="121"/>
                    <a:pt x="172" y="121"/>
                    <a:pt x="179" y="119"/>
                  </a:cubicBezTo>
                  <a:cubicBezTo>
                    <a:pt x="167" y="72"/>
                    <a:pt x="167"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32"/>
            <p:cNvSpPr/>
            <p:nvPr/>
          </p:nvSpPr>
          <p:spPr>
            <a:xfrm>
              <a:off x="5342625" y="2024775"/>
              <a:ext cx="3600" cy="3300"/>
            </a:xfrm>
            <a:custGeom>
              <a:avLst/>
              <a:gdLst/>
              <a:ahLst/>
              <a:cxnLst/>
              <a:rect l="l" t="t" r="r" b="b"/>
              <a:pathLst>
                <a:path w="144" h="132" extrusionOk="0">
                  <a:moveTo>
                    <a:pt x="143" y="1"/>
                  </a:moveTo>
                  <a:lnTo>
                    <a:pt x="143" y="1"/>
                  </a:lnTo>
                  <a:cubicBezTo>
                    <a:pt x="60" y="25"/>
                    <a:pt x="0" y="72"/>
                    <a:pt x="131" y="132"/>
                  </a:cubicBezTo>
                  <a:cubicBezTo>
                    <a:pt x="143" y="84"/>
                    <a:pt x="143" y="37"/>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32"/>
            <p:cNvSpPr/>
            <p:nvPr/>
          </p:nvSpPr>
          <p:spPr>
            <a:xfrm>
              <a:off x="5299450" y="2092650"/>
              <a:ext cx="7775" cy="3600"/>
            </a:xfrm>
            <a:custGeom>
              <a:avLst/>
              <a:gdLst/>
              <a:ahLst/>
              <a:cxnLst/>
              <a:rect l="l" t="t" r="r" b="b"/>
              <a:pathLst>
                <a:path w="311" h="144" extrusionOk="0">
                  <a:moveTo>
                    <a:pt x="1" y="0"/>
                  </a:moveTo>
                  <a:cubicBezTo>
                    <a:pt x="60" y="108"/>
                    <a:pt x="168" y="143"/>
                    <a:pt x="287" y="143"/>
                  </a:cubicBezTo>
                  <a:cubicBezTo>
                    <a:pt x="287" y="108"/>
                    <a:pt x="299" y="60"/>
                    <a:pt x="310" y="24"/>
                  </a:cubicBezTo>
                  <a:cubicBezTo>
                    <a:pt x="203" y="24"/>
                    <a:pt x="108"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32"/>
            <p:cNvSpPr/>
            <p:nvPr/>
          </p:nvSpPr>
          <p:spPr>
            <a:xfrm>
              <a:off x="5270875" y="2078650"/>
              <a:ext cx="3600" cy="3300"/>
            </a:xfrm>
            <a:custGeom>
              <a:avLst/>
              <a:gdLst/>
              <a:ahLst/>
              <a:cxnLst/>
              <a:rect l="l" t="t" r="r" b="b"/>
              <a:pathLst>
                <a:path w="144" h="132" extrusionOk="0">
                  <a:moveTo>
                    <a:pt x="1" y="1"/>
                  </a:moveTo>
                  <a:cubicBezTo>
                    <a:pt x="13" y="72"/>
                    <a:pt x="72" y="120"/>
                    <a:pt x="144" y="132"/>
                  </a:cubicBezTo>
                  <a:cubicBezTo>
                    <a:pt x="84" y="84"/>
                    <a:pt x="37" y="4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32"/>
            <p:cNvSpPr/>
            <p:nvPr/>
          </p:nvSpPr>
          <p:spPr>
            <a:xfrm>
              <a:off x="5381625" y="2021400"/>
              <a:ext cx="18175" cy="7100"/>
            </a:xfrm>
            <a:custGeom>
              <a:avLst/>
              <a:gdLst/>
              <a:ahLst/>
              <a:cxnLst/>
              <a:rect l="l" t="t" r="r" b="b"/>
              <a:pathLst>
                <a:path w="727" h="284" extrusionOk="0">
                  <a:moveTo>
                    <a:pt x="280" y="0"/>
                  </a:moveTo>
                  <a:cubicBezTo>
                    <a:pt x="232" y="0"/>
                    <a:pt x="182" y="5"/>
                    <a:pt x="131" y="17"/>
                  </a:cubicBezTo>
                  <a:lnTo>
                    <a:pt x="6" y="142"/>
                  </a:lnTo>
                  <a:lnTo>
                    <a:pt x="6" y="142"/>
                  </a:lnTo>
                  <a:cubicBezTo>
                    <a:pt x="4" y="140"/>
                    <a:pt x="2" y="138"/>
                    <a:pt x="0" y="136"/>
                  </a:cubicBezTo>
                  <a:lnTo>
                    <a:pt x="0" y="148"/>
                  </a:lnTo>
                  <a:lnTo>
                    <a:pt x="6" y="142"/>
                  </a:lnTo>
                  <a:lnTo>
                    <a:pt x="6" y="142"/>
                  </a:lnTo>
                  <a:cubicBezTo>
                    <a:pt x="108" y="258"/>
                    <a:pt x="224" y="283"/>
                    <a:pt x="344" y="283"/>
                  </a:cubicBezTo>
                  <a:cubicBezTo>
                    <a:pt x="434" y="283"/>
                    <a:pt x="526" y="269"/>
                    <a:pt x="615" y="269"/>
                  </a:cubicBezTo>
                  <a:cubicBezTo>
                    <a:pt x="653" y="269"/>
                    <a:pt x="690" y="271"/>
                    <a:pt x="726" y="279"/>
                  </a:cubicBezTo>
                  <a:lnTo>
                    <a:pt x="726" y="207"/>
                  </a:lnTo>
                  <a:lnTo>
                    <a:pt x="714" y="136"/>
                  </a:lnTo>
                  <a:cubicBezTo>
                    <a:pt x="578" y="54"/>
                    <a:pt x="435" y="0"/>
                    <a:pt x="2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32"/>
            <p:cNvSpPr/>
            <p:nvPr/>
          </p:nvSpPr>
          <p:spPr>
            <a:xfrm>
              <a:off x="5324750" y="1805950"/>
              <a:ext cx="10750" cy="3350"/>
            </a:xfrm>
            <a:custGeom>
              <a:avLst/>
              <a:gdLst/>
              <a:ahLst/>
              <a:cxnLst/>
              <a:rect l="l" t="t" r="r" b="b"/>
              <a:pathLst>
                <a:path w="430" h="134" extrusionOk="0">
                  <a:moveTo>
                    <a:pt x="203" y="1"/>
                  </a:moveTo>
                  <a:cubicBezTo>
                    <a:pt x="136" y="1"/>
                    <a:pt x="68" y="37"/>
                    <a:pt x="1" y="110"/>
                  </a:cubicBezTo>
                  <a:cubicBezTo>
                    <a:pt x="132" y="110"/>
                    <a:pt x="287" y="134"/>
                    <a:pt x="430" y="134"/>
                  </a:cubicBezTo>
                  <a:cubicBezTo>
                    <a:pt x="354" y="46"/>
                    <a:pt x="279"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32"/>
            <p:cNvSpPr/>
            <p:nvPr/>
          </p:nvSpPr>
          <p:spPr>
            <a:xfrm>
              <a:off x="5300950" y="1791725"/>
              <a:ext cx="9250" cy="7450"/>
            </a:xfrm>
            <a:custGeom>
              <a:avLst/>
              <a:gdLst/>
              <a:ahLst/>
              <a:cxnLst/>
              <a:rect l="l" t="t" r="r" b="b"/>
              <a:pathLst>
                <a:path w="370" h="298" extrusionOk="0">
                  <a:moveTo>
                    <a:pt x="84" y="0"/>
                  </a:moveTo>
                  <a:cubicBezTo>
                    <a:pt x="0" y="96"/>
                    <a:pt x="0" y="167"/>
                    <a:pt x="84" y="238"/>
                  </a:cubicBezTo>
                  <a:cubicBezTo>
                    <a:pt x="131" y="250"/>
                    <a:pt x="191" y="286"/>
                    <a:pt x="250" y="298"/>
                  </a:cubicBezTo>
                  <a:lnTo>
                    <a:pt x="370" y="298"/>
                  </a:lnTo>
                  <a:cubicBezTo>
                    <a:pt x="346" y="131"/>
                    <a:pt x="239" y="48"/>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32"/>
            <p:cNvSpPr/>
            <p:nvPr/>
          </p:nvSpPr>
          <p:spPr>
            <a:xfrm>
              <a:off x="5338750" y="1806825"/>
              <a:ext cx="7475" cy="2475"/>
            </a:xfrm>
            <a:custGeom>
              <a:avLst/>
              <a:gdLst/>
              <a:ahLst/>
              <a:cxnLst/>
              <a:rect l="l" t="t" r="r" b="b"/>
              <a:pathLst>
                <a:path w="299" h="99" extrusionOk="0">
                  <a:moveTo>
                    <a:pt x="154" y="1"/>
                  </a:moveTo>
                  <a:cubicBezTo>
                    <a:pt x="105" y="1"/>
                    <a:pt x="54" y="33"/>
                    <a:pt x="1" y="99"/>
                  </a:cubicBezTo>
                  <a:lnTo>
                    <a:pt x="298" y="99"/>
                  </a:lnTo>
                  <a:cubicBezTo>
                    <a:pt x="251" y="33"/>
                    <a:pt x="203" y="1"/>
                    <a:pt x="1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32"/>
            <p:cNvSpPr/>
            <p:nvPr/>
          </p:nvSpPr>
          <p:spPr>
            <a:xfrm>
              <a:off x="5349175" y="1807200"/>
              <a:ext cx="4475" cy="3400"/>
            </a:xfrm>
            <a:custGeom>
              <a:avLst/>
              <a:gdLst/>
              <a:ahLst/>
              <a:cxnLst/>
              <a:rect l="l" t="t" r="r" b="b"/>
              <a:pathLst>
                <a:path w="179" h="136" extrusionOk="0">
                  <a:moveTo>
                    <a:pt x="90" y="0"/>
                  </a:moveTo>
                  <a:cubicBezTo>
                    <a:pt x="60" y="0"/>
                    <a:pt x="30" y="24"/>
                    <a:pt x="0" y="72"/>
                  </a:cubicBezTo>
                  <a:lnTo>
                    <a:pt x="36" y="96"/>
                  </a:lnTo>
                  <a:cubicBezTo>
                    <a:pt x="36" y="108"/>
                    <a:pt x="48" y="108"/>
                    <a:pt x="84" y="131"/>
                  </a:cubicBezTo>
                  <a:cubicBezTo>
                    <a:pt x="90" y="134"/>
                    <a:pt x="96" y="136"/>
                    <a:pt x="103" y="136"/>
                  </a:cubicBezTo>
                  <a:cubicBezTo>
                    <a:pt x="124" y="136"/>
                    <a:pt x="149" y="122"/>
                    <a:pt x="167" y="96"/>
                  </a:cubicBezTo>
                  <a:lnTo>
                    <a:pt x="179" y="72"/>
                  </a:lnTo>
                  <a:cubicBezTo>
                    <a:pt x="149" y="24"/>
                    <a:pt x="119" y="0"/>
                    <a:pt x="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32"/>
            <p:cNvSpPr/>
            <p:nvPr/>
          </p:nvSpPr>
          <p:spPr>
            <a:xfrm>
              <a:off x="5269700" y="1797350"/>
              <a:ext cx="26500" cy="16825"/>
            </a:xfrm>
            <a:custGeom>
              <a:avLst/>
              <a:gdLst/>
              <a:ahLst/>
              <a:cxnLst/>
              <a:rect l="l" t="t" r="r" b="b"/>
              <a:pathLst>
                <a:path w="1060" h="673" extrusionOk="0">
                  <a:moveTo>
                    <a:pt x="267" y="1"/>
                  </a:moveTo>
                  <a:cubicBezTo>
                    <a:pt x="187" y="1"/>
                    <a:pt x="117" y="40"/>
                    <a:pt x="72" y="180"/>
                  </a:cubicBezTo>
                  <a:cubicBezTo>
                    <a:pt x="0" y="406"/>
                    <a:pt x="24" y="597"/>
                    <a:pt x="322" y="621"/>
                  </a:cubicBezTo>
                  <a:cubicBezTo>
                    <a:pt x="322" y="644"/>
                    <a:pt x="346" y="656"/>
                    <a:pt x="381" y="668"/>
                  </a:cubicBezTo>
                  <a:cubicBezTo>
                    <a:pt x="384" y="671"/>
                    <a:pt x="388" y="672"/>
                    <a:pt x="392" y="672"/>
                  </a:cubicBezTo>
                  <a:cubicBezTo>
                    <a:pt x="408" y="672"/>
                    <a:pt x="432" y="655"/>
                    <a:pt x="441" y="609"/>
                  </a:cubicBezTo>
                  <a:cubicBezTo>
                    <a:pt x="560" y="454"/>
                    <a:pt x="738" y="502"/>
                    <a:pt x="893" y="478"/>
                  </a:cubicBezTo>
                  <a:cubicBezTo>
                    <a:pt x="1060" y="228"/>
                    <a:pt x="905" y="121"/>
                    <a:pt x="691" y="61"/>
                  </a:cubicBezTo>
                  <a:lnTo>
                    <a:pt x="607" y="61"/>
                  </a:lnTo>
                  <a:cubicBezTo>
                    <a:pt x="599" y="62"/>
                    <a:pt x="590" y="63"/>
                    <a:pt x="581" y="63"/>
                  </a:cubicBezTo>
                  <a:cubicBezTo>
                    <a:pt x="482" y="63"/>
                    <a:pt x="367" y="1"/>
                    <a:pt x="2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32"/>
            <p:cNvSpPr/>
            <p:nvPr/>
          </p:nvSpPr>
          <p:spPr>
            <a:xfrm>
              <a:off x="5284875" y="1791425"/>
              <a:ext cx="18175" cy="8625"/>
            </a:xfrm>
            <a:custGeom>
              <a:avLst/>
              <a:gdLst/>
              <a:ahLst/>
              <a:cxnLst/>
              <a:rect l="l" t="t" r="r" b="b"/>
              <a:pathLst>
                <a:path w="727" h="345" extrusionOk="0">
                  <a:moveTo>
                    <a:pt x="596" y="0"/>
                  </a:moveTo>
                  <a:cubicBezTo>
                    <a:pt x="497" y="113"/>
                    <a:pt x="378" y="130"/>
                    <a:pt x="258" y="130"/>
                  </a:cubicBezTo>
                  <a:cubicBezTo>
                    <a:pt x="206" y="130"/>
                    <a:pt x="153" y="127"/>
                    <a:pt x="102" y="127"/>
                  </a:cubicBezTo>
                  <a:cubicBezTo>
                    <a:pt x="71" y="127"/>
                    <a:pt x="41" y="128"/>
                    <a:pt x="12" y="131"/>
                  </a:cubicBezTo>
                  <a:cubicBezTo>
                    <a:pt x="12" y="191"/>
                    <a:pt x="0" y="238"/>
                    <a:pt x="0" y="286"/>
                  </a:cubicBezTo>
                  <a:cubicBezTo>
                    <a:pt x="81" y="323"/>
                    <a:pt x="155" y="344"/>
                    <a:pt x="227" y="344"/>
                  </a:cubicBezTo>
                  <a:cubicBezTo>
                    <a:pt x="294" y="344"/>
                    <a:pt x="360" y="326"/>
                    <a:pt x="429" y="286"/>
                  </a:cubicBezTo>
                  <a:cubicBezTo>
                    <a:pt x="536" y="286"/>
                    <a:pt x="632" y="262"/>
                    <a:pt x="727" y="250"/>
                  </a:cubicBezTo>
                  <a:lnTo>
                    <a:pt x="727" y="12"/>
                  </a:lnTo>
                  <a:cubicBezTo>
                    <a:pt x="691" y="12"/>
                    <a:pt x="643" y="12"/>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32"/>
            <p:cNvSpPr/>
            <p:nvPr/>
          </p:nvSpPr>
          <p:spPr>
            <a:xfrm>
              <a:off x="5283100" y="1812675"/>
              <a:ext cx="18475" cy="8250"/>
            </a:xfrm>
            <a:custGeom>
              <a:avLst/>
              <a:gdLst/>
              <a:ahLst/>
              <a:cxnLst/>
              <a:rect l="l" t="t" r="r" b="b"/>
              <a:pathLst>
                <a:path w="739" h="330" extrusionOk="0">
                  <a:moveTo>
                    <a:pt x="491" y="1"/>
                  </a:moveTo>
                  <a:cubicBezTo>
                    <a:pt x="380" y="1"/>
                    <a:pt x="259" y="45"/>
                    <a:pt x="147" y="45"/>
                  </a:cubicBezTo>
                  <a:cubicBezTo>
                    <a:pt x="134" y="45"/>
                    <a:pt x="120" y="45"/>
                    <a:pt x="107" y="43"/>
                  </a:cubicBezTo>
                  <a:lnTo>
                    <a:pt x="107" y="43"/>
                  </a:lnTo>
                  <a:cubicBezTo>
                    <a:pt x="0" y="329"/>
                    <a:pt x="310" y="174"/>
                    <a:pt x="369" y="293"/>
                  </a:cubicBezTo>
                  <a:cubicBezTo>
                    <a:pt x="417" y="293"/>
                    <a:pt x="464" y="281"/>
                    <a:pt x="500" y="270"/>
                  </a:cubicBezTo>
                  <a:cubicBezTo>
                    <a:pt x="583" y="222"/>
                    <a:pt x="667" y="186"/>
                    <a:pt x="738" y="150"/>
                  </a:cubicBezTo>
                  <a:cubicBezTo>
                    <a:pt x="672" y="33"/>
                    <a:pt x="585" y="1"/>
                    <a:pt x="4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32"/>
            <p:cNvSpPr/>
            <p:nvPr/>
          </p:nvSpPr>
          <p:spPr>
            <a:xfrm>
              <a:off x="5284875" y="1798875"/>
              <a:ext cx="11925" cy="10425"/>
            </a:xfrm>
            <a:custGeom>
              <a:avLst/>
              <a:gdLst/>
              <a:ahLst/>
              <a:cxnLst/>
              <a:rect l="l" t="t" r="r" b="b"/>
              <a:pathLst>
                <a:path w="477" h="417" extrusionOk="0">
                  <a:moveTo>
                    <a:pt x="0" y="0"/>
                  </a:moveTo>
                  <a:cubicBezTo>
                    <a:pt x="96" y="143"/>
                    <a:pt x="346" y="179"/>
                    <a:pt x="286" y="417"/>
                  </a:cubicBezTo>
                  <a:cubicBezTo>
                    <a:pt x="477" y="321"/>
                    <a:pt x="429" y="167"/>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32"/>
            <p:cNvSpPr/>
            <p:nvPr/>
          </p:nvSpPr>
          <p:spPr>
            <a:xfrm>
              <a:off x="5277725" y="1812250"/>
              <a:ext cx="14625" cy="8075"/>
            </a:xfrm>
            <a:custGeom>
              <a:avLst/>
              <a:gdLst/>
              <a:ahLst/>
              <a:cxnLst/>
              <a:rect l="l" t="t" r="r" b="b"/>
              <a:pathLst>
                <a:path w="585" h="323" extrusionOk="0">
                  <a:moveTo>
                    <a:pt x="120" y="1"/>
                  </a:moveTo>
                  <a:cubicBezTo>
                    <a:pt x="84" y="1"/>
                    <a:pt x="36" y="1"/>
                    <a:pt x="1" y="13"/>
                  </a:cubicBezTo>
                  <a:cubicBezTo>
                    <a:pt x="60" y="120"/>
                    <a:pt x="108" y="203"/>
                    <a:pt x="167" y="298"/>
                  </a:cubicBezTo>
                  <a:cubicBezTo>
                    <a:pt x="203" y="310"/>
                    <a:pt x="227" y="322"/>
                    <a:pt x="275" y="322"/>
                  </a:cubicBezTo>
                  <a:cubicBezTo>
                    <a:pt x="370" y="310"/>
                    <a:pt x="477" y="310"/>
                    <a:pt x="584" y="298"/>
                  </a:cubicBezTo>
                  <a:cubicBezTo>
                    <a:pt x="501" y="227"/>
                    <a:pt x="406" y="132"/>
                    <a:pt x="322" y="48"/>
                  </a:cubicBezTo>
                  <a:cubicBezTo>
                    <a:pt x="263" y="48"/>
                    <a:pt x="179" y="25"/>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32"/>
            <p:cNvSpPr/>
            <p:nvPr/>
          </p:nvSpPr>
          <p:spPr>
            <a:xfrm>
              <a:off x="5316125" y="1815225"/>
              <a:ext cx="1525" cy="1525"/>
            </a:xfrm>
            <a:custGeom>
              <a:avLst/>
              <a:gdLst/>
              <a:ahLst/>
              <a:cxnLst/>
              <a:rect l="l" t="t" r="r" b="b"/>
              <a:pathLst>
                <a:path w="61" h="61" extrusionOk="0">
                  <a:moveTo>
                    <a:pt x="1" y="1"/>
                  </a:moveTo>
                  <a:lnTo>
                    <a:pt x="60" y="60"/>
                  </a:lnTo>
                  <a:cubicBezTo>
                    <a:pt x="48" y="48"/>
                    <a:pt x="48" y="25"/>
                    <a:pt x="36" y="13"/>
                  </a:cubicBezTo>
                  <a:cubicBezTo>
                    <a:pt x="36" y="1"/>
                    <a:pt x="13"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32"/>
            <p:cNvSpPr/>
            <p:nvPr/>
          </p:nvSpPr>
          <p:spPr>
            <a:xfrm>
              <a:off x="5349775" y="1809350"/>
              <a:ext cx="3575" cy="3525"/>
            </a:xfrm>
            <a:custGeom>
              <a:avLst/>
              <a:gdLst/>
              <a:ahLst/>
              <a:cxnLst/>
              <a:rect l="l" t="t" r="r" b="b"/>
              <a:pathLst>
                <a:path w="143" h="141" extrusionOk="0">
                  <a:moveTo>
                    <a:pt x="77" y="1"/>
                  </a:moveTo>
                  <a:cubicBezTo>
                    <a:pt x="57" y="1"/>
                    <a:pt x="36" y="4"/>
                    <a:pt x="12" y="10"/>
                  </a:cubicBezTo>
                  <a:cubicBezTo>
                    <a:pt x="0" y="57"/>
                    <a:pt x="0" y="93"/>
                    <a:pt x="12" y="141"/>
                  </a:cubicBezTo>
                  <a:cubicBezTo>
                    <a:pt x="95" y="141"/>
                    <a:pt x="131" y="81"/>
                    <a:pt x="143" y="10"/>
                  </a:cubicBezTo>
                  <a:cubicBezTo>
                    <a:pt x="119" y="4"/>
                    <a:pt x="98" y="1"/>
                    <a:pt x="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32"/>
            <p:cNvSpPr/>
            <p:nvPr/>
          </p:nvSpPr>
          <p:spPr>
            <a:xfrm>
              <a:off x="5248550" y="1888450"/>
              <a:ext cx="3900" cy="10450"/>
            </a:xfrm>
            <a:custGeom>
              <a:avLst/>
              <a:gdLst/>
              <a:ahLst/>
              <a:cxnLst/>
              <a:rect l="l" t="t" r="r" b="b"/>
              <a:pathLst>
                <a:path w="156" h="418" extrusionOk="0">
                  <a:moveTo>
                    <a:pt x="156" y="1"/>
                  </a:moveTo>
                  <a:cubicBezTo>
                    <a:pt x="13" y="132"/>
                    <a:pt x="1" y="287"/>
                    <a:pt x="156" y="418"/>
                  </a:cubicBezTo>
                  <a:lnTo>
                    <a:pt x="1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32"/>
            <p:cNvSpPr/>
            <p:nvPr/>
          </p:nvSpPr>
          <p:spPr>
            <a:xfrm>
              <a:off x="5268800" y="1853025"/>
              <a:ext cx="2400" cy="3025"/>
            </a:xfrm>
            <a:custGeom>
              <a:avLst/>
              <a:gdLst/>
              <a:ahLst/>
              <a:cxnLst/>
              <a:rect l="l" t="t" r="r" b="b"/>
              <a:pathLst>
                <a:path w="96" h="121" extrusionOk="0">
                  <a:moveTo>
                    <a:pt x="96" y="1"/>
                  </a:moveTo>
                  <a:lnTo>
                    <a:pt x="1" y="49"/>
                  </a:lnTo>
                  <a:lnTo>
                    <a:pt x="84" y="120"/>
                  </a:lnTo>
                  <a:lnTo>
                    <a:pt x="96" y="60"/>
                  </a:lnTo>
                  <a:lnTo>
                    <a:pt x="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32"/>
            <p:cNvSpPr/>
            <p:nvPr/>
          </p:nvSpPr>
          <p:spPr>
            <a:xfrm>
              <a:off x="5241725" y="1949775"/>
              <a:ext cx="7150" cy="24725"/>
            </a:xfrm>
            <a:custGeom>
              <a:avLst/>
              <a:gdLst/>
              <a:ahLst/>
              <a:cxnLst/>
              <a:rect l="l" t="t" r="r" b="b"/>
              <a:pathLst>
                <a:path w="286" h="989" extrusionOk="0">
                  <a:moveTo>
                    <a:pt x="167" y="0"/>
                  </a:moveTo>
                  <a:cubicBezTo>
                    <a:pt x="95" y="84"/>
                    <a:pt x="119" y="215"/>
                    <a:pt x="36" y="286"/>
                  </a:cubicBezTo>
                  <a:cubicBezTo>
                    <a:pt x="12" y="334"/>
                    <a:pt x="0" y="381"/>
                    <a:pt x="12" y="417"/>
                  </a:cubicBezTo>
                  <a:cubicBezTo>
                    <a:pt x="36" y="465"/>
                    <a:pt x="36" y="524"/>
                    <a:pt x="12" y="572"/>
                  </a:cubicBezTo>
                  <a:cubicBezTo>
                    <a:pt x="0" y="620"/>
                    <a:pt x="0" y="655"/>
                    <a:pt x="12" y="703"/>
                  </a:cubicBezTo>
                  <a:cubicBezTo>
                    <a:pt x="107" y="798"/>
                    <a:pt x="191" y="893"/>
                    <a:pt x="286" y="989"/>
                  </a:cubicBezTo>
                  <a:lnTo>
                    <a:pt x="2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32"/>
            <p:cNvSpPr/>
            <p:nvPr/>
          </p:nvSpPr>
          <p:spPr>
            <a:xfrm>
              <a:off x="5245875" y="2009300"/>
              <a:ext cx="3300" cy="8375"/>
            </a:xfrm>
            <a:custGeom>
              <a:avLst/>
              <a:gdLst/>
              <a:ahLst/>
              <a:cxnLst/>
              <a:rect l="l" t="t" r="r" b="b"/>
              <a:pathLst>
                <a:path w="132" h="335" extrusionOk="0">
                  <a:moveTo>
                    <a:pt x="25" y="1"/>
                  </a:moveTo>
                  <a:lnTo>
                    <a:pt x="25" y="1"/>
                  </a:lnTo>
                  <a:cubicBezTo>
                    <a:pt x="1" y="132"/>
                    <a:pt x="13" y="239"/>
                    <a:pt x="120" y="334"/>
                  </a:cubicBezTo>
                  <a:cubicBezTo>
                    <a:pt x="132" y="215"/>
                    <a:pt x="108" y="96"/>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32"/>
            <p:cNvSpPr/>
            <p:nvPr/>
          </p:nvSpPr>
          <p:spPr>
            <a:xfrm>
              <a:off x="5245300" y="1926550"/>
              <a:ext cx="4775" cy="6100"/>
            </a:xfrm>
            <a:custGeom>
              <a:avLst/>
              <a:gdLst/>
              <a:ahLst/>
              <a:cxnLst/>
              <a:rect l="l" t="t" r="r" b="b"/>
              <a:pathLst>
                <a:path w="191" h="244" extrusionOk="0">
                  <a:moveTo>
                    <a:pt x="70" y="0"/>
                  </a:moveTo>
                  <a:cubicBezTo>
                    <a:pt x="0" y="0"/>
                    <a:pt x="41" y="138"/>
                    <a:pt x="24" y="191"/>
                  </a:cubicBezTo>
                  <a:cubicBezTo>
                    <a:pt x="24" y="203"/>
                    <a:pt x="36" y="239"/>
                    <a:pt x="71" y="239"/>
                  </a:cubicBezTo>
                  <a:cubicBezTo>
                    <a:pt x="77" y="242"/>
                    <a:pt x="83" y="243"/>
                    <a:pt x="90" y="243"/>
                  </a:cubicBezTo>
                  <a:cubicBezTo>
                    <a:pt x="111" y="243"/>
                    <a:pt x="137" y="228"/>
                    <a:pt x="155" y="191"/>
                  </a:cubicBezTo>
                  <a:cubicBezTo>
                    <a:pt x="167" y="144"/>
                    <a:pt x="190" y="96"/>
                    <a:pt x="190" y="60"/>
                  </a:cubicBezTo>
                  <a:cubicBezTo>
                    <a:pt x="132" y="17"/>
                    <a:pt x="94" y="0"/>
                    <a:pt x="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32"/>
            <p:cNvSpPr/>
            <p:nvPr/>
          </p:nvSpPr>
          <p:spPr>
            <a:xfrm>
              <a:off x="5245875" y="1931325"/>
              <a:ext cx="3300" cy="4600"/>
            </a:xfrm>
            <a:custGeom>
              <a:avLst/>
              <a:gdLst/>
              <a:ahLst/>
              <a:cxnLst/>
              <a:rect l="l" t="t" r="r" b="b"/>
              <a:pathLst>
                <a:path w="132" h="184" extrusionOk="0">
                  <a:moveTo>
                    <a:pt x="1" y="0"/>
                  </a:moveTo>
                  <a:lnTo>
                    <a:pt x="1" y="143"/>
                  </a:lnTo>
                  <a:cubicBezTo>
                    <a:pt x="1" y="155"/>
                    <a:pt x="13" y="155"/>
                    <a:pt x="48" y="179"/>
                  </a:cubicBezTo>
                  <a:cubicBezTo>
                    <a:pt x="54" y="182"/>
                    <a:pt x="61" y="183"/>
                    <a:pt x="68" y="183"/>
                  </a:cubicBezTo>
                  <a:cubicBezTo>
                    <a:pt x="89" y="183"/>
                    <a:pt x="114" y="170"/>
                    <a:pt x="132" y="143"/>
                  </a:cubicBez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32"/>
            <p:cNvSpPr/>
            <p:nvPr/>
          </p:nvSpPr>
          <p:spPr>
            <a:xfrm>
              <a:off x="5245875" y="1934900"/>
              <a:ext cx="3600" cy="3000"/>
            </a:xfrm>
            <a:custGeom>
              <a:avLst/>
              <a:gdLst/>
              <a:ahLst/>
              <a:cxnLst/>
              <a:rect l="l" t="t" r="r" b="b"/>
              <a:pathLst>
                <a:path w="144" h="120" extrusionOk="0">
                  <a:moveTo>
                    <a:pt x="1" y="0"/>
                  </a:moveTo>
                  <a:cubicBezTo>
                    <a:pt x="48" y="48"/>
                    <a:pt x="84" y="95"/>
                    <a:pt x="132" y="119"/>
                  </a:cubicBezTo>
                  <a:lnTo>
                    <a:pt x="144" y="60"/>
                  </a:lnTo>
                  <a:lnTo>
                    <a:pt x="1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32"/>
            <p:cNvSpPr/>
            <p:nvPr/>
          </p:nvSpPr>
          <p:spPr>
            <a:xfrm>
              <a:off x="5247075" y="1942025"/>
              <a:ext cx="2400" cy="3600"/>
            </a:xfrm>
            <a:custGeom>
              <a:avLst/>
              <a:gdLst/>
              <a:ahLst/>
              <a:cxnLst/>
              <a:rect l="l" t="t" r="r" b="b"/>
              <a:pathLst>
                <a:path w="96" h="144" extrusionOk="0">
                  <a:moveTo>
                    <a:pt x="84" y="1"/>
                  </a:moveTo>
                  <a:cubicBezTo>
                    <a:pt x="0" y="60"/>
                    <a:pt x="0" y="108"/>
                    <a:pt x="84" y="144"/>
                  </a:cubicBezTo>
                  <a:lnTo>
                    <a:pt x="96" y="72"/>
                  </a:lnTo>
                  <a:lnTo>
                    <a:pt x="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32"/>
            <p:cNvSpPr/>
            <p:nvPr/>
          </p:nvSpPr>
          <p:spPr>
            <a:xfrm>
              <a:off x="5245875" y="2003050"/>
              <a:ext cx="2700" cy="4500"/>
            </a:xfrm>
            <a:custGeom>
              <a:avLst/>
              <a:gdLst/>
              <a:ahLst/>
              <a:cxnLst/>
              <a:rect l="l" t="t" r="r" b="b"/>
              <a:pathLst>
                <a:path w="108" h="180" extrusionOk="0">
                  <a:moveTo>
                    <a:pt x="1" y="1"/>
                  </a:moveTo>
                  <a:cubicBezTo>
                    <a:pt x="1" y="60"/>
                    <a:pt x="13" y="120"/>
                    <a:pt x="13" y="179"/>
                  </a:cubicBezTo>
                  <a:cubicBezTo>
                    <a:pt x="72" y="120"/>
                    <a:pt x="108" y="4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32"/>
            <p:cNvSpPr/>
            <p:nvPr/>
          </p:nvSpPr>
          <p:spPr>
            <a:xfrm>
              <a:off x="5859350" y="1780750"/>
              <a:ext cx="14325" cy="3550"/>
            </a:xfrm>
            <a:custGeom>
              <a:avLst/>
              <a:gdLst/>
              <a:ahLst/>
              <a:cxnLst/>
              <a:rect l="l" t="t" r="r" b="b"/>
              <a:pathLst>
                <a:path w="573" h="142" extrusionOk="0">
                  <a:moveTo>
                    <a:pt x="286" y="0"/>
                  </a:moveTo>
                  <a:cubicBezTo>
                    <a:pt x="191" y="0"/>
                    <a:pt x="94" y="42"/>
                    <a:pt x="1" y="118"/>
                  </a:cubicBezTo>
                  <a:cubicBezTo>
                    <a:pt x="179" y="118"/>
                    <a:pt x="370" y="130"/>
                    <a:pt x="572" y="142"/>
                  </a:cubicBezTo>
                  <a:cubicBezTo>
                    <a:pt x="481" y="45"/>
                    <a:pt x="384" y="0"/>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32"/>
            <p:cNvSpPr/>
            <p:nvPr/>
          </p:nvSpPr>
          <p:spPr>
            <a:xfrm>
              <a:off x="5876925" y="1791950"/>
              <a:ext cx="7450" cy="3250"/>
            </a:xfrm>
            <a:custGeom>
              <a:avLst/>
              <a:gdLst/>
              <a:ahLst/>
              <a:cxnLst/>
              <a:rect l="l" t="t" r="r" b="b"/>
              <a:pathLst>
                <a:path w="298" h="130" extrusionOk="0">
                  <a:moveTo>
                    <a:pt x="254" y="1"/>
                  </a:moveTo>
                  <a:cubicBezTo>
                    <a:pt x="153" y="1"/>
                    <a:pt x="63" y="39"/>
                    <a:pt x="0" y="122"/>
                  </a:cubicBezTo>
                  <a:cubicBezTo>
                    <a:pt x="23" y="127"/>
                    <a:pt x="46" y="129"/>
                    <a:pt x="69" y="129"/>
                  </a:cubicBezTo>
                  <a:cubicBezTo>
                    <a:pt x="160" y="129"/>
                    <a:pt x="240" y="89"/>
                    <a:pt x="298" y="3"/>
                  </a:cubicBezTo>
                  <a:cubicBezTo>
                    <a:pt x="283" y="2"/>
                    <a:pt x="269" y="1"/>
                    <a:pt x="25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32"/>
            <p:cNvSpPr/>
            <p:nvPr/>
          </p:nvSpPr>
          <p:spPr>
            <a:xfrm>
              <a:off x="5959375" y="1791425"/>
              <a:ext cx="3875" cy="2175"/>
            </a:xfrm>
            <a:custGeom>
              <a:avLst/>
              <a:gdLst/>
              <a:ahLst/>
              <a:cxnLst/>
              <a:rect l="l" t="t" r="r" b="b"/>
              <a:pathLst>
                <a:path w="155" h="87" extrusionOk="0">
                  <a:moveTo>
                    <a:pt x="0" y="0"/>
                  </a:moveTo>
                  <a:lnTo>
                    <a:pt x="0" y="0"/>
                  </a:lnTo>
                  <a:cubicBezTo>
                    <a:pt x="25" y="57"/>
                    <a:pt x="50" y="87"/>
                    <a:pt x="77" y="87"/>
                  </a:cubicBezTo>
                  <a:cubicBezTo>
                    <a:pt x="101" y="87"/>
                    <a:pt x="127" y="63"/>
                    <a:pt x="155" y="12"/>
                  </a:cubicBezTo>
                  <a:cubicBezTo>
                    <a:pt x="107" y="12"/>
                    <a:pt x="60"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32"/>
            <p:cNvSpPr/>
            <p:nvPr/>
          </p:nvSpPr>
          <p:spPr>
            <a:xfrm>
              <a:off x="5956100" y="1790225"/>
              <a:ext cx="3300" cy="1225"/>
            </a:xfrm>
            <a:custGeom>
              <a:avLst/>
              <a:gdLst/>
              <a:ahLst/>
              <a:cxnLst/>
              <a:rect l="l" t="t" r="r" b="b"/>
              <a:pathLst>
                <a:path w="132" h="49" extrusionOk="0">
                  <a:moveTo>
                    <a:pt x="107" y="1"/>
                  </a:moveTo>
                  <a:cubicBezTo>
                    <a:pt x="72" y="1"/>
                    <a:pt x="36" y="13"/>
                    <a:pt x="0" y="36"/>
                  </a:cubicBezTo>
                  <a:cubicBezTo>
                    <a:pt x="48" y="36"/>
                    <a:pt x="95" y="48"/>
                    <a:pt x="131" y="48"/>
                  </a:cubicBezTo>
                  <a:cubicBezTo>
                    <a:pt x="119" y="36"/>
                    <a:pt x="107" y="1"/>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32"/>
            <p:cNvSpPr/>
            <p:nvPr/>
          </p:nvSpPr>
          <p:spPr>
            <a:xfrm>
              <a:off x="5935025" y="2597175"/>
              <a:ext cx="2050" cy="2800"/>
            </a:xfrm>
            <a:custGeom>
              <a:avLst/>
              <a:gdLst/>
              <a:ahLst/>
              <a:cxnLst/>
              <a:rect l="l" t="t" r="r" b="b"/>
              <a:pathLst>
                <a:path w="82" h="112" extrusionOk="0">
                  <a:moveTo>
                    <a:pt x="57" y="1"/>
                  </a:moveTo>
                  <a:cubicBezTo>
                    <a:pt x="45" y="24"/>
                    <a:pt x="10" y="36"/>
                    <a:pt x="10" y="48"/>
                  </a:cubicBezTo>
                  <a:cubicBezTo>
                    <a:pt x="0" y="94"/>
                    <a:pt x="13" y="112"/>
                    <a:pt x="41" y="112"/>
                  </a:cubicBezTo>
                  <a:cubicBezTo>
                    <a:pt x="49" y="112"/>
                    <a:pt x="58" y="110"/>
                    <a:pt x="69" y="108"/>
                  </a:cubicBezTo>
                  <a:cubicBezTo>
                    <a:pt x="69" y="96"/>
                    <a:pt x="81" y="60"/>
                    <a:pt x="81" y="48"/>
                  </a:cubicBezTo>
                  <a:cubicBezTo>
                    <a:pt x="69" y="24"/>
                    <a:pt x="69"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32"/>
            <p:cNvSpPr/>
            <p:nvPr/>
          </p:nvSpPr>
          <p:spPr>
            <a:xfrm>
              <a:off x="5324475" y="2580500"/>
              <a:ext cx="1500" cy="1500"/>
            </a:xfrm>
            <a:custGeom>
              <a:avLst/>
              <a:gdLst/>
              <a:ahLst/>
              <a:cxnLst/>
              <a:rect l="l" t="t" r="r" b="b"/>
              <a:pathLst>
                <a:path w="60" h="60" extrusionOk="0">
                  <a:moveTo>
                    <a:pt x="0" y="1"/>
                  </a:moveTo>
                  <a:cubicBezTo>
                    <a:pt x="14" y="43"/>
                    <a:pt x="32" y="60"/>
                    <a:pt x="45" y="60"/>
                  </a:cubicBezTo>
                  <a:cubicBezTo>
                    <a:pt x="53" y="60"/>
                    <a:pt x="60" y="51"/>
                    <a:pt x="60" y="36"/>
                  </a:cubicBezTo>
                  <a:cubicBezTo>
                    <a:pt x="60" y="36"/>
                    <a:pt x="12"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32"/>
            <p:cNvSpPr/>
            <p:nvPr/>
          </p:nvSpPr>
          <p:spPr>
            <a:xfrm>
              <a:off x="5461975" y="2580800"/>
              <a:ext cx="2400" cy="3000"/>
            </a:xfrm>
            <a:custGeom>
              <a:avLst/>
              <a:gdLst/>
              <a:ahLst/>
              <a:cxnLst/>
              <a:rect l="l" t="t" r="r" b="b"/>
              <a:pathLst>
                <a:path w="96" h="120" extrusionOk="0">
                  <a:moveTo>
                    <a:pt x="96" y="1"/>
                  </a:moveTo>
                  <a:cubicBezTo>
                    <a:pt x="13" y="36"/>
                    <a:pt x="1" y="84"/>
                    <a:pt x="72" y="120"/>
                  </a:cubicBezTo>
                  <a:lnTo>
                    <a:pt x="96" y="60"/>
                  </a:lnTo>
                  <a:lnTo>
                    <a:pt x="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32"/>
            <p:cNvSpPr/>
            <p:nvPr/>
          </p:nvSpPr>
          <p:spPr>
            <a:xfrm>
              <a:off x="5476875" y="2580500"/>
              <a:ext cx="12800" cy="3350"/>
            </a:xfrm>
            <a:custGeom>
              <a:avLst/>
              <a:gdLst/>
              <a:ahLst/>
              <a:cxnLst/>
              <a:rect l="l" t="t" r="r" b="b"/>
              <a:pathLst>
                <a:path w="512" h="134" extrusionOk="0">
                  <a:moveTo>
                    <a:pt x="512" y="1"/>
                  </a:moveTo>
                  <a:lnTo>
                    <a:pt x="512" y="1"/>
                  </a:lnTo>
                  <a:cubicBezTo>
                    <a:pt x="357" y="13"/>
                    <a:pt x="214" y="36"/>
                    <a:pt x="0" y="48"/>
                  </a:cubicBezTo>
                  <a:cubicBezTo>
                    <a:pt x="104" y="106"/>
                    <a:pt x="193" y="133"/>
                    <a:pt x="269" y="133"/>
                  </a:cubicBezTo>
                  <a:cubicBezTo>
                    <a:pt x="367" y="133"/>
                    <a:pt x="445" y="88"/>
                    <a:pt x="5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32"/>
            <p:cNvSpPr/>
            <p:nvPr/>
          </p:nvSpPr>
          <p:spPr>
            <a:xfrm>
              <a:off x="5385775" y="2581875"/>
              <a:ext cx="6275" cy="6100"/>
            </a:xfrm>
            <a:custGeom>
              <a:avLst/>
              <a:gdLst/>
              <a:ahLst/>
              <a:cxnLst/>
              <a:rect l="l" t="t" r="r" b="b"/>
              <a:pathLst>
                <a:path w="251" h="244" extrusionOk="0">
                  <a:moveTo>
                    <a:pt x="142" y="1"/>
                  </a:moveTo>
                  <a:cubicBezTo>
                    <a:pt x="112" y="1"/>
                    <a:pt x="69" y="14"/>
                    <a:pt x="60" y="41"/>
                  </a:cubicBezTo>
                  <a:cubicBezTo>
                    <a:pt x="1" y="136"/>
                    <a:pt x="60" y="196"/>
                    <a:pt x="144" y="243"/>
                  </a:cubicBezTo>
                  <a:cubicBezTo>
                    <a:pt x="167" y="172"/>
                    <a:pt x="251" y="77"/>
                    <a:pt x="167" y="5"/>
                  </a:cubicBezTo>
                  <a:cubicBezTo>
                    <a:pt x="161" y="2"/>
                    <a:pt x="153" y="1"/>
                    <a:pt x="1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32"/>
            <p:cNvSpPr/>
            <p:nvPr/>
          </p:nvSpPr>
          <p:spPr>
            <a:xfrm>
              <a:off x="5841200" y="2360650"/>
              <a:ext cx="11025" cy="8300"/>
            </a:xfrm>
            <a:custGeom>
              <a:avLst/>
              <a:gdLst/>
              <a:ahLst/>
              <a:cxnLst/>
              <a:rect l="l" t="t" r="r" b="b"/>
              <a:pathLst>
                <a:path w="441" h="332" extrusionOk="0">
                  <a:moveTo>
                    <a:pt x="292" y="0"/>
                  </a:moveTo>
                  <a:cubicBezTo>
                    <a:pt x="212" y="0"/>
                    <a:pt x="115" y="57"/>
                    <a:pt x="26" y="57"/>
                  </a:cubicBezTo>
                  <a:cubicBezTo>
                    <a:pt x="18" y="57"/>
                    <a:pt x="9" y="57"/>
                    <a:pt x="0" y="56"/>
                  </a:cubicBezTo>
                  <a:lnTo>
                    <a:pt x="0" y="56"/>
                  </a:lnTo>
                  <a:cubicBezTo>
                    <a:pt x="40" y="246"/>
                    <a:pt x="105" y="332"/>
                    <a:pt x="191" y="332"/>
                  </a:cubicBezTo>
                  <a:cubicBezTo>
                    <a:pt x="261" y="332"/>
                    <a:pt x="345" y="276"/>
                    <a:pt x="441" y="175"/>
                  </a:cubicBezTo>
                  <a:cubicBezTo>
                    <a:pt x="410" y="38"/>
                    <a:pt x="356" y="0"/>
                    <a:pt x="2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32"/>
            <p:cNvSpPr/>
            <p:nvPr/>
          </p:nvSpPr>
          <p:spPr>
            <a:xfrm>
              <a:off x="5855175" y="2364700"/>
              <a:ext cx="3900" cy="2600"/>
            </a:xfrm>
            <a:custGeom>
              <a:avLst/>
              <a:gdLst/>
              <a:ahLst/>
              <a:cxnLst/>
              <a:rect l="l" t="t" r="r" b="b"/>
              <a:pathLst>
                <a:path w="156" h="104" extrusionOk="0">
                  <a:moveTo>
                    <a:pt x="83" y="1"/>
                  </a:moveTo>
                  <a:cubicBezTo>
                    <a:pt x="57" y="1"/>
                    <a:pt x="31" y="13"/>
                    <a:pt x="1" y="36"/>
                  </a:cubicBezTo>
                  <a:cubicBezTo>
                    <a:pt x="25" y="80"/>
                    <a:pt x="50" y="104"/>
                    <a:pt x="76" y="104"/>
                  </a:cubicBezTo>
                  <a:cubicBezTo>
                    <a:pt x="101" y="104"/>
                    <a:pt x="127" y="83"/>
                    <a:pt x="156" y="36"/>
                  </a:cubicBezTo>
                  <a:cubicBezTo>
                    <a:pt x="132" y="13"/>
                    <a:pt x="108"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32"/>
            <p:cNvSpPr/>
            <p:nvPr/>
          </p:nvSpPr>
          <p:spPr>
            <a:xfrm>
              <a:off x="5855175" y="2363600"/>
              <a:ext cx="3900" cy="2025"/>
            </a:xfrm>
            <a:custGeom>
              <a:avLst/>
              <a:gdLst/>
              <a:ahLst/>
              <a:cxnLst/>
              <a:rect l="l" t="t" r="r" b="b"/>
              <a:pathLst>
                <a:path w="156" h="81" extrusionOk="0">
                  <a:moveTo>
                    <a:pt x="83" y="0"/>
                  </a:moveTo>
                  <a:cubicBezTo>
                    <a:pt x="57" y="0"/>
                    <a:pt x="31" y="27"/>
                    <a:pt x="1" y="80"/>
                  </a:cubicBezTo>
                  <a:lnTo>
                    <a:pt x="156" y="80"/>
                  </a:lnTo>
                  <a:cubicBezTo>
                    <a:pt x="132" y="27"/>
                    <a:pt x="108"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32"/>
            <p:cNvSpPr/>
            <p:nvPr/>
          </p:nvSpPr>
          <p:spPr>
            <a:xfrm>
              <a:off x="5835825" y="3756900"/>
              <a:ext cx="23250" cy="3700"/>
            </a:xfrm>
            <a:custGeom>
              <a:avLst/>
              <a:gdLst/>
              <a:ahLst/>
              <a:cxnLst/>
              <a:rect l="l" t="t" r="r" b="b"/>
              <a:pathLst>
                <a:path w="930" h="148" extrusionOk="0">
                  <a:moveTo>
                    <a:pt x="495" y="1"/>
                  </a:moveTo>
                  <a:cubicBezTo>
                    <a:pt x="354" y="1"/>
                    <a:pt x="211" y="25"/>
                    <a:pt x="76" y="25"/>
                  </a:cubicBezTo>
                  <a:cubicBezTo>
                    <a:pt x="50" y="25"/>
                    <a:pt x="26" y="24"/>
                    <a:pt x="1" y="22"/>
                  </a:cubicBezTo>
                  <a:lnTo>
                    <a:pt x="1" y="22"/>
                  </a:lnTo>
                  <a:cubicBezTo>
                    <a:pt x="216" y="125"/>
                    <a:pt x="444" y="148"/>
                    <a:pt x="670" y="148"/>
                  </a:cubicBezTo>
                  <a:cubicBezTo>
                    <a:pt x="757" y="148"/>
                    <a:pt x="844" y="144"/>
                    <a:pt x="930" y="141"/>
                  </a:cubicBezTo>
                  <a:cubicBezTo>
                    <a:pt x="794" y="28"/>
                    <a:pt x="645" y="1"/>
                    <a:pt x="4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32"/>
            <p:cNvSpPr/>
            <p:nvPr/>
          </p:nvSpPr>
          <p:spPr>
            <a:xfrm>
              <a:off x="5803100" y="3753375"/>
              <a:ext cx="19950" cy="3225"/>
            </a:xfrm>
            <a:custGeom>
              <a:avLst/>
              <a:gdLst/>
              <a:ahLst/>
              <a:cxnLst/>
              <a:rect l="l" t="t" r="r" b="b"/>
              <a:pathLst>
                <a:path w="798" h="129" extrusionOk="0">
                  <a:moveTo>
                    <a:pt x="425" y="1"/>
                  </a:moveTo>
                  <a:cubicBezTo>
                    <a:pt x="323" y="1"/>
                    <a:pt x="217" y="15"/>
                    <a:pt x="112" y="15"/>
                  </a:cubicBezTo>
                  <a:cubicBezTo>
                    <a:pt x="75" y="15"/>
                    <a:pt x="37" y="13"/>
                    <a:pt x="0" y="8"/>
                  </a:cubicBezTo>
                  <a:lnTo>
                    <a:pt x="0" y="8"/>
                  </a:lnTo>
                  <a:cubicBezTo>
                    <a:pt x="150" y="113"/>
                    <a:pt x="318" y="128"/>
                    <a:pt x="490" y="128"/>
                  </a:cubicBezTo>
                  <a:cubicBezTo>
                    <a:pt x="563" y="128"/>
                    <a:pt x="636" y="126"/>
                    <a:pt x="709" y="126"/>
                  </a:cubicBezTo>
                  <a:cubicBezTo>
                    <a:pt x="739" y="126"/>
                    <a:pt x="769" y="126"/>
                    <a:pt x="798" y="127"/>
                  </a:cubicBezTo>
                  <a:cubicBezTo>
                    <a:pt x="683" y="24"/>
                    <a:pt x="556" y="1"/>
                    <a:pt x="4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32"/>
            <p:cNvSpPr/>
            <p:nvPr/>
          </p:nvSpPr>
          <p:spPr>
            <a:xfrm>
              <a:off x="5771550" y="3749850"/>
              <a:ext cx="15800" cy="3150"/>
            </a:xfrm>
            <a:custGeom>
              <a:avLst/>
              <a:gdLst/>
              <a:ahLst/>
              <a:cxnLst/>
              <a:rect l="l" t="t" r="r" b="b"/>
              <a:pathLst>
                <a:path w="632" h="126" extrusionOk="0">
                  <a:moveTo>
                    <a:pt x="299" y="0"/>
                  </a:moveTo>
                  <a:cubicBezTo>
                    <a:pt x="200" y="0"/>
                    <a:pt x="100" y="18"/>
                    <a:pt x="0" y="18"/>
                  </a:cubicBezTo>
                  <a:cubicBezTo>
                    <a:pt x="191" y="125"/>
                    <a:pt x="417" y="125"/>
                    <a:pt x="631" y="125"/>
                  </a:cubicBezTo>
                  <a:cubicBezTo>
                    <a:pt x="523" y="24"/>
                    <a:pt x="412" y="0"/>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32"/>
            <p:cNvSpPr/>
            <p:nvPr/>
          </p:nvSpPr>
          <p:spPr>
            <a:xfrm>
              <a:off x="5762325" y="3746125"/>
              <a:ext cx="7150" cy="3900"/>
            </a:xfrm>
            <a:custGeom>
              <a:avLst/>
              <a:gdLst/>
              <a:ahLst/>
              <a:cxnLst/>
              <a:rect l="l" t="t" r="r" b="b"/>
              <a:pathLst>
                <a:path w="286" h="156" extrusionOk="0">
                  <a:moveTo>
                    <a:pt x="286" y="1"/>
                  </a:moveTo>
                  <a:cubicBezTo>
                    <a:pt x="179" y="1"/>
                    <a:pt x="72" y="12"/>
                    <a:pt x="0" y="120"/>
                  </a:cubicBezTo>
                  <a:cubicBezTo>
                    <a:pt x="83" y="143"/>
                    <a:pt x="191" y="143"/>
                    <a:pt x="286" y="155"/>
                  </a:cubicBezTo>
                  <a:lnTo>
                    <a:pt x="2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32"/>
            <p:cNvSpPr/>
            <p:nvPr/>
          </p:nvSpPr>
          <p:spPr>
            <a:xfrm>
              <a:off x="5610800" y="3734225"/>
              <a:ext cx="42600" cy="17625"/>
            </a:xfrm>
            <a:custGeom>
              <a:avLst/>
              <a:gdLst/>
              <a:ahLst/>
              <a:cxnLst/>
              <a:rect l="l" t="t" r="r" b="b"/>
              <a:pathLst>
                <a:path w="1704" h="705" extrusionOk="0">
                  <a:moveTo>
                    <a:pt x="1120" y="0"/>
                  </a:moveTo>
                  <a:cubicBezTo>
                    <a:pt x="1072" y="0"/>
                    <a:pt x="1049" y="24"/>
                    <a:pt x="1025" y="60"/>
                  </a:cubicBezTo>
                  <a:cubicBezTo>
                    <a:pt x="1068" y="199"/>
                    <a:pt x="1120" y="339"/>
                    <a:pt x="956" y="339"/>
                  </a:cubicBezTo>
                  <a:cubicBezTo>
                    <a:pt x="938" y="339"/>
                    <a:pt x="917" y="337"/>
                    <a:pt x="894" y="334"/>
                  </a:cubicBezTo>
                  <a:cubicBezTo>
                    <a:pt x="800" y="315"/>
                    <a:pt x="707" y="308"/>
                    <a:pt x="613" y="308"/>
                  </a:cubicBezTo>
                  <a:cubicBezTo>
                    <a:pt x="409" y="308"/>
                    <a:pt x="205" y="341"/>
                    <a:pt x="1" y="357"/>
                  </a:cubicBezTo>
                  <a:cubicBezTo>
                    <a:pt x="178" y="634"/>
                    <a:pt x="398" y="704"/>
                    <a:pt x="635" y="704"/>
                  </a:cubicBezTo>
                  <a:cubicBezTo>
                    <a:pt x="876" y="704"/>
                    <a:pt x="1135" y="631"/>
                    <a:pt x="1382" y="631"/>
                  </a:cubicBezTo>
                  <a:cubicBezTo>
                    <a:pt x="1703" y="619"/>
                    <a:pt x="1537" y="298"/>
                    <a:pt x="1668" y="179"/>
                  </a:cubicBezTo>
                  <a:cubicBezTo>
                    <a:pt x="1656" y="119"/>
                    <a:pt x="1620" y="84"/>
                    <a:pt x="1561" y="84"/>
                  </a:cubicBezTo>
                  <a:cubicBezTo>
                    <a:pt x="1430" y="60"/>
                    <a:pt x="1311" y="48"/>
                    <a:pt x="1180" y="36"/>
                  </a:cubicBezTo>
                  <a:cubicBezTo>
                    <a:pt x="1180" y="24"/>
                    <a:pt x="1168" y="0"/>
                    <a:pt x="1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32"/>
            <p:cNvSpPr/>
            <p:nvPr/>
          </p:nvSpPr>
          <p:spPr>
            <a:xfrm>
              <a:off x="5602775" y="3728450"/>
              <a:ext cx="15800" cy="3625"/>
            </a:xfrm>
            <a:custGeom>
              <a:avLst/>
              <a:gdLst/>
              <a:ahLst/>
              <a:cxnLst/>
              <a:rect l="l" t="t" r="r" b="b"/>
              <a:pathLst>
                <a:path w="632" h="145" extrusionOk="0">
                  <a:moveTo>
                    <a:pt x="315" y="1"/>
                  </a:moveTo>
                  <a:cubicBezTo>
                    <a:pt x="220" y="1"/>
                    <a:pt x="124" y="18"/>
                    <a:pt x="35" y="18"/>
                  </a:cubicBezTo>
                  <a:cubicBezTo>
                    <a:pt x="23" y="18"/>
                    <a:pt x="12" y="18"/>
                    <a:pt x="0" y="17"/>
                  </a:cubicBezTo>
                  <a:lnTo>
                    <a:pt x="0" y="17"/>
                  </a:lnTo>
                  <a:cubicBezTo>
                    <a:pt x="130" y="122"/>
                    <a:pt x="276" y="145"/>
                    <a:pt x="423" y="145"/>
                  </a:cubicBezTo>
                  <a:cubicBezTo>
                    <a:pt x="493" y="145"/>
                    <a:pt x="563" y="140"/>
                    <a:pt x="631" y="136"/>
                  </a:cubicBezTo>
                  <a:cubicBezTo>
                    <a:pt x="539" y="26"/>
                    <a:pt x="428" y="1"/>
                    <a:pt x="3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32"/>
            <p:cNvSpPr/>
            <p:nvPr/>
          </p:nvSpPr>
          <p:spPr>
            <a:xfrm>
              <a:off x="5649800" y="3735700"/>
              <a:ext cx="11925" cy="4900"/>
            </a:xfrm>
            <a:custGeom>
              <a:avLst/>
              <a:gdLst/>
              <a:ahLst/>
              <a:cxnLst/>
              <a:rect l="l" t="t" r="r" b="b"/>
              <a:pathLst>
                <a:path w="477" h="196" extrusionOk="0">
                  <a:moveTo>
                    <a:pt x="188" y="1"/>
                  </a:moveTo>
                  <a:cubicBezTo>
                    <a:pt x="126" y="1"/>
                    <a:pt x="62" y="8"/>
                    <a:pt x="1" y="13"/>
                  </a:cubicBezTo>
                  <a:cubicBezTo>
                    <a:pt x="36" y="48"/>
                    <a:pt x="60" y="84"/>
                    <a:pt x="84" y="120"/>
                  </a:cubicBezTo>
                  <a:cubicBezTo>
                    <a:pt x="84" y="144"/>
                    <a:pt x="84" y="156"/>
                    <a:pt x="108" y="179"/>
                  </a:cubicBezTo>
                  <a:cubicBezTo>
                    <a:pt x="122" y="189"/>
                    <a:pt x="135" y="195"/>
                    <a:pt x="148" y="195"/>
                  </a:cubicBezTo>
                  <a:cubicBezTo>
                    <a:pt x="165" y="195"/>
                    <a:pt x="182" y="184"/>
                    <a:pt x="203" y="156"/>
                  </a:cubicBezTo>
                  <a:cubicBezTo>
                    <a:pt x="286" y="144"/>
                    <a:pt x="393" y="144"/>
                    <a:pt x="477" y="120"/>
                  </a:cubicBezTo>
                  <a:cubicBezTo>
                    <a:pt x="395" y="23"/>
                    <a:pt x="293"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32"/>
            <p:cNvSpPr/>
            <p:nvPr/>
          </p:nvSpPr>
          <p:spPr>
            <a:xfrm>
              <a:off x="5627475" y="3732150"/>
              <a:ext cx="12825" cy="3575"/>
            </a:xfrm>
            <a:custGeom>
              <a:avLst/>
              <a:gdLst/>
              <a:ahLst/>
              <a:cxnLst/>
              <a:rect l="l" t="t" r="r" b="b"/>
              <a:pathLst>
                <a:path w="513" h="143" extrusionOk="0">
                  <a:moveTo>
                    <a:pt x="227" y="1"/>
                  </a:moveTo>
                  <a:cubicBezTo>
                    <a:pt x="150" y="1"/>
                    <a:pt x="73" y="12"/>
                    <a:pt x="1" y="12"/>
                  </a:cubicBezTo>
                  <a:cubicBezTo>
                    <a:pt x="143" y="59"/>
                    <a:pt x="263" y="107"/>
                    <a:pt x="382" y="143"/>
                  </a:cubicBezTo>
                  <a:lnTo>
                    <a:pt x="513" y="107"/>
                  </a:lnTo>
                  <a:cubicBezTo>
                    <a:pt x="425" y="20"/>
                    <a:pt x="326" y="1"/>
                    <a:pt x="2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32"/>
            <p:cNvSpPr/>
            <p:nvPr/>
          </p:nvSpPr>
          <p:spPr>
            <a:xfrm>
              <a:off x="5405425" y="3706850"/>
              <a:ext cx="16100" cy="3675"/>
            </a:xfrm>
            <a:custGeom>
              <a:avLst/>
              <a:gdLst/>
              <a:ahLst/>
              <a:cxnLst/>
              <a:rect l="l" t="t" r="r" b="b"/>
              <a:pathLst>
                <a:path w="644" h="147" extrusionOk="0">
                  <a:moveTo>
                    <a:pt x="304" y="1"/>
                  </a:moveTo>
                  <a:cubicBezTo>
                    <a:pt x="205" y="1"/>
                    <a:pt x="103" y="18"/>
                    <a:pt x="1" y="24"/>
                  </a:cubicBezTo>
                  <a:cubicBezTo>
                    <a:pt x="147" y="110"/>
                    <a:pt x="299" y="146"/>
                    <a:pt x="458" y="146"/>
                  </a:cubicBezTo>
                  <a:cubicBezTo>
                    <a:pt x="519" y="146"/>
                    <a:pt x="581" y="141"/>
                    <a:pt x="643" y="131"/>
                  </a:cubicBezTo>
                  <a:cubicBezTo>
                    <a:pt x="539" y="27"/>
                    <a:pt x="424" y="1"/>
                    <a:pt x="3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32"/>
            <p:cNvSpPr/>
            <p:nvPr/>
          </p:nvSpPr>
          <p:spPr>
            <a:xfrm>
              <a:off x="5305425" y="3692725"/>
              <a:ext cx="11925" cy="3575"/>
            </a:xfrm>
            <a:custGeom>
              <a:avLst/>
              <a:gdLst/>
              <a:ahLst/>
              <a:cxnLst/>
              <a:rect l="l" t="t" r="r" b="b"/>
              <a:pathLst>
                <a:path w="477" h="143" extrusionOk="0">
                  <a:moveTo>
                    <a:pt x="187" y="0"/>
                  </a:moveTo>
                  <a:cubicBezTo>
                    <a:pt x="126" y="0"/>
                    <a:pt x="63" y="9"/>
                    <a:pt x="0" y="17"/>
                  </a:cubicBezTo>
                  <a:cubicBezTo>
                    <a:pt x="95" y="120"/>
                    <a:pt x="208" y="143"/>
                    <a:pt x="331" y="143"/>
                  </a:cubicBezTo>
                  <a:cubicBezTo>
                    <a:pt x="378" y="143"/>
                    <a:pt x="427" y="140"/>
                    <a:pt x="476" y="136"/>
                  </a:cubicBezTo>
                  <a:cubicBezTo>
                    <a:pt x="399" y="29"/>
                    <a:pt x="297"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32"/>
            <p:cNvSpPr/>
            <p:nvPr/>
          </p:nvSpPr>
          <p:spPr>
            <a:xfrm>
              <a:off x="5290525" y="3688975"/>
              <a:ext cx="8950" cy="3600"/>
            </a:xfrm>
            <a:custGeom>
              <a:avLst/>
              <a:gdLst/>
              <a:ahLst/>
              <a:cxnLst/>
              <a:rect l="l" t="t" r="r" b="b"/>
              <a:pathLst>
                <a:path w="358" h="144" extrusionOk="0">
                  <a:moveTo>
                    <a:pt x="358" y="1"/>
                  </a:moveTo>
                  <a:cubicBezTo>
                    <a:pt x="239" y="12"/>
                    <a:pt x="120" y="12"/>
                    <a:pt x="1" y="24"/>
                  </a:cubicBezTo>
                  <a:cubicBezTo>
                    <a:pt x="84" y="98"/>
                    <a:pt x="174" y="143"/>
                    <a:pt x="271" y="143"/>
                  </a:cubicBezTo>
                  <a:cubicBezTo>
                    <a:pt x="300" y="143"/>
                    <a:pt x="328" y="140"/>
                    <a:pt x="358" y="132"/>
                  </a:cubicBezTo>
                  <a:lnTo>
                    <a:pt x="3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32"/>
            <p:cNvSpPr/>
            <p:nvPr/>
          </p:nvSpPr>
          <p:spPr>
            <a:xfrm>
              <a:off x="5195275" y="3676950"/>
              <a:ext cx="23550" cy="17575"/>
            </a:xfrm>
            <a:custGeom>
              <a:avLst/>
              <a:gdLst/>
              <a:ahLst/>
              <a:cxnLst/>
              <a:rect l="l" t="t" r="r" b="b"/>
              <a:pathLst>
                <a:path w="942" h="703" extrusionOk="0">
                  <a:moveTo>
                    <a:pt x="530" y="0"/>
                  </a:moveTo>
                  <a:cubicBezTo>
                    <a:pt x="328" y="0"/>
                    <a:pt x="185" y="143"/>
                    <a:pt x="13" y="208"/>
                  </a:cubicBezTo>
                  <a:cubicBezTo>
                    <a:pt x="1" y="362"/>
                    <a:pt x="60" y="482"/>
                    <a:pt x="179" y="601"/>
                  </a:cubicBezTo>
                  <a:cubicBezTo>
                    <a:pt x="228" y="673"/>
                    <a:pt x="292" y="702"/>
                    <a:pt x="366" y="702"/>
                  </a:cubicBezTo>
                  <a:cubicBezTo>
                    <a:pt x="401" y="702"/>
                    <a:pt x="439" y="695"/>
                    <a:pt x="477" y="684"/>
                  </a:cubicBezTo>
                  <a:cubicBezTo>
                    <a:pt x="679" y="529"/>
                    <a:pt x="941" y="386"/>
                    <a:pt x="727" y="65"/>
                  </a:cubicBezTo>
                  <a:cubicBezTo>
                    <a:pt x="667" y="53"/>
                    <a:pt x="620" y="29"/>
                    <a:pt x="596" y="5"/>
                  </a:cubicBezTo>
                  <a:cubicBezTo>
                    <a:pt x="573" y="2"/>
                    <a:pt x="552" y="0"/>
                    <a:pt x="5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32"/>
            <p:cNvSpPr/>
            <p:nvPr/>
          </p:nvSpPr>
          <p:spPr>
            <a:xfrm>
              <a:off x="5205800" y="3678550"/>
              <a:ext cx="14800" cy="18925"/>
            </a:xfrm>
            <a:custGeom>
              <a:avLst/>
              <a:gdLst/>
              <a:ahLst/>
              <a:cxnLst/>
              <a:rect l="l" t="t" r="r" b="b"/>
              <a:pathLst>
                <a:path w="592" h="757" extrusionOk="0">
                  <a:moveTo>
                    <a:pt x="294" y="1"/>
                  </a:moveTo>
                  <a:lnTo>
                    <a:pt x="294" y="1"/>
                  </a:lnTo>
                  <a:cubicBezTo>
                    <a:pt x="354" y="263"/>
                    <a:pt x="104" y="358"/>
                    <a:pt x="8" y="537"/>
                  </a:cubicBezTo>
                  <a:cubicBezTo>
                    <a:pt x="1" y="699"/>
                    <a:pt x="49" y="756"/>
                    <a:pt x="126" y="756"/>
                  </a:cubicBezTo>
                  <a:cubicBezTo>
                    <a:pt x="173" y="756"/>
                    <a:pt x="231" y="735"/>
                    <a:pt x="294" y="703"/>
                  </a:cubicBezTo>
                  <a:cubicBezTo>
                    <a:pt x="354" y="584"/>
                    <a:pt x="413" y="465"/>
                    <a:pt x="544" y="406"/>
                  </a:cubicBezTo>
                  <a:lnTo>
                    <a:pt x="556" y="382"/>
                  </a:lnTo>
                  <a:cubicBezTo>
                    <a:pt x="580" y="298"/>
                    <a:pt x="580" y="227"/>
                    <a:pt x="592" y="132"/>
                  </a:cubicBezTo>
                  <a:cubicBezTo>
                    <a:pt x="485" y="84"/>
                    <a:pt x="401" y="48"/>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32"/>
            <p:cNvSpPr/>
            <p:nvPr/>
          </p:nvSpPr>
          <p:spPr>
            <a:xfrm>
              <a:off x="5169975" y="3700000"/>
              <a:ext cx="17000" cy="15125"/>
            </a:xfrm>
            <a:custGeom>
              <a:avLst/>
              <a:gdLst/>
              <a:ahLst/>
              <a:cxnLst/>
              <a:rect l="l" t="t" r="r" b="b"/>
              <a:pathLst>
                <a:path w="680" h="605" extrusionOk="0">
                  <a:moveTo>
                    <a:pt x="429" y="0"/>
                  </a:moveTo>
                  <a:cubicBezTo>
                    <a:pt x="358" y="60"/>
                    <a:pt x="382" y="226"/>
                    <a:pt x="251" y="250"/>
                  </a:cubicBezTo>
                  <a:cubicBezTo>
                    <a:pt x="191" y="298"/>
                    <a:pt x="1" y="250"/>
                    <a:pt x="132" y="441"/>
                  </a:cubicBezTo>
                  <a:cubicBezTo>
                    <a:pt x="224" y="492"/>
                    <a:pt x="290" y="605"/>
                    <a:pt x="405" y="605"/>
                  </a:cubicBezTo>
                  <a:cubicBezTo>
                    <a:pt x="424" y="605"/>
                    <a:pt x="444" y="602"/>
                    <a:pt x="465" y="595"/>
                  </a:cubicBezTo>
                  <a:cubicBezTo>
                    <a:pt x="584" y="536"/>
                    <a:pt x="656" y="417"/>
                    <a:pt x="679" y="286"/>
                  </a:cubicBezTo>
                  <a:cubicBezTo>
                    <a:pt x="679" y="179"/>
                    <a:pt x="667" y="72"/>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32"/>
            <p:cNvSpPr/>
            <p:nvPr/>
          </p:nvSpPr>
          <p:spPr>
            <a:xfrm>
              <a:off x="5195275" y="3691950"/>
              <a:ext cx="19675" cy="11100"/>
            </a:xfrm>
            <a:custGeom>
              <a:avLst/>
              <a:gdLst/>
              <a:ahLst/>
              <a:cxnLst/>
              <a:rect l="l" t="t" r="r" b="b"/>
              <a:pathLst>
                <a:path w="787" h="444" extrusionOk="0">
                  <a:moveTo>
                    <a:pt x="144" y="1"/>
                  </a:moveTo>
                  <a:cubicBezTo>
                    <a:pt x="108" y="48"/>
                    <a:pt x="48" y="108"/>
                    <a:pt x="1" y="167"/>
                  </a:cubicBezTo>
                  <a:cubicBezTo>
                    <a:pt x="13" y="191"/>
                    <a:pt x="13" y="227"/>
                    <a:pt x="25" y="251"/>
                  </a:cubicBezTo>
                  <a:cubicBezTo>
                    <a:pt x="132" y="394"/>
                    <a:pt x="267" y="443"/>
                    <a:pt x="414" y="443"/>
                  </a:cubicBezTo>
                  <a:cubicBezTo>
                    <a:pt x="462" y="443"/>
                    <a:pt x="511" y="438"/>
                    <a:pt x="560" y="429"/>
                  </a:cubicBezTo>
                  <a:cubicBezTo>
                    <a:pt x="644" y="417"/>
                    <a:pt x="703" y="382"/>
                    <a:pt x="739" y="346"/>
                  </a:cubicBezTo>
                  <a:cubicBezTo>
                    <a:pt x="787" y="263"/>
                    <a:pt x="775" y="227"/>
                    <a:pt x="727" y="167"/>
                  </a:cubicBezTo>
                  <a:cubicBezTo>
                    <a:pt x="709" y="170"/>
                    <a:pt x="691" y="172"/>
                    <a:pt x="674" y="172"/>
                  </a:cubicBezTo>
                  <a:cubicBezTo>
                    <a:pt x="560" y="172"/>
                    <a:pt x="481" y="104"/>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32"/>
            <p:cNvSpPr/>
            <p:nvPr/>
          </p:nvSpPr>
          <p:spPr>
            <a:xfrm>
              <a:off x="5185150" y="3695950"/>
              <a:ext cx="13725" cy="12700"/>
            </a:xfrm>
            <a:custGeom>
              <a:avLst/>
              <a:gdLst/>
              <a:ahLst/>
              <a:cxnLst/>
              <a:rect l="l" t="t" r="r" b="b"/>
              <a:pathLst>
                <a:path w="549" h="508" extrusionOk="0">
                  <a:moveTo>
                    <a:pt x="368" y="0"/>
                  </a:moveTo>
                  <a:cubicBezTo>
                    <a:pt x="242" y="0"/>
                    <a:pt x="136" y="88"/>
                    <a:pt x="13" y="150"/>
                  </a:cubicBezTo>
                  <a:cubicBezTo>
                    <a:pt x="13" y="245"/>
                    <a:pt x="1" y="329"/>
                    <a:pt x="1" y="424"/>
                  </a:cubicBezTo>
                  <a:cubicBezTo>
                    <a:pt x="49" y="484"/>
                    <a:pt x="108" y="507"/>
                    <a:pt x="191" y="507"/>
                  </a:cubicBezTo>
                  <a:cubicBezTo>
                    <a:pt x="441" y="424"/>
                    <a:pt x="549" y="269"/>
                    <a:pt x="441" y="7"/>
                  </a:cubicBezTo>
                  <a:lnTo>
                    <a:pt x="430" y="7"/>
                  </a:lnTo>
                  <a:cubicBezTo>
                    <a:pt x="408" y="2"/>
                    <a:pt x="388" y="0"/>
                    <a:pt x="3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32"/>
            <p:cNvSpPr/>
            <p:nvPr/>
          </p:nvSpPr>
          <p:spPr>
            <a:xfrm>
              <a:off x="5171175" y="3711000"/>
              <a:ext cx="11925" cy="14900"/>
            </a:xfrm>
            <a:custGeom>
              <a:avLst/>
              <a:gdLst/>
              <a:ahLst/>
              <a:cxnLst/>
              <a:rect l="l" t="t" r="r" b="b"/>
              <a:pathLst>
                <a:path w="477" h="596" extrusionOk="0">
                  <a:moveTo>
                    <a:pt x="84" y="1"/>
                  </a:moveTo>
                  <a:cubicBezTo>
                    <a:pt x="84" y="96"/>
                    <a:pt x="72" y="203"/>
                    <a:pt x="0" y="298"/>
                  </a:cubicBezTo>
                  <a:cubicBezTo>
                    <a:pt x="0" y="334"/>
                    <a:pt x="12" y="394"/>
                    <a:pt x="12" y="441"/>
                  </a:cubicBezTo>
                  <a:cubicBezTo>
                    <a:pt x="84" y="489"/>
                    <a:pt x="179" y="548"/>
                    <a:pt x="250" y="596"/>
                  </a:cubicBezTo>
                  <a:cubicBezTo>
                    <a:pt x="262" y="572"/>
                    <a:pt x="298" y="548"/>
                    <a:pt x="322" y="536"/>
                  </a:cubicBezTo>
                  <a:cubicBezTo>
                    <a:pt x="417" y="429"/>
                    <a:pt x="477" y="322"/>
                    <a:pt x="441" y="179"/>
                  </a:cubicBezTo>
                  <a:lnTo>
                    <a:pt x="369" y="96"/>
                  </a:lnTo>
                  <a:cubicBezTo>
                    <a:pt x="274" y="60"/>
                    <a:pt x="179" y="24"/>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32"/>
            <p:cNvSpPr/>
            <p:nvPr/>
          </p:nvSpPr>
          <p:spPr>
            <a:xfrm>
              <a:off x="5176525" y="3699700"/>
              <a:ext cx="5075" cy="6275"/>
            </a:xfrm>
            <a:custGeom>
              <a:avLst/>
              <a:gdLst/>
              <a:ahLst/>
              <a:cxnLst/>
              <a:rect l="l" t="t" r="r" b="b"/>
              <a:pathLst>
                <a:path w="203" h="251" extrusionOk="0">
                  <a:moveTo>
                    <a:pt x="179" y="0"/>
                  </a:moveTo>
                  <a:cubicBezTo>
                    <a:pt x="84" y="60"/>
                    <a:pt x="36" y="155"/>
                    <a:pt x="1" y="250"/>
                  </a:cubicBezTo>
                  <a:cubicBezTo>
                    <a:pt x="155" y="238"/>
                    <a:pt x="203" y="131"/>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32"/>
            <p:cNvSpPr/>
            <p:nvPr/>
          </p:nvSpPr>
          <p:spPr>
            <a:xfrm>
              <a:off x="5156275" y="3681825"/>
              <a:ext cx="3300" cy="8675"/>
            </a:xfrm>
            <a:custGeom>
              <a:avLst/>
              <a:gdLst/>
              <a:ahLst/>
              <a:cxnLst/>
              <a:rect l="l" t="t" r="r" b="b"/>
              <a:pathLst>
                <a:path w="132" h="347" extrusionOk="0">
                  <a:moveTo>
                    <a:pt x="132" y="1"/>
                  </a:moveTo>
                  <a:cubicBezTo>
                    <a:pt x="1" y="72"/>
                    <a:pt x="1" y="215"/>
                    <a:pt x="13" y="346"/>
                  </a:cubicBezTo>
                  <a:cubicBezTo>
                    <a:pt x="61" y="334"/>
                    <a:pt x="84" y="298"/>
                    <a:pt x="132" y="287"/>
                  </a:cubicBezTo>
                  <a:lnTo>
                    <a:pt x="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32"/>
            <p:cNvSpPr/>
            <p:nvPr/>
          </p:nvSpPr>
          <p:spPr>
            <a:xfrm>
              <a:off x="5166700" y="3652950"/>
              <a:ext cx="6575" cy="8375"/>
            </a:xfrm>
            <a:custGeom>
              <a:avLst/>
              <a:gdLst/>
              <a:ahLst/>
              <a:cxnLst/>
              <a:rect l="l" t="t" r="r" b="b"/>
              <a:pathLst>
                <a:path w="263" h="335" extrusionOk="0">
                  <a:moveTo>
                    <a:pt x="263" y="1"/>
                  </a:moveTo>
                  <a:cubicBezTo>
                    <a:pt x="60" y="25"/>
                    <a:pt x="1" y="156"/>
                    <a:pt x="25" y="334"/>
                  </a:cubicBezTo>
                  <a:cubicBezTo>
                    <a:pt x="72" y="334"/>
                    <a:pt x="120" y="322"/>
                    <a:pt x="144" y="275"/>
                  </a:cubicBezTo>
                  <a:cubicBezTo>
                    <a:pt x="155" y="203"/>
                    <a:pt x="191" y="144"/>
                    <a:pt x="263" y="120"/>
                  </a:cubicBezTo>
                  <a:lnTo>
                    <a:pt x="2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32"/>
            <p:cNvSpPr/>
            <p:nvPr/>
          </p:nvSpPr>
          <p:spPr>
            <a:xfrm>
              <a:off x="6013525" y="3879175"/>
              <a:ext cx="11050" cy="3575"/>
            </a:xfrm>
            <a:custGeom>
              <a:avLst/>
              <a:gdLst/>
              <a:ahLst/>
              <a:cxnLst/>
              <a:rect l="l" t="t" r="r" b="b"/>
              <a:pathLst>
                <a:path w="442" h="143" extrusionOk="0">
                  <a:moveTo>
                    <a:pt x="1" y="1"/>
                  </a:moveTo>
                  <a:lnTo>
                    <a:pt x="1" y="132"/>
                  </a:lnTo>
                  <a:cubicBezTo>
                    <a:pt x="13" y="131"/>
                    <a:pt x="25" y="130"/>
                    <a:pt x="37" y="130"/>
                  </a:cubicBezTo>
                  <a:cubicBezTo>
                    <a:pt x="102" y="130"/>
                    <a:pt x="170" y="142"/>
                    <a:pt x="238" y="142"/>
                  </a:cubicBezTo>
                  <a:cubicBezTo>
                    <a:pt x="309" y="142"/>
                    <a:pt x="379" y="128"/>
                    <a:pt x="442" y="72"/>
                  </a:cubicBezTo>
                  <a:cubicBezTo>
                    <a:pt x="376" y="13"/>
                    <a:pt x="302" y="1"/>
                    <a:pt x="226" y="1"/>
                  </a:cubicBezTo>
                  <a:cubicBezTo>
                    <a:pt x="175" y="1"/>
                    <a:pt x="124" y="6"/>
                    <a:pt x="74" y="6"/>
                  </a:cubicBezTo>
                  <a:cubicBezTo>
                    <a:pt x="49" y="6"/>
                    <a:pt x="25" y="5"/>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32"/>
            <p:cNvSpPr/>
            <p:nvPr/>
          </p:nvSpPr>
          <p:spPr>
            <a:xfrm>
              <a:off x="5966200" y="3879075"/>
              <a:ext cx="14625" cy="3325"/>
            </a:xfrm>
            <a:custGeom>
              <a:avLst/>
              <a:gdLst/>
              <a:ahLst/>
              <a:cxnLst/>
              <a:rect l="l" t="t" r="r" b="b"/>
              <a:pathLst>
                <a:path w="585" h="133" extrusionOk="0">
                  <a:moveTo>
                    <a:pt x="254" y="0"/>
                  </a:moveTo>
                  <a:cubicBezTo>
                    <a:pt x="188" y="0"/>
                    <a:pt x="120" y="6"/>
                    <a:pt x="54" y="6"/>
                  </a:cubicBezTo>
                  <a:cubicBezTo>
                    <a:pt x="36" y="6"/>
                    <a:pt x="18" y="6"/>
                    <a:pt x="1" y="5"/>
                  </a:cubicBezTo>
                  <a:lnTo>
                    <a:pt x="1" y="5"/>
                  </a:lnTo>
                  <a:cubicBezTo>
                    <a:pt x="114" y="110"/>
                    <a:pt x="244" y="133"/>
                    <a:pt x="383" y="133"/>
                  </a:cubicBezTo>
                  <a:cubicBezTo>
                    <a:pt x="448" y="133"/>
                    <a:pt x="516" y="127"/>
                    <a:pt x="584" y="124"/>
                  </a:cubicBezTo>
                  <a:cubicBezTo>
                    <a:pt x="487" y="19"/>
                    <a:pt x="372" y="0"/>
                    <a:pt x="2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32"/>
            <p:cNvSpPr/>
            <p:nvPr/>
          </p:nvSpPr>
          <p:spPr>
            <a:xfrm>
              <a:off x="6056700" y="3850700"/>
              <a:ext cx="10450" cy="3500"/>
            </a:xfrm>
            <a:custGeom>
              <a:avLst/>
              <a:gdLst/>
              <a:ahLst/>
              <a:cxnLst/>
              <a:rect l="l" t="t" r="r" b="b"/>
              <a:pathLst>
                <a:path w="418" h="140" extrusionOk="0">
                  <a:moveTo>
                    <a:pt x="197" y="1"/>
                  </a:moveTo>
                  <a:cubicBezTo>
                    <a:pt x="133" y="1"/>
                    <a:pt x="68" y="36"/>
                    <a:pt x="0" y="104"/>
                  </a:cubicBezTo>
                  <a:cubicBezTo>
                    <a:pt x="131" y="104"/>
                    <a:pt x="274" y="128"/>
                    <a:pt x="417" y="140"/>
                  </a:cubicBezTo>
                  <a:cubicBezTo>
                    <a:pt x="342" y="45"/>
                    <a:pt x="270" y="1"/>
                    <a:pt x="1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32"/>
            <p:cNvSpPr/>
            <p:nvPr/>
          </p:nvSpPr>
          <p:spPr>
            <a:xfrm>
              <a:off x="6070675" y="3852400"/>
              <a:ext cx="3300" cy="1675"/>
            </a:xfrm>
            <a:custGeom>
              <a:avLst/>
              <a:gdLst/>
              <a:ahLst/>
              <a:cxnLst/>
              <a:rect l="l" t="t" r="r" b="b"/>
              <a:pathLst>
                <a:path w="132" h="67" extrusionOk="0">
                  <a:moveTo>
                    <a:pt x="84" y="0"/>
                  </a:moveTo>
                  <a:cubicBezTo>
                    <a:pt x="61" y="12"/>
                    <a:pt x="37" y="36"/>
                    <a:pt x="1" y="60"/>
                  </a:cubicBezTo>
                  <a:cubicBezTo>
                    <a:pt x="18" y="64"/>
                    <a:pt x="36" y="67"/>
                    <a:pt x="53" y="67"/>
                  </a:cubicBezTo>
                  <a:cubicBezTo>
                    <a:pt x="82" y="67"/>
                    <a:pt x="109" y="58"/>
                    <a:pt x="132" y="36"/>
                  </a:cubicBezTo>
                  <a:lnTo>
                    <a:pt x="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32"/>
            <p:cNvSpPr/>
            <p:nvPr/>
          </p:nvSpPr>
          <p:spPr>
            <a:xfrm>
              <a:off x="5701900" y="3753575"/>
              <a:ext cx="63425" cy="18775"/>
            </a:xfrm>
            <a:custGeom>
              <a:avLst/>
              <a:gdLst/>
              <a:ahLst/>
              <a:cxnLst/>
              <a:rect l="l" t="t" r="r" b="b"/>
              <a:pathLst>
                <a:path w="2537" h="751" extrusionOk="0">
                  <a:moveTo>
                    <a:pt x="238" y="0"/>
                  </a:moveTo>
                  <a:cubicBezTo>
                    <a:pt x="226" y="155"/>
                    <a:pt x="0" y="262"/>
                    <a:pt x="119" y="453"/>
                  </a:cubicBezTo>
                  <a:cubicBezTo>
                    <a:pt x="655" y="738"/>
                    <a:pt x="1274" y="596"/>
                    <a:pt x="1834" y="750"/>
                  </a:cubicBezTo>
                  <a:cubicBezTo>
                    <a:pt x="2024" y="750"/>
                    <a:pt x="2203" y="750"/>
                    <a:pt x="2369" y="643"/>
                  </a:cubicBezTo>
                  <a:cubicBezTo>
                    <a:pt x="2536" y="465"/>
                    <a:pt x="2405" y="393"/>
                    <a:pt x="2262" y="298"/>
                  </a:cubicBezTo>
                  <a:lnTo>
                    <a:pt x="2119" y="298"/>
                  </a:lnTo>
                  <a:cubicBezTo>
                    <a:pt x="2119" y="322"/>
                    <a:pt x="2108" y="322"/>
                    <a:pt x="2048" y="334"/>
                  </a:cubicBezTo>
                  <a:cubicBezTo>
                    <a:pt x="2023" y="341"/>
                    <a:pt x="2004" y="345"/>
                    <a:pt x="1991" y="345"/>
                  </a:cubicBezTo>
                  <a:cubicBezTo>
                    <a:pt x="1960" y="345"/>
                    <a:pt x="1956" y="324"/>
                    <a:pt x="1965" y="274"/>
                  </a:cubicBezTo>
                  <a:cubicBezTo>
                    <a:pt x="1417" y="48"/>
                    <a:pt x="822" y="24"/>
                    <a:pt x="2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32"/>
            <p:cNvSpPr/>
            <p:nvPr/>
          </p:nvSpPr>
          <p:spPr>
            <a:xfrm>
              <a:off x="5662600" y="3749400"/>
              <a:ext cx="48250" cy="15150"/>
            </a:xfrm>
            <a:custGeom>
              <a:avLst/>
              <a:gdLst/>
              <a:ahLst/>
              <a:cxnLst/>
              <a:rect l="l" t="t" r="r" b="b"/>
              <a:pathLst>
                <a:path w="1930" h="606" extrusionOk="0">
                  <a:moveTo>
                    <a:pt x="469" y="1"/>
                  </a:moveTo>
                  <a:cubicBezTo>
                    <a:pt x="399" y="1"/>
                    <a:pt x="328" y="12"/>
                    <a:pt x="251" y="36"/>
                  </a:cubicBezTo>
                  <a:cubicBezTo>
                    <a:pt x="120" y="108"/>
                    <a:pt x="1" y="203"/>
                    <a:pt x="131" y="358"/>
                  </a:cubicBezTo>
                  <a:cubicBezTo>
                    <a:pt x="286" y="465"/>
                    <a:pt x="465" y="477"/>
                    <a:pt x="643" y="501"/>
                  </a:cubicBezTo>
                  <a:cubicBezTo>
                    <a:pt x="786" y="512"/>
                    <a:pt x="917" y="560"/>
                    <a:pt x="1060" y="584"/>
                  </a:cubicBezTo>
                  <a:cubicBezTo>
                    <a:pt x="1133" y="596"/>
                    <a:pt x="1208" y="606"/>
                    <a:pt x="1282" y="606"/>
                  </a:cubicBezTo>
                  <a:cubicBezTo>
                    <a:pt x="1423" y="606"/>
                    <a:pt x="1562" y="571"/>
                    <a:pt x="1679" y="453"/>
                  </a:cubicBezTo>
                  <a:cubicBezTo>
                    <a:pt x="1894" y="441"/>
                    <a:pt x="1929" y="346"/>
                    <a:pt x="1834" y="167"/>
                  </a:cubicBezTo>
                  <a:cubicBezTo>
                    <a:pt x="1739" y="167"/>
                    <a:pt x="1655" y="155"/>
                    <a:pt x="1572" y="155"/>
                  </a:cubicBezTo>
                  <a:cubicBezTo>
                    <a:pt x="1472" y="107"/>
                    <a:pt x="1364" y="98"/>
                    <a:pt x="1253" y="98"/>
                  </a:cubicBezTo>
                  <a:cubicBezTo>
                    <a:pt x="1178" y="98"/>
                    <a:pt x="1101" y="102"/>
                    <a:pt x="1025" y="102"/>
                  </a:cubicBezTo>
                  <a:cubicBezTo>
                    <a:pt x="907" y="102"/>
                    <a:pt x="789" y="91"/>
                    <a:pt x="679" y="36"/>
                  </a:cubicBezTo>
                  <a:cubicBezTo>
                    <a:pt x="608" y="12"/>
                    <a:pt x="539" y="1"/>
                    <a:pt x="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32"/>
            <p:cNvSpPr/>
            <p:nvPr/>
          </p:nvSpPr>
          <p:spPr>
            <a:xfrm>
              <a:off x="5759050" y="3760600"/>
              <a:ext cx="36625" cy="15025"/>
            </a:xfrm>
            <a:custGeom>
              <a:avLst/>
              <a:gdLst/>
              <a:ahLst/>
              <a:cxnLst/>
              <a:rect l="l" t="t" r="r" b="b"/>
              <a:pathLst>
                <a:path w="1465" h="601" extrusionOk="0">
                  <a:moveTo>
                    <a:pt x="273" y="1"/>
                  </a:moveTo>
                  <a:cubicBezTo>
                    <a:pt x="183" y="1"/>
                    <a:pt x="92" y="6"/>
                    <a:pt x="0" y="17"/>
                  </a:cubicBezTo>
                  <a:lnTo>
                    <a:pt x="131" y="291"/>
                  </a:lnTo>
                  <a:cubicBezTo>
                    <a:pt x="203" y="422"/>
                    <a:pt x="322" y="493"/>
                    <a:pt x="453" y="541"/>
                  </a:cubicBezTo>
                  <a:cubicBezTo>
                    <a:pt x="607" y="588"/>
                    <a:pt x="738" y="600"/>
                    <a:pt x="893" y="600"/>
                  </a:cubicBezTo>
                  <a:cubicBezTo>
                    <a:pt x="1072" y="600"/>
                    <a:pt x="1250" y="600"/>
                    <a:pt x="1405" y="481"/>
                  </a:cubicBezTo>
                  <a:cubicBezTo>
                    <a:pt x="1465" y="422"/>
                    <a:pt x="1465" y="362"/>
                    <a:pt x="1429" y="291"/>
                  </a:cubicBezTo>
                  <a:cubicBezTo>
                    <a:pt x="1059" y="106"/>
                    <a:pt x="674" y="1"/>
                    <a:pt x="2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32"/>
            <p:cNvSpPr/>
            <p:nvPr/>
          </p:nvSpPr>
          <p:spPr>
            <a:xfrm>
              <a:off x="5649800" y="3748200"/>
              <a:ext cx="19075" cy="11625"/>
            </a:xfrm>
            <a:custGeom>
              <a:avLst/>
              <a:gdLst/>
              <a:ahLst/>
              <a:cxnLst/>
              <a:rect l="l" t="t" r="r" b="b"/>
              <a:pathLst>
                <a:path w="763" h="465" extrusionOk="0">
                  <a:moveTo>
                    <a:pt x="167" y="1"/>
                  </a:moveTo>
                  <a:cubicBezTo>
                    <a:pt x="96" y="1"/>
                    <a:pt x="48" y="37"/>
                    <a:pt x="1" y="96"/>
                  </a:cubicBezTo>
                  <a:cubicBezTo>
                    <a:pt x="1" y="263"/>
                    <a:pt x="96" y="370"/>
                    <a:pt x="227" y="441"/>
                  </a:cubicBezTo>
                  <a:cubicBezTo>
                    <a:pt x="273" y="457"/>
                    <a:pt x="321" y="465"/>
                    <a:pt x="368" y="465"/>
                  </a:cubicBezTo>
                  <a:cubicBezTo>
                    <a:pt x="465" y="465"/>
                    <a:pt x="559" y="430"/>
                    <a:pt x="632" y="358"/>
                  </a:cubicBezTo>
                  <a:lnTo>
                    <a:pt x="763" y="84"/>
                  </a:lnTo>
                  <a:cubicBezTo>
                    <a:pt x="632" y="72"/>
                    <a:pt x="513" y="72"/>
                    <a:pt x="370" y="60"/>
                  </a:cubicBezTo>
                  <a:cubicBezTo>
                    <a:pt x="298" y="25"/>
                    <a:pt x="239" y="13"/>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32"/>
            <p:cNvSpPr/>
            <p:nvPr/>
          </p:nvSpPr>
          <p:spPr>
            <a:xfrm>
              <a:off x="5679575" y="3749100"/>
              <a:ext cx="22350" cy="4650"/>
            </a:xfrm>
            <a:custGeom>
              <a:avLst/>
              <a:gdLst/>
              <a:ahLst/>
              <a:cxnLst/>
              <a:rect l="l" t="t" r="r" b="b"/>
              <a:pathLst>
                <a:path w="894" h="186" extrusionOk="0">
                  <a:moveTo>
                    <a:pt x="0" y="36"/>
                  </a:moveTo>
                  <a:lnTo>
                    <a:pt x="0" y="36"/>
                  </a:lnTo>
                  <a:cubicBezTo>
                    <a:pt x="143" y="155"/>
                    <a:pt x="292" y="185"/>
                    <a:pt x="442" y="185"/>
                  </a:cubicBezTo>
                  <a:cubicBezTo>
                    <a:pt x="593" y="185"/>
                    <a:pt x="744" y="155"/>
                    <a:pt x="893" y="155"/>
                  </a:cubicBezTo>
                  <a:cubicBezTo>
                    <a:pt x="619" y="1"/>
                    <a:pt x="298" y="60"/>
                    <a:pt x="0" y="3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32"/>
            <p:cNvSpPr/>
            <p:nvPr/>
          </p:nvSpPr>
          <p:spPr>
            <a:xfrm>
              <a:off x="5880475" y="3768150"/>
              <a:ext cx="8675" cy="9250"/>
            </a:xfrm>
            <a:custGeom>
              <a:avLst/>
              <a:gdLst/>
              <a:ahLst/>
              <a:cxnLst/>
              <a:rect l="l" t="t" r="r" b="b"/>
              <a:pathLst>
                <a:path w="347" h="370" extrusionOk="0">
                  <a:moveTo>
                    <a:pt x="275" y="1"/>
                  </a:moveTo>
                  <a:cubicBezTo>
                    <a:pt x="120" y="1"/>
                    <a:pt x="1" y="36"/>
                    <a:pt x="25" y="227"/>
                  </a:cubicBezTo>
                  <a:cubicBezTo>
                    <a:pt x="25" y="298"/>
                    <a:pt x="49" y="370"/>
                    <a:pt x="120" y="370"/>
                  </a:cubicBezTo>
                  <a:cubicBezTo>
                    <a:pt x="287" y="370"/>
                    <a:pt x="275" y="239"/>
                    <a:pt x="299" y="132"/>
                  </a:cubicBezTo>
                  <a:cubicBezTo>
                    <a:pt x="346" y="72"/>
                    <a:pt x="322" y="36"/>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32"/>
            <p:cNvSpPr/>
            <p:nvPr/>
          </p:nvSpPr>
          <p:spPr>
            <a:xfrm>
              <a:off x="5747425" y="3760600"/>
              <a:ext cx="7475" cy="3250"/>
            </a:xfrm>
            <a:custGeom>
              <a:avLst/>
              <a:gdLst/>
              <a:ahLst/>
              <a:cxnLst/>
              <a:rect l="l" t="t" r="r" b="b"/>
              <a:pathLst>
                <a:path w="299" h="130" extrusionOk="0">
                  <a:moveTo>
                    <a:pt x="202" y="0"/>
                  </a:moveTo>
                  <a:cubicBezTo>
                    <a:pt x="189" y="0"/>
                    <a:pt x="178" y="1"/>
                    <a:pt x="167" y="5"/>
                  </a:cubicBezTo>
                  <a:cubicBezTo>
                    <a:pt x="108" y="17"/>
                    <a:pt x="1" y="53"/>
                    <a:pt x="1" y="64"/>
                  </a:cubicBezTo>
                  <a:cubicBezTo>
                    <a:pt x="1" y="115"/>
                    <a:pt x="37" y="130"/>
                    <a:pt x="79" y="130"/>
                  </a:cubicBezTo>
                  <a:cubicBezTo>
                    <a:pt x="96" y="130"/>
                    <a:pt x="114" y="127"/>
                    <a:pt x="132" y="124"/>
                  </a:cubicBezTo>
                  <a:cubicBezTo>
                    <a:pt x="191" y="112"/>
                    <a:pt x="239" y="53"/>
                    <a:pt x="298" y="17"/>
                  </a:cubicBezTo>
                  <a:cubicBezTo>
                    <a:pt x="265" y="8"/>
                    <a:pt x="231"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32"/>
            <p:cNvSpPr/>
            <p:nvPr/>
          </p:nvSpPr>
          <p:spPr>
            <a:xfrm>
              <a:off x="5794750" y="3766375"/>
              <a:ext cx="5100" cy="5825"/>
            </a:xfrm>
            <a:custGeom>
              <a:avLst/>
              <a:gdLst/>
              <a:ahLst/>
              <a:cxnLst/>
              <a:rect l="l" t="t" r="r" b="b"/>
              <a:pathLst>
                <a:path w="204" h="233" extrusionOk="0">
                  <a:moveTo>
                    <a:pt x="96" y="0"/>
                  </a:moveTo>
                  <a:cubicBezTo>
                    <a:pt x="72" y="12"/>
                    <a:pt x="25" y="48"/>
                    <a:pt x="1" y="60"/>
                  </a:cubicBezTo>
                  <a:lnTo>
                    <a:pt x="1" y="179"/>
                  </a:lnTo>
                  <a:cubicBezTo>
                    <a:pt x="26" y="220"/>
                    <a:pt x="62" y="233"/>
                    <a:pt x="101" y="233"/>
                  </a:cubicBezTo>
                  <a:cubicBezTo>
                    <a:pt x="119" y="233"/>
                    <a:pt x="137" y="230"/>
                    <a:pt x="156" y="226"/>
                  </a:cubicBezTo>
                  <a:cubicBezTo>
                    <a:pt x="203" y="167"/>
                    <a:pt x="191" y="107"/>
                    <a:pt x="144" y="48"/>
                  </a:cubicBezTo>
                  <a:cubicBezTo>
                    <a:pt x="132" y="24"/>
                    <a:pt x="120"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32"/>
            <p:cNvSpPr/>
            <p:nvPr/>
          </p:nvSpPr>
          <p:spPr>
            <a:xfrm>
              <a:off x="5805475" y="3767725"/>
              <a:ext cx="3300" cy="2250"/>
            </a:xfrm>
            <a:custGeom>
              <a:avLst/>
              <a:gdLst/>
              <a:ahLst/>
              <a:cxnLst/>
              <a:rect l="l" t="t" r="r" b="b"/>
              <a:pathLst>
                <a:path w="132" h="90" extrusionOk="0">
                  <a:moveTo>
                    <a:pt x="29" y="1"/>
                  </a:moveTo>
                  <a:cubicBezTo>
                    <a:pt x="18" y="1"/>
                    <a:pt x="7" y="2"/>
                    <a:pt x="1" y="6"/>
                  </a:cubicBezTo>
                  <a:cubicBezTo>
                    <a:pt x="14" y="53"/>
                    <a:pt x="35" y="89"/>
                    <a:pt x="62" y="89"/>
                  </a:cubicBezTo>
                  <a:cubicBezTo>
                    <a:pt x="83" y="89"/>
                    <a:pt x="106" y="69"/>
                    <a:pt x="131" y="18"/>
                  </a:cubicBezTo>
                  <a:cubicBezTo>
                    <a:pt x="98" y="9"/>
                    <a:pt x="58" y="1"/>
                    <a:pt x="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32"/>
            <p:cNvSpPr/>
            <p:nvPr/>
          </p:nvSpPr>
          <p:spPr>
            <a:xfrm>
              <a:off x="5798025" y="3767550"/>
              <a:ext cx="3300" cy="4875"/>
            </a:xfrm>
            <a:custGeom>
              <a:avLst/>
              <a:gdLst/>
              <a:ahLst/>
              <a:cxnLst/>
              <a:rect l="l" t="t" r="r" b="b"/>
              <a:pathLst>
                <a:path w="132" h="195" extrusionOk="0">
                  <a:moveTo>
                    <a:pt x="1" y="1"/>
                  </a:moveTo>
                  <a:lnTo>
                    <a:pt x="1" y="144"/>
                  </a:lnTo>
                  <a:cubicBezTo>
                    <a:pt x="30" y="180"/>
                    <a:pt x="55" y="194"/>
                    <a:pt x="80" y="194"/>
                  </a:cubicBezTo>
                  <a:cubicBezTo>
                    <a:pt x="97" y="194"/>
                    <a:pt x="113" y="189"/>
                    <a:pt x="132" y="179"/>
                  </a:cubicBezTo>
                  <a:lnTo>
                    <a:pt x="132" y="13"/>
                  </a:lnTo>
                  <a:cubicBezTo>
                    <a:pt x="84" y="1"/>
                    <a:pt x="48"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32"/>
            <p:cNvSpPr/>
            <p:nvPr/>
          </p:nvSpPr>
          <p:spPr>
            <a:xfrm>
              <a:off x="5652775" y="3746725"/>
              <a:ext cx="6575" cy="3000"/>
            </a:xfrm>
            <a:custGeom>
              <a:avLst/>
              <a:gdLst/>
              <a:ahLst/>
              <a:cxnLst/>
              <a:rect l="l" t="t" r="r" b="b"/>
              <a:pathLst>
                <a:path w="263" h="120" extrusionOk="0">
                  <a:moveTo>
                    <a:pt x="84" y="0"/>
                  </a:moveTo>
                  <a:cubicBezTo>
                    <a:pt x="24" y="24"/>
                    <a:pt x="1" y="60"/>
                    <a:pt x="24" y="119"/>
                  </a:cubicBezTo>
                  <a:lnTo>
                    <a:pt x="263" y="119"/>
                  </a:lnTo>
                  <a:cubicBezTo>
                    <a:pt x="203" y="72"/>
                    <a:pt x="143" y="36"/>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32"/>
            <p:cNvSpPr/>
            <p:nvPr/>
          </p:nvSpPr>
          <p:spPr>
            <a:xfrm>
              <a:off x="5793575" y="3782525"/>
              <a:ext cx="25925" cy="7450"/>
            </a:xfrm>
            <a:custGeom>
              <a:avLst/>
              <a:gdLst/>
              <a:ahLst/>
              <a:cxnLst/>
              <a:rect l="l" t="t" r="r" b="b"/>
              <a:pathLst>
                <a:path w="1037" h="298" extrusionOk="0">
                  <a:moveTo>
                    <a:pt x="324" y="1"/>
                  </a:moveTo>
                  <a:cubicBezTo>
                    <a:pt x="276" y="1"/>
                    <a:pt x="227" y="3"/>
                    <a:pt x="179" y="9"/>
                  </a:cubicBezTo>
                  <a:cubicBezTo>
                    <a:pt x="72" y="57"/>
                    <a:pt x="0" y="116"/>
                    <a:pt x="48" y="247"/>
                  </a:cubicBezTo>
                  <a:cubicBezTo>
                    <a:pt x="131" y="259"/>
                    <a:pt x="238" y="271"/>
                    <a:pt x="322" y="295"/>
                  </a:cubicBezTo>
                  <a:cubicBezTo>
                    <a:pt x="355" y="290"/>
                    <a:pt x="389" y="288"/>
                    <a:pt x="423" y="288"/>
                  </a:cubicBezTo>
                  <a:cubicBezTo>
                    <a:pt x="506" y="288"/>
                    <a:pt x="591" y="298"/>
                    <a:pt x="674" y="298"/>
                  </a:cubicBezTo>
                  <a:cubicBezTo>
                    <a:pt x="807" y="298"/>
                    <a:pt x="935" y="273"/>
                    <a:pt x="1036" y="140"/>
                  </a:cubicBezTo>
                  <a:cubicBezTo>
                    <a:pt x="807" y="70"/>
                    <a:pt x="570" y="1"/>
                    <a:pt x="3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32"/>
            <p:cNvSpPr/>
            <p:nvPr/>
          </p:nvSpPr>
          <p:spPr>
            <a:xfrm>
              <a:off x="5811125" y="3796425"/>
              <a:ext cx="9250" cy="3300"/>
            </a:xfrm>
            <a:custGeom>
              <a:avLst/>
              <a:gdLst/>
              <a:ahLst/>
              <a:cxnLst/>
              <a:rect l="l" t="t" r="r" b="b"/>
              <a:pathLst>
                <a:path w="370" h="132" extrusionOk="0">
                  <a:moveTo>
                    <a:pt x="60" y="1"/>
                  </a:moveTo>
                  <a:cubicBezTo>
                    <a:pt x="25" y="48"/>
                    <a:pt x="13" y="72"/>
                    <a:pt x="1" y="120"/>
                  </a:cubicBezTo>
                  <a:cubicBezTo>
                    <a:pt x="120" y="132"/>
                    <a:pt x="251" y="132"/>
                    <a:pt x="370" y="132"/>
                  </a:cubicBezTo>
                  <a:cubicBezTo>
                    <a:pt x="298" y="13"/>
                    <a:pt x="179" y="36"/>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32"/>
            <p:cNvSpPr/>
            <p:nvPr/>
          </p:nvSpPr>
          <p:spPr>
            <a:xfrm>
              <a:off x="5780175" y="3770525"/>
              <a:ext cx="21450" cy="4600"/>
            </a:xfrm>
            <a:custGeom>
              <a:avLst/>
              <a:gdLst/>
              <a:ahLst/>
              <a:cxnLst/>
              <a:rect l="l" t="t" r="r" b="b"/>
              <a:pathLst>
                <a:path w="858" h="184" extrusionOk="0">
                  <a:moveTo>
                    <a:pt x="560" y="1"/>
                  </a:moveTo>
                  <a:cubicBezTo>
                    <a:pt x="381" y="13"/>
                    <a:pt x="191" y="25"/>
                    <a:pt x="0" y="37"/>
                  </a:cubicBezTo>
                  <a:cubicBezTo>
                    <a:pt x="129" y="159"/>
                    <a:pt x="280" y="184"/>
                    <a:pt x="434" y="184"/>
                  </a:cubicBezTo>
                  <a:cubicBezTo>
                    <a:pt x="537" y="184"/>
                    <a:pt x="642" y="173"/>
                    <a:pt x="742" y="173"/>
                  </a:cubicBezTo>
                  <a:cubicBezTo>
                    <a:pt x="781" y="173"/>
                    <a:pt x="820" y="175"/>
                    <a:pt x="858" y="179"/>
                  </a:cubicBezTo>
                  <a:lnTo>
                    <a:pt x="858" y="37"/>
                  </a:lnTo>
                  <a:cubicBezTo>
                    <a:pt x="798" y="37"/>
                    <a:pt x="762" y="25"/>
                    <a:pt x="715" y="25"/>
                  </a:cubicBezTo>
                  <a:cubicBezTo>
                    <a:pt x="655" y="13"/>
                    <a:pt x="608" y="13"/>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32"/>
            <p:cNvSpPr/>
            <p:nvPr/>
          </p:nvSpPr>
          <p:spPr>
            <a:xfrm>
              <a:off x="5351125" y="3943325"/>
              <a:ext cx="142125" cy="58825"/>
            </a:xfrm>
            <a:custGeom>
              <a:avLst/>
              <a:gdLst/>
              <a:ahLst/>
              <a:cxnLst/>
              <a:rect l="l" t="t" r="r" b="b"/>
              <a:pathLst>
                <a:path w="5685" h="2353" extrusionOk="0">
                  <a:moveTo>
                    <a:pt x="209" y="0"/>
                  </a:moveTo>
                  <a:cubicBezTo>
                    <a:pt x="75" y="0"/>
                    <a:pt x="0" y="91"/>
                    <a:pt x="17" y="304"/>
                  </a:cubicBezTo>
                  <a:cubicBezTo>
                    <a:pt x="29" y="506"/>
                    <a:pt x="89" y="721"/>
                    <a:pt x="148" y="911"/>
                  </a:cubicBezTo>
                  <a:cubicBezTo>
                    <a:pt x="494" y="1328"/>
                    <a:pt x="434" y="2054"/>
                    <a:pt x="1160" y="2161"/>
                  </a:cubicBezTo>
                  <a:cubicBezTo>
                    <a:pt x="1207" y="2163"/>
                    <a:pt x="1254" y="2163"/>
                    <a:pt x="1301" y="2163"/>
                  </a:cubicBezTo>
                  <a:cubicBezTo>
                    <a:pt x="1406" y="2163"/>
                    <a:pt x="1511" y="2161"/>
                    <a:pt x="1616" y="2161"/>
                  </a:cubicBezTo>
                  <a:cubicBezTo>
                    <a:pt x="1821" y="2161"/>
                    <a:pt x="2027" y="2171"/>
                    <a:pt x="2232" y="2233"/>
                  </a:cubicBezTo>
                  <a:cubicBezTo>
                    <a:pt x="2502" y="2326"/>
                    <a:pt x="2773" y="2353"/>
                    <a:pt x="3045" y="2353"/>
                  </a:cubicBezTo>
                  <a:cubicBezTo>
                    <a:pt x="3428" y="2353"/>
                    <a:pt x="3812" y="2299"/>
                    <a:pt x="4197" y="2299"/>
                  </a:cubicBezTo>
                  <a:cubicBezTo>
                    <a:pt x="4312" y="2299"/>
                    <a:pt x="4427" y="2304"/>
                    <a:pt x="4542" y="2316"/>
                  </a:cubicBezTo>
                  <a:cubicBezTo>
                    <a:pt x="4610" y="2306"/>
                    <a:pt x="4679" y="2302"/>
                    <a:pt x="4748" y="2302"/>
                  </a:cubicBezTo>
                  <a:cubicBezTo>
                    <a:pt x="4872" y="2302"/>
                    <a:pt x="4998" y="2313"/>
                    <a:pt x="5122" y="2313"/>
                  </a:cubicBezTo>
                  <a:cubicBezTo>
                    <a:pt x="5316" y="2313"/>
                    <a:pt x="5506" y="2286"/>
                    <a:pt x="5685" y="2149"/>
                  </a:cubicBezTo>
                  <a:cubicBezTo>
                    <a:pt x="5577" y="2035"/>
                    <a:pt x="5448" y="2012"/>
                    <a:pt x="5316" y="2012"/>
                  </a:cubicBezTo>
                  <a:cubicBezTo>
                    <a:pt x="5228" y="2012"/>
                    <a:pt x="5139" y="2022"/>
                    <a:pt x="5052" y="2022"/>
                  </a:cubicBezTo>
                  <a:cubicBezTo>
                    <a:pt x="5025" y="2022"/>
                    <a:pt x="4997" y="2021"/>
                    <a:pt x="4970" y="2019"/>
                  </a:cubicBezTo>
                  <a:cubicBezTo>
                    <a:pt x="4934" y="2013"/>
                    <a:pt x="4897" y="2011"/>
                    <a:pt x="4859" y="2011"/>
                  </a:cubicBezTo>
                  <a:cubicBezTo>
                    <a:pt x="4783" y="2011"/>
                    <a:pt x="4706" y="2019"/>
                    <a:pt x="4630" y="2019"/>
                  </a:cubicBezTo>
                  <a:cubicBezTo>
                    <a:pt x="4499" y="2019"/>
                    <a:pt x="4371" y="1997"/>
                    <a:pt x="4256" y="1876"/>
                  </a:cubicBezTo>
                  <a:cubicBezTo>
                    <a:pt x="3494" y="1602"/>
                    <a:pt x="2684" y="1792"/>
                    <a:pt x="1934" y="1554"/>
                  </a:cubicBezTo>
                  <a:cubicBezTo>
                    <a:pt x="1744" y="1399"/>
                    <a:pt x="1339" y="1447"/>
                    <a:pt x="1387" y="1030"/>
                  </a:cubicBezTo>
                  <a:cubicBezTo>
                    <a:pt x="1479" y="893"/>
                    <a:pt x="1605" y="868"/>
                    <a:pt x="1737" y="868"/>
                  </a:cubicBezTo>
                  <a:cubicBezTo>
                    <a:pt x="1811" y="868"/>
                    <a:pt x="1886" y="876"/>
                    <a:pt x="1958" y="876"/>
                  </a:cubicBezTo>
                  <a:cubicBezTo>
                    <a:pt x="2286" y="870"/>
                    <a:pt x="2619" y="870"/>
                    <a:pt x="2952" y="870"/>
                  </a:cubicBezTo>
                  <a:cubicBezTo>
                    <a:pt x="3286" y="870"/>
                    <a:pt x="3619" y="870"/>
                    <a:pt x="3947" y="864"/>
                  </a:cubicBezTo>
                  <a:cubicBezTo>
                    <a:pt x="4024" y="864"/>
                    <a:pt x="4106" y="872"/>
                    <a:pt x="4186" y="872"/>
                  </a:cubicBezTo>
                  <a:cubicBezTo>
                    <a:pt x="4314" y="872"/>
                    <a:pt x="4439" y="850"/>
                    <a:pt x="4542" y="733"/>
                  </a:cubicBezTo>
                  <a:cubicBezTo>
                    <a:pt x="4380" y="563"/>
                    <a:pt x="4174" y="541"/>
                    <a:pt x="3965" y="541"/>
                  </a:cubicBezTo>
                  <a:cubicBezTo>
                    <a:pt x="3895" y="541"/>
                    <a:pt x="3825" y="544"/>
                    <a:pt x="3756" y="544"/>
                  </a:cubicBezTo>
                  <a:cubicBezTo>
                    <a:pt x="3728" y="544"/>
                    <a:pt x="3700" y="543"/>
                    <a:pt x="3673" y="542"/>
                  </a:cubicBezTo>
                  <a:cubicBezTo>
                    <a:pt x="3537" y="536"/>
                    <a:pt x="3400" y="534"/>
                    <a:pt x="3263" y="534"/>
                  </a:cubicBezTo>
                  <a:cubicBezTo>
                    <a:pt x="2889" y="534"/>
                    <a:pt x="2512" y="550"/>
                    <a:pt x="2134" y="550"/>
                  </a:cubicBezTo>
                  <a:cubicBezTo>
                    <a:pt x="1777" y="550"/>
                    <a:pt x="1420" y="536"/>
                    <a:pt x="1065" y="483"/>
                  </a:cubicBezTo>
                  <a:cubicBezTo>
                    <a:pt x="815" y="387"/>
                    <a:pt x="637" y="149"/>
                    <a:pt x="398" y="42"/>
                  </a:cubicBezTo>
                  <a:cubicBezTo>
                    <a:pt x="327" y="15"/>
                    <a:pt x="263" y="0"/>
                    <a:pt x="2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32"/>
            <p:cNvSpPr/>
            <p:nvPr/>
          </p:nvSpPr>
          <p:spPr>
            <a:xfrm>
              <a:off x="5393050" y="3977600"/>
              <a:ext cx="140700" cy="13525"/>
            </a:xfrm>
            <a:custGeom>
              <a:avLst/>
              <a:gdLst/>
              <a:ahLst/>
              <a:cxnLst/>
              <a:rect l="l" t="t" r="r" b="b"/>
              <a:pathLst>
                <a:path w="5628" h="541" extrusionOk="0">
                  <a:moveTo>
                    <a:pt x="118" y="1"/>
                  </a:moveTo>
                  <a:cubicBezTo>
                    <a:pt x="48" y="1"/>
                    <a:pt x="1" y="46"/>
                    <a:pt x="7" y="195"/>
                  </a:cubicBezTo>
                  <a:lnTo>
                    <a:pt x="412" y="326"/>
                  </a:lnTo>
                  <a:cubicBezTo>
                    <a:pt x="1127" y="540"/>
                    <a:pt x="1853" y="445"/>
                    <a:pt x="2579" y="505"/>
                  </a:cubicBezTo>
                  <a:cubicBezTo>
                    <a:pt x="3579" y="445"/>
                    <a:pt x="4579" y="386"/>
                    <a:pt x="5591" y="314"/>
                  </a:cubicBezTo>
                  <a:cubicBezTo>
                    <a:pt x="5627" y="195"/>
                    <a:pt x="5556" y="124"/>
                    <a:pt x="5449" y="76"/>
                  </a:cubicBezTo>
                  <a:cubicBezTo>
                    <a:pt x="5198" y="76"/>
                    <a:pt x="4937" y="64"/>
                    <a:pt x="4675" y="64"/>
                  </a:cubicBezTo>
                  <a:cubicBezTo>
                    <a:pt x="3749" y="79"/>
                    <a:pt x="2818" y="167"/>
                    <a:pt x="1889" y="167"/>
                  </a:cubicBezTo>
                  <a:cubicBezTo>
                    <a:pt x="1360" y="167"/>
                    <a:pt x="832" y="139"/>
                    <a:pt x="305" y="52"/>
                  </a:cubicBezTo>
                  <a:cubicBezTo>
                    <a:pt x="238" y="27"/>
                    <a:pt x="172" y="1"/>
                    <a:pt x="1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32"/>
            <p:cNvSpPr/>
            <p:nvPr/>
          </p:nvSpPr>
          <p:spPr>
            <a:xfrm>
              <a:off x="5513475" y="3870200"/>
              <a:ext cx="159875" cy="17725"/>
            </a:xfrm>
            <a:custGeom>
              <a:avLst/>
              <a:gdLst/>
              <a:ahLst/>
              <a:cxnLst/>
              <a:rect l="l" t="t" r="r" b="b"/>
              <a:pathLst>
                <a:path w="6395" h="709" extrusionOk="0">
                  <a:moveTo>
                    <a:pt x="5884" y="1"/>
                  </a:moveTo>
                  <a:cubicBezTo>
                    <a:pt x="5712" y="1"/>
                    <a:pt x="5535" y="75"/>
                    <a:pt x="5358" y="205"/>
                  </a:cubicBezTo>
                  <a:cubicBezTo>
                    <a:pt x="5285" y="351"/>
                    <a:pt x="5176" y="360"/>
                    <a:pt x="5054" y="360"/>
                  </a:cubicBezTo>
                  <a:cubicBezTo>
                    <a:pt x="5037" y="360"/>
                    <a:pt x="5019" y="360"/>
                    <a:pt x="5001" y="360"/>
                  </a:cubicBezTo>
                  <a:cubicBezTo>
                    <a:pt x="4311" y="336"/>
                    <a:pt x="3644" y="336"/>
                    <a:pt x="2953" y="324"/>
                  </a:cubicBezTo>
                  <a:cubicBezTo>
                    <a:pt x="2846" y="288"/>
                    <a:pt x="2739" y="270"/>
                    <a:pt x="2633" y="270"/>
                  </a:cubicBezTo>
                  <a:cubicBezTo>
                    <a:pt x="2528" y="270"/>
                    <a:pt x="2423" y="288"/>
                    <a:pt x="2322" y="324"/>
                  </a:cubicBezTo>
                  <a:lnTo>
                    <a:pt x="2096" y="324"/>
                  </a:lnTo>
                  <a:cubicBezTo>
                    <a:pt x="2040" y="296"/>
                    <a:pt x="1983" y="284"/>
                    <a:pt x="1927" y="284"/>
                  </a:cubicBezTo>
                  <a:cubicBezTo>
                    <a:pt x="1864" y="284"/>
                    <a:pt x="1802" y="299"/>
                    <a:pt x="1739" y="324"/>
                  </a:cubicBezTo>
                  <a:lnTo>
                    <a:pt x="1524" y="324"/>
                  </a:lnTo>
                  <a:cubicBezTo>
                    <a:pt x="1419" y="286"/>
                    <a:pt x="1308" y="277"/>
                    <a:pt x="1196" y="277"/>
                  </a:cubicBezTo>
                  <a:cubicBezTo>
                    <a:pt x="1094" y="277"/>
                    <a:pt x="992" y="284"/>
                    <a:pt x="890" y="284"/>
                  </a:cubicBezTo>
                  <a:cubicBezTo>
                    <a:pt x="752" y="284"/>
                    <a:pt x="615" y="271"/>
                    <a:pt x="489" y="205"/>
                  </a:cubicBezTo>
                  <a:cubicBezTo>
                    <a:pt x="407" y="180"/>
                    <a:pt x="332" y="165"/>
                    <a:pt x="258" y="165"/>
                  </a:cubicBezTo>
                  <a:cubicBezTo>
                    <a:pt x="192" y="165"/>
                    <a:pt x="128" y="177"/>
                    <a:pt x="60" y="205"/>
                  </a:cubicBezTo>
                  <a:cubicBezTo>
                    <a:pt x="0" y="372"/>
                    <a:pt x="84" y="467"/>
                    <a:pt x="215" y="550"/>
                  </a:cubicBezTo>
                  <a:lnTo>
                    <a:pt x="620" y="586"/>
                  </a:lnTo>
                  <a:cubicBezTo>
                    <a:pt x="786" y="550"/>
                    <a:pt x="929" y="550"/>
                    <a:pt x="1096" y="550"/>
                  </a:cubicBezTo>
                  <a:lnTo>
                    <a:pt x="1548" y="550"/>
                  </a:lnTo>
                  <a:cubicBezTo>
                    <a:pt x="1632" y="550"/>
                    <a:pt x="1703" y="550"/>
                    <a:pt x="1786" y="610"/>
                  </a:cubicBezTo>
                  <a:cubicBezTo>
                    <a:pt x="2834" y="622"/>
                    <a:pt x="3882" y="622"/>
                    <a:pt x="4942" y="633"/>
                  </a:cubicBezTo>
                  <a:cubicBezTo>
                    <a:pt x="5165" y="671"/>
                    <a:pt x="5389" y="708"/>
                    <a:pt x="5613" y="708"/>
                  </a:cubicBezTo>
                  <a:cubicBezTo>
                    <a:pt x="5818" y="708"/>
                    <a:pt x="6023" y="677"/>
                    <a:pt x="6227" y="586"/>
                  </a:cubicBezTo>
                  <a:cubicBezTo>
                    <a:pt x="6144" y="324"/>
                    <a:pt x="5906" y="514"/>
                    <a:pt x="5811" y="372"/>
                  </a:cubicBezTo>
                  <a:lnTo>
                    <a:pt x="5811" y="372"/>
                  </a:lnTo>
                  <a:cubicBezTo>
                    <a:pt x="5924" y="378"/>
                    <a:pt x="6041" y="424"/>
                    <a:pt x="6146" y="424"/>
                  </a:cubicBezTo>
                  <a:cubicBezTo>
                    <a:pt x="6241" y="424"/>
                    <a:pt x="6327" y="387"/>
                    <a:pt x="6394" y="252"/>
                  </a:cubicBezTo>
                  <a:cubicBezTo>
                    <a:pt x="6232" y="78"/>
                    <a:pt x="6060" y="1"/>
                    <a:pt x="5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32"/>
            <p:cNvSpPr/>
            <p:nvPr/>
          </p:nvSpPr>
          <p:spPr>
            <a:xfrm>
              <a:off x="5371200" y="3949125"/>
              <a:ext cx="140225" cy="12950"/>
            </a:xfrm>
            <a:custGeom>
              <a:avLst/>
              <a:gdLst/>
              <a:ahLst/>
              <a:cxnLst/>
              <a:rect l="l" t="t" r="r" b="b"/>
              <a:pathLst>
                <a:path w="5609" h="518" extrusionOk="0">
                  <a:moveTo>
                    <a:pt x="1334" y="10"/>
                  </a:moveTo>
                  <a:cubicBezTo>
                    <a:pt x="1087" y="10"/>
                    <a:pt x="840" y="12"/>
                    <a:pt x="596" y="24"/>
                  </a:cubicBezTo>
                  <a:cubicBezTo>
                    <a:pt x="568" y="26"/>
                    <a:pt x="540" y="26"/>
                    <a:pt x="511" y="26"/>
                  </a:cubicBezTo>
                  <a:cubicBezTo>
                    <a:pt x="493" y="26"/>
                    <a:pt x="474" y="26"/>
                    <a:pt x="455" y="26"/>
                  </a:cubicBezTo>
                  <a:cubicBezTo>
                    <a:pt x="249" y="26"/>
                    <a:pt x="39" y="39"/>
                    <a:pt x="0" y="358"/>
                  </a:cubicBezTo>
                  <a:cubicBezTo>
                    <a:pt x="187" y="495"/>
                    <a:pt x="395" y="517"/>
                    <a:pt x="603" y="517"/>
                  </a:cubicBezTo>
                  <a:cubicBezTo>
                    <a:pt x="700" y="517"/>
                    <a:pt x="798" y="513"/>
                    <a:pt x="893" y="513"/>
                  </a:cubicBezTo>
                  <a:cubicBezTo>
                    <a:pt x="1846" y="513"/>
                    <a:pt x="2786" y="501"/>
                    <a:pt x="3739" y="501"/>
                  </a:cubicBezTo>
                  <a:cubicBezTo>
                    <a:pt x="3880" y="487"/>
                    <a:pt x="4022" y="483"/>
                    <a:pt x="4164" y="483"/>
                  </a:cubicBezTo>
                  <a:cubicBezTo>
                    <a:pt x="4335" y="483"/>
                    <a:pt x="4507" y="489"/>
                    <a:pt x="4678" y="489"/>
                  </a:cubicBezTo>
                  <a:cubicBezTo>
                    <a:pt x="4992" y="489"/>
                    <a:pt x="5305" y="471"/>
                    <a:pt x="5608" y="370"/>
                  </a:cubicBezTo>
                  <a:cubicBezTo>
                    <a:pt x="5596" y="274"/>
                    <a:pt x="5549" y="215"/>
                    <a:pt x="5477" y="167"/>
                  </a:cubicBezTo>
                  <a:cubicBezTo>
                    <a:pt x="5447" y="161"/>
                    <a:pt x="5421" y="158"/>
                    <a:pt x="5394" y="158"/>
                  </a:cubicBezTo>
                  <a:cubicBezTo>
                    <a:pt x="5367" y="158"/>
                    <a:pt x="5340" y="161"/>
                    <a:pt x="5310" y="167"/>
                  </a:cubicBezTo>
                  <a:cubicBezTo>
                    <a:pt x="5280" y="212"/>
                    <a:pt x="5250" y="230"/>
                    <a:pt x="5221" y="230"/>
                  </a:cubicBezTo>
                  <a:cubicBezTo>
                    <a:pt x="5181" y="230"/>
                    <a:pt x="5143" y="197"/>
                    <a:pt x="5108" y="155"/>
                  </a:cubicBezTo>
                  <a:lnTo>
                    <a:pt x="4941" y="155"/>
                  </a:lnTo>
                  <a:cubicBezTo>
                    <a:pt x="4922" y="157"/>
                    <a:pt x="4903" y="158"/>
                    <a:pt x="4884" y="158"/>
                  </a:cubicBezTo>
                  <a:cubicBezTo>
                    <a:pt x="4760" y="158"/>
                    <a:pt x="4636" y="127"/>
                    <a:pt x="4513" y="96"/>
                  </a:cubicBezTo>
                  <a:cubicBezTo>
                    <a:pt x="4459" y="91"/>
                    <a:pt x="4406" y="88"/>
                    <a:pt x="4354" y="88"/>
                  </a:cubicBezTo>
                  <a:cubicBezTo>
                    <a:pt x="4279" y="88"/>
                    <a:pt x="4204" y="94"/>
                    <a:pt x="4120" y="108"/>
                  </a:cubicBezTo>
                  <a:cubicBezTo>
                    <a:pt x="4017" y="145"/>
                    <a:pt x="3919" y="159"/>
                    <a:pt x="3823" y="159"/>
                  </a:cubicBezTo>
                  <a:cubicBezTo>
                    <a:pt x="3640" y="159"/>
                    <a:pt x="3466" y="107"/>
                    <a:pt x="3286" y="60"/>
                  </a:cubicBezTo>
                  <a:cubicBezTo>
                    <a:pt x="2870" y="1"/>
                    <a:pt x="2477" y="24"/>
                    <a:pt x="2072" y="12"/>
                  </a:cubicBezTo>
                  <a:cubicBezTo>
                    <a:pt x="1828" y="12"/>
                    <a:pt x="1581" y="10"/>
                    <a:pt x="1334" y="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32"/>
            <p:cNvSpPr/>
            <p:nvPr/>
          </p:nvSpPr>
          <p:spPr>
            <a:xfrm>
              <a:off x="5536100" y="3977700"/>
              <a:ext cx="123550" cy="8650"/>
            </a:xfrm>
            <a:custGeom>
              <a:avLst/>
              <a:gdLst/>
              <a:ahLst/>
              <a:cxnLst/>
              <a:rect l="l" t="t" r="r" b="b"/>
              <a:pathLst>
                <a:path w="4942" h="346" extrusionOk="0">
                  <a:moveTo>
                    <a:pt x="4668" y="1"/>
                  </a:moveTo>
                  <a:cubicBezTo>
                    <a:pt x="4373" y="12"/>
                    <a:pt x="4076" y="15"/>
                    <a:pt x="3779" y="15"/>
                  </a:cubicBezTo>
                  <a:cubicBezTo>
                    <a:pt x="3426" y="15"/>
                    <a:pt x="3072" y="11"/>
                    <a:pt x="2719" y="11"/>
                  </a:cubicBezTo>
                  <a:cubicBezTo>
                    <a:pt x="2144" y="11"/>
                    <a:pt x="1570" y="23"/>
                    <a:pt x="1000" y="84"/>
                  </a:cubicBezTo>
                  <a:cubicBezTo>
                    <a:pt x="926" y="140"/>
                    <a:pt x="842" y="157"/>
                    <a:pt x="754" y="157"/>
                  </a:cubicBezTo>
                  <a:cubicBezTo>
                    <a:pt x="628" y="157"/>
                    <a:pt x="493" y="123"/>
                    <a:pt x="368" y="123"/>
                  </a:cubicBezTo>
                  <a:cubicBezTo>
                    <a:pt x="226" y="123"/>
                    <a:pt x="95" y="166"/>
                    <a:pt x="0" y="346"/>
                  </a:cubicBezTo>
                  <a:cubicBezTo>
                    <a:pt x="1620" y="310"/>
                    <a:pt x="3263" y="263"/>
                    <a:pt x="4882" y="239"/>
                  </a:cubicBezTo>
                  <a:cubicBezTo>
                    <a:pt x="4941" y="179"/>
                    <a:pt x="4941" y="120"/>
                    <a:pt x="4870" y="72"/>
                  </a:cubicBezTo>
                  <a:cubicBezTo>
                    <a:pt x="4810" y="48"/>
                    <a:pt x="4727" y="1"/>
                    <a:pt x="4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32"/>
            <p:cNvSpPr/>
            <p:nvPr/>
          </p:nvSpPr>
          <p:spPr>
            <a:xfrm>
              <a:off x="5636400" y="3873225"/>
              <a:ext cx="79800" cy="19400"/>
            </a:xfrm>
            <a:custGeom>
              <a:avLst/>
              <a:gdLst/>
              <a:ahLst/>
              <a:cxnLst/>
              <a:rect l="l" t="t" r="r" b="b"/>
              <a:pathLst>
                <a:path w="3192" h="776" extrusionOk="0">
                  <a:moveTo>
                    <a:pt x="2294" y="0"/>
                  </a:moveTo>
                  <a:cubicBezTo>
                    <a:pt x="2013" y="0"/>
                    <a:pt x="1733" y="78"/>
                    <a:pt x="1453" y="215"/>
                  </a:cubicBezTo>
                  <a:cubicBezTo>
                    <a:pt x="1396" y="239"/>
                    <a:pt x="1336" y="246"/>
                    <a:pt x="1274" y="246"/>
                  </a:cubicBezTo>
                  <a:cubicBezTo>
                    <a:pt x="1179" y="246"/>
                    <a:pt x="1080" y="229"/>
                    <a:pt x="985" y="229"/>
                  </a:cubicBezTo>
                  <a:cubicBezTo>
                    <a:pt x="899" y="229"/>
                    <a:pt x="815" y="243"/>
                    <a:pt x="739" y="298"/>
                  </a:cubicBezTo>
                  <a:cubicBezTo>
                    <a:pt x="858" y="441"/>
                    <a:pt x="1072" y="310"/>
                    <a:pt x="1168" y="536"/>
                  </a:cubicBezTo>
                  <a:lnTo>
                    <a:pt x="1" y="536"/>
                  </a:lnTo>
                  <a:cubicBezTo>
                    <a:pt x="60" y="572"/>
                    <a:pt x="120" y="632"/>
                    <a:pt x="179" y="655"/>
                  </a:cubicBezTo>
                  <a:cubicBezTo>
                    <a:pt x="344" y="675"/>
                    <a:pt x="510" y="681"/>
                    <a:pt x="676" y="681"/>
                  </a:cubicBezTo>
                  <a:cubicBezTo>
                    <a:pt x="914" y="681"/>
                    <a:pt x="1152" y="669"/>
                    <a:pt x="1389" y="669"/>
                  </a:cubicBezTo>
                  <a:cubicBezTo>
                    <a:pt x="1688" y="669"/>
                    <a:pt x="1985" y="688"/>
                    <a:pt x="2275" y="774"/>
                  </a:cubicBezTo>
                  <a:cubicBezTo>
                    <a:pt x="2279" y="775"/>
                    <a:pt x="2284" y="776"/>
                    <a:pt x="2290" y="776"/>
                  </a:cubicBezTo>
                  <a:cubicBezTo>
                    <a:pt x="2347" y="776"/>
                    <a:pt x="2465" y="724"/>
                    <a:pt x="2465" y="691"/>
                  </a:cubicBezTo>
                  <a:cubicBezTo>
                    <a:pt x="2515" y="421"/>
                    <a:pt x="2675" y="388"/>
                    <a:pt x="2850" y="388"/>
                  </a:cubicBezTo>
                  <a:cubicBezTo>
                    <a:pt x="2904" y="388"/>
                    <a:pt x="2961" y="392"/>
                    <a:pt x="3015" y="392"/>
                  </a:cubicBezTo>
                  <a:cubicBezTo>
                    <a:pt x="3078" y="392"/>
                    <a:pt x="3138" y="387"/>
                    <a:pt x="3192" y="370"/>
                  </a:cubicBezTo>
                  <a:cubicBezTo>
                    <a:pt x="3180" y="322"/>
                    <a:pt x="3156" y="274"/>
                    <a:pt x="3144" y="251"/>
                  </a:cubicBezTo>
                  <a:cubicBezTo>
                    <a:pt x="2858" y="78"/>
                    <a:pt x="2575" y="0"/>
                    <a:pt x="2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32"/>
            <p:cNvSpPr/>
            <p:nvPr/>
          </p:nvSpPr>
          <p:spPr>
            <a:xfrm>
              <a:off x="5424275" y="3882400"/>
              <a:ext cx="83875" cy="15475"/>
            </a:xfrm>
            <a:custGeom>
              <a:avLst/>
              <a:gdLst/>
              <a:ahLst/>
              <a:cxnLst/>
              <a:rect l="l" t="t" r="r" b="b"/>
              <a:pathLst>
                <a:path w="3355" h="619" extrusionOk="0">
                  <a:moveTo>
                    <a:pt x="2955" y="1"/>
                  </a:moveTo>
                  <a:cubicBezTo>
                    <a:pt x="2828" y="1"/>
                    <a:pt x="2710" y="49"/>
                    <a:pt x="2592" y="134"/>
                  </a:cubicBezTo>
                  <a:cubicBezTo>
                    <a:pt x="1735" y="229"/>
                    <a:pt x="890" y="324"/>
                    <a:pt x="20" y="419"/>
                  </a:cubicBezTo>
                  <a:cubicBezTo>
                    <a:pt x="0" y="540"/>
                    <a:pt x="40" y="618"/>
                    <a:pt x="138" y="618"/>
                  </a:cubicBezTo>
                  <a:cubicBezTo>
                    <a:pt x="156" y="618"/>
                    <a:pt x="177" y="615"/>
                    <a:pt x="199" y="610"/>
                  </a:cubicBezTo>
                  <a:lnTo>
                    <a:pt x="2616" y="431"/>
                  </a:lnTo>
                  <a:cubicBezTo>
                    <a:pt x="2652" y="392"/>
                    <a:pt x="2691" y="379"/>
                    <a:pt x="2730" y="379"/>
                  </a:cubicBezTo>
                  <a:cubicBezTo>
                    <a:pt x="2813" y="379"/>
                    <a:pt x="2900" y="435"/>
                    <a:pt x="2980" y="435"/>
                  </a:cubicBezTo>
                  <a:cubicBezTo>
                    <a:pt x="3002" y="435"/>
                    <a:pt x="3024" y="431"/>
                    <a:pt x="3045" y="419"/>
                  </a:cubicBezTo>
                  <a:cubicBezTo>
                    <a:pt x="3152" y="372"/>
                    <a:pt x="3295" y="384"/>
                    <a:pt x="3330" y="253"/>
                  </a:cubicBezTo>
                  <a:cubicBezTo>
                    <a:pt x="3354" y="122"/>
                    <a:pt x="3223" y="62"/>
                    <a:pt x="3116" y="26"/>
                  </a:cubicBezTo>
                  <a:cubicBezTo>
                    <a:pt x="3060" y="9"/>
                    <a:pt x="3007" y="1"/>
                    <a:pt x="29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32"/>
            <p:cNvSpPr/>
            <p:nvPr/>
          </p:nvSpPr>
          <p:spPr>
            <a:xfrm>
              <a:off x="5421500" y="3905775"/>
              <a:ext cx="66100" cy="9225"/>
            </a:xfrm>
            <a:custGeom>
              <a:avLst/>
              <a:gdLst/>
              <a:ahLst/>
              <a:cxnLst/>
              <a:rect l="l" t="t" r="r" b="b"/>
              <a:pathLst>
                <a:path w="2644" h="369" extrusionOk="0">
                  <a:moveTo>
                    <a:pt x="1075" y="1"/>
                  </a:moveTo>
                  <a:cubicBezTo>
                    <a:pt x="999" y="1"/>
                    <a:pt x="925" y="24"/>
                    <a:pt x="858" y="80"/>
                  </a:cubicBezTo>
                  <a:cubicBezTo>
                    <a:pt x="858" y="92"/>
                    <a:pt x="846" y="92"/>
                    <a:pt x="810" y="103"/>
                  </a:cubicBezTo>
                  <a:cubicBezTo>
                    <a:pt x="803" y="110"/>
                    <a:pt x="796" y="113"/>
                    <a:pt x="788" y="113"/>
                  </a:cubicBezTo>
                  <a:cubicBezTo>
                    <a:pt x="767" y="113"/>
                    <a:pt x="744" y="93"/>
                    <a:pt x="727" y="68"/>
                  </a:cubicBezTo>
                  <a:lnTo>
                    <a:pt x="715" y="68"/>
                  </a:lnTo>
                  <a:cubicBezTo>
                    <a:pt x="477" y="80"/>
                    <a:pt x="227" y="68"/>
                    <a:pt x="0" y="222"/>
                  </a:cubicBezTo>
                  <a:cubicBezTo>
                    <a:pt x="75" y="338"/>
                    <a:pt x="170" y="368"/>
                    <a:pt x="271" y="368"/>
                  </a:cubicBezTo>
                  <a:cubicBezTo>
                    <a:pt x="346" y="368"/>
                    <a:pt x="424" y="352"/>
                    <a:pt x="501" y="342"/>
                  </a:cubicBezTo>
                  <a:lnTo>
                    <a:pt x="2572" y="342"/>
                  </a:lnTo>
                  <a:cubicBezTo>
                    <a:pt x="2644" y="187"/>
                    <a:pt x="2525" y="115"/>
                    <a:pt x="2406" y="80"/>
                  </a:cubicBezTo>
                  <a:cubicBezTo>
                    <a:pt x="2398" y="84"/>
                    <a:pt x="2387" y="85"/>
                    <a:pt x="2375" y="85"/>
                  </a:cubicBezTo>
                  <a:cubicBezTo>
                    <a:pt x="2351" y="85"/>
                    <a:pt x="2322" y="80"/>
                    <a:pt x="2298" y="80"/>
                  </a:cubicBezTo>
                  <a:cubicBezTo>
                    <a:pt x="2249" y="117"/>
                    <a:pt x="2196" y="138"/>
                    <a:pt x="2142" y="138"/>
                  </a:cubicBezTo>
                  <a:cubicBezTo>
                    <a:pt x="2092" y="138"/>
                    <a:pt x="2040" y="120"/>
                    <a:pt x="1989" y="80"/>
                  </a:cubicBezTo>
                  <a:lnTo>
                    <a:pt x="1870" y="80"/>
                  </a:lnTo>
                  <a:cubicBezTo>
                    <a:pt x="1796" y="135"/>
                    <a:pt x="1723" y="165"/>
                    <a:pt x="1650" y="165"/>
                  </a:cubicBezTo>
                  <a:cubicBezTo>
                    <a:pt x="1580" y="165"/>
                    <a:pt x="1511" y="138"/>
                    <a:pt x="1441" y="80"/>
                  </a:cubicBezTo>
                  <a:cubicBezTo>
                    <a:pt x="1393" y="80"/>
                    <a:pt x="1334" y="56"/>
                    <a:pt x="1286" y="56"/>
                  </a:cubicBezTo>
                  <a:cubicBezTo>
                    <a:pt x="1217" y="21"/>
                    <a:pt x="1145" y="1"/>
                    <a:pt x="10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32"/>
            <p:cNvSpPr/>
            <p:nvPr/>
          </p:nvSpPr>
          <p:spPr>
            <a:xfrm>
              <a:off x="5507525" y="3950600"/>
              <a:ext cx="50925" cy="10325"/>
            </a:xfrm>
            <a:custGeom>
              <a:avLst/>
              <a:gdLst/>
              <a:ahLst/>
              <a:cxnLst/>
              <a:rect l="l" t="t" r="r" b="b"/>
              <a:pathLst>
                <a:path w="2037" h="413" extrusionOk="0">
                  <a:moveTo>
                    <a:pt x="360" y="1"/>
                  </a:moveTo>
                  <a:cubicBezTo>
                    <a:pt x="233" y="1"/>
                    <a:pt x="110" y="57"/>
                    <a:pt x="0" y="180"/>
                  </a:cubicBezTo>
                  <a:cubicBezTo>
                    <a:pt x="60" y="215"/>
                    <a:pt x="96" y="263"/>
                    <a:pt x="155" y="311"/>
                  </a:cubicBezTo>
                  <a:cubicBezTo>
                    <a:pt x="448" y="377"/>
                    <a:pt x="790" y="413"/>
                    <a:pt x="1111" y="413"/>
                  </a:cubicBezTo>
                  <a:cubicBezTo>
                    <a:pt x="1482" y="413"/>
                    <a:pt x="1826" y="365"/>
                    <a:pt x="2036" y="263"/>
                  </a:cubicBezTo>
                  <a:lnTo>
                    <a:pt x="2036" y="263"/>
                  </a:lnTo>
                  <a:cubicBezTo>
                    <a:pt x="1952" y="285"/>
                    <a:pt x="1870" y="293"/>
                    <a:pt x="1790" y="293"/>
                  </a:cubicBezTo>
                  <a:cubicBezTo>
                    <a:pt x="1452" y="293"/>
                    <a:pt x="1139" y="141"/>
                    <a:pt x="808" y="141"/>
                  </a:cubicBezTo>
                  <a:cubicBezTo>
                    <a:pt x="781" y="141"/>
                    <a:pt x="754" y="142"/>
                    <a:pt x="727" y="144"/>
                  </a:cubicBezTo>
                  <a:cubicBezTo>
                    <a:pt x="605" y="51"/>
                    <a:pt x="481" y="1"/>
                    <a:pt x="3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32"/>
            <p:cNvSpPr/>
            <p:nvPr/>
          </p:nvSpPr>
          <p:spPr>
            <a:xfrm>
              <a:off x="5489075" y="3879150"/>
              <a:ext cx="44075" cy="13750"/>
            </a:xfrm>
            <a:custGeom>
              <a:avLst/>
              <a:gdLst/>
              <a:ahLst/>
              <a:cxnLst/>
              <a:rect l="l" t="t" r="r" b="b"/>
              <a:pathLst>
                <a:path w="1763" h="550" extrusionOk="0">
                  <a:moveTo>
                    <a:pt x="544" y="0"/>
                  </a:moveTo>
                  <a:cubicBezTo>
                    <a:pt x="367" y="0"/>
                    <a:pt x="192" y="43"/>
                    <a:pt x="24" y="156"/>
                  </a:cubicBezTo>
                  <a:cubicBezTo>
                    <a:pt x="24" y="192"/>
                    <a:pt x="24" y="240"/>
                    <a:pt x="0" y="275"/>
                  </a:cubicBezTo>
                  <a:cubicBezTo>
                    <a:pt x="131" y="275"/>
                    <a:pt x="286" y="275"/>
                    <a:pt x="417" y="299"/>
                  </a:cubicBezTo>
                  <a:cubicBezTo>
                    <a:pt x="476" y="299"/>
                    <a:pt x="536" y="323"/>
                    <a:pt x="595" y="335"/>
                  </a:cubicBezTo>
                  <a:cubicBezTo>
                    <a:pt x="560" y="418"/>
                    <a:pt x="500" y="478"/>
                    <a:pt x="453" y="549"/>
                  </a:cubicBezTo>
                  <a:cubicBezTo>
                    <a:pt x="893" y="549"/>
                    <a:pt x="1310" y="371"/>
                    <a:pt x="1762" y="299"/>
                  </a:cubicBezTo>
                  <a:cubicBezTo>
                    <a:pt x="1750" y="216"/>
                    <a:pt x="1655" y="216"/>
                    <a:pt x="1608" y="156"/>
                  </a:cubicBezTo>
                  <a:cubicBezTo>
                    <a:pt x="1465" y="144"/>
                    <a:pt x="1322" y="144"/>
                    <a:pt x="1179" y="133"/>
                  </a:cubicBezTo>
                  <a:cubicBezTo>
                    <a:pt x="971" y="61"/>
                    <a:pt x="756" y="0"/>
                    <a:pt x="5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32"/>
            <p:cNvSpPr/>
            <p:nvPr/>
          </p:nvSpPr>
          <p:spPr>
            <a:xfrm>
              <a:off x="5451550" y="3919825"/>
              <a:ext cx="41400" cy="9075"/>
            </a:xfrm>
            <a:custGeom>
              <a:avLst/>
              <a:gdLst/>
              <a:ahLst/>
              <a:cxnLst/>
              <a:rect l="l" t="t" r="r" b="b"/>
              <a:pathLst>
                <a:path w="1656" h="363" extrusionOk="0">
                  <a:moveTo>
                    <a:pt x="521" y="1"/>
                  </a:moveTo>
                  <a:cubicBezTo>
                    <a:pt x="428" y="1"/>
                    <a:pt x="333" y="18"/>
                    <a:pt x="239" y="65"/>
                  </a:cubicBezTo>
                  <a:cubicBezTo>
                    <a:pt x="180" y="65"/>
                    <a:pt x="132" y="77"/>
                    <a:pt x="72" y="77"/>
                  </a:cubicBezTo>
                  <a:cubicBezTo>
                    <a:pt x="1" y="244"/>
                    <a:pt x="156" y="292"/>
                    <a:pt x="227" y="363"/>
                  </a:cubicBezTo>
                  <a:lnTo>
                    <a:pt x="537" y="363"/>
                  </a:lnTo>
                  <a:cubicBezTo>
                    <a:pt x="537" y="351"/>
                    <a:pt x="549" y="351"/>
                    <a:pt x="572" y="315"/>
                  </a:cubicBezTo>
                  <a:cubicBezTo>
                    <a:pt x="584" y="315"/>
                    <a:pt x="608" y="339"/>
                    <a:pt x="644" y="363"/>
                  </a:cubicBezTo>
                  <a:lnTo>
                    <a:pt x="1656" y="363"/>
                  </a:lnTo>
                  <a:cubicBezTo>
                    <a:pt x="1549" y="196"/>
                    <a:pt x="1370" y="172"/>
                    <a:pt x="1227" y="77"/>
                  </a:cubicBezTo>
                  <a:lnTo>
                    <a:pt x="942" y="77"/>
                  </a:lnTo>
                  <a:cubicBezTo>
                    <a:pt x="805" y="41"/>
                    <a:pt x="664" y="1"/>
                    <a:pt x="5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5" name="Google Shape;7825;p32"/>
            <p:cNvSpPr/>
            <p:nvPr/>
          </p:nvSpPr>
          <p:spPr>
            <a:xfrm>
              <a:off x="5658125" y="3978350"/>
              <a:ext cx="38975" cy="6075"/>
            </a:xfrm>
            <a:custGeom>
              <a:avLst/>
              <a:gdLst/>
              <a:ahLst/>
              <a:cxnLst/>
              <a:rect l="l" t="t" r="r" b="b"/>
              <a:pathLst>
                <a:path w="1559" h="243" extrusionOk="0">
                  <a:moveTo>
                    <a:pt x="398" y="1"/>
                  </a:moveTo>
                  <a:cubicBezTo>
                    <a:pt x="266" y="1"/>
                    <a:pt x="134" y="13"/>
                    <a:pt x="1" y="46"/>
                  </a:cubicBezTo>
                  <a:lnTo>
                    <a:pt x="1" y="213"/>
                  </a:lnTo>
                  <a:cubicBezTo>
                    <a:pt x="465" y="213"/>
                    <a:pt x="906" y="213"/>
                    <a:pt x="1358" y="237"/>
                  </a:cubicBezTo>
                  <a:cubicBezTo>
                    <a:pt x="1383" y="240"/>
                    <a:pt x="1405" y="242"/>
                    <a:pt x="1425" y="242"/>
                  </a:cubicBezTo>
                  <a:cubicBezTo>
                    <a:pt x="1527" y="242"/>
                    <a:pt x="1559" y="188"/>
                    <a:pt x="1549" y="58"/>
                  </a:cubicBezTo>
                  <a:lnTo>
                    <a:pt x="1549" y="58"/>
                  </a:lnTo>
                  <a:cubicBezTo>
                    <a:pt x="1480" y="66"/>
                    <a:pt x="1411" y="69"/>
                    <a:pt x="1343" y="69"/>
                  </a:cubicBezTo>
                  <a:cubicBezTo>
                    <a:pt x="1029" y="69"/>
                    <a:pt x="715" y="1"/>
                    <a:pt x="3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32"/>
            <p:cNvSpPr/>
            <p:nvPr/>
          </p:nvSpPr>
          <p:spPr>
            <a:xfrm>
              <a:off x="5516750" y="3943425"/>
              <a:ext cx="40200" cy="7800"/>
            </a:xfrm>
            <a:custGeom>
              <a:avLst/>
              <a:gdLst/>
              <a:ahLst/>
              <a:cxnLst/>
              <a:rect l="l" t="t" r="r" b="b"/>
              <a:pathLst>
                <a:path w="1608" h="312" extrusionOk="0">
                  <a:moveTo>
                    <a:pt x="257" y="0"/>
                  </a:moveTo>
                  <a:cubicBezTo>
                    <a:pt x="192" y="0"/>
                    <a:pt x="126" y="5"/>
                    <a:pt x="60" y="14"/>
                  </a:cubicBezTo>
                  <a:cubicBezTo>
                    <a:pt x="0" y="205"/>
                    <a:pt x="143" y="240"/>
                    <a:pt x="286" y="300"/>
                  </a:cubicBezTo>
                  <a:cubicBezTo>
                    <a:pt x="298" y="300"/>
                    <a:pt x="322" y="312"/>
                    <a:pt x="358" y="312"/>
                  </a:cubicBezTo>
                  <a:cubicBezTo>
                    <a:pt x="414" y="308"/>
                    <a:pt x="471" y="307"/>
                    <a:pt x="528" y="307"/>
                  </a:cubicBezTo>
                  <a:cubicBezTo>
                    <a:pt x="626" y="307"/>
                    <a:pt x="725" y="310"/>
                    <a:pt x="829" y="310"/>
                  </a:cubicBezTo>
                  <a:cubicBezTo>
                    <a:pt x="1065" y="310"/>
                    <a:pt x="1320" y="293"/>
                    <a:pt x="1608" y="181"/>
                  </a:cubicBezTo>
                  <a:cubicBezTo>
                    <a:pt x="1083" y="171"/>
                    <a:pt x="674" y="0"/>
                    <a:pt x="2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32"/>
            <p:cNvSpPr/>
            <p:nvPr/>
          </p:nvSpPr>
          <p:spPr>
            <a:xfrm>
              <a:off x="5488650" y="3910900"/>
              <a:ext cx="29900" cy="6500"/>
            </a:xfrm>
            <a:custGeom>
              <a:avLst/>
              <a:gdLst/>
              <a:ahLst/>
              <a:cxnLst/>
              <a:rect l="l" t="t" r="r" b="b"/>
              <a:pathLst>
                <a:path w="1196" h="260" extrusionOk="0">
                  <a:moveTo>
                    <a:pt x="131" y="0"/>
                  </a:moveTo>
                  <a:cubicBezTo>
                    <a:pt x="38" y="0"/>
                    <a:pt x="0" y="59"/>
                    <a:pt x="41" y="160"/>
                  </a:cubicBezTo>
                  <a:cubicBezTo>
                    <a:pt x="209" y="218"/>
                    <a:pt x="374" y="259"/>
                    <a:pt x="541" y="259"/>
                  </a:cubicBezTo>
                  <a:cubicBezTo>
                    <a:pt x="754" y="259"/>
                    <a:pt x="969" y="192"/>
                    <a:pt x="1196" y="6"/>
                  </a:cubicBezTo>
                  <a:lnTo>
                    <a:pt x="184" y="6"/>
                  </a:lnTo>
                  <a:cubicBezTo>
                    <a:pt x="165" y="2"/>
                    <a:pt x="147"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32"/>
            <p:cNvSpPr/>
            <p:nvPr/>
          </p:nvSpPr>
          <p:spPr>
            <a:xfrm>
              <a:off x="5529250" y="3978675"/>
              <a:ext cx="32175" cy="7100"/>
            </a:xfrm>
            <a:custGeom>
              <a:avLst/>
              <a:gdLst/>
              <a:ahLst/>
              <a:cxnLst/>
              <a:rect l="l" t="t" r="r" b="b"/>
              <a:pathLst>
                <a:path w="1287" h="284" extrusionOk="0">
                  <a:moveTo>
                    <a:pt x="763" y="0"/>
                  </a:moveTo>
                  <a:cubicBezTo>
                    <a:pt x="505" y="0"/>
                    <a:pt x="249" y="19"/>
                    <a:pt x="1" y="33"/>
                  </a:cubicBezTo>
                  <a:cubicBezTo>
                    <a:pt x="48" y="104"/>
                    <a:pt x="96" y="200"/>
                    <a:pt x="143" y="271"/>
                  </a:cubicBezTo>
                  <a:cubicBezTo>
                    <a:pt x="203" y="283"/>
                    <a:pt x="239" y="283"/>
                    <a:pt x="286" y="283"/>
                  </a:cubicBezTo>
                  <a:cubicBezTo>
                    <a:pt x="392" y="177"/>
                    <a:pt x="509" y="160"/>
                    <a:pt x="630" y="160"/>
                  </a:cubicBezTo>
                  <a:cubicBezTo>
                    <a:pt x="685" y="160"/>
                    <a:pt x="742" y="164"/>
                    <a:pt x="798" y="164"/>
                  </a:cubicBezTo>
                  <a:cubicBezTo>
                    <a:pt x="845" y="164"/>
                    <a:pt x="895" y="167"/>
                    <a:pt x="947" y="167"/>
                  </a:cubicBezTo>
                  <a:cubicBezTo>
                    <a:pt x="1068" y="167"/>
                    <a:pt x="1195" y="150"/>
                    <a:pt x="1286" y="33"/>
                  </a:cubicBezTo>
                  <a:cubicBezTo>
                    <a:pt x="1113" y="9"/>
                    <a:pt x="938" y="0"/>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32"/>
            <p:cNvSpPr/>
            <p:nvPr/>
          </p:nvSpPr>
          <p:spPr>
            <a:xfrm>
              <a:off x="5495925" y="3945550"/>
              <a:ext cx="29775" cy="9625"/>
            </a:xfrm>
            <a:custGeom>
              <a:avLst/>
              <a:gdLst/>
              <a:ahLst/>
              <a:cxnLst/>
              <a:rect l="l" t="t" r="r" b="b"/>
              <a:pathLst>
                <a:path w="1191" h="385" extrusionOk="0">
                  <a:moveTo>
                    <a:pt x="548" y="1"/>
                  </a:moveTo>
                  <a:cubicBezTo>
                    <a:pt x="488" y="1"/>
                    <a:pt x="429" y="25"/>
                    <a:pt x="369" y="36"/>
                  </a:cubicBezTo>
                  <a:cubicBezTo>
                    <a:pt x="238" y="84"/>
                    <a:pt x="71" y="84"/>
                    <a:pt x="0" y="263"/>
                  </a:cubicBezTo>
                  <a:cubicBezTo>
                    <a:pt x="12" y="286"/>
                    <a:pt x="12" y="322"/>
                    <a:pt x="24" y="346"/>
                  </a:cubicBezTo>
                  <a:cubicBezTo>
                    <a:pt x="71" y="346"/>
                    <a:pt x="131" y="358"/>
                    <a:pt x="179" y="358"/>
                  </a:cubicBezTo>
                  <a:cubicBezTo>
                    <a:pt x="202" y="376"/>
                    <a:pt x="223" y="385"/>
                    <a:pt x="244" y="385"/>
                  </a:cubicBezTo>
                  <a:cubicBezTo>
                    <a:pt x="265" y="385"/>
                    <a:pt x="286" y="376"/>
                    <a:pt x="310" y="358"/>
                  </a:cubicBezTo>
                  <a:lnTo>
                    <a:pt x="452" y="358"/>
                  </a:lnTo>
                  <a:cubicBezTo>
                    <a:pt x="714" y="358"/>
                    <a:pt x="953" y="346"/>
                    <a:pt x="1191" y="334"/>
                  </a:cubicBezTo>
                  <a:lnTo>
                    <a:pt x="1167" y="251"/>
                  </a:lnTo>
                  <a:lnTo>
                    <a:pt x="1167" y="215"/>
                  </a:lnTo>
                  <a:lnTo>
                    <a:pt x="1155" y="167"/>
                  </a:lnTo>
                  <a:cubicBezTo>
                    <a:pt x="953" y="108"/>
                    <a:pt x="738" y="60"/>
                    <a:pt x="5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32"/>
            <p:cNvSpPr/>
            <p:nvPr/>
          </p:nvSpPr>
          <p:spPr>
            <a:xfrm>
              <a:off x="5378625" y="3969075"/>
              <a:ext cx="21775" cy="13700"/>
            </a:xfrm>
            <a:custGeom>
              <a:avLst/>
              <a:gdLst/>
              <a:ahLst/>
              <a:cxnLst/>
              <a:rect l="l" t="t" r="r" b="b"/>
              <a:pathLst>
                <a:path w="871" h="548" extrusionOk="0">
                  <a:moveTo>
                    <a:pt x="275" y="0"/>
                  </a:moveTo>
                  <a:cubicBezTo>
                    <a:pt x="1" y="369"/>
                    <a:pt x="370" y="417"/>
                    <a:pt x="572" y="548"/>
                  </a:cubicBezTo>
                  <a:cubicBezTo>
                    <a:pt x="632" y="429"/>
                    <a:pt x="751" y="417"/>
                    <a:pt x="870" y="405"/>
                  </a:cubicBezTo>
                  <a:cubicBezTo>
                    <a:pt x="692" y="250"/>
                    <a:pt x="406" y="238"/>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32"/>
            <p:cNvSpPr/>
            <p:nvPr/>
          </p:nvSpPr>
          <p:spPr>
            <a:xfrm>
              <a:off x="5506325" y="3942575"/>
              <a:ext cx="19075" cy="8175"/>
            </a:xfrm>
            <a:custGeom>
              <a:avLst/>
              <a:gdLst/>
              <a:ahLst/>
              <a:cxnLst/>
              <a:rect l="l" t="t" r="r" b="b"/>
              <a:pathLst>
                <a:path w="763" h="327" extrusionOk="0">
                  <a:moveTo>
                    <a:pt x="48" y="1"/>
                  </a:moveTo>
                  <a:lnTo>
                    <a:pt x="60" y="60"/>
                  </a:lnTo>
                  <a:cubicBezTo>
                    <a:pt x="1" y="108"/>
                    <a:pt x="13" y="155"/>
                    <a:pt x="60" y="203"/>
                  </a:cubicBezTo>
                  <a:cubicBezTo>
                    <a:pt x="214" y="284"/>
                    <a:pt x="363" y="327"/>
                    <a:pt x="525" y="327"/>
                  </a:cubicBezTo>
                  <a:cubicBezTo>
                    <a:pt x="601" y="327"/>
                    <a:pt x="679" y="317"/>
                    <a:pt x="763" y="298"/>
                  </a:cubicBezTo>
                  <a:cubicBezTo>
                    <a:pt x="667" y="215"/>
                    <a:pt x="560" y="144"/>
                    <a:pt x="477" y="48"/>
                  </a:cubicBezTo>
                  <a:cubicBezTo>
                    <a:pt x="346" y="36"/>
                    <a:pt x="191" y="24"/>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32"/>
            <p:cNvSpPr/>
            <p:nvPr/>
          </p:nvSpPr>
          <p:spPr>
            <a:xfrm>
              <a:off x="5567650" y="3958025"/>
              <a:ext cx="12850" cy="4975"/>
            </a:xfrm>
            <a:custGeom>
              <a:avLst/>
              <a:gdLst/>
              <a:ahLst/>
              <a:cxnLst/>
              <a:rect l="l" t="t" r="r" b="b"/>
              <a:pathLst>
                <a:path w="514" h="199" extrusionOk="0">
                  <a:moveTo>
                    <a:pt x="379" y="0"/>
                  </a:moveTo>
                  <a:cubicBezTo>
                    <a:pt x="356" y="0"/>
                    <a:pt x="332" y="2"/>
                    <a:pt x="310" y="2"/>
                  </a:cubicBezTo>
                  <a:lnTo>
                    <a:pt x="36" y="2"/>
                  </a:lnTo>
                  <a:cubicBezTo>
                    <a:pt x="0" y="37"/>
                    <a:pt x="0" y="97"/>
                    <a:pt x="12" y="145"/>
                  </a:cubicBezTo>
                  <a:cubicBezTo>
                    <a:pt x="119" y="157"/>
                    <a:pt x="215" y="157"/>
                    <a:pt x="298" y="192"/>
                  </a:cubicBezTo>
                  <a:cubicBezTo>
                    <a:pt x="326" y="196"/>
                    <a:pt x="351" y="198"/>
                    <a:pt x="374" y="198"/>
                  </a:cubicBezTo>
                  <a:cubicBezTo>
                    <a:pt x="430" y="198"/>
                    <a:pt x="468" y="183"/>
                    <a:pt x="477" y="133"/>
                  </a:cubicBezTo>
                  <a:cubicBezTo>
                    <a:pt x="513" y="14"/>
                    <a:pt x="452" y="0"/>
                    <a:pt x="3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32"/>
            <p:cNvSpPr/>
            <p:nvPr/>
          </p:nvSpPr>
          <p:spPr>
            <a:xfrm>
              <a:off x="5528950" y="3882750"/>
              <a:ext cx="16100" cy="3300"/>
            </a:xfrm>
            <a:custGeom>
              <a:avLst/>
              <a:gdLst/>
              <a:ahLst/>
              <a:cxnLst/>
              <a:rect l="l" t="t" r="r" b="b"/>
              <a:pathLst>
                <a:path w="644" h="132" extrusionOk="0">
                  <a:moveTo>
                    <a:pt x="1" y="0"/>
                  </a:moveTo>
                  <a:cubicBezTo>
                    <a:pt x="60" y="48"/>
                    <a:pt x="108" y="96"/>
                    <a:pt x="155" y="131"/>
                  </a:cubicBezTo>
                  <a:cubicBezTo>
                    <a:pt x="243" y="131"/>
                    <a:pt x="335" y="126"/>
                    <a:pt x="430" y="126"/>
                  </a:cubicBezTo>
                  <a:cubicBezTo>
                    <a:pt x="477" y="126"/>
                    <a:pt x="524" y="127"/>
                    <a:pt x="572" y="131"/>
                  </a:cubicBezTo>
                  <a:cubicBezTo>
                    <a:pt x="632" y="96"/>
                    <a:pt x="644" y="48"/>
                    <a:pt x="572" y="12"/>
                  </a:cubicBezTo>
                  <a:cubicBezTo>
                    <a:pt x="394" y="0"/>
                    <a:pt x="191"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32"/>
            <p:cNvSpPr/>
            <p:nvPr/>
          </p:nvSpPr>
          <p:spPr>
            <a:xfrm>
              <a:off x="5543550" y="3882450"/>
              <a:ext cx="8650" cy="3900"/>
            </a:xfrm>
            <a:custGeom>
              <a:avLst/>
              <a:gdLst/>
              <a:ahLst/>
              <a:cxnLst/>
              <a:rect l="l" t="t" r="r" b="b"/>
              <a:pathLst>
                <a:path w="346" h="156" extrusionOk="0">
                  <a:moveTo>
                    <a:pt x="286" y="1"/>
                  </a:moveTo>
                  <a:cubicBezTo>
                    <a:pt x="191" y="12"/>
                    <a:pt x="83" y="12"/>
                    <a:pt x="0" y="12"/>
                  </a:cubicBezTo>
                  <a:lnTo>
                    <a:pt x="0" y="132"/>
                  </a:lnTo>
                  <a:cubicBezTo>
                    <a:pt x="36" y="147"/>
                    <a:pt x="77" y="156"/>
                    <a:pt x="120" y="156"/>
                  </a:cubicBezTo>
                  <a:cubicBezTo>
                    <a:pt x="175" y="156"/>
                    <a:pt x="232" y="141"/>
                    <a:pt x="286" y="108"/>
                  </a:cubicBezTo>
                  <a:cubicBezTo>
                    <a:pt x="345" y="72"/>
                    <a:pt x="345" y="48"/>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32"/>
            <p:cNvSpPr/>
            <p:nvPr/>
          </p:nvSpPr>
          <p:spPr>
            <a:xfrm>
              <a:off x="5552775" y="3882450"/>
              <a:ext cx="4775" cy="3300"/>
            </a:xfrm>
            <a:custGeom>
              <a:avLst/>
              <a:gdLst/>
              <a:ahLst/>
              <a:cxnLst/>
              <a:rect l="l" t="t" r="r" b="b"/>
              <a:pathLst>
                <a:path w="191" h="132" extrusionOk="0">
                  <a:moveTo>
                    <a:pt x="60" y="1"/>
                  </a:moveTo>
                  <a:cubicBezTo>
                    <a:pt x="0" y="48"/>
                    <a:pt x="0" y="72"/>
                    <a:pt x="60" y="120"/>
                  </a:cubicBezTo>
                  <a:cubicBezTo>
                    <a:pt x="107" y="120"/>
                    <a:pt x="155" y="132"/>
                    <a:pt x="191" y="132"/>
                  </a:cubicBezTo>
                  <a:lnTo>
                    <a:pt x="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32"/>
            <p:cNvSpPr/>
            <p:nvPr/>
          </p:nvSpPr>
          <p:spPr>
            <a:xfrm>
              <a:off x="5550675" y="3882450"/>
              <a:ext cx="3600" cy="2700"/>
            </a:xfrm>
            <a:custGeom>
              <a:avLst/>
              <a:gdLst/>
              <a:ahLst/>
              <a:cxnLst/>
              <a:rect l="l" t="t" r="r" b="b"/>
              <a:pathLst>
                <a:path w="144" h="108" extrusionOk="0">
                  <a:moveTo>
                    <a:pt x="1" y="1"/>
                  </a:moveTo>
                  <a:lnTo>
                    <a:pt x="1" y="108"/>
                  </a:lnTo>
                  <a:lnTo>
                    <a:pt x="144" y="108"/>
                  </a:lnTo>
                  <a:lnTo>
                    <a:pt x="1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32"/>
            <p:cNvSpPr/>
            <p:nvPr/>
          </p:nvSpPr>
          <p:spPr>
            <a:xfrm>
              <a:off x="5564975" y="3958050"/>
              <a:ext cx="3600" cy="3600"/>
            </a:xfrm>
            <a:custGeom>
              <a:avLst/>
              <a:gdLst/>
              <a:ahLst/>
              <a:cxnLst/>
              <a:rect l="l" t="t" r="r" b="b"/>
              <a:pathLst>
                <a:path w="144" h="144" extrusionOk="0">
                  <a:moveTo>
                    <a:pt x="143" y="1"/>
                  </a:moveTo>
                  <a:cubicBezTo>
                    <a:pt x="107" y="13"/>
                    <a:pt x="36" y="25"/>
                    <a:pt x="36" y="36"/>
                  </a:cubicBezTo>
                  <a:cubicBezTo>
                    <a:pt x="0" y="132"/>
                    <a:pt x="72" y="144"/>
                    <a:pt x="143" y="144"/>
                  </a:cubicBezTo>
                  <a:lnTo>
                    <a:pt x="1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32"/>
            <p:cNvSpPr/>
            <p:nvPr/>
          </p:nvSpPr>
          <p:spPr>
            <a:xfrm>
              <a:off x="5463475" y="3997050"/>
              <a:ext cx="191700" cy="16950"/>
            </a:xfrm>
            <a:custGeom>
              <a:avLst/>
              <a:gdLst/>
              <a:ahLst/>
              <a:cxnLst/>
              <a:rect l="l" t="t" r="r" b="b"/>
              <a:pathLst>
                <a:path w="7668" h="678" extrusionOk="0">
                  <a:moveTo>
                    <a:pt x="1191" y="0"/>
                  </a:moveTo>
                  <a:cubicBezTo>
                    <a:pt x="810" y="12"/>
                    <a:pt x="429" y="24"/>
                    <a:pt x="48" y="48"/>
                  </a:cubicBezTo>
                  <a:cubicBezTo>
                    <a:pt x="0" y="179"/>
                    <a:pt x="72" y="239"/>
                    <a:pt x="191" y="286"/>
                  </a:cubicBezTo>
                  <a:lnTo>
                    <a:pt x="6037" y="465"/>
                  </a:lnTo>
                  <a:cubicBezTo>
                    <a:pt x="6144" y="524"/>
                    <a:pt x="6263" y="501"/>
                    <a:pt x="6370" y="560"/>
                  </a:cubicBezTo>
                  <a:cubicBezTo>
                    <a:pt x="6488" y="594"/>
                    <a:pt x="6606" y="627"/>
                    <a:pt x="6728" y="627"/>
                  </a:cubicBezTo>
                  <a:cubicBezTo>
                    <a:pt x="6778" y="627"/>
                    <a:pt x="6830" y="622"/>
                    <a:pt x="6882" y="608"/>
                  </a:cubicBezTo>
                  <a:cubicBezTo>
                    <a:pt x="7024" y="608"/>
                    <a:pt x="7186" y="677"/>
                    <a:pt x="7336" y="677"/>
                  </a:cubicBezTo>
                  <a:cubicBezTo>
                    <a:pt x="7463" y="677"/>
                    <a:pt x="7580" y="627"/>
                    <a:pt x="7668" y="441"/>
                  </a:cubicBezTo>
                  <a:cubicBezTo>
                    <a:pt x="7570" y="402"/>
                    <a:pt x="7475" y="384"/>
                    <a:pt x="7380" y="384"/>
                  </a:cubicBezTo>
                  <a:cubicBezTo>
                    <a:pt x="7302" y="384"/>
                    <a:pt x="7224" y="396"/>
                    <a:pt x="7144" y="417"/>
                  </a:cubicBezTo>
                  <a:cubicBezTo>
                    <a:pt x="7025" y="381"/>
                    <a:pt x="6906" y="370"/>
                    <a:pt x="6799" y="322"/>
                  </a:cubicBezTo>
                  <a:cubicBezTo>
                    <a:pt x="6656" y="310"/>
                    <a:pt x="6525" y="298"/>
                    <a:pt x="6382" y="286"/>
                  </a:cubicBezTo>
                  <a:cubicBezTo>
                    <a:pt x="6251" y="191"/>
                    <a:pt x="6084" y="251"/>
                    <a:pt x="5941" y="191"/>
                  </a:cubicBezTo>
                  <a:cubicBezTo>
                    <a:pt x="4995" y="125"/>
                    <a:pt x="4041" y="23"/>
                    <a:pt x="3091" y="23"/>
                  </a:cubicBezTo>
                  <a:cubicBezTo>
                    <a:pt x="2834" y="23"/>
                    <a:pt x="2578" y="30"/>
                    <a:pt x="2322" y="48"/>
                  </a:cubicBezTo>
                  <a:cubicBezTo>
                    <a:pt x="2182" y="57"/>
                    <a:pt x="2043" y="62"/>
                    <a:pt x="1904" y="62"/>
                  </a:cubicBezTo>
                  <a:cubicBezTo>
                    <a:pt x="1664" y="62"/>
                    <a:pt x="1425" y="46"/>
                    <a:pt x="1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32"/>
            <p:cNvSpPr/>
            <p:nvPr/>
          </p:nvSpPr>
          <p:spPr>
            <a:xfrm>
              <a:off x="5831975" y="4022950"/>
              <a:ext cx="110150" cy="18475"/>
            </a:xfrm>
            <a:custGeom>
              <a:avLst/>
              <a:gdLst/>
              <a:ahLst/>
              <a:cxnLst/>
              <a:rect l="l" t="t" r="r" b="b"/>
              <a:pathLst>
                <a:path w="4406" h="739" extrusionOk="0">
                  <a:moveTo>
                    <a:pt x="72" y="0"/>
                  </a:moveTo>
                  <a:cubicBezTo>
                    <a:pt x="0" y="84"/>
                    <a:pt x="0" y="167"/>
                    <a:pt x="72" y="262"/>
                  </a:cubicBezTo>
                  <a:cubicBezTo>
                    <a:pt x="203" y="274"/>
                    <a:pt x="357" y="286"/>
                    <a:pt x="488" y="322"/>
                  </a:cubicBezTo>
                  <a:cubicBezTo>
                    <a:pt x="1369" y="465"/>
                    <a:pt x="2262" y="500"/>
                    <a:pt x="3120" y="691"/>
                  </a:cubicBezTo>
                  <a:cubicBezTo>
                    <a:pt x="3346" y="703"/>
                    <a:pt x="3584" y="715"/>
                    <a:pt x="3810" y="739"/>
                  </a:cubicBezTo>
                  <a:lnTo>
                    <a:pt x="3822" y="679"/>
                  </a:lnTo>
                  <a:cubicBezTo>
                    <a:pt x="3873" y="652"/>
                    <a:pt x="3929" y="645"/>
                    <a:pt x="3987" y="645"/>
                  </a:cubicBezTo>
                  <a:cubicBezTo>
                    <a:pt x="4044" y="645"/>
                    <a:pt x="4104" y="652"/>
                    <a:pt x="4162" y="652"/>
                  </a:cubicBezTo>
                  <a:cubicBezTo>
                    <a:pt x="4249" y="652"/>
                    <a:pt x="4334" y="636"/>
                    <a:pt x="4405" y="560"/>
                  </a:cubicBezTo>
                  <a:cubicBezTo>
                    <a:pt x="4001" y="334"/>
                    <a:pt x="3572" y="393"/>
                    <a:pt x="3155" y="346"/>
                  </a:cubicBezTo>
                  <a:cubicBezTo>
                    <a:pt x="2119" y="238"/>
                    <a:pt x="1107" y="24"/>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32"/>
            <p:cNvSpPr/>
            <p:nvPr/>
          </p:nvSpPr>
          <p:spPr>
            <a:xfrm>
              <a:off x="5659625" y="4008950"/>
              <a:ext cx="53600" cy="9575"/>
            </a:xfrm>
            <a:custGeom>
              <a:avLst/>
              <a:gdLst/>
              <a:ahLst/>
              <a:cxnLst/>
              <a:rect l="l" t="t" r="r" b="b"/>
              <a:pathLst>
                <a:path w="2144" h="383" extrusionOk="0">
                  <a:moveTo>
                    <a:pt x="84" y="1"/>
                  </a:moveTo>
                  <a:cubicBezTo>
                    <a:pt x="0" y="84"/>
                    <a:pt x="0" y="167"/>
                    <a:pt x="84" y="251"/>
                  </a:cubicBezTo>
                  <a:cubicBezTo>
                    <a:pt x="403" y="309"/>
                    <a:pt x="707" y="383"/>
                    <a:pt x="1027" y="383"/>
                  </a:cubicBezTo>
                  <a:cubicBezTo>
                    <a:pt x="1100" y="383"/>
                    <a:pt x="1175" y="379"/>
                    <a:pt x="1251" y="370"/>
                  </a:cubicBezTo>
                  <a:cubicBezTo>
                    <a:pt x="1330" y="337"/>
                    <a:pt x="1413" y="327"/>
                    <a:pt x="1497" y="327"/>
                  </a:cubicBezTo>
                  <a:cubicBezTo>
                    <a:pt x="1598" y="327"/>
                    <a:pt x="1701" y="341"/>
                    <a:pt x="1804" y="341"/>
                  </a:cubicBezTo>
                  <a:cubicBezTo>
                    <a:pt x="1920" y="341"/>
                    <a:pt x="2034" y="324"/>
                    <a:pt x="2144" y="251"/>
                  </a:cubicBezTo>
                  <a:cubicBezTo>
                    <a:pt x="1477" y="84"/>
                    <a:pt x="774" y="25"/>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32"/>
            <p:cNvSpPr/>
            <p:nvPr/>
          </p:nvSpPr>
          <p:spPr>
            <a:xfrm>
              <a:off x="5690875" y="4014800"/>
              <a:ext cx="72650" cy="7575"/>
            </a:xfrm>
            <a:custGeom>
              <a:avLst/>
              <a:gdLst/>
              <a:ahLst/>
              <a:cxnLst/>
              <a:rect l="l" t="t" r="r" b="b"/>
              <a:pathLst>
                <a:path w="2906" h="303" extrusionOk="0">
                  <a:moveTo>
                    <a:pt x="1342" y="0"/>
                  </a:moveTo>
                  <a:cubicBezTo>
                    <a:pt x="1192" y="0"/>
                    <a:pt x="1043" y="2"/>
                    <a:pt x="894" y="5"/>
                  </a:cubicBezTo>
                  <a:cubicBezTo>
                    <a:pt x="821" y="22"/>
                    <a:pt x="746" y="27"/>
                    <a:pt x="670" y="27"/>
                  </a:cubicBezTo>
                  <a:cubicBezTo>
                    <a:pt x="585" y="27"/>
                    <a:pt x="499" y="21"/>
                    <a:pt x="415" y="21"/>
                  </a:cubicBezTo>
                  <a:cubicBezTo>
                    <a:pt x="268" y="21"/>
                    <a:pt x="126" y="39"/>
                    <a:pt x="1" y="136"/>
                  </a:cubicBezTo>
                  <a:cubicBezTo>
                    <a:pt x="79" y="171"/>
                    <a:pt x="164" y="193"/>
                    <a:pt x="250" y="193"/>
                  </a:cubicBezTo>
                  <a:cubicBezTo>
                    <a:pt x="282" y="193"/>
                    <a:pt x="314" y="190"/>
                    <a:pt x="346" y="183"/>
                  </a:cubicBezTo>
                  <a:cubicBezTo>
                    <a:pt x="388" y="195"/>
                    <a:pt x="435" y="201"/>
                    <a:pt x="483" y="201"/>
                  </a:cubicBezTo>
                  <a:cubicBezTo>
                    <a:pt x="530" y="201"/>
                    <a:pt x="578" y="195"/>
                    <a:pt x="620" y="183"/>
                  </a:cubicBezTo>
                  <a:lnTo>
                    <a:pt x="644" y="183"/>
                  </a:lnTo>
                  <a:cubicBezTo>
                    <a:pt x="780" y="233"/>
                    <a:pt x="918" y="244"/>
                    <a:pt x="1056" y="244"/>
                  </a:cubicBezTo>
                  <a:cubicBezTo>
                    <a:pt x="1149" y="244"/>
                    <a:pt x="1243" y="239"/>
                    <a:pt x="1335" y="239"/>
                  </a:cubicBezTo>
                  <a:cubicBezTo>
                    <a:pt x="1464" y="239"/>
                    <a:pt x="1591" y="248"/>
                    <a:pt x="1715" y="291"/>
                  </a:cubicBezTo>
                  <a:cubicBezTo>
                    <a:pt x="1906" y="291"/>
                    <a:pt x="2096" y="303"/>
                    <a:pt x="2287" y="303"/>
                  </a:cubicBezTo>
                  <a:cubicBezTo>
                    <a:pt x="2348" y="245"/>
                    <a:pt x="2422" y="233"/>
                    <a:pt x="2498" y="233"/>
                  </a:cubicBezTo>
                  <a:cubicBezTo>
                    <a:pt x="2553" y="233"/>
                    <a:pt x="2609" y="239"/>
                    <a:pt x="2664" y="239"/>
                  </a:cubicBezTo>
                  <a:cubicBezTo>
                    <a:pt x="2753" y="239"/>
                    <a:pt x="2838" y="223"/>
                    <a:pt x="2906" y="136"/>
                  </a:cubicBezTo>
                  <a:cubicBezTo>
                    <a:pt x="2379" y="25"/>
                    <a:pt x="1860" y="0"/>
                    <a:pt x="13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32"/>
            <p:cNvSpPr/>
            <p:nvPr/>
          </p:nvSpPr>
          <p:spPr>
            <a:xfrm>
              <a:off x="5761425" y="4018125"/>
              <a:ext cx="55975" cy="7925"/>
            </a:xfrm>
            <a:custGeom>
              <a:avLst/>
              <a:gdLst/>
              <a:ahLst/>
              <a:cxnLst/>
              <a:rect l="l" t="t" r="r" b="b"/>
              <a:pathLst>
                <a:path w="2239" h="317" extrusionOk="0">
                  <a:moveTo>
                    <a:pt x="1441" y="1"/>
                  </a:moveTo>
                  <a:cubicBezTo>
                    <a:pt x="1211" y="1"/>
                    <a:pt x="980" y="22"/>
                    <a:pt x="750" y="39"/>
                  </a:cubicBezTo>
                  <a:cubicBezTo>
                    <a:pt x="674" y="99"/>
                    <a:pt x="588" y="113"/>
                    <a:pt x="499" y="113"/>
                  </a:cubicBezTo>
                  <a:cubicBezTo>
                    <a:pt x="422" y="113"/>
                    <a:pt x="343" y="102"/>
                    <a:pt x="266" y="102"/>
                  </a:cubicBezTo>
                  <a:cubicBezTo>
                    <a:pt x="171" y="102"/>
                    <a:pt x="79" y="119"/>
                    <a:pt x="0" y="193"/>
                  </a:cubicBezTo>
                  <a:cubicBezTo>
                    <a:pt x="342" y="298"/>
                    <a:pt x="689" y="317"/>
                    <a:pt x="1034" y="317"/>
                  </a:cubicBezTo>
                  <a:cubicBezTo>
                    <a:pt x="1227" y="317"/>
                    <a:pt x="1420" y="311"/>
                    <a:pt x="1611" y="311"/>
                  </a:cubicBezTo>
                  <a:cubicBezTo>
                    <a:pt x="1662" y="311"/>
                    <a:pt x="1712" y="311"/>
                    <a:pt x="1763" y="312"/>
                  </a:cubicBezTo>
                  <a:cubicBezTo>
                    <a:pt x="1810" y="255"/>
                    <a:pt x="1877" y="250"/>
                    <a:pt x="1947" y="250"/>
                  </a:cubicBezTo>
                  <a:cubicBezTo>
                    <a:pt x="1965" y="250"/>
                    <a:pt x="1983" y="250"/>
                    <a:pt x="2001" y="250"/>
                  </a:cubicBezTo>
                  <a:cubicBezTo>
                    <a:pt x="2090" y="250"/>
                    <a:pt x="2179" y="241"/>
                    <a:pt x="2239" y="134"/>
                  </a:cubicBezTo>
                  <a:cubicBezTo>
                    <a:pt x="1981" y="31"/>
                    <a:pt x="1712" y="1"/>
                    <a:pt x="1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32"/>
            <p:cNvSpPr/>
            <p:nvPr/>
          </p:nvSpPr>
          <p:spPr>
            <a:xfrm>
              <a:off x="5805475" y="4021450"/>
              <a:ext cx="28600" cy="7500"/>
            </a:xfrm>
            <a:custGeom>
              <a:avLst/>
              <a:gdLst/>
              <a:ahLst/>
              <a:cxnLst/>
              <a:rect l="l" t="t" r="r" b="b"/>
              <a:pathLst>
                <a:path w="1144" h="300" extrusionOk="0">
                  <a:moveTo>
                    <a:pt x="684" y="4"/>
                  </a:moveTo>
                  <a:cubicBezTo>
                    <a:pt x="616" y="4"/>
                    <a:pt x="547" y="10"/>
                    <a:pt x="477" y="25"/>
                  </a:cubicBezTo>
                  <a:cubicBezTo>
                    <a:pt x="310" y="60"/>
                    <a:pt x="120" y="1"/>
                    <a:pt x="1" y="179"/>
                  </a:cubicBezTo>
                  <a:cubicBezTo>
                    <a:pt x="268" y="287"/>
                    <a:pt x="563" y="300"/>
                    <a:pt x="854" y="300"/>
                  </a:cubicBezTo>
                  <a:cubicBezTo>
                    <a:pt x="952" y="300"/>
                    <a:pt x="1048" y="298"/>
                    <a:pt x="1144" y="298"/>
                  </a:cubicBezTo>
                  <a:lnTo>
                    <a:pt x="1144" y="48"/>
                  </a:lnTo>
                  <a:cubicBezTo>
                    <a:pt x="987" y="32"/>
                    <a:pt x="837" y="4"/>
                    <a:pt x="684" y="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32"/>
            <p:cNvSpPr/>
            <p:nvPr/>
          </p:nvSpPr>
          <p:spPr>
            <a:xfrm>
              <a:off x="5796550" y="4004500"/>
              <a:ext cx="40500" cy="3925"/>
            </a:xfrm>
            <a:custGeom>
              <a:avLst/>
              <a:gdLst/>
              <a:ahLst/>
              <a:cxnLst/>
              <a:rect l="l" t="t" r="r" b="b"/>
              <a:pathLst>
                <a:path w="1620" h="157" extrusionOk="0">
                  <a:moveTo>
                    <a:pt x="488" y="0"/>
                  </a:moveTo>
                  <a:cubicBezTo>
                    <a:pt x="346" y="0"/>
                    <a:pt x="179" y="12"/>
                    <a:pt x="0" y="24"/>
                  </a:cubicBezTo>
                  <a:cubicBezTo>
                    <a:pt x="331" y="119"/>
                    <a:pt x="662" y="156"/>
                    <a:pt x="995" y="156"/>
                  </a:cubicBezTo>
                  <a:cubicBezTo>
                    <a:pt x="1202" y="156"/>
                    <a:pt x="1410" y="142"/>
                    <a:pt x="1620" y="119"/>
                  </a:cubicBezTo>
                  <a:cubicBezTo>
                    <a:pt x="1458" y="22"/>
                    <a:pt x="1288" y="1"/>
                    <a:pt x="1115" y="1"/>
                  </a:cubicBezTo>
                  <a:cubicBezTo>
                    <a:pt x="976" y="1"/>
                    <a:pt x="835" y="15"/>
                    <a:pt x="698" y="15"/>
                  </a:cubicBezTo>
                  <a:cubicBezTo>
                    <a:pt x="627" y="15"/>
                    <a:pt x="557" y="11"/>
                    <a:pt x="4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32"/>
            <p:cNvSpPr/>
            <p:nvPr/>
          </p:nvSpPr>
          <p:spPr>
            <a:xfrm>
              <a:off x="5719150" y="3991800"/>
              <a:ext cx="27125" cy="8550"/>
            </a:xfrm>
            <a:custGeom>
              <a:avLst/>
              <a:gdLst/>
              <a:ahLst/>
              <a:cxnLst/>
              <a:rect l="l" t="t" r="r" b="b"/>
              <a:pathLst>
                <a:path w="1085" h="342" extrusionOk="0">
                  <a:moveTo>
                    <a:pt x="248" y="1"/>
                  </a:moveTo>
                  <a:cubicBezTo>
                    <a:pt x="172" y="1"/>
                    <a:pt x="98" y="24"/>
                    <a:pt x="25" y="80"/>
                  </a:cubicBezTo>
                  <a:cubicBezTo>
                    <a:pt x="1" y="163"/>
                    <a:pt x="25" y="210"/>
                    <a:pt x="108" y="234"/>
                  </a:cubicBezTo>
                  <a:cubicBezTo>
                    <a:pt x="189" y="280"/>
                    <a:pt x="278" y="287"/>
                    <a:pt x="367" y="287"/>
                  </a:cubicBezTo>
                  <a:cubicBezTo>
                    <a:pt x="402" y="287"/>
                    <a:pt x="438" y="286"/>
                    <a:pt x="474" y="286"/>
                  </a:cubicBezTo>
                  <a:cubicBezTo>
                    <a:pt x="557" y="286"/>
                    <a:pt x="639" y="291"/>
                    <a:pt x="715" y="330"/>
                  </a:cubicBezTo>
                  <a:cubicBezTo>
                    <a:pt x="798" y="341"/>
                    <a:pt x="906" y="341"/>
                    <a:pt x="1001" y="341"/>
                  </a:cubicBezTo>
                  <a:cubicBezTo>
                    <a:pt x="1084" y="258"/>
                    <a:pt x="1084" y="175"/>
                    <a:pt x="1001" y="91"/>
                  </a:cubicBezTo>
                  <a:cubicBezTo>
                    <a:pt x="891" y="55"/>
                    <a:pt x="782" y="41"/>
                    <a:pt x="673" y="41"/>
                  </a:cubicBezTo>
                  <a:cubicBezTo>
                    <a:pt x="603" y="41"/>
                    <a:pt x="534" y="46"/>
                    <a:pt x="465" y="56"/>
                  </a:cubicBezTo>
                  <a:cubicBezTo>
                    <a:pt x="390" y="21"/>
                    <a:pt x="318" y="1"/>
                    <a:pt x="2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32"/>
            <p:cNvSpPr/>
            <p:nvPr/>
          </p:nvSpPr>
          <p:spPr>
            <a:xfrm>
              <a:off x="5748025" y="4017875"/>
              <a:ext cx="32175" cy="5700"/>
            </a:xfrm>
            <a:custGeom>
              <a:avLst/>
              <a:gdLst/>
              <a:ahLst/>
              <a:cxnLst/>
              <a:rect l="l" t="t" r="r" b="b"/>
              <a:pathLst>
                <a:path w="1287" h="228" extrusionOk="0">
                  <a:moveTo>
                    <a:pt x="620" y="25"/>
                  </a:moveTo>
                  <a:cubicBezTo>
                    <a:pt x="417" y="120"/>
                    <a:pt x="167" y="1"/>
                    <a:pt x="1" y="191"/>
                  </a:cubicBezTo>
                  <a:cubicBezTo>
                    <a:pt x="179" y="191"/>
                    <a:pt x="358" y="203"/>
                    <a:pt x="536" y="227"/>
                  </a:cubicBezTo>
                  <a:cubicBezTo>
                    <a:pt x="612" y="197"/>
                    <a:pt x="694" y="192"/>
                    <a:pt x="777" y="192"/>
                  </a:cubicBezTo>
                  <a:cubicBezTo>
                    <a:pt x="818" y="192"/>
                    <a:pt x="859" y="193"/>
                    <a:pt x="900" y="193"/>
                  </a:cubicBezTo>
                  <a:cubicBezTo>
                    <a:pt x="1038" y="193"/>
                    <a:pt x="1174" y="179"/>
                    <a:pt x="1286" y="60"/>
                  </a:cubicBezTo>
                  <a:cubicBezTo>
                    <a:pt x="1060" y="49"/>
                    <a:pt x="822" y="25"/>
                    <a:pt x="620" y="2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32"/>
            <p:cNvSpPr/>
            <p:nvPr/>
          </p:nvSpPr>
          <p:spPr>
            <a:xfrm>
              <a:off x="5634925" y="4008075"/>
              <a:ext cx="26800" cy="6900"/>
            </a:xfrm>
            <a:custGeom>
              <a:avLst/>
              <a:gdLst/>
              <a:ahLst/>
              <a:cxnLst/>
              <a:rect l="l" t="t" r="r" b="b"/>
              <a:pathLst>
                <a:path w="1072" h="276" extrusionOk="0">
                  <a:moveTo>
                    <a:pt x="798" y="0"/>
                  </a:moveTo>
                  <a:cubicBezTo>
                    <a:pt x="685" y="131"/>
                    <a:pt x="551" y="155"/>
                    <a:pt x="412" y="155"/>
                  </a:cubicBezTo>
                  <a:cubicBezTo>
                    <a:pt x="333" y="155"/>
                    <a:pt x="253" y="147"/>
                    <a:pt x="174" y="147"/>
                  </a:cubicBezTo>
                  <a:cubicBezTo>
                    <a:pt x="115" y="147"/>
                    <a:pt x="56" y="151"/>
                    <a:pt x="0" y="167"/>
                  </a:cubicBezTo>
                  <a:cubicBezTo>
                    <a:pt x="209" y="260"/>
                    <a:pt x="427" y="276"/>
                    <a:pt x="646" y="276"/>
                  </a:cubicBezTo>
                  <a:cubicBezTo>
                    <a:pt x="750" y="276"/>
                    <a:pt x="854" y="272"/>
                    <a:pt x="958" y="272"/>
                  </a:cubicBezTo>
                  <a:cubicBezTo>
                    <a:pt x="996" y="272"/>
                    <a:pt x="1034" y="273"/>
                    <a:pt x="1072" y="274"/>
                  </a:cubicBezTo>
                  <a:lnTo>
                    <a:pt x="1072" y="24"/>
                  </a:lnTo>
                  <a:cubicBezTo>
                    <a:pt x="977" y="24"/>
                    <a:pt x="881" y="0"/>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32"/>
            <p:cNvSpPr/>
            <p:nvPr/>
          </p:nvSpPr>
          <p:spPr>
            <a:xfrm>
              <a:off x="5927525" y="4035750"/>
              <a:ext cx="17575" cy="5075"/>
            </a:xfrm>
            <a:custGeom>
              <a:avLst/>
              <a:gdLst/>
              <a:ahLst/>
              <a:cxnLst/>
              <a:rect l="l" t="t" r="r" b="b"/>
              <a:pathLst>
                <a:path w="703" h="203" extrusionOk="0">
                  <a:moveTo>
                    <a:pt x="614" y="19"/>
                  </a:moveTo>
                  <a:cubicBezTo>
                    <a:pt x="603" y="19"/>
                    <a:pt x="593" y="21"/>
                    <a:pt x="583" y="24"/>
                  </a:cubicBezTo>
                  <a:cubicBezTo>
                    <a:pt x="405" y="84"/>
                    <a:pt x="179" y="0"/>
                    <a:pt x="0" y="143"/>
                  </a:cubicBezTo>
                  <a:cubicBezTo>
                    <a:pt x="131" y="179"/>
                    <a:pt x="262" y="191"/>
                    <a:pt x="381" y="203"/>
                  </a:cubicBezTo>
                  <a:cubicBezTo>
                    <a:pt x="500" y="179"/>
                    <a:pt x="643" y="179"/>
                    <a:pt x="703" y="48"/>
                  </a:cubicBezTo>
                  <a:cubicBezTo>
                    <a:pt x="676" y="30"/>
                    <a:pt x="644" y="19"/>
                    <a:pt x="614" y="1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32"/>
            <p:cNvSpPr/>
            <p:nvPr/>
          </p:nvSpPr>
          <p:spPr>
            <a:xfrm>
              <a:off x="5886450" y="4008200"/>
              <a:ext cx="15800" cy="3500"/>
            </a:xfrm>
            <a:custGeom>
              <a:avLst/>
              <a:gdLst/>
              <a:ahLst/>
              <a:cxnLst/>
              <a:rect l="l" t="t" r="r" b="b"/>
              <a:pathLst>
                <a:path w="632" h="140" extrusionOk="0">
                  <a:moveTo>
                    <a:pt x="343" y="1"/>
                  </a:moveTo>
                  <a:cubicBezTo>
                    <a:pt x="230" y="1"/>
                    <a:pt x="113" y="31"/>
                    <a:pt x="0" y="31"/>
                  </a:cubicBezTo>
                  <a:cubicBezTo>
                    <a:pt x="86" y="117"/>
                    <a:pt x="184" y="139"/>
                    <a:pt x="287" y="139"/>
                  </a:cubicBezTo>
                  <a:cubicBezTo>
                    <a:pt x="398" y="139"/>
                    <a:pt x="514" y="114"/>
                    <a:pt x="631" y="114"/>
                  </a:cubicBezTo>
                  <a:cubicBezTo>
                    <a:pt x="541" y="24"/>
                    <a:pt x="444" y="1"/>
                    <a:pt x="3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32"/>
            <p:cNvSpPr/>
            <p:nvPr/>
          </p:nvSpPr>
          <p:spPr>
            <a:xfrm>
              <a:off x="5744150" y="3994375"/>
              <a:ext cx="7475" cy="7175"/>
            </a:xfrm>
            <a:custGeom>
              <a:avLst/>
              <a:gdLst/>
              <a:ahLst/>
              <a:cxnLst/>
              <a:rect l="l" t="t" r="r" b="b"/>
              <a:pathLst>
                <a:path w="299" h="287" extrusionOk="0">
                  <a:moveTo>
                    <a:pt x="1" y="0"/>
                  </a:moveTo>
                  <a:lnTo>
                    <a:pt x="1" y="250"/>
                  </a:lnTo>
                  <a:cubicBezTo>
                    <a:pt x="96" y="250"/>
                    <a:pt x="191" y="274"/>
                    <a:pt x="298" y="286"/>
                  </a:cubicBezTo>
                  <a:lnTo>
                    <a:pt x="2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32"/>
            <p:cNvSpPr/>
            <p:nvPr/>
          </p:nvSpPr>
          <p:spPr>
            <a:xfrm>
              <a:off x="5721825" y="3997075"/>
              <a:ext cx="15225" cy="3525"/>
            </a:xfrm>
            <a:custGeom>
              <a:avLst/>
              <a:gdLst/>
              <a:ahLst/>
              <a:cxnLst/>
              <a:rect l="l" t="t" r="r" b="b"/>
              <a:pathLst>
                <a:path w="609" h="141" extrusionOk="0">
                  <a:moveTo>
                    <a:pt x="283" y="0"/>
                  </a:moveTo>
                  <a:cubicBezTo>
                    <a:pt x="189" y="0"/>
                    <a:pt x="92" y="18"/>
                    <a:pt x="1" y="23"/>
                  </a:cubicBezTo>
                  <a:cubicBezTo>
                    <a:pt x="105" y="121"/>
                    <a:pt x="221" y="141"/>
                    <a:pt x="343" y="141"/>
                  </a:cubicBezTo>
                  <a:cubicBezTo>
                    <a:pt x="429" y="141"/>
                    <a:pt x="519" y="130"/>
                    <a:pt x="608" y="130"/>
                  </a:cubicBezTo>
                  <a:cubicBezTo>
                    <a:pt x="510" y="26"/>
                    <a:pt x="398" y="0"/>
                    <a:pt x="2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32"/>
            <p:cNvSpPr/>
            <p:nvPr/>
          </p:nvSpPr>
          <p:spPr>
            <a:xfrm>
              <a:off x="5719750" y="3990750"/>
              <a:ext cx="11050" cy="3050"/>
            </a:xfrm>
            <a:custGeom>
              <a:avLst/>
              <a:gdLst/>
              <a:ahLst/>
              <a:cxnLst/>
              <a:rect l="l" t="t" r="r" b="b"/>
              <a:pathLst>
                <a:path w="442" h="122" extrusionOk="0">
                  <a:moveTo>
                    <a:pt x="191" y="1"/>
                  </a:moveTo>
                  <a:cubicBezTo>
                    <a:pt x="127" y="1"/>
                    <a:pt x="64" y="32"/>
                    <a:pt x="1" y="122"/>
                  </a:cubicBezTo>
                  <a:cubicBezTo>
                    <a:pt x="143" y="122"/>
                    <a:pt x="286" y="98"/>
                    <a:pt x="441" y="98"/>
                  </a:cubicBezTo>
                  <a:cubicBezTo>
                    <a:pt x="355" y="51"/>
                    <a:pt x="272" y="1"/>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32"/>
            <p:cNvSpPr/>
            <p:nvPr/>
          </p:nvSpPr>
          <p:spPr>
            <a:xfrm>
              <a:off x="5611700" y="4001975"/>
              <a:ext cx="11050" cy="2850"/>
            </a:xfrm>
            <a:custGeom>
              <a:avLst/>
              <a:gdLst/>
              <a:ahLst/>
              <a:cxnLst/>
              <a:rect l="l" t="t" r="r" b="b"/>
              <a:pathLst>
                <a:path w="442" h="114" extrusionOk="0">
                  <a:moveTo>
                    <a:pt x="116" y="1"/>
                  </a:moveTo>
                  <a:cubicBezTo>
                    <a:pt x="78" y="1"/>
                    <a:pt x="39" y="3"/>
                    <a:pt x="1" y="6"/>
                  </a:cubicBezTo>
                  <a:cubicBezTo>
                    <a:pt x="81" y="93"/>
                    <a:pt x="166" y="114"/>
                    <a:pt x="257" y="114"/>
                  </a:cubicBezTo>
                  <a:cubicBezTo>
                    <a:pt x="316" y="114"/>
                    <a:pt x="377" y="106"/>
                    <a:pt x="441" y="101"/>
                  </a:cubicBezTo>
                  <a:cubicBezTo>
                    <a:pt x="343" y="21"/>
                    <a:pt x="231" y="1"/>
                    <a:pt x="1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32"/>
            <p:cNvSpPr/>
            <p:nvPr/>
          </p:nvSpPr>
          <p:spPr>
            <a:xfrm>
              <a:off x="5633125" y="4005025"/>
              <a:ext cx="8675" cy="2650"/>
            </a:xfrm>
            <a:custGeom>
              <a:avLst/>
              <a:gdLst/>
              <a:ahLst/>
              <a:cxnLst/>
              <a:rect l="l" t="t" r="r" b="b"/>
              <a:pathLst>
                <a:path w="347" h="106" extrusionOk="0">
                  <a:moveTo>
                    <a:pt x="50" y="1"/>
                  </a:moveTo>
                  <a:cubicBezTo>
                    <a:pt x="34" y="1"/>
                    <a:pt x="17" y="1"/>
                    <a:pt x="1" y="3"/>
                  </a:cubicBezTo>
                  <a:cubicBezTo>
                    <a:pt x="67" y="86"/>
                    <a:pt x="145" y="105"/>
                    <a:pt x="231" y="105"/>
                  </a:cubicBezTo>
                  <a:cubicBezTo>
                    <a:pt x="268" y="105"/>
                    <a:pt x="307" y="102"/>
                    <a:pt x="346" y="98"/>
                  </a:cubicBezTo>
                  <a:cubicBezTo>
                    <a:pt x="253" y="36"/>
                    <a:pt x="159" y="1"/>
                    <a:pt x="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32"/>
            <p:cNvSpPr/>
            <p:nvPr/>
          </p:nvSpPr>
          <p:spPr>
            <a:xfrm>
              <a:off x="5562875" y="3852000"/>
              <a:ext cx="174450" cy="28100"/>
            </a:xfrm>
            <a:custGeom>
              <a:avLst/>
              <a:gdLst/>
              <a:ahLst/>
              <a:cxnLst/>
              <a:rect l="l" t="t" r="r" b="b"/>
              <a:pathLst>
                <a:path w="6978" h="1124" extrusionOk="0">
                  <a:moveTo>
                    <a:pt x="435" y="1"/>
                  </a:moveTo>
                  <a:cubicBezTo>
                    <a:pt x="312" y="1"/>
                    <a:pt x="192" y="42"/>
                    <a:pt x="84" y="135"/>
                  </a:cubicBezTo>
                  <a:cubicBezTo>
                    <a:pt x="37" y="195"/>
                    <a:pt x="13" y="254"/>
                    <a:pt x="1" y="326"/>
                  </a:cubicBezTo>
                  <a:cubicBezTo>
                    <a:pt x="1" y="397"/>
                    <a:pt x="25" y="457"/>
                    <a:pt x="72" y="516"/>
                  </a:cubicBezTo>
                  <a:cubicBezTo>
                    <a:pt x="222" y="574"/>
                    <a:pt x="378" y="588"/>
                    <a:pt x="534" y="588"/>
                  </a:cubicBezTo>
                  <a:cubicBezTo>
                    <a:pt x="686" y="588"/>
                    <a:pt x="839" y="575"/>
                    <a:pt x="991" y="575"/>
                  </a:cubicBezTo>
                  <a:cubicBezTo>
                    <a:pt x="1168" y="575"/>
                    <a:pt x="1344" y="593"/>
                    <a:pt x="1513" y="671"/>
                  </a:cubicBezTo>
                  <a:cubicBezTo>
                    <a:pt x="2132" y="754"/>
                    <a:pt x="2751" y="861"/>
                    <a:pt x="3358" y="945"/>
                  </a:cubicBezTo>
                  <a:cubicBezTo>
                    <a:pt x="3508" y="930"/>
                    <a:pt x="3655" y="913"/>
                    <a:pt x="3800" y="913"/>
                  </a:cubicBezTo>
                  <a:cubicBezTo>
                    <a:pt x="4002" y="913"/>
                    <a:pt x="4200" y="946"/>
                    <a:pt x="4394" y="1064"/>
                  </a:cubicBezTo>
                  <a:cubicBezTo>
                    <a:pt x="4954" y="1088"/>
                    <a:pt x="5525" y="1088"/>
                    <a:pt x="6085" y="1100"/>
                  </a:cubicBezTo>
                  <a:cubicBezTo>
                    <a:pt x="6383" y="1052"/>
                    <a:pt x="6692" y="1123"/>
                    <a:pt x="6954" y="909"/>
                  </a:cubicBezTo>
                  <a:cubicBezTo>
                    <a:pt x="6966" y="873"/>
                    <a:pt x="6966" y="849"/>
                    <a:pt x="6978" y="814"/>
                  </a:cubicBezTo>
                  <a:cubicBezTo>
                    <a:pt x="6954" y="683"/>
                    <a:pt x="6835" y="611"/>
                    <a:pt x="6716" y="528"/>
                  </a:cubicBezTo>
                  <a:lnTo>
                    <a:pt x="6537" y="445"/>
                  </a:lnTo>
                  <a:cubicBezTo>
                    <a:pt x="6395" y="385"/>
                    <a:pt x="6264" y="338"/>
                    <a:pt x="6133" y="326"/>
                  </a:cubicBezTo>
                  <a:cubicBezTo>
                    <a:pt x="4728" y="218"/>
                    <a:pt x="3335" y="159"/>
                    <a:pt x="1930" y="76"/>
                  </a:cubicBezTo>
                  <a:cubicBezTo>
                    <a:pt x="1692" y="52"/>
                    <a:pt x="1453" y="52"/>
                    <a:pt x="1215" y="40"/>
                  </a:cubicBezTo>
                  <a:cubicBezTo>
                    <a:pt x="1166" y="95"/>
                    <a:pt x="1118" y="125"/>
                    <a:pt x="1070" y="125"/>
                  </a:cubicBezTo>
                  <a:cubicBezTo>
                    <a:pt x="1025" y="125"/>
                    <a:pt x="982" y="98"/>
                    <a:pt x="942" y="40"/>
                  </a:cubicBezTo>
                  <a:lnTo>
                    <a:pt x="953" y="40"/>
                  </a:lnTo>
                  <a:cubicBezTo>
                    <a:pt x="924" y="28"/>
                    <a:pt x="894" y="22"/>
                    <a:pt x="864" y="22"/>
                  </a:cubicBezTo>
                  <a:cubicBezTo>
                    <a:pt x="834" y="22"/>
                    <a:pt x="805" y="28"/>
                    <a:pt x="775" y="40"/>
                  </a:cubicBezTo>
                  <a:lnTo>
                    <a:pt x="787" y="40"/>
                  </a:lnTo>
                  <a:cubicBezTo>
                    <a:pt x="787" y="52"/>
                    <a:pt x="775" y="76"/>
                    <a:pt x="739" y="88"/>
                  </a:cubicBezTo>
                  <a:cubicBezTo>
                    <a:pt x="733" y="90"/>
                    <a:pt x="728" y="92"/>
                    <a:pt x="722" y="92"/>
                  </a:cubicBezTo>
                  <a:cubicBezTo>
                    <a:pt x="706" y="92"/>
                    <a:pt x="689" y="79"/>
                    <a:pt x="672" y="49"/>
                  </a:cubicBezTo>
                  <a:lnTo>
                    <a:pt x="672" y="49"/>
                  </a:lnTo>
                  <a:cubicBezTo>
                    <a:pt x="675" y="50"/>
                    <a:pt x="677" y="51"/>
                    <a:pt x="680" y="52"/>
                  </a:cubicBezTo>
                  <a:lnTo>
                    <a:pt x="668" y="40"/>
                  </a:lnTo>
                  <a:lnTo>
                    <a:pt x="668" y="40"/>
                  </a:lnTo>
                  <a:cubicBezTo>
                    <a:pt x="669" y="43"/>
                    <a:pt x="671" y="46"/>
                    <a:pt x="672" y="49"/>
                  </a:cubicBezTo>
                  <a:lnTo>
                    <a:pt x="672" y="49"/>
                  </a:lnTo>
                  <a:cubicBezTo>
                    <a:pt x="594" y="18"/>
                    <a:pt x="514" y="1"/>
                    <a:pt x="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32"/>
            <p:cNvSpPr/>
            <p:nvPr/>
          </p:nvSpPr>
          <p:spPr>
            <a:xfrm>
              <a:off x="5745650" y="3907150"/>
              <a:ext cx="38725" cy="32475"/>
            </a:xfrm>
            <a:custGeom>
              <a:avLst/>
              <a:gdLst/>
              <a:ahLst/>
              <a:cxnLst/>
              <a:rect l="l" t="t" r="r" b="b"/>
              <a:pathLst>
                <a:path w="1549" h="1299" extrusionOk="0">
                  <a:moveTo>
                    <a:pt x="722" y="0"/>
                  </a:moveTo>
                  <a:cubicBezTo>
                    <a:pt x="606" y="0"/>
                    <a:pt x="488" y="86"/>
                    <a:pt x="369" y="156"/>
                  </a:cubicBezTo>
                  <a:lnTo>
                    <a:pt x="369" y="167"/>
                  </a:lnTo>
                  <a:cubicBezTo>
                    <a:pt x="286" y="251"/>
                    <a:pt x="334" y="394"/>
                    <a:pt x="203" y="441"/>
                  </a:cubicBezTo>
                  <a:cubicBezTo>
                    <a:pt x="191" y="560"/>
                    <a:pt x="131" y="668"/>
                    <a:pt x="36" y="751"/>
                  </a:cubicBezTo>
                  <a:cubicBezTo>
                    <a:pt x="0" y="858"/>
                    <a:pt x="12" y="941"/>
                    <a:pt x="72" y="1025"/>
                  </a:cubicBezTo>
                  <a:cubicBezTo>
                    <a:pt x="84" y="1144"/>
                    <a:pt x="84" y="1263"/>
                    <a:pt x="215" y="1299"/>
                  </a:cubicBezTo>
                  <a:lnTo>
                    <a:pt x="358" y="1168"/>
                  </a:lnTo>
                  <a:lnTo>
                    <a:pt x="500" y="1025"/>
                  </a:lnTo>
                  <a:lnTo>
                    <a:pt x="679" y="882"/>
                  </a:lnTo>
                  <a:cubicBezTo>
                    <a:pt x="793" y="768"/>
                    <a:pt x="904" y="674"/>
                    <a:pt x="1002" y="674"/>
                  </a:cubicBezTo>
                  <a:cubicBezTo>
                    <a:pt x="1089" y="674"/>
                    <a:pt x="1165" y="746"/>
                    <a:pt x="1227" y="941"/>
                  </a:cubicBezTo>
                  <a:cubicBezTo>
                    <a:pt x="1264" y="1043"/>
                    <a:pt x="1309" y="1075"/>
                    <a:pt x="1358" y="1075"/>
                  </a:cubicBezTo>
                  <a:cubicBezTo>
                    <a:pt x="1417" y="1075"/>
                    <a:pt x="1483" y="1027"/>
                    <a:pt x="1548" y="1001"/>
                  </a:cubicBezTo>
                  <a:cubicBezTo>
                    <a:pt x="1465" y="644"/>
                    <a:pt x="1108" y="489"/>
                    <a:pt x="965" y="167"/>
                  </a:cubicBezTo>
                  <a:cubicBezTo>
                    <a:pt x="886" y="44"/>
                    <a:pt x="804" y="0"/>
                    <a:pt x="7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32"/>
            <p:cNvSpPr/>
            <p:nvPr/>
          </p:nvSpPr>
          <p:spPr>
            <a:xfrm>
              <a:off x="5736125" y="3874000"/>
              <a:ext cx="13125" cy="58175"/>
            </a:xfrm>
            <a:custGeom>
              <a:avLst/>
              <a:gdLst/>
              <a:ahLst/>
              <a:cxnLst/>
              <a:rect l="l" t="t" r="r" b="b"/>
              <a:pathLst>
                <a:path w="525" h="2327" extrusionOk="0">
                  <a:moveTo>
                    <a:pt x="101" y="1"/>
                  </a:moveTo>
                  <a:cubicBezTo>
                    <a:pt x="79" y="1"/>
                    <a:pt x="54" y="16"/>
                    <a:pt x="36" y="53"/>
                  </a:cubicBezTo>
                  <a:cubicBezTo>
                    <a:pt x="36" y="601"/>
                    <a:pt x="48" y="1160"/>
                    <a:pt x="24" y="1696"/>
                  </a:cubicBezTo>
                  <a:cubicBezTo>
                    <a:pt x="0" y="2029"/>
                    <a:pt x="119" y="2232"/>
                    <a:pt x="441" y="2327"/>
                  </a:cubicBezTo>
                  <a:cubicBezTo>
                    <a:pt x="453" y="2255"/>
                    <a:pt x="465" y="2172"/>
                    <a:pt x="477" y="2077"/>
                  </a:cubicBezTo>
                  <a:cubicBezTo>
                    <a:pt x="524" y="2005"/>
                    <a:pt x="524" y="1946"/>
                    <a:pt x="453" y="1898"/>
                  </a:cubicBezTo>
                  <a:cubicBezTo>
                    <a:pt x="399" y="1918"/>
                    <a:pt x="342" y="1937"/>
                    <a:pt x="293" y="1937"/>
                  </a:cubicBezTo>
                  <a:cubicBezTo>
                    <a:pt x="221" y="1937"/>
                    <a:pt x="167" y="1896"/>
                    <a:pt x="167" y="1755"/>
                  </a:cubicBezTo>
                  <a:lnTo>
                    <a:pt x="167" y="53"/>
                  </a:lnTo>
                  <a:cubicBezTo>
                    <a:pt x="167" y="41"/>
                    <a:pt x="155" y="29"/>
                    <a:pt x="119" y="5"/>
                  </a:cubicBezTo>
                  <a:cubicBezTo>
                    <a:pt x="114" y="2"/>
                    <a:pt x="108"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32"/>
            <p:cNvSpPr/>
            <p:nvPr/>
          </p:nvSpPr>
          <p:spPr>
            <a:xfrm>
              <a:off x="5762325" y="3928875"/>
              <a:ext cx="3575" cy="3575"/>
            </a:xfrm>
            <a:custGeom>
              <a:avLst/>
              <a:gdLst/>
              <a:ahLst/>
              <a:cxnLst/>
              <a:rect l="l" t="t" r="r" b="b"/>
              <a:pathLst>
                <a:path w="143" h="143" extrusionOk="0">
                  <a:moveTo>
                    <a:pt x="12" y="1"/>
                  </a:moveTo>
                  <a:lnTo>
                    <a:pt x="12" y="1"/>
                  </a:lnTo>
                  <a:cubicBezTo>
                    <a:pt x="0" y="49"/>
                    <a:pt x="12" y="96"/>
                    <a:pt x="24" y="120"/>
                  </a:cubicBezTo>
                  <a:cubicBezTo>
                    <a:pt x="49" y="128"/>
                    <a:pt x="79" y="142"/>
                    <a:pt x="107" y="142"/>
                  </a:cubicBezTo>
                  <a:cubicBezTo>
                    <a:pt x="120" y="142"/>
                    <a:pt x="132" y="139"/>
                    <a:pt x="143" y="132"/>
                  </a:cubicBezTo>
                  <a:lnTo>
                    <a:pt x="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32"/>
            <p:cNvSpPr/>
            <p:nvPr/>
          </p:nvSpPr>
          <p:spPr>
            <a:xfrm>
              <a:off x="5784350" y="3932150"/>
              <a:ext cx="3300" cy="4200"/>
            </a:xfrm>
            <a:custGeom>
              <a:avLst/>
              <a:gdLst/>
              <a:ahLst/>
              <a:cxnLst/>
              <a:rect l="l" t="t" r="r" b="b"/>
              <a:pathLst>
                <a:path w="132" h="168" extrusionOk="0">
                  <a:moveTo>
                    <a:pt x="0" y="1"/>
                  </a:moveTo>
                  <a:cubicBezTo>
                    <a:pt x="0" y="96"/>
                    <a:pt x="60" y="144"/>
                    <a:pt x="131" y="168"/>
                  </a:cubicBezTo>
                  <a:cubicBezTo>
                    <a:pt x="131" y="84"/>
                    <a:pt x="84"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32"/>
            <p:cNvSpPr/>
            <p:nvPr/>
          </p:nvSpPr>
          <p:spPr>
            <a:xfrm>
              <a:off x="6094800" y="4051250"/>
              <a:ext cx="14900" cy="3400"/>
            </a:xfrm>
            <a:custGeom>
              <a:avLst/>
              <a:gdLst/>
              <a:ahLst/>
              <a:cxnLst/>
              <a:rect l="l" t="t" r="r" b="b"/>
              <a:pathLst>
                <a:path w="596" h="136" extrusionOk="0">
                  <a:moveTo>
                    <a:pt x="314" y="1"/>
                  </a:moveTo>
                  <a:cubicBezTo>
                    <a:pt x="210" y="1"/>
                    <a:pt x="105" y="23"/>
                    <a:pt x="0" y="23"/>
                  </a:cubicBezTo>
                  <a:cubicBezTo>
                    <a:pt x="98" y="108"/>
                    <a:pt x="206" y="135"/>
                    <a:pt x="317" y="135"/>
                  </a:cubicBezTo>
                  <a:cubicBezTo>
                    <a:pt x="409" y="135"/>
                    <a:pt x="504" y="116"/>
                    <a:pt x="596" y="95"/>
                  </a:cubicBezTo>
                  <a:cubicBezTo>
                    <a:pt x="504" y="20"/>
                    <a:pt x="409" y="1"/>
                    <a:pt x="3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32"/>
            <p:cNvSpPr/>
            <p:nvPr/>
          </p:nvSpPr>
          <p:spPr>
            <a:xfrm>
              <a:off x="6070975" y="4051825"/>
              <a:ext cx="6575" cy="2775"/>
            </a:xfrm>
            <a:custGeom>
              <a:avLst/>
              <a:gdLst/>
              <a:ahLst/>
              <a:cxnLst/>
              <a:rect l="l" t="t" r="r" b="b"/>
              <a:pathLst>
                <a:path w="263" h="111" extrusionOk="0">
                  <a:moveTo>
                    <a:pt x="1" y="0"/>
                  </a:moveTo>
                  <a:lnTo>
                    <a:pt x="1" y="95"/>
                  </a:lnTo>
                  <a:cubicBezTo>
                    <a:pt x="38" y="104"/>
                    <a:pt x="75" y="111"/>
                    <a:pt x="109" y="111"/>
                  </a:cubicBezTo>
                  <a:cubicBezTo>
                    <a:pt x="175" y="111"/>
                    <a:pt x="232" y="86"/>
                    <a:pt x="2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32"/>
            <p:cNvSpPr/>
            <p:nvPr/>
          </p:nvSpPr>
          <p:spPr>
            <a:xfrm>
              <a:off x="6087950" y="4051825"/>
              <a:ext cx="5375" cy="1250"/>
            </a:xfrm>
            <a:custGeom>
              <a:avLst/>
              <a:gdLst/>
              <a:ahLst/>
              <a:cxnLst/>
              <a:rect l="l" t="t" r="r" b="b"/>
              <a:pathLst>
                <a:path w="215" h="50" extrusionOk="0">
                  <a:moveTo>
                    <a:pt x="1" y="0"/>
                  </a:moveTo>
                  <a:cubicBezTo>
                    <a:pt x="35" y="34"/>
                    <a:pt x="69" y="49"/>
                    <a:pt x="103" y="49"/>
                  </a:cubicBezTo>
                  <a:cubicBezTo>
                    <a:pt x="140" y="49"/>
                    <a:pt x="178" y="31"/>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32"/>
            <p:cNvSpPr/>
            <p:nvPr/>
          </p:nvSpPr>
          <p:spPr>
            <a:xfrm>
              <a:off x="6043300" y="4015500"/>
              <a:ext cx="2400" cy="3600"/>
            </a:xfrm>
            <a:custGeom>
              <a:avLst/>
              <a:gdLst/>
              <a:ahLst/>
              <a:cxnLst/>
              <a:rect l="l" t="t" r="r" b="b"/>
              <a:pathLst>
                <a:path w="96" h="144" extrusionOk="0">
                  <a:moveTo>
                    <a:pt x="96" y="1"/>
                  </a:moveTo>
                  <a:lnTo>
                    <a:pt x="96" y="1"/>
                  </a:lnTo>
                  <a:cubicBezTo>
                    <a:pt x="1" y="36"/>
                    <a:pt x="1" y="84"/>
                    <a:pt x="84" y="144"/>
                  </a:cubicBezTo>
                  <a:cubicBezTo>
                    <a:pt x="84" y="96"/>
                    <a:pt x="84" y="48"/>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32"/>
            <p:cNvSpPr/>
            <p:nvPr/>
          </p:nvSpPr>
          <p:spPr>
            <a:xfrm>
              <a:off x="6006400" y="3899425"/>
              <a:ext cx="29475" cy="19625"/>
            </a:xfrm>
            <a:custGeom>
              <a:avLst/>
              <a:gdLst/>
              <a:ahLst/>
              <a:cxnLst/>
              <a:rect l="l" t="t" r="r" b="b"/>
              <a:pathLst>
                <a:path w="1179" h="785" extrusionOk="0">
                  <a:moveTo>
                    <a:pt x="417" y="0"/>
                  </a:moveTo>
                  <a:cubicBezTo>
                    <a:pt x="286" y="95"/>
                    <a:pt x="131" y="203"/>
                    <a:pt x="0" y="286"/>
                  </a:cubicBezTo>
                  <a:cubicBezTo>
                    <a:pt x="0" y="322"/>
                    <a:pt x="12" y="334"/>
                    <a:pt x="48" y="346"/>
                  </a:cubicBezTo>
                  <a:cubicBezTo>
                    <a:pt x="52" y="358"/>
                    <a:pt x="60" y="363"/>
                    <a:pt x="71" y="363"/>
                  </a:cubicBezTo>
                  <a:cubicBezTo>
                    <a:pt x="90" y="363"/>
                    <a:pt x="116" y="345"/>
                    <a:pt x="131" y="322"/>
                  </a:cubicBezTo>
                  <a:cubicBezTo>
                    <a:pt x="298" y="405"/>
                    <a:pt x="262" y="572"/>
                    <a:pt x="298" y="715"/>
                  </a:cubicBezTo>
                  <a:cubicBezTo>
                    <a:pt x="326" y="768"/>
                    <a:pt x="358" y="784"/>
                    <a:pt x="390" y="784"/>
                  </a:cubicBezTo>
                  <a:cubicBezTo>
                    <a:pt x="446" y="784"/>
                    <a:pt x="506" y="736"/>
                    <a:pt x="562" y="736"/>
                  </a:cubicBezTo>
                  <a:cubicBezTo>
                    <a:pt x="569" y="736"/>
                    <a:pt x="577" y="737"/>
                    <a:pt x="584" y="738"/>
                  </a:cubicBezTo>
                  <a:cubicBezTo>
                    <a:pt x="1155" y="596"/>
                    <a:pt x="1179" y="584"/>
                    <a:pt x="1000" y="179"/>
                  </a:cubicBezTo>
                  <a:cubicBezTo>
                    <a:pt x="881" y="60"/>
                    <a:pt x="679" y="179"/>
                    <a:pt x="548" y="24"/>
                  </a:cubicBezTo>
                  <a:cubicBezTo>
                    <a:pt x="500" y="24"/>
                    <a:pt x="465" y="24"/>
                    <a:pt x="4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32"/>
            <p:cNvSpPr/>
            <p:nvPr/>
          </p:nvSpPr>
          <p:spPr>
            <a:xfrm>
              <a:off x="6020375" y="3900300"/>
              <a:ext cx="11050" cy="3700"/>
            </a:xfrm>
            <a:custGeom>
              <a:avLst/>
              <a:gdLst/>
              <a:ahLst/>
              <a:cxnLst/>
              <a:rect l="l" t="t" r="r" b="b"/>
              <a:pathLst>
                <a:path w="442" h="148" extrusionOk="0">
                  <a:moveTo>
                    <a:pt x="156" y="1"/>
                  </a:moveTo>
                  <a:cubicBezTo>
                    <a:pt x="96" y="1"/>
                    <a:pt x="48" y="13"/>
                    <a:pt x="1" y="13"/>
                  </a:cubicBezTo>
                  <a:cubicBezTo>
                    <a:pt x="76" y="130"/>
                    <a:pt x="180" y="147"/>
                    <a:pt x="293" y="147"/>
                  </a:cubicBezTo>
                  <a:cubicBezTo>
                    <a:pt x="341" y="147"/>
                    <a:pt x="391" y="144"/>
                    <a:pt x="441" y="144"/>
                  </a:cubicBezTo>
                  <a:cubicBezTo>
                    <a:pt x="382" y="25"/>
                    <a:pt x="263" y="13"/>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32"/>
            <p:cNvSpPr/>
            <p:nvPr/>
          </p:nvSpPr>
          <p:spPr>
            <a:xfrm>
              <a:off x="6005200" y="3916775"/>
              <a:ext cx="15800" cy="5000"/>
            </a:xfrm>
            <a:custGeom>
              <a:avLst/>
              <a:gdLst/>
              <a:ahLst/>
              <a:cxnLst/>
              <a:rect l="l" t="t" r="r" b="b"/>
              <a:pathLst>
                <a:path w="632" h="200" extrusionOk="0">
                  <a:moveTo>
                    <a:pt x="527" y="0"/>
                  </a:moveTo>
                  <a:cubicBezTo>
                    <a:pt x="463" y="0"/>
                    <a:pt x="399" y="44"/>
                    <a:pt x="346" y="44"/>
                  </a:cubicBezTo>
                  <a:cubicBezTo>
                    <a:pt x="227" y="56"/>
                    <a:pt x="108" y="68"/>
                    <a:pt x="1" y="104"/>
                  </a:cubicBezTo>
                  <a:cubicBezTo>
                    <a:pt x="13" y="128"/>
                    <a:pt x="36" y="175"/>
                    <a:pt x="60" y="199"/>
                  </a:cubicBezTo>
                  <a:cubicBezTo>
                    <a:pt x="251" y="187"/>
                    <a:pt x="429" y="187"/>
                    <a:pt x="632" y="175"/>
                  </a:cubicBezTo>
                  <a:lnTo>
                    <a:pt x="632" y="116"/>
                  </a:lnTo>
                  <a:lnTo>
                    <a:pt x="632" y="56"/>
                  </a:lnTo>
                  <a:cubicBezTo>
                    <a:pt x="598" y="14"/>
                    <a:pt x="562" y="0"/>
                    <a:pt x="5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32"/>
            <p:cNvSpPr/>
            <p:nvPr/>
          </p:nvSpPr>
          <p:spPr>
            <a:xfrm>
              <a:off x="6003425" y="3907450"/>
              <a:ext cx="6925" cy="5225"/>
            </a:xfrm>
            <a:custGeom>
              <a:avLst/>
              <a:gdLst/>
              <a:ahLst/>
              <a:cxnLst/>
              <a:rect l="l" t="t" r="r" b="b"/>
              <a:pathLst>
                <a:path w="277" h="209" extrusionOk="0">
                  <a:moveTo>
                    <a:pt x="119" y="1"/>
                  </a:moveTo>
                  <a:cubicBezTo>
                    <a:pt x="12" y="72"/>
                    <a:pt x="0" y="179"/>
                    <a:pt x="131" y="203"/>
                  </a:cubicBezTo>
                  <a:cubicBezTo>
                    <a:pt x="148" y="207"/>
                    <a:pt x="162" y="209"/>
                    <a:pt x="174" y="209"/>
                  </a:cubicBezTo>
                  <a:cubicBezTo>
                    <a:pt x="276" y="209"/>
                    <a:pt x="240" y="87"/>
                    <a:pt x="250" y="13"/>
                  </a:cubicBezTo>
                  <a:cubicBezTo>
                    <a:pt x="203" y="13"/>
                    <a:pt x="167"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32"/>
            <p:cNvSpPr/>
            <p:nvPr/>
          </p:nvSpPr>
          <p:spPr>
            <a:xfrm>
              <a:off x="6128425" y="4055700"/>
              <a:ext cx="4500" cy="2400"/>
            </a:xfrm>
            <a:custGeom>
              <a:avLst/>
              <a:gdLst/>
              <a:ahLst/>
              <a:cxnLst/>
              <a:rect l="l" t="t" r="r" b="b"/>
              <a:pathLst>
                <a:path w="180" h="96" extrusionOk="0">
                  <a:moveTo>
                    <a:pt x="179" y="95"/>
                  </a:moveTo>
                  <a:lnTo>
                    <a:pt x="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32"/>
            <p:cNvSpPr/>
            <p:nvPr/>
          </p:nvSpPr>
          <p:spPr>
            <a:xfrm>
              <a:off x="6171300" y="4055100"/>
              <a:ext cx="12225" cy="2700"/>
            </a:xfrm>
            <a:custGeom>
              <a:avLst/>
              <a:gdLst/>
              <a:ahLst/>
              <a:cxnLst/>
              <a:rect l="l" t="t" r="r" b="b"/>
              <a:pathLst>
                <a:path w="489" h="108" extrusionOk="0">
                  <a:moveTo>
                    <a:pt x="0" y="0"/>
                  </a:moveTo>
                  <a:lnTo>
                    <a:pt x="0" y="84"/>
                  </a:lnTo>
                  <a:cubicBezTo>
                    <a:pt x="131" y="84"/>
                    <a:pt x="274" y="107"/>
                    <a:pt x="417" y="107"/>
                  </a:cubicBezTo>
                  <a:cubicBezTo>
                    <a:pt x="488" y="72"/>
                    <a:pt x="488" y="48"/>
                    <a:pt x="3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32"/>
            <p:cNvSpPr/>
            <p:nvPr/>
          </p:nvSpPr>
          <p:spPr>
            <a:xfrm>
              <a:off x="6184100" y="4055400"/>
              <a:ext cx="4475" cy="3300"/>
            </a:xfrm>
            <a:custGeom>
              <a:avLst/>
              <a:gdLst/>
              <a:ahLst/>
              <a:cxnLst/>
              <a:rect l="l" t="t" r="r" b="b"/>
              <a:pathLst>
                <a:path w="179" h="132" extrusionOk="0">
                  <a:moveTo>
                    <a:pt x="60" y="0"/>
                  </a:moveTo>
                  <a:cubicBezTo>
                    <a:pt x="0" y="36"/>
                    <a:pt x="0" y="72"/>
                    <a:pt x="60" y="107"/>
                  </a:cubicBezTo>
                  <a:lnTo>
                    <a:pt x="48" y="131"/>
                  </a:lnTo>
                  <a:cubicBezTo>
                    <a:pt x="96" y="119"/>
                    <a:pt x="143" y="119"/>
                    <a:pt x="179" y="107"/>
                  </a:cubicBezTo>
                  <a:cubicBezTo>
                    <a:pt x="179" y="36"/>
                    <a:pt x="119"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32"/>
            <p:cNvSpPr/>
            <p:nvPr/>
          </p:nvSpPr>
          <p:spPr>
            <a:xfrm>
              <a:off x="6181725" y="4055100"/>
              <a:ext cx="3875" cy="3000"/>
            </a:xfrm>
            <a:custGeom>
              <a:avLst/>
              <a:gdLst/>
              <a:ahLst/>
              <a:cxnLst/>
              <a:rect l="l" t="t" r="r" b="b"/>
              <a:pathLst>
                <a:path w="155" h="120" extrusionOk="0">
                  <a:moveTo>
                    <a:pt x="155" y="0"/>
                  </a:moveTo>
                  <a:cubicBezTo>
                    <a:pt x="95" y="0"/>
                    <a:pt x="60" y="0"/>
                    <a:pt x="0" y="12"/>
                  </a:cubicBezTo>
                  <a:lnTo>
                    <a:pt x="0" y="119"/>
                  </a:lnTo>
                  <a:lnTo>
                    <a:pt x="155" y="119"/>
                  </a:lnTo>
                  <a:lnTo>
                    <a:pt x="155" y="60"/>
                  </a:ln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32"/>
            <p:cNvSpPr/>
            <p:nvPr/>
          </p:nvSpPr>
          <p:spPr>
            <a:xfrm>
              <a:off x="6168325" y="4055400"/>
              <a:ext cx="3300" cy="2550"/>
            </a:xfrm>
            <a:custGeom>
              <a:avLst/>
              <a:gdLst/>
              <a:ahLst/>
              <a:cxnLst/>
              <a:rect l="l" t="t" r="r" b="b"/>
              <a:pathLst>
                <a:path w="132" h="102" extrusionOk="0">
                  <a:moveTo>
                    <a:pt x="131" y="0"/>
                  </a:moveTo>
                  <a:cubicBezTo>
                    <a:pt x="84" y="36"/>
                    <a:pt x="36" y="48"/>
                    <a:pt x="0" y="83"/>
                  </a:cubicBezTo>
                  <a:cubicBezTo>
                    <a:pt x="18" y="95"/>
                    <a:pt x="39" y="101"/>
                    <a:pt x="61" y="101"/>
                  </a:cubicBezTo>
                  <a:cubicBezTo>
                    <a:pt x="84" y="101"/>
                    <a:pt x="107" y="95"/>
                    <a:pt x="131" y="83"/>
                  </a:cubicBezTo>
                  <a:lnTo>
                    <a:pt x="131" y="48"/>
                  </a:lnTo>
                  <a:lnTo>
                    <a:pt x="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32"/>
            <p:cNvSpPr/>
            <p:nvPr/>
          </p:nvSpPr>
          <p:spPr>
            <a:xfrm>
              <a:off x="5981100" y="3926200"/>
              <a:ext cx="13700" cy="3425"/>
            </a:xfrm>
            <a:custGeom>
              <a:avLst/>
              <a:gdLst/>
              <a:ahLst/>
              <a:cxnLst/>
              <a:rect l="l" t="t" r="r" b="b"/>
              <a:pathLst>
                <a:path w="548" h="137" extrusionOk="0">
                  <a:moveTo>
                    <a:pt x="0" y="1"/>
                  </a:moveTo>
                  <a:lnTo>
                    <a:pt x="0" y="96"/>
                  </a:lnTo>
                  <a:cubicBezTo>
                    <a:pt x="87" y="118"/>
                    <a:pt x="173" y="137"/>
                    <a:pt x="257" y="137"/>
                  </a:cubicBezTo>
                  <a:cubicBezTo>
                    <a:pt x="359" y="137"/>
                    <a:pt x="457" y="109"/>
                    <a:pt x="548" y="25"/>
                  </a:cubicBezTo>
                  <a:cubicBezTo>
                    <a:pt x="369" y="25"/>
                    <a:pt x="179"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32"/>
            <p:cNvSpPr/>
            <p:nvPr/>
          </p:nvSpPr>
          <p:spPr>
            <a:xfrm>
              <a:off x="5737300" y="3846725"/>
              <a:ext cx="50925" cy="14600"/>
            </a:xfrm>
            <a:custGeom>
              <a:avLst/>
              <a:gdLst/>
              <a:ahLst/>
              <a:cxnLst/>
              <a:rect l="l" t="t" r="r" b="b"/>
              <a:pathLst>
                <a:path w="2037" h="584" extrusionOk="0">
                  <a:moveTo>
                    <a:pt x="287" y="1"/>
                  </a:moveTo>
                  <a:cubicBezTo>
                    <a:pt x="239" y="25"/>
                    <a:pt x="227" y="72"/>
                    <a:pt x="215" y="132"/>
                  </a:cubicBezTo>
                  <a:cubicBezTo>
                    <a:pt x="215" y="251"/>
                    <a:pt x="1" y="346"/>
                    <a:pt x="168" y="477"/>
                  </a:cubicBezTo>
                  <a:cubicBezTo>
                    <a:pt x="255" y="457"/>
                    <a:pt x="341" y="449"/>
                    <a:pt x="427" y="449"/>
                  </a:cubicBezTo>
                  <a:cubicBezTo>
                    <a:pt x="780" y="449"/>
                    <a:pt x="1125" y="583"/>
                    <a:pt x="1478" y="583"/>
                  </a:cubicBezTo>
                  <a:cubicBezTo>
                    <a:pt x="1557" y="583"/>
                    <a:pt x="1636" y="577"/>
                    <a:pt x="1715" y="560"/>
                  </a:cubicBezTo>
                  <a:cubicBezTo>
                    <a:pt x="1668" y="489"/>
                    <a:pt x="1561" y="406"/>
                    <a:pt x="1596" y="358"/>
                  </a:cubicBezTo>
                  <a:cubicBezTo>
                    <a:pt x="1608" y="314"/>
                    <a:pt x="1639" y="303"/>
                    <a:pt x="1680" y="303"/>
                  </a:cubicBezTo>
                  <a:cubicBezTo>
                    <a:pt x="1718" y="303"/>
                    <a:pt x="1763" y="312"/>
                    <a:pt x="1806" y="312"/>
                  </a:cubicBezTo>
                  <a:cubicBezTo>
                    <a:pt x="1815" y="312"/>
                    <a:pt x="1825" y="312"/>
                    <a:pt x="1835" y="310"/>
                  </a:cubicBezTo>
                  <a:cubicBezTo>
                    <a:pt x="1906" y="299"/>
                    <a:pt x="1966" y="287"/>
                    <a:pt x="2037" y="263"/>
                  </a:cubicBezTo>
                  <a:cubicBezTo>
                    <a:pt x="1442" y="179"/>
                    <a:pt x="870" y="84"/>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32"/>
            <p:cNvSpPr/>
            <p:nvPr/>
          </p:nvSpPr>
          <p:spPr>
            <a:xfrm>
              <a:off x="5734625" y="3814575"/>
              <a:ext cx="11350" cy="35875"/>
            </a:xfrm>
            <a:custGeom>
              <a:avLst/>
              <a:gdLst/>
              <a:ahLst/>
              <a:cxnLst/>
              <a:rect l="l" t="t" r="r" b="b"/>
              <a:pathLst>
                <a:path w="454" h="1435" extrusionOk="0">
                  <a:moveTo>
                    <a:pt x="108" y="1"/>
                  </a:moveTo>
                  <a:cubicBezTo>
                    <a:pt x="96" y="37"/>
                    <a:pt x="60" y="61"/>
                    <a:pt x="48" y="96"/>
                  </a:cubicBezTo>
                  <a:cubicBezTo>
                    <a:pt x="48" y="430"/>
                    <a:pt x="25" y="763"/>
                    <a:pt x="1" y="1108"/>
                  </a:cubicBezTo>
                  <a:cubicBezTo>
                    <a:pt x="77" y="1261"/>
                    <a:pt x="134" y="1434"/>
                    <a:pt x="335" y="1434"/>
                  </a:cubicBezTo>
                  <a:cubicBezTo>
                    <a:pt x="354" y="1434"/>
                    <a:pt x="373" y="1433"/>
                    <a:pt x="394" y="1430"/>
                  </a:cubicBezTo>
                  <a:lnTo>
                    <a:pt x="394" y="1287"/>
                  </a:lnTo>
                  <a:cubicBezTo>
                    <a:pt x="406" y="942"/>
                    <a:pt x="453" y="620"/>
                    <a:pt x="406" y="299"/>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32"/>
            <p:cNvSpPr/>
            <p:nvPr/>
          </p:nvSpPr>
          <p:spPr>
            <a:xfrm>
              <a:off x="5743575" y="3811600"/>
              <a:ext cx="5375" cy="7175"/>
            </a:xfrm>
            <a:custGeom>
              <a:avLst/>
              <a:gdLst/>
              <a:ahLst/>
              <a:cxnLst/>
              <a:rect l="l" t="t" r="r" b="b"/>
              <a:pathLst>
                <a:path w="215" h="287" extrusionOk="0">
                  <a:moveTo>
                    <a:pt x="214" y="1"/>
                  </a:moveTo>
                  <a:cubicBezTo>
                    <a:pt x="36" y="25"/>
                    <a:pt x="0" y="144"/>
                    <a:pt x="48" y="287"/>
                  </a:cubicBezTo>
                  <a:cubicBezTo>
                    <a:pt x="107" y="180"/>
                    <a:pt x="155" y="96"/>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32"/>
            <p:cNvSpPr/>
            <p:nvPr/>
          </p:nvSpPr>
          <p:spPr>
            <a:xfrm>
              <a:off x="5790900" y="3852975"/>
              <a:ext cx="3000" cy="2850"/>
            </a:xfrm>
            <a:custGeom>
              <a:avLst/>
              <a:gdLst/>
              <a:ahLst/>
              <a:cxnLst/>
              <a:rect l="l" t="t" r="r" b="b"/>
              <a:pathLst>
                <a:path w="120" h="114" extrusionOk="0">
                  <a:moveTo>
                    <a:pt x="75" y="0"/>
                  </a:moveTo>
                  <a:cubicBezTo>
                    <a:pt x="52" y="0"/>
                    <a:pt x="31" y="14"/>
                    <a:pt x="0" y="37"/>
                  </a:cubicBezTo>
                  <a:cubicBezTo>
                    <a:pt x="24" y="84"/>
                    <a:pt x="48" y="114"/>
                    <a:pt x="69" y="114"/>
                  </a:cubicBezTo>
                  <a:cubicBezTo>
                    <a:pt x="89" y="114"/>
                    <a:pt x="107" y="84"/>
                    <a:pt x="119" y="13"/>
                  </a:cubicBezTo>
                  <a:cubicBezTo>
                    <a:pt x="102" y="4"/>
                    <a:pt x="88" y="0"/>
                    <a:pt x="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32"/>
            <p:cNvSpPr/>
            <p:nvPr/>
          </p:nvSpPr>
          <p:spPr>
            <a:xfrm>
              <a:off x="5680450" y="3802975"/>
              <a:ext cx="42300" cy="12700"/>
            </a:xfrm>
            <a:custGeom>
              <a:avLst/>
              <a:gdLst/>
              <a:ahLst/>
              <a:cxnLst/>
              <a:rect l="l" t="t" r="r" b="b"/>
              <a:pathLst>
                <a:path w="1692" h="508" extrusionOk="0">
                  <a:moveTo>
                    <a:pt x="1" y="1"/>
                  </a:moveTo>
                  <a:lnTo>
                    <a:pt x="1" y="1"/>
                  </a:lnTo>
                  <a:cubicBezTo>
                    <a:pt x="107" y="300"/>
                    <a:pt x="296" y="365"/>
                    <a:pt x="508" y="365"/>
                  </a:cubicBezTo>
                  <a:cubicBezTo>
                    <a:pt x="667" y="365"/>
                    <a:pt x="840" y="328"/>
                    <a:pt x="1000" y="328"/>
                  </a:cubicBezTo>
                  <a:cubicBezTo>
                    <a:pt x="1153" y="328"/>
                    <a:pt x="1295" y="361"/>
                    <a:pt x="1406" y="489"/>
                  </a:cubicBezTo>
                  <a:cubicBezTo>
                    <a:pt x="1421" y="502"/>
                    <a:pt x="1436" y="507"/>
                    <a:pt x="1451" y="507"/>
                  </a:cubicBezTo>
                  <a:cubicBezTo>
                    <a:pt x="1515" y="507"/>
                    <a:pt x="1574" y="399"/>
                    <a:pt x="1632" y="370"/>
                  </a:cubicBezTo>
                  <a:cubicBezTo>
                    <a:pt x="1656" y="346"/>
                    <a:pt x="1680" y="334"/>
                    <a:pt x="1692" y="322"/>
                  </a:cubicBezTo>
                  <a:cubicBezTo>
                    <a:pt x="1156" y="48"/>
                    <a:pt x="537" y="25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32"/>
            <p:cNvSpPr/>
            <p:nvPr/>
          </p:nvSpPr>
          <p:spPr>
            <a:xfrm>
              <a:off x="5673025" y="3789050"/>
              <a:ext cx="24425" cy="14250"/>
            </a:xfrm>
            <a:custGeom>
              <a:avLst/>
              <a:gdLst/>
              <a:ahLst/>
              <a:cxnLst/>
              <a:rect l="l" t="t" r="r" b="b"/>
              <a:pathLst>
                <a:path w="977" h="570" extrusionOk="0">
                  <a:moveTo>
                    <a:pt x="632" y="0"/>
                  </a:moveTo>
                  <a:cubicBezTo>
                    <a:pt x="539" y="0"/>
                    <a:pt x="445" y="28"/>
                    <a:pt x="357" y="69"/>
                  </a:cubicBezTo>
                  <a:cubicBezTo>
                    <a:pt x="131" y="177"/>
                    <a:pt x="0" y="367"/>
                    <a:pt x="310" y="570"/>
                  </a:cubicBezTo>
                  <a:cubicBezTo>
                    <a:pt x="337" y="214"/>
                    <a:pt x="538" y="173"/>
                    <a:pt x="765" y="173"/>
                  </a:cubicBezTo>
                  <a:cubicBezTo>
                    <a:pt x="834" y="173"/>
                    <a:pt x="907" y="177"/>
                    <a:pt x="977" y="177"/>
                  </a:cubicBezTo>
                  <a:cubicBezTo>
                    <a:pt x="875" y="48"/>
                    <a:pt x="755" y="0"/>
                    <a:pt x="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32"/>
            <p:cNvSpPr/>
            <p:nvPr/>
          </p:nvSpPr>
          <p:spPr>
            <a:xfrm>
              <a:off x="5732550" y="3811325"/>
              <a:ext cx="4500" cy="4475"/>
            </a:xfrm>
            <a:custGeom>
              <a:avLst/>
              <a:gdLst/>
              <a:ahLst/>
              <a:cxnLst/>
              <a:rect l="l" t="t" r="r" b="b"/>
              <a:pathLst>
                <a:path w="180" h="179" extrusionOk="0">
                  <a:moveTo>
                    <a:pt x="0" y="0"/>
                  </a:moveTo>
                  <a:cubicBezTo>
                    <a:pt x="0" y="48"/>
                    <a:pt x="12" y="95"/>
                    <a:pt x="48" y="119"/>
                  </a:cubicBezTo>
                  <a:cubicBezTo>
                    <a:pt x="48" y="131"/>
                    <a:pt x="48" y="155"/>
                    <a:pt x="72" y="167"/>
                  </a:cubicBezTo>
                  <a:cubicBezTo>
                    <a:pt x="84" y="175"/>
                    <a:pt x="94" y="179"/>
                    <a:pt x="105" y="179"/>
                  </a:cubicBezTo>
                  <a:cubicBezTo>
                    <a:pt x="125" y="179"/>
                    <a:pt x="143" y="163"/>
                    <a:pt x="167" y="131"/>
                  </a:cubicBezTo>
                  <a:lnTo>
                    <a:pt x="179" y="119"/>
                  </a:lnTo>
                  <a:cubicBezTo>
                    <a:pt x="143" y="48"/>
                    <a:pt x="84"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32"/>
            <p:cNvSpPr/>
            <p:nvPr/>
          </p:nvSpPr>
          <p:spPr>
            <a:xfrm>
              <a:off x="5582225" y="3761850"/>
              <a:ext cx="135775" cy="20025"/>
            </a:xfrm>
            <a:custGeom>
              <a:avLst/>
              <a:gdLst/>
              <a:ahLst/>
              <a:cxnLst/>
              <a:rect l="l" t="t" r="r" b="b"/>
              <a:pathLst>
                <a:path w="5431" h="801" extrusionOk="0">
                  <a:moveTo>
                    <a:pt x="252" y="1"/>
                  </a:moveTo>
                  <a:cubicBezTo>
                    <a:pt x="147" y="1"/>
                    <a:pt x="54" y="54"/>
                    <a:pt x="1" y="253"/>
                  </a:cubicBezTo>
                  <a:cubicBezTo>
                    <a:pt x="132" y="360"/>
                    <a:pt x="310" y="265"/>
                    <a:pt x="441" y="372"/>
                  </a:cubicBezTo>
                  <a:cubicBezTo>
                    <a:pt x="1394" y="538"/>
                    <a:pt x="2346" y="622"/>
                    <a:pt x="3323" y="681"/>
                  </a:cubicBezTo>
                  <a:cubicBezTo>
                    <a:pt x="3487" y="738"/>
                    <a:pt x="3654" y="752"/>
                    <a:pt x="3821" y="752"/>
                  </a:cubicBezTo>
                  <a:cubicBezTo>
                    <a:pt x="3994" y="752"/>
                    <a:pt x="4167" y="737"/>
                    <a:pt x="4338" y="737"/>
                  </a:cubicBezTo>
                  <a:cubicBezTo>
                    <a:pt x="4385" y="737"/>
                    <a:pt x="4431" y="738"/>
                    <a:pt x="4478" y="741"/>
                  </a:cubicBezTo>
                  <a:cubicBezTo>
                    <a:pt x="4511" y="743"/>
                    <a:pt x="4544" y="743"/>
                    <a:pt x="4578" y="743"/>
                  </a:cubicBezTo>
                  <a:cubicBezTo>
                    <a:pt x="4630" y="743"/>
                    <a:pt x="4682" y="742"/>
                    <a:pt x="4733" y="742"/>
                  </a:cubicBezTo>
                  <a:cubicBezTo>
                    <a:pt x="4842" y="742"/>
                    <a:pt x="4949" y="748"/>
                    <a:pt x="5049" y="788"/>
                  </a:cubicBezTo>
                  <a:cubicBezTo>
                    <a:pt x="5085" y="800"/>
                    <a:pt x="5144" y="800"/>
                    <a:pt x="5192" y="800"/>
                  </a:cubicBezTo>
                  <a:cubicBezTo>
                    <a:pt x="5299" y="741"/>
                    <a:pt x="5430" y="705"/>
                    <a:pt x="5347" y="538"/>
                  </a:cubicBezTo>
                  <a:cubicBezTo>
                    <a:pt x="5144" y="491"/>
                    <a:pt x="4966" y="431"/>
                    <a:pt x="4775" y="419"/>
                  </a:cubicBezTo>
                  <a:cubicBezTo>
                    <a:pt x="3406" y="300"/>
                    <a:pt x="2025" y="181"/>
                    <a:pt x="656" y="74"/>
                  </a:cubicBezTo>
                  <a:cubicBezTo>
                    <a:pt x="651" y="74"/>
                    <a:pt x="646" y="74"/>
                    <a:pt x="641" y="74"/>
                  </a:cubicBezTo>
                  <a:cubicBezTo>
                    <a:pt x="520" y="74"/>
                    <a:pt x="377"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32"/>
            <p:cNvSpPr/>
            <p:nvPr/>
          </p:nvSpPr>
          <p:spPr>
            <a:xfrm>
              <a:off x="5728075" y="3775300"/>
              <a:ext cx="69975" cy="13425"/>
            </a:xfrm>
            <a:custGeom>
              <a:avLst/>
              <a:gdLst/>
              <a:ahLst/>
              <a:cxnLst/>
              <a:rect l="l" t="t" r="r" b="b"/>
              <a:pathLst>
                <a:path w="2799" h="537" extrusionOk="0">
                  <a:moveTo>
                    <a:pt x="552" y="21"/>
                  </a:moveTo>
                  <a:cubicBezTo>
                    <a:pt x="487" y="21"/>
                    <a:pt x="422" y="24"/>
                    <a:pt x="358" y="24"/>
                  </a:cubicBezTo>
                  <a:cubicBezTo>
                    <a:pt x="263" y="119"/>
                    <a:pt x="1" y="0"/>
                    <a:pt x="72" y="262"/>
                  </a:cubicBezTo>
                  <a:cubicBezTo>
                    <a:pt x="918" y="500"/>
                    <a:pt x="1811" y="369"/>
                    <a:pt x="2668" y="536"/>
                  </a:cubicBezTo>
                  <a:cubicBezTo>
                    <a:pt x="2704" y="465"/>
                    <a:pt x="2751" y="369"/>
                    <a:pt x="2799" y="298"/>
                  </a:cubicBezTo>
                  <a:lnTo>
                    <a:pt x="2799" y="298"/>
                  </a:lnTo>
                  <a:cubicBezTo>
                    <a:pt x="2784" y="298"/>
                    <a:pt x="2769" y="298"/>
                    <a:pt x="2755" y="298"/>
                  </a:cubicBezTo>
                  <a:cubicBezTo>
                    <a:pt x="2230" y="298"/>
                    <a:pt x="1730" y="126"/>
                    <a:pt x="1218" y="126"/>
                  </a:cubicBezTo>
                  <a:cubicBezTo>
                    <a:pt x="1130" y="126"/>
                    <a:pt x="1042" y="131"/>
                    <a:pt x="953" y="143"/>
                  </a:cubicBezTo>
                  <a:cubicBezTo>
                    <a:pt x="831" y="37"/>
                    <a:pt x="692" y="21"/>
                    <a:pt x="552" y="2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32"/>
            <p:cNvSpPr/>
            <p:nvPr/>
          </p:nvSpPr>
          <p:spPr>
            <a:xfrm>
              <a:off x="5712000" y="3774475"/>
              <a:ext cx="25050" cy="8000"/>
            </a:xfrm>
            <a:custGeom>
              <a:avLst/>
              <a:gdLst/>
              <a:ahLst/>
              <a:cxnLst/>
              <a:rect l="l" t="t" r="r" b="b"/>
              <a:pathLst>
                <a:path w="1002" h="320" extrusionOk="0">
                  <a:moveTo>
                    <a:pt x="649" y="1"/>
                  </a:moveTo>
                  <a:cubicBezTo>
                    <a:pt x="482" y="1"/>
                    <a:pt x="317" y="21"/>
                    <a:pt x="156" y="21"/>
                  </a:cubicBezTo>
                  <a:cubicBezTo>
                    <a:pt x="96" y="105"/>
                    <a:pt x="49" y="200"/>
                    <a:pt x="1" y="283"/>
                  </a:cubicBezTo>
                  <a:cubicBezTo>
                    <a:pt x="134" y="303"/>
                    <a:pt x="268" y="320"/>
                    <a:pt x="401" y="320"/>
                  </a:cubicBezTo>
                  <a:cubicBezTo>
                    <a:pt x="506" y="320"/>
                    <a:pt x="611" y="310"/>
                    <a:pt x="715" y="283"/>
                  </a:cubicBezTo>
                  <a:cubicBezTo>
                    <a:pt x="822" y="212"/>
                    <a:pt x="906" y="117"/>
                    <a:pt x="1001" y="45"/>
                  </a:cubicBezTo>
                  <a:cubicBezTo>
                    <a:pt x="883" y="11"/>
                    <a:pt x="766" y="1"/>
                    <a:pt x="6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32"/>
            <p:cNvSpPr/>
            <p:nvPr/>
          </p:nvSpPr>
          <p:spPr>
            <a:xfrm>
              <a:off x="5695950" y="3778525"/>
              <a:ext cx="11925" cy="3050"/>
            </a:xfrm>
            <a:custGeom>
              <a:avLst/>
              <a:gdLst/>
              <a:ahLst/>
              <a:cxnLst/>
              <a:rect l="l" t="t" r="r" b="b"/>
              <a:pathLst>
                <a:path w="477" h="122" extrusionOk="0">
                  <a:moveTo>
                    <a:pt x="171" y="1"/>
                  </a:moveTo>
                  <a:cubicBezTo>
                    <a:pt x="130" y="1"/>
                    <a:pt x="89" y="2"/>
                    <a:pt x="48" y="2"/>
                  </a:cubicBezTo>
                  <a:cubicBezTo>
                    <a:pt x="0" y="62"/>
                    <a:pt x="24" y="109"/>
                    <a:pt x="83" y="121"/>
                  </a:cubicBezTo>
                  <a:cubicBezTo>
                    <a:pt x="214" y="121"/>
                    <a:pt x="345" y="109"/>
                    <a:pt x="476" y="109"/>
                  </a:cubicBezTo>
                  <a:cubicBezTo>
                    <a:pt x="389" y="13"/>
                    <a:pt x="282"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32"/>
            <p:cNvSpPr/>
            <p:nvPr/>
          </p:nvSpPr>
          <p:spPr>
            <a:xfrm>
              <a:off x="5783450" y="3860625"/>
              <a:ext cx="10750" cy="4300"/>
            </a:xfrm>
            <a:custGeom>
              <a:avLst/>
              <a:gdLst/>
              <a:ahLst/>
              <a:cxnLst/>
              <a:rect l="l" t="t" r="r" b="b"/>
              <a:pathLst>
                <a:path w="430" h="172" extrusionOk="0">
                  <a:moveTo>
                    <a:pt x="207" y="0"/>
                  </a:moveTo>
                  <a:cubicBezTo>
                    <a:pt x="142" y="0"/>
                    <a:pt x="70" y="20"/>
                    <a:pt x="0" y="40"/>
                  </a:cubicBezTo>
                  <a:cubicBezTo>
                    <a:pt x="131" y="88"/>
                    <a:pt x="286" y="123"/>
                    <a:pt x="429" y="171"/>
                  </a:cubicBezTo>
                  <a:cubicBezTo>
                    <a:pt x="380" y="39"/>
                    <a:pt x="300" y="0"/>
                    <a:pt x="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32"/>
            <p:cNvSpPr/>
            <p:nvPr/>
          </p:nvSpPr>
          <p:spPr>
            <a:xfrm>
              <a:off x="6072175" y="3907750"/>
              <a:ext cx="1800" cy="1525"/>
            </a:xfrm>
            <a:custGeom>
              <a:avLst/>
              <a:gdLst/>
              <a:ahLst/>
              <a:cxnLst/>
              <a:rect l="l" t="t" r="r" b="b"/>
              <a:pathLst>
                <a:path w="72" h="61" extrusionOk="0">
                  <a:moveTo>
                    <a:pt x="72" y="1"/>
                  </a:moveTo>
                  <a:lnTo>
                    <a:pt x="72" y="1"/>
                  </a:lnTo>
                  <a:cubicBezTo>
                    <a:pt x="12" y="24"/>
                    <a:pt x="1" y="48"/>
                    <a:pt x="48" y="60"/>
                  </a:cubicBezTo>
                  <a:cubicBezTo>
                    <a:pt x="48" y="60"/>
                    <a:pt x="60"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32"/>
            <p:cNvSpPr/>
            <p:nvPr/>
          </p:nvSpPr>
          <p:spPr>
            <a:xfrm>
              <a:off x="6077825" y="3900025"/>
              <a:ext cx="15500" cy="4175"/>
            </a:xfrm>
            <a:custGeom>
              <a:avLst/>
              <a:gdLst/>
              <a:ahLst/>
              <a:cxnLst/>
              <a:rect l="l" t="t" r="r" b="b"/>
              <a:pathLst>
                <a:path w="620" h="167" extrusionOk="0">
                  <a:moveTo>
                    <a:pt x="288" y="1"/>
                  </a:moveTo>
                  <a:cubicBezTo>
                    <a:pt x="191" y="1"/>
                    <a:pt x="92" y="18"/>
                    <a:pt x="1" y="24"/>
                  </a:cubicBezTo>
                  <a:cubicBezTo>
                    <a:pt x="90" y="137"/>
                    <a:pt x="191" y="167"/>
                    <a:pt x="297" y="167"/>
                  </a:cubicBezTo>
                  <a:cubicBezTo>
                    <a:pt x="403" y="167"/>
                    <a:pt x="513" y="137"/>
                    <a:pt x="620" y="131"/>
                  </a:cubicBezTo>
                  <a:cubicBezTo>
                    <a:pt x="522" y="27"/>
                    <a:pt x="406" y="1"/>
                    <a:pt x="2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32"/>
            <p:cNvSpPr/>
            <p:nvPr/>
          </p:nvSpPr>
          <p:spPr>
            <a:xfrm>
              <a:off x="5723925" y="3844675"/>
              <a:ext cx="16675" cy="30650"/>
            </a:xfrm>
            <a:custGeom>
              <a:avLst/>
              <a:gdLst/>
              <a:ahLst/>
              <a:cxnLst/>
              <a:rect l="l" t="t" r="r" b="b"/>
              <a:pathLst>
                <a:path w="667" h="1226" extrusionOk="0">
                  <a:moveTo>
                    <a:pt x="364" y="1"/>
                  </a:moveTo>
                  <a:cubicBezTo>
                    <a:pt x="273" y="1"/>
                    <a:pt x="175" y="35"/>
                    <a:pt x="84" y="47"/>
                  </a:cubicBezTo>
                  <a:cubicBezTo>
                    <a:pt x="24" y="119"/>
                    <a:pt x="0" y="202"/>
                    <a:pt x="12" y="285"/>
                  </a:cubicBezTo>
                  <a:cubicBezTo>
                    <a:pt x="24" y="345"/>
                    <a:pt x="72" y="392"/>
                    <a:pt x="119" y="416"/>
                  </a:cubicBezTo>
                  <a:cubicBezTo>
                    <a:pt x="167" y="440"/>
                    <a:pt x="203" y="452"/>
                    <a:pt x="250" y="452"/>
                  </a:cubicBezTo>
                  <a:cubicBezTo>
                    <a:pt x="238" y="500"/>
                    <a:pt x="179" y="511"/>
                    <a:pt x="167" y="559"/>
                  </a:cubicBezTo>
                  <a:cubicBezTo>
                    <a:pt x="131" y="631"/>
                    <a:pt x="131" y="726"/>
                    <a:pt x="155" y="809"/>
                  </a:cubicBezTo>
                  <a:cubicBezTo>
                    <a:pt x="179" y="857"/>
                    <a:pt x="215" y="904"/>
                    <a:pt x="250" y="940"/>
                  </a:cubicBezTo>
                  <a:cubicBezTo>
                    <a:pt x="345" y="1047"/>
                    <a:pt x="453" y="1142"/>
                    <a:pt x="536" y="1226"/>
                  </a:cubicBezTo>
                  <a:lnTo>
                    <a:pt x="655" y="1226"/>
                  </a:lnTo>
                  <a:lnTo>
                    <a:pt x="655" y="928"/>
                  </a:lnTo>
                  <a:cubicBezTo>
                    <a:pt x="500" y="678"/>
                    <a:pt x="667" y="392"/>
                    <a:pt x="596" y="142"/>
                  </a:cubicBezTo>
                  <a:cubicBezTo>
                    <a:pt x="532" y="32"/>
                    <a:pt x="451" y="1"/>
                    <a:pt x="3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32"/>
            <p:cNvSpPr/>
            <p:nvPr/>
          </p:nvSpPr>
          <p:spPr>
            <a:xfrm>
              <a:off x="5734325" y="3843450"/>
              <a:ext cx="13425" cy="24750"/>
            </a:xfrm>
            <a:custGeom>
              <a:avLst/>
              <a:gdLst/>
              <a:ahLst/>
              <a:cxnLst/>
              <a:rect l="l" t="t" r="r" b="b"/>
              <a:pathLst>
                <a:path w="537" h="990" extrusionOk="0">
                  <a:moveTo>
                    <a:pt x="108" y="1"/>
                  </a:moveTo>
                  <a:cubicBezTo>
                    <a:pt x="60" y="37"/>
                    <a:pt x="60" y="84"/>
                    <a:pt x="108" y="132"/>
                  </a:cubicBezTo>
                  <a:cubicBezTo>
                    <a:pt x="156" y="430"/>
                    <a:pt x="1" y="739"/>
                    <a:pt x="239" y="989"/>
                  </a:cubicBezTo>
                  <a:cubicBezTo>
                    <a:pt x="251" y="858"/>
                    <a:pt x="275" y="727"/>
                    <a:pt x="287" y="608"/>
                  </a:cubicBezTo>
                  <a:cubicBezTo>
                    <a:pt x="191" y="453"/>
                    <a:pt x="537" y="441"/>
                    <a:pt x="394" y="275"/>
                  </a:cubicBezTo>
                  <a:lnTo>
                    <a:pt x="1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32"/>
            <p:cNvSpPr/>
            <p:nvPr/>
          </p:nvSpPr>
          <p:spPr>
            <a:xfrm>
              <a:off x="5755175" y="3904750"/>
              <a:ext cx="14900" cy="6650"/>
            </a:xfrm>
            <a:custGeom>
              <a:avLst/>
              <a:gdLst/>
              <a:ahLst/>
              <a:cxnLst/>
              <a:rect l="l" t="t" r="r" b="b"/>
              <a:pathLst>
                <a:path w="596" h="266" extrusionOk="0">
                  <a:moveTo>
                    <a:pt x="318" y="0"/>
                  </a:moveTo>
                  <a:cubicBezTo>
                    <a:pt x="149" y="0"/>
                    <a:pt x="34" y="75"/>
                    <a:pt x="0" y="263"/>
                  </a:cubicBezTo>
                  <a:cubicBezTo>
                    <a:pt x="13" y="265"/>
                    <a:pt x="27" y="266"/>
                    <a:pt x="40" y="266"/>
                  </a:cubicBezTo>
                  <a:cubicBezTo>
                    <a:pt x="160" y="266"/>
                    <a:pt x="284" y="205"/>
                    <a:pt x="406" y="205"/>
                  </a:cubicBezTo>
                  <a:cubicBezTo>
                    <a:pt x="466" y="205"/>
                    <a:pt x="525" y="220"/>
                    <a:pt x="584" y="263"/>
                  </a:cubicBezTo>
                  <a:cubicBezTo>
                    <a:pt x="596" y="73"/>
                    <a:pt x="512" y="2"/>
                    <a:pt x="358" y="2"/>
                  </a:cubicBezTo>
                  <a:cubicBezTo>
                    <a:pt x="344" y="1"/>
                    <a:pt x="331" y="0"/>
                    <a:pt x="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32"/>
            <p:cNvSpPr/>
            <p:nvPr/>
          </p:nvSpPr>
          <p:spPr>
            <a:xfrm>
              <a:off x="5750700" y="3911325"/>
              <a:ext cx="4500" cy="6875"/>
            </a:xfrm>
            <a:custGeom>
              <a:avLst/>
              <a:gdLst/>
              <a:ahLst/>
              <a:cxnLst/>
              <a:rect l="l" t="t" r="r" b="b"/>
              <a:pathLst>
                <a:path w="180" h="275" extrusionOk="0">
                  <a:moveTo>
                    <a:pt x="167" y="0"/>
                  </a:moveTo>
                  <a:cubicBezTo>
                    <a:pt x="60" y="48"/>
                    <a:pt x="1" y="143"/>
                    <a:pt x="1" y="274"/>
                  </a:cubicBezTo>
                  <a:cubicBezTo>
                    <a:pt x="132" y="239"/>
                    <a:pt x="179" y="143"/>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32"/>
            <p:cNvSpPr/>
            <p:nvPr/>
          </p:nvSpPr>
          <p:spPr>
            <a:xfrm>
              <a:off x="5747425" y="3918175"/>
              <a:ext cx="4200" cy="7750"/>
            </a:xfrm>
            <a:custGeom>
              <a:avLst/>
              <a:gdLst/>
              <a:ahLst/>
              <a:cxnLst/>
              <a:rect l="l" t="t" r="r" b="b"/>
              <a:pathLst>
                <a:path w="168" h="310" extrusionOk="0">
                  <a:moveTo>
                    <a:pt x="120" y="0"/>
                  </a:moveTo>
                  <a:lnTo>
                    <a:pt x="120" y="0"/>
                  </a:lnTo>
                  <a:cubicBezTo>
                    <a:pt x="48" y="12"/>
                    <a:pt x="13" y="72"/>
                    <a:pt x="1" y="143"/>
                  </a:cubicBezTo>
                  <a:cubicBezTo>
                    <a:pt x="13" y="191"/>
                    <a:pt x="13" y="250"/>
                    <a:pt x="25" y="310"/>
                  </a:cubicBezTo>
                  <a:cubicBezTo>
                    <a:pt x="144" y="227"/>
                    <a:pt x="167" y="119"/>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32"/>
            <p:cNvSpPr/>
            <p:nvPr/>
          </p:nvSpPr>
          <p:spPr>
            <a:xfrm>
              <a:off x="5998050" y="3255325"/>
              <a:ext cx="5400" cy="1625"/>
            </a:xfrm>
            <a:custGeom>
              <a:avLst/>
              <a:gdLst/>
              <a:ahLst/>
              <a:cxnLst/>
              <a:rect l="l" t="t" r="r" b="b"/>
              <a:pathLst>
                <a:path w="216" h="65" extrusionOk="0">
                  <a:moveTo>
                    <a:pt x="80" y="0"/>
                  </a:moveTo>
                  <a:cubicBezTo>
                    <a:pt x="55" y="0"/>
                    <a:pt x="29" y="3"/>
                    <a:pt x="1" y="11"/>
                  </a:cubicBezTo>
                  <a:cubicBezTo>
                    <a:pt x="31" y="47"/>
                    <a:pt x="66" y="65"/>
                    <a:pt x="104" y="65"/>
                  </a:cubicBezTo>
                  <a:cubicBezTo>
                    <a:pt x="141" y="65"/>
                    <a:pt x="179" y="47"/>
                    <a:pt x="215" y="11"/>
                  </a:cubicBezTo>
                  <a:cubicBezTo>
                    <a:pt x="175" y="11"/>
                    <a:pt x="130"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32"/>
            <p:cNvSpPr/>
            <p:nvPr/>
          </p:nvSpPr>
          <p:spPr>
            <a:xfrm>
              <a:off x="5990025" y="3251725"/>
              <a:ext cx="5075" cy="2700"/>
            </a:xfrm>
            <a:custGeom>
              <a:avLst/>
              <a:gdLst/>
              <a:ahLst/>
              <a:cxnLst/>
              <a:rect l="l" t="t" r="r" b="b"/>
              <a:pathLst>
                <a:path w="203" h="108" extrusionOk="0">
                  <a:moveTo>
                    <a:pt x="0" y="0"/>
                  </a:moveTo>
                  <a:cubicBezTo>
                    <a:pt x="72" y="48"/>
                    <a:pt x="131" y="72"/>
                    <a:pt x="203" y="107"/>
                  </a:cubicBezTo>
                  <a:cubicBezTo>
                    <a:pt x="167" y="36"/>
                    <a:pt x="84"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32"/>
            <p:cNvSpPr/>
            <p:nvPr/>
          </p:nvSpPr>
          <p:spPr>
            <a:xfrm>
              <a:off x="5246175" y="3121825"/>
              <a:ext cx="92300" cy="27225"/>
            </a:xfrm>
            <a:custGeom>
              <a:avLst/>
              <a:gdLst/>
              <a:ahLst/>
              <a:cxnLst/>
              <a:rect l="l" t="t" r="r" b="b"/>
              <a:pathLst>
                <a:path w="3692" h="1089" extrusionOk="0">
                  <a:moveTo>
                    <a:pt x="3525" y="0"/>
                  </a:moveTo>
                  <a:cubicBezTo>
                    <a:pt x="3448" y="0"/>
                    <a:pt x="3361" y="65"/>
                    <a:pt x="3287" y="65"/>
                  </a:cubicBezTo>
                  <a:cubicBezTo>
                    <a:pt x="3283" y="65"/>
                    <a:pt x="3279" y="65"/>
                    <a:pt x="3275" y="65"/>
                  </a:cubicBezTo>
                  <a:cubicBezTo>
                    <a:pt x="3215" y="53"/>
                    <a:pt x="3168" y="29"/>
                    <a:pt x="3108" y="29"/>
                  </a:cubicBezTo>
                  <a:cubicBezTo>
                    <a:pt x="3013" y="17"/>
                    <a:pt x="2894" y="17"/>
                    <a:pt x="2787" y="17"/>
                  </a:cubicBezTo>
                  <a:lnTo>
                    <a:pt x="2430" y="17"/>
                  </a:lnTo>
                  <a:cubicBezTo>
                    <a:pt x="2344" y="153"/>
                    <a:pt x="2246" y="195"/>
                    <a:pt x="2143" y="195"/>
                  </a:cubicBezTo>
                  <a:cubicBezTo>
                    <a:pt x="1971" y="195"/>
                    <a:pt x="1785" y="77"/>
                    <a:pt x="1613" y="77"/>
                  </a:cubicBezTo>
                  <a:cubicBezTo>
                    <a:pt x="1545" y="77"/>
                    <a:pt x="1479" y="96"/>
                    <a:pt x="1418" y="148"/>
                  </a:cubicBezTo>
                  <a:cubicBezTo>
                    <a:pt x="1226" y="326"/>
                    <a:pt x="1017" y="373"/>
                    <a:pt x="801" y="373"/>
                  </a:cubicBezTo>
                  <a:cubicBezTo>
                    <a:pt x="627" y="373"/>
                    <a:pt x="450" y="343"/>
                    <a:pt x="275" y="327"/>
                  </a:cubicBezTo>
                  <a:cubicBezTo>
                    <a:pt x="251" y="321"/>
                    <a:pt x="227" y="318"/>
                    <a:pt x="203" y="318"/>
                  </a:cubicBezTo>
                  <a:cubicBezTo>
                    <a:pt x="179" y="318"/>
                    <a:pt x="155" y="321"/>
                    <a:pt x="132" y="327"/>
                  </a:cubicBezTo>
                  <a:cubicBezTo>
                    <a:pt x="96" y="362"/>
                    <a:pt x="48" y="386"/>
                    <a:pt x="13" y="446"/>
                  </a:cubicBezTo>
                  <a:cubicBezTo>
                    <a:pt x="1" y="493"/>
                    <a:pt x="1" y="529"/>
                    <a:pt x="13" y="565"/>
                  </a:cubicBezTo>
                  <a:cubicBezTo>
                    <a:pt x="358" y="910"/>
                    <a:pt x="846" y="839"/>
                    <a:pt x="1239" y="1053"/>
                  </a:cubicBezTo>
                  <a:cubicBezTo>
                    <a:pt x="1298" y="1089"/>
                    <a:pt x="1370" y="1089"/>
                    <a:pt x="1429" y="1089"/>
                  </a:cubicBezTo>
                  <a:cubicBezTo>
                    <a:pt x="1596" y="1065"/>
                    <a:pt x="1739" y="1017"/>
                    <a:pt x="1906" y="970"/>
                  </a:cubicBezTo>
                  <a:cubicBezTo>
                    <a:pt x="1991" y="933"/>
                    <a:pt x="2078" y="922"/>
                    <a:pt x="2167" y="922"/>
                  </a:cubicBezTo>
                  <a:cubicBezTo>
                    <a:pt x="2326" y="922"/>
                    <a:pt x="2489" y="959"/>
                    <a:pt x="2649" y="959"/>
                  </a:cubicBezTo>
                  <a:cubicBezTo>
                    <a:pt x="2663" y="959"/>
                    <a:pt x="2677" y="958"/>
                    <a:pt x="2691" y="958"/>
                  </a:cubicBezTo>
                  <a:cubicBezTo>
                    <a:pt x="2894" y="672"/>
                    <a:pt x="2858" y="600"/>
                    <a:pt x="2608" y="493"/>
                  </a:cubicBezTo>
                  <a:cubicBezTo>
                    <a:pt x="2621" y="489"/>
                    <a:pt x="2635" y="488"/>
                    <a:pt x="2650" y="488"/>
                  </a:cubicBezTo>
                  <a:cubicBezTo>
                    <a:pt x="2724" y="488"/>
                    <a:pt x="2821" y="528"/>
                    <a:pt x="2931" y="528"/>
                  </a:cubicBezTo>
                  <a:cubicBezTo>
                    <a:pt x="3001" y="528"/>
                    <a:pt x="3077" y="511"/>
                    <a:pt x="3156" y="458"/>
                  </a:cubicBezTo>
                  <a:cubicBezTo>
                    <a:pt x="3287" y="446"/>
                    <a:pt x="3442" y="434"/>
                    <a:pt x="3573" y="422"/>
                  </a:cubicBezTo>
                  <a:cubicBezTo>
                    <a:pt x="3668" y="315"/>
                    <a:pt x="3692" y="208"/>
                    <a:pt x="3644" y="89"/>
                  </a:cubicBezTo>
                  <a:cubicBezTo>
                    <a:pt x="3610" y="21"/>
                    <a:pt x="3570" y="0"/>
                    <a:pt x="35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32"/>
            <p:cNvSpPr/>
            <p:nvPr/>
          </p:nvSpPr>
          <p:spPr>
            <a:xfrm>
              <a:off x="5253025" y="3122325"/>
              <a:ext cx="28850" cy="14200"/>
            </a:xfrm>
            <a:custGeom>
              <a:avLst/>
              <a:gdLst/>
              <a:ahLst/>
              <a:cxnLst/>
              <a:rect l="l" t="t" r="r" b="b"/>
              <a:pathLst>
                <a:path w="1154" h="568" extrusionOk="0">
                  <a:moveTo>
                    <a:pt x="749" y="0"/>
                  </a:moveTo>
                  <a:cubicBezTo>
                    <a:pt x="623" y="0"/>
                    <a:pt x="501" y="51"/>
                    <a:pt x="382" y="176"/>
                  </a:cubicBezTo>
                  <a:cubicBezTo>
                    <a:pt x="298" y="295"/>
                    <a:pt x="131" y="283"/>
                    <a:pt x="1" y="307"/>
                  </a:cubicBezTo>
                  <a:cubicBezTo>
                    <a:pt x="203" y="485"/>
                    <a:pt x="477" y="450"/>
                    <a:pt x="715" y="533"/>
                  </a:cubicBezTo>
                  <a:cubicBezTo>
                    <a:pt x="778" y="556"/>
                    <a:pt x="834" y="567"/>
                    <a:pt x="882" y="567"/>
                  </a:cubicBezTo>
                  <a:cubicBezTo>
                    <a:pt x="1078" y="567"/>
                    <a:pt x="1153" y="386"/>
                    <a:pt x="1144" y="128"/>
                  </a:cubicBezTo>
                  <a:cubicBezTo>
                    <a:pt x="1007" y="51"/>
                    <a:pt x="876" y="0"/>
                    <a:pt x="7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32"/>
            <p:cNvSpPr/>
            <p:nvPr/>
          </p:nvSpPr>
          <p:spPr>
            <a:xfrm>
              <a:off x="5244400" y="3135925"/>
              <a:ext cx="33050" cy="14625"/>
            </a:xfrm>
            <a:custGeom>
              <a:avLst/>
              <a:gdLst/>
              <a:ahLst/>
              <a:cxnLst/>
              <a:rect l="l" t="t" r="r" b="b"/>
              <a:pathLst>
                <a:path w="1322" h="585" extrusionOk="0">
                  <a:moveTo>
                    <a:pt x="84" y="1"/>
                  </a:moveTo>
                  <a:cubicBezTo>
                    <a:pt x="72" y="60"/>
                    <a:pt x="60" y="120"/>
                    <a:pt x="36" y="167"/>
                  </a:cubicBezTo>
                  <a:cubicBezTo>
                    <a:pt x="0" y="239"/>
                    <a:pt x="12" y="298"/>
                    <a:pt x="72" y="358"/>
                  </a:cubicBezTo>
                  <a:cubicBezTo>
                    <a:pt x="131" y="406"/>
                    <a:pt x="203" y="417"/>
                    <a:pt x="286" y="429"/>
                  </a:cubicBezTo>
                  <a:cubicBezTo>
                    <a:pt x="506" y="429"/>
                    <a:pt x="736" y="585"/>
                    <a:pt x="966" y="585"/>
                  </a:cubicBezTo>
                  <a:cubicBezTo>
                    <a:pt x="1085" y="585"/>
                    <a:pt x="1204" y="543"/>
                    <a:pt x="1322" y="417"/>
                  </a:cubicBezTo>
                  <a:cubicBezTo>
                    <a:pt x="977" y="96"/>
                    <a:pt x="536" y="60"/>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32"/>
            <p:cNvSpPr/>
            <p:nvPr/>
          </p:nvSpPr>
          <p:spPr>
            <a:xfrm>
              <a:off x="5281900" y="3121900"/>
              <a:ext cx="25025" cy="7350"/>
            </a:xfrm>
            <a:custGeom>
              <a:avLst/>
              <a:gdLst/>
              <a:ahLst/>
              <a:cxnLst/>
              <a:rect l="l" t="t" r="r" b="b"/>
              <a:pathLst>
                <a:path w="1001" h="294" extrusionOk="0">
                  <a:moveTo>
                    <a:pt x="356" y="0"/>
                  </a:moveTo>
                  <a:cubicBezTo>
                    <a:pt x="228" y="0"/>
                    <a:pt x="104" y="34"/>
                    <a:pt x="0" y="145"/>
                  </a:cubicBezTo>
                  <a:cubicBezTo>
                    <a:pt x="11" y="144"/>
                    <a:pt x="21" y="144"/>
                    <a:pt x="31" y="144"/>
                  </a:cubicBezTo>
                  <a:cubicBezTo>
                    <a:pt x="233" y="144"/>
                    <a:pt x="415" y="254"/>
                    <a:pt x="608" y="288"/>
                  </a:cubicBezTo>
                  <a:cubicBezTo>
                    <a:pt x="639" y="291"/>
                    <a:pt x="670" y="293"/>
                    <a:pt x="699" y="293"/>
                  </a:cubicBezTo>
                  <a:cubicBezTo>
                    <a:pt x="868" y="293"/>
                    <a:pt x="990" y="227"/>
                    <a:pt x="1001" y="14"/>
                  </a:cubicBezTo>
                  <a:lnTo>
                    <a:pt x="1001" y="14"/>
                  </a:lnTo>
                  <a:cubicBezTo>
                    <a:pt x="924" y="49"/>
                    <a:pt x="856" y="67"/>
                    <a:pt x="786" y="67"/>
                  </a:cubicBezTo>
                  <a:cubicBezTo>
                    <a:pt x="737" y="67"/>
                    <a:pt x="686" y="58"/>
                    <a:pt x="631" y="38"/>
                  </a:cubicBezTo>
                  <a:cubicBezTo>
                    <a:pt x="542" y="18"/>
                    <a:pt x="448" y="0"/>
                    <a:pt x="3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32"/>
            <p:cNvSpPr/>
            <p:nvPr/>
          </p:nvSpPr>
          <p:spPr>
            <a:xfrm>
              <a:off x="5226825" y="3136825"/>
              <a:ext cx="19375" cy="10000"/>
            </a:xfrm>
            <a:custGeom>
              <a:avLst/>
              <a:gdLst/>
              <a:ahLst/>
              <a:cxnLst/>
              <a:rect l="l" t="t" r="r" b="b"/>
              <a:pathLst>
                <a:path w="775" h="400" extrusionOk="0">
                  <a:moveTo>
                    <a:pt x="298" y="0"/>
                  </a:moveTo>
                  <a:cubicBezTo>
                    <a:pt x="191" y="72"/>
                    <a:pt x="1" y="120"/>
                    <a:pt x="215" y="298"/>
                  </a:cubicBezTo>
                  <a:cubicBezTo>
                    <a:pt x="307" y="361"/>
                    <a:pt x="399" y="400"/>
                    <a:pt x="489" y="400"/>
                  </a:cubicBezTo>
                  <a:cubicBezTo>
                    <a:pt x="586" y="400"/>
                    <a:pt x="682" y="355"/>
                    <a:pt x="775" y="251"/>
                  </a:cubicBezTo>
                  <a:cubicBezTo>
                    <a:pt x="763" y="203"/>
                    <a:pt x="763" y="179"/>
                    <a:pt x="763" y="131"/>
                  </a:cubicBezTo>
                  <a:cubicBezTo>
                    <a:pt x="709" y="131"/>
                    <a:pt x="656" y="135"/>
                    <a:pt x="604" y="135"/>
                  </a:cubicBezTo>
                  <a:cubicBezTo>
                    <a:pt x="483" y="135"/>
                    <a:pt x="373" y="117"/>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32"/>
            <p:cNvSpPr/>
            <p:nvPr/>
          </p:nvSpPr>
          <p:spPr>
            <a:xfrm>
              <a:off x="5299450" y="3115800"/>
              <a:ext cx="6575" cy="3200"/>
            </a:xfrm>
            <a:custGeom>
              <a:avLst/>
              <a:gdLst/>
              <a:ahLst/>
              <a:cxnLst/>
              <a:rect l="l" t="t" r="r" b="b"/>
              <a:pathLst>
                <a:path w="263" h="128" extrusionOk="0">
                  <a:moveTo>
                    <a:pt x="148" y="1"/>
                  </a:moveTo>
                  <a:cubicBezTo>
                    <a:pt x="104" y="1"/>
                    <a:pt x="55" y="42"/>
                    <a:pt x="1" y="115"/>
                  </a:cubicBezTo>
                  <a:cubicBezTo>
                    <a:pt x="84" y="127"/>
                    <a:pt x="179" y="127"/>
                    <a:pt x="263" y="127"/>
                  </a:cubicBezTo>
                  <a:cubicBezTo>
                    <a:pt x="228" y="39"/>
                    <a:pt x="190" y="1"/>
                    <a:pt x="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32"/>
            <p:cNvSpPr/>
            <p:nvPr/>
          </p:nvSpPr>
          <p:spPr>
            <a:xfrm>
              <a:off x="5246175" y="3129975"/>
              <a:ext cx="3300" cy="3000"/>
            </a:xfrm>
            <a:custGeom>
              <a:avLst/>
              <a:gdLst/>
              <a:ahLst/>
              <a:cxnLst/>
              <a:rect l="l" t="t" r="r" b="b"/>
              <a:pathLst>
                <a:path w="132" h="120" extrusionOk="0">
                  <a:moveTo>
                    <a:pt x="132" y="1"/>
                  </a:moveTo>
                  <a:cubicBezTo>
                    <a:pt x="48" y="1"/>
                    <a:pt x="1" y="48"/>
                    <a:pt x="13" y="120"/>
                  </a:cubicBezTo>
                  <a:cubicBezTo>
                    <a:pt x="48" y="84"/>
                    <a:pt x="96" y="48"/>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32"/>
            <p:cNvSpPr/>
            <p:nvPr/>
          </p:nvSpPr>
          <p:spPr>
            <a:xfrm>
              <a:off x="5335475" y="3120450"/>
              <a:ext cx="14600" cy="12425"/>
            </a:xfrm>
            <a:custGeom>
              <a:avLst/>
              <a:gdLst/>
              <a:ahLst/>
              <a:cxnLst/>
              <a:rect l="l" t="t" r="r" b="b"/>
              <a:pathLst>
                <a:path w="584" h="497" extrusionOk="0">
                  <a:moveTo>
                    <a:pt x="132" y="1"/>
                  </a:moveTo>
                  <a:cubicBezTo>
                    <a:pt x="96" y="1"/>
                    <a:pt x="36" y="24"/>
                    <a:pt x="1" y="72"/>
                  </a:cubicBezTo>
                  <a:lnTo>
                    <a:pt x="1" y="477"/>
                  </a:lnTo>
                  <a:cubicBezTo>
                    <a:pt x="28" y="491"/>
                    <a:pt x="56" y="497"/>
                    <a:pt x="79" y="497"/>
                  </a:cubicBezTo>
                  <a:cubicBezTo>
                    <a:pt x="96" y="497"/>
                    <a:pt x="110" y="494"/>
                    <a:pt x="120" y="489"/>
                  </a:cubicBezTo>
                  <a:cubicBezTo>
                    <a:pt x="227" y="322"/>
                    <a:pt x="417" y="394"/>
                    <a:pt x="584" y="310"/>
                  </a:cubicBezTo>
                  <a:lnTo>
                    <a:pt x="274" y="84"/>
                  </a:lnTo>
                  <a:cubicBezTo>
                    <a:pt x="239" y="24"/>
                    <a:pt x="191" y="1"/>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32"/>
            <p:cNvSpPr/>
            <p:nvPr/>
          </p:nvSpPr>
          <p:spPr>
            <a:xfrm>
              <a:off x="5313450" y="3115100"/>
              <a:ext cx="17300" cy="10450"/>
            </a:xfrm>
            <a:custGeom>
              <a:avLst/>
              <a:gdLst/>
              <a:ahLst/>
              <a:cxnLst/>
              <a:rect l="l" t="t" r="r" b="b"/>
              <a:pathLst>
                <a:path w="692" h="418" extrusionOk="0">
                  <a:moveTo>
                    <a:pt x="298" y="0"/>
                  </a:moveTo>
                  <a:cubicBezTo>
                    <a:pt x="203" y="96"/>
                    <a:pt x="108" y="203"/>
                    <a:pt x="0" y="286"/>
                  </a:cubicBezTo>
                  <a:cubicBezTo>
                    <a:pt x="143" y="393"/>
                    <a:pt x="334" y="286"/>
                    <a:pt x="453" y="405"/>
                  </a:cubicBezTo>
                  <a:cubicBezTo>
                    <a:pt x="501" y="417"/>
                    <a:pt x="536" y="417"/>
                    <a:pt x="584" y="417"/>
                  </a:cubicBezTo>
                  <a:cubicBezTo>
                    <a:pt x="655" y="358"/>
                    <a:pt x="691" y="262"/>
                    <a:pt x="691" y="167"/>
                  </a:cubicBezTo>
                  <a:cubicBezTo>
                    <a:pt x="679" y="107"/>
                    <a:pt x="632" y="48"/>
                    <a:pt x="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32"/>
            <p:cNvSpPr/>
            <p:nvPr/>
          </p:nvSpPr>
          <p:spPr>
            <a:xfrm>
              <a:off x="5328025" y="3113800"/>
              <a:ext cx="14500" cy="8750"/>
            </a:xfrm>
            <a:custGeom>
              <a:avLst/>
              <a:gdLst/>
              <a:ahLst/>
              <a:cxnLst/>
              <a:rect l="l" t="t" r="r" b="b"/>
              <a:pathLst>
                <a:path w="580" h="350" extrusionOk="0">
                  <a:moveTo>
                    <a:pt x="341" y="1"/>
                  </a:moveTo>
                  <a:cubicBezTo>
                    <a:pt x="239" y="1"/>
                    <a:pt x="117" y="37"/>
                    <a:pt x="1" y="52"/>
                  </a:cubicBezTo>
                  <a:cubicBezTo>
                    <a:pt x="13" y="88"/>
                    <a:pt x="37" y="136"/>
                    <a:pt x="49" y="171"/>
                  </a:cubicBezTo>
                  <a:cubicBezTo>
                    <a:pt x="120" y="350"/>
                    <a:pt x="334" y="195"/>
                    <a:pt x="418" y="338"/>
                  </a:cubicBezTo>
                  <a:cubicBezTo>
                    <a:pt x="465" y="338"/>
                    <a:pt x="525" y="350"/>
                    <a:pt x="572" y="350"/>
                  </a:cubicBezTo>
                  <a:cubicBezTo>
                    <a:pt x="579" y="68"/>
                    <a:pt x="479" y="1"/>
                    <a:pt x="3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32"/>
            <p:cNvSpPr/>
            <p:nvPr/>
          </p:nvSpPr>
          <p:spPr>
            <a:xfrm>
              <a:off x="5349775" y="3116000"/>
              <a:ext cx="3875" cy="4625"/>
            </a:xfrm>
            <a:custGeom>
              <a:avLst/>
              <a:gdLst/>
              <a:ahLst/>
              <a:cxnLst/>
              <a:rect l="l" t="t" r="r" b="b"/>
              <a:pathLst>
                <a:path w="155" h="185" extrusionOk="0">
                  <a:moveTo>
                    <a:pt x="119" y="0"/>
                  </a:moveTo>
                  <a:cubicBezTo>
                    <a:pt x="60" y="24"/>
                    <a:pt x="0" y="83"/>
                    <a:pt x="24" y="143"/>
                  </a:cubicBezTo>
                  <a:cubicBezTo>
                    <a:pt x="46" y="173"/>
                    <a:pt x="65" y="184"/>
                    <a:pt x="82" y="184"/>
                  </a:cubicBezTo>
                  <a:cubicBezTo>
                    <a:pt x="117" y="184"/>
                    <a:pt x="139" y="132"/>
                    <a:pt x="155" y="107"/>
                  </a:cubicBezTo>
                  <a:cubicBezTo>
                    <a:pt x="143" y="71"/>
                    <a:pt x="131" y="24"/>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32"/>
            <p:cNvSpPr/>
            <p:nvPr/>
          </p:nvSpPr>
          <p:spPr>
            <a:xfrm>
              <a:off x="5723925" y="3226425"/>
              <a:ext cx="78300" cy="25025"/>
            </a:xfrm>
            <a:custGeom>
              <a:avLst/>
              <a:gdLst/>
              <a:ahLst/>
              <a:cxnLst/>
              <a:rect l="l" t="t" r="r" b="b"/>
              <a:pathLst>
                <a:path w="3132" h="1001" extrusionOk="0">
                  <a:moveTo>
                    <a:pt x="1073" y="201"/>
                  </a:moveTo>
                  <a:cubicBezTo>
                    <a:pt x="1077" y="233"/>
                    <a:pt x="1087" y="275"/>
                    <a:pt x="1038" y="275"/>
                  </a:cubicBezTo>
                  <a:cubicBezTo>
                    <a:pt x="1034" y="275"/>
                    <a:pt x="1029" y="275"/>
                    <a:pt x="1024" y="274"/>
                  </a:cubicBezTo>
                  <a:cubicBezTo>
                    <a:pt x="1050" y="248"/>
                    <a:pt x="1063" y="229"/>
                    <a:pt x="1073" y="201"/>
                  </a:cubicBezTo>
                  <a:close/>
                  <a:moveTo>
                    <a:pt x="810" y="0"/>
                  </a:moveTo>
                  <a:cubicBezTo>
                    <a:pt x="655" y="0"/>
                    <a:pt x="524" y="12"/>
                    <a:pt x="369" y="12"/>
                  </a:cubicBezTo>
                  <a:cubicBezTo>
                    <a:pt x="0" y="548"/>
                    <a:pt x="488" y="584"/>
                    <a:pt x="810" y="727"/>
                  </a:cubicBezTo>
                  <a:cubicBezTo>
                    <a:pt x="1262" y="953"/>
                    <a:pt x="1762" y="953"/>
                    <a:pt x="2250" y="1000"/>
                  </a:cubicBezTo>
                  <a:cubicBezTo>
                    <a:pt x="2298" y="953"/>
                    <a:pt x="2322" y="905"/>
                    <a:pt x="2310" y="881"/>
                  </a:cubicBezTo>
                  <a:cubicBezTo>
                    <a:pt x="2315" y="746"/>
                    <a:pt x="2361" y="711"/>
                    <a:pt x="2421" y="711"/>
                  </a:cubicBezTo>
                  <a:cubicBezTo>
                    <a:pt x="2487" y="711"/>
                    <a:pt x="2571" y="755"/>
                    <a:pt x="2636" y="755"/>
                  </a:cubicBezTo>
                  <a:cubicBezTo>
                    <a:pt x="2647" y="755"/>
                    <a:pt x="2657" y="753"/>
                    <a:pt x="2667" y="750"/>
                  </a:cubicBezTo>
                  <a:cubicBezTo>
                    <a:pt x="2846" y="750"/>
                    <a:pt x="3012" y="750"/>
                    <a:pt x="3132" y="584"/>
                  </a:cubicBezTo>
                  <a:cubicBezTo>
                    <a:pt x="2691" y="274"/>
                    <a:pt x="2131" y="405"/>
                    <a:pt x="1667" y="167"/>
                  </a:cubicBezTo>
                  <a:lnTo>
                    <a:pt x="1084" y="167"/>
                  </a:lnTo>
                  <a:cubicBezTo>
                    <a:pt x="1024" y="48"/>
                    <a:pt x="893" y="60"/>
                    <a:pt x="8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32"/>
            <p:cNvSpPr/>
            <p:nvPr/>
          </p:nvSpPr>
          <p:spPr>
            <a:xfrm>
              <a:off x="5780175" y="3239275"/>
              <a:ext cx="55675" cy="21100"/>
            </a:xfrm>
            <a:custGeom>
              <a:avLst/>
              <a:gdLst/>
              <a:ahLst/>
              <a:cxnLst/>
              <a:rect l="l" t="t" r="r" b="b"/>
              <a:pathLst>
                <a:path w="2227" h="844" extrusionOk="0">
                  <a:moveTo>
                    <a:pt x="1227" y="0"/>
                  </a:moveTo>
                  <a:cubicBezTo>
                    <a:pt x="1118" y="0"/>
                    <a:pt x="1007" y="11"/>
                    <a:pt x="893" y="34"/>
                  </a:cubicBezTo>
                  <a:cubicBezTo>
                    <a:pt x="679" y="58"/>
                    <a:pt x="477" y="58"/>
                    <a:pt x="262" y="70"/>
                  </a:cubicBezTo>
                  <a:cubicBezTo>
                    <a:pt x="167" y="141"/>
                    <a:pt x="48" y="201"/>
                    <a:pt x="0" y="320"/>
                  </a:cubicBezTo>
                  <a:lnTo>
                    <a:pt x="0" y="463"/>
                  </a:lnTo>
                  <a:cubicBezTo>
                    <a:pt x="74" y="536"/>
                    <a:pt x="162" y="549"/>
                    <a:pt x="252" y="549"/>
                  </a:cubicBezTo>
                  <a:cubicBezTo>
                    <a:pt x="302" y="549"/>
                    <a:pt x="354" y="545"/>
                    <a:pt x="403" y="545"/>
                  </a:cubicBezTo>
                  <a:cubicBezTo>
                    <a:pt x="467" y="545"/>
                    <a:pt x="528" y="552"/>
                    <a:pt x="584" y="582"/>
                  </a:cubicBezTo>
                  <a:cubicBezTo>
                    <a:pt x="1001" y="760"/>
                    <a:pt x="1417" y="844"/>
                    <a:pt x="1858" y="844"/>
                  </a:cubicBezTo>
                  <a:cubicBezTo>
                    <a:pt x="2227" y="736"/>
                    <a:pt x="1727" y="451"/>
                    <a:pt x="1953" y="320"/>
                  </a:cubicBezTo>
                  <a:cubicBezTo>
                    <a:pt x="1989" y="272"/>
                    <a:pt x="2025" y="213"/>
                    <a:pt x="2036" y="153"/>
                  </a:cubicBezTo>
                  <a:cubicBezTo>
                    <a:pt x="1771" y="67"/>
                    <a:pt x="1506" y="0"/>
                    <a:pt x="1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32"/>
            <p:cNvSpPr/>
            <p:nvPr/>
          </p:nvSpPr>
          <p:spPr>
            <a:xfrm>
              <a:off x="5863525" y="3251425"/>
              <a:ext cx="82175" cy="21825"/>
            </a:xfrm>
            <a:custGeom>
              <a:avLst/>
              <a:gdLst/>
              <a:ahLst/>
              <a:cxnLst/>
              <a:rect l="l" t="t" r="r" b="b"/>
              <a:pathLst>
                <a:path w="3287" h="873" extrusionOk="0">
                  <a:moveTo>
                    <a:pt x="107" y="0"/>
                  </a:moveTo>
                  <a:cubicBezTo>
                    <a:pt x="48" y="24"/>
                    <a:pt x="24" y="84"/>
                    <a:pt x="48" y="143"/>
                  </a:cubicBezTo>
                  <a:cubicBezTo>
                    <a:pt x="191" y="334"/>
                    <a:pt x="0" y="548"/>
                    <a:pt x="107" y="739"/>
                  </a:cubicBezTo>
                  <a:cubicBezTo>
                    <a:pt x="219" y="831"/>
                    <a:pt x="336" y="873"/>
                    <a:pt x="457" y="873"/>
                  </a:cubicBezTo>
                  <a:cubicBezTo>
                    <a:pt x="569" y="873"/>
                    <a:pt x="683" y="837"/>
                    <a:pt x="798" y="774"/>
                  </a:cubicBezTo>
                  <a:cubicBezTo>
                    <a:pt x="857" y="715"/>
                    <a:pt x="881" y="655"/>
                    <a:pt x="822" y="572"/>
                  </a:cubicBezTo>
                  <a:cubicBezTo>
                    <a:pt x="649" y="389"/>
                    <a:pt x="710" y="302"/>
                    <a:pt x="871" y="302"/>
                  </a:cubicBezTo>
                  <a:cubicBezTo>
                    <a:pt x="900" y="302"/>
                    <a:pt x="931" y="305"/>
                    <a:pt x="965" y="310"/>
                  </a:cubicBezTo>
                  <a:cubicBezTo>
                    <a:pt x="1617" y="420"/>
                    <a:pt x="2260" y="564"/>
                    <a:pt x="2916" y="564"/>
                  </a:cubicBezTo>
                  <a:cubicBezTo>
                    <a:pt x="3039" y="564"/>
                    <a:pt x="3162" y="559"/>
                    <a:pt x="3286" y="548"/>
                  </a:cubicBezTo>
                  <a:cubicBezTo>
                    <a:pt x="3155" y="381"/>
                    <a:pt x="2965" y="369"/>
                    <a:pt x="2762" y="358"/>
                  </a:cubicBezTo>
                  <a:cubicBezTo>
                    <a:pt x="1870" y="239"/>
                    <a:pt x="1000" y="119"/>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32"/>
            <p:cNvSpPr/>
            <p:nvPr/>
          </p:nvSpPr>
          <p:spPr>
            <a:xfrm>
              <a:off x="6097175" y="3285650"/>
              <a:ext cx="45275" cy="15675"/>
            </a:xfrm>
            <a:custGeom>
              <a:avLst/>
              <a:gdLst/>
              <a:ahLst/>
              <a:cxnLst/>
              <a:rect l="l" t="t" r="r" b="b"/>
              <a:pathLst>
                <a:path w="1811" h="627" extrusionOk="0">
                  <a:moveTo>
                    <a:pt x="201" y="0"/>
                  </a:moveTo>
                  <a:cubicBezTo>
                    <a:pt x="174" y="0"/>
                    <a:pt x="147" y="3"/>
                    <a:pt x="120" y="13"/>
                  </a:cubicBezTo>
                  <a:cubicBezTo>
                    <a:pt x="24" y="60"/>
                    <a:pt x="1" y="143"/>
                    <a:pt x="1" y="239"/>
                  </a:cubicBezTo>
                  <a:cubicBezTo>
                    <a:pt x="13" y="298"/>
                    <a:pt x="24" y="358"/>
                    <a:pt x="72" y="405"/>
                  </a:cubicBezTo>
                  <a:cubicBezTo>
                    <a:pt x="120" y="429"/>
                    <a:pt x="179" y="465"/>
                    <a:pt x="227" y="489"/>
                  </a:cubicBezTo>
                  <a:lnTo>
                    <a:pt x="370" y="489"/>
                  </a:lnTo>
                  <a:cubicBezTo>
                    <a:pt x="370" y="477"/>
                    <a:pt x="382" y="477"/>
                    <a:pt x="417" y="465"/>
                  </a:cubicBezTo>
                  <a:cubicBezTo>
                    <a:pt x="424" y="458"/>
                    <a:pt x="432" y="455"/>
                    <a:pt x="441" y="455"/>
                  </a:cubicBezTo>
                  <a:cubicBezTo>
                    <a:pt x="461" y="455"/>
                    <a:pt x="484" y="472"/>
                    <a:pt x="501" y="489"/>
                  </a:cubicBezTo>
                  <a:cubicBezTo>
                    <a:pt x="655" y="489"/>
                    <a:pt x="786" y="501"/>
                    <a:pt x="941" y="501"/>
                  </a:cubicBezTo>
                  <a:cubicBezTo>
                    <a:pt x="1060" y="501"/>
                    <a:pt x="1156" y="524"/>
                    <a:pt x="1239" y="620"/>
                  </a:cubicBezTo>
                  <a:cubicBezTo>
                    <a:pt x="1279" y="624"/>
                    <a:pt x="1317" y="626"/>
                    <a:pt x="1353" y="626"/>
                  </a:cubicBezTo>
                  <a:cubicBezTo>
                    <a:pt x="1623" y="626"/>
                    <a:pt x="1800" y="504"/>
                    <a:pt x="1810" y="179"/>
                  </a:cubicBezTo>
                  <a:cubicBezTo>
                    <a:pt x="1555" y="40"/>
                    <a:pt x="1275" y="6"/>
                    <a:pt x="992" y="6"/>
                  </a:cubicBezTo>
                  <a:cubicBezTo>
                    <a:pt x="840" y="6"/>
                    <a:pt x="687" y="16"/>
                    <a:pt x="536" y="24"/>
                  </a:cubicBezTo>
                  <a:cubicBezTo>
                    <a:pt x="512" y="33"/>
                    <a:pt x="486" y="37"/>
                    <a:pt x="461" y="37"/>
                  </a:cubicBezTo>
                  <a:cubicBezTo>
                    <a:pt x="377" y="37"/>
                    <a:pt x="289"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32"/>
            <p:cNvSpPr/>
            <p:nvPr/>
          </p:nvSpPr>
          <p:spPr>
            <a:xfrm>
              <a:off x="6060875" y="3280075"/>
              <a:ext cx="49725" cy="17500"/>
            </a:xfrm>
            <a:custGeom>
              <a:avLst/>
              <a:gdLst/>
              <a:ahLst/>
              <a:cxnLst/>
              <a:rect l="l" t="t" r="r" b="b"/>
              <a:pathLst>
                <a:path w="1989" h="700" extrusionOk="0">
                  <a:moveTo>
                    <a:pt x="356" y="1"/>
                  </a:moveTo>
                  <a:cubicBezTo>
                    <a:pt x="254" y="1"/>
                    <a:pt x="152" y="36"/>
                    <a:pt x="48" y="140"/>
                  </a:cubicBezTo>
                  <a:cubicBezTo>
                    <a:pt x="0" y="247"/>
                    <a:pt x="24" y="355"/>
                    <a:pt x="107" y="438"/>
                  </a:cubicBezTo>
                  <a:cubicBezTo>
                    <a:pt x="500" y="533"/>
                    <a:pt x="869" y="605"/>
                    <a:pt x="1262" y="700"/>
                  </a:cubicBezTo>
                  <a:cubicBezTo>
                    <a:pt x="1298" y="664"/>
                    <a:pt x="1334" y="628"/>
                    <a:pt x="1334" y="569"/>
                  </a:cubicBezTo>
                  <a:cubicBezTo>
                    <a:pt x="1274" y="366"/>
                    <a:pt x="1476" y="390"/>
                    <a:pt x="1536" y="295"/>
                  </a:cubicBezTo>
                  <a:cubicBezTo>
                    <a:pt x="1555" y="288"/>
                    <a:pt x="1574" y="285"/>
                    <a:pt x="1594" y="285"/>
                  </a:cubicBezTo>
                  <a:cubicBezTo>
                    <a:pt x="1679" y="285"/>
                    <a:pt x="1765" y="342"/>
                    <a:pt x="1846" y="342"/>
                  </a:cubicBezTo>
                  <a:cubicBezTo>
                    <a:pt x="1896" y="342"/>
                    <a:pt x="1944" y="320"/>
                    <a:pt x="1988" y="247"/>
                  </a:cubicBezTo>
                  <a:cubicBezTo>
                    <a:pt x="1849" y="143"/>
                    <a:pt x="1706" y="113"/>
                    <a:pt x="1561" y="113"/>
                  </a:cubicBezTo>
                  <a:cubicBezTo>
                    <a:pt x="1370" y="113"/>
                    <a:pt x="1177" y="165"/>
                    <a:pt x="987" y="165"/>
                  </a:cubicBezTo>
                  <a:cubicBezTo>
                    <a:pt x="975" y="165"/>
                    <a:pt x="964" y="164"/>
                    <a:pt x="953" y="164"/>
                  </a:cubicBezTo>
                  <a:cubicBezTo>
                    <a:pt x="755" y="140"/>
                    <a:pt x="557" y="1"/>
                    <a:pt x="3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32"/>
            <p:cNvSpPr/>
            <p:nvPr/>
          </p:nvSpPr>
          <p:spPr>
            <a:xfrm>
              <a:off x="6034975" y="3276425"/>
              <a:ext cx="50025" cy="10225"/>
            </a:xfrm>
            <a:custGeom>
              <a:avLst/>
              <a:gdLst/>
              <a:ahLst/>
              <a:cxnLst/>
              <a:rect l="l" t="t" r="r" b="b"/>
              <a:pathLst>
                <a:path w="2001" h="409" extrusionOk="0">
                  <a:moveTo>
                    <a:pt x="0" y="1"/>
                  </a:moveTo>
                  <a:lnTo>
                    <a:pt x="0" y="1"/>
                  </a:lnTo>
                  <a:cubicBezTo>
                    <a:pt x="107" y="262"/>
                    <a:pt x="453" y="84"/>
                    <a:pt x="584" y="298"/>
                  </a:cubicBezTo>
                  <a:cubicBezTo>
                    <a:pt x="631" y="334"/>
                    <a:pt x="667" y="370"/>
                    <a:pt x="750" y="382"/>
                  </a:cubicBezTo>
                  <a:cubicBezTo>
                    <a:pt x="799" y="399"/>
                    <a:pt x="846" y="409"/>
                    <a:pt x="892" y="409"/>
                  </a:cubicBezTo>
                  <a:cubicBezTo>
                    <a:pt x="970" y="409"/>
                    <a:pt x="1045" y="382"/>
                    <a:pt x="1119" y="322"/>
                  </a:cubicBezTo>
                  <a:cubicBezTo>
                    <a:pt x="1210" y="257"/>
                    <a:pt x="1300" y="236"/>
                    <a:pt x="1390" y="236"/>
                  </a:cubicBezTo>
                  <a:cubicBezTo>
                    <a:pt x="1559" y="236"/>
                    <a:pt x="1727" y="311"/>
                    <a:pt x="1891" y="311"/>
                  </a:cubicBezTo>
                  <a:cubicBezTo>
                    <a:pt x="1928" y="311"/>
                    <a:pt x="1964" y="307"/>
                    <a:pt x="2000" y="298"/>
                  </a:cubicBezTo>
                  <a:cubicBezTo>
                    <a:pt x="1858" y="131"/>
                    <a:pt x="1667" y="72"/>
                    <a:pt x="1489" y="72"/>
                  </a:cubicBezTo>
                  <a:cubicBezTo>
                    <a:pt x="1000" y="24"/>
                    <a:pt x="488" y="2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32"/>
            <p:cNvSpPr/>
            <p:nvPr/>
          </p:nvSpPr>
          <p:spPr>
            <a:xfrm>
              <a:off x="5844175" y="3246650"/>
              <a:ext cx="20550" cy="12150"/>
            </a:xfrm>
            <a:custGeom>
              <a:avLst/>
              <a:gdLst/>
              <a:ahLst/>
              <a:cxnLst/>
              <a:rect l="l" t="t" r="r" b="b"/>
              <a:pathLst>
                <a:path w="822" h="486" extrusionOk="0">
                  <a:moveTo>
                    <a:pt x="24" y="37"/>
                  </a:moveTo>
                  <a:cubicBezTo>
                    <a:pt x="12" y="72"/>
                    <a:pt x="0" y="96"/>
                    <a:pt x="12" y="132"/>
                  </a:cubicBezTo>
                  <a:cubicBezTo>
                    <a:pt x="167" y="287"/>
                    <a:pt x="305" y="486"/>
                    <a:pt x="495" y="486"/>
                  </a:cubicBezTo>
                  <a:cubicBezTo>
                    <a:pt x="583" y="486"/>
                    <a:pt x="681" y="443"/>
                    <a:pt x="798" y="334"/>
                  </a:cubicBezTo>
                  <a:cubicBezTo>
                    <a:pt x="822" y="275"/>
                    <a:pt x="798" y="215"/>
                    <a:pt x="762" y="156"/>
                  </a:cubicBezTo>
                  <a:cubicBezTo>
                    <a:pt x="536" y="1"/>
                    <a:pt x="262" y="60"/>
                    <a:pt x="24" y="37"/>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32"/>
            <p:cNvSpPr/>
            <p:nvPr/>
          </p:nvSpPr>
          <p:spPr>
            <a:xfrm>
              <a:off x="5830475" y="3243100"/>
              <a:ext cx="14325" cy="9300"/>
            </a:xfrm>
            <a:custGeom>
              <a:avLst/>
              <a:gdLst/>
              <a:ahLst/>
              <a:cxnLst/>
              <a:rect l="l" t="t" r="r" b="b"/>
              <a:pathLst>
                <a:path w="573" h="372" extrusionOk="0">
                  <a:moveTo>
                    <a:pt x="24" y="0"/>
                  </a:moveTo>
                  <a:lnTo>
                    <a:pt x="1" y="48"/>
                  </a:lnTo>
                  <a:cubicBezTo>
                    <a:pt x="57" y="260"/>
                    <a:pt x="144" y="372"/>
                    <a:pt x="264" y="372"/>
                  </a:cubicBezTo>
                  <a:cubicBezTo>
                    <a:pt x="347" y="372"/>
                    <a:pt x="445" y="320"/>
                    <a:pt x="560" y="214"/>
                  </a:cubicBezTo>
                  <a:lnTo>
                    <a:pt x="572" y="179"/>
                  </a:lnTo>
                  <a:cubicBezTo>
                    <a:pt x="429" y="24"/>
                    <a:pt x="215" y="24"/>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32"/>
            <p:cNvSpPr/>
            <p:nvPr/>
          </p:nvSpPr>
          <p:spPr>
            <a:xfrm>
              <a:off x="5862625" y="3250525"/>
              <a:ext cx="3900" cy="5200"/>
            </a:xfrm>
            <a:custGeom>
              <a:avLst/>
              <a:gdLst/>
              <a:ahLst/>
              <a:cxnLst/>
              <a:rect l="l" t="t" r="r" b="b"/>
              <a:pathLst>
                <a:path w="156" h="208" extrusionOk="0">
                  <a:moveTo>
                    <a:pt x="24" y="1"/>
                  </a:moveTo>
                  <a:cubicBezTo>
                    <a:pt x="1" y="60"/>
                    <a:pt x="1" y="108"/>
                    <a:pt x="1" y="167"/>
                  </a:cubicBezTo>
                  <a:cubicBezTo>
                    <a:pt x="1" y="179"/>
                    <a:pt x="24" y="179"/>
                    <a:pt x="48" y="203"/>
                  </a:cubicBezTo>
                  <a:cubicBezTo>
                    <a:pt x="60" y="206"/>
                    <a:pt x="70" y="208"/>
                    <a:pt x="80" y="208"/>
                  </a:cubicBezTo>
                  <a:cubicBezTo>
                    <a:pt x="108" y="208"/>
                    <a:pt x="129" y="194"/>
                    <a:pt x="155" y="167"/>
                  </a:cubicBezTo>
                  <a:lnTo>
                    <a:pt x="155" y="24"/>
                  </a:lnTo>
                  <a:cubicBezTo>
                    <a:pt x="108" y="24"/>
                    <a:pt x="60" y="1"/>
                    <a:pt x="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32"/>
            <p:cNvSpPr/>
            <p:nvPr/>
          </p:nvSpPr>
          <p:spPr>
            <a:xfrm>
              <a:off x="5876925" y="2957050"/>
              <a:ext cx="5675" cy="14900"/>
            </a:xfrm>
            <a:custGeom>
              <a:avLst/>
              <a:gdLst/>
              <a:ahLst/>
              <a:cxnLst/>
              <a:rect l="l" t="t" r="r" b="b"/>
              <a:pathLst>
                <a:path w="227" h="596" extrusionOk="0">
                  <a:moveTo>
                    <a:pt x="226" y="0"/>
                  </a:moveTo>
                  <a:cubicBezTo>
                    <a:pt x="202" y="12"/>
                    <a:pt x="179" y="12"/>
                    <a:pt x="167" y="36"/>
                  </a:cubicBezTo>
                  <a:cubicBezTo>
                    <a:pt x="0" y="214"/>
                    <a:pt x="48" y="393"/>
                    <a:pt x="131" y="584"/>
                  </a:cubicBezTo>
                  <a:cubicBezTo>
                    <a:pt x="167" y="584"/>
                    <a:pt x="179" y="595"/>
                    <a:pt x="179" y="595"/>
                  </a:cubicBezTo>
                  <a:cubicBezTo>
                    <a:pt x="191" y="405"/>
                    <a:pt x="202" y="191"/>
                    <a:pt x="2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32"/>
            <p:cNvSpPr/>
            <p:nvPr/>
          </p:nvSpPr>
          <p:spPr>
            <a:xfrm>
              <a:off x="5879900" y="2932050"/>
              <a:ext cx="5975" cy="26200"/>
            </a:xfrm>
            <a:custGeom>
              <a:avLst/>
              <a:gdLst/>
              <a:ahLst/>
              <a:cxnLst/>
              <a:rect l="l" t="t" r="r" b="b"/>
              <a:pathLst>
                <a:path w="239" h="1048" extrusionOk="0">
                  <a:moveTo>
                    <a:pt x="167" y="0"/>
                  </a:moveTo>
                  <a:cubicBezTo>
                    <a:pt x="119" y="0"/>
                    <a:pt x="83" y="0"/>
                    <a:pt x="48" y="24"/>
                  </a:cubicBezTo>
                  <a:cubicBezTo>
                    <a:pt x="12" y="357"/>
                    <a:pt x="0" y="702"/>
                    <a:pt x="60" y="1048"/>
                  </a:cubicBezTo>
                  <a:cubicBezTo>
                    <a:pt x="72" y="1036"/>
                    <a:pt x="83" y="1036"/>
                    <a:pt x="119" y="1036"/>
                  </a:cubicBezTo>
                  <a:cubicBezTo>
                    <a:pt x="143" y="738"/>
                    <a:pt x="191" y="417"/>
                    <a:pt x="238" y="119"/>
                  </a:cubicBezTo>
                  <a:cubicBezTo>
                    <a:pt x="202" y="83"/>
                    <a:pt x="191" y="48"/>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32"/>
            <p:cNvSpPr/>
            <p:nvPr/>
          </p:nvSpPr>
          <p:spPr>
            <a:xfrm>
              <a:off x="5874525" y="3062125"/>
              <a:ext cx="5975" cy="24125"/>
            </a:xfrm>
            <a:custGeom>
              <a:avLst/>
              <a:gdLst/>
              <a:ahLst/>
              <a:cxnLst/>
              <a:rect l="l" t="t" r="r" b="b"/>
              <a:pathLst>
                <a:path w="239" h="965" extrusionOk="0">
                  <a:moveTo>
                    <a:pt x="144" y="0"/>
                  </a:moveTo>
                  <a:lnTo>
                    <a:pt x="144" y="0"/>
                  </a:lnTo>
                  <a:cubicBezTo>
                    <a:pt x="96" y="322"/>
                    <a:pt x="1" y="667"/>
                    <a:pt x="227" y="964"/>
                  </a:cubicBezTo>
                  <a:cubicBezTo>
                    <a:pt x="239" y="631"/>
                    <a:pt x="239" y="310"/>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32"/>
            <p:cNvSpPr/>
            <p:nvPr/>
          </p:nvSpPr>
          <p:spPr>
            <a:xfrm>
              <a:off x="5878100" y="3092175"/>
              <a:ext cx="9250" cy="19375"/>
            </a:xfrm>
            <a:custGeom>
              <a:avLst/>
              <a:gdLst/>
              <a:ahLst/>
              <a:cxnLst/>
              <a:rect l="l" t="t" r="r" b="b"/>
              <a:pathLst>
                <a:path w="370" h="775" extrusionOk="0">
                  <a:moveTo>
                    <a:pt x="120" y="1"/>
                  </a:moveTo>
                  <a:lnTo>
                    <a:pt x="120" y="1"/>
                  </a:lnTo>
                  <a:cubicBezTo>
                    <a:pt x="132" y="251"/>
                    <a:pt x="1" y="548"/>
                    <a:pt x="251" y="774"/>
                  </a:cubicBezTo>
                  <a:cubicBezTo>
                    <a:pt x="191" y="524"/>
                    <a:pt x="370" y="227"/>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32"/>
            <p:cNvSpPr/>
            <p:nvPr/>
          </p:nvSpPr>
          <p:spPr>
            <a:xfrm>
              <a:off x="5875125" y="2957925"/>
              <a:ext cx="6275" cy="13725"/>
            </a:xfrm>
            <a:custGeom>
              <a:avLst/>
              <a:gdLst/>
              <a:ahLst/>
              <a:cxnLst/>
              <a:rect l="l" t="t" r="r" b="b"/>
              <a:pathLst>
                <a:path w="251" h="549" extrusionOk="0">
                  <a:moveTo>
                    <a:pt x="251" y="1"/>
                  </a:moveTo>
                  <a:lnTo>
                    <a:pt x="251" y="1"/>
                  </a:lnTo>
                  <a:cubicBezTo>
                    <a:pt x="1" y="156"/>
                    <a:pt x="36" y="346"/>
                    <a:pt x="215" y="549"/>
                  </a:cubicBezTo>
                  <a:cubicBezTo>
                    <a:pt x="239" y="370"/>
                    <a:pt x="239" y="179"/>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32"/>
            <p:cNvSpPr/>
            <p:nvPr/>
          </p:nvSpPr>
          <p:spPr>
            <a:xfrm>
              <a:off x="5884350" y="3111225"/>
              <a:ext cx="3300" cy="11050"/>
            </a:xfrm>
            <a:custGeom>
              <a:avLst/>
              <a:gdLst/>
              <a:ahLst/>
              <a:cxnLst/>
              <a:rect l="l" t="t" r="r" b="b"/>
              <a:pathLst>
                <a:path w="132" h="442" extrusionOk="0">
                  <a:moveTo>
                    <a:pt x="13" y="1"/>
                  </a:moveTo>
                  <a:cubicBezTo>
                    <a:pt x="1" y="143"/>
                    <a:pt x="1" y="298"/>
                    <a:pt x="1" y="441"/>
                  </a:cubicBezTo>
                  <a:lnTo>
                    <a:pt x="132" y="441"/>
                  </a:lnTo>
                  <a:cubicBezTo>
                    <a:pt x="132" y="298"/>
                    <a:pt x="132" y="132"/>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32"/>
            <p:cNvSpPr/>
            <p:nvPr/>
          </p:nvSpPr>
          <p:spPr>
            <a:xfrm>
              <a:off x="5654850" y="2958175"/>
              <a:ext cx="6275" cy="4325"/>
            </a:xfrm>
            <a:custGeom>
              <a:avLst/>
              <a:gdLst/>
              <a:ahLst/>
              <a:cxnLst/>
              <a:rect l="l" t="t" r="r" b="b"/>
              <a:pathLst>
                <a:path w="251" h="173" extrusionOk="0">
                  <a:moveTo>
                    <a:pt x="137" y="0"/>
                  </a:moveTo>
                  <a:cubicBezTo>
                    <a:pt x="84" y="0"/>
                    <a:pt x="42" y="44"/>
                    <a:pt x="1" y="110"/>
                  </a:cubicBezTo>
                  <a:cubicBezTo>
                    <a:pt x="51" y="118"/>
                    <a:pt x="101" y="173"/>
                    <a:pt x="158" y="173"/>
                  </a:cubicBezTo>
                  <a:cubicBezTo>
                    <a:pt x="184" y="173"/>
                    <a:pt x="210" y="163"/>
                    <a:pt x="239" y="134"/>
                  </a:cubicBezTo>
                  <a:cubicBezTo>
                    <a:pt x="251" y="122"/>
                    <a:pt x="251" y="50"/>
                    <a:pt x="215" y="27"/>
                  </a:cubicBezTo>
                  <a:cubicBezTo>
                    <a:pt x="186" y="9"/>
                    <a:pt x="161" y="0"/>
                    <a:pt x="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32"/>
            <p:cNvSpPr/>
            <p:nvPr/>
          </p:nvSpPr>
          <p:spPr>
            <a:xfrm>
              <a:off x="5647425" y="3218075"/>
              <a:ext cx="97050" cy="26225"/>
            </a:xfrm>
            <a:custGeom>
              <a:avLst/>
              <a:gdLst/>
              <a:ahLst/>
              <a:cxnLst/>
              <a:rect l="l" t="t" r="r" b="b"/>
              <a:pathLst>
                <a:path w="3882" h="1049" extrusionOk="0">
                  <a:moveTo>
                    <a:pt x="1866" y="174"/>
                  </a:moveTo>
                  <a:lnTo>
                    <a:pt x="1866" y="174"/>
                  </a:lnTo>
                  <a:cubicBezTo>
                    <a:pt x="1828" y="519"/>
                    <a:pt x="2136" y="419"/>
                    <a:pt x="2310" y="477"/>
                  </a:cubicBezTo>
                  <a:cubicBezTo>
                    <a:pt x="2389" y="505"/>
                    <a:pt x="2473" y="510"/>
                    <a:pt x="2557" y="510"/>
                  </a:cubicBezTo>
                  <a:cubicBezTo>
                    <a:pt x="2610" y="510"/>
                    <a:pt x="2662" y="508"/>
                    <a:pt x="2715" y="508"/>
                  </a:cubicBezTo>
                  <a:cubicBezTo>
                    <a:pt x="2833" y="508"/>
                    <a:pt x="2950" y="518"/>
                    <a:pt x="3060" y="584"/>
                  </a:cubicBezTo>
                  <a:cubicBezTo>
                    <a:pt x="3120" y="620"/>
                    <a:pt x="3179" y="644"/>
                    <a:pt x="3227" y="691"/>
                  </a:cubicBezTo>
                  <a:cubicBezTo>
                    <a:pt x="3179" y="680"/>
                    <a:pt x="3120" y="644"/>
                    <a:pt x="3060" y="620"/>
                  </a:cubicBezTo>
                  <a:cubicBezTo>
                    <a:pt x="2703" y="560"/>
                    <a:pt x="2334" y="572"/>
                    <a:pt x="1977" y="453"/>
                  </a:cubicBezTo>
                  <a:cubicBezTo>
                    <a:pt x="1784" y="397"/>
                    <a:pt x="1764" y="297"/>
                    <a:pt x="1866" y="174"/>
                  </a:cubicBezTo>
                  <a:close/>
                  <a:moveTo>
                    <a:pt x="1201" y="1"/>
                  </a:moveTo>
                  <a:cubicBezTo>
                    <a:pt x="992" y="1"/>
                    <a:pt x="780" y="25"/>
                    <a:pt x="572" y="25"/>
                  </a:cubicBezTo>
                  <a:cubicBezTo>
                    <a:pt x="512" y="60"/>
                    <a:pt x="512" y="108"/>
                    <a:pt x="536" y="168"/>
                  </a:cubicBezTo>
                  <a:cubicBezTo>
                    <a:pt x="572" y="203"/>
                    <a:pt x="608" y="227"/>
                    <a:pt x="631" y="263"/>
                  </a:cubicBezTo>
                  <a:cubicBezTo>
                    <a:pt x="612" y="271"/>
                    <a:pt x="593" y="274"/>
                    <a:pt x="575" y="274"/>
                  </a:cubicBezTo>
                  <a:cubicBezTo>
                    <a:pt x="514" y="274"/>
                    <a:pt x="457" y="239"/>
                    <a:pt x="393" y="239"/>
                  </a:cubicBezTo>
                  <a:cubicBezTo>
                    <a:pt x="238" y="263"/>
                    <a:pt x="84" y="299"/>
                    <a:pt x="0" y="465"/>
                  </a:cubicBezTo>
                  <a:cubicBezTo>
                    <a:pt x="310" y="691"/>
                    <a:pt x="691" y="537"/>
                    <a:pt x="1024" y="644"/>
                  </a:cubicBezTo>
                  <a:cubicBezTo>
                    <a:pt x="1965" y="953"/>
                    <a:pt x="2929" y="906"/>
                    <a:pt x="3882" y="1049"/>
                  </a:cubicBezTo>
                  <a:cubicBezTo>
                    <a:pt x="3644" y="870"/>
                    <a:pt x="3334" y="727"/>
                    <a:pt x="3453" y="334"/>
                  </a:cubicBezTo>
                  <a:cubicBezTo>
                    <a:pt x="3221" y="205"/>
                    <a:pt x="2981" y="180"/>
                    <a:pt x="2739" y="180"/>
                  </a:cubicBezTo>
                  <a:cubicBezTo>
                    <a:pt x="2595" y="180"/>
                    <a:pt x="2451" y="189"/>
                    <a:pt x="2308" y="189"/>
                  </a:cubicBezTo>
                  <a:cubicBezTo>
                    <a:pt x="2161" y="189"/>
                    <a:pt x="2014" y="180"/>
                    <a:pt x="1870" y="144"/>
                  </a:cubicBezTo>
                  <a:lnTo>
                    <a:pt x="1870" y="144"/>
                  </a:lnTo>
                  <a:cubicBezTo>
                    <a:pt x="1869" y="145"/>
                    <a:pt x="1869" y="147"/>
                    <a:pt x="1869" y="149"/>
                  </a:cubicBezTo>
                  <a:lnTo>
                    <a:pt x="1869" y="149"/>
                  </a:lnTo>
                  <a:cubicBezTo>
                    <a:pt x="1653" y="29"/>
                    <a:pt x="1428"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32"/>
            <p:cNvSpPr/>
            <p:nvPr/>
          </p:nvSpPr>
          <p:spPr>
            <a:xfrm>
              <a:off x="5607525" y="3210950"/>
              <a:ext cx="54200" cy="19375"/>
            </a:xfrm>
            <a:custGeom>
              <a:avLst/>
              <a:gdLst/>
              <a:ahLst/>
              <a:cxnLst/>
              <a:rect l="l" t="t" r="r" b="b"/>
              <a:pathLst>
                <a:path w="2168" h="775" extrusionOk="0">
                  <a:moveTo>
                    <a:pt x="191" y="0"/>
                  </a:moveTo>
                  <a:cubicBezTo>
                    <a:pt x="1" y="274"/>
                    <a:pt x="251" y="393"/>
                    <a:pt x="406" y="560"/>
                  </a:cubicBezTo>
                  <a:cubicBezTo>
                    <a:pt x="541" y="663"/>
                    <a:pt x="689" y="685"/>
                    <a:pt x="841" y="685"/>
                  </a:cubicBezTo>
                  <a:cubicBezTo>
                    <a:pt x="952" y="685"/>
                    <a:pt x="1065" y="673"/>
                    <a:pt x="1176" y="673"/>
                  </a:cubicBezTo>
                  <a:cubicBezTo>
                    <a:pt x="1314" y="673"/>
                    <a:pt x="1449" y="692"/>
                    <a:pt x="1572" y="774"/>
                  </a:cubicBezTo>
                  <a:cubicBezTo>
                    <a:pt x="1727" y="726"/>
                    <a:pt x="1858" y="667"/>
                    <a:pt x="2013" y="619"/>
                  </a:cubicBezTo>
                  <a:cubicBezTo>
                    <a:pt x="2096" y="607"/>
                    <a:pt x="2156" y="548"/>
                    <a:pt x="2168" y="453"/>
                  </a:cubicBezTo>
                  <a:lnTo>
                    <a:pt x="2168" y="322"/>
                  </a:lnTo>
                  <a:cubicBezTo>
                    <a:pt x="2154" y="308"/>
                    <a:pt x="2136" y="302"/>
                    <a:pt x="2114" y="302"/>
                  </a:cubicBezTo>
                  <a:cubicBezTo>
                    <a:pt x="2098" y="302"/>
                    <a:pt x="2080" y="305"/>
                    <a:pt x="2061" y="310"/>
                  </a:cubicBezTo>
                  <a:cubicBezTo>
                    <a:pt x="1906" y="250"/>
                    <a:pt x="1692" y="262"/>
                    <a:pt x="1549" y="131"/>
                  </a:cubicBezTo>
                  <a:cubicBezTo>
                    <a:pt x="1479" y="142"/>
                    <a:pt x="1410" y="146"/>
                    <a:pt x="1342" y="146"/>
                  </a:cubicBezTo>
                  <a:cubicBezTo>
                    <a:pt x="955" y="146"/>
                    <a:pt x="586"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32"/>
            <p:cNvSpPr/>
            <p:nvPr/>
          </p:nvSpPr>
          <p:spPr>
            <a:xfrm>
              <a:off x="5646825" y="3214650"/>
              <a:ext cx="12525" cy="4425"/>
            </a:xfrm>
            <a:custGeom>
              <a:avLst/>
              <a:gdLst/>
              <a:ahLst/>
              <a:cxnLst/>
              <a:rect l="l" t="t" r="r" b="b"/>
              <a:pathLst>
                <a:path w="501" h="177" extrusionOk="0">
                  <a:moveTo>
                    <a:pt x="82" y="1"/>
                  </a:moveTo>
                  <a:cubicBezTo>
                    <a:pt x="52" y="1"/>
                    <a:pt x="26" y="21"/>
                    <a:pt x="0" y="66"/>
                  </a:cubicBezTo>
                  <a:cubicBezTo>
                    <a:pt x="94" y="152"/>
                    <a:pt x="203" y="177"/>
                    <a:pt x="317" y="177"/>
                  </a:cubicBezTo>
                  <a:cubicBezTo>
                    <a:pt x="377" y="177"/>
                    <a:pt x="439" y="170"/>
                    <a:pt x="501" y="162"/>
                  </a:cubicBezTo>
                  <a:cubicBezTo>
                    <a:pt x="477" y="114"/>
                    <a:pt x="465" y="66"/>
                    <a:pt x="453" y="43"/>
                  </a:cubicBezTo>
                  <a:lnTo>
                    <a:pt x="167" y="43"/>
                  </a:lnTo>
                  <a:cubicBezTo>
                    <a:pt x="134" y="15"/>
                    <a:pt x="107" y="1"/>
                    <a:pt x="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32"/>
            <p:cNvSpPr/>
            <p:nvPr/>
          </p:nvSpPr>
          <p:spPr>
            <a:xfrm>
              <a:off x="5213425" y="3143175"/>
              <a:ext cx="16400" cy="13000"/>
            </a:xfrm>
            <a:custGeom>
              <a:avLst/>
              <a:gdLst/>
              <a:ahLst/>
              <a:cxnLst/>
              <a:rect l="l" t="t" r="r" b="b"/>
              <a:pathLst>
                <a:path w="656" h="520" extrusionOk="0">
                  <a:moveTo>
                    <a:pt x="188" y="1"/>
                  </a:moveTo>
                  <a:cubicBezTo>
                    <a:pt x="97" y="1"/>
                    <a:pt x="56" y="102"/>
                    <a:pt x="1" y="175"/>
                  </a:cubicBezTo>
                  <a:cubicBezTo>
                    <a:pt x="1" y="449"/>
                    <a:pt x="104" y="520"/>
                    <a:pt x="245" y="520"/>
                  </a:cubicBezTo>
                  <a:cubicBezTo>
                    <a:pt x="344" y="520"/>
                    <a:pt x="460" y="485"/>
                    <a:pt x="572" y="461"/>
                  </a:cubicBezTo>
                  <a:cubicBezTo>
                    <a:pt x="656" y="294"/>
                    <a:pt x="513" y="247"/>
                    <a:pt x="418" y="175"/>
                  </a:cubicBezTo>
                  <a:cubicBezTo>
                    <a:pt x="370" y="116"/>
                    <a:pt x="334" y="68"/>
                    <a:pt x="287" y="32"/>
                  </a:cubicBezTo>
                  <a:cubicBezTo>
                    <a:pt x="248" y="10"/>
                    <a:pt x="216"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32"/>
            <p:cNvSpPr/>
            <p:nvPr/>
          </p:nvSpPr>
          <p:spPr>
            <a:xfrm>
              <a:off x="5223850" y="3145450"/>
              <a:ext cx="22650" cy="9100"/>
            </a:xfrm>
            <a:custGeom>
              <a:avLst/>
              <a:gdLst/>
              <a:ahLst/>
              <a:cxnLst/>
              <a:rect l="l" t="t" r="r" b="b"/>
              <a:pathLst>
                <a:path w="906" h="364" extrusionOk="0">
                  <a:moveTo>
                    <a:pt x="568" y="1"/>
                  </a:moveTo>
                  <a:cubicBezTo>
                    <a:pt x="480" y="1"/>
                    <a:pt x="394" y="13"/>
                    <a:pt x="310" y="60"/>
                  </a:cubicBezTo>
                  <a:cubicBezTo>
                    <a:pt x="215" y="60"/>
                    <a:pt x="108" y="72"/>
                    <a:pt x="1" y="72"/>
                  </a:cubicBezTo>
                  <a:cubicBezTo>
                    <a:pt x="48" y="156"/>
                    <a:pt x="108" y="263"/>
                    <a:pt x="155" y="358"/>
                  </a:cubicBezTo>
                  <a:cubicBezTo>
                    <a:pt x="179" y="358"/>
                    <a:pt x="214" y="363"/>
                    <a:pt x="248" y="363"/>
                  </a:cubicBezTo>
                  <a:cubicBezTo>
                    <a:pt x="265" y="363"/>
                    <a:pt x="282" y="362"/>
                    <a:pt x="298" y="358"/>
                  </a:cubicBezTo>
                  <a:cubicBezTo>
                    <a:pt x="441" y="144"/>
                    <a:pt x="691" y="251"/>
                    <a:pt x="882" y="191"/>
                  </a:cubicBezTo>
                  <a:cubicBezTo>
                    <a:pt x="906" y="120"/>
                    <a:pt x="894" y="60"/>
                    <a:pt x="834" y="13"/>
                  </a:cubicBezTo>
                  <a:cubicBezTo>
                    <a:pt x="745" y="13"/>
                    <a:pt x="656" y="1"/>
                    <a:pt x="5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32"/>
            <p:cNvSpPr/>
            <p:nvPr/>
          </p:nvSpPr>
          <p:spPr>
            <a:xfrm>
              <a:off x="5213425" y="3132950"/>
              <a:ext cx="11350" cy="14625"/>
            </a:xfrm>
            <a:custGeom>
              <a:avLst/>
              <a:gdLst/>
              <a:ahLst/>
              <a:cxnLst/>
              <a:rect l="l" t="t" r="r" b="b"/>
              <a:pathLst>
                <a:path w="454" h="585" extrusionOk="0">
                  <a:moveTo>
                    <a:pt x="430" y="1"/>
                  </a:moveTo>
                  <a:lnTo>
                    <a:pt x="430" y="1"/>
                  </a:lnTo>
                  <a:cubicBezTo>
                    <a:pt x="239" y="167"/>
                    <a:pt x="1" y="286"/>
                    <a:pt x="1" y="584"/>
                  </a:cubicBezTo>
                  <a:cubicBezTo>
                    <a:pt x="96" y="525"/>
                    <a:pt x="191" y="477"/>
                    <a:pt x="287" y="441"/>
                  </a:cubicBezTo>
                  <a:cubicBezTo>
                    <a:pt x="346" y="286"/>
                    <a:pt x="453" y="155"/>
                    <a:pt x="4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32"/>
            <p:cNvSpPr/>
            <p:nvPr/>
          </p:nvSpPr>
          <p:spPr>
            <a:xfrm>
              <a:off x="5231000" y="3035925"/>
              <a:ext cx="7475" cy="7750"/>
            </a:xfrm>
            <a:custGeom>
              <a:avLst/>
              <a:gdLst/>
              <a:ahLst/>
              <a:cxnLst/>
              <a:rect l="l" t="t" r="r" b="b"/>
              <a:pathLst>
                <a:path w="299" h="310" extrusionOk="0">
                  <a:moveTo>
                    <a:pt x="286" y="0"/>
                  </a:moveTo>
                  <a:cubicBezTo>
                    <a:pt x="0" y="36"/>
                    <a:pt x="131" y="179"/>
                    <a:pt x="179" y="310"/>
                  </a:cubicBezTo>
                  <a:cubicBezTo>
                    <a:pt x="262" y="238"/>
                    <a:pt x="298" y="131"/>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32"/>
            <p:cNvSpPr/>
            <p:nvPr/>
          </p:nvSpPr>
          <p:spPr>
            <a:xfrm>
              <a:off x="5231600" y="3142775"/>
              <a:ext cx="18275" cy="5500"/>
            </a:xfrm>
            <a:custGeom>
              <a:avLst/>
              <a:gdLst/>
              <a:ahLst/>
              <a:cxnLst/>
              <a:rect l="l" t="t" r="r" b="b"/>
              <a:pathLst>
                <a:path w="731" h="220" extrusionOk="0">
                  <a:moveTo>
                    <a:pt x="584" y="1"/>
                  </a:moveTo>
                  <a:cubicBezTo>
                    <a:pt x="393" y="13"/>
                    <a:pt x="215" y="24"/>
                    <a:pt x="24" y="48"/>
                  </a:cubicBezTo>
                  <a:cubicBezTo>
                    <a:pt x="0" y="84"/>
                    <a:pt x="0" y="120"/>
                    <a:pt x="24" y="167"/>
                  </a:cubicBezTo>
                  <a:lnTo>
                    <a:pt x="560" y="203"/>
                  </a:lnTo>
                  <a:cubicBezTo>
                    <a:pt x="590" y="214"/>
                    <a:pt x="615" y="219"/>
                    <a:pt x="636" y="219"/>
                  </a:cubicBezTo>
                  <a:cubicBezTo>
                    <a:pt x="708" y="219"/>
                    <a:pt x="730" y="159"/>
                    <a:pt x="703" y="48"/>
                  </a:cubicBezTo>
                  <a:cubicBezTo>
                    <a:pt x="679" y="24"/>
                    <a:pt x="631" y="13"/>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32"/>
            <p:cNvSpPr/>
            <p:nvPr/>
          </p:nvSpPr>
          <p:spPr>
            <a:xfrm>
              <a:off x="5416150" y="3164425"/>
              <a:ext cx="156275" cy="23325"/>
            </a:xfrm>
            <a:custGeom>
              <a:avLst/>
              <a:gdLst/>
              <a:ahLst/>
              <a:cxnLst/>
              <a:rect l="l" t="t" r="r" b="b"/>
              <a:pathLst>
                <a:path w="6251" h="933" extrusionOk="0">
                  <a:moveTo>
                    <a:pt x="1137" y="1"/>
                  </a:moveTo>
                  <a:cubicBezTo>
                    <a:pt x="1110" y="1"/>
                    <a:pt x="1084" y="10"/>
                    <a:pt x="1060" y="28"/>
                  </a:cubicBezTo>
                  <a:cubicBezTo>
                    <a:pt x="1012" y="28"/>
                    <a:pt x="953" y="39"/>
                    <a:pt x="917" y="51"/>
                  </a:cubicBezTo>
                  <a:cubicBezTo>
                    <a:pt x="880" y="56"/>
                    <a:pt x="842" y="57"/>
                    <a:pt x="805" y="57"/>
                  </a:cubicBezTo>
                  <a:cubicBezTo>
                    <a:pt x="685" y="57"/>
                    <a:pt x="564" y="41"/>
                    <a:pt x="448" y="41"/>
                  </a:cubicBezTo>
                  <a:cubicBezTo>
                    <a:pt x="287" y="41"/>
                    <a:pt x="134" y="72"/>
                    <a:pt x="0" y="218"/>
                  </a:cubicBezTo>
                  <a:cubicBezTo>
                    <a:pt x="1536" y="528"/>
                    <a:pt x="3120" y="468"/>
                    <a:pt x="4644" y="801"/>
                  </a:cubicBezTo>
                  <a:cubicBezTo>
                    <a:pt x="5025" y="873"/>
                    <a:pt x="5406" y="873"/>
                    <a:pt x="5775" y="921"/>
                  </a:cubicBezTo>
                  <a:cubicBezTo>
                    <a:pt x="5953" y="909"/>
                    <a:pt x="6156" y="932"/>
                    <a:pt x="6251" y="742"/>
                  </a:cubicBezTo>
                  <a:cubicBezTo>
                    <a:pt x="5894" y="516"/>
                    <a:pt x="5453" y="694"/>
                    <a:pt x="5096" y="468"/>
                  </a:cubicBezTo>
                  <a:cubicBezTo>
                    <a:pt x="5059" y="469"/>
                    <a:pt x="5023" y="470"/>
                    <a:pt x="4987" y="470"/>
                  </a:cubicBezTo>
                  <a:cubicBezTo>
                    <a:pt x="4250" y="470"/>
                    <a:pt x="3524" y="249"/>
                    <a:pt x="2798" y="159"/>
                  </a:cubicBezTo>
                  <a:cubicBezTo>
                    <a:pt x="2770" y="142"/>
                    <a:pt x="2748" y="133"/>
                    <a:pt x="2726" y="133"/>
                  </a:cubicBezTo>
                  <a:cubicBezTo>
                    <a:pt x="2700" y="133"/>
                    <a:pt x="2675" y="145"/>
                    <a:pt x="2643" y="170"/>
                  </a:cubicBezTo>
                  <a:cubicBezTo>
                    <a:pt x="2620" y="182"/>
                    <a:pt x="2596" y="188"/>
                    <a:pt x="2572" y="188"/>
                  </a:cubicBezTo>
                  <a:cubicBezTo>
                    <a:pt x="2548" y="188"/>
                    <a:pt x="2524" y="182"/>
                    <a:pt x="2500" y="170"/>
                  </a:cubicBezTo>
                  <a:cubicBezTo>
                    <a:pt x="2358" y="87"/>
                    <a:pt x="2179" y="147"/>
                    <a:pt x="2024" y="87"/>
                  </a:cubicBezTo>
                  <a:cubicBezTo>
                    <a:pt x="1869" y="87"/>
                    <a:pt x="1691" y="75"/>
                    <a:pt x="1524" y="75"/>
                  </a:cubicBezTo>
                  <a:cubicBezTo>
                    <a:pt x="1499" y="85"/>
                    <a:pt x="1475" y="91"/>
                    <a:pt x="1450" y="91"/>
                  </a:cubicBezTo>
                  <a:cubicBezTo>
                    <a:pt x="1415" y="91"/>
                    <a:pt x="1380" y="79"/>
                    <a:pt x="1346" y="51"/>
                  </a:cubicBezTo>
                  <a:cubicBezTo>
                    <a:pt x="1298" y="51"/>
                    <a:pt x="1250" y="39"/>
                    <a:pt x="1215" y="28"/>
                  </a:cubicBezTo>
                  <a:cubicBezTo>
                    <a:pt x="1191" y="10"/>
                    <a:pt x="1164" y="1"/>
                    <a:pt x="1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32"/>
            <p:cNvSpPr/>
            <p:nvPr/>
          </p:nvSpPr>
          <p:spPr>
            <a:xfrm>
              <a:off x="5338150" y="3157650"/>
              <a:ext cx="101225" cy="11950"/>
            </a:xfrm>
            <a:custGeom>
              <a:avLst/>
              <a:gdLst/>
              <a:ahLst/>
              <a:cxnLst/>
              <a:rect l="l" t="t" r="r" b="b"/>
              <a:pathLst>
                <a:path w="4049" h="478" extrusionOk="0">
                  <a:moveTo>
                    <a:pt x="667" y="1"/>
                  </a:moveTo>
                  <a:cubicBezTo>
                    <a:pt x="465" y="13"/>
                    <a:pt x="239" y="1"/>
                    <a:pt x="48" y="120"/>
                  </a:cubicBezTo>
                  <a:cubicBezTo>
                    <a:pt x="25" y="132"/>
                    <a:pt x="13" y="168"/>
                    <a:pt x="1" y="191"/>
                  </a:cubicBezTo>
                  <a:cubicBezTo>
                    <a:pt x="1037" y="358"/>
                    <a:pt x="2096" y="370"/>
                    <a:pt x="3144" y="477"/>
                  </a:cubicBezTo>
                  <a:cubicBezTo>
                    <a:pt x="3225" y="448"/>
                    <a:pt x="3308" y="441"/>
                    <a:pt x="3392" y="441"/>
                  </a:cubicBezTo>
                  <a:cubicBezTo>
                    <a:pt x="3474" y="441"/>
                    <a:pt x="3557" y="448"/>
                    <a:pt x="3638" y="448"/>
                  </a:cubicBezTo>
                  <a:cubicBezTo>
                    <a:pt x="3781" y="448"/>
                    <a:pt x="3922" y="427"/>
                    <a:pt x="4049" y="310"/>
                  </a:cubicBezTo>
                  <a:lnTo>
                    <a:pt x="4049" y="263"/>
                  </a:lnTo>
                  <a:cubicBezTo>
                    <a:pt x="3894" y="203"/>
                    <a:pt x="3739" y="263"/>
                    <a:pt x="3584" y="180"/>
                  </a:cubicBezTo>
                  <a:cubicBezTo>
                    <a:pt x="3454" y="180"/>
                    <a:pt x="3323" y="168"/>
                    <a:pt x="3180" y="144"/>
                  </a:cubicBezTo>
                  <a:cubicBezTo>
                    <a:pt x="2692" y="132"/>
                    <a:pt x="2215" y="84"/>
                    <a:pt x="17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32"/>
            <p:cNvSpPr/>
            <p:nvPr/>
          </p:nvSpPr>
          <p:spPr>
            <a:xfrm>
              <a:off x="5496200" y="3201425"/>
              <a:ext cx="69100" cy="19950"/>
            </a:xfrm>
            <a:custGeom>
              <a:avLst/>
              <a:gdLst/>
              <a:ahLst/>
              <a:cxnLst/>
              <a:rect l="l" t="t" r="r" b="b"/>
              <a:pathLst>
                <a:path w="2764" h="798" extrusionOk="0">
                  <a:moveTo>
                    <a:pt x="1727" y="0"/>
                  </a:moveTo>
                  <a:cubicBezTo>
                    <a:pt x="1656" y="155"/>
                    <a:pt x="1549" y="262"/>
                    <a:pt x="1370" y="262"/>
                  </a:cubicBezTo>
                  <a:cubicBezTo>
                    <a:pt x="1251" y="262"/>
                    <a:pt x="1132" y="214"/>
                    <a:pt x="1025" y="155"/>
                  </a:cubicBezTo>
                  <a:cubicBezTo>
                    <a:pt x="953" y="107"/>
                    <a:pt x="858" y="60"/>
                    <a:pt x="763" y="60"/>
                  </a:cubicBezTo>
                  <a:cubicBezTo>
                    <a:pt x="489" y="95"/>
                    <a:pt x="215" y="60"/>
                    <a:pt x="1" y="298"/>
                  </a:cubicBezTo>
                  <a:cubicBezTo>
                    <a:pt x="310" y="524"/>
                    <a:pt x="727" y="322"/>
                    <a:pt x="1025" y="572"/>
                  </a:cubicBezTo>
                  <a:cubicBezTo>
                    <a:pt x="1136" y="623"/>
                    <a:pt x="1251" y="635"/>
                    <a:pt x="1367" y="635"/>
                  </a:cubicBezTo>
                  <a:cubicBezTo>
                    <a:pt x="1466" y="635"/>
                    <a:pt x="1565" y="626"/>
                    <a:pt x="1662" y="626"/>
                  </a:cubicBezTo>
                  <a:cubicBezTo>
                    <a:pt x="1792" y="626"/>
                    <a:pt x="1919" y="642"/>
                    <a:pt x="2037" y="715"/>
                  </a:cubicBezTo>
                  <a:cubicBezTo>
                    <a:pt x="2132" y="715"/>
                    <a:pt x="2215" y="738"/>
                    <a:pt x="2311" y="738"/>
                  </a:cubicBezTo>
                  <a:cubicBezTo>
                    <a:pt x="2358" y="786"/>
                    <a:pt x="2418" y="795"/>
                    <a:pt x="2480" y="795"/>
                  </a:cubicBezTo>
                  <a:cubicBezTo>
                    <a:pt x="2518" y="795"/>
                    <a:pt x="2556" y="792"/>
                    <a:pt x="2594" y="792"/>
                  </a:cubicBezTo>
                  <a:cubicBezTo>
                    <a:pt x="2619" y="792"/>
                    <a:pt x="2644" y="793"/>
                    <a:pt x="2668" y="798"/>
                  </a:cubicBezTo>
                  <a:cubicBezTo>
                    <a:pt x="2727" y="774"/>
                    <a:pt x="2751" y="750"/>
                    <a:pt x="2763" y="679"/>
                  </a:cubicBezTo>
                  <a:cubicBezTo>
                    <a:pt x="2739" y="584"/>
                    <a:pt x="2680" y="524"/>
                    <a:pt x="2608" y="476"/>
                  </a:cubicBezTo>
                  <a:cubicBezTo>
                    <a:pt x="2501" y="441"/>
                    <a:pt x="2454" y="381"/>
                    <a:pt x="2585" y="298"/>
                  </a:cubicBezTo>
                  <a:cubicBezTo>
                    <a:pt x="2668" y="262"/>
                    <a:pt x="2727" y="226"/>
                    <a:pt x="2763" y="143"/>
                  </a:cubicBezTo>
                  <a:cubicBezTo>
                    <a:pt x="2586" y="32"/>
                    <a:pt x="2395" y="18"/>
                    <a:pt x="2201" y="18"/>
                  </a:cubicBezTo>
                  <a:cubicBezTo>
                    <a:pt x="2136" y="18"/>
                    <a:pt x="2071" y="19"/>
                    <a:pt x="2005" y="19"/>
                  </a:cubicBezTo>
                  <a:cubicBezTo>
                    <a:pt x="1912" y="19"/>
                    <a:pt x="1819" y="16"/>
                    <a:pt x="17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32"/>
            <p:cNvSpPr/>
            <p:nvPr/>
          </p:nvSpPr>
          <p:spPr>
            <a:xfrm>
              <a:off x="5488775" y="3193575"/>
              <a:ext cx="44975" cy="18050"/>
            </a:xfrm>
            <a:custGeom>
              <a:avLst/>
              <a:gdLst/>
              <a:ahLst/>
              <a:cxnLst/>
              <a:rect l="l" t="t" r="r" b="b"/>
              <a:pathLst>
                <a:path w="1799" h="722" extrusionOk="0">
                  <a:moveTo>
                    <a:pt x="466" y="1"/>
                  </a:moveTo>
                  <a:cubicBezTo>
                    <a:pt x="410" y="1"/>
                    <a:pt x="354" y="2"/>
                    <a:pt x="298" y="5"/>
                  </a:cubicBezTo>
                  <a:cubicBezTo>
                    <a:pt x="0" y="195"/>
                    <a:pt x="119" y="397"/>
                    <a:pt x="286" y="600"/>
                  </a:cubicBezTo>
                  <a:cubicBezTo>
                    <a:pt x="584" y="576"/>
                    <a:pt x="893" y="612"/>
                    <a:pt x="1167" y="433"/>
                  </a:cubicBezTo>
                  <a:cubicBezTo>
                    <a:pt x="1250" y="457"/>
                    <a:pt x="1298" y="493"/>
                    <a:pt x="1310" y="588"/>
                  </a:cubicBezTo>
                  <a:cubicBezTo>
                    <a:pt x="1371" y="689"/>
                    <a:pt x="1466" y="722"/>
                    <a:pt x="1567" y="722"/>
                  </a:cubicBezTo>
                  <a:cubicBezTo>
                    <a:pt x="1584" y="722"/>
                    <a:pt x="1602" y="721"/>
                    <a:pt x="1620" y="719"/>
                  </a:cubicBezTo>
                  <a:cubicBezTo>
                    <a:pt x="1739" y="600"/>
                    <a:pt x="1798" y="445"/>
                    <a:pt x="1774" y="278"/>
                  </a:cubicBezTo>
                  <a:cubicBezTo>
                    <a:pt x="1350" y="88"/>
                    <a:pt x="917" y="1"/>
                    <a:pt x="4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32"/>
            <p:cNvSpPr/>
            <p:nvPr/>
          </p:nvSpPr>
          <p:spPr>
            <a:xfrm>
              <a:off x="5283675" y="3146975"/>
              <a:ext cx="73550" cy="15175"/>
            </a:xfrm>
            <a:custGeom>
              <a:avLst/>
              <a:gdLst/>
              <a:ahLst/>
              <a:cxnLst/>
              <a:rect l="l" t="t" r="r" b="b"/>
              <a:pathLst>
                <a:path w="2942" h="607" extrusionOk="0">
                  <a:moveTo>
                    <a:pt x="1259" y="1"/>
                  </a:moveTo>
                  <a:cubicBezTo>
                    <a:pt x="1142" y="1"/>
                    <a:pt x="1021" y="23"/>
                    <a:pt x="906" y="23"/>
                  </a:cubicBezTo>
                  <a:cubicBezTo>
                    <a:pt x="644" y="106"/>
                    <a:pt x="334" y="71"/>
                    <a:pt x="84" y="214"/>
                  </a:cubicBezTo>
                  <a:cubicBezTo>
                    <a:pt x="48" y="249"/>
                    <a:pt x="37" y="273"/>
                    <a:pt x="1" y="309"/>
                  </a:cubicBezTo>
                  <a:cubicBezTo>
                    <a:pt x="715" y="440"/>
                    <a:pt x="1430" y="607"/>
                    <a:pt x="2168" y="607"/>
                  </a:cubicBezTo>
                  <a:cubicBezTo>
                    <a:pt x="2180" y="583"/>
                    <a:pt x="2204" y="559"/>
                    <a:pt x="2239" y="547"/>
                  </a:cubicBezTo>
                  <a:cubicBezTo>
                    <a:pt x="2313" y="512"/>
                    <a:pt x="2390" y="504"/>
                    <a:pt x="2467" y="504"/>
                  </a:cubicBezTo>
                  <a:cubicBezTo>
                    <a:pt x="2531" y="504"/>
                    <a:pt x="2595" y="510"/>
                    <a:pt x="2658" y="510"/>
                  </a:cubicBezTo>
                  <a:cubicBezTo>
                    <a:pt x="2727" y="510"/>
                    <a:pt x="2795" y="503"/>
                    <a:pt x="2858" y="476"/>
                  </a:cubicBezTo>
                  <a:cubicBezTo>
                    <a:pt x="2894" y="452"/>
                    <a:pt x="2918" y="440"/>
                    <a:pt x="2942" y="428"/>
                  </a:cubicBezTo>
                  <a:cubicBezTo>
                    <a:pt x="2918" y="392"/>
                    <a:pt x="2906" y="368"/>
                    <a:pt x="2906" y="321"/>
                  </a:cubicBezTo>
                  <a:cubicBezTo>
                    <a:pt x="2737" y="161"/>
                    <a:pt x="2542" y="127"/>
                    <a:pt x="2309" y="127"/>
                  </a:cubicBezTo>
                  <a:cubicBezTo>
                    <a:pt x="2263" y="127"/>
                    <a:pt x="2216" y="128"/>
                    <a:pt x="2168" y="130"/>
                  </a:cubicBezTo>
                  <a:cubicBezTo>
                    <a:pt x="2084" y="142"/>
                    <a:pt x="2013" y="154"/>
                    <a:pt x="1953" y="178"/>
                  </a:cubicBezTo>
                  <a:cubicBezTo>
                    <a:pt x="1799" y="190"/>
                    <a:pt x="1715" y="356"/>
                    <a:pt x="1549" y="356"/>
                  </a:cubicBezTo>
                  <a:cubicBezTo>
                    <a:pt x="1572" y="273"/>
                    <a:pt x="1703" y="237"/>
                    <a:pt x="1608" y="130"/>
                  </a:cubicBezTo>
                  <a:cubicBezTo>
                    <a:pt x="1504" y="26"/>
                    <a:pt x="1384" y="1"/>
                    <a:pt x="12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32"/>
            <p:cNvSpPr/>
            <p:nvPr/>
          </p:nvSpPr>
          <p:spPr>
            <a:xfrm>
              <a:off x="5245575" y="3143800"/>
              <a:ext cx="51225" cy="12075"/>
            </a:xfrm>
            <a:custGeom>
              <a:avLst/>
              <a:gdLst/>
              <a:ahLst/>
              <a:cxnLst/>
              <a:rect l="l" t="t" r="r" b="b"/>
              <a:pathLst>
                <a:path w="2049" h="483" extrusionOk="0">
                  <a:moveTo>
                    <a:pt x="308" y="0"/>
                  </a:moveTo>
                  <a:cubicBezTo>
                    <a:pt x="254" y="0"/>
                    <a:pt x="199" y="6"/>
                    <a:pt x="144" y="19"/>
                  </a:cubicBezTo>
                  <a:lnTo>
                    <a:pt x="1" y="162"/>
                  </a:lnTo>
                  <a:cubicBezTo>
                    <a:pt x="1" y="198"/>
                    <a:pt x="13" y="222"/>
                    <a:pt x="13" y="281"/>
                  </a:cubicBezTo>
                  <a:cubicBezTo>
                    <a:pt x="447" y="321"/>
                    <a:pt x="857" y="483"/>
                    <a:pt x="1290" y="483"/>
                  </a:cubicBezTo>
                  <a:cubicBezTo>
                    <a:pt x="1379" y="483"/>
                    <a:pt x="1469" y="476"/>
                    <a:pt x="1561" y="460"/>
                  </a:cubicBezTo>
                  <a:lnTo>
                    <a:pt x="1644" y="424"/>
                  </a:lnTo>
                  <a:cubicBezTo>
                    <a:pt x="1763" y="317"/>
                    <a:pt x="1977" y="448"/>
                    <a:pt x="2049" y="257"/>
                  </a:cubicBezTo>
                  <a:cubicBezTo>
                    <a:pt x="2037" y="138"/>
                    <a:pt x="1965" y="91"/>
                    <a:pt x="1858" y="79"/>
                  </a:cubicBezTo>
                  <a:cubicBezTo>
                    <a:pt x="1739" y="91"/>
                    <a:pt x="1584" y="67"/>
                    <a:pt x="1465" y="138"/>
                  </a:cubicBezTo>
                  <a:cubicBezTo>
                    <a:pt x="1406" y="138"/>
                    <a:pt x="1346" y="126"/>
                    <a:pt x="1287" y="126"/>
                  </a:cubicBezTo>
                  <a:cubicBezTo>
                    <a:pt x="1231" y="140"/>
                    <a:pt x="1177" y="145"/>
                    <a:pt x="1122" y="145"/>
                  </a:cubicBezTo>
                  <a:cubicBezTo>
                    <a:pt x="847" y="145"/>
                    <a:pt x="584" y="0"/>
                    <a:pt x="3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32"/>
            <p:cNvSpPr/>
            <p:nvPr/>
          </p:nvSpPr>
          <p:spPr>
            <a:xfrm>
              <a:off x="5553950" y="3203875"/>
              <a:ext cx="33975" cy="17475"/>
            </a:xfrm>
            <a:custGeom>
              <a:avLst/>
              <a:gdLst/>
              <a:ahLst/>
              <a:cxnLst/>
              <a:rect l="l" t="t" r="r" b="b"/>
              <a:pathLst>
                <a:path w="1359" h="699" extrusionOk="0">
                  <a:moveTo>
                    <a:pt x="679" y="0"/>
                  </a:moveTo>
                  <a:cubicBezTo>
                    <a:pt x="612" y="0"/>
                    <a:pt x="544" y="5"/>
                    <a:pt x="477" y="9"/>
                  </a:cubicBezTo>
                  <a:lnTo>
                    <a:pt x="120" y="57"/>
                  </a:lnTo>
                  <a:cubicBezTo>
                    <a:pt x="1" y="236"/>
                    <a:pt x="108" y="355"/>
                    <a:pt x="251" y="438"/>
                  </a:cubicBezTo>
                  <a:cubicBezTo>
                    <a:pt x="310" y="486"/>
                    <a:pt x="382" y="533"/>
                    <a:pt x="441" y="581"/>
                  </a:cubicBezTo>
                  <a:cubicBezTo>
                    <a:pt x="570" y="665"/>
                    <a:pt x="696" y="699"/>
                    <a:pt x="822" y="699"/>
                  </a:cubicBezTo>
                  <a:cubicBezTo>
                    <a:pt x="964" y="699"/>
                    <a:pt x="1106" y="656"/>
                    <a:pt x="1251" y="593"/>
                  </a:cubicBezTo>
                  <a:cubicBezTo>
                    <a:pt x="1310" y="545"/>
                    <a:pt x="1334" y="486"/>
                    <a:pt x="1358" y="414"/>
                  </a:cubicBezTo>
                  <a:cubicBezTo>
                    <a:pt x="1334" y="188"/>
                    <a:pt x="1156" y="140"/>
                    <a:pt x="1013" y="57"/>
                  </a:cubicBezTo>
                  <a:cubicBezTo>
                    <a:pt x="902" y="12"/>
                    <a:pt x="791" y="0"/>
                    <a:pt x="6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32"/>
            <p:cNvSpPr/>
            <p:nvPr/>
          </p:nvSpPr>
          <p:spPr>
            <a:xfrm>
              <a:off x="5592350" y="3207075"/>
              <a:ext cx="58675" cy="8950"/>
            </a:xfrm>
            <a:custGeom>
              <a:avLst/>
              <a:gdLst/>
              <a:ahLst/>
              <a:cxnLst/>
              <a:rect l="l" t="t" r="r" b="b"/>
              <a:pathLst>
                <a:path w="2347" h="358" extrusionOk="0">
                  <a:moveTo>
                    <a:pt x="72" y="0"/>
                  </a:moveTo>
                  <a:cubicBezTo>
                    <a:pt x="13" y="60"/>
                    <a:pt x="1" y="119"/>
                    <a:pt x="36" y="191"/>
                  </a:cubicBezTo>
                  <a:cubicBezTo>
                    <a:pt x="161" y="297"/>
                    <a:pt x="285" y="350"/>
                    <a:pt x="410" y="350"/>
                  </a:cubicBezTo>
                  <a:cubicBezTo>
                    <a:pt x="523" y="350"/>
                    <a:pt x="637" y="306"/>
                    <a:pt x="751" y="215"/>
                  </a:cubicBezTo>
                  <a:cubicBezTo>
                    <a:pt x="1227" y="250"/>
                    <a:pt x="1703" y="310"/>
                    <a:pt x="2179" y="358"/>
                  </a:cubicBezTo>
                  <a:cubicBezTo>
                    <a:pt x="2239" y="346"/>
                    <a:pt x="2287" y="346"/>
                    <a:pt x="2346" y="334"/>
                  </a:cubicBezTo>
                  <a:cubicBezTo>
                    <a:pt x="1608" y="119"/>
                    <a:pt x="846" y="36"/>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32"/>
            <p:cNvSpPr/>
            <p:nvPr/>
          </p:nvSpPr>
          <p:spPr>
            <a:xfrm>
              <a:off x="5457225" y="3193975"/>
              <a:ext cx="39900" cy="14900"/>
            </a:xfrm>
            <a:custGeom>
              <a:avLst/>
              <a:gdLst/>
              <a:ahLst/>
              <a:cxnLst/>
              <a:rect l="l" t="t" r="r" b="b"/>
              <a:pathLst>
                <a:path w="1596" h="596" extrusionOk="0">
                  <a:moveTo>
                    <a:pt x="1262" y="0"/>
                  </a:moveTo>
                  <a:cubicBezTo>
                    <a:pt x="1238" y="24"/>
                    <a:pt x="1203" y="48"/>
                    <a:pt x="1179" y="96"/>
                  </a:cubicBezTo>
                  <a:cubicBezTo>
                    <a:pt x="1155" y="131"/>
                    <a:pt x="1131" y="167"/>
                    <a:pt x="1119" y="215"/>
                  </a:cubicBezTo>
                  <a:cubicBezTo>
                    <a:pt x="1084" y="239"/>
                    <a:pt x="1060" y="251"/>
                    <a:pt x="1012" y="274"/>
                  </a:cubicBezTo>
                  <a:cubicBezTo>
                    <a:pt x="965" y="286"/>
                    <a:pt x="917" y="286"/>
                    <a:pt x="881" y="286"/>
                  </a:cubicBezTo>
                  <a:cubicBezTo>
                    <a:pt x="798" y="274"/>
                    <a:pt x="715" y="274"/>
                    <a:pt x="643" y="274"/>
                  </a:cubicBezTo>
                  <a:cubicBezTo>
                    <a:pt x="584" y="274"/>
                    <a:pt x="524" y="274"/>
                    <a:pt x="465" y="286"/>
                  </a:cubicBezTo>
                  <a:cubicBezTo>
                    <a:pt x="345" y="310"/>
                    <a:pt x="226" y="358"/>
                    <a:pt x="119" y="417"/>
                  </a:cubicBezTo>
                  <a:cubicBezTo>
                    <a:pt x="72" y="477"/>
                    <a:pt x="48" y="524"/>
                    <a:pt x="0" y="584"/>
                  </a:cubicBezTo>
                  <a:cubicBezTo>
                    <a:pt x="524" y="596"/>
                    <a:pt x="1036" y="596"/>
                    <a:pt x="1560" y="596"/>
                  </a:cubicBezTo>
                  <a:cubicBezTo>
                    <a:pt x="1596" y="405"/>
                    <a:pt x="1429" y="191"/>
                    <a:pt x="1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32"/>
            <p:cNvSpPr/>
            <p:nvPr/>
          </p:nvSpPr>
          <p:spPr>
            <a:xfrm>
              <a:off x="5528650" y="3200525"/>
              <a:ext cx="14625" cy="11025"/>
            </a:xfrm>
            <a:custGeom>
              <a:avLst/>
              <a:gdLst/>
              <a:ahLst/>
              <a:cxnLst/>
              <a:rect l="l" t="t" r="r" b="b"/>
              <a:pathLst>
                <a:path w="585" h="441" extrusionOk="0">
                  <a:moveTo>
                    <a:pt x="191" y="0"/>
                  </a:moveTo>
                  <a:cubicBezTo>
                    <a:pt x="13" y="96"/>
                    <a:pt x="1" y="262"/>
                    <a:pt x="25" y="441"/>
                  </a:cubicBezTo>
                  <a:cubicBezTo>
                    <a:pt x="584" y="441"/>
                    <a:pt x="584" y="441"/>
                    <a:pt x="441" y="12"/>
                  </a:cubicBezTo>
                  <a:cubicBezTo>
                    <a:pt x="358" y="12"/>
                    <a:pt x="275" y="0"/>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32"/>
            <p:cNvSpPr/>
            <p:nvPr/>
          </p:nvSpPr>
          <p:spPr>
            <a:xfrm>
              <a:off x="5469125" y="3193675"/>
              <a:ext cx="19975" cy="11350"/>
            </a:xfrm>
            <a:custGeom>
              <a:avLst/>
              <a:gdLst/>
              <a:ahLst/>
              <a:cxnLst/>
              <a:rect l="l" t="t" r="r" b="b"/>
              <a:pathLst>
                <a:path w="799" h="454" extrusionOk="0">
                  <a:moveTo>
                    <a:pt x="84" y="1"/>
                  </a:moveTo>
                  <a:cubicBezTo>
                    <a:pt x="36" y="48"/>
                    <a:pt x="12" y="96"/>
                    <a:pt x="0" y="155"/>
                  </a:cubicBezTo>
                  <a:cubicBezTo>
                    <a:pt x="0" y="215"/>
                    <a:pt x="12" y="274"/>
                    <a:pt x="36" y="334"/>
                  </a:cubicBezTo>
                  <a:cubicBezTo>
                    <a:pt x="72" y="346"/>
                    <a:pt x="84" y="358"/>
                    <a:pt x="120" y="370"/>
                  </a:cubicBezTo>
                  <a:cubicBezTo>
                    <a:pt x="179" y="393"/>
                    <a:pt x="239" y="393"/>
                    <a:pt x="298" y="393"/>
                  </a:cubicBezTo>
                  <a:cubicBezTo>
                    <a:pt x="381" y="393"/>
                    <a:pt x="453" y="393"/>
                    <a:pt x="536" y="453"/>
                  </a:cubicBezTo>
                  <a:lnTo>
                    <a:pt x="667" y="453"/>
                  </a:lnTo>
                  <a:cubicBezTo>
                    <a:pt x="715" y="393"/>
                    <a:pt x="762" y="346"/>
                    <a:pt x="798" y="286"/>
                  </a:cubicBezTo>
                  <a:lnTo>
                    <a:pt x="798" y="179"/>
                  </a:lnTo>
                  <a:cubicBezTo>
                    <a:pt x="739" y="72"/>
                    <a:pt x="620" y="48"/>
                    <a:pt x="501" y="12"/>
                  </a:cubicBezTo>
                  <a:cubicBezTo>
                    <a:pt x="370" y="12"/>
                    <a:pt x="227"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32"/>
            <p:cNvSpPr/>
            <p:nvPr/>
          </p:nvSpPr>
          <p:spPr>
            <a:xfrm>
              <a:off x="5428650" y="3186900"/>
              <a:ext cx="25325" cy="4125"/>
            </a:xfrm>
            <a:custGeom>
              <a:avLst/>
              <a:gdLst/>
              <a:ahLst/>
              <a:cxnLst/>
              <a:rect l="l" t="t" r="r" b="b"/>
              <a:pathLst>
                <a:path w="1013" h="165" extrusionOk="0">
                  <a:moveTo>
                    <a:pt x="506" y="1"/>
                  </a:moveTo>
                  <a:cubicBezTo>
                    <a:pt x="374" y="1"/>
                    <a:pt x="242" y="13"/>
                    <a:pt x="112" y="13"/>
                  </a:cubicBezTo>
                  <a:cubicBezTo>
                    <a:pt x="74" y="13"/>
                    <a:pt x="37" y="12"/>
                    <a:pt x="0" y="10"/>
                  </a:cubicBezTo>
                  <a:lnTo>
                    <a:pt x="0" y="10"/>
                  </a:lnTo>
                  <a:cubicBezTo>
                    <a:pt x="112" y="128"/>
                    <a:pt x="249" y="141"/>
                    <a:pt x="390" y="141"/>
                  </a:cubicBezTo>
                  <a:cubicBezTo>
                    <a:pt x="429" y="141"/>
                    <a:pt x="470" y="140"/>
                    <a:pt x="510" y="140"/>
                  </a:cubicBezTo>
                  <a:cubicBezTo>
                    <a:pt x="584" y="140"/>
                    <a:pt x="657" y="144"/>
                    <a:pt x="726" y="164"/>
                  </a:cubicBezTo>
                  <a:cubicBezTo>
                    <a:pt x="810" y="153"/>
                    <a:pt x="917" y="153"/>
                    <a:pt x="1012" y="117"/>
                  </a:cubicBezTo>
                  <a:cubicBezTo>
                    <a:pt x="846" y="22"/>
                    <a:pt x="676" y="1"/>
                    <a:pt x="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32"/>
            <p:cNvSpPr/>
            <p:nvPr/>
          </p:nvSpPr>
          <p:spPr>
            <a:xfrm>
              <a:off x="5453350" y="3190175"/>
              <a:ext cx="18475" cy="9000"/>
            </a:xfrm>
            <a:custGeom>
              <a:avLst/>
              <a:gdLst/>
              <a:ahLst/>
              <a:cxnLst/>
              <a:rect l="l" t="t" r="r" b="b"/>
              <a:pathLst>
                <a:path w="739" h="360" extrusionOk="0">
                  <a:moveTo>
                    <a:pt x="312" y="0"/>
                  </a:moveTo>
                  <a:cubicBezTo>
                    <a:pt x="210" y="0"/>
                    <a:pt x="105" y="10"/>
                    <a:pt x="0" y="10"/>
                  </a:cubicBezTo>
                  <a:cubicBezTo>
                    <a:pt x="96" y="188"/>
                    <a:pt x="262" y="141"/>
                    <a:pt x="405" y="176"/>
                  </a:cubicBezTo>
                  <a:cubicBezTo>
                    <a:pt x="477" y="212"/>
                    <a:pt x="512" y="307"/>
                    <a:pt x="584" y="355"/>
                  </a:cubicBezTo>
                  <a:cubicBezTo>
                    <a:pt x="597" y="358"/>
                    <a:pt x="610" y="359"/>
                    <a:pt x="622" y="359"/>
                  </a:cubicBezTo>
                  <a:cubicBezTo>
                    <a:pt x="664" y="359"/>
                    <a:pt x="696" y="342"/>
                    <a:pt x="715" y="295"/>
                  </a:cubicBezTo>
                  <a:cubicBezTo>
                    <a:pt x="715" y="236"/>
                    <a:pt x="739" y="188"/>
                    <a:pt x="739" y="129"/>
                  </a:cubicBezTo>
                  <a:cubicBezTo>
                    <a:pt x="610" y="22"/>
                    <a:pt x="464" y="0"/>
                    <a:pt x="3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32"/>
            <p:cNvSpPr/>
            <p:nvPr/>
          </p:nvSpPr>
          <p:spPr>
            <a:xfrm>
              <a:off x="5579250" y="3204475"/>
              <a:ext cx="15200" cy="8250"/>
            </a:xfrm>
            <a:custGeom>
              <a:avLst/>
              <a:gdLst/>
              <a:ahLst/>
              <a:cxnLst/>
              <a:rect l="l" t="t" r="r" b="b"/>
              <a:pathLst>
                <a:path w="608" h="330" extrusionOk="0">
                  <a:moveTo>
                    <a:pt x="276" y="1"/>
                  </a:moveTo>
                  <a:cubicBezTo>
                    <a:pt x="184" y="1"/>
                    <a:pt x="91" y="17"/>
                    <a:pt x="1" y="33"/>
                  </a:cubicBezTo>
                  <a:cubicBezTo>
                    <a:pt x="60" y="164"/>
                    <a:pt x="167" y="259"/>
                    <a:pt x="298" y="295"/>
                  </a:cubicBezTo>
                  <a:cubicBezTo>
                    <a:pt x="336" y="319"/>
                    <a:pt x="368" y="329"/>
                    <a:pt x="396" y="329"/>
                  </a:cubicBezTo>
                  <a:cubicBezTo>
                    <a:pt x="464" y="329"/>
                    <a:pt x="506" y="267"/>
                    <a:pt x="548" y="200"/>
                  </a:cubicBezTo>
                  <a:cubicBezTo>
                    <a:pt x="560" y="164"/>
                    <a:pt x="596" y="140"/>
                    <a:pt x="608" y="104"/>
                  </a:cubicBezTo>
                  <a:cubicBezTo>
                    <a:pt x="503" y="25"/>
                    <a:pt x="390" y="1"/>
                    <a:pt x="2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32"/>
            <p:cNvSpPr/>
            <p:nvPr/>
          </p:nvSpPr>
          <p:spPr>
            <a:xfrm>
              <a:off x="5482225" y="3192075"/>
              <a:ext cx="7450" cy="6100"/>
            </a:xfrm>
            <a:custGeom>
              <a:avLst/>
              <a:gdLst/>
              <a:ahLst/>
              <a:cxnLst/>
              <a:rect l="l" t="t" r="r" b="b"/>
              <a:pathLst>
                <a:path w="298" h="244" extrusionOk="0">
                  <a:moveTo>
                    <a:pt x="114" y="0"/>
                  </a:moveTo>
                  <a:cubicBezTo>
                    <a:pt x="76" y="0"/>
                    <a:pt x="38" y="17"/>
                    <a:pt x="0" y="65"/>
                  </a:cubicBezTo>
                  <a:cubicBezTo>
                    <a:pt x="60" y="184"/>
                    <a:pt x="155" y="207"/>
                    <a:pt x="274" y="243"/>
                  </a:cubicBezTo>
                  <a:cubicBezTo>
                    <a:pt x="298" y="184"/>
                    <a:pt x="298" y="124"/>
                    <a:pt x="298" y="76"/>
                  </a:cubicBezTo>
                  <a:cubicBezTo>
                    <a:pt x="233" y="41"/>
                    <a:pt x="173" y="0"/>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32"/>
            <p:cNvSpPr/>
            <p:nvPr/>
          </p:nvSpPr>
          <p:spPr>
            <a:xfrm>
              <a:off x="5301250" y="3133550"/>
              <a:ext cx="38425" cy="22550"/>
            </a:xfrm>
            <a:custGeom>
              <a:avLst/>
              <a:gdLst/>
              <a:ahLst/>
              <a:cxnLst/>
              <a:rect l="l" t="t" r="r" b="b"/>
              <a:pathLst>
                <a:path w="1537" h="902" extrusionOk="0">
                  <a:moveTo>
                    <a:pt x="179" y="1"/>
                  </a:moveTo>
                  <a:cubicBezTo>
                    <a:pt x="274" y="143"/>
                    <a:pt x="393" y="84"/>
                    <a:pt x="465" y="131"/>
                  </a:cubicBezTo>
                  <a:cubicBezTo>
                    <a:pt x="536" y="179"/>
                    <a:pt x="596" y="215"/>
                    <a:pt x="572" y="298"/>
                  </a:cubicBezTo>
                  <a:cubicBezTo>
                    <a:pt x="543" y="374"/>
                    <a:pt x="461" y="382"/>
                    <a:pt x="387" y="382"/>
                  </a:cubicBezTo>
                  <a:cubicBezTo>
                    <a:pt x="368" y="382"/>
                    <a:pt x="350" y="382"/>
                    <a:pt x="334" y="382"/>
                  </a:cubicBezTo>
                  <a:cubicBezTo>
                    <a:pt x="310" y="370"/>
                    <a:pt x="283" y="364"/>
                    <a:pt x="255" y="364"/>
                  </a:cubicBezTo>
                  <a:cubicBezTo>
                    <a:pt x="227" y="364"/>
                    <a:pt x="197" y="370"/>
                    <a:pt x="167" y="382"/>
                  </a:cubicBezTo>
                  <a:cubicBezTo>
                    <a:pt x="60" y="477"/>
                    <a:pt x="0" y="572"/>
                    <a:pt x="48" y="715"/>
                  </a:cubicBezTo>
                  <a:cubicBezTo>
                    <a:pt x="78" y="733"/>
                    <a:pt x="105" y="742"/>
                    <a:pt x="131" y="742"/>
                  </a:cubicBezTo>
                  <a:cubicBezTo>
                    <a:pt x="158" y="742"/>
                    <a:pt x="185" y="733"/>
                    <a:pt x="215" y="715"/>
                  </a:cubicBezTo>
                  <a:cubicBezTo>
                    <a:pt x="241" y="716"/>
                    <a:pt x="268" y="717"/>
                    <a:pt x="295" y="717"/>
                  </a:cubicBezTo>
                  <a:cubicBezTo>
                    <a:pt x="362" y="717"/>
                    <a:pt x="430" y="714"/>
                    <a:pt x="497" y="714"/>
                  </a:cubicBezTo>
                  <a:cubicBezTo>
                    <a:pt x="655" y="714"/>
                    <a:pt x="811" y="729"/>
                    <a:pt x="953" y="834"/>
                  </a:cubicBezTo>
                  <a:cubicBezTo>
                    <a:pt x="994" y="881"/>
                    <a:pt x="1042" y="902"/>
                    <a:pt x="1087" y="902"/>
                  </a:cubicBezTo>
                  <a:cubicBezTo>
                    <a:pt x="1121" y="902"/>
                    <a:pt x="1153" y="890"/>
                    <a:pt x="1179" y="870"/>
                  </a:cubicBezTo>
                  <a:lnTo>
                    <a:pt x="1358" y="834"/>
                  </a:lnTo>
                  <a:cubicBezTo>
                    <a:pt x="1417" y="798"/>
                    <a:pt x="1453" y="763"/>
                    <a:pt x="1512" y="727"/>
                  </a:cubicBezTo>
                  <a:cubicBezTo>
                    <a:pt x="1536" y="655"/>
                    <a:pt x="1536" y="596"/>
                    <a:pt x="1501" y="536"/>
                  </a:cubicBezTo>
                  <a:cubicBezTo>
                    <a:pt x="1465" y="489"/>
                    <a:pt x="1405" y="441"/>
                    <a:pt x="1346" y="429"/>
                  </a:cubicBezTo>
                  <a:cubicBezTo>
                    <a:pt x="1143" y="393"/>
                    <a:pt x="1000" y="310"/>
                    <a:pt x="905" y="120"/>
                  </a:cubicBezTo>
                  <a:cubicBezTo>
                    <a:pt x="905" y="72"/>
                    <a:pt x="917" y="36"/>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32"/>
            <p:cNvSpPr/>
            <p:nvPr/>
          </p:nvSpPr>
          <p:spPr>
            <a:xfrm>
              <a:off x="5320100" y="3136525"/>
              <a:ext cx="21050" cy="10800"/>
            </a:xfrm>
            <a:custGeom>
              <a:avLst/>
              <a:gdLst/>
              <a:ahLst/>
              <a:cxnLst/>
              <a:rect l="l" t="t" r="r" b="b"/>
              <a:pathLst>
                <a:path w="842" h="432" extrusionOk="0">
                  <a:moveTo>
                    <a:pt x="175" y="1"/>
                  </a:moveTo>
                  <a:lnTo>
                    <a:pt x="175" y="1"/>
                  </a:lnTo>
                  <a:cubicBezTo>
                    <a:pt x="40" y="237"/>
                    <a:pt x="1" y="431"/>
                    <a:pt x="330" y="431"/>
                  </a:cubicBezTo>
                  <a:cubicBezTo>
                    <a:pt x="348" y="431"/>
                    <a:pt x="368" y="430"/>
                    <a:pt x="389" y="429"/>
                  </a:cubicBezTo>
                  <a:lnTo>
                    <a:pt x="747" y="429"/>
                  </a:lnTo>
                  <a:cubicBezTo>
                    <a:pt x="842" y="263"/>
                    <a:pt x="687" y="215"/>
                    <a:pt x="604" y="143"/>
                  </a:cubicBezTo>
                  <a:cubicBezTo>
                    <a:pt x="449" y="84"/>
                    <a:pt x="318" y="36"/>
                    <a:pt x="1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32"/>
            <p:cNvSpPr/>
            <p:nvPr/>
          </p:nvSpPr>
          <p:spPr>
            <a:xfrm>
              <a:off x="5335175" y="3140100"/>
              <a:ext cx="22350" cy="12025"/>
            </a:xfrm>
            <a:custGeom>
              <a:avLst/>
              <a:gdLst/>
              <a:ahLst/>
              <a:cxnLst/>
              <a:rect l="l" t="t" r="r" b="b"/>
              <a:pathLst>
                <a:path w="894" h="481" extrusionOk="0">
                  <a:moveTo>
                    <a:pt x="1" y="0"/>
                  </a:moveTo>
                  <a:cubicBezTo>
                    <a:pt x="48" y="96"/>
                    <a:pt x="108" y="191"/>
                    <a:pt x="144" y="286"/>
                  </a:cubicBezTo>
                  <a:cubicBezTo>
                    <a:pt x="251" y="417"/>
                    <a:pt x="417" y="429"/>
                    <a:pt x="548" y="477"/>
                  </a:cubicBezTo>
                  <a:cubicBezTo>
                    <a:pt x="562" y="479"/>
                    <a:pt x="575" y="481"/>
                    <a:pt x="588" y="481"/>
                  </a:cubicBezTo>
                  <a:cubicBezTo>
                    <a:pt x="633" y="481"/>
                    <a:pt x="675" y="463"/>
                    <a:pt x="703" y="417"/>
                  </a:cubicBezTo>
                  <a:cubicBezTo>
                    <a:pt x="894" y="179"/>
                    <a:pt x="894" y="167"/>
                    <a:pt x="715" y="155"/>
                  </a:cubicBezTo>
                  <a:cubicBezTo>
                    <a:pt x="560" y="131"/>
                    <a:pt x="405" y="155"/>
                    <a:pt x="286" y="12"/>
                  </a:cubicBezTo>
                  <a:cubicBezTo>
                    <a:pt x="191" y="12"/>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32"/>
            <p:cNvSpPr/>
            <p:nvPr/>
          </p:nvSpPr>
          <p:spPr>
            <a:xfrm>
              <a:off x="5466750" y="3165600"/>
              <a:ext cx="11925" cy="3200"/>
            </a:xfrm>
            <a:custGeom>
              <a:avLst/>
              <a:gdLst/>
              <a:ahLst/>
              <a:cxnLst/>
              <a:rect l="l" t="t" r="r" b="b"/>
              <a:pathLst>
                <a:path w="477" h="128" extrusionOk="0">
                  <a:moveTo>
                    <a:pt x="212" y="1"/>
                  </a:moveTo>
                  <a:cubicBezTo>
                    <a:pt x="144" y="1"/>
                    <a:pt x="73" y="14"/>
                    <a:pt x="0" y="28"/>
                  </a:cubicBezTo>
                  <a:cubicBezTo>
                    <a:pt x="110" y="96"/>
                    <a:pt x="225" y="127"/>
                    <a:pt x="339" y="127"/>
                  </a:cubicBezTo>
                  <a:cubicBezTo>
                    <a:pt x="385" y="127"/>
                    <a:pt x="431" y="122"/>
                    <a:pt x="476" y="112"/>
                  </a:cubicBezTo>
                  <a:cubicBezTo>
                    <a:pt x="399" y="27"/>
                    <a:pt x="309" y="1"/>
                    <a:pt x="2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32"/>
            <p:cNvSpPr/>
            <p:nvPr/>
          </p:nvSpPr>
          <p:spPr>
            <a:xfrm>
              <a:off x="5428050" y="3161900"/>
              <a:ext cx="11625" cy="3050"/>
            </a:xfrm>
            <a:custGeom>
              <a:avLst/>
              <a:gdLst/>
              <a:ahLst/>
              <a:cxnLst/>
              <a:rect l="l" t="t" r="r" b="b"/>
              <a:pathLst>
                <a:path w="465" h="122" extrusionOk="0">
                  <a:moveTo>
                    <a:pt x="201" y="0"/>
                  </a:moveTo>
                  <a:cubicBezTo>
                    <a:pt x="136" y="0"/>
                    <a:pt x="68" y="12"/>
                    <a:pt x="0" y="21"/>
                  </a:cubicBezTo>
                  <a:cubicBezTo>
                    <a:pt x="93" y="106"/>
                    <a:pt x="190" y="121"/>
                    <a:pt x="293" y="121"/>
                  </a:cubicBezTo>
                  <a:cubicBezTo>
                    <a:pt x="349" y="121"/>
                    <a:pt x="406" y="117"/>
                    <a:pt x="465" y="117"/>
                  </a:cubicBezTo>
                  <a:cubicBezTo>
                    <a:pt x="387" y="25"/>
                    <a:pt x="297" y="0"/>
                    <a:pt x="2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32"/>
            <p:cNvSpPr/>
            <p:nvPr/>
          </p:nvSpPr>
          <p:spPr>
            <a:xfrm>
              <a:off x="5459300" y="3158250"/>
              <a:ext cx="8650" cy="3300"/>
            </a:xfrm>
            <a:custGeom>
              <a:avLst/>
              <a:gdLst/>
              <a:ahLst/>
              <a:cxnLst/>
              <a:rect l="l" t="t" r="r" b="b"/>
              <a:pathLst>
                <a:path w="346" h="132" extrusionOk="0">
                  <a:moveTo>
                    <a:pt x="346" y="1"/>
                  </a:moveTo>
                  <a:cubicBezTo>
                    <a:pt x="262" y="1"/>
                    <a:pt x="155" y="25"/>
                    <a:pt x="60" y="25"/>
                  </a:cubicBezTo>
                  <a:cubicBezTo>
                    <a:pt x="1" y="48"/>
                    <a:pt x="1" y="96"/>
                    <a:pt x="60" y="132"/>
                  </a:cubicBezTo>
                  <a:cubicBezTo>
                    <a:pt x="179" y="132"/>
                    <a:pt x="286" y="120"/>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32"/>
            <p:cNvSpPr/>
            <p:nvPr/>
          </p:nvSpPr>
          <p:spPr>
            <a:xfrm>
              <a:off x="5453950" y="3158250"/>
              <a:ext cx="6875" cy="3300"/>
            </a:xfrm>
            <a:custGeom>
              <a:avLst/>
              <a:gdLst/>
              <a:ahLst/>
              <a:cxnLst/>
              <a:rect l="l" t="t" r="r" b="b"/>
              <a:pathLst>
                <a:path w="275" h="132" extrusionOk="0">
                  <a:moveTo>
                    <a:pt x="0" y="1"/>
                  </a:moveTo>
                  <a:cubicBezTo>
                    <a:pt x="60" y="120"/>
                    <a:pt x="155" y="132"/>
                    <a:pt x="274" y="132"/>
                  </a:cubicBezTo>
                  <a:lnTo>
                    <a:pt x="274" y="25"/>
                  </a:lnTo>
                  <a:cubicBezTo>
                    <a:pt x="191" y="1"/>
                    <a:pt x="8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32"/>
            <p:cNvSpPr/>
            <p:nvPr/>
          </p:nvSpPr>
          <p:spPr>
            <a:xfrm>
              <a:off x="5450075" y="3165400"/>
              <a:ext cx="4200" cy="1225"/>
            </a:xfrm>
            <a:custGeom>
              <a:avLst/>
              <a:gdLst/>
              <a:ahLst/>
              <a:cxnLst/>
              <a:rect l="l" t="t" r="r" b="b"/>
              <a:pathLst>
                <a:path w="168" h="49" extrusionOk="0">
                  <a:moveTo>
                    <a:pt x="0" y="0"/>
                  </a:moveTo>
                  <a:cubicBezTo>
                    <a:pt x="12" y="12"/>
                    <a:pt x="36" y="48"/>
                    <a:pt x="48" y="48"/>
                  </a:cubicBezTo>
                  <a:cubicBezTo>
                    <a:pt x="72" y="48"/>
                    <a:pt x="120" y="36"/>
                    <a:pt x="167" y="12"/>
                  </a:cubicBezTo>
                  <a:cubicBezTo>
                    <a:pt x="120" y="12"/>
                    <a:pt x="6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32"/>
            <p:cNvSpPr/>
            <p:nvPr/>
          </p:nvSpPr>
          <p:spPr>
            <a:xfrm>
              <a:off x="5442925" y="3154975"/>
              <a:ext cx="4500" cy="3000"/>
            </a:xfrm>
            <a:custGeom>
              <a:avLst/>
              <a:gdLst/>
              <a:ahLst/>
              <a:cxnLst/>
              <a:rect l="l" t="t" r="r" b="b"/>
              <a:pathLst>
                <a:path w="180" h="120" extrusionOk="0">
                  <a:moveTo>
                    <a:pt x="1" y="1"/>
                  </a:moveTo>
                  <a:lnTo>
                    <a:pt x="1" y="120"/>
                  </a:lnTo>
                  <a:cubicBezTo>
                    <a:pt x="60" y="120"/>
                    <a:pt x="108" y="108"/>
                    <a:pt x="179" y="108"/>
                  </a:cubicBezTo>
                  <a:cubicBezTo>
                    <a:pt x="120" y="72"/>
                    <a:pt x="60"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32"/>
            <p:cNvSpPr/>
            <p:nvPr/>
          </p:nvSpPr>
          <p:spPr>
            <a:xfrm>
              <a:off x="5442925" y="3163625"/>
              <a:ext cx="3900" cy="1200"/>
            </a:xfrm>
            <a:custGeom>
              <a:avLst/>
              <a:gdLst/>
              <a:ahLst/>
              <a:cxnLst/>
              <a:rect l="l" t="t" r="r" b="b"/>
              <a:pathLst>
                <a:path w="156" h="48" extrusionOk="0">
                  <a:moveTo>
                    <a:pt x="108" y="0"/>
                  </a:moveTo>
                  <a:cubicBezTo>
                    <a:pt x="84" y="12"/>
                    <a:pt x="36" y="24"/>
                    <a:pt x="1" y="48"/>
                  </a:cubicBezTo>
                  <a:lnTo>
                    <a:pt x="155" y="48"/>
                  </a:lnTo>
                  <a:lnTo>
                    <a:pt x="1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32"/>
            <p:cNvSpPr/>
            <p:nvPr/>
          </p:nvSpPr>
          <p:spPr>
            <a:xfrm>
              <a:off x="5482525" y="3167150"/>
              <a:ext cx="3600" cy="1250"/>
            </a:xfrm>
            <a:custGeom>
              <a:avLst/>
              <a:gdLst/>
              <a:ahLst/>
              <a:cxnLst/>
              <a:rect l="l" t="t" r="r" b="b"/>
              <a:pathLst>
                <a:path w="144" h="50" extrusionOk="0">
                  <a:moveTo>
                    <a:pt x="108" y="0"/>
                  </a:moveTo>
                  <a:cubicBezTo>
                    <a:pt x="108" y="0"/>
                    <a:pt x="107" y="1"/>
                    <a:pt x="107" y="2"/>
                  </a:cubicBezTo>
                  <a:cubicBezTo>
                    <a:pt x="72" y="2"/>
                    <a:pt x="24" y="38"/>
                    <a:pt x="0" y="50"/>
                  </a:cubicBezTo>
                  <a:lnTo>
                    <a:pt x="143" y="50"/>
                  </a:lnTo>
                  <a:cubicBezTo>
                    <a:pt x="133" y="39"/>
                    <a:pt x="112"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32"/>
            <p:cNvSpPr/>
            <p:nvPr/>
          </p:nvSpPr>
          <p:spPr>
            <a:xfrm>
              <a:off x="5478050" y="3159375"/>
              <a:ext cx="5100" cy="1575"/>
            </a:xfrm>
            <a:custGeom>
              <a:avLst/>
              <a:gdLst/>
              <a:ahLst/>
              <a:cxnLst/>
              <a:rect l="l" t="t" r="r" b="b"/>
              <a:pathLst>
                <a:path w="204" h="63" extrusionOk="0">
                  <a:moveTo>
                    <a:pt x="102" y="0"/>
                  </a:moveTo>
                  <a:cubicBezTo>
                    <a:pt x="69" y="0"/>
                    <a:pt x="36" y="21"/>
                    <a:pt x="1" y="63"/>
                  </a:cubicBezTo>
                  <a:lnTo>
                    <a:pt x="203" y="63"/>
                  </a:lnTo>
                  <a:cubicBezTo>
                    <a:pt x="167" y="21"/>
                    <a:pt x="135" y="0"/>
                    <a:pt x="1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32"/>
            <p:cNvSpPr/>
            <p:nvPr/>
          </p:nvSpPr>
          <p:spPr>
            <a:xfrm>
              <a:off x="5489650" y="3161225"/>
              <a:ext cx="3600" cy="2350"/>
            </a:xfrm>
            <a:custGeom>
              <a:avLst/>
              <a:gdLst/>
              <a:ahLst/>
              <a:cxnLst/>
              <a:rect l="l" t="t" r="r" b="b"/>
              <a:pathLst>
                <a:path w="144" h="94" extrusionOk="0">
                  <a:moveTo>
                    <a:pt x="144" y="1"/>
                  </a:moveTo>
                  <a:lnTo>
                    <a:pt x="144" y="1"/>
                  </a:lnTo>
                  <a:cubicBezTo>
                    <a:pt x="84" y="25"/>
                    <a:pt x="37" y="25"/>
                    <a:pt x="1" y="25"/>
                  </a:cubicBezTo>
                  <a:cubicBezTo>
                    <a:pt x="29" y="70"/>
                    <a:pt x="52" y="93"/>
                    <a:pt x="73" y="93"/>
                  </a:cubicBezTo>
                  <a:cubicBezTo>
                    <a:pt x="97" y="93"/>
                    <a:pt x="119" y="64"/>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32"/>
            <p:cNvSpPr/>
            <p:nvPr/>
          </p:nvSpPr>
          <p:spPr>
            <a:xfrm>
              <a:off x="5887325" y="3122525"/>
              <a:ext cx="7775" cy="4950"/>
            </a:xfrm>
            <a:custGeom>
              <a:avLst/>
              <a:gdLst/>
              <a:ahLst/>
              <a:cxnLst/>
              <a:rect l="l" t="t" r="r" b="b"/>
              <a:pathLst>
                <a:path w="311" h="198" extrusionOk="0">
                  <a:moveTo>
                    <a:pt x="13" y="1"/>
                  </a:moveTo>
                  <a:cubicBezTo>
                    <a:pt x="1" y="49"/>
                    <a:pt x="1" y="96"/>
                    <a:pt x="1" y="144"/>
                  </a:cubicBezTo>
                  <a:cubicBezTo>
                    <a:pt x="70" y="161"/>
                    <a:pt x="144" y="198"/>
                    <a:pt x="202" y="198"/>
                  </a:cubicBezTo>
                  <a:cubicBezTo>
                    <a:pt x="266" y="198"/>
                    <a:pt x="310" y="155"/>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32"/>
            <p:cNvSpPr/>
            <p:nvPr/>
          </p:nvSpPr>
          <p:spPr>
            <a:xfrm>
              <a:off x="5546225" y="3224750"/>
              <a:ext cx="43775" cy="42825"/>
            </a:xfrm>
            <a:custGeom>
              <a:avLst/>
              <a:gdLst/>
              <a:ahLst/>
              <a:cxnLst/>
              <a:rect l="l" t="t" r="r" b="b"/>
              <a:pathLst>
                <a:path w="1751" h="1713" extrusionOk="0">
                  <a:moveTo>
                    <a:pt x="187" y="0"/>
                  </a:moveTo>
                  <a:cubicBezTo>
                    <a:pt x="135" y="0"/>
                    <a:pt x="86" y="18"/>
                    <a:pt x="36" y="55"/>
                  </a:cubicBezTo>
                  <a:cubicBezTo>
                    <a:pt x="0" y="103"/>
                    <a:pt x="0" y="139"/>
                    <a:pt x="24" y="198"/>
                  </a:cubicBezTo>
                  <a:cubicBezTo>
                    <a:pt x="310" y="615"/>
                    <a:pt x="441" y="1115"/>
                    <a:pt x="750" y="1508"/>
                  </a:cubicBezTo>
                  <a:cubicBezTo>
                    <a:pt x="854" y="1629"/>
                    <a:pt x="945" y="1712"/>
                    <a:pt x="1070" y="1712"/>
                  </a:cubicBezTo>
                  <a:cubicBezTo>
                    <a:pt x="1116" y="1712"/>
                    <a:pt x="1168" y="1701"/>
                    <a:pt x="1227" y="1675"/>
                  </a:cubicBezTo>
                  <a:cubicBezTo>
                    <a:pt x="1429" y="1603"/>
                    <a:pt x="1631" y="1556"/>
                    <a:pt x="1750" y="1353"/>
                  </a:cubicBezTo>
                  <a:cubicBezTo>
                    <a:pt x="1727" y="1246"/>
                    <a:pt x="1667" y="1186"/>
                    <a:pt x="1572" y="1175"/>
                  </a:cubicBezTo>
                  <a:cubicBezTo>
                    <a:pt x="1443" y="1218"/>
                    <a:pt x="1308" y="1385"/>
                    <a:pt x="1184" y="1385"/>
                  </a:cubicBezTo>
                  <a:cubicBezTo>
                    <a:pt x="1137" y="1385"/>
                    <a:pt x="1091" y="1360"/>
                    <a:pt x="1048" y="1294"/>
                  </a:cubicBezTo>
                  <a:cubicBezTo>
                    <a:pt x="869" y="1008"/>
                    <a:pt x="560" y="758"/>
                    <a:pt x="572" y="365"/>
                  </a:cubicBezTo>
                  <a:cubicBezTo>
                    <a:pt x="548" y="222"/>
                    <a:pt x="429" y="139"/>
                    <a:pt x="334" y="43"/>
                  </a:cubicBezTo>
                  <a:cubicBezTo>
                    <a:pt x="282" y="15"/>
                    <a:pt x="234" y="0"/>
                    <a:pt x="1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32"/>
            <p:cNvSpPr/>
            <p:nvPr/>
          </p:nvSpPr>
          <p:spPr>
            <a:xfrm>
              <a:off x="5610225" y="3254700"/>
              <a:ext cx="62800" cy="11450"/>
            </a:xfrm>
            <a:custGeom>
              <a:avLst/>
              <a:gdLst/>
              <a:ahLst/>
              <a:cxnLst/>
              <a:rect l="l" t="t" r="r" b="b"/>
              <a:pathLst>
                <a:path w="2512" h="458" extrusionOk="0">
                  <a:moveTo>
                    <a:pt x="60" y="0"/>
                  </a:moveTo>
                  <a:cubicBezTo>
                    <a:pt x="0" y="60"/>
                    <a:pt x="0" y="108"/>
                    <a:pt x="60" y="167"/>
                  </a:cubicBezTo>
                  <a:cubicBezTo>
                    <a:pt x="694" y="417"/>
                    <a:pt x="1352" y="457"/>
                    <a:pt x="2021" y="457"/>
                  </a:cubicBezTo>
                  <a:cubicBezTo>
                    <a:pt x="2180" y="457"/>
                    <a:pt x="2340" y="455"/>
                    <a:pt x="2500" y="453"/>
                  </a:cubicBezTo>
                  <a:cubicBezTo>
                    <a:pt x="2512" y="255"/>
                    <a:pt x="2433" y="222"/>
                    <a:pt x="2335" y="222"/>
                  </a:cubicBezTo>
                  <a:cubicBezTo>
                    <a:pt x="2286" y="222"/>
                    <a:pt x="2232" y="230"/>
                    <a:pt x="2183" y="230"/>
                  </a:cubicBezTo>
                  <a:cubicBezTo>
                    <a:pt x="2129" y="230"/>
                    <a:pt x="2080" y="220"/>
                    <a:pt x="2048" y="179"/>
                  </a:cubicBezTo>
                  <a:cubicBezTo>
                    <a:pt x="1381" y="119"/>
                    <a:pt x="726" y="6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32"/>
            <p:cNvSpPr/>
            <p:nvPr/>
          </p:nvSpPr>
          <p:spPr>
            <a:xfrm>
              <a:off x="5453050" y="3255050"/>
              <a:ext cx="27100" cy="63125"/>
            </a:xfrm>
            <a:custGeom>
              <a:avLst/>
              <a:gdLst/>
              <a:ahLst/>
              <a:cxnLst/>
              <a:rect l="l" t="t" r="r" b="b"/>
              <a:pathLst>
                <a:path w="1084" h="2525" extrusionOk="0">
                  <a:moveTo>
                    <a:pt x="972" y="0"/>
                  </a:moveTo>
                  <a:cubicBezTo>
                    <a:pt x="950" y="0"/>
                    <a:pt x="924" y="7"/>
                    <a:pt x="893" y="22"/>
                  </a:cubicBezTo>
                  <a:cubicBezTo>
                    <a:pt x="703" y="403"/>
                    <a:pt x="393" y="736"/>
                    <a:pt x="274" y="1165"/>
                  </a:cubicBezTo>
                  <a:cubicBezTo>
                    <a:pt x="239" y="1248"/>
                    <a:pt x="131" y="1272"/>
                    <a:pt x="48" y="1284"/>
                  </a:cubicBezTo>
                  <a:cubicBezTo>
                    <a:pt x="1" y="1534"/>
                    <a:pt x="286" y="1748"/>
                    <a:pt x="167" y="2010"/>
                  </a:cubicBezTo>
                  <a:cubicBezTo>
                    <a:pt x="120" y="2058"/>
                    <a:pt x="120" y="2106"/>
                    <a:pt x="167" y="2141"/>
                  </a:cubicBezTo>
                  <a:cubicBezTo>
                    <a:pt x="179" y="2201"/>
                    <a:pt x="179" y="2284"/>
                    <a:pt x="191" y="2356"/>
                  </a:cubicBezTo>
                  <a:cubicBezTo>
                    <a:pt x="191" y="2427"/>
                    <a:pt x="227" y="2475"/>
                    <a:pt x="298" y="2522"/>
                  </a:cubicBezTo>
                  <a:cubicBezTo>
                    <a:pt x="310" y="2524"/>
                    <a:pt x="322" y="2525"/>
                    <a:pt x="333" y="2525"/>
                  </a:cubicBezTo>
                  <a:cubicBezTo>
                    <a:pt x="411" y="2525"/>
                    <a:pt x="471" y="2488"/>
                    <a:pt x="512" y="2415"/>
                  </a:cubicBezTo>
                  <a:cubicBezTo>
                    <a:pt x="489" y="2320"/>
                    <a:pt x="429" y="2237"/>
                    <a:pt x="524" y="2165"/>
                  </a:cubicBezTo>
                  <a:cubicBezTo>
                    <a:pt x="524" y="2106"/>
                    <a:pt x="536" y="2058"/>
                    <a:pt x="524" y="1999"/>
                  </a:cubicBezTo>
                  <a:cubicBezTo>
                    <a:pt x="512" y="1903"/>
                    <a:pt x="477" y="1832"/>
                    <a:pt x="477" y="1760"/>
                  </a:cubicBezTo>
                  <a:cubicBezTo>
                    <a:pt x="477" y="1713"/>
                    <a:pt x="477" y="1653"/>
                    <a:pt x="489" y="1606"/>
                  </a:cubicBezTo>
                  <a:cubicBezTo>
                    <a:pt x="536" y="1522"/>
                    <a:pt x="584" y="1463"/>
                    <a:pt x="632" y="1391"/>
                  </a:cubicBezTo>
                  <a:cubicBezTo>
                    <a:pt x="893" y="1058"/>
                    <a:pt x="893" y="653"/>
                    <a:pt x="1024" y="284"/>
                  </a:cubicBezTo>
                  <a:cubicBezTo>
                    <a:pt x="1060" y="236"/>
                    <a:pt x="1084" y="177"/>
                    <a:pt x="1084" y="117"/>
                  </a:cubicBezTo>
                  <a:cubicBezTo>
                    <a:pt x="1066" y="55"/>
                    <a:pt x="1035" y="0"/>
                    <a:pt x="9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32"/>
            <p:cNvSpPr/>
            <p:nvPr/>
          </p:nvSpPr>
          <p:spPr>
            <a:xfrm>
              <a:off x="5473875" y="3253050"/>
              <a:ext cx="40825" cy="39300"/>
            </a:xfrm>
            <a:custGeom>
              <a:avLst/>
              <a:gdLst/>
              <a:ahLst/>
              <a:cxnLst/>
              <a:rect l="l" t="t" r="r" b="b"/>
              <a:pathLst>
                <a:path w="1633" h="1572" extrusionOk="0">
                  <a:moveTo>
                    <a:pt x="1421" y="1"/>
                  </a:moveTo>
                  <a:cubicBezTo>
                    <a:pt x="1352" y="1"/>
                    <a:pt x="1281" y="31"/>
                    <a:pt x="1203" y="78"/>
                  </a:cubicBezTo>
                  <a:cubicBezTo>
                    <a:pt x="1132" y="174"/>
                    <a:pt x="989" y="138"/>
                    <a:pt x="930" y="245"/>
                  </a:cubicBezTo>
                  <a:cubicBezTo>
                    <a:pt x="715" y="316"/>
                    <a:pt x="668" y="555"/>
                    <a:pt x="489" y="674"/>
                  </a:cubicBezTo>
                  <a:lnTo>
                    <a:pt x="513" y="674"/>
                  </a:lnTo>
                  <a:cubicBezTo>
                    <a:pt x="275" y="840"/>
                    <a:pt x="49" y="1019"/>
                    <a:pt x="1" y="1328"/>
                  </a:cubicBezTo>
                  <a:cubicBezTo>
                    <a:pt x="13" y="1436"/>
                    <a:pt x="72" y="1507"/>
                    <a:pt x="168" y="1555"/>
                  </a:cubicBezTo>
                  <a:cubicBezTo>
                    <a:pt x="187" y="1566"/>
                    <a:pt x="206" y="1571"/>
                    <a:pt x="224" y="1571"/>
                  </a:cubicBezTo>
                  <a:cubicBezTo>
                    <a:pt x="264" y="1571"/>
                    <a:pt x="302" y="1547"/>
                    <a:pt x="334" y="1507"/>
                  </a:cubicBezTo>
                  <a:cubicBezTo>
                    <a:pt x="394" y="1471"/>
                    <a:pt x="430" y="1412"/>
                    <a:pt x="477" y="1352"/>
                  </a:cubicBezTo>
                  <a:cubicBezTo>
                    <a:pt x="751" y="936"/>
                    <a:pt x="1049" y="531"/>
                    <a:pt x="1537" y="352"/>
                  </a:cubicBezTo>
                  <a:cubicBezTo>
                    <a:pt x="1632" y="304"/>
                    <a:pt x="1620" y="185"/>
                    <a:pt x="1620" y="102"/>
                  </a:cubicBezTo>
                  <a:cubicBezTo>
                    <a:pt x="1555" y="31"/>
                    <a:pt x="1489" y="1"/>
                    <a:pt x="14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32"/>
            <p:cNvSpPr/>
            <p:nvPr/>
          </p:nvSpPr>
          <p:spPr>
            <a:xfrm>
              <a:off x="5661400" y="3258450"/>
              <a:ext cx="45875" cy="10800"/>
            </a:xfrm>
            <a:custGeom>
              <a:avLst/>
              <a:gdLst/>
              <a:ahLst/>
              <a:cxnLst/>
              <a:rect l="l" t="t" r="r" b="b"/>
              <a:pathLst>
                <a:path w="1835" h="432" extrusionOk="0">
                  <a:moveTo>
                    <a:pt x="202" y="0"/>
                  </a:moveTo>
                  <a:cubicBezTo>
                    <a:pt x="136" y="0"/>
                    <a:pt x="69" y="8"/>
                    <a:pt x="1" y="29"/>
                  </a:cubicBezTo>
                  <a:cubicBezTo>
                    <a:pt x="108" y="208"/>
                    <a:pt x="370" y="88"/>
                    <a:pt x="453" y="303"/>
                  </a:cubicBezTo>
                  <a:cubicBezTo>
                    <a:pt x="646" y="394"/>
                    <a:pt x="840" y="431"/>
                    <a:pt x="1036" y="431"/>
                  </a:cubicBezTo>
                  <a:cubicBezTo>
                    <a:pt x="1300" y="431"/>
                    <a:pt x="1567" y="363"/>
                    <a:pt x="1834" y="267"/>
                  </a:cubicBezTo>
                  <a:cubicBezTo>
                    <a:pt x="1676" y="175"/>
                    <a:pt x="1517" y="148"/>
                    <a:pt x="1363" y="148"/>
                  </a:cubicBezTo>
                  <a:cubicBezTo>
                    <a:pt x="1297" y="148"/>
                    <a:pt x="1232" y="153"/>
                    <a:pt x="1168" y="160"/>
                  </a:cubicBezTo>
                  <a:cubicBezTo>
                    <a:pt x="1168" y="160"/>
                    <a:pt x="1144" y="184"/>
                    <a:pt x="1120" y="196"/>
                  </a:cubicBezTo>
                  <a:cubicBezTo>
                    <a:pt x="1084" y="196"/>
                    <a:pt x="1061" y="184"/>
                    <a:pt x="1025" y="148"/>
                  </a:cubicBezTo>
                  <a:cubicBezTo>
                    <a:pt x="736" y="148"/>
                    <a:pt x="478" y="0"/>
                    <a:pt x="2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32"/>
            <p:cNvSpPr/>
            <p:nvPr/>
          </p:nvSpPr>
          <p:spPr>
            <a:xfrm>
              <a:off x="5807550" y="3280300"/>
              <a:ext cx="47650" cy="8475"/>
            </a:xfrm>
            <a:custGeom>
              <a:avLst/>
              <a:gdLst/>
              <a:ahLst/>
              <a:cxnLst/>
              <a:rect l="l" t="t" r="r" b="b"/>
              <a:pathLst>
                <a:path w="1906" h="339" extrusionOk="0">
                  <a:moveTo>
                    <a:pt x="48" y="0"/>
                  </a:moveTo>
                  <a:cubicBezTo>
                    <a:pt x="37" y="36"/>
                    <a:pt x="25" y="84"/>
                    <a:pt x="1" y="119"/>
                  </a:cubicBezTo>
                  <a:cubicBezTo>
                    <a:pt x="86" y="185"/>
                    <a:pt x="179" y="211"/>
                    <a:pt x="273" y="211"/>
                  </a:cubicBezTo>
                  <a:cubicBezTo>
                    <a:pt x="349" y="211"/>
                    <a:pt x="426" y="194"/>
                    <a:pt x="501" y="167"/>
                  </a:cubicBezTo>
                  <a:cubicBezTo>
                    <a:pt x="525" y="167"/>
                    <a:pt x="572" y="179"/>
                    <a:pt x="596" y="179"/>
                  </a:cubicBezTo>
                  <a:cubicBezTo>
                    <a:pt x="626" y="197"/>
                    <a:pt x="656" y="206"/>
                    <a:pt x="685" y="206"/>
                  </a:cubicBezTo>
                  <a:cubicBezTo>
                    <a:pt x="715" y="206"/>
                    <a:pt x="745" y="197"/>
                    <a:pt x="775" y="179"/>
                  </a:cubicBezTo>
                  <a:cubicBezTo>
                    <a:pt x="810" y="167"/>
                    <a:pt x="858" y="167"/>
                    <a:pt x="882" y="167"/>
                  </a:cubicBezTo>
                  <a:cubicBezTo>
                    <a:pt x="885" y="167"/>
                    <a:pt x="888" y="167"/>
                    <a:pt x="891" y="167"/>
                  </a:cubicBezTo>
                  <a:cubicBezTo>
                    <a:pt x="1009" y="167"/>
                    <a:pt x="1071" y="338"/>
                    <a:pt x="1156" y="338"/>
                  </a:cubicBezTo>
                  <a:cubicBezTo>
                    <a:pt x="1177" y="338"/>
                    <a:pt x="1201" y="327"/>
                    <a:pt x="1227" y="298"/>
                  </a:cubicBezTo>
                  <a:cubicBezTo>
                    <a:pt x="1418" y="107"/>
                    <a:pt x="1727" y="227"/>
                    <a:pt x="1906" y="24"/>
                  </a:cubicBezTo>
                  <a:cubicBezTo>
                    <a:pt x="1287" y="0"/>
                    <a:pt x="680"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32"/>
            <p:cNvSpPr/>
            <p:nvPr/>
          </p:nvSpPr>
          <p:spPr>
            <a:xfrm>
              <a:off x="5457825" y="3294875"/>
              <a:ext cx="17875" cy="35450"/>
            </a:xfrm>
            <a:custGeom>
              <a:avLst/>
              <a:gdLst/>
              <a:ahLst/>
              <a:cxnLst/>
              <a:rect l="l" t="t" r="r" b="b"/>
              <a:pathLst>
                <a:path w="715" h="1418" extrusionOk="0">
                  <a:moveTo>
                    <a:pt x="572" y="1"/>
                  </a:moveTo>
                  <a:cubicBezTo>
                    <a:pt x="464" y="36"/>
                    <a:pt x="417" y="132"/>
                    <a:pt x="393" y="239"/>
                  </a:cubicBezTo>
                  <a:cubicBezTo>
                    <a:pt x="345" y="298"/>
                    <a:pt x="274" y="334"/>
                    <a:pt x="274" y="417"/>
                  </a:cubicBezTo>
                  <a:cubicBezTo>
                    <a:pt x="274" y="477"/>
                    <a:pt x="262" y="525"/>
                    <a:pt x="262" y="572"/>
                  </a:cubicBezTo>
                  <a:cubicBezTo>
                    <a:pt x="214" y="608"/>
                    <a:pt x="214" y="656"/>
                    <a:pt x="262" y="703"/>
                  </a:cubicBezTo>
                  <a:cubicBezTo>
                    <a:pt x="202" y="751"/>
                    <a:pt x="155" y="810"/>
                    <a:pt x="107" y="846"/>
                  </a:cubicBezTo>
                  <a:cubicBezTo>
                    <a:pt x="24" y="1025"/>
                    <a:pt x="0" y="1227"/>
                    <a:pt x="119" y="1418"/>
                  </a:cubicBezTo>
                  <a:cubicBezTo>
                    <a:pt x="333" y="1001"/>
                    <a:pt x="524" y="572"/>
                    <a:pt x="714" y="155"/>
                  </a:cubicBezTo>
                  <a:cubicBezTo>
                    <a:pt x="714" y="60"/>
                    <a:pt x="655" y="13"/>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32"/>
            <p:cNvSpPr/>
            <p:nvPr/>
          </p:nvSpPr>
          <p:spPr>
            <a:xfrm>
              <a:off x="5603950" y="3219850"/>
              <a:ext cx="43500" cy="10800"/>
            </a:xfrm>
            <a:custGeom>
              <a:avLst/>
              <a:gdLst/>
              <a:ahLst/>
              <a:cxnLst/>
              <a:rect l="l" t="t" r="r" b="b"/>
              <a:pathLst>
                <a:path w="1740" h="432" extrusionOk="0">
                  <a:moveTo>
                    <a:pt x="306" y="0"/>
                  </a:moveTo>
                  <a:cubicBezTo>
                    <a:pt x="234" y="0"/>
                    <a:pt x="159" y="23"/>
                    <a:pt x="84" y="73"/>
                  </a:cubicBezTo>
                  <a:cubicBezTo>
                    <a:pt x="25" y="132"/>
                    <a:pt x="1" y="192"/>
                    <a:pt x="37" y="263"/>
                  </a:cubicBezTo>
                  <a:cubicBezTo>
                    <a:pt x="567" y="363"/>
                    <a:pt x="1086" y="431"/>
                    <a:pt x="1614" y="431"/>
                  </a:cubicBezTo>
                  <a:cubicBezTo>
                    <a:pt x="1656" y="431"/>
                    <a:pt x="1698" y="431"/>
                    <a:pt x="1739" y="430"/>
                  </a:cubicBezTo>
                  <a:cubicBezTo>
                    <a:pt x="1644" y="278"/>
                    <a:pt x="1495" y="262"/>
                    <a:pt x="1348" y="262"/>
                  </a:cubicBezTo>
                  <a:cubicBezTo>
                    <a:pt x="1312" y="262"/>
                    <a:pt x="1275" y="263"/>
                    <a:pt x="1239" y="263"/>
                  </a:cubicBezTo>
                  <a:cubicBezTo>
                    <a:pt x="1001" y="263"/>
                    <a:pt x="799" y="239"/>
                    <a:pt x="584" y="120"/>
                  </a:cubicBezTo>
                  <a:cubicBezTo>
                    <a:pt x="501" y="44"/>
                    <a:pt x="406" y="0"/>
                    <a:pt x="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32"/>
            <p:cNvSpPr/>
            <p:nvPr/>
          </p:nvSpPr>
          <p:spPr>
            <a:xfrm>
              <a:off x="5475675" y="3240075"/>
              <a:ext cx="20550" cy="20125"/>
            </a:xfrm>
            <a:custGeom>
              <a:avLst/>
              <a:gdLst/>
              <a:ahLst/>
              <a:cxnLst/>
              <a:rect l="l" t="t" r="r" b="b"/>
              <a:pathLst>
                <a:path w="822" h="805" extrusionOk="0">
                  <a:moveTo>
                    <a:pt x="642" y="0"/>
                  </a:moveTo>
                  <a:cubicBezTo>
                    <a:pt x="619" y="0"/>
                    <a:pt x="594" y="9"/>
                    <a:pt x="572" y="26"/>
                  </a:cubicBezTo>
                  <a:cubicBezTo>
                    <a:pt x="524" y="26"/>
                    <a:pt x="477" y="38"/>
                    <a:pt x="441" y="38"/>
                  </a:cubicBezTo>
                  <a:cubicBezTo>
                    <a:pt x="358" y="61"/>
                    <a:pt x="322" y="121"/>
                    <a:pt x="286" y="181"/>
                  </a:cubicBezTo>
                  <a:cubicBezTo>
                    <a:pt x="191" y="323"/>
                    <a:pt x="96" y="466"/>
                    <a:pt x="0" y="621"/>
                  </a:cubicBezTo>
                  <a:lnTo>
                    <a:pt x="143" y="752"/>
                  </a:lnTo>
                  <a:cubicBezTo>
                    <a:pt x="143" y="752"/>
                    <a:pt x="155" y="764"/>
                    <a:pt x="203" y="800"/>
                  </a:cubicBezTo>
                  <a:cubicBezTo>
                    <a:pt x="209" y="803"/>
                    <a:pt x="215" y="804"/>
                    <a:pt x="223" y="804"/>
                  </a:cubicBezTo>
                  <a:cubicBezTo>
                    <a:pt x="244" y="804"/>
                    <a:pt x="268" y="791"/>
                    <a:pt x="286" y="764"/>
                  </a:cubicBezTo>
                  <a:cubicBezTo>
                    <a:pt x="334" y="716"/>
                    <a:pt x="381" y="657"/>
                    <a:pt x="417" y="621"/>
                  </a:cubicBezTo>
                  <a:cubicBezTo>
                    <a:pt x="477" y="573"/>
                    <a:pt x="524" y="514"/>
                    <a:pt x="572" y="466"/>
                  </a:cubicBezTo>
                  <a:cubicBezTo>
                    <a:pt x="584" y="419"/>
                    <a:pt x="584" y="371"/>
                    <a:pt x="596" y="335"/>
                  </a:cubicBezTo>
                  <a:cubicBezTo>
                    <a:pt x="655" y="240"/>
                    <a:pt x="822" y="204"/>
                    <a:pt x="715" y="38"/>
                  </a:cubicBezTo>
                  <a:cubicBezTo>
                    <a:pt x="696" y="12"/>
                    <a:pt x="670" y="0"/>
                    <a:pt x="6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32"/>
            <p:cNvSpPr/>
            <p:nvPr/>
          </p:nvSpPr>
          <p:spPr>
            <a:xfrm>
              <a:off x="5713500" y="3261850"/>
              <a:ext cx="10150" cy="7150"/>
            </a:xfrm>
            <a:custGeom>
              <a:avLst/>
              <a:gdLst/>
              <a:ahLst/>
              <a:cxnLst/>
              <a:rect l="l" t="t" r="r" b="b"/>
              <a:pathLst>
                <a:path w="406" h="286" extrusionOk="0">
                  <a:moveTo>
                    <a:pt x="215" y="12"/>
                  </a:moveTo>
                  <a:cubicBezTo>
                    <a:pt x="120" y="24"/>
                    <a:pt x="12" y="24"/>
                    <a:pt x="0" y="143"/>
                  </a:cubicBezTo>
                  <a:cubicBezTo>
                    <a:pt x="0" y="262"/>
                    <a:pt x="108" y="286"/>
                    <a:pt x="191" y="286"/>
                  </a:cubicBezTo>
                  <a:cubicBezTo>
                    <a:pt x="286" y="262"/>
                    <a:pt x="370" y="238"/>
                    <a:pt x="393" y="131"/>
                  </a:cubicBezTo>
                  <a:cubicBezTo>
                    <a:pt x="405" y="0"/>
                    <a:pt x="286" y="24"/>
                    <a:pt x="215"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32"/>
            <p:cNvSpPr/>
            <p:nvPr/>
          </p:nvSpPr>
          <p:spPr>
            <a:xfrm>
              <a:off x="5521800" y="3215450"/>
              <a:ext cx="25925" cy="4050"/>
            </a:xfrm>
            <a:custGeom>
              <a:avLst/>
              <a:gdLst/>
              <a:ahLst/>
              <a:cxnLst/>
              <a:rect l="l" t="t" r="r" b="b"/>
              <a:pathLst>
                <a:path w="1037" h="162" extrusionOk="0">
                  <a:moveTo>
                    <a:pt x="507" y="0"/>
                  </a:moveTo>
                  <a:cubicBezTo>
                    <a:pt x="373" y="0"/>
                    <a:pt x="239" y="14"/>
                    <a:pt x="105" y="14"/>
                  </a:cubicBezTo>
                  <a:cubicBezTo>
                    <a:pt x="70" y="14"/>
                    <a:pt x="36" y="13"/>
                    <a:pt x="1" y="11"/>
                  </a:cubicBezTo>
                  <a:lnTo>
                    <a:pt x="1" y="11"/>
                  </a:lnTo>
                  <a:cubicBezTo>
                    <a:pt x="157" y="132"/>
                    <a:pt x="325" y="161"/>
                    <a:pt x="496" y="161"/>
                  </a:cubicBezTo>
                  <a:cubicBezTo>
                    <a:pt x="647" y="161"/>
                    <a:pt x="800" y="139"/>
                    <a:pt x="950" y="139"/>
                  </a:cubicBezTo>
                  <a:cubicBezTo>
                    <a:pt x="979" y="139"/>
                    <a:pt x="1008" y="140"/>
                    <a:pt x="1037" y="142"/>
                  </a:cubicBezTo>
                  <a:cubicBezTo>
                    <a:pt x="865" y="25"/>
                    <a:pt x="687" y="0"/>
                    <a:pt x="5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32"/>
            <p:cNvSpPr/>
            <p:nvPr/>
          </p:nvSpPr>
          <p:spPr>
            <a:xfrm>
              <a:off x="5579250" y="3218975"/>
              <a:ext cx="25625" cy="8025"/>
            </a:xfrm>
            <a:custGeom>
              <a:avLst/>
              <a:gdLst/>
              <a:ahLst/>
              <a:cxnLst/>
              <a:rect l="l" t="t" r="r" b="b"/>
              <a:pathLst>
                <a:path w="1025" h="321" extrusionOk="0">
                  <a:moveTo>
                    <a:pt x="441" y="1"/>
                  </a:moveTo>
                  <a:cubicBezTo>
                    <a:pt x="382" y="1"/>
                    <a:pt x="310" y="13"/>
                    <a:pt x="251" y="36"/>
                  </a:cubicBezTo>
                  <a:cubicBezTo>
                    <a:pt x="167" y="60"/>
                    <a:pt x="60" y="72"/>
                    <a:pt x="1" y="167"/>
                  </a:cubicBezTo>
                  <a:cubicBezTo>
                    <a:pt x="152" y="289"/>
                    <a:pt x="317" y="321"/>
                    <a:pt x="487" y="321"/>
                  </a:cubicBezTo>
                  <a:cubicBezTo>
                    <a:pt x="665" y="321"/>
                    <a:pt x="848" y="286"/>
                    <a:pt x="1025" y="286"/>
                  </a:cubicBezTo>
                  <a:cubicBezTo>
                    <a:pt x="1013" y="239"/>
                    <a:pt x="1001" y="215"/>
                    <a:pt x="1001" y="167"/>
                  </a:cubicBezTo>
                  <a:cubicBezTo>
                    <a:pt x="965" y="132"/>
                    <a:pt x="953" y="108"/>
                    <a:pt x="918" y="96"/>
                  </a:cubicBezTo>
                  <a:cubicBezTo>
                    <a:pt x="775" y="1"/>
                    <a:pt x="608" y="1"/>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32"/>
            <p:cNvSpPr/>
            <p:nvPr/>
          </p:nvSpPr>
          <p:spPr>
            <a:xfrm>
              <a:off x="5563475" y="3215400"/>
              <a:ext cx="25025" cy="8175"/>
            </a:xfrm>
            <a:custGeom>
              <a:avLst/>
              <a:gdLst/>
              <a:ahLst/>
              <a:cxnLst/>
              <a:rect l="l" t="t" r="r" b="b"/>
              <a:pathLst>
                <a:path w="1001" h="327" extrusionOk="0">
                  <a:moveTo>
                    <a:pt x="894" y="1"/>
                  </a:moveTo>
                  <a:cubicBezTo>
                    <a:pt x="741" y="95"/>
                    <a:pt x="570" y="128"/>
                    <a:pt x="396" y="128"/>
                  </a:cubicBezTo>
                  <a:cubicBezTo>
                    <a:pt x="284" y="128"/>
                    <a:pt x="171" y="115"/>
                    <a:pt x="60" y="96"/>
                  </a:cubicBezTo>
                  <a:lnTo>
                    <a:pt x="48" y="144"/>
                  </a:lnTo>
                  <a:cubicBezTo>
                    <a:pt x="1" y="203"/>
                    <a:pt x="25" y="251"/>
                    <a:pt x="96" y="263"/>
                  </a:cubicBezTo>
                  <a:cubicBezTo>
                    <a:pt x="179" y="275"/>
                    <a:pt x="263" y="275"/>
                    <a:pt x="346" y="298"/>
                  </a:cubicBezTo>
                  <a:cubicBezTo>
                    <a:pt x="346" y="310"/>
                    <a:pt x="358" y="310"/>
                    <a:pt x="394" y="322"/>
                  </a:cubicBezTo>
                  <a:cubicBezTo>
                    <a:pt x="403" y="325"/>
                    <a:pt x="413" y="327"/>
                    <a:pt x="422" y="327"/>
                  </a:cubicBezTo>
                  <a:cubicBezTo>
                    <a:pt x="448" y="327"/>
                    <a:pt x="475" y="316"/>
                    <a:pt x="501" y="298"/>
                  </a:cubicBezTo>
                  <a:cubicBezTo>
                    <a:pt x="517" y="282"/>
                    <a:pt x="535" y="276"/>
                    <a:pt x="555" y="276"/>
                  </a:cubicBezTo>
                  <a:cubicBezTo>
                    <a:pt x="580" y="276"/>
                    <a:pt x="606" y="285"/>
                    <a:pt x="632" y="298"/>
                  </a:cubicBezTo>
                  <a:cubicBezTo>
                    <a:pt x="739" y="275"/>
                    <a:pt x="822" y="275"/>
                    <a:pt x="929" y="263"/>
                  </a:cubicBezTo>
                  <a:cubicBezTo>
                    <a:pt x="1001" y="167"/>
                    <a:pt x="989" y="84"/>
                    <a:pt x="8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32"/>
            <p:cNvSpPr/>
            <p:nvPr/>
          </p:nvSpPr>
          <p:spPr>
            <a:xfrm>
              <a:off x="5454250" y="3314225"/>
              <a:ext cx="7150" cy="26825"/>
            </a:xfrm>
            <a:custGeom>
              <a:avLst/>
              <a:gdLst/>
              <a:ahLst/>
              <a:cxnLst/>
              <a:rect l="l" t="t" r="r" b="b"/>
              <a:pathLst>
                <a:path w="286" h="1073" extrusionOk="0">
                  <a:moveTo>
                    <a:pt x="167" y="1"/>
                  </a:moveTo>
                  <a:cubicBezTo>
                    <a:pt x="167" y="358"/>
                    <a:pt x="0" y="727"/>
                    <a:pt x="262" y="1072"/>
                  </a:cubicBezTo>
                  <a:cubicBezTo>
                    <a:pt x="262" y="929"/>
                    <a:pt x="286" y="786"/>
                    <a:pt x="286" y="644"/>
                  </a:cubicBezTo>
                  <a:cubicBezTo>
                    <a:pt x="191" y="465"/>
                    <a:pt x="250" y="274"/>
                    <a:pt x="262" y="72"/>
                  </a:cubicBezTo>
                  <a:cubicBezTo>
                    <a:pt x="226" y="48"/>
                    <a:pt x="191" y="13"/>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32"/>
            <p:cNvSpPr/>
            <p:nvPr/>
          </p:nvSpPr>
          <p:spPr>
            <a:xfrm>
              <a:off x="5585500" y="3250325"/>
              <a:ext cx="13425" cy="8275"/>
            </a:xfrm>
            <a:custGeom>
              <a:avLst/>
              <a:gdLst/>
              <a:ahLst/>
              <a:cxnLst/>
              <a:rect l="l" t="t" r="r" b="b"/>
              <a:pathLst>
                <a:path w="537" h="331" extrusionOk="0">
                  <a:moveTo>
                    <a:pt x="269" y="1"/>
                  </a:moveTo>
                  <a:cubicBezTo>
                    <a:pt x="171" y="1"/>
                    <a:pt x="81" y="49"/>
                    <a:pt x="1" y="152"/>
                  </a:cubicBezTo>
                  <a:lnTo>
                    <a:pt x="179" y="330"/>
                  </a:lnTo>
                  <a:cubicBezTo>
                    <a:pt x="287" y="283"/>
                    <a:pt x="406" y="294"/>
                    <a:pt x="465" y="187"/>
                  </a:cubicBezTo>
                  <a:cubicBezTo>
                    <a:pt x="537" y="152"/>
                    <a:pt x="537" y="104"/>
                    <a:pt x="465" y="56"/>
                  </a:cubicBezTo>
                  <a:cubicBezTo>
                    <a:pt x="396" y="20"/>
                    <a:pt x="331" y="1"/>
                    <a:pt x="2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32"/>
            <p:cNvSpPr/>
            <p:nvPr/>
          </p:nvSpPr>
          <p:spPr>
            <a:xfrm>
              <a:off x="5597125" y="3251975"/>
              <a:ext cx="14900" cy="7225"/>
            </a:xfrm>
            <a:custGeom>
              <a:avLst/>
              <a:gdLst/>
              <a:ahLst/>
              <a:cxnLst/>
              <a:rect l="l" t="t" r="r" b="b"/>
              <a:pathLst>
                <a:path w="596" h="289" extrusionOk="0">
                  <a:moveTo>
                    <a:pt x="77" y="0"/>
                  </a:moveTo>
                  <a:cubicBezTo>
                    <a:pt x="55" y="0"/>
                    <a:pt x="34" y="1"/>
                    <a:pt x="12" y="2"/>
                  </a:cubicBezTo>
                  <a:cubicBezTo>
                    <a:pt x="0" y="50"/>
                    <a:pt x="12" y="97"/>
                    <a:pt x="12" y="145"/>
                  </a:cubicBezTo>
                  <a:cubicBezTo>
                    <a:pt x="146" y="279"/>
                    <a:pt x="316" y="288"/>
                    <a:pt x="506" y="288"/>
                  </a:cubicBezTo>
                  <a:cubicBezTo>
                    <a:pt x="536" y="288"/>
                    <a:pt x="565" y="288"/>
                    <a:pt x="595" y="288"/>
                  </a:cubicBezTo>
                  <a:lnTo>
                    <a:pt x="595" y="121"/>
                  </a:lnTo>
                  <a:cubicBezTo>
                    <a:pt x="424" y="46"/>
                    <a:pt x="263" y="0"/>
                    <a:pt x="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32"/>
            <p:cNvSpPr/>
            <p:nvPr/>
          </p:nvSpPr>
          <p:spPr>
            <a:xfrm>
              <a:off x="5449475" y="3262150"/>
              <a:ext cx="6575" cy="18175"/>
            </a:xfrm>
            <a:custGeom>
              <a:avLst/>
              <a:gdLst/>
              <a:ahLst/>
              <a:cxnLst/>
              <a:rect l="l" t="t" r="r" b="b"/>
              <a:pathLst>
                <a:path w="263" h="727" extrusionOk="0">
                  <a:moveTo>
                    <a:pt x="36" y="0"/>
                  </a:moveTo>
                  <a:lnTo>
                    <a:pt x="36" y="0"/>
                  </a:lnTo>
                  <a:cubicBezTo>
                    <a:pt x="60" y="250"/>
                    <a:pt x="1" y="512"/>
                    <a:pt x="155" y="726"/>
                  </a:cubicBezTo>
                  <a:cubicBezTo>
                    <a:pt x="179" y="476"/>
                    <a:pt x="263" y="214"/>
                    <a:pt x="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32"/>
            <p:cNvSpPr/>
            <p:nvPr/>
          </p:nvSpPr>
          <p:spPr>
            <a:xfrm>
              <a:off x="5475075" y="3225175"/>
              <a:ext cx="8075" cy="9700"/>
            </a:xfrm>
            <a:custGeom>
              <a:avLst/>
              <a:gdLst/>
              <a:ahLst/>
              <a:cxnLst/>
              <a:rect l="l" t="t" r="r" b="b"/>
              <a:pathLst>
                <a:path w="323" h="388" extrusionOk="0">
                  <a:moveTo>
                    <a:pt x="215" y="0"/>
                  </a:moveTo>
                  <a:cubicBezTo>
                    <a:pt x="184" y="0"/>
                    <a:pt x="128" y="30"/>
                    <a:pt x="108" y="50"/>
                  </a:cubicBezTo>
                  <a:cubicBezTo>
                    <a:pt x="1" y="157"/>
                    <a:pt x="24" y="265"/>
                    <a:pt x="143" y="336"/>
                  </a:cubicBezTo>
                  <a:cubicBezTo>
                    <a:pt x="143" y="348"/>
                    <a:pt x="167" y="360"/>
                    <a:pt x="191" y="384"/>
                  </a:cubicBezTo>
                  <a:cubicBezTo>
                    <a:pt x="202" y="386"/>
                    <a:pt x="212" y="388"/>
                    <a:pt x="221" y="388"/>
                  </a:cubicBezTo>
                  <a:cubicBezTo>
                    <a:pt x="251" y="388"/>
                    <a:pt x="271" y="372"/>
                    <a:pt x="298" y="336"/>
                  </a:cubicBezTo>
                  <a:cubicBezTo>
                    <a:pt x="286" y="217"/>
                    <a:pt x="322" y="98"/>
                    <a:pt x="227" y="3"/>
                  </a:cubicBezTo>
                  <a:cubicBezTo>
                    <a:pt x="224" y="1"/>
                    <a:pt x="219"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32"/>
            <p:cNvSpPr/>
            <p:nvPr/>
          </p:nvSpPr>
          <p:spPr>
            <a:xfrm>
              <a:off x="5472100" y="3287450"/>
              <a:ext cx="8650" cy="11325"/>
            </a:xfrm>
            <a:custGeom>
              <a:avLst/>
              <a:gdLst/>
              <a:ahLst/>
              <a:cxnLst/>
              <a:rect l="l" t="t" r="r" b="b"/>
              <a:pathLst>
                <a:path w="346" h="453" extrusionOk="0">
                  <a:moveTo>
                    <a:pt x="143" y="0"/>
                  </a:moveTo>
                  <a:cubicBezTo>
                    <a:pt x="120" y="36"/>
                    <a:pt x="108" y="60"/>
                    <a:pt x="108" y="107"/>
                  </a:cubicBezTo>
                  <a:cubicBezTo>
                    <a:pt x="84" y="179"/>
                    <a:pt x="24" y="226"/>
                    <a:pt x="1" y="286"/>
                  </a:cubicBezTo>
                  <a:lnTo>
                    <a:pt x="1" y="298"/>
                  </a:lnTo>
                  <a:lnTo>
                    <a:pt x="143" y="452"/>
                  </a:lnTo>
                  <a:cubicBezTo>
                    <a:pt x="191" y="429"/>
                    <a:pt x="227" y="429"/>
                    <a:pt x="251" y="405"/>
                  </a:cubicBezTo>
                  <a:cubicBezTo>
                    <a:pt x="346" y="333"/>
                    <a:pt x="346" y="238"/>
                    <a:pt x="286" y="143"/>
                  </a:cubicBezTo>
                  <a:cubicBezTo>
                    <a:pt x="239" y="107"/>
                    <a:pt x="191" y="48"/>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32"/>
            <p:cNvSpPr/>
            <p:nvPr/>
          </p:nvSpPr>
          <p:spPr>
            <a:xfrm>
              <a:off x="5554250" y="3219275"/>
              <a:ext cx="11625" cy="3600"/>
            </a:xfrm>
            <a:custGeom>
              <a:avLst/>
              <a:gdLst/>
              <a:ahLst/>
              <a:cxnLst/>
              <a:rect l="l" t="t" r="r" b="b"/>
              <a:pathLst>
                <a:path w="465" h="144" extrusionOk="0">
                  <a:moveTo>
                    <a:pt x="1" y="1"/>
                  </a:moveTo>
                  <a:lnTo>
                    <a:pt x="1" y="143"/>
                  </a:lnTo>
                  <a:cubicBezTo>
                    <a:pt x="155" y="143"/>
                    <a:pt x="310" y="120"/>
                    <a:pt x="465" y="120"/>
                  </a:cubicBezTo>
                  <a:cubicBezTo>
                    <a:pt x="453" y="84"/>
                    <a:pt x="429" y="48"/>
                    <a:pt x="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32"/>
            <p:cNvSpPr/>
            <p:nvPr/>
          </p:nvSpPr>
          <p:spPr>
            <a:xfrm>
              <a:off x="5554250" y="3225825"/>
              <a:ext cx="7175" cy="8050"/>
            </a:xfrm>
            <a:custGeom>
              <a:avLst/>
              <a:gdLst/>
              <a:ahLst/>
              <a:cxnLst/>
              <a:rect l="l" t="t" r="r" b="b"/>
              <a:pathLst>
                <a:path w="287" h="322" extrusionOk="0">
                  <a:moveTo>
                    <a:pt x="1" y="0"/>
                  </a:moveTo>
                  <a:lnTo>
                    <a:pt x="1" y="0"/>
                  </a:lnTo>
                  <a:cubicBezTo>
                    <a:pt x="48" y="143"/>
                    <a:pt x="132" y="250"/>
                    <a:pt x="251" y="322"/>
                  </a:cubicBezTo>
                  <a:cubicBezTo>
                    <a:pt x="286" y="131"/>
                    <a:pt x="215"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32"/>
            <p:cNvSpPr/>
            <p:nvPr/>
          </p:nvSpPr>
          <p:spPr>
            <a:xfrm>
              <a:off x="5546800" y="3223075"/>
              <a:ext cx="7475" cy="3375"/>
            </a:xfrm>
            <a:custGeom>
              <a:avLst/>
              <a:gdLst/>
              <a:ahLst/>
              <a:cxnLst/>
              <a:rect l="l" t="t" r="r" b="b"/>
              <a:pathLst>
                <a:path w="299" h="135" extrusionOk="0">
                  <a:moveTo>
                    <a:pt x="235" y="1"/>
                  </a:moveTo>
                  <a:cubicBezTo>
                    <a:pt x="137" y="1"/>
                    <a:pt x="52" y="33"/>
                    <a:pt x="1" y="134"/>
                  </a:cubicBezTo>
                  <a:cubicBezTo>
                    <a:pt x="108" y="122"/>
                    <a:pt x="191" y="122"/>
                    <a:pt x="299" y="122"/>
                  </a:cubicBezTo>
                  <a:cubicBezTo>
                    <a:pt x="299" y="75"/>
                    <a:pt x="299" y="27"/>
                    <a:pt x="287" y="3"/>
                  </a:cubicBezTo>
                  <a:cubicBezTo>
                    <a:pt x="269" y="2"/>
                    <a:pt x="252" y="1"/>
                    <a:pt x="2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32"/>
            <p:cNvSpPr/>
            <p:nvPr/>
          </p:nvSpPr>
          <p:spPr>
            <a:xfrm>
              <a:off x="5460800" y="3342800"/>
              <a:ext cx="4175" cy="5375"/>
            </a:xfrm>
            <a:custGeom>
              <a:avLst/>
              <a:gdLst/>
              <a:ahLst/>
              <a:cxnLst/>
              <a:rect l="l" t="t" r="r" b="b"/>
              <a:pathLst>
                <a:path w="167" h="215" extrusionOk="0">
                  <a:moveTo>
                    <a:pt x="36" y="1"/>
                  </a:moveTo>
                  <a:cubicBezTo>
                    <a:pt x="24" y="84"/>
                    <a:pt x="24" y="143"/>
                    <a:pt x="0" y="215"/>
                  </a:cubicBezTo>
                  <a:cubicBezTo>
                    <a:pt x="36" y="215"/>
                    <a:pt x="60" y="215"/>
                    <a:pt x="95" y="203"/>
                  </a:cubicBezTo>
                  <a:cubicBezTo>
                    <a:pt x="106" y="192"/>
                    <a:pt x="119" y="186"/>
                    <a:pt x="131" y="186"/>
                  </a:cubicBezTo>
                  <a:cubicBezTo>
                    <a:pt x="139" y="186"/>
                    <a:pt x="146" y="189"/>
                    <a:pt x="153" y="194"/>
                  </a:cubicBezTo>
                  <a:lnTo>
                    <a:pt x="153" y="194"/>
                  </a:lnTo>
                  <a:cubicBezTo>
                    <a:pt x="112" y="131"/>
                    <a:pt x="79" y="76"/>
                    <a:pt x="36" y="1"/>
                  </a:cubicBezTo>
                  <a:close/>
                  <a:moveTo>
                    <a:pt x="153" y="194"/>
                  </a:moveTo>
                  <a:cubicBezTo>
                    <a:pt x="157" y="201"/>
                    <a:pt x="162" y="208"/>
                    <a:pt x="167" y="215"/>
                  </a:cubicBezTo>
                  <a:cubicBezTo>
                    <a:pt x="164" y="205"/>
                    <a:pt x="159" y="198"/>
                    <a:pt x="153" y="19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32"/>
            <p:cNvSpPr/>
            <p:nvPr/>
          </p:nvSpPr>
          <p:spPr>
            <a:xfrm>
              <a:off x="5572125" y="3222850"/>
              <a:ext cx="3875" cy="1625"/>
            </a:xfrm>
            <a:custGeom>
              <a:avLst/>
              <a:gdLst/>
              <a:ahLst/>
              <a:cxnLst/>
              <a:rect l="l" t="t" r="r" b="b"/>
              <a:pathLst>
                <a:path w="155" h="65" extrusionOk="0">
                  <a:moveTo>
                    <a:pt x="0" y="0"/>
                  </a:moveTo>
                  <a:cubicBezTo>
                    <a:pt x="12" y="24"/>
                    <a:pt x="12" y="36"/>
                    <a:pt x="48" y="60"/>
                  </a:cubicBezTo>
                  <a:cubicBezTo>
                    <a:pt x="56" y="63"/>
                    <a:pt x="64" y="64"/>
                    <a:pt x="73" y="64"/>
                  </a:cubicBezTo>
                  <a:cubicBezTo>
                    <a:pt x="104" y="64"/>
                    <a:pt x="136" y="47"/>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32"/>
            <p:cNvSpPr/>
            <p:nvPr/>
          </p:nvSpPr>
          <p:spPr>
            <a:xfrm>
              <a:off x="5544725" y="3226125"/>
              <a:ext cx="2100" cy="3600"/>
            </a:xfrm>
            <a:custGeom>
              <a:avLst/>
              <a:gdLst/>
              <a:ahLst/>
              <a:cxnLst/>
              <a:rect l="l" t="t" r="r" b="b"/>
              <a:pathLst>
                <a:path w="84" h="144" extrusionOk="0">
                  <a:moveTo>
                    <a:pt x="84" y="0"/>
                  </a:moveTo>
                  <a:cubicBezTo>
                    <a:pt x="13" y="36"/>
                    <a:pt x="1" y="108"/>
                    <a:pt x="72" y="143"/>
                  </a:cubicBezTo>
                  <a:cubicBezTo>
                    <a:pt x="72" y="108"/>
                    <a:pt x="84" y="36"/>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32"/>
            <p:cNvSpPr/>
            <p:nvPr/>
          </p:nvSpPr>
          <p:spPr>
            <a:xfrm>
              <a:off x="5686700" y="3261925"/>
              <a:ext cx="3300" cy="2125"/>
            </a:xfrm>
            <a:custGeom>
              <a:avLst/>
              <a:gdLst/>
              <a:ahLst/>
              <a:cxnLst/>
              <a:rect l="l" t="t" r="r" b="b"/>
              <a:pathLst>
                <a:path w="132" h="85" extrusionOk="0">
                  <a:moveTo>
                    <a:pt x="80" y="0"/>
                  </a:moveTo>
                  <a:cubicBezTo>
                    <a:pt x="57" y="0"/>
                    <a:pt x="31" y="3"/>
                    <a:pt x="1" y="9"/>
                  </a:cubicBezTo>
                  <a:cubicBezTo>
                    <a:pt x="25" y="58"/>
                    <a:pt x="50" y="85"/>
                    <a:pt x="73" y="85"/>
                  </a:cubicBezTo>
                  <a:cubicBezTo>
                    <a:pt x="94" y="85"/>
                    <a:pt x="115" y="61"/>
                    <a:pt x="132" y="9"/>
                  </a:cubicBezTo>
                  <a:cubicBezTo>
                    <a:pt x="120" y="3"/>
                    <a:pt x="102"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32"/>
            <p:cNvSpPr/>
            <p:nvPr/>
          </p:nvSpPr>
          <p:spPr>
            <a:xfrm>
              <a:off x="5374175" y="3441300"/>
              <a:ext cx="45850" cy="51750"/>
            </a:xfrm>
            <a:custGeom>
              <a:avLst/>
              <a:gdLst/>
              <a:ahLst/>
              <a:cxnLst/>
              <a:rect l="l" t="t" r="r" b="b"/>
              <a:pathLst>
                <a:path w="1834" h="2070" extrusionOk="0">
                  <a:moveTo>
                    <a:pt x="1535" y="1"/>
                  </a:moveTo>
                  <a:cubicBezTo>
                    <a:pt x="1360" y="1"/>
                    <a:pt x="1237" y="209"/>
                    <a:pt x="1120" y="335"/>
                  </a:cubicBezTo>
                  <a:cubicBezTo>
                    <a:pt x="870" y="585"/>
                    <a:pt x="667" y="883"/>
                    <a:pt x="465" y="1156"/>
                  </a:cubicBezTo>
                  <a:cubicBezTo>
                    <a:pt x="310" y="1418"/>
                    <a:pt x="108" y="1657"/>
                    <a:pt x="0" y="1978"/>
                  </a:cubicBezTo>
                  <a:lnTo>
                    <a:pt x="48" y="2061"/>
                  </a:lnTo>
                  <a:cubicBezTo>
                    <a:pt x="73" y="2066"/>
                    <a:pt x="97" y="2069"/>
                    <a:pt x="122" y="2069"/>
                  </a:cubicBezTo>
                  <a:cubicBezTo>
                    <a:pt x="157" y="2069"/>
                    <a:pt x="192" y="2063"/>
                    <a:pt x="227" y="2049"/>
                  </a:cubicBezTo>
                  <a:cubicBezTo>
                    <a:pt x="405" y="1942"/>
                    <a:pt x="512" y="1764"/>
                    <a:pt x="703" y="1680"/>
                  </a:cubicBezTo>
                  <a:cubicBezTo>
                    <a:pt x="750" y="1657"/>
                    <a:pt x="786" y="1633"/>
                    <a:pt x="834" y="1585"/>
                  </a:cubicBezTo>
                  <a:cubicBezTo>
                    <a:pt x="929" y="1514"/>
                    <a:pt x="1012" y="1442"/>
                    <a:pt x="1108" y="1383"/>
                  </a:cubicBezTo>
                  <a:cubicBezTo>
                    <a:pt x="1191" y="1323"/>
                    <a:pt x="1298" y="1264"/>
                    <a:pt x="1346" y="1145"/>
                  </a:cubicBezTo>
                  <a:cubicBezTo>
                    <a:pt x="1072" y="1002"/>
                    <a:pt x="1108" y="883"/>
                    <a:pt x="1286" y="668"/>
                  </a:cubicBezTo>
                  <a:cubicBezTo>
                    <a:pt x="1369" y="563"/>
                    <a:pt x="1435" y="525"/>
                    <a:pt x="1495" y="525"/>
                  </a:cubicBezTo>
                  <a:cubicBezTo>
                    <a:pt x="1590" y="525"/>
                    <a:pt x="1667" y="623"/>
                    <a:pt x="1762" y="704"/>
                  </a:cubicBezTo>
                  <a:cubicBezTo>
                    <a:pt x="1834" y="514"/>
                    <a:pt x="1548" y="311"/>
                    <a:pt x="1786" y="133"/>
                  </a:cubicBezTo>
                  <a:cubicBezTo>
                    <a:pt x="1691" y="37"/>
                    <a:pt x="1609" y="1"/>
                    <a:pt x="15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32"/>
            <p:cNvSpPr/>
            <p:nvPr/>
          </p:nvSpPr>
          <p:spPr>
            <a:xfrm>
              <a:off x="5355125" y="3440425"/>
              <a:ext cx="36625" cy="48675"/>
            </a:xfrm>
            <a:custGeom>
              <a:avLst/>
              <a:gdLst/>
              <a:ahLst/>
              <a:cxnLst/>
              <a:rect l="l" t="t" r="r" b="b"/>
              <a:pathLst>
                <a:path w="1465" h="1947" extrusionOk="0">
                  <a:moveTo>
                    <a:pt x="1465" y="1"/>
                  </a:moveTo>
                  <a:cubicBezTo>
                    <a:pt x="1298" y="144"/>
                    <a:pt x="1191" y="239"/>
                    <a:pt x="1096" y="322"/>
                  </a:cubicBezTo>
                  <a:cubicBezTo>
                    <a:pt x="1048" y="382"/>
                    <a:pt x="1000" y="429"/>
                    <a:pt x="953" y="477"/>
                  </a:cubicBezTo>
                  <a:cubicBezTo>
                    <a:pt x="893" y="584"/>
                    <a:pt x="834" y="668"/>
                    <a:pt x="774" y="763"/>
                  </a:cubicBezTo>
                  <a:cubicBezTo>
                    <a:pt x="750" y="822"/>
                    <a:pt x="703" y="858"/>
                    <a:pt x="655" y="906"/>
                  </a:cubicBezTo>
                  <a:cubicBezTo>
                    <a:pt x="500" y="977"/>
                    <a:pt x="405" y="1191"/>
                    <a:pt x="227" y="1251"/>
                  </a:cubicBezTo>
                  <a:cubicBezTo>
                    <a:pt x="167" y="1263"/>
                    <a:pt x="119" y="1311"/>
                    <a:pt x="108" y="1370"/>
                  </a:cubicBezTo>
                  <a:cubicBezTo>
                    <a:pt x="108" y="1418"/>
                    <a:pt x="96" y="1453"/>
                    <a:pt x="60" y="1489"/>
                  </a:cubicBezTo>
                  <a:cubicBezTo>
                    <a:pt x="0" y="1572"/>
                    <a:pt x="0" y="1692"/>
                    <a:pt x="24" y="1799"/>
                  </a:cubicBezTo>
                  <a:cubicBezTo>
                    <a:pt x="50" y="1885"/>
                    <a:pt x="88" y="1946"/>
                    <a:pt x="162" y="1946"/>
                  </a:cubicBezTo>
                  <a:cubicBezTo>
                    <a:pt x="190" y="1946"/>
                    <a:pt x="223" y="1937"/>
                    <a:pt x="262" y="1918"/>
                  </a:cubicBezTo>
                  <a:cubicBezTo>
                    <a:pt x="322" y="1894"/>
                    <a:pt x="346" y="1834"/>
                    <a:pt x="346" y="1751"/>
                  </a:cubicBezTo>
                  <a:cubicBezTo>
                    <a:pt x="322" y="1692"/>
                    <a:pt x="334" y="1656"/>
                    <a:pt x="405" y="1620"/>
                  </a:cubicBezTo>
                  <a:cubicBezTo>
                    <a:pt x="643" y="1489"/>
                    <a:pt x="679" y="1156"/>
                    <a:pt x="929" y="1025"/>
                  </a:cubicBezTo>
                  <a:cubicBezTo>
                    <a:pt x="989" y="656"/>
                    <a:pt x="1417" y="477"/>
                    <a:pt x="1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32"/>
            <p:cNvSpPr/>
            <p:nvPr/>
          </p:nvSpPr>
          <p:spPr>
            <a:xfrm>
              <a:off x="5407200" y="3323150"/>
              <a:ext cx="18200" cy="32475"/>
            </a:xfrm>
            <a:custGeom>
              <a:avLst/>
              <a:gdLst/>
              <a:ahLst/>
              <a:cxnLst/>
              <a:rect l="l" t="t" r="r" b="b"/>
              <a:pathLst>
                <a:path w="728" h="1299" extrusionOk="0">
                  <a:moveTo>
                    <a:pt x="727" y="1"/>
                  </a:moveTo>
                  <a:lnTo>
                    <a:pt x="727" y="1"/>
                  </a:lnTo>
                  <a:cubicBezTo>
                    <a:pt x="596" y="48"/>
                    <a:pt x="513" y="132"/>
                    <a:pt x="430" y="275"/>
                  </a:cubicBezTo>
                  <a:cubicBezTo>
                    <a:pt x="413" y="313"/>
                    <a:pt x="392" y="329"/>
                    <a:pt x="368" y="329"/>
                  </a:cubicBezTo>
                  <a:cubicBezTo>
                    <a:pt x="339" y="329"/>
                    <a:pt x="307" y="307"/>
                    <a:pt x="275" y="275"/>
                  </a:cubicBezTo>
                  <a:cubicBezTo>
                    <a:pt x="120" y="394"/>
                    <a:pt x="84" y="572"/>
                    <a:pt x="1" y="715"/>
                  </a:cubicBezTo>
                  <a:cubicBezTo>
                    <a:pt x="215" y="882"/>
                    <a:pt x="108" y="1108"/>
                    <a:pt x="156" y="1299"/>
                  </a:cubicBezTo>
                  <a:cubicBezTo>
                    <a:pt x="465" y="929"/>
                    <a:pt x="644" y="477"/>
                    <a:pt x="7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32"/>
            <p:cNvSpPr/>
            <p:nvPr/>
          </p:nvSpPr>
          <p:spPr>
            <a:xfrm>
              <a:off x="5396200" y="3355600"/>
              <a:ext cx="14600" cy="36350"/>
            </a:xfrm>
            <a:custGeom>
              <a:avLst/>
              <a:gdLst/>
              <a:ahLst/>
              <a:cxnLst/>
              <a:rect l="l" t="t" r="r" b="b"/>
              <a:pathLst>
                <a:path w="584" h="1454" extrusionOk="0">
                  <a:moveTo>
                    <a:pt x="584" y="1"/>
                  </a:moveTo>
                  <a:lnTo>
                    <a:pt x="584" y="1"/>
                  </a:lnTo>
                  <a:cubicBezTo>
                    <a:pt x="143" y="382"/>
                    <a:pt x="0" y="894"/>
                    <a:pt x="12" y="1453"/>
                  </a:cubicBezTo>
                  <a:cubicBezTo>
                    <a:pt x="239" y="977"/>
                    <a:pt x="465" y="501"/>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32"/>
            <p:cNvSpPr/>
            <p:nvPr/>
          </p:nvSpPr>
          <p:spPr>
            <a:xfrm>
              <a:off x="5358100" y="3455625"/>
              <a:ext cx="13125" cy="19925"/>
            </a:xfrm>
            <a:custGeom>
              <a:avLst/>
              <a:gdLst/>
              <a:ahLst/>
              <a:cxnLst/>
              <a:rect l="l" t="t" r="r" b="b"/>
              <a:pathLst>
                <a:path w="525" h="797" extrusionOk="0">
                  <a:moveTo>
                    <a:pt x="358" y="0"/>
                  </a:moveTo>
                  <a:cubicBezTo>
                    <a:pt x="179" y="95"/>
                    <a:pt x="227" y="345"/>
                    <a:pt x="84" y="453"/>
                  </a:cubicBezTo>
                  <a:cubicBezTo>
                    <a:pt x="0" y="536"/>
                    <a:pt x="0" y="631"/>
                    <a:pt x="60" y="714"/>
                  </a:cubicBezTo>
                  <a:cubicBezTo>
                    <a:pt x="105" y="766"/>
                    <a:pt x="151" y="797"/>
                    <a:pt x="192" y="797"/>
                  </a:cubicBezTo>
                  <a:cubicBezTo>
                    <a:pt x="227" y="797"/>
                    <a:pt x="259" y="775"/>
                    <a:pt x="286" y="726"/>
                  </a:cubicBezTo>
                  <a:cubicBezTo>
                    <a:pt x="381" y="595"/>
                    <a:pt x="453" y="453"/>
                    <a:pt x="524" y="298"/>
                  </a:cubicBezTo>
                  <a:cubicBezTo>
                    <a:pt x="405" y="226"/>
                    <a:pt x="405" y="107"/>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32"/>
            <p:cNvSpPr/>
            <p:nvPr/>
          </p:nvSpPr>
          <p:spPr>
            <a:xfrm>
              <a:off x="5435200" y="3282150"/>
              <a:ext cx="11325" cy="15725"/>
            </a:xfrm>
            <a:custGeom>
              <a:avLst/>
              <a:gdLst/>
              <a:ahLst/>
              <a:cxnLst/>
              <a:rect l="l" t="t" r="r" b="b"/>
              <a:pathLst>
                <a:path w="453" h="629" extrusionOk="0">
                  <a:moveTo>
                    <a:pt x="237" y="0"/>
                  </a:moveTo>
                  <a:cubicBezTo>
                    <a:pt x="207" y="0"/>
                    <a:pt x="184" y="20"/>
                    <a:pt x="167" y="45"/>
                  </a:cubicBezTo>
                  <a:cubicBezTo>
                    <a:pt x="0" y="153"/>
                    <a:pt x="12" y="319"/>
                    <a:pt x="12" y="486"/>
                  </a:cubicBezTo>
                  <a:cubicBezTo>
                    <a:pt x="38" y="478"/>
                    <a:pt x="62" y="474"/>
                    <a:pt x="83" y="474"/>
                  </a:cubicBezTo>
                  <a:cubicBezTo>
                    <a:pt x="187" y="474"/>
                    <a:pt x="239" y="560"/>
                    <a:pt x="298" y="629"/>
                  </a:cubicBezTo>
                  <a:lnTo>
                    <a:pt x="453" y="629"/>
                  </a:lnTo>
                  <a:lnTo>
                    <a:pt x="310" y="45"/>
                  </a:lnTo>
                  <a:cubicBezTo>
                    <a:pt x="310" y="33"/>
                    <a:pt x="298" y="22"/>
                    <a:pt x="274" y="10"/>
                  </a:cubicBezTo>
                  <a:cubicBezTo>
                    <a:pt x="261" y="3"/>
                    <a:pt x="248" y="0"/>
                    <a:pt x="2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32"/>
            <p:cNvSpPr/>
            <p:nvPr/>
          </p:nvSpPr>
          <p:spPr>
            <a:xfrm>
              <a:off x="5367625" y="3441025"/>
              <a:ext cx="6875" cy="14625"/>
            </a:xfrm>
            <a:custGeom>
              <a:avLst/>
              <a:gdLst/>
              <a:ahLst/>
              <a:cxnLst/>
              <a:rect l="l" t="t" r="r" b="b"/>
              <a:pathLst>
                <a:path w="275" h="585" extrusionOk="0">
                  <a:moveTo>
                    <a:pt x="274" y="1"/>
                  </a:moveTo>
                  <a:cubicBezTo>
                    <a:pt x="84" y="144"/>
                    <a:pt x="0" y="346"/>
                    <a:pt x="0" y="584"/>
                  </a:cubicBezTo>
                  <a:cubicBezTo>
                    <a:pt x="203" y="453"/>
                    <a:pt x="274" y="239"/>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32"/>
            <p:cNvSpPr/>
            <p:nvPr/>
          </p:nvSpPr>
          <p:spPr>
            <a:xfrm>
              <a:off x="5381625" y="3409475"/>
              <a:ext cx="7750" cy="11350"/>
            </a:xfrm>
            <a:custGeom>
              <a:avLst/>
              <a:gdLst/>
              <a:ahLst/>
              <a:cxnLst/>
              <a:rect l="l" t="t" r="r" b="b"/>
              <a:pathLst>
                <a:path w="310" h="454" extrusionOk="0">
                  <a:moveTo>
                    <a:pt x="310" y="1"/>
                  </a:moveTo>
                  <a:lnTo>
                    <a:pt x="310" y="1"/>
                  </a:lnTo>
                  <a:cubicBezTo>
                    <a:pt x="107" y="72"/>
                    <a:pt x="0" y="227"/>
                    <a:pt x="36" y="453"/>
                  </a:cubicBezTo>
                  <a:cubicBezTo>
                    <a:pt x="179" y="334"/>
                    <a:pt x="298" y="191"/>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32"/>
            <p:cNvSpPr/>
            <p:nvPr/>
          </p:nvSpPr>
          <p:spPr>
            <a:xfrm>
              <a:off x="5432500" y="3364550"/>
              <a:ext cx="5400" cy="4525"/>
            </a:xfrm>
            <a:custGeom>
              <a:avLst/>
              <a:gdLst/>
              <a:ahLst/>
              <a:cxnLst/>
              <a:rect l="l" t="t" r="r" b="b"/>
              <a:pathLst>
                <a:path w="216" h="181" extrusionOk="0">
                  <a:moveTo>
                    <a:pt x="84" y="0"/>
                  </a:moveTo>
                  <a:cubicBezTo>
                    <a:pt x="58" y="0"/>
                    <a:pt x="33" y="19"/>
                    <a:pt x="25" y="59"/>
                  </a:cubicBezTo>
                  <a:cubicBezTo>
                    <a:pt x="1" y="83"/>
                    <a:pt x="37" y="143"/>
                    <a:pt x="61" y="166"/>
                  </a:cubicBezTo>
                  <a:cubicBezTo>
                    <a:pt x="81" y="175"/>
                    <a:pt x="105" y="180"/>
                    <a:pt x="127" y="180"/>
                  </a:cubicBezTo>
                  <a:cubicBezTo>
                    <a:pt x="168" y="180"/>
                    <a:pt x="203" y="161"/>
                    <a:pt x="203" y="107"/>
                  </a:cubicBezTo>
                  <a:cubicBezTo>
                    <a:pt x="215" y="71"/>
                    <a:pt x="156" y="47"/>
                    <a:pt x="120" y="12"/>
                  </a:cubicBezTo>
                  <a:cubicBezTo>
                    <a:pt x="109" y="4"/>
                    <a:pt x="96" y="0"/>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32"/>
            <p:cNvSpPr/>
            <p:nvPr/>
          </p:nvSpPr>
          <p:spPr>
            <a:xfrm>
              <a:off x="5371200" y="3459475"/>
              <a:ext cx="3000" cy="3600"/>
            </a:xfrm>
            <a:custGeom>
              <a:avLst/>
              <a:gdLst/>
              <a:ahLst/>
              <a:cxnLst/>
              <a:rect l="l" t="t" r="r" b="b"/>
              <a:pathLst>
                <a:path w="120" h="144" extrusionOk="0">
                  <a:moveTo>
                    <a:pt x="119" y="1"/>
                  </a:moveTo>
                  <a:lnTo>
                    <a:pt x="119" y="1"/>
                  </a:lnTo>
                  <a:cubicBezTo>
                    <a:pt x="72" y="37"/>
                    <a:pt x="48" y="84"/>
                    <a:pt x="0" y="144"/>
                  </a:cubicBezTo>
                  <a:cubicBezTo>
                    <a:pt x="72" y="120"/>
                    <a:pt x="119" y="7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32"/>
            <p:cNvSpPr/>
            <p:nvPr/>
          </p:nvSpPr>
          <p:spPr>
            <a:xfrm>
              <a:off x="5378625" y="3448475"/>
              <a:ext cx="3300" cy="3900"/>
            </a:xfrm>
            <a:custGeom>
              <a:avLst/>
              <a:gdLst/>
              <a:ahLst/>
              <a:cxnLst/>
              <a:rect l="l" t="t" r="r" b="b"/>
              <a:pathLst>
                <a:path w="132" h="156" extrusionOk="0">
                  <a:moveTo>
                    <a:pt x="132" y="0"/>
                  </a:moveTo>
                  <a:cubicBezTo>
                    <a:pt x="96" y="48"/>
                    <a:pt x="49" y="107"/>
                    <a:pt x="1" y="155"/>
                  </a:cubicBezTo>
                  <a:cubicBezTo>
                    <a:pt x="49" y="107"/>
                    <a:pt x="96" y="48"/>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32"/>
            <p:cNvSpPr/>
            <p:nvPr/>
          </p:nvSpPr>
          <p:spPr>
            <a:xfrm>
              <a:off x="5539075" y="3459350"/>
              <a:ext cx="94075" cy="3425"/>
            </a:xfrm>
            <a:custGeom>
              <a:avLst/>
              <a:gdLst/>
              <a:ahLst/>
              <a:cxnLst/>
              <a:rect l="l" t="t" r="r" b="b"/>
              <a:pathLst>
                <a:path w="3763" h="137" extrusionOk="0">
                  <a:moveTo>
                    <a:pt x="3427" y="0"/>
                  </a:moveTo>
                  <a:cubicBezTo>
                    <a:pt x="3361" y="0"/>
                    <a:pt x="3293" y="6"/>
                    <a:pt x="3227" y="6"/>
                  </a:cubicBezTo>
                  <a:cubicBezTo>
                    <a:pt x="2144" y="18"/>
                    <a:pt x="1072" y="18"/>
                    <a:pt x="0" y="18"/>
                  </a:cubicBezTo>
                  <a:cubicBezTo>
                    <a:pt x="90" y="98"/>
                    <a:pt x="192" y="118"/>
                    <a:pt x="303" y="118"/>
                  </a:cubicBezTo>
                  <a:cubicBezTo>
                    <a:pt x="340" y="118"/>
                    <a:pt x="378" y="116"/>
                    <a:pt x="417" y="113"/>
                  </a:cubicBezTo>
                  <a:cubicBezTo>
                    <a:pt x="1536" y="113"/>
                    <a:pt x="2644" y="137"/>
                    <a:pt x="3763" y="137"/>
                  </a:cubicBezTo>
                  <a:cubicBezTo>
                    <a:pt x="3670" y="20"/>
                    <a:pt x="3551" y="0"/>
                    <a:pt x="34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32"/>
            <p:cNvSpPr/>
            <p:nvPr/>
          </p:nvSpPr>
          <p:spPr>
            <a:xfrm>
              <a:off x="5761425" y="3484775"/>
              <a:ext cx="77125" cy="10750"/>
            </a:xfrm>
            <a:custGeom>
              <a:avLst/>
              <a:gdLst/>
              <a:ahLst/>
              <a:cxnLst/>
              <a:rect l="l" t="t" r="r" b="b"/>
              <a:pathLst>
                <a:path w="3085" h="430" extrusionOk="0">
                  <a:moveTo>
                    <a:pt x="1048" y="1"/>
                  </a:moveTo>
                  <a:cubicBezTo>
                    <a:pt x="1001" y="37"/>
                    <a:pt x="953" y="84"/>
                    <a:pt x="893" y="120"/>
                  </a:cubicBezTo>
                  <a:cubicBezTo>
                    <a:pt x="750" y="120"/>
                    <a:pt x="596" y="96"/>
                    <a:pt x="453" y="96"/>
                  </a:cubicBezTo>
                  <a:cubicBezTo>
                    <a:pt x="400" y="76"/>
                    <a:pt x="352" y="68"/>
                    <a:pt x="302" y="68"/>
                  </a:cubicBezTo>
                  <a:cubicBezTo>
                    <a:pt x="262" y="68"/>
                    <a:pt x="222" y="74"/>
                    <a:pt x="179" y="84"/>
                  </a:cubicBezTo>
                  <a:cubicBezTo>
                    <a:pt x="119" y="96"/>
                    <a:pt x="60" y="132"/>
                    <a:pt x="0" y="144"/>
                  </a:cubicBezTo>
                  <a:cubicBezTo>
                    <a:pt x="1001" y="310"/>
                    <a:pt x="2013" y="382"/>
                    <a:pt x="3025" y="430"/>
                  </a:cubicBezTo>
                  <a:cubicBezTo>
                    <a:pt x="3072" y="382"/>
                    <a:pt x="3084" y="322"/>
                    <a:pt x="3072" y="263"/>
                  </a:cubicBezTo>
                  <a:cubicBezTo>
                    <a:pt x="2960" y="158"/>
                    <a:pt x="2825" y="143"/>
                    <a:pt x="2683" y="143"/>
                  </a:cubicBezTo>
                  <a:cubicBezTo>
                    <a:pt x="2624" y="143"/>
                    <a:pt x="2563" y="145"/>
                    <a:pt x="2502" y="145"/>
                  </a:cubicBezTo>
                  <a:cubicBezTo>
                    <a:pt x="2478" y="145"/>
                    <a:pt x="2454" y="145"/>
                    <a:pt x="2429" y="144"/>
                  </a:cubicBezTo>
                  <a:lnTo>
                    <a:pt x="2203" y="144"/>
                  </a:lnTo>
                  <a:cubicBezTo>
                    <a:pt x="2155" y="179"/>
                    <a:pt x="2105" y="197"/>
                    <a:pt x="2053" y="197"/>
                  </a:cubicBezTo>
                  <a:cubicBezTo>
                    <a:pt x="2001" y="197"/>
                    <a:pt x="1947" y="179"/>
                    <a:pt x="1893" y="144"/>
                  </a:cubicBezTo>
                  <a:cubicBezTo>
                    <a:pt x="1854" y="144"/>
                    <a:pt x="1814" y="144"/>
                    <a:pt x="1775" y="144"/>
                  </a:cubicBezTo>
                  <a:cubicBezTo>
                    <a:pt x="1520" y="144"/>
                    <a:pt x="1275" y="135"/>
                    <a:pt x="10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32"/>
            <p:cNvSpPr/>
            <p:nvPr/>
          </p:nvSpPr>
          <p:spPr>
            <a:xfrm>
              <a:off x="5800725" y="3472775"/>
              <a:ext cx="48525" cy="10850"/>
            </a:xfrm>
            <a:custGeom>
              <a:avLst/>
              <a:gdLst/>
              <a:ahLst/>
              <a:cxnLst/>
              <a:rect l="l" t="t" r="r" b="b"/>
              <a:pathLst>
                <a:path w="1941" h="434" extrusionOk="0">
                  <a:moveTo>
                    <a:pt x="695" y="0"/>
                  </a:moveTo>
                  <a:cubicBezTo>
                    <a:pt x="487" y="0"/>
                    <a:pt x="279" y="19"/>
                    <a:pt x="83" y="124"/>
                  </a:cubicBezTo>
                  <a:cubicBezTo>
                    <a:pt x="12" y="183"/>
                    <a:pt x="0" y="255"/>
                    <a:pt x="36" y="326"/>
                  </a:cubicBezTo>
                  <a:lnTo>
                    <a:pt x="1464" y="374"/>
                  </a:lnTo>
                  <a:cubicBezTo>
                    <a:pt x="1524" y="421"/>
                    <a:pt x="1607" y="433"/>
                    <a:pt x="1691" y="433"/>
                  </a:cubicBezTo>
                  <a:cubicBezTo>
                    <a:pt x="1810" y="421"/>
                    <a:pt x="1905" y="374"/>
                    <a:pt x="1941" y="255"/>
                  </a:cubicBezTo>
                  <a:cubicBezTo>
                    <a:pt x="1929" y="183"/>
                    <a:pt x="1881" y="124"/>
                    <a:pt x="1810" y="88"/>
                  </a:cubicBezTo>
                  <a:cubicBezTo>
                    <a:pt x="1584" y="28"/>
                    <a:pt x="1345" y="5"/>
                    <a:pt x="1131" y="5"/>
                  </a:cubicBezTo>
                  <a:cubicBezTo>
                    <a:pt x="1101" y="6"/>
                    <a:pt x="1071" y="6"/>
                    <a:pt x="1041" y="6"/>
                  </a:cubicBezTo>
                  <a:cubicBezTo>
                    <a:pt x="927" y="6"/>
                    <a:pt x="811" y="0"/>
                    <a:pt x="6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32"/>
            <p:cNvSpPr/>
            <p:nvPr/>
          </p:nvSpPr>
          <p:spPr>
            <a:xfrm>
              <a:off x="5819475" y="3481225"/>
              <a:ext cx="27400" cy="15300"/>
            </a:xfrm>
            <a:custGeom>
              <a:avLst/>
              <a:gdLst/>
              <a:ahLst/>
              <a:cxnLst/>
              <a:rect l="l" t="t" r="r" b="b"/>
              <a:pathLst>
                <a:path w="1096" h="612" extrusionOk="0">
                  <a:moveTo>
                    <a:pt x="857" y="24"/>
                  </a:moveTo>
                  <a:cubicBezTo>
                    <a:pt x="810" y="24"/>
                    <a:pt x="762" y="24"/>
                    <a:pt x="714" y="36"/>
                  </a:cubicBezTo>
                  <a:cubicBezTo>
                    <a:pt x="524" y="238"/>
                    <a:pt x="179" y="0"/>
                    <a:pt x="0" y="286"/>
                  </a:cubicBezTo>
                  <a:cubicBezTo>
                    <a:pt x="73" y="342"/>
                    <a:pt x="155" y="355"/>
                    <a:pt x="240" y="355"/>
                  </a:cubicBezTo>
                  <a:cubicBezTo>
                    <a:pt x="309" y="355"/>
                    <a:pt x="380" y="347"/>
                    <a:pt x="449" y="347"/>
                  </a:cubicBezTo>
                  <a:cubicBezTo>
                    <a:pt x="545" y="347"/>
                    <a:pt x="637" y="363"/>
                    <a:pt x="714" y="441"/>
                  </a:cubicBezTo>
                  <a:cubicBezTo>
                    <a:pt x="703" y="476"/>
                    <a:pt x="703" y="536"/>
                    <a:pt x="703" y="583"/>
                  </a:cubicBezTo>
                  <a:cubicBezTo>
                    <a:pt x="729" y="603"/>
                    <a:pt x="759" y="612"/>
                    <a:pt x="790" y="612"/>
                  </a:cubicBezTo>
                  <a:cubicBezTo>
                    <a:pt x="816" y="612"/>
                    <a:pt x="842" y="606"/>
                    <a:pt x="869" y="595"/>
                  </a:cubicBezTo>
                  <a:cubicBezTo>
                    <a:pt x="953" y="572"/>
                    <a:pt x="1012" y="500"/>
                    <a:pt x="1060" y="417"/>
                  </a:cubicBezTo>
                  <a:cubicBezTo>
                    <a:pt x="1095" y="357"/>
                    <a:pt x="1095" y="298"/>
                    <a:pt x="1095" y="238"/>
                  </a:cubicBezTo>
                  <a:cubicBezTo>
                    <a:pt x="1060" y="119"/>
                    <a:pt x="976" y="60"/>
                    <a:pt x="857"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32"/>
            <p:cNvSpPr/>
            <p:nvPr/>
          </p:nvSpPr>
          <p:spPr>
            <a:xfrm>
              <a:off x="5674200" y="3465975"/>
              <a:ext cx="34275" cy="4250"/>
            </a:xfrm>
            <a:custGeom>
              <a:avLst/>
              <a:gdLst/>
              <a:ahLst/>
              <a:cxnLst/>
              <a:rect l="l" t="t" r="r" b="b"/>
              <a:pathLst>
                <a:path w="1371" h="170" extrusionOk="0">
                  <a:moveTo>
                    <a:pt x="757" y="0"/>
                  </a:moveTo>
                  <a:cubicBezTo>
                    <a:pt x="533" y="0"/>
                    <a:pt x="306" y="41"/>
                    <a:pt x="85" y="41"/>
                  </a:cubicBezTo>
                  <a:cubicBezTo>
                    <a:pt x="57" y="41"/>
                    <a:pt x="29" y="40"/>
                    <a:pt x="1" y="39"/>
                  </a:cubicBezTo>
                  <a:lnTo>
                    <a:pt x="1" y="39"/>
                  </a:lnTo>
                  <a:cubicBezTo>
                    <a:pt x="276" y="150"/>
                    <a:pt x="565" y="159"/>
                    <a:pt x="854" y="159"/>
                  </a:cubicBezTo>
                  <a:cubicBezTo>
                    <a:pt x="912" y="159"/>
                    <a:pt x="970" y="159"/>
                    <a:pt x="1027" y="159"/>
                  </a:cubicBezTo>
                  <a:cubicBezTo>
                    <a:pt x="1142" y="159"/>
                    <a:pt x="1257" y="161"/>
                    <a:pt x="1370" y="169"/>
                  </a:cubicBezTo>
                  <a:cubicBezTo>
                    <a:pt x="1171" y="35"/>
                    <a:pt x="965" y="0"/>
                    <a:pt x="7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32"/>
            <p:cNvSpPr/>
            <p:nvPr/>
          </p:nvSpPr>
          <p:spPr>
            <a:xfrm>
              <a:off x="5749525" y="3474375"/>
              <a:ext cx="31275" cy="5075"/>
            </a:xfrm>
            <a:custGeom>
              <a:avLst/>
              <a:gdLst/>
              <a:ahLst/>
              <a:cxnLst/>
              <a:rect l="l" t="t" r="r" b="b"/>
              <a:pathLst>
                <a:path w="1251" h="203" extrusionOk="0">
                  <a:moveTo>
                    <a:pt x="0" y="0"/>
                  </a:moveTo>
                  <a:cubicBezTo>
                    <a:pt x="155" y="119"/>
                    <a:pt x="345" y="36"/>
                    <a:pt x="500" y="131"/>
                  </a:cubicBezTo>
                  <a:cubicBezTo>
                    <a:pt x="567" y="181"/>
                    <a:pt x="632" y="203"/>
                    <a:pt x="697" y="203"/>
                  </a:cubicBezTo>
                  <a:cubicBezTo>
                    <a:pt x="771" y="203"/>
                    <a:pt x="847" y="175"/>
                    <a:pt x="929" y="131"/>
                  </a:cubicBezTo>
                  <a:cubicBezTo>
                    <a:pt x="976" y="131"/>
                    <a:pt x="1036" y="119"/>
                    <a:pt x="1072" y="119"/>
                  </a:cubicBezTo>
                  <a:cubicBezTo>
                    <a:pt x="1108" y="140"/>
                    <a:pt x="1136" y="149"/>
                    <a:pt x="1159" y="149"/>
                  </a:cubicBezTo>
                  <a:cubicBezTo>
                    <a:pt x="1226" y="149"/>
                    <a:pt x="1241" y="71"/>
                    <a:pt x="12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32"/>
            <p:cNvSpPr/>
            <p:nvPr/>
          </p:nvSpPr>
          <p:spPr>
            <a:xfrm>
              <a:off x="5713500" y="3469575"/>
              <a:ext cx="30975" cy="4250"/>
            </a:xfrm>
            <a:custGeom>
              <a:avLst/>
              <a:gdLst/>
              <a:ahLst/>
              <a:cxnLst/>
              <a:rect l="l" t="t" r="r" b="b"/>
              <a:pathLst>
                <a:path w="1239" h="170" extrusionOk="0">
                  <a:moveTo>
                    <a:pt x="715" y="1"/>
                  </a:moveTo>
                  <a:cubicBezTo>
                    <a:pt x="515" y="1"/>
                    <a:pt x="311" y="42"/>
                    <a:pt x="109" y="42"/>
                  </a:cubicBezTo>
                  <a:cubicBezTo>
                    <a:pt x="73" y="42"/>
                    <a:pt x="36" y="40"/>
                    <a:pt x="0" y="37"/>
                  </a:cubicBezTo>
                  <a:lnTo>
                    <a:pt x="0" y="37"/>
                  </a:lnTo>
                  <a:cubicBezTo>
                    <a:pt x="225" y="146"/>
                    <a:pt x="461" y="170"/>
                    <a:pt x="700" y="170"/>
                  </a:cubicBezTo>
                  <a:cubicBezTo>
                    <a:pt x="879" y="170"/>
                    <a:pt x="1060" y="156"/>
                    <a:pt x="1239" y="156"/>
                  </a:cubicBezTo>
                  <a:cubicBezTo>
                    <a:pt x="1070" y="33"/>
                    <a:pt x="894" y="1"/>
                    <a:pt x="7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32"/>
            <p:cNvSpPr/>
            <p:nvPr/>
          </p:nvSpPr>
          <p:spPr>
            <a:xfrm>
              <a:off x="5776300" y="3471250"/>
              <a:ext cx="18775" cy="9400"/>
            </a:xfrm>
            <a:custGeom>
              <a:avLst/>
              <a:gdLst/>
              <a:ahLst/>
              <a:cxnLst/>
              <a:rect l="l" t="t" r="r" b="b"/>
              <a:pathLst>
                <a:path w="751" h="376" extrusionOk="0">
                  <a:moveTo>
                    <a:pt x="505" y="0"/>
                  </a:moveTo>
                  <a:cubicBezTo>
                    <a:pt x="427" y="0"/>
                    <a:pt x="352" y="28"/>
                    <a:pt x="286" y="101"/>
                  </a:cubicBezTo>
                  <a:cubicBezTo>
                    <a:pt x="269" y="119"/>
                    <a:pt x="245" y="130"/>
                    <a:pt x="215" y="130"/>
                  </a:cubicBezTo>
                  <a:cubicBezTo>
                    <a:pt x="204" y="130"/>
                    <a:pt x="192" y="128"/>
                    <a:pt x="179" y="125"/>
                  </a:cubicBezTo>
                  <a:cubicBezTo>
                    <a:pt x="120" y="161"/>
                    <a:pt x="60" y="197"/>
                    <a:pt x="1" y="244"/>
                  </a:cubicBezTo>
                  <a:cubicBezTo>
                    <a:pt x="60" y="363"/>
                    <a:pt x="167" y="375"/>
                    <a:pt x="275" y="375"/>
                  </a:cubicBezTo>
                  <a:cubicBezTo>
                    <a:pt x="346" y="304"/>
                    <a:pt x="465" y="316"/>
                    <a:pt x="548" y="268"/>
                  </a:cubicBezTo>
                  <a:lnTo>
                    <a:pt x="691" y="268"/>
                  </a:lnTo>
                  <a:cubicBezTo>
                    <a:pt x="703" y="256"/>
                    <a:pt x="739" y="220"/>
                    <a:pt x="751" y="197"/>
                  </a:cubicBezTo>
                  <a:cubicBezTo>
                    <a:pt x="751" y="125"/>
                    <a:pt x="715" y="78"/>
                    <a:pt x="656" y="30"/>
                  </a:cubicBezTo>
                  <a:cubicBezTo>
                    <a:pt x="605" y="11"/>
                    <a:pt x="554" y="0"/>
                    <a:pt x="5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32"/>
            <p:cNvSpPr/>
            <p:nvPr/>
          </p:nvSpPr>
          <p:spPr>
            <a:xfrm>
              <a:off x="5645925" y="3462900"/>
              <a:ext cx="19675" cy="4200"/>
            </a:xfrm>
            <a:custGeom>
              <a:avLst/>
              <a:gdLst/>
              <a:ahLst/>
              <a:cxnLst/>
              <a:rect l="l" t="t" r="r" b="b"/>
              <a:pathLst>
                <a:path w="787" h="168" extrusionOk="0">
                  <a:moveTo>
                    <a:pt x="403" y="1"/>
                  </a:moveTo>
                  <a:cubicBezTo>
                    <a:pt x="291" y="1"/>
                    <a:pt x="177" y="21"/>
                    <a:pt x="67" y="21"/>
                  </a:cubicBezTo>
                  <a:cubicBezTo>
                    <a:pt x="45" y="21"/>
                    <a:pt x="23" y="21"/>
                    <a:pt x="1" y="19"/>
                  </a:cubicBezTo>
                  <a:lnTo>
                    <a:pt x="1" y="19"/>
                  </a:lnTo>
                  <a:cubicBezTo>
                    <a:pt x="209" y="118"/>
                    <a:pt x="417" y="167"/>
                    <a:pt x="647" y="167"/>
                  </a:cubicBezTo>
                  <a:cubicBezTo>
                    <a:pt x="692" y="167"/>
                    <a:pt x="739" y="165"/>
                    <a:pt x="787" y="162"/>
                  </a:cubicBezTo>
                  <a:cubicBezTo>
                    <a:pt x="668" y="31"/>
                    <a:pt x="537" y="1"/>
                    <a:pt x="4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32"/>
            <p:cNvSpPr/>
            <p:nvPr/>
          </p:nvSpPr>
          <p:spPr>
            <a:xfrm>
              <a:off x="5762325" y="3477350"/>
              <a:ext cx="10725" cy="3600"/>
            </a:xfrm>
            <a:custGeom>
              <a:avLst/>
              <a:gdLst/>
              <a:ahLst/>
              <a:cxnLst/>
              <a:rect l="l" t="t" r="r" b="b"/>
              <a:pathLst>
                <a:path w="429" h="144" extrusionOk="0">
                  <a:moveTo>
                    <a:pt x="0" y="0"/>
                  </a:moveTo>
                  <a:cubicBezTo>
                    <a:pt x="66" y="95"/>
                    <a:pt x="137" y="143"/>
                    <a:pt x="210" y="143"/>
                  </a:cubicBezTo>
                  <a:cubicBezTo>
                    <a:pt x="283" y="143"/>
                    <a:pt x="357" y="95"/>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32"/>
            <p:cNvSpPr/>
            <p:nvPr/>
          </p:nvSpPr>
          <p:spPr>
            <a:xfrm>
              <a:off x="5808450" y="3488350"/>
              <a:ext cx="7775" cy="2375"/>
            </a:xfrm>
            <a:custGeom>
              <a:avLst/>
              <a:gdLst/>
              <a:ahLst/>
              <a:cxnLst/>
              <a:rect l="l" t="t" r="r" b="b"/>
              <a:pathLst>
                <a:path w="311" h="95" extrusionOk="0">
                  <a:moveTo>
                    <a:pt x="1" y="1"/>
                  </a:moveTo>
                  <a:cubicBezTo>
                    <a:pt x="55" y="62"/>
                    <a:pt x="107" y="95"/>
                    <a:pt x="159" y="95"/>
                  </a:cubicBezTo>
                  <a:cubicBezTo>
                    <a:pt x="208" y="95"/>
                    <a:pt x="258" y="65"/>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32"/>
            <p:cNvSpPr/>
            <p:nvPr/>
          </p:nvSpPr>
          <p:spPr>
            <a:xfrm>
              <a:off x="5783450" y="3477850"/>
              <a:ext cx="7175" cy="2875"/>
            </a:xfrm>
            <a:custGeom>
              <a:avLst/>
              <a:gdLst/>
              <a:ahLst/>
              <a:cxnLst/>
              <a:rect l="l" t="t" r="r" b="b"/>
              <a:pathLst>
                <a:path w="287" h="115" extrusionOk="0">
                  <a:moveTo>
                    <a:pt x="224" y="0"/>
                  </a:moveTo>
                  <a:cubicBezTo>
                    <a:pt x="139" y="0"/>
                    <a:pt x="58" y="25"/>
                    <a:pt x="0" y="111"/>
                  </a:cubicBezTo>
                  <a:cubicBezTo>
                    <a:pt x="21" y="113"/>
                    <a:pt x="42" y="115"/>
                    <a:pt x="62" y="115"/>
                  </a:cubicBezTo>
                  <a:cubicBezTo>
                    <a:pt x="148" y="115"/>
                    <a:pt x="229" y="90"/>
                    <a:pt x="286" y="4"/>
                  </a:cubicBezTo>
                  <a:cubicBezTo>
                    <a:pt x="265" y="2"/>
                    <a:pt x="245" y="0"/>
                    <a:pt x="2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32"/>
            <p:cNvSpPr/>
            <p:nvPr/>
          </p:nvSpPr>
          <p:spPr>
            <a:xfrm>
              <a:off x="5765875" y="3484900"/>
              <a:ext cx="6875" cy="2300"/>
            </a:xfrm>
            <a:custGeom>
              <a:avLst/>
              <a:gdLst/>
              <a:ahLst/>
              <a:cxnLst/>
              <a:rect l="l" t="t" r="r" b="b"/>
              <a:pathLst>
                <a:path w="275" h="92" extrusionOk="0">
                  <a:moveTo>
                    <a:pt x="134" y="0"/>
                  </a:moveTo>
                  <a:cubicBezTo>
                    <a:pt x="91" y="0"/>
                    <a:pt x="47" y="27"/>
                    <a:pt x="1" y="79"/>
                  </a:cubicBezTo>
                  <a:cubicBezTo>
                    <a:pt x="96" y="91"/>
                    <a:pt x="180" y="91"/>
                    <a:pt x="275" y="91"/>
                  </a:cubicBezTo>
                  <a:cubicBezTo>
                    <a:pt x="226" y="30"/>
                    <a:pt x="180" y="0"/>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32"/>
            <p:cNvSpPr/>
            <p:nvPr/>
          </p:nvSpPr>
          <p:spPr>
            <a:xfrm>
              <a:off x="5793875" y="3475925"/>
              <a:ext cx="5675" cy="4725"/>
            </a:xfrm>
            <a:custGeom>
              <a:avLst/>
              <a:gdLst/>
              <a:ahLst/>
              <a:cxnLst/>
              <a:rect l="l" t="t" r="r" b="b"/>
              <a:pathLst>
                <a:path w="227" h="189" extrusionOk="0">
                  <a:moveTo>
                    <a:pt x="107" y="0"/>
                  </a:moveTo>
                  <a:cubicBezTo>
                    <a:pt x="92" y="0"/>
                    <a:pt x="76" y="3"/>
                    <a:pt x="60" y="10"/>
                  </a:cubicBezTo>
                  <a:cubicBezTo>
                    <a:pt x="48" y="33"/>
                    <a:pt x="12" y="45"/>
                    <a:pt x="0" y="81"/>
                  </a:cubicBezTo>
                  <a:cubicBezTo>
                    <a:pt x="60" y="117"/>
                    <a:pt x="107" y="152"/>
                    <a:pt x="167" y="188"/>
                  </a:cubicBezTo>
                  <a:cubicBezTo>
                    <a:pt x="214" y="152"/>
                    <a:pt x="226" y="117"/>
                    <a:pt x="214" y="45"/>
                  </a:cubicBezTo>
                  <a:cubicBezTo>
                    <a:pt x="180" y="20"/>
                    <a:pt x="146" y="0"/>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32"/>
            <p:cNvSpPr/>
            <p:nvPr/>
          </p:nvSpPr>
          <p:spPr>
            <a:xfrm>
              <a:off x="5798025" y="3476700"/>
              <a:ext cx="3600" cy="3950"/>
            </a:xfrm>
            <a:custGeom>
              <a:avLst/>
              <a:gdLst/>
              <a:ahLst/>
              <a:cxnLst/>
              <a:rect l="l" t="t" r="r" b="b"/>
              <a:pathLst>
                <a:path w="144" h="158" extrusionOk="0">
                  <a:moveTo>
                    <a:pt x="71" y="1"/>
                  </a:moveTo>
                  <a:cubicBezTo>
                    <a:pt x="48" y="1"/>
                    <a:pt x="23" y="10"/>
                    <a:pt x="1" y="26"/>
                  </a:cubicBezTo>
                  <a:lnTo>
                    <a:pt x="1" y="157"/>
                  </a:lnTo>
                  <a:lnTo>
                    <a:pt x="144" y="157"/>
                  </a:lnTo>
                  <a:lnTo>
                    <a:pt x="144" y="38"/>
                  </a:lnTo>
                  <a:cubicBezTo>
                    <a:pt x="125" y="13"/>
                    <a:pt x="99"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32"/>
            <p:cNvSpPr/>
            <p:nvPr/>
          </p:nvSpPr>
          <p:spPr>
            <a:xfrm>
              <a:off x="5783750" y="3484775"/>
              <a:ext cx="3900" cy="3000"/>
            </a:xfrm>
            <a:custGeom>
              <a:avLst/>
              <a:gdLst/>
              <a:ahLst/>
              <a:cxnLst/>
              <a:rect l="l" t="t" r="r" b="b"/>
              <a:pathLst>
                <a:path w="156" h="120" extrusionOk="0">
                  <a:moveTo>
                    <a:pt x="155" y="1"/>
                  </a:moveTo>
                  <a:lnTo>
                    <a:pt x="155" y="1"/>
                  </a:lnTo>
                  <a:cubicBezTo>
                    <a:pt x="96" y="25"/>
                    <a:pt x="48" y="72"/>
                    <a:pt x="0" y="120"/>
                  </a:cubicBezTo>
                  <a:cubicBezTo>
                    <a:pt x="48" y="72"/>
                    <a:pt x="108" y="3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32"/>
            <p:cNvSpPr/>
            <p:nvPr/>
          </p:nvSpPr>
          <p:spPr>
            <a:xfrm>
              <a:off x="5467350" y="3370475"/>
              <a:ext cx="10725" cy="13725"/>
            </a:xfrm>
            <a:custGeom>
              <a:avLst/>
              <a:gdLst/>
              <a:ahLst/>
              <a:cxnLst/>
              <a:rect l="l" t="t" r="r" b="b"/>
              <a:pathLst>
                <a:path w="429" h="549" extrusionOk="0">
                  <a:moveTo>
                    <a:pt x="310" y="1"/>
                  </a:moveTo>
                  <a:lnTo>
                    <a:pt x="310" y="1"/>
                  </a:lnTo>
                  <a:cubicBezTo>
                    <a:pt x="0" y="144"/>
                    <a:pt x="24" y="322"/>
                    <a:pt x="274" y="549"/>
                  </a:cubicBezTo>
                  <a:cubicBezTo>
                    <a:pt x="250" y="370"/>
                    <a:pt x="429" y="203"/>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32"/>
            <p:cNvSpPr/>
            <p:nvPr/>
          </p:nvSpPr>
          <p:spPr>
            <a:xfrm>
              <a:off x="5460500" y="3194575"/>
              <a:ext cx="12825" cy="9550"/>
            </a:xfrm>
            <a:custGeom>
              <a:avLst/>
              <a:gdLst/>
              <a:ahLst/>
              <a:cxnLst/>
              <a:rect l="l" t="t" r="r" b="b"/>
              <a:pathLst>
                <a:path w="513" h="382" extrusionOk="0">
                  <a:moveTo>
                    <a:pt x="131" y="0"/>
                  </a:moveTo>
                  <a:lnTo>
                    <a:pt x="131" y="0"/>
                  </a:lnTo>
                  <a:cubicBezTo>
                    <a:pt x="179" y="155"/>
                    <a:pt x="72" y="262"/>
                    <a:pt x="0" y="381"/>
                  </a:cubicBezTo>
                  <a:lnTo>
                    <a:pt x="476" y="381"/>
                  </a:lnTo>
                  <a:cubicBezTo>
                    <a:pt x="512" y="334"/>
                    <a:pt x="488" y="298"/>
                    <a:pt x="453" y="262"/>
                  </a:cubicBezTo>
                  <a:cubicBezTo>
                    <a:pt x="381" y="215"/>
                    <a:pt x="357" y="155"/>
                    <a:pt x="298" y="107"/>
                  </a:cubicBezTo>
                  <a:cubicBezTo>
                    <a:pt x="238" y="72"/>
                    <a:pt x="191" y="36"/>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32"/>
            <p:cNvSpPr/>
            <p:nvPr/>
          </p:nvSpPr>
          <p:spPr>
            <a:xfrm>
              <a:off x="5456925" y="3375550"/>
              <a:ext cx="7450" cy="11925"/>
            </a:xfrm>
            <a:custGeom>
              <a:avLst/>
              <a:gdLst/>
              <a:ahLst/>
              <a:cxnLst/>
              <a:rect l="l" t="t" r="r" b="b"/>
              <a:pathLst>
                <a:path w="298" h="477" extrusionOk="0">
                  <a:moveTo>
                    <a:pt x="96" y="0"/>
                  </a:moveTo>
                  <a:cubicBezTo>
                    <a:pt x="72" y="0"/>
                    <a:pt x="36" y="0"/>
                    <a:pt x="12" y="48"/>
                  </a:cubicBezTo>
                  <a:cubicBezTo>
                    <a:pt x="24" y="215"/>
                    <a:pt x="0" y="381"/>
                    <a:pt x="155" y="477"/>
                  </a:cubicBezTo>
                  <a:cubicBezTo>
                    <a:pt x="250" y="477"/>
                    <a:pt x="250" y="393"/>
                    <a:pt x="298" y="322"/>
                  </a:cubicBezTo>
                  <a:cubicBezTo>
                    <a:pt x="250" y="227"/>
                    <a:pt x="191" y="119"/>
                    <a:pt x="143" y="36"/>
                  </a:cubicBezTo>
                  <a:cubicBezTo>
                    <a:pt x="143" y="36"/>
                    <a:pt x="131" y="24"/>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32"/>
            <p:cNvSpPr/>
            <p:nvPr/>
          </p:nvSpPr>
          <p:spPr>
            <a:xfrm>
              <a:off x="5454825" y="3373175"/>
              <a:ext cx="6000" cy="3575"/>
            </a:xfrm>
            <a:custGeom>
              <a:avLst/>
              <a:gdLst/>
              <a:ahLst/>
              <a:cxnLst/>
              <a:rect l="l" t="t" r="r" b="b"/>
              <a:pathLst>
                <a:path w="240" h="143" extrusionOk="0">
                  <a:moveTo>
                    <a:pt x="1" y="0"/>
                  </a:moveTo>
                  <a:cubicBezTo>
                    <a:pt x="1" y="71"/>
                    <a:pt x="37" y="119"/>
                    <a:pt x="108" y="143"/>
                  </a:cubicBezTo>
                  <a:lnTo>
                    <a:pt x="239" y="143"/>
                  </a:lnTo>
                  <a:cubicBezTo>
                    <a:pt x="180" y="36"/>
                    <a:pt x="96"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32"/>
            <p:cNvSpPr/>
            <p:nvPr/>
          </p:nvSpPr>
          <p:spPr>
            <a:xfrm>
              <a:off x="5460800" y="3383875"/>
              <a:ext cx="3875" cy="7175"/>
            </a:xfrm>
            <a:custGeom>
              <a:avLst/>
              <a:gdLst/>
              <a:ahLst/>
              <a:cxnLst/>
              <a:rect l="l" t="t" r="r" b="b"/>
              <a:pathLst>
                <a:path w="155" h="287" extrusionOk="0">
                  <a:moveTo>
                    <a:pt x="155" y="1"/>
                  </a:moveTo>
                  <a:lnTo>
                    <a:pt x="0" y="144"/>
                  </a:lnTo>
                  <a:lnTo>
                    <a:pt x="0" y="286"/>
                  </a:lnTo>
                  <a:lnTo>
                    <a:pt x="155" y="286"/>
                  </a:lnTo>
                  <a:lnTo>
                    <a:pt x="1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32"/>
            <p:cNvSpPr/>
            <p:nvPr/>
          </p:nvSpPr>
          <p:spPr>
            <a:xfrm>
              <a:off x="5460800" y="3348150"/>
              <a:ext cx="3875" cy="7475"/>
            </a:xfrm>
            <a:custGeom>
              <a:avLst/>
              <a:gdLst/>
              <a:ahLst/>
              <a:cxnLst/>
              <a:rect l="l" t="t" r="r" b="b"/>
              <a:pathLst>
                <a:path w="155" h="299" extrusionOk="0">
                  <a:moveTo>
                    <a:pt x="0" y="1"/>
                  </a:moveTo>
                  <a:cubicBezTo>
                    <a:pt x="0" y="120"/>
                    <a:pt x="36" y="239"/>
                    <a:pt x="155" y="299"/>
                  </a:cubicBezTo>
                  <a:cubicBezTo>
                    <a:pt x="143" y="191"/>
                    <a:pt x="107" y="108"/>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32"/>
            <p:cNvSpPr/>
            <p:nvPr/>
          </p:nvSpPr>
          <p:spPr>
            <a:xfrm>
              <a:off x="5450375" y="3337450"/>
              <a:ext cx="3000" cy="3600"/>
            </a:xfrm>
            <a:custGeom>
              <a:avLst/>
              <a:gdLst/>
              <a:ahLst/>
              <a:cxnLst/>
              <a:rect l="l" t="t" r="r" b="b"/>
              <a:pathLst>
                <a:path w="120" h="144" extrusionOk="0">
                  <a:moveTo>
                    <a:pt x="0" y="0"/>
                  </a:moveTo>
                  <a:cubicBezTo>
                    <a:pt x="29" y="36"/>
                    <a:pt x="57" y="63"/>
                    <a:pt x="80" y="89"/>
                  </a:cubicBezTo>
                  <a:lnTo>
                    <a:pt x="80" y="89"/>
                  </a:lnTo>
                  <a:cubicBezTo>
                    <a:pt x="56" y="56"/>
                    <a:pt x="31" y="23"/>
                    <a:pt x="0" y="0"/>
                  </a:cubicBezTo>
                  <a:close/>
                  <a:moveTo>
                    <a:pt x="80" y="89"/>
                  </a:moveTo>
                  <a:lnTo>
                    <a:pt x="80" y="89"/>
                  </a:lnTo>
                  <a:cubicBezTo>
                    <a:pt x="94" y="107"/>
                    <a:pt x="106" y="126"/>
                    <a:pt x="119" y="143"/>
                  </a:cubicBezTo>
                  <a:cubicBezTo>
                    <a:pt x="110" y="124"/>
                    <a:pt x="96" y="106"/>
                    <a:pt x="80" y="8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32"/>
            <p:cNvSpPr/>
            <p:nvPr/>
          </p:nvSpPr>
          <p:spPr>
            <a:xfrm>
              <a:off x="5450375" y="3330300"/>
              <a:ext cx="2100" cy="3600"/>
            </a:xfrm>
            <a:custGeom>
              <a:avLst/>
              <a:gdLst/>
              <a:ahLst/>
              <a:cxnLst/>
              <a:rect l="l" t="t" r="r" b="b"/>
              <a:pathLst>
                <a:path w="84" h="144" extrusionOk="0">
                  <a:moveTo>
                    <a:pt x="0" y="1"/>
                  </a:moveTo>
                  <a:lnTo>
                    <a:pt x="0" y="143"/>
                  </a:lnTo>
                  <a:cubicBezTo>
                    <a:pt x="84" y="84"/>
                    <a:pt x="84"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32"/>
            <p:cNvSpPr/>
            <p:nvPr/>
          </p:nvSpPr>
          <p:spPr>
            <a:xfrm>
              <a:off x="5451550" y="3344875"/>
              <a:ext cx="1825" cy="3600"/>
            </a:xfrm>
            <a:custGeom>
              <a:avLst/>
              <a:gdLst/>
              <a:ahLst/>
              <a:cxnLst/>
              <a:rect l="l" t="t" r="r" b="b"/>
              <a:pathLst>
                <a:path w="73" h="144" extrusionOk="0">
                  <a:moveTo>
                    <a:pt x="72" y="1"/>
                  </a:moveTo>
                  <a:cubicBezTo>
                    <a:pt x="1" y="37"/>
                    <a:pt x="1" y="96"/>
                    <a:pt x="72" y="144"/>
                  </a:cubicBezTo>
                  <a:lnTo>
                    <a:pt x="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32"/>
            <p:cNvSpPr/>
            <p:nvPr/>
          </p:nvSpPr>
          <p:spPr>
            <a:xfrm>
              <a:off x="5455425" y="3305300"/>
              <a:ext cx="2125" cy="3900"/>
            </a:xfrm>
            <a:custGeom>
              <a:avLst/>
              <a:gdLst/>
              <a:ahLst/>
              <a:cxnLst/>
              <a:rect l="l" t="t" r="r" b="b"/>
              <a:pathLst>
                <a:path w="85" h="156" extrusionOk="0">
                  <a:moveTo>
                    <a:pt x="72" y="0"/>
                  </a:moveTo>
                  <a:cubicBezTo>
                    <a:pt x="1" y="48"/>
                    <a:pt x="1" y="96"/>
                    <a:pt x="72" y="155"/>
                  </a:cubicBezTo>
                  <a:lnTo>
                    <a:pt x="84" y="72"/>
                  </a:ln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32"/>
            <p:cNvSpPr/>
            <p:nvPr/>
          </p:nvSpPr>
          <p:spPr>
            <a:xfrm>
              <a:off x="5446800" y="3301725"/>
              <a:ext cx="3000" cy="3600"/>
            </a:xfrm>
            <a:custGeom>
              <a:avLst/>
              <a:gdLst/>
              <a:ahLst/>
              <a:cxnLst/>
              <a:rect l="l" t="t" r="r" b="b"/>
              <a:pathLst>
                <a:path w="120" h="144" extrusionOk="0">
                  <a:moveTo>
                    <a:pt x="0" y="1"/>
                  </a:moveTo>
                  <a:cubicBezTo>
                    <a:pt x="24" y="36"/>
                    <a:pt x="72" y="96"/>
                    <a:pt x="120" y="143"/>
                  </a:cubicBezTo>
                  <a:cubicBezTo>
                    <a:pt x="84" y="96"/>
                    <a:pt x="48" y="3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32"/>
            <p:cNvSpPr/>
            <p:nvPr/>
          </p:nvSpPr>
          <p:spPr>
            <a:xfrm>
              <a:off x="5448300" y="3312450"/>
              <a:ext cx="1800" cy="3600"/>
            </a:xfrm>
            <a:custGeom>
              <a:avLst/>
              <a:gdLst/>
              <a:ahLst/>
              <a:cxnLst/>
              <a:rect l="l" t="t" r="r" b="b"/>
              <a:pathLst>
                <a:path w="72" h="144" extrusionOk="0">
                  <a:moveTo>
                    <a:pt x="71" y="0"/>
                  </a:moveTo>
                  <a:cubicBezTo>
                    <a:pt x="0" y="48"/>
                    <a:pt x="0" y="107"/>
                    <a:pt x="71" y="143"/>
                  </a:cubicBezTo>
                  <a:lnTo>
                    <a:pt x="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32"/>
            <p:cNvSpPr/>
            <p:nvPr/>
          </p:nvSpPr>
          <p:spPr>
            <a:xfrm>
              <a:off x="5464950" y="3357400"/>
              <a:ext cx="2700" cy="5375"/>
            </a:xfrm>
            <a:custGeom>
              <a:avLst/>
              <a:gdLst/>
              <a:ahLst/>
              <a:cxnLst/>
              <a:rect l="l" t="t" r="r" b="b"/>
              <a:pathLst>
                <a:path w="108" h="215" extrusionOk="0">
                  <a:moveTo>
                    <a:pt x="1" y="0"/>
                  </a:moveTo>
                  <a:cubicBezTo>
                    <a:pt x="1" y="95"/>
                    <a:pt x="36" y="167"/>
                    <a:pt x="108" y="214"/>
                  </a:cubicBezTo>
                  <a:cubicBezTo>
                    <a:pt x="72" y="131"/>
                    <a:pt x="36" y="71"/>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32"/>
            <p:cNvSpPr/>
            <p:nvPr/>
          </p:nvSpPr>
          <p:spPr>
            <a:xfrm>
              <a:off x="5506625" y="3491025"/>
              <a:ext cx="72350" cy="13900"/>
            </a:xfrm>
            <a:custGeom>
              <a:avLst/>
              <a:gdLst/>
              <a:ahLst/>
              <a:cxnLst/>
              <a:rect l="l" t="t" r="r" b="b"/>
              <a:pathLst>
                <a:path w="2894" h="556" extrusionOk="0">
                  <a:moveTo>
                    <a:pt x="179" y="1"/>
                  </a:moveTo>
                  <a:cubicBezTo>
                    <a:pt x="120" y="49"/>
                    <a:pt x="60" y="84"/>
                    <a:pt x="1" y="144"/>
                  </a:cubicBezTo>
                  <a:cubicBezTo>
                    <a:pt x="120" y="322"/>
                    <a:pt x="334" y="239"/>
                    <a:pt x="477" y="346"/>
                  </a:cubicBezTo>
                  <a:cubicBezTo>
                    <a:pt x="965" y="501"/>
                    <a:pt x="1489" y="465"/>
                    <a:pt x="2013" y="489"/>
                  </a:cubicBezTo>
                  <a:cubicBezTo>
                    <a:pt x="2026" y="488"/>
                    <a:pt x="2039" y="488"/>
                    <a:pt x="2052" y="488"/>
                  </a:cubicBezTo>
                  <a:cubicBezTo>
                    <a:pt x="2208" y="488"/>
                    <a:pt x="2378" y="556"/>
                    <a:pt x="2535" y="556"/>
                  </a:cubicBezTo>
                  <a:cubicBezTo>
                    <a:pt x="2669" y="556"/>
                    <a:pt x="2794" y="506"/>
                    <a:pt x="2894" y="322"/>
                  </a:cubicBezTo>
                  <a:cubicBezTo>
                    <a:pt x="2833" y="268"/>
                    <a:pt x="2764" y="252"/>
                    <a:pt x="2692" y="252"/>
                  </a:cubicBezTo>
                  <a:cubicBezTo>
                    <a:pt x="2596" y="252"/>
                    <a:pt x="2495" y="280"/>
                    <a:pt x="2402" y="280"/>
                  </a:cubicBezTo>
                  <a:cubicBezTo>
                    <a:pt x="2320" y="280"/>
                    <a:pt x="2243" y="259"/>
                    <a:pt x="2179" y="180"/>
                  </a:cubicBezTo>
                  <a:cubicBezTo>
                    <a:pt x="2074" y="187"/>
                    <a:pt x="1968" y="190"/>
                    <a:pt x="1863" y="190"/>
                  </a:cubicBezTo>
                  <a:cubicBezTo>
                    <a:pt x="1293" y="190"/>
                    <a:pt x="732" y="91"/>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32"/>
            <p:cNvSpPr/>
            <p:nvPr/>
          </p:nvSpPr>
          <p:spPr>
            <a:xfrm>
              <a:off x="5386075" y="3476900"/>
              <a:ext cx="56575" cy="21550"/>
            </a:xfrm>
            <a:custGeom>
              <a:avLst/>
              <a:gdLst/>
              <a:ahLst/>
              <a:cxnLst/>
              <a:rect l="l" t="t" r="r" b="b"/>
              <a:pathLst>
                <a:path w="2263" h="862" extrusionOk="0">
                  <a:moveTo>
                    <a:pt x="650" y="0"/>
                  </a:moveTo>
                  <a:cubicBezTo>
                    <a:pt x="541" y="0"/>
                    <a:pt x="429" y="34"/>
                    <a:pt x="310" y="125"/>
                  </a:cubicBezTo>
                  <a:cubicBezTo>
                    <a:pt x="286" y="149"/>
                    <a:pt x="251" y="149"/>
                    <a:pt x="227" y="161"/>
                  </a:cubicBezTo>
                  <a:cubicBezTo>
                    <a:pt x="108" y="268"/>
                    <a:pt x="1" y="387"/>
                    <a:pt x="179" y="518"/>
                  </a:cubicBezTo>
                  <a:cubicBezTo>
                    <a:pt x="370" y="625"/>
                    <a:pt x="596" y="625"/>
                    <a:pt x="810" y="625"/>
                  </a:cubicBezTo>
                  <a:cubicBezTo>
                    <a:pt x="854" y="623"/>
                    <a:pt x="897" y="622"/>
                    <a:pt x="940" y="622"/>
                  </a:cubicBezTo>
                  <a:cubicBezTo>
                    <a:pt x="1155" y="622"/>
                    <a:pt x="1360" y="655"/>
                    <a:pt x="1548" y="804"/>
                  </a:cubicBezTo>
                  <a:cubicBezTo>
                    <a:pt x="1647" y="843"/>
                    <a:pt x="1741" y="861"/>
                    <a:pt x="1837" y="861"/>
                  </a:cubicBezTo>
                  <a:cubicBezTo>
                    <a:pt x="1914" y="861"/>
                    <a:pt x="1992" y="849"/>
                    <a:pt x="2072" y="828"/>
                  </a:cubicBezTo>
                  <a:cubicBezTo>
                    <a:pt x="2179" y="792"/>
                    <a:pt x="2239" y="709"/>
                    <a:pt x="2263" y="590"/>
                  </a:cubicBezTo>
                  <a:cubicBezTo>
                    <a:pt x="2132" y="506"/>
                    <a:pt x="1977" y="399"/>
                    <a:pt x="1846" y="316"/>
                  </a:cubicBezTo>
                  <a:cubicBezTo>
                    <a:pt x="1739" y="292"/>
                    <a:pt x="1656" y="280"/>
                    <a:pt x="1560" y="268"/>
                  </a:cubicBezTo>
                  <a:cubicBezTo>
                    <a:pt x="1551" y="269"/>
                    <a:pt x="1542" y="269"/>
                    <a:pt x="1532" y="269"/>
                  </a:cubicBezTo>
                  <a:cubicBezTo>
                    <a:pt x="1233" y="269"/>
                    <a:pt x="957" y="0"/>
                    <a:pt x="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32"/>
            <p:cNvSpPr/>
            <p:nvPr/>
          </p:nvSpPr>
          <p:spPr>
            <a:xfrm>
              <a:off x="5406625" y="3470500"/>
              <a:ext cx="61325" cy="8250"/>
            </a:xfrm>
            <a:custGeom>
              <a:avLst/>
              <a:gdLst/>
              <a:ahLst/>
              <a:cxnLst/>
              <a:rect l="l" t="t" r="r" b="b"/>
              <a:pathLst>
                <a:path w="2453" h="330" extrusionOk="0">
                  <a:moveTo>
                    <a:pt x="1036" y="0"/>
                  </a:moveTo>
                  <a:cubicBezTo>
                    <a:pt x="941" y="12"/>
                    <a:pt x="834" y="12"/>
                    <a:pt x="726" y="12"/>
                  </a:cubicBezTo>
                  <a:cubicBezTo>
                    <a:pt x="656" y="55"/>
                    <a:pt x="581" y="66"/>
                    <a:pt x="505" y="66"/>
                  </a:cubicBezTo>
                  <a:cubicBezTo>
                    <a:pt x="425" y="66"/>
                    <a:pt x="344" y="53"/>
                    <a:pt x="266" y="53"/>
                  </a:cubicBezTo>
                  <a:cubicBezTo>
                    <a:pt x="170" y="53"/>
                    <a:pt x="79" y="72"/>
                    <a:pt x="0" y="155"/>
                  </a:cubicBezTo>
                  <a:cubicBezTo>
                    <a:pt x="30" y="282"/>
                    <a:pt x="88" y="329"/>
                    <a:pt x="165" y="329"/>
                  </a:cubicBezTo>
                  <a:cubicBezTo>
                    <a:pt x="211" y="329"/>
                    <a:pt x="264" y="313"/>
                    <a:pt x="322" y="286"/>
                  </a:cubicBezTo>
                  <a:lnTo>
                    <a:pt x="2453" y="286"/>
                  </a:lnTo>
                  <a:lnTo>
                    <a:pt x="2453" y="179"/>
                  </a:lnTo>
                  <a:cubicBezTo>
                    <a:pt x="2072" y="119"/>
                    <a:pt x="1679" y="72"/>
                    <a:pt x="1298" y="12"/>
                  </a:cubicBezTo>
                  <a:cubicBezTo>
                    <a:pt x="1253" y="35"/>
                    <a:pt x="1211" y="47"/>
                    <a:pt x="1170" y="47"/>
                  </a:cubicBezTo>
                  <a:cubicBezTo>
                    <a:pt x="1124" y="47"/>
                    <a:pt x="1080" y="32"/>
                    <a:pt x="10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32"/>
            <p:cNvSpPr/>
            <p:nvPr/>
          </p:nvSpPr>
          <p:spPr>
            <a:xfrm>
              <a:off x="5480125" y="3491625"/>
              <a:ext cx="38425" cy="9050"/>
            </a:xfrm>
            <a:custGeom>
              <a:avLst/>
              <a:gdLst/>
              <a:ahLst/>
              <a:cxnLst/>
              <a:rect l="l" t="t" r="r" b="b"/>
              <a:pathLst>
                <a:path w="1537" h="362" extrusionOk="0">
                  <a:moveTo>
                    <a:pt x="96" y="1"/>
                  </a:moveTo>
                  <a:cubicBezTo>
                    <a:pt x="1" y="96"/>
                    <a:pt x="1" y="179"/>
                    <a:pt x="96" y="275"/>
                  </a:cubicBezTo>
                  <a:lnTo>
                    <a:pt x="382" y="275"/>
                  </a:lnTo>
                  <a:cubicBezTo>
                    <a:pt x="382" y="275"/>
                    <a:pt x="394" y="263"/>
                    <a:pt x="418" y="239"/>
                  </a:cubicBezTo>
                  <a:cubicBezTo>
                    <a:pt x="453" y="239"/>
                    <a:pt x="477" y="251"/>
                    <a:pt x="513" y="286"/>
                  </a:cubicBezTo>
                  <a:cubicBezTo>
                    <a:pt x="745" y="294"/>
                    <a:pt x="971" y="361"/>
                    <a:pt x="1199" y="361"/>
                  </a:cubicBezTo>
                  <a:cubicBezTo>
                    <a:pt x="1311" y="361"/>
                    <a:pt x="1423" y="345"/>
                    <a:pt x="1537" y="298"/>
                  </a:cubicBezTo>
                  <a:cubicBezTo>
                    <a:pt x="1430" y="108"/>
                    <a:pt x="1227" y="156"/>
                    <a:pt x="1061" y="108"/>
                  </a:cubicBezTo>
                  <a:cubicBezTo>
                    <a:pt x="1048" y="110"/>
                    <a:pt x="1036" y="112"/>
                    <a:pt x="1025" y="112"/>
                  </a:cubicBezTo>
                  <a:cubicBezTo>
                    <a:pt x="983" y="112"/>
                    <a:pt x="951" y="91"/>
                    <a:pt x="942" y="25"/>
                  </a:cubicBezTo>
                  <a:cubicBezTo>
                    <a:pt x="656" y="25"/>
                    <a:pt x="382" y="1"/>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32"/>
            <p:cNvSpPr/>
            <p:nvPr/>
          </p:nvSpPr>
          <p:spPr>
            <a:xfrm>
              <a:off x="5392325" y="3472275"/>
              <a:ext cx="32475" cy="11925"/>
            </a:xfrm>
            <a:custGeom>
              <a:avLst/>
              <a:gdLst/>
              <a:ahLst/>
              <a:cxnLst/>
              <a:rect l="l" t="t" r="r" b="b"/>
              <a:pathLst>
                <a:path w="1299" h="477" extrusionOk="0">
                  <a:moveTo>
                    <a:pt x="442" y="1"/>
                  </a:moveTo>
                  <a:cubicBezTo>
                    <a:pt x="403" y="1"/>
                    <a:pt x="361" y="21"/>
                    <a:pt x="322" y="48"/>
                  </a:cubicBezTo>
                  <a:cubicBezTo>
                    <a:pt x="132" y="60"/>
                    <a:pt x="1" y="108"/>
                    <a:pt x="48" y="334"/>
                  </a:cubicBezTo>
                  <a:cubicBezTo>
                    <a:pt x="60" y="334"/>
                    <a:pt x="72" y="334"/>
                    <a:pt x="84" y="334"/>
                  </a:cubicBezTo>
                  <a:cubicBezTo>
                    <a:pt x="435" y="334"/>
                    <a:pt x="778" y="476"/>
                    <a:pt x="1134" y="476"/>
                  </a:cubicBezTo>
                  <a:cubicBezTo>
                    <a:pt x="1188" y="476"/>
                    <a:pt x="1243" y="473"/>
                    <a:pt x="1298" y="465"/>
                  </a:cubicBezTo>
                  <a:cubicBezTo>
                    <a:pt x="1215" y="322"/>
                    <a:pt x="977" y="394"/>
                    <a:pt x="882" y="227"/>
                  </a:cubicBezTo>
                  <a:cubicBezTo>
                    <a:pt x="763" y="203"/>
                    <a:pt x="644" y="203"/>
                    <a:pt x="560" y="96"/>
                  </a:cubicBezTo>
                  <a:cubicBezTo>
                    <a:pt x="529" y="26"/>
                    <a:pt x="487" y="1"/>
                    <a:pt x="4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32"/>
            <p:cNvSpPr/>
            <p:nvPr/>
          </p:nvSpPr>
          <p:spPr>
            <a:xfrm>
              <a:off x="5400375" y="3469900"/>
              <a:ext cx="24425" cy="4800"/>
            </a:xfrm>
            <a:custGeom>
              <a:avLst/>
              <a:gdLst/>
              <a:ahLst/>
              <a:cxnLst/>
              <a:rect l="l" t="t" r="r" b="b"/>
              <a:pathLst>
                <a:path w="977" h="192" extrusionOk="0">
                  <a:moveTo>
                    <a:pt x="298" y="1"/>
                  </a:moveTo>
                  <a:cubicBezTo>
                    <a:pt x="191" y="24"/>
                    <a:pt x="60" y="12"/>
                    <a:pt x="0" y="143"/>
                  </a:cubicBezTo>
                  <a:cubicBezTo>
                    <a:pt x="72" y="155"/>
                    <a:pt x="155" y="179"/>
                    <a:pt x="238" y="191"/>
                  </a:cubicBezTo>
                  <a:cubicBezTo>
                    <a:pt x="313" y="158"/>
                    <a:pt x="390" y="151"/>
                    <a:pt x="469" y="151"/>
                  </a:cubicBezTo>
                  <a:cubicBezTo>
                    <a:pt x="523" y="151"/>
                    <a:pt x="577" y="154"/>
                    <a:pt x="630" y="154"/>
                  </a:cubicBezTo>
                  <a:cubicBezTo>
                    <a:pt x="750" y="154"/>
                    <a:pt x="869" y="138"/>
                    <a:pt x="976" y="36"/>
                  </a:cubicBezTo>
                  <a:cubicBezTo>
                    <a:pt x="738" y="24"/>
                    <a:pt x="512" y="12"/>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32"/>
            <p:cNvSpPr/>
            <p:nvPr/>
          </p:nvSpPr>
          <p:spPr>
            <a:xfrm>
              <a:off x="5432500" y="3470500"/>
              <a:ext cx="6575" cy="2750"/>
            </a:xfrm>
            <a:custGeom>
              <a:avLst/>
              <a:gdLst/>
              <a:ahLst/>
              <a:cxnLst/>
              <a:rect l="l" t="t" r="r" b="b"/>
              <a:pathLst>
                <a:path w="263" h="110" extrusionOk="0">
                  <a:moveTo>
                    <a:pt x="1" y="0"/>
                  </a:moveTo>
                  <a:cubicBezTo>
                    <a:pt x="42" y="76"/>
                    <a:pt x="80" y="109"/>
                    <a:pt x="120" y="109"/>
                  </a:cubicBezTo>
                  <a:cubicBezTo>
                    <a:pt x="163" y="109"/>
                    <a:pt x="208" y="73"/>
                    <a:pt x="263" y="12"/>
                  </a:cubicBezTo>
                  <a:cubicBezTo>
                    <a:pt x="168" y="12"/>
                    <a:pt x="84"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32"/>
            <p:cNvSpPr/>
            <p:nvPr/>
          </p:nvSpPr>
          <p:spPr>
            <a:xfrm>
              <a:off x="5828400" y="3469000"/>
              <a:ext cx="37825" cy="12525"/>
            </a:xfrm>
            <a:custGeom>
              <a:avLst/>
              <a:gdLst/>
              <a:ahLst/>
              <a:cxnLst/>
              <a:rect l="l" t="t" r="r" b="b"/>
              <a:pathLst>
                <a:path w="1513" h="501" extrusionOk="0">
                  <a:moveTo>
                    <a:pt x="397" y="0"/>
                  </a:moveTo>
                  <a:cubicBezTo>
                    <a:pt x="376" y="0"/>
                    <a:pt x="355" y="4"/>
                    <a:pt x="334" y="13"/>
                  </a:cubicBezTo>
                  <a:cubicBezTo>
                    <a:pt x="203" y="96"/>
                    <a:pt x="0" y="108"/>
                    <a:pt x="84" y="334"/>
                  </a:cubicBezTo>
                  <a:cubicBezTo>
                    <a:pt x="175" y="365"/>
                    <a:pt x="270" y="374"/>
                    <a:pt x="365" y="374"/>
                  </a:cubicBezTo>
                  <a:cubicBezTo>
                    <a:pt x="492" y="374"/>
                    <a:pt x="621" y="358"/>
                    <a:pt x="750" y="358"/>
                  </a:cubicBezTo>
                  <a:cubicBezTo>
                    <a:pt x="896" y="434"/>
                    <a:pt x="1039" y="501"/>
                    <a:pt x="1168" y="501"/>
                  </a:cubicBezTo>
                  <a:cubicBezTo>
                    <a:pt x="1302" y="501"/>
                    <a:pt x="1421" y="428"/>
                    <a:pt x="1512" y="215"/>
                  </a:cubicBezTo>
                  <a:cubicBezTo>
                    <a:pt x="1334" y="156"/>
                    <a:pt x="1131" y="108"/>
                    <a:pt x="941" y="48"/>
                  </a:cubicBezTo>
                  <a:lnTo>
                    <a:pt x="798" y="48"/>
                  </a:lnTo>
                  <a:cubicBezTo>
                    <a:pt x="798" y="37"/>
                    <a:pt x="774" y="37"/>
                    <a:pt x="750" y="13"/>
                  </a:cubicBezTo>
                  <a:cubicBezTo>
                    <a:pt x="741" y="10"/>
                    <a:pt x="733" y="8"/>
                    <a:pt x="725" y="8"/>
                  </a:cubicBezTo>
                  <a:cubicBezTo>
                    <a:pt x="702" y="8"/>
                    <a:pt x="682" y="22"/>
                    <a:pt x="655" y="48"/>
                  </a:cubicBezTo>
                  <a:cubicBezTo>
                    <a:pt x="619" y="37"/>
                    <a:pt x="560" y="37"/>
                    <a:pt x="512" y="37"/>
                  </a:cubicBezTo>
                  <a:cubicBezTo>
                    <a:pt x="474" y="13"/>
                    <a:pt x="435" y="0"/>
                    <a:pt x="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32"/>
            <p:cNvSpPr/>
            <p:nvPr/>
          </p:nvSpPr>
          <p:spPr>
            <a:xfrm>
              <a:off x="5773025" y="3466175"/>
              <a:ext cx="47350" cy="9850"/>
            </a:xfrm>
            <a:custGeom>
              <a:avLst/>
              <a:gdLst/>
              <a:ahLst/>
              <a:cxnLst/>
              <a:rect l="l" t="t" r="r" b="b"/>
              <a:pathLst>
                <a:path w="1894" h="394" extrusionOk="0">
                  <a:moveTo>
                    <a:pt x="95" y="1"/>
                  </a:moveTo>
                  <a:cubicBezTo>
                    <a:pt x="64" y="1"/>
                    <a:pt x="32" y="3"/>
                    <a:pt x="1" y="7"/>
                  </a:cubicBezTo>
                  <a:cubicBezTo>
                    <a:pt x="96" y="185"/>
                    <a:pt x="346" y="114"/>
                    <a:pt x="429" y="292"/>
                  </a:cubicBezTo>
                  <a:cubicBezTo>
                    <a:pt x="572" y="292"/>
                    <a:pt x="703" y="304"/>
                    <a:pt x="834" y="304"/>
                  </a:cubicBezTo>
                  <a:cubicBezTo>
                    <a:pt x="1030" y="324"/>
                    <a:pt x="1237" y="394"/>
                    <a:pt x="1435" y="394"/>
                  </a:cubicBezTo>
                  <a:cubicBezTo>
                    <a:pt x="1597" y="394"/>
                    <a:pt x="1754" y="346"/>
                    <a:pt x="1894" y="185"/>
                  </a:cubicBezTo>
                  <a:cubicBezTo>
                    <a:pt x="1766" y="90"/>
                    <a:pt x="1627" y="67"/>
                    <a:pt x="1484" y="67"/>
                  </a:cubicBezTo>
                  <a:cubicBezTo>
                    <a:pt x="1357" y="67"/>
                    <a:pt x="1228" y="85"/>
                    <a:pt x="1103" y="85"/>
                  </a:cubicBezTo>
                  <a:cubicBezTo>
                    <a:pt x="1001" y="85"/>
                    <a:pt x="903" y="73"/>
                    <a:pt x="810" y="31"/>
                  </a:cubicBezTo>
                  <a:cubicBezTo>
                    <a:pt x="747" y="50"/>
                    <a:pt x="684" y="57"/>
                    <a:pt x="621" y="57"/>
                  </a:cubicBezTo>
                  <a:cubicBezTo>
                    <a:pt x="445" y="57"/>
                    <a:pt x="272" y="1"/>
                    <a:pt x="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32"/>
            <p:cNvSpPr/>
            <p:nvPr/>
          </p:nvSpPr>
          <p:spPr>
            <a:xfrm>
              <a:off x="5793275" y="3466275"/>
              <a:ext cx="47650" cy="6700"/>
            </a:xfrm>
            <a:custGeom>
              <a:avLst/>
              <a:gdLst/>
              <a:ahLst/>
              <a:cxnLst/>
              <a:rect l="l" t="t" r="r" b="b"/>
              <a:pathLst>
                <a:path w="1906" h="268" extrusionOk="0">
                  <a:moveTo>
                    <a:pt x="1075" y="1"/>
                  </a:moveTo>
                  <a:cubicBezTo>
                    <a:pt x="758" y="1"/>
                    <a:pt x="440" y="41"/>
                    <a:pt x="125" y="41"/>
                  </a:cubicBezTo>
                  <a:cubicBezTo>
                    <a:pt x="83" y="41"/>
                    <a:pt x="42" y="40"/>
                    <a:pt x="0" y="38"/>
                  </a:cubicBezTo>
                  <a:lnTo>
                    <a:pt x="0" y="38"/>
                  </a:lnTo>
                  <a:cubicBezTo>
                    <a:pt x="155" y="116"/>
                    <a:pt x="319" y="126"/>
                    <a:pt x="485" y="126"/>
                  </a:cubicBezTo>
                  <a:cubicBezTo>
                    <a:pt x="549" y="126"/>
                    <a:pt x="614" y="125"/>
                    <a:pt x="678" y="125"/>
                  </a:cubicBezTo>
                  <a:cubicBezTo>
                    <a:pt x="804" y="125"/>
                    <a:pt x="929" y="131"/>
                    <a:pt x="1048" y="169"/>
                  </a:cubicBezTo>
                  <a:cubicBezTo>
                    <a:pt x="1144" y="242"/>
                    <a:pt x="1241" y="267"/>
                    <a:pt x="1337" y="267"/>
                  </a:cubicBezTo>
                  <a:cubicBezTo>
                    <a:pt x="1479" y="267"/>
                    <a:pt x="1621" y="212"/>
                    <a:pt x="1762" y="169"/>
                  </a:cubicBezTo>
                  <a:cubicBezTo>
                    <a:pt x="1810" y="157"/>
                    <a:pt x="1858" y="157"/>
                    <a:pt x="1905" y="146"/>
                  </a:cubicBezTo>
                  <a:cubicBezTo>
                    <a:pt x="1630" y="31"/>
                    <a:pt x="1353" y="1"/>
                    <a:pt x="10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32"/>
            <p:cNvSpPr/>
            <p:nvPr/>
          </p:nvSpPr>
          <p:spPr>
            <a:xfrm>
              <a:off x="5636400" y="3455625"/>
              <a:ext cx="29800" cy="4125"/>
            </a:xfrm>
            <a:custGeom>
              <a:avLst/>
              <a:gdLst/>
              <a:ahLst/>
              <a:cxnLst/>
              <a:rect l="l" t="t" r="r" b="b"/>
              <a:pathLst>
                <a:path w="1192" h="165" extrusionOk="0">
                  <a:moveTo>
                    <a:pt x="1" y="0"/>
                  </a:moveTo>
                  <a:lnTo>
                    <a:pt x="1" y="0"/>
                  </a:lnTo>
                  <a:cubicBezTo>
                    <a:pt x="176" y="131"/>
                    <a:pt x="358" y="165"/>
                    <a:pt x="542" y="165"/>
                  </a:cubicBezTo>
                  <a:cubicBezTo>
                    <a:pt x="733" y="165"/>
                    <a:pt x="925" y="129"/>
                    <a:pt x="1113" y="129"/>
                  </a:cubicBezTo>
                  <a:cubicBezTo>
                    <a:pt x="1139" y="129"/>
                    <a:pt x="1165" y="129"/>
                    <a:pt x="1191" y="131"/>
                  </a:cubicBezTo>
                  <a:cubicBezTo>
                    <a:pt x="810" y="0"/>
                    <a:pt x="406"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32"/>
            <p:cNvSpPr/>
            <p:nvPr/>
          </p:nvSpPr>
          <p:spPr>
            <a:xfrm>
              <a:off x="5604550" y="3452250"/>
              <a:ext cx="26825" cy="3850"/>
            </a:xfrm>
            <a:custGeom>
              <a:avLst/>
              <a:gdLst/>
              <a:ahLst/>
              <a:cxnLst/>
              <a:rect l="l" t="t" r="r" b="b"/>
              <a:pathLst>
                <a:path w="1073" h="154" extrusionOk="0">
                  <a:moveTo>
                    <a:pt x="576" y="1"/>
                  </a:moveTo>
                  <a:cubicBezTo>
                    <a:pt x="443" y="1"/>
                    <a:pt x="309" y="15"/>
                    <a:pt x="177" y="15"/>
                  </a:cubicBezTo>
                  <a:cubicBezTo>
                    <a:pt x="118" y="15"/>
                    <a:pt x="59" y="12"/>
                    <a:pt x="1" y="4"/>
                  </a:cubicBezTo>
                  <a:lnTo>
                    <a:pt x="1" y="4"/>
                  </a:lnTo>
                  <a:cubicBezTo>
                    <a:pt x="154" y="123"/>
                    <a:pt x="323" y="153"/>
                    <a:pt x="497" y="153"/>
                  </a:cubicBezTo>
                  <a:cubicBezTo>
                    <a:pt x="673" y="153"/>
                    <a:pt x="854" y="122"/>
                    <a:pt x="1028" y="122"/>
                  </a:cubicBezTo>
                  <a:cubicBezTo>
                    <a:pt x="1043" y="122"/>
                    <a:pt x="1058" y="123"/>
                    <a:pt x="1072" y="123"/>
                  </a:cubicBezTo>
                  <a:cubicBezTo>
                    <a:pt x="911" y="23"/>
                    <a:pt x="744" y="1"/>
                    <a:pt x="5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32"/>
            <p:cNvSpPr/>
            <p:nvPr/>
          </p:nvSpPr>
          <p:spPr>
            <a:xfrm>
              <a:off x="5690575" y="3459550"/>
              <a:ext cx="25625" cy="3650"/>
            </a:xfrm>
            <a:custGeom>
              <a:avLst/>
              <a:gdLst/>
              <a:ahLst/>
              <a:cxnLst/>
              <a:rect l="l" t="t" r="r" b="b"/>
              <a:pathLst>
                <a:path w="1025" h="146" extrusionOk="0">
                  <a:moveTo>
                    <a:pt x="419" y="0"/>
                  </a:moveTo>
                  <a:cubicBezTo>
                    <a:pt x="283" y="0"/>
                    <a:pt x="144" y="10"/>
                    <a:pt x="1" y="10"/>
                  </a:cubicBezTo>
                  <a:cubicBezTo>
                    <a:pt x="143" y="119"/>
                    <a:pt x="298" y="146"/>
                    <a:pt x="458" y="146"/>
                  </a:cubicBezTo>
                  <a:cubicBezTo>
                    <a:pt x="606" y="146"/>
                    <a:pt x="757" y="123"/>
                    <a:pt x="906" y="123"/>
                  </a:cubicBezTo>
                  <a:cubicBezTo>
                    <a:pt x="946" y="123"/>
                    <a:pt x="985" y="125"/>
                    <a:pt x="1025" y="129"/>
                  </a:cubicBezTo>
                  <a:cubicBezTo>
                    <a:pt x="825" y="22"/>
                    <a:pt x="625" y="0"/>
                    <a:pt x="4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32"/>
            <p:cNvSpPr/>
            <p:nvPr/>
          </p:nvSpPr>
          <p:spPr>
            <a:xfrm>
              <a:off x="5719450" y="3462875"/>
              <a:ext cx="15800" cy="3700"/>
            </a:xfrm>
            <a:custGeom>
              <a:avLst/>
              <a:gdLst/>
              <a:ahLst/>
              <a:cxnLst/>
              <a:rect l="l" t="t" r="r" b="b"/>
              <a:pathLst>
                <a:path w="632" h="148" extrusionOk="0">
                  <a:moveTo>
                    <a:pt x="126" y="1"/>
                  </a:moveTo>
                  <a:cubicBezTo>
                    <a:pt x="84" y="1"/>
                    <a:pt x="43" y="3"/>
                    <a:pt x="1" y="8"/>
                  </a:cubicBezTo>
                  <a:cubicBezTo>
                    <a:pt x="95" y="121"/>
                    <a:pt x="203" y="148"/>
                    <a:pt x="317" y="148"/>
                  </a:cubicBezTo>
                  <a:cubicBezTo>
                    <a:pt x="419" y="148"/>
                    <a:pt x="525" y="127"/>
                    <a:pt x="632" y="127"/>
                  </a:cubicBezTo>
                  <a:cubicBezTo>
                    <a:pt x="459" y="41"/>
                    <a:pt x="295" y="1"/>
                    <a:pt x="1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32"/>
            <p:cNvSpPr/>
            <p:nvPr/>
          </p:nvSpPr>
          <p:spPr>
            <a:xfrm>
              <a:off x="5668850" y="3459475"/>
              <a:ext cx="3900" cy="1625"/>
            </a:xfrm>
            <a:custGeom>
              <a:avLst/>
              <a:gdLst/>
              <a:ahLst/>
              <a:cxnLst/>
              <a:rect l="l" t="t" r="r" b="b"/>
              <a:pathLst>
                <a:path w="156" h="65" extrusionOk="0">
                  <a:moveTo>
                    <a:pt x="1" y="1"/>
                  </a:moveTo>
                  <a:cubicBezTo>
                    <a:pt x="12" y="25"/>
                    <a:pt x="36" y="37"/>
                    <a:pt x="48" y="60"/>
                  </a:cubicBezTo>
                  <a:cubicBezTo>
                    <a:pt x="56" y="63"/>
                    <a:pt x="65" y="65"/>
                    <a:pt x="74" y="65"/>
                  </a:cubicBezTo>
                  <a:cubicBezTo>
                    <a:pt x="104" y="65"/>
                    <a:pt x="137" y="47"/>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32"/>
            <p:cNvSpPr/>
            <p:nvPr/>
          </p:nvSpPr>
          <p:spPr>
            <a:xfrm>
              <a:off x="5844475" y="3468600"/>
              <a:ext cx="3875" cy="1625"/>
            </a:xfrm>
            <a:custGeom>
              <a:avLst/>
              <a:gdLst/>
              <a:ahLst/>
              <a:cxnLst/>
              <a:rect l="l" t="t" r="r" b="b"/>
              <a:pathLst>
                <a:path w="155" h="65" extrusionOk="0">
                  <a:moveTo>
                    <a:pt x="76" y="1"/>
                  </a:moveTo>
                  <a:cubicBezTo>
                    <a:pt x="40" y="1"/>
                    <a:pt x="9" y="18"/>
                    <a:pt x="0" y="64"/>
                  </a:cubicBezTo>
                  <a:lnTo>
                    <a:pt x="155" y="64"/>
                  </a:lnTo>
                  <a:cubicBezTo>
                    <a:pt x="131" y="29"/>
                    <a:pt x="131" y="17"/>
                    <a:pt x="107" y="5"/>
                  </a:cubicBezTo>
                  <a:cubicBezTo>
                    <a:pt x="97" y="2"/>
                    <a:pt x="86" y="1"/>
                    <a:pt x="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32"/>
            <p:cNvSpPr/>
            <p:nvPr/>
          </p:nvSpPr>
          <p:spPr>
            <a:xfrm>
              <a:off x="5884050" y="3265400"/>
              <a:ext cx="61350" cy="22975"/>
            </a:xfrm>
            <a:custGeom>
              <a:avLst/>
              <a:gdLst/>
              <a:ahLst/>
              <a:cxnLst/>
              <a:rect l="l" t="t" r="r" b="b"/>
              <a:pathLst>
                <a:path w="2454" h="919" extrusionOk="0">
                  <a:moveTo>
                    <a:pt x="13" y="1"/>
                  </a:moveTo>
                  <a:cubicBezTo>
                    <a:pt x="1" y="61"/>
                    <a:pt x="1" y="120"/>
                    <a:pt x="1" y="180"/>
                  </a:cubicBezTo>
                  <a:cubicBezTo>
                    <a:pt x="477" y="346"/>
                    <a:pt x="989" y="334"/>
                    <a:pt x="1441" y="572"/>
                  </a:cubicBezTo>
                  <a:cubicBezTo>
                    <a:pt x="1370" y="620"/>
                    <a:pt x="1370" y="680"/>
                    <a:pt x="1441" y="715"/>
                  </a:cubicBezTo>
                  <a:cubicBezTo>
                    <a:pt x="1469" y="715"/>
                    <a:pt x="1504" y="714"/>
                    <a:pt x="1538" y="714"/>
                  </a:cubicBezTo>
                  <a:cubicBezTo>
                    <a:pt x="1608" y="714"/>
                    <a:pt x="1680" y="719"/>
                    <a:pt x="1703" y="751"/>
                  </a:cubicBezTo>
                  <a:cubicBezTo>
                    <a:pt x="1815" y="872"/>
                    <a:pt x="1921" y="919"/>
                    <a:pt x="2023" y="919"/>
                  </a:cubicBezTo>
                  <a:cubicBezTo>
                    <a:pt x="2171" y="919"/>
                    <a:pt x="2312" y="821"/>
                    <a:pt x="2453" y="715"/>
                  </a:cubicBezTo>
                  <a:cubicBezTo>
                    <a:pt x="2392" y="387"/>
                    <a:pt x="2109" y="227"/>
                    <a:pt x="1865" y="227"/>
                  </a:cubicBezTo>
                  <a:cubicBezTo>
                    <a:pt x="1826" y="227"/>
                    <a:pt x="1787" y="231"/>
                    <a:pt x="1751" y="239"/>
                  </a:cubicBezTo>
                  <a:cubicBezTo>
                    <a:pt x="1650" y="258"/>
                    <a:pt x="1553" y="266"/>
                    <a:pt x="1457" y="266"/>
                  </a:cubicBezTo>
                  <a:cubicBezTo>
                    <a:pt x="951" y="266"/>
                    <a:pt x="503" y="41"/>
                    <a:pt x="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32"/>
            <p:cNvSpPr/>
            <p:nvPr/>
          </p:nvSpPr>
          <p:spPr>
            <a:xfrm>
              <a:off x="5859650" y="3279700"/>
              <a:ext cx="60450" cy="10450"/>
            </a:xfrm>
            <a:custGeom>
              <a:avLst/>
              <a:gdLst/>
              <a:ahLst/>
              <a:cxnLst/>
              <a:rect l="l" t="t" r="r" b="b"/>
              <a:pathLst>
                <a:path w="2418" h="418" extrusionOk="0">
                  <a:moveTo>
                    <a:pt x="2417" y="0"/>
                  </a:moveTo>
                  <a:cubicBezTo>
                    <a:pt x="1837" y="9"/>
                    <a:pt x="1267" y="17"/>
                    <a:pt x="702" y="17"/>
                  </a:cubicBezTo>
                  <a:cubicBezTo>
                    <a:pt x="468" y="17"/>
                    <a:pt x="234" y="16"/>
                    <a:pt x="0" y="12"/>
                  </a:cubicBezTo>
                  <a:lnTo>
                    <a:pt x="0" y="12"/>
                  </a:lnTo>
                  <a:cubicBezTo>
                    <a:pt x="191" y="227"/>
                    <a:pt x="584" y="96"/>
                    <a:pt x="715" y="417"/>
                  </a:cubicBezTo>
                  <a:cubicBezTo>
                    <a:pt x="816" y="204"/>
                    <a:pt x="987" y="138"/>
                    <a:pt x="1191" y="138"/>
                  </a:cubicBezTo>
                  <a:cubicBezTo>
                    <a:pt x="1226" y="138"/>
                    <a:pt x="1261" y="140"/>
                    <a:pt x="1298" y="143"/>
                  </a:cubicBezTo>
                  <a:cubicBezTo>
                    <a:pt x="1322" y="161"/>
                    <a:pt x="1346" y="170"/>
                    <a:pt x="1368" y="170"/>
                  </a:cubicBezTo>
                  <a:cubicBezTo>
                    <a:pt x="1391" y="170"/>
                    <a:pt x="1411" y="161"/>
                    <a:pt x="1429" y="143"/>
                  </a:cubicBezTo>
                  <a:cubicBezTo>
                    <a:pt x="1477" y="179"/>
                    <a:pt x="1536" y="227"/>
                    <a:pt x="1584" y="262"/>
                  </a:cubicBezTo>
                  <a:cubicBezTo>
                    <a:pt x="1584" y="286"/>
                    <a:pt x="1596" y="286"/>
                    <a:pt x="1632" y="298"/>
                  </a:cubicBezTo>
                  <a:cubicBezTo>
                    <a:pt x="1638" y="301"/>
                    <a:pt x="1644" y="303"/>
                    <a:pt x="1650" y="303"/>
                  </a:cubicBezTo>
                  <a:cubicBezTo>
                    <a:pt x="1668" y="303"/>
                    <a:pt x="1688" y="289"/>
                    <a:pt x="1715" y="262"/>
                  </a:cubicBezTo>
                  <a:cubicBezTo>
                    <a:pt x="1774" y="167"/>
                    <a:pt x="1882" y="131"/>
                    <a:pt x="2001" y="131"/>
                  </a:cubicBezTo>
                  <a:lnTo>
                    <a:pt x="2144" y="286"/>
                  </a:lnTo>
                  <a:cubicBezTo>
                    <a:pt x="2144" y="298"/>
                    <a:pt x="2167" y="298"/>
                    <a:pt x="2191" y="310"/>
                  </a:cubicBezTo>
                  <a:cubicBezTo>
                    <a:pt x="2198" y="313"/>
                    <a:pt x="2205" y="315"/>
                    <a:pt x="2212" y="315"/>
                  </a:cubicBezTo>
                  <a:cubicBezTo>
                    <a:pt x="2233" y="315"/>
                    <a:pt x="2257" y="304"/>
                    <a:pt x="2275" y="286"/>
                  </a:cubicBezTo>
                  <a:lnTo>
                    <a:pt x="2417" y="143"/>
                  </a:lnTo>
                  <a:lnTo>
                    <a:pt x="24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32"/>
            <p:cNvSpPr/>
            <p:nvPr/>
          </p:nvSpPr>
          <p:spPr>
            <a:xfrm>
              <a:off x="5965325" y="3269875"/>
              <a:ext cx="20850" cy="15100"/>
            </a:xfrm>
            <a:custGeom>
              <a:avLst/>
              <a:gdLst/>
              <a:ahLst/>
              <a:cxnLst/>
              <a:rect l="l" t="t" r="r" b="b"/>
              <a:pathLst>
                <a:path w="834" h="604" extrusionOk="0">
                  <a:moveTo>
                    <a:pt x="214" y="1"/>
                  </a:moveTo>
                  <a:cubicBezTo>
                    <a:pt x="167" y="96"/>
                    <a:pt x="107" y="179"/>
                    <a:pt x="48" y="263"/>
                  </a:cubicBezTo>
                  <a:cubicBezTo>
                    <a:pt x="0" y="322"/>
                    <a:pt x="0" y="358"/>
                    <a:pt x="48" y="405"/>
                  </a:cubicBezTo>
                  <a:cubicBezTo>
                    <a:pt x="186" y="459"/>
                    <a:pt x="296" y="540"/>
                    <a:pt x="428" y="540"/>
                  </a:cubicBezTo>
                  <a:cubicBezTo>
                    <a:pt x="444" y="540"/>
                    <a:pt x="460" y="539"/>
                    <a:pt x="476" y="536"/>
                  </a:cubicBezTo>
                  <a:cubicBezTo>
                    <a:pt x="522" y="582"/>
                    <a:pt x="571" y="603"/>
                    <a:pt x="619" y="603"/>
                  </a:cubicBezTo>
                  <a:cubicBezTo>
                    <a:pt x="670" y="603"/>
                    <a:pt x="719" y="579"/>
                    <a:pt x="762" y="536"/>
                  </a:cubicBezTo>
                  <a:cubicBezTo>
                    <a:pt x="834" y="108"/>
                    <a:pt x="465" y="120"/>
                    <a:pt x="2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32"/>
            <p:cNvSpPr/>
            <p:nvPr/>
          </p:nvSpPr>
          <p:spPr>
            <a:xfrm>
              <a:off x="5977225" y="3283275"/>
              <a:ext cx="7175" cy="7175"/>
            </a:xfrm>
            <a:custGeom>
              <a:avLst/>
              <a:gdLst/>
              <a:ahLst/>
              <a:cxnLst/>
              <a:rect l="l" t="t" r="r" b="b"/>
              <a:pathLst>
                <a:path w="287" h="287" extrusionOk="0">
                  <a:moveTo>
                    <a:pt x="0" y="0"/>
                  </a:moveTo>
                  <a:cubicBezTo>
                    <a:pt x="0" y="119"/>
                    <a:pt x="36" y="238"/>
                    <a:pt x="143" y="286"/>
                  </a:cubicBezTo>
                  <a:cubicBezTo>
                    <a:pt x="179" y="203"/>
                    <a:pt x="239" y="96"/>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32"/>
            <p:cNvSpPr/>
            <p:nvPr/>
          </p:nvSpPr>
          <p:spPr>
            <a:xfrm>
              <a:off x="5964425" y="3276725"/>
              <a:ext cx="2100" cy="3600"/>
            </a:xfrm>
            <a:custGeom>
              <a:avLst/>
              <a:gdLst/>
              <a:ahLst/>
              <a:cxnLst/>
              <a:rect l="l" t="t" r="r" b="b"/>
              <a:pathLst>
                <a:path w="84" h="144" extrusionOk="0">
                  <a:moveTo>
                    <a:pt x="84" y="0"/>
                  </a:moveTo>
                  <a:cubicBezTo>
                    <a:pt x="0" y="48"/>
                    <a:pt x="12" y="84"/>
                    <a:pt x="84" y="143"/>
                  </a:cubicBezTo>
                  <a:lnTo>
                    <a:pt x="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32"/>
            <p:cNvSpPr/>
            <p:nvPr/>
          </p:nvSpPr>
          <p:spPr>
            <a:xfrm>
              <a:off x="5912925" y="3287150"/>
              <a:ext cx="3300" cy="2025"/>
            </a:xfrm>
            <a:custGeom>
              <a:avLst/>
              <a:gdLst/>
              <a:ahLst/>
              <a:cxnLst/>
              <a:rect l="l" t="t" r="r" b="b"/>
              <a:pathLst>
                <a:path w="132" h="81" extrusionOk="0">
                  <a:moveTo>
                    <a:pt x="1" y="0"/>
                  </a:moveTo>
                  <a:cubicBezTo>
                    <a:pt x="24" y="54"/>
                    <a:pt x="48" y="81"/>
                    <a:pt x="71" y="81"/>
                  </a:cubicBezTo>
                  <a:cubicBezTo>
                    <a:pt x="93" y="81"/>
                    <a:pt x="114" y="54"/>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32"/>
            <p:cNvSpPr/>
            <p:nvPr/>
          </p:nvSpPr>
          <p:spPr>
            <a:xfrm>
              <a:off x="5909350" y="3283875"/>
              <a:ext cx="3600" cy="3600"/>
            </a:xfrm>
            <a:custGeom>
              <a:avLst/>
              <a:gdLst/>
              <a:ahLst/>
              <a:cxnLst/>
              <a:rect l="l" t="t" r="r" b="b"/>
              <a:pathLst>
                <a:path w="144" h="144" extrusionOk="0">
                  <a:moveTo>
                    <a:pt x="1" y="0"/>
                  </a:moveTo>
                  <a:lnTo>
                    <a:pt x="144" y="143"/>
                  </a:lnTo>
                  <a:cubicBezTo>
                    <a:pt x="96" y="84"/>
                    <a:pt x="37"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32"/>
            <p:cNvSpPr/>
            <p:nvPr/>
          </p:nvSpPr>
          <p:spPr>
            <a:xfrm>
              <a:off x="5891500" y="3283875"/>
              <a:ext cx="3300" cy="1100"/>
            </a:xfrm>
            <a:custGeom>
              <a:avLst/>
              <a:gdLst/>
              <a:ahLst/>
              <a:cxnLst/>
              <a:rect l="l" t="t" r="r" b="b"/>
              <a:pathLst>
                <a:path w="132" h="44" extrusionOk="0">
                  <a:moveTo>
                    <a:pt x="0" y="0"/>
                  </a:moveTo>
                  <a:cubicBezTo>
                    <a:pt x="10" y="18"/>
                    <a:pt x="19" y="44"/>
                    <a:pt x="22" y="44"/>
                  </a:cubicBezTo>
                  <a:cubicBezTo>
                    <a:pt x="24" y="44"/>
                    <a:pt x="24" y="41"/>
                    <a:pt x="24" y="36"/>
                  </a:cubicBezTo>
                  <a:cubicBezTo>
                    <a:pt x="72" y="24"/>
                    <a:pt x="96" y="12"/>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32"/>
            <p:cNvSpPr/>
            <p:nvPr/>
          </p:nvSpPr>
          <p:spPr>
            <a:xfrm>
              <a:off x="5898350" y="3287150"/>
              <a:ext cx="3900" cy="2025"/>
            </a:xfrm>
            <a:custGeom>
              <a:avLst/>
              <a:gdLst/>
              <a:ahLst/>
              <a:cxnLst/>
              <a:rect l="l" t="t" r="r" b="b"/>
              <a:pathLst>
                <a:path w="156" h="81" extrusionOk="0">
                  <a:moveTo>
                    <a:pt x="0" y="0"/>
                  </a:moveTo>
                  <a:cubicBezTo>
                    <a:pt x="30" y="54"/>
                    <a:pt x="57" y="81"/>
                    <a:pt x="82" y="81"/>
                  </a:cubicBezTo>
                  <a:cubicBezTo>
                    <a:pt x="107" y="81"/>
                    <a:pt x="131" y="54"/>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32"/>
            <p:cNvSpPr/>
            <p:nvPr/>
          </p:nvSpPr>
          <p:spPr>
            <a:xfrm>
              <a:off x="5945375" y="3283875"/>
              <a:ext cx="1500" cy="1350"/>
            </a:xfrm>
            <a:custGeom>
              <a:avLst/>
              <a:gdLst/>
              <a:ahLst/>
              <a:cxnLst/>
              <a:rect l="l" t="t" r="r" b="b"/>
              <a:pathLst>
                <a:path w="60" h="54" extrusionOk="0">
                  <a:moveTo>
                    <a:pt x="0" y="0"/>
                  </a:moveTo>
                  <a:lnTo>
                    <a:pt x="0" y="0"/>
                  </a:lnTo>
                  <a:cubicBezTo>
                    <a:pt x="7" y="35"/>
                    <a:pt x="22" y="53"/>
                    <a:pt x="36" y="53"/>
                  </a:cubicBezTo>
                  <a:cubicBezTo>
                    <a:pt x="46" y="53"/>
                    <a:pt x="55" y="44"/>
                    <a:pt x="60" y="24"/>
                  </a:cubicBezTo>
                  <a:cubicBezTo>
                    <a:pt x="60" y="24"/>
                    <a:pt x="12"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32"/>
            <p:cNvSpPr/>
            <p:nvPr/>
          </p:nvSpPr>
          <p:spPr>
            <a:xfrm>
              <a:off x="5822450" y="3284450"/>
              <a:ext cx="4475" cy="1275"/>
            </a:xfrm>
            <a:custGeom>
              <a:avLst/>
              <a:gdLst/>
              <a:ahLst/>
              <a:cxnLst/>
              <a:rect l="l" t="t" r="r" b="b"/>
              <a:pathLst>
                <a:path w="179" h="51" extrusionOk="0">
                  <a:moveTo>
                    <a:pt x="0" y="1"/>
                  </a:moveTo>
                  <a:cubicBezTo>
                    <a:pt x="29" y="35"/>
                    <a:pt x="62" y="50"/>
                    <a:pt x="94" y="50"/>
                  </a:cubicBezTo>
                  <a:cubicBezTo>
                    <a:pt x="128" y="50"/>
                    <a:pt x="160" y="32"/>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32"/>
            <p:cNvSpPr/>
            <p:nvPr/>
          </p:nvSpPr>
          <p:spPr>
            <a:xfrm>
              <a:off x="6051050" y="3283875"/>
              <a:ext cx="12525" cy="8725"/>
            </a:xfrm>
            <a:custGeom>
              <a:avLst/>
              <a:gdLst/>
              <a:ahLst/>
              <a:cxnLst/>
              <a:rect l="l" t="t" r="r" b="b"/>
              <a:pathLst>
                <a:path w="501" h="349" extrusionOk="0">
                  <a:moveTo>
                    <a:pt x="60" y="0"/>
                  </a:moveTo>
                  <a:cubicBezTo>
                    <a:pt x="0" y="36"/>
                    <a:pt x="0" y="84"/>
                    <a:pt x="60" y="143"/>
                  </a:cubicBezTo>
                  <a:cubicBezTo>
                    <a:pt x="107" y="203"/>
                    <a:pt x="167" y="250"/>
                    <a:pt x="203" y="310"/>
                  </a:cubicBezTo>
                  <a:cubicBezTo>
                    <a:pt x="251" y="337"/>
                    <a:pt x="299" y="349"/>
                    <a:pt x="345" y="349"/>
                  </a:cubicBezTo>
                  <a:cubicBezTo>
                    <a:pt x="401" y="349"/>
                    <a:pt x="454" y="331"/>
                    <a:pt x="500" y="298"/>
                  </a:cubicBezTo>
                  <a:cubicBezTo>
                    <a:pt x="488" y="203"/>
                    <a:pt x="488" y="119"/>
                    <a:pt x="476" y="24"/>
                  </a:cubicBezTo>
                  <a:cubicBezTo>
                    <a:pt x="345" y="12"/>
                    <a:pt x="191" y="1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32"/>
            <p:cNvSpPr/>
            <p:nvPr/>
          </p:nvSpPr>
          <p:spPr>
            <a:xfrm>
              <a:off x="6056100" y="3290725"/>
              <a:ext cx="7475" cy="3175"/>
            </a:xfrm>
            <a:custGeom>
              <a:avLst/>
              <a:gdLst/>
              <a:ahLst/>
              <a:cxnLst/>
              <a:rect l="l" t="t" r="r" b="b"/>
              <a:pathLst>
                <a:path w="299" h="127" extrusionOk="0">
                  <a:moveTo>
                    <a:pt x="298" y="0"/>
                  </a:moveTo>
                  <a:lnTo>
                    <a:pt x="298" y="0"/>
                  </a:lnTo>
                  <a:cubicBezTo>
                    <a:pt x="203" y="24"/>
                    <a:pt x="108" y="24"/>
                    <a:pt x="1" y="24"/>
                  </a:cubicBezTo>
                  <a:cubicBezTo>
                    <a:pt x="1" y="60"/>
                    <a:pt x="1" y="95"/>
                    <a:pt x="24" y="119"/>
                  </a:cubicBezTo>
                  <a:cubicBezTo>
                    <a:pt x="43" y="124"/>
                    <a:pt x="62" y="126"/>
                    <a:pt x="81" y="126"/>
                  </a:cubicBezTo>
                  <a:cubicBezTo>
                    <a:pt x="160" y="126"/>
                    <a:pt x="241" y="86"/>
                    <a:pt x="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32"/>
            <p:cNvSpPr/>
            <p:nvPr/>
          </p:nvSpPr>
          <p:spPr>
            <a:xfrm>
              <a:off x="6047775" y="3283275"/>
              <a:ext cx="4775" cy="4200"/>
            </a:xfrm>
            <a:custGeom>
              <a:avLst/>
              <a:gdLst/>
              <a:ahLst/>
              <a:cxnLst/>
              <a:rect l="l" t="t" r="r" b="b"/>
              <a:pathLst>
                <a:path w="191" h="168" extrusionOk="0">
                  <a:moveTo>
                    <a:pt x="72" y="0"/>
                  </a:moveTo>
                  <a:lnTo>
                    <a:pt x="60" y="24"/>
                  </a:lnTo>
                  <a:cubicBezTo>
                    <a:pt x="0" y="84"/>
                    <a:pt x="0" y="119"/>
                    <a:pt x="60" y="167"/>
                  </a:cubicBezTo>
                  <a:lnTo>
                    <a:pt x="179" y="167"/>
                  </a:lnTo>
                  <a:cubicBezTo>
                    <a:pt x="191" y="119"/>
                    <a:pt x="191" y="60"/>
                    <a:pt x="191" y="24"/>
                  </a:cubicBezTo>
                  <a:cubicBezTo>
                    <a:pt x="155" y="0"/>
                    <a:pt x="119" y="0"/>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32"/>
            <p:cNvSpPr/>
            <p:nvPr/>
          </p:nvSpPr>
          <p:spPr>
            <a:xfrm>
              <a:off x="6045375" y="3283875"/>
              <a:ext cx="3900" cy="4600"/>
            </a:xfrm>
            <a:custGeom>
              <a:avLst/>
              <a:gdLst/>
              <a:ahLst/>
              <a:cxnLst/>
              <a:rect l="l" t="t" r="r" b="b"/>
              <a:pathLst>
                <a:path w="156" h="184" extrusionOk="0">
                  <a:moveTo>
                    <a:pt x="156" y="0"/>
                  </a:moveTo>
                  <a:cubicBezTo>
                    <a:pt x="108" y="36"/>
                    <a:pt x="49" y="84"/>
                    <a:pt x="1" y="143"/>
                  </a:cubicBezTo>
                  <a:cubicBezTo>
                    <a:pt x="1" y="143"/>
                    <a:pt x="13" y="155"/>
                    <a:pt x="49" y="179"/>
                  </a:cubicBezTo>
                  <a:cubicBezTo>
                    <a:pt x="60" y="182"/>
                    <a:pt x="71" y="183"/>
                    <a:pt x="80" y="183"/>
                  </a:cubicBezTo>
                  <a:cubicBezTo>
                    <a:pt x="109" y="183"/>
                    <a:pt x="129" y="170"/>
                    <a:pt x="156" y="143"/>
                  </a:cubicBez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32"/>
            <p:cNvSpPr/>
            <p:nvPr/>
          </p:nvSpPr>
          <p:spPr>
            <a:xfrm>
              <a:off x="6044200" y="3287150"/>
              <a:ext cx="5075" cy="3300"/>
            </a:xfrm>
            <a:custGeom>
              <a:avLst/>
              <a:gdLst/>
              <a:ahLst/>
              <a:cxnLst/>
              <a:rect l="l" t="t" r="r" b="b"/>
              <a:pathLst>
                <a:path w="203" h="132" extrusionOk="0">
                  <a:moveTo>
                    <a:pt x="48" y="0"/>
                  </a:moveTo>
                  <a:lnTo>
                    <a:pt x="36" y="12"/>
                  </a:lnTo>
                  <a:cubicBezTo>
                    <a:pt x="0" y="60"/>
                    <a:pt x="0" y="95"/>
                    <a:pt x="48" y="131"/>
                  </a:cubicBezTo>
                  <a:cubicBezTo>
                    <a:pt x="96" y="83"/>
                    <a:pt x="155" y="48"/>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32"/>
            <p:cNvSpPr/>
            <p:nvPr/>
          </p:nvSpPr>
          <p:spPr>
            <a:xfrm>
              <a:off x="6043300" y="3287725"/>
              <a:ext cx="2100" cy="3025"/>
            </a:xfrm>
            <a:custGeom>
              <a:avLst/>
              <a:gdLst/>
              <a:ahLst/>
              <a:cxnLst/>
              <a:rect l="l" t="t" r="r" b="b"/>
              <a:pathLst>
                <a:path w="84" h="121" extrusionOk="0">
                  <a:moveTo>
                    <a:pt x="72" y="1"/>
                  </a:moveTo>
                  <a:cubicBezTo>
                    <a:pt x="1" y="49"/>
                    <a:pt x="24" y="84"/>
                    <a:pt x="84" y="120"/>
                  </a:cubicBezTo>
                  <a:cubicBezTo>
                    <a:pt x="84" y="84"/>
                    <a:pt x="72" y="49"/>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32"/>
            <p:cNvSpPr/>
            <p:nvPr/>
          </p:nvSpPr>
          <p:spPr>
            <a:xfrm>
              <a:off x="6092425" y="3292800"/>
              <a:ext cx="8050" cy="4775"/>
            </a:xfrm>
            <a:custGeom>
              <a:avLst/>
              <a:gdLst/>
              <a:ahLst/>
              <a:cxnLst/>
              <a:rect l="l" t="t" r="r" b="b"/>
              <a:pathLst>
                <a:path w="322" h="191" extrusionOk="0">
                  <a:moveTo>
                    <a:pt x="137" y="0"/>
                  </a:moveTo>
                  <a:cubicBezTo>
                    <a:pt x="89" y="0"/>
                    <a:pt x="42" y="24"/>
                    <a:pt x="0" y="72"/>
                  </a:cubicBezTo>
                  <a:lnTo>
                    <a:pt x="0" y="191"/>
                  </a:lnTo>
                  <a:lnTo>
                    <a:pt x="274" y="191"/>
                  </a:lnTo>
                  <a:cubicBezTo>
                    <a:pt x="322" y="155"/>
                    <a:pt x="322" y="119"/>
                    <a:pt x="274" y="72"/>
                  </a:cubicBezTo>
                  <a:cubicBezTo>
                    <a:pt x="232" y="24"/>
                    <a:pt x="185" y="0"/>
                    <a:pt x="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32"/>
            <p:cNvSpPr/>
            <p:nvPr/>
          </p:nvSpPr>
          <p:spPr>
            <a:xfrm>
              <a:off x="6099250" y="3294575"/>
              <a:ext cx="3600" cy="3225"/>
            </a:xfrm>
            <a:custGeom>
              <a:avLst/>
              <a:gdLst/>
              <a:ahLst/>
              <a:cxnLst/>
              <a:rect l="l" t="t" r="r" b="b"/>
              <a:pathLst>
                <a:path w="144" h="129" extrusionOk="0">
                  <a:moveTo>
                    <a:pt x="1" y="1"/>
                  </a:moveTo>
                  <a:lnTo>
                    <a:pt x="1" y="120"/>
                  </a:lnTo>
                  <a:cubicBezTo>
                    <a:pt x="25" y="126"/>
                    <a:pt x="49" y="129"/>
                    <a:pt x="72" y="129"/>
                  </a:cubicBezTo>
                  <a:cubicBezTo>
                    <a:pt x="96" y="129"/>
                    <a:pt x="120" y="126"/>
                    <a:pt x="144" y="120"/>
                  </a:cubicBezTo>
                  <a:cubicBezTo>
                    <a:pt x="96" y="84"/>
                    <a:pt x="49" y="4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32"/>
            <p:cNvSpPr/>
            <p:nvPr/>
          </p:nvSpPr>
          <p:spPr>
            <a:xfrm>
              <a:off x="6106700" y="3296375"/>
              <a:ext cx="3600" cy="1350"/>
            </a:xfrm>
            <a:custGeom>
              <a:avLst/>
              <a:gdLst/>
              <a:ahLst/>
              <a:cxnLst/>
              <a:rect l="l" t="t" r="r" b="b"/>
              <a:pathLst>
                <a:path w="144" h="54" extrusionOk="0">
                  <a:moveTo>
                    <a:pt x="108" y="0"/>
                  </a:moveTo>
                  <a:cubicBezTo>
                    <a:pt x="60" y="12"/>
                    <a:pt x="36" y="36"/>
                    <a:pt x="1" y="48"/>
                  </a:cubicBezTo>
                  <a:cubicBezTo>
                    <a:pt x="32" y="48"/>
                    <a:pt x="64" y="53"/>
                    <a:pt x="96" y="53"/>
                  </a:cubicBezTo>
                  <a:cubicBezTo>
                    <a:pt x="112" y="53"/>
                    <a:pt x="128" y="52"/>
                    <a:pt x="144" y="48"/>
                  </a:cubicBezTo>
                  <a:cubicBezTo>
                    <a:pt x="144" y="36"/>
                    <a:pt x="120"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32"/>
            <p:cNvSpPr/>
            <p:nvPr/>
          </p:nvSpPr>
          <p:spPr>
            <a:xfrm>
              <a:off x="5361975" y="3549375"/>
              <a:ext cx="39300" cy="35150"/>
            </a:xfrm>
            <a:custGeom>
              <a:avLst/>
              <a:gdLst/>
              <a:ahLst/>
              <a:cxnLst/>
              <a:rect l="l" t="t" r="r" b="b"/>
              <a:pathLst>
                <a:path w="1572" h="1406" extrusionOk="0">
                  <a:moveTo>
                    <a:pt x="357" y="1"/>
                  </a:moveTo>
                  <a:cubicBezTo>
                    <a:pt x="0" y="48"/>
                    <a:pt x="203" y="298"/>
                    <a:pt x="203" y="465"/>
                  </a:cubicBezTo>
                  <a:cubicBezTo>
                    <a:pt x="203" y="822"/>
                    <a:pt x="286" y="1144"/>
                    <a:pt x="560" y="1405"/>
                  </a:cubicBezTo>
                  <a:cubicBezTo>
                    <a:pt x="893" y="1358"/>
                    <a:pt x="1203" y="1310"/>
                    <a:pt x="1536" y="1263"/>
                  </a:cubicBezTo>
                  <a:cubicBezTo>
                    <a:pt x="1572" y="1215"/>
                    <a:pt x="1572" y="1167"/>
                    <a:pt x="1548" y="1108"/>
                  </a:cubicBezTo>
                  <a:cubicBezTo>
                    <a:pt x="1500" y="1060"/>
                    <a:pt x="1441" y="1024"/>
                    <a:pt x="1381" y="1013"/>
                  </a:cubicBezTo>
                  <a:cubicBezTo>
                    <a:pt x="1215" y="965"/>
                    <a:pt x="1036" y="1001"/>
                    <a:pt x="881" y="941"/>
                  </a:cubicBezTo>
                  <a:cubicBezTo>
                    <a:pt x="822" y="905"/>
                    <a:pt x="786" y="882"/>
                    <a:pt x="738" y="846"/>
                  </a:cubicBezTo>
                  <a:cubicBezTo>
                    <a:pt x="703" y="786"/>
                    <a:pt x="667" y="715"/>
                    <a:pt x="655" y="643"/>
                  </a:cubicBezTo>
                  <a:cubicBezTo>
                    <a:pt x="619" y="572"/>
                    <a:pt x="596" y="489"/>
                    <a:pt x="536" y="429"/>
                  </a:cubicBezTo>
                  <a:cubicBezTo>
                    <a:pt x="476" y="298"/>
                    <a:pt x="417" y="155"/>
                    <a:pt x="3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32"/>
            <p:cNvSpPr/>
            <p:nvPr/>
          </p:nvSpPr>
          <p:spPr>
            <a:xfrm>
              <a:off x="5398575" y="3570200"/>
              <a:ext cx="16100" cy="11350"/>
            </a:xfrm>
            <a:custGeom>
              <a:avLst/>
              <a:gdLst/>
              <a:ahLst/>
              <a:cxnLst/>
              <a:rect l="l" t="t" r="r" b="b"/>
              <a:pathLst>
                <a:path w="644" h="454" extrusionOk="0">
                  <a:moveTo>
                    <a:pt x="286" y="1"/>
                  </a:moveTo>
                  <a:cubicBezTo>
                    <a:pt x="203" y="13"/>
                    <a:pt x="132" y="49"/>
                    <a:pt x="72" y="96"/>
                  </a:cubicBezTo>
                  <a:cubicBezTo>
                    <a:pt x="24" y="132"/>
                    <a:pt x="1" y="180"/>
                    <a:pt x="1" y="239"/>
                  </a:cubicBezTo>
                  <a:cubicBezTo>
                    <a:pt x="24" y="251"/>
                    <a:pt x="48" y="275"/>
                    <a:pt x="72" y="287"/>
                  </a:cubicBezTo>
                  <a:cubicBezTo>
                    <a:pt x="96" y="334"/>
                    <a:pt x="144" y="358"/>
                    <a:pt x="203" y="358"/>
                  </a:cubicBezTo>
                  <a:cubicBezTo>
                    <a:pt x="263" y="370"/>
                    <a:pt x="310" y="382"/>
                    <a:pt x="346" y="418"/>
                  </a:cubicBezTo>
                  <a:cubicBezTo>
                    <a:pt x="382" y="453"/>
                    <a:pt x="429" y="453"/>
                    <a:pt x="465" y="453"/>
                  </a:cubicBezTo>
                  <a:cubicBezTo>
                    <a:pt x="644" y="311"/>
                    <a:pt x="465" y="168"/>
                    <a:pt x="465" y="37"/>
                  </a:cubicBezTo>
                  <a:cubicBezTo>
                    <a:pt x="429" y="37"/>
                    <a:pt x="382" y="37"/>
                    <a:pt x="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32"/>
            <p:cNvSpPr/>
            <p:nvPr/>
          </p:nvSpPr>
          <p:spPr>
            <a:xfrm>
              <a:off x="5402150" y="3577650"/>
              <a:ext cx="5075" cy="3000"/>
            </a:xfrm>
            <a:custGeom>
              <a:avLst/>
              <a:gdLst/>
              <a:ahLst/>
              <a:cxnLst/>
              <a:rect l="l" t="t" r="r" b="b"/>
              <a:pathLst>
                <a:path w="203" h="120" extrusionOk="0">
                  <a:moveTo>
                    <a:pt x="60" y="1"/>
                  </a:moveTo>
                  <a:cubicBezTo>
                    <a:pt x="1" y="48"/>
                    <a:pt x="1" y="96"/>
                    <a:pt x="60" y="120"/>
                  </a:cubicBezTo>
                  <a:lnTo>
                    <a:pt x="203" y="120"/>
                  </a:lnTo>
                  <a:cubicBezTo>
                    <a:pt x="167" y="72"/>
                    <a:pt x="108" y="48"/>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32"/>
            <p:cNvSpPr/>
            <p:nvPr/>
          </p:nvSpPr>
          <p:spPr>
            <a:xfrm>
              <a:off x="5399775" y="3577350"/>
              <a:ext cx="3900" cy="3300"/>
            </a:xfrm>
            <a:custGeom>
              <a:avLst/>
              <a:gdLst/>
              <a:ahLst/>
              <a:cxnLst/>
              <a:rect l="l" t="t" r="r" b="b"/>
              <a:pathLst>
                <a:path w="156" h="132" extrusionOk="0">
                  <a:moveTo>
                    <a:pt x="0" y="1"/>
                  </a:moveTo>
                  <a:lnTo>
                    <a:pt x="0" y="132"/>
                  </a:lnTo>
                  <a:lnTo>
                    <a:pt x="155" y="132"/>
                  </a:lnTo>
                  <a:lnTo>
                    <a:pt x="155" y="13"/>
                  </a:lnTo>
                  <a:cubicBezTo>
                    <a:pt x="107" y="13"/>
                    <a:pt x="48"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32"/>
            <p:cNvSpPr/>
            <p:nvPr/>
          </p:nvSpPr>
          <p:spPr>
            <a:xfrm>
              <a:off x="5511100" y="3602650"/>
              <a:ext cx="10725" cy="4200"/>
            </a:xfrm>
            <a:custGeom>
              <a:avLst/>
              <a:gdLst/>
              <a:ahLst/>
              <a:cxnLst/>
              <a:rect l="l" t="t" r="r" b="b"/>
              <a:pathLst>
                <a:path w="429" h="168" extrusionOk="0">
                  <a:moveTo>
                    <a:pt x="429" y="1"/>
                  </a:moveTo>
                  <a:lnTo>
                    <a:pt x="429" y="1"/>
                  </a:lnTo>
                  <a:cubicBezTo>
                    <a:pt x="405" y="3"/>
                    <a:pt x="380" y="3"/>
                    <a:pt x="356" y="3"/>
                  </a:cubicBezTo>
                  <a:cubicBezTo>
                    <a:pt x="337" y="3"/>
                    <a:pt x="317" y="3"/>
                    <a:pt x="298" y="3"/>
                  </a:cubicBezTo>
                  <a:cubicBezTo>
                    <a:pt x="186" y="3"/>
                    <a:pt x="77" y="12"/>
                    <a:pt x="0" y="132"/>
                  </a:cubicBezTo>
                  <a:cubicBezTo>
                    <a:pt x="48" y="144"/>
                    <a:pt x="95" y="167"/>
                    <a:pt x="131" y="167"/>
                  </a:cubicBezTo>
                  <a:lnTo>
                    <a:pt x="417" y="167"/>
                  </a:lnTo>
                  <a:cubicBezTo>
                    <a:pt x="417" y="120"/>
                    <a:pt x="429" y="60"/>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32"/>
            <p:cNvSpPr/>
            <p:nvPr/>
          </p:nvSpPr>
          <p:spPr>
            <a:xfrm>
              <a:off x="5478650" y="3614275"/>
              <a:ext cx="3900" cy="2700"/>
            </a:xfrm>
            <a:custGeom>
              <a:avLst/>
              <a:gdLst/>
              <a:ahLst/>
              <a:cxnLst/>
              <a:rect l="l" t="t" r="r" b="b"/>
              <a:pathLst>
                <a:path w="156" h="108" extrusionOk="0">
                  <a:moveTo>
                    <a:pt x="155" y="0"/>
                  </a:moveTo>
                  <a:lnTo>
                    <a:pt x="155" y="0"/>
                  </a:lnTo>
                  <a:cubicBezTo>
                    <a:pt x="84" y="12"/>
                    <a:pt x="36" y="36"/>
                    <a:pt x="0" y="107"/>
                  </a:cubicBezTo>
                  <a:cubicBezTo>
                    <a:pt x="48" y="72"/>
                    <a:pt x="108" y="3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32"/>
            <p:cNvSpPr/>
            <p:nvPr/>
          </p:nvSpPr>
          <p:spPr>
            <a:xfrm>
              <a:off x="5347675" y="3483250"/>
              <a:ext cx="13425" cy="24525"/>
            </a:xfrm>
            <a:custGeom>
              <a:avLst/>
              <a:gdLst/>
              <a:ahLst/>
              <a:cxnLst/>
              <a:rect l="l" t="t" r="r" b="b"/>
              <a:pathLst>
                <a:path w="537" h="981" extrusionOk="0">
                  <a:moveTo>
                    <a:pt x="296" y="0"/>
                  </a:moveTo>
                  <a:cubicBezTo>
                    <a:pt x="264" y="0"/>
                    <a:pt x="239" y="31"/>
                    <a:pt x="239" y="74"/>
                  </a:cubicBezTo>
                  <a:lnTo>
                    <a:pt x="203" y="205"/>
                  </a:lnTo>
                  <a:cubicBezTo>
                    <a:pt x="167" y="264"/>
                    <a:pt x="120" y="324"/>
                    <a:pt x="96" y="371"/>
                  </a:cubicBezTo>
                  <a:cubicBezTo>
                    <a:pt x="96" y="419"/>
                    <a:pt x="84" y="443"/>
                    <a:pt x="60" y="491"/>
                  </a:cubicBezTo>
                  <a:cubicBezTo>
                    <a:pt x="1" y="586"/>
                    <a:pt x="1" y="681"/>
                    <a:pt x="84" y="776"/>
                  </a:cubicBezTo>
                  <a:cubicBezTo>
                    <a:pt x="96" y="812"/>
                    <a:pt x="108" y="860"/>
                    <a:pt x="96" y="907"/>
                  </a:cubicBezTo>
                  <a:cubicBezTo>
                    <a:pt x="122" y="953"/>
                    <a:pt x="145" y="981"/>
                    <a:pt x="170" y="981"/>
                  </a:cubicBezTo>
                  <a:cubicBezTo>
                    <a:pt x="190" y="981"/>
                    <a:pt x="212" y="962"/>
                    <a:pt x="239" y="919"/>
                  </a:cubicBezTo>
                  <a:cubicBezTo>
                    <a:pt x="441" y="717"/>
                    <a:pt x="513" y="479"/>
                    <a:pt x="536" y="205"/>
                  </a:cubicBezTo>
                  <a:cubicBezTo>
                    <a:pt x="441" y="181"/>
                    <a:pt x="382" y="98"/>
                    <a:pt x="334" y="14"/>
                  </a:cubicBezTo>
                  <a:cubicBezTo>
                    <a:pt x="321" y="4"/>
                    <a:pt x="308" y="0"/>
                    <a:pt x="2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32"/>
            <p:cNvSpPr/>
            <p:nvPr/>
          </p:nvSpPr>
          <p:spPr>
            <a:xfrm>
              <a:off x="5388450" y="3351425"/>
              <a:ext cx="11050" cy="18200"/>
            </a:xfrm>
            <a:custGeom>
              <a:avLst/>
              <a:gdLst/>
              <a:ahLst/>
              <a:cxnLst/>
              <a:rect l="l" t="t" r="r" b="b"/>
              <a:pathLst>
                <a:path w="442" h="728" extrusionOk="0">
                  <a:moveTo>
                    <a:pt x="441" y="1"/>
                  </a:moveTo>
                  <a:cubicBezTo>
                    <a:pt x="394" y="1"/>
                    <a:pt x="370" y="13"/>
                    <a:pt x="322" y="37"/>
                  </a:cubicBezTo>
                  <a:cubicBezTo>
                    <a:pt x="239" y="251"/>
                    <a:pt x="37" y="453"/>
                    <a:pt x="1" y="715"/>
                  </a:cubicBezTo>
                  <a:cubicBezTo>
                    <a:pt x="60" y="727"/>
                    <a:pt x="96" y="727"/>
                    <a:pt x="156" y="727"/>
                  </a:cubicBezTo>
                  <a:cubicBezTo>
                    <a:pt x="203" y="668"/>
                    <a:pt x="263" y="644"/>
                    <a:pt x="310" y="584"/>
                  </a:cubicBezTo>
                  <a:cubicBezTo>
                    <a:pt x="358" y="537"/>
                    <a:pt x="394" y="489"/>
                    <a:pt x="441" y="430"/>
                  </a:cubicBezTo>
                  <a:lnTo>
                    <a:pt x="4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32"/>
            <p:cNvSpPr/>
            <p:nvPr/>
          </p:nvSpPr>
          <p:spPr>
            <a:xfrm>
              <a:off x="5344700" y="3527950"/>
              <a:ext cx="5100" cy="17875"/>
            </a:xfrm>
            <a:custGeom>
              <a:avLst/>
              <a:gdLst/>
              <a:ahLst/>
              <a:cxnLst/>
              <a:rect l="l" t="t" r="r" b="b"/>
              <a:pathLst>
                <a:path w="204" h="715" extrusionOk="0">
                  <a:moveTo>
                    <a:pt x="179" y="0"/>
                  </a:moveTo>
                  <a:lnTo>
                    <a:pt x="179" y="0"/>
                  </a:lnTo>
                  <a:cubicBezTo>
                    <a:pt x="1" y="238"/>
                    <a:pt x="1" y="477"/>
                    <a:pt x="203" y="715"/>
                  </a:cubicBezTo>
                  <a:cubicBezTo>
                    <a:pt x="179" y="477"/>
                    <a:pt x="179" y="238"/>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32"/>
            <p:cNvSpPr/>
            <p:nvPr/>
          </p:nvSpPr>
          <p:spPr>
            <a:xfrm>
              <a:off x="5399475" y="3340425"/>
              <a:ext cx="5375" cy="11025"/>
            </a:xfrm>
            <a:custGeom>
              <a:avLst/>
              <a:gdLst/>
              <a:ahLst/>
              <a:cxnLst/>
              <a:rect l="l" t="t" r="r" b="b"/>
              <a:pathLst>
                <a:path w="215" h="441" extrusionOk="0">
                  <a:moveTo>
                    <a:pt x="131" y="0"/>
                  </a:moveTo>
                  <a:cubicBezTo>
                    <a:pt x="0" y="131"/>
                    <a:pt x="12" y="274"/>
                    <a:pt x="0" y="441"/>
                  </a:cubicBezTo>
                  <a:cubicBezTo>
                    <a:pt x="131" y="393"/>
                    <a:pt x="167" y="274"/>
                    <a:pt x="179" y="155"/>
                  </a:cubicBezTo>
                  <a:lnTo>
                    <a:pt x="215" y="96"/>
                  </a:lnTo>
                  <a:lnTo>
                    <a:pt x="179" y="36"/>
                  </a:lnTo>
                  <a:lnTo>
                    <a:pt x="1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32"/>
            <p:cNvSpPr/>
            <p:nvPr/>
          </p:nvSpPr>
          <p:spPr>
            <a:xfrm>
              <a:off x="5348875" y="3551150"/>
              <a:ext cx="4475" cy="11950"/>
            </a:xfrm>
            <a:custGeom>
              <a:avLst/>
              <a:gdLst/>
              <a:ahLst/>
              <a:cxnLst/>
              <a:rect l="l" t="t" r="r" b="b"/>
              <a:pathLst>
                <a:path w="179" h="478" extrusionOk="0">
                  <a:moveTo>
                    <a:pt x="48" y="1"/>
                  </a:moveTo>
                  <a:cubicBezTo>
                    <a:pt x="36" y="180"/>
                    <a:pt x="0" y="358"/>
                    <a:pt x="179" y="477"/>
                  </a:cubicBezTo>
                  <a:cubicBezTo>
                    <a:pt x="167" y="322"/>
                    <a:pt x="131" y="156"/>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32"/>
            <p:cNvSpPr/>
            <p:nvPr/>
          </p:nvSpPr>
          <p:spPr>
            <a:xfrm>
              <a:off x="5350050" y="3505925"/>
              <a:ext cx="3600" cy="8950"/>
            </a:xfrm>
            <a:custGeom>
              <a:avLst/>
              <a:gdLst/>
              <a:ahLst/>
              <a:cxnLst/>
              <a:rect l="l" t="t" r="r" b="b"/>
              <a:pathLst>
                <a:path w="144" h="358" extrusionOk="0">
                  <a:moveTo>
                    <a:pt x="1" y="0"/>
                  </a:moveTo>
                  <a:cubicBezTo>
                    <a:pt x="1" y="107"/>
                    <a:pt x="1" y="226"/>
                    <a:pt x="13" y="357"/>
                  </a:cubicBezTo>
                  <a:cubicBezTo>
                    <a:pt x="132" y="262"/>
                    <a:pt x="120" y="131"/>
                    <a:pt x="144" y="12"/>
                  </a:cubicBezTo>
                  <a:cubicBezTo>
                    <a:pt x="108" y="12"/>
                    <a:pt x="49"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32"/>
            <p:cNvSpPr/>
            <p:nvPr/>
          </p:nvSpPr>
          <p:spPr>
            <a:xfrm>
              <a:off x="5345900" y="3495500"/>
              <a:ext cx="3900" cy="7175"/>
            </a:xfrm>
            <a:custGeom>
              <a:avLst/>
              <a:gdLst/>
              <a:ahLst/>
              <a:cxnLst/>
              <a:rect l="l" t="t" r="r" b="b"/>
              <a:pathLst>
                <a:path w="156" h="287" extrusionOk="0">
                  <a:moveTo>
                    <a:pt x="131" y="1"/>
                  </a:moveTo>
                  <a:lnTo>
                    <a:pt x="131" y="1"/>
                  </a:lnTo>
                  <a:cubicBezTo>
                    <a:pt x="0" y="108"/>
                    <a:pt x="12" y="191"/>
                    <a:pt x="155" y="286"/>
                  </a:cubicBezTo>
                  <a:cubicBezTo>
                    <a:pt x="155" y="191"/>
                    <a:pt x="131" y="84"/>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32"/>
            <p:cNvSpPr/>
            <p:nvPr/>
          </p:nvSpPr>
          <p:spPr>
            <a:xfrm>
              <a:off x="5357200" y="3466925"/>
              <a:ext cx="3300" cy="7775"/>
            </a:xfrm>
            <a:custGeom>
              <a:avLst/>
              <a:gdLst/>
              <a:ahLst/>
              <a:cxnLst/>
              <a:rect l="l" t="t" r="r" b="b"/>
              <a:pathLst>
                <a:path w="132" h="311" extrusionOk="0">
                  <a:moveTo>
                    <a:pt x="132" y="1"/>
                  </a:moveTo>
                  <a:cubicBezTo>
                    <a:pt x="1" y="60"/>
                    <a:pt x="1" y="179"/>
                    <a:pt x="13" y="310"/>
                  </a:cubicBezTo>
                  <a:cubicBezTo>
                    <a:pt x="36" y="298"/>
                    <a:pt x="84" y="274"/>
                    <a:pt x="120" y="262"/>
                  </a:cubicBezTo>
                  <a:cubicBezTo>
                    <a:pt x="120" y="179"/>
                    <a:pt x="132" y="84"/>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32"/>
            <p:cNvSpPr/>
            <p:nvPr/>
          </p:nvSpPr>
          <p:spPr>
            <a:xfrm>
              <a:off x="5353325" y="3563075"/>
              <a:ext cx="3300" cy="7150"/>
            </a:xfrm>
            <a:custGeom>
              <a:avLst/>
              <a:gdLst/>
              <a:ahLst/>
              <a:cxnLst/>
              <a:rect l="l" t="t" r="r" b="b"/>
              <a:pathLst>
                <a:path w="132" h="286" extrusionOk="0">
                  <a:moveTo>
                    <a:pt x="1" y="0"/>
                  </a:moveTo>
                  <a:cubicBezTo>
                    <a:pt x="1" y="119"/>
                    <a:pt x="13" y="226"/>
                    <a:pt x="120" y="286"/>
                  </a:cubicBezTo>
                  <a:cubicBezTo>
                    <a:pt x="132" y="167"/>
                    <a:pt x="108" y="8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32"/>
            <p:cNvSpPr/>
            <p:nvPr/>
          </p:nvSpPr>
          <p:spPr>
            <a:xfrm>
              <a:off x="5353325" y="3477650"/>
              <a:ext cx="3000" cy="7450"/>
            </a:xfrm>
            <a:custGeom>
              <a:avLst/>
              <a:gdLst/>
              <a:ahLst/>
              <a:cxnLst/>
              <a:rect l="l" t="t" r="r" b="b"/>
              <a:pathLst>
                <a:path w="120" h="298" extrusionOk="0">
                  <a:moveTo>
                    <a:pt x="120" y="0"/>
                  </a:moveTo>
                  <a:cubicBezTo>
                    <a:pt x="13" y="72"/>
                    <a:pt x="1" y="179"/>
                    <a:pt x="1" y="298"/>
                  </a:cubicBezTo>
                  <a:cubicBezTo>
                    <a:pt x="37" y="286"/>
                    <a:pt x="72" y="250"/>
                    <a:pt x="108" y="238"/>
                  </a:cubicBezTo>
                  <a:cubicBezTo>
                    <a:pt x="120" y="143"/>
                    <a:pt x="120" y="72"/>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32"/>
            <p:cNvSpPr/>
            <p:nvPr/>
          </p:nvSpPr>
          <p:spPr>
            <a:xfrm>
              <a:off x="5364050" y="3419900"/>
              <a:ext cx="3600" cy="3900"/>
            </a:xfrm>
            <a:custGeom>
              <a:avLst/>
              <a:gdLst/>
              <a:ahLst/>
              <a:cxnLst/>
              <a:rect l="l" t="t" r="r" b="b"/>
              <a:pathLst>
                <a:path w="144" h="156" extrusionOk="0">
                  <a:moveTo>
                    <a:pt x="143" y="0"/>
                  </a:moveTo>
                  <a:cubicBezTo>
                    <a:pt x="96" y="48"/>
                    <a:pt x="48" y="107"/>
                    <a:pt x="1" y="155"/>
                  </a:cubicBezTo>
                  <a:cubicBezTo>
                    <a:pt x="48" y="107"/>
                    <a:pt x="96" y="60"/>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32"/>
            <p:cNvSpPr/>
            <p:nvPr/>
          </p:nvSpPr>
          <p:spPr>
            <a:xfrm>
              <a:off x="5364050" y="3584500"/>
              <a:ext cx="3600" cy="3900"/>
            </a:xfrm>
            <a:custGeom>
              <a:avLst/>
              <a:gdLst/>
              <a:ahLst/>
              <a:cxnLst/>
              <a:rect l="l" t="t" r="r" b="b"/>
              <a:pathLst>
                <a:path w="144" h="156" extrusionOk="0">
                  <a:moveTo>
                    <a:pt x="1" y="0"/>
                  </a:moveTo>
                  <a:cubicBezTo>
                    <a:pt x="48" y="60"/>
                    <a:pt x="96" y="120"/>
                    <a:pt x="143" y="155"/>
                  </a:cubicBezTo>
                  <a:cubicBezTo>
                    <a:pt x="120" y="72"/>
                    <a:pt x="84" y="2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32"/>
            <p:cNvSpPr/>
            <p:nvPr/>
          </p:nvSpPr>
          <p:spPr>
            <a:xfrm>
              <a:off x="5360775" y="3434175"/>
              <a:ext cx="3000" cy="3600"/>
            </a:xfrm>
            <a:custGeom>
              <a:avLst/>
              <a:gdLst/>
              <a:ahLst/>
              <a:cxnLst/>
              <a:rect l="l" t="t" r="r" b="b"/>
              <a:pathLst>
                <a:path w="120" h="144" extrusionOk="0">
                  <a:moveTo>
                    <a:pt x="120" y="1"/>
                  </a:moveTo>
                  <a:cubicBezTo>
                    <a:pt x="72" y="37"/>
                    <a:pt x="48" y="96"/>
                    <a:pt x="1" y="144"/>
                  </a:cubicBezTo>
                  <a:cubicBezTo>
                    <a:pt x="48" y="96"/>
                    <a:pt x="96" y="60"/>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32"/>
            <p:cNvSpPr/>
            <p:nvPr/>
          </p:nvSpPr>
          <p:spPr>
            <a:xfrm>
              <a:off x="5361075" y="3579450"/>
              <a:ext cx="3600" cy="5375"/>
            </a:xfrm>
            <a:custGeom>
              <a:avLst/>
              <a:gdLst/>
              <a:ahLst/>
              <a:cxnLst/>
              <a:rect l="l" t="t" r="r" b="b"/>
              <a:pathLst>
                <a:path w="144" h="215" extrusionOk="0">
                  <a:moveTo>
                    <a:pt x="0" y="0"/>
                  </a:moveTo>
                  <a:cubicBezTo>
                    <a:pt x="0" y="107"/>
                    <a:pt x="48" y="167"/>
                    <a:pt x="143" y="214"/>
                  </a:cubicBezTo>
                  <a:cubicBezTo>
                    <a:pt x="143" y="119"/>
                    <a:pt x="96"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32"/>
            <p:cNvSpPr/>
            <p:nvPr/>
          </p:nvSpPr>
          <p:spPr>
            <a:xfrm>
              <a:off x="5349775" y="3488350"/>
              <a:ext cx="2400" cy="4200"/>
            </a:xfrm>
            <a:custGeom>
              <a:avLst/>
              <a:gdLst/>
              <a:ahLst/>
              <a:cxnLst/>
              <a:rect l="l" t="t" r="r" b="b"/>
              <a:pathLst>
                <a:path w="96" h="168" extrusionOk="0">
                  <a:moveTo>
                    <a:pt x="95" y="1"/>
                  </a:moveTo>
                  <a:lnTo>
                    <a:pt x="95" y="1"/>
                  </a:lnTo>
                  <a:cubicBezTo>
                    <a:pt x="86" y="19"/>
                    <a:pt x="75" y="40"/>
                    <a:pt x="62" y="62"/>
                  </a:cubicBezTo>
                  <a:lnTo>
                    <a:pt x="62" y="62"/>
                  </a:lnTo>
                  <a:cubicBezTo>
                    <a:pt x="75" y="42"/>
                    <a:pt x="87" y="22"/>
                    <a:pt x="95" y="1"/>
                  </a:cubicBezTo>
                  <a:close/>
                  <a:moveTo>
                    <a:pt x="62" y="62"/>
                  </a:moveTo>
                  <a:cubicBezTo>
                    <a:pt x="40" y="96"/>
                    <a:pt x="15" y="129"/>
                    <a:pt x="0" y="167"/>
                  </a:cubicBezTo>
                  <a:cubicBezTo>
                    <a:pt x="22" y="131"/>
                    <a:pt x="43" y="95"/>
                    <a:pt x="62" y="6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32"/>
            <p:cNvSpPr/>
            <p:nvPr/>
          </p:nvSpPr>
          <p:spPr>
            <a:xfrm>
              <a:off x="5346200" y="3473775"/>
              <a:ext cx="3600" cy="3600"/>
            </a:xfrm>
            <a:custGeom>
              <a:avLst/>
              <a:gdLst/>
              <a:ahLst/>
              <a:cxnLst/>
              <a:rect l="l" t="t" r="r" b="b"/>
              <a:pathLst>
                <a:path w="144" h="144" extrusionOk="0">
                  <a:moveTo>
                    <a:pt x="0" y="143"/>
                  </a:moveTo>
                  <a:lnTo>
                    <a:pt x="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32"/>
            <p:cNvSpPr/>
            <p:nvPr/>
          </p:nvSpPr>
          <p:spPr>
            <a:xfrm>
              <a:off x="5347375" y="3520500"/>
              <a:ext cx="2425" cy="3300"/>
            </a:xfrm>
            <a:custGeom>
              <a:avLst/>
              <a:gdLst/>
              <a:ahLst/>
              <a:cxnLst/>
              <a:rect l="l" t="t" r="r" b="b"/>
              <a:pathLst>
                <a:path w="97" h="132" extrusionOk="0">
                  <a:moveTo>
                    <a:pt x="96" y="1"/>
                  </a:moveTo>
                  <a:cubicBezTo>
                    <a:pt x="1" y="36"/>
                    <a:pt x="1" y="84"/>
                    <a:pt x="72" y="132"/>
                  </a:cubicBezTo>
                  <a:cubicBezTo>
                    <a:pt x="96" y="84"/>
                    <a:pt x="96" y="36"/>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32"/>
            <p:cNvSpPr/>
            <p:nvPr/>
          </p:nvSpPr>
          <p:spPr>
            <a:xfrm>
              <a:off x="5357200" y="3573475"/>
              <a:ext cx="2400" cy="4200"/>
            </a:xfrm>
            <a:custGeom>
              <a:avLst/>
              <a:gdLst/>
              <a:ahLst/>
              <a:cxnLst/>
              <a:rect l="l" t="t" r="r" b="b"/>
              <a:pathLst>
                <a:path w="96" h="168" extrusionOk="0">
                  <a:moveTo>
                    <a:pt x="1" y="1"/>
                  </a:moveTo>
                  <a:lnTo>
                    <a:pt x="1" y="1"/>
                  </a:lnTo>
                  <a:cubicBezTo>
                    <a:pt x="25" y="49"/>
                    <a:pt x="72" y="108"/>
                    <a:pt x="96" y="168"/>
                  </a:cubicBezTo>
                  <a:cubicBezTo>
                    <a:pt x="96" y="96"/>
                    <a:pt x="60" y="4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32"/>
            <p:cNvSpPr/>
            <p:nvPr/>
          </p:nvSpPr>
          <p:spPr>
            <a:xfrm>
              <a:off x="5403925" y="3341025"/>
              <a:ext cx="3025" cy="3300"/>
            </a:xfrm>
            <a:custGeom>
              <a:avLst/>
              <a:gdLst/>
              <a:ahLst/>
              <a:cxnLst/>
              <a:rect l="l" t="t" r="r" b="b"/>
              <a:pathLst>
                <a:path w="121" h="132" extrusionOk="0">
                  <a:moveTo>
                    <a:pt x="120" y="0"/>
                  </a:moveTo>
                  <a:cubicBezTo>
                    <a:pt x="72" y="0"/>
                    <a:pt x="49" y="0"/>
                    <a:pt x="1" y="12"/>
                  </a:cubicBezTo>
                  <a:lnTo>
                    <a:pt x="1" y="131"/>
                  </a:lnTo>
                  <a:cubicBezTo>
                    <a:pt x="49" y="95"/>
                    <a:pt x="96" y="48"/>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32"/>
            <p:cNvSpPr/>
            <p:nvPr/>
          </p:nvSpPr>
          <p:spPr>
            <a:xfrm>
              <a:off x="5396200" y="3362150"/>
              <a:ext cx="3300" cy="3900"/>
            </a:xfrm>
            <a:custGeom>
              <a:avLst/>
              <a:gdLst/>
              <a:ahLst/>
              <a:cxnLst/>
              <a:rect l="l" t="t" r="r" b="b"/>
              <a:pathLst>
                <a:path w="132" h="156" extrusionOk="0">
                  <a:moveTo>
                    <a:pt x="0" y="155"/>
                  </a:moveTo>
                  <a:cubicBezTo>
                    <a:pt x="48" y="108"/>
                    <a:pt x="84" y="48"/>
                    <a:pt x="131" y="1"/>
                  </a:cubicBezTo>
                  <a:cubicBezTo>
                    <a:pt x="84" y="48"/>
                    <a:pt x="48" y="108"/>
                    <a:pt x="0" y="155"/>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32"/>
            <p:cNvSpPr/>
            <p:nvPr/>
          </p:nvSpPr>
          <p:spPr>
            <a:xfrm>
              <a:off x="5392925" y="3366025"/>
              <a:ext cx="3600" cy="3600"/>
            </a:xfrm>
            <a:custGeom>
              <a:avLst/>
              <a:gdLst/>
              <a:ahLst/>
              <a:cxnLst/>
              <a:rect l="l" t="t" r="r" b="b"/>
              <a:pathLst>
                <a:path w="144" h="144" extrusionOk="0">
                  <a:moveTo>
                    <a:pt x="0" y="143"/>
                  </a:moveTo>
                  <a:cubicBezTo>
                    <a:pt x="36" y="107"/>
                    <a:pt x="84" y="48"/>
                    <a:pt x="143" y="0"/>
                  </a:cubicBezTo>
                  <a:cubicBezTo>
                    <a:pt x="84" y="48"/>
                    <a:pt x="36" y="107"/>
                    <a:pt x="0" y="14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32"/>
            <p:cNvSpPr/>
            <p:nvPr/>
          </p:nvSpPr>
          <p:spPr>
            <a:xfrm>
              <a:off x="5360475" y="3490750"/>
              <a:ext cx="96775" cy="70250"/>
            </a:xfrm>
            <a:custGeom>
              <a:avLst/>
              <a:gdLst/>
              <a:ahLst/>
              <a:cxnLst/>
              <a:rect l="l" t="t" r="r" b="b"/>
              <a:pathLst>
                <a:path w="3871" h="2810" extrusionOk="0">
                  <a:moveTo>
                    <a:pt x="536" y="0"/>
                  </a:moveTo>
                  <a:cubicBezTo>
                    <a:pt x="108" y="905"/>
                    <a:pt x="1" y="1845"/>
                    <a:pt x="251" y="2810"/>
                  </a:cubicBezTo>
                  <a:cubicBezTo>
                    <a:pt x="298" y="2643"/>
                    <a:pt x="251" y="2465"/>
                    <a:pt x="417" y="2346"/>
                  </a:cubicBezTo>
                  <a:cubicBezTo>
                    <a:pt x="465" y="2346"/>
                    <a:pt x="501" y="2334"/>
                    <a:pt x="501" y="2322"/>
                  </a:cubicBezTo>
                  <a:cubicBezTo>
                    <a:pt x="501" y="2107"/>
                    <a:pt x="544" y="1903"/>
                    <a:pt x="802" y="1903"/>
                  </a:cubicBezTo>
                  <a:cubicBezTo>
                    <a:pt x="816" y="1903"/>
                    <a:pt x="831" y="1904"/>
                    <a:pt x="846" y="1905"/>
                  </a:cubicBezTo>
                  <a:cubicBezTo>
                    <a:pt x="1084" y="1917"/>
                    <a:pt x="1310" y="1917"/>
                    <a:pt x="1548" y="1917"/>
                  </a:cubicBezTo>
                  <a:cubicBezTo>
                    <a:pt x="1608" y="1822"/>
                    <a:pt x="1715" y="1822"/>
                    <a:pt x="1799" y="1810"/>
                  </a:cubicBezTo>
                  <a:cubicBezTo>
                    <a:pt x="1858" y="1786"/>
                    <a:pt x="1894" y="1726"/>
                    <a:pt x="1894" y="1667"/>
                  </a:cubicBezTo>
                  <a:cubicBezTo>
                    <a:pt x="1858" y="1667"/>
                    <a:pt x="1834" y="1643"/>
                    <a:pt x="1799" y="1631"/>
                  </a:cubicBezTo>
                  <a:cubicBezTo>
                    <a:pt x="1668" y="1631"/>
                    <a:pt x="1548" y="1619"/>
                    <a:pt x="1418" y="1619"/>
                  </a:cubicBezTo>
                  <a:cubicBezTo>
                    <a:pt x="1418" y="1619"/>
                    <a:pt x="1394" y="1631"/>
                    <a:pt x="1370" y="1643"/>
                  </a:cubicBezTo>
                  <a:cubicBezTo>
                    <a:pt x="1360" y="1650"/>
                    <a:pt x="1351" y="1653"/>
                    <a:pt x="1342" y="1653"/>
                  </a:cubicBezTo>
                  <a:cubicBezTo>
                    <a:pt x="1320" y="1653"/>
                    <a:pt x="1300" y="1633"/>
                    <a:pt x="1275" y="1607"/>
                  </a:cubicBezTo>
                  <a:cubicBezTo>
                    <a:pt x="548" y="1548"/>
                    <a:pt x="548" y="1548"/>
                    <a:pt x="656" y="917"/>
                  </a:cubicBezTo>
                  <a:lnTo>
                    <a:pt x="656" y="917"/>
                  </a:lnTo>
                  <a:cubicBezTo>
                    <a:pt x="697" y="930"/>
                    <a:pt x="732" y="936"/>
                    <a:pt x="760" y="936"/>
                  </a:cubicBezTo>
                  <a:cubicBezTo>
                    <a:pt x="863" y="936"/>
                    <a:pt x="886" y="857"/>
                    <a:pt x="858" y="726"/>
                  </a:cubicBezTo>
                  <a:cubicBezTo>
                    <a:pt x="834" y="548"/>
                    <a:pt x="917" y="476"/>
                    <a:pt x="1096" y="476"/>
                  </a:cubicBezTo>
                  <a:cubicBezTo>
                    <a:pt x="1323" y="483"/>
                    <a:pt x="1546" y="490"/>
                    <a:pt x="1767" y="490"/>
                  </a:cubicBezTo>
                  <a:cubicBezTo>
                    <a:pt x="1929" y="490"/>
                    <a:pt x="2090" y="486"/>
                    <a:pt x="2251" y="476"/>
                  </a:cubicBezTo>
                  <a:cubicBezTo>
                    <a:pt x="2326" y="470"/>
                    <a:pt x="2402" y="467"/>
                    <a:pt x="2479" y="467"/>
                  </a:cubicBezTo>
                  <a:cubicBezTo>
                    <a:pt x="2687" y="467"/>
                    <a:pt x="2898" y="485"/>
                    <a:pt x="3107" y="485"/>
                  </a:cubicBezTo>
                  <a:cubicBezTo>
                    <a:pt x="3365" y="485"/>
                    <a:pt x="3622" y="458"/>
                    <a:pt x="3870" y="333"/>
                  </a:cubicBezTo>
                  <a:cubicBezTo>
                    <a:pt x="3858" y="310"/>
                    <a:pt x="3823" y="274"/>
                    <a:pt x="3811" y="250"/>
                  </a:cubicBezTo>
                  <a:cubicBezTo>
                    <a:pt x="3751" y="214"/>
                    <a:pt x="3692" y="202"/>
                    <a:pt x="3620" y="191"/>
                  </a:cubicBezTo>
                  <a:lnTo>
                    <a:pt x="3406" y="191"/>
                  </a:lnTo>
                  <a:cubicBezTo>
                    <a:pt x="3236" y="234"/>
                    <a:pt x="3066" y="260"/>
                    <a:pt x="2899" y="260"/>
                  </a:cubicBezTo>
                  <a:cubicBezTo>
                    <a:pt x="2655" y="260"/>
                    <a:pt x="2417" y="205"/>
                    <a:pt x="2191" y="71"/>
                  </a:cubicBezTo>
                  <a:cubicBezTo>
                    <a:pt x="2108" y="60"/>
                    <a:pt x="2049" y="36"/>
                    <a:pt x="1977" y="36"/>
                  </a:cubicBezTo>
                  <a:cubicBezTo>
                    <a:pt x="1877" y="36"/>
                    <a:pt x="1779" y="34"/>
                    <a:pt x="1682" y="34"/>
                  </a:cubicBezTo>
                  <a:cubicBezTo>
                    <a:pt x="1537" y="34"/>
                    <a:pt x="1394" y="38"/>
                    <a:pt x="1251" y="60"/>
                  </a:cubicBezTo>
                  <a:cubicBezTo>
                    <a:pt x="1132" y="71"/>
                    <a:pt x="1013" y="131"/>
                    <a:pt x="894" y="179"/>
                  </a:cubicBezTo>
                  <a:cubicBezTo>
                    <a:pt x="844" y="214"/>
                    <a:pt x="804" y="228"/>
                    <a:pt x="771" y="228"/>
                  </a:cubicBezTo>
                  <a:cubicBezTo>
                    <a:pt x="691" y="228"/>
                    <a:pt x="646" y="147"/>
                    <a:pt x="596" y="71"/>
                  </a:cubicBezTo>
                  <a:cubicBezTo>
                    <a:pt x="584" y="36"/>
                    <a:pt x="548" y="24"/>
                    <a:pt x="5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32"/>
            <p:cNvSpPr/>
            <p:nvPr/>
          </p:nvSpPr>
          <p:spPr>
            <a:xfrm>
              <a:off x="5361075" y="3480925"/>
              <a:ext cx="3900" cy="3300"/>
            </a:xfrm>
            <a:custGeom>
              <a:avLst/>
              <a:gdLst/>
              <a:ahLst/>
              <a:cxnLst/>
              <a:rect l="l" t="t" r="r" b="b"/>
              <a:pathLst>
                <a:path w="156" h="132" extrusionOk="0">
                  <a:moveTo>
                    <a:pt x="155" y="0"/>
                  </a:moveTo>
                  <a:lnTo>
                    <a:pt x="155" y="0"/>
                  </a:lnTo>
                  <a:cubicBezTo>
                    <a:pt x="84" y="36"/>
                    <a:pt x="0" y="48"/>
                    <a:pt x="108" y="131"/>
                  </a:cubicBezTo>
                  <a:lnTo>
                    <a:pt x="1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32"/>
            <p:cNvSpPr/>
            <p:nvPr/>
          </p:nvSpPr>
          <p:spPr>
            <a:xfrm>
              <a:off x="5414350" y="3319000"/>
              <a:ext cx="3000" cy="4175"/>
            </a:xfrm>
            <a:custGeom>
              <a:avLst/>
              <a:gdLst/>
              <a:ahLst/>
              <a:cxnLst/>
              <a:rect l="l" t="t" r="r" b="b"/>
              <a:pathLst>
                <a:path w="120" h="167" extrusionOk="0">
                  <a:moveTo>
                    <a:pt x="120" y="0"/>
                  </a:moveTo>
                  <a:lnTo>
                    <a:pt x="120" y="0"/>
                  </a:lnTo>
                  <a:cubicBezTo>
                    <a:pt x="72" y="60"/>
                    <a:pt x="48" y="119"/>
                    <a:pt x="1" y="167"/>
                  </a:cubicBezTo>
                  <a:cubicBezTo>
                    <a:pt x="48" y="119"/>
                    <a:pt x="96" y="6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32"/>
            <p:cNvSpPr/>
            <p:nvPr/>
          </p:nvSpPr>
          <p:spPr>
            <a:xfrm>
              <a:off x="5439350" y="3280300"/>
              <a:ext cx="3600" cy="3600"/>
            </a:xfrm>
            <a:custGeom>
              <a:avLst/>
              <a:gdLst/>
              <a:ahLst/>
              <a:cxnLst/>
              <a:rect l="l" t="t" r="r" b="b"/>
              <a:pathLst>
                <a:path w="144" h="144" extrusionOk="0">
                  <a:moveTo>
                    <a:pt x="1" y="0"/>
                  </a:moveTo>
                  <a:lnTo>
                    <a:pt x="1" y="143"/>
                  </a:lnTo>
                  <a:lnTo>
                    <a:pt x="144" y="143"/>
                  </a:lnTo>
                  <a:cubicBezTo>
                    <a:pt x="108" y="84"/>
                    <a:pt x="48"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32"/>
            <p:cNvSpPr/>
            <p:nvPr/>
          </p:nvSpPr>
          <p:spPr>
            <a:xfrm>
              <a:off x="5437875" y="3278525"/>
              <a:ext cx="1500" cy="1500"/>
            </a:xfrm>
            <a:custGeom>
              <a:avLst/>
              <a:gdLst/>
              <a:ahLst/>
              <a:cxnLst/>
              <a:rect l="l" t="t" r="r" b="b"/>
              <a:pathLst>
                <a:path w="60" h="60" extrusionOk="0">
                  <a:moveTo>
                    <a:pt x="24" y="0"/>
                  </a:moveTo>
                  <a:cubicBezTo>
                    <a:pt x="14" y="0"/>
                    <a:pt x="5" y="9"/>
                    <a:pt x="0" y="24"/>
                  </a:cubicBezTo>
                  <a:cubicBezTo>
                    <a:pt x="0" y="24"/>
                    <a:pt x="48" y="47"/>
                    <a:pt x="60" y="59"/>
                  </a:cubicBezTo>
                  <a:cubicBezTo>
                    <a:pt x="53" y="18"/>
                    <a:pt x="38"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32"/>
            <p:cNvSpPr/>
            <p:nvPr/>
          </p:nvSpPr>
          <p:spPr>
            <a:xfrm>
              <a:off x="5389050" y="3995075"/>
              <a:ext cx="78900" cy="11500"/>
            </a:xfrm>
            <a:custGeom>
              <a:avLst/>
              <a:gdLst/>
              <a:ahLst/>
              <a:cxnLst/>
              <a:rect l="l" t="t" r="r" b="b"/>
              <a:pathLst>
                <a:path w="3156" h="460" extrusionOk="0">
                  <a:moveTo>
                    <a:pt x="258" y="1"/>
                  </a:moveTo>
                  <a:cubicBezTo>
                    <a:pt x="156" y="1"/>
                    <a:pt x="67" y="48"/>
                    <a:pt x="13" y="222"/>
                  </a:cubicBezTo>
                  <a:lnTo>
                    <a:pt x="1" y="258"/>
                  </a:lnTo>
                  <a:cubicBezTo>
                    <a:pt x="133" y="258"/>
                    <a:pt x="268" y="244"/>
                    <a:pt x="401" y="244"/>
                  </a:cubicBezTo>
                  <a:cubicBezTo>
                    <a:pt x="569" y="244"/>
                    <a:pt x="735" y="266"/>
                    <a:pt x="894" y="365"/>
                  </a:cubicBezTo>
                  <a:cubicBezTo>
                    <a:pt x="1035" y="436"/>
                    <a:pt x="1182" y="460"/>
                    <a:pt x="1331" y="460"/>
                  </a:cubicBezTo>
                  <a:cubicBezTo>
                    <a:pt x="1506" y="460"/>
                    <a:pt x="1684" y="427"/>
                    <a:pt x="1858" y="401"/>
                  </a:cubicBezTo>
                  <a:cubicBezTo>
                    <a:pt x="1953" y="389"/>
                    <a:pt x="2060" y="389"/>
                    <a:pt x="2156" y="377"/>
                  </a:cubicBezTo>
                  <a:cubicBezTo>
                    <a:pt x="2269" y="324"/>
                    <a:pt x="2385" y="300"/>
                    <a:pt x="2502" y="300"/>
                  </a:cubicBezTo>
                  <a:cubicBezTo>
                    <a:pt x="2620" y="300"/>
                    <a:pt x="2739" y="324"/>
                    <a:pt x="2858" y="365"/>
                  </a:cubicBezTo>
                  <a:lnTo>
                    <a:pt x="3156" y="365"/>
                  </a:lnTo>
                  <a:cubicBezTo>
                    <a:pt x="3108" y="282"/>
                    <a:pt x="3072" y="199"/>
                    <a:pt x="3025" y="127"/>
                  </a:cubicBezTo>
                  <a:cubicBezTo>
                    <a:pt x="2215" y="103"/>
                    <a:pt x="1418" y="91"/>
                    <a:pt x="632" y="68"/>
                  </a:cubicBezTo>
                  <a:cubicBezTo>
                    <a:pt x="515" y="68"/>
                    <a:pt x="378" y="1"/>
                    <a:pt x="2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32"/>
            <p:cNvSpPr/>
            <p:nvPr/>
          </p:nvSpPr>
          <p:spPr>
            <a:xfrm>
              <a:off x="5706950" y="4018700"/>
              <a:ext cx="26825" cy="4275"/>
            </a:xfrm>
            <a:custGeom>
              <a:avLst/>
              <a:gdLst/>
              <a:ahLst/>
              <a:cxnLst/>
              <a:rect l="l" t="t" r="r" b="b"/>
              <a:pathLst>
                <a:path w="1073" h="171" extrusionOk="0">
                  <a:moveTo>
                    <a:pt x="569" y="0"/>
                  </a:moveTo>
                  <a:cubicBezTo>
                    <a:pt x="396" y="0"/>
                    <a:pt x="221" y="28"/>
                    <a:pt x="49" y="28"/>
                  </a:cubicBezTo>
                  <a:cubicBezTo>
                    <a:pt x="33" y="28"/>
                    <a:pt x="17" y="28"/>
                    <a:pt x="1" y="27"/>
                  </a:cubicBezTo>
                  <a:lnTo>
                    <a:pt x="1" y="27"/>
                  </a:lnTo>
                  <a:cubicBezTo>
                    <a:pt x="239" y="158"/>
                    <a:pt x="513" y="87"/>
                    <a:pt x="786" y="170"/>
                  </a:cubicBezTo>
                  <a:cubicBezTo>
                    <a:pt x="870" y="158"/>
                    <a:pt x="977" y="147"/>
                    <a:pt x="1072" y="135"/>
                  </a:cubicBezTo>
                  <a:cubicBezTo>
                    <a:pt x="908" y="27"/>
                    <a:pt x="740" y="0"/>
                    <a:pt x="5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32"/>
            <p:cNvSpPr/>
            <p:nvPr/>
          </p:nvSpPr>
          <p:spPr>
            <a:xfrm>
              <a:off x="5539675" y="4015600"/>
              <a:ext cx="22050" cy="3500"/>
            </a:xfrm>
            <a:custGeom>
              <a:avLst/>
              <a:gdLst/>
              <a:ahLst/>
              <a:cxnLst/>
              <a:rect l="l" t="t" r="r" b="b"/>
              <a:pathLst>
                <a:path w="882" h="140" extrusionOk="0">
                  <a:moveTo>
                    <a:pt x="340" y="1"/>
                  </a:moveTo>
                  <a:cubicBezTo>
                    <a:pt x="227" y="1"/>
                    <a:pt x="114" y="11"/>
                    <a:pt x="0" y="20"/>
                  </a:cubicBezTo>
                  <a:lnTo>
                    <a:pt x="0" y="140"/>
                  </a:lnTo>
                  <a:cubicBezTo>
                    <a:pt x="199" y="140"/>
                    <a:pt x="392" y="129"/>
                    <a:pt x="587" y="129"/>
                  </a:cubicBezTo>
                  <a:cubicBezTo>
                    <a:pt x="684" y="129"/>
                    <a:pt x="782" y="132"/>
                    <a:pt x="881" y="140"/>
                  </a:cubicBezTo>
                  <a:cubicBezTo>
                    <a:pt x="705" y="29"/>
                    <a:pt x="523" y="1"/>
                    <a:pt x="3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32"/>
            <p:cNvSpPr/>
            <p:nvPr/>
          </p:nvSpPr>
          <p:spPr>
            <a:xfrm>
              <a:off x="5442925" y="4000875"/>
              <a:ext cx="17600" cy="4225"/>
            </a:xfrm>
            <a:custGeom>
              <a:avLst/>
              <a:gdLst/>
              <a:ahLst/>
              <a:cxnLst/>
              <a:rect l="l" t="t" r="r" b="b"/>
              <a:pathLst>
                <a:path w="704" h="169" extrusionOk="0">
                  <a:moveTo>
                    <a:pt x="358" y="1"/>
                  </a:moveTo>
                  <a:cubicBezTo>
                    <a:pt x="240" y="1"/>
                    <a:pt x="122" y="48"/>
                    <a:pt x="1" y="145"/>
                  </a:cubicBezTo>
                  <a:cubicBezTo>
                    <a:pt x="203" y="145"/>
                    <a:pt x="394" y="157"/>
                    <a:pt x="572" y="169"/>
                  </a:cubicBezTo>
                  <a:lnTo>
                    <a:pt x="703" y="133"/>
                  </a:lnTo>
                  <a:cubicBezTo>
                    <a:pt x="586" y="45"/>
                    <a:pt x="472" y="1"/>
                    <a:pt x="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32"/>
            <p:cNvSpPr/>
            <p:nvPr/>
          </p:nvSpPr>
          <p:spPr>
            <a:xfrm>
              <a:off x="5561400" y="4018475"/>
              <a:ext cx="10725" cy="4050"/>
            </a:xfrm>
            <a:custGeom>
              <a:avLst/>
              <a:gdLst/>
              <a:ahLst/>
              <a:cxnLst/>
              <a:rect l="l" t="t" r="r" b="b"/>
              <a:pathLst>
                <a:path w="429" h="162" extrusionOk="0">
                  <a:moveTo>
                    <a:pt x="0" y="1"/>
                  </a:moveTo>
                  <a:cubicBezTo>
                    <a:pt x="68" y="111"/>
                    <a:pt x="142" y="162"/>
                    <a:pt x="217" y="162"/>
                  </a:cubicBezTo>
                  <a:cubicBezTo>
                    <a:pt x="288" y="162"/>
                    <a:pt x="360" y="117"/>
                    <a:pt x="429" y="36"/>
                  </a:cubicBezTo>
                  <a:cubicBezTo>
                    <a:pt x="286" y="25"/>
                    <a:pt x="143"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32"/>
            <p:cNvSpPr/>
            <p:nvPr/>
          </p:nvSpPr>
          <p:spPr>
            <a:xfrm>
              <a:off x="5654275" y="4025925"/>
              <a:ext cx="11025" cy="3450"/>
            </a:xfrm>
            <a:custGeom>
              <a:avLst/>
              <a:gdLst/>
              <a:ahLst/>
              <a:cxnLst/>
              <a:rect l="l" t="t" r="r" b="b"/>
              <a:pathLst>
                <a:path w="441" h="138" extrusionOk="0">
                  <a:moveTo>
                    <a:pt x="0" y="0"/>
                  </a:moveTo>
                  <a:cubicBezTo>
                    <a:pt x="80" y="93"/>
                    <a:pt x="154" y="137"/>
                    <a:pt x="228" y="137"/>
                  </a:cubicBezTo>
                  <a:cubicBezTo>
                    <a:pt x="297" y="137"/>
                    <a:pt x="366" y="99"/>
                    <a:pt x="441" y="24"/>
                  </a:cubicBezTo>
                  <a:cubicBezTo>
                    <a:pt x="298" y="24"/>
                    <a:pt x="155"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32"/>
            <p:cNvSpPr/>
            <p:nvPr/>
          </p:nvSpPr>
          <p:spPr>
            <a:xfrm>
              <a:off x="5575975" y="4019425"/>
              <a:ext cx="7775" cy="3250"/>
            </a:xfrm>
            <a:custGeom>
              <a:avLst/>
              <a:gdLst/>
              <a:ahLst/>
              <a:cxnLst/>
              <a:rect l="l" t="t" r="r" b="b"/>
              <a:pathLst>
                <a:path w="311" h="130" extrusionOk="0">
                  <a:moveTo>
                    <a:pt x="83" y="0"/>
                  </a:moveTo>
                  <a:cubicBezTo>
                    <a:pt x="54" y="0"/>
                    <a:pt x="27" y="4"/>
                    <a:pt x="1" y="10"/>
                  </a:cubicBezTo>
                  <a:lnTo>
                    <a:pt x="1" y="129"/>
                  </a:lnTo>
                  <a:cubicBezTo>
                    <a:pt x="96" y="118"/>
                    <a:pt x="203" y="118"/>
                    <a:pt x="310" y="106"/>
                  </a:cubicBezTo>
                  <a:cubicBezTo>
                    <a:pt x="241" y="28"/>
                    <a:pt x="159" y="0"/>
                    <a:pt x="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32"/>
            <p:cNvSpPr/>
            <p:nvPr/>
          </p:nvSpPr>
          <p:spPr>
            <a:xfrm>
              <a:off x="5614075" y="4008450"/>
              <a:ext cx="8375" cy="2800"/>
            </a:xfrm>
            <a:custGeom>
              <a:avLst/>
              <a:gdLst/>
              <a:ahLst/>
              <a:cxnLst/>
              <a:rect l="l" t="t" r="r" b="b"/>
              <a:pathLst>
                <a:path w="335" h="112" extrusionOk="0">
                  <a:moveTo>
                    <a:pt x="85" y="0"/>
                  </a:moveTo>
                  <a:cubicBezTo>
                    <a:pt x="57" y="0"/>
                    <a:pt x="29" y="3"/>
                    <a:pt x="1" y="9"/>
                  </a:cubicBezTo>
                  <a:cubicBezTo>
                    <a:pt x="77" y="75"/>
                    <a:pt x="160" y="111"/>
                    <a:pt x="257" y="111"/>
                  </a:cubicBezTo>
                  <a:cubicBezTo>
                    <a:pt x="282" y="111"/>
                    <a:pt x="307" y="109"/>
                    <a:pt x="334" y="104"/>
                  </a:cubicBezTo>
                  <a:cubicBezTo>
                    <a:pt x="261" y="31"/>
                    <a:pt x="175" y="0"/>
                    <a:pt x="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32"/>
            <p:cNvSpPr/>
            <p:nvPr/>
          </p:nvSpPr>
          <p:spPr>
            <a:xfrm>
              <a:off x="5699500" y="4019375"/>
              <a:ext cx="6875" cy="1250"/>
            </a:xfrm>
            <a:custGeom>
              <a:avLst/>
              <a:gdLst/>
              <a:ahLst/>
              <a:cxnLst/>
              <a:rect l="l" t="t" r="r" b="b"/>
              <a:pathLst>
                <a:path w="275" h="50" extrusionOk="0">
                  <a:moveTo>
                    <a:pt x="1" y="0"/>
                  </a:moveTo>
                  <a:cubicBezTo>
                    <a:pt x="51" y="32"/>
                    <a:pt x="100" y="50"/>
                    <a:pt x="149" y="50"/>
                  </a:cubicBezTo>
                  <a:cubicBezTo>
                    <a:pt x="192" y="50"/>
                    <a:pt x="235" y="35"/>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32"/>
            <p:cNvSpPr/>
            <p:nvPr/>
          </p:nvSpPr>
          <p:spPr>
            <a:xfrm>
              <a:off x="5392925" y="4004200"/>
              <a:ext cx="42600" cy="5375"/>
            </a:xfrm>
            <a:custGeom>
              <a:avLst/>
              <a:gdLst/>
              <a:ahLst/>
              <a:cxnLst/>
              <a:rect l="l" t="t" r="r" b="b"/>
              <a:pathLst>
                <a:path w="1704" h="215" extrusionOk="0">
                  <a:moveTo>
                    <a:pt x="739" y="0"/>
                  </a:moveTo>
                  <a:cubicBezTo>
                    <a:pt x="676" y="15"/>
                    <a:pt x="612" y="19"/>
                    <a:pt x="548" y="19"/>
                  </a:cubicBezTo>
                  <a:cubicBezTo>
                    <a:pt x="484" y="19"/>
                    <a:pt x="419" y="15"/>
                    <a:pt x="356" y="15"/>
                  </a:cubicBezTo>
                  <a:cubicBezTo>
                    <a:pt x="230" y="15"/>
                    <a:pt x="108" y="30"/>
                    <a:pt x="0" y="119"/>
                  </a:cubicBezTo>
                  <a:cubicBezTo>
                    <a:pt x="370" y="131"/>
                    <a:pt x="739" y="155"/>
                    <a:pt x="1108" y="179"/>
                  </a:cubicBezTo>
                  <a:cubicBezTo>
                    <a:pt x="1310" y="131"/>
                    <a:pt x="1548" y="215"/>
                    <a:pt x="1703" y="36"/>
                  </a:cubicBezTo>
                  <a:cubicBezTo>
                    <a:pt x="1382" y="24"/>
                    <a:pt x="1072" y="12"/>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32"/>
            <p:cNvSpPr/>
            <p:nvPr/>
          </p:nvSpPr>
          <p:spPr>
            <a:xfrm>
              <a:off x="5398875" y="3836025"/>
              <a:ext cx="125925" cy="23275"/>
            </a:xfrm>
            <a:custGeom>
              <a:avLst/>
              <a:gdLst/>
              <a:ahLst/>
              <a:cxnLst/>
              <a:rect l="l" t="t" r="r" b="b"/>
              <a:pathLst>
                <a:path w="5037" h="931" extrusionOk="0">
                  <a:moveTo>
                    <a:pt x="632" y="0"/>
                  </a:moveTo>
                  <a:cubicBezTo>
                    <a:pt x="429" y="0"/>
                    <a:pt x="215" y="36"/>
                    <a:pt x="36" y="143"/>
                  </a:cubicBezTo>
                  <a:cubicBezTo>
                    <a:pt x="12" y="191"/>
                    <a:pt x="1" y="250"/>
                    <a:pt x="1" y="322"/>
                  </a:cubicBezTo>
                  <a:cubicBezTo>
                    <a:pt x="84" y="512"/>
                    <a:pt x="322" y="465"/>
                    <a:pt x="453" y="572"/>
                  </a:cubicBezTo>
                  <a:lnTo>
                    <a:pt x="4561" y="893"/>
                  </a:lnTo>
                  <a:cubicBezTo>
                    <a:pt x="4630" y="910"/>
                    <a:pt x="4699" y="930"/>
                    <a:pt x="4761" y="930"/>
                  </a:cubicBezTo>
                  <a:cubicBezTo>
                    <a:pt x="4828" y="930"/>
                    <a:pt x="4887" y="908"/>
                    <a:pt x="4930" y="834"/>
                  </a:cubicBezTo>
                  <a:cubicBezTo>
                    <a:pt x="5037" y="655"/>
                    <a:pt x="4918" y="536"/>
                    <a:pt x="4775" y="441"/>
                  </a:cubicBezTo>
                  <a:cubicBezTo>
                    <a:pt x="3406" y="143"/>
                    <a:pt x="2001" y="191"/>
                    <a:pt x="6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32"/>
            <p:cNvSpPr/>
            <p:nvPr/>
          </p:nvSpPr>
          <p:spPr>
            <a:xfrm>
              <a:off x="5605750" y="3832450"/>
              <a:ext cx="93775" cy="19950"/>
            </a:xfrm>
            <a:custGeom>
              <a:avLst/>
              <a:gdLst/>
              <a:ahLst/>
              <a:cxnLst/>
              <a:rect l="l" t="t" r="r" b="b"/>
              <a:pathLst>
                <a:path w="3751" h="798" extrusionOk="0">
                  <a:moveTo>
                    <a:pt x="84" y="0"/>
                  </a:moveTo>
                  <a:cubicBezTo>
                    <a:pt x="0" y="96"/>
                    <a:pt x="12" y="203"/>
                    <a:pt x="84" y="298"/>
                  </a:cubicBezTo>
                  <a:cubicBezTo>
                    <a:pt x="1132" y="453"/>
                    <a:pt x="2179" y="584"/>
                    <a:pt x="3227" y="739"/>
                  </a:cubicBezTo>
                  <a:cubicBezTo>
                    <a:pt x="3276" y="780"/>
                    <a:pt x="3333" y="798"/>
                    <a:pt x="3393" y="798"/>
                  </a:cubicBezTo>
                  <a:cubicBezTo>
                    <a:pt x="3436" y="798"/>
                    <a:pt x="3480" y="789"/>
                    <a:pt x="3525" y="774"/>
                  </a:cubicBezTo>
                  <a:cubicBezTo>
                    <a:pt x="3644" y="703"/>
                    <a:pt x="3751" y="596"/>
                    <a:pt x="3668" y="441"/>
                  </a:cubicBezTo>
                  <a:cubicBezTo>
                    <a:pt x="2477" y="262"/>
                    <a:pt x="1286" y="24"/>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32"/>
            <p:cNvSpPr/>
            <p:nvPr/>
          </p:nvSpPr>
          <p:spPr>
            <a:xfrm>
              <a:off x="5320000" y="3798225"/>
              <a:ext cx="133375" cy="22275"/>
            </a:xfrm>
            <a:custGeom>
              <a:avLst/>
              <a:gdLst/>
              <a:ahLst/>
              <a:cxnLst/>
              <a:rect l="l" t="t" r="r" b="b"/>
              <a:pathLst>
                <a:path w="5335" h="891" extrusionOk="0">
                  <a:moveTo>
                    <a:pt x="938" y="1"/>
                  </a:moveTo>
                  <a:cubicBezTo>
                    <a:pt x="735" y="1"/>
                    <a:pt x="531" y="25"/>
                    <a:pt x="329" y="25"/>
                  </a:cubicBezTo>
                  <a:cubicBezTo>
                    <a:pt x="307" y="25"/>
                    <a:pt x="285" y="25"/>
                    <a:pt x="262" y="24"/>
                  </a:cubicBezTo>
                  <a:lnTo>
                    <a:pt x="262" y="24"/>
                  </a:lnTo>
                  <a:cubicBezTo>
                    <a:pt x="0" y="179"/>
                    <a:pt x="262" y="274"/>
                    <a:pt x="322" y="393"/>
                  </a:cubicBezTo>
                  <a:cubicBezTo>
                    <a:pt x="732" y="484"/>
                    <a:pt x="1149" y="540"/>
                    <a:pt x="1579" y="540"/>
                  </a:cubicBezTo>
                  <a:cubicBezTo>
                    <a:pt x="1710" y="540"/>
                    <a:pt x="1843" y="535"/>
                    <a:pt x="1977" y="524"/>
                  </a:cubicBezTo>
                  <a:cubicBezTo>
                    <a:pt x="2115" y="576"/>
                    <a:pt x="2256" y="590"/>
                    <a:pt x="2399" y="590"/>
                  </a:cubicBezTo>
                  <a:cubicBezTo>
                    <a:pt x="2557" y="590"/>
                    <a:pt x="2716" y="573"/>
                    <a:pt x="2875" y="573"/>
                  </a:cubicBezTo>
                  <a:cubicBezTo>
                    <a:pt x="3033" y="573"/>
                    <a:pt x="3191" y="590"/>
                    <a:pt x="3346" y="655"/>
                  </a:cubicBezTo>
                  <a:cubicBezTo>
                    <a:pt x="3361" y="678"/>
                    <a:pt x="3381" y="686"/>
                    <a:pt x="3406" y="686"/>
                  </a:cubicBezTo>
                  <a:cubicBezTo>
                    <a:pt x="3420" y="686"/>
                    <a:pt x="3436" y="683"/>
                    <a:pt x="3453" y="679"/>
                  </a:cubicBezTo>
                  <a:cubicBezTo>
                    <a:pt x="3499" y="692"/>
                    <a:pt x="3541" y="701"/>
                    <a:pt x="3586" y="701"/>
                  </a:cubicBezTo>
                  <a:cubicBezTo>
                    <a:pt x="3622" y="701"/>
                    <a:pt x="3660" y="695"/>
                    <a:pt x="3703" y="679"/>
                  </a:cubicBezTo>
                  <a:cubicBezTo>
                    <a:pt x="3770" y="708"/>
                    <a:pt x="3844" y="712"/>
                    <a:pt x="3921" y="712"/>
                  </a:cubicBezTo>
                  <a:cubicBezTo>
                    <a:pt x="3953" y="712"/>
                    <a:pt x="3987" y="712"/>
                    <a:pt x="4020" y="712"/>
                  </a:cubicBezTo>
                  <a:cubicBezTo>
                    <a:pt x="4132" y="712"/>
                    <a:pt x="4245" y="720"/>
                    <a:pt x="4346" y="798"/>
                  </a:cubicBezTo>
                  <a:cubicBezTo>
                    <a:pt x="4360" y="812"/>
                    <a:pt x="4378" y="818"/>
                    <a:pt x="4396" y="818"/>
                  </a:cubicBezTo>
                  <a:cubicBezTo>
                    <a:pt x="4408" y="818"/>
                    <a:pt x="4420" y="815"/>
                    <a:pt x="4430" y="810"/>
                  </a:cubicBezTo>
                  <a:cubicBezTo>
                    <a:pt x="4602" y="810"/>
                    <a:pt x="4789" y="891"/>
                    <a:pt x="4962" y="891"/>
                  </a:cubicBezTo>
                  <a:cubicBezTo>
                    <a:pt x="5100" y="891"/>
                    <a:pt x="5229" y="840"/>
                    <a:pt x="5334" y="655"/>
                  </a:cubicBezTo>
                  <a:cubicBezTo>
                    <a:pt x="5263" y="643"/>
                    <a:pt x="5192" y="643"/>
                    <a:pt x="5120" y="631"/>
                  </a:cubicBezTo>
                  <a:cubicBezTo>
                    <a:pt x="5039" y="593"/>
                    <a:pt x="4956" y="585"/>
                    <a:pt x="4873" y="585"/>
                  </a:cubicBezTo>
                  <a:cubicBezTo>
                    <a:pt x="4818" y="585"/>
                    <a:pt x="4762" y="589"/>
                    <a:pt x="4706" y="589"/>
                  </a:cubicBezTo>
                  <a:cubicBezTo>
                    <a:pt x="4637" y="589"/>
                    <a:pt x="4568" y="584"/>
                    <a:pt x="4501" y="560"/>
                  </a:cubicBezTo>
                  <a:lnTo>
                    <a:pt x="4239" y="512"/>
                  </a:lnTo>
                  <a:cubicBezTo>
                    <a:pt x="4156" y="464"/>
                    <a:pt x="4066" y="455"/>
                    <a:pt x="3972" y="455"/>
                  </a:cubicBezTo>
                  <a:cubicBezTo>
                    <a:pt x="3909" y="455"/>
                    <a:pt x="3844" y="459"/>
                    <a:pt x="3780" y="459"/>
                  </a:cubicBezTo>
                  <a:cubicBezTo>
                    <a:pt x="3680" y="459"/>
                    <a:pt x="3581" y="448"/>
                    <a:pt x="3489" y="393"/>
                  </a:cubicBezTo>
                  <a:cubicBezTo>
                    <a:pt x="3418" y="381"/>
                    <a:pt x="3346" y="381"/>
                    <a:pt x="3275" y="357"/>
                  </a:cubicBezTo>
                  <a:cubicBezTo>
                    <a:pt x="3001" y="179"/>
                    <a:pt x="2679" y="262"/>
                    <a:pt x="2382" y="203"/>
                  </a:cubicBezTo>
                  <a:cubicBezTo>
                    <a:pt x="2120" y="143"/>
                    <a:pt x="1846" y="167"/>
                    <a:pt x="1584" y="107"/>
                  </a:cubicBezTo>
                  <a:cubicBezTo>
                    <a:pt x="1569" y="112"/>
                    <a:pt x="1554" y="115"/>
                    <a:pt x="1540" y="115"/>
                  </a:cubicBezTo>
                  <a:cubicBezTo>
                    <a:pt x="1521" y="115"/>
                    <a:pt x="1503" y="109"/>
                    <a:pt x="1489" y="95"/>
                  </a:cubicBezTo>
                  <a:cubicBezTo>
                    <a:pt x="1307" y="21"/>
                    <a:pt x="1123" y="1"/>
                    <a:pt x="9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32"/>
            <p:cNvSpPr/>
            <p:nvPr/>
          </p:nvSpPr>
          <p:spPr>
            <a:xfrm>
              <a:off x="5548300" y="3825425"/>
              <a:ext cx="59550" cy="14550"/>
            </a:xfrm>
            <a:custGeom>
              <a:avLst/>
              <a:gdLst/>
              <a:ahLst/>
              <a:cxnLst/>
              <a:rect l="l" t="t" r="r" b="b"/>
              <a:pathLst>
                <a:path w="2382" h="582" extrusionOk="0">
                  <a:moveTo>
                    <a:pt x="414" y="0"/>
                  </a:moveTo>
                  <a:cubicBezTo>
                    <a:pt x="308" y="0"/>
                    <a:pt x="202" y="3"/>
                    <a:pt x="96" y="8"/>
                  </a:cubicBezTo>
                  <a:cubicBezTo>
                    <a:pt x="12" y="91"/>
                    <a:pt x="1" y="186"/>
                    <a:pt x="96" y="269"/>
                  </a:cubicBezTo>
                  <a:cubicBezTo>
                    <a:pt x="772" y="466"/>
                    <a:pt x="1467" y="582"/>
                    <a:pt x="2183" y="582"/>
                  </a:cubicBezTo>
                  <a:cubicBezTo>
                    <a:pt x="2249" y="582"/>
                    <a:pt x="2315" y="581"/>
                    <a:pt x="2382" y="579"/>
                  </a:cubicBezTo>
                  <a:lnTo>
                    <a:pt x="2382" y="281"/>
                  </a:lnTo>
                  <a:cubicBezTo>
                    <a:pt x="1745" y="96"/>
                    <a:pt x="1081"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32"/>
            <p:cNvSpPr/>
            <p:nvPr/>
          </p:nvSpPr>
          <p:spPr>
            <a:xfrm>
              <a:off x="5430725" y="3814575"/>
              <a:ext cx="78900" cy="14325"/>
            </a:xfrm>
            <a:custGeom>
              <a:avLst/>
              <a:gdLst/>
              <a:ahLst/>
              <a:cxnLst/>
              <a:rect l="l" t="t" r="r" b="b"/>
              <a:pathLst>
                <a:path w="3156" h="573" extrusionOk="0">
                  <a:moveTo>
                    <a:pt x="905" y="1"/>
                  </a:moveTo>
                  <a:cubicBezTo>
                    <a:pt x="782" y="125"/>
                    <a:pt x="640" y="150"/>
                    <a:pt x="493" y="150"/>
                  </a:cubicBezTo>
                  <a:cubicBezTo>
                    <a:pt x="389" y="150"/>
                    <a:pt x="283" y="137"/>
                    <a:pt x="180" y="137"/>
                  </a:cubicBezTo>
                  <a:cubicBezTo>
                    <a:pt x="119" y="137"/>
                    <a:pt x="59" y="142"/>
                    <a:pt x="1" y="156"/>
                  </a:cubicBezTo>
                  <a:cubicBezTo>
                    <a:pt x="987" y="353"/>
                    <a:pt x="1973" y="573"/>
                    <a:pt x="2982" y="573"/>
                  </a:cubicBezTo>
                  <a:cubicBezTo>
                    <a:pt x="3008" y="573"/>
                    <a:pt x="3034" y="573"/>
                    <a:pt x="3060" y="572"/>
                  </a:cubicBezTo>
                  <a:cubicBezTo>
                    <a:pt x="3156" y="477"/>
                    <a:pt x="3156" y="382"/>
                    <a:pt x="3060" y="287"/>
                  </a:cubicBezTo>
                  <a:cubicBezTo>
                    <a:pt x="2370" y="84"/>
                    <a:pt x="1644" y="37"/>
                    <a:pt x="9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32"/>
            <p:cNvSpPr/>
            <p:nvPr/>
          </p:nvSpPr>
          <p:spPr>
            <a:xfrm>
              <a:off x="5611100" y="3853500"/>
              <a:ext cx="107775" cy="11425"/>
            </a:xfrm>
            <a:custGeom>
              <a:avLst/>
              <a:gdLst/>
              <a:ahLst/>
              <a:cxnLst/>
              <a:rect l="l" t="t" r="r" b="b"/>
              <a:pathLst>
                <a:path w="4311" h="457" extrusionOk="0">
                  <a:moveTo>
                    <a:pt x="3459" y="0"/>
                  </a:moveTo>
                  <a:cubicBezTo>
                    <a:pt x="3284" y="0"/>
                    <a:pt x="3103" y="78"/>
                    <a:pt x="2923" y="78"/>
                  </a:cubicBezTo>
                  <a:cubicBezTo>
                    <a:pt x="2858" y="78"/>
                    <a:pt x="2792" y="68"/>
                    <a:pt x="2727" y="39"/>
                  </a:cubicBezTo>
                  <a:cubicBezTo>
                    <a:pt x="2124" y="39"/>
                    <a:pt x="1521" y="2"/>
                    <a:pt x="914" y="2"/>
                  </a:cubicBezTo>
                  <a:cubicBezTo>
                    <a:pt x="611" y="2"/>
                    <a:pt x="306" y="12"/>
                    <a:pt x="1" y="39"/>
                  </a:cubicBezTo>
                  <a:cubicBezTo>
                    <a:pt x="147" y="142"/>
                    <a:pt x="306" y="154"/>
                    <a:pt x="465" y="154"/>
                  </a:cubicBezTo>
                  <a:cubicBezTo>
                    <a:pt x="518" y="154"/>
                    <a:pt x="570" y="153"/>
                    <a:pt x="622" y="153"/>
                  </a:cubicBezTo>
                  <a:cubicBezTo>
                    <a:pt x="670" y="153"/>
                    <a:pt x="717" y="154"/>
                    <a:pt x="763" y="158"/>
                  </a:cubicBezTo>
                  <a:cubicBezTo>
                    <a:pt x="825" y="165"/>
                    <a:pt x="888" y="167"/>
                    <a:pt x="951" y="167"/>
                  </a:cubicBezTo>
                  <a:cubicBezTo>
                    <a:pt x="1106" y="167"/>
                    <a:pt x="1261" y="153"/>
                    <a:pt x="1414" y="153"/>
                  </a:cubicBezTo>
                  <a:cubicBezTo>
                    <a:pt x="1551" y="153"/>
                    <a:pt x="1688" y="164"/>
                    <a:pt x="1822" y="206"/>
                  </a:cubicBezTo>
                  <a:cubicBezTo>
                    <a:pt x="2644" y="444"/>
                    <a:pt x="3477" y="385"/>
                    <a:pt x="4311" y="456"/>
                  </a:cubicBezTo>
                  <a:cubicBezTo>
                    <a:pt x="4275" y="16"/>
                    <a:pt x="3870" y="111"/>
                    <a:pt x="3620" y="28"/>
                  </a:cubicBezTo>
                  <a:cubicBezTo>
                    <a:pt x="3567" y="8"/>
                    <a:pt x="3513" y="0"/>
                    <a:pt x="3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32"/>
            <p:cNvSpPr/>
            <p:nvPr/>
          </p:nvSpPr>
          <p:spPr>
            <a:xfrm>
              <a:off x="5507525" y="3821725"/>
              <a:ext cx="43175" cy="10775"/>
            </a:xfrm>
            <a:custGeom>
              <a:avLst/>
              <a:gdLst/>
              <a:ahLst/>
              <a:cxnLst/>
              <a:rect l="l" t="t" r="r" b="b"/>
              <a:pathLst>
                <a:path w="1727" h="431" extrusionOk="0">
                  <a:moveTo>
                    <a:pt x="0" y="1"/>
                  </a:moveTo>
                  <a:lnTo>
                    <a:pt x="0" y="286"/>
                  </a:lnTo>
                  <a:cubicBezTo>
                    <a:pt x="288" y="403"/>
                    <a:pt x="581" y="431"/>
                    <a:pt x="878" y="431"/>
                  </a:cubicBezTo>
                  <a:cubicBezTo>
                    <a:pt x="1159" y="431"/>
                    <a:pt x="1443" y="406"/>
                    <a:pt x="1727" y="406"/>
                  </a:cubicBezTo>
                  <a:lnTo>
                    <a:pt x="1727" y="132"/>
                  </a:lnTo>
                  <a:cubicBezTo>
                    <a:pt x="1155" y="13"/>
                    <a:pt x="572"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32"/>
            <p:cNvSpPr/>
            <p:nvPr/>
          </p:nvSpPr>
          <p:spPr>
            <a:xfrm>
              <a:off x="5678975" y="3847775"/>
              <a:ext cx="50325" cy="19825"/>
            </a:xfrm>
            <a:custGeom>
              <a:avLst/>
              <a:gdLst/>
              <a:ahLst/>
              <a:cxnLst/>
              <a:rect l="l" t="t" r="r" b="b"/>
              <a:pathLst>
                <a:path w="2013" h="793" extrusionOk="0">
                  <a:moveTo>
                    <a:pt x="902" y="0"/>
                  </a:moveTo>
                  <a:cubicBezTo>
                    <a:pt x="790" y="0"/>
                    <a:pt x="691" y="41"/>
                    <a:pt x="584" y="90"/>
                  </a:cubicBezTo>
                  <a:cubicBezTo>
                    <a:pt x="489" y="90"/>
                    <a:pt x="381" y="102"/>
                    <a:pt x="286" y="126"/>
                  </a:cubicBezTo>
                  <a:cubicBezTo>
                    <a:pt x="227" y="221"/>
                    <a:pt x="108" y="221"/>
                    <a:pt x="0" y="257"/>
                  </a:cubicBezTo>
                  <a:cubicBezTo>
                    <a:pt x="131" y="376"/>
                    <a:pt x="298" y="387"/>
                    <a:pt x="465" y="387"/>
                  </a:cubicBezTo>
                  <a:cubicBezTo>
                    <a:pt x="858" y="399"/>
                    <a:pt x="1251" y="483"/>
                    <a:pt x="1596" y="685"/>
                  </a:cubicBezTo>
                  <a:cubicBezTo>
                    <a:pt x="1679" y="733"/>
                    <a:pt x="1786" y="757"/>
                    <a:pt x="1834" y="792"/>
                  </a:cubicBezTo>
                  <a:cubicBezTo>
                    <a:pt x="1917" y="780"/>
                    <a:pt x="1965" y="733"/>
                    <a:pt x="1989" y="661"/>
                  </a:cubicBezTo>
                  <a:cubicBezTo>
                    <a:pt x="2013" y="566"/>
                    <a:pt x="2013" y="483"/>
                    <a:pt x="2013" y="387"/>
                  </a:cubicBezTo>
                  <a:cubicBezTo>
                    <a:pt x="2013" y="304"/>
                    <a:pt x="1917" y="304"/>
                    <a:pt x="1870" y="245"/>
                  </a:cubicBezTo>
                  <a:cubicBezTo>
                    <a:pt x="1810" y="197"/>
                    <a:pt x="1751" y="161"/>
                    <a:pt x="1691" y="137"/>
                  </a:cubicBezTo>
                  <a:cubicBezTo>
                    <a:pt x="1453" y="90"/>
                    <a:pt x="1215" y="66"/>
                    <a:pt x="977" y="6"/>
                  </a:cubicBezTo>
                  <a:cubicBezTo>
                    <a:pt x="951" y="2"/>
                    <a:pt x="926" y="0"/>
                    <a:pt x="90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32"/>
            <p:cNvSpPr/>
            <p:nvPr/>
          </p:nvSpPr>
          <p:spPr>
            <a:xfrm>
              <a:off x="5285175" y="3791475"/>
              <a:ext cx="42875" cy="16625"/>
            </a:xfrm>
            <a:custGeom>
              <a:avLst/>
              <a:gdLst/>
              <a:ahLst/>
              <a:cxnLst/>
              <a:rect l="l" t="t" r="r" b="b"/>
              <a:pathLst>
                <a:path w="1715" h="665" extrusionOk="0">
                  <a:moveTo>
                    <a:pt x="595" y="0"/>
                  </a:moveTo>
                  <a:cubicBezTo>
                    <a:pt x="401" y="0"/>
                    <a:pt x="204" y="59"/>
                    <a:pt x="0" y="211"/>
                  </a:cubicBezTo>
                  <a:cubicBezTo>
                    <a:pt x="48" y="258"/>
                    <a:pt x="108" y="306"/>
                    <a:pt x="167" y="330"/>
                  </a:cubicBezTo>
                  <a:cubicBezTo>
                    <a:pt x="215" y="365"/>
                    <a:pt x="322" y="365"/>
                    <a:pt x="286" y="437"/>
                  </a:cubicBezTo>
                  <a:cubicBezTo>
                    <a:pt x="274" y="484"/>
                    <a:pt x="167" y="484"/>
                    <a:pt x="108" y="508"/>
                  </a:cubicBezTo>
                  <a:cubicBezTo>
                    <a:pt x="598" y="606"/>
                    <a:pt x="1089" y="665"/>
                    <a:pt x="1579" y="665"/>
                  </a:cubicBezTo>
                  <a:cubicBezTo>
                    <a:pt x="1624" y="665"/>
                    <a:pt x="1670" y="664"/>
                    <a:pt x="1715" y="663"/>
                  </a:cubicBezTo>
                  <a:lnTo>
                    <a:pt x="1584" y="353"/>
                  </a:lnTo>
                  <a:cubicBezTo>
                    <a:pt x="1258" y="179"/>
                    <a:pt x="933" y="0"/>
                    <a:pt x="5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32"/>
            <p:cNvSpPr/>
            <p:nvPr/>
          </p:nvSpPr>
          <p:spPr>
            <a:xfrm>
              <a:off x="5513475" y="3847025"/>
              <a:ext cx="41100" cy="14175"/>
            </a:xfrm>
            <a:custGeom>
              <a:avLst/>
              <a:gdLst/>
              <a:ahLst/>
              <a:cxnLst/>
              <a:rect l="l" t="t" r="r" b="b"/>
              <a:pathLst>
                <a:path w="1644" h="567" extrusionOk="0">
                  <a:moveTo>
                    <a:pt x="203" y="1"/>
                  </a:moveTo>
                  <a:cubicBezTo>
                    <a:pt x="358" y="239"/>
                    <a:pt x="334" y="417"/>
                    <a:pt x="0" y="453"/>
                  </a:cubicBezTo>
                  <a:cubicBezTo>
                    <a:pt x="112" y="542"/>
                    <a:pt x="236" y="566"/>
                    <a:pt x="372" y="566"/>
                  </a:cubicBezTo>
                  <a:cubicBezTo>
                    <a:pt x="455" y="566"/>
                    <a:pt x="542" y="557"/>
                    <a:pt x="632" y="548"/>
                  </a:cubicBezTo>
                  <a:cubicBezTo>
                    <a:pt x="704" y="351"/>
                    <a:pt x="835" y="309"/>
                    <a:pt x="980" y="309"/>
                  </a:cubicBezTo>
                  <a:cubicBezTo>
                    <a:pt x="1086" y="309"/>
                    <a:pt x="1200" y="331"/>
                    <a:pt x="1306" y="331"/>
                  </a:cubicBezTo>
                  <a:cubicBezTo>
                    <a:pt x="1414" y="331"/>
                    <a:pt x="1512" y="308"/>
                    <a:pt x="1584" y="215"/>
                  </a:cubicBezTo>
                  <a:cubicBezTo>
                    <a:pt x="1620" y="191"/>
                    <a:pt x="1632" y="167"/>
                    <a:pt x="1644" y="132"/>
                  </a:cubicBezTo>
                  <a:cubicBezTo>
                    <a:pt x="1167" y="13"/>
                    <a:pt x="691" y="1"/>
                    <a:pt x="2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32"/>
            <p:cNvSpPr/>
            <p:nvPr/>
          </p:nvSpPr>
          <p:spPr>
            <a:xfrm>
              <a:off x="5195875" y="3796125"/>
              <a:ext cx="28300" cy="7775"/>
            </a:xfrm>
            <a:custGeom>
              <a:avLst/>
              <a:gdLst/>
              <a:ahLst/>
              <a:cxnLst/>
              <a:rect l="l" t="t" r="r" b="b"/>
              <a:pathLst>
                <a:path w="1132" h="311" extrusionOk="0">
                  <a:moveTo>
                    <a:pt x="401" y="1"/>
                  </a:moveTo>
                  <a:cubicBezTo>
                    <a:pt x="265" y="1"/>
                    <a:pt x="131" y="25"/>
                    <a:pt x="1" y="120"/>
                  </a:cubicBezTo>
                  <a:cubicBezTo>
                    <a:pt x="48" y="120"/>
                    <a:pt x="96" y="132"/>
                    <a:pt x="120" y="167"/>
                  </a:cubicBezTo>
                  <a:cubicBezTo>
                    <a:pt x="167" y="203"/>
                    <a:pt x="227" y="239"/>
                    <a:pt x="274" y="239"/>
                  </a:cubicBezTo>
                  <a:cubicBezTo>
                    <a:pt x="310" y="239"/>
                    <a:pt x="347" y="238"/>
                    <a:pt x="385" y="238"/>
                  </a:cubicBezTo>
                  <a:cubicBezTo>
                    <a:pt x="498" y="238"/>
                    <a:pt x="617" y="245"/>
                    <a:pt x="715" y="298"/>
                  </a:cubicBezTo>
                  <a:cubicBezTo>
                    <a:pt x="858" y="298"/>
                    <a:pt x="989" y="310"/>
                    <a:pt x="1120" y="310"/>
                  </a:cubicBezTo>
                  <a:cubicBezTo>
                    <a:pt x="1132" y="263"/>
                    <a:pt x="1132" y="227"/>
                    <a:pt x="1132" y="179"/>
                  </a:cubicBezTo>
                  <a:cubicBezTo>
                    <a:pt x="1060" y="48"/>
                    <a:pt x="917" y="108"/>
                    <a:pt x="810" y="25"/>
                  </a:cubicBezTo>
                  <a:cubicBezTo>
                    <a:pt x="673" y="25"/>
                    <a:pt x="536" y="1"/>
                    <a:pt x="4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32"/>
            <p:cNvSpPr/>
            <p:nvPr/>
          </p:nvSpPr>
          <p:spPr>
            <a:xfrm>
              <a:off x="5369400" y="3810800"/>
              <a:ext cx="34275" cy="4025"/>
            </a:xfrm>
            <a:custGeom>
              <a:avLst/>
              <a:gdLst/>
              <a:ahLst/>
              <a:cxnLst/>
              <a:rect l="l" t="t" r="r" b="b"/>
              <a:pathLst>
                <a:path w="1371" h="161" extrusionOk="0">
                  <a:moveTo>
                    <a:pt x="772" y="0"/>
                  </a:moveTo>
                  <a:cubicBezTo>
                    <a:pt x="571" y="0"/>
                    <a:pt x="367" y="29"/>
                    <a:pt x="168" y="29"/>
                  </a:cubicBezTo>
                  <a:cubicBezTo>
                    <a:pt x="112" y="29"/>
                    <a:pt x="56" y="27"/>
                    <a:pt x="1" y="21"/>
                  </a:cubicBezTo>
                  <a:lnTo>
                    <a:pt x="1" y="21"/>
                  </a:lnTo>
                  <a:cubicBezTo>
                    <a:pt x="272" y="138"/>
                    <a:pt x="552" y="161"/>
                    <a:pt x="836" y="161"/>
                  </a:cubicBezTo>
                  <a:cubicBezTo>
                    <a:pt x="1013" y="161"/>
                    <a:pt x="1191" y="152"/>
                    <a:pt x="1370" y="152"/>
                  </a:cubicBezTo>
                  <a:cubicBezTo>
                    <a:pt x="1180" y="30"/>
                    <a:pt x="978" y="0"/>
                    <a:pt x="7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32"/>
            <p:cNvSpPr/>
            <p:nvPr/>
          </p:nvSpPr>
          <p:spPr>
            <a:xfrm>
              <a:off x="5553650" y="3850225"/>
              <a:ext cx="26225" cy="7250"/>
            </a:xfrm>
            <a:custGeom>
              <a:avLst/>
              <a:gdLst/>
              <a:ahLst/>
              <a:cxnLst/>
              <a:rect l="l" t="t" r="r" b="b"/>
              <a:pathLst>
                <a:path w="1049" h="290" extrusionOk="0">
                  <a:moveTo>
                    <a:pt x="579" y="0"/>
                  </a:moveTo>
                  <a:cubicBezTo>
                    <a:pt x="452" y="0"/>
                    <a:pt x="323" y="14"/>
                    <a:pt x="195" y="14"/>
                  </a:cubicBezTo>
                  <a:cubicBezTo>
                    <a:pt x="138" y="14"/>
                    <a:pt x="81" y="11"/>
                    <a:pt x="25" y="4"/>
                  </a:cubicBezTo>
                  <a:lnTo>
                    <a:pt x="1" y="51"/>
                  </a:lnTo>
                  <a:cubicBezTo>
                    <a:pt x="55" y="280"/>
                    <a:pt x="229" y="290"/>
                    <a:pt x="403" y="290"/>
                  </a:cubicBezTo>
                  <a:cubicBezTo>
                    <a:pt x="420" y="290"/>
                    <a:pt x="437" y="289"/>
                    <a:pt x="453" y="289"/>
                  </a:cubicBezTo>
                  <a:cubicBezTo>
                    <a:pt x="632" y="182"/>
                    <a:pt x="846" y="147"/>
                    <a:pt x="1049" y="123"/>
                  </a:cubicBezTo>
                  <a:cubicBezTo>
                    <a:pt x="898" y="23"/>
                    <a:pt x="740" y="0"/>
                    <a:pt x="5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32"/>
            <p:cNvSpPr/>
            <p:nvPr/>
          </p:nvSpPr>
          <p:spPr>
            <a:xfrm>
              <a:off x="5255100" y="3799350"/>
              <a:ext cx="26225" cy="3950"/>
            </a:xfrm>
            <a:custGeom>
              <a:avLst/>
              <a:gdLst/>
              <a:ahLst/>
              <a:cxnLst/>
              <a:rect l="l" t="t" r="r" b="b"/>
              <a:pathLst>
                <a:path w="1049" h="158" extrusionOk="0">
                  <a:moveTo>
                    <a:pt x="566" y="1"/>
                  </a:moveTo>
                  <a:cubicBezTo>
                    <a:pt x="380" y="1"/>
                    <a:pt x="190" y="44"/>
                    <a:pt x="1" y="50"/>
                  </a:cubicBezTo>
                  <a:cubicBezTo>
                    <a:pt x="190" y="142"/>
                    <a:pt x="382" y="158"/>
                    <a:pt x="575" y="158"/>
                  </a:cubicBezTo>
                  <a:cubicBezTo>
                    <a:pt x="682" y="158"/>
                    <a:pt x="789" y="153"/>
                    <a:pt x="895" y="153"/>
                  </a:cubicBezTo>
                  <a:cubicBezTo>
                    <a:pt x="947" y="153"/>
                    <a:pt x="998" y="154"/>
                    <a:pt x="1049" y="158"/>
                  </a:cubicBezTo>
                  <a:cubicBezTo>
                    <a:pt x="892" y="35"/>
                    <a:pt x="730" y="1"/>
                    <a:pt x="5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32"/>
            <p:cNvSpPr/>
            <p:nvPr/>
          </p:nvSpPr>
          <p:spPr>
            <a:xfrm>
              <a:off x="5216425" y="3796425"/>
              <a:ext cx="18775" cy="4200"/>
            </a:xfrm>
            <a:custGeom>
              <a:avLst/>
              <a:gdLst/>
              <a:ahLst/>
              <a:cxnLst/>
              <a:rect l="l" t="t" r="r" b="b"/>
              <a:pathLst>
                <a:path w="751" h="168" extrusionOk="0">
                  <a:moveTo>
                    <a:pt x="384" y="1"/>
                  </a:moveTo>
                  <a:cubicBezTo>
                    <a:pt x="282" y="1"/>
                    <a:pt x="177" y="16"/>
                    <a:pt x="76" y="16"/>
                  </a:cubicBezTo>
                  <a:cubicBezTo>
                    <a:pt x="50" y="16"/>
                    <a:pt x="25" y="15"/>
                    <a:pt x="0" y="13"/>
                  </a:cubicBezTo>
                  <a:lnTo>
                    <a:pt x="0" y="13"/>
                  </a:lnTo>
                  <a:cubicBezTo>
                    <a:pt x="107" y="72"/>
                    <a:pt x="226" y="120"/>
                    <a:pt x="333" y="167"/>
                  </a:cubicBezTo>
                  <a:cubicBezTo>
                    <a:pt x="464" y="167"/>
                    <a:pt x="595" y="155"/>
                    <a:pt x="750" y="132"/>
                  </a:cubicBezTo>
                  <a:cubicBezTo>
                    <a:pt x="637" y="25"/>
                    <a:pt x="512" y="1"/>
                    <a:pt x="3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32"/>
            <p:cNvSpPr/>
            <p:nvPr/>
          </p:nvSpPr>
          <p:spPr>
            <a:xfrm>
              <a:off x="5412575" y="3814625"/>
              <a:ext cx="16100" cy="3575"/>
            </a:xfrm>
            <a:custGeom>
              <a:avLst/>
              <a:gdLst/>
              <a:ahLst/>
              <a:cxnLst/>
              <a:rect l="l" t="t" r="r" b="b"/>
              <a:pathLst>
                <a:path w="644" h="143" extrusionOk="0">
                  <a:moveTo>
                    <a:pt x="330" y="0"/>
                  </a:moveTo>
                  <a:cubicBezTo>
                    <a:pt x="222" y="0"/>
                    <a:pt x="110" y="23"/>
                    <a:pt x="0" y="23"/>
                  </a:cubicBezTo>
                  <a:cubicBezTo>
                    <a:pt x="134" y="115"/>
                    <a:pt x="285" y="142"/>
                    <a:pt x="441" y="142"/>
                  </a:cubicBezTo>
                  <a:cubicBezTo>
                    <a:pt x="508" y="142"/>
                    <a:pt x="576" y="137"/>
                    <a:pt x="643" y="130"/>
                  </a:cubicBezTo>
                  <a:cubicBezTo>
                    <a:pt x="551" y="26"/>
                    <a:pt x="443" y="0"/>
                    <a:pt x="3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32"/>
            <p:cNvSpPr/>
            <p:nvPr/>
          </p:nvSpPr>
          <p:spPr>
            <a:xfrm>
              <a:off x="5305550" y="3824700"/>
              <a:ext cx="4650" cy="4950"/>
            </a:xfrm>
            <a:custGeom>
              <a:avLst/>
              <a:gdLst/>
              <a:ahLst/>
              <a:cxnLst/>
              <a:rect l="l" t="t" r="r" b="b"/>
              <a:pathLst>
                <a:path w="186" h="198" extrusionOk="0">
                  <a:moveTo>
                    <a:pt x="55" y="1"/>
                  </a:moveTo>
                  <a:cubicBezTo>
                    <a:pt x="74" y="49"/>
                    <a:pt x="0" y="197"/>
                    <a:pt x="89" y="197"/>
                  </a:cubicBezTo>
                  <a:cubicBezTo>
                    <a:pt x="110" y="197"/>
                    <a:pt x="141" y="188"/>
                    <a:pt x="186" y="167"/>
                  </a:cubicBezTo>
                  <a:lnTo>
                    <a:pt x="186" y="13"/>
                  </a:lnTo>
                  <a:cubicBezTo>
                    <a:pt x="138" y="13"/>
                    <a:pt x="102" y="13"/>
                    <a:pt x="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32"/>
            <p:cNvSpPr/>
            <p:nvPr/>
          </p:nvSpPr>
          <p:spPr>
            <a:xfrm>
              <a:off x="5586700" y="3852875"/>
              <a:ext cx="7175" cy="3925"/>
            </a:xfrm>
            <a:custGeom>
              <a:avLst/>
              <a:gdLst/>
              <a:ahLst/>
              <a:cxnLst/>
              <a:rect l="l" t="t" r="r" b="b"/>
              <a:pathLst>
                <a:path w="287" h="157" extrusionOk="0">
                  <a:moveTo>
                    <a:pt x="131" y="0"/>
                  </a:moveTo>
                  <a:cubicBezTo>
                    <a:pt x="84" y="0"/>
                    <a:pt x="40" y="12"/>
                    <a:pt x="0" y="41"/>
                  </a:cubicBezTo>
                  <a:cubicBezTo>
                    <a:pt x="42" y="118"/>
                    <a:pt x="87" y="157"/>
                    <a:pt x="134" y="157"/>
                  </a:cubicBezTo>
                  <a:cubicBezTo>
                    <a:pt x="182" y="157"/>
                    <a:pt x="233" y="118"/>
                    <a:pt x="286" y="41"/>
                  </a:cubicBezTo>
                  <a:cubicBezTo>
                    <a:pt x="236" y="15"/>
                    <a:pt x="182"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32"/>
            <p:cNvSpPr/>
            <p:nvPr/>
          </p:nvSpPr>
          <p:spPr>
            <a:xfrm>
              <a:off x="5582525" y="3851750"/>
              <a:ext cx="4500" cy="2150"/>
            </a:xfrm>
            <a:custGeom>
              <a:avLst/>
              <a:gdLst/>
              <a:ahLst/>
              <a:cxnLst/>
              <a:rect l="l" t="t" r="r" b="b"/>
              <a:pathLst>
                <a:path w="180" h="86" extrusionOk="0">
                  <a:moveTo>
                    <a:pt x="92" y="1"/>
                  </a:moveTo>
                  <a:cubicBezTo>
                    <a:pt x="62" y="1"/>
                    <a:pt x="31" y="31"/>
                    <a:pt x="1" y="86"/>
                  </a:cubicBezTo>
                  <a:lnTo>
                    <a:pt x="179" y="86"/>
                  </a:lnTo>
                  <a:cubicBezTo>
                    <a:pt x="150" y="28"/>
                    <a:pt x="121" y="1"/>
                    <a:pt x="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32"/>
            <p:cNvSpPr/>
            <p:nvPr/>
          </p:nvSpPr>
          <p:spPr>
            <a:xfrm>
              <a:off x="5579550" y="3852825"/>
              <a:ext cx="3000" cy="2875"/>
            </a:xfrm>
            <a:custGeom>
              <a:avLst/>
              <a:gdLst/>
              <a:ahLst/>
              <a:cxnLst/>
              <a:rect l="l" t="t" r="r" b="b"/>
              <a:pathLst>
                <a:path w="120" h="115" extrusionOk="0">
                  <a:moveTo>
                    <a:pt x="69" y="1"/>
                  </a:moveTo>
                  <a:cubicBezTo>
                    <a:pt x="48" y="1"/>
                    <a:pt x="24" y="7"/>
                    <a:pt x="1" y="19"/>
                  </a:cubicBezTo>
                  <a:cubicBezTo>
                    <a:pt x="36" y="55"/>
                    <a:pt x="48" y="78"/>
                    <a:pt x="60" y="114"/>
                  </a:cubicBezTo>
                  <a:cubicBezTo>
                    <a:pt x="72" y="78"/>
                    <a:pt x="108" y="55"/>
                    <a:pt x="120" y="19"/>
                  </a:cubicBezTo>
                  <a:cubicBezTo>
                    <a:pt x="108" y="7"/>
                    <a:pt x="90" y="1"/>
                    <a:pt x="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32"/>
            <p:cNvSpPr/>
            <p:nvPr/>
          </p:nvSpPr>
          <p:spPr>
            <a:xfrm>
              <a:off x="5406325" y="3814575"/>
              <a:ext cx="6275" cy="1825"/>
            </a:xfrm>
            <a:custGeom>
              <a:avLst/>
              <a:gdLst/>
              <a:ahLst/>
              <a:cxnLst/>
              <a:rect l="l" t="t" r="r" b="b"/>
              <a:pathLst>
                <a:path w="251" h="73" extrusionOk="0">
                  <a:moveTo>
                    <a:pt x="0" y="1"/>
                  </a:moveTo>
                  <a:cubicBezTo>
                    <a:pt x="36" y="49"/>
                    <a:pt x="75" y="72"/>
                    <a:pt x="116" y="72"/>
                  </a:cubicBezTo>
                  <a:cubicBezTo>
                    <a:pt x="158" y="72"/>
                    <a:pt x="203" y="49"/>
                    <a:pt x="25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32"/>
            <p:cNvSpPr/>
            <p:nvPr/>
          </p:nvSpPr>
          <p:spPr>
            <a:xfrm>
              <a:off x="5288750" y="3825600"/>
              <a:ext cx="7450" cy="3300"/>
            </a:xfrm>
            <a:custGeom>
              <a:avLst/>
              <a:gdLst/>
              <a:ahLst/>
              <a:cxnLst/>
              <a:rect l="l" t="t" r="r" b="b"/>
              <a:pathLst>
                <a:path w="298" h="132" extrusionOk="0">
                  <a:moveTo>
                    <a:pt x="298" y="1"/>
                  </a:moveTo>
                  <a:cubicBezTo>
                    <a:pt x="155" y="1"/>
                    <a:pt x="60" y="12"/>
                    <a:pt x="0" y="131"/>
                  </a:cubicBezTo>
                  <a:cubicBezTo>
                    <a:pt x="119" y="131"/>
                    <a:pt x="215" y="96"/>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32"/>
            <p:cNvSpPr/>
            <p:nvPr/>
          </p:nvSpPr>
          <p:spPr>
            <a:xfrm>
              <a:off x="5201525" y="3800500"/>
              <a:ext cx="12825" cy="3100"/>
            </a:xfrm>
            <a:custGeom>
              <a:avLst/>
              <a:gdLst/>
              <a:ahLst/>
              <a:cxnLst/>
              <a:rect l="l" t="t" r="r" b="b"/>
              <a:pathLst>
                <a:path w="513" h="124" extrusionOk="0">
                  <a:moveTo>
                    <a:pt x="211" y="0"/>
                  </a:moveTo>
                  <a:cubicBezTo>
                    <a:pt x="158" y="0"/>
                    <a:pt x="104" y="4"/>
                    <a:pt x="48" y="4"/>
                  </a:cubicBezTo>
                  <a:cubicBezTo>
                    <a:pt x="1" y="52"/>
                    <a:pt x="1" y="88"/>
                    <a:pt x="48" y="123"/>
                  </a:cubicBezTo>
                  <a:cubicBezTo>
                    <a:pt x="191" y="123"/>
                    <a:pt x="358" y="112"/>
                    <a:pt x="513" y="112"/>
                  </a:cubicBezTo>
                  <a:cubicBezTo>
                    <a:pt x="417" y="16"/>
                    <a:pt x="317" y="0"/>
                    <a:pt x="2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32"/>
            <p:cNvSpPr/>
            <p:nvPr/>
          </p:nvSpPr>
          <p:spPr>
            <a:xfrm>
              <a:off x="5152425" y="3728275"/>
              <a:ext cx="18175" cy="57175"/>
            </a:xfrm>
            <a:custGeom>
              <a:avLst/>
              <a:gdLst/>
              <a:ahLst/>
              <a:cxnLst/>
              <a:rect l="l" t="t" r="r" b="b"/>
              <a:pathLst>
                <a:path w="727" h="2287" extrusionOk="0">
                  <a:moveTo>
                    <a:pt x="0" y="0"/>
                  </a:moveTo>
                  <a:lnTo>
                    <a:pt x="0" y="405"/>
                  </a:lnTo>
                  <a:cubicBezTo>
                    <a:pt x="203" y="905"/>
                    <a:pt x="60" y="1488"/>
                    <a:pt x="310" y="1989"/>
                  </a:cubicBezTo>
                  <a:cubicBezTo>
                    <a:pt x="357" y="2048"/>
                    <a:pt x="405" y="2084"/>
                    <a:pt x="453" y="2131"/>
                  </a:cubicBezTo>
                  <a:cubicBezTo>
                    <a:pt x="488" y="2191"/>
                    <a:pt x="536" y="2239"/>
                    <a:pt x="584" y="2286"/>
                  </a:cubicBezTo>
                  <a:cubicBezTo>
                    <a:pt x="726" y="2227"/>
                    <a:pt x="715" y="2108"/>
                    <a:pt x="691" y="1977"/>
                  </a:cubicBezTo>
                  <a:cubicBezTo>
                    <a:pt x="584" y="1488"/>
                    <a:pt x="596" y="988"/>
                    <a:pt x="596" y="488"/>
                  </a:cubicBezTo>
                  <a:cubicBezTo>
                    <a:pt x="584" y="12"/>
                    <a:pt x="584"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32"/>
            <p:cNvSpPr/>
            <p:nvPr/>
          </p:nvSpPr>
          <p:spPr>
            <a:xfrm>
              <a:off x="5155100" y="3660400"/>
              <a:ext cx="4475" cy="10750"/>
            </a:xfrm>
            <a:custGeom>
              <a:avLst/>
              <a:gdLst/>
              <a:ahLst/>
              <a:cxnLst/>
              <a:rect l="l" t="t" r="r" b="b"/>
              <a:pathLst>
                <a:path w="179" h="430" extrusionOk="0">
                  <a:moveTo>
                    <a:pt x="179" y="1"/>
                  </a:moveTo>
                  <a:cubicBezTo>
                    <a:pt x="0" y="143"/>
                    <a:pt x="0" y="274"/>
                    <a:pt x="179" y="429"/>
                  </a:cubicBezTo>
                  <a:lnTo>
                    <a:pt x="1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32"/>
            <p:cNvSpPr/>
            <p:nvPr/>
          </p:nvSpPr>
          <p:spPr>
            <a:xfrm>
              <a:off x="5159550" y="3658925"/>
              <a:ext cx="2125" cy="1500"/>
            </a:xfrm>
            <a:custGeom>
              <a:avLst/>
              <a:gdLst/>
              <a:ahLst/>
              <a:cxnLst/>
              <a:rect l="l" t="t" r="r" b="b"/>
              <a:pathLst>
                <a:path w="85" h="60" extrusionOk="0">
                  <a:moveTo>
                    <a:pt x="25" y="0"/>
                  </a:moveTo>
                  <a:cubicBezTo>
                    <a:pt x="25" y="0"/>
                    <a:pt x="13" y="36"/>
                    <a:pt x="1" y="60"/>
                  </a:cubicBezTo>
                  <a:cubicBezTo>
                    <a:pt x="72" y="24"/>
                    <a:pt x="84" y="12"/>
                    <a:pt x="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32"/>
            <p:cNvSpPr/>
            <p:nvPr/>
          </p:nvSpPr>
          <p:spPr>
            <a:xfrm>
              <a:off x="5324475" y="3881900"/>
              <a:ext cx="4475" cy="11600"/>
            </a:xfrm>
            <a:custGeom>
              <a:avLst/>
              <a:gdLst/>
              <a:ahLst/>
              <a:cxnLst/>
              <a:rect l="l" t="t" r="r" b="b"/>
              <a:pathLst>
                <a:path w="179" h="464" extrusionOk="0">
                  <a:moveTo>
                    <a:pt x="72" y="1"/>
                  </a:moveTo>
                  <a:cubicBezTo>
                    <a:pt x="52" y="1"/>
                    <a:pt x="29" y="18"/>
                    <a:pt x="12" y="34"/>
                  </a:cubicBezTo>
                  <a:cubicBezTo>
                    <a:pt x="12" y="189"/>
                    <a:pt x="0" y="320"/>
                    <a:pt x="0" y="463"/>
                  </a:cubicBezTo>
                  <a:cubicBezTo>
                    <a:pt x="179" y="368"/>
                    <a:pt x="143" y="201"/>
                    <a:pt x="143" y="34"/>
                  </a:cubicBezTo>
                  <a:cubicBezTo>
                    <a:pt x="143" y="34"/>
                    <a:pt x="131" y="23"/>
                    <a:pt x="95" y="11"/>
                  </a:cubicBezTo>
                  <a:cubicBezTo>
                    <a:pt x="88" y="4"/>
                    <a:pt x="80"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32"/>
            <p:cNvSpPr/>
            <p:nvPr/>
          </p:nvSpPr>
          <p:spPr>
            <a:xfrm>
              <a:off x="5326850" y="3897325"/>
              <a:ext cx="5675" cy="11950"/>
            </a:xfrm>
            <a:custGeom>
              <a:avLst/>
              <a:gdLst/>
              <a:ahLst/>
              <a:cxnLst/>
              <a:rect l="l" t="t" r="r" b="b"/>
              <a:pathLst>
                <a:path w="227" h="478" extrusionOk="0">
                  <a:moveTo>
                    <a:pt x="226" y="1"/>
                  </a:moveTo>
                  <a:lnTo>
                    <a:pt x="226" y="1"/>
                  </a:lnTo>
                  <a:cubicBezTo>
                    <a:pt x="0" y="108"/>
                    <a:pt x="60" y="299"/>
                    <a:pt x="84" y="477"/>
                  </a:cubicBezTo>
                  <a:cubicBezTo>
                    <a:pt x="203" y="346"/>
                    <a:pt x="226" y="179"/>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32"/>
            <p:cNvSpPr/>
            <p:nvPr/>
          </p:nvSpPr>
          <p:spPr>
            <a:xfrm>
              <a:off x="5331900" y="3889900"/>
              <a:ext cx="3900" cy="7750"/>
            </a:xfrm>
            <a:custGeom>
              <a:avLst/>
              <a:gdLst/>
              <a:ahLst/>
              <a:cxnLst/>
              <a:rect l="l" t="t" r="r" b="b"/>
              <a:pathLst>
                <a:path w="156" h="310" extrusionOk="0">
                  <a:moveTo>
                    <a:pt x="144" y="0"/>
                  </a:moveTo>
                  <a:lnTo>
                    <a:pt x="144" y="0"/>
                  </a:lnTo>
                  <a:cubicBezTo>
                    <a:pt x="13" y="60"/>
                    <a:pt x="1" y="179"/>
                    <a:pt x="13" y="310"/>
                  </a:cubicBezTo>
                  <a:cubicBezTo>
                    <a:pt x="132" y="238"/>
                    <a:pt x="155" y="131"/>
                    <a:pt x="1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32"/>
            <p:cNvSpPr/>
            <p:nvPr/>
          </p:nvSpPr>
          <p:spPr>
            <a:xfrm>
              <a:off x="5328025" y="3868175"/>
              <a:ext cx="3900" cy="7150"/>
            </a:xfrm>
            <a:custGeom>
              <a:avLst/>
              <a:gdLst/>
              <a:ahLst/>
              <a:cxnLst/>
              <a:rect l="l" t="t" r="r" b="b"/>
              <a:pathLst>
                <a:path w="156" h="286" extrusionOk="0">
                  <a:moveTo>
                    <a:pt x="156" y="0"/>
                  </a:moveTo>
                  <a:cubicBezTo>
                    <a:pt x="1" y="95"/>
                    <a:pt x="1" y="179"/>
                    <a:pt x="156" y="286"/>
                  </a:cubicBez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32"/>
            <p:cNvSpPr/>
            <p:nvPr/>
          </p:nvSpPr>
          <p:spPr>
            <a:xfrm>
              <a:off x="5324475" y="3879175"/>
              <a:ext cx="3575" cy="3600"/>
            </a:xfrm>
            <a:custGeom>
              <a:avLst/>
              <a:gdLst/>
              <a:ahLst/>
              <a:cxnLst/>
              <a:rect l="l" t="t" r="r" b="b"/>
              <a:pathLst>
                <a:path w="143" h="144" extrusionOk="0">
                  <a:moveTo>
                    <a:pt x="0" y="1"/>
                  </a:moveTo>
                  <a:lnTo>
                    <a:pt x="0" y="1"/>
                  </a:lnTo>
                  <a:cubicBezTo>
                    <a:pt x="12" y="36"/>
                    <a:pt x="12" y="96"/>
                    <a:pt x="12" y="143"/>
                  </a:cubicBezTo>
                  <a:lnTo>
                    <a:pt x="143" y="143"/>
                  </a:lnTo>
                  <a:cubicBezTo>
                    <a:pt x="95" y="96"/>
                    <a:pt x="60" y="36"/>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32"/>
            <p:cNvSpPr/>
            <p:nvPr/>
          </p:nvSpPr>
          <p:spPr>
            <a:xfrm>
              <a:off x="5339350" y="3992875"/>
              <a:ext cx="3600" cy="4200"/>
            </a:xfrm>
            <a:custGeom>
              <a:avLst/>
              <a:gdLst/>
              <a:ahLst/>
              <a:cxnLst/>
              <a:rect l="l" t="t" r="r" b="b"/>
              <a:pathLst>
                <a:path w="144" h="168" extrusionOk="0">
                  <a:moveTo>
                    <a:pt x="0" y="1"/>
                  </a:moveTo>
                  <a:lnTo>
                    <a:pt x="0" y="1"/>
                  </a:lnTo>
                  <a:cubicBezTo>
                    <a:pt x="12" y="96"/>
                    <a:pt x="60" y="156"/>
                    <a:pt x="143" y="167"/>
                  </a:cubicBezTo>
                  <a:cubicBezTo>
                    <a:pt x="131" y="72"/>
                    <a:pt x="72" y="37"/>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32"/>
            <p:cNvSpPr/>
            <p:nvPr/>
          </p:nvSpPr>
          <p:spPr>
            <a:xfrm>
              <a:off x="5335175" y="3882450"/>
              <a:ext cx="3600" cy="5075"/>
            </a:xfrm>
            <a:custGeom>
              <a:avLst/>
              <a:gdLst/>
              <a:ahLst/>
              <a:cxnLst/>
              <a:rect l="l" t="t" r="r" b="b"/>
              <a:pathLst>
                <a:path w="144" h="203" extrusionOk="0">
                  <a:moveTo>
                    <a:pt x="1" y="1"/>
                  </a:moveTo>
                  <a:cubicBezTo>
                    <a:pt x="13" y="72"/>
                    <a:pt x="24" y="132"/>
                    <a:pt x="24" y="203"/>
                  </a:cubicBezTo>
                  <a:cubicBezTo>
                    <a:pt x="108" y="167"/>
                    <a:pt x="144" y="84"/>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32"/>
            <p:cNvSpPr/>
            <p:nvPr/>
          </p:nvSpPr>
          <p:spPr>
            <a:xfrm>
              <a:off x="5335775" y="3985750"/>
              <a:ext cx="3000" cy="4475"/>
            </a:xfrm>
            <a:custGeom>
              <a:avLst/>
              <a:gdLst/>
              <a:ahLst/>
              <a:cxnLst/>
              <a:rect l="l" t="t" r="r" b="b"/>
              <a:pathLst>
                <a:path w="120" h="179" extrusionOk="0">
                  <a:moveTo>
                    <a:pt x="0" y="0"/>
                  </a:moveTo>
                  <a:cubicBezTo>
                    <a:pt x="0" y="83"/>
                    <a:pt x="36" y="143"/>
                    <a:pt x="108" y="179"/>
                  </a:cubicBezTo>
                  <a:cubicBezTo>
                    <a:pt x="120" y="95"/>
                    <a:pt x="84" y="3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32"/>
            <p:cNvSpPr/>
            <p:nvPr/>
          </p:nvSpPr>
          <p:spPr>
            <a:xfrm>
              <a:off x="5317625" y="3900600"/>
              <a:ext cx="1800" cy="3300"/>
            </a:xfrm>
            <a:custGeom>
              <a:avLst/>
              <a:gdLst/>
              <a:ahLst/>
              <a:cxnLst/>
              <a:rect l="l" t="t" r="r" b="b"/>
              <a:pathLst>
                <a:path w="72" h="132" extrusionOk="0">
                  <a:moveTo>
                    <a:pt x="0" y="1"/>
                  </a:moveTo>
                  <a:lnTo>
                    <a:pt x="0" y="132"/>
                  </a:lnTo>
                  <a:cubicBezTo>
                    <a:pt x="72" y="96"/>
                    <a:pt x="72"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32"/>
            <p:cNvSpPr/>
            <p:nvPr/>
          </p:nvSpPr>
          <p:spPr>
            <a:xfrm>
              <a:off x="5186350" y="3728350"/>
              <a:ext cx="235175" cy="33925"/>
            </a:xfrm>
            <a:custGeom>
              <a:avLst/>
              <a:gdLst/>
              <a:ahLst/>
              <a:cxnLst/>
              <a:rect l="l" t="t" r="r" b="b"/>
              <a:pathLst>
                <a:path w="9407" h="1357" extrusionOk="0">
                  <a:moveTo>
                    <a:pt x="756" y="0"/>
                  </a:moveTo>
                  <a:cubicBezTo>
                    <a:pt x="664" y="0"/>
                    <a:pt x="571" y="12"/>
                    <a:pt x="477" y="45"/>
                  </a:cubicBezTo>
                  <a:cubicBezTo>
                    <a:pt x="239" y="211"/>
                    <a:pt x="1" y="378"/>
                    <a:pt x="298" y="700"/>
                  </a:cubicBezTo>
                  <a:cubicBezTo>
                    <a:pt x="308" y="695"/>
                    <a:pt x="320" y="692"/>
                    <a:pt x="331" y="692"/>
                  </a:cubicBezTo>
                  <a:cubicBezTo>
                    <a:pt x="347" y="692"/>
                    <a:pt x="363" y="698"/>
                    <a:pt x="370" y="712"/>
                  </a:cubicBezTo>
                  <a:cubicBezTo>
                    <a:pt x="584" y="926"/>
                    <a:pt x="846" y="926"/>
                    <a:pt x="1120" y="926"/>
                  </a:cubicBezTo>
                  <a:cubicBezTo>
                    <a:pt x="1256" y="933"/>
                    <a:pt x="1393" y="935"/>
                    <a:pt x="1530" y="935"/>
                  </a:cubicBezTo>
                  <a:cubicBezTo>
                    <a:pt x="1947" y="935"/>
                    <a:pt x="2367" y="911"/>
                    <a:pt x="2788" y="911"/>
                  </a:cubicBezTo>
                  <a:cubicBezTo>
                    <a:pt x="3173" y="911"/>
                    <a:pt x="3558" y="932"/>
                    <a:pt x="3941" y="1009"/>
                  </a:cubicBezTo>
                  <a:cubicBezTo>
                    <a:pt x="4170" y="1054"/>
                    <a:pt x="4403" y="1064"/>
                    <a:pt x="4636" y="1064"/>
                  </a:cubicBezTo>
                  <a:cubicBezTo>
                    <a:pt x="4853" y="1064"/>
                    <a:pt x="5071" y="1055"/>
                    <a:pt x="5284" y="1055"/>
                  </a:cubicBezTo>
                  <a:cubicBezTo>
                    <a:pt x="5333" y="1055"/>
                    <a:pt x="5382" y="1056"/>
                    <a:pt x="5430" y="1057"/>
                  </a:cubicBezTo>
                  <a:cubicBezTo>
                    <a:pt x="5506" y="1050"/>
                    <a:pt x="5583" y="1048"/>
                    <a:pt x="5659" y="1048"/>
                  </a:cubicBezTo>
                  <a:cubicBezTo>
                    <a:pt x="6130" y="1048"/>
                    <a:pt x="6597" y="1153"/>
                    <a:pt x="7079" y="1153"/>
                  </a:cubicBezTo>
                  <a:cubicBezTo>
                    <a:pt x="7101" y="1153"/>
                    <a:pt x="7123" y="1153"/>
                    <a:pt x="7144" y="1152"/>
                  </a:cubicBezTo>
                  <a:cubicBezTo>
                    <a:pt x="7200" y="1149"/>
                    <a:pt x="7254" y="1148"/>
                    <a:pt x="7309" y="1148"/>
                  </a:cubicBezTo>
                  <a:cubicBezTo>
                    <a:pt x="7714" y="1148"/>
                    <a:pt x="8104" y="1220"/>
                    <a:pt x="8513" y="1283"/>
                  </a:cubicBezTo>
                  <a:cubicBezTo>
                    <a:pt x="8545" y="1277"/>
                    <a:pt x="8577" y="1274"/>
                    <a:pt x="8609" y="1274"/>
                  </a:cubicBezTo>
                  <a:cubicBezTo>
                    <a:pt x="8785" y="1274"/>
                    <a:pt x="8962" y="1357"/>
                    <a:pt x="9138" y="1357"/>
                  </a:cubicBezTo>
                  <a:cubicBezTo>
                    <a:pt x="9227" y="1357"/>
                    <a:pt x="9317" y="1336"/>
                    <a:pt x="9406" y="1271"/>
                  </a:cubicBezTo>
                  <a:cubicBezTo>
                    <a:pt x="9371" y="1009"/>
                    <a:pt x="9240" y="866"/>
                    <a:pt x="8978" y="854"/>
                  </a:cubicBezTo>
                  <a:cubicBezTo>
                    <a:pt x="8942" y="854"/>
                    <a:pt x="8894" y="854"/>
                    <a:pt x="8871" y="866"/>
                  </a:cubicBezTo>
                  <a:cubicBezTo>
                    <a:pt x="8240" y="640"/>
                    <a:pt x="7573" y="759"/>
                    <a:pt x="6930" y="592"/>
                  </a:cubicBezTo>
                  <a:cubicBezTo>
                    <a:pt x="6787" y="557"/>
                    <a:pt x="6620" y="533"/>
                    <a:pt x="6478" y="533"/>
                  </a:cubicBezTo>
                  <a:cubicBezTo>
                    <a:pt x="5739" y="331"/>
                    <a:pt x="4965" y="473"/>
                    <a:pt x="4227" y="295"/>
                  </a:cubicBezTo>
                  <a:cubicBezTo>
                    <a:pt x="3751" y="200"/>
                    <a:pt x="3239" y="319"/>
                    <a:pt x="2787" y="152"/>
                  </a:cubicBezTo>
                  <a:cubicBezTo>
                    <a:pt x="2406" y="92"/>
                    <a:pt x="2048" y="116"/>
                    <a:pt x="1679" y="104"/>
                  </a:cubicBezTo>
                  <a:cubicBezTo>
                    <a:pt x="1643" y="109"/>
                    <a:pt x="1607" y="110"/>
                    <a:pt x="1571" y="110"/>
                  </a:cubicBezTo>
                  <a:cubicBezTo>
                    <a:pt x="1297" y="110"/>
                    <a:pt x="1032" y="0"/>
                    <a:pt x="7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32"/>
            <p:cNvSpPr/>
            <p:nvPr/>
          </p:nvSpPr>
          <p:spPr>
            <a:xfrm>
              <a:off x="5197950" y="3766775"/>
              <a:ext cx="113450" cy="20900"/>
            </a:xfrm>
            <a:custGeom>
              <a:avLst/>
              <a:gdLst/>
              <a:ahLst/>
              <a:cxnLst/>
              <a:rect l="l" t="t" r="r" b="b"/>
              <a:pathLst>
                <a:path w="4538" h="836" extrusionOk="0">
                  <a:moveTo>
                    <a:pt x="750" y="0"/>
                  </a:moveTo>
                  <a:cubicBezTo>
                    <a:pt x="575" y="0"/>
                    <a:pt x="404" y="30"/>
                    <a:pt x="239" y="115"/>
                  </a:cubicBezTo>
                  <a:cubicBezTo>
                    <a:pt x="203" y="151"/>
                    <a:pt x="191" y="175"/>
                    <a:pt x="156" y="210"/>
                  </a:cubicBezTo>
                  <a:cubicBezTo>
                    <a:pt x="120" y="270"/>
                    <a:pt x="60" y="306"/>
                    <a:pt x="13" y="353"/>
                  </a:cubicBezTo>
                  <a:cubicBezTo>
                    <a:pt x="1" y="449"/>
                    <a:pt x="25" y="508"/>
                    <a:pt x="108" y="544"/>
                  </a:cubicBezTo>
                  <a:cubicBezTo>
                    <a:pt x="977" y="722"/>
                    <a:pt x="1858" y="758"/>
                    <a:pt x="2727" y="770"/>
                  </a:cubicBezTo>
                  <a:cubicBezTo>
                    <a:pt x="3058" y="777"/>
                    <a:pt x="3392" y="835"/>
                    <a:pt x="3721" y="835"/>
                  </a:cubicBezTo>
                  <a:cubicBezTo>
                    <a:pt x="3961" y="835"/>
                    <a:pt x="4199" y="804"/>
                    <a:pt x="4430" y="699"/>
                  </a:cubicBezTo>
                  <a:cubicBezTo>
                    <a:pt x="4501" y="651"/>
                    <a:pt x="4537" y="579"/>
                    <a:pt x="4537" y="484"/>
                  </a:cubicBezTo>
                  <a:cubicBezTo>
                    <a:pt x="4490" y="365"/>
                    <a:pt x="4394" y="282"/>
                    <a:pt x="4275" y="222"/>
                  </a:cubicBezTo>
                  <a:cubicBezTo>
                    <a:pt x="4072" y="160"/>
                    <a:pt x="3861" y="146"/>
                    <a:pt x="3648" y="146"/>
                  </a:cubicBezTo>
                  <a:cubicBezTo>
                    <a:pt x="3475" y="146"/>
                    <a:pt x="3301" y="155"/>
                    <a:pt x="3129" y="155"/>
                  </a:cubicBezTo>
                  <a:cubicBezTo>
                    <a:pt x="3066" y="155"/>
                    <a:pt x="3004" y="154"/>
                    <a:pt x="2942" y="151"/>
                  </a:cubicBezTo>
                  <a:lnTo>
                    <a:pt x="1775" y="151"/>
                  </a:lnTo>
                  <a:cubicBezTo>
                    <a:pt x="1608" y="151"/>
                    <a:pt x="1430" y="103"/>
                    <a:pt x="1251" y="56"/>
                  </a:cubicBezTo>
                  <a:cubicBezTo>
                    <a:pt x="1083" y="27"/>
                    <a:pt x="915" y="0"/>
                    <a:pt x="7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32"/>
            <p:cNvSpPr/>
            <p:nvPr/>
          </p:nvSpPr>
          <p:spPr>
            <a:xfrm>
              <a:off x="5181000" y="3696125"/>
              <a:ext cx="44375" cy="49850"/>
            </a:xfrm>
            <a:custGeom>
              <a:avLst/>
              <a:gdLst/>
              <a:ahLst/>
              <a:cxnLst/>
              <a:rect l="l" t="t" r="r" b="b"/>
              <a:pathLst>
                <a:path w="1775" h="1994" extrusionOk="0">
                  <a:moveTo>
                    <a:pt x="846" y="727"/>
                  </a:moveTo>
                  <a:lnTo>
                    <a:pt x="846" y="727"/>
                  </a:lnTo>
                  <a:cubicBezTo>
                    <a:pt x="851" y="730"/>
                    <a:pt x="857" y="735"/>
                    <a:pt x="862" y="740"/>
                  </a:cubicBezTo>
                  <a:lnTo>
                    <a:pt x="862" y="740"/>
                  </a:lnTo>
                  <a:cubicBezTo>
                    <a:pt x="853" y="736"/>
                    <a:pt x="846" y="733"/>
                    <a:pt x="846" y="727"/>
                  </a:cubicBezTo>
                  <a:close/>
                  <a:moveTo>
                    <a:pt x="596" y="0"/>
                  </a:moveTo>
                  <a:cubicBezTo>
                    <a:pt x="572" y="191"/>
                    <a:pt x="488" y="369"/>
                    <a:pt x="298" y="453"/>
                  </a:cubicBezTo>
                  <a:cubicBezTo>
                    <a:pt x="48" y="727"/>
                    <a:pt x="179" y="989"/>
                    <a:pt x="274" y="1262"/>
                  </a:cubicBezTo>
                  <a:cubicBezTo>
                    <a:pt x="238" y="1346"/>
                    <a:pt x="191" y="1405"/>
                    <a:pt x="107" y="1453"/>
                  </a:cubicBezTo>
                  <a:cubicBezTo>
                    <a:pt x="0" y="1608"/>
                    <a:pt x="36" y="1739"/>
                    <a:pt x="143" y="1870"/>
                  </a:cubicBezTo>
                  <a:cubicBezTo>
                    <a:pt x="207" y="1970"/>
                    <a:pt x="299" y="1994"/>
                    <a:pt x="403" y="1994"/>
                  </a:cubicBezTo>
                  <a:cubicBezTo>
                    <a:pt x="435" y="1994"/>
                    <a:pt x="467" y="1991"/>
                    <a:pt x="500" y="1989"/>
                  </a:cubicBezTo>
                  <a:cubicBezTo>
                    <a:pt x="453" y="1751"/>
                    <a:pt x="512" y="1572"/>
                    <a:pt x="715" y="1441"/>
                  </a:cubicBezTo>
                  <a:cubicBezTo>
                    <a:pt x="762" y="1393"/>
                    <a:pt x="810" y="1346"/>
                    <a:pt x="822" y="1274"/>
                  </a:cubicBezTo>
                  <a:cubicBezTo>
                    <a:pt x="880" y="1112"/>
                    <a:pt x="926" y="939"/>
                    <a:pt x="885" y="765"/>
                  </a:cubicBezTo>
                  <a:lnTo>
                    <a:pt x="885" y="765"/>
                  </a:lnTo>
                  <a:cubicBezTo>
                    <a:pt x="903" y="787"/>
                    <a:pt x="920" y="813"/>
                    <a:pt x="941" y="834"/>
                  </a:cubicBezTo>
                  <a:cubicBezTo>
                    <a:pt x="1085" y="942"/>
                    <a:pt x="1233" y="1006"/>
                    <a:pt x="1388" y="1006"/>
                  </a:cubicBezTo>
                  <a:cubicBezTo>
                    <a:pt x="1490" y="1006"/>
                    <a:pt x="1594" y="978"/>
                    <a:pt x="1703" y="917"/>
                  </a:cubicBezTo>
                  <a:cubicBezTo>
                    <a:pt x="1739" y="869"/>
                    <a:pt x="1774" y="810"/>
                    <a:pt x="1762" y="738"/>
                  </a:cubicBezTo>
                  <a:cubicBezTo>
                    <a:pt x="1608" y="488"/>
                    <a:pt x="1250" y="441"/>
                    <a:pt x="1143" y="143"/>
                  </a:cubicBezTo>
                  <a:cubicBezTo>
                    <a:pt x="953" y="143"/>
                    <a:pt x="762" y="119"/>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32"/>
            <p:cNvSpPr/>
            <p:nvPr/>
          </p:nvSpPr>
          <p:spPr>
            <a:xfrm>
              <a:off x="5195575" y="3752975"/>
              <a:ext cx="69375" cy="18250"/>
            </a:xfrm>
            <a:custGeom>
              <a:avLst/>
              <a:gdLst/>
              <a:ahLst/>
              <a:cxnLst/>
              <a:rect l="l" t="t" r="r" b="b"/>
              <a:pathLst>
                <a:path w="2775" h="730" extrusionOk="0">
                  <a:moveTo>
                    <a:pt x="430" y="0"/>
                  </a:moveTo>
                  <a:cubicBezTo>
                    <a:pt x="285" y="0"/>
                    <a:pt x="142" y="40"/>
                    <a:pt x="1" y="167"/>
                  </a:cubicBezTo>
                  <a:lnTo>
                    <a:pt x="1" y="441"/>
                  </a:lnTo>
                  <a:cubicBezTo>
                    <a:pt x="60" y="500"/>
                    <a:pt x="120" y="548"/>
                    <a:pt x="191" y="584"/>
                  </a:cubicBezTo>
                  <a:cubicBezTo>
                    <a:pt x="327" y="605"/>
                    <a:pt x="467" y="610"/>
                    <a:pt x="606" y="610"/>
                  </a:cubicBezTo>
                  <a:cubicBezTo>
                    <a:pt x="699" y="610"/>
                    <a:pt x="791" y="608"/>
                    <a:pt x="882" y="608"/>
                  </a:cubicBezTo>
                  <a:cubicBezTo>
                    <a:pt x="944" y="606"/>
                    <a:pt x="1007" y="605"/>
                    <a:pt x="1070" y="605"/>
                  </a:cubicBezTo>
                  <a:cubicBezTo>
                    <a:pt x="1415" y="605"/>
                    <a:pt x="1764" y="634"/>
                    <a:pt x="2096" y="715"/>
                  </a:cubicBezTo>
                  <a:cubicBezTo>
                    <a:pt x="2161" y="724"/>
                    <a:pt x="2223" y="730"/>
                    <a:pt x="2284" y="730"/>
                  </a:cubicBezTo>
                  <a:cubicBezTo>
                    <a:pt x="2381" y="730"/>
                    <a:pt x="2473" y="716"/>
                    <a:pt x="2560" y="679"/>
                  </a:cubicBezTo>
                  <a:cubicBezTo>
                    <a:pt x="2680" y="608"/>
                    <a:pt x="2739" y="524"/>
                    <a:pt x="2775" y="405"/>
                  </a:cubicBezTo>
                  <a:cubicBezTo>
                    <a:pt x="2775" y="310"/>
                    <a:pt x="2727" y="250"/>
                    <a:pt x="2656" y="203"/>
                  </a:cubicBezTo>
                  <a:cubicBezTo>
                    <a:pt x="2501" y="131"/>
                    <a:pt x="2334" y="119"/>
                    <a:pt x="2179" y="119"/>
                  </a:cubicBezTo>
                  <a:cubicBezTo>
                    <a:pt x="2001" y="113"/>
                    <a:pt x="1822" y="113"/>
                    <a:pt x="1644" y="113"/>
                  </a:cubicBezTo>
                  <a:cubicBezTo>
                    <a:pt x="1465" y="113"/>
                    <a:pt x="1286" y="113"/>
                    <a:pt x="1108" y="108"/>
                  </a:cubicBezTo>
                  <a:cubicBezTo>
                    <a:pt x="877" y="93"/>
                    <a:pt x="651" y="0"/>
                    <a:pt x="4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32"/>
            <p:cNvSpPr/>
            <p:nvPr/>
          </p:nvSpPr>
          <p:spPr>
            <a:xfrm>
              <a:off x="5195575" y="3748400"/>
              <a:ext cx="57475" cy="12300"/>
            </a:xfrm>
            <a:custGeom>
              <a:avLst/>
              <a:gdLst/>
              <a:ahLst/>
              <a:cxnLst/>
              <a:rect l="l" t="t" r="r" b="b"/>
              <a:pathLst>
                <a:path w="2299" h="492" extrusionOk="0">
                  <a:moveTo>
                    <a:pt x="162" y="0"/>
                  </a:moveTo>
                  <a:cubicBezTo>
                    <a:pt x="102" y="0"/>
                    <a:pt x="47" y="22"/>
                    <a:pt x="13" y="112"/>
                  </a:cubicBezTo>
                  <a:cubicBezTo>
                    <a:pt x="13" y="183"/>
                    <a:pt x="1" y="267"/>
                    <a:pt x="1" y="350"/>
                  </a:cubicBezTo>
                  <a:cubicBezTo>
                    <a:pt x="597" y="406"/>
                    <a:pt x="1194" y="491"/>
                    <a:pt x="1796" y="491"/>
                  </a:cubicBezTo>
                  <a:cubicBezTo>
                    <a:pt x="1963" y="491"/>
                    <a:pt x="2131" y="485"/>
                    <a:pt x="2299" y="469"/>
                  </a:cubicBezTo>
                  <a:cubicBezTo>
                    <a:pt x="2215" y="124"/>
                    <a:pt x="1894" y="183"/>
                    <a:pt x="1667" y="76"/>
                  </a:cubicBezTo>
                  <a:cubicBezTo>
                    <a:pt x="1538" y="60"/>
                    <a:pt x="1409" y="55"/>
                    <a:pt x="1281" y="55"/>
                  </a:cubicBezTo>
                  <a:cubicBezTo>
                    <a:pt x="1126" y="55"/>
                    <a:pt x="972" y="62"/>
                    <a:pt x="818" y="62"/>
                  </a:cubicBezTo>
                  <a:cubicBezTo>
                    <a:pt x="645" y="62"/>
                    <a:pt x="471" y="53"/>
                    <a:pt x="298" y="17"/>
                  </a:cubicBezTo>
                  <a:cubicBezTo>
                    <a:pt x="253" y="12"/>
                    <a:pt x="206" y="0"/>
                    <a:pt x="1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32"/>
            <p:cNvSpPr/>
            <p:nvPr/>
          </p:nvSpPr>
          <p:spPr>
            <a:xfrm>
              <a:off x="5175825" y="3773925"/>
              <a:ext cx="23650" cy="12100"/>
            </a:xfrm>
            <a:custGeom>
              <a:avLst/>
              <a:gdLst/>
              <a:ahLst/>
              <a:cxnLst/>
              <a:rect l="l" t="t" r="r" b="b"/>
              <a:pathLst>
                <a:path w="946" h="484" extrusionOk="0">
                  <a:moveTo>
                    <a:pt x="185" y="1"/>
                  </a:moveTo>
                  <a:cubicBezTo>
                    <a:pt x="1" y="1"/>
                    <a:pt x="86" y="185"/>
                    <a:pt x="64" y="282"/>
                  </a:cubicBezTo>
                  <a:cubicBezTo>
                    <a:pt x="112" y="424"/>
                    <a:pt x="207" y="484"/>
                    <a:pt x="350" y="484"/>
                  </a:cubicBezTo>
                  <a:lnTo>
                    <a:pt x="493" y="484"/>
                  </a:lnTo>
                  <a:lnTo>
                    <a:pt x="612" y="365"/>
                  </a:lnTo>
                  <a:cubicBezTo>
                    <a:pt x="743" y="341"/>
                    <a:pt x="874" y="317"/>
                    <a:pt x="945" y="174"/>
                  </a:cubicBezTo>
                  <a:cubicBezTo>
                    <a:pt x="945" y="127"/>
                    <a:pt x="922" y="103"/>
                    <a:pt x="898" y="67"/>
                  </a:cubicBezTo>
                  <a:cubicBezTo>
                    <a:pt x="683" y="43"/>
                    <a:pt x="481" y="20"/>
                    <a:pt x="255" y="8"/>
                  </a:cubicBezTo>
                  <a:cubicBezTo>
                    <a:pt x="228" y="3"/>
                    <a:pt x="205"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32"/>
            <p:cNvSpPr/>
            <p:nvPr/>
          </p:nvSpPr>
          <p:spPr>
            <a:xfrm>
              <a:off x="5178900" y="3706550"/>
              <a:ext cx="13725" cy="21150"/>
            </a:xfrm>
            <a:custGeom>
              <a:avLst/>
              <a:gdLst/>
              <a:ahLst/>
              <a:cxnLst/>
              <a:rect l="l" t="t" r="r" b="b"/>
              <a:pathLst>
                <a:path w="549" h="846" extrusionOk="0">
                  <a:moveTo>
                    <a:pt x="239" y="0"/>
                  </a:moveTo>
                  <a:cubicBezTo>
                    <a:pt x="156" y="83"/>
                    <a:pt x="108" y="179"/>
                    <a:pt x="37" y="262"/>
                  </a:cubicBezTo>
                  <a:lnTo>
                    <a:pt x="72" y="298"/>
                  </a:lnTo>
                  <a:cubicBezTo>
                    <a:pt x="203" y="452"/>
                    <a:pt x="1" y="560"/>
                    <a:pt x="25" y="714"/>
                  </a:cubicBezTo>
                  <a:cubicBezTo>
                    <a:pt x="60" y="738"/>
                    <a:pt x="72" y="750"/>
                    <a:pt x="108" y="774"/>
                  </a:cubicBezTo>
                  <a:cubicBezTo>
                    <a:pt x="191" y="786"/>
                    <a:pt x="263" y="810"/>
                    <a:pt x="358" y="845"/>
                  </a:cubicBezTo>
                  <a:cubicBezTo>
                    <a:pt x="549" y="572"/>
                    <a:pt x="299" y="310"/>
                    <a:pt x="382" y="36"/>
                  </a:cubicBezTo>
                  <a:cubicBezTo>
                    <a:pt x="346" y="24"/>
                    <a:pt x="299" y="12"/>
                    <a:pt x="2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32"/>
            <p:cNvSpPr/>
            <p:nvPr/>
          </p:nvSpPr>
          <p:spPr>
            <a:xfrm>
              <a:off x="5173550" y="3732200"/>
              <a:ext cx="11325" cy="11875"/>
            </a:xfrm>
            <a:custGeom>
              <a:avLst/>
              <a:gdLst/>
              <a:ahLst/>
              <a:cxnLst/>
              <a:rect l="l" t="t" r="r" b="b"/>
              <a:pathLst>
                <a:path w="453" h="475" extrusionOk="0">
                  <a:moveTo>
                    <a:pt x="240" y="0"/>
                  </a:moveTo>
                  <a:cubicBezTo>
                    <a:pt x="139" y="0"/>
                    <a:pt x="51" y="29"/>
                    <a:pt x="36" y="188"/>
                  </a:cubicBezTo>
                  <a:cubicBezTo>
                    <a:pt x="1" y="474"/>
                    <a:pt x="298" y="296"/>
                    <a:pt x="393" y="415"/>
                  </a:cubicBezTo>
                  <a:cubicBezTo>
                    <a:pt x="393" y="427"/>
                    <a:pt x="441" y="427"/>
                    <a:pt x="453" y="427"/>
                  </a:cubicBezTo>
                  <a:cubicBezTo>
                    <a:pt x="441" y="284"/>
                    <a:pt x="441" y="141"/>
                    <a:pt x="417" y="10"/>
                  </a:cubicBezTo>
                  <a:cubicBezTo>
                    <a:pt x="361" y="10"/>
                    <a:pt x="298" y="0"/>
                    <a:pt x="24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32"/>
            <p:cNvSpPr/>
            <p:nvPr/>
          </p:nvSpPr>
          <p:spPr>
            <a:xfrm>
              <a:off x="5174750" y="3780950"/>
              <a:ext cx="10125" cy="12225"/>
            </a:xfrm>
            <a:custGeom>
              <a:avLst/>
              <a:gdLst/>
              <a:ahLst/>
              <a:cxnLst/>
              <a:rect l="l" t="t" r="r" b="b"/>
              <a:pathLst>
                <a:path w="405" h="489" extrusionOk="0">
                  <a:moveTo>
                    <a:pt x="119" y="1"/>
                  </a:moveTo>
                  <a:cubicBezTo>
                    <a:pt x="60" y="143"/>
                    <a:pt x="0" y="310"/>
                    <a:pt x="107" y="477"/>
                  </a:cubicBezTo>
                  <a:cubicBezTo>
                    <a:pt x="155" y="489"/>
                    <a:pt x="214" y="489"/>
                    <a:pt x="250" y="489"/>
                  </a:cubicBezTo>
                  <a:cubicBezTo>
                    <a:pt x="310" y="393"/>
                    <a:pt x="357" y="298"/>
                    <a:pt x="405" y="203"/>
                  </a:cubicBezTo>
                  <a:cubicBezTo>
                    <a:pt x="298" y="132"/>
                    <a:pt x="203" y="7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32"/>
            <p:cNvSpPr/>
            <p:nvPr/>
          </p:nvSpPr>
          <p:spPr>
            <a:xfrm>
              <a:off x="5195575" y="3746125"/>
              <a:ext cx="17600" cy="5700"/>
            </a:xfrm>
            <a:custGeom>
              <a:avLst/>
              <a:gdLst/>
              <a:ahLst/>
              <a:cxnLst/>
              <a:rect l="l" t="t" r="r" b="b"/>
              <a:pathLst>
                <a:path w="704" h="228" extrusionOk="0">
                  <a:moveTo>
                    <a:pt x="1" y="1"/>
                  </a:moveTo>
                  <a:cubicBezTo>
                    <a:pt x="1" y="60"/>
                    <a:pt x="13" y="143"/>
                    <a:pt x="13" y="203"/>
                  </a:cubicBezTo>
                  <a:cubicBezTo>
                    <a:pt x="96" y="179"/>
                    <a:pt x="167" y="179"/>
                    <a:pt x="239" y="167"/>
                  </a:cubicBezTo>
                  <a:cubicBezTo>
                    <a:pt x="334" y="174"/>
                    <a:pt x="443" y="227"/>
                    <a:pt x="533" y="227"/>
                  </a:cubicBezTo>
                  <a:cubicBezTo>
                    <a:pt x="611" y="227"/>
                    <a:pt x="675" y="186"/>
                    <a:pt x="703" y="36"/>
                  </a:cubicBezTo>
                  <a:cubicBezTo>
                    <a:pt x="477" y="24"/>
                    <a:pt x="239" y="24"/>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32"/>
            <p:cNvSpPr/>
            <p:nvPr/>
          </p:nvSpPr>
          <p:spPr>
            <a:xfrm>
              <a:off x="5183075" y="3764575"/>
              <a:ext cx="4500" cy="4375"/>
            </a:xfrm>
            <a:custGeom>
              <a:avLst/>
              <a:gdLst/>
              <a:ahLst/>
              <a:cxnLst/>
              <a:rect l="l" t="t" r="r" b="b"/>
              <a:pathLst>
                <a:path w="180" h="175" extrusionOk="0">
                  <a:moveTo>
                    <a:pt x="96" y="1"/>
                  </a:moveTo>
                  <a:cubicBezTo>
                    <a:pt x="72" y="13"/>
                    <a:pt x="24" y="25"/>
                    <a:pt x="1" y="60"/>
                  </a:cubicBezTo>
                  <a:cubicBezTo>
                    <a:pt x="12" y="84"/>
                    <a:pt x="24" y="144"/>
                    <a:pt x="60" y="156"/>
                  </a:cubicBezTo>
                  <a:cubicBezTo>
                    <a:pt x="80" y="169"/>
                    <a:pt x="98" y="175"/>
                    <a:pt x="114" y="175"/>
                  </a:cubicBezTo>
                  <a:cubicBezTo>
                    <a:pt x="154" y="175"/>
                    <a:pt x="179" y="136"/>
                    <a:pt x="179" y="84"/>
                  </a:cubicBezTo>
                  <a:cubicBezTo>
                    <a:pt x="179" y="60"/>
                    <a:pt x="132" y="25"/>
                    <a:pt x="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32"/>
            <p:cNvSpPr/>
            <p:nvPr/>
          </p:nvSpPr>
          <p:spPr>
            <a:xfrm>
              <a:off x="5195875" y="3766250"/>
              <a:ext cx="8350" cy="5800"/>
            </a:xfrm>
            <a:custGeom>
              <a:avLst/>
              <a:gdLst/>
              <a:ahLst/>
              <a:cxnLst/>
              <a:rect l="l" t="t" r="r" b="b"/>
              <a:pathLst>
                <a:path w="334" h="232" extrusionOk="0">
                  <a:moveTo>
                    <a:pt x="131" y="0"/>
                  </a:moveTo>
                  <a:cubicBezTo>
                    <a:pt x="88" y="0"/>
                    <a:pt x="44" y="12"/>
                    <a:pt x="1" y="29"/>
                  </a:cubicBezTo>
                  <a:cubicBezTo>
                    <a:pt x="36" y="172"/>
                    <a:pt x="143" y="196"/>
                    <a:pt x="262" y="231"/>
                  </a:cubicBezTo>
                  <a:lnTo>
                    <a:pt x="286" y="208"/>
                  </a:lnTo>
                  <a:cubicBezTo>
                    <a:pt x="334" y="89"/>
                    <a:pt x="274" y="53"/>
                    <a:pt x="179" y="5"/>
                  </a:cubicBezTo>
                  <a:cubicBezTo>
                    <a:pt x="163" y="2"/>
                    <a:pt x="147"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32"/>
            <p:cNvSpPr/>
            <p:nvPr/>
          </p:nvSpPr>
          <p:spPr>
            <a:xfrm>
              <a:off x="5195275" y="3763975"/>
              <a:ext cx="5675" cy="3600"/>
            </a:xfrm>
            <a:custGeom>
              <a:avLst/>
              <a:gdLst/>
              <a:ahLst/>
              <a:cxnLst/>
              <a:rect l="l" t="t" r="r" b="b"/>
              <a:pathLst>
                <a:path w="227" h="144" extrusionOk="0">
                  <a:moveTo>
                    <a:pt x="1" y="1"/>
                  </a:moveTo>
                  <a:cubicBezTo>
                    <a:pt x="13" y="49"/>
                    <a:pt x="13" y="84"/>
                    <a:pt x="13" y="120"/>
                  </a:cubicBezTo>
                  <a:cubicBezTo>
                    <a:pt x="60" y="144"/>
                    <a:pt x="108" y="144"/>
                    <a:pt x="144" y="144"/>
                  </a:cubicBezTo>
                  <a:cubicBezTo>
                    <a:pt x="227" y="96"/>
                    <a:pt x="227" y="49"/>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32"/>
            <p:cNvSpPr/>
            <p:nvPr/>
          </p:nvSpPr>
          <p:spPr>
            <a:xfrm>
              <a:off x="5177425" y="3723025"/>
              <a:ext cx="4475" cy="3825"/>
            </a:xfrm>
            <a:custGeom>
              <a:avLst/>
              <a:gdLst/>
              <a:ahLst/>
              <a:cxnLst/>
              <a:rect l="l" t="t" r="r" b="b"/>
              <a:pathLst>
                <a:path w="179" h="153" extrusionOk="0">
                  <a:moveTo>
                    <a:pt x="84" y="1"/>
                  </a:moveTo>
                  <a:cubicBezTo>
                    <a:pt x="65" y="1"/>
                    <a:pt x="47" y="9"/>
                    <a:pt x="24" y="32"/>
                  </a:cubicBezTo>
                  <a:lnTo>
                    <a:pt x="0" y="79"/>
                  </a:lnTo>
                  <a:cubicBezTo>
                    <a:pt x="25" y="128"/>
                    <a:pt x="56" y="152"/>
                    <a:pt x="88" y="152"/>
                  </a:cubicBezTo>
                  <a:cubicBezTo>
                    <a:pt x="119" y="152"/>
                    <a:pt x="150" y="131"/>
                    <a:pt x="179" y="91"/>
                  </a:cubicBezTo>
                  <a:lnTo>
                    <a:pt x="143" y="55"/>
                  </a:lnTo>
                  <a:cubicBezTo>
                    <a:pt x="143" y="32"/>
                    <a:pt x="143" y="20"/>
                    <a:pt x="119" y="8"/>
                  </a:cubicBezTo>
                  <a:cubicBezTo>
                    <a:pt x="106" y="3"/>
                    <a:pt x="95"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32"/>
            <p:cNvSpPr/>
            <p:nvPr/>
          </p:nvSpPr>
          <p:spPr>
            <a:xfrm>
              <a:off x="5174150" y="3792850"/>
              <a:ext cx="3300" cy="1825"/>
            </a:xfrm>
            <a:custGeom>
              <a:avLst/>
              <a:gdLst/>
              <a:ahLst/>
              <a:cxnLst/>
              <a:rect l="l" t="t" r="r" b="b"/>
              <a:pathLst>
                <a:path w="132" h="73" extrusionOk="0">
                  <a:moveTo>
                    <a:pt x="131" y="1"/>
                  </a:moveTo>
                  <a:lnTo>
                    <a:pt x="131" y="1"/>
                  </a:lnTo>
                  <a:cubicBezTo>
                    <a:pt x="84" y="13"/>
                    <a:pt x="36" y="25"/>
                    <a:pt x="0" y="25"/>
                  </a:cubicBezTo>
                  <a:cubicBezTo>
                    <a:pt x="12" y="37"/>
                    <a:pt x="24" y="72"/>
                    <a:pt x="36" y="72"/>
                  </a:cubicBezTo>
                  <a:cubicBezTo>
                    <a:pt x="72" y="37"/>
                    <a:pt x="96" y="25"/>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32"/>
            <p:cNvSpPr/>
            <p:nvPr/>
          </p:nvSpPr>
          <p:spPr>
            <a:xfrm>
              <a:off x="5256600" y="3793150"/>
              <a:ext cx="22350" cy="3875"/>
            </a:xfrm>
            <a:custGeom>
              <a:avLst/>
              <a:gdLst/>
              <a:ahLst/>
              <a:cxnLst/>
              <a:rect l="l" t="t" r="r" b="b"/>
              <a:pathLst>
                <a:path w="894" h="155" extrusionOk="0">
                  <a:moveTo>
                    <a:pt x="0" y="1"/>
                  </a:moveTo>
                  <a:lnTo>
                    <a:pt x="0" y="1"/>
                  </a:lnTo>
                  <a:cubicBezTo>
                    <a:pt x="134" y="123"/>
                    <a:pt x="276" y="154"/>
                    <a:pt x="423" y="154"/>
                  </a:cubicBezTo>
                  <a:cubicBezTo>
                    <a:pt x="577" y="154"/>
                    <a:pt x="735" y="120"/>
                    <a:pt x="893" y="120"/>
                  </a:cubicBezTo>
                  <a:cubicBezTo>
                    <a:pt x="718" y="18"/>
                    <a:pt x="534" y="5"/>
                    <a:pt x="349" y="5"/>
                  </a:cubicBezTo>
                  <a:cubicBezTo>
                    <a:pt x="288" y="5"/>
                    <a:pt x="227" y="6"/>
                    <a:pt x="166" y="6"/>
                  </a:cubicBezTo>
                  <a:cubicBezTo>
                    <a:pt x="111" y="6"/>
                    <a:pt x="55" y="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32"/>
            <p:cNvSpPr/>
            <p:nvPr/>
          </p:nvSpPr>
          <p:spPr>
            <a:xfrm>
              <a:off x="5220575" y="3789450"/>
              <a:ext cx="15500" cy="3800"/>
            </a:xfrm>
            <a:custGeom>
              <a:avLst/>
              <a:gdLst/>
              <a:ahLst/>
              <a:cxnLst/>
              <a:rect l="l" t="t" r="r" b="b"/>
              <a:pathLst>
                <a:path w="620" h="152" extrusionOk="0">
                  <a:moveTo>
                    <a:pt x="162" y="1"/>
                  </a:moveTo>
                  <a:cubicBezTo>
                    <a:pt x="110" y="1"/>
                    <a:pt x="56" y="6"/>
                    <a:pt x="1" y="18"/>
                  </a:cubicBezTo>
                  <a:cubicBezTo>
                    <a:pt x="103" y="120"/>
                    <a:pt x="220" y="152"/>
                    <a:pt x="342" y="152"/>
                  </a:cubicBezTo>
                  <a:cubicBezTo>
                    <a:pt x="433" y="152"/>
                    <a:pt x="528" y="133"/>
                    <a:pt x="620" y="113"/>
                  </a:cubicBezTo>
                  <a:cubicBezTo>
                    <a:pt x="467" y="50"/>
                    <a:pt x="321" y="1"/>
                    <a:pt x="1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32"/>
            <p:cNvSpPr/>
            <p:nvPr/>
          </p:nvSpPr>
          <p:spPr>
            <a:xfrm>
              <a:off x="5199450" y="3800300"/>
              <a:ext cx="3300" cy="3300"/>
            </a:xfrm>
            <a:custGeom>
              <a:avLst/>
              <a:gdLst/>
              <a:ahLst/>
              <a:cxnLst/>
              <a:rect l="l" t="t" r="r" b="b"/>
              <a:pathLst>
                <a:path w="132" h="132" extrusionOk="0">
                  <a:moveTo>
                    <a:pt x="0" y="0"/>
                  </a:moveTo>
                  <a:lnTo>
                    <a:pt x="0" y="131"/>
                  </a:lnTo>
                  <a:lnTo>
                    <a:pt x="131" y="131"/>
                  </a:lnTo>
                  <a:lnTo>
                    <a:pt x="131" y="72"/>
                  </a:lnTo>
                  <a:lnTo>
                    <a:pt x="131" y="12"/>
                  </a:lnTo>
                  <a:cubicBezTo>
                    <a:pt x="84" y="12"/>
                    <a:pt x="24"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32"/>
            <p:cNvSpPr/>
            <p:nvPr/>
          </p:nvSpPr>
          <p:spPr>
            <a:xfrm>
              <a:off x="5344400" y="3888425"/>
              <a:ext cx="53600" cy="83650"/>
            </a:xfrm>
            <a:custGeom>
              <a:avLst/>
              <a:gdLst/>
              <a:ahLst/>
              <a:cxnLst/>
              <a:rect l="l" t="t" r="r" b="b"/>
              <a:pathLst>
                <a:path w="2144" h="3346" extrusionOk="0">
                  <a:moveTo>
                    <a:pt x="1068" y="1"/>
                  </a:moveTo>
                  <a:cubicBezTo>
                    <a:pt x="1025" y="1"/>
                    <a:pt x="979" y="22"/>
                    <a:pt x="941" y="71"/>
                  </a:cubicBezTo>
                  <a:lnTo>
                    <a:pt x="929" y="83"/>
                  </a:lnTo>
                  <a:cubicBezTo>
                    <a:pt x="870" y="107"/>
                    <a:pt x="822" y="143"/>
                    <a:pt x="810" y="202"/>
                  </a:cubicBezTo>
                  <a:cubicBezTo>
                    <a:pt x="775" y="226"/>
                    <a:pt x="763" y="250"/>
                    <a:pt x="751" y="297"/>
                  </a:cubicBezTo>
                  <a:cubicBezTo>
                    <a:pt x="751" y="369"/>
                    <a:pt x="691" y="428"/>
                    <a:pt x="632" y="476"/>
                  </a:cubicBezTo>
                  <a:cubicBezTo>
                    <a:pt x="537" y="655"/>
                    <a:pt x="239" y="678"/>
                    <a:pt x="298" y="964"/>
                  </a:cubicBezTo>
                  <a:cubicBezTo>
                    <a:pt x="358" y="1250"/>
                    <a:pt x="239" y="1488"/>
                    <a:pt x="167" y="1726"/>
                  </a:cubicBezTo>
                  <a:cubicBezTo>
                    <a:pt x="1" y="2310"/>
                    <a:pt x="72" y="2821"/>
                    <a:pt x="358" y="3345"/>
                  </a:cubicBezTo>
                  <a:cubicBezTo>
                    <a:pt x="608" y="3345"/>
                    <a:pt x="584" y="3214"/>
                    <a:pt x="513" y="3048"/>
                  </a:cubicBezTo>
                  <a:cubicBezTo>
                    <a:pt x="477" y="2833"/>
                    <a:pt x="417" y="2631"/>
                    <a:pt x="417" y="2429"/>
                  </a:cubicBezTo>
                  <a:cubicBezTo>
                    <a:pt x="417" y="2324"/>
                    <a:pt x="445" y="2291"/>
                    <a:pt x="484" y="2291"/>
                  </a:cubicBezTo>
                  <a:cubicBezTo>
                    <a:pt x="530" y="2291"/>
                    <a:pt x="592" y="2337"/>
                    <a:pt x="644" y="2369"/>
                  </a:cubicBezTo>
                  <a:cubicBezTo>
                    <a:pt x="971" y="2478"/>
                    <a:pt x="1292" y="2558"/>
                    <a:pt x="1620" y="2558"/>
                  </a:cubicBezTo>
                  <a:cubicBezTo>
                    <a:pt x="1757" y="2558"/>
                    <a:pt x="1896" y="2544"/>
                    <a:pt x="2037" y="2512"/>
                  </a:cubicBezTo>
                  <a:cubicBezTo>
                    <a:pt x="2132" y="2429"/>
                    <a:pt x="2144" y="2321"/>
                    <a:pt x="2049" y="2202"/>
                  </a:cubicBezTo>
                  <a:lnTo>
                    <a:pt x="1429" y="2155"/>
                  </a:lnTo>
                  <a:cubicBezTo>
                    <a:pt x="179" y="2071"/>
                    <a:pt x="429" y="1845"/>
                    <a:pt x="751" y="1024"/>
                  </a:cubicBezTo>
                  <a:cubicBezTo>
                    <a:pt x="787" y="1000"/>
                    <a:pt x="834" y="952"/>
                    <a:pt x="846" y="905"/>
                  </a:cubicBezTo>
                  <a:cubicBezTo>
                    <a:pt x="882" y="845"/>
                    <a:pt x="929" y="774"/>
                    <a:pt x="953" y="702"/>
                  </a:cubicBezTo>
                  <a:cubicBezTo>
                    <a:pt x="965" y="655"/>
                    <a:pt x="989" y="607"/>
                    <a:pt x="989" y="547"/>
                  </a:cubicBezTo>
                  <a:cubicBezTo>
                    <a:pt x="965" y="476"/>
                    <a:pt x="1001" y="405"/>
                    <a:pt x="1060" y="345"/>
                  </a:cubicBezTo>
                  <a:cubicBezTo>
                    <a:pt x="1132" y="285"/>
                    <a:pt x="1251" y="202"/>
                    <a:pt x="1191" y="83"/>
                  </a:cubicBezTo>
                  <a:cubicBezTo>
                    <a:pt x="1165" y="31"/>
                    <a:pt x="1118" y="1"/>
                    <a:pt x="10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32"/>
            <p:cNvSpPr/>
            <p:nvPr/>
          </p:nvSpPr>
          <p:spPr>
            <a:xfrm>
              <a:off x="5441150" y="3871725"/>
              <a:ext cx="77100" cy="10750"/>
            </a:xfrm>
            <a:custGeom>
              <a:avLst/>
              <a:gdLst/>
              <a:ahLst/>
              <a:cxnLst/>
              <a:rect l="l" t="t" r="r" b="b"/>
              <a:pathLst>
                <a:path w="3084" h="430" extrusionOk="0">
                  <a:moveTo>
                    <a:pt x="357" y="13"/>
                  </a:moveTo>
                  <a:cubicBezTo>
                    <a:pt x="286" y="132"/>
                    <a:pt x="0" y="1"/>
                    <a:pt x="72" y="263"/>
                  </a:cubicBezTo>
                  <a:cubicBezTo>
                    <a:pt x="691" y="311"/>
                    <a:pt x="1310" y="370"/>
                    <a:pt x="1917" y="430"/>
                  </a:cubicBezTo>
                  <a:cubicBezTo>
                    <a:pt x="2310" y="430"/>
                    <a:pt x="2691" y="418"/>
                    <a:pt x="3084" y="394"/>
                  </a:cubicBezTo>
                  <a:cubicBezTo>
                    <a:pt x="3036" y="322"/>
                    <a:pt x="2989" y="251"/>
                    <a:pt x="2953" y="156"/>
                  </a:cubicBezTo>
                  <a:cubicBezTo>
                    <a:pt x="2084" y="120"/>
                    <a:pt x="1227" y="60"/>
                    <a:pt x="357"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32"/>
            <p:cNvSpPr/>
            <p:nvPr/>
          </p:nvSpPr>
          <p:spPr>
            <a:xfrm>
              <a:off x="5389050" y="3872325"/>
              <a:ext cx="61050" cy="7000"/>
            </a:xfrm>
            <a:custGeom>
              <a:avLst/>
              <a:gdLst/>
              <a:ahLst/>
              <a:cxnLst/>
              <a:rect l="l" t="t" r="r" b="b"/>
              <a:pathLst>
                <a:path w="2442" h="280" extrusionOk="0">
                  <a:moveTo>
                    <a:pt x="1" y="1"/>
                  </a:moveTo>
                  <a:cubicBezTo>
                    <a:pt x="412" y="240"/>
                    <a:pt x="847" y="279"/>
                    <a:pt x="1280" y="279"/>
                  </a:cubicBezTo>
                  <a:cubicBezTo>
                    <a:pt x="1385" y="279"/>
                    <a:pt x="1491" y="277"/>
                    <a:pt x="1596" y="275"/>
                  </a:cubicBezTo>
                  <a:cubicBezTo>
                    <a:pt x="1643" y="228"/>
                    <a:pt x="1693" y="204"/>
                    <a:pt x="1742" y="204"/>
                  </a:cubicBezTo>
                  <a:cubicBezTo>
                    <a:pt x="1782" y="204"/>
                    <a:pt x="1821" y="219"/>
                    <a:pt x="1858" y="251"/>
                  </a:cubicBezTo>
                  <a:lnTo>
                    <a:pt x="2156" y="251"/>
                  </a:lnTo>
                  <a:cubicBezTo>
                    <a:pt x="2263" y="167"/>
                    <a:pt x="2358" y="96"/>
                    <a:pt x="2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32"/>
            <p:cNvSpPr/>
            <p:nvPr/>
          </p:nvSpPr>
          <p:spPr>
            <a:xfrm>
              <a:off x="5377450" y="3889100"/>
              <a:ext cx="51800" cy="11400"/>
            </a:xfrm>
            <a:custGeom>
              <a:avLst/>
              <a:gdLst/>
              <a:ahLst/>
              <a:cxnLst/>
              <a:rect l="l" t="t" r="r" b="b"/>
              <a:pathLst>
                <a:path w="2072" h="456" extrusionOk="0">
                  <a:moveTo>
                    <a:pt x="116" y="0"/>
                  </a:moveTo>
                  <a:cubicBezTo>
                    <a:pt x="74" y="0"/>
                    <a:pt x="43" y="19"/>
                    <a:pt x="36" y="56"/>
                  </a:cubicBezTo>
                  <a:cubicBezTo>
                    <a:pt x="0" y="258"/>
                    <a:pt x="215" y="211"/>
                    <a:pt x="298" y="282"/>
                  </a:cubicBezTo>
                  <a:cubicBezTo>
                    <a:pt x="572" y="411"/>
                    <a:pt x="849" y="455"/>
                    <a:pt x="1127" y="455"/>
                  </a:cubicBezTo>
                  <a:cubicBezTo>
                    <a:pt x="1441" y="455"/>
                    <a:pt x="1756" y="399"/>
                    <a:pt x="2072" y="342"/>
                  </a:cubicBezTo>
                  <a:cubicBezTo>
                    <a:pt x="2012" y="270"/>
                    <a:pt x="1953" y="211"/>
                    <a:pt x="1893" y="151"/>
                  </a:cubicBezTo>
                  <a:cubicBezTo>
                    <a:pt x="1334" y="116"/>
                    <a:pt x="762" y="80"/>
                    <a:pt x="203" y="20"/>
                  </a:cubicBezTo>
                  <a:cubicBezTo>
                    <a:pt x="171" y="7"/>
                    <a:pt x="142" y="0"/>
                    <a:pt x="1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32"/>
            <p:cNvSpPr/>
            <p:nvPr/>
          </p:nvSpPr>
          <p:spPr>
            <a:xfrm>
              <a:off x="5526500" y="3850375"/>
              <a:ext cx="38500" cy="12350"/>
            </a:xfrm>
            <a:custGeom>
              <a:avLst/>
              <a:gdLst/>
              <a:ahLst/>
              <a:cxnLst/>
              <a:rect l="l" t="t" r="r" b="b"/>
              <a:pathLst>
                <a:path w="1540" h="494" extrusionOk="0">
                  <a:moveTo>
                    <a:pt x="233" y="1"/>
                  </a:moveTo>
                  <a:cubicBezTo>
                    <a:pt x="0" y="1"/>
                    <a:pt x="58" y="212"/>
                    <a:pt x="99" y="414"/>
                  </a:cubicBezTo>
                  <a:cubicBezTo>
                    <a:pt x="129" y="438"/>
                    <a:pt x="150" y="451"/>
                    <a:pt x="174" y="451"/>
                  </a:cubicBezTo>
                  <a:cubicBezTo>
                    <a:pt x="187" y="451"/>
                    <a:pt x="201" y="447"/>
                    <a:pt x="218" y="438"/>
                  </a:cubicBezTo>
                  <a:cubicBezTo>
                    <a:pt x="431" y="473"/>
                    <a:pt x="643" y="493"/>
                    <a:pt x="856" y="493"/>
                  </a:cubicBezTo>
                  <a:cubicBezTo>
                    <a:pt x="1084" y="493"/>
                    <a:pt x="1312" y="470"/>
                    <a:pt x="1539" y="414"/>
                  </a:cubicBezTo>
                  <a:lnTo>
                    <a:pt x="1539" y="272"/>
                  </a:lnTo>
                  <a:cubicBezTo>
                    <a:pt x="1444" y="105"/>
                    <a:pt x="1206" y="164"/>
                    <a:pt x="1087" y="33"/>
                  </a:cubicBezTo>
                  <a:cubicBezTo>
                    <a:pt x="980" y="44"/>
                    <a:pt x="875" y="50"/>
                    <a:pt x="771" y="50"/>
                  </a:cubicBezTo>
                  <a:cubicBezTo>
                    <a:pt x="643" y="50"/>
                    <a:pt x="515" y="41"/>
                    <a:pt x="384" y="22"/>
                  </a:cubicBezTo>
                  <a:cubicBezTo>
                    <a:pt x="324" y="7"/>
                    <a:pt x="274" y="1"/>
                    <a:pt x="2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32"/>
            <p:cNvSpPr/>
            <p:nvPr/>
          </p:nvSpPr>
          <p:spPr>
            <a:xfrm>
              <a:off x="5353325" y="3964600"/>
              <a:ext cx="29500" cy="35750"/>
            </a:xfrm>
            <a:custGeom>
              <a:avLst/>
              <a:gdLst/>
              <a:ahLst/>
              <a:cxnLst/>
              <a:rect l="l" t="t" r="r" b="b"/>
              <a:pathLst>
                <a:path w="1180" h="1430" extrusionOk="0">
                  <a:moveTo>
                    <a:pt x="156" y="1"/>
                  </a:moveTo>
                  <a:cubicBezTo>
                    <a:pt x="132" y="120"/>
                    <a:pt x="120" y="239"/>
                    <a:pt x="1" y="298"/>
                  </a:cubicBezTo>
                  <a:cubicBezTo>
                    <a:pt x="215" y="870"/>
                    <a:pt x="489" y="1346"/>
                    <a:pt x="1144" y="1429"/>
                  </a:cubicBezTo>
                  <a:cubicBezTo>
                    <a:pt x="1180" y="1310"/>
                    <a:pt x="1120" y="1251"/>
                    <a:pt x="1013" y="1203"/>
                  </a:cubicBezTo>
                  <a:cubicBezTo>
                    <a:pt x="668" y="1179"/>
                    <a:pt x="656" y="882"/>
                    <a:pt x="537" y="656"/>
                  </a:cubicBezTo>
                  <a:cubicBezTo>
                    <a:pt x="406" y="429"/>
                    <a:pt x="406" y="155"/>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32"/>
            <p:cNvSpPr/>
            <p:nvPr/>
          </p:nvSpPr>
          <p:spPr>
            <a:xfrm>
              <a:off x="5366425" y="3836500"/>
              <a:ext cx="34850" cy="12350"/>
            </a:xfrm>
            <a:custGeom>
              <a:avLst/>
              <a:gdLst/>
              <a:ahLst/>
              <a:cxnLst/>
              <a:rect l="l" t="t" r="r" b="b"/>
              <a:pathLst>
                <a:path w="1394" h="494" extrusionOk="0">
                  <a:moveTo>
                    <a:pt x="297" y="1"/>
                  </a:moveTo>
                  <a:cubicBezTo>
                    <a:pt x="172" y="1"/>
                    <a:pt x="61" y="45"/>
                    <a:pt x="1" y="184"/>
                  </a:cubicBezTo>
                  <a:cubicBezTo>
                    <a:pt x="96" y="338"/>
                    <a:pt x="298" y="291"/>
                    <a:pt x="334" y="457"/>
                  </a:cubicBezTo>
                  <a:lnTo>
                    <a:pt x="370" y="481"/>
                  </a:lnTo>
                  <a:lnTo>
                    <a:pt x="394" y="457"/>
                  </a:lnTo>
                  <a:cubicBezTo>
                    <a:pt x="560" y="493"/>
                    <a:pt x="715" y="493"/>
                    <a:pt x="870" y="493"/>
                  </a:cubicBezTo>
                  <a:cubicBezTo>
                    <a:pt x="966" y="493"/>
                    <a:pt x="1056" y="448"/>
                    <a:pt x="1145" y="448"/>
                  </a:cubicBezTo>
                  <a:cubicBezTo>
                    <a:pt x="1176" y="448"/>
                    <a:pt x="1208" y="454"/>
                    <a:pt x="1239" y="469"/>
                  </a:cubicBezTo>
                  <a:cubicBezTo>
                    <a:pt x="1322" y="434"/>
                    <a:pt x="1394" y="398"/>
                    <a:pt x="1334" y="279"/>
                  </a:cubicBezTo>
                  <a:lnTo>
                    <a:pt x="1334" y="124"/>
                  </a:lnTo>
                  <a:cubicBezTo>
                    <a:pt x="1299" y="76"/>
                    <a:pt x="1251" y="41"/>
                    <a:pt x="1203" y="5"/>
                  </a:cubicBezTo>
                  <a:cubicBezTo>
                    <a:pt x="1144" y="53"/>
                    <a:pt x="1096" y="100"/>
                    <a:pt x="1049" y="136"/>
                  </a:cubicBezTo>
                  <a:cubicBezTo>
                    <a:pt x="1019" y="141"/>
                    <a:pt x="989" y="143"/>
                    <a:pt x="960" y="143"/>
                  </a:cubicBezTo>
                  <a:cubicBezTo>
                    <a:pt x="778" y="143"/>
                    <a:pt x="605" y="58"/>
                    <a:pt x="441" y="17"/>
                  </a:cubicBezTo>
                  <a:cubicBezTo>
                    <a:pt x="393" y="7"/>
                    <a:pt x="344" y="1"/>
                    <a:pt x="2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32"/>
            <p:cNvSpPr/>
            <p:nvPr/>
          </p:nvSpPr>
          <p:spPr>
            <a:xfrm>
              <a:off x="5368225" y="3880300"/>
              <a:ext cx="17875" cy="17050"/>
            </a:xfrm>
            <a:custGeom>
              <a:avLst/>
              <a:gdLst/>
              <a:ahLst/>
              <a:cxnLst/>
              <a:rect l="l" t="t" r="r" b="b"/>
              <a:pathLst>
                <a:path w="715" h="682" extrusionOk="0">
                  <a:moveTo>
                    <a:pt x="501" y="1"/>
                  </a:moveTo>
                  <a:cubicBezTo>
                    <a:pt x="427" y="1"/>
                    <a:pt x="348" y="54"/>
                    <a:pt x="274" y="98"/>
                  </a:cubicBezTo>
                  <a:cubicBezTo>
                    <a:pt x="155" y="170"/>
                    <a:pt x="48" y="265"/>
                    <a:pt x="0" y="396"/>
                  </a:cubicBezTo>
                  <a:cubicBezTo>
                    <a:pt x="286" y="396"/>
                    <a:pt x="131" y="563"/>
                    <a:pt x="119" y="682"/>
                  </a:cubicBezTo>
                  <a:cubicBezTo>
                    <a:pt x="310" y="670"/>
                    <a:pt x="488" y="670"/>
                    <a:pt x="667" y="646"/>
                  </a:cubicBezTo>
                  <a:cubicBezTo>
                    <a:pt x="703" y="527"/>
                    <a:pt x="357" y="563"/>
                    <a:pt x="572" y="384"/>
                  </a:cubicBezTo>
                  <a:cubicBezTo>
                    <a:pt x="572" y="265"/>
                    <a:pt x="715" y="158"/>
                    <a:pt x="631" y="75"/>
                  </a:cubicBezTo>
                  <a:cubicBezTo>
                    <a:pt x="591" y="21"/>
                    <a:pt x="547" y="1"/>
                    <a:pt x="5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32"/>
            <p:cNvSpPr/>
            <p:nvPr/>
          </p:nvSpPr>
          <p:spPr>
            <a:xfrm>
              <a:off x="5564675" y="3864225"/>
              <a:ext cx="36025" cy="5150"/>
            </a:xfrm>
            <a:custGeom>
              <a:avLst/>
              <a:gdLst/>
              <a:ahLst/>
              <a:cxnLst/>
              <a:rect l="l" t="t" r="r" b="b"/>
              <a:pathLst>
                <a:path w="1441" h="206" extrusionOk="0">
                  <a:moveTo>
                    <a:pt x="795" y="1"/>
                  </a:moveTo>
                  <a:cubicBezTo>
                    <a:pt x="582" y="1"/>
                    <a:pt x="368" y="34"/>
                    <a:pt x="157" y="34"/>
                  </a:cubicBezTo>
                  <a:cubicBezTo>
                    <a:pt x="104" y="34"/>
                    <a:pt x="52" y="32"/>
                    <a:pt x="0" y="27"/>
                  </a:cubicBezTo>
                  <a:lnTo>
                    <a:pt x="0" y="27"/>
                  </a:lnTo>
                  <a:cubicBezTo>
                    <a:pt x="477" y="206"/>
                    <a:pt x="953" y="158"/>
                    <a:pt x="1441" y="182"/>
                  </a:cubicBezTo>
                  <a:cubicBezTo>
                    <a:pt x="1231" y="37"/>
                    <a:pt x="1014" y="1"/>
                    <a:pt x="7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32"/>
            <p:cNvSpPr/>
            <p:nvPr/>
          </p:nvSpPr>
          <p:spPr>
            <a:xfrm>
              <a:off x="5376850" y="3843450"/>
              <a:ext cx="33950" cy="7775"/>
            </a:xfrm>
            <a:custGeom>
              <a:avLst/>
              <a:gdLst/>
              <a:ahLst/>
              <a:cxnLst/>
              <a:rect l="l" t="t" r="r" b="b"/>
              <a:pathLst>
                <a:path w="1358" h="311" extrusionOk="0">
                  <a:moveTo>
                    <a:pt x="917" y="1"/>
                  </a:moveTo>
                  <a:cubicBezTo>
                    <a:pt x="882" y="37"/>
                    <a:pt x="822" y="72"/>
                    <a:pt x="774" y="120"/>
                  </a:cubicBezTo>
                  <a:cubicBezTo>
                    <a:pt x="751" y="102"/>
                    <a:pt x="727" y="93"/>
                    <a:pt x="704" y="93"/>
                  </a:cubicBezTo>
                  <a:cubicBezTo>
                    <a:pt x="682" y="93"/>
                    <a:pt x="661" y="102"/>
                    <a:pt x="643" y="120"/>
                  </a:cubicBezTo>
                  <a:cubicBezTo>
                    <a:pt x="429" y="132"/>
                    <a:pt x="203" y="144"/>
                    <a:pt x="1" y="156"/>
                  </a:cubicBezTo>
                  <a:cubicBezTo>
                    <a:pt x="441" y="310"/>
                    <a:pt x="905" y="251"/>
                    <a:pt x="1358" y="275"/>
                  </a:cubicBezTo>
                  <a:cubicBezTo>
                    <a:pt x="1251" y="120"/>
                    <a:pt x="1072" y="84"/>
                    <a:pt x="9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32"/>
            <p:cNvSpPr/>
            <p:nvPr/>
          </p:nvSpPr>
          <p:spPr>
            <a:xfrm>
              <a:off x="5531925" y="3861325"/>
              <a:ext cx="33075" cy="3700"/>
            </a:xfrm>
            <a:custGeom>
              <a:avLst/>
              <a:gdLst/>
              <a:ahLst/>
              <a:cxnLst/>
              <a:rect l="l" t="t" r="r" b="b"/>
              <a:pathLst>
                <a:path w="1323" h="148" extrusionOk="0">
                  <a:moveTo>
                    <a:pt x="1322" y="0"/>
                  </a:moveTo>
                  <a:cubicBezTo>
                    <a:pt x="882" y="12"/>
                    <a:pt x="453" y="12"/>
                    <a:pt x="1" y="12"/>
                  </a:cubicBezTo>
                  <a:cubicBezTo>
                    <a:pt x="333" y="123"/>
                    <a:pt x="673" y="148"/>
                    <a:pt x="1020" y="148"/>
                  </a:cubicBezTo>
                  <a:cubicBezTo>
                    <a:pt x="1120" y="148"/>
                    <a:pt x="1221" y="146"/>
                    <a:pt x="1322" y="143"/>
                  </a:cubicBezTo>
                  <a:lnTo>
                    <a:pt x="13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32"/>
            <p:cNvSpPr/>
            <p:nvPr/>
          </p:nvSpPr>
          <p:spPr>
            <a:xfrm>
              <a:off x="5378625" y="3993750"/>
              <a:ext cx="25625" cy="7500"/>
            </a:xfrm>
            <a:custGeom>
              <a:avLst/>
              <a:gdLst/>
              <a:ahLst/>
              <a:cxnLst/>
              <a:rect l="l" t="t" r="r" b="b"/>
              <a:pathLst>
                <a:path w="1025" h="300" extrusionOk="0">
                  <a:moveTo>
                    <a:pt x="405" y="0"/>
                  </a:moveTo>
                  <a:cubicBezTo>
                    <a:pt x="273" y="0"/>
                    <a:pt x="138" y="14"/>
                    <a:pt x="1" y="37"/>
                  </a:cubicBezTo>
                  <a:lnTo>
                    <a:pt x="132" y="263"/>
                  </a:lnTo>
                  <a:cubicBezTo>
                    <a:pt x="227" y="275"/>
                    <a:pt x="334" y="275"/>
                    <a:pt x="418" y="299"/>
                  </a:cubicBezTo>
                  <a:cubicBezTo>
                    <a:pt x="512" y="162"/>
                    <a:pt x="641" y="152"/>
                    <a:pt x="774" y="152"/>
                  </a:cubicBezTo>
                  <a:cubicBezTo>
                    <a:pt x="796" y="152"/>
                    <a:pt x="818" y="152"/>
                    <a:pt x="840" y="152"/>
                  </a:cubicBezTo>
                  <a:cubicBezTo>
                    <a:pt x="903" y="152"/>
                    <a:pt x="966" y="150"/>
                    <a:pt x="1025" y="132"/>
                  </a:cubicBezTo>
                  <a:cubicBezTo>
                    <a:pt x="826" y="37"/>
                    <a:pt x="619" y="0"/>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32"/>
            <p:cNvSpPr/>
            <p:nvPr/>
          </p:nvSpPr>
          <p:spPr>
            <a:xfrm>
              <a:off x="5525675" y="3875250"/>
              <a:ext cx="25925" cy="3950"/>
            </a:xfrm>
            <a:custGeom>
              <a:avLst/>
              <a:gdLst/>
              <a:ahLst/>
              <a:cxnLst/>
              <a:rect l="l" t="t" r="r" b="b"/>
              <a:pathLst>
                <a:path w="1037" h="158" extrusionOk="0">
                  <a:moveTo>
                    <a:pt x="465" y="1"/>
                  </a:moveTo>
                  <a:cubicBezTo>
                    <a:pt x="310" y="1"/>
                    <a:pt x="154" y="15"/>
                    <a:pt x="1" y="15"/>
                  </a:cubicBezTo>
                  <a:cubicBezTo>
                    <a:pt x="154" y="128"/>
                    <a:pt x="320" y="158"/>
                    <a:pt x="489" y="158"/>
                  </a:cubicBezTo>
                  <a:cubicBezTo>
                    <a:pt x="674" y="158"/>
                    <a:pt x="862" y="122"/>
                    <a:pt x="1036" y="122"/>
                  </a:cubicBezTo>
                  <a:cubicBezTo>
                    <a:pt x="851" y="23"/>
                    <a:pt x="659"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32"/>
            <p:cNvSpPr/>
            <p:nvPr/>
          </p:nvSpPr>
          <p:spPr>
            <a:xfrm>
              <a:off x="5570925" y="3876125"/>
              <a:ext cx="16100" cy="2475"/>
            </a:xfrm>
            <a:custGeom>
              <a:avLst/>
              <a:gdLst/>
              <a:ahLst/>
              <a:cxnLst/>
              <a:rect l="l" t="t" r="r" b="b"/>
              <a:pathLst>
                <a:path w="644" h="99" extrusionOk="0">
                  <a:moveTo>
                    <a:pt x="316" y="0"/>
                  </a:moveTo>
                  <a:cubicBezTo>
                    <a:pt x="214" y="0"/>
                    <a:pt x="108" y="31"/>
                    <a:pt x="0" y="99"/>
                  </a:cubicBezTo>
                  <a:lnTo>
                    <a:pt x="643" y="99"/>
                  </a:lnTo>
                  <a:cubicBezTo>
                    <a:pt x="538" y="37"/>
                    <a:pt x="429" y="0"/>
                    <a:pt x="3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32"/>
            <p:cNvSpPr/>
            <p:nvPr/>
          </p:nvSpPr>
          <p:spPr>
            <a:xfrm>
              <a:off x="5556925" y="3876675"/>
              <a:ext cx="8950" cy="1925"/>
            </a:xfrm>
            <a:custGeom>
              <a:avLst/>
              <a:gdLst/>
              <a:ahLst/>
              <a:cxnLst/>
              <a:rect l="l" t="t" r="r" b="b"/>
              <a:pathLst>
                <a:path w="358" h="77" extrusionOk="0">
                  <a:moveTo>
                    <a:pt x="195" y="0"/>
                  </a:moveTo>
                  <a:cubicBezTo>
                    <a:pt x="130" y="0"/>
                    <a:pt x="65" y="32"/>
                    <a:pt x="1" y="77"/>
                  </a:cubicBezTo>
                  <a:lnTo>
                    <a:pt x="358" y="77"/>
                  </a:lnTo>
                  <a:cubicBezTo>
                    <a:pt x="304" y="22"/>
                    <a:pt x="249" y="0"/>
                    <a:pt x="1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32"/>
            <p:cNvSpPr/>
            <p:nvPr/>
          </p:nvSpPr>
          <p:spPr>
            <a:xfrm>
              <a:off x="5428950" y="3876100"/>
              <a:ext cx="6575" cy="2500"/>
            </a:xfrm>
            <a:custGeom>
              <a:avLst/>
              <a:gdLst/>
              <a:ahLst/>
              <a:cxnLst/>
              <a:rect l="l" t="t" r="r" b="b"/>
              <a:pathLst>
                <a:path w="263" h="100" extrusionOk="0">
                  <a:moveTo>
                    <a:pt x="134" y="0"/>
                  </a:moveTo>
                  <a:cubicBezTo>
                    <a:pt x="89" y="0"/>
                    <a:pt x="43" y="33"/>
                    <a:pt x="0" y="100"/>
                  </a:cubicBezTo>
                  <a:cubicBezTo>
                    <a:pt x="83" y="100"/>
                    <a:pt x="179" y="100"/>
                    <a:pt x="262" y="88"/>
                  </a:cubicBezTo>
                  <a:cubicBezTo>
                    <a:pt x="221" y="30"/>
                    <a:pt x="178" y="0"/>
                    <a:pt x="1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32"/>
            <p:cNvSpPr/>
            <p:nvPr/>
          </p:nvSpPr>
          <p:spPr>
            <a:xfrm>
              <a:off x="5364950" y="3890500"/>
              <a:ext cx="3000" cy="3000"/>
            </a:xfrm>
            <a:custGeom>
              <a:avLst/>
              <a:gdLst/>
              <a:ahLst/>
              <a:cxnLst/>
              <a:rect l="l" t="t" r="r" b="b"/>
              <a:pathLst>
                <a:path w="120" h="120" extrusionOk="0">
                  <a:moveTo>
                    <a:pt x="119" y="0"/>
                  </a:moveTo>
                  <a:lnTo>
                    <a:pt x="119" y="0"/>
                  </a:lnTo>
                  <a:cubicBezTo>
                    <a:pt x="48" y="24"/>
                    <a:pt x="12" y="48"/>
                    <a:pt x="0" y="119"/>
                  </a:cubicBezTo>
                  <a:lnTo>
                    <a:pt x="1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32"/>
            <p:cNvSpPr/>
            <p:nvPr/>
          </p:nvSpPr>
          <p:spPr>
            <a:xfrm>
              <a:off x="5360475" y="3895850"/>
              <a:ext cx="3000" cy="4475"/>
            </a:xfrm>
            <a:custGeom>
              <a:avLst/>
              <a:gdLst/>
              <a:ahLst/>
              <a:cxnLst/>
              <a:rect l="l" t="t" r="r" b="b"/>
              <a:pathLst>
                <a:path w="120" h="179" extrusionOk="0">
                  <a:moveTo>
                    <a:pt x="120" y="0"/>
                  </a:moveTo>
                  <a:cubicBezTo>
                    <a:pt x="48" y="48"/>
                    <a:pt x="1" y="108"/>
                    <a:pt x="1" y="179"/>
                  </a:cubicBezTo>
                  <a:cubicBezTo>
                    <a:pt x="72" y="143"/>
                    <a:pt x="120" y="8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32"/>
            <p:cNvSpPr/>
            <p:nvPr/>
          </p:nvSpPr>
          <p:spPr>
            <a:xfrm>
              <a:off x="5342625" y="3856850"/>
              <a:ext cx="4475" cy="4500"/>
            </a:xfrm>
            <a:custGeom>
              <a:avLst/>
              <a:gdLst/>
              <a:ahLst/>
              <a:cxnLst/>
              <a:rect l="l" t="t" r="r" b="b"/>
              <a:pathLst>
                <a:path w="179" h="180" extrusionOk="0">
                  <a:moveTo>
                    <a:pt x="48" y="1"/>
                  </a:moveTo>
                  <a:lnTo>
                    <a:pt x="0" y="179"/>
                  </a:lnTo>
                  <a:cubicBezTo>
                    <a:pt x="60" y="120"/>
                    <a:pt x="179" y="84"/>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32"/>
            <p:cNvSpPr/>
            <p:nvPr/>
          </p:nvSpPr>
          <p:spPr>
            <a:xfrm>
              <a:off x="5392925" y="3836325"/>
              <a:ext cx="3600" cy="3300"/>
            </a:xfrm>
            <a:custGeom>
              <a:avLst/>
              <a:gdLst/>
              <a:ahLst/>
              <a:cxnLst/>
              <a:rect l="l" t="t" r="r" b="b"/>
              <a:pathLst>
                <a:path w="144" h="132" extrusionOk="0">
                  <a:moveTo>
                    <a:pt x="143" y="0"/>
                  </a:moveTo>
                  <a:cubicBezTo>
                    <a:pt x="84" y="48"/>
                    <a:pt x="36" y="83"/>
                    <a:pt x="0" y="131"/>
                  </a:cubicBezTo>
                  <a:cubicBezTo>
                    <a:pt x="36" y="83"/>
                    <a:pt x="96" y="48"/>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32"/>
            <p:cNvSpPr/>
            <p:nvPr/>
          </p:nvSpPr>
          <p:spPr>
            <a:xfrm>
              <a:off x="5428650" y="2763850"/>
              <a:ext cx="25925" cy="27625"/>
            </a:xfrm>
            <a:custGeom>
              <a:avLst/>
              <a:gdLst/>
              <a:ahLst/>
              <a:cxnLst/>
              <a:rect l="l" t="t" r="r" b="b"/>
              <a:pathLst>
                <a:path w="1037" h="1105" extrusionOk="0">
                  <a:moveTo>
                    <a:pt x="596" y="1"/>
                  </a:moveTo>
                  <a:cubicBezTo>
                    <a:pt x="393" y="108"/>
                    <a:pt x="155" y="144"/>
                    <a:pt x="143" y="418"/>
                  </a:cubicBezTo>
                  <a:cubicBezTo>
                    <a:pt x="84" y="620"/>
                    <a:pt x="36" y="811"/>
                    <a:pt x="0" y="1001"/>
                  </a:cubicBezTo>
                  <a:cubicBezTo>
                    <a:pt x="88" y="1030"/>
                    <a:pt x="185" y="1105"/>
                    <a:pt x="277" y="1105"/>
                  </a:cubicBezTo>
                  <a:cubicBezTo>
                    <a:pt x="335" y="1105"/>
                    <a:pt x="390" y="1076"/>
                    <a:pt x="441" y="989"/>
                  </a:cubicBezTo>
                  <a:cubicBezTo>
                    <a:pt x="500" y="930"/>
                    <a:pt x="548" y="870"/>
                    <a:pt x="572" y="799"/>
                  </a:cubicBezTo>
                  <a:cubicBezTo>
                    <a:pt x="655" y="692"/>
                    <a:pt x="786" y="680"/>
                    <a:pt x="857" y="584"/>
                  </a:cubicBezTo>
                  <a:lnTo>
                    <a:pt x="1036" y="322"/>
                  </a:lnTo>
                  <a:cubicBezTo>
                    <a:pt x="965" y="96"/>
                    <a:pt x="774" y="84"/>
                    <a:pt x="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32"/>
            <p:cNvSpPr/>
            <p:nvPr/>
          </p:nvSpPr>
          <p:spPr>
            <a:xfrm>
              <a:off x="5448575" y="2706425"/>
              <a:ext cx="37550" cy="15650"/>
            </a:xfrm>
            <a:custGeom>
              <a:avLst/>
              <a:gdLst/>
              <a:ahLst/>
              <a:cxnLst/>
              <a:rect l="l" t="t" r="r" b="b"/>
              <a:pathLst>
                <a:path w="1502" h="626" extrusionOk="0">
                  <a:moveTo>
                    <a:pt x="787" y="0"/>
                  </a:moveTo>
                  <a:cubicBezTo>
                    <a:pt x="690" y="16"/>
                    <a:pt x="604" y="81"/>
                    <a:pt x="511" y="81"/>
                  </a:cubicBezTo>
                  <a:cubicBezTo>
                    <a:pt x="467" y="81"/>
                    <a:pt x="420" y="66"/>
                    <a:pt x="370" y="24"/>
                  </a:cubicBezTo>
                  <a:cubicBezTo>
                    <a:pt x="310" y="24"/>
                    <a:pt x="275" y="12"/>
                    <a:pt x="215" y="12"/>
                  </a:cubicBezTo>
                  <a:cubicBezTo>
                    <a:pt x="84" y="60"/>
                    <a:pt x="13" y="131"/>
                    <a:pt x="1" y="262"/>
                  </a:cubicBezTo>
                  <a:cubicBezTo>
                    <a:pt x="13" y="381"/>
                    <a:pt x="96" y="476"/>
                    <a:pt x="180" y="548"/>
                  </a:cubicBezTo>
                  <a:cubicBezTo>
                    <a:pt x="424" y="580"/>
                    <a:pt x="661" y="626"/>
                    <a:pt x="897" y="626"/>
                  </a:cubicBezTo>
                  <a:cubicBezTo>
                    <a:pt x="1098" y="626"/>
                    <a:pt x="1298" y="592"/>
                    <a:pt x="1501" y="488"/>
                  </a:cubicBezTo>
                  <a:cubicBezTo>
                    <a:pt x="1382" y="417"/>
                    <a:pt x="1299" y="357"/>
                    <a:pt x="1192" y="298"/>
                  </a:cubicBezTo>
                  <a:cubicBezTo>
                    <a:pt x="942" y="274"/>
                    <a:pt x="1001" y="155"/>
                    <a:pt x="1072" y="12"/>
                  </a:cubicBezTo>
                  <a:cubicBezTo>
                    <a:pt x="989" y="0"/>
                    <a:pt x="882"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32"/>
            <p:cNvSpPr/>
            <p:nvPr/>
          </p:nvSpPr>
          <p:spPr>
            <a:xfrm>
              <a:off x="5443525" y="2753675"/>
              <a:ext cx="36625" cy="17700"/>
            </a:xfrm>
            <a:custGeom>
              <a:avLst/>
              <a:gdLst/>
              <a:ahLst/>
              <a:cxnLst/>
              <a:rect l="l" t="t" r="r" b="b"/>
              <a:pathLst>
                <a:path w="1465" h="708" extrusionOk="0">
                  <a:moveTo>
                    <a:pt x="372" y="0"/>
                  </a:moveTo>
                  <a:cubicBezTo>
                    <a:pt x="290" y="0"/>
                    <a:pt x="212" y="30"/>
                    <a:pt x="143" y="98"/>
                  </a:cubicBezTo>
                  <a:cubicBezTo>
                    <a:pt x="143" y="217"/>
                    <a:pt x="96" y="325"/>
                    <a:pt x="1" y="396"/>
                  </a:cubicBezTo>
                  <a:cubicBezTo>
                    <a:pt x="60" y="634"/>
                    <a:pt x="251" y="682"/>
                    <a:pt x="441" y="706"/>
                  </a:cubicBezTo>
                  <a:cubicBezTo>
                    <a:pt x="481" y="704"/>
                    <a:pt x="521" y="704"/>
                    <a:pt x="561" y="704"/>
                  </a:cubicBezTo>
                  <a:cubicBezTo>
                    <a:pt x="666" y="704"/>
                    <a:pt x="773" y="707"/>
                    <a:pt x="880" y="707"/>
                  </a:cubicBezTo>
                  <a:cubicBezTo>
                    <a:pt x="1055" y="707"/>
                    <a:pt x="1232" y="698"/>
                    <a:pt x="1405" y="646"/>
                  </a:cubicBezTo>
                  <a:cubicBezTo>
                    <a:pt x="1465" y="503"/>
                    <a:pt x="1382" y="408"/>
                    <a:pt x="1274" y="337"/>
                  </a:cubicBezTo>
                  <a:cubicBezTo>
                    <a:pt x="1215" y="325"/>
                    <a:pt x="1155" y="325"/>
                    <a:pt x="1096" y="325"/>
                  </a:cubicBezTo>
                  <a:cubicBezTo>
                    <a:pt x="1055" y="328"/>
                    <a:pt x="1013" y="332"/>
                    <a:pt x="973" y="332"/>
                  </a:cubicBezTo>
                  <a:cubicBezTo>
                    <a:pt x="874" y="332"/>
                    <a:pt x="783" y="311"/>
                    <a:pt x="715" y="217"/>
                  </a:cubicBezTo>
                  <a:cubicBezTo>
                    <a:pt x="667" y="146"/>
                    <a:pt x="608" y="63"/>
                    <a:pt x="512" y="27"/>
                  </a:cubicBezTo>
                  <a:cubicBezTo>
                    <a:pt x="465" y="10"/>
                    <a:pt x="418" y="0"/>
                    <a:pt x="3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32"/>
            <p:cNvSpPr/>
            <p:nvPr/>
          </p:nvSpPr>
          <p:spPr>
            <a:xfrm>
              <a:off x="5448300" y="2735000"/>
              <a:ext cx="19650" cy="16650"/>
            </a:xfrm>
            <a:custGeom>
              <a:avLst/>
              <a:gdLst/>
              <a:ahLst/>
              <a:cxnLst/>
              <a:rect l="l" t="t" r="r" b="b"/>
              <a:pathLst>
                <a:path w="786" h="666" extrusionOk="0">
                  <a:moveTo>
                    <a:pt x="786" y="0"/>
                  </a:moveTo>
                  <a:cubicBezTo>
                    <a:pt x="627" y="0"/>
                    <a:pt x="474" y="5"/>
                    <a:pt x="318" y="5"/>
                  </a:cubicBezTo>
                  <a:cubicBezTo>
                    <a:pt x="241" y="5"/>
                    <a:pt x="163" y="4"/>
                    <a:pt x="83" y="0"/>
                  </a:cubicBezTo>
                  <a:lnTo>
                    <a:pt x="83" y="0"/>
                  </a:lnTo>
                  <a:cubicBezTo>
                    <a:pt x="0" y="179"/>
                    <a:pt x="119" y="298"/>
                    <a:pt x="226" y="417"/>
                  </a:cubicBezTo>
                  <a:cubicBezTo>
                    <a:pt x="226" y="464"/>
                    <a:pt x="226" y="500"/>
                    <a:pt x="202" y="548"/>
                  </a:cubicBezTo>
                  <a:cubicBezTo>
                    <a:pt x="273" y="635"/>
                    <a:pt x="356" y="665"/>
                    <a:pt x="447" y="665"/>
                  </a:cubicBezTo>
                  <a:cubicBezTo>
                    <a:pt x="479" y="665"/>
                    <a:pt x="513" y="661"/>
                    <a:pt x="548" y="655"/>
                  </a:cubicBezTo>
                  <a:cubicBezTo>
                    <a:pt x="619" y="643"/>
                    <a:pt x="667" y="595"/>
                    <a:pt x="702" y="536"/>
                  </a:cubicBezTo>
                  <a:cubicBezTo>
                    <a:pt x="679" y="500"/>
                    <a:pt x="679" y="476"/>
                    <a:pt x="667" y="441"/>
                  </a:cubicBezTo>
                  <a:cubicBezTo>
                    <a:pt x="714" y="298"/>
                    <a:pt x="738" y="143"/>
                    <a:pt x="7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32"/>
            <p:cNvSpPr/>
            <p:nvPr/>
          </p:nvSpPr>
          <p:spPr>
            <a:xfrm>
              <a:off x="5442925" y="2748375"/>
              <a:ext cx="23550" cy="9300"/>
            </a:xfrm>
            <a:custGeom>
              <a:avLst/>
              <a:gdLst/>
              <a:ahLst/>
              <a:cxnLst/>
              <a:rect l="l" t="t" r="r" b="b"/>
              <a:pathLst>
                <a:path w="942" h="372" extrusionOk="0">
                  <a:moveTo>
                    <a:pt x="417" y="13"/>
                  </a:moveTo>
                  <a:cubicBezTo>
                    <a:pt x="275" y="60"/>
                    <a:pt x="84" y="1"/>
                    <a:pt x="1" y="191"/>
                  </a:cubicBezTo>
                  <a:lnTo>
                    <a:pt x="1" y="203"/>
                  </a:lnTo>
                  <a:cubicBezTo>
                    <a:pt x="60" y="251"/>
                    <a:pt x="108" y="287"/>
                    <a:pt x="167" y="322"/>
                  </a:cubicBezTo>
                  <a:cubicBezTo>
                    <a:pt x="298" y="322"/>
                    <a:pt x="453" y="346"/>
                    <a:pt x="596" y="346"/>
                  </a:cubicBezTo>
                  <a:cubicBezTo>
                    <a:pt x="633" y="361"/>
                    <a:pt x="665" y="371"/>
                    <a:pt x="698" y="371"/>
                  </a:cubicBezTo>
                  <a:cubicBezTo>
                    <a:pt x="719" y="371"/>
                    <a:pt x="740" y="367"/>
                    <a:pt x="763" y="358"/>
                  </a:cubicBezTo>
                  <a:cubicBezTo>
                    <a:pt x="834" y="287"/>
                    <a:pt x="941" y="203"/>
                    <a:pt x="822" y="72"/>
                  </a:cubicBezTo>
                  <a:cubicBezTo>
                    <a:pt x="691" y="48"/>
                    <a:pt x="560" y="25"/>
                    <a:pt x="417"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32"/>
            <p:cNvSpPr/>
            <p:nvPr/>
          </p:nvSpPr>
          <p:spPr>
            <a:xfrm>
              <a:off x="5445300" y="2730825"/>
              <a:ext cx="9275" cy="15000"/>
            </a:xfrm>
            <a:custGeom>
              <a:avLst/>
              <a:gdLst/>
              <a:ahLst/>
              <a:cxnLst/>
              <a:rect l="l" t="t" r="r" b="b"/>
              <a:pathLst>
                <a:path w="371" h="600" extrusionOk="0">
                  <a:moveTo>
                    <a:pt x="120" y="0"/>
                  </a:moveTo>
                  <a:cubicBezTo>
                    <a:pt x="13" y="155"/>
                    <a:pt x="1" y="346"/>
                    <a:pt x="25" y="512"/>
                  </a:cubicBezTo>
                  <a:cubicBezTo>
                    <a:pt x="38" y="585"/>
                    <a:pt x="99" y="599"/>
                    <a:pt x="172" y="599"/>
                  </a:cubicBezTo>
                  <a:cubicBezTo>
                    <a:pt x="216" y="599"/>
                    <a:pt x="264" y="594"/>
                    <a:pt x="308" y="594"/>
                  </a:cubicBezTo>
                  <a:cubicBezTo>
                    <a:pt x="321" y="594"/>
                    <a:pt x="334" y="594"/>
                    <a:pt x="346" y="596"/>
                  </a:cubicBezTo>
                  <a:cubicBezTo>
                    <a:pt x="370" y="429"/>
                    <a:pt x="227" y="334"/>
                    <a:pt x="203" y="179"/>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32"/>
            <p:cNvSpPr/>
            <p:nvPr/>
          </p:nvSpPr>
          <p:spPr>
            <a:xfrm>
              <a:off x="5439350" y="2711725"/>
              <a:ext cx="14625" cy="9000"/>
            </a:xfrm>
            <a:custGeom>
              <a:avLst/>
              <a:gdLst/>
              <a:ahLst/>
              <a:cxnLst/>
              <a:rect l="l" t="t" r="r" b="b"/>
              <a:pathLst>
                <a:path w="585" h="360" extrusionOk="0">
                  <a:moveTo>
                    <a:pt x="306" y="1"/>
                  </a:moveTo>
                  <a:cubicBezTo>
                    <a:pt x="261" y="1"/>
                    <a:pt x="217" y="19"/>
                    <a:pt x="179" y="50"/>
                  </a:cubicBezTo>
                  <a:cubicBezTo>
                    <a:pt x="25" y="145"/>
                    <a:pt x="1" y="241"/>
                    <a:pt x="168" y="360"/>
                  </a:cubicBezTo>
                  <a:cubicBezTo>
                    <a:pt x="298" y="360"/>
                    <a:pt x="429" y="348"/>
                    <a:pt x="560" y="336"/>
                  </a:cubicBezTo>
                  <a:cubicBezTo>
                    <a:pt x="584" y="217"/>
                    <a:pt x="549" y="110"/>
                    <a:pt x="429" y="50"/>
                  </a:cubicBezTo>
                  <a:cubicBezTo>
                    <a:pt x="390" y="16"/>
                    <a:pt x="347" y="1"/>
                    <a:pt x="3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32"/>
            <p:cNvSpPr/>
            <p:nvPr/>
          </p:nvSpPr>
          <p:spPr>
            <a:xfrm>
              <a:off x="5530750" y="2720700"/>
              <a:ext cx="19075" cy="3700"/>
            </a:xfrm>
            <a:custGeom>
              <a:avLst/>
              <a:gdLst/>
              <a:ahLst/>
              <a:cxnLst/>
              <a:rect l="l" t="t" r="r" b="b"/>
              <a:pathLst>
                <a:path w="763" h="148" extrusionOk="0">
                  <a:moveTo>
                    <a:pt x="386" y="0"/>
                  </a:moveTo>
                  <a:cubicBezTo>
                    <a:pt x="267" y="0"/>
                    <a:pt x="140" y="24"/>
                    <a:pt x="0" y="108"/>
                  </a:cubicBezTo>
                  <a:cubicBezTo>
                    <a:pt x="179" y="120"/>
                    <a:pt x="274" y="120"/>
                    <a:pt x="357" y="143"/>
                  </a:cubicBezTo>
                  <a:cubicBezTo>
                    <a:pt x="409" y="143"/>
                    <a:pt x="459" y="147"/>
                    <a:pt x="507" y="147"/>
                  </a:cubicBezTo>
                  <a:cubicBezTo>
                    <a:pt x="603" y="147"/>
                    <a:pt x="691" y="132"/>
                    <a:pt x="762" y="36"/>
                  </a:cubicBezTo>
                  <a:cubicBezTo>
                    <a:pt x="642" y="30"/>
                    <a:pt x="519" y="0"/>
                    <a:pt x="3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32"/>
            <p:cNvSpPr/>
            <p:nvPr/>
          </p:nvSpPr>
          <p:spPr>
            <a:xfrm>
              <a:off x="5436075" y="2751525"/>
              <a:ext cx="6575" cy="6950"/>
            </a:xfrm>
            <a:custGeom>
              <a:avLst/>
              <a:gdLst/>
              <a:ahLst/>
              <a:cxnLst/>
              <a:rect l="l" t="t" r="r" b="b"/>
              <a:pathLst>
                <a:path w="263" h="278" extrusionOk="0">
                  <a:moveTo>
                    <a:pt x="88" y="0"/>
                  </a:moveTo>
                  <a:cubicBezTo>
                    <a:pt x="51" y="0"/>
                    <a:pt x="22" y="27"/>
                    <a:pt x="13" y="113"/>
                  </a:cubicBezTo>
                  <a:cubicBezTo>
                    <a:pt x="1" y="161"/>
                    <a:pt x="37" y="256"/>
                    <a:pt x="84" y="268"/>
                  </a:cubicBezTo>
                  <a:cubicBezTo>
                    <a:pt x="107" y="274"/>
                    <a:pt x="126" y="277"/>
                    <a:pt x="143" y="277"/>
                  </a:cubicBezTo>
                  <a:cubicBezTo>
                    <a:pt x="251" y="277"/>
                    <a:pt x="253" y="158"/>
                    <a:pt x="263" y="65"/>
                  </a:cubicBezTo>
                  <a:cubicBezTo>
                    <a:pt x="213" y="58"/>
                    <a:pt x="142" y="0"/>
                    <a:pt x="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32"/>
            <p:cNvSpPr/>
            <p:nvPr/>
          </p:nvSpPr>
          <p:spPr>
            <a:xfrm>
              <a:off x="5795050" y="2943050"/>
              <a:ext cx="10150" cy="3600"/>
            </a:xfrm>
            <a:custGeom>
              <a:avLst/>
              <a:gdLst/>
              <a:ahLst/>
              <a:cxnLst/>
              <a:rect l="l" t="t" r="r" b="b"/>
              <a:pathLst>
                <a:path w="406" h="144" extrusionOk="0">
                  <a:moveTo>
                    <a:pt x="239" y="1"/>
                  </a:moveTo>
                  <a:cubicBezTo>
                    <a:pt x="142" y="1"/>
                    <a:pt x="54" y="24"/>
                    <a:pt x="1" y="132"/>
                  </a:cubicBezTo>
                  <a:cubicBezTo>
                    <a:pt x="52" y="136"/>
                    <a:pt x="106" y="143"/>
                    <a:pt x="159" y="143"/>
                  </a:cubicBezTo>
                  <a:cubicBezTo>
                    <a:pt x="254" y="143"/>
                    <a:pt x="344" y="120"/>
                    <a:pt x="406" y="12"/>
                  </a:cubicBezTo>
                  <a:cubicBezTo>
                    <a:pt x="350" y="8"/>
                    <a:pt x="293"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32"/>
            <p:cNvSpPr/>
            <p:nvPr/>
          </p:nvSpPr>
          <p:spPr>
            <a:xfrm>
              <a:off x="5445900" y="2779525"/>
              <a:ext cx="61650" cy="11425"/>
            </a:xfrm>
            <a:custGeom>
              <a:avLst/>
              <a:gdLst/>
              <a:ahLst/>
              <a:cxnLst/>
              <a:rect l="l" t="t" r="r" b="b"/>
              <a:pathLst>
                <a:path w="2466" h="457" extrusionOk="0">
                  <a:moveTo>
                    <a:pt x="1893" y="0"/>
                  </a:moveTo>
                  <a:cubicBezTo>
                    <a:pt x="1694" y="0"/>
                    <a:pt x="1495" y="28"/>
                    <a:pt x="1299" y="65"/>
                  </a:cubicBezTo>
                  <a:lnTo>
                    <a:pt x="191" y="65"/>
                  </a:lnTo>
                  <a:cubicBezTo>
                    <a:pt x="167" y="76"/>
                    <a:pt x="144" y="76"/>
                    <a:pt x="108" y="88"/>
                  </a:cubicBezTo>
                  <a:cubicBezTo>
                    <a:pt x="48" y="172"/>
                    <a:pt x="1" y="243"/>
                    <a:pt x="36" y="350"/>
                  </a:cubicBezTo>
                  <a:lnTo>
                    <a:pt x="48" y="410"/>
                  </a:lnTo>
                  <a:cubicBezTo>
                    <a:pt x="226" y="438"/>
                    <a:pt x="409" y="456"/>
                    <a:pt x="592" y="456"/>
                  </a:cubicBezTo>
                  <a:cubicBezTo>
                    <a:pt x="790" y="456"/>
                    <a:pt x="988" y="435"/>
                    <a:pt x="1179" y="386"/>
                  </a:cubicBezTo>
                  <a:lnTo>
                    <a:pt x="1168" y="362"/>
                  </a:lnTo>
                  <a:cubicBezTo>
                    <a:pt x="1217" y="331"/>
                    <a:pt x="1267" y="313"/>
                    <a:pt x="1319" y="313"/>
                  </a:cubicBezTo>
                  <a:cubicBezTo>
                    <a:pt x="1366" y="313"/>
                    <a:pt x="1414" y="328"/>
                    <a:pt x="1465" y="362"/>
                  </a:cubicBezTo>
                  <a:cubicBezTo>
                    <a:pt x="1489" y="368"/>
                    <a:pt x="1510" y="371"/>
                    <a:pt x="1531" y="371"/>
                  </a:cubicBezTo>
                  <a:cubicBezTo>
                    <a:pt x="1552" y="371"/>
                    <a:pt x="1572" y="368"/>
                    <a:pt x="1596" y="362"/>
                  </a:cubicBezTo>
                  <a:cubicBezTo>
                    <a:pt x="1707" y="246"/>
                    <a:pt x="1830" y="221"/>
                    <a:pt x="1957" y="221"/>
                  </a:cubicBezTo>
                  <a:cubicBezTo>
                    <a:pt x="2052" y="221"/>
                    <a:pt x="2149" y="235"/>
                    <a:pt x="2246" y="235"/>
                  </a:cubicBezTo>
                  <a:cubicBezTo>
                    <a:pt x="2312" y="235"/>
                    <a:pt x="2377" y="229"/>
                    <a:pt x="2442" y="207"/>
                  </a:cubicBezTo>
                  <a:cubicBezTo>
                    <a:pt x="2465" y="172"/>
                    <a:pt x="2465" y="124"/>
                    <a:pt x="2453" y="88"/>
                  </a:cubicBezTo>
                  <a:cubicBezTo>
                    <a:pt x="2268" y="25"/>
                    <a:pt x="2081" y="0"/>
                    <a:pt x="18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32"/>
            <p:cNvSpPr/>
            <p:nvPr/>
          </p:nvSpPr>
          <p:spPr>
            <a:xfrm>
              <a:off x="5483700" y="2755925"/>
              <a:ext cx="48550" cy="11525"/>
            </a:xfrm>
            <a:custGeom>
              <a:avLst/>
              <a:gdLst/>
              <a:ahLst/>
              <a:cxnLst/>
              <a:rect l="l" t="t" r="r" b="b"/>
              <a:pathLst>
                <a:path w="1942" h="461" extrusionOk="0">
                  <a:moveTo>
                    <a:pt x="160" y="1"/>
                  </a:moveTo>
                  <a:cubicBezTo>
                    <a:pt x="129" y="1"/>
                    <a:pt x="94" y="16"/>
                    <a:pt x="60" y="44"/>
                  </a:cubicBezTo>
                  <a:cubicBezTo>
                    <a:pt x="1" y="139"/>
                    <a:pt x="1" y="247"/>
                    <a:pt x="84" y="354"/>
                  </a:cubicBezTo>
                  <a:cubicBezTo>
                    <a:pt x="153" y="389"/>
                    <a:pt x="224" y="401"/>
                    <a:pt x="297" y="401"/>
                  </a:cubicBezTo>
                  <a:cubicBezTo>
                    <a:pt x="419" y="401"/>
                    <a:pt x="544" y="370"/>
                    <a:pt x="667" y="370"/>
                  </a:cubicBezTo>
                  <a:cubicBezTo>
                    <a:pt x="765" y="370"/>
                    <a:pt x="862" y="389"/>
                    <a:pt x="953" y="461"/>
                  </a:cubicBezTo>
                  <a:cubicBezTo>
                    <a:pt x="1287" y="461"/>
                    <a:pt x="1620" y="437"/>
                    <a:pt x="1942" y="437"/>
                  </a:cubicBezTo>
                  <a:cubicBezTo>
                    <a:pt x="1942" y="258"/>
                    <a:pt x="1870" y="223"/>
                    <a:pt x="1692" y="187"/>
                  </a:cubicBezTo>
                  <a:cubicBezTo>
                    <a:pt x="1583" y="173"/>
                    <a:pt x="1474" y="170"/>
                    <a:pt x="1364" y="170"/>
                  </a:cubicBezTo>
                  <a:cubicBezTo>
                    <a:pt x="1232" y="170"/>
                    <a:pt x="1099" y="175"/>
                    <a:pt x="967" y="175"/>
                  </a:cubicBezTo>
                  <a:cubicBezTo>
                    <a:pt x="724" y="175"/>
                    <a:pt x="483" y="157"/>
                    <a:pt x="251" y="56"/>
                  </a:cubicBezTo>
                  <a:cubicBezTo>
                    <a:pt x="226" y="19"/>
                    <a:pt x="195" y="1"/>
                    <a:pt x="1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32"/>
            <p:cNvSpPr/>
            <p:nvPr/>
          </p:nvSpPr>
          <p:spPr>
            <a:xfrm>
              <a:off x="5475375" y="2761075"/>
              <a:ext cx="32475" cy="9075"/>
            </a:xfrm>
            <a:custGeom>
              <a:avLst/>
              <a:gdLst/>
              <a:ahLst/>
              <a:cxnLst/>
              <a:rect l="l" t="t" r="r" b="b"/>
              <a:pathLst>
                <a:path w="1299" h="363" extrusionOk="0">
                  <a:moveTo>
                    <a:pt x="219" y="0"/>
                  </a:moveTo>
                  <a:cubicBezTo>
                    <a:pt x="136" y="0"/>
                    <a:pt x="64" y="39"/>
                    <a:pt x="0" y="124"/>
                  </a:cubicBezTo>
                  <a:cubicBezTo>
                    <a:pt x="48" y="207"/>
                    <a:pt x="96" y="291"/>
                    <a:pt x="131" y="362"/>
                  </a:cubicBezTo>
                  <a:cubicBezTo>
                    <a:pt x="524" y="326"/>
                    <a:pt x="905" y="291"/>
                    <a:pt x="1298" y="243"/>
                  </a:cubicBezTo>
                  <a:cubicBezTo>
                    <a:pt x="1162" y="101"/>
                    <a:pt x="998" y="85"/>
                    <a:pt x="829" y="85"/>
                  </a:cubicBezTo>
                  <a:cubicBezTo>
                    <a:pt x="781" y="85"/>
                    <a:pt x="733" y="86"/>
                    <a:pt x="684" y="86"/>
                  </a:cubicBezTo>
                  <a:cubicBezTo>
                    <a:pt x="590" y="86"/>
                    <a:pt x="495" y="81"/>
                    <a:pt x="405" y="52"/>
                  </a:cubicBezTo>
                  <a:cubicBezTo>
                    <a:pt x="338" y="19"/>
                    <a:pt x="276" y="0"/>
                    <a:pt x="2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32"/>
            <p:cNvSpPr/>
            <p:nvPr/>
          </p:nvSpPr>
          <p:spPr>
            <a:xfrm>
              <a:off x="5478350" y="2777975"/>
              <a:ext cx="32775" cy="3775"/>
            </a:xfrm>
            <a:custGeom>
              <a:avLst/>
              <a:gdLst/>
              <a:ahLst/>
              <a:cxnLst/>
              <a:rect l="l" t="t" r="r" b="b"/>
              <a:pathLst>
                <a:path w="1311" h="151" extrusionOk="0">
                  <a:moveTo>
                    <a:pt x="748" y="0"/>
                  </a:moveTo>
                  <a:cubicBezTo>
                    <a:pt x="497" y="0"/>
                    <a:pt x="245" y="25"/>
                    <a:pt x="1" y="127"/>
                  </a:cubicBezTo>
                  <a:cubicBezTo>
                    <a:pt x="393" y="138"/>
                    <a:pt x="774" y="138"/>
                    <a:pt x="1167" y="150"/>
                  </a:cubicBezTo>
                  <a:cubicBezTo>
                    <a:pt x="1203" y="103"/>
                    <a:pt x="1263" y="67"/>
                    <a:pt x="1310" y="19"/>
                  </a:cubicBezTo>
                  <a:cubicBezTo>
                    <a:pt x="1126" y="14"/>
                    <a:pt x="937" y="0"/>
                    <a:pt x="7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32"/>
            <p:cNvSpPr/>
            <p:nvPr/>
          </p:nvSpPr>
          <p:spPr>
            <a:xfrm>
              <a:off x="5439650" y="2776050"/>
              <a:ext cx="11350" cy="7550"/>
            </a:xfrm>
            <a:custGeom>
              <a:avLst/>
              <a:gdLst/>
              <a:ahLst/>
              <a:cxnLst/>
              <a:rect l="l" t="t" r="r" b="b"/>
              <a:pathLst>
                <a:path w="454" h="302" extrusionOk="0">
                  <a:moveTo>
                    <a:pt x="105" y="0"/>
                  </a:moveTo>
                  <a:cubicBezTo>
                    <a:pt x="44" y="0"/>
                    <a:pt x="1" y="48"/>
                    <a:pt x="1" y="215"/>
                  </a:cubicBezTo>
                  <a:cubicBezTo>
                    <a:pt x="60" y="275"/>
                    <a:pt x="123" y="302"/>
                    <a:pt x="188" y="302"/>
                  </a:cubicBezTo>
                  <a:cubicBezTo>
                    <a:pt x="254" y="302"/>
                    <a:pt x="322" y="275"/>
                    <a:pt x="394" y="227"/>
                  </a:cubicBezTo>
                  <a:cubicBezTo>
                    <a:pt x="406" y="215"/>
                    <a:pt x="429" y="204"/>
                    <a:pt x="453" y="180"/>
                  </a:cubicBezTo>
                  <a:cubicBezTo>
                    <a:pt x="453" y="144"/>
                    <a:pt x="429" y="108"/>
                    <a:pt x="417" y="73"/>
                  </a:cubicBezTo>
                  <a:cubicBezTo>
                    <a:pt x="405" y="79"/>
                    <a:pt x="391" y="82"/>
                    <a:pt x="376" y="82"/>
                  </a:cubicBezTo>
                  <a:cubicBezTo>
                    <a:pt x="295" y="82"/>
                    <a:pt x="185" y="0"/>
                    <a:pt x="1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32"/>
            <p:cNvSpPr/>
            <p:nvPr/>
          </p:nvSpPr>
          <p:spPr>
            <a:xfrm>
              <a:off x="5572400" y="2921625"/>
              <a:ext cx="13425" cy="3450"/>
            </a:xfrm>
            <a:custGeom>
              <a:avLst/>
              <a:gdLst/>
              <a:ahLst/>
              <a:cxnLst/>
              <a:rect l="l" t="t" r="r" b="b"/>
              <a:pathLst>
                <a:path w="537" h="138" extrusionOk="0">
                  <a:moveTo>
                    <a:pt x="1" y="0"/>
                  </a:moveTo>
                  <a:cubicBezTo>
                    <a:pt x="93" y="93"/>
                    <a:pt x="186" y="137"/>
                    <a:pt x="278" y="137"/>
                  </a:cubicBezTo>
                  <a:cubicBezTo>
                    <a:pt x="364" y="137"/>
                    <a:pt x="451" y="99"/>
                    <a:pt x="537" y="24"/>
                  </a:cubicBezTo>
                  <a:cubicBezTo>
                    <a:pt x="358" y="24"/>
                    <a:pt x="18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32"/>
            <p:cNvSpPr/>
            <p:nvPr/>
          </p:nvSpPr>
          <p:spPr>
            <a:xfrm>
              <a:off x="5557525" y="2921325"/>
              <a:ext cx="3900" cy="2075"/>
            </a:xfrm>
            <a:custGeom>
              <a:avLst/>
              <a:gdLst/>
              <a:ahLst/>
              <a:cxnLst/>
              <a:rect l="l" t="t" r="r" b="b"/>
              <a:pathLst>
                <a:path w="156" h="83" extrusionOk="0">
                  <a:moveTo>
                    <a:pt x="155" y="0"/>
                  </a:moveTo>
                  <a:lnTo>
                    <a:pt x="155" y="0"/>
                  </a:lnTo>
                  <a:cubicBezTo>
                    <a:pt x="96" y="12"/>
                    <a:pt x="48" y="12"/>
                    <a:pt x="1" y="12"/>
                  </a:cubicBezTo>
                  <a:cubicBezTo>
                    <a:pt x="29" y="59"/>
                    <a:pt x="56" y="82"/>
                    <a:pt x="80" y="82"/>
                  </a:cubicBezTo>
                  <a:cubicBezTo>
                    <a:pt x="106" y="82"/>
                    <a:pt x="131" y="56"/>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32"/>
            <p:cNvSpPr/>
            <p:nvPr/>
          </p:nvSpPr>
          <p:spPr>
            <a:xfrm>
              <a:off x="5564975" y="2921500"/>
              <a:ext cx="3000" cy="1625"/>
            </a:xfrm>
            <a:custGeom>
              <a:avLst/>
              <a:gdLst/>
              <a:ahLst/>
              <a:cxnLst/>
              <a:rect l="l" t="t" r="r" b="b"/>
              <a:pathLst>
                <a:path w="120" h="65" extrusionOk="0">
                  <a:moveTo>
                    <a:pt x="88" y="0"/>
                  </a:moveTo>
                  <a:cubicBezTo>
                    <a:pt x="62" y="0"/>
                    <a:pt x="34" y="9"/>
                    <a:pt x="0" y="17"/>
                  </a:cubicBezTo>
                  <a:cubicBezTo>
                    <a:pt x="20" y="37"/>
                    <a:pt x="40" y="57"/>
                    <a:pt x="39" y="63"/>
                  </a:cubicBezTo>
                  <a:lnTo>
                    <a:pt x="39" y="63"/>
                  </a:lnTo>
                  <a:cubicBezTo>
                    <a:pt x="63" y="50"/>
                    <a:pt x="97" y="17"/>
                    <a:pt x="119" y="5"/>
                  </a:cubicBezTo>
                  <a:cubicBezTo>
                    <a:pt x="109" y="2"/>
                    <a:pt x="98" y="0"/>
                    <a:pt x="88" y="0"/>
                  </a:cubicBezTo>
                  <a:close/>
                  <a:moveTo>
                    <a:pt x="39" y="63"/>
                  </a:moveTo>
                  <a:lnTo>
                    <a:pt x="39" y="63"/>
                  </a:lnTo>
                  <a:cubicBezTo>
                    <a:pt x="38" y="64"/>
                    <a:pt x="37" y="64"/>
                    <a:pt x="36" y="65"/>
                  </a:cubicBezTo>
                  <a:cubicBezTo>
                    <a:pt x="38" y="65"/>
                    <a:pt x="39" y="64"/>
                    <a:pt x="39" y="6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32"/>
            <p:cNvSpPr/>
            <p:nvPr/>
          </p:nvSpPr>
          <p:spPr>
            <a:xfrm>
              <a:off x="5546225" y="2917750"/>
              <a:ext cx="4775" cy="3125"/>
            </a:xfrm>
            <a:custGeom>
              <a:avLst/>
              <a:gdLst/>
              <a:ahLst/>
              <a:cxnLst/>
              <a:rect l="l" t="t" r="r" b="b"/>
              <a:pathLst>
                <a:path w="191" h="125" extrusionOk="0">
                  <a:moveTo>
                    <a:pt x="155" y="1"/>
                  </a:moveTo>
                  <a:cubicBezTo>
                    <a:pt x="119" y="36"/>
                    <a:pt x="60" y="72"/>
                    <a:pt x="0" y="120"/>
                  </a:cubicBezTo>
                  <a:cubicBezTo>
                    <a:pt x="48" y="120"/>
                    <a:pt x="90" y="125"/>
                    <a:pt x="131" y="125"/>
                  </a:cubicBezTo>
                  <a:cubicBezTo>
                    <a:pt x="151" y="125"/>
                    <a:pt x="171" y="124"/>
                    <a:pt x="191" y="120"/>
                  </a:cubicBezTo>
                  <a:cubicBezTo>
                    <a:pt x="167" y="72"/>
                    <a:pt x="167" y="36"/>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32"/>
            <p:cNvSpPr/>
            <p:nvPr/>
          </p:nvSpPr>
          <p:spPr>
            <a:xfrm>
              <a:off x="5891800" y="2860600"/>
              <a:ext cx="14600" cy="39900"/>
            </a:xfrm>
            <a:custGeom>
              <a:avLst/>
              <a:gdLst/>
              <a:ahLst/>
              <a:cxnLst/>
              <a:rect l="l" t="t" r="r" b="b"/>
              <a:pathLst>
                <a:path w="584" h="1596" extrusionOk="0">
                  <a:moveTo>
                    <a:pt x="584" y="1"/>
                  </a:moveTo>
                  <a:lnTo>
                    <a:pt x="584" y="1"/>
                  </a:lnTo>
                  <a:cubicBezTo>
                    <a:pt x="167" y="453"/>
                    <a:pt x="60" y="1013"/>
                    <a:pt x="0" y="1596"/>
                  </a:cubicBezTo>
                  <a:cubicBezTo>
                    <a:pt x="72" y="1489"/>
                    <a:pt x="119" y="1370"/>
                    <a:pt x="179" y="1274"/>
                  </a:cubicBezTo>
                  <a:cubicBezTo>
                    <a:pt x="286" y="882"/>
                    <a:pt x="405" y="501"/>
                    <a:pt x="548" y="120"/>
                  </a:cubicBezTo>
                  <a:cubicBezTo>
                    <a:pt x="560" y="84"/>
                    <a:pt x="584" y="36"/>
                    <a:pt x="5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32"/>
            <p:cNvSpPr/>
            <p:nvPr/>
          </p:nvSpPr>
          <p:spPr>
            <a:xfrm>
              <a:off x="5895075" y="2842550"/>
              <a:ext cx="14900" cy="16050"/>
            </a:xfrm>
            <a:custGeom>
              <a:avLst/>
              <a:gdLst/>
              <a:ahLst/>
              <a:cxnLst/>
              <a:rect l="l" t="t" r="r" b="b"/>
              <a:pathLst>
                <a:path w="596" h="642" extrusionOk="0">
                  <a:moveTo>
                    <a:pt x="336" y="1"/>
                  </a:moveTo>
                  <a:cubicBezTo>
                    <a:pt x="234" y="1"/>
                    <a:pt x="186" y="85"/>
                    <a:pt x="155" y="187"/>
                  </a:cubicBezTo>
                  <a:cubicBezTo>
                    <a:pt x="119" y="282"/>
                    <a:pt x="72" y="353"/>
                    <a:pt x="36" y="449"/>
                  </a:cubicBezTo>
                  <a:cubicBezTo>
                    <a:pt x="12" y="484"/>
                    <a:pt x="0" y="520"/>
                    <a:pt x="0" y="568"/>
                  </a:cubicBezTo>
                  <a:cubicBezTo>
                    <a:pt x="38" y="623"/>
                    <a:pt x="77" y="642"/>
                    <a:pt x="116" y="642"/>
                  </a:cubicBezTo>
                  <a:cubicBezTo>
                    <a:pt x="210" y="642"/>
                    <a:pt x="308" y="532"/>
                    <a:pt x="406" y="532"/>
                  </a:cubicBezTo>
                  <a:cubicBezTo>
                    <a:pt x="410" y="532"/>
                    <a:pt x="413" y="532"/>
                    <a:pt x="417" y="532"/>
                  </a:cubicBezTo>
                  <a:cubicBezTo>
                    <a:pt x="429" y="472"/>
                    <a:pt x="453" y="401"/>
                    <a:pt x="465" y="342"/>
                  </a:cubicBezTo>
                  <a:cubicBezTo>
                    <a:pt x="488" y="222"/>
                    <a:pt x="596" y="68"/>
                    <a:pt x="393" y="8"/>
                  </a:cubicBezTo>
                  <a:cubicBezTo>
                    <a:pt x="372" y="3"/>
                    <a:pt x="354" y="1"/>
                    <a:pt x="3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32"/>
            <p:cNvSpPr/>
            <p:nvPr/>
          </p:nvSpPr>
          <p:spPr>
            <a:xfrm>
              <a:off x="5881975" y="2900200"/>
              <a:ext cx="10150" cy="25900"/>
            </a:xfrm>
            <a:custGeom>
              <a:avLst/>
              <a:gdLst/>
              <a:ahLst/>
              <a:cxnLst/>
              <a:rect l="l" t="t" r="r" b="b"/>
              <a:pathLst>
                <a:path w="406" h="1036" extrusionOk="0">
                  <a:moveTo>
                    <a:pt x="405" y="0"/>
                  </a:moveTo>
                  <a:lnTo>
                    <a:pt x="405" y="0"/>
                  </a:lnTo>
                  <a:cubicBezTo>
                    <a:pt x="0" y="262"/>
                    <a:pt x="96" y="655"/>
                    <a:pt x="108" y="1036"/>
                  </a:cubicBezTo>
                  <a:cubicBezTo>
                    <a:pt x="262" y="714"/>
                    <a:pt x="381" y="369"/>
                    <a:pt x="4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32"/>
            <p:cNvSpPr/>
            <p:nvPr/>
          </p:nvSpPr>
          <p:spPr>
            <a:xfrm>
              <a:off x="5507225" y="2867150"/>
              <a:ext cx="27700" cy="7475"/>
            </a:xfrm>
            <a:custGeom>
              <a:avLst/>
              <a:gdLst/>
              <a:ahLst/>
              <a:cxnLst/>
              <a:rect l="l" t="t" r="r" b="b"/>
              <a:pathLst>
                <a:path w="1108" h="299" extrusionOk="0">
                  <a:moveTo>
                    <a:pt x="1001" y="0"/>
                  </a:moveTo>
                  <a:cubicBezTo>
                    <a:pt x="810" y="0"/>
                    <a:pt x="631" y="12"/>
                    <a:pt x="441" y="12"/>
                  </a:cubicBezTo>
                  <a:cubicBezTo>
                    <a:pt x="310" y="24"/>
                    <a:pt x="167" y="24"/>
                    <a:pt x="48" y="36"/>
                  </a:cubicBezTo>
                  <a:cubicBezTo>
                    <a:pt x="0" y="179"/>
                    <a:pt x="72" y="250"/>
                    <a:pt x="191" y="274"/>
                  </a:cubicBezTo>
                  <a:lnTo>
                    <a:pt x="762" y="274"/>
                  </a:lnTo>
                  <a:cubicBezTo>
                    <a:pt x="846" y="191"/>
                    <a:pt x="1108" y="298"/>
                    <a:pt x="1036" y="24"/>
                  </a:cubicBezTo>
                  <a:lnTo>
                    <a:pt x="10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32"/>
            <p:cNvSpPr/>
            <p:nvPr/>
          </p:nvSpPr>
          <p:spPr>
            <a:xfrm>
              <a:off x="5445600" y="2864475"/>
              <a:ext cx="22650" cy="6575"/>
            </a:xfrm>
            <a:custGeom>
              <a:avLst/>
              <a:gdLst/>
              <a:ahLst/>
              <a:cxnLst/>
              <a:rect l="l" t="t" r="r" b="b"/>
              <a:pathLst>
                <a:path w="906" h="263" extrusionOk="0">
                  <a:moveTo>
                    <a:pt x="191" y="0"/>
                  </a:moveTo>
                  <a:cubicBezTo>
                    <a:pt x="179" y="107"/>
                    <a:pt x="1" y="179"/>
                    <a:pt x="191" y="262"/>
                  </a:cubicBezTo>
                  <a:lnTo>
                    <a:pt x="906" y="262"/>
                  </a:lnTo>
                  <a:cubicBezTo>
                    <a:pt x="906" y="215"/>
                    <a:pt x="894" y="179"/>
                    <a:pt x="894" y="131"/>
                  </a:cubicBezTo>
                  <a:cubicBezTo>
                    <a:pt x="815" y="86"/>
                    <a:pt x="731" y="76"/>
                    <a:pt x="647" y="76"/>
                  </a:cubicBezTo>
                  <a:cubicBezTo>
                    <a:pt x="588" y="76"/>
                    <a:pt x="529" y="81"/>
                    <a:pt x="470" y="81"/>
                  </a:cubicBezTo>
                  <a:cubicBezTo>
                    <a:pt x="373" y="81"/>
                    <a:pt x="278" y="68"/>
                    <a:pt x="1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32"/>
            <p:cNvSpPr/>
            <p:nvPr/>
          </p:nvSpPr>
          <p:spPr>
            <a:xfrm>
              <a:off x="5525975" y="2867750"/>
              <a:ext cx="10150" cy="6275"/>
            </a:xfrm>
            <a:custGeom>
              <a:avLst/>
              <a:gdLst/>
              <a:ahLst/>
              <a:cxnLst/>
              <a:rect l="l" t="t" r="r" b="b"/>
              <a:pathLst>
                <a:path w="406" h="251" extrusionOk="0">
                  <a:moveTo>
                    <a:pt x="274" y="0"/>
                  </a:moveTo>
                  <a:cubicBezTo>
                    <a:pt x="179" y="84"/>
                    <a:pt x="96" y="167"/>
                    <a:pt x="1" y="250"/>
                  </a:cubicBezTo>
                  <a:lnTo>
                    <a:pt x="393" y="250"/>
                  </a:lnTo>
                  <a:cubicBezTo>
                    <a:pt x="405" y="143"/>
                    <a:pt x="393" y="48"/>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32"/>
            <p:cNvSpPr/>
            <p:nvPr/>
          </p:nvSpPr>
          <p:spPr>
            <a:xfrm>
              <a:off x="5500375" y="2867950"/>
              <a:ext cx="11050" cy="6375"/>
            </a:xfrm>
            <a:custGeom>
              <a:avLst/>
              <a:gdLst/>
              <a:ahLst/>
              <a:cxnLst/>
              <a:rect l="l" t="t" r="r" b="b"/>
              <a:pathLst>
                <a:path w="442" h="255" extrusionOk="0">
                  <a:moveTo>
                    <a:pt x="239" y="1"/>
                  </a:moveTo>
                  <a:cubicBezTo>
                    <a:pt x="140" y="1"/>
                    <a:pt x="59" y="27"/>
                    <a:pt x="1" y="123"/>
                  </a:cubicBezTo>
                  <a:cubicBezTo>
                    <a:pt x="119" y="172"/>
                    <a:pt x="237" y="254"/>
                    <a:pt x="362" y="254"/>
                  </a:cubicBezTo>
                  <a:cubicBezTo>
                    <a:pt x="388" y="254"/>
                    <a:pt x="414" y="251"/>
                    <a:pt x="441" y="242"/>
                  </a:cubicBezTo>
                  <a:cubicBezTo>
                    <a:pt x="405" y="171"/>
                    <a:pt x="358" y="76"/>
                    <a:pt x="310" y="4"/>
                  </a:cubicBezTo>
                  <a:cubicBezTo>
                    <a:pt x="286" y="2"/>
                    <a:pt x="262" y="1"/>
                    <a:pt x="23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32"/>
            <p:cNvSpPr/>
            <p:nvPr/>
          </p:nvSpPr>
          <p:spPr>
            <a:xfrm>
              <a:off x="5460500" y="2746825"/>
              <a:ext cx="68175" cy="13300"/>
            </a:xfrm>
            <a:custGeom>
              <a:avLst/>
              <a:gdLst/>
              <a:ahLst/>
              <a:cxnLst/>
              <a:rect l="l" t="t" r="r" b="b"/>
              <a:pathLst>
                <a:path w="2727" h="532" extrusionOk="0">
                  <a:moveTo>
                    <a:pt x="917" y="0"/>
                  </a:moveTo>
                  <a:cubicBezTo>
                    <a:pt x="667" y="0"/>
                    <a:pt x="415" y="25"/>
                    <a:pt x="167" y="63"/>
                  </a:cubicBezTo>
                  <a:cubicBezTo>
                    <a:pt x="155" y="87"/>
                    <a:pt x="131" y="110"/>
                    <a:pt x="107" y="122"/>
                  </a:cubicBezTo>
                  <a:cubicBezTo>
                    <a:pt x="72" y="206"/>
                    <a:pt x="36" y="289"/>
                    <a:pt x="0" y="361"/>
                  </a:cubicBezTo>
                  <a:cubicBezTo>
                    <a:pt x="159" y="486"/>
                    <a:pt x="316" y="532"/>
                    <a:pt x="474" y="532"/>
                  </a:cubicBezTo>
                  <a:cubicBezTo>
                    <a:pt x="646" y="532"/>
                    <a:pt x="820" y="477"/>
                    <a:pt x="1000" y="408"/>
                  </a:cubicBezTo>
                  <a:cubicBezTo>
                    <a:pt x="1060" y="420"/>
                    <a:pt x="1119" y="420"/>
                    <a:pt x="1179" y="420"/>
                  </a:cubicBezTo>
                  <a:cubicBezTo>
                    <a:pt x="1465" y="408"/>
                    <a:pt x="1738" y="384"/>
                    <a:pt x="2012" y="349"/>
                  </a:cubicBezTo>
                  <a:cubicBezTo>
                    <a:pt x="2066" y="319"/>
                    <a:pt x="2114" y="304"/>
                    <a:pt x="2161" y="304"/>
                  </a:cubicBezTo>
                  <a:cubicBezTo>
                    <a:pt x="2209" y="304"/>
                    <a:pt x="2256" y="319"/>
                    <a:pt x="2310" y="349"/>
                  </a:cubicBezTo>
                  <a:cubicBezTo>
                    <a:pt x="2327" y="353"/>
                    <a:pt x="2343" y="356"/>
                    <a:pt x="2359" y="356"/>
                  </a:cubicBezTo>
                  <a:cubicBezTo>
                    <a:pt x="2385" y="356"/>
                    <a:pt x="2411" y="347"/>
                    <a:pt x="2441" y="325"/>
                  </a:cubicBezTo>
                  <a:cubicBezTo>
                    <a:pt x="2536" y="253"/>
                    <a:pt x="2631" y="182"/>
                    <a:pt x="2727" y="110"/>
                  </a:cubicBezTo>
                  <a:cubicBezTo>
                    <a:pt x="2429" y="87"/>
                    <a:pt x="2143" y="63"/>
                    <a:pt x="1846" y="51"/>
                  </a:cubicBezTo>
                  <a:cubicBezTo>
                    <a:pt x="1834" y="27"/>
                    <a:pt x="1816" y="15"/>
                    <a:pt x="1797" y="15"/>
                  </a:cubicBezTo>
                  <a:cubicBezTo>
                    <a:pt x="1777" y="15"/>
                    <a:pt x="1756" y="27"/>
                    <a:pt x="1738" y="51"/>
                  </a:cubicBezTo>
                  <a:cubicBezTo>
                    <a:pt x="1679" y="63"/>
                    <a:pt x="1619" y="63"/>
                    <a:pt x="1560" y="63"/>
                  </a:cubicBezTo>
                  <a:cubicBezTo>
                    <a:pt x="1350" y="19"/>
                    <a:pt x="1134" y="0"/>
                    <a:pt x="9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32"/>
            <p:cNvSpPr/>
            <p:nvPr/>
          </p:nvSpPr>
          <p:spPr>
            <a:xfrm>
              <a:off x="5520925" y="2741250"/>
              <a:ext cx="900" cy="900"/>
            </a:xfrm>
            <a:custGeom>
              <a:avLst/>
              <a:gdLst/>
              <a:ahLst/>
              <a:cxnLst/>
              <a:rect l="l" t="t" r="r" b="b"/>
              <a:pathLst>
                <a:path w="36" h="36" extrusionOk="0">
                  <a:moveTo>
                    <a:pt x="0" y="0"/>
                  </a:moveTo>
                  <a:cubicBezTo>
                    <a:pt x="1" y="1"/>
                    <a:pt x="13" y="13"/>
                    <a:pt x="36" y="36"/>
                  </a:cubicBezTo>
                  <a:cubicBezTo>
                    <a:pt x="24" y="12"/>
                    <a:pt x="12"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32"/>
            <p:cNvSpPr/>
            <p:nvPr/>
          </p:nvSpPr>
          <p:spPr>
            <a:xfrm>
              <a:off x="5927225" y="2785100"/>
              <a:ext cx="6850" cy="3500"/>
            </a:xfrm>
            <a:custGeom>
              <a:avLst/>
              <a:gdLst/>
              <a:ahLst/>
              <a:cxnLst/>
              <a:rect l="l" t="t" r="r" b="b"/>
              <a:pathLst>
                <a:path w="274" h="140" extrusionOk="0">
                  <a:moveTo>
                    <a:pt x="161" y="1"/>
                  </a:moveTo>
                  <a:cubicBezTo>
                    <a:pt x="86" y="1"/>
                    <a:pt x="24" y="35"/>
                    <a:pt x="0" y="139"/>
                  </a:cubicBezTo>
                  <a:cubicBezTo>
                    <a:pt x="95" y="139"/>
                    <a:pt x="203" y="115"/>
                    <a:pt x="274" y="20"/>
                  </a:cubicBezTo>
                  <a:cubicBezTo>
                    <a:pt x="235" y="9"/>
                    <a:pt x="197"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32"/>
            <p:cNvSpPr/>
            <p:nvPr/>
          </p:nvSpPr>
          <p:spPr>
            <a:xfrm>
              <a:off x="5511100" y="2753600"/>
              <a:ext cx="7450" cy="2250"/>
            </a:xfrm>
            <a:custGeom>
              <a:avLst/>
              <a:gdLst/>
              <a:ahLst/>
              <a:cxnLst/>
              <a:rect l="l" t="t" r="r" b="b"/>
              <a:pathLst>
                <a:path w="298" h="90" extrusionOk="0">
                  <a:moveTo>
                    <a:pt x="145" y="0"/>
                  </a:moveTo>
                  <a:cubicBezTo>
                    <a:pt x="95" y="0"/>
                    <a:pt x="48" y="30"/>
                    <a:pt x="0" y="90"/>
                  </a:cubicBezTo>
                  <a:lnTo>
                    <a:pt x="298" y="90"/>
                  </a:lnTo>
                  <a:cubicBezTo>
                    <a:pt x="244" y="30"/>
                    <a:pt x="194" y="0"/>
                    <a:pt x="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32"/>
            <p:cNvSpPr/>
            <p:nvPr/>
          </p:nvSpPr>
          <p:spPr>
            <a:xfrm>
              <a:off x="5419125" y="2800850"/>
              <a:ext cx="11625" cy="33875"/>
            </a:xfrm>
            <a:custGeom>
              <a:avLst/>
              <a:gdLst/>
              <a:ahLst/>
              <a:cxnLst/>
              <a:rect l="l" t="t" r="r" b="b"/>
              <a:pathLst>
                <a:path w="465" h="1355" extrusionOk="0">
                  <a:moveTo>
                    <a:pt x="209" y="1"/>
                  </a:moveTo>
                  <a:cubicBezTo>
                    <a:pt x="168" y="1"/>
                    <a:pt x="125" y="13"/>
                    <a:pt x="84" y="33"/>
                  </a:cubicBezTo>
                  <a:cubicBezTo>
                    <a:pt x="24" y="128"/>
                    <a:pt x="24" y="235"/>
                    <a:pt x="24" y="343"/>
                  </a:cubicBezTo>
                  <a:cubicBezTo>
                    <a:pt x="24" y="450"/>
                    <a:pt x="24" y="545"/>
                    <a:pt x="60" y="652"/>
                  </a:cubicBezTo>
                  <a:cubicBezTo>
                    <a:pt x="84" y="712"/>
                    <a:pt x="84" y="759"/>
                    <a:pt x="60" y="807"/>
                  </a:cubicBezTo>
                  <a:cubicBezTo>
                    <a:pt x="24" y="950"/>
                    <a:pt x="0" y="1105"/>
                    <a:pt x="84" y="1236"/>
                  </a:cubicBezTo>
                  <a:cubicBezTo>
                    <a:pt x="143" y="1355"/>
                    <a:pt x="238" y="1355"/>
                    <a:pt x="357" y="1355"/>
                  </a:cubicBezTo>
                  <a:cubicBezTo>
                    <a:pt x="393" y="1343"/>
                    <a:pt x="405" y="1319"/>
                    <a:pt x="417" y="1271"/>
                  </a:cubicBezTo>
                  <a:cubicBezTo>
                    <a:pt x="453" y="1224"/>
                    <a:pt x="465" y="1140"/>
                    <a:pt x="465" y="1081"/>
                  </a:cubicBezTo>
                  <a:cubicBezTo>
                    <a:pt x="453" y="1021"/>
                    <a:pt x="417" y="962"/>
                    <a:pt x="381" y="926"/>
                  </a:cubicBezTo>
                  <a:cubicBezTo>
                    <a:pt x="357" y="640"/>
                    <a:pt x="357" y="355"/>
                    <a:pt x="357" y="69"/>
                  </a:cubicBezTo>
                  <a:cubicBezTo>
                    <a:pt x="317" y="21"/>
                    <a:pt x="264" y="1"/>
                    <a:pt x="2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32"/>
            <p:cNvSpPr/>
            <p:nvPr/>
          </p:nvSpPr>
          <p:spPr>
            <a:xfrm>
              <a:off x="5425075" y="2823475"/>
              <a:ext cx="17875" cy="22275"/>
            </a:xfrm>
            <a:custGeom>
              <a:avLst/>
              <a:gdLst/>
              <a:ahLst/>
              <a:cxnLst/>
              <a:rect l="l" t="t" r="r" b="b"/>
              <a:pathLst>
                <a:path w="715" h="891" extrusionOk="0">
                  <a:moveTo>
                    <a:pt x="337" y="0"/>
                  </a:moveTo>
                  <a:cubicBezTo>
                    <a:pt x="282" y="0"/>
                    <a:pt x="216" y="38"/>
                    <a:pt x="155" y="45"/>
                  </a:cubicBezTo>
                  <a:cubicBezTo>
                    <a:pt x="155" y="92"/>
                    <a:pt x="167" y="140"/>
                    <a:pt x="167" y="176"/>
                  </a:cubicBezTo>
                  <a:cubicBezTo>
                    <a:pt x="227" y="283"/>
                    <a:pt x="238" y="390"/>
                    <a:pt x="119" y="450"/>
                  </a:cubicBezTo>
                  <a:cubicBezTo>
                    <a:pt x="84" y="533"/>
                    <a:pt x="48" y="640"/>
                    <a:pt x="0" y="747"/>
                  </a:cubicBezTo>
                  <a:cubicBezTo>
                    <a:pt x="60" y="807"/>
                    <a:pt x="143" y="819"/>
                    <a:pt x="215" y="854"/>
                  </a:cubicBezTo>
                  <a:cubicBezTo>
                    <a:pt x="262" y="878"/>
                    <a:pt x="322" y="890"/>
                    <a:pt x="358" y="890"/>
                  </a:cubicBezTo>
                  <a:lnTo>
                    <a:pt x="441" y="890"/>
                  </a:lnTo>
                  <a:cubicBezTo>
                    <a:pt x="596" y="890"/>
                    <a:pt x="715" y="831"/>
                    <a:pt x="703" y="640"/>
                  </a:cubicBezTo>
                  <a:cubicBezTo>
                    <a:pt x="560" y="497"/>
                    <a:pt x="500" y="295"/>
                    <a:pt x="441" y="92"/>
                  </a:cubicBezTo>
                  <a:cubicBezTo>
                    <a:pt x="415" y="21"/>
                    <a:pt x="379" y="0"/>
                    <a:pt x="3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32"/>
            <p:cNvSpPr/>
            <p:nvPr/>
          </p:nvSpPr>
          <p:spPr>
            <a:xfrm>
              <a:off x="5433100" y="2796800"/>
              <a:ext cx="12825" cy="9650"/>
            </a:xfrm>
            <a:custGeom>
              <a:avLst/>
              <a:gdLst/>
              <a:ahLst/>
              <a:cxnLst/>
              <a:rect l="l" t="t" r="r" b="b"/>
              <a:pathLst>
                <a:path w="513" h="386" extrusionOk="0">
                  <a:moveTo>
                    <a:pt x="247" y="1"/>
                  </a:moveTo>
                  <a:cubicBezTo>
                    <a:pt x="170" y="1"/>
                    <a:pt x="108" y="42"/>
                    <a:pt x="72" y="136"/>
                  </a:cubicBezTo>
                  <a:cubicBezTo>
                    <a:pt x="1" y="314"/>
                    <a:pt x="156" y="350"/>
                    <a:pt x="298" y="386"/>
                  </a:cubicBezTo>
                  <a:cubicBezTo>
                    <a:pt x="370" y="386"/>
                    <a:pt x="429" y="374"/>
                    <a:pt x="501" y="374"/>
                  </a:cubicBezTo>
                  <a:cubicBezTo>
                    <a:pt x="501" y="278"/>
                    <a:pt x="513" y="207"/>
                    <a:pt x="513" y="112"/>
                  </a:cubicBezTo>
                  <a:cubicBezTo>
                    <a:pt x="477" y="88"/>
                    <a:pt x="429" y="76"/>
                    <a:pt x="418" y="52"/>
                  </a:cubicBezTo>
                  <a:cubicBezTo>
                    <a:pt x="356" y="19"/>
                    <a:pt x="298" y="1"/>
                    <a:pt x="2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32"/>
            <p:cNvSpPr/>
            <p:nvPr/>
          </p:nvSpPr>
          <p:spPr>
            <a:xfrm>
              <a:off x="5446800" y="2788275"/>
              <a:ext cx="28600" cy="3975"/>
            </a:xfrm>
            <a:custGeom>
              <a:avLst/>
              <a:gdLst/>
              <a:ahLst/>
              <a:cxnLst/>
              <a:rect l="l" t="t" r="r" b="b"/>
              <a:pathLst>
                <a:path w="1144" h="159" extrusionOk="0">
                  <a:moveTo>
                    <a:pt x="435" y="1"/>
                  </a:moveTo>
                  <a:cubicBezTo>
                    <a:pt x="293" y="1"/>
                    <a:pt x="151" y="9"/>
                    <a:pt x="12" y="36"/>
                  </a:cubicBezTo>
                  <a:cubicBezTo>
                    <a:pt x="0" y="84"/>
                    <a:pt x="12" y="131"/>
                    <a:pt x="24" y="155"/>
                  </a:cubicBezTo>
                  <a:cubicBezTo>
                    <a:pt x="88" y="142"/>
                    <a:pt x="155" y="138"/>
                    <a:pt x="222" y="138"/>
                  </a:cubicBezTo>
                  <a:cubicBezTo>
                    <a:pt x="366" y="138"/>
                    <a:pt x="517" y="158"/>
                    <a:pt x="664" y="158"/>
                  </a:cubicBezTo>
                  <a:cubicBezTo>
                    <a:pt x="830" y="158"/>
                    <a:pt x="994" y="133"/>
                    <a:pt x="1143" y="24"/>
                  </a:cubicBezTo>
                  <a:cubicBezTo>
                    <a:pt x="913" y="24"/>
                    <a:pt x="673" y="1"/>
                    <a:pt x="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32"/>
            <p:cNvSpPr/>
            <p:nvPr/>
          </p:nvSpPr>
          <p:spPr>
            <a:xfrm>
              <a:off x="5446800" y="2795425"/>
              <a:ext cx="22050" cy="3875"/>
            </a:xfrm>
            <a:custGeom>
              <a:avLst/>
              <a:gdLst/>
              <a:ahLst/>
              <a:cxnLst/>
              <a:rect l="l" t="t" r="r" b="b"/>
              <a:pathLst>
                <a:path w="882" h="155" extrusionOk="0">
                  <a:moveTo>
                    <a:pt x="12" y="0"/>
                  </a:moveTo>
                  <a:cubicBezTo>
                    <a:pt x="0" y="48"/>
                    <a:pt x="0" y="95"/>
                    <a:pt x="12" y="143"/>
                  </a:cubicBezTo>
                  <a:cubicBezTo>
                    <a:pt x="298" y="143"/>
                    <a:pt x="560" y="155"/>
                    <a:pt x="846" y="155"/>
                  </a:cubicBezTo>
                  <a:cubicBezTo>
                    <a:pt x="858" y="131"/>
                    <a:pt x="882" y="83"/>
                    <a:pt x="882" y="36"/>
                  </a:cubicBezTo>
                  <a:cubicBezTo>
                    <a:pt x="596" y="36"/>
                    <a:pt x="298" y="2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32"/>
            <p:cNvSpPr/>
            <p:nvPr/>
          </p:nvSpPr>
          <p:spPr>
            <a:xfrm>
              <a:off x="5439650" y="2781425"/>
              <a:ext cx="9850" cy="6875"/>
            </a:xfrm>
            <a:custGeom>
              <a:avLst/>
              <a:gdLst/>
              <a:ahLst/>
              <a:cxnLst/>
              <a:rect l="l" t="t" r="r" b="b"/>
              <a:pathLst>
                <a:path w="394" h="275" extrusionOk="0">
                  <a:moveTo>
                    <a:pt x="1" y="0"/>
                  </a:moveTo>
                  <a:cubicBezTo>
                    <a:pt x="1" y="96"/>
                    <a:pt x="1" y="179"/>
                    <a:pt x="13" y="274"/>
                  </a:cubicBezTo>
                  <a:cubicBezTo>
                    <a:pt x="108" y="274"/>
                    <a:pt x="191" y="250"/>
                    <a:pt x="286" y="250"/>
                  </a:cubicBezTo>
                  <a:cubicBezTo>
                    <a:pt x="310" y="179"/>
                    <a:pt x="358" y="108"/>
                    <a:pt x="394" y="36"/>
                  </a:cubicBezTo>
                  <a:cubicBezTo>
                    <a:pt x="251" y="12"/>
                    <a:pt x="132"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32"/>
            <p:cNvSpPr/>
            <p:nvPr/>
          </p:nvSpPr>
          <p:spPr>
            <a:xfrm>
              <a:off x="5420000" y="2788575"/>
              <a:ext cx="8975" cy="14900"/>
            </a:xfrm>
            <a:custGeom>
              <a:avLst/>
              <a:gdLst/>
              <a:ahLst/>
              <a:cxnLst/>
              <a:rect l="l" t="t" r="r" b="b"/>
              <a:pathLst>
                <a:path w="359" h="596" extrusionOk="0">
                  <a:moveTo>
                    <a:pt x="358" y="0"/>
                  </a:moveTo>
                  <a:lnTo>
                    <a:pt x="358" y="0"/>
                  </a:lnTo>
                  <a:cubicBezTo>
                    <a:pt x="299" y="36"/>
                    <a:pt x="251" y="107"/>
                    <a:pt x="191" y="143"/>
                  </a:cubicBezTo>
                  <a:cubicBezTo>
                    <a:pt x="144" y="191"/>
                    <a:pt x="120" y="226"/>
                    <a:pt x="84" y="262"/>
                  </a:cubicBezTo>
                  <a:cubicBezTo>
                    <a:pt x="49" y="334"/>
                    <a:pt x="13" y="417"/>
                    <a:pt x="1" y="488"/>
                  </a:cubicBezTo>
                  <a:cubicBezTo>
                    <a:pt x="1" y="548"/>
                    <a:pt x="25" y="572"/>
                    <a:pt x="84" y="596"/>
                  </a:cubicBezTo>
                  <a:cubicBezTo>
                    <a:pt x="180" y="596"/>
                    <a:pt x="251" y="572"/>
                    <a:pt x="346" y="572"/>
                  </a:cubicBezTo>
                  <a:cubicBezTo>
                    <a:pt x="346" y="381"/>
                    <a:pt x="346" y="191"/>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32"/>
            <p:cNvSpPr/>
            <p:nvPr/>
          </p:nvSpPr>
          <p:spPr>
            <a:xfrm>
              <a:off x="5493225" y="2903175"/>
              <a:ext cx="12825" cy="3775"/>
            </a:xfrm>
            <a:custGeom>
              <a:avLst/>
              <a:gdLst/>
              <a:ahLst/>
              <a:cxnLst/>
              <a:rect l="l" t="t" r="r" b="b"/>
              <a:pathLst>
                <a:path w="513" h="151" extrusionOk="0">
                  <a:moveTo>
                    <a:pt x="132" y="0"/>
                  </a:moveTo>
                  <a:cubicBezTo>
                    <a:pt x="96" y="48"/>
                    <a:pt x="48" y="107"/>
                    <a:pt x="1" y="143"/>
                  </a:cubicBezTo>
                  <a:cubicBezTo>
                    <a:pt x="63" y="143"/>
                    <a:pt x="125" y="151"/>
                    <a:pt x="190" y="151"/>
                  </a:cubicBezTo>
                  <a:cubicBezTo>
                    <a:pt x="287" y="151"/>
                    <a:pt x="391" y="133"/>
                    <a:pt x="513" y="48"/>
                  </a:cubicBezTo>
                  <a:cubicBezTo>
                    <a:pt x="346" y="24"/>
                    <a:pt x="239" y="12"/>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32"/>
            <p:cNvSpPr/>
            <p:nvPr/>
          </p:nvSpPr>
          <p:spPr>
            <a:xfrm>
              <a:off x="5524200" y="2903175"/>
              <a:ext cx="1800" cy="1800"/>
            </a:xfrm>
            <a:custGeom>
              <a:avLst/>
              <a:gdLst/>
              <a:ahLst/>
              <a:cxnLst/>
              <a:rect l="l" t="t" r="r" b="b"/>
              <a:pathLst>
                <a:path w="72" h="72" extrusionOk="0">
                  <a:moveTo>
                    <a:pt x="72" y="0"/>
                  </a:moveTo>
                  <a:cubicBezTo>
                    <a:pt x="48" y="12"/>
                    <a:pt x="12" y="48"/>
                    <a:pt x="0" y="72"/>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32"/>
            <p:cNvSpPr/>
            <p:nvPr/>
          </p:nvSpPr>
          <p:spPr>
            <a:xfrm>
              <a:off x="5428650" y="2844225"/>
              <a:ext cx="6875" cy="8950"/>
            </a:xfrm>
            <a:custGeom>
              <a:avLst/>
              <a:gdLst/>
              <a:ahLst/>
              <a:cxnLst/>
              <a:rect l="l" t="t" r="r" b="b"/>
              <a:pathLst>
                <a:path w="275" h="358" extrusionOk="0">
                  <a:moveTo>
                    <a:pt x="131" y="1"/>
                  </a:moveTo>
                  <a:cubicBezTo>
                    <a:pt x="72" y="1"/>
                    <a:pt x="24" y="36"/>
                    <a:pt x="0" y="84"/>
                  </a:cubicBezTo>
                  <a:cubicBezTo>
                    <a:pt x="12" y="191"/>
                    <a:pt x="24" y="298"/>
                    <a:pt x="143" y="358"/>
                  </a:cubicBezTo>
                  <a:cubicBezTo>
                    <a:pt x="191" y="263"/>
                    <a:pt x="250" y="167"/>
                    <a:pt x="274" y="60"/>
                  </a:cubicBezTo>
                  <a:cubicBezTo>
                    <a:pt x="238" y="36"/>
                    <a:pt x="191" y="1"/>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32"/>
            <p:cNvSpPr/>
            <p:nvPr/>
          </p:nvSpPr>
          <p:spPr>
            <a:xfrm>
              <a:off x="5486100" y="2796300"/>
              <a:ext cx="11025" cy="2925"/>
            </a:xfrm>
            <a:custGeom>
              <a:avLst/>
              <a:gdLst/>
              <a:ahLst/>
              <a:cxnLst/>
              <a:rect l="l" t="t" r="r" b="b"/>
              <a:pathLst>
                <a:path w="441" h="117" extrusionOk="0">
                  <a:moveTo>
                    <a:pt x="0" y="1"/>
                  </a:moveTo>
                  <a:cubicBezTo>
                    <a:pt x="72" y="78"/>
                    <a:pt x="143" y="117"/>
                    <a:pt x="216" y="117"/>
                  </a:cubicBezTo>
                  <a:cubicBezTo>
                    <a:pt x="289" y="117"/>
                    <a:pt x="363" y="78"/>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32"/>
            <p:cNvSpPr/>
            <p:nvPr/>
          </p:nvSpPr>
          <p:spPr>
            <a:xfrm>
              <a:off x="5475075" y="2785525"/>
              <a:ext cx="7475" cy="2475"/>
            </a:xfrm>
            <a:custGeom>
              <a:avLst/>
              <a:gdLst/>
              <a:ahLst/>
              <a:cxnLst/>
              <a:rect l="l" t="t" r="r" b="b"/>
              <a:pathLst>
                <a:path w="299" h="99" extrusionOk="0">
                  <a:moveTo>
                    <a:pt x="149" y="0"/>
                  </a:moveTo>
                  <a:cubicBezTo>
                    <a:pt x="102" y="0"/>
                    <a:pt x="54" y="33"/>
                    <a:pt x="1" y="98"/>
                  </a:cubicBezTo>
                  <a:lnTo>
                    <a:pt x="298" y="98"/>
                  </a:lnTo>
                  <a:cubicBezTo>
                    <a:pt x="245" y="33"/>
                    <a:pt x="197" y="0"/>
                    <a:pt x="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32"/>
            <p:cNvSpPr/>
            <p:nvPr/>
          </p:nvSpPr>
          <p:spPr>
            <a:xfrm>
              <a:off x="5611700" y="2953775"/>
              <a:ext cx="21450" cy="8575"/>
            </a:xfrm>
            <a:custGeom>
              <a:avLst/>
              <a:gdLst/>
              <a:ahLst/>
              <a:cxnLst/>
              <a:rect l="l" t="t" r="r" b="b"/>
              <a:pathLst>
                <a:path w="858" h="343" extrusionOk="0">
                  <a:moveTo>
                    <a:pt x="1" y="0"/>
                  </a:moveTo>
                  <a:lnTo>
                    <a:pt x="1" y="131"/>
                  </a:lnTo>
                  <a:cubicBezTo>
                    <a:pt x="96" y="262"/>
                    <a:pt x="298" y="143"/>
                    <a:pt x="417" y="262"/>
                  </a:cubicBezTo>
                  <a:cubicBezTo>
                    <a:pt x="487" y="290"/>
                    <a:pt x="570" y="343"/>
                    <a:pt x="642" y="343"/>
                  </a:cubicBezTo>
                  <a:cubicBezTo>
                    <a:pt x="694" y="343"/>
                    <a:pt x="740" y="317"/>
                    <a:pt x="774" y="238"/>
                  </a:cubicBezTo>
                  <a:cubicBezTo>
                    <a:pt x="858" y="36"/>
                    <a:pt x="691" y="0"/>
                    <a:pt x="5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32"/>
            <p:cNvSpPr/>
            <p:nvPr/>
          </p:nvSpPr>
          <p:spPr>
            <a:xfrm>
              <a:off x="5611700" y="2957000"/>
              <a:ext cx="10450" cy="3925"/>
            </a:xfrm>
            <a:custGeom>
              <a:avLst/>
              <a:gdLst/>
              <a:ahLst/>
              <a:cxnLst/>
              <a:rect l="l" t="t" r="r" b="b"/>
              <a:pathLst>
                <a:path w="418" h="157" extrusionOk="0">
                  <a:moveTo>
                    <a:pt x="104" y="1"/>
                  </a:moveTo>
                  <a:cubicBezTo>
                    <a:pt x="69" y="1"/>
                    <a:pt x="34" y="2"/>
                    <a:pt x="1" y="2"/>
                  </a:cubicBezTo>
                  <a:lnTo>
                    <a:pt x="1" y="157"/>
                  </a:lnTo>
                  <a:cubicBezTo>
                    <a:pt x="132" y="133"/>
                    <a:pt x="274" y="133"/>
                    <a:pt x="417" y="133"/>
                  </a:cubicBezTo>
                  <a:cubicBezTo>
                    <a:pt x="335" y="15"/>
                    <a:pt x="219" y="1"/>
                    <a:pt x="1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32"/>
            <p:cNvSpPr/>
            <p:nvPr/>
          </p:nvSpPr>
          <p:spPr>
            <a:xfrm>
              <a:off x="5417325" y="2789175"/>
              <a:ext cx="7475" cy="22150"/>
            </a:xfrm>
            <a:custGeom>
              <a:avLst/>
              <a:gdLst/>
              <a:ahLst/>
              <a:cxnLst/>
              <a:rect l="l" t="t" r="r" b="b"/>
              <a:pathLst>
                <a:path w="299" h="886" extrusionOk="0">
                  <a:moveTo>
                    <a:pt x="48" y="0"/>
                  </a:moveTo>
                  <a:cubicBezTo>
                    <a:pt x="36" y="143"/>
                    <a:pt x="13" y="262"/>
                    <a:pt x="1" y="393"/>
                  </a:cubicBezTo>
                  <a:cubicBezTo>
                    <a:pt x="1" y="536"/>
                    <a:pt x="13" y="691"/>
                    <a:pt x="13" y="833"/>
                  </a:cubicBezTo>
                  <a:cubicBezTo>
                    <a:pt x="13" y="845"/>
                    <a:pt x="25" y="869"/>
                    <a:pt x="60" y="881"/>
                  </a:cubicBezTo>
                  <a:cubicBezTo>
                    <a:pt x="68" y="884"/>
                    <a:pt x="76" y="885"/>
                    <a:pt x="83" y="885"/>
                  </a:cubicBezTo>
                  <a:cubicBezTo>
                    <a:pt x="106" y="885"/>
                    <a:pt x="122" y="868"/>
                    <a:pt x="132" y="822"/>
                  </a:cubicBezTo>
                  <a:cubicBezTo>
                    <a:pt x="167" y="738"/>
                    <a:pt x="179" y="655"/>
                    <a:pt x="191" y="572"/>
                  </a:cubicBezTo>
                  <a:cubicBezTo>
                    <a:pt x="191" y="524"/>
                    <a:pt x="179" y="464"/>
                    <a:pt x="179" y="405"/>
                  </a:cubicBezTo>
                  <a:cubicBezTo>
                    <a:pt x="227" y="357"/>
                    <a:pt x="251" y="298"/>
                    <a:pt x="298" y="238"/>
                  </a:cubicBezTo>
                  <a:lnTo>
                    <a:pt x="298" y="119"/>
                  </a:lnTo>
                  <a:cubicBezTo>
                    <a:pt x="215" y="95"/>
                    <a:pt x="132" y="48"/>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32"/>
            <p:cNvSpPr/>
            <p:nvPr/>
          </p:nvSpPr>
          <p:spPr>
            <a:xfrm>
              <a:off x="5417025" y="2821000"/>
              <a:ext cx="4200" cy="10750"/>
            </a:xfrm>
            <a:custGeom>
              <a:avLst/>
              <a:gdLst/>
              <a:ahLst/>
              <a:cxnLst/>
              <a:rect l="l" t="t" r="r" b="b"/>
              <a:pathLst>
                <a:path w="168" h="430" extrusionOk="0">
                  <a:moveTo>
                    <a:pt x="144" y="1"/>
                  </a:moveTo>
                  <a:lnTo>
                    <a:pt x="144" y="1"/>
                  </a:lnTo>
                  <a:cubicBezTo>
                    <a:pt x="1" y="144"/>
                    <a:pt x="1" y="299"/>
                    <a:pt x="168" y="430"/>
                  </a:cubicBezTo>
                  <a:cubicBezTo>
                    <a:pt x="168" y="275"/>
                    <a:pt x="144" y="144"/>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32"/>
            <p:cNvSpPr/>
            <p:nvPr/>
          </p:nvSpPr>
          <p:spPr>
            <a:xfrm>
              <a:off x="5417625" y="2809700"/>
              <a:ext cx="3000" cy="7475"/>
            </a:xfrm>
            <a:custGeom>
              <a:avLst/>
              <a:gdLst/>
              <a:ahLst/>
              <a:cxnLst/>
              <a:rect l="l" t="t" r="r" b="b"/>
              <a:pathLst>
                <a:path w="120" h="299" extrusionOk="0">
                  <a:moveTo>
                    <a:pt x="120" y="1"/>
                  </a:moveTo>
                  <a:cubicBezTo>
                    <a:pt x="84" y="12"/>
                    <a:pt x="48" y="12"/>
                    <a:pt x="1" y="12"/>
                  </a:cubicBezTo>
                  <a:cubicBezTo>
                    <a:pt x="24" y="132"/>
                    <a:pt x="36" y="239"/>
                    <a:pt x="120" y="298"/>
                  </a:cubicBez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32"/>
            <p:cNvSpPr/>
            <p:nvPr/>
          </p:nvSpPr>
          <p:spPr>
            <a:xfrm>
              <a:off x="5443525" y="2705400"/>
              <a:ext cx="10450" cy="7600"/>
            </a:xfrm>
            <a:custGeom>
              <a:avLst/>
              <a:gdLst/>
              <a:ahLst/>
              <a:cxnLst/>
              <a:rect l="l" t="t" r="r" b="b"/>
              <a:pathLst>
                <a:path w="418" h="304" extrusionOk="0">
                  <a:moveTo>
                    <a:pt x="338" y="1"/>
                  </a:moveTo>
                  <a:cubicBezTo>
                    <a:pt x="309" y="1"/>
                    <a:pt x="289" y="14"/>
                    <a:pt x="262" y="41"/>
                  </a:cubicBezTo>
                  <a:cubicBezTo>
                    <a:pt x="179" y="101"/>
                    <a:pt x="84" y="136"/>
                    <a:pt x="1" y="196"/>
                  </a:cubicBezTo>
                  <a:cubicBezTo>
                    <a:pt x="1" y="232"/>
                    <a:pt x="1" y="279"/>
                    <a:pt x="12" y="303"/>
                  </a:cubicBezTo>
                  <a:lnTo>
                    <a:pt x="262" y="303"/>
                  </a:lnTo>
                  <a:cubicBezTo>
                    <a:pt x="310" y="220"/>
                    <a:pt x="358" y="124"/>
                    <a:pt x="417" y="41"/>
                  </a:cubicBezTo>
                  <a:cubicBezTo>
                    <a:pt x="417" y="17"/>
                    <a:pt x="393" y="17"/>
                    <a:pt x="370" y="5"/>
                  </a:cubicBezTo>
                  <a:cubicBezTo>
                    <a:pt x="358" y="2"/>
                    <a:pt x="347" y="1"/>
                    <a:pt x="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32"/>
            <p:cNvSpPr/>
            <p:nvPr/>
          </p:nvSpPr>
          <p:spPr>
            <a:xfrm>
              <a:off x="5425075" y="2842450"/>
              <a:ext cx="8350" cy="3900"/>
            </a:xfrm>
            <a:custGeom>
              <a:avLst/>
              <a:gdLst/>
              <a:ahLst/>
              <a:cxnLst/>
              <a:rect l="l" t="t" r="r" b="b"/>
              <a:pathLst>
                <a:path w="334" h="156" extrusionOk="0">
                  <a:moveTo>
                    <a:pt x="0" y="0"/>
                  </a:moveTo>
                  <a:cubicBezTo>
                    <a:pt x="48" y="48"/>
                    <a:pt x="96" y="107"/>
                    <a:pt x="143" y="155"/>
                  </a:cubicBezTo>
                  <a:cubicBezTo>
                    <a:pt x="179" y="131"/>
                    <a:pt x="238" y="131"/>
                    <a:pt x="286" y="131"/>
                  </a:cubicBezTo>
                  <a:cubicBezTo>
                    <a:pt x="334" y="95"/>
                    <a:pt x="334" y="48"/>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32"/>
            <p:cNvSpPr/>
            <p:nvPr/>
          </p:nvSpPr>
          <p:spPr>
            <a:xfrm>
              <a:off x="5457525" y="2704425"/>
              <a:ext cx="10725" cy="9000"/>
            </a:xfrm>
            <a:custGeom>
              <a:avLst/>
              <a:gdLst/>
              <a:ahLst/>
              <a:cxnLst/>
              <a:rect l="l" t="t" r="r" b="b"/>
              <a:pathLst>
                <a:path w="429" h="360" extrusionOk="0">
                  <a:moveTo>
                    <a:pt x="263" y="1"/>
                  </a:moveTo>
                  <a:cubicBezTo>
                    <a:pt x="216" y="1"/>
                    <a:pt x="167" y="19"/>
                    <a:pt x="119" y="56"/>
                  </a:cubicBezTo>
                  <a:cubicBezTo>
                    <a:pt x="95" y="80"/>
                    <a:pt x="48" y="92"/>
                    <a:pt x="12" y="104"/>
                  </a:cubicBezTo>
                  <a:cubicBezTo>
                    <a:pt x="12" y="211"/>
                    <a:pt x="0" y="330"/>
                    <a:pt x="155" y="354"/>
                  </a:cubicBezTo>
                  <a:cubicBezTo>
                    <a:pt x="177" y="358"/>
                    <a:pt x="198" y="360"/>
                    <a:pt x="217" y="360"/>
                  </a:cubicBezTo>
                  <a:cubicBezTo>
                    <a:pt x="370" y="360"/>
                    <a:pt x="418" y="239"/>
                    <a:pt x="429" y="80"/>
                  </a:cubicBezTo>
                  <a:cubicBezTo>
                    <a:pt x="376" y="28"/>
                    <a:pt x="320" y="1"/>
                    <a:pt x="2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32"/>
            <p:cNvSpPr/>
            <p:nvPr/>
          </p:nvSpPr>
          <p:spPr>
            <a:xfrm>
              <a:off x="5460500" y="2698000"/>
              <a:ext cx="8350" cy="7850"/>
            </a:xfrm>
            <a:custGeom>
              <a:avLst/>
              <a:gdLst/>
              <a:ahLst/>
              <a:cxnLst/>
              <a:rect l="l" t="t" r="r" b="b"/>
              <a:pathLst>
                <a:path w="334" h="314" extrusionOk="0">
                  <a:moveTo>
                    <a:pt x="221" y="0"/>
                  </a:moveTo>
                  <a:cubicBezTo>
                    <a:pt x="151" y="0"/>
                    <a:pt x="105" y="70"/>
                    <a:pt x="48" y="111"/>
                  </a:cubicBezTo>
                  <a:cubicBezTo>
                    <a:pt x="36" y="135"/>
                    <a:pt x="12" y="159"/>
                    <a:pt x="0" y="182"/>
                  </a:cubicBezTo>
                  <a:lnTo>
                    <a:pt x="0" y="289"/>
                  </a:lnTo>
                  <a:cubicBezTo>
                    <a:pt x="107" y="301"/>
                    <a:pt x="191" y="301"/>
                    <a:pt x="298" y="313"/>
                  </a:cubicBezTo>
                  <a:cubicBezTo>
                    <a:pt x="310" y="230"/>
                    <a:pt x="310" y="135"/>
                    <a:pt x="334" y="51"/>
                  </a:cubicBezTo>
                  <a:cubicBezTo>
                    <a:pt x="289" y="14"/>
                    <a:pt x="253" y="0"/>
                    <a:pt x="2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32"/>
            <p:cNvSpPr/>
            <p:nvPr/>
          </p:nvSpPr>
          <p:spPr>
            <a:xfrm>
              <a:off x="5450075" y="2704400"/>
              <a:ext cx="3900" cy="2050"/>
            </a:xfrm>
            <a:custGeom>
              <a:avLst/>
              <a:gdLst/>
              <a:ahLst/>
              <a:cxnLst/>
              <a:rect l="l" t="t" r="r" b="b"/>
              <a:pathLst>
                <a:path w="156" h="82" extrusionOk="0">
                  <a:moveTo>
                    <a:pt x="78" y="1"/>
                  </a:moveTo>
                  <a:cubicBezTo>
                    <a:pt x="51" y="1"/>
                    <a:pt x="24" y="28"/>
                    <a:pt x="0" y="81"/>
                  </a:cubicBezTo>
                  <a:lnTo>
                    <a:pt x="155" y="81"/>
                  </a:lnTo>
                  <a:cubicBezTo>
                    <a:pt x="131" y="28"/>
                    <a:pt x="105"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32"/>
            <p:cNvSpPr/>
            <p:nvPr/>
          </p:nvSpPr>
          <p:spPr>
            <a:xfrm>
              <a:off x="5457225" y="2698375"/>
              <a:ext cx="5075" cy="4200"/>
            </a:xfrm>
            <a:custGeom>
              <a:avLst/>
              <a:gdLst/>
              <a:ahLst/>
              <a:cxnLst/>
              <a:rect l="l" t="t" r="r" b="b"/>
              <a:pathLst>
                <a:path w="203" h="168" extrusionOk="0">
                  <a:moveTo>
                    <a:pt x="143" y="1"/>
                  </a:moveTo>
                  <a:cubicBezTo>
                    <a:pt x="84" y="13"/>
                    <a:pt x="48" y="13"/>
                    <a:pt x="0" y="36"/>
                  </a:cubicBezTo>
                  <a:cubicBezTo>
                    <a:pt x="48" y="84"/>
                    <a:pt x="84" y="144"/>
                    <a:pt x="131" y="167"/>
                  </a:cubicBezTo>
                  <a:lnTo>
                    <a:pt x="143" y="155"/>
                  </a:lnTo>
                  <a:cubicBezTo>
                    <a:pt x="203" y="108"/>
                    <a:pt x="203" y="48"/>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32"/>
            <p:cNvSpPr/>
            <p:nvPr/>
          </p:nvSpPr>
          <p:spPr>
            <a:xfrm>
              <a:off x="5460800" y="2693050"/>
              <a:ext cx="22050" cy="9525"/>
            </a:xfrm>
            <a:custGeom>
              <a:avLst/>
              <a:gdLst/>
              <a:ahLst/>
              <a:cxnLst/>
              <a:rect l="l" t="t" r="r" b="b"/>
              <a:pathLst>
                <a:path w="882" h="381" extrusionOk="0">
                  <a:moveTo>
                    <a:pt x="585" y="0"/>
                  </a:moveTo>
                  <a:cubicBezTo>
                    <a:pt x="446" y="0"/>
                    <a:pt x="293" y="75"/>
                    <a:pt x="155" y="95"/>
                  </a:cubicBezTo>
                  <a:cubicBezTo>
                    <a:pt x="107" y="142"/>
                    <a:pt x="48" y="190"/>
                    <a:pt x="0" y="237"/>
                  </a:cubicBezTo>
                  <a:lnTo>
                    <a:pt x="0" y="380"/>
                  </a:lnTo>
                  <a:lnTo>
                    <a:pt x="322" y="249"/>
                  </a:lnTo>
                  <a:cubicBezTo>
                    <a:pt x="512" y="237"/>
                    <a:pt x="691" y="237"/>
                    <a:pt x="881" y="214"/>
                  </a:cubicBezTo>
                  <a:cubicBezTo>
                    <a:pt x="801" y="49"/>
                    <a:pt x="698" y="0"/>
                    <a:pt x="5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32"/>
            <p:cNvSpPr/>
            <p:nvPr/>
          </p:nvSpPr>
          <p:spPr>
            <a:xfrm>
              <a:off x="5956375" y="2811350"/>
              <a:ext cx="17000" cy="5975"/>
            </a:xfrm>
            <a:custGeom>
              <a:avLst/>
              <a:gdLst/>
              <a:ahLst/>
              <a:cxnLst/>
              <a:rect l="l" t="t" r="r" b="b"/>
              <a:pathLst>
                <a:path w="680" h="239" extrusionOk="0">
                  <a:moveTo>
                    <a:pt x="187" y="1"/>
                  </a:moveTo>
                  <a:cubicBezTo>
                    <a:pt x="160" y="1"/>
                    <a:pt x="134" y="2"/>
                    <a:pt x="108" y="6"/>
                  </a:cubicBezTo>
                  <a:cubicBezTo>
                    <a:pt x="1" y="30"/>
                    <a:pt x="108" y="161"/>
                    <a:pt x="120" y="232"/>
                  </a:cubicBezTo>
                  <a:cubicBezTo>
                    <a:pt x="132" y="231"/>
                    <a:pt x="145" y="231"/>
                    <a:pt x="157" y="231"/>
                  </a:cubicBezTo>
                  <a:cubicBezTo>
                    <a:pt x="214" y="231"/>
                    <a:pt x="272" y="239"/>
                    <a:pt x="333" y="239"/>
                  </a:cubicBezTo>
                  <a:cubicBezTo>
                    <a:pt x="440" y="239"/>
                    <a:pt x="553" y="216"/>
                    <a:pt x="680" y="89"/>
                  </a:cubicBezTo>
                  <a:cubicBezTo>
                    <a:pt x="479" y="49"/>
                    <a:pt x="329"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32"/>
            <p:cNvSpPr/>
            <p:nvPr/>
          </p:nvSpPr>
          <p:spPr>
            <a:xfrm>
              <a:off x="5812325" y="3617350"/>
              <a:ext cx="11025" cy="7650"/>
            </a:xfrm>
            <a:custGeom>
              <a:avLst/>
              <a:gdLst/>
              <a:ahLst/>
              <a:cxnLst/>
              <a:rect l="l" t="t" r="r" b="b"/>
              <a:pathLst>
                <a:path w="441" h="306" extrusionOk="0">
                  <a:moveTo>
                    <a:pt x="282" y="0"/>
                  </a:moveTo>
                  <a:cubicBezTo>
                    <a:pt x="135" y="0"/>
                    <a:pt x="18" y="39"/>
                    <a:pt x="0" y="270"/>
                  </a:cubicBezTo>
                  <a:cubicBezTo>
                    <a:pt x="78" y="294"/>
                    <a:pt x="149" y="306"/>
                    <a:pt x="221" y="306"/>
                  </a:cubicBezTo>
                  <a:cubicBezTo>
                    <a:pt x="292" y="306"/>
                    <a:pt x="363" y="294"/>
                    <a:pt x="441" y="270"/>
                  </a:cubicBezTo>
                  <a:lnTo>
                    <a:pt x="441" y="8"/>
                  </a:lnTo>
                  <a:cubicBezTo>
                    <a:pt x="386" y="5"/>
                    <a:pt x="332" y="0"/>
                    <a:pt x="2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32"/>
            <p:cNvSpPr/>
            <p:nvPr/>
          </p:nvSpPr>
          <p:spPr>
            <a:xfrm>
              <a:off x="5774825" y="3617300"/>
              <a:ext cx="12525" cy="3250"/>
            </a:xfrm>
            <a:custGeom>
              <a:avLst/>
              <a:gdLst/>
              <a:ahLst/>
              <a:cxnLst/>
              <a:rect l="l" t="t" r="r" b="b"/>
              <a:pathLst>
                <a:path w="501" h="130" extrusionOk="0">
                  <a:moveTo>
                    <a:pt x="212" y="1"/>
                  </a:moveTo>
                  <a:cubicBezTo>
                    <a:pt x="143" y="1"/>
                    <a:pt x="72" y="10"/>
                    <a:pt x="0" y="10"/>
                  </a:cubicBezTo>
                  <a:cubicBezTo>
                    <a:pt x="155" y="117"/>
                    <a:pt x="322" y="129"/>
                    <a:pt x="500" y="129"/>
                  </a:cubicBezTo>
                  <a:cubicBezTo>
                    <a:pt x="415" y="22"/>
                    <a:pt x="316" y="1"/>
                    <a:pt x="2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32"/>
            <p:cNvSpPr/>
            <p:nvPr/>
          </p:nvSpPr>
          <p:spPr>
            <a:xfrm>
              <a:off x="6142425" y="3647000"/>
              <a:ext cx="3900" cy="2425"/>
            </a:xfrm>
            <a:custGeom>
              <a:avLst/>
              <a:gdLst/>
              <a:ahLst/>
              <a:cxnLst/>
              <a:rect l="l" t="t" r="r" b="b"/>
              <a:pathLst>
                <a:path w="156" h="97" extrusionOk="0">
                  <a:moveTo>
                    <a:pt x="77" y="1"/>
                  </a:moveTo>
                  <a:cubicBezTo>
                    <a:pt x="50" y="1"/>
                    <a:pt x="25" y="34"/>
                    <a:pt x="0" y="96"/>
                  </a:cubicBezTo>
                  <a:cubicBezTo>
                    <a:pt x="48" y="96"/>
                    <a:pt x="96" y="96"/>
                    <a:pt x="155" y="84"/>
                  </a:cubicBezTo>
                  <a:cubicBezTo>
                    <a:pt x="127" y="28"/>
                    <a:pt x="101" y="1"/>
                    <a:pt x="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32"/>
            <p:cNvSpPr/>
            <p:nvPr/>
          </p:nvSpPr>
          <p:spPr>
            <a:xfrm>
              <a:off x="5767975" y="3617550"/>
              <a:ext cx="6875" cy="1350"/>
            </a:xfrm>
            <a:custGeom>
              <a:avLst/>
              <a:gdLst/>
              <a:ahLst/>
              <a:cxnLst/>
              <a:rect l="l" t="t" r="r" b="b"/>
              <a:pathLst>
                <a:path w="275" h="54" extrusionOk="0">
                  <a:moveTo>
                    <a:pt x="0" y="0"/>
                  </a:moveTo>
                  <a:cubicBezTo>
                    <a:pt x="42" y="36"/>
                    <a:pt x="87" y="54"/>
                    <a:pt x="133" y="54"/>
                  </a:cubicBezTo>
                  <a:cubicBezTo>
                    <a:pt x="179" y="54"/>
                    <a:pt x="227" y="36"/>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32"/>
            <p:cNvSpPr/>
            <p:nvPr/>
          </p:nvSpPr>
          <p:spPr>
            <a:xfrm>
              <a:off x="5708725" y="3603250"/>
              <a:ext cx="10450" cy="7050"/>
            </a:xfrm>
            <a:custGeom>
              <a:avLst/>
              <a:gdLst/>
              <a:ahLst/>
              <a:cxnLst/>
              <a:rect l="l" t="t" r="r" b="b"/>
              <a:pathLst>
                <a:path w="418" h="282" extrusionOk="0">
                  <a:moveTo>
                    <a:pt x="287" y="1"/>
                  </a:moveTo>
                  <a:cubicBezTo>
                    <a:pt x="191" y="96"/>
                    <a:pt x="84" y="167"/>
                    <a:pt x="1" y="239"/>
                  </a:cubicBezTo>
                  <a:cubicBezTo>
                    <a:pt x="71" y="271"/>
                    <a:pt x="148" y="282"/>
                    <a:pt x="225" y="282"/>
                  </a:cubicBezTo>
                  <a:cubicBezTo>
                    <a:pt x="291" y="282"/>
                    <a:pt x="357" y="274"/>
                    <a:pt x="418" y="262"/>
                  </a:cubicBezTo>
                  <a:cubicBezTo>
                    <a:pt x="418" y="155"/>
                    <a:pt x="406" y="48"/>
                    <a:pt x="2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32"/>
            <p:cNvSpPr/>
            <p:nvPr/>
          </p:nvSpPr>
          <p:spPr>
            <a:xfrm>
              <a:off x="6096000" y="3481225"/>
              <a:ext cx="6850" cy="2250"/>
            </a:xfrm>
            <a:custGeom>
              <a:avLst/>
              <a:gdLst/>
              <a:ahLst/>
              <a:cxnLst/>
              <a:rect l="l" t="t" r="r" b="b"/>
              <a:pathLst>
                <a:path w="274" h="90" extrusionOk="0">
                  <a:moveTo>
                    <a:pt x="0" y="0"/>
                  </a:moveTo>
                  <a:cubicBezTo>
                    <a:pt x="48" y="60"/>
                    <a:pt x="92" y="89"/>
                    <a:pt x="137" y="89"/>
                  </a:cubicBezTo>
                  <a:cubicBezTo>
                    <a:pt x="182" y="89"/>
                    <a:pt x="226" y="60"/>
                    <a:pt x="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32"/>
            <p:cNvSpPr/>
            <p:nvPr/>
          </p:nvSpPr>
          <p:spPr>
            <a:xfrm>
              <a:off x="5911450" y="3475600"/>
              <a:ext cx="71450" cy="13675"/>
            </a:xfrm>
            <a:custGeom>
              <a:avLst/>
              <a:gdLst/>
              <a:ahLst/>
              <a:cxnLst/>
              <a:rect l="l" t="t" r="r" b="b"/>
              <a:pathLst>
                <a:path w="2858" h="547" extrusionOk="0">
                  <a:moveTo>
                    <a:pt x="1349" y="0"/>
                  </a:moveTo>
                  <a:cubicBezTo>
                    <a:pt x="1300" y="0"/>
                    <a:pt x="1253" y="15"/>
                    <a:pt x="1203" y="46"/>
                  </a:cubicBezTo>
                  <a:lnTo>
                    <a:pt x="1060" y="46"/>
                  </a:lnTo>
                  <a:cubicBezTo>
                    <a:pt x="932" y="16"/>
                    <a:pt x="800" y="7"/>
                    <a:pt x="667" y="7"/>
                  </a:cubicBezTo>
                  <a:cubicBezTo>
                    <a:pt x="489" y="7"/>
                    <a:pt x="308" y="23"/>
                    <a:pt x="131" y="23"/>
                  </a:cubicBezTo>
                  <a:cubicBezTo>
                    <a:pt x="48" y="35"/>
                    <a:pt x="0" y="94"/>
                    <a:pt x="12" y="189"/>
                  </a:cubicBezTo>
                  <a:cubicBezTo>
                    <a:pt x="119" y="356"/>
                    <a:pt x="310" y="404"/>
                    <a:pt x="488" y="463"/>
                  </a:cubicBezTo>
                  <a:cubicBezTo>
                    <a:pt x="619" y="511"/>
                    <a:pt x="774" y="546"/>
                    <a:pt x="917" y="546"/>
                  </a:cubicBezTo>
                  <a:lnTo>
                    <a:pt x="1691" y="546"/>
                  </a:lnTo>
                  <a:cubicBezTo>
                    <a:pt x="1770" y="541"/>
                    <a:pt x="1849" y="540"/>
                    <a:pt x="1928" y="540"/>
                  </a:cubicBezTo>
                  <a:cubicBezTo>
                    <a:pt x="1980" y="540"/>
                    <a:pt x="2031" y="540"/>
                    <a:pt x="2083" y="540"/>
                  </a:cubicBezTo>
                  <a:cubicBezTo>
                    <a:pt x="2295" y="540"/>
                    <a:pt x="2503" y="532"/>
                    <a:pt x="2703" y="451"/>
                  </a:cubicBezTo>
                  <a:cubicBezTo>
                    <a:pt x="2786" y="404"/>
                    <a:pt x="2822" y="344"/>
                    <a:pt x="2846" y="273"/>
                  </a:cubicBezTo>
                  <a:cubicBezTo>
                    <a:pt x="2858" y="201"/>
                    <a:pt x="2822" y="118"/>
                    <a:pt x="2750" y="82"/>
                  </a:cubicBezTo>
                  <a:cubicBezTo>
                    <a:pt x="2735" y="82"/>
                    <a:pt x="2713" y="87"/>
                    <a:pt x="2694" y="87"/>
                  </a:cubicBezTo>
                  <a:cubicBezTo>
                    <a:pt x="2684" y="87"/>
                    <a:pt x="2675" y="86"/>
                    <a:pt x="2667" y="82"/>
                  </a:cubicBezTo>
                  <a:cubicBezTo>
                    <a:pt x="2582" y="121"/>
                    <a:pt x="2497" y="150"/>
                    <a:pt x="2412" y="150"/>
                  </a:cubicBezTo>
                  <a:cubicBezTo>
                    <a:pt x="2343" y="150"/>
                    <a:pt x="2273" y="130"/>
                    <a:pt x="2203" y="82"/>
                  </a:cubicBezTo>
                  <a:lnTo>
                    <a:pt x="1488" y="35"/>
                  </a:lnTo>
                  <a:cubicBezTo>
                    <a:pt x="1438" y="12"/>
                    <a:pt x="1393" y="0"/>
                    <a:pt x="13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32"/>
            <p:cNvSpPr/>
            <p:nvPr/>
          </p:nvSpPr>
          <p:spPr>
            <a:xfrm>
              <a:off x="5981100" y="3477350"/>
              <a:ext cx="64025" cy="12225"/>
            </a:xfrm>
            <a:custGeom>
              <a:avLst/>
              <a:gdLst/>
              <a:ahLst/>
              <a:cxnLst/>
              <a:rect l="l" t="t" r="r" b="b"/>
              <a:pathLst>
                <a:path w="2561" h="489" extrusionOk="0">
                  <a:moveTo>
                    <a:pt x="1869" y="0"/>
                  </a:moveTo>
                  <a:cubicBezTo>
                    <a:pt x="1869" y="12"/>
                    <a:pt x="1846" y="24"/>
                    <a:pt x="1810" y="36"/>
                  </a:cubicBezTo>
                  <a:cubicBezTo>
                    <a:pt x="1800" y="39"/>
                    <a:pt x="1790" y="41"/>
                    <a:pt x="1779" y="41"/>
                  </a:cubicBezTo>
                  <a:cubicBezTo>
                    <a:pt x="1750" y="41"/>
                    <a:pt x="1717" y="30"/>
                    <a:pt x="1691" y="12"/>
                  </a:cubicBezTo>
                  <a:cubicBezTo>
                    <a:pt x="1619" y="24"/>
                    <a:pt x="1548" y="24"/>
                    <a:pt x="1477" y="24"/>
                  </a:cubicBezTo>
                  <a:cubicBezTo>
                    <a:pt x="1318" y="73"/>
                    <a:pt x="1159" y="86"/>
                    <a:pt x="1001" y="86"/>
                  </a:cubicBezTo>
                  <a:cubicBezTo>
                    <a:pt x="819" y="86"/>
                    <a:pt x="639" y="69"/>
                    <a:pt x="460" y="69"/>
                  </a:cubicBezTo>
                  <a:cubicBezTo>
                    <a:pt x="305" y="69"/>
                    <a:pt x="151" y="82"/>
                    <a:pt x="0" y="131"/>
                  </a:cubicBezTo>
                  <a:lnTo>
                    <a:pt x="0" y="262"/>
                  </a:lnTo>
                  <a:cubicBezTo>
                    <a:pt x="173" y="450"/>
                    <a:pt x="381" y="480"/>
                    <a:pt x="595" y="480"/>
                  </a:cubicBezTo>
                  <a:cubicBezTo>
                    <a:pt x="697" y="480"/>
                    <a:pt x="800" y="473"/>
                    <a:pt x="902" y="473"/>
                  </a:cubicBezTo>
                  <a:cubicBezTo>
                    <a:pt x="939" y="473"/>
                    <a:pt x="976" y="474"/>
                    <a:pt x="1012" y="476"/>
                  </a:cubicBezTo>
                  <a:cubicBezTo>
                    <a:pt x="1155" y="476"/>
                    <a:pt x="1296" y="478"/>
                    <a:pt x="1435" y="478"/>
                  </a:cubicBezTo>
                  <a:cubicBezTo>
                    <a:pt x="1644" y="478"/>
                    <a:pt x="1848" y="474"/>
                    <a:pt x="2048" y="453"/>
                  </a:cubicBezTo>
                  <a:cubicBezTo>
                    <a:pt x="2262" y="441"/>
                    <a:pt x="2524" y="488"/>
                    <a:pt x="2560" y="143"/>
                  </a:cubicBezTo>
                  <a:cubicBezTo>
                    <a:pt x="2322" y="95"/>
                    <a:pt x="2096" y="36"/>
                    <a:pt x="1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32"/>
            <p:cNvSpPr/>
            <p:nvPr/>
          </p:nvSpPr>
          <p:spPr>
            <a:xfrm>
              <a:off x="6004900" y="3481225"/>
              <a:ext cx="48250" cy="11650"/>
            </a:xfrm>
            <a:custGeom>
              <a:avLst/>
              <a:gdLst/>
              <a:ahLst/>
              <a:cxnLst/>
              <a:rect l="l" t="t" r="r" b="b"/>
              <a:pathLst>
                <a:path w="1930" h="466" extrusionOk="0">
                  <a:moveTo>
                    <a:pt x="1608" y="0"/>
                  </a:moveTo>
                  <a:cubicBezTo>
                    <a:pt x="1515" y="130"/>
                    <a:pt x="1394" y="144"/>
                    <a:pt x="1266" y="144"/>
                  </a:cubicBezTo>
                  <a:cubicBezTo>
                    <a:pt x="1230" y="144"/>
                    <a:pt x="1193" y="143"/>
                    <a:pt x="1156" y="143"/>
                  </a:cubicBezTo>
                  <a:lnTo>
                    <a:pt x="48" y="143"/>
                  </a:lnTo>
                  <a:cubicBezTo>
                    <a:pt x="1" y="214"/>
                    <a:pt x="13" y="274"/>
                    <a:pt x="72" y="345"/>
                  </a:cubicBezTo>
                  <a:cubicBezTo>
                    <a:pt x="132" y="393"/>
                    <a:pt x="191" y="405"/>
                    <a:pt x="263" y="417"/>
                  </a:cubicBezTo>
                  <a:cubicBezTo>
                    <a:pt x="501" y="459"/>
                    <a:pt x="733" y="465"/>
                    <a:pt x="967" y="465"/>
                  </a:cubicBezTo>
                  <a:cubicBezTo>
                    <a:pt x="1061" y="465"/>
                    <a:pt x="1156" y="464"/>
                    <a:pt x="1251" y="464"/>
                  </a:cubicBezTo>
                  <a:cubicBezTo>
                    <a:pt x="1441" y="464"/>
                    <a:pt x="1620" y="441"/>
                    <a:pt x="1775" y="286"/>
                  </a:cubicBezTo>
                  <a:cubicBezTo>
                    <a:pt x="1810" y="274"/>
                    <a:pt x="1870" y="262"/>
                    <a:pt x="1930" y="238"/>
                  </a:cubicBezTo>
                  <a:cubicBezTo>
                    <a:pt x="1930" y="167"/>
                    <a:pt x="1918" y="83"/>
                    <a:pt x="19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32"/>
            <p:cNvSpPr/>
            <p:nvPr/>
          </p:nvSpPr>
          <p:spPr>
            <a:xfrm>
              <a:off x="5980200" y="3477650"/>
              <a:ext cx="37825" cy="3175"/>
            </a:xfrm>
            <a:custGeom>
              <a:avLst/>
              <a:gdLst/>
              <a:ahLst/>
              <a:cxnLst/>
              <a:rect l="l" t="t" r="r" b="b"/>
              <a:pathLst>
                <a:path w="1513" h="127" extrusionOk="0">
                  <a:moveTo>
                    <a:pt x="0" y="0"/>
                  </a:moveTo>
                  <a:cubicBezTo>
                    <a:pt x="24" y="48"/>
                    <a:pt x="36" y="72"/>
                    <a:pt x="36" y="119"/>
                  </a:cubicBezTo>
                  <a:cubicBezTo>
                    <a:pt x="123" y="107"/>
                    <a:pt x="210" y="102"/>
                    <a:pt x="297" y="102"/>
                  </a:cubicBezTo>
                  <a:cubicBezTo>
                    <a:pt x="504" y="102"/>
                    <a:pt x="713" y="127"/>
                    <a:pt x="920" y="127"/>
                  </a:cubicBezTo>
                  <a:cubicBezTo>
                    <a:pt x="1121" y="127"/>
                    <a:pt x="1320" y="104"/>
                    <a:pt x="1513" y="12"/>
                  </a:cubicBezTo>
                  <a:cubicBezTo>
                    <a:pt x="1001" y="12"/>
                    <a:pt x="512"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32"/>
            <p:cNvSpPr/>
            <p:nvPr/>
          </p:nvSpPr>
          <p:spPr>
            <a:xfrm>
              <a:off x="5966500" y="3477650"/>
              <a:ext cx="11650" cy="2575"/>
            </a:xfrm>
            <a:custGeom>
              <a:avLst/>
              <a:gdLst/>
              <a:ahLst/>
              <a:cxnLst/>
              <a:rect l="l" t="t" r="r" b="b"/>
              <a:pathLst>
                <a:path w="466" h="103" extrusionOk="0">
                  <a:moveTo>
                    <a:pt x="1" y="0"/>
                  </a:moveTo>
                  <a:cubicBezTo>
                    <a:pt x="76" y="70"/>
                    <a:pt x="149" y="103"/>
                    <a:pt x="224" y="103"/>
                  </a:cubicBezTo>
                  <a:cubicBezTo>
                    <a:pt x="301" y="103"/>
                    <a:pt x="380" y="67"/>
                    <a:pt x="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32"/>
            <p:cNvSpPr/>
            <p:nvPr/>
          </p:nvSpPr>
          <p:spPr>
            <a:xfrm>
              <a:off x="6023350" y="3477650"/>
              <a:ext cx="4500" cy="1575"/>
            </a:xfrm>
            <a:custGeom>
              <a:avLst/>
              <a:gdLst/>
              <a:ahLst/>
              <a:cxnLst/>
              <a:rect l="l" t="t" r="r" b="b"/>
              <a:pathLst>
                <a:path w="180" h="63" extrusionOk="0">
                  <a:moveTo>
                    <a:pt x="1" y="0"/>
                  </a:moveTo>
                  <a:cubicBezTo>
                    <a:pt x="31" y="42"/>
                    <a:pt x="60" y="63"/>
                    <a:pt x="90" y="63"/>
                  </a:cubicBezTo>
                  <a:cubicBezTo>
                    <a:pt x="120" y="63"/>
                    <a:pt x="150" y="42"/>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32"/>
            <p:cNvSpPr/>
            <p:nvPr/>
          </p:nvSpPr>
          <p:spPr>
            <a:xfrm>
              <a:off x="5847150" y="3473775"/>
              <a:ext cx="45275" cy="11350"/>
            </a:xfrm>
            <a:custGeom>
              <a:avLst/>
              <a:gdLst/>
              <a:ahLst/>
              <a:cxnLst/>
              <a:rect l="l" t="t" r="r" b="b"/>
              <a:pathLst>
                <a:path w="1811" h="454" extrusionOk="0">
                  <a:moveTo>
                    <a:pt x="762" y="0"/>
                  </a:moveTo>
                  <a:cubicBezTo>
                    <a:pt x="651" y="124"/>
                    <a:pt x="516" y="142"/>
                    <a:pt x="378" y="142"/>
                  </a:cubicBezTo>
                  <a:cubicBezTo>
                    <a:pt x="324" y="142"/>
                    <a:pt x="269" y="139"/>
                    <a:pt x="215" y="139"/>
                  </a:cubicBezTo>
                  <a:cubicBezTo>
                    <a:pt x="142" y="139"/>
                    <a:pt x="69" y="144"/>
                    <a:pt x="0" y="167"/>
                  </a:cubicBezTo>
                  <a:cubicBezTo>
                    <a:pt x="24" y="203"/>
                    <a:pt x="48" y="227"/>
                    <a:pt x="72" y="286"/>
                  </a:cubicBezTo>
                  <a:cubicBezTo>
                    <a:pt x="84" y="322"/>
                    <a:pt x="108" y="334"/>
                    <a:pt x="119" y="358"/>
                  </a:cubicBezTo>
                  <a:cubicBezTo>
                    <a:pt x="143" y="369"/>
                    <a:pt x="167" y="393"/>
                    <a:pt x="191" y="405"/>
                  </a:cubicBezTo>
                  <a:cubicBezTo>
                    <a:pt x="239" y="417"/>
                    <a:pt x="298" y="441"/>
                    <a:pt x="358" y="441"/>
                  </a:cubicBezTo>
                  <a:cubicBezTo>
                    <a:pt x="393" y="453"/>
                    <a:pt x="453" y="453"/>
                    <a:pt x="512" y="453"/>
                  </a:cubicBezTo>
                  <a:lnTo>
                    <a:pt x="1143" y="453"/>
                  </a:lnTo>
                  <a:cubicBezTo>
                    <a:pt x="1186" y="453"/>
                    <a:pt x="1228" y="453"/>
                    <a:pt x="1270" y="453"/>
                  </a:cubicBezTo>
                  <a:cubicBezTo>
                    <a:pt x="1418" y="453"/>
                    <a:pt x="1564" y="446"/>
                    <a:pt x="1703" y="381"/>
                  </a:cubicBezTo>
                  <a:cubicBezTo>
                    <a:pt x="1774" y="334"/>
                    <a:pt x="1798" y="286"/>
                    <a:pt x="1810" y="215"/>
                  </a:cubicBezTo>
                  <a:cubicBezTo>
                    <a:pt x="1798" y="96"/>
                    <a:pt x="1691" y="60"/>
                    <a:pt x="16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32"/>
            <p:cNvSpPr/>
            <p:nvPr/>
          </p:nvSpPr>
          <p:spPr>
            <a:xfrm>
              <a:off x="5900725" y="3473525"/>
              <a:ext cx="37225" cy="6175"/>
            </a:xfrm>
            <a:custGeom>
              <a:avLst/>
              <a:gdLst/>
              <a:ahLst/>
              <a:cxnLst/>
              <a:rect l="l" t="t" r="r" b="b"/>
              <a:pathLst>
                <a:path w="1489" h="247" extrusionOk="0">
                  <a:moveTo>
                    <a:pt x="824" y="0"/>
                  </a:moveTo>
                  <a:cubicBezTo>
                    <a:pt x="551" y="0"/>
                    <a:pt x="276" y="40"/>
                    <a:pt x="1" y="46"/>
                  </a:cubicBezTo>
                  <a:cubicBezTo>
                    <a:pt x="62" y="190"/>
                    <a:pt x="147" y="247"/>
                    <a:pt x="245" y="247"/>
                  </a:cubicBezTo>
                  <a:cubicBezTo>
                    <a:pt x="317" y="247"/>
                    <a:pt x="396" y="216"/>
                    <a:pt x="477" y="165"/>
                  </a:cubicBezTo>
                  <a:cubicBezTo>
                    <a:pt x="822" y="153"/>
                    <a:pt x="1144" y="129"/>
                    <a:pt x="1489" y="118"/>
                  </a:cubicBezTo>
                  <a:cubicBezTo>
                    <a:pt x="1269" y="27"/>
                    <a:pt x="1047" y="0"/>
                    <a:pt x="8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32"/>
            <p:cNvSpPr/>
            <p:nvPr/>
          </p:nvSpPr>
          <p:spPr>
            <a:xfrm>
              <a:off x="5890900" y="3474075"/>
              <a:ext cx="22050" cy="11175"/>
            </a:xfrm>
            <a:custGeom>
              <a:avLst/>
              <a:gdLst/>
              <a:ahLst/>
              <a:cxnLst/>
              <a:rect l="l" t="t" r="r" b="b"/>
              <a:pathLst>
                <a:path w="882" h="447" extrusionOk="0">
                  <a:moveTo>
                    <a:pt x="96" y="0"/>
                  </a:moveTo>
                  <a:cubicBezTo>
                    <a:pt x="24" y="0"/>
                    <a:pt x="1" y="36"/>
                    <a:pt x="36" y="107"/>
                  </a:cubicBezTo>
                  <a:lnTo>
                    <a:pt x="36" y="238"/>
                  </a:lnTo>
                  <a:cubicBezTo>
                    <a:pt x="182" y="378"/>
                    <a:pt x="325" y="447"/>
                    <a:pt x="469" y="447"/>
                  </a:cubicBezTo>
                  <a:cubicBezTo>
                    <a:pt x="605" y="447"/>
                    <a:pt x="742" y="384"/>
                    <a:pt x="882" y="262"/>
                  </a:cubicBezTo>
                  <a:lnTo>
                    <a:pt x="882" y="203"/>
                  </a:lnTo>
                  <a:lnTo>
                    <a:pt x="882" y="143"/>
                  </a:lnTo>
                  <a:cubicBezTo>
                    <a:pt x="715" y="96"/>
                    <a:pt x="572" y="60"/>
                    <a:pt x="405" y="24"/>
                  </a:cubicBezTo>
                  <a:cubicBezTo>
                    <a:pt x="286" y="24"/>
                    <a:pt x="179" y="24"/>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32"/>
            <p:cNvSpPr/>
            <p:nvPr/>
          </p:nvSpPr>
          <p:spPr>
            <a:xfrm>
              <a:off x="5941500" y="3473475"/>
              <a:ext cx="7175" cy="3000"/>
            </a:xfrm>
            <a:custGeom>
              <a:avLst/>
              <a:gdLst/>
              <a:ahLst/>
              <a:cxnLst/>
              <a:rect l="l" t="t" r="r" b="b"/>
              <a:pathLst>
                <a:path w="287" h="120" extrusionOk="0">
                  <a:moveTo>
                    <a:pt x="155" y="0"/>
                  </a:moveTo>
                  <a:cubicBezTo>
                    <a:pt x="96" y="48"/>
                    <a:pt x="48" y="72"/>
                    <a:pt x="1" y="120"/>
                  </a:cubicBezTo>
                  <a:lnTo>
                    <a:pt x="286" y="120"/>
                  </a:lnTo>
                  <a:cubicBezTo>
                    <a:pt x="239" y="96"/>
                    <a:pt x="203"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32"/>
            <p:cNvSpPr/>
            <p:nvPr/>
          </p:nvSpPr>
          <p:spPr>
            <a:xfrm>
              <a:off x="5887625" y="3473775"/>
              <a:ext cx="5375" cy="3600"/>
            </a:xfrm>
            <a:custGeom>
              <a:avLst/>
              <a:gdLst/>
              <a:ahLst/>
              <a:cxnLst/>
              <a:rect l="l" t="t" r="r" b="b"/>
              <a:pathLst>
                <a:path w="215" h="144" extrusionOk="0">
                  <a:moveTo>
                    <a:pt x="1" y="0"/>
                  </a:moveTo>
                  <a:cubicBezTo>
                    <a:pt x="60" y="48"/>
                    <a:pt x="108" y="96"/>
                    <a:pt x="155" y="143"/>
                  </a:cubicBezTo>
                  <a:cubicBezTo>
                    <a:pt x="167" y="96"/>
                    <a:pt x="179" y="60"/>
                    <a:pt x="215" y="36"/>
                  </a:cubicBezTo>
                  <a:cubicBezTo>
                    <a:pt x="132" y="24"/>
                    <a:pt x="7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32"/>
            <p:cNvSpPr/>
            <p:nvPr/>
          </p:nvSpPr>
          <p:spPr>
            <a:xfrm>
              <a:off x="6142425" y="3495550"/>
              <a:ext cx="14300" cy="6700"/>
            </a:xfrm>
            <a:custGeom>
              <a:avLst/>
              <a:gdLst/>
              <a:ahLst/>
              <a:cxnLst/>
              <a:rect l="l" t="t" r="r" b="b"/>
              <a:pathLst>
                <a:path w="572" h="268" extrusionOk="0">
                  <a:moveTo>
                    <a:pt x="359" y="0"/>
                  </a:moveTo>
                  <a:cubicBezTo>
                    <a:pt x="244" y="0"/>
                    <a:pt x="124" y="81"/>
                    <a:pt x="0" y="118"/>
                  </a:cubicBezTo>
                  <a:cubicBezTo>
                    <a:pt x="68" y="230"/>
                    <a:pt x="139" y="268"/>
                    <a:pt x="211" y="268"/>
                  </a:cubicBezTo>
                  <a:cubicBezTo>
                    <a:pt x="331" y="268"/>
                    <a:pt x="453" y="166"/>
                    <a:pt x="572" y="129"/>
                  </a:cubicBezTo>
                  <a:cubicBezTo>
                    <a:pt x="503" y="33"/>
                    <a:pt x="432" y="0"/>
                    <a:pt x="3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32"/>
            <p:cNvSpPr/>
            <p:nvPr/>
          </p:nvSpPr>
          <p:spPr>
            <a:xfrm>
              <a:off x="6088250" y="3491625"/>
              <a:ext cx="11025" cy="3450"/>
            </a:xfrm>
            <a:custGeom>
              <a:avLst/>
              <a:gdLst/>
              <a:ahLst/>
              <a:cxnLst/>
              <a:rect l="l" t="t" r="r" b="b"/>
              <a:pathLst>
                <a:path w="441" h="138" extrusionOk="0">
                  <a:moveTo>
                    <a:pt x="0" y="1"/>
                  </a:moveTo>
                  <a:cubicBezTo>
                    <a:pt x="74" y="93"/>
                    <a:pt x="152" y="138"/>
                    <a:pt x="229" y="138"/>
                  </a:cubicBezTo>
                  <a:cubicBezTo>
                    <a:pt x="300" y="138"/>
                    <a:pt x="372" y="99"/>
                    <a:pt x="441" y="25"/>
                  </a:cubicBezTo>
                  <a:cubicBezTo>
                    <a:pt x="310" y="25"/>
                    <a:pt x="167"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32"/>
            <p:cNvSpPr/>
            <p:nvPr/>
          </p:nvSpPr>
          <p:spPr>
            <a:xfrm>
              <a:off x="6106400" y="3493475"/>
              <a:ext cx="3900" cy="1750"/>
            </a:xfrm>
            <a:custGeom>
              <a:avLst/>
              <a:gdLst/>
              <a:ahLst/>
              <a:cxnLst/>
              <a:rect l="l" t="t" r="r" b="b"/>
              <a:pathLst>
                <a:path w="156" h="70" extrusionOk="0">
                  <a:moveTo>
                    <a:pt x="72" y="1"/>
                  </a:moveTo>
                  <a:cubicBezTo>
                    <a:pt x="38" y="1"/>
                    <a:pt x="10" y="25"/>
                    <a:pt x="1" y="70"/>
                  </a:cubicBezTo>
                  <a:lnTo>
                    <a:pt x="156" y="70"/>
                  </a:lnTo>
                  <a:cubicBezTo>
                    <a:pt x="132" y="46"/>
                    <a:pt x="120" y="22"/>
                    <a:pt x="108" y="10"/>
                  </a:cubicBezTo>
                  <a:cubicBezTo>
                    <a:pt x="96" y="4"/>
                    <a:pt x="83"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32"/>
            <p:cNvSpPr/>
            <p:nvPr/>
          </p:nvSpPr>
          <p:spPr>
            <a:xfrm>
              <a:off x="6102825" y="3495200"/>
              <a:ext cx="3600" cy="1625"/>
            </a:xfrm>
            <a:custGeom>
              <a:avLst/>
              <a:gdLst/>
              <a:ahLst/>
              <a:cxnLst/>
              <a:rect l="l" t="t" r="r" b="b"/>
              <a:pathLst>
                <a:path w="144" h="65" extrusionOk="0">
                  <a:moveTo>
                    <a:pt x="1" y="1"/>
                  </a:moveTo>
                  <a:cubicBezTo>
                    <a:pt x="13" y="24"/>
                    <a:pt x="25" y="36"/>
                    <a:pt x="37" y="60"/>
                  </a:cubicBezTo>
                  <a:cubicBezTo>
                    <a:pt x="47" y="63"/>
                    <a:pt x="58" y="64"/>
                    <a:pt x="68" y="64"/>
                  </a:cubicBezTo>
                  <a:cubicBezTo>
                    <a:pt x="104" y="64"/>
                    <a:pt x="134" y="47"/>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32"/>
            <p:cNvSpPr/>
            <p:nvPr/>
          </p:nvSpPr>
          <p:spPr>
            <a:xfrm>
              <a:off x="6117125" y="3493475"/>
              <a:ext cx="3900" cy="1750"/>
            </a:xfrm>
            <a:custGeom>
              <a:avLst/>
              <a:gdLst/>
              <a:ahLst/>
              <a:cxnLst/>
              <a:rect l="l" t="t" r="r" b="b"/>
              <a:pathLst>
                <a:path w="156" h="70" extrusionOk="0">
                  <a:moveTo>
                    <a:pt x="71" y="1"/>
                  </a:moveTo>
                  <a:cubicBezTo>
                    <a:pt x="38" y="1"/>
                    <a:pt x="9" y="25"/>
                    <a:pt x="0" y="70"/>
                  </a:cubicBezTo>
                  <a:lnTo>
                    <a:pt x="155" y="70"/>
                  </a:lnTo>
                  <a:cubicBezTo>
                    <a:pt x="143" y="46"/>
                    <a:pt x="119" y="22"/>
                    <a:pt x="108" y="10"/>
                  </a:cubicBezTo>
                  <a:cubicBezTo>
                    <a:pt x="95" y="4"/>
                    <a:pt x="83" y="1"/>
                    <a:pt x="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32"/>
            <p:cNvSpPr/>
            <p:nvPr/>
          </p:nvSpPr>
          <p:spPr>
            <a:xfrm>
              <a:off x="5377150" y="3508900"/>
              <a:ext cx="124750" cy="13925"/>
            </a:xfrm>
            <a:custGeom>
              <a:avLst/>
              <a:gdLst/>
              <a:ahLst/>
              <a:cxnLst/>
              <a:rect l="l" t="t" r="r" b="b"/>
              <a:pathLst>
                <a:path w="4990" h="557" extrusionOk="0">
                  <a:moveTo>
                    <a:pt x="215" y="0"/>
                  </a:moveTo>
                  <a:cubicBezTo>
                    <a:pt x="131" y="60"/>
                    <a:pt x="72" y="131"/>
                    <a:pt x="0" y="191"/>
                  </a:cubicBezTo>
                  <a:cubicBezTo>
                    <a:pt x="429" y="405"/>
                    <a:pt x="905" y="441"/>
                    <a:pt x="1382" y="441"/>
                  </a:cubicBezTo>
                  <a:cubicBezTo>
                    <a:pt x="1735" y="461"/>
                    <a:pt x="2087" y="463"/>
                    <a:pt x="2437" y="463"/>
                  </a:cubicBezTo>
                  <a:cubicBezTo>
                    <a:pt x="2565" y="463"/>
                    <a:pt x="2692" y="463"/>
                    <a:pt x="2819" y="463"/>
                  </a:cubicBezTo>
                  <a:cubicBezTo>
                    <a:pt x="3391" y="463"/>
                    <a:pt x="3960" y="470"/>
                    <a:pt x="4525" y="548"/>
                  </a:cubicBezTo>
                  <a:cubicBezTo>
                    <a:pt x="4550" y="554"/>
                    <a:pt x="4575" y="557"/>
                    <a:pt x="4600" y="557"/>
                  </a:cubicBezTo>
                  <a:cubicBezTo>
                    <a:pt x="4722" y="557"/>
                    <a:pt x="4830" y="489"/>
                    <a:pt x="4930" y="429"/>
                  </a:cubicBezTo>
                  <a:cubicBezTo>
                    <a:pt x="4989" y="405"/>
                    <a:pt x="4989" y="357"/>
                    <a:pt x="4930" y="322"/>
                  </a:cubicBezTo>
                  <a:cubicBezTo>
                    <a:pt x="4358" y="226"/>
                    <a:pt x="3810" y="167"/>
                    <a:pt x="3251" y="167"/>
                  </a:cubicBezTo>
                  <a:cubicBezTo>
                    <a:pt x="3048" y="167"/>
                    <a:pt x="2846" y="168"/>
                    <a:pt x="2644" y="168"/>
                  </a:cubicBezTo>
                  <a:cubicBezTo>
                    <a:pt x="1834" y="168"/>
                    <a:pt x="1024" y="153"/>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32"/>
            <p:cNvSpPr/>
            <p:nvPr/>
          </p:nvSpPr>
          <p:spPr>
            <a:xfrm>
              <a:off x="5422700" y="3532475"/>
              <a:ext cx="58050" cy="12750"/>
            </a:xfrm>
            <a:custGeom>
              <a:avLst/>
              <a:gdLst/>
              <a:ahLst/>
              <a:cxnLst/>
              <a:rect l="l" t="t" r="r" b="b"/>
              <a:pathLst>
                <a:path w="2322" h="510" extrusionOk="0">
                  <a:moveTo>
                    <a:pt x="813" y="0"/>
                  </a:moveTo>
                  <a:cubicBezTo>
                    <a:pt x="586" y="0"/>
                    <a:pt x="358" y="22"/>
                    <a:pt x="131" y="22"/>
                  </a:cubicBezTo>
                  <a:cubicBezTo>
                    <a:pt x="0" y="105"/>
                    <a:pt x="0" y="236"/>
                    <a:pt x="83" y="355"/>
                  </a:cubicBezTo>
                  <a:cubicBezTo>
                    <a:pt x="810" y="403"/>
                    <a:pt x="1524" y="450"/>
                    <a:pt x="2238" y="510"/>
                  </a:cubicBezTo>
                  <a:cubicBezTo>
                    <a:pt x="2322" y="367"/>
                    <a:pt x="2215" y="319"/>
                    <a:pt x="2107" y="248"/>
                  </a:cubicBezTo>
                  <a:cubicBezTo>
                    <a:pt x="1857" y="188"/>
                    <a:pt x="1619" y="129"/>
                    <a:pt x="1381" y="69"/>
                  </a:cubicBezTo>
                  <a:cubicBezTo>
                    <a:pt x="1192" y="15"/>
                    <a:pt x="1002" y="0"/>
                    <a:pt x="8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32"/>
            <p:cNvSpPr/>
            <p:nvPr/>
          </p:nvSpPr>
          <p:spPr>
            <a:xfrm>
              <a:off x="5489075" y="3540700"/>
              <a:ext cx="38125" cy="10125"/>
            </a:xfrm>
            <a:custGeom>
              <a:avLst/>
              <a:gdLst/>
              <a:ahLst/>
              <a:cxnLst/>
              <a:rect l="l" t="t" r="r" b="b"/>
              <a:pathLst>
                <a:path w="1525" h="405" extrusionOk="0">
                  <a:moveTo>
                    <a:pt x="739" y="0"/>
                  </a:moveTo>
                  <a:cubicBezTo>
                    <a:pt x="550" y="0"/>
                    <a:pt x="360" y="18"/>
                    <a:pt x="167" y="50"/>
                  </a:cubicBezTo>
                  <a:cubicBezTo>
                    <a:pt x="72" y="62"/>
                    <a:pt x="12" y="121"/>
                    <a:pt x="0" y="217"/>
                  </a:cubicBezTo>
                  <a:cubicBezTo>
                    <a:pt x="226" y="383"/>
                    <a:pt x="500" y="324"/>
                    <a:pt x="726" y="359"/>
                  </a:cubicBezTo>
                  <a:cubicBezTo>
                    <a:pt x="750" y="377"/>
                    <a:pt x="777" y="386"/>
                    <a:pt x="804" y="386"/>
                  </a:cubicBezTo>
                  <a:cubicBezTo>
                    <a:pt x="831" y="386"/>
                    <a:pt x="857" y="377"/>
                    <a:pt x="881" y="359"/>
                  </a:cubicBezTo>
                  <a:cubicBezTo>
                    <a:pt x="897" y="355"/>
                    <a:pt x="913" y="354"/>
                    <a:pt x="928" y="354"/>
                  </a:cubicBezTo>
                  <a:cubicBezTo>
                    <a:pt x="959" y="354"/>
                    <a:pt x="988" y="359"/>
                    <a:pt x="1012" y="359"/>
                  </a:cubicBezTo>
                  <a:cubicBezTo>
                    <a:pt x="1097" y="395"/>
                    <a:pt x="1177" y="405"/>
                    <a:pt x="1256" y="405"/>
                  </a:cubicBezTo>
                  <a:cubicBezTo>
                    <a:pt x="1310" y="405"/>
                    <a:pt x="1364" y="400"/>
                    <a:pt x="1417" y="395"/>
                  </a:cubicBezTo>
                  <a:cubicBezTo>
                    <a:pt x="1477" y="359"/>
                    <a:pt x="1500" y="324"/>
                    <a:pt x="1524" y="240"/>
                  </a:cubicBezTo>
                  <a:cubicBezTo>
                    <a:pt x="1524" y="181"/>
                    <a:pt x="1488" y="121"/>
                    <a:pt x="1429" y="86"/>
                  </a:cubicBezTo>
                  <a:cubicBezTo>
                    <a:pt x="1200" y="27"/>
                    <a:pt x="970" y="0"/>
                    <a:pt x="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32"/>
            <p:cNvSpPr/>
            <p:nvPr/>
          </p:nvSpPr>
          <p:spPr>
            <a:xfrm>
              <a:off x="5500375" y="3514950"/>
              <a:ext cx="39925" cy="8750"/>
            </a:xfrm>
            <a:custGeom>
              <a:avLst/>
              <a:gdLst/>
              <a:ahLst/>
              <a:cxnLst/>
              <a:rect l="l" t="t" r="r" b="b"/>
              <a:pathLst>
                <a:path w="1597" h="350" extrusionOk="0">
                  <a:moveTo>
                    <a:pt x="432" y="1"/>
                  </a:moveTo>
                  <a:cubicBezTo>
                    <a:pt x="291" y="1"/>
                    <a:pt x="147" y="24"/>
                    <a:pt x="1" y="80"/>
                  </a:cubicBezTo>
                  <a:lnTo>
                    <a:pt x="1" y="187"/>
                  </a:lnTo>
                  <a:cubicBezTo>
                    <a:pt x="223" y="314"/>
                    <a:pt x="457" y="349"/>
                    <a:pt x="695" y="349"/>
                  </a:cubicBezTo>
                  <a:cubicBezTo>
                    <a:pt x="993" y="349"/>
                    <a:pt x="1298" y="294"/>
                    <a:pt x="1596" y="294"/>
                  </a:cubicBezTo>
                  <a:cubicBezTo>
                    <a:pt x="1210" y="180"/>
                    <a:pt x="830" y="1"/>
                    <a:pt x="4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32"/>
            <p:cNvSpPr/>
            <p:nvPr/>
          </p:nvSpPr>
          <p:spPr>
            <a:xfrm>
              <a:off x="5439050" y="3492225"/>
              <a:ext cx="43500" cy="7900"/>
            </a:xfrm>
            <a:custGeom>
              <a:avLst/>
              <a:gdLst/>
              <a:ahLst/>
              <a:cxnLst/>
              <a:rect l="l" t="t" r="r" b="b"/>
              <a:pathLst>
                <a:path w="1740" h="316" extrusionOk="0">
                  <a:moveTo>
                    <a:pt x="144" y="1"/>
                  </a:moveTo>
                  <a:cubicBezTo>
                    <a:pt x="96" y="24"/>
                    <a:pt x="37" y="72"/>
                    <a:pt x="1" y="120"/>
                  </a:cubicBezTo>
                  <a:cubicBezTo>
                    <a:pt x="49" y="191"/>
                    <a:pt x="126" y="194"/>
                    <a:pt x="206" y="194"/>
                  </a:cubicBezTo>
                  <a:cubicBezTo>
                    <a:pt x="214" y="194"/>
                    <a:pt x="221" y="194"/>
                    <a:pt x="228" y="194"/>
                  </a:cubicBezTo>
                  <a:cubicBezTo>
                    <a:pt x="302" y="194"/>
                    <a:pt x="375" y="196"/>
                    <a:pt x="430" y="251"/>
                  </a:cubicBezTo>
                  <a:cubicBezTo>
                    <a:pt x="489" y="251"/>
                    <a:pt x="549" y="239"/>
                    <a:pt x="608" y="239"/>
                  </a:cubicBezTo>
                  <a:cubicBezTo>
                    <a:pt x="620" y="221"/>
                    <a:pt x="635" y="209"/>
                    <a:pt x="651" y="209"/>
                  </a:cubicBezTo>
                  <a:cubicBezTo>
                    <a:pt x="668" y="209"/>
                    <a:pt x="686" y="221"/>
                    <a:pt x="703" y="251"/>
                  </a:cubicBezTo>
                  <a:cubicBezTo>
                    <a:pt x="727" y="262"/>
                    <a:pt x="739" y="274"/>
                    <a:pt x="739" y="310"/>
                  </a:cubicBezTo>
                  <a:cubicBezTo>
                    <a:pt x="753" y="314"/>
                    <a:pt x="767" y="315"/>
                    <a:pt x="781" y="315"/>
                  </a:cubicBezTo>
                  <a:cubicBezTo>
                    <a:pt x="814" y="315"/>
                    <a:pt x="845" y="307"/>
                    <a:pt x="870" y="298"/>
                  </a:cubicBezTo>
                  <a:cubicBezTo>
                    <a:pt x="922" y="246"/>
                    <a:pt x="971" y="219"/>
                    <a:pt x="1022" y="219"/>
                  </a:cubicBezTo>
                  <a:cubicBezTo>
                    <a:pt x="1064" y="219"/>
                    <a:pt x="1108" y="237"/>
                    <a:pt x="1156" y="274"/>
                  </a:cubicBezTo>
                  <a:cubicBezTo>
                    <a:pt x="1256" y="299"/>
                    <a:pt x="1360" y="315"/>
                    <a:pt x="1464" y="315"/>
                  </a:cubicBezTo>
                  <a:cubicBezTo>
                    <a:pt x="1557" y="315"/>
                    <a:pt x="1649" y="303"/>
                    <a:pt x="1739" y="274"/>
                  </a:cubicBezTo>
                  <a:lnTo>
                    <a:pt x="1739" y="12"/>
                  </a:lnTo>
                  <a:cubicBezTo>
                    <a:pt x="1203" y="1"/>
                    <a:pt x="680"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32"/>
            <p:cNvSpPr/>
            <p:nvPr/>
          </p:nvSpPr>
          <p:spPr>
            <a:xfrm>
              <a:off x="5557225" y="3499075"/>
              <a:ext cx="44975" cy="7400"/>
            </a:xfrm>
            <a:custGeom>
              <a:avLst/>
              <a:gdLst/>
              <a:ahLst/>
              <a:cxnLst/>
              <a:rect l="l" t="t" r="r" b="b"/>
              <a:pathLst>
                <a:path w="1799" h="296" extrusionOk="0">
                  <a:moveTo>
                    <a:pt x="882" y="0"/>
                  </a:moveTo>
                  <a:cubicBezTo>
                    <a:pt x="757" y="131"/>
                    <a:pt x="608" y="155"/>
                    <a:pt x="455" y="155"/>
                  </a:cubicBezTo>
                  <a:cubicBezTo>
                    <a:pt x="367" y="155"/>
                    <a:pt x="278" y="147"/>
                    <a:pt x="191" y="147"/>
                  </a:cubicBezTo>
                  <a:cubicBezTo>
                    <a:pt x="126" y="147"/>
                    <a:pt x="62" y="152"/>
                    <a:pt x="1" y="167"/>
                  </a:cubicBezTo>
                  <a:cubicBezTo>
                    <a:pt x="248" y="270"/>
                    <a:pt x="500" y="295"/>
                    <a:pt x="753" y="295"/>
                  </a:cubicBezTo>
                  <a:cubicBezTo>
                    <a:pt x="990" y="295"/>
                    <a:pt x="1227" y="273"/>
                    <a:pt x="1462" y="273"/>
                  </a:cubicBezTo>
                  <a:cubicBezTo>
                    <a:pt x="1555" y="273"/>
                    <a:pt x="1647" y="277"/>
                    <a:pt x="1739" y="286"/>
                  </a:cubicBezTo>
                  <a:cubicBezTo>
                    <a:pt x="1799" y="238"/>
                    <a:pt x="1799" y="215"/>
                    <a:pt x="1739" y="167"/>
                  </a:cubicBezTo>
                  <a:cubicBezTo>
                    <a:pt x="1703" y="119"/>
                    <a:pt x="1644" y="84"/>
                    <a:pt x="1596" y="36"/>
                  </a:cubicBezTo>
                  <a:cubicBezTo>
                    <a:pt x="1358" y="24"/>
                    <a:pt x="1120" y="24"/>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32"/>
            <p:cNvSpPr/>
            <p:nvPr/>
          </p:nvSpPr>
          <p:spPr>
            <a:xfrm>
              <a:off x="5406325" y="3530925"/>
              <a:ext cx="50925" cy="7175"/>
            </a:xfrm>
            <a:custGeom>
              <a:avLst/>
              <a:gdLst/>
              <a:ahLst/>
              <a:cxnLst/>
              <a:rect l="l" t="t" r="r" b="b"/>
              <a:pathLst>
                <a:path w="2037" h="287" extrusionOk="0">
                  <a:moveTo>
                    <a:pt x="1584" y="0"/>
                  </a:moveTo>
                  <a:cubicBezTo>
                    <a:pt x="1072" y="0"/>
                    <a:pt x="536" y="12"/>
                    <a:pt x="0" y="12"/>
                  </a:cubicBezTo>
                  <a:cubicBezTo>
                    <a:pt x="12" y="60"/>
                    <a:pt x="24" y="84"/>
                    <a:pt x="36" y="131"/>
                  </a:cubicBezTo>
                  <a:cubicBezTo>
                    <a:pt x="146" y="241"/>
                    <a:pt x="258" y="286"/>
                    <a:pt x="372" y="286"/>
                  </a:cubicBezTo>
                  <a:cubicBezTo>
                    <a:pt x="493" y="286"/>
                    <a:pt x="616" y="235"/>
                    <a:pt x="738" y="155"/>
                  </a:cubicBezTo>
                  <a:cubicBezTo>
                    <a:pt x="852" y="136"/>
                    <a:pt x="967" y="130"/>
                    <a:pt x="1083" y="130"/>
                  </a:cubicBezTo>
                  <a:cubicBezTo>
                    <a:pt x="1316" y="130"/>
                    <a:pt x="1552" y="156"/>
                    <a:pt x="1785" y="156"/>
                  </a:cubicBezTo>
                  <a:cubicBezTo>
                    <a:pt x="1869" y="156"/>
                    <a:pt x="1953" y="152"/>
                    <a:pt x="2036" y="143"/>
                  </a:cubicBezTo>
                  <a:cubicBezTo>
                    <a:pt x="1929" y="0"/>
                    <a:pt x="1750" y="12"/>
                    <a:pt x="15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32"/>
            <p:cNvSpPr/>
            <p:nvPr/>
          </p:nvSpPr>
          <p:spPr>
            <a:xfrm>
              <a:off x="5475375" y="3537575"/>
              <a:ext cx="17875" cy="9300"/>
            </a:xfrm>
            <a:custGeom>
              <a:avLst/>
              <a:gdLst/>
              <a:ahLst/>
              <a:cxnLst/>
              <a:rect l="l" t="t" r="r" b="b"/>
              <a:pathLst>
                <a:path w="715" h="372" extrusionOk="0">
                  <a:moveTo>
                    <a:pt x="194" y="1"/>
                  </a:moveTo>
                  <a:cubicBezTo>
                    <a:pt x="127" y="1"/>
                    <a:pt x="61" y="10"/>
                    <a:pt x="0" y="32"/>
                  </a:cubicBezTo>
                  <a:lnTo>
                    <a:pt x="131" y="294"/>
                  </a:lnTo>
                  <a:lnTo>
                    <a:pt x="131" y="306"/>
                  </a:lnTo>
                  <a:cubicBezTo>
                    <a:pt x="190" y="351"/>
                    <a:pt x="248" y="372"/>
                    <a:pt x="306" y="372"/>
                  </a:cubicBezTo>
                  <a:cubicBezTo>
                    <a:pt x="355" y="372"/>
                    <a:pt x="404" y="357"/>
                    <a:pt x="453" y="330"/>
                  </a:cubicBezTo>
                  <a:lnTo>
                    <a:pt x="548" y="330"/>
                  </a:lnTo>
                  <a:lnTo>
                    <a:pt x="715" y="163"/>
                  </a:lnTo>
                  <a:cubicBezTo>
                    <a:pt x="632" y="103"/>
                    <a:pt x="512" y="115"/>
                    <a:pt x="417" y="32"/>
                  </a:cubicBezTo>
                  <a:cubicBezTo>
                    <a:pt x="347" y="13"/>
                    <a:pt x="270" y="1"/>
                    <a:pt x="1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32"/>
            <p:cNvSpPr/>
            <p:nvPr/>
          </p:nvSpPr>
          <p:spPr>
            <a:xfrm>
              <a:off x="5525675" y="3543775"/>
              <a:ext cx="11050" cy="9600"/>
            </a:xfrm>
            <a:custGeom>
              <a:avLst/>
              <a:gdLst/>
              <a:ahLst/>
              <a:cxnLst/>
              <a:rect l="l" t="t" r="r" b="b"/>
              <a:pathLst>
                <a:path w="442" h="384" extrusionOk="0">
                  <a:moveTo>
                    <a:pt x="152" y="1"/>
                  </a:moveTo>
                  <a:cubicBezTo>
                    <a:pt x="97" y="1"/>
                    <a:pt x="45" y="24"/>
                    <a:pt x="1" y="82"/>
                  </a:cubicBezTo>
                  <a:lnTo>
                    <a:pt x="1" y="201"/>
                  </a:lnTo>
                  <a:cubicBezTo>
                    <a:pt x="60" y="320"/>
                    <a:pt x="203" y="260"/>
                    <a:pt x="310" y="344"/>
                  </a:cubicBezTo>
                  <a:cubicBezTo>
                    <a:pt x="310" y="355"/>
                    <a:pt x="322" y="355"/>
                    <a:pt x="358" y="379"/>
                  </a:cubicBezTo>
                  <a:cubicBezTo>
                    <a:pt x="364" y="382"/>
                    <a:pt x="370" y="384"/>
                    <a:pt x="378" y="384"/>
                  </a:cubicBezTo>
                  <a:cubicBezTo>
                    <a:pt x="399" y="384"/>
                    <a:pt x="423" y="370"/>
                    <a:pt x="441" y="344"/>
                  </a:cubicBezTo>
                  <a:lnTo>
                    <a:pt x="429" y="332"/>
                  </a:lnTo>
                  <a:lnTo>
                    <a:pt x="429" y="82"/>
                  </a:lnTo>
                  <a:cubicBezTo>
                    <a:pt x="382" y="58"/>
                    <a:pt x="346" y="46"/>
                    <a:pt x="298" y="46"/>
                  </a:cubicBezTo>
                  <a:cubicBezTo>
                    <a:pt x="249" y="18"/>
                    <a:pt x="199" y="1"/>
                    <a:pt x="1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32"/>
            <p:cNvSpPr/>
            <p:nvPr/>
          </p:nvSpPr>
          <p:spPr>
            <a:xfrm>
              <a:off x="5600700" y="3502950"/>
              <a:ext cx="4475" cy="3175"/>
            </a:xfrm>
            <a:custGeom>
              <a:avLst/>
              <a:gdLst/>
              <a:ahLst/>
              <a:cxnLst/>
              <a:rect l="l" t="t" r="r" b="b"/>
              <a:pathLst>
                <a:path w="179" h="127" extrusionOk="0">
                  <a:moveTo>
                    <a:pt x="0" y="0"/>
                  </a:moveTo>
                  <a:lnTo>
                    <a:pt x="0" y="119"/>
                  </a:lnTo>
                  <a:cubicBezTo>
                    <a:pt x="33" y="119"/>
                    <a:pt x="69" y="127"/>
                    <a:pt x="99" y="127"/>
                  </a:cubicBezTo>
                  <a:cubicBezTo>
                    <a:pt x="144" y="127"/>
                    <a:pt x="179" y="110"/>
                    <a:pt x="179" y="24"/>
                  </a:cubicBezTo>
                  <a:cubicBezTo>
                    <a:pt x="179" y="12"/>
                    <a:pt x="60"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32"/>
            <p:cNvSpPr/>
            <p:nvPr/>
          </p:nvSpPr>
          <p:spPr>
            <a:xfrm>
              <a:off x="5524775" y="3542150"/>
              <a:ext cx="8075" cy="3675"/>
            </a:xfrm>
            <a:custGeom>
              <a:avLst/>
              <a:gdLst/>
              <a:ahLst/>
              <a:cxnLst/>
              <a:rect l="l" t="t" r="r" b="b"/>
              <a:pathLst>
                <a:path w="323" h="147" extrusionOk="0">
                  <a:moveTo>
                    <a:pt x="79" y="0"/>
                  </a:moveTo>
                  <a:cubicBezTo>
                    <a:pt x="54" y="0"/>
                    <a:pt x="29" y="1"/>
                    <a:pt x="1" y="4"/>
                  </a:cubicBezTo>
                  <a:cubicBezTo>
                    <a:pt x="1" y="51"/>
                    <a:pt x="25" y="99"/>
                    <a:pt x="25" y="147"/>
                  </a:cubicBezTo>
                  <a:cubicBezTo>
                    <a:pt x="120" y="123"/>
                    <a:pt x="215" y="123"/>
                    <a:pt x="322" y="111"/>
                  </a:cubicBezTo>
                  <a:cubicBezTo>
                    <a:pt x="255" y="25"/>
                    <a:pt x="180"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32"/>
            <p:cNvSpPr/>
            <p:nvPr/>
          </p:nvSpPr>
          <p:spPr>
            <a:xfrm>
              <a:off x="5485800" y="3538650"/>
              <a:ext cx="7450" cy="3100"/>
            </a:xfrm>
            <a:custGeom>
              <a:avLst/>
              <a:gdLst/>
              <a:ahLst/>
              <a:cxnLst/>
              <a:rect l="l" t="t" r="r" b="b"/>
              <a:pathLst>
                <a:path w="298" h="124" extrusionOk="0">
                  <a:moveTo>
                    <a:pt x="55" y="1"/>
                  </a:moveTo>
                  <a:cubicBezTo>
                    <a:pt x="37" y="1"/>
                    <a:pt x="19" y="1"/>
                    <a:pt x="0" y="1"/>
                  </a:cubicBezTo>
                  <a:cubicBezTo>
                    <a:pt x="58" y="98"/>
                    <a:pt x="140" y="124"/>
                    <a:pt x="232" y="124"/>
                  </a:cubicBezTo>
                  <a:cubicBezTo>
                    <a:pt x="253" y="124"/>
                    <a:pt x="275" y="122"/>
                    <a:pt x="298" y="120"/>
                  </a:cubicBezTo>
                  <a:cubicBezTo>
                    <a:pt x="247" y="9"/>
                    <a:pt x="154" y="1"/>
                    <a:pt x="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32"/>
            <p:cNvSpPr/>
            <p:nvPr/>
          </p:nvSpPr>
          <p:spPr>
            <a:xfrm>
              <a:off x="5460800" y="3496050"/>
              <a:ext cx="7150" cy="3725"/>
            </a:xfrm>
            <a:custGeom>
              <a:avLst/>
              <a:gdLst/>
              <a:ahLst/>
              <a:cxnLst/>
              <a:rect l="l" t="t" r="r" b="b"/>
              <a:pathLst>
                <a:path w="286" h="149" extrusionOk="0">
                  <a:moveTo>
                    <a:pt x="141" y="1"/>
                  </a:moveTo>
                  <a:cubicBezTo>
                    <a:pt x="94" y="1"/>
                    <a:pt x="49" y="36"/>
                    <a:pt x="0" y="109"/>
                  </a:cubicBezTo>
                  <a:cubicBezTo>
                    <a:pt x="43" y="136"/>
                    <a:pt x="88" y="149"/>
                    <a:pt x="133" y="149"/>
                  </a:cubicBezTo>
                  <a:cubicBezTo>
                    <a:pt x="187" y="149"/>
                    <a:pt x="240" y="130"/>
                    <a:pt x="286" y="98"/>
                  </a:cubicBezTo>
                  <a:cubicBezTo>
                    <a:pt x="233" y="34"/>
                    <a:pt x="187" y="1"/>
                    <a:pt x="1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32"/>
            <p:cNvSpPr/>
            <p:nvPr/>
          </p:nvSpPr>
          <p:spPr>
            <a:xfrm>
              <a:off x="5489650" y="3497300"/>
              <a:ext cx="3600" cy="1800"/>
            </a:xfrm>
            <a:custGeom>
              <a:avLst/>
              <a:gdLst/>
              <a:ahLst/>
              <a:cxnLst/>
              <a:rect l="l" t="t" r="r" b="b"/>
              <a:pathLst>
                <a:path w="144" h="72" extrusionOk="0">
                  <a:moveTo>
                    <a:pt x="60" y="0"/>
                  </a:moveTo>
                  <a:cubicBezTo>
                    <a:pt x="34" y="0"/>
                    <a:pt x="9" y="19"/>
                    <a:pt x="1" y="59"/>
                  </a:cubicBezTo>
                  <a:cubicBezTo>
                    <a:pt x="37" y="59"/>
                    <a:pt x="96" y="59"/>
                    <a:pt x="144" y="71"/>
                  </a:cubicBezTo>
                  <a:cubicBezTo>
                    <a:pt x="132" y="48"/>
                    <a:pt x="120" y="36"/>
                    <a:pt x="96" y="12"/>
                  </a:cubicBezTo>
                  <a:cubicBezTo>
                    <a:pt x="85" y="4"/>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32"/>
            <p:cNvSpPr/>
            <p:nvPr/>
          </p:nvSpPr>
          <p:spPr>
            <a:xfrm>
              <a:off x="5392925" y="3530925"/>
              <a:ext cx="3600" cy="1800"/>
            </a:xfrm>
            <a:custGeom>
              <a:avLst/>
              <a:gdLst/>
              <a:ahLst/>
              <a:cxnLst/>
              <a:rect l="l" t="t" r="r" b="b"/>
              <a:pathLst>
                <a:path w="144" h="72" extrusionOk="0">
                  <a:moveTo>
                    <a:pt x="0" y="0"/>
                  </a:moveTo>
                  <a:lnTo>
                    <a:pt x="0" y="0"/>
                  </a:lnTo>
                  <a:cubicBezTo>
                    <a:pt x="12" y="24"/>
                    <a:pt x="24" y="36"/>
                    <a:pt x="36" y="60"/>
                  </a:cubicBezTo>
                  <a:cubicBezTo>
                    <a:pt x="51" y="67"/>
                    <a:pt x="65" y="71"/>
                    <a:pt x="78" y="71"/>
                  </a:cubicBezTo>
                  <a:cubicBezTo>
                    <a:pt x="105" y="71"/>
                    <a:pt x="127" y="53"/>
                    <a:pt x="143" y="12"/>
                  </a:cubicBezTo>
                  <a:cubicBezTo>
                    <a:pt x="96" y="12"/>
                    <a:pt x="60"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32"/>
            <p:cNvSpPr/>
            <p:nvPr/>
          </p:nvSpPr>
          <p:spPr>
            <a:xfrm>
              <a:off x="5402750" y="3534500"/>
              <a:ext cx="22350" cy="7850"/>
            </a:xfrm>
            <a:custGeom>
              <a:avLst/>
              <a:gdLst/>
              <a:ahLst/>
              <a:cxnLst/>
              <a:rect l="l" t="t" r="r" b="b"/>
              <a:pathLst>
                <a:path w="894" h="314" extrusionOk="0">
                  <a:moveTo>
                    <a:pt x="203" y="0"/>
                  </a:moveTo>
                  <a:lnTo>
                    <a:pt x="155" y="36"/>
                  </a:lnTo>
                  <a:cubicBezTo>
                    <a:pt x="108" y="72"/>
                    <a:pt x="24" y="95"/>
                    <a:pt x="0" y="179"/>
                  </a:cubicBezTo>
                  <a:cubicBezTo>
                    <a:pt x="184" y="278"/>
                    <a:pt x="373" y="314"/>
                    <a:pt x="567" y="314"/>
                  </a:cubicBezTo>
                  <a:cubicBezTo>
                    <a:pt x="674" y="314"/>
                    <a:pt x="783" y="303"/>
                    <a:pt x="893" y="286"/>
                  </a:cubicBezTo>
                  <a:lnTo>
                    <a:pt x="893" y="36"/>
                  </a:lnTo>
                  <a:cubicBezTo>
                    <a:pt x="655" y="12"/>
                    <a:pt x="441" y="12"/>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32"/>
            <p:cNvSpPr/>
            <p:nvPr/>
          </p:nvSpPr>
          <p:spPr>
            <a:xfrm>
              <a:off x="5479850" y="3559600"/>
              <a:ext cx="13100" cy="14125"/>
            </a:xfrm>
            <a:custGeom>
              <a:avLst/>
              <a:gdLst/>
              <a:ahLst/>
              <a:cxnLst/>
              <a:rect l="l" t="t" r="r" b="b"/>
              <a:pathLst>
                <a:path w="524" h="565" extrusionOk="0">
                  <a:moveTo>
                    <a:pt x="183" y="0"/>
                  </a:moveTo>
                  <a:cubicBezTo>
                    <a:pt x="159" y="0"/>
                    <a:pt x="135" y="6"/>
                    <a:pt x="107" y="20"/>
                  </a:cubicBezTo>
                  <a:cubicBezTo>
                    <a:pt x="72" y="56"/>
                    <a:pt x="60" y="103"/>
                    <a:pt x="48" y="139"/>
                  </a:cubicBezTo>
                  <a:cubicBezTo>
                    <a:pt x="0" y="342"/>
                    <a:pt x="72" y="484"/>
                    <a:pt x="286" y="556"/>
                  </a:cubicBezTo>
                  <a:cubicBezTo>
                    <a:pt x="298" y="562"/>
                    <a:pt x="309" y="564"/>
                    <a:pt x="320" y="564"/>
                  </a:cubicBezTo>
                  <a:cubicBezTo>
                    <a:pt x="352" y="564"/>
                    <a:pt x="381" y="544"/>
                    <a:pt x="417" y="544"/>
                  </a:cubicBezTo>
                  <a:cubicBezTo>
                    <a:pt x="286" y="401"/>
                    <a:pt x="524" y="115"/>
                    <a:pt x="238" y="8"/>
                  </a:cubicBezTo>
                  <a:cubicBezTo>
                    <a:pt x="218" y="3"/>
                    <a:pt x="201" y="0"/>
                    <a:pt x="1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32"/>
            <p:cNvSpPr/>
            <p:nvPr/>
          </p:nvSpPr>
          <p:spPr>
            <a:xfrm>
              <a:off x="5514975" y="3548775"/>
              <a:ext cx="17875" cy="4200"/>
            </a:xfrm>
            <a:custGeom>
              <a:avLst/>
              <a:gdLst/>
              <a:ahLst/>
              <a:cxnLst/>
              <a:rect l="l" t="t" r="r" b="b"/>
              <a:pathLst>
                <a:path w="715" h="168" extrusionOk="0">
                  <a:moveTo>
                    <a:pt x="429" y="1"/>
                  </a:moveTo>
                  <a:cubicBezTo>
                    <a:pt x="274" y="13"/>
                    <a:pt x="131" y="25"/>
                    <a:pt x="0" y="36"/>
                  </a:cubicBezTo>
                  <a:cubicBezTo>
                    <a:pt x="101" y="144"/>
                    <a:pt x="220" y="167"/>
                    <a:pt x="344" y="167"/>
                  </a:cubicBezTo>
                  <a:cubicBezTo>
                    <a:pt x="443" y="167"/>
                    <a:pt x="544" y="152"/>
                    <a:pt x="642" y="152"/>
                  </a:cubicBezTo>
                  <a:cubicBezTo>
                    <a:pt x="666" y="152"/>
                    <a:pt x="691" y="153"/>
                    <a:pt x="714" y="155"/>
                  </a:cubicBezTo>
                  <a:cubicBezTo>
                    <a:pt x="655" y="36"/>
                    <a:pt x="536" y="25"/>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32"/>
            <p:cNvSpPr/>
            <p:nvPr/>
          </p:nvSpPr>
          <p:spPr>
            <a:xfrm>
              <a:off x="5464950" y="3556600"/>
              <a:ext cx="8375" cy="6500"/>
            </a:xfrm>
            <a:custGeom>
              <a:avLst/>
              <a:gdLst/>
              <a:ahLst/>
              <a:cxnLst/>
              <a:rect l="l" t="t" r="r" b="b"/>
              <a:pathLst>
                <a:path w="335" h="260" extrusionOk="0">
                  <a:moveTo>
                    <a:pt x="203" y="0"/>
                  </a:moveTo>
                  <a:cubicBezTo>
                    <a:pt x="179" y="0"/>
                    <a:pt x="156" y="3"/>
                    <a:pt x="132" y="9"/>
                  </a:cubicBezTo>
                  <a:cubicBezTo>
                    <a:pt x="1" y="188"/>
                    <a:pt x="60" y="259"/>
                    <a:pt x="275" y="259"/>
                  </a:cubicBezTo>
                  <a:cubicBezTo>
                    <a:pt x="334" y="223"/>
                    <a:pt x="334" y="176"/>
                    <a:pt x="287" y="128"/>
                  </a:cubicBezTo>
                  <a:cubicBezTo>
                    <a:pt x="275" y="81"/>
                    <a:pt x="275" y="57"/>
                    <a:pt x="275" y="9"/>
                  </a:cubicBezTo>
                  <a:cubicBezTo>
                    <a:pt x="251" y="3"/>
                    <a:pt x="227" y="0"/>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32"/>
            <p:cNvSpPr/>
            <p:nvPr/>
          </p:nvSpPr>
          <p:spPr>
            <a:xfrm>
              <a:off x="5518525" y="3560100"/>
              <a:ext cx="7175" cy="7150"/>
            </a:xfrm>
            <a:custGeom>
              <a:avLst/>
              <a:gdLst/>
              <a:ahLst/>
              <a:cxnLst/>
              <a:rect l="l" t="t" r="r" b="b"/>
              <a:pathLst>
                <a:path w="287" h="286" extrusionOk="0">
                  <a:moveTo>
                    <a:pt x="132" y="0"/>
                  </a:moveTo>
                  <a:cubicBezTo>
                    <a:pt x="72" y="0"/>
                    <a:pt x="37" y="0"/>
                    <a:pt x="1" y="24"/>
                  </a:cubicBezTo>
                  <a:cubicBezTo>
                    <a:pt x="1" y="107"/>
                    <a:pt x="13" y="191"/>
                    <a:pt x="13" y="286"/>
                  </a:cubicBezTo>
                  <a:cubicBezTo>
                    <a:pt x="108" y="286"/>
                    <a:pt x="191" y="274"/>
                    <a:pt x="287" y="274"/>
                  </a:cubicBezTo>
                  <a:cubicBezTo>
                    <a:pt x="227" y="179"/>
                    <a:pt x="179" y="95"/>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32"/>
            <p:cNvSpPr/>
            <p:nvPr/>
          </p:nvSpPr>
          <p:spPr>
            <a:xfrm>
              <a:off x="5399775" y="3535225"/>
              <a:ext cx="6575" cy="3900"/>
            </a:xfrm>
            <a:custGeom>
              <a:avLst/>
              <a:gdLst/>
              <a:ahLst/>
              <a:cxnLst/>
              <a:rect l="l" t="t" r="r" b="b"/>
              <a:pathLst>
                <a:path w="263" h="156" extrusionOk="0">
                  <a:moveTo>
                    <a:pt x="205" y="1"/>
                  </a:moveTo>
                  <a:cubicBezTo>
                    <a:pt x="113" y="1"/>
                    <a:pt x="40" y="51"/>
                    <a:pt x="0" y="150"/>
                  </a:cubicBezTo>
                  <a:cubicBezTo>
                    <a:pt x="24" y="150"/>
                    <a:pt x="53" y="155"/>
                    <a:pt x="77" y="155"/>
                  </a:cubicBezTo>
                  <a:cubicBezTo>
                    <a:pt x="89" y="155"/>
                    <a:pt x="100" y="154"/>
                    <a:pt x="107" y="150"/>
                  </a:cubicBezTo>
                  <a:cubicBezTo>
                    <a:pt x="167" y="102"/>
                    <a:pt x="215" y="43"/>
                    <a:pt x="262" y="7"/>
                  </a:cubicBezTo>
                  <a:cubicBezTo>
                    <a:pt x="242" y="3"/>
                    <a:pt x="223" y="1"/>
                    <a:pt x="20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32"/>
            <p:cNvSpPr/>
            <p:nvPr/>
          </p:nvSpPr>
          <p:spPr>
            <a:xfrm>
              <a:off x="5478650" y="3545800"/>
              <a:ext cx="8050" cy="2300"/>
            </a:xfrm>
            <a:custGeom>
              <a:avLst/>
              <a:gdLst/>
              <a:ahLst/>
              <a:cxnLst/>
              <a:rect l="l" t="t" r="r" b="b"/>
              <a:pathLst>
                <a:path w="322" h="92" extrusionOk="0">
                  <a:moveTo>
                    <a:pt x="0" y="1"/>
                  </a:moveTo>
                  <a:cubicBezTo>
                    <a:pt x="55" y="62"/>
                    <a:pt x="110" y="91"/>
                    <a:pt x="165" y="91"/>
                  </a:cubicBezTo>
                  <a:cubicBezTo>
                    <a:pt x="218" y="91"/>
                    <a:pt x="270" y="65"/>
                    <a:pt x="322" y="13"/>
                  </a:cubicBezTo>
                  <a:cubicBezTo>
                    <a:pt x="215" y="1"/>
                    <a:pt x="108"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32"/>
            <p:cNvSpPr/>
            <p:nvPr/>
          </p:nvSpPr>
          <p:spPr>
            <a:xfrm>
              <a:off x="5532825" y="3552650"/>
              <a:ext cx="3300" cy="1800"/>
            </a:xfrm>
            <a:custGeom>
              <a:avLst/>
              <a:gdLst/>
              <a:ahLst/>
              <a:cxnLst/>
              <a:rect l="l" t="t" r="r" b="b"/>
              <a:pathLst>
                <a:path w="132" h="72" extrusionOk="0">
                  <a:moveTo>
                    <a:pt x="0" y="0"/>
                  </a:moveTo>
                  <a:cubicBezTo>
                    <a:pt x="18" y="48"/>
                    <a:pt x="39" y="72"/>
                    <a:pt x="61" y="72"/>
                  </a:cubicBezTo>
                  <a:cubicBezTo>
                    <a:pt x="84" y="72"/>
                    <a:pt x="108" y="48"/>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32"/>
            <p:cNvSpPr/>
            <p:nvPr/>
          </p:nvSpPr>
          <p:spPr>
            <a:xfrm>
              <a:off x="5507525" y="3549375"/>
              <a:ext cx="3600" cy="1300"/>
            </a:xfrm>
            <a:custGeom>
              <a:avLst/>
              <a:gdLst/>
              <a:ahLst/>
              <a:cxnLst/>
              <a:rect l="l" t="t" r="r" b="b"/>
              <a:pathLst>
                <a:path w="144" h="52" extrusionOk="0">
                  <a:moveTo>
                    <a:pt x="0" y="1"/>
                  </a:moveTo>
                  <a:cubicBezTo>
                    <a:pt x="10" y="30"/>
                    <a:pt x="20" y="51"/>
                    <a:pt x="30" y="51"/>
                  </a:cubicBezTo>
                  <a:cubicBezTo>
                    <a:pt x="32" y="51"/>
                    <a:pt x="34" y="50"/>
                    <a:pt x="36" y="48"/>
                  </a:cubicBezTo>
                  <a:cubicBezTo>
                    <a:pt x="72" y="36"/>
                    <a:pt x="119" y="1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32"/>
            <p:cNvSpPr/>
            <p:nvPr/>
          </p:nvSpPr>
          <p:spPr>
            <a:xfrm>
              <a:off x="5503050" y="3567225"/>
              <a:ext cx="7275" cy="5100"/>
            </a:xfrm>
            <a:custGeom>
              <a:avLst/>
              <a:gdLst/>
              <a:ahLst/>
              <a:cxnLst/>
              <a:rect l="l" t="t" r="r" b="b"/>
              <a:pathLst>
                <a:path w="291" h="204" extrusionOk="0">
                  <a:moveTo>
                    <a:pt x="120" y="1"/>
                  </a:moveTo>
                  <a:cubicBezTo>
                    <a:pt x="72" y="37"/>
                    <a:pt x="25" y="49"/>
                    <a:pt x="1" y="72"/>
                  </a:cubicBezTo>
                  <a:cubicBezTo>
                    <a:pt x="60" y="120"/>
                    <a:pt x="96" y="168"/>
                    <a:pt x="156" y="191"/>
                  </a:cubicBezTo>
                  <a:cubicBezTo>
                    <a:pt x="175" y="200"/>
                    <a:pt x="193" y="204"/>
                    <a:pt x="209" y="204"/>
                  </a:cubicBezTo>
                  <a:cubicBezTo>
                    <a:pt x="262" y="204"/>
                    <a:pt x="290" y="163"/>
                    <a:pt x="263" y="108"/>
                  </a:cubicBezTo>
                  <a:cubicBezTo>
                    <a:pt x="251" y="60"/>
                    <a:pt x="156" y="37"/>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32"/>
            <p:cNvSpPr/>
            <p:nvPr/>
          </p:nvSpPr>
          <p:spPr>
            <a:xfrm>
              <a:off x="5471800" y="3559800"/>
              <a:ext cx="3600" cy="4775"/>
            </a:xfrm>
            <a:custGeom>
              <a:avLst/>
              <a:gdLst/>
              <a:ahLst/>
              <a:cxnLst/>
              <a:rect l="l" t="t" r="r" b="b"/>
              <a:pathLst>
                <a:path w="144" h="191" extrusionOk="0">
                  <a:moveTo>
                    <a:pt x="1" y="0"/>
                  </a:moveTo>
                  <a:lnTo>
                    <a:pt x="1" y="131"/>
                  </a:lnTo>
                  <a:cubicBezTo>
                    <a:pt x="24" y="167"/>
                    <a:pt x="60" y="179"/>
                    <a:pt x="96" y="191"/>
                  </a:cubicBezTo>
                  <a:cubicBezTo>
                    <a:pt x="143" y="95"/>
                    <a:pt x="84" y="36"/>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32"/>
            <p:cNvSpPr/>
            <p:nvPr/>
          </p:nvSpPr>
          <p:spPr>
            <a:xfrm>
              <a:off x="5855775" y="3563375"/>
              <a:ext cx="6875" cy="6250"/>
            </a:xfrm>
            <a:custGeom>
              <a:avLst/>
              <a:gdLst/>
              <a:ahLst/>
              <a:cxnLst/>
              <a:rect l="l" t="t" r="r" b="b"/>
              <a:pathLst>
                <a:path w="275" h="250" extrusionOk="0">
                  <a:moveTo>
                    <a:pt x="80" y="0"/>
                  </a:moveTo>
                  <a:cubicBezTo>
                    <a:pt x="55" y="0"/>
                    <a:pt x="29" y="4"/>
                    <a:pt x="1" y="12"/>
                  </a:cubicBezTo>
                  <a:cubicBezTo>
                    <a:pt x="9" y="131"/>
                    <a:pt x="22" y="249"/>
                    <a:pt x="99" y="249"/>
                  </a:cubicBezTo>
                  <a:cubicBezTo>
                    <a:pt x="139" y="249"/>
                    <a:pt x="195" y="219"/>
                    <a:pt x="275" y="143"/>
                  </a:cubicBezTo>
                  <a:cubicBezTo>
                    <a:pt x="228" y="50"/>
                    <a:pt x="167" y="0"/>
                    <a:pt x="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32"/>
            <p:cNvSpPr/>
            <p:nvPr/>
          </p:nvSpPr>
          <p:spPr>
            <a:xfrm>
              <a:off x="5905775" y="3567525"/>
              <a:ext cx="6500" cy="6150"/>
            </a:xfrm>
            <a:custGeom>
              <a:avLst/>
              <a:gdLst/>
              <a:ahLst/>
              <a:cxnLst/>
              <a:rect l="l" t="t" r="r" b="b"/>
              <a:pathLst>
                <a:path w="260" h="246" extrusionOk="0">
                  <a:moveTo>
                    <a:pt x="1" y="1"/>
                  </a:moveTo>
                  <a:cubicBezTo>
                    <a:pt x="1" y="84"/>
                    <a:pt x="1" y="156"/>
                    <a:pt x="25" y="227"/>
                  </a:cubicBezTo>
                  <a:cubicBezTo>
                    <a:pt x="73" y="240"/>
                    <a:pt x="109" y="245"/>
                    <a:pt x="135" y="245"/>
                  </a:cubicBezTo>
                  <a:cubicBezTo>
                    <a:pt x="259" y="245"/>
                    <a:pt x="173" y="123"/>
                    <a:pt x="144" y="25"/>
                  </a:cubicBezTo>
                  <a:cubicBezTo>
                    <a:pt x="96" y="25"/>
                    <a:pt x="49"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32"/>
            <p:cNvSpPr/>
            <p:nvPr/>
          </p:nvSpPr>
          <p:spPr>
            <a:xfrm>
              <a:off x="5375075" y="3559825"/>
              <a:ext cx="31875" cy="16075"/>
            </a:xfrm>
            <a:custGeom>
              <a:avLst/>
              <a:gdLst/>
              <a:ahLst/>
              <a:cxnLst/>
              <a:rect l="l" t="t" r="r" b="b"/>
              <a:pathLst>
                <a:path w="1275" h="643" extrusionOk="0">
                  <a:moveTo>
                    <a:pt x="164" y="0"/>
                  </a:moveTo>
                  <a:cubicBezTo>
                    <a:pt x="114" y="0"/>
                    <a:pt x="63" y="4"/>
                    <a:pt x="12" y="11"/>
                  </a:cubicBezTo>
                  <a:cubicBezTo>
                    <a:pt x="0" y="106"/>
                    <a:pt x="0" y="178"/>
                    <a:pt x="0" y="273"/>
                  </a:cubicBezTo>
                  <a:cubicBezTo>
                    <a:pt x="72" y="356"/>
                    <a:pt x="60" y="487"/>
                    <a:pt x="131" y="583"/>
                  </a:cubicBezTo>
                  <a:cubicBezTo>
                    <a:pt x="158" y="619"/>
                    <a:pt x="193" y="635"/>
                    <a:pt x="234" y="635"/>
                  </a:cubicBezTo>
                  <a:cubicBezTo>
                    <a:pt x="246" y="635"/>
                    <a:pt x="260" y="633"/>
                    <a:pt x="274" y="630"/>
                  </a:cubicBezTo>
                  <a:cubicBezTo>
                    <a:pt x="319" y="615"/>
                    <a:pt x="366" y="609"/>
                    <a:pt x="413" y="609"/>
                  </a:cubicBezTo>
                  <a:cubicBezTo>
                    <a:pt x="479" y="609"/>
                    <a:pt x="545" y="621"/>
                    <a:pt x="607" y="642"/>
                  </a:cubicBezTo>
                  <a:cubicBezTo>
                    <a:pt x="657" y="613"/>
                    <a:pt x="710" y="607"/>
                    <a:pt x="765" y="607"/>
                  </a:cubicBezTo>
                  <a:cubicBezTo>
                    <a:pt x="792" y="607"/>
                    <a:pt x="820" y="609"/>
                    <a:pt x="848" y="609"/>
                  </a:cubicBezTo>
                  <a:cubicBezTo>
                    <a:pt x="896" y="609"/>
                    <a:pt x="944" y="605"/>
                    <a:pt x="988" y="583"/>
                  </a:cubicBezTo>
                  <a:cubicBezTo>
                    <a:pt x="1048" y="464"/>
                    <a:pt x="1167" y="475"/>
                    <a:pt x="1274" y="452"/>
                  </a:cubicBezTo>
                  <a:lnTo>
                    <a:pt x="1274" y="428"/>
                  </a:lnTo>
                  <a:cubicBezTo>
                    <a:pt x="1262" y="345"/>
                    <a:pt x="1274" y="214"/>
                    <a:pt x="1167" y="190"/>
                  </a:cubicBezTo>
                  <a:cubicBezTo>
                    <a:pt x="834" y="159"/>
                    <a:pt x="511" y="0"/>
                    <a:pt x="1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32"/>
            <p:cNvSpPr/>
            <p:nvPr/>
          </p:nvSpPr>
          <p:spPr>
            <a:xfrm>
              <a:off x="5850425" y="3595500"/>
              <a:ext cx="4775" cy="3175"/>
            </a:xfrm>
            <a:custGeom>
              <a:avLst/>
              <a:gdLst/>
              <a:ahLst/>
              <a:cxnLst/>
              <a:rect l="l" t="t" r="r" b="b"/>
              <a:pathLst>
                <a:path w="191" h="127" extrusionOk="0">
                  <a:moveTo>
                    <a:pt x="48" y="1"/>
                  </a:moveTo>
                  <a:cubicBezTo>
                    <a:pt x="36" y="37"/>
                    <a:pt x="0" y="96"/>
                    <a:pt x="0" y="108"/>
                  </a:cubicBezTo>
                  <a:cubicBezTo>
                    <a:pt x="29" y="121"/>
                    <a:pt x="54" y="127"/>
                    <a:pt x="76" y="127"/>
                  </a:cubicBezTo>
                  <a:cubicBezTo>
                    <a:pt x="137" y="127"/>
                    <a:pt x="173" y="83"/>
                    <a:pt x="191" y="13"/>
                  </a:cubicBezTo>
                  <a:cubicBezTo>
                    <a:pt x="131" y="13"/>
                    <a:pt x="96" y="1"/>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32"/>
            <p:cNvSpPr/>
            <p:nvPr/>
          </p:nvSpPr>
          <p:spPr>
            <a:xfrm>
              <a:off x="5719750" y="3581825"/>
              <a:ext cx="9450" cy="6575"/>
            </a:xfrm>
            <a:custGeom>
              <a:avLst/>
              <a:gdLst/>
              <a:ahLst/>
              <a:cxnLst/>
              <a:rect l="l" t="t" r="r" b="b"/>
              <a:pathLst>
                <a:path w="378" h="263" extrusionOk="0">
                  <a:moveTo>
                    <a:pt x="262" y="0"/>
                  </a:moveTo>
                  <a:lnTo>
                    <a:pt x="262" y="0"/>
                  </a:lnTo>
                  <a:cubicBezTo>
                    <a:pt x="120" y="24"/>
                    <a:pt x="36" y="119"/>
                    <a:pt x="1" y="250"/>
                  </a:cubicBezTo>
                  <a:cubicBezTo>
                    <a:pt x="60" y="250"/>
                    <a:pt x="133" y="262"/>
                    <a:pt x="194" y="262"/>
                  </a:cubicBezTo>
                  <a:cubicBezTo>
                    <a:pt x="305" y="262"/>
                    <a:pt x="378" y="223"/>
                    <a:pt x="2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32"/>
            <p:cNvSpPr/>
            <p:nvPr/>
          </p:nvSpPr>
          <p:spPr>
            <a:xfrm>
              <a:off x="6088400" y="3617250"/>
              <a:ext cx="7325" cy="3725"/>
            </a:xfrm>
            <a:custGeom>
              <a:avLst/>
              <a:gdLst/>
              <a:ahLst/>
              <a:cxnLst/>
              <a:rect l="l" t="t" r="r" b="b"/>
              <a:pathLst>
                <a:path w="293" h="149" extrusionOk="0">
                  <a:moveTo>
                    <a:pt x="6" y="0"/>
                  </a:moveTo>
                  <a:cubicBezTo>
                    <a:pt x="1" y="121"/>
                    <a:pt x="41" y="148"/>
                    <a:pt x="95" y="148"/>
                  </a:cubicBezTo>
                  <a:cubicBezTo>
                    <a:pt x="139" y="148"/>
                    <a:pt x="193" y="130"/>
                    <a:pt x="238" y="130"/>
                  </a:cubicBezTo>
                  <a:cubicBezTo>
                    <a:pt x="258" y="130"/>
                    <a:pt x="277" y="133"/>
                    <a:pt x="292" y="143"/>
                  </a:cubicBezTo>
                  <a:cubicBezTo>
                    <a:pt x="233" y="24"/>
                    <a:pt x="125" y="12"/>
                    <a:pt x="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32"/>
            <p:cNvSpPr/>
            <p:nvPr/>
          </p:nvSpPr>
          <p:spPr>
            <a:xfrm>
              <a:off x="5998950" y="3574375"/>
              <a:ext cx="10150" cy="10150"/>
            </a:xfrm>
            <a:custGeom>
              <a:avLst/>
              <a:gdLst/>
              <a:ahLst/>
              <a:cxnLst/>
              <a:rect l="l" t="t" r="r" b="b"/>
              <a:pathLst>
                <a:path w="406" h="406" extrusionOk="0">
                  <a:moveTo>
                    <a:pt x="1" y="1"/>
                  </a:moveTo>
                  <a:lnTo>
                    <a:pt x="1" y="1"/>
                  </a:lnTo>
                  <a:cubicBezTo>
                    <a:pt x="12" y="132"/>
                    <a:pt x="12" y="263"/>
                    <a:pt x="12" y="405"/>
                  </a:cubicBezTo>
                  <a:cubicBezTo>
                    <a:pt x="405" y="382"/>
                    <a:pt x="60" y="132"/>
                    <a:pt x="132" y="24"/>
                  </a:cubicBezTo>
                  <a:cubicBezTo>
                    <a:pt x="84" y="13"/>
                    <a:pt x="48"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32"/>
            <p:cNvSpPr/>
            <p:nvPr/>
          </p:nvSpPr>
          <p:spPr>
            <a:xfrm>
              <a:off x="5439350" y="3563675"/>
              <a:ext cx="5700" cy="5375"/>
            </a:xfrm>
            <a:custGeom>
              <a:avLst/>
              <a:gdLst/>
              <a:ahLst/>
              <a:cxnLst/>
              <a:rect l="l" t="t" r="r" b="b"/>
              <a:pathLst>
                <a:path w="228" h="215" extrusionOk="0">
                  <a:moveTo>
                    <a:pt x="1" y="0"/>
                  </a:moveTo>
                  <a:lnTo>
                    <a:pt x="1" y="0"/>
                  </a:lnTo>
                  <a:cubicBezTo>
                    <a:pt x="25" y="95"/>
                    <a:pt x="13" y="214"/>
                    <a:pt x="179" y="214"/>
                  </a:cubicBezTo>
                  <a:cubicBezTo>
                    <a:pt x="191" y="214"/>
                    <a:pt x="227" y="191"/>
                    <a:pt x="227" y="179"/>
                  </a:cubicBezTo>
                  <a:cubicBezTo>
                    <a:pt x="227" y="12"/>
                    <a:pt x="108"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32"/>
            <p:cNvSpPr/>
            <p:nvPr/>
          </p:nvSpPr>
          <p:spPr>
            <a:xfrm>
              <a:off x="5452450" y="3565175"/>
              <a:ext cx="3900" cy="4200"/>
            </a:xfrm>
            <a:custGeom>
              <a:avLst/>
              <a:gdLst/>
              <a:ahLst/>
              <a:cxnLst/>
              <a:rect l="l" t="t" r="r" b="b"/>
              <a:pathLst>
                <a:path w="156" h="168" extrusionOk="0">
                  <a:moveTo>
                    <a:pt x="98" y="1"/>
                  </a:moveTo>
                  <a:cubicBezTo>
                    <a:pt x="85" y="1"/>
                    <a:pt x="72" y="7"/>
                    <a:pt x="60" y="23"/>
                  </a:cubicBezTo>
                  <a:cubicBezTo>
                    <a:pt x="25" y="35"/>
                    <a:pt x="13" y="95"/>
                    <a:pt x="1" y="131"/>
                  </a:cubicBezTo>
                  <a:cubicBezTo>
                    <a:pt x="18" y="139"/>
                    <a:pt x="55" y="167"/>
                    <a:pt x="88" y="167"/>
                  </a:cubicBezTo>
                  <a:cubicBezTo>
                    <a:pt x="99" y="167"/>
                    <a:pt x="110" y="164"/>
                    <a:pt x="120" y="154"/>
                  </a:cubicBezTo>
                  <a:cubicBezTo>
                    <a:pt x="144" y="142"/>
                    <a:pt x="155" y="83"/>
                    <a:pt x="155" y="59"/>
                  </a:cubicBezTo>
                  <a:cubicBezTo>
                    <a:pt x="148" y="27"/>
                    <a:pt x="124" y="1"/>
                    <a:pt x="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32"/>
            <p:cNvSpPr/>
            <p:nvPr/>
          </p:nvSpPr>
          <p:spPr>
            <a:xfrm>
              <a:off x="5908175" y="3548675"/>
              <a:ext cx="94075" cy="16400"/>
            </a:xfrm>
            <a:custGeom>
              <a:avLst/>
              <a:gdLst/>
              <a:ahLst/>
              <a:cxnLst/>
              <a:rect l="l" t="t" r="r" b="b"/>
              <a:pathLst>
                <a:path w="3763" h="656" extrusionOk="0">
                  <a:moveTo>
                    <a:pt x="771" y="0"/>
                  </a:moveTo>
                  <a:cubicBezTo>
                    <a:pt x="728" y="0"/>
                    <a:pt x="686" y="2"/>
                    <a:pt x="643" y="5"/>
                  </a:cubicBezTo>
                  <a:cubicBezTo>
                    <a:pt x="429" y="88"/>
                    <a:pt x="179" y="29"/>
                    <a:pt x="0" y="195"/>
                  </a:cubicBezTo>
                  <a:cubicBezTo>
                    <a:pt x="1060" y="433"/>
                    <a:pt x="2131" y="445"/>
                    <a:pt x="3203" y="600"/>
                  </a:cubicBezTo>
                  <a:cubicBezTo>
                    <a:pt x="3249" y="635"/>
                    <a:pt x="3298" y="655"/>
                    <a:pt x="3347" y="655"/>
                  </a:cubicBezTo>
                  <a:cubicBezTo>
                    <a:pt x="3399" y="655"/>
                    <a:pt x="3451" y="632"/>
                    <a:pt x="3501" y="576"/>
                  </a:cubicBezTo>
                  <a:cubicBezTo>
                    <a:pt x="3620" y="540"/>
                    <a:pt x="3703" y="445"/>
                    <a:pt x="3763" y="326"/>
                  </a:cubicBezTo>
                  <a:cubicBezTo>
                    <a:pt x="3215" y="267"/>
                    <a:pt x="2667" y="207"/>
                    <a:pt x="2096" y="183"/>
                  </a:cubicBezTo>
                  <a:cubicBezTo>
                    <a:pt x="1660" y="162"/>
                    <a:pt x="1224" y="0"/>
                    <a:pt x="7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32"/>
            <p:cNvSpPr/>
            <p:nvPr/>
          </p:nvSpPr>
          <p:spPr>
            <a:xfrm>
              <a:off x="5987050" y="3578550"/>
              <a:ext cx="2700" cy="1800"/>
            </a:xfrm>
            <a:custGeom>
              <a:avLst/>
              <a:gdLst/>
              <a:ahLst/>
              <a:cxnLst/>
              <a:rect l="l" t="t" r="r" b="b"/>
              <a:pathLst>
                <a:path w="108" h="72" extrusionOk="0">
                  <a:moveTo>
                    <a:pt x="48" y="0"/>
                  </a:moveTo>
                  <a:cubicBezTo>
                    <a:pt x="24" y="12"/>
                    <a:pt x="0" y="24"/>
                    <a:pt x="0" y="24"/>
                  </a:cubicBezTo>
                  <a:cubicBezTo>
                    <a:pt x="0" y="36"/>
                    <a:pt x="12" y="60"/>
                    <a:pt x="24" y="72"/>
                  </a:cubicBezTo>
                  <a:cubicBezTo>
                    <a:pt x="60" y="36"/>
                    <a:pt x="72" y="24"/>
                    <a:pt x="107" y="12"/>
                  </a:cubicBezTo>
                  <a:cubicBezTo>
                    <a:pt x="72" y="12"/>
                    <a:pt x="60" y="0"/>
                    <a:pt x="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32"/>
            <p:cNvSpPr/>
            <p:nvPr/>
          </p:nvSpPr>
          <p:spPr>
            <a:xfrm>
              <a:off x="5705475" y="3558200"/>
              <a:ext cx="24125" cy="5425"/>
            </a:xfrm>
            <a:custGeom>
              <a:avLst/>
              <a:gdLst/>
              <a:ahLst/>
              <a:cxnLst/>
              <a:rect l="l" t="t" r="r" b="b"/>
              <a:pathLst>
                <a:path w="965" h="217" extrusionOk="0">
                  <a:moveTo>
                    <a:pt x="787" y="0"/>
                  </a:moveTo>
                  <a:cubicBezTo>
                    <a:pt x="719" y="0"/>
                    <a:pt x="645" y="28"/>
                    <a:pt x="572" y="52"/>
                  </a:cubicBezTo>
                  <a:cubicBezTo>
                    <a:pt x="521" y="68"/>
                    <a:pt x="467" y="71"/>
                    <a:pt x="413" y="71"/>
                  </a:cubicBezTo>
                  <a:cubicBezTo>
                    <a:pt x="375" y="71"/>
                    <a:pt x="337" y="70"/>
                    <a:pt x="299" y="70"/>
                  </a:cubicBezTo>
                  <a:cubicBezTo>
                    <a:pt x="186" y="70"/>
                    <a:pt x="79" y="84"/>
                    <a:pt x="0" y="195"/>
                  </a:cubicBezTo>
                  <a:cubicBezTo>
                    <a:pt x="36" y="191"/>
                    <a:pt x="72" y="190"/>
                    <a:pt x="109" y="190"/>
                  </a:cubicBezTo>
                  <a:cubicBezTo>
                    <a:pt x="258" y="190"/>
                    <a:pt x="410" y="216"/>
                    <a:pt x="558" y="216"/>
                  </a:cubicBezTo>
                  <a:cubicBezTo>
                    <a:pt x="699" y="216"/>
                    <a:pt x="836" y="192"/>
                    <a:pt x="964" y="100"/>
                  </a:cubicBezTo>
                  <a:cubicBezTo>
                    <a:pt x="912" y="25"/>
                    <a:pt x="852" y="0"/>
                    <a:pt x="7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32"/>
            <p:cNvSpPr/>
            <p:nvPr/>
          </p:nvSpPr>
          <p:spPr>
            <a:xfrm>
              <a:off x="5740575" y="3556725"/>
              <a:ext cx="7175" cy="4775"/>
            </a:xfrm>
            <a:custGeom>
              <a:avLst/>
              <a:gdLst/>
              <a:ahLst/>
              <a:cxnLst/>
              <a:rect l="l" t="t" r="r" b="b"/>
              <a:pathLst>
                <a:path w="287" h="191" extrusionOk="0">
                  <a:moveTo>
                    <a:pt x="67" y="0"/>
                  </a:moveTo>
                  <a:cubicBezTo>
                    <a:pt x="46" y="0"/>
                    <a:pt x="24" y="2"/>
                    <a:pt x="1" y="4"/>
                  </a:cubicBezTo>
                  <a:cubicBezTo>
                    <a:pt x="59" y="71"/>
                    <a:pt x="88" y="190"/>
                    <a:pt x="162" y="190"/>
                  </a:cubicBezTo>
                  <a:cubicBezTo>
                    <a:pt x="194" y="190"/>
                    <a:pt x="233" y="168"/>
                    <a:pt x="287" y="111"/>
                  </a:cubicBezTo>
                  <a:cubicBezTo>
                    <a:pt x="229" y="25"/>
                    <a:pt x="156" y="0"/>
                    <a:pt x="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32"/>
            <p:cNvSpPr/>
            <p:nvPr/>
          </p:nvSpPr>
          <p:spPr>
            <a:xfrm>
              <a:off x="5698325" y="3561575"/>
              <a:ext cx="2700" cy="1450"/>
            </a:xfrm>
            <a:custGeom>
              <a:avLst/>
              <a:gdLst/>
              <a:ahLst/>
              <a:cxnLst/>
              <a:rect l="l" t="t" r="r" b="b"/>
              <a:pathLst>
                <a:path w="108" h="58" extrusionOk="0">
                  <a:moveTo>
                    <a:pt x="72" y="1"/>
                  </a:moveTo>
                  <a:cubicBezTo>
                    <a:pt x="48" y="24"/>
                    <a:pt x="24" y="36"/>
                    <a:pt x="0" y="48"/>
                  </a:cubicBezTo>
                  <a:cubicBezTo>
                    <a:pt x="12" y="54"/>
                    <a:pt x="27" y="57"/>
                    <a:pt x="45" y="57"/>
                  </a:cubicBezTo>
                  <a:cubicBezTo>
                    <a:pt x="63" y="57"/>
                    <a:pt x="84" y="54"/>
                    <a:pt x="107" y="48"/>
                  </a:cubicBezTo>
                  <a:cubicBezTo>
                    <a:pt x="84" y="36"/>
                    <a:pt x="84" y="24"/>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32"/>
            <p:cNvSpPr/>
            <p:nvPr/>
          </p:nvSpPr>
          <p:spPr>
            <a:xfrm>
              <a:off x="6100150" y="3641350"/>
              <a:ext cx="2125" cy="2625"/>
            </a:xfrm>
            <a:custGeom>
              <a:avLst/>
              <a:gdLst/>
              <a:ahLst/>
              <a:cxnLst/>
              <a:rect l="l" t="t" r="r" b="b"/>
              <a:pathLst>
                <a:path w="85" h="105" extrusionOk="0">
                  <a:moveTo>
                    <a:pt x="25" y="1"/>
                  </a:moveTo>
                  <a:cubicBezTo>
                    <a:pt x="13" y="12"/>
                    <a:pt x="1" y="24"/>
                    <a:pt x="13" y="60"/>
                  </a:cubicBezTo>
                  <a:cubicBezTo>
                    <a:pt x="19" y="90"/>
                    <a:pt x="30" y="105"/>
                    <a:pt x="44" y="105"/>
                  </a:cubicBezTo>
                  <a:cubicBezTo>
                    <a:pt x="57" y="105"/>
                    <a:pt x="72" y="90"/>
                    <a:pt x="84" y="60"/>
                  </a:cubicBezTo>
                  <a:cubicBezTo>
                    <a:pt x="84" y="48"/>
                    <a:pt x="84" y="12"/>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32"/>
            <p:cNvSpPr/>
            <p:nvPr/>
          </p:nvSpPr>
          <p:spPr>
            <a:xfrm>
              <a:off x="5798325" y="3617550"/>
              <a:ext cx="3900" cy="2700"/>
            </a:xfrm>
            <a:custGeom>
              <a:avLst/>
              <a:gdLst/>
              <a:ahLst/>
              <a:cxnLst/>
              <a:rect l="l" t="t" r="r" b="b"/>
              <a:pathLst>
                <a:path w="156" h="108" extrusionOk="0">
                  <a:moveTo>
                    <a:pt x="155" y="0"/>
                  </a:moveTo>
                  <a:cubicBezTo>
                    <a:pt x="108" y="24"/>
                    <a:pt x="48" y="60"/>
                    <a:pt x="1" y="107"/>
                  </a:cubicBezTo>
                  <a:cubicBezTo>
                    <a:pt x="48" y="72"/>
                    <a:pt x="108" y="24"/>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32"/>
            <p:cNvSpPr/>
            <p:nvPr/>
          </p:nvSpPr>
          <p:spPr>
            <a:xfrm>
              <a:off x="5724800" y="3515450"/>
              <a:ext cx="116725" cy="13800"/>
            </a:xfrm>
            <a:custGeom>
              <a:avLst/>
              <a:gdLst/>
              <a:ahLst/>
              <a:cxnLst/>
              <a:rect l="l" t="t" r="r" b="b"/>
              <a:pathLst>
                <a:path w="4669" h="552" extrusionOk="0">
                  <a:moveTo>
                    <a:pt x="84" y="0"/>
                  </a:moveTo>
                  <a:cubicBezTo>
                    <a:pt x="1" y="95"/>
                    <a:pt x="1" y="179"/>
                    <a:pt x="72" y="274"/>
                  </a:cubicBezTo>
                  <a:cubicBezTo>
                    <a:pt x="120" y="286"/>
                    <a:pt x="180" y="286"/>
                    <a:pt x="215" y="298"/>
                  </a:cubicBezTo>
                  <a:cubicBezTo>
                    <a:pt x="320" y="279"/>
                    <a:pt x="421" y="255"/>
                    <a:pt x="519" y="255"/>
                  </a:cubicBezTo>
                  <a:cubicBezTo>
                    <a:pt x="611" y="255"/>
                    <a:pt x="700" y="276"/>
                    <a:pt x="787" y="345"/>
                  </a:cubicBezTo>
                  <a:cubicBezTo>
                    <a:pt x="870" y="393"/>
                    <a:pt x="977" y="417"/>
                    <a:pt x="1072" y="465"/>
                  </a:cubicBezTo>
                  <a:cubicBezTo>
                    <a:pt x="1087" y="460"/>
                    <a:pt x="1104" y="457"/>
                    <a:pt x="1122" y="457"/>
                  </a:cubicBezTo>
                  <a:cubicBezTo>
                    <a:pt x="1148" y="457"/>
                    <a:pt x="1176" y="463"/>
                    <a:pt x="1203" y="476"/>
                  </a:cubicBezTo>
                  <a:cubicBezTo>
                    <a:pt x="1203" y="500"/>
                    <a:pt x="1227" y="512"/>
                    <a:pt x="1239" y="512"/>
                  </a:cubicBezTo>
                  <a:cubicBezTo>
                    <a:pt x="1251" y="515"/>
                    <a:pt x="1262" y="517"/>
                    <a:pt x="1273" y="517"/>
                  </a:cubicBezTo>
                  <a:cubicBezTo>
                    <a:pt x="1304" y="517"/>
                    <a:pt x="1328" y="503"/>
                    <a:pt x="1346" y="476"/>
                  </a:cubicBezTo>
                  <a:cubicBezTo>
                    <a:pt x="1775" y="476"/>
                    <a:pt x="2215" y="500"/>
                    <a:pt x="2644" y="500"/>
                  </a:cubicBezTo>
                  <a:cubicBezTo>
                    <a:pt x="2747" y="536"/>
                    <a:pt x="2852" y="546"/>
                    <a:pt x="2957" y="546"/>
                  </a:cubicBezTo>
                  <a:cubicBezTo>
                    <a:pt x="3072" y="546"/>
                    <a:pt x="3187" y="534"/>
                    <a:pt x="3300" y="534"/>
                  </a:cubicBezTo>
                  <a:cubicBezTo>
                    <a:pt x="3324" y="534"/>
                    <a:pt x="3347" y="535"/>
                    <a:pt x="3370" y="536"/>
                  </a:cubicBezTo>
                  <a:lnTo>
                    <a:pt x="4204" y="536"/>
                  </a:lnTo>
                  <a:cubicBezTo>
                    <a:pt x="4226" y="526"/>
                    <a:pt x="4250" y="522"/>
                    <a:pt x="4277" y="522"/>
                  </a:cubicBezTo>
                  <a:cubicBezTo>
                    <a:pt x="4351" y="522"/>
                    <a:pt x="4440" y="552"/>
                    <a:pt x="4514" y="552"/>
                  </a:cubicBezTo>
                  <a:cubicBezTo>
                    <a:pt x="4601" y="552"/>
                    <a:pt x="4668" y="511"/>
                    <a:pt x="4668" y="334"/>
                  </a:cubicBezTo>
                  <a:cubicBezTo>
                    <a:pt x="4501" y="298"/>
                    <a:pt x="4335" y="274"/>
                    <a:pt x="4180" y="262"/>
                  </a:cubicBezTo>
                  <a:cubicBezTo>
                    <a:pt x="2811" y="143"/>
                    <a:pt x="1442" y="215"/>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32"/>
            <p:cNvSpPr/>
            <p:nvPr/>
          </p:nvSpPr>
          <p:spPr>
            <a:xfrm>
              <a:off x="5825500" y="3522500"/>
              <a:ext cx="84475" cy="13075"/>
            </a:xfrm>
            <a:custGeom>
              <a:avLst/>
              <a:gdLst/>
              <a:ahLst/>
              <a:cxnLst/>
              <a:rect l="l" t="t" r="r" b="b"/>
              <a:pathLst>
                <a:path w="3379" h="523" extrusionOk="0">
                  <a:moveTo>
                    <a:pt x="1134" y="1"/>
                  </a:moveTo>
                  <a:cubicBezTo>
                    <a:pt x="962" y="1"/>
                    <a:pt x="790" y="15"/>
                    <a:pt x="616" y="52"/>
                  </a:cubicBezTo>
                  <a:cubicBezTo>
                    <a:pt x="519" y="194"/>
                    <a:pt x="389" y="204"/>
                    <a:pt x="255" y="204"/>
                  </a:cubicBezTo>
                  <a:cubicBezTo>
                    <a:pt x="232" y="204"/>
                    <a:pt x="209" y="204"/>
                    <a:pt x="186" y="204"/>
                  </a:cubicBezTo>
                  <a:cubicBezTo>
                    <a:pt x="130" y="204"/>
                    <a:pt x="74" y="206"/>
                    <a:pt x="21" y="218"/>
                  </a:cubicBezTo>
                  <a:cubicBezTo>
                    <a:pt x="0" y="270"/>
                    <a:pt x="16" y="304"/>
                    <a:pt x="36" y="304"/>
                  </a:cubicBezTo>
                  <a:cubicBezTo>
                    <a:pt x="39" y="304"/>
                    <a:pt x="42" y="303"/>
                    <a:pt x="45" y="302"/>
                  </a:cubicBezTo>
                  <a:lnTo>
                    <a:pt x="450" y="349"/>
                  </a:lnTo>
                  <a:cubicBezTo>
                    <a:pt x="618" y="390"/>
                    <a:pt x="787" y="401"/>
                    <a:pt x="956" y="401"/>
                  </a:cubicBezTo>
                  <a:cubicBezTo>
                    <a:pt x="1137" y="401"/>
                    <a:pt x="1319" y="389"/>
                    <a:pt x="1498" y="389"/>
                  </a:cubicBezTo>
                  <a:cubicBezTo>
                    <a:pt x="1686" y="389"/>
                    <a:pt x="1873" y="402"/>
                    <a:pt x="2057" y="456"/>
                  </a:cubicBezTo>
                  <a:cubicBezTo>
                    <a:pt x="2378" y="456"/>
                    <a:pt x="2712" y="468"/>
                    <a:pt x="3033" y="480"/>
                  </a:cubicBezTo>
                  <a:cubicBezTo>
                    <a:pt x="3097" y="512"/>
                    <a:pt x="3155" y="523"/>
                    <a:pt x="3215" y="523"/>
                  </a:cubicBezTo>
                  <a:cubicBezTo>
                    <a:pt x="3245" y="523"/>
                    <a:pt x="3275" y="520"/>
                    <a:pt x="3307" y="516"/>
                  </a:cubicBezTo>
                  <a:cubicBezTo>
                    <a:pt x="3343" y="480"/>
                    <a:pt x="3379" y="421"/>
                    <a:pt x="3379" y="361"/>
                  </a:cubicBezTo>
                  <a:cubicBezTo>
                    <a:pt x="3343" y="278"/>
                    <a:pt x="3260" y="242"/>
                    <a:pt x="3188" y="194"/>
                  </a:cubicBezTo>
                  <a:cubicBezTo>
                    <a:pt x="2890" y="183"/>
                    <a:pt x="2581" y="135"/>
                    <a:pt x="2283" y="111"/>
                  </a:cubicBezTo>
                  <a:cubicBezTo>
                    <a:pt x="1897" y="70"/>
                    <a:pt x="1517" y="1"/>
                    <a:pt x="11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32"/>
            <p:cNvSpPr/>
            <p:nvPr/>
          </p:nvSpPr>
          <p:spPr>
            <a:xfrm>
              <a:off x="5905500" y="3527500"/>
              <a:ext cx="84250" cy="13875"/>
            </a:xfrm>
            <a:custGeom>
              <a:avLst/>
              <a:gdLst/>
              <a:ahLst/>
              <a:cxnLst/>
              <a:rect l="l" t="t" r="r" b="b"/>
              <a:pathLst>
                <a:path w="3370" h="555" extrusionOk="0">
                  <a:moveTo>
                    <a:pt x="506" y="0"/>
                  </a:moveTo>
                  <a:cubicBezTo>
                    <a:pt x="338" y="0"/>
                    <a:pt x="170" y="6"/>
                    <a:pt x="0" y="18"/>
                  </a:cubicBezTo>
                  <a:cubicBezTo>
                    <a:pt x="48" y="54"/>
                    <a:pt x="107" y="102"/>
                    <a:pt x="155" y="149"/>
                  </a:cubicBezTo>
                  <a:cubicBezTo>
                    <a:pt x="223" y="228"/>
                    <a:pt x="299" y="253"/>
                    <a:pt x="378" y="253"/>
                  </a:cubicBezTo>
                  <a:cubicBezTo>
                    <a:pt x="503" y="253"/>
                    <a:pt x="635" y="191"/>
                    <a:pt x="751" y="191"/>
                  </a:cubicBezTo>
                  <a:cubicBezTo>
                    <a:pt x="793" y="191"/>
                    <a:pt x="833" y="199"/>
                    <a:pt x="869" y="221"/>
                  </a:cubicBezTo>
                  <a:cubicBezTo>
                    <a:pt x="849" y="221"/>
                    <a:pt x="824" y="219"/>
                    <a:pt x="796" y="219"/>
                  </a:cubicBezTo>
                  <a:cubicBezTo>
                    <a:pt x="738" y="219"/>
                    <a:pt x="667" y="225"/>
                    <a:pt x="595" y="256"/>
                  </a:cubicBezTo>
                  <a:cubicBezTo>
                    <a:pt x="548" y="304"/>
                    <a:pt x="548" y="375"/>
                    <a:pt x="607" y="411"/>
                  </a:cubicBezTo>
                  <a:cubicBezTo>
                    <a:pt x="1417" y="459"/>
                    <a:pt x="2238" y="506"/>
                    <a:pt x="3036" y="554"/>
                  </a:cubicBezTo>
                  <a:cubicBezTo>
                    <a:pt x="3131" y="471"/>
                    <a:pt x="3262" y="518"/>
                    <a:pt x="3346" y="435"/>
                  </a:cubicBezTo>
                  <a:cubicBezTo>
                    <a:pt x="3369" y="375"/>
                    <a:pt x="3346" y="328"/>
                    <a:pt x="3286" y="292"/>
                  </a:cubicBezTo>
                  <a:cubicBezTo>
                    <a:pt x="3228" y="297"/>
                    <a:pt x="3169" y="300"/>
                    <a:pt x="3110" y="300"/>
                  </a:cubicBezTo>
                  <a:cubicBezTo>
                    <a:pt x="2895" y="300"/>
                    <a:pt x="2677" y="267"/>
                    <a:pt x="2453" y="221"/>
                  </a:cubicBezTo>
                  <a:cubicBezTo>
                    <a:pt x="1808" y="88"/>
                    <a:pt x="1163" y="0"/>
                    <a:pt x="5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32"/>
            <p:cNvSpPr/>
            <p:nvPr/>
          </p:nvSpPr>
          <p:spPr>
            <a:xfrm>
              <a:off x="5840900" y="3480325"/>
              <a:ext cx="65500" cy="19675"/>
            </a:xfrm>
            <a:custGeom>
              <a:avLst/>
              <a:gdLst/>
              <a:ahLst/>
              <a:cxnLst/>
              <a:rect l="l" t="t" r="r" b="b"/>
              <a:pathLst>
                <a:path w="2620" h="787" extrusionOk="0">
                  <a:moveTo>
                    <a:pt x="298" y="0"/>
                  </a:moveTo>
                  <a:cubicBezTo>
                    <a:pt x="298" y="1"/>
                    <a:pt x="299" y="1"/>
                    <a:pt x="299" y="2"/>
                  </a:cubicBezTo>
                  <a:lnTo>
                    <a:pt x="299" y="2"/>
                  </a:lnTo>
                  <a:lnTo>
                    <a:pt x="310" y="0"/>
                  </a:lnTo>
                  <a:close/>
                  <a:moveTo>
                    <a:pt x="572" y="0"/>
                  </a:moveTo>
                  <a:cubicBezTo>
                    <a:pt x="536" y="36"/>
                    <a:pt x="489" y="72"/>
                    <a:pt x="429" y="72"/>
                  </a:cubicBezTo>
                  <a:cubicBezTo>
                    <a:pt x="370" y="72"/>
                    <a:pt x="323" y="37"/>
                    <a:pt x="299" y="2"/>
                  </a:cubicBezTo>
                  <a:lnTo>
                    <a:pt x="299" y="2"/>
                  </a:lnTo>
                  <a:lnTo>
                    <a:pt x="0" y="36"/>
                  </a:lnTo>
                  <a:cubicBezTo>
                    <a:pt x="96" y="155"/>
                    <a:pt x="167" y="274"/>
                    <a:pt x="155" y="441"/>
                  </a:cubicBezTo>
                  <a:cubicBezTo>
                    <a:pt x="191" y="500"/>
                    <a:pt x="238" y="548"/>
                    <a:pt x="298" y="572"/>
                  </a:cubicBezTo>
                  <a:cubicBezTo>
                    <a:pt x="375" y="601"/>
                    <a:pt x="445" y="638"/>
                    <a:pt x="519" y="638"/>
                  </a:cubicBezTo>
                  <a:cubicBezTo>
                    <a:pt x="537" y="638"/>
                    <a:pt x="554" y="636"/>
                    <a:pt x="572" y="631"/>
                  </a:cubicBezTo>
                  <a:cubicBezTo>
                    <a:pt x="668" y="615"/>
                    <a:pt x="762" y="608"/>
                    <a:pt x="856" y="608"/>
                  </a:cubicBezTo>
                  <a:cubicBezTo>
                    <a:pt x="1113" y="608"/>
                    <a:pt x="1364" y="663"/>
                    <a:pt x="1608" y="750"/>
                  </a:cubicBezTo>
                  <a:cubicBezTo>
                    <a:pt x="1643" y="774"/>
                    <a:pt x="1679" y="786"/>
                    <a:pt x="1718" y="786"/>
                  </a:cubicBezTo>
                  <a:cubicBezTo>
                    <a:pt x="1757" y="786"/>
                    <a:pt x="1798" y="774"/>
                    <a:pt x="1846" y="750"/>
                  </a:cubicBezTo>
                  <a:cubicBezTo>
                    <a:pt x="2096" y="738"/>
                    <a:pt x="2358" y="727"/>
                    <a:pt x="2620" y="715"/>
                  </a:cubicBezTo>
                  <a:cubicBezTo>
                    <a:pt x="2513" y="322"/>
                    <a:pt x="1965" y="488"/>
                    <a:pt x="1858" y="119"/>
                  </a:cubicBezTo>
                  <a:cubicBezTo>
                    <a:pt x="1758" y="98"/>
                    <a:pt x="1666" y="94"/>
                    <a:pt x="1573" y="94"/>
                  </a:cubicBezTo>
                  <a:cubicBezTo>
                    <a:pt x="1511" y="94"/>
                    <a:pt x="1448" y="96"/>
                    <a:pt x="1381" y="96"/>
                  </a:cubicBezTo>
                  <a:cubicBezTo>
                    <a:pt x="1366" y="94"/>
                    <a:pt x="1350" y="93"/>
                    <a:pt x="1334" y="93"/>
                  </a:cubicBezTo>
                  <a:cubicBezTo>
                    <a:pt x="1298" y="93"/>
                    <a:pt x="1262" y="96"/>
                    <a:pt x="1226" y="96"/>
                  </a:cubicBezTo>
                  <a:cubicBezTo>
                    <a:pt x="1155" y="96"/>
                    <a:pt x="1086" y="86"/>
                    <a:pt x="1024" y="24"/>
                  </a:cubicBezTo>
                  <a:cubicBezTo>
                    <a:pt x="965" y="36"/>
                    <a:pt x="917" y="36"/>
                    <a:pt x="870" y="36"/>
                  </a:cubicBezTo>
                  <a:cubicBezTo>
                    <a:pt x="870" y="60"/>
                    <a:pt x="858" y="60"/>
                    <a:pt x="810" y="60"/>
                  </a:cubicBezTo>
                  <a:cubicBezTo>
                    <a:pt x="786" y="60"/>
                    <a:pt x="750" y="36"/>
                    <a:pt x="727" y="12"/>
                  </a:cubicBezTo>
                  <a:cubicBezTo>
                    <a:pt x="667" y="0"/>
                    <a:pt x="619" y="0"/>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32"/>
            <p:cNvSpPr/>
            <p:nvPr/>
          </p:nvSpPr>
          <p:spPr>
            <a:xfrm>
              <a:off x="5991225" y="3534800"/>
              <a:ext cx="40200" cy="11625"/>
            </a:xfrm>
            <a:custGeom>
              <a:avLst/>
              <a:gdLst/>
              <a:ahLst/>
              <a:cxnLst/>
              <a:rect l="l" t="t" r="r" b="b"/>
              <a:pathLst>
                <a:path w="1608" h="465" extrusionOk="0">
                  <a:moveTo>
                    <a:pt x="476" y="0"/>
                  </a:moveTo>
                  <a:cubicBezTo>
                    <a:pt x="444" y="115"/>
                    <a:pt x="396" y="151"/>
                    <a:pt x="335" y="151"/>
                  </a:cubicBezTo>
                  <a:cubicBezTo>
                    <a:pt x="283" y="151"/>
                    <a:pt x="221" y="123"/>
                    <a:pt x="155" y="95"/>
                  </a:cubicBezTo>
                  <a:cubicBezTo>
                    <a:pt x="71" y="143"/>
                    <a:pt x="12" y="203"/>
                    <a:pt x="0" y="298"/>
                  </a:cubicBezTo>
                  <a:cubicBezTo>
                    <a:pt x="228" y="430"/>
                    <a:pt x="460" y="444"/>
                    <a:pt x="697" y="444"/>
                  </a:cubicBezTo>
                  <a:cubicBezTo>
                    <a:pt x="763" y="444"/>
                    <a:pt x="829" y="443"/>
                    <a:pt x="895" y="443"/>
                  </a:cubicBezTo>
                  <a:cubicBezTo>
                    <a:pt x="977" y="443"/>
                    <a:pt x="1060" y="445"/>
                    <a:pt x="1143" y="453"/>
                  </a:cubicBezTo>
                  <a:cubicBezTo>
                    <a:pt x="1310" y="417"/>
                    <a:pt x="1500" y="464"/>
                    <a:pt x="1607" y="286"/>
                  </a:cubicBezTo>
                  <a:cubicBezTo>
                    <a:pt x="1560" y="226"/>
                    <a:pt x="1500" y="179"/>
                    <a:pt x="1441" y="119"/>
                  </a:cubicBezTo>
                  <a:cubicBezTo>
                    <a:pt x="1317" y="119"/>
                    <a:pt x="1194" y="140"/>
                    <a:pt x="1075" y="140"/>
                  </a:cubicBezTo>
                  <a:cubicBezTo>
                    <a:pt x="940" y="140"/>
                    <a:pt x="810" y="114"/>
                    <a:pt x="6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32"/>
            <p:cNvSpPr/>
            <p:nvPr/>
          </p:nvSpPr>
          <p:spPr>
            <a:xfrm>
              <a:off x="5693650" y="3512225"/>
              <a:ext cx="32975" cy="10375"/>
            </a:xfrm>
            <a:custGeom>
              <a:avLst/>
              <a:gdLst/>
              <a:ahLst/>
              <a:cxnLst/>
              <a:rect l="l" t="t" r="r" b="b"/>
              <a:pathLst>
                <a:path w="1319" h="415" extrusionOk="0">
                  <a:moveTo>
                    <a:pt x="113" y="1"/>
                  </a:moveTo>
                  <a:cubicBezTo>
                    <a:pt x="14" y="1"/>
                    <a:pt x="1" y="69"/>
                    <a:pt x="21" y="177"/>
                  </a:cubicBezTo>
                  <a:cubicBezTo>
                    <a:pt x="238" y="313"/>
                    <a:pt x="476" y="373"/>
                    <a:pt x="724" y="373"/>
                  </a:cubicBezTo>
                  <a:cubicBezTo>
                    <a:pt x="802" y="373"/>
                    <a:pt x="881" y="367"/>
                    <a:pt x="961" y="355"/>
                  </a:cubicBezTo>
                  <a:lnTo>
                    <a:pt x="1140" y="403"/>
                  </a:lnTo>
                  <a:cubicBezTo>
                    <a:pt x="1187" y="403"/>
                    <a:pt x="1247" y="415"/>
                    <a:pt x="1306" y="415"/>
                  </a:cubicBezTo>
                  <a:cubicBezTo>
                    <a:pt x="1318" y="332"/>
                    <a:pt x="1318" y="236"/>
                    <a:pt x="1318" y="153"/>
                  </a:cubicBezTo>
                  <a:cubicBezTo>
                    <a:pt x="1211" y="117"/>
                    <a:pt x="1128" y="93"/>
                    <a:pt x="1021" y="58"/>
                  </a:cubicBezTo>
                  <a:cubicBezTo>
                    <a:pt x="1009" y="70"/>
                    <a:pt x="985" y="105"/>
                    <a:pt x="973" y="105"/>
                  </a:cubicBezTo>
                  <a:cubicBezTo>
                    <a:pt x="949" y="82"/>
                    <a:pt x="902" y="70"/>
                    <a:pt x="866" y="58"/>
                  </a:cubicBezTo>
                  <a:cubicBezTo>
                    <a:pt x="652" y="46"/>
                    <a:pt x="413" y="22"/>
                    <a:pt x="187" y="10"/>
                  </a:cubicBezTo>
                  <a:cubicBezTo>
                    <a:pt x="158" y="4"/>
                    <a:pt x="134" y="1"/>
                    <a:pt x="1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32"/>
            <p:cNvSpPr/>
            <p:nvPr/>
          </p:nvSpPr>
          <p:spPr>
            <a:xfrm>
              <a:off x="5837325" y="3491625"/>
              <a:ext cx="43175" cy="7475"/>
            </a:xfrm>
            <a:custGeom>
              <a:avLst/>
              <a:gdLst/>
              <a:ahLst/>
              <a:cxnLst/>
              <a:rect l="l" t="t" r="r" b="b"/>
              <a:pathLst>
                <a:path w="1727" h="299" extrusionOk="0">
                  <a:moveTo>
                    <a:pt x="286" y="1"/>
                  </a:moveTo>
                  <a:cubicBezTo>
                    <a:pt x="239" y="60"/>
                    <a:pt x="179" y="108"/>
                    <a:pt x="108" y="108"/>
                  </a:cubicBezTo>
                  <a:cubicBezTo>
                    <a:pt x="60" y="108"/>
                    <a:pt x="36" y="120"/>
                    <a:pt x="0" y="156"/>
                  </a:cubicBezTo>
                  <a:cubicBezTo>
                    <a:pt x="280" y="269"/>
                    <a:pt x="569" y="289"/>
                    <a:pt x="859" y="289"/>
                  </a:cubicBezTo>
                  <a:cubicBezTo>
                    <a:pt x="1029" y="289"/>
                    <a:pt x="1198" y="282"/>
                    <a:pt x="1367" y="282"/>
                  </a:cubicBezTo>
                  <a:cubicBezTo>
                    <a:pt x="1488" y="282"/>
                    <a:pt x="1608" y="286"/>
                    <a:pt x="1727" y="298"/>
                  </a:cubicBezTo>
                  <a:cubicBezTo>
                    <a:pt x="1488" y="163"/>
                    <a:pt x="1244" y="43"/>
                    <a:pt x="983" y="43"/>
                  </a:cubicBezTo>
                  <a:cubicBezTo>
                    <a:pt x="854" y="43"/>
                    <a:pt x="722" y="73"/>
                    <a:pt x="584" y="144"/>
                  </a:cubicBezTo>
                  <a:cubicBezTo>
                    <a:pt x="524" y="96"/>
                    <a:pt x="477" y="48"/>
                    <a:pt x="44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32"/>
            <p:cNvSpPr/>
            <p:nvPr/>
          </p:nvSpPr>
          <p:spPr>
            <a:xfrm>
              <a:off x="5676300" y="3502650"/>
              <a:ext cx="14600" cy="10725"/>
            </a:xfrm>
            <a:custGeom>
              <a:avLst/>
              <a:gdLst/>
              <a:ahLst/>
              <a:cxnLst/>
              <a:rect l="l" t="t" r="r" b="b"/>
              <a:pathLst>
                <a:path w="584" h="429" extrusionOk="0">
                  <a:moveTo>
                    <a:pt x="286" y="0"/>
                  </a:moveTo>
                  <a:lnTo>
                    <a:pt x="286" y="0"/>
                  </a:lnTo>
                  <a:cubicBezTo>
                    <a:pt x="0" y="250"/>
                    <a:pt x="274" y="322"/>
                    <a:pt x="417" y="429"/>
                  </a:cubicBezTo>
                  <a:cubicBezTo>
                    <a:pt x="476" y="381"/>
                    <a:pt x="572" y="357"/>
                    <a:pt x="584" y="262"/>
                  </a:cubicBezTo>
                  <a:cubicBezTo>
                    <a:pt x="572" y="215"/>
                    <a:pt x="548" y="191"/>
                    <a:pt x="536" y="143"/>
                  </a:cubicBezTo>
                  <a:cubicBezTo>
                    <a:pt x="429" y="131"/>
                    <a:pt x="345" y="84"/>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32"/>
            <p:cNvSpPr/>
            <p:nvPr/>
          </p:nvSpPr>
          <p:spPr>
            <a:xfrm>
              <a:off x="5686700" y="3509200"/>
              <a:ext cx="11650" cy="7450"/>
            </a:xfrm>
            <a:custGeom>
              <a:avLst/>
              <a:gdLst/>
              <a:ahLst/>
              <a:cxnLst/>
              <a:rect l="l" t="t" r="r" b="b"/>
              <a:pathLst>
                <a:path w="466" h="298" extrusionOk="0">
                  <a:moveTo>
                    <a:pt x="168" y="0"/>
                  </a:moveTo>
                  <a:lnTo>
                    <a:pt x="1" y="167"/>
                  </a:lnTo>
                  <a:cubicBezTo>
                    <a:pt x="108" y="214"/>
                    <a:pt x="215" y="250"/>
                    <a:pt x="299" y="298"/>
                  </a:cubicBezTo>
                  <a:lnTo>
                    <a:pt x="465" y="131"/>
                  </a:lnTo>
                  <a:cubicBezTo>
                    <a:pt x="394" y="36"/>
                    <a:pt x="287" y="12"/>
                    <a:pt x="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32"/>
            <p:cNvSpPr/>
            <p:nvPr/>
          </p:nvSpPr>
          <p:spPr>
            <a:xfrm>
              <a:off x="5730175" y="3520350"/>
              <a:ext cx="14300" cy="4275"/>
            </a:xfrm>
            <a:custGeom>
              <a:avLst/>
              <a:gdLst/>
              <a:ahLst/>
              <a:cxnLst/>
              <a:rect l="l" t="t" r="r" b="b"/>
              <a:pathLst>
                <a:path w="572" h="171" extrusionOk="0">
                  <a:moveTo>
                    <a:pt x="291" y="1"/>
                  </a:moveTo>
                  <a:cubicBezTo>
                    <a:pt x="199" y="1"/>
                    <a:pt x="104" y="45"/>
                    <a:pt x="0" y="126"/>
                  </a:cubicBezTo>
                  <a:cubicBezTo>
                    <a:pt x="90" y="161"/>
                    <a:pt x="185" y="170"/>
                    <a:pt x="282" y="170"/>
                  </a:cubicBezTo>
                  <a:cubicBezTo>
                    <a:pt x="378" y="170"/>
                    <a:pt x="476" y="161"/>
                    <a:pt x="572" y="161"/>
                  </a:cubicBezTo>
                  <a:cubicBezTo>
                    <a:pt x="480" y="51"/>
                    <a:pt x="388" y="1"/>
                    <a:pt x="2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32"/>
            <p:cNvSpPr/>
            <p:nvPr/>
          </p:nvSpPr>
          <p:spPr>
            <a:xfrm>
              <a:off x="5717675" y="3520800"/>
              <a:ext cx="4475" cy="1450"/>
            </a:xfrm>
            <a:custGeom>
              <a:avLst/>
              <a:gdLst/>
              <a:ahLst/>
              <a:cxnLst/>
              <a:rect l="l" t="t" r="r" b="b"/>
              <a:pathLst>
                <a:path w="179" h="58" extrusionOk="0">
                  <a:moveTo>
                    <a:pt x="0" y="1"/>
                  </a:moveTo>
                  <a:lnTo>
                    <a:pt x="0" y="1"/>
                  </a:lnTo>
                  <a:cubicBezTo>
                    <a:pt x="44" y="35"/>
                    <a:pt x="81" y="57"/>
                    <a:pt x="126" y="57"/>
                  </a:cubicBezTo>
                  <a:cubicBezTo>
                    <a:pt x="142" y="57"/>
                    <a:pt x="160" y="55"/>
                    <a:pt x="179" y="48"/>
                  </a:cubicBezTo>
                  <a:lnTo>
                    <a:pt x="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32"/>
            <p:cNvSpPr/>
            <p:nvPr/>
          </p:nvSpPr>
          <p:spPr>
            <a:xfrm>
              <a:off x="6199575" y="3507700"/>
              <a:ext cx="4475" cy="1225"/>
            </a:xfrm>
            <a:custGeom>
              <a:avLst/>
              <a:gdLst/>
              <a:ahLst/>
              <a:cxnLst/>
              <a:rect l="l" t="t" r="r" b="b"/>
              <a:pathLst>
                <a:path w="179" h="49" extrusionOk="0">
                  <a:moveTo>
                    <a:pt x="119" y="1"/>
                  </a:moveTo>
                  <a:cubicBezTo>
                    <a:pt x="72" y="13"/>
                    <a:pt x="36" y="36"/>
                    <a:pt x="0" y="48"/>
                  </a:cubicBezTo>
                  <a:lnTo>
                    <a:pt x="179" y="48"/>
                  </a:lnTo>
                  <a:cubicBezTo>
                    <a:pt x="143" y="36"/>
                    <a:pt x="131" y="1"/>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32"/>
            <p:cNvSpPr/>
            <p:nvPr/>
          </p:nvSpPr>
          <p:spPr>
            <a:xfrm>
              <a:off x="5940025" y="3486375"/>
              <a:ext cx="49725" cy="13100"/>
            </a:xfrm>
            <a:custGeom>
              <a:avLst/>
              <a:gdLst/>
              <a:ahLst/>
              <a:cxnLst/>
              <a:rect l="l" t="t" r="r" b="b"/>
              <a:pathLst>
                <a:path w="1989" h="524" extrusionOk="0">
                  <a:moveTo>
                    <a:pt x="1115" y="1"/>
                  </a:moveTo>
                  <a:cubicBezTo>
                    <a:pt x="952" y="1"/>
                    <a:pt x="789" y="8"/>
                    <a:pt x="619" y="8"/>
                  </a:cubicBezTo>
                  <a:lnTo>
                    <a:pt x="203" y="8"/>
                  </a:lnTo>
                  <a:cubicBezTo>
                    <a:pt x="119" y="8"/>
                    <a:pt x="60" y="32"/>
                    <a:pt x="24" y="80"/>
                  </a:cubicBezTo>
                  <a:cubicBezTo>
                    <a:pt x="24" y="115"/>
                    <a:pt x="0" y="139"/>
                    <a:pt x="0" y="163"/>
                  </a:cubicBezTo>
                  <a:cubicBezTo>
                    <a:pt x="24" y="223"/>
                    <a:pt x="48" y="294"/>
                    <a:pt x="95" y="330"/>
                  </a:cubicBezTo>
                  <a:cubicBezTo>
                    <a:pt x="143" y="377"/>
                    <a:pt x="191" y="413"/>
                    <a:pt x="250" y="425"/>
                  </a:cubicBezTo>
                  <a:cubicBezTo>
                    <a:pt x="345" y="437"/>
                    <a:pt x="441" y="437"/>
                    <a:pt x="512" y="496"/>
                  </a:cubicBezTo>
                  <a:lnTo>
                    <a:pt x="631" y="496"/>
                  </a:lnTo>
                  <a:cubicBezTo>
                    <a:pt x="631" y="485"/>
                    <a:pt x="655" y="485"/>
                    <a:pt x="691" y="461"/>
                  </a:cubicBezTo>
                  <a:cubicBezTo>
                    <a:pt x="697" y="458"/>
                    <a:pt x="704" y="456"/>
                    <a:pt x="712" y="456"/>
                  </a:cubicBezTo>
                  <a:cubicBezTo>
                    <a:pt x="738" y="456"/>
                    <a:pt x="771" y="470"/>
                    <a:pt x="798" y="496"/>
                  </a:cubicBezTo>
                  <a:lnTo>
                    <a:pt x="1215" y="496"/>
                  </a:lnTo>
                  <a:cubicBezTo>
                    <a:pt x="1280" y="514"/>
                    <a:pt x="1349" y="523"/>
                    <a:pt x="1421" y="523"/>
                  </a:cubicBezTo>
                  <a:cubicBezTo>
                    <a:pt x="1494" y="523"/>
                    <a:pt x="1572" y="514"/>
                    <a:pt x="1655" y="496"/>
                  </a:cubicBezTo>
                  <a:lnTo>
                    <a:pt x="1786" y="496"/>
                  </a:lnTo>
                  <a:cubicBezTo>
                    <a:pt x="1988" y="163"/>
                    <a:pt x="1703" y="115"/>
                    <a:pt x="1488" y="20"/>
                  </a:cubicBezTo>
                  <a:cubicBezTo>
                    <a:pt x="1361" y="5"/>
                    <a:pt x="1238" y="1"/>
                    <a:pt x="11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32"/>
            <p:cNvSpPr/>
            <p:nvPr/>
          </p:nvSpPr>
          <p:spPr>
            <a:xfrm>
              <a:off x="5884650" y="3482550"/>
              <a:ext cx="37225" cy="15950"/>
            </a:xfrm>
            <a:custGeom>
              <a:avLst/>
              <a:gdLst/>
              <a:ahLst/>
              <a:cxnLst/>
              <a:rect l="l" t="t" r="r" b="b"/>
              <a:pathLst>
                <a:path w="1489" h="638" extrusionOk="0">
                  <a:moveTo>
                    <a:pt x="389" y="0"/>
                  </a:moveTo>
                  <a:cubicBezTo>
                    <a:pt x="303" y="0"/>
                    <a:pt x="221" y="19"/>
                    <a:pt x="155" y="102"/>
                  </a:cubicBezTo>
                  <a:cubicBezTo>
                    <a:pt x="1" y="328"/>
                    <a:pt x="96" y="459"/>
                    <a:pt x="334" y="507"/>
                  </a:cubicBezTo>
                  <a:cubicBezTo>
                    <a:pt x="513" y="542"/>
                    <a:pt x="715" y="471"/>
                    <a:pt x="870" y="638"/>
                  </a:cubicBezTo>
                  <a:lnTo>
                    <a:pt x="965" y="638"/>
                  </a:lnTo>
                  <a:cubicBezTo>
                    <a:pt x="1132" y="542"/>
                    <a:pt x="1358" y="578"/>
                    <a:pt x="1465" y="399"/>
                  </a:cubicBezTo>
                  <a:cubicBezTo>
                    <a:pt x="1477" y="340"/>
                    <a:pt x="1489" y="280"/>
                    <a:pt x="1477" y="221"/>
                  </a:cubicBezTo>
                  <a:cubicBezTo>
                    <a:pt x="1429" y="149"/>
                    <a:pt x="1370" y="90"/>
                    <a:pt x="1286" y="42"/>
                  </a:cubicBezTo>
                  <a:cubicBezTo>
                    <a:pt x="1234" y="23"/>
                    <a:pt x="1185" y="14"/>
                    <a:pt x="1136" y="14"/>
                  </a:cubicBezTo>
                  <a:cubicBezTo>
                    <a:pt x="1096" y="14"/>
                    <a:pt x="1055" y="20"/>
                    <a:pt x="1013" y="30"/>
                  </a:cubicBezTo>
                  <a:cubicBezTo>
                    <a:pt x="983" y="54"/>
                    <a:pt x="952" y="62"/>
                    <a:pt x="921" y="62"/>
                  </a:cubicBezTo>
                  <a:cubicBezTo>
                    <a:pt x="841" y="62"/>
                    <a:pt x="760" y="7"/>
                    <a:pt x="691" y="7"/>
                  </a:cubicBezTo>
                  <a:cubicBezTo>
                    <a:pt x="665" y="12"/>
                    <a:pt x="638" y="14"/>
                    <a:pt x="610" y="14"/>
                  </a:cubicBezTo>
                  <a:cubicBezTo>
                    <a:pt x="538" y="14"/>
                    <a:pt x="462" y="0"/>
                    <a:pt x="3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32"/>
            <p:cNvSpPr/>
            <p:nvPr/>
          </p:nvSpPr>
          <p:spPr>
            <a:xfrm>
              <a:off x="6045375" y="3491625"/>
              <a:ext cx="28275" cy="10975"/>
            </a:xfrm>
            <a:custGeom>
              <a:avLst/>
              <a:gdLst/>
              <a:ahLst/>
              <a:cxnLst/>
              <a:rect l="l" t="t" r="r" b="b"/>
              <a:pathLst>
                <a:path w="1131" h="439" extrusionOk="0">
                  <a:moveTo>
                    <a:pt x="156" y="1"/>
                  </a:moveTo>
                  <a:cubicBezTo>
                    <a:pt x="132" y="25"/>
                    <a:pt x="120" y="36"/>
                    <a:pt x="108" y="84"/>
                  </a:cubicBezTo>
                  <a:cubicBezTo>
                    <a:pt x="72" y="120"/>
                    <a:pt x="49" y="179"/>
                    <a:pt x="37" y="227"/>
                  </a:cubicBezTo>
                  <a:cubicBezTo>
                    <a:pt x="13" y="263"/>
                    <a:pt x="13" y="275"/>
                    <a:pt x="1" y="298"/>
                  </a:cubicBezTo>
                  <a:cubicBezTo>
                    <a:pt x="138" y="411"/>
                    <a:pt x="287" y="438"/>
                    <a:pt x="439" y="438"/>
                  </a:cubicBezTo>
                  <a:cubicBezTo>
                    <a:pt x="575" y="438"/>
                    <a:pt x="714" y="417"/>
                    <a:pt x="849" y="417"/>
                  </a:cubicBezTo>
                  <a:cubicBezTo>
                    <a:pt x="864" y="417"/>
                    <a:pt x="879" y="417"/>
                    <a:pt x="894" y="417"/>
                  </a:cubicBezTo>
                  <a:cubicBezTo>
                    <a:pt x="907" y="420"/>
                    <a:pt x="921" y="421"/>
                    <a:pt x="934" y="421"/>
                  </a:cubicBezTo>
                  <a:cubicBezTo>
                    <a:pt x="1038" y="421"/>
                    <a:pt x="1131" y="342"/>
                    <a:pt x="1120" y="215"/>
                  </a:cubicBezTo>
                  <a:cubicBezTo>
                    <a:pt x="1096" y="60"/>
                    <a:pt x="1001" y="25"/>
                    <a:pt x="870" y="25"/>
                  </a:cubicBezTo>
                  <a:cubicBezTo>
                    <a:pt x="632" y="1"/>
                    <a:pt x="394" y="1"/>
                    <a:pt x="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32"/>
            <p:cNvSpPr/>
            <p:nvPr/>
          </p:nvSpPr>
          <p:spPr>
            <a:xfrm>
              <a:off x="6012950" y="3489850"/>
              <a:ext cx="30375" cy="11925"/>
            </a:xfrm>
            <a:custGeom>
              <a:avLst/>
              <a:gdLst/>
              <a:ahLst/>
              <a:cxnLst/>
              <a:rect l="l" t="t" r="r" b="b"/>
              <a:pathLst>
                <a:path w="1215" h="477" extrusionOk="0">
                  <a:moveTo>
                    <a:pt x="294" y="0"/>
                  </a:moveTo>
                  <a:cubicBezTo>
                    <a:pt x="181" y="0"/>
                    <a:pt x="77" y="49"/>
                    <a:pt x="0" y="227"/>
                  </a:cubicBezTo>
                  <a:lnTo>
                    <a:pt x="155" y="369"/>
                  </a:lnTo>
                  <a:cubicBezTo>
                    <a:pt x="238" y="453"/>
                    <a:pt x="357" y="429"/>
                    <a:pt x="453" y="477"/>
                  </a:cubicBezTo>
                  <a:cubicBezTo>
                    <a:pt x="595" y="465"/>
                    <a:pt x="738" y="465"/>
                    <a:pt x="881" y="465"/>
                  </a:cubicBezTo>
                  <a:cubicBezTo>
                    <a:pt x="976" y="417"/>
                    <a:pt x="1096" y="429"/>
                    <a:pt x="1167" y="369"/>
                  </a:cubicBezTo>
                  <a:cubicBezTo>
                    <a:pt x="1215" y="310"/>
                    <a:pt x="1215" y="250"/>
                    <a:pt x="1179" y="191"/>
                  </a:cubicBezTo>
                  <a:cubicBezTo>
                    <a:pt x="1112" y="95"/>
                    <a:pt x="1037" y="38"/>
                    <a:pt x="936" y="38"/>
                  </a:cubicBezTo>
                  <a:cubicBezTo>
                    <a:pt x="911" y="38"/>
                    <a:pt x="885" y="41"/>
                    <a:pt x="857" y="48"/>
                  </a:cubicBezTo>
                  <a:cubicBezTo>
                    <a:pt x="817" y="67"/>
                    <a:pt x="774" y="75"/>
                    <a:pt x="730" y="75"/>
                  </a:cubicBezTo>
                  <a:cubicBezTo>
                    <a:pt x="589" y="75"/>
                    <a:pt x="434" y="0"/>
                    <a:pt x="2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32"/>
            <p:cNvSpPr/>
            <p:nvPr/>
          </p:nvSpPr>
          <p:spPr>
            <a:xfrm>
              <a:off x="5989725" y="3486350"/>
              <a:ext cx="22350" cy="14600"/>
            </a:xfrm>
            <a:custGeom>
              <a:avLst/>
              <a:gdLst/>
              <a:ahLst/>
              <a:cxnLst/>
              <a:rect l="l" t="t" r="r" b="b"/>
              <a:pathLst>
                <a:path w="894" h="584" extrusionOk="0">
                  <a:moveTo>
                    <a:pt x="371" y="0"/>
                  </a:moveTo>
                  <a:cubicBezTo>
                    <a:pt x="274" y="0"/>
                    <a:pt x="179" y="15"/>
                    <a:pt x="84" y="33"/>
                  </a:cubicBezTo>
                  <a:cubicBezTo>
                    <a:pt x="12" y="152"/>
                    <a:pt x="0" y="259"/>
                    <a:pt x="84" y="367"/>
                  </a:cubicBezTo>
                  <a:cubicBezTo>
                    <a:pt x="155" y="450"/>
                    <a:pt x="298" y="426"/>
                    <a:pt x="370" y="509"/>
                  </a:cubicBezTo>
                  <a:cubicBezTo>
                    <a:pt x="441" y="557"/>
                    <a:pt x="515" y="584"/>
                    <a:pt x="588" y="584"/>
                  </a:cubicBezTo>
                  <a:cubicBezTo>
                    <a:pt x="661" y="584"/>
                    <a:pt x="733" y="557"/>
                    <a:pt x="798" y="497"/>
                  </a:cubicBezTo>
                  <a:lnTo>
                    <a:pt x="798" y="367"/>
                  </a:lnTo>
                  <a:cubicBezTo>
                    <a:pt x="893" y="188"/>
                    <a:pt x="739" y="152"/>
                    <a:pt x="655" y="69"/>
                  </a:cubicBezTo>
                  <a:lnTo>
                    <a:pt x="667" y="57"/>
                  </a:lnTo>
                  <a:cubicBezTo>
                    <a:pt x="566" y="15"/>
                    <a:pt x="468" y="0"/>
                    <a:pt x="3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32"/>
            <p:cNvSpPr/>
            <p:nvPr/>
          </p:nvSpPr>
          <p:spPr>
            <a:xfrm>
              <a:off x="6006100" y="3488050"/>
              <a:ext cx="30375" cy="8275"/>
            </a:xfrm>
            <a:custGeom>
              <a:avLst/>
              <a:gdLst/>
              <a:ahLst/>
              <a:cxnLst/>
              <a:rect l="l" t="t" r="r" b="b"/>
              <a:pathLst>
                <a:path w="1215" h="331" extrusionOk="0">
                  <a:moveTo>
                    <a:pt x="0" y="1"/>
                  </a:moveTo>
                  <a:cubicBezTo>
                    <a:pt x="60" y="108"/>
                    <a:pt x="96" y="191"/>
                    <a:pt x="143" y="299"/>
                  </a:cubicBezTo>
                  <a:cubicBezTo>
                    <a:pt x="167" y="293"/>
                    <a:pt x="191" y="290"/>
                    <a:pt x="213" y="290"/>
                  </a:cubicBezTo>
                  <a:cubicBezTo>
                    <a:pt x="235" y="290"/>
                    <a:pt x="256" y="293"/>
                    <a:pt x="274" y="299"/>
                  </a:cubicBezTo>
                  <a:cubicBezTo>
                    <a:pt x="368" y="192"/>
                    <a:pt x="461" y="142"/>
                    <a:pt x="558" y="142"/>
                  </a:cubicBezTo>
                  <a:cubicBezTo>
                    <a:pt x="647" y="142"/>
                    <a:pt x="737" y="183"/>
                    <a:pt x="834" y="263"/>
                  </a:cubicBezTo>
                  <a:cubicBezTo>
                    <a:pt x="890" y="312"/>
                    <a:pt x="933" y="331"/>
                    <a:pt x="969" y="331"/>
                  </a:cubicBezTo>
                  <a:cubicBezTo>
                    <a:pt x="1054" y="331"/>
                    <a:pt x="1093" y="219"/>
                    <a:pt x="1143" y="144"/>
                  </a:cubicBezTo>
                  <a:cubicBezTo>
                    <a:pt x="1203" y="120"/>
                    <a:pt x="1215" y="72"/>
                    <a:pt x="1143" y="25"/>
                  </a:cubicBezTo>
                  <a:cubicBezTo>
                    <a:pt x="750" y="13"/>
                    <a:pt x="381"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32"/>
            <p:cNvSpPr/>
            <p:nvPr/>
          </p:nvSpPr>
          <p:spPr>
            <a:xfrm>
              <a:off x="5917700" y="3486450"/>
              <a:ext cx="19375" cy="12350"/>
            </a:xfrm>
            <a:custGeom>
              <a:avLst/>
              <a:gdLst/>
              <a:ahLst/>
              <a:cxnLst/>
              <a:rect l="l" t="t" r="r" b="b"/>
              <a:pathLst>
                <a:path w="775" h="494" extrusionOk="0">
                  <a:moveTo>
                    <a:pt x="318" y="1"/>
                  </a:moveTo>
                  <a:cubicBezTo>
                    <a:pt x="239" y="1"/>
                    <a:pt x="163" y="15"/>
                    <a:pt x="95" y="77"/>
                  </a:cubicBezTo>
                  <a:lnTo>
                    <a:pt x="95" y="208"/>
                  </a:lnTo>
                  <a:cubicBezTo>
                    <a:pt x="0" y="386"/>
                    <a:pt x="155" y="422"/>
                    <a:pt x="238" y="493"/>
                  </a:cubicBezTo>
                  <a:lnTo>
                    <a:pt x="500" y="493"/>
                  </a:lnTo>
                  <a:cubicBezTo>
                    <a:pt x="560" y="446"/>
                    <a:pt x="595" y="410"/>
                    <a:pt x="643" y="351"/>
                  </a:cubicBezTo>
                  <a:cubicBezTo>
                    <a:pt x="703" y="208"/>
                    <a:pt x="774" y="77"/>
                    <a:pt x="584" y="5"/>
                  </a:cubicBezTo>
                  <a:cubicBezTo>
                    <a:pt x="560" y="9"/>
                    <a:pt x="536" y="10"/>
                    <a:pt x="513" y="10"/>
                  </a:cubicBezTo>
                  <a:cubicBezTo>
                    <a:pt x="447" y="10"/>
                    <a:pt x="382" y="1"/>
                    <a:pt x="3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32"/>
            <p:cNvSpPr/>
            <p:nvPr/>
          </p:nvSpPr>
          <p:spPr>
            <a:xfrm>
              <a:off x="5977225" y="3485975"/>
              <a:ext cx="14900" cy="12525"/>
            </a:xfrm>
            <a:custGeom>
              <a:avLst/>
              <a:gdLst/>
              <a:ahLst/>
              <a:cxnLst/>
              <a:rect l="l" t="t" r="r" b="b"/>
              <a:pathLst>
                <a:path w="596" h="501" extrusionOk="0">
                  <a:moveTo>
                    <a:pt x="307" y="1"/>
                  </a:moveTo>
                  <a:cubicBezTo>
                    <a:pt x="209" y="1"/>
                    <a:pt x="108" y="30"/>
                    <a:pt x="0" y="72"/>
                  </a:cubicBezTo>
                  <a:cubicBezTo>
                    <a:pt x="96" y="215"/>
                    <a:pt x="322" y="274"/>
                    <a:pt x="286" y="501"/>
                  </a:cubicBezTo>
                  <a:cubicBezTo>
                    <a:pt x="393" y="453"/>
                    <a:pt x="477" y="405"/>
                    <a:pt x="584" y="370"/>
                  </a:cubicBezTo>
                  <a:cubicBezTo>
                    <a:pt x="584" y="274"/>
                    <a:pt x="596" y="203"/>
                    <a:pt x="596" y="108"/>
                  </a:cubicBezTo>
                  <a:cubicBezTo>
                    <a:pt x="500" y="30"/>
                    <a:pt x="405" y="1"/>
                    <a:pt x="3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32"/>
            <p:cNvSpPr/>
            <p:nvPr/>
          </p:nvSpPr>
          <p:spPr>
            <a:xfrm>
              <a:off x="5908750" y="3491625"/>
              <a:ext cx="15225" cy="6875"/>
            </a:xfrm>
            <a:custGeom>
              <a:avLst/>
              <a:gdLst/>
              <a:ahLst/>
              <a:cxnLst/>
              <a:rect l="l" t="t" r="r" b="b"/>
              <a:pathLst>
                <a:path w="609" h="275" extrusionOk="0">
                  <a:moveTo>
                    <a:pt x="453" y="1"/>
                  </a:moveTo>
                  <a:lnTo>
                    <a:pt x="1" y="275"/>
                  </a:lnTo>
                  <a:lnTo>
                    <a:pt x="608" y="275"/>
                  </a:lnTo>
                  <a:cubicBezTo>
                    <a:pt x="561" y="179"/>
                    <a:pt x="513" y="96"/>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32"/>
            <p:cNvSpPr/>
            <p:nvPr/>
          </p:nvSpPr>
          <p:spPr>
            <a:xfrm>
              <a:off x="5970375" y="3497200"/>
              <a:ext cx="10750" cy="4950"/>
            </a:xfrm>
            <a:custGeom>
              <a:avLst/>
              <a:gdLst/>
              <a:ahLst/>
              <a:cxnLst/>
              <a:rect l="l" t="t" r="r" b="b"/>
              <a:pathLst>
                <a:path w="430" h="198" extrusionOk="0">
                  <a:moveTo>
                    <a:pt x="210" y="1"/>
                  </a:moveTo>
                  <a:cubicBezTo>
                    <a:pt x="140" y="1"/>
                    <a:pt x="72" y="22"/>
                    <a:pt x="1" y="63"/>
                  </a:cubicBezTo>
                  <a:cubicBezTo>
                    <a:pt x="66" y="153"/>
                    <a:pt x="135" y="197"/>
                    <a:pt x="206" y="197"/>
                  </a:cubicBezTo>
                  <a:cubicBezTo>
                    <a:pt x="277" y="197"/>
                    <a:pt x="352" y="153"/>
                    <a:pt x="429" y="63"/>
                  </a:cubicBezTo>
                  <a:cubicBezTo>
                    <a:pt x="352" y="22"/>
                    <a:pt x="280" y="1"/>
                    <a:pt x="2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32"/>
            <p:cNvSpPr/>
            <p:nvPr/>
          </p:nvSpPr>
          <p:spPr>
            <a:xfrm>
              <a:off x="6034675" y="3488350"/>
              <a:ext cx="14000" cy="6875"/>
            </a:xfrm>
            <a:custGeom>
              <a:avLst/>
              <a:gdLst/>
              <a:ahLst/>
              <a:cxnLst/>
              <a:rect l="l" t="t" r="r" b="b"/>
              <a:pathLst>
                <a:path w="560" h="275" extrusionOk="0">
                  <a:moveTo>
                    <a:pt x="560" y="1"/>
                  </a:moveTo>
                  <a:cubicBezTo>
                    <a:pt x="381" y="1"/>
                    <a:pt x="191" y="13"/>
                    <a:pt x="0" y="13"/>
                  </a:cubicBezTo>
                  <a:lnTo>
                    <a:pt x="0" y="132"/>
                  </a:lnTo>
                  <a:cubicBezTo>
                    <a:pt x="107" y="179"/>
                    <a:pt x="191" y="227"/>
                    <a:pt x="262" y="275"/>
                  </a:cubicBezTo>
                  <a:lnTo>
                    <a:pt x="358" y="275"/>
                  </a:lnTo>
                  <a:cubicBezTo>
                    <a:pt x="441" y="251"/>
                    <a:pt x="500" y="215"/>
                    <a:pt x="560" y="132"/>
                  </a:cubicBezTo>
                  <a:lnTo>
                    <a:pt x="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32"/>
            <p:cNvSpPr/>
            <p:nvPr/>
          </p:nvSpPr>
          <p:spPr>
            <a:xfrm>
              <a:off x="5998950" y="3498475"/>
              <a:ext cx="10750" cy="3750"/>
            </a:xfrm>
            <a:custGeom>
              <a:avLst/>
              <a:gdLst/>
              <a:ahLst/>
              <a:cxnLst/>
              <a:rect l="l" t="t" r="r" b="b"/>
              <a:pathLst>
                <a:path w="430" h="150" extrusionOk="0">
                  <a:moveTo>
                    <a:pt x="429" y="1"/>
                  </a:moveTo>
                  <a:lnTo>
                    <a:pt x="429" y="1"/>
                  </a:lnTo>
                  <a:cubicBezTo>
                    <a:pt x="286" y="12"/>
                    <a:pt x="143" y="12"/>
                    <a:pt x="1" y="12"/>
                  </a:cubicBezTo>
                  <a:cubicBezTo>
                    <a:pt x="72" y="102"/>
                    <a:pt x="143" y="149"/>
                    <a:pt x="215" y="149"/>
                  </a:cubicBezTo>
                  <a:cubicBezTo>
                    <a:pt x="286" y="149"/>
                    <a:pt x="358" y="102"/>
                    <a:pt x="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32"/>
            <p:cNvSpPr/>
            <p:nvPr/>
          </p:nvSpPr>
          <p:spPr>
            <a:xfrm>
              <a:off x="6034975" y="3498775"/>
              <a:ext cx="7150" cy="2950"/>
            </a:xfrm>
            <a:custGeom>
              <a:avLst/>
              <a:gdLst/>
              <a:ahLst/>
              <a:cxnLst/>
              <a:rect l="l" t="t" r="r" b="b"/>
              <a:pathLst>
                <a:path w="286" h="118" extrusionOk="0">
                  <a:moveTo>
                    <a:pt x="286" y="0"/>
                  </a:moveTo>
                  <a:cubicBezTo>
                    <a:pt x="179" y="0"/>
                    <a:pt x="72" y="12"/>
                    <a:pt x="0" y="108"/>
                  </a:cubicBezTo>
                  <a:cubicBezTo>
                    <a:pt x="32" y="114"/>
                    <a:pt x="61" y="118"/>
                    <a:pt x="89" y="118"/>
                  </a:cubicBezTo>
                  <a:cubicBezTo>
                    <a:pt x="168" y="118"/>
                    <a:pt x="233" y="88"/>
                    <a:pt x="2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32"/>
            <p:cNvSpPr/>
            <p:nvPr/>
          </p:nvSpPr>
          <p:spPr>
            <a:xfrm>
              <a:off x="5991800" y="3495500"/>
              <a:ext cx="7175" cy="3600"/>
            </a:xfrm>
            <a:custGeom>
              <a:avLst/>
              <a:gdLst/>
              <a:ahLst/>
              <a:cxnLst/>
              <a:rect l="l" t="t" r="r" b="b"/>
              <a:pathLst>
                <a:path w="287" h="144" extrusionOk="0">
                  <a:moveTo>
                    <a:pt x="1" y="1"/>
                  </a:moveTo>
                  <a:cubicBezTo>
                    <a:pt x="60" y="108"/>
                    <a:pt x="168" y="131"/>
                    <a:pt x="287" y="143"/>
                  </a:cubicBezTo>
                  <a:cubicBezTo>
                    <a:pt x="227" y="24"/>
                    <a:pt x="120"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32"/>
            <p:cNvSpPr/>
            <p:nvPr/>
          </p:nvSpPr>
          <p:spPr>
            <a:xfrm>
              <a:off x="6016800" y="3498775"/>
              <a:ext cx="7475" cy="2950"/>
            </a:xfrm>
            <a:custGeom>
              <a:avLst/>
              <a:gdLst/>
              <a:ahLst/>
              <a:cxnLst/>
              <a:rect l="l" t="t" r="r" b="b"/>
              <a:pathLst>
                <a:path w="299" h="118" extrusionOk="0">
                  <a:moveTo>
                    <a:pt x="1" y="0"/>
                  </a:moveTo>
                  <a:cubicBezTo>
                    <a:pt x="54" y="88"/>
                    <a:pt x="125" y="118"/>
                    <a:pt x="207" y="118"/>
                  </a:cubicBezTo>
                  <a:cubicBezTo>
                    <a:pt x="237" y="118"/>
                    <a:pt x="267" y="114"/>
                    <a:pt x="299" y="108"/>
                  </a:cubicBezTo>
                  <a:cubicBezTo>
                    <a:pt x="227" y="12"/>
                    <a:pt x="120"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32"/>
            <p:cNvSpPr/>
            <p:nvPr/>
          </p:nvSpPr>
          <p:spPr>
            <a:xfrm>
              <a:off x="5943875" y="3495200"/>
              <a:ext cx="8675" cy="3300"/>
            </a:xfrm>
            <a:custGeom>
              <a:avLst/>
              <a:gdLst/>
              <a:ahLst/>
              <a:cxnLst/>
              <a:rect l="l" t="t" r="r" b="b"/>
              <a:pathLst>
                <a:path w="347" h="132" extrusionOk="0">
                  <a:moveTo>
                    <a:pt x="49" y="1"/>
                  </a:moveTo>
                  <a:cubicBezTo>
                    <a:pt x="1" y="36"/>
                    <a:pt x="1" y="84"/>
                    <a:pt x="25" y="132"/>
                  </a:cubicBezTo>
                  <a:lnTo>
                    <a:pt x="346" y="132"/>
                  </a:lnTo>
                  <a:cubicBezTo>
                    <a:pt x="263" y="24"/>
                    <a:pt x="168" y="1"/>
                    <a:pt x="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32"/>
            <p:cNvSpPr/>
            <p:nvPr/>
          </p:nvSpPr>
          <p:spPr>
            <a:xfrm>
              <a:off x="5930500" y="3493325"/>
              <a:ext cx="8050" cy="5175"/>
            </a:xfrm>
            <a:custGeom>
              <a:avLst/>
              <a:gdLst/>
              <a:ahLst/>
              <a:cxnLst/>
              <a:rect l="l" t="t" r="r" b="b"/>
              <a:pathLst>
                <a:path w="322" h="207" extrusionOk="0">
                  <a:moveTo>
                    <a:pt x="163" y="0"/>
                  </a:moveTo>
                  <a:cubicBezTo>
                    <a:pt x="109" y="0"/>
                    <a:pt x="56" y="24"/>
                    <a:pt x="12" y="76"/>
                  </a:cubicBezTo>
                  <a:cubicBezTo>
                    <a:pt x="12" y="111"/>
                    <a:pt x="12" y="159"/>
                    <a:pt x="0" y="207"/>
                  </a:cubicBezTo>
                  <a:cubicBezTo>
                    <a:pt x="107" y="207"/>
                    <a:pt x="203" y="207"/>
                    <a:pt x="310" y="195"/>
                  </a:cubicBezTo>
                  <a:cubicBezTo>
                    <a:pt x="322" y="135"/>
                    <a:pt x="310" y="76"/>
                    <a:pt x="262" y="28"/>
                  </a:cubicBezTo>
                  <a:cubicBezTo>
                    <a:pt x="230" y="10"/>
                    <a:pt x="196" y="0"/>
                    <a:pt x="1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32"/>
            <p:cNvSpPr/>
            <p:nvPr/>
          </p:nvSpPr>
          <p:spPr>
            <a:xfrm>
              <a:off x="5937925" y="3492950"/>
              <a:ext cx="7475" cy="5550"/>
            </a:xfrm>
            <a:custGeom>
              <a:avLst/>
              <a:gdLst/>
              <a:ahLst/>
              <a:cxnLst/>
              <a:rect l="l" t="t" r="r" b="b"/>
              <a:pathLst>
                <a:path w="299" h="222" extrusionOk="0">
                  <a:moveTo>
                    <a:pt x="128" y="0"/>
                  </a:moveTo>
                  <a:cubicBezTo>
                    <a:pt x="98" y="0"/>
                    <a:pt x="71" y="8"/>
                    <a:pt x="48" y="31"/>
                  </a:cubicBezTo>
                  <a:lnTo>
                    <a:pt x="1" y="91"/>
                  </a:lnTo>
                  <a:cubicBezTo>
                    <a:pt x="1" y="126"/>
                    <a:pt x="1" y="174"/>
                    <a:pt x="13" y="222"/>
                  </a:cubicBezTo>
                  <a:cubicBezTo>
                    <a:pt x="108" y="222"/>
                    <a:pt x="179" y="222"/>
                    <a:pt x="287" y="210"/>
                  </a:cubicBezTo>
                  <a:cubicBezTo>
                    <a:pt x="298" y="162"/>
                    <a:pt x="298" y="114"/>
                    <a:pt x="298" y="67"/>
                  </a:cubicBezTo>
                  <a:cubicBezTo>
                    <a:pt x="263" y="43"/>
                    <a:pt x="227" y="31"/>
                    <a:pt x="179" y="7"/>
                  </a:cubicBezTo>
                  <a:cubicBezTo>
                    <a:pt x="162" y="3"/>
                    <a:pt x="145" y="0"/>
                    <a:pt x="1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32"/>
            <p:cNvSpPr/>
            <p:nvPr/>
          </p:nvSpPr>
          <p:spPr>
            <a:xfrm>
              <a:off x="6042100" y="3494800"/>
              <a:ext cx="4300" cy="4000"/>
            </a:xfrm>
            <a:custGeom>
              <a:avLst/>
              <a:gdLst/>
              <a:ahLst/>
              <a:cxnLst/>
              <a:rect l="l" t="t" r="r" b="b"/>
              <a:pathLst>
                <a:path w="172" h="160" extrusionOk="0">
                  <a:moveTo>
                    <a:pt x="78" y="0"/>
                  </a:moveTo>
                  <a:cubicBezTo>
                    <a:pt x="57" y="0"/>
                    <a:pt x="31" y="6"/>
                    <a:pt x="1" y="17"/>
                  </a:cubicBezTo>
                  <a:lnTo>
                    <a:pt x="1" y="159"/>
                  </a:lnTo>
                  <a:lnTo>
                    <a:pt x="144" y="159"/>
                  </a:lnTo>
                  <a:cubicBezTo>
                    <a:pt x="171" y="59"/>
                    <a:pt x="150"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32"/>
            <p:cNvSpPr/>
            <p:nvPr/>
          </p:nvSpPr>
          <p:spPr>
            <a:xfrm>
              <a:off x="5955800" y="3496700"/>
              <a:ext cx="4175" cy="2025"/>
            </a:xfrm>
            <a:custGeom>
              <a:avLst/>
              <a:gdLst/>
              <a:ahLst/>
              <a:cxnLst/>
              <a:rect l="l" t="t" r="r" b="b"/>
              <a:pathLst>
                <a:path w="167" h="81" extrusionOk="0">
                  <a:moveTo>
                    <a:pt x="84" y="0"/>
                  </a:moveTo>
                  <a:cubicBezTo>
                    <a:pt x="57" y="0"/>
                    <a:pt x="30" y="24"/>
                    <a:pt x="0" y="72"/>
                  </a:cubicBezTo>
                  <a:cubicBezTo>
                    <a:pt x="24" y="78"/>
                    <a:pt x="51" y="80"/>
                    <a:pt x="79" y="80"/>
                  </a:cubicBezTo>
                  <a:cubicBezTo>
                    <a:pt x="107" y="80"/>
                    <a:pt x="137" y="78"/>
                    <a:pt x="167" y="72"/>
                  </a:cubicBezTo>
                  <a:cubicBezTo>
                    <a:pt x="137" y="24"/>
                    <a:pt x="110" y="0"/>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32"/>
            <p:cNvSpPr/>
            <p:nvPr/>
          </p:nvSpPr>
          <p:spPr>
            <a:xfrm>
              <a:off x="5824825" y="3537975"/>
              <a:ext cx="69975" cy="14400"/>
            </a:xfrm>
            <a:custGeom>
              <a:avLst/>
              <a:gdLst/>
              <a:ahLst/>
              <a:cxnLst/>
              <a:rect l="l" t="t" r="r" b="b"/>
              <a:pathLst>
                <a:path w="2799" h="576" extrusionOk="0">
                  <a:moveTo>
                    <a:pt x="265" y="1"/>
                  </a:moveTo>
                  <a:cubicBezTo>
                    <a:pt x="168" y="1"/>
                    <a:pt x="112" y="98"/>
                    <a:pt x="24" y="147"/>
                  </a:cubicBezTo>
                  <a:cubicBezTo>
                    <a:pt x="12" y="171"/>
                    <a:pt x="12" y="206"/>
                    <a:pt x="0" y="230"/>
                  </a:cubicBezTo>
                  <a:cubicBezTo>
                    <a:pt x="12" y="266"/>
                    <a:pt x="48" y="278"/>
                    <a:pt x="60" y="314"/>
                  </a:cubicBezTo>
                  <a:cubicBezTo>
                    <a:pt x="239" y="433"/>
                    <a:pt x="441" y="445"/>
                    <a:pt x="643" y="468"/>
                  </a:cubicBezTo>
                  <a:cubicBezTo>
                    <a:pt x="786" y="511"/>
                    <a:pt x="931" y="523"/>
                    <a:pt x="1077" y="523"/>
                  </a:cubicBezTo>
                  <a:cubicBezTo>
                    <a:pt x="1255" y="523"/>
                    <a:pt x="1435" y="505"/>
                    <a:pt x="1613" y="505"/>
                  </a:cubicBezTo>
                  <a:cubicBezTo>
                    <a:pt x="1776" y="505"/>
                    <a:pt x="1937" y="520"/>
                    <a:pt x="2096" y="576"/>
                  </a:cubicBezTo>
                  <a:lnTo>
                    <a:pt x="2203" y="576"/>
                  </a:lnTo>
                  <a:cubicBezTo>
                    <a:pt x="2250" y="542"/>
                    <a:pt x="2305" y="527"/>
                    <a:pt x="2358" y="527"/>
                  </a:cubicBezTo>
                  <a:cubicBezTo>
                    <a:pt x="2400" y="527"/>
                    <a:pt x="2441" y="536"/>
                    <a:pt x="2477" y="552"/>
                  </a:cubicBezTo>
                  <a:cubicBezTo>
                    <a:pt x="2679" y="504"/>
                    <a:pt x="2798" y="433"/>
                    <a:pt x="2644" y="218"/>
                  </a:cubicBezTo>
                  <a:cubicBezTo>
                    <a:pt x="2560" y="206"/>
                    <a:pt x="2465" y="206"/>
                    <a:pt x="2382" y="195"/>
                  </a:cubicBezTo>
                  <a:cubicBezTo>
                    <a:pt x="2382" y="206"/>
                    <a:pt x="2346" y="206"/>
                    <a:pt x="2322" y="218"/>
                  </a:cubicBezTo>
                  <a:cubicBezTo>
                    <a:pt x="2313" y="222"/>
                    <a:pt x="2302" y="223"/>
                    <a:pt x="2292" y="223"/>
                  </a:cubicBezTo>
                  <a:cubicBezTo>
                    <a:pt x="2263" y="223"/>
                    <a:pt x="2232" y="212"/>
                    <a:pt x="2215" y="195"/>
                  </a:cubicBezTo>
                  <a:cubicBezTo>
                    <a:pt x="2215" y="171"/>
                    <a:pt x="2203" y="171"/>
                    <a:pt x="2167" y="159"/>
                  </a:cubicBezTo>
                  <a:cubicBezTo>
                    <a:pt x="2161" y="156"/>
                    <a:pt x="2155" y="154"/>
                    <a:pt x="2148" y="154"/>
                  </a:cubicBezTo>
                  <a:cubicBezTo>
                    <a:pt x="2126" y="154"/>
                    <a:pt x="2102" y="168"/>
                    <a:pt x="2084" y="195"/>
                  </a:cubicBezTo>
                  <a:cubicBezTo>
                    <a:pt x="2054" y="212"/>
                    <a:pt x="2027" y="221"/>
                    <a:pt x="2001" y="221"/>
                  </a:cubicBezTo>
                  <a:cubicBezTo>
                    <a:pt x="1974" y="221"/>
                    <a:pt x="1947" y="212"/>
                    <a:pt x="1917" y="195"/>
                  </a:cubicBezTo>
                  <a:cubicBezTo>
                    <a:pt x="1755" y="119"/>
                    <a:pt x="1585" y="101"/>
                    <a:pt x="1413" y="101"/>
                  </a:cubicBezTo>
                  <a:cubicBezTo>
                    <a:pt x="1253" y="101"/>
                    <a:pt x="1092" y="117"/>
                    <a:pt x="935" y="117"/>
                  </a:cubicBezTo>
                  <a:cubicBezTo>
                    <a:pt x="777" y="117"/>
                    <a:pt x="623" y="102"/>
                    <a:pt x="477" y="40"/>
                  </a:cubicBezTo>
                  <a:cubicBezTo>
                    <a:pt x="429" y="40"/>
                    <a:pt x="381" y="40"/>
                    <a:pt x="334" y="16"/>
                  </a:cubicBezTo>
                  <a:cubicBezTo>
                    <a:pt x="308" y="5"/>
                    <a:pt x="286" y="1"/>
                    <a:pt x="2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32"/>
            <p:cNvSpPr/>
            <p:nvPr/>
          </p:nvSpPr>
          <p:spPr>
            <a:xfrm>
              <a:off x="5711125" y="3534800"/>
              <a:ext cx="63125" cy="10675"/>
            </a:xfrm>
            <a:custGeom>
              <a:avLst/>
              <a:gdLst/>
              <a:ahLst/>
              <a:cxnLst/>
              <a:rect l="l" t="t" r="r" b="b"/>
              <a:pathLst>
                <a:path w="2525" h="427" extrusionOk="0">
                  <a:moveTo>
                    <a:pt x="36" y="0"/>
                  </a:moveTo>
                  <a:cubicBezTo>
                    <a:pt x="0" y="167"/>
                    <a:pt x="95" y="203"/>
                    <a:pt x="226" y="214"/>
                  </a:cubicBezTo>
                  <a:lnTo>
                    <a:pt x="1453" y="214"/>
                  </a:lnTo>
                  <a:cubicBezTo>
                    <a:pt x="1350" y="217"/>
                    <a:pt x="1252" y="218"/>
                    <a:pt x="1157" y="218"/>
                  </a:cubicBezTo>
                  <a:cubicBezTo>
                    <a:pt x="987" y="218"/>
                    <a:pt x="828" y="215"/>
                    <a:pt x="672" y="215"/>
                  </a:cubicBezTo>
                  <a:cubicBezTo>
                    <a:pt x="530" y="215"/>
                    <a:pt x="391" y="218"/>
                    <a:pt x="250" y="226"/>
                  </a:cubicBezTo>
                  <a:cubicBezTo>
                    <a:pt x="226" y="262"/>
                    <a:pt x="203" y="286"/>
                    <a:pt x="167" y="322"/>
                  </a:cubicBezTo>
                  <a:cubicBezTo>
                    <a:pt x="577" y="405"/>
                    <a:pt x="990" y="426"/>
                    <a:pt x="1405" y="426"/>
                  </a:cubicBezTo>
                  <a:cubicBezTo>
                    <a:pt x="1762" y="426"/>
                    <a:pt x="2119" y="410"/>
                    <a:pt x="2477" y="405"/>
                  </a:cubicBezTo>
                  <a:cubicBezTo>
                    <a:pt x="2524" y="95"/>
                    <a:pt x="2179" y="274"/>
                    <a:pt x="2108" y="119"/>
                  </a:cubicBezTo>
                  <a:cubicBezTo>
                    <a:pt x="2120" y="60"/>
                    <a:pt x="2108" y="24"/>
                    <a:pt x="20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32"/>
            <p:cNvSpPr/>
            <p:nvPr/>
          </p:nvSpPr>
          <p:spPr>
            <a:xfrm>
              <a:off x="5757725" y="3535375"/>
              <a:ext cx="56400" cy="9850"/>
            </a:xfrm>
            <a:custGeom>
              <a:avLst/>
              <a:gdLst/>
              <a:ahLst/>
              <a:cxnLst/>
              <a:rect l="l" t="t" r="r" b="b"/>
              <a:pathLst>
                <a:path w="2256" h="394" extrusionOk="0">
                  <a:moveTo>
                    <a:pt x="363" y="1"/>
                  </a:moveTo>
                  <a:cubicBezTo>
                    <a:pt x="303" y="13"/>
                    <a:pt x="256" y="37"/>
                    <a:pt x="208" y="84"/>
                  </a:cubicBezTo>
                  <a:cubicBezTo>
                    <a:pt x="148" y="120"/>
                    <a:pt x="53" y="132"/>
                    <a:pt x="29" y="180"/>
                  </a:cubicBezTo>
                  <a:cubicBezTo>
                    <a:pt x="1" y="256"/>
                    <a:pt x="56" y="263"/>
                    <a:pt x="110" y="263"/>
                  </a:cubicBezTo>
                  <a:cubicBezTo>
                    <a:pt x="123" y="263"/>
                    <a:pt x="136" y="263"/>
                    <a:pt x="148" y="263"/>
                  </a:cubicBezTo>
                  <a:cubicBezTo>
                    <a:pt x="315" y="275"/>
                    <a:pt x="494" y="239"/>
                    <a:pt x="613" y="382"/>
                  </a:cubicBezTo>
                  <a:cubicBezTo>
                    <a:pt x="1041" y="382"/>
                    <a:pt x="1482" y="382"/>
                    <a:pt x="1922" y="394"/>
                  </a:cubicBezTo>
                  <a:cubicBezTo>
                    <a:pt x="2018" y="310"/>
                    <a:pt x="2149" y="358"/>
                    <a:pt x="2232" y="299"/>
                  </a:cubicBezTo>
                  <a:cubicBezTo>
                    <a:pt x="2256" y="251"/>
                    <a:pt x="2232" y="191"/>
                    <a:pt x="2196" y="156"/>
                  </a:cubicBezTo>
                  <a:lnTo>
                    <a:pt x="2208" y="120"/>
                  </a:lnTo>
                  <a:cubicBezTo>
                    <a:pt x="2053" y="25"/>
                    <a:pt x="1875" y="84"/>
                    <a:pt x="1732" y="13"/>
                  </a:cubicBezTo>
                  <a:lnTo>
                    <a:pt x="1672" y="13"/>
                  </a:lnTo>
                  <a:cubicBezTo>
                    <a:pt x="1464" y="43"/>
                    <a:pt x="1259" y="60"/>
                    <a:pt x="1055" y="60"/>
                  </a:cubicBezTo>
                  <a:cubicBezTo>
                    <a:pt x="851" y="60"/>
                    <a:pt x="648" y="43"/>
                    <a:pt x="4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32"/>
            <p:cNvSpPr/>
            <p:nvPr/>
          </p:nvSpPr>
          <p:spPr>
            <a:xfrm>
              <a:off x="5678075" y="3534500"/>
              <a:ext cx="39325" cy="8050"/>
            </a:xfrm>
            <a:custGeom>
              <a:avLst/>
              <a:gdLst/>
              <a:ahLst/>
              <a:cxnLst/>
              <a:rect l="l" t="t" r="r" b="b"/>
              <a:pathLst>
                <a:path w="1573" h="322" extrusionOk="0">
                  <a:moveTo>
                    <a:pt x="1358" y="0"/>
                  </a:moveTo>
                  <a:cubicBezTo>
                    <a:pt x="977" y="0"/>
                    <a:pt x="584" y="0"/>
                    <a:pt x="215" y="12"/>
                  </a:cubicBezTo>
                  <a:cubicBezTo>
                    <a:pt x="144" y="84"/>
                    <a:pt x="1" y="119"/>
                    <a:pt x="84" y="274"/>
                  </a:cubicBezTo>
                  <a:cubicBezTo>
                    <a:pt x="560" y="286"/>
                    <a:pt x="1013" y="310"/>
                    <a:pt x="1489" y="322"/>
                  </a:cubicBezTo>
                  <a:lnTo>
                    <a:pt x="1513" y="274"/>
                  </a:lnTo>
                  <a:cubicBezTo>
                    <a:pt x="1572" y="226"/>
                    <a:pt x="1572" y="191"/>
                    <a:pt x="1513" y="155"/>
                  </a:cubicBezTo>
                  <a:cubicBezTo>
                    <a:pt x="1453" y="107"/>
                    <a:pt x="1406" y="48"/>
                    <a:pt x="1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32"/>
            <p:cNvSpPr/>
            <p:nvPr/>
          </p:nvSpPr>
          <p:spPr>
            <a:xfrm>
              <a:off x="5837325" y="3531175"/>
              <a:ext cx="40200" cy="3950"/>
            </a:xfrm>
            <a:custGeom>
              <a:avLst/>
              <a:gdLst/>
              <a:ahLst/>
              <a:cxnLst/>
              <a:rect l="l" t="t" r="r" b="b"/>
              <a:pathLst>
                <a:path w="1608" h="158" extrusionOk="0">
                  <a:moveTo>
                    <a:pt x="723" y="0"/>
                  </a:moveTo>
                  <a:cubicBezTo>
                    <a:pt x="481" y="0"/>
                    <a:pt x="239" y="14"/>
                    <a:pt x="0" y="14"/>
                  </a:cubicBezTo>
                  <a:cubicBezTo>
                    <a:pt x="239" y="128"/>
                    <a:pt x="482" y="158"/>
                    <a:pt x="727" y="158"/>
                  </a:cubicBezTo>
                  <a:cubicBezTo>
                    <a:pt x="1000" y="158"/>
                    <a:pt x="1274" y="121"/>
                    <a:pt x="1546" y="121"/>
                  </a:cubicBezTo>
                  <a:cubicBezTo>
                    <a:pt x="1567" y="121"/>
                    <a:pt x="1587" y="121"/>
                    <a:pt x="1608" y="121"/>
                  </a:cubicBezTo>
                  <a:cubicBezTo>
                    <a:pt x="1323" y="22"/>
                    <a:pt x="1024" y="0"/>
                    <a:pt x="7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32"/>
            <p:cNvSpPr/>
            <p:nvPr/>
          </p:nvSpPr>
          <p:spPr>
            <a:xfrm>
              <a:off x="5837025" y="3537925"/>
              <a:ext cx="36050" cy="4350"/>
            </a:xfrm>
            <a:custGeom>
              <a:avLst/>
              <a:gdLst/>
              <a:ahLst/>
              <a:cxnLst/>
              <a:rect l="l" t="t" r="r" b="b"/>
              <a:pathLst>
                <a:path w="1442" h="174" extrusionOk="0">
                  <a:moveTo>
                    <a:pt x="846" y="0"/>
                  </a:moveTo>
                  <a:cubicBezTo>
                    <a:pt x="627" y="0"/>
                    <a:pt x="402" y="40"/>
                    <a:pt x="179" y="40"/>
                  </a:cubicBezTo>
                  <a:cubicBezTo>
                    <a:pt x="119" y="40"/>
                    <a:pt x="60" y="37"/>
                    <a:pt x="1" y="30"/>
                  </a:cubicBezTo>
                  <a:lnTo>
                    <a:pt x="1" y="30"/>
                  </a:lnTo>
                  <a:cubicBezTo>
                    <a:pt x="220" y="148"/>
                    <a:pt x="446" y="173"/>
                    <a:pt x="675" y="173"/>
                  </a:cubicBezTo>
                  <a:cubicBezTo>
                    <a:pt x="846" y="173"/>
                    <a:pt x="1018" y="159"/>
                    <a:pt x="1189" y="159"/>
                  </a:cubicBezTo>
                  <a:cubicBezTo>
                    <a:pt x="1274" y="159"/>
                    <a:pt x="1358" y="162"/>
                    <a:pt x="1441" y="173"/>
                  </a:cubicBezTo>
                  <a:cubicBezTo>
                    <a:pt x="1253" y="36"/>
                    <a:pt x="1052" y="0"/>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32"/>
            <p:cNvSpPr/>
            <p:nvPr/>
          </p:nvSpPr>
          <p:spPr>
            <a:xfrm>
              <a:off x="5892775" y="3544025"/>
              <a:ext cx="31500" cy="10725"/>
            </a:xfrm>
            <a:custGeom>
              <a:avLst/>
              <a:gdLst/>
              <a:ahLst/>
              <a:cxnLst/>
              <a:rect l="l" t="t" r="r" b="b"/>
              <a:pathLst>
                <a:path w="1260" h="429" extrusionOk="0">
                  <a:moveTo>
                    <a:pt x="187" y="1"/>
                  </a:moveTo>
                  <a:cubicBezTo>
                    <a:pt x="55" y="1"/>
                    <a:pt x="0" y="79"/>
                    <a:pt x="92" y="322"/>
                  </a:cubicBezTo>
                  <a:cubicBezTo>
                    <a:pt x="259" y="345"/>
                    <a:pt x="438" y="369"/>
                    <a:pt x="616" y="381"/>
                  </a:cubicBezTo>
                  <a:cubicBezTo>
                    <a:pt x="819" y="310"/>
                    <a:pt x="1092" y="429"/>
                    <a:pt x="1259" y="191"/>
                  </a:cubicBezTo>
                  <a:cubicBezTo>
                    <a:pt x="1200" y="161"/>
                    <a:pt x="1143" y="146"/>
                    <a:pt x="1088" y="146"/>
                  </a:cubicBezTo>
                  <a:cubicBezTo>
                    <a:pt x="1033" y="146"/>
                    <a:pt x="979" y="161"/>
                    <a:pt x="926" y="191"/>
                  </a:cubicBezTo>
                  <a:cubicBezTo>
                    <a:pt x="920" y="179"/>
                    <a:pt x="908" y="173"/>
                    <a:pt x="894" y="173"/>
                  </a:cubicBezTo>
                  <a:cubicBezTo>
                    <a:pt x="881" y="173"/>
                    <a:pt x="866" y="179"/>
                    <a:pt x="854" y="191"/>
                  </a:cubicBezTo>
                  <a:cubicBezTo>
                    <a:pt x="700" y="84"/>
                    <a:pt x="509" y="203"/>
                    <a:pt x="390" y="36"/>
                  </a:cubicBezTo>
                  <a:cubicBezTo>
                    <a:pt x="312" y="15"/>
                    <a:pt x="243" y="1"/>
                    <a:pt x="1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32"/>
            <p:cNvSpPr/>
            <p:nvPr/>
          </p:nvSpPr>
          <p:spPr>
            <a:xfrm>
              <a:off x="5768575" y="3533125"/>
              <a:ext cx="30675" cy="5400"/>
            </a:xfrm>
            <a:custGeom>
              <a:avLst/>
              <a:gdLst/>
              <a:ahLst/>
              <a:cxnLst/>
              <a:rect l="l" t="t" r="r" b="b"/>
              <a:pathLst>
                <a:path w="1227" h="216" extrusionOk="0">
                  <a:moveTo>
                    <a:pt x="589" y="0"/>
                  </a:moveTo>
                  <a:cubicBezTo>
                    <a:pt x="547" y="0"/>
                    <a:pt x="504" y="15"/>
                    <a:pt x="464" y="43"/>
                  </a:cubicBezTo>
                  <a:cubicBezTo>
                    <a:pt x="310" y="43"/>
                    <a:pt x="155" y="55"/>
                    <a:pt x="0" y="67"/>
                  </a:cubicBezTo>
                  <a:cubicBezTo>
                    <a:pt x="235" y="154"/>
                    <a:pt x="467" y="215"/>
                    <a:pt x="697" y="215"/>
                  </a:cubicBezTo>
                  <a:cubicBezTo>
                    <a:pt x="874" y="215"/>
                    <a:pt x="1050" y="179"/>
                    <a:pt x="1226" y="91"/>
                  </a:cubicBezTo>
                  <a:cubicBezTo>
                    <a:pt x="1060" y="67"/>
                    <a:pt x="905" y="67"/>
                    <a:pt x="726" y="55"/>
                  </a:cubicBezTo>
                  <a:cubicBezTo>
                    <a:pt x="683" y="18"/>
                    <a:pt x="636" y="0"/>
                    <a:pt x="5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32"/>
            <p:cNvSpPr/>
            <p:nvPr/>
          </p:nvSpPr>
          <p:spPr>
            <a:xfrm>
              <a:off x="5664100" y="3534225"/>
              <a:ext cx="19350" cy="7425"/>
            </a:xfrm>
            <a:custGeom>
              <a:avLst/>
              <a:gdLst/>
              <a:ahLst/>
              <a:cxnLst/>
              <a:rect l="l" t="t" r="r" b="b"/>
              <a:pathLst>
                <a:path w="774" h="297" extrusionOk="0">
                  <a:moveTo>
                    <a:pt x="411" y="1"/>
                  </a:moveTo>
                  <a:cubicBezTo>
                    <a:pt x="352" y="1"/>
                    <a:pt x="294" y="3"/>
                    <a:pt x="238" y="11"/>
                  </a:cubicBezTo>
                  <a:cubicBezTo>
                    <a:pt x="0" y="59"/>
                    <a:pt x="143" y="190"/>
                    <a:pt x="202" y="297"/>
                  </a:cubicBezTo>
                  <a:cubicBezTo>
                    <a:pt x="357" y="285"/>
                    <a:pt x="488" y="285"/>
                    <a:pt x="643" y="261"/>
                  </a:cubicBezTo>
                  <a:cubicBezTo>
                    <a:pt x="679" y="178"/>
                    <a:pt x="726" y="106"/>
                    <a:pt x="774" y="11"/>
                  </a:cubicBezTo>
                  <a:cubicBezTo>
                    <a:pt x="655" y="11"/>
                    <a:pt x="531" y="1"/>
                    <a:pt x="4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32"/>
            <p:cNvSpPr/>
            <p:nvPr/>
          </p:nvSpPr>
          <p:spPr>
            <a:xfrm>
              <a:off x="5882875" y="3542050"/>
              <a:ext cx="19650" cy="10325"/>
            </a:xfrm>
            <a:custGeom>
              <a:avLst/>
              <a:gdLst/>
              <a:ahLst/>
              <a:cxnLst/>
              <a:rect l="l" t="t" r="r" b="b"/>
              <a:pathLst>
                <a:path w="786" h="413" extrusionOk="0">
                  <a:moveTo>
                    <a:pt x="465" y="1"/>
                  </a:moveTo>
                  <a:cubicBezTo>
                    <a:pt x="418" y="1"/>
                    <a:pt x="370" y="4"/>
                    <a:pt x="322" y="8"/>
                  </a:cubicBezTo>
                  <a:cubicBezTo>
                    <a:pt x="322" y="222"/>
                    <a:pt x="179" y="282"/>
                    <a:pt x="12" y="305"/>
                  </a:cubicBezTo>
                  <a:cubicBezTo>
                    <a:pt x="0" y="353"/>
                    <a:pt x="12" y="389"/>
                    <a:pt x="60" y="413"/>
                  </a:cubicBezTo>
                  <a:cubicBezTo>
                    <a:pt x="203" y="413"/>
                    <a:pt x="345" y="401"/>
                    <a:pt x="488" y="401"/>
                  </a:cubicBezTo>
                  <a:cubicBezTo>
                    <a:pt x="488" y="210"/>
                    <a:pt x="619" y="127"/>
                    <a:pt x="786" y="115"/>
                  </a:cubicBezTo>
                  <a:cubicBezTo>
                    <a:pt x="693" y="22"/>
                    <a:pt x="582" y="1"/>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32"/>
            <p:cNvSpPr/>
            <p:nvPr/>
          </p:nvSpPr>
          <p:spPr>
            <a:xfrm>
              <a:off x="5790900" y="3527950"/>
              <a:ext cx="22350" cy="3450"/>
            </a:xfrm>
            <a:custGeom>
              <a:avLst/>
              <a:gdLst/>
              <a:ahLst/>
              <a:cxnLst/>
              <a:rect l="l" t="t" r="r" b="b"/>
              <a:pathLst>
                <a:path w="894" h="138" extrusionOk="0">
                  <a:moveTo>
                    <a:pt x="0" y="0"/>
                  </a:moveTo>
                  <a:cubicBezTo>
                    <a:pt x="143" y="107"/>
                    <a:pt x="292" y="137"/>
                    <a:pt x="442" y="137"/>
                  </a:cubicBezTo>
                  <a:cubicBezTo>
                    <a:pt x="592" y="137"/>
                    <a:pt x="744" y="107"/>
                    <a:pt x="893" y="96"/>
                  </a:cubicBezTo>
                  <a:lnTo>
                    <a:pt x="893" y="24"/>
                  </a:lnTo>
                  <a:lnTo>
                    <a:pt x="8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32"/>
            <p:cNvSpPr/>
            <p:nvPr/>
          </p:nvSpPr>
          <p:spPr>
            <a:xfrm>
              <a:off x="5902225" y="3532775"/>
              <a:ext cx="18475" cy="5725"/>
            </a:xfrm>
            <a:custGeom>
              <a:avLst/>
              <a:gdLst/>
              <a:ahLst/>
              <a:cxnLst/>
              <a:rect l="l" t="t" r="r" b="b"/>
              <a:pathLst>
                <a:path w="739" h="229" extrusionOk="0">
                  <a:moveTo>
                    <a:pt x="494" y="1"/>
                  </a:moveTo>
                  <a:cubicBezTo>
                    <a:pt x="426" y="1"/>
                    <a:pt x="357" y="28"/>
                    <a:pt x="286" y="57"/>
                  </a:cubicBezTo>
                  <a:cubicBezTo>
                    <a:pt x="191" y="69"/>
                    <a:pt x="83" y="81"/>
                    <a:pt x="0" y="105"/>
                  </a:cubicBezTo>
                  <a:cubicBezTo>
                    <a:pt x="110" y="203"/>
                    <a:pt x="228" y="229"/>
                    <a:pt x="349" y="229"/>
                  </a:cubicBezTo>
                  <a:cubicBezTo>
                    <a:pt x="478" y="229"/>
                    <a:pt x="610" y="200"/>
                    <a:pt x="738" y="200"/>
                  </a:cubicBezTo>
                  <a:cubicBezTo>
                    <a:pt x="714" y="176"/>
                    <a:pt x="714" y="129"/>
                    <a:pt x="703" y="105"/>
                  </a:cubicBezTo>
                  <a:cubicBezTo>
                    <a:pt x="631" y="28"/>
                    <a:pt x="563" y="1"/>
                    <a:pt x="4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32"/>
            <p:cNvSpPr/>
            <p:nvPr/>
          </p:nvSpPr>
          <p:spPr>
            <a:xfrm>
              <a:off x="5812025" y="3536650"/>
              <a:ext cx="15800" cy="6600"/>
            </a:xfrm>
            <a:custGeom>
              <a:avLst/>
              <a:gdLst/>
              <a:ahLst/>
              <a:cxnLst/>
              <a:rect l="l" t="t" r="r" b="b"/>
              <a:pathLst>
                <a:path w="632" h="264" extrusionOk="0">
                  <a:moveTo>
                    <a:pt x="294" y="1"/>
                  </a:moveTo>
                  <a:cubicBezTo>
                    <a:pt x="245" y="1"/>
                    <a:pt x="197" y="15"/>
                    <a:pt x="155" y="45"/>
                  </a:cubicBezTo>
                  <a:cubicBezTo>
                    <a:pt x="108" y="69"/>
                    <a:pt x="48" y="81"/>
                    <a:pt x="0" y="93"/>
                  </a:cubicBezTo>
                  <a:cubicBezTo>
                    <a:pt x="24" y="140"/>
                    <a:pt x="24" y="164"/>
                    <a:pt x="24" y="212"/>
                  </a:cubicBezTo>
                  <a:cubicBezTo>
                    <a:pt x="52" y="248"/>
                    <a:pt x="93" y="264"/>
                    <a:pt x="137" y="264"/>
                  </a:cubicBezTo>
                  <a:cubicBezTo>
                    <a:pt x="151" y="264"/>
                    <a:pt x="165" y="262"/>
                    <a:pt x="179" y="259"/>
                  </a:cubicBezTo>
                  <a:cubicBezTo>
                    <a:pt x="227" y="259"/>
                    <a:pt x="278" y="263"/>
                    <a:pt x="330" y="263"/>
                  </a:cubicBezTo>
                  <a:cubicBezTo>
                    <a:pt x="409" y="263"/>
                    <a:pt x="489" y="255"/>
                    <a:pt x="560" y="212"/>
                  </a:cubicBezTo>
                  <a:lnTo>
                    <a:pt x="584" y="188"/>
                  </a:lnTo>
                  <a:cubicBezTo>
                    <a:pt x="631" y="140"/>
                    <a:pt x="631" y="93"/>
                    <a:pt x="572" y="69"/>
                  </a:cubicBezTo>
                  <a:cubicBezTo>
                    <a:pt x="559" y="72"/>
                    <a:pt x="546" y="74"/>
                    <a:pt x="534" y="74"/>
                  </a:cubicBezTo>
                  <a:cubicBezTo>
                    <a:pt x="500" y="74"/>
                    <a:pt x="467" y="63"/>
                    <a:pt x="441" y="45"/>
                  </a:cubicBezTo>
                  <a:cubicBezTo>
                    <a:pt x="393" y="15"/>
                    <a:pt x="343" y="1"/>
                    <a:pt x="29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32"/>
            <p:cNvSpPr/>
            <p:nvPr/>
          </p:nvSpPr>
          <p:spPr>
            <a:xfrm>
              <a:off x="5981100" y="3537775"/>
              <a:ext cx="14000" cy="4175"/>
            </a:xfrm>
            <a:custGeom>
              <a:avLst/>
              <a:gdLst/>
              <a:ahLst/>
              <a:cxnLst/>
              <a:rect l="l" t="t" r="r" b="b"/>
              <a:pathLst>
                <a:path w="560" h="167" extrusionOk="0">
                  <a:moveTo>
                    <a:pt x="310" y="0"/>
                  </a:moveTo>
                  <a:cubicBezTo>
                    <a:pt x="191" y="24"/>
                    <a:pt x="72" y="36"/>
                    <a:pt x="0" y="119"/>
                  </a:cubicBezTo>
                  <a:lnTo>
                    <a:pt x="405" y="167"/>
                  </a:lnTo>
                  <a:cubicBezTo>
                    <a:pt x="465" y="119"/>
                    <a:pt x="500" y="60"/>
                    <a:pt x="560" y="24"/>
                  </a:cubicBezTo>
                  <a:cubicBezTo>
                    <a:pt x="488" y="24"/>
                    <a:pt x="393"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32"/>
            <p:cNvSpPr/>
            <p:nvPr/>
          </p:nvSpPr>
          <p:spPr>
            <a:xfrm>
              <a:off x="5800725" y="3534725"/>
              <a:ext cx="11925" cy="3500"/>
            </a:xfrm>
            <a:custGeom>
              <a:avLst/>
              <a:gdLst/>
              <a:ahLst/>
              <a:cxnLst/>
              <a:rect l="l" t="t" r="r" b="b"/>
              <a:pathLst>
                <a:path w="477" h="140" extrusionOk="0">
                  <a:moveTo>
                    <a:pt x="171" y="0"/>
                  </a:moveTo>
                  <a:cubicBezTo>
                    <a:pt x="116" y="0"/>
                    <a:pt x="60" y="7"/>
                    <a:pt x="0" y="15"/>
                  </a:cubicBezTo>
                  <a:cubicBezTo>
                    <a:pt x="83" y="113"/>
                    <a:pt x="185" y="140"/>
                    <a:pt x="292" y="140"/>
                  </a:cubicBezTo>
                  <a:cubicBezTo>
                    <a:pt x="353" y="140"/>
                    <a:pt x="415" y="131"/>
                    <a:pt x="476" y="122"/>
                  </a:cubicBezTo>
                  <a:cubicBezTo>
                    <a:pt x="381" y="27"/>
                    <a:pt x="280" y="0"/>
                    <a:pt x="1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32"/>
            <p:cNvSpPr/>
            <p:nvPr/>
          </p:nvSpPr>
          <p:spPr>
            <a:xfrm>
              <a:off x="5902225" y="3544900"/>
              <a:ext cx="11625" cy="4225"/>
            </a:xfrm>
            <a:custGeom>
              <a:avLst/>
              <a:gdLst/>
              <a:ahLst/>
              <a:cxnLst/>
              <a:rect l="l" t="t" r="r" b="b"/>
              <a:pathLst>
                <a:path w="465" h="169" extrusionOk="0">
                  <a:moveTo>
                    <a:pt x="0" y="1"/>
                  </a:moveTo>
                  <a:lnTo>
                    <a:pt x="0" y="1"/>
                  </a:lnTo>
                  <a:cubicBezTo>
                    <a:pt x="77" y="140"/>
                    <a:pt x="174" y="169"/>
                    <a:pt x="281" y="169"/>
                  </a:cubicBezTo>
                  <a:cubicBezTo>
                    <a:pt x="340" y="169"/>
                    <a:pt x="401" y="160"/>
                    <a:pt x="464" y="156"/>
                  </a:cubicBezTo>
                  <a:cubicBezTo>
                    <a:pt x="322" y="37"/>
                    <a:pt x="167" y="13"/>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32"/>
            <p:cNvSpPr/>
            <p:nvPr/>
          </p:nvSpPr>
          <p:spPr>
            <a:xfrm>
              <a:off x="5826600" y="3535600"/>
              <a:ext cx="7175" cy="6050"/>
            </a:xfrm>
            <a:custGeom>
              <a:avLst/>
              <a:gdLst/>
              <a:ahLst/>
              <a:cxnLst/>
              <a:rect l="l" t="t" r="r" b="b"/>
              <a:pathLst>
                <a:path w="287" h="242" extrusionOk="0">
                  <a:moveTo>
                    <a:pt x="152" y="0"/>
                  </a:moveTo>
                  <a:cubicBezTo>
                    <a:pt x="95" y="0"/>
                    <a:pt x="42" y="48"/>
                    <a:pt x="1" y="123"/>
                  </a:cubicBezTo>
                  <a:cubicBezTo>
                    <a:pt x="13" y="147"/>
                    <a:pt x="13" y="194"/>
                    <a:pt x="13" y="242"/>
                  </a:cubicBezTo>
                  <a:cubicBezTo>
                    <a:pt x="108" y="182"/>
                    <a:pt x="191" y="135"/>
                    <a:pt x="287" y="87"/>
                  </a:cubicBezTo>
                  <a:cubicBezTo>
                    <a:pt x="241" y="26"/>
                    <a:pt x="195" y="0"/>
                    <a:pt x="1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32"/>
            <p:cNvSpPr/>
            <p:nvPr/>
          </p:nvSpPr>
          <p:spPr>
            <a:xfrm>
              <a:off x="5816200" y="3535425"/>
              <a:ext cx="7150" cy="2375"/>
            </a:xfrm>
            <a:custGeom>
              <a:avLst/>
              <a:gdLst/>
              <a:ahLst/>
              <a:cxnLst/>
              <a:rect l="l" t="t" r="r" b="b"/>
              <a:pathLst>
                <a:path w="286" h="95" extrusionOk="0">
                  <a:moveTo>
                    <a:pt x="142" y="0"/>
                  </a:moveTo>
                  <a:cubicBezTo>
                    <a:pt x="95" y="0"/>
                    <a:pt x="49" y="33"/>
                    <a:pt x="0" y="94"/>
                  </a:cubicBezTo>
                  <a:lnTo>
                    <a:pt x="286" y="94"/>
                  </a:lnTo>
                  <a:cubicBezTo>
                    <a:pt x="234" y="30"/>
                    <a:pt x="187" y="0"/>
                    <a:pt x="1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32"/>
            <p:cNvSpPr/>
            <p:nvPr/>
          </p:nvSpPr>
          <p:spPr>
            <a:xfrm>
              <a:off x="5915900" y="3546300"/>
              <a:ext cx="8375" cy="2500"/>
            </a:xfrm>
            <a:custGeom>
              <a:avLst/>
              <a:gdLst/>
              <a:ahLst/>
              <a:cxnLst/>
              <a:rect l="l" t="t" r="r" b="b"/>
              <a:pathLst>
                <a:path w="335" h="100" extrusionOk="0">
                  <a:moveTo>
                    <a:pt x="178" y="1"/>
                  </a:moveTo>
                  <a:cubicBezTo>
                    <a:pt x="117" y="1"/>
                    <a:pt x="59" y="41"/>
                    <a:pt x="1" y="100"/>
                  </a:cubicBezTo>
                  <a:lnTo>
                    <a:pt x="334" y="100"/>
                  </a:lnTo>
                  <a:cubicBezTo>
                    <a:pt x="280" y="29"/>
                    <a:pt x="228" y="1"/>
                    <a:pt x="1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32"/>
            <p:cNvSpPr/>
            <p:nvPr/>
          </p:nvSpPr>
          <p:spPr>
            <a:xfrm>
              <a:off x="5762025" y="3534800"/>
              <a:ext cx="4475" cy="2700"/>
            </a:xfrm>
            <a:custGeom>
              <a:avLst/>
              <a:gdLst/>
              <a:ahLst/>
              <a:cxnLst/>
              <a:rect l="l" t="t" r="r" b="b"/>
              <a:pathLst>
                <a:path w="179" h="108" extrusionOk="0">
                  <a:moveTo>
                    <a:pt x="0" y="0"/>
                  </a:moveTo>
                  <a:cubicBezTo>
                    <a:pt x="0" y="36"/>
                    <a:pt x="12" y="83"/>
                    <a:pt x="24" y="107"/>
                  </a:cubicBezTo>
                  <a:cubicBezTo>
                    <a:pt x="84" y="83"/>
                    <a:pt x="131" y="48"/>
                    <a:pt x="179" y="24"/>
                  </a:cubicBezTo>
                  <a:cubicBezTo>
                    <a:pt x="119" y="0"/>
                    <a:pt x="60"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32"/>
            <p:cNvSpPr/>
            <p:nvPr/>
          </p:nvSpPr>
          <p:spPr>
            <a:xfrm>
              <a:off x="5814700" y="3527950"/>
              <a:ext cx="6275" cy="2400"/>
            </a:xfrm>
            <a:custGeom>
              <a:avLst/>
              <a:gdLst/>
              <a:ahLst/>
              <a:cxnLst/>
              <a:rect l="l" t="t" r="r" b="b"/>
              <a:pathLst>
                <a:path w="251" h="96" extrusionOk="0">
                  <a:moveTo>
                    <a:pt x="96" y="0"/>
                  </a:moveTo>
                  <a:cubicBezTo>
                    <a:pt x="36" y="12"/>
                    <a:pt x="1" y="36"/>
                    <a:pt x="13" y="84"/>
                  </a:cubicBezTo>
                  <a:cubicBezTo>
                    <a:pt x="96" y="96"/>
                    <a:pt x="155" y="96"/>
                    <a:pt x="227" y="96"/>
                  </a:cubicBezTo>
                  <a:cubicBezTo>
                    <a:pt x="251" y="36"/>
                    <a:pt x="227" y="12"/>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32"/>
            <p:cNvSpPr/>
            <p:nvPr/>
          </p:nvSpPr>
          <p:spPr>
            <a:xfrm>
              <a:off x="5811425" y="3527950"/>
              <a:ext cx="5675" cy="2400"/>
            </a:xfrm>
            <a:custGeom>
              <a:avLst/>
              <a:gdLst/>
              <a:ahLst/>
              <a:cxnLst/>
              <a:rect l="l" t="t" r="r" b="b"/>
              <a:pathLst>
                <a:path w="227" h="96" extrusionOk="0">
                  <a:moveTo>
                    <a:pt x="1" y="0"/>
                  </a:moveTo>
                  <a:cubicBezTo>
                    <a:pt x="24" y="24"/>
                    <a:pt x="60" y="60"/>
                    <a:pt x="72" y="96"/>
                  </a:cubicBezTo>
                  <a:lnTo>
                    <a:pt x="144" y="96"/>
                  </a:lnTo>
                  <a:cubicBezTo>
                    <a:pt x="167" y="60"/>
                    <a:pt x="191" y="24"/>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32"/>
            <p:cNvSpPr/>
            <p:nvPr/>
          </p:nvSpPr>
          <p:spPr>
            <a:xfrm>
              <a:off x="5822150" y="3527350"/>
              <a:ext cx="5375" cy="3000"/>
            </a:xfrm>
            <a:custGeom>
              <a:avLst/>
              <a:gdLst/>
              <a:ahLst/>
              <a:cxnLst/>
              <a:rect l="l" t="t" r="r" b="b"/>
              <a:pathLst>
                <a:path w="215" h="120" extrusionOk="0">
                  <a:moveTo>
                    <a:pt x="72" y="0"/>
                  </a:moveTo>
                  <a:cubicBezTo>
                    <a:pt x="12" y="24"/>
                    <a:pt x="0" y="60"/>
                    <a:pt x="12" y="120"/>
                  </a:cubicBezTo>
                  <a:lnTo>
                    <a:pt x="215" y="120"/>
                  </a:lnTo>
                  <a:cubicBezTo>
                    <a:pt x="191" y="96"/>
                    <a:pt x="179" y="48"/>
                    <a:pt x="155" y="24"/>
                  </a:cubicBezTo>
                  <a:cubicBezTo>
                    <a:pt x="146" y="29"/>
                    <a:pt x="138" y="31"/>
                    <a:pt x="128" y="31"/>
                  </a:cubicBezTo>
                  <a:cubicBezTo>
                    <a:pt x="112" y="31"/>
                    <a:pt x="94" y="23"/>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32"/>
            <p:cNvSpPr/>
            <p:nvPr/>
          </p:nvSpPr>
          <p:spPr>
            <a:xfrm>
              <a:off x="5818275" y="3527950"/>
              <a:ext cx="5675" cy="3000"/>
            </a:xfrm>
            <a:custGeom>
              <a:avLst/>
              <a:gdLst/>
              <a:ahLst/>
              <a:cxnLst/>
              <a:rect l="l" t="t" r="r" b="b"/>
              <a:pathLst>
                <a:path w="227" h="120" extrusionOk="0">
                  <a:moveTo>
                    <a:pt x="227" y="0"/>
                  </a:moveTo>
                  <a:cubicBezTo>
                    <a:pt x="155" y="0"/>
                    <a:pt x="84" y="0"/>
                    <a:pt x="0" y="12"/>
                  </a:cubicBezTo>
                  <a:cubicBezTo>
                    <a:pt x="24" y="36"/>
                    <a:pt x="48" y="72"/>
                    <a:pt x="60" y="119"/>
                  </a:cubicBezTo>
                  <a:lnTo>
                    <a:pt x="167" y="119"/>
                  </a:lnTo>
                  <a:cubicBezTo>
                    <a:pt x="191" y="72"/>
                    <a:pt x="215" y="24"/>
                    <a:pt x="22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32"/>
            <p:cNvSpPr/>
            <p:nvPr/>
          </p:nvSpPr>
          <p:spPr>
            <a:xfrm>
              <a:off x="5877200" y="3539925"/>
              <a:ext cx="3300" cy="2250"/>
            </a:xfrm>
            <a:custGeom>
              <a:avLst/>
              <a:gdLst/>
              <a:ahLst/>
              <a:cxnLst/>
              <a:rect l="l" t="t" r="r" b="b"/>
              <a:pathLst>
                <a:path w="132" h="90" extrusionOk="0">
                  <a:moveTo>
                    <a:pt x="57" y="1"/>
                  </a:moveTo>
                  <a:cubicBezTo>
                    <a:pt x="37" y="1"/>
                    <a:pt x="19" y="27"/>
                    <a:pt x="1" y="81"/>
                  </a:cubicBezTo>
                  <a:cubicBezTo>
                    <a:pt x="25" y="87"/>
                    <a:pt x="49" y="90"/>
                    <a:pt x="71" y="90"/>
                  </a:cubicBezTo>
                  <a:cubicBezTo>
                    <a:pt x="93" y="90"/>
                    <a:pt x="114" y="87"/>
                    <a:pt x="132" y="81"/>
                  </a:cubicBezTo>
                  <a:cubicBezTo>
                    <a:pt x="102" y="27"/>
                    <a:pt x="78" y="1"/>
                    <a:pt x="5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32"/>
            <p:cNvSpPr/>
            <p:nvPr/>
          </p:nvSpPr>
          <p:spPr>
            <a:xfrm>
              <a:off x="5873050" y="3541925"/>
              <a:ext cx="4175" cy="2050"/>
            </a:xfrm>
            <a:custGeom>
              <a:avLst/>
              <a:gdLst/>
              <a:ahLst/>
              <a:cxnLst/>
              <a:rect l="l" t="t" r="r" b="b"/>
              <a:pathLst>
                <a:path w="167" h="82" extrusionOk="0">
                  <a:moveTo>
                    <a:pt x="0" y="1"/>
                  </a:moveTo>
                  <a:cubicBezTo>
                    <a:pt x="30" y="54"/>
                    <a:pt x="57" y="81"/>
                    <a:pt x="84" y="81"/>
                  </a:cubicBezTo>
                  <a:cubicBezTo>
                    <a:pt x="110" y="81"/>
                    <a:pt x="137" y="54"/>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32"/>
            <p:cNvSpPr/>
            <p:nvPr/>
          </p:nvSpPr>
          <p:spPr>
            <a:xfrm>
              <a:off x="5880175" y="3541925"/>
              <a:ext cx="4200" cy="1225"/>
            </a:xfrm>
            <a:custGeom>
              <a:avLst/>
              <a:gdLst/>
              <a:ahLst/>
              <a:cxnLst/>
              <a:rect l="l" t="t" r="r" b="b"/>
              <a:pathLst>
                <a:path w="168" h="49" extrusionOk="0">
                  <a:moveTo>
                    <a:pt x="1" y="1"/>
                  </a:moveTo>
                  <a:cubicBezTo>
                    <a:pt x="13" y="13"/>
                    <a:pt x="37" y="48"/>
                    <a:pt x="49" y="48"/>
                  </a:cubicBezTo>
                  <a:cubicBezTo>
                    <a:pt x="96" y="37"/>
                    <a:pt x="120" y="13"/>
                    <a:pt x="1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32"/>
            <p:cNvSpPr/>
            <p:nvPr/>
          </p:nvSpPr>
          <p:spPr>
            <a:xfrm>
              <a:off x="5540275" y="2121775"/>
              <a:ext cx="46450" cy="15950"/>
            </a:xfrm>
            <a:custGeom>
              <a:avLst/>
              <a:gdLst/>
              <a:ahLst/>
              <a:cxnLst/>
              <a:rect l="l" t="t" r="r" b="b"/>
              <a:pathLst>
                <a:path w="1858" h="638" extrusionOk="0">
                  <a:moveTo>
                    <a:pt x="1030" y="0"/>
                  </a:moveTo>
                  <a:cubicBezTo>
                    <a:pt x="678" y="0"/>
                    <a:pt x="334" y="26"/>
                    <a:pt x="0" y="145"/>
                  </a:cubicBezTo>
                  <a:lnTo>
                    <a:pt x="0" y="300"/>
                  </a:lnTo>
                  <a:cubicBezTo>
                    <a:pt x="119" y="431"/>
                    <a:pt x="274" y="443"/>
                    <a:pt x="441" y="467"/>
                  </a:cubicBezTo>
                  <a:cubicBezTo>
                    <a:pt x="465" y="464"/>
                    <a:pt x="488" y="463"/>
                    <a:pt x="511" y="463"/>
                  </a:cubicBezTo>
                  <a:cubicBezTo>
                    <a:pt x="707" y="463"/>
                    <a:pt x="876" y="547"/>
                    <a:pt x="1036" y="621"/>
                  </a:cubicBezTo>
                  <a:cubicBezTo>
                    <a:pt x="1063" y="632"/>
                    <a:pt x="1087" y="638"/>
                    <a:pt x="1111" y="638"/>
                  </a:cubicBezTo>
                  <a:cubicBezTo>
                    <a:pt x="1141" y="638"/>
                    <a:pt x="1170" y="629"/>
                    <a:pt x="1203" y="609"/>
                  </a:cubicBezTo>
                  <a:cubicBezTo>
                    <a:pt x="1250" y="586"/>
                    <a:pt x="1286" y="538"/>
                    <a:pt x="1322" y="490"/>
                  </a:cubicBezTo>
                  <a:lnTo>
                    <a:pt x="1322" y="431"/>
                  </a:lnTo>
                  <a:cubicBezTo>
                    <a:pt x="1326" y="427"/>
                    <a:pt x="1330" y="424"/>
                    <a:pt x="1334" y="424"/>
                  </a:cubicBezTo>
                  <a:cubicBezTo>
                    <a:pt x="1344" y="424"/>
                    <a:pt x="1357" y="435"/>
                    <a:pt x="1381" y="467"/>
                  </a:cubicBezTo>
                  <a:cubicBezTo>
                    <a:pt x="1429" y="479"/>
                    <a:pt x="1465" y="490"/>
                    <a:pt x="1524" y="490"/>
                  </a:cubicBezTo>
                  <a:cubicBezTo>
                    <a:pt x="1607" y="479"/>
                    <a:pt x="1679" y="443"/>
                    <a:pt x="1750" y="407"/>
                  </a:cubicBezTo>
                  <a:cubicBezTo>
                    <a:pt x="1798" y="371"/>
                    <a:pt x="1822" y="324"/>
                    <a:pt x="1857" y="288"/>
                  </a:cubicBezTo>
                  <a:lnTo>
                    <a:pt x="1857" y="145"/>
                  </a:lnTo>
                  <a:lnTo>
                    <a:pt x="1679" y="14"/>
                  </a:lnTo>
                  <a:cubicBezTo>
                    <a:pt x="1459" y="10"/>
                    <a:pt x="1243" y="0"/>
                    <a:pt x="10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32"/>
            <p:cNvSpPr/>
            <p:nvPr/>
          </p:nvSpPr>
          <p:spPr>
            <a:xfrm>
              <a:off x="5514125" y="2128975"/>
              <a:ext cx="47000" cy="12275"/>
            </a:xfrm>
            <a:custGeom>
              <a:avLst/>
              <a:gdLst/>
              <a:ahLst/>
              <a:cxnLst/>
              <a:rect l="l" t="t" r="r" b="b"/>
              <a:pathLst>
                <a:path w="1880" h="491" extrusionOk="0">
                  <a:moveTo>
                    <a:pt x="1022" y="0"/>
                  </a:moveTo>
                  <a:cubicBezTo>
                    <a:pt x="748" y="36"/>
                    <a:pt x="451" y="83"/>
                    <a:pt x="177" y="119"/>
                  </a:cubicBezTo>
                  <a:cubicBezTo>
                    <a:pt x="152" y="113"/>
                    <a:pt x="130" y="110"/>
                    <a:pt x="111" y="110"/>
                  </a:cubicBezTo>
                  <a:cubicBezTo>
                    <a:pt x="23" y="110"/>
                    <a:pt x="0" y="176"/>
                    <a:pt x="10" y="274"/>
                  </a:cubicBezTo>
                  <a:cubicBezTo>
                    <a:pt x="58" y="321"/>
                    <a:pt x="117" y="369"/>
                    <a:pt x="177" y="381"/>
                  </a:cubicBezTo>
                  <a:cubicBezTo>
                    <a:pt x="475" y="441"/>
                    <a:pt x="784" y="369"/>
                    <a:pt x="1070" y="476"/>
                  </a:cubicBezTo>
                  <a:cubicBezTo>
                    <a:pt x="1166" y="483"/>
                    <a:pt x="1266" y="490"/>
                    <a:pt x="1366" y="490"/>
                  </a:cubicBezTo>
                  <a:cubicBezTo>
                    <a:pt x="1439" y="490"/>
                    <a:pt x="1511" y="486"/>
                    <a:pt x="1582" y="476"/>
                  </a:cubicBezTo>
                  <a:cubicBezTo>
                    <a:pt x="1820" y="321"/>
                    <a:pt x="1879" y="179"/>
                    <a:pt x="16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32"/>
            <p:cNvSpPr/>
            <p:nvPr/>
          </p:nvSpPr>
          <p:spPr>
            <a:xfrm>
              <a:off x="5493225" y="2125300"/>
              <a:ext cx="25025" cy="16500"/>
            </a:xfrm>
            <a:custGeom>
              <a:avLst/>
              <a:gdLst/>
              <a:ahLst/>
              <a:cxnLst/>
              <a:rect l="l" t="t" r="r" b="b"/>
              <a:pathLst>
                <a:path w="1001" h="660" extrusionOk="0">
                  <a:moveTo>
                    <a:pt x="215" y="1"/>
                  </a:moveTo>
                  <a:cubicBezTo>
                    <a:pt x="195" y="1"/>
                    <a:pt x="175" y="2"/>
                    <a:pt x="156" y="4"/>
                  </a:cubicBezTo>
                  <a:cubicBezTo>
                    <a:pt x="13" y="123"/>
                    <a:pt x="48" y="290"/>
                    <a:pt x="1" y="445"/>
                  </a:cubicBezTo>
                  <a:lnTo>
                    <a:pt x="1" y="540"/>
                  </a:lnTo>
                  <a:cubicBezTo>
                    <a:pt x="144" y="611"/>
                    <a:pt x="284" y="660"/>
                    <a:pt x="418" y="660"/>
                  </a:cubicBezTo>
                  <a:cubicBezTo>
                    <a:pt x="575" y="660"/>
                    <a:pt x="724" y="594"/>
                    <a:pt x="858" y="421"/>
                  </a:cubicBezTo>
                  <a:cubicBezTo>
                    <a:pt x="906" y="361"/>
                    <a:pt x="953" y="326"/>
                    <a:pt x="1001" y="278"/>
                  </a:cubicBezTo>
                  <a:cubicBezTo>
                    <a:pt x="991" y="184"/>
                    <a:pt x="971" y="43"/>
                    <a:pt x="877" y="43"/>
                  </a:cubicBezTo>
                  <a:cubicBezTo>
                    <a:pt x="864" y="43"/>
                    <a:pt x="850" y="46"/>
                    <a:pt x="834" y="52"/>
                  </a:cubicBezTo>
                  <a:cubicBezTo>
                    <a:pt x="794" y="60"/>
                    <a:pt x="754" y="63"/>
                    <a:pt x="714" y="63"/>
                  </a:cubicBezTo>
                  <a:cubicBezTo>
                    <a:pt x="541" y="63"/>
                    <a:pt x="375" y="1"/>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32"/>
            <p:cNvSpPr/>
            <p:nvPr/>
          </p:nvSpPr>
          <p:spPr>
            <a:xfrm>
              <a:off x="5366425" y="2107525"/>
              <a:ext cx="19375" cy="16075"/>
            </a:xfrm>
            <a:custGeom>
              <a:avLst/>
              <a:gdLst/>
              <a:ahLst/>
              <a:cxnLst/>
              <a:rect l="l" t="t" r="r" b="b"/>
              <a:pathLst>
                <a:path w="775" h="643" extrusionOk="0">
                  <a:moveTo>
                    <a:pt x="346" y="1"/>
                  </a:moveTo>
                  <a:cubicBezTo>
                    <a:pt x="287" y="48"/>
                    <a:pt x="287" y="96"/>
                    <a:pt x="322" y="144"/>
                  </a:cubicBezTo>
                  <a:cubicBezTo>
                    <a:pt x="275" y="275"/>
                    <a:pt x="179" y="358"/>
                    <a:pt x="48" y="417"/>
                  </a:cubicBezTo>
                  <a:cubicBezTo>
                    <a:pt x="1" y="465"/>
                    <a:pt x="1" y="513"/>
                    <a:pt x="60" y="560"/>
                  </a:cubicBezTo>
                  <a:cubicBezTo>
                    <a:pt x="203" y="572"/>
                    <a:pt x="346" y="572"/>
                    <a:pt x="489" y="572"/>
                  </a:cubicBezTo>
                  <a:cubicBezTo>
                    <a:pt x="530" y="622"/>
                    <a:pt x="578" y="643"/>
                    <a:pt x="635" y="643"/>
                  </a:cubicBezTo>
                  <a:cubicBezTo>
                    <a:pt x="660" y="643"/>
                    <a:pt x="686" y="639"/>
                    <a:pt x="715" y="632"/>
                  </a:cubicBezTo>
                  <a:lnTo>
                    <a:pt x="775" y="572"/>
                  </a:lnTo>
                  <a:cubicBezTo>
                    <a:pt x="525" y="406"/>
                    <a:pt x="608" y="215"/>
                    <a:pt x="739" y="25"/>
                  </a:cubicBezTo>
                  <a:cubicBezTo>
                    <a:pt x="608" y="25"/>
                    <a:pt x="477" y="1"/>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32"/>
            <p:cNvSpPr/>
            <p:nvPr/>
          </p:nvSpPr>
          <p:spPr>
            <a:xfrm>
              <a:off x="5482525" y="2124975"/>
              <a:ext cx="19950" cy="11450"/>
            </a:xfrm>
            <a:custGeom>
              <a:avLst/>
              <a:gdLst/>
              <a:ahLst/>
              <a:cxnLst/>
              <a:rect l="l" t="t" r="r" b="b"/>
              <a:pathLst>
                <a:path w="798" h="458" extrusionOk="0">
                  <a:moveTo>
                    <a:pt x="500" y="1"/>
                  </a:moveTo>
                  <a:cubicBezTo>
                    <a:pt x="319" y="1"/>
                    <a:pt x="155" y="64"/>
                    <a:pt x="0" y="136"/>
                  </a:cubicBezTo>
                  <a:cubicBezTo>
                    <a:pt x="0" y="458"/>
                    <a:pt x="226" y="422"/>
                    <a:pt x="429" y="434"/>
                  </a:cubicBezTo>
                  <a:cubicBezTo>
                    <a:pt x="798" y="410"/>
                    <a:pt x="524" y="136"/>
                    <a:pt x="584" y="5"/>
                  </a:cubicBezTo>
                  <a:cubicBezTo>
                    <a:pt x="555" y="2"/>
                    <a:pt x="527" y="1"/>
                    <a:pt x="50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32"/>
            <p:cNvSpPr/>
            <p:nvPr/>
          </p:nvSpPr>
          <p:spPr>
            <a:xfrm>
              <a:off x="5391725" y="2124800"/>
              <a:ext cx="5100" cy="8050"/>
            </a:xfrm>
            <a:custGeom>
              <a:avLst/>
              <a:gdLst/>
              <a:ahLst/>
              <a:cxnLst/>
              <a:rect l="l" t="t" r="r" b="b"/>
              <a:pathLst>
                <a:path w="204" h="322" extrusionOk="0">
                  <a:moveTo>
                    <a:pt x="179" y="0"/>
                  </a:moveTo>
                  <a:cubicBezTo>
                    <a:pt x="132" y="12"/>
                    <a:pt x="84" y="12"/>
                    <a:pt x="48" y="12"/>
                  </a:cubicBezTo>
                  <a:cubicBezTo>
                    <a:pt x="60" y="119"/>
                    <a:pt x="1" y="238"/>
                    <a:pt x="120" y="322"/>
                  </a:cubicBezTo>
                  <a:cubicBezTo>
                    <a:pt x="203" y="227"/>
                    <a:pt x="179" y="107"/>
                    <a:pt x="1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32"/>
            <p:cNvSpPr/>
            <p:nvPr/>
          </p:nvSpPr>
          <p:spPr>
            <a:xfrm>
              <a:off x="5443150" y="2128375"/>
              <a:ext cx="6950" cy="6700"/>
            </a:xfrm>
            <a:custGeom>
              <a:avLst/>
              <a:gdLst/>
              <a:ahLst/>
              <a:cxnLst/>
              <a:rect l="l" t="t" r="r" b="b"/>
              <a:pathLst>
                <a:path w="278" h="268" extrusionOk="0">
                  <a:moveTo>
                    <a:pt x="135" y="0"/>
                  </a:moveTo>
                  <a:cubicBezTo>
                    <a:pt x="92" y="129"/>
                    <a:pt x="0" y="267"/>
                    <a:pt x="192" y="267"/>
                  </a:cubicBezTo>
                  <a:cubicBezTo>
                    <a:pt x="213" y="267"/>
                    <a:pt x="237" y="266"/>
                    <a:pt x="266" y="262"/>
                  </a:cubicBezTo>
                  <a:cubicBezTo>
                    <a:pt x="266" y="179"/>
                    <a:pt x="277" y="95"/>
                    <a:pt x="2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32"/>
            <p:cNvSpPr/>
            <p:nvPr/>
          </p:nvSpPr>
          <p:spPr>
            <a:xfrm>
              <a:off x="5384300" y="2121525"/>
              <a:ext cx="8650" cy="3600"/>
            </a:xfrm>
            <a:custGeom>
              <a:avLst/>
              <a:gdLst/>
              <a:ahLst/>
              <a:cxnLst/>
              <a:rect l="l" t="t" r="r" b="b"/>
              <a:pathLst>
                <a:path w="346" h="144" extrusionOk="0">
                  <a:moveTo>
                    <a:pt x="60" y="0"/>
                  </a:moveTo>
                  <a:cubicBezTo>
                    <a:pt x="48" y="24"/>
                    <a:pt x="12" y="36"/>
                    <a:pt x="0" y="72"/>
                  </a:cubicBezTo>
                  <a:cubicBezTo>
                    <a:pt x="12" y="96"/>
                    <a:pt x="24" y="119"/>
                    <a:pt x="48" y="143"/>
                  </a:cubicBezTo>
                  <a:lnTo>
                    <a:pt x="345" y="143"/>
                  </a:lnTo>
                  <a:cubicBezTo>
                    <a:pt x="286" y="24"/>
                    <a:pt x="179" y="1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32"/>
            <p:cNvSpPr/>
            <p:nvPr/>
          </p:nvSpPr>
          <p:spPr>
            <a:xfrm>
              <a:off x="5450075" y="2127475"/>
              <a:ext cx="1500" cy="1525"/>
            </a:xfrm>
            <a:custGeom>
              <a:avLst/>
              <a:gdLst/>
              <a:ahLst/>
              <a:cxnLst/>
              <a:rect l="l" t="t" r="r" b="b"/>
              <a:pathLst>
                <a:path w="60" h="61" extrusionOk="0">
                  <a:moveTo>
                    <a:pt x="60" y="0"/>
                  </a:moveTo>
                  <a:lnTo>
                    <a:pt x="19" y="41"/>
                  </a:lnTo>
                  <a:lnTo>
                    <a:pt x="19" y="41"/>
                  </a:lnTo>
                  <a:cubicBezTo>
                    <a:pt x="30" y="36"/>
                    <a:pt x="41" y="36"/>
                    <a:pt x="48" y="36"/>
                  </a:cubicBezTo>
                  <a:cubicBezTo>
                    <a:pt x="60" y="24"/>
                    <a:pt x="60" y="12"/>
                    <a:pt x="60" y="0"/>
                  </a:cubicBezTo>
                  <a:close/>
                  <a:moveTo>
                    <a:pt x="19" y="41"/>
                  </a:moveTo>
                  <a:cubicBezTo>
                    <a:pt x="12" y="45"/>
                    <a:pt x="5" y="50"/>
                    <a:pt x="0" y="60"/>
                  </a:cubicBezTo>
                  <a:lnTo>
                    <a:pt x="19" y="4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32"/>
            <p:cNvSpPr/>
            <p:nvPr/>
          </p:nvSpPr>
          <p:spPr>
            <a:xfrm>
              <a:off x="5478650" y="2126950"/>
              <a:ext cx="3900" cy="2050"/>
            </a:xfrm>
            <a:custGeom>
              <a:avLst/>
              <a:gdLst/>
              <a:ahLst/>
              <a:cxnLst/>
              <a:rect l="l" t="t" r="r" b="b"/>
              <a:pathLst>
                <a:path w="156" h="82" extrusionOk="0">
                  <a:moveTo>
                    <a:pt x="78" y="1"/>
                  </a:moveTo>
                  <a:cubicBezTo>
                    <a:pt x="51" y="1"/>
                    <a:pt x="24" y="27"/>
                    <a:pt x="0" y="81"/>
                  </a:cubicBezTo>
                  <a:lnTo>
                    <a:pt x="155" y="81"/>
                  </a:lnTo>
                  <a:cubicBezTo>
                    <a:pt x="131" y="27"/>
                    <a:pt x="105" y="1"/>
                    <a:pt x="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32"/>
            <p:cNvSpPr/>
            <p:nvPr/>
          </p:nvSpPr>
          <p:spPr>
            <a:xfrm>
              <a:off x="5704575" y="2135500"/>
              <a:ext cx="79200" cy="11950"/>
            </a:xfrm>
            <a:custGeom>
              <a:avLst/>
              <a:gdLst/>
              <a:ahLst/>
              <a:cxnLst/>
              <a:rect l="l" t="t" r="r" b="b"/>
              <a:pathLst>
                <a:path w="3168" h="478" extrusionOk="0">
                  <a:moveTo>
                    <a:pt x="0" y="1"/>
                  </a:moveTo>
                  <a:lnTo>
                    <a:pt x="0" y="132"/>
                  </a:lnTo>
                  <a:cubicBezTo>
                    <a:pt x="584" y="477"/>
                    <a:pt x="1239" y="406"/>
                    <a:pt x="1881" y="453"/>
                  </a:cubicBezTo>
                  <a:cubicBezTo>
                    <a:pt x="2251" y="120"/>
                    <a:pt x="2751" y="311"/>
                    <a:pt x="3167" y="156"/>
                  </a:cubicBezTo>
                  <a:lnTo>
                    <a:pt x="3167" y="13"/>
                  </a:lnTo>
                  <a:lnTo>
                    <a:pt x="2179" y="13"/>
                  </a:lnTo>
                  <a:cubicBezTo>
                    <a:pt x="2102" y="66"/>
                    <a:pt x="2027" y="93"/>
                    <a:pt x="1953" y="93"/>
                  </a:cubicBezTo>
                  <a:cubicBezTo>
                    <a:pt x="1879" y="93"/>
                    <a:pt x="1804" y="66"/>
                    <a:pt x="1727" y="13"/>
                  </a:cubicBezTo>
                  <a:cubicBezTo>
                    <a:pt x="1143" y="13"/>
                    <a:pt x="584" y="1"/>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32"/>
            <p:cNvSpPr/>
            <p:nvPr/>
          </p:nvSpPr>
          <p:spPr>
            <a:xfrm>
              <a:off x="5664100" y="2138775"/>
              <a:ext cx="87525" cy="12600"/>
            </a:xfrm>
            <a:custGeom>
              <a:avLst/>
              <a:gdLst/>
              <a:ahLst/>
              <a:cxnLst/>
              <a:rect l="l" t="t" r="r" b="b"/>
              <a:pathLst>
                <a:path w="3501" h="504" extrusionOk="0">
                  <a:moveTo>
                    <a:pt x="1619" y="1"/>
                  </a:moveTo>
                  <a:cubicBezTo>
                    <a:pt x="1095" y="25"/>
                    <a:pt x="560" y="25"/>
                    <a:pt x="48" y="180"/>
                  </a:cubicBezTo>
                  <a:cubicBezTo>
                    <a:pt x="0" y="263"/>
                    <a:pt x="0" y="322"/>
                    <a:pt x="71" y="382"/>
                  </a:cubicBezTo>
                  <a:cubicBezTo>
                    <a:pt x="251" y="473"/>
                    <a:pt x="429" y="503"/>
                    <a:pt x="607" y="503"/>
                  </a:cubicBezTo>
                  <a:cubicBezTo>
                    <a:pt x="942" y="503"/>
                    <a:pt x="1276" y="397"/>
                    <a:pt x="1612" y="397"/>
                  </a:cubicBezTo>
                  <a:cubicBezTo>
                    <a:pt x="1725" y="397"/>
                    <a:pt x="1839" y="409"/>
                    <a:pt x="1953" y="441"/>
                  </a:cubicBezTo>
                  <a:cubicBezTo>
                    <a:pt x="2054" y="402"/>
                    <a:pt x="2158" y="389"/>
                    <a:pt x="2265" y="389"/>
                  </a:cubicBezTo>
                  <a:cubicBezTo>
                    <a:pt x="2384" y="389"/>
                    <a:pt x="2506" y="405"/>
                    <a:pt x="2631" y="418"/>
                  </a:cubicBezTo>
                  <a:cubicBezTo>
                    <a:pt x="2785" y="437"/>
                    <a:pt x="2948" y="487"/>
                    <a:pt x="3107" y="487"/>
                  </a:cubicBezTo>
                  <a:cubicBezTo>
                    <a:pt x="3245" y="487"/>
                    <a:pt x="3379" y="449"/>
                    <a:pt x="3500" y="322"/>
                  </a:cubicBezTo>
                  <a:cubicBezTo>
                    <a:pt x="2917" y="1"/>
                    <a:pt x="2227" y="168"/>
                    <a:pt x="16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32"/>
            <p:cNvSpPr/>
            <p:nvPr/>
          </p:nvSpPr>
          <p:spPr>
            <a:xfrm>
              <a:off x="5634925" y="2142525"/>
              <a:ext cx="78300" cy="13325"/>
            </a:xfrm>
            <a:custGeom>
              <a:avLst/>
              <a:gdLst/>
              <a:ahLst/>
              <a:cxnLst/>
              <a:rect l="l" t="t" r="r" b="b"/>
              <a:pathLst>
                <a:path w="3132" h="533" extrusionOk="0">
                  <a:moveTo>
                    <a:pt x="527" y="1"/>
                  </a:moveTo>
                  <a:cubicBezTo>
                    <a:pt x="377" y="1"/>
                    <a:pt x="242" y="50"/>
                    <a:pt x="107" y="113"/>
                  </a:cubicBezTo>
                  <a:cubicBezTo>
                    <a:pt x="36" y="184"/>
                    <a:pt x="0" y="268"/>
                    <a:pt x="24" y="375"/>
                  </a:cubicBezTo>
                  <a:cubicBezTo>
                    <a:pt x="48" y="446"/>
                    <a:pt x="95" y="494"/>
                    <a:pt x="155" y="530"/>
                  </a:cubicBezTo>
                  <a:lnTo>
                    <a:pt x="238" y="482"/>
                  </a:lnTo>
                  <a:cubicBezTo>
                    <a:pt x="286" y="482"/>
                    <a:pt x="346" y="494"/>
                    <a:pt x="393" y="494"/>
                  </a:cubicBezTo>
                  <a:cubicBezTo>
                    <a:pt x="578" y="518"/>
                    <a:pt x="768" y="533"/>
                    <a:pt x="959" y="533"/>
                  </a:cubicBezTo>
                  <a:cubicBezTo>
                    <a:pt x="1149" y="533"/>
                    <a:pt x="1340" y="518"/>
                    <a:pt x="1524" y="482"/>
                  </a:cubicBezTo>
                  <a:lnTo>
                    <a:pt x="1667" y="482"/>
                  </a:lnTo>
                  <a:cubicBezTo>
                    <a:pt x="1780" y="512"/>
                    <a:pt x="1896" y="527"/>
                    <a:pt x="2014" y="527"/>
                  </a:cubicBezTo>
                  <a:cubicBezTo>
                    <a:pt x="2131" y="527"/>
                    <a:pt x="2251" y="512"/>
                    <a:pt x="2370" y="482"/>
                  </a:cubicBezTo>
                  <a:cubicBezTo>
                    <a:pt x="2429" y="470"/>
                    <a:pt x="2477" y="446"/>
                    <a:pt x="2536" y="434"/>
                  </a:cubicBezTo>
                  <a:cubicBezTo>
                    <a:pt x="2639" y="317"/>
                    <a:pt x="2768" y="313"/>
                    <a:pt x="2897" y="313"/>
                  </a:cubicBezTo>
                  <a:cubicBezTo>
                    <a:pt x="2908" y="313"/>
                    <a:pt x="2919" y="313"/>
                    <a:pt x="2930" y="313"/>
                  </a:cubicBezTo>
                  <a:cubicBezTo>
                    <a:pt x="2999" y="313"/>
                    <a:pt x="3068" y="311"/>
                    <a:pt x="3132" y="291"/>
                  </a:cubicBezTo>
                  <a:cubicBezTo>
                    <a:pt x="3084" y="244"/>
                    <a:pt x="3024" y="137"/>
                    <a:pt x="3001" y="137"/>
                  </a:cubicBezTo>
                  <a:cubicBezTo>
                    <a:pt x="2818" y="162"/>
                    <a:pt x="2636" y="170"/>
                    <a:pt x="2455" y="170"/>
                  </a:cubicBezTo>
                  <a:cubicBezTo>
                    <a:pt x="2188" y="170"/>
                    <a:pt x="1922" y="153"/>
                    <a:pt x="1655" y="153"/>
                  </a:cubicBezTo>
                  <a:cubicBezTo>
                    <a:pt x="1512" y="153"/>
                    <a:pt x="1370" y="158"/>
                    <a:pt x="1227" y="172"/>
                  </a:cubicBezTo>
                  <a:cubicBezTo>
                    <a:pt x="1179" y="125"/>
                    <a:pt x="1131" y="89"/>
                    <a:pt x="1108" y="89"/>
                  </a:cubicBezTo>
                  <a:cubicBezTo>
                    <a:pt x="1000" y="77"/>
                    <a:pt x="893" y="89"/>
                    <a:pt x="798" y="53"/>
                  </a:cubicBezTo>
                  <a:cubicBezTo>
                    <a:pt x="762" y="30"/>
                    <a:pt x="715" y="18"/>
                    <a:pt x="679" y="18"/>
                  </a:cubicBezTo>
                  <a:cubicBezTo>
                    <a:pt x="626" y="6"/>
                    <a:pt x="576" y="1"/>
                    <a:pt x="52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32"/>
            <p:cNvSpPr/>
            <p:nvPr/>
          </p:nvSpPr>
          <p:spPr>
            <a:xfrm>
              <a:off x="5610500" y="2137600"/>
              <a:ext cx="40525" cy="13000"/>
            </a:xfrm>
            <a:custGeom>
              <a:avLst/>
              <a:gdLst/>
              <a:ahLst/>
              <a:cxnLst/>
              <a:rect l="l" t="t" r="r" b="b"/>
              <a:pathLst>
                <a:path w="1621" h="520" extrusionOk="0">
                  <a:moveTo>
                    <a:pt x="531" y="0"/>
                  </a:moveTo>
                  <a:cubicBezTo>
                    <a:pt x="461" y="0"/>
                    <a:pt x="392" y="21"/>
                    <a:pt x="322" y="84"/>
                  </a:cubicBezTo>
                  <a:cubicBezTo>
                    <a:pt x="299" y="90"/>
                    <a:pt x="278" y="93"/>
                    <a:pt x="257" y="93"/>
                  </a:cubicBezTo>
                  <a:cubicBezTo>
                    <a:pt x="236" y="93"/>
                    <a:pt x="215" y="90"/>
                    <a:pt x="191" y="84"/>
                  </a:cubicBezTo>
                  <a:cubicBezTo>
                    <a:pt x="1" y="84"/>
                    <a:pt x="25" y="191"/>
                    <a:pt x="72" y="310"/>
                  </a:cubicBezTo>
                  <a:cubicBezTo>
                    <a:pt x="223" y="461"/>
                    <a:pt x="383" y="520"/>
                    <a:pt x="547" y="520"/>
                  </a:cubicBezTo>
                  <a:cubicBezTo>
                    <a:pt x="708" y="520"/>
                    <a:pt x="872" y="464"/>
                    <a:pt x="1037" y="381"/>
                  </a:cubicBezTo>
                  <a:cubicBezTo>
                    <a:pt x="1251" y="369"/>
                    <a:pt x="1453" y="346"/>
                    <a:pt x="1620" y="203"/>
                  </a:cubicBezTo>
                  <a:cubicBezTo>
                    <a:pt x="1549" y="107"/>
                    <a:pt x="1456" y="90"/>
                    <a:pt x="1358" y="90"/>
                  </a:cubicBezTo>
                  <a:cubicBezTo>
                    <a:pt x="1299" y="90"/>
                    <a:pt x="1238" y="96"/>
                    <a:pt x="1178" y="96"/>
                  </a:cubicBezTo>
                  <a:cubicBezTo>
                    <a:pt x="1138" y="96"/>
                    <a:pt x="1099" y="93"/>
                    <a:pt x="1061" y="84"/>
                  </a:cubicBezTo>
                  <a:cubicBezTo>
                    <a:pt x="1034" y="90"/>
                    <a:pt x="1007" y="92"/>
                    <a:pt x="981" y="92"/>
                  </a:cubicBezTo>
                  <a:cubicBezTo>
                    <a:pt x="825" y="92"/>
                    <a:pt x="676" y="0"/>
                    <a:pt x="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32"/>
            <p:cNvSpPr/>
            <p:nvPr/>
          </p:nvSpPr>
          <p:spPr>
            <a:xfrm>
              <a:off x="5632525" y="2125275"/>
              <a:ext cx="25450" cy="10550"/>
            </a:xfrm>
            <a:custGeom>
              <a:avLst/>
              <a:gdLst/>
              <a:ahLst/>
              <a:cxnLst/>
              <a:rect l="l" t="t" r="r" b="b"/>
              <a:pathLst>
                <a:path w="1018" h="422" extrusionOk="0">
                  <a:moveTo>
                    <a:pt x="455" y="0"/>
                  </a:moveTo>
                  <a:cubicBezTo>
                    <a:pt x="296" y="0"/>
                    <a:pt x="142" y="33"/>
                    <a:pt x="1" y="148"/>
                  </a:cubicBezTo>
                  <a:cubicBezTo>
                    <a:pt x="61" y="231"/>
                    <a:pt x="96" y="339"/>
                    <a:pt x="156" y="422"/>
                  </a:cubicBezTo>
                  <a:cubicBezTo>
                    <a:pt x="263" y="315"/>
                    <a:pt x="373" y="279"/>
                    <a:pt x="486" y="279"/>
                  </a:cubicBezTo>
                  <a:cubicBezTo>
                    <a:pt x="599" y="279"/>
                    <a:pt x="715" y="315"/>
                    <a:pt x="834" y="350"/>
                  </a:cubicBezTo>
                  <a:cubicBezTo>
                    <a:pt x="853" y="357"/>
                    <a:pt x="871" y="361"/>
                    <a:pt x="889" y="361"/>
                  </a:cubicBezTo>
                  <a:cubicBezTo>
                    <a:pt x="962" y="361"/>
                    <a:pt x="1018" y="303"/>
                    <a:pt x="989" y="208"/>
                  </a:cubicBezTo>
                  <a:cubicBezTo>
                    <a:pt x="977" y="148"/>
                    <a:pt x="918" y="41"/>
                    <a:pt x="870" y="41"/>
                  </a:cubicBezTo>
                  <a:cubicBezTo>
                    <a:pt x="732" y="24"/>
                    <a:pt x="592" y="0"/>
                    <a:pt x="4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32"/>
            <p:cNvSpPr/>
            <p:nvPr/>
          </p:nvSpPr>
          <p:spPr>
            <a:xfrm>
              <a:off x="5654275" y="2141250"/>
              <a:ext cx="8950" cy="5725"/>
            </a:xfrm>
            <a:custGeom>
              <a:avLst/>
              <a:gdLst/>
              <a:ahLst/>
              <a:cxnLst/>
              <a:rect l="l" t="t" r="r" b="b"/>
              <a:pathLst>
                <a:path w="358" h="229" extrusionOk="0">
                  <a:moveTo>
                    <a:pt x="194" y="0"/>
                  </a:moveTo>
                  <a:cubicBezTo>
                    <a:pt x="125" y="0"/>
                    <a:pt x="65" y="72"/>
                    <a:pt x="0" y="104"/>
                  </a:cubicBezTo>
                  <a:cubicBezTo>
                    <a:pt x="46" y="205"/>
                    <a:pt x="127" y="228"/>
                    <a:pt x="216" y="228"/>
                  </a:cubicBezTo>
                  <a:cubicBezTo>
                    <a:pt x="243" y="228"/>
                    <a:pt x="270" y="226"/>
                    <a:pt x="298" y="223"/>
                  </a:cubicBezTo>
                  <a:cubicBezTo>
                    <a:pt x="357" y="164"/>
                    <a:pt x="357" y="116"/>
                    <a:pt x="298" y="57"/>
                  </a:cubicBezTo>
                  <a:cubicBezTo>
                    <a:pt x="260" y="15"/>
                    <a:pt x="226" y="0"/>
                    <a:pt x="19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32"/>
            <p:cNvSpPr/>
            <p:nvPr/>
          </p:nvSpPr>
          <p:spPr>
            <a:xfrm>
              <a:off x="5661700" y="2142650"/>
              <a:ext cx="3900" cy="4200"/>
            </a:xfrm>
            <a:custGeom>
              <a:avLst/>
              <a:gdLst/>
              <a:ahLst/>
              <a:cxnLst/>
              <a:rect l="l" t="t" r="r" b="b"/>
              <a:pathLst>
                <a:path w="156" h="168" extrusionOk="0">
                  <a:moveTo>
                    <a:pt x="25" y="1"/>
                  </a:moveTo>
                  <a:cubicBezTo>
                    <a:pt x="1" y="60"/>
                    <a:pt x="1" y="108"/>
                    <a:pt x="1" y="167"/>
                  </a:cubicBezTo>
                  <a:lnTo>
                    <a:pt x="156" y="155"/>
                  </a:lnTo>
                  <a:lnTo>
                    <a:pt x="156" y="25"/>
                  </a:lnTo>
                  <a:cubicBezTo>
                    <a:pt x="108" y="13"/>
                    <a:pt x="60" y="1"/>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32"/>
            <p:cNvSpPr/>
            <p:nvPr/>
          </p:nvSpPr>
          <p:spPr>
            <a:xfrm>
              <a:off x="5553950" y="2128500"/>
              <a:ext cx="61350" cy="16275"/>
            </a:xfrm>
            <a:custGeom>
              <a:avLst/>
              <a:gdLst/>
              <a:ahLst/>
              <a:cxnLst/>
              <a:rect l="l" t="t" r="r" b="b"/>
              <a:pathLst>
                <a:path w="2454" h="651" extrusionOk="0">
                  <a:moveTo>
                    <a:pt x="114" y="0"/>
                  </a:moveTo>
                  <a:cubicBezTo>
                    <a:pt x="79" y="0"/>
                    <a:pt x="41" y="6"/>
                    <a:pt x="1" y="19"/>
                  </a:cubicBezTo>
                  <a:cubicBezTo>
                    <a:pt x="84" y="162"/>
                    <a:pt x="84" y="293"/>
                    <a:pt x="1" y="448"/>
                  </a:cubicBezTo>
                  <a:cubicBezTo>
                    <a:pt x="400" y="610"/>
                    <a:pt x="808" y="626"/>
                    <a:pt x="1216" y="626"/>
                  </a:cubicBezTo>
                  <a:cubicBezTo>
                    <a:pt x="1315" y="626"/>
                    <a:pt x="1415" y="625"/>
                    <a:pt x="1514" y="625"/>
                  </a:cubicBezTo>
                  <a:cubicBezTo>
                    <a:pt x="1665" y="625"/>
                    <a:pt x="1815" y="627"/>
                    <a:pt x="1965" y="638"/>
                  </a:cubicBezTo>
                  <a:cubicBezTo>
                    <a:pt x="2013" y="650"/>
                    <a:pt x="2037" y="650"/>
                    <a:pt x="2084" y="650"/>
                  </a:cubicBezTo>
                  <a:cubicBezTo>
                    <a:pt x="2132" y="650"/>
                    <a:pt x="2156" y="638"/>
                    <a:pt x="2203" y="638"/>
                  </a:cubicBezTo>
                  <a:cubicBezTo>
                    <a:pt x="2251" y="626"/>
                    <a:pt x="2275" y="591"/>
                    <a:pt x="2311" y="579"/>
                  </a:cubicBezTo>
                  <a:cubicBezTo>
                    <a:pt x="2346" y="531"/>
                    <a:pt x="2406" y="495"/>
                    <a:pt x="2453" y="448"/>
                  </a:cubicBezTo>
                  <a:cubicBezTo>
                    <a:pt x="2404" y="358"/>
                    <a:pt x="2345" y="243"/>
                    <a:pt x="2251" y="243"/>
                  </a:cubicBezTo>
                  <a:cubicBezTo>
                    <a:pt x="2232" y="243"/>
                    <a:pt x="2213" y="247"/>
                    <a:pt x="2191" y="257"/>
                  </a:cubicBezTo>
                  <a:cubicBezTo>
                    <a:pt x="2116" y="283"/>
                    <a:pt x="2046" y="294"/>
                    <a:pt x="1979" y="294"/>
                  </a:cubicBezTo>
                  <a:cubicBezTo>
                    <a:pt x="1710" y="294"/>
                    <a:pt x="1504" y="114"/>
                    <a:pt x="1275" y="19"/>
                  </a:cubicBezTo>
                  <a:cubicBezTo>
                    <a:pt x="1227" y="31"/>
                    <a:pt x="1191" y="31"/>
                    <a:pt x="1144" y="31"/>
                  </a:cubicBezTo>
                  <a:cubicBezTo>
                    <a:pt x="1080" y="86"/>
                    <a:pt x="1037" y="197"/>
                    <a:pt x="945" y="197"/>
                  </a:cubicBezTo>
                  <a:cubicBezTo>
                    <a:pt x="917" y="197"/>
                    <a:pt x="885" y="187"/>
                    <a:pt x="846" y="162"/>
                  </a:cubicBezTo>
                  <a:cubicBezTo>
                    <a:pt x="846" y="150"/>
                    <a:pt x="834" y="150"/>
                    <a:pt x="798" y="138"/>
                  </a:cubicBezTo>
                  <a:cubicBezTo>
                    <a:pt x="791" y="131"/>
                    <a:pt x="783" y="128"/>
                    <a:pt x="775" y="128"/>
                  </a:cubicBezTo>
                  <a:cubicBezTo>
                    <a:pt x="755" y="128"/>
                    <a:pt x="732" y="145"/>
                    <a:pt x="715" y="162"/>
                  </a:cubicBezTo>
                  <a:cubicBezTo>
                    <a:pt x="667" y="210"/>
                    <a:pt x="608" y="245"/>
                    <a:pt x="560" y="293"/>
                  </a:cubicBezTo>
                  <a:cubicBezTo>
                    <a:pt x="430" y="172"/>
                    <a:pt x="307" y="0"/>
                    <a:pt x="1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32"/>
            <p:cNvSpPr/>
            <p:nvPr/>
          </p:nvSpPr>
          <p:spPr>
            <a:xfrm>
              <a:off x="5618550" y="2133275"/>
              <a:ext cx="18475" cy="8150"/>
            </a:xfrm>
            <a:custGeom>
              <a:avLst/>
              <a:gdLst/>
              <a:ahLst/>
              <a:cxnLst/>
              <a:rect l="l" t="t" r="r" b="b"/>
              <a:pathLst>
                <a:path w="739" h="326" extrusionOk="0">
                  <a:moveTo>
                    <a:pt x="269" y="0"/>
                  </a:moveTo>
                  <a:cubicBezTo>
                    <a:pt x="178" y="0"/>
                    <a:pt x="89" y="65"/>
                    <a:pt x="0" y="257"/>
                  </a:cubicBezTo>
                  <a:cubicBezTo>
                    <a:pt x="167" y="272"/>
                    <a:pt x="325" y="326"/>
                    <a:pt x="479" y="326"/>
                  </a:cubicBezTo>
                  <a:cubicBezTo>
                    <a:pt x="566" y="326"/>
                    <a:pt x="652" y="308"/>
                    <a:pt x="739" y="257"/>
                  </a:cubicBezTo>
                  <a:cubicBezTo>
                    <a:pt x="575" y="182"/>
                    <a:pt x="420" y="0"/>
                    <a:pt x="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32"/>
            <p:cNvSpPr/>
            <p:nvPr/>
          </p:nvSpPr>
          <p:spPr>
            <a:xfrm>
              <a:off x="5855775" y="2142950"/>
              <a:ext cx="3300" cy="1525"/>
            </a:xfrm>
            <a:custGeom>
              <a:avLst/>
              <a:gdLst/>
              <a:ahLst/>
              <a:cxnLst/>
              <a:rect l="l" t="t" r="r" b="b"/>
              <a:pathLst>
                <a:path w="132" h="61" extrusionOk="0">
                  <a:moveTo>
                    <a:pt x="1" y="1"/>
                  </a:moveTo>
                  <a:cubicBezTo>
                    <a:pt x="1" y="36"/>
                    <a:pt x="13" y="60"/>
                    <a:pt x="24" y="60"/>
                  </a:cubicBezTo>
                  <a:cubicBezTo>
                    <a:pt x="60" y="60"/>
                    <a:pt x="96" y="48"/>
                    <a:pt x="132" y="36"/>
                  </a:cubicBezTo>
                  <a:cubicBezTo>
                    <a:pt x="84" y="13"/>
                    <a:pt x="3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32"/>
            <p:cNvSpPr/>
            <p:nvPr/>
          </p:nvSpPr>
          <p:spPr>
            <a:xfrm>
              <a:off x="5850725" y="2139975"/>
              <a:ext cx="4475" cy="3000"/>
            </a:xfrm>
            <a:custGeom>
              <a:avLst/>
              <a:gdLst/>
              <a:ahLst/>
              <a:cxnLst/>
              <a:rect l="l" t="t" r="r" b="b"/>
              <a:pathLst>
                <a:path w="179" h="120" extrusionOk="0">
                  <a:moveTo>
                    <a:pt x="179" y="1"/>
                  </a:moveTo>
                  <a:cubicBezTo>
                    <a:pt x="119" y="24"/>
                    <a:pt x="60" y="72"/>
                    <a:pt x="0" y="108"/>
                  </a:cubicBezTo>
                  <a:cubicBezTo>
                    <a:pt x="60" y="108"/>
                    <a:pt x="119" y="120"/>
                    <a:pt x="179" y="120"/>
                  </a:cubicBezTo>
                  <a:lnTo>
                    <a:pt x="1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32"/>
            <p:cNvSpPr/>
            <p:nvPr/>
          </p:nvSpPr>
          <p:spPr>
            <a:xfrm>
              <a:off x="5984675" y="2143250"/>
              <a:ext cx="7150" cy="3600"/>
            </a:xfrm>
            <a:custGeom>
              <a:avLst/>
              <a:gdLst/>
              <a:ahLst/>
              <a:cxnLst/>
              <a:rect l="l" t="t" r="r" b="b"/>
              <a:pathLst>
                <a:path w="286" h="144" extrusionOk="0">
                  <a:moveTo>
                    <a:pt x="0" y="1"/>
                  </a:moveTo>
                  <a:lnTo>
                    <a:pt x="0" y="143"/>
                  </a:lnTo>
                  <a:cubicBezTo>
                    <a:pt x="107" y="143"/>
                    <a:pt x="214" y="108"/>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32"/>
            <p:cNvSpPr/>
            <p:nvPr/>
          </p:nvSpPr>
          <p:spPr>
            <a:xfrm>
              <a:off x="5955800" y="2146900"/>
              <a:ext cx="4175" cy="2250"/>
            </a:xfrm>
            <a:custGeom>
              <a:avLst/>
              <a:gdLst/>
              <a:ahLst/>
              <a:cxnLst/>
              <a:rect l="l" t="t" r="r" b="b"/>
              <a:pathLst>
                <a:path w="167" h="90" extrusionOk="0">
                  <a:moveTo>
                    <a:pt x="79" y="0"/>
                  </a:moveTo>
                  <a:cubicBezTo>
                    <a:pt x="51" y="0"/>
                    <a:pt x="24" y="3"/>
                    <a:pt x="0" y="9"/>
                  </a:cubicBezTo>
                  <a:cubicBezTo>
                    <a:pt x="30" y="63"/>
                    <a:pt x="57" y="90"/>
                    <a:pt x="84" y="90"/>
                  </a:cubicBezTo>
                  <a:cubicBezTo>
                    <a:pt x="110" y="90"/>
                    <a:pt x="137" y="63"/>
                    <a:pt x="167" y="9"/>
                  </a:cubicBezTo>
                  <a:cubicBezTo>
                    <a:pt x="137" y="3"/>
                    <a:pt x="107" y="0"/>
                    <a:pt x="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32"/>
            <p:cNvSpPr/>
            <p:nvPr/>
          </p:nvSpPr>
          <p:spPr>
            <a:xfrm>
              <a:off x="6016800" y="2142650"/>
              <a:ext cx="31875" cy="5300"/>
            </a:xfrm>
            <a:custGeom>
              <a:avLst/>
              <a:gdLst/>
              <a:ahLst/>
              <a:cxnLst/>
              <a:rect l="l" t="t" r="r" b="b"/>
              <a:pathLst>
                <a:path w="1275" h="212" extrusionOk="0">
                  <a:moveTo>
                    <a:pt x="1275" y="1"/>
                  </a:moveTo>
                  <a:lnTo>
                    <a:pt x="1275" y="1"/>
                  </a:lnTo>
                  <a:cubicBezTo>
                    <a:pt x="846" y="13"/>
                    <a:pt x="430" y="13"/>
                    <a:pt x="1" y="13"/>
                  </a:cubicBezTo>
                  <a:cubicBezTo>
                    <a:pt x="177" y="167"/>
                    <a:pt x="368" y="211"/>
                    <a:pt x="566" y="211"/>
                  </a:cubicBezTo>
                  <a:cubicBezTo>
                    <a:pt x="795" y="211"/>
                    <a:pt x="1032" y="151"/>
                    <a:pt x="1263" y="132"/>
                  </a:cubicBezTo>
                  <a:cubicBezTo>
                    <a:pt x="1275" y="84"/>
                    <a:pt x="1275" y="60"/>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32"/>
            <p:cNvSpPr/>
            <p:nvPr/>
          </p:nvSpPr>
          <p:spPr>
            <a:xfrm>
              <a:off x="5822450" y="2139675"/>
              <a:ext cx="8350" cy="3000"/>
            </a:xfrm>
            <a:custGeom>
              <a:avLst/>
              <a:gdLst/>
              <a:ahLst/>
              <a:cxnLst/>
              <a:rect l="l" t="t" r="r" b="b"/>
              <a:pathLst>
                <a:path w="334" h="120" extrusionOk="0">
                  <a:moveTo>
                    <a:pt x="298" y="1"/>
                  </a:moveTo>
                  <a:cubicBezTo>
                    <a:pt x="179" y="1"/>
                    <a:pt x="84" y="24"/>
                    <a:pt x="0" y="120"/>
                  </a:cubicBezTo>
                  <a:lnTo>
                    <a:pt x="334" y="120"/>
                  </a:lnTo>
                  <a:cubicBezTo>
                    <a:pt x="334" y="84"/>
                    <a:pt x="322" y="48"/>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32"/>
            <p:cNvSpPr/>
            <p:nvPr/>
          </p:nvSpPr>
          <p:spPr>
            <a:xfrm>
              <a:off x="5844475" y="2139675"/>
              <a:ext cx="4775" cy="3300"/>
            </a:xfrm>
            <a:custGeom>
              <a:avLst/>
              <a:gdLst/>
              <a:ahLst/>
              <a:cxnLst/>
              <a:rect l="l" t="t" r="r" b="b"/>
              <a:pathLst>
                <a:path w="191" h="132" extrusionOk="0">
                  <a:moveTo>
                    <a:pt x="12" y="1"/>
                  </a:moveTo>
                  <a:cubicBezTo>
                    <a:pt x="0" y="48"/>
                    <a:pt x="0" y="84"/>
                    <a:pt x="0" y="132"/>
                  </a:cubicBezTo>
                  <a:cubicBezTo>
                    <a:pt x="60" y="132"/>
                    <a:pt x="131" y="120"/>
                    <a:pt x="191" y="120"/>
                  </a:cubicBezTo>
                  <a:cubicBezTo>
                    <a:pt x="131" y="72"/>
                    <a:pt x="72" y="48"/>
                    <a:pt x="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32"/>
            <p:cNvSpPr/>
            <p:nvPr/>
          </p:nvSpPr>
          <p:spPr>
            <a:xfrm>
              <a:off x="5830475" y="2142950"/>
              <a:ext cx="14025" cy="3825"/>
            </a:xfrm>
            <a:custGeom>
              <a:avLst/>
              <a:gdLst/>
              <a:ahLst/>
              <a:cxnLst/>
              <a:rect l="l" t="t" r="r" b="b"/>
              <a:pathLst>
                <a:path w="561" h="153" extrusionOk="0">
                  <a:moveTo>
                    <a:pt x="1" y="1"/>
                  </a:moveTo>
                  <a:cubicBezTo>
                    <a:pt x="90" y="102"/>
                    <a:pt x="182" y="152"/>
                    <a:pt x="276" y="152"/>
                  </a:cubicBezTo>
                  <a:cubicBezTo>
                    <a:pt x="370" y="152"/>
                    <a:pt x="465" y="102"/>
                    <a:pt x="5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32"/>
            <p:cNvSpPr/>
            <p:nvPr/>
          </p:nvSpPr>
          <p:spPr>
            <a:xfrm>
              <a:off x="5747725" y="2135800"/>
              <a:ext cx="11350" cy="3375"/>
            </a:xfrm>
            <a:custGeom>
              <a:avLst/>
              <a:gdLst/>
              <a:ahLst/>
              <a:cxnLst/>
              <a:rect l="l" t="t" r="r" b="b"/>
              <a:pathLst>
                <a:path w="454" h="135" extrusionOk="0">
                  <a:moveTo>
                    <a:pt x="1" y="1"/>
                  </a:moveTo>
                  <a:cubicBezTo>
                    <a:pt x="78" y="90"/>
                    <a:pt x="153" y="135"/>
                    <a:pt x="227" y="135"/>
                  </a:cubicBezTo>
                  <a:cubicBezTo>
                    <a:pt x="301" y="135"/>
                    <a:pt x="376" y="90"/>
                    <a:pt x="4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32"/>
            <p:cNvSpPr/>
            <p:nvPr/>
          </p:nvSpPr>
          <p:spPr>
            <a:xfrm>
              <a:off x="5905500" y="2245275"/>
              <a:ext cx="3875" cy="1875"/>
            </a:xfrm>
            <a:custGeom>
              <a:avLst/>
              <a:gdLst/>
              <a:ahLst/>
              <a:cxnLst/>
              <a:rect l="l" t="t" r="r" b="b"/>
              <a:pathLst>
                <a:path w="155" h="75" extrusionOk="0">
                  <a:moveTo>
                    <a:pt x="78" y="0"/>
                  </a:moveTo>
                  <a:cubicBezTo>
                    <a:pt x="56" y="0"/>
                    <a:pt x="30" y="18"/>
                    <a:pt x="0" y="63"/>
                  </a:cubicBezTo>
                  <a:cubicBezTo>
                    <a:pt x="48" y="63"/>
                    <a:pt x="107" y="75"/>
                    <a:pt x="155" y="75"/>
                  </a:cubicBezTo>
                  <a:cubicBezTo>
                    <a:pt x="134" y="33"/>
                    <a:pt x="109" y="0"/>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32"/>
            <p:cNvSpPr/>
            <p:nvPr/>
          </p:nvSpPr>
          <p:spPr>
            <a:xfrm>
              <a:off x="5869300" y="2279550"/>
              <a:ext cx="7625" cy="2875"/>
            </a:xfrm>
            <a:custGeom>
              <a:avLst/>
              <a:gdLst/>
              <a:ahLst/>
              <a:cxnLst/>
              <a:rect l="l" t="t" r="r" b="b"/>
              <a:pathLst>
                <a:path w="305" h="115" extrusionOk="0">
                  <a:moveTo>
                    <a:pt x="107" y="1"/>
                  </a:moveTo>
                  <a:cubicBezTo>
                    <a:pt x="54" y="1"/>
                    <a:pt x="1" y="8"/>
                    <a:pt x="19" y="73"/>
                  </a:cubicBezTo>
                  <a:cubicBezTo>
                    <a:pt x="25" y="103"/>
                    <a:pt x="55" y="115"/>
                    <a:pt x="91" y="115"/>
                  </a:cubicBezTo>
                  <a:cubicBezTo>
                    <a:pt x="126" y="115"/>
                    <a:pt x="168" y="103"/>
                    <a:pt x="198" y="85"/>
                  </a:cubicBezTo>
                  <a:cubicBezTo>
                    <a:pt x="245" y="73"/>
                    <a:pt x="269" y="25"/>
                    <a:pt x="305" y="2"/>
                  </a:cubicBezTo>
                  <a:lnTo>
                    <a:pt x="150" y="2"/>
                  </a:lnTo>
                  <a:cubicBezTo>
                    <a:pt x="137" y="2"/>
                    <a:pt x="122" y="1"/>
                    <a:pt x="10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32"/>
            <p:cNvSpPr/>
            <p:nvPr/>
          </p:nvSpPr>
          <p:spPr>
            <a:xfrm>
              <a:off x="5316425" y="2171225"/>
              <a:ext cx="65500" cy="14525"/>
            </a:xfrm>
            <a:custGeom>
              <a:avLst/>
              <a:gdLst/>
              <a:ahLst/>
              <a:cxnLst/>
              <a:rect l="l" t="t" r="r" b="b"/>
              <a:pathLst>
                <a:path w="2620" h="581" extrusionOk="0">
                  <a:moveTo>
                    <a:pt x="1358" y="1"/>
                  </a:moveTo>
                  <a:cubicBezTo>
                    <a:pt x="1346" y="13"/>
                    <a:pt x="1310" y="13"/>
                    <a:pt x="1286" y="13"/>
                  </a:cubicBezTo>
                  <a:cubicBezTo>
                    <a:pt x="1203" y="36"/>
                    <a:pt x="1120" y="60"/>
                    <a:pt x="1060" y="108"/>
                  </a:cubicBezTo>
                  <a:cubicBezTo>
                    <a:pt x="1036" y="157"/>
                    <a:pt x="1013" y="176"/>
                    <a:pt x="991" y="176"/>
                  </a:cubicBezTo>
                  <a:cubicBezTo>
                    <a:pt x="959" y="176"/>
                    <a:pt x="928" y="138"/>
                    <a:pt x="894" y="96"/>
                  </a:cubicBezTo>
                  <a:cubicBezTo>
                    <a:pt x="841" y="73"/>
                    <a:pt x="783" y="65"/>
                    <a:pt x="727" y="65"/>
                  </a:cubicBezTo>
                  <a:cubicBezTo>
                    <a:pt x="694" y="65"/>
                    <a:pt x="662" y="68"/>
                    <a:pt x="632" y="72"/>
                  </a:cubicBezTo>
                  <a:lnTo>
                    <a:pt x="453" y="120"/>
                  </a:lnTo>
                  <a:cubicBezTo>
                    <a:pt x="286" y="191"/>
                    <a:pt x="1" y="155"/>
                    <a:pt x="36" y="465"/>
                  </a:cubicBezTo>
                  <a:cubicBezTo>
                    <a:pt x="72" y="513"/>
                    <a:pt x="132" y="548"/>
                    <a:pt x="215" y="572"/>
                  </a:cubicBezTo>
                  <a:cubicBezTo>
                    <a:pt x="287" y="578"/>
                    <a:pt x="359" y="580"/>
                    <a:pt x="431" y="580"/>
                  </a:cubicBezTo>
                  <a:cubicBezTo>
                    <a:pt x="832" y="580"/>
                    <a:pt x="1224" y="505"/>
                    <a:pt x="1608" y="465"/>
                  </a:cubicBezTo>
                  <a:lnTo>
                    <a:pt x="1786" y="417"/>
                  </a:lnTo>
                  <a:cubicBezTo>
                    <a:pt x="1852" y="388"/>
                    <a:pt x="1914" y="373"/>
                    <a:pt x="1978" y="373"/>
                  </a:cubicBezTo>
                  <a:cubicBezTo>
                    <a:pt x="2042" y="373"/>
                    <a:pt x="2108" y="388"/>
                    <a:pt x="2179" y="417"/>
                  </a:cubicBezTo>
                  <a:lnTo>
                    <a:pt x="2370" y="417"/>
                  </a:lnTo>
                  <a:cubicBezTo>
                    <a:pt x="2465" y="358"/>
                    <a:pt x="2620" y="286"/>
                    <a:pt x="2620" y="239"/>
                  </a:cubicBezTo>
                  <a:cubicBezTo>
                    <a:pt x="2613" y="161"/>
                    <a:pt x="2561" y="154"/>
                    <a:pt x="2501" y="154"/>
                  </a:cubicBezTo>
                  <a:cubicBezTo>
                    <a:pt x="2488" y="154"/>
                    <a:pt x="2474" y="154"/>
                    <a:pt x="2460" y="154"/>
                  </a:cubicBezTo>
                  <a:cubicBezTo>
                    <a:pt x="2423" y="154"/>
                    <a:pt x="2386" y="152"/>
                    <a:pt x="2358" y="132"/>
                  </a:cubicBezTo>
                  <a:cubicBezTo>
                    <a:pt x="2298" y="108"/>
                    <a:pt x="2251" y="60"/>
                    <a:pt x="2191" y="13"/>
                  </a:cubicBezTo>
                  <a:cubicBezTo>
                    <a:pt x="1906" y="13"/>
                    <a:pt x="1632" y="13"/>
                    <a:pt x="1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32"/>
            <p:cNvSpPr/>
            <p:nvPr/>
          </p:nvSpPr>
          <p:spPr>
            <a:xfrm>
              <a:off x="5172950" y="2150700"/>
              <a:ext cx="34550" cy="43375"/>
            </a:xfrm>
            <a:custGeom>
              <a:avLst/>
              <a:gdLst/>
              <a:ahLst/>
              <a:cxnLst/>
              <a:rect l="l" t="t" r="r" b="b"/>
              <a:pathLst>
                <a:path w="1382" h="1735" extrusionOk="0">
                  <a:moveTo>
                    <a:pt x="406" y="0"/>
                  </a:moveTo>
                  <a:cubicBezTo>
                    <a:pt x="275" y="24"/>
                    <a:pt x="167" y="24"/>
                    <a:pt x="48" y="24"/>
                  </a:cubicBezTo>
                  <a:lnTo>
                    <a:pt x="1" y="60"/>
                  </a:lnTo>
                  <a:lnTo>
                    <a:pt x="48" y="107"/>
                  </a:lnTo>
                  <a:cubicBezTo>
                    <a:pt x="84" y="167"/>
                    <a:pt x="132" y="214"/>
                    <a:pt x="179" y="274"/>
                  </a:cubicBezTo>
                  <a:cubicBezTo>
                    <a:pt x="382" y="345"/>
                    <a:pt x="382" y="536"/>
                    <a:pt x="465" y="703"/>
                  </a:cubicBezTo>
                  <a:cubicBezTo>
                    <a:pt x="679" y="1000"/>
                    <a:pt x="798" y="1346"/>
                    <a:pt x="906" y="1703"/>
                  </a:cubicBezTo>
                  <a:cubicBezTo>
                    <a:pt x="936" y="1723"/>
                    <a:pt x="965" y="1735"/>
                    <a:pt x="992" y="1735"/>
                  </a:cubicBezTo>
                  <a:cubicBezTo>
                    <a:pt x="1028" y="1735"/>
                    <a:pt x="1062" y="1715"/>
                    <a:pt x="1096" y="1667"/>
                  </a:cubicBezTo>
                  <a:cubicBezTo>
                    <a:pt x="1382" y="1191"/>
                    <a:pt x="941" y="738"/>
                    <a:pt x="1037" y="262"/>
                  </a:cubicBezTo>
                  <a:lnTo>
                    <a:pt x="1037" y="214"/>
                  </a:lnTo>
                  <a:lnTo>
                    <a:pt x="1037" y="167"/>
                  </a:lnTo>
                  <a:cubicBezTo>
                    <a:pt x="955" y="64"/>
                    <a:pt x="857" y="47"/>
                    <a:pt x="756" y="47"/>
                  </a:cubicBezTo>
                  <a:cubicBezTo>
                    <a:pt x="707" y="47"/>
                    <a:pt x="657" y="51"/>
                    <a:pt x="609" y="51"/>
                  </a:cubicBezTo>
                  <a:cubicBezTo>
                    <a:pt x="537" y="51"/>
                    <a:pt x="467" y="43"/>
                    <a:pt x="4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32"/>
            <p:cNvSpPr/>
            <p:nvPr/>
          </p:nvSpPr>
          <p:spPr>
            <a:xfrm>
              <a:off x="5190825" y="2156950"/>
              <a:ext cx="27100" cy="41100"/>
            </a:xfrm>
            <a:custGeom>
              <a:avLst/>
              <a:gdLst/>
              <a:ahLst/>
              <a:cxnLst/>
              <a:rect l="l" t="t" r="r" b="b"/>
              <a:pathLst>
                <a:path w="1084" h="1644" extrusionOk="0">
                  <a:moveTo>
                    <a:pt x="322" y="0"/>
                  </a:moveTo>
                  <a:cubicBezTo>
                    <a:pt x="0" y="155"/>
                    <a:pt x="179" y="417"/>
                    <a:pt x="226" y="619"/>
                  </a:cubicBezTo>
                  <a:cubicBezTo>
                    <a:pt x="298" y="905"/>
                    <a:pt x="369" y="1167"/>
                    <a:pt x="310" y="1453"/>
                  </a:cubicBezTo>
                  <a:cubicBezTo>
                    <a:pt x="262" y="1572"/>
                    <a:pt x="322" y="1619"/>
                    <a:pt x="417" y="1643"/>
                  </a:cubicBezTo>
                  <a:cubicBezTo>
                    <a:pt x="560" y="1572"/>
                    <a:pt x="584" y="1417"/>
                    <a:pt x="619" y="1298"/>
                  </a:cubicBezTo>
                  <a:cubicBezTo>
                    <a:pt x="679" y="1238"/>
                    <a:pt x="762" y="1238"/>
                    <a:pt x="834" y="1238"/>
                  </a:cubicBezTo>
                  <a:cubicBezTo>
                    <a:pt x="905" y="1238"/>
                    <a:pt x="976" y="1238"/>
                    <a:pt x="1060" y="1191"/>
                  </a:cubicBezTo>
                  <a:cubicBezTo>
                    <a:pt x="1084" y="1155"/>
                    <a:pt x="1084" y="1107"/>
                    <a:pt x="1084" y="1048"/>
                  </a:cubicBezTo>
                  <a:cubicBezTo>
                    <a:pt x="1060" y="977"/>
                    <a:pt x="1012" y="893"/>
                    <a:pt x="953" y="857"/>
                  </a:cubicBezTo>
                  <a:cubicBezTo>
                    <a:pt x="893" y="810"/>
                    <a:pt x="834" y="774"/>
                    <a:pt x="786" y="715"/>
                  </a:cubicBezTo>
                  <a:cubicBezTo>
                    <a:pt x="786" y="679"/>
                    <a:pt x="798" y="619"/>
                    <a:pt x="822" y="572"/>
                  </a:cubicBezTo>
                  <a:cubicBezTo>
                    <a:pt x="822" y="512"/>
                    <a:pt x="798" y="465"/>
                    <a:pt x="762" y="417"/>
                  </a:cubicBezTo>
                  <a:cubicBezTo>
                    <a:pt x="619" y="274"/>
                    <a:pt x="345" y="274"/>
                    <a:pt x="3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32"/>
            <p:cNvSpPr/>
            <p:nvPr/>
          </p:nvSpPr>
          <p:spPr>
            <a:xfrm>
              <a:off x="5251825" y="2167325"/>
              <a:ext cx="44975" cy="9725"/>
            </a:xfrm>
            <a:custGeom>
              <a:avLst/>
              <a:gdLst/>
              <a:ahLst/>
              <a:cxnLst/>
              <a:rect l="l" t="t" r="r" b="b"/>
              <a:pathLst>
                <a:path w="1799" h="389" extrusionOk="0">
                  <a:moveTo>
                    <a:pt x="1092" y="1"/>
                  </a:moveTo>
                  <a:cubicBezTo>
                    <a:pt x="743" y="1"/>
                    <a:pt x="391" y="30"/>
                    <a:pt x="49" y="38"/>
                  </a:cubicBezTo>
                  <a:cubicBezTo>
                    <a:pt x="1" y="133"/>
                    <a:pt x="25" y="204"/>
                    <a:pt x="96" y="264"/>
                  </a:cubicBezTo>
                  <a:cubicBezTo>
                    <a:pt x="370" y="347"/>
                    <a:pt x="635" y="389"/>
                    <a:pt x="898" y="389"/>
                  </a:cubicBezTo>
                  <a:cubicBezTo>
                    <a:pt x="1162" y="389"/>
                    <a:pt x="1424" y="347"/>
                    <a:pt x="1692" y="264"/>
                  </a:cubicBezTo>
                  <a:cubicBezTo>
                    <a:pt x="1775" y="216"/>
                    <a:pt x="1799" y="145"/>
                    <a:pt x="1751" y="50"/>
                  </a:cubicBezTo>
                  <a:cubicBezTo>
                    <a:pt x="1534" y="13"/>
                    <a:pt x="1314" y="1"/>
                    <a:pt x="10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32"/>
            <p:cNvSpPr/>
            <p:nvPr/>
          </p:nvSpPr>
          <p:spPr>
            <a:xfrm>
              <a:off x="5210175" y="2167075"/>
              <a:ext cx="42875" cy="10175"/>
            </a:xfrm>
            <a:custGeom>
              <a:avLst/>
              <a:gdLst/>
              <a:ahLst/>
              <a:cxnLst/>
              <a:rect l="l" t="t" r="r" b="b"/>
              <a:pathLst>
                <a:path w="1715" h="407" extrusionOk="0">
                  <a:moveTo>
                    <a:pt x="0" y="0"/>
                  </a:moveTo>
                  <a:lnTo>
                    <a:pt x="0" y="155"/>
                  </a:lnTo>
                  <a:cubicBezTo>
                    <a:pt x="282" y="323"/>
                    <a:pt x="571" y="406"/>
                    <a:pt x="861" y="406"/>
                  </a:cubicBezTo>
                  <a:cubicBezTo>
                    <a:pt x="1145" y="406"/>
                    <a:pt x="1431" y="326"/>
                    <a:pt x="1715" y="167"/>
                  </a:cubicBezTo>
                  <a:lnTo>
                    <a:pt x="1715" y="107"/>
                  </a:lnTo>
                  <a:lnTo>
                    <a:pt x="1715" y="48"/>
                  </a:lnTo>
                  <a:cubicBezTo>
                    <a:pt x="1423" y="12"/>
                    <a:pt x="1134" y="6"/>
                    <a:pt x="848" y="6"/>
                  </a:cubicBezTo>
                  <a:cubicBezTo>
                    <a:pt x="705" y="6"/>
                    <a:pt x="563" y="7"/>
                    <a:pt x="422" y="7"/>
                  </a:cubicBezTo>
                  <a:cubicBezTo>
                    <a:pt x="281" y="7"/>
                    <a:pt x="140" y="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32"/>
            <p:cNvSpPr/>
            <p:nvPr/>
          </p:nvSpPr>
          <p:spPr>
            <a:xfrm>
              <a:off x="5216125" y="2149600"/>
              <a:ext cx="36925" cy="3625"/>
            </a:xfrm>
            <a:custGeom>
              <a:avLst/>
              <a:gdLst/>
              <a:ahLst/>
              <a:cxnLst/>
              <a:rect l="l" t="t" r="r" b="b"/>
              <a:pathLst>
                <a:path w="1477" h="145" extrusionOk="0">
                  <a:moveTo>
                    <a:pt x="797" y="1"/>
                  </a:moveTo>
                  <a:cubicBezTo>
                    <a:pt x="551" y="1"/>
                    <a:pt x="303" y="33"/>
                    <a:pt x="61" y="33"/>
                  </a:cubicBezTo>
                  <a:cubicBezTo>
                    <a:pt x="41" y="33"/>
                    <a:pt x="20" y="33"/>
                    <a:pt x="0" y="32"/>
                  </a:cubicBezTo>
                  <a:lnTo>
                    <a:pt x="0" y="32"/>
                  </a:lnTo>
                  <a:cubicBezTo>
                    <a:pt x="270" y="127"/>
                    <a:pt x="544" y="145"/>
                    <a:pt x="824" y="145"/>
                  </a:cubicBezTo>
                  <a:cubicBezTo>
                    <a:pt x="995" y="145"/>
                    <a:pt x="1169" y="138"/>
                    <a:pt x="1346" y="138"/>
                  </a:cubicBezTo>
                  <a:cubicBezTo>
                    <a:pt x="1389" y="138"/>
                    <a:pt x="1433" y="138"/>
                    <a:pt x="1477" y="139"/>
                  </a:cubicBezTo>
                  <a:cubicBezTo>
                    <a:pt x="1256" y="29"/>
                    <a:pt x="1027" y="1"/>
                    <a:pt x="7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32"/>
            <p:cNvSpPr/>
            <p:nvPr/>
          </p:nvSpPr>
          <p:spPr>
            <a:xfrm>
              <a:off x="5322375" y="2167725"/>
              <a:ext cx="27700" cy="9150"/>
            </a:xfrm>
            <a:custGeom>
              <a:avLst/>
              <a:gdLst/>
              <a:ahLst/>
              <a:cxnLst/>
              <a:rect l="l" t="t" r="r" b="b"/>
              <a:pathLst>
                <a:path w="1108" h="366" extrusionOk="0">
                  <a:moveTo>
                    <a:pt x="666" y="1"/>
                  </a:moveTo>
                  <a:cubicBezTo>
                    <a:pt x="531" y="1"/>
                    <a:pt x="394" y="23"/>
                    <a:pt x="260" y="23"/>
                  </a:cubicBezTo>
                  <a:cubicBezTo>
                    <a:pt x="245" y="23"/>
                    <a:pt x="230" y="22"/>
                    <a:pt x="215" y="22"/>
                  </a:cubicBezTo>
                  <a:cubicBezTo>
                    <a:pt x="108" y="93"/>
                    <a:pt x="1" y="176"/>
                    <a:pt x="60" y="331"/>
                  </a:cubicBezTo>
                  <a:cubicBezTo>
                    <a:pt x="105" y="354"/>
                    <a:pt x="147" y="366"/>
                    <a:pt x="190" y="366"/>
                  </a:cubicBezTo>
                  <a:cubicBezTo>
                    <a:pt x="237" y="366"/>
                    <a:pt x="284" y="351"/>
                    <a:pt x="334" y="319"/>
                  </a:cubicBezTo>
                  <a:lnTo>
                    <a:pt x="382" y="295"/>
                  </a:lnTo>
                  <a:cubicBezTo>
                    <a:pt x="457" y="238"/>
                    <a:pt x="538" y="225"/>
                    <a:pt x="622" y="225"/>
                  </a:cubicBezTo>
                  <a:cubicBezTo>
                    <a:pt x="694" y="225"/>
                    <a:pt x="768" y="235"/>
                    <a:pt x="840" y="235"/>
                  </a:cubicBezTo>
                  <a:cubicBezTo>
                    <a:pt x="912" y="235"/>
                    <a:pt x="982" y="225"/>
                    <a:pt x="1048" y="188"/>
                  </a:cubicBezTo>
                  <a:lnTo>
                    <a:pt x="1108" y="141"/>
                  </a:lnTo>
                  <a:cubicBezTo>
                    <a:pt x="965" y="28"/>
                    <a:pt x="816" y="1"/>
                    <a:pt x="6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32"/>
            <p:cNvSpPr/>
            <p:nvPr/>
          </p:nvSpPr>
          <p:spPr>
            <a:xfrm>
              <a:off x="5295600" y="2168550"/>
              <a:ext cx="20550" cy="9250"/>
            </a:xfrm>
            <a:custGeom>
              <a:avLst/>
              <a:gdLst/>
              <a:ahLst/>
              <a:cxnLst/>
              <a:rect l="l" t="t" r="r" b="b"/>
              <a:pathLst>
                <a:path w="822" h="370" extrusionOk="0">
                  <a:moveTo>
                    <a:pt x="738" y="1"/>
                  </a:moveTo>
                  <a:cubicBezTo>
                    <a:pt x="476" y="1"/>
                    <a:pt x="238" y="24"/>
                    <a:pt x="0" y="24"/>
                  </a:cubicBezTo>
                  <a:lnTo>
                    <a:pt x="0" y="108"/>
                  </a:lnTo>
                  <a:cubicBezTo>
                    <a:pt x="0" y="203"/>
                    <a:pt x="48" y="262"/>
                    <a:pt x="119" y="322"/>
                  </a:cubicBezTo>
                  <a:cubicBezTo>
                    <a:pt x="179" y="346"/>
                    <a:pt x="226" y="346"/>
                    <a:pt x="286" y="346"/>
                  </a:cubicBezTo>
                  <a:cubicBezTo>
                    <a:pt x="323" y="325"/>
                    <a:pt x="357" y="318"/>
                    <a:pt x="389" y="318"/>
                  </a:cubicBezTo>
                  <a:cubicBezTo>
                    <a:pt x="452" y="318"/>
                    <a:pt x="509" y="346"/>
                    <a:pt x="572" y="370"/>
                  </a:cubicBezTo>
                  <a:cubicBezTo>
                    <a:pt x="655" y="370"/>
                    <a:pt x="750" y="346"/>
                    <a:pt x="798" y="251"/>
                  </a:cubicBezTo>
                  <a:cubicBezTo>
                    <a:pt x="822" y="155"/>
                    <a:pt x="810" y="72"/>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32"/>
            <p:cNvSpPr/>
            <p:nvPr/>
          </p:nvSpPr>
          <p:spPr>
            <a:xfrm>
              <a:off x="5313450" y="2168250"/>
              <a:ext cx="14300" cy="8925"/>
            </a:xfrm>
            <a:custGeom>
              <a:avLst/>
              <a:gdLst/>
              <a:ahLst/>
              <a:cxnLst/>
              <a:rect l="l" t="t" r="r" b="b"/>
              <a:pathLst>
                <a:path w="572" h="357" extrusionOk="0">
                  <a:moveTo>
                    <a:pt x="0" y="1"/>
                  </a:moveTo>
                  <a:lnTo>
                    <a:pt x="0" y="251"/>
                  </a:lnTo>
                  <a:cubicBezTo>
                    <a:pt x="70" y="326"/>
                    <a:pt x="140" y="356"/>
                    <a:pt x="210" y="356"/>
                  </a:cubicBezTo>
                  <a:cubicBezTo>
                    <a:pt x="283" y="356"/>
                    <a:pt x="356" y="323"/>
                    <a:pt x="429" y="274"/>
                  </a:cubicBezTo>
                  <a:lnTo>
                    <a:pt x="5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32"/>
            <p:cNvSpPr/>
            <p:nvPr/>
          </p:nvSpPr>
          <p:spPr>
            <a:xfrm>
              <a:off x="5183675" y="2150400"/>
              <a:ext cx="27700" cy="4175"/>
            </a:xfrm>
            <a:custGeom>
              <a:avLst/>
              <a:gdLst/>
              <a:ahLst/>
              <a:cxnLst/>
              <a:rect l="l" t="t" r="r" b="b"/>
              <a:pathLst>
                <a:path w="1108" h="167" extrusionOk="0">
                  <a:moveTo>
                    <a:pt x="0" y="0"/>
                  </a:moveTo>
                  <a:cubicBezTo>
                    <a:pt x="215" y="60"/>
                    <a:pt x="417" y="107"/>
                    <a:pt x="631" y="167"/>
                  </a:cubicBezTo>
                  <a:cubicBezTo>
                    <a:pt x="774" y="119"/>
                    <a:pt x="941" y="60"/>
                    <a:pt x="1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32"/>
            <p:cNvSpPr/>
            <p:nvPr/>
          </p:nvSpPr>
          <p:spPr>
            <a:xfrm>
              <a:off x="5351550" y="2154275"/>
              <a:ext cx="17875" cy="2400"/>
            </a:xfrm>
            <a:custGeom>
              <a:avLst/>
              <a:gdLst/>
              <a:ahLst/>
              <a:cxnLst/>
              <a:rect l="l" t="t" r="r" b="b"/>
              <a:pathLst>
                <a:path w="715" h="96" extrusionOk="0">
                  <a:moveTo>
                    <a:pt x="0" y="0"/>
                  </a:moveTo>
                  <a:cubicBezTo>
                    <a:pt x="88" y="60"/>
                    <a:pt x="186" y="70"/>
                    <a:pt x="285" y="70"/>
                  </a:cubicBezTo>
                  <a:cubicBezTo>
                    <a:pt x="332" y="70"/>
                    <a:pt x="380" y="68"/>
                    <a:pt x="427" y="68"/>
                  </a:cubicBezTo>
                  <a:cubicBezTo>
                    <a:pt x="494" y="68"/>
                    <a:pt x="559" y="73"/>
                    <a:pt x="620" y="95"/>
                  </a:cubicBezTo>
                  <a:cubicBezTo>
                    <a:pt x="655" y="48"/>
                    <a:pt x="679" y="24"/>
                    <a:pt x="7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32"/>
            <p:cNvSpPr/>
            <p:nvPr/>
          </p:nvSpPr>
          <p:spPr>
            <a:xfrm>
              <a:off x="5344400" y="2154275"/>
              <a:ext cx="6875" cy="1350"/>
            </a:xfrm>
            <a:custGeom>
              <a:avLst/>
              <a:gdLst/>
              <a:ahLst/>
              <a:cxnLst/>
              <a:rect l="l" t="t" r="r" b="b"/>
              <a:pathLst>
                <a:path w="275" h="54" extrusionOk="0">
                  <a:moveTo>
                    <a:pt x="1" y="0"/>
                  </a:moveTo>
                  <a:cubicBezTo>
                    <a:pt x="48" y="36"/>
                    <a:pt x="93" y="54"/>
                    <a:pt x="138" y="54"/>
                  </a:cubicBezTo>
                  <a:cubicBezTo>
                    <a:pt x="182" y="54"/>
                    <a:pt x="227" y="36"/>
                    <a:pt x="2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32"/>
            <p:cNvSpPr/>
            <p:nvPr/>
          </p:nvSpPr>
          <p:spPr>
            <a:xfrm>
              <a:off x="5217300" y="2223625"/>
              <a:ext cx="128925" cy="16400"/>
            </a:xfrm>
            <a:custGeom>
              <a:avLst/>
              <a:gdLst/>
              <a:ahLst/>
              <a:cxnLst/>
              <a:rect l="l" t="t" r="r" b="b"/>
              <a:pathLst>
                <a:path w="5157" h="656" extrusionOk="0">
                  <a:moveTo>
                    <a:pt x="2628" y="0"/>
                  </a:moveTo>
                  <a:cubicBezTo>
                    <a:pt x="2363" y="0"/>
                    <a:pt x="2102" y="42"/>
                    <a:pt x="1858" y="203"/>
                  </a:cubicBezTo>
                  <a:lnTo>
                    <a:pt x="1703" y="203"/>
                  </a:lnTo>
                  <a:cubicBezTo>
                    <a:pt x="1663" y="169"/>
                    <a:pt x="1611" y="154"/>
                    <a:pt x="1559" y="154"/>
                  </a:cubicBezTo>
                  <a:cubicBezTo>
                    <a:pt x="1519" y="154"/>
                    <a:pt x="1478" y="163"/>
                    <a:pt x="1441" y="179"/>
                  </a:cubicBezTo>
                  <a:lnTo>
                    <a:pt x="1275" y="179"/>
                  </a:lnTo>
                  <a:cubicBezTo>
                    <a:pt x="1255" y="169"/>
                    <a:pt x="1237" y="163"/>
                    <a:pt x="1220" y="163"/>
                  </a:cubicBezTo>
                  <a:cubicBezTo>
                    <a:pt x="1195" y="163"/>
                    <a:pt x="1172" y="175"/>
                    <a:pt x="1144" y="203"/>
                  </a:cubicBezTo>
                  <a:lnTo>
                    <a:pt x="1" y="203"/>
                  </a:lnTo>
                  <a:cubicBezTo>
                    <a:pt x="72" y="298"/>
                    <a:pt x="96" y="405"/>
                    <a:pt x="144" y="405"/>
                  </a:cubicBezTo>
                  <a:cubicBezTo>
                    <a:pt x="1811" y="619"/>
                    <a:pt x="3489" y="441"/>
                    <a:pt x="5156" y="655"/>
                  </a:cubicBezTo>
                  <a:lnTo>
                    <a:pt x="5144" y="572"/>
                  </a:lnTo>
                  <a:cubicBezTo>
                    <a:pt x="5061" y="238"/>
                    <a:pt x="4704" y="381"/>
                    <a:pt x="4501" y="215"/>
                  </a:cubicBezTo>
                  <a:cubicBezTo>
                    <a:pt x="4305" y="105"/>
                    <a:pt x="4099" y="46"/>
                    <a:pt x="3882" y="46"/>
                  </a:cubicBezTo>
                  <a:cubicBezTo>
                    <a:pt x="3863" y="46"/>
                    <a:pt x="3843" y="47"/>
                    <a:pt x="3823" y="48"/>
                  </a:cubicBezTo>
                  <a:cubicBezTo>
                    <a:pt x="3751" y="48"/>
                    <a:pt x="3668" y="48"/>
                    <a:pt x="3608" y="60"/>
                  </a:cubicBezTo>
                  <a:cubicBezTo>
                    <a:pt x="3574" y="65"/>
                    <a:pt x="3540" y="68"/>
                    <a:pt x="3507" y="68"/>
                  </a:cubicBezTo>
                  <a:cubicBezTo>
                    <a:pt x="3402" y="68"/>
                    <a:pt x="3300" y="45"/>
                    <a:pt x="3192" y="36"/>
                  </a:cubicBezTo>
                  <a:cubicBezTo>
                    <a:pt x="3004" y="21"/>
                    <a:pt x="2815" y="0"/>
                    <a:pt x="262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32"/>
            <p:cNvSpPr/>
            <p:nvPr/>
          </p:nvSpPr>
          <p:spPr>
            <a:xfrm>
              <a:off x="5240525" y="2243550"/>
              <a:ext cx="71450" cy="7525"/>
            </a:xfrm>
            <a:custGeom>
              <a:avLst/>
              <a:gdLst/>
              <a:ahLst/>
              <a:cxnLst/>
              <a:rect l="l" t="t" r="r" b="b"/>
              <a:pathLst>
                <a:path w="2858" h="301" extrusionOk="0">
                  <a:moveTo>
                    <a:pt x="2167" y="1"/>
                  </a:moveTo>
                  <a:cubicBezTo>
                    <a:pt x="1548" y="13"/>
                    <a:pt x="953" y="13"/>
                    <a:pt x="346" y="13"/>
                  </a:cubicBezTo>
                  <a:cubicBezTo>
                    <a:pt x="274" y="120"/>
                    <a:pt x="0" y="1"/>
                    <a:pt x="84" y="263"/>
                  </a:cubicBezTo>
                  <a:cubicBezTo>
                    <a:pt x="569" y="288"/>
                    <a:pt x="1054" y="300"/>
                    <a:pt x="1539" y="300"/>
                  </a:cubicBezTo>
                  <a:cubicBezTo>
                    <a:pt x="1959" y="300"/>
                    <a:pt x="2378" y="291"/>
                    <a:pt x="2798" y="275"/>
                  </a:cubicBezTo>
                  <a:cubicBezTo>
                    <a:pt x="2858" y="215"/>
                    <a:pt x="2858" y="156"/>
                    <a:pt x="2775" y="120"/>
                  </a:cubicBezTo>
                  <a:cubicBezTo>
                    <a:pt x="2584" y="37"/>
                    <a:pt x="2382" y="1"/>
                    <a:pt x="2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32"/>
            <p:cNvSpPr/>
            <p:nvPr/>
          </p:nvSpPr>
          <p:spPr>
            <a:xfrm>
              <a:off x="5263750" y="2217075"/>
              <a:ext cx="48825" cy="12225"/>
            </a:xfrm>
            <a:custGeom>
              <a:avLst/>
              <a:gdLst/>
              <a:ahLst/>
              <a:cxnLst/>
              <a:rect l="l" t="t" r="r" b="b"/>
              <a:pathLst>
                <a:path w="1953" h="489" extrusionOk="0">
                  <a:moveTo>
                    <a:pt x="753" y="10"/>
                  </a:moveTo>
                  <a:cubicBezTo>
                    <a:pt x="728" y="10"/>
                    <a:pt x="703" y="11"/>
                    <a:pt x="679" y="12"/>
                  </a:cubicBezTo>
                  <a:cubicBezTo>
                    <a:pt x="500" y="84"/>
                    <a:pt x="262" y="0"/>
                    <a:pt x="143" y="215"/>
                  </a:cubicBezTo>
                  <a:cubicBezTo>
                    <a:pt x="83" y="310"/>
                    <a:pt x="36" y="381"/>
                    <a:pt x="0" y="477"/>
                  </a:cubicBezTo>
                  <a:cubicBezTo>
                    <a:pt x="512" y="477"/>
                    <a:pt x="1036" y="488"/>
                    <a:pt x="1560" y="488"/>
                  </a:cubicBezTo>
                  <a:lnTo>
                    <a:pt x="1619" y="488"/>
                  </a:lnTo>
                  <a:lnTo>
                    <a:pt x="1619" y="429"/>
                  </a:lnTo>
                  <a:lnTo>
                    <a:pt x="1667" y="477"/>
                  </a:lnTo>
                  <a:lnTo>
                    <a:pt x="1727" y="488"/>
                  </a:lnTo>
                  <a:cubicBezTo>
                    <a:pt x="1774" y="477"/>
                    <a:pt x="1834" y="477"/>
                    <a:pt x="1869" y="465"/>
                  </a:cubicBezTo>
                  <a:cubicBezTo>
                    <a:pt x="1953" y="369"/>
                    <a:pt x="1953" y="262"/>
                    <a:pt x="1881" y="155"/>
                  </a:cubicBezTo>
                  <a:cubicBezTo>
                    <a:pt x="1803" y="100"/>
                    <a:pt x="1720" y="77"/>
                    <a:pt x="1635" y="77"/>
                  </a:cubicBezTo>
                  <a:cubicBezTo>
                    <a:pt x="1591" y="77"/>
                    <a:pt x="1546" y="83"/>
                    <a:pt x="1500" y="96"/>
                  </a:cubicBezTo>
                  <a:cubicBezTo>
                    <a:pt x="1465" y="155"/>
                    <a:pt x="1426" y="185"/>
                    <a:pt x="1386" y="185"/>
                  </a:cubicBezTo>
                  <a:cubicBezTo>
                    <a:pt x="1346" y="185"/>
                    <a:pt x="1304" y="155"/>
                    <a:pt x="1262" y="96"/>
                  </a:cubicBezTo>
                  <a:cubicBezTo>
                    <a:pt x="1096" y="44"/>
                    <a:pt x="921" y="10"/>
                    <a:pt x="753" y="1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32"/>
            <p:cNvSpPr/>
            <p:nvPr/>
          </p:nvSpPr>
          <p:spPr>
            <a:xfrm>
              <a:off x="5194375" y="2182850"/>
              <a:ext cx="25050" cy="58650"/>
            </a:xfrm>
            <a:custGeom>
              <a:avLst/>
              <a:gdLst/>
              <a:ahLst/>
              <a:cxnLst/>
              <a:rect l="l" t="t" r="r" b="b"/>
              <a:pathLst>
                <a:path w="1002" h="2346" extrusionOk="0">
                  <a:moveTo>
                    <a:pt x="477" y="0"/>
                  </a:moveTo>
                  <a:cubicBezTo>
                    <a:pt x="239" y="167"/>
                    <a:pt x="358" y="417"/>
                    <a:pt x="287" y="619"/>
                  </a:cubicBezTo>
                  <a:cubicBezTo>
                    <a:pt x="203" y="1060"/>
                    <a:pt x="1" y="1488"/>
                    <a:pt x="61" y="1976"/>
                  </a:cubicBezTo>
                  <a:cubicBezTo>
                    <a:pt x="84" y="2048"/>
                    <a:pt x="120" y="2107"/>
                    <a:pt x="180" y="2167"/>
                  </a:cubicBezTo>
                  <a:cubicBezTo>
                    <a:pt x="203" y="2227"/>
                    <a:pt x="203" y="2286"/>
                    <a:pt x="215" y="2346"/>
                  </a:cubicBezTo>
                  <a:cubicBezTo>
                    <a:pt x="299" y="2143"/>
                    <a:pt x="394" y="1941"/>
                    <a:pt x="477" y="1738"/>
                  </a:cubicBezTo>
                  <a:cubicBezTo>
                    <a:pt x="525" y="1679"/>
                    <a:pt x="572" y="1631"/>
                    <a:pt x="632" y="1607"/>
                  </a:cubicBezTo>
                  <a:cubicBezTo>
                    <a:pt x="715" y="1595"/>
                    <a:pt x="811" y="1595"/>
                    <a:pt x="894" y="1572"/>
                  </a:cubicBezTo>
                  <a:cubicBezTo>
                    <a:pt x="1001" y="1310"/>
                    <a:pt x="656" y="1429"/>
                    <a:pt x="632" y="1274"/>
                  </a:cubicBezTo>
                  <a:lnTo>
                    <a:pt x="632" y="1250"/>
                  </a:lnTo>
                  <a:cubicBezTo>
                    <a:pt x="453" y="905"/>
                    <a:pt x="692" y="548"/>
                    <a:pt x="561" y="202"/>
                  </a:cubicBezTo>
                  <a:cubicBezTo>
                    <a:pt x="561" y="131"/>
                    <a:pt x="525" y="60"/>
                    <a:pt x="4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32"/>
            <p:cNvSpPr/>
            <p:nvPr/>
          </p:nvSpPr>
          <p:spPr>
            <a:xfrm>
              <a:off x="5254800" y="2214700"/>
              <a:ext cx="28900" cy="8050"/>
            </a:xfrm>
            <a:custGeom>
              <a:avLst/>
              <a:gdLst/>
              <a:ahLst/>
              <a:cxnLst/>
              <a:rect l="l" t="t" r="r" b="b"/>
              <a:pathLst>
                <a:path w="1156" h="322" extrusionOk="0">
                  <a:moveTo>
                    <a:pt x="1084" y="0"/>
                  </a:moveTo>
                  <a:cubicBezTo>
                    <a:pt x="739" y="0"/>
                    <a:pt x="418" y="24"/>
                    <a:pt x="72" y="36"/>
                  </a:cubicBezTo>
                  <a:cubicBezTo>
                    <a:pt x="1" y="107"/>
                    <a:pt x="1" y="179"/>
                    <a:pt x="72" y="262"/>
                  </a:cubicBezTo>
                  <a:cubicBezTo>
                    <a:pt x="203" y="286"/>
                    <a:pt x="358" y="298"/>
                    <a:pt x="501" y="321"/>
                  </a:cubicBezTo>
                  <a:cubicBezTo>
                    <a:pt x="557" y="305"/>
                    <a:pt x="615" y="302"/>
                    <a:pt x="674" y="302"/>
                  </a:cubicBezTo>
                  <a:cubicBezTo>
                    <a:pt x="705" y="302"/>
                    <a:pt x="736" y="303"/>
                    <a:pt x="767" y="303"/>
                  </a:cubicBezTo>
                  <a:cubicBezTo>
                    <a:pt x="888" y="303"/>
                    <a:pt x="1002" y="290"/>
                    <a:pt x="1084" y="167"/>
                  </a:cubicBezTo>
                  <a:cubicBezTo>
                    <a:pt x="1156" y="107"/>
                    <a:pt x="1144" y="60"/>
                    <a:pt x="10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32"/>
            <p:cNvSpPr/>
            <p:nvPr/>
          </p:nvSpPr>
          <p:spPr>
            <a:xfrm>
              <a:off x="5220875" y="2241150"/>
              <a:ext cx="28300" cy="8775"/>
            </a:xfrm>
            <a:custGeom>
              <a:avLst/>
              <a:gdLst/>
              <a:ahLst/>
              <a:cxnLst/>
              <a:rect l="l" t="t" r="r" b="b"/>
              <a:pathLst>
                <a:path w="1132" h="351" extrusionOk="0">
                  <a:moveTo>
                    <a:pt x="379" y="1"/>
                  </a:moveTo>
                  <a:cubicBezTo>
                    <a:pt x="257" y="1"/>
                    <a:pt x="132" y="31"/>
                    <a:pt x="1" y="121"/>
                  </a:cubicBezTo>
                  <a:cubicBezTo>
                    <a:pt x="278" y="260"/>
                    <a:pt x="518" y="351"/>
                    <a:pt x="779" y="351"/>
                  </a:cubicBezTo>
                  <a:cubicBezTo>
                    <a:pt x="809" y="351"/>
                    <a:pt x="839" y="349"/>
                    <a:pt x="870" y="347"/>
                  </a:cubicBezTo>
                  <a:cubicBezTo>
                    <a:pt x="953" y="276"/>
                    <a:pt x="1048" y="180"/>
                    <a:pt x="1132" y="109"/>
                  </a:cubicBezTo>
                  <a:lnTo>
                    <a:pt x="1132" y="109"/>
                  </a:lnTo>
                  <a:cubicBezTo>
                    <a:pt x="1106" y="112"/>
                    <a:pt x="1081" y="114"/>
                    <a:pt x="1055" y="114"/>
                  </a:cubicBezTo>
                  <a:cubicBezTo>
                    <a:pt x="836" y="114"/>
                    <a:pt x="615" y="1"/>
                    <a:pt x="3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32"/>
            <p:cNvSpPr/>
            <p:nvPr/>
          </p:nvSpPr>
          <p:spPr>
            <a:xfrm>
              <a:off x="5225650" y="2214875"/>
              <a:ext cx="30675" cy="7725"/>
            </a:xfrm>
            <a:custGeom>
              <a:avLst/>
              <a:gdLst/>
              <a:ahLst/>
              <a:cxnLst/>
              <a:rect l="l" t="t" r="r" b="b"/>
              <a:pathLst>
                <a:path w="1227" h="309" extrusionOk="0">
                  <a:moveTo>
                    <a:pt x="989" y="1"/>
                  </a:moveTo>
                  <a:cubicBezTo>
                    <a:pt x="831" y="1"/>
                    <a:pt x="675" y="49"/>
                    <a:pt x="524" y="112"/>
                  </a:cubicBezTo>
                  <a:cubicBezTo>
                    <a:pt x="453" y="76"/>
                    <a:pt x="375" y="58"/>
                    <a:pt x="296" y="58"/>
                  </a:cubicBezTo>
                  <a:cubicBezTo>
                    <a:pt x="217" y="58"/>
                    <a:pt x="137" y="76"/>
                    <a:pt x="60" y="112"/>
                  </a:cubicBezTo>
                  <a:cubicBezTo>
                    <a:pt x="0" y="172"/>
                    <a:pt x="0" y="231"/>
                    <a:pt x="83" y="279"/>
                  </a:cubicBezTo>
                  <a:cubicBezTo>
                    <a:pt x="274" y="297"/>
                    <a:pt x="467" y="309"/>
                    <a:pt x="659" y="309"/>
                  </a:cubicBezTo>
                  <a:cubicBezTo>
                    <a:pt x="851" y="309"/>
                    <a:pt x="1042" y="297"/>
                    <a:pt x="1226" y="267"/>
                  </a:cubicBezTo>
                  <a:lnTo>
                    <a:pt x="1226" y="41"/>
                  </a:lnTo>
                  <a:cubicBezTo>
                    <a:pt x="1147" y="13"/>
                    <a:pt x="1068" y="1"/>
                    <a:pt x="9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32"/>
            <p:cNvSpPr/>
            <p:nvPr/>
          </p:nvSpPr>
          <p:spPr>
            <a:xfrm>
              <a:off x="5210175" y="2214400"/>
              <a:ext cx="17875" cy="7450"/>
            </a:xfrm>
            <a:custGeom>
              <a:avLst/>
              <a:gdLst/>
              <a:ahLst/>
              <a:cxnLst/>
              <a:rect l="l" t="t" r="r" b="b"/>
              <a:pathLst>
                <a:path w="715" h="298" extrusionOk="0">
                  <a:moveTo>
                    <a:pt x="0" y="0"/>
                  </a:moveTo>
                  <a:cubicBezTo>
                    <a:pt x="83" y="107"/>
                    <a:pt x="179" y="191"/>
                    <a:pt x="262" y="298"/>
                  </a:cubicBezTo>
                  <a:lnTo>
                    <a:pt x="714" y="298"/>
                  </a:lnTo>
                  <a:cubicBezTo>
                    <a:pt x="714" y="238"/>
                    <a:pt x="702" y="191"/>
                    <a:pt x="702" y="131"/>
                  </a:cubicBezTo>
                  <a:cubicBezTo>
                    <a:pt x="476" y="0"/>
                    <a:pt x="238" y="1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32"/>
            <p:cNvSpPr/>
            <p:nvPr/>
          </p:nvSpPr>
          <p:spPr>
            <a:xfrm>
              <a:off x="5206300" y="2254875"/>
              <a:ext cx="22925" cy="3125"/>
            </a:xfrm>
            <a:custGeom>
              <a:avLst/>
              <a:gdLst/>
              <a:ahLst/>
              <a:cxnLst/>
              <a:rect l="l" t="t" r="r" b="b"/>
              <a:pathLst>
                <a:path w="917" h="125" extrusionOk="0">
                  <a:moveTo>
                    <a:pt x="0" y="0"/>
                  </a:moveTo>
                  <a:lnTo>
                    <a:pt x="0" y="0"/>
                  </a:lnTo>
                  <a:cubicBezTo>
                    <a:pt x="132" y="99"/>
                    <a:pt x="273" y="124"/>
                    <a:pt x="416" y="124"/>
                  </a:cubicBezTo>
                  <a:cubicBezTo>
                    <a:pt x="571" y="124"/>
                    <a:pt x="728" y="95"/>
                    <a:pt x="876" y="95"/>
                  </a:cubicBezTo>
                  <a:cubicBezTo>
                    <a:pt x="890" y="95"/>
                    <a:pt x="904" y="95"/>
                    <a:pt x="917" y="96"/>
                  </a:cubicBezTo>
                  <a:cubicBezTo>
                    <a:pt x="768" y="18"/>
                    <a:pt x="613" y="3"/>
                    <a:pt x="459" y="3"/>
                  </a:cubicBezTo>
                  <a:cubicBezTo>
                    <a:pt x="362" y="3"/>
                    <a:pt x="265" y="9"/>
                    <a:pt x="170" y="9"/>
                  </a:cubicBezTo>
                  <a:cubicBezTo>
                    <a:pt x="113" y="9"/>
                    <a:pt x="56" y="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32"/>
            <p:cNvSpPr/>
            <p:nvPr/>
          </p:nvSpPr>
          <p:spPr>
            <a:xfrm>
              <a:off x="5309575" y="2244225"/>
              <a:ext cx="3900" cy="6200"/>
            </a:xfrm>
            <a:custGeom>
              <a:avLst/>
              <a:gdLst/>
              <a:ahLst/>
              <a:cxnLst/>
              <a:rect l="l" t="t" r="r" b="b"/>
              <a:pathLst>
                <a:path w="156" h="248" extrusionOk="0">
                  <a:moveTo>
                    <a:pt x="101" y="1"/>
                  </a:moveTo>
                  <a:cubicBezTo>
                    <a:pt x="50" y="1"/>
                    <a:pt x="19" y="30"/>
                    <a:pt x="1" y="93"/>
                  </a:cubicBezTo>
                  <a:cubicBezTo>
                    <a:pt x="13" y="153"/>
                    <a:pt x="13" y="188"/>
                    <a:pt x="25" y="248"/>
                  </a:cubicBezTo>
                  <a:cubicBezTo>
                    <a:pt x="72" y="236"/>
                    <a:pt x="120" y="236"/>
                    <a:pt x="155" y="224"/>
                  </a:cubicBezTo>
                  <a:lnTo>
                    <a:pt x="155" y="10"/>
                  </a:lnTo>
                  <a:cubicBezTo>
                    <a:pt x="135" y="4"/>
                    <a:pt x="117" y="1"/>
                    <a:pt x="1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32"/>
            <p:cNvSpPr/>
            <p:nvPr/>
          </p:nvSpPr>
          <p:spPr>
            <a:xfrm>
              <a:off x="5253325" y="2226250"/>
              <a:ext cx="6575" cy="2750"/>
            </a:xfrm>
            <a:custGeom>
              <a:avLst/>
              <a:gdLst/>
              <a:ahLst/>
              <a:cxnLst/>
              <a:rect l="l" t="t" r="r" b="b"/>
              <a:pathLst>
                <a:path w="263" h="110" extrusionOk="0">
                  <a:moveTo>
                    <a:pt x="123" y="0"/>
                  </a:moveTo>
                  <a:cubicBezTo>
                    <a:pt x="81" y="0"/>
                    <a:pt x="39" y="31"/>
                    <a:pt x="0" y="98"/>
                  </a:cubicBezTo>
                  <a:cubicBezTo>
                    <a:pt x="84" y="98"/>
                    <a:pt x="179" y="110"/>
                    <a:pt x="262" y="110"/>
                  </a:cubicBezTo>
                  <a:cubicBezTo>
                    <a:pt x="218" y="40"/>
                    <a:pt x="170" y="0"/>
                    <a:pt x="1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32"/>
            <p:cNvSpPr/>
            <p:nvPr/>
          </p:nvSpPr>
          <p:spPr>
            <a:xfrm>
              <a:off x="5206900" y="2222725"/>
              <a:ext cx="3575" cy="3300"/>
            </a:xfrm>
            <a:custGeom>
              <a:avLst/>
              <a:gdLst/>
              <a:ahLst/>
              <a:cxnLst/>
              <a:rect l="l" t="t" r="r" b="b"/>
              <a:pathLst>
                <a:path w="143" h="132" extrusionOk="0">
                  <a:moveTo>
                    <a:pt x="143" y="0"/>
                  </a:moveTo>
                  <a:cubicBezTo>
                    <a:pt x="60" y="0"/>
                    <a:pt x="12" y="36"/>
                    <a:pt x="0" y="131"/>
                  </a:cubicBezTo>
                  <a:cubicBezTo>
                    <a:pt x="36" y="72"/>
                    <a:pt x="83" y="24"/>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32"/>
            <p:cNvSpPr/>
            <p:nvPr/>
          </p:nvSpPr>
          <p:spPr>
            <a:xfrm>
              <a:off x="5245875" y="2227475"/>
              <a:ext cx="3300" cy="1350"/>
            </a:xfrm>
            <a:custGeom>
              <a:avLst/>
              <a:gdLst/>
              <a:ahLst/>
              <a:cxnLst/>
              <a:rect l="l" t="t" r="r" b="b"/>
              <a:pathLst>
                <a:path w="132" h="54" extrusionOk="0">
                  <a:moveTo>
                    <a:pt x="84" y="1"/>
                  </a:moveTo>
                  <a:cubicBezTo>
                    <a:pt x="60" y="1"/>
                    <a:pt x="25" y="25"/>
                    <a:pt x="1" y="49"/>
                  </a:cubicBezTo>
                  <a:cubicBezTo>
                    <a:pt x="14" y="52"/>
                    <a:pt x="25" y="53"/>
                    <a:pt x="37" y="53"/>
                  </a:cubicBezTo>
                  <a:cubicBezTo>
                    <a:pt x="68" y="53"/>
                    <a:pt x="97" y="42"/>
                    <a:pt x="132" y="25"/>
                  </a:cubicBezTo>
                  <a:cubicBezTo>
                    <a:pt x="120" y="13"/>
                    <a:pt x="108" y="1"/>
                    <a:pt x="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32"/>
            <p:cNvSpPr/>
            <p:nvPr/>
          </p:nvSpPr>
          <p:spPr>
            <a:xfrm>
              <a:off x="5231300" y="2257350"/>
              <a:ext cx="3900" cy="5000"/>
            </a:xfrm>
            <a:custGeom>
              <a:avLst/>
              <a:gdLst/>
              <a:ahLst/>
              <a:cxnLst/>
              <a:rect l="l" t="t" r="r" b="b"/>
              <a:pathLst>
                <a:path w="156" h="200" extrusionOk="0">
                  <a:moveTo>
                    <a:pt x="59" y="1"/>
                  </a:moveTo>
                  <a:cubicBezTo>
                    <a:pt x="40" y="1"/>
                    <a:pt x="20" y="4"/>
                    <a:pt x="0" y="9"/>
                  </a:cubicBezTo>
                  <a:lnTo>
                    <a:pt x="0" y="163"/>
                  </a:lnTo>
                  <a:cubicBezTo>
                    <a:pt x="0" y="175"/>
                    <a:pt x="36" y="187"/>
                    <a:pt x="60" y="199"/>
                  </a:cubicBezTo>
                  <a:cubicBezTo>
                    <a:pt x="96" y="199"/>
                    <a:pt x="119" y="199"/>
                    <a:pt x="155" y="163"/>
                  </a:cubicBezTo>
                  <a:cubicBezTo>
                    <a:pt x="131" y="116"/>
                    <a:pt x="131" y="68"/>
                    <a:pt x="131" y="20"/>
                  </a:cubicBezTo>
                  <a:cubicBezTo>
                    <a:pt x="110" y="6"/>
                    <a:pt x="85" y="1"/>
                    <a:pt x="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32"/>
            <p:cNvSpPr/>
            <p:nvPr/>
          </p:nvSpPr>
          <p:spPr>
            <a:xfrm>
              <a:off x="5259575" y="2193250"/>
              <a:ext cx="130700" cy="10025"/>
            </a:xfrm>
            <a:custGeom>
              <a:avLst/>
              <a:gdLst/>
              <a:ahLst/>
              <a:cxnLst/>
              <a:rect l="l" t="t" r="r" b="b"/>
              <a:pathLst>
                <a:path w="5228" h="401" extrusionOk="0">
                  <a:moveTo>
                    <a:pt x="501" y="1"/>
                  </a:moveTo>
                  <a:cubicBezTo>
                    <a:pt x="451" y="46"/>
                    <a:pt x="384" y="52"/>
                    <a:pt x="315" y="52"/>
                  </a:cubicBezTo>
                  <a:cubicBezTo>
                    <a:pt x="294" y="52"/>
                    <a:pt x="273" y="51"/>
                    <a:pt x="251" y="51"/>
                  </a:cubicBezTo>
                  <a:cubicBezTo>
                    <a:pt x="143" y="51"/>
                    <a:pt x="39" y="64"/>
                    <a:pt x="0" y="227"/>
                  </a:cubicBezTo>
                  <a:cubicBezTo>
                    <a:pt x="136" y="332"/>
                    <a:pt x="277" y="363"/>
                    <a:pt x="418" y="363"/>
                  </a:cubicBezTo>
                  <a:cubicBezTo>
                    <a:pt x="598" y="363"/>
                    <a:pt x="779" y="312"/>
                    <a:pt x="953" y="298"/>
                  </a:cubicBezTo>
                  <a:cubicBezTo>
                    <a:pt x="1135" y="359"/>
                    <a:pt x="1329" y="401"/>
                    <a:pt x="1517" y="401"/>
                  </a:cubicBezTo>
                  <a:cubicBezTo>
                    <a:pt x="1588" y="401"/>
                    <a:pt x="1659" y="395"/>
                    <a:pt x="1727" y="382"/>
                  </a:cubicBezTo>
                  <a:cubicBezTo>
                    <a:pt x="2013" y="342"/>
                    <a:pt x="2300" y="331"/>
                    <a:pt x="2586" y="331"/>
                  </a:cubicBezTo>
                  <a:cubicBezTo>
                    <a:pt x="2934" y="331"/>
                    <a:pt x="3282" y="347"/>
                    <a:pt x="3630" y="347"/>
                  </a:cubicBezTo>
                  <a:cubicBezTo>
                    <a:pt x="3686" y="347"/>
                    <a:pt x="3742" y="347"/>
                    <a:pt x="3799" y="346"/>
                  </a:cubicBezTo>
                  <a:cubicBezTo>
                    <a:pt x="4007" y="346"/>
                    <a:pt x="4215" y="374"/>
                    <a:pt x="4424" y="374"/>
                  </a:cubicBezTo>
                  <a:cubicBezTo>
                    <a:pt x="4572" y="374"/>
                    <a:pt x="4721" y="360"/>
                    <a:pt x="4870" y="310"/>
                  </a:cubicBezTo>
                  <a:cubicBezTo>
                    <a:pt x="4989" y="287"/>
                    <a:pt x="5132" y="263"/>
                    <a:pt x="5192" y="120"/>
                  </a:cubicBezTo>
                  <a:cubicBezTo>
                    <a:pt x="5227" y="60"/>
                    <a:pt x="5215" y="25"/>
                    <a:pt x="5120" y="1"/>
                  </a:cubicBezTo>
                  <a:lnTo>
                    <a:pt x="5073" y="1"/>
                  </a:lnTo>
                  <a:cubicBezTo>
                    <a:pt x="4987" y="41"/>
                    <a:pt x="4906" y="59"/>
                    <a:pt x="4825" y="59"/>
                  </a:cubicBezTo>
                  <a:cubicBezTo>
                    <a:pt x="4737" y="59"/>
                    <a:pt x="4648" y="38"/>
                    <a:pt x="4549" y="1"/>
                  </a:cubicBezTo>
                  <a:lnTo>
                    <a:pt x="2917" y="1"/>
                  </a:lnTo>
                  <a:cubicBezTo>
                    <a:pt x="2834" y="42"/>
                    <a:pt x="2751" y="63"/>
                    <a:pt x="2669" y="63"/>
                  </a:cubicBezTo>
                  <a:cubicBezTo>
                    <a:pt x="2587" y="63"/>
                    <a:pt x="2507" y="42"/>
                    <a:pt x="2429" y="1"/>
                  </a:cubicBezTo>
                  <a:lnTo>
                    <a:pt x="2203" y="1"/>
                  </a:lnTo>
                  <a:cubicBezTo>
                    <a:pt x="1946" y="51"/>
                    <a:pt x="1684" y="72"/>
                    <a:pt x="1422" y="72"/>
                  </a:cubicBezTo>
                  <a:cubicBezTo>
                    <a:pt x="1124" y="72"/>
                    <a:pt x="827" y="45"/>
                    <a:pt x="5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32"/>
            <p:cNvSpPr/>
            <p:nvPr/>
          </p:nvSpPr>
          <p:spPr>
            <a:xfrm>
              <a:off x="5281600" y="2213200"/>
              <a:ext cx="97350" cy="13650"/>
            </a:xfrm>
            <a:custGeom>
              <a:avLst/>
              <a:gdLst/>
              <a:ahLst/>
              <a:cxnLst/>
              <a:rect l="l" t="t" r="r" b="b"/>
              <a:pathLst>
                <a:path w="3894" h="546" extrusionOk="0">
                  <a:moveTo>
                    <a:pt x="3894" y="203"/>
                  </a:moveTo>
                  <a:cubicBezTo>
                    <a:pt x="3894" y="203"/>
                    <a:pt x="3894" y="203"/>
                    <a:pt x="3894" y="203"/>
                  </a:cubicBezTo>
                  <a:lnTo>
                    <a:pt x="3894" y="203"/>
                  </a:lnTo>
                  <a:cubicBezTo>
                    <a:pt x="3894" y="207"/>
                    <a:pt x="3894" y="211"/>
                    <a:pt x="3894" y="215"/>
                  </a:cubicBezTo>
                  <a:lnTo>
                    <a:pt x="3894" y="203"/>
                  </a:lnTo>
                  <a:close/>
                  <a:moveTo>
                    <a:pt x="2298" y="0"/>
                  </a:moveTo>
                  <a:cubicBezTo>
                    <a:pt x="2010" y="0"/>
                    <a:pt x="1721" y="18"/>
                    <a:pt x="1429" y="60"/>
                  </a:cubicBezTo>
                  <a:cubicBezTo>
                    <a:pt x="1334" y="108"/>
                    <a:pt x="1236" y="134"/>
                    <a:pt x="1139" y="134"/>
                  </a:cubicBezTo>
                  <a:cubicBezTo>
                    <a:pt x="1042" y="134"/>
                    <a:pt x="947" y="108"/>
                    <a:pt x="858" y="48"/>
                  </a:cubicBezTo>
                  <a:cubicBezTo>
                    <a:pt x="584" y="60"/>
                    <a:pt x="286" y="60"/>
                    <a:pt x="1" y="60"/>
                  </a:cubicBezTo>
                  <a:cubicBezTo>
                    <a:pt x="12" y="120"/>
                    <a:pt x="12" y="167"/>
                    <a:pt x="12" y="227"/>
                  </a:cubicBezTo>
                  <a:cubicBezTo>
                    <a:pt x="203" y="286"/>
                    <a:pt x="405" y="334"/>
                    <a:pt x="608" y="358"/>
                  </a:cubicBezTo>
                  <a:cubicBezTo>
                    <a:pt x="629" y="368"/>
                    <a:pt x="648" y="374"/>
                    <a:pt x="666" y="374"/>
                  </a:cubicBezTo>
                  <a:cubicBezTo>
                    <a:pt x="687" y="374"/>
                    <a:pt x="707" y="365"/>
                    <a:pt x="727" y="346"/>
                  </a:cubicBezTo>
                  <a:cubicBezTo>
                    <a:pt x="882" y="334"/>
                    <a:pt x="1024" y="334"/>
                    <a:pt x="1179" y="334"/>
                  </a:cubicBezTo>
                  <a:cubicBezTo>
                    <a:pt x="1504" y="437"/>
                    <a:pt x="1837" y="545"/>
                    <a:pt x="2168" y="545"/>
                  </a:cubicBezTo>
                  <a:cubicBezTo>
                    <a:pt x="2408" y="545"/>
                    <a:pt x="2647" y="489"/>
                    <a:pt x="2882" y="334"/>
                  </a:cubicBezTo>
                  <a:cubicBezTo>
                    <a:pt x="3168" y="334"/>
                    <a:pt x="3465" y="322"/>
                    <a:pt x="3751" y="322"/>
                  </a:cubicBezTo>
                  <a:cubicBezTo>
                    <a:pt x="3787" y="286"/>
                    <a:pt x="3822" y="215"/>
                    <a:pt x="3894" y="203"/>
                  </a:cubicBezTo>
                  <a:lnTo>
                    <a:pt x="3894" y="203"/>
                  </a:lnTo>
                  <a:cubicBezTo>
                    <a:pt x="3892" y="159"/>
                    <a:pt x="3882" y="117"/>
                    <a:pt x="3882" y="84"/>
                  </a:cubicBezTo>
                  <a:cubicBezTo>
                    <a:pt x="3739" y="84"/>
                    <a:pt x="3584" y="60"/>
                    <a:pt x="3441" y="60"/>
                  </a:cubicBezTo>
                  <a:cubicBezTo>
                    <a:pt x="3399" y="97"/>
                    <a:pt x="3359" y="113"/>
                    <a:pt x="3320" y="113"/>
                  </a:cubicBezTo>
                  <a:cubicBezTo>
                    <a:pt x="3270" y="113"/>
                    <a:pt x="3221" y="88"/>
                    <a:pt x="3168" y="48"/>
                  </a:cubicBezTo>
                  <a:cubicBezTo>
                    <a:pt x="2876" y="18"/>
                    <a:pt x="2587" y="0"/>
                    <a:pt x="22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32"/>
            <p:cNvSpPr/>
            <p:nvPr/>
          </p:nvSpPr>
          <p:spPr>
            <a:xfrm>
              <a:off x="5226225" y="2195175"/>
              <a:ext cx="56900" cy="9000"/>
            </a:xfrm>
            <a:custGeom>
              <a:avLst/>
              <a:gdLst/>
              <a:ahLst/>
              <a:cxnLst/>
              <a:rect l="l" t="t" r="r" b="b"/>
              <a:pathLst>
                <a:path w="2276" h="360" extrusionOk="0">
                  <a:moveTo>
                    <a:pt x="1182" y="1"/>
                  </a:moveTo>
                  <a:cubicBezTo>
                    <a:pt x="1137" y="1"/>
                    <a:pt x="1088" y="7"/>
                    <a:pt x="1037" y="7"/>
                  </a:cubicBezTo>
                  <a:cubicBezTo>
                    <a:pt x="939" y="7"/>
                    <a:pt x="842" y="56"/>
                    <a:pt x="753" y="56"/>
                  </a:cubicBezTo>
                  <a:cubicBezTo>
                    <a:pt x="745" y="56"/>
                    <a:pt x="736" y="56"/>
                    <a:pt x="727" y="55"/>
                  </a:cubicBezTo>
                  <a:cubicBezTo>
                    <a:pt x="692" y="43"/>
                    <a:pt x="680" y="43"/>
                    <a:pt x="644" y="31"/>
                  </a:cubicBezTo>
                  <a:cubicBezTo>
                    <a:pt x="584" y="43"/>
                    <a:pt x="525" y="43"/>
                    <a:pt x="465" y="55"/>
                  </a:cubicBezTo>
                  <a:lnTo>
                    <a:pt x="430" y="90"/>
                  </a:lnTo>
                  <a:lnTo>
                    <a:pt x="418" y="150"/>
                  </a:lnTo>
                  <a:lnTo>
                    <a:pt x="418" y="90"/>
                  </a:lnTo>
                  <a:lnTo>
                    <a:pt x="370" y="43"/>
                  </a:lnTo>
                  <a:lnTo>
                    <a:pt x="60" y="90"/>
                  </a:lnTo>
                  <a:cubicBezTo>
                    <a:pt x="1" y="126"/>
                    <a:pt x="1" y="186"/>
                    <a:pt x="37" y="245"/>
                  </a:cubicBezTo>
                  <a:cubicBezTo>
                    <a:pt x="405" y="321"/>
                    <a:pt x="770" y="360"/>
                    <a:pt x="1135" y="360"/>
                  </a:cubicBezTo>
                  <a:cubicBezTo>
                    <a:pt x="1514" y="360"/>
                    <a:pt x="1893" y="318"/>
                    <a:pt x="2275" y="233"/>
                  </a:cubicBezTo>
                  <a:cubicBezTo>
                    <a:pt x="2211" y="216"/>
                    <a:pt x="2145" y="210"/>
                    <a:pt x="2077" y="210"/>
                  </a:cubicBezTo>
                  <a:cubicBezTo>
                    <a:pt x="1978" y="210"/>
                    <a:pt x="1875" y="222"/>
                    <a:pt x="1775" y="222"/>
                  </a:cubicBezTo>
                  <a:cubicBezTo>
                    <a:pt x="1623" y="222"/>
                    <a:pt x="1476" y="196"/>
                    <a:pt x="1346" y="67"/>
                  </a:cubicBezTo>
                  <a:cubicBezTo>
                    <a:pt x="1299" y="12"/>
                    <a:pt x="1243" y="1"/>
                    <a:pt x="1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32"/>
            <p:cNvSpPr/>
            <p:nvPr/>
          </p:nvSpPr>
          <p:spPr>
            <a:xfrm>
              <a:off x="5203900" y="2181975"/>
              <a:ext cx="31875" cy="31850"/>
            </a:xfrm>
            <a:custGeom>
              <a:avLst/>
              <a:gdLst/>
              <a:ahLst/>
              <a:cxnLst/>
              <a:rect l="l" t="t" r="r" b="b"/>
              <a:pathLst>
                <a:path w="1275" h="1274" extrusionOk="0">
                  <a:moveTo>
                    <a:pt x="922" y="1"/>
                  </a:moveTo>
                  <a:cubicBezTo>
                    <a:pt x="796" y="1"/>
                    <a:pt x="657" y="68"/>
                    <a:pt x="513" y="154"/>
                  </a:cubicBezTo>
                  <a:cubicBezTo>
                    <a:pt x="430" y="166"/>
                    <a:pt x="322" y="166"/>
                    <a:pt x="239" y="166"/>
                  </a:cubicBezTo>
                  <a:lnTo>
                    <a:pt x="132" y="166"/>
                  </a:lnTo>
                  <a:cubicBezTo>
                    <a:pt x="156" y="535"/>
                    <a:pt x="1" y="928"/>
                    <a:pt x="251" y="1273"/>
                  </a:cubicBezTo>
                  <a:cubicBezTo>
                    <a:pt x="239" y="1107"/>
                    <a:pt x="239" y="940"/>
                    <a:pt x="394" y="868"/>
                  </a:cubicBezTo>
                  <a:cubicBezTo>
                    <a:pt x="442" y="702"/>
                    <a:pt x="334" y="595"/>
                    <a:pt x="239" y="487"/>
                  </a:cubicBezTo>
                  <a:cubicBezTo>
                    <a:pt x="373" y="327"/>
                    <a:pt x="526" y="291"/>
                    <a:pt x="686" y="291"/>
                  </a:cubicBezTo>
                  <a:cubicBezTo>
                    <a:pt x="811" y="291"/>
                    <a:pt x="940" y="313"/>
                    <a:pt x="1066" y="313"/>
                  </a:cubicBezTo>
                  <a:cubicBezTo>
                    <a:pt x="1137" y="313"/>
                    <a:pt x="1207" y="306"/>
                    <a:pt x="1275" y="285"/>
                  </a:cubicBezTo>
                  <a:cubicBezTo>
                    <a:pt x="1177" y="76"/>
                    <a:pt x="1056" y="1"/>
                    <a:pt x="9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32"/>
            <p:cNvSpPr/>
            <p:nvPr/>
          </p:nvSpPr>
          <p:spPr>
            <a:xfrm>
              <a:off x="5208675" y="2193550"/>
              <a:ext cx="19075" cy="9850"/>
            </a:xfrm>
            <a:custGeom>
              <a:avLst/>
              <a:gdLst/>
              <a:ahLst/>
              <a:cxnLst/>
              <a:rect l="l" t="t" r="r" b="b"/>
              <a:pathLst>
                <a:path w="763" h="394" extrusionOk="0">
                  <a:moveTo>
                    <a:pt x="131" y="1"/>
                  </a:moveTo>
                  <a:cubicBezTo>
                    <a:pt x="120" y="13"/>
                    <a:pt x="84" y="13"/>
                    <a:pt x="60" y="13"/>
                  </a:cubicBezTo>
                  <a:cubicBezTo>
                    <a:pt x="0" y="191"/>
                    <a:pt x="120" y="286"/>
                    <a:pt x="227" y="394"/>
                  </a:cubicBezTo>
                  <a:cubicBezTo>
                    <a:pt x="405" y="370"/>
                    <a:pt x="584" y="346"/>
                    <a:pt x="739" y="310"/>
                  </a:cubicBezTo>
                  <a:cubicBezTo>
                    <a:pt x="762" y="275"/>
                    <a:pt x="762" y="215"/>
                    <a:pt x="762" y="155"/>
                  </a:cubicBezTo>
                  <a:lnTo>
                    <a:pt x="762" y="108"/>
                  </a:lnTo>
                  <a:cubicBezTo>
                    <a:pt x="548" y="13"/>
                    <a:pt x="322" y="108"/>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32"/>
            <p:cNvSpPr/>
            <p:nvPr/>
          </p:nvSpPr>
          <p:spPr>
            <a:xfrm>
              <a:off x="5303025" y="2214175"/>
              <a:ext cx="14325" cy="4525"/>
            </a:xfrm>
            <a:custGeom>
              <a:avLst/>
              <a:gdLst/>
              <a:ahLst/>
              <a:cxnLst/>
              <a:rect l="l" t="t" r="r" b="b"/>
              <a:pathLst>
                <a:path w="573" h="181" extrusionOk="0">
                  <a:moveTo>
                    <a:pt x="231" y="0"/>
                  </a:moveTo>
                  <a:cubicBezTo>
                    <a:pt x="157" y="0"/>
                    <a:pt x="81" y="7"/>
                    <a:pt x="1" y="21"/>
                  </a:cubicBezTo>
                  <a:cubicBezTo>
                    <a:pt x="91" y="130"/>
                    <a:pt x="188" y="180"/>
                    <a:pt x="286" y="180"/>
                  </a:cubicBezTo>
                  <a:cubicBezTo>
                    <a:pt x="382" y="180"/>
                    <a:pt x="478" y="133"/>
                    <a:pt x="572" y="45"/>
                  </a:cubicBezTo>
                  <a:cubicBezTo>
                    <a:pt x="457" y="16"/>
                    <a:pt x="346" y="0"/>
                    <a:pt x="2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32"/>
            <p:cNvSpPr/>
            <p:nvPr/>
          </p:nvSpPr>
          <p:spPr>
            <a:xfrm>
              <a:off x="5227725" y="2214900"/>
              <a:ext cx="11325" cy="3375"/>
            </a:xfrm>
            <a:custGeom>
              <a:avLst/>
              <a:gdLst/>
              <a:ahLst/>
              <a:cxnLst/>
              <a:rect l="l" t="t" r="r" b="b"/>
              <a:pathLst>
                <a:path w="453" h="135" extrusionOk="0">
                  <a:moveTo>
                    <a:pt x="207" y="0"/>
                  </a:moveTo>
                  <a:cubicBezTo>
                    <a:pt x="137" y="0"/>
                    <a:pt x="67" y="40"/>
                    <a:pt x="0" y="135"/>
                  </a:cubicBezTo>
                  <a:lnTo>
                    <a:pt x="453" y="135"/>
                  </a:lnTo>
                  <a:cubicBezTo>
                    <a:pt x="370" y="52"/>
                    <a:pt x="288" y="0"/>
                    <a:pt x="2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32"/>
            <p:cNvSpPr/>
            <p:nvPr/>
          </p:nvSpPr>
          <p:spPr>
            <a:xfrm>
              <a:off x="5360775" y="2214700"/>
              <a:ext cx="6875" cy="3100"/>
            </a:xfrm>
            <a:custGeom>
              <a:avLst/>
              <a:gdLst/>
              <a:ahLst/>
              <a:cxnLst/>
              <a:rect l="l" t="t" r="r" b="b"/>
              <a:pathLst>
                <a:path w="275" h="124" extrusionOk="0">
                  <a:moveTo>
                    <a:pt x="1" y="0"/>
                  </a:moveTo>
                  <a:cubicBezTo>
                    <a:pt x="38" y="82"/>
                    <a:pt x="83" y="124"/>
                    <a:pt x="132" y="124"/>
                  </a:cubicBezTo>
                  <a:cubicBezTo>
                    <a:pt x="176" y="124"/>
                    <a:pt x="224" y="91"/>
                    <a:pt x="274" y="24"/>
                  </a:cubicBezTo>
                  <a:cubicBezTo>
                    <a:pt x="167" y="24"/>
                    <a:pt x="72"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32"/>
            <p:cNvSpPr/>
            <p:nvPr/>
          </p:nvSpPr>
          <p:spPr>
            <a:xfrm>
              <a:off x="5217300" y="2177325"/>
              <a:ext cx="101825" cy="11800"/>
            </a:xfrm>
            <a:custGeom>
              <a:avLst/>
              <a:gdLst/>
              <a:ahLst/>
              <a:cxnLst/>
              <a:rect l="l" t="t" r="r" b="b"/>
              <a:pathLst>
                <a:path w="4073" h="472" extrusionOk="0">
                  <a:moveTo>
                    <a:pt x="1742" y="0"/>
                  </a:moveTo>
                  <a:cubicBezTo>
                    <a:pt x="1427" y="0"/>
                    <a:pt x="1112" y="3"/>
                    <a:pt x="798" y="7"/>
                  </a:cubicBezTo>
                  <a:cubicBezTo>
                    <a:pt x="733" y="7"/>
                    <a:pt x="666" y="5"/>
                    <a:pt x="600" y="5"/>
                  </a:cubicBezTo>
                  <a:cubicBezTo>
                    <a:pt x="380" y="5"/>
                    <a:pt x="166" y="26"/>
                    <a:pt x="1" y="209"/>
                  </a:cubicBezTo>
                  <a:lnTo>
                    <a:pt x="1" y="340"/>
                  </a:lnTo>
                  <a:cubicBezTo>
                    <a:pt x="239" y="447"/>
                    <a:pt x="513" y="328"/>
                    <a:pt x="751" y="471"/>
                  </a:cubicBezTo>
                  <a:lnTo>
                    <a:pt x="1799" y="471"/>
                  </a:lnTo>
                  <a:cubicBezTo>
                    <a:pt x="1840" y="459"/>
                    <a:pt x="1885" y="453"/>
                    <a:pt x="1930" y="453"/>
                  </a:cubicBezTo>
                  <a:cubicBezTo>
                    <a:pt x="1974" y="453"/>
                    <a:pt x="2019" y="459"/>
                    <a:pt x="2061" y="471"/>
                  </a:cubicBezTo>
                  <a:lnTo>
                    <a:pt x="2084" y="471"/>
                  </a:lnTo>
                  <a:cubicBezTo>
                    <a:pt x="2307" y="425"/>
                    <a:pt x="2531" y="413"/>
                    <a:pt x="2756" y="413"/>
                  </a:cubicBezTo>
                  <a:cubicBezTo>
                    <a:pt x="3004" y="413"/>
                    <a:pt x="3252" y="428"/>
                    <a:pt x="3500" y="428"/>
                  </a:cubicBezTo>
                  <a:cubicBezTo>
                    <a:pt x="3664" y="428"/>
                    <a:pt x="3827" y="421"/>
                    <a:pt x="3989" y="400"/>
                  </a:cubicBezTo>
                  <a:cubicBezTo>
                    <a:pt x="4061" y="340"/>
                    <a:pt x="4073" y="269"/>
                    <a:pt x="4025" y="173"/>
                  </a:cubicBezTo>
                  <a:lnTo>
                    <a:pt x="3989" y="90"/>
                  </a:lnTo>
                  <a:cubicBezTo>
                    <a:pt x="3934" y="28"/>
                    <a:pt x="3872" y="8"/>
                    <a:pt x="3808" y="8"/>
                  </a:cubicBezTo>
                  <a:cubicBezTo>
                    <a:pt x="3749" y="8"/>
                    <a:pt x="3689" y="25"/>
                    <a:pt x="3632" y="42"/>
                  </a:cubicBezTo>
                  <a:cubicBezTo>
                    <a:pt x="3005" y="11"/>
                    <a:pt x="2373" y="0"/>
                    <a:pt x="174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32"/>
            <p:cNvSpPr/>
            <p:nvPr/>
          </p:nvSpPr>
          <p:spPr>
            <a:xfrm>
              <a:off x="5269400" y="2183700"/>
              <a:ext cx="70275" cy="5625"/>
            </a:xfrm>
            <a:custGeom>
              <a:avLst/>
              <a:gdLst/>
              <a:ahLst/>
              <a:cxnLst/>
              <a:rect l="l" t="t" r="r" b="b"/>
              <a:pathLst>
                <a:path w="2811" h="225" extrusionOk="0">
                  <a:moveTo>
                    <a:pt x="2364" y="0"/>
                  </a:moveTo>
                  <a:cubicBezTo>
                    <a:pt x="2221" y="0"/>
                    <a:pt x="2075" y="36"/>
                    <a:pt x="1929" y="97"/>
                  </a:cubicBezTo>
                  <a:cubicBezTo>
                    <a:pt x="1759" y="122"/>
                    <a:pt x="1588" y="129"/>
                    <a:pt x="1417" y="129"/>
                  </a:cubicBezTo>
                  <a:cubicBezTo>
                    <a:pt x="1212" y="129"/>
                    <a:pt x="1007" y="119"/>
                    <a:pt x="802" y="119"/>
                  </a:cubicBezTo>
                  <a:cubicBezTo>
                    <a:pt x="532" y="119"/>
                    <a:pt x="264" y="136"/>
                    <a:pt x="0" y="216"/>
                  </a:cubicBezTo>
                  <a:cubicBezTo>
                    <a:pt x="465" y="222"/>
                    <a:pt x="932" y="225"/>
                    <a:pt x="1401" y="225"/>
                  </a:cubicBezTo>
                  <a:cubicBezTo>
                    <a:pt x="1870" y="225"/>
                    <a:pt x="2340" y="222"/>
                    <a:pt x="2810" y="216"/>
                  </a:cubicBezTo>
                  <a:cubicBezTo>
                    <a:pt x="2775" y="192"/>
                    <a:pt x="2763" y="157"/>
                    <a:pt x="2763" y="109"/>
                  </a:cubicBezTo>
                  <a:cubicBezTo>
                    <a:pt x="2634" y="33"/>
                    <a:pt x="2501" y="0"/>
                    <a:pt x="23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32"/>
            <p:cNvSpPr/>
            <p:nvPr/>
          </p:nvSpPr>
          <p:spPr>
            <a:xfrm>
              <a:off x="5272975" y="2193550"/>
              <a:ext cx="41700" cy="2975"/>
            </a:xfrm>
            <a:custGeom>
              <a:avLst/>
              <a:gdLst/>
              <a:ahLst/>
              <a:cxnLst/>
              <a:rect l="l" t="t" r="r" b="b"/>
              <a:pathLst>
                <a:path w="1668" h="119" extrusionOk="0">
                  <a:moveTo>
                    <a:pt x="0" y="1"/>
                  </a:moveTo>
                  <a:cubicBezTo>
                    <a:pt x="304" y="67"/>
                    <a:pt x="616" y="118"/>
                    <a:pt x="927" y="118"/>
                  </a:cubicBezTo>
                  <a:cubicBezTo>
                    <a:pt x="1176" y="118"/>
                    <a:pt x="1424" y="85"/>
                    <a:pt x="16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32"/>
            <p:cNvSpPr/>
            <p:nvPr/>
          </p:nvSpPr>
          <p:spPr>
            <a:xfrm>
              <a:off x="5242000" y="2192850"/>
              <a:ext cx="30400" cy="5450"/>
            </a:xfrm>
            <a:custGeom>
              <a:avLst/>
              <a:gdLst/>
              <a:ahLst/>
              <a:cxnLst/>
              <a:rect l="l" t="t" r="r" b="b"/>
              <a:pathLst>
                <a:path w="1216" h="218" extrusionOk="0">
                  <a:moveTo>
                    <a:pt x="545" y="1"/>
                  </a:moveTo>
                  <a:cubicBezTo>
                    <a:pt x="373" y="1"/>
                    <a:pt x="204" y="22"/>
                    <a:pt x="37" y="100"/>
                  </a:cubicBezTo>
                  <a:cubicBezTo>
                    <a:pt x="37" y="136"/>
                    <a:pt x="13" y="160"/>
                    <a:pt x="1" y="195"/>
                  </a:cubicBezTo>
                  <a:cubicBezTo>
                    <a:pt x="51" y="207"/>
                    <a:pt x="99" y="218"/>
                    <a:pt x="145" y="218"/>
                  </a:cubicBezTo>
                  <a:cubicBezTo>
                    <a:pt x="195" y="218"/>
                    <a:pt x="243" y="204"/>
                    <a:pt x="287" y="160"/>
                  </a:cubicBezTo>
                  <a:lnTo>
                    <a:pt x="715" y="160"/>
                  </a:lnTo>
                  <a:cubicBezTo>
                    <a:pt x="882" y="124"/>
                    <a:pt x="1061" y="148"/>
                    <a:pt x="1215" y="29"/>
                  </a:cubicBezTo>
                  <a:lnTo>
                    <a:pt x="1215" y="29"/>
                  </a:lnTo>
                  <a:cubicBezTo>
                    <a:pt x="1195" y="29"/>
                    <a:pt x="1175" y="30"/>
                    <a:pt x="1155" y="30"/>
                  </a:cubicBezTo>
                  <a:cubicBezTo>
                    <a:pt x="949" y="30"/>
                    <a:pt x="745" y="1"/>
                    <a:pt x="54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32"/>
            <p:cNvSpPr/>
            <p:nvPr/>
          </p:nvSpPr>
          <p:spPr>
            <a:xfrm>
              <a:off x="5212250" y="2193200"/>
              <a:ext cx="15800" cy="3225"/>
            </a:xfrm>
            <a:custGeom>
              <a:avLst/>
              <a:gdLst/>
              <a:ahLst/>
              <a:cxnLst/>
              <a:rect l="l" t="t" r="r" b="b"/>
              <a:pathLst>
                <a:path w="632" h="129" extrusionOk="0">
                  <a:moveTo>
                    <a:pt x="289" y="1"/>
                  </a:moveTo>
                  <a:cubicBezTo>
                    <a:pt x="193" y="1"/>
                    <a:pt x="96" y="15"/>
                    <a:pt x="0" y="15"/>
                  </a:cubicBezTo>
                  <a:cubicBezTo>
                    <a:pt x="136" y="108"/>
                    <a:pt x="289" y="129"/>
                    <a:pt x="444" y="129"/>
                  </a:cubicBezTo>
                  <a:cubicBezTo>
                    <a:pt x="507" y="129"/>
                    <a:pt x="570" y="125"/>
                    <a:pt x="631" y="122"/>
                  </a:cubicBezTo>
                  <a:cubicBezTo>
                    <a:pt x="526" y="23"/>
                    <a:pt x="409" y="1"/>
                    <a:pt x="2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32"/>
            <p:cNvSpPr/>
            <p:nvPr/>
          </p:nvSpPr>
          <p:spPr>
            <a:xfrm>
              <a:off x="5387875" y="2193550"/>
              <a:ext cx="13100" cy="2875"/>
            </a:xfrm>
            <a:custGeom>
              <a:avLst/>
              <a:gdLst/>
              <a:ahLst/>
              <a:cxnLst/>
              <a:rect l="l" t="t" r="r" b="b"/>
              <a:pathLst>
                <a:path w="524" h="115" extrusionOk="0">
                  <a:moveTo>
                    <a:pt x="0" y="1"/>
                  </a:moveTo>
                  <a:cubicBezTo>
                    <a:pt x="24" y="36"/>
                    <a:pt x="48" y="72"/>
                    <a:pt x="60" y="108"/>
                  </a:cubicBezTo>
                  <a:cubicBezTo>
                    <a:pt x="108" y="111"/>
                    <a:pt x="156" y="115"/>
                    <a:pt x="203" y="115"/>
                  </a:cubicBezTo>
                  <a:cubicBezTo>
                    <a:pt x="320" y="115"/>
                    <a:pt x="431" y="94"/>
                    <a:pt x="5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32"/>
            <p:cNvSpPr/>
            <p:nvPr/>
          </p:nvSpPr>
          <p:spPr>
            <a:xfrm>
              <a:off x="5320300" y="2193550"/>
              <a:ext cx="12225" cy="2375"/>
            </a:xfrm>
            <a:custGeom>
              <a:avLst/>
              <a:gdLst/>
              <a:ahLst/>
              <a:cxnLst/>
              <a:rect l="l" t="t" r="r" b="b"/>
              <a:pathLst>
                <a:path w="489" h="95" extrusionOk="0">
                  <a:moveTo>
                    <a:pt x="0" y="1"/>
                  </a:moveTo>
                  <a:cubicBezTo>
                    <a:pt x="82" y="65"/>
                    <a:pt x="160" y="94"/>
                    <a:pt x="239" y="94"/>
                  </a:cubicBezTo>
                  <a:cubicBezTo>
                    <a:pt x="321" y="94"/>
                    <a:pt x="403" y="62"/>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32"/>
            <p:cNvSpPr/>
            <p:nvPr/>
          </p:nvSpPr>
          <p:spPr>
            <a:xfrm>
              <a:off x="5373575" y="2193550"/>
              <a:ext cx="12825" cy="2150"/>
            </a:xfrm>
            <a:custGeom>
              <a:avLst/>
              <a:gdLst/>
              <a:ahLst/>
              <a:cxnLst/>
              <a:rect l="l" t="t" r="r" b="b"/>
              <a:pathLst>
                <a:path w="513" h="86" extrusionOk="0">
                  <a:moveTo>
                    <a:pt x="1" y="1"/>
                  </a:moveTo>
                  <a:cubicBezTo>
                    <a:pt x="92" y="56"/>
                    <a:pt x="178" y="86"/>
                    <a:pt x="263" y="86"/>
                  </a:cubicBezTo>
                  <a:cubicBezTo>
                    <a:pt x="344" y="86"/>
                    <a:pt x="426" y="59"/>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32"/>
            <p:cNvSpPr/>
            <p:nvPr/>
          </p:nvSpPr>
          <p:spPr>
            <a:xfrm>
              <a:off x="5417625" y="2185875"/>
              <a:ext cx="7900" cy="3775"/>
            </a:xfrm>
            <a:custGeom>
              <a:avLst/>
              <a:gdLst/>
              <a:ahLst/>
              <a:cxnLst/>
              <a:rect l="l" t="t" r="r" b="b"/>
              <a:pathLst>
                <a:path w="316" h="151" extrusionOk="0">
                  <a:moveTo>
                    <a:pt x="201" y="1"/>
                  </a:moveTo>
                  <a:cubicBezTo>
                    <a:pt x="139" y="1"/>
                    <a:pt x="63" y="33"/>
                    <a:pt x="1" y="46"/>
                  </a:cubicBezTo>
                  <a:lnTo>
                    <a:pt x="1" y="129"/>
                  </a:lnTo>
                  <a:cubicBezTo>
                    <a:pt x="69" y="136"/>
                    <a:pt x="165" y="151"/>
                    <a:pt x="232" y="151"/>
                  </a:cubicBezTo>
                  <a:cubicBezTo>
                    <a:pt x="282" y="151"/>
                    <a:pt x="315" y="143"/>
                    <a:pt x="310" y="117"/>
                  </a:cubicBezTo>
                  <a:cubicBezTo>
                    <a:pt x="299" y="27"/>
                    <a:pt x="256" y="1"/>
                    <a:pt x="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32"/>
            <p:cNvSpPr/>
            <p:nvPr/>
          </p:nvSpPr>
          <p:spPr>
            <a:xfrm>
              <a:off x="5442025" y="2186125"/>
              <a:ext cx="4500" cy="3000"/>
            </a:xfrm>
            <a:custGeom>
              <a:avLst/>
              <a:gdLst/>
              <a:ahLst/>
              <a:cxnLst/>
              <a:rect l="l" t="t" r="r" b="b"/>
              <a:pathLst>
                <a:path w="180" h="120" extrusionOk="0">
                  <a:moveTo>
                    <a:pt x="180" y="0"/>
                  </a:moveTo>
                  <a:lnTo>
                    <a:pt x="1" y="48"/>
                  </a:lnTo>
                  <a:cubicBezTo>
                    <a:pt x="13" y="71"/>
                    <a:pt x="25" y="95"/>
                    <a:pt x="37" y="119"/>
                  </a:cubicBezTo>
                  <a:cubicBezTo>
                    <a:pt x="84" y="71"/>
                    <a:pt x="132" y="48"/>
                    <a:pt x="18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32"/>
            <p:cNvSpPr/>
            <p:nvPr/>
          </p:nvSpPr>
          <p:spPr>
            <a:xfrm>
              <a:off x="5234875" y="2195050"/>
              <a:ext cx="3875" cy="2700"/>
            </a:xfrm>
            <a:custGeom>
              <a:avLst/>
              <a:gdLst/>
              <a:ahLst/>
              <a:cxnLst/>
              <a:rect l="l" t="t" r="r" b="b"/>
              <a:pathLst>
                <a:path w="155" h="108" extrusionOk="0">
                  <a:moveTo>
                    <a:pt x="107" y="0"/>
                  </a:moveTo>
                  <a:lnTo>
                    <a:pt x="24" y="48"/>
                  </a:lnTo>
                  <a:lnTo>
                    <a:pt x="0" y="84"/>
                  </a:lnTo>
                  <a:cubicBezTo>
                    <a:pt x="48" y="107"/>
                    <a:pt x="107" y="107"/>
                    <a:pt x="155" y="107"/>
                  </a:cubicBezTo>
                  <a:lnTo>
                    <a:pt x="143" y="48"/>
                  </a:lnTo>
                  <a:cubicBezTo>
                    <a:pt x="119" y="36"/>
                    <a:pt x="107" y="0"/>
                    <a:pt x="1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32"/>
            <p:cNvSpPr/>
            <p:nvPr/>
          </p:nvSpPr>
          <p:spPr>
            <a:xfrm>
              <a:off x="5370600" y="2188050"/>
              <a:ext cx="4775" cy="1350"/>
            </a:xfrm>
            <a:custGeom>
              <a:avLst/>
              <a:gdLst/>
              <a:ahLst/>
              <a:cxnLst/>
              <a:rect l="l" t="t" r="r" b="b"/>
              <a:pathLst>
                <a:path w="191" h="54" extrusionOk="0">
                  <a:moveTo>
                    <a:pt x="96" y="0"/>
                  </a:moveTo>
                  <a:cubicBezTo>
                    <a:pt x="63" y="0"/>
                    <a:pt x="30" y="18"/>
                    <a:pt x="0" y="54"/>
                  </a:cubicBezTo>
                  <a:lnTo>
                    <a:pt x="191" y="54"/>
                  </a:lnTo>
                  <a:cubicBezTo>
                    <a:pt x="161" y="18"/>
                    <a:pt x="128"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32"/>
            <p:cNvSpPr/>
            <p:nvPr/>
          </p:nvSpPr>
          <p:spPr>
            <a:xfrm>
              <a:off x="5262250" y="2187750"/>
              <a:ext cx="6575" cy="1375"/>
            </a:xfrm>
            <a:custGeom>
              <a:avLst/>
              <a:gdLst/>
              <a:ahLst/>
              <a:cxnLst/>
              <a:rect l="l" t="t" r="r" b="b"/>
              <a:pathLst>
                <a:path w="263" h="55" extrusionOk="0">
                  <a:moveTo>
                    <a:pt x="132" y="0"/>
                  </a:moveTo>
                  <a:cubicBezTo>
                    <a:pt x="87" y="0"/>
                    <a:pt x="42" y="18"/>
                    <a:pt x="1" y="54"/>
                  </a:cubicBezTo>
                  <a:lnTo>
                    <a:pt x="263" y="54"/>
                  </a:lnTo>
                  <a:cubicBezTo>
                    <a:pt x="221" y="18"/>
                    <a:pt x="176" y="0"/>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32"/>
            <p:cNvSpPr/>
            <p:nvPr/>
          </p:nvSpPr>
          <p:spPr>
            <a:xfrm>
              <a:off x="5342625" y="2286675"/>
              <a:ext cx="10425" cy="3950"/>
            </a:xfrm>
            <a:custGeom>
              <a:avLst/>
              <a:gdLst/>
              <a:ahLst/>
              <a:cxnLst/>
              <a:rect l="l" t="t" r="r" b="b"/>
              <a:pathLst>
                <a:path w="417" h="158" extrusionOk="0">
                  <a:moveTo>
                    <a:pt x="217" y="1"/>
                  </a:moveTo>
                  <a:cubicBezTo>
                    <a:pt x="151" y="1"/>
                    <a:pt x="80" y="42"/>
                    <a:pt x="0" y="121"/>
                  </a:cubicBezTo>
                  <a:cubicBezTo>
                    <a:pt x="131" y="133"/>
                    <a:pt x="286" y="145"/>
                    <a:pt x="417" y="157"/>
                  </a:cubicBezTo>
                  <a:cubicBezTo>
                    <a:pt x="355" y="51"/>
                    <a:pt x="289" y="1"/>
                    <a:pt x="2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32"/>
            <p:cNvSpPr/>
            <p:nvPr/>
          </p:nvSpPr>
          <p:spPr>
            <a:xfrm>
              <a:off x="5700100" y="2153175"/>
              <a:ext cx="52125" cy="4400"/>
            </a:xfrm>
            <a:custGeom>
              <a:avLst/>
              <a:gdLst/>
              <a:ahLst/>
              <a:cxnLst/>
              <a:rect l="l" t="t" r="r" b="b"/>
              <a:pathLst>
                <a:path w="2085" h="176" extrusionOk="0">
                  <a:moveTo>
                    <a:pt x="1196" y="1"/>
                  </a:moveTo>
                  <a:cubicBezTo>
                    <a:pt x="808" y="1"/>
                    <a:pt x="420" y="49"/>
                    <a:pt x="36" y="56"/>
                  </a:cubicBezTo>
                  <a:lnTo>
                    <a:pt x="1" y="127"/>
                  </a:lnTo>
                  <a:lnTo>
                    <a:pt x="48" y="175"/>
                  </a:lnTo>
                  <a:lnTo>
                    <a:pt x="1191" y="175"/>
                  </a:lnTo>
                  <a:lnTo>
                    <a:pt x="2084" y="127"/>
                  </a:lnTo>
                  <a:cubicBezTo>
                    <a:pt x="1790" y="29"/>
                    <a:pt x="1493" y="1"/>
                    <a:pt x="11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32"/>
            <p:cNvSpPr/>
            <p:nvPr/>
          </p:nvSpPr>
          <p:spPr>
            <a:xfrm>
              <a:off x="5757850" y="2154575"/>
              <a:ext cx="8050" cy="2700"/>
            </a:xfrm>
            <a:custGeom>
              <a:avLst/>
              <a:gdLst/>
              <a:ahLst/>
              <a:cxnLst/>
              <a:rect l="l" t="t" r="r" b="b"/>
              <a:pathLst>
                <a:path w="322" h="108" extrusionOk="0">
                  <a:moveTo>
                    <a:pt x="151" y="0"/>
                  </a:moveTo>
                  <a:cubicBezTo>
                    <a:pt x="103" y="0"/>
                    <a:pt x="53" y="25"/>
                    <a:pt x="1" y="83"/>
                  </a:cubicBezTo>
                  <a:cubicBezTo>
                    <a:pt x="120" y="83"/>
                    <a:pt x="227" y="83"/>
                    <a:pt x="322" y="107"/>
                  </a:cubicBezTo>
                  <a:cubicBezTo>
                    <a:pt x="269" y="41"/>
                    <a:pt x="212" y="0"/>
                    <a:pt x="1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32"/>
            <p:cNvSpPr/>
            <p:nvPr/>
          </p:nvSpPr>
          <p:spPr>
            <a:xfrm>
              <a:off x="5489650" y="2200100"/>
              <a:ext cx="3600" cy="2125"/>
            </a:xfrm>
            <a:custGeom>
              <a:avLst/>
              <a:gdLst/>
              <a:ahLst/>
              <a:cxnLst/>
              <a:rect l="l" t="t" r="r" b="b"/>
              <a:pathLst>
                <a:path w="144" h="85" extrusionOk="0">
                  <a:moveTo>
                    <a:pt x="144" y="1"/>
                  </a:moveTo>
                  <a:cubicBezTo>
                    <a:pt x="84" y="24"/>
                    <a:pt x="37" y="24"/>
                    <a:pt x="1" y="24"/>
                  </a:cubicBezTo>
                  <a:cubicBezTo>
                    <a:pt x="29" y="63"/>
                    <a:pt x="52" y="84"/>
                    <a:pt x="73" y="84"/>
                  </a:cubicBezTo>
                  <a:cubicBezTo>
                    <a:pt x="97" y="84"/>
                    <a:pt x="119" y="58"/>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32"/>
            <p:cNvSpPr/>
            <p:nvPr/>
          </p:nvSpPr>
          <p:spPr>
            <a:xfrm>
              <a:off x="5503950" y="2200650"/>
              <a:ext cx="3600" cy="1550"/>
            </a:xfrm>
            <a:custGeom>
              <a:avLst/>
              <a:gdLst/>
              <a:ahLst/>
              <a:cxnLst/>
              <a:rect l="l" t="t" r="r" b="b"/>
              <a:pathLst>
                <a:path w="144" h="62" extrusionOk="0">
                  <a:moveTo>
                    <a:pt x="83" y="1"/>
                  </a:moveTo>
                  <a:cubicBezTo>
                    <a:pt x="55" y="1"/>
                    <a:pt x="28" y="7"/>
                    <a:pt x="0" y="14"/>
                  </a:cubicBezTo>
                  <a:cubicBezTo>
                    <a:pt x="24" y="26"/>
                    <a:pt x="36" y="62"/>
                    <a:pt x="48" y="62"/>
                  </a:cubicBezTo>
                  <a:lnTo>
                    <a:pt x="143" y="14"/>
                  </a:lnTo>
                  <a:cubicBezTo>
                    <a:pt x="123" y="4"/>
                    <a:pt x="103" y="1"/>
                    <a:pt x="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32"/>
            <p:cNvSpPr/>
            <p:nvPr/>
          </p:nvSpPr>
          <p:spPr>
            <a:xfrm>
              <a:off x="5482225" y="2272125"/>
              <a:ext cx="7750" cy="3350"/>
            </a:xfrm>
            <a:custGeom>
              <a:avLst/>
              <a:gdLst/>
              <a:ahLst/>
              <a:cxnLst/>
              <a:rect l="l" t="t" r="r" b="b"/>
              <a:pathLst>
                <a:path w="310" h="134" extrusionOk="0">
                  <a:moveTo>
                    <a:pt x="310" y="1"/>
                  </a:moveTo>
                  <a:cubicBezTo>
                    <a:pt x="238" y="1"/>
                    <a:pt x="155" y="1"/>
                    <a:pt x="96" y="13"/>
                  </a:cubicBezTo>
                  <a:cubicBezTo>
                    <a:pt x="72" y="13"/>
                    <a:pt x="0" y="60"/>
                    <a:pt x="0" y="60"/>
                  </a:cubicBezTo>
                  <a:cubicBezTo>
                    <a:pt x="16" y="115"/>
                    <a:pt x="52" y="134"/>
                    <a:pt x="91" y="134"/>
                  </a:cubicBezTo>
                  <a:cubicBezTo>
                    <a:pt x="112" y="134"/>
                    <a:pt x="134" y="128"/>
                    <a:pt x="155" y="120"/>
                  </a:cubicBezTo>
                  <a:cubicBezTo>
                    <a:pt x="215" y="84"/>
                    <a:pt x="262" y="49"/>
                    <a:pt x="31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32"/>
            <p:cNvSpPr/>
            <p:nvPr/>
          </p:nvSpPr>
          <p:spPr>
            <a:xfrm>
              <a:off x="5349475" y="2233150"/>
              <a:ext cx="29475" cy="11675"/>
            </a:xfrm>
            <a:custGeom>
              <a:avLst/>
              <a:gdLst/>
              <a:ahLst/>
              <a:cxnLst/>
              <a:rect l="l" t="t" r="r" b="b"/>
              <a:pathLst>
                <a:path w="1179" h="467" extrusionOk="0">
                  <a:moveTo>
                    <a:pt x="12" y="0"/>
                  </a:moveTo>
                  <a:cubicBezTo>
                    <a:pt x="1" y="170"/>
                    <a:pt x="70" y="200"/>
                    <a:pt x="157" y="200"/>
                  </a:cubicBezTo>
                  <a:cubicBezTo>
                    <a:pt x="205" y="200"/>
                    <a:pt x="258" y="191"/>
                    <a:pt x="306" y="191"/>
                  </a:cubicBezTo>
                  <a:cubicBezTo>
                    <a:pt x="356" y="191"/>
                    <a:pt x="400" y="200"/>
                    <a:pt x="429" y="238"/>
                  </a:cubicBezTo>
                  <a:cubicBezTo>
                    <a:pt x="584" y="250"/>
                    <a:pt x="762" y="215"/>
                    <a:pt x="869" y="417"/>
                  </a:cubicBezTo>
                  <a:cubicBezTo>
                    <a:pt x="907" y="448"/>
                    <a:pt x="950" y="466"/>
                    <a:pt x="994" y="466"/>
                  </a:cubicBezTo>
                  <a:cubicBezTo>
                    <a:pt x="1034" y="466"/>
                    <a:pt x="1073" y="451"/>
                    <a:pt x="1107" y="417"/>
                  </a:cubicBezTo>
                  <a:cubicBezTo>
                    <a:pt x="1179" y="179"/>
                    <a:pt x="976" y="95"/>
                    <a:pt x="8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32"/>
            <p:cNvSpPr/>
            <p:nvPr/>
          </p:nvSpPr>
          <p:spPr>
            <a:xfrm>
              <a:off x="5377150" y="2243225"/>
              <a:ext cx="19375" cy="7800"/>
            </a:xfrm>
            <a:custGeom>
              <a:avLst/>
              <a:gdLst/>
              <a:ahLst/>
              <a:cxnLst/>
              <a:rect l="l" t="t" r="r" b="b"/>
              <a:pathLst>
                <a:path w="775" h="312" extrusionOk="0">
                  <a:moveTo>
                    <a:pt x="434" y="0"/>
                  </a:moveTo>
                  <a:cubicBezTo>
                    <a:pt x="309" y="0"/>
                    <a:pt x="185" y="52"/>
                    <a:pt x="60" y="133"/>
                  </a:cubicBezTo>
                  <a:cubicBezTo>
                    <a:pt x="12" y="169"/>
                    <a:pt x="0" y="216"/>
                    <a:pt x="48" y="276"/>
                  </a:cubicBezTo>
                  <a:cubicBezTo>
                    <a:pt x="96" y="288"/>
                    <a:pt x="155" y="288"/>
                    <a:pt x="191" y="312"/>
                  </a:cubicBezTo>
                  <a:cubicBezTo>
                    <a:pt x="235" y="304"/>
                    <a:pt x="282" y="302"/>
                    <a:pt x="328" y="302"/>
                  </a:cubicBezTo>
                  <a:cubicBezTo>
                    <a:pt x="358" y="302"/>
                    <a:pt x="387" y="303"/>
                    <a:pt x="417" y="303"/>
                  </a:cubicBezTo>
                  <a:cubicBezTo>
                    <a:pt x="552" y="303"/>
                    <a:pt x="683" y="290"/>
                    <a:pt x="774" y="145"/>
                  </a:cubicBezTo>
                  <a:cubicBezTo>
                    <a:pt x="661" y="43"/>
                    <a:pt x="548"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32"/>
            <p:cNvSpPr/>
            <p:nvPr/>
          </p:nvSpPr>
          <p:spPr>
            <a:xfrm>
              <a:off x="5399775" y="2242175"/>
              <a:ext cx="16100" cy="8250"/>
            </a:xfrm>
            <a:custGeom>
              <a:avLst/>
              <a:gdLst/>
              <a:ahLst/>
              <a:cxnLst/>
              <a:rect l="l" t="t" r="r" b="b"/>
              <a:pathLst>
                <a:path w="644" h="330" extrusionOk="0">
                  <a:moveTo>
                    <a:pt x="367" y="0"/>
                  </a:moveTo>
                  <a:cubicBezTo>
                    <a:pt x="232" y="0"/>
                    <a:pt x="113" y="78"/>
                    <a:pt x="0" y="199"/>
                  </a:cubicBezTo>
                  <a:cubicBezTo>
                    <a:pt x="69" y="306"/>
                    <a:pt x="163" y="329"/>
                    <a:pt x="258" y="329"/>
                  </a:cubicBezTo>
                  <a:cubicBezTo>
                    <a:pt x="312" y="329"/>
                    <a:pt x="366" y="322"/>
                    <a:pt x="417" y="318"/>
                  </a:cubicBezTo>
                  <a:cubicBezTo>
                    <a:pt x="477" y="270"/>
                    <a:pt x="524" y="235"/>
                    <a:pt x="584" y="187"/>
                  </a:cubicBezTo>
                  <a:cubicBezTo>
                    <a:pt x="643" y="127"/>
                    <a:pt x="643" y="92"/>
                    <a:pt x="572" y="56"/>
                  </a:cubicBezTo>
                  <a:cubicBezTo>
                    <a:pt x="499" y="18"/>
                    <a:pt x="431" y="0"/>
                    <a:pt x="3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32"/>
            <p:cNvSpPr/>
            <p:nvPr/>
          </p:nvSpPr>
          <p:spPr>
            <a:xfrm>
              <a:off x="5367625" y="2243850"/>
              <a:ext cx="11025" cy="7675"/>
            </a:xfrm>
            <a:custGeom>
              <a:avLst/>
              <a:gdLst/>
              <a:ahLst/>
              <a:cxnLst/>
              <a:rect l="l" t="t" r="r" b="b"/>
              <a:pathLst>
                <a:path w="441" h="307" extrusionOk="0">
                  <a:moveTo>
                    <a:pt x="143" y="1"/>
                  </a:moveTo>
                  <a:cubicBezTo>
                    <a:pt x="72" y="60"/>
                    <a:pt x="0" y="132"/>
                    <a:pt x="60" y="227"/>
                  </a:cubicBezTo>
                  <a:cubicBezTo>
                    <a:pt x="103" y="286"/>
                    <a:pt x="156" y="307"/>
                    <a:pt x="213" y="307"/>
                  </a:cubicBezTo>
                  <a:cubicBezTo>
                    <a:pt x="282" y="307"/>
                    <a:pt x="357" y="277"/>
                    <a:pt x="429" y="251"/>
                  </a:cubicBezTo>
                  <a:cubicBezTo>
                    <a:pt x="429" y="191"/>
                    <a:pt x="441" y="144"/>
                    <a:pt x="441" y="108"/>
                  </a:cubicBezTo>
                  <a:cubicBezTo>
                    <a:pt x="441" y="60"/>
                    <a:pt x="429" y="13"/>
                    <a:pt x="3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32"/>
            <p:cNvSpPr/>
            <p:nvPr/>
          </p:nvSpPr>
          <p:spPr>
            <a:xfrm>
              <a:off x="5414350" y="2243550"/>
              <a:ext cx="7175" cy="6575"/>
            </a:xfrm>
            <a:custGeom>
              <a:avLst/>
              <a:gdLst/>
              <a:ahLst/>
              <a:cxnLst/>
              <a:rect l="l" t="t" r="r" b="b"/>
              <a:pathLst>
                <a:path w="287" h="263" extrusionOk="0">
                  <a:moveTo>
                    <a:pt x="1" y="1"/>
                  </a:moveTo>
                  <a:lnTo>
                    <a:pt x="1" y="132"/>
                  </a:lnTo>
                  <a:lnTo>
                    <a:pt x="275" y="263"/>
                  </a:lnTo>
                  <a:cubicBezTo>
                    <a:pt x="275" y="191"/>
                    <a:pt x="286" y="96"/>
                    <a:pt x="286" y="13"/>
                  </a:cubicBezTo>
                  <a:cubicBezTo>
                    <a:pt x="191" y="1"/>
                    <a:pt x="96"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32"/>
            <p:cNvSpPr/>
            <p:nvPr/>
          </p:nvSpPr>
          <p:spPr>
            <a:xfrm>
              <a:off x="5383400" y="2236725"/>
              <a:ext cx="4200" cy="2400"/>
            </a:xfrm>
            <a:custGeom>
              <a:avLst/>
              <a:gdLst/>
              <a:ahLst/>
              <a:cxnLst/>
              <a:rect l="l" t="t" r="r" b="b"/>
              <a:pathLst>
                <a:path w="168" h="96" extrusionOk="0">
                  <a:moveTo>
                    <a:pt x="120" y="0"/>
                  </a:moveTo>
                  <a:cubicBezTo>
                    <a:pt x="96" y="36"/>
                    <a:pt x="48" y="48"/>
                    <a:pt x="0" y="48"/>
                  </a:cubicBezTo>
                  <a:cubicBezTo>
                    <a:pt x="24" y="60"/>
                    <a:pt x="36" y="95"/>
                    <a:pt x="48" y="95"/>
                  </a:cubicBezTo>
                  <a:cubicBezTo>
                    <a:pt x="96" y="95"/>
                    <a:pt x="120" y="60"/>
                    <a:pt x="167" y="48"/>
                  </a:cubicBezTo>
                  <a:lnTo>
                    <a:pt x="1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32"/>
            <p:cNvSpPr/>
            <p:nvPr/>
          </p:nvSpPr>
          <p:spPr>
            <a:xfrm>
              <a:off x="5375075" y="2218850"/>
              <a:ext cx="3575" cy="3000"/>
            </a:xfrm>
            <a:custGeom>
              <a:avLst/>
              <a:gdLst/>
              <a:ahLst/>
              <a:cxnLst/>
              <a:rect l="l" t="t" r="r" b="b"/>
              <a:pathLst>
                <a:path w="143" h="120" extrusionOk="0">
                  <a:moveTo>
                    <a:pt x="143" y="1"/>
                  </a:moveTo>
                  <a:lnTo>
                    <a:pt x="143" y="1"/>
                  </a:lnTo>
                  <a:cubicBezTo>
                    <a:pt x="95" y="36"/>
                    <a:pt x="36" y="72"/>
                    <a:pt x="0" y="120"/>
                  </a:cubicBezTo>
                  <a:cubicBezTo>
                    <a:pt x="72" y="108"/>
                    <a:pt x="131" y="72"/>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32"/>
            <p:cNvSpPr/>
            <p:nvPr/>
          </p:nvSpPr>
          <p:spPr>
            <a:xfrm>
              <a:off x="5561400" y="2140575"/>
              <a:ext cx="75625" cy="14875"/>
            </a:xfrm>
            <a:custGeom>
              <a:avLst/>
              <a:gdLst/>
              <a:ahLst/>
              <a:cxnLst/>
              <a:rect l="l" t="t" r="r" b="b"/>
              <a:pathLst>
                <a:path w="3025" h="595" extrusionOk="0">
                  <a:moveTo>
                    <a:pt x="897" y="0"/>
                  </a:moveTo>
                  <a:cubicBezTo>
                    <a:pt x="597" y="0"/>
                    <a:pt x="297" y="34"/>
                    <a:pt x="0" y="131"/>
                  </a:cubicBezTo>
                  <a:cubicBezTo>
                    <a:pt x="60" y="203"/>
                    <a:pt x="108" y="286"/>
                    <a:pt x="143" y="369"/>
                  </a:cubicBezTo>
                  <a:cubicBezTo>
                    <a:pt x="191" y="381"/>
                    <a:pt x="250" y="393"/>
                    <a:pt x="298" y="405"/>
                  </a:cubicBezTo>
                  <a:cubicBezTo>
                    <a:pt x="358" y="393"/>
                    <a:pt x="405" y="393"/>
                    <a:pt x="441" y="393"/>
                  </a:cubicBezTo>
                  <a:cubicBezTo>
                    <a:pt x="560" y="449"/>
                    <a:pt x="684" y="461"/>
                    <a:pt x="809" y="461"/>
                  </a:cubicBezTo>
                  <a:cubicBezTo>
                    <a:pt x="915" y="461"/>
                    <a:pt x="1022" y="452"/>
                    <a:pt x="1127" y="452"/>
                  </a:cubicBezTo>
                  <a:cubicBezTo>
                    <a:pt x="1246" y="452"/>
                    <a:pt x="1363" y="464"/>
                    <a:pt x="1477" y="512"/>
                  </a:cubicBezTo>
                  <a:cubicBezTo>
                    <a:pt x="1612" y="493"/>
                    <a:pt x="1749" y="485"/>
                    <a:pt x="1886" y="485"/>
                  </a:cubicBezTo>
                  <a:cubicBezTo>
                    <a:pt x="2170" y="485"/>
                    <a:pt x="2457" y="520"/>
                    <a:pt x="2739" y="560"/>
                  </a:cubicBezTo>
                  <a:cubicBezTo>
                    <a:pt x="2786" y="581"/>
                    <a:pt x="2831" y="595"/>
                    <a:pt x="2873" y="595"/>
                  </a:cubicBezTo>
                  <a:cubicBezTo>
                    <a:pt x="2928" y="595"/>
                    <a:pt x="2978" y="572"/>
                    <a:pt x="3025" y="512"/>
                  </a:cubicBezTo>
                  <a:cubicBezTo>
                    <a:pt x="3001" y="429"/>
                    <a:pt x="3001" y="346"/>
                    <a:pt x="3001" y="262"/>
                  </a:cubicBezTo>
                  <a:cubicBezTo>
                    <a:pt x="2679" y="167"/>
                    <a:pt x="2322" y="286"/>
                    <a:pt x="2013" y="96"/>
                  </a:cubicBezTo>
                  <a:cubicBezTo>
                    <a:pt x="2013" y="108"/>
                    <a:pt x="1989" y="131"/>
                    <a:pt x="1965" y="131"/>
                  </a:cubicBezTo>
                  <a:cubicBezTo>
                    <a:pt x="1956" y="134"/>
                    <a:pt x="1949" y="136"/>
                    <a:pt x="1941" y="136"/>
                  </a:cubicBezTo>
                  <a:cubicBezTo>
                    <a:pt x="1917" y="136"/>
                    <a:pt x="1897" y="120"/>
                    <a:pt x="1870" y="84"/>
                  </a:cubicBezTo>
                  <a:cubicBezTo>
                    <a:pt x="1547" y="40"/>
                    <a:pt x="1222" y="0"/>
                    <a:pt x="8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32"/>
            <p:cNvSpPr/>
            <p:nvPr/>
          </p:nvSpPr>
          <p:spPr>
            <a:xfrm>
              <a:off x="5643850" y="2153750"/>
              <a:ext cx="28300" cy="4150"/>
            </a:xfrm>
            <a:custGeom>
              <a:avLst/>
              <a:gdLst/>
              <a:ahLst/>
              <a:cxnLst/>
              <a:rect l="l" t="t" r="r" b="b"/>
              <a:pathLst>
                <a:path w="1132" h="166" extrusionOk="0">
                  <a:moveTo>
                    <a:pt x="392" y="1"/>
                  </a:moveTo>
                  <a:cubicBezTo>
                    <a:pt x="262" y="1"/>
                    <a:pt x="131" y="8"/>
                    <a:pt x="0" y="33"/>
                  </a:cubicBezTo>
                  <a:cubicBezTo>
                    <a:pt x="194" y="121"/>
                    <a:pt x="381" y="165"/>
                    <a:pt x="566" y="165"/>
                  </a:cubicBezTo>
                  <a:cubicBezTo>
                    <a:pt x="756" y="165"/>
                    <a:pt x="944" y="118"/>
                    <a:pt x="1132" y="21"/>
                  </a:cubicBezTo>
                  <a:lnTo>
                    <a:pt x="1132" y="21"/>
                  </a:lnTo>
                  <a:cubicBezTo>
                    <a:pt x="1102" y="22"/>
                    <a:pt x="1072" y="22"/>
                    <a:pt x="1043" y="22"/>
                  </a:cubicBezTo>
                  <a:cubicBezTo>
                    <a:pt x="829" y="22"/>
                    <a:pt x="611" y="1"/>
                    <a:pt x="3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32"/>
            <p:cNvSpPr/>
            <p:nvPr/>
          </p:nvSpPr>
          <p:spPr>
            <a:xfrm>
              <a:off x="5572125" y="2150700"/>
              <a:ext cx="25600" cy="3400"/>
            </a:xfrm>
            <a:custGeom>
              <a:avLst/>
              <a:gdLst/>
              <a:ahLst/>
              <a:cxnLst/>
              <a:rect l="l" t="t" r="r" b="b"/>
              <a:pathLst>
                <a:path w="1024" h="136" extrusionOk="0">
                  <a:moveTo>
                    <a:pt x="0" y="0"/>
                  </a:moveTo>
                  <a:lnTo>
                    <a:pt x="0" y="0"/>
                  </a:lnTo>
                  <a:cubicBezTo>
                    <a:pt x="162" y="110"/>
                    <a:pt x="330" y="136"/>
                    <a:pt x="497" y="136"/>
                  </a:cubicBezTo>
                  <a:cubicBezTo>
                    <a:pt x="644" y="136"/>
                    <a:pt x="790" y="116"/>
                    <a:pt x="933" y="116"/>
                  </a:cubicBezTo>
                  <a:cubicBezTo>
                    <a:pt x="963" y="116"/>
                    <a:pt x="994" y="117"/>
                    <a:pt x="1024" y="119"/>
                  </a:cubicBezTo>
                  <a:cubicBezTo>
                    <a:pt x="857" y="20"/>
                    <a:pt x="680" y="2"/>
                    <a:pt x="500" y="2"/>
                  </a:cubicBezTo>
                  <a:cubicBezTo>
                    <a:pt x="392" y="2"/>
                    <a:pt x="284" y="8"/>
                    <a:pt x="176" y="8"/>
                  </a:cubicBezTo>
                  <a:cubicBezTo>
                    <a:pt x="117" y="8"/>
                    <a:pt x="58" y="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32"/>
            <p:cNvSpPr/>
            <p:nvPr/>
          </p:nvSpPr>
          <p:spPr>
            <a:xfrm>
              <a:off x="5676300" y="2154550"/>
              <a:ext cx="17575" cy="3150"/>
            </a:xfrm>
            <a:custGeom>
              <a:avLst/>
              <a:gdLst/>
              <a:ahLst/>
              <a:cxnLst/>
              <a:rect l="l" t="t" r="r" b="b"/>
              <a:pathLst>
                <a:path w="703" h="126" extrusionOk="0">
                  <a:moveTo>
                    <a:pt x="0" y="1"/>
                  </a:moveTo>
                  <a:cubicBezTo>
                    <a:pt x="119" y="84"/>
                    <a:pt x="235" y="126"/>
                    <a:pt x="351" y="126"/>
                  </a:cubicBezTo>
                  <a:cubicBezTo>
                    <a:pt x="468" y="126"/>
                    <a:pt x="584" y="84"/>
                    <a:pt x="7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32"/>
            <p:cNvSpPr/>
            <p:nvPr/>
          </p:nvSpPr>
          <p:spPr>
            <a:xfrm>
              <a:off x="5629550" y="2153375"/>
              <a:ext cx="7775" cy="3900"/>
            </a:xfrm>
            <a:custGeom>
              <a:avLst/>
              <a:gdLst/>
              <a:ahLst/>
              <a:cxnLst/>
              <a:rect l="l" t="t" r="r" b="b"/>
              <a:pathLst>
                <a:path w="311" h="156" extrusionOk="0">
                  <a:moveTo>
                    <a:pt x="275" y="0"/>
                  </a:moveTo>
                  <a:lnTo>
                    <a:pt x="275" y="0"/>
                  </a:lnTo>
                  <a:cubicBezTo>
                    <a:pt x="191" y="12"/>
                    <a:pt x="84" y="36"/>
                    <a:pt x="1" y="48"/>
                  </a:cubicBezTo>
                  <a:cubicBezTo>
                    <a:pt x="72" y="155"/>
                    <a:pt x="180" y="155"/>
                    <a:pt x="263" y="155"/>
                  </a:cubicBezTo>
                  <a:cubicBezTo>
                    <a:pt x="310" y="107"/>
                    <a:pt x="310" y="72"/>
                    <a:pt x="263" y="48"/>
                  </a:cubicBezTo>
                  <a:lnTo>
                    <a:pt x="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32"/>
            <p:cNvSpPr/>
            <p:nvPr/>
          </p:nvSpPr>
          <p:spPr>
            <a:xfrm>
              <a:off x="5636400" y="2154275"/>
              <a:ext cx="3900" cy="3000"/>
            </a:xfrm>
            <a:custGeom>
              <a:avLst/>
              <a:gdLst/>
              <a:ahLst/>
              <a:cxnLst/>
              <a:rect l="l" t="t" r="r" b="b"/>
              <a:pathLst>
                <a:path w="156" h="120" extrusionOk="0">
                  <a:moveTo>
                    <a:pt x="156" y="0"/>
                  </a:moveTo>
                  <a:cubicBezTo>
                    <a:pt x="108" y="12"/>
                    <a:pt x="48" y="12"/>
                    <a:pt x="1" y="12"/>
                  </a:cubicBezTo>
                  <a:lnTo>
                    <a:pt x="1" y="119"/>
                  </a:lnTo>
                  <a:cubicBezTo>
                    <a:pt x="48" y="83"/>
                    <a:pt x="108" y="36"/>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32"/>
            <p:cNvSpPr/>
            <p:nvPr/>
          </p:nvSpPr>
          <p:spPr>
            <a:xfrm>
              <a:off x="5697425" y="2154275"/>
              <a:ext cx="3900" cy="3000"/>
            </a:xfrm>
            <a:custGeom>
              <a:avLst/>
              <a:gdLst/>
              <a:ahLst/>
              <a:cxnLst/>
              <a:rect l="l" t="t" r="r" b="b"/>
              <a:pathLst>
                <a:path w="156" h="120" extrusionOk="0">
                  <a:moveTo>
                    <a:pt x="1" y="0"/>
                  </a:moveTo>
                  <a:cubicBezTo>
                    <a:pt x="48" y="36"/>
                    <a:pt x="108" y="71"/>
                    <a:pt x="155" y="119"/>
                  </a:cubicBezTo>
                  <a:cubicBezTo>
                    <a:pt x="155" y="83"/>
                    <a:pt x="143" y="36"/>
                    <a:pt x="143" y="12"/>
                  </a:cubicBezTo>
                  <a:cubicBezTo>
                    <a:pt x="96" y="0"/>
                    <a:pt x="48"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32"/>
            <p:cNvSpPr/>
            <p:nvPr/>
          </p:nvSpPr>
          <p:spPr>
            <a:xfrm>
              <a:off x="5501575" y="2150700"/>
              <a:ext cx="61025" cy="7350"/>
            </a:xfrm>
            <a:custGeom>
              <a:avLst/>
              <a:gdLst/>
              <a:ahLst/>
              <a:cxnLst/>
              <a:rect l="l" t="t" r="r" b="b"/>
              <a:pathLst>
                <a:path w="2441" h="294" extrusionOk="0">
                  <a:moveTo>
                    <a:pt x="238" y="0"/>
                  </a:moveTo>
                  <a:cubicBezTo>
                    <a:pt x="131" y="60"/>
                    <a:pt x="0" y="107"/>
                    <a:pt x="95" y="274"/>
                  </a:cubicBezTo>
                  <a:cubicBezTo>
                    <a:pt x="116" y="288"/>
                    <a:pt x="133" y="294"/>
                    <a:pt x="153" y="294"/>
                  </a:cubicBezTo>
                  <a:cubicBezTo>
                    <a:pt x="167" y="294"/>
                    <a:pt x="183" y="291"/>
                    <a:pt x="203" y="286"/>
                  </a:cubicBezTo>
                  <a:cubicBezTo>
                    <a:pt x="738" y="286"/>
                    <a:pt x="1286" y="274"/>
                    <a:pt x="1822" y="274"/>
                  </a:cubicBezTo>
                  <a:cubicBezTo>
                    <a:pt x="1849" y="269"/>
                    <a:pt x="1877" y="267"/>
                    <a:pt x="1905" y="267"/>
                  </a:cubicBezTo>
                  <a:cubicBezTo>
                    <a:pt x="1972" y="267"/>
                    <a:pt x="2044" y="277"/>
                    <a:pt x="2118" y="277"/>
                  </a:cubicBezTo>
                  <a:cubicBezTo>
                    <a:pt x="2224" y="277"/>
                    <a:pt x="2334" y="256"/>
                    <a:pt x="2441" y="155"/>
                  </a:cubicBezTo>
                  <a:cubicBezTo>
                    <a:pt x="2155" y="143"/>
                    <a:pt x="1905" y="119"/>
                    <a:pt x="1643" y="107"/>
                  </a:cubicBezTo>
                  <a:lnTo>
                    <a:pt x="1143" y="107"/>
                  </a:lnTo>
                  <a:cubicBezTo>
                    <a:pt x="1050" y="61"/>
                    <a:pt x="950" y="52"/>
                    <a:pt x="848" y="52"/>
                  </a:cubicBezTo>
                  <a:cubicBezTo>
                    <a:pt x="791" y="52"/>
                    <a:pt x="734" y="55"/>
                    <a:pt x="677" y="55"/>
                  </a:cubicBezTo>
                  <a:cubicBezTo>
                    <a:pt x="575" y="55"/>
                    <a:pt x="474" y="47"/>
                    <a:pt x="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32"/>
            <p:cNvSpPr/>
            <p:nvPr/>
          </p:nvSpPr>
          <p:spPr>
            <a:xfrm>
              <a:off x="5376550" y="2153650"/>
              <a:ext cx="55700" cy="3775"/>
            </a:xfrm>
            <a:custGeom>
              <a:avLst/>
              <a:gdLst/>
              <a:ahLst/>
              <a:cxnLst/>
              <a:rect l="l" t="t" r="r" b="b"/>
              <a:pathLst>
                <a:path w="2228" h="151" extrusionOk="0">
                  <a:moveTo>
                    <a:pt x="1834" y="1"/>
                  </a:moveTo>
                  <a:cubicBezTo>
                    <a:pt x="1810" y="1"/>
                    <a:pt x="1787" y="1"/>
                    <a:pt x="1763" y="1"/>
                  </a:cubicBezTo>
                  <a:cubicBezTo>
                    <a:pt x="1167" y="1"/>
                    <a:pt x="596" y="25"/>
                    <a:pt x="1" y="25"/>
                  </a:cubicBezTo>
                  <a:cubicBezTo>
                    <a:pt x="364" y="126"/>
                    <a:pt x="736" y="150"/>
                    <a:pt x="1109" y="150"/>
                  </a:cubicBezTo>
                  <a:cubicBezTo>
                    <a:pt x="1441" y="150"/>
                    <a:pt x="1775" y="131"/>
                    <a:pt x="2104" y="131"/>
                  </a:cubicBezTo>
                  <a:cubicBezTo>
                    <a:pt x="2145" y="131"/>
                    <a:pt x="2186" y="132"/>
                    <a:pt x="2227" y="132"/>
                  </a:cubicBezTo>
                  <a:cubicBezTo>
                    <a:pt x="2115" y="10"/>
                    <a:pt x="1976" y="1"/>
                    <a:pt x="18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32"/>
            <p:cNvSpPr/>
            <p:nvPr/>
          </p:nvSpPr>
          <p:spPr>
            <a:xfrm>
              <a:off x="5496500" y="2150400"/>
              <a:ext cx="11050" cy="7175"/>
            </a:xfrm>
            <a:custGeom>
              <a:avLst/>
              <a:gdLst/>
              <a:ahLst/>
              <a:cxnLst/>
              <a:rect l="l" t="t" r="r" b="b"/>
              <a:pathLst>
                <a:path w="442" h="287" extrusionOk="0">
                  <a:moveTo>
                    <a:pt x="1" y="0"/>
                  </a:moveTo>
                  <a:lnTo>
                    <a:pt x="1" y="286"/>
                  </a:lnTo>
                  <a:lnTo>
                    <a:pt x="287" y="286"/>
                  </a:lnTo>
                  <a:cubicBezTo>
                    <a:pt x="346" y="191"/>
                    <a:pt x="394" y="107"/>
                    <a:pt x="441" y="12"/>
                  </a:cubicBezTo>
                  <a:cubicBezTo>
                    <a:pt x="298" y="12"/>
                    <a:pt x="156"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32"/>
            <p:cNvSpPr/>
            <p:nvPr/>
          </p:nvSpPr>
          <p:spPr>
            <a:xfrm>
              <a:off x="5317625" y="2181950"/>
              <a:ext cx="39000" cy="5075"/>
            </a:xfrm>
            <a:custGeom>
              <a:avLst/>
              <a:gdLst/>
              <a:ahLst/>
              <a:cxnLst/>
              <a:rect l="l" t="t" r="r" b="b"/>
              <a:pathLst>
                <a:path w="1560" h="203" extrusionOk="0">
                  <a:moveTo>
                    <a:pt x="12" y="0"/>
                  </a:moveTo>
                  <a:cubicBezTo>
                    <a:pt x="12" y="60"/>
                    <a:pt x="0" y="119"/>
                    <a:pt x="0" y="179"/>
                  </a:cubicBezTo>
                  <a:cubicBezTo>
                    <a:pt x="274" y="179"/>
                    <a:pt x="548" y="203"/>
                    <a:pt x="834" y="203"/>
                  </a:cubicBezTo>
                  <a:cubicBezTo>
                    <a:pt x="905" y="178"/>
                    <a:pt x="980" y="173"/>
                    <a:pt x="1056" y="173"/>
                  </a:cubicBezTo>
                  <a:cubicBezTo>
                    <a:pt x="1099" y="173"/>
                    <a:pt x="1143" y="175"/>
                    <a:pt x="1186" y="175"/>
                  </a:cubicBezTo>
                  <a:cubicBezTo>
                    <a:pt x="1318" y="175"/>
                    <a:pt x="1447" y="161"/>
                    <a:pt x="1560" y="48"/>
                  </a:cubicBezTo>
                  <a:cubicBezTo>
                    <a:pt x="1048" y="36"/>
                    <a:pt x="536" y="24"/>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32"/>
            <p:cNvSpPr/>
            <p:nvPr/>
          </p:nvSpPr>
          <p:spPr>
            <a:xfrm>
              <a:off x="5240525" y="2261675"/>
              <a:ext cx="14300" cy="6625"/>
            </a:xfrm>
            <a:custGeom>
              <a:avLst/>
              <a:gdLst/>
              <a:ahLst/>
              <a:cxnLst/>
              <a:rect l="l" t="t" r="r" b="b"/>
              <a:pathLst>
                <a:path w="572" h="265" extrusionOk="0">
                  <a:moveTo>
                    <a:pt x="249" y="0"/>
                  </a:moveTo>
                  <a:cubicBezTo>
                    <a:pt x="234" y="0"/>
                    <a:pt x="219" y="1"/>
                    <a:pt x="203" y="2"/>
                  </a:cubicBezTo>
                  <a:cubicBezTo>
                    <a:pt x="155" y="26"/>
                    <a:pt x="96" y="74"/>
                    <a:pt x="48" y="121"/>
                  </a:cubicBezTo>
                  <a:cubicBezTo>
                    <a:pt x="0" y="181"/>
                    <a:pt x="0" y="228"/>
                    <a:pt x="48" y="264"/>
                  </a:cubicBezTo>
                  <a:lnTo>
                    <a:pt x="501" y="264"/>
                  </a:lnTo>
                  <a:cubicBezTo>
                    <a:pt x="572" y="240"/>
                    <a:pt x="560" y="193"/>
                    <a:pt x="501" y="133"/>
                  </a:cubicBezTo>
                  <a:cubicBezTo>
                    <a:pt x="427" y="39"/>
                    <a:pt x="354" y="0"/>
                    <a:pt x="2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32"/>
            <p:cNvSpPr/>
            <p:nvPr/>
          </p:nvSpPr>
          <p:spPr>
            <a:xfrm>
              <a:off x="5252425" y="2265100"/>
              <a:ext cx="8075" cy="4075"/>
            </a:xfrm>
            <a:custGeom>
              <a:avLst/>
              <a:gdLst/>
              <a:ahLst/>
              <a:cxnLst/>
              <a:rect l="l" t="t" r="r" b="b"/>
              <a:pathLst>
                <a:path w="323" h="163" extrusionOk="0">
                  <a:moveTo>
                    <a:pt x="198" y="0"/>
                  </a:moveTo>
                  <a:cubicBezTo>
                    <a:pt x="152" y="0"/>
                    <a:pt x="107" y="16"/>
                    <a:pt x="67" y="16"/>
                  </a:cubicBezTo>
                  <a:cubicBezTo>
                    <a:pt x="52" y="16"/>
                    <a:pt x="38" y="14"/>
                    <a:pt x="25" y="8"/>
                  </a:cubicBezTo>
                  <a:cubicBezTo>
                    <a:pt x="1" y="44"/>
                    <a:pt x="1" y="91"/>
                    <a:pt x="25" y="127"/>
                  </a:cubicBezTo>
                  <a:cubicBezTo>
                    <a:pt x="60" y="127"/>
                    <a:pt x="108" y="151"/>
                    <a:pt x="155" y="163"/>
                  </a:cubicBezTo>
                  <a:cubicBezTo>
                    <a:pt x="203" y="127"/>
                    <a:pt x="263" y="103"/>
                    <a:pt x="322" y="68"/>
                  </a:cubicBezTo>
                  <a:cubicBezTo>
                    <a:pt x="283" y="14"/>
                    <a:pt x="240" y="0"/>
                    <a:pt x="1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32"/>
            <p:cNvSpPr/>
            <p:nvPr/>
          </p:nvSpPr>
          <p:spPr>
            <a:xfrm>
              <a:off x="5231300" y="2261425"/>
              <a:ext cx="7175" cy="3350"/>
            </a:xfrm>
            <a:custGeom>
              <a:avLst/>
              <a:gdLst/>
              <a:ahLst/>
              <a:cxnLst/>
              <a:rect l="l" t="t" r="r" b="b"/>
              <a:pathLst>
                <a:path w="287" h="134" extrusionOk="0">
                  <a:moveTo>
                    <a:pt x="0" y="0"/>
                  </a:moveTo>
                  <a:cubicBezTo>
                    <a:pt x="61" y="102"/>
                    <a:pt x="148" y="134"/>
                    <a:pt x="239" y="134"/>
                  </a:cubicBezTo>
                  <a:cubicBezTo>
                    <a:pt x="254" y="134"/>
                    <a:pt x="270" y="133"/>
                    <a:pt x="286" y="131"/>
                  </a:cubicBezTo>
                  <a:cubicBezTo>
                    <a:pt x="238" y="84"/>
                    <a:pt x="179" y="36"/>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32"/>
            <p:cNvSpPr/>
            <p:nvPr/>
          </p:nvSpPr>
          <p:spPr>
            <a:xfrm>
              <a:off x="5241725" y="2261725"/>
              <a:ext cx="3875" cy="3000"/>
            </a:xfrm>
            <a:custGeom>
              <a:avLst/>
              <a:gdLst/>
              <a:ahLst/>
              <a:cxnLst/>
              <a:rect l="l" t="t" r="r" b="b"/>
              <a:pathLst>
                <a:path w="155" h="120" extrusionOk="0">
                  <a:moveTo>
                    <a:pt x="155" y="0"/>
                  </a:moveTo>
                  <a:cubicBezTo>
                    <a:pt x="107" y="48"/>
                    <a:pt x="48" y="84"/>
                    <a:pt x="0" y="119"/>
                  </a:cubicBezTo>
                  <a:cubicBezTo>
                    <a:pt x="60" y="84"/>
                    <a:pt x="107" y="48"/>
                    <a:pt x="1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32"/>
            <p:cNvSpPr/>
            <p:nvPr/>
          </p:nvSpPr>
          <p:spPr>
            <a:xfrm>
              <a:off x="5238450" y="2265000"/>
              <a:ext cx="3575" cy="3875"/>
            </a:xfrm>
            <a:custGeom>
              <a:avLst/>
              <a:gdLst/>
              <a:ahLst/>
              <a:cxnLst/>
              <a:rect l="l" t="t" r="r" b="b"/>
              <a:pathLst>
                <a:path w="143" h="155" extrusionOk="0">
                  <a:moveTo>
                    <a:pt x="0" y="0"/>
                  </a:moveTo>
                  <a:lnTo>
                    <a:pt x="0" y="155"/>
                  </a:lnTo>
                  <a:lnTo>
                    <a:pt x="143" y="155"/>
                  </a:lnTo>
                  <a:lnTo>
                    <a:pt x="1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32"/>
            <p:cNvSpPr/>
            <p:nvPr/>
          </p:nvSpPr>
          <p:spPr>
            <a:xfrm>
              <a:off x="5328025" y="2231875"/>
              <a:ext cx="32175" cy="7825"/>
            </a:xfrm>
            <a:custGeom>
              <a:avLst/>
              <a:gdLst/>
              <a:ahLst/>
              <a:cxnLst/>
              <a:rect l="l" t="t" r="r" b="b"/>
              <a:pathLst>
                <a:path w="1287" h="313" extrusionOk="0">
                  <a:moveTo>
                    <a:pt x="337" y="1"/>
                  </a:moveTo>
                  <a:cubicBezTo>
                    <a:pt x="224" y="1"/>
                    <a:pt x="112" y="6"/>
                    <a:pt x="1" y="15"/>
                  </a:cubicBezTo>
                  <a:cubicBezTo>
                    <a:pt x="80" y="151"/>
                    <a:pt x="199" y="166"/>
                    <a:pt x="322" y="166"/>
                  </a:cubicBezTo>
                  <a:cubicBezTo>
                    <a:pt x="358" y="166"/>
                    <a:pt x="395" y="165"/>
                    <a:pt x="431" y="165"/>
                  </a:cubicBezTo>
                  <a:cubicBezTo>
                    <a:pt x="532" y="165"/>
                    <a:pt x="629" y="175"/>
                    <a:pt x="703" y="254"/>
                  </a:cubicBezTo>
                  <a:cubicBezTo>
                    <a:pt x="815" y="295"/>
                    <a:pt x="927" y="313"/>
                    <a:pt x="1041" y="313"/>
                  </a:cubicBezTo>
                  <a:cubicBezTo>
                    <a:pt x="1121" y="313"/>
                    <a:pt x="1203" y="304"/>
                    <a:pt x="1287" y="289"/>
                  </a:cubicBezTo>
                  <a:cubicBezTo>
                    <a:pt x="1180" y="135"/>
                    <a:pt x="953" y="230"/>
                    <a:pt x="870" y="51"/>
                  </a:cubicBezTo>
                  <a:cubicBezTo>
                    <a:pt x="695" y="15"/>
                    <a:pt x="515" y="1"/>
                    <a:pt x="3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32"/>
            <p:cNvSpPr/>
            <p:nvPr/>
          </p:nvSpPr>
          <p:spPr>
            <a:xfrm>
              <a:off x="5966500" y="2306375"/>
              <a:ext cx="3300" cy="1375"/>
            </a:xfrm>
            <a:custGeom>
              <a:avLst/>
              <a:gdLst/>
              <a:ahLst/>
              <a:cxnLst/>
              <a:rect l="l" t="t" r="r" b="b"/>
              <a:pathLst>
                <a:path w="132" h="55" extrusionOk="0">
                  <a:moveTo>
                    <a:pt x="108" y="0"/>
                  </a:moveTo>
                  <a:cubicBezTo>
                    <a:pt x="60" y="0"/>
                    <a:pt x="37" y="12"/>
                    <a:pt x="1" y="24"/>
                  </a:cubicBezTo>
                  <a:cubicBezTo>
                    <a:pt x="31" y="47"/>
                    <a:pt x="61" y="55"/>
                    <a:pt x="88" y="55"/>
                  </a:cubicBezTo>
                  <a:cubicBezTo>
                    <a:pt x="104" y="55"/>
                    <a:pt x="119" y="52"/>
                    <a:pt x="132" y="48"/>
                  </a:cubicBezTo>
                  <a:cubicBezTo>
                    <a:pt x="132" y="24"/>
                    <a:pt x="120" y="0"/>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32"/>
            <p:cNvSpPr/>
            <p:nvPr/>
          </p:nvSpPr>
          <p:spPr>
            <a:xfrm>
              <a:off x="5947150" y="3059725"/>
              <a:ext cx="1525" cy="1525"/>
            </a:xfrm>
            <a:custGeom>
              <a:avLst/>
              <a:gdLst/>
              <a:ahLst/>
              <a:cxnLst/>
              <a:rect l="l" t="t" r="r" b="b"/>
              <a:pathLst>
                <a:path w="61" h="61" extrusionOk="0">
                  <a:moveTo>
                    <a:pt x="1" y="1"/>
                  </a:moveTo>
                  <a:cubicBezTo>
                    <a:pt x="13" y="37"/>
                    <a:pt x="49" y="48"/>
                    <a:pt x="60" y="60"/>
                  </a:cubicBezTo>
                  <a:cubicBezTo>
                    <a:pt x="49" y="48"/>
                    <a:pt x="49" y="37"/>
                    <a:pt x="37" y="13"/>
                  </a:cubicBezTo>
                  <a:cubicBezTo>
                    <a:pt x="37" y="1"/>
                    <a:pt x="13"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32"/>
            <p:cNvSpPr/>
            <p:nvPr/>
          </p:nvSpPr>
          <p:spPr>
            <a:xfrm>
              <a:off x="5240225" y="1959900"/>
              <a:ext cx="4500" cy="3900"/>
            </a:xfrm>
            <a:custGeom>
              <a:avLst/>
              <a:gdLst/>
              <a:ahLst/>
              <a:cxnLst/>
              <a:rect l="l" t="t" r="r" b="b"/>
              <a:pathLst>
                <a:path w="180" h="156" extrusionOk="0">
                  <a:moveTo>
                    <a:pt x="72" y="0"/>
                  </a:moveTo>
                  <a:cubicBezTo>
                    <a:pt x="1" y="60"/>
                    <a:pt x="1" y="107"/>
                    <a:pt x="72" y="155"/>
                  </a:cubicBezTo>
                  <a:cubicBezTo>
                    <a:pt x="179" y="107"/>
                    <a:pt x="179" y="48"/>
                    <a:pt x="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32"/>
            <p:cNvSpPr/>
            <p:nvPr/>
          </p:nvSpPr>
          <p:spPr>
            <a:xfrm>
              <a:off x="5241725" y="1949475"/>
              <a:ext cx="3875" cy="7175"/>
            </a:xfrm>
            <a:custGeom>
              <a:avLst/>
              <a:gdLst/>
              <a:ahLst/>
              <a:cxnLst/>
              <a:rect l="l" t="t" r="r" b="b"/>
              <a:pathLst>
                <a:path w="155" h="287" extrusionOk="0">
                  <a:moveTo>
                    <a:pt x="155" y="1"/>
                  </a:moveTo>
                  <a:lnTo>
                    <a:pt x="155" y="1"/>
                  </a:lnTo>
                  <a:cubicBezTo>
                    <a:pt x="107" y="48"/>
                    <a:pt x="48" y="108"/>
                    <a:pt x="0" y="167"/>
                  </a:cubicBezTo>
                  <a:cubicBezTo>
                    <a:pt x="0" y="203"/>
                    <a:pt x="0" y="239"/>
                    <a:pt x="12" y="286"/>
                  </a:cubicBezTo>
                  <a:cubicBezTo>
                    <a:pt x="131" y="227"/>
                    <a:pt x="155" y="120"/>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32"/>
            <p:cNvSpPr/>
            <p:nvPr/>
          </p:nvSpPr>
          <p:spPr>
            <a:xfrm>
              <a:off x="5242000" y="1913750"/>
              <a:ext cx="2425" cy="3300"/>
            </a:xfrm>
            <a:custGeom>
              <a:avLst/>
              <a:gdLst/>
              <a:ahLst/>
              <a:cxnLst/>
              <a:rect l="l" t="t" r="r" b="b"/>
              <a:pathLst>
                <a:path w="97" h="132" extrusionOk="0">
                  <a:moveTo>
                    <a:pt x="25" y="1"/>
                  </a:moveTo>
                  <a:cubicBezTo>
                    <a:pt x="1" y="48"/>
                    <a:pt x="1" y="72"/>
                    <a:pt x="25" y="132"/>
                  </a:cubicBezTo>
                  <a:cubicBezTo>
                    <a:pt x="96" y="96"/>
                    <a:pt x="96" y="48"/>
                    <a:pt x="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32"/>
            <p:cNvSpPr/>
            <p:nvPr/>
          </p:nvSpPr>
          <p:spPr>
            <a:xfrm>
              <a:off x="5963225" y="2365600"/>
              <a:ext cx="3600" cy="3300"/>
            </a:xfrm>
            <a:custGeom>
              <a:avLst/>
              <a:gdLst/>
              <a:ahLst/>
              <a:cxnLst/>
              <a:rect l="l" t="t" r="r" b="b"/>
              <a:pathLst>
                <a:path w="144" h="132" extrusionOk="0">
                  <a:moveTo>
                    <a:pt x="1" y="1"/>
                  </a:moveTo>
                  <a:lnTo>
                    <a:pt x="1" y="1"/>
                  </a:lnTo>
                  <a:cubicBezTo>
                    <a:pt x="48" y="36"/>
                    <a:pt x="84" y="84"/>
                    <a:pt x="144" y="131"/>
                  </a:cubicBezTo>
                  <a:cubicBezTo>
                    <a:pt x="108" y="84"/>
                    <a:pt x="49" y="36"/>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32"/>
            <p:cNvSpPr/>
            <p:nvPr/>
          </p:nvSpPr>
          <p:spPr>
            <a:xfrm>
              <a:off x="6020075" y="2204225"/>
              <a:ext cx="7475" cy="6925"/>
            </a:xfrm>
            <a:custGeom>
              <a:avLst/>
              <a:gdLst/>
              <a:ahLst/>
              <a:cxnLst/>
              <a:rect l="l" t="t" r="r" b="b"/>
              <a:pathLst>
                <a:path w="299" h="277" extrusionOk="0">
                  <a:moveTo>
                    <a:pt x="244" y="0"/>
                  </a:moveTo>
                  <a:cubicBezTo>
                    <a:pt x="145" y="0"/>
                    <a:pt x="64" y="38"/>
                    <a:pt x="1" y="121"/>
                  </a:cubicBezTo>
                  <a:cubicBezTo>
                    <a:pt x="1" y="169"/>
                    <a:pt x="13" y="229"/>
                    <a:pt x="13" y="276"/>
                  </a:cubicBezTo>
                  <a:cubicBezTo>
                    <a:pt x="215" y="276"/>
                    <a:pt x="299" y="181"/>
                    <a:pt x="287" y="2"/>
                  </a:cubicBezTo>
                  <a:cubicBezTo>
                    <a:pt x="272" y="1"/>
                    <a:pt x="258" y="0"/>
                    <a:pt x="2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32"/>
            <p:cNvSpPr/>
            <p:nvPr/>
          </p:nvSpPr>
          <p:spPr>
            <a:xfrm>
              <a:off x="5926475" y="2167950"/>
              <a:ext cx="4350" cy="2825"/>
            </a:xfrm>
            <a:custGeom>
              <a:avLst/>
              <a:gdLst/>
              <a:ahLst/>
              <a:cxnLst/>
              <a:rect l="l" t="t" r="r" b="b"/>
              <a:pathLst>
                <a:path w="174" h="113" extrusionOk="0">
                  <a:moveTo>
                    <a:pt x="173" y="1"/>
                  </a:moveTo>
                  <a:lnTo>
                    <a:pt x="173" y="1"/>
                  </a:lnTo>
                  <a:cubicBezTo>
                    <a:pt x="166" y="17"/>
                    <a:pt x="148" y="21"/>
                    <a:pt x="126" y="21"/>
                  </a:cubicBezTo>
                  <a:cubicBezTo>
                    <a:pt x="108" y="21"/>
                    <a:pt x="88" y="19"/>
                    <a:pt x="70" y="19"/>
                  </a:cubicBezTo>
                  <a:cubicBezTo>
                    <a:pt x="30" y="19"/>
                    <a:pt x="0" y="31"/>
                    <a:pt x="30" y="108"/>
                  </a:cubicBezTo>
                  <a:cubicBezTo>
                    <a:pt x="32" y="111"/>
                    <a:pt x="35" y="113"/>
                    <a:pt x="40" y="113"/>
                  </a:cubicBezTo>
                  <a:cubicBezTo>
                    <a:pt x="70" y="113"/>
                    <a:pt x="152" y="52"/>
                    <a:pt x="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32"/>
            <p:cNvSpPr/>
            <p:nvPr/>
          </p:nvSpPr>
          <p:spPr>
            <a:xfrm>
              <a:off x="5475075" y="2135800"/>
              <a:ext cx="133075" cy="8375"/>
            </a:xfrm>
            <a:custGeom>
              <a:avLst/>
              <a:gdLst/>
              <a:ahLst/>
              <a:cxnLst/>
              <a:rect l="l" t="t" r="r" b="b"/>
              <a:pathLst>
                <a:path w="5323" h="335" extrusionOk="0">
                  <a:moveTo>
                    <a:pt x="1596" y="1"/>
                  </a:moveTo>
                  <a:cubicBezTo>
                    <a:pt x="1411" y="105"/>
                    <a:pt x="1216" y="145"/>
                    <a:pt x="1017" y="145"/>
                  </a:cubicBezTo>
                  <a:cubicBezTo>
                    <a:pt x="921" y="145"/>
                    <a:pt x="824" y="135"/>
                    <a:pt x="727" y="120"/>
                  </a:cubicBezTo>
                  <a:cubicBezTo>
                    <a:pt x="477" y="144"/>
                    <a:pt x="239" y="156"/>
                    <a:pt x="1" y="168"/>
                  </a:cubicBezTo>
                  <a:cubicBezTo>
                    <a:pt x="143" y="276"/>
                    <a:pt x="298" y="300"/>
                    <a:pt x="458" y="300"/>
                  </a:cubicBezTo>
                  <a:cubicBezTo>
                    <a:pt x="577" y="300"/>
                    <a:pt x="700" y="287"/>
                    <a:pt x="822" y="287"/>
                  </a:cubicBezTo>
                  <a:lnTo>
                    <a:pt x="3453" y="334"/>
                  </a:lnTo>
                  <a:lnTo>
                    <a:pt x="5323" y="287"/>
                  </a:lnTo>
                  <a:cubicBezTo>
                    <a:pt x="5239" y="180"/>
                    <a:pt x="5140" y="156"/>
                    <a:pt x="5039" y="156"/>
                  </a:cubicBezTo>
                  <a:cubicBezTo>
                    <a:pt x="4982" y="156"/>
                    <a:pt x="4926" y="163"/>
                    <a:pt x="4870" y="168"/>
                  </a:cubicBezTo>
                  <a:lnTo>
                    <a:pt x="3168" y="168"/>
                  </a:lnTo>
                  <a:cubicBezTo>
                    <a:pt x="2977" y="156"/>
                    <a:pt x="2787" y="156"/>
                    <a:pt x="2584" y="156"/>
                  </a:cubicBezTo>
                  <a:cubicBezTo>
                    <a:pt x="2475" y="84"/>
                    <a:pt x="2359" y="68"/>
                    <a:pt x="2241" y="68"/>
                  </a:cubicBezTo>
                  <a:cubicBezTo>
                    <a:pt x="2136" y="68"/>
                    <a:pt x="2030" y="81"/>
                    <a:pt x="1926" y="81"/>
                  </a:cubicBezTo>
                  <a:cubicBezTo>
                    <a:pt x="1812" y="81"/>
                    <a:pt x="1701" y="65"/>
                    <a:pt x="159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32"/>
            <p:cNvSpPr/>
            <p:nvPr/>
          </p:nvSpPr>
          <p:spPr>
            <a:xfrm>
              <a:off x="5402150" y="2147350"/>
              <a:ext cx="20850" cy="2475"/>
            </a:xfrm>
            <a:custGeom>
              <a:avLst/>
              <a:gdLst/>
              <a:ahLst/>
              <a:cxnLst/>
              <a:rect l="l" t="t" r="r" b="b"/>
              <a:pathLst>
                <a:path w="834" h="99" extrusionOk="0">
                  <a:moveTo>
                    <a:pt x="389" y="0"/>
                  </a:moveTo>
                  <a:cubicBezTo>
                    <a:pt x="256" y="0"/>
                    <a:pt x="126" y="30"/>
                    <a:pt x="1" y="98"/>
                  </a:cubicBezTo>
                  <a:lnTo>
                    <a:pt x="834" y="98"/>
                  </a:lnTo>
                  <a:cubicBezTo>
                    <a:pt x="685" y="36"/>
                    <a:pt x="535" y="0"/>
                    <a:pt x="3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32"/>
            <p:cNvSpPr/>
            <p:nvPr/>
          </p:nvSpPr>
          <p:spPr>
            <a:xfrm>
              <a:off x="5511100" y="2150650"/>
              <a:ext cx="19075" cy="3425"/>
            </a:xfrm>
            <a:custGeom>
              <a:avLst/>
              <a:gdLst/>
              <a:ahLst/>
              <a:cxnLst/>
              <a:rect l="l" t="t" r="r" b="b"/>
              <a:pathLst>
                <a:path w="763" h="137" extrusionOk="0">
                  <a:moveTo>
                    <a:pt x="214" y="0"/>
                  </a:moveTo>
                  <a:cubicBezTo>
                    <a:pt x="145" y="0"/>
                    <a:pt x="73" y="2"/>
                    <a:pt x="0" y="2"/>
                  </a:cubicBezTo>
                  <a:cubicBezTo>
                    <a:pt x="119" y="109"/>
                    <a:pt x="247" y="136"/>
                    <a:pt x="377" y="136"/>
                  </a:cubicBezTo>
                  <a:cubicBezTo>
                    <a:pt x="506" y="136"/>
                    <a:pt x="637" y="109"/>
                    <a:pt x="762" y="109"/>
                  </a:cubicBezTo>
                  <a:cubicBezTo>
                    <a:pt x="588" y="13"/>
                    <a:pt x="407" y="0"/>
                    <a:pt x="2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32"/>
            <p:cNvSpPr/>
            <p:nvPr/>
          </p:nvSpPr>
          <p:spPr>
            <a:xfrm>
              <a:off x="5423575" y="2148675"/>
              <a:ext cx="5975" cy="1150"/>
            </a:xfrm>
            <a:custGeom>
              <a:avLst/>
              <a:gdLst/>
              <a:ahLst/>
              <a:cxnLst/>
              <a:rect l="l" t="t" r="r" b="b"/>
              <a:pathLst>
                <a:path w="239" h="46" extrusionOk="0">
                  <a:moveTo>
                    <a:pt x="129" y="1"/>
                  </a:moveTo>
                  <a:cubicBezTo>
                    <a:pt x="90" y="1"/>
                    <a:pt x="48" y="16"/>
                    <a:pt x="1" y="45"/>
                  </a:cubicBezTo>
                  <a:lnTo>
                    <a:pt x="239" y="45"/>
                  </a:lnTo>
                  <a:cubicBezTo>
                    <a:pt x="203" y="16"/>
                    <a:pt x="167" y="1"/>
                    <a:pt x="1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32"/>
            <p:cNvSpPr/>
            <p:nvPr/>
          </p:nvSpPr>
          <p:spPr>
            <a:xfrm>
              <a:off x="5395000" y="2148675"/>
              <a:ext cx="6275" cy="1150"/>
            </a:xfrm>
            <a:custGeom>
              <a:avLst/>
              <a:gdLst/>
              <a:ahLst/>
              <a:cxnLst/>
              <a:rect l="l" t="t" r="r" b="b"/>
              <a:pathLst>
                <a:path w="251" h="46" extrusionOk="0">
                  <a:moveTo>
                    <a:pt x="121" y="1"/>
                  </a:moveTo>
                  <a:cubicBezTo>
                    <a:pt x="78" y="1"/>
                    <a:pt x="37" y="16"/>
                    <a:pt x="1" y="45"/>
                  </a:cubicBezTo>
                  <a:lnTo>
                    <a:pt x="251" y="45"/>
                  </a:lnTo>
                  <a:cubicBezTo>
                    <a:pt x="209" y="16"/>
                    <a:pt x="165" y="1"/>
                    <a:pt x="12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32"/>
            <p:cNvSpPr/>
            <p:nvPr/>
          </p:nvSpPr>
          <p:spPr>
            <a:xfrm>
              <a:off x="5378350" y="2124700"/>
              <a:ext cx="7150" cy="7625"/>
            </a:xfrm>
            <a:custGeom>
              <a:avLst/>
              <a:gdLst/>
              <a:ahLst/>
              <a:cxnLst/>
              <a:rect l="l" t="t" r="r" b="b"/>
              <a:pathLst>
                <a:path w="286" h="305" extrusionOk="0">
                  <a:moveTo>
                    <a:pt x="181" y="1"/>
                  </a:moveTo>
                  <a:cubicBezTo>
                    <a:pt x="91" y="1"/>
                    <a:pt x="57" y="124"/>
                    <a:pt x="0" y="171"/>
                  </a:cubicBezTo>
                  <a:cubicBezTo>
                    <a:pt x="51" y="272"/>
                    <a:pt x="136" y="305"/>
                    <a:pt x="234" y="305"/>
                  </a:cubicBezTo>
                  <a:cubicBezTo>
                    <a:pt x="251" y="305"/>
                    <a:pt x="268" y="304"/>
                    <a:pt x="286" y="302"/>
                  </a:cubicBezTo>
                  <a:lnTo>
                    <a:pt x="286" y="16"/>
                  </a:lnTo>
                  <a:lnTo>
                    <a:pt x="262" y="28"/>
                  </a:lnTo>
                  <a:cubicBezTo>
                    <a:pt x="230" y="9"/>
                    <a:pt x="204" y="1"/>
                    <a:pt x="1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32"/>
            <p:cNvSpPr/>
            <p:nvPr/>
          </p:nvSpPr>
          <p:spPr>
            <a:xfrm>
              <a:off x="5302725" y="2105475"/>
              <a:ext cx="25325" cy="23525"/>
            </a:xfrm>
            <a:custGeom>
              <a:avLst/>
              <a:gdLst/>
              <a:ahLst/>
              <a:cxnLst/>
              <a:rect l="l" t="t" r="r" b="b"/>
              <a:pathLst>
                <a:path w="1013" h="941" extrusionOk="0">
                  <a:moveTo>
                    <a:pt x="529" y="1"/>
                  </a:moveTo>
                  <a:cubicBezTo>
                    <a:pt x="453" y="1"/>
                    <a:pt x="373" y="22"/>
                    <a:pt x="287" y="47"/>
                  </a:cubicBezTo>
                  <a:cubicBezTo>
                    <a:pt x="1" y="559"/>
                    <a:pt x="477" y="690"/>
                    <a:pt x="727" y="940"/>
                  </a:cubicBezTo>
                  <a:cubicBezTo>
                    <a:pt x="882" y="940"/>
                    <a:pt x="965" y="892"/>
                    <a:pt x="906" y="726"/>
                  </a:cubicBezTo>
                  <a:cubicBezTo>
                    <a:pt x="870" y="583"/>
                    <a:pt x="882" y="440"/>
                    <a:pt x="1013" y="357"/>
                  </a:cubicBezTo>
                  <a:cubicBezTo>
                    <a:pt x="906" y="261"/>
                    <a:pt x="822" y="166"/>
                    <a:pt x="727" y="71"/>
                  </a:cubicBezTo>
                  <a:cubicBezTo>
                    <a:pt x="664" y="19"/>
                    <a:pt x="598" y="1"/>
                    <a:pt x="5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32"/>
            <p:cNvSpPr/>
            <p:nvPr/>
          </p:nvSpPr>
          <p:spPr>
            <a:xfrm>
              <a:off x="5303625" y="2106150"/>
              <a:ext cx="17875" cy="22850"/>
            </a:xfrm>
            <a:custGeom>
              <a:avLst/>
              <a:gdLst/>
              <a:ahLst/>
              <a:cxnLst/>
              <a:rect l="l" t="t" r="r" b="b"/>
              <a:pathLst>
                <a:path w="715" h="914" extrusionOk="0">
                  <a:moveTo>
                    <a:pt x="189" y="1"/>
                  </a:moveTo>
                  <a:cubicBezTo>
                    <a:pt x="161" y="1"/>
                    <a:pt x="130" y="12"/>
                    <a:pt x="96" y="32"/>
                  </a:cubicBezTo>
                  <a:cubicBezTo>
                    <a:pt x="1" y="199"/>
                    <a:pt x="12" y="342"/>
                    <a:pt x="132" y="472"/>
                  </a:cubicBezTo>
                  <a:cubicBezTo>
                    <a:pt x="215" y="627"/>
                    <a:pt x="263" y="806"/>
                    <a:pt x="417" y="913"/>
                  </a:cubicBezTo>
                  <a:cubicBezTo>
                    <a:pt x="513" y="913"/>
                    <a:pt x="608" y="889"/>
                    <a:pt x="715" y="889"/>
                  </a:cubicBezTo>
                  <a:cubicBezTo>
                    <a:pt x="691" y="734"/>
                    <a:pt x="608" y="639"/>
                    <a:pt x="477" y="568"/>
                  </a:cubicBezTo>
                  <a:cubicBezTo>
                    <a:pt x="274" y="461"/>
                    <a:pt x="263" y="270"/>
                    <a:pt x="298" y="80"/>
                  </a:cubicBezTo>
                  <a:cubicBezTo>
                    <a:pt x="263" y="24"/>
                    <a:pt x="228" y="1"/>
                    <a:pt x="1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32"/>
            <p:cNvSpPr/>
            <p:nvPr/>
          </p:nvSpPr>
          <p:spPr>
            <a:xfrm>
              <a:off x="5351850" y="2117650"/>
              <a:ext cx="10450" cy="7975"/>
            </a:xfrm>
            <a:custGeom>
              <a:avLst/>
              <a:gdLst/>
              <a:ahLst/>
              <a:cxnLst/>
              <a:rect l="l" t="t" r="r" b="b"/>
              <a:pathLst>
                <a:path w="418" h="319" extrusionOk="0">
                  <a:moveTo>
                    <a:pt x="346" y="1"/>
                  </a:moveTo>
                  <a:cubicBezTo>
                    <a:pt x="321" y="10"/>
                    <a:pt x="295" y="13"/>
                    <a:pt x="268" y="13"/>
                  </a:cubicBezTo>
                  <a:cubicBezTo>
                    <a:pt x="232" y="13"/>
                    <a:pt x="195" y="8"/>
                    <a:pt x="160" y="8"/>
                  </a:cubicBezTo>
                  <a:cubicBezTo>
                    <a:pt x="94" y="8"/>
                    <a:pt x="37" y="26"/>
                    <a:pt x="12" y="132"/>
                  </a:cubicBezTo>
                  <a:cubicBezTo>
                    <a:pt x="0" y="191"/>
                    <a:pt x="48" y="298"/>
                    <a:pt x="96" y="310"/>
                  </a:cubicBezTo>
                  <a:cubicBezTo>
                    <a:pt x="111" y="316"/>
                    <a:pt x="125" y="318"/>
                    <a:pt x="137" y="318"/>
                  </a:cubicBezTo>
                  <a:cubicBezTo>
                    <a:pt x="231" y="318"/>
                    <a:pt x="251" y="176"/>
                    <a:pt x="346" y="155"/>
                  </a:cubicBezTo>
                  <a:cubicBezTo>
                    <a:pt x="417" y="108"/>
                    <a:pt x="417" y="60"/>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32"/>
            <p:cNvSpPr/>
            <p:nvPr/>
          </p:nvSpPr>
          <p:spPr>
            <a:xfrm>
              <a:off x="5378625" y="2121825"/>
              <a:ext cx="7475" cy="7175"/>
            </a:xfrm>
            <a:custGeom>
              <a:avLst/>
              <a:gdLst/>
              <a:ahLst/>
              <a:cxnLst/>
              <a:rect l="l" t="t" r="r" b="b"/>
              <a:pathLst>
                <a:path w="299" h="287" extrusionOk="0">
                  <a:moveTo>
                    <a:pt x="1" y="0"/>
                  </a:moveTo>
                  <a:lnTo>
                    <a:pt x="1" y="286"/>
                  </a:lnTo>
                  <a:lnTo>
                    <a:pt x="275" y="143"/>
                  </a:lnTo>
                  <a:cubicBezTo>
                    <a:pt x="275" y="84"/>
                    <a:pt x="275" y="48"/>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32"/>
            <p:cNvSpPr/>
            <p:nvPr/>
          </p:nvSpPr>
          <p:spPr>
            <a:xfrm>
              <a:off x="5360475" y="2116150"/>
              <a:ext cx="7175" cy="5400"/>
            </a:xfrm>
            <a:custGeom>
              <a:avLst/>
              <a:gdLst/>
              <a:ahLst/>
              <a:cxnLst/>
              <a:rect l="l" t="t" r="r" b="b"/>
              <a:pathLst>
                <a:path w="287" h="216" extrusionOk="0">
                  <a:moveTo>
                    <a:pt x="185" y="1"/>
                  </a:moveTo>
                  <a:cubicBezTo>
                    <a:pt x="120" y="1"/>
                    <a:pt x="55" y="65"/>
                    <a:pt x="1" y="72"/>
                  </a:cubicBezTo>
                  <a:lnTo>
                    <a:pt x="1" y="215"/>
                  </a:lnTo>
                  <a:lnTo>
                    <a:pt x="286" y="215"/>
                  </a:lnTo>
                  <a:lnTo>
                    <a:pt x="286" y="72"/>
                  </a:lnTo>
                  <a:cubicBezTo>
                    <a:pt x="253" y="19"/>
                    <a:pt x="219" y="1"/>
                    <a:pt x="1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32"/>
            <p:cNvSpPr/>
            <p:nvPr/>
          </p:nvSpPr>
          <p:spPr>
            <a:xfrm>
              <a:off x="5167600" y="2145925"/>
              <a:ext cx="6875" cy="10150"/>
            </a:xfrm>
            <a:custGeom>
              <a:avLst/>
              <a:gdLst/>
              <a:ahLst/>
              <a:cxnLst/>
              <a:rect l="l" t="t" r="r" b="b"/>
              <a:pathLst>
                <a:path w="275" h="406" extrusionOk="0">
                  <a:moveTo>
                    <a:pt x="143" y="1"/>
                  </a:moveTo>
                  <a:lnTo>
                    <a:pt x="0" y="275"/>
                  </a:lnTo>
                  <a:lnTo>
                    <a:pt x="143" y="405"/>
                  </a:lnTo>
                  <a:cubicBezTo>
                    <a:pt x="179" y="370"/>
                    <a:pt x="227" y="334"/>
                    <a:pt x="274" y="286"/>
                  </a:cubicBezTo>
                  <a:lnTo>
                    <a:pt x="274" y="191"/>
                  </a:lnTo>
                  <a:cubicBezTo>
                    <a:pt x="227" y="155"/>
                    <a:pt x="179" y="96"/>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32"/>
            <p:cNvSpPr/>
            <p:nvPr/>
          </p:nvSpPr>
          <p:spPr>
            <a:xfrm>
              <a:off x="5255400" y="2099500"/>
              <a:ext cx="51525" cy="19775"/>
            </a:xfrm>
            <a:custGeom>
              <a:avLst/>
              <a:gdLst/>
              <a:ahLst/>
              <a:cxnLst/>
              <a:rect l="l" t="t" r="r" b="b"/>
              <a:pathLst>
                <a:path w="2061" h="791" extrusionOk="0">
                  <a:moveTo>
                    <a:pt x="203" y="0"/>
                  </a:moveTo>
                  <a:lnTo>
                    <a:pt x="203" y="0"/>
                  </a:lnTo>
                  <a:cubicBezTo>
                    <a:pt x="84" y="238"/>
                    <a:pt x="1" y="441"/>
                    <a:pt x="394" y="465"/>
                  </a:cubicBezTo>
                  <a:cubicBezTo>
                    <a:pt x="501" y="465"/>
                    <a:pt x="560" y="524"/>
                    <a:pt x="620" y="596"/>
                  </a:cubicBezTo>
                  <a:cubicBezTo>
                    <a:pt x="703" y="667"/>
                    <a:pt x="834" y="655"/>
                    <a:pt x="918" y="727"/>
                  </a:cubicBezTo>
                  <a:cubicBezTo>
                    <a:pt x="918" y="750"/>
                    <a:pt x="929" y="774"/>
                    <a:pt x="953" y="786"/>
                  </a:cubicBezTo>
                  <a:cubicBezTo>
                    <a:pt x="961" y="789"/>
                    <a:pt x="969" y="790"/>
                    <a:pt x="976" y="790"/>
                  </a:cubicBezTo>
                  <a:cubicBezTo>
                    <a:pt x="1000" y="790"/>
                    <a:pt x="1021" y="773"/>
                    <a:pt x="1049" y="727"/>
                  </a:cubicBezTo>
                  <a:cubicBezTo>
                    <a:pt x="1127" y="699"/>
                    <a:pt x="1204" y="690"/>
                    <a:pt x="1281" y="690"/>
                  </a:cubicBezTo>
                  <a:cubicBezTo>
                    <a:pt x="1484" y="690"/>
                    <a:pt x="1682" y="758"/>
                    <a:pt x="1885" y="758"/>
                  </a:cubicBezTo>
                  <a:cubicBezTo>
                    <a:pt x="1943" y="758"/>
                    <a:pt x="2001" y="753"/>
                    <a:pt x="2061" y="738"/>
                  </a:cubicBezTo>
                  <a:cubicBezTo>
                    <a:pt x="2061" y="608"/>
                    <a:pt x="2049" y="477"/>
                    <a:pt x="2049" y="346"/>
                  </a:cubicBezTo>
                  <a:cubicBezTo>
                    <a:pt x="1787" y="72"/>
                    <a:pt x="1430" y="238"/>
                    <a:pt x="1132" y="119"/>
                  </a:cubicBezTo>
                  <a:cubicBezTo>
                    <a:pt x="1070" y="75"/>
                    <a:pt x="1002" y="51"/>
                    <a:pt x="932" y="51"/>
                  </a:cubicBezTo>
                  <a:cubicBezTo>
                    <a:pt x="907" y="51"/>
                    <a:pt x="883" y="54"/>
                    <a:pt x="858" y="60"/>
                  </a:cubicBezTo>
                  <a:cubicBezTo>
                    <a:pt x="766" y="84"/>
                    <a:pt x="674" y="109"/>
                    <a:pt x="583" y="109"/>
                  </a:cubicBezTo>
                  <a:cubicBezTo>
                    <a:pt x="498" y="109"/>
                    <a:pt x="415" y="87"/>
                    <a:pt x="334" y="24"/>
                  </a:cubicBezTo>
                  <a:cubicBezTo>
                    <a:pt x="287" y="12"/>
                    <a:pt x="239" y="12"/>
                    <a:pt x="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32"/>
            <p:cNvSpPr/>
            <p:nvPr/>
          </p:nvSpPr>
          <p:spPr>
            <a:xfrm>
              <a:off x="5274450" y="2117650"/>
              <a:ext cx="7175" cy="9275"/>
            </a:xfrm>
            <a:custGeom>
              <a:avLst/>
              <a:gdLst/>
              <a:ahLst/>
              <a:cxnLst/>
              <a:rect l="l" t="t" r="r" b="b"/>
              <a:pathLst>
                <a:path w="287" h="371" extrusionOk="0">
                  <a:moveTo>
                    <a:pt x="156" y="1"/>
                  </a:moveTo>
                  <a:cubicBezTo>
                    <a:pt x="120" y="48"/>
                    <a:pt x="108" y="96"/>
                    <a:pt x="96" y="120"/>
                  </a:cubicBezTo>
                  <a:cubicBezTo>
                    <a:pt x="60" y="215"/>
                    <a:pt x="1" y="310"/>
                    <a:pt x="120" y="358"/>
                  </a:cubicBezTo>
                  <a:cubicBezTo>
                    <a:pt x="139" y="367"/>
                    <a:pt x="157" y="370"/>
                    <a:pt x="173" y="370"/>
                  </a:cubicBezTo>
                  <a:cubicBezTo>
                    <a:pt x="243" y="370"/>
                    <a:pt x="277" y="293"/>
                    <a:pt x="287" y="215"/>
                  </a:cubicBezTo>
                  <a:lnTo>
                    <a:pt x="2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32"/>
            <p:cNvSpPr/>
            <p:nvPr/>
          </p:nvSpPr>
          <p:spPr>
            <a:xfrm>
              <a:off x="5270875" y="2114375"/>
              <a:ext cx="7475" cy="3375"/>
            </a:xfrm>
            <a:custGeom>
              <a:avLst/>
              <a:gdLst/>
              <a:ahLst/>
              <a:cxnLst/>
              <a:rect l="l" t="t" r="r" b="b"/>
              <a:pathLst>
                <a:path w="299" h="135" extrusionOk="0">
                  <a:moveTo>
                    <a:pt x="1" y="1"/>
                  </a:moveTo>
                  <a:cubicBezTo>
                    <a:pt x="52" y="102"/>
                    <a:pt x="145" y="134"/>
                    <a:pt x="246" y="134"/>
                  </a:cubicBezTo>
                  <a:cubicBezTo>
                    <a:pt x="263" y="134"/>
                    <a:pt x="281" y="133"/>
                    <a:pt x="299" y="132"/>
                  </a:cubicBezTo>
                  <a:cubicBezTo>
                    <a:pt x="215" y="13"/>
                    <a:pt x="120" y="1"/>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32"/>
            <p:cNvSpPr/>
            <p:nvPr/>
          </p:nvSpPr>
          <p:spPr>
            <a:xfrm>
              <a:off x="5188425" y="2193550"/>
              <a:ext cx="14325" cy="37525"/>
            </a:xfrm>
            <a:custGeom>
              <a:avLst/>
              <a:gdLst/>
              <a:ahLst/>
              <a:cxnLst/>
              <a:rect l="l" t="t" r="r" b="b"/>
              <a:pathLst>
                <a:path w="573" h="1501" extrusionOk="0">
                  <a:moveTo>
                    <a:pt x="287" y="1"/>
                  </a:moveTo>
                  <a:lnTo>
                    <a:pt x="287" y="286"/>
                  </a:lnTo>
                  <a:cubicBezTo>
                    <a:pt x="275" y="429"/>
                    <a:pt x="275" y="572"/>
                    <a:pt x="275" y="715"/>
                  </a:cubicBezTo>
                  <a:cubicBezTo>
                    <a:pt x="239" y="989"/>
                    <a:pt x="1" y="1298"/>
                    <a:pt x="394" y="1501"/>
                  </a:cubicBezTo>
                  <a:cubicBezTo>
                    <a:pt x="465" y="1072"/>
                    <a:pt x="572" y="644"/>
                    <a:pt x="525" y="191"/>
                  </a:cubicBezTo>
                  <a:cubicBezTo>
                    <a:pt x="501" y="120"/>
                    <a:pt x="453" y="60"/>
                    <a:pt x="4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32"/>
            <p:cNvSpPr/>
            <p:nvPr/>
          </p:nvSpPr>
          <p:spPr>
            <a:xfrm>
              <a:off x="5177425" y="2157550"/>
              <a:ext cx="8050" cy="10725"/>
            </a:xfrm>
            <a:custGeom>
              <a:avLst/>
              <a:gdLst/>
              <a:ahLst/>
              <a:cxnLst/>
              <a:rect l="l" t="t" r="r" b="b"/>
              <a:pathLst>
                <a:path w="322" h="429" extrusionOk="0">
                  <a:moveTo>
                    <a:pt x="0" y="0"/>
                  </a:moveTo>
                  <a:cubicBezTo>
                    <a:pt x="72" y="167"/>
                    <a:pt x="143" y="310"/>
                    <a:pt x="286" y="429"/>
                  </a:cubicBezTo>
                  <a:cubicBezTo>
                    <a:pt x="286" y="226"/>
                    <a:pt x="322"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32"/>
            <p:cNvSpPr/>
            <p:nvPr/>
          </p:nvSpPr>
          <p:spPr>
            <a:xfrm>
              <a:off x="5187850" y="2211125"/>
              <a:ext cx="11625" cy="36925"/>
            </a:xfrm>
            <a:custGeom>
              <a:avLst/>
              <a:gdLst/>
              <a:ahLst/>
              <a:cxnLst/>
              <a:rect l="l" t="t" r="r" b="b"/>
              <a:pathLst>
                <a:path w="465" h="1477" extrusionOk="0">
                  <a:moveTo>
                    <a:pt x="310" y="0"/>
                  </a:moveTo>
                  <a:lnTo>
                    <a:pt x="310" y="0"/>
                  </a:lnTo>
                  <a:cubicBezTo>
                    <a:pt x="107" y="143"/>
                    <a:pt x="179" y="369"/>
                    <a:pt x="167" y="560"/>
                  </a:cubicBezTo>
                  <a:cubicBezTo>
                    <a:pt x="12" y="738"/>
                    <a:pt x="191" y="976"/>
                    <a:pt x="24" y="1143"/>
                  </a:cubicBezTo>
                  <a:cubicBezTo>
                    <a:pt x="24" y="1250"/>
                    <a:pt x="0" y="1369"/>
                    <a:pt x="83" y="1477"/>
                  </a:cubicBezTo>
                  <a:cubicBezTo>
                    <a:pt x="226" y="1322"/>
                    <a:pt x="345" y="1155"/>
                    <a:pt x="464" y="1012"/>
                  </a:cubicBezTo>
                  <a:cubicBezTo>
                    <a:pt x="441" y="941"/>
                    <a:pt x="441" y="857"/>
                    <a:pt x="429" y="786"/>
                  </a:cubicBezTo>
                  <a:cubicBezTo>
                    <a:pt x="143" y="560"/>
                    <a:pt x="357" y="262"/>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32"/>
            <p:cNvSpPr/>
            <p:nvPr/>
          </p:nvSpPr>
          <p:spPr>
            <a:xfrm>
              <a:off x="5188425" y="2225700"/>
              <a:ext cx="5400" cy="14325"/>
            </a:xfrm>
            <a:custGeom>
              <a:avLst/>
              <a:gdLst/>
              <a:ahLst/>
              <a:cxnLst/>
              <a:rect l="l" t="t" r="r" b="b"/>
              <a:pathLst>
                <a:path w="216" h="573" extrusionOk="0">
                  <a:moveTo>
                    <a:pt x="144" y="1"/>
                  </a:moveTo>
                  <a:cubicBezTo>
                    <a:pt x="96" y="1"/>
                    <a:pt x="48" y="1"/>
                    <a:pt x="1" y="12"/>
                  </a:cubicBezTo>
                  <a:lnTo>
                    <a:pt x="1" y="143"/>
                  </a:lnTo>
                  <a:lnTo>
                    <a:pt x="1" y="274"/>
                  </a:lnTo>
                  <a:lnTo>
                    <a:pt x="1" y="572"/>
                  </a:lnTo>
                  <a:cubicBezTo>
                    <a:pt x="215" y="417"/>
                    <a:pt x="120" y="19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32"/>
            <p:cNvSpPr/>
            <p:nvPr/>
          </p:nvSpPr>
          <p:spPr>
            <a:xfrm>
              <a:off x="5309875" y="2931750"/>
              <a:ext cx="19075" cy="3800"/>
            </a:xfrm>
            <a:custGeom>
              <a:avLst/>
              <a:gdLst/>
              <a:ahLst/>
              <a:cxnLst/>
              <a:rect l="l" t="t" r="r" b="b"/>
              <a:pathLst>
                <a:path w="763" h="152" extrusionOk="0">
                  <a:moveTo>
                    <a:pt x="763" y="0"/>
                  </a:moveTo>
                  <a:lnTo>
                    <a:pt x="763" y="0"/>
                  </a:lnTo>
                  <a:cubicBezTo>
                    <a:pt x="501" y="12"/>
                    <a:pt x="251" y="36"/>
                    <a:pt x="1" y="60"/>
                  </a:cubicBezTo>
                  <a:cubicBezTo>
                    <a:pt x="143" y="98"/>
                    <a:pt x="285" y="151"/>
                    <a:pt x="424" y="151"/>
                  </a:cubicBezTo>
                  <a:cubicBezTo>
                    <a:pt x="540" y="151"/>
                    <a:pt x="654" y="114"/>
                    <a:pt x="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32"/>
            <p:cNvSpPr/>
            <p:nvPr/>
          </p:nvSpPr>
          <p:spPr>
            <a:xfrm>
              <a:off x="5281600" y="2101850"/>
              <a:ext cx="39900" cy="6300"/>
            </a:xfrm>
            <a:custGeom>
              <a:avLst/>
              <a:gdLst/>
              <a:ahLst/>
              <a:cxnLst/>
              <a:rect l="l" t="t" r="r" b="b"/>
              <a:pathLst>
                <a:path w="1596" h="252" extrusionOk="0">
                  <a:moveTo>
                    <a:pt x="395" y="1"/>
                  </a:moveTo>
                  <a:cubicBezTo>
                    <a:pt x="262" y="1"/>
                    <a:pt x="130" y="28"/>
                    <a:pt x="1" y="109"/>
                  </a:cubicBezTo>
                  <a:cubicBezTo>
                    <a:pt x="143" y="207"/>
                    <a:pt x="295" y="225"/>
                    <a:pt x="450" y="225"/>
                  </a:cubicBezTo>
                  <a:cubicBezTo>
                    <a:pt x="540" y="225"/>
                    <a:pt x="632" y="219"/>
                    <a:pt x="723" y="219"/>
                  </a:cubicBezTo>
                  <a:cubicBezTo>
                    <a:pt x="816" y="219"/>
                    <a:pt x="909" y="225"/>
                    <a:pt x="1001" y="252"/>
                  </a:cubicBezTo>
                  <a:lnTo>
                    <a:pt x="1191" y="252"/>
                  </a:lnTo>
                  <a:cubicBezTo>
                    <a:pt x="1322" y="228"/>
                    <a:pt x="1453" y="228"/>
                    <a:pt x="1596" y="216"/>
                  </a:cubicBezTo>
                  <a:lnTo>
                    <a:pt x="1596" y="97"/>
                  </a:lnTo>
                  <a:cubicBezTo>
                    <a:pt x="1548" y="85"/>
                    <a:pt x="1489" y="73"/>
                    <a:pt x="1441" y="49"/>
                  </a:cubicBezTo>
                  <a:cubicBezTo>
                    <a:pt x="1251" y="73"/>
                    <a:pt x="1072" y="73"/>
                    <a:pt x="882" y="73"/>
                  </a:cubicBezTo>
                  <a:cubicBezTo>
                    <a:pt x="719" y="40"/>
                    <a:pt x="556" y="1"/>
                    <a:pt x="3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32"/>
            <p:cNvSpPr/>
            <p:nvPr/>
          </p:nvSpPr>
          <p:spPr>
            <a:xfrm>
              <a:off x="5272675" y="2097250"/>
              <a:ext cx="30375" cy="7025"/>
            </a:xfrm>
            <a:custGeom>
              <a:avLst/>
              <a:gdLst/>
              <a:ahLst/>
              <a:cxnLst/>
              <a:rect l="l" t="t" r="r" b="b"/>
              <a:pathLst>
                <a:path w="1215" h="281" extrusionOk="0">
                  <a:moveTo>
                    <a:pt x="261" y="1"/>
                  </a:moveTo>
                  <a:cubicBezTo>
                    <a:pt x="198" y="1"/>
                    <a:pt x="131" y="19"/>
                    <a:pt x="60" y="55"/>
                  </a:cubicBezTo>
                  <a:cubicBezTo>
                    <a:pt x="48" y="90"/>
                    <a:pt x="48" y="114"/>
                    <a:pt x="60" y="150"/>
                  </a:cubicBezTo>
                  <a:cubicBezTo>
                    <a:pt x="0" y="197"/>
                    <a:pt x="0" y="221"/>
                    <a:pt x="72" y="257"/>
                  </a:cubicBezTo>
                  <a:cubicBezTo>
                    <a:pt x="155" y="257"/>
                    <a:pt x="250" y="269"/>
                    <a:pt x="346" y="281"/>
                  </a:cubicBezTo>
                  <a:cubicBezTo>
                    <a:pt x="643" y="269"/>
                    <a:pt x="917" y="257"/>
                    <a:pt x="1215" y="233"/>
                  </a:cubicBezTo>
                  <a:cubicBezTo>
                    <a:pt x="1109" y="128"/>
                    <a:pt x="985" y="110"/>
                    <a:pt x="856" y="110"/>
                  </a:cubicBezTo>
                  <a:cubicBezTo>
                    <a:pt x="787" y="110"/>
                    <a:pt x="718" y="115"/>
                    <a:pt x="649" y="115"/>
                  </a:cubicBezTo>
                  <a:cubicBezTo>
                    <a:pt x="599" y="115"/>
                    <a:pt x="549" y="112"/>
                    <a:pt x="500" y="102"/>
                  </a:cubicBezTo>
                  <a:cubicBezTo>
                    <a:pt x="425" y="34"/>
                    <a:pt x="346" y="1"/>
                    <a:pt x="2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32"/>
            <p:cNvSpPr/>
            <p:nvPr/>
          </p:nvSpPr>
          <p:spPr>
            <a:xfrm>
              <a:off x="5263750" y="2100100"/>
              <a:ext cx="10725" cy="5500"/>
            </a:xfrm>
            <a:custGeom>
              <a:avLst/>
              <a:gdLst/>
              <a:ahLst/>
              <a:cxnLst/>
              <a:rect l="l" t="t" r="r" b="b"/>
              <a:pathLst>
                <a:path w="429" h="220" extrusionOk="0">
                  <a:moveTo>
                    <a:pt x="0" y="0"/>
                  </a:moveTo>
                  <a:lnTo>
                    <a:pt x="0" y="0"/>
                  </a:lnTo>
                  <a:cubicBezTo>
                    <a:pt x="50" y="157"/>
                    <a:pt x="125" y="220"/>
                    <a:pt x="218" y="220"/>
                  </a:cubicBezTo>
                  <a:cubicBezTo>
                    <a:pt x="281" y="220"/>
                    <a:pt x="352" y="191"/>
                    <a:pt x="429" y="143"/>
                  </a:cubicBezTo>
                  <a:cubicBezTo>
                    <a:pt x="417" y="107"/>
                    <a:pt x="417" y="60"/>
                    <a:pt x="417" y="36"/>
                  </a:cubicBezTo>
                  <a:cubicBezTo>
                    <a:pt x="262" y="24"/>
                    <a:pt x="131"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32"/>
            <p:cNvSpPr/>
            <p:nvPr/>
          </p:nvSpPr>
          <p:spPr>
            <a:xfrm>
              <a:off x="5918875" y="2806750"/>
              <a:ext cx="10150" cy="9175"/>
            </a:xfrm>
            <a:custGeom>
              <a:avLst/>
              <a:gdLst/>
              <a:ahLst/>
              <a:cxnLst/>
              <a:rect l="l" t="t" r="r" b="b"/>
              <a:pathLst>
                <a:path w="406" h="367" extrusionOk="0">
                  <a:moveTo>
                    <a:pt x="121" y="0"/>
                  </a:moveTo>
                  <a:cubicBezTo>
                    <a:pt x="64" y="0"/>
                    <a:pt x="17" y="26"/>
                    <a:pt x="1" y="130"/>
                  </a:cubicBezTo>
                  <a:cubicBezTo>
                    <a:pt x="1" y="202"/>
                    <a:pt x="72" y="345"/>
                    <a:pt x="132" y="357"/>
                  </a:cubicBezTo>
                  <a:cubicBezTo>
                    <a:pt x="153" y="363"/>
                    <a:pt x="171" y="366"/>
                    <a:pt x="188" y="366"/>
                  </a:cubicBezTo>
                  <a:cubicBezTo>
                    <a:pt x="293" y="366"/>
                    <a:pt x="314" y="245"/>
                    <a:pt x="334" y="142"/>
                  </a:cubicBezTo>
                  <a:cubicBezTo>
                    <a:pt x="406" y="95"/>
                    <a:pt x="406" y="59"/>
                    <a:pt x="334" y="23"/>
                  </a:cubicBezTo>
                  <a:cubicBezTo>
                    <a:pt x="324" y="25"/>
                    <a:pt x="314" y="26"/>
                    <a:pt x="304" y="26"/>
                  </a:cubicBezTo>
                  <a:cubicBezTo>
                    <a:pt x="245" y="26"/>
                    <a:pt x="178" y="0"/>
                    <a:pt x="1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32"/>
            <p:cNvSpPr/>
            <p:nvPr/>
          </p:nvSpPr>
          <p:spPr>
            <a:xfrm>
              <a:off x="5927225" y="2807625"/>
              <a:ext cx="11925" cy="4275"/>
            </a:xfrm>
            <a:custGeom>
              <a:avLst/>
              <a:gdLst/>
              <a:ahLst/>
              <a:cxnLst/>
              <a:rect l="l" t="t" r="r" b="b"/>
              <a:pathLst>
                <a:path w="477" h="171" extrusionOk="0">
                  <a:moveTo>
                    <a:pt x="0" y="0"/>
                  </a:moveTo>
                  <a:lnTo>
                    <a:pt x="0" y="107"/>
                  </a:lnTo>
                  <a:cubicBezTo>
                    <a:pt x="82" y="140"/>
                    <a:pt x="159" y="171"/>
                    <a:pt x="233" y="171"/>
                  </a:cubicBezTo>
                  <a:cubicBezTo>
                    <a:pt x="319" y="171"/>
                    <a:pt x="399" y="129"/>
                    <a:pt x="4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32"/>
            <p:cNvSpPr/>
            <p:nvPr/>
          </p:nvSpPr>
          <p:spPr>
            <a:xfrm>
              <a:off x="5372375" y="2107225"/>
              <a:ext cx="2725" cy="3300"/>
            </a:xfrm>
            <a:custGeom>
              <a:avLst/>
              <a:gdLst/>
              <a:ahLst/>
              <a:cxnLst/>
              <a:rect l="l" t="t" r="r" b="b"/>
              <a:pathLst>
                <a:path w="109" h="132" extrusionOk="0">
                  <a:moveTo>
                    <a:pt x="108" y="1"/>
                  </a:moveTo>
                  <a:cubicBezTo>
                    <a:pt x="1" y="48"/>
                    <a:pt x="1" y="96"/>
                    <a:pt x="84" y="132"/>
                  </a:cubicBezTo>
                  <a:cubicBezTo>
                    <a:pt x="84" y="96"/>
                    <a:pt x="108" y="48"/>
                    <a:pt x="1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32"/>
            <p:cNvSpPr/>
            <p:nvPr/>
          </p:nvSpPr>
          <p:spPr>
            <a:xfrm>
              <a:off x="5197375" y="3713775"/>
              <a:ext cx="212825" cy="35450"/>
            </a:xfrm>
            <a:custGeom>
              <a:avLst/>
              <a:gdLst/>
              <a:ahLst/>
              <a:cxnLst/>
              <a:rect l="l" t="t" r="r" b="b"/>
              <a:pathLst>
                <a:path w="8513" h="1418" extrusionOk="0">
                  <a:moveTo>
                    <a:pt x="1472" y="1"/>
                  </a:moveTo>
                  <a:cubicBezTo>
                    <a:pt x="1327" y="1"/>
                    <a:pt x="1190" y="37"/>
                    <a:pt x="1060" y="140"/>
                  </a:cubicBezTo>
                  <a:cubicBezTo>
                    <a:pt x="1001" y="149"/>
                    <a:pt x="944" y="154"/>
                    <a:pt x="887" y="154"/>
                  </a:cubicBezTo>
                  <a:cubicBezTo>
                    <a:pt x="666" y="154"/>
                    <a:pt x="454" y="89"/>
                    <a:pt x="226" y="32"/>
                  </a:cubicBezTo>
                  <a:cubicBezTo>
                    <a:pt x="107" y="199"/>
                    <a:pt x="0" y="366"/>
                    <a:pt x="83" y="568"/>
                  </a:cubicBezTo>
                  <a:cubicBezTo>
                    <a:pt x="191" y="658"/>
                    <a:pt x="316" y="669"/>
                    <a:pt x="442" y="669"/>
                  </a:cubicBezTo>
                  <a:cubicBezTo>
                    <a:pt x="488" y="669"/>
                    <a:pt x="534" y="668"/>
                    <a:pt x="580" y="668"/>
                  </a:cubicBezTo>
                  <a:cubicBezTo>
                    <a:pt x="660" y="668"/>
                    <a:pt x="738" y="673"/>
                    <a:pt x="810" y="699"/>
                  </a:cubicBezTo>
                  <a:cubicBezTo>
                    <a:pt x="881" y="711"/>
                    <a:pt x="953" y="711"/>
                    <a:pt x="1036" y="711"/>
                  </a:cubicBezTo>
                  <a:lnTo>
                    <a:pt x="1357" y="711"/>
                  </a:lnTo>
                  <a:cubicBezTo>
                    <a:pt x="1431" y="717"/>
                    <a:pt x="1505" y="718"/>
                    <a:pt x="1579" y="718"/>
                  </a:cubicBezTo>
                  <a:cubicBezTo>
                    <a:pt x="1681" y="718"/>
                    <a:pt x="1784" y="715"/>
                    <a:pt x="1885" y="715"/>
                  </a:cubicBezTo>
                  <a:cubicBezTo>
                    <a:pt x="2022" y="715"/>
                    <a:pt x="2156" y="721"/>
                    <a:pt x="2286" y="747"/>
                  </a:cubicBezTo>
                  <a:cubicBezTo>
                    <a:pt x="2357" y="783"/>
                    <a:pt x="2417" y="794"/>
                    <a:pt x="2477" y="818"/>
                  </a:cubicBezTo>
                  <a:cubicBezTo>
                    <a:pt x="2588" y="850"/>
                    <a:pt x="2704" y="855"/>
                    <a:pt x="2815" y="855"/>
                  </a:cubicBezTo>
                  <a:cubicBezTo>
                    <a:pt x="2871" y="855"/>
                    <a:pt x="2925" y="854"/>
                    <a:pt x="2977" y="854"/>
                  </a:cubicBezTo>
                  <a:cubicBezTo>
                    <a:pt x="3004" y="855"/>
                    <a:pt x="3031" y="856"/>
                    <a:pt x="3059" y="856"/>
                  </a:cubicBezTo>
                  <a:cubicBezTo>
                    <a:pt x="3169" y="856"/>
                    <a:pt x="3281" y="848"/>
                    <a:pt x="3392" y="848"/>
                  </a:cubicBezTo>
                  <a:cubicBezTo>
                    <a:pt x="3530" y="848"/>
                    <a:pt x="3667" y="860"/>
                    <a:pt x="3798" y="914"/>
                  </a:cubicBezTo>
                  <a:cubicBezTo>
                    <a:pt x="3893" y="949"/>
                    <a:pt x="3989" y="985"/>
                    <a:pt x="4096" y="985"/>
                  </a:cubicBezTo>
                  <a:cubicBezTo>
                    <a:pt x="4763" y="1056"/>
                    <a:pt x="5453" y="1033"/>
                    <a:pt x="6120" y="1187"/>
                  </a:cubicBezTo>
                  <a:cubicBezTo>
                    <a:pt x="6151" y="1184"/>
                    <a:pt x="6181" y="1183"/>
                    <a:pt x="6212" y="1183"/>
                  </a:cubicBezTo>
                  <a:cubicBezTo>
                    <a:pt x="6429" y="1183"/>
                    <a:pt x="6640" y="1250"/>
                    <a:pt x="6870" y="1271"/>
                  </a:cubicBezTo>
                  <a:cubicBezTo>
                    <a:pt x="6913" y="1268"/>
                    <a:pt x="6956" y="1267"/>
                    <a:pt x="7000" y="1267"/>
                  </a:cubicBezTo>
                  <a:cubicBezTo>
                    <a:pt x="7470" y="1267"/>
                    <a:pt x="7924" y="1418"/>
                    <a:pt x="8386" y="1418"/>
                  </a:cubicBezTo>
                  <a:cubicBezTo>
                    <a:pt x="8428" y="1418"/>
                    <a:pt x="8471" y="1416"/>
                    <a:pt x="8513" y="1414"/>
                  </a:cubicBezTo>
                  <a:lnTo>
                    <a:pt x="8513" y="1402"/>
                  </a:lnTo>
                  <a:cubicBezTo>
                    <a:pt x="8382" y="1161"/>
                    <a:pt x="8190" y="981"/>
                    <a:pt x="7901" y="981"/>
                  </a:cubicBezTo>
                  <a:cubicBezTo>
                    <a:pt x="7876" y="981"/>
                    <a:pt x="7850" y="982"/>
                    <a:pt x="7822" y="985"/>
                  </a:cubicBezTo>
                  <a:lnTo>
                    <a:pt x="7799" y="985"/>
                  </a:lnTo>
                  <a:lnTo>
                    <a:pt x="7799" y="854"/>
                  </a:lnTo>
                  <a:lnTo>
                    <a:pt x="7501" y="854"/>
                  </a:lnTo>
                  <a:cubicBezTo>
                    <a:pt x="7377" y="911"/>
                    <a:pt x="7253" y="936"/>
                    <a:pt x="7130" y="936"/>
                  </a:cubicBezTo>
                  <a:cubicBezTo>
                    <a:pt x="6946" y="936"/>
                    <a:pt x="6763" y="880"/>
                    <a:pt x="6584" y="794"/>
                  </a:cubicBezTo>
                  <a:cubicBezTo>
                    <a:pt x="6543" y="802"/>
                    <a:pt x="6502" y="805"/>
                    <a:pt x="6463" y="805"/>
                  </a:cubicBezTo>
                  <a:cubicBezTo>
                    <a:pt x="6092" y="805"/>
                    <a:pt x="5790" y="513"/>
                    <a:pt x="5426" y="513"/>
                  </a:cubicBezTo>
                  <a:cubicBezTo>
                    <a:pt x="5392" y="513"/>
                    <a:pt x="5357" y="515"/>
                    <a:pt x="5322" y="521"/>
                  </a:cubicBezTo>
                  <a:cubicBezTo>
                    <a:pt x="5144" y="521"/>
                    <a:pt x="4953" y="509"/>
                    <a:pt x="4798" y="449"/>
                  </a:cubicBezTo>
                  <a:cubicBezTo>
                    <a:pt x="4691" y="425"/>
                    <a:pt x="4584" y="402"/>
                    <a:pt x="4489" y="390"/>
                  </a:cubicBezTo>
                  <a:cubicBezTo>
                    <a:pt x="4274" y="390"/>
                    <a:pt x="4072" y="342"/>
                    <a:pt x="3858" y="283"/>
                  </a:cubicBezTo>
                  <a:cubicBezTo>
                    <a:pt x="3692" y="249"/>
                    <a:pt x="3531" y="242"/>
                    <a:pt x="3369" y="242"/>
                  </a:cubicBezTo>
                  <a:cubicBezTo>
                    <a:pt x="3239" y="242"/>
                    <a:pt x="3109" y="247"/>
                    <a:pt x="2977" y="247"/>
                  </a:cubicBezTo>
                  <a:cubicBezTo>
                    <a:pt x="2932" y="249"/>
                    <a:pt x="2888" y="251"/>
                    <a:pt x="2844" y="251"/>
                  </a:cubicBezTo>
                  <a:cubicBezTo>
                    <a:pt x="2674" y="251"/>
                    <a:pt x="2506" y="230"/>
                    <a:pt x="2346" y="163"/>
                  </a:cubicBezTo>
                  <a:cubicBezTo>
                    <a:pt x="2084" y="128"/>
                    <a:pt x="1846" y="44"/>
                    <a:pt x="1595" y="9"/>
                  </a:cubicBezTo>
                  <a:cubicBezTo>
                    <a:pt x="1554" y="3"/>
                    <a:pt x="1512" y="1"/>
                    <a:pt x="14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32"/>
            <p:cNvSpPr/>
            <p:nvPr/>
          </p:nvSpPr>
          <p:spPr>
            <a:xfrm>
              <a:off x="5545025" y="3742250"/>
              <a:ext cx="109275" cy="14325"/>
            </a:xfrm>
            <a:custGeom>
              <a:avLst/>
              <a:gdLst/>
              <a:ahLst/>
              <a:cxnLst/>
              <a:rect l="l" t="t" r="r" b="b"/>
              <a:pathLst>
                <a:path w="4371" h="573" extrusionOk="0">
                  <a:moveTo>
                    <a:pt x="72" y="1"/>
                  </a:moveTo>
                  <a:cubicBezTo>
                    <a:pt x="60" y="25"/>
                    <a:pt x="24" y="60"/>
                    <a:pt x="12" y="84"/>
                  </a:cubicBezTo>
                  <a:cubicBezTo>
                    <a:pt x="1" y="156"/>
                    <a:pt x="24" y="215"/>
                    <a:pt x="72" y="275"/>
                  </a:cubicBezTo>
                  <a:cubicBezTo>
                    <a:pt x="1501" y="453"/>
                    <a:pt x="2941" y="453"/>
                    <a:pt x="4370" y="572"/>
                  </a:cubicBezTo>
                  <a:cubicBezTo>
                    <a:pt x="4334" y="489"/>
                    <a:pt x="4299" y="382"/>
                    <a:pt x="4239" y="275"/>
                  </a:cubicBezTo>
                  <a:cubicBezTo>
                    <a:pt x="4287" y="239"/>
                    <a:pt x="4287" y="191"/>
                    <a:pt x="4227" y="156"/>
                  </a:cubicBezTo>
                  <a:cubicBezTo>
                    <a:pt x="4173" y="153"/>
                    <a:pt x="4119" y="152"/>
                    <a:pt x="4066" y="152"/>
                  </a:cubicBezTo>
                  <a:cubicBezTo>
                    <a:pt x="3860" y="152"/>
                    <a:pt x="3654" y="166"/>
                    <a:pt x="3449" y="166"/>
                  </a:cubicBezTo>
                  <a:cubicBezTo>
                    <a:pt x="3175" y="166"/>
                    <a:pt x="2902" y="141"/>
                    <a:pt x="2632" y="25"/>
                  </a:cubicBezTo>
                  <a:cubicBezTo>
                    <a:pt x="1786" y="13"/>
                    <a:pt x="917"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32"/>
            <p:cNvSpPr/>
            <p:nvPr/>
          </p:nvSpPr>
          <p:spPr>
            <a:xfrm>
              <a:off x="5238750" y="3749850"/>
              <a:ext cx="108350" cy="22100"/>
            </a:xfrm>
            <a:custGeom>
              <a:avLst/>
              <a:gdLst/>
              <a:ahLst/>
              <a:cxnLst/>
              <a:rect l="l" t="t" r="r" b="b"/>
              <a:pathLst>
                <a:path w="4334" h="884" extrusionOk="0">
                  <a:moveTo>
                    <a:pt x="533" y="0"/>
                  </a:moveTo>
                  <a:cubicBezTo>
                    <a:pt x="348" y="0"/>
                    <a:pt x="167" y="30"/>
                    <a:pt x="0" y="173"/>
                  </a:cubicBezTo>
                  <a:cubicBezTo>
                    <a:pt x="131" y="375"/>
                    <a:pt x="429" y="209"/>
                    <a:pt x="572" y="411"/>
                  </a:cubicBezTo>
                  <a:cubicBezTo>
                    <a:pt x="664" y="420"/>
                    <a:pt x="757" y="428"/>
                    <a:pt x="849" y="428"/>
                  </a:cubicBezTo>
                  <a:cubicBezTo>
                    <a:pt x="888" y="428"/>
                    <a:pt x="926" y="427"/>
                    <a:pt x="964" y="423"/>
                  </a:cubicBezTo>
                  <a:cubicBezTo>
                    <a:pt x="1357" y="745"/>
                    <a:pt x="1845" y="506"/>
                    <a:pt x="2262" y="685"/>
                  </a:cubicBezTo>
                  <a:cubicBezTo>
                    <a:pt x="2659" y="735"/>
                    <a:pt x="3056" y="883"/>
                    <a:pt x="3460" y="883"/>
                  </a:cubicBezTo>
                  <a:cubicBezTo>
                    <a:pt x="3540" y="883"/>
                    <a:pt x="3621" y="877"/>
                    <a:pt x="3703" y="864"/>
                  </a:cubicBezTo>
                  <a:cubicBezTo>
                    <a:pt x="3822" y="840"/>
                    <a:pt x="3941" y="792"/>
                    <a:pt x="4001" y="673"/>
                  </a:cubicBezTo>
                  <a:cubicBezTo>
                    <a:pt x="4001" y="494"/>
                    <a:pt x="4120" y="423"/>
                    <a:pt x="4286" y="423"/>
                  </a:cubicBezTo>
                  <a:cubicBezTo>
                    <a:pt x="4334" y="328"/>
                    <a:pt x="4310" y="256"/>
                    <a:pt x="4227" y="209"/>
                  </a:cubicBezTo>
                  <a:cubicBezTo>
                    <a:pt x="4024" y="143"/>
                    <a:pt x="3819" y="128"/>
                    <a:pt x="3614" y="128"/>
                  </a:cubicBezTo>
                  <a:cubicBezTo>
                    <a:pt x="3442" y="128"/>
                    <a:pt x="3271" y="139"/>
                    <a:pt x="3102" y="139"/>
                  </a:cubicBezTo>
                  <a:cubicBezTo>
                    <a:pt x="3068" y="139"/>
                    <a:pt x="3034" y="138"/>
                    <a:pt x="3000" y="137"/>
                  </a:cubicBezTo>
                  <a:cubicBezTo>
                    <a:pt x="2958" y="135"/>
                    <a:pt x="2915" y="134"/>
                    <a:pt x="2872" y="134"/>
                  </a:cubicBezTo>
                  <a:cubicBezTo>
                    <a:pt x="2693" y="134"/>
                    <a:pt x="2512" y="151"/>
                    <a:pt x="2331" y="151"/>
                  </a:cubicBezTo>
                  <a:cubicBezTo>
                    <a:pt x="2120" y="151"/>
                    <a:pt x="1910" y="128"/>
                    <a:pt x="1703" y="30"/>
                  </a:cubicBezTo>
                  <a:cubicBezTo>
                    <a:pt x="1581" y="9"/>
                    <a:pt x="1460" y="4"/>
                    <a:pt x="1336" y="4"/>
                  </a:cubicBezTo>
                  <a:cubicBezTo>
                    <a:pt x="1253" y="4"/>
                    <a:pt x="1169" y="6"/>
                    <a:pt x="1083" y="6"/>
                  </a:cubicBezTo>
                  <a:cubicBezTo>
                    <a:pt x="1032" y="13"/>
                    <a:pt x="981" y="16"/>
                    <a:pt x="928" y="16"/>
                  </a:cubicBezTo>
                  <a:cubicBezTo>
                    <a:pt x="798" y="16"/>
                    <a:pt x="665" y="0"/>
                    <a:pt x="5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32"/>
            <p:cNvSpPr/>
            <p:nvPr/>
          </p:nvSpPr>
          <p:spPr>
            <a:xfrm>
              <a:off x="5482825" y="3729725"/>
              <a:ext cx="35425" cy="32200"/>
            </a:xfrm>
            <a:custGeom>
              <a:avLst/>
              <a:gdLst/>
              <a:ahLst/>
              <a:cxnLst/>
              <a:rect l="l" t="t" r="r" b="b"/>
              <a:pathLst>
                <a:path w="1417" h="1288" extrusionOk="0">
                  <a:moveTo>
                    <a:pt x="293" y="1"/>
                  </a:moveTo>
                  <a:cubicBezTo>
                    <a:pt x="287" y="1"/>
                    <a:pt x="281" y="1"/>
                    <a:pt x="274" y="2"/>
                  </a:cubicBezTo>
                  <a:cubicBezTo>
                    <a:pt x="60" y="37"/>
                    <a:pt x="0" y="204"/>
                    <a:pt x="0" y="383"/>
                  </a:cubicBezTo>
                  <a:cubicBezTo>
                    <a:pt x="0" y="680"/>
                    <a:pt x="60" y="978"/>
                    <a:pt x="0" y="1288"/>
                  </a:cubicBezTo>
                  <a:cubicBezTo>
                    <a:pt x="339" y="1154"/>
                    <a:pt x="612" y="866"/>
                    <a:pt x="943" y="866"/>
                  </a:cubicBezTo>
                  <a:cubicBezTo>
                    <a:pt x="1053" y="866"/>
                    <a:pt x="1170" y="898"/>
                    <a:pt x="1298" y="978"/>
                  </a:cubicBezTo>
                  <a:cubicBezTo>
                    <a:pt x="1298" y="978"/>
                    <a:pt x="1369" y="871"/>
                    <a:pt x="1417" y="811"/>
                  </a:cubicBezTo>
                  <a:cubicBezTo>
                    <a:pt x="1322" y="526"/>
                    <a:pt x="1072" y="561"/>
                    <a:pt x="869" y="514"/>
                  </a:cubicBezTo>
                  <a:cubicBezTo>
                    <a:pt x="726" y="478"/>
                    <a:pt x="500" y="537"/>
                    <a:pt x="572" y="264"/>
                  </a:cubicBezTo>
                  <a:cubicBezTo>
                    <a:pt x="503" y="127"/>
                    <a:pt x="435" y="1"/>
                    <a:pt x="2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32"/>
            <p:cNvSpPr/>
            <p:nvPr/>
          </p:nvSpPr>
          <p:spPr>
            <a:xfrm>
              <a:off x="5486975" y="3736300"/>
              <a:ext cx="60150" cy="13850"/>
            </a:xfrm>
            <a:custGeom>
              <a:avLst/>
              <a:gdLst/>
              <a:ahLst/>
              <a:cxnLst/>
              <a:rect l="l" t="t" r="r" b="b"/>
              <a:pathLst>
                <a:path w="2406" h="554" extrusionOk="0">
                  <a:moveTo>
                    <a:pt x="382" y="1"/>
                  </a:moveTo>
                  <a:cubicBezTo>
                    <a:pt x="191" y="13"/>
                    <a:pt x="1" y="60"/>
                    <a:pt x="251" y="263"/>
                  </a:cubicBezTo>
                  <a:cubicBezTo>
                    <a:pt x="537" y="501"/>
                    <a:pt x="941" y="370"/>
                    <a:pt x="1251" y="548"/>
                  </a:cubicBezTo>
                  <a:cubicBezTo>
                    <a:pt x="1291" y="548"/>
                    <a:pt x="1325" y="554"/>
                    <a:pt x="1354" y="554"/>
                  </a:cubicBezTo>
                  <a:cubicBezTo>
                    <a:pt x="1369" y="554"/>
                    <a:pt x="1382" y="552"/>
                    <a:pt x="1394" y="548"/>
                  </a:cubicBezTo>
                  <a:lnTo>
                    <a:pt x="1846" y="501"/>
                  </a:lnTo>
                  <a:cubicBezTo>
                    <a:pt x="2001" y="358"/>
                    <a:pt x="2251" y="429"/>
                    <a:pt x="2406" y="298"/>
                  </a:cubicBezTo>
                  <a:lnTo>
                    <a:pt x="2394" y="239"/>
                  </a:lnTo>
                  <a:cubicBezTo>
                    <a:pt x="2306" y="143"/>
                    <a:pt x="2194" y="125"/>
                    <a:pt x="2077" y="125"/>
                  </a:cubicBezTo>
                  <a:cubicBezTo>
                    <a:pt x="2005" y="125"/>
                    <a:pt x="1931" y="132"/>
                    <a:pt x="1858" y="132"/>
                  </a:cubicBezTo>
                  <a:cubicBezTo>
                    <a:pt x="1370" y="132"/>
                    <a:pt x="858" y="132"/>
                    <a:pt x="3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32"/>
            <p:cNvSpPr/>
            <p:nvPr/>
          </p:nvSpPr>
          <p:spPr>
            <a:xfrm>
              <a:off x="5334875" y="3771975"/>
              <a:ext cx="70275" cy="16025"/>
            </a:xfrm>
            <a:custGeom>
              <a:avLst/>
              <a:gdLst/>
              <a:ahLst/>
              <a:cxnLst/>
              <a:rect l="l" t="t" r="r" b="b"/>
              <a:pathLst>
                <a:path w="2811" h="641" extrusionOk="0">
                  <a:moveTo>
                    <a:pt x="321" y="0"/>
                  </a:moveTo>
                  <a:cubicBezTo>
                    <a:pt x="198" y="0"/>
                    <a:pt x="84" y="44"/>
                    <a:pt x="1" y="217"/>
                  </a:cubicBezTo>
                  <a:cubicBezTo>
                    <a:pt x="120" y="371"/>
                    <a:pt x="310" y="383"/>
                    <a:pt x="477" y="443"/>
                  </a:cubicBezTo>
                  <a:cubicBezTo>
                    <a:pt x="834" y="491"/>
                    <a:pt x="1168" y="550"/>
                    <a:pt x="1525" y="550"/>
                  </a:cubicBezTo>
                  <a:cubicBezTo>
                    <a:pt x="1552" y="543"/>
                    <a:pt x="1580" y="540"/>
                    <a:pt x="1608" y="540"/>
                  </a:cubicBezTo>
                  <a:cubicBezTo>
                    <a:pt x="1768" y="540"/>
                    <a:pt x="1930" y="640"/>
                    <a:pt x="2085" y="640"/>
                  </a:cubicBezTo>
                  <a:cubicBezTo>
                    <a:pt x="2171" y="640"/>
                    <a:pt x="2254" y="610"/>
                    <a:pt x="2334" y="514"/>
                  </a:cubicBezTo>
                  <a:cubicBezTo>
                    <a:pt x="2442" y="336"/>
                    <a:pt x="2703" y="491"/>
                    <a:pt x="2811" y="276"/>
                  </a:cubicBezTo>
                  <a:cubicBezTo>
                    <a:pt x="2719" y="151"/>
                    <a:pt x="2591" y="125"/>
                    <a:pt x="2462" y="125"/>
                  </a:cubicBezTo>
                  <a:cubicBezTo>
                    <a:pt x="2407" y="125"/>
                    <a:pt x="2352" y="130"/>
                    <a:pt x="2299" y="133"/>
                  </a:cubicBezTo>
                  <a:cubicBezTo>
                    <a:pt x="2230" y="174"/>
                    <a:pt x="2163" y="194"/>
                    <a:pt x="2097" y="194"/>
                  </a:cubicBezTo>
                  <a:cubicBezTo>
                    <a:pt x="2026" y="194"/>
                    <a:pt x="1956" y="171"/>
                    <a:pt x="1882" y="121"/>
                  </a:cubicBezTo>
                  <a:lnTo>
                    <a:pt x="1751" y="121"/>
                  </a:lnTo>
                  <a:cubicBezTo>
                    <a:pt x="1709" y="126"/>
                    <a:pt x="1667" y="128"/>
                    <a:pt x="1625" y="128"/>
                  </a:cubicBezTo>
                  <a:cubicBezTo>
                    <a:pt x="1346" y="128"/>
                    <a:pt x="1068" y="38"/>
                    <a:pt x="798" y="38"/>
                  </a:cubicBezTo>
                  <a:cubicBezTo>
                    <a:pt x="771" y="44"/>
                    <a:pt x="742" y="47"/>
                    <a:pt x="712" y="47"/>
                  </a:cubicBezTo>
                  <a:cubicBezTo>
                    <a:pt x="587" y="47"/>
                    <a:pt x="449" y="0"/>
                    <a:pt x="3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32"/>
            <p:cNvSpPr/>
            <p:nvPr/>
          </p:nvSpPr>
          <p:spPr>
            <a:xfrm>
              <a:off x="5306000" y="3766675"/>
              <a:ext cx="52725" cy="13900"/>
            </a:xfrm>
            <a:custGeom>
              <a:avLst/>
              <a:gdLst/>
              <a:ahLst/>
              <a:cxnLst/>
              <a:rect l="l" t="t" r="r" b="b"/>
              <a:pathLst>
                <a:path w="2109" h="556" extrusionOk="0">
                  <a:moveTo>
                    <a:pt x="1311" y="0"/>
                  </a:moveTo>
                  <a:cubicBezTo>
                    <a:pt x="1215" y="36"/>
                    <a:pt x="1120" y="48"/>
                    <a:pt x="1013" y="60"/>
                  </a:cubicBezTo>
                  <a:cubicBezTo>
                    <a:pt x="977" y="107"/>
                    <a:pt x="918" y="131"/>
                    <a:pt x="858" y="167"/>
                  </a:cubicBezTo>
                  <a:cubicBezTo>
                    <a:pt x="800" y="184"/>
                    <a:pt x="739" y="189"/>
                    <a:pt x="677" y="189"/>
                  </a:cubicBezTo>
                  <a:cubicBezTo>
                    <a:pt x="584" y="189"/>
                    <a:pt x="488" y="177"/>
                    <a:pt x="396" y="177"/>
                  </a:cubicBezTo>
                  <a:cubicBezTo>
                    <a:pt x="250" y="177"/>
                    <a:pt x="111" y="206"/>
                    <a:pt x="1" y="357"/>
                  </a:cubicBezTo>
                  <a:cubicBezTo>
                    <a:pt x="60" y="405"/>
                    <a:pt x="108" y="429"/>
                    <a:pt x="168" y="476"/>
                  </a:cubicBezTo>
                  <a:cubicBezTo>
                    <a:pt x="336" y="523"/>
                    <a:pt x="505" y="555"/>
                    <a:pt x="673" y="555"/>
                  </a:cubicBezTo>
                  <a:cubicBezTo>
                    <a:pt x="848" y="555"/>
                    <a:pt x="1021" y="520"/>
                    <a:pt x="1191" y="429"/>
                  </a:cubicBezTo>
                  <a:cubicBezTo>
                    <a:pt x="1300" y="349"/>
                    <a:pt x="1416" y="330"/>
                    <a:pt x="1533" y="330"/>
                  </a:cubicBezTo>
                  <a:cubicBezTo>
                    <a:pt x="1646" y="330"/>
                    <a:pt x="1761" y="348"/>
                    <a:pt x="1873" y="348"/>
                  </a:cubicBezTo>
                  <a:cubicBezTo>
                    <a:pt x="1924" y="348"/>
                    <a:pt x="1975" y="344"/>
                    <a:pt x="2025" y="333"/>
                  </a:cubicBezTo>
                  <a:cubicBezTo>
                    <a:pt x="2108" y="286"/>
                    <a:pt x="2108" y="238"/>
                    <a:pt x="2025" y="179"/>
                  </a:cubicBezTo>
                  <a:lnTo>
                    <a:pt x="13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32"/>
            <p:cNvSpPr/>
            <p:nvPr/>
          </p:nvSpPr>
          <p:spPr>
            <a:xfrm>
              <a:off x="5556925" y="3756725"/>
              <a:ext cx="41700" cy="11450"/>
            </a:xfrm>
            <a:custGeom>
              <a:avLst/>
              <a:gdLst/>
              <a:ahLst/>
              <a:cxnLst/>
              <a:rect l="l" t="t" r="r" b="b"/>
              <a:pathLst>
                <a:path w="1668" h="458" extrusionOk="0">
                  <a:moveTo>
                    <a:pt x="242" y="1"/>
                  </a:moveTo>
                  <a:cubicBezTo>
                    <a:pt x="171" y="1"/>
                    <a:pt x="110" y="36"/>
                    <a:pt x="72" y="148"/>
                  </a:cubicBezTo>
                  <a:cubicBezTo>
                    <a:pt x="1" y="386"/>
                    <a:pt x="382" y="267"/>
                    <a:pt x="489" y="434"/>
                  </a:cubicBezTo>
                  <a:cubicBezTo>
                    <a:pt x="668" y="446"/>
                    <a:pt x="846" y="446"/>
                    <a:pt x="1025" y="458"/>
                  </a:cubicBezTo>
                  <a:cubicBezTo>
                    <a:pt x="1136" y="299"/>
                    <a:pt x="1284" y="294"/>
                    <a:pt x="1437" y="294"/>
                  </a:cubicBezTo>
                  <a:cubicBezTo>
                    <a:pt x="1448" y="294"/>
                    <a:pt x="1459" y="294"/>
                    <a:pt x="1470" y="294"/>
                  </a:cubicBezTo>
                  <a:cubicBezTo>
                    <a:pt x="1536" y="294"/>
                    <a:pt x="1603" y="293"/>
                    <a:pt x="1668" y="279"/>
                  </a:cubicBezTo>
                  <a:cubicBezTo>
                    <a:pt x="1322" y="112"/>
                    <a:pt x="965" y="160"/>
                    <a:pt x="608" y="100"/>
                  </a:cubicBezTo>
                  <a:cubicBezTo>
                    <a:pt x="492" y="86"/>
                    <a:pt x="354" y="1"/>
                    <a:pt x="24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32"/>
            <p:cNvSpPr/>
            <p:nvPr/>
          </p:nvSpPr>
          <p:spPr>
            <a:xfrm>
              <a:off x="5726300" y="3814575"/>
              <a:ext cx="11025" cy="33925"/>
            </a:xfrm>
            <a:custGeom>
              <a:avLst/>
              <a:gdLst/>
              <a:ahLst/>
              <a:cxnLst/>
              <a:rect l="l" t="t" r="r" b="b"/>
              <a:pathLst>
                <a:path w="441" h="1357" extrusionOk="0">
                  <a:moveTo>
                    <a:pt x="298" y="1"/>
                  </a:moveTo>
                  <a:cubicBezTo>
                    <a:pt x="203" y="418"/>
                    <a:pt x="393" y="918"/>
                    <a:pt x="0" y="1275"/>
                  </a:cubicBezTo>
                  <a:cubicBezTo>
                    <a:pt x="70" y="1333"/>
                    <a:pt x="142" y="1357"/>
                    <a:pt x="214" y="1357"/>
                  </a:cubicBezTo>
                  <a:cubicBezTo>
                    <a:pt x="291" y="1357"/>
                    <a:pt x="367" y="1330"/>
                    <a:pt x="441" y="1287"/>
                  </a:cubicBezTo>
                  <a:lnTo>
                    <a:pt x="441" y="1156"/>
                  </a:lnTo>
                  <a:cubicBezTo>
                    <a:pt x="429" y="763"/>
                    <a:pt x="429" y="394"/>
                    <a:pt x="429" y="25"/>
                  </a:cubicBezTo>
                  <a:cubicBezTo>
                    <a:pt x="381" y="1"/>
                    <a:pt x="334" y="1"/>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32"/>
            <p:cNvSpPr/>
            <p:nvPr/>
          </p:nvSpPr>
          <p:spPr>
            <a:xfrm>
              <a:off x="5363150" y="3753900"/>
              <a:ext cx="36525" cy="8150"/>
            </a:xfrm>
            <a:custGeom>
              <a:avLst/>
              <a:gdLst/>
              <a:ahLst/>
              <a:cxnLst/>
              <a:rect l="l" t="t" r="r" b="b"/>
              <a:pathLst>
                <a:path w="1461" h="326" extrusionOk="0">
                  <a:moveTo>
                    <a:pt x="220" y="0"/>
                  </a:moveTo>
                  <a:cubicBezTo>
                    <a:pt x="159" y="0"/>
                    <a:pt x="98" y="3"/>
                    <a:pt x="37" y="11"/>
                  </a:cubicBezTo>
                  <a:cubicBezTo>
                    <a:pt x="1" y="47"/>
                    <a:pt x="1" y="106"/>
                    <a:pt x="25" y="142"/>
                  </a:cubicBezTo>
                  <a:cubicBezTo>
                    <a:pt x="120" y="202"/>
                    <a:pt x="251" y="166"/>
                    <a:pt x="334" y="237"/>
                  </a:cubicBezTo>
                  <a:cubicBezTo>
                    <a:pt x="620" y="261"/>
                    <a:pt x="894" y="261"/>
                    <a:pt x="1168" y="273"/>
                  </a:cubicBezTo>
                  <a:cubicBezTo>
                    <a:pt x="1236" y="299"/>
                    <a:pt x="1301" y="325"/>
                    <a:pt x="1352" y="325"/>
                  </a:cubicBezTo>
                  <a:cubicBezTo>
                    <a:pt x="1418" y="325"/>
                    <a:pt x="1460" y="282"/>
                    <a:pt x="1453" y="142"/>
                  </a:cubicBezTo>
                  <a:lnTo>
                    <a:pt x="1453" y="142"/>
                  </a:lnTo>
                  <a:cubicBezTo>
                    <a:pt x="1440" y="142"/>
                    <a:pt x="1426" y="142"/>
                    <a:pt x="1412" y="142"/>
                  </a:cubicBezTo>
                  <a:cubicBezTo>
                    <a:pt x="1012" y="142"/>
                    <a:pt x="619" y="0"/>
                    <a:pt x="2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32"/>
            <p:cNvSpPr/>
            <p:nvPr/>
          </p:nvSpPr>
          <p:spPr>
            <a:xfrm>
              <a:off x="5392325" y="3757325"/>
              <a:ext cx="37825" cy="7500"/>
            </a:xfrm>
            <a:custGeom>
              <a:avLst/>
              <a:gdLst/>
              <a:ahLst/>
              <a:cxnLst/>
              <a:rect l="l" t="t" r="r" b="b"/>
              <a:pathLst>
                <a:path w="1513" h="300" extrusionOk="0">
                  <a:moveTo>
                    <a:pt x="414" y="0"/>
                  </a:moveTo>
                  <a:cubicBezTo>
                    <a:pt x="372" y="0"/>
                    <a:pt x="330" y="5"/>
                    <a:pt x="286" y="17"/>
                  </a:cubicBezTo>
                  <a:cubicBezTo>
                    <a:pt x="227" y="136"/>
                    <a:pt x="108" y="124"/>
                    <a:pt x="1" y="148"/>
                  </a:cubicBezTo>
                  <a:cubicBezTo>
                    <a:pt x="221" y="272"/>
                    <a:pt x="452" y="300"/>
                    <a:pt x="686" y="300"/>
                  </a:cubicBezTo>
                  <a:cubicBezTo>
                    <a:pt x="876" y="300"/>
                    <a:pt x="1068" y="282"/>
                    <a:pt x="1258" y="282"/>
                  </a:cubicBezTo>
                  <a:cubicBezTo>
                    <a:pt x="1327" y="282"/>
                    <a:pt x="1396" y="284"/>
                    <a:pt x="1465" y="291"/>
                  </a:cubicBezTo>
                  <a:cubicBezTo>
                    <a:pt x="1513" y="243"/>
                    <a:pt x="1513" y="195"/>
                    <a:pt x="1453" y="148"/>
                  </a:cubicBezTo>
                  <a:cubicBezTo>
                    <a:pt x="1358" y="136"/>
                    <a:pt x="1275" y="136"/>
                    <a:pt x="1179" y="124"/>
                  </a:cubicBezTo>
                  <a:cubicBezTo>
                    <a:pt x="1141" y="133"/>
                    <a:pt x="1104" y="137"/>
                    <a:pt x="1067" y="137"/>
                  </a:cubicBezTo>
                  <a:cubicBezTo>
                    <a:pt x="844" y="137"/>
                    <a:pt x="636" y="0"/>
                    <a:pt x="41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32"/>
            <p:cNvSpPr/>
            <p:nvPr/>
          </p:nvSpPr>
          <p:spPr>
            <a:xfrm>
              <a:off x="5694450" y="3842100"/>
              <a:ext cx="32175" cy="11800"/>
            </a:xfrm>
            <a:custGeom>
              <a:avLst/>
              <a:gdLst/>
              <a:ahLst/>
              <a:cxnLst/>
              <a:rect l="l" t="t" r="r" b="b"/>
              <a:pathLst>
                <a:path w="1287" h="472" extrusionOk="0">
                  <a:moveTo>
                    <a:pt x="301" y="0"/>
                  </a:moveTo>
                  <a:cubicBezTo>
                    <a:pt x="248" y="0"/>
                    <a:pt x="195" y="10"/>
                    <a:pt x="143" y="31"/>
                  </a:cubicBezTo>
                  <a:lnTo>
                    <a:pt x="0" y="305"/>
                  </a:lnTo>
                  <a:cubicBezTo>
                    <a:pt x="120" y="317"/>
                    <a:pt x="251" y="317"/>
                    <a:pt x="393" y="329"/>
                  </a:cubicBezTo>
                  <a:cubicBezTo>
                    <a:pt x="485" y="384"/>
                    <a:pt x="581" y="395"/>
                    <a:pt x="677" y="395"/>
                  </a:cubicBezTo>
                  <a:cubicBezTo>
                    <a:pt x="739" y="395"/>
                    <a:pt x="801" y="390"/>
                    <a:pt x="863" y="390"/>
                  </a:cubicBezTo>
                  <a:cubicBezTo>
                    <a:pt x="954" y="390"/>
                    <a:pt x="1044" y="400"/>
                    <a:pt x="1132" y="448"/>
                  </a:cubicBezTo>
                  <a:cubicBezTo>
                    <a:pt x="1179" y="472"/>
                    <a:pt x="1239" y="472"/>
                    <a:pt x="1286" y="472"/>
                  </a:cubicBezTo>
                  <a:cubicBezTo>
                    <a:pt x="1274" y="364"/>
                    <a:pt x="1274" y="269"/>
                    <a:pt x="1274" y="150"/>
                  </a:cubicBezTo>
                  <a:lnTo>
                    <a:pt x="1060" y="150"/>
                  </a:lnTo>
                  <a:cubicBezTo>
                    <a:pt x="893" y="91"/>
                    <a:pt x="715" y="138"/>
                    <a:pt x="572" y="67"/>
                  </a:cubicBezTo>
                  <a:cubicBezTo>
                    <a:pt x="488" y="29"/>
                    <a:pt x="395" y="0"/>
                    <a:pt x="30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32"/>
            <p:cNvSpPr/>
            <p:nvPr/>
          </p:nvSpPr>
          <p:spPr>
            <a:xfrm>
              <a:off x="5369700" y="3782025"/>
              <a:ext cx="29800" cy="7925"/>
            </a:xfrm>
            <a:custGeom>
              <a:avLst/>
              <a:gdLst/>
              <a:ahLst/>
              <a:cxnLst/>
              <a:rect l="l" t="t" r="r" b="b"/>
              <a:pathLst>
                <a:path w="1192" h="317" extrusionOk="0">
                  <a:moveTo>
                    <a:pt x="188" y="1"/>
                  </a:moveTo>
                  <a:cubicBezTo>
                    <a:pt x="146" y="1"/>
                    <a:pt x="104" y="5"/>
                    <a:pt x="60" y="17"/>
                  </a:cubicBezTo>
                  <a:cubicBezTo>
                    <a:pt x="13" y="41"/>
                    <a:pt x="1" y="89"/>
                    <a:pt x="13" y="148"/>
                  </a:cubicBezTo>
                  <a:cubicBezTo>
                    <a:pt x="72" y="208"/>
                    <a:pt x="144" y="231"/>
                    <a:pt x="215" y="279"/>
                  </a:cubicBezTo>
                  <a:cubicBezTo>
                    <a:pt x="228" y="305"/>
                    <a:pt x="251" y="316"/>
                    <a:pt x="277" y="316"/>
                  </a:cubicBezTo>
                  <a:cubicBezTo>
                    <a:pt x="299" y="316"/>
                    <a:pt x="324" y="308"/>
                    <a:pt x="346" y="291"/>
                  </a:cubicBezTo>
                  <a:cubicBezTo>
                    <a:pt x="406" y="315"/>
                    <a:pt x="453" y="315"/>
                    <a:pt x="489" y="315"/>
                  </a:cubicBezTo>
                  <a:cubicBezTo>
                    <a:pt x="535" y="303"/>
                    <a:pt x="582" y="300"/>
                    <a:pt x="629" y="300"/>
                  </a:cubicBezTo>
                  <a:cubicBezTo>
                    <a:pt x="706" y="300"/>
                    <a:pt x="783" y="309"/>
                    <a:pt x="858" y="309"/>
                  </a:cubicBezTo>
                  <a:cubicBezTo>
                    <a:pt x="980" y="309"/>
                    <a:pt x="1096" y="285"/>
                    <a:pt x="1191" y="160"/>
                  </a:cubicBezTo>
                  <a:cubicBezTo>
                    <a:pt x="1108" y="148"/>
                    <a:pt x="1013" y="136"/>
                    <a:pt x="941" y="112"/>
                  </a:cubicBezTo>
                  <a:cubicBezTo>
                    <a:pt x="898" y="124"/>
                    <a:pt x="855" y="129"/>
                    <a:pt x="814" y="129"/>
                  </a:cubicBezTo>
                  <a:cubicBezTo>
                    <a:pt x="599" y="129"/>
                    <a:pt x="402" y="1"/>
                    <a:pt x="1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32"/>
            <p:cNvSpPr/>
            <p:nvPr/>
          </p:nvSpPr>
          <p:spPr>
            <a:xfrm>
              <a:off x="5356600" y="3771300"/>
              <a:ext cx="22050" cy="7425"/>
            </a:xfrm>
            <a:custGeom>
              <a:avLst/>
              <a:gdLst/>
              <a:ahLst/>
              <a:cxnLst/>
              <a:rect l="l" t="t" r="r" b="b"/>
              <a:pathLst>
                <a:path w="882" h="297" extrusionOk="0">
                  <a:moveTo>
                    <a:pt x="410" y="0"/>
                  </a:moveTo>
                  <a:cubicBezTo>
                    <a:pt x="308" y="0"/>
                    <a:pt x="205" y="9"/>
                    <a:pt x="103" y="9"/>
                  </a:cubicBezTo>
                  <a:cubicBezTo>
                    <a:pt x="69" y="9"/>
                    <a:pt x="35" y="8"/>
                    <a:pt x="1" y="6"/>
                  </a:cubicBezTo>
                  <a:lnTo>
                    <a:pt x="1" y="148"/>
                  </a:lnTo>
                  <a:cubicBezTo>
                    <a:pt x="199" y="148"/>
                    <a:pt x="392" y="297"/>
                    <a:pt x="587" y="297"/>
                  </a:cubicBezTo>
                  <a:cubicBezTo>
                    <a:pt x="685" y="297"/>
                    <a:pt x="783" y="260"/>
                    <a:pt x="882" y="148"/>
                  </a:cubicBezTo>
                  <a:cubicBezTo>
                    <a:pt x="738" y="24"/>
                    <a:pt x="576" y="0"/>
                    <a:pt x="4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32"/>
            <p:cNvSpPr/>
            <p:nvPr/>
          </p:nvSpPr>
          <p:spPr>
            <a:xfrm>
              <a:off x="5665275" y="3778250"/>
              <a:ext cx="32775" cy="4075"/>
            </a:xfrm>
            <a:custGeom>
              <a:avLst/>
              <a:gdLst/>
              <a:ahLst/>
              <a:cxnLst/>
              <a:rect l="l" t="t" r="r" b="b"/>
              <a:pathLst>
                <a:path w="1311" h="163" extrusionOk="0">
                  <a:moveTo>
                    <a:pt x="206" y="0"/>
                  </a:moveTo>
                  <a:cubicBezTo>
                    <a:pt x="138" y="0"/>
                    <a:pt x="69" y="4"/>
                    <a:pt x="1" y="13"/>
                  </a:cubicBezTo>
                  <a:cubicBezTo>
                    <a:pt x="199" y="132"/>
                    <a:pt x="403" y="162"/>
                    <a:pt x="611" y="162"/>
                  </a:cubicBezTo>
                  <a:cubicBezTo>
                    <a:pt x="822" y="162"/>
                    <a:pt x="1036" y="132"/>
                    <a:pt x="1254" y="132"/>
                  </a:cubicBezTo>
                  <a:cubicBezTo>
                    <a:pt x="1273" y="132"/>
                    <a:pt x="1292" y="132"/>
                    <a:pt x="1310" y="132"/>
                  </a:cubicBezTo>
                  <a:cubicBezTo>
                    <a:pt x="1310" y="85"/>
                    <a:pt x="1287" y="61"/>
                    <a:pt x="1275" y="13"/>
                  </a:cubicBezTo>
                  <a:cubicBezTo>
                    <a:pt x="1168" y="41"/>
                    <a:pt x="1061" y="50"/>
                    <a:pt x="954" y="50"/>
                  </a:cubicBezTo>
                  <a:cubicBezTo>
                    <a:pt x="707" y="50"/>
                    <a:pt x="457"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32"/>
            <p:cNvSpPr/>
            <p:nvPr/>
          </p:nvSpPr>
          <p:spPr>
            <a:xfrm>
              <a:off x="5346200" y="3754900"/>
              <a:ext cx="25900" cy="5825"/>
            </a:xfrm>
            <a:custGeom>
              <a:avLst/>
              <a:gdLst/>
              <a:ahLst/>
              <a:cxnLst/>
              <a:rect l="l" t="t" r="r" b="b"/>
              <a:pathLst>
                <a:path w="1036" h="233" extrusionOk="0">
                  <a:moveTo>
                    <a:pt x="334" y="1"/>
                  </a:moveTo>
                  <a:cubicBezTo>
                    <a:pt x="220" y="1"/>
                    <a:pt x="109" y="34"/>
                    <a:pt x="0" y="126"/>
                  </a:cubicBezTo>
                  <a:lnTo>
                    <a:pt x="0" y="233"/>
                  </a:lnTo>
                  <a:cubicBezTo>
                    <a:pt x="345" y="221"/>
                    <a:pt x="691" y="221"/>
                    <a:pt x="1036" y="221"/>
                  </a:cubicBezTo>
                  <a:cubicBezTo>
                    <a:pt x="941" y="126"/>
                    <a:pt x="822" y="114"/>
                    <a:pt x="715" y="90"/>
                  </a:cubicBezTo>
                  <a:cubicBezTo>
                    <a:pt x="584" y="40"/>
                    <a:pt x="457" y="1"/>
                    <a:pt x="3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32"/>
            <p:cNvSpPr/>
            <p:nvPr/>
          </p:nvSpPr>
          <p:spPr>
            <a:xfrm>
              <a:off x="5378625" y="3803875"/>
              <a:ext cx="23250" cy="3650"/>
            </a:xfrm>
            <a:custGeom>
              <a:avLst/>
              <a:gdLst/>
              <a:ahLst/>
              <a:cxnLst/>
              <a:rect l="l" t="t" r="r" b="b"/>
              <a:pathLst>
                <a:path w="930" h="146" extrusionOk="0">
                  <a:moveTo>
                    <a:pt x="846" y="0"/>
                  </a:moveTo>
                  <a:cubicBezTo>
                    <a:pt x="572" y="12"/>
                    <a:pt x="287" y="12"/>
                    <a:pt x="1" y="12"/>
                  </a:cubicBezTo>
                  <a:cubicBezTo>
                    <a:pt x="133" y="117"/>
                    <a:pt x="273" y="145"/>
                    <a:pt x="418" y="145"/>
                  </a:cubicBezTo>
                  <a:cubicBezTo>
                    <a:pt x="585" y="145"/>
                    <a:pt x="757" y="108"/>
                    <a:pt x="930" y="108"/>
                  </a:cubicBezTo>
                  <a:cubicBezTo>
                    <a:pt x="894" y="72"/>
                    <a:pt x="870" y="48"/>
                    <a:pt x="8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32"/>
            <p:cNvSpPr/>
            <p:nvPr/>
          </p:nvSpPr>
          <p:spPr>
            <a:xfrm>
              <a:off x="5428050" y="3761000"/>
              <a:ext cx="8650" cy="6725"/>
            </a:xfrm>
            <a:custGeom>
              <a:avLst/>
              <a:gdLst/>
              <a:ahLst/>
              <a:cxnLst/>
              <a:rect l="l" t="t" r="r" b="b"/>
              <a:pathLst>
                <a:path w="346" h="269" extrusionOk="0">
                  <a:moveTo>
                    <a:pt x="0" y="1"/>
                  </a:moveTo>
                  <a:cubicBezTo>
                    <a:pt x="24" y="48"/>
                    <a:pt x="24" y="96"/>
                    <a:pt x="24" y="144"/>
                  </a:cubicBezTo>
                  <a:cubicBezTo>
                    <a:pt x="83" y="223"/>
                    <a:pt x="151" y="269"/>
                    <a:pt x="233" y="269"/>
                  </a:cubicBezTo>
                  <a:cubicBezTo>
                    <a:pt x="250" y="269"/>
                    <a:pt x="268" y="267"/>
                    <a:pt x="286" y="263"/>
                  </a:cubicBezTo>
                  <a:cubicBezTo>
                    <a:pt x="322" y="239"/>
                    <a:pt x="346" y="179"/>
                    <a:pt x="334" y="156"/>
                  </a:cubicBezTo>
                  <a:cubicBezTo>
                    <a:pt x="286" y="37"/>
                    <a:pt x="179" y="1"/>
                    <a:pt x="6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32"/>
            <p:cNvSpPr/>
            <p:nvPr/>
          </p:nvSpPr>
          <p:spPr>
            <a:xfrm>
              <a:off x="5407200" y="3807725"/>
              <a:ext cx="18800" cy="3325"/>
            </a:xfrm>
            <a:custGeom>
              <a:avLst/>
              <a:gdLst/>
              <a:ahLst/>
              <a:cxnLst/>
              <a:rect l="l" t="t" r="r" b="b"/>
              <a:pathLst>
                <a:path w="752" h="133" extrusionOk="0">
                  <a:moveTo>
                    <a:pt x="289" y="0"/>
                  </a:moveTo>
                  <a:cubicBezTo>
                    <a:pt x="222" y="0"/>
                    <a:pt x="154" y="3"/>
                    <a:pt x="85" y="3"/>
                  </a:cubicBezTo>
                  <a:cubicBezTo>
                    <a:pt x="57" y="3"/>
                    <a:pt x="29" y="2"/>
                    <a:pt x="1" y="1"/>
                  </a:cubicBezTo>
                  <a:lnTo>
                    <a:pt x="1" y="1"/>
                  </a:lnTo>
                  <a:cubicBezTo>
                    <a:pt x="114" y="108"/>
                    <a:pt x="239" y="132"/>
                    <a:pt x="367" y="132"/>
                  </a:cubicBezTo>
                  <a:cubicBezTo>
                    <a:pt x="469" y="132"/>
                    <a:pt x="574" y="117"/>
                    <a:pt x="675" y="117"/>
                  </a:cubicBezTo>
                  <a:cubicBezTo>
                    <a:pt x="701" y="117"/>
                    <a:pt x="726" y="118"/>
                    <a:pt x="751" y="120"/>
                  </a:cubicBezTo>
                  <a:cubicBezTo>
                    <a:pt x="602" y="16"/>
                    <a:pt x="448" y="0"/>
                    <a:pt x="2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32"/>
            <p:cNvSpPr/>
            <p:nvPr/>
          </p:nvSpPr>
          <p:spPr>
            <a:xfrm>
              <a:off x="5432225" y="3811200"/>
              <a:ext cx="15800" cy="3300"/>
            </a:xfrm>
            <a:custGeom>
              <a:avLst/>
              <a:gdLst/>
              <a:ahLst/>
              <a:cxnLst/>
              <a:rect l="l" t="t" r="r" b="b"/>
              <a:pathLst>
                <a:path w="632" h="132" extrusionOk="0">
                  <a:moveTo>
                    <a:pt x="281" y="1"/>
                  </a:moveTo>
                  <a:cubicBezTo>
                    <a:pt x="190" y="1"/>
                    <a:pt x="95" y="12"/>
                    <a:pt x="0" y="17"/>
                  </a:cubicBezTo>
                  <a:cubicBezTo>
                    <a:pt x="99" y="109"/>
                    <a:pt x="207" y="132"/>
                    <a:pt x="318" y="132"/>
                  </a:cubicBezTo>
                  <a:cubicBezTo>
                    <a:pt x="421" y="132"/>
                    <a:pt x="528" y="112"/>
                    <a:pt x="631" y="112"/>
                  </a:cubicBezTo>
                  <a:cubicBezTo>
                    <a:pt x="527" y="22"/>
                    <a:pt x="408" y="1"/>
                    <a:pt x="2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32"/>
            <p:cNvSpPr/>
            <p:nvPr/>
          </p:nvSpPr>
          <p:spPr>
            <a:xfrm>
              <a:off x="5708450" y="3843525"/>
              <a:ext cx="12225" cy="3350"/>
            </a:xfrm>
            <a:custGeom>
              <a:avLst/>
              <a:gdLst/>
              <a:ahLst/>
              <a:cxnLst/>
              <a:rect l="l" t="t" r="r" b="b"/>
              <a:pathLst>
                <a:path w="489" h="134" extrusionOk="0">
                  <a:moveTo>
                    <a:pt x="215" y="0"/>
                  </a:moveTo>
                  <a:cubicBezTo>
                    <a:pt x="145" y="0"/>
                    <a:pt x="73" y="12"/>
                    <a:pt x="0" y="22"/>
                  </a:cubicBezTo>
                  <a:cubicBezTo>
                    <a:pt x="83" y="112"/>
                    <a:pt x="178" y="133"/>
                    <a:pt x="276" y="133"/>
                  </a:cubicBezTo>
                  <a:cubicBezTo>
                    <a:pt x="346" y="133"/>
                    <a:pt x="418" y="122"/>
                    <a:pt x="488" y="117"/>
                  </a:cubicBezTo>
                  <a:cubicBezTo>
                    <a:pt x="411" y="25"/>
                    <a:pt x="316" y="0"/>
                    <a:pt x="2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32"/>
            <p:cNvSpPr/>
            <p:nvPr/>
          </p:nvSpPr>
          <p:spPr>
            <a:xfrm>
              <a:off x="5381900" y="3775000"/>
              <a:ext cx="10450" cy="3525"/>
            </a:xfrm>
            <a:custGeom>
              <a:avLst/>
              <a:gdLst/>
              <a:ahLst/>
              <a:cxnLst/>
              <a:rect l="l" t="t" r="r" b="b"/>
              <a:pathLst>
                <a:path w="418" h="141" extrusionOk="0">
                  <a:moveTo>
                    <a:pt x="1" y="0"/>
                  </a:moveTo>
                  <a:lnTo>
                    <a:pt x="1" y="0"/>
                  </a:lnTo>
                  <a:cubicBezTo>
                    <a:pt x="72" y="96"/>
                    <a:pt x="141" y="140"/>
                    <a:pt x="209" y="140"/>
                  </a:cubicBezTo>
                  <a:cubicBezTo>
                    <a:pt x="278" y="140"/>
                    <a:pt x="346" y="96"/>
                    <a:pt x="418" y="12"/>
                  </a:cubicBezTo>
                  <a:cubicBezTo>
                    <a:pt x="275" y="12"/>
                    <a:pt x="144" y="12"/>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32"/>
            <p:cNvSpPr/>
            <p:nvPr/>
          </p:nvSpPr>
          <p:spPr>
            <a:xfrm>
              <a:off x="5582525" y="3767975"/>
              <a:ext cx="11350" cy="3300"/>
            </a:xfrm>
            <a:custGeom>
              <a:avLst/>
              <a:gdLst/>
              <a:ahLst/>
              <a:cxnLst/>
              <a:rect l="l" t="t" r="r" b="b"/>
              <a:pathLst>
                <a:path w="454" h="132" extrusionOk="0">
                  <a:moveTo>
                    <a:pt x="138" y="1"/>
                  </a:moveTo>
                  <a:cubicBezTo>
                    <a:pt x="93" y="1"/>
                    <a:pt x="47" y="4"/>
                    <a:pt x="1" y="8"/>
                  </a:cubicBezTo>
                  <a:cubicBezTo>
                    <a:pt x="92" y="108"/>
                    <a:pt x="212" y="132"/>
                    <a:pt x="338" y="132"/>
                  </a:cubicBezTo>
                  <a:cubicBezTo>
                    <a:pt x="376" y="132"/>
                    <a:pt x="415" y="129"/>
                    <a:pt x="453" y="127"/>
                  </a:cubicBezTo>
                  <a:cubicBezTo>
                    <a:pt x="367" y="23"/>
                    <a:pt x="256"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32"/>
            <p:cNvSpPr/>
            <p:nvPr/>
          </p:nvSpPr>
          <p:spPr>
            <a:xfrm>
              <a:off x="5253925" y="3702375"/>
              <a:ext cx="81575" cy="22350"/>
            </a:xfrm>
            <a:custGeom>
              <a:avLst/>
              <a:gdLst/>
              <a:ahLst/>
              <a:cxnLst/>
              <a:rect l="l" t="t" r="r" b="b"/>
              <a:pathLst>
                <a:path w="3263" h="894" extrusionOk="0">
                  <a:moveTo>
                    <a:pt x="95" y="0"/>
                  </a:moveTo>
                  <a:cubicBezTo>
                    <a:pt x="84" y="24"/>
                    <a:pt x="60" y="72"/>
                    <a:pt x="24" y="84"/>
                  </a:cubicBezTo>
                  <a:cubicBezTo>
                    <a:pt x="0" y="167"/>
                    <a:pt x="24" y="238"/>
                    <a:pt x="60" y="310"/>
                  </a:cubicBezTo>
                  <a:cubicBezTo>
                    <a:pt x="738" y="584"/>
                    <a:pt x="1465" y="619"/>
                    <a:pt x="2167" y="786"/>
                  </a:cubicBezTo>
                  <a:cubicBezTo>
                    <a:pt x="2393" y="795"/>
                    <a:pt x="2605" y="893"/>
                    <a:pt x="2835" y="893"/>
                  </a:cubicBezTo>
                  <a:cubicBezTo>
                    <a:pt x="2908" y="893"/>
                    <a:pt x="2983" y="883"/>
                    <a:pt x="3060" y="858"/>
                  </a:cubicBezTo>
                  <a:cubicBezTo>
                    <a:pt x="3179" y="822"/>
                    <a:pt x="3263" y="774"/>
                    <a:pt x="3239" y="619"/>
                  </a:cubicBezTo>
                  <a:cubicBezTo>
                    <a:pt x="3060" y="560"/>
                    <a:pt x="2834" y="643"/>
                    <a:pt x="2679" y="465"/>
                  </a:cubicBezTo>
                  <a:cubicBezTo>
                    <a:pt x="2191" y="429"/>
                    <a:pt x="1703" y="346"/>
                    <a:pt x="1238" y="179"/>
                  </a:cubicBezTo>
                  <a:cubicBezTo>
                    <a:pt x="1191" y="124"/>
                    <a:pt x="1139" y="97"/>
                    <a:pt x="1084" y="97"/>
                  </a:cubicBezTo>
                  <a:cubicBezTo>
                    <a:pt x="1042" y="97"/>
                    <a:pt x="999" y="113"/>
                    <a:pt x="953" y="143"/>
                  </a:cubicBezTo>
                  <a:cubicBezTo>
                    <a:pt x="914" y="149"/>
                    <a:pt x="877" y="152"/>
                    <a:pt x="840" y="152"/>
                  </a:cubicBezTo>
                  <a:cubicBezTo>
                    <a:pt x="578" y="152"/>
                    <a:pt x="346" y="21"/>
                    <a:pt x="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32"/>
            <p:cNvSpPr/>
            <p:nvPr/>
          </p:nvSpPr>
          <p:spPr>
            <a:xfrm>
              <a:off x="5327725" y="3723700"/>
              <a:ext cx="37850" cy="12025"/>
            </a:xfrm>
            <a:custGeom>
              <a:avLst/>
              <a:gdLst/>
              <a:ahLst/>
              <a:cxnLst/>
              <a:rect l="l" t="t" r="r" b="b"/>
              <a:pathLst>
                <a:path w="1514" h="481" extrusionOk="0">
                  <a:moveTo>
                    <a:pt x="769" y="0"/>
                  </a:moveTo>
                  <a:cubicBezTo>
                    <a:pt x="755" y="0"/>
                    <a:pt x="741" y="2"/>
                    <a:pt x="727" y="5"/>
                  </a:cubicBezTo>
                  <a:cubicBezTo>
                    <a:pt x="608" y="52"/>
                    <a:pt x="477" y="28"/>
                    <a:pt x="358" y="40"/>
                  </a:cubicBezTo>
                  <a:cubicBezTo>
                    <a:pt x="227" y="100"/>
                    <a:pt x="1" y="64"/>
                    <a:pt x="49" y="326"/>
                  </a:cubicBezTo>
                  <a:cubicBezTo>
                    <a:pt x="501" y="362"/>
                    <a:pt x="977" y="421"/>
                    <a:pt x="1454" y="481"/>
                  </a:cubicBezTo>
                  <a:cubicBezTo>
                    <a:pt x="1513" y="421"/>
                    <a:pt x="1513" y="386"/>
                    <a:pt x="1477" y="314"/>
                  </a:cubicBezTo>
                  <a:cubicBezTo>
                    <a:pt x="1442" y="304"/>
                    <a:pt x="1404" y="301"/>
                    <a:pt x="1364" y="301"/>
                  </a:cubicBezTo>
                  <a:cubicBezTo>
                    <a:pt x="1298" y="301"/>
                    <a:pt x="1229" y="310"/>
                    <a:pt x="1163" y="310"/>
                  </a:cubicBezTo>
                  <a:cubicBezTo>
                    <a:pt x="1029" y="310"/>
                    <a:pt x="914" y="274"/>
                    <a:pt x="894" y="52"/>
                  </a:cubicBezTo>
                  <a:cubicBezTo>
                    <a:pt x="858" y="16"/>
                    <a:pt x="814" y="0"/>
                    <a:pt x="7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32"/>
            <p:cNvSpPr/>
            <p:nvPr/>
          </p:nvSpPr>
          <p:spPr>
            <a:xfrm>
              <a:off x="5317025" y="3718650"/>
              <a:ext cx="25925" cy="13375"/>
            </a:xfrm>
            <a:custGeom>
              <a:avLst/>
              <a:gdLst/>
              <a:ahLst/>
              <a:cxnLst/>
              <a:rect l="l" t="t" r="r" b="b"/>
              <a:pathLst>
                <a:path w="1037" h="535" extrusionOk="0">
                  <a:moveTo>
                    <a:pt x="788" y="0"/>
                  </a:moveTo>
                  <a:cubicBezTo>
                    <a:pt x="764" y="0"/>
                    <a:pt x="739" y="2"/>
                    <a:pt x="715" y="4"/>
                  </a:cubicBezTo>
                  <a:cubicBezTo>
                    <a:pt x="655" y="52"/>
                    <a:pt x="608" y="88"/>
                    <a:pt x="560" y="135"/>
                  </a:cubicBezTo>
                  <a:cubicBezTo>
                    <a:pt x="477" y="207"/>
                    <a:pt x="358" y="183"/>
                    <a:pt x="250" y="230"/>
                  </a:cubicBezTo>
                  <a:cubicBezTo>
                    <a:pt x="143" y="254"/>
                    <a:pt x="36" y="302"/>
                    <a:pt x="0" y="421"/>
                  </a:cubicBezTo>
                  <a:cubicBezTo>
                    <a:pt x="94" y="514"/>
                    <a:pt x="205" y="535"/>
                    <a:pt x="317" y="535"/>
                  </a:cubicBezTo>
                  <a:cubicBezTo>
                    <a:pt x="362" y="535"/>
                    <a:pt x="408" y="531"/>
                    <a:pt x="453" y="528"/>
                  </a:cubicBezTo>
                  <a:cubicBezTo>
                    <a:pt x="560" y="349"/>
                    <a:pt x="750" y="397"/>
                    <a:pt x="905" y="361"/>
                  </a:cubicBezTo>
                  <a:cubicBezTo>
                    <a:pt x="953" y="314"/>
                    <a:pt x="977" y="266"/>
                    <a:pt x="989" y="254"/>
                  </a:cubicBezTo>
                  <a:cubicBezTo>
                    <a:pt x="1024" y="195"/>
                    <a:pt x="1036" y="147"/>
                    <a:pt x="1036" y="88"/>
                  </a:cubicBezTo>
                  <a:cubicBezTo>
                    <a:pt x="970" y="21"/>
                    <a:pt x="882" y="0"/>
                    <a:pt x="7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32"/>
            <p:cNvSpPr/>
            <p:nvPr/>
          </p:nvSpPr>
          <p:spPr>
            <a:xfrm>
              <a:off x="5364050" y="3731850"/>
              <a:ext cx="21450" cy="7750"/>
            </a:xfrm>
            <a:custGeom>
              <a:avLst/>
              <a:gdLst/>
              <a:ahLst/>
              <a:cxnLst/>
              <a:rect l="l" t="t" r="r" b="b"/>
              <a:pathLst>
                <a:path w="858" h="310" extrusionOk="0">
                  <a:moveTo>
                    <a:pt x="1" y="0"/>
                  </a:moveTo>
                  <a:lnTo>
                    <a:pt x="1" y="155"/>
                  </a:lnTo>
                  <a:cubicBezTo>
                    <a:pt x="143" y="256"/>
                    <a:pt x="286" y="310"/>
                    <a:pt x="429" y="310"/>
                  </a:cubicBezTo>
                  <a:cubicBezTo>
                    <a:pt x="572" y="310"/>
                    <a:pt x="715" y="256"/>
                    <a:pt x="858" y="143"/>
                  </a:cubicBezTo>
                  <a:cubicBezTo>
                    <a:pt x="810" y="141"/>
                    <a:pt x="762" y="141"/>
                    <a:pt x="714" y="141"/>
                  </a:cubicBezTo>
                  <a:cubicBezTo>
                    <a:pt x="690" y="141"/>
                    <a:pt x="666" y="141"/>
                    <a:pt x="642" y="141"/>
                  </a:cubicBezTo>
                  <a:cubicBezTo>
                    <a:pt x="425" y="141"/>
                    <a:pt x="206" y="134"/>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32"/>
            <p:cNvSpPr/>
            <p:nvPr/>
          </p:nvSpPr>
          <p:spPr>
            <a:xfrm>
              <a:off x="5219400" y="3699100"/>
              <a:ext cx="22625" cy="8100"/>
            </a:xfrm>
            <a:custGeom>
              <a:avLst/>
              <a:gdLst/>
              <a:ahLst/>
              <a:cxnLst/>
              <a:rect l="l" t="t" r="r" b="b"/>
              <a:pathLst>
                <a:path w="905" h="324" extrusionOk="0">
                  <a:moveTo>
                    <a:pt x="48" y="0"/>
                  </a:moveTo>
                  <a:cubicBezTo>
                    <a:pt x="0" y="72"/>
                    <a:pt x="0" y="143"/>
                    <a:pt x="48" y="203"/>
                  </a:cubicBezTo>
                  <a:cubicBezTo>
                    <a:pt x="175" y="288"/>
                    <a:pt x="303" y="323"/>
                    <a:pt x="433" y="323"/>
                  </a:cubicBezTo>
                  <a:cubicBezTo>
                    <a:pt x="556" y="323"/>
                    <a:pt x="682" y="291"/>
                    <a:pt x="810" y="238"/>
                  </a:cubicBezTo>
                  <a:cubicBezTo>
                    <a:pt x="881" y="191"/>
                    <a:pt x="905" y="119"/>
                    <a:pt x="893" y="36"/>
                  </a:cubicBezTo>
                  <a:lnTo>
                    <a:pt x="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32"/>
            <p:cNvSpPr/>
            <p:nvPr/>
          </p:nvSpPr>
          <p:spPr>
            <a:xfrm>
              <a:off x="5241725" y="3698725"/>
              <a:ext cx="14600" cy="8050"/>
            </a:xfrm>
            <a:custGeom>
              <a:avLst/>
              <a:gdLst/>
              <a:ahLst/>
              <a:cxnLst/>
              <a:rect l="l" t="t" r="r" b="b"/>
              <a:pathLst>
                <a:path w="584" h="322" extrusionOk="0">
                  <a:moveTo>
                    <a:pt x="97" y="0"/>
                  </a:moveTo>
                  <a:cubicBezTo>
                    <a:pt x="74" y="0"/>
                    <a:pt x="54" y="9"/>
                    <a:pt x="36" y="27"/>
                  </a:cubicBezTo>
                  <a:lnTo>
                    <a:pt x="0" y="87"/>
                  </a:lnTo>
                  <a:cubicBezTo>
                    <a:pt x="0" y="111"/>
                    <a:pt x="12" y="158"/>
                    <a:pt x="12" y="206"/>
                  </a:cubicBezTo>
                  <a:lnTo>
                    <a:pt x="95" y="277"/>
                  </a:lnTo>
                  <a:cubicBezTo>
                    <a:pt x="168" y="306"/>
                    <a:pt x="236" y="321"/>
                    <a:pt x="302" y="321"/>
                  </a:cubicBezTo>
                  <a:cubicBezTo>
                    <a:pt x="399" y="321"/>
                    <a:pt x="491" y="289"/>
                    <a:pt x="583" y="218"/>
                  </a:cubicBezTo>
                  <a:lnTo>
                    <a:pt x="583" y="158"/>
                  </a:lnTo>
                  <a:lnTo>
                    <a:pt x="583" y="99"/>
                  </a:lnTo>
                  <a:lnTo>
                    <a:pt x="583" y="39"/>
                  </a:lnTo>
                  <a:cubicBezTo>
                    <a:pt x="536" y="39"/>
                    <a:pt x="488" y="27"/>
                    <a:pt x="453" y="27"/>
                  </a:cubicBezTo>
                  <a:lnTo>
                    <a:pt x="167" y="27"/>
                  </a:lnTo>
                  <a:cubicBezTo>
                    <a:pt x="143" y="9"/>
                    <a:pt x="119" y="0"/>
                    <a:pt x="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32"/>
            <p:cNvSpPr/>
            <p:nvPr/>
          </p:nvSpPr>
          <p:spPr>
            <a:xfrm>
              <a:off x="5339350" y="3720225"/>
              <a:ext cx="12225" cy="6150"/>
            </a:xfrm>
            <a:custGeom>
              <a:avLst/>
              <a:gdLst/>
              <a:ahLst/>
              <a:cxnLst/>
              <a:rect l="l" t="t" r="r" b="b"/>
              <a:pathLst>
                <a:path w="489" h="246" extrusionOk="0">
                  <a:moveTo>
                    <a:pt x="155" y="1"/>
                  </a:moveTo>
                  <a:cubicBezTo>
                    <a:pt x="72" y="48"/>
                    <a:pt x="12" y="108"/>
                    <a:pt x="0" y="203"/>
                  </a:cubicBezTo>
                  <a:cubicBezTo>
                    <a:pt x="38" y="230"/>
                    <a:pt x="79" y="245"/>
                    <a:pt x="120" y="245"/>
                  </a:cubicBezTo>
                  <a:cubicBezTo>
                    <a:pt x="168" y="245"/>
                    <a:pt x="217" y="224"/>
                    <a:pt x="262" y="179"/>
                  </a:cubicBezTo>
                  <a:lnTo>
                    <a:pt x="429" y="179"/>
                  </a:lnTo>
                  <a:cubicBezTo>
                    <a:pt x="488" y="132"/>
                    <a:pt x="477" y="108"/>
                    <a:pt x="417" y="60"/>
                  </a:cubicBezTo>
                  <a:cubicBezTo>
                    <a:pt x="334" y="48"/>
                    <a:pt x="250" y="13"/>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32"/>
            <p:cNvSpPr/>
            <p:nvPr/>
          </p:nvSpPr>
          <p:spPr>
            <a:xfrm>
              <a:off x="5212850" y="3696125"/>
              <a:ext cx="7750" cy="7525"/>
            </a:xfrm>
            <a:custGeom>
              <a:avLst/>
              <a:gdLst/>
              <a:ahLst/>
              <a:cxnLst/>
              <a:rect l="l" t="t" r="r" b="b"/>
              <a:pathLst>
                <a:path w="310" h="301" extrusionOk="0">
                  <a:moveTo>
                    <a:pt x="24" y="0"/>
                  </a:moveTo>
                  <a:cubicBezTo>
                    <a:pt x="12" y="36"/>
                    <a:pt x="0" y="84"/>
                    <a:pt x="12" y="131"/>
                  </a:cubicBezTo>
                  <a:cubicBezTo>
                    <a:pt x="61" y="213"/>
                    <a:pt x="105" y="301"/>
                    <a:pt x="182" y="301"/>
                  </a:cubicBezTo>
                  <a:cubicBezTo>
                    <a:pt x="216" y="301"/>
                    <a:pt x="258" y="283"/>
                    <a:pt x="310" y="238"/>
                  </a:cubicBezTo>
                  <a:lnTo>
                    <a:pt x="310" y="179"/>
                  </a:lnTo>
                  <a:lnTo>
                    <a:pt x="310" y="119"/>
                  </a:lnTo>
                  <a:cubicBezTo>
                    <a:pt x="250" y="0"/>
                    <a:pt x="143" y="0"/>
                    <a:pt x="2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32"/>
            <p:cNvSpPr/>
            <p:nvPr/>
          </p:nvSpPr>
          <p:spPr>
            <a:xfrm>
              <a:off x="5355725" y="3725300"/>
              <a:ext cx="5375" cy="2925"/>
            </a:xfrm>
            <a:custGeom>
              <a:avLst/>
              <a:gdLst/>
              <a:ahLst/>
              <a:cxnLst/>
              <a:rect l="l" t="t" r="r" b="b"/>
              <a:pathLst>
                <a:path w="215" h="117" extrusionOk="0">
                  <a:moveTo>
                    <a:pt x="60" y="0"/>
                  </a:moveTo>
                  <a:cubicBezTo>
                    <a:pt x="0" y="36"/>
                    <a:pt x="0" y="83"/>
                    <a:pt x="60" y="107"/>
                  </a:cubicBezTo>
                  <a:cubicBezTo>
                    <a:pt x="91" y="107"/>
                    <a:pt x="126" y="117"/>
                    <a:pt x="154" y="117"/>
                  </a:cubicBezTo>
                  <a:cubicBezTo>
                    <a:pt x="189" y="117"/>
                    <a:pt x="214" y="102"/>
                    <a:pt x="214" y="36"/>
                  </a:cubicBezTo>
                  <a:cubicBezTo>
                    <a:pt x="214" y="24"/>
                    <a:pt x="119" y="24"/>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32"/>
            <p:cNvSpPr/>
            <p:nvPr/>
          </p:nvSpPr>
          <p:spPr>
            <a:xfrm>
              <a:off x="5349175" y="3721725"/>
              <a:ext cx="4175" cy="3600"/>
            </a:xfrm>
            <a:custGeom>
              <a:avLst/>
              <a:gdLst/>
              <a:ahLst/>
              <a:cxnLst/>
              <a:rect l="l" t="t" r="r" b="b"/>
              <a:pathLst>
                <a:path w="167" h="144" extrusionOk="0">
                  <a:moveTo>
                    <a:pt x="155" y="0"/>
                  </a:moveTo>
                  <a:cubicBezTo>
                    <a:pt x="107" y="0"/>
                    <a:pt x="48" y="12"/>
                    <a:pt x="0" y="12"/>
                  </a:cubicBezTo>
                  <a:cubicBezTo>
                    <a:pt x="24" y="48"/>
                    <a:pt x="24" y="84"/>
                    <a:pt x="24" y="131"/>
                  </a:cubicBezTo>
                  <a:cubicBezTo>
                    <a:pt x="64" y="131"/>
                    <a:pt x="93" y="126"/>
                    <a:pt x="122" y="126"/>
                  </a:cubicBezTo>
                  <a:cubicBezTo>
                    <a:pt x="133" y="126"/>
                    <a:pt x="144" y="127"/>
                    <a:pt x="155" y="129"/>
                  </a:cubicBezTo>
                  <a:lnTo>
                    <a:pt x="155" y="129"/>
                  </a:lnTo>
                  <a:lnTo>
                    <a:pt x="155" y="0"/>
                  </a:lnTo>
                  <a:close/>
                  <a:moveTo>
                    <a:pt x="155" y="129"/>
                  </a:moveTo>
                  <a:lnTo>
                    <a:pt x="155" y="143"/>
                  </a:lnTo>
                  <a:lnTo>
                    <a:pt x="167" y="131"/>
                  </a:lnTo>
                  <a:cubicBezTo>
                    <a:pt x="163" y="130"/>
                    <a:pt x="159" y="129"/>
                    <a:pt x="155" y="129"/>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32"/>
            <p:cNvSpPr/>
            <p:nvPr/>
          </p:nvSpPr>
          <p:spPr>
            <a:xfrm>
              <a:off x="5353325" y="3724700"/>
              <a:ext cx="3900" cy="3300"/>
            </a:xfrm>
            <a:custGeom>
              <a:avLst/>
              <a:gdLst/>
              <a:ahLst/>
              <a:cxnLst/>
              <a:rect l="l" t="t" r="r" b="b"/>
              <a:pathLst>
                <a:path w="156" h="132" extrusionOk="0">
                  <a:moveTo>
                    <a:pt x="13" y="0"/>
                  </a:moveTo>
                  <a:lnTo>
                    <a:pt x="1" y="12"/>
                  </a:lnTo>
                  <a:cubicBezTo>
                    <a:pt x="6" y="12"/>
                    <a:pt x="12" y="12"/>
                    <a:pt x="17" y="13"/>
                  </a:cubicBezTo>
                  <a:lnTo>
                    <a:pt x="17" y="13"/>
                  </a:lnTo>
                  <a:cubicBezTo>
                    <a:pt x="16" y="9"/>
                    <a:pt x="14" y="4"/>
                    <a:pt x="13" y="0"/>
                  </a:cubicBezTo>
                  <a:close/>
                  <a:moveTo>
                    <a:pt x="17" y="13"/>
                  </a:moveTo>
                  <a:cubicBezTo>
                    <a:pt x="41" y="77"/>
                    <a:pt x="77" y="120"/>
                    <a:pt x="156" y="131"/>
                  </a:cubicBezTo>
                  <a:lnTo>
                    <a:pt x="156" y="24"/>
                  </a:lnTo>
                  <a:cubicBezTo>
                    <a:pt x="103" y="24"/>
                    <a:pt x="60" y="15"/>
                    <a:pt x="17" y="1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32"/>
            <p:cNvSpPr/>
            <p:nvPr/>
          </p:nvSpPr>
          <p:spPr>
            <a:xfrm>
              <a:off x="5204200" y="3699400"/>
              <a:ext cx="106000" cy="25200"/>
            </a:xfrm>
            <a:custGeom>
              <a:avLst/>
              <a:gdLst/>
              <a:ahLst/>
              <a:cxnLst/>
              <a:rect l="l" t="t" r="r" b="b"/>
              <a:pathLst>
                <a:path w="4240" h="1008" extrusionOk="0">
                  <a:moveTo>
                    <a:pt x="358" y="0"/>
                  </a:moveTo>
                  <a:cubicBezTo>
                    <a:pt x="310" y="0"/>
                    <a:pt x="263" y="12"/>
                    <a:pt x="203" y="24"/>
                  </a:cubicBezTo>
                  <a:cubicBezTo>
                    <a:pt x="13" y="286"/>
                    <a:pt x="1" y="477"/>
                    <a:pt x="382" y="524"/>
                  </a:cubicBezTo>
                  <a:cubicBezTo>
                    <a:pt x="513" y="536"/>
                    <a:pt x="656" y="584"/>
                    <a:pt x="787" y="607"/>
                  </a:cubicBezTo>
                  <a:cubicBezTo>
                    <a:pt x="876" y="658"/>
                    <a:pt x="967" y="669"/>
                    <a:pt x="1059" y="669"/>
                  </a:cubicBezTo>
                  <a:cubicBezTo>
                    <a:pt x="1132" y="669"/>
                    <a:pt x="1204" y="662"/>
                    <a:pt x="1276" y="662"/>
                  </a:cubicBezTo>
                  <a:cubicBezTo>
                    <a:pt x="1308" y="662"/>
                    <a:pt x="1339" y="663"/>
                    <a:pt x="1370" y="667"/>
                  </a:cubicBezTo>
                  <a:cubicBezTo>
                    <a:pt x="1799" y="703"/>
                    <a:pt x="2192" y="881"/>
                    <a:pt x="2620" y="881"/>
                  </a:cubicBezTo>
                  <a:cubicBezTo>
                    <a:pt x="2989" y="893"/>
                    <a:pt x="3347" y="953"/>
                    <a:pt x="3716" y="977"/>
                  </a:cubicBezTo>
                  <a:cubicBezTo>
                    <a:pt x="3784" y="999"/>
                    <a:pt x="3856" y="1008"/>
                    <a:pt x="3928" y="1008"/>
                  </a:cubicBezTo>
                  <a:cubicBezTo>
                    <a:pt x="3969" y="1008"/>
                    <a:pt x="4010" y="1005"/>
                    <a:pt x="4049" y="1000"/>
                  </a:cubicBezTo>
                  <a:cubicBezTo>
                    <a:pt x="4156" y="953"/>
                    <a:pt x="4240" y="893"/>
                    <a:pt x="4228" y="762"/>
                  </a:cubicBezTo>
                  <a:lnTo>
                    <a:pt x="2084" y="310"/>
                  </a:lnTo>
                  <a:cubicBezTo>
                    <a:pt x="2016" y="237"/>
                    <a:pt x="1934" y="225"/>
                    <a:pt x="1849" y="225"/>
                  </a:cubicBezTo>
                  <a:cubicBezTo>
                    <a:pt x="1812" y="225"/>
                    <a:pt x="1774" y="228"/>
                    <a:pt x="1737" y="228"/>
                  </a:cubicBezTo>
                  <a:cubicBezTo>
                    <a:pt x="1652" y="228"/>
                    <a:pt x="1569" y="216"/>
                    <a:pt x="1501" y="143"/>
                  </a:cubicBezTo>
                  <a:lnTo>
                    <a:pt x="1501" y="143"/>
                  </a:lnTo>
                  <a:lnTo>
                    <a:pt x="1513" y="167"/>
                  </a:lnTo>
                  <a:cubicBezTo>
                    <a:pt x="1423" y="174"/>
                    <a:pt x="1335" y="178"/>
                    <a:pt x="1248" y="178"/>
                  </a:cubicBezTo>
                  <a:cubicBezTo>
                    <a:pt x="1048" y="178"/>
                    <a:pt x="855" y="157"/>
                    <a:pt x="656" y="107"/>
                  </a:cubicBezTo>
                  <a:cubicBezTo>
                    <a:pt x="643" y="109"/>
                    <a:pt x="631" y="109"/>
                    <a:pt x="620" y="109"/>
                  </a:cubicBezTo>
                  <a:cubicBezTo>
                    <a:pt x="517" y="109"/>
                    <a:pt x="433" y="64"/>
                    <a:pt x="35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32"/>
            <p:cNvSpPr/>
            <p:nvPr/>
          </p:nvSpPr>
          <p:spPr>
            <a:xfrm>
              <a:off x="5177425" y="3713975"/>
              <a:ext cx="10725" cy="10750"/>
            </a:xfrm>
            <a:custGeom>
              <a:avLst/>
              <a:gdLst/>
              <a:ahLst/>
              <a:cxnLst/>
              <a:rect l="l" t="t" r="r" b="b"/>
              <a:pathLst>
                <a:path w="429" h="430" extrusionOk="0">
                  <a:moveTo>
                    <a:pt x="143" y="1"/>
                  </a:moveTo>
                  <a:cubicBezTo>
                    <a:pt x="72" y="132"/>
                    <a:pt x="0" y="251"/>
                    <a:pt x="24" y="417"/>
                  </a:cubicBezTo>
                  <a:cubicBezTo>
                    <a:pt x="72" y="429"/>
                    <a:pt x="107" y="429"/>
                    <a:pt x="143" y="429"/>
                  </a:cubicBezTo>
                  <a:cubicBezTo>
                    <a:pt x="191" y="275"/>
                    <a:pt x="429" y="144"/>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32"/>
            <p:cNvSpPr/>
            <p:nvPr/>
          </p:nvSpPr>
          <p:spPr>
            <a:xfrm>
              <a:off x="5747725" y="3767850"/>
              <a:ext cx="22350" cy="3950"/>
            </a:xfrm>
            <a:custGeom>
              <a:avLst/>
              <a:gdLst/>
              <a:ahLst/>
              <a:cxnLst/>
              <a:rect l="l" t="t" r="r" b="b"/>
              <a:pathLst>
                <a:path w="894" h="158" extrusionOk="0">
                  <a:moveTo>
                    <a:pt x="572" y="1"/>
                  </a:moveTo>
                  <a:cubicBezTo>
                    <a:pt x="394" y="1"/>
                    <a:pt x="191" y="13"/>
                    <a:pt x="1" y="13"/>
                  </a:cubicBezTo>
                  <a:cubicBezTo>
                    <a:pt x="140" y="129"/>
                    <a:pt x="285" y="157"/>
                    <a:pt x="431" y="157"/>
                  </a:cubicBezTo>
                  <a:cubicBezTo>
                    <a:pt x="572" y="157"/>
                    <a:pt x="713" y="131"/>
                    <a:pt x="853" y="131"/>
                  </a:cubicBezTo>
                  <a:cubicBezTo>
                    <a:pt x="867" y="131"/>
                    <a:pt x="880" y="131"/>
                    <a:pt x="894" y="132"/>
                  </a:cubicBezTo>
                  <a:cubicBezTo>
                    <a:pt x="787" y="84"/>
                    <a:pt x="691" y="48"/>
                    <a:pt x="5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32"/>
            <p:cNvSpPr/>
            <p:nvPr/>
          </p:nvSpPr>
          <p:spPr>
            <a:xfrm>
              <a:off x="5678675" y="3757475"/>
              <a:ext cx="8050" cy="2875"/>
            </a:xfrm>
            <a:custGeom>
              <a:avLst/>
              <a:gdLst/>
              <a:ahLst/>
              <a:cxnLst/>
              <a:rect l="l" t="t" r="r" b="b"/>
              <a:pathLst>
                <a:path w="322" h="115" extrusionOk="0">
                  <a:moveTo>
                    <a:pt x="102" y="1"/>
                  </a:moveTo>
                  <a:cubicBezTo>
                    <a:pt x="70" y="1"/>
                    <a:pt x="36" y="4"/>
                    <a:pt x="0" y="11"/>
                  </a:cubicBezTo>
                  <a:cubicBezTo>
                    <a:pt x="64" y="84"/>
                    <a:pt x="142" y="115"/>
                    <a:pt x="233" y="115"/>
                  </a:cubicBezTo>
                  <a:cubicBezTo>
                    <a:pt x="261" y="115"/>
                    <a:pt x="291" y="112"/>
                    <a:pt x="322" y="106"/>
                  </a:cubicBezTo>
                  <a:cubicBezTo>
                    <a:pt x="261" y="28"/>
                    <a:pt x="188" y="1"/>
                    <a:pt x="10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32"/>
            <p:cNvSpPr/>
            <p:nvPr/>
          </p:nvSpPr>
          <p:spPr>
            <a:xfrm>
              <a:off x="5651000" y="3746125"/>
              <a:ext cx="4175" cy="3000"/>
            </a:xfrm>
            <a:custGeom>
              <a:avLst/>
              <a:gdLst/>
              <a:ahLst/>
              <a:cxnLst/>
              <a:rect l="l" t="t" r="r" b="b"/>
              <a:pathLst>
                <a:path w="167" h="120" extrusionOk="0">
                  <a:moveTo>
                    <a:pt x="0" y="1"/>
                  </a:moveTo>
                  <a:cubicBezTo>
                    <a:pt x="0" y="48"/>
                    <a:pt x="12" y="84"/>
                    <a:pt x="12" y="120"/>
                  </a:cubicBezTo>
                  <a:cubicBezTo>
                    <a:pt x="30" y="114"/>
                    <a:pt x="45" y="111"/>
                    <a:pt x="60" y="111"/>
                  </a:cubicBezTo>
                  <a:cubicBezTo>
                    <a:pt x="75" y="111"/>
                    <a:pt x="89" y="114"/>
                    <a:pt x="107" y="120"/>
                  </a:cubicBezTo>
                  <a:cubicBezTo>
                    <a:pt x="131" y="84"/>
                    <a:pt x="155" y="48"/>
                    <a:pt x="1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32"/>
            <p:cNvSpPr/>
            <p:nvPr/>
          </p:nvSpPr>
          <p:spPr>
            <a:xfrm>
              <a:off x="5533125" y="3742700"/>
              <a:ext cx="14000" cy="7175"/>
            </a:xfrm>
            <a:custGeom>
              <a:avLst/>
              <a:gdLst/>
              <a:ahLst/>
              <a:cxnLst/>
              <a:rect l="l" t="t" r="r" b="b"/>
              <a:pathLst>
                <a:path w="560" h="287" extrusionOk="0">
                  <a:moveTo>
                    <a:pt x="241" y="0"/>
                  </a:moveTo>
                  <a:cubicBezTo>
                    <a:pt x="131" y="0"/>
                    <a:pt x="37" y="48"/>
                    <a:pt x="0" y="245"/>
                  </a:cubicBezTo>
                  <a:cubicBezTo>
                    <a:pt x="79" y="276"/>
                    <a:pt x="160" y="287"/>
                    <a:pt x="243" y="287"/>
                  </a:cubicBezTo>
                  <a:cubicBezTo>
                    <a:pt x="347" y="287"/>
                    <a:pt x="454" y="270"/>
                    <a:pt x="560" y="257"/>
                  </a:cubicBezTo>
                  <a:lnTo>
                    <a:pt x="560" y="42"/>
                  </a:lnTo>
                  <a:cubicBezTo>
                    <a:pt x="462" y="42"/>
                    <a:pt x="344" y="0"/>
                    <a:pt x="2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32"/>
            <p:cNvSpPr/>
            <p:nvPr/>
          </p:nvSpPr>
          <p:spPr>
            <a:xfrm>
              <a:off x="5440850" y="3943475"/>
              <a:ext cx="67000" cy="9575"/>
            </a:xfrm>
            <a:custGeom>
              <a:avLst/>
              <a:gdLst/>
              <a:ahLst/>
              <a:cxnLst/>
              <a:rect l="l" t="t" r="r" b="b"/>
              <a:pathLst>
                <a:path w="2680" h="383" extrusionOk="0">
                  <a:moveTo>
                    <a:pt x="84" y="0"/>
                  </a:moveTo>
                  <a:lnTo>
                    <a:pt x="84" y="0"/>
                  </a:lnTo>
                  <a:cubicBezTo>
                    <a:pt x="0" y="119"/>
                    <a:pt x="0" y="215"/>
                    <a:pt x="119" y="322"/>
                  </a:cubicBezTo>
                  <a:cubicBezTo>
                    <a:pt x="309" y="367"/>
                    <a:pt x="498" y="382"/>
                    <a:pt x="687" y="382"/>
                  </a:cubicBezTo>
                  <a:cubicBezTo>
                    <a:pt x="1153" y="382"/>
                    <a:pt x="1618" y="286"/>
                    <a:pt x="2084" y="286"/>
                  </a:cubicBezTo>
                  <a:cubicBezTo>
                    <a:pt x="2263" y="191"/>
                    <a:pt x="2489" y="250"/>
                    <a:pt x="2679" y="143"/>
                  </a:cubicBezTo>
                  <a:lnTo>
                    <a:pt x="2679" y="84"/>
                  </a:lnTo>
                  <a:lnTo>
                    <a:pt x="2679" y="24"/>
                  </a:lnTo>
                  <a:cubicBezTo>
                    <a:pt x="1810" y="24"/>
                    <a:pt x="953" y="12"/>
                    <a:pt x="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32"/>
            <p:cNvSpPr/>
            <p:nvPr/>
          </p:nvSpPr>
          <p:spPr>
            <a:xfrm>
              <a:off x="5396500" y="3943775"/>
              <a:ext cx="46450" cy="8950"/>
            </a:xfrm>
            <a:custGeom>
              <a:avLst/>
              <a:gdLst/>
              <a:ahLst/>
              <a:cxnLst/>
              <a:rect l="l" t="t" r="r" b="b"/>
              <a:pathLst>
                <a:path w="1858" h="358" extrusionOk="0">
                  <a:moveTo>
                    <a:pt x="0" y="0"/>
                  </a:moveTo>
                  <a:lnTo>
                    <a:pt x="0" y="250"/>
                  </a:lnTo>
                  <a:cubicBezTo>
                    <a:pt x="152" y="336"/>
                    <a:pt x="310" y="358"/>
                    <a:pt x="470" y="358"/>
                  </a:cubicBezTo>
                  <a:cubicBezTo>
                    <a:pt x="631" y="358"/>
                    <a:pt x="794" y="336"/>
                    <a:pt x="954" y="336"/>
                  </a:cubicBezTo>
                  <a:cubicBezTo>
                    <a:pt x="1010" y="336"/>
                    <a:pt x="1065" y="339"/>
                    <a:pt x="1120" y="346"/>
                  </a:cubicBezTo>
                  <a:cubicBezTo>
                    <a:pt x="1156" y="340"/>
                    <a:pt x="1192" y="338"/>
                    <a:pt x="1228" y="338"/>
                  </a:cubicBezTo>
                  <a:cubicBezTo>
                    <a:pt x="1336" y="338"/>
                    <a:pt x="1444" y="356"/>
                    <a:pt x="1551" y="356"/>
                  </a:cubicBezTo>
                  <a:cubicBezTo>
                    <a:pt x="1655" y="356"/>
                    <a:pt x="1757" y="339"/>
                    <a:pt x="1858" y="274"/>
                  </a:cubicBezTo>
                  <a:lnTo>
                    <a:pt x="18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32"/>
            <p:cNvSpPr/>
            <p:nvPr/>
          </p:nvSpPr>
          <p:spPr>
            <a:xfrm>
              <a:off x="5416725" y="3922350"/>
              <a:ext cx="40525" cy="11575"/>
            </a:xfrm>
            <a:custGeom>
              <a:avLst/>
              <a:gdLst/>
              <a:ahLst/>
              <a:cxnLst/>
              <a:rect l="l" t="t" r="r" b="b"/>
              <a:pathLst>
                <a:path w="1621" h="463" extrusionOk="0">
                  <a:moveTo>
                    <a:pt x="1465" y="0"/>
                  </a:moveTo>
                  <a:cubicBezTo>
                    <a:pt x="1356" y="20"/>
                    <a:pt x="1243" y="26"/>
                    <a:pt x="1128" y="26"/>
                  </a:cubicBezTo>
                  <a:cubicBezTo>
                    <a:pt x="989" y="26"/>
                    <a:pt x="846" y="18"/>
                    <a:pt x="703" y="18"/>
                  </a:cubicBezTo>
                  <a:cubicBezTo>
                    <a:pt x="478" y="18"/>
                    <a:pt x="252" y="38"/>
                    <a:pt x="37" y="143"/>
                  </a:cubicBezTo>
                  <a:lnTo>
                    <a:pt x="1" y="238"/>
                  </a:lnTo>
                  <a:lnTo>
                    <a:pt x="72" y="310"/>
                  </a:lnTo>
                  <a:cubicBezTo>
                    <a:pt x="112" y="298"/>
                    <a:pt x="151" y="293"/>
                    <a:pt x="189" y="293"/>
                  </a:cubicBezTo>
                  <a:cubicBezTo>
                    <a:pt x="379" y="293"/>
                    <a:pt x="553" y="417"/>
                    <a:pt x="751" y="417"/>
                  </a:cubicBezTo>
                  <a:cubicBezTo>
                    <a:pt x="751" y="429"/>
                    <a:pt x="775" y="441"/>
                    <a:pt x="799" y="452"/>
                  </a:cubicBezTo>
                  <a:cubicBezTo>
                    <a:pt x="809" y="459"/>
                    <a:pt x="818" y="462"/>
                    <a:pt x="826" y="462"/>
                  </a:cubicBezTo>
                  <a:cubicBezTo>
                    <a:pt x="847" y="462"/>
                    <a:pt x="862" y="442"/>
                    <a:pt x="870" y="417"/>
                  </a:cubicBezTo>
                  <a:cubicBezTo>
                    <a:pt x="1000" y="301"/>
                    <a:pt x="1146" y="286"/>
                    <a:pt x="1293" y="286"/>
                  </a:cubicBezTo>
                  <a:cubicBezTo>
                    <a:pt x="1341" y="286"/>
                    <a:pt x="1389" y="288"/>
                    <a:pt x="1436" y="288"/>
                  </a:cubicBezTo>
                  <a:cubicBezTo>
                    <a:pt x="1498" y="288"/>
                    <a:pt x="1560" y="285"/>
                    <a:pt x="1620" y="274"/>
                  </a:cubicBezTo>
                  <a:cubicBezTo>
                    <a:pt x="1561" y="179"/>
                    <a:pt x="1513" y="83"/>
                    <a:pt x="14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32"/>
            <p:cNvSpPr/>
            <p:nvPr/>
          </p:nvSpPr>
          <p:spPr>
            <a:xfrm>
              <a:off x="5366125" y="3899775"/>
              <a:ext cx="26225" cy="13175"/>
            </a:xfrm>
            <a:custGeom>
              <a:avLst/>
              <a:gdLst/>
              <a:ahLst/>
              <a:cxnLst/>
              <a:rect l="l" t="t" r="r" b="b"/>
              <a:pathLst>
                <a:path w="1049" h="527" extrusionOk="0">
                  <a:moveTo>
                    <a:pt x="122" y="0"/>
                  </a:moveTo>
                  <a:cubicBezTo>
                    <a:pt x="102" y="0"/>
                    <a:pt x="81" y="20"/>
                    <a:pt x="72" y="46"/>
                  </a:cubicBezTo>
                  <a:cubicBezTo>
                    <a:pt x="72" y="81"/>
                    <a:pt x="60" y="129"/>
                    <a:pt x="37" y="165"/>
                  </a:cubicBezTo>
                  <a:cubicBezTo>
                    <a:pt x="1" y="248"/>
                    <a:pt x="1" y="332"/>
                    <a:pt x="13" y="403"/>
                  </a:cubicBezTo>
                  <a:cubicBezTo>
                    <a:pt x="25" y="439"/>
                    <a:pt x="60" y="451"/>
                    <a:pt x="72" y="462"/>
                  </a:cubicBezTo>
                  <a:cubicBezTo>
                    <a:pt x="148" y="510"/>
                    <a:pt x="222" y="526"/>
                    <a:pt x="296" y="526"/>
                  </a:cubicBezTo>
                  <a:cubicBezTo>
                    <a:pt x="459" y="526"/>
                    <a:pt x="618" y="446"/>
                    <a:pt x="783" y="446"/>
                  </a:cubicBezTo>
                  <a:cubicBezTo>
                    <a:pt x="824" y="446"/>
                    <a:pt x="864" y="450"/>
                    <a:pt x="906" y="462"/>
                  </a:cubicBezTo>
                  <a:cubicBezTo>
                    <a:pt x="989" y="462"/>
                    <a:pt x="989" y="379"/>
                    <a:pt x="1049" y="332"/>
                  </a:cubicBezTo>
                  <a:cubicBezTo>
                    <a:pt x="975" y="202"/>
                    <a:pt x="857" y="187"/>
                    <a:pt x="730" y="187"/>
                  </a:cubicBezTo>
                  <a:cubicBezTo>
                    <a:pt x="694" y="187"/>
                    <a:pt x="657" y="189"/>
                    <a:pt x="620" y="189"/>
                  </a:cubicBezTo>
                  <a:cubicBezTo>
                    <a:pt x="599" y="189"/>
                    <a:pt x="579" y="189"/>
                    <a:pt x="558" y="189"/>
                  </a:cubicBezTo>
                  <a:cubicBezTo>
                    <a:pt x="415" y="189"/>
                    <a:pt x="285" y="180"/>
                    <a:pt x="191" y="34"/>
                  </a:cubicBezTo>
                  <a:cubicBezTo>
                    <a:pt x="191" y="22"/>
                    <a:pt x="179" y="10"/>
                    <a:pt x="144" y="10"/>
                  </a:cubicBezTo>
                  <a:cubicBezTo>
                    <a:pt x="137" y="3"/>
                    <a:pt x="130" y="0"/>
                    <a:pt x="1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32"/>
            <p:cNvSpPr/>
            <p:nvPr/>
          </p:nvSpPr>
          <p:spPr>
            <a:xfrm>
              <a:off x="5384300" y="3925350"/>
              <a:ext cx="34250" cy="7725"/>
            </a:xfrm>
            <a:custGeom>
              <a:avLst/>
              <a:gdLst/>
              <a:ahLst/>
              <a:cxnLst/>
              <a:rect l="l" t="t" r="r" b="b"/>
              <a:pathLst>
                <a:path w="1370" h="309" extrusionOk="0">
                  <a:moveTo>
                    <a:pt x="753" y="1"/>
                  </a:moveTo>
                  <a:cubicBezTo>
                    <a:pt x="520" y="1"/>
                    <a:pt x="302" y="123"/>
                    <a:pt x="60" y="142"/>
                  </a:cubicBezTo>
                  <a:cubicBezTo>
                    <a:pt x="0" y="201"/>
                    <a:pt x="0" y="249"/>
                    <a:pt x="48" y="309"/>
                  </a:cubicBezTo>
                  <a:lnTo>
                    <a:pt x="1334" y="309"/>
                  </a:lnTo>
                  <a:cubicBezTo>
                    <a:pt x="1357" y="261"/>
                    <a:pt x="1357" y="237"/>
                    <a:pt x="1369" y="190"/>
                  </a:cubicBezTo>
                  <a:cubicBezTo>
                    <a:pt x="1357" y="178"/>
                    <a:pt x="1334" y="142"/>
                    <a:pt x="1322" y="130"/>
                  </a:cubicBezTo>
                  <a:cubicBezTo>
                    <a:pt x="1203" y="59"/>
                    <a:pt x="1024" y="142"/>
                    <a:pt x="917" y="23"/>
                  </a:cubicBezTo>
                  <a:cubicBezTo>
                    <a:pt x="861" y="7"/>
                    <a:pt x="807" y="1"/>
                    <a:pt x="7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32"/>
            <p:cNvSpPr/>
            <p:nvPr/>
          </p:nvSpPr>
          <p:spPr>
            <a:xfrm>
              <a:off x="5398275" y="3906525"/>
              <a:ext cx="23250" cy="8550"/>
            </a:xfrm>
            <a:custGeom>
              <a:avLst/>
              <a:gdLst/>
              <a:ahLst/>
              <a:cxnLst/>
              <a:rect l="l" t="t" r="r" b="b"/>
              <a:pathLst>
                <a:path w="930" h="342" extrusionOk="0">
                  <a:moveTo>
                    <a:pt x="128" y="1"/>
                  </a:moveTo>
                  <a:cubicBezTo>
                    <a:pt x="62" y="1"/>
                    <a:pt x="1" y="43"/>
                    <a:pt x="1" y="133"/>
                  </a:cubicBezTo>
                  <a:cubicBezTo>
                    <a:pt x="1" y="240"/>
                    <a:pt x="96" y="288"/>
                    <a:pt x="179" y="312"/>
                  </a:cubicBezTo>
                  <a:cubicBezTo>
                    <a:pt x="269" y="331"/>
                    <a:pt x="356" y="342"/>
                    <a:pt x="440" y="342"/>
                  </a:cubicBezTo>
                  <a:cubicBezTo>
                    <a:pt x="614" y="342"/>
                    <a:pt x="777" y="297"/>
                    <a:pt x="929" y="192"/>
                  </a:cubicBezTo>
                  <a:cubicBezTo>
                    <a:pt x="837" y="57"/>
                    <a:pt x="713" y="36"/>
                    <a:pt x="578" y="36"/>
                  </a:cubicBezTo>
                  <a:cubicBezTo>
                    <a:pt x="518" y="36"/>
                    <a:pt x="457" y="40"/>
                    <a:pt x="396" y="40"/>
                  </a:cubicBezTo>
                  <a:cubicBezTo>
                    <a:pt x="327" y="40"/>
                    <a:pt x="258" y="35"/>
                    <a:pt x="191" y="14"/>
                  </a:cubicBezTo>
                  <a:cubicBezTo>
                    <a:pt x="171" y="5"/>
                    <a:pt x="149" y="1"/>
                    <a:pt x="1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32"/>
            <p:cNvSpPr/>
            <p:nvPr/>
          </p:nvSpPr>
          <p:spPr>
            <a:xfrm>
              <a:off x="5377150" y="3926475"/>
              <a:ext cx="8650" cy="6800"/>
            </a:xfrm>
            <a:custGeom>
              <a:avLst/>
              <a:gdLst/>
              <a:ahLst/>
              <a:cxnLst/>
              <a:rect l="l" t="t" r="r" b="b"/>
              <a:pathLst>
                <a:path w="346" h="272" extrusionOk="0">
                  <a:moveTo>
                    <a:pt x="161" y="1"/>
                  </a:moveTo>
                  <a:cubicBezTo>
                    <a:pt x="124" y="1"/>
                    <a:pt x="87" y="15"/>
                    <a:pt x="48" y="49"/>
                  </a:cubicBezTo>
                  <a:cubicBezTo>
                    <a:pt x="12" y="85"/>
                    <a:pt x="0" y="168"/>
                    <a:pt x="12" y="192"/>
                  </a:cubicBezTo>
                  <a:cubicBezTo>
                    <a:pt x="76" y="256"/>
                    <a:pt x="150" y="272"/>
                    <a:pt x="228" y="272"/>
                  </a:cubicBezTo>
                  <a:cubicBezTo>
                    <a:pt x="266" y="272"/>
                    <a:pt x="306" y="268"/>
                    <a:pt x="346" y="264"/>
                  </a:cubicBezTo>
                  <a:lnTo>
                    <a:pt x="346" y="97"/>
                  </a:lnTo>
                  <a:cubicBezTo>
                    <a:pt x="285" y="44"/>
                    <a:pt x="224" y="1"/>
                    <a:pt x="16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32"/>
            <p:cNvSpPr/>
            <p:nvPr/>
          </p:nvSpPr>
          <p:spPr>
            <a:xfrm>
              <a:off x="5407200" y="3924900"/>
              <a:ext cx="10450" cy="4225"/>
            </a:xfrm>
            <a:custGeom>
              <a:avLst/>
              <a:gdLst/>
              <a:ahLst/>
              <a:cxnLst/>
              <a:rect l="l" t="t" r="r" b="b"/>
              <a:pathLst>
                <a:path w="418" h="169" extrusionOk="0">
                  <a:moveTo>
                    <a:pt x="225" y="1"/>
                  </a:moveTo>
                  <a:cubicBezTo>
                    <a:pt x="152" y="1"/>
                    <a:pt x="76" y="16"/>
                    <a:pt x="1" y="41"/>
                  </a:cubicBezTo>
                  <a:cubicBezTo>
                    <a:pt x="66" y="142"/>
                    <a:pt x="148" y="169"/>
                    <a:pt x="235" y="169"/>
                  </a:cubicBezTo>
                  <a:cubicBezTo>
                    <a:pt x="291" y="169"/>
                    <a:pt x="350" y="157"/>
                    <a:pt x="406" y="148"/>
                  </a:cubicBezTo>
                  <a:cubicBezTo>
                    <a:pt x="406" y="112"/>
                    <a:pt x="418" y="77"/>
                    <a:pt x="418" y="41"/>
                  </a:cubicBezTo>
                  <a:cubicBezTo>
                    <a:pt x="356" y="13"/>
                    <a:pt x="291" y="1"/>
                    <a:pt x="22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32"/>
            <p:cNvSpPr/>
            <p:nvPr/>
          </p:nvSpPr>
          <p:spPr>
            <a:xfrm>
              <a:off x="5388750" y="3908050"/>
              <a:ext cx="3600" cy="4800"/>
            </a:xfrm>
            <a:custGeom>
              <a:avLst/>
              <a:gdLst/>
              <a:ahLst/>
              <a:cxnLst/>
              <a:rect l="l" t="t" r="r" b="b"/>
              <a:pathLst>
                <a:path w="144" h="192" extrusionOk="0">
                  <a:moveTo>
                    <a:pt x="144" y="1"/>
                  </a:moveTo>
                  <a:lnTo>
                    <a:pt x="144" y="1"/>
                  </a:lnTo>
                  <a:cubicBezTo>
                    <a:pt x="108" y="48"/>
                    <a:pt x="48" y="96"/>
                    <a:pt x="1" y="131"/>
                  </a:cubicBezTo>
                  <a:cubicBezTo>
                    <a:pt x="48" y="167"/>
                    <a:pt x="72" y="179"/>
                    <a:pt x="120" y="191"/>
                  </a:cubicBezTo>
                  <a:cubicBezTo>
                    <a:pt x="120" y="131"/>
                    <a:pt x="132" y="60"/>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32"/>
            <p:cNvSpPr/>
            <p:nvPr/>
          </p:nvSpPr>
          <p:spPr>
            <a:xfrm>
              <a:off x="5464950" y="3927300"/>
              <a:ext cx="3000" cy="1825"/>
            </a:xfrm>
            <a:custGeom>
              <a:avLst/>
              <a:gdLst/>
              <a:ahLst/>
              <a:cxnLst/>
              <a:rect l="l" t="t" r="r" b="b"/>
              <a:pathLst>
                <a:path w="120" h="73" extrusionOk="0">
                  <a:moveTo>
                    <a:pt x="66" y="0"/>
                  </a:moveTo>
                  <a:cubicBezTo>
                    <a:pt x="34" y="0"/>
                    <a:pt x="10" y="18"/>
                    <a:pt x="1" y="64"/>
                  </a:cubicBezTo>
                  <a:cubicBezTo>
                    <a:pt x="19" y="70"/>
                    <a:pt x="36" y="73"/>
                    <a:pt x="56" y="73"/>
                  </a:cubicBezTo>
                  <a:cubicBezTo>
                    <a:pt x="75" y="73"/>
                    <a:pt x="96" y="70"/>
                    <a:pt x="120" y="64"/>
                  </a:cubicBezTo>
                  <a:cubicBezTo>
                    <a:pt x="120" y="52"/>
                    <a:pt x="108" y="16"/>
                    <a:pt x="96" y="4"/>
                  </a:cubicBezTo>
                  <a:cubicBezTo>
                    <a:pt x="85" y="2"/>
                    <a:pt x="75" y="0"/>
                    <a:pt x="6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32"/>
            <p:cNvSpPr/>
            <p:nvPr/>
          </p:nvSpPr>
          <p:spPr>
            <a:xfrm>
              <a:off x="5363750" y="3909825"/>
              <a:ext cx="4200" cy="5100"/>
            </a:xfrm>
            <a:custGeom>
              <a:avLst/>
              <a:gdLst/>
              <a:ahLst/>
              <a:cxnLst/>
              <a:rect l="l" t="t" r="r" b="b"/>
              <a:pathLst>
                <a:path w="168" h="204" extrusionOk="0">
                  <a:moveTo>
                    <a:pt x="60" y="1"/>
                  </a:moveTo>
                  <a:lnTo>
                    <a:pt x="13" y="60"/>
                  </a:lnTo>
                  <a:cubicBezTo>
                    <a:pt x="1" y="108"/>
                    <a:pt x="1" y="156"/>
                    <a:pt x="1" y="203"/>
                  </a:cubicBezTo>
                  <a:cubicBezTo>
                    <a:pt x="48" y="156"/>
                    <a:pt x="108" y="108"/>
                    <a:pt x="167" y="60"/>
                  </a:cubicBezTo>
                  <a:lnTo>
                    <a:pt x="120" y="25"/>
                  </a:lnTo>
                  <a:lnTo>
                    <a:pt x="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32"/>
            <p:cNvSpPr/>
            <p:nvPr/>
          </p:nvSpPr>
          <p:spPr>
            <a:xfrm>
              <a:off x="5368225" y="3897025"/>
              <a:ext cx="3300" cy="3900"/>
            </a:xfrm>
            <a:custGeom>
              <a:avLst/>
              <a:gdLst/>
              <a:ahLst/>
              <a:cxnLst/>
              <a:rect l="l" t="t" r="r" b="b"/>
              <a:pathLst>
                <a:path w="132" h="156" extrusionOk="0">
                  <a:moveTo>
                    <a:pt x="131" y="1"/>
                  </a:moveTo>
                  <a:lnTo>
                    <a:pt x="131" y="1"/>
                  </a:lnTo>
                  <a:cubicBezTo>
                    <a:pt x="60" y="25"/>
                    <a:pt x="12" y="84"/>
                    <a:pt x="0" y="156"/>
                  </a:cubicBezTo>
                  <a:cubicBezTo>
                    <a:pt x="36" y="144"/>
                    <a:pt x="72" y="132"/>
                    <a:pt x="119" y="132"/>
                  </a:cubicBezTo>
                  <a:cubicBezTo>
                    <a:pt x="119" y="84"/>
                    <a:pt x="119" y="37"/>
                    <a:pt x="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32"/>
            <p:cNvSpPr/>
            <p:nvPr/>
          </p:nvSpPr>
          <p:spPr>
            <a:xfrm>
              <a:off x="5360475" y="3947650"/>
              <a:ext cx="65800" cy="10425"/>
            </a:xfrm>
            <a:custGeom>
              <a:avLst/>
              <a:gdLst/>
              <a:ahLst/>
              <a:cxnLst/>
              <a:rect l="l" t="t" r="r" b="b"/>
              <a:pathLst>
                <a:path w="2632" h="417" extrusionOk="0">
                  <a:moveTo>
                    <a:pt x="1" y="0"/>
                  </a:moveTo>
                  <a:lnTo>
                    <a:pt x="417" y="417"/>
                  </a:lnTo>
                  <a:cubicBezTo>
                    <a:pt x="466" y="280"/>
                    <a:pt x="558" y="252"/>
                    <a:pt x="660" y="252"/>
                  </a:cubicBezTo>
                  <a:cubicBezTo>
                    <a:pt x="709" y="252"/>
                    <a:pt x="760" y="258"/>
                    <a:pt x="810" y="262"/>
                  </a:cubicBezTo>
                  <a:cubicBezTo>
                    <a:pt x="1055" y="287"/>
                    <a:pt x="1301" y="297"/>
                    <a:pt x="1546" y="297"/>
                  </a:cubicBezTo>
                  <a:cubicBezTo>
                    <a:pt x="1884" y="297"/>
                    <a:pt x="2222" y="278"/>
                    <a:pt x="2561" y="250"/>
                  </a:cubicBezTo>
                  <a:cubicBezTo>
                    <a:pt x="2632" y="202"/>
                    <a:pt x="2632" y="179"/>
                    <a:pt x="2561" y="143"/>
                  </a:cubicBezTo>
                  <a:cubicBezTo>
                    <a:pt x="2191" y="131"/>
                    <a:pt x="1799" y="119"/>
                    <a:pt x="1429" y="95"/>
                  </a:cubicBezTo>
                  <a:cubicBezTo>
                    <a:pt x="1335" y="112"/>
                    <a:pt x="1241" y="119"/>
                    <a:pt x="1147" y="119"/>
                  </a:cubicBezTo>
                  <a:cubicBezTo>
                    <a:pt x="768" y="119"/>
                    <a:pt x="392" y="1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32"/>
            <p:cNvSpPr/>
            <p:nvPr/>
          </p:nvSpPr>
          <p:spPr>
            <a:xfrm>
              <a:off x="5424775" y="3947050"/>
              <a:ext cx="71150" cy="8775"/>
            </a:xfrm>
            <a:custGeom>
              <a:avLst/>
              <a:gdLst/>
              <a:ahLst/>
              <a:cxnLst/>
              <a:rect l="l" t="t" r="r" b="b"/>
              <a:pathLst>
                <a:path w="2846" h="351" extrusionOk="0">
                  <a:moveTo>
                    <a:pt x="2739" y="0"/>
                  </a:moveTo>
                  <a:cubicBezTo>
                    <a:pt x="2193" y="0"/>
                    <a:pt x="1648" y="144"/>
                    <a:pt x="1096" y="144"/>
                  </a:cubicBezTo>
                  <a:cubicBezTo>
                    <a:pt x="973" y="144"/>
                    <a:pt x="850" y="137"/>
                    <a:pt x="727" y="119"/>
                  </a:cubicBezTo>
                  <a:cubicBezTo>
                    <a:pt x="477" y="143"/>
                    <a:pt x="239" y="155"/>
                    <a:pt x="0" y="167"/>
                  </a:cubicBezTo>
                  <a:lnTo>
                    <a:pt x="0" y="274"/>
                  </a:lnTo>
                  <a:cubicBezTo>
                    <a:pt x="429" y="286"/>
                    <a:pt x="881" y="298"/>
                    <a:pt x="1322" y="298"/>
                  </a:cubicBezTo>
                  <a:cubicBezTo>
                    <a:pt x="1446" y="329"/>
                    <a:pt x="1566" y="350"/>
                    <a:pt x="1687" y="350"/>
                  </a:cubicBezTo>
                  <a:cubicBezTo>
                    <a:pt x="1798" y="350"/>
                    <a:pt x="1910" y="332"/>
                    <a:pt x="2024" y="286"/>
                  </a:cubicBezTo>
                  <a:cubicBezTo>
                    <a:pt x="2179" y="286"/>
                    <a:pt x="2322" y="298"/>
                    <a:pt x="2477" y="298"/>
                  </a:cubicBezTo>
                  <a:cubicBezTo>
                    <a:pt x="2525" y="322"/>
                    <a:pt x="2572" y="337"/>
                    <a:pt x="2621" y="337"/>
                  </a:cubicBezTo>
                  <a:cubicBezTo>
                    <a:pt x="2670" y="337"/>
                    <a:pt x="2721" y="322"/>
                    <a:pt x="2775" y="286"/>
                  </a:cubicBezTo>
                  <a:cubicBezTo>
                    <a:pt x="2834" y="179"/>
                    <a:pt x="2846" y="95"/>
                    <a:pt x="27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32"/>
            <p:cNvSpPr/>
            <p:nvPr/>
          </p:nvSpPr>
          <p:spPr>
            <a:xfrm>
              <a:off x="5457525" y="3954100"/>
              <a:ext cx="17575" cy="4275"/>
            </a:xfrm>
            <a:custGeom>
              <a:avLst/>
              <a:gdLst/>
              <a:ahLst/>
              <a:cxnLst/>
              <a:rect l="l" t="t" r="r" b="b"/>
              <a:pathLst>
                <a:path w="703" h="171" extrusionOk="0">
                  <a:moveTo>
                    <a:pt x="411" y="0"/>
                  </a:moveTo>
                  <a:cubicBezTo>
                    <a:pt x="275" y="0"/>
                    <a:pt x="140" y="12"/>
                    <a:pt x="0" y="40"/>
                  </a:cubicBezTo>
                  <a:cubicBezTo>
                    <a:pt x="115" y="126"/>
                    <a:pt x="231" y="171"/>
                    <a:pt x="345" y="171"/>
                  </a:cubicBezTo>
                  <a:cubicBezTo>
                    <a:pt x="466" y="171"/>
                    <a:pt x="586" y="120"/>
                    <a:pt x="703" y="16"/>
                  </a:cubicBezTo>
                  <a:cubicBezTo>
                    <a:pt x="604" y="6"/>
                    <a:pt x="507" y="0"/>
                    <a:pt x="4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32"/>
            <p:cNvSpPr/>
            <p:nvPr/>
          </p:nvSpPr>
          <p:spPr>
            <a:xfrm>
              <a:off x="5486100" y="3952600"/>
              <a:ext cx="11325" cy="5200"/>
            </a:xfrm>
            <a:custGeom>
              <a:avLst/>
              <a:gdLst/>
              <a:ahLst/>
              <a:cxnLst/>
              <a:rect l="l" t="t" r="r" b="b"/>
              <a:pathLst>
                <a:path w="453" h="208" extrusionOk="0">
                  <a:moveTo>
                    <a:pt x="363" y="0"/>
                  </a:moveTo>
                  <a:cubicBezTo>
                    <a:pt x="333" y="0"/>
                    <a:pt x="310" y="16"/>
                    <a:pt x="274" y="52"/>
                  </a:cubicBezTo>
                  <a:lnTo>
                    <a:pt x="0" y="100"/>
                  </a:lnTo>
                  <a:cubicBezTo>
                    <a:pt x="72" y="172"/>
                    <a:pt x="141" y="208"/>
                    <a:pt x="209" y="208"/>
                  </a:cubicBezTo>
                  <a:cubicBezTo>
                    <a:pt x="288" y="208"/>
                    <a:pt x="364" y="160"/>
                    <a:pt x="441" y="64"/>
                  </a:cubicBezTo>
                  <a:lnTo>
                    <a:pt x="453" y="52"/>
                  </a:lnTo>
                  <a:cubicBezTo>
                    <a:pt x="453" y="40"/>
                    <a:pt x="441" y="16"/>
                    <a:pt x="393" y="4"/>
                  </a:cubicBezTo>
                  <a:cubicBezTo>
                    <a:pt x="382" y="2"/>
                    <a:pt x="372" y="0"/>
                    <a:pt x="3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32"/>
            <p:cNvSpPr/>
            <p:nvPr/>
          </p:nvSpPr>
          <p:spPr>
            <a:xfrm>
              <a:off x="5500375" y="3954625"/>
              <a:ext cx="3300" cy="1375"/>
            </a:xfrm>
            <a:custGeom>
              <a:avLst/>
              <a:gdLst/>
              <a:ahLst/>
              <a:cxnLst/>
              <a:rect l="l" t="t" r="r" b="b"/>
              <a:pathLst>
                <a:path w="132" h="55" extrusionOk="0">
                  <a:moveTo>
                    <a:pt x="66" y="1"/>
                  </a:moveTo>
                  <a:cubicBezTo>
                    <a:pt x="45" y="1"/>
                    <a:pt x="24" y="7"/>
                    <a:pt x="1" y="19"/>
                  </a:cubicBezTo>
                  <a:lnTo>
                    <a:pt x="48" y="54"/>
                  </a:lnTo>
                  <a:lnTo>
                    <a:pt x="132" y="19"/>
                  </a:lnTo>
                  <a:cubicBezTo>
                    <a:pt x="108" y="7"/>
                    <a:pt x="87" y="1"/>
                    <a:pt x="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32"/>
            <p:cNvSpPr/>
            <p:nvPr/>
          </p:nvSpPr>
          <p:spPr>
            <a:xfrm>
              <a:off x="5492925" y="3947650"/>
              <a:ext cx="14925" cy="6275"/>
            </a:xfrm>
            <a:custGeom>
              <a:avLst/>
              <a:gdLst/>
              <a:ahLst/>
              <a:cxnLst/>
              <a:rect l="l" t="t" r="r" b="b"/>
              <a:pathLst>
                <a:path w="597" h="251" extrusionOk="0">
                  <a:moveTo>
                    <a:pt x="1" y="0"/>
                  </a:moveTo>
                  <a:lnTo>
                    <a:pt x="1" y="250"/>
                  </a:lnTo>
                  <a:lnTo>
                    <a:pt x="180" y="250"/>
                  </a:lnTo>
                  <a:cubicBezTo>
                    <a:pt x="251" y="71"/>
                    <a:pt x="525" y="179"/>
                    <a:pt x="5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32"/>
            <p:cNvSpPr/>
            <p:nvPr/>
          </p:nvSpPr>
          <p:spPr>
            <a:xfrm>
              <a:off x="5725700" y="3864300"/>
              <a:ext cx="4500" cy="3900"/>
            </a:xfrm>
            <a:custGeom>
              <a:avLst/>
              <a:gdLst/>
              <a:ahLst/>
              <a:cxnLst/>
              <a:rect l="l" t="t" r="r" b="b"/>
              <a:pathLst>
                <a:path w="180" h="156" extrusionOk="0">
                  <a:moveTo>
                    <a:pt x="167" y="0"/>
                  </a:moveTo>
                  <a:cubicBezTo>
                    <a:pt x="108" y="36"/>
                    <a:pt x="60" y="84"/>
                    <a:pt x="1" y="131"/>
                  </a:cubicBezTo>
                  <a:cubicBezTo>
                    <a:pt x="48" y="143"/>
                    <a:pt x="108" y="155"/>
                    <a:pt x="179" y="155"/>
                  </a:cubicBezTo>
                  <a:cubicBezTo>
                    <a:pt x="167" y="119"/>
                    <a:pt x="167" y="60"/>
                    <a:pt x="16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32"/>
            <p:cNvSpPr/>
            <p:nvPr/>
          </p:nvSpPr>
          <p:spPr>
            <a:xfrm>
              <a:off x="5746975" y="3778575"/>
              <a:ext cx="4650" cy="2825"/>
            </a:xfrm>
            <a:custGeom>
              <a:avLst/>
              <a:gdLst/>
              <a:ahLst/>
              <a:cxnLst/>
              <a:rect l="l" t="t" r="r" b="b"/>
              <a:pathLst>
                <a:path w="186" h="113" extrusionOk="0">
                  <a:moveTo>
                    <a:pt x="185" y="0"/>
                  </a:moveTo>
                  <a:cubicBezTo>
                    <a:pt x="175" y="11"/>
                    <a:pt x="158" y="14"/>
                    <a:pt x="140" y="14"/>
                  </a:cubicBezTo>
                  <a:cubicBezTo>
                    <a:pt x="117" y="14"/>
                    <a:pt x="90" y="9"/>
                    <a:pt x="68" y="9"/>
                  </a:cubicBezTo>
                  <a:cubicBezTo>
                    <a:pt x="28" y="9"/>
                    <a:pt x="1" y="24"/>
                    <a:pt x="31" y="107"/>
                  </a:cubicBezTo>
                  <a:cubicBezTo>
                    <a:pt x="32" y="111"/>
                    <a:pt x="36" y="112"/>
                    <a:pt x="40" y="112"/>
                  </a:cubicBezTo>
                  <a:cubicBezTo>
                    <a:pt x="70" y="112"/>
                    <a:pt x="155" y="52"/>
                    <a:pt x="1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32"/>
            <p:cNvSpPr/>
            <p:nvPr/>
          </p:nvSpPr>
          <p:spPr>
            <a:xfrm>
              <a:off x="5726600" y="3853875"/>
              <a:ext cx="5300" cy="3600"/>
            </a:xfrm>
            <a:custGeom>
              <a:avLst/>
              <a:gdLst/>
              <a:ahLst/>
              <a:cxnLst/>
              <a:rect l="l" t="t" r="r" b="b"/>
              <a:pathLst>
                <a:path w="212" h="144" extrusionOk="0">
                  <a:moveTo>
                    <a:pt x="0" y="1"/>
                  </a:moveTo>
                  <a:lnTo>
                    <a:pt x="0" y="1"/>
                  </a:lnTo>
                  <a:cubicBezTo>
                    <a:pt x="48" y="36"/>
                    <a:pt x="84" y="96"/>
                    <a:pt x="131" y="143"/>
                  </a:cubicBezTo>
                  <a:cubicBezTo>
                    <a:pt x="211" y="20"/>
                    <a:pt x="171" y="3"/>
                    <a:pt x="112" y="3"/>
                  </a:cubicBezTo>
                  <a:cubicBezTo>
                    <a:pt x="89" y="3"/>
                    <a:pt x="64" y="5"/>
                    <a:pt x="41" y="5"/>
                  </a:cubicBezTo>
                  <a:cubicBezTo>
                    <a:pt x="25" y="5"/>
                    <a:pt x="11" y="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32"/>
            <p:cNvSpPr/>
            <p:nvPr/>
          </p:nvSpPr>
          <p:spPr>
            <a:xfrm>
              <a:off x="5328325" y="3118075"/>
              <a:ext cx="10150" cy="8675"/>
            </a:xfrm>
            <a:custGeom>
              <a:avLst/>
              <a:gdLst/>
              <a:ahLst/>
              <a:cxnLst/>
              <a:rect l="l" t="t" r="r" b="b"/>
              <a:pathLst>
                <a:path w="406" h="347" extrusionOk="0">
                  <a:moveTo>
                    <a:pt x="37" y="0"/>
                  </a:moveTo>
                  <a:cubicBezTo>
                    <a:pt x="25" y="108"/>
                    <a:pt x="1" y="215"/>
                    <a:pt x="1" y="298"/>
                  </a:cubicBezTo>
                  <a:cubicBezTo>
                    <a:pt x="43" y="333"/>
                    <a:pt x="74" y="346"/>
                    <a:pt x="98" y="346"/>
                  </a:cubicBezTo>
                  <a:cubicBezTo>
                    <a:pt x="187" y="346"/>
                    <a:pt x="183" y="166"/>
                    <a:pt x="273" y="166"/>
                  </a:cubicBezTo>
                  <a:cubicBezTo>
                    <a:pt x="277" y="166"/>
                    <a:pt x="282" y="166"/>
                    <a:pt x="287" y="167"/>
                  </a:cubicBezTo>
                  <a:cubicBezTo>
                    <a:pt x="322" y="167"/>
                    <a:pt x="358" y="155"/>
                    <a:pt x="406" y="155"/>
                  </a:cubicBezTo>
                  <a:cubicBezTo>
                    <a:pt x="334" y="0"/>
                    <a:pt x="167" y="36"/>
                    <a:pt x="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32"/>
            <p:cNvSpPr/>
            <p:nvPr/>
          </p:nvSpPr>
          <p:spPr>
            <a:xfrm>
              <a:off x="5292625" y="3139725"/>
              <a:ext cx="17275" cy="6500"/>
            </a:xfrm>
            <a:custGeom>
              <a:avLst/>
              <a:gdLst/>
              <a:ahLst/>
              <a:cxnLst/>
              <a:rect l="l" t="t" r="r" b="b"/>
              <a:pathLst>
                <a:path w="691" h="260" extrusionOk="0">
                  <a:moveTo>
                    <a:pt x="352" y="0"/>
                  </a:moveTo>
                  <a:cubicBezTo>
                    <a:pt x="234" y="0"/>
                    <a:pt x="117" y="48"/>
                    <a:pt x="0" y="135"/>
                  </a:cubicBezTo>
                  <a:lnTo>
                    <a:pt x="71" y="206"/>
                  </a:lnTo>
                  <a:cubicBezTo>
                    <a:pt x="143" y="244"/>
                    <a:pt x="212" y="259"/>
                    <a:pt x="281" y="259"/>
                  </a:cubicBezTo>
                  <a:cubicBezTo>
                    <a:pt x="383" y="259"/>
                    <a:pt x="483" y="225"/>
                    <a:pt x="583" y="182"/>
                  </a:cubicBezTo>
                  <a:cubicBezTo>
                    <a:pt x="631" y="182"/>
                    <a:pt x="655" y="146"/>
                    <a:pt x="691" y="135"/>
                  </a:cubicBezTo>
                  <a:cubicBezTo>
                    <a:pt x="575" y="42"/>
                    <a:pt x="463" y="0"/>
                    <a:pt x="3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32"/>
            <p:cNvSpPr/>
            <p:nvPr/>
          </p:nvSpPr>
          <p:spPr>
            <a:xfrm>
              <a:off x="5314050" y="3122075"/>
              <a:ext cx="11025" cy="3450"/>
            </a:xfrm>
            <a:custGeom>
              <a:avLst/>
              <a:gdLst/>
              <a:ahLst/>
              <a:cxnLst/>
              <a:rect l="l" t="t" r="r" b="b"/>
              <a:pathLst>
                <a:path w="441" h="138" extrusionOk="0">
                  <a:moveTo>
                    <a:pt x="131" y="0"/>
                  </a:moveTo>
                  <a:cubicBezTo>
                    <a:pt x="87" y="0"/>
                    <a:pt x="43" y="4"/>
                    <a:pt x="0" y="7"/>
                  </a:cubicBezTo>
                  <a:cubicBezTo>
                    <a:pt x="61" y="114"/>
                    <a:pt x="157" y="138"/>
                    <a:pt x="262" y="138"/>
                  </a:cubicBezTo>
                  <a:cubicBezTo>
                    <a:pt x="320" y="138"/>
                    <a:pt x="381" y="130"/>
                    <a:pt x="441" y="126"/>
                  </a:cubicBezTo>
                  <a:cubicBezTo>
                    <a:pt x="355" y="23"/>
                    <a:pt x="244" y="0"/>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32"/>
            <p:cNvSpPr/>
            <p:nvPr/>
          </p:nvSpPr>
          <p:spPr>
            <a:xfrm>
              <a:off x="5281900" y="3142775"/>
              <a:ext cx="12225" cy="4500"/>
            </a:xfrm>
            <a:custGeom>
              <a:avLst/>
              <a:gdLst/>
              <a:ahLst/>
              <a:cxnLst/>
              <a:rect l="l" t="t" r="r" b="b"/>
              <a:pathLst>
                <a:path w="489" h="180" extrusionOk="0">
                  <a:moveTo>
                    <a:pt x="417" y="24"/>
                  </a:moveTo>
                  <a:cubicBezTo>
                    <a:pt x="274" y="48"/>
                    <a:pt x="108" y="1"/>
                    <a:pt x="0" y="155"/>
                  </a:cubicBezTo>
                  <a:cubicBezTo>
                    <a:pt x="155" y="155"/>
                    <a:pt x="286" y="179"/>
                    <a:pt x="417" y="179"/>
                  </a:cubicBezTo>
                  <a:cubicBezTo>
                    <a:pt x="477" y="132"/>
                    <a:pt x="489" y="84"/>
                    <a:pt x="417" y="24"/>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32"/>
            <p:cNvSpPr/>
            <p:nvPr/>
          </p:nvSpPr>
          <p:spPr>
            <a:xfrm>
              <a:off x="5294700" y="3133850"/>
              <a:ext cx="2400" cy="1500"/>
            </a:xfrm>
            <a:custGeom>
              <a:avLst/>
              <a:gdLst/>
              <a:ahLst/>
              <a:cxnLst/>
              <a:rect l="l" t="t" r="r" b="b"/>
              <a:pathLst>
                <a:path w="96" h="60" extrusionOk="0">
                  <a:moveTo>
                    <a:pt x="60" y="0"/>
                  </a:moveTo>
                  <a:cubicBezTo>
                    <a:pt x="36" y="12"/>
                    <a:pt x="12" y="12"/>
                    <a:pt x="0" y="12"/>
                  </a:cubicBezTo>
                  <a:cubicBezTo>
                    <a:pt x="0" y="24"/>
                    <a:pt x="12" y="48"/>
                    <a:pt x="24" y="60"/>
                  </a:cubicBezTo>
                  <a:cubicBezTo>
                    <a:pt x="60" y="48"/>
                    <a:pt x="72" y="24"/>
                    <a:pt x="96" y="12"/>
                  </a:cubicBezTo>
                  <a:cubicBezTo>
                    <a:pt x="84" y="12"/>
                    <a:pt x="72"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32"/>
            <p:cNvSpPr/>
            <p:nvPr/>
          </p:nvSpPr>
          <p:spPr>
            <a:xfrm>
              <a:off x="5743275" y="3230300"/>
              <a:ext cx="14900" cy="11800"/>
            </a:xfrm>
            <a:custGeom>
              <a:avLst/>
              <a:gdLst/>
              <a:ahLst/>
              <a:cxnLst/>
              <a:rect l="l" t="t" r="r" b="b"/>
              <a:pathLst>
                <a:path w="596" h="472" extrusionOk="0">
                  <a:moveTo>
                    <a:pt x="333" y="0"/>
                  </a:moveTo>
                  <a:cubicBezTo>
                    <a:pt x="214" y="71"/>
                    <a:pt x="48" y="71"/>
                    <a:pt x="0" y="214"/>
                  </a:cubicBezTo>
                  <a:cubicBezTo>
                    <a:pt x="72" y="274"/>
                    <a:pt x="155" y="322"/>
                    <a:pt x="226" y="381"/>
                  </a:cubicBezTo>
                  <a:cubicBezTo>
                    <a:pt x="291" y="424"/>
                    <a:pt x="351" y="471"/>
                    <a:pt x="409" y="471"/>
                  </a:cubicBezTo>
                  <a:cubicBezTo>
                    <a:pt x="448" y="471"/>
                    <a:pt x="486" y="450"/>
                    <a:pt x="524" y="393"/>
                  </a:cubicBezTo>
                  <a:cubicBezTo>
                    <a:pt x="595" y="298"/>
                    <a:pt x="488" y="238"/>
                    <a:pt x="453" y="155"/>
                  </a:cubicBezTo>
                  <a:cubicBezTo>
                    <a:pt x="405" y="119"/>
                    <a:pt x="369" y="60"/>
                    <a:pt x="33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32"/>
            <p:cNvSpPr/>
            <p:nvPr/>
          </p:nvSpPr>
          <p:spPr>
            <a:xfrm>
              <a:off x="5773025" y="3237800"/>
              <a:ext cx="14325" cy="9775"/>
            </a:xfrm>
            <a:custGeom>
              <a:avLst/>
              <a:gdLst/>
              <a:ahLst/>
              <a:cxnLst/>
              <a:rect l="l" t="t" r="r" b="b"/>
              <a:pathLst>
                <a:path w="573" h="391" extrusionOk="0">
                  <a:moveTo>
                    <a:pt x="279" y="1"/>
                  </a:moveTo>
                  <a:cubicBezTo>
                    <a:pt x="223" y="1"/>
                    <a:pt x="169" y="26"/>
                    <a:pt x="120" y="93"/>
                  </a:cubicBezTo>
                  <a:cubicBezTo>
                    <a:pt x="1" y="260"/>
                    <a:pt x="179" y="319"/>
                    <a:pt x="286" y="391"/>
                  </a:cubicBezTo>
                  <a:cubicBezTo>
                    <a:pt x="465" y="391"/>
                    <a:pt x="572" y="319"/>
                    <a:pt x="548" y="129"/>
                  </a:cubicBezTo>
                  <a:cubicBezTo>
                    <a:pt x="467" y="69"/>
                    <a:pt x="371" y="1"/>
                    <a:pt x="2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32"/>
            <p:cNvSpPr/>
            <p:nvPr/>
          </p:nvSpPr>
          <p:spPr>
            <a:xfrm>
              <a:off x="5817675" y="3243975"/>
              <a:ext cx="56000" cy="22800"/>
            </a:xfrm>
            <a:custGeom>
              <a:avLst/>
              <a:gdLst/>
              <a:ahLst/>
              <a:cxnLst/>
              <a:rect l="l" t="t" r="r" b="b"/>
              <a:pathLst>
                <a:path w="2240" h="912" extrusionOk="0">
                  <a:moveTo>
                    <a:pt x="513" y="1"/>
                  </a:moveTo>
                  <a:cubicBezTo>
                    <a:pt x="286" y="1"/>
                    <a:pt x="108" y="72"/>
                    <a:pt x="1" y="263"/>
                  </a:cubicBezTo>
                  <a:cubicBezTo>
                    <a:pt x="72" y="513"/>
                    <a:pt x="429" y="322"/>
                    <a:pt x="477" y="596"/>
                  </a:cubicBezTo>
                  <a:cubicBezTo>
                    <a:pt x="534" y="627"/>
                    <a:pt x="599" y="633"/>
                    <a:pt x="666" y="633"/>
                  </a:cubicBezTo>
                  <a:cubicBezTo>
                    <a:pt x="710" y="633"/>
                    <a:pt x="754" y="630"/>
                    <a:pt x="798" y="630"/>
                  </a:cubicBezTo>
                  <a:cubicBezTo>
                    <a:pt x="897" y="630"/>
                    <a:pt x="994" y="643"/>
                    <a:pt x="1072" y="727"/>
                  </a:cubicBezTo>
                  <a:cubicBezTo>
                    <a:pt x="1298" y="858"/>
                    <a:pt x="1584" y="727"/>
                    <a:pt x="1799" y="894"/>
                  </a:cubicBezTo>
                  <a:cubicBezTo>
                    <a:pt x="1816" y="906"/>
                    <a:pt x="1831" y="912"/>
                    <a:pt x="1846" y="912"/>
                  </a:cubicBezTo>
                  <a:cubicBezTo>
                    <a:pt x="1861" y="912"/>
                    <a:pt x="1876" y="906"/>
                    <a:pt x="1894" y="894"/>
                  </a:cubicBezTo>
                  <a:cubicBezTo>
                    <a:pt x="2025" y="858"/>
                    <a:pt x="2180" y="846"/>
                    <a:pt x="2203" y="667"/>
                  </a:cubicBezTo>
                  <a:cubicBezTo>
                    <a:pt x="2239" y="489"/>
                    <a:pt x="2096" y="441"/>
                    <a:pt x="1953" y="417"/>
                  </a:cubicBezTo>
                  <a:lnTo>
                    <a:pt x="1799" y="417"/>
                  </a:lnTo>
                  <a:cubicBezTo>
                    <a:pt x="1745" y="443"/>
                    <a:pt x="1696" y="454"/>
                    <a:pt x="1651" y="454"/>
                  </a:cubicBezTo>
                  <a:cubicBezTo>
                    <a:pt x="1429" y="454"/>
                    <a:pt x="1300" y="187"/>
                    <a:pt x="1072" y="167"/>
                  </a:cubicBezTo>
                  <a:cubicBezTo>
                    <a:pt x="1010" y="187"/>
                    <a:pt x="951" y="197"/>
                    <a:pt x="895" y="197"/>
                  </a:cubicBezTo>
                  <a:cubicBezTo>
                    <a:pt x="749" y="197"/>
                    <a:pt x="625" y="130"/>
                    <a:pt x="5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32"/>
            <p:cNvSpPr/>
            <p:nvPr/>
          </p:nvSpPr>
          <p:spPr>
            <a:xfrm>
              <a:off x="6088250" y="3287300"/>
              <a:ext cx="11025" cy="7300"/>
            </a:xfrm>
            <a:custGeom>
              <a:avLst/>
              <a:gdLst/>
              <a:ahLst/>
              <a:cxnLst/>
              <a:rect l="l" t="t" r="r" b="b"/>
              <a:pathLst>
                <a:path w="441" h="292" extrusionOk="0">
                  <a:moveTo>
                    <a:pt x="182" y="1"/>
                  </a:moveTo>
                  <a:cubicBezTo>
                    <a:pt x="119" y="1"/>
                    <a:pt x="59" y="16"/>
                    <a:pt x="12" y="77"/>
                  </a:cubicBezTo>
                  <a:cubicBezTo>
                    <a:pt x="0" y="113"/>
                    <a:pt x="120" y="220"/>
                    <a:pt x="167" y="292"/>
                  </a:cubicBezTo>
                  <a:lnTo>
                    <a:pt x="441" y="292"/>
                  </a:lnTo>
                  <a:cubicBezTo>
                    <a:pt x="441" y="185"/>
                    <a:pt x="429" y="101"/>
                    <a:pt x="429" y="6"/>
                  </a:cubicBezTo>
                  <a:cubicBezTo>
                    <a:pt x="408" y="12"/>
                    <a:pt x="386" y="14"/>
                    <a:pt x="363" y="14"/>
                  </a:cubicBezTo>
                  <a:cubicBezTo>
                    <a:pt x="305" y="14"/>
                    <a:pt x="242" y="1"/>
                    <a:pt x="1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32"/>
            <p:cNvSpPr/>
            <p:nvPr/>
          </p:nvSpPr>
          <p:spPr>
            <a:xfrm>
              <a:off x="5684925" y="3222250"/>
              <a:ext cx="42300" cy="14675"/>
            </a:xfrm>
            <a:custGeom>
              <a:avLst/>
              <a:gdLst/>
              <a:ahLst/>
              <a:cxnLst/>
              <a:rect l="l" t="t" r="r" b="b"/>
              <a:pathLst>
                <a:path w="1692" h="587" extrusionOk="0">
                  <a:moveTo>
                    <a:pt x="370" y="1"/>
                  </a:moveTo>
                  <a:cubicBezTo>
                    <a:pt x="227" y="36"/>
                    <a:pt x="0" y="48"/>
                    <a:pt x="0" y="263"/>
                  </a:cubicBezTo>
                  <a:cubicBezTo>
                    <a:pt x="0" y="489"/>
                    <a:pt x="239" y="405"/>
                    <a:pt x="381" y="453"/>
                  </a:cubicBezTo>
                  <a:cubicBezTo>
                    <a:pt x="736" y="554"/>
                    <a:pt x="1091" y="587"/>
                    <a:pt x="1461" y="587"/>
                  </a:cubicBezTo>
                  <a:cubicBezTo>
                    <a:pt x="1525" y="587"/>
                    <a:pt x="1590" y="586"/>
                    <a:pt x="1655" y="584"/>
                  </a:cubicBezTo>
                  <a:cubicBezTo>
                    <a:pt x="1691" y="536"/>
                    <a:pt x="1691" y="489"/>
                    <a:pt x="1667" y="453"/>
                  </a:cubicBezTo>
                  <a:cubicBezTo>
                    <a:pt x="1640" y="226"/>
                    <a:pt x="1515" y="165"/>
                    <a:pt x="1357" y="165"/>
                  </a:cubicBezTo>
                  <a:cubicBezTo>
                    <a:pt x="1308" y="165"/>
                    <a:pt x="1256" y="171"/>
                    <a:pt x="1203" y="179"/>
                  </a:cubicBezTo>
                  <a:cubicBezTo>
                    <a:pt x="1100" y="195"/>
                    <a:pt x="999" y="207"/>
                    <a:pt x="902" y="207"/>
                  </a:cubicBezTo>
                  <a:cubicBezTo>
                    <a:pt x="708" y="207"/>
                    <a:pt x="528" y="159"/>
                    <a:pt x="3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32"/>
            <p:cNvSpPr/>
            <p:nvPr/>
          </p:nvSpPr>
          <p:spPr>
            <a:xfrm>
              <a:off x="5657850" y="3222250"/>
              <a:ext cx="12225" cy="6775"/>
            </a:xfrm>
            <a:custGeom>
              <a:avLst/>
              <a:gdLst/>
              <a:ahLst/>
              <a:cxnLst/>
              <a:rect l="l" t="t" r="r" b="b"/>
              <a:pathLst>
                <a:path w="489" h="271" extrusionOk="0">
                  <a:moveTo>
                    <a:pt x="155" y="1"/>
                  </a:moveTo>
                  <a:lnTo>
                    <a:pt x="0" y="167"/>
                  </a:lnTo>
                  <a:cubicBezTo>
                    <a:pt x="77" y="239"/>
                    <a:pt x="152" y="271"/>
                    <a:pt x="219" y="271"/>
                  </a:cubicBezTo>
                  <a:cubicBezTo>
                    <a:pt x="317" y="271"/>
                    <a:pt x="398" y="202"/>
                    <a:pt x="441" y="96"/>
                  </a:cubicBezTo>
                  <a:cubicBezTo>
                    <a:pt x="488" y="24"/>
                    <a:pt x="262" y="36"/>
                    <a:pt x="15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32"/>
            <p:cNvSpPr/>
            <p:nvPr/>
          </p:nvSpPr>
          <p:spPr>
            <a:xfrm>
              <a:off x="5726300" y="3233275"/>
              <a:ext cx="2100" cy="3575"/>
            </a:xfrm>
            <a:custGeom>
              <a:avLst/>
              <a:gdLst/>
              <a:ahLst/>
              <a:cxnLst/>
              <a:rect l="l" t="t" r="r" b="b"/>
              <a:pathLst>
                <a:path w="84" h="143" extrusionOk="0">
                  <a:moveTo>
                    <a:pt x="0" y="0"/>
                  </a:moveTo>
                  <a:lnTo>
                    <a:pt x="0" y="143"/>
                  </a:lnTo>
                  <a:cubicBezTo>
                    <a:pt x="84" y="95"/>
                    <a:pt x="84"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32"/>
            <p:cNvSpPr/>
            <p:nvPr/>
          </p:nvSpPr>
          <p:spPr>
            <a:xfrm>
              <a:off x="5586400" y="3208850"/>
              <a:ext cx="32775" cy="14025"/>
            </a:xfrm>
            <a:custGeom>
              <a:avLst/>
              <a:gdLst/>
              <a:ahLst/>
              <a:cxnLst/>
              <a:rect l="l" t="t" r="r" b="b"/>
              <a:pathLst>
                <a:path w="1311" h="561" extrusionOk="0">
                  <a:moveTo>
                    <a:pt x="274" y="1"/>
                  </a:moveTo>
                  <a:cubicBezTo>
                    <a:pt x="191" y="48"/>
                    <a:pt x="96" y="84"/>
                    <a:pt x="12" y="120"/>
                  </a:cubicBezTo>
                  <a:cubicBezTo>
                    <a:pt x="12" y="167"/>
                    <a:pt x="1" y="227"/>
                    <a:pt x="1" y="275"/>
                  </a:cubicBezTo>
                  <a:cubicBezTo>
                    <a:pt x="1" y="358"/>
                    <a:pt x="12" y="429"/>
                    <a:pt x="12" y="525"/>
                  </a:cubicBezTo>
                  <a:cubicBezTo>
                    <a:pt x="36" y="543"/>
                    <a:pt x="57" y="551"/>
                    <a:pt x="78" y="551"/>
                  </a:cubicBezTo>
                  <a:cubicBezTo>
                    <a:pt x="99" y="551"/>
                    <a:pt x="120" y="543"/>
                    <a:pt x="143" y="525"/>
                  </a:cubicBezTo>
                  <a:cubicBezTo>
                    <a:pt x="231" y="465"/>
                    <a:pt x="321" y="435"/>
                    <a:pt x="409" y="435"/>
                  </a:cubicBezTo>
                  <a:cubicBezTo>
                    <a:pt x="514" y="435"/>
                    <a:pt x="618" y="477"/>
                    <a:pt x="715" y="560"/>
                  </a:cubicBezTo>
                  <a:cubicBezTo>
                    <a:pt x="917" y="560"/>
                    <a:pt x="1108" y="537"/>
                    <a:pt x="1310" y="537"/>
                  </a:cubicBezTo>
                  <a:cubicBezTo>
                    <a:pt x="1203" y="406"/>
                    <a:pt x="1108" y="275"/>
                    <a:pt x="1013" y="132"/>
                  </a:cubicBezTo>
                  <a:cubicBezTo>
                    <a:pt x="774" y="84"/>
                    <a:pt x="501" y="167"/>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32"/>
            <p:cNvSpPr/>
            <p:nvPr/>
          </p:nvSpPr>
          <p:spPr>
            <a:xfrm>
              <a:off x="5340250" y="3158200"/>
              <a:ext cx="15800" cy="3450"/>
            </a:xfrm>
            <a:custGeom>
              <a:avLst/>
              <a:gdLst/>
              <a:ahLst/>
              <a:cxnLst/>
              <a:rect l="l" t="t" r="r" b="b"/>
              <a:pathLst>
                <a:path w="632" h="138" extrusionOk="0">
                  <a:moveTo>
                    <a:pt x="252" y="1"/>
                  </a:moveTo>
                  <a:cubicBezTo>
                    <a:pt x="161" y="1"/>
                    <a:pt x="75" y="24"/>
                    <a:pt x="0" y="110"/>
                  </a:cubicBezTo>
                  <a:cubicBezTo>
                    <a:pt x="11" y="109"/>
                    <a:pt x="21" y="109"/>
                    <a:pt x="32" y="109"/>
                  </a:cubicBezTo>
                  <a:cubicBezTo>
                    <a:pt x="142" y="109"/>
                    <a:pt x="255" y="138"/>
                    <a:pt x="364" y="138"/>
                  </a:cubicBezTo>
                  <a:cubicBezTo>
                    <a:pt x="457" y="138"/>
                    <a:pt x="548" y="117"/>
                    <a:pt x="631" y="38"/>
                  </a:cubicBezTo>
                  <a:lnTo>
                    <a:pt x="631" y="38"/>
                  </a:lnTo>
                  <a:cubicBezTo>
                    <a:pt x="622" y="39"/>
                    <a:pt x="613" y="39"/>
                    <a:pt x="604" y="39"/>
                  </a:cubicBezTo>
                  <a:cubicBezTo>
                    <a:pt x="488" y="39"/>
                    <a:pt x="367" y="1"/>
                    <a:pt x="25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32"/>
            <p:cNvSpPr/>
            <p:nvPr/>
          </p:nvSpPr>
          <p:spPr>
            <a:xfrm>
              <a:off x="5550975" y="3205275"/>
              <a:ext cx="9550" cy="9650"/>
            </a:xfrm>
            <a:custGeom>
              <a:avLst/>
              <a:gdLst/>
              <a:ahLst/>
              <a:cxnLst/>
              <a:rect l="l" t="t" r="r" b="b"/>
              <a:pathLst>
                <a:path w="382" h="386" extrusionOk="0">
                  <a:moveTo>
                    <a:pt x="251" y="1"/>
                  </a:moveTo>
                  <a:cubicBezTo>
                    <a:pt x="132" y="13"/>
                    <a:pt x="1" y="25"/>
                    <a:pt x="13" y="191"/>
                  </a:cubicBezTo>
                  <a:cubicBezTo>
                    <a:pt x="21" y="362"/>
                    <a:pt x="127" y="386"/>
                    <a:pt x="243" y="386"/>
                  </a:cubicBezTo>
                  <a:cubicBezTo>
                    <a:pt x="289" y="386"/>
                    <a:pt x="337" y="382"/>
                    <a:pt x="382" y="382"/>
                  </a:cubicBezTo>
                  <a:cubicBezTo>
                    <a:pt x="334" y="251"/>
                    <a:pt x="298" y="132"/>
                    <a:pt x="2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32"/>
            <p:cNvSpPr/>
            <p:nvPr/>
          </p:nvSpPr>
          <p:spPr>
            <a:xfrm>
              <a:off x="5518225" y="3202100"/>
              <a:ext cx="7475" cy="6175"/>
            </a:xfrm>
            <a:custGeom>
              <a:avLst/>
              <a:gdLst/>
              <a:ahLst/>
              <a:cxnLst/>
              <a:rect l="l" t="t" r="r" b="b"/>
              <a:pathLst>
                <a:path w="299" h="247" extrusionOk="0">
                  <a:moveTo>
                    <a:pt x="137" y="1"/>
                  </a:moveTo>
                  <a:cubicBezTo>
                    <a:pt x="88" y="1"/>
                    <a:pt x="42" y="47"/>
                    <a:pt x="1" y="104"/>
                  </a:cubicBezTo>
                  <a:cubicBezTo>
                    <a:pt x="49" y="152"/>
                    <a:pt x="108" y="199"/>
                    <a:pt x="132" y="247"/>
                  </a:cubicBezTo>
                  <a:cubicBezTo>
                    <a:pt x="227" y="199"/>
                    <a:pt x="299" y="128"/>
                    <a:pt x="203" y="33"/>
                  </a:cubicBezTo>
                  <a:cubicBezTo>
                    <a:pt x="181" y="10"/>
                    <a:pt x="159" y="1"/>
                    <a:pt x="1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32"/>
            <p:cNvSpPr/>
            <p:nvPr/>
          </p:nvSpPr>
          <p:spPr>
            <a:xfrm>
              <a:off x="5286650" y="3149175"/>
              <a:ext cx="19975" cy="5225"/>
            </a:xfrm>
            <a:custGeom>
              <a:avLst/>
              <a:gdLst/>
              <a:ahLst/>
              <a:cxnLst/>
              <a:rect l="l" t="t" r="r" b="b"/>
              <a:pathLst>
                <a:path w="799" h="209" extrusionOk="0">
                  <a:moveTo>
                    <a:pt x="522" y="1"/>
                  </a:moveTo>
                  <a:cubicBezTo>
                    <a:pt x="471" y="1"/>
                    <a:pt x="424" y="18"/>
                    <a:pt x="382" y="54"/>
                  </a:cubicBezTo>
                  <a:cubicBezTo>
                    <a:pt x="354" y="63"/>
                    <a:pt x="323" y="64"/>
                    <a:pt x="291" y="64"/>
                  </a:cubicBezTo>
                  <a:cubicBezTo>
                    <a:pt x="268" y="64"/>
                    <a:pt x="244" y="64"/>
                    <a:pt x="221" y="64"/>
                  </a:cubicBezTo>
                  <a:cubicBezTo>
                    <a:pt x="139" y="64"/>
                    <a:pt x="57" y="75"/>
                    <a:pt x="1" y="173"/>
                  </a:cubicBezTo>
                  <a:cubicBezTo>
                    <a:pt x="149" y="173"/>
                    <a:pt x="300" y="208"/>
                    <a:pt x="446" y="208"/>
                  </a:cubicBezTo>
                  <a:cubicBezTo>
                    <a:pt x="570" y="208"/>
                    <a:pt x="689" y="183"/>
                    <a:pt x="799" y="90"/>
                  </a:cubicBezTo>
                  <a:cubicBezTo>
                    <a:pt x="751" y="66"/>
                    <a:pt x="715" y="54"/>
                    <a:pt x="680" y="54"/>
                  </a:cubicBezTo>
                  <a:cubicBezTo>
                    <a:pt x="626" y="18"/>
                    <a:pt x="572" y="1"/>
                    <a:pt x="5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32"/>
            <p:cNvSpPr/>
            <p:nvPr/>
          </p:nvSpPr>
          <p:spPr>
            <a:xfrm>
              <a:off x="5320300" y="3154375"/>
              <a:ext cx="11025" cy="3700"/>
            </a:xfrm>
            <a:custGeom>
              <a:avLst/>
              <a:gdLst/>
              <a:ahLst/>
              <a:cxnLst/>
              <a:rect l="l" t="t" r="r" b="b"/>
              <a:pathLst>
                <a:path w="441" h="148" extrusionOk="0">
                  <a:moveTo>
                    <a:pt x="191" y="1"/>
                  </a:moveTo>
                  <a:cubicBezTo>
                    <a:pt x="131" y="25"/>
                    <a:pt x="72" y="60"/>
                    <a:pt x="0" y="96"/>
                  </a:cubicBezTo>
                  <a:cubicBezTo>
                    <a:pt x="48" y="120"/>
                    <a:pt x="72" y="144"/>
                    <a:pt x="119" y="144"/>
                  </a:cubicBezTo>
                  <a:cubicBezTo>
                    <a:pt x="142" y="146"/>
                    <a:pt x="166" y="148"/>
                    <a:pt x="188" y="148"/>
                  </a:cubicBezTo>
                  <a:cubicBezTo>
                    <a:pt x="283" y="148"/>
                    <a:pt x="374" y="123"/>
                    <a:pt x="441" y="37"/>
                  </a:cubicBezTo>
                  <a:cubicBezTo>
                    <a:pt x="369" y="25"/>
                    <a:pt x="286" y="13"/>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32"/>
            <p:cNvSpPr/>
            <p:nvPr/>
          </p:nvSpPr>
          <p:spPr>
            <a:xfrm>
              <a:off x="5292325" y="3143975"/>
              <a:ext cx="14900" cy="6875"/>
            </a:xfrm>
            <a:custGeom>
              <a:avLst/>
              <a:gdLst/>
              <a:ahLst/>
              <a:cxnLst/>
              <a:rect l="l" t="t" r="r" b="b"/>
              <a:pathLst>
                <a:path w="596" h="275" extrusionOk="0">
                  <a:moveTo>
                    <a:pt x="12" y="0"/>
                  </a:moveTo>
                  <a:cubicBezTo>
                    <a:pt x="0" y="36"/>
                    <a:pt x="0" y="95"/>
                    <a:pt x="0" y="143"/>
                  </a:cubicBezTo>
                  <a:cubicBezTo>
                    <a:pt x="48" y="191"/>
                    <a:pt x="107" y="238"/>
                    <a:pt x="155" y="274"/>
                  </a:cubicBezTo>
                  <a:cubicBezTo>
                    <a:pt x="250" y="262"/>
                    <a:pt x="345" y="262"/>
                    <a:pt x="453" y="262"/>
                  </a:cubicBezTo>
                  <a:cubicBezTo>
                    <a:pt x="488" y="179"/>
                    <a:pt x="536" y="95"/>
                    <a:pt x="595" y="24"/>
                  </a:cubicBezTo>
                  <a:cubicBezTo>
                    <a:pt x="405" y="12"/>
                    <a:pt x="214" y="12"/>
                    <a:pt x="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32"/>
            <p:cNvSpPr/>
            <p:nvPr/>
          </p:nvSpPr>
          <p:spPr>
            <a:xfrm>
              <a:off x="5473875" y="3201125"/>
              <a:ext cx="8975" cy="3300"/>
            </a:xfrm>
            <a:custGeom>
              <a:avLst/>
              <a:gdLst/>
              <a:ahLst/>
              <a:cxnLst/>
              <a:rect l="l" t="t" r="r" b="b"/>
              <a:pathLst>
                <a:path w="359" h="132" extrusionOk="0">
                  <a:moveTo>
                    <a:pt x="60" y="0"/>
                  </a:moveTo>
                  <a:cubicBezTo>
                    <a:pt x="13" y="36"/>
                    <a:pt x="1" y="72"/>
                    <a:pt x="37" y="119"/>
                  </a:cubicBezTo>
                  <a:cubicBezTo>
                    <a:pt x="132" y="131"/>
                    <a:pt x="251" y="131"/>
                    <a:pt x="358" y="131"/>
                  </a:cubicBezTo>
                  <a:cubicBezTo>
                    <a:pt x="287" y="36"/>
                    <a:pt x="180" y="0"/>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32"/>
            <p:cNvSpPr/>
            <p:nvPr/>
          </p:nvSpPr>
          <p:spPr>
            <a:xfrm>
              <a:off x="5485800" y="3201125"/>
              <a:ext cx="3300" cy="3600"/>
            </a:xfrm>
            <a:custGeom>
              <a:avLst/>
              <a:gdLst/>
              <a:ahLst/>
              <a:cxnLst/>
              <a:rect l="l" t="t" r="r" b="b"/>
              <a:pathLst>
                <a:path w="132" h="144" extrusionOk="0">
                  <a:moveTo>
                    <a:pt x="131" y="0"/>
                  </a:moveTo>
                  <a:cubicBezTo>
                    <a:pt x="113" y="24"/>
                    <a:pt x="93" y="51"/>
                    <a:pt x="70" y="76"/>
                  </a:cubicBezTo>
                  <a:lnTo>
                    <a:pt x="70" y="76"/>
                  </a:lnTo>
                  <a:cubicBezTo>
                    <a:pt x="96" y="51"/>
                    <a:pt x="119" y="25"/>
                    <a:pt x="131" y="0"/>
                  </a:cubicBezTo>
                  <a:close/>
                  <a:moveTo>
                    <a:pt x="70" y="76"/>
                  </a:moveTo>
                  <a:cubicBezTo>
                    <a:pt x="48" y="98"/>
                    <a:pt x="23" y="121"/>
                    <a:pt x="0" y="143"/>
                  </a:cubicBezTo>
                  <a:cubicBezTo>
                    <a:pt x="24" y="125"/>
                    <a:pt x="48" y="101"/>
                    <a:pt x="70" y="76"/>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32"/>
            <p:cNvSpPr/>
            <p:nvPr/>
          </p:nvSpPr>
          <p:spPr>
            <a:xfrm>
              <a:off x="5471800" y="3201125"/>
              <a:ext cx="3600" cy="3000"/>
            </a:xfrm>
            <a:custGeom>
              <a:avLst/>
              <a:gdLst/>
              <a:ahLst/>
              <a:cxnLst/>
              <a:rect l="l" t="t" r="r" b="b"/>
              <a:pathLst>
                <a:path w="144" h="120" extrusionOk="0">
                  <a:moveTo>
                    <a:pt x="1" y="0"/>
                  </a:moveTo>
                  <a:cubicBezTo>
                    <a:pt x="1" y="48"/>
                    <a:pt x="13" y="72"/>
                    <a:pt x="24" y="119"/>
                  </a:cubicBezTo>
                  <a:lnTo>
                    <a:pt x="120" y="119"/>
                  </a:lnTo>
                  <a:cubicBezTo>
                    <a:pt x="132" y="95"/>
                    <a:pt x="143" y="48"/>
                    <a:pt x="1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32"/>
            <p:cNvSpPr/>
            <p:nvPr/>
          </p:nvSpPr>
          <p:spPr>
            <a:xfrm>
              <a:off x="5467925" y="3197250"/>
              <a:ext cx="3900" cy="3900"/>
            </a:xfrm>
            <a:custGeom>
              <a:avLst/>
              <a:gdLst/>
              <a:ahLst/>
              <a:cxnLst/>
              <a:rect l="l" t="t" r="r" b="b"/>
              <a:pathLst>
                <a:path w="156" h="156" extrusionOk="0">
                  <a:moveTo>
                    <a:pt x="1" y="0"/>
                  </a:moveTo>
                  <a:lnTo>
                    <a:pt x="156" y="155"/>
                  </a:lnTo>
                  <a:cubicBezTo>
                    <a:pt x="156" y="96"/>
                    <a:pt x="156" y="48"/>
                    <a:pt x="1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32"/>
            <p:cNvSpPr/>
            <p:nvPr/>
          </p:nvSpPr>
          <p:spPr>
            <a:xfrm>
              <a:off x="5338750" y="3147375"/>
              <a:ext cx="11050" cy="3475"/>
            </a:xfrm>
            <a:custGeom>
              <a:avLst/>
              <a:gdLst/>
              <a:ahLst/>
              <a:cxnLst/>
              <a:rect l="l" t="t" r="r" b="b"/>
              <a:pathLst>
                <a:path w="442" h="139" extrusionOk="0">
                  <a:moveTo>
                    <a:pt x="138" y="1"/>
                  </a:moveTo>
                  <a:cubicBezTo>
                    <a:pt x="93" y="1"/>
                    <a:pt x="47" y="4"/>
                    <a:pt x="1" y="7"/>
                  </a:cubicBezTo>
                  <a:lnTo>
                    <a:pt x="1" y="138"/>
                  </a:lnTo>
                  <a:cubicBezTo>
                    <a:pt x="155" y="126"/>
                    <a:pt x="286" y="126"/>
                    <a:pt x="441" y="126"/>
                  </a:cubicBezTo>
                  <a:cubicBezTo>
                    <a:pt x="364" y="23"/>
                    <a:pt x="255" y="1"/>
                    <a:pt x="1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32"/>
            <p:cNvSpPr/>
            <p:nvPr/>
          </p:nvSpPr>
          <p:spPr>
            <a:xfrm>
              <a:off x="5844475" y="3261750"/>
              <a:ext cx="18175" cy="4900"/>
            </a:xfrm>
            <a:custGeom>
              <a:avLst/>
              <a:gdLst/>
              <a:ahLst/>
              <a:cxnLst/>
              <a:rect l="l" t="t" r="r" b="b"/>
              <a:pathLst>
                <a:path w="727" h="196" extrusionOk="0">
                  <a:moveTo>
                    <a:pt x="347" y="0"/>
                  </a:moveTo>
                  <a:cubicBezTo>
                    <a:pt x="245" y="0"/>
                    <a:pt x="139" y="17"/>
                    <a:pt x="38" y="17"/>
                  </a:cubicBezTo>
                  <a:cubicBezTo>
                    <a:pt x="26" y="17"/>
                    <a:pt x="13" y="17"/>
                    <a:pt x="0" y="16"/>
                  </a:cubicBezTo>
                  <a:lnTo>
                    <a:pt x="0" y="16"/>
                  </a:lnTo>
                  <a:cubicBezTo>
                    <a:pt x="186" y="114"/>
                    <a:pt x="387" y="195"/>
                    <a:pt x="591" y="195"/>
                  </a:cubicBezTo>
                  <a:cubicBezTo>
                    <a:pt x="636" y="195"/>
                    <a:pt x="681" y="191"/>
                    <a:pt x="727" y="183"/>
                  </a:cubicBezTo>
                  <a:cubicBezTo>
                    <a:pt x="622" y="32"/>
                    <a:pt x="488" y="0"/>
                    <a:pt x="3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32"/>
            <p:cNvSpPr/>
            <p:nvPr/>
          </p:nvSpPr>
          <p:spPr>
            <a:xfrm>
              <a:off x="5829575" y="3258450"/>
              <a:ext cx="14925" cy="4150"/>
            </a:xfrm>
            <a:custGeom>
              <a:avLst/>
              <a:gdLst/>
              <a:ahLst/>
              <a:cxnLst/>
              <a:rect l="l" t="t" r="r" b="b"/>
              <a:pathLst>
                <a:path w="597" h="166" extrusionOk="0">
                  <a:moveTo>
                    <a:pt x="293" y="0"/>
                  </a:moveTo>
                  <a:cubicBezTo>
                    <a:pt x="199" y="0"/>
                    <a:pt x="100" y="23"/>
                    <a:pt x="1" y="29"/>
                  </a:cubicBezTo>
                  <a:cubicBezTo>
                    <a:pt x="117" y="145"/>
                    <a:pt x="249" y="166"/>
                    <a:pt x="383" y="166"/>
                  </a:cubicBezTo>
                  <a:cubicBezTo>
                    <a:pt x="454" y="166"/>
                    <a:pt x="526" y="160"/>
                    <a:pt x="596" y="160"/>
                  </a:cubicBezTo>
                  <a:cubicBezTo>
                    <a:pt x="507" y="32"/>
                    <a:pt x="403" y="0"/>
                    <a:pt x="2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32"/>
            <p:cNvSpPr/>
            <p:nvPr/>
          </p:nvSpPr>
          <p:spPr>
            <a:xfrm>
              <a:off x="5460800" y="3297550"/>
              <a:ext cx="6850" cy="7775"/>
            </a:xfrm>
            <a:custGeom>
              <a:avLst/>
              <a:gdLst/>
              <a:ahLst/>
              <a:cxnLst/>
              <a:rect l="l" t="t" r="r" b="b"/>
              <a:pathLst>
                <a:path w="274" h="311" extrusionOk="0">
                  <a:moveTo>
                    <a:pt x="36" y="1"/>
                  </a:moveTo>
                  <a:lnTo>
                    <a:pt x="36" y="1"/>
                  </a:lnTo>
                  <a:cubicBezTo>
                    <a:pt x="0" y="132"/>
                    <a:pt x="24" y="239"/>
                    <a:pt x="155" y="310"/>
                  </a:cubicBezTo>
                  <a:cubicBezTo>
                    <a:pt x="202" y="251"/>
                    <a:pt x="226" y="191"/>
                    <a:pt x="274" y="132"/>
                  </a:cubicBezTo>
                  <a:cubicBezTo>
                    <a:pt x="179" y="84"/>
                    <a:pt x="107" y="48"/>
                    <a:pt x="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32"/>
            <p:cNvSpPr/>
            <p:nvPr/>
          </p:nvSpPr>
          <p:spPr>
            <a:xfrm>
              <a:off x="5462275" y="3309175"/>
              <a:ext cx="2100" cy="2700"/>
            </a:xfrm>
            <a:custGeom>
              <a:avLst/>
              <a:gdLst/>
              <a:ahLst/>
              <a:cxnLst/>
              <a:rect l="l" t="t" r="r" b="b"/>
              <a:pathLst>
                <a:path w="84" h="108" extrusionOk="0">
                  <a:moveTo>
                    <a:pt x="84" y="0"/>
                  </a:moveTo>
                  <a:cubicBezTo>
                    <a:pt x="1" y="36"/>
                    <a:pt x="1" y="84"/>
                    <a:pt x="84" y="107"/>
                  </a:cubicBezTo>
                  <a:lnTo>
                    <a:pt x="84" y="60"/>
                  </a:lnTo>
                  <a:lnTo>
                    <a:pt x="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32"/>
            <p:cNvSpPr/>
            <p:nvPr/>
          </p:nvSpPr>
          <p:spPr>
            <a:xfrm>
              <a:off x="5461375" y="3290725"/>
              <a:ext cx="3000" cy="4175"/>
            </a:xfrm>
            <a:custGeom>
              <a:avLst/>
              <a:gdLst/>
              <a:ahLst/>
              <a:cxnLst/>
              <a:rect l="l" t="t" r="r" b="b"/>
              <a:pathLst>
                <a:path w="120" h="167" extrusionOk="0">
                  <a:moveTo>
                    <a:pt x="120" y="0"/>
                  </a:moveTo>
                  <a:cubicBezTo>
                    <a:pt x="60" y="36"/>
                    <a:pt x="13" y="83"/>
                    <a:pt x="1" y="167"/>
                  </a:cubicBezTo>
                  <a:cubicBezTo>
                    <a:pt x="37" y="107"/>
                    <a:pt x="72" y="60"/>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32"/>
            <p:cNvSpPr/>
            <p:nvPr/>
          </p:nvSpPr>
          <p:spPr>
            <a:xfrm>
              <a:off x="5472100" y="3290125"/>
              <a:ext cx="2700" cy="4475"/>
            </a:xfrm>
            <a:custGeom>
              <a:avLst/>
              <a:gdLst/>
              <a:ahLst/>
              <a:cxnLst/>
              <a:rect l="l" t="t" r="r" b="b"/>
              <a:pathLst>
                <a:path w="108" h="179" extrusionOk="0">
                  <a:moveTo>
                    <a:pt x="108" y="0"/>
                  </a:moveTo>
                  <a:lnTo>
                    <a:pt x="108" y="0"/>
                  </a:lnTo>
                  <a:cubicBezTo>
                    <a:pt x="72" y="60"/>
                    <a:pt x="48" y="119"/>
                    <a:pt x="1" y="179"/>
                  </a:cubicBezTo>
                  <a:cubicBezTo>
                    <a:pt x="72" y="131"/>
                    <a:pt x="108" y="72"/>
                    <a:pt x="10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32"/>
            <p:cNvSpPr/>
            <p:nvPr/>
          </p:nvSpPr>
          <p:spPr>
            <a:xfrm>
              <a:off x="5589975" y="3217350"/>
              <a:ext cx="14300" cy="6125"/>
            </a:xfrm>
            <a:custGeom>
              <a:avLst/>
              <a:gdLst/>
              <a:ahLst/>
              <a:cxnLst/>
              <a:rect l="l" t="t" r="r" b="b"/>
              <a:pathLst>
                <a:path w="572" h="245" extrusionOk="0">
                  <a:moveTo>
                    <a:pt x="262" y="1"/>
                  </a:moveTo>
                  <a:cubicBezTo>
                    <a:pt x="179" y="1"/>
                    <a:pt x="93" y="57"/>
                    <a:pt x="0" y="197"/>
                  </a:cubicBezTo>
                  <a:cubicBezTo>
                    <a:pt x="119" y="228"/>
                    <a:pt x="244" y="244"/>
                    <a:pt x="373" y="244"/>
                  </a:cubicBezTo>
                  <a:cubicBezTo>
                    <a:pt x="438" y="244"/>
                    <a:pt x="504" y="240"/>
                    <a:pt x="572" y="232"/>
                  </a:cubicBezTo>
                  <a:cubicBezTo>
                    <a:pt x="471" y="97"/>
                    <a:pt x="370" y="1"/>
                    <a:pt x="2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32"/>
            <p:cNvSpPr/>
            <p:nvPr/>
          </p:nvSpPr>
          <p:spPr>
            <a:xfrm>
              <a:off x="5378350" y="3479250"/>
              <a:ext cx="14000" cy="19250"/>
            </a:xfrm>
            <a:custGeom>
              <a:avLst/>
              <a:gdLst/>
              <a:ahLst/>
              <a:cxnLst/>
              <a:rect l="l" t="t" r="r" b="b"/>
              <a:pathLst>
                <a:path w="560" h="770" extrusionOk="0">
                  <a:moveTo>
                    <a:pt x="372" y="1"/>
                  </a:moveTo>
                  <a:cubicBezTo>
                    <a:pt x="332" y="1"/>
                    <a:pt x="292" y="21"/>
                    <a:pt x="250" y="79"/>
                  </a:cubicBezTo>
                  <a:cubicBezTo>
                    <a:pt x="167" y="222"/>
                    <a:pt x="83" y="353"/>
                    <a:pt x="0" y="484"/>
                  </a:cubicBezTo>
                  <a:cubicBezTo>
                    <a:pt x="0" y="603"/>
                    <a:pt x="48" y="698"/>
                    <a:pt x="143" y="770"/>
                  </a:cubicBezTo>
                  <a:cubicBezTo>
                    <a:pt x="250" y="770"/>
                    <a:pt x="369" y="746"/>
                    <a:pt x="429" y="639"/>
                  </a:cubicBezTo>
                  <a:cubicBezTo>
                    <a:pt x="441" y="543"/>
                    <a:pt x="441" y="436"/>
                    <a:pt x="429" y="329"/>
                  </a:cubicBezTo>
                  <a:cubicBezTo>
                    <a:pt x="464" y="246"/>
                    <a:pt x="560" y="186"/>
                    <a:pt x="536" y="67"/>
                  </a:cubicBezTo>
                  <a:cubicBezTo>
                    <a:pt x="476" y="34"/>
                    <a:pt x="423"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32"/>
            <p:cNvSpPr/>
            <p:nvPr/>
          </p:nvSpPr>
          <p:spPr>
            <a:xfrm>
              <a:off x="5374375" y="3491325"/>
              <a:ext cx="7550" cy="8850"/>
            </a:xfrm>
            <a:custGeom>
              <a:avLst/>
              <a:gdLst/>
              <a:ahLst/>
              <a:cxnLst/>
              <a:rect l="l" t="t" r="r" b="b"/>
              <a:pathLst>
                <a:path w="302" h="354" extrusionOk="0">
                  <a:moveTo>
                    <a:pt x="159" y="1"/>
                  </a:moveTo>
                  <a:cubicBezTo>
                    <a:pt x="111" y="13"/>
                    <a:pt x="88" y="37"/>
                    <a:pt x="52" y="48"/>
                  </a:cubicBezTo>
                  <a:cubicBezTo>
                    <a:pt x="43" y="174"/>
                    <a:pt x="0" y="353"/>
                    <a:pt x="122" y="353"/>
                  </a:cubicBezTo>
                  <a:cubicBezTo>
                    <a:pt x="162" y="353"/>
                    <a:pt x="219" y="334"/>
                    <a:pt x="302" y="287"/>
                  </a:cubicBezTo>
                  <a:cubicBezTo>
                    <a:pt x="302" y="168"/>
                    <a:pt x="278" y="60"/>
                    <a:pt x="1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32"/>
            <p:cNvSpPr/>
            <p:nvPr/>
          </p:nvSpPr>
          <p:spPr>
            <a:xfrm>
              <a:off x="5819475" y="3487725"/>
              <a:ext cx="17875" cy="4050"/>
            </a:xfrm>
            <a:custGeom>
              <a:avLst/>
              <a:gdLst/>
              <a:ahLst/>
              <a:cxnLst/>
              <a:rect l="l" t="t" r="r" b="b"/>
              <a:pathLst>
                <a:path w="715" h="162" extrusionOk="0">
                  <a:moveTo>
                    <a:pt x="365" y="0"/>
                  </a:moveTo>
                  <a:cubicBezTo>
                    <a:pt x="266" y="0"/>
                    <a:pt x="163" y="17"/>
                    <a:pt x="66" y="17"/>
                  </a:cubicBezTo>
                  <a:cubicBezTo>
                    <a:pt x="44" y="17"/>
                    <a:pt x="22" y="16"/>
                    <a:pt x="0" y="14"/>
                  </a:cubicBezTo>
                  <a:lnTo>
                    <a:pt x="0" y="14"/>
                  </a:lnTo>
                  <a:cubicBezTo>
                    <a:pt x="104" y="137"/>
                    <a:pt x="228" y="161"/>
                    <a:pt x="355" y="161"/>
                  </a:cubicBezTo>
                  <a:cubicBezTo>
                    <a:pt x="441" y="161"/>
                    <a:pt x="529" y="150"/>
                    <a:pt x="614" y="150"/>
                  </a:cubicBezTo>
                  <a:cubicBezTo>
                    <a:pt x="648" y="150"/>
                    <a:pt x="682" y="152"/>
                    <a:pt x="714" y="157"/>
                  </a:cubicBezTo>
                  <a:cubicBezTo>
                    <a:pt x="617" y="28"/>
                    <a:pt x="494" y="0"/>
                    <a:pt x="3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32"/>
            <p:cNvSpPr/>
            <p:nvPr/>
          </p:nvSpPr>
          <p:spPr>
            <a:xfrm>
              <a:off x="5793875" y="3469800"/>
              <a:ext cx="43475" cy="7875"/>
            </a:xfrm>
            <a:custGeom>
              <a:avLst/>
              <a:gdLst/>
              <a:ahLst/>
              <a:cxnLst/>
              <a:rect l="l" t="t" r="r" b="b"/>
              <a:pathLst>
                <a:path w="1739" h="315" extrusionOk="0">
                  <a:moveTo>
                    <a:pt x="1437" y="1"/>
                  </a:moveTo>
                  <a:cubicBezTo>
                    <a:pt x="1299" y="1"/>
                    <a:pt x="1162" y="15"/>
                    <a:pt x="1024" y="28"/>
                  </a:cubicBezTo>
                  <a:cubicBezTo>
                    <a:pt x="889" y="148"/>
                    <a:pt x="743" y="174"/>
                    <a:pt x="593" y="174"/>
                  </a:cubicBezTo>
                  <a:cubicBezTo>
                    <a:pt x="471" y="174"/>
                    <a:pt x="346" y="157"/>
                    <a:pt x="222" y="157"/>
                  </a:cubicBezTo>
                  <a:cubicBezTo>
                    <a:pt x="147" y="157"/>
                    <a:pt x="73" y="163"/>
                    <a:pt x="0" y="183"/>
                  </a:cubicBezTo>
                  <a:cubicBezTo>
                    <a:pt x="12" y="207"/>
                    <a:pt x="48" y="231"/>
                    <a:pt x="60" y="267"/>
                  </a:cubicBezTo>
                  <a:cubicBezTo>
                    <a:pt x="72" y="264"/>
                    <a:pt x="82" y="262"/>
                    <a:pt x="92" y="262"/>
                  </a:cubicBezTo>
                  <a:cubicBezTo>
                    <a:pt x="120" y="262"/>
                    <a:pt x="140" y="275"/>
                    <a:pt x="167" y="302"/>
                  </a:cubicBezTo>
                  <a:cubicBezTo>
                    <a:pt x="226" y="302"/>
                    <a:pt x="262" y="314"/>
                    <a:pt x="310" y="314"/>
                  </a:cubicBezTo>
                  <a:cubicBezTo>
                    <a:pt x="679" y="314"/>
                    <a:pt x="1072" y="302"/>
                    <a:pt x="1453" y="302"/>
                  </a:cubicBezTo>
                  <a:cubicBezTo>
                    <a:pt x="1548" y="207"/>
                    <a:pt x="1655" y="124"/>
                    <a:pt x="1738" y="28"/>
                  </a:cubicBezTo>
                  <a:cubicBezTo>
                    <a:pt x="1638" y="8"/>
                    <a:pt x="1537" y="1"/>
                    <a:pt x="143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32"/>
            <p:cNvSpPr/>
            <p:nvPr/>
          </p:nvSpPr>
          <p:spPr>
            <a:xfrm>
              <a:off x="5840000" y="3491625"/>
              <a:ext cx="4800" cy="3000"/>
            </a:xfrm>
            <a:custGeom>
              <a:avLst/>
              <a:gdLst/>
              <a:ahLst/>
              <a:cxnLst/>
              <a:rect l="l" t="t" r="r" b="b"/>
              <a:pathLst>
                <a:path w="192" h="120" extrusionOk="0">
                  <a:moveTo>
                    <a:pt x="191" y="1"/>
                  </a:moveTo>
                  <a:lnTo>
                    <a:pt x="191" y="1"/>
                  </a:lnTo>
                  <a:cubicBezTo>
                    <a:pt x="120" y="48"/>
                    <a:pt x="60" y="84"/>
                    <a:pt x="1" y="120"/>
                  </a:cubicBezTo>
                  <a:cubicBezTo>
                    <a:pt x="96" y="120"/>
                    <a:pt x="155" y="84"/>
                    <a:pt x="1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32"/>
            <p:cNvSpPr/>
            <p:nvPr/>
          </p:nvSpPr>
          <p:spPr>
            <a:xfrm>
              <a:off x="5414350" y="3493000"/>
              <a:ext cx="35450" cy="6325"/>
            </a:xfrm>
            <a:custGeom>
              <a:avLst/>
              <a:gdLst/>
              <a:ahLst/>
              <a:cxnLst/>
              <a:rect l="l" t="t" r="r" b="b"/>
              <a:pathLst>
                <a:path w="1418" h="253" extrusionOk="0">
                  <a:moveTo>
                    <a:pt x="204" y="0"/>
                  </a:moveTo>
                  <a:cubicBezTo>
                    <a:pt x="132" y="0"/>
                    <a:pt x="65" y="35"/>
                    <a:pt x="1" y="124"/>
                  </a:cubicBezTo>
                  <a:cubicBezTo>
                    <a:pt x="221" y="226"/>
                    <a:pt x="443" y="253"/>
                    <a:pt x="667" y="253"/>
                  </a:cubicBezTo>
                  <a:cubicBezTo>
                    <a:pt x="916" y="253"/>
                    <a:pt x="1167" y="220"/>
                    <a:pt x="1418" y="220"/>
                  </a:cubicBezTo>
                  <a:cubicBezTo>
                    <a:pt x="1340" y="99"/>
                    <a:pt x="1226" y="91"/>
                    <a:pt x="1114" y="91"/>
                  </a:cubicBezTo>
                  <a:cubicBezTo>
                    <a:pt x="1095" y="91"/>
                    <a:pt x="1077" y="91"/>
                    <a:pt x="1058" y="91"/>
                  </a:cubicBezTo>
                  <a:cubicBezTo>
                    <a:pt x="1034" y="91"/>
                    <a:pt x="1011" y="90"/>
                    <a:pt x="989" y="89"/>
                  </a:cubicBezTo>
                  <a:cubicBezTo>
                    <a:pt x="787" y="89"/>
                    <a:pt x="608" y="65"/>
                    <a:pt x="406" y="65"/>
                  </a:cubicBezTo>
                  <a:cubicBezTo>
                    <a:pt x="334" y="26"/>
                    <a:pt x="267" y="0"/>
                    <a:pt x="2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32"/>
            <p:cNvSpPr/>
            <p:nvPr/>
          </p:nvSpPr>
          <p:spPr>
            <a:xfrm>
              <a:off x="5406625" y="3487900"/>
              <a:ext cx="18175" cy="8225"/>
            </a:xfrm>
            <a:custGeom>
              <a:avLst/>
              <a:gdLst/>
              <a:ahLst/>
              <a:cxnLst/>
              <a:rect l="l" t="t" r="r" b="b"/>
              <a:pathLst>
                <a:path w="727" h="329" extrusionOk="0">
                  <a:moveTo>
                    <a:pt x="434" y="0"/>
                  </a:moveTo>
                  <a:cubicBezTo>
                    <a:pt x="305" y="0"/>
                    <a:pt x="159" y="56"/>
                    <a:pt x="35" y="56"/>
                  </a:cubicBezTo>
                  <a:cubicBezTo>
                    <a:pt x="23" y="56"/>
                    <a:pt x="11" y="56"/>
                    <a:pt x="0" y="54"/>
                  </a:cubicBezTo>
                  <a:lnTo>
                    <a:pt x="0" y="54"/>
                  </a:lnTo>
                  <a:cubicBezTo>
                    <a:pt x="60" y="126"/>
                    <a:pt x="107" y="209"/>
                    <a:pt x="167" y="305"/>
                  </a:cubicBezTo>
                  <a:cubicBezTo>
                    <a:pt x="226" y="316"/>
                    <a:pt x="262" y="316"/>
                    <a:pt x="322" y="328"/>
                  </a:cubicBezTo>
                  <a:cubicBezTo>
                    <a:pt x="464" y="305"/>
                    <a:pt x="595" y="293"/>
                    <a:pt x="726" y="269"/>
                  </a:cubicBezTo>
                  <a:cubicBezTo>
                    <a:pt x="670" y="54"/>
                    <a:pt x="560"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32"/>
            <p:cNvSpPr/>
            <p:nvPr/>
          </p:nvSpPr>
          <p:spPr>
            <a:xfrm>
              <a:off x="5378625" y="3570400"/>
              <a:ext cx="21775" cy="7550"/>
            </a:xfrm>
            <a:custGeom>
              <a:avLst/>
              <a:gdLst/>
              <a:ahLst/>
              <a:cxnLst/>
              <a:rect l="l" t="t" r="r" b="b"/>
              <a:pathLst>
                <a:path w="871" h="302" extrusionOk="0">
                  <a:moveTo>
                    <a:pt x="651" y="0"/>
                  </a:moveTo>
                  <a:cubicBezTo>
                    <a:pt x="576" y="0"/>
                    <a:pt x="499" y="54"/>
                    <a:pt x="418" y="148"/>
                  </a:cubicBezTo>
                  <a:cubicBezTo>
                    <a:pt x="376" y="106"/>
                    <a:pt x="331" y="85"/>
                    <a:pt x="287" y="85"/>
                  </a:cubicBezTo>
                  <a:cubicBezTo>
                    <a:pt x="242" y="85"/>
                    <a:pt x="197" y="106"/>
                    <a:pt x="156" y="148"/>
                  </a:cubicBezTo>
                  <a:cubicBezTo>
                    <a:pt x="108" y="160"/>
                    <a:pt x="49" y="160"/>
                    <a:pt x="1" y="160"/>
                  </a:cubicBezTo>
                  <a:cubicBezTo>
                    <a:pt x="116" y="275"/>
                    <a:pt x="246" y="302"/>
                    <a:pt x="383" y="302"/>
                  </a:cubicBezTo>
                  <a:cubicBezTo>
                    <a:pt x="501" y="302"/>
                    <a:pt x="623" y="281"/>
                    <a:pt x="744" y="281"/>
                  </a:cubicBezTo>
                  <a:cubicBezTo>
                    <a:pt x="786" y="281"/>
                    <a:pt x="828" y="284"/>
                    <a:pt x="870" y="291"/>
                  </a:cubicBezTo>
                  <a:cubicBezTo>
                    <a:pt x="870" y="231"/>
                    <a:pt x="846" y="183"/>
                    <a:pt x="846" y="148"/>
                  </a:cubicBezTo>
                  <a:cubicBezTo>
                    <a:pt x="784" y="45"/>
                    <a:pt x="719" y="0"/>
                    <a:pt x="6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32"/>
            <p:cNvSpPr/>
            <p:nvPr/>
          </p:nvSpPr>
          <p:spPr>
            <a:xfrm>
              <a:off x="5375075" y="3566650"/>
              <a:ext cx="3300" cy="7450"/>
            </a:xfrm>
            <a:custGeom>
              <a:avLst/>
              <a:gdLst/>
              <a:ahLst/>
              <a:cxnLst/>
              <a:rect l="l" t="t" r="r" b="b"/>
              <a:pathLst>
                <a:path w="132" h="298" extrusionOk="0">
                  <a:moveTo>
                    <a:pt x="0" y="0"/>
                  </a:moveTo>
                  <a:cubicBezTo>
                    <a:pt x="0" y="131"/>
                    <a:pt x="12" y="238"/>
                    <a:pt x="131" y="298"/>
                  </a:cubicBezTo>
                  <a:cubicBezTo>
                    <a:pt x="131" y="179"/>
                    <a:pt x="119" y="72"/>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32"/>
            <p:cNvSpPr/>
            <p:nvPr/>
          </p:nvSpPr>
          <p:spPr>
            <a:xfrm>
              <a:off x="5399600" y="3569150"/>
              <a:ext cx="7350" cy="5250"/>
            </a:xfrm>
            <a:custGeom>
              <a:avLst/>
              <a:gdLst/>
              <a:ahLst/>
              <a:cxnLst/>
              <a:rect l="l" t="t" r="r" b="b"/>
              <a:pathLst>
                <a:path w="294" h="210" extrusionOk="0">
                  <a:moveTo>
                    <a:pt x="103" y="1"/>
                  </a:moveTo>
                  <a:cubicBezTo>
                    <a:pt x="42" y="1"/>
                    <a:pt x="1" y="51"/>
                    <a:pt x="7" y="210"/>
                  </a:cubicBezTo>
                  <a:cubicBezTo>
                    <a:pt x="126" y="198"/>
                    <a:pt x="234" y="174"/>
                    <a:pt x="293" y="79"/>
                  </a:cubicBezTo>
                  <a:cubicBezTo>
                    <a:pt x="226" y="40"/>
                    <a:pt x="157" y="1"/>
                    <a:pt x="1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32"/>
            <p:cNvSpPr/>
            <p:nvPr/>
          </p:nvSpPr>
          <p:spPr>
            <a:xfrm>
              <a:off x="5454250" y="3497000"/>
              <a:ext cx="2700" cy="1200"/>
            </a:xfrm>
            <a:custGeom>
              <a:avLst/>
              <a:gdLst/>
              <a:ahLst/>
              <a:cxnLst/>
              <a:rect l="l" t="t" r="r" b="b"/>
              <a:pathLst>
                <a:path w="108" h="48" extrusionOk="0">
                  <a:moveTo>
                    <a:pt x="72" y="0"/>
                  </a:moveTo>
                  <a:cubicBezTo>
                    <a:pt x="48" y="12"/>
                    <a:pt x="24" y="24"/>
                    <a:pt x="0" y="48"/>
                  </a:cubicBezTo>
                  <a:cubicBezTo>
                    <a:pt x="24" y="48"/>
                    <a:pt x="72" y="48"/>
                    <a:pt x="107" y="24"/>
                  </a:cubicBezTo>
                  <a:lnTo>
                    <a:pt x="7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32"/>
            <p:cNvSpPr/>
            <p:nvPr/>
          </p:nvSpPr>
          <p:spPr>
            <a:xfrm>
              <a:off x="5703975" y="3850375"/>
              <a:ext cx="18475" cy="3525"/>
            </a:xfrm>
            <a:custGeom>
              <a:avLst/>
              <a:gdLst/>
              <a:ahLst/>
              <a:cxnLst/>
              <a:rect l="l" t="t" r="r" b="b"/>
              <a:pathLst>
                <a:path w="739" h="141" extrusionOk="0">
                  <a:moveTo>
                    <a:pt x="379" y="1"/>
                  </a:moveTo>
                  <a:cubicBezTo>
                    <a:pt x="266" y="1"/>
                    <a:pt x="151" y="22"/>
                    <a:pt x="38" y="22"/>
                  </a:cubicBezTo>
                  <a:cubicBezTo>
                    <a:pt x="26" y="22"/>
                    <a:pt x="13" y="22"/>
                    <a:pt x="0" y="22"/>
                  </a:cubicBezTo>
                  <a:lnTo>
                    <a:pt x="0" y="22"/>
                  </a:lnTo>
                  <a:cubicBezTo>
                    <a:pt x="136" y="123"/>
                    <a:pt x="275" y="140"/>
                    <a:pt x="416" y="140"/>
                  </a:cubicBezTo>
                  <a:cubicBezTo>
                    <a:pt x="486" y="140"/>
                    <a:pt x="556" y="136"/>
                    <a:pt x="626" y="136"/>
                  </a:cubicBezTo>
                  <a:cubicBezTo>
                    <a:pt x="664" y="136"/>
                    <a:pt x="701" y="137"/>
                    <a:pt x="739" y="141"/>
                  </a:cubicBezTo>
                  <a:cubicBezTo>
                    <a:pt x="626" y="27"/>
                    <a:pt x="504" y="1"/>
                    <a:pt x="3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32"/>
            <p:cNvSpPr/>
            <p:nvPr/>
          </p:nvSpPr>
          <p:spPr>
            <a:xfrm>
              <a:off x="5201525" y="3747025"/>
              <a:ext cx="84275" cy="8050"/>
            </a:xfrm>
            <a:custGeom>
              <a:avLst/>
              <a:gdLst/>
              <a:ahLst/>
              <a:cxnLst/>
              <a:rect l="l" t="t" r="r" b="b"/>
              <a:pathLst>
                <a:path w="3371" h="322" extrusionOk="0">
                  <a:moveTo>
                    <a:pt x="465" y="0"/>
                  </a:moveTo>
                  <a:cubicBezTo>
                    <a:pt x="346" y="143"/>
                    <a:pt x="156" y="107"/>
                    <a:pt x="1" y="131"/>
                  </a:cubicBezTo>
                  <a:cubicBezTo>
                    <a:pt x="477" y="322"/>
                    <a:pt x="989" y="203"/>
                    <a:pt x="1477" y="286"/>
                  </a:cubicBezTo>
                  <a:lnTo>
                    <a:pt x="2632" y="238"/>
                  </a:lnTo>
                  <a:cubicBezTo>
                    <a:pt x="2701" y="198"/>
                    <a:pt x="2777" y="188"/>
                    <a:pt x="2855" y="188"/>
                  </a:cubicBezTo>
                  <a:cubicBezTo>
                    <a:pt x="2933" y="188"/>
                    <a:pt x="3012" y="198"/>
                    <a:pt x="3090" y="198"/>
                  </a:cubicBezTo>
                  <a:cubicBezTo>
                    <a:pt x="3190" y="198"/>
                    <a:pt x="3286" y="182"/>
                    <a:pt x="3370" y="107"/>
                  </a:cubicBezTo>
                  <a:cubicBezTo>
                    <a:pt x="3251" y="12"/>
                    <a:pt x="3108" y="0"/>
                    <a:pt x="296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32"/>
            <p:cNvSpPr/>
            <p:nvPr/>
          </p:nvSpPr>
          <p:spPr>
            <a:xfrm>
              <a:off x="5291725" y="3736300"/>
              <a:ext cx="59550" cy="9850"/>
            </a:xfrm>
            <a:custGeom>
              <a:avLst/>
              <a:gdLst/>
              <a:ahLst/>
              <a:cxnLst/>
              <a:rect l="l" t="t" r="r" b="b"/>
              <a:pathLst>
                <a:path w="2382" h="394" extrusionOk="0">
                  <a:moveTo>
                    <a:pt x="298" y="1"/>
                  </a:moveTo>
                  <a:cubicBezTo>
                    <a:pt x="215" y="84"/>
                    <a:pt x="60" y="1"/>
                    <a:pt x="0" y="155"/>
                  </a:cubicBezTo>
                  <a:cubicBezTo>
                    <a:pt x="750" y="370"/>
                    <a:pt x="1548" y="263"/>
                    <a:pt x="2322" y="394"/>
                  </a:cubicBezTo>
                  <a:cubicBezTo>
                    <a:pt x="2382" y="358"/>
                    <a:pt x="2382" y="310"/>
                    <a:pt x="2322" y="263"/>
                  </a:cubicBezTo>
                  <a:cubicBezTo>
                    <a:pt x="1667" y="13"/>
                    <a:pt x="965" y="144"/>
                    <a:pt x="29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32"/>
            <p:cNvSpPr/>
            <p:nvPr/>
          </p:nvSpPr>
          <p:spPr>
            <a:xfrm>
              <a:off x="5312850" y="3749925"/>
              <a:ext cx="51225" cy="7825"/>
            </a:xfrm>
            <a:custGeom>
              <a:avLst/>
              <a:gdLst/>
              <a:ahLst/>
              <a:cxnLst/>
              <a:rect l="l" t="t" r="r" b="b"/>
              <a:pathLst>
                <a:path w="2049" h="313" extrusionOk="0">
                  <a:moveTo>
                    <a:pt x="703" y="0"/>
                  </a:moveTo>
                  <a:cubicBezTo>
                    <a:pt x="624" y="0"/>
                    <a:pt x="545" y="5"/>
                    <a:pt x="465" y="15"/>
                  </a:cubicBezTo>
                  <a:cubicBezTo>
                    <a:pt x="394" y="69"/>
                    <a:pt x="313" y="69"/>
                    <a:pt x="234" y="69"/>
                  </a:cubicBezTo>
                  <a:cubicBezTo>
                    <a:pt x="155" y="69"/>
                    <a:pt x="78" y="69"/>
                    <a:pt x="13" y="122"/>
                  </a:cubicBezTo>
                  <a:cubicBezTo>
                    <a:pt x="1" y="194"/>
                    <a:pt x="13" y="241"/>
                    <a:pt x="84" y="253"/>
                  </a:cubicBezTo>
                  <a:cubicBezTo>
                    <a:pt x="501" y="265"/>
                    <a:pt x="917" y="301"/>
                    <a:pt x="1334" y="313"/>
                  </a:cubicBezTo>
                  <a:cubicBezTo>
                    <a:pt x="1572" y="313"/>
                    <a:pt x="1810" y="301"/>
                    <a:pt x="2049" y="289"/>
                  </a:cubicBezTo>
                  <a:lnTo>
                    <a:pt x="2049" y="170"/>
                  </a:lnTo>
                  <a:cubicBezTo>
                    <a:pt x="1592" y="150"/>
                    <a:pt x="1154" y="0"/>
                    <a:pt x="7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32"/>
            <p:cNvSpPr/>
            <p:nvPr/>
          </p:nvSpPr>
          <p:spPr>
            <a:xfrm>
              <a:off x="5360475" y="3742850"/>
              <a:ext cx="50325" cy="9250"/>
            </a:xfrm>
            <a:custGeom>
              <a:avLst/>
              <a:gdLst/>
              <a:ahLst/>
              <a:cxnLst/>
              <a:rect l="l" t="t" r="r" b="b"/>
              <a:pathLst>
                <a:path w="2013" h="370" extrusionOk="0">
                  <a:moveTo>
                    <a:pt x="405" y="12"/>
                  </a:moveTo>
                  <a:cubicBezTo>
                    <a:pt x="286" y="132"/>
                    <a:pt x="84" y="1"/>
                    <a:pt x="1" y="155"/>
                  </a:cubicBezTo>
                  <a:cubicBezTo>
                    <a:pt x="608" y="358"/>
                    <a:pt x="1263" y="286"/>
                    <a:pt x="1906" y="370"/>
                  </a:cubicBezTo>
                  <a:cubicBezTo>
                    <a:pt x="1929" y="370"/>
                    <a:pt x="1977" y="310"/>
                    <a:pt x="2013" y="286"/>
                  </a:cubicBezTo>
                  <a:cubicBezTo>
                    <a:pt x="1489" y="120"/>
                    <a:pt x="941" y="60"/>
                    <a:pt x="405" y="12"/>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32"/>
            <p:cNvSpPr/>
            <p:nvPr/>
          </p:nvSpPr>
          <p:spPr>
            <a:xfrm>
              <a:off x="5254525" y="3732425"/>
              <a:ext cx="44650" cy="8375"/>
            </a:xfrm>
            <a:custGeom>
              <a:avLst/>
              <a:gdLst/>
              <a:ahLst/>
              <a:cxnLst/>
              <a:rect l="l" t="t" r="r" b="b"/>
              <a:pathLst>
                <a:path w="1786" h="335" extrusionOk="0">
                  <a:moveTo>
                    <a:pt x="60" y="1"/>
                  </a:moveTo>
                  <a:cubicBezTo>
                    <a:pt x="0" y="60"/>
                    <a:pt x="0" y="108"/>
                    <a:pt x="60" y="168"/>
                  </a:cubicBezTo>
                  <a:cubicBezTo>
                    <a:pt x="536" y="334"/>
                    <a:pt x="1012" y="239"/>
                    <a:pt x="1488" y="299"/>
                  </a:cubicBezTo>
                  <a:cubicBezTo>
                    <a:pt x="1584" y="275"/>
                    <a:pt x="1726" y="275"/>
                    <a:pt x="1786" y="156"/>
                  </a:cubicBezTo>
                  <a:cubicBezTo>
                    <a:pt x="1691" y="132"/>
                    <a:pt x="1607" y="108"/>
                    <a:pt x="1488" y="96"/>
                  </a:cubicBezTo>
                  <a:cubicBezTo>
                    <a:pt x="1396" y="65"/>
                    <a:pt x="1299" y="58"/>
                    <a:pt x="1200" y="58"/>
                  </a:cubicBezTo>
                  <a:cubicBezTo>
                    <a:pt x="1114" y="58"/>
                    <a:pt x="1028" y="64"/>
                    <a:pt x="942" y="64"/>
                  </a:cubicBezTo>
                  <a:cubicBezTo>
                    <a:pt x="822" y="64"/>
                    <a:pt x="704" y="53"/>
                    <a:pt x="59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32"/>
            <p:cNvSpPr/>
            <p:nvPr/>
          </p:nvSpPr>
          <p:spPr>
            <a:xfrm>
              <a:off x="5267325" y="3749100"/>
              <a:ext cx="57150" cy="6350"/>
            </a:xfrm>
            <a:custGeom>
              <a:avLst/>
              <a:gdLst/>
              <a:ahLst/>
              <a:cxnLst/>
              <a:rect l="l" t="t" r="r" b="b"/>
              <a:pathLst>
                <a:path w="2286" h="254" extrusionOk="0">
                  <a:moveTo>
                    <a:pt x="738" y="1"/>
                  </a:moveTo>
                  <a:cubicBezTo>
                    <a:pt x="675" y="16"/>
                    <a:pt x="610" y="20"/>
                    <a:pt x="543" y="20"/>
                  </a:cubicBezTo>
                  <a:cubicBezTo>
                    <a:pt x="497" y="20"/>
                    <a:pt x="450" y="18"/>
                    <a:pt x="403" y="18"/>
                  </a:cubicBezTo>
                  <a:cubicBezTo>
                    <a:pt x="264" y="18"/>
                    <a:pt x="125" y="32"/>
                    <a:pt x="0" y="143"/>
                  </a:cubicBezTo>
                  <a:cubicBezTo>
                    <a:pt x="202" y="167"/>
                    <a:pt x="381" y="179"/>
                    <a:pt x="572" y="203"/>
                  </a:cubicBezTo>
                  <a:cubicBezTo>
                    <a:pt x="786" y="233"/>
                    <a:pt x="997" y="254"/>
                    <a:pt x="1208" y="254"/>
                  </a:cubicBezTo>
                  <a:cubicBezTo>
                    <a:pt x="1420" y="254"/>
                    <a:pt x="1631" y="233"/>
                    <a:pt x="1845" y="179"/>
                  </a:cubicBezTo>
                  <a:cubicBezTo>
                    <a:pt x="2000" y="143"/>
                    <a:pt x="2179" y="203"/>
                    <a:pt x="2286" y="48"/>
                  </a:cubicBezTo>
                  <a:cubicBezTo>
                    <a:pt x="1762" y="48"/>
                    <a:pt x="1250" y="36"/>
                    <a:pt x="7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32"/>
            <p:cNvSpPr/>
            <p:nvPr/>
          </p:nvSpPr>
          <p:spPr>
            <a:xfrm>
              <a:off x="5198550" y="3727675"/>
              <a:ext cx="34250" cy="7175"/>
            </a:xfrm>
            <a:custGeom>
              <a:avLst/>
              <a:gdLst/>
              <a:ahLst/>
              <a:cxnLst/>
              <a:rect l="l" t="t" r="r" b="b"/>
              <a:pathLst>
                <a:path w="1370" h="287" extrusionOk="0">
                  <a:moveTo>
                    <a:pt x="13" y="0"/>
                  </a:moveTo>
                  <a:cubicBezTo>
                    <a:pt x="1" y="48"/>
                    <a:pt x="1" y="108"/>
                    <a:pt x="1" y="167"/>
                  </a:cubicBezTo>
                  <a:cubicBezTo>
                    <a:pt x="394" y="203"/>
                    <a:pt x="775" y="238"/>
                    <a:pt x="1167" y="286"/>
                  </a:cubicBezTo>
                  <a:cubicBezTo>
                    <a:pt x="1239" y="250"/>
                    <a:pt x="1310" y="227"/>
                    <a:pt x="1358" y="143"/>
                  </a:cubicBezTo>
                  <a:cubicBezTo>
                    <a:pt x="1370" y="84"/>
                    <a:pt x="1346" y="60"/>
                    <a:pt x="1287" y="48"/>
                  </a:cubicBezTo>
                  <a:cubicBezTo>
                    <a:pt x="1191" y="24"/>
                    <a:pt x="1120" y="24"/>
                    <a:pt x="1025" y="24"/>
                  </a:cubicBezTo>
                  <a:cubicBezTo>
                    <a:pt x="1025" y="48"/>
                    <a:pt x="1013" y="60"/>
                    <a:pt x="953" y="60"/>
                  </a:cubicBezTo>
                  <a:cubicBezTo>
                    <a:pt x="947" y="63"/>
                    <a:pt x="940" y="64"/>
                    <a:pt x="931" y="64"/>
                  </a:cubicBezTo>
                  <a:cubicBezTo>
                    <a:pt x="906" y="64"/>
                    <a:pt x="873" y="51"/>
                    <a:pt x="846" y="24"/>
                  </a:cubicBezTo>
                  <a:cubicBezTo>
                    <a:pt x="584" y="12"/>
                    <a:pt x="298" y="12"/>
                    <a:pt x="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32"/>
            <p:cNvSpPr/>
            <p:nvPr/>
          </p:nvSpPr>
          <p:spPr>
            <a:xfrm>
              <a:off x="5228025" y="3730275"/>
              <a:ext cx="28600" cy="6650"/>
            </a:xfrm>
            <a:custGeom>
              <a:avLst/>
              <a:gdLst/>
              <a:ahLst/>
              <a:cxnLst/>
              <a:rect l="l" t="t" r="r" b="b"/>
              <a:pathLst>
                <a:path w="1144" h="266" extrusionOk="0">
                  <a:moveTo>
                    <a:pt x="666" y="1"/>
                  </a:moveTo>
                  <a:cubicBezTo>
                    <a:pt x="503" y="1"/>
                    <a:pt x="340" y="21"/>
                    <a:pt x="179" y="63"/>
                  </a:cubicBezTo>
                  <a:lnTo>
                    <a:pt x="0" y="194"/>
                  </a:lnTo>
                  <a:cubicBezTo>
                    <a:pt x="369" y="206"/>
                    <a:pt x="762" y="242"/>
                    <a:pt x="1131" y="265"/>
                  </a:cubicBezTo>
                  <a:lnTo>
                    <a:pt x="1131" y="99"/>
                  </a:lnTo>
                  <a:lnTo>
                    <a:pt x="1143" y="63"/>
                  </a:lnTo>
                  <a:cubicBezTo>
                    <a:pt x="989" y="21"/>
                    <a:pt x="828" y="1"/>
                    <a:pt x="6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32"/>
            <p:cNvSpPr/>
            <p:nvPr/>
          </p:nvSpPr>
          <p:spPr>
            <a:xfrm>
              <a:off x="5350050" y="3742550"/>
              <a:ext cx="20575" cy="4800"/>
            </a:xfrm>
            <a:custGeom>
              <a:avLst/>
              <a:gdLst/>
              <a:ahLst/>
              <a:cxnLst/>
              <a:rect l="l" t="t" r="r" b="b"/>
              <a:pathLst>
                <a:path w="823" h="192" extrusionOk="0">
                  <a:moveTo>
                    <a:pt x="1" y="1"/>
                  </a:moveTo>
                  <a:lnTo>
                    <a:pt x="1" y="132"/>
                  </a:lnTo>
                  <a:cubicBezTo>
                    <a:pt x="132" y="132"/>
                    <a:pt x="287" y="144"/>
                    <a:pt x="418" y="167"/>
                  </a:cubicBezTo>
                  <a:cubicBezTo>
                    <a:pt x="549" y="120"/>
                    <a:pt x="715" y="191"/>
                    <a:pt x="822" y="24"/>
                  </a:cubicBezTo>
                  <a:cubicBezTo>
                    <a:pt x="537" y="24"/>
                    <a:pt x="263" y="13"/>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32"/>
            <p:cNvSpPr/>
            <p:nvPr/>
          </p:nvSpPr>
          <p:spPr>
            <a:xfrm>
              <a:off x="5198850" y="3763925"/>
              <a:ext cx="133075" cy="11700"/>
            </a:xfrm>
            <a:custGeom>
              <a:avLst/>
              <a:gdLst/>
              <a:ahLst/>
              <a:cxnLst/>
              <a:rect l="l" t="t" r="r" b="b"/>
              <a:pathLst>
                <a:path w="5323" h="468" extrusionOk="0">
                  <a:moveTo>
                    <a:pt x="275" y="1"/>
                  </a:moveTo>
                  <a:cubicBezTo>
                    <a:pt x="182" y="1"/>
                    <a:pt x="92" y="9"/>
                    <a:pt x="1" y="27"/>
                  </a:cubicBezTo>
                  <a:lnTo>
                    <a:pt x="1" y="158"/>
                  </a:lnTo>
                  <a:cubicBezTo>
                    <a:pt x="60" y="205"/>
                    <a:pt x="108" y="265"/>
                    <a:pt x="155" y="301"/>
                  </a:cubicBezTo>
                  <a:cubicBezTo>
                    <a:pt x="513" y="301"/>
                    <a:pt x="882" y="324"/>
                    <a:pt x="1239" y="324"/>
                  </a:cubicBezTo>
                  <a:cubicBezTo>
                    <a:pt x="1394" y="396"/>
                    <a:pt x="1572" y="348"/>
                    <a:pt x="1715" y="420"/>
                  </a:cubicBezTo>
                  <a:cubicBezTo>
                    <a:pt x="1759" y="429"/>
                    <a:pt x="1804" y="435"/>
                    <a:pt x="1847" y="435"/>
                  </a:cubicBezTo>
                  <a:cubicBezTo>
                    <a:pt x="1909" y="435"/>
                    <a:pt x="1969" y="424"/>
                    <a:pt x="2025" y="396"/>
                  </a:cubicBezTo>
                  <a:cubicBezTo>
                    <a:pt x="2184" y="389"/>
                    <a:pt x="2339" y="371"/>
                    <a:pt x="2493" y="371"/>
                  </a:cubicBezTo>
                  <a:cubicBezTo>
                    <a:pt x="2615" y="371"/>
                    <a:pt x="2737" y="383"/>
                    <a:pt x="2858" y="420"/>
                  </a:cubicBezTo>
                  <a:lnTo>
                    <a:pt x="4287" y="467"/>
                  </a:lnTo>
                  <a:cubicBezTo>
                    <a:pt x="4364" y="443"/>
                    <a:pt x="4444" y="436"/>
                    <a:pt x="4525" y="436"/>
                  </a:cubicBezTo>
                  <a:cubicBezTo>
                    <a:pt x="4647" y="436"/>
                    <a:pt x="4771" y="452"/>
                    <a:pt x="4891" y="452"/>
                  </a:cubicBezTo>
                  <a:cubicBezTo>
                    <a:pt x="5045" y="452"/>
                    <a:pt x="5193" y="425"/>
                    <a:pt x="5323" y="301"/>
                  </a:cubicBezTo>
                  <a:cubicBezTo>
                    <a:pt x="4846" y="158"/>
                    <a:pt x="4334" y="229"/>
                    <a:pt x="3870" y="86"/>
                  </a:cubicBezTo>
                  <a:cubicBezTo>
                    <a:pt x="3662" y="45"/>
                    <a:pt x="3453" y="24"/>
                    <a:pt x="3245" y="24"/>
                  </a:cubicBezTo>
                  <a:cubicBezTo>
                    <a:pt x="3037" y="24"/>
                    <a:pt x="2828" y="45"/>
                    <a:pt x="2620" y="86"/>
                  </a:cubicBezTo>
                  <a:cubicBezTo>
                    <a:pt x="2549" y="110"/>
                    <a:pt x="2465" y="146"/>
                    <a:pt x="2382" y="158"/>
                  </a:cubicBezTo>
                  <a:cubicBezTo>
                    <a:pt x="2334" y="134"/>
                    <a:pt x="2287" y="122"/>
                    <a:pt x="2237" y="122"/>
                  </a:cubicBezTo>
                  <a:cubicBezTo>
                    <a:pt x="2188" y="122"/>
                    <a:pt x="2138" y="134"/>
                    <a:pt x="2084" y="158"/>
                  </a:cubicBezTo>
                  <a:cubicBezTo>
                    <a:pt x="1927" y="111"/>
                    <a:pt x="1768" y="101"/>
                    <a:pt x="1607" y="101"/>
                  </a:cubicBezTo>
                  <a:cubicBezTo>
                    <a:pt x="1477" y="101"/>
                    <a:pt x="1346" y="108"/>
                    <a:pt x="1216" y="108"/>
                  </a:cubicBezTo>
                  <a:cubicBezTo>
                    <a:pt x="1055" y="108"/>
                    <a:pt x="895" y="97"/>
                    <a:pt x="739" y="51"/>
                  </a:cubicBezTo>
                  <a:cubicBezTo>
                    <a:pt x="577" y="21"/>
                    <a:pt x="424" y="1"/>
                    <a:pt x="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32"/>
            <p:cNvSpPr/>
            <p:nvPr/>
          </p:nvSpPr>
          <p:spPr>
            <a:xfrm>
              <a:off x="5310175" y="3777375"/>
              <a:ext cx="39025" cy="6675"/>
            </a:xfrm>
            <a:custGeom>
              <a:avLst/>
              <a:gdLst/>
              <a:ahLst/>
              <a:cxnLst/>
              <a:rect l="l" t="t" r="r" b="b"/>
              <a:pathLst>
                <a:path w="1561" h="267" extrusionOk="0">
                  <a:moveTo>
                    <a:pt x="1024" y="1"/>
                  </a:moveTo>
                  <a:lnTo>
                    <a:pt x="1" y="48"/>
                  </a:lnTo>
                  <a:lnTo>
                    <a:pt x="1" y="167"/>
                  </a:lnTo>
                  <a:cubicBezTo>
                    <a:pt x="393" y="167"/>
                    <a:pt x="763" y="179"/>
                    <a:pt x="1132" y="203"/>
                  </a:cubicBezTo>
                  <a:cubicBezTo>
                    <a:pt x="1220" y="209"/>
                    <a:pt x="1326" y="266"/>
                    <a:pt x="1410" y="266"/>
                  </a:cubicBezTo>
                  <a:cubicBezTo>
                    <a:pt x="1485" y="266"/>
                    <a:pt x="1543" y="222"/>
                    <a:pt x="1560" y="60"/>
                  </a:cubicBezTo>
                  <a:cubicBezTo>
                    <a:pt x="1382" y="48"/>
                    <a:pt x="1203" y="25"/>
                    <a:pt x="10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32"/>
            <p:cNvSpPr/>
            <p:nvPr/>
          </p:nvSpPr>
          <p:spPr>
            <a:xfrm>
              <a:off x="5249450" y="3771100"/>
              <a:ext cx="20875" cy="3325"/>
            </a:xfrm>
            <a:custGeom>
              <a:avLst/>
              <a:gdLst/>
              <a:ahLst/>
              <a:cxnLst/>
              <a:rect l="l" t="t" r="r" b="b"/>
              <a:pathLst>
                <a:path w="835" h="133" extrusionOk="0">
                  <a:moveTo>
                    <a:pt x="434" y="0"/>
                  </a:moveTo>
                  <a:cubicBezTo>
                    <a:pt x="292" y="0"/>
                    <a:pt x="146" y="42"/>
                    <a:pt x="1" y="109"/>
                  </a:cubicBezTo>
                  <a:cubicBezTo>
                    <a:pt x="286" y="121"/>
                    <a:pt x="572" y="121"/>
                    <a:pt x="834" y="133"/>
                  </a:cubicBezTo>
                  <a:cubicBezTo>
                    <a:pt x="706" y="39"/>
                    <a:pt x="571" y="0"/>
                    <a:pt x="43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32"/>
            <p:cNvSpPr/>
            <p:nvPr/>
          </p:nvSpPr>
          <p:spPr>
            <a:xfrm>
              <a:off x="5229800" y="3771500"/>
              <a:ext cx="11950" cy="2925"/>
            </a:xfrm>
            <a:custGeom>
              <a:avLst/>
              <a:gdLst/>
              <a:ahLst/>
              <a:cxnLst/>
              <a:rect l="l" t="t" r="r" b="b"/>
              <a:pathLst>
                <a:path w="478" h="117" extrusionOk="0">
                  <a:moveTo>
                    <a:pt x="206" y="0"/>
                  </a:moveTo>
                  <a:cubicBezTo>
                    <a:pt x="138" y="0"/>
                    <a:pt x="69" y="12"/>
                    <a:pt x="1" y="21"/>
                  </a:cubicBezTo>
                  <a:cubicBezTo>
                    <a:pt x="156" y="117"/>
                    <a:pt x="310" y="117"/>
                    <a:pt x="477" y="117"/>
                  </a:cubicBezTo>
                  <a:cubicBezTo>
                    <a:pt x="399" y="25"/>
                    <a:pt x="305" y="0"/>
                    <a:pt x="2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32"/>
            <p:cNvSpPr/>
            <p:nvPr/>
          </p:nvSpPr>
          <p:spPr>
            <a:xfrm>
              <a:off x="5224150" y="3713700"/>
              <a:ext cx="14325" cy="4425"/>
            </a:xfrm>
            <a:custGeom>
              <a:avLst/>
              <a:gdLst/>
              <a:ahLst/>
              <a:cxnLst/>
              <a:rect l="l" t="t" r="r" b="b"/>
              <a:pathLst>
                <a:path w="573" h="177" extrusionOk="0">
                  <a:moveTo>
                    <a:pt x="206" y="1"/>
                  </a:moveTo>
                  <a:cubicBezTo>
                    <a:pt x="139" y="1"/>
                    <a:pt x="71" y="7"/>
                    <a:pt x="1" y="24"/>
                  </a:cubicBezTo>
                  <a:lnTo>
                    <a:pt x="1" y="131"/>
                  </a:lnTo>
                  <a:cubicBezTo>
                    <a:pt x="95" y="162"/>
                    <a:pt x="196" y="177"/>
                    <a:pt x="298" y="177"/>
                  </a:cubicBezTo>
                  <a:cubicBezTo>
                    <a:pt x="390" y="177"/>
                    <a:pt x="482" y="165"/>
                    <a:pt x="572" y="143"/>
                  </a:cubicBezTo>
                  <a:lnTo>
                    <a:pt x="572" y="47"/>
                  </a:lnTo>
                  <a:cubicBezTo>
                    <a:pt x="455" y="24"/>
                    <a:pt x="333" y="1"/>
                    <a:pt x="2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32"/>
            <p:cNvSpPr/>
            <p:nvPr/>
          </p:nvSpPr>
          <p:spPr>
            <a:xfrm>
              <a:off x="5198550" y="3711300"/>
              <a:ext cx="4500" cy="3300"/>
            </a:xfrm>
            <a:custGeom>
              <a:avLst/>
              <a:gdLst/>
              <a:ahLst/>
              <a:cxnLst/>
              <a:rect l="l" t="t" r="r" b="b"/>
              <a:pathLst>
                <a:path w="180" h="132" extrusionOk="0">
                  <a:moveTo>
                    <a:pt x="48" y="1"/>
                  </a:moveTo>
                  <a:cubicBezTo>
                    <a:pt x="36" y="24"/>
                    <a:pt x="13" y="48"/>
                    <a:pt x="1" y="72"/>
                  </a:cubicBezTo>
                  <a:cubicBezTo>
                    <a:pt x="60" y="84"/>
                    <a:pt x="120" y="120"/>
                    <a:pt x="179" y="131"/>
                  </a:cubicBezTo>
                  <a:lnTo>
                    <a:pt x="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32"/>
            <p:cNvSpPr/>
            <p:nvPr/>
          </p:nvSpPr>
          <p:spPr>
            <a:xfrm>
              <a:off x="5217300" y="3764200"/>
              <a:ext cx="33675" cy="3975"/>
            </a:xfrm>
            <a:custGeom>
              <a:avLst/>
              <a:gdLst/>
              <a:ahLst/>
              <a:cxnLst/>
              <a:rect l="l" t="t" r="r" b="b"/>
              <a:pathLst>
                <a:path w="1347" h="159" extrusionOk="0">
                  <a:moveTo>
                    <a:pt x="709" y="1"/>
                  </a:moveTo>
                  <a:cubicBezTo>
                    <a:pt x="491" y="1"/>
                    <a:pt x="274" y="28"/>
                    <a:pt x="61" y="28"/>
                  </a:cubicBezTo>
                  <a:cubicBezTo>
                    <a:pt x="41" y="28"/>
                    <a:pt x="21" y="28"/>
                    <a:pt x="1" y="28"/>
                  </a:cubicBezTo>
                  <a:lnTo>
                    <a:pt x="1" y="28"/>
                  </a:lnTo>
                  <a:cubicBezTo>
                    <a:pt x="194" y="132"/>
                    <a:pt x="391" y="159"/>
                    <a:pt x="589" y="159"/>
                  </a:cubicBezTo>
                  <a:cubicBezTo>
                    <a:pt x="796" y="159"/>
                    <a:pt x="1004" y="130"/>
                    <a:pt x="1207" y="130"/>
                  </a:cubicBezTo>
                  <a:cubicBezTo>
                    <a:pt x="1254" y="130"/>
                    <a:pt x="1300" y="131"/>
                    <a:pt x="1346" y="135"/>
                  </a:cubicBezTo>
                  <a:cubicBezTo>
                    <a:pt x="1137" y="28"/>
                    <a:pt x="923" y="1"/>
                    <a:pt x="7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32"/>
            <p:cNvSpPr/>
            <p:nvPr/>
          </p:nvSpPr>
          <p:spPr>
            <a:xfrm>
              <a:off x="5262850" y="3760500"/>
              <a:ext cx="32775" cy="5550"/>
            </a:xfrm>
            <a:custGeom>
              <a:avLst/>
              <a:gdLst/>
              <a:ahLst/>
              <a:cxnLst/>
              <a:rect l="l" t="t" r="r" b="b"/>
              <a:pathLst>
                <a:path w="1311" h="222" extrusionOk="0">
                  <a:moveTo>
                    <a:pt x="723" y="1"/>
                  </a:moveTo>
                  <a:cubicBezTo>
                    <a:pt x="523" y="1"/>
                    <a:pt x="320" y="24"/>
                    <a:pt x="119" y="24"/>
                  </a:cubicBezTo>
                  <a:cubicBezTo>
                    <a:pt x="79" y="24"/>
                    <a:pt x="40" y="23"/>
                    <a:pt x="0" y="21"/>
                  </a:cubicBezTo>
                  <a:lnTo>
                    <a:pt x="0" y="21"/>
                  </a:lnTo>
                  <a:cubicBezTo>
                    <a:pt x="36" y="57"/>
                    <a:pt x="48" y="104"/>
                    <a:pt x="36" y="140"/>
                  </a:cubicBezTo>
                  <a:cubicBezTo>
                    <a:pt x="60" y="164"/>
                    <a:pt x="96" y="188"/>
                    <a:pt x="119" y="199"/>
                  </a:cubicBezTo>
                  <a:cubicBezTo>
                    <a:pt x="335" y="213"/>
                    <a:pt x="543" y="222"/>
                    <a:pt x="749" y="222"/>
                  </a:cubicBezTo>
                  <a:cubicBezTo>
                    <a:pt x="917" y="222"/>
                    <a:pt x="1084" y="216"/>
                    <a:pt x="1251" y="199"/>
                  </a:cubicBezTo>
                  <a:cubicBezTo>
                    <a:pt x="1274" y="176"/>
                    <a:pt x="1298" y="140"/>
                    <a:pt x="1310" y="116"/>
                  </a:cubicBezTo>
                  <a:cubicBezTo>
                    <a:pt x="1120" y="24"/>
                    <a:pt x="923" y="1"/>
                    <a:pt x="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32"/>
            <p:cNvSpPr/>
            <p:nvPr/>
          </p:nvSpPr>
          <p:spPr>
            <a:xfrm>
              <a:off x="5258375" y="3763975"/>
              <a:ext cx="6875" cy="3600"/>
            </a:xfrm>
            <a:custGeom>
              <a:avLst/>
              <a:gdLst/>
              <a:ahLst/>
              <a:cxnLst/>
              <a:rect l="l" t="t" r="r" b="b"/>
              <a:pathLst>
                <a:path w="275" h="144" extrusionOk="0">
                  <a:moveTo>
                    <a:pt x="215" y="1"/>
                  </a:moveTo>
                  <a:lnTo>
                    <a:pt x="227" y="25"/>
                  </a:lnTo>
                  <a:cubicBezTo>
                    <a:pt x="156" y="60"/>
                    <a:pt x="84" y="96"/>
                    <a:pt x="1" y="144"/>
                  </a:cubicBezTo>
                  <a:lnTo>
                    <a:pt x="263" y="144"/>
                  </a:lnTo>
                  <a:cubicBezTo>
                    <a:pt x="275" y="84"/>
                    <a:pt x="263" y="37"/>
                    <a:pt x="21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32"/>
            <p:cNvSpPr/>
            <p:nvPr/>
          </p:nvSpPr>
          <p:spPr>
            <a:xfrm>
              <a:off x="5338450" y="3779475"/>
              <a:ext cx="33075" cy="6550"/>
            </a:xfrm>
            <a:custGeom>
              <a:avLst/>
              <a:gdLst/>
              <a:ahLst/>
              <a:cxnLst/>
              <a:rect l="l" t="t" r="r" b="b"/>
              <a:pathLst>
                <a:path w="1323" h="262" extrusionOk="0">
                  <a:moveTo>
                    <a:pt x="429" y="0"/>
                  </a:moveTo>
                  <a:cubicBezTo>
                    <a:pt x="334" y="155"/>
                    <a:pt x="132" y="71"/>
                    <a:pt x="1" y="131"/>
                  </a:cubicBezTo>
                  <a:cubicBezTo>
                    <a:pt x="13" y="155"/>
                    <a:pt x="36" y="202"/>
                    <a:pt x="48" y="238"/>
                  </a:cubicBezTo>
                  <a:cubicBezTo>
                    <a:pt x="477" y="250"/>
                    <a:pt x="894" y="250"/>
                    <a:pt x="1322" y="262"/>
                  </a:cubicBezTo>
                  <a:cubicBezTo>
                    <a:pt x="1322" y="214"/>
                    <a:pt x="1310" y="179"/>
                    <a:pt x="1310" y="131"/>
                  </a:cubicBezTo>
                  <a:cubicBezTo>
                    <a:pt x="1013" y="83"/>
                    <a:pt x="727" y="36"/>
                    <a:pt x="42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32"/>
            <p:cNvSpPr/>
            <p:nvPr/>
          </p:nvSpPr>
          <p:spPr>
            <a:xfrm>
              <a:off x="5364050" y="3903875"/>
              <a:ext cx="3000" cy="7475"/>
            </a:xfrm>
            <a:custGeom>
              <a:avLst/>
              <a:gdLst/>
              <a:ahLst/>
              <a:cxnLst/>
              <a:rect l="l" t="t" r="r" b="b"/>
              <a:pathLst>
                <a:path w="120" h="299" extrusionOk="0">
                  <a:moveTo>
                    <a:pt x="120" y="1"/>
                  </a:moveTo>
                  <a:cubicBezTo>
                    <a:pt x="24" y="84"/>
                    <a:pt x="1" y="179"/>
                    <a:pt x="1" y="298"/>
                  </a:cubicBezTo>
                  <a:cubicBezTo>
                    <a:pt x="36" y="298"/>
                    <a:pt x="84" y="287"/>
                    <a:pt x="108" y="275"/>
                  </a:cubicBezTo>
                  <a:cubicBezTo>
                    <a:pt x="108" y="179"/>
                    <a:pt x="120" y="96"/>
                    <a:pt x="12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32"/>
            <p:cNvSpPr/>
            <p:nvPr/>
          </p:nvSpPr>
          <p:spPr>
            <a:xfrm>
              <a:off x="5392925" y="3845250"/>
              <a:ext cx="3300" cy="1425"/>
            </a:xfrm>
            <a:custGeom>
              <a:avLst/>
              <a:gdLst/>
              <a:ahLst/>
              <a:cxnLst/>
              <a:rect l="l" t="t" r="r" b="b"/>
              <a:pathLst>
                <a:path w="132" h="57" extrusionOk="0">
                  <a:moveTo>
                    <a:pt x="96" y="0"/>
                  </a:moveTo>
                  <a:cubicBezTo>
                    <a:pt x="60" y="12"/>
                    <a:pt x="24" y="24"/>
                    <a:pt x="0" y="48"/>
                  </a:cubicBezTo>
                  <a:cubicBezTo>
                    <a:pt x="18" y="54"/>
                    <a:pt x="39" y="57"/>
                    <a:pt x="61" y="57"/>
                  </a:cubicBezTo>
                  <a:cubicBezTo>
                    <a:pt x="84" y="57"/>
                    <a:pt x="108" y="54"/>
                    <a:pt x="131" y="48"/>
                  </a:cubicBezTo>
                  <a:cubicBezTo>
                    <a:pt x="131" y="24"/>
                    <a:pt x="96" y="0"/>
                    <a:pt x="9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32"/>
            <p:cNvSpPr/>
            <p:nvPr/>
          </p:nvSpPr>
          <p:spPr>
            <a:xfrm>
              <a:off x="5457825" y="2755825"/>
              <a:ext cx="28000" cy="9475"/>
            </a:xfrm>
            <a:custGeom>
              <a:avLst/>
              <a:gdLst/>
              <a:ahLst/>
              <a:cxnLst/>
              <a:rect l="l" t="t" r="r" b="b"/>
              <a:pathLst>
                <a:path w="1120" h="379" extrusionOk="0">
                  <a:moveTo>
                    <a:pt x="119" y="1"/>
                  </a:moveTo>
                  <a:cubicBezTo>
                    <a:pt x="83" y="24"/>
                    <a:pt x="36" y="24"/>
                    <a:pt x="24" y="24"/>
                  </a:cubicBezTo>
                  <a:cubicBezTo>
                    <a:pt x="24" y="120"/>
                    <a:pt x="0" y="215"/>
                    <a:pt x="0" y="310"/>
                  </a:cubicBezTo>
                  <a:cubicBezTo>
                    <a:pt x="83" y="360"/>
                    <a:pt x="171" y="379"/>
                    <a:pt x="261" y="379"/>
                  </a:cubicBezTo>
                  <a:cubicBezTo>
                    <a:pt x="364" y="379"/>
                    <a:pt x="470" y="354"/>
                    <a:pt x="572" y="322"/>
                  </a:cubicBezTo>
                  <a:cubicBezTo>
                    <a:pt x="595" y="316"/>
                    <a:pt x="616" y="313"/>
                    <a:pt x="637" y="313"/>
                  </a:cubicBezTo>
                  <a:cubicBezTo>
                    <a:pt x="658" y="313"/>
                    <a:pt x="679" y="316"/>
                    <a:pt x="702" y="322"/>
                  </a:cubicBezTo>
                  <a:cubicBezTo>
                    <a:pt x="833" y="310"/>
                    <a:pt x="976" y="286"/>
                    <a:pt x="1107" y="262"/>
                  </a:cubicBezTo>
                  <a:cubicBezTo>
                    <a:pt x="1119" y="191"/>
                    <a:pt x="1119" y="120"/>
                    <a:pt x="1119" y="48"/>
                  </a:cubicBezTo>
                  <a:cubicBezTo>
                    <a:pt x="774" y="24"/>
                    <a:pt x="452" y="12"/>
                    <a:pt x="11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32"/>
            <p:cNvSpPr/>
            <p:nvPr/>
          </p:nvSpPr>
          <p:spPr>
            <a:xfrm>
              <a:off x="5457225" y="2763575"/>
              <a:ext cx="14000" cy="3625"/>
            </a:xfrm>
            <a:custGeom>
              <a:avLst/>
              <a:gdLst/>
              <a:ahLst/>
              <a:cxnLst/>
              <a:rect l="l" t="t" r="r" b="b"/>
              <a:pathLst>
                <a:path w="560" h="145" extrusionOk="0">
                  <a:moveTo>
                    <a:pt x="0" y="0"/>
                  </a:moveTo>
                  <a:cubicBezTo>
                    <a:pt x="97" y="97"/>
                    <a:pt x="194" y="144"/>
                    <a:pt x="289" y="144"/>
                  </a:cubicBezTo>
                  <a:cubicBezTo>
                    <a:pt x="381" y="144"/>
                    <a:pt x="472" y="100"/>
                    <a:pt x="560" y="12"/>
                  </a:cubicBezTo>
                  <a:cubicBezTo>
                    <a:pt x="381" y="12"/>
                    <a:pt x="191"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32"/>
            <p:cNvSpPr/>
            <p:nvPr/>
          </p:nvSpPr>
          <p:spPr>
            <a:xfrm>
              <a:off x="5428050" y="2827850"/>
              <a:ext cx="4475" cy="6875"/>
            </a:xfrm>
            <a:custGeom>
              <a:avLst/>
              <a:gdLst/>
              <a:ahLst/>
              <a:cxnLst/>
              <a:rect l="l" t="t" r="r" b="b"/>
              <a:pathLst>
                <a:path w="179" h="275" extrusionOk="0">
                  <a:moveTo>
                    <a:pt x="48" y="1"/>
                  </a:moveTo>
                  <a:lnTo>
                    <a:pt x="48" y="1"/>
                  </a:lnTo>
                  <a:cubicBezTo>
                    <a:pt x="36" y="96"/>
                    <a:pt x="24" y="191"/>
                    <a:pt x="0" y="275"/>
                  </a:cubicBezTo>
                  <a:cubicBezTo>
                    <a:pt x="179" y="215"/>
                    <a:pt x="179" y="120"/>
                    <a:pt x="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32"/>
            <p:cNvSpPr/>
            <p:nvPr/>
          </p:nvSpPr>
          <p:spPr>
            <a:xfrm>
              <a:off x="5432225" y="2842450"/>
              <a:ext cx="3875" cy="3750"/>
            </a:xfrm>
            <a:custGeom>
              <a:avLst/>
              <a:gdLst/>
              <a:ahLst/>
              <a:cxnLst/>
              <a:rect l="l" t="t" r="r" b="b"/>
              <a:pathLst>
                <a:path w="155" h="150" extrusionOk="0">
                  <a:moveTo>
                    <a:pt x="0" y="0"/>
                  </a:moveTo>
                  <a:lnTo>
                    <a:pt x="0" y="131"/>
                  </a:lnTo>
                  <a:cubicBezTo>
                    <a:pt x="24" y="143"/>
                    <a:pt x="48" y="149"/>
                    <a:pt x="73" y="149"/>
                  </a:cubicBezTo>
                  <a:cubicBezTo>
                    <a:pt x="98" y="149"/>
                    <a:pt x="125" y="143"/>
                    <a:pt x="155" y="131"/>
                  </a:cubicBezTo>
                  <a:cubicBezTo>
                    <a:pt x="107" y="95"/>
                    <a:pt x="48"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32"/>
            <p:cNvSpPr/>
            <p:nvPr/>
          </p:nvSpPr>
          <p:spPr>
            <a:xfrm>
              <a:off x="5421800" y="2795425"/>
              <a:ext cx="3000" cy="3875"/>
            </a:xfrm>
            <a:custGeom>
              <a:avLst/>
              <a:gdLst/>
              <a:ahLst/>
              <a:cxnLst/>
              <a:rect l="l" t="t" r="r" b="b"/>
              <a:pathLst>
                <a:path w="120" h="155" extrusionOk="0">
                  <a:moveTo>
                    <a:pt x="119" y="0"/>
                  </a:moveTo>
                  <a:cubicBezTo>
                    <a:pt x="72" y="48"/>
                    <a:pt x="48" y="107"/>
                    <a:pt x="0" y="155"/>
                  </a:cubicBezTo>
                  <a:cubicBezTo>
                    <a:pt x="48" y="107"/>
                    <a:pt x="72" y="71"/>
                    <a:pt x="1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32"/>
            <p:cNvSpPr/>
            <p:nvPr/>
          </p:nvSpPr>
          <p:spPr>
            <a:xfrm>
              <a:off x="5951325" y="3483900"/>
              <a:ext cx="55400" cy="4775"/>
            </a:xfrm>
            <a:custGeom>
              <a:avLst/>
              <a:gdLst/>
              <a:ahLst/>
              <a:cxnLst/>
              <a:rect l="l" t="t" r="r" b="b"/>
              <a:pathLst>
                <a:path w="2216" h="191" extrusionOk="0">
                  <a:moveTo>
                    <a:pt x="1203" y="0"/>
                  </a:moveTo>
                  <a:lnTo>
                    <a:pt x="48" y="48"/>
                  </a:lnTo>
                  <a:cubicBezTo>
                    <a:pt x="1" y="95"/>
                    <a:pt x="1" y="131"/>
                    <a:pt x="60" y="167"/>
                  </a:cubicBezTo>
                  <a:lnTo>
                    <a:pt x="1060" y="167"/>
                  </a:lnTo>
                  <a:cubicBezTo>
                    <a:pt x="1251" y="179"/>
                    <a:pt x="1441" y="179"/>
                    <a:pt x="1632" y="191"/>
                  </a:cubicBezTo>
                  <a:cubicBezTo>
                    <a:pt x="1810" y="179"/>
                    <a:pt x="2013" y="167"/>
                    <a:pt x="2215" y="131"/>
                  </a:cubicBezTo>
                  <a:cubicBezTo>
                    <a:pt x="2215" y="107"/>
                    <a:pt x="2215" y="60"/>
                    <a:pt x="2203" y="36"/>
                  </a:cubicBezTo>
                  <a:cubicBezTo>
                    <a:pt x="1870" y="12"/>
                    <a:pt x="1536" y="12"/>
                    <a:pt x="120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32"/>
            <p:cNvSpPr/>
            <p:nvPr/>
          </p:nvSpPr>
          <p:spPr>
            <a:xfrm>
              <a:off x="5871550" y="3480325"/>
              <a:ext cx="52725" cy="5800"/>
            </a:xfrm>
            <a:custGeom>
              <a:avLst/>
              <a:gdLst/>
              <a:ahLst/>
              <a:cxnLst/>
              <a:rect l="l" t="t" r="r" b="b"/>
              <a:pathLst>
                <a:path w="2109" h="232" extrusionOk="0">
                  <a:moveTo>
                    <a:pt x="798" y="0"/>
                  </a:moveTo>
                  <a:cubicBezTo>
                    <a:pt x="536" y="12"/>
                    <a:pt x="298" y="24"/>
                    <a:pt x="60" y="36"/>
                  </a:cubicBezTo>
                  <a:cubicBezTo>
                    <a:pt x="1" y="84"/>
                    <a:pt x="1" y="119"/>
                    <a:pt x="60" y="155"/>
                  </a:cubicBezTo>
                  <a:cubicBezTo>
                    <a:pt x="263" y="179"/>
                    <a:pt x="465" y="179"/>
                    <a:pt x="656" y="191"/>
                  </a:cubicBezTo>
                  <a:lnTo>
                    <a:pt x="1346" y="191"/>
                  </a:lnTo>
                  <a:cubicBezTo>
                    <a:pt x="1381" y="205"/>
                    <a:pt x="1416" y="211"/>
                    <a:pt x="1453" y="211"/>
                  </a:cubicBezTo>
                  <a:cubicBezTo>
                    <a:pt x="1479" y="211"/>
                    <a:pt x="1507" y="208"/>
                    <a:pt x="1537" y="203"/>
                  </a:cubicBezTo>
                  <a:cubicBezTo>
                    <a:pt x="1632" y="191"/>
                    <a:pt x="1703" y="191"/>
                    <a:pt x="1787" y="191"/>
                  </a:cubicBezTo>
                  <a:cubicBezTo>
                    <a:pt x="1834" y="217"/>
                    <a:pt x="1881" y="232"/>
                    <a:pt x="1929" y="232"/>
                  </a:cubicBezTo>
                  <a:cubicBezTo>
                    <a:pt x="1988" y="232"/>
                    <a:pt x="2048" y="208"/>
                    <a:pt x="2108" y="155"/>
                  </a:cubicBezTo>
                  <a:cubicBezTo>
                    <a:pt x="1965" y="36"/>
                    <a:pt x="1787" y="72"/>
                    <a:pt x="1644" y="12"/>
                  </a:cubicBezTo>
                  <a:cubicBezTo>
                    <a:pt x="1489" y="38"/>
                    <a:pt x="1335" y="60"/>
                    <a:pt x="1182" y="60"/>
                  </a:cubicBezTo>
                  <a:cubicBezTo>
                    <a:pt x="1053" y="60"/>
                    <a:pt x="924" y="44"/>
                    <a:pt x="7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32"/>
            <p:cNvSpPr/>
            <p:nvPr/>
          </p:nvSpPr>
          <p:spPr>
            <a:xfrm>
              <a:off x="5915900" y="3484200"/>
              <a:ext cx="19375" cy="3875"/>
            </a:xfrm>
            <a:custGeom>
              <a:avLst/>
              <a:gdLst/>
              <a:ahLst/>
              <a:cxnLst/>
              <a:rect l="l" t="t" r="r" b="b"/>
              <a:pathLst>
                <a:path w="775" h="155" extrusionOk="0">
                  <a:moveTo>
                    <a:pt x="310" y="0"/>
                  </a:moveTo>
                  <a:cubicBezTo>
                    <a:pt x="215" y="24"/>
                    <a:pt x="108" y="24"/>
                    <a:pt x="1" y="36"/>
                  </a:cubicBezTo>
                  <a:cubicBezTo>
                    <a:pt x="60" y="83"/>
                    <a:pt x="108" y="119"/>
                    <a:pt x="144" y="155"/>
                  </a:cubicBezTo>
                  <a:lnTo>
                    <a:pt x="727" y="155"/>
                  </a:lnTo>
                  <a:cubicBezTo>
                    <a:pt x="775" y="107"/>
                    <a:pt x="775" y="60"/>
                    <a:pt x="727" y="24"/>
                  </a:cubicBezTo>
                  <a:cubicBezTo>
                    <a:pt x="596" y="24"/>
                    <a:pt x="453" y="0"/>
                    <a:pt x="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32"/>
            <p:cNvSpPr/>
            <p:nvPr/>
          </p:nvSpPr>
          <p:spPr>
            <a:xfrm>
              <a:off x="5931075" y="3484200"/>
              <a:ext cx="11950" cy="11025"/>
            </a:xfrm>
            <a:custGeom>
              <a:avLst/>
              <a:gdLst/>
              <a:ahLst/>
              <a:cxnLst/>
              <a:rect l="l" t="t" r="r" b="b"/>
              <a:pathLst>
                <a:path w="478" h="441" extrusionOk="0">
                  <a:moveTo>
                    <a:pt x="418" y="0"/>
                  </a:moveTo>
                  <a:cubicBezTo>
                    <a:pt x="334" y="24"/>
                    <a:pt x="227" y="24"/>
                    <a:pt x="144" y="24"/>
                  </a:cubicBezTo>
                  <a:lnTo>
                    <a:pt x="144" y="155"/>
                  </a:lnTo>
                  <a:cubicBezTo>
                    <a:pt x="84" y="262"/>
                    <a:pt x="37" y="345"/>
                    <a:pt x="1" y="441"/>
                  </a:cubicBezTo>
                  <a:lnTo>
                    <a:pt x="287" y="441"/>
                  </a:lnTo>
                  <a:cubicBezTo>
                    <a:pt x="394" y="357"/>
                    <a:pt x="334" y="226"/>
                    <a:pt x="418" y="155"/>
                  </a:cubicBezTo>
                  <a:cubicBezTo>
                    <a:pt x="477" y="95"/>
                    <a:pt x="477" y="48"/>
                    <a:pt x="4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32"/>
            <p:cNvSpPr/>
            <p:nvPr/>
          </p:nvSpPr>
          <p:spPr>
            <a:xfrm>
              <a:off x="5941500" y="3483750"/>
              <a:ext cx="11050" cy="4325"/>
            </a:xfrm>
            <a:custGeom>
              <a:avLst/>
              <a:gdLst/>
              <a:ahLst/>
              <a:cxnLst/>
              <a:rect l="l" t="t" r="r" b="b"/>
              <a:pathLst>
                <a:path w="442" h="173" extrusionOk="0">
                  <a:moveTo>
                    <a:pt x="148" y="1"/>
                  </a:moveTo>
                  <a:cubicBezTo>
                    <a:pt x="101" y="1"/>
                    <a:pt x="52" y="6"/>
                    <a:pt x="1" y="18"/>
                  </a:cubicBezTo>
                  <a:lnTo>
                    <a:pt x="1" y="173"/>
                  </a:lnTo>
                  <a:lnTo>
                    <a:pt x="441" y="173"/>
                  </a:lnTo>
                  <a:cubicBezTo>
                    <a:pt x="441" y="125"/>
                    <a:pt x="417" y="101"/>
                    <a:pt x="417" y="54"/>
                  </a:cubicBezTo>
                  <a:cubicBezTo>
                    <a:pt x="330" y="22"/>
                    <a:pt x="243" y="1"/>
                    <a:pt x="1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32"/>
            <p:cNvSpPr/>
            <p:nvPr/>
          </p:nvSpPr>
          <p:spPr>
            <a:xfrm>
              <a:off x="5866500" y="3480275"/>
              <a:ext cx="7175" cy="3950"/>
            </a:xfrm>
            <a:custGeom>
              <a:avLst/>
              <a:gdLst/>
              <a:ahLst/>
              <a:cxnLst/>
              <a:rect l="l" t="t" r="r" b="b"/>
              <a:pathLst>
                <a:path w="287" h="158" extrusionOk="0">
                  <a:moveTo>
                    <a:pt x="144" y="1"/>
                  </a:moveTo>
                  <a:cubicBezTo>
                    <a:pt x="93" y="1"/>
                    <a:pt x="45" y="13"/>
                    <a:pt x="0" y="26"/>
                  </a:cubicBezTo>
                  <a:cubicBezTo>
                    <a:pt x="60" y="133"/>
                    <a:pt x="167" y="157"/>
                    <a:pt x="286" y="157"/>
                  </a:cubicBezTo>
                  <a:lnTo>
                    <a:pt x="286" y="38"/>
                  </a:lnTo>
                  <a:cubicBezTo>
                    <a:pt x="236" y="10"/>
                    <a:pt x="189" y="1"/>
                    <a:pt x="1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32"/>
            <p:cNvSpPr/>
            <p:nvPr/>
          </p:nvSpPr>
          <p:spPr>
            <a:xfrm>
              <a:off x="5848625" y="3480625"/>
              <a:ext cx="4500" cy="3600"/>
            </a:xfrm>
            <a:custGeom>
              <a:avLst/>
              <a:gdLst/>
              <a:ahLst/>
              <a:cxnLst/>
              <a:rect l="l" t="t" r="r" b="b"/>
              <a:pathLst>
                <a:path w="180" h="144" extrusionOk="0">
                  <a:moveTo>
                    <a:pt x="1" y="0"/>
                  </a:moveTo>
                  <a:cubicBezTo>
                    <a:pt x="49" y="60"/>
                    <a:pt x="84" y="107"/>
                    <a:pt x="132" y="143"/>
                  </a:cubicBezTo>
                  <a:cubicBezTo>
                    <a:pt x="180" y="107"/>
                    <a:pt x="180" y="60"/>
                    <a:pt x="132" y="12"/>
                  </a:cubicBezTo>
                  <a:cubicBezTo>
                    <a:pt x="84" y="0"/>
                    <a:pt x="37"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32"/>
            <p:cNvSpPr/>
            <p:nvPr/>
          </p:nvSpPr>
          <p:spPr>
            <a:xfrm>
              <a:off x="5859050" y="3480925"/>
              <a:ext cx="3600" cy="1925"/>
            </a:xfrm>
            <a:custGeom>
              <a:avLst/>
              <a:gdLst/>
              <a:ahLst/>
              <a:cxnLst/>
              <a:rect l="l" t="t" r="r" b="b"/>
              <a:pathLst>
                <a:path w="144" h="77" extrusionOk="0">
                  <a:moveTo>
                    <a:pt x="1" y="0"/>
                  </a:moveTo>
                  <a:cubicBezTo>
                    <a:pt x="13" y="12"/>
                    <a:pt x="24" y="48"/>
                    <a:pt x="48" y="60"/>
                  </a:cubicBezTo>
                  <a:cubicBezTo>
                    <a:pt x="60" y="71"/>
                    <a:pt x="71" y="76"/>
                    <a:pt x="82" y="76"/>
                  </a:cubicBezTo>
                  <a:cubicBezTo>
                    <a:pt x="106" y="76"/>
                    <a:pt x="127" y="52"/>
                    <a:pt x="144" y="12"/>
                  </a:cubicBezTo>
                  <a:cubicBezTo>
                    <a:pt x="84" y="12"/>
                    <a:pt x="48" y="0"/>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32"/>
            <p:cNvSpPr/>
            <p:nvPr/>
          </p:nvSpPr>
          <p:spPr>
            <a:xfrm>
              <a:off x="5851900" y="3480925"/>
              <a:ext cx="3900" cy="3300"/>
            </a:xfrm>
            <a:custGeom>
              <a:avLst/>
              <a:gdLst/>
              <a:ahLst/>
              <a:cxnLst/>
              <a:rect l="l" t="t" r="r" b="b"/>
              <a:pathLst>
                <a:path w="156" h="132" extrusionOk="0">
                  <a:moveTo>
                    <a:pt x="1" y="0"/>
                  </a:moveTo>
                  <a:lnTo>
                    <a:pt x="1" y="131"/>
                  </a:lnTo>
                  <a:cubicBezTo>
                    <a:pt x="49" y="95"/>
                    <a:pt x="96" y="4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32"/>
            <p:cNvSpPr/>
            <p:nvPr/>
          </p:nvSpPr>
          <p:spPr>
            <a:xfrm>
              <a:off x="5841200" y="3548675"/>
              <a:ext cx="36325" cy="4300"/>
            </a:xfrm>
            <a:custGeom>
              <a:avLst/>
              <a:gdLst/>
              <a:ahLst/>
              <a:cxnLst/>
              <a:rect l="l" t="t" r="r" b="b"/>
              <a:pathLst>
                <a:path w="1453" h="172" extrusionOk="0">
                  <a:moveTo>
                    <a:pt x="643" y="1"/>
                  </a:moveTo>
                  <a:cubicBezTo>
                    <a:pt x="429" y="1"/>
                    <a:pt x="215" y="18"/>
                    <a:pt x="0" y="29"/>
                  </a:cubicBezTo>
                  <a:cubicBezTo>
                    <a:pt x="221" y="142"/>
                    <a:pt x="451" y="172"/>
                    <a:pt x="683" y="172"/>
                  </a:cubicBezTo>
                  <a:cubicBezTo>
                    <a:pt x="938" y="172"/>
                    <a:pt x="1197" y="136"/>
                    <a:pt x="1453" y="136"/>
                  </a:cubicBezTo>
                  <a:cubicBezTo>
                    <a:pt x="1186" y="29"/>
                    <a:pt x="915" y="1"/>
                    <a:pt x="6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32"/>
            <p:cNvSpPr/>
            <p:nvPr/>
          </p:nvSpPr>
          <p:spPr>
            <a:xfrm>
              <a:off x="5814400" y="3542225"/>
              <a:ext cx="11925" cy="4225"/>
            </a:xfrm>
            <a:custGeom>
              <a:avLst/>
              <a:gdLst/>
              <a:ahLst/>
              <a:cxnLst/>
              <a:rect l="l" t="t" r="r" b="b"/>
              <a:pathLst>
                <a:path w="477" h="169" extrusionOk="0">
                  <a:moveTo>
                    <a:pt x="48" y="1"/>
                  </a:moveTo>
                  <a:cubicBezTo>
                    <a:pt x="1" y="48"/>
                    <a:pt x="13" y="96"/>
                    <a:pt x="36" y="144"/>
                  </a:cubicBezTo>
                  <a:cubicBezTo>
                    <a:pt x="104" y="159"/>
                    <a:pt x="167" y="168"/>
                    <a:pt x="229" y="168"/>
                  </a:cubicBezTo>
                  <a:cubicBezTo>
                    <a:pt x="310" y="168"/>
                    <a:pt x="390" y="153"/>
                    <a:pt x="477" y="120"/>
                  </a:cubicBezTo>
                  <a:cubicBezTo>
                    <a:pt x="477" y="84"/>
                    <a:pt x="477" y="48"/>
                    <a:pt x="4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32"/>
            <p:cNvSpPr/>
            <p:nvPr/>
          </p:nvSpPr>
          <p:spPr>
            <a:xfrm>
              <a:off x="5804875" y="3541925"/>
              <a:ext cx="11050" cy="4425"/>
            </a:xfrm>
            <a:custGeom>
              <a:avLst/>
              <a:gdLst/>
              <a:ahLst/>
              <a:cxnLst/>
              <a:rect l="l" t="t" r="r" b="b"/>
              <a:pathLst>
                <a:path w="442" h="177" extrusionOk="0">
                  <a:moveTo>
                    <a:pt x="286" y="1"/>
                  </a:moveTo>
                  <a:cubicBezTo>
                    <a:pt x="167" y="1"/>
                    <a:pt x="72" y="25"/>
                    <a:pt x="1" y="132"/>
                  </a:cubicBezTo>
                  <a:cubicBezTo>
                    <a:pt x="94" y="161"/>
                    <a:pt x="179" y="176"/>
                    <a:pt x="266" y="176"/>
                  </a:cubicBezTo>
                  <a:cubicBezTo>
                    <a:pt x="323" y="176"/>
                    <a:pt x="380" y="170"/>
                    <a:pt x="441" y="156"/>
                  </a:cubicBezTo>
                  <a:cubicBezTo>
                    <a:pt x="441" y="108"/>
                    <a:pt x="429" y="60"/>
                    <a:pt x="429" y="13"/>
                  </a:cubicBezTo>
                  <a:cubicBezTo>
                    <a:pt x="394" y="13"/>
                    <a:pt x="346" y="1"/>
                    <a:pt x="2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32"/>
            <p:cNvSpPr/>
            <p:nvPr/>
          </p:nvSpPr>
          <p:spPr>
            <a:xfrm>
              <a:off x="5879900" y="3549675"/>
              <a:ext cx="4475" cy="2700"/>
            </a:xfrm>
            <a:custGeom>
              <a:avLst/>
              <a:gdLst/>
              <a:ahLst/>
              <a:cxnLst/>
              <a:rect l="l" t="t" r="r" b="b"/>
              <a:pathLst>
                <a:path w="179" h="108" extrusionOk="0">
                  <a:moveTo>
                    <a:pt x="131" y="0"/>
                  </a:moveTo>
                  <a:lnTo>
                    <a:pt x="0" y="96"/>
                  </a:lnTo>
                  <a:cubicBezTo>
                    <a:pt x="60" y="96"/>
                    <a:pt x="119" y="108"/>
                    <a:pt x="179" y="108"/>
                  </a:cubicBezTo>
                  <a:cubicBezTo>
                    <a:pt x="167" y="60"/>
                    <a:pt x="143" y="36"/>
                    <a:pt x="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32"/>
            <p:cNvSpPr/>
            <p:nvPr/>
          </p:nvSpPr>
          <p:spPr>
            <a:xfrm>
              <a:off x="5382500" y="3571175"/>
              <a:ext cx="6575" cy="2925"/>
            </a:xfrm>
            <a:custGeom>
              <a:avLst/>
              <a:gdLst/>
              <a:ahLst/>
              <a:cxnLst/>
              <a:rect l="l" t="t" r="r" b="b"/>
              <a:pathLst>
                <a:path w="263" h="117" extrusionOk="0">
                  <a:moveTo>
                    <a:pt x="137" y="0"/>
                  </a:moveTo>
                  <a:cubicBezTo>
                    <a:pt x="90" y="0"/>
                    <a:pt x="44" y="43"/>
                    <a:pt x="1" y="117"/>
                  </a:cubicBezTo>
                  <a:lnTo>
                    <a:pt x="263" y="117"/>
                  </a:lnTo>
                  <a:cubicBezTo>
                    <a:pt x="223" y="37"/>
                    <a:pt x="180" y="0"/>
                    <a:pt x="13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32"/>
            <p:cNvSpPr/>
            <p:nvPr/>
          </p:nvSpPr>
          <p:spPr>
            <a:xfrm>
              <a:off x="5909350" y="3531225"/>
              <a:ext cx="21750" cy="4175"/>
            </a:xfrm>
            <a:custGeom>
              <a:avLst/>
              <a:gdLst/>
              <a:ahLst/>
              <a:cxnLst/>
              <a:rect l="l" t="t" r="r" b="b"/>
              <a:pathLst>
                <a:path w="870" h="167" extrusionOk="0">
                  <a:moveTo>
                    <a:pt x="1" y="0"/>
                  </a:moveTo>
                  <a:lnTo>
                    <a:pt x="1" y="119"/>
                  </a:lnTo>
                  <a:cubicBezTo>
                    <a:pt x="144" y="131"/>
                    <a:pt x="275" y="143"/>
                    <a:pt x="418" y="167"/>
                  </a:cubicBezTo>
                  <a:cubicBezTo>
                    <a:pt x="459" y="141"/>
                    <a:pt x="506" y="137"/>
                    <a:pt x="555" y="137"/>
                  </a:cubicBezTo>
                  <a:cubicBezTo>
                    <a:pt x="575" y="137"/>
                    <a:pt x="597" y="138"/>
                    <a:pt x="618" y="138"/>
                  </a:cubicBezTo>
                  <a:cubicBezTo>
                    <a:pt x="707" y="138"/>
                    <a:pt x="797" y="125"/>
                    <a:pt x="8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32"/>
            <p:cNvSpPr/>
            <p:nvPr/>
          </p:nvSpPr>
          <p:spPr>
            <a:xfrm>
              <a:off x="5848350" y="3491625"/>
              <a:ext cx="3575" cy="3600"/>
            </a:xfrm>
            <a:custGeom>
              <a:avLst/>
              <a:gdLst/>
              <a:ahLst/>
              <a:cxnLst/>
              <a:rect l="l" t="t" r="r" b="b"/>
              <a:pathLst>
                <a:path w="143" h="144" extrusionOk="0">
                  <a:moveTo>
                    <a:pt x="0" y="1"/>
                  </a:moveTo>
                  <a:cubicBezTo>
                    <a:pt x="36" y="48"/>
                    <a:pt x="95" y="96"/>
                    <a:pt x="143" y="144"/>
                  </a:cubicBezTo>
                  <a:cubicBezTo>
                    <a:pt x="95" y="96"/>
                    <a:pt x="60" y="48"/>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32"/>
            <p:cNvSpPr/>
            <p:nvPr/>
          </p:nvSpPr>
          <p:spPr>
            <a:xfrm>
              <a:off x="5937925" y="3488050"/>
              <a:ext cx="4800" cy="7175"/>
            </a:xfrm>
            <a:custGeom>
              <a:avLst/>
              <a:gdLst/>
              <a:ahLst/>
              <a:cxnLst/>
              <a:rect l="l" t="t" r="r" b="b"/>
              <a:pathLst>
                <a:path w="192" h="287" extrusionOk="0">
                  <a:moveTo>
                    <a:pt x="132" y="1"/>
                  </a:moveTo>
                  <a:cubicBezTo>
                    <a:pt x="13" y="60"/>
                    <a:pt x="1" y="168"/>
                    <a:pt x="1" y="287"/>
                  </a:cubicBezTo>
                  <a:lnTo>
                    <a:pt x="132" y="287"/>
                  </a:lnTo>
                  <a:cubicBezTo>
                    <a:pt x="191" y="239"/>
                    <a:pt x="191" y="191"/>
                    <a:pt x="144" y="144"/>
                  </a:cubicBezTo>
                  <a:cubicBezTo>
                    <a:pt x="132" y="108"/>
                    <a:pt x="132" y="48"/>
                    <a:pt x="13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32"/>
            <p:cNvSpPr/>
            <p:nvPr/>
          </p:nvSpPr>
          <p:spPr>
            <a:xfrm>
              <a:off x="5941500" y="3491625"/>
              <a:ext cx="3900" cy="3725"/>
            </a:xfrm>
            <a:custGeom>
              <a:avLst/>
              <a:gdLst/>
              <a:ahLst/>
              <a:cxnLst/>
              <a:rect l="l" t="t" r="r" b="b"/>
              <a:pathLst>
                <a:path w="156" h="149" extrusionOk="0">
                  <a:moveTo>
                    <a:pt x="24" y="1"/>
                  </a:moveTo>
                  <a:cubicBezTo>
                    <a:pt x="24" y="48"/>
                    <a:pt x="1" y="96"/>
                    <a:pt x="1" y="144"/>
                  </a:cubicBezTo>
                  <a:cubicBezTo>
                    <a:pt x="32" y="144"/>
                    <a:pt x="64" y="149"/>
                    <a:pt x="99" y="149"/>
                  </a:cubicBezTo>
                  <a:cubicBezTo>
                    <a:pt x="117" y="149"/>
                    <a:pt x="136" y="148"/>
                    <a:pt x="155" y="144"/>
                  </a:cubicBezTo>
                  <a:lnTo>
                    <a:pt x="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32"/>
            <p:cNvSpPr/>
            <p:nvPr/>
          </p:nvSpPr>
          <p:spPr>
            <a:xfrm>
              <a:off x="5905200" y="3485075"/>
              <a:ext cx="4475" cy="1375"/>
            </a:xfrm>
            <a:custGeom>
              <a:avLst/>
              <a:gdLst/>
              <a:ahLst/>
              <a:cxnLst/>
              <a:rect l="l" t="t" r="r" b="b"/>
              <a:pathLst>
                <a:path w="179" h="55" extrusionOk="0">
                  <a:moveTo>
                    <a:pt x="0" y="1"/>
                  </a:moveTo>
                  <a:cubicBezTo>
                    <a:pt x="30" y="37"/>
                    <a:pt x="60" y="54"/>
                    <a:pt x="89" y="54"/>
                  </a:cubicBezTo>
                  <a:cubicBezTo>
                    <a:pt x="119" y="54"/>
                    <a:pt x="149" y="37"/>
                    <a:pt x="1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32"/>
            <p:cNvSpPr/>
            <p:nvPr/>
          </p:nvSpPr>
          <p:spPr>
            <a:xfrm>
              <a:off x="6041825" y="3491325"/>
              <a:ext cx="10325" cy="7500"/>
            </a:xfrm>
            <a:custGeom>
              <a:avLst/>
              <a:gdLst/>
              <a:ahLst/>
              <a:cxnLst/>
              <a:rect l="l" t="t" r="r" b="b"/>
              <a:pathLst>
                <a:path w="413" h="300" extrusionOk="0">
                  <a:moveTo>
                    <a:pt x="274" y="1"/>
                  </a:moveTo>
                  <a:lnTo>
                    <a:pt x="274" y="1"/>
                  </a:lnTo>
                  <a:cubicBezTo>
                    <a:pt x="155" y="13"/>
                    <a:pt x="60" y="37"/>
                    <a:pt x="0" y="156"/>
                  </a:cubicBezTo>
                  <a:lnTo>
                    <a:pt x="143" y="298"/>
                  </a:lnTo>
                  <a:cubicBezTo>
                    <a:pt x="154" y="299"/>
                    <a:pt x="164" y="299"/>
                    <a:pt x="174" y="299"/>
                  </a:cubicBezTo>
                  <a:cubicBezTo>
                    <a:pt x="413" y="299"/>
                    <a:pt x="365" y="161"/>
                    <a:pt x="27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32"/>
            <p:cNvSpPr/>
            <p:nvPr/>
          </p:nvSpPr>
          <p:spPr>
            <a:xfrm>
              <a:off x="5715875" y="3538350"/>
              <a:ext cx="31875" cy="3475"/>
            </a:xfrm>
            <a:custGeom>
              <a:avLst/>
              <a:gdLst/>
              <a:ahLst/>
              <a:cxnLst/>
              <a:rect l="l" t="t" r="r" b="b"/>
              <a:pathLst>
                <a:path w="1275" h="139" extrusionOk="0">
                  <a:moveTo>
                    <a:pt x="1" y="1"/>
                  </a:moveTo>
                  <a:lnTo>
                    <a:pt x="1" y="120"/>
                  </a:lnTo>
                  <a:cubicBezTo>
                    <a:pt x="174" y="125"/>
                    <a:pt x="350" y="138"/>
                    <a:pt x="526" y="138"/>
                  </a:cubicBezTo>
                  <a:cubicBezTo>
                    <a:pt x="774" y="138"/>
                    <a:pt x="1024" y="112"/>
                    <a:pt x="12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32"/>
            <p:cNvSpPr/>
            <p:nvPr/>
          </p:nvSpPr>
          <p:spPr>
            <a:xfrm>
              <a:off x="5575375" y="2128975"/>
              <a:ext cx="7475" cy="5950"/>
            </a:xfrm>
            <a:custGeom>
              <a:avLst/>
              <a:gdLst/>
              <a:ahLst/>
              <a:cxnLst/>
              <a:rect l="l" t="t" r="r" b="b"/>
              <a:pathLst>
                <a:path w="299" h="238" extrusionOk="0">
                  <a:moveTo>
                    <a:pt x="299" y="0"/>
                  </a:moveTo>
                  <a:lnTo>
                    <a:pt x="299" y="0"/>
                  </a:lnTo>
                  <a:cubicBezTo>
                    <a:pt x="215" y="36"/>
                    <a:pt x="108" y="83"/>
                    <a:pt x="1" y="131"/>
                  </a:cubicBezTo>
                  <a:cubicBezTo>
                    <a:pt x="77" y="207"/>
                    <a:pt x="133" y="237"/>
                    <a:pt x="174" y="237"/>
                  </a:cubicBezTo>
                  <a:cubicBezTo>
                    <a:pt x="256" y="237"/>
                    <a:pt x="283" y="119"/>
                    <a:pt x="2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32"/>
            <p:cNvSpPr/>
            <p:nvPr/>
          </p:nvSpPr>
          <p:spPr>
            <a:xfrm>
              <a:off x="5572125" y="2130450"/>
              <a:ext cx="3275" cy="1800"/>
            </a:xfrm>
            <a:custGeom>
              <a:avLst/>
              <a:gdLst/>
              <a:ahLst/>
              <a:cxnLst/>
              <a:rect l="l" t="t" r="r" b="b"/>
              <a:pathLst>
                <a:path w="131" h="72" extrusionOk="0">
                  <a:moveTo>
                    <a:pt x="70" y="1"/>
                  </a:moveTo>
                  <a:cubicBezTo>
                    <a:pt x="48" y="1"/>
                    <a:pt x="24" y="24"/>
                    <a:pt x="0" y="72"/>
                  </a:cubicBezTo>
                  <a:lnTo>
                    <a:pt x="131" y="72"/>
                  </a:lnTo>
                  <a:cubicBezTo>
                    <a:pt x="113" y="24"/>
                    <a:pt x="92" y="1"/>
                    <a:pt x="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32"/>
            <p:cNvSpPr/>
            <p:nvPr/>
          </p:nvSpPr>
          <p:spPr>
            <a:xfrm>
              <a:off x="5568550" y="2132225"/>
              <a:ext cx="3575" cy="3300"/>
            </a:xfrm>
            <a:custGeom>
              <a:avLst/>
              <a:gdLst/>
              <a:ahLst/>
              <a:cxnLst/>
              <a:rect l="l" t="t" r="r" b="b"/>
              <a:pathLst>
                <a:path w="143" h="132" extrusionOk="0">
                  <a:moveTo>
                    <a:pt x="143" y="1"/>
                  </a:moveTo>
                  <a:cubicBezTo>
                    <a:pt x="95" y="49"/>
                    <a:pt x="36" y="84"/>
                    <a:pt x="0" y="132"/>
                  </a:cubicBezTo>
                  <a:cubicBezTo>
                    <a:pt x="36" y="108"/>
                    <a:pt x="95" y="61"/>
                    <a:pt x="1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32"/>
            <p:cNvSpPr/>
            <p:nvPr/>
          </p:nvSpPr>
          <p:spPr>
            <a:xfrm>
              <a:off x="5514975" y="2135500"/>
              <a:ext cx="24725" cy="3900"/>
            </a:xfrm>
            <a:custGeom>
              <a:avLst/>
              <a:gdLst/>
              <a:ahLst/>
              <a:cxnLst/>
              <a:rect l="l" t="t" r="r" b="b"/>
              <a:pathLst>
                <a:path w="989" h="156" extrusionOk="0">
                  <a:moveTo>
                    <a:pt x="0" y="1"/>
                  </a:moveTo>
                  <a:cubicBezTo>
                    <a:pt x="153" y="130"/>
                    <a:pt x="326" y="154"/>
                    <a:pt x="501" y="154"/>
                  </a:cubicBezTo>
                  <a:cubicBezTo>
                    <a:pt x="608" y="154"/>
                    <a:pt x="717" y="145"/>
                    <a:pt x="822" y="145"/>
                  </a:cubicBezTo>
                  <a:cubicBezTo>
                    <a:pt x="879" y="145"/>
                    <a:pt x="934" y="148"/>
                    <a:pt x="988" y="156"/>
                  </a:cubicBezTo>
                  <a:cubicBezTo>
                    <a:pt x="851" y="29"/>
                    <a:pt x="698" y="2"/>
                    <a:pt x="542" y="2"/>
                  </a:cubicBezTo>
                  <a:cubicBezTo>
                    <a:pt x="422" y="2"/>
                    <a:pt x="299" y="18"/>
                    <a:pt x="180" y="18"/>
                  </a:cubicBezTo>
                  <a:cubicBezTo>
                    <a:pt x="119" y="18"/>
                    <a:pt x="59" y="14"/>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32"/>
            <p:cNvSpPr/>
            <p:nvPr/>
          </p:nvSpPr>
          <p:spPr>
            <a:xfrm>
              <a:off x="5608125" y="2142500"/>
              <a:ext cx="3600" cy="2075"/>
            </a:xfrm>
            <a:custGeom>
              <a:avLst/>
              <a:gdLst/>
              <a:ahLst/>
              <a:cxnLst/>
              <a:rect l="l" t="t" r="r" b="b"/>
              <a:pathLst>
                <a:path w="144" h="83" extrusionOk="0">
                  <a:moveTo>
                    <a:pt x="72" y="1"/>
                  </a:moveTo>
                  <a:cubicBezTo>
                    <a:pt x="48" y="1"/>
                    <a:pt x="24" y="7"/>
                    <a:pt x="1" y="19"/>
                  </a:cubicBezTo>
                  <a:cubicBezTo>
                    <a:pt x="1" y="31"/>
                    <a:pt x="24" y="66"/>
                    <a:pt x="36" y="78"/>
                  </a:cubicBezTo>
                  <a:cubicBezTo>
                    <a:pt x="50" y="81"/>
                    <a:pt x="61" y="82"/>
                    <a:pt x="72" y="82"/>
                  </a:cubicBezTo>
                  <a:cubicBezTo>
                    <a:pt x="107" y="82"/>
                    <a:pt x="125" y="65"/>
                    <a:pt x="144" y="19"/>
                  </a:cubicBezTo>
                  <a:cubicBezTo>
                    <a:pt x="120" y="7"/>
                    <a:pt x="96" y="1"/>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32"/>
            <p:cNvSpPr/>
            <p:nvPr/>
          </p:nvSpPr>
          <p:spPr>
            <a:xfrm>
              <a:off x="5331900" y="2171800"/>
              <a:ext cx="16700" cy="5100"/>
            </a:xfrm>
            <a:custGeom>
              <a:avLst/>
              <a:gdLst/>
              <a:ahLst/>
              <a:cxnLst/>
              <a:rect l="l" t="t" r="r" b="b"/>
              <a:pathLst>
                <a:path w="668" h="204" extrusionOk="0">
                  <a:moveTo>
                    <a:pt x="290" y="1"/>
                  </a:moveTo>
                  <a:cubicBezTo>
                    <a:pt x="186" y="1"/>
                    <a:pt x="87" y="31"/>
                    <a:pt x="1" y="144"/>
                  </a:cubicBezTo>
                  <a:cubicBezTo>
                    <a:pt x="96" y="144"/>
                    <a:pt x="203" y="156"/>
                    <a:pt x="298" y="168"/>
                  </a:cubicBezTo>
                  <a:cubicBezTo>
                    <a:pt x="316" y="192"/>
                    <a:pt x="334" y="204"/>
                    <a:pt x="353" y="204"/>
                  </a:cubicBezTo>
                  <a:cubicBezTo>
                    <a:pt x="373" y="204"/>
                    <a:pt x="394" y="192"/>
                    <a:pt x="417" y="168"/>
                  </a:cubicBezTo>
                  <a:cubicBezTo>
                    <a:pt x="501" y="144"/>
                    <a:pt x="608" y="144"/>
                    <a:pt x="667" y="37"/>
                  </a:cubicBezTo>
                  <a:lnTo>
                    <a:pt x="667" y="37"/>
                  </a:lnTo>
                  <a:cubicBezTo>
                    <a:pt x="659" y="38"/>
                    <a:pt x="650" y="38"/>
                    <a:pt x="641" y="38"/>
                  </a:cubicBezTo>
                  <a:cubicBezTo>
                    <a:pt x="526" y="38"/>
                    <a:pt x="405"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32"/>
            <p:cNvSpPr/>
            <p:nvPr/>
          </p:nvSpPr>
          <p:spPr>
            <a:xfrm>
              <a:off x="5201825" y="2171225"/>
              <a:ext cx="98250" cy="7475"/>
            </a:xfrm>
            <a:custGeom>
              <a:avLst/>
              <a:gdLst/>
              <a:ahLst/>
              <a:cxnLst/>
              <a:rect l="l" t="t" r="r" b="b"/>
              <a:pathLst>
                <a:path w="3930" h="299" extrusionOk="0">
                  <a:moveTo>
                    <a:pt x="346" y="1"/>
                  </a:moveTo>
                  <a:cubicBezTo>
                    <a:pt x="1" y="72"/>
                    <a:pt x="1" y="72"/>
                    <a:pt x="203" y="298"/>
                  </a:cubicBezTo>
                  <a:cubicBezTo>
                    <a:pt x="308" y="187"/>
                    <a:pt x="430" y="162"/>
                    <a:pt x="556" y="162"/>
                  </a:cubicBezTo>
                  <a:cubicBezTo>
                    <a:pt x="661" y="162"/>
                    <a:pt x="768" y="179"/>
                    <a:pt x="870" y="179"/>
                  </a:cubicBezTo>
                  <a:cubicBezTo>
                    <a:pt x="1882" y="167"/>
                    <a:pt x="2906" y="167"/>
                    <a:pt x="3930" y="155"/>
                  </a:cubicBezTo>
                  <a:cubicBezTo>
                    <a:pt x="3870" y="96"/>
                    <a:pt x="3811" y="48"/>
                    <a:pt x="3775" y="1"/>
                  </a:cubicBezTo>
                  <a:cubicBezTo>
                    <a:pt x="3525" y="42"/>
                    <a:pt x="3274" y="57"/>
                    <a:pt x="3023" y="57"/>
                  </a:cubicBezTo>
                  <a:cubicBezTo>
                    <a:pt x="2699" y="57"/>
                    <a:pt x="2376" y="33"/>
                    <a:pt x="2060" y="13"/>
                  </a:cubicBezTo>
                  <a:cubicBezTo>
                    <a:pt x="1838" y="50"/>
                    <a:pt x="1615" y="63"/>
                    <a:pt x="1393" y="63"/>
                  </a:cubicBezTo>
                  <a:cubicBezTo>
                    <a:pt x="1044" y="63"/>
                    <a:pt x="695" y="30"/>
                    <a:pt x="3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32"/>
            <p:cNvSpPr/>
            <p:nvPr/>
          </p:nvSpPr>
          <p:spPr>
            <a:xfrm>
              <a:off x="5212850" y="2178975"/>
              <a:ext cx="97650" cy="3300"/>
            </a:xfrm>
            <a:custGeom>
              <a:avLst/>
              <a:gdLst/>
              <a:ahLst/>
              <a:cxnLst/>
              <a:rect l="l" t="t" r="r" b="b"/>
              <a:pathLst>
                <a:path w="3906" h="132" extrusionOk="0">
                  <a:moveTo>
                    <a:pt x="3905" y="0"/>
                  </a:moveTo>
                  <a:cubicBezTo>
                    <a:pt x="2620" y="0"/>
                    <a:pt x="1310" y="24"/>
                    <a:pt x="0" y="24"/>
                  </a:cubicBezTo>
                  <a:cubicBezTo>
                    <a:pt x="60" y="60"/>
                    <a:pt x="95" y="96"/>
                    <a:pt x="179" y="131"/>
                  </a:cubicBezTo>
                  <a:cubicBezTo>
                    <a:pt x="1250" y="119"/>
                    <a:pt x="2298" y="119"/>
                    <a:pt x="3370" y="107"/>
                  </a:cubicBezTo>
                  <a:cubicBezTo>
                    <a:pt x="3438" y="107"/>
                    <a:pt x="3509" y="114"/>
                    <a:pt x="3580" y="114"/>
                  </a:cubicBezTo>
                  <a:cubicBezTo>
                    <a:pt x="3696" y="114"/>
                    <a:pt x="3810" y="96"/>
                    <a:pt x="3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32"/>
            <p:cNvSpPr/>
            <p:nvPr/>
          </p:nvSpPr>
          <p:spPr>
            <a:xfrm>
              <a:off x="5206000" y="2182850"/>
              <a:ext cx="3900" cy="3300"/>
            </a:xfrm>
            <a:custGeom>
              <a:avLst/>
              <a:gdLst/>
              <a:ahLst/>
              <a:cxnLst/>
              <a:rect l="l" t="t" r="r" b="b"/>
              <a:pathLst>
                <a:path w="156" h="132" extrusionOk="0">
                  <a:moveTo>
                    <a:pt x="0" y="0"/>
                  </a:moveTo>
                  <a:lnTo>
                    <a:pt x="48" y="131"/>
                  </a:lnTo>
                  <a:lnTo>
                    <a:pt x="155" y="131"/>
                  </a:lnTo>
                  <a:cubicBezTo>
                    <a:pt x="107" y="83"/>
                    <a:pt x="60" y="48"/>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32"/>
            <p:cNvSpPr/>
            <p:nvPr/>
          </p:nvSpPr>
          <p:spPr>
            <a:xfrm>
              <a:off x="5302725" y="2173600"/>
              <a:ext cx="4200" cy="1825"/>
            </a:xfrm>
            <a:custGeom>
              <a:avLst/>
              <a:gdLst/>
              <a:ahLst/>
              <a:cxnLst/>
              <a:rect l="l" t="t" r="r" b="b"/>
              <a:pathLst>
                <a:path w="168" h="73" extrusionOk="0">
                  <a:moveTo>
                    <a:pt x="89" y="1"/>
                  </a:moveTo>
                  <a:cubicBezTo>
                    <a:pt x="60" y="1"/>
                    <a:pt x="31" y="25"/>
                    <a:pt x="1" y="72"/>
                  </a:cubicBezTo>
                  <a:lnTo>
                    <a:pt x="168" y="72"/>
                  </a:lnTo>
                  <a:cubicBezTo>
                    <a:pt x="144" y="25"/>
                    <a:pt x="117" y="1"/>
                    <a:pt x="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32"/>
            <p:cNvSpPr/>
            <p:nvPr/>
          </p:nvSpPr>
          <p:spPr>
            <a:xfrm>
              <a:off x="5303025" y="2228975"/>
              <a:ext cx="3900" cy="1800"/>
            </a:xfrm>
            <a:custGeom>
              <a:avLst/>
              <a:gdLst/>
              <a:ahLst/>
              <a:cxnLst/>
              <a:rect l="l" t="t" r="r" b="b"/>
              <a:pathLst>
                <a:path w="156" h="72" extrusionOk="0">
                  <a:moveTo>
                    <a:pt x="36" y="1"/>
                  </a:moveTo>
                  <a:lnTo>
                    <a:pt x="1" y="24"/>
                  </a:lnTo>
                  <a:cubicBezTo>
                    <a:pt x="25" y="48"/>
                    <a:pt x="36" y="72"/>
                    <a:pt x="48" y="72"/>
                  </a:cubicBezTo>
                  <a:cubicBezTo>
                    <a:pt x="84" y="60"/>
                    <a:pt x="120" y="24"/>
                    <a:pt x="156" y="12"/>
                  </a:cubicBezTo>
                  <a:lnTo>
                    <a:pt x="1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32"/>
            <p:cNvSpPr/>
            <p:nvPr/>
          </p:nvSpPr>
          <p:spPr>
            <a:xfrm>
              <a:off x="5242000" y="2196450"/>
              <a:ext cx="7175" cy="3300"/>
            </a:xfrm>
            <a:custGeom>
              <a:avLst/>
              <a:gdLst/>
              <a:ahLst/>
              <a:cxnLst/>
              <a:rect l="l" t="t" r="r" b="b"/>
              <a:pathLst>
                <a:path w="287" h="132" extrusionOk="0">
                  <a:moveTo>
                    <a:pt x="171" y="1"/>
                  </a:moveTo>
                  <a:cubicBezTo>
                    <a:pt x="113" y="1"/>
                    <a:pt x="59" y="15"/>
                    <a:pt x="1" y="51"/>
                  </a:cubicBezTo>
                  <a:cubicBezTo>
                    <a:pt x="52" y="102"/>
                    <a:pt x="103" y="132"/>
                    <a:pt x="150" y="132"/>
                  </a:cubicBezTo>
                  <a:cubicBezTo>
                    <a:pt x="202" y="132"/>
                    <a:pt x="249" y="97"/>
                    <a:pt x="287" y="16"/>
                  </a:cubicBezTo>
                  <a:cubicBezTo>
                    <a:pt x="245" y="6"/>
                    <a:pt x="207" y="1"/>
                    <a:pt x="1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32"/>
            <p:cNvSpPr/>
            <p:nvPr/>
          </p:nvSpPr>
          <p:spPr>
            <a:xfrm>
              <a:off x="5234575" y="2197425"/>
              <a:ext cx="3900" cy="925"/>
            </a:xfrm>
            <a:custGeom>
              <a:avLst/>
              <a:gdLst/>
              <a:ahLst/>
              <a:cxnLst/>
              <a:rect l="l" t="t" r="r" b="b"/>
              <a:pathLst>
                <a:path w="156" h="37" extrusionOk="0">
                  <a:moveTo>
                    <a:pt x="0" y="0"/>
                  </a:moveTo>
                  <a:cubicBezTo>
                    <a:pt x="24" y="12"/>
                    <a:pt x="36" y="36"/>
                    <a:pt x="48" y="36"/>
                  </a:cubicBezTo>
                  <a:cubicBezTo>
                    <a:pt x="84" y="36"/>
                    <a:pt x="119" y="24"/>
                    <a:pt x="155" y="12"/>
                  </a:cubicBezTo>
                  <a:cubicBezTo>
                    <a:pt x="107" y="12"/>
                    <a:pt x="48" y="0"/>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32"/>
            <p:cNvSpPr/>
            <p:nvPr/>
          </p:nvSpPr>
          <p:spPr>
            <a:xfrm>
              <a:off x="5238450" y="3714425"/>
              <a:ext cx="33350" cy="8850"/>
            </a:xfrm>
            <a:custGeom>
              <a:avLst/>
              <a:gdLst/>
              <a:ahLst/>
              <a:cxnLst/>
              <a:rect l="l" t="t" r="r" b="b"/>
              <a:pathLst>
                <a:path w="1334" h="354" extrusionOk="0">
                  <a:moveTo>
                    <a:pt x="226" y="1"/>
                  </a:moveTo>
                  <a:cubicBezTo>
                    <a:pt x="151" y="1"/>
                    <a:pt x="76" y="6"/>
                    <a:pt x="0" y="18"/>
                  </a:cubicBezTo>
                  <a:lnTo>
                    <a:pt x="0" y="114"/>
                  </a:lnTo>
                  <a:cubicBezTo>
                    <a:pt x="226" y="257"/>
                    <a:pt x="476" y="245"/>
                    <a:pt x="726" y="304"/>
                  </a:cubicBezTo>
                  <a:cubicBezTo>
                    <a:pt x="816" y="343"/>
                    <a:pt x="909" y="353"/>
                    <a:pt x="1004" y="353"/>
                  </a:cubicBezTo>
                  <a:cubicBezTo>
                    <a:pt x="1085" y="353"/>
                    <a:pt x="1168" y="345"/>
                    <a:pt x="1250" y="340"/>
                  </a:cubicBezTo>
                  <a:cubicBezTo>
                    <a:pt x="1322" y="292"/>
                    <a:pt x="1334" y="233"/>
                    <a:pt x="1298" y="161"/>
                  </a:cubicBezTo>
                  <a:cubicBezTo>
                    <a:pt x="933" y="122"/>
                    <a:pt x="585" y="1"/>
                    <a:pt x="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32"/>
            <p:cNvSpPr/>
            <p:nvPr/>
          </p:nvSpPr>
          <p:spPr>
            <a:xfrm>
              <a:off x="5269400" y="3718450"/>
              <a:ext cx="30150" cy="7150"/>
            </a:xfrm>
            <a:custGeom>
              <a:avLst/>
              <a:gdLst/>
              <a:ahLst/>
              <a:cxnLst/>
              <a:rect l="l" t="t" r="r" b="b"/>
              <a:pathLst>
                <a:path w="1206" h="286" extrusionOk="0">
                  <a:moveTo>
                    <a:pt x="60" y="0"/>
                  </a:moveTo>
                  <a:lnTo>
                    <a:pt x="60" y="119"/>
                  </a:lnTo>
                  <a:cubicBezTo>
                    <a:pt x="0" y="191"/>
                    <a:pt x="12" y="215"/>
                    <a:pt x="96" y="215"/>
                  </a:cubicBezTo>
                  <a:lnTo>
                    <a:pt x="1036" y="262"/>
                  </a:lnTo>
                  <a:cubicBezTo>
                    <a:pt x="1074" y="278"/>
                    <a:pt x="1104" y="285"/>
                    <a:pt x="1128" y="285"/>
                  </a:cubicBezTo>
                  <a:cubicBezTo>
                    <a:pt x="1193" y="285"/>
                    <a:pt x="1205" y="228"/>
                    <a:pt x="1179" y="131"/>
                  </a:cubicBezTo>
                  <a:cubicBezTo>
                    <a:pt x="810" y="84"/>
                    <a:pt x="429" y="36"/>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32"/>
            <p:cNvSpPr/>
            <p:nvPr/>
          </p:nvSpPr>
          <p:spPr>
            <a:xfrm>
              <a:off x="5231000" y="3728100"/>
              <a:ext cx="25625" cy="3175"/>
            </a:xfrm>
            <a:custGeom>
              <a:avLst/>
              <a:gdLst/>
              <a:ahLst/>
              <a:cxnLst/>
              <a:rect l="l" t="t" r="r" b="b"/>
              <a:pathLst>
                <a:path w="1025" h="127" extrusionOk="0">
                  <a:moveTo>
                    <a:pt x="543" y="1"/>
                  </a:moveTo>
                  <a:cubicBezTo>
                    <a:pt x="389" y="1"/>
                    <a:pt x="234" y="22"/>
                    <a:pt x="89" y="22"/>
                  </a:cubicBezTo>
                  <a:cubicBezTo>
                    <a:pt x="59" y="22"/>
                    <a:pt x="29" y="21"/>
                    <a:pt x="0" y="19"/>
                  </a:cubicBezTo>
                  <a:lnTo>
                    <a:pt x="0" y="19"/>
                  </a:lnTo>
                  <a:cubicBezTo>
                    <a:pt x="12" y="55"/>
                    <a:pt x="24" y="102"/>
                    <a:pt x="60" y="126"/>
                  </a:cubicBezTo>
                  <a:lnTo>
                    <a:pt x="1024" y="126"/>
                  </a:lnTo>
                  <a:cubicBezTo>
                    <a:pt x="873" y="25"/>
                    <a:pt x="708" y="1"/>
                    <a:pt x="5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32"/>
            <p:cNvSpPr/>
            <p:nvPr/>
          </p:nvSpPr>
          <p:spPr>
            <a:xfrm>
              <a:off x="5270000" y="3731725"/>
              <a:ext cx="22350" cy="3650"/>
            </a:xfrm>
            <a:custGeom>
              <a:avLst/>
              <a:gdLst/>
              <a:ahLst/>
              <a:cxnLst/>
              <a:rect l="l" t="t" r="r" b="b"/>
              <a:pathLst>
                <a:path w="894" h="146" extrusionOk="0">
                  <a:moveTo>
                    <a:pt x="464" y="1"/>
                  </a:moveTo>
                  <a:cubicBezTo>
                    <a:pt x="309" y="1"/>
                    <a:pt x="153" y="29"/>
                    <a:pt x="0" y="29"/>
                  </a:cubicBezTo>
                  <a:cubicBezTo>
                    <a:pt x="170" y="121"/>
                    <a:pt x="343" y="145"/>
                    <a:pt x="521" y="145"/>
                  </a:cubicBezTo>
                  <a:cubicBezTo>
                    <a:pt x="643" y="145"/>
                    <a:pt x="767" y="134"/>
                    <a:pt x="893" y="124"/>
                  </a:cubicBezTo>
                  <a:cubicBezTo>
                    <a:pt x="754" y="26"/>
                    <a:pt x="610" y="1"/>
                    <a:pt x="46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32"/>
            <p:cNvSpPr/>
            <p:nvPr/>
          </p:nvSpPr>
          <p:spPr>
            <a:xfrm>
              <a:off x="5295600" y="3721725"/>
              <a:ext cx="16375" cy="6575"/>
            </a:xfrm>
            <a:custGeom>
              <a:avLst/>
              <a:gdLst/>
              <a:ahLst/>
              <a:cxnLst/>
              <a:rect l="l" t="t" r="r" b="b"/>
              <a:pathLst>
                <a:path w="655" h="263" extrusionOk="0">
                  <a:moveTo>
                    <a:pt x="441" y="0"/>
                  </a:moveTo>
                  <a:cubicBezTo>
                    <a:pt x="345" y="0"/>
                    <a:pt x="238" y="12"/>
                    <a:pt x="155" y="12"/>
                  </a:cubicBezTo>
                  <a:cubicBezTo>
                    <a:pt x="95" y="60"/>
                    <a:pt x="48" y="107"/>
                    <a:pt x="0" y="143"/>
                  </a:cubicBezTo>
                  <a:cubicBezTo>
                    <a:pt x="105" y="240"/>
                    <a:pt x="233" y="262"/>
                    <a:pt x="364" y="262"/>
                  </a:cubicBezTo>
                  <a:cubicBezTo>
                    <a:pt x="442" y="262"/>
                    <a:pt x="520" y="255"/>
                    <a:pt x="595" y="250"/>
                  </a:cubicBezTo>
                  <a:cubicBezTo>
                    <a:pt x="643" y="226"/>
                    <a:pt x="655" y="179"/>
                    <a:pt x="643" y="119"/>
                  </a:cubicBezTo>
                  <a:cubicBezTo>
                    <a:pt x="584" y="48"/>
                    <a:pt x="512" y="24"/>
                    <a:pt x="4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32"/>
            <p:cNvSpPr/>
            <p:nvPr/>
          </p:nvSpPr>
          <p:spPr>
            <a:xfrm>
              <a:off x="5310175" y="3722375"/>
              <a:ext cx="14300" cy="6500"/>
            </a:xfrm>
            <a:custGeom>
              <a:avLst/>
              <a:gdLst/>
              <a:ahLst/>
              <a:cxnLst/>
              <a:rect l="l" t="t" r="r" b="b"/>
              <a:pathLst>
                <a:path w="572" h="260" extrusionOk="0">
                  <a:moveTo>
                    <a:pt x="289" y="1"/>
                  </a:moveTo>
                  <a:cubicBezTo>
                    <a:pt x="200" y="1"/>
                    <a:pt x="109" y="31"/>
                    <a:pt x="12" y="93"/>
                  </a:cubicBezTo>
                  <a:cubicBezTo>
                    <a:pt x="1" y="141"/>
                    <a:pt x="12" y="177"/>
                    <a:pt x="12" y="224"/>
                  </a:cubicBezTo>
                  <a:cubicBezTo>
                    <a:pt x="108" y="236"/>
                    <a:pt x="191" y="260"/>
                    <a:pt x="286" y="260"/>
                  </a:cubicBezTo>
                  <a:cubicBezTo>
                    <a:pt x="393" y="224"/>
                    <a:pt x="512" y="224"/>
                    <a:pt x="572" y="105"/>
                  </a:cubicBezTo>
                  <a:cubicBezTo>
                    <a:pt x="479" y="37"/>
                    <a:pt x="385" y="1"/>
                    <a:pt x="2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32"/>
            <p:cNvSpPr/>
            <p:nvPr/>
          </p:nvSpPr>
          <p:spPr>
            <a:xfrm>
              <a:off x="5256600" y="3721425"/>
              <a:ext cx="15200" cy="3575"/>
            </a:xfrm>
            <a:custGeom>
              <a:avLst/>
              <a:gdLst/>
              <a:ahLst/>
              <a:cxnLst/>
              <a:rect l="l" t="t" r="r" b="b"/>
              <a:pathLst>
                <a:path w="608" h="143" extrusionOk="0">
                  <a:moveTo>
                    <a:pt x="572" y="0"/>
                  </a:moveTo>
                  <a:cubicBezTo>
                    <a:pt x="369" y="12"/>
                    <a:pt x="179" y="12"/>
                    <a:pt x="0" y="12"/>
                  </a:cubicBezTo>
                  <a:cubicBezTo>
                    <a:pt x="98" y="117"/>
                    <a:pt x="210" y="142"/>
                    <a:pt x="325" y="142"/>
                  </a:cubicBezTo>
                  <a:cubicBezTo>
                    <a:pt x="420" y="142"/>
                    <a:pt x="516" y="125"/>
                    <a:pt x="608" y="119"/>
                  </a:cubicBezTo>
                  <a:cubicBezTo>
                    <a:pt x="596" y="72"/>
                    <a:pt x="584" y="36"/>
                    <a:pt x="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32"/>
            <p:cNvSpPr/>
            <p:nvPr/>
          </p:nvSpPr>
          <p:spPr>
            <a:xfrm>
              <a:off x="5220275" y="3728275"/>
              <a:ext cx="3900" cy="1800"/>
            </a:xfrm>
            <a:custGeom>
              <a:avLst/>
              <a:gdLst/>
              <a:ahLst/>
              <a:cxnLst/>
              <a:rect l="l" t="t" r="r" b="b"/>
              <a:pathLst>
                <a:path w="156" h="72" extrusionOk="0">
                  <a:moveTo>
                    <a:pt x="1" y="0"/>
                  </a:moveTo>
                  <a:cubicBezTo>
                    <a:pt x="31" y="48"/>
                    <a:pt x="54" y="72"/>
                    <a:pt x="78" y="72"/>
                  </a:cubicBezTo>
                  <a:cubicBezTo>
                    <a:pt x="102" y="72"/>
                    <a:pt x="126" y="48"/>
                    <a:pt x="15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32"/>
            <p:cNvSpPr/>
            <p:nvPr/>
          </p:nvSpPr>
          <p:spPr>
            <a:xfrm>
              <a:off x="5391425" y="3739275"/>
              <a:ext cx="1825" cy="1525"/>
            </a:xfrm>
            <a:custGeom>
              <a:avLst/>
              <a:gdLst/>
              <a:ahLst/>
              <a:cxnLst/>
              <a:rect l="l" t="t" r="r" b="b"/>
              <a:pathLst>
                <a:path w="73" h="61" extrusionOk="0">
                  <a:moveTo>
                    <a:pt x="72" y="1"/>
                  </a:moveTo>
                  <a:cubicBezTo>
                    <a:pt x="37" y="13"/>
                    <a:pt x="13" y="25"/>
                    <a:pt x="1" y="60"/>
                  </a:cubicBezTo>
                  <a:cubicBezTo>
                    <a:pt x="25" y="36"/>
                    <a:pt x="37" y="13"/>
                    <a:pt x="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32"/>
            <p:cNvSpPr/>
            <p:nvPr/>
          </p:nvSpPr>
          <p:spPr>
            <a:xfrm>
              <a:off x="5294700" y="3763400"/>
              <a:ext cx="37225" cy="8050"/>
            </a:xfrm>
            <a:custGeom>
              <a:avLst/>
              <a:gdLst/>
              <a:ahLst/>
              <a:cxnLst/>
              <a:rect l="l" t="t" r="r" b="b"/>
              <a:pathLst>
                <a:path w="1489" h="322" extrusionOk="0">
                  <a:moveTo>
                    <a:pt x="60" y="0"/>
                  </a:moveTo>
                  <a:lnTo>
                    <a:pt x="60" y="60"/>
                  </a:lnTo>
                  <a:cubicBezTo>
                    <a:pt x="0" y="83"/>
                    <a:pt x="0" y="131"/>
                    <a:pt x="60" y="179"/>
                  </a:cubicBezTo>
                  <a:cubicBezTo>
                    <a:pt x="336" y="302"/>
                    <a:pt x="630" y="319"/>
                    <a:pt x="925" y="319"/>
                  </a:cubicBezTo>
                  <a:cubicBezTo>
                    <a:pt x="1038" y="319"/>
                    <a:pt x="1152" y="317"/>
                    <a:pt x="1265" y="317"/>
                  </a:cubicBezTo>
                  <a:cubicBezTo>
                    <a:pt x="1340" y="317"/>
                    <a:pt x="1415" y="318"/>
                    <a:pt x="1489" y="322"/>
                  </a:cubicBezTo>
                  <a:lnTo>
                    <a:pt x="1489" y="203"/>
                  </a:lnTo>
                  <a:cubicBezTo>
                    <a:pt x="1012" y="131"/>
                    <a:pt x="536" y="72"/>
                    <a:pt x="6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32"/>
            <p:cNvSpPr/>
            <p:nvPr/>
          </p:nvSpPr>
          <p:spPr>
            <a:xfrm>
              <a:off x="5281600" y="3753575"/>
              <a:ext cx="33075" cy="3675"/>
            </a:xfrm>
            <a:custGeom>
              <a:avLst/>
              <a:gdLst/>
              <a:ahLst/>
              <a:cxnLst/>
              <a:rect l="l" t="t" r="r" b="b"/>
              <a:pathLst>
                <a:path w="1323" h="147" extrusionOk="0">
                  <a:moveTo>
                    <a:pt x="1274" y="0"/>
                  </a:moveTo>
                  <a:cubicBezTo>
                    <a:pt x="846" y="0"/>
                    <a:pt x="429" y="24"/>
                    <a:pt x="1" y="24"/>
                  </a:cubicBezTo>
                  <a:cubicBezTo>
                    <a:pt x="203" y="120"/>
                    <a:pt x="412" y="146"/>
                    <a:pt x="622" y="146"/>
                  </a:cubicBezTo>
                  <a:cubicBezTo>
                    <a:pt x="855" y="146"/>
                    <a:pt x="1090" y="114"/>
                    <a:pt x="1322" y="107"/>
                  </a:cubicBezTo>
                  <a:cubicBezTo>
                    <a:pt x="1310" y="84"/>
                    <a:pt x="1286" y="48"/>
                    <a:pt x="127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32"/>
            <p:cNvSpPr/>
            <p:nvPr/>
          </p:nvSpPr>
          <p:spPr>
            <a:xfrm>
              <a:off x="5306000" y="3718450"/>
              <a:ext cx="25025" cy="6875"/>
            </a:xfrm>
            <a:custGeom>
              <a:avLst/>
              <a:gdLst/>
              <a:ahLst/>
              <a:cxnLst/>
              <a:rect l="l" t="t" r="r" b="b"/>
              <a:pathLst>
                <a:path w="1001" h="275" extrusionOk="0">
                  <a:moveTo>
                    <a:pt x="156" y="0"/>
                  </a:moveTo>
                  <a:cubicBezTo>
                    <a:pt x="108" y="36"/>
                    <a:pt x="48" y="84"/>
                    <a:pt x="1" y="131"/>
                  </a:cubicBezTo>
                  <a:cubicBezTo>
                    <a:pt x="60" y="179"/>
                    <a:pt x="108" y="215"/>
                    <a:pt x="168" y="262"/>
                  </a:cubicBezTo>
                  <a:cubicBezTo>
                    <a:pt x="346" y="262"/>
                    <a:pt x="537" y="274"/>
                    <a:pt x="715" y="274"/>
                  </a:cubicBezTo>
                  <a:cubicBezTo>
                    <a:pt x="834" y="250"/>
                    <a:pt x="953" y="250"/>
                    <a:pt x="1001" y="131"/>
                  </a:cubicBezTo>
                  <a:lnTo>
                    <a:pt x="1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32"/>
            <p:cNvSpPr/>
            <p:nvPr/>
          </p:nvSpPr>
          <p:spPr>
            <a:xfrm>
              <a:off x="5241725" y="3702975"/>
              <a:ext cx="14900" cy="4175"/>
            </a:xfrm>
            <a:custGeom>
              <a:avLst/>
              <a:gdLst/>
              <a:ahLst/>
              <a:cxnLst/>
              <a:rect l="l" t="t" r="r" b="b"/>
              <a:pathLst>
                <a:path w="596" h="167" extrusionOk="0">
                  <a:moveTo>
                    <a:pt x="0" y="0"/>
                  </a:moveTo>
                  <a:lnTo>
                    <a:pt x="0" y="0"/>
                  </a:lnTo>
                  <a:cubicBezTo>
                    <a:pt x="90" y="138"/>
                    <a:pt x="208" y="156"/>
                    <a:pt x="328" y="156"/>
                  </a:cubicBezTo>
                  <a:cubicBezTo>
                    <a:pt x="370" y="156"/>
                    <a:pt x="413" y="154"/>
                    <a:pt x="454" y="154"/>
                  </a:cubicBezTo>
                  <a:cubicBezTo>
                    <a:pt x="499" y="154"/>
                    <a:pt x="542" y="157"/>
                    <a:pt x="583" y="167"/>
                  </a:cubicBezTo>
                  <a:cubicBezTo>
                    <a:pt x="595" y="119"/>
                    <a:pt x="595" y="83"/>
                    <a:pt x="583" y="36"/>
                  </a:cubicBezTo>
                  <a:cubicBezTo>
                    <a:pt x="393" y="24"/>
                    <a:pt x="191" y="24"/>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32"/>
            <p:cNvSpPr/>
            <p:nvPr/>
          </p:nvSpPr>
          <p:spPr>
            <a:xfrm>
              <a:off x="5263750" y="3763975"/>
              <a:ext cx="32450" cy="3900"/>
            </a:xfrm>
            <a:custGeom>
              <a:avLst/>
              <a:gdLst/>
              <a:ahLst/>
              <a:cxnLst/>
              <a:rect l="l" t="t" r="r" b="b"/>
              <a:pathLst>
                <a:path w="1298" h="156" extrusionOk="0">
                  <a:moveTo>
                    <a:pt x="0" y="1"/>
                  </a:moveTo>
                  <a:cubicBezTo>
                    <a:pt x="0" y="49"/>
                    <a:pt x="12" y="72"/>
                    <a:pt x="48" y="120"/>
                  </a:cubicBezTo>
                  <a:cubicBezTo>
                    <a:pt x="464" y="132"/>
                    <a:pt x="881" y="132"/>
                    <a:pt x="1298" y="156"/>
                  </a:cubicBezTo>
                  <a:lnTo>
                    <a:pt x="1298" y="96"/>
                  </a:lnTo>
                  <a:lnTo>
                    <a:pt x="1298" y="37"/>
                  </a:lnTo>
                  <a:cubicBezTo>
                    <a:pt x="857" y="25"/>
                    <a:pt x="429" y="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Arrow: Right 1">
            <a:extLst>
              <a:ext uri="{FF2B5EF4-FFF2-40B4-BE49-F238E27FC236}">
                <a16:creationId xmlns:a16="http://schemas.microsoft.com/office/drawing/2014/main" id="{8A53C0DA-D042-045F-AE45-7933FF03D42F}"/>
              </a:ext>
            </a:extLst>
          </p:cNvPr>
          <p:cNvSpPr/>
          <p:nvPr/>
        </p:nvSpPr>
        <p:spPr>
          <a:xfrm>
            <a:off x="1219200" y="2349150"/>
            <a:ext cx="418214" cy="16303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BE4F0F08-0347-363B-F700-9B66D55A814B}"/>
              </a:ext>
            </a:extLst>
          </p:cNvPr>
          <p:cNvPicPr>
            <a:picLocks noChangeAspect="1"/>
          </p:cNvPicPr>
          <p:nvPr/>
        </p:nvPicPr>
        <p:blipFill>
          <a:blip r:embed="rId4"/>
          <a:stretch>
            <a:fillRect/>
          </a:stretch>
        </p:blipFill>
        <p:spPr>
          <a:xfrm>
            <a:off x="4170732" y="2349150"/>
            <a:ext cx="1085942" cy="1085942"/>
          </a:xfrm>
          <a:prstGeom prst="rect">
            <a:avLst/>
          </a:prstGeom>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8676"/>
        <p:cNvGrpSpPr/>
        <p:nvPr/>
      </p:nvGrpSpPr>
      <p:grpSpPr>
        <a:xfrm>
          <a:off x="0" y="0"/>
          <a:ext cx="0" cy="0"/>
          <a:chOff x="0" y="0"/>
          <a:chExt cx="0" cy="0"/>
        </a:xfrm>
      </p:grpSpPr>
      <p:sp>
        <p:nvSpPr>
          <p:cNvPr id="8677" name="Google Shape;8677;p33"/>
          <p:cNvSpPr txBox="1">
            <a:spLocks noGrp="1"/>
          </p:cNvSpPr>
          <p:nvPr>
            <p:ph type="title"/>
          </p:nvPr>
        </p:nvSpPr>
        <p:spPr>
          <a:xfrm>
            <a:off x="2288991" y="3404307"/>
            <a:ext cx="4566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 </a:t>
            </a:r>
            <a:r>
              <a:rPr lang="en" sz="1400" dirty="0"/>
              <a:t>Kamus DBP Edisi ke:4</a:t>
            </a:r>
            <a:endParaRPr sz="1400" dirty="0"/>
          </a:p>
        </p:txBody>
      </p:sp>
      <p:sp>
        <p:nvSpPr>
          <p:cNvPr id="8678" name="Google Shape;8678;p33"/>
          <p:cNvSpPr txBox="1">
            <a:spLocks noGrp="1"/>
          </p:cNvSpPr>
          <p:nvPr>
            <p:ph type="subTitle" idx="1"/>
          </p:nvPr>
        </p:nvSpPr>
        <p:spPr>
          <a:xfrm>
            <a:off x="2288991" y="1828715"/>
            <a:ext cx="4566000" cy="180888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i="1" dirty="0" err="1"/>
              <a:t>Evolusi</a:t>
            </a:r>
            <a:r>
              <a:rPr lang="en-US" dirty="0"/>
              <a:t> </a:t>
            </a:r>
            <a:r>
              <a:rPr lang="en-US" dirty="0" err="1"/>
              <a:t>merupakan</a:t>
            </a:r>
            <a:r>
              <a:rPr lang="en-US" dirty="0"/>
              <a:t> </a:t>
            </a:r>
            <a:r>
              <a:rPr lang="en-US" dirty="0" err="1"/>
              <a:t>perkembangan</a:t>
            </a:r>
            <a:r>
              <a:rPr lang="en-US" dirty="0"/>
              <a:t> </a:t>
            </a:r>
            <a:r>
              <a:rPr lang="en-US" dirty="0" err="1"/>
              <a:t>beransur-ansur</a:t>
            </a:r>
            <a:r>
              <a:rPr lang="en-US" dirty="0"/>
              <a:t> </a:t>
            </a:r>
            <a:r>
              <a:rPr lang="en-US" dirty="0" err="1"/>
              <a:t>terutama</a:t>
            </a:r>
            <a:r>
              <a:rPr lang="en-US" dirty="0"/>
              <a:t> pada </a:t>
            </a:r>
            <a:r>
              <a:rPr lang="en-US" dirty="0" err="1"/>
              <a:t>bentuk</a:t>
            </a:r>
            <a:r>
              <a:rPr lang="en-US" dirty="0"/>
              <a:t> yang </a:t>
            </a:r>
            <a:r>
              <a:rPr lang="en-US" dirty="0" err="1"/>
              <a:t>kompleks</a:t>
            </a:r>
            <a:endParaRPr dirty="0"/>
          </a:p>
        </p:txBody>
      </p:sp>
      <p:grpSp>
        <p:nvGrpSpPr>
          <p:cNvPr id="8679" name="Google Shape;8679;p33"/>
          <p:cNvGrpSpPr/>
          <p:nvPr/>
        </p:nvGrpSpPr>
        <p:grpSpPr>
          <a:xfrm>
            <a:off x="1395530" y="1389091"/>
            <a:ext cx="1393920" cy="920170"/>
            <a:chOff x="3463225" y="1863975"/>
            <a:chExt cx="1899850" cy="1254150"/>
          </a:xfrm>
        </p:grpSpPr>
        <p:sp>
          <p:nvSpPr>
            <p:cNvPr id="8680" name="Google Shape;8680;p33"/>
            <p:cNvSpPr/>
            <p:nvPr/>
          </p:nvSpPr>
          <p:spPr>
            <a:xfrm>
              <a:off x="3463225" y="1863975"/>
              <a:ext cx="1014900" cy="1254150"/>
            </a:xfrm>
            <a:custGeom>
              <a:avLst/>
              <a:gdLst/>
              <a:ahLst/>
              <a:cxnLst/>
              <a:rect l="l" t="t" r="r" b="b"/>
              <a:pathLst>
                <a:path w="40596" h="50166" extrusionOk="0">
                  <a:moveTo>
                    <a:pt x="25170" y="5683"/>
                  </a:moveTo>
                  <a:lnTo>
                    <a:pt x="25170" y="5683"/>
                  </a:lnTo>
                  <a:cubicBezTo>
                    <a:pt x="24515" y="6790"/>
                    <a:pt x="23979" y="7981"/>
                    <a:pt x="23515" y="9183"/>
                  </a:cubicBezTo>
                  <a:cubicBezTo>
                    <a:pt x="23551" y="8826"/>
                    <a:pt x="23587" y="8469"/>
                    <a:pt x="23622" y="8112"/>
                  </a:cubicBezTo>
                  <a:cubicBezTo>
                    <a:pt x="23646" y="7838"/>
                    <a:pt x="23527" y="7647"/>
                    <a:pt x="23348" y="7516"/>
                  </a:cubicBezTo>
                  <a:cubicBezTo>
                    <a:pt x="23944" y="6873"/>
                    <a:pt x="24563" y="6266"/>
                    <a:pt x="25170" y="5683"/>
                  </a:cubicBezTo>
                  <a:close/>
                  <a:moveTo>
                    <a:pt x="19503" y="12386"/>
                  </a:moveTo>
                  <a:lnTo>
                    <a:pt x="19503" y="12386"/>
                  </a:lnTo>
                  <a:cubicBezTo>
                    <a:pt x="18503" y="14529"/>
                    <a:pt x="17669" y="16756"/>
                    <a:pt x="17038" y="19018"/>
                  </a:cubicBezTo>
                  <a:cubicBezTo>
                    <a:pt x="16979" y="18887"/>
                    <a:pt x="16859" y="18792"/>
                    <a:pt x="16729" y="18780"/>
                  </a:cubicBezTo>
                  <a:cubicBezTo>
                    <a:pt x="16740" y="18661"/>
                    <a:pt x="16740" y="18530"/>
                    <a:pt x="16764" y="18411"/>
                  </a:cubicBezTo>
                  <a:cubicBezTo>
                    <a:pt x="16788" y="18101"/>
                    <a:pt x="16621" y="17863"/>
                    <a:pt x="16407" y="17708"/>
                  </a:cubicBezTo>
                  <a:cubicBezTo>
                    <a:pt x="17312" y="15863"/>
                    <a:pt x="18348" y="14077"/>
                    <a:pt x="19503" y="12386"/>
                  </a:cubicBezTo>
                  <a:close/>
                  <a:moveTo>
                    <a:pt x="21527" y="16113"/>
                  </a:moveTo>
                  <a:lnTo>
                    <a:pt x="21527" y="16113"/>
                  </a:lnTo>
                  <a:cubicBezTo>
                    <a:pt x="21467" y="19030"/>
                    <a:pt x="21598" y="21970"/>
                    <a:pt x="22098" y="24780"/>
                  </a:cubicBezTo>
                  <a:cubicBezTo>
                    <a:pt x="22039" y="24780"/>
                    <a:pt x="21967" y="24792"/>
                    <a:pt x="21908" y="24792"/>
                  </a:cubicBezTo>
                  <a:cubicBezTo>
                    <a:pt x="21312" y="23316"/>
                    <a:pt x="20824" y="21792"/>
                    <a:pt x="20419" y="20208"/>
                  </a:cubicBezTo>
                  <a:cubicBezTo>
                    <a:pt x="20765" y="18851"/>
                    <a:pt x="21134" y="17482"/>
                    <a:pt x="21527" y="16113"/>
                  </a:cubicBezTo>
                  <a:close/>
                  <a:moveTo>
                    <a:pt x="20038" y="21875"/>
                  </a:moveTo>
                  <a:cubicBezTo>
                    <a:pt x="20288" y="22923"/>
                    <a:pt x="20598" y="23935"/>
                    <a:pt x="20943" y="24923"/>
                  </a:cubicBezTo>
                  <a:cubicBezTo>
                    <a:pt x="20408" y="25030"/>
                    <a:pt x="19884" y="25197"/>
                    <a:pt x="19360" y="25423"/>
                  </a:cubicBezTo>
                  <a:cubicBezTo>
                    <a:pt x="19526" y="24245"/>
                    <a:pt x="19765" y="23054"/>
                    <a:pt x="20038" y="21875"/>
                  </a:cubicBezTo>
                  <a:close/>
                  <a:moveTo>
                    <a:pt x="21205" y="11398"/>
                  </a:moveTo>
                  <a:lnTo>
                    <a:pt x="21205" y="11398"/>
                  </a:lnTo>
                  <a:cubicBezTo>
                    <a:pt x="19860" y="16553"/>
                    <a:pt x="18288" y="21506"/>
                    <a:pt x="17776" y="26340"/>
                  </a:cubicBezTo>
                  <a:cubicBezTo>
                    <a:pt x="17657" y="26435"/>
                    <a:pt x="17550" y="26531"/>
                    <a:pt x="17443" y="26626"/>
                  </a:cubicBezTo>
                  <a:cubicBezTo>
                    <a:pt x="17491" y="21482"/>
                    <a:pt x="19050" y="16208"/>
                    <a:pt x="21205" y="11398"/>
                  </a:cubicBezTo>
                  <a:close/>
                  <a:moveTo>
                    <a:pt x="14764" y="23292"/>
                  </a:moveTo>
                  <a:lnTo>
                    <a:pt x="14764" y="23292"/>
                  </a:lnTo>
                  <a:cubicBezTo>
                    <a:pt x="14704" y="24983"/>
                    <a:pt x="14740" y="26697"/>
                    <a:pt x="14859" y="28364"/>
                  </a:cubicBezTo>
                  <a:cubicBezTo>
                    <a:pt x="14824" y="28281"/>
                    <a:pt x="14776" y="28197"/>
                    <a:pt x="14740" y="28102"/>
                  </a:cubicBezTo>
                  <a:cubicBezTo>
                    <a:pt x="14666" y="27944"/>
                    <a:pt x="14517" y="27860"/>
                    <a:pt x="14376" y="27860"/>
                  </a:cubicBezTo>
                  <a:cubicBezTo>
                    <a:pt x="14358" y="27860"/>
                    <a:pt x="14341" y="27861"/>
                    <a:pt x="14323" y="27864"/>
                  </a:cubicBezTo>
                  <a:cubicBezTo>
                    <a:pt x="14157" y="26531"/>
                    <a:pt x="14216" y="25185"/>
                    <a:pt x="14585" y="23840"/>
                  </a:cubicBezTo>
                  <a:cubicBezTo>
                    <a:pt x="14645" y="23661"/>
                    <a:pt x="14704" y="23471"/>
                    <a:pt x="14764" y="23292"/>
                  </a:cubicBezTo>
                  <a:close/>
                  <a:moveTo>
                    <a:pt x="21551" y="26566"/>
                  </a:moveTo>
                  <a:cubicBezTo>
                    <a:pt x="21670" y="26876"/>
                    <a:pt x="21824" y="27185"/>
                    <a:pt x="21943" y="27507"/>
                  </a:cubicBezTo>
                  <a:cubicBezTo>
                    <a:pt x="20836" y="27638"/>
                    <a:pt x="19884" y="28126"/>
                    <a:pt x="19229" y="29138"/>
                  </a:cubicBezTo>
                  <a:cubicBezTo>
                    <a:pt x="19705" y="27638"/>
                    <a:pt x="20479" y="26792"/>
                    <a:pt x="21551" y="26566"/>
                  </a:cubicBezTo>
                  <a:close/>
                  <a:moveTo>
                    <a:pt x="25896" y="25507"/>
                  </a:moveTo>
                  <a:lnTo>
                    <a:pt x="25896" y="25507"/>
                  </a:lnTo>
                  <a:cubicBezTo>
                    <a:pt x="29123" y="25911"/>
                    <a:pt x="32135" y="27483"/>
                    <a:pt x="34171" y="29793"/>
                  </a:cubicBezTo>
                  <a:cubicBezTo>
                    <a:pt x="33826" y="29555"/>
                    <a:pt x="33469" y="29364"/>
                    <a:pt x="33100" y="29233"/>
                  </a:cubicBezTo>
                  <a:cubicBezTo>
                    <a:pt x="33040" y="29209"/>
                    <a:pt x="32992" y="29198"/>
                    <a:pt x="32933" y="29198"/>
                  </a:cubicBezTo>
                  <a:cubicBezTo>
                    <a:pt x="31707" y="28364"/>
                    <a:pt x="30337" y="27721"/>
                    <a:pt x="28944" y="27340"/>
                  </a:cubicBezTo>
                  <a:cubicBezTo>
                    <a:pt x="27992" y="26578"/>
                    <a:pt x="26968" y="25959"/>
                    <a:pt x="25896" y="25507"/>
                  </a:cubicBezTo>
                  <a:close/>
                  <a:moveTo>
                    <a:pt x="28825" y="29364"/>
                  </a:moveTo>
                  <a:cubicBezTo>
                    <a:pt x="29563" y="30019"/>
                    <a:pt x="30302" y="30864"/>
                    <a:pt x="30945" y="31817"/>
                  </a:cubicBezTo>
                  <a:cubicBezTo>
                    <a:pt x="30075" y="30936"/>
                    <a:pt x="29123" y="30150"/>
                    <a:pt x="28135" y="29495"/>
                  </a:cubicBezTo>
                  <a:cubicBezTo>
                    <a:pt x="28349" y="29436"/>
                    <a:pt x="28587" y="29388"/>
                    <a:pt x="28825" y="29364"/>
                  </a:cubicBezTo>
                  <a:close/>
                  <a:moveTo>
                    <a:pt x="28147" y="31019"/>
                  </a:moveTo>
                  <a:lnTo>
                    <a:pt x="28147" y="31019"/>
                  </a:lnTo>
                  <a:cubicBezTo>
                    <a:pt x="28540" y="31329"/>
                    <a:pt x="28932" y="31686"/>
                    <a:pt x="29325" y="32115"/>
                  </a:cubicBezTo>
                  <a:cubicBezTo>
                    <a:pt x="30659" y="33400"/>
                    <a:pt x="31671" y="34889"/>
                    <a:pt x="32373" y="36567"/>
                  </a:cubicBezTo>
                  <a:cubicBezTo>
                    <a:pt x="31087" y="34615"/>
                    <a:pt x="29683" y="32805"/>
                    <a:pt x="28147" y="31019"/>
                  </a:cubicBezTo>
                  <a:close/>
                  <a:moveTo>
                    <a:pt x="26611" y="30138"/>
                  </a:moveTo>
                  <a:cubicBezTo>
                    <a:pt x="26718" y="30186"/>
                    <a:pt x="26825" y="30221"/>
                    <a:pt x="26908"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92" y="30543"/>
                    <a:pt x="26301" y="30329"/>
                    <a:pt x="26611" y="30138"/>
                  </a:cubicBezTo>
                  <a:close/>
                  <a:moveTo>
                    <a:pt x="20693" y="30864"/>
                  </a:moveTo>
                  <a:cubicBezTo>
                    <a:pt x="20515" y="31567"/>
                    <a:pt x="20431" y="32365"/>
                    <a:pt x="20467" y="33293"/>
                  </a:cubicBezTo>
                  <a:cubicBezTo>
                    <a:pt x="20539" y="34686"/>
                    <a:pt x="21146" y="36294"/>
                    <a:pt x="22074" y="37818"/>
                  </a:cubicBezTo>
                  <a:cubicBezTo>
                    <a:pt x="21622" y="37449"/>
                    <a:pt x="21193" y="37056"/>
                    <a:pt x="20789" y="36663"/>
                  </a:cubicBezTo>
                  <a:cubicBezTo>
                    <a:pt x="19919" y="34984"/>
                    <a:pt x="19646" y="33174"/>
                    <a:pt x="20003" y="31222"/>
                  </a:cubicBezTo>
                  <a:cubicBezTo>
                    <a:pt x="20241" y="31091"/>
                    <a:pt x="20467" y="30983"/>
                    <a:pt x="20693" y="30864"/>
                  </a:cubicBezTo>
                  <a:close/>
                  <a:moveTo>
                    <a:pt x="31326" y="29710"/>
                  </a:moveTo>
                  <a:cubicBezTo>
                    <a:pt x="31730" y="29888"/>
                    <a:pt x="32111" y="30126"/>
                    <a:pt x="32504" y="30400"/>
                  </a:cubicBezTo>
                  <a:cubicBezTo>
                    <a:pt x="33338" y="31865"/>
                    <a:pt x="35421" y="36056"/>
                    <a:pt x="35278" y="38889"/>
                  </a:cubicBezTo>
                  <a:cubicBezTo>
                    <a:pt x="35040" y="38996"/>
                    <a:pt x="34755" y="39115"/>
                    <a:pt x="34445" y="39258"/>
                  </a:cubicBezTo>
                  <a:cubicBezTo>
                    <a:pt x="34469" y="38973"/>
                    <a:pt x="34505" y="38699"/>
                    <a:pt x="34505" y="38377"/>
                  </a:cubicBezTo>
                  <a:cubicBezTo>
                    <a:pt x="34481" y="38103"/>
                    <a:pt x="34445" y="37806"/>
                    <a:pt x="34385" y="37508"/>
                  </a:cubicBezTo>
                  <a:cubicBezTo>
                    <a:pt x="34350" y="34829"/>
                    <a:pt x="33159" y="32007"/>
                    <a:pt x="31326" y="29710"/>
                  </a:cubicBezTo>
                  <a:close/>
                  <a:moveTo>
                    <a:pt x="24170" y="33984"/>
                  </a:moveTo>
                  <a:cubicBezTo>
                    <a:pt x="25182" y="36103"/>
                    <a:pt x="26575" y="38008"/>
                    <a:pt x="28301" y="39532"/>
                  </a:cubicBezTo>
                  <a:cubicBezTo>
                    <a:pt x="28444" y="39782"/>
                    <a:pt x="28587" y="40044"/>
                    <a:pt x="28742" y="40306"/>
                  </a:cubicBezTo>
                  <a:cubicBezTo>
                    <a:pt x="27754" y="39413"/>
                    <a:pt x="26825" y="38484"/>
                    <a:pt x="25944" y="37484"/>
                  </a:cubicBezTo>
                  <a:cubicBezTo>
                    <a:pt x="23860" y="36258"/>
                    <a:pt x="23289" y="35079"/>
                    <a:pt x="24170" y="33984"/>
                  </a:cubicBezTo>
                  <a:close/>
                  <a:moveTo>
                    <a:pt x="23634" y="36937"/>
                  </a:moveTo>
                  <a:lnTo>
                    <a:pt x="23634" y="36937"/>
                  </a:lnTo>
                  <a:cubicBezTo>
                    <a:pt x="24825" y="38234"/>
                    <a:pt x="26146" y="39425"/>
                    <a:pt x="26920" y="40330"/>
                  </a:cubicBezTo>
                  <a:cubicBezTo>
                    <a:pt x="26492" y="40139"/>
                    <a:pt x="26087" y="39830"/>
                    <a:pt x="25706" y="39365"/>
                  </a:cubicBezTo>
                  <a:cubicBezTo>
                    <a:pt x="24622" y="38699"/>
                    <a:pt x="23968" y="37841"/>
                    <a:pt x="23634" y="36937"/>
                  </a:cubicBezTo>
                  <a:close/>
                  <a:moveTo>
                    <a:pt x="13883" y="30805"/>
                  </a:moveTo>
                  <a:cubicBezTo>
                    <a:pt x="14454" y="32472"/>
                    <a:pt x="15312" y="34127"/>
                    <a:pt x="16359" y="35698"/>
                  </a:cubicBezTo>
                  <a:cubicBezTo>
                    <a:pt x="17086" y="37615"/>
                    <a:pt x="18098" y="39425"/>
                    <a:pt x="19526" y="41020"/>
                  </a:cubicBezTo>
                  <a:cubicBezTo>
                    <a:pt x="18086" y="40235"/>
                    <a:pt x="16788" y="39246"/>
                    <a:pt x="15752" y="37853"/>
                  </a:cubicBezTo>
                  <a:cubicBezTo>
                    <a:pt x="14693" y="36472"/>
                    <a:pt x="13942" y="35043"/>
                    <a:pt x="13811" y="33258"/>
                  </a:cubicBezTo>
                  <a:cubicBezTo>
                    <a:pt x="13764" y="32722"/>
                    <a:pt x="13740" y="31567"/>
                    <a:pt x="13883" y="30805"/>
                  </a:cubicBezTo>
                  <a:close/>
                  <a:moveTo>
                    <a:pt x="23968" y="42140"/>
                  </a:moveTo>
                  <a:lnTo>
                    <a:pt x="23968" y="42140"/>
                  </a:lnTo>
                  <a:cubicBezTo>
                    <a:pt x="25051" y="42961"/>
                    <a:pt x="26206" y="43604"/>
                    <a:pt x="27337" y="43961"/>
                  </a:cubicBezTo>
                  <a:cubicBezTo>
                    <a:pt x="27182" y="44080"/>
                    <a:pt x="27004" y="44164"/>
                    <a:pt x="26825" y="44259"/>
                  </a:cubicBezTo>
                  <a:cubicBezTo>
                    <a:pt x="25789" y="43783"/>
                    <a:pt x="24813" y="42973"/>
                    <a:pt x="23968" y="42140"/>
                  </a:cubicBezTo>
                  <a:close/>
                  <a:moveTo>
                    <a:pt x="15847" y="39925"/>
                  </a:moveTo>
                  <a:cubicBezTo>
                    <a:pt x="18110" y="41997"/>
                    <a:pt x="21122" y="43545"/>
                    <a:pt x="23920" y="44330"/>
                  </a:cubicBezTo>
                  <a:cubicBezTo>
                    <a:pt x="23932" y="44342"/>
                    <a:pt x="23950" y="44342"/>
                    <a:pt x="23969" y="44342"/>
                  </a:cubicBezTo>
                  <a:cubicBezTo>
                    <a:pt x="23988" y="44342"/>
                    <a:pt x="24009" y="44342"/>
                    <a:pt x="24027" y="44354"/>
                  </a:cubicBezTo>
                  <a:lnTo>
                    <a:pt x="24420" y="44664"/>
                  </a:lnTo>
                  <a:cubicBezTo>
                    <a:pt x="24229" y="44652"/>
                    <a:pt x="24027" y="44628"/>
                    <a:pt x="23825" y="44592"/>
                  </a:cubicBezTo>
                  <a:cubicBezTo>
                    <a:pt x="20419" y="44390"/>
                    <a:pt x="17693" y="42533"/>
                    <a:pt x="15847" y="39925"/>
                  </a:cubicBezTo>
                  <a:close/>
                  <a:moveTo>
                    <a:pt x="31588" y="43533"/>
                  </a:moveTo>
                  <a:cubicBezTo>
                    <a:pt x="31980" y="43759"/>
                    <a:pt x="32433" y="43914"/>
                    <a:pt x="32909" y="43973"/>
                  </a:cubicBezTo>
                  <a:cubicBezTo>
                    <a:pt x="32064" y="44522"/>
                    <a:pt x="31033" y="44846"/>
                    <a:pt x="29780" y="44846"/>
                  </a:cubicBezTo>
                  <a:cubicBezTo>
                    <a:pt x="29620" y="44846"/>
                    <a:pt x="29457" y="44841"/>
                    <a:pt x="29290" y="44830"/>
                  </a:cubicBezTo>
                  <a:cubicBezTo>
                    <a:pt x="29718" y="44604"/>
                    <a:pt x="30135" y="44330"/>
                    <a:pt x="30552" y="44033"/>
                  </a:cubicBezTo>
                  <a:cubicBezTo>
                    <a:pt x="30909" y="43914"/>
                    <a:pt x="31254" y="43759"/>
                    <a:pt x="31588" y="43533"/>
                  </a:cubicBezTo>
                  <a:close/>
                  <a:moveTo>
                    <a:pt x="21050" y="45759"/>
                  </a:moveTo>
                  <a:lnTo>
                    <a:pt x="21050" y="45759"/>
                  </a:lnTo>
                  <a:cubicBezTo>
                    <a:pt x="22009" y="46017"/>
                    <a:pt x="22990" y="46150"/>
                    <a:pt x="23973" y="46150"/>
                  </a:cubicBezTo>
                  <a:cubicBezTo>
                    <a:pt x="24759" y="46150"/>
                    <a:pt x="25547" y="46065"/>
                    <a:pt x="26325" y="45890"/>
                  </a:cubicBezTo>
                  <a:cubicBezTo>
                    <a:pt x="27075" y="46307"/>
                    <a:pt x="27849" y="46676"/>
                    <a:pt x="28623" y="46890"/>
                  </a:cubicBezTo>
                  <a:cubicBezTo>
                    <a:pt x="27936" y="47022"/>
                    <a:pt x="27234" y="47087"/>
                    <a:pt x="26528" y="47087"/>
                  </a:cubicBezTo>
                  <a:cubicBezTo>
                    <a:pt x="24676" y="47087"/>
                    <a:pt x="22792" y="46638"/>
                    <a:pt x="21050"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96" y="29154"/>
                    <a:pt x="32624" y="22601"/>
                    <a:pt x="24283" y="22601"/>
                  </a:cubicBezTo>
                  <a:cubicBezTo>
                    <a:pt x="24245" y="22601"/>
                    <a:pt x="24208" y="22601"/>
                    <a:pt x="24170" y="22601"/>
                  </a:cubicBezTo>
                  <a:cubicBezTo>
                    <a:pt x="23622" y="15255"/>
                    <a:pt x="25932" y="9600"/>
                    <a:pt x="29802" y="3254"/>
                  </a:cubicBezTo>
                  <a:cubicBezTo>
                    <a:pt x="30052" y="2837"/>
                    <a:pt x="29980" y="2420"/>
                    <a:pt x="29754" y="2111"/>
                  </a:cubicBezTo>
                  <a:cubicBezTo>
                    <a:pt x="29778" y="2099"/>
                    <a:pt x="29813" y="2063"/>
                    <a:pt x="29837" y="2051"/>
                  </a:cubicBezTo>
                  <a:cubicBezTo>
                    <a:pt x="30727" y="1511"/>
                    <a:pt x="30316"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33"/>
            <p:cNvSpPr/>
            <p:nvPr/>
          </p:nvSpPr>
          <p:spPr>
            <a:xfrm>
              <a:off x="4348450" y="1863975"/>
              <a:ext cx="1014625" cy="1254150"/>
            </a:xfrm>
            <a:custGeom>
              <a:avLst/>
              <a:gdLst/>
              <a:ahLst/>
              <a:cxnLst/>
              <a:rect l="l" t="t" r="r" b="b"/>
              <a:pathLst>
                <a:path w="40585" h="50166" extrusionOk="0">
                  <a:moveTo>
                    <a:pt x="25170" y="5683"/>
                  </a:moveTo>
                  <a:lnTo>
                    <a:pt x="25170" y="5683"/>
                  </a:lnTo>
                  <a:cubicBezTo>
                    <a:pt x="24503" y="6790"/>
                    <a:pt x="23980" y="7981"/>
                    <a:pt x="23515" y="9183"/>
                  </a:cubicBezTo>
                  <a:cubicBezTo>
                    <a:pt x="23539" y="8826"/>
                    <a:pt x="23587" y="8469"/>
                    <a:pt x="23622" y="8112"/>
                  </a:cubicBezTo>
                  <a:cubicBezTo>
                    <a:pt x="23646" y="7838"/>
                    <a:pt x="23527" y="7647"/>
                    <a:pt x="23349" y="7516"/>
                  </a:cubicBezTo>
                  <a:cubicBezTo>
                    <a:pt x="23944" y="6873"/>
                    <a:pt x="24551" y="6266"/>
                    <a:pt x="25170" y="5683"/>
                  </a:cubicBezTo>
                  <a:close/>
                  <a:moveTo>
                    <a:pt x="19491" y="12386"/>
                  </a:moveTo>
                  <a:lnTo>
                    <a:pt x="19491" y="12386"/>
                  </a:lnTo>
                  <a:cubicBezTo>
                    <a:pt x="18503" y="14529"/>
                    <a:pt x="17669" y="16756"/>
                    <a:pt x="17038" y="19018"/>
                  </a:cubicBezTo>
                  <a:cubicBezTo>
                    <a:pt x="16979" y="18887"/>
                    <a:pt x="16860" y="18792"/>
                    <a:pt x="16729" y="18780"/>
                  </a:cubicBezTo>
                  <a:cubicBezTo>
                    <a:pt x="16741" y="18661"/>
                    <a:pt x="16741" y="18530"/>
                    <a:pt x="16753" y="18411"/>
                  </a:cubicBezTo>
                  <a:cubicBezTo>
                    <a:pt x="16788" y="18101"/>
                    <a:pt x="16622" y="17863"/>
                    <a:pt x="16395" y="17708"/>
                  </a:cubicBezTo>
                  <a:cubicBezTo>
                    <a:pt x="17312" y="15863"/>
                    <a:pt x="18348" y="14077"/>
                    <a:pt x="19491" y="12386"/>
                  </a:cubicBezTo>
                  <a:close/>
                  <a:moveTo>
                    <a:pt x="21503" y="16113"/>
                  </a:moveTo>
                  <a:cubicBezTo>
                    <a:pt x="21455" y="19030"/>
                    <a:pt x="21598" y="21970"/>
                    <a:pt x="22087" y="24780"/>
                  </a:cubicBezTo>
                  <a:cubicBezTo>
                    <a:pt x="22027" y="24780"/>
                    <a:pt x="21944" y="24792"/>
                    <a:pt x="21896" y="24792"/>
                  </a:cubicBezTo>
                  <a:cubicBezTo>
                    <a:pt x="21301" y="23316"/>
                    <a:pt x="20801" y="21792"/>
                    <a:pt x="20408" y="20208"/>
                  </a:cubicBezTo>
                  <a:cubicBezTo>
                    <a:pt x="20741" y="18851"/>
                    <a:pt x="21110" y="17482"/>
                    <a:pt x="21503" y="16113"/>
                  </a:cubicBezTo>
                  <a:close/>
                  <a:moveTo>
                    <a:pt x="20027" y="21875"/>
                  </a:moveTo>
                  <a:cubicBezTo>
                    <a:pt x="20289" y="22923"/>
                    <a:pt x="20598" y="23935"/>
                    <a:pt x="20932" y="24923"/>
                  </a:cubicBezTo>
                  <a:cubicBezTo>
                    <a:pt x="20408" y="25030"/>
                    <a:pt x="19884" y="25197"/>
                    <a:pt x="19360" y="25423"/>
                  </a:cubicBezTo>
                  <a:cubicBezTo>
                    <a:pt x="19527" y="24245"/>
                    <a:pt x="19765" y="23054"/>
                    <a:pt x="20027" y="21875"/>
                  </a:cubicBezTo>
                  <a:close/>
                  <a:moveTo>
                    <a:pt x="21205" y="11398"/>
                  </a:moveTo>
                  <a:lnTo>
                    <a:pt x="21205" y="11398"/>
                  </a:lnTo>
                  <a:cubicBezTo>
                    <a:pt x="19848" y="16553"/>
                    <a:pt x="18288" y="21506"/>
                    <a:pt x="17765" y="26340"/>
                  </a:cubicBezTo>
                  <a:cubicBezTo>
                    <a:pt x="17645" y="26435"/>
                    <a:pt x="17538" y="26531"/>
                    <a:pt x="17443" y="26626"/>
                  </a:cubicBezTo>
                  <a:cubicBezTo>
                    <a:pt x="17479" y="21482"/>
                    <a:pt x="19050" y="16208"/>
                    <a:pt x="21205" y="11398"/>
                  </a:cubicBezTo>
                  <a:close/>
                  <a:moveTo>
                    <a:pt x="14752" y="23292"/>
                  </a:moveTo>
                  <a:cubicBezTo>
                    <a:pt x="14681" y="24983"/>
                    <a:pt x="14717" y="26697"/>
                    <a:pt x="14836" y="28364"/>
                  </a:cubicBezTo>
                  <a:cubicBezTo>
                    <a:pt x="14800" y="28281"/>
                    <a:pt x="14764" y="28197"/>
                    <a:pt x="14717" y="28102"/>
                  </a:cubicBezTo>
                  <a:cubicBezTo>
                    <a:pt x="14653" y="27944"/>
                    <a:pt x="14505" y="27860"/>
                    <a:pt x="14356" y="27860"/>
                  </a:cubicBezTo>
                  <a:cubicBezTo>
                    <a:pt x="14337" y="27860"/>
                    <a:pt x="14318" y="27861"/>
                    <a:pt x="14300" y="27864"/>
                  </a:cubicBezTo>
                  <a:cubicBezTo>
                    <a:pt x="14133" y="26531"/>
                    <a:pt x="14216" y="25185"/>
                    <a:pt x="14562" y="23840"/>
                  </a:cubicBezTo>
                  <a:cubicBezTo>
                    <a:pt x="14633" y="23661"/>
                    <a:pt x="14681" y="23471"/>
                    <a:pt x="14752" y="23292"/>
                  </a:cubicBezTo>
                  <a:close/>
                  <a:moveTo>
                    <a:pt x="21551" y="26566"/>
                  </a:moveTo>
                  <a:cubicBezTo>
                    <a:pt x="21670" y="26876"/>
                    <a:pt x="21813" y="27185"/>
                    <a:pt x="21932" y="27507"/>
                  </a:cubicBezTo>
                  <a:cubicBezTo>
                    <a:pt x="20836" y="27638"/>
                    <a:pt x="19884" y="28126"/>
                    <a:pt x="19229" y="29138"/>
                  </a:cubicBezTo>
                  <a:cubicBezTo>
                    <a:pt x="19705" y="27638"/>
                    <a:pt x="20479" y="26792"/>
                    <a:pt x="21551" y="26566"/>
                  </a:cubicBezTo>
                  <a:close/>
                  <a:moveTo>
                    <a:pt x="25897" y="25507"/>
                  </a:moveTo>
                  <a:lnTo>
                    <a:pt x="25897" y="25507"/>
                  </a:lnTo>
                  <a:cubicBezTo>
                    <a:pt x="29123" y="25911"/>
                    <a:pt x="32112" y="27483"/>
                    <a:pt x="34171" y="29793"/>
                  </a:cubicBezTo>
                  <a:cubicBezTo>
                    <a:pt x="33826" y="29555"/>
                    <a:pt x="33469" y="29364"/>
                    <a:pt x="33100" y="29233"/>
                  </a:cubicBezTo>
                  <a:cubicBezTo>
                    <a:pt x="33040" y="29209"/>
                    <a:pt x="32993" y="29198"/>
                    <a:pt x="32933" y="29198"/>
                  </a:cubicBezTo>
                  <a:cubicBezTo>
                    <a:pt x="31695" y="28364"/>
                    <a:pt x="30326" y="27721"/>
                    <a:pt x="28945" y="27340"/>
                  </a:cubicBezTo>
                  <a:cubicBezTo>
                    <a:pt x="27992" y="26578"/>
                    <a:pt x="26968" y="25959"/>
                    <a:pt x="25897" y="25507"/>
                  </a:cubicBezTo>
                  <a:close/>
                  <a:moveTo>
                    <a:pt x="28825" y="29364"/>
                  </a:moveTo>
                  <a:cubicBezTo>
                    <a:pt x="29552" y="30019"/>
                    <a:pt x="30302" y="30864"/>
                    <a:pt x="30945" y="31817"/>
                  </a:cubicBezTo>
                  <a:cubicBezTo>
                    <a:pt x="30076" y="30936"/>
                    <a:pt x="29123" y="30150"/>
                    <a:pt x="28123" y="29495"/>
                  </a:cubicBezTo>
                  <a:cubicBezTo>
                    <a:pt x="28349" y="29436"/>
                    <a:pt x="28587" y="29388"/>
                    <a:pt x="28825" y="29364"/>
                  </a:cubicBezTo>
                  <a:close/>
                  <a:moveTo>
                    <a:pt x="28123" y="31019"/>
                  </a:moveTo>
                  <a:lnTo>
                    <a:pt x="28123" y="31019"/>
                  </a:lnTo>
                  <a:cubicBezTo>
                    <a:pt x="28540" y="31329"/>
                    <a:pt x="28933" y="31686"/>
                    <a:pt x="29302" y="32115"/>
                  </a:cubicBezTo>
                  <a:cubicBezTo>
                    <a:pt x="30635" y="33400"/>
                    <a:pt x="31659" y="34889"/>
                    <a:pt x="32350" y="36567"/>
                  </a:cubicBezTo>
                  <a:cubicBezTo>
                    <a:pt x="31076" y="34615"/>
                    <a:pt x="29659" y="32805"/>
                    <a:pt x="28123" y="31019"/>
                  </a:cubicBezTo>
                  <a:close/>
                  <a:moveTo>
                    <a:pt x="26611" y="30138"/>
                  </a:moveTo>
                  <a:cubicBezTo>
                    <a:pt x="26718" y="30186"/>
                    <a:pt x="26813" y="30221"/>
                    <a:pt x="26909"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80" y="30543"/>
                    <a:pt x="26301" y="30329"/>
                    <a:pt x="26611" y="30138"/>
                  </a:cubicBezTo>
                  <a:close/>
                  <a:moveTo>
                    <a:pt x="20682" y="30864"/>
                  </a:moveTo>
                  <a:lnTo>
                    <a:pt x="20682" y="30864"/>
                  </a:lnTo>
                  <a:cubicBezTo>
                    <a:pt x="20503" y="31567"/>
                    <a:pt x="20432" y="32365"/>
                    <a:pt x="20467" y="33293"/>
                  </a:cubicBezTo>
                  <a:cubicBezTo>
                    <a:pt x="20539" y="34686"/>
                    <a:pt x="21146" y="36294"/>
                    <a:pt x="22075" y="37818"/>
                  </a:cubicBezTo>
                  <a:cubicBezTo>
                    <a:pt x="21622" y="37449"/>
                    <a:pt x="21194" y="37056"/>
                    <a:pt x="20789" y="36663"/>
                  </a:cubicBezTo>
                  <a:cubicBezTo>
                    <a:pt x="19908" y="34984"/>
                    <a:pt x="19646" y="33174"/>
                    <a:pt x="20003" y="31222"/>
                  </a:cubicBezTo>
                  <a:cubicBezTo>
                    <a:pt x="20241" y="31091"/>
                    <a:pt x="20467" y="30983"/>
                    <a:pt x="20682" y="30864"/>
                  </a:cubicBezTo>
                  <a:close/>
                  <a:moveTo>
                    <a:pt x="31326" y="29710"/>
                  </a:moveTo>
                  <a:lnTo>
                    <a:pt x="31326" y="29710"/>
                  </a:lnTo>
                  <a:cubicBezTo>
                    <a:pt x="31731" y="29888"/>
                    <a:pt x="32112" y="30126"/>
                    <a:pt x="32504" y="30400"/>
                  </a:cubicBezTo>
                  <a:cubicBezTo>
                    <a:pt x="33338" y="31865"/>
                    <a:pt x="35422" y="36056"/>
                    <a:pt x="35267" y="38889"/>
                  </a:cubicBezTo>
                  <a:cubicBezTo>
                    <a:pt x="35029" y="38996"/>
                    <a:pt x="34743" y="39115"/>
                    <a:pt x="34433" y="39258"/>
                  </a:cubicBezTo>
                  <a:cubicBezTo>
                    <a:pt x="34469" y="38973"/>
                    <a:pt x="34493" y="38699"/>
                    <a:pt x="34493" y="38377"/>
                  </a:cubicBezTo>
                  <a:cubicBezTo>
                    <a:pt x="34481" y="38103"/>
                    <a:pt x="34433" y="37806"/>
                    <a:pt x="34374" y="37508"/>
                  </a:cubicBezTo>
                  <a:cubicBezTo>
                    <a:pt x="34350" y="34829"/>
                    <a:pt x="33159" y="32007"/>
                    <a:pt x="31326" y="29710"/>
                  </a:cubicBezTo>
                  <a:close/>
                  <a:moveTo>
                    <a:pt x="24158" y="33984"/>
                  </a:moveTo>
                  <a:lnTo>
                    <a:pt x="24158" y="33984"/>
                  </a:lnTo>
                  <a:cubicBezTo>
                    <a:pt x="25170" y="36103"/>
                    <a:pt x="26563" y="38008"/>
                    <a:pt x="28290" y="39532"/>
                  </a:cubicBezTo>
                  <a:cubicBezTo>
                    <a:pt x="28421" y="39782"/>
                    <a:pt x="28575" y="40044"/>
                    <a:pt x="28718" y="40306"/>
                  </a:cubicBezTo>
                  <a:cubicBezTo>
                    <a:pt x="27742" y="39413"/>
                    <a:pt x="26801" y="38484"/>
                    <a:pt x="25920" y="37484"/>
                  </a:cubicBezTo>
                  <a:cubicBezTo>
                    <a:pt x="23837" y="36258"/>
                    <a:pt x="23277" y="35079"/>
                    <a:pt x="24158" y="33984"/>
                  </a:cubicBezTo>
                  <a:close/>
                  <a:moveTo>
                    <a:pt x="23622" y="36937"/>
                  </a:moveTo>
                  <a:cubicBezTo>
                    <a:pt x="24813" y="38234"/>
                    <a:pt x="26135" y="39425"/>
                    <a:pt x="26909" y="40330"/>
                  </a:cubicBezTo>
                  <a:cubicBezTo>
                    <a:pt x="26468" y="40139"/>
                    <a:pt x="26075" y="39830"/>
                    <a:pt x="25682" y="39365"/>
                  </a:cubicBezTo>
                  <a:cubicBezTo>
                    <a:pt x="24611" y="38699"/>
                    <a:pt x="23956" y="37841"/>
                    <a:pt x="23622" y="36937"/>
                  </a:cubicBezTo>
                  <a:close/>
                  <a:moveTo>
                    <a:pt x="13883" y="30805"/>
                  </a:moveTo>
                  <a:cubicBezTo>
                    <a:pt x="14455" y="32472"/>
                    <a:pt x="15312" y="34127"/>
                    <a:pt x="16348" y="35698"/>
                  </a:cubicBezTo>
                  <a:cubicBezTo>
                    <a:pt x="17086" y="37615"/>
                    <a:pt x="18098" y="39425"/>
                    <a:pt x="19527" y="41020"/>
                  </a:cubicBezTo>
                  <a:cubicBezTo>
                    <a:pt x="18074" y="40235"/>
                    <a:pt x="16764" y="39246"/>
                    <a:pt x="15740" y="37853"/>
                  </a:cubicBezTo>
                  <a:cubicBezTo>
                    <a:pt x="14693" y="36472"/>
                    <a:pt x="13931" y="35043"/>
                    <a:pt x="13812" y="33258"/>
                  </a:cubicBezTo>
                  <a:cubicBezTo>
                    <a:pt x="13764" y="32722"/>
                    <a:pt x="13740" y="31567"/>
                    <a:pt x="13883" y="30805"/>
                  </a:cubicBezTo>
                  <a:close/>
                  <a:moveTo>
                    <a:pt x="23956" y="42140"/>
                  </a:moveTo>
                  <a:lnTo>
                    <a:pt x="23956" y="42140"/>
                  </a:lnTo>
                  <a:cubicBezTo>
                    <a:pt x="25051" y="42961"/>
                    <a:pt x="26206" y="43604"/>
                    <a:pt x="27337" y="43961"/>
                  </a:cubicBezTo>
                  <a:cubicBezTo>
                    <a:pt x="27170" y="44080"/>
                    <a:pt x="26992" y="44164"/>
                    <a:pt x="26813" y="44259"/>
                  </a:cubicBezTo>
                  <a:cubicBezTo>
                    <a:pt x="25789" y="43783"/>
                    <a:pt x="24813" y="42973"/>
                    <a:pt x="23956" y="42140"/>
                  </a:cubicBezTo>
                  <a:close/>
                  <a:moveTo>
                    <a:pt x="15848" y="39925"/>
                  </a:moveTo>
                  <a:lnTo>
                    <a:pt x="15848" y="39925"/>
                  </a:lnTo>
                  <a:cubicBezTo>
                    <a:pt x="18110" y="41997"/>
                    <a:pt x="21122" y="43545"/>
                    <a:pt x="23920" y="44330"/>
                  </a:cubicBezTo>
                  <a:cubicBezTo>
                    <a:pt x="23932" y="44342"/>
                    <a:pt x="23950" y="44342"/>
                    <a:pt x="23968" y="44342"/>
                  </a:cubicBezTo>
                  <a:cubicBezTo>
                    <a:pt x="23986" y="44342"/>
                    <a:pt x="24003" y="44342"/>
                    <a:pt x="24015" y="44354"/>
                  </a:cubicBezTo>
                  <a:lnTo>
                    <a:pt x="24420" y="44664"/>
                  </a:lnTo>
                  <a:cubicBezTo>
                    <a:pt x="24230" y="44652"/>
                    <a:pt x="24015" y="44628"/>
                    <a:pt x="23825" y="44592"/>
                  </a:cubicBezTo>
                  <a:cubicBezTo>
                    <a:pt x="20420" y="44390"/>
                    <a:pt x="17681" y="42533"/>
                    <a:pt x="15848" y="39925"/>
                  </a:cubicBezTo>
                  <a:close/>
                  <a:moveTo>
                    <a:pt x="31576" y="43533"/>
                  </a:moveTo>
                  <a:cubicBezTo>
                    <a:pt x="31981" y="43759"/>
                    <a:pt x="32433" y="43914"/>
                    <a:pt x="32909" y="43973"/>
                  </a:cubicBezTo>
                  <a:cubicBezTo>
                    <a:pt x="32065" y="44522"/>
                    <a:pt x="31033" y="44846"/>
                    <a:pt x="29780" y="44846"/>
                  </a:cubicBezTo>
                  <a:cubicBezTo>
                    <a:pt x="29621" y="44846"/>
                    <a:pt x="29457" y="44841"/>
                    <a:pt x="29290" y="44830"/>
                  </a:cubicBezTo>
                  <a:cubicBezTo>
                    <a:pt x="29718" y="44604"/>
                    <a:pt x="30135" y="44330"/>
                    <a:pt x="30552" y="44033"/>
                  </a:cubicBezTo>
                  <a:cubicBezTo>
                    <a:pt x="30909" y="43914"/>
                    <a:pt x="31254" y="43759"/>
                    <a:pt x="31576" y="43533"/>
                  </a:cubicBezTo>
                  <a:close/>
                  <a:moveTo>
                    <a:pt x="21039" y="45759"/>
                  </a:moveTo>
                  <a:lnTo>
                    <a:pt x="21039" y="45759"/>
                  </a:lnTo>
                  <a:cubicBezTo>
                    <a:pt x="21998" y="46017"/>
                    <a:pt x="22982" y="46150"/>
                    <a:pt x="23968" y="46150"/>
                  </a:cubicBezTo>
                  <a:cubicBezTo>
                    <a:pt x="24757" y="46150"/>
                    <a:pt x="25547" y="46065"/>
                    <a:pt x="26325" y="45890"/>
                  </a:cubicBezTo>
                  <a:cubicBezTo>
                    <a:pt x="27063" y="46307"/>
                    <a:pt x="27849" y="46676"/>
                    <a:pt x="28623" y="46890"/>
                  </a:cubicBezTo>
                  <a:cubicBezTo>
                    <a:pt x="27936" y="47022"/>
                    <a:pt x="27235" y="47087"/>
                    <a:pt x="26528" y="47087"/>
                  </a:cubicBezTo>
                  <a:cubicBezTo>
                    <a:pt x="24676" y="47087"/>
                    <a:pt x="22788" y="46638"/>
                    <a:pt x="21039"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84" y="29154"/>
                    <a:pt x="32601" y="22601"/>
                    <a:pt x="24283" y="22601"/>
                  </a:cubicBezTo>
                  <a:cubicBezTo>
                    <a:pt x="24245" y="22601"/>
                    <a:pt x="24208" y="22601"/>
                    <a:pt x="24170" y="22601"/>
                  </a:cubicBezTo>
                  <a:cubicBezTo>
                    <a:pt x="23611" y="15255"/>
                    <a:pt x="25920" y="9600"/>
                    <a:pt x="29790" y="3254"/>
                  </a:cubicBezTo>
                  <a:cubicBezTo>
                    <a:pt x="30040" y="2837"/>
                    <a:pt x="29968" y="2420"/>
                    <a:pt x="29742" y="2111"/>
                  </a:cubicBezTo>
                  <a:cubicBezTo>
                    <a:pt x="29778" y="2099"/>
                    <a:pt x="29814" y="2063"/>
                    <a:pt x="29837" y="2051"/>
                  </a:cubicBezTo>
                  <a:cubicBezTo>
                    <a:pt x="30727" y="1511"/>
                    <a:pt x="30317"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33"/>
          <p:cNvGrpSpPr/>
          <p:nvPr/>
        </p:nvGrpSpPr>
        <p:grpSpPr>
          <a:xfrm rot="10800000">
            <a:off x="6598455" y="1901516"/>
            <a:ext cx="1393920" cy="920170"/>
            <a:chOff x="3463225" y="1863975"/>
            <a:chExt cx="1899850" cy="1254150"/>
          </a:xfrm>
        </p:grpSpPr>
        <p:sp>
          <p:nvSpPr>
            <p:cNvPr id="8683" name="Google Shape;8683;p33"/>
            <p:cNvSpPr/>
            <p:nvPr/>
          </p:nvSpPr>
          <p:spPr>
            <a:xfrm>
              <a:off x="3463225" y="1863975"/>
              <a:ext cx="1014900" cy="1254150"/>
            </a:xfrm>
            <a:custGeom>
              <a:avLst/>
              <a:gdLst/>
              <a:ahLst/>
              <a:cxnLst/>
              <a:rect l="l" t="t" r="r" b="b"/>
              <a:pathLst>
                <a:path w="40596" h="50166" extrusionOk="0">
                  <a:moveTo>
                    <a:pt x="25170" y="5683"/>
                  </a:moveTo>
                  <a:lnTo>
                    <a:pt x="25170" y="5683"/>
                  </a:lnTo>
                  <a:cubicBezTo>
                    <a:pt x="24515" y="6790"/>
                    <a:pt x="23979" y="7981"/>
                    <a:pt x="23515" y="9183"/>
                  </a:cubicBezTo>
                  <a:cubicBezTo>
                    <a:pt x="23551" y="8826"/>
                    <a:pt x="23587" y="8469"/>
                    <a:pt x="23622" y="8112"/>
                  </a:cubicBezTo>
                  <a:cubicBezTo>
                    <a:pt x="23646" y="7838"/>
                    <a:pt x="23527" y="7647"/>
                    <a:pt x="23348" y="7516"/>
                  </a:cubicBezTo>
                  <a:cubicBezTo>
                    <a:pt x="23944" y="6873"/>
                    <a:pt x="24563" y="6266"/>
                    <a:pt x="25170" y="5683"/>
                  </a:cubicBezTo>
                  <a:close/>
                  <a:moveTo>
                    <a:pt x="19503" y="12386"/>
                  </a:moveTo>
                  <a:lnTo>
                    <a:pt x="19503" y="12386"/>
                  </a:lnTo>
                  <a:cubicBezTo>
                    <a:pt x="18503" y="14529"/>
                    <a:pt x="17669" y="16756"/>
                    <a:pt x="17038" y="19018"/>
                  </a:cubicBezTo>
                  <a:cubicBezTo>
                    <a:pt x="16979" y="18887"/>
                    <a:pt x="16859" y="18792"/>
                    <a:pt x="16729" y="18780"/>
                  </a:cubicBezTo>
                  <a:cubicBezTo>
                    <a:pt x="16740" y="18661"/>
                    <a:pt x="16740" y="18530"/>
                    <a:pt x="16764" y="18411"/>
                  </a:cubicBezTo>
                  <a:cubicBezTo>
                    <a:pt x="16788" y="18101"/>
                    <a:pt x="16621" y="17863"/>
                    <a:pt x="16407" y="17708"/>
                  </a:cubicBezTo>
                  <a:cubicBezTo>
                    <a:pt x="17312" y="15863"/>
                    <a:pt x="18348" y="14077"/>
                    <a:pt x="19503" y="12386"/>
                  </a:cubicBezTo>
                  <a:close/>
                  <a:moveTo>
                    <a:pt x="21527" y="16113"/>
                  </a:moveTo>
                  <a:lnTo>
                    <a:pt x="21527" y="16113"/>
                  </a:lnTo>
                  <a:cubicBezTo>
                    <a:pt x="21467" y="19030"/>
                    <a:pt x="21598" y="21970"/>
                    <a:pt x="22098" y="24780"/>
                  </a:cubicBezTo>
                  <a:cubicBezTo>
                    <a:pt x="22039" y="24780"/>
                    <a:pt x="21967" y="24792"/>
                    <a:pt x="21908" y="24792"/>
                  </a:cubicBezTo>
                  <a:cubicBezTo>
                    <a:pt x="21312" y="23316"/>
                    <a:pt x="20824" y="21792"/>
                    <a:pt x="20419" y="20208"/>
                  </a:cubicBezTo>
                  <a:cubicBezTo>
                    <a:pt x="20765" y="18851"/>
                    <a:pt x="21134" y="17482"/>
                    <a:pt x="21527" y="16113"/>
                  </a:cubicBezTo>
                  <a:close/>
                  <a:moveTo>
                    <a:pt x="20038" y="21875"/>
                  </a:moveTo>
                  <a:cubicBezTo>
                    <a:pt x="20288" y="22923"/>
                    <a:pt x="20598" y="23935"/>
                    <a:pt x="20943" y="24923"/>
                  </a:cubicBezTo>
                  <a:cubicBezTo>
                    <a:pt x="20408" y="25030"/>
                    <a:pt x="19884" y="25197"/>
                    <a:pt x="19360" y="25423"/>
                  </a:cubicBezTo>
                  <a:cubicBezTo>
                    <a:pt x="19526" y="24245"/>
                    <a:pt x="19765" y="23054"/>
                    <a:pt x="20038" y="21875"/>
                  </a:cubicBezTo>
                  <a:close/>
                  <a:moveTo>
                    <a:pt x="21205" y="11398"/>
                  </a:moveTo>
                  <a:lnTo>
                    <a:pt x="21205" y="11398"/>
                  </a:lnTo>
                  <a:cubicBezTo>
                    <a:pt x="19860" y="16553"/>
                    <a:pt x="18288" y="21506"/>
                    <a:pt x="17776" y="26340"/>
                  </a:cubicBezTo>
                  <a:cubicBezTo>
                    <a:pt x="17657" y="26435"/>
                    <a:pt x="17550" y="26531"/>
                    <a:pt x="17443" y="26626"/>
                  </a:cubicBezTo>
                  <a:cubicBezTo>
                    <a:pt x="17491" y="21482"/>
                    <a:pt x="19050" y="16208"/>
                    <a:pt x="21205" y="11398"/>
                  </a:cubicBezTo>
                  <a:close/>
                  <a:moveTo>
                    <a:pt x="14764" y="23292"/>
                  </a:moveTo>
                  <a:lnTo>
                    <a:pt x="14764" y="23292"/>
                  </a:lnTo>
                  <a:cubicBezTo>
                    <a:pt x="14704" y="24983"/>
                    <a:pt x="14740" y="26697"/>
                    <a:pt x="14859" y="28364"/>
                  </a:cubicBezTo>
                  <a:cubicBezTo>
                    <a:pt x="14824" y="28281"/>
                    <a:pt x="14776" y="28197"/>
                    <a:pt x="14740" y="28102"/>
                  </a:cubicBezTo>
                  <a:cubicBezTo>
                    <a:pt x="14666" y="27944"/>
                    <a:pt x="14517" y="27860"/>
                    <a:pt x="14376" y="27860"/>
                  </a:cubicBezTo>
                  <a:cubicBezTo>
                    <a:pt x="14358" y="27860"/>
                    <a:pt x="14341" y="27861"/>
                    <a:pt x="14323" y="27864"/>
                  </a:cubicBezTo>
                  <a:cubicBezTo>
                    <a:pt x="14157" y="26531"/>
                    <a:pt x="14216" y="25185"/>
                    <a:pt x="14585" y="23840"/>
                  </a:cubicBezTo>
                  <a:cubicBezTo>
                    <a:pt x="14645" y="23661"/>
                    <a:pt x="14704" y="23471"/>
                    <a:pt x="14764" y="23292"/>
                  </a:cubicBezTo>
                  <a:close/>
                  <a:moveTo>
                    <a:pt x="21551" y="26566"/>
                  </a:moveTo>
                  <a:cubicBezTo>
                    <a:pt x="21670" y="26876"/>
                    <a:pt x="21824" y="27185"/>
                    <a:pt x="21943" y="27507"/>
                  </a:cubicBezTo>
                  <a:cubicBezTo>
                    <a:pt x="20836" y="27638"/>
                    <a:pt x="19884" y="28126"/>
                    <a:pt x="19229" y="29138"/>
                  </a:cubicBezTo>
                  <a:cubicBezTo>
                    <a:pt x="19705" y="27638"/>
                    <a:pt x="20479" y="26792"/>
                    <a:pt x="21551" y="26566"/>
                  </a:cubicBezTo>
                  <a:close/>
                  <a:moveTo>
                    <a:pt x="25896" y="25507"/>
                  </a:moveTo>
                  <a:lnTo>
                    <a:pt x="25896" y="25507"/>
                  </a:lnTo>
                  <a:cubicBezTo>
                    <a:pt x="29123" y="25911"/>
                    <a:pt x="32135" y="27483"/>
                    <a:pt x="34171" y="29793"/>
                  </a:cubicBezTo>
                  <a:cubicBezTo>
                    <a:pt x="33826" y="29555"/>
                    <a:pt x="33469" y="29364"/>
                    <a:pt x="33100" y="29233"/>
                  </a:cubicBezTo>
                  <a:cubicBezTo>
                    <a:pt x="33040" y="29209"/>
                    <a:pt x="32992" y="29198"/>
                    <a:pt x="32933" y="29198"/>
                  </a:cubicBezTo>
                  <a:cubicBezTo>
                    <a:pt x="31707" y="28364"/>
                    <a:pt x="30337" y="27721"/>
                    <a:pt x="28944" y="27340"/>
                  </a:cubicBezTo>
                  <a:cubicBezTo>
                    <a:pt x="27992" y="26578"/>
                    <a:pt x="26968" y="25959"/>
                    <a:pt x="25896" y="25507"/>
                  </a:cubicBezTo>
                  <a:close/>
                  <a:moveTo>
                    <a:pt x="28825" y="29364"/>
                  </a:moveTo>
                  <a:cubicBezTo>
                    <a:pt x="29563" y="30019"/>
                    <a:pt x="30302" y="30864"/>
                    <a:pt x="30945" y="31817"/>
                  </a:cubicBezTo>
                  <a:cubicBezTo>
                    <a:pt x="30075" y="30936"/>
                    <a:pt x="29123" y="30150"/>
                    <a:pt x="28135" y="29495"/>
                  </a:cubicBezTo>
                  <a:cubicBezTo>
                    <a:pt x="28349" y="29436"/>
                    <a:pt x="28587" y="29388"/>
                    <a:pt x="28825" y="29364"/>
                  </a:cubicBezTo>
                  <a:close/>
                  <a:moveTo>
                    <a:pt x="28147" y="31019"/>
                  </a:moveTo>
                  <a:lnTo>
                    <a:pt x="28147" y="31019"/>
                  </a:lnTo>
                  <a:cubicBezTo>
                    <a:pt x="28540" y="31329"/>
                    <a:pt x="28932" y="31686"/>
                    <a:pt x="29325" y="32115"/>
                  </a:cubicBezTo>
                  <a:cubicBezTo>
                    <a:pt x="30659" y="33400"/>
                    <a:pt x="31671" y="34889"/>
                    <a:pt x="32373" y="36567"/>
                  </a:cubicBezTo>
                  <a:cubicBezTo>
                    <a:pt x="31087" y="34615"/>
                    <a:pt x="29683" y="32805"/>
                    <a:pt x="28147" y="31019"/>
                  </a:cubicBezTo>
                  <a:close/>
                  <a:moveTo>
                    <a:pt x="26611" y="30138"/>
                  </a:moveTo>
                  <a:cubicBezTo>
                    <a:pt x="26718" y="30186"/>
                    <a:pt x="26825" y="30221"/>
                    <a:pt x="26908"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92" y="30543"/>
                    <a:pt x="26301" y="30329"/>
                    <a:pt x="26611" y="30138"/>
                  </a:cubicBezTo>
                  <a:close/>
                  <a:moveTo>
                    <a:pt x="20693" y="30864"/>
                  </a:moveTo>
                  <a:cubicBezTo>
                    <a:pt x="20515" y="31567"/>
                    <a:pt x="20431" y="32365"/>
                    <a:pt x="20467" y="33293"/>
                  </a:cubicBezTo>
                  <a:cubicBezTo>
                    <a:pt x="20539" y="34686"/>
                    <a:pt x="21146" y="36294"/>
                    <a:pt x="22074" y="37818"/>
                  </a:cubicBezTo>
                  <a:cubicBezTo>
                    <a:pt x="21622" y="37449"/>
                    <a:pt x="21193" y="37056"/>
                    <a:pt x="20789" y="36663"/>
                  </a:cubicBezTo>
                  <a:cubicBezTo>
                    <a:pt x="19919" y="34984"/>
                    <a:pt x="19646" y="33174"/>
                    <a:pt x="20003" y="31222"/>
                  </a:cubicBezTo>
                  <a:cubicBezTo>
                    <a:pt x="20241" y="31091"/>
                    <a:pt x="20467" y="30983"/>
                    <a:pt x="20693" y="30864"/>
                  </a:cubicBezTo>
                  <a:close/>
                  <a:moveTo>
                    <a:pt x="31326" y="29710"/>
                  </a:moveTo>
                  <a:cubicBezTo>
                    <a:pt x="31730" y="29888"/>
                    <a:pt x="32111" y="30126"/>
                    <a:pt x="32504" y="30400"/>
                  </a:cubicBezTo>
                  <a:cubicBezTo>
                    <a:pt x="33338" y="31865"/>
                    <a:pt x="35421" y="36056"/>
                    <a:pt x="35278" y="38889"/>
                  </a:cubicBezTo>
                  <a:cubicBezTo>
                    <a:pt x="35040" y="38996"/>
                    <a:pt x="34755" y="39115"/>
                    <a:pt x="34445" y="39258"/>
                  </a:cubicBezTo>
                  <a:cubicBezTo>
                    <a:pt x="34469" y="38973"/>
                    <a:pt x="34505" y="38699"/>
                    <a:pt x="34505" y="38377"/>
                  </a:cubicBezTo>
                  <a:cubicBezTo>
                    <a:pt x="34481" y="38103"/>
                    <a:pt x="34445" y="37806"/>
                    <a:pt x="34385" y="37508"/>
                  </a:cubicBezTo>
                  <a:cubicBezTo>
                    <a:pt x="34350" y="34829"/>
                    <a:pt x="33159" y="32007"/>
                    <a:pt x="31326" y="29710"/>
                  </a:cubicBezTo>
                  <a:close/>
                  <a:moveTo>
                    <a:pt x="24170" y="33984"/>
                  </a:moveTo>
                  <a:cubicBezTo>
                    <a:pt x="25182" y="36103"/>
                    <a:pt x="26575" y="38008"/>
                    <a:pt x="28301" y="39532"/>
                  </a:cubicBezTo>
                  <a:cubicBezTo>
                    <a:pt x="28444" y="39782"/>
                    <a:pt x="28587" y="40044"/>
                    <a:pt x="28742" y="40306"/>
                  </a:cubicBezTo>
                  <a:cubicBezTo>
                    <a:pt x="27754" y="39413"/>
                    <a:pt x="26825" y="38484"/>
                    <a:pt x="25944" y="37484"/>
                  </a:cubicBezTo>
                  <a:cubicBezTo>
                    <a:pt x="23860" y="36258"/>
                    <a:pt x="23289" y="35079"/>
                    <a:pt x="24170" y="33984"/>
                  </a:cubicBezTo>
                  <a:close/>
                  <a:moveTo>
                    <a:pt x="23634" y="36937"/>
                  </a:moveTo>
                  <a:lnTo>
                    <a:pt x="23634" y="36937"/>
                  </a:lnTo>
                  <a:cubicBezTo>
                    <a:pt x="24825" y="38234"/>
                    <a:pt x="26146" y="39425"/>
                    <a:pt x="26920" y="40330"/>
                  </a:cubicBezTo>
                  <a:cubicBezTo>
                    <a:pt x="26492" y="40139"/>
                    <a:pt x="26087" y="39830"/>
                    <a:pt x="25706" y="39365"/>
                  </a:cubicBezTo>
                  <a:cubicBezTo>
                    <a:pt x="24622" y="38699"/>
                    <a:pt x="23968" y="37841"/>
                    <a:pt x="23634" y="36937"/>
                  </a:cubicBezTo>
                  <a:close/>
                  <a:moveTo>
                    <a:pt x="13883" y="30805"/>
                  </a:moveTo>
                  <a:cubicBezTo>
                    <a:pt x="14454" y="32472"/>
                    <a:pt x="15312" y="34127"/>
                    <a:pt x="16359" y="35698"/>
                  </a:cubicBezTo>
                  <a:cubicBezTo>
                    <a:pt x="17086" y="37615"/>
                    <a:pt x="18098" y="39425"/>
                    <a:pt x="19526" y="41020"/>
                  </a:cubicBezTo>
                  <a:cubicBezTo>
                    <a:pt x="18086" y="40235"/>
                    <a:pt x="16788" y="39246"/>
                    <a:pt x="15752" y="37853"/>
                  </a:cubicBezTo>
                  <a:cubicBezTo>
                    <a:pt x="14693" y="36472"/>
                    <a:pt x="13942" y="35043"/>
                    <a:pt x="13811" y="33258"/>
                  </a:cubicBezTo>
                  <a:cubicBezTo>
                    <a:pt x="13764" y="32722"/>
                    <a:pt x="13740" y="31567"/>
                    <a:pt x="13883" y="30805"/>
                  </a:cubicBezTo>
                  <a:close/>
                  <a:moveTo>
                    <a:pt x="23968" y="42140"/>
                  </a:moveTo>
                  <a:lnTo>
                    <a:pt x="23968" y="42140"/>
                  </a:lnTo>
                  <a:cubicBezTo>
                    <a:pt x="25051" y="42961"/>
                    <a:pt x="26206" y="43604"/>
                    <a:pt x="27337" y="43961"/>
                  </a:cubicBezTo>
                  <a:cubicBezTo>
                    <a:pt x="27182" y="44080"/>
                    <a:pt x="27004" y="44164"/>
                    <a:pt x="26825" y="44259"/>
                  </a:cubicBezTo>
                  <a:cubicBezTo>
                    <a:pt x="25789" y="43783"/>
                    <a:pt x="24813" y="42973"/>
                    <a:pt x="23968" y="42140"/>
                  </a:cubicBezTo>
                  <a:close/>
                  <a:moveTo>
                    <a:pt x="15847" y="39925"/>
                  </a:moveTo>
                  <a:cubicBezTo>
                    <a:pt x="18110" y="41997"/>
                    <a:pt x="21122" y="43545"/>
                    <a:pt x="23920" y="44330"/>
                  </a:cubicBezTo>
                  <a:cubicBezTo>
                    <a:pt x="23932" y="44342"/>
                    <a:pt x="23950" y="44342"/>
                    <a:pt x="23969" y="44342"/>
                  </a:cubicBezTo>
                  <a:cubicBezTo>
                    <a:pt x="23988" y="44342"/>
                    <a:pt x="24009" y="44342"/>
                    <a:pt x="24027" y="44354"/>
                  </a:cubicBezTo>
                  <a:lnTo>
                    <a:pt x="24420" y="44664"/>
                  </a:lnTo>
                  <a:cubicBezTo>
                    <a:pt x="24229" y="44652"/>
                    <a:pt x="24027" y="44628"/>
                    <a:pt x="23825" y="44592"/>
                  </a:cubicBezTo>
                  <a:cubicBezTo>
                    <a:pt x="20419" y="44390"/>
                    <a:pt x="17693" y="42533"/>
                    <a:pt x="15847" y="39925"/>
                  </a:cubicBezTo>
                  <a:close/>
                  <a:moveTo>
                    <a:pt x="31588" y="43533"/>
                  </a:moveTo>
                  <a:cubicBezTo>
                    <a:pt x="31980" y="43759"/>
                    <a:pt x="32433" y="43914"/>
                    <a:pt x="32909" y="43973"/>
                  </a:cubicBezTo>
                  <a:cubicBezTo>
                    <a:pt x="32064" y="44522"/>
                    <a:pt x="31033" y="44846"/>
                    <a:pt x="29780" y="44846"/>
                  </a:cubicBezTo>
                  <a:cubicBezTo>
                    <a:pt x="29620" y="44846"/>
                    <a:pt x="29457" y="44841"/>
                    <a:pt x="29290" y="44830"/>
                  </a:cubicBezTo>
                  <a:cubicBezTo>
                    <a:pt x="29718" y="44604"/>
                    <a:pt x="30135" y="44330"/>
                    <a:pt x="30552" y="44033"/>
                  </a:cubicBezTo>
                  <a:cubicBezTo>
                    <a:pt x="30909" y="43914"/>
                    <a:pt x="31254" y="43759"/>
                    <a:pt x="31588" y="43533"/>
                  </a:cubicBezTo>
                  <a:close/>
                  <a:moveTo>
                    <a:pt x="21050" y="45759"/>
                  </a:moveTo>
                  <a:lnTo>
                    <a:pt x="21050" y="45759"/>
                  </a:lnTo>
                  <a:cubicBezTo>
                    <a:pt x="22009" y="46017"/>
                    <a:pt x="22990" y="46150"/>
                    <a:pt x="23973" y="46150"/>
                  </a:cubicBezTo>
                  <a:cubicBezTo>
                    <a:pt x="24759" y="46150"/>
                    <a:pt x="25547" y="46065"/>
                    <a:pt x="26325" y="45890"/>
                  </a:cubicBezTo>
                  <a:cubicBezTo>
                    <a:pt x="27075" y="46307"/>
                    <a:pt x="27849" y="46676"/>
                    <a:pt x="28623" y="46890"/>
                  </a:cubicBezTo>
                  <a:cubicBezTo>
                    <a:pt x="27936" y="47022"/>
                    <a:pt x="27234" y="47087"/>
                    <a:pt x="26528" y="47087"/>
                  </a:cubicBezTo>
                  <a:cubicBezTo>
                    <a:pt x="24676" y="47087"/>
                    <a:pt x="22792" y="46638"/>
                    <a:pt x="21050"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96" y="29154"/>
                    <a:pt x="32624" y="22601"/>
                    <a:pt x="24283" y="22601"/>
                  </a:cubicBezTo>
                  <a:cubicBezTo>
                    <a:pt x="24245" y="22601"/>
                    <a:pt x="24208" y="22601"/>
                    <a:pt x="24170" y="22601"/>
                  </a:cubicBezTo>
                  <a:cubicBezTo>
                    <a:pt x="23622" y="15255"/>
                    <a:pt x="25932" y="9600"/>
                    <a:pt x="29802" y="3254"/>
                  </a:cubicBezTo>
                  <a:cubicBezTo>
                    <a:pt x="30052" y="2837"/>
                    <a:pt x="29980" y="2420"/>
                    <a:pt x="29754" y="2111"/>
                  </a:cubicBezTo>
                  <a:cubicBezTo>
                    <a:pt x="29778" y="2099"/>
                    <a:pt x="29813" y="2063"/>
                    <a:pt x="29837" y="2051"/>
                  </a:cubicBezTo>
                  <a:cubicBezTo>
                    <a:pt x="30727" y="1511"/>
                    <a:pt x="30316"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33"/>
            <p:cNvSpPr/>
            <p:nvPr/>
          </p:nvSpPr>
          <p:spPr>
            <a:xfrm>
              <a:off x="4348450" y="1863975"/>
              <a:ext cx="1014625" cy="1254150"/>
            </a:xfrm>
            <a:custGeom>
              <a:avLst/>
              <a:gdLst/>
              <a:ahLst/>
              <a:cxnLst/>
              <a:rect l="l" t="t" r="r" b="b"/>
              <a:pathLst>
                <a:path w="40585" h="50166" extrusionOk="0">
                  <a:moveTo>
                    <a:pt x="25170" y="5683"/>
                  </a:moveTo>
                  <a:lnTo>
                    <a:pt x="25170" y="5683"/>
                  </a:lnTo>
                  <a:cubicBezTo>
                    <a:pt x="24503" y="6790"/>
                    <a:pt x="23980" y="7981"/>
                    <a:pt x="23515" y="9183"/>
                  </a:cubicBezTo>
                  <a:cubicBezTo>
                    <a:pt x="23539" y="8826"/>
                    <a:pt x="23587" y="8469"/>
                    <a:pt x="23622" y="8112"/>
                  </a:cubicBezTo>
                  <a:cubicBezTo>
                    <a:pt x="23646" y="7838"/>
                    <a:pt x="23527" y="7647"/>
                    <a:pt x="23349" y="7516"/>
                  </a:cubicBezTo>
                  <a:cubicBezTo>
                    <a:pt x="23944" y="6873"/>
                    <a:pt x="24551" y="6266"/>
                    <a:pt x="25170" y="5683"/>
                  </a:cubicBezTo>
                  <a:close/>
                  <a:moveTo>
                    <a:pt x="19491" y="12386"/>
                  </a:moveTo>
                  <a:lnTo>
                    <a:pt x="19491" y="12386"/>
                  </a:lnTo>
                  <a:cubicBezTo>
                    <a:pt x="18503" y="14529"/>
                    <a:pt x="17669" y="16756"/>
                    <a:pt x="17038" y="19018"/>
                  </a:cubicBezTo>
                  <a:cubicBezTo>
                    <a:pt x="16979" y="18887"/>
                    <a:pt x="16860" y="18792"/>
                    <a:pt x="16729" y="18780"/>
                  </a:cubicBezTo>
                  <a:cubicBezTo>
                    <a:pt x="16741" y="18661"/>
                    <a:pt x="16741" y="18530"/>
                    <a:pt x="16753" y="18411"/>
                  </a:cubicBezTo>
                  <a:cubicBezTo>
                    <a:pt x="16788" y="18101"/>
                    <a:pt x="16622" y="17863"/>
                    <a:pt x="16395" y="17708"/>
                  </a:cubicBezTo>
                  <a:cubicBezTo>
                    <a:pt x="17312" y="15863"/>
                    <a:pt x="18348" y="14077"/>
                    <a:pt x="19491" y="12386"/>
                  </a:cubicBezTo>
                  <a:close/>
                  <a:moveTo>
                    <a:pt x="21503" y="16113"/>
                  </a:moveTo>
                  <a:cubicBezTo>
                    <a:pt x="21455" y="19030"/>
                    <a:pt x="21598" y="21970"/>
                    <a:pt x="22087" y="24780"/>
                  </a:cubicBezTo>
                  <a:cubicBezTo>
                    <a:pt x="22027" y="24780"/>
                    <a:pt x="21944" y="24792"/>
                    <a:pt x="21896" y="24792"/>
                  </a:cubicBezTo>
                  <a:cubicBezTo>
                    <a:pt x="21301" y="23316"/>
                    <a:pt x="20801" y="21792"/>
                    <a:pt x="20408" y="20208"/>
                  </a:cubicBezTo>
                  <a:cubicBezTo>
                    <a:pt x="20741" y="18851"/>
                    <a:pt x="21110" y="17482"/>
                    <a:pt x="21503" y="16113"/>
                  </a:cubicBezTo>
                  <a:close/>
                  <a:moveTo>
                    <a:pt x="20027" y="21875"/>
                  </a:moveTo>
                  <a:cubicBezTo>
                    <a:pt x="20289" y="22923"/>
                    <a:pt x="20598" y="23935"/>
                    <a:pt x="20932" y="24923"/>
                  </a:cubicBezTo>
                  <a:cubicBezTo>
                    <a:pt x="20408" y="25030"/>
                    <a:pt x="19884" y="25197"/>
                    <a:pt x="19360" y="25423"/>
                  </a:cubicBezTo>
                  <a:cubicBezTo>
                    <a:pt x="19527" y="24245"/>
                    <a:pt x="19765" y="23054"/>
                    <a:pt x="20027" y="21875"/>
                  </a:cubicBezTo>
                  <a:close/>
                  <a:moveTo>
                    <a:pt x="21205" y="11398"/>
                  </a:moveTo>
                  <a:lnTo>
                    <a:pt x="21205" y="11398"/>
                  </a:lnTo>
                  <a:cubicBezTo>
                    <a:pt x="19848" y="16553"/>
                    <a:pt x="18288" y="21506"/>
                    <a:pt x="17765" y="26340"/>
                  </a:cubicBezTo>
                  <a:cubicBezTo>
                    <a:pt x="17645" y="26435"/>
                    <a:pt x="17538" y="26531"/>
                    <a:pt x="17443" y="26626"/>
                  </a:cubicBezTo>
                  <a:cubicBezTo>
                    <a:pt x="17479" y="21482"/>
                    <a:pt x="19050" y="16208"/>
                    <a:pt x="21205" y="11398"/>
                  </a:cubicBezTo>
                  <a:close/>
                  <a:moveTo>
                    <a:pt x="14752" y="23292"/>
                  </a:moveTo>
                  <a:cubicBezTo>
                    <a:pt x="14681" y="24983"/>
                    <a:pt x="14717" y="26697"/>
                    <a:pt x="14836" y="28364"/>
                  </a:cubicBezTo>
                  <a:cubicBezTo>
                    <a:pt x="14800" y="28281"/>
                    <a:pt x="14764" y="28197"/>
                    <a:pt x="14717" y="28102"/>
                  </a:cubicBezTo>
                  <a:cubicBezTo>
                    <a:pt x="14653" y="27944"/>
                    <a:pt x="14505" y="27860"/>
                    <a:pt x="14356" y="27860"/>
                  </a:cubicBezTo>
                  <a:cubicBezTo>
                    <a:pt x="14337" y="27860"/>
                    <a:pt x="14318" y="27861"/>
                    <a:pt x="14300" y="27864"/>
                  </a:cubicBezTo>
                  <a:cubicBezTo>
                    <a:pt x="14133" y="26531"/>
                    <a:pt x="14216" y="25185"/>
                    <a:pt x="14562" y="23840"/>
                  </a:cubicBezTo>
                  <a:cubicBezTo>
                    <a:pt x="14633" y="23661"/>
                    <a:pt x="14681" y="23471"/>
                    <a:pt x="14752" y="23292"/>
                  </a:cubicBezTo>
                  <a:close/>
                  <a:moveTo>
                    <a:pt x="21551" y="26566"/>
                  </a:moveTo>
                  <a:cubicBezTo>
                    <a:pt x="21670" y="26876"/>
                    <a:pt x="21813" y="27185"/>
                    <a:pt x="21932" y="27507"/>
                  </a:cubicBezTo>
                  <a:cubicBezTo>
                    <a:pt x="20836" y="27638"/>
                    <a:pt x="19884" y="28126"/>
                    <a:pt x="19229" y="29138"/>
                  </a:cubicBezTo>
                  <a:cubicBezTo>
                    <a:pt x="19705" y="27638"/>
                    <a:pt x="20479" y="26792"/>
                    <a:pt x="21551" y="26566"/>
                  </a:cubicBezTo>
                  <a:close/>
                  <a:moveTo>
                    <a:pt x="25897" y="25507"/>
                  </a:moveTo>
                  <a:lnTo>
                    <a:pt x="25897" y="25507"/>
                  </a:lnTo>
                  <a:cubicBezTo>
                    <a:pt x="29123" y="25911"/>
                    <a:pt x="32112" y="27483"/>
                    <a:pt x="34171" y="29793"/>
                  </a:cubicBezTo>
                  <a:cubicBezTo>
                    <a:pt x="33826" y="29555"/>
                    <a:pt x="33469" y="29364"/>
                    <a:pt x="33100" y="29233"/>
                  </a:cubicBezTo>
                  <a:cubicBezTo>
                    <a:pt x="33040" y="29209"/>
                    <a:pt x="32993" y="29198"/>
                    <a:pt x="32933" y="29198"/>
                  </a:cubicBezTo>
                  <a:cubicBezTo>
                    <a:pt x="31695" y="28364"/>
                    <a:pt x="30326" y="27721"/>
                    <a:pt x="28945" y="27340"/>
                  </a:cubicBezTo>
                  <a:cubicBezTo>
                    <a:pt x="27992" y="26578"/>
                    <a:pt x="26968" y="25959"/>
                    <a:pt x="25897" y="25507"/>
                  </a:cubicBezTo>
                  <a:close/>
                  <a:moveTo>
                    <a:pt x="28825" y="29364"/>
                  </a:moveTo>
                  <a:cubicBezTo>
                    <a:pt x="29552" y="30019"/>
                    <a:pt x="30302" y="30864"/>
                    <a:pt x="30945" y="31817"/>
                  </a:cubicBezTo>
                  <a:cubicBezTo>
                    <a:pt x="30076" y="30936"/>
                    <a:pt x="29123" y="30150"/>
                    <a:pt x="28123" y="29495"/>
                  </a:cubicBezTo>
                  <a:cubicBezTo>
                    <a:pt x="28349" y="29436"/>
                    <a:pt x="28587" y="29388"/>
                    <a:pt x="28825" y="29364"/>
                  </a:cubicBezTo>
                  <a:close/>
                  <a:moveTo>
                    <a:pt x="28123" y="31019"/>
                  </a:moveTo>
                  <a:lnTo>
                    <a:pt x="28123" y="31019"/>
                  </a:lnTo>
                  <a:cubicBezTo>
                    <a:pt x="28540" y="31329"/>
                    <a:pt x="28933" y="31686"/>
                    <a:pt x="29302" y="32115"/>
                  </a:cubicBezTo>
                  <a:cubicBezTo>
                    <a:pt x="30635" y="33400"/>
                    <a:pt x="31659" y="34889"/>
                    <a:pt x="32350" y="36567"/>
                  </a:cubicBezTo>
                  <a:cubicBezTo>
                    <a:pt x="31076" y="34615"/>
                    <a:pt x="29659" y="32805"/>
                    <a:pt x="28123" y="31019"/>
                  </a:cubicBezTo>
                  <a:close/>
                  <a:moveTo>
                    <a:pt x="26611" y="30138"/>
                  </a:moveTo>
                  <a:cubicBezTo>
                    <a:pt x="26718" y="30186"/>
                    <a:pt x="26813" y="30221"/>
                    <a:pt x="26909"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80" y="30543"/>
                    <a:pt x="26301" y="30329"/>
                    <a:pt x="26611" y="30138"/>
                  </a:cubicBezTo>
                  <a:close/>
                  <a:moveTo>
                    <a:pt x="20682" y="30864"/>
                  </a:moveTo>
                  <a:lnTo>
                    <a:pt x="20682" y="30864"/>
                  </a:lnTo>
                  <a:cubicBezTo>
                    <a:pt x="20503" y="31567"/>
                    <a:pt x="20432" y="32365"/>
                    <a:pt x="20467" y="33293"/>
                  </a:cubicBezTo>
                  <a:cubicBezTo>
                    <a:pt x="20539" y="34686"/>
                    <a:pt x="21146" y="36294"/>
                    <a:pt x="22075" y="37818"/>
                  </a:cubicBezTo>
                  <a:cubicBezTo>
                    <a:pt x="21622" y="37449"/>
                    <a:pt x="21194" y="37056"/>
                    <a:pt x="20789" y="36663"/>
                  </a:cubicBezTo>
                  <a:cubicBezTo>
                    <a:pt x="19908" y="34984"/>
                    <a:pt x="19646" y="33174"/>
                    <a:pt x="20003" y="31222"/>
                  </a:cubicBezTo>
                  <a:cubicBezTo>
                    <a:pt x="20241" y="31091"/>
                    <a:pt x="20467" y="30983"/>
                    <a:pt x="20682" y="30864"/>
                  </a:cubicBezTo>
                  <a:close/>
                  <a:moveTo>
                    <a:pt x="31326" y="29710"/>
                  </a:moveTo>
                  <a:lnTo>
                    <a:pt x="31326" y="29710"/>
                  </a:lnTo>
                  <a:cubicBezTo>
                    <a:pt x="31731" y="29888"/>
                    <a:pt x="32112" y="30126"/>
                    <a:pt x="32504" y="30400"/>
                  </a:cubicBezTo>
                  <a:cubicBezTo>
                    <a:pt x="33338" y="31865"/>
                    <a:pt x="35422" y="36056"/>
                    <a:pt x="35267" y="38889"/>
                  </a:cubicBezTo>
                  <a:cubicBezTo>
                    <a:pt x="35029" y="38996"/>
                    <a:pt x="34743" y="39115"/>
                    <a:pt x="34433" y="39258"/>
                  </a:cubicBezTo>
                  <a:cubicBezTo>
                    <a:pt x="34469" y="38973"/>
                    <a:pt x="34493" y="38699"/>
                    <a:pt x="34493" y="38377"/>
                  </a:cubicBezTo>
                  <a:cubicBezTo>
                    <a:pt x="34481" y="38103"/>
                    <a:pt x="34433" y="37806"/>
                    <a:pt x="34374" y="37508"/>
                  </a:cubicBezTo>
                  <a:cubicBezTo>
                    <a:pt x="34350" y="34829"/>
                    <a:pt x="33159" y="32007"/>
                    <a:pt x="31326" y="29710"/>
                  </a:cubicBezTo>
                  <a:close/>
                  <a:moveTo>
                    <a:pt x="24158" y="33984"/>
                  </a:moveTo>
                  <a:lnTo>
                    <a:pt x="24158" y="33984"/>
                  </a:lnTo>
                  <a:cubicBezTo>
                    <a:pt x="25170" y="36103"/>
                    <a:pt x="26563" y="38008"/>
                    <a:pt x="28290" y="39532"/>
                  </a:cubicBezTo>
                  <a:cubicBezTo>
                    <a:pt x="28421" y="39782"/>
                    <a:pt x="28575" y="40044"/>
                    <a:pt x="28718" y="40306"/>
                  </a:cubicBezTo>
                  <a:cubicBezTo>
                    <a:pt x="27742" y="39413"/>
                    <a:pt x="26801" y="38484"/>
                    <a:pt x="25920" y="37484"/>
                  </a:cubicBezTo>
                  <a:cubicBezTo>
                    <a:pt x="23837" y="36258"/>
                    <a:pt x="23277" y="35079"/>
                    <a:pt x="24158" y="33984"/>
                  </a:cubicBezTo>
                  <a:close/>
                  <a:moveTo>
                    <a:pt x="23622" y="36937"/>
                  </a:moveTo>
                  <a:cubicBezTo>
                    <a:pt x="24813" y="38234"/>
                    <a:pt x="26135" y="39425"/>
                    <a:pt x="26909" y="40330"/>
                  </a:cubicBezTo>
                  <a:cubicBezTo>
                    <a:pt x="26468" y="40139"/>
                    <a:pt x="26075" y="39830"/>
                    <a:pt x="25682" y="39365"/>
                  </a:cubicBezTo>
                  <a:cubicBezTo>
                    <a:pt x="24611" y="38699"/>
                    <a:pt x="23956" y="37841"/>
                    <a:pt x="23622" y="36937"/>
                  </a:cubicBezTo>
                  <a:close/>
                  <a:moveTo>
                    <a:pt x="13883" y="30805"/>
                  </a:moveTo>
                  <a:cubicBezTo>
                    <a:pt x="14455" y="32472"/>
                    <a:pt x="15312" y="34127"/>
                    <a:pt x="16348" y="35698"/>
                  </a:cubicBezTo>
                  <a:cubicBezTo>
                    <a:pt x="17086" y="37615"/>
                    <a:pt x="18098" y="39425"/>
                    <a:pt x="19527" y="41020"/>
                  </a:cubicBezTo>
                  <a:cubicBezTo>
                    <a:pt x="18074" y="40235"/>
                    <a:pt x="16764" y="39246"/>
                    <a:pt x="15740" y="37853"/>
                  </a:cubicBezTo>
                  <a:cubicBezTo>
                    <a:pt x="14693" y="36472"/>
                    <a:pt x="13931" y="35043"/>
                    <a:pt x="13812" y="33258"/>
                  </a:cubicBezTo>
                  <a:cubicBezTo>
                    <a:pt x="13764" y="32722"/>
                    <a:pt x="13740" y="31567"/>
                    <a:pt x="13883" y="30805"/>
                  </a:cubicBezTo>
                  <a:close/>
                  <a:moveTo>
                    <a:pt x="23956" y="42140"/>
                  </a:moveTo>
                  <a:lnTo>
                    <a:pt x="23956" y="42140"/>
                  </a:lnTo>
                  <a:cubicBezTo>
                    <a:pt x="25051" y="42961"/>
                    <a:pt x="26206" y="43604"/>
                    <a:pt x="27337" y="43961"/>
                  </a:cubicBezTo>
                  <a:cubicBezTo>
                    <a:pt x="27170" y="44080"/>
                    <a:pt x="26992" y="44164"/>
                    <a:pt x="26813" y="44259"/>
                  </a:cubicBezTo>
                  <a:cubicBezTo>
                    <a:pt x="25789" y="43783"/>
                    <a:pt x="24813" y="42973"/>
                    <a:pt x="23956" y="42140"/>
                  </a:cubicBezTo>
                  <a:close/>
                  <a:moveTo>
                    <a:pt x="15848" y="39925"/>
                  </a:moveTo>
                  <a:lnTo>
                    <a:pt x="15848" y="39925"/>
                  </a:lnTo>
                  <a:cubicBezTo>
                    <a:pt x="18110" y="41997"/>
                    <a:pt x="21122" y="43545"/>
                    <a:pt x="23920" y="44330"/>
                  </a:cubicBezTo>
                  <a:cubicBezTo>
                    <a:pt x="23932" y="44342"/>
                    <a:pt x="23950" y="44342"/>
                    <a:pt x="23968" y="44342"/>
                  </a:cubicBezTo>
                  <a:cubicBezTo>
                    <a:pt x="23986" y="44342"/>
                    <a:pt x="24003" y="44342"/>
                    <a:pt x="24015" y="44354"/>
                  </a:cubicBezTo>
                  <a:lnTo>
                    <a:pt x="24420" y="44664"/>
                  </a:lnTo>
                  <a:cubicBezTo>
                    <a:pt x="24230" y="44652"/>
                    <a:pt x="24015" y="44628"/>
                    <a:pt x="23825" y="44592"/>
                  </a:cubicBezTo>
                  <a:cubicBezTo>
                    <a:pt x="20420" y="44390"/>
                    <a:pt x="17681" y="42533"/>
                    <a:pt x="15848" y="39925"/>
                  </a:cubicBezTo>
                  <a:close/>
                  <a:moveTo>
                    <a:pt x="31576" y="43533"/>
                  </a:moveTo>
                  <a:cubicBezTo>
                    <a:pt x="31981" y="43759"/>
                    <a:pt x="32433" y="43914"/>
                    <a:pt x="32909" y="43973"/>
                  </a:cubicBezTo>
                  <a:cubicBezTo>
                    <a:pt x="32065" y="44522"/>
                    <a:pt x="31033" y="44846"/>
                    <a:pt x="29780" y="44846"/>
                  </a:cubicBezTo>
                  <a:cubicBezTo>
                    <a:pt x="29621" y="44846"/>
                    <a:pt x="29457" y="44841"/>
                    <a:pt x="29290" y="44830"/>
                  </a:cubicBezTo>
                  <a:cubicBezTo>
                    <a:pt x="29718" y="44604"/>
                    <a:pt x="30135" y="44330"/>
                    <a:pt x="30552" y="44033"/>
                  </a:cubicBezTo>
                  <a:cubicBezTo>
                    <a:pt x="30909" y="43914"/>
                    <a:pt x="31254" y="43759"/>
                    <a:pt x="31576" y="43533"/>
                  </a:cubicBezTo>
                  <a:close/>
                  <a:moveTo>
                    <a:pt x="21039" y="45759"/>
                  </a:moveTo>
                  <a:lnTo>
                    <a:pt x="21039" y="45759"/>
                  </a:lnTo>
                  <a:cubicBezTo>
                    <a:pt x="21998" y="46017"/>
                    <a:pt x="22982" y="46150"/>
                    <a:pt x="23968" y="46150"/>
                  </a:cubicBezTo>
                  <a:cubicBezTo>
                    <a:pt x="24757" y="46150"/>
                    <a:pt x="25547" y="46065"/>
                    <a:pt x="26325" y="45890"/>
                  </a:cubicBezTo>
                  <a:cubicBezTo>
                    <a:pt x="27063" y="46307"/>
                    <a:pt x="27849" y="46676"/>
                    <a:pt x="28623" y="46890"/>
                  </a:cubicBezTo>
                  <a:cubicBezTo>
                    <a:pt x="27936" y="47022"/>
                    <a:pt x="27235" y="47087"/>
                    <a:pt x="26528" y="47087"/>
                  </a:cubicBezTo>
                  <a:cubicBezTo>
                    <a:pt x="24676" y="47087"/>
                    <a:pt x="22788" y="46638"/>
                    <a:pt x="21039"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84" y="29154"/>
                    <a:pt x="32601" y="22601"/>
                    <a:pt x="24283" y="22601"/>
                  </a:cubicBezTo>
                  <a:cubicBezTo>
                    <a:pt x="24245" y="22601"/>
                    <a:pt x="24208" y="22601"/>
                    <a:pt x="24170" y="22601"/>
                  </a:cubicBezTo>
                  <a:cubicBezTo>
                    <a:pt x="23611" y="15255"/>
                    <a:pt x="25920" y="9600"/>
                    <a:pt x="29790" y="3254"/>
                  </a:cubicBezTo>
                  <a:cubicBezTo>
                    <a:pt x="30040" y="2837"/>
                    <a:pt x="29968" y="2420"/>
                    <a:pt x="29742" y="2111"/>
                  </a:cubicBezTo>
                  <a:cubicBezTo>
                    <a:pt x="29778" y="2099"/>
                    <a:pt x="29814" y="2063"/>
                    <a:pt x="29837" y="2051"/>
                  </a:cubicBezTo>
                  <a:cubicBezTo>
                    <a:pt x="30727" y="1511"/>
                    <a:pt x="30317"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33"/>
          <p:cNvGrpSpPr/>
          <p:nvPr/>
        </p:nvGrpSpPr>
        <p:grpSpPr>
          <a:xfrm>
            <a:off x="3445892" y="3893484"/>
            <a:ext cx="2252199" cy="93989"/>
            <a:chOff x="3445893" y="4053330"/>
            <a:chExt cx="2252199" cy="93989"/>
          </a:xfrm>
        </p:grpSpPr>
        <p:sp>
          <p:nvSpPr>
            <p:cNvPr id="8686" name="Google Shape;8686;p33"/>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8687" name="Google Shape;8687;p33"/>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8676"/>
        <p:cNvGrpSpPr/>
        <p:nvPr/>
      </p:nvGrpSpPr>
      <p:grpSpPr>
        <a:xfrm>
          <a:off x="0" y="0"/>
          <a:ext cx="0" cy="0"/>
          <a:chOff x="0" y="0"/>
          <a:chExt cx="0" cy="0"/>
        </a:xfrm>
      </p:grpSpPr>
      <p:sp>
        <p:nvSpPr>
          <p:cNvPr id="8677" name="Google Shape;8677;p33"/>
          <p:cNvSpPr txBox="1">
            <a:spLocks noGrp="1"/>
          </p:cNvSpPr>
          <p:nvPr>
            <p:ph type="title"/>
          </p:nvPr>
        </p:nvSpPr>
        <p:spPr>
          <a:xfrm>
            <a:off x="2288991" y="3404307"/>
            <a:ext cx="4566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 </a:t>
            </a:r>
            <a:r>
              <a:rPr lang="en" sz="1400" dirty="0"/>
              <a:t>Kamus DBP Edisi ke:4</a:t>
            </a:r>
            <a:endParaRPr sz="1400" dirty="0"/>
          </a:p>
        </p:txBody>
      </p:sp>
      <p:sp>
        <p:nvSpPr>
          <p:cNvPr id="8678" name="Google Shape;8678;p33"/>
          <p:cNvSpPr txBox="1">
            <a:spLocks noGrp="1"/>
          </p:cNvSpPr>
          <p:nvPr>
            <p:ph type="subTitle" idx="1"/>
          </p:nvPr>
        </p:nvSpPr>
        <p:spPr>
          <a:xfrm>
            <a:off x="2305083" y="1893996"/>
            <a:ext cx="4566000" cy="180888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b="1" i="1" dirty="0"/>
              <a:t>Global</a:t>
            </a:r>
            <a:r>
              <a:rPr lang="en-US" dirty="0"/>
              <a:t> </a:t>
            </a:r>
            <a:r>
              <a:rPr lang="en-US" dirty="0" err="1"/>
              <a:t>merujuk</a:t>
            </a:r>
            <a:r>
              <a:rPr lang="en-US" dirty="0"/>
              <a:t> </a:t>
            </a:r>
            <a:r>
              <a:rPr lang="en-US" dirty="0" err="1"/>
              <a:t>kepada</a:t>
            </a:r>
            <a:r>
              <a:rPr lang="en-US" dirty="0"/>
              <a:t> </a:t>
            </a:r>
          </a:p>
          <a:p>
            <a:pPr marL="0" lvl="0" indent="0" algn="ctr" rtl="0">
              <a:spcBef>
                <a:spcPts val="0"/>
              </a:spcBef>
              <a:spcAft>
                <a:spcPts val="0"/>
              </a:spcAft>
              <a:buNone/>
            </a:pPr>
            <a:r>
              <a:rPr lang="en-US" dirty="0" err="1"/>
              <a:t>meliputi</a:t>
            </a:r>
            <a:r>
              <a:rPr lang="en-US" dirty="0"/>
              <a:t>, </a:t>
            </a:r>
            <a:r>
              <a:rPr lang="en-US" dirty="0" err="1"/>
              <a:t>mempengaruhi</a:t>
            </a:r>
            <a:r>
              <a:rPr lang="en-US" dirty="0"/>
              <a:t> </a:t>
            </a:r>
            <a:r>
              <a:rPr lang="en-US" dirty="0" err="1"/>
              <a:t>atau</a:t>
            </a:r>
            <a:r>
              <a:rPr lang="en-US" dirty="0"/>
              <a:t> </a:t>
            </a:r>
            <a:r>
              <a:rPr lang="en-US" dirty="0" err="1"/>
              <a:t>mengenai</a:t>
            </a:r>
            <a:r>
              <a:rPr lang="en-US" dirty="0"/>
              <a:t> </a:t>
            </a:r>
            <a:r>
              <a:rPr lang="en-US" dirty="0" err="1"/>
              <a:t>seluruh</a:t>
            </a:r>
            <a:r>
              <a:rPr lang="en-US" dirty="0"/>
              <a:t> </a:t>
            </a:r>
            <a:r>
              <a:rPr lang="en-US" dirty="0" err="1"/>
              <a:t>alam</a:t>
            </a:r>
            <a:r>
              <a:rPr lang="en-US" dirty="0"/>
              <a:t> </a:t>
            </a:r>
            <a:r>
              <a:rPr lang="en-US" dirty="0" err="1"/>
              <a:t>sejagat</a:t>
            </a:r>
            <a:r>
              <a:rPr lang="en-US" dirty="0"/>
              <a:t>.</a:t>
            </a:r>
            <a:endParaRPr dirty="0"/>
          </a:p>
        </p:txBody>
      </p:sp>
      <p:grpSp>
        <p:nvGrpSpPr>
          <p:cNvPr id="8679" name="Google Shape;8679;p33"/>
          <p:cNvGrpSpPr/>
          <p:nvPr/>
        </p:nvGrpSpPr>
        <p:grpSpPr>
          <a:xfrm>
            <a:off x="1395530" y="1389091"/>
            <a:ext cx="1393920" cy="920170"/>
            <a:chOff x="3463225" y="1863975"/>
            <a:chExt cx="1899850" cy="1254150"/>
          </a:xfrm>
        </p:grpSpPr>
        <p:sp>
          <p:nvSpPr>
            <p:cNvPr id="8680" name="Google Shape;8680;p33"/>
            <p:cNvSpPr/>
            <p:nvPr/>
          </p:nvSpPr>
          <p:spPr>
            <a:xfrm>
              <a:off x="3463225" y="1863975"/>
              <a:ext cx="1014900" cy="1254150"/>
            </a:xfrm>
            <a:custGeom>
              <a:avLst/>
              <a:gdLst/>
              <a:ahLst/>
              <a:cxnLst/>
              <a:rect l="l" t="t" r="r" b="b"/>
              <a:pathLst>
                <a:path w="40596" h="50166" extrusionOk="0">
                  <a:moveTo>
                    <a:pt x="25170" y="5683"/>
                  </a:moveTo>
                  <a:lnTo>
                    <a:pt x="25170" y="5683"/>
                  </a:lnTo>
                  <a:cubicBezTo>
                    <a:pt x="24515" y="6790"/>
                    <a:pt x="23979" y="7981"/>
                    <a:pt x="23515" y="9183"/>
                  </a:cubicBezTo>
                  <a:cubicBezTo>
                    <a:pt x="23551" y="8826"/>
                    <a:pt x="23587" y="8469"/>
                    <a:pt x="23622" y="8112"/>
                  </a:cubicBezTo>
                  <a:cubicBezTo>
                    <a:pt x="23646" y="7838"/>
                    <a:pt x="23527" y="7647"/>
                    <a:pt x="23348" y="7516"/>
                  </a:cubicBezTo>
                  <a:cubicBezTo>
                    <a:pt x="23944" y="6873"/>
                    <a:pt x="24563" y="6266"/>
                    <a:pt x="25170" y="5683"/>
                  </a:cubicBezTo>
                  <a:close/>
                  <a:moveTo>
                    <a:pt x="19503" y="12386"/>
                  </a:moveTo>
                  <a:lnTo>
                    <a:pt x="19503" y="12386"/>
                  </a:lnTo>
                  <a:cubicBezTo>
                    <a:pt x="18503" y="14529"/>
                    <a:pt x="17669" y="16756"/>
                    <a:pt x="17038" y="19018"/>
                  </a:cubicBezTo>
                  <a:cubicBezTo>
                    <a:pt x="16979" y="18887"/>
                    <a:pt x="16859" y="18792"/>
                    <a:pt x="16729" y="18780"/>
                  </a:cubicBezTo>
                  <a:cubicBezTo>
                    <a:pt x="16740" y="18661"/>
                    <a:pt x="16740" y="18530"/>
                    <a:pt x="16764" y="18411"/>
                  </a:cubicBezTo>
                  <a:cubicBezTo>
                    <a:pt x="16788" y="18101"/>
                    <a:pt x="16621" y="17863"/>
                    <a:pt x="16407" y="17708"/>
                  </a:cubicBezTo>
                  <a:cubicBezTo>
                    <a:pt x="17312" y="15863"/>
                    <a:pt x="18348" y="14077"/>
                    <a:pt x="19503" y="12386"/>
                  </a:cubicBezTo>
                  <a:close/>
                  <a:moveTo>
                    <a:pt x="21527" y="16113"/>
                  </a:moveTo>
                  <a:lnTo>
                    <a:pt x="21527" y="16113"/>
                  </a:lnTo>
                  <a:cubicBezTo>
                    <a:pt x="21467" y="19030"/>
                    <a:pt x="21598" y="21970"/>
                    <a:pt x="22098" y="24780"/>
                  </a:cubicBezTo>
                  <a:cubicBezTo>
                    <a:pt x="22039" y="24780"/>
                    <a:pt x="21967" y="24792"/>
                    <a:pt x="21908" y="24792"/>
                  </a:cubicBezTo>
                  <a:cubicBezTo>
                    <a:pt x="21312" y="23316"/>
                    <a:pt x="20824" y="21792"/>
                    <a:pt x="20419" y="20208"/>
                  </a:cubicBezTo>
                  <a:cubicBezTo>
                    <a:pt x="20765" y="18851"/>
                    <a:pt x="21134" y="17482"/>
                    <a:pt x="21527" y="16113"/>
                  </a:cubicBezTo>
                  <a:close/>
                  <a:moveTo>
                    <a:pt x="20038" y="21875"/>
                  </a:moveTo>
                  <a:cubicBezTo>
                    <a:pt x="20288" y="22923"/>
                    <a:pt x="20598" y="23935"/>
                    <a:pt x="20943" y="24923"/>
                  </a:cubicBezTo>
                  <a:cubicBezTo>
                    <a:pt x="20408" y="25030"/>
                    <a:pt x="19884" y="25197"/>
                    <a:pt x="19360" y="25423"/>
                  </a:cubicBezTo>
                  <a:cubicBezTo>
                    <a:pt x="19526" y="24245"/>
                    <a:pt x="19765" y="23054"/>
                    <a:pt x="20038" y="21875"/>
                  </a:cubicBezTo>
                  <a:close/>
                  <a:moveTo>
                    <a:pt x="21205" y="11398"/>
                  </a:moveTo>
                  <a:lnTo>
                    <a:pt x="21205" y="11398"/>
                  </a:lnTo>
                  <a:cubicBezTo>
                    <a:pt x="19860" y="16553"/>
                    <a:pt x="18288" y="21506"/>
                    <a:pt x="17776" y="26340"/>
                  </a:cubicBezTo>
                  <a:cubicBezTo>
                    <a:pt x="17657" y="26435"/>
                    <a:pt x="17550" y="26531"/>
                    <a:pt x="17443" y="26626"/>
                  </a:cubicBezTo>
                  <a:cubicBezTo>
                    <a:pt x="17491" y="21482"/>
                    <a:pt x="19050" y="16208"/>
                    <a:pt x="21205" y="11398"/>
                  </a:cubicBezTo>
                  <a:close/>
                  <a:moveTo>
                    <a:pt x="14764" y="23292"/>
                  </a:moveTo>
                  <a:lnTo>
                    <a:pt x="14764" y="23292"/>
                  </a:lnTo>
                  <a:cubicBezTo>
                    <a:pt x="14704" y="24983"/>
                    <a:pt x="14740" y="26697"/>
                    <a:pt x="14859" y="28364"/>
                  </a:cubicBezTo>
                  <a:cubicBezTo>
                    <a:pt x="14824" y="28281"/>
                    <a:pt x="14776" y="28197"/>
                    <a:pt x="14740" y="28102"/>
                  </a:cubicBezTo>
                  <a:cubicBezTo>
                    <a:pt x="14666" y="27944"/>
                    <a:pt x="14517" y="27860"/>
                    <a:pt x="14376" y="27860"/>
                  </a:cubicBezTo>
                  <a:cubicBezTo>
                    <a:pt x="14358" y="27860"/>
                    <a:pt x="14341" y="27861"/>
                    <a:pt x="14323" y="27864"/>
                  </a:cubicBezTo>
                  <a:cubicBezTo>
                    <a:pt x="14157" y="26531"/>
                    <a:pt x="14216" y="25185"/>
                    <a:pt x="14585" y="23840"/>
                  </a:cubicBezTo>
                  <a:cubicBezTo>
                    <a:pt x="14645" y="23661"/>
                    <a:pt x="14704" y="23471"/>
                    <a:pt x="14764" y="23292"/>
                  </a:cubicBezTo>
                  <a:close/>
                  <a:moveTo>
                    <a:pt x="21551" y="26566"/>
                  </a:moveTo>
                  <a:cubicBezTo>
                    <a:pt x="21670" y="26876"/>
                    <a:pt x="21824" y="27185"/>
                    <a:pt x="21943" y="27507"/>
                  </a:cubicBezTo>
                  <a:cubicBezTo>
                    <a:pt x="20836" y="27638"/>
                    <a:pt x="19884" y="28126"/>
                    <a:pt x="19229" y="29138"/>
                  </a:cubicBezTo>
                  <a:cubicBezTo>
                    <a:pt x="19705" y="27638"/>
                    <a:pt x="20479" y="26792"/>
                    <a:pt x="21551" y="26566"/>
                  </a:cubicBezTo>
                  <a:close/>
                  <a:moveTo>
                    <a:pt x="25896" y="25507"/>
                  </a:moveTo>
                  <a:lnTo>
                    <a:pt x="25896" y="25507"/>
                  </a:lnTo>
                  <a:cubicBezTo>
                    <a:pt x="29123" y="25911"/>
                    <a:pt x="32135" y="27483"/>
                    <a:pt x="34171" y="29793"/>
                  </a:cubicBezTo>
                  <a:cubicBezTo>
                    <a:pt x="33826" y="29555"/>
                    <a:pt x="33469" y="29364"/>
                    <a:pt x="33100" y="29233"/>
                  </a:cubicBezTo>
                  <a:cubicBezTo>
                    <a:pt x="33040" y="29209"/>
                    <a:pt x="32992" y="29198"/>
                    <a:pt x="32933" y="29198"/>
                  </a:cubicBezTo>
                  <a:cubicBezTo>
                    <a:pt x="31707" y="28364"/>
                    <a:pt x="30337" y="27721"/>
                    <a:pt x="28944" y="27340"/>
                  </a:cubicBezTo>
                  <a:cubicBezTo>
                    <a:pt x="27992" y="26578"/>
                    <a:pt x="26968" y="25959"/>
                    <a:pt x="25896" y="25507"/>
                  </a:cubicBezTo>
                  <a:close/>
                  <a:moveTo>
                    <a:pt x="28825" y="29364"/>
                  </a:moveTo>
                  <a:cubicBezTo>
                    <a:pt x="29563" y="30019"/>
                    <a:pt x="30302" y="30864"/>
                    <a:pt x="30945" y="31817"/>
                  </a:cubicBezTo>
                  <a:cubicBezTo>
                    <a:pt x="30075" y="30936"/>
                    <a:pt x="29123" y="30150"/>
                    <a:pt x="28135" y="29495"/>
                  </a:cubicBezTo>
                  <a:cubicBezTo>
                    <a:pt x="28349" y="29436"/>
                    <a:pt x="28587" y="29388"/>
                    <a:pt x="28825" y="29364"/>
                  </a:cubicBezTo>
                  <a:close/>
                  <a:moveTo>
                    <a:pt x="28147" y="31019"/>
                  </a:moveTo>
                  <a:lnTo>
                    <a:pt x="28147" y="31019"/>
                  </a:lnTo>
                  <a:cubicBezTo>
                    <a:pt x="28540" y="31329"/>
                    <a:pt x="28932" y="31686"/>
                    <a:pt x="29325" y="32115"/>
                  </a:cubicBezTo>
                  <a:cubicBezTo>
                    <a:pt x="30659" y="33400"/>
                    <a:pt x="31671" y="34889"/>
                    <a:pt x="32373" y="36567"/>
                  </a:cubicBezTo>
                  <a:cubicBezTo>
                    <a:pt x="31087" y="34615"/>
                    <a:pt x="29683" y="32805"/>
                    <a:pt x="28147" y="31019"/>
                  </a:cubicBezTo>
                  <a:close/>
                  <a:moveTo>
                    <a:pt x="26611" y="30138"/>
                  </a:moveTo>
                  <a:cubicBezTo>
                    <a:pt x="26718" y="30186"/>
                    <a:pt x="26825" y="30221"/>
                    <a:pt x="26908"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92" y="30543"/>
                    <a:pt x="26301" y="30329"/>
                    <a:pt x="26611" y="30138"/>
                  </a:cubicBezTo>
                  <a:close/>
                  <a:moveTo>
                    <a:pt x="20693" y="30864"/>
                  </a:moveTo>
                  <a:cubicBezTo>
                    <a:pt x="20515" y="31567"/>
                    <a:pt x="20431" y="32365"/>
                    <a:pt x="20467" y="33293"/>
                  </a:cubicBezTo>
                  <a:cubicBezTo>
                    <a:pt x="20539" y="34686"/>
                    <a:pt x="21146" y="36294"/>
                    <a:pt x="22074" y="37818"/>
                  </a:cubicBezTo>
                  <a:cubicBezTo>
                    <a:pt x="21622" y="37449"/>
                    <a:pt x="21193" y="37056"/>
                    <a:pt x="20789" y="36663"/>
                  </a:cubicBezTo>
                  <a:cubicBezTo>
                    <a:pt x="19919" y="34984"/>
                    <a:pt x="19646" y="33174"/>
                    <a:pt x="20003" y="31222"/>
                  </a:cubicBezTo>
                  <a:cubicBezTo>
                    <a:pt x="20241" y="31091"/>
                    <a:pt x="20467" y="30983"/>
                    <a:pt x="20693" y="30864"/>
                  </a:cubicBezTo>
                  <a:close/>
                  <a:moveTo>
                    <a:pt x="31326" y="29710"/>
                  </a:moveTo>
                  <a:cubicBezTo>
                    <a:pt x="31730" y="29888"/>
                    <a:pt x="32111" y="30126"/>
                    <a:pt x="32504" y="30400"/>
                  </a:cubicBezTo>
                  <a:cubicBezTo>
                    <a:pt x="33338" y="31865"/>
                    <a:pt x="35421" y="36056"/>
                    <a:pt x="35278" y="38889"/>
                  </a:cubicBezTo>
                  <a:cubicBezTo>
                    <a:pt x="35040" y="38996"/>
                    <a:pt x="34755" y="39115"/>
                    <a:pt x="34445" y="39258"/>
                  </a:cubicBezTo>
                  <a:cubicBezTo>
                    <a:pt x="34469" y="38973"/>
                    <a:pt x="34505" y="38699"/>
                    <a:pt x="34505" y="38377"/>
                  </a:cubicBezTo>
                  <a:cubicBezTo>
                    <a:pt x="34481" y="38103"/>
                    <a:pt x="34445" y="37806"/>
                    <a:pt x="34385" y="37508"/>
                  </a:cubicBezTo>
                  <a:cubicBezTo>
                    <a:pt x="34350" y="34829"/>
                    <a:pt x="33159" y="32007"/>
                    <a:pt x="31326" y="29710"/>
                  </a:cubicBezTo>
                  <a:close/>
                  <a:moveTo>
                    <a:pt x="24170" y="33984"/>
                  </a:moveTo>
                  <a:cubicBezTo>
                    <a:pt x="25182" y="36103"/>
                    <a:pt x="26575" y="38008"/>
                    <a:pt x="28301" y="39532"/>
                  </a:cubicBezTo>
                  <a:cubicBezTo>
                    <a:pt x="28444" y="39782"/>
                    <a:pt x="28587" y="40044"/>
                    <a:pt x="28742" y="40306"/>
                  </a:cubicBezTo>
                  <a:cubicBezTo>
                    <a:pt x="27754" y="39413"/>
                    <a:pt x="26825" y="38484"/>
                    <a:pt x="25944" y="37484"/>
                  </a:cubicBezTo>
                  <a:cubicBezTo>
                    <a:pt x="23860" y="36258"/>
                    <a:pt x="23289" y="35079"/>
                    <a:pt x="24170" y="33984"/>
                  </a:cubicBezTo>
                  <a:close/>
                  <a:moveTo>
                    <a:pt x="23634" y="36937"/>
                  </a:moveTo>
                  <a:lnTo>
                    <a:pt x="23634" y="36937"/>
                  </a:lnTo>
                  <a:cubicBezTo>
                    <a:pt x="24825" y="38234"/>
                    <a:pt x="26146" y="39425"/>
                    <a:pt x="26920" y="40330"/>
                  </a:cubicBezTo>
                  <a:cubicBezTo>
                    <a:pt x="26492" y="40139"/>
                    <a:pt x="26087" y="39830"/>
                    <a:pt x="25706" y="39365"/>
                  </a:cubicBezTo>
                  <a:cubicBezTo>
                    <a:pt x="24622" y="38699"/>
                    <a:pt x="23968" y="37841"/>
                    <a:pt x="23634" y="36937"/>
                  </a:cubicBezTo>
                  <a:close/>
                  <a:moveTo>
                    <a:pt x="13883" y="30805"/>
                  </a:moveTo>
                  <a:cubicBezTo>
                    <a:pt x="14454" y="32472"/>
                    <a:pt x="15312" y="34127"/>
                    <a:pt x="16359" y="35698"/>
                  </a:cubicBezTo>
                  <a:cubicBezTo>
                    <a:pt x="17086" y="37615"/>
                    <a:pt x="18098" y="39425"/>
                    <a:pt x="19526" y="41020"/>
                  </a:cubicBezTo>
                  <a:cubicBezTo>
                    <a:pt x="18086" y="40235"/>
                    <a:pt x="16788" y="39246"/>
                    <a:pt x="15752" y="37853"/>
                  </a:cubicBezTo>
                  <a:cubicBezTo>
                    <a:pt x="14693" y="36472"/>
                    <a:pt x="13942" y="35043"/>
                    <a:pt x="13811" y="33258"/>
                  </a:cubicBezTo>
                  <a:cubicBezTo>
                    <a:pt x="13764" y="32722"/>
                    <a:pt x="13740" y="31567"/>
                    <a:pt x="13883" y="30805"/>
                  </a:cubicBezTo>
                  <a:close/>
                  <a:moveTo>
                    <a:pt x="23968" y="42140"/>
                  </a:moveTo>
                  <a:lnTo>
                    <a:pt x="23968" y="42140"/>
                  </a:lnTo>
                  <a:cubicBezTo>
                    <a:pt x="25051" y="42961"/>
                    <a:pt x="26206" y="43604"/>
                    <a:pt x="27337" y="43961"/>
                  </a:cubicBezTo>
                  <a:cubicBezTo>
                    <a:pt x="27182" y="44080"/>
                    <a:pt x="27004" y="44164"/>
                    <a:pt x="26825" y="44259"/>
                  </a:cubicBezTo>
                  <a:cubicBezTo>
                    <a:pt x="25789" y="43783"/>
                    <a:pt x="24813" y="42973"/>
                    <a:pt x="23968" y="42140"/>
                  </a:cubicBezTo>
                  <a:close/>
                  <a:moveTo>
                    <a:pt x="15847" y="39925"/>
                  </a:moveTo>
                  <a:cubicBezTo>
                    <a:pt x="18110" y="41997"/>
                    <a:pt x="21122" y="43545"/>
                    <a:pt x="23920" y="44330"/>
                  </a:cubicBezTo>
                  <a:cubicBezTo>
                    <a:pt x="23932" y="44342"/>
                    <a:pt x="23950" y="44342"/>
                    <a:pt x="23969" y="44342"/>
                  </a:cubicBezTo>
                  <a:cubicBezTo>
                    <a:pt x="23988" y="44342"/>
                    <a:pt x="24009" y="44342"/>
                    <a:pt x="24027" y="44354"/>
                  </a:cubicBezTo>
                  <a:lnTo>
                    <a:pt x="24420" y="44664"/>
                  </a:lnTo>
                  <a:cubicBezTo>
                    <a:pt x="24229" y="44652"/>
                    <a:pt x="24027" y="44628"/>
                    <a:pt x="23825" y="44592"/>
                  </a:cubicBezTo>
                  <a:cubicBezTo>
                    <a:pt x="20419" y="44390"/>
                    <a:pt x="17693" y="42533"/>
                    <a:pt x="15847" y="39925"/>
                  </a:cubicBezTo>
                  <a:close/>
                  <a:moveTo>
                    <a:pt x="31588" y="43533"/>
                  </a:moveTo>
                  <a:cubicBezTo>
                    <a:pt x="31980" y="43759"/>
                    <a:pt x="32433" y="43914"/>
                    <a:pt x="32909" y="43973"/>
                  </a:cubicBezTo>
                  <a:cubicBezTo>
                    <a:pt x="32064" y="44522"/>
                    <a:pt x="31033" y="44846"/>
                    <a:pt x="29780" y="44846"/>
                  </a:cubicBezTo>
                  <a:cubicBezTo>
                    <a:pt x="29620" y="44846"/>
                    <a:pt x="29457" y="44841"/>
                    <a:pt x="29290" y="44830"/>
                  </a:cubicBezTo>
                  <a:cubicBezTo>
                    <a:pt x="29718" y="44604"/>
                    <a:pt x="30135" y="44330"/>
                    <a:pt x="30552" y="44033"/>
                  </a:cubicBezTo>
                  <a:cubicBezTo>
                    <a:pt x="30909" y="43914"/>
                    <a:pt x="31254" y="43759"/>
                    <a:pt x="31588" y="43533"/>
                  </a:cubicBezTo>
                  <a:close/>
                  <a:moveTo>
                    <a:pt x="21050" y="45759"/>
                  </a:moveTo>
                  <a:lnTo>
                    <a:pt x="21050" y="45759"/>
                  </a:lnTo>
                  <a:cubicBezTo>
                    <a:pt x="22009" y="46017"/>
                    <a:pt x="22990" y="46150"/>
                    <a:pt x="23973" y="46150"/>
                  </a:cubicBezTo>
                  <a:cubicBezTo>
                    <a:pt x="24759" y="46150"/>
                    <a:pt x="25547" y="46065"/>
                    <a:pt x="26325" y="45890"/>
                  </a:cubicBezTo>
                  <a:cubicBezTo>
                    <a:pt x="27075" y="46307"/>
                    <a:pt x="27849" y="46676"/>
                    <a:pt x="28623" y="46890"/>
                  </a:cubicBezTo>
                  <a:cubicBezTo>
                    <a:pt x="27936" y="47022"/>
                    <a:pt x="27234" y="47087"/>
                    <a:pt x="26528" y="47087"/>
                  </a:cubicBezTo>
                  <a:cubicBezTo>
                    <a:pt x="24676" y="47087"/>
                    <a:pt x="22792" y="46638"/>
                    <a:pt x="21050"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96" y="29154"/>
                    <a:pt x="32624" y="22601"/>
                    <a:pt x="24283" y="22601"/>
                  </a:cubicBezTo>
                  <a:cubicBezTo>
                    <a:pt x="24245" y="22601"/>
                    <a:pt x="24208" y="22601"/>
                    <a:pt x="24170" y="22601"/>
                  </a:cubicBezTo>
                  <a:cubicBezTo>
                    <a:pt x="23622" y="15255"/>
                    <a:pt x="25932" y="9600"/>
                    <a:pt x="29802" y="3254"/>
                  </a:cubicBezTo>
                  <a:cubicBezTo>
                    <a:pt x="30052" y="2837"/>
                    <a:pt x="29980" y="2420"/>
                    <a:pt x="29754" y="2111"/>
                  </a:cubicBezTo>
                  <a:cubicBezTo>
                    <a:pt x="29778" y="2099"/>
                    <a:pt x="29813" y="2063"/>
                    <a:pt x="29837" y="2051"/>
                  </a:cubicBezTo>
                  <a:cubicBezTo>
                    <a:pt x="30727" y="1511"/>
                    <a:pt x="30316"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33"/>
            <p:cNvSpPr/>
            <p:nvPr/>
          </p:nvSpPr>
          <p:spPr>
            <a:xfrm>
              <a:off x="4348450" y="1863975"/>
              <a:ext cx="1014625" cy="1254150"/>
            </a:xfrm>
            <a:custGeom>
              <a:avLst/>
              <a:gdLst/>
              <a:ahLst/>
              <a:cxnLst/>
              <a:rect l="l" t="t" r="r" b="b"/>
              <a:pathLst>
                <a:path w="40585" h="50166" extrusionOk="0">
                  <a:moveTo>
                    <a:pt x="25170" y="5683"/>
                  </a:moveTo>
                  <a:lnTo>
                    <a:pt x="25170" y="5683"/>
                  </a:lnTo>
                  <a:cubicBezTo>
                    <a:pt x="24503" y="6790"/>
                    <a:pt x="23980" y="7981"/>
                    <a:pt x="23515" y="9183"/>
                  </a:cubicBezTo>
                  <a:cubicBezTo>
                    <a:pt x="23539" y="8826"/>
                    <a:pt x="23587" y="8469"/>
                    <a:pt x="23622" y="8112"/>
                  </a:cubicBezTo>
                  <a:cubicBezTo>
                    <a:pt x="23646" y="7838"/>
                    <a:pt x="23527" y="7647"/>
                    <a:pt x="23349" y="7516"/>
                  </a:cubicBezTo>
                  <a:cubicBezTo>
                    <a:pt x="23944" y="6873"/>
                    <a:pt x="24551" y="6266"/>
                    <a:pt x="25170" y="5683"/>
                  </a:cubicBezTo>
                  <a:close/>
                  <a:moveTo>
                    <a:pt x="19491" y="12386"/>
                  </a:moveTo>
                  <a:lnTo>
                    <a:pt x="19491" y="12386"/>
                  </a:lnTo>
                  <a:cubicBezTo>
                    <a:pt x="18503" y="14529"/>
                    <a:pt x="17669" y="16756"/>
                    <a:pt x="17038" y="19018"/>
                  </a:cubicBezTo>
                  <a:cubicBezTo>
                    <a:pt x="16979" y="18887"/>
                    <a:pt x="16860" y="18792"/>
                    <a:pt x="16729" y="18780"/>
                  </a:cubicBezTo>
                  <a:cubicBezTo>
                    <a:pt x="16741" y="18661"/>
                    <a:pt x="16741" y="18530"/>
                    <a:pt x="16753" y="18411"/>
                  </a:cubicBezTo>
                  <a:cubicBezTo>
                    <a:pt x="16788" y="18101"/>
                    <a:pt x="16622" y="17863"/>
                    <a:pt x="16395" y="17708"/>
                  </a:cubicBezTo>
                  <a:cubicBezTo>
                    <a:pt x="17312" y="15863"/>
                    <a:pt x="18348" y="14077"/>
                    <a:pt x="19491" y="12386"/>
                  </a:cubicBezTo>
                  <a:close/>
                  <a:moveTo>
                    <a:pt x="21503" y="16113"/>
                  </a:moveTo>
                  <a:cubicBezTo>
                    <a:pt x="21455" y="19030"/>
                    <a:pt x="21598" y="21970"/>
                    <a:pt x="22087" y="24780"/>
                  </a:cubicBezTo>
                  <a:cubicBezTo>
                    <a:pt x="22027" y="24780"/>
                    <a:pt x="21944" y="24792"/>
                    <a:pt x="21896" y="24792"/>
                  </a:cubicBezTo>
                  <a:cubicBezTo>
                    <a:pt x="21301" y="23316"/>
                    <a:pt x="20801" y="21792"/>
                    <a:pt x="20408" y="20208"/>
                  </a:cubicBezTo>
                  <a:cubicBezTo>
                    <a:pt x="20741" y="18851"/>
                    <a:pt x="21110" y="17482"/>
                    <a:pt x="21503" y="16113"/>
                  </a:cubicBezTo>
                  <a:close/>
                  <a:moveTo>
                    <a:pt x="20027" y="21875"/>
                  </a:moveTo>
                  <a:cubicBezTo>
                    <a:pt x="20289" y="22923"/>
                    <a:pt x="20598" y="23935"/>
                    <a:pt x="20932" y="24923"/>
                  </a:cubicBezTo>
                  <a:cubicBezTo>
                    <a:pt x="20408" y="25030"/>
                    <a:pt x="19884" y="25197"/>
                    <a:pt x="19360" y="25423"/>
                  </a:cubicBezTo>
                  <a:cubicBezTo>
                    <a:pt x="19527" y="24245"/>
                    <a:pt x="19765" y="23054"/>
                    <a:pt x="20027" y="21875"/>
                  </a:cubicBezTo>
                  <a:close/>
                  <a:moveTo>
                    <a:pt x="21205" y="11398"/>
                  </a:moveTo>
                  <a:lnTo>
                    <a:pt x="21205" y="11398"/>
                  </a:lnTo>
                  <a:cubicBezTo>
                    <a:pt x="19848" y="16553"/>
                    <a:pt x="18288" y="21506"/>
                    <a:pt x="17765" y="26340"/>
                  </a:cubicBezTo>
                  <a:cubicBezTo>
                    <a:pt x="17645" y="26435"/>
                    <a:pt x="17538" y="26531"/>
                    <a:pt x="17443" y="26626"/>
                  </a:cubicBezTo>
                  <a:cubicBezTo>
                    <a:pt x="17479" y="21482"/>
                    <a:pt x="19050" y="16208"/>
                    <a:pt x="21205" y="11398"/>
                  </a:cubicBezTo>
                  <a:close/>
                  <a:moveTo>
                    <a:pt x="14752" y="23292"/>
                  </a:moveTo>
                  <a:cubicBezTo>
                    <a:pt x="14681" y="24983"/>
                    <a:pt x="14717" y="26697"/>
                    <a:pt x="14836" y="28364"/>
                  </a:cubicBezTo>
                  <a:cubicBezTo>
                    <a:pt x="14800" y="28281"/>
                    <a:pt x="14764" y="28197"/>
                    <a:pt x="14717" y="28102"/>
                  </a:cubicBezTo>
                  <a:cubicBezTo>
                    <a:pt x="14653" y="27944"/>
                    <a:pt x="14505" y="27860"/>
                    <a:pt x="14356" y="27860"/>
                  </a:cubicBezTo>
                  <a:cubicBezTo>
                    <a:pt x="14337" y="27860"/>
                    <a:pt x="14318" y="27861"/>
                    <a:pt x="14300" y="27864"/>
                  </a:cubicBezTo>
                  <a:cubicBezTo>
                    <a:pt x="14133" y="26531"/>
                    <a:pt x="14216" y="25185"/>
                    <a:pt x="14562" y="23840"/>
                  </a:cubicBezTo>
                  <a:cubicBezTo>
                    <a:pt x="14633" y="23661"/>
                    <a:pt x="14681" y="23471"/>
                    <a:pt x="14752" y="23292"/>
                  </a:cubicBezTo>
                  <a:close/>
                  <a:moveTo>
                    <a:pt x="21551" y="26566"/>
                  </a:moveTo>
                  <a:cubicBezTo>
                    <a:pt x="21670" y="26876"/>
                    <a:pt x="21813" y="27185"/>
                    <a:pt x="21932" y="27507"/>
                  </a:cubicBezTo>
                  <a:cubicBezTo>
                    <a:pt x="20836" y="27638"/>
                    <a:pt x="19884" y="28126"/>
                    <a:pt x="19229" y="29138"/>
                  </a:cubicBezTo>
                  <a:cubicBezTo>
                    <a:pt x="19705" y="27638"/>
                    <a:pt x="20479" y="26792"/>
                    <a:pt x="21551" y="26566"/>
                  </a:cubicBezTo>
                  <a:close/>
                  <a:moveTo>
                    <a:pt x="25897" y="25507"/>
                  </a:moveTo>
                  <a:lnTo>
                    <a:pt x="25897" y="25507"/>
                  </a:lnTo>
                  <a:cubicBezTo>
                    <a:pt x="29123" y="25911"/>
                    <a:pt x="32112" y="27483"/>
                    <a:pt x="34171" y="29793"/>
                  </a:cubicBezTo>
                  <a:cubicBezTo>
                    <a:pt x="33826" y="29555"/>
                    <a:pt x="33469" y="29364"/>
                    <a:pt x="33100" y="29233"/>
                  </a:cubicBezTo>
                  <a:cubicBezTo>
                    <a:pt x="33040" y="29209"/>
                    <a:pt x="32993" y="29198"/>
                    <a:pt x="32933" y="29198"/>
                  </a:cubicBezTo>
                  <a:cubicBezTo>
                    <a:pt x="31695" y="28364"/>
                    <a:pt x="30326" y="27721"/>
                    <a:pt x="28945" y="27340"/>
                  </a:cubicBezTo>
                  <a:cubicBezTo>
                    <a:pt x="27992" y="26578"/>
                    <a:pt x="26968" y="25959"/>
                    <a:pt x="25897" y="25507"/>
                  </a:cubicBezTo>
                  <a:close/>
                  <a:moveTo>
                    <a:pt x="28825" y="29364"/>
                  </a:moveTo>
                  <a:cubicBezTo>
                    <a:pt x="29552" y="30019"/>
                    <a:pt x="30302" y="30864"/>
                    <a:pt x="30945" y="31817"/>
                  </a:cubicBezTo>
                  <a:cubicBezTo>
                    <a:pt x="30076" y="30936"/>
                    <a:pt x="29123" y="30150"/>
                    <a:pt x="28123" y="29495"/>
                  </a:cubicBezTo>
                  <a:cubicBezTo>
                    <a:pt x="28349" y="29436"/>
                    <a:pt x="28587" y="29388"/>
                    <a:pt x="28825" y="29364"/>
                  </a:cubicBezTo>
                  <a:close/>
                  <a:moveTo>
                    <a:pt x="28123" y="31019"/>
                  </a:moveTo>
                  <a:lnTo>
                    <a:pt x="28123" y="31019"/>
                  </a:lnTo>
                  <a:cubicBezTo>
                    <a:pt x="28540" y="31329"/>
                    <a:pt x="28933" y="31686"/>
                    <a:pt x="29302" y="32115"/>
                  </a:cubicBezTo>
                  <a:cubicBezTo>
                    <a:pt x="30635" y="33400"/>
                    <a:pt x="31659" y="34889"/>
                    <a:pt x="32350" y="36567"/>
                  </a:cubicBezTo>
                  <a:cubicBezTo>
                    <a:pt x="31076" y="34615"/>
                    <a:pt x="29659" y="32805"/>
                    <a:pt x="28123" y="31019"/>
                  </a:cubicBezTo>
                  <a:close/>
                  <a:moveTo>
                    <a:pt x="26611" y="30138"/>
                  </a:moveTo>
                  <a:cubicBezTo>
                    <a:pt x="26718" y="30186"/>
                    <a:pt x="26813" y="30221"/>
                    <a:pt x="26909"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80" y="30543"/>
                    <a:pt x="26301" y="30329"/>
                    <a:pt x="26611" y="30138"/>
                  </a:cubicBezTo>
                  <a:close/>
                  <a:moveTo>
                    <a:pt x="20682" y="30864"/>
                  </a:moveTo>
                  <a:lnTo>
                    <a:pt x="20682" y="30864"/>
                  </a:lnTo>
                  <a:cubicBezTo>
                    <a:pt x="20503" y="31567"/>
                    <a:pt x="20432" y="32365"/>
                    <a:pt x="20467" y="33293"/>
                  </a:cubicBezTo>
                  <a:cubicBezTo>
                    <a:pt x="20539" y="34686"/>
                    <a:pt x="21146" y="36294"/>
                    <a:pt x="22075" y="37818"/>
                  </a:cubicBezTo>
                  <a:cubicBezTo>
                    <a:pt x="21622" y="37449"/>
                    <a:pt x="21194" y="37056"/>
                    <a:pt x="20789" y="36663"/>
                  </a:cubicBezTo>
                  <a:cubicBezTo>
                    <a:pt x="19908" y="34984"/>
                    <a:pt x="19646" y="33174"/>
                    <a:pt x="20003" y="31222"/>
                  </a:cubicBezTo>
                  <a:cubicBezTo>
                    <a:pt x="20241" y="31091"/>
                    <a:pt x="20467" y="30983"/>
                    <a:pt x="20682" y="30864"/>
                  </a:cubicBezTo>
                  <a:close/>
                  <a:moveTo>
                    <a:pt x="31326" y="29710"/>
                  </a:moveTo>
                  <a:lnTo>
                    <a:pt x="31326" y="29710"/>
                  </a:lnTo>
                  <a:cubicBezTo>
                    <a:pt x="31731" y="29888"/>
                    <a:pt x="32112" y="30126"/>
                    <a:pt x="32504" y="30400"/>
                  </a:cubicBezTo>
                  <a:cubicBezTo>
                    <a:pt x="33338" y="31865"/>
                    <a:pt x="35422" y="36056"/>
                    <a:pt x="35267" y="38889"/>
                  </a:cubicBezTo>
                  <a:cubicBezTo>
                    <a:pt x="35029" y="38996"/>
                    <a:pt x="34743" y="39115"/>
                    <a:pt x="34433" y="39258"/>
                  </a:cubicBezTo>
                  <a:cubicBezTo>
                    <a:pt x="34469" y="38973"/>
                    <a:pt x="34493" y="38699"/>
                    <a:pt x="34493" y="38377"/>
                  </a:cubicBezTo>
                  <a:cubicBezTo>
                    <a:pt x="34481" y="38103"/>
                    <a:pt x="34433" y="37806"/>
                    <a:pt x="34374" y="37508"/>
                  </a:cubicBezTo>
                  <a:cubicBezTo>
                    <a:pt x="34350" y="34829"/>
                    <a:pt x="33159" y="32007"/>
                    <a:pt x="31326" y="29710"/>
                  </a:cubicBezTo>
                  <a:close/>
                  <a:moveTo>
                    <a:pt x="24158" y="33984"/>
                  </a:moveTo>
                  <a:lnTo>
                    <a:pt x="24158" y="33984"/>
                  </a:lnTo>
                  <a:cubicBezTo>
                    <a:pt x="25170" y="36103"/>
                    <a:pt x="26563" y="38008"/>
                    <a:pt x="28290" y="39532"/>
                  </a:cubicBezTo>
                  <a:cubicBezTo>
                    <a:pt x="28421" y="39782"/>
                    <a:pt x="28575" y="40044"/>
                    <a:pt x="28718" y="40306"/>
                  </a:cubicBezTo>
                  <a:cubicBezTo>
                    <a:pt x="27742" y="39413"/>
                    <a:pt x="26801" y="38484"/>
                    <a:pt x="25920" y="37484"/>
                  </a:cubicBezTo>
                  <a:cubicBezTo>
                    <a:pt x="23837" y="36258"/>
                    <a:pt x="23277" y="35079"/>
                    <a:pt x="24158" y="33984"/>
                  </a:cubicBezTo>
                  <a:close/>
                  <a:moveTo>
                    <a:pt x="23622" y="36937"/>
                  </a:moveTo>
                  <a:cubicBezTo>
                    <a:pt x="24813" y="38234"/>
                    <a:pt x="26135" y="39425"/>
                    <a:pt x="26909" y="40330"/>
                  </a:cubicBezTo>
                  <a:cubicBezTo>
                    <a:pt x="26468" y="40139"/>
                    <a:pt x="26075" y="39830"/>
                    <a:pt x="25682" y="39365"/>
                  </a:cubicBezTo>
                  <a:cubicBezTo>
                    <a:pt x="24611" y="38699"/>
                    <a:pt x="23956" y="37841"/>
                    <a:pt x="23622" y="36937"/>
                  </a:cubicBezTo>
                  <a:close/>
                  <a:moveTo>
                    <a:pt x="13883" y="30805"/>
                  </a:moveTo>
                  <a:cubicBezTo>
                    <a:pt x="14455" y="32472"/>
                    <a:pt x="15312" y="34127"/>
                    <a:pt x="16348" y="35698"/>
                  </a:cubicBezTo>
                  <a:cubicBezTo>
                    <a:pt x="17086" y="37615"/>
                    <a:pt x="18098" y="39425"/>
                    <a:pt x="19527" y="41020"/>
                  </a:cubicBezTo>
                  <a:cubicBezTo>
                    <a:pt x="18074" y="40235"/>
                    <a:pt x="16764" y="39246"/>
                    <a:pt x="15740" y="37853"/>
                  </a:cubicBezTo>
                  <a:cubicBezTo>
                    <a:pt x="14693" y="36472"/>
                    <a:pt x="13931" y="35043"/>
                    <a:pt x="13812" y="33258"/>
                  </a:cubicBezTo>
                  <a:cubicBezTo>
                    <a:pt x="13764" y="32722"/>
                    <a:pt x="13740" y="31567"/>
                    <a:pt x="13883" y="30805"/>
                  </a:cubicBezTo>
                  <a:close/>
                  <a:moveTo>
                    <a:pt x="23956" y="42140"/>
                  </a:moveTo>
                  <a:lnTo>
                    <a:pt x="23956" y="42140"/>
                  </a:lnTo>
                  <a:cubicBezTo>
                    <a:pt x="25051" y="42961"/>
                    <a:pt x="26206" y="43604"/>
                    <a:pt x="27337" y="43961"/>
                  </a:cubicBezTo>
                  <a:cubicBezTo>
                    <a:pt x="27170" y="44080"/>
                    <a:pt x="26992" y="44164"/>
                    <a:pt x="26813" y="44259"/>
                  </a:cubicBezTo>
                  <a:cubicBezTo>
                    <a:pt x="25789" y="43783"/>
                    <a:pt x="24813" y="42973"/>
                    <a:pt x="23956" y="42140"/>
                  </a:cubicBezTo>
                  <a:close/>
                  <a:moveTo>
                    <a:pt x="15848" y="39925"/>
                  </a:moveTo>
                  <a:lnTo>
                    <a:pt x="15848" y="39925"/>
                  </a:lnTo>
                  <a:cubicBezTo>
                    <a:pt x="18110" y="41997"/>
                    <a:pt x="21122" y="43545"/>
                    <a:pt x="23920" y="44330"/>
                  </a:cubicBezTo>
                  <a:cubicBezTo>
                    <a:pt x="23932" y="44342"/>
                    <a:pt x="23950" y="44342"/>
                    <a:pt x="23968" y="44342"/>
                  </a:cubicBezTo>
                  <a:cubicBezTo>
                    <a:pt x="23986" y="44342"/>
                    <a:pt x="24003" y="44342"/>
                    <a:pt x="24015" y="44354"/>
                  </a:cubicBezTo>
                  <a:lnTo>
                    <a:pt x="24420" y="44664"/>
                  </a:lnTo>
                  <a:cubicBezTo>
                    <a:pt x="24230" y="44652"/>
                    <a:pt x="24015" y="44628"/>
                    <a:pt x="23825" y="44592"/>
                  </a:cubicBezTo>
                  <a:cubicBezTo>
                    <a:pt x="20420" y="44390"/>
                    <a:pt x="17681" y="42533"/>
                    <a:pt x="15848" y="39925"/>
                  </a:cubicBezTo>
                  <a:close/>
                  <a:moveTo>
                    <a:pt x="31576" y="43533"/>
                  </a:moveTo>
                  <a:cubicBezTo>
                    <a:pt x="31981" y="43759"/>
                    <a:pt x="32433" y="43914"/>
                    <a:pt x="32909" y="43973"/>
                  </a:cubicBezTo>
                  <a:cubicBezTo>
                    <a:pt x="32065" y="44522"/>
                    <a:pt x="31033" y="44846"/>
                    <a:pt x="29780" y="44846"/>
                  </a:cubicBezTo>
                  <a:cubicBezTo>
                    <a:pt x="29621" y="44846"/>
                    <a:pt x="29457" y="44841"/>
                    <a:pt x="29290" y="44830"/>
                  </a:cubicBezTo>
                  <a:cubicBezTo>
                    <a:pt x="29718" y="44604"/>
                    <a:pt x="30135" y="44330"/>
                    <a:pt x="30552" y="44033"/>
                  </a:cubicBezTo>
                  <a:cubicBezTo>
                    <a:pt x="30909" y="43914"/>
                    <a:pt x="31254" y="43759"/>
                    <a:pt x="31576" y="43533"/>
                  </a:cubicBezTo>
                  <a:close/>
                  <a:moveTo>
                    <a:pt x="21039" y="45759"/>
                  </a:moveTo>
                  <a:lnTo>
                    <a:pt x="21039" y="45759"/>
                  </a:lnTo>
                  <a:cubicBezTo>
                    <a:pt x="21998" y="46017"/>
                    <a:pt x="22982" y="46150"/>
                    <a:pt x="23968" y="46150"/>
                  </a:cubicBezTo>
                  <a:cubicBezTo>
                    <a:pt x="24757" y="46150"/>
                    <a:pt x="25547" y="46065"/>
                    <a:pt x="26325" y="45890"/>
                  </a:cubicBezTo>
                  <a:cubicBezTo>
                    <a:pt x="27063" y="46307"/>
                    <a:pt x="27849" y="46676"/>
                    <a:pt x="28623" y="46890"/>
                  </a:cubicBezTo>
                  <a:cubicBezTo>
                    <a:pt x="27936" y="47022"/>
                    <a:pt x="27235" y="47087"/>
                    <a:pt x="26528" y="47087"/>
                  </a:cubicBezTo>
                  <a:cubicBezTo>
                    <a:pt x="24676" y="47087"/>
                    <a:pt x="22788" y="46638"/>
                    <a:pt x="21039"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84" y="29154"/>
                    <a:pt x="32601" y="22601"/>
                    <a:pt x="24283" y="22601"/>
                  </a:cubicBezTo>
                  <a:cubicBezTo>
                    <a:pt x="24245" y="22601"/>
                    <a:pt x="24208" y="22601"/>
                    <a:pt x="24170" y="22601"/>
                  </a:cubicBezTo>
                  <a:cubicBezTo>
                    <a:pt x="23611" y="15255"/>
                    <a:pt x="25920" y="9600"/>
                    <a:pt x="29790" y="3254"/>
                  </a:cubicBezTo>
                  <a:cubicBezTo>
                    <a:pt x="30040" y="2837"/>
                    <a:pt x="29968" y="2420"/>
                    <a:pt x="29742" y="2111"/>
                  </a:cubicBezTo>
                  <a:cubicBezTo>
                    <a:pt x="29778" y="2099"/>
                    <a:pt x="29814" y="2063"/>
                    <a:pt x="29837" y="2051"/>
                  </a:cubicBezTo>
                  <a:cubicBezTo>
                    <a:pt x="30727" y="1511"/>
                    <a:pt x="30317"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2" name="Google Shape;8682;p33"/>
          <p:cNvGrpSpPr/>
          <p:nvPr/>
        </p:nvGrpSpPr>
        <p:grpSpPr>
          <a:xfrm rot="10800000">
            <a:off x="6598455" y="1901516"/>
            <a:ext cx="1393920" cy="920170"/>
            <a:chOff x="3463225" y="1863975"/>
            <a:chExt cx="1899850" cy="1254150"/>
          </a:xfrm>
        </p:grpSpPr>
        <p:sp>
          <p:nvSpPr>
            <p:cNvPr id="8683" name="Google Shape;8683;p33"/>
            <p:cNvSpPr/>
            <p:nvPr/>
          </p:nvSpPr>
          <p:spPr>
            <a:xfrm>
              <a:off x="3463225" y="1863975"/>
              <a:ext cx="1014900" cy="1254150"/>
            </a:xfrm>
            <a:custGeom>
              <a:avLst/>
              <a:gdLst/>
              <a:ahLst/>
              <a:cxnLst/>
              <a:rect l="l" t="t" r="r" b="b"/>
              <a:pathLst>
                <a:path w="40596" h="50166" extrusionOk="0">
                  <a:moveTo>
                    <a:pt x="25170" y="5683"/>
                  </a:moveTo>
                  <a:lnTo>
                    <a:pt x="25170" y="5683"/>
                  </a:lnTo>
                  <a:cubicBezTo>
                    <a:pt x="24515" y="6790"/>
                    <a:pt x="23979" y="7981"/>
                    <a:pt x="23515" y="9183"/>
                  </a:cubicBezTo>
                  <a:cubicBezTo>
                    <a:pt x="23551" y="8826"/>
                    <a:pt x="23587" y="8469"/>
                    <a:pt x="23622" y="8112"/>
                  </a:cubicBezTo>
                  <a:cubicBezTo>
                    <a:pt x="23646" y="7838"/>
                    <a:pt x="23527" y="7647"/>
                    <a:pt x="23348" y="7516"/>
                  </a:cubicBezTo>
                  <a:cubicBezTo>
                    <a:pt x="23944" y="6873"/>
                    <a:pt x="24563" y="6266"/>
                    <a:pt x="25170" y="5683"/>
                  </a:cubicBezTo>
                  <a:close/>
                  <a:moveTo>
                    <a:pt x="19503" y="12386"/>
                  </a:moveTo>
                  <a:lnTo>
                    <a:pt x="19503" y="12386"/>
                  </a:lnTo>
                  <a:cubicBezTo>
                    <a:pt x="18503" y="14529"/>
                    <a:pt x="17669" y="16756"/>
                    <a:pt x="17038" y="19018"/>
                  </a:cubicBezTo>
                  <a:cubicBezTo>
                    <a:pt x="16979" y="18887"/>
                    <a:pt x="16859" y="18792"/>
                    <a:pt x="16729" y="18780"/>
                  </a:cubicBezTo>
                  <a:cubicBezTo>
                    <a:pt x="16740" y="18661"/>
                    <a:pt x="16740" y="18530"/>
                    <a:pt x="16764" y="18411"/>
                  </a:cubicBezTo>
                  <a:cubicBezTo>
                    <a:pt x="16788" y="18101"/>
                    <a:pt x="16621" y="17863"/>
                    <a:pt x="16407" y="17708"/>
                  </a:cubicBezTo>
                  <a:cubicBezTo>
                    <a:pt x="17312" y="15863"/>
                    <a:pt x="18348" y="14077"/>
                    <a:pt x="19503" y="12386"/>
                  </a:cubicBezTo>
                  <a:close/>
                  <a:moveTo>
                    <a:pt x="21527" y="16113"/>
                  </a:moveTo>
                  <a:lnTo>
                    <a:pt x="21527" y="16113"/>
                  </a:lnTo>
                  <a:cubicBezTo>
                    <a:pt x="21467" y="19030"/>
                    <a:pt x="21598" y="21970"/>
                    <a:pt x="22098" y="24780"/>
                  </a:cubicBezTo>
                  <a:cubicBezTo>
                    <a:pt x="22039" y="24780"/>
                    <a:pt x="21967" y="24792"/>
                    <a:pt x="21908" y="24792"/>
                  </a:cubicBezTo>
                  <a:cubicBezTo>
                    <a:pt x="21312" y="23316"/>
                    <a:pt x="20824" y="21792"/>
                    <a:pt x="20419" y="20208"/>
                  </a:cubicBezTo>
                  <a:cubicBezTo>
                    <a:pt x="20765" y="18851"/>
                    <a:pt x="21134" y="17482"/>
                    <a:pt x="21527" y="16113"/>
                  </a:cubicBezTo>
                  <a:close/>
                  <a:moveTo>
                    <a:pt x="20038" y="21875"/>
                  </a:moveTo>
                  <a:cubicBezTo>
                    <a:pt x="20288" y="22923"/>
                    <a:pt x="20598" y="23935"/>
                    <a:pt x="20943" y="24923"/>
                  </a:cubicBezTo>
                  <a:cubicBezTo>
                    <a:pt x="20408" y="25030"/>
                    <a:pt x="19884" y="25197"/>
                    <a:pt x="19360" y="25423"/>
                  </a:cubicBezTo>
                  <a:cubicBezTo>
                    <a:pt x="19526" y="24245"/>
                    <a:pt x="19765" y="23054"/>
                    <a:pt x="20038" y="21875"/>
                  </a:cubicBezTo>
                  <a:close/>
                  <a:moveTo>
                    <a:pt x="21205" y="11398"/>
                  </a:moveTo>
                  <a:lnTo>
                    <a:pt x="21205" y="11398"/>
                  </a:lnTo>
                  <a:cubicBezTo>
                    <a:pt x="19860" y="16553"/>
                    <a:pt x="18288" y="21506"/>
                    <a:pt x="17776" y="26340"/>
                  </a:cubicBezTo>
                  <a:cubicBezTo>
                    <a:pt x="17657" y="26435"/>
                    <a:pt x="17550" y="26531"/>
                    <a:pt x="17443" y="26626"/>
                  </a:cubicBezTo>
                  <a:cubicBezTo>
                    <a:pt x="17491" y="21482"/>
                    <a:pt x="19050" y="16208"/>
                    <a:pt x="21205" y="11398"/>
                  </a:cubicBezTo>
                  <a:close/>
                  <a:moveTo>
                    <a:pt x="14764" y="23292"/>
                  </a:moveTo>
                  <a:lnTo>
                    <a:pt x="14764" y="23292"/>
                  </a:lnTo>
                  <a:cubicBezTo>
                    <a:pt x="14704" y="24983"/>
                    <a:pt x="14740" y="26697"/>
                    <a:pt x="14859" y="28364"/>
                  </a:cubicBezTo>
                  <a:cubicBezTo>
                    <a:pt x="14824" y="28281"/>
                    <a:pt x="14776" y="28197"/>
                    <a:pt x="14740" y="28102"/>
                  </a:cubicBezTo>
                  <a:cubicBezTo>
                    <a:pt x="14666" y="27944"/>
                    <a:pt x="14517" y="27860"/>
                    <a:pt x="14376" y="27860"/>
                  </a:cubicBezTo>
                  <a:cubicBezTo>
                    <a:pt x="14358" y="27860"/>
                    <a:pt x="14341" y="27861"/>
                    <a:pt x="14323" y="27864"/>
                  </a:cubicBezTo>
                  <a:cubicBezTo>
                    <a:pt x="14157" y="26531"/>
                    <a:pt x="14216" y="25185"/>
                    <a:pt x="14585" y="23840"/>
                  </a:cubicBezTo>
                  <a:cubicBezTo>
                    <a:pt x="14645" y="23661"/>
                    <a:pt x="14704" y="23471"/>
                    <a:pt x="14764" y="23292"/>
                  </a:cubicBezTo>
                  <a:close/>
                  <a:moveTo>
                    <a:pt x="21551" y="26566"/>
                  </a:moveTo>
                  <a:cubicBezTo>
                    <a:pt x="21670" y="26876"/>
                    <a:pt x="21824" y="27185"/>
                    <a:pt x="21943" y="27507"/>
                  </a:cubicBezTo>
                  <a:cubicBezTo>
                    <a:pt x="20836" y="27638"/>
                    <a:pt x="19884" y="28126"/>
                    <a:pt x="19229" y="29138"/>
                  </a:cubicBezTo>
                  <a:cubicBezTo>
                    <a:pt x="19705" y="27638"/>
                    <a:pt x="20479" y="26792"/>
                    <a:pt x="21551" y="26566"/>
                  </a:cubicBezTo>
                  <a:close/>
                  <a:moveTo>
                    <a:pt x="25896" y="25507"/>
                  </a:moveTo>
                  <a:lnTo>
                    <a:pt x="25896" y="25507"/>
                  </a:lnTo>
                  <a:cubicBezTo>
                    <a:pt x="29123" y="25911"/>
                    <a:pt x="32135" y="27483"/>
                    <a:pt x="34171" y="29793"/>
                  </a:cubicBezTo>
                  <a:cubicBezTo>
                    <a:pt x="33826" y="29555"/>
                    <a:pt x="33469" y="29364"/>
                    <a:pt x="33100" y="29233"/>
                  </a:cubicBezTo>
                  <a:cubicBezTo>
                    <a:pt x="33040" y="29209"/>
                    <a:pt x="32992" y="29198"/>
                    <a:pt x="32933" y="29198"/>
                  </a:cubicBezTo>
                  <a:cubicBezTo>
                    <a:pt x="31707" y="28364"/>
                    <a:pt x="30337" y="27721"/>
                    <a:pt x="28944" y="27340"/>
                  </a:cubicBezTo>
                  <a:cubicBezTo>
                    <a:pt x="27992" y="26578"/>
                    <a:pt x="26968" y="25959"/>
                    <a:pt x="25896" y="25507"/>
                  </a:cubicBezTo>
                  <a:close/>
                  <a:moveTo>
                    <a:pt x="28825" y="29364"/>
                  </a:moveTo>
                  <a:cubicBezTo>
                    <a:pt x="29563" y="30019"/>
                    <a:pt x="30302" y="30864"/>
                    <a:pt x="30945" y="31817"/>
                  </a:cubicBezTo>
                  <a:cubicBezTo>
                    <a:pt x="30075" y="30936"/>
                    <a:pt x="29123" y="30150"/>
                    <a:pt x="28135" y="29495"/>
                  </a:cubicBezTo>
                  <a:cubicBezTo>
                    <a:pt x="28349" y="29436"/>
                    <a:pt x="28587" y="29388"/>
                    <a:pt x="28825" y="29364"/>
                  </a:cubicBezTo>
                  <a:close/>
                  <a:moveTo>
                    <a:pt x="28147" y="31019"/>
                  </a:moveTo>
                  <a:lnTo>
                    <a:pt x="28147" y="31019"/>
                  </a:lnTo>
                  <a:cubicBezTo>
                    <a:pt x="28540" y="31329"/>
                    <a:pt x="28932" y="31686"/>
                    <a:pt x="29325" y="32115"/>
                  </a:cubicBezTo>
                  <a:cubicBezTo>
                    <a:pt x="30659" y="33400"/>
                    <a:pt x="31671" y="34889"/>
                    <a:pt x="32373" y="36567"/>
                  </a:cubicBezTo>
                  <a:cubicBezTo>
                    <a:pt x="31087" y="34615"/>
                    <a:pt x="29683" y="32805"/>
                    <a:pt x="28147" y="31019"/>
                  </a:cubicBezTo>
                  <a:close/>
                  <a:moveTo>
                    <a:pt x="26611" y="30138"/>
                  </a:moveTo>
                  <a:cubicBezTo>
                    <a:pt x="26718" y="30186"/>
                    <a:pt x="26825" y="30221"/>
                    <a:pt x="26908"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92" y="30543"/>
                    <a:pt x="26301" y="30329"/>
                    <a:pt x="26611" y="30138"/>
                  </a:cubicBezTo>
                  <a:close/>
                  <a:moveTo>
                    <a:pt x="20693" y="30864"/>
                  </a:moveTo>
                  <a:cubicBezTo>
                    <a:pt x="20515" y="31567"/>
                    <a:pt x="20431" y="32365"/>
                    <a:pt x="20467" y="33293"/>
                  </a:cubicBezTo>
                  <a:cubicBezTo>
                    <a:pt x="20539" y="34686"/>
                    <a:pt x="21146" y="36294"/>
                    <a:pt x="22074" y="37818"/>
                  </a:cubicBezTo>
                  <a:cubicBezTo>
                    <a:pt x="21622" y="37449"/>
                    <a:pt x="21193" y="37056"/>
                    <a:pt x="20789" y="36663"/>
                  </a:cubicBezTo>
                  <a:cubicBezTo>
                    <a:pt x="19919" y="34984"/>
                    <a:pt x="19646" y="33174"/>
                    <a:pt x="20003" y="31222"/>
                  </a:cubicBezTo>
                  <a:cubicBezTo>
                    <a:pt x="20241" y="31091"/>
                    <a:pt x="20467" y="30983"/>
                    <a:pt x="20693" y="30864"/>
                  </a:cubicBezTo>
                  <a:close/>
                  <a:moveTo>
                    <a:pt x="31326" y="29710"/>
                  </a:moveTo>
                  <a:cubicBezTo>
                    <a:pt x="31730" y="29888"/>
                    <a:pt x="32111" y="30126"/>
                    <a:pt x="32504" y="30400"/>
                  </a:cubicBezTo>
                  <a:cubicBezTo>
                    <a:pt x="33338" y="31865"/>
                    <a:pt x="35421" y="36056"/>
                    <a:pt x="35278" y="38889"/>
                  </a:cubicBezTo>
                  <a:cubicBezTo>
                    <a:pt x="35040" y="38996"/>
                    <a:pt x="34755" y="39115"/>
                    <a:pt x="34445" y="39258"/>
                  </a:cubicBezTo>
                  <a:cubicBezTo>
                    <a:pt x="34469" y="38973"/>
                    <a:pt x="34505" y="38699"/>
                    <a:pt x="34505" y="38377"/>
                  </a:cubicBezTo>
                  <a:cubicBezTo>
                    <a:pt x="34481" y="38103"/>
                    <a:pt x="34445" y="37806"/>
                    <a:pt x="34385" y="37508"/>
                  </a:cubicBezTo>
                  <a:cubicBezTo>
                    <a:pt x="34350" y="34829"/>
                    <a:pt x="33159" y="32007"/>
                    <a:pt x="31326" y="29710"/>
                  </a:cubicBezTo>
                  <a:close/>
                  <a:moveTo>
                    <a:pt x="24170" y="33984"/>
                  </a:moveTo>
                  <a:cubicBezTo>
                    <a:pt x="25182" y="36103"/>
                    <a:pt x="26575" y="38008"/>
                    <a:pt x="28301" y="39532"/>
                  </a:cubicBezTo>
                  <a:cubicBezTo>
                    <a:pt x="28444" y="39782"/>
                    <a:pt x="28587" y="40044"/>
                    <a:pt x="28742" y="40306"/>
                  </a:cubicBezTo>
                  <a:cubicBezTo>
                    <a:pt x="27754" y="39413"/>
                    <a:pt x="26825" y="38484"/>
                    <a:pt x="25944" y="37484"/>
                  </a:cubicBezTo>
                  <a:cubicBezTo>
                    <a:pt x="23860" y="36258"/>
                    <a:pt x="23289" y="35079"/>
                    <a:pt x="24170" y="33984"/>
                  </a:cubicBezTo>
                  <a:close/>
                  <a:moveTo>
                    <a:pt x="23634" y="36937"/>
                  </a:moveTo>
                  <a:lnTo>
                    <a:pt x="23634" y="36937"/>
                  </a:lnTo>
                  <a:cubicBezTo>
                    <a:pt x="24825" y="38234"/>
                    <a:pt x="26146" y="39425"/>
                    <a:pt x="26920" y="40330"/>
                  </a:cubicBezTo>
                  <a:cubicBezTo>
                    <a:pt x="26492" y="40139"/>
                    <a:pt x="26087" y="39830"/>
                    <a:pt x="25706" y="39365"/>
                  </a:cubicBezTo>
                  <a:cubicBezTo>
                    <a:pt x="24622" y="38699"/>
                    <a:pt x="23968" y="37841"/>
                    <a:pt x="23634" y="36937"/>
                  </a:cubicBezTo>
                  <a:close/>
                  <a:moveTo>
                    <a:pt x="13883" y="30805"/>
                  </a:moveTo>
                  <a:cubicBezTo>
                    <a:pt x="14454" y="32472"/>
                    <a:pt x="15312" y="34127"/>
                    <a:pt x="16359" y="35698"/>
                  </a:cubicBezTo>
                  <a:cubicBezTo>
                    <a:pt x="17086" y="37615"/>
                    <a:pt x="18098" y="39425"/>
                    <a:pt x="19526" y="41020"/>
                  </a:cubicBezTo>
                  <a:cubicBezTo>
                    <a:pt x="18086" y="40235"/>
                    <a:pt x="16788" y="39246"/>
                    <a:pt x="15752" y="37853"/>
                  </a:cubicBezTo>
                  <a:cubicBezTo>
                    <a:pt x="14693" y="36472"/>
                    <a:pt x="13942" y="35043"/>
                    <a:pt x="13811" y="33258"/>
                  </a:cubicBezTo>
                  <a:cubicBezTo>
                    <a:pt x="13764" y="32722"/>
                    <a:pt x="13740" y="31567"/>
                    <a:pt x="13883" y="30805"/>
                  </a:cubicBezTo>
                  <a:close/>
                  <a:moveTo>
                    <a:pt x="23968" y="42140"/>
                  </a:moveTo>
                  <a:lnTo>
                    <a:pt x="23968" y="42140"/>
                  </a:lnTo>
                  <a:cubicBezTo>
                    <a:pt x="25051" y="42961"/>
                    <a:pt x="26206" y="43604"/>
                    <a:pt x="27337" y="43961"/>
                  </a:cubicBezTo>
                  <a:cubicBezTo>
                    <a:pt x="27182" y="44080"/>
                    <a:pt x="27004" y="44164"/>
                    <a:pt x="26825" y="44259"/>
                  </a:cubicBezTo>
                  <a:cubicBezTo>
                    <a:pt x="25789" y="43783"/>
                    <a:pt x="24813" y="42973"/>
                    <a:pt x="23968" y="42140"/>
                  </a:cubicBezTo>
                  <a:close/>
                  <a:moveTo>
                    <a:pt x="15847" y="39925"/>
                  </a:moveTo>
                  <a:cubicBezTo>
                    <a:pt x="18110" y="41997"/>
                    <a:pt x="21122" y="43545"/>
                    <a:pt x="23920" y="44330"/>
                  </a:cubicBezTo>
                  <a:cubicBezTo>
                    <a:pt x="23932" y="44342"/>
                    <a:pt x="23950" y="44342"/>
                    <a:pt x="23969" y="44342"/>
                  </a:cubicBezTo>
                  <a:cubicBezTo>
                    <a:pt x="23988" y="44342"/>
                    <a:pt x="24009" y="44342"/>
                    <a:pt x="24027" y="44354"/>
                  </a:cubicBezTo>
                  <a:lnTo>
                    <a:pt x="24420" y="44664"/>
                  </a:lnTo>
                  <a:cubicBezTo>
                    <a:pt x="24229" y="44652"/>
                    <a:pt x="24027" y="44628"/>
                    <a:pt x="23825" y="44592"/>
                  </a:cubicBezTo>
                  <a:cubicBezTo>
                    <a:pt x="20419" y="44390"/>
                    <a:pt x="17693" y="42533"/>
                    <a:pt x="15847" y="39925"/>
                  </a:cubicBezTo>
                  <a:close/>
                  <a:moveTo>
                    <a:pt x="31588" y="43533"/>
                  </a:moveTo>
                  <a:cubicBezTo>
                    <a:pt x="31980" y="43759"/>
                    <a:pt x="32433" y="43914"/>
                    <a:pt x="32909" y="43973"/>
                  </a:cubicBezTo>
                  <a:cubicBezTo>
                    <a:pt x="32064" y="44522"/>
                    <a:pt x="31033" y="44846"/>
                    <a:pt x="29780" y="44846"/>
                  </a:cubicBezTo>
                  <a:cubicBezTo>
                    <a:pt x="29620" y="44846"/>
                    <a:pt x="29457" y="44841"/>
                    <a:pt x="29290" y="44830"/>
                  </a:cubicBezTo>
                  <a:cubicBezTo>
                    <a:pt x="29718" y="44604"/>
                    <a:pt x="30135" y="44330"/>
                    <a:pt x="30552" y="44033"/>
                  </a:cubicBezTo>
                  <a:cubicBezTo>
                    <a:pt x="30909" y="43914"/>
                    <a:pt x="31254" y="43759"/>
                    <a:pt x="31588" y="43533"/>
                  </a:cubicBezTo>
                  <a:close/>
                  <a:moveTo>
                    <a:pt x="21050" y="45759"/>
                  </a:moveTo>
                  <a:lnTo>
                    <a:pt x="21050" y="45759"/>
                  </a:lnTo>
                  <a:cubicBezTo>
                    <a:pt x="22009" y="46017"/>
                    <a:pt x="22990" y="46150"/>
                    <a:pt x="23973" y="46150"/>
                  </a:cubicBezTo>
                  <a:cubicBezTo>
                    <a:pt x="24759" y="46150"/>
                    <a:pt x="25547" y="46065"/>
                    <a:pt x="26325" y="45890"/>
                  </a:cubicBezTo>
                  <a:cubicBezTo>
                    <a:pt x="27075" y="46307"/>
                    <a:pt x="27849" y="46676"/>
                    <a:pt x="28623" y="46890"/>
                  </a:cubicBezTo>
                  <a:cubicBezTo>
                    <a:pt x="27936" y="47022"/>
                    <a:pt x="27234" y="47087"/>
                    <a:pt x="26528" y="47087"/>
                  </a:cubicBezTo>
                  <a:cubicBezTo>
                    <a:pt x="24676" y="47087"/>
                    <a:pt x="22792" y="46638"/>
                    <a:pt x="21050"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96" y="29154"/>
                    <a:pt x="32624" y="22601"/>
                    <a:pt x="24283" y="22601"/>
                  </a:cubicBezTo>
                  <a:cubicBezTo>
                    <a:pt x="24245" y="22601"/>
                    <a:pt x="24208" y="22601"/>
                    <a:pt x="24170" y="22601"/>
                  </a:cubicBezTo>
                  <a:cubicBezTo>
                    <a:pt x="23622" y="15255"/>
                    <a:pt x="25932" y="9600"/>
                    <a:pt x="29802" y="3254"/>
                  </a:cubicBezTo>
                  <a:cubicBezTo>
                    <a:pt x="30052" y="2837"/>
                    <a:pt x="29980" y="2420"/>
                    <a:pt x="29754" y="2111"/>
                  </a:cubicBezTo>
                  <a:cubicBezTo>
                    <a:pt x="29778" y="2099"/>
                    <a:pt x="29813" y="2063"/>
                    <a:pt x="29837" y="2051"/>
                  </a:cubicBezTo>
                  <a:cubicBezTo>
                    <a:pt x="30727" y="1511"/>
                    <a:pt x="30316"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33"/>
            <p:cNvSpPr/>
            <p:nvPr/>
          </p:nvSpPr>
          <p:spPr>
            <a:xfrm>
              <a:off x="4348450" y="1863975"/>
              <a:ext cx="1014625" cy="1254150"/>
            </a:xfrm>
            <a:custGeom>
              <a:avLst/>
              <a:gdLst/>
              <a:ahLst/>
              <a:cxnLst/>
              <a:rect l="l" t="t" r="r" b="b"/>
              <a:pathLst>
                <a:path w="40585" h="50166" extrusionOk="0">
                  <a:moveTo>
                    <a:pt x="25170" y="5683"/>
                  </a:moveTo>
                  <a:lnTo>
                    <a:pt x="25170" y="5683"/>
                  </a:lnTo>
                  <a:cubicBezTo>
                    <a:pt x="24503" y="6790"/>
                    <a:pt x="23980" y="7981"/>
                    <a:pt x="23515" y="9183"/>
                  </a:cubicBezTo>
                  <a:cubicBezTo>
                    <a:pt x="23539" y="8826"/>
                    <a:pt x="23587" y="8469"/>
                    <a:pt x="23622" y="8112"/>
                  </a:cubicBezTo>
                  <a:cubicBezTo>
                    <a:pt x="23646" y="7838"/>
                    <a:pt x="23527" y="7647"/>
                    <a:pt x="23349" y="7516"/>
                  </a:cubicBezTo>
                  <a:cubicBezTo>
                    <a:pt x="23944" y="6873"/>
                    <a:pt x="24551" y="6266"/>
                    <a:pt x="25170" y="5683"/>
                  </a:cubicBezTo>
                  <a:close/>
                  <a:moveTo>
                    <a:pt x="19491" y="12386"/>
                  </a:moveTo>
                  <a:lnTo>
                    <a:pt x="19491" y="12386"/>
                  </a:lnTo>
                  <a:cubicBezTo>
                    <a:pt x="18503" y="14529"/>
                    <a:pt x="17669" y="16756"/>
                    <a:pt x="17038" y="19018"/>
                  </a:cubicBezTo>
                  <a:cubicBezTo>
                    <a:pt x="16979" y="18887"/>
                    <a:pt x="16860" y="18792"/>
                    <a:pt x="16729" y="18780"/>
                  </a:cubicBezTo>
                  <a:cubicBezTo>
                    <a:pt x="16741" y="18661"/>
                    <a:pt x="16741" y="18530"/>
                    <a:pt x="16753" y="18411"/>
                  </a:cubicBezTo>
                  <a:cubicBezTo>
                    <a:pt x="16788" y="18101"/>
                    <a:pt x="16622" y="17863"/>
                    <a:pt x="16395" y="17708"/>
                  </a:cubicBezTo>
                  <a:cubicBezTo>
                    <a:pt x="17312" y="15863"/>
                    <a:pt x="18348" y="14077"/>
                    <a:pt x="19491" y="12386"/>
                  </a:cubicBezTo>
                  <a:close/>
                  <a:moveTo>
                    <a:pt x="21503" y="16113"/>
                  </a:moveTo>
                  <a:cubicBezTo>
                    <a:pt x="21455" y="19030"/>
                    <a:pt x="21598" y="21970"/>
                    <a:pt x="22087" y="24780"/>
                  </a:cubicBezTo>
                  <a:cubicBezTo>
                    <a:pt x="22027" y="24780"/>
                    <a:pt x="21944" y="24792"/>
                    <a:pt x="21896" y="24792"/>
                  </a:cubicBezTo>
                  <a:cubicBezTo>
                    <a:pt x="21301" y="23316"/>
                    <a:pt x="20801" y="21792"/>
                    <a:pt x="20408" y="20208"/>
                  </a:cubicBezTo>
                  <a:cubicBezTo>
                    <a:pt x="20741" y="18851"/>
                    <a:pt x="21110" y="17482"/>
                    <a:pt x="21503" y="16113"/>
                  </a:cubicBezTo>
                  <a:close/>
                  <a:moveTo>
                    <a:pt x="20027" y="21875"/>
                  </a:moveTo>
                  <a:cubicBezTo>
                    <a:pt x="20289" y="22923"/>
                    <a:pt x="20598" y="23935"/>
                    <a:pt x="20932" y="24923"/>
                  </a:cubicBezTo>
                  <a:cubicBezTo>
                    <a:pt x="20408" y="25030"/>
                    <a:pt x="19884" y="25197"/>
                    <a:pt x="19360" y="25423"/>
                  </a:cubicBezTo>
                  <a:cubicBezTo>
                    <a:pt x="19527" y="24245"/>
                    <a:pt x="19765" y="23054"/>
                    <a:pt x="20027" y="21875"/>
                  </a:cubicBezTo>
                  <a:close/>
                  <a:moveTo>
                    <a:pt x="21205" y="11398"/>
                  </a:moveTo>
                  <a:lnTo>
                    <a:pt x="21205" y="11398"/>
                  </a:lnTo>
                  <a:cubicBezTo>
                    <a:pt x="19848" y="16553"/>
                    <a:pt x="18288" y="21506"/>
                    <a:pt x="17765" y="26340"/>
                  </a:cubicBezTo>
                  <a:cubicBezTo>
                    <a:pt x="17645" y="26435"/>
                    <a:pt x="17538" y="26531"/>
                    <a:pt x="17443" y="26626"/>
                  </a:cubicBezTo>
                  <a:cubicBezTo>
                    <a:pt x="17479" y="21482"/>
                    <a:pt x="19050" y="16208"/>
                    <a:pt x="21205" y="11398"/>
                  </a:cubicBezTo>
                  <a:close/>
                  <a:moveTo>
                    <a:pt x="14752" y="23292"/>
                  </a:moveTo>
                  <a:cubicBezTo>
                    <a:pt x="14681" y="24983"/>
                    <a:pt x="14717" y="26697"/>
                    <a:pt x="14836" y="28364"/>
                  </a:cubicBezTo>
                  <a:cubicBezTo>
                    <a:pt x="14800" y="28281"/>
                    <a:pt x="14764" y="28197"/>
                    <a:pt x="14717" y="28102"/>
                  </a:cubicBezTo>
                  <a:cubicBezTo>
                    <a:pt x="14653" y="27944"/>
                    <a:pt x="14505" y="27860"/>
                    <a:pt x="14356" y="27860"/>
                  </a:cubicBezTo>
                  <a:cubicBezTo>
                    <a:pt x="14337" y="27860"/>
                    <a:pt x="14318" y="27861"/>
                    <a:pt x="14300" y="27864"/>
                  </a:cubicBezTo>
                  <a:cubicBezTo>
                    <a:pt x="14133" y="26531"/>
                    <a:pt x="14216" y="25185"/>
                    <a:pt x="14562" y="23840"/>
                  </a:cubicBezTo>
                  <a:cubicBezTo>
                    <a:pt x="14633" y="23661"/>
                    <a:pt x="14681" y="23471"/>
                    <a:pt x="14752" y="23292"/>
                  </a:cubicBezTo>
                  <a:close/>
                  <a:moveTo>
                    <a:pt x="21551" y="26566"/>
                  </a:moveTo>
                  <a:cubicBezTo>
                    <a:pt x="21670" y="26876"/>
                    <a:pt x="21813" y="27185"/>
                    <a:pt x="21932" y="27507"/>
                  </a:cubicBezTo>
                  <a:cubicBezTo>
                    <a:pt x="20836" y="27638"/>
                    <a:pt x="19884" y="28126"/>
                    <a:pt x="19229" y="29138"/>
                  </a:cubicBezTo>
                  <a:cubicBezTo>
                    <a:pt x="19705" y="27638"/>
                    <a:pt x="20479" y="26792"/>
                    <a:pt x="21551" y="26566"/>
                  </a:cubicBezTo>
                  <a:close/>
                  <a:moveTo>
                    <a:pt x="25897" y="25507"/>
                  </a:moveTo>
                  <a:lnTo>
                    <a:pt x="25897" y="25507"/>
                  </a:lnTo>
                  <a:cubicBezTo>
                    <a:pt x="29123" y="25911"/>
                    <a:pt x="32112" y="27483"/>
                    <a:pt x="34171" y="29793"/>
                  </a:cubicBezTo>
                  <a:cubicBezTo>
                    <a:pt x="33826" y="29555"/>
                    <a:pt x="33469" y="29364"/>
                    <a:pt x="33100" y="29233"/>
                  </a:cubicBezTo>
                  <a:cubicBezTo>
                    <a:pt x="33040" y="29209"/>
                    <a:pt x="32993" y="29198"/>
                    <a:pt x="32933" y="29198"/>
                  </a:cubicBezTo>
                  <a:cubicBezTo>
                    <a:pt x="31695" y="28364"/>
                    <a:pt x="30326" y="27721"/>
                    <a:pt x="28945" y="27340"/>
                  </a:cubicBezTo>
                  <a:cubicBezTo>
                    <a:pt x="27992" y="26578"/>
                    <a:pt x="26968" y="25959"/>
                    <a:pt x="25897" y="25507"/>
                  </a:cubicBezTo>
                  <a:close/>
                  <a:moveTo>
                    <a:pt x="28825" y="29364"/>
                  </a:moveTo>
                  <a:cubicBezTo>
                    <a:pt x="29552" y="30019"/>
                    <a:pt x="30302" y="30864"/>
                    <a:pt x="30945" y="31817"/>
                  </a:cubicBezTo>
                  <a:cubicBezTo>
                    <a:pt x="30076" y="30936"/>
                    <a:pt x="29123" y="30150"/>
                    <a:pt x="28123" y="29495"/>
                  </a:cubicBezTo>
                  <a:cubicBezTo>
                    <a:pt x="28349" y="29436"/>
                    <a:pt x="28587" y="29388"/>
                    <a:pt x="28825" y="29364"/>
                  </a:cubicBezTo>
                  <a:close/>
                  <a:moveTo>
                    <a:pt x="28123" y="31019"/>
                  </a:moveTo>
                  <a:lnTo>
                    <a:pt x="28123" y="31019"/>
                  </a:lnTo>
                  <a:cubicBezTo>
                    <a:pt x="28540" y="31329"/>
                    <a:pt x="28933" y="31686"/>
                    <a:pt x="29302" y="32115"/>
                  </a:cubicBezTo>
                  <a:cubicBezTo>
                    <a:pt x="30635" y="33400"/>
                    <a:pt x="31659" y="34889"/>
                    <a:pt x="32350" y="36567"/>
                  </a:cubicBezTo>
                  <a:cubicBezTo>
                    <a:pt x="31076" y="34615"/>
                    <a:pt x="29659" y="32805"/>
                    <a:pt x="28123" y="31019"/>
                  </a:cubicBezTo>
                  <a:close/>
                  <a:moveTo>
                    <a:pt x="26611" y="30138"/>
                  </a:moveTo>
                  <a:cubicBezTo>
                    <a:pt x="26718" y="30186"/>
                    <a:pt x="26813" y="30221"/>
                    <a:pt x="26909" y="30269"/>
                  </a:cubicBezTo>
                  <a:cubicBezTo>
                    <a:pt x="26670" y="30448"/>
                    <a:pt x="26539" y="30805"/>
                    <a:pt x="26789" y="31103"/>
                  </a:cubicBezTo>
                  <a:cubicBezTo>
                    <a:pt x="28397" y="33055"/>
                    <a:pt x="29778" y="35043"/>
                    <a:pt x="31076" y="37151"/>
                  </a:cubicBezTo>
                  <a:cubicBezTo>
                    <a:pt x="30790" y="36948"/>
                    <a:pt x="30528" y="36758"/>
                    <a:pt x="30254" y="36556"/>
                  </a:cubicBezTo>
                  <a:cubicBezTo>
                    <a:pt x="29218" y="34210"/>
                    <a:pt x="27468" y="31888"/>
                    <a:pt x="25706" y="30793"/>
                  </a:cubicBezTo>
                  <a:cubicBezTo>
                    <a:pt x="25980" y="30543"/>
                    <a:pt x="26301" y="30329"/>
                    <a:pt x="26611" y="30138"/>
                  </a:cubicBezTo>
                  <a:close/>
                  <a:moveTo>
                    <a:pt x="20682" y="30864"/>
                  </a:moveTo>
                  <a:lnTo>
                    <a:pt x="20682" y="30864"/>
                  </a:lnTo>
                  <a:cubicBezTo>
                    <a:pt x="20503" y="31567"/>
                    <a:pt x="20432" y="32365"/>
                    <a:pt x="20467" y="33293"/>
                  </a:cubicBezTo>
                  <a:cubicBezTo>
                    <a:pt x="20539" y="34686"/>
                    <a:pt x="21146" y="36294"/>
                    <a:pt x="22075" y="37818"/>
                  </a:cubicBezTo>
                  <a:cubicBezTo>
                    <a:pt x="21622" y="37449"/>
                    <a:pt x="21194" y="37056"/>
                    <a:pt x="20789" y="36663"/>
                  </a:cubicBezTo>
                  <a:cubicBezTo>
                    <a:pt x="19908" y="34984"/>
                    <a:pt x="19646" y="33174"/>
                    <a:pt x="20003" y="31222"/>
                  </a:cubicBezTo>
                  <a:cubicBezTo>
                    <a:pt x="20241" y="31091"/>
                    <a:pt x="20467" y="30983"/>
                    <a:pt x="20682" y="30864"/>
                  </a:cubicBezTo>
                  <a:close/>
                  <a:moveTo>
                    <a:pt x="31326" y="29710"/>
                  </a:moveTo>
                  <a:lnTo>
                    <a:pt x="31326" y="29710"/>
                  </a:lnTo>
                  <a:cubicBezTo>
                    <a:pt x="31731" y="29888"/>
                    <a:pt x="32112" y="30126"/>
                    <a:pt x="32504" y="30400"/>
                  </a:cubicBezTo>
                  <a:cubicBezTo>
                    <a:pt x="33338" y="31865"/>
                    <a:pt x="35422" y="36056"/>
                    <a:pt x="35267" y="38889"/>
                  </a:cubicBezTo>
                  <a:cubicBezTo>
                    <a:pt x="35029" y="38996"/>
                    <a:pt x="34743" y="39115"/>
                    <a:pt x="34433" y="39258"/>
                  </a:cubicBezTo>
                  <a:cubicBezTo>
                    <a:pt x="34469" y="38973"/>
                    <a:pt x="34493" y="38699"/>
                    <a:pt x="34493" y="38377"/>
                  </a:cubicBezTo>
                  <a:cubicBezTo>
                    <a:pt x="34481" y="38103"/>
                    <a:pt x="34433" y="37806"/>
                    <a:pt x="34374" y="37508"/>
                  </a:cubicBezTo>
                  <a:cubicBezTo>
                    <a:pt x="34350" y="34829"/>
                    <a:pt x="33159" y="32007"/>
                    <a:pt x="31326" y="29710"/>
                  </a:cubicBezTo>
                  <a:close/>
                  <a:moveTo>
                    <a:pt x="24158" y="33984"/>
                  </a:moveTo>
                  <a:lnTo>
                    <a:pt x="24158" y="33984"/>
                  </a:lnTo>
                  <a:cubicBezTo>
                    <a:pt x="25170" y="36103"/>
                    <a:pt x="26563" y="38008"/>
                    <a:pt x="28290" y="39532"/>
                  </a:cubicBezTo>
                  <a:cubicBezTo>
                    <a:pt x="28421" y="39782"/>
                    <a:pt x="28575" y="40044"/>
                    <a:pt x="28718" y="40306"/>
                  </a:cubicBezTo>
                  <a:cubicBezTo>
                    <a:pt x="27742" y="39413"/>
                    <a:pt x="26801" y="38484"/>
                    <a:pt x="25920" y="37484"/>
                  </a:cubicBezTo>
                  <a:cubicBezTo>
                    <a:pt x="23837" y="36258"/>
                    <a:pt x="23277" y="35079"/>
                    <a:pt x="24158" y="33984"/>
                  </a:cubicBezTo>
                  <a:close/>
                  <a:moveTo>
                    <a:pt x="23622" y="36937"/>
                  </a:moveTo>
                  <a:cubicBezTo>
                    <a:pt x="24813" y="38234"/>
                    <a:pt x="26135" y="39425"/>
                    <a:pt x="26909" y="40330"/>
                  </a:cubicBezTo>
                  <a:cubicBezTo>
                    <a:pt x="26468" y="40139"/>
                    <a:pt x="26075" y="39830"/>
                    <a:pt x="25682" y="39365"/>
                  </a:cubicBezTo>
                  <a:cubicBezTo>
                    <a:pt x="24611" y="38699"/>
                    <a:pt x="23956" y="37841"/>
                    <a:pt x="23622" y="36937"/>
                  </a:cubicBezTo>
                  <a:close/>
                  <a:moveTo>
                    <a:pt x="13883" y="30805"/>
                  </a:moveTo>
                  <a:cubicBezTo>
                    <a:pt x="14455" y="32472"/>
                    <a:pt x="15312" y="34127"/>
                    <a:pt x="16348" y="35698"/>
                  </a:cubicBezTo>
                  <a:cubicBezTo>
                    <a:pt x="17086" y="37615"/>
                    <a:pt x="18098" y="39425"/>
                    <a:pt x="19527" y="41020"/>
                  </a:cubicBezTo>
                  <a:cubicBezTo>
                    <a:pt x="18074" y="40235"/>
                    <a:pt x="16764" y="39246"/>
                    <a:pt x="15740" y="37853"/>
                  </a:cubicBezTo>
                  <a:cubicBezTo>
                    <a:pt x="14693" y="36472"/>
                    <a:pt x="13931" y="35043"/>
                    <a:pt x="13812" y="33258"/>
                  </a:cubicBezTo>
                  <a:cubicBezTo>
                    <a:pt x="13764" y="32722"/>
                    <a:pt x="13740" y="31567"/>
                    <a:pt x="13883" y="30805"/>
                  </a:cubicBezTo>
                  <a:close/>
                  <a:moveTo>
                    <a:pt x="23956" y="42140"/>
                  </a:moveTo>
                  <a:lnTo>
                    <a:pt x="23956" y="42140"/>
                  </a:lnTo>
                  <a:cubicBezTo>
                    <a:pt x="25051" y="42961"/>
                    <a:pt x="26206" y="43604"/>
                    <a:pt x="27337" y="43961"/>
                  </a:cubicBezTo>
                  <a:cubicBezTo>
                    <a:pt x="27170" y="44080"/>
                    <a:pt x="26992" y="44164"/>
                    <a:pt x="26813" y="44259"/>
                  </a:cubicBezTo>
                  <a:cubicBezTo>
                    <a:pt x="25789" y="43783"/>
                    <a:pt x="24813" y="42973"/>
                    <a:pt x="23956" y="42140"/>
                  </a:cubicBezTo>
                  <a:close/>
                  <a:moveTo>
                    <a:pt x="15848" y="39925"/>
                  </a:moveTo>
                  <a:lnTo>
                    <a:pt x="15848" y="39925"/>
                  </a:lnTo>
                  <a:cubicBezTo>
                    <a:pt x="18110" y="41997"/>
                    <a:pt x="21122" y="43545"/>
                    <a:pt x="23920" y="44330"/>
                  </a:cubicBezTo>
                  <a:cubicBezTo>
                    <a:pt x="23932" y="44342"/>
                    <a:pt x="23950" y="44342"/>
                    <a:pt x="23968" y="44342"/>
                  </a:cubicBezTo>
                  <a:cubicBezTo>
                    <a:pt x="23986" y="44342"/>
                    <a:pt x="24003" y="44342"/>
                    <a:pt x="24015" y="44354"/>
                  </a:cubicBezTo>
                  <a:lnTo>
                    <a:pt x="24420" y="44664"/>
                  </a:lnTo>
                  <a:cubicBezTo>
                    <a:pt x="24230" y="44652"/>
                    <a:pt x="24015" y="44628"/>
                    <a:pt x="23825" y="44592"/>
                  </a:cubicBezTo>
                  <a:cubicBezTo>
                    <a:pt x="20420" y="44390"/>
                    <a:pt x="17681" y="42533"/>
                    <a:pt x="15848" y="39925"/>
                  </a:cubicBezTo>
                  <a:close/>
                  <a:moveTo>
                    <a:pt x="31576" y="43533"/>
                  </a:moveTo>
                  <a:cubicBezTo>
                    <a:pt x="31981" y="43759"/>
                    <a:pt x="32433" y="43914"/>
                    <a:pt x="32909" y="43973"/>
                  </a:cubicBezTo>
                  <a:cubicBezTo>
                    <a:pt x="32065" y="44522"/>
                    <a:pt x="31033" y="44846"/>
                    <a:pt x="29780" y="44846"/>
                  </a:cubicBezTo>
                  <a:cubicBezTo>
                    <a:pt x="29621" y="44846"/>
                    <a:pt x="29457" y="44841"/>
                    <a:pt x="29290" y="44830"/>
                  </a:cubicBezTo>
                  <a:cubicBezTo>
                    <a:pt x="29718" y="44604"/>
                    <a:pt x="30135" y="44330"/>
                    <a:pt x="30552" y="44033"/>
                  </a:cubicBezTo>
                  <a:cubicBezTo>
                    <a:pt x="30909" y="43914"/>
                    <a:pt x="31254" y="43759"/>
                    <a:pt x="31576" y="43533"/>
                  </a:cubicBezTo>
                  <a:close/>
                  <a:moveTo>
                    <a:pt x="21039" y="45759"/>
                  </a:moveTo>
                  <a:lnTo>
                    <a:pt x="21039" y="45759"/>
                  </a:lnTo>
                  <a:cubicBezTo>
                    <a:pt x="21998" y="46017"/>
                    <a:pt x="22982" y="46150"/>
                    <a:pt x="23968" y="46150"/>
                  </a:cubicBezTo>
                  <a:cubicBezTo>
                    <a:pt x="24757" y="46150"/>
                    <a:pt x="25547" y="46065"/>
                    <a:pt x="26325" y="45890"/>
                  </a:cubicBezTo>
                  <a:cubicBezTo>
                    <a:pt x="27063" y="46307"/>
                    <a:pt x="27849" y="46676"/>
                    <a:pt x="28623" y="46890"/>
                  </a:cubicBezTo>
                  <a:cubicBezTo>
                    <a:pt x="27936" y="47022"/>
                    <a:pt x="27235" y="47087"/>
                    <a:pt x="26528" y="47087"/>
                  </a:cubicBezTo>
                  <a:cubicBezTo>
                    <a:pt x="24676" y="47087"/>
                    <a:pt x="22788" y="46638"/>
                    <a:pt x="21039" y="45759"/>
                  </a:cubicBezTo>
                  <a:close/>
                  <a:moveTo>
                    <a:pt x="29377" y="0"/>
                  </a:moveTo>
                  <a:cubicBezTo>
                    <a:pt x="29260" y="0"/>
                    <a:pt x="29135" y="24"/>
                    <a:pt x="29004" y="75"/>
                  </a:cubicBezTo>
                  <a:cubicBezTo>
                    <a:pt x="12454" y="6397"/>
                    <a:pt x="0" y="43259"/>
                    <a:pt x="22860" y="49676"/>
                  </a:cubicBezTo>
                  <a:cubicBezTo>
                    <a:pt x="24041" y="50009"/>
                    <a:pt x="25216" y="50166"/>
                    <a:pt x="26363" y="50166"/>
                  </a:cubicBezTo>
                  <a:cubicBezTo>
                    <a:pt x="32982" y="50166"/>
                    <a:pt x="38707" y="44944"/>
                    <a:pt x="39529" y="38044"/>
                  </a:cubicBezTo>
                  <a:cubicBezTo>
                    <a:pt x="40584" y="29154"/>
                    <a:pt x="32601" y="22601"/>
                    <a:pt x="24283" y="22601"/>
                  </a:cubicBezTo>
                  <a:cubicBezTo>
                    <a:pt x="24245" y="22601"/>
                    <a:pt x="24208" y="22601"/>
                    <a:pt x="24170" y="22601"/>
                  </a:cubicBezTo>
                  <a:cubicBezTo>
                    <a:pt x="23611" y="15255"/>
                    <a:pt x="25920" y="9600"/>
                    <a:pt x="29790" y="3254"/>
                  </a:cubicBezTo>
                  <a:cubicBezTo>
                    <a:pt x="30040" y="2837"/>
                    <a:pt x="29968" y="2420"/>
                    <a:pt x="29742" y="2111"/>
                  </a:cubicBezTo>
                  <a:cubicBezTo>
                    <a:pt x="29778" y="2099"/>
                    <a:pt x="29814" y="2063"/>
                    <a:pt x="29837" y="2051"/>
                  </a:cubicBezTo>
                  <a:cubicBezTo>
                    <a:pt x="30727" y="1511"/>
                    <a:pt x="30317" y="0"/>
                    <a:pt x="2937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85" name="Google Shape;8685;p33"/>
          <p:cNvGrpSpPr/>
          <p:nvPr/>
        </p:nvGrpSpPr>
        <p:grpSpPr>
          <a:xfrm>
            <a:off x="3445892" y="3893484"/>
            <a:ext cx="2252199" cy="93989"/>
            <a:chOff x="3445893" y="4053330"/>
            <a:chExt cx="2252199" cy="93989"/>
          </a:xfrm>
        </p:grpSpPr>
        <p:sp>
          <p:nvSpPr>
            <p:cNvPr id="8686" name="Google Shape;8686;p33"/>
            <p:cNvSpPr/>
            <p:nvPr/>
          </p:nvSpPr>
          <p:spPr>
            <a:xfrm>
              <a:off x="3445893" y="4088755"/>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sp>
          <p:nvSpPr>
            <p:cNvPr id="8687" name="Google Shape;8687;p33"/>
            <p:cNvSpPr/>
            <p:nvPr/>
          </p:nvSpPr>
          <p:spPr>
            <a:xfrm>
              <a:off x="3445893" y="4053330"/>
              <a:ext cx="2252199" cy="58564"/>
            </a:xfrm>
            <a:custGeom>
              <a:avLst/>
              <a:gdLst/>
              <a:ahLst/>
              <a:cxnLst/>
              <a:rect l="l" t="t" r="r" b="b"/>
              <a:pathLst>
                <a:path w="10344" h="617" extrusionOk="0">
                  <a:moveTo>
                    <a:pt x="371" y="0"/>
                  </a:moveTo>
                  <a:cubicBezTo>
                    <a:pt x="274" y="0"/>
                    <a:pt x="176" y="4"/>
                    <a:pt x="77" y="13"/>
                  </a:cubicBezTo>
                  <a:cubicBezTo>
                    <a:pt x="1" y="13"/>
                    <a:pt x="3" y="132"/>
                    <a:pt x="78" y="132"/>
                  </a:cubicBezTo>
                  <a:cubicBezTo>
                    <a:pt x="79" y="132"/>
                    <a:pt x="80" y="132"/>
                    <a:pt x="81" y="132"/>
                  </a:cubicBezTo>
                  <a:cubicBezTo>
                    <a:pt x="246" y="140"/>
                    <a:pt x="410" y="177"/>
                    <a:pt x="574" y="189"/>
                  </a:cubicBezTo>
                  <a:cubicBezTo>
                    <a:pt x="738" y="206"/>
                    <a:pt x="902" y="226"/>
                    <a:pt x="1062" y="247"/>
                  </a:cubicBezTo>
                  <a:cubicBezTo>
                    <a:pt x="1226" y="263"/>
                    <a:pt x="1395" y="271"/>
                    <a:pt x="1555" y="292"/>
                  </a:cubicBezTo>
                  <a:cubicBezTo>
                    <a:pt x="1719" y="317"/>
                    <a:pt x="1883" y="325"/>
                    <a:pt x="2047" y="349"/>
                  </a:cubicBezTo>
                  <a:cubicBezTo>
                    <a:pt x="2211" y="378"/>
                    <a:pt x="2375" y="431"/>
                    <a:pt x="2543" y="448"/>
                  </a:cubicBezTo>
                  <a:cubicBezTo>
                    <a:pt x="2712" y="464"/>
                    <a:pt x="2880" y="485"/>
                    <a:pt x="3052" y="497"/>
                  </a:cubicBezTo>
                  <a:cubicBezTo>
                    <a:pt x="3093" y="500"/>
                    <a:pt x="3134" y="501"/>
                    <a:pt x="3175" y="501"/>
                  </a:cubicBezTo>
                  <a:cubicBezTo>
                    <a:pt x="3273" y="501"/>
                    <a:pt x="3371" y="495"/>
                    <a:pt x="3470" y="495"/>
                  </a:cubicBezTo>
                  <a:cubicBezTo>
                    <a:pt x="3501" y="495"/>
                    <a:pt x="3531" y="496"/>
                    <a:pt x="3561" y="497"/>
                  </a:cubicBezTo>
                  <a:cubicBezTo>
                    <a:pt x="3729" y="501"/>
                    <a:pt x="3898" y="518"/>
                    <a:pt x="4066" y="526"/>
                  </a:cubicBezTo>
                  <a:cubicBezTo>
                    <a:pt x="4152" y="530"/>
                    <a:pt x="4235" y="530"/>
                    <a:pt x="4318" y="530"/>
                  </a:cubicBezTo>
                  <a:cubicBezTo>
                    <a:pt x="4400" y="530"/>
                    <a:pt x="4482" y="530"/>
                    <a:pt x="4566" y="534"/>
                  </a:cubicBezTo>
                  <a:cubicBezTo>
                    <a:pt x="4730" y="538"/>
                    <a:pt x="4895" y="591"/>
                    <a:pt x="5063" y="596"/>
                  </a:cubicBezTo>
                  <a:cubicBezTo>
                    <a:pt x="5078" y="596"/>
                    <a:pt x="5093" y="596"/>
                    <a:pt x="5108" y="596"/>
                  </a:cubicBezTo>
                  <a:cubicBezTo>
                    <a:pt x="5243" y="596"/>
                    <a:pt x="5380" y="583"/>
                    <a:pt x="5514" y="583"/>
                  </a:cubicBezTo>
                  <a:cubicBezTo>
                    <a:pt x="5529" y="583"/>
                    <a:pt x="5544" y="583"/>
                    <a:pt x="5559" y="583"/>
                  </a:cubicBezTo>
                  <a:cubicBezTo>
                    <a:pt x="5615" y="585"/>
                    <a:pt x="5671" y="585"/>
                    <a:pt x="5727" y="585"/>
                  </a:cubicBezTo>
                  <a:cubicBezTo>
                    <a:pt x="5837" y="585"/>
                    <a:pt x="5948" y="583"/>
                    <a:pt x="6060" y="583"/>
                  </a:cubicBezTo>
                  <a:cubicBezTo>
                    <a:pt x="6224" y="583"/>
                    <a:pt x="6392" y="616"/>
                    <a:pt x="6556" y="616"/>
                  </a:cubicBezTo>
                  <a:cubicBezTo>
                    <a:pt x="6721" y="616"/>
                    <a:pt x="6889" y="600"/>
                    <a:pt x="7053" y="600"/>
                  </a:cubicBezTo>
                  <a:cubicBezTo>
                    <a:pt x="7221" y="596"/>
                    <a:pt x="7385" y="563"/>
                    <a:pt x="7554" y="559"/>
                  </a:cubicBezTo>
                  <a:cubicBezTo>
                    <a:pt x="7570" y="558"/>
                    <a:pt x="7587" y="557"/>
                    <a:pt x="7603" y="557"/>
                  </a:cubicBezTo>
                  <a:cubicBezTo>
                    <a:pt x="7735" y="557"/>
                    <a:pt x="7869" y="580"/>
                    <a:pt x="8000" y="580"/>
                  </a:cubicBezTo>
                  <a:cubicBezTo>
                    <a:pt x="8017" y="580"/>
                    <a:pt x="8033" y="580"/>
                    <a:pt x="8050" y="579"/>
                  </a:cubicBezTo>
                  <a:cubicBezTo>
                    <a:pt x="8243" y="571"/>
                    <a:pt x="8428" y="522"/>
                    <a:pt x="8616" y="509"/>
                  </a:cubicBezTo>
                  <a:cubicBezTo>
                    <a:pt x="8805" y="497"/>
                    <a:pt x="8994" y="477"/>
                    <a:pt x="9178" y="460"/>
                  </a:cubicBezTo>
                  <a:cubicBezTo>
                    <a:pt x="9367" y="440"/>
                    <a:pt x="9560" y="448"/>
                    <a:pt x="9749" y="427"/>
                  </a:cubicBezTo>
                  <a:cubicBezTo>
                    <a:pt x="9938" y="403"/>
                    <a:pt x="10122" y="370"/>
                    <a:pt x="10311" y="341"/>
                  </a:cubicBezTo>
                  <a:cubicBezTo>
                    <a:pt x="10340" y="337"/>
                    <a:pt x="10344" y="267"/>
                    <a:pt x="10311" y="267"/>
                  </a:cubicBezTo>
                  <a:cubicBezTo>
                    <a:pt x="10143" y="271"/>
                    <a:pt x="9974" y="280"/>
                    <a:pt x="9810" y="284"/>
                  </a:cubicBezTo>
                  <a:cubicBezTo>
                    <a:pt x="9642" y="288"/>
                    <a:pt x="9474" y="308"/>
                    <a:pt x="9310" y="312"/>
                  </a:cubicBezTo>
                  <a:cubicBezTo>
                    <a:pt x="9141" y="317"/>
                    <a:pt x="8977" y="325"/>
                    <a:pt x="8809" y="329"/>
                  </a:cubicBezTo>
                  <a:cubicBezTo>
                    <a:pt x="8641" y="333"/>
                    <a:pt x="8477" y="345"/>
                    <a:pt x="8309" y="349"/>
                  </a:cubicBezTo>
                  <a:cubicBezTo>
                    <a:pt x="8296" y="350"/>
                    <a:pt x="8283" y="350"/>
                    <a:pt x="8270" y="350"/>
                  </a:cubicBezTo>
                  <a:cubicBezTo>
                    <a:pt x="8115" y="350"/>
                    <a:pt x="7963" y="329"/>
                    <a:pt x="7808" y="329"/>
                  </a:cubicBezTo>
                  <a:cubicBezTo>
                    <a:pt x="7640" y="333"/>
                    <a:pt x="7476" y="382"/>
                    <a:pt x="7307" y="386"/>
                  </a:cubicBezTo>
                  <a:cubicBezTo>
                    <a:pt x="7300" y="387"/>
                    <a:pt x="7293" y="387"/>
                    <a:pt x="7285" y="387"/>
                  </a:cubicBezTo>
                  <a:cubicBezTo>
                    <a:pt x="7132" y="387"/>
                    <a:pt x="6982" y="349"/>
                    <a:pt x="6829" y="349"/>
                  </a:cubicBezTo>
                  <a:cubicBezTo>
                    <a:pt x="6821" y="349"/>
                    <a:pt x="6814" y="349"/>
                    <a:pt x="6807" y="349"/>
                  </a:cubicBezTo>
                  <a:lnTo>
                    <a:pt x="6306" y="349"/>
                  </a:lnTo>
                  <a:cubicBezTo>
                    <a:pt x="6160" y="349"/>
                    <a:pt x="6011" y="362"/>
                    <a:pt x="5862" y="362"/>
                  </a:cubicBezTo>
                  <a:cubicBezTo>
                    <a:pt x="5843" y="362"/>
                    <a:pt x="5824" y="362"/>
                    <a:pt x="5806" y="362"/>
                  </a:cubicBezTo>
                  <a:cubicBezTo>
                    <a:pt x="5751" y="360"/>
                    <a:pt x="5696" y="360"/>
                    <a:pt x="5640" y="360"/>
                  </a:cubicBezTo>
                  <a:cubicBezTo>
                    <a:pt x="5529" y="360"/>
                    <a:pt x="5417" y="362"/>
                    <a:pt x="5305" y="362"/>
                  </a:cubicBezTo>
                  <a:cubicBezTo>
                    <a:pt x="5193" y="362"/>
                    <a:pt x="5082" y="365"/>
                    <a:pt x="4972" y="365"/>
                  </a:cubicBezTo>
                  <a:cubicBezTo>
                    <a:pt x="4916" y="365"/>
                    <a:pt x="4860" y="364"/>
                    <a:pt x="4804" y="362"/>
                  </a:cubicBezTo>
                  <a:cubicBezTo>
                    <a:pt x="4636" y="354"/>
                    <a:pt x="4472" y="329"/>
                    <a:pt x="4304" y="321"/>
                  </a:cubicBezTo>
                  <a:cubicBezTo>
                    <a:pt x="4220" y="317"/>
                    <a:pt x="4137" y="317"/>
                    <a:pt x="4053" y="317"/>
                  </a:cubicBezTo>
                  <a:cubicBezTo>
                    <a:pt x="3970" y="317"/>
                    <a:pt x="3887" y="317"/>
                    <a:pt x="3803" y="312"/>
                  </a:cubicBezTo>
                  <a:cubicBezTo>
                    <a:pt x="3635" y="308"/>
                    <a:pt x="3471" y="255"/>
                    <a:pt x="3307" y="247"/>
                  </a:cubicBezTo>
                  <a:cubicBezTo>
                    <a:pt x="3138" y="239"/>
                    <a:pt x="2974" y="230"/>
                    <a:pt x="2806" y="218"/>
                  </a:cubicBezTo>
                  <a:cubicBezTo>
                    <a:pt x="2638" y="210"/>
                    <a:pt x="2474" y="198"/>
                    <a:pt x="2305" y="185"/>
                  </a:cubicBezTo>
                  <a:cubicBezTo>
                    <a:pt x="2117" y="173"/>
                    <a:pt x="1924" y="173"/>
                    <a:pt x="1731" y="152"/>
                  </a:cubicBezTo>
                  <a:cubicBezTo>
                    <a:pt x="1542" y="136"/>
                    <a:pt x="1354" y="111"/>
                    <a:pt x="1165" y="79"/>
                  </a:cubicBezTo>
                  <a:cubicBezTo>
                    <a:pt x="984" y="50"/>
                    <a:pt x="804" y="21"/>
                    <a:pt x="623" y="9"/>
                  </a:cubicBezTo>
                  <a:cubicBezTo>
                    <a:pt x="539" y="3"/>
                    <a:pt x="456" y="0"/>
                    <a:pt x="371" y="0"/>
                  </a:cubicBezTo>
                  <a:close/>
                </a:path>
              </a:pathLst>
            </a:custGeom>
            <a:solidFill>
              <a:schemeClr val="dk2"/>
            </a:solidFill>
            <a:ln>
              <a:noFill/>
            </a:ln>
          </p:spPr>
          <p:txBody>
            <a:bodyPr spcFirstLastPara="1" wrap="square" lIns="91425" tIns="91425" rIns="91425" bIns="91425" anchor="ctr" anchorCtr="0">
              <a:noAutofit/>
            </a:bodyPr>
            <a:lstStyle/>
            <a:p>
              <a:pPr marL="0" lvl="0" indent="0" algn="ctr" rtl="0">
                <a:spcBef>
                  <a:spcPts val="0"/>
                </a:spcBef>
                <a:spcAft>
                  <a:spcPts val="0"/>
                </a:spcAft>
                <a:buNone/>
              </a:pPr>
              <a:endParaRPr/>
            </a:p>
          </p:txBody>
        </p:sp>
      </p:grpSp>
    </p:spTree>
    <p:extLst>
      <p:ext uri="{BB962C8B-B14F-4D97-AF65-F5344CB8AC3E}">
        <p14:creationId xmlns:p14="http://schemas.microsoft.com/office/powerpoint/2010/main" val="101638382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a:blip r:embed="rId3">
            <a:alphaModFix/>
          </a:blip>
          <a:stretch>
            <a:fillRect/>
          </a:stretch>
        </a:blipFill>
        <a:effectLst/>
      </p:bgPr>
    </p:bg>
    <p:spTree>
      <p:nvGrpSpPr>
        <p:cNvPr id="1" name="Shape 13483"/>
        <p:cNvGrpSpPr/>
        <p:nvPr/>
      </p:nvGrpSpPr>
      <p:grpSpPr>
        <a:xfrm>
          <a:off x="0" y="0"/>
          <a:ext cx="0" cy="0"/>
          <a:chOff x="0" y="0"/>
          <a:chExt cx="0" cy="0"/>
        </a:xfrm>
      </p:grpSpPr>
      <p:sp>
        <p:nvSpPr>
          <p:cNvPr id="13484" name="Google Shape;13484;p44"/>
          <p:cNvSpPr txBox="1">
            <a:spLocks noGrp="1"/>
          </p:cNvSpPr>
          <p:nvPr>
            <p:ph type="body" idx="1"/>
          </p:nvPr>
        </p:nvSpPr>
        <p:spPr>
          <a:xfrm>
            <a:off x="2317650" y="2084425"/>
            <a:ext cx="3792900" cy="1159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dirty="0"/>
              <a:t>Tonton video berikut:</a:t>
            </a:r>
            <a:endParaRPr dirty="0"/>
          </a:p>
        </p:txBody>
      </p:sp>
    </p:spTree>
  </p:cSld>
  <p:clrMapOvr>
    <a:masterClrMapping/>
  </p:clrMapOvr>
</p:sld>
</file>

<file path=ppt/theme/theme1.xml><?xml version="1.0" encoding="utf-8"?>
<a:theme xmlns:a="http://schemas.openxmlformats.org/drawingml/2006/main" name="Writing History Thesis by Slidesgo">
  <a:themeElements>
    <a:clrScheme name="Simple Light">
      <a:dk1>
        <a:srgbClr val="3F3742"/>
      </a:dk1>
      <a:lt1>
        <a:srgbClr val="FFFFFF"/>
      </a:lt1>
      <a:dk2>
        <a:srgbClr val="007D85"/>
      </a:dk2>
      <a:lt2>
        <a:srgbClr val="3F3742"/>
      </a:lt2>
      <a:accent1>
        <a:srgbClr val="FFF6E0"/>
      </a:accent1>
      <a:accent2>
        <a:srgbClr val="EC8686"/>
      </a:accent2>
      <a:accent3>
        <a:srgbClr val="007D85"/>
      </a:accent3>
      <a:accent4>
        <a:srgbClr val="37313A"/>
      </a:accent4>
      <a:accent5>
        <a:srgbClr val="FFF6E0"/>
      </a:accent5>
      <a:accent6>
        <a:srgbClr val="FFFFFF"/>
      </a:accent6>
      <a:hlink>
        <a:srgbClr val="37313A"/>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385</TotalTime>
  <Words>2641</Words>
  <Application>Microsoft Office PowerPoint</Application>
  <PresentationFormat>On-screen Show (16:9)</PresentationFormat>
  <Paragraphs>389</Paragraphs>
  <Slides>58</Slides>
  <Notes>58</Notes>
  <HiddenSlides>0</HiddenSlides>
  <MMClips>2</MMClips>
  <ScaleCrop>false</ScaleCrop>
  <HeadingPairs>
    <vt:vector size="6" baseType="variant">
      <vt:variant>
        <vt:lpstr>Fonts Used</vt:lpstr>
      </vt:variant>
      <vt:variant>
        <vt:i4>14</vt:i4>
      </vt:variant>
      <vt:variant>
        <vt:lpstr>Theme</vt:lpstr>
      </vt:variant>
      <vt:variant>
        <vt:i4>2</vt:i4>
      </vt:variant>
      <vt:variant>
        <vt:lpstr>Slide Titles</vt:lpstr>
      </vt:variant>
      <vt:variant>
        <vt:i4>58</vt:i4>
      </vt:variant>
    </vt:vector>
  </HeadingPairs>
  <TitlesOfParts>
    <vt:vector size="74" baseType="lpstr">
      <vt:lpstr>Rubik</vt:lpstr>
      <vt:lpstr>Georgia</vt:lpstr>
      <vt:lpstr>Roboto</vt:lpstr>
      <vt:lpstr>Calibri</vt:lpstr>
      <vt:lpstr>Merriweather</vt:lpstr>
      <vt:lpstr>Berkshire Swash</vt:lpstr>
      <vt:lpstr>Nunito Light</vt:lpstr>
      <vt:lpstr>Proxima Nova</vt:lpstr>
      <vt:lpstr>Amatic SC</vt:lpstr>
      <vt:lpstr>Livvic</vt:lpstr>
      <vt:lpstr>Muli</vt:lpstr>
      <vt:lpstr>Proxima Nova Semibold</vt:lpstr>
      <vt:lpstr>Arial</vt:lpstr>
      <vt:lpstr>Roboto Medium</vt:lpstr>
      <vt:lpstr>Writing History Thesis by Slidesgo</vt:lpstr>
      <vt:lpstr>Slidesgo Final Pages</vt:lpstr>
      <vt:lpstr>Topik 7   Teknologi Maklumat Dan Komunikasi (TMK) Penggerak Kesepaduan Nasional Di Malaysia</vt:lpstr>
      <vt:lpstr>Content of this template</vt:lpstr>
      <vt:lpstr>Kandungan Topik</vt:lpstr>
      <vt:lpstr>Teknologi</vt:lpstr>
      <vt:lpstr>Sinopsis</vt:lpstr>
      <vt:lpstr>Set Induksi</vt:lpstr>
      <vt:lpstr>- Kamus DBP Edisi ke:4</vt:lpstr>
      <vt:lpstr>- Kamus DBP Edisi ke:4</vt:lpstr>
      <vt:lpstr>PowerPoint Presentation</vt:lpstr>
      <vt:lpstr>Sejarah Komunikasi</vt:lpstr>
      <vt:lpstr>Latih Tubi 1</vt:lpstr>
      <vt:lpstr>Garis Masa ICT di Malaysia*</vt:lpstr>
      <vt:lpstr>Hubungan</vt:lpstr>
      <vt:lpstr>Hubungan Teknologi dan Manusia</vt:lpstr>
      <vt:lpstr>ICT sebahagian dari hidup kita</vt:lpstr>
      <vt:lpstr>Digital  Malaysia</vt:lpstr>
      <vt:lpstr>TMK</vt:lpstr>
      <vt:lpstr>ICT sebagai ejen kesepaduan sosial</vt:lpstr>
      <vt:lpstr>Perlu ada sekatan ke atas</vt:lpstr>
      <vt:lpstr>Etika</vt:lpstr>
      <vt:lpstr>Penghayatan ICT dalam kehidupan</vt:lpstr>
      <vt:lpstr>Isu­²</vt:lpstr>
      <vt:lpstr>LDK </vt:lpstr>
      <vt:lpstr>Salah guna ICT…</vt:lpstr>
      <vt:lpstr>Peperangan bentuk baharu:</vt:lpstr>
      <vt:lpstr>Kita sedang diintip:</vt:lpstr>
      <vt:lpstr>Kesimpulan</vt:lpstr>
      <vt:lpstr>PB</vt:lpstr>
      <vt:lpstr>Penilaian Berterusan: PROJEK (40%)</vt:lpstr>
      <vt:lpstr>Thanks</vt:lpstr>
      <vt:lpstr>Evolution of the Alphabet</vt:lpstr>
      <vt:lpstr>Methodology</vt:lpstr>
      <vt:lpstr>Graphics</vt:lpstr>
      <vt:lpstr>Results Analysis</vt:lpstr>
      <vt:lpstr>1440</vt:lpstr>
      <vt:lpstr>1991</vt:lpstr>
      <vt:lpstr>Chronology</vt:lpstr>
      <vt:lpstr>Chronology</vt:lpstr>
      <vt:lpstr>Alternative Resources</vt:lpstr>
      <vt:lpstr>Resources</vt:lpstr>
      <vt:lpstr>Instructions for use (free users)</vt:lpstr>
      <vt:lpstr>Instructions for use (premium users)</vt:lpstr>
      <vt:lpstr>Fonts &amp; colors used</vt:lpstr>
      <vt:lpstr>PowerPoint Presentation</vt:lpstr>
      <vt:lpstr>Use our editable graphic resources...</vt:lpstr>
      <vt:lpstr>PowerPoint Presentation</vt:lpstr>
      <vt:lpstr>PowerPoint Presentation</vt:lpstr>
      <vt:lpstr>PowerPoint Presentation</vt:lpstr>
      <vt:lpstr>PowerPoint Presentation</vt:lpstr>
      <vt:lpstr>PowerPoint Presentation</vt:lpstr>
      <vt:lpstr>...and our sets of editable icons</vt:lpstr>
      <vt:lpstr>Educational Icons</vt:lpstr>
      <vt:lpstr>Business Icons</vt:lpstr>
      <vt:lpstr>Help &amp; Support Icons</vt:lpstr>
      <vt:lpstr>Creative Process Icons</vt:lpstr>
      <vt:lpstr>Nature Icons</vt:lpstr>
      <vt:lpstr>SEO &amp; Marketing Icons</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Topik 7   Teknologi Maklumat Dan Komunikasi (TMK) Penggerak Kesepaduan Nasional Di Malaysia</dc:title>
  <dc:creator>NORLIZA BINTI HALIM</dc:creator>
  <cp:lastModifiedBy>NORLIZA BINTI</cp:lastModifiedBy>
  <cp:revision>19</cp:revision>
  <dcterms:modified xsi:type="dcterms:W3CDTF">2022-07-19T13:05:51Z</dcterms:modified>
</cp:coreProperties>
</file>